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xlsb" ContentType="application/vnd.ms-excel.sheet.binary.macroEnabled.12"/>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2.xml" ContentType="application/vnd.openxmlformats-officedocument.theme+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heme/theme3.xml" ContentType="application/vnd.openxmlformats-officedocument.theme+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notesSlides/notesSlide1.xml" ContentType="application/vnd.openxmlformats-officedocument.presentationml.notesSlide+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charts/chart1.xml" ContentType="application/vnd.openxmlformats-officedocument.drawingml.chart+xml"/>
  <Override PartName="/ppt/charts/chart2.xml" ContentType="application/vnd.openxmlformats-officedocument.drawingml.chart+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charts/chart3.xml" ContentType="application/vnd.openxmlformats-officedocument.drawingml.chart+xml"/>
  <Override PartName="/ppt/charts/chart4.xml" ContentType="application/vnd.openxmlformats-officedocument.drawingml.chart+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charts/chart5.xml" ContentType="application/vnd.openxmlformats-officedocument.drawingml.chart+xml"/>
  <Override PartName="/ppt/charts/chart6.xml" ContentType="application/vnd.openxmlformats-officedocument.drawingml.chart+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charts/chart7.xml" ContentType="application/vnd.openxmlformats-officedocument.drawingml.chart+xml"/>
  <Override PartName="/ppt/charts/chart8.xml" ContentType="application/vnd.openxmlformats-officedocument.drawingml.chart+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charts/chart13.xml" ContentType="application/vnd.openxmlformats-officedocument.drawingml.chart+xml"/>
  <Override PartName="/ppt/tags/tag253.xml" ContentType="application/vnd.openxmlformats-officedocument.presentationml.tags+xml"/>
  <Override PartName="/ppt/tags/tag254.xml" ContentType="application/vnd.openxmlformats-officedocument.presentationml.tags+xml"/>
  <Override PartName="/ppt/notesSlides/notesSlide2.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charts/chart14.xml" ContentType="application/vnd.openxmlformats-officedocument.drawingml.chart+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charts/chart15.xml" ContentType="application/vnd.openxmlformats-officedocument.drawingml.chart+xml"/>
  <Override PartName="/ppt/tags/tag323.xml" ContentType="application/vnd.openxmlformats-officedocument.presentationml.tags+xml"/>
  <Override PartName="/ppt/tags/tag324.xml" ContentType="application/vnd.openxmlformats-officedocument.presentationml.tags+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charts/chart16.xml" ContentType="application/vnd.openxmlformats-officedocument.drawingml.chart+xml"/>
  <Override PartName="/ppt/charts/chart17.xml" ContentType="application/vnd.openxmlformats-officedocument.drawingml.chart+xml"/>
  <Override PartName="/ppt/charts/chart18.xml" ContentType="application/vnd.openxmlformats-officedocument.drawingml.chart+xml"/>
  <Override PartName="/ppt/charts/chart19.xml" ContentType="application/vnd.openxmlformats-officedocument.drawingml.chart+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charts/chart20.xml" ContentType="application/vnd.openxmlformats-officedocument.drawingml.chart+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charts/chart21.xml" ContentType="application/vnd.openxmlformats-officedocument.drawingml.chart+xml"/>
  <Override PartName="/ppt/charts/chart22.xml" ContentType="application/vnd.openxmlformats-officedocument.drawingml.chart+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charts/chart23.xml" ContentType="application/vnd.openxmlformats-officedocument.drawingml.chart+xml"/>
  <Override PartName="/ppt/tags/tag458.xml" ContentType="application/vnd.openxmlformats-officedocument.presentationml.tags+xml"/>
  <Override PartName="/ppt/tags/tag459.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tags/tag462.xml" ContentType="application/vnd.openxmlformats-officedocument.presentationml.tags+xml"/>
  <Override PartName="/ppt/charts/chart24.xml" ContentType="application/vnd.openxmlformats-officedocument.drawingml.chart+xml"/>
  <Override PartName="/ppt/charts/chart25.xml" ContentType="application/vnd.openxmlformats-officedocument.drawingml.chart+xml"/>
  <Override PartName="/ppt/charts/chart26.xml" ContentType="application/vnd.openxmlformats-officedocument.drawingml.chart+xml"/>
  <Override PartName="/ppt/tags/tag463.xml" ContentType="application/vnd.openxmlformats-officedocument.presentationml.tags+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charts/chart27.xml" ContentType="application/vnd.openxmlformats-officedocument.drawingml.chart+xml"/>
  <Override PartName="/ppt/charts/chart28.xml" ContentType="application/vnd.openxmlformats-officedocument.drawingml.chart+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tags/tag479.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charts/chart29.xml" ContentType="application/vnd.openxmlformats-officedocument.drawingml.chart+xml"/>
  <Override PartName="/ppt/tags/tag482.xml" ContentType="application/vnd.openxmlformats-officedocument.presentationml.tags+xml"/>
  <Override PartName="/ppt/tags/tag483.xml" ContentType="application/vnd.openxmlformats-officedocument.presentationml.tags+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tags/tag484.xml" ContentType="application/vnd.openxmlformats-officedocument.presentationml.tags+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tags/tag500.xml" ContentType="application/vnd.openxmlformats-officedocument.presentationml.tags+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tags/tag526.xml" ContentType="application/vnd.openxmlformats-officedocument.presentationml.tags+xml"/>
  <Override PartName="/ppt/charts/chart30.xml" ContentType="application/vnd.openxmlformats-officedocument.drawingml.chart+xml"/>
  <Override PartName="/ppt/charts/chart31.xml" ContentType="application/vnd.openxmlformats-officedocument.drawingml.chart+xml"/>
  <Override PartName="/ppt/charts/chart32.xml" ContentType="application/vnd.openxmlformats-officedocument.drawingml.chart+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0.xml" ContentType="application/vnd.openxmlformats-officedocument.presentationml.tags+xml"/>
  <Override PartName="/ppt/charts/chart33.xml" ContentType="application/vnd.openxmlformats-officedocument.drawingml.chart+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charts/chart34.xml" ContentType="application/vnd.openxmlformats-officedocument.drawingml.chart+xml"/>
  <Override PartName="/ppt/charts/chart35.xml" ContentType="application/vnd.openxmlformats-officedocument.drawingml.chart+xml"/>
  <Override PartName="/ppt/charts/chart36.xml" ContentType="application/vnd.openxmlformats-officedocument.drawingml.chart+xml"/>
  <Override PartName="/ppt/charts/chart37.xml" ContentType="application/vnd.openxmlformats-officedocument.drawingml.chart+xml"/>
  <Override PartName="/ppt/tags/tag549.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charts/chart38.xml" ContentType="application/vnd.openxmlformats-officedocument.drawingml.chart+xml"/>
  <Override PartName="/ppt/charts/chart39.xml" ContentType="application/vnd.openxmlformats-officedocument.drawingml.chart+xml"/>
  <Override PartName="/ppt/charts/chart40.xml" ContentType="application/vnd.openxmlformats-officedocument.drawingml.chart+xml"/>
  <Override PartName="/ppt/charts/chart41.xml" ContentType="application/vnd.openxmlformats-officedocument.drawingml.chart+xml"/>
  <Override PartName="/ppt/tags/tag554.xml" ContentType="application/vnd.openxmlformats-officedocument.presentationml.tags+xml"/>
  <Override PartName="/ppt/tags/tag555.xml" ContentType="application/vnd.openxmlformats-officedocument.presentationml.tags+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tags/tag559.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tags/tag562.xml" ContentType="application/vnd.openxmlformats-officedocument.presentationml.tags+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charts/chart42.xml" ContentType="application/vnd.openxmlformats-officedocument.drawingml.chart+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tags/tag570.xml" ContentType="application/vnd.openxmlformats-officedocument.presentationml.tags+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tags/tag574.xml" ContentType="application/vnd.openxmlformats-officedocument.presentationml.tags+xml"/>
  <Override PartName="/ppt/tags/tag575.xml" ContentType="application/vnd.openxmlformats-officedocument.presentationml.tags+xml"/>
  <Override PartName="/ppt/tags/tag576.xml" ContentType="application/vnd.openxmlformats-officedocument.presentationml.tags+xml"/>
  <Override PartName="/ppt/tags/tag577.xml" ContentType="application/vnd.openxmlformats-officedocument.presentationml.tags+xml"/>
  <Override PartName="/ppt/tags/tag578.xml" ContentType="application/vnd.openxmlformats-officedocument.presentationml.tags+xml"/>
  <Override PartName="/ppt/tags/tag579.xml" ContentType="application/vnd.openxmlformats-officedocument.presentationml.tags+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tags/tag583.xml" ContentType="application/vnd.openxmlformats-officedocument.presentationml.tags+xml"/>
  <Override PartName="/ppt/tags/tag584.xml" ContentType="application/vnd.openxmlformats-officedocument.presentationml.tags+xml"/>
  <Override PartName="/ppt/tags/tag585.xml" ContentType="application/vnd.openxmlformats-officedocument.presentationml.tags+xml"/>
  <Override PartName="/ppt/tags/tag586.xml" ContentType="application/vnd.openxmlformats-officedocument.presentationml.tags+xml"/>
  <Override PartName="/ppt/tags/tag587.xml" ContentType="application/vnd.openxmlformats-officedocument.presentationml.tags+xml"/>
  <Override PartName="/ppt/tags/tag588.xml" ContentType="application/vnd.openxmlformats-officedocument.presentationml.tags+xml"/>
  <Override PartName="/ppt/tags/tag589.xml" ContentType="application/vnd.openxmlformats-officedocument.presentationml.tags+xml"/>
  <Override PartName="/ppt/tags/tag590.xml" ContentType="application/vnd.openxmlformats-officedocument.presentationml.tags+xml"/>
  <Override PartName="/ppt/tags/tag591.xml" ContentType="application/vnd.openxmlformats-officedocument.presentationml.tags+xml"/>
  <Override PartName="/ppt/tags/tag592.xml" ContentType="application/vnd.openxmlformats-officedocument.presentationml.tags+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tags/tag597.xml" ContentType="application/vnd.openxmlformats-officedocument.presentationml.tags+xml"/>
  <Override PartName="/ppt/tags/tag598.xml" ContentType="application/vnd.openxmlformats-officedocument.presentationml.tags+xml"/>
  <Override PartName="/ppt/tags/tag599.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tags/tag605.xml" ContentType="application/vnd.openxmlformats-officedocument.presentationml.tags+xml"/>
  <Override PartName="/ppt/tags/tag606.xml" ContentType="application/vnd.openxmlformats-officedocument.presentationml.tags+xml"/>
  <Override PartName="/ppt/tags/tag607.xml" ContentType="application/vnd.openxmlformats-officedocument.presentationml.tags+xml"/>
  <Override PartName="/ppt/tags/tag608.xml" ContentType="application/vnd.openxmlformats-officedocument.presentationml.tags+xml"/>
  <Override PartName="/ppt/tags/tag609.xml" ContentType="application/vnd.openxmlformats-officedocument.presentationml.tags+xml"/>
  <Override PartName="/ppt/tags/tag610.xml" ContentType="application/vnd.openxmlformats-officedocument.presentationml.tags+xml"/>
  <Override PartName="/ppt/tags/tag611.xml" ContentType="application/vnd.openxmlformats-officedocument.presentationml.tags+xml"/>
  <Override PartName="/ppt/tags/tag612.xml" ContentType="application/vnd.openxmlformats-officedocument.presentationml.tags+xml"/>
  <Override PartName="/ppt/tags/tag613.xml" ContentType="application/vnd.openxmlformats-officedocument.presentationml.tags+xml"/>
  <Override PartName="/ppt/charts/chart43.xml" ContentType="application/vnd.openxmlformats-officedocument.drawingml.chart+xml"/>
  <Override PartName="/ppt/charts/chart44.xml" ContentType="application/vnd.openxmlformats-officedocument.drawingml.chart+xml"/>
  <Override PartName="/ppt/charts/chart45.xml" ContentType="application/vnd.openxmlformats-officedocument.drawingml.chart+xml"/>
  <Override PartName="/ppt/tags/tag614.xml" ContentType="application/vnd.openxmlformats-officedocument.presentationml.tags+xml"/>
  <Override PartName="/ppt/tags/tag615.xml" ContentType="application/vnd.openxmlformats-officedocument.presentationml.tags+xml"/>
  <Override PartName="/ppt/charts/chartEx1.xml" ContentType="application/vnd.ms-office.chartex+xml"/>
  <Override PartName="/ppt/charts/style1.xml" ContentType="application/vnd.ms-office.chartstyle+xml"/>
  <Override PartName="/ppt/charts/colors1.xml" ContentType="application/vnd.ms-office.chartcolorstyle+xml"/>
  <Override PartName="/ppt/tags/tag616.xml" ContentType="application/vnd.openxmlformats-officedocument.presentationml.tags+xml"/>
  <Override PartName="/ppt/tags/tag617.xml" ContentType="application/vnd.openxmlformats-officedocument.presentationml.tags+xml"/>
  <Override PartName="/ppt/tags/tag618.xml" ContentType="application/vnd.openxmlformats-officedocument.presentationml.tags+xml"/>
  <Override PartName="/ppt/tags/tag619.xml" ContentType="application/vnd.openxmlformats-officedocument.presentationml.tags+xml"/>
  <Override PartName="/ppt/tags/tag620.xml" ContentType="application/vnd.openxmlformats-officedocument.presentationml.tags+xml"/>
  <Override PartName="/ppt/tags/tag621.xml" ContentType="application/vnd.openxmlformats-officedocument.presentationml.tags+xml"/>
  <Override PartName="/ppt/tags/tag622.xml" ContentType="application/vnd.openxmlformats-officedocument.presentationml.tags+xml"/>
  <Override PartName="/ppt/tags/tag623.xml" ContentType="application/vnd.openxmlformats-officedocument.presentationml.tags+xml"/>
  <Override PartName="/ppt/tags/tag624.xml" ContentType="application/vnd.openxmlformats-officedocument.presentationml.tags+xml"/>
  <Override PartName="/ppt/tags/tag625.xml" ContentType="application/vnd.openxmlformats-officedocument.presentationml.tags+xml"/>
  <Override PartName="/ppt/tags/tag626.xml" ContentType="application/vnd.openxmlformats-officedocument.presentationml.tags+xml"/>
  <Override PartName="/ppt/charts/chart46.xml" ContentType="application/vnd.openxmlformats-officedocument.drawingml.chart+xml"/>
  <Override PartName="/ppt/tags/tag627.xml" ContentType="application/vnd.openxmlformats-officedocument.presentationml.tags+xml"/>
  <Override PartName="/ppt/tags/tag628.xml" ContentType="application/vnd.openxmlformats-officedocument.presentationml.tags+xml"/>
  <Override PartName="/ppt/tags/tag629.xml" ContentType="application/vnd.openxmlformats-officedocument.presentationml.tags+xml"/>
  <Override PartName="/ppt/tags/tag630.xml" ContentType="application/vnd.openxmlformats-officedocument.presentationml.tags+xml"/>
  <Override PartName="/ppt/tags/tag631.xml" ContentType="application/vnd.openxmlformats-officedocument.presentationml.tags+xml"/>
  <Override PartName="/ppt/tags/tag632.xml" ContentType="application/vnd.openxmlformats-officedocument.presentationml.tags+xml"/>
  <Override PartName="/ppt/tags/tag633.xml" ContentType="application/vnd.openxmlformats-officedocument.presentationml.tags+xml"/>
  <Override PartName="/ppt/tags/tag634.xml" ContentType="application/vnd.openxmlformats-officedocument.presentationml.tags+xml"/>
  <Override PartName="/ppt/tags/tag635.xml" ContentType="application/vnd.openxmlformats-officedocument.presentationml.tags+xml"/>
  <Override PartName="/ppt/tags/tag636.xml" ContentType="application/vnd.openxmlformats-officedocument.presentationml.tags+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tags/tag637.xml" ContentType="application/vnd.openxmlformats-officedocument.presentationml.tags+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tags/tag638.xml" ContentType="application/vnd.openxmlformats-officedocument.presentationml.tags+xml"/>
  <Override PartName="/ppt/tags/tag639.xml" ContentType="application/vnd.openxmlformats-officedocument.presentationml.tags+xml"/>
  <Override PartName="/ppt/tags/tag640.xml" ContentType="application/vnd.openxmlformats-officedocument.presentationml.tags+xml"/>
  <Override PartName="/ppt/tags/tag641.xml" ContentType="application/vnd.openxmlformats-officedocument.presentationml.tags+xml"/>
  <Override PartName="/ppt/tags/tag642.xml" ContentType="application/vnd.openxmlformats-officedocument.presentationml.tags+xml"/>
  <Override PartName="/ppt/tags/tag643.xml" ContentType="application/vnd.openxmlformats-officedocument.presentationml.tags+xml"/>
  <Override PartName="/ppt/tags/tag644.xml" ContentType="application/vnd.openxmlformats-officedocument.presentationml.tags+xml"/>
  <Override PartName="/ppt/tags/tag645.xml" ContentType="application/vnd.openxmlformats-officedocument.presentationml.tags+xml"/>
  <Override PartName="/ppt/tags/tag646.xml" ContentType="application/vnd.openxmlformats-officedocument.presentationml.tags+xml"/>
  <Override PartName="/ppt/tags/tag647.xml" ContentType="application/vnd.openxmlformats-officedocument.presentationml.tags+xml"/>
  <Override PartName="/ppt/tags/tag648.xml" ContentType="application/vnd.openxmlformats-officedocument.presentationml.tags+xml"/>
  <Override PartName="/ppt/tags/tag649.xml" ContentType="application/vnd.openxmlformats-officedocument.presentationml.tags+xml"/>
  <Override PartName="/ppt/tags/tag650.xml" ContentType="application/vnd.openxmlformats-officedocument.presentationml.tags+xml"/>
  <Override PartName="/ppt/charts/chart47.xml" ContentType="application/vnd.openxmlformats-officedocument.drawingml.chart+xml"/>
  <Override PartName="/ppt/tags/tag651.xml" ContentType="application/vnd.openxmlformats-officedocument.presentationml.tags+xml"/>
  <Override PartName="/ppt/tags/tag652.xml" ContentType="application/vnd.openxmlformats-officedocument.presentationml.tags+xml"/>
  <Override PartName="/ppt/tags/tag653.xml" ContentType="application/vnd.openxmlformats-officedocument.presentationml.tags+xml"/>
  <Override PartName="/ppt/tags/tag654.xml" ContentType="application/vnd.openxmlformats-officedocument.presentationml.tags+xml"/>
  <Override PartName="/ppt/tags/tag655.xml" ContentType="application/vnd.openxmlformats-officedocument.presentationml.tags+xml"/>
  <Override PartName="/ppt/tags/tag656.xml" ContentType="application/vnd.openxmlformats-officedocument.presentationml.tags+xml"/>
  <Override PartName="/ppt/tags/tag657.xml" ContentType="application/vnd.openxmlformats-officedocument.presentationml.tags+xml"/>
  <Override PartName="/ppt/tags/tag658.xml" ContentType="application/vnd.openxmlformats-officedocument.presentationml.tags+xml"/>
  <Override PartName="/ppt/tags/tag659.xml" ContentType="application/vnd.openxmlformats-officedocument.presentationml.tags+xml"/>
  <Override PartName="/ppt/tags/tag660.xml" ContentType="application/vnd.openxmlformats-officedocument.presentationml.tags+xml"/>
  <Override PartName="/ppt/tags/tag661.xml" ContentType="application/vnd.openxmlformats-officedocument.presentationml.tags+xml"/>
  <Override PartName="/ppt/tags/tag662.xml" ContentType="application/vnd.openxmlformats-officedocument.presentationml.tags+xml"/>
  <Override PartName="/ppt/tags/tag663.xml" ContentType="application/vnd.openxmlformats-officedocument.presentationml.tags+xml"/>
  <Override PartName="/ppt/tags/tag664.xml" ContentType="application/vnd.openxmlformats-officedocument.presentationml.tags+xml"/>
  <Override PartName="/ppt/tags/tag665.xml" ContentType="application/vnd.openxmlformats-officedocument.presentationml.tags+xml"/>
  <Override PartName="/ppt/tags/tag666.xml" ContentType="application/vnd.openxmlformats-officedocument.presentationml.tags+xml"/>
  <Override PartName="/ppt/tags/tag667.xml" ContentType="application/vnd.openxmlformats-officedocument.presentationml.tags+xml"/>
  <Override PartName="/ppt/tags/tag668.xml" ContentType="application/vnd.openxmlformats-officedocument.presentationml.tags+xml"/>
  <Override PartName="/ppt/tags/tag669.xml" ContentType="application/vnd.openxmlformats-officedocument.presentationml.tags+xml"/>
  <Override PartName="/ppt/tags/tag670.xml" ContentType="application/vnd.openxmlformats-officedocument.presentationml.tags+xml"/>
  <Override PartName="/ppt/charts/chart48.xml" ContentType="application/vnd.openxmlformats-officedocument.drawingml.chart+xml"/>
  <Override PartName="/ppt/tags/tag671.xml" ContentType="application/vnd.openxmlformats-officedocument.presentationml.tags+xml"/>
  <Override PartName="/ppt/tags/tag672.xml" ContentType="application/vnd.openxmlformats-officedocument.presentationml.tags+xml"/>
  <Override PartName="/ppt/tags/tag673.xml" ContentType="application/vnd.openxmlformats-officedocument.presentationml.tags+xml"/>
  <Override PartName="/ppt/tags/tag674.xml" ContentType="application/vnd.openxmlformats-officedocument.presentationml.tags+xml"/>
  <Override PartName="/ppt/tags/tag675.xml" ContentType="application/vnd.openxmlformats-officedocument.presentationml.tags+xml"/>
  <Override PartName="/ppt/tags/tag676.xml" ContentType="application/vnd.openxmlformats-officedocument.presentationml.tags+xml"/>
  <Override PartName="/ppt/tags/tag677.xml" ContentType="application/vnd.openxmlformats-officedocument.presentationml.tags+xml"/>
  <Override PartName="/ppt/tags/tag678.xml" ContentType="application/vnd.openxmlformats-officedocument.presentationml.tags+xml"/>
  <Override PartName="/ppt/tags/tag679.xml" ContentType="application/vnd.openxmlformats-officedocument.presentationml.tags+xml"/>
  <Override PartName="/ppt/tags/tag680.xml" ContentType="application/vnd.openxmlformats-officedocument.presentationml.tags+xml"/>
  <Override PartName="/ppt/tags/tag681.xml" ContentType="application/vnd.openxmlformats-officedocument.presentationml.tags+xml"/>
  <Override PartName="/ppt/tags/tag682.xml" ContentType="application/vnd.openxmlformats-officedocument.presentationml.tags+xml"/>
  <Override PartName="/ppt/tags/tag683.xml" ContentType="application/vnd.openxmlformats-officedocument.presentationml.tags+xml"/>
  <Override PartName="/ppt/charts/chart49.xml" ContentType="application/vnd.openxmlformats-officedocument.drawingml.chart+xml"/>
  <Override PartName="/ppt/tags/tag684.xml" ContentType="application/vnd.openxmlformats-officedocument.presentationml.tags+xml"/>
  <Override PartName="/ppt/charts/chart50.xml" ContentType="application/vnd.openxmlformats-officedocument.drawingml.chart+xml"/>
  <Override PartName="/ppt/charts/style2.xml" ContentType="application/vnd.ms-office.chartstyle+xml"/>
  <Override PartName="/ppt/charts/colors2.xml" ContentType="application/vnd.ms-office.chartcolorstyle+xml"/>
  <Override PartName="/ppt/tags/tag685.xml" ContentType="application/vnd.openxmlformats-officedocument.presentationml.tags+xml"/>
  <Override PartName="/ppt/tags/tag686.xml" ContentType="application/vnd.openxmlformats-officedocument.presentationml.tags+xml"/>
  <Override PartName="/ppt/tags/tag687.xml" ContentType="application/vnd.openxmlformats-officedocument.presentationml.tags+xml"/>
  <Override PartName="/ppt/tags/tag688.xml" ContentType="application/vnd.openxmlformats-officedocument.presentationml.tags+xml"/>
  <Override PartName="/ppt/tags/tag689.xml" ContentType="application/vnd.openxmlformats-officedocument.presentationml.tags+xml"/>
  <Override PartName="/ppt/tags/tag690.xml" ContentType="application/vnd.openxmlformats-officedocument.presentationml.tags+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68" r:id="rId1"/>
    <p:sldMasterId id="2147483732" r:id="rId2"/>
  </p:sldMasterIdLst>
  <p:notesMasterIdLst>
    <p:notesMasterId r:id="rId96"/>
  </p:notesMasterIdLst>
  <p:sldIdLst>
    <p:sldId id="2147483635" r:id="rId3"/>
    <p:sldId id="2147483636" r:id="rId4"/>
    <p:sldId id="2147483637" r:id="rId5"/>
    <p:sldId id="2147483638" r:id="rId6"/>
    <p:sldId id="2147483639" r:id="rId7"/>
    <p:sldId id="2147483641" r:id="rId8"/>
    <p:sldId id="290" r:id="rId9"/>
    <p:sldId id="289" r:id="rId10"/>
    <p:sldId id="291" r:id="rId11"/>
    <p:sldId id="292" r:id="rId12"/>
    <p:sldId id="293" r:id="rId13"/>
    <p:sldId id="340" r:id="rId14"/>
    <p:sldId id="295" r:id="rId15"/>
    <p:sldId id="296" r:id="rId16"/>
    <p:sldId id="297" r:id="rId17"/>
    <p:sldId id="298" r:id="rId18"/>
    <p:sldId id="299" r:id="rId19"/>
    <p:sldId id="300" r:id="rId20"/>
    <p:sldId id="301" r:id="rId21"/>
    <p:sldId id="302" r:id="rId22"/>
    <p:sldId id="303" r:id="rId23"/>
    <p:sldId id="304" r:id="rId24"/>
    <p:sldId id="305" r:id="rId25"/>
    <p:sldId id="306" r:id="rId26"/>
    <p:sldId id="307" r:id="rId27"/>
    <p:sldId id="308" r:id="rId28"/>
    <p:sldId id="309" r:id="rId29"/>
    <p:sldId id="310" r:id="rId30"/>
    <p:sldId id="311" r:id="rId31"/>
    <p:sldId id="312" r:id="rId32"/>
    <p:sldId id="294" r:id="rId33"/>
    <p:sldId id="315" r:id="rId34"/>
    <p:sldId id="316" r:id="rId35"/>
    <p:sldId id="317" r:id="rId36"/>
    <p:sldId id="318" r:id="rId37"/>
    <p:sldId id="319" r:id="rId38"/>
    <p:sldId id="320" r:id="rId39"/>
    <p:sldId id="321" r:id="rId40"/>
    <p:sldId id="322" r:id="rId41"/>
    <p:sldId id="323" r:id="rId42"/>
    <p:sldId id="324" r:id="rId43"/>
    <p:sldId id="325" r:id="rId44"/>
    <p:sldId id="283" r:id="rId45"/>
    <p:sldId id="284" r:id="rId46"/>
    <p:sldId id="286" r:id="rId47"/>
    <p:sldId id="285" r:id="rId48"/>
    <p:sldId id="287" r:id="rId49"/>
    <p:sldId id="288" r:id="rId50"/>
    <p:sldId id="326" r:id="rId51"/>
    <p:sldId id="327" r:id="rId52"/>
    <p:sldId id="328" r:id="rId53"/>
    <p:sldId id="329" r:id="rId54"/>
    <p:sldId id="330" r:id="rId55"/>
    <p:sldId id="331" r:id="rId56"/>
    <p:sldId id="339" r:id="rId57"/>
    <p:sldId id="332" r:id="rId58"/>
    <p:sldId id="333" r:id="rId59"/>
    <p:sldId id="334" r:id="rId60"/>
    <p:sldId id="335" r:id="rId61"/>
    <p:sldId id="336" r:id="rId62"/>
    <p:sldId id="337" r:id="rId63"/>
    <p:sldId id="338" r:id="rId64"/>
    <p:sldId id="273" r:id="rId65"/>
    <p:sldId id="274" r:id="rId66"/>
    <p:sldId id="275" r:id="rId67"/>
    <p:sldId id="276" r:id="rId68"/>
    <p:sldId id="277" r:id="rId69"/>
    <p:sldId id="278" r:id="rId70"/>
    <p:sldId id="279" r:id="rId71"/>
    <p:sldId id="280" r:id="rId72"/>
    <p:sldId id="281" r:id="rId73"/>
    <p:sldId id="282" r:id="rId74"/>
    <p:sldId id="258" r:id="rId75"/>
    <p:sldId id="259" r:id="rId76"/>
    <p:sldId id="261" r:id="rId77"/>
    <p:sldId id="260" r:id="rId78"/>
    <p:sldId id="262" r:id="rId79"/>
    <p:sldId id="263" r:id="rId80"/>
    <p:sldId id="264" r:id="rId81"/>
    <p:sldId id="265" r:id="rId82"/>
    <p:sldId id="266" r:id="rId83"/>
    <p:sldId id="267" r:id="rId84"/>
    <p:sldId id="268" r:id="rId85"/>
    <p:sldId id="269" r:id="rId86"/>
    <p:sldId id="270" r:id="rId87"/>
    <p:sldId id="271" r:id="rId88"/>
    <p:sldId id="272" r:id="rId89"/>
    <p:sldId id="313" r:id="rId90"/>
    <p:sldId id="256" r:id="rId91"/>
    <p:sldId id="2147483647" r:id="rId92"/>
    <p:sldId id="257" r:id="rId93"/>
    <p:sldId id="2147483643" r:id="rId94"/>
    <p:sldId id="2147483642" r:id="rId95"/>
  </p:sldIdLst>
  <p:sldSz cx="12192000" cy="6858000"/>
  <p:notesSz cx="6858000" cy="9144000"/>
  <p:custDataLst>
    <p:tags r:id="rId97"/>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Overview" id="{1F1DEF36-E115-7D4A-AA88-3AD638464FDA}">
          <p14:sldIdLst>
            <p14:sldId id="2147483635"/>
          </p14:sldIdLst>
        </p14:section>
        <p14:section name="1. Geothermal Opportunity" id="{D0236C07-7C76-EA41-AA9E-45D177AF1559}">
          <p14:sldIdLst>
            <p14:sldId id="2147483636"/>
            <p14:sldId id="2147483637"/>
            <p14:sldId id="2147483638"/>
            <p14:sldId id="2147483639"/>
            <p14:sldId id="2147483641"/>
            <p14:sldId id="290"/>
            <p14:sldId id="289"/>
            <p14:sldId id="291"/>
            <p14:sldId id="292"/>
            <p14:sldId id="293"/>
            <p14:sldId id="340"/>
            <p14:sldId id="295"/>
            <p14:sldId id="296"/>
            <p14:sldId id="297"/>
            <p14:sldId id="298"/>
            <p14:sldId id="299"/>
            <p14:sldId id="300"/>
          </p14:sldIdLst>
        </p14:section>
        <p14:section name="2. Geothermal Heating and Cooling Technology" id="{47780C62-4559-8C4A-A5CC-F92F71F16474}">
          <p14:sldIdLst>
            <p14:sldId id="301"/>
            <p14:sldId id="302"/>
            <p14:sldId id="303"/>
            <p14:sldId id="304"/>
            <p14:sldId id="305"/>
            <p14:sldId id="306"/>
            <p14:sldId id="307"/>
            <p14:sldId id="308"/>
            <p14:sldId id="309"/>
            <p14:sldId id="310"/>
          </p14:sldIdLst>
        </p14:section>
        <p14:section name="3. Supply Chain" id="{9F937F1F-22E5-E940-B86E-E481445D34F5}">
          <p14:sldIdLst>
            <p14:sldId id="311"/>
            <p14:sldId id="312"/>
            <p14:sldId id="294"/>
            <p14:sldId id="315"/>
            <p14:sldId id="316"/>
            <p14:sldId id="317"/>
            <p14:sldId id="318"/>
            <p14:sldId id="319"/>
            <p14:sldId id="320"/>
            <p14:sldId id="321"/>
            <p14:sldId id="322"/>
            <p14:sldId id="323"/>
            <p14:sldId id="324"/>
            <p14:sldId id="325"/>
          </p14:sldIdLst>
        </p14:section>
        <p14:section name="4. Global Policy" id="{8D350DF6-AE4C-B648-B735-36D91EF48290}">
          <p14:sldIdLst>
            <p14:sldId id="283"/>
            <p14:sldId id="284"/>
            <p14:sldId id="286"/>
            <p14:sldId id="285"/>
            <p14:sldId id="287"/>
            <p14:sldId id="288"/>
            <p14:sldId id="326"/>
            <p14:sldId id="327"/>
            <p14:sldId id="328"/>
            <p14:sldId id="329"/>
            <p14:sldId id="330"/>
            <p14:sldId id="331"/>
            <p14:sldId id="339"/>
            <p14:sldId id="332"/>
            <p14:sldId id="333"/>
            <p14:sldId id="334"/>
            <p14:sldId id="335"/>
            <p14:sldId id="336"/>
            <p14:sldId id="337"/>
            <p14:sldId id="338"/>
          </p14:sldIdLst>
        </p14:section>
        <p14:section name="5. Finance" id="{F6490C4D-4D5F-E04B-8982-D9E7814AA789}">
          <p14:sldIdLst>
            <p14:sldId id="273"/>
            <p14:sldId id="274"/>
            <p14:sldId id="275"/>
            <p14:sldId id="276"/>
            <p14:sldId id="277"/>
            <p14:sldId id="278"/>
            <p14:sldId id="279"/>
            <p14:sldId id="280"/>
            <p14:sldId id="281"/>
            <p14:sldId id="282"/>
          </p14:sldIdLst>
        </p14:section>
        <p14:section name="6. Deployment" id="{58BD92CE-11FE-5248-B0DF-11D4A015D58D}">
          <p14:sldIdLst>
            <p14:sldId id="258"/>
            <p14:sldId id="259"/>
            <p14:sldId id="261"/>
            <p14:sldId id="260"/>
            <p14:sldId id="262"/>
            <p14:sldId id="263"/>
            <p14:sldId id="264"/>
            <p14:sldId id="265"/>
            <p14:sldId id="266"/>
            <p14:sldId id="267"/>
            <p14:sldId id="268"/>
            <p14:sldId id="269"/>
            <p14:sldId id="270"/>
            <p14:sldId id="271"/>
            <p14:sldId id="272"/>
          </p14:sldIdLst>
        </p14:section>
        <p14:section name="Team" id="{D67CB6FE-950C-0042-935B-8B9EF97EACF2}">
          <p14:sldIdLst>
            <p14:sldId id="313"/>
            <p14:sldId id="256"/>
            <p14:sldId id="2147483647"/>
          </p14:sldIdLst>
        </p14:section>
        <p14:section name="Appendix" id="{BBF4C0D2-BEB9-2547-98E8-57AF7FEDE0E4}">
          <p14:sldIdLst>
            <p14:sldId id="257"/>
            <p14:sldId id="2147483643"/>
            <p14:sldId id="2147483642"/>
          </p14:sldIdLst>
        </p14:section>
      </p14:sectionLst>
    </p:ext>
    <p:ext uri="{EFAFB233-063F-42B5-8137-9DF3F51BA10A}">
      <p15:sldGuideLst xmlns:p15="http://schemas.microsoft.com/office/powerpoint/2012/main">
        <p15:guide id="1" orient="horz" pos="2136" userDrawn="1">
          <p15:clr>
            <a:srgbClr val="A4A3A4"/>
          </p15:clr>
        </p15:guide>
        <p15:guide id="2" pos="3816" userDrawn="1">
          <p15:clr>
            <a:srgbClr val="A4A3A4"/>
          </p15:clr>
        </p15:guide>
      </p15:sld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1E9C9F17-05C8-2077-67BE-77161B493794}" name="Isabel Hoyos" initials="IH" userId="R5eVIiNu+G3RtUhixS3Ma/YW1PnaDPM4b2qCIjSgG/c=" providerId="None"/>
  <p188:author id="{B5FB0362-B61E-5A4B-4E29-675E7DA9B7A3}" name="Hyae Ryung" initials="HR" userId="S::hk2901@adcu.columbia.edu::98652124-d7bd-4e60-8447-ffbea6868795"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45647B"/>
    <a:srgbClr val="D2F1EF"/>
    <a:srgbClr val="687078"/>
    <a:srgbClr val="808080"/>
    <a:srgbClr val="E4E8EF"/>
    <a:srgbClr val="33A398"/>
    <a:srgbClr val="3078AE"/>
    <a:srgbClr val="2D35B2"/>
    <a:srgbClr val="EE352E"/>
    <a:srgbClr val="9F000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8FD4443E-F989-4FC4-A0C8-D5A2AF1F390B}" styleName="Dark Style 1 - Accent 5">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5"/>
          </a:solidFill>
        </a:fill>
      </a:tcStyle>
    </a:wholeTbl>
    <a:band1H>
      <a:tcStyle>
        <a:tcBdr/>
        <a:fill>
          <a:solidFill>
            <a:schemeClr val="accent5">
              <a:shade val="60000"/>
            </a:schemeClr>
          </a:solidFill>
        </a:fill>
      </a:tcStyle>
    </a:band1H>
    <a:band1V>
      <a:tcStyle>
        <a:tcBdr/>
        <a:fill>
          <a:solidFill>
            <a:schemeClr val="accent5">
              <a:shade val="60000"/>
            </a:schemeClr>
          </a:solidFill>
        </a:fill>
      </a:tcStyle>
    </a:band1V>
    <a:lastCol>
      <a:tcTxStyle b="on"/>
      <a:tcStyle>
        <a:tcBdr>
          <a:left>
            <a:ln w="25400" cmpd="sng">
              <a:solidFill>
                <a:schemeClr val="lt1"/>
              </a:solidFill>
            </a:ln>
          </a:left>
        </a:tcBdr>
        <a:fill>
          <a:solidFill>
            <a:schemeClr val="accent5">
              <a:shade val="60000"/>
            </a:schemeClr>
          </a:solidFill>
        </a:fill>
      </a:tcStyle>
    </a:lastCol>
    <a:firstCol>
      <a:tcTxStyle b="on"/>
      <a:tcStyle>
        <a:tcBdr>
          <a:right>
            <a:ln w="25400" cmpd="sng">
              <a:solidFill>
                <a:schemeClr val="lt1"/>
              </a:solidFill>
            </a:ln>
          </a:right>
        </a:tcBdr>
        <a:fill>
          <a:solidFill>
            <a:schemeClr val="accent5">
              <a:shade val="60000"/>
            </a:schemeClr>
          </a:solidFill>
        </a:fill>
      </a:tcStyle>
    </a:firstCol>
    <a:lastRow>
      <a:tcTxStyle b="on"/>
      <a:tcStyle>
        <a:tcBdr>
          <a:top>
            <a:ln w="25400" cmpd="sng">
              <a:solidFill>
                <a:schemeClr val="lt1"/>
              </a:solidFill>
            </a:ln>
          </a:top>
        </a:tcBdr>
        <a:fill>
          <a:solidFill>
            <a:schemeClr val="accent5">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E8034E78-7F5D-4C2E-B375-FC64B27BC917}" styleName="Dark Style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left>
            <a:ln w="25400" cmpd="sng">
              <a:solidFill>
                <a:schemeClr val="lt1"/>
              </a:solidFill>
            </a:ln>
          </a:left>
        </a:tcBdr>
        <a:fill>
          <a:solidFill>
            <a:schemeClr val="dk1">
              <a:tint val="60000"/>
            </a:schemeClr>
          </a:solidFill>
        </a:fill>
      </a:tcStyle>
    </a:lastCol>
    <a:firstCol>
      <a:tcTxStyle b="on"/>
      <a:tcStyle>
        <a:tcBdr>
          <a:right>
            <a:ln w="25400" cmpd="sng">
              <a:solidFill>
                <a:schemeClr val="lt1"/>
              </a:solidFill>
            </a:ln>
          </a:right>
        </a:tcBdr>
        <a:fill>
          <a:solidFill>
            <a:schemeClr val="dk1">
              <a:tint val="60000"/>
            </a:schemeClr>
          </a:solidFill>
        </a:fill>
      </a:tcStyle>
    </a:firstCol>
    <a:lastRow>
      <a:tcTxStyle b="on"/>
      <a:tcStyle>
        <a:tcBdr>
          <a:top>
            <a:ln w="25400" cmpd="sng">
              <a:solidFill>
                <a:schemeClr val="lt1"/>
              </a:solidFill>
            </a:ln>
          </a:top>
        </a:tcBdr>
        <a:fill>
          <a:solidFill>
            <a:schemeClr val="dk1">
              <a:tint val="6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8799B23B-EC83-4686-B30A-512413B5E67A}" styleName="Light Style 3 - Accent 3">
    <a:wholeTbl>
      <a:tcTxStyle>
        <a:fontRef idx="minor">
          <a:scrgbClr r="0" g="0" b="0"/>
        </a:fontRef>
        <a:schemeClr val="tx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noFill/>
        </a:fill>
      </a:tcStyle>
    </a:wholeTbl>
    <a:band1H>
      <a:tcStyle>
        <a:tcBdr/>
        <a:fill>
          <a:solidFill>
            <a:schemeClr val="accent3">
              <a:alpha val="20000"/>
            </a:schemeClr>
          </a:solidFill>
        </a:fill>
      </a:tcStyle>
    </a:band1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noFill/>
        </a:fill>
      </a:tcStyle>
    </a:lastRow>
    <a:firstRow>
      <a:tcTxStyle b="on"/>
      <a:tcStyle>
        <a:tcBdr>
          <a:bottom>
            <a:ln w="25400" cmpd="sng">
              <a:solidFill>
                <a:schemeClr val="accent3"/>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33178"/>
    <p:restoredTop sz="96111"/>
  </p:normalViewPr>
  <p:slideViewPr>
    <p:cSldViewPr snapToGrid="0" snapToObjects="1">
      <p:cViewPr varScale="1">
        <p:scale>
          <a:sx n="61" d="100"/>
          <a:sy n="61" d="100"/>
        </p:scale>
        <p:origin x="240" y="1384"/>
      </p:cViewPr>
      <p:guideLst>
        <p:guide orient="horz" pos="2136"/>
        <p:guide pos="3816"/>
      </p:guideLst>
    </p:cSldViewPr>
  </p:slideViewPr>
  <p:notesTextViewPr>
    <p:cViewPr>
      <p:scale>
        <a:sx n="1" d="1"/>
        <a:sy n="1" d="1"/>
      </p:scale>
      <p:origin x="0" y="0"/>
    </p:cViewPr>
  </p:notesTextViewPr>
  <p:sorterViewPr>
    <p:cViewPr>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slide" Target="slides/slide82.xml"/><Relationship Id="rId89" Type="http://schemas.openxmlformats.org/officeDocument/2006/relationships/slide" Target="slides/slide87.xml"/><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102" Type="http://schemas.microsoft.com/office/2018/10/relationships/authors" Target="authors.xml"/><Relationship Id="rId5" Type="http://schemas.openxmlformats.org/officeDocument/2006/relationships/slide" Target="slides/slide3.xml"/><Relationship Id="rId90" Type="http://schemas.openxmlformats.org/officeDocument/2006/relationships/slide" Target="slides/slide88.xml"/><Relationship Id="rId95" Type="http://schemas.openxmlformats.org/officeDocument/2006/relationships/slide" Target="slides/slide93.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80" Type="http://schemas.openxmlformats.org/officeDocument/2006/relationships/slide" Target="slides/slide78.xml"/><Relationship Id="rId85" Type="http://schemas.openxmlformats.org/officeDocument/2006/relationships/slide" Target="slides/slide83.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slide" Target="slides/slide73.xml"/><Relationship Id="rId83" Type="http://schemas.openxmlformats.org/officeDocument/2006/relationships/slide" Target="slides/slide81.xml"/><Relationship Id="rId88" Type="http://schemas.openxmlformats.org/officeDocument/2006/relationships/slide" Target="slides/slide86.xml"/><Relationship Id="rId91" Type="http://schemas.openxmlformats.org/officeDocument/2006/relationships/slide" Target="slides/slide89.xml"/><Relationship Id="rId96"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slide" Target="slides/slide79.xml"/><Relationship Id="rId86" Type="http://schemas.openxmlformats.org/officeDocument/2006/relationships/slide" Target="slides/slide84.xml"/><Relationship Id="rId94" Type="http://schemas.openxmlformats.org/officeDocument/2006/relationships/slide" Target="slides/slide92.xml"/><Relationship Id="rId99" Type="http://schemas.openxmlformats.org/officeDocument/2006/relationships/viewProps" Target="viewProps.xml"/><Relationship Id="rId101" Type="http://schemas.openxmlformats.org/officeDocument/2006/relationships/tableStyles" Target="tableStyle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tags" Target="tags/tag1.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61" Type="http://schemas.openxmlformats.org/officeDocument/2006/relationships/slide" Target="slides/slide59.xml"/><Relationship Id="rId82" Type="http://schemas.openxmlformats.org/officeDocument/2006/relationships/slide" Target="slides/slide80.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theme" Target="theme/theme1.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98" Type="http://schemas.openxmlformats.org/officeDocument/2006/relationships/presProps" Target="presProps.xml"/><Relationship Id="rId3" Type="http://schemas.openxmlformats.org/officeDocument/2006/relationships/slide" Target="slides/slide1.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Binary_Worksheet.xlsb"/></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Binary_Worksheet9.xlsb"/></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Binary_Worksheet10.xlsb"/></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Binary_Worksheet11.xlsb"/></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Binary_Worksheet12.xlsb"/></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Binary_Worksheet13.xlsb"/></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Binary_Worksheet14.xlsb"/></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Binary_Worksheet15.xlsb"/></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Binary_Worksheet16.xlsb"/></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Binary_Worksheet17.xlsb"/></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Binary_Worksheet18.xlsb"/></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Binary_Worksheet1.xlsb"/></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Binary_Worksheet19.xlsb"/></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Binary_Worksheet20.xlsb"/></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Binary_Worksheet21.xlsb"/></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Binary_Worksheet22.xlsb"/></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Binary_Worksheet23.xlsb"/></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Binary_Worksheet24.xlsb"/></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Binary_Worksheet25.xlsb"/></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Binary_Worksheet26.xlsb"/></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Binary_Worksheet27.xlsb"/></Relationships>
</file>

<file path=ppt/charts/_rels/chart29.xml.rels><?xml version="1.0" encoding="UTF-8" standalone="yes"?>
<Relationships xmlns="http://schemas.openxmlformats.org/package/2006/relationships"><Relationship Id="rId1" Type="http://schemas.openxmlformats.org/officeDocument/2006/relationships/package" Target="../embeddings/Microsoft_Excel_Binary_Worksheet28.xlsb"/></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Binary_Worksheet2.xlsb"/></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Binary_Worksheet29.xlsb"/></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Binary_Worksheet30.xlsb"/></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Binary_Worksheet31.xlsb"/></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Binary_Worksheet32.xlsb"/></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Binary_Worksheet33.xlsb"/></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Binary_Worksheet34.xlsb"/></Relationships>
</file>

<file path=ppt/charts/_rels/chart36.xml.rels><?xml version="1.0" encoding="UTF-8" standalone="yes"?>
<Relationships xmlns="http://schemas.openxmlformats.org/package/2006/relationships"><Relationship Id="rId1" Type="http://schemas.openxmlformats.org/officeDocument/2006/relationships/package" Target="../embeddings/Microsoft_Excel_Binary_Worksheet35.xlsb"/></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Binary_Worksheet36.xlsb"/></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Binary_Worksheet37.xlsb"/></Relationships>
</file>

<file path=ppt/charts/_rels/chart39.xml.rels><?xml version="1.0" encoding="UTF-8" standalone="yes"?>
<Relationships xmlns="http://schemas.openxmlformats.org/package/2006/relationships"><Relationship Id="rId1" Type="http://schemas.openxmlformats.org/officeDocument/2006/relationships/package" Target="../embeddings/Microsoft_Excel_Binary_Worksheet38.xlsb"/></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Binary_Worksheet3.xlsb"/></Relationships>
</file>

<file path=ppt/charts/_rels/chart40.xml.rels><?xml version="1.0" encoding="UTF-8" standalone="yes"?>
<Relationships xmlns="http://schemas.openxmlformats.org/package/2006/relationships"><Relationship Id="rId1" Type="http://schemas.openxmlformats.org/officeDocument/2006/relationships/package" Target="../embeddings/Microsoft_Excel_Binary_Worksheet39.xlsb"/></Relationships>
</file>

<file path=ppt/charts/_rels/chart41.xml.rels><?xml version="1.0" encoding="UTF-8" standalone="yes"?>
<Relationships xmlns="http://schemas.openxmlformats.org/package/2006/relationships"><Relationship Id="rId1" Type="http://schemas.openxmlformats.org/officeDocument/2006/relationships/package" Target="../embeddings/Microsoft_Excel_Binary_Worksheet40.xlsb"/></Relationships>
</file>

<file path=ppt/charts/_rels/chart42.xml.rels><?xml version="1.0" encoding="UTF-8" standalone="yes"?>
<Relationships xmlns="http://schemas.openxmlformats.org/package/2006/relationships"><Relationship Id="rId1" Type="http://schemas.openxmlformats.org/officeDocument/2006/relationships/package" Target="../embeddings/Microsoft_Excel_Binary_Worksheet41.xlsb"/></Relationships>
</file>

<file path=ppt/charts/_rels/chart43.xml.rels><?xml version="1.0" encoding="UTF-8" standalone="yes"?>
<Relationships xmlns="http://schemas.openxmlformats.org/package/2006/relationships"><Relationship Id="rId1" Type="http://schemas.openxmlformats.org/officeDocument/2006/relationships/package" Target="../embeddings/Microsoft_Excel_Binary_Worksheet42.xlsb"/></Relationships>
</file>

<file path=ppt/charts/_rels/chart44.xml.rels><?xml version="1.0" encoding="UTF-8" standalone="yes"?>
<Relationships xmlns="http://schemas.openxmlformats.org/package/2006/relationships"><Relationship Id="rId1" Type="http://schemas.openxmlformats.org/officeDocument/2006/relationships/package" Target="../embeddings/Microsoft_Excel_Binary_Worksheet43.xlsb"/></Relationships>
</file>

<file path=ppt/charts/_rels/chart45.xml.rels><?xml version="1.0" encoding="UTF-8" standalone="yes"?>
<Relationships xmlns="http://schemas.openxmlformats.org/package/2006/relationships"><Relationship Id="rId1" Type="http://schemas.openxmlformats.org/officeDocument/2006/relationships/package" Target="../embeddings/Microsoft_Excel_Binary_Worksheet44.xlsb"/></Relationships>
</file>

<file path=ppt/charts/_rels/chart46.xml.rels><?xml version="1.0" encoding="UTF-8" standalone="yes"?>
<Relationships xmlns="http://schemas.openxmlformats.org/package/2006/relationships"><Relationship Id="rId1" Type="http://schemas.openxmlformats.org/officeDocument/2006/relationships/package" Target="../embeddings/Microsoft_Excel_Binary_Worksheet45.xlsb"/></Relationships>
</file>

<file path=ppt/charts/_rels/chart47.xml.rels><?xml version="1.0" encoding="UTF-8" standalone="yes"?>
<Relationships xmlns="http://schemas.openxmlformats.org/package/2006/relationships"><Relationship Id="rId1" Type="http://schemas.openxmlformats.org/officeDocument/2006/relationships/package" Target="../embeddings/Microsoft_Excel_Binary_Worksheet46.xlsb"/></Relationships>
</file>

<file path=ppt/charts/_rels/chart48.xml.rels><?xml version="1.0" encoding="UTF-8" standalone="yes"?>
<Relationships xmlns="http://schemas.openxmlformats.org/package/2006/relationships"><Relationship Id="rId1" Type="http://schemas.openxmlformats.org/officeDocument/2006/relationships/package" Target="../embeddings/Microsoft_Excel_Binary_Worksheet47.xlsb"/></Relationships>
</file>

<file path=ppt/charts/_rels/chart49.xml.rels><?xml version="1.0" encoding="UTF-8" standalone="yes"?>
<Relationships xmlns="http://schemas.openxmlformats.org/package/2006/relationships"><Relationship Id="rId1" Type="http://schemas.openxmlformats.org/officeDocument/2006/relationships/package" Target="../embeddings/Microsoft_Excel_Binary_Worksheet48.xlsb"/></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Binary_Worksheet4.xlsb"/></Relationships>
</file>

<file path=ppt/charts/_rels/chart50.xml.rels><?xml version="1.0" encoding="UTF-8" standalone="yes"?>
<Relationships xmlns="http://schemas.openxmlformats.org/package/2006/relationships"><Relationship Id="rId3" Type="http://schemas.openxmlformats.org/officeDocument/2006/relationships/oleObject" Target="file:////var\folders\50\6kxckhz12gg5g4npfwcpjfrc0000gn\T\MicrosoftEdgeDownloads\088f9b8f-8ea1-491e-86ad-8e0261fb68e9\graph_data_100pts.xlsx" TargetMode="External"/><Relationship Id="rId2" Type="http://schemas.microsoft.com/office/2011/relationships/chartColorStyle" Target="colors2.xml"/><Relationship Id="rId1" Type="http://schemas.microsoft.com/office/2011/relationships/chartStyle" Target="style2.xml"/></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Binary_Worksheet5.xlsb"/></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Binary_Worksheet6.xlsb"/></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Binary_Worksheet7.xlsb"/></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Binary_Worksheet8.xlsb"/></Relationships>
</file>

<file path=ppt/charts/_rels/chartEx1.xml.rels><?xml version="1.0" encoding="UTF-8" standalone="yes"?>
<Relationships xmlns="http://schemas.openxmlformats.org/package/2006/relationships"><Relationship Id="rId3" Type="http://schemas.microsoft.com/office/2011/relationships/chartColorStyle" Target="colors1.xml"/><Relationship Id="rId2" Type="http://schemas.microsoft.com/office/2011/relationships/chartStyle" Target="style1.xml"/><Relationship Id="rId1" Type="http://schemas.openxmlformats.org/officeDocument/2006/relationships/package" Target="../embeddings/Microsoft_Excel_Worksheet.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3029229406554472E-2"/>
          <c:y val="2.9312288613303268E-2"/>
          <c:w val="0.95394154118689101"/>
          <c:h val="0.94137542277339348"/>
        </c:manualLayout>
      </c:layout>
      <c:barChart>
        <c:barDir val="bar"/>
        <c:grouping val="stacked"/>
        <c:varyColors val="0"/>
        <c:ser>
          <c:idx val="0"/>
          <c:order val="0"/>
          <c:spPr>
            <a:solidFill>
              <a:schemeClr val="accent1"/>
            </a:solidFill>
            <a:ln>
              <a:noFill/>
            </a:ln>
          </c:spPr>
          <c:invertIfNegative val="0"/>
          <c:val>
            <c:numRef>
              <c:f>Sheet1!$A$1:$K$1</c:f>
              <c:numCache>
                <c:formatCode>General</c:formatCode>
                <c:ptCount val="11"/>
                <c:pt idx="0">
                  <c:v>620.84025403028818</c:v>
                </c:pt>
                <c:pt idx="1">
                  <c:v>590</c:v>
                </c:pt>
                <c:pt idx="2">
                  <c:v>220</c:v>
                </c:pt>
                <c:pt idx="3">
                  <c:v>110</c:v>
                </c:pt>
                <c:pt idx="4">
                  <c:v>60</c:v>
                </c:pt>
                <c:pt idx="5">
                  <c:v>50</c:v>
                </c:pt>
                <c:pt idx="6">
                  <c:v>50</c:v>
                </c:pt>
                <c:pt idx="7">
                  <c:v>30</c:v>
                </c:pt>
                <c:pt idx="8">
                  <c:v>30</c:v>
                </c:pt>
                <c:pt idx="9">
                  <c:v>20</c:v>
                </c:pt>
                <c:pt idx="10">
                  <c:v>20</c:v>
                </c:pt>
              </c:numCache>
            </c:numRef>
          </c:val>
          <c:extLst>
            <c:ext xmlns:c16="http://schemas.microsoft.com/office/drawing/2014/chart" uri="{C3380CC4-5D6E-409C-BE32-E72D297353CC}">
              <c16:uniqueId val="{00000000-29E2-EC42-80A3-D0907D6A06CD}"/>
            </c:ext>
          </c:extLst>
        </c:ser>
        <c:dLbls>
          <c:showLegendKey val="0"/>
          <c:showVal val="0"/>
          <c:showCatName val="0"/>
          <c:showSerName val="0"/>
          <c:showPercent val="0"/>
          <c:showBubbleSize val="0"/>
        </c:dLbls>
        <c:gapWidth val="80"/>
        <c:overlap val="100"/>
        <c:axId val="1621277887"/>
        <c:axId val="1"/>
      </c:barChart>
      <c:catAx>
        <c:axId val="1621277887"/>
        <c:scaling>
          <c:orientation val="maxMin"/>
        </c:scaling>
        <c:delete val="0"/>
        <c:axPos val="l"/>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620.84025403028818"/>
          <c:min val="0"/>
        </c:scaling>
        <c:delete val="0"/>
        <c:axPos val="t"/>
        <c:majorGridlines>
          <c:spPr>
            <a:ln>
              <a:noFill/>
            </a:ln>
          </c:spPr>
        </c:majorGridlines>
        <c:numFmt formatCode="General" sourceLinked="1"/>
        <c:majorTickMark val="none"/>
        <c:minorTickMark val="none"/>
        <c:tickLblPos val="none"/>
        <c:spPr>
          <a:ln>
            <a:noFill/>
          </a:ln>
        </c:spPr>
        <c:crossAx val="1621277887"/>
        <c:crosses val="min"/>
        <c:crossBetween val="between"/>
      </c:valAx>
    </c:plotArea>
    <c:plotVisOnly val="0"/>
    <c:dispBlanksAs val="gap"/>
    <c:showDLblsOverMax val="1"/>
  </c:chart>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31294117647058822"/>
          <c:y val="7.546337157987644E-2"/>
          <c:w val="0.37333333333333335"/>
          <c:h val="0.87290379523389228"/>
        </c:manualLayout>
      </c:layout>
      <c:barChart>
        <c:barDir val="col"/>
        <c:grouping val="clustered"/>
        <c:varyColors val="0"/>
        <c:ser>
          <c:idx val="0"/>
          <c:order val="0"/>
          <c:spPr>
            <a:solidFill>
              <a:srgbClr val="808080"/>
            </a:solidFill>
            <a:ln>
              <a:noFill/>
            </a:ln>
          </c:spPr>
          <c:invertIfNegative val="0"/>
          <c:val>
            <c:numRef>
              <c:f>Sheet1!$A$1</c:f>
              <c:numCache>
                <c:formatCode>General</c:formatCode>
                <c:ptCount val="1"/>
                <c:pt idx="0">
                  <c:v>2.5499999999999998</c:v>
                </c:pt>
              </c:numCache>
            </c:numRef>
          </c:val>
          <c:extLst>
            <c:ext xmlns:c16="http://schemas.microsoft.com/office/drawing/2014/chart" uri="{C3380CC4-5D6E-409C-BE32-E72D297353CC}">
              <c16:uniqueId val="{00000000-EB77-A947-B686-905A7BA702E0}"/>
            </c:ext>
          </c:extLst>
        </c:ser>
        <c:ser>
          <c:idx val="1"/>
          <c:order val="1"/>
          <c:invertIfNegative val="0"/>
          <c:val>
            <c:numRef>
              <c:f>Sheet1!$A$2</c:f>
              <c:numCache>
                <c:formatCode>General</c:formatCode>
                <c:ptCount val="1"/>
                <c:pt idx="0">
                  <c:v>0</c:v>
                </c:pt>
              </c:numCache>
            </c:numRef>
          </c:val>
          <c:extLst>
            <c:ext xmlns:c16="http://schemas.microsoft.com/office/drawing/2014/chart" uri="{C3380CC4-5D6E-409C-BE32-E72D297353CC}">
              <c16:uniqueId val="{00000001-EB77-A947-B686-905A7BA702E0}"/>
            </c:ext>
          </c:extLst>
        </c:ser>
        <c:ser>
          <c:idx val="2"/>
          <c:order val="2"/>
          <c:spPr>
            <a:solidFill>
              <a:schemeClr val="accent1"/>
            </a:solidFill>
            <a:ln>
              <a:noFill/>
            </a:ln>
          </c:spPr>
          <c:invertIfNegative val="0"/>
          <c:dLbls>
            <c:dLbl>
              <c:idx val="0"/>
              <c:layout>
                <c:manualLayout>
                  <c:x val="0"/>
                  <c:y val="-0.46072374227714036"/>
                </c:manualLayout>
              </c:layout>
              <c:numFmt formatCode="#,##0;&quot;-&quot;#,##0" sourceLinked="0"/>
              <c:spPr>
                <a:noFill/>
                <a:ln>
                  <a:noFill/>
                </a:ln>
              </c:spPr>
              <c:txPr>
                <a:bodyPr wrap="none"/>
                <a:lstStyle/>
                <a:p>
                  <a:pPr>
                    <a:defRPr sz="800" b="1"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EB77-A947-B686-905A7BA702E0}"/>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Sheet1!$A$3</c:f>
              <c:numCache>
                <c:formatCode>General</c:formatCode>
                <c:ptCount val="1"/>
                <c:pt idx="0">
                  <c:v>1257</c:v>
                </c:pt>
              </c:numCache>
            </c:numRef>
          </c:val>
          <c:extLst>
            <c:ext xmlns:c16="http://schemas.microsoft.com/office/drawing/2014/chart" uri="{C3380CC4-5D6E-409C-BE32-E72D297353CC}">
              <c16:uniqueId val="{00000003-EB77-A947-B686-905A7BA702E0}"/>
            </c:ext>
          </c:extLst>
        </c:ser>
        <c:dLbls>
          <c:showLegendKey val="0"/>
          <c:showVal val="0"/>
          <c:showCatName val="0"/>
          <c:showSerName val="0"/>
          <c:showPercent val="0"/>
          <c:showBubbleSize val="0"/>
        </c:dLbls>
        <c:gapWidth val="80"/>
        <c:axId val="112236879"/>
        <c:axId val="1"/>
      </c:barChart>
      <c:catAx>
        <c:axId val="112236879"/>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257"/>
          <c:min val="0"/>
        </c:scaling>
        <c:delete val="0"/>
        <c:axPos val="l"/>
        <c:majorGridlines>
          <c:spPr>
            <a:ln>
              <a:noFill/>
            </a:ln>
          </c:spPr>
        </c:majorGridlines>
        <c:numFmt formatCode="General" sourceLinked="1"/>
        <c:majorTickMark val="none"/>
        <c:minorTickMark val="none"/>
        <c:tickLblPos val="none"/>
        <c:spPr>
          <a:ln>
            <a:noFill/>
          </a:ln>
        </c:spPr>
        <c:crossAx val="112236879"/>
        <c:crosses val="min"/>
        <c:crossBetween val="between"/>
      </c:valAx>
    </c:plotArea>
    <c:plotVisOnly val="0"/>
    <c:dispBlanksAs val="gap"/>
    <c:showDLblsOverMax val="1"/>
  </c:chart>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5072463768115943"/>
          <c:y val="0.11845102505694761"/>
          <c:w val="0.6985507246376812"/>
          <c:h val="0.7630979498861048"/>
        </c:manualLayout>
      </c:layout>
      <c:barChart>
        <c:barDir val="col"/>
        <c:grouping val="stacked"/>
        <c:varyColors val="0"/>
        <c:ser>
          <c:idx val="0"/>
          <c:order val="0"/>
          <c:spPr>
            <a:solidFill>
              <a:srgbClr val="808080"/>
            </a:solidFill>
            <a:ln>
              <a:noFill/>
            </a:ln>
          </c:spPr>
          <c:invertIfNegative val="0"/>
          <c:val>
            <c:numRef>
              <c:f>Sheet1!$A$1</c:f>
              <c:numCache>
                <c:formatCode>General</c:formatCode>
                <c:ptCount val="1"/>
                <c:pt idx="0">
                  <c:v>2.5499999999999998</c:v>
                </c:pt>
              </c:numCache>
            </c:numRef>
          </c:val>
          <c:extLst>
            <c:ext xmlns:c16="http://schemas.microsoft.com/office/drawing/2014/chart" uri="{C3380CC4-5D6E-409C-BE32-E72D297353CC}">
              <c16:uniqueId val="{00000000-AAF9-7C43-A462-F0A32D5AB731}"/>
            </c:ext>
          </c:extLst>
        </c:ser>
        <c:dLbls>
          <c:showLegendKey val="0"/>
          <c:showVal val="0"/>
          <c:showCatName val="0"/>
          <c:showSerName val="0"/>
          <c:showPercent val="0"/>
          <c:showBubbleSize val="0"/>
        </c:dLbls>
        <c:gapWidth val="80"/>
        <c:overlap val="100"/>
        <c:axId val="112653615"/>
        <c:axId val="1"/>
      </c:barChart>
      <c:catAx>
        <c:axId val="112653615"/>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2.5499999999999998"/>
          <c:min val="0"/>
        </c:scaling>
        <c:delete val="0"/>
        <c:axPos val="l"/>
        <c:majorGridlines>
          <c:spPr>
            <a:ln>
              <a:noFill/>
            </a:ln>
          </c:spPr>
        </c:majorGridlines>
        <c:numFmt formatCode="General" sourceLinked="1"/>
        <c:majorTickMark val="none"/>
        <c:minorTickMark val="none"/>
        <c:tickLblPos val="none"/>
        <c:spPr>
          <a:ln>
            <a:noFill/>
          </a:ln>
        </c:spPr>
        <c:crossAx val="112653615"/>
        <c:crosses val="min"/>
        <c:crossBetween val="between"/>
      </c:valAx>
    </c:plotArea>
    <c:plotVisOnly val="0"/>
    <c:dispBlanksAs val="gap"/>
    <c:showDLblsOverMax val="1"/>
  </c:chart>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6642335766423361E-2"/>
          <c:y val="2.4761904761904763E-2"/>
          <c:w val="0.84671532846715325"/>
          <c:h val="0.86285714285714288"/>
        </c:manualLayout>
      </c:layout>
      <c:scatterChart>
        <c:scatterStyle val="lineMarker"/>
        <c:varyColors val="0"/>
        <c:ser>
          <c:idx val="0"/>
          <c:order val="0"/>
          <c:spPr>
            <a:ln w="19050" cmpd="sng" algn="ctr">
              <a:solidFill>
                <a:schemeClr val="accent3"/>
              </a:solidFill>
              <a:prstDash val="solid"/>
            </a:ln>
          </c:spPr>
          <c:marker>
            <c:symbol val="none"/>
          </c:marker>
          <c:xVal>
            <c:numRef>
              <c:f>Sheet1!$A$1:$G$1</c:f>
              <c:numCache>
                <c:formatCode>General</c:formatCode>
                <c:ptCount val="7"/>
                <c:pt idx="0">
                  <c:v>2010</c:v>
                </c:pt>
                <c:pt idx="1">
                  <c:v>2022</c:v>
                </c:pt>
                <c:pt idx="2">
                  <c:v>2023</c:v>
                </c:pt>
                <c:pt idx="3">
                  <c:v>2030</c:v>
                </c:pt>
                <c:pt idx="4">
                  <c:v>2035</c:v>
                </c:pt>
                <c:pt idx="5">
                  <c:v>2040</c:v>
                </c:pt>
                <c:pt idx="6">
                  <c:v>2050</c:v>
                </c:pt>
              </c:numCache>
            </c:numRef>
          </c:xVal>
          <c:yVal>
            <c:numRef>
              <c:f>Sheet1!$A$2:$G$2</c:f>
              <c:numCache>
                <c:formatCode>General</c:formatCode>
                <c:ptCount val="7"/>
                <c:pt idx="0">
                  <c:v>10000</c:v>
                </c:pt>
                <c:pt idx="1">
                  <c:v>15000</c:v>
                </c:pt>
                <c:pt idx="2">
                  <c:v>14850</c:v>
                </c:pt>
                <c:pt idx="3">
                  <c:v>22000</c:v>
                </c:pt>
                <c:pt idx="4">
                  <c:v>31000</c:v>
                </c:pt>
                <c:pt idx="5">
                  <c:v>40000</c:v>
                </c:pt>
                <c:pt idx="6">
                  <c:v>56000</c:v>
                </c:pt>
              </c:numCache>
            </c:numRef>
          </c:yVal>
          <c:smooth val="0"/>
          <c:extLst>
            <c:ext xmlns:c16="http://schemas.microsoft.com/office/drawing/2014/chart" uri="{C3380CC4-5D6E-409C-BE32-E72D297353CC}">
              <c16:uniqueId val="{00000000-EFC3-7C41-971B-487AD4B4F0C2}"/>
            </c:ext>
          </c:extLst>
        </c:ser>
        <c:ser>
          <c:idx val="1"/>
          <c:order val="1"/>
          <c:spPr>
            <a:ln w="19050" cmpd="sng" algn="ctr">
              <a:solidFill>
                <a:schemeClr val="accent6"/>
              </a:solidFill>
              <a:prstDash val="solid"/>
            </a:ln>
          </c:spPr>
          <c:marker>
            <c:symbol val="none"/>
          </c:marker>
          <c:xVal>
            <c:numRef>
              <c:f>Sheet1!$A$1:$G$1</c:f>
              <c:numCache>
                <c:formatCode>General</c:formatCode>
                <c:ptCount val="7"/>
                <c:pt idx="0">
                  <c:v>2010</c:v>
                </c:pt>
                <c:pt idx="1">
                  <c:v>2022</c:v>
                </c:pt>
                <c:pt idx="2">
                  <c:v>2023</c:v>
                </c:pt>
                <c:pt idx="3">
                  <c:v>2030</c:v>
                </c:pt>
                <c:pt idx="4">
                  <c:v>2035</c:v>
                </c:pt>
                <c:pt idx="5">
                  <c:v>2040</c:v>
                </c:pt>
                <c:pt idx="6">
                  <c:v>2050</c:v>
                </c:pt>
              </c:numCache>
            </c:numRef>
          </c:xVal>
          <c:yVal>
            <c:numRef>
              <c:f>Sheet1!$A$3:$G$3</c:f>
              <c:numCache>
                <c:formatCode>General</c:formatCode>
                <c:ptCount val="7"/>
                <c:pt idx="2">
                  <c:v>14850</c:v>
                </c:pt>
                <c:pt idx="3">
                  <c:v>25810</c:v>
                </c:pt>
                <c:pt idx="4">
                  <c:v>39630</c:v>
                </c:pt>
                <c:pt idx="5">
                  <c:v>52860</c:v>
                </c:pt>
                <c:pt idx="6">
                  <c:v>83340</c:v>
                </c:pt>
              </c:numCache>
            </c:numRef>
          </c:yVal>
          <c:smooth val="0"/>
          <c:extLst>
            <c:ext xmlns:c16="http://schemas.microsoft.com/office/drawing/2014/chart" uri="{C3380CC4-5D6E-409C-BE32-E72D297353CC}">
              <c16:uniqueId val="{00000001-EFC3-7C41-971B-487AD4B4F0C2}"/>
            </c:ext>
          </c:extLst>
        </c:ser>
        <c:ser>
          <c:idx val="2"/>
          <c:order val="2"/>
          <c:spPr>
            <a:ln w="19050" cmpd="sng" algn="ctr">
              <a:solidFill>
                <a:schemeClr val="accent5"/>
              </a:solidFill>
              <a:prstDash val="solid"/>
            </a:ln>
          </c:spPr>
          <c:marker>
            <c:symbol val="none"/>
          </c:marker>
          <c:xVal>
            <c:numRef>
              <c:f>Sheet1!$A$1:$G$1</c:f>
              <c:numCache>
                <c:formatCode>General</c:formatCode>
                <c:ptCount val="7"/>
                <c:pt idx="0">
                  <c:v>2010</c:v>
                </c:pt>
                <c:pt idx="1">
                  <c:v>2022</c:v>
                </c:pt>
                <c:pt idx="2">
                  <c:v>2023</c:v>
                </c:pt>
                <c:pt idx="3">
                  <c:v>2030</c:v>
                </c:pt>
                <c:pt idx="4">
                  <c:v>2035</c:v>
                </c:pt>
                <c:pt idx="5">
                  <c:v>2040</c:v>
                </c:pt>
                <c:pt idx="6">
                  <c:v>2050</c:v>
                </c:pt>
              </c:numCache>
            </c:numRef>
          </c:xVal>
          <c:yVal>
            <c:numRef>
              <c:f>Sheet1!$A$4:$G$4</c:f>
              <c:numCache>
                <c:formatCode>General</c:formatCode>
                <c:ptCount val="7"/>
                <c:pt idx="2">
                  <c:v>14850</c:v>
                </c:pt>
                <c:pt idx="3">
                  <c:v>29000</c:v>
                </c:pt>
                <c:pt idx="4">
                  <c:v>44250</c:v>
                </c:pt>
                <c:pt idx="5">
                  <c:v>59500</c:v>
                </c:pt>
                <c:pt idx="6">
                  <c:v>90000</c:v>
                </c:pt>
              </c:numCache>
            </c:numRef>
          </c:yVal>
          <c:smooth val="0"/>
          <c:extLst>
            <c:ext xmlns:c16="http://schemas.microsoft.com/office/drawing/2014/chart" uri="{C3380CC4-5D6E-409C-BE32-E72D297353CC}">
              <c16:uniqueId val="{00000002-EFC3-7C41-971B-487AD4B4F0C2}"/>
            </c:ext>
          </c:extLst>
        </c:ser>
        <c:ser>
          <c:idx val="3"/>
          <c:order val="3"/>
          <c:spPr>
            <a:ln w="19050" cmpd="sng" algn="ctr">
              <a:solidFill>
                <a:schemeClr val="accent1"/>
              </a:solidFill>
              <a:prstDash val="solid"/>
            </a:ln>
          </c:spPr>
          <c:marker>
            <c:symbol val="none"/>
          </c:marker>
          <c:xVal>
            <c:numRef>
              <c:f>Sheet1!$A$1:$G$1</c:f>
              <c:numCache>
                <c:formatCode>General</c:formatCode>
                <c:ptCount val="7"/>
                <c:pt idx="0">
                  <c:v>2010</c:v>
                </c:pt>
                <c:pt idx="1">
                  <c:v>2022</c:v>
                </c:pt>
                <c:pt idx="2">
                  <c:v>2023</c:v>
                </c:pt>
                <c:pt idx="3">
                  <c:v>2030</c:v>
                </c:pt>
                <c:pt idx="4">
                  <c:v>2035</c:v>
                </c:pt>
                <c:pt idx="5">
                  <c:v>2040</c:v>
                </c:pt>
                <c:pt idx="6">
                  <c:v>2050</c:v>
                </c:pt>
              </c:numCache>
            </c:numRef>
          </c:xVal>
          <c:yVal>
            <c:numRef>
              <c:f>Sheet1!$A$5:$G$5</c:f>
              <c:numCache>
                <c:formatCode>General</c:formatCode>
                <c:ptCount val="7"/>
                <c:pt idx="2">
                  <c:v>14850</c:v>
                </c:pt>
                <c:pt idx="3">
                  <c:v>38660</c:v>
                </c:pt>
                <c:pt idx="4">
                  <c:v>61080</c:v>
                </c:pt>
                <c:pt idx="5">
                  <c:v>79630</c:v>
                </c:pt>
                <c:pt idx="6">
                  <c:v>111120</c:v>
                </c:pt>
              </c:numCache>
            </c:numRef>
          </c:yVal>
          <c:smooth val="0"/>
          <c:extLst>
            <c:ext xmlns:c16="http://schemas.microsoft.com/office/drawing/2014/chart" uri="{C3380CC4-5D6E-409C-BE32-E72D297353CC}">
              <c16:uniqueId val="{00000003-EFC3-7C41-971B-487AD4B4F0C2}"/>
            </c:ext>
          </c:extLst>
        </c:ser>
        <c:dLbls>
          <c:showLegendKey val="0"/>
          <c:showVal val="0"/>
          <c:showCatName val="0"/>
          <c:showSerName val="0"/>
          <c:showPercent val="0"/>
          <c:showBubbleSize val="0"/>
        </c:dLbls>
        <c:axId val="4"/>
        <c:axId val="5"/>
      </c:scatterChart>
      <c:valAx>
        <c:axId val="4"/>
        <c:scaling>
          <c:orientation val="minMax"/>
          <c:max val="2050"/>
          <c:min val="2010"/>
        </c:scaling>
        <c:delete val="0"/>
        <c:axPos val="b"/>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00" kern="1200">
                <a:solidFill>
                  <a:schemeClr val="tx1"/>
                </a:solidFill>
                <a:latin typeface="+mn-lt"/>
                <a:ea typeface="+mn-ea"/>
                <a:cs typeface="+mn-cs"/>
              </a:defRPr>
            </a:pPr>
            <a:endParaRPr lang="en-US"/>
          </a:p>
        </c:txPr>
        <c:crossAx val="5"/>
        <c:crosses val="min"/>
        <c:crossBetween val="midCat"/>
        <c:majorUnit val="5"/>
      </c:valAx>
      <c:valAx>
        <c:axId val="5"/>
        <c:scaling>
          <c:orientation val="minMax"/>
          <c:max val="120000"/>
          <c:min val="0"/>
        </c:scaling>
        <c:delete val="0"/>
        <c:axPos val="l"/>
        <c:majorGridlines>
          <c:spPr>
            <a:ln>
              <a:noFill/>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sz="1000" kern="1200">
                <a:latin typeface="+mn-lt"/>
                <a:ea typeface="+mn-ea"/>
                <a:cs typeface="+mn-cs"/>
              </a:defRPr>
            </a:pPr>
            <a:endParaRPr lang="en-US"/>
          </a:p>
        </c:txPr>
        <c:crossAx val="4"/>
        <c:crosses val="min"/>
        <c:crossBetween val="midCat"/>
        <c:majorUnit val="10000"/>
      </c:valAx>
    </c:plotArea>
    <c:plotVisOnly val="0"/>
    <c:dispBlanksAs val="gap"/>
    <c:showDLblsOverMax val="1"/>
  </c:chart>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6.4676616915422883E-2"/>
          <c:y val="0.15662650602409639"/>
          <c:w val="0.87064676616915426"/>
          <c:h val="0.68674698795180722"/>
        </c:manualLayout>
      </c:layout>
      <c:areaChart>
        <c:grouping val="stacked"/>
        <c:varyColors val="0"/>
        <c:ser>
          <c:idx val="0"/>
          <c:order val="0"/>
          <c:spPr>
            <a:solidFill>
              <a:srgbClr val="364D6E"/>
            </a:solidFill>
            <a:ln>
              <a:noFill/>
            </a:ln>
          </c:spPr>
          <c:val>
            <c:numRef>
              <c:f>Sheet1!$A$1:$O$1</c:f>
              <c:numCache>
                <c:formatCode>General</c:formatCode>
                <c:ptCount val="15"/>
                <c:pt idx="0">
                  <c:v>2405</c:v>
                </c:pt>
                <c:pt idx="1">
                  <c:v>2409</c:v>
                </c:pt>
                <c:pt idx="2">
                  <c:v>2592</c:v>
                </c:pt>
                <c:pt idx="3">
                  <c:v>2607</c:v>
                </c:pt>
                <c:pt idx="4">
                  <c:v>2514</c:v>
                </c:pt>
                <c:pt idx="5">
                  <c:v>2542</c:v>
                </c:pt>
                <c:pt idx="6">
                  <c:v>2517</c:v>
                </c:pt>
                <c:pt idx="7">
                  <c:v>2483.3000000000002</c:v>
                </c:pt>
                <c:pt idx="8">
                  <c:v>2444.3000000000002</c:v>
                </c:pt>
                <c:pt idx="9">
                  <c:v>2555.4</c:v>
                </c:pt>
                <c:pt idx="10">
                  <c:v>2571.9</c:v>
                </c:pt>
                <c:pt idx="11">
                  <c:v>2596.6999999999998</c:v>
                </c:pt>
                <c:pt idx="12">
                  <c:v>2648.6</c:v>
                </c:pt>
                <c:pt idx="13">
                  <c:v>2695.8</c:v>
                </c:pt>
                <c:pt idx="14">
                  <c:v>2725</c:v>
                </c:pt>
              </c:numCache>
            </c:numRef>
          </c:val>
          <c:extLst>
            <c:ext xmlns:c16="http://schemas.microsoft.com/office/drawing/2014/chart" uri="{C3380CC4-5D6E-409C-BE32-E72D297353CC}">
              <c16:uniqueId val="{00000000-7A4B-FC43-B100-0ADB1826E507}"/>
            </c:ext>
          </c:extLst>
        </c:ser>
        <c:ser>
          <c:idx val="1"/>
          <c:order val="1"/>
          <c:spPr>
            <a:solidFill>
              <a:srgbClr val="4C6C9C"/>
            </a:solidFill>
            <a:ln>
              <a:noFill/>
            </a:ln>
          </c:spPr>
          <c:val>
            <c:numRef>
              <c:f>Sheet1!$A$2:$O$2</c:f>
              <c:numCache>
                <c:formatCode>General</c:formatCode>
                <c:ptCount val="15"/>
                <c:pt idx="0">
                  <c:v>1189</c:v>
                </c:pt>
                <c:pt idx="1">
                  <c:v>1226</c:v>
                </c:pt>
                <c:pt idx="2">
                  <c:v>1336</c:v>
                </c:pt>
                <c:pt idx="3">
                  <c:v>1343.5</c:v>
                </c:pt>
                <c:pt idx="4">
                  <c:v>1403.5</c:v>
                </c:pt>
                <c:pt idx="5">
                  <c:v>1438.3000000000002</c:v>
                </c:pt>
                <c:pt idx="6">
                  <c:v>1533.3000000000002</c:v>
                </c:pt>
                <c:pt idx="7">
                  <c:v>1808.3000000000002</c:v>
                </c:pt>
                <c:pt idx="8">
                  <c:v>1948.3000000000002</c:v>
                </c:pt>
                <c:pt idx="9">
                  <c:v>2130.7000000000003</c:v>
                </c:pt>
                <c:pt idx="10">
                  <c:v>2130.7000000000003</c:v>
                </c:pt>
                <c:pt idx="11">
                  <c:v>2286.0500000000002</c:v>
                </c:pt>
                <c:pt idx="12">
                  <c:v>2360.3300000000004</c:v>
                </c:pt>
                <c:pt idx="13">
                  <c:v>2597.5100000000002</c:v>
                </c:pt>
                <c:pt idx="14">
                  <c:v>2638.8</c:v>
                </c:pt>
              </c:numCache>
            </c:numRef>
          </c:val>
          <c:extLst>
            <c:ext xmlns:c16="http://schemas.microsoft.com/office/drawing/2014/chart" uri="{C3380CC4-5D6E-409C-BE32-E72D297353CC}">
              <c16:uniqueId val="{00000001-7A4B-FC43-B100-0ADB1826E507}"/>
            </c:ext>
          </c:extLst>
        </c:ser>
        <c:ser>
          <c:idx val="2"/>
          <c:order val="2"/>
          <c:spPr>
            <a:solidFill>
              <a:srgbClr val="6F8DB9"/>
            </a:solidFill>
            <a:ln>
              <a:noFill/>
            </a:ln>
          </c:spPr>
          <c:val>
            <c:numRef>
              <c:f>Sheet1!$A$3:$O$3</c:f>
              <c:numCache>
                <c:formatCode>General</c:formatCode>
                <c:ptCount val="15"/>
                <c:pt idx="0">
                  <c:v>1846.6999999999998</c:v>
                </c:pt>
                <c:pt idx="1">
                  <c:v>1846.6999999999998</c:v>
                </c:pt>
                <c:pt idx="2">
                  <c:v>1846.6999999999998</c:v>
                </c:pt>
                <c:pt idx="3">
                  <c:v>1846.6999999999998</c:v>
                </c:pt>
                <c:pt idx="4">
                  <c:v>1916.1000000000004</c:v>
                </c:pt>
                <c:pt idx="5">
                  <c:v>1916.0999999999995</c:v>
                </c:pt>
                <c:pt idx="6">
                  <c:v>1916.0999999999995</c:v>
                </c:pt>
                <c:pt idx="7">
                  <c:v>1916.1000000000004</c:v>
                </c:pt>
                <c:pt idx="8">
                  <c:v>1928.1000000000004</c:v>
                </c:pt>
                <c:pt idx="9">
                  <c:v>1928.1000000000004</c:v>
                </c:pt>
                <c:pt idx="10">
                  <c:v>1928.1000000000004</c:v>
                </c:pt>
                <c:pt idx="11">
                  <c:v>1928.1000000000004</c:v>
                </c:pt>
                <c:pt idx="12">
                  <c:v>1932</c:v>
                </c:pt>
                <c:pt idx="13">
                  <c:v>1951.8000000000002</c:v>
                </c:pt>
                <c:pt idx="14">
                  <c:v>1951.8000000000002</c:v>
                </c:pt>
              </c:numCache>
            </c:numRef>
          </c:val>
          <c:extLst>
            <c:ext xmlns:c16="http://schemas.microsoft.com/office/drawing/2014/chart" uri="{C3380CC4-5D6E-409C-BE32-E72D297353CC}">
              <c16:uniqueId val="{00000002-7A4B-FC43-B100-0ADB1826E507}"/>
            </c:ext>
          </c:extLst>
        </c:ser>
        <c:ser>
          <c:idx val="3"/>
          <c:order val="3"/>
          <c:spPr>
            <a:solidFill>
              <a:srgbClr val="9DB1CF"/>
            </a:solidFill>
            <a:ln>
              <a:noFill/>
            </a:ln>
          </c:spPr>
          <c:val>
            <c:numRef>
              <c:f>Sheet1!$A$4:$O$4</c:f>
              <c:numCache>
                <c:formatCode>General</c:formatCode>
                <c:ptCount val="15"/>
                <c:pt idx="0">
                  <c:v>94</c:v>
                </c:pt>
                <c:pt idx="1">
                  <c:v>114</c:v>
                </c:pt>
                <c:pt idx="2">
                  <c:v>162</c:v>
                </c:pt>
                <c:pt idx="3">
                  <c:v>311</c:v>
                </c:pt>
                <c:pt idx="4">
                  <c:v>405</c:v>
                </c:pt>
                <c:pt idx="5">
                  <c:v>624</c:v>
                </c:pt>
                <c:pt idx="6">
                  <c:v>821</c:v>
                </c:pt>
                <c:pt idx="7">
                  <c:v>1063.6999999999998</c:v>
                </c:pt>
                <c:pt idx="8">
                  <c:v>1282.518</c:v>
                </c:pt>
                <c:pt idx="9">
                  <c:v>1514.6880000000001</c:v>
                </c:pt>
                <c:pt idx="10">
                  <c:v>1613.1880000000001</c:v>
                </c:pt>
                <c:pt idx="11">
                  <c:v>1676.17</c:v>
                </c:pt>
                <c:pt idx="12">
                  <c:v>1691.3379999999997</c:v>
                </c:pt>
                <c:pt idx="13">
                  <c:v>1691.3379999999997</c:v>
                </c:pt>
                <c:pt idx="14">
                  <c:v>1734.3379999999997</c:v>
                </c:pt>
              </c:numCache>
            </c:numRef>
          </c:val>
          <c:extLst>
            <c:ext xmlns:c16="http://schemas.microsoft.com/office/drawing/2014/chart" uri="{C3380CC4-5D6E-409C-BE32-E72D297353CC}">
              <c16:uniqueId val="{00000003-7A4B-FC43-B100-0ADB1826E507}"/>
            </c:ext>
          </c:extLst>
        </c:ser>
        <c:ser>
          <c:idx val="4"/>
          <c:order val="4"/>
          <c:spPr>
            <a:solidFill>
              <a:srgbClr val="C3CFE1"/>
            </a:solidFill>
            <a:ln>
              <a:noFill/>
            </a:ln>
          </c:spPr>
          <c:val>
            <c:numRef>
              <c:f>Sheet1!$A$5:$O$5</c:f>
              <c:numCache>
                <c:formatCode>General</c:formatCode>
                <c:ptCount val="15"/>
                <c:pt idx="0">
                  <c:v>742</c:v>
                </c:pt>
                <c:pt idx="1">
                  <c:v>742</c:v>
                </c:pt>
                <c:pt idx="2">
                  <c:v>768</c:v>
                </c:pt>
                <c:pt idx="3">
                  <c:v>840</c:v>
                </c:pt>
                <c:pt idx="4">
                  <c:v>966</c:v>
                </c:pt>
                <c:pt idx="5">
                  <c:v>990</c:v>
                </c:pt>
                <c:pt idx="6">
                  <c:v>985</c:v>
                </c:pt>
                <c:pt idx="7">
                  <c:v>985.00000000000091</c:v>
                </c:pt>
                <c:pt idx="8">
                  <c:v>1009</c:v>
                </c:pt>
                <c:pt idx="9">
                  <c:v>1009</c:v>
                </c:pt>
                <c:pt idx="10">
                  <c:v>1043</c:v>
                </c:pt>
                <c:pt idx="11">
                  <c:v>1043</c:v>
                </c:pt>
                <c:pt idx="12">
                  <c:v>1050</c:v>
                </c:pt>
                <c:pt idx="13">
                  <c:v>1050</c:v>
                </c:pt>
                <c:pt idx="14">
                  <c:v>1275.3999999999996</c:v>
                </c:pt>
              </c:numCache>
            </c:numRef>
          </c:val>
          <c:extLst>
            <c:ext xmlns:c16="http://schemas.microsoft.com/office/drawing/2014/chart" uri="{C3380CC4-5D6E-409C-BE32-E72D297353CC}">
              <c16:uniqueId val="{00000004-7A4B-FC43-B100-0ADB1826E507}"/>
            </c:ext>
          </c:extLst>
        </c:ser>
        <c:ser>
          <c:idx val="5"/>
          <c:order val="5"/>
          <c:spPr>
            <a:solidFill>
              <a:srgbClr val="DFE5EF"/>
            </a:solidFill>
            <a:ln>
              <a:noFill/>
            </a:ln>
          </c:spPr>
          <c:val>
            <c:numRef>
              <c:f>Sheet1!$A$6:$O$6</c:f>
              <c:numCache>
                <c:formatCode>General</c:formatCode>
                <c:ptCount val="15"/>
                <c:pt idx="0">
                  <c:v>883</c:v>
                </c:pt>
                <c:pt idx="1">
                  <c:v>808</c:v>
                </c:pt>
                <c:pt idx="2">
                  <c:v>833</c:v>
                </c:pt>
                <c:pt idx="3">
                  <c:v>858</c:v>
                </c:pt>
                <c:pt idx="4">
                  <c:v>868</c:v>
                </c:pt>
                <c:pt idx="5">
                  <c:v>898</c:v>
                </c:pt>
                <c:pt idx="6">
                  <c:v>923.5</c:v>
                </c:pt>
                <c:pt idx="7">
                  <c:v>948.5</c:v>
                </c:pt>
                <c:pt idx="8">
                  <c:v>948.5</c:v>
                </c:pt>
                <c:pt idx="9">
                  <c:v>973.5</c:v>
                </c:pt>
                <c:pt idx="10">
                  <c:v>973.5</c:v>
                </c:pt>
                <c:pt idx="11">
                  <c:v>998.5</c:v>
                </c:pt>
                <c:pt idx="12">
                  <c:v>998.5</c:v>
                </c:pt>
                <c:pt idx="13">
                  <c:v>998.5</c:v>
                </c:pt>
                <c:pt idx="14">
                  <c:v>998.5</c:v>
                </c:pt>
              </c:numCache>
            </c:numRef>
          </c:val>
          <c:extLst>
            <c:ext xmlns:c16="http://schemas.microsoft.com/office/drawing/2014/chart" uri="{C3380CC4-5D6E-409C-BE32-E72D297353CC}">
              <c16:uniqueId val="{00000005-7A4B-FC43-B100-0ADB1826E507}"/>
            </c:ext>
          </c:extLst>
        </c:ser>
        <c:ser>
          <c:idx val="6"/>
          <c:order val="6"/>
          <c:spPr>
            <a:solidFill>
              <a:srgbClr val="C0C0C0"/>
            </a:solidFill>
            <a:ln>
              <a:noFill/>
            </a:ln>
          </c:spPr>
          <c:val>
            <c:numRef>
              <c:f>Sheet1!$A$7:$O$7</c:f>
              <c:numCache>
                <c:formatCode>General</c:formatCode>
                <c:ptCount val="15"/>
                <c:pt idx="0">
                  <c:v>198</c:v>
                </c:pt>
                <c:pt idx="1">
                  <c:v>198</c:v>
                </c:pt>
                <c:pt idx="2">
                  <c:v>205.5</c:v>
                </c:pt>
                <c:pt idx="3">
                  <c:v>205.5</c:v>
                </c:pt>
                <c:pt idx="4">
                  <c:v>366.10000000000036</c:v>
                </c:pt>
                <c:pt idx="5">
                  <c:v>618.89999999999964</c:v>
                </c:pt>
                <c:pt idx="6">
                  <c:v>652.89999999999964</c:v>
                </c:pt>
                <c:pt idx="7">
                  <c:v>672.89999999999964</c:v>
                </c:pt>
                <c:pt idx="8">
                  <c:v>683.79999999999927</c:v>
                </c:pt>
                <c:pt idx="9">
                  <c:v>683.79999999999927</c:v>
                </c:pt>
                <c:pt idx="10">
                  <c:v>863.1299999999992</c:v>
                </c:pt>
                <c:pt idx="11">
                  <c:v>863.1299999999992</c:v>
                </c:pt>
                <c:pt idx="12">
                  <c:v>949.72999999999956</c:v>
                </c:pt>
                <c:pt idx="13">
                  <c:v>984.72999999999956</c:v>
                </c:pt>
                <c:pt idx="14">
                  <c:v>939.72999999999956</c:v>
                </c:pt>
              </c:numCache>
            </c:numRef>
          </c:val>
          <c:extLst>
            <c:ext xmlns:c16="http://schemas.microsoft.com/office/drawing/2014/chart" uri="{C3380CC4-5D6E-409C-BE32-E72D297353CC}">
              <c16:uniqueId val="{00000006-7A4B-FC43-B100-0ADB1826E507}"/>
            </c:ext>
          </c:extLst>
        </c:ser>
        <c:ser>
          <c:idx val="7"/>
          <c:order val="7"/>
          <c:spPr>
            <a:solidFill>
              <a:srgbClr val="969696"/>
            </a:solidFill>
            <a:ln>
              <a:noFill/>
            </a:ln>
          </c:spPr>
          <c:val>
            <c:numRef>
              <c:f>Sheet1!$A$8:$O$8</c:f>
              <c:numCache>
                <c:formatCode>General</c:formatCode>
                <c:ptCount val="15"/>
                <c:pt idx="0">
                  <c:v>575</c:v>
                </c:pt>
                <c:pt idx="1">
                  <c:v>665</c:v>
                </c:pt>
                <c:pt idx="2">
                  <c:v>665.00000000000091</c:v>
                </c:pt>
                <c:pt idx="3">
                  <c:v>665.00000000000091</c:v>
                </c:pt>
                <c:pt idx="4">
                  <c:v>665</c:v>
                </c:pt>
                <c:pt idx="5">
                  <c:v>665</c:v>
                </c:pt>
                <c:pt idx="6">
                  <c:v>665</c:v>
                </c:pt>
                <c:pt idx="7">
                  <c:v>709.95800000000054</c:v>
                </c:pt>
                <c:pt idx="8">
                  <c:v>755.5580000000009</c:v>
                </c:pt>
                <c:pt idx="9">
                  <c:v>755.55799999999908</c:v>
                </c:pt>
                <c:pt idx="10">
                  <c:v>756.15799999999945</c:v>
                </c:pt>
                <c:pt idx="11">
                  <c:v>756.20800000000054</c:v>
                </c:pt>
                <c:pt idx="12">
                  <c:v>757.57999999999993</c:v>
                </c:pt>
                <c:pt idx="13">
                  <c:v>787.57999999999993</c:v>
                </c:pt>
                <c:pt idx="14">
                  <c:v>787.57999999999993</c:v>
                </c:pt>
              </c:numCache>
            </c:numRef>
          </c:val>
          <c:extLst>
            <c:ext xmlns:c16="http://schemas.microsoft.com/office/drawing/2014/chart" uri="{C3380CC4-5D6E-409C-BE32-E72D297353CC}">
              <c16:uniqueId val="{00000007-7A4B-FC43-B100-0ADB1826E507}"/>
            </c:ext>
          </c:extLst>
        </c:ser>
        <c:ser>
          <c:idx val="8"/>
          <c:order val="8"/>
          <c:spPr>
            <a:solidFill>
              <a:srgbClr val="808080"/>
            </a:solidFill>
            <a:ln>
              <a:noFill/>
            </a:ln>
          </c:spPr>
          <c:val>
            <c:numRef>
              <c:f>Sheet1!$A$9:$O$9</c:f>
              <c:numCache>
                <c:formatCode>General</c:formatCode>
                <c:ptCount val="15"/>
                <c:pt idx="0">
                  <c:v>728.00000000000091</c:v>
                </c:pt>
                <c:pt idx="1">
                  <c:v>728.00000000000091</c:v>
                </c:pt>
                <c:pt idx="2">
                  <c:v>728</c:v>
                </c:pt>
                <c:pt idx="3">
                  <c:v>729</c:v>
                </c:pt>
                <c:pt idx="4">
                  <c:v>768</c:v>
                </c:pt>
                <c:pt idx="5">
                  <c:v>768</c:v>
                </c:pt>
                <c:pt idx="6">
                  <c:v>767</c:v>
                </c:pt>
                <c:pt idx="7">
                  <c:v>767.19000000000051</c:v>
                </c:pt>
                <c:pt idx="8">
                  <c:v>767.19000000000051</c:v>
                </c:pt>
                <c:pt idx="9">
                  <c:v>767.19000000000051</c:v>
                </c:pt>
                <c:pt idx="10">
                  <c:v>771.79000000000087</c:v>
                </c:pt>
                <c:pt idx="11">
                  <c:v>771.79000000000087</c:v>
                </c:pt>
                <c:pt idx="12">
                  <c:v>771.78999999999905</c:v>
                </c:pt>
                <c:pt idx="13">
                  <c:v>771.78999999999905</c:v>
                </c:pt>
                <c:pt idx="14">
                  <c:v>771.78999999999905</c:v>
                </c:pt>
              </c:numCache>
            </c:numRef>
          </c:val>
          <c:extLst>
            <c:ext xmlns:c16="http://schemas.microsoft.com/office/drawing/2014/chart" uri="{C3380CC4-5D6E-409C-BE32-E72D297353CC}">
              <c16:uniqueId val="{00000008-7A4B-FC43-B100-0ADB1826E507}"/>
            </c:ext>
          </c:extLst>
        </c:ser>
        <c:ser>
          <c:idx val="9"/>
          <c:order val="9"/>
          <c:spPr>
            <a:solidFill>
              <a:schemeClr val="tx2"/>
            </a:solidFill>
            <a:ln>
              <a:noFill/>
            </a:ln>
          </c:spPr>
          <c:val>
            <c:numRef>
              <c:f>Sheet1!$A$10:$O$10</c:f>
              <c:numCache>
                <c:formatCode>General</c:formatCode>
                <c:ptCount val="15"/>
                <c:pt idx="0">
                  <c:v>537</c:v>
                </c:pt>
                <c:pt idx="1">
                  <c:v>537</c:v>
                </c:pt>
                <c:pt idx="2">
                  <c:v>512</c:v>
                </c:pt>
                <c:pt idx="3">
                  <c:v>512</c:v>
                </c:pt>
                <c:pt idx="4">
                  <c:v>508</c:v>
                </c:pt>
                <c:pt idx="5">
                  <c:v>516</c:v>
                </c:pt>
                <c:pt idx="6">
                  <c:v>526</c:v>
                </c:pt>
                <c:pt idx="7">
                  <c:v>471.36599999999999</c:v>
                </c:pt>
                <c:pt idx="8">
                  <c:v>473.11499999999978</c:v>
                </c:pt>
                <c:pt idx="9">
                  <c:v>480.71399999999994</c:v>
                </c:pt>
                <c:pt idx="10">
                  <c:v>487.00400000000081</c:v>
                </c:pt>
                <c:pt idx="11">
                  <c:v>486.81400000000031</c:v>
                </c:pt>
                <c:pt idx="12">
                  <c:v>436.81400000000031</c:v>
                </c:pt>
                <c:pt idx="13">
                  <c:v>456.05400000000009</c:v>
                </c:pt>
                <c:pt idx="14">
                  <c:v>489.05400000000009</c:v>
                </c:pt>
              </c:numCache>
            </c:numRef>
          </c:val>
          <c:extLst>
            <c:ext xmlns:c16="http://schemas.microsoft.com/office/drawing/2014/chart" uri="{C3380CC4-5D6E-409C-BE32-E72D297353CC}">
              <c16:uniqueId val="{00000009-7A4B-FC43-B100-0ADB1826E507}"/>
            </c:ext>
          </c:extLst>
        </c:ser>
        <c:ser>
          <c:idx val="10"/>
          <c:order val="10"/>
          <c:spPr>
            <a:solidFill>
              <a:schemeClr val="bg2"/>
            </a:solidFill>
            <a:ln>
              <a:noFill/>
            </a:ln>
          </c:spPr>
          <c:val>
            <c:numRef>
              <c:f>Sheet1!$A$11:$O$11</c:f>
              <c:numCache>
                <c:formatCode>General</c:formatCode>
                <c:ptCount val="15"/>
                <c:pt idx="0">
                  <c:v>165.71099999999933</c:v>
                </c:pt>
                <c:pt idx="1">
                  <c:v>217.46099999999933</c:v>
                </c:pt>
                <c:pt idx="2">
                  <c:v>217.46099999999933</c:v>
                </c:pt>
                <c:pt idx="3">
                  <c:v>217.46099999999933</c:v>
                </c:pt>
                <c:pt idx="4">
                  <c:v>217.46099999999933</c:v>
                </c:pt>
                <c:pt idx="5">
                  <c:v>217.36100000000079</c:v>
                </c:pt>
                <c:pt idx="6">
                  <c:v>206.86000000000058</c:v>
                </c:pt>
                <c:pt idx="7">
                  <c:v>206.86000000000058</c:v>
                </c:pt>
                <c:pt idx="8">
                  <c:v>206.86000000000058</c:v>
                </c:pt>
                <c:pt idx="9">
                  <c:v>261.86000000000058</c:v>
                </c:pt>
                <c:pt idx="10">
                  <c:v>261.86000000000058</c:v>
                </c:pt>
                <c:pt idx="11">
                  <c:v>258.84000000000015</c:v>
                </c:pt>
                <c:pt idx="12">
                  <c:v>262.65999999999985</c:v>
                </c:pt>
                <c:pt idx="13">
                  <c:v>262.65999999999985</c:v>
                </c:pt>
                <c:pt idx="14">
                  <c:v>262.65999999999985</c:v>
                </c:pt>
              </c:numCache>
            </c:numRef>
          </c:val>
          <c:extLst>
            <c:ext xmlns:c16="http://schemas.microsoft.com/office/drawing/2014/chart" uri="{C3380CC4-5D6E-409C-BE32-E72D297353CC}">
              <c16:uniqueId val="{0000000A-7A4B-FC43-B100-0ADB1826E507}"/>
            </c:ext>
          </c:extLst>
        </c:ser>
        <c:dLbls>
          <c:showLegendKey val="0"/>
          <c:showVal val="0"/>
          <c:showCatName val="0"/>
          <c:showSerName val="0"/>
          <c:showPercent val="0"/>
          <c:showBubbleSize val="0"/>
        </c:dLbls>
        <c:axId val="114953616"/>
        <c:axId val="1"/>
      </c:areaChart>
      <c:catAx>
        <c:axId val="114953616"/>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4574.651999999998"/>
          <c:min val="0"/>
        </c:scaling>
        <c:delete val="0"/>
        <c:axPos val="l"/>
        <c:majorGridlines>
          <c:spPr>
            <a:ln>
              <a:noFill/>
            </a:ln>
          </c:spPr>
        </c:majorGridlines>
        <c:numFmt formatCode="General" sourceLinked="1"/>
        <c:majorTickMark val="none"/>
        <c:minorTickMark val="none"/>
        <c:tickLblPos val="none"/>
        <c:spPr>
          <a:ln>
            <a:noFill/>
          </a:ln>
        </c:spPr>
        <c:crossAx val="114953616"/>
        <c:crosses val="min"/>
        <c:crossBetween val="midCat"/>
      </c:valAx>
    </c:plotArea>
    <c:plotVisOnly val="0"/>
    <c:dispBlanksAs val="zero"/>
    <c:showDLblsOverMax val="1"/>
  </c:chart>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6414141414141416E-2"/>
          <c:y val="2.5390625E-2"/>
          <c:w val="0.96717171717171713"/>
          <c:h val="0.94921875"/>
        </c:manualLayout>
      </c:layout>
      <c:barChart>
        <c:barDir val="col"/>
        <c:grouping val="stacked"/>
        <c:varyColors val="0"/>
        <c:ser>
          <c:idx val="0"/>
          <c:order val="0"/>
          <c:spPr>
            <a:solidFill>
              <a:schemeClr val="accent1"/>
            </a:solidFill>
            <a:ln>
              <a:noFill/>
            </a:ln>
          </c:spPr>
          <c:invertIfNegative val="0"/>
          <c:val>
            <c:numRef>
              <c:f>Sheet1!$A$1:$F$1</c:f>
              <c:numCache>
                <c:formatCode>General</c:formatCode>
                <c:ptCount val="6"/>
                <c:pt idx="0">
                  <c:v>5.8560000000000008E-2</c:v>
                </c:pt>
                <c:pt idx="1">
                  <c:v>2.9280000000000004</c:v>
                </c:pt>
                <c:pt idx="2">
                  <c:v>58.56</c:v>
                </c:pt>
                <c:pt idx="3">
                  <c:v>146.4</c:v>
                </c:pt>
                <c:pt idx="4">
                  <c:v>240</c:v>
                </c:pt>
                <c:pt idx="5">
                  <c:v>300</c:v>
                </c:pt>
              </c:numCache>
            </c:numRef>
          </c:val>
          <c:extLst>
            <c:ext xmlns:c16="http://schemas.microsoft.com/office/drawing/2014/chart" uri="{C3380CC4-5D6E-409C-BE32-E72D297353CC}">
              <c16:uniqueId val="{00000000-76E0-464F-8A59-847BFB24375D}"/>
            </c:ext>
          </c:extLst>
        </c:ser>
        <c:ser>
          <c:idx val="1"/>
          <c:order val="1"/>
          <c:spPr>
            <a:solidFill>
              <a:schemeClr val="accent2"/>
            </a:solidFill>
            <a:ln>
              <a:noFill/>
            </a:ln>
          </c:spPr>
          <c:invertIfNegative val="0"/>
          <c:val>
            <c:numRef>
              <c:f>Sheet1!$A$2:$F$2</c:f>
              <c:numCache>
                <c:formatCode>General</c:formatCode>
                <c:ptCount val="6"/>
                <c:pt idx="0">
                  <c:v>3.9039999999999998E-2</c:v>
                </c:pt>
                <c:pt idx="1">
                  <c:v>1.9520000000000004</c:v>
                </c:pt>
                <c:pt idx="2">
                  <c:v>39.039999999999992</c:v>
                </c:pt>
                <c:pt idx="3">
                  <c:v>97.6</c:v>
                </c:pt>
                <c:pt idx="4">
                  <c:v>160</c:v>
                </c:pt>
                <c:pt idx="5">
                  <c:v>200</c:v>
                </c:pt>
              </c:numCache>
            </c:numRef>
          </c:val>
          <c:extLst>
            <c:ext xmlns:c16="http://schemas.microsoft.com/office/drawing/2014/chart" uri="{C3380CC4-5D6E-409C-BE32-E72D297353CC}">
              <c16:uniqueId val="{00000001-76E0-464F-8A59-847BFB24375D}"/>
            </c:ext>
          </c:extLst>
        </c:ser>
        <c:ser>
          <c:idx val="2"/>
          <c:order val="2"/>
          <c:spPr>
            <a:solidFill>
              <a:schemeClr val="accent3"/>
            </a:solidFill>
            <a:ln>
              <a:noFill/>
            </a:ln>
          </c:spPr>
          <c:invertIfNegative val="0"/>
          <c:val>
            <c:numRef>
              <c:f>Sheet1!$A$3:$F$3</c:f>
              <c:numCache>
                <c:formatCode>General</c:formatCode>
                <c:ptCount val="6"/>
                <c:pt idx="0">
                  <c:v>1.9519999999999996E-2</c:v>
                </c:pt>
                <c:pt idx="1">
                  <c:v>0.97599999999999998</c:v>
                </c:pt>
                <c:pt idx="2">
                  <c:v>19.519999999999996</c:v>
                </c:pt>
                <c:pt idx="3">
                  <c:v>48.800000000000011</c:v>
                </c:pt>
                <c:pt idx="4">
                  <c:v>80</c:v>
                </c:pt>
                <c:pt idx="5">
                  <c:v>100</c:v>
                </c:pt>
              </c:numCache>
            </c:numRef>
          </c:val>
          <c:extLst>
            <c:ext xmlns:c16="http://schemas.microsoft.com/office/drawing/2014/chart" uri="{C3380CC4-5D6E-409C-BE32-E72D297353CC}">
              <c16:uniqueId val="{00000002-76E0-464F-8A59-847BFB24375D}"/>
            </c:ext>
          </c:extLst>
        </c:ser>
        <c:ser>
          <c:idx val="3"/>
          <c:order val="3"/>
          <c:spPr>
            <a:solidFill>
              <a:schemeClr val="accent4"/>
            </a:solidFill>
            <a:ln>
              <a:noFill/>
            </a:ln>
          </c:spPr>
          <c:invertIfNegative val="0"/>
          <c:val>
            <c:numRef>
              <c:f>Sheet1!$A$4:$F$4</c:f>
              <c:numCache>
                <c:formatCode>General</c:formatCode>
                <c:ptCount val="6"/>
                <c:pt idx="0">
                  <c:v>1.5615999999999991E-2</c:v>
                </c:pt>
                <c:pt idx="1">
                  <c:v>0.78080000000000016</c:v>
                </c:pt>
                <c:pt idx="2">
                  <c:v>15.616</c:v>
                </c:pt>
                <c:pt idx="3">
                  <c:v>39.04000000000002</c:v>
                </c:pt>
                <c:pt idx="4">
                  <c:v>64</c:v>
                </c:pt>
                <c:pt idx="5">
                  <c:v>80</c:v>
                </c:pt>
              </c:numCache>
            </c:numRef>
          </c:val>
          <c:extLst>
            <c:ext xmlns:c16="http://schemas.microsoft.com/office/drawing/2014/chart" uri="{C3380CC4-5D6E-409C-BE32-E72D297353CC}">
              <c16:uniqueId val="{00000003-76E0-464F-8A59-847BFB24375D}"/>
            </c:ext>
          </c:extLst>
        </c:ser>
        <c:ser>
          <c:idx val="4"/>
          <c:order val="4"/>
          <c:spPr>
            <a:solidFill>
              <a:schemeClr val="accent5"/>
            </a:solidFill>
            <a:ln>
              <a:noFill/>
            </a:ln>
          </c:spPr>
          <c:invertIfNegative val="0"/>
          <c:val>
            <c:numRef>
              <c:f>Sheet1!$A$5:$F$5</c:f>
              <c:numCache>
                <c:formatCode>General</c:formatCode>
                <c:ptCount val="6"/>
                <c:pt idx="0">
                  <c:v>9.7599999999999909E-3</c:v>
                </c:pt>
                <c:pt idx="1">
                  <c:v>0.48799999999999955</c:v>
                </c:pt>
                <c:pt idx="2">
                  <c:v>9.7599999999999909</c:v>
                </c:pt>
                <c:pt idx="3">
                  <c:v>24.399999999999977</c:v>
                </c:pt>
                <c:pt idx="4">
                  <c:v>40</c:v>
                </c:pt>
                <c:pt idx="5">
                  <c:v>50</c:v>
                </c:pt>
              </c:numCache>
            </c:numRef>
          </c:val>
          <c:extLst>
            <c:ext xmlns:c16="http://schemas.microsoft.com/office/drawing/2014/chart" uri="{C3380CC4-5D6E-409C-BE32-E72D297353CC}">
              <c16:uniqueId val="{00000004-76E0-464F-8A59-847BFB24375D}"/>
            </c:ext>
          </c:extLst>
        </c:ser>
        <c:ser>
          <c:idx val="5"/>
          <c:order val="5"/>
          <c:spPr>
            <a:solidFill>
              <a:schemeClr val="accent6"/>
            </a:solidFill>
            <a:ln>
              <a:noFill/>
            </a:ln>
          </c:spPr>
          <c:invertIfNegative val="0"/>
          <c:val>
            <c:numRef>
              <c:f>Sheet1!$A$6:$F$6</c:f>
              <c:numCache>
                <c:formatCode>General</c:formatCode>
                <c:ptCount val="6"/>
                <c:pt idx="0">
                  <c:v>1.952000000000001E-2</c:v>
                </c:pt>
                <c:pt idx="1">
                  <c:v>0.97599999999999909</c:v>
                </c:pt>
                <c:pt idx="2">
                  <c:v>19.52000000000001</c:v>
                </c:pt>
                <c:pt idx="3">
                  <c:v>48.800000000000011</c:v>
                </c:pt>
                <c:pt idx="4">
                  <c:v>80</c:v>
                </c:pt>
                <c:pt idx="5">
                  <c:v>100</c:v>
                </c:pt>
              </c:numCache>
            </c:numRef>
          </c:val>
          <c:extLst>
            <c:ext xmlns:c16="http://schemas.microsoft.com/office/drawing/2014/chart" uri="{C3380CC4-5D6E-409C-BE32-E72D297353CC}">
              <c16:uniqueId val="{00000005-76E0-464F-8A59-847BFB24375D}"/>
            </c:ext>
          </c:extLst>
        </c:ser>
        <c:dLbls>
          <c:showLegendKey val="0"/>
          <c:showVal val="0"/>
          <c:showCatName val="0"/>
          <c:showSerName val="0"/>
          <c:showPercent val="0"/>
          <c:showBubbleSize val="0"/>
        </c:dLbls>
        <c:gapWidth val="80"/>
        <c:overlap val="100"/>
        <c:axId val="350578432"/>
        <c:axId val="1"/>
      </c:barChart>
      <c:catAx>
        <c:axId val="350578432"/>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900"/>
          <c:min val="0"/>
        </c:scaling>
        <c:delete val="0"/>
        <c:axPos val="l"/>
        <c:majorGridlines>
          <c:spPr>
            <a:ln>
              <a:noFill/>
            </a:ln>
          </c:spPr>
        </c:majorGridlines>
        <c:numFmt formatCode="General" sourceLinked="1"/>
        <c:majorTickMark val="none"/>
        <c:minorTickMark val="none"/>
        <c:tickLblPos val="none"/>
        <c:spPr>
          <a:ln>
            <a:noFill/>
          </a:ln>
        </c:spPr>
        <c:crossAx val="350578432"/>
        <c:crosses val="min"/>
        <c:crossBetween val="between"/>
      </c:valAx>
    </c:plotArea>
    <c:plotVisOnly val="0"/>
    <c:dispBlanksAs val="gap"/>
    <c:showDLblsOverMax val="1"/>
  </c:chart>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051835035944003"/>
          <c:y val="5.5492638731596829E-2"/>
          <c:w val="0.87514188422247441"/>
          <c:h val="0.88901472253680636"/>
        </c:manualLayout>
      </c:layout>
      <c:areaChart>
        <c:grouping val="stacked"/>
        <c:varyColors val="0"/>
        <c:ser>
          <c:idx val="0"/>
          <c:order val="0"/>
          <c:spPr>
            <a:solidFill>
              <a:srgbClr val="091D79"/>
            </a:solidFill>
            <a:ln>
              <a:noFill/>
            </a:ln>
          </c:spPr>
          <c:val>
            <c:numRef>
              <c:f>Sheet1!$A$1:$G$1</c:f>
              <c:numCache>
                <c:formatCode>General</c:formatCode>
                <c:ptCount val="7"/>
                <c:pt idx="0">
                  <c:v>24.5</c:v>
                </c:pt>
                <c:pt idx="1">
                  <c:v>25</c:v>
                </c:pt>
                <c:pt idx="2">
                  <c:v>40</c:v>
                </c:pt>
                <c:pt idx="3">
                  <c:v>24.5</c:v>
                </c:pt>
                <c:pt idx="4">
                  <c:v>24.5</c:v>
                </c:pt>
                <c:pt idx="5">
                  <c:v>24.5</c:v>
                </c:pt>
                <c:pt idx="6">
                  <c:v>24.5</c:v>
                </c:pt>
              </c:numCache>
            </c:numRef>
          </c:val>
          <c:extLst>
            <c:ext xmlns:c16="http://schemas.microsoft.com/office/drawing/2014/chart" uri="{C3380CC4-5D6E-409C-BE32-E72D297353CC}">
              <c16:uniqueId val="{00000000-6CE7-3E46-A100-4891FE0B3218}"/>
            </c:ext>
          </c:extLst>
        </c:ser>
        <c:ser>
          <c:idx val="1"/>
          <c:order val="1"/>
          <c:spPr>
            <a:solidFill>
              <a:srgbClr val="13AAF5"/>
            </a:solidFill>
            <a:ln>
              <a:noFill/>
            </a:ln>
          </c:spPr>
          <c:val>
            <c:numRef>
              <c:f>Sheet1!$A$2:$G$2</c:f>
              <c:numCache>
                <c:formatCode>General</c:formatCode>
                <c:ptCount val="7"/>
                <c:pt idx="0">
                  <c:v>100</c:v>
                </c:pt>
                <c:pt idx="1">
                  <c:v>115</c:v>
                </c:pt>
                <c:pt idx="2">
                  <c:v>125</c:v>
                </c:pt>
                <c:pt idx="3">
                  <c:v>120</c:v>
                </c:pt>
                <c:pt idx="4">
                  <c:v>140</c:v>
                </c:pt>
                <c:pt idx="5">
                  <c:v>125</c:v>
                </c:pt>
                <c:pt idx="6">
                  <c:v>105</c:v>
                </c:pt>
              </c:numCache>
            </c:numRef>
          </c:val>
          <c:extLst>
            <c:ext xmlns:c16="http://schemas.microsoft.com/office/drawing/2014/chart" uri="{C3380CC4-5D6E-409C-BE32-E72D297353CC}">
              <c16:uniqueId val="{00000001-6CE7-3E46-A100-4891FE0B3218}"/>
            </c:ext>
          </c:extLst>
        </c:ser>
        <c:ser>
          <c:idx val="2"/>
          <c:order val="2"/>
          <c:spPr>
            <a:solidFill>
              <a:srgbClr val="1ED9CA"/>
            </a:solidFill>
            <a:ln>
              <a:noFill/>
            </a:ln>
          </c:spPr>
          <c:val>
            <c:numRef>
              <c:f>Sheet1!$A$3:$G$3</c:f>
              <c:numCache>
                <c:formatCode>General</c:formatCode>
                <c:ptCount val="7"/>
                <c:pt idx="0">
                  <c:v>45</c:v>
                </c:pt>
                <c:pt idx="1">
                  <c:v>77.5</c:v>
                </c:pt>
                <c:pt idx="2">
                  <c:v>110</c:v>
                </c:pt>
                <c:pt idx="3">
                  <c:v>90</c:v>
                </c:pt>
                <c:pt idx="4">
                  <c:v>120</c:v>
                </c:pt>
                <c:pt idx="5">
                  <c:v>110</c:v>
                </c:pt>
                <c:pt idx="6">
                  <c:v>98</c:v>
                </c:pt>
              </c:numCache>
            </c:numRef>
          </c:val>
          <c:extLst>
            <c:ext xmlns:c16="http://schemas.microsoft.com/office/drawing/2014/chart" uri="{C3380CC4-5D6E-409C-BE32-E72D297353CC}">
              <c16:uniqueId val="{00000002-6CE7-3E46-A100-4891FE0B3218}"/>
            </c:ext>
          </c:extLst>
        </c:ser>
        <c:ser>
          <c:idx val="3"/>
          <c:order val="3"/>
          <c:spPr>
            <a:solidFill>
              <a:srgbClr val="004FDD"/>
            </a:solidFill>
            <a:ln>
              <a:noFill/>
            </a:ln>
          </c:spPr>
          <c:val>
            <c:numRef>
              <c:f>Sheet1!$A$4:$G$4</c:f>
              <c:numCache>
                <c:formatCode>General</c:formatCode>
                <c:ptCount val="7"/>
                <c:pt idx="0">
                  <c:v>35</c:v>
                </c:pt>
                <c:pt idx="1">
                  <c:v>40</c:v>
                </c:pt>
                <c:pt idx="2">
                  <c:v>45</c:v>
                </c:pt>
                <c:pt idx="3">
                  <c:v>37</c:v>
                </c:pt>
                <c:pt idx="4">
                  <c:v>31</c:v>
                </c:pt>
                <c:pt idx="5">
                  <c:v>25</c:v>
                </c:pt>
                <c:pt idx="6">
                  <c:v>21</c:v>
                </c:pt>
              </c:numCache>
            </c:numRef>
          </c:val>
          <c:extLst>
            <c:ext xmlns:c16="http://schemas.microsoft.com/office/drawing/2014/chart" uri="{C3380CC4-5D6E-409C-BE32-E72D297353CC}">
              <c16:uniqueId val="{00000003-6CE7-3E46-A100-4891FE0B3218}"/>
            </c:ext>
          </c:extLst>
        </c:ser>
        <c:ser>
          <c:idx val="4"/>
          <c:order val="4"/>
          <c:spPr>
            <a:solidFill>
              <a:srgbClr val="149187"/>
            </a:solidFill>
            <a:ln>
              <a:noFill/>
            </a:ln>
          </c:spPr>
          <c:val>
            <c:numRef>
              <c:f>Sheet1!$A$5:$G$5</c:f>
              <c:numCache>
                <c:formatCode>General</c:formatCode>
                <c:ptCount val="7"/>
                <c:pt idx="0">
                  <c:v>2</c:v>
                </c:pt>
                <c:pt idx="1">
                  <c:v>8</c:v>
                </c:pt>
                <c:pt idx="2">
                  <c:v>10</c:v>
                </c:pt>
                <c:pt idx="3">
                  <c:v>12</c:v>
                </c:pt>
                <c:pt idx="4">
                  <c:v>16</c:v>
                </c:pt>
                <c:pt idx="5">
                  <c:v>18</c:v>
                </c:pt>
                <c:pt idx="6">
                  <c:v>21</c:v>
                </c:pt>
              </c:numCache>
            </c:numRef>
          </c:val>
          <c:extLst>
            <c:ext xmlns:c16="http://schemas.microsoft.com/office/drawing/2014/chart" uri="{C3380CC4-5D6E-409C-BE32-E72D297353CC}">
              <c16:uniqueId val="{00000004-6CE7-3E46-A100-4891FE0B3218}"/>
            </c:ext>
          </c:extLst>
        </c:ser>
        <c:ser>
          <c:idx val="5"/>
          <c:order val="5"/>
          <c:spPr>
            <a:solidFill>
              <a:srgbClr val="0C79C4"/>
            </a:solidFill>
            <a:ln>
              <a:noFill/>
            </a:ln>
          </c:spPr>
          <c:val>
            <c:numRef>
              <c:f>Sheet1!$A$6:$G$6</c:f>
              <c:numCache>
                <c:formatCode>General</c:formatCode>
                <c:ptCount val="7"/>
                <c:pt idx="0">
                  <c:v>35</c:v>
                </c:pt>
                <c:pt idx="1">
                  <c:v>37.5</c:v>
                </c:pt>
                <c:pt idx="2">
                  <c:v>40</c:v>
                </c:pt>
                <c:pt idx="3">
                  <c:v>50</c:v>
                </c:pt>
                <c:pt idx="4">
                  <c:v>100</c:v>
                </c:pt>
                <c:pt idx="5">
                  <c:v>120</c:v>
                </c:pt>
                <c:pt idx="6">
                  <c:v>150</c:v>
                </c:pt>
              </c:numCache>
            </c:numRef>
          </c:val>
          <c:extLst>
            <c:ext xmlns:c16="http://schemas.microsoft.com/office/drawing/2014/chart" uri="{C3380CC4-5D6E-409C-BE32-E72D297353CC}">
              <c16:uniqueId val="{00000005-6CE7-3E46-A100-4891FE0B3218}"/>
            </c:ext>
          </c:extLst>
        </c:ser>
        <c:ser>
          <c:idx val="6"/>
          <c:order val="6"/>
          <c:spPr>
            <a:solidFill>
              <a:schemeClr val="tx2"/>
            </a:solidFill>
            <a:ln>
              <a:noFill/>
            </a:ln>
          </c:spPr>
          <c:val>
            <c:numRef>
              <c:f>Sheet1!$A$7:$G$7</c:f>
              <c:numCache>
                <c:formatCode>General</c:formatCode>
                <c:ptCount val="7"/>
                <c:pt idx="0">
                  <c:v>10</c:v>
                </c:pt>
                <c:pt idx="1">
                  <c:v>11.833333333333314</c:v>
                </c:pt>
                <c:pt idx="2">
                  <c:v>13.666666666666686</c:v>
                </c:pt>
                <c:pt idx="3">
                  <c:v>15.5</c:v>
                </c:pt>
                <c:pt idx="4">
                  <c:v>17.333333333333314</c:v>
                </c:pt>
                <c:pt idx="5">
                  <c:v>19.166666666666686</c:v>
                </c:pt>
                <c:pt idx="6">
                  <c:v>21</c:v>
                </c:pt>
              </c:numCache>
            </c:numRef>
          </c:val>
          <c:extLst>
            <c:ext xmlns:c16="http://schemas.microsoft.com/office/drawing/2014/chart" uri="{C3380CC4-5D6E-409C-BE32-E72D297353CC}">
              <c16:uniqueId val="{00000006-6CE7-3E46-A100-4891FE0B3218}"/>
            </c:ext>
          </c:extLst>
        </c:ser>
        <c:dLbls>
          <c:showLegendKey val="0"/>
          <c:showVal val="0"/>
          <c:showCatName val="0"/>
          <c:showSerName val="0"/>
          <c:showPercent val="0"/>
          <c:showBubbleSize val="0"/>
        </c:dLbls>
        <c:axId val="336769248"/>
        <c:axId val="1"/>
      </c:areaChart>
      <c:catAx>
        <c:axId val="336769248"/>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60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00" kern="1200">
                <a:solidFill>
                  <a:schemeClr val="tx1"/>
                </a:solidFill>
                <a:latin typeface="+mn-lt"/>
                <a:ea typeface="+mn-ea"/>
                <a:cs typeface="+mn-cs"/>
              </a:defRPr>
            </a:pPr>
            <a:endParaRPr lang="en-US"/>
          </a:p>
        </c:txPr>
        <c:crossAx val="336769248"/>
        <c:crosses val="min"/>
        <c:crossBetween val="midCat"/>
        <c:majorUnit val="50"/>
      </c:valAx>
    </c:plotArea>
    <c:plotVisOnly val="0"/>
    <c:dispBlanksAs val="zero"/>
    <c:showDLblsOverMax val="1"/>
  </c:chart>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8547071905114902E-2"/>
          <c:y val="4.3046357615894038E-2"/>
          <c:w val="0.92290585618977017"/>
          <c:h val="0.91390728476821192"/>
        </c:manualLayout>
      </c:layout>
      <c:barChart>
        <c:barDir val="bar"/>
        <c:grouping val="clustered"/>
        <c:varyColors val="0"/>
        <c:ser>
          <c:idx val="0"/>
          <c:order val="0"/>
          <c:spPr>
            <a:solidFill>
              <a:schemeClr val="accent2"/>
            </a:solidFill>
            <a:ln>
              <a:noFill/>
            </a:ln>
          </c:spPr>
          <c:invertIfNegative val="0"/>
          <c:val>
            <c:numRef>
              <c:f>Sheet1!$A$1:$F$1</c:f>
              <c:numCache>
                <c:formatCode>General</c:formatCode>
                <c:ptCount val="6"/>
                <c:pt idx="0">
                  <c:v>5</c:v>
                </c:pt>
                <c:pt idx="1">
                  <c:v>8</c:v>
                </c:pt>
                <c:pt idx="2">
                  <c:v>5</c:v>
                </c:pt>
                <c:pt idx="3">
                  <c:v>4</c:v>
                </c:pt>
                <c:pt idx="4">
                  <c:v>6</c:v>
                </c:pt>
                <c:pt idx="5">
                  <c:v>8</c:v>
                </c:pt>
              </c:numCache>
            </c:numRef>
          </c:val>
          <c:extLst>
            <c:ext xmlns:c16="http://schemas.microsoft.com/office/drawing/2014/chart" uri="{C3380CC4-5D6E-409C-BE32-E72D297353CC}">
              <c16:uniqueId val="{00000000-0751-9C48-BE19-C104067A8C6C}"/>
            </c:ext>
          </c:extLst>
        </c:ser>
        <c:ser>
          <c:idx val="1"/>
          <c:order val="1"/>
          <c:spPr>
            <a:solidFill>
              <a:schemeClr val="accent1"/>
            </a:solidFill>
            <a:ln>
              <a:noFill/>
            </a:ln>
          </c:spPr>
          <c:invertIfNegative val="0"/>
          <c:val>
            <c:numRef>
              <c:f>Sheet1!$A$2:$F$2</c:f>
              <c:numCache>
                <c:formatCode>General</c:formatCode>
                <c:ptCount val="6"/>
                <c:pt idx="0">
                  <c:v>5</c:v>
                </c:pt>
                <c:pt idx="1">
                  <c:v>8</c:v>
                </c:pt>
                <c:pt idx="2">
                  <c:v>4</c:v>
                </c:pt>
                <c:pt idx="3">
                  <c:v>6</c:v>
                </c:pt>
                <c:pt idx="4">
                  <c:v>8</c:v>
                </c:pt>
                <c:pt idx="5">
                  <c:v>4</c:v>
                </c:pt>
              </c:numCache>
            </c:numRef>
          </c:val>
          <c:extLst>
            <c:ext xmlns:c16="http://schemas.microsoft.com/office/drawing/2014/chart" uri="{C3380CC4-5D6E-409C-BE32-E72D297353CC}">
              <c16:uniqueId val="{00000001-0751-9C48-BE19-C104067A8C6C}"/>
            </c:ext>
          </c:extLst>
        </c:ser>
        <c:dLbls>
          <c:showLegendKey val="0"/>
          <c:showVal val="0"/>
          <c:showCatName val="0"/>
          <c:showSerName val="0"/>
          <c:showPercent val="0"/>
          <c:showBubbleSize val="0"/>
        </c:dLbls>
        <c:gapWidth val="80"/>
        <c:axId val="1938691695"/>
        <c:axId val="1"/>
      </c:barChart>
      <c:catAx>
        <c:axId val="1938691695"/>
        <c:scaling>
          <c:orientation val="maxMin"/>
        </c:scaling>
        <c:delete val="0"/>
        <c:axPos val="l"/>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8"/>
          <c:min val="0"/>
        </c:scaling>
        <c:delete val="0"/>
        <c:axPos val="b"/>
        <c:majorGridlines>
          <c:spPr>
            <a:ln>
              <a:noFill/>
            </a:ln>
          </c:spPr>
        </c:majorGridlines>
        <c:numFmt formatCode="General" sourceLinked="1"/>
        <c:majorTickMark val="none"/>
        <c:minorTickMark val="none"/>
        <c:tickLblPos val="none"/>
        <c:spPr>
          <a:ln>
            <a:noFill/>
          </a:ln>
        </c:spPr>
        <c:crossAx val="1938691695"/>
        <c:crosses val="max"/>
        <c:crossBetween val="between"/>
      </c:valAx>
    </c:plotArea>
    <c:plotVisOnly val="0"/>
    <c:dispBlanksAs val="gap"/>
    <c:showDLblsOverMax val="1"/>
  </c:chart>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6.8783068783068779E-2"/>
          <c:y val="7.3033707865168537E-2"/>
          <c:w val="0.86243386243386244"/>
          <c:h val="0.8539325842696629"/>
        </c:manualLayout>
      </c:layout>
      <c:doughnutChart>
        <c:varyColors val="0"/>
        <c:ser>
          <c:idx val="0"/>
          <c:order val="0"/>
          <c:dPt>
            <c:idx val="0"/>
            <c:bubble3D val="0"/>
            <c:spPr>
              <a:solidFill>
                <a:schemeClr val="accent5"/>
              </a:solidFill>
              <a:ln>
                <a:noFill/>
              </a:ln>
            </c:spPr>
            <c:extLst>
              <c:ext xmlns:c16="http://schemas.microsoft.com/office/drawing/2014/chart" uri="{C3380CC4-5D6E-409C-BE32-E72D297353CC}">
                <c16:uniqueId val="{00000000-E183-E64B-89D8-785738395E03}"/>
              </c:ext>
            </c:extLst>
          </c:dPt>
          <c:dPt>
            <c:idx val="1"/>
            <c:bubble3D val="0"/>
            <c:spPr>
              <a:solidFill>
                <a:schemeClr val="accent2"/>
              </a:solidFill>
              <a:ln>
                <a:noFill/>
              </a:ln>
            </c:spPr>
            <c:extLst>
              <c:ext xmlns:c16="http://schemas.microsoft.com/office/drawing/2014/chart" uri="{C3380CC4-5D6E-409C-BE32-E72D297353CC}">
                <c16:uniqueId val="{00000001-E183-E64B-89D8-785738395E03}"/>
              </c:ext>
            </c:extLst>
          </c:dPt>
          <c:dPt>
            <c:idx val="2"/>
            <c:bubble3D val="0"/>
            <c:spPr>
              <a:solidFill>
                <a:schemeClr val="accent3"/>
              </a:solidFill>
              <a:ln>
                <a:noFill/>
              </a:ln>
            </c:spPr>
            <c:extLst>
              <c:ext xmlns:c16="http://schemas.microsoft.com/office/drawing/2014/chart" uri="{C3380CC4-5D6E-409C-BE32-E72D297353CC}">
                <c16:uniqueId val="{00000002-E183-E64B-89D8-785738395E03}"/>
              </c:ext>
            </c:extLst>
          </c:dPt>
          <c:dPt>
            <c:idx val="3"/>
            <c:bubble3D val="0"/>
            <c:spPr>
              <a:solidFill>
                <a:schemeClr val="accent1"/>
              </a:solidFill>
              <a:ln>
                <a:noFill/>
              </a:ln>
            </c:spPr>
            <c:extLst>
              <c:ext xmlns:c16="http://schemas.microsoft.com/office/drawing/2014/chart" uri="{C3380CC4-5D6E-409C-BE32-E72D297353CC}">
                <c16:uniqueId val="{00000003-E183-E64B-89D8-785738395E03}"/>
              </c:ext>
            </c:extLst>
          </c:dPt>
          <c:val>
            <c:numRef>
              <c:f>Sheet1!$A$1:$A$4</c:f>
              <c:numCache>
                <c:formatCode>General</c:formatCode>
                <c:ptCount val="4"/>
                <c:pt idx="0">
                  <c:v>12</c:v>
                </c:pt>
                <c:pt idx="1">
                  <c:v>37</c:v>
                </c:pt>
                <c:pt idx="2">
                  <c:v>11</c:v>
                </c:pt>
                <c:pt idx="3">
                  <c:v>40</c:v>
                </c:pt>
              </c:numCache>
            </c:numRef>
          </c:val>
          <c:extLst>
            <c:ext xmlns:c16="http://schemas.microsoft.com/office/drawing/2014/chart" uri="{C3380CC4-5D6E-409C-BE32-E72D297353CC}">
              <c16:uniqueId val="{00000004-E183-E64B-89D8-785738395E03}"/>
            </c:ext>
          </c:extLst>
        </c:ser>
        <c:dLbls>
          <c:showLegendKey val="0"/>
          <c:showVal val="0"/>
          <c:showCatName val="0"/>
          <c:showSerName val="0"/>
          <c:showPercent val="0"/>
          <c:showBubbleSize val="0"/>
          <c:showLeaderLines val="0"/>
        </c:dLbls>
        <c:firstSliceAng val="0"/>
        <c:holeSize val="50"/>
      </c:doughnutChart>
    </c:plotArea>
    <c:plotVisOnly val="0"/>
    <c:dispBlanksAs val="gap"/>
    <c:showDLblsOverMax val="1"/>
  </c:chart>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6.8783068783068779E-2"/>
          <c:y val="7.3033707865168537E-2"/>
          <c:w val="0.86243386243386244"/>
          <c:h val="0.8539325842696629"/>
        </c:manualLayout>
      </c:layout>
      <c:doughnutChart>
        <c:varyColors val="0"/>
        <c:ser>
          <c:idx val="0"/>
          <c:order val="0"/>
          <c:dPt>
            <c:idx val="0"/>
            <c:bubble3D val="0"/>
            <c:spPr>
              <a:solidFill>
                <a:schemeClr val="accent5"/>
              </a:solidFill>
              <a:ln>
                <a:noFill/>
              </a:ln>
            </c:spPr>
            <c:extLst>
              <c:ext xmlns:c16="http://schemas.microsoft.com/office/drawing/2014/chart" uri="{C3380CC4-5D6E-409C-BE32-E72D297353CC}">
                <c16:uniqueId val="{00000000-75BC-E248-AD85-F4B01B52B6E7}"/>
              </c:ext>
            </c:extLst>
          </c:dPt>
          <c:dPt>
            <c:idx val="1"/>
            <c:bubble3D val="0"/>
            <c:spPr>
              <a:solidFill>
                <a:schemeClr val="accent2"/>
              </a:solidFill>
              <a:ln>
                <a:noFill/>
              </a:ln>
            </c:spPr>
            <c:extLst>
              <c:ext xmlns:c16="http://schemas.microsoft.com/office/drawing/2014/chart" uri="{C3380CC4-5D6E-409C-BE32-E72D297353CC}">
                <c16:uniqueId val="{00000001-75BC-E248-AD85-F4B01B52B6E7}"/>
              </c:ext>
            </c:extLst>
          </c:dPt>
          <c:dPt>
            <c:idx val="2"/>
            <c:bubble3D val="0"/>
            <c:spPr>
              <a:solidFill>
                <a:schemeClr val="accent3"/>
              </a:solidFill>
              <a:ln>
                <a:noFill/>
              </a:ln>
            </c:spPr>
            <c:extLst>
              <c:ext xmlns:c16="http://schemas.microsoft.com/office/drawing/2014/chart" uri="{C3380CC4-5D6E-409C-BE32-E72D297353CC}">
                <c16:uniqueId val="{00000002-75BC-E248-AD85-F4B01B52B6E7}"/>
              </c:ext>
            </c:extLst>
          </c:dPt>
          <c:dPt>
            <c:idx val="3"/>
            <c:bubble3D val="0"/>
            <c:spPr>
              <a:solidFill>
                <a:schemeClr val="accent1"/>
              </a:solidFill>
              <a:ln>
                <a:noFill/>
              </a:ln>
            </c:spPr>
            <c:extLst>
              <c:ext xmlns:c16="http://schemas.microsoft.com/office/drawing/2014/chart" uri="{C3380CC4-5D6E-409C-BE32-E72D297353CC}">
                <c16:uniqueId val="{00000003-75BC-E248-AD85-F4B01B52B6E7}"/>
              </c:ext>
            </c:extLst>
          </c:dPt>
          <c:val>
            <c:numRef>
              <c:f>Sheet1!$A$1:$A$4</c:f>
              <c:numCache>
                <c:formatCode>General</c:formatCode>
                <c:ptCount val="4"/>
                <c:pt idx="0">
                  <c:v>12</c:v>
                </c:pt>
                <c:pt idx="1">
                  <c:v>24</c:v>
                </c:pt>
                <c:pt idx="2">
                  <c:v>7.0000000000000009</c:v>
                </c:pt>
                <c:pt idx="3">
                  <c:v>56.999999999999993</c:v>
                </c:pt>
              </c:numCache>
            </c:numRef>
          </c:val>
          <c:extLst>
            <c:ext xmlns:c16="http://schemas.microsoft.com/office/drawing/2014/chart" uri="{C3380CC4-5D6E-409C-BE32-E72D297353CC}">
              <c16:uniqueId val="{00000004-75BC-E248-AD85-F4B01B52B6E7}"/>
            </c:ext>
          </c:extLst>
        </c:ser>
        <c:dLbls>
          <c:showLegendKey val="0"/>
          <c:showVal val="0"/>
          <c:showCatName val="0"/>
          <c:showSerName val="0"/>
          <c:showPercent val="0"/>
          <c:showBubbleSize val="0"/>
          <c:showLeaderLines val="0"/>
        </c:dLbls>
        <c:firstSliceAng val="0"/>
        <c:holeSize val="50"/>
      </c:doughnutChart>
    </c:plotArea>
    <c:plotVisOnly val="0"/>
    <c:dispBlanksAs val="gap"/>
    <c:showDLblsOverMax val="1"/>
  </c:chart>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6.8783068783068779E-2"/>
          <c:y val="7.3033707865168537E-2"/>
          <c:w val="0.86243386243386244"/>
          <c:h val="0.8539325842696629"/>
        </c:manualLayout>
      </c:layout>
      <c:doughnutChart>
        <c:varyColors val="0"/>
        <c:ser>
          <c:idx val="0"/>
          <c:order val="0"/>
          <c:dPt>
            <c:idx val="0"/>
            <c:bubble3D val="0"/>
            <c:spPr>
              <a:solidFill>
                <a:schemeClr val="accent5"/>
              </a:solidFill>
              <a:ln>
                <a:noFill/>
              </a:ln>
            </c:spPr>
            <c:extLst>
              <c:ext xmlns:c16="http://schemas.microsoft.com/office/drawing/2014/chart" uri="{C3380CC4-5D6E-409C-BE32-E72D297353CC}">
                <c16:uniqueId val="{00000000-B672-3D42-A613-CC38FCF0EE5E}"/>
              </c:ext>
            </c:extLst>
          </c:dPt>
          <c:dPt>
            <c:idx val="1"/>
            <c:bubble3D val="0"/>
            <c:spPr>
              <a:solidFill>
                <a:schemeClr val="accent2"/>
              </a:solidFill>
              <a:ln>
                <a:noFill/>
              </a:ln>
            </c:spPr>
            <c:extLst>
              <c:ext xmlns:c16="http://schemas.microsoft.com/office/drawing/2014/chart" uri="{C3380CC4-5D6E-409C-BE32-E72D297353CC}">
                <c16:uniqueId val="{00000001-B672-3D42-A613-CC38FCF0EE5E}"/>
              </c:ext>
            </c:extLst>
          </c:dPt>
          <c:dPt>
            <c:idx val="2"/>
            <c:bubble3D val="0"/>
            <c:spPr>
              <a:solidFill>
                <a:schemeClr val="accent3"/>
              </a:solidFill>
              <a:ln>
                <a:noFill/>
              </a:ln>
            </c:spPr>
            <c:extLst>
              <c:ext xmlns:c16="http://schemas.microsoft.com/office/drawing/2014/chart" uri="{C3380CC4-5D6E-409C-BE32-E72D297353CC}">
                <c16:uniqueId val="{00000002-B672-3D42-A613-CC38FCF0EE5E}"/>
              </c:ext>
            </c:extLst>
          </c:dPt>
          <c:dPt>
            <c:idx val="3"/>
            <c:bubble3D val="0"/>
            <c:spPr>
              <a:solidFill>
                <a:schemeClr val="accent1"/>
              </a:solidFill>
              <a:ln>
                <a:noFill/>
              </a:ln>
            </c:spPr>
            <c:extLst>
              <c:ext xmlns:c16="http://schemas.microsoft.com/office/drawing/2014/chart" uri="{C3380CC4-5D6E-409C-BE32-E72D297353CC}">
                <c16:uniqueId val="{00000003-B672-3D42-A613-CC38FCF0EE5E}"/>
              </c:ext>
            </c:extLst>
          </c:dPt>
          <c:val>
            <c:numRef>
              <c:f>Sheet1!$A$1:$A$4</c:f>
              <c:numCache>
                <c:formatCode>General</c:formatCode>
                <c:ptCount val="4"/>
                <c:pt idx="0">
                  <c:v>6</c:v>
                </c:pt>
                <c:pt idx="1">
                  <c:v>18</c:v>
                </c:pt>
                <c:pt idx="2">
                  <c:v>11</c:v>
                </c:pt>
                <c:pt idx="3">
                  <c:v>65</c:v>
                </c:pt>
              </c:numCache>
            </c:numRef>
          </c:val>
          <c:extLst>
            <c:ext xmlns:c16="http://schemas.microsoft.com/office/drawing/2014/chart" uri="{C3380CC4-5D6E-409C-BE32-E72D297353CC}">
              <c16:uniqueId val="{00000004-B672-3D42-A613-CC38FCF0EE5E}"/>
            </c:ext>
          </c:extLst>
        </c:ser>
        <c:dLbls>
          <c:showLegendKey val="0"/>
          <c:showVal val="0"/>
          <c:showCatName val="0"/>
          <c:showSerName val="0"/>
          <c:showPercent val="0"/>
          <c:showBubbleSize val="0"/>
          <c:showLeaderLines val="0"/>
        </c:dLbls>
        <c:firstSliceAng val="0"/>
        <c:holeSize val="50"/>
      </c:doughnutChart>
    </c:plotArea>
    <c:plotVisOnly val="0"/>
    <c:dispBlanksAs val="gap"/>
    <c:showDLblsOverMax val="1"/>
  </c:chart>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4172799127827746E-2"/>
          <c:y val="3.4098360655737708E-2"/>
          <c:w val="0.97165440174434448"/>
          <c:h val="0.93180327868852464"/>
        </c:manualLayout>
      </c:layout>
      <c:barChart>
        <c:barDir val="col"/>
        <c:grouping val="stacked"/>
        <c:varyColors val="0"/>
        <c:ser>
          <c:idx val="0"/>
          <c:order val="0"/>
          <c:spPr>
            <a:noFill/>
            <a:ln>
              <a:noFill/>
            </a:ln>
          </c:spPr>
          <c:invertIfNegative val="0"/>
          <c:dPt>
            <c:idx val="0"/>
            <c:invertIfNegative val="0"/>
            <c:bubble3D val="0"/>
            <c:spPr>
              <a:solidFill>
                <a:schemeClr val="accent1"/>
              </a:solidFill>
              <a:ln>
                <a:noFill/>
              </a:ln>
            </c:spPr>
            <c:extLst>
              <c:ext xmlns:c16="http://schemas.microsoft.com/office/drawing/2014/chart" uri="{C3380CC4-5D6E-409C-BE32-E72D297353CC}">
                <c16:uniqueId val="{00000000-C7D6-FF49-884A-506ACFBDE5DB}"/>
              </c:ext>
            </c:extLst>
          </c:dPt>
          <c:dPt>
            <c:idx val="6"/>
            <c:invertIfNegative val="0"/>
            <c:bubble3D val="0"/>
            <c:spPr>
              <a:solidFill>
                <a:schemeClr val="accent3"/>
              </a:solidFill>
              <a:ln>
                <a:noFill/>
              </a:ln>
            </c:spPr>
            <c:extLst>
              <c:ext xmlns:c16="http://schemas.microsoft.com/office/drawing/2014/chart" uri="{C3380CC4-5D6E-409C-BE32-E72D297353CC}">
                <c16:uniqueId val="{00000001-C7D6-FF49-884A-506ACFBDE5DB}"/>
              </c:ext>
            </c:extLst>
          </c:dPt>
          <c:val>
            <c:numRef>
              <c:f>Sheet1!$A$1:$G$1</c:f>
              <c:numCache>
                <c:formatCode>General</c:formatCode>
                <c:ptCount val="7"/>
                <c:pt idx="0">
                  <c:v>100</c:v>
                </c:pt>
                <c:pt idx="1">
                  <c:v>58.129999999999995</c:v>
                </c:pt>
                <c:pt idx="2">
                  <c:v>32.059999999999995</c:v>
                </c:pt>
                <c:pt idx="3">
                  <c:v>24.949999999999996</c:v>
                </c:pt>
                <c:pt idx="4">
                  <c:v>21.79</c:v>
                </c:pt>
                <c:pt idx="5">
                  <c:v>21</c:v>
                </c:pt>
                <c:pt idx="6">
                  <c:v>21</c:v>
                </c:pt>
              </c:numCache>
            </c:numRef>
          </c:val>
          <c:extLst>
            <c:ext xmlns:c16="http://schemas.microsoft.com/office/drawing/2014/chart" uri="{C3380CC4-5D6E-409C-BE32-E72D297353CC}">
              <c16:uniqueId val="{00000002-C7D6-FF49-884A-506ACFBDE5DB}"/>
            </c:ext>
          </c:extLst>
        </c:ser>
        <c:ser>
          <c:idx val="1"/>
          <c:order val="1"/>
          <c:spPr>
            <a:solidFill>
              <a:schemeClr val="accent2"/>
            </a:solidFill>
            <a:ln>
              <a:noFill/>
            </a:ln>
          </c:spPr>
          <c:invertIfNegative val="0"/>
          <c:val>
            <c:numRef>
              <c:f>Sheet1!$A$2:$G$2</c:f>
              <c:numCache>
                <c:formatCode>General</c:formatCode>
                <c:ptCount val="7"/>
                <c:pt idx="1">
                  <c:v>41.870000000000005</c:v>
                </c:pt>
                <c:pt idx="2">
                  <c:v>26.07</c:v>
                </c:pt>
                <c:pt idx="3">
                  <c:v>7.1099999999999994</c:v>
                </c:pt>
                <c:pt idx="4">
                  <c:v>3.16</c:v>
                </c:pt>
                <c:pt idx="5">
                  <c:v>0.78999999999999915</c:v>
                </c:pt>
              </c:numCache>
            </c:numRef>
          </c:val>
          <c:extLst>
            <c:ext xmlns:c16="http://schemas.microsoft.com/office/drawing/2014/chart" uri="{C3380CC4-5D6E-409C-BE32-E72D297353CC}">
              <c16:uniqueId val="{00000003-C7D6-FF49-884A-506ACFBDE5DB}"/>
            </c:ext>
          </c:extLst>
        </c:ser>
        <c:dLbls>
          <c:showLegendKey val="0"/>
          <c:showVal val="0"/>
          <c:showCatName val="0"/>
          <c:showSerName val="0"/>
          <c:showPercent val="0"/>
          <c:showBubbleSize val="0"/>
        </c:dLbls>
        <c:gapWidth val="80"/>
        <c:overlap val="100"/>
        <c:axId val="1656120495"/>
        <c:axId val="1"/>
      </c:barChart>
      <c:catAx>
        <c:axId val="1656120495"/>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00"/>
          <c:min val="0"/>
        </c:scaling>
        <c:delete val="0"/>
        <c:axPos val="l"/>
        <c:majorGridlines>
          <c:spPr>
            <a:ln>
              <a:noFill/>
            </a:ln>
          </c:spPr>
        </c:majorGridlines>
        <c:numFmt formatCode="General" sourceLinked="1"/>
        <c:majorTickMark val="none"/>
        <c:minorTickMark val="none"/>
        <c:tickLblPos val="none"/>
        <c:spPr>
          <a:ln>
            <a:noFill/>
          </a:ln>
        </c:spPr>
        <c:crossAx val="1656120495"/>
        <c:crosses val="min"/>
        <c:crossBetween val="between"/>
      </c:valAx>
    </c:plotArea>
    <c:plotVisOnly val="0"/>
    <c:dispBlanksAs val="gap"/>
    <c:showDLblsOverMax val="1"/>
  </c:chart>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1594684385382059E-2"/>
          <c:y val="2.1035598705501618E-2"/>
          <c:w val="0.95681063122923593"/>
          <c:h val="0.95792880258899671"/>
        </c:manualLayout>
      </c:layout>
      <c:barChart>
        <c:barDir val="col"/>
        <c:grouping val="stacked"/>
        <c:varyColors val="0"/>
        <c:ser>
          <c:idx val="0"/>
          <c:order val="0"/>
          <c:spPr>
            <a:solidFill>
              <a:schemeClr val="accent2"/>
            </a:solidFill>
            <a:ln>
              <a:noFill/>
            </a:ln>
          </c:spPr>
          <c:invertIfNegative val="0"/>
          <c:val>
            <c:numRef>
              <c:f>Sheet1!$A$1:$C$1</c:f>
              <c:numCache>
                <c:formatCode>General</c:formatCode>
                <c:ptCount val="3"/>
                <c:pt idx="0">
                  <c:v>51</c:v>
                </c:pt>
                <c:pt idx="1">
                  <c:v>25.5</c:v>
                </c:pt>
                <c:pt idx="2">
                  <c:v>22.3</c:v>
                </c:pt>
              </c:numCache>
            </c:numRef>
          </c:val>
          <c:extLst>
            <c:ext xmlns:c16="http://schemas.microsoft.com/office/drawing/2014/chart" uri="{C3380CC4-5D6E-409C-BE32-E72D297353CC}">
              <c16:uniqueId val="{00000000-F4D6-F14A-AE5B-58ABC706DA31}"/>
            </c:ext>
          </c:extLst>
        </c:ser>
        <c:ser>
          <c:idx val="1"/>
          <c:order val="1"/>
          <c:spPr>
            <a:solidFill>
              <a:schemeClr val="accent1"/>
            </a:solidFill>
            <a:ln>
              <a:noFill/>
            </a:ln>
          </c:spPr>
          <c:invertIfNegative val="0"/>
          <c:val>
            <c:numRef>
              <c:f>Sheet1!$A$2:$C$2</c:f>
              <c:numCache>
                <c:formatCode>General</c:formatCode>
                <c:ptCount val="3"/>
                <c:pt idx="0">
                  <c:v>59.900000000000006</c:v>
                </c:pt>
                <c:pt idx="1">
                  <c:v>25.5</c:v>
                </c:pt>
                <c:pt idx="2">
                  <c:v>7.5</c:v>
                </c:pt>
              </c:numCache>
            </c:numRef>
          </c:val>
          <c:extLst>
            <c:ext xmlns:c16="http://schemas.microsoft.com/office/drawing/2014/chart" uri="{C3380CC4-5D6E-409C-BE32-E72D297353CC}">
              <c16:uniqueId val="{00000001-F4D6-F14A-AE5B-58ABC706DA31}"/>
            </c:ext>
          </c:extLst>
        </c:ser>
        <c:dLbls>
          <c:showLegendKey val="0"/>
          <c:showVal val="0"/>
          <c:showCatName val="0"/>
          <c:showSerName val="0"/>
          <c:showPercent val="0"/>
          <c:showBubbleSize val="0"/>
        </c:dLbls>
        <c:gapWidth val="80"/>
        <c:overlap val="100"/>
        <c:axId val="2131448832"/>
        <c:axId val="1"/>
      </c:barChart>
      <c:catAx>
        <c:axId val="2131448832"/>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10.9"/>
          <c:min val="0"/>
        </c:scaling>
        <c:delete val="0"/>
        <c:axPos val="l"/>
        <c:majorGridlines>
          <c:spPr>
            <a:ln>
              <a:noFill/>
            </a:ln>
          </c:spPr>
        </c:majorGridlines>
        <c:numFmt formatCode="General" sourceLinked="1"/>
        <c:majorTickMark val="none"/>
        <c:minorTickMark val="none"/>
        <c:tickLblPos val="none"/>
        <c:spPr>
          <a:ln>
            <a:noFill/>
          </a:ln>
        </c:spPr>
        <c:crossAx val="2131448832"/>
        <c:crosses val="min"/>
        <c:crossBetween val="between"/>
      </c:valAx>
    </c:plotArea>
    <c:plotVisOnly val="0"/>
    <c:dispBlanksAs val="gap"/>
    <c:showDLblsOverMax val="1"/>
  </c:chart>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6838365896980464E-2"/>
          <c:y val="0.14609421586165772"/>
          <c:w val="0.88573120189461219"/>
          <c:h val="0.70781156827668457"/>
        </c:manualLayout>
      </c:layout>
      <c:pieChart>
        <c:varyColors val="0"/>
        <c:ser>
          <c:idx val="0"/>
          <c:order val="0"/>
          <c:dPt>
            <c:idx val="0"/>
            <c:bubble3D val="0"/>
            <c:spPr>
              <a:solidFill>
                <a:schemeClr val="accent1"/>
              </a:solidFill>
              <a:ln>
                <a:noFill/>
              </a:ln>
            </c:spPr>
            <c:extLst>
              <c:ext xmlns:c16="http://schemas.microsoft.com/office/drawing/2014/chart" uri="{C3380CC4-5D6E-409C-BE32-E72D297353CC}">
                <c16:uniqueId val="{00000000-67D3-714B-AA22-13E469D995B5}"/>
              </c:ext>
            </c:extLst>
          </c:dPt>
          <c:dPt>
            <c:idx val="1"/>
            <c:bubble3D val="0"/>
            <c:spPr>
              <a:solidFill>
                <a:schemeClr val="accent2"/>
              </a:solidFill>
              <a:ln>
                <a:noFill/>
              </a:ln>
            </c:spPr>
            <c:extLst>
              <c:ext xmlns:c16="http://schemas.microsoft.com/office/drawing/2014/chart" uri="{C3380CC4-5D6E-409C-BE32-E72D297353CC}">
                <c16:uniqueId val="{00000001-67D3-714B-AA22-13E469D995B5}"/>
              </c:ext>
            </c:extLst>
          </c:dPt>
          <c:dPt>
            <c:idx val="2"/>
            <c:bubble3D val="0"/>
            <c:spPr>
              <a:solidFill>
                <a:schemeClr val="accent3"/>
              </a:solidFill>
              <a:ln>
                <a:noFill/>
              </a:ln>
            </c:spPr>
            <c:extLst>
              <c:ext xmlns:c16="http://schemas.microsoft.com/office/drawing/2014/chart" uri="{C3380CC4-5D6E-409C-BE32-E72D297353CC}">
                <c16:uniqueId val="{00000002-67D3-714B-AA22-13E469D995B5}"/>
              </c:ext>
            </c:extLst>
          </c:dPt>
          <c:dPt>
            <c:idx val="3"/>
            <c:bubble3D val="0"/>
            <c:spPr>
              <a:solidFill>
                <a:schemeClr val="accent6"/>
              </a:solidFill>
              <a:ln>
                <a:noFill/>
              </a:ln>
            </c:spPr>
            <c:extLst>
              <c:ext xmlns:c16="http://schemas.microsoft.com/office/drawing/2014/chart" uri="{C3380CC4-5D6E-409C-BE32-E72D297353CC}">
                <c16:uniqueId val="{00000003-67D3-714B-AA22-13E469D995B5}"/>
              </c:ext>
            </c:extLst>
          </c:dPt>
          <c:dPt>
            <c:idx val="4"/>
            <c:bubble3D val="0"/>
            <c:spPr>
              <a:solidFill>
                <a:schemeClr val="accent5"/>
              </a:solidFill>
              <a:ln>
                <a:noFill/>
              </a:ln>
            </c:spPr>
            <c:extLst>
              <c:ext xmlns:c16="http://schemas.microsoft.com/office/drawing/2014/chart" uri="{C3380CC4-5D6E-409C-BE32-E72D297353CC}">
                <c16:uniqueId val="{00000004-67D3-714B-AA22-13E469D995B5}"/>
              </c:ext>
            </c:extLst>
          </c:dPt>
          <c:dLbls>
            <c:dLbl>
              <c:idx val="1"/>
              <c:layout>
                <c:manualLayout>
                  <c:x val="8.9402013025458846E-2"/>
                  <c:y val="3.2200357781753133E-2"/>
                </c:manualLayout>
              </c:layout>
              <c:numFmt formatCode="#,##0&quot;%&quot;;&quot;-&quot;#,##0&quot;%&quot;" sourceLinked="0"/>
              <c:spPr>
                <a:noFill/>
                <a:ln>
                  <a:noFill/>
                </a:ln>
              </c:spPr>
              <c:txPr>
                <a:bodyPr wrap="none"/>
                <a:lstStyle/>
                <a:p>
                  <a:pPr>
                    <a:defRPr sz="14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67D3-714B-AA22-13E469D995B5}"/>
                </c:ext>
              </c:extLst>
            </c:dLbl>
            <c:dLbl>
              <c:idx val="2"/>
              <c:layout>
                <c:manualLayout>
                  <c:x val="-7.2824156305506219E-2"/>
                  <c:y val="8.2886106141920102E-2"/>
                </c:manualLayout>
              </c:layout>
              <c:numFmt formatCode="#,##0&quot;%&quot;;&quot;-&quot;#,##0&quot;%&quot;" sourceLinked="0"/>
              <c:spPr>
                <a:noFill/>
                <a:ln>
                  <a:noFill/>
                </a:ln>
              </c:spPr>
              <c:txPr>
                <a:bodyPr wrap="none"/>
                <a:lstStyle/>
                <a:p>
                  <a:pPr>
                    <a:defRPr sz="14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67D3-714B-AA22-13E469D995B5}"/>
                </c:ext>
              </c:extLst>
            </c:dLbl>
            <c:dLbl>
              <c:idx val="4"/>
              <c:layout>
                <c:manualLayout>
                  <c:x val="-8.052101835405566E-2"/>
                  <c:y val="-4.8300536672629693E-2"/>
                </c:manualLayout>
              </c:layout>
              <c:numFmt formatCode="#,##0&quot;%&quot;;&quot;-&quot;#,##0&quot;%&quot;" sourceLinked="0"/>
              <c:spPr>
                <a:noFill/>
                <a:ln>
                  <a:noFill/>
                </a:ln>
              </c:spPr>
              <c:txPr>
                <a:bodyPr wrap="none"/>
                <a:lstStyle/>
                <a:p>
                  <a:pPr>
                    <a:defRPr sz="14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67D3-714B-AA22-13E469D995B5}"/>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extLst>
          </c:dLbls>
          <c:val>
            <c:numRef>
              <c:f>Sheet1!$A$1:$A$5</c:f>
              <c:numCache>
                <c:formatCode>General</c:formatCode>
                <c:ptCount val="5"/>
                <c:pt idx="0">
                  <c:v>4</c:v>
                </c:pt>
                <c:pt idx="1">
                  <c:v>53</c:v>
                </c:pt>
                <c:pt idx="2">
                  <c:v>9</c:v>
                </c:pt>
                <c:pt idx="3">
                  <c:v>1</c:v>
                </c:pt>
                <c:pt idx="4">
                  <c:v>33</c:v>
                </c:pt>
              </c:numCache>
            </c:numRef>
          </c:val>
          <c:extLst>
            <c:ext xmlns:c16="http://schemas.microsoft.com/office/drawing/2014/chart" uri="{C3380CC4-5D6E-409C-BE32-E72D297353CC}">
              <c16:uniqueId val="{00000005-67D3-714B-AA22-13E469D995B5}"/>
            </c:ext>
          </c:extLst>
        </c:ser>
        <c:dLbls>
          <c:showLegendKey val="0"/>
          <c:showVal val="0"/>
          <c:showCatName val="0"/>
          <c:showSerName val="0"/>
          <c:showPercent val="0"/>
          <c:showBubbleSize val="0"/>
          <c:showLeaderLines val="1"/>
        </c:dLbls>
        <c:firstSliceAng val="0"/>
      </c:pieChart>
    </c:plotArea>
    <c:plotVisOnly val="0"/>
    <c:dispBlanksAs val="gap"/>
    <c:showDLblsOverMax val="1"/>
  </c:chart>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4563060935285781E-2"/>
          <c:y val="6.0865837976853833E-2"/>
          <c:w val="0.95087387812942847"/>
          <c:h val="0.87826832404629229"/>
        </c:manualLayout>
      </c:layout>
      <c:barChart>
        <c:barDir val="col"/>
        <c:grouping val="clustered"/>
        <c:varyColors val="0"/>
        <c:ser>
          <c:idx val="0"/>
          <c:order val="0"/>
          <c:spPr>
            <a:solidFill>
              <a:schemeClr val="accent1"/>
            </a:solidFill>
            <a:ln>
              <a:noFill/>
            </a:ln>
          </c:spPr>
          <c:invertIfNegative val="0"/>
          <c:dLbls>
            <c:dLbl>
              <c:idx val="0"/>
              <c:layout>
                <c:manualLayout>
                  <c:x val="0"/>
                  <c:y val="-1.6716673810544362E-2"/>
                </c:manualLayout>
              </c:layout>
              <c:numFmt formatCode="#,##0.0;&quot;-&quot;#,##0.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F0DC-8644-B8CD-825F31734400}"/>
                </c:ext>
              </c:extLst>
            </c:dLbl>
            <c:dLbl>
              <c:idx val="1"/>
              <c:layout>
                <c:manualLayout>
                  <c:x val="0"/>
                  <c:y val="-0.37848264037719676"/>
                </c:manualLayout>
              </c:layout>
              <c:numFmt formatCode="#,##0.0;&quot;-&quot;#,##0.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F0DC-8644-B8CD-825F31734400}"/>
                </c:ext>
              </c:extLst>
            </c:dLbl>
            <c:dLbl>
              <c:idx val="2"/>
              <c:layout>
                <c:manualLayout>
                  <c:x val="0"/>
                  <c:y val="-0.4312044577796828"/>
                </c:manualLayout>
              </c:layout>
              <c:numFmt formatCode="#,##0.0;&quot;-&quot;#,##0.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F0DC-8644-B8CD-825F31734400}"/>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Sheet1!$A$1:$C$1</c:f>
              <c:numCache>
                <c:formatCode>General</c:formatCode>
                <c:ptCount val="3"/>
                <c:pt idx="0">
                  <c:v>0.3</c:v>
                </c:pt>
                <c:pt idx="1">
                  <c:v>8</c:v>
                </c:pt>
                <c:pt idx="2">
                  <c:v>9.1999999999999993</c:v>
                </c:pt>
              </c:numCache>
            </c:numRef>
          </c:val>
          <c:extLst>
            <c:ext xmlns:c16="http://schemas.microsoft.com/office/drawing/2014/chart" uri="{C3380CC4-5D6E-409C-BE32-E72D297353CC}">
              <c16:uniqueId val="{00000003-F0DC-8644-B8CD-825F31734400}"/>
            </c:ext>
          </c:extLst>
        </c:ser>
        <c:ser>
          <c:idx val="1"/>
          <c:order val="1"/>
          <c:spPr>
            <a:solidFill>
              <a:schemeClr val="accent2"/>
            </a:solidFill>
            <a:ln>
              <a:noFill/>
            </a:ln>
          </c:spPr>
          <c:invertIfNegative val="0"/>
          <c:dLbls>
            <c:dLbl>
              <c:idx val="0"/>
              <c:layout>
                <c:manualLayout>
                  <c:x val="0"/>
                  <c:y val="8.5726532361765965E-4"/>
                </c:manualLayout>
              </c:layout>
              <c:numFmt formatCode="#,##0.0;&quot;-&quot;#,##0.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F0DC-8644-B8CD-825F31734400}"/>
                </c:ext>
              </c:extLst>
            </c:dLbl>
            <c:dLbl>
              <c:idx val="1"/>
              <c:layout>
                <c:manualLayout>
                  <c:x val="0"/>
                  <c:y val="-8.4440634376339474E-2"/>
                </c:manualLayout>
              </c:layout>
              <c:numFmt formatCode="#,##0.0;&quot;-&quot;#,##0.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F0DC-8644-B8CD-825F31734400}"/>
                </c:ext>
              </c:extLst>
            </c:dLbl>
            <c:dLbl>
              <c:idx val="2"/>
              <c:layout>
                <c:manualLayout>
                  <c:x val="0"/>
                  <c:y val="-0.18559794256322332"/>
                </c:manualLayout>
              </c:layout>
              <c:numFmt formatCode="#,##0.0;&quot;-&quot;#,##0.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F0DC-8644-B8CD-825F31734400}"/>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Sheet1!$A$2:$C$2</c:f>
              <c:numCache>
                <c:formatCode>General</c:formatCode>
                <c:ptCount val="3"/>
                <c:pt idx="0">
                  <c:v>0.1</c:v>
                </c:pt>
                <c:pt idx="1">
                  <c:v>1.3</c:v>
                </c:pt>
                <c:pt idx="2">
                  <c:v>3.5999999999999996</c:v>
                </c:pt>
              </c:numCache>
            </c:numRef>
          </c:val>
          <c:extLst>
            <c:ext xmlns:c16="http://schemas.microsoft.com/office/drawing/2014/chart" uri="{C3380CC4-5D6E-409C-BE32-E72D297353CC}">
              <c16:uniqueId val="{00000007-F0DC-8644-B8CD-825F31734400}"/>
            </c:ext>
          </c:extLst>
        </c:ser>
        <c:dLbls>
          <c:showLegendKey val="0"/>
          <c:showVal val="0"/>
          <c:showCatName val="0"/>
          <c:showSerName val="0"/>
          <c:showPercent val="0"/>
          <c:showBubbleSize val="0"/>
        </c:dLbls>
        <c:gapWidth val="80"/>
        <c:axId val="2134199327"/>
        <c:axId val="1"/>
      </c:barChart>
      <c:catAx>
        <c:axId val="2134199327"/>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0"/>
          <c:min val="0"/>
        </c:scaling>
        <c:delete val="0"/>
        <c:axPos val="l"/>
        <c:majorGridlines>
          <c:spPr>
            <a:ln>
              <a:noFill/>
            </a:ln>
          </c:spPr>
        </c:majorGridlines>
        <c:numFmt formatCode="General" sourceLinked="1"/>
        <c:majorTickMark val="none"/>
        <c:minorTickMark val="none"/>
        <c:tickLblPos val="none"/>
        <c:spPr>
          <a:ln w="9525" cmpd="sng" algn="ctr">
            <a:solidFill>
              <a:schemeClr val="tx1"/>
            </a:solidFill>
            <a:prstDash val="solid"/>
          </a:ln>
        </c:spPr>
        <c:crossAx val="2134199327"/>
        <c:crosses val="min"/>
        <c:crossBetween val="between"/>
      </c:valAx>
    </c:plotArea>
    <c:plotVisOnly val="0"/>
    <c:dispBlanksAs val="gap"/>
    <c:showDLblsOverMax val="1"/>
  </c:chart>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4862681744749595"/>
          <c:y val="0.11838006230529595"/>
          <c:w val="0.83457189014539579"/>
          <c:h val="0.76220145379023885"/>
        </c:manualLayout>
      </c:layout>
      <c:scatterChart>
        <c:scatterStyle val="lineMarker"/>
        <c:varyColors val="0"/>
        <c:ser>
          <c:idx val="0"/>
          <c:order val="0"/>
          <c:spPr>
            <a:ln w="19050" cmpd="sng" algn="ctr">
              <a:solidFill>
                <a:schemeClr val="accent1"/>
              </a:solidFill>
              <a:prstDash val="solid"/>
            </a:ln>
          </c:spPr>
          <c:marker>
            <c:symbol val="none"/>
          </c:marker>
          <c:xVal>
            <c:numRef>
              <c:f>Sheet1!$A$1:$DP$1</c:f>
              <c:numCache>
                <c:formatCode>General</c:formatCode>
                <c:ptCount val="120"/>
                <c:pt idx="0">
                  <c:v>16436</c:v>
                </c:pt>
                <c:pt idx="1">
                  <c:v>16467</c:v>
                </c:pt>
                <c:pt idx="2">
                  <c:v>16495</c:v>
                </c:pt>
                <c:pt idx="3">
                  <c:v>16526</c:v>
                </c:pt>
                <c:pt idx="4">
                  <c:v>16556</c:v>
                </c:pt>
                <c:pt idx="5">
                  <c:v>16587</c:v>
                </c:pt>
                <c:pt idx="6">
                  <c:v>16617</c:v>
                </c:pt>
                <c:pt idx="7">
                  <c:v>16648</c:v>
                </c:pt>
                <c:pt idx="8">
                  <c:v>16679</c:v>
                </c:pt>
                <c:pt idx="9">
                  <c:v>16709</c:v>
                </c:pt>
                <c:pt idx="10">
                  <c:v>16740</c:v>
                </c:pt>
                <c:pt idx="11">
                  <c:v>16770</c:v>
                </c:pt>
                <c:pt idx="12">
                  <c:v>16801</c:v>
                </c:pt>
                <c:pt idx="13">
                  <c:v>16832</c:v>
                </c:pt>
                <c:pt idx="14">
                  <c:v>16861</c:v>
                </c:pt>
                <c:pt idx="15">
                  <c:v>16892</c:v>
                </c:pt>
                <c:pt idx="16">
                  <c:v>16922</c:v>
                </c:pt>
                <c:pt idx="17">
                  <c:v>16953</c:v>
                </c:pt>
                <c:pt idx="18">
                  <c:v>16983</c:v>
                </c:pt>
                <c:pt idx="19">
                  <c:v>17014</c:v>
                </c:pt>
                <c:pt idx="20">
                  <c:v>17045</c:v>
                </c:pt>
                <c:pt idx="21">
                  <c:v>17075</c:v>
                </c:pt>
                <c:pt idx="22">
                  <c:v>17106</c:v>
                </c:pt>
                <c:pt idx="23">
                  <c:v>17136</c:v>
                </c:pt>
                <c:pt idx="24">
                  <c:v>17167</c:v>
                </c:pt>
                <c:pt idx="25">
                  <c:v>17198</c:v>
                </c:pt>
                <c:pt idx="26">
                  <c:v>17226</c:v>
                </c:pt>
                <c:pt idx="27">
                  <c:v>17257</c:v>
                </c:pt>
                <c:pt idx="28">
                  <c:v>17287</c:v>
                </c:pt>
                <c:pt idx="29">
                  <c:v>17318</c:v>
                </c:pt>
                <c:pt idx="30">
                  <c:v>17348</c:v>
                </c:pt>
                <c:pt idx="31">
                  <c:v>17379</c:v>
                </c:pt>
                <c:pt idx="32">
                  <c:v>17410</c:v>
                </c:pt>
                <c:pt idx="33">
                  <c:v>17440</c:v>
                </c:pt>
                <c:pt idx="34">
                  <c:v>17471</c:v>
                </c:pt>
                <c:pt idx="35">
                  <c:v>17501</c:v>
                </c:pt>
                <c:pt idx="36">
                  <c:v>17532</c:v>
                </c:pt>
                <c:pt idx="37">
                  <c:v>17563</c:v>
                </c:pt>
                <c:pt idx="38">
                  <c:v>17591</c:v>
                </c:pt>
                <c:pt idx="39">
                  <c:v>17622</c:v>
                </c:pt>
                <c:pt idx="40">
                  <c:v>17652</c:v>
                </c:pt>
                <c:pt idx="41">
                  <c:v>17683</c:v>
                </c:pt>
                <c:pt idx="42">
                  <c:v>17713</c:v>
                </c:pt>
                <c:pt idx="43">
                  <c:v>17744</c:v>
                </c:pt>
                <c:pt idx="44">
                  <c:v>17775</c:v>
                </c:pt>
                <c:pt idx="45">
                  <c:v>17805</c:v>
                </c:pt>
                <c:pt idx="46">
                  <c:v>17836</c:v>
                </c:pt>
                <c:pt idx="47">
                  <c:v>17866</c:v>
                </c:pt>
                <c:pt idx="48">
                  <c:v>17897</c:v>
                </c:pt>
                <c:pt idx="49">
                  <c:v>17928</c:v>
                </c:pt>
                <c:pt idx="50">
                  <c:v>17956</c:v>
                </c:pt>
                <c:pt idx="51">
                  <c:v>17987</c:v>
                </c:pt>
                <c:pt idx="52">
                  <c:v>18017</c:v>
                </c:pt>
                <c:pt idx="53">
                  <c:v>18048</c:v>
                </c:pt>
                <c:pt idx="54">
                  <c:v>18078</c:v>
                </c:pt>
                <c:pt idx="55">
                  <c:v>18109</c:v>
                </c:pt>
                <c:pt idx="56">
                  <c:v>18140</c:v>
                </c:pt>
                <c:pt idx="57">
                  <c:v>18170</c:v>
                </c:pt>
                <c:pt idx="58">
                  <c:v>18201</c:v>
                </c:pt>
                <c:pt idx="59">
                  <c:v>18231</c:v>
                </c:pt>
                <c:pt idx="60">
                  <c:v>18262</c:v>
                </c:pt>
                <c:pt idx="61">
                  <c:v>18293</c:v>
                </c:pt>
                <c:pt idx="62">
                  <c:v>18322</c:v>
                </c:pt>
                <c:pt idx="63">
                  <c:v>18353</c:v>
                </c:pt>
                <c:pt idx="64">
                  <c:v>18383</c:v>
                </c:pt>
                <c:pt idx="65">
                  <c:v>18414</c:v>
                </c:pt>
                <c:pt idx="66">
                  <c:v>18444</c:v>
                </c:pt>
                <c:pt idx="67">
                  <c:v>18475</c:v>
                </c:pt>
                <c:pt idx="68">
                  <c:v>18506</c:v>
                </c:pt>
                <c:pt idx="69">
                  <c:v>18536</c:v>
                </c:pt>
                <c:pt idx="70">
                  <c:v>18567</c:v>
                </c:pt>
                <c:pt idx="71">
                  <c:v>18597</c:v>
                </c:pt>
                <c:pt idx="72">
                  <c:v>18628</c:v>
                </c:pt>
                <c:pt idx="73">
                  <c:v>18659</c:v>
                </c:pt>
                <c:pt idx="74">
                  <c:v>18687</c:v>
                </c:pt>
                <c:pt idx="75">
                  <c:v>18718</c:v>
                </c:pt>
                <c:pt idx="76">
                  <c:v>18748</c:v>
                </c:pt>
                <c:pt idx="77">
                  <c:v>18779</c:v>
                </c:pt>
                <c:pt idx="78">
                  <c:v>18809</c:v>
                </c:pt>
                <c:pt idx="79">
                  <c:v>18840</c:v>
                </c:pt>
                <c:pt idx="80">
                  <c:v>18871</c:v>
                </c:pt>
                <c:pt idx="81">
                  <c:v>18901</c:v>
                </c:pt>
                <c:pt idx="82">
                  <c:v>18932</c:v>
                </c:pt>
                <c:pt idx="83">
                  <c:v>18962</c:v>
                </c:pt>
                <c:pt idx="84">
                  <c:v>18993</c:v>
                </c:pt>
                <c:pt idx="85">
                  <c:v>19024</c:v>
                </c:pt>
                <c:pt idx="86">
                  <c:v>19052</c:v>
                </c:pt>
                <c:pt idx="87">
                  <c:v>19083</c:v>
                </c:pt>
                <c:pt idx="88">
                  <c:v>19113</c:v>
                </c:pt>
                <c:pt idx="89">
                  <c:v>19144</c:v>
                </c:pt>
                <c:pt idx="90">
                  <c:v>19174</c:v>
                </c:pt>
                <c:pt idx="91">
                  <c:v>19205</c:v>
                </c:pt>
                <c:pt idx="92">
                  <c:v>19236</c:v>
                </c:pt>
                <c:pt idx="93">
                  <c:v>19266</c:v>
                </c:pt>
                <c:pt idx="94">
                  <c:v>19297</c:v>
                </c:pt>
                <c:pt idx="95">
                  <c:v>19327</c:v>
                </c:pt>
                <c:pt idx="96">
                  <c:v>19358</c:v>
                </c:pt>
                <c:pt idx="97">
                  <c:v>19389</c:v>
                </c:pt>
                <c:pt idx="98">
                  <c:v>19417</c:v>
                </c:pt>
                <c:pt idx="99">
                  <c:v>19448</c:v>
                </c:pt>
                <c:pt idx="100">
                  <c:v>19478</c:v>
                </c:pt>
                <c:pt idx="101">
                  <c:v>19509</c:v>
                </c:pt>
                <c:pt idx="102">
                  <c:v>19539</c:v>
                </c:pt>
                <c:pt idx="103">
                  <c:v>19570</c:v>
                </c:pt>
                <c:pt idx="104">
                  <c:v>19601</c:v>
                </c:pt>
                <c:pt idx="105">
                  <c:v>19631</c:v>
                </c:pt>
                <c:pt idx="106">
                  <c:v>19662</c:v>
                </c:pt>
                <c:pt idx="107">
                  <c:v>19692</c:v>
                </c:pt>
                <c:pt idx="108">
                  <c:v>19723</c:v>
                </c:pt>
                <c:pt idx="109">
                  <c:v>19754</c:v>
                </c:pt>
                <c:pt idx="110">
                  <c:v>19783</c:v>
                </c:pt>
                <c:pt idx="111">
                  <c:v>19814</c:v>
                </c:pt>
                <c:pt idx="112">
                  <c:v>19844</c:v>
                </c:pt>
                <c:pt idx="113">
                  <c:v>19875</c:v>
                </c:pt>
                <c:pt idx="114">
                  <c:v>19905</c:v>
                </c:pt>
                <c:pt idx="115">
                  <c:v>19936</c:v>
                </c:pt>
                <c:pt idx="116">
                  <c:v>19967</c:v>
                </c:pt>
                <c:pt idx="117">
                  <c:v>19997</c:v>
                </c:pt>
                <c:pt idx="118">
                  <c:v>20028</c:v>
                </c:pt>
                <c:pt idx="119">
                  <c:v>20058</c:v>
                </c:pt>
              </c:numCache>
            </c:numRef>
          </c:xVal>
          <c:yVal>
            <c:numRef>
              <c:f>Sheet1!$A$2:$DP$2</c:f>
              <c:numCache>
                <c:formatCode>General</c:formatCode>
                <c:ptCount val="120"/>
                <c:pt idx="0">
                  <c:v>5830.5357142857101</c:v>
                </c:pt>
                <c:pt idx="1">
                  <c:v>5729.2749999999996</c:v>
                </c:pt>
                <c:pt idx="2">
                  <c:v>5939.6704545454504</c:v>
                </c:pt>
                <c:pt idx="3">
                  <c:v>6042.0874999999996</c:v>
                </c:pt>
                <c:pt idx="4">
                  <c:v>6294.7763157894697</c:v>
                </c:pt>
                <c:pt idx="5">
                  <c:v>5833.0113636363603</c:v>
                </c:pt>
                <c:pt idx="6">
                  <c:v>5456.75</c:v>
                </c:pt>
                <c:pt idx="7">
                  <c:v>5127.3</c:v>
                </c:pt>
                <c:pt idx="8">
                  <c:v>5217.25</c:v>
                </c:pt>
                <c:pt idx="9">
                  <c:v>5216.0909090909099</c:v>
                </c:pt>
                <c:pt idx="10">
                  <c:v>4799.9047619047597</c:v>
                </c:pt>
                <c:pt idx="11">
                  <c:v>4638.8333333333303</c:v>
                </c:pt>
                <c:pt idx="12">
                  <c:v>4471.7875000000004</c:v>
                </c:pt>
                <c:pt idx="13">
                  <c:v>4598.6190476190504</c:v>
                </c:pt>
                <c:pt idx="14">
                  <c:v>4953.7976190476202</c:v>
                </c:pt>
                <c:pt idx="15">
                  <c:v>4872.7380952381</c:v>
                </c:pt>
                <c:pt idx="16">
                  <c:v>4694.5375000000004</c:v>
                </c:pt>
                <c:pt idx="17">
                  <c:v>4641.9659090909099</c:v>
                </c:pt>
                <c:pt idx="18">
                  <c:v>4864.9047619047597</c:v>
                </c:pt>
                <c:pt idx="19">
                  <c:v>4751.6704545454504</c:v>
                </c:pt>
                <c:pt idx="20">
                  <c:v>4722.2045454545496</c:v>
                </c:pt>
                <c:pt idx="21">
                  <c:v>4731.2619047619</c:v>
                </c:pt>
                <c:pt idx="22">
                  <c:v>5450.9318181818198</c:v>
                </c:pt>
                <c:pt idx="23">
                  <c:v>5660.35</c:v>
                </c:pt>
                <c:pt idx="24">
                  <c:v>5754.5595238095202</c:v>
                </c:pt>
                <c:pt idx="25">
                  <c:v>5940.9125000000004</c:v>
                </c:pt>
                <c:pt idx="26">
                  <c:v>5824.6304347826099</c:v>
                </c:pt>
                <c:pt idx="27">
                  <c:v>5683.9027777777801</c:v>
                </c:pt>
                <c:pt idx="28">
                  <c:v>5599.5595238095202</c:v>
                </c:pt>
                <c:pt idx="29">
                  <c:v>5719.7613636363603</c:v>
                </c:pt>
                <c:pt idx="30">
                  <c:v>5985.1190476190504</c:v>
                </c:pt>
                <c:pt idx="31">
                  <c:v>6485.625</c:v>
                </c:pt>
                <c:pt idx="32">
                  <c:v>6577.1666666666697</c:v>
                </c:pt>
                <c:pt idx="33">
                  <c:v>6807.6022727272702</c:v>
                </c:pt>
                <c:pt idx="34">
                  <c:v>6826.5454545454504</c:v>
                </c:pt>
                <c:pt idx="35">
                  <c:v>6833.8947368421004</c:v>
                </c:pt>
                <c:pt idx="36">
                  <c:v>7065.8522727272702</c:v>
                </c:pt>
                <c:pt idx="37">
                  <c:v>7006.5249999999996</c:v>
                </c:pt>
                <c:pt idx="38">
                  <c:v>6799.1785714285697</c:v>
                </c:pt>
                <c:pt idx="39">
                  <c:v>6851.5124999999998</c:v>
                </c:pt>
                <c:pt idx="40">
                  <c:v>6825.2738095238101</c:v>
                </c:pt>
                <c:pt idx="41">
                  <c:v>6965.8571428571404</c:v>
                </c:pt>
                <c:pt idx="42">
                  <c:v>6250.75</c:v>
                </c:pt>
                <c:pt idx="43">
                  <c:v>6051.0454545454504</c:v>
                </c:pt>
                <c:pt idx="44">
                  <c:v>6050.7624999999998</c:v>
                </c:pt>
                <c:pt idx="45">
                  <c:v>6219.5869565217399</c:v>
                </c:pt>
                <c:pt idx="46">
                  <c:v>6195.9204545454504</c:v>
                </c:pt>
                <c:pt idx="47">
                  <c:v>6075.3157894736796</c:v>
                </c:pt>
                <c:pt idx="48">
                  <c:v>5939.1022727272702</c:v>
                </c:pt>
                <c:pt idx="49">
                  <c:v>6300.4875000000002</c:v>
                </c:pt>
                <c:pt idx="50">
                  <c:v>6439.4642857142899</c:v>
                </c:pt>
                <c:pt idx="51">
                  <c:v>6438.3625000000002</c:v>
                </c:pt>
                <c:pt idx="52">
                  <c:v>6017.9047619047597</c:v>
                </c:pt>
                <c:pt idx="53">
                  <c:v>5882.2250000000004</c:v>
                </c:pt>
                <c:pt idx="54">
                  <c:v>5941.1956521739103</c:v>
                </c:pt>
                <c:pt idx="55">
                  <c:v>5709.4404761904798</c:v>
                </c:pt>
                <c:pt idx="56">
                  <c:v>5759.25</c:v>
                </c:pt>
                <c:pt idx="57">
                  <c:v>5757.2978260869604</c:v>
                </c:pt>
                <c:pt idx="58">
                  <c:v>5859.9523809523798</c:v>
                </c:pt>
                <c:pt idx="59">
                  <c:v>6077.0625</c:v>
                </c:pt>
                <c:pt idx="60">
                  <c:v>6031.2090909090903</c:v>
                </c:pt>
                <c:pt idx="61">
                  <c:v>5687.75</c:v>
                </c:pt>
                <c:pt idx="62">
                  <c:v>5182.6318181818197</c:v>
                </c:pt>
                <c:pt idx="63">
                  <c:v>5057.9719999999998</c:v>
                </c:pt>
                <c:pt idx="64">
                  <c:v>5239.8263157894698</c:v>
                </c:pt>
                <c:pt idx="65">
                  <c:v>5754.5954545454597</c:v>
                </c:pt>
                <c:pt idx="66">
                  <c:v>6372.4608695652196</c:v>
                </c:pt>
                <c:pt idx="67">
                  <c:v>6508.3928571428596</c:v>
                </c:pt>
                <c:pt idx="68">
                  <c:v>6704.9</c:v>
                </c:pt>
                <c:pt idx="69">
                  <c:v>6713.8113636363596</c:v>
                </c:pt>
                <c:pt idx="70">
                  <c:v>7068.9071428571397</c:v>
                </c:pt>
                <c:pt idx="71">
                  <c:v>7772.2380952381</c:v>
                </c:pt>
                <c:pt idx="72">
                  <c:v>7972.1475</c:v>
                </c:pt>
                <c:pt idx="73">
                  <c:v>8470.94</c:v>
                </c:pt>
                <c:pt idx="74">
                  <c:v>8988.2478260869593</c:v>
                </c:pt>
                <c:pt idx="75">
                  <c:v>9324.8174999999992</c:v>
                </c:pt>
                <c:pt idx="76">
                  <c:v>10166.285</c:v>
                </c:pt>
                <c:pt idx="77">
                  <c:v>9631.5</c:v>
                </c:pt>
                <c:pt idx="78">
                  <c:v>9450.8204545454591</c:v>
                </c:pt>
                <c:pt idx="79">
                  <c:v>9370.1385714285698</c:v>
                </c:pt>
                <c:pt idx="80">
                  <c:v>9324.7095454545506</c:v>
                </c:pt>
                <c:pt idx="81">
                  <c:v>9829.2190476190499</c:v>
                </c:pt>
                <c:pt idx="82">
                  <c:v>9728.9045454545394</c:v>
                </c:pt>
                <c:pt idx="83">
                  <c:v>9551.18</c:v>
                </c:pt>
                <c:pt idx="84">
                  <c:v>9782.3374999999996</c:v>
                </c:pt>
                <c:pt idx="85">
                  <c:v>9943.1749999999993</c:v>
                </c:pt>
                <c:pt idx="86">
                  <c:v>10230.893913043499</c:v>
                </c:pt>
                <c:pt idx="87">
                  <c:v>10174.347619047599</c:v>
                </c:pt>
                <c:pt idx="88">
                  <c:v>9395.0272727272695</c:v>
                </c:pt>
                <c:pt idx="89">
                  <c:v>9067.5518181818206</c:v>
                </c:pt>
                <c:pt idx="90">
                  <c:v>7544.8095238095202</c:v>
                </c:pt>
                <c:pt idx="91">
                  <c:v>7990.8121739130402</c:v>
                </c:pt>
                <c:pt idx="92">
                  <c:v>7746.0113636363603</c:v>
                </c:pt>
                <c:pt idx="93">
                  <c:v>7651.0828571428601</c:v>
                </c:pt>
                <c:pt idx="94">
                  <c:v>8049.8613636363598</c:v>
                </c:pt>
                <c:pt idx="95">
                  <c:v>8371.0913636363603</c:v>
                </c:pt>
                <c:pt idx="96">
                  <c:v>9007.3463636363595</c:v>
                </c:pt>
                <c:pt idx="97">
                  <c:v>8936.5869999999995</c:v>
                </c:pt>
                <c:pt idx="98">
                  <c:v>8856.3108695652209</c:v>
                </c:pt>
                <c:pt idx="99">
                  <c:v>8809.1574999999993</c:v>
                </c:pt>
                <c:pt idx="100">
                  <c:v>8243.1560869565201</c:v>
                </c:pt>
                <c:pt idx="101">
                  <c:v>8396.5177272727306</c:v>
                </c:pt>
                <c:pt idx="102">
                  <c:v>8476.6790476190508</c:v>
                </c:pt>
                <c:pt idx="103">
                  <c:v>8347.8282608695699</c:v>
                </c:pt>
                <c:pt idx="104">
                  <c:v>8276.7138095238097</c:v>
                </c:pt>
                <c:pt idx="105">
                  <c:v>7941.3559090909102</c:v>
                </c:pt>
                <c:pt idx="106">
                  <c:v>8189.5877272727303</c:v>
                </c:pt>
                <c:pt idx="107">
                  <c:v>8407.9004761904798</c:v>
                </c:pt>
                <c:pt idx="108">
                  <c:v>8351.3395652173895</c:v>
                </c:pt>
                <c:pt idx="109">
                  <c:v>8304.9504761904791</c:v>
                </c:pt>
                <c:pt idx="110">
                  <c:v>8692.8190476190503</c:v>
                </c:pt>
                <c:pt idx="111">
                  <c:v>9445.5936363636301</c:v>
                </c:pt>
                <c:pt idx="112">
                  <c:v>10117.1634782609</c:v>
                </c:pt>
                <c:pt idx="113">
                  <c:v>9648.1669999999995</c:v>
                </c:pt>
                <c:pt idx="114">
                  <c:v>9385.3130434782597</c:v>
                </c:pt>
                <c:pt idx="115">
                  <c:v>8981.1177272727291</c:v>
                </c:pt>
                <c:pt idx="116">
                  <c:v>9259.1285714285696</c:v>
                </c:pt>
                <c:pt idx="117">
                  <c:v>9533.99130434783</c:v>
                </c:pt>
                <c:pt idx="118">
                  <c:v>9075.7271428571403</c:v>
                </c:pt>
                <c:pt idx="119">
                  <c:v>8909.90772727273</c:v>
                </c:pt>
              </c:numCache>
            </c:numRef>
          </c:yVal>
          <c:smooth val="0"/>
          <c:extLst>
            <c:ext xmlns:c16="http://schemas.microsoft.com/office/drawing/2014/chart" uri="{C3380CC4-5D6E-409C-BE32-E72D297353CC}">
              <c16:uniqueId val="{00000000-EF2B-3941-A69A-E08650AA97DC}"/>
            </c:ext>
          </c:extLst>
        </c:ser>
        <c:dLbls>
          <c:showLegendKey val="0"/>
          <c:showVal val="0"/>
          <c:showCatName val="0"/>
          <c:showSerName val="0"/>
          <c:showPercent val="0"/>
          <c:showBubbleSize val="0"/>
        </c:dLbls>
        <c:axId val="4"/>
        <c:axId val="5"/>
      </c:scatterChart>
      <c:valAx>
        <c:axId val="4"/>
        <c:scaling>
          <c:orientation val="minMax"/>
          <c:max val="20089"/>
          <c:min val="16436"/>
        </c:scaling>
        <c:delete val="0"/>
        <c:axPos val="b"/>
        <c:majorGridlines>
          <c:spPr>
            <a:ln>
              <a:noFill/>
            </a:ln>
          </c:spPr>
        </c:majorGridlines>
        <c:numFmt formatCode="General" sourceLinked="1"/>
        <c:majorTickMark val="none"/>
        <c:minorTickMark val="none"/>
        <c:tickLblPos val="none"/>
        <c:spPr>
          <a:ln w="9525" cmpd="sng" algn="ctr">
            <a:solidFill>
              <a:schemeClr val="tx1"/>
            </a:solidFill>
            <a:prstDash val="solid"/>
          </a:ln>
        </c:spPr>
        <c:crossAx val="5"/>
        <c:crosses val="min"/>
        <c:crossBetween val="midCat"/>
      </c:valAx>
      <c:valAx>
        <c:axId val="5"/>
        <c:scaling>
          <c:orientation val="minMax"/>
          <c:max val="1500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200" kern="1200">
                <a:solidFill>
                  <a:schemeClr val="tx1"/>
                </a:solidFill>
                <a:latin typeface="+mn-lt"/>
                <a:ea typeface="+mn-ea"/>
                <a:cs typeface="+mn-cs"/>
              </a:defRPr>
            </a:pPr>
            <a:endParaRPr lang="en-US"/>
          </a:p>
        </c:txPr>
        <c:crossAx val="4"/>
        <c:crosses val="min"/>
        <c:crossBetween val="midCat"/>
        <c:majorUnit val="5000"/>
      </c:valAx>
    </c:plotArea>
    <c:plotVisOnly val="0"/>
    <c:dispBlanksAs val="gap"/>
    <c:showDLblsOverMax val="1"/>
  </c:chart>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0379241516966067"/>
          <c:y val="0.10379241516966067"/>
          <c:w val="0.7924151696606786"/>
          <c:h val="0.7924151696606786"/>
        </c:manualLayout>
      </c:layout>
      <c:doughnutChart>
        <c:varyColors val="0"/>
        <c:ser>
          <c:idx val="0"/>
          <c:order val="0"/>
          <c:dPt>
            <c:idx val="0"/>
            <c:bubble3D val="0"/>
            <c:spPr>
              <a:solidFill>
                <a:schemeClr val="accent1"/>
              </a:solidFill>
              <a:ln>
                <a:noFill/>
              </a:ln>
            </c:spPr>
            <c:extLst>
              <c:ext xmlns:c16="http://schemas.microsoft.com/office/drawing/2014/chart" uri="{C3380CC4-5D6E-409C-BE32-E72D297353CC}">
                <c16:uniqueId val="{00000001-5AA1-3840-943A-12EFB67541FE}"/>
              </c:ext>
            </c:extLst>
          </c:dPt>
          <c:dPt>
            <c:idx val="1"/>
            <c:bubble3D val="0"/>
            <c:spPr>
              <a:solidFill>
                <a:schemeClr val="tx2"/>
              </a:solidFill>
              <a:ln>
                <a:noFill/>
              </a:ln>
            </c:spPr>
            <c:extLst>
              <c:ext xmlns:c16="http://schemas.microsoft.com/office/drawing/2014/chart" uri="{C3380CC4-5D6E-409C-BE32-E72D297353CC}">
                <c16:uniqueId val="{00000003-5AA1-3840-943A-12EFB67541FE}"/>
              </c:ext>
            </c:extLst>
          </c:dPt>
          <c:dPt>
            <c:idx val="2"/>
            <c:bubble3D val="0"/>
            <c:spPr>
              <a:solidFill>
                <a:schemeClr val="tx2"/>
              </a:solidFill>
              <a:ln>
                <a:noFill/>
              </a:ln>
            </c:spPr>
            <c:extLst>
              <c:ext xmlns:c16="http://schemas.microsoft.com/office/drawing/2014/chart" uri="{C3380CC4-5D6E-409C-BE32-E72D297353CC}">
                <c16:uniqueId val="{00000005-5AA1-3840-943A-12EFB67541FE}"/>
              </c:ext>
            </c:extLst>
          </c:dPt>
          <c:val>
            <c:numRef>
              <c:f>Sheet1!$A$1:$A$3</c:f>
              <c:numCache>
                <c:formatCode>General</c:formatCode>
                <c:ptCount val="3"/>
                <c:pt idx="0">
                  <c:v>81.599999999999994</c:v>
                </c:pt>
                <c:pt idx="1">
                  <c:v>17.899999999999999</c:v>
                </c:pt>
                <c:pt idx="2">
                  <c:v>0.5</c:v>
                </c:pt>
              </c:numCache>
            </c:numRef>
          </c:val>
          <c:extLst>
            <c:ext xmlns:c16="http://schemas.microsoft.com/office/drawing/2014/chart" uri="{C3380CC4-5D6E-409C-BE32-E72D297353CC}">
              <c16:uniqueId val="{00000006-5AA1-3840-943A-12EFB67541FE}"/>
            </c:ext>
          </c:extLst>
        </c:ser>
        <c:dLbls>
          <c:showLegendKey val="0"/>
          <c:showVal val="0"/>
          <c:showCatName val="0"/>
          <c:showSerName val="0"/>
          <c:showPercent val="0"/>
          <c:showBubbleSize val="0"/>
          <c:showLeaderLines val="0"/>
        </c:dLbls>
        <c:firstSliceAng val="0"/>
        <c:holeSize val="50"/>
      </c:doughnutChart>
    </c:plotArea>
    <c:plotVisOnly val="0"/>
    <c:dispBlanksAs val="gap"/>
    <c:showDLblsOverMax val="1"/>
  </c:chart>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0379241516966067"/>
          <c:y val="0.10379241516966067"/>
          <c:w val="0.7924151696606786"/>
          <c:h val="0.7924151696606786"/>
        </c:manualLayout>
      </c:layout>
      <c:doughnutChart>
        <c:varyColors val="0"/>
        <c:ser>
          <c:idx val="0"/>
          <c:order val="0"/>
          <c:dPt>
            <c:idx val="0"/>
            <c:bubble3D val="0"/>
            <c:spPr>
              <a:solidFill>
                <a:schemeClr val="tx2"/>
              </a:solidFill>
              <a:ln>
                <a:noFill/>
              </a:ln>
            </c:spPr>
            <c:extLst>
              <c:ext xmlns:c16="http://schemas.microsoft.com/office/drawing/2014/chart" uri="{C3380CC4-5D6E-409C-BE32-E72D297353CC}">
                <c16:uniqueId val="{00000001-FD4E-4541-B056-A52B4C3AFC09}"/>
              </c:ext>
            </c:extLst>
          </c:dPt>
          <c:dPt>
            <c:idx val="1"/>
            <c:bubble3D val="0"/>
            <c:spPr>
              <a:solidFill>
                <a:schemeClr val="accent1"/>
              </a:solidFill>
              <a:ln>
                <a:noFill/>
              </a:ln>
            </c:spPr>
            <c:extLst>
              <c:ext xmlns:c16="http://schemas.microsoft.com/office/drawing/2014/chart" uri="{C3380CC4-5D6E-409C-BE32-E72D297353CC}">
                <c16:uniqueId val="{00000003-FD4E-4541-B056-A52B4C3AFC09}"/>
              </c:ext>
            </c:extLst>
          </c:dPt>
          <c:dPt>
            <c:idx val="2"/>
            <c:bubble3D val="0"/>
            <c:spPr>
              <a:solidFill>
                <a:schemeClr val="tx2"/>
              </a:solidFill>
              <a:ln>
                <a:noFill/>
              </a:ln>
            </c:spPr>
            <c:extLst>
              <c:ext xmlns:c16="http://schemas.microsoft.com/office/drawing/2014/chart" uri="{C3380CC4-5D6E-409C-BE32-E72D297353CC}">
                <c16:uniqueId val="{00000005-FD4E-4541-B056-A52B4C3AFC09}"/>
              </c:ext>
            </c:extLst>
          </c:dPt>
          <c:val>
            <c:numRef>
              <c:f>Sheet1!$A$1:$A$3</c:f>
              <c:numCache>
                <c:formatCode>General</c:formatCode>
                <c:ptCount val="3"/>
                <c:pt idx="0">
                  <c:v>81.599999999999994</c:v>
                </c:pt>
                <c:pt idx="1">
                  <c:v>17.899999999999999</c:v>
                </c:pt>
                <c:pt idx="2">
                  <c:v>0.5</c:v>
                </c:pt>
              </c:numCache>
            </c:numRef>
          </c:val>
          <c:extLst>
            <c:ext xmlns:c16="http://schemas.microsoft.com/office/drawing/2014/chart" uri="{C3380CC4-5D6E-409C-BE32-E72D297353CC}">
              <c16:uniqueId val="{00000006-FD4E-4541-B056-A52B4C3AFC09}"/>
            </c:ext>
          </c:extLst>
        </c:ser>
        <c:dLbls>
          <c:showLegendKey val="0"/>
          <c:showVal val="0"/>
          <c:showCatName val="0"/>
          <c:showSerName val="0"/>
          <c:showPercent val="0"/>
          <c:showBubbleSize val="0"/>
          <c:showLeaderLines val="0"/>
        </c:dLbls>
        <c:firstSliceAng val="0"/>
        <c:holeSize val="50"/>
      </c:doughnutChart>
    </c:plotArea>
    <c:plotVisOnly val="0"/>
    <c:dispBlanksAs val="gap"/>
    <c:showDLblsOverMax val="1"/>
  </c:chart>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0379241516966067"/>
          <c:y val="0.10379241516966067"/>
          <c:w val="0.7924151696606786"/>
          <c:h val="0.7924151696606786"/>
        </c:manualLayout>
      </c:layout>
      <c:doughnutChart>
        <c:varyColors val="0"/>
        <c:ser>
          <c:idx val="0"/>
          <c:order val="0"/>
          <c:dPt>
            <c:idx val="0"/>
            <c:bubble3D val="0"/>
            <c:spPr>
              <a:solidFill>
                <a:schemeClr val="tx2"/>
              </a:solidFill>
              <a:ln>
                <a:noFill/>
              </a:ln>
            </c:spPr>
            <c:extLst>
              <c:ext xmlns:c16="http://schemas.microsoft.com/office/drawing/2014/chart" uri="{C3380CC4-5D6E-409C-BE32-E72D297353CC}">
                <c16:uniqueId val="{00000001-979D-6F41-B584-59A67DB8DEC7}"/>
              </c:ext>
            </c:extLst>
          </c:dPt>
          <c:dPt>
            <c:idx val="1"/>
            <c:bubble3D val="0"/>
            <c:spPr>
              <a:solidFill>
                <a:schemeClr val="tx2"/>
              </a:solidFill>
              <a:ln>
                <a:noFill/>
              </a:ln>
            </c:spPr>
            <c:extLst>
              <c:ext xmlns:c16="http://schemas.microsoft.com/office/drawing/2014/chart" uri="{C3380CC4-5D6E-409C-BE32-E72D297353CC}">
                <c16:uniqueId val="{00000003-979D-6F41-B584-59A67DB8DEC7}"/>
              </c:ext>
            </c:extLst>
          </c:dPt>
          <c:dPt>
            <c:idx val="2"/>
            <c:bubble3D val="0"/>
            <c:spPr>
              <a:solidFill>
                <a:schemeClr val="tx2"/>
              </a:solidFill>
              <a:ln>
                <a:noFill/>
              </a:ln>
            </c:spPr>
            <c:extLst>
              <c:ext xmlns:c16="http://schemas.microsoft.com/office/drawing/2014/chart" uri="{C3380CC4-5D6E-409C-BE32-E72D297353CC}">
                <c16:uniqueId val="{00000005-979D-6F41-B584-59A67DB8DEC7}"/>
              </c:ext>
            </c:extLst>
          </c:dPt>
          <c:dPt>
            <c:idx val="3"/>
            <c:bubble3D val="0"/>
            <c:spPr>
              <a:solidFill>
                <a:schemeClr val="accent1"/>
              </a:solidFill>
              <a:ln>
                <a:noFill/>
              </a:ln>
            </c:spPr>
            <c:extLst>
              <c:ext xmlns:c16="http://schemas.microsoft.com/office/drawing/2014/chart" uri="{C3380CC4-5D6E-409C-BE32-E72D297353CC}">
                <c16:uniqueId val="{00000007-979D-6F41-B584-59A67DB8DEC7}"/>
              </c:ext>
            </c:extLst>
          </c:dPt>
          <c:dPt>
            <c:idx val="4"/>
            <c:bubble3D val="0"/>
            <c:spPr>
              <a:solidFill>
                <a:schemeClr val="tx2"/>
              </a:solidFill>
              <a:ln>
                <a:noFill/>
              </a:ln>
            </c:spPr>
            <c:extLst>
              <c:ext xmlns:c16="http://schemas.microsoft.com/office/drawing/2014/chart" uri="{C3380CC4-5D6E-409C-BE32-E72D297353CC}">
                <c16:uniqueId val="{00000009-979D-6F41-B584-59A67DB8DEC7}"/>
              </c:ext>
            </c:extLst>
          </c:dPt>
          <c:val>
            <c:numRef>
              <c:f>Sheet1!$A$1:$A$5</c:f>
              <c:numCache>
                <c:formatCode>General</c:formatCode>
                <c:ptCount val="5"/>
                <c:pt idx="0">
                  <c:v>93</c:v>
                </c:pt>
                <c:pt idx="1">
                  <c:v>3.2</c:v>
                </c:pt>
                <c:pt idx="2">
                  <c:v>2.2999999999999998</c:v>
                </c:pt>
                <c:pt idx="3">
                  <c:v>1.5</c:v>
                </c:pt>
                <c:pt idx="4">
                  <c:v>0.05</c:v>
                </c:pt>
              </c:numCache>
            </c:numRef>
          </c:val>
          <c:extLst>
            <c:ext xmlns:c16="http://schemas.microsoft.com/office/drawing/2014/chart" uri="{C3380CC4-5D6E-409C-BE32-E72D297353CC}">
              <c16:uniqueId val="{0000000A-979D-6F41-B584-59A67DB8DEC7}"/>
            </c:ext>
          </c:extLst>
        </c:ser>
        <c:dLbls>
          <c:showLegendKey val="0"/>
          <c:showVal val="0"/>
          <c:showCatName val="0"/>
          <c:showSerName val="0"/>
          <c:showPercent val="0"/>
          <c:showBubbleSize val="0"/>
          <c:showLeaderLines val="0"/>
        </c:dLbls>
        <c:firstSliceAng val="0"/>
        <c:holeSize val="50"/>
      </c:doughnutChart>
    </c:plotArea>
    <c:plotVisOnly val="0"/>
    <c:dispBlanksAs val="gap"/>
    <c:showDLblsOverMax val="1"/>
  </c:chart>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0379241516966067"/>
          <c:y val="0.10379241516966067"/>
          <c:w val="0.7924151696606786"/>
          <c:h val="0.7924151696606786"/>
        </c:manualLayout>
      </c:layout>
      <c:doughnutChart>
        <c:varyColors val="0"/>
        <c:ser>
          <c:idx val="0"/>
          <c:order val="0"/>
          <c:dPt>
            <c:idx val="0"/>
            <c:bubble3D val="0"/>
            <c:spPr>
              <a:solidFill>
                <a:schemeClr val="accent1"/>
              </a:solidFill>
              <a:ln>
                <a:noFill/>
              </a:ln>
            </c:spPr>
            <c:extLst>
              <c:ext xmlns:c16="http://schemas.microsoft.com/office/drawing/2014/chart" uri="{C3380CC4-5D6E-409C-BE32-E72D297353CC}">
                <c16:uniqueId val="{00000000-DEC9-FA49-9062-56927700BE99}"/>
              </c:ext>
            </c:extLst>
          </c:dPt>
          <c:dPt>
            <c:idx val="1"/>
            <c:bubble3D val="0"/>
            <c:spPr>
              <a:solidFill>
                <a:schemeClr val="tx2"/>
              </a:solidFill>
              <a:ln>
                <a:noFill/>
              </a:ln>
            </c:spPr>
            <c:extLst>
              <c:ext xmlns:c16="http://schemas.microsoft.com/office/drawing/2014/chart" uri="{C3380CC4-5D6E-409C-BE32-E72D297353CC}">
                <c16:uniqueId val="{00000001-DEC9-FA49-9062-56927700BE99}"/>
              </c:ext>
            </c:extLst>
          </c:dPt>
          <c:dPt>
            <c:idx val="2"/>
            <c:bubble3D val="0"/>
            <c:spPr>
              <a:solidFill>
                <a:schemeClr val="tx2"/>
              </a:solidFill>
              <a:ln>
                <a:noFill/>
              </a:ln>
            </c:spPr>
            <c:extLst>
              <c:ext xmlns:c16="http://schemas.microsoft.com/office/drawing/2014/chart" uri="{C3380CC4-5D6E-409C-BE32-E72D297353CC}">
                <c16:uniqueId val="{00000002-DEC9-FA49-9062-56927700BE99}"/>
              </c:ext>
            </c:extLst>
          </c:dPt>
          <c:dPt>
            <c:idx val="3"/>
            <c:bubble3D val="0"/>
            <c:spPr>
              <a:solidFill>
                <a:schemeClr val="tx2"/>
              </a:solidFill>
              <a:ln>
                <a:noFill/>
              </a:ln>
            </c:spPr>
            <c:extLst>
              <c:ext xmlns:c16="http://schemas.microsoft.com/office/drawing/2014/chart" uri="{C3380CC4-5D6E-409C-BE32-E72D297353CC}">
                <c16:uniqueId val="{00000003-DEC9-FA49-9062-56927700BE99}"/>
              </c:ext>
            </c:extLst>
          </c:dPt>
          <c:dPt>
            <c:idx val="4"/>
            <c:bubble3D val="0"/>
            <c:spPr>
              <a:solidFill>
                <a:schemeClr val="tx2"/>
              </a:solidFill>
              <a:ln>
                <a:noFill/>
              </a:ln>
            </c:spPr>
            <c:extLst>
              <c:ext xmlns:c16="http://schemas.microsoft.com/office/drawing/2014/chart" uri="{C3380CC4-5D6E-409C-BE32-E72D297353CC}">
                <c16:uniqueId val="{00000004-DEC9-FA49-9062-56927700BE99}"/>
              </c:ext>
            </c:extLst>
          </c:dPt>
          <c:val>
            <c:numRef>
              <c:f>Sheet1!$A$1:$A$5</c:f>
              <c:numCache>
                <c:formatCode>General</c:formatCode>
                <c:ptCount val="5"/>
                <c:pt idx="0">
                  <c:v>93</c:v>
                </c:pt>
                <c:pt idx="1">
                  <c:v>3.2</c:v>
                </c:pt>
                <c:pt idx="2">
                  <c:v>2.2999999999999998</c:v>
                </c:pt>
                <c:pt idx="3">
                  <c:v>1.5</c:v>
                </c:pt>
                <c:pt idx="4">
                  <c:v>0.05</c:v>
                </c:pt>
              </c:numCache>
            </c:numRef>
          </c:val>
          <c:extLst>
            <c:ext xmlns:c16="http://schemas.microsoft.com/office/drawing/2014/chart" uri="{C3380CC4-5D6E-409C-BE32-E72D297353CC}">
              <c16:uniqueId val="{00000005-DEC9-FA49-9062-56927700BE99}"/>
            </c:ext>
          </c:extLst>
        </c:ser>
        <c:dLbls>
          <c:showLegendKey val="0"/>
          <c:showVal val="0"/>
          <c:showCatName val="0"/>
          <c:showSerName val="0"/>
          <c:showPercent val="0"/>
          <c:showBubbleSize val="0"/>
          <c:showLeaderLines val="0"/>
        </c:dLbls>
        <c:firstSliceAng val="0"/>
        <c:holeSize val="50"/>
      </c:doughnutChart>
    </c:plotArea>
    <c:plotVisOnly val="0"/>
    <c:dispBlanksAs val="gap"/>
    <c:showDLblsOverMax val="1"/>
  </c:chart>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0379241516966067"/>
          <c:y val="0.10379241516966067"/>
          <c:w val="0.7924151696606786"/>
          <c:h val="0.7924151696606786"/>
        </c:manualLayout>
      </c:layout>
      <c:doughnutChart>
        <c:varyColors val="0"/>
        <c:ser>
          <c:idx val="0"/>
          <c:order val="0"/>
          <c:dPt>
            <c:idx val="0"/>
            <c:bubble3D val="0"/>
            <c:spPr>
              <a:solidFill>
                <a:schemeClr val="tx2"/>
              </a:solidFill>
              <a:ln>
                <a:noFill/>
              </a:ln>
            </c:spPr>
            <c:extLst>
              <c:ext xmlns:c16="http://schemas.microsoft.com/office/drawing/2014/chart" uri="{C3380CC4-5D6E-409C-BE32-E72D297353CC}">
                <c16:uniqueId val="{00000000-DF4B-8E46-BD14-660FDE1401A2}"/>
              </c:ext>
            </c:extLst>
          </c:dPt>
          <c:dPt>
            <c:idx val="1"/>
            <c:bubble3D val="0"/>
            <c:spPr>
              <a:solidFill>
                <a:schemeClr val="tx2"/>
              </a:solidFill>
              <a:ln>
                <a:noFill/>
              </a:ln>
            </c:spPr>
            <c:extLst>
              <c:ext xmlns:c16="http://schemas.microsoft.com/office/drawing/2014/chart" uri="{C3380CC4-5D6E-409C-BE32-E72D297353CC}">
                <c16:uniqueId val="{00000001-DF4B-8E46-BD14-660FDE1401A2}"/>
              </c:ext>
            </c:extLst>
          </c:dPt>
          <c:dPt>
            <c:idx val="2"/>
            <c:bubble3D val="0"/>
            <c:spPr>
              <a:solidFill>
                <a:schemeClr val="tx2"/>
              </a:solidFill>
              <a:ln>
                <a:noFill/>
              </a:ln>
            </c:spPr>
            <c:extLst>
              <c:ext xmlns:c16="http://schemas.microsoft.com/office/drawing/2014/chart" uri="{C3380CC4-5D6E-409C-BE32-E72D297353CC}">
                <c16:uniqueId val="{00000002-DF4B-8E46-BD14-660FDE1401A2}"/>
              </c:ext>
            </c:extLst>
          </c:dPt>
          <c:dPt>
            <c:idx val="3"/>
            <c:bubble3D val="0"/>
            <c:spPr>
              <a:solidFill>
                <a:schemeClr val="accent1"/>
              </a:solidFill>
              <a:ln>
                <a:noFill/>
              </a:ln>
            </c:spPr>
            <c:extLst>
              <c:ext xmlns:c16="http://schemas.microsoft.com/office/drawing/2014/chart" uri="{C3380CC4-5D6E-409C-BE32-E72D297353CC}">
                <c16:uniqueId val="{00000003-DF4B-8E46-BD14-660FDE1401A2}"/>
              </c:ext>
            </c:extLst>
          </c:dPt>
          <c:dPt>
            <c:idx val="4"/>
            <c:bubble3D val="0"/>
            <c:spPr>
              <a:solidFill>
                <a:schemeClr val="tx2"/>
              </a:solidFill>
              <a:ln>
                <a:noFill/>
              </a:ln>
            </c:spPr>
            <c:extLst>
              <c:ext xmlns:c16="http://schemas.microsoft.com/office/drawing/2014/chart" uri="{C3380CC4-5D6E-409C-BE32-E72D297353CC}">
                <c16:uniqueId val="{00000004-DF4B-8E46-BD14-660FDE1401A2}"/>
              </c:ext>
            </c:extLst>
          </c:dPt>
          <c:val>
            <c:numRef>
              <c:f>Sheet1!$A$1:$A$5</c:f>
              <c:numCache>
                <c:formatCode>General</c:formatCode>
                <c:ptCount val="5"/>
                <c:pt idx="0">
                  <c:v>93</c:v>
                </c:pt>
                <c:pt idx="1">
                  <c:v>3.2</c:v>
                </c:pt>
                <c:pt idx="2">
                  <c:v>2.2999999999999998</c:v>
                </c:pt>
                <c:pt idx="3">
                  <c:v>1.5</c:v>
                </c:pt>
                <c:pt idx="4">
                  <c:v>0.05</c:v>
                </c:pt>
              </c:numCache>
            </c:numRef>
          </c:val>
          <c:extLst>
            <c:ext xmlns:c16="http://schemas.microsoft.com/office/drawing/2014/chart" uri="{C3380CC4-5D6E-409C-BE32-E72D297353CC}">
              <c16:uniqueId val="{00000005-DF4B-8E46-BD14-660FDE1401A2}"/>
            </c:ext>
          </c:extLst>
        </c:ser>
        <c:dLbls>
          <c:showLegendKey val="0"/>
          <c:showVal val="0"/>
          <c:showCatName val="0"/>
          <c:showSerName val="0"/>
          <c:showPercent val="0"/>
          <c:showBubbleSize val="0"/>
          <c:showLeaderLines val="0"/>
        </c:dLbls>
        <c:firstSliceAng val="0"/>
        <c:holeSize val="50"/>
      </c:doughnutChart>
    </c:plotArea>
    <c:plotVisOnly val="0"/>
    <c:dispBlanksAs val="gap"/>
    <c:showDLblsOverMax val="1"/>
  </c:chart>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3851891315929675E-2"/>
          <c:y val="0.16448152562574495"/>
          <c:w val="0.97229621736814065"/>
          <c:h val="0.72050059594755667"/>
        </c:manualLayout>
      </c:layout>
      <c:barChart>
        <c:barDir val="col"/>
        <c:grouping val="stacked"/>
        <c:varyColors val="0"/>
        <c:ser>
          <c:idx val="0"/>
          <c:order val="0"/>
          <c:spPr>
            <a:solidFill>
              <a:schemeClr val="accent1"/>
            </a:solidFill>
            <a:ln>
              <a:noFill/>
            </a:ln>
          </c:spPr>
          <c:invertIfNegative val="0"/>
          <c:dPt>
            <c:idx val="5"/>
            <c:invertIfNegative val="0"/>
            <c:bubble3D val="0"/>
            <c:spPr>
              <a:solidFill>
                <a:schemeClr val="tx2"/>
              </a:solidFill>
              <a:ln>
                <a:noFill/>
              </a:ln>
            </c:spPr>
            <c:extLst>
              <c:ext xmlns:c16="http://schemas.microsoft.com/office/drawing/2014/chart" uri="{C3380CC4-5D6E-409C-BE32-E72D297353CC}">
                <c16:uniqueId val="{00000000-31A2-B242-8A97-A4C6D92071D9}"/>
              </c:ext>
            </c:extLst>
          </c:dPt>
          <c:dLbls>
            <c:dLbl>
              <c:idx val="0"/>
              <c:layout>
                <c:manualLayout>
                  <c:x val="0"/>
                  <c:y val="-0.22228843861740166"/>
                </c:manualLayout>
              </c:layout>
              <c:numFmt formatCode="#,##0;&quot;-&quot;#,##0" sourceLinked="0"/>
              <c:spPr>
                <a:noFill/>
                <a:ln>
                  <a:noFill/>
                </a:ln>
              </c:spPr>
              <c:txPr>
                <a:bodyPr wrap="none"/>
                <a:lstStyle/>
                <a:p>
                  <a:pPr>
                    <a:defRPr sz="14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31A2-B242-8A97-A4C6D92071D9}"/>
                </c:ext>
              </c:extLst>
            </c:dLbl>
            <c:dLbl>
              <c:idx val="1"/>
              <c:layout>
                <c:manualLayout>
                  <c:x val="0"/>
                  <c:y val="-0.23182359952324194"/>
                </c:manualLayout>
              </c:layout>
              <c:numFmt formatCode="#,##0;&quot;-&quot;#,##0" sourceLinked="0"/>
              <c:spPr>
                <a:noFill/>
                <a:ln>
                  <a:noFill/>
                </a:ln>
              </c:spPr>
              <c:txPr>
                <a:bodyPr wrap="none"/>
                <a:lstStyle/>
                <a:p>
                  <a:pPr>
                    <a:defRPr sz="14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31A2-B242-8A97-A4C6D92071D9}"/>
                </c:ext>
              </c:extLst>
            </c:dLbl>
            <c:dLbl>
              <c:idx val="2"/>
              <c:layout>
                <c:manualLayout>
                  <c:x val="0"/>
                  <c:y val="-0.22586412395709177"/>
                </c:manualLayout>
              </c:layout>
              <c:numFmt formatCode="#,##0;&quot;-&quot;#,##0" sourceLinked="0"/>
              <c:spPr>
                <a:noFill/>
                <a:ln>
                  <a:noFill/>
                </a:ln>
              </c:spPr>
              <c:txPr>
                <a:bodyPr wrap="none"/>
                <a:lstStyle/>
                <a:p>
                  <a:pPr>
                    <a:defRPr sz="14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31A2-B242-8A97-A4C6D92071D9}"/>
                </c:ext>
              </c:extLst>
            </c:dLbl>
            <c:dLbl>
              <c:idx val="3"/>
              <c:layout>
                <c:manualLayout>
                  <c:x val="0"/>
                  <c:y val="-0.41001191895113231"/>
                </c:manualLayout>
              </c:layout>
              <c:numFmt formatCode="#,##0;&quot;-&quot;#,##0" sourceLinked="0"/>
              <c:spPr>
                <a:noFill/>
                <a:ln>
                  <a:noFill/>
                </a:ln>
              </c:spPr>
              <c:txPr>
                <a:bodyPr wrap="none"/>
                <a:lstStyle/>
                <a:p>
                  <a:pPr>
                    <a:defRPr sz="14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31A2-B242-8A97-A4C6D92071D9}"/>
                </c:ext>
              </c:extLst>
            </c:dLbl>
            <c:dLbl>
              <c:idx val="4"/>
              <c:layout>
                <c:manualLayout>
                  <c:x val="0"/>
                  <c:y val="-0.32896305125148989"/>
                </c:manualLayout>
              </c:layout>
              <c:numFmt formatCode="#,##0;&quot;-&quot;#,##0" sourceLinked="0"/>
              <c:spPr>
                <a:noFill/>
                <a:ln>
                  <a:noFill/>
                </a:ln>
              </c:spPr>
              <c:txPr>
                <a:bodyPr wrap="none"/>
                <a:lstStyle/>
                <a:p>
                  <a:pPr>
                    <a:defRPr sz="14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31A2-B242-8A97-A4C6D92071D9}"/>
                </c:ext>
              </c:extLst>
            </c:dLbl>
            <c:dLbl>
              <c:idx val="5"/>
              <c:layout>
                <c:manualLayout>
                  <c:x val="0"/>
                  <c:y val="0"/>
                </c:manualLayout>
              </c:layout>
              <c:numFmt formatCode="#,##0;&quot;-&quot;#,##0" sourceLinked="0"/>
              <c:spPr>
                <a:noFill/>
                <a:ln>
                  <a:noFill/>
                </a:ln>
              </c:spPr>
              <c:txPr>
                <a:bodyPr wrap="none"/>
                <a:lstStyle/>
                <a:p>
                  <a:pPr>
                    <a:defRPr sz="14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31A2-B242-8A97-A4C6D92071D9}"/>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Sheet1!$A$1:$F$1</c:f>
              <c:numCache>
                <c:formatCode>General</c:formatCode>
                <c:ptCount val="6"/>
                <c:pt idx="0">
                  <c:v>94</c:v>
                </c:pt>
                <c:pt idx="1">
                  <c:v>99</c:v>
                </c:pt>
                <c:pt idx="2">
                  <c:v>96</c:v>
                </c:pt>
                <c:pt idx="3">
                  <c:v>196</c:v>
                </c:pt>
                <c:pt idx="4">
                  <c:v>152</c:v>
                </c:pt>
                <c:pt idx="5">
                  <c:v>50</c:v>
                </c:pt>
              </c:numCache>
            </c:numRef>
          </c:val>
          <c:extLst>
            <c:ext xmlns:c16="http://schemas.microsoft.com/office/drawing/2014/chart" uri="{C3380CC4-5D6E-409C-BE32-E72D297353CC}">
              <c16:uniqueId val="{00000006-31A2-B242-8A97-A4C6D92071D9}"/>
            </c:ext>
          </c:extLst>
        </c:ser>
        <c:ser>
          <c:idx val="1"/>
          <c:order val="1"/>
          <c:spPr>
            <a:solidFill>
              <a:srgbClr val="364D6E"/>
            </a:solidFill>
            <a:ln>
              <a:noFill/>
            </a:ln>
          </c:spPr>
          <c:invertIfNegative val="0"/>
          <c:val>
            <c:numRef>
              <c:f>Sheet1!$A$2:$F$2</c:f>
              <c:numCache>
                <c:formatCode>General</c:formatCode>
                <c:ptCount val="6"/>
                <c:pt idx="5">
                  <c:v>7</c:v>
                </c:pt>
              </c:numCache>
            </c:numRef>
          </c:val>
          <c:extLst>
            <c:ext xmlns:c16="http://schemas.microsoft.com/office/drawing/2014/chart" uri="{C3380CC4-5D6E-409C-BE32-E72D297353CC}">
              <c16:uniqueId val="{00000007-31A2-B242-8A97-A4C6D92071D9}"/>
            </c:ext>
          </c:extLst>
        </c:ser>
        <c:ser>
          <c:idx val="2"/>
          <c:order val="2"/>
          <c:spPr>
            <a:solidFill>
              <a:srgbClr val="6F8DB9"/>
            </a:solidFill>
            <a:ln>
              <a:noFill/>
            </a:ln>
          </c:spPr>
          <c:invertIfNegative val="0"/>
          <c:val>
            <c:numRef>
              <c:f>Sheet1!$A$3:$F$3</c:f>
              <c:numCache>
                <c:formatCode>General</c:formatCode>
                <c:ptCount val="6"/>
                <c:pt idx="5">
                  <c:v>9</c:v>
                </c:pt>
              </c:numCache>
            </c:numRef>
          </c:val>
          <c:extLst>
            <c:ext xmlns:c16="http://schemas.microsoft.com/office/drawing/2014/chart" uri="{C3380CC4-5D6E-409C-BE32-E72D297353CC}">
              <c16:uniqueId val="{00000008-31A2-B242-8A97-A4C6D92071D9}"/>
            </c:ext>
          </c:extLst>
        </c:ser>
        <c:ser>
          <c:idx val="3"/>
          <c:order val="3"/>
          <c:spPr>
            <a:solidFill>
              <a:srgbClr val="9DB1CF"/>
            </a:solidFill>
            <a:ln>
              <a:noFill/>
            </a:ln>
          </c:spPr>
          <c:invertIfNegative val="0"/>
          <c:dLbls>
            <c:dLbl>
              <c:idx val="5"/>
              <c:layout>
                <c:manualLayout>
                  <c:x val="0"/>
                  <c:y val="0"/>
                </c:manualLayout>
              </c:layout>
              <c:numFmt formatCode="#,##0;&quot;-&quot;#,##0" sourceLinked="0"/>
              <c:spPr>
                <a:noFill/>
                <a:ln>
                  <a:noFill/>
                </a:ln>
              </c:spPr>
              <c:txPr>
                <a:bodyPr wrap="none"/>
                <a:lstStyle/>
                <a:p>
                  <a:pPr>
                    <a:defRPr sz="14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31A2-B242-8A97-A4C6D92071D9}"/>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Sheet1!$A$4:$F$4</c:f>
              <c:numCache>
                <c:formatCode>General</c:formatCode>
                <c:ptCount val="6"/>
                <c:pt idx="5">
                  <c:v>94</c:v>
                </c:pt>
              </c:numCache>
            </c:numRef>
          </c:val>
          <c:extLst>
            <c:ext xmlns:c16="http://schemas.microsoft.com/office/drawing/2014/chart" uri="{C3380CC4-5D6E-409C-BE32-E72D297353CC}">
              <c16:uniqueId val="{0000000A-31A2-B242-8A97-A4C6D92071D9}"/>
            </c:ext>
          </c:extLst>
        </c:ser>
        <c:dLbls>
          <c:showLegendKey val="0"/>
          <c:showVal val="0"/>
          <c:showCatName val="0"/>
          <c:showSerName val="0"/>
          <c:showPercent val="0"/>
          <c:showBubbleSize val="0"/>
        </c:dLbls>
        <c:gapWidth val="80"/>
        <c:overlap val="100"/>
        <c:axId val="349326336"/>
        <c:axId val="1"/>
      </c:barChart>
      <c:catAx>
        <c:axId val="349326336"/>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96"/>
          <c:min val="0"/>
        </c:scaling>
        <c:delete val="0"/>
        <c:axPos val="l"/>
        <c:majorGridlines>
          <c:spPr>
            <a:ln>
              <a:noFill/>
            </a:ln>
          </c:spPr>
        </c:majorGridlines>
        <c:numFmt formatCode="General" sourceLinked="1"/>
        <c:majorTickMark val="none"/>
        <c:minorTickMark val="none"/>
        <c:tickLblPos val="none"/>
        <c:spPr>
          <a:ln>
            <a:noFill/>
          </a:ln>
        </c:spPr>
        <c:crossAx val="349326336"/>
        <c:crosses val="min"/>
        <c:crossBetween val="between"/>
      </c:valAx>
    </c:plotArea>
    <c:plotVisOnly val="0"/>
    <c:dispBlanksAs val="gap"/>
    <c:showDLblsOverMax val="1"/>
  </c:chart>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3669821240799159E-2"/>
          <c:y val="3.4643570952698204E-2"/>
          <c:w val="0.97266035751840163"/>
          <c:h val="0.93071285809460358"/>
        </c:manualLayout>
      </c:layout>
      <c:barChart>
        <c:barDir val="col"/>
        <c:grouping val="clustered"/>
        <c:varyColors val="0"/>
        <c:ser>
          <c:idx val="0"/>
          <c:order val="0"/>
          <c:spPr>
            <a:solidFill>
              <a:schemeClr val="accent1"/>
            </a:solidFill>
            <a:ln>
              <a:noFill/>
            </a:ln>
          </c:spPr>
          <c:invertIfNegative val="0"/>
          <c:val>
            <c:numRef>
              <c:f>Sheet1!$A$1:$G$1</c:f>
              <c:numCache>
                <c:formatCode>General</c:formatCode>
                <c:ptCount val="7"/>
                <c:pt idx="0">
                  <c:v>1106</c:v>
                </c:pt>
                <c:pt idx="1">
                  <c:v>600</c:v>
                </c:pt>
                <c:pt idx="2">
                  <c:v>160</c:v>
                </c:pt>
                <c:pt idx="3">
                  <c:v>135</c:v>
                </c:pt>
                <c:pt idx="4">
                  <c:v>145</c:v>
                </c:pt>
                <c:pt idx="5">
                  <c:v>35</c:v>
                </c:pt>
                <c:pt idx="6">
                  <c:v>31</c:v>
                </c:pt>
              </c:numCache>
            </c:numRef>
          </c:val>
          <c:extLst>
            <c:ext xmlns:c16="http://schemas.microsoft.com/office/drawing/2014/chart" uri="{C3380CC4-5D6E-409C-BE32-E72D297353CC}">
              <c16:uniqueId val="{00000000-A732-6A42-8BB2-E7C133646878}"/>
            </c:ext>
          </c:extLst>
        </c:ser>
        <c:ser>
          <c:idx val="1"/>
          <c:order val="1"/>
          <c:spPr>
            <a:solidFill>
              <a:schemeClr val="accent2"/>
            </a:solidFill>
            <a:ln>
              <a:noFill/>
            </a:ln>
          </c:spPr>
          <c:invertIfNegative val="0"/>
          <c:val>
            <c:numRef>
              <c:f>Sheet1!$A$2:$G$2</c:f>
              <c:numCache>
                <c:formatCode>General</c:formatCode>
                <c:ptCount val="7"/>
                <c:pt idx="0">
                  <c:v>2000</c:v>
                </c:pt>
                <c:pt idx="1">
                  <c:v>1250</c:v>
                </c:pt>
                <c:pt idx="2">
                  <c:v>240</c:v>
                </c:pt>
                <c:pt idx="3">
                  <c:v>185</c:v>
                </c:pt>
                <c:pt idx="4">
                  <c:v>175</c:v>
                </c:pt>
                <c:pt idx="5">
                  <c:v>55</c:v>
                </c:pt>
                <c:pt idx="6">
                  <c:v>41</c:v>
                </c:pt>
              </c:numCache>
            </c:numRef>
          </c:val>
          <c:extLst>
            <c:ext xmlns:c16="http://schemas.microsoft.com/office/drawing/2014/chart" uri="{C3380CC4-5D6E-409C-BE32-E72D297353CC}">
              <c16:uniqueId val="{00000001-A732-6A42-8BB2-E7C133646878}"/>
            </c:ext>
          </c:extLst>
        </c:ser>
        <c:dLbls>
          <c:showLegendKey val="0"/>
          <c:showVal val="0"/>
          <c:showCatName val="0"/>
          <c:showSerName val="0"/>
          <c:showPercent val="0"/>
          <c:showBubbleSize val="0"/>
        </c:dLbls>
        <c:gapWidth val="80"/>
        <c:axId val="1598748703"/>
        <c:axId val="1"/>
      </c:barChart>
      <c:catAx>
        <c:axId val="1598748703"/>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2000"/>
          <c:min val="0"/>
        </c:scaling>
        <c:delete val="0"/>
        <c:axPos val="l"/>
        <c:majorGridlines>
          <c:spPr>
            <a:ln>
              <a:noFill/>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sz="1200" kern="1200">
                <a:latin typeface="+mn-lt"/>
                <a:ea typeface="+mn-ea"/>
                <a:cs typeface="+mn-cs"/>
              </a:defRPr>
            </a:pPr>
            <a:endParaRPr lang="en-US"/>
          </a:p>
        </c:txPr>
        <c:crossAx val="1598748703"/>
        <c:crosses val="min"/>
        <c:crossBetween val="between"/>
        <c:majorUnit val="500"/>
      </c:valAx>
    </c:plotArea>
    <c:plotVisOnly val="0"/>
    <c:dispBlanksAs val="gap"/>
    <c:showDLblsOverMax val="1"/>
  </c:chart>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3635187580853813E-2"/>
          <c:y val="0.12907268170426064"/>
          <c:w val="0.93272962483829236"/>
          <c:h val="0.78195488721804507"/>
        </c:manualLayout>
      </c:layout>
      <c:barChart>
        <c:barDir val="col"/>
        <c:grouping val="stacked"/>
        <c:varyColors val="0"/>
        <c:ser>
          <c:idx val="0"/>
          <c:order val="0"/>
          <c:spPr>
            <a:solidFill>
              <a:schemeClr val="accent1"/>
            </a:solidFill>
            <a:ln>
              <a:noFill/>
            </a:ln>
          </c:spPr>
          <c:invertIfNegative val="0"/>
          <c:dPt>
            <c:idx val="0"/>
            <c:invertIfNegative val="0"/>
            <c:bubble3D val="0"/>
            <c:spPr>
              <a:solidFill>
                <a:schemeClr val="accent6"/>
              </a:solidFill>
              <a:ln>
                <a:noFill/>
              </a:ln>
            </c:spPr>
            <c:extLst>
              <c:ext xmlns:c16="http://schemas.microsoft.com/office/drawing/2014/chart" uri="{C3380CC4-5D6E-409C-BE32-E72D297353CC}">
                <c16:uniqueId val="{00000001-C86E-2841-9411-B1ED54A6D13A}"/>
              </c:ext>
            </c:extLst>
          </c:dPt>
          <c:dPt>
            <c:idx val="1"/>
            <c:invertIfNegative val="0"/>
            <c:bubble3D val="0"/>
            <c:spPr>
              <a:solidFill>
                <a:schemeClr val="accent3"/>
              </a:solidFill>
              <a:ln>
                <a:noFill/>
              </a:ln>
            </c:spPr>
            <c:extLst>
              <c:ext xmlns:c16="http://schemas.microsoft.com/office/drawing/2014/chart" uri="{C3380CC4-5D6E-409C-BE32-E72D297353CC}">
                <c16:uniqueId val="{00000003-C86E-2841-9411-B1ED54A6D13A}"/>
              </c:ext>
            </c:extLst>
          </c:dPt>
          <c:dLbls>
            <c:dLbl>
              <c:idx val="0"/>
              <c:layout>
                <c:manualLayout>
                  <c:x val="0"/>
                  <c:y val="-0.17794486215538846"/>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C86E-2841-9411-B1ED54A6D13A}"/>
                </c:ext>
              </c:extLst>
            </c:dLbl>
            <c:dLbl>
              <c:idx val="1"/>
              <c:layout>
                <c:manualLayout>
                  <c:x val="0"/>
                  <c:y val="-0.25814536340852129"/>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C86E-2841-9411-B1ED54A6D13A}"/>
                </c:ext>
              </c:extLst>
            </c:dLbl>
            <c:dLbl>
              <c:idx val="2"/>
              <c:layout>
                <c:manualLayout>
                  <c:x val="0"/>
                  <c:y val="-0.43107769423558895"/>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C86E-2841-9411-B1ED54A6D13A}"/>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Sheet1!$A$1:$C$1</c:f>
              <c:numCache>
                <c:formatCode>General</c:formatCode>
                <c:ptCount val="3"/>
                <c:pt idx="0">
                  <c:v>12</c:v>
                </c:pt>
                <c:pt idx="1">
                  <c:v>19</c:v>
                </c:pt>
                <c:pt idx="2">
                  <c:v>34</c:v>
                </c:pt>
              </c:numCache>
            </c:numRef>
          </c:val>
          <c:extLst>
            <c:ext xmlns:c16="http://schemas.microsoft.com/office/drawing/2014/chart" uri="{C3380CC4-5D6E-409C-BE32-E72D297353CC}">
              <c16:uniqueId val="{00000005-C86E-2841-9411-B1ED54A6D13A}"/>
            </c:ext>
          </c:extLst>
        </c:ser>
        <c:dLbls>
          <c:showLegendKey val="0"/>
          <c:showVal val="0"/>
          <c:showCatName val="0"/>
          <c:showSerName val="0"/>
          <c:showPercent val="0"/>
          <c:showBubbleSize val="0"/>
        </c:dLbls>
        <c:gapWidth val="80"/>
        <c:overlap val="100"/>
        <c:axId val="1973787712"/>
        <c:axId val="1"/>
      </c:barChart>
      <c:catAx>
        <c:axId val="1973787712"/>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34"/>
          <c:min val="0"/>
        </c:scaling>
        <c:delete val="1"/>
        <c:axPos val="l"/>
        <c:numFmt formatCode="General" sourceLinked="1"/>
        <c:majorTickMark val="out"/>
        <c:minorTickMark val="none"/>
        <c:tickLblPos val="nextTo"/>
        <c:crossAx val="1973787712"/>
        <c:crosses val="min"/>
        <c:crossBetween val="between"/>
      </c:valAx>
    </c:plotArea>
    <c:plotVisOnly val="0"/>
    <c:dispBlanksAs val="gap"/>
    <c:showDLblsOverMax val="1"/>
  </c:chart>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28892835997631733"/>
          <c:y val="0.20365752285951788"/>
          <c:w val="0.42214328004736529"/>
          <c:h val="0.59268495428096424"/>
        </c:manualLayout>
      </c:layout>
      <c:pieChart>
        <c:varyColors val="0"/>
        <c:ser>
          <c:idx val="0"/>
          <c:order val="0"/>
          <c:dPt>
            <c:idx val="0"/>
            <c:bubble3D val="0"/>
            <c:spPr>
              <a:solidFill>
                <a:schemeClr val="accent6"/>
              </a:solidFill>
              <a:ln>
                <a:noFill/>
              </a:ln>
            </c:spPr>
            <c:extLst>
              <c:ext xmlns:c16="http://schemas.microsoft.com/office/drawing/2014/chart" uri="{C3380CC4-5D6E-409C-BE32-E72D297353CC}">
                <c16:uniqueId val="{00000001-A48A-D247-958F-9E15E32D7EE7}"/>
              </c:ext>
            </c:extLst>
          </c:dPt>
          <c:dPt>
            <c:idx val="1"/>
            <c:bubble3D val="0"/>
            <c:spPr>
              <a:solidFill>
                <a:schemeClr val="accent2"/>
              </a:solidFill>
              <a:ln>
                <a:noFill/>
              </a:ln>
            </c:spPr>
            <c:extLst>
              <c:ext xmlns:c16="http://schemas.microsoft.com/office/drawing/2014/chart" uri="{C3380CC4-5D6E-409C-BE32-E72D297353CC}">
                <c16:uniqueId val="{00000003-A48A-D247-958F-9E15E32D7EE7}"/>
              </c:ext>
            </c:extLst>
          </c:dPt>
          <c:dPt>
            <c:idx val="2"/>
            <c:bubble3D val="0"/>
            <c:spPr>
              <a:solidFill>
                <a:schemeClr val="accent5"/>
              </a:solidFill>
              <a:ln>
                <a:noFill/>
              </a:ln>
            </c:spPr>
            <c:extLst>
              <c:ext xmlns:c16="http://schemas.microsoft.com/office/drawing/2014/chart" uri="{C3380CC4-5D6E-409C-BE32-E72D297353CC}">
                <c16:uniqueId val="{00000005-A48A-D247-958F-9E15E32D7EE7}"/>
              </c:ext>
            </c:extLst>
          </c:dPt>
          <c:dLbls>
            <c:dLbl>
              <c:idx val="0"/>
              <c:layout>
                <c:manualLayout>
                  <c:x val="1.5985790408525755E-2"/>
                  <c:y val="-3.1587697423108893E-2"/>
                </c:manualLayout>
              </c:layout>
              <c:numFmt formatCode="#,##0&quot;%&quot;;&quot;-&quot;#,##0&quot;%&quot;" sourceLinked="0"/>
              <c:spPr>
                <a:noFill/>
                <a:ln>
                  <a:noFill/>
                </a:ln>
              </c:spPr>
              <c:txPr>
                <a:bodyPr wrap="none"/>
                <a:lstStyle/>
                <a:p>
                  <a:pPr>
                    <a:defRPr sz="14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A48A-D247-958F-9E15E32D7EE7}"/>
                </c:ext>
              </c:extLst>
            </c:dLbl>
            <c:dLbl>
              <c:idx val="1"/>
              <c:layout>
                <c:manualLayout>
                  <c:x val="6.5127294256956776E-3"/>
                  <c:y val="5.9850374064837904E-2"/>
                </c:manualLayout>
              </c:layout>
              <c:numFmt formatCode="#,##0&quot;%&quot;;&quot;-&quot;#,##0&quot;%&quot;" sourceLinked="0"/>
              <c:spPr>
                <a:noFill/>
                <a:ln>
                  <a:noFill/>
                </a:ln>
              </c:spPr>
              <c:txPr>
                <a:bodyPr wrap="none"/>
                <a:lstStyle/>
                <a:p>
                  <a:pPr>
                    <a:defRPr sz="14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A48A-D247-958F-9E15E32D7EE7}"/>
                </c:ext>
              </c:extLst>
            </c:dLbl>
            <c:dLbl>
              <c:idx val="2"/>
              <c:layout>
                <c:manualLayout>
                  <c:x val="-1.7761989342806393E-2"/>
                  <c:y val="-2.4937655860349128E-2"/>
                </c:manualLayout>
              </c:layout>
              <c:numFmt formatCode="#,##0&quot;%&quot;;&quot;-&quot;#,##0&quot;%&quot;" sourceLinked="0"/>
              <c:spPr>
                <a:noFill/>
                <a:ln>
                  <a:noFill/>
                </a:ln>
              </c:spPr>
              <c:txPr>
                <a:bodyPr wrap="none"/>
                <a:lstStyle/>
                <a:p>
                  <a:pPr>
                    <a:defRPr sz="14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A48A-D247-958F-9E15E32D7EE7}"/>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extLst>
          </c:dLbls>
          <c:val>
            <c:numRef>
              <c:f>Sheet1!$A$1:$A$3</c:f>
              <c:numCache>
                <c:formatCode>General</c:formatCode>
                <c:ptCount val="3"/>
                <c:pt idx="0">
                  <c:v>20</c:v>
                </c:pt>
                <c:pt idx="1">
                  <c:v>55.000000000000007</c:v>
                </c:pt>
                <c:pt idx="2">
                  <c:v>25</c:v>
                </c:pt>
              </c:numCache>
            </c:numRef>
          </c:val>
          <c:extLst>
            <c:ext xmlns:c16="http://schemas.microsoft.com/office/drawing/2014/chart" uri="{C3380CC4-5D6E-409C-BE32-E72D297353CC}">
              <c16:uniqueId val="{00000006-A48A-D247-958F-9E15E32D7EE7}"/>
            </c:ext>
          </c:extLst>
        </c:ser>
        <c:dLbls>
          <c:showLegendKey val="0"/>
          <c:showVal val="0"/>
          <c:showCatName val="0"/>
          <c:showSerName val="0"/>
          <c:showPercent val="0"/>
          <c:showBubbleSize val="0"/>
          <c:showLeaderLines val="1"/>
        </c:dLbls>
        <c:firstSliceAng val="0"/>
      </c:pieChart>
    </c:plotArea>
    <c:plotVisOnly val="0"/>
    <c:dispBlanksAs val="gap"/>
    <c:showDLblsOverMax val="1"/>
  </c:chart>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7310924369747899E-2"/>
          <c:y val="3.3419023136246784E-2"/>
          <c:w val="0.94537815126050417"/>
          <c:h val="0.93316195372750643"/>
        </c:manualLayout>
      </c:layout>
      <c:barChart>
        <c:barDir val="bar"/>
        <c:grouping val="clustered"/>
        <c:varyColors val="0"/>
        <c:ser>
          <c:idx val="0"/>
          <c:order val="0"/>
          <c:spPr>
            <a:solidFill>
              <a:srgbClr val="C3CFE1"/>
            </a:solidFill>
            <a:ln>
              <a:noFill/>
            </a:ln>
          </c:spPr>
          <c:invertIfNegative val="0"/>
          <c:val>
            <c:numRef>
              <c:f>Sheet1!$A$1:$F$1</c:f>
              <c:numCache>
                <c:formatCode>General</c:formatCode>
                <c:ptCount val="6"/>
                <c:pt idx="0">
                  <c:v>5</c:v>
                </c:pt>
                <c:pt idx="1">
                  <c:v>8</c:v>
                </c:pt>
                <c:pt idx="2">
                  <c:v>5</c:v>
                </c:pt>
                <c:pt idx="3">
                  <c:v>4</c:v>
                </c:pt>
                <c:pt idx="4">
                  <c:v>6</c:v>
                </c:pt>
                <c:pt idx="5">
                  <c:v>8</c:v>
                </c:pt>
              </c:numCache>
            </c:numRef>
          </c:val>
          <c:extLst>
            <c:ext xmlns:c16="http://schemas.microsoft.com/office/drawing/2014/chart" uri="{C3380CC4-5D6E-409C-BE32-E72D297353CC}">
              <c16:uniqueId val="{00000000-9822-6F47-96AE-4C923A23AF5D}"/>
            </c:ext>
          </c:extLst>
        </c:ser>
        <c:ser>
          <c:idx val="1"/>
          <c:order val="1"/>
          <c:spPr>
            <a:solidFill>
              <a:schemeClr val="accent1"/>
            </a:solidFill>
            <a:ln>
              <a:noFill/>
            </a:ln>
          </c:spPr>
          <c:invertIfNegative val="0"/>
          <c:val>
            <c:numRef>
              <c:f>Sheet1!$A$2:$F$2</c:f>
              <c:numCache>
                <c:formatCode>General</c:formatCode>
                <c:ptCount val="6"/>
                <c:pt idx="0">
                  <c:v>5</c:v>
                </c:pt>
                <c:pt idx="1">
                  <c:v>8</c:v>
                </c:pt>
                <c:pt idx="2">
                  <c:v>4</c:v>
                </c:pt>
                <c:pt idx="3">
                  <c:v>6</c:v>
                </c:pt>
                <c:pt idx="4">
                  <c:v>8</c:v>
                </c:pt>
                <c:pt idx="5">
                  <c:v>4</c:v>
                </c:pt>
              </c:numCache>
            </c:numRef>
          </c:val>
          <c:extLst>
            <c:ext xmlns:c16="http://schemas.microsoft.com/office/drawing/2014/chart" uri="{C3380CC4-5D6E-409C-BE32-E72D297353CC}">
              <c16:uniqueId val="{00000001-9822-6F47-96AE-4C923A23AF5D}"/>
            </c:ext>
          </c:extLst>
        </c:ser>
        <c:dLbls>
          <c:showLegendKey val="0"/>
          <c:showVal val="0"/>
          <c:showCatName val="0"/>
          <c:showSerName val="0"/>
          <c:showPercent val="0"/>
          <c:showBubbleSize val="0"/>
        </c:dLbls>
        <c:gapWidth val="80"/>
        <c:axId val="1433037392"/>
        <c:axId val="1"/>
      </c:barChart>
      <c:catAx>
        <c:axId val="1433037392"/>
        <c:scaling>
          <c:orientation val="maxMin"/>
        </c:scaling>
        <c:delete val="0"/>
        <c:axPos val="l"/>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8"/>
          <c:min val="0"/>
        </c:scaling>
        <c:delete val="0"/>
        <c:axPos val="b"/>
        <c:majorGridlines>
          <c:spPr>
            <a:ln>
              <a:noFill/>
            </a:ln>
          </c:spPr>
        </c:majorGridlines>
        <c:numFmt formatCode="General" sourceLinked="1"/>
        <c:majorTickMark val="none"/>
        <c:minorTickMark val="none"/>
        <c:tickLblPos val="none"/>
        <c:spPr>
          <a:ln>
            <a:noFill/>
          </a:ln>
        </c:spPr>
        <c:crossAx val="1433037392"/>
        <c:crosses val="max"/>
        <c:crossBetween val="between"/>
      </c:valAx>
    </c:plotArea>
    <c:plotVisOnly val="0"/>
    <c:dispBlanksAs val="gap"/>
    <c:showDLblsOverMax val="1"/>
  </c:chart>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1811023622047244"/>
          <c:y val="0.13715710723192021"/>
          <c:w val="0.76377952755905509"/>
          <c:h val="0.72568578553615959"/>
        </c:manualLayout>
      </c:layout>
      <c:pieChart>
        <c:varyColors val="0"/>
        <c:ser>
          <c:idx val="0"/>
          <c:order val="0"/>
          <c:dPt>
            <c:idx val="0"/>
            <c:bubble3D val="0"/>
            <c:spPr>
              <a:solidFill>
                <a:schemeClr val="accent1"/>
              </a:solidFill>
              <a:ln>
                <a:noFill/>
              </a:ln>
            </c:spPr>
            <c:extLst>
              <c:ext xmlns:c16="http://schemas.microsoft.com/office/drawing/2014/chart" uri="{C3380CC4-5D6E-409C-BE32-E72D297353CC}">
                <c16:uniqueId val="{00000000-B9D6-0E4F-BC9C-8F1B465D896A}"/>
              </c:ext>
            </c:extLst>
          </c:dPt>
          <c:dPt>
            <c:idx val="1"/>
            <c:bubble3D val="0"/>
            <c:spPr>
              <a:solidFill>
                <a:schemeClr val="accent2"/>
              </a:solidFill>
              <a:ln>
                <a:noFill/>
              </a:ln>
            </c:spPr>
            <c:extLst>
              <c:ext xmlns:c16="http://schemas.microsoft.com/office/drawing/2014/chart" uri="{C3380CC4-5D6E-409C-BE32-E72D297353CC}">
                <c16:uniqueId val="{00000001-B9D6-0E4F-BC9C-8F1B465D896A}"/>
              </c:ext>
            </c:extLst>
          </c:dPt>
          <c:dPt>
            <c:idx val="2"/>
            <c:bubble3D val="0"/>
            <c:spPr>
              <a:solidFill>
                <a:schemeClr val="accent3"/>
              </a:solidFill>
              <a:ln>
                <a:noFill/>
              </a:ln>
            </c:spPr>
            <c:extLst>
              <c:ext xmlns:c16="http://schemas.microsoft.com/office/drawing/2014/chart" uri="{C3380CC4-5D6E-409C-BE32-E72D297353CC}">
                <c16:uniqueId val="{00000002-B9D6-0E4F-BC9C-8F1B465D896A}"/>
              </c:ext>
            </c:extLst>
          </c:dPt>
          <c:dPt>
            <c:idx val="3"/>
            <c:bubble3D val="0"/>
            <c:spPr>
              <a:solidFill>
                <a:schemeClr val="accent6"/>
              </a:solidFill>
              <a:ln>
                <a:noFill/>
              </a:ln>
            </c:spPr>
            <c:extLst>
              <c:ext xmlns:c16="http://schemas.microsoft.com/office/drawing/2014/chart" uri="{C3380CC4-5D6E-409C-BE32-E72D297353CC}">
                <c16:uniqueId val="{00000003-B9D6-0E4F-BC9C-8F1B465D896A}"/>
              </c:ext>
            </c:extLst>
          </c:dPt>
          <c:dPt>
            <c:idx val="4"/>
            <c:bubble3D val="0"/>
            <c:spPr>
              <a:solidFill>
                <a:schemeClr val="accent5"/>
              </a:solidFill>
              <a:ln>
                <a:noFill/>
              </a:ln>
            </c:spPr>
            <c:extLst>
              <c:ext xmlns:c16="http://schemas.microsoft.com/office/drawing/2014/chart" uri="{C3380CC4-5D6E-409C-BE32-E72D297353CC}">
                <c16:uniqueId val="{00000004-B9D6-0E4F-BC9C-8F1B465D896A}"/>
              </c:ext>
            </c:extLst>
          </c:dPt>
          <c:dLbls>
            <c:dLbl>
              <c:idx val="0"/>
              <c:layout>
                <c:manualLayout>
                  <c:x val="3.4120734908136482E-2"/>
                  <c:y val="-0.1259351620947631"/>
                </c:manualLayout>
              </c:layout>
              <c:numFmt formatCode="#,##0&quot;%&quot;;&quot;-&quot;#,##0&quot;%&quot;"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B9D6-0E4F-BC9C-8F1B465D896A}"/>
                </c:ext>
              </c:extLst>
            </c:dLbl>
            <c:dLbl>
              <c:idx val="1"/>
              <c:layout>
                <c:manualLayout>
                  <c:x val="8.2020997375328086E-2"/>
                  <c:y val="-9.3516209476309231E-2"/>
                </c:manualLayout>
              </c:layout>
              <c:numFmt formatCode="#,##0&quot;%&quot;;&quot;-&quot;#,##0&quot;%&quot;"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B9D6-0E4F-BC9C-8F1B465D896A}"/>
                </c:ext>
              </c:extLst>
            </c:dLbl>
            <c:dLbl>
              <c:idx val="2"/>
              <c:layout>
                <c:manualLayout>
                  <c:x val="0.10498687664041995"/>
                  <c:y val="3.9276807980049878E-2"/>
                </c:manualLayout>
              </c:layout>
              <c:numFmt formatCode="#,##0&quot;%&quot;;&quot;-&quot;#,##0&quot;%&quot;"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B9D6-0E4F-BC9C-8F1B465D896A}"/>
                </c:ext>
              </c:extLst>
            </c:dLbl>
            <c:dLbl>
              <c:idx val="3"/>
              <c:layout>
                <c:manualLayout>
                  <c:x val="-8.5301837270341213E-2"/>
                  <c:y val="7.1695760598503744E-2"/>
                </c:manualLayout>
              </c:layout>
              <c:numFmt formatCode="#,##0&quot;%&quot;;&quot;-&quot;#,##0&quot;%&quot;"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B9D6-0E4F-BC9C-8F1B465D896A}"/>
                </c:ext>
              </c:extLst>
            </c:dLbl>
            <c:dLbl>
              <c:idx val="4"/>
              <c:layout>
                <c:manualLayout>
                  <c:x val="-7.217847769028872E-2"/>
                  <c:y val="-8.790523690773068E-2"/>
                </c:manualLayout>
              </c:layout>
              <c:numFmt formatCode="#,##0&quot;%&quot;;&quot;-&quot;#,##0&quot;%&quot;"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B9D6-0E4F-BC9C-8F1B465D896A}"/>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extLst>
          </c:dLbls>
          <c:val>
            <c:numRef>
              <c:f>Sheet1!$A$1:$A$5</c:f>
              <c:numCache>
                <c:formatCode>General</c:formatCode>
                <c:ptCount val="5"/>
                <c:pt idx="0">
                  <c:v>8</c:v>
                </c:pt>
                <c:pt idx="1">
                  <c:v>6</c:v>
                </c:pt>
                <c:pt idx="2">
                  <c:v>34</c:v>
                </c:pt>
                <c:pt idx="3">
                  <c:v>31</c:v>
                </c:pt>
                <c:pt idx="4">
                  <c:v>21</c:v>
                </c:pt>
              </c:numCache>
            </c:numRef>
          </c:val>
          <c:extLst>
            <c:ext xmlns:c16="http://schemas.microsoft.com/office/drawing/2014/chart" uri="{C3380CC4-5D6E-409C-BE32-E72D297353CC}">
              <c16:uniqueId val="{00000005-B9D6-0E4F-BC9C-8F1B465D896A}"/>
            </c:ext>
          </c:extLst>
        </c:ser>
        <c:dLbls>
          <c:showLegendKey val="0"/>
          <c:showVal val="0"/>
          <c:showCatName val="0"/>
          <c:showSerName val="0"/>
          <c:showPercent val="0"/>
          <c:showBubbleSize val="0"/>
          <c:showLeaderLines val="1"/>
        </c:dLbls>
        <c:firstSliceAng val="0"/>
      </c:pieChart>
    </c:plotArea>
    <c:plotVisOnly val="0"/>
    <c:dispBlanksAs val="gap"/>
    <c:showDLblsOverMax val="1"/>
  </c:chart>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6.9892473118279563E-2"/>
          <c:y val="0.11555555555555555"/>
          <c:w val="0.86021505376344087"/>
          <c:h val="0.76888888888888884"/>
        </c:manualLayout>
      </c:layout>
      <c:doughnutChart>
        <c:varyColors val="0"/>
        <c:ser>
          <c:idx val="0"/>
          <c:order val="0"/>
          <c:dPt>
            <c:idx val="0"/>
            <c:bubble3D val="0"/>
            <c:spPr>
              <a:solidFill>
                <a:schemeClr val="accent1"/>
              </a:solidFill>
              <a:ln>
                <a:noFill/>
              </a:ln>
            </c:spPr>
            <c:extLst>
              <c:ext xmlns:c16="http://schemas.microsoft.com/office/drawing/2014/chart" uri="{C3380CC4-5D6E-409C-BE32-E72D297353CC}">
                <c16:uniqueId val="{00000000-9E4A-1442-9F79-5B3DF55156B7}"/>
              </c:ext>
            </c:extLst>
          </c:dPt>
          <c:dPt>
            <c:idx val="1"/>
            <c:bubble3D val="0"/>
            <c:spPr>
              <a:solidFill>
                <a:schemeClr val="accent2"/>
              </a:solidFill>
              <a:ln>
                <a:noFill/>
              </a:ln>
            </c:spPr>
            <c:extLst>
              <c:ext xmlns:c16="http://schemas.microsoft.com/office/drawing/2014/chart" uri="{C3380CC4-5D6E-409C-BE32-E72D297353CC}">
                <c16:uniqueId val="{00000001-9E4A-1442-9F79-5B3DF55156B7}"/>
              </c:ext>
            </c:extLst>
          </c:dPt>
          <c:val>
            <c:numRef>
              <c:f>Sheet1!$A$1:$A$2</c:f>
              <c:numCache>
                <c:formatCode>General</c:formatCode>
                <c:ptCount val="2"/>
                <c:pt idx="0">
                  <c:v>57.8</c:v>
                </c:pt>
                <c:pt idx="1">
                  <c:v>42.2</c:v>
                </c:pt>
              </c:numCache>
            </c:numRef>
          </c:val>
          <c:extLst>
            <c:ext xmlns:c16="http://schemas.microsoft.com/office/drawing/2014/chart" uri="{C3380CC4-5D6E-409C-BE32-E72D297353CC}">
              <c16:uniqueId val="{00000002-9E4A-1442-9F79-5B3DF55156B7}"/>
            </c:ext>
          </c:extLst>
        </c:ser>
        <c:dLbls>
          <c:showLegendKey val="0"/>
          <c:showVal val="0"/>
          <c:showCatName val="0"/>
          <c:showSerName val="0"/>
          <c:showPercent val="0"/>
          <c:showBubbleSize val="0"/>
          <c:showLeaderLines val="0"/>
        </c:dLbls>
        <c:firstSliceAng val="0"/>
        <c:holeSize val="50"/>
      </c:doughnutChart>
    </c:plotArea>
    <c:plotVisOnly val="0"/>
    <c:dispBlanksAs val="gap"/>
    <c:showDLblsOverMax val="1"/>
  </c:chart>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1485148514851482E-2"/>
          <c:y val="0.11555555555555555"/>
          <c:w val="0.89702970297029705"/>
          <c:h val="0.76888888888888884"/>
        </c:manualLayout>
      </c:layout>
      <c:doughnutChart>
        <c:varyColors val="0"/>
        <c:ser>
          <c:idx val="0"/>
          <c:order val="0"/>
          <c:dPt>
            <c:idx val="0"/>
            <c:bubble3D val="0"/>
            <c:spPr>
              <a:solidFill>
                <a:schemeClr val="accent1"/>
              </a:solidFill>
              <a:ln>
                <a:noFill/>
              </a:ln>
            </c:spPr>
            <c:extLst>
              <c:ext xmlns:c16="http://schemas.microsoft.com/office/drawing/2014/chart" uri="{C3380CC4-5D6E-409C-BE32-E72D297353CC}">
                <c16:uniqueId val="{00000000-BEE4-A647-8A6B-E71DFD83F5BB}"/>
              </c:ext>
            </c:extLst>
          </c:dPt>
          <c:dPt>
            <c:idx val="1"/>
            <c:bubble3D val="0"/>
            <c:spPr>
              <a:solidFill>
                <a:schemeClr val="accent2"/>
              </a:solidFill>
              <a:ln>
                <a:noFill/>
              </a:ln>
            </c:spPr>
            <c:extLst>
              <c:ext xmlns:c16="http://schemas.microsoft.com/office/drawing/2014/chart" uri="{C3380CC4-5D6E-409C-BE32-E72D297353CC}">
                <c16:uniqueId val="{00000001-BEE4-A647-8A6B-E71DFD83F5BB}"/>
              </c:ext>
            </c:extLst>
          </c:dPt>
          <c:val>
            <c:numRef>
              <c:f>Sheet1!$A$1:$A$2</c:f>
              <c:numCache>
                <c:formatCode>General</c:formatCode>
                <c:ptCount val="2"/>
                <c:pt idx="0">
                  <c:v>1.6</c:v>
                </c:pt>
                <c:pt idx="1">
                  <c:v>98.4</c:v>
                </c:pt>
              </c:numCache>
            </c:numRef>
          </c:val>
          <c:extLst>
            <c:ext xmlns:c16="http://schemas.microsoft.com/office/drawing/2014/chart" uri="{C3380CC4-5D6E-409C-BE32-E72D297353CC}">
              <c16:uniqueId val="{00000002-BEE4-A647-8A6B-E71DFD83F5BB}"/>
            </c:ext>
          </c:extLst>
        </c:ser>
        <c:dLbls>
          <c:showLegendKey val="0"/>
          <c:showVal val="0"/>
          <c:showCatName val="0"/>
          <c:showSerName val="0"/>
          <c:showPercent val="0"/>
          <c:showBubbleSize val="0"/>
          <c:showLeaderLines val="0"/>
        </c:dLbls>
        <c:firstSliceAng val="0"/>
        <c:holeSize val="50"/>
      </c:doughnutChart>
    </c:plotArea>
    <c:plotVisOnly val="0"/>
    <c:dispBlanksAs val="gap"/>
    <c:showDLblsOverMax val="1"/>
  </c:chart>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1030421982335622E-2"/>
          <c:y val="0.11555555555555555"/>
          <c:w val="0.8979391560353287"/>
          <c:h val="0.76888888888888884"/>
        </c:manualLayout>
      </c:layout>
      <c:doughnutChart>
        <c:varyColors val="0"/>
        <c:ser>
          <c:idx val="0"/>
          <c:order val="0"/>
          <c:dPt>
            <c:idx val="0"/>
            <c:bubble3D val="0"/>
            <c:spPr>
              <a:solidFill>
                <a:schemeClr val="accent1"/>
              </a:solidFill>
              <a:ln>
                <a:noFill/>
              </a:ln>
            </c:spPr>
            <c:extLst>
              <c:ext xmlns:c16="http://schemas.microsoft.com/office/drawing/2014/chart" uri="{C3380CC4-5D6E-409C-BE32-E72D297353CC}">
                <c16:uniqueId val="{00000000-56D0-8444-B061-BDCBE721A675}"/>
              </c:ext>
            </c:extLst>
          </c:dPt>
          <c:dPt>
            <c:idx val="1"/>
            <c:bubble3D val="0"/>
            <c:spPr>
              <a:solidFill>
                <a:schemeClr val="accent2"/>
              </a:solidFill>
              <a:ln>
                <a:noFill/>
              </a:ln>
            </c:spPr>
            <c:extLst>
              <c:ext xmlns:c16="http://schemas.microsoft.com/office/drawing/2014/chart" uri="{C3380CC4-5D6E-409C-BE32-E72D297353CC}">
                <c16:uniqueId val="{00000001-56D0-8444-B061-BDCBE721A675}"/>
              </c:ext>
            </c:extLst>
          </c:dPt>
          <c:val>
            <c:numRef>
              <c:f>Sheet1!$A$1:$A$2</c:f>
              <c:numCache>
                <c:formatCode>General</c:formatCode>
                <c:ptCount val="2"/>
                <c:pt idx="0">
                  <c:v>1.7000000000000002</c:v>
                </c:pt>
                <c:pt idx="1">
                  <c:v>98.3</c:v>
                </c:pt>
              </c:numCache>
            </c:numRef>
          </c:val>
          <c:extLst>
            <c:ext xmlns:c16="http://schemas.microsoft.com/office/drawing/2014/chart" uri="{C3380CC4-5D6E-409C-BE32-E72D297353CC}">
              <c16:uniqueId val="{00000002-56D0-8444-B061-BDCBE721A675}"/>
            </c:ext>
          </c:extLst>
        </c:ser>
        <c:dLbls>
          <c:showLegendKey val="0"/>
          <c:showVal val="0"/>
          <c:showCatName val="0"/>
          <c:showSerName val="0"/>
          <c:showPercent val="0"/>
          <c:showBubbleSize val="0"/>
          <c:showLeaderLines val="0"/>
        </c:dLbls>
        <c:firstSliceAng val="0"/>
        <c:holeSize val="50"/>
      </c:doughnutChart>
    </c:plotArea>
    <c:plotVisOnly val="0"/>
    <c:dispBlanksAs val="gap"/>
    <c:showDLblsOverMax val="1"/>
  </c:chart>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252440725244072E-2"/>
          <c:y val="0.11555555555555555"/>
          <c:w val="0.8549511854951185"/>
          <c:h val="0.76888888888888884"/>
        </c:manualLayout>
      </c:layout>
      <c:doughnutChart>
        <c:varyColors val="0"/>
        <c:ser>
          <c:idx val="0"/>
          <c:order val="0"/>
          <c:dPt>
            <c:idx val="0"/>
            <c:bubble3D val="0"/>
            <c:spPr>
              <a:solidFill>
                <a:schemeClr val="accent1"/>
              </a:solidFill>
              <a:ln>
                <a:noFill/>
              </a:ln>
            </c:spPr>
            <c:extLst>
              <c:ext xmlns:c16="http://schemas.microsoft.com/office/drawing/2014/chart" uri="{C3380CC4-5D6E-409C-BE32-E72D297353CC}">
                <c16:uniqueId val="{00000000-2536-5742-BE30-1A007A57A09B}"/>
              </c:ext>
            </c:extLst>
          </c:dPt>
          <c:dPt>
            <c:idx val="1"/>
            <c:bubble3D val="0"/>
            <c:spPr>
              <a:solidFill>
                <a:schemeClr val="accent2"/>
              </a:solidFill>
              <a:ln>
                <a:noFill/>
              </a:ln>
            </c:spPr>
            <c:extLst>
              <c:ext xmlns:c16="http://schemas.microsoft.com/office/drawing/2014/chart" uri="{C3380CC4-5D6E-409C-BE32-E72D297353CC}">
                <c16:uniqueId val="{00000001-2536-5742-BE30-1A007A57A09B}"/>
              </c:ext>
            </c:extLst>
          </c:dPt>
          <c:val>
            <c:numRef>
              <c:f>Sheet1!$A$1:$A$2</c:f>
              <c:numCache>
                <c:formatCode>General</c:formatCode>
                <c:ptCount val="2"/>
                <c:pt idx="0">
                  <c:v>4.2</c:v>
                </c:pt>
                <c:pt idx="1">
                  <c:v>95.8</c:v>
                </c:pt>
              </c:numCache>
            </c:numRef>
          </c:val>
          <c:extLst>
            <c:ext xmlns:c16="http://schemas.microsoft.com/office/drawing/2014/chart" uri="{C3380CC4-5D6E-409C-BE32-E72D297353CC}">
              <c16:uniqueId val="{00000002-2536-5742-BE30-1A007A57A09B}"/>
            </c:ext>
          </c:extLst>
        </c:ser>
        <c:dLbls>
          <c:showLegendKey val="0"/>
          <c:showVal val="0"/>
          <c:showCatName val="0"/>
          <c:showSerName val="0"/>
          <c:showPercent val="0"/>
          <c:showBubbleSize val="0"/>
          <c:showLeaderLines val="0"/>
        </c:dLbls>
        <c:firstSliceAng val="0"/>
        <c:holeSize val="50"/>
      </c:doughnutChart>
    </c:plotArea>
    <c:plotVisOnly val="0"/>
    <c:dispBlanksAs val="gap"/>
    <c:showDLblsOverMax val="1"/>
  </c:chart>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6.9892473118279563E-2"/>
          <c:y val="0.11555555555555555"/>
          <c:w val="0.86021505376344087"/>
          <c:h val="0.76888888888888884"/>
        </c:manualLayout>
      </c:layout>
      <c:doughnutChart>
        <c:varyColors val="0"/>
        <c:ser>
          <c:idx val="0"/>
          <c:order val="0"/>
          <c:dPt>
            <c:idx val="0"/>
            <c:bubble3D val="0"/>
            <c:spPr>
              <a:solidFill>
                <a:schemeClr val="accent1"/>
              </a:solidFill>
              <a:ln>
                <a:noFill/>
              </a:ln>
            </c:spPr>
            <c:extLst>
              <c:ext xmlns:c16="http://schemas.microsoft.com/office/drawing/2014/chart" uri="{C3380CC4-5D6E-409C-BE32-E72D297353CC}">
                <c16:uniqueId val="{00000000-69DB-D146-A032-09A16345C9F7}"/>
              </c:ext>
            </c:extLst>
          </c:dPt>
          <c:dPt>
            <c:idx val="1"/>
            <c:bubble3D val="0"/>
            <c:spPr>
              <a:solidFill>
                <a:schemeClr val="accent2"/>
              </a:solidFill>
              <a:ln>
                <a:noFill/>
              </a:ln>
            </c:spPr>
            <c:extLst>
              <c:ext xmlns:c16="http://schemas.microsoft.com/office/drawing/2014/chart" uri="{C3380CC4-5D6E-409C-BE32-E72D297353CC}">
                <c16:uniqueId val="{00000001-69DB-D146-A032-09A16345C9F7}"/>
              </c:ext>
            </c:extLst>
          </c:dPt>
          <c:val>
            <c:numRef>
              <c:f>Sheet1!$A$1:$A$2</c:f>
              <c:numCache>
                <c:formatCode>General</c:formatCode>
                <c:ptCount val="2"/>
                <c:pt idx="0">
                  <c:v>3.1</c:v>
                </c:pt>
                <c:pt idx="1">
                  <c:v>96.899999999999991</c:v>
                </c:pt>
              </c:numCache>
            </c:numRef>
          </c:val>
          <c:extLst>
            <c:ext xmlns:c16="http://schemas.microsoft.com/office/drawing/2014/chart" uri="{C3380CC4-5D6E-409C-BE32-E72D297353CC}">
              <c16:uniqueId val="{00000002-69DB-D146-A032-09A16345C9F7}"/>
            </c:ext>
          </c:extLst>
        </c:ser>
        <c:dLbls>
          <c:showLegendKey val="0"/>
          <c:showVal val="0"/>
          <c:showCatName val="0"/>
          <c:showSerName val="0"/>
          <c:showPercent val="0"/>
          <c:showBubbleSize val="0"/>
          <c:showLeaderLines val="0"/>
        </c:dLbls>
        <c:firstSliceAng val="0"/>
        <c:holeSize val="50"/>
      </c:doughnutChart>
    </c:plotArea>
    <c:plotVisOnly val="0"/>
    <c:dispBlanksAs val="gap"/>
    <c:showDLblsOverMax val="1"/>
  </c:chart>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1485148514851482E-2"/>
          <c:y val="0.11555555555555555"/>
          <c:w val="0.89702970297029705"/>
          <c:h val="0.76888888888888884"/>
        </c:manualLayout>
      </c:layout>
      <c:doughnutChart>
        <c:varyColors val="0"/>
        <c:ser>
          <c:idx val="0"/>
          <c:order val="0"/>
          <c:dPt>
            <c:idx val="0"/>
            <c:bubble3D val="0"/>
            <c:spPr>
              <a:solidFill>
                <a:schemeClr val="accent1"/>
              </a:solidFill>
              <a:ln>
                <a:noFill/>
              </a:ln>
            </c:spPr>
            <c:extLst>
              <c:ext xmlns:c16="http://schemas.microsoft.com/office/drawing/2014/chart" uri="{C3380CC4-5D6E-409C-BE32-E72D297353CC}">
                <c16:uniqueId val="{00000000-EB8B-F549-AF1A-31D4600B13D2}"/>
              </c:ext>
            </c:extLst>
          </c:dPt>
          <c:dPt>
            <c:idx val="1"/>
            <c:bubble3D val="0"/>
            <c:spPr>
              <a:solidFill>
                <a:schemeClr val="accent2"/>
              </a:solidFill>
              <a:ln>
                <a:noFill/>
              </a:ln>
            </c:spPr>
            <c:extLst>
              <c:ext xmlns:c16="http://schemas.microsoft.com/office/drawing/2014/chart" uri="{C3380CC4-5D6E-409C-BE32-E72D297353CC}">
                <c16:uniqueId val="{00000001-EB8B-F549-AF1A-31D4600B13D2}"/>
              </c:ext>
            </c:extLst>
          </c:dPt>
          <c:val>
            <c:numRef>
              <c:f>Sheet1!$A$1:$A$2</c:f>
              <c:numCache>
                <c:formatCode>General</c:formatCode>
                <c:ptCount val="2"/>
                <c:pt idx="0">
                  <c:v>1.0999999999999999</c:v>
                </c:pt>
                <c:pt idx="1">
                  <c:v>98.9</c:v>
                </c:pt>
              </c:numCache>
            </c:numRef>
          </c:val>
          <c:extLst>
            <c:ext xmlns:c16="http://schemas.microsoft.com/office/drawing/2014/chart" uri="{C3380CC4-5D6E-409C-BE32-E72D297353CC}">
              <c16:uniqueId val="{00000002-EB8B-F549-AF1A-31D4600B13D2}"/>
            </c:ext>
          </c:extLst>
        </c:ser>
        <c:dLbls>
          <c:showLegendKey val="0"/>
          <c:showVal val="0"/>
          <c:showCatName val="0"/>
          <c:showSerName val="0"/>
          <c:showPercent val="0"/>
          <c:showBubbleSize val="0"/>
          <c:showLeaderLines val="0"/>
        </c:dLbls>
        <c:firstSliceAng val="0"/>
        <c:holeSize val="50"/>
      </c:doughnutChart>
    </c:plotArea>
    <c:plotVisOnly val="0"/>
    <c:dispBlanksAs val="gap"/>
    <c:showDLblsOverMax val="1"/>
  </c:chart>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3276633840644583E-2"/>
          <c:y val="3.1044776119402984E-2"/>
          <c:w val="0.9534467323187108"/>
          <c:h val="0.93791044776119403"/>
        </c:manualLayout>
      </c:layout>
      <c:barChart>
        <c:barDir val="col"/>
        <c:grouping val="stacked"/>
        <c:varyColors val="0"/>
        <c:ser>
          <c:idx val="0"/>
          <c:order val="0"/>
          <c:spPr>
            <a:noFill/>
            <a:ln>
              <a:noFill/>
            </a:ln>
          </c:spPr>
          <c:invertIfNegative val="0"/>
          <c:dPt>
            <c:idx val="0"/>
            <c:invertIfNegative val="0"/>
            <c:bubble3D val="0"/>
            <c:spPr>
              <a:solidFill>
                <a:schemeClr val="accent3"/>
              </a:solidFill>
              <a:ln>
                <a:noFill/>
              </a:ln>
            </c:spPr>
            <c:extLst>
              <c:ext xmlns:c16="http://schemas.microsoft.com/office/drawing/2014/chart" uri="{C3380CC4-5D6E-409C-BE32-E72D297353CC}">
                <c16:uniqueId val="{00000000-4226-D74F-BC42-C955B4CC28C1}"/>
              </c:ext>
            </c:extLst>
          </c:dPt>
          <c:dPt>
            <c:idx val="3"/>
            <c:invertIfNegative val="0"/>
            <c:bubble3D val="0"/>
            <c:spPr>
              <a:solidFill>
                <a:schemeClr val="accent3"/>
              </a:solidFill>
              <a:ln>
                <a:noFill/>
              </a:ln>
            </c:spPr>
            <c:extLst>
              <c:ext xmlns:c16="http://schemas.microsoft.com/office/drawing/2014/chart" uri="{C3380CC4-5D6E-409C-BE32-E72D297353CC}">
                <c16:uniqueId val="{00000001-4226-D74F-BC42-C955B4CC28C1}"/>
              </c:ext>
            </c:extLst>
          </c:dPt>
          <c:val>
            <c:numRef>
              <c:f>Sheet1!$A$1:$D$1</c:f>
              <c:numCache>
                <c:formatCode>General</c:formatCode>
                <c:ptCount val="4"/>
                <c:pt idx="0">
                  <c:v>101</c:v>
                </c:pt>
                <c:pt idx="1">
                  <c:v>12</c:v>
                </c:pt>
                <c:pt idx="2">
                  <c:v>6</c:v>
                </c:pt>
                <c:pt idx="3">
                  <c:v>6</c:v>
                </c:pt>
              </c:numCache>
            </c:numRef>
          </c:val>
          <c:extLst>
            <c:ext xmlns:c16="http://schemas.microsoft.com/office/drawing/2014/chart" uri="{C3380CC4-5D6E-409C-BE32-E72D297353CC}">
              <c16:uniqueId val="{00000002-4226-D74F-BC42-C955B4CC28C1}"/>
            </c:ext>
          </c:extLst>
        </c:ser>
        <c:ser>
          <c:idx val="1"/>
          <c:order val="1"/>
          <c:spPr>
            <a:solidFill>
              <a:schemeClr val="accent3"/>
            </a:solidFill>
            <a:ln>
              <a:noFill/>
            </a:ln>
          </c:spPr>
          <c:invertIfNegative val="0"/>
          <c:val>
            <c:numRef>
              <c:f>Sheet1!$A$2:$D$2</c:f>
              <c:numCache>
                <c:formatCode>General</c:formatCode>
                <c:ptCount val="4"/>
                <c:pt idx="1">
                  <c:v>89</c:v>
                </c:pt>
                <c:pt idx="2">
                  <c:v>6</c:v>
                </c:pt>
              </c:numCache>
            </c:numRef>
          </c:val>
          <c:extLst>
            <c:ext xmlns:c16="http://schemas.microsoft.com/office/drawing/2014/chart" uri="{C3380CC4-5D6E-409C-BE32-E72D297353CC}">
              <c16:uniqueId val="{00000003-4226-D74F-BC42-C955B4CC28C1}"/>
            </c:ext>
          </c:extLst>
        </c:ser>
        <c:dLbls>
          <c:showLegendKey val="0"/>
          <c:showVal val="0"/>
          <c:showCatName val="0"/>
          <c:showSerName val="0"/>
          <c:showPercent val="0"/>
          <c:showBubbleSize val="0"/>
        </c:dLbls>
        <c:gapWidth val="80"/>
        <c:overlap val="100"/>
        <c:axId val="1598616063"/>
        <c:axId val="1"/>
      </c:barChart>
      <c:catAx>
        <c:axId val="1598616063"/>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01"/>
          <c:min val="0"/>
        </c:scaling>
        <c:delete val="0"/>
        <c:axPos val="l"/>
        <c:majorGridlines>
          <c:spPr>
            <a:ln>
              <a:noFill/>
            </a:ln>
          </c:spPr>
        </c:majorGridlines>
        <c:numFmt formatCode="General" sourceLinked="1"/>
        <c:majorTickMark val="none"/>
        <c:minorTickMark val="none"/>
        <c:tickLblPos val="none"/>
        <c:spPr>
          <a:ln>
            <a:noFill/>
          </a:ln>
        </c:spPr>
        <c:crossAx val="1598616063"/>
        <c:crosses val="min"/>
        <c:crossBetween val="between"/>
      </c:valAx>
    </c:plotArea>
    <c:plotVisOnly val="0"/>
    <c:dispBlanksAs val="gap"/>
    <c:showDLblsOverMax val="1"/>
  </c:chart>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1030421982335622E-2"/>
          <c:y val="0.11555555555555555"/>
          <c:w val="0.8979391560353287"/>
          <c:h val="0.76888888888888884"/>
        </c:manualLayout>
      </c:layout>
      <c:doughnutChart>
        <c:varyColors val="0"/>
        <c:ser>
          <c:idx val="0"/>
          <c:order val="0"/>
          <c:dPt>
            <c:idx val="0"/>
            <c:bubble3D val="0"/>
            <c:spPr>
              <a:solidFill>
                <a:schemeClr val="accent1"/>
              </a:solidFill>
              <a:ln>
                <a:noFill/>
              </a:ln>
            </c:spPr>
            <c:extLst>
              <c:ext xmlns:c16="http://schemas.microsoft.com/office/drawing/2014/chart" uri="{C3380CC4-5D6E-409C-BE32-E72D297353CC}">
                <c16:uniqueId val="{00000000-3A97-1E44-9EE5-B3D58F7C82E1}"/>
              </c:ext>
            </c:extLst>
          </c:dPt>
          <c:dPt>
            <c:idx val="1"/>
            <c:bubble3D val="0"/>
            <c:spPr>
              <a:solidFill>
                <a:schemeClr val="accent2"/>
              </a:solidFill>
              <a:ln>
                <a:noFill/>
              </a:ln>
            </c:spPr>
            <c:extLst>
              <c:ext xmlns:c16="http://schemas.microsoft.com/office/drawing/2014/chart" uri="{C3380CC4-5D6E-409C-BE32-E72D297353CC}">
                <c16:uniqueId val="{00000001-3A97-1E44-9EE5-B3D58F7C82E1}"/>
              </c:ext>
            </c:extLst>
          </c:dPt>
          <c:val>
            <c:numRef>
              <c:f>Sheet1!$A$1:$A$2</c:f>
              <c:numCache>
                <c:formatCode>General</c:formatCode>
                <c:ptCount val="2"/>
                <c:pt idx="0">
                  <c:v>0.92999999999999994</c:v>
                </c:pt>
                <c:pt idx="1">
                  <c:v>99.1</c:v>
                </c:pt>
              </c:numCache>
            </c:numRef>
          </c:val>
          <c:extLst>
            <c:ext xmlns:c16="http://schemas.microsoft.com/office/drawing/2014/chart" uri="{C3380CC4-5D6E-409C-BE32-E72D297353CC}">
              <c16:uniqueId val="{00000002-3A97-1E44-9EE5-B3D58F7C82E1}"/>
            </c:ext>
          </c:extLst>
        </c:ser>
        <c:dLbls>
          <c:showLegendKey val="0"/>
          <c:showVal val="0"/>
          <c:showCatName val="0"/>
          <c:showSerName val="0"/>
          <c:showPercent val="0"/>
          <c:showBubbleSize val="0"/>
          <c:showLeaderLines val="0"/>
        </c:dLbls>
        <c:firstSliceAng val="0"/>
        <c:holeSize val="50"/>
      </c:doughnutChart>
    </c:plotArea>
    <c:plotVisOnly val="0"/>
    <c:dispBlanksAs val="gap"/>
    <c:showDLblsOverMax val="1"/>
  </c:chart>
  <c:externalData r:id="rId1">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252440725244072E-2"/>
          <c:y val="0.11555555555555555"/>
          <c:w val="0.8549511854951185"/>
          <c:h val="0.76888888888888884"/>
        </c:manualLayout>
      </c:layout>
      <c:doughnutChart>
        <c:varyColors val="0"/>
        <c:ser>
          <c:idx val="0"/>
          <c:order val="0"/>
          <c:dPt>
            <c:idx val="0"/>
            <c:bubble3D val="0"/>
            <c:spPr>
              <a:solidFill>
                <a:schemeClr val="accent1"/>
              </a:solidFill>
              <a:ln>
                <a:noFill/>
              </a:ln>
            </c:spPr>
            <c:extLst>
              <c:ext xmlns:c16="http://schemas.microsoft.com/office/drawing/2014/chart" uri="{C3380CC4-5D6E-409C-BE32-E72D297353CC}">
                <c16:uniqueId val="{00000000-C2AA-B04B-A456-878809EC2EB5}"/>
              </c:ext>
            </c:extLst>
          </c:dPt>
          <c:dPt>
            <c:idx val="1"/>
            <c:bubble3D val="0"/>
            <c:spPr>
              <a:solidFill>
                <a:schemeClr val="accent2"/>
              </a:solidFill>
              <a:ln>
                <a:noFill/>
              </a:ln>
            </c:spPr>
            <c:extLst>
              <c:ext xmlns:c16="http://schemas.microsoft.com/office/drawing/2014/chart" uri="{C3380CC4-5D6E-409C-BE32-E72D297353CC}">
                <c16:uniqueId val="{00000001-C2AA-B04B-A456-878809EC2EB5}"/>
              </c:ext>
            </c:extLst>
          </c:dPt>
          <c:val>
            <c:numRef>
              <c:f>Sheet1!$A$1:$A$2</c:f>
              <c:numCache>
                <c:formatCode>General</c:formatCode>
                <c:ptCount val="2"/>
                <c:pt idx="0">
                  <c:v>0.04</c:v>
                </c:pt>
                <c:pt idx="1">
                  <c:v>99.6</c:v>
                </c:pt>
              </c:numCache>
            </c:numRef>
          </c:val>
          <c:extLst>
            <c:ext xmlns:c16="http://schemas.microsoft.com/office/drawing/2014/chart" uri="{C3380CC4-5D6E-409C-BE32-E72D297353CC}">
              <c16:uniqueId val="{00000002-C2AA-B04B-A456-878809EC2EB5}"/>
            </c:ext>
          </c:extLst>
        </c:ser>
        <c:dLbls>
          <c:showLegendKey val="0"/>
          <c:showVal val="0"/>
          <c:showCatName val="0"/>
          <c:showSerName val="0"/>
          <c:showPercent val="0"/>
          <c:showBubbleSize val="0"/>
          <c:showLeaderLines val="0"/>
        </c:dLbls>
        <c:firstSliceAng val="0"/>
        <c:holeSize val="50"/>
      </c:doughnutChart>
    </c:plotArea>
    <c:plotVisOnly val="0"/>
    <c:dispBlanksAs val="gap"/>
    <c:showDLblsOverMax val="1"/>
  </c:chart>
  <c:externalData r:id="rId1">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20014662756598239"/>
          <c:y val="0.24839948783610755"/>
          <c:w val="0.60043988269794724"/>
          <c:h val="0.50320102432778491"/>
        </c:manualLayout>
      </c:layout>
      <c:pieChart>
        <c:varyColors val="0"/>
        <c:ser>
          <c:idx val="0"/>
          <c:order val="0"/>
          <c:dPt>
            <c:idx val="0"/>
            <c:bubble3D val="0"/>
            <c:spPr>
              <a:solidFill>
                <a:schemeClr val="accent1"/>
              </a:solidFill>
              <a:ln>
                <a:noFill/>
              </a:ln>
            </c:spPr>
            <c:extLst>
              <c:ext xmlns:c16="http://schemas.microsoft.com/office/drawing/2014/chart" uri="{C3380CC4-5D6E-409C-BE32-E72D297353CC}">
                <c16:uniqueId val="{00000000-A4E6-0A4E-ABE1-53B0E3150420}"/>
              </c:ext>
            </c:extLst>
          </c:dPt>
          <c:dPt>
            <c:idx val="1"/>
            <c:bubble3D val="0"/>
            <c:spPr>
              <a:solidFill>
                <a:schemeClr val="accent2"/>
              </a:solidFill>
              <a:ln>
                <a:noFill/>
              </a:ln>
            </c:spPr>
            <c:extLst>
              <c:ext xmlns:c16="http://schemas.microsoft.com/office/drawing/2014/chart" uri="{C3380CC4-5D6E-409C-BE32-E72D297353CC}">
                <c16:uniqueId val="{00000001-A4E6-0A4E-ABE1-53B0E3150420}"/>
              </c:ext>
            </c:extLst>
          </c:dPt>
          <c:dLbls>
            <c:dLbl>
              <c:idx val="0"/>
              <c:layout>
                <c:manualLayout>
                  <c:x val="2.1994134897360706E-3"/>
                  <c:y val="7.6824583866837385E-3"/>
                </c:manualLayout>
              </c:layout>
              <c:numFmt formatCode="#,##0&quot;%&quot;;&quot;-&quot;#,##0&quot;%&quot;"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A4E6-0A4E-ABE1-53B0E3150420}"/>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extLst>
          </c:dLbls>
          <c:val>
            <c:numRef>
              <c:f>Sheet1!$A$1:$A$2</c:f>
              <c:numCache>
                <c:formatCode>General</c:formatCode>
                <c:ptCount val="2"/>
                <c:pt idx="0">
                  <c:v>86.127167630057798</c:v>
                </c:pt>
                <c:pt idx="1">
                  <c:v>13.872832369942195</c:v>
                </c:pt>
              </c:numCache>
            </c:numRef>
          </c:val>
          <c:extLst>
            <c:ext xmlns:c16="http://schemas.microsoft.com/office/drawing/2014/chart" uri="{C3380CC4-5D6E-409C-BE32-E72D297353CC}">
              <c16:uniqueId val="{00000002-A4E6-0A4E-ABE1-53B0E3150420}"/>
            </c:ext>
          </c:extLst>
        </c:ser>
        <c:dLbls>
          <c:showLegendKey val="0"/>
          <c:showVal val="0"/>
          <c:showCatName val="0"/>
          <c:showSerName val="0"/>
          <c:showPercent val="0"/>
          <c:showBubbleSize val="0"/>
          <c:showLeaderLines val="1"/>
        </c:dLbls>
        <c:firstSliceAng val="0"/>
      </c:pieChart>
    </c:plotArea>
    <c:plotVisOnly val="0"/>
    <c:dispBlanksAs val="gap"/>
    <c:showDLblsOverMax val="1"/>
  </c:chart>
  <c:externalData r:id="rId1">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764486975013291E-2"/>
          <c:y val="0.1161022805805114"/>
          <c:w val="0.94471026049973417"/>
          <c:h val="0.76779543883897716"/>
        </c:manualLayout>
      </c:layout>
      <c:barChart>
        <c:barDir val="col"/>
        <c:grouping val="stacked"/>
        <c:varyColors val="0"/>
        <c:ser>
          <c:idx val="0"/>
          <c:order val="0"/>
          <c:spPr>
            <a:solidFill>
              <a:srgbClr val="969696"/>
            </a:solidFill>
            <a:ln>
              <a:noFill/>
            </a:ln>
          </c:spPr>
          <c:invertIfNegative val="0"/>
          <c:dPt>
            <c:idx val="0"/>
            <c:invertIfNegative val="0"/>
            <c:bubble3D val="0"/>
            <c:spPr>
              <a:solidFill>
                <a:schemeClr val="accent3"/>
              </a:solidFill>
              <a:ln>
                <a:noFill/>
              </a:ln>
            </c:spPr>
            <c:extLst>
              <c:ext xmlns:c16="http://schemas.microsoft.com/office/drawing/2014/chart" uri="{C3380CC4-5D6E-409C-BE32-E72D297353CC}">
                <c16:uniqueId val="{00000000-6D38-A04F-8FF9-9981ABA783AF}"/>
              </c:ext>
            </c:extLst>
          </c:dPt>
          <c:dLbls>
            <c:dLbl>
              <c:idx val="2"/>
              <c:layout>
                <c:manualLayout>
                  <c:x val="0"/>
                  <c:y val="-0.18935729094678647"/>
                </c:manualLayout>
              </c:layout>
              <c:numFmt formatCode="#,##0.0;&quot;-&quot;#,##0.0" sourceLinked="0"/>
              <c:spPr>
                <a:noFill/>
                <a:ln>
                  <a:noFill/>
                </a:ln>
              </c:spPr>
              <c:txPr>
                <a:bodyPr wrap="none"/>
                <a:lstStyle/>
                <a:p>
                  <a:pPr>
                    <a:defRPr sz="1200" b="1"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6D38-A04F-8FF9-9981ABA783AF}"/>
                </c:ext>
              </c:extLst>
            </c:dLbl>
            <c:dLbl>
              <c:idx val="3"/>
              <c:layout>
                <c:manualLayout>
                  <c:x val="0"/>
                  <c:y val="-0.22391154111955772"/>
                </c:manualLayout>
              </c:layout>
              <c:numFmt formatCode="#,##0.0;&quot;-&quot;#,##0.0" sourceLinked="0"/>
              <c:spPr>
                <a:noFill/>
                <a:ln>
                  <a:noFill/>
                </a:ln>
              </c:spPr>
              <c:txPr>
                <a:bodyPr wrap="none"/>
                <a:lstStyle/>
                <a:p>
                  <a:pPr>
                    <a:defRPr sz="1200" b="1"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6D38-A04F-8FF9-9981ABA783AF}"/>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Sheet1!$A$1:$D$1</c:f>
              <c:numCache>
                <c:formatCode>General</c:formatCode>
                <c:ptCount val="4"/>
                <c:pt idx="0">
                  <c:v>4.4000000000000004</c:v>
                </c:pt>
                <c:pt idx="2">
                  <c:v>16</c:v>
                </c:pt>
                <c:pt idx="3">
                  <c:v>20</c:v>
                </c:pt>
              </c:numCache>
            </c:numRef>
          </c:val>
          <c:extLst>
            <c:ext xmlns:c16="http://schemas.microsoft.com/office/drawing/2014/chart" uri="{C3380CC4-5D6E-409C-BE32-E72D297353CC}">
              <c16:uniqueId val="{00000003-6D38-A04F-8FF9-9981ABA783AF}"/>
            </c:ext>
          </c:extLst>
        </c:ser>
        <c:ser>
          <c:idx val="1"/>
          <c:order val="1"/>
          <c:spPr>
            <a:solidFill>
              <a:schemeClr val="accent2"/>
            </a:solidFill>
            <a:ln>
              <a:noFill/>
            </a:ln>
          </c:spPr>
          <c:invertIfNegative val="0"/>
          <c:val>
            <c:numRef>
              <c:f>Sheet1!$A$2:$D$2</c:f>
              <c:numCache>
                <c:formatCode>General</c:formatCode>
                <c:ptCount val="4"/>
                <c:pt idx="0">
                  <c:v>24.4</c:v>
                </c:pt>
              </c:numCache>
            </c:numRef>
          </c:val>
          <c:extLst>
            <c:ext xmlns:c16="http://schemas.microsoft.com/office/drawing/2014/chart" uri="{C3380CC4-5D6E-409C-BE32-E72D297353CC}">
              <c16:uniqueId val="{00000004-6D38-A04F-8FF9-9981ABA783AF}"/>
            </c:ext>
          </c:extLst>
        </c:ser>
        <c:ser>
          <c:idx val="2"/>
          <c:order val="2"/>
          <c:spPr>
            <a:solidFill>
              <a:schemeClr val="accent1"/>
            </a:solidFill>
            <a:ln>
              <a:noFill/>
            </a:ln>
          </c:spPr>
          <c:invertIfNegative val="0"/>
          <c:val>
            <c:numRef>
              <c:f>Sheet1!$A$3:$D$3</c:f>
              <c:numCache>
                <c:formatCode>General</c:formatCode>
                <c:ptCount val="4"/>
                <c:pt idx="0">
                  <c:v>15.600000000000001</c:v>
                </c:pt>
              </c:numCache>
            </c:numRef>
          </c:val>
          <c:extLst>
            <c:ext xmlns:c16="http://schemas.microsoft.com/office/drawing/2014/chart" uri="{C3380CC4-5D6E-409C-BE32-E72D297353CC}">
              <c16:uniqueId val="{00000005-6D38-A04F-8FF9-9981ABA783AF}"/>
            </c:ext>
          </c:extLst>
        </c:ser>
        <c:dLbls>
          <c:showLegendKey val="0"/>
          <c:showVal val="0"/>
          <c:showCatName val="0"/>
          <c:showSerName val="0"/>
          <c:showPercent val="0"/>
          <c:showBubbleSize val="0"/>
        </c:dLbls>
        <c:gapWidth val="80"/>
        <c:overlap val="100"/>
        <c:axId val="1659186208"/>
        <c:axId val="1"/>
      </c:barChart>
      <c:catAx>
        <c:axId val="1659186208"/>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44.4"/>
          <c:min val="0"/>
        </c:scaling>
        <c:delete val="0"/>
        <c:axPos val="l"/>
        <c:majorGridlines>
          <c:spPr>
            <a:ln>
              <a:noFill/>
            </a:ln>
          </c:spPr>
        </c:majorGridlines>
        <c:numFmt formatCode="General" sourceLinked="1"/>
        <c:majorTickMark val="none"/>
        <c:minorTickMark val="none"/>
        <c:tickLblPos val="none"/>
        <c:spPr>
          <a:ln>
            <a:noFill/>
          </a:ln>
        </c:spPr>
        <c:crossAx val="1659186208"/>
        <c:crosses val="min"/>
        <c:crossBetween val="between"/>
      </c:valAx>
    </c:plotArea>
    <c:plotVisOnly val="0"/>
    <c:dispBlanksAs val="gap"/>
    <c:showDLblsOverMax val="1"/>
  </c:chart>
  <c:externalData r:id="rId1">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1630170316301706E-2"/>
          <c:y val="0.17904903417533433"/>
          <c:w val="0.93673965936739656"/>
          <c:h val="0.69613670133729566"/>
        </c:manualLayout>
      </c:layout>
      <c:barChart>
        <c:barDir val="col"/>
        <c:grouping val="stacked"/>
        <c:varyColors val="0"/>
        <c:ser>
          <c:idx val="0"/>
          <c:order val="0"/>
          <c:spPr>
            <a:noFill/>
            <a:ln>
              <a:noFill/>
            </a:ln>
          </c:spPr>
          <c:invertIfNegative val="0"/>
          <c:dPt>
            <c:idx val="0"/>
            <c:invertIfNegative val="0"/>
            <c:bubble3D val="0"/>
            <c:spPr>
              <a:solidFill>
                <a:schemeClr val="accent1"/>
              </a:solidFill>
              <a:ln>
                <a:noFill/>
              </a:ln>
            </c:spPr>
            <c:extLst>
              <c:ext xmlns:c16="http://schemas.microsoft.com/office/drawing/2014/chart" uri="{C3380CC4-5D6E-409C-BE32-E72D297353CC}">
                <c16:uniqueId val="{00000000-5E66-2F40-A671-082C90C5FEA4}"/>
              </c:ext>
            </c:extLst>
          </c:dPt>
          <c:dPt>
            <c:idx val="3"/>
            <c:invertIfNegative val="0"/>
            <c:bubble3D val="0"/>
            <c:spPr>
              <a:solidFill>
                <a:schemeClr val="accent1"/>
              </a:solidFill>
              <a:ln>
                <a:noFill/>
              </a:ln>
            </c:spPr>
            <c:extLst>
              <c:ext xmlns:c16="http://schemas.microsoft.com/office/drawing/2014/chart" uri="{C3380CC4-5D6E-409C-BE32-E72D297353CC}">
                <c16:uniqueId val="{00000001-5E66-2F40-A671-082C90C5FEA4}"/>
              </c:ext>
            </c:extLst>
          </c:dPt>
          <c:dLbls>
            <c:dLbl>
              <c:idx val="0"/>
              <c:layout>
                <c:manualLayout>
                  <c:x val="0"/>
                  <c:y val="-0.40267459138187223"/>
                </c:manualLayout>
              </c:layout>
              <c:numFmt formatCode="#,##0.0;&quot;-&quot;#,##0.0" sourceLinked="0"/>
              <c:spPr>
                <a:noFill/>
                <a:ln>
                  <a:noFill/>
                </a:ln>
              </c:spPr>
              <c:txPr>
                <a:bodyPr wrap="none"/>
                <a:lstStyle/>
                <a:p>
                  <a:pPr>
                    <a:defRPr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5E66-2F40-A671-082C90C5FEA4}"/>
                </c:ext>
              </c:extLst>
            </c:dLbl>
            <c:dLbl>
              <c:idx val="3"/>
              <c:layout>
                <c:manualLayout>
                  <c:x val="0"/>
                  <c:y val="-0.18053491827637444"/>
                </c:manualLayout>
              </c:layout>
              <c:numFmt formatCode="#,##0.0;&quot;-&quot;#,##0.0" sourceLinked="0"/>
              <c:spPr>
                <a:noFill/>
                <a:ln>
                  <a:noFill/>
                </a:ln>
              </c:spPr>
              <c:txPr>
                <a:bodyPr wrap="none"/>
                <a:lstStyle/>
                <a:p>
                  <a:pPr>
                    <a:defRPr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5E66-2F40-A671-082C90C5FEA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Sheet1!$A$1:$D$1</c:f>
              <c:numCache>
                <c:formatCode>General</c:formatCode>
                <c:ptCount val="4"/>
                <c:pt idx="0">
                  <c:v>44.4</c:v>
                </c:pt>
                <c:pt idx="1">
                  <c:v>31</c:v>
                </c:pt>
                <c:pt idx="2">
                  <c:v>16</c:v>
                </c:pt>
                <c:pt idx="3">
                  <c:v>16</c:v>
                </c:pt>
              </c:numCache>
            </c:numRef>
          </c:val>
          <c:extLst>
            <c:ext xmlns:c16="http://schemas.microsoft.com/office/drawing/2014/chart" uri="{C3380CC4-5D6E-409C-BE32-E72D297353CC}">
              <c16:uniqueId val="{00000002-5E66-2F40-A671-082C90C5FEA4}"/>
            </c:ext>
          </c:extLst>
        </c:ser>
        <c:ser>
          <c:idx val="1"/>
          <c:order val="1"/>
          <c:spPr>
            <a:solidFill>
              <a:srgbClr val="004FDD"/>
            </a:solidFill>
            <a:ln>
              <a:noFill/>
            </a:ln>
          </c:spPr>
          <c:invertIfNegative val="0"/>
          <c:dPt>
            <c:idx val="2"/>
            <c:invertIfNegative val="0"/>
            <c:bubble3D val="0"/>
            <c:spPr>
              <a:pattFill prst="ltUpDiag">
                <a:fgClr>
                  <a:schemeClr val="tx1"/>
                </a:fgClr>
                <a:bgClr>
                  <a:schemeClr val="bg1"/>
                </a:bgClr>
              </a:pattFill>
              <a:ln>
                <a:noFill/>
              </a:ln>
            </c:spPr>
            <c:extLst>
              <c:ext xmlns:c16="http://schemas.microsoft.com/office/drawing/2014/chart" uri="{C3380CC4-5D6E-409C-BE32-E72D297353CC}">
                <c16:uniqueId val="{00000003-5E66-2F40-A671-082C90C5FEA4}"/>
              </c:ext>
            </c:extLst>
          </c:dPt>
          <c:dLbls>
            <c:dLbl>
              <c:idx val="1"/>
              <c:layout>
                <c:manualLayout>
                  <c:x val="0"/>
                  <c:y val="0"/>
                </c:manualLayout>
              </c:layout>
              <c:numFmt formatCode="#,##0.0;#,##0.0"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5E66-2F40-A671-082C90C5FEA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Sheet1!$A$2:$D$2</c:f>
              <c:numCache>
                <c:formatCode>General</c:formatCode>
                <c:ptCount val="4"/>
                <c:pt idx="1">
                  <c:v>13.399999999999999</c:v>
                </c:pt>
                <c:pt idx="2">
                  <c:v>15</c:v>
                </c:pt>
              </c:numCache>
            </c:numRef>
          </c:val>
          <c:extLst>
            <c:ext xmlns:c16="http://schemas.microsoft.com/office/drawing/2014/chart" uri="{C3380CC4-5D6E-409C-BE32-E72D297353CC}">
              <c16:uniqueId val="{00000005-5E66-2F40-A671-082C90C5FEA4}"/>
            </c:ext>
          </c:extLst>
        </c:ser>
        <c:dLbls>
          <c:showLegendKey val="0"/>
          <c:showVal val="0"/>
          <c:showCatName val="0"/>
          <c:showSerName val="0"/>
          <c:showPercent val="0"/>
          <c:showBubbleSize val="0"/>
        </c:dLbls>
        <c:gapWidth val="80"/>
        <c:overlap val="100"/>
        <c:axId val="1719007664"/>
        <c:axId val="1"/>
      </c:barChart>
      <c:catAx>
        <c:axId val="1719007664"/>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44.4"/>
          <c:min val="0"/>
        </c:scaling>
        <c:delete val="0"/>
        <c:axPos val="l"/>
        <c:majorGridlines>
          <c:spPr>
            <a:ln>
              <a:noFill/>
            </a:ln>
          </c:spPr>
        </c:majorGridlines>
        <c:numFmt formatCode="General" sourceLinked="1"/>
        <c:majorTickMark val="none"/>
        <c:minorTickMark val="none"/>
        <c:tickLblPos val="none"/>
        <c:spPr>
          <a:ln>
            <a:noFill/>
          </a:ln>
        </c:spPr>
        <c:crossAx val="1719007664"/>
        <c:crosses val="min"/>
        <c:crossBetween val="between"/>
      </c:valAx>
    </c:plotArea>
    <c:plotVisOnly val="0"/>
    <c:dispBlanksAs val="gap"/>
    <c:showDLblsOverMax val="1"/>
  </c:chart>
  <c:externalData r:id="rId1">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3055276381909548"/>
          <c:y val="9.4647887323943664E-2"/>
          <c:w val="0.38894472361809046"/>
          <c:h val="0.81070422535211273"/>
        </c:manualLayout>
      </c:layout>
      <c:barChart>
        <c:barDir val="col"/>
        <c:grouping val="stacked"/>
        <c:varyColors val="0"/>
        <c:ser>
          <c:idx val="0"/>
          <c:order val="0"/>
          <c:spPr>
            <a:solidFill>
              <a:schemeClr val="accent3"/>
            </a:solidFill>
            <a:ln>
              <a:noFill/>
            </a:ln>
          </c:spPr>
          <c:invertIfNegative val="0"/>
          <c:dLbls>
            <c:dLbl>
              <c:idx val="0"/>
              <c:layout>
                <c:manualLayout>
                  <c:x val="0"/>
                  <c:y val="0"/>
                </c:manualLayout>
              </c:layout>
              <c:numFmt formatCode="#,##0;&quot;-&quot;#,##0"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FC92-CB49-810D-8E33C9BE44D2}"/>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c:f>
              <c:numCache>
                <c:formatCode>General</c:formatCode>
                <c:ptCount val="1"/>
                <c:pt idx="0">
                  <c:v>35</c:v>
                </c:pt>
              </c:numCache>
            </c:numRef>
          </c:val>
          <c:extLst>
            <c:ext xmlns:c16="http://schemas.microsoft.com/office/drawing/2014/chart" uri="{C3380CC4-5D6E-409C-BE32-E72D297353CC}">
              <c16:uniqueId val="{00000001-FC92-CB49-810D-8E33C9BE44D2}"/>
            </c:ext>
          </c:extLst>
        </c:ser>
        <c:ser>
          <c:idx val="1"/>
          <c:order val="1"/>
          <c:spPr>
            <a:solidFill>
              <a:schemeClr val="accent2"/>
            </a:solidFill>
            <a:ln>
              <a:noFill/>
            </a:ln>
          </c:spPr>
          <c:invertIfNegative val="0"/>
          <c:dLbls>
            <c:dLbl>
              <c:idx val="0"/>
              <c:layout>
                <c:manualLayout>
                  <c:x val="0"/>
                  <c:y val="0"/>
                </c:manualLayout>
              </c:layout>
              <c:numFmt formatCode="#,##0;&quot;-&quot;#,##0"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FC92-CB49-810D-8E33C9BE44D2}"/>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c:f>
              <c:numCache>
                <c:formatCode>General</c:formatCode>
                <c:ptCount val="1"/>
                <c:pt idx="0">
                  <c:v>40</c:v>
                </c:pt>
              </c:numCache>
            </c:numRef>
          </c:val>
          <c:extLst>
            <c:ext xmlns:c16="http://schemas.microsoft.com/office/drawing/2014/chart" uri="{C3380CC4-5D6E-409C-BE32-E72D297353CC}">
              <c16:uniqueId val="{00000003-FC92-CB49-810D-8E33C9BE44D2}"/>
            </c:ext>
          </c:extLst>
        </c:ser>
        <c:dLbls>
          <c:showLegendKey val="0"/>
          <c:showVal val="0"/>
          <c:showCatName val="0"/>
          <c:showSerName val="0"/>
          <c:showPercent val="0"/>
          <c:showBubbleSize val="0"/>
        </c:dLbls>
        <c:gapWidth val="80"/>
        <c:overlap val="100"/>
        <c:axId val="1719484656"/>
        <c:axId val="1"/>
      </c:barChart>
      <c:catAx>
        <c:axId val="1719484656"/>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75"/>
          <c:min val="0"/>
        </c:scaling>
        <c:delete val="0"/>
        <c:axPos val="l"/>
        <c:majorGridlines>
          <c:spPr>
            <a:ln>
              <a:noFill/>
            </a:ln>
          </c:spPr>
        </c:majorGridlines>
        <c:numFmt formatCode="General" sourceLinked="1"/>
        <c:majorTickMark val="none"/>
        <c:minorTickMark val="none"/>
        <c:tickLblPos val="none"/>
        <c:spPr>
          <a:ln>
            <a:noFill/>
          </a:ln>
        </c:spPr>
        <c:crossAx val="1719484656"/>
        <c:crosses val="min"/>
        <c:crossBetween val="between"/>
      </c:valAx>
    </c:plotArea>
    <c:plotVisOnly val="0"/>
    <c:dispBlanksAs val="gap"/>
    <c:showDLblsOverMax val="1"/>
  </c:chart>
  <c:externalData r:id="rId1">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9638554216867471"/>
          <c:y val="7.1337579617834393E-2"/>
          <c:w val="0.60783132530120487"/>
          <c:h val="0.85732484076433124"/>
        </c:manualLayout>
      </c:layout>
      <c:barChart>
        <c:barDir val="bar"/>
        <c:grouping val="stacked"/>
        <c:varyColors val="0"/>
        <c:ser>
          <c:idx val="0"/>
          <c:order val="0"/>
          <c:spPr>
            <a:solidFill>
              <a:schemeClr val="accent1"/>
            </a:solidFill>
            <a:ln>
              <a:noFill/>
            </a:ln>
          </c:spPr>
          <c:invertIfNegative val="0"/>
          <c:dPt>
            <c:idx val="4"/>
            <c:invertIfNegative val="0"/>
            <c:bubble3D val="0"/>
            <c:spPr>
              <a:solidFill>
                <a:schemeClr val="accent2"/>
              </a:solidFill>
              <a:ln>
                <a:noFill/>
              </a:ln>
            </c:spPr>
            <c:extLst>
              <c:ext xmlns:c16="http://schemas.microsoft.com/office/drawing/2014/chart" uri="{C3380CC4-5D6E-409C-BE32-E72D297353CC}">
                <c16:uniqueId val="{00000000-AD05-D64D-B817-477BB76C3881}"/>
              </c:ext>
            </c:extLst>
          </c:dPt>
          <c:dLbls>
            <c:dLbl>
              <c:idx val="0"/>
              <c:layout>
                <c:manualLayout>
                  <c:x val="0.21445783132530122"/>
                  <c:y val="0"/>
                </c:manualLayout>
              </c:layout>
              <c:numFmt formatCode="#,##0;&quot;-&quot;#,##0" sourceLinked="0"/>
              <c:spPr>
                <a:noFill/>
                <a:ln>
                  <a:noFill/>
                </a:ln>
              </c:spPr>
              <c:txPr>
                <a:bodyPr wrap="none"/>
                <a:lstStyle/>
                <a:p>
                  <a:pPr>
                    <a:defRPr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AD05-D64D-B817-477BB76C3881}"/>
                </c:ext>
              </c:extLst>
            </c:dLbl>
            <c:dLbl>
              <c:idx val="1"/>
              <c:layout>
                <c:manualLayout>
                  <c:x val="0.30301204819277111"/>
                  <c:y val="0"/>
                </c:manualLayout>
              </c:layout>
              <c:numFmt formatCode="#,##0;&quot;-&quot;#,##0" sourceLinked="0"/>
              <c:spPr>
                <a:noFill/>
                <a:ln>
                  <a:noFill/>
                </a:ln>
              </c:spPr>
              <c:txPr>
                <a:bodyPr wrap="none"/>
                <a:lstStyle/>
                <a:p>
                  <a:pPr>
                    <a:defRPr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AD05-D64D-B817-477BB76C3881}"/>
                </c:ext>
              </c:extLst>
            </c:dLbl>
            <c:dLbl>
              <c:idx val="2"/>
              <c:layout>
                <c:manualLayout>
                  <c:x val="0.35060240963855421"/>
                  <c:y val="0"/>
                </c:manualLayout>
              </c:layout>
              <c:numFmt formatCode="#,##0;&quot;-&quot;#,##0" sourceLinked="0"/>
              <c:spPr>
                <a:noFill/>
                <a:ln>
                  <a:noFill/>
                </a:ln>
              </c:spPr>
              <c:txPr>
                <a:bodyPr wrap="none"/>
                <a:lstStyle/>
                <a:p>
                  <a:pPr>
                    <a:defRPr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AD05-D64D-B817-477BB76C3881}"/>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Sheet1!$A$1:$E$1</c:f>
              <c:numCache>
                <c:formatCode>General</c:formatCode>
                <c:ptCount val="5"/>
                <c:pt idx="0">
                  <c:v>4500</c:v>
                </c:pt>
                <c:pt idx="1">
                  <c:v>7700</c:v>
                </c:pt>
                <c:pt idx="2">
                  <c:v>9400</c:v>
                </c:pt>
                <c:pt idx="3">
                  <c:v>10964.43693953165</c:v>
                </c:pt>
                <c:pt idx="4">
                  <c:v>2400</c:v>
                </c:pt>
              </c:numCache>
            </c:numRef>
          </c:val>
          <c:extLst>
            <c:ext xmlns:c16="http://schemas.microsoft.com/office/drawing/2014/chart" uri="{C3380CC4-5D6E-409C-BE32-E72D297353CC}">
              <c16:uniqueId val="{00000004-AD05-D64D-B817-477BB76C3881}"/>
            </c:ext>
          </c:extLst>
        </c:ser>
        <c:dLbls>
          <c:showLegendKey val="0"/>
          <c:showVal val="0"/>
          <c:showCatName val="0"/>
          <c:showSerName val="0"/>
          <c:showPercent val="0"/>
          <c:showBubbleSize val="0"/>
        </c:dLbls>
        <c:gapWidth val="80"/>
        <c:overlap val="100"/>
        <c:axId val="1364594736"/>
        <c:axId val="1"/>
      </c:barChart>
      <c:catAx>
        <c:axId val="1364594736"/>
        <c:scaling>
          <c:orientation val="maxMin"/>
        </c:scaling>
        <c:delete val="0"/>
        <c:axPos val="l"/>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0964.43693953165"/>
          <c:min val="0"/>
        </c:scaling>
        <c:delete val="0"/>
        <c:axPos val="t"/>
        <c:majorGridlines>
          <c:spPr>
            <a:ln>
              <a:noFill/>
            </a:ln>
          </c:spPr>
        </c:majorGridlines>
        <c:numFmt formatCode="General" sourceLinked="1"/>
        <c:majorTickMark val="none"/>
        <c:minorTickMark val="none"/>
        <c:tickLblPos val="none"/>
        <c:spPr>
          <a:ln>
            <a:noFill/>
          </a:ln>
        </c:spPr>
        <c:crossAx val="1364594736"/>
        <c:crosses val="min"/>
        <c:crossBetween val="between"/>
      </c:valAx>
    </c:plotArea>
    <c:plotVisOnly val="0"/>
    <c:dispBlanksAs val="gap"/>
    <c:showDLblsOverMax val="1"/>
  </c:chart>
  <c:externalData r:id="rId1">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3866666666666666"/>
          <c:y val="2.2737210319195452E-2"/>
          <c:w val="0.72266666666666668"/>
          <c:h val="0.95452557936160909"/>
        </c:manualLayout>
      </c:layout>
      <c:barChart>
        <c:barDir val="col"/>
        <c:grouping val="stacked"/>
        <c:varyColors val="0"/>
        <c:ser>
          <c:idx val="0"/>
          <c:order val="0"/>
          <c:spPr>
            <a:solidFill>
              <a:srgbClr val="000084"/>
            </a:solidFill>
            <a:ln>
              <a:noFill/>
            </a:ln>
          </c:spPr>
          <c:invertIfNegative val="0"/>
          <c:val>
            <c:numRef>
              <c:f>Sheet1!$A$1</c:f>
              <c:numCache>
                <c:formatCode>General</c:formatCode>
                <c:ptCount val="1"/>
                <c:pt idx="0">
                  <c:v>12.5</c:v>
                </c:pt>
              </c:numCache>
            </c:numRef>
          </c:val>
          <c:extLst>
            <c:ext xmlns:c16="http://schemas.microsoft.com/office/drawing/2014/chart" uri="{C3380CC4-5D6E-409C-BE32-E72D297353CC}">
              <c16:uniqueId val="{00000000-F99E-4644-A687-0F44AE67F277}"/>
            </c:ext>
          </c:extLst>
        </c:ser>
        <c:ser>
          <c:idx val="1"/>
          <c:order val="1"/>
          <c:spPr>
            <a:solidFill>
              <a:srgbClr val="002EFF"/>
            </a:solidFill>
            <a:ln>
              <a:noFill/>
            </a:ln>
          </c:spPr>
          <c:invertIfNegative val="0"/>
          <c:val>
            <c:numRef>
              <c:f>Sheet1!$A$2</c:f>
              <c:numCache>
                <c:formatCode>General</c:formatCode>
                <c:ptCount val="1"/>
                <c:pt idx="0">
                  <c:v>12.5</c:v>
                </c:pt>
              </c:numCache>
            </c:numRef>
          </c:val>
          <c:extLst>
            <c:ext xmlns:c16="http://schemas.microsoft.com/office/drawing/2014/chart" uri="{C3380CC4-5D6E-409C-BE32-E72D297353CC}">
              <c16:uniqueId val="{00000001-F99E-4644-A687-0F44AE67F277}"/>
            </c:ext>
          </c:extLst>
        </c:ser>
        <c:ser>
          <c:idx val="2"/>
          <c:order val="2"/>
          <c:spPr>
            <a:solidFill>
              <a:srgbClr val="03C5FF"/>
            </a:solidFill>
            <a:ln>
              <a:noFill/>
            </a:ln>
          </c:spPr>
          <c:invertIfNegative val="0"/>
          <c:val>
            <c:numRef>
              <c:f>Sheet1!$A$3</c:f>
              <c:numCache>
                <c:formatCode>General</c:formatCode>
                <c:ptCount val="1"/>
                <c:pt idx="0">
                  <c:v>12.5</c:v>
                </c:pt>
              </c:numCache>
            </c:numRef>
          </c:val>
          <c:extLst>
            <c:ext xmlns:c16="http://schemas.microsoft.com/office/drawing/2014/chart" uri="{C3380CC4-5D6E-409C-BE32-E72D297353CC}">
              <c16:uniqueId val="{00000002-F99E-4644-A687-0F44AE67F277}"/>
            </c:ext>
          </c:extLst>
        </c:ser>
        <c:ser>
          <c:idx val="3"/>
          <c:order val="3"/>
          <c:spPr>
            <a:solidFill>
              <a:srgbClr val="51FFAC"/>
            </a:solidFill>
            <a:ln>
              <a:noFill/>
            </a:ln>
          </c:spPr>
          <c:invertIfNegative val="0"/>
          <c:val>
            <c:numRef>
              <c:f>Sheet1!$A$4</c:f>
              <c:numCache>
                <c:formatCode>General</c:formatCode>
                <c:ptCount val="1"/>
                <c:pt idx="0">
                  <c:v>12.5</c:v>
                </c:pt>
              </c:numCache>
            </c:numRef>
          </c:val>
          <c:extLst>
            <c:ext xmlns:c16="http://schemas.microsoft.com/office/drawing/2014/chart" uri="{C3380CC4-5D6E-409C-BE32-E72D297353CC}">
              <c16:uniqueId val="{00000003-F99E-4644-A687-0F44AE67F277}"/>
            </c:ext>
          </c:extLst>
        </c:ser>
        <c:ser>
          <c:idx val="4"/>
          <c:order val="4"/>
          <c:spPr>
            <a:solidFill>
              <a:srgbClr val="E6FF1E"/>
            </a:solidFill>
            <a:ln>
              <a:noFill/>
            </a:ln>
          </c:spPr>
          <c:invertIfNegative val="0"/>
          <c:val>
            <c:numRef>
              <c:f>Sheet1!$A$5</c:f>
              <c:numCache>
                <c:formatCode>General</c:formatCode>
                <c:ptCount val="1"/>
                <c:pt idx="0">
                  <c:v>12.5</c:v>
                </c:pt>
              </c:numCache>
            </c:numRef>
          </c:val>
          <c:extLst>
            <c:ext xmlns:c16="http://schemas.microsoft.com/office/drawing/2014/chart" uri="{C3380CC4-5D6E-409C-BE32-E72D297353CC}">
              <c16:uniqueId val="{00000004-F99E-4644-A687-0F44AE67F277}"/>
            </c:ext>
          </c:extLst>
        </c:ser>
        <c:ser>
          <c:idx val="5"/>
          <c:order val="5"/>
          <c:spPr>
            <a:solidFill>
              <a:srgbClr val="FD9F02"/>
            </a:solidFill>
            <a:ln>
              <a:noFill/>
            </a:ln>
          </c:spPr>
          <c:invertIfNegative val="0"/>
          <c:val>
            <c:numRef>
              <c:f>Sheet1!$A$6</c:f>
              <c:numCache>
                <c:formatCode>General</c:formatCode>
                <c:ptCount val="1"/>
                <c:pt idx="0">
                  <c:v>12.5</c:v>
                </c:pt>
              </c:numCache>
            </c:numRef>
          </c:val>
          <c:extLst>
            <c:ext xmlns:c16="http://schemas.microsoft.com/office/drawing/2014/chart" uri="{C3380CC4-5D6E-409C-BE32-E72D297353CC}">
              <c16:uniqueId val="{00000005-F99E-4644-A687-0F44AE67F277}"/>
            </c:ext>
          </c:extLst>
        </c:ser>
        <c:ser>
          <c:idx val="6"/>
          <c:order val="6"/>
          <c:spPr>
            <a:solidFill>
              <a:srgbClr val="FF0000"/>
            </a:solidFill>
            <a:ln>
              <a:noFill/>
            </a:ln>
          </c:spPr>
          <c:invertIfNegative val="0"/>
          <c:val>
            <c:numRef>
              <c:f>Sheet1!$A$7</c:f>
              <c:numCache>
                <c:formatCode>General</c:formatCode>
                <c:ptCount val="1"/>
                <c:pt idx="0">
                  <c:v>12.5</c:v>
                </c:pt>
              </c:numCache>
            </c:numRef>
          </c:val>
          <c:extLst>
            <c:ext xmlns:c16="http://schemas.microsoft.com/office/drawing/2014/chart" uri="{C3380CC4-5D6E-409C-BE32-E72D297353CC}">
              <c16:uniqueId val="{00000006-F99E-4644-A687-0F44AE67F277}"/>
            </c:ext>
          </c:extLst>
        </c:ser>
        <c:ser>
          <c:idx val="7"/>
          <c:order val="7"/>
          <c:spPr>
            <a:solidFill>
              <a:srgbClr val="7E0000"/>
            </a:solidFill>
            <a:ln>
              <a:noFill/>
            </a:ln>
          </c:spPr>
          <c:invertIfNegative val="0"/>
          <c:val>
            <c:numRef>
              <c:f>Sheet1!$A$8</c:f>
              <c:numCache>
                <c:formatCode>General</c:formatCode>
                <c:ptCount val="1"/>
                <c:pt idx="0">
                  <c:v>12.5</c:v>
                </c:pt>
              </c:numCache>
            </c:numRef>
          </c:val>
          <c:extLst>
            <c:ext xmlns:c16="http://schemas.microsoft.com/office/drawing/2014/chart" uri="{C3380CC4-5D6E-409C-BE32-E72D297353CC}">
              <c16:uniqueId val="{00000007-F99E-4644-A687-0F44AE67F277}"/>
            </c:ext>
          </c:extLst>
        </c:ser>
        <c:dLbls>
          <c:showLegendKey val="0"/>
          <c:showVal val="0"/>
          <c:showCatName val="0"/>
          <c:showSerName val="0"/>
          <c:showPercent val="0"/>
          <c:showBubbleSize val="0"/>
        </c:dLbls>
        <c:gapWidth val="80"/>
        <c:overlap val="100"/>
        <c:axId val="1950348560"/>
        <c:axId val="1"/>
      </c:barChart>
      <c:catAx>
        <c:axId val="1950348560"/>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00"/>
          <c:min val="0"/>
        </c:scaling>
        <c:delete val="0"/>
        <c:axPos val="l"/>
        <c:majorGridlines>
          <c:spPr>
            <a:ln>
              <a:noFill/>
            </a:ln>
          </c:spPr>
        </c:majorGridlines>
        <c:numFmt formatCode="General" sourceLinked="1"/>
        <c:majorTickMark val="none"/>
        <c:minorTickMark val="none"/>
        <c:tickLblPos val="none"/>
        <c:spPr>
          <a:ln>
            <a:noFill/>
          </a:ln>
        </c:spPr>
        <c:crossAx val="1950348560"/>
        <c:crosses val="min"/>
        <c:crossBetween val="between"/>
      </c:valAx>
    </c:plotArea>
    <c:plotVisOnly val="0"/>
    <c:dispBlanksAs val="gap"/>
    <c:showDLblsOverMax val="1"/>
  </c:chart>
  <c:externalData r:id="rId1">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9674612183125235E-2"/>
          <c:y val="6.9798657718120799E-2"/>
          <c:w val="0.96065077563374957"/>
          <c:h val="0.86040268456375835"/>
        </c:manualLayout>
      </c:layout>
      <c:barChart>
        <c:barDir val="col"/>
        <c:grouping val="stacked"/>
        <c:varyColors val="0"/>
        <c:ser>
          <c:idx val="0"/>
          <c:order val="0"/>
          <c:spPr>
            <a:noFill/>
            <a:ln>
              <a:noFill/>
            </a:ln>
          </c:spPr>
          <c:invertIfNegative val="0"/>
          <c:dPt>
            <c:idx val="0"/>
            <c:invertIfNegative val="0"/>
            <c:bubble3D val="0"/>
            <c:spPr>
              <a:solidFill>
                <a:schemeClr val="accent3"/>
              </a:solidFill>
              <a:ln>
                <a:noFill/>
              </a:ln>
            </c:spPr>
            <c:extLst>
              <c:ext xmlns:c16="http://schemas.microsoft.com/office/drawing/2014/chart" uri="{C3380CC4-5D6E-409C-BE32-E72D297353CC}">
                <c16:uniqueId val="{00000000-21BD-1246-9C86-7ED0F73E625C}"/>
              </c:ext>
            </c:extLst>
          </c:dPt>
          <c:dPt>
            <c:idx val="4"/>
            <c:invertIfNegative val="0"/>
            <c:bubble3D val="0"/>
            <c:spPr>
              <a:solidFill>
                <a:schemeClr val="accent3"/>
              </a:solidFill>
              <a:ln>
                <a:noFill/>
              </a:ln>
            </c:spPr>
            <c:extLst>
              <c:ext xmlns:c16="http://schemas.microsoft.com/office/drawing/2014/chart" uri="{C3380CC4-5D6E-409C-BE32-E72D297353CC}">
                <c16:uniqueId val="{00000001-21BD-1246-9C86-7ED0F73E625C}"/>
              </c:ext>
            </c:extLst>
          </c:dPt>
          <c:val>
            <c:numRef>
              <c:f>Sheet1!$A$1:$E$1</c:f>
              <c:numCache>
                <c:formatCode>General</c:formatCode>
                <c:ptCount val="5"/>
                <c:pt idx="0">
                  <c:v>8.6999999999999993</c:v>
                </c:pt>
                <c:pt idx="1">
                  <c:v>8.5949999999999989</c:v>
                </c:pt>
                <c:pt idx="2">
                  <c:v>7.8549999999999986</c:v>
                </c:pt>
                <c:pt idx="3">
                  <c:v>4.7129999999999992</c:v>
                </c:pt>
                <c:pt idx="4">
                  <c:v>4.7129999999999992</c:v>
                </c:pt>
              </c:numCache>
            </c:numRef>
          </c:val>
          <c:extLst>
            <c:ext xmlns:c16="http://schemas.microsoft.com/office/drawing/2014/chart" uri="{C3380CC4-5D6E-409C-BE32-E72D297353CC}">
              <c16:uniqueId val="{00000002-21BD-1246-9C86-7ED0F73E625C}"/>
            </c:ext>
          </c:extLst>
        </c:ser>
        <c:ser>
          <c:idx val="1"/>
          <c:order val="1"/>
          <c:spPr>
            <a:solidFill>
              <a:schemeClr val="accent6"/>
            </a:solidFill>
            <a:ln>
              <a:noFill/>
            </a:ln>
          </c:spPr>
          <c:invertIfNegative val="0"/>
          <c:val>
            <c:numRef>
              <c:f>Sheet1!$A$2:$E$2</c:f>
              <c:numCache>
                <c:formatCode>General</c:formatCode>
                <c:ptCount val="5"/>
                <c:pt idx="1">
                  <c:v>0.10500000000000043</c:v>
                </c:pt>
                <c:pt idx="2">
                  <c:v>0.74000000000000021</c:v>
                </c:pt>
                <c:pt idx="3">
                  <c:v>3.1419999999999995</c:v>
                </c:pt>
              </c:numCache>
            </c:numRef>
          </c:val>
          <c:extLst>
            <c:ext xmlns:c16="http://schemas.microsoft.com/office/drawing/2014/chart" uri="{C3380CC4-5D6E-409C-BE32-E72D297353CC}">
              <c16:uniqueId val="{00000003-21BD-1246-9C86-7ED0F73E625C}"/>
            </c:ext>
          </c:extLst>
        </c:ser>
        <c:dLbls>
          <c:showLegendKey val="0"/>
          <c:showVal val="0"/>
          <c:showCatName val="0"/>
          <c:showSerName val="0"/>
          <c:showPercent val="0"/>
          <c:showBubbleSize val="0"/>
        </c:dLbls>
        <c:gapWidth val="80"/>
        <c:overlap val="100"/>
        <c:axId val="1950450432"/>
        <c:axId val="1"/>
      </c:barChart>
      <c:catAx>
        <c:axId val="1950450432"/>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8.6999999999999993"/>
          <c:min val="0"/>
        </c:scaling>
        <c:delete val="0"/>
        <c:axPos val="l"/>
        <c:majorGridlines>
          <c:spPr>
            <a:ln>
              <a:noFill/>
            </a:ln>
          </c:spPr>
        </c:majorGridlines>
        <c:numFmt formatCode="General" sourceLinked="1"/>
        <c:majorTickMark val="none"/>
        <c:minorTickMark val="none"/>
        <c:tickLblPos val="none"/>
        <c:spPr>
          <a:ln>
            <a:noFill/>
          </a:ln>
        </c:spPr>
        <c:crossAx val="1950450432"/>
        <c:crosses val="min"/>
        <c:crossBetween val="between"/>
      </c:valAx>
    </c:plotArea>
    <c:plotVisOnly val="0"/>
    <c:dispBlanksAs val="gap"/>
    <c:showDLblsOverMax val="1"/>
  </c:chart>
  <c:externalData r:id="rId1">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2384847180370211E-2"/>
          <c:y val="2.7397260273972601E-2"/>
          <c:w val="0.95523030563925959"/>
          <c:h val="0.9452054794520548"/>
        </c:manualLayout>
      </c:layout>
      <c:barChart>
        <c:barDir val="col"/>
        <c:grouping val="stacked"/>
        <c:varyColors val="0"/>
        <c:ser>
          <c:idx val="0"/>
          <c:order val="0"/>
          <c:spPr>
            <a:solidFill>
              <a:schemeClr val="accent1"/>
            </a:solidFill>
            <a:ln>
              <a:noFill/>
            </a:ln>
          </c:spPr>
          <c:invertIfNegative val="0"/>
          <c:val>
            <c:numRef>
              <c:f>Sheet1!$A$1:$D$1</c:f>
              <c:numCache>
                <c:formatCode>General</c:formatCode>
                <c:ptCount val="4"/>
                <c:pt idx="0">
                  <c:v>126033</c:v>
                </c:pt>
                <c:pt idx="1">
                  <c:v>63044</c:v>
                </c:pt>
                <c:pt idx="2">
                  <c:v>62240</c:v>
                </c:pt>
                <c:pt idx="3">
                  <c:v>52222</c:v>
                </c:pt>
              </c:numCache>
            </c:numRef>
          </c:val>
          <c:extLst>
            <c:ext xmlns:c16="http://schemas.microsoft.com/office/drawing/2014/chart" uri="{C3380CC4-5D6E-409C-BE32-E72D297353CC}">
              <c16:uniqueId val="{00000000-54B2-D340-8B20-BDC09D9F5126}"/>
            </c:ext>
          </c:extLst>
        </c:ser>
        <c:dLbls>
          <c:showLegendKey val="0"/>
          <c:showVal val="0"/>
          <c:showCatName val="0"/>
          <c:showSerName val="0"/>
          <c:showPercent val="0"/>
          <c:showBubbleSize val="0"/>
        </c:dLbls>
        <c:gapWidth val="80"/>
        <c:overlap val="100"/>
        <c:axId val="2094613888"/>
        <c:axId val="1"/>
      </c:barChart>
      <c:catAx>
        <c:axId val="2094613888"/>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26033"/>
          <c:min val="0"/>
        </c:scaling>
        <c:delete val="1"/>
        <c:axPos val="l"/>
        <c:numFmt formatCode="General" sourceLinked="1"/>
        <c:majorTickMark val="out"/>
        <c:minorTickMark val="none"/>
        <c:tickLblPos val="nextTo"/>
        <c:crossAx val="2094613888"/>
        <c:crosses val="min"/>
        <c:crossBetween val="between"/>
      </c:valAx>
    </c:plotArea>
    <c:plotVisOnly val="0"/>
    <c:dispBlanksAs val="gap"/>
    <c:showDLblsOverMax val="1"/>
  </c:chart>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133636739760033"/>
          <c:y val="5.3146853146853149E-2"/>
          <c:w val="0.79520066197765826"/>
          <c:h val="0.81678321678321675"/>
        </c:manualLayout>
      </c:layout>
      <c:scatterChart>
        <c:scatterStyle val="lineMarker"/>
        <c:varyColors val="0"/>
        <c:ser>
          <c:idx val="0"/>
          <c:order val="0"/>
          <c:spPr>
            <a:ln w="19050" cmpd="sng" algn="ctr">
              <a:solidFill>
                <a:srgbClr val="C0C0C0"/>
              </a:solidFill>
              <a:prstDash val="solid"/>
            </a:ln>
          </c:spPr>
          <c:marker>
            <c:symbol val="none"/>
          </c:marker>
          <c:xVal>
            <c:numRef>
              <c:f>Sheet1!$A$1:$H$1</c:f>
              <c:numCache>
                <c:formatCode>General</c:formatCode>
                <c:ptCount val="8"/>
                <c:pt idx="0">
                  <c:v>2020</c:v>
                </c:pt>
                <c:pt idx="1">
                  <c:v>2023</c:v>
                </c:pt>
                <c:pt idx="2">
                  <c:v>2025</c:v>
                </c:pt>
                <c:pt idx="3">
                  <c:v>2030</c:v>
                </c:pt>
                <c:pt idx="4">
                  <c:v>2035</c:v>
                </c:pt>
                <c:pt idx="5">
                  <c:v>2040</c:v>
                </c:pt>
                <c:pt idx="6">
                  <c:v>2045</c:v>
                </c:pt>
                <c:pt idx="7">
                  <c:v>2050</c:v>
                </c:pt>
              </c:numCache>
            </c:numRef>
          </c:xVal>
          <c:yVal>
            <c:numRef>
              <c:f>Sheet1!$A$2:$H$2</c:f>
              <c:numCache>
                <c:formatCode>General</c:formatCode>
                <c:ptCount val="8"/>
                <c:pt idx="1">
                  <c:v>25</c:v>
                </c:pt>
                <c:pt idx="2">
                  <c:v>25</c:v>
                </c:pt>
                <c:pt idx="3">
                  <c:v>28</c:v>
                </c:pt>
                <c:pt idx="4">
                  <c:v>32</c:v>
                </c:pt>
                <c:pt idx="5">
                  <c:v>36</c:v>
                </c:pt>
                <c:pt idx="6">
                  <c:v>41</c:v>
                </c:pt>
                <c:pt idx="7">
                  <c:v>46</c:v>
                </c:pt>
              </c:numCache>
            </c:numRef>
          </c:yVal>
          <c:smooth val="0"/>
          <c:extLst>
            <c:ext xmlns:c16="http://schemas.microsoft.com/office/drawing/2014/chart" uri="{C3380CC4-5D6E-409C-BE32-E72D297353CC}">
              <c16:uniqueId val="{00000000-92F5-3746-A379-242EA1357A65}"/>
            </c:ext>
          </c:extLst>
        </c:ser>
        <c:ser>
          <c:idx val="1"/>
          <c:order val="1"/>
          <c:spPr>
            <a:ln w="28575" cmpd="sng" algn="ctr">
              <a:solidFill>
                <a:schemeClr val="accent1"/>
              </a:solidFill>
              <a:prstDash val="solid"/>
            </a:ln>
          </c:spPr>
          <c:marker>
            <c:symbol val="none"/>
          </c:marker>
          <c:xVal>
            <c:numRef>
              <c:f>Sheet1!$A$1:$H$1</c:f>
              <c:numCache>
                <c:formatCode>General</c:formatCode>
                <c:ptCount val="8"/>
                <c:pt idx="0">
                  <c:v>2020</c:v>
                </c:pt>
                <c:pt idx="1">
                  <c:v>2023</c:v>
                </c:pt>
                <c:pt idx="2">
                  <c:v>2025</c:v>
                </c:pt>
                <c:pt idx="3">
                  <c:v>2030</c:v>
                </c:pt>
                <c:pt idx="4">
                  <c:v>2035</c:v>
                </c:pt>
                <c:pt idx="5">
                  <c:v>2040</c:v>
                </c:pt>
                <c:pt idx="6">
                  <c:v>2045</c:v>
                </c:pt>
                <c:pt idx="7">
                  <c:v>2050</c:v>
                </c:pt>
              </c:numCache>
            </c:numRef>
          </c:xVal>
          <c:yVal>
            <c:numRef>
              <c:f>Sheet1!$A$3:$H$3</c:f>
              <c:numCache>
                <c:formatCode>General</c:formatCode>
                <c:ptCount val="8"/>
                <c:pt idx="1">
                  <c:v>11</c:v>
                </c:pt>
                <c:pt idx="2">
                  <c:v>11</c:v>
                </c:pt>
                <c:pt idx="3">
                  <c:v>12</c:v>
                </c:pt>
                <c:pt idx="4">
                  <c:v>14</c:v>
                </c:pt>
                <c:pt idx="5">
                  <c:v>16</c:v>
                </c:pt>
                <c:pt idx="6">
                  <c:v>18</c:v>
                </c:pt>
                <c:pt idx="7">
                  <c:v>20</c:v>
                </c:pt>
              </c:numCache>
            </c:numRef>
          </c:yVal>
          <c:smooth val="0"/>
          <c:extLst>
            <c:ext xmlns:c16="http://schemas.microsoft.com/office/drawing/2014/chart" uri="{C3380CC4-5D6E-409C-BE32-E72D297353CC}">
              <c16:uniqueId val="{00000001-92F5-3746-A379-242EA1357A65}"/>
            </c:ext>
          </c:extLst>
        </c:ser>
        <c:ser>
          <c:idx val="2"/>
          <c:order val="2"/>
          <c:spPr>
            <a:ln w="28575" cmpd="sng" algn="ctr">
              <a:solidFill>
                <a:schemeClr val="accent4"/>
              </a:solidFill>
              <a:prstDash val="solid"/>
            </a:ln>
          </c:spPr>
          <c:marker>
            <c:symbol val="none"/>
          </c:marker>
          <c:xVal>
            <c:numRef>
              <c:f>Sheet1!$A$1:$H$1</c:f>
              <c:numCache>
                <c:formatCode>General</c:formatCode>
                <c:ptCount val="8"/>
                <c:pt idx="0">
                  <c:v>2020</c:v>
                </c:pt>
                <c:pt idx="1">
                  <c:v>2023</c:v>
                </c:pt>
                <c:pt idx="2">
                  <c:v>2025</c:v>
                </c:pt>
                <c:pt idx="3">
                  <c:v>2030</c:v>
                </c:pt>
                <c:pt idx="4">
                  <c:v>2035</c:v>
                </c:pt>
                <c:pt idx="5">
                  <c:v>2040</c:v>
                </c:pt>
                <c:pt idx="6">
                  <c:v>2045</c:v>
                </c:pt>
                <c:pt idx="7">
                  <c:v>2050</c:v>
                </c:pt>
              </c:numCache>
            </c:numRef>
          </c:xVal>
          <c:yVal>
            <c:numRef>
              <c:f>Sheet1!$A$4:$H$4</c:f>
              <c:numCache>
                <c:formatCode>General</c:formatCode>
                <c:ptCount val="8"/>
                <c:pt idx="1">
                  <c:v>1</c:v>
                </c:pt>
                <c:pt idx="2">
                  <c:v>1</c:v>
                </c:pt>
                <c:pt idx="3">
                  <c:v>2</c:v>
                </c:pt>
                <c:pt idx="4">
                  <c:v>3</c:v>
                </c:pt>
                <c:pt idx="5">
                  <c:v>4.5</c:v>
                </c:pt>
                <c:pt idx="6">
                  <c:v>6</c:v>
                </c:pt>
                <c:pt idx="7">
                  <c:v>8</c:v>
                </c:pt>
              </c:numCache>
            </c:numRef>
          </c:yVal>
          <c:smooth val="0"/>
          <c:extLst>
            <c:ext xmlns:c16="http://schemas.microsoft.com/office/drawing/2014/chart" uri="{C3380CC4-5D6E-409C-BE32-E72D297353CC}">
              <c16:uniqueId val="{00000002-92F5-3746-A379-242EA1357A65}"/>
            </c:ext>
          </c:extLst>
        </c:ser>
        <c:ser>
          <c:idx val="3"/>
          <c:order val="3"/>
          <c:spPr>
            <a:ln w="28575" cmpd="sng" algn="ctr">
              <a:solidFill>
                <a:schemeClr val="bg2"/>
              </a:solidFill>
              <a:prstDash val="lgDash"/>
            </a:ln>
          </c:spPr>
          <c:marker>
            <c:symbol val="none"/>
          </c:marker>
          <c:xVal>
            <c:numRef>
              <c:f>Sheet1!$A$1:$H$1</c:f>
              <c:numCache>
                <c:formatCode>General</c:formatCode>
                <c:ptCount val="8"/>
                <c:pt idx="0">
                  <c:v>2020</c:v>
                </c:pt>
                <c:pt idx="1">
                  <c:v>2023</c:v>
                </c:pt>
                <c:pt idx="2">
                  <c:v>2025</c:v>
                </c:pt>
                <c:pt idx="3">
                  <c:v>2030</c:v>
                </c:pt>
                <c:pt idx="4">
                  <c:v>2035</c:v>
                </c:pt>
                <c:pt idx="5">
                  <c:v>2040</c:v>
                </c:pt>
                <c:pt idx="6">
                  <c:v>2045</c:v>
                </c:pt>
                <c:pt idx="7">
                  <c:v>2050</c:v>
                </c:pt>
              </c:numCache>
            </c:numRef>
          </c:xVal>
          <c:yVal>
            <c:numRef>
              <c:f>Sheet1!$A$5:$H$5</c:f>
              <c:numCache>
                <c:formatCode>General</c:formatCode>
                <c:ptCount val="8"/>
                <c:pt idx="1">
                  <c:v>1</c:v>
                </c:pt>
                <c:pt idx="2">
                  <c:v>1</c:v>
                </c:pt>
                <c:pt idx="3">
                  <c:v>2.5</c:v>
                </c:pt>
                <c:pt idx="4">
                  <c:v>4.5</c:v>
                </c:pt>
                <c:pt idx="5">
                  <c:v>8</c:v>
                </c:pt>
                <c:pt idx="6">
                  <c:v>13</c:v>
                </c:pt>
                <c:pt idx="7">
                  <c:v>20</c:v>
                </c:pt>
              </c:numCache>
            </c:numRef>
          </c:yVal>
          <c:smooth val="0"/>
          <c:extLst>
            <c:ext xmlns:c16="http://schemas.microsoft.com/office/drawing/2014/chart" uri="{C3380CC4-5D6E-409C-BE32-E72D297353CC}">
              <c16:uniqueId val="{00000003-92F5-3746-A379-242EA1357A65}"/>
            </c:ext>
          </c:extLst>
        </c:ser>
        <c:dLbls>
          <c:showLegendKey val="0"/>
          <c:showVal val="0"/>
          <c:showCatName val="0"/>
          <c:showSerName val="0"/>
          <c:showPercent val="0"/>
          <c:showBubbleSize val="0"/>
        </c:dLbls>
        <c:axId val="4"/>
        <c:axId val="5"/>
      </c:scatterChart>
      <c:valAx>
        <c:axId val="4"/>
        <c:scaling>
          <c:orientation val="minMax"/>
          <c:max val="2050"/>
          <c:min val="2020"/>
        </c:scaling>
        <c:delete val="0"/>
        <c:axPos val="b"/>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200" kern="1200">
                <a:solidFill>
                  <a:schemeClr val="tx1"/>
                </a:solidFill>
                <a:latin typeface="+mn-lt"/>
                <a:ea typeface="+mn-ea"/>
                <a:cs typeface="+mn-cs"/>
              </a:defRPr>
            </a:pPr>
            <a:endParaRPr lang="en-US"/>
          </a:p>
        </c:txPr>
        <c:crossAx val="5"/>
        <c:crosses val="min"/>
        <c:crossBetween val="midCat"/>
        <c:majorUnit val="5"/>
      </c:valAx>
      <c:valAx>
        <c:axId val="5"/>
        <c:scaling>
          <c:orientation val="minMax"/>
          <c:max val="5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200" kern="1200">
                <a:solidFill>
                  <a:schemeClr val="tx1"/>
                </a:solidFill>
                <a:latin typeface="+mn-lt"/>
                <a:ea typeface="+mn-ea"/>
                <a:cs typeface="+mn-cs"/>
              </a:defRPr>
            </a:pPr>
            <a:endParaRPr lang="en-US"/>
          </a:p>
        </c:txPr>
        <c:crossAx val="4"/>
        <c:crosses val="min"/>
        <c:crossBetween val="midCat"/>
        <c:majorUnit val="5"/>
      </c:valAx>
    </c:plotArea>
    <c:plotVisOnly val="0"/>
    <c:dispBlanksAs val="gap"/>
    <c:showDLblsOverMax val="1"/>
  </c:chart>
  <c:externalData r:id="rId1">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025491442930896E-2"/>
          <c:y val="0.10249003517863817"/>
          <c:w val="0.81226274500999696"/>
          <c:h val="0.79736763164089886"/>
        </c:manualLayout>
      </c:layout>
      <c:scatterChart>
        <c:scatterStyle val="smoothMarker"/>
        <c:varyColors val="0"/>
        <c:ser>
          <c:idx val="0"/>
          <c:order val="0"/>
          <c:tx>
            <c:strRef>
              <c:f>Sheet1!$B$1</c:f>
              <c:strCache>
                <c:ptCount val="1"/>
                <c:pt idx="0">
                  <c:v>Heat Exchanger Temperature</c:v>
                </c:pt>
              </c:strCache>
            </c:strRef>
          </c:tx>
          <c:spPr>
            <a:ln w="19050" cap="rnd">
              <a:solidFill>
                <a:schemeClr val="accent3"/>
              </a:solidFill>
              <a:round/>
            </a:ln>
            <a:effectLst/>
          </c:spPr>
          <c:marker>
            <c:symbol val="none"/>
          </c:marker>
          <c:xVal>
            <c:numRef>
              <c:f>Sheet1!$A$2:$A$101</c:f>
              <c:numCache>
                <c:formatCode>General</c:formatCode>
                <c:ptCount val="100"/>
                <c:pt idx="0">
                  <c:v>0</c:v>
                </c:pt>
                <c:pt idx="1">
                  <c:v>0.36</c:v>
                </c:pt>
                <c:pt idx="2">
                  <c:v>0.72</c:v>
                </c:pt>
                <c:pt idx="3">
                  <c:v>1.08</c:v>
                </c:pt>
                <c:pt idx="4">
                  <c:v>1.44</c:v>
                </c:pt>
                <c:pt idx="5">
                  <c:v>1.8</c:v>
                </c:pt>
                <c:pt idx="6">
                  <c:v>2.16</c:v>
                </c:pt>
                <c:pt idx="7">
                  <c:v>2.5200000000000005</c:v>
                </c:pt>
                <c:pt idx="8">
                  <c:v>2.88</c:v>
                </c:pt>
                <c:pt idx="9">
                  <c:v>3.2399999999999998</c:v>
                </c:pt>
                <c:pt idx="10">
                  <c:v>3.6</c:v>
                </c:pt>
                <c:pt idx="11">
                  <c:v>3.96</c:v>
                </c:pt>
                <c:pt idx="12">
                  <c:v>4.32</c:v>
                </c:pt>
                <c:pt idx="13">
                  <c:v>4.68</c:v>
                </c:pt>
                <c:pt idx="14">
                  <c:v>5.0400000000000009</c:v>
                </c:pt>
                <c:pt idx="15">
                  <c:v>5.3999999999999995</c:v>
                </c:pt>
                <c:pt idx="16">
                  <c:v>5.76</c:v>
                </c:pt>
                <c:pt idx="17">
                  <c:v>6.12</c:v>
                </c:pt>
                <c:pt idx="18">
                  <c:v>6.4799999999999995</c:v>
                </c:pt>
                <c:pt idx="19">
                  <c:v>6.84</c:v>
                </c:pt>
                <c:pt idx="20">
                  <c:v>7.2</c:v>
                </c:pt>
                <c:pt idx="21">
                  <c:v>7.56</c:v>
                </c:pt>
                <c:pt idx="22">
                  <c:v>7.92</c:v>
                </c:pt>
                <c:pt idx="23">
                  <c:v>8.2800000000000011</c:v>
                </c:pt>
                <c:pt idx="24">
                  <c:v>8.64</c:v>
                </c:pt>
                <c:pt idx="25">
                  <c:v>9</c:v>
                </c:pt>
                <c:pt idx="26">
                  <c:v>9.36</c:v>
                </c:pt>
                <c:pt idx="27">
                  <c:v>9.7200000000000006</c:v>
                </c:pt>
                <c:pt idx="28">
                  <c:v>10.080000000000002</c:v>
                </c:pt>
                <c:pt idx="29">
                  <c:v>10.44</c:v>
                </c:pt>
                <c:pt idx="30">
                  <c:v>10.799999999999999</c:v>
                </c:pt>
                <c:pt idx="31">
                  <c:v>11.16</c:v>
                </c:pt>
                <c:pt idx="32">
                  <c:v>11.52</c:v>
                </c:pt>
                <c:pt idx="33">
                  <c:v>11.88</c:v>
                </c:pt>
                <c:pt idx="34">
                  <c:v>12.24</c:v>
                </c:pt>
                <c:pt idx="35">
                  <c:v>12.6</c:v>
                </c:pt>
                <c:pt idx="36">
                  <c:v>12.959999999999999</c:v>
                </c:pt>
                <c:pt idx="37">
                  <c:v>13.32</c:v>
                </c:pt>
                <c:pt idx="38">
                  <c:v>13.68</c:v>
                </c:pt>
                <c:pt idx="39">
                  <c:v>14.040000000000001</c:v>
                </c:pt>
                <c:pt idx="40">
                  <c:v>14.4</c:v>
                </c:pt>
                <c:pt idx="41">
                  <c:v>14.76</c:v>
                </c:pt>
                <c:pt idx="42">
                  <c:v>15.12</c:v>
                </c:pt>
                <c:pt idx="43">
                  <c:v>15.48</c:v>
                </c:pt>
                <c:pt idx="44">
                  <c:v>15.84</c:v>
                </c:pt>
                <c:pt idx="45">
                  <c:v>16.2</c:v>
                </c:pt>
                <c:pt idx="46">
                  <c:v>16.560000000000002</c:v>
                </c:pt>
                <c:pt idx="47">
                  <c:v>16.919999999999998</c:v>
                </c:pt>
                <c:pt idx="48">
                  <c:v>17.28</c:v>
                </c:pt>
                <c:pt idx="49">
                  <c:v>17.64</c:v>
                </c:pt>
                <c:pt idx="50">
                  <c:v>18</c:v>
                </c:pt>
                <c:pt idx="51">
                  <c:v>18.36</c:v>
                </c:pt>
                <c:pt idx="52">
                  <c:v>18.72</c:v>
                </c:pt>
                <c:pt idx="53">
                  <c:v>19.080000000000002</c:v>
                </c:pt>
                <c:pt idx="54">
                  <c:v>19.440000000000001</c:v>
                </c:pt>
                <c:pt idx="55">
                  <c:v>19.8</c:v>
                </c:pt>
                <c:pt idx="56">
                  <c:v>20.160000000000004</c:v>
                </c:pt>
                <c:pt idx="57">
                  <c:v>20.52</c:v>
                </c:pt>
                <c:pt idx="58">
                  <c:v>20.88</c:v>
                </c:pt>
                <c:pt idx="59">
                  <c:v>21.24</c:v>
                </c:pt>
                <c:pt idx="60">
                  <c:v>21.599999999999998</c:v>
                </c:pt>
                <c:pt idx="61">
                  <c:v>21.96</c:v>
                </c:pt>
                <c:pt idx="62">
                  <c:v>22.32</c:v>
                </c:pt>
                <c:pt idx="63">
                  <c:v>22.68</c:v>
                </c:pt>
                <c:pt idx="64">
                  <c:v>23.04</c:v>
                </c:pt>
                <c:pt idx="65">
                  <c:v>23.400000000000002</c:v>
                </c:pt>
                <c:pt idx="66">
                  <c:v>23.76</c:v>
                </c:pt>
                <c:pt idx="67">
                  <c:v>24.12</c:v>
                </c:pt>
                <c:pt idx="68">
                  <c:v>24.48</c:v>
                </c:pt>
                <c:pt idx="69">
                  <c:v>24.839999999999996</c:v>
                </c:pt>
                <c:pt idx="70">
                  <c:v>25.2</c:v>
                </c:pt>
                <c:pt idx="71">
                  <c:v>25.56</c:v>
                </c:pt>
                <c:pt idx="72">
                  <c:v>25.919999999999998</c:v>
                </c:pt>
                <c:pt idx="73">
                  <c:v>26.28</c:v>
                </c:pt>
                <c:pt idx="74">
                  <c:v>26.64</c:v>
                </c:pt>
                <c:pt idx="75">
                  <c:v>27</c:v>
                </c:pt>
                <c:pt idx="76">
                  <c:v>27.36</c:v>
                </c:pt>
                <c:pt idx="77">
                  <c:v>27.72</c:v>
                </c:pt>
                <c:pt idx="78">
                  <c:v>28.080000000000002</c:v>
                </c:pt>
                <c:pt idx="79">
                  <c:v>28.44</c:v>
                </c:pt>
                <c:pt idx="80">
                  <c:v>28.8</c:v>
                </c:pt>
                <c:pt idx="81">
                  <c:v>29.160000000000004</c:v>
                </c:pt>
                <c:pt idx="82">
                  <c:v>29.52</c:v>
                </c:pt>
                <c:pt idx="83">
                  <c:v>29.88</c:v>
                </c:pt>
                <c:pt idx="84">
                  <c:v>30.24</c:v>
                </c:pt>
                <c:pt idx="85">
                  <c:v>30.599999999999998</c:v>
                </c:pt>
                <c:pt idx="86">
                  <c:v>30.96</c:v>
                </c:pt>
                <c:pt idx="87">
                  <c:v>31.32</c:v>
                </c:pt>
                <c:pt idx="88">
                  <c:v>31.68</c:v>
                </c:pt>
                <c:pt idx="89">
                  <c:v>32.04</c:v>
                </c:pt>
                <c:pt idx="90">
                  <c:v>32.4</c:v>
                </c:pt>
                <c:pt idx="91">
                  <c:v>32.76</c:v>
                </c:pt>
                <c:pt idx="92">
                  <c:v>33.120000000000005</c:v>
                </c:pt>
                <c:pt idx="93">
                  <c:v>33.480000000000004</c:v>
                </c:pt>
                <c:pt idx="94">
                  <c:v>33.839999999999996</c:v>
                </c:pt>
                <c:pt idx="95">
                  <c:v>34.199999999999996</c:v>
                </c:pt>
                <c:pt idx="96">
                  <c:v>34.56</c:v>
                </c:pt>
                <c:pt idx="97">
                  <c:v>34.92</c:v>
                </c:pt>
                <c:pt idx="98">
                  <c:v>35.28</c:v>
                </c:pt>
                <c:pt idx="99">
                  <c:v>35.64</c:v>
                </c:pt>
              </c:numCache>
            </c:numRef>
          </c:xVal>
          <c:yVal>
            <c:numRef>
              <c:f>Sheet1!$B$2:$B$101</c:f>
              <c:numCache>
                <c:formatCode>General</c:formatCode>
                <c:ptCount val="100"/>
                <c:pt idx="0">
                  <c:v>16.841807909604519</c:v>
                </c:pt>
                <c:pt idx="1">
                  <c:v>16.689830508474579</c:v>
                </c:pt>
                <c:pt idx="2">
                  <c:v>16.574237288135599</c:v>
                </c:pt>
                <c:pt idx="3">
                  <c:v>16.34372881355932</c:v>
                </c:pt>
                <c:pt idx="4">
                  <c:v>16.125423728813558</c:v>
                </c:pt>
                <c:pt idx="5">
                  <c:v>15.94508474576271</c:v>
                </c:pt>
                <c:pt idx="6">
                  <c:v>15.818983050847461</c:v>
                </c:pt>
                <c:pt idx="7">
                  <c:v>15.69966101694915</c:v>
                </c:pt>
                <c:pt idx="8">
                  <c:v>15.60610169491525</c:v>
                </c:pt>
                <c:pt idx="9">
                  <c:v>15.53016949152542</c:v>
                </c:pt>
                <c:pt idx="10">
                  <c:v>15.47050847457627</c:v>
                </c:pt>
                <c:pt idx="11">
                  <c:v>15.730847457627119</c:v>
                </c:pt>
                <c:pt idx="12">
                  <c:v>16.011525423728809</c:v>
                </c:pt>
                <c:pt idx="13">
                  <c:v>16.305762711864411</c:v>
                </c:pt>
                <c:pt idx="14">
                  <c:v>16.56745762711865</c:v>
                </c:pt>
                <c:pt idx="15">
                  <c:v>16.75186440677966</c:v>
                </c:pt>
                <c:pt idx="16">
                  <c:v>16.555254237288139</c:v>
                </c:pt>
                <c:pt idx="17">
                  <c:v>16.317966101694921</c:v>
                </c:pt>
                <c:pt idx="18">
                  <c:v>16.14305084745763</c:v>
                </c:pt>
                <c:pt idx="19">
                  <c:v>16.021016949152539</c:v>
                </c:pt>
                <c:pt idx="20">
                  <c:v>16.025084745762712</c:v>
                </c:pt>
                <c:pt idx="21">
                  <c:v>16.11728813559322</c:v>
                </c:pt>
                <c:pt idx="22">
                  <c:v>16.258305084745761</c:v>
                </c:pt>
                <c:pt idx="23">
                  <c:v>16.345084745762708</c:v>
                </c:pt>
                <c:pt idx="24">
                  <c:v>16.43457627118644</c:v>
                </c:pt>
                <c:pt idx="25">
                  <c:v>16.486101694915259</c:v>
                </c:pt>
                <c:pt idx="26">
                  <c:v>16.54169491525424</c:v>
                </c:pt>
                <c:pt idx="27">
                  <c:v>16.589152542372879</c:v>
                </c:pt>
                <c:pt idx="28">
                  <c:v>16.633898305084749</c:v>
                </c:pt>
                <c:pt idx="29">
                  <c:v>16.684067796610169</c:v>
                </c:pt>
                <c:pt idx="30">
                  <c:v>16.7328813559322</c:v>
                </c:pt>
                <c:pt idx="31">
                  <c:v>16.776271186440681</c:v>
                </c:pt>
                <c:pt idx="32">
                  <c:v>16.788474576271192</c:v>
                </c:pt>
                <c:pt idx="33">
                  <c:v>16.7871186440678</c:v>
                </c:pt>
                <c:pt idx="34">
                  <c:v>16.713898305084751</c:v>
                </c:pt>
                <c:pt idx="35">
                  <c:v>16.597288135593221</c:v>
                </c:pt>
                <c:pt idx="36">
                  <c:v>16.429152542372879</c:v>
                </c:pt>
                <c:pt idx="37">
                  <c:v>16.28406779661017</c:v>
                </c:pt>
                <c:pt idx="38">
                  <c:v>16.301694915254242</c:v>
                </c:pt>
                <c:pt idx="39">
                  <c:v>16.341016949152539</c:v>
                </c:pt>
                <c:pt idx="40">
                  <c:v>16.366779661016949</c:v>
                </c:pt>
                <c:pt idx="41">
                  <c:v>16.411525423728811</c:v>
                </c:pt>
                <c:pt idx="42">
                  <c:v>16.42508474576271</c:v>
                </c:pt>
                <c:pt idx="43">
                  <c:v>16.292203389830512</c:v>
                </c:pt>
                <c:pt idx="44">
                  <c:v>16.190508474576269</c:v>
                </c:pt>
                <c:pt idx="45">
                  <c:v>16.213559322033891</c:v>
                </c:pt>
                <c:pt idx="46">
                  <c:v>16.297627118644069</c:v>
                </c:pt>
                <c:pt idx="47">
                  <c:v>16.495593220338979</c:v>
                </c:pt>
                <c:pt idx="48">
                  <c:v>16.640677966101698</c:v>
                </c:pt>
                <c:pt idx="49">
                  <c:v>16.868474576271179</c:v>
                </c:pt>
                <c:pt idx="50">
                  <c:v>17.096271186440681</c:v>
                </c:pt>
                <c:pt idx="51">
                  <c:v>17.315932203389831</c:v>
                </c:pt>
                <c:pt idx="52">
                  <c:v>17.459661016949148</c:v>
                </c:pt>
                <c:pt idx="53">
                  <c:v>17.65627118644068</c:v>
                </c:pt>
                <c:pt idx="54">
                  <c:v>17.782372881355929</c:v>
                </c:pt>
                <c:pt idx="55">
                  <c:v>17.870508474576269</c:v>
                </c:pt>
                <c:pt idx="56">
                  <c:v>17.934237288135591</c:v>
                </c:pt>
                <c:pt idx="57">
                  <c:v>18.0264406779661</c:v>
                </c:pt>
                <c:pt idx="58">
                  <c:v>18.12406779661017</c:v>
                </c:pt>
                <c:pt idx="59">
                  <c:v>18.23661016949152</c:v>
                </c:pt>
                <c:pt idx="60">
                  <c:v>18.32881355932204</c:v>
                </c:pt>
                <c:pt idx="61">
                  <c:v>18.311186440677961</c:v>
                </c:pt>
                <c:pt idx="62">
                  <c:v>18.21491525423729</c:v>
                </c:pt>
                <c:pt idx="63">
                  <c:v>18.02372881355932</c:v>
                </c:pt>
                <c:pt idx="64">
                  <c:v>17.740338983050851</c:v>
                </c:pt>
                <c:pt idx="65">
                  <c:v>17.401355932203391</c:v>
                </c:pt>
                <c:pt idx="66">
                  <c:v>17.115254237288141</c:v>
                </c:pt>
                <c:pt idx="67">
                  <c:v>16.854915254237291</c:v>
                </c:pt>
                <c:pt idx="68">
                  <c:v>16.65152542372881</c:v>
                </c:pt>
                <c:pt idx="69">
                  <c:v>16.47254237288136</c:v>
                </c:pt>
                <c:pt idx="70">
                  <c:v>16.28135593220339</c:v>
                </c:pt>
                <c:pt idx="71">
                  <c:v>16.110508474576271</c:v>
                </c:pt>
                <c:pt idx="72">
                  <c:v>16.288135593220339</c:v>
                </c:pt>
                <c:pt idx="73">
                  <c:v>16.547118644067801</c:v>
                </c:pt>
                <c:pt idx="74">
                  <c:v>16.903728813559319</c:v>
                </c:pt>
                <c:pt idx="75">
                  <c:v>17.33898305084746</c:v>
                </c:pt>
                <c:pt idx="76">
                  <c:v>17.805423728813562</c:v>
                </c:pt>
                <c:pt idx="77">
                  <c:v>17.83796610169491</c:v>
                </c:pt>
                <c:pt idx="78">
                  <c:v>17.703728813559319</c:v>
                </c:pt>
                <c:pt idx="79">
                  <c:v>17.46101694915254</c:v>
                </c:pt>
                <c:pt idx="80">
                  <c:v>17.146440677966101</c:v>
                </c:pt>
                <c:pt idx="81">
                  <c:v>16.80203389830508</c:v>
                </c:pt>
                <c:pt idx="82">
                  <c:v>16.568813559322031</c:v>
                </c:pt>
                <c:pt idx="83">
                  <c:v>16.433220338983048</c:v>
                </c:pt>
                <c:pt idx="84">
                  <c:v>16.261016949152541</c:v>
                </c:pt>
                <c:pt idx="85">
                  <c:v>16.1335593220339</c:v>
                </c:pt>
                <c:pt idx="86">
                  <c:v>16.01694915254237</c:v>
                </c:pt>
                <c:pt idx="87">
                  <c:v>15.898983050847461</c:v>
                </c:pt>
                <c:pt idx="88">
                  <c:v>15.878644067796611</c:v>
                </c:pt>
                <c:pt idx="89">
                  <c:v>15.97491525423729</c:v>
                </c:pt>
                <c:pt idx="90">
                  <c:v>16.07118644067797</c:v>
                </c:pt>
                <c:pt idx="91">
                  <c:v>16.159322033898299</c:v>
                </c:pt>
                <c:pt idx="92">
                  <c:v>16.31254237288136</c:v>
                </c:pt>
                <c:pt idx="93">
                  <c:v>16.377627118644071</c:v>
                </c:pt>
                <c:pt idx="94">
                  <c:v>16.416949152542369</c:v>
                </c:pt>
                <c:pt idx="95">
                  <c:v>16.458983050847461</c:v>
                </c:pt>
                <c:pt idx="96">
                  <c:v>16.525423728813561</c:v>
                </c:pt>
                <c:pt idx="97">
                  <c:v>16.525423728813561</c:v>
                </c:pt>
                <c:pt idx="98">
                  <c:v>16.525423728813561</c:v>
                </c:pt>
                <c:pt idx="99">
                  <c:v>16.525423728813561</c:v>
                </c:pt>
              </c:numCache>
            </c:numRef>
          </c:yVal>
          <c:smooth val="1"/>
          <c:extLst>
            <c:ext xmlns:c16="http://schemas.microsoft.com/office/drawing/2014/chart" uri="{C3380CC4-5D6E-409C-BE32-E72D297353CC}">
              <c16:uniqueId val="{00000000-8806-E247-B015-BC480B6D599D}"/>
            </c:ext>
          </c:extLst>
        </c:ser>
        <c:ser>
          <c:idx val="1"/>
          <c:order val="1"/>
          <c:tx>
            <c:strRef>
              <c:f>Sheet1!$C$1</c:f>
              <c:strCache>
                <c:ptCount val="1"/>
                <c:pt idx="0">
                  <c:v>Room Temperature</c:v>
                </c:pt>
              </c:strCache>
            </c:strRef>
          </c:tx>
          <c:spPr>
            <a:ln w="19050" cap="rnd">
              <a:solidFill>
                <a:schemeClr val="accent1"/>
              </a:solidFill>
              <a:round/>
            </a:ln>
            <a:effectLst/>
          </c:spPr>
          <c:marker>
            <c:symbol val="none"/>
          </c:marker>
          <c:xVal>
            <c:numRef>
              <c:f>Sheet1!$A$2:$A$101</c:f>
              <c:numCache>
                <c:formatCode>General</c:formatCode>
                <c:ptCount val="100"/>
                <c:pt idx="0">
                  <c:v>0</c:v>
                </c:pt>
                <c:pt idx="1">
                  <c:v>0.36</c:v>
                </c:pt>
                <c:pt idx="2">
                  <c:v>0.72</c:v>
                </c:pt>
                <c:pt idx="3">
                  <c:v>1.08</c:v>
                </c:pt>
                <c:pt idx="4">
                  <c:v>1.44</c:v>
                </c:pt>
                <c:pt idx="5">
                  <c:v>1.8</c:v>
                </c:pt>
                <c:pt idx="6">
                  <c:v>2.16</c:v>
                </c:pt>
                <c:pt idx="7">
                  <c:v>2.5200000000000005</c:v>
                </c:pt>
                <c:pt idx="8">
                  <c:v>2.88</c:v>
                </c:pt>
                <c:pt idx="9">
                  <c:v>3.2399999999999998</c:v>
                </c:pt>
                <c:pt idx="10">
                  <c:v>3.6</c:v>
                </c:pt>
                <c:pt idx="11">
                  <c:v>3.96</c:v>
                </c:pt>
                <c:pt idx="12">
                  <c:v>4.32</c:v>
                </c:pt>
                <c:pt idx="13">
                  <c:v>4.68</c:v>
                </c:pt>
                <c:pt idx="14">
                  <c:v>5.0400000000000009</c:v>
                </c:pt>
                <c:pt idx="15">
                  <c:v>5.3999999999999995</c:v>
                </c:pt>
                <c:pt idx="16">
                  <c:v>5.76</c:v>
                </c:pt>
                <c:pt idx="17">
                  <c:v>6.12</c:v>
                </c:pt>
                <c:pt idx="18">
                  <c:v>6.4799999999999995</c:v>
                </c:pt>
                <c:pt idx="19">
                  <c:v>6.84</c:v>
                </c:pt>
                <c:pt idx="20">
                  <c:v>7.2</c:v>
                </c:pt>
                <c:pt idx="21">
                  <c:v>7.56</c:v>
                </c:pt>
                <c:pt idx="22">
                  <c:v>7.92</c:v>
                </c:pt>
                <c:pt idx="23">
                  <c:v>8.2800000000000011</c:v>
                </c:pt>
                <c:pt idx="24">
                  <c:v>8.64</c:v>
                </c:pt>
                <c:pt idx="25">
                  <c:v>9</c:v>
                </c:pt>
                <c:pt idx="26">
                  <c:v>9.36</c:v>
                </c:pt>
                <c:pt idx="27">
                  <c:v>9.7200000000000006</c:v>
                </c:pt>
                <c:pt idx="28">
                  <c:v>10.080000000000002</c:v>
                </c:pt>
                <c:pt idx="29">
                  <c:v>10.44</c:v>
                </c:pt>
                <c:pt idx="30">
                  <c:v>10.799999999999999</c:v>
                </c:pt>
                <c:pt idx="31">
                  <c:v>11.16</c:v>
                </c:pt>
                <c:pt idx="32">
                  <c:v>11.52</c:v>
                </c:pt>
                <c:pt idx="33">
                  <c:v>11.88</c:v>
                </c:pt>
                <c:pt idx="34">
                  <c:v>12.24</c:v>
                </c:pt>
                <c:pt idx="35">
                  <c:v>12.6</c:v>
                </c:pt>
                <c:pt idx="36">
                  <c:v>12.959999999999999</c:v>
                </c:pt>
                <c:pt idx="37">
                  <c:v>13.32</c:v>
                </c:pt>
                <c:pt idx="38">
                  <c:v>13.68</c:v>
                </c:pt>
                <c:pt idx="39">
                  <c:v>14.040000000000001</c:v>
                </c:pt>
                <c:pt idx="40">
                  <c:v>14.4</c:v>
                </c:pt>
                <c:pt idx="41">
                  <c:v>14.76</c:v>
                </c:pt>
                <c:pt idx="42">
                  <c:v>15.12</c:v>
                </c:pt>
                <c:pt idx="43">
                  <c:v>15.48</c:v>
                </c:pt>
                <c:pt idx="44">
                  <c:v>15.84</c:v>
                </c:pt>
                <c:pt idx="45">
                  <c:v>16.2</c:v>
                </c:pt>
                <c:pt idx="46">
                  <c:v>16.560000000000002</c:v>
                </c:pt>
                <c:pt idx="47">
                  <c:v>16.919999999999998</c:v>
                </c:pt>
                <c:pt idx="48">
                  <c:v>17.28</c:v>
                </c:pt>
                <c:pt idx="49">
                  <c:v>17.64</c:v>
                </c:pt>
                <c:pt idx="50">
                  <c:v>18</c:v>
                </c:pt>
                <c:pt idx="51">
                  <c:v>18.36</c:v>
                </c:pt>
                <c:pt idx="52">
                  <c:v>18.72</c:v>
                </c:pt>
                <c:pt idx="53">
                  <c:v>19.080000000000002</c:v>
                </c:pt>
                <c:pt idx="54">
                  <c:v>19.440000000000001</c:v>
                </c:pt>
                <c:pt idx="55">
                  <c:v>19.8</c:v>
                </c:pt>
                <c:pt idx="56">
                  <c:v>20.160000000000004</c:v>
                </c:pt>
                <c:pt idx="57">
                  <c:v>20.52</c:v>
                </c:pt>
                <c:pt idx="58">
                  <c:v>20.88</c:v>
                </c:pt>
                <c:pt idx="59">
                  <c:v>21.24</c:v>
                </c:pt>
                <c:pt idx="60">
                  <c:v>21.599999999999998</c:v>
                </c:pt>
                <c:pt idx="61">
                  <c:v>21.96</c:v>
                </c:pt>
                <c:pt idx="62">
                  <c:v>22.32</c:v>
                </c:pt>
                <c:pt idx="63">
                  <c:v>22.68</c:v>
                </c:pt>
                <c:pt idx="64">
                  <c:v>23.04</c:v>
                </c:pt>
                <c:pt idx="65">
                  <c:v>23.400000000000002</c:v>
                </c:pt>
                <c:pt idx="66">
                  <c:v>23.76</c:v>
                </c:pt>
                <c:pt idx="67">
                  <c:v>24.12</c:v>
                </c:pt>
                <c:pt idx="68">
                  <c:v>24.48</c:v>
                </c:pt>
                <c:pt idx="69">
                  <c:v>24.839999999999996</c:v>
                </c:pt>
                <c:pt idx="70">
                  <c:v>25.2</c:v>
                </c:pt>
                <c:pt idx="71">
                  <c:v>25.56</c:v>
                </c:pt>
                <c:pt idx="72">
                  <c:v>25.919999999999998</c:v>
                </c:pt>
                <c:pt idx="73">
                  <c:v>26.28</c:v>
                </c:pt>
                <c:pt idx="74">
                  <c:v>26.64</c:v>
                </c:pt>
                <c:pt idx="75">
                  <c:v>27</c:v>
                </c:pt>
                <c:pt idx="76">
                  <c:v>27.36</c:v>
                </c:pt>
                <c:pt idx="77">
                  <c:v>27.72</c:v>
                </c:pt>
                <c:pt idx="78">
                  <c:v>28.080000000000002</c:v>
                </c:pt>
                <c:pt idx="79">
                  <c:v>28.44</c:v>
                </c:pt>
                <c:pt idx="80">
                  <c:v>28.8</c:v>
                </c:pt>
                <c:pt idx="81">
                  <c:v>29.160000000000004</c:v>
                </c:pt>
                <c:pt idx="82">
                  <c:v>29.52</c:v>
                </c:pt>
                <c:pt idx="83">
                  <c:v>29.88</c:v>
                </c:pt>
                <c:pt idx="84">
                  <c:v>30.24</c:v>
                </c:pt>
                <c:pt idx="85">
                  <c:v>30.599999999999998</c:v>
                </c:pt>
                <c:pt idx="86">
                  <c:v>30.96</c:v>
                </c:pt>
                <c:pt idx="87">
                  <c:v>31.32</c:v>
                </c:pt>
                <c:pt idx="88">
                  <c:v>31.68</c:v>
                </c:pt>
                <c:pt idx="89">
                  <c:v>32.04</c:v>
                </c:pt>
                <c:pt idx="90">
                  <c:v>32.4</c:v>
                </c:pt>
                <c:pt idx="91">
                  <c:v>32.76</c:v>
                </c:pt>
                <c:pt idx="92">
                  <c:v>33.120000000000005</c:v>
                </c:pt>
                <c:pt idx="93">
                  <c:v>33.480000000000004</c:v>
                </c:pt>
                <c:pt idx="94">
                  <c:v>33.839999999999996</c:v>
                </c:pt>
                <c:pt idx="95">
                  <c:v>34.199999999999996</c:v>
                </c:pt>
                <c:pt idx="96">
                  <c:v>34.56</c:v>
                </c:pt>
                <c:pt idx="97">
                  <c:v>34.92</c:v>
                </c:pt>
                <c:pt idx="98">
                  <c:v>35.28</c:v>
                </c:pt>
                <c:pt idx="99">
                  <c:v>35.64</c:v>
                </c:pt>
              </c:numCache>
            </c:numRef>
          </c:xVal>
          <c:yVal>
            <c:numRef>
              <c:f>Sheet1!$C$2:$C$101</c:f>
              <c:numCache>
                <c:formatCode>General</c:formatCode>
                <c:ptCount val="100"/>
                <c:pt idx="0">
                  <c:v>14.98474576271186</c:v>
                </c:pt>
                <c:pt idx="1">
                  <c:v>14.9728813559322</c:v>
                </c:pt>
                <c:pt idx="2">
                  <c:v>14.956779661016951</c:v>
                </c:pt>
                <c:pt idx="3">
                  <c:v>14.93898305084746</c:v>
                </c:pt>
                <c:pt idx="4">
                  <c:v>14.90915254237288</c:v>
                </c:pt>
                <c:pt idx="5">
                  <c:v>14.870508474576271</c:v>
                </c:pt>
                <c:pt idx="6">
                  <c:v>14.829830508474579</c:v>
                </c:pt>
                <c:pt idx="7">
                  <c:v>14.78915254237288</c:v>
                </c:pt>
                <c:pt idx="8">
                  <c:v>14.7471186440678</c:v>
                </c:pt>
                <c:pt idx="9">
                  <c:v>14.701016949152541</c:v>
                </c:pt>
                <c:pt idx="10">
                  <c:v>14.660338983050851</c:v>
                </c:pt>
                <c:pt idx="11">
                  <c:v>14.61830508474576</c:v>
                </c:pt>
                <c:pt idx="12">
                  <c:v>14.58440677966102</c:v>
                </c:pt>
                <c:pt idx="13">
                  <c:v>14.56</c:v>
                </c:pt>
                <c:pt idx="14">
                  <c:v>14.543728813559319</c:v>
                </c:pt>
                <c:pt idx="15">
                  <c:v>14.532067796610169</c:v>
                </c:pt>
                <c:pt idx="16">
                  <c:v>14.52501694915254</c:v>
                </c:pt>
                <c:pt idx="17">
                  <c:v>14.5144406779661</c:v>
                </c:pt>
                <c:pt idx="18">
                  <c:v>14.500338983050851</c:v>
                </c:pt>
                <c:pt idx="19">
                  <c:v>14.482711864406779</c:v>
                </c:pt>
                <c:pt idx="20">
                  <c:v>14.46861016949153</c:v>
                </c:pt>
                <c:pt idx="21">
                  <c:v>14.455322033898311</c:v>
                </c:pt>
                <c:pt idx="22">
                  <c:v>14.44149152542373</c:v>
                </c:pt>
                <c:pt idx="23">
                  <c:v>14.42440677966102</c:v>
                </c:pt>
                <c:pt idx="24">
                  <c:v>14.410847457627121</c:v>
                </c:pt>
                <c:pt idx="25">
                  <c:v>14.39728813559322</c:v>
                </c:pt>
                <c:pt idx="26">
                  <c:v>14.3864406779661</c:v>
                </c:pt>
                <c:pt idx="27">
                  <c:v>14.372881355932201</c:v>
                </c:pt>
                <c:pt idx="28">
                  <c:v>14.36203389830508</c:v>
                </c:pt>
                <c:pt idx="29">
                  <c:v>14.35661016949153</c:v>
                </c:pt>
                <c:pt idx="30">
                  <c:v>14.34847457627119</c:v>
                </c:pt>
                <c:pt idx="31">
                  <c:v>14.341016949152539</c:v>
                </c:pt>
                <c:pt idx="32">
                  <c:v>14.341016949152539</c:v>
                </c:pt>
                <c:pt idx="33">
                  <c:v>14.350508474576269</c:v>
                </c:pt>
                <c:pt idx="34">
                  <c:v>14.35593220338983</c:v>
                </c:pt>
                <c:pt idx="35">
                  <c:v>14.366779661016951</c:v>
                </c:pt>
                <c:pt idx="36">
                  <c:v>14.374237288135591</c:v>
                </c:pt>
                <c:pt idx="37">
                  <c:v>14.38101694915254</c:v>
                </c:pt>
                <c:pt idx="38">
                  <c:v>14.382372881355931</c:v>
                </c:pt>
                <c:pt idx="39">
                  <c:v>14.37830508474576</c:v>
                </c:pt>
                <c:pt idx="40">
                  <c:v>14.375593220338979</c:v>
                </c:pt>
                <c:pt idx="41">
                  <c:v>14.37966101694915</c:v>
                </c:pt>
                <c:pt idx="42">
                  <c:v>14.39050847457627</c:v>
                </c:pt>
                <c:pt idx="43">
                  <c:v>14.39050847457627</c:v>
                </c:pt>
                <c:pt idx="44">
                  <c:v>14.39864406779661</c:v>
                </c:pt>
                <c:pt idx="45">
                  <c:v>14.40949152542373</c:v>
                </c:pt>
                <c:pt idx="46">
                  <c:v>14.41627118644068</c:v>
                </c:pt>
                <c:pt idx="47">
                  <c:v>14.41627118644068</c:v>
                </c:pt>
                <c:pt idx="48">
                  <c:v>14.43254237288135</c:v>
                </c:pt>
                <c:pt idx="49">
                  <c:v>14.45016949152542</c:v>
                </c:pt>
                <c:pt idx="50">
                  <c:v>14.4664406779661</c:v>
                </c:pt>
                <c:pt idx="51">
                  <c:v>14.48813559322034</c:v>
                </c:pt>
                <c:pt idx="52">
                  <c:v>14.51525423728814</c:v>
                </c:pt>
                <c:pt idx="53">
                  <c:v>14.542372881355931</c:v>
                </c:pt>
                <c:pt idx="54">
                  <c:v>14.56949152542373</c:v>
                </c:pt>
                <c:pt idx="55">
                  <c:v>14.59525423728814</c:v>
                </c:pt>
                <c:pt idx="56">
                  <c:v>14.623728813559319</c:v>
                </c:pt>
                <c:pt idx="57">
                  <c:v>14.65491525423729</c:v>
                </c:pt>
                <c:pt idx="58">
                  <c:v>14.68881355932203</c:v>
                </c:pt>
                <c:pt idx="59">
                  <c:v>14.72542372881356</c:v>
                </c:pt>
                <c:pt idx="60">
                  <c:v>14.762033898305081</c:v>
                </c:pt>
                <c:pt idx="61">
                  <c:v>14.79864406779661</c:v>
                </c:pt>
                <c:pt idx="62">
                  <c:v>14.83254237288136</c:v>
                </c:pt>
                <c:pt idx="63">
                  <c:v>14.85830508474576</c:v>
                </c:pt>
                <c:pt idx="64">
                  <c:v>14.87457627118644</c:v>
                </c:pt>
                <c:pt idx="65">
                  <c:v>14.88169491525424</c:v>
                </c:pt>
                <c:pt idx="66">
                  <c:v>14.875593220338979</c:v>
                </c:pt>
                <c:pt idx="67">
                  <c:v>14.85898305084746</c:v>
                </c:pt>
                <c:pt idx="68">
                  <c:v>14.837288135593219</c:v>
                </c:pt>
                <c:pt idx="69">
                  <c:v>14.8128813559322</c:v>
                </c:pt>
                <c:pt idx="70">
                  <c:v>14.78135593220339</c:v>
                </c:pt>
                <c:pt idx="71">
                  <c:v>14.744067796610169</c:v>
                </c:pt>
                <c:pt idx="72">
                  <c:v>14.70847457627119</c:v>
                </c:pt>
                <c:pt idx="73">
                  <c:v>14.67457627118644</c:v>
                </c:pt>
                <c:pt idx="74">
                  <c:v>14.641355932203391</c:v>
                </c:pt>
                <c:pt idx="75">
                  <c:v>14.61694915254237</c:v>
                </c:pt>
                <c:pt idx="76">
                  <c:v>14.59796610169492</c:v>
                </c:pt>
                <c:pt idx="77">
                  <c:v>14.576949152542371</c:v>
                </c:pt>
                <c:pt idx="78">
                  <c:v>14.553898305084751</c:v>
                </c:pt>
                <c:pt idx="79">
                  <c:v>14.528813559322041</c:v>
                </c:pt>
                <c:pt idx="80">
                  <c:v>14.501694915254239</c:v>
                </c:pt>
                <c:pt idx="81">
                  <c:v>14.47864406779661</c:v>
                </c:pt>
                <c:pt idx="82">
                  <c:v>14.45966101694915</c:v>
                </c:pt>
                <c:pt idx="83">
                  <c:v>14.43525423728814</c:v>
                </c:pt>
                <c:pt idx="84">
                  <c:v>14.410847457627121</c:v>
                </c:pt>
                <c:pt idx="85">
                  <c:v>14.38915254237288</c:v>
                </c:pt>
                <c:pt idx="86">
                  <c:v>14.366101694915249</c:v>
                </c:pt>
                <c:pt idx="87">
                  <c:v>14.340338983050851</c:v>
                </c:pt>
                <c:pt idx="88">
                  <c:v>14.32949152542373</c:v>
                </c:pt>
                <c:pt idx="89">
                  <c:v>14.314576271186439</c:v>
                </c:pt>
                <c:pt idx="90">
                  <c:v>14.292881355932201</c:v>
                </c:pt>
                <c:pt idx="91">
                  <c:v>14.25898305084746</c:v>
                </c:pt>
                <c:pt idx="92">
                  <c:v>14.22915254237288</c:v>
                </c:pt>
                <c:pt idx="93">
                  <c:v>14.19525423728814</c:v>
                </c:pt>
                <c:pt idx="94">
                  <c:v>14.17084745762712</c:v>
                </c:pt>
                <c:pt idx="95">
                  <c:v>14.155932203389829</c:v>
                </c:pt>
                <c:pt idx="96">
                  <c:v>14.155932203389829</c:v>
                </c:pt>
                <c:pt idx="97">
                  <c:v>14.155932203389829</c:v>
                </c:pt>
                <c:pt idx="98">
                  <c:v>14.155932203389829</c:v>
                </c:pt>
                <c:pt idx="99">
                  <c:v>14.155932203389829</c:v>
                </c:pt>
              </c:numCache>
            </c:numRef>
          </c:yVal>
          <c:smooth val="1"/>
          <c:extLst>
            <c:ext xmlns:c16="http://schemas.microsoft.com/office/drawing/2014/chart" uri="{C3380CC4-5D6E-409C-BE32-E72D297353CC}">
              <c16:uniqueId val="{00000001-8806-E247-B015-BC480B6D599D}"/>
            </c:ext>
          </c:extLst>
        </c:ser>
        <c:dLbls>
          <c:showLegendKey val="0"/>
          <c:showVal val="0"/>
          <c:showCatName val="0"/>
          <c:showSerName val="0"/>
          <c:showPercent val="0"/>
          <c:showBubbleSize val="0"/>
        </c:dLbls>
        <c:axId val="1807189919"/>
        <c:axId val="1365584000"/>
      </c:scatterChart>
      <c:scatterChart>
        <c:scatterStyle val="smoothMarker"/>
        <c:varyColors val="0"/>
        <c:ser>
          <c:idx val="2"/>
          <c:order val="2"/>
          <c:tx>
            <c:strRef>
              <c:f>Sheet1!$D$1</c:f>
              <c:strCache>
                <c:ptCount val="1"/>
                <c:pt idx="0">
                  <c:v>GHP Flow Rate</c:v>
                </c:pt>
              </c:strCache>
            </c:strRef>
          </c:tx>
          <c:spPr>
            <a:ln w="19050" cap="rnd">
              <a:solidFill>
                <a:schemeClr val="tx1"/>
              </a:solidFill>
              <a:round/>
            </a:ln>
            <a:effectLst/>
          </c:spPr>
          <c:marker>
            <c:symbol val="none"/>
          </c:marker>
          <c:xVal>
            <c:numRef>
              <c:f>Sheet1!$A$2:$A$101</c:f>
              <c:numCache>
                <c:formatCode>General</c:formatCode>
                <c:ptCount val="100"/>
                <c:pt idx="0">
                  <c:v>0</c:v>
                </c:pt>
                <c:pt idx="1">
                  <c:v>0.36</c:v>
                </c:pt>
                <c:pt idx="2">
                  <c:v>0.72</c:v>
                </c:pt>
                <c:pt idx="3">
                  <c:v>1.08</c:v>
                </c:pt>
                <c:pt idx="4">
                  <c:v>1.44</c:v>
                </c:pt>
                <c:pt idx="5">
                  <c:v>1.8</c:v>
                </c:pt>
                <c:pt idx="6">
                  <c:v>2.16</c:v>
                </c:pt>
                <c:pt idx="7">
                  <c:v>2.5200000000000005</c:v>
                </c:pt>
                <c:pt idx="8">
                  <c:v>2.88</c:v>
                </c:pt>
                <c:pt idx="9">
                  <c:v>3.2399999999999998</c:v>
                </c:pt>
                <c:pt idx="10">
                  <c:v>3.6</c:v>
                </c:pt>
                <c:pt idx="11">
                  <c:v>3.96</c:v>
                </c:pt>
                <c:pt idx="12">
                  <c:v>4.32</c:v>
                </c:pt>
                <c:pt idx="13">
                  <c:v>4.68</c:v>
                </c:pt>
                <c:pt idx="14">
                  <c:v>5.0400000000000009</c:v>
                </c:pt>
                <c:pt idx="15">
                  <c:v>5.3999999999999995</c:v>
                </c:pt>
                <c:pt idx="16">
                  <c:v>5.76</c:v>
                </c:pt>
                <c:pt idx="17">
                  <c:v>6.12</c:v>
                </c:pt>
                <c:pt idx="18">
                  <c:v>6.4799999999999995</c:v>
                </c:pt>
                <c:pt idx="19">
                  <c:v>6.84</c:v>
                </c:pt>
                <c:pt idx="20">
                  <c:v>7.2</c:v>
                </c:pt>
                <c:pt idx="21">
                  <c:v>7.56</c:v>
                </c:pt>
                <c:pt idx="22">
                  <c:v>7.92</c:v>
                </c:pt>
                <c:pt idx="23">
                  <c:v>8.2800000000000011</c:v>
                </c:pt>
                <c:pt idx="24">
                  <c:v>8.64</c:v>
                </c:pt>
                <c:pt idx="25">
                  <c:v>9</c:v>
                </c:pt>
                <c:pt idx="26">
                  <c:v>9.36</c:v>
                </c:pt>
                <c:pt idx="27">
                  <c:v>9.7200000000000006</c:v>
                </c:pt>
                <c:pt idx="28">
                  <c:v>10.080000000000002</c:v>
                </c:pt>
                <c:pt idx="29">
                  <c:v>10.44</c:v>
                </c:pt>
                <c:pt idx="30">
                  <c:v>10.799999999999999</c:v>
                </c:pt>
                <c:pt idx="31">
                  <c:v>11.16</c:v>
                </c:pt>
                <c:pt idx="32">
                  <c:v>11.52</c:v>
                </c:pt>
                <c:pt idx="33">
                  <c:v>11.88</c:v>
                </c:pt>
                <c:pt idx="34">
                  <c:v>12.24</c:v>
                </c:pt>
                <c:pt idx="35">
                  <c:v>12.6</c:v>
                </c:pt>
                <c:pt idx="36">
                  <c:v>12.959999999999999</c:v>
                </c:pt>
                <c:pt idx="37">
                  <c:v>13.32</c:v>
                </c:pt>
                <c:pt idx="38">
                  <c:v>13.68</c:v>
                </c:pt>
                <c:pt idx="39">
                  <c:v>14.040000000000001</c:v>
                </c:pt>
                <c:pt idx="40">
                  <c:v>14.4</c:v>
                </c:pt>
                <c:pt idx="41">
                  <c:v>14.76</c:v>
                </c:pt>
                <c:pt idx="42">
                  <c:v>15.12</c:v>
                </c:pt>
                <c:pt idx="43">
                  <c:v>15.48</c:v>
                </c:pt>
                <c:pt idx="44">
                  <c:v>15.84</c:v>
                </c:pt>
                <c:pt idx="45">
                  <c:v>16.2</c:v>
                </c:pt>
                <c:pt idx="46">
                  <c:v>16.560000000000002</c:v>
                </c:pt>
                <c:pt idx="47">
                  <c:v>16.919999999999998</c:v>
                </c:pt>
                <c:pt idx="48">
                  <c:v>17.28</c:v>
                </c:pt>
                <c:pt idx="49">
                  <c:v>17.64</c:v>
                </c:pt>
                <c:pt idx="50">
                  <c:v>18</c:v>
                </c:pt>
                <c:pt idx="51">
                  <c:v>18.36</c:v>
                </c:pt>
                <c:pt idx="52">
                  <c:v>18.72</c:v>
                </c:pt>
                <c:pt idx="53">
                  <c:v>19.080000000000002</c:v>
                </c:pt>
                <c:pt idx="54">
                  <c:v>19.440000000000001</c:v>
                </c:pt>
                <c:pt idx="55">
                  <c:v>19.8</c:v>
                </c:pt>
                <c:pt idx="56">
                  <c:v>20.160000000000004</c:v>
                </c:pt>
                <c:pt idx="57">
                  <c:v>20.52</c:v>
                </c:pt>
                <c:pt idx="58">
                  <c:v>20.88</c:v>
                </c:pt>
                <c:pt idx="59">
                  <c:v>21.24</c:v>
                </c:pt>
                <c:pt idx="60">
                  <c:v>21.599999999999998</c:v>
                </c:pt>
                <c:pt idx="61">
                  <c:v>21.96</c:v>
                </c:pt>
                <c:pt idx="62">
                  <c:v>22.32</c:v>
                </c:pt>
                <c:pt idx="63">
                  <c:v>22.68</c:v>
                </c:pt>
                <c:pt idx="64">
                  <c:v>23.04</c:v>
                </c:pt>
                <c:pt idx="65">
                  <c:v>23.400000000000002</c:v>
                </c:pt>
                <c:pt idx="66">
                  <c:v>23.76</c:v>
                </c:pt>
                <c:pt idx="67">
                  <c:v>24.12</c:v>
                </c:pt>
                <c:pt idx="68">
                  <c:v>24.48</c:v>
                </c:pt>
                <c:pt idx="69">
                  <c:v>24.839999999999996</c:v>
                </c:pt>
                <c:pt idx="70">
                  <c:v>25.2</c:v>
                </c:pt>
                <c:pt idx="71">
                  <c:v>25.56</c:v>
                </c:pt>
                <c:pt idx="72">
                  <c:v>25.919999999999998</c:v>
                </c:pt>
                <c:pt idx="73">
                  <c:v>26.28</c:v>
                </c:pt>
                <c:pt idx="74">
                  <c:v>26.64</c:v>
                </c:pt>
                <c:pt idx="75">
                  <c:v>27</c:v>
                </c:pt>
                <c:pt idx="76">
                  <c:v>27.36</c:v>
                </c:pt>
                <c:pt idx="77">
                  <c:v>27.72</c:v>
                </c:pt>
                <c:pt idx="78">
                  <c:v>28.080000000000002</c:v>
                </c:pt>
                <c:pt idx="79">
                  <c:v>28.44</c:v>
                </c:pt>
                <c:pt idx="80">
                  <c:v>28.8</c:v>
                </c:pt>
                <c:pt idx="81">
                  <c:v>29.160000000000004</c:v>
                </c:pt>
                <c:pt idx="82">
                  <c:v>29.52</c:v>
                </c:pt>
                <c:pt idx="83">
                  <c:v>29.88</c:v>
                </c:pt>
                <c:pt idx="84">
                  <c:v>30.24</c:v>
                </c:pt>
                <c:pt idx="85">
                  <c:v>30.599999999999998</c:v>
                </c:pt>
                <c:pt idx="86">
                  <c:v>30.96</c:v>
                </c:pt>
                <c:pt idx="87">
                  <c:v>31.32</c:v>
                </c:pt>
                <c:pt idx="88">
                  <c:v>31.68</c:v>
                </c:pt>
                <c:pt idx="89">
                  <c:v>32.04</c:v>
                </c:pt>
                <c:pt idx="90">
                  <c:v>32.4</c:v>
                </c:pt>
                <c:pt idx="91">
                  <c:v>32.76</c:v>
                </c:pt>
                <c:pt idx="92">
                  <c:v>33.120000000000005</c:v>
                </c:pt>
                <c:pt idx="93">
                  <c:v>33.480000000000004</c:v>
                </c:pt>
                <c:pt idx="94">
                  <c:v>33.839999999999996</c:v>
                </c:pt>
                <c:pt idx="95">
                  <c:v>34.199999999999996</c:v>
                </c:pt>
                <c:pt idx="96">
                  <c:v>34.56</c:v>
                </c:pt>
                <c:pt idx="97">
                  <c:v>34.92</c:v>
                </c:pt>
                <c:pt idx="98">
                  <c:v>35.28</c:v>
                </c:pt>
                <c:pt idx="99">
                  <c:v>35.64</c:v>
                </c:pt>
              </c:numCache>
            </c:numRef>
          </c:xVal>
          <c:yVal>
            <c:numRef>
              <c:f>Sheet1!$D$2:$D$101</c:f>
              <c:numCache>
                <c:formatCode>General</c:formatCode>
                <c:ptCount val="100"/>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0.1169590643274887</c:v>
                </c:pt>
                <c:pt idx="21">
                  <c:v>65.380116959064324</c:v>
                </c:pt>
                <c:pt idx="22">
                  <c:v>126.1988304093567</c:v>
                </c:pt>
                <c:pt idx="23">
                  <c:v>185.4970760233918</c:v>
                </c:pt>
                <c:pt idx="24">
                  <c:v>179.64912280701759</c:v>
                </c:pt>
                <c:pt idx="25">
                  <c:v>178.2456140350877</c:v>
                </c:pt>
                <c:pt idx="26">
                  <c:v>178.2456140350877</c:v>
                </c:pt>
                <c:pt idx="27">
                  <c:v>178.12865497076029</c:v>
                </c:pt>
                <c:pt idx="28">
                  <c:v>178.01169590643269</c:v>
                </c:pt>
                <c:pt idx="29">
                  <c:v>177.0760233918129</c:v>
                </c:pt>
                <c:pt idx="30">
                  <c:v>175.90643274853801</c:v>
                </c:pt>
                <c:pt idx="31">
                  <c:v>174.73684210526321</c:v>
                </c:pt>
                <c:pt idx="32">
                  <c:v>174.26900584795331</c:v>
                </c:pt>
                <c:pt idx="33">
                  <c:v>174.15204678362571</c:v>
                </c:pt>
                <c:pt idx="34">
                  <c:v>174.03508771929819</c:v>
                </c:pt>
                <c:pt idx="35">
                  <c:v>174.03508771929819</c:v>
                </c:pt>
                <c:pt idx="36">
                  <c:v>174.03508771929819</c:v>
                </c:pt>
                <c:pt idx="37">
                  <c:v>174.03508771929819</c:v>
                </c:pt>
                <c:pt idx="38">
                  <c:v>174.03508771929819</c:v>
                </c:pt>
                <c:pt idx="39">
                  <c:v>174.03508771929819</c:v>
                </c:pt>
                <c:pt idx="40">
                  <c:v>174.03508771929819</c:v>
                </c:pt>
                <c:pt idx="41">
                  <c:v>174.03508771929819</c:v>
                </c:pt>
                <c:pt idx="42">
                  <c:v>174.03508771929819</c:v>
                </c:pt>
                <c:pt idx="43">
                  <c:v>174.03508771929819</c:v>
                </c:pt>
                <c:pt idx="44">
                  <c:v>173.91812865497079</c:v>
                </c:pt>
                <c:pt idx="45">
                  <c:v>173.33333333333329</c:v>
                </c:pt>
                <c:pt idx="46">
                  <c:v>172.39766081871349</c:v>
                </c:pt>
                <c:pt idx="47">
                  <c:v>171.2280701754386</c:v>
                </c:pt>
                <c:pt idx="48">
                  <c:v>119.64912280701751</c:v>
                </c:pt>
                <c:pt idx="49">
                  <c:v>62.573099415204688</c:v>
                </c:pt>
                <c:pt idx="50">
                  <c:v>5.8479532163742736</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62.10526315789474</c:v>
                </c:pt>
                <c:pt idx="72">
                  <c:v>122.2222222222222</c:v>
                </c:pt>
                <c:pt idx="73">
                  <c:v>181.63742690058481</c:v>
                </c:pt>
                <c:pt idx="74">
                  <c:v>178.9473684210526</c:v>
                </c:pt>
                <c:pt idx="75">
                  <c:v>178.2456140350877</c:v>
                </c:pt>
                <c:pt idx="76">
                  <c:v>178.2456140350877</c:v>
                </c:pt>
                <c:pt idx="77">
                  <c:v>177.66081871345031</c:v>
                </c:pt>
                <c:pt idx="78">
                  <c:v>176.84210526315789</c:v>
                </c:pt>
                <c:pt idx="79">
                  <c:v>175.5555555555556</c:v>
                </c:pt>
                <c:pt idx="80">
                  <c:v>175.43859649122811</c:v>
                </c:pt>
                <c:pt idx="81">
                  <c:v>175.43859649122811</c:v>
                </c:pt>
                <c:pt idx="82">
                  <c:v>175.78947368421049</c:v>
                </c:pt>
                <c:pt idx="83">
                  <c:v>175.20467836257311</c:v>
                </c:pt>
                <c:pt idx="84">
                  <c:v>174.61988304093569</c:v>
                </c:pt>
                <c:pt idx="85">
                  <c:v>174.15204678362579</c:v>
                </c:pt>
                <c:pt idx="86">
                  <c:v>174.03508771929819</c:v>
                </c:pt>
                <c:pt idx="87">
                  <c:v>174.03508771929819</c:v>
                </c:pt>
                <c:pt idx="88">
                  <c:v>174.03508771929819</c:v>
                </c:pt>
                <c:pt idx="89">
                  <c:v>174.03508771929819</c:v>
                </c:pt>
                <c:pt idx="90">
                  <c:v>174.03508771929819</c:v>
                </c:pt>
                <c:pt idx="91">
                  <c:v>174.03508771929819</c:v>
                </c:pt>
                <c:pt idx="92">
                  <c:v>174.03508771929819</c:v>
                </c:pt>
                <c:pt idx="93">
                  <c:v>173.33333333333329</c:v>
                </c:pt>
                <c:pt idx="94">
                  <c:v>120.46783625731</c:v>
                </c:pt>
                <c:pt idx="95">
                  <c:v>0</c:v>
                </c:pt>
                <c:pt idx="96">
                  <c:v>0</c:v>
                </c:pt>
                <c:pt idx="97">
                  <c:v>0</c:v>
                </c:pt>
                <c:pt idx="98">
                  <c:v>0</c:v>
                </c:pt>
                <c:pt idx="99">
                  <c:v>0</c:v>
                </c:pt>
              </c:numCache>
            </c:numRef>
          </c:yVal>
          <c:smooth val="1"/>
          <c:extLst>
            <c:ext xmlns:c16="http://schemas.microsoft.com/office/drawing/2014/chart" uri="{C3380CC4-5D6E-409C-BE32-E72D297353CC}">
              <c16:uniqueId val="{00000002-8806-E247-B015-BC480B6D599D}"/>
            </c:ext>
          </c:extLst>
        </c:ser>
        <c:dLbls>
          <c:showLegendKey val="0"/>
          <c:showVal val="0"/>
          <c:showCatName val="0"/>
          <c:showSerName val="0"/>
          <c:showPercent val="0"/>
          <c:showBubbleSize val="0"/>
        </c:dLbls>
        <c:axId val="579722752"/>
        <c:axId val="582736320"/>
      </c:scatterChart>
      <c:valAx>
        <c:axId val="1807189919"/>
        <c:scaling>
          <c:orientation val="minMax"/>
          <c:max val="36"/>
          <c:min val="0"/>
        </c:scaling>
        <c:delete val="0"/>
        <c:axPos val="b"/>
        <c:title>
          <c:tx>
            <c:rich>
              <a:bodyPr rot="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r>
                  <a:rPr lang="en-US" sz="1400" dirty="0"/>
                  <a:t>Hours of Operation (36-hour</a:t>
                </a:r>
                <a:r>
                  <a:rPr lang="en-US" sz="1400" baseline="0" dirty="0"/>
                  <a:t> window)</a:t>
                </a:r>
                <a:endParaRPr lang="en-US" sz="1400" dirty="0"/>
              </a:p>
            </c:rich>
          </c:tx>
          <c:overlay val="0"/>
          <c:spPr>
            <a:noFill/>
            <a:ln>
              <a:noFill/>
            </a:ln>
            <a:effectLst/>
          </c:spPr>
          <c:txPr>
            <a:bodyPr rot="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in"/>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mn-lt"/>
                <a:ea typeface="+mn-ea"/>
                <a:cs typeface="+mn-cs"/>
              </a:defRPr>
            </a:pPr>
            <a:endParaRPr lang="en-US"/>
          </a:p>
        </c:txPr>
        <c:crossAx val="1365584000"/>
        <c:crosses val="autoZero"/>
        <c:crossBetween val="midCat"/>
        <c:majorUnit val="4"/>
      </c:valAx>
      <c:valAx>
        <c:axId val="1365584000"/>
        <c:scaling>
          <c:orientation val="minMax"/>
          <c:max val="24"/>
          <c:min val="12"/>
        </c:scaling>
        <c:delete val="0"/>
        <c:axPos val="l"/>
        <c:title>
          <c:tx>
            <c:rich>
              <a:bodyPr rot="-54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r>
                  <a:rPr lang="en-US" sz="1400" dirty="0"/>
                  <a:t>Temperature (℃)</a:t>
                </a:r>
              </a:p>
            </c:rich>
          </c:tx>
          <c:overlay val="0"/>
          <c:spPr>
            <a:noFill/>
            <a:ln>
              <a:noFill/>
            </a:ln>
            <a:effectLst/>
          </c:spPr>
          <c:txPr>
            <a:bodyPr rot="-54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in"/>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mn-lt"/>
                <a:ea typeface="+mn-ea"/>
                <a:cs typeface="+mn-cs"/>
              </a:defRPr>
            </a:pPr>
            <a:endParaRPr lang="en-US"/>
          </a:p>
        </c:txPr>
        <c:crossAx val="1807189919"/>
        <c:crosses val="autoZero"/>
        <c:crossBetween val="midCat"/>
      </c:valAx>
      <c:valAx>
        <c:axId val="582736320"/>
        <c:scaling>
          <c:orientation val="minMax"/>
          <c:min val="0"/>
        </c:scaling>
        <c:delete val="0"/>
        <c:axPos val="r"/>
        <c:title>
          <c:tx>
            <c:rich>
              <a:bodyPr rot="-54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r>
                  <a:rPr lang="en-US" sz="1400" dirty="0"/>
                  <a:t>System Flow Rate (L/min)</a:t>
                </a:r>
              </a:p>
            </c:rich>
          </c:tx>
          <c:overlay val="0"/>
          <c:spPr>
            <a:noFill/>
            <a:ln>
              <a:noFill/>
            </a:ln>
            <a:effectLst/>
          </c:spPr>
          <c:txPr>
            <a:bodyPr rot="-54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in"/>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mn-lt"/>
                <a:ea typeface="+mn-ea"/>
                <a:cs typeface="+mn-cs"/>
              </a:defRPr>
            </a:pPr>
            <a:endParaRPr lang="en-US"/>
          </a:p>
        </c:txPr>
        <c:crossAx val="579722752"/>
        <c:crosses val="max"/>
        <c:crossBetween val="midCat"/>
      </c:valAx>
      <c:valAx>
        <c:axId val="579722752"/>
        <c:scaling>
          <c:orientation val="minMax"/>
        </c:scaling>
        <c:delete val="1"/>
        <c:axPos val="b"/>
        <c:numFmt formatCode="General" sourceLinked="1"/>
        <c:majorTickMark val="out"/>
        <c:minorTickMark val="none"/>
        <c:tickLblPos val="nextTo"/>
        <c:crossAx val="582736320"/>
        <c:crosses val="autoZero"/>
        <c:crossBetween val="midCat"/>
      </c:valAx>
      <c:spPr>
        <a:noFill/>
        <a:ln>
          <a:noFill/>
        </a:ln>
        <a:effectLst/>
      </c:spPr>
    </c:plotArea>
    <c:legend>
      <c:legendPos val="t"/>
      <c:overlay val="1"/>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122031122031122"/>
          <c:y val="5.3146853146853149E-2"/>
          <c:w val="0.79729729729729726"/>
          <c:h val="0.81678321678321675"/>
        </c:manualLayout>
      </c:layout>
      <c:scatterChart>
        <c:scatterStyle val="lineMarker"/>
        <c:varyColors val="0"/>
        <c:ser>
          <c:idx val="0"/>
          <c:order val="0"/>
          <c:spPr>
            <a:ln w="19050" cmpd="sng" algn="ctr">
              <a:solidFill>
                <a:srgbClr val="C0C0C0"/>
              </a:solidFill>
              <a:prstDash val="solid"/>
            </a:ln>
          </c:spPr>
          <c:marker>
            <c:symbol val="none"/>
          </c:marker>
          <c:xVal>
            <c:numRef>
              <c:f>Sheet1!$A$1:$H$1</c:f>
              <c:numCache>
                <c:formatCode>General</c:formatCode>
                <c:ptCount val="8"/>
                <c:pt idx="0">
                  <c:v>2020</c:v>
                </c:pt>
                <c:pt idx="1">
                  <c:v>2023</c:v>
                </c:pt>
                <c:pt idx="2">
                  <c:v>2025</c:v>
                </c:pt>
                <c:pt idx="3">
                  <c:v>2030</c:v>
                </c:pt>
                <c:pt idx="4">
                  <c:v>2035</c:v>
                </c:pt>
                <c:pt idx="5">
                  <c:v>2040</c:v>
                </c:pt>
                <c:pt idx="6">
                  <c:v>2045</c:v>
                </c:pt>
                <c:pt idx="7">
                  <c:v>2050</c:v>
                </c:pt>
              </c:numCache>
            </c:numRef>
          </c:xVal>
          <c:yVal>
            <c:numRef>
              <c:f>Sheet1!$A$2:$H$2</c:f>
              <c:numCache>
                <c:formatCode>General</c:formatCode>
                <c:ptCount val="8"/>
                <c:pt idx="1">
                  <c:v>18</c:v>
                </c:pt>
                <c:pt idx="2">
                  <c:v>18</c:v>
                </c:pt>
                <c:pt idx="3">
                  <c:v>20</c:v>
                </c:pt>
                <c:pt idx="4">
                  <c:v>23</c:v>
                </c:pt>
                <c:pt idx="5">
                  <c:v>26</c:v>
                </c:pt>
                <c:pt idx="6">
                  <c:v>29</c:v>
                </c:pt>
                <c:pt idx="7">
                  <c:v>32</c:v>
                </c:pt>
              </c:numCache>
            </c:numRef>
          </c:yVal>
          <c:smooth val="0"/>
          <c:extLst>
            <c:ext xmlns:c16="http://schemas.microsoft.com/office/drawing/2014/chart" uri="{C3380CC4-5D6E-409C-BE32-E72D297353CC}">
              <c16:uniqueId val="{00000000-D537-C544-9794-9D1E223D199F}"/>
            </c:ext>
          </c:extLst>
        </c:ser>
        <c:ser>
          <c:idx val="1"/>
          <c:order val="1"/>
          <c:spPr>
            <a:ln w="28575" cmpd="sng" algn="ctr">
              <a:solidFill>
                <a:schemeClr val="accent1"/>
              </a:solidFill>
              <a:prstDash val="solid"/>
            </a:ln>
          </c:spPr>
          <c:marker>
            <c:symbol val="none"/>
          </c:marker>
          <c:xVal>
            <c:numRef>
              <c:f>Sheet1!$A$1:$H$1</c:f>
              <c:numCache>
                <c:formatCode>General</c:formatCode>
                <c:ptCount val="8"/>
                <c:pt idx="0">
                  <c:v>2020</c:v>
                </c:pt>
                <c:pt idx="1">
                  <c:v>2023</c:v>
                </c:pt>
                <c:pt idx="2">
                  <c:v>2025</c:v>
                </c:pt>
                <c:pt idx="3">
                  <c:v>2030</c:v>
                </c:pt>
                <c:pt idx="4">
                  <c:v>2035</c:v>
                </c:pt>
                <c:pt idx="5">
                  <c:v>2040</c:v>
                </c:pt>
                <c:pt idx="6">
                  <c:v>2045</c:v>
                </c:pt>
                <c:pt idx="7">
                  <c:v>2050</c:v>
                </c:pt>
              </c:numCache>
            </c:numRef>
          </c:xVal>
          <c:yVal>
            <c:numRef>
              <c:f>Sheet1!$A$3:$H$3</c:f>
              <c:numCache>
                <c:formatCode>General</c:formatCode>
                <c:ptCount val="8"/>
                <c:pt idx="1">
                  <c:v>8</c:v>
                </c:pt>
                <c:pt idx="2">
                  <c:v>8</c:v>
                </c:pt>
                <c:pt idx="3">
                  <c:v>9</c:v>
                </c:pt>
                <c:pt idx="4">
                  <c:v>10</c:v>
                </c:pt>
                <c:pt idx="5">
                  <c:v>12</c:v>
                </c:pt>
                <c:pt idx="6">
                  <c:v>14</c:v>
                </c:pt>
                <c:pt idx="7">
                  <c:v>16</c:v>
                </c:pt>
              </c:numCache>
            </c:numRef>
          </c:yVal>
          <c:smooth val="0"/>
          <c:extLst>
            <c:ext xmlns:c16="http://schemas.microsoft.com/office/drawing/2014/chart" uri="{C3380CC4-5D6E-409C-BE32-E72D297353CC}">
              <c16:uniqueId val="{00000001-D537-C544-9794-9D1E223D199F}"/>
            </c:ext>
          </c:extLst>
        </c:ser>
        <c:ser>
          <c:idx val="2"/>
          <c:order val="2"/>
          <c:spPr>
            <a:ln w="28575" cmpd="sng" algn="ctr">
              <a:solidFill>
                <a:schemeClr val="accent4"/>
              </a:solidFill>
              <a:prstDash val="solid"/>
            </a:ln>
          </c:spPr>
          <c:marker>
            <c:symbol val="none"/>
          </c:marker>
          <c:xVal>
            <c:numRef>
              <c:f>Sheet1!$A$1:$H$1</c:f>
              <c:numCache>
                <c:formatCode>General</c:formatCode>
                <c:ptCount val="8"/>
                <c:pt idx="0">
                  <c:v>2020</c:v>
                </c:pt>
                <c:pt idx="1">
                  <c:v>2023</c:v>
                </c:pt>
                <c:pt idx="2">
                  <c:v>2025</c:v>
                </c:pt>
                <c:pt idx="3">
                  <c:v>2030</c:v>
                </c:pt>
                <c:pt idx="4">
                  <c:v>2035</c:v>
                </c:pt>
                <c:pt idx="5">
                  <c:v>2040</c:v>
                </c:pt>
                <c:pt idx="6">
                  <c:v>2045</c:v>
                </c:pt>
                <c:pt idx="7">
                  <c:v>2050</c:v>
                </c:pt>
              </c:numCache>
            </c:numRef>
          </c:xVal>
          <c:yVal>
            <c:numRef>
              <c:f>Sheet1!$A$4:$H$4</c:f>
              <c:numCache>
                <c:formatCode>General</c:formatCode>
                <c:ptCount val="8"/>
                <c:pt idx="1">
                  <c:v>0.5</c:v>
                </c:pt>
                <c:pt idx="2">
                  <c:v>0.5</c:v>
                </c:pt>
                <c:pt idx="3">
                  <c:v>1</c:v>
                </c:pt>
                <c:pt idx="4">
                  <c:v>1.5</c:v>
                </c:pt>
                <c:pt idx="5">
                  <c:v>2</c:v>
                </c:pt>
                <c:pt idx="6">
                  <c:v>3</c:v>
                </c:pt>
                <c:pt idx="7">
                  <c:v>4</c:v>
                </c:pt>
              </c:numCache>
            </c:numRef>
          </c:yVal>
          <c:smooth val="0"/>
          <c:extLst>
            <c:ext xmlns:c16="http://schemas.microsoft.com/office/drawing/2014/chart" uri="{C3380CC4-5D6E-409C-BE32-E72D297353CC}">
              <c16:uniqueId val="{00000002-D537-C544-9794-9D1E223D199F}"/>
            </c:ext>
          </c:extLst>
        </c:ser>
        <c:ser>
          <c:idx val="3"/>
          <c:order val="3"/>
          <c:spPr>
            <a:ln w="28575" cmpd="sng" algn="ctr">
              <a:solidFill>
                <a:schemeClr val="bg2"/>
              </a:solidFill>
              <a:prstDash val="lgDash"/>
            </a:ln>
          </c:spPr>
          <c:marker>
            <c:symbol val="none"/>
          </c:marker>
          <c:xVal>
            <c:numRef>
              <c:f>Sheet1!$A$1:$H$1</c:f>
              <c:numCache>
                <c:formatCode>General</c:formatCode>
                <c:ptCount val="8"/>
                <c:pt idx="0">
                  <c:v>2020</c:v>
                </c:pt>
                <c:pt idx="1">
                  <c:v>2023</c:v>
                </c:pt>
                <c:pt idx="2">
                  <c:v>2025</c:v>
                </c:pt>
                <c:pt idx="3">
                  <c:v>2030</c:v>
                </c:pt>
                <c:pt idx="4">
                  <c:v>2035</c:v>
                </c:pt>
                <c:pt idx="5">
                  <c:v>2040</c:v>
                </c:pt>
                <c:pt idx="6">
                  <c:v>2045</c:v>
                </c:pt>
                <c:pt idx="7">
                  <c:v>2050</c:v>
                </c:pt>
              </c:numCache>
            </c:numRef>
          </c:xVal>
          <c:yVal>
            <c:numRef>
              <c:f>Sheet1!$A$5:$H$5</c:f>
              <c:numCache>
                <c:formatCode>General</c:formatCode>
                <c:ptCount val="8"/>
                <c:pt idx="1">
                  <c:v>0.5</c:v>
                </c:pt>
                <c:pt idx="2">
                  <c:v>0.5</c:v>
                </c:pt>
                <c:pt idx="3">
                  <c:v>0.8</c:v>
                </c:pt>
                <c:pt idx="4">
                  <c:v>2</c:v>
                </c:pt>
                <c:pt idx="5">
                  <c:v>4</c:v>
                </c:pt>
                <c:pt idx="6">
                  <c:v>8</c:v>
                </c:pt>
                <c:pt idx="7">
                  <c:v>16</c:v>
                </c:pt>
              </c:numCache>
            </c:numRef>
          </c:yVal>
          <c:smooth val="0"/>
          <c:extLst>
            <c:ext xmlns:c16="http://schemas.microsoft.com/office/drawing/2014/chart" uri="{C3380CC4-5D6E-409C-BE32-E72D297353CC}">
              <c16:uniqueId val="{00000003-D537-C544-9794-9D1E223D199F}"/>
            </c:ext>
          </c:extLst>
        </c:ser>
        <c:dLbls>
          <c:showLegendKey val="0"/>
          <c:showVal val="0"/>
          <c:showCatName val="0"/>
          <c:showSerName val="0"/>
          <c:showPercent val="0"/>
          <c:showBubbleSize val="0"/>
        </c:dLbls>
        <c:axId val="4"/>
        <c:axId val="5"/>
      </c:scatterChart>
      <c:valAx>
        <c:axId val="4"/>
        <c:scaling>
          <c:orientation val="minMax"/>
          <c:max val="2050"/>
          <c:min val="2020"/>
        </c:scaling>
        <c:delete val="0"/>
        <c:axPos val="b"/>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200" kern="1200">
                <a:solidFill>
                  <a:schemeClr val="tx1"/>
                </a:solidFill>
                <a:latin typeface="+mn-lt"/>
                <a:ea typeface="+mn-ea"/>
                <a:cs typeface="+mn-cs"/>
              </a:defRPr>
            </a:pPr>
            <a:endParaRPr lang="en-US"/>
          </a:p>
        </c:txPr>
        <c:crossAx val="5"/>
        <c:crosses val="min"/>
        <c:crossBetween val="midCat"/>
        <c:majorUnit val="5"/>
      </c:valAx>
      <c:valAx>
        <c:axId val="5"/>
        <c:scaling>
          <c:orientation val="minMax"/>
          <c:max val="5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200" kern="1200">
                <a:solidFill>
                  <a:schemeClr val="tx1"/>
                </a:solidFill>
                <a:latin typeface="+mn-lt"/>
                <a:ea typeface="+mn-ea"/>
                <a:cs typeface="+mn-cs"/>
              </a:defRPr>
            </a:pPr>
            <a:endParaRPr lang="en-US"/>
          </a:p>
        </c:txPr>
        <c:crossAx val="4"/>
        <c:crosses val="min"/>
        <c:crossBetween val="midCat"/>
        <c:majorUnit val="5"/>
      </c:valAx>
    </c:plotArea>
    <c:plotVisOnly val="0"/>
    <c:dispBlanksAs val="gap"/>
    <c:showDLblsOverMax val="1"/>
  </c:chart>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0183150183150183"/>
          <c:y val="4.3439716312056738E-2"/>
          <c:w val="0.87912087912087911"/>
          <c:h val="0.91312056737588654"/>
        </c:manualLayout>
      </c:layout>
      <c:areaChart>
        <c:grouping val="stacked"/>
        <c:varyColors val="0"/>
        <c:ser>
          <c:idx val="0"/>
          <c:order val="0"/>
          <c:spPr>
            <a:solidFill>
              <a:schemeClr val="bg2"/>
            </a:solidFill>
            <a:ln>
              <a:noFill/>
            </a:ln>
          </c:spPr>
          <c:val>
            <c:numRef>
              <c:f>Sheet1!$A$1:$BI$1</c:f>
              <c:numCache>
                <c:formatCode>General</c:formatCode>
                <c:ptCount val="61"/>
                <c:pt idx="0">
                  <c:v>20</c:v>
                </c:pt>
                <c:pt idx="1">
                  <c:v>19.994117647058822</c:v>
                </c:pt>
                <c:pt idx="2">
                  <c:v>19.988235294117647</c:v>
                </c:pt>
                <c:pt idx="3">
                  <c:v>19.982352941176469</c:v>
                </c:pt>
                <c:pt idx="4">
                  <c:v>19.976470588235294</c:v>
                </c:pt>
                <c:pt idx="5">
                  <c:v>19.970588235294116</c:v>
                </c:pt>
                <c:pt idx="6">
                  <c:v>19.964705882352941</c:v>
                </c:pt>
                <c:pt idx="7">
                  <c:v>19.958823529411763</c:v>
                </c:pt>
                <c:pt idx="8">
                  <c:v>19.952941176470588</c:v>
                </c:pt>
                <c:pt idx="9">
                  <c:v>19.94705882352941</c:v>
                </c:pt>
                <c:pt idx="10">
                  <c:v>19.941176470588236</c:v>
                </c:pt>
                <c:pt idx="11">
                  <c:v>19.935294117647057</c:v>
                </c:pt>
                <c:pt idx="12">
                  <c:v>19.929411764705883</c:v>
                </c:pt>
                <c:pt idx="13">
                  <c:v>19.923529411764704</c:v>
                </c:pt>
                <c:pt idx="14">
                  <c:v>19.91764705882353</c:v>
                </c:pt>
                <c:pt idx="15">
                  <c:v>19.911764705882351</c:v>
                </c:pt>
                <c:pt idx="16">
                  <c:v>19.905882352941177</c:v>
                </c:pt>
                <c:pt idx="17">
                  <c:v>19.899999999999999</c:v>
                </c:pt>
                <c:pt idx="18">
                  <c:v>19.801928830726421</c:v>
                </c:pt>
                <c:pt idx="19">
                  <c:v>19.70385766145284</c:v>
                </c:pt>
                <c:pt idx="20">
                  <c:v>19.605786492179263</c:v>
                </c:pt>
                <c:pt idx="21">
                  <c:v>19.507715322905682</c:v>
                </c:pt>
                <c:pt idx="22">
                  <c:v>19.409644153632104</c:v>
                </c:pt>
                <c:pt idx="23">
                  <c:v>19.311572984358527</c:v>
                </c:pt>
                <c:pt idx="24">
                  <c:v>19.213501815084946</c:v>
                </c:pt>
                <c:pt idx="25">
                  <c:v>19.115430645811369</c:v>
                </c:pt>
                <c:pt idx="26">
                  <c:v>19.017359476537788</c:v>
                </c:pt>
                <c:pt idx="27">
                  <c:v>18.91928830726421</c:v>
                </c:pt>
                <c:pt idx="28">
                  <c:v>18.821217137990629</c:v>
                </c:pt>
                <c:pt idx="29">
                  <c:v>18.723145968717052</c:v>
                </c:pt>
                <c:pt idx="30">
                  <c:v>17.7869886702812</c:v>
                </c:pt>
                <c:pt idx="31">
                  <c:v>18.153980162835644</c:v>
                </c:pt>
                <c:pt idx="32">
                  <c:v>17.992051697557624</c:v>
                </c:pt>
                <c:pt idx="33">
                  <c:v>17.831567589254334</c:v>
                </c:pt>
                <c:pt idx="34">
                  <c:v>17.672514954662372</c:v>
                </c:pt>
                <c:pt idx="35">
                  <c:v>17.514881025433471</c:v>
                </c:pt>
                <c:pt idx="36">
                  <c:v>17.358653147109486</c:v>
                </c:pt>
                <c:pt idx="37">
                  <c:v>17.203818778106527</c:v>
                </c:pt>
                <c:pt idx="38">
                  <c:v>17.050365488708152</c:v>
                </c:pt>
                <c:pt idx="39">
                  <c:v>16.898280960067545</c:v>
                </c:pt>
                <c:pt idx="40">
                  <c:v>16.747552983218579</c:v>
                </c:pt>
                <c:pt idx="41">
                  <c:v>16.598169458095718</c:v>
                </c:pt>
                <c:pt idx="42">
                  <c:v>16.450118392562654</c:v>
                </c:pt>
                <c:pt idx="43">
                  <c:v>16.303387901449607</c:v>
                </c:pt>
                <c:pt idx="44">
                  <c:v>16.157966205599216</c:v>
                </c:pt>
                <c:pt idx="45">
                  <c:v>16.013841630920929</c:v>
                </c:pt>
                <c:pt idx="46">
                  <c:v>15.871002607453846</c:v>
                </c:pt>
                <c:pt idx="47">
                  <c:v>15.729437668437905</c:v>
                </c:pt>
                <c:pt idx="48">
                  <c:v>15.589135449393364</c:v>
                </c:pt>
                <c:pt idx="49">
                  <c:v>15.450084687208488</c:v>
                </c:pt>
                <c:pt idx="50">
                  <c:v>15.31227421923537</c:v>
                </c:pt>
                <c:pt idx="51">
                  <c:v>15.175692982393825</c:v>
                </c:pt>
                <c:pt idx="52">
                  <c:v>15.040330012283276</c:v>
                </c:pt>
                <c:pt idx="53">
                  <c:v>14.906174442302552</c:v>
                </c:pt>
                <c:pt idx="54">
                  <c:v>14.773215502777553</c:v>
                </c:pt>
                <c:pt idx="55">
                  <c:v>14.641442520096684</c:v>
                </c:pt>
                <c:pt idx="56">
                  <c:v>14.510844915853998</c:v>
                </c:pt>
                <c:pt idx="57">
                  <c:v>14.381412205999998</c:v>
                </c:pt>
                <c:pt idx="58">
                  <c:v>14.253133999999999</c:v>
                </c:pt>
                <c:pt idx="59">
                  <c:v>14.125999999999999</c:v>
                </c:pt>
                <c:pt idx="60">
                  <c:v>14</c:v>
                </c:pt>
              </c:numCache>
            </c:numRef>
          </c:val>
          <c:extLst>
            <c:ext xmlns:c16="http://schemas.microsoft.com/office/drawing/2014/chart" uri="{C3380CC4-5D6E-409C-BE32-E72D297353CC}">
              <c16:uniqueId val="{00000000-9C1F-A646-92DD-0DE77EBCE760}"/>
            </c:ext>
          </c:extLst>
        </c:ser>
        <c:ser>
          <c:idx val="1"/>
          <c:order val="1"/>
          <c:spPr>
            <a:solidFill>
              <a:srgbClr val="969696"/>
            </a:solidFill>
            <a:ln>
              <a:noFill/>
            </a:ln>
          </c:spPr>
          <c:val>
            <c:numRef>
              <c:f>Sheet1!$A$2:$BI$2</c:f>
              <c:numCache>
                <c:formatCode>General</c:formatCode>
                <c:ptCount val="61"/>
                <c:pt idx="0">
                  <c:v>80</c:v>
                </c:pt>
                <c:pt idx="1">
                  <c:v>79.976470588235287</c:v>
                </c:pt>
                <c:pt idx="2">
                  <c:v>79.952941176470588</c:v>
                </c:pt>
                <c:pt idx="3">
                  <c:v>79.929411764705875</c:v>
                </c:pt>
                <c:pt idx="4">
                  <c:v>79.905882352941177</c:v>
                </c:pt>
                <c:pt idx="5">
                  <c:v>79.882352941176464</c:v>
                </c:pt>
                <c:pt idx="6">
                  <c:v>79.858823529411765</c:v>
                </c:pt>
                <c:pt idx="7">
                  <c:v>79.835294117647052</c:v>
                </c:pt>
                <c:pt idx="8">
                  <c:v>79.811764705882354</c:v>
                </c:pt>
                <c:pt idx="9">
                  <c:v>79.788235294117641</c:v>
                </c:pt>
                <c:pt idx="10">
                  <c:v>79.764705882352942</c:v>
                </c:pt>
                <c:pt idx="11">
                  <c:v>79.741176470588229</c:v>
                </c:pt>
                <c:pt idx="12">
                  <c:v>79.71764705882353</c:v>
                </c:pt>
                <c:pt idx="13">
                  <c:v>79.694117647058818</c:v>
                </c:pt>
                <c:pt idx="14">
                  <c:v>79.670588235294119</c:v>
                </c:pt>
                <c:pt idx="15">
                  <c:v>79.647058823529406</c:v>
                </c:pt>
                <c:pt idx="16">
                  <c:v>79.623529411764707</c:v>
                </c:pt>
                <c:pt idx="17">
                  <c:v>79.599999999999994</c:v>
                </c:pt>
                <c:pt idx="18">
                  <c:v>77.492771448887268</c:v>
                </c:pt>
                <c:pt idx="19">
                  <c:v>75.385542897774542</c:v>
                </c:pt>
                <c:pt idx="20">
                  <c:v>73.278314346661816</c:v>
                </c:pt>
                <c:pt idx="21">
                  <c:v>71.171085795549089</c:v>
                </c:pt>
                <c:pt idx="22">
                  <c:v>69.063857244436363</c:v>
                </c:pt>
                <c:pt idx="23">
                  <c:v>66.956628693323637</c:v>
                </c:pt>
                <c:pt idx="24">
                  <c:v>64.849400142210897</c:v>
                </c:pt>
                <c:pt idx="25">
                  <c:v>62.742171591098185</c:v>
                </c:pt>
                <c:pt idx="26">
                  <c:v>60.634943039985458</c:v>
                </c:pt>
                <c:pt idx="27">
                  <c:v>58.527714488872732</c:v>
                </c:pt>
                <c:pt idx="28">
                  <c:v>56.420485937760006</c:v>
                </c:pt>
                <c:pt idx="29">
                  <c:v>54.31325738664728</c:v>
                </c:pt>
                <c:pt idx="30">
                  <c:v>51.597594517314917</c:v>
                </c:pt>
                <c:pt idx="31">
                  <c:v>51.830417347312341</c:v>
                </c:pt>
                <c:pt idx="32">
                  <c:v>51.778638708603737</c:v>
                </c:pt>
                <c:pt idx="33">
                  <c:v>51.726911796806931</c:v>
                </c:pt>
                <c:pt idx="34">
                  <c:v>51.675236560246674</c:v>
                </c:pt>
                <c:pt idx="35">
                  <c:v>51.623612947299378</c:v>
                </c:pt>
                <c:pt idx="36">
                  <c:v>51.572040906392978</c:v>
                </c:pt>
                <c:pt idx="37">
                  <c:v>51.520520386006979</c:v>
                </c:pt>
                <c:pt idx="38">
                  <c:v>51.469051334672301</c:v>
                </c:pt>
                <c:pt idx="39">
                  <c:v>51.417633700971329</c:v>
                </c:pt>
                <c:pt idx="40">
                  <c:v>51.3662674335378</c:v>
                </c:pt>
                <c:pt idx="41">
                  <c:v>51.314952481056743</c:v>
                </c:pt>
                <c:pt idx="42">
                  <c:v>51.263688792264475</c:v>
                </c:pt>
                <c:pt idx="43">
                  <c:v>51.212476315948535</c:v>
                </c:pt>
                <c:pt idx="44">
                  <c:v>51.161315000947589</c:v>
                </c:pt>
                <c:pt idx="45">
                  <c:v>51.110204796151429</c:v>
                </c:pt>
                <c:pt idx="46">
                  <c:v>51.059145650500938</c:v>
                </c:pt>
                <c:pt idx="47">
                  <c:v>51.00813751298795</c:v>
                </c:pt>
                <c:pt idx="48">
                  <c:v>50.957180332655298</c:v>
                </c:pt>
                <c:pt idx="49">
                  <c:v>50.906274058596694</c:v>
                </c:pt>
                <c:pt idx="50">
                  <c:v>50.855418639956746</c:v>
                </c:pt>
                <c:pt idx="51">
                  <c:v>50.804614025930817</c:v>
                </c:pt>
                <c:pt idx="52">
                  <c:v>50.753860165765047</c:v>
                </c:pt>
                <c:pt idx="53">
                  <c:v>50.7031570087563</c:v>
                </c:pt>
                <c:pt idx="54">
                  <c:v>50.652504504252057</c:v>
                </c:pt>
                <c:pt idx="55">
                  <c:v>50.601902601650401</c:v>
                </c:pt>
                <c:pt idx="56">
                  <c:v>50.551351250400003</c:v>
                </c:pt>
                <c:pt idx="57">
                  <c:v>50.500850399999997</c:v>
                </c:pt>
                <c:pt idx="58">
                  <c:v>50.450400000000002</c:v>
                </c:pt>
                <c:pt idx="59">
                  <c:v>50.4</c:v>
                </c:pt>
                <c:pt idx="60">
                  <c:v>50</c:v>
                </c:pt>
              </c:numCache>
            </c:numRef>
          </c:val>
          <c:extLst>
            <c:ext xmlns:c16="http://schemas.microsoft.com/office/drawing/2014/chart" uri="{C3380CC4-5D6E-409C-BE32-E72D297353CC}">
              <c16:uniqueId val="{00000001-9C1F-A646-92DD-0DE77EBCE760}"/>
            </c:ext>
          </c:extLst>
        </c:ser>
        <c:ser>
          <c:idx val="2"/>
          <c:order val="2"/>
          <c:spPr>
            <a:solidFill>
              <a:srgbClr val="C0C0C0"/>
            </a:solidFill>
            <a:ln>
              <a:noFill/>
            </a:ln>
          </c:spPr>
          <c:val>
            <c:numRef>
              <c:f>Sheet1!$A$3:$BI$3</c:f>
              <c:numCache>
                <c:formatCode>General</c:formatCode>
                <c:ptCount val="61"/>
                <c:pt idx="0">
                  <c:v>180</c:v>
                </c:pt>
                <c:pt idx="1">
                  <c:v>179.94705882352937</c:v>
                </c:pt>
                <c:pt idx="2">
                  <c:v>179.89411764705886</c:v>
                </c:pt>
                <c:pt idx="3">
                  <c:v>179.84117647058824</c:v>
                </c:pt>
                <c:pt idx="4">
                  <c:v>179.78823529411761</c:v>
                </c:pt>
                <c:pt idx="5">
                  <c:v>179.73529411764704</c:v>
                </c:pt>
                <c:pt idx="6">
                  <c:v>179.68235294117648</c:v>
                </c:pt>
                <c:pt idx="7">
                  <c:v>179.62941176470585</c:v>
                </c:pt>
                <c:pt idx="8">
                  <c:v>179.57647058823528</c:v>
                </c:pt>
                <c:pt idx="9">
                  <c:v>179.52352941176471</c:v>
                </c:pt>
                <c:pt idx="10">
                  <c:v>179.47058823529414</c:v>
                </c:pt>
                <c:pt idx="11">
                  <c:v>179.41764705882349</c:v>
                </c:pt>
                <c:pt idx="12">
                  <c:v>179.36470588235292</c:v>
                </c:pt>
                <c:pt idx="13">
                  <c:v>179.31176470588235</c:v>
                </c:pt>
                <c:pt idx="14">
                  <c:v>179.25882352941179</c:v>
                </c:pt>
                <c:pt idx="15">
                  <c:v>179.20588235294116</c:v>
                </c:pt>
                <c:pt idx="16">
                  <c:v>179.15294117647059</c:v>
                </c:pt>
                <c:pt idx="17">
                  <c:v>179.10000000000002</c:v>
                </c:pt>
                <c:pt idx="18">
                  <c:v>176.31061844732901</c:v>
                </c:pt>
                <c:pt idx="19">
                  <c:v>173.52123689465799</c:v>
                </c:pt>
                <c:pt idx="20">
                  <c:v>170.73185534198703</c:v>
                </c:pt>
                <c:pt idx="21">
                  <c:v>167.94247378931607</c:v>
                </c:pt>
                <c:pt idx="22">
                  <c:v>165.15309223664505</c:v>
                </c:pt>
                <c:pt idx="23">
                  <c:v>162.36371068397403</c:v>
                </c:pt>
                <c:pt idx="24">
                  <c:v>159.57432913130305</c:v>
                </c:pt>
                <c:pt idx="25">
                  <c:v>156.78494757863206</c:v>
                </c:pt>
                <c:pt idx="26">
                  <c:v>153.99556602596107</c:v>
                </c:pt>
                <c:pt idx="27">
                  <c:v>151.20618447329008</c:v>
                </c:pt>
                <c:pt idx="28">
                  <c:v>148.41680292061909</c:v>
                </c:pt>
                <c:pt idx="29">
                  <c:v>145.6274213679481</c:v>
                </c:pt>
                <c:pt idx="30">
                  <c:v>138.34605029955071</c:v>
                </c:pt>
                <c:pt idx="31">
                  <c:v>138.97030651248133</c:v>
                </c:pt>
                <c:pt idx="32">
                  <c:v>138.83147503744385</c:v>
                </c:pt>
                <c:pt idx="33">
                  <c:v>138.69278225518866</c:v>
                </c:pt>
                <c:pt idx="34">
                  <c:v>138.55422802716149</c:v>
                </c:pt>
                <c:pt idx="35">
                  <c:v>138.41581221494653</c:v>
                </c:pt>
                <c:pt idx="36">
                  <c:v>138.27753468026626</c:v>
                </c:pt>
                <c:pt idx="37">
                  <c:v>138.13939528498128</c:v>
                </c:pt>
                <c:pt idx="38">
                  <c:v>138.00139389109017</c:v>
                </c:pt>
                <c:pt idx="39">
                  <c:v>137.86353036072944</c:v>
                </c:pt>
                <c:pt idx="40">
                  <c:v>137.72580455617327</c:v>
                </c:pt>
                <c:pt idx="41">
                  <c:v>137.58821633983345</c:v>
                </c:pt>
                <c:pt idx="42">
                  <c:v>137.45076557425915</c:v>
                </c:pt>
                <c:pt idx="43">
                  <c:v>137.31345212213705</c:v>
                </c:pt>
                <c:pt idx="44">
                  <c:v>137.17627584629076</c:v>
                </c:pt>
                <c:pt idx="45">
                  <c:v>137.03923660968107</c:v>
                </c:pt>
                <c:pt idx="46">
                  <c:v>136.90233427540565</c:v>
                </c:pt>
                <c:pt idx="47">
                  <c:v>136.76556870669896</c:v>
                </c:pt>
                <c:pt idx="48">
                  <c:v>136.62893976693204</c:v>
                </c:pt>
                <c:pt idx="49">
                  <c:v>136.49244731961241</c:v>
                </c:pt>
                <c:pt idx="50">
                  <c:v>136.356091228384</c:v>
                </c:pt>
                <c:pt idx="51">
                  <c:v>136.21987135702702</c:v>
                </c:pt>
                <c:pt idx="52">
                  <c:v>136.08378756945757</c:v>
                </c:pt>
                <c:pt idx="53">
                  <c:v>135.94783972972783</c:v>
                </c:pt>
                <c:pt idx="54">
                  <c:v>135.8120277020258</c:v>
                </c:pt>
                <c:pt idx="55">
                  <c:v>135.67635135067513</c:v>
                </c:pt>
                <c:pt idx="56">
                  <c:v>135.540810540135</c:v>
                </c:pt>
                <c:pt idx="57">
                  <c:v>135.40540513500002</c:v>
                </c:pt>
                <c:pt idx="58">
                  <c:v>135.27013499999998</c:v>
                </c:pt>
                <c:pt idx="59">
                  <c:v>135.13499999999999</c:v>
                </c:pt>
                <c:pt idx="60">
                  <c:v>135</c:v>
                </c:pt>
              </c:numCache>
            </c:numRef>
          </c:val>
          <c:extLst>
            <c:ext xmlns:c16="http://schemas.microsoft.com/office/drawing/2014/chart" uri="{C3380CC4-5D6E-409C-BE32-E72D297353CC}">
              <c16:uniqueId val="{00000002-9C1F-A646-92DD-0DE77EBCE760}"/>
            </c:ext>
          </c:extLst>
        </c:ser>
        <c:ser>
          <c:idx val="3"/>
          <c:order val="3"/>
          <c:spPr>
            <a:solidFill>
              <a:schemeClr val="accent1"/>
            </a:solidFill>
            <a:ln>
              <a:noFill/>
            </a:ln>
          </c:spPr>
          <c:val>
            <c:numRef>
              <c:f>Sheet1!$A$4:$BI$4</c:f>
              <c:numCache>
                <c:formatCode>General</c:formatCode>
                <c:ptCount val="61"/>
                <c:pt idx="0">
                  <c:v>35</c:v>
                </c:pt>
                <c:pt idx="1">
                  <c:v>36.75</c:v>
                </c:pt>
                <c:pt idx="2">
                  <c:v>38.5</c:v>
                </c:pt>
                <c:pt idx="3">
                  <c:v>40.25</c:v>
                </c:pt>
                <c:pt idx="4">
                  <c:v>42</c:v>
                </c:pt>
                <c:pt idx="5">
                  <c:v>43.75</c:v>
                </c:pt>
                <c:pt idx="6">
                  <c:v>45.5</c:v>
                </c:pt>
                <c:pt idx="7">
                  <c:v>47.25</c:v>
                </c:pt>
                <c:pt idx="8">
                  <c:v>49</c:v>
                </c:pt>
                <c:pt idx="9">
                  <c:v>50.75</c:v>
                </c:pt>
                <c:pt idx="10">
                  <c:v>52.5</c:v>
                </c:pt>
                <c:pt idx="11">
                  <c:v>54.25</c:v>
                </c:pt>
                <c:pt idx="12">
                  <c:v>56</c:v>
                </c:pt>
                <c:pt idx="13">
                  <c:v>57.75</c:v>
                </c:pt>
                <c:pt idx="14">
                  <c:v>59.5</c:v>
                </c:pt>
                <c:pt idx="15">
                  <c:v>61.25</c:v>
                </c:pt>
                <c:pt idx="16">
                  <c:v>63</c:v>
                </c:pt>
                <c:pt idx="17">
                  <c:v>64.75</c:v>
                </c:pt>
                <c:pt idx="18">
                  <c:v>69.400454553837051</c:v>
                </c:pt>
                <c:pt idx="19">
                  <c:v>74.050909107674102</c:v>
                </c:pt>
                <c:pt idx="20">
                  <c:v>78.701363661511209</c:v>
                </c:pt>
                <c:pt idx="21">
                  <c:v>83.35181821534826</c:v>
                </c:pt>
                <c:pt idx="22">
                  <c:v>88.002272769185367</c:v>
                </c:pt>
                <c:pt idx="23">
                  <c:v>92.652727323022418</c:v>
                </c:pt>
                <c:pt idx="24">
                  <c:v>97.303181876859441</c:v>
                </c:pt>
                <c:pt idx="25">
                  <c:v>101.95363643069652</c:v>
                </c:pt>
                <c:pt idx="26">
                  <c:v>106.60409098453357</c:v>
                </c:pt>
                <c:pt idx="27">
                  <c:v>111.25454553837068</c:v>
                </c:pt>
                <c:pt idx="28">
                  <c:v>115.90500009220773</c:v>
                </c:pt>
                <c:pt idx="29">
                  <c:v>120.55545464604478</c:v>
                </c:pt>
                <c:pt idx="30">
                  <c:v>114.52768191374255</c:v>
                </c:pt>
                <c:pt idx="31">
                  <c:v>125.63464630100049</c:v>
                </c:pt>
                <c:pt idx="32">
                  <c:v>126.26597618191005</c:v>
                </c:pt>
                <c:pt idx="33">
                  <c:v>126.90047857478396</c:v>
                </c:pt>
                <c:pt idx="34">
                  <c:v>127.53816942189349</c:v>
                </c:pt>
                <c:pt idx="35">
                  <c:v>128.17906474562156</c:v>
                </c:pt>
                <c:pt idx="36">
                  <c:v>128.82318064886587</c:v>
                </c:pt>
                <c:pt idx="37">
                  <c:v>129.47053331544313</c:v>
                </c:pt>
                <c:pt idx="38">
                  <c:v>130.12113901049563</c:v>
                </c:pt>
                <c:pt idx="39">
                  <c:v>130.77501408090009</c:v>
                </c:pt>
                <c:pt idx="40">
                  <c:v>131.43217495567848</c:v>
                </c:pt>
                <c:pt idx="41">
                  <c:v>132.09263814641056</c:v>
                </c:pt>
                <c:pt idx="42">
                  <c:v>132.7564202476488</c:v>
                </c:pt>
                <c:pt idx="43">
                  <c:v>133.42353793733542</c:v>
                </c:pt>
                <c:pt idx="44">
                  <c:v>134.09400797722157</c:v>
                </c:pt>
                <c:pt idx="45">
                  <c:v>134.76784721328798</c:v>
                </c:pt>
                <c:pt idx="46">
                  <c:v>135.44507257616888</c:v>
                </c:pt>
                <c:pt idx="47">
                  <c:v>136.12570108157675</c:v>
                </c:pt>
                <c:pt idx="48">
                  <c:v>136.80974983073037</c:v>
                </c:pt>
                <c:pt idx="49">
                  <c:v>137.49723601078432</c:v>
                </c:pt>
                <c:pt idx="50">
                  <c:v>138.18817689526065</c:v>
                </c:pt>
                <c:pt idx="51">
                  <c:v>138.88258984448308</c:v>
                </c:pt>
                <c:pt idx="52">
                  <c:v>139.58049230601313</c:v>
                </c:pt>
                <c:pt idx="53">
                  <c:v>140.28190181508853</c:v>
                </c:pt>
                <c:pt idx="54">
                  <c:v>140.98683599506384</c:v>
                </c:pt>
                <c:pt idx="55">
                  <c:v>141.69531255785313</c:v>
                </c:pt>
                <c:pt idx="56">
                  <c:v>142.40734930437497</c:v>
                </c:pt>
                <c:pt idx="57">
                  <c:v>143.12296412500001</c:v>
                </c:pt>
                <c:pt idx="58">
                  <c:v>143.842175</c:v>
                </c:pt>
                <c:pt idx="59">
                  <c:v>144.565</c:v>
                </c:pt>
                <c:pt idx="60">
                  <c:v>145</c:v>
                </c:pt>
              </c:numCache>
            </c:numRef>
          </c:val>
          <c:extLst>
            <c:ext xmlns:c16="http://schemas.microsoft.com/office/drawing/2014/chart" uri="{C3380CC4-5D6E-409C-BE32-E72D297353CC}">
              <c16:uniqueId val="{00000003-9C1F-A646-92DD-0DE77EBCE760}"/>
            </c:ext>
          </c:extLst>
        </c:ser>
        <c:ser>
          <c:idx val="4"/>
          <c:order val="4"/>
          <c:spPr>
            <a:solidFill>
              <a:srgbClr val="90C2DB"/>
            </a:solidFill>
            <a:ln>
              <a:noFill/>
            </a:ln>
          </c:spPr>
          <c:val>
            <c:numRef>
              <c:f>Sheet1!$A$5:$BI$5</c:f>
              <c:numCache>
                <c:formatCode>General</c:formatCode>
                <c:ptCount val="61"/>
                <c:pt idx="0">
                  <c:v>5</c:v>
                </c:pt>
                <c:pt idx="1">
                  <c:v>5.25</c:v>
                </c:pt>
                <c:pt idx="2">
                  <c:v>5.5</c:v>
                </c:pt>
                <c:pt idx="3">
                  <c:v>5.75</c:v>
                </c:pt>
                <c:pt idx="4">
                  <c:v>6</c:v>
                </c:pt>
                <c:pt idx="5">
                  <c:v>6.25</c:v>
                </c:pt>
                <c:pt idx="6">
                  <c:v>6.5</c:v>
                </c:pt>
                <c:pt idx="7">
                  <c:v>6.75</c:v>
                </c:pt>
                <c:pt idx="8">
                  <c:v>7</c:v>
                </c:pt>
                <c:pt idx="9">
                  <c:v>7.25</c:v>
                </c:pt>
                <c:pt idx="10">
                  <c:v>7.5</c:v>
                </c:pt>
                <c:pt idx="11">
                  <c:v>7.75</c:v>
                </c:pt>
                <c:pt idx="12">
                  <c:v>8</c:v>
                </c:pt>
                <c:pt idx="13">
                  <c:v>8.25</c:v>
                </c:pt>
                <c:pt idx="14">
                  <c:v>8.5</c:v>
                </c:pt>
                <c:pt idx="15">
                  <c:v>8.75</c:v>
                </c:pt>
                <c:pt idx="16">
                  <c:v>9</c:v>
                </c:pt>
                <c:pt idx="17">
                  <c:v>9.25</c:v>
                </c:pt>
                <c:pt idx="18">
                  <c:v>9.1706242426867561</c:v>
                </c:pt>
                <c:pt idx="19">
                  <c:v>9.0912484853735123</c:v>
                </c:pt>
                <c:pt idx="20">
                  <c:v>9.0118727280602684</c:v>
                </c:pt>
                <c:pt idx="21">
                  <c:v>8.9324969707470814</c:v>
                </c:pt>
                <c:pt idx="22">
                  <c:v>8.8531212134338375</c:v>
                </c:pt>
                <c:pt idx="23">
                  <c:v>8.7737454561205936</c:v>
                </c:pt>
                <c:pt idx="24">
                  <c:v>8.6943696988073498</c:v>
                </c:pt>
                <c:pt idx="25">
                  <c:v>8.6149939414941059</c:v>
                </c:pt>
                <c:pt idx="26">
                  <c:v>8.535618184180862</c:v>
                </c:pt>
                <c:pt idx="27">
                  <c:v>8.4562424268676182</c:v>
                </c:pt>
                <c:pt idx="28">
                  <c:v>8.3768666695544312</c:v>
                </c:pt>
                <c:pt idx="29">
                  <c:v>8.2974909122411873</c:v>
                </c:pt>
                <c:pt idx="30">
                  <c:v>7.8826163666291222</c:v>
                </c:pt>
                <c:pt idx="31">
                  <c:v>8.6470773056753387</c:v>
                </c:pt>
                <c:pt idx="32">
                  <c:v>8.6905299554525755</c:v>
                </c:pt>
                <c:pt idx="33">
                  <c:v>8.7342009602538724</c:v>
                </c:pt>
                <c:pt idx="34">
                  <c:v>8.7780914173405904</c:v>
                </c:pt>
                <c:pt idx="35">
                  <c:v>8.8222024294880157</c:v>
                </c:pt>
                <c:pt idx="36">
                  <c:v>8.8665351050130994</c:v>
                </c:pt>
                <c:pt idx="37">
                  <c:v>8.9110905578020834</c:v>
                </c:pt>
                <c:pt idx="38">
                  <c:v>8.9558699073387515</c:v>
                </c:pt>
                <c:pt idx="39">
                  <c:v>9.0008742787324536</c:v>
                </c:pt>
                <c:pt idx="40">
                  <c:v>9.0461048027461857</c:v>
                </c:pt>
                <c:pt idx="41">
                  <c:v>9.0915626158252962</c:v>
                </c:pt>
                <c:pt idx="42">
                  <c:v>9.1372488601259079</c:v>
                </c:pt>
                <c:pt idx="43">
                  <c:v>9.1831646835436231</c:v>
                </c:pt>
                <c:pt idx="44">
                  <c:v>9.2293112397423442</c:v>
                </c:pt>
                <c:pt idx="45">
                  <c:v>9.2756896881832631</c:v>
                </c:pt>
                <c:pt idx="46">
                  <c:v>9.3223011941540221</c:v>
                </c:pt>
                <c:pt idx="47">
                  <c:v>9.3691469287980453</c:v>
                </c:pt>
                <c:pt idx="48">
                  <c:v>9.4162280691437559</c:v>
                </c:pt>
                <c:pt idx="49">
                  <c:v>9.4635457981344189</c:v>
                </c:pt>
                <c:pt idx="50">
                  <c:v>9.5111013046577</c:v>
                </c:pt>
                <c:pt idx="51">
                  <c:v>9.5588957835756219</c:v>
                </c:pt>
                <c:pt idx="52">
                  <c:v>9.6069304357543501</c:v>
                </c:pt>
                <c:pt idx="53">
                  <c:v>9.655206468094832</c:v>
                </c:pt>
                <c:pt idx="54">
                  <c:v>9.7037250935626389</c:v>
                </c:pt>
                <c:pt idx="55">
                  <c:v>9.752487531218776</c:v>
                </c:pt>
                <c:pt idx="56">
                  <c:v>9.8014950062499793</c:v>
                </c:pt>
                <c:pt idx="57">
                  <c:v>9.8507487499999797</c:v>
                </c:pt>
                <c:pt idx="58">
                  <c:v>9.9002500000000282</c:v>
                </c:pt>
                <c:pt idx="59">
                  <c:v>9.9499999999999886</c:v>
                </c:pt>
                <c:pt idx="60">
                  <c:v>10</c:v>
                </c:pt>
              </c:numCache>
            </c:numRef>
          </c:val>
          <c:extLst>
            <c:ext xmlns:c16="http://schemas.microsoft.com/office/drawing/2014/chart" uri="{C3380CC4-5D6E-409C-BE32-E72D297353CC}">
              <c16:uniqueId val="{00000004-9C1F-A646-92DD-0DE77EBCE760}"/>
            </c:ext>
          </c:extLst>
        </c:ser>
        <c:ser>
          <c:idx val="5"/>
          <c:order val="5"/>
          <c:spPr>
            <a:solidFill>
              <a:srgbClr val="2FAEDB"/>
            </a:solidFill>
            <a:ln>
              <a:noFill/>
            </a:ln>
          </c:spPr>
          <c:val>
            <c:numRef>
              <c:f>Sheet1!$A$6:$BI$6</c:f>
              <c:numCache>
                <c:formatCode>General</c:formatCode>
                <c:ptCount val="61"/>
                <c:pt idx="0">
                  <c:v>60</c:v>
                </c:pt>
                <c:pt idx="1">
                  <c:v>63</c:v>
                </c:pt>
                <c:pt idx="2">
                  <c:v>66</c:v>
                </c:pt>
                <c:pt idx="3">
                  <c:v>69</c:v>
                </c:pt>
                <c:pt idx="4">
                  <c:v>72</c:v>
                </c:pt>
                <c:pt idx="5">
                  <c:v>75</c:v>
                </c:pt>
                <c:pt idx="6">
                  <c:v>78</c:v>
                </c:pt>
                <c:pt idx="7">
                  <c:v>81</c:v>
                </c:pt>
                <c:pt idx="8">
                  <c:v>84</c:v>
                </c:pt>
                <c:pt idx="9">
                  <c:v>87</c:v>
                </c:pt>
                <c:pt idx="10">
                  <c:v>90</c:v>
                </c:pt>
                <c:pt idx="11">
                  <c:v>93</c:v>
                </c:pt>
                <c:pt idx="12">
                  <c:v>96</c:v>
                </c:pt>
                <c:pt idx="13">
                  <c:v>99</c:v>
                </c:pt>
                <c:pt idx="14">
                  <c:v>102</c:v>
                </c:pt>
                <c:pt idx="15">
                  <c:v>105</c:v>
                </c:pt>
                <c:pt idx="16">
                  <c:v>108</c:v>
                </c:pt>
                <c:pt idx="17">
                  <c:v>111</c:v>
                </c:pt>
                <c:pt idx="18">
                  <c:v>110.39321970025122</c:v>
                </c:pt>
                <c:pt idx="19">
                  <c:v>109.78643940050245</c:v>
                </c:pt>
                <c:pt idx="20">
                  <c:v>109.17965910075367</c:v>
                </c:pt>
                <c:pt idx="21">
                  <c:v>108.57287880100489</c:v>
                </c:pt>
                <c:pt idx="22">
                  <c:v>107.96609850125611</c:v>
                </c:pt>
                <c:pt idx="23">
                  <c:v>107.35931820150734</c:v>
                </c:pt>
                <c:pt idx="24">
                  <c:v>106.75253790175856</c:v>
                </c:pt>
                <c:pt idx="25">
                  <c:v>106.14575760200978</c:v>
                </c:pt>
                <c:pt idx="26">
                  <c:v>105.53897730226106</c:v>
                </c:pt>
                <c:pt idx="27">
                  <c:v>104.93219700251223</c:v>
                </c:pt>
                <c:pt idx="28">
                  <c:v>104.32541670276345</c:v>
                </c:pt>
                <c:pt idx="29">
                  <c:v>103.71863640301467</c:v>
                </c:pt>
                <c:pt idx="30">
                  <c:v>98.532704582863971</c:v>
                </c:pt>
                <c:pt idx="31">
                  <c:v>108.08846632094173</c:v>
                </c:pt>
                <c:pt idx="32">
                  <c:v>108.63162444315748</c:v>
                </c:pt>
                <c:pt idx="33">
                  <c:v>109.17751200317338</c:v>
                </c:pt>
                <c:pt idx="34">
                  <c:v>109.72614271675712</c:v>
                </c:pt>
                <c:pt idx="35">
                  <c:v>110.27753036860014</c:v>
                </c:pt>
                <c:pt idx="36">
                  <c:v>110.83168881266346</c:v>
                </c:pt>
                <c:pt idx="37">
                  <c:v>111.38863197252607</c:v>
                </c:pt>
                <c:pt idx="38">
                  <c:v>111.94837384173479</c:v>
                </c:pt>
                <c:pt idx="39">
                  <c:v>112.51092848415556</c:v>
                </c:pt>
                <c:pt idx="40">
                  <c:v>113.07631003432721</c:v>
                </c:pt>
                <c:pt idx="41">
                  <c:v>113.64453269781626</c:v>
                </c:pt>
                <c:pt idx="42">
                  <c:v>114.21561075157416</c:v>
                </c:pt>
                <c:pt idx="43">
                  <c:v>114.78955854429563</c:v>
                </c:pt>
                <c:pt idx="44">
                  <c:v>115.3663904967795</c:v>
                </c:pt>
                <c:pt idx="45">
                  <c:v>115.94612110229099</c:v>
                </c:pt>
                <c:pt idx="46">
                  <c:v>116.52876492692559</c:v>
                </c:pt>
                <c:pt idx="47">
                  <c:v>117.11433660997551</c:v>
                </c:pt>
                <c:pt idx="48">
                  <c:v>117.70285086429698</c:v>
                </c:pt>
                <c:pt idx="49">
                  <c:v>118.29432247668035</c:v>
                </c:pt>
                <c:pt idx="50">
                  <c:v>118.88876630822148</c:v>
                </c:pt>
                <c:pt idx="51">
                  <c:v>119.48619729469499</c:v>
                </c:pt>
                <c:pt idx="52">
                  <c:v>120.08663044692963</c:v>
                </c:pt>
                <c:pt idx="53">
                  <c:v>120.69008085118554</c:v>
                </c:pt>
                <c:pt idx="54">
                  <c:v>121.29656366953321</c:v>
                </c:pt>
                <c:pt idx="55">
                  <c:v>121.90609414023436</c:v>
                </c:pt>
                <c:pt idx="56">
                  <c:v>122.51868757812497</c:v>
                </c:pt>
                <c:pt idx="57">
                  <c:v>123.13435937500003</c:v>
                </c:pt>
                <c:pt idx="58">
                  <c:v>123.75312500000001</c:v>
                </c:pt>
                <c:pt idx="59">
                  <c:v>124.375</c:v>
                </c:pt>
                <c:pt idx="60">
                  <c:v>125</c:v>
                </c:pt>
              </c:numCache>
            </c:numRef>
          </c:val>
          <c:extLst>
            <c:ext xmlns:c16="http://schemas.microsoft.com/office/drawing/2014/chart" uri="{C3380CC4-5D6E-409C-BE32-E72D297353CC}">
              <c16:uniqueId val="{00000005-9C1F-A646-92DD-0DE77EBCE760}"/>
            </c:ext>
          </c:extLst>
        </c:ser>
        <c:ser>
          <c:idx val="6"/>
          <c:order val="6"/>
          <c:spPr>
            <a:solidFill>
              <a:srgbClr val="84ADFF"/>
            </a:solidFill>
            <a:ln>
              <a:noFill/>
            </a:ln>
          </c:spPr>
          <c:val>
            <c:numRef>
              <c:f>Sheet1!$A$7:$BI$7</c:f>
              <c:numCache>
                <c:formatCode>General</c:formatCode>
                <c:ptCount val="61"/>
                <c:pt idx="0">
                  <c:v>5</c:v>
                </c:pt>
                <c:pt idx="1">
                  <c:v>5.25</c:v>
                </c:pt>
                <c:pt idx="2">
                  <c:v>5.5</c:v>
                </c:pt>
                <c:pt idx="3">
                  <c:v>5.75</c:v>
                </c:pt>
                <c:pt idx="4">
                  <c:v>6</c:v>
                </c:pt>
                <c:pt idx="5">
                  <c:v>6.25</c:v>
                </c:pt>
                <c:pt idx="6">
                  <c:v>6.5</c:v>
                </c:pt>
                <c:pt idx="7">
                  <c:v>6.75</c:v>
                </c:pt>
                <c:pt idx="8">
                  <c:v>7</c:v>
                </c:pt>
                <c:pt idx="9">
                  <c:v>7.25</c:v>
                </c:pt>
                <c:pt idx="10">
                  <c:v>7.5</c:v>
                </c:pt>
                <c:pt idx="11">
                  <c:v>7.75</c:v>
                </c:pt>
                <c:pt idx="12">
                  <c:v>8</c:v>
                </c:pt>
                <c:pt idx="13">
                  <c:v>8.25</c:v>
                </c:pt>
                <c:pt idx="14">
                  <c:v>8.5</c:v>
                </c:pt>
                <c:pt idx="15">
                  <c:v>8.75</c:v>
                </c:pt>
                <c:pt idx="16">
                  <c:v>9</c:v>
                </c:pt>
                <c:pt idx="17">
                  <c:v>9.25</c:v>
                </c:pt>
                <c:pt idx="18">
                  <c:v>11.305504215942449</c:v>
                </c:pt>
                <c:pt idx="19">
                  <c:v>13.361008431884898</c:v>
                </c:pt>
                <c:pt idx="20">
                  <c:v>15.41651264782729</c:v>
                </c:pt>
                <c:pt idx="21">
                  <c:v>17.472016863769738</c:v>
                </c:pt>
                <c:pt idx="22">
                  <c:v>19.527521079712187</c:v>
                </c:pt>
                <c:pt idx="23">
                  <c:v>21.583025295654636</c:v>
                </c:pt>
                <c:pt idx="24">
                  <c:v>23.638529511597028</c:v>
                </c:pt>
                <c:pt idx="25">
                  <c:v>25.694033727539477</c:v>
                </c:pt>
                <c:pt idx="26">
                  <c:v>27.749537943481926</c:v>
                </c:pt>
                <c:pt idx="27">
                  <c:v>29.805042159424374</c:v>
                </c:pt>
                <c:pt idx="28">
                  <c:v>31.860546375366766</c:v>
                </c:pt>
                <c:pt idx="29">
                  <c:v>33.916050591309215</c:v>
                </c:pt>
                <c:pt idx="30">
                  <c:v>32.220248061743746</c:v>
                </c:pt>
                <c:pt idx="31">
                  <c:v>35.273977854773477</c:v>
                </c:pt>
                <c:pt idx="32">
                  <c:v>35.486899250275144</c:v>
                </c:pt>
                <c:pt idx="33">
                  <c:v>35.701105885588618</c:v>
                </c:pt>
                <c:pt idx="34">
                  <c:v>35.916605518700862</c:v>
                </c:pt>
                <c:pt idx="35">
                  <c:v>36.133405954427417</c:v>
                </c:pt>
                <c:pt idx="36">
                  <c:v>36.351515044695589</c:v>
                </c:pt>
                <c:pt idx="37">
                  <c:v>36.570940688828557</c:v>
                </c:pt>
                <c:pt idx="38">
                  <c:v>36.791690833831524</c:v>
                </c:pt>
                <c:pt idx="39">
                  <c:v>37.013773474679624</c:v>
                </c:pt>
                <c:pt idx="40">
                  <c:v>37.23719665460726</c:v>
                </c:pt>
                <c:pt idx="41">
                  <c:v>37.46196846539965</c:v>
                </c:pt>
                <c:pt idx="42">
                  <c:v>37.688097047685801</c:v>
                </c:pt>
                <c:pt idx="43">
                  <c:v>37.915590591233183</c:v>
                </c:pt>
                <c:pt idx="44">
                  <c:v>38.144457335244624</c:v>
                </c:pt>
                <c:pt idx="45">
                  <c:v>38.374705568656566</c:v>
                </c:pt>
                <c:pt idx="46">
                  <c:v>38.606343630439198</c:v>
                </c:pt>
                <c:pt idx="47">
                  <c:v>38.839379909898582</c:v>
                </c:pt>
                <c:pt idx="48">
                  <c:v>39.073822846980477</c:v>
                </c:pt>
                <c:pt idx="49">
                  <c:v>39.30968093257593</c:v>
                </c:pt>
                <c:pt idx="50">
                  <c:v>39.546962708828914</c:v>
                </c:pt>
                <c:pt idx="51">
                  <c:v>39.785676769445558</c:v>
                </c:pt>
                <c:pt idx="52">
                  <c:v>40.025831760005644</c:v>
                </c:pt>
                <c:pt idx="53">
                  <c:v>40.267436378275306</c:v>
                </c:pt>
                <c:pt idx="54">
                  <c:v>40.510499374522453</c:v>
                </c:pt>
                <c:pt idx="55">
                  <c:v>40.755029551833445</c:v>
                </c:pt>
                <c:pt idx="56">
                  <c:v>41.001035766431983</c:v>
                </c:pt>
                <c:pt idx="57">
                  <c:v>41.248526928000047</c:v>
                </c:pt>
                <c:pt idx="58">
                  <c:v>41.497511999999972</c:v>
                </c:pt>
                <c:pt idx="59">
                  <c:v>41.74799999999999</c:v>
                </c:pt>
                <c:pt idx="60">
                  <c:v>42</c:v>
                </c:pt>
              </c:numCache>
            </c:numRef>
          </c:val>
          <c:extLst>
            <c:ext xmlns:c16="http://schemas.microsoft.com/office/drawing/2014/chart" uri="{C3380CC4-5D6E-409C-BE32-E72D297353CC}">
              <c16:uniqueId val="{00000006-9C1F-A646-92DD-0DE77EBCE760}"/>
            </c:ext>
          </c:extLst>
        </c:ser>
        <c:ser>
          <c:idx val="7"/>
          <c:order val="7"/>
          <c:spPr>
            <a:solidFill>
              <a:srgbClr val="187BDB"/>
            </a:solidFill>
            <a:ln>
              <a:noFill/>
            </a:ln>
          </c:spPr>
          <c:val>
            <c:numRef>
              <c:f>Sheet1!$A$8:$BI$8</c:f>
              <c:numCache>
                <c:formatCode>General</c:formatCode>
                <c:ptCount val="61"/>
                <c:pt idx="0">
                  <c:v>10</c:v>
                </c:pt>
                <c:pt idx="1">
                  <c:v>10.5</c:v>
                </c:pt>
                <c:pt idx="2">
                  <c:v>11</c:v>
                </c:pt>
                <c:pt idx="3">
                  <c:v>11.5</c:v>
                </c:pt>
                <c:pt idx="4">
                  <c:v>12</c:v>
                </c:pt>
                <c:pt idx="5">
                  <c:v>12.5</c:v>
                </c:pt>
                <c:pt idx="6">
                  <c:v>13</c:v>
                </c:pt>
                <c:pt idx="7">
                  <c:v>13.5</c:v>
                </c:pt>
                <c:pt idx="8">
                  <c:v>14</c:v>
                </c:pt>
                <c:pt idx="9">
                  <c:v>14.5</c:v>
                </c:pt>
                <c:pt idx="10">
                  <c:v>15</c:v>
                </c:pt>
                <c:pt idx="11">
                  <c:v>15.5</c:v>
                </c:pt>
                <c:pt idx="12">
                  <c:v>16</c:v>
                </c:pt>
                <c:pt idx="13">
                  <c:v>16.5</c:v>
                </c:pt>
                <c:pt idx="14">
                  <c:v>17</c:v>
                </c:pt>
                <c:pt idx="15">
                  <c:v>17.5</c:v>
                </c:pt>
                <c:pt idx="16">
                  <c:v>18</c:v>
                </c:pt>
                <c:pt idx="17">
                  <c:v>18.5</c:v>
                </c:pt>
                <c:pt idx="18">
                  <c:v>19.493122858537447</c:v>
                </c:pt>
                <c:pt idx="19">
                  <c:v>20.486245717074894</c:v>
                </c:pt>
                <c:pt idx="20">
                  <c:v>21.479368575612341</c:v>
                </c:pt>
                <c:pt idx="21">
                  <c:v>22.472491434149788</c:v>
                </c:pt>
                <c:pt idx="22">
                  <c:v>23.465614292687235</c:v>
                </c:pt>
                <c:pt idx="23">
                  <c:v>24.458737151224739</c:v>
                </c:pt>
                <c:pt idx="24">
                  <c:v>25.451860009762186</c:v>
                </c:pt>
                <c:pt idx="25">
                  <c:v>26.444982868299633</c:v>
                </c:pt>
                <c:pt idx="26">
                  <c:v>27.43810572683708</c:v>
                </c:pt>
                <c:pt idx="27">
                  <c:v>28.431228585374527</c:v>
                </c:pt>
                <c:pt idx="28">
                  <c:v>29.424351443911974</c:v>
                </c:pt>
                <c:pt idx="29">
                  <c:v>30.417474302449421</c:v>
                </c:pt>
                <c:pt idx="30">
                  <c:v>28.896600587326986</c:v>
                </c:pt>
                <c:pt idx="31">
                  <c:v>31.381227961927095</c:v>
                </c:pt>
                <c:pt idx="32">
                  <c:v>31.698210062552562</c:v>
                </c:pt>
                <c:pt idx="33">
                  <c:v>32.018394002578361</c:v>
                </c:pt>
                <c:pt idx="34">
                  <c:v>32.341812123816567</c:v>
                </c:pt>
                <c:pt idx="35">
                  <c:v>32.66849709476412</c:v>
                </c:pt>
                <c:pt idx="36">
                  <c:v>32.998481913903163</c:v>
                </c:pt>
                <c:pt idx="37">
                  <c:v>33.331799913033535</c:v>
                </c:pt>
                <c:pt idx="38">
                  <c:v>33.668484760639956</c:v>
                </c:pt>
                <c:pt idx="39">
                  <c:v>34.008570465292848</c:v>
                </c:pt>
                <c:pt idx="40">
                  <c:v>34.352091379083674</c:v>
                </c:pt>
                <c:pt idx="41">
                  <c:v>34.699082201094654</c:v>
                </c:pt>
                <c:pt idx="42">
                  <c:v>35.049577980903678</c:v>
                </c:pt>
                <c:pt idx="43">
                  <c:v>35.403614122124964</c:v>
                </c:pt>
                <c:pt idx="44">
                  <c:v>35.761226385984742</c:v>
                </c:pt>
                <c:pt idx="45">
                  <c:v>36.122450894934161</c:v>
                </c:pt>
                <c:pt idx="46">
                  <c:v>36.487324136297104</c:v>
                </c:pt>
                <c:pt idx="47">
                  <c:v>36.85588296595671</c:v>
                </c:pt>
                <c:pt idx="48">
                  <c:v>37.228164612077478</c:v>
                </c:pt>
                <c:pt idx="49">
                  <c:v>37.604206678866149</c:v>
                </c:pt>
                <c:pt idx="50">
                  <c:v>37.984047150369804</c:v>
                </c:pt>
                <c:pt idx="51">
                  <c:v>38.367724394312972</c:v>
                </c:pt>
                <c:pt idx="52">
                  <c:v>38.755277165972643</c:v>
                </c:pt>
                <c:pt idx="53">
                  <c:v>39.146744612093585</c:v>
                </c:pt>
                <c:pt idx="54">
                  <c:v>39.542166274841975</c:v>
                </c:pt>
                <c:pt idx="55">
                  <c:v>39.941582095799959</c:v>
                </c:pt>
                <c:pt idx="56">
                  <c:v>40.345032420000052</c:v>
                </c:pt>
                <c:pt idx="57">
                  <c:v>40.752558000000022</c:v>
                </c:pt>
                <c:pt idx="58">
                  <c:v>41.164200000000051</c:v>
                </c:pt>
                <c:pt idx="59">
                  <c:v>41.580000000000041</c:v>
                </c:pt>
                <c:pt idx="60">
                  <c:v>42</c:v>
                </c:pt>
              </c:numCache>
            </c:numRef>
          </c:val>
          <c:extLst>
            <c:ext xmlns:c16="http://schemas.microsoft.com/office/drawing/2014/chart" uri="{C3380CC4-5D6E-409C-BE32-E72D297353CC}">
              <c16:uniqueId val="{00000007-9C1F-A646-92DD-0DE77EBCE760}"/>
            </c:ext>
          </c:extLst>
        </c:ser>
        <c:ser>
          <c:idx val="8"/>
          <c:order val="8"/>
          <c:spPr>
            <a:solidFill>
              <a:srgbClr val="87DBEB"/>
            </a:solidFill>
            <a:ln>
              <a:noFill/>
            </a:ln>
          </c:spPr>
          <c:val>
            <c:numRef>
              <c:f>Sheet1!$A$9:$BI$9</c:f>
              <c:numCache>
                <c:formatCode>General</c:formatCode>
                <c:ptCount val="61"/>
                <c:pt idx="0">
                  <c:v>5</c:v>
                </c:pt>
                <c:pt idx="1">
                  <c:v>5.25</c:v>
                </c:pt>
                <c:pt idx="2">
                  <c:v>5.5</c:v>
                </c:pt>
                <c:pt idx="3">
                  <c:v>5.75</c:v>
                </c:pt>
                <c:pt idx="4">
                  <c:v>6</c:v>
                </c:pt>
                <c:pt idx="5">
                  <c:v>6.25</c:v>
                </c:pt>
                <c:pt idx="6">
                  <c:v>6.5</c:v>
                </c:pt>
                <c:pt idx="7">
                  <c:v>6.75</c:v>
                </c:pt>
                <c:pt idx="8">
                  <c:v>7</c:v>
                </c:pt>
                <c:pt idx="9">
                  <c:v>7.25</c:v>
                </c:pt>
                <c:pt idx="10">
                  <c:v>7.5</c:v>
                </c:pt>
                <c:pt idx="11">
                  <c:v>7.75</c:v>
                </c:pt>
                <c:pt idx="12">
                  <c:v>8</c:v>
                </c:pt>
                <c:pt idx="13">
                  <c:v>8.25</c:v>
                </c:pt>
                <c:pt idx="14">
                  <c:v>8.5</c:v>
                </c:pt>
                <c:pt idx="15">
                  <c:v>8.75</c:v>
                </c:pt>
                <c:pt idx="16">
                  <c:v>9</c:v>
                </c:pt>
                <c:pt idx="17">
                  <c:v>9.25</c:v>
                </c:pt>
                <c:pt idx="18">
                  <c:v>10.879265652936681</c:v>
                </c:pt>
                <c:pt idx="19">
                  <c:v>12.508531305873362</c:v>
                </c:pt>
                <c:pt idx="20">
                  <c:v>14.137796958810043</c:v>
                </c:pt>
                <c:pt idx="21">
                  <c:v>15.767062611746667</c:v>
                </c:pt>
                <c:pt idx="22">
                  <c:v>17.396328264683348</c:v>
                </c:pt>
                <c:pt idx="23">
                  <c:v>19.025593917620029</c:v>
                </c:pt>
                <c:pt idx="24">
                  <c:v>20.65485957055671</c:v>
                </c:pt>
                <c:pt idx="25">
                  <c:v>22.28412522349339</c:v>
                </c:pt>
                <c:pt idx="26">
                  <c:v>23.913390876430128</c:v>
                </c:pt>
                <c:pt idx="27">
                  <c:v>25.542656529366752</c:v>
                </c:pt>
                <c:pt idx="28">
                  <c:v>27.171922182303433</c:v>
                </c:pt>
                <c:pt idx="29">
                  <c:v>28.801187835240057</c:v>
                </c:pt>
                <c:pt idx="30">
                  <c:v>27.361128443478094</c:v>
                </c:pt>
                <c:pt idx="31">
                  <c:v>29.593796524465915</c:v>
                </c:pt>
                <c:pt idx="32">
                  <c:v>29.953235348649741</c:v>
                </c:pt>
                <c:pt idx="33">
                  <c:v>30.317039826568589</c:v>
                </c:pt>
                <c:pt idx="34">
                  <c:v>30.68526298235679</c:v>
                </c:pt>
                <c:pt idx="35">
                  <c:v>31.057958484166875</c:v>
                </c:pt>
                <c:pt idx="36">
                  <c:v>31.435180651990663</c:v>
                </c:pt>
                <c:pt idx="37">
                  <c:v>31.816984465577661</c:v>
                </c:pt>
                <c:pt idx="38">
                  <c:v>32.203425572447031</c:v>
                </c:pt>
                <c:pt idx="39">
                  <c:v>32.594560295999031</c:v>
                </c:pt>
                <c:pt idx="40">
                  <c:v>32.99044564372366</c:v>
                </c:pt>
                <c:pt idx="41">
                  <c:v>33.391139315509804</c:v>
                </c:pt>
                <c:pt idx="42">
                  <c:v>33.796699712054419</c:v>
                </c:pt>
                <c:pt idx="43">
                  <c:v>34.207185943374952</c:v>
                </c:pt>
                <c:pt idx="44">
                  <c:v>34.622657837424072</c:v>
                </c:pt>
                <c:pt idx="45">
                  <c:v>35.04317594880979</c:v>
                </c:pt>
                <c:pt idx="46">
                  <c:v>35.468801567621199</c:v>
                </c:pt>
                <c:pt idx="47">
                  <c:v>35.89959672836153</c:v>
                </c:pt>
                <c:pt idx="48">
                  <c:v>36.335624218989437</c:v>
                </c:pt>
                <c:pt idx="49">
                  <c:v>36.776947590070222</c:v>
                </c:pt>
                <c:pt idx="50">
                  <c:v>37.223631164038693</c:v>
                </c:pt>
                <c:pt idx="51">
                  <c:v>37.675740044573558</c:v>
                </c:pt>
                <c:pt idx="52">
                  <c:v>38.133340126086637</c:v>
                </c:pt>
                <c:pt idx="53">
                  <c:v>38.596498103326553</c:v>
                </c:pt>
                <c:pt idx="54">
                  <c:v>39.06528148109976</c:v>
                </c:pt>
                <c:pt idx="55">
                  <c:v>39.539758584109109</c:v>
                </c:pt>
                <c:pt idx="56">
                  <c:v>40.019998566912022</c:v>
                </c:pt>
                <c:pt idx="57">
                  <c:v>40.50607142399997</c:v>
                </c:pt>
                <c:pt idx="58">
                  <c:v>40.99804800000004</c:v>
                </c:pt>
                <c:pt idx="59">
                  <c:v>41.495999999999981</c:v>
                </c:pt>
                <c:pt idx="60">
                  <c:v>42</c:v>
                </c:pt>
              </c:numCache>
            </c:numRef>
          </c:val>
          <c:extLst>
            <c:ext xmlns:c16="http://schemas.microsoft.com/office/drawing/2014/chart" uri="{C3380CC4-5D6E-409C-BE32-E72D297353CC}">
              <c16:uniqueId val="{00000008-9C1F-A646-92DD-0DE77EBCE760}"/>
            </c:ext>
          </c:extLst>
        </c:ser>
        <c:ser>
          <c:idx val="9"/>
          <c:order val="9"/>
          <c:spPr>
            <a:solidFill>
              <a:srgbClr val="BDEEFF"/>
            </a:solidFill>
            <a:ln>
              <a:noFill/>
            </a:ln>
          </c:spPr>
          <c:val>
            <c:numRef>
              <c:f>Sheet1!$A$10:$BI$10</c:f>
              <c:numCache>
                <c:formatCode>General</c:formatCode>
                <c:ptCount val="61"/>
                <c:pt idx="0">
                  <c:v>5</c:v>
                </c:pt>
                <c:pt idx="1">
                  <c:v>5.25</c:v>
                </c:pt>
                <c:pt idx="2">
                  <c:v>5.5</c:v>
                </c:pt>
                <c:pt idx="3">
                  <c:v>5.75</c:v>
                </c:pt>
                <c:pt idx="4">
                  <c:v>6</c:v>
                </c:pt>
                <c:pt idx="5">
                  <c:v>6.25</c:v>
                </c:pt>
                <c:pt idx="6">
                  <c:v>6.5</c:v>
                </c:pt>
                <c:pt idx="7">
                  <c:v>6.75</c:v>
                </c:pt>
                <c:pt idx="8">
                  <c:v>7</c:v>
                </c:pt>
                <c:pt idx="9">
                  <c:v>7.25</c:v>
                </c:pt>
                <c:pt idx="10">
                  <c:v>7.5</c:v>
                </c:pt>
                <c:pt idx="11">
                  <c:v>7.75</c:v>
                </c:pt>
                <c:pt idx="12">
                  <c:v>8</c:v>
                </c:pt>
                <c:pt idx="13">
                  <c:v>8.25</c:v>
                </c:pt>
                <c:pt idx="14">
                  <c:v>8.5</c:v>
                </c:pt>
                <c:pt idx="15">
                  <c:v>8.75</c:v>
                </c:pt>
                <c:pt idx="16">
                  <c:v>9</c:v>
                </c:pt>
                <c:pt idx="17">
                  <c:v>9.25</c:v>
                </c:pt>
                <c:pt idx="18">
                  <c:v>12.491704912419152</c:v>
                </c:pt>
                <c:pt idx="19">
                  <c:v>15.733409824838304</c:v>
                </c:pt>
                <c:pt idx="20">
                  <c:v>18.975114737257513</c:v>
                </c:pt>
                <c:pt idx="21">
                  <c:v>22.216819649676722</c:v>
                </c:pt>
                <c:pt idx="22">
                  <c:v>25.458524562095931</c:v>
                </c:pt>
                <c:pt idx="23">
                  <c:v>28.700229474515027</c:v>
                </c:pt>
                <c:pt idx="24">
                  <c:v>31.941934386934236</c:v>
                </c:pt>
                <c:pt idx="25">
                  <c:v>35.183639299353445</c:v>
                </c:pt>
                <c:pt idx="26">
                  <c:v>38.42534421177254</c:v>
                </c:pt>
                <c:pt idx="27">
                  <c:v>41.667049124191749</c:v>
                </c:pt>
                <c:pt idx="28">
                  <c:v>44.908754036610958</c:v>
                </c:pt>
                <c:pt idx="29">
                  <c:v>48.150458949030053</c:v>
                </c:pt>
                <c:pt idx="30">
                  <c:v>45.742936001578641</c:v>
                </c:pt>
                <c:pt idx="31">
                  <c:v>48.380009926482899</c:v>
                </c:pt>
                <c:pt idx="32">
                  <c:v>49.518945677055171</c:v>
                </c:pt>
                <c:pt idx="33">
                  <c:v>50.684693630557945</c:v>
                </c:pt>
                <c:pt idx="34">
                  <c:v>51.877884985217975</c:v>
                </c:pt>
                <c:pt idx="35">
                  <c:v>53.099165798585432</c:v>
                </c:pt>
                <c:pt idx="36">
                  <c:v>54.349197337344435</c:v>
                </c:pt>
                <c:pt idx="37">
                  <c:v>55.628656435357584</c:v>
                </c:pt>
                <c:pt idx="38">
                  <c:v>56.938235860140821</c:v>
                </c:pt>
                <c:pt idx="39">
                  <c:v>58.278644687964061</c:v>
                </c:pt>
                <c:pt idx="40">
                  <c:v>59.650608687783006</c:v>
                </c:pt>
                <c:pt idx="41">
                  <c:v>61.054870714209869</c:v>
                </c:pt>
                <c:pt idx="42">
                  <c:v>62.492191109733767</c:v>
                </c:pt>
                <c:pt idx="43">
                  <c:v>63.963348116411225</c:v>
                </c:pt>
                <c:pt idx="44">
                  <c:v>65.469138297247923</c:v>
                </c:pt>
                <c:pt idx="45">
                  <c:v>67.010376967500406</c:v>
                </c:pt>
                <c:pt idx="46">
                  <c:v>68.587898636131399</c:v>
                </c:pt>
                <c:pt idx="47">
                  <c:v>70.202557457657576</c:v>
                </c:pt>
                <c:pt idx="48">
                  <c:v>71.855227694634209</c:v>
                </c:pt>
                <c:pt idx="49">
                  <c:v>73.546804191027832</c:v>
                </c:pt>
                <c:pt idx="50">
                  <c:v>75.278202856732605</c:v>
                </c:pt>
                <c:pt idx="51">
                  <c:v>77.050361163492994</c:v>
                </c:pt>
                <c:pt idx="52">
                  <c:v>78.864238652500489</c:v>
                </c:pt>
                <c:pt idx="53">
                  <c:v>80.720817453941095</c:v>
                </c:pt>
                <c:pt idx="54">
                  <c:v>82.621102818772897</c:v>
                </c:pt>
                <c:pt idx="55">
                  <c:v>84.566123663022381</c:v>
                </c:pt>
                <c:pt idx="56">
                  <c:v>86.556933124894954</c:v>
                </c:pt>
                <c:pt idx="57">
                  <c:v>88.594609135000042</c:v>
                </c:pt>
                <c:pt idx="58">
                  <c:v>90.680254999999988</c:v>
                </c:pt>
                <c:pt idx="59">
                  <c:v>92.815000000000055</c:v>
                </c:pt>
                <c:pt idx="60">
                  <c:v>95</c:v>
                </c:pt>
              </c:numCache>
            </c:numRef>
          </c:val>
          <c:extLst>
            <c:ext xmlns:c16="http://schemas.microsoft.com/office/drawing/2014/chart" uri="{C3380CC4-5D6E-409C-BE32-E72D297353CC}">
              <c16:uniqueId val="{00000009-9C1F-A646-92DD-0DE77EBCE760}"/>
            </c:ext>
          </c:extLst>
        </c:ser>
        <c:dLbls>
          <c:showLegendKey val="0"/>
          <c:showVal val="0"/>
          <c:showCatName val="0"/>
          <c:showSerName val="0"/>
          <c:showPercent val="0"/>
          <c:showBubbleSize val="0"/>
        </c:dLbls>
        <c:axId val="1580666768"/>
        <c:axId val="1"/>
      </c:areaChart>
      <c:catAx>
        <c:axId val="1580666768"/>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70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00" kern="1200">
                <a:solidFill>
                  <a:schemeClr val="tx1"/>
                </a:solidFill>
                <a:latin typeface="+mn-lt"/>
                <a:ea typeface="+mn-ea"/>
                <a:cs typeface="+mn-cs"/>
              </a:defRPr>
            </a:pPr>
            <a:endParaRPr lang="en-US"/>
          </a:p>
        </c:txPr>
        <c:crossAx val="1580666768"/>
        <c:crosses val="min"/>
        <c:crossBetween val="midCat"/>
        <c:majorUnit val="50"/>
      </c:valAx>
    </c:plotArea>
    <c:plotVisOnly val="0"/>
    <c:dispBlanksAs val="zero"/>
    <c:showDLblsOverMax val="1"/>
  </c:chart>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9287833827893175E-2"/>
          <c:y val="8.8940092165898613E-2"/>
          <c:w val="0.96142433234421365"/>
          <c:h val="0.8221198156682028"/>
        </c:manualLayout>
      </c:layout>
      <c:barChart>
        <c:barDir val="col"/>
        <c:grouping val="stacked"/>
        <c:varyColors val="0"/>
        <c:ser>
          <c:idx val="0"/>
          <c:order val="0"/>
          <c:spPr>
            <a:solidFill>
              <a:schemeClr val="accent2"/>
            </a:solidFill>
            <a:ln>
              <a:noFill/>
            </a:ln>
          </c:spPr>
          <c:invertIfNegative val="0"/>
          <c:dLbls>
            <c:dLbl>
              <c:idx val="1"/>
              <c:layout>
                <c:manualLayout>
                  <c:x val="0"/>
                  <c:y val="-4.608294930875576E-4"/>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069B-E248-AD8F-EE8D9402BC4E}"/>
                </c:ext>
              </c:extLst>
            </c:dLbl>
            <c:dLbl>
              <c:idx val="2"/>
              <c:layout>
                <c:manualLayout>
                  <c:x val="0"/>
                  <c:y val="0"/>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069B-E248-AD8F-EE8D9402BC4E}"/>
                </c:ext>
              </c:extLst>
            </c:dLbl>
            <c:dLbl>
              <c:idx val="4"/>
              <c:layout>
                <c:manualLayout>
                  <c:x val="0"/>
                  <c:y val="0"/>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069B-E248-AD8F-EE8D9402BC4E}"/>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Sheet1!$A$1:$E$1</c:f>
              <c:numCache>
                <c:formatCode>General</c:formatCode>
                <c:ptCount val="5"/>
                <c:pt idx="1">
                  <c:v>11.5</c:v>
                </c:pt>
                <c:pt idx="2">
                  <c:v>13</c:v>
                </c:pt>
                <c:pt idx="4">
                  <c:v>20</c:v>
                </c:pt>
              </c:numCache>
            </c:numRef>
          </c:val>
          <c:extLst>
            <c:ext xmlns:c16="http://schemas.microsoft.com/office/drawing/2014/chart" uri="{C3380CC4-5D6E-409C-BE32-E72D297353CC}">
              <c16:uniqueId val="{00000003-069B-E248-AD8F-EE8D9402BC4E}"/>
            </c:ext>
          </c:extLst>
        </c:ser>
        <c:ser>
          <c:idx val="1"/>
          <c:order val="1"/>
          <c:spPr>
            <a:solidFill>
              <a:schemeClr val="accent1"/>
            </a:solidFill>
            <a:ln>
              <a:noFill/>
            </a:ln>
          </c:spPr>
          <c:invertIfNegative val="0"/>
          <c:dLbls>
            <c:dLbl>
              <c:idx val="1"/>
              <c:layout>
                <c:manualLayout>
                  <c:x val="0"/>
                  <c:y val="0"/>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069B-E248-AD8F-EE8D9402BC4E}"/>
                </c:ext>
              </c:extLst>
            </c:dLbl>
            <c:dLbl>
              <c:idx val="2"/>
              <c:layout>
                <c:manualLayout>
                  <c:x val="0"/>
                  <c:y val="0"/>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069B-E248-AD8F-EE8D9402BC4E}"/>
                </c:ext>
              </c:extLst>
            </c:dLbl>
            <c:dLbl>
              <c:idx val="4"/>
              <c:layout>
                <c:manualLayout>
                  <c:x val="0"/>
                  <c:y val="0"/>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069B-E248-AD8F-EE8D9402BC4E}"/>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Sheet1!$A$2:$E$2</c:f>
              <c:numCache>
                <c:formatCode>General</c:formatCode>
                <c:ptCount val="5"/>
                <c:pt idx="1">
                  <c:v>11.5</c:v>
                </c:pt>
                <c:pt idx="2">
                  <c:v>13</c:v>
                </c:pt>
                <c:pt idx="4">
                  <c:v>20</c:v>
                </c:pt>
              </c:numCache>
            </c:numRef>
          </c:val>
          <c:extLst>
            <c:ext xmlns:c16="http://schemas.microsoft.com/office/drawing/2014/chart" uri="{C3380CC4-5D6E-409C-BE32-E72D297353CC}">
              <c16:uniqueId val="{00000007-069B-E248-AD8F-EE8D9402BC4E}"/>
            </c:ext>
          </c:extLst>
        </c:ser>
        <c:ser>
          <c:idx val="2"/>
          <c:order val="2"/>
          <c:spPr>
            <a:solidFill>
              <a:schemeClr val="accent3"/>
            </a:solidFill>
            <a:ln>
              <a:noFill/>
            </a:ln>
          </c:spPr>
          <c:invertIfNegative val="0"/>
          <c:dLbls>
            <c:dLbl>
              <c:idx val="4"/>
              <c:layout>
                <c:manualLayout>
                  <c:x val="0"/>
                  <c:y val="-4.608294930875576E-4"/>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069B-E248-AD8F-EE8D9402BC4E}"/>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Sheet1!$A$3:$E$3</c:f>
              <c:numCache>
                <c:formatCode>General</c:formatCode>
                <c:ptCount val="5"/>
                <c:pt idx="1">
                  <c:v>0.75</c:v>
                </c:pt>
                <c:pt idx="2">
                  <c:v>1</c:v>
                </c:pt>
                <c:pt idx="4">
                  <c:v>10</c:v>
                </c:pt>
              </c:numCache>
            </c:numRef>
          </c:val>
          <c:extLst>
            <c:ext xmlns:c16="http://schemas.microsoft.com/office/drawing/2014/chart" uri="{C3380CC4-5D6E-409C-BE32-E72D297353CC}">
              <c16:uniqueId val="{00000009-069B-E248-AD8F-EE8D9402BC4E}"/>
            </c:ext>
          </c:extLst>
        </c:ser>
        <c:ser>
          <c:idx val="3"/>
          <c:order val="3"/>
          <c:spPr>
            <a:solidFill>
              <a:schemeClr val="accent4"/>
            </a:solidFill>
            <a:ln>
              <a:noFill/>
            </a:ln>
          </c:spPr>
          <c:invertIfNegative val="0"/>
          <c:dLbls>
            <c:dLbl>
              <c:idx val="4"/>
              <c:layout>
                <c:manualLayout>
                  <c:x val="0"/>
                  <c:y val="-4.608294930875576E-4"/>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069B-E248-AD8F-EE8D9402BC4E}"/>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Sheet1!$A$4:$E$4</c:f>
              <c:numCache>
                <c:formatCode>General</c:formatCode>
                <c:ptCount val="5"/>
                <c:pt idx="1">
                  <c:v>0.75</c:v>
                </c:pt>
                <c:pt idx="2">
                  <c:v>2</c:v>
                </c:pt>
                <c:pt idx="4">
                  <c:v>6</c:v>
                </c:pt>
              </c:numCache>
            </c:numRef>
          </c:val>
          <c:extLst>
            <c:ext xmlns:c16="http://schemas.microsoft.com/office/drawing/2014/chart" uri="{C3380CC4-5D6E-409C-BE32-E72D297353CC}">
              <c16:uniqueId val="{0000000B-069B-E248-AD8F-EE8D9402BC4E}"/>
            </c:ext>
          </c:extLst>
        </c:ser>
        <c:ser>
          <c:idx val="4"/>
          <c:order val="4"/>
          <c:spPr>
            <a:solidFill>
              <a:schemeClr val="accent6"/>
            </a:solidFill>
            <a:ln>
              <a:noFill/>
            </a:ln>
          </c:spPr>
          <c:invertIfNegative val="0"/>
          <c:dLbls>
            <c:dLbl>
              <c:idx val="1"/>
              <c:layout>
                <c:manualLayout>
                  <c:x val="7.6409495548961426E-2"/>
                  <c:y val="-4.608294930875576E-4"/>
                </c:manualLayout>
              </c:layout>
              <c:numFmt formatCode="#,##0;&quot;-&quot;#,##0" sourceLinked="0"/>
              <c:spPr>
                <a:noFill/>
                <a:ln>
                  <a:noFill/>
                </a:ln>
              </c:spPr>
              <c:txPr>
                <a:bodyPr wrap="none"/>
                <a:lstStyle/>
                <a:p>
                  <a:pPr>
                    <a:defRPr sz="14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069B-E248-AD8F-EE8D9402BC4E}"/>
                </c:ext>
              </c:extLst>
            </c:dLbl>
            <c:dLbl>
              <c:idx val="4"/>
              <c:layout>
                <c:manualLayout>
                  <c:x val="0"/>
                  <c:y val="-4.608294930875576E-4"/>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D-069B-E248-AD8F-EE8D9402BC4E}"/>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Sheet1!$A$5:$E$5</c:f>
              <c:numCache>
                <c:formatCode>General</c:formatCode>
                <c:ptCount val="5"/>
                <c:pt idx="1">
                  <c:v>0.75</c:v>
                </c:pt>
                <c:pt idx="2">
                  <c:v>2</c:v>
                </c:pt>
                <c:pt idx="4">
                  <c:v>8</c:v>
                </c:pt>
              </c:numCache>
            </c:numRef>
          </c:val>
          <c:extLst>
            <c:ext xmlns:c16="http://schemas.microsoft.com/office/drawing/2014/chart" uri="{C3380CC4-5D6E-409C-BE32-E72D297353CC}">
              <c16:uniqueId val="{0000000E-069B-E248-AD8F-EE8D9402BC4E}"/>
            </c:ext>
          </c:extLst>
        </c:ser>
        <c:dLbls>
          <c:showLegendKey val="0"/>
          <c:showVal val="0"/>
          <c:showCatName val="0"/>
          <c:showSerName val="0"/>
          <c:showPercent val="0"/>
          <c:showBubbleSize val="0"/>
        </c:dLbls>
        <c:gapWidth val="80"/>
        <c:overlap val="100"/>
        <c:axId val="1580791632"/>
        <c:axId val="1"/>
      </c:barChart>
      <c:catAx>
        <c:axId val="1580791632"/>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64"/>
          <c:min val="0"/>
        </c:scaling>
        <c:delete val="0"/>
        <c:axPos val="l"/>
        <c:majorGridlines>
          <c:spPr>
            <a:ln>
              <a:noFill/>
            </a:ln>
          </c:spPr>
        </c:majorGridlines>
        <c:numFmt formatCode="General" sourceLinked="1"/>
        <c:majorTickMark val="none"/>
        <c:minorTickMark val="none"/>
        <c:tickLblPos val="none"/>
        <c:spPr>
          <a:ln>
            <a:noFill/>
          </a:ln>
        </c:spPr>
        <c:crossAx val="1580791632"/>
        <c:crosses val="min"/>
        <c:crossBetween val="between"/>
      </c:valAx>
    </c:plotArea>
    <c:plotVisOnly val="0"/>
    <c:dispBlanksAs val="gap"/>
    <c:showDLblsOverMax val="1"/>
  </c:chart>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7987082884822389E-2"/>
          <c:y val="2.4975984630163303E-2"/>
          <c:w val="0.94402583423035524"/>
          <c:h val="0.95004803073967337"/>
        </c:manualLayout>
      </c:layout>
      <c:areaChart>
        <c:grouping val="stacked"/>
        <c:varyColors val="0"/>
        <c:ser>
          <c:idx val="0"/>
          <c:order val="0"/>
          <c:spPr>
            <a:solidFill>
              <a:srgbClr val="364D6E"/>
            </a:solidFill>
            <a:ln>
              <a:noFill/>
            </a:ln>
          </c:spPr>
          <c:val>
            <c:numRef>
              <c:f>Sheet1!$A$1:$Y$1</c:f>
              <c:numCache>
                <c:formatCode>General</c:formatCode>
                <c:ptCount val="25"/>
                <c:pt idx="0">
                  <c:v>2793</c:v>
                </c:pt>
                <c:pt idx="1">
                  <c:v>2216</c:v>
                </c:pt>
                <c:pt idx="2">
                  <c:v>2252</c:v>
                </c:pt>
                <c:pt idx="3">
                  <c:v>2133</c:v>
                </c:pt>
                <c:pt idx="4">
                  <c:v>2152</c:v>
                </c:pt>
                <c:pt idx="5">
                  <c:v>2285</c:v>
                </c:pt>
                <c:pt idx="6">
                  <c:v>2274</c:v>
                </c:pt>
                <c:pt idx="7">
                  <c:v>2214</c:v>
                </c:pt>
                <c:pt idx="8">
                  <c:v>2229</c:v>
                </c:pt>
                <c:pt idx="9">
                  <c:v>2382</c:v>
                </c:pt>
                <c:pt idx="10">
                  <c:v>2405</c:v>
                </c:pt>
                <c:pt idx="11">
                  <c:v>2409</c:v>
                </c:pt>
                <c:pt idx="12">
                  <c:v>2592</c:v>
                </c:pt>
                <c:pt idx="13">
                  <c:v>2607</c:v>
                </c:pt>
                <c:pt idx="14">
                  <c:v>2514</c:v>
                </c:pt>
                <c:pt idx="15">
                  <c:v>2542</c:v>
                </c:pt>
                <c:pt idx="16">
                  <c:v>2517</c:v>
                </c:pt>
                <c:pt idx="17">
                  <c:v>2483.3000000000002</c:v>
                </c:pt>
                <c:pt idx="18">
                  <c:v>2444.3000000000002</c:v>
                </c:pt>
                <c:pt idx="19">
                  <c:v>2555.4</c:v>
                </c:pt>
                <c:pt idx="20">
                  <c:v>2571.9</c:v>
                </c:pt>
                <c:pt idx="21">
                  <c:v>2596.6999999999998</c:v>
                </c:pt>
                <c:pt idx="22">
                  <c:v>2648.6</c:v>
                </c:pt>
                <c:pt idx="23">
                  <c:v>2695.8</c:v>
                </c:pt>
                <c:pt idx="24">
                  <c:v>2725</c:v>
                </c:pt>
              </c:numCache>
            </c:numRef>
          </c:val>
          <c:extLst>
            <c:ext xmlns:c16="http://schemas.microsoft.com/office/drawing/2014/chart" uri="{C3380CC4-5D6E-409C-BE32-E72D297353CC}">
              <c16:uniqueId val="{00000000-CAC2-F343-A59D-0483348D026F}"/>
            </c:ext>
          </c:extLst>
        </c:ser>
        <c:ser>
          <c:idx val="1"/>
          <c:order val="1"/>
          <c:spPr>
            <a:solidFill>
              <a:srgbClr val="4C6C9C"/>
            </a:solidFill>
            <a:ln>
              <a:noFill/>
            </a:ln>
          </c:spPr>
          <c:val>
            <c:numRef>
              <c:f>Sheet1!$A$2:$Y$2</c:f>
              <c:numCache>
                <c:formatCode>General</c:formatCode>
                <c:ptCount val="25"/>
                <c:pt idx="0">
                  <c:v>525</c:v>
                </c:pt>
                <c:pt idx="1">
                  <c:v>785</c:v>
                </c:pt>
                <c:pt idx="2">
                  <c:v>785</c:v>
                </c:pt>
                <c:pt idx="3">
                  <c:v>805</c:v>
                </c:pt>
                <c:pt idx="4">
                  <c:v>820</c:v>
                </c:pt>
                <c:pt idx="5">
                  <c:v>850</c:v>
                </c:pt>
                <c:pt idx="6">
                  <c:v>850</c:v>
                </c:pt>
                <c:pt idx="7">
                  <c:v>980</c:v>
                </c:pt>
                <c:pt idx="8">
                  <c:v>1052</c:v>
                </c:pt>
                <c:pt idx="9">
                  <c:v>1189</c:v>
                </c:pt>
                <c:pt idx="10">
                  <c:v>1189</c:v>
                </c:pt>
                <c:pt idx="11">
                  <c:v>1226</c:v>
                </c:pt>
                <c:pt idx="12">
                  <c:v>1336</c:v>
                </c:pt>
                <c:pt idx="13">
                  <c:v>1343.5</c:v>
                </c:pt>
                <c:pt idx="14">
                  <c:v>1403.5</c:v>
                </c:pt>
                <c:pt idx="15">
                  <c:v>1438.3000000000002</c:v>
                </c:pt>
                <c:pt idx="16">
                  <c:v>1533.3000000000002</c:v>
                </c:pt>
                <c:pt idx="17">
                  <c:v>1808.3000000000002</c:v>
                </c:pt>
                <c:pt idx="18">
                  <c:v>1948.3000000000002</c:v>
                </c:pt>
                <c:pt idx="19">
                  <c:v>2130.7000000000003</c:v>
                </c:pt>
                <c:pt idx="20">
                  <c:v>2130.7000000000003</c:v>
                </c:pt>
                <c:pt idx="21">
                  <c:v>2286.0500000000002</c:v>
                </c:pt>
                <c:pt idx="22">
                  <c:v>2360.3300000000004</c:v>
                </c:pt>
                <c:pt idx="23">
                  <c:v>2597.5100000000002</c:v>
                </c:pt>
                <c:pt idx="24">
                  <c:v>2638.8</c:v>
                </c:pt>
              </c:numCache>
            </c:numRef>
          </c:val>
          <c:extLst>
            <c:ext xmlns:c16="http://schemas.microsoft.com/office/drawing/2014/chart" uri="{C3380CC4-5D6E-409C-BE32-E72D297353CC}">
              <c16:uniqueId val="{00000001-CAC2-F343-A59D-0483348D026F}"/>
            </c:ext>
          </c:extLst>
        </c:ser>
        <c:ser>
          <c:idx val="2"/>
          <c:order val="2"/>
          <c:spPr>
            <a:solidFill>
              <a:srgbClr val="6F8DB9"/>
            </a:solidFill>
            <a:ln>
              <a:noFill/>
            </a:ln>
          </c:spPr>
          <c:val>
            <c:numRef>
              <c:f>Sheet1!$A$3:$Y$3</c:f>
              <c:numCache>
                <c:formatCode>General</c:formatCode>
                <c:ptCount val="25"/>
                <c:pt idx="0">
                  <c:v>1846.6999999999998</c:v>
                </c:pt>
                <c:pt idx="1">
                  <c:v>1846.6999999999998</c:v>
                </c:pt>
                <c:pt idx="2">
                  <c:v>1846.6999999999998</c:v>
                </c:pt>
                <c:pt idx="3">
                  <c:v>1846.6999999999998</c:v>
                </c:pt>
                <c:pt idx="4">
                  <c:v>1846.6999999999998</c:v>
                </c:pt>
                <c:pt idx="5">
                  <c:v>1846.6999999999998</c:v>
                </c:pt>
                <c:pt idx="6">
                  <c:v>1846.6999999999998</c:v>
                </c:pt>
                <c:pt idx="7">
                  <c:v>1846.6999999999998</c:v>
                </c:pt>
                <c:pt idx="8">
                  <c:v>1846.6999999999998</c:v>
                </c:pt>
                <c:pt idx="9">
                  <c:v>1846.6999999999998</c:v>
                </c:pt>
                <c:pt idx="10">
                  <c:v>1846.6999999999998</c:v>
                </c:pt>
                <c:pt idx="11">
                  <c:v>1846.6999999999998</c:v>
                </c:pt>
                <c:pt idx="12">
                  <c:v>1846.6999999999998</c:v>
                </c:pt>
                <c:pt idx="13">
                  <c:v>1846.6999999999998</c:v>
                </c:pt>
                <c:pt idx="14">
                  <c:v>1916.1000000000004</c:v>
                </c:pt>
                <c:pt idx="15">
                  <c:v>1916.0999999999995</c:v>
                </c:pt>
                <c:pt idx="16">
                  <c:v>1916.0999999999995</c:v>
                </c:pt>
                <c:pt idx="17">
                  <c:v>1916.1000000000004</c:v>
                </c:pt>
                <c:pt idx="18">
                  <c:v>1928.1000000000004</c:v>
                </c:pt>
                <c:pt idx="19">
                  <c:v>1928.1000000000004</c:v>
                </c:pt>
                <c:pt idx="20">
                  <c:v>1928.1000000000004</c:v>
                </c:pt>
                <c:pt idx="21">
                  <c:v>1928.1000000000004</c:v>
                </c:pt>
                <c:pt idx="22">
                  <c:v>1932</c:v>
                </c:pt>
                <c:pt idx="23">
                  <c:v>1951.8000000000002</c:v>
                </c:pt>
                <c:pt idx="24">
                  <c:v>1951.8000000000002</c:v>
                </c:pt>
              </c:numCache>
            </c:numRef>
          </c:val>
          <c:extLst>
            <c:ext xmlns:c16="http://schemas.microsoft.com/office/drawing/2014/chart" uri="{C3380CC4-5D6E-409C-BE32-E72D297353CC}">
              <c16:uniqueId val="{00000002-CAC2-F343-A59D-0483348D026F}"/>
            </c:ext>
          </c:extLst>
        </c:ser>
        <c:ser>
          <c:idx val="3"/>
          <c:order val="3"/>
          <c:spPr>
            <a:solidFill>
              <a:srgbClr val="9DB1CF"/>
            </a:solidFill>
            <a:ln>
              <a:noFill/>
            </a:ln>
          </c:spPr>
          <c:val>
            <c:numRef>
              <c:f>Sheet1!$A$4:$Y$4</c:f>
              <c:numCache>
                <c:formatCode>General</c:formatCode>
                <c:ptCount val="25"/>
                <c:pt idx="0">
                  <c:v>18</c:v>
                </c:pt>
                <c:pt idx="1">
                  <c:v>18</c:v>
                </c:pt>
                <c:pt idx="2">
                  <c:v>18</c:v>
                </c:pt>
                <c:pt idx="3">
                  <c:v>15</c:v>
                </c:pt>
                <c:pt idx="4">
                  <c:v>15</c:v>
                </c:pt>
                <c:pt idx="5">
                  <c:v>15</c:v>
                </c:pt>
                <c:pt idx="6">
                  <c:v>23</c:v>
                </c:pt>
                <c:pt idx="7">
                  <c:v>23</c:v>
                </c:pt>
                <c:pt idx="8">
                  <c:v>30</c:v>
                </c:pt>
                <c:pt idx="9">
                  <c:v>77</c:v>
                </c:pt>
                <c:pt idx="10">
                  <c:v>94</c:v>
                </c:pt>
                <c:pt idx="11">
                  <c:v>114</c:v>
                </c:pt>
                <c:pt idx="12">
                  <c:v>162</c:v>
                </c:pt>
                <c:pt idx="13">
                  <c:v>311</c:v>
                </c:pt>
                <c:pt idx="14">
                  <c:v>405</c:v>
                </c:pt>
                <c:pt idx="15">
                  <c:v>624</c:v>
                </c:pt>
                <c:pt idx="16">
                  <c:v>821</c:v>
                </c:pt>
                <c:pt idx="17">
                  <c:v>1063.6999999999998</c:v>
                </c:pt>
                <c:pt idx="18">
                  <c:v>1282.518</c:v>
                </c:pt>
                <c:pt idx="19">
                  <c:v>1514.6880000000001</c:v>
                </c:pt>
                <c:pt idx="20">
                  <c:v>1613.1880000000001</c:v>
                </c:pt>
                <c:pt idx="21">
                  <c:v>1676.17</c:v>
                </c:pt>
                <c:pt idx="22">
                  <c:v>1691.3379999999997</c:v>
                </c:pt>
                <c:pt idx="23">
                  <c:v>1691.3379999999997</c:v>
                </c:pt>
                <c:pt idx="24">
                  <c:v>1734.3379999999997</c:v>
                </c:pt>
              </c:numCache>
            </c:numRef>
          </c:val>
          <c:extLst>
            <c:ext xmlns:c16="http://schemas.microsoft.com/office/drawing/2014/chart" uri="{C3380CC4-5D6E-409C-BE32-E72D297353CC}">
              <c16:uniqueId val="{00000003-CAC2-F343-A59D-0483348D026F}"/>
            </c:ext>
          </c:extLst>
        </c:ser>
        <c:ser>
          <c:idx val="4"/>
          <c:order val="4"/>
          <c:spPr>
            <a:solidFill>
              <a:srgbClr val="C3CFE1"/>
            </a:solidFill>
            <a:ln>
              <a:noFill/>
            </a:ln>
          </c:spPr>
          <c:val>
            <c:numRef>
              <c:f>Sheet1!$A$5:$Y$5</c:f>
              <c:numCache>
                <c:formatCode>General</c:formatCode>
                <c:ptCount val="25"/>
                <c:pt idx="0">
                  <c:v>418</c:v>
                </c:pt>
                <c:pt idx="1">
                  <c:v>417</c:v>
                </c:pt>
                <c:pt idx="2">
                  <c:v>372</c:v>
                </c:pt>
                <c:pt idx="3">
                  <c:v>382</c:v>
                </c:pt>
                <c:pt idx="4">
                  <c:v>382</c:v>
                </c:pt>
                <c:pt idx="5">
                  <c:v>437</c:v>
                </c:pt>
                <c:pt idx="6">
                  <c:v>437</c:v>
                </c:pt>
                <c:pt idx="7">
                  <c:v>456</c:v>
                </c:pt>
                <c:pt idx="8">
                  <c:v>578</c:v>
                </c:pt>
                <c:pt idx="9">
                  <c:v>617</c:v>
                </c:pt>
                <c:pt idx="10">
                  <c:v>742</c:v>
                </c:pt>
                <c:pt idx="11">
                  <c:v>742</c:v>
                </c:pt>
                <c:pt idx="12">
                  <c:v>768</c:v>
                </c:pt>
                <c:pt idx="13">
                  <c:v>840</c:v>
                </c:pt>
                <c:pt idx="14">
                  <c:v>966</c:v>
                </c:pt>
                <c:pt idx="15">
                  <c:v>990</c:v>
                </c:pt>
                <c:pt idx="16">
                  <c:v>985</c:v>
                </c:pt>
                <c:pt idx="17">
                  <c:v>985.00000000000091</c:v>
                </c:pt>
                <c:pt idx="18">
                  <c:v>1009</c:v>
                </c:pt>
                <c:pt idx="19">
                  <c:v>1009</c:v>
                </c:pt>
                <c:pt idx="20">
                  <c:v>1043</c:v>
                </c:pt>
                <c:pt idx="21">
                  <c:v>1043</c:v>
                </c:pt>
                <c:pt idx="22">
                  <c:v>1050</c:v>
                </c:pt>
                <c:pt idx="23">
                  <c:v>1050</c:v>
                </c:pt>
                <c:pt idx="24">
                  <c:v>1275.3999999999996</c:v>
                </c:pt>
              </c:numCache>
            </c:numRef>
          </c:val>
          <c:extLst>
            <c:ext xmlns:c16="http://schemas.microsoft.com/office/drawing/2014/chart" uri="{C3380CC4-5D6E-409C-BE32-E72D297353CC}">
              <c16:uniqueId val="{00000004-CAC2-F343-A59D-0483348D026F}"/>
            </c:ext>
          </c:extLst>
        </c:ser>
        <c:ser>
          <c:idx val="5"/>
          <c:order val="5"/>
          <c:spPr>
            <a:solidFill>
              <a:srgbClr val="DFE5EF"/>
            </a:solidFill>
            <a:ln>
              <a:noFill/>
            </a:ln>
          </c:spPr>
          <c:val>
            <c:numRef>
              <c:f>Sheet1!$A$6:$Y$6</c:f>
              <c:numCache>
                <c:formatCode>General</c:formatCode>
                <c:ptCount val="25"/>
                <c:pt idx="0">
                  <c:v>843</c:v>
                </c:pt>
                <c:pt idx="1">
                  <c:v>843</c:v>
                </c:pt>
                <c:pt idx="2">
                  <c:v>853</c:v>
                </c:pt>
                <c:pt idx="3">
                  <c:v>953</c:v>
                </c:pt>
                <c:pt idx="4">
                  <c:v>953</c:v>
                </c:pt>
                <c:pt idx="5">
                  <c:v>953</c:v>
                </c:pt>
                <c:pt idx="6">
                  <c:v>953</c:v>
                </c:pt>
                <c:pt idx="7">
                  <c:v>958</c:v>
                </c:pt>
                <c:pt idx="8">
                  <c:v>958</c:v>
                </c:pt>
                <c:pt idx="9">
                  <c:v>958</c:v>
                </c:pt>
                <c:pt idx="10">
                  <c:v>883</c:v>
                </c:pt>
                <c:pt idx="11">
                  <c:v>808</c:v>
                </c:pt>
                <c:pt idx="12">
                  <c:v>833</c:v>
                </c:pt>
                <c:pt idx="13">
                  <c:v>858</c:v>
                </c:pt>
                <c:pt idx="14">
                  <c:v>868</c:v>
                </c:pt>
                <c:pt idx="15">
                  <c:v>898</c:v>
                </c:pt>
                <c:pt idx="16">
                  <c:v>923.5</c:v>
                </c:pt>
                <c:pt idx="17">
                  <c:v>948.5</c:v>
                </c:pt>
                <c:pt idx="18">
                  <c:v>948.5</c:v>
                </c:pt>
                <c:pt idx="19">
                  <c:v>973.5</c:v>
                </c:pt>
                <c:pt idx="20">
                  <c:v>973.5</c:v>
                </c:pt>
                <c:pt idx="21">
                  <c:v>998.5</c:v>
                </c:pt>
                <c:pt idx="22">
                  <c:v>998.5</c:v>
                </c:pt>
                <c:pt idx="23">
                  <c:v>998.5</c:v>
                </c:pt>
                <c:pt idx="24">
                  <c:v>998.5</c:v>
                </c:pt>
              </c:numCache>
            </c:numRef>
          </c:val>
          <c:extLst>
            <c:ext xmlns:c16="http://schemas.microsoft.com/office/drawing/2014/chart" uri="{C3380CC4-5D6E-409C-BE32-E72D297353CC}">
              <c16:uniqueId val="{00000005-CAC2-F343-A59D-0483348D026F}"/>
            </c:ext>
          </c:extLst>
        </c:ser>
        <c:ser>
          <c:idx val="6"/>
          <c:order val="6"/>
          <c:spPr>
            <a:solidFill>
              <a:srgbClr val="C0C0C0"/>
            </a:solidFill>
            <a:ln>
              <a:noFill/>
            </a:ln>
          </c:spPr>
          <c:val>
            <c:numRef>
              <c:f>Sheet1!$A$7:$Y$7</c:f>
              <c:numCache>
                <c:formatCode>General</c:formatCode>
                <c:ptCount val="25"/>
                <c:pt idx="0">
                  <c:v>58</c:v>
                </c:pt>
                <c:pt idx="1">
                  <c:v>58</c:v>
                </c:pt>
                <c:pt idx="2">
                  <c:v>58</c:v>
                </c:pt>
                <c:pt idx="3">
                  <c:v>58</c:v>
                </c:pt>
                <c:pt idx="4">
                  <c:v>128</c:v>
                </c:pt>
                <c:pt idx="5">
                  <c:v>128</c:v>
                </c:pt>
                <c:pt idx="6">
                  <c:v>128</c:v>
                </c:pt>
                <c:pt idx="7">
                  <c:v>128</c:v>
                </c:pt>
                <c:pt idx="8">
                  <c:v>128</c:v>
                </c:pt>
                <c:pt idx="9">
                  <c:v>163</c:v>
                </c:pt>
                <c:pt idx="10">
                  <c:v>198</c:v>
                </c:pt>
                <c:pt idx="11">
                  <c:v>198</c:v>
                </c:pt>
                <c:pt idx="12">
                  <c:v>205.5</c:v>
                </c:pt>
                <c:pt idx="13">
                  <c:v>205.5</c:v>
                </c:pt>
                <c:pt idx="14">
                  <c:v>366.10000000000036</c:v>
                </c:pt>
                <c:pt idx="15">
                  <c:v>618.89999999999964</c:v>
                </c:pt>
                <c:pt idx="16">
                  <c:v>652.89999999999964</c:v>
                </c:pt>
                <c:pt idx="17">
                  <c:v>672.89999999999964</c:v>
                </c:pt>
                <c:pt idx="18">
                  <c:v>683.79999999999927</c:v>
                </c:pt>
                <c:pt idx="19">
                  <c:v>683.79999999999927</c:v>
                </c:pt>
                <c:pt idx="20">
                  <c:v>863.1299999999992</c:v>
                </c:pt>
                <c:pt idx="21">
                  <c:v>863.1299999999992</c:v>
                </c:pt>
                <c:pt idx="22">
                  <c:v>949.72999999999956</c:v>
                </c:pt>
                <c:pt idx="23">
                  <c:v>984.72999999999956</c:v>
                </c:pt>
                <c:pt idx="24">
                  <c:v>939.72999999999956</c:v>
                </c:pt>
              </c:numCache>
            </c:numRef>
          </c:val>
          <c:extLst>
            <c:ext xmlns:c16="http://schemas.microsoft.com/office/drawing/2014/chart" uri="{C3380CC4-5D6E-409C-BE32-E72D297353CC}">
              <c16:uniqueId val="{00000006-CAC2-F343-A59D-0483348D026F}"/>
            </c:ext>
          </c:extLst>
        </c:ser>
        <c:ser>
          <c:idx val="7"/>
          <c:order val="7"/>
          <c:spPr>
            <a:solidFill>
              <a:srgbClr val="969696"/>
            </a:solidFill>
            <a:ln>
              <a:noFill/>
            </a:ln>
          </c:spPr>
          <c:val>
            <c:numRef>
              <c:f>Sheet1!$A$8:$Y$8</c:f>
              <c:numCache>
                <c:formatCode>General</c:formatCode>
                <c:ptCount val="25"/>
                <c:pt idx="0">
                  <c:v>172</c:v>
                </c:pt>
                <c:pt idx="1">
                  <c:v>202</c:v>
                </c:pt>
                <c:pt idx="2">
                  <c:v>202</c:v>
                </c:pt>
                <c:pt idx="3">
                  <c:v>202</c:v>
                </c:pt>
                <c:pt idx="4">
                  <c:v>202</c:v>
                </c:pt>
                <c:pt idx="5">
                  <c:v>232</c:v>
                </c:pt>
                <c:pt idx="6">
                  <c:v>422</c:v>
                </c:pt>
                <c:pt idx="7">
                  <c:v>485</c:v>
                </c:pt>
                <c:pt idx="8">
                  <c:v>575</c:v>
                </c:pt>
                <c:pt idx="9">
                  <c:v>575</c:v>
                </c:pt>
                <c:pt idx="10">
                  <c:v>575</c:v>
                </c:pt>
                <c:pt idx="11">
                  <c:v>665</c:v>
                </c:pt>
                <c:pt idx="12">
                  <c:v>665.00000000000091</c:v>
                </c:pt>
                <c:pt idx="13">
                  <c:v>665.00000000000091</c:v>
                </c:pt>
                <c:pt idx="14">
                  <c:v>665</c:v>
                </c:pt>
                <c:pt idx="15">
                  <c:v>665</c:v>
                </c:pt>
                <c:pt idx="16">
                  <c:v>665</c:v>
                </c:pt>
                <c:pt idx="17">
                  <c:v>709.95800000000054</c:v>
                </c:pt>
                <c:pt idx="18">
                  <c:v>755.5580000000009</c:v>
                </c:pt>
                <c:pt idx="19">
                  <c:v>755.55799999999908</c:v>
                </c:pt>
                <c:pt idx="20">
                  <c:v>756.15799999999945</c:v>
                </c:pt>
                <c:pt idx="21">
                  <c:v>756.20800000000054</c:v>
                </c:pt>
                <c:pt idx="22">
                  <c:v>757.57999999999993</c:v>
                </c:pt>
                <c:pt idx="23">
                  <c:v>787.57999999999993</c:v>
                </c:pt>
                <c:pt idx="24">
                  <c:v>787.57999999999993</c:v>
                </c:pt>
              </c:numCache>
            </c:numRef>
          </c:val>
          <c:extLst>
            <c:ext xmlns:c16="http://schemas.microsoft.com/office/drawing/2014/chart" uri="{C3380CC4-5D6E-409C-BE32-E72D297353CC}">
              <c16:uniqueId val="{00000007-CAC2-F343-A59D-0483348D026F}"/>
            </c:ext>
          </c:extLst>
        </c:ser>
        <c:ser>
          <c:idx val="8"/>
          <c:order val="8"/>
          <c:spPr>
            <a:solidFill>
              <a:srgbClr val="808080"/>
            </a:solidFill>
            <a:ln>
              <a:noFill/>
            </a:ln>
          </c:spPr>
          <c:val>
            <c:numRef>
              <c:f>Sheet1!$A$9:$Y$9</c:f>
              <c:numCache>
                <c:formatCode>General</c:formatCode>
                <c:ptCount val="25"/>
                <c:pt idx="0">
                  <c:v>590</c:v>
                </c:pt>
                <c:pt idx="1">
                  <c:v>573</c:v>
                </c:pt>
                <c:pt idx="2">
                  <c:v>666</c:v>
                </c:pt>
                <c:pt idx="3">
                  <c:v>707</c:v>
                </c:pt>
                <c:pt idx="4">
                  <c:v>642</c:v>
                </c:pt>
                <c:pt idx="5">
                  <c:v>671</c:v>
                </c:pt>
                <c:pt idx="6">
                  <c:v>671</c:v>
                </c:pt>
                <c:pt idx="7">
                  <c:v>671</c:v>
                </c:pt>
                <c:pt idx="8">
                  <c:v>671</c:v>
                </c:pt>
                <c:pt idx="9">
                  <c:v>695.00000000000091</c:v>
                </c:pt>
                <c:pt idx="10">
                  <c:v>728.00000000000091</c:v>
                </c:pt>
                <c:pt idx="11">
                  <c:v>728.00000000000091</c:v>
                </c:pt>
                <c:pt idx="12">
                  <c:v>728</c:v>
                </c:pt>
                <c:pt idx="13">
                  <c:v>729</c:v>
                </c:pt>
                <c:pt idx="14">
                  <c:v>768</c:v>
                </c:pt>
                <c:pt idx="15">
                  <c:v>768</c:v>
                </c:pt>
                <c:pt idx="16">
                  <c:v>767</c:v>
                </c:pt>
                <c:pt idx="17">
                  <c:v>767.19000000000051</c:v>
                </c:pt>
                <c:pt idx="18">
                  <c:v>767.19000000000051</c:v>
                </c:pt>
                <c:pt idx="19">
                  <c:v>767.19000000000051</c:v>
                </c:pt>
                <c:pt idx="20">
                  <c:v>771.79000000000087</c:v>
                </c:pt>
                <c:pt idx="21">
                  <c:v>771.79000000000087</c:v>
                </c:pt>
                <c:pt idx="22">
                  <c:v>771.78999999999905</c:v>
                </c:pt>
                <c:pt idx="23">
                  <c:v>771.78999999999905</c:v>
                </c:pt>
                <c:pt idx="24">
                  <c:v>771.78999999999905</c:v>
                </c:pt>
              </c:numCache>
            </c:numRef>
          </c:val>
          <c:extLst>
            <c:ext xmlns:c16="http://schemas.microsoft.com/office/drawing/2014/chart" uri="{C3380CC4-5D6E-409C-BE32-E72D297353CC}">
              <c16:uniqueId val="{00000008-CAC2-F343-A59D-0483348D026F}"/>
            </c:ext>
          </c:extLst>
        </c:ser>
        <c:ser>
          <c:idx val="9"/>
          <c:order val="9"/>
          <c:spPr>
            <a:solidFill>
              <a:schemeClr val="bg2"/>
            </a:solidFill>
            <a:ln>
              <a:noFill/>
            </a:ln>
          </c:spPr>
          <c:val>
            <c:numRef>
              <c:f>Sheet1!$A$10:$Y$10</c:f>
              <c:numCache>
                <c:formatCode>General</c:formatCode>
                <c:ptCount val="25"/>
                <c:pt idx="0">
                  <c:v>533</c:v>
                </c:pt>
                <c:pt idx="1">
                  <c:v>533</c:v>
                </c:pt>
                <c:pt idx="2">
                  <c:v>533</c:v>
                </c:pt>
                <c:pt idx="3">
                  <c:v>535</c:v>
                </c:pt>
                <c:pt idx="4">
                  <c:v>535</c:v>
                </c:pt>
                <c:pt idx="5">
                  <c:v>535</c:v>
                </c:pt>
                <c:pt idx="6">
                  <c:v>532</c:v>
                </c:pt>
                <c:pt idx="7">
                  <c:v>532.00000000000091</c:v>
                </c:pt>
                <c:pt idx="8">
                  <c:v>532.00000000000091</c:v>
                </c:pt>
                <c:pt idx="9">
                  <c:v>535</c:v>
                </c:pt>
                <c:pt idx="10">
                  <c:v>537</c:v>
                </c:pt>
                <c:pt idx="11">
                  <c:v>537</c:v>
                </c:pt>
                <c:pt idx="12">
                  <c:v>512</c:v>
                </c:pt>
                <c:pt idx="13">
                  <c:v>512</c:v>
                </c:pt>
                <c:pt idx="14">
                  <c:v>508</c:v>
                </c:pt>
                <c:pt idx="15">
                  <c:v>516</c:v>
                </c:pt>
                <c:pt idx="16">
                  <c:v>526</c:v>
                </c:pt>
                <c:pt idx="17">
                  <c:v>471.36599999999999</c:v>
                </c:pt>
                <c:pt idx="18">
                  <c:v>473.11499999999978</c:v>
                </c:pt>
                <c:pt idx="19">
                  <c:v>480.71399999999994</c:v>
                </c:pt>
                <c:pt idx="20">
                  <c:v>487.00400000000081</c:v>
                </c:pt>
                <c:pt idx="21">
                  <c:v>486.81400000000031</c:v>
                </c:pt>
                <c:pt idx="22">
                  <c:v>436.81400000000031</c:v>
                </c:pt>
                <c:pt idx="23">
                  <c:v>456.05400000000009</c:v>
                </c:pt>
                <c:pt idx="24">
                  <c:v>489.05400000000009</c:v>
                </c:pt>
              </c:numCache>
            </c:numRef>
          </c:val>
          <c:extLst>
            <c:ext xmlns:c16="http://schemas.microsoft.com/office/drawing/2014/chart" uri="{C3380CC4-5D6E-409C-BE32-E72D297353CC}">
              <c16:uniqueId val="{00000009-CAC2-F343-A59D-0483348D026F}"/>
            </c:ext>
          </c:extLst>
        </c:ser>
        <c:ser>
          <c:idx val="10"/>
          <c:order val="10"/>
          <c:spPr>
            <a:solidFill>
              <a:schemeClr val="tx2"/>
            </a:solidFill>
            <a:ln>
              <a:noFill/>
            </a:ln>
          </c:spPr>
          <c:val>
            <c:numRef>
              <c:f>Sheet1!$A$11:$Y$11</c:f>
              <c:numCache>
                <c:formatCode>General</c:formatCode>
                <c:ptCount val="25"/>
                <c:pt idx="0">
                  <c:v>144.71000000000004</c:v>
                </c:pt>
                <c:pt idx="1">
                  <c:v>144.71000000000004</c:v>
                </c:pt>
                <c:pt idx="2">
                  <c:v>144.71000000000004</c:v>
                </c:pt>
                <c:pt idx="3">
                  <c:v>162.71000000000004</c:v>
                </c:pt>
                <c:pt idx="4">
                  <c:v>165.71000000000004</c:v>
                </c:pt>
                <c:pt idx="5">
                  <c:v>165.71100000000024</c:v>
                </c:pt>
                <c:pt idx="6">
                  <c:v>165.71100000000024</c:v>
                </c:pt>
                <c:pt idx="7">
                  <c:v>165.71099999999933</c:v>
                </c:pt>
                <c:pt idx="8">
                  <c:v>165.71099999999933</c:v>
                </c:pt>
                <c:pt idx="9">
                  <c:v>165.71099999999933</c:v>
                </c:pt>
                <c:pt idx="10">
                  <c:v>165.71099999999933</c:v>
                </c:pt>
                <c:pt idx="11">
                  <c:v>217.46099999999933</c:v>
                </c:pt>
                <c:pt idx="12">
                  <c:v>217.46099999999933</c:v>
                </c:pt>
                <c:pt idx="13">
                  <c:v>217.46099999999933</c:v>
                </c:pt>
                <c:pt idx="14">
                  <c:v>217.46099999999933</c:v>
                </c:pt>
                <c:pt idx="15">
                  <c:v>217.36100000000079</c:v>
                </c:pt>
                <c:pt idx="16">
                  <c:v>206.86000000000058</c:v>
                </c:pt>
                <c:pt idx="17">
                  <c:v>206.86000000000058</c:v>
                </c:pt>
                <c:pt idx="18">
                  <c:v>206.86000000000058</c:v>
                </c:pt>
                <c:pt idx="19">
                  <c:v>261.86000000000058</c:v>
                </c:pt>
                <c:pt idx="20">
                  <c:v>261.86000000000058</c:v>
                </c:pt>
                <c:pt idx="21">
                  <c:v>258.84000000000015</c:v>
                </c:pt>
                <c:pt idx="22">
                  <c:v>262.65999999999985</c:v>
                </c:pt>
                <c:pt idx="23">
                  <c:v>262.65999999999985</c:v>
                </c:pt>
                <c:pt idx="24">
                  <c:v>262.65999999999985</c:v>
                </c:pt>
              </c:numCache>
            </c:numRef>
          </c:val>
          <c:extLst>
            <c:ext xmlns:c16="http://schemas.microsoft.com/office/drawing/2014/chart" uri="{C3380CC4-5D6E-409C-BE32-E72D297353CC}">
              <c16:uniqueId val="{0000000A-CAC2-F343-A59D-0483348D026F}"/>
            </c:ext>
          </c:extLst>
        </c:ser>
        <c:ser>
          <c:idx val="11"/>
          <c:order val="11"/>
          <c:spPr>
            <a:solidFill>
              <a:srgbClr val="C0C0C0"/>
            </a:solidFill>
            <a:ln>
              <a:noFill/>
            </a:ln>
          </c:spPr>
          <c:val>
            <c:numRef>
              <c:f>Sheet1!$A$12:$Y$12</c:f>
              <c:numCache>
                <c:formatCode>General</c:formatCode>
                <c:ptCount val="25"/>
                <c:pt idx="0">
                  <c:v>332</c:v>
                </c:pt>
                <c:pt idx="1">
                  <c:v>377.54166666666697</c:v>
                </c:pt>
                <c:pt idx="2">
                  <c:v>423.08333333333303</c:v>
                </c:pt>
                <c:pt idx="3">
                  <c:v>468.625</c:v>
                </c:pt>
                <c:pt idx="4">
                  <c:v>514.16666666666606</c:v>
                </c:pt>
                <c:pt idx="5">
                  <c:v>559.70833333333394</c:v>
                </c:pt>
                <c:pt idx="6">
                  <c:v>605.25</c:v>
                </c:pt>
                <c:pt idx="7">
                  <c:v>650.79166666666606</c:v>
                </c:pt>
                <c:pt idx="8">
                  <c:v>696.33333333333394</c:v>
                </c:pt>
                <c:pt idx="9">
                  <c:v>741.875</c:v>
                </c:pt>
                <c:pt idx="10">
                  <c:v>787.41666666666606</c:v>
                </c:pt>
                <c:pt idx="11">
                  <c:v>832.95833333333394</c:v>
                </c:pt>
                <c:pt idx="12">
                  <c:v>878.5</c:v>
                </c:pt>
                <c:pt idx="13">
                  <c:v>924.04166666666606</c:v>
                </c:pt>
                <c:pt idx="14">
                  <c:v>969.58333333333394</c:v>
                </c:pt>
                <c:pt idx="15">
                  <c:v>1015.125</c:v>
                </c:pt>
                <c:pt idx="16">
                  <c:v>1060.6666666666661</c:v>
                </c:pt>
                <c:pt idx="17">
                  <c:v>1106.2083333333339</c:v>
                </c:pt>
                <c:pt idx="18">
                  <c:v>1151.75</c:v>
                </c:pt>
                <c:pt idx="19">
                  <c:v>1197.2916666666661</c:v>
                </c:pt>
                <c:pt idx="20">
                  <c:v>1242.8333333333339</c:v>
                </c:pt>
                <c:pt idx="21">
                  <c:v>1288.375</c:v>
                </c:pt>
                <c:pt idx="22">
                  <c:v>1333.9166666666661</c:v>
                </c:pt>
                <c:pt idx="23">
                  <c:v>1379.4583333333339</c:v>
                </c:pt>
                <c:pt idx="24">
                  <c:v>1425</c:v>
                </c:pt>
              </c:numCache>
            </c:numRef>
          </c:val>
          <c:extLst>
            <c:ext xmlns:c16="http://schemas.microsoft.com/office/drawing/2014/chart" uri="{C3380CC4-5D6E-409C-BE32-E72D297353CC}">
              <c16:uniqueId val="{0000000B-CAC2-F343-A59D-0483348D026F}"/>
            </c:ext>
          </c:extLst>
        </c:ser>
        <c:dLbls>
          <c:showLegendKey val="0"/>
          <c:showVal val="0"/>
          <c:showCatName val="0"/>
          <c:showSerName val="0"/>
          <c:showPercent val="0"/>
          <c:showBubbleSize val="0"/>
        </c:dLbls>
        <c:axId val="112403279"/>
        <c:axId val="1"/>
      </c:areaChart>
      <c:catAx>
        <c:axId val="112403279"/>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6000"/>
          <c:min val="0"/>
        </c:scaling>
        <c:delete val="0"/>
        <c:axPos val="l"/>
        <c:majorGridlines>
          <c:spPr>
            <a:ln>
              <a:noFill/>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sz="1000" kern="1200">
                <a:latin typeface="+mn-lt"/>
                <a:ea typeface="+mn-ea"/>
                <a:cs typeface="+mn-cs"/>
              </a:defRPr>
            </a:pPr>
            <a:endParaRPr lang="en-US"/>
          </a:p>
        </c:txPr>
        <c:crossAx val="112403279"/>
        <c:crosses val="min"/>
        <c:crossBetween val="midCat"/>
        <c:majorUnit val="1000"/>
      </c:valAx>
    </c:plotArea>
    <c:plotVisOnly val="0"/>
    <c:dispBlanksAs val="zero"/>
    <c:showDLblsOverMax val="1"/>
  </c:chart>
  <c:externalData r:id="rId1">
    <c:autoUpdate val="0"/>
  </c:externalData>
</c:chartSpace>
</file>

<file path=ppt/charts/chartEx1.xml><?xml version="1.0" encoding="utf-8"?>
<cx:chartSpace xmlns:a="http://schemas.openxmlformats.org/drawingml/2006/main" xmlns:r="http://schemas.openxmlformats.org/officeDocument/2006/relationships" xmlns:cx="http://schemas.microsoft.com/office/drawing/2014/chartex">
  <cx:chartData>
    <cx:externalData r:id="rId1" cx:autoUpdate="0"/>
    <cx:data id="0">
      <cx:strDim type="cat">
        <cx:f>Sheet1!$A$2:$A$13</cx:f>
        <cx:lvl ptCount="12">
          <cx:pt idx="0">Alabama  </cx:pt>
          <cx:pt idx="1">Alaska  </cx:pt>
          <cx:pt idx="2">Arizona  </cx:pt>
          <cx:pt idx="3">Arkansas  </cx:pt>
          <cx:pt idx="4">California  </cx:pt>
          <cx:pt idx="5">Colorado  </cx:pt>
          <cx:pt idx="6">Connecticut  </cx:pt>
          <cx:pt idx="7">Delaware  </cx:pt>
          <cx:pt idx="8">Florida  </cx:pt>
          <cx:pt idx="9">Georgia  </cx:pt>
          <cx:pt idx="10">Hawaii  </cx:pt>
          <cx:pt idx="11">Idaho  </cx:pt>
        </cx:lvl>
      </cx:strDim>
      <cx:numDim type="colorVal">
        <cx:f>Sheet1!$B$2:$B$13</cx:f>
        <cx:lvl ptCount="12" formatCode="General"/>
      </cx:numDim>
    </cx:data>
  </cx:chartData>
  <cx:chart>
    <cx:plotArea>
      <cx:plotAreaRegion>
        <cx:series layoutId="regionMap" uniqueId="{AB041425-8C58-475B-8FD5-51375013A057}">
          <cx:tx>
            <cx:txData>
              <cx:f>Sheet1!$B$1</cx:f>
              <cx:v>Series1</cx:v>
            </cx:txData>
          </cx:tx>
          <cx:spPr>
            <a:solidFill>
              <a:schemeClr val="accent1">
                <a:lumMod val="20000"/>
                <a:lumOff val="80000"/>
              </a:schemeClr>
            </a:solidFill>
          </cx:spPr>
          <cx:dataId val="0"/>
          <cx:layoutPr>
            <cx:geography cultureLanguage="en-US" cultureRegion="US" attribution="Powered by Bing">
              <cx:geoCache provider="{E9337A44-BEBE-4D9F-B70C-5C5E7DAFC167}">
                <cx:binary>1HvZctzGsu2vKPR8Qdc87NjeEQbQzW42RZEUJUt+QdAihRkFVBWGwtffbFKSTdpH2z6hiHtNKSSy
MdSQmStXriz+++Pyr4/N/a19sbRN5/71cfnxZeF9/68ffnAfi/v21p205UdrnPnkTz6a9gfz6VP5
8f6HO3s7l13+A0GY/fCxuLX+fnn5n3/D2/J7c24+3vrSdFfjvQ3X925svPvGtT+99OKjGTt/fDyH
N/348m1X+vu7F2/8rb93L1/cd7704Sb09z++fHLnyxc/PH/fH8Z+0cD0/HgHz1J9whHlklGJHr7o
yxeN6fLPlyOtTxBWVFDN9MMX+zL2xW0Lz//laT1M6vbuzt479+Lz/394/MlK/nC1dCZ53JTEHOf+
9s3DYn94uun/+fezD2D5zz75nV2e79V/uwRTb8suLZ235UePf3y5v7stzIsXX3bl0SJPbvqbFmHs
hCqNJGH4ccfVU4tgzE4E11QqxL+M+miLh6l8+ejPJvLnNvj82JM5w7rSl//FBf+/NMfudr4ty+9p
D6xPBEZKIiqeGYLzE04kIwixh9DBX/b+0RyPU/ny2V+3x5fnnhlkt/9HGuT03ti8vP2eFqHkRDBF
FNP4EbNg43+PWYqeMAaAxpD6immPePlomM9T+vuW+frgM9Oc/vSPNE1iuu7+oy8/jv57mofhEy45
5pTyPzWPJCeSgvkweYZfv5vP37fNk4ef2Se5+YfapzH29u67ZheqTrRWnKMjbB2/nsUORgBqTB4z
/hcbPAZNYh4n8+XTv45nvz353Cyv/5FmSe8bSDL2/nvGDNAwBDlGEMofk75+CmmSnzChBKNYPV5/
Fjpf5vT3rfPbk8+sk27+kdb5yda3nbt139U67AS2XSGKP1vnGSXT5IRRjTnnnxPOM+t8mdPft85v
Tz6zzk/X/1DrlKvpvi8bYCdEUwL55HOFIp+GDsb4RAjGteDiC+L9ng38ZB+m9L+xzecHn5vml3+k
abaA7+XddzUNUSdcc44Zfdj4PyQbBXGjJGVEfb7hWc75PKW/b5qvDz4zzfb8H2man5pbV39Xywh2
goEjS0TQYz6Bsv73FBpzckKkVkxgyERPwuVhLl8+++ss4HENL5/Wzz++/Onwj7RIctuUn4ztvnNh
I08IZ0JorB8D5jk5e6hFJZH4izbwxQ6fOdrXWX35/K/b57cV/cFGyT+zvAGP+/W2/a5hA5WnhFxC
CHmWZJQ4UQxRShD5yt+eRc1xLn/fLJ8X8Qeb/PT/CMn+ZyXtq8qY3vrbzYM8+Tsx7dtXv6hwzx59
onI+gfIvG7m/AwlTEASE7KvseXzJE8j6+d75F+9KkCEgXv/kyftb5398GUl5IomA6KMY4I8yCi+d
4VG4BIlKcPIIh5ghcaxcO2N98eNLhk4ERRhJJbWgSkjy8oUz4/ESlSdYKyAdUmiot7TQXxXiS9OE
3HRfd+Xzzy+6sb00Zefdjy+FgkH6x/uOy+QMijKJFeNSggYIswQ9qv94ew0yNNyO/08e2Nx0VV7s
XSvHg1Edp3FHenegoWVpw7xxcT1SfO1wFIc2b2JULmXaIDzv6sJG1SbLRrm1Xts3WsE9mjb6Xal8
c1roKI9pOWpzMAsftqNofZ0sdcH3Llul3Y7VmK0Jj9gsYqgvGx6zmot00qFOed8uuyFjZ52qxym2
Ibdx3qr8Le6czuKJ2yzRonqv5/kddk0mYpa58Hb105rAksK2nCKUelaNV/ls8Jk3XVnES+fmjc+i
ZkrWKBuueRjKc3gE96lFcjrtTXRVZn3l0mKp5p2lg3m1zqGLF0fRz6u106GiKNxkfaDbYF1xSbQT
Q6zX48qbrnYb0ooyLXHVbIXkUxcXc2jf5AXnW0KXPqkcXJZowAeNy7emNjzOlZ9eKRa2amp8Eg3I
pPlkpjx2JfNv6r6Sl5nB9CoDSrTERliGtyaMsOJGRWuqx0zHSk5sQ/oJxyIMTQpzrlPqPEuY0W1M
wE/jbKE/j3Xd73BZnEsWyCkei9e5WiefkoBYk8qpIAnjM4u7Jl/ZuY/slMWuEz5WYvVx1vqdnjv/
lrlQVXFfrngTTcQmrAq0ja3rONiDj+erIjtfoQ9lRXg6wlo2debfZV1AZ3q2b0MdWKID6n6xcxXO
cNHLuA2qSHkdNjn2PG2qPL92rKNdOknTvFJVO1w0XdHCVjdtIeO+NeJ1PjpxWdMoS6NCTh8ym5Gr
MJhqw3OxnIe1v/eE5iHuwio22VDml+tcubNFN7GtBE2owst5I+osbrDI0rGLsitM/fvcmS7hXtb7
QtgsP8weNdPVonMz3No8d7+geRg/ldWEr0Tb80OVD/RNLViVRrwbz7lzg0j81MKWzX1rX40E/TIv
bLyIehJtyIzuWdf+IufZuKTl3bCfKjbGTUnR69BI7NLWBvVB5cV4s0ajSaopazZiyJoxWdtxbHeI
jbzaZsJ0TdJ08/xLka8GpTiMZb9x0eCWuK4sjlew8oZL327Kzk3oajJrk9SoQOf9oCVNFhyyq6kn
lzPHH1anPyA7xhZRvbEStf1Oi7LXCZPFYE8nBx6DciJ+5pm6ybP+HpExC3Elm35jmUI73kyTel00
rI87rcqkKgTZ5YA51/CGPJbUFRduKA9K6Hm/4K514MysWJIxdzN55bRb81OVLTZPRtt/aMuoH6+t
DxKm5LZVNGaX09iZ2A51/ypMdErdJJbtiPRpYLTY1/U6DVdkJardjRludaLGUB1qiqp6U7q+a+IF
Gf7KcZptJDXFvmgzvBl6P8dCRlGKe6F+ZrYNPPbroUMy2uXeFae1avI4EyTa8ixMsUZh3nasKuN8
aer3C6chbathPqhSblnn27jPAh5j5Vgd17biV4Vp600v6ikWc9EmaqpZUg3tcFbVdE3NOPanE3Nl
MuE2fzVPfIYdqNb1ZmgQ33Ov7KsF+ejdnKfF2BxGVOdp27i+icvcqM0S0XZb9QcRlvckW0RqrCP7
Zc3WDYe7Dg1H5hVu6FDGnEWLjQczEJTykVO5r8WkAKnscEW1pTeKqyIRoldpwXExJ6Ffw2kWZUYm
uqnrD2ulx5gtcj5whqsYAOKXplZVXExjscRcarslXOB4WaeLZs3Dp7FYJ7gq5bbgOWtiWfbj6ZK5
jywTQypkoeu4EB1ODUHjPmtDkxiT2fOyGX+BxCK2s2+mXbcOM0RpZqI19v08i6RtS/+RdJBtNpJJ
d87aTG+nHL/JpVA7GrXoUCLZJ7ZT1WkjozYuVrtzvUIxhgS76aQJCe6iaUdsh/YoSJxkui72YmbL
RkCj7CD8jGLI2GrrekTOR4n1YelkuVlIc52JNSTS5fJ07rVTcWbLT2MZRhMHqVjc9oC9M56aFGSG
YT9o3K5xlddDihZ6abFJIrOQkHAI0VdFn5cXJVpUUjd9lIS11iknJT4Lfsi28zgclrYdNmhd3B03
dknytp83VdP0557SPF5HVuztqn9V2rf7nNu7QefjZqznX9uWjRuEA96MI6QbbIu9si7fjXND0zZT
FxPOrr3r6AVtSRerceJXMyvbrY3cRR6q6xG56GouqssF9vUsWziBaGwuctmu20XUGlJjmXMUi8mJ
LV+dTVmt8y7m0+gTy5bwltUhxPMI+3o9jGUuztbKh/FVcCg3GwKZ08akXGgfe0RDXsRsNgFtRKdW
tCky3a9v2hLp6P3syBLSUkq1piV3JEFT3ck1XmrcNGwjPcZh1/PyDZdWVOk6rUBlXN2wi6nGFtyK
YxqTqqpMjLBt74PBC4/RuA6viSFRkfaVXX+m/bj83Bq0nElf4cM4dO50CNHsk6mVi0hwqKczJOoZ
oL/pYA+mwu9Ci9YNbgExVR2J21CpKgU+V51NSI80hoZfe63WsTxrUetS6HFspNTzNhCV3w1kjE6d
n/mlC2rYzmrAW2p91cVtB/BaDxQ2qA71si1Qnr9jIetTWbU+tn3tgHS0lO1Ku7IpRSsf49mMeI4h
u61zbFhPD7Yf22Ljie2xi0kYtYohc6Etd5DbYhUKVSVOjmW81k1xFhzu8nRVbhr3qAjjoSnqaB8N
gwDil6GxjhFl+jXmkfCJ8etQbms+6I1RerVpQUeR1vmAPjheFThdKlRdqcIO15WuZhdrEcrEYM1P
XZktW6uQ2K24WKZ4qJcJxShY6WJpg/+5gZIozZzG522lWh43YPz3Ky3ZVjh+Sn02DnG5+jHEqpsp
PF9miTN02uVlNE9xVLp8Q5eovWBBVPmRAQ1N0gqi9qxk6OcsK6ok71FWJPlIVb3tA+smcBePktJ6
/x7Ae91Q2KSD0fhXJusaApujNgaLZkPc1CgssbZ1sZn9WIXYjpwk3ou1T5go2tfd4BRORF2MG8+L
Vz2f+62eW38+j5LvRaH6kHRU8SvX2LHeON41p6wTdqPBaGdqdMOUNh0Ld0umil80cO63JAh5yFjR
iaQMkzx3CKhZmuU4169axGlCgnzvW+p+DlmdxyLnbNtEa56QhaO9JWG1iasq8YH2bJoTp3q7K6kE
HGiIftVUIdyTKMsTP5T4FvC0PCvnCG/CwMT7aapdSGrbymwbDWWhUo9WEue+tdvQeXo9YkM3XMxd
bIKsNzUr9ale2nHDl2k6rHKaL4LL52snaxtX3bwkFa9JbOq+uA3DvAwxMYZtcWm8iHvc281AJp+0
ZiljmvlhE4lCbMmE5B3pyHLeu3K9UMPav+lnLHkCeF59Mh67G92h5n2OUZOnPFT6zIQ8Oytlg85Q
nw1bCf56QEMurujq52RGvdmTFcEAK49iLFm/CZ3EwP2R2HCejYmRvqgBmttuO4uen1ZN1O0XBFy8
1818Y2xDtxGyG98P1esyt0VcVe10UUlJDgASUwoBCMEiJwKEBZCP1rZMimjoN3VbiU1guDVJPYUh
Nq2DWLesOvQlcJSmRQMQKN98LGrB151sinlTDqP4NHkz34l2KVTSN3p5NRGy0O1smdn+/njLk4rx
o+mDLfPi87Girz/+58a08PfhvMtvHx5PJf3206svx5m+eRe0uo+aknt+07H+//qu307WHGvur8ds
nlXxjweg/ocS/5sX/2L9zxUDoewb9f+tK6BIhrLxSfH/+Njn4h9jcaIx5UJwpSmHFujX4h8TBg1r
QT93rL/U/ceOHWFMw+kpwRinMIXPdT87tlAhQwFdhuMhDMS6v1P3P636mYLGhcL6qDpgEB4wA1Xi
91X/atZhjNwortqpadekK5fxyjYOQm+ZBwe9iK8b8yciw/Flv0kMD4NpUB/hLJgG6ZdwEDN+P1jO
F9bIwrOrIgr9h44ZchP8pN/VpbciBiGm/5AjyW71VNnd/2LoYx9AgYgiYFOfDl1GNV68wexq1QsM
rW2kN1OY5bKRo8A3VC2YxA5ZQhOQJKIy/vbwx9c/XTmcuCJw0EdDqw8afc+GJ7TMO1019Kppo7pM
VDT5IUF+XPuz0hyHW1qlQJT71m4T8JE/DgquwrDEAkv6bLu7vsvGvNfkigNQ3kCOoXvQJFZAPpAZ
3/Weq3NWUhh8xKN1p4Uf/Z0AOD1tImglJ4Mw5Wkv82rZucjm2WZdV3YrFHFDkvEJ4cN0LG9S6GNF
Tex63Bbp0nSUJt9eB8TGH5YhqOQchDEMpAI9NZ2aFR0XWZArPEbgK2PD9kszAg1SbsE3TRnMYam5
u/v2qNCI+OOoGsIDCD4MrJ9ZTERIVgu3+KrCE77porU8HWRXfELVMlwFvC7XnPX4AgqdYo1DMZan
3x7/j4EpoR1PoWuP4CCSeh4rk9ZdDVwIhIVILNflMWCCHpfLfBrwxbeHwn/iKBSaAhJqcxiQq2cg
kAXpO4RGfAW5ermO+qKrt1OJsybOKHV3S83Y7YTEMTpR2ya9nCFYokoul1VdRP/F3H+2cIoYoCVk
ayAdz7yWsMjoARjm1egHCBIms8acE9+iKS67Wv8vggQaHse4hD+SE2hV/R6TcF+hMqITubLOq7QL
RQOyYb6YwyiRObS2Yns6OXMYhhK8XDcrvmgnveRJqHA0x7hazSES03KdD3zJNzUi6tzXk95gL5bL
opiGGd5aQZRx1S3zmS7Q2Gz/iwH/BF4kAfvBcWFONXjs00VUTZ6NKmh8lWUVGrYgqdrdg98svu0/
WNtGSaNmwL0AG9iqWW/ycm3KxAU97PrQAkksazY0p+u8NjbFGXJ3yqLl+tvz/LNpUsagl8FgsnB+
6+k0o4WMk8gYvuKrhA152GYgeP0HjDIMGof9b559VM6fRLFAcPhYQc5FmCMFB/qejtj6nFSoDu5q
7qk5cN/y20wvx38o1AIjosulpcKJOCuzzG7QVBVdPM9BvynHuuxj2gV/R80Eno4AAVAEQVBSBsB5
9ImHLXKQNUQMUqo+dyBRHgKm6jyKSrYnEha0ghIAXcpvATus4PmyYCVgZwqeSxiU28+cdlW1lkMZ
8isDSSjRPRD6tJJR9XqgTfC7biqA1ldyqkDQ5VEDZcLUZsVWF3lZxQ28GyVhAUGPVGTaoNbL7bTm
kd8Vwo046XAeaBxlPFtTRFedx6iYo7d91OY+RdIYG895KHjCtCxcCl1giIzKzSNUvoXoQXFsTMxU
DyfYO18clGurc9IqczFVmRxSZSwa45400XsMFcJrbELzEdUOpw3wgAJK0xVqpwD19F3gJogzHwo4
M+0hf58hzVuo8WjVXw4IxLRkKbTIYmYcyFiyUEMMAlPUvxu7pppTmkn5RuuhQPEAkouILZmGKW55
blcoQXWwifBE/TpEjVUJyJC+3q3L6kk8jCOzezKEMtpncDbknORj0cf9lEHJr/WbME94TCSbcnsV
zRSzuOK+48ngSF0kbZH3/aXM28Ymi2ZFlqpq1u9AxoW0W4OPyDAe6zIT9GZoizkHCQekVok9SGSt
4fzWaQY0AZQPfAEUEIB46iELuDLAY0G6pkgz2kWJclnD4gV6DPJc1bIeITPjAqs+WbsRRK8zmqMq
vBLUDOfRAl2ZbR5MW9Sg2C9Q/+ZlAZKI9h9VVwsT56RAp6isLEhVbX5hCbNbq8vYDKb/MCO0vsdO
lWdkUkuqgAf8GrwxCS8Hdyo1ybZkpeaXVjv+3tCIx4PoiztwlOU+H7PKx2uRdykawTxJkfnu1OY9
T1sspwQcq0UgX2Xdsqg4RBHU8sbfsQGJZOFl3t9EXJX1YeqUq6ER1DW6vZFTZpAGB2iCkWkrWxXV
sQ9w+lDUMRzYyQj8j8lMeJ9AERrhIi5DFESbqhrr/n1UTILCdOuqs2kYQqugdjuSn5Uv16auYadB
FDQHlCsgQ4Dg7HZQs6Qb18x9iNs8a94ukQOLhcxDUgiBjskkNeCKNoAVZQCvjAuFIZmyboB3aCz7
D9o6sKzAKxi1rEyUIGRVOusZ3AtacWD6egLILll+NYLA5ZM1CHab8XmOc9Axl41vFKBRO/PbJVv1
u5kQd+fWgu3FKAB4GOCQZK3etLYYXDxAhCrQSCm8PgwcJgcVhzkArcvejaD4pnVozaHuanIzIH68
yTT63PsJ8BngLAOtlek2TzH28Em+LrCmqQTiAwdA4YNV1qbeKujc3VoCmTr2DYU7bIGri7EbAGI0
h1nlQ6vPtTTLNWjCkNTLCBD1ASOBw6nzjEMSldVgd5lRDjTL41Zq6G7dODfCtw+zhX5HXsV0YMul
AdpJ4pGX4XJ44CJ1I5h93bW13eX5hC/GFSwyMWCGgcz4ZsKr3hBSheuxhHKDNhW5qTIC6dkv/ZyG
I3sMBPYetwEWBSEJI9XF5O5KA85QHb+bbOhdnFfAPlE98VvVQBbVR3rUN5BtQWcdPlR1C+x3KV24
fiAKaz104WypGnFLFuD3lWvAtANMZiGqumO0kbAXktK9GSJ0gQoIaWEydOFsU5tzcCOwHTnOtjMD
JB5nQLjOYEaoQkDCjQG9jeO6/5CNDWTzUJPIbjKigaW7tYXeqBHB7AdnYeYTPDPFxsxhOR8i27XJ
A8EZj1SlBiH27rH4oUfqA2JJ1aYND6xJWFQPVSx7MbJXMw/qvGg5uy0ktc0ppB2YYE+Wao1V1M3V
pm9x9msTQTsl7h5CCGe8WrbTYo80CDKPT+18pdjs7hrtwEZ9poDcwY86x5CAO8YB28yxVKmLtjzF
AQMxQILuBVj6onPQqIDlmAOdInENKjsoylHRwGynsbS7eYaM64/uCSoavkB5BZmpZiO8uZqArjJV
gezSz3lU7NoigxoQiw68FnoTim4UfJ2TjIMDe1bDnnk4L/tumUp5U9VqaDZ+QOUpJRp8pCkaflu0
M+zp0rew/gcQqBu6XAdosamkqUt9LgKnIPlDhPXiOHw7e5WA7gx0zOP+Q4WNOUAz0e6A7g/Q5KZg
1ZI4lTaQyGEfZqCguiuzd1ERlssl5OLWKg/xipq23ZByjUSac4h4ax3M5MET2VJhd5hLgACOgaNv
QPIG8GH5kLtLvWRk3itzNFA1MIAmYrJh11oMrXq/Ljr2UI66zSo8kCKioI0Ykzlv3wRU8VtaVfiG
RApqAF1BGcIWhW9mamGTKQl4igHnoaUaSt1/EHkPgT7gebl8WCFkIuDI7ijBWjgqePpQ8K5z1H9Y
MYUQzaFELQG6UTxDSXszgtp9Y+AMGd1AN2C5XNUMdnpgjA9pM4BQN6d9E9E9VQWsfeW9Pu+IiuJq
JG1qxxEqmeOu2X5adFrNuFlTe5xOIWAVoBKz236ErknSFbk+b+oOwmoNNEslXel2dA1WMXc5wFFZ
Q3ARpgAdC2ehl1CAy4/g4NlyXZSZoJt5ksMulLxpN1yPDb9e7NzZpJtZvSaRRfwW+h/gNXC3ftct
CMrWZmT7ejCR2cDZ4Lk5aycBTzdjQYY3GJEZXCSrYaPXY3IpqwfsW0gVnZocA8gDFcmPJTnzUK8U
LfjEwwY8YtGxcJ8qArhwBFabS8g4D76b5QuktcWD3rvIMvxqIQ1dPfgngxbuaQVCwOnUDax+JUcF
LqLQaHeMQ6OjyINVnx2inVv1qZdTPSWtnewuqjq9aULPb3MBWsqDV4ilhqCoSYYvBOsgkIcOX1T8
qDZAs6I0ieg63MWed4BE0OeKEjkQECEsr8o1Lo8LiuYWvK+0vIH20QzXAhAhm0LtiS8wgyWAy+Eb
Xggzp7jJIbJkNkCGkYTSrenBacbKANrTEr/mkqxXUKmDU6MIkzHxM4D2AwKy2tdtajIJmw0HQo7p
21ewS1TOEDbHBNTFIadhTvrJAyiYHM5CbIdIaYCr8TjbavQQZnQIMG7eh+W6DcyCdg2l2ju9BCB+
PId1j2GCnuNMmI/SitkFxxa40Ppmwqpcdn6cuuI1dhUy+w5g9MJCVyuHotHDCPBLnODtCGervfF8
BBKSR7V+h+a+PO365bheaCNdspHIN6Na2tfwmwAfiyiLklpXDvrxA4JmCiD7XOfVp5w6E0syZDEV
UFInk6EQwAukx6rsISOFcl4TD5KnBoYSxLu6CrDPZQ8GNXxel9NorOgWdQpa4PlgPHR1l3Zf9n31
ijKHcQJZs91DZb/sOtx3IWn6vnuVGWo+6aUBviDIAmAIJDOLoUHtoXG9OI/OhiP4n1VZDkKkLgrg
VCMzUME0XbOPDAEVRksw3dBkc/QmrwiYx7Y9/AtNVdgkytflEhTAOVZ0tjtqj+A/wEmEtD1SuqFQ
y3Wde2B4yxAl4zBDzBwL5boBlJ2phlDVxdBlMbIwPTiXBGITMcAPWDbDTJeHZJIVgNsrL019b4Bj
QnbRvd5UxxyOoyp7l6kMPOihMMxR3vVnTVP1AHkeMM2IRWYH0NPsThZGn5c6Z3toGuOLfOH6HY68
uyNrUKmgNdtDDQZ27QSB/GkrSG5jmwNaraIkNxOMnDzgpq5qAEcNCRPaMx3ERHPkm32m1XlrVdmm
GRwFuoEzJ/2HulmgE+gB9+wAIeQbcJ4yi+qzyPCtyI/IvK4GMhDUdsWO8KK8Z5NA7sD7ESLOR4jE
vB70efTIMAbQSCLIzG3dKbaXckVyDwXb4ncO6hvoII/21Hg3bhs48qigVvH8FtUrvlEKg2THNaAS
6DywJbKKIG1kGYFKohWQWMQUxE0BinW6DpLue75APKz5EQ4eKDO03z6JnEDfTXct2uZ1K9VGBE+2
MHJxU9hxebsUYj0vWCjf9mNeQxdWakBnqHbWLSTEUcby/7J3XluS21izfpV5AWqBJBxvadKU921u
uNoJtCBB0IB8+j+Y3a1pjcacuT6jK5muysqsTGDviC9CvCVBstLeexg83rkE47SWWTiE7hQo5n2Z
+pB9BeawfWswVf7eNc5i3F6AgGCuCq793pIbH0PZsYG48p7ixx3SKc+bIjZGVyYznTNXLHSw9AU4
ClXx8h1wAPXMMeMDdmmbNa0tI8dVsvUuCvv8tfBE/aUzK74T06S0mJR1BFpJe9hYG6IWPxEjGap4
iGb+4SIr/GAqH77L0d+ZwF89ll8tl/9PHZ6QQ0D5Q4H5C+H5T+FOdvmin3An+y2gHP8KgLW8hA//
8HcQF+UC4Am0EAR4GD6Jf8CdiGVReEHQcpD+hflCoEH/hDv5b/huoQTcKSSAYM7/G5NH+Ig6/KKD
4YfCw4di95nwU8AE+QfBSM6862B/+icpV90s2AxkMkBMgU6wmptyCTOn84+rBnsZT+DNXsnUq4QS
iGZloaa7sOMlTO45PDCR+zmoMCYfilX11wPXzUunV5ybkFnPJh9f8jkHwbJO5hMJe1ic6QB69tUO
nn4LdlG0b/dZbsay8pXlGkzoPoDRFbKcJgbjjNtXsbDn+EMBp9HbyDvvW+2Ee63DrnXfIhFForoq
LV3uik5kQ2sTqVx1Dbyrl0c+5xpTKVVjFStvonfTGPh+GhSd9+JR1u9KhJ6zXuLAE2aoY9uWhqYY
G9ydP7gmhZcvATM1Mri24yzxsnRBcPLdom6qHrLPVHNTxCQIuyyXy8IOviE0zm39mbabvlYLzikm
N5qygdbvh8pqTOI5TT3BGaa6cHm77KIQenx1phbWQde3/UMe4QQFEYVVnrjZ+zDapkwn69xrQWyR
1iV2z9iAbBNvMGlgiQvusMFsw4bB1FU5hN88UhhVBabC4N6UIaweDwzWy2Ak/TT1FE4Fh3jxgSoo
mMgJ+C9uCfdXufbxWuBK8l+imuGYv2zNaHHAJtT0uyowhg1m7AG2+p0Fpw7pa7SYhUKgdG0m2Yx1
XBY4izHsGtw/i4bo+X3vuPxtA4VqS/KeYywy02XkK1p8DYC5Wtz0GpYc+B8MYFBo87eKSlwNbJcz
xpleli21+enlkpRdDUFAj5ijYQeNuFklqFK8NSEWBP6ub7TTXB4X0U3b0Y0R1oMC907vGtwtFABd
GQ/ObtiqdglhbXETBcrH1V/RDU9I7C9KYHbjfaw3TCOe3Of2xTfQ9mGF4dVt57z/0CwtRgKVzxgd
2TqEVSqdaGgqRceDu3xulvxgx5yo89jP+wDXYcO+LH5lveGff6wDncEW3VQVNqXO07MFFujtsgqV
ep84+P7koQFh8NqCGq/gsDj8m8udSHkLH8xdVh877vvW5GFZ7/EkcmCmD7Kc+c3lEbnYzTLsy+F5
aXy8N80c4PWtFkhAy1Bjbg4pUyKlSzBvx2Hw6Seyrlhhv29bBPo85gXoXDA4oK+UFaOPqpogG4Sm
6M5lWA42y/mE4cQEJb6/CptdHNgdzSJv+Ds6Vqv3tu0/pWy2SZ2alZY6gU2KH5b1HO8yLwj9u2gA
Nw2gxmLitnzB77luZ7M9j8suMiFBjF/pd9kJazyxd+MaYT3mEOLXocM/R2sJ3UZG2DJjb5fg6u4y
zremPArA7Xl80ZhoS3xQ4aZvft82hndkxb39PeUHkK1x78v22E0zpkPht25Kir52iRP1uKRjFGwn
u/HliSwQ4eYKplyId1qYEMBWEqKAbv0YXSfA8SRwkZ7JNWaBZ8ATBTbKplYrSImDFXd8n3uqCMsB
BhxeAAUTPoSmdcQ1P9j+w0gnmx9EFbjnGe/iY7XI9rABCQDsptjjVI72S+WFANkaXDpvTdS4Z8m9
NhHBgDd2MCwDngxegBtOqIdn19ZdGG8d03bffcD8sUhj1sNLNm8nFzFxWuDcfzGAzMPM1x0GSsy9
mKADSK5npXYfTO+v7+qK/G0AfHfDJ9PNeMB2uV98RjOo4YHKvDFcYiwXfhS3A+3PmH/CY9fIokgG
3BiP+0rw1ECa0vFcN2DwRF0Er9C6xMFbhvUbFW14lQ9jeapm6X9tmNjepIIDfCA4Am/MwMtvoXHL
y8TYeu5b3WZr1eRJV3qvGPmHtyKgNtWmHru4AX2MtdGr4sB5zY3v9IJ/5/SByHbNtCLbN7goNT4B
S2OvJVtEFc+VWIFtbnn4Ya0rez0uMC2SCLGp87QN9W3LgLJDjh2gV7sxgLeCVeGGKXM3cMCEjEUF
zTY5zICMIStf6dHJu2bxnvzWC1xGgHYMSS1n60N0wGn+uO3IMvjA47hDzNsFZ97B5mVHnOsddtbz
gNME+LO+kNC+1u9DjIIAtC6kNKSv8KavNQlec9hcb0vRDM/NQh8KNpunNcAauSjrP+W+L541GKa4
mdwo783OaoOH6jOiCvJeBYu7pkC6t53tnnbKG2mNbjiyRXcRPh9905/mwe0f/OUE+wgSIohxa1UX
g34vWNbsQPmyo+VrbkbyaIuug9QpSNbsELqtwsFhWRyLPmsWokla5MXyMe9RnpT4F5KdXKh2BBdA
uHs+bbIZwYtEAnp+CXQtP5RBRCyuQgDy047Kt8Trz9Dx8a5ewuqjw/V+vTTTdDfupP0gzW1vt3WM
ofv0PBE6H28s36p0plHwvEYevV4hlz3WPh9/n6kbPq4Xtt9dOP/ywvyPw1afFfShpDfDe5hT+SN2
0zyt97gAqB53M49+mDQWI43gw9VkQ+9+GEae2UvmYBXtt2ZcoLpuJTIybA0eq3KcP8gSSQMFw+wB
GyS7d9OiRFxfkg0wNfs74eX1LclNoMF6E++RIiGSCjotGV4uEc+Uu6vetvpjOYEwZl3/mk89uarJ
8DbuQYtij1xATvjgB+pcIe5w462Mvl8WhYSGqOF9+bn1s9wrimurqLoPZTfdTmI4yWkZ41oEWOyJ
P+HU7HpHb5ZipHiGYBmDAsp1qvpgGnH5eRB49kAAsiTtIrt9A32XV1TEquGIggQdhQ421il3TQOw
HsEUG/Q0KxyPcFNE8BgVNTwG8Yg0S3RJtgRBHz5KRfkDRJbxuRvohItezx2eDwC6enMHTyAq0w01
i7HdvXKCGI0evDL192iN0is7gIBun7EuInlT7SGcQPtlCmC7sllPnBdPI2cmXm1RPLRuCA9IB6wv
ZA/2rHvEB0A7DiiuulucQPOpdLa06dhGj+FIEA/SE5zPMaD9ddhu5qlgwPuSdQ8VTZd8UbFHjaY9
dFSWnKRDzs9yrORNV6v1lVxiSqyd3oqpeF/lbZ4w5ksMFG5Wr3MfmVhYN+LGteEV3/NPDnmLmEYF
CP2J4/cwDhWiUm1Loi2RIJjAXu5pqvkSrOr3jBW9xK2aAu6tEW1z7Bcq3/oIT3zu3fCcV504WGfy
KsN1uJxkZcvUNGDwJTwf4gb/qci5hpVTFTTdVmWvO4pwBaxgsMBu5wvhPAE1xNe4W3EBEAXOm6/V
TiXKC594QRWLnVrsBfTRaIhAMl6Yxp1ubHbOcbsgj81OP5Y7B1npGXTUJKfbpfeDNF+Rg1rh2ab1
zlDWO00JT6QPX3G/1bejbsICIiTw0odqLKHW1ax7mlqn+FMTeeEeKYuGeB6RUQIcTD/XfkDUIYL2
iA8QwSxYc7++h5DwrObG3SC1ZTNYsxGYVCvzR4sx4DaAeoWTdw3Ve9HOuku3sMKMRaMPCqjr05Yv
VQ83sDiYeloR+WHszmjkZOLIGC+dOjZdhV0zXjvfrEcJwO7BZ6N9KZb2yizmupebS00UmPvWdvYL
x2l5BBw2XPkzy+GRyjcMastBgKefxUAfq3ltGkD1cFcOlUMM78oW2+IfymjbQNfToa9QmaK7Km4D
vj1NIek/u7qFaIEjr4FHoFuIfRr6jA7z7aaeBq/9ss7OPnjRut17CEeUmepLNn2WY//ST6uuRTyU
E82DY+vhcDsjWXI0RSieOr9514eNK651Y0R+E2ryaVyi/tYxDHKlxHvhXC8lKOmtWutM1lUhnqIA
ZMi7ssXfDUs81Dp/6HprDqxEGMtrEtYv72BndgkNB6nEgwp684Db7zy2uEGX/8AF/hlJYRfAUoZg
M30OlJLyf0CfVLRMa6B2RW4YIMaF2ERZWQQvG1z2r9Hg/0es689Eyv6Ae80KC/ZKPIpR4R/wpqaA
tMWI7U66HWC0FhiKLQ7mT7U3gp8LuulL0RBK79Qsp/A8DDzM1wSRy6K9rVjV4OTDBzvjRsPwhPoO
kdQDan41BHBwkEAA1Vh3GADppnOMbS23X4kiYYSFno7bc8A9eGHGwSgtETb6MPawdTo2L+OzBY1v
DzBO/cUmmvOQftywT9RJLh0WO5XDyipDtav6ODFeWhECCmhW+xVvGf07woP6OYwUJvrRWPz5C81J
WurcjcJu5O1nJ8GC5SNaB4dpsocIoqY9yt3+WvEHh3va9T4/wjvmLrO+7D5cduGLIPiLfPND6Po1
7LqrHX+nMfffgdipWth5DCDSd7zml6hrjQk555Z0J7bu+zIrK+wGkw997fzvH+jPnM6PB4oQ6ZbQ
PsLgH99dcsAGh+hWd7rYhRAn4NqN2uD3g88e/WTL3VNSncMSsuGW/S7ofS8k/CdP86+PvvN8EQhf
SqIQRvuf4afeW32BcEJ3Gqo+eOHLItMS1NCTr5vh1DkPj8pHgSXgu9Py75+6/2eocH/uErFkEK+B
L8LoL899qRjCYvnQnazfYymcFwUHWdQGZnZlsTZTn+PJX0z6UfWYUcmgJyx+WonmpCjQzssP9D95
85+1MPxg2y8BdsoD/Ob/tbz5On4q/oSuf/+Cn+g6AYoOdk4Cg70E1/Fh+pFb99EVSTg6CYDlUhQY
7VT7T349QLEnsGMQlX/XNAWYdkid2HAEw5wYsP9G07xIlr98iKFhgq7YcWCcREi/7/2Jv4KbgJLK
olvlehvpzdvqBHzjuh5aDtAKWTfwA85B1oFL2l9bRu1Xf13hOpfQHy9GCYAESD99B5ZmwoHalj7M
3HVlDy3iUSSMofaXuazjcCETNuS25ViHnzyxOm2SKZplRF+L3EWIek1tUCFks8y7Ktjk3n3U0rm9
6oZqsGDsfL+Tv4e9WMvptODsd/NZickv83MunFddgec08zMGY0KfPd2JIINSF9BMVcuwXeO1pOG9
hNecEDxsESOrxBGAD5SJFcVu8zS0FJvY0pR3edsWoJTBYSWL5vmLboPiZRu78IQn1aXQXrzPiJ2W
LxL+o0n6tqgeXcfuRuAZZ5ha6lB0+fQJPDJUMtvmFahQJFQ4qQAvdRg8kP10mwj0VaXmkgkYRvXi
gmwBBmGuA7G12k8qLd1doerZO7sFuEla155an3EYTRtJiaordchpjyjcEWm/AoZzTrrRnHyich8z
QFvP4J6feEPK4bZ3SGDjt4ClO2jn76fz/06E/3AiYNoBB/uvD4Sf/bN/637/G2bFqf3852KL71//
0/pAsoWAlZRU/hFi+XE+oPICZ4BE3iMMoSbjk/rH+XApCkSjFshcX0ogrPhPP60P+ZvEdYUIguSw
5f9L68Pf56lfjglcQzi9MHJh4todlf2Z/3pMrL6ufWAg5FS7LmnV743y7t2anysJ2nvRJ0RKryzJ
syif3vs16JHQpr+8eP/kGo7+eg8jcwfyIQyjCEeVv//3X8aNju0xaqnIqRtWcpfT9ysEQjvXmW5h
XQZ9TEYzpVGPsCxt8tu+V9VRBFRnS/CBzkGyFanuPXVLNi8uO3kYsaX1wr8zxY6+sjkGxJ56MxKz
pP9CXYs/VMSTLmKv/ljZINv/dqU0puX6arfuWCJvb71sZdEJ/joOLaCxN4bMeo03MnYTwtwQ+VNS
T8ka6rcVn78B74mT4zJugWnSILxW0yJgxm6PFEZALBtkSaV3y1gl43AMbWbrG8iOj1BEJ1hLe+wy
Gh959MEPvQxZ6U+bxU/QVlBLUb9AuUhaE2G3LLA+NylwggRZyCfn5S+I0w9ZbdsM8MXHKQrIEYHw
B2XFdeXrz5sCylHVyKoszZFv+DGWcdz3G/2ldZQc6woK7EqWL5qqVPHJ3mBFR4aU9EnPLR5sO5R1
eK/aSn2PMfzvcPkPhws+YbjY/83p8vINvbDWfvv2p5nj+1f9OFMkOvX2HhrYlvAr/5g3IvIbPsch
eiwlRsrdZv37ecJ/48D7MekGiI4A9v/lPKG/gRIDlA1YjGHVwyDxMy3448P773pyqPiLlYqTifsR
shYhojnRP4ZlBNwer1iYPntIwvroaxC5qmboaMsSxGOLFELso8dnuRmDdU1aa9bUty48grgVJ9PS
MgZYj/dzwPARtobyF1eTOuMl0alSyDQnyxBmreLufeucMekasvATkvT+OehJg9mDLYkpFILuufg6
6X48z6FVR4aQYsplbaDrgUHfEIk+rjMB+BOFtIuRe7MHVpgWPSGyBq+/du9pb+QnjZv+PDm1HUjJ
D5MVIiXjTJK5KtW9P+TypNeyeQmKcC7j2VJ4bth0uveFP5ljMHvblZ2bqEghGvPPuRQ9ynXavjFQ
/5WCRLeOr3U1yhtAouRpWoYAHKh4nCc/usVcgThAq9THprAFCoPq+bSJCWpPCTgJUZbhOIhcn5aS
InEcro9d34nzoAN94F6N02qa/Xstoiul0RPUufrBk7kXizwA+b0uMmtQ4BJPtWHPAwlxnhpKErJR
ehNVzp4nu3mn3Nv8K4oY01VjNYK4gQFP51XbLp12t4YXosiM9GAhLMv0AvsM7To+Ezcqb9kRCbD2
EJiQ4bva7bGfA3srSi9HURIWLte6L2s9QQheqiLORW0ftxpD1bJydAJNnUu93q1PtKzE5wnzHVCp
j6Qt7dHvw+o0wU3ZYdP8bZZld6iqnH+FZlyvt1AsqlvFWnhlsndF4pDyyeSeL0YcW54Q5x8Ohgdl
uhI/gDuLpgY0C0FdWQc0Qwx6+V0h4XLYiIZNb/IW9rQM6SNdF9vcrFX/Wkx+9Spdt37yOBJ5sd4Y
ufW6er6WOwTUtQS/5DKCjN8raRHczNESstVohSBc34f+DNF08V8L58Fs90JqICl3NUZN411Bdprv
A2gf19RgGAezSqshKX2vFafJm8r1AEAeZmM00bpOtgmRKV5uh0oHcxRvu1Bb0B5UtG9w35kuaE/r
hOICvUUMtwydiE5A97RpuGyIWVcGxqb1WwQsg60Fcs5OETMoGgGcfjvw4FN3Ea5A20LE6iFn8XIQ
T3DmUXWCDquz/a57NWNYQQWb0XkUfUFRh4FElkMt23bdzE7omfkSXeQ0CmFNy3F6ZaDyHgY5AUXK
mlq8oJOqyqJh8jPV6OhqwZjfxlFugQD1yMw89c5rq2WP86tTj5KB4TWAg1O7lJEaIZpUc9GJK22Z
tF7asiog9zgo8bq3c7+hAKjaGwM6lZMPW2HQUUEwMNwZeA/iHWESjjaKBVb/UTuUFnytcmOhemxR
jBMuLnzq0YxM3TPeuQwCcNROy8VRR0fX3GB3J2NUfYYfsXonqWcAiqyDoRV3QLxqgNcDlvcckzwA
cdVi+9pJ0BrLId4pZAXi4BeQzGNtwN7qUdCvkJHH+oiCmrk/iRWpyhRpA8w0o5/nUabZHrzaGgV5
onVQmkJUGrVJbRuYjxfiEWcfHnGsgVrFaN2CbNbClQ6RS4h0dy/kGnR8x0+KcLyum4WRtOtmL1bC
CZUBsuf3bnfaGEXwhqDQCTQVw2uMUEa+vjQLsI+Bexb5+24wBEVL0XKsaMhvdUTNGVg3PveO5eio
QilaEkyhOE5+UBy1mOWxK4b6QQfNzaYQ94gHn3U3rmDFdQ4V+dAtI9DdZq8tjaF09wZVU5MfjxUP
rqSA0+ZpMCswCnB+KV5mg0KS5kBESZ5h01UZD+zmw6xEPwH3tL4TxdQ9SdhOdyM38weGUMMaB2F0
vQIIjBsz+GntqDqOw7hZ0H1TQ+IWhtgXs5rPuKOGOyzXaNYRIEXLuSQgfIkhz6At8oMjlXxlVNlH
Sr0clwMozEYJe9+N0kOdBCq8Zk3yL1vA2cOa+6kVXJ1xdOanFt/qfS3gt9g2kh9m0BNdPOZBf6qY
cddiE9sttFEJetTVab+s1ccCAMAVg598B+rgMHoasSYUS1TJGIK4jKs5pFm15tsDj6oqK+roaBvd
v0I1G88rn6ejP+jtyOYWnk7lL0uyWW9OlqYr7oFmsSodELm4LkMc8RHg2LQfABksePxnBLRYHCC/
h/xTXjz0q1qSeSvqjFaROnI8gUMPXq+Bh0gLHI0bfR+GBt7BzKL+0yyD8dYXm/9tnoLuwMYtzGo/
90/cmvCd5/B4QdSpFKKCOgCvRUOWHpu7mizmbcLn8HYaxuEB7k90I4WvMevr6qYuHNLGsDbu4PnB
xAgafmq2+SMwnvJmpUXxLu8mbBLw2PFNLMck0G47uNWRpGtD5EcckPCkxCf/gSECcIQ8N3ySQiOf
xlEHh4jb42AZNgXaSn5GZCt6rHkBsaGqu8+LhbQAT5Zk9dqRM8pm3uUDqkbQ00UwPKBADgGtMCuD
GkQ48b33QMdIRhHnumVlSa5Dz+5r/KBMikKqHkJfQSuE1MZXD46hBNKkrI0pkOnIWzqkjOAEJoYR
kWyRXEukoIIxMa0MBGBtGDQK3w28xRbuTNmAjrouL9n3QI2jBfRoQSqcBMNQo+BOz3wtxDPgX6lw
5akWPRcvlq99+XgZWv833/+n+R51Alhg/7V68LzXU/4t/VR346c/jfjfv/DHiB/x3yDA+/xHHwbf
x+ifsiLZZUXo5QjpUYHT4++yAbov4ACjKhOr9I/d4Gcrxl72zIK92yHy+WUB+C+m/OAiC/wiG5AI
3wIsEYo7fOyUUCz/vLPDqgBjlhvvmlJ/foSP0GYbHdi5bbY6E/2E2Cvmi6ew4fNRdmgI8uc1Oksf
3YWgbpaXtebtdWiDNvHNKE91SWaGibbSie78CuieLrJ6VE+qD09IIMwwFNFMRal+W6b6YQ8JxPWi
ZOLVQYF9ogKdbGmEkid016FNjsDVpU3wDDMBUZA+wGcnVKg4WmaLooeoiK0YaYqPS/OVeFO8yvC1
Qi1O2I+wlvPpcY0gHFYdZ0ezMKrjsJraJ6zz01XXS3O9ClAasTNtfZzDrUyrRqNGceHi3CrXZlW1
jVd0QM8a8O4wwaGxIYeElxMIDBgXuJBrjiUewahYOJxj2MD1etrIQDLS0zzpmWE3ZJCnpgmeeoJ7
Mhwj/7atYeLnrk0rTCn7NRhkdYEx3xiZH0bSAw+MaJdJjR4so+olLhfA6jVwGvyy2usNoa2DYJ64
atFtlMB8aOOJiv7gYPDpk9NYLhNm95B+sz0b1C2my1q8RQABX5eW8bOjYv6g/S5AzMdEKVnDLr/r
hzUAv9IV5YBTygOUjhhqHm7PegjresrKpZPeF7D1uAQgGk/edpi4rQYIMJ3dEsI6ihIqOpoRYRdE
LEyo5V2kIuJlaPgKHaZyVAQc28AC3hfMHUWrtY5Ln4p71+oRkvNIRmSqPHQHAQa04RyPqmQ3mBFJ
UvmurDOv3vbs6xzB2q0wN995axn2XuphgVQb6NIBhaW3HehFZOUw1kjI9jG+kRURQi1Ob/oKa9bI
hw8d4m9Pw9YvZR1HFkgVJpFhhJK9POaIyRy16aQAKiK2eV4OUY4yg+0IcnIYnyIAQyt/hVxuybMH
l1OCBUPnCdoXA9VOLjjgOpIOhzmyxlDBb/F/QFt7czA211MC881/12GdeVyc2dp4rRCZPaD6rkIj
kqccilQRt0i8yYKjw5TsvRU1K+s02ES7xiMakG5rgNYShZPmK9uUQZuiCfIn3RTIG0NlMBgiUDH1
lsOabu+8ag38pO1Xghl+4TPmGbHkCIUUnY79Uesr1DsUJ9Rqelm5iVAlCyokn4e8gOgdeoN7V5c7
LMEMMsSmoEHaqFbdm2I199yUMhvnvk944evliB+A3G7EMiz1hkANa7ZTuer+gdtBIyBkkCUTxqeg
QlckRGPU9SB6jn3vXEien2Uv0DPBLFpI0bLlWOp7yInj4gXDgMLaukX0PBzX2EdnawZSeHyaZqEf
jOzVURiK8X5m91E1q5e86d01IK4A2WxPbd/dxv9diP8PF+K/ldO/X4jJp6FrSv2XKxFf+lNJx//P
ANoVtPDL/bWraD9uRGQI0FjEdqcLiDhCBn/XvRA8wO2EDQ4SO4VkhGv0p44OCw4AH/5nSUC8GRqn
/yvdi0V/EdJRagclHW45fg44CP8gpE+Y9zRySN3JzcJfsqgABZhojXa3AkHvA9dYvhOtKvkYgTyf
UeWoy7uFuy6dG8gS6RBOPlLXZfiO22J9ACetn2fL848R9ZEJ2MIF2+CysRNGc8DP+wV9jZx4l4pa
I5yzONyo6eg5wDdgT6LwRiJnfFf7HY6+Btr/FfobG4RuolJtOFRXRGWgvRQO/Y+V/t22e5RVRCs9
1J6l9wiou4e6yOlevzl7GTFeeDXkq8aVxZmGnh4WAbBMB3V7RgnFLdIKeZ+MQR6eJ6S8rxYkhs+R
g2qXgS2fP5AWP1Rq2nz8hkdBFnagOkKT6ITMcix7g/1C8GbNoj0S7HKs60nNxw59tN7CTli9IpGF
G3JNJX7hJ5Yz98A1+l8zfyvzrxtYNRPXQDPe9Zu3N5TiJ3sHF82+0wupn6KaILLmyuJ+mZB+6K3s
7kc7zOs1jhfFUiQDCSSoQkCuadrGzxPim44gCdHLR1fj5zK8xwtZYQVHs2GIUsaYVk48AlbvP/pK
ygfU8GBad9tA/DSPBNUpOu+6g5BwE9DncsZt39/XvokeGArTipsKa9fJ4vU7zMipo125NMetKJYb
tGAEB1fMwP1Lprtn3zfy0UNI9A5tQkgWIw11an3VJm0++C95B/wYxQ3hldegU8VNoruvBzN7zxsF
w8tFBfnOYuEzTT1R9IEGzJ42rx3xnP3wAGbZfF621nwYpi541xOID0m0GcYTphD7h+4kswEYDo8l
RLFH10NWWlcaPQeoyHt04YZ5IXKoC0vYHH6EaIHdBe88FqRj4S2fJGQvaBNY3/o+FOowrURdIYKt
yxOw4XE7T1DrVuTsJg/Rcg+1LAs6QDP0d0u4MjaMqvFcsJqh3WHppycBCKe+KUIXPfTSA93tD5y/
an+lt4X1COqAw4Z6JJYg+zcGxWLYwqNyK0ETuldVsMBjACege1ZEFOUHs2cjvDHCnFT0IInw+9k7
MeGsI/6YSSHlQSEDHEwoXhi88Wrk/UTOjUHvybugt9F4xfDXEGu8fd5D5/ZQfDLYJKhzIH/tfF3O
o30HTfkOfTrqBk5iGX0B91HNINDDtqPelWoJ9B0RNOSVhaQ8lNsKm2obtywf1vpAsK3FY0ias9nU
ggg6VEsvKrpbgJ4msz2G1Mkv0hKXFge9HwCyr/EeeuM8V/yEj7f3AqQ+P3YDRhw0QoRtn0CB71MU
jqNUuHbq4I2BVV+Zxs8AzqjEZYtNfUrX0blrT5LqjFWapWukn7oNgZPKwhucfZtEsnNXC5LXmcDQ
ktGx2PVGd1w86mHCwEnT5APkU8RMpF8d1zLw47UfxZ1d3TPkFpUKtRyh5bA3fxhQjz1NU7y3Ad0v
kjzBLAziedjwa7O7eE6Niucmh5XWc/jj4JltxfQ10b39Vq3ijmxB/gFhJYDXi2meNUfBdjWjNnyt
98GhsfMDUF3gmHsX21IW6/+xd2ZLchtZtv2V/gHIMA+vEYgx50zmxBcYySThmAHH4AC+/i4Ptroo
3Wqp9V4PVSaTmGQQ4XA/fs7eax9cf73NunA5lK45bIXoy/1iFQCZDX7KgiML3lQ2bVyE6zvuZ2/L
eP+OSu4GuwUluo2wEruVPHRJLfc5vpQbKRN15/d61tc3XyN220OdWeEuS5ZkT54BXdjE68G62t1x
bZpsCwbcOOdIK66WEq/wGKSfG/AGcWqJbFsESx3bEZzkkgLzVTHoO5oQhp5zWiIsDGUcUjn/GKWP
l0Tky26QyvqE0yj57BQeGOeLOszP3Qr6dGibpxEjeHF0Kte7qrsMyGqEIHjTpppiN4KNYTRQbmfD
CB7GVkSHDJZJnFcQXwZud6wKfw0gk3YU3xMenXwXdpmuarvkJeo8XlmvSnacveKWNkX3tYbYX9CQ
zoq3NiirvTVOEoqUHe7BCEWHZoXi0qrEfI1kalAOjvW2UfV6W4c2fhWGmsfKqcIHh/9w02PkuuvD
9CUAlGJuragb9yk+ExA8iTVvxnkoaI7NeXodFVWIbLr2OggS2RhsC1xoEEtokePfoRL2BpSTk22B
cYZsu1krAebbaHHgB00SHoI2wO8rU0xubTpSBo7Gy9Ca/SsrjvtQNqr2ynTko48++IE2kXlL47uO
w0HjZUqWgav2Jv48gPHCPdo24GBGQsZJJkH+3end6vtYySr2Baro7TQkzFql62OCAHPMRRECTex7
mfXciHF6hPgdfszhmO5QPIfXXWJ/NiJw+gyy3tA0zRtjqc1t73rPYEGMG96pYmszI9pMFvvcunTJ
cyrdw4zwH/vRN7rc3mFtuDkDPJ+2Tra8LVzK46Fs7DgI5JeuKovN5JigReZihwiw/c5MboJXZTSx
HTJzmWxubVt7XXBw+Il1XzJLYfisClwr/i2O+Pq6WunoV4Nt0mhFBDNslZAK1j5YbzDZQwICpf8Y
c/FpaWJKKeqLDNvORjlTeQygxcVeYtqEF+jNtfA6Xcx04XZwZY9dxHB2ok6yL3ZRfDIYsjHF6Ex6
o0F2bLIw+C4tSXVv/UiIP8DKhi3FCN4hnZhx52FsZ5AYnCO6pNctcs9N4HTvTbq2+zUazwpcBXsn
DUgAD0UcppNzzOelgm7XnryFsU7uW88ZcRHXJWseq4lv7S0ETAc7pzfemvkBS0t7bob5yV1Fv7do
VSLi9rYjPbiPgfqTXi1DBOSi0zbrV551UgHELxfMlp4PJgB5fLWfxwZXgBF+S1L7jSFO8m52nnMH
7QwqMxTkzhpYV963yq6sU7aOqPVF1l61qP9hcNvfg0ptqQs+eiadIh75SDQmewTsLZO13mU8l3UC
F0/oiwMVS/BoGQu0/FLle8j5851dB8m9TJqz5EtvSnnIhHkrlh4LRdCyRK0wjRcx27G0cuvWafPn
uWj9Rz3fQEOPLBpyQo3InM47InGGjRNwYGwCG5cj/ZrEBT/GYfIy5NlBF5udVd+BDcZLqyItN/uB
yurY2VzUhWHeJaq/g8OHcWzot7IPNnlbfZYlLPW1nz+pfrxvreGObvgN1Rq4Po2aLwdGhQsqdWrA
UWMIec09BPdT7DmZh2sQ8t51jbzl2q+6eit8CVEt8PDYFdV6D+O++Imj+8/F728ufqCqbMQB/3sn
9B6lQ7+U05c/BQP99w/+fu0jcDvSigafjJ+Lefxf9z7zNxr/Fh1ItrsICDB3sn8JLPlXPomQDEYQ
QnrRvy5+0W8BFz4f9aXlID7+Z4IH29cXu19aoQyjiDvGfmiCGqQf+mfveAlHfK0onI9eUBdLjOkh
s2KvVM4t1XATMU/J8T8RwyCrvWIOFWEZlPLkho1l7teOZJctknYK6K4fSi8WCJUN+OrpGMvoG0yV
5E75/nJVLWxjuFbgoqxsBNYGs0G/yyl949UvUUkZDjL4XbBSZG1skTDaxpuyHsC5NC+yXyQtm07c
WqFr7gJjXZ8T23Cw0kIc3snIZHoGL7B7SgtJM9DsOHFiazZRIuWOX2+5R7JrNMhMFSqqqIjpWBEE
I2oMcmv23bCs9Jtajexm5mfevKXJUWwZkQsOq2TjsYIepiE6aPo3o5fau4Zb3X0UpuXVRI1/hyJr
uJlUbxysJMcJbSYkYDTDNO/gGmHkwFo80ZssUob5SguwfH1Pw9iyidrEpDL0nOdQ8pgtABH8EbYw
zzWW310d+Poc7lLGTDx5kPYWV9Oouh8Mx99Doa8ezLVsELmG8k4k6GcwvhT1GeUdEUThmmwLJYK9
HdkUiTKsbiCep+ZuCcgnwZzRMoGrPfPVCoLhemzct95Lhyer7+vwENIALmMbiy3+lzEsDrUcnReC
UOx9Dkn/UKFjmxmlJcmN2xSoERyzAONer8jEpv4x8JuQiaafeGfHUOaP3vDrnVtZj8F0X5GgFPfK
7Q5uaoK1GQEG9Y3t3Fo4B96tpU2fZeXMdxNF8jaq/J3Rh8MWRQT7sRiqg1PP5TkqZXIdtXn94JmD
e1O49mumXGIJGrOIF39c9jXHz9Myet3ON7zqqMwKI6+FwazI80dyBTAZGn0QJ7OrTqnfoCZzwl3l
ctkUI9lMCXNpqAhTkxzzKPHo+1bFD2KovllJZOwb102ajRhK65FFToYTYp4T49uK2XaExRa3aVw4
thtzzX9oWG1bK4iuGoIINlXY+SQZ9W9rlXnUmIGxFzZZKuDX+JQ95M10TOEtICI+l5Mw3twgSE9t
KbpHD7fSzcJk5cxVv4tzEFhUOpzIpSvFrTN1rBuWrcJcjmmvXQTGh1rQ4TfdpEATN3q70IKWs6jB
20xp5jbMQLlop9ZzmCCJ3veRpRz4Btbq+iNYLZGK8JE2T+nD7DSicHyyba6zTwQmmJ5Lg7QQ1ovl
shZ2JmynK1+awcMQ4vx8nd2V9Aq0JmDz66ihWKdJsPDnT9ktk0D7FSQKPYoyt+S0lYkj5M6l3eO9
zZFT5yfV2BgIymbN+duAZ3VBSjbY9p6mLHPV01Bko4e7IjVy5xZz35S/FwVmzpqG0CUuRHhEhyyt
H63x1BMqEbPM0vS9srK0JLLIyvh+jKZieSqdQzIvq0VvwLoklNArCFLCqeowhOCJnCE9LkPovmP+
U8O3oIiswn/nGUXjhNkWcGk21I43b+qkGOj5I84uTuiLmPdvaKEPSLXpVS1bs0NatbUH6n5eLGve
/WdmeYkC/LuT2qUF+lcn9Z38Tl7er9NK1ML6R/77jObY+81FQmgFNhwVH1j//5zRFvx+D1KL9hJp
D4TPQfz7Ge3/xsGNNhoFNBpobXj4vTlLij2xJbyWZPrRUkVm809EiSyCP57RvEk0iAN6W5QDxETb
f2rOFv2IEn+MMoDckI0j2AomQRoSYe9dlLQu4i6/w2zVlCaXeVQ2tJk2asr8bZFMjZpvO8dHZYE7
BxrKkLFGHwVNrnJ+9cLJKEziSyRhVlNdHNO1NtX9AFHsAxmYgrYV9HUGTcYS0M1sqgNekkbYONwP
TeSmu0p0ORO52vrhpLVouPl04VdDEyjQE6fnoHA7sJQp2JchKB89zsMDgp81dqLSvCuKDMRA7fj0
TuDDIXlby1ayJzqu8RyYxtdwBp5Q0XLaMPYEqyCmjFvDml8DLc9OweSNn1U+2juXQx3+b+2LRxmE
hYAHNS/307gmUdzaqpI7p+VvDLVqhUfWd2UbR8iRrzpOZ655WO1T5X/N1DQ8kzUm8lvPno24h5d2
l0mT/XTBy0DHA+LjdggEvSI40xHcB3PIlqfAGwb6pYQFviULEybDjCamsnOSPgWuQ2pf35DUsl34
+Cds4eJqVfP85mYMvdh9Z/OUoprbRX7R1zRu88raB4Ovk9QY870ucpbbNO1yKDgBvhOjr81mAzG3
HWmhriHmERWMGxqHLIl8zTCrBLPo1zj3elylfhks78O4dP49fxPbpLs3VTPNXVrnmTnCuzUlSiwj
Fz8CSbySSLPiSCDhuFep48del424XEXw0K3uDDNXkElmQwZGUVJRkzUuduKqsx4ML1K7eqr8c+IG
i4Few/M/NP0sxuMx3gYgRuAr/sQTp4tmFXe10V5TAEAwNn/ijO3CVcCNIygWbLw8CLeFxyKYpbnc
BpvTSj/K1e3rBS29QC1JT7Dq8a4nBe7vjagxI6Cdt1zHBQrH03tAjMJ3tVpT8FTRJVFxACe5fSkl
RMcNJFCTy6AmTMsLbdqZ56CPfRtZ6TnH3Abhk37xR9UFC9VUGaARLMOlMq4nrnm9dk42t70RZteT
BmH7Sa2+2D8R2ZqWveDFXU5zqlHaVDc1jZrSN8URnIXdHDGSlkjDrGWwtupC5zYJ3dnXaZbdZzMJ
BFvRTbpmlUnFm43yFp5fu2QQVvNmhFYI+W26Xtds7DhL6Ho3nDRO3E7VZG3NC1Asv8DF/AtoTFZj
FdzMa6VuS80kk0UwxiIlNZEV56KlygMYZoxJs1sD6vi0ny6kMw9RtiQ3CACaTVfwMDDPpAFu9o/r
DLfmIRqNb8aFq0Z9xxgnZAaO4ajhTrHHelAN+3REiTzDcnbJoALetq50yA5u0sr6wL+E6BMZ9TAc
2YmWJ7eLZlJ6vAtEGPWAf4A5AdE0yJnLOAy6f9Cefb6gg7gM98AVCxuVoaIIaWhSLYCrW8NCmNEz
kk1y+8GtFe8jbu4cWUPKbuahICVlq8sP6+yE5xwAEN0SZeBjnS0FFMbpa2bLrSwOYZj0u9JKtXiO
76oB/ghawobn8WAwWZ72zijKGMGafQXtJNo5YQ6vycjwXcWkHVqf2tXNYtMp6RwPhZvmX2UX5F9y
+hTP4HWn9x6vmNxJKkneNXeeYnTJSMMt3xhOiKvdbekg/9r5ok/lFb8AIIZltDSAuR2iY9v4If0/
piNMK4BsuoHXmui+SxLCZlrnW5sSDcKkL1OtRmyno9FJzbQaKpUOGxiOKDqbuh1DvOJJ+cmCgvky
qfXVZQkP9IA1S5SMJfvow8V+0H29OB2SBSyC6E5BVMP9qFdEHExLCJNqZjU/1qhYbsvKpiyqZFBZ
N0o2BKsOq58fwq5x3rphfkvnGa3vQE/TirHJleF2msyh34xTPo83lYZjrovVP1ZIWiQUZDWnD5S4
iaSH5ZbLutBaDYbAy+EhJUQ+dYDCwlugUtb+P/XU/6meohr4y3rqVqcX/9e/G3nbP3/0996HBwGP
TgXesYvVS0u9fp95u785NqZ8k91F9zB+5eYBx4MRSSYa/uafcLzf6yrHISkbSxkazsgzqWKcf1JX
BSYV2h96H7jWmKxH2MXp0JjOxQzyi3UrKOauIg4pP8LL4bJhkQsZxMx2oLHak4ygsU8thy0cP+Gf
EN8C9MSdEIVbf+3p+NsK5daeGSKpn43XpN3RKBtLSV1KVaTcCfDhXPHC60VT31qNV2s8COMDs0tN
Ycu795K53elnGIsibwz1jMZ4VswgriORNO+chAwazBVb/wTDo90oDrlrCwMpzg6NB4gqg9FDnfr+
hglo2B5sOiLIwQtNApgcPKPbIoekbncDalLH4g9WrYaQDT3A1At07WKOlbntnDSSWB8zcyDBZtRF
c2482YRnPwKX0IeotUtIU+nG0ihzAgRx17eQ/e6XctY4r1ETU9vIpaCw7VQe8dhYnzD0eF8CjYRt
GmM8OpNwnlfN16oZPx17x4QP5lc9lFSboAacb3DLcl8Dz8lkgTcAcr/vD2209h+51PyxS7BUplnr
ToKtbTM7kl+Go5w8Fx2usKT83GZM+QCeBRF3ozRSnwACTYXXoRKjgxh240fz/AjBjz8zLByYb7mp
dQmlh7hhVKYD9yarrmoMIrdOYeTX4ZSA9FXZfIPKYeI0iopTnQX8THCBuvmzRsNWM8AGNn2bJ/zz
CwU7UMg41Whoe9TfMNFwCCJwlPRv8NvhtatLztJc2HDOYccU2YNR2fwVmkuuTEsHAExcXwKI88qR
56Jyg8+I/aJMMJu4hrcNjCBFUjxU3nRsi0qYr3SYXGdP5pfRbNjUf4hER1JgAoxellI9MmzxyPMT
PocM2Sgvq93nDwHYJHdzwedifMHIT4fjfRZKr9qKhY7WfEz2dGf4nVZMOBSoQNapu2YQZYMJkVkw
1ss2sHtYDbYEeILpZwA4dlFFhK7FiVPSasKbnPYsPsPWSReTvucHqh0+kHJrzf4A4F2ojpcwiGa+
YDSLzC9+gt+KHBvNuc41XbaISvCEE0uUgBZey+uGS4B7vBQLekgNiw1q1MxQeoTJV2metwO0l+GH
qlgxiTUSfkTzJ+Uc0yS5Sa+TJYJWOOqvKHQG6LceGI3QgvX0E7EdeTZJHhp5vUyg9VvXAvnfQga+
LOHMgCq8FCDrGv2yXwIBEp/0IGh3PBJlp8v9zPl3X62MCVE3a0K7DwMTUSwPbgBr7RD0F7JgRp1P
VNY+//rySoya50v/hId3iaPqTDaOzMq69wvluPN02eGP4CDJVYUon5t4Ilrm7M0Glwy2MKxW5c9M
EoKToSQLD6nAhSMfmCgvfp73nbnwq2hLs8AMHUGCNJ7nk2j+4mQzg1rMlR3EtU3ndIEcK50nseKj
AiJ5iS8B8oFmuzRCIlfGoBfOfd5NuHQwnS7sp+mK8rJsg6PvSXNvljlAlo6rlqOEITdzU/D3dUiG
Vvu1p1zU3WfeMK6GfKCVGLfHym6UeFz6ub25UAoz3DoHZ+FdLiK2Z6JOKMIqq+T3cTVDsSggROcD
WXSmTiEavHbkCQIuwZPT8YtsUXTvBSCuY4SG/5AMwv4UOKx5H29Jsg8FYbFPfRR57nEe2SId2nvc
PgtWlBGhkY9LOjmfEpNQm3PaoPDcOXUFWRJ7fXa4pAqNrq1JBQoWdamx9H1mszVjRmFN0bFlgS/+
ytcqezIHTBXxhs81nMpuhMude4v22NMOJSfWbFgvFvPnXaOZmipCYLW5AFSyBrhnVVl8npzGbLKb
Ir1yAqtsljMOLH57O036D8TLGSMx1EehRmEiOoteZOZZ+ZXbwoIfIYp0+8uad9EoXzLs+JQ2uTcO
36ZP9IZO2MDPoInopj5GJoUC+mHqPCCUEI3Z32SPC6BkRMx6jDRoEhti9AKuiS/y55aW9xbo6jaA
9b4hZFyO2LX7zoBc6eIGblFA3rs+b1dZwjeHfcDjxcG1v7xx1RS6L2TTz9Z27jwp9pedtWkEbBlF
QtCLhQsEmXWaLsWrpxz2idLVu5Q1qezgaloowiaY3mNXPVhitLdhWn/UYo5OstXFddiZ+nBONI76
EvOBaE2DUqkfxm2IhhWNheCqKe7sRSxHth+nglCfjpQQwF7QfxPysUZXVd2D4rODhFuz7LOofFjz
8jtxZGVAfMRgpC+XQJN68Cq+otrU5B2mI7cN7yQJu2wx3PKVTZmLHcX/aOrqhWwAeY6SeeQis4QK
e5/vyE82XN4m0gdRr2G9XI7bK86Y8B4JKc73RIL1lR2zko6Ul1tPQ3/7sUy3kwYBZ0EHExi87+eO
Ut6wSRLqNThYDsGWiDzeAa7YFzDTAKOpF2MLzjuSVXJvaohTFA2vNXKGViOeDD9A14QeOof+lNCC
M1+xQuJUAzFXIXWFlFGxq5KnjisJ9rdjjnbcIvyO6bOt9TYAIc6tpnPzbaudfyjHaDZl2g9ouAUI
t4tJMMAuaGrfIMnDWAgR9qI9setWLPvFR+TCzdrI6Jj0Iw1Zm9zxK4bX611I/+nck3zyEGRzB/BN
mxcrZT1jAGhuDO1szLTHMdBux9JyKUpE2OzSMMcMabYzlw+uzFdynswbBMPYJrl3zV9Kt8mf8eE9
uznBw9dgaN0HeuI1nMxewVhdZbQPYT7+YIIVfRXap9mryMaJz4Cr84IsDvFt7hcjj45QNqZ4mXF7
ViilBXYB5Nmj0+c3oUQhc8Pz8j/w2tb7dVQJ53hmEvSmnqMob/dFhsEsSNRn6MwaeRR8xf20PAoP
GY5VIrZ2CuiX9uDJBwK5BeVPzWRbe1jpn30i7Y+Bg+r7mzAT60O10udqgrHaN4vhHpKIFOI2yoCW
dP2njks/nrqLdbavugblBrfCgvHz1iPmaJdSN5zRiVhnBoXG0Yua/lTg97xuEEBueWg1ECs8uzPQ
akwIXYiOfEWbyI61YYUU926XxwFVJ9gX645DYKHkm+p9Ghr+qdQ+YWxzW6d26qONj+8Q6hPCWVqu
vWk0Hj1k4JseSeF7n8yMSFoZ3ay5ZqpWiPrq2nwscA9dk0o2PNuzbVwvFzuzcbE2A1jzvw4Xw3Ni
2+t5AAdzgOfYvOWU75o+jPmN9W0XnxDHhChaHePW9PERcvIGiK3c/Rh4yz5viuqkgFN9YSz/Nhsd
Uz0LHdF2krKHbsiyIeiL2Pllxcdtake3p73dbP6kcnslB1EqcH7X3keLH3JnD5baWtofzm5lnZZc
Ol8SaeIwTJqeVmLDSJLhCJWg9pkv2nE+dHjPScywbtn5ZbXLGlpkRmYHR1P71SuBN7XXHnYPbLCW
baI73bR0HDBn9H4oeXaDZz5OqihxtXqlXKjFu3XOHzNUS7QiaM+heVn7CfmdVuJBpOziVavzEELW
YBoFeRbkaaDfo5tpsDHJzCc4fVQvRtFjD1x8Qrw2mVYASqSAjHu7HYjN5ibreS8yZ1AvrR+Wp1Wr
CCOtJ8T1vu5GgdY1yoOMoAl0hypFawkY8qJHzH6qE4uLVJGo1lRnU93idulfDRGNBD6GN36B/I7D
K3mqtO4xUqiANkCCEhQ7F2lkf5FJVoWPhsfoLvpJdq1o70QXXWV+EVmmXNySu+Qivmy1DnO+SDKT
izwTJ9BFq6kuyk3vIuMMfmo67YvAM/2p9kw9enbvoSD/eW+PhHFswyx00j1mBa+66nDUdHvmmTRK
TK+C5DxJm1gSb6QGFZJOLJUs8dgbf3I5mzTyeDmbOrv0AvimFkVzo225IjKoz36ZoPwb7InzZ1AC
PizPZ9LoQ2Zg1mfpmcWvd+fJbGUlO3FE0ciBmSIfLscN81EZzLpz3ddPrShD90TkGH+B2Wn64jy5
9vQ4ulOEMGoC5WSaC8W7ezmm8WVkhwv+DvAR1QQtVkqARCseCZDX8SAm+TAGSYeclIGkV7TQp/j4
WSNnFe2nEYw2z2RpYT0lGmY85et8r4+VLwShkB8EXJJ8d5RAFGR//Tj+fxCNpZEWnmahmWbAJOmP
j2OKyKN3jLA81slUQYdc5rFHnVPodBAPU/qW1Jd6589996Vyi+WxGyBSwXkgFglA3GMFdupvPtG/
+4JMx2WeBeUCaMafPpHhdcY6cgDChyOLbeProNmB3spLT68ClbOh73GXfDkXHseJdrJG5pByjtmW
s4VsnFZfJqjQ//qDMUz7c9NFp3batF7sgAaM/u+/LJwRaHjWDlmOKJkZflw1jTO/ri5asDeXbEjY
pqT2ybipvbLwNwrC5N9k7/6b7wr7oeXS/QnA9jGE/+MnUMK3mtUe0qNHaKLOJexTUPyRldhagSBS
rilJe4B8LtKroU3Wetf6fXKb1oP1KTRHkrEazTD4x48lwrbNiM+nIwbv9I8fqnbGBI2Kmx5/hhHP
1I27OWu4zVziYIbMpmYeK1q+Ggb0dzDBy+v6qwyIh8Ef7+v/cXmz/hzDXBPVOdbEhB69hbS9Y251
S0ut0oVVzhciFjzpeDhC51OBm/xk6Ytb7QJ3uJrcrrXvUIEiq8XQO6TiOOjeS9uldf7jkmenam35
+OvHZWuL5h8/MJgVZqsofmghRn+ONheWAexwCoyDI2AdbOxmrcU5RFzMqzazXbDxR9eLHWIlqO1V
505Ugn0ATNv6NEc+21PqEHi59VZ0w2Qv8I/sTvw/pP8l3V3aQ46tyYVK5nRpRjWm6DThO2BsCMjn
2qUTkYbrUvGnezbwWgTpy8SLxYXg4/KX/Y8G728n+3bEtva/a/DuivILLbs/2K7YWPQP/XcPOnJ/
o2MMRu93Id0vgEPTAVnoM1gnXdnWOKL/me07Gmb4ix/rd9MVaS8WlgjeEZe+tvZj/QMbMtfiP65h
ImFwDQEc4txAs8108o/vvJwKQqN9qzu7aFdjxy33A7XK3uGsf/AE4/STF6WISAYgwN6ukP5oPHOD
zT9KKErs4UA+Wy5OKMmy5IDYm9sgk97yKkyjLL8f/Fp+nmQWvHurX5+FhVxtULmNso39lbDDrDrb
MxNwv4imeMBHRQBKZ9B0Fm1zwxWyXQ/I9g4prJVtugq73Ve0MaL3KVuc8BiajKh53Rb/bVIz980F
AxuFuzYH2c3g7hx/qust0Ngw+zINhnjDr9xXYNKgZO/bnpyVaypMMWDiKCuk1CMJAGLmUkYNxJhS
uEgq9wQzru1t0+tmoph7GYB5X3I3OQ49l995VzWdaVTn2nNRyW7whEZw0YuR6/BtaK8JqJOk5Hl2
m2yBe6Kj7SNTISzG5ba1kBma3xThAGrFi5x5FOQUhx5la838FznbKFfSav2RywbgF9sgkXiIXFpk
Ilw7F51k3rorTi/yDdstiARbYOMMc8Bj+Qe3oqX3iu1QpYsXTxgV0GzbpCgc7GJO5G1QDcbJJEjw
HhRHAsHJcBBtuHKT96KGtGFMh9Rr7afC8EeuzL25biYMpw8WzJO9H7XLl6DNix08fID8xYKNhnSv
/RRWxTXOCOfQoNc/0YccD0U94U/u6sbflFM5nkLiqYJRFPuqAnhNNzy9o61ZbydRzrHvEqflDuQg
5uieycOIkgdZqQoPgTGQ/szAbrMaU3tX5v5z0VTpg8Ot8F6JKXgo22J6FxUBwuBRkrNsxfygOZ60
bprspezn5J7Z9/KKUN2wt2ocp23ChTtWVhbcRlGRvAjAOkeyvYw7gxNw2HCDjPaQsZ3rhMCgg5Gj
t4+tQBbLC20lD7d76T93vlU/0V7E/kJ1mHL/zbFeb+mjBPO2oaY41dJmQBINgLlGUqtPCqPbQZVF
+oIGzbmK1kCPf1pPfaJq6MknbmWSx2Mhyx9wQXyQcwEhc7q9U8OQasgDRQ50L/EOn6TyoNiBIcKa
7WxcZw6utYIx3ZAdWDJ7luN0xzCCQLEZVq/rcr3SgSnOZix7+SBKv36R/VzDyQzar8oWr1aHHo4Y
4PDMN036Reu426Vvw5uVMcsDZGNxrsky+JRazvo20lar9hGYzm95I80rY6255nedE5xVOUd7N2+/
T1GXHC3P7HYYI6idMXM84c0Y30w/L18X3DCvjhoy3PNdWLx2qAZiVfCGMYeWB2pdexcFathnrX+l
Gqz3VZiVB26gy10d1d5ZzX2kqLppzW/4WePOyrGXr94KFcvzzey+TvL5TL8FHUuDn59VTGkuvHAm
Inkw+hiI8rJr1NhuVaJAG5b9sAmCUmxTwwQm0KtzY0Z17Cye/eIGhoNiXj5nq3zKWyP4IMOisDco
bkwqe4UVfGszp/8UyNy9qmhnX6MObTc+xq84yNJT5PbBDTa3jldj7J9gCpYxrejmmz9iL2/V2tyj
2Fm/wo+VHfP2Eo1uhW0mzVP3ORUurryutN2NqiC/rWuU3ri2Nb4PnhHXDV01RmhAhQoLAQdJgGds
qemX3iFsr1TkKvVTd00Up8JToOZYTKPzhtY5OzpGwIV4Vmq5tmeEGG7hK1Dbg23wxrlYGGDsGHvZ
AArHOhuivmEoxhhlsLgi6a7h1GcMNpjl0E4mtzYn447048dG6bqmSJXzhBI7/FqoiuvUmNHJ3l4i
jnERgSgziOklScH7MjLuI3Mn4VKGMIV9btRjndSqsa6Noeg3tnLpf+neMbkr/W1Ax2XZpKNDB9Sh
R0DjRZyaKqRJ0i4MKrV6+5ZohYIl6jXbwZy/dZx5j5byl1NqJGiaUDds0zzpTzRuCEkhAPoaT1+G
Qa8Nv7mN9H40hvsBTMm+toKpJzCgwwhVRvmu42LDS24UN2oW4Q18ObyVZuPnyKC+CRMbTmfqqPp5
fm5M+QR4wNyGlhT42ChHMzQS+8xCgmWCysKYIpud4cPB2+I37Y9kCN+WxZTu3TFLYllL6zXrPPeQ
c2ff875/y9c6fOzsHrVwVzaf0gCFnSVke1bkRO8w03nljdeQ4uL1NVkWtZkeDTUDwPErfzi4NEMf
WLlVXJtEe2ZcZT+6ma7AxoZTRtlDnEPqJ+6ZT7jEtmoZ8notgtey8Kr7KjG8fWmT/mzVA5lBKEni
pTeza7xfwYb8A5Q64zzikZ2Hd1tKEZchOpgpKD4PvfU17+C+o8NZrydV4RPzeyXu3bCDr9M3RUyh
jHLWmfsflgPGdLSW8Sk3fW93ac83aUjiOY3w2JFG8pRhptRxR8NBReD+lj6Td1OaO9YuX/HGMSqq
aN9KYZwU3dPMpdFVq69o6srPpPxghFNh8VEBR9otK6Yrtr3PaBO/yyLrT5AYdBe6KPA/8U+JF0Sb
BT/8EWOWeTIp2mNG53Akhsy6Xlsj/xblIQI9oBC4/mpj4/ZJ+ZATWk4rMs/27ZB3p5GCZDeSa3GE
m9jvYTQD6lMg4UCxYHmtGqaq5UxnbbAMIzZp0G3nlsAVByHkt8FTpFq6dNnH1NqOi/CPigwbnM43
q4vDvXbRMKJFtPeN5X3rzPZhHENKh6xGrZLD6pCmsVkc483K3GUjhI9ltiDYARyyvyvM5jZo5UNg
9gdklIdV4Vs0q4JoWFE/hsZQoEpb030t23DTRcxEyXdlGCfEGT+Wxi6XN05lGLgaZ3Uo/REA7JLT
T3SqB6Oo7+m/if1QQX9eiSPb+uXygE4RhhgJyId+aJt4WNs6dtOGaGQxWocaOgybcODcGQMNcPb2
4NPg2tlxzRN6/571vUt8Y+ctOVBaWqNAAVqPg6wQnAfO+KBsK/qWVQttPYPl1/TG0Z+n+sE3ppDD
eBVAtkbUalE7nuZKRse8TgG5ZWt4roblocy8z24SPP/nLvV/U/UAO/qru9Ttd/Vf72Tq/EEnTXAG
P/S7nsf6DWeOjXGcjhDupF/grQGuJFjxsOUxOpF6+atO2gMW74UeF6oAVQ+39n/ppM3foETjbgI4
ERKeyW/4T+5Tf7xNAYjSNzYPt9T/Y+9MmiM3zi36V168PRSYh8Xb1FxFsjg2m9QGwZ4wD4khgcxf
/w6q1baatiVrr4Uclt3sKlYBiW+491zTgy59cTr9brBkSV9I00yaowyNRR5QJ96tg3vzrKH+bX73
0fyb8ec7RfbltViRmnwWACz+pXOTvWloEVr18bIr1lKx7R8JhFZ8AtdC6Oi7tv+/Dnvgd3PJWyAe
Jlja2/CdArwzmKUhg+D1WPIykmBrRsT7rAn6nV3nCM2KnHIHq/rTtCQI//Ev+37UwovDZ2MXHPLt
hTTKP7epwmBj0ECzOepuGL5UZcXaubQkuqZl2DzHOnqObfPPfuV/8xF7fFrsArG5hf8yEBv6Ie+m
MKiOXWUB88BE+QVZFcOWKOuoSUz1l1+Q3t5E4s8rRqbDc+TnXzM3jbm1e46hlGiLq4D6A3Uwy/Yq
dIxfnVj+lsj7H7/TC2Xs9yMsbiDT8UPbAzlMPM97653qLVMn8SwPwGKR5o9+3Nu3TECp4cLJZc6k
xsw6h2VN/rIqrAchvfq5hjRJzeEXuoZ52QcPg7LtcdVxlBL/06Y9OXjR/MLk60+uAubZ72+wwEMf
xr2PvoPHC8iZnya3NbDEJK8GdmxsQN0nVEpefNUnJVuKpMFwV4nEmk5Y7RR5REzdrSfuQfVA+jPw
KzP1fUJdwapcCKKJ01Nkpj4e7FUfo4apWB2dQZwgaZWmjbDnu77NNvkcROGxQhghPQAD6DIkbMrW
gBs9Kl9qBKPbXuQyRKLMD9ZABkScLVI03bGd/8T6tVUbv9Oz3LJjs/OrDq/OHYgFlFpZKAueO4hl
PuakacUPokNsgpaYDrLG+6AMvL+2Ti3rK1fpnKF9y7J8vhncSLr3c62m69pMmZb7Hj4lGbk48C4H
QacWodws+/nOmIb5LioEipg5FqiLcpuQ8Q4JjS8LxpWzlGiMKkfemYw5QKQIvdgnzByVgtV5b2Fn
Usl3JVuWSzopkafzgyGQnXjDGG4yDS+RFYNdH2vUS694sek0fLxUcOABzbBvIQB70yKuX1X0VmwZ
ayRfdl4wBRrDyXu7dBBE/PC5da71RIWkHnQooudJaO/tsji4LGMEaFJnp5qMVRRRY7TMPdvmh+/X
aponLKFSJ5vGm6yY+y+EP7J2QCBK+quSbb/vJ8kY1mCRl5KKEWfVsRCGwCOGyyYct1QW6cfLVihs
OU83A1Mc5jtqkRPK2nffmkULmSYtN/8y243YqD+3hItRZF6iK3Fyk5GazM1Vd5Ex0drPdwBayHiX
/uJI4e5uX+c5RxOZMMFnWHKB20apBfUnBd+JNJIlCTbCCB1Igjzx8vm78+CtnTHEHFGAz45CvHtr
wTrqfPkzgAQZwSkz59zQ6cHgd71P0cBtpiSKduMlLildbg9/KCgR+z6P4yurZ3+2lvgENoWYwwhl
WmB1zmoI2fKv6P7N/DwIv2+9FQMdEsxadPxLJmUzx+DMckrlmPIYZXeZWeZxsoZAMp9ADEoxiMfH
QKk15tNGJIaKH9qWZQoJwB4NRJ1iSLu2daReMS5PX6QiwBRNYa+zu0kZ9vSx5+NP931dy31vp2Rq
arNAi8IkfY23kiWyBxYAcuxT68QpOwq2s3EdqV3klJDLxUzOlnB3BDA7Z4/QQeTd0yFmIXY1kIX0
5FdY69M2phGyDXV2vcJf90FqvfR0bNCSlb8a1GzdGn46PEyp6GEBx9L7Ffxf5HJ99ZOzZrw5XzH7
lwcakQQOoGk3UEQbfUZMlHwRPcemX2UQlbPUP7dmDT9nBOx8zfysQtU+G4DDdY5msm718CXKgCpv
eoMB/4aLOzq5MYv/TeTKPmJtH8TPJFDi8LEwHwxpQtPZibfaCvJzXuLdOogJ/yF/cAlb7kzJfa8K
4EOpxb8sJS66w9DhWrZjvJiMVdChTbpDTEfRjY0QYW6Fpg/fThJW3sqTCAb1EsN60V5eJIaqL5iW
yGJ6mxtAIjnABcSuqBByw8w/IlHjxrqILGMT4kkWOA5gORxOqyiK6w2P0ebJB3IC9wTjLb9GsmNh
Hnonr9Rm9FGz6fu16gxDH4lmG8OjUwEeWgQHPfJmqBTFCa+8QxyD9HwIt8WpxLd8PRltctchMTwm
YfSEK0o8l0P3pgjo4/TPrGfwwHhIRz6nGRGvv/JaHK1R09q/jgaT2TUxguZNG03BI/lSRbDJ5HT0
nNGQG8AY1pr7MiCxtOnCXYTsmgxNex532rWfqzRsN83cw8aRVTptSKgUcGvhhGE8cOL6XAeG+6m0
HP58yxOr++ClkR1/isIpAy4p2rjZ6bABVmgnYKUgPBXGdVVmIx9dxahDI0R6UUHYHDK3Dm+D1DE3
Ob/Snia/w8hlx/1rM4fUIu2AvNuZMgOLueRrFWBptlnZuxwWLpDrcxf26qicPDwbM3HAXdWwKMII
RHDbRfwYL+rVwtdcNGLkSukTM9wks7FcSiOOuk2SNoAqLvpQqO+c6ZdY4YsY0x/S6Lqf+GrWJQOR
RZ7C0HEFIht4Zrt4a1JiYxeFNLl3KLFYICa4d9+wP3UHdUF0SS9BXY1nH715Wxp4xhteOedhUoFV
RA/bOry870El2gdqCRbr+Bgu8WZa5YsibjkmAVUjaQwuG2U1mWV6N0w1fe9ILOU1Y15zH1x01R3j
vi+1w/h3ZTkdV4StBeLwkudjn3mc0xUxgd1GiQZhcDl4ARWDokXZf39bVu2xnYb/QSURG8sSI+g4
7UWJtPKiqh4ktW8VIu+zmL2qkz3ZS8jluOg9byw/YepldlHzOtmiRb/nYSrZZhjDqvUkNS9Zd5kK
Hlholj1PC5I4gZmUabKod6A6ySBYJ7Prn8aiz+n5haceY6PxXgFBcrCqDpX41HYzuZMlxh0eGVby
NAW6UZybpX/tImDtORcD67FsDPPUjqnxbegEiL1xggXAe6bKuWiI7XnisgjLjie5iFg7O90iak+A
GxS7LnDRLyRzxg66AxyC3NZbdMFjGyI/rdBf1o/x8o3mueO+6bHiiit7vkbDAmC3GuwF1brx+tbI
tsRLx+YzEBUXNzePymB69J3MGB/ld893Nl0c4GURRvjBmdBp3OFhAkGMSNLMwDeeh1TLyX5eHOUI
JOYHAvG8bXYxnMdllW2GadGpL3706mJNDxa6QXHxq1cDLJnFw84/4KRRm5zKXLc3fP3iAX5AeiwW
//tsRNmJNPiFRoSZzl188omNY14t3vlynMgmXjz18MrR6mGzd1Ufw5h27pOQI93pknFH/pS16TT+
/G5x6jeLZx+EtPVQX4z8lCEsXliWrayCimRYvP5G5nqI9/D/RxcUwABvjQhHJn6cCt/qTnwzSnUb
LfgArmsKgwUpEA2teYukU24kvAG/VxW6YRAE1MYxkjewBPkCKIBlQdKv6966jKdvZsBE93zbPJcX
tAFPvmrPJAncgeEM6xACQhKVN1Cueuikqbo1FYiElr3Qa7dgExqJV2qNKJECchZ70sLrjS/vnMp6
oPKrt/YCYPAuKAZHYjtdVXaU44Org4lA6AO2s6+e8AEIuCO38M7zUGNDyFiGp1QEsl0bPIH7lRrl
coKkJifERYMeDPmF2mMcfUeJ9qYvljiBKuW0wZvJFallzHcfz+R/3KliyrO1pOz+k1Z86Tp+6qIW
nm2wGKQxFKGeeNcaa2nnEU+89tCCkKXolzOTMcav88Nf7IIxgVsMKixMj8iy3yfSQcMdxrwZ2sN3
xdGIHOhJsJ8qv3tPfHdpXS7H4R+/7nu9DC8bBsRcAQ6FskSn+HPXRUteOnkzt4c5L/23wahgi/Uz
eugJ+wWpEFWtHnw/5SwWcqly//jV8be//3SxW9EVc4PzJt7LvFSfMz2x/OYweTBZVjrs7KdwOXXz
AJ4JrOJLtmPb4cZZKm/EyD+kZn+rH/5M/QCHlVnZf1Y/LBO7m69z9rl5N7NbfuwH2+AicnB9D3Ui
WodLSts/SOxL9qPjmy7LymhBz/6sf4AKFIU29W3AdfePmZ1j4dxD/IeCCvDBIpv4SzO7d3cvEUu8
PNNBF3UEEKT3uiOBpVNPKIWuedRl6s1tXFhWtQvfnCwPrMHRyplgDKlDhoCwMo4LFcTrGD4H9QGp
vLkny0N96ZxkrNaG2XrrOVdSX80kqnwVXUlRCVS+0+JQDwkGe2qtEs/UIzIvDZpugUXaLb1qUHc0
ECrhqNkWAAbS6NbMjCG4lw1ENgcB2NC16tGpu3hY+3ACzNfSIZQRUJ1L7sG6SxsGFSdS0qb1HAbG
yiarQiFrTjTi2PQaKYRow0dYb7qBmGTS5tlbqyK0l8cO0sD+icmIb21DokhK8pNFMOiR7kSGeHt7
s6rNK8w+AMm1KT6nyJ53gWjVHdkRNXB4NeX8qK8M/Wtbkydyc7mq/r4B//wGXGZ2f3wDnr52/Vf1
7gZcfuzH0NwhQdHG+rBgtr7PuH+YYAPvF4//JUR+FPwGEPnBFuEmQzAeLLNB+939F/4S8ddxFi/H
MrpO/6/cf9zT7w74yGS264XWAicLXOv9ZJnsoLpy2PseIolqZA33ftgqivriKqXtvprNTsjHxOtj
tvBZOmJWrYd79BuyAphkwRntAAdWdBpRtiZ7wFnFY4fRoJ1Z6yaxm7Fj6qn/i9pZJZHI13o2pnNC
aqOzsVQcP8127b34tXwrLbUmp716kiL24Ps0+p5h7FMDW4hcEsZX8LvKGBoxNK5V5+T6Zpxcr0Zu
E1oPvd8wPGkH9NyFlftkmGT2Q11PxaknU4SHZMiIruUHSTkwtq4XzOeKmTYtvWU9xNomrbA3om+9
3YEkQhKCCVfCgjwmMkfN6zJaenOkNWz1ROardnuAJMsHxRAJ9HWQfuL7z9YGYwVzNVmyY5ndaRha
Fukw67waj7rI3XXgjPxg7029vcGxooiVxb8bfUSmLJJ1zdDnBVGQvvFbCY/YjsilNWd9GKa+O0pj
5NWtcGK1lhtq1zOnWE9Z44xAqCKYKdR15KJNvaMR/IZEZNltYryOo+M9QqmtKlRMjnVNOxqZ+8mz
SnyKOJHQJY3WS1eFjOqKGYsTXLJ0vg3pBb/pdIrWsyPiE0TN9IuBfufcYt3eX94fS/LuyJW9sG/5
z6NNv0ZJiVGP+IugBiTajfWe8ZtcY5oiiLHhQ+5DNeC2lCO4bBStZIdbrOFX41AU0zVBY2l6iEur
0Ae/H5YsMC8o6Da1g1Mkj8nHrIkpO2mXFU/nDuTx5XLcDRmoydYwQ39ntSo091wq+jCy6HxBQ8DO
dOx7tFGLpKDvvWzLCsl7bEjUeWarUj6mbadeaAf7a7LLoqdcy3CXOnbnQ/sWDsKyMbmKhZt+zFHi
oDtQ3pWBF2Yd+jny5GLwKGobfslce6xCMdLWe8/ER1t4Ypiw2YCenvNWv+p6UvvQhbgJ2ML5NvnO
1IK6rKqGXphxD605upkdhfkA97xs+LsiTJ87H5T6ZK/d75W77JogR59c9A9xFambTE/F2ln4a9Bc
45uKqRdQNpbqe8ZK1q7Dh/dcLvQ2RFlYgYkBAuo2D1kV7glU6B8HoG/eUI7XFW4ton1Vvl4CK1KG
2MQuY9Qpb6okZgfeW76/yxainLuw5dDq1afkApzLFvacXih0ACyr+34h001KVXfeQqtjhsEMbSHY
VWyYyP/zh60dufqUuktbXdiM86aFfzdT3K9onMIZzZTPjbqQ8tyFmcfsJ+OiWkh69cLUW8SFPKwX
0t44wdwTrdPfjAuHbw6d4qpe2HwMcOytREzJH7zA+5ILyC9cmH5ltEBtpoX0JxfmX7zQ/1SX51/r
AYwIjoSNbmEE1hdcYH5BBzLrACNo8jNv+gIXNPIFNJgszEFW8eAHJ2kRb5pKjHYs2/WHGerqVi/M
QvYP3UmbbfNs+J7aM6ri2e8oA2YqkkGSQmrYY3DoSzJdmLf2W2esASROHBQWaqjJZHwNQXGK2+Y+
nXX/MeL3d45ujBnn2FbNwqzRCVqjOE/XhvJHNF6oKrC31YxTViZzJYKnAoyJQd12664kNtoPEhNJ
dMk0i30HKm5CyRT+kowGOrd99IZ+C7M0kvOehKh6PanqraH22DIhsY9NLIJzo0bjqSjwYC/AQr2I
0AiSDupyaBGX6I58vKI4BTUNH94QfW+T41Vten+MCbHjZBHFEH+LYCecSuSdGwBBFokny12EtQZ7
mOaM6qaKublhcqxKuyEeO1A8YTp4K3uiT7pjW6PF4naY7AfLW15oSLt5U6P2YCSGIP1mMicJd2gy
ovqMTFid+65oFIlxetiCcNA3XUgQwd/l0n+lMGB9+of9CsYttF5QKtrsp3rp+8/9Vi+F4S9EoZMm
BerM8SzQHP+AhkTWL77rLqBUQB6/VUoO//WHOtv8BVkCDP3IZpuKPPsvdSbv2246CBbtLDsBrbLm
f+/HGE38vINMk6MgQefGrDq1d/IFb+DyDMCQlaTd53mU4nNLiurpd1Xkv1MXhO+X3xGFISo6an7H
IYzW40P4vUkmC5guFgTTHZns6JsgKfTOsHsaDV2xlvaG1DwMwrPIxLQGlqK4NaiPJJSp68Zt1AeE
zwRKNElvJ6um8OltIguJGTw4e0a26hYbGF0sIVvKFHuFNmrUV3HGzbWt+5bDyaIKiTgicG9GTHBU
SgV0hsQlvwZ5uEwaMly4XQoQFSaP4z8IQwXrLo/nPQXKfKcD3m/rgKmHKUHh6M2LAame62veJlVC
PNXUU1Gtd2SFc9CiXD+qkUweTLeuUTNiYcA1do9WrEcyRZc9yErxhA++SJBVPF6iwLCfTYlJe1uN
yUzBScSr95qaEdtJTGgRPK5mcIoQSXUl2ulO2AielwXLlAB4N9Jw1xSEVz5MiemDISgq4a4y0gzC
nd3T3IHnRCFwhIzFn4RnHwUvM7jUeo/V018lyEu8Fa5ETs/Y6kFFWt8D7MBCXvLscDujp0BxnXzC
SpvcykA1W3x8sKB7IjGZficifNGo8zj8rWneTrUI9qOvEZ1NM7masvuMhlmegzA3+3VhJs6h9B2L
vA672UxxLF+68p749XIPj928wcdS7sNo13aSsFRZ+uIKyfZOMMm+E2lhc8G0gbkaFtCqoRB0S1/N
H4rWK17MVBWroKzTteOxmIMO6H01alyeYT/MqMxmsUH3Fe1wvGfHgcD3V7hy1Jlp2mywHNdHUjlJ
C4vLg21Z5UNa5sW9nPHZMrtMgnU9ib2B2vPUN/VxjtQTjbaEhBZF/SfUkfFDtSB3ZsfJjkXiV1tz
IuorMEsixlu3Wqc6Kz800q9XrLtTojCa6LOfFILlSNzld9LwxVsimdih0SN8nXARRGUDDs0TbBN+
Spm1ed/1rdrDE9FgNko2Zq396vtJm6xtt/icMUd+9hetBy5Ed8e80j0mRSVXvpjRATjT1zjuwzeN
uHwbwStVK86E4a3TwIt11h2sdKLWayd8UKl3W5JjunMkiruVn8TNoSPLFHO+5d/ETWC9MucNzxbF
MUiLaThG+OuPtaui9YgU8akfm+SWFXtzKJzKuZrItT8jT6YLSFrvHmkH+AXZ5i+iTvNXvtFyP8+j
c4XZoDyMdd2eC+2Wn9tk8GMKyyQ4ZZ2j70DHy2sMEMgzstYiiY4FxIPKh6qkSXI4Vpw5uwlV59xH
GkH4auKWOJRzR9Iyxo1s4RA7t2M49teyc7KPM1pTid162dwVMrsZ4Gc8jZh6H7PMb09OkeB9n7Po
tUF7+NxJf7gavCYytjN7wJNJNqi9s6qU6pBQk2OrUSoO2kw2qB1CMAXS++bJDjBw4KuPc24XOAmM
Y1201XHw4ht2C/UmxgG8miJ2HSCIjnbUXinPVGtCSlaU/uOXsSaq2ynq8mDCWlnVHspGi4X7vstq
WMgpYlk9++JTG3vjlSmmbFe6ivawdqf7vPHEOS1CxaJrdO5j6BsvIyuWz0w/5T0fSHw7N+34UQfK
wi82VRvuEzIrqzk/TNjh9qzdfMKxCUT+0GZsq/jauVuMSeyioGi/OAbiXx1WM+YdqBbb2Z/dlai6
4S6wZG2vZYUJOLepdMLes79pmxnYyvRjcJImkQORDVZuLuRNGld3rRyis93YyYsdcv9rLxK7mbpS
MsjKzBs/K8ybaCgiiH6Vfa9myYoZcwOcnMYq91E535ZixORncaOexjGBxO1GaCNi9CrHrLCSU9uw
L05CP1vzYdQ3Iy6SKHA4auqyvqKYzU82LphHX1UeKuTBiNe98NXnNJ+IpZgMMgxWdLz5oVe9+FT4
wRZRS3HiWRJtY9HYv+ZsFI7wCFnq0b4+WV3ePySw3c42EoCVMYol9lQV4kNfj9F59gJ9I1lbvbWE
uvBEs6aHMmuIVuHuCa5r1PNfqKpzheBdeIeafKWTkVRyH/eWPEsaypNdEi4eZkI8T57X31Gjxxvl
Sr134Hve82RrEUWMzadwqINvClIqyJwBBUIUJV+mYs63LlrxVTy0u4l45Cs1994msGBrGw3vk7yG
3jiGVoEUCJCTfGur0CrJ65hQRvgwhk6YmsQzoVFMJIK2OYZelcVrj07yW+1aYtdHUnzE4e/7W8jM
1ScnSUJC+eb4ZrTi8EqGaJpLrCvHNAoP0VjYLGJsnm8kZJE6O7hmdJsT2ERWHm32GIKxJDBmuIkH
9D+5W3jnqSQQA3f++DGEkMuUhuEMERzGHBJWNI33cJnCa21E6iujgMXOPZLhtIr4jK/KaTCe0tTz
X0XWcPQAT2Yi0xt5vRzarU/+cBxvB8wJt8uw55yZRLtjKQUNEZbKon/3CCghC2a5JiYmTay0xbqy
0mY9N0H4VphEWZiZ8+aOPUCOpGZukST9CtStcz3huuIYVPadWlT8SVzfLF/gSZSOtQehsJaqzjZR
LuybkWnHMbEZB3Vp3dw1LH0/BOEgt+wKy50QKL0N8rSBu6CYDH0ejhC3+o3ROO0RCXp/H3iJ+5k+
ohxW1tDqzTjJ6NHC6QVQvCfmMCW2yqPVcteV0bp3RSzYOtpyju7LpA6A0PCQnUznOoy7ia+9wjAh
TAvFmD+fosEGbJoZ4mtK4hrp6WqKDvEggkNg5O26L3uFO0H1BKaV7V1BgOIhT237MDse4cEeMoMJ
/Lvex1YXfKQWsJ9m+l61RCMF38LKGF+rJvR2cdG+eKIMtkYe3TPL6Ak8a+BqgfgI+4PNkYc9acjT
E+tqlnf0S8zuXJ+4l8AQ+nOGs19g5Yinkz2SUd7weFNFmHBpuv2uygvvLqY23VkZD+vRL9x8N4Vd
kG8coak/YPOOZwbyYtOL7hnZUnUrMbYx7dCmu+d5V++kS7Q4EBy1MzIrOKDeQWUBVIinQpC9UqD5
/drIGQUIFR9G+FrQJAqwKWikrOIIH8NaL1FId1PTynTdkcjF8tlsKF9lr7aFUUwPPraH1YSM5eib
qr4dCjFxnzg+Mz0o0F8ofNOt6xb2vjA5VpjRUkzPVKq4LW1zepRmmXxA91R+QJYW7pA7aTJEYiFu
22KIrnThU60kXnw0gxblOxhbB/MgniG0mzI+ZqPsNEASJz/lQxRhP5RWNlJiRs2hEhBmvzoVGzQy
JosBo0y7ckR4zbwV98UQduhyUoFMvnduXLdT50gQ9Q3ybOEUi/mEJktvEwr/F+2HVzmcj8SHbTva
2bkG5sRv6Z6qIrB+zVByEpZXosuKAb6sgsp/sViYHpURYAeZmMEKGPjb1tFvXao+ZYFxH+JoXEWp
9DeoESCpiIzU6YGgS9MxUMp4hCzRIlxlpVVtyzz5wNfi7EYVuozXkPs4ULNQ4mS3LJqdm95zX60e
RvAsBzJfmRYAigm7dVuVfDDVFDFuVAgKHFQFDVi1U5IKaPEjI7gE/UaYydtUIfhxuros1uGMOhJS
T7eDv2CvtTGTtVBAvUViAdHUrfYoVpCrkRb/ipJthtyiIQhH4R5+P3mrfrow8Ovipubye2NlvyWS
NX6qsJIeWiNWJ88GHEvkQ8ZYdHKZYnQ85oi7O2ZtEO6Qa+l1i6QS2Cq+0gUIc66Nkid7katbz+SX
y8OSQFG2975oOxZFLRPnP24N/7UtJSDScRZkJkp7+sOfG0MiDWEzjGF2JNuKts6YA3yWOuSU9jDU
PrpmTUdKLVXzyEZn8McvTm/90zIYHRD7dds2gXOyn4jevbjO6s5Xus2O1tx0n3Xe1ddtVqYgqKPi
4Y9f6t1ekPRA+pmQf5bul63bu5fKRJb7c1rxUq0t6i33iCoxGSbN1z9+nX+FQVxcA5ANLZvoOGgm
P3+gTINQmBYELIxgGHdp2C1ZWDNY2zob7ohkgxsio9TM+NKrN1B8dNTwmtNbI06X5jpOeXeXt/T3
uu1P12301L/79jZvw9v/MHPNBnV+q77+3/+ev8q3Lz97/Z3Lj/zYdVvuLxBPXAcLpA/QwuSi+bHr
tpGF/FiuEZ1qBk6AR95F0M7A6J8jJLwqKC0AHIaYLTC7/KXlGiOrn28Yc9nh8TIMklCHc5i8u4rT
wcXv1LXOTRD3wbNiX4UW0IJ06OlyYY9XAtlT25y414S1aiwht1gC+u0E92iP3l1cI88a7Rcv1cW5
CcouvRKzxBBst4Ks4LFz1TOLAflCenO3GRKlV2mr7HkdyVAmqBPzYcOxh5J3nJT1AEwMd7+M5S1c
MjhhoVEzZC90R7i1oFzZZbBpDlhngaR2BQz7oFXDHhRG26zaNJ8LVnqNSzGBO/DOVcTI7NKZkcqB
u0uPm7nIzU85/l18fKoovgiqidss8WRFV1nNtzGwKmSOSczvDueZwUNOwF5wbFTn6p22xrndEzPN
/+v0ON9PYwgvU6SeWLyitZdvqkrNzIN4g9Az2QdVq0ZUyLzg3jb3EYLHB50X8lZArWtzZIWbCTM6
nty+kft86oLDkjwj1rmLjQ4EHLLDLhwJwDPcbh7aG6ewPwwtIY+6ZchiNoM4xJaHKrSK7cQJ9pyy
kAuCLjO1uUFG3pFfV7A0OeMOr2prPRBcfXR7qxmh0CcipZODfVzXpMB+j1vo29LtnQcCSsjd5oDl
yedlZL2eC9CHUbzlydNFPFgSspZaZhLJalwAP3hIjTSHNmUpAzB7YyFB8/rB4fwRpEEPIPsMyQKJ
2VTQgPearPjK7tIy3gi3l8uFE+gDywKPbn/OJ2qOyp9KeRqGcWzxFqsqH5xu1fU9qNiK5YE99dZL
wgFn61fSMVXdfRkm8LLVykMcUcb3fx94/9XA3OaY+uMD71P31hc/H3nff+i3Iy/yfgHWw1B8eWCi
NV/+vh9Hnslp6CEUQKrzm+7gxwG4cE8AHyEdY15+OeV+zNDR3/wFB54dLnPp34nxODYx31mcwAga
fI839vPTFGK9gfcildckREYyvdFFZ9t+AfFR5Kq+lgG+V2Y5mYxTWiAjJPU4K6YnL+x80pOG+LGs
wlivat7+DRF9/i3Ni38954z8cUWQ9W73ZOERP9sZu5rwgxe3rypE1gHMQEnc6C4awuxsswikVO3g
3LdS2yBFcWx4ynPOQ1J5MCdwLJmQMu6KwqzvhmkaH8AhkpwBPLN47tQ0nVyDo2E1d379wogofh7N
1LBXImyiB/Kuq4fOHhgbFvrYh9aMLjxI7nzh6QfTKrsH6v54R2Pm32qcBFtjcmDLoZ1dz5DO0EAS
/eOmLrVhxijzacRQ9BYEFVTKvomZZmgcTIjU+zukS+lHURUjKQ1N3m6cRNq7KEVAHHgiffBmP99K
0+WkN8x6vgaba1+Hov/AOYK8FS9XgHZBOsxmnFY/1QOpgqY1fyrmmTxKvN39gYMjuxbYk4tV3Xr9
r1mtWf4KvsMPJUijczjJdGcMqT51FRXUKlUOwUgyDNawi8OQrt7I7uwIhLpRJrcTyVq7gOfERqeA
S3uycw7m1EzXc1qP17VhZefUqvxwRQaBekSzPAKVjkCk0IbfoirsDwj565tAmNO129fqQMHmvLFh
II8jsoZHvHTlvEYYW2xrux04RFM7PFatO95oS5g7YQVgGOKyvjcG03kclDu8AmwrvykK+ydbjtkS
GlzfVr1nnJ0s2GHmH174rFq1Zs0T3Yk+rF6cLpM7erJ6g7neZDZf6P1kspeErzN/EVAybxkMNNc5
D5B15MiM3BUunCXJIoo+Ow4Jt2saNpGuDO3U9EtlWmxdv07v636hVPiRQGITVzCpzUbuQqRo0K3d
N2nL8KpmJLYnDqg9ux3wgLFGRWzYGmdVn8y72TKg0ksjyq9Jl3APZdKGcEN9wLJks9+ZLU1eViT6
tmBe0aLjj43PYeOE1SpOeitaickHaEG5PV6RABpQsGEez8CcrCB05eSJld5LZlXww+d8vvajwsTG
0I83AK/AnzStkPedkehXAnRsjzavna9aslCeIoZLtyE7lC5sk72UQX2Xmf3wwCDT3haeMzCikLqo
uCbrgOAVwY46Hahg0HlAzOknlvarLAQS6+R5zEzXQkKj4GeD47XoRyF5gpxkQFE9c4y0d6pmLF7z
wNuyU0ZtbrRQKVLcPXsm5O06EFm4paEVt1VSJbdd6tobX/jOr2VW0nJzb88fe+LS6fjDUT36fuEk
a3bJBgt7Kz0gla7Im4deRDAOuoO1NIQndyh2zFuSSCwLimldVGeDmchzYKHsWxF3R368K0TMSZIx
NdJV8wVmMEwRcuPmG0cHUCtYrmRovykTnhPZgzfMLTTL69JIoD9lFiJundewWlGo8xymApjvqYas
j10f1+MavFDXil3pN56JnQElDs/mlZNUtCu7TrZJFa2TSfkh4Dhz7M3HmGJK+R+SoAKvOTiE8h6o
l7jbT7q1e0OvhzCv5nbjohueHrt8TiBuJEWckisalObkfahkPolgG7aeUeyMcRzyLypoW4t0FL6i
jgcX4rm/G58/a3xYUPEg/c86w2Vx3ozd+6358kM/tuZIeSOPyDEbGe+yHv+tCKA+4BlPShn39D8b
IBOMmYWexl74h4vy8J8NkE9p8P/sncly3caWRX+louZwINHnoCYXt2cvUqTESQYli+j7RPv1tUD7
xZMoh1yumtZEdoQo4gIXSOQ5Z++1sffC8kblbks8yf9gP0CX8d1+QDI4pxADmYbDDWP+u+q6FV7a
9GCczwv3bLPJ88gb9MZJlTVvas8ZPptR4V8brlt9SOq5vF5G5h1AB00RlrJPdwKg7X2qYWTsWmvK
biAo86ryjDJlEtEeJpnYZ132gJ+GBGaHG/DmpyiXDp7EbPT3hC/FF0M+VpcmSCp/U1n5Zc3c9tZn
VTwUpowPylf+wYG4okP8k2q7gskOSxK3p4y991XfMSNYli42MPTMuESKMbAu/Kkan9lGkx5EByYK
14frkBqWPg5lpT5UjYPbNgH4curNL1m2VC8Ee4JwymxFY3oKNL1HwPojNps9wQTezagmnlsk0rkZ
EvxhnhBHOkd2T8bXka7iq18n8sYmkRDxTUHe3WSpJoyLWtwmcd0ftG23HxyScM5gqoFTQ2OacXCl
FsTxClmNC168zmu7oeUcedeRWUYXXb0YXxnvtTS6AW5fQzQoT3PSfBqY+n5I8U4dsjgYPsa11veQ
vifMUMbSfoHJEX1qDTojYe+CMWGYmvabpZTLBtjJKTczH66+mTCmcGXmh5YlSOee0XMxcR2faDFZ
XOQy/8IuReOtSfReMP75uph9fpmY7Y2xRO45a3V9btWyXNQqJyTO9VdYS4B0siUGAZnS3FvghTHw
fZKJ5GXLVer5bYXRMcO384tZ+CpsIY9zovgPN51Q/aVIXOOYQp07TA2hR1WJsC/TCY1BJAk23Pep
qnYFky2xNZRrIh0ikpx9GvfeqWnZZ/QOSSRhX5l2BgRsUPsYCdkmj2bm9GOHXy9fbDrJrpzG1yS1
2ApANCsTfLrdcqjTmBejx6vUaWb/MmoJwnOXuSfgICiuao2BzDJsdLBZMToGHc3ZJ/MdBeyjYm4K
wIwh3RewOQCtGN57uOpafqo2i+NSL4QsDL4TbaugJEGpcOVdpOY4HAMEVXExhDGeJK91r3kFDl9L
385OZgtDijQRIyYis58PDhj8CxjLXrdPpS4/yipVn4zCi4yzaqwm3UniY9kAmR2iU5NN87CQNbEb
YBN81uhEyjACBn8n+rJ5bmfTCmU9ipestQGaDbOeP3SjnwdHx85GFLwBrfDEgiotC5shKMkLMaMh
JWw6GiZ9DgDzX3r0FuUGGcYchT4u12MdlcFzCiXjKnOn2URSkMkHEj8rg6hsXxXQcEDcbZljVWQ3
lMWLG8XyI4qXL4Y51luvbu0rJKfzNxfZJzMOMEzlTgWq/JRGfSeIyUi1z5dVtp+177QoCPy0PgWq
0tvCYK+x0Qh3LmNr0ttat3cIL5B6stvQu9YE8jvTPtwFeb2EBaAUvEh9h62tTggEk2j3R92cs0r4
Z9fskO3bcRpwHZgaV1DpYKrbqGgMWZuHIXcSNk+Ge6gSMwNQJLVyUK625mcri+VuWcP+Bstk3yph
YqQM1ur8FM12cw25rUfuU9n6QxskDhfWL9KnLEmbeUP6OqQuBnX9SUVTGdAAGutn1Cl1e3QMRkON
KXHZMU3vbhysTV8r10f+3Il0YPA2GywuSyw3FWMlEMeOM+yNIG6evXEevzW4eT/PTimubCZHxQ7V
cjBvbHduVSiV3dDIl4qsNQvevxeP6hRjS7NCYdaENnf1lh7yeNF6bRIWedZsvdI/O3SftuzCkLrE
XU5PPlGnNGPZrATZwZNZPDAl7A9dy8ghQcpFHmObtBiBsxnupCa6vUE//ftiDxM5McJrtsil0ZhU
8WBtcjNAMEq5NvQXTt54pQ6ddqyTp8WA8XqcmUZk5ifi4ahNNnGLJEp/Qs3cpTdqQhuBg86DdEdE
CDrF9oNX5OYHuoERJaWkHlwrQ2YIj65Tlh8atPcfegHmYmMmZMXg7Sw/4d6nwCwRg5zjteoM3grQ
bq1Fg6Qub81+Km4ps5kKrzUrwhznWkZFF1ZrRZu+FbdirXOnYk6u+7X2bd7KYHutiFNJYcNoztiL
t4K5W2tnWM6U0WKtqJu1tl4mbZHWXFJwt2vt7axVOCLk8SF6K83jtUq3FwPQn4G/5qCNprpEh6Cu
MXHX9wv3+Aldrfm1TprlNM6te5jWmg7KxfLMVHBiPwuE+hiJHNsjJu3NJHS/a7Tqd5l2WY/gmywX
lgajGIOJDAHX3TZ5T3u0sewbVeGjZpHN1IdxUSfAbvQEpiqqwnJxfJ61vrqNiHk8rNfzoa0mcSnT
BUmOY/iHtGkN8kWHwd5Z1uje5XKJf1faSdboh5F8ymaqOY6p5/OMmOOOKJfxIGcpT4Pou8dWkVUx
oCk98jx5JBD0VUswli8LihUSQzfLPJtbnZbxGCI9bu5AABSou1JbhgEaxR1QYvOYNrlz02eFulqI
Mjp1vBgB41njNRliX80qkV9FZ1vVxu3c5lPS5/Gzicr51FVGfSjt2AgYG7LUcPvFvKQR/cKhoLW9
T4Y0u1WSLUjt++QYa+F9tqokuLHmkicvXhfNUeZWAkNsdJddSxOmuocO8imxyjUdJsald9F0zUrf
gmsaozsZ5efEUNm9K2CP3XotSs4jBjFiWRbqIzcsUirsS8vTCe8xKUqzAREYJ2h9S8mVr6xlvm+b
aEt6czDv7djz98Qx+WFcEoccptF4twADTC/0GwS21/Bg3dp2kxd0wWBiZysz3V0LFyFa/fAUQN6V
AJk56APQyMTsz9yyFiQCHxaI0b00avnMtnd6yjKj/JoOk/Uode8/kBlSn0kOe2hKf94VdlOc/Kaj
JOyHIvSr6YOXo8VX/auTxC+p9j77gJ2/4C1jB+G05I90bv/Zl0Z6BIWU3zYi340OkZ98OWRQtTWh
XzBbXu3FHZgU1w08+bGxgwSeYJIfWwaRd7Y7oqXueyduNnUro+gh8Pp2R+bTchczvV+Dnka3MDb/
Xz39j7qotD1/CYm+eum6l69x333TuvtBePzHv/yzhPIkxqqAugf/h41oR9K7/LOK8u3fXNMDCcVI
6A8F8r9rKes37LnMY/lnpoOHigrnTz0yKdD0WDE4UmX9OY76J7XUj5UUv1r4JuoqJNEczJTUbN8r
gqU9ewaAm/oYJPlrXEXyYMBqoGlCGNB3teVfqI8pDL/v4b4dyaIKBDnj2dabB/X7I4GbKp1lEhzJ
WkAGmTWmwmrajCru/8Zc/FdH4hg4UylcHaBqP55ThGJs4ZGqsThlfah686bDyo70cnn8x6cU2EQO
0A/3OK33xP/Bz4Ws2qU+AlJ5zfLslbbla8p//zeHcVc8Ht/4T98RMSfUiS5WbWXAoJABGuwOxFWY
Tcn/4tJxr4K99xGq40t/N1nEN1I4VcwZDZSDl/R7MthAVnDZAt3/9Umtv+m7lv56O8A7t5BxSFAb
b5T0728Hf8AcRsxJfYxHRkcQDD7M0bQiIx7r4W/N/O/lDW8Hsz2PxdWiO/x+YGoIt+LZrOqjpBW7
9TvM7mnQEBxmJC9mQI5d4gA9ojbW//xWJKsdywEdC9Kn3j9exM70Vk7U9LFG3nbfE5hFDWdkBOnx
f7++oO+lDW/niLuAVYHpDE/1j3f90qf9nFRFfUTgiJe/r+cdDjp1/+uj/MWzFXjfHUX8eJSAwgTP
YM5R5OQyDpweeceX5zcD8//tSO9WppHASeDBHCnOe0BrU/qyoM0iU+HvHi+xXpkfbkUJfQFBNjMt
D6LZe15+ROxV6hhddtQecBt3pTjpKY3C0XY+NYiXjoZdo79CMrd3W1LMaG38jTODadb7zxDQFAOE
KCWWXoCM7x48ui9uUFR1caxxJG1ryHE0AmpGyYtTzDvJ2HgrZEu8ORaPo8l+dZvmNunQDeqmoYHy
EI4VLKhginCNV+X41Y8TdiZrwjW7fUF+VPaKmso+RcSWXyEgIp28XjrEmsgw12Jf0NSivjIZ04Y9
L62jPzXFHTA06ynzLSIDVKqehwLhJTN390jnICN3r5QHGF/BNvMn5slkKzI8z8oJA2hDbKLWRJb1
WV7utOWX9zQinLMpl/Fro3jRgNTjs3uCozA6v0BDOKR0iIO42s1Ozsgf80WYdHweA2vfS6E46WxA
JFvB2iVIdoEsCwDAC8mjVWiQ+xzaTWNreYA0Xe8bU0072oTBljgDIyxMzm5BGbFBIadDXyOLVj7r
G9H0JOh4vIVKfxJEJaDACgfYomeH7h9E8qW6QItbbQN63DSoCyOki209RfHqY45E+hwFVf7ojXhK
m86uPzdeYT0pzn3NHxX157pw+oXPBLVkE/u11KFtI4zfTJ5DjweRQP5IqJt7ERgdRF0j0c+KS3MR
p0194/Xpq0kKYNinnvWE3fh16kZ1r72lOo3r6hzT4r2Ywd8D8KFFtraIJKCkNIE4hwzCOfFS0aEa
iuQwRLmNMsDDjJdDhjknEfywjQOe7DqyazS+XlS+eoYU16JKuYh97paEwI/M496evLyLHAyHQL0B
DAOsT7gIiObxXjvxHKIXZkeK5TmBH5lkzxIN/oacqGqr3HhFBemhWsJqab38kJT0GGiYDLWkaMd2
EquaRBpLDGDFS2ynhE+ZZXtpIJF/Qk3iPgAoKl5JHarOnOO8KzWLN1OQ5uikQj5WPNwPdllx/7g0
TNCVg+zKkBvGQ7Wn4JWX7YTLFocXX4FWU+ZuJnzM0OeizAjN1JOPaEp57BxzMVb9Pa2QGX2f5rnv
N24+1vGjplhF7xKU6YscLQN2GM8Rwgi6cokcIB2vzMIRa+OnpV2yg1v3Ot+PRmsl+5SCZGEGFGTN
pu0itDEevo8viwQRYRHZeoKUjveLAIbuI7qL+nOUOu7FGxcLNzkftsXJdAa4kcxbZ4WCwWp1zm4c
Zc8NecrnSeGOYMxphWTQvVoB+C7FhPPMBxF7ERUzypoOFF1ceDEeeUZ9fZRL+sp8Q73N27e3WVjR
qGEBA1Z5nw4tOloyE+JvZS2RvGfemiYae8slYbuf6m4eDgSj0cJByF3SfwrK8+gkpPIws2yYkWLr
xQnQRt903/rbuJvuGT8ddTV8IXYvORf0JHa9AvzP29i/i1dTmaDc261tkysU9XIXZTznTqBxtNR+
9hSIerkw5bQvFj8nNGSqNVU9fDXm/Gvwo85Xh2lLBG6cQ+UsiZu7sdnX7huDpz7rCaUbhpo8vy6d
d0vL6laMejiI9dVfO5y3VaQvxIwGN8GYQjKbuuDOHtZg7WgUD6mj7DOmPI7GgvpMplsemjm+iQEC
987tFh6jImjkDSOD8WtntBDrIwwFYexkwZ3wIP47Zv6CshxXf8v6QW6dj+lqyujQtvNW+Q2UfRcW
5J2qsvZSjD0r2dtmr5e4VnKzAHg3g6UvrL7a0hertm0FIA3uqQ4tDAtfY7dcXauwW2VncgdjBW6T
/MaudbWPRzvgSyjqm65Zt/YVWNRc1NxMY4NefFMIBLg+V4cwaVhpXi92b6sukvPPOgvEN3NktRrW
e8QlNO46Uzq5Tl2y+QA6ghcc2cxg+tHuNRT7fQeQHOt6a4WuvbAi6grn+OJVH8nHlDeLDzgQu3Mb
8sKlx8E3nNIzg7QW8TZ4YNqosMCX5RmLHqbvnrXHAA67HSUPfTYUXHNZ9Xs7dZtNVA7JtQ0i+IsU
vb6grcmWuOqRjXb5sfNMJidxJQ+FjIwr3SY3dmIPn4w07W7mKca+kC5PiWmPT0E2B9sAh9/BWYR7
XGSy7Mq4KW5qoyVZJPvsN21BcGD8WkXMZBydfOR5fmwH2PtWUBm7OCoaQgjs+gZCGOaJagZc5tEb
dit68D4vvWwNETaSOH9sSlbetmTFMXFxPCQmM5Jw4SsFD7hubzynq/cL38Ge8m9cWxZrS8ohRYWY
jv4IG9dpDyXdUkvE9bjRnUzpJjMAA2VAnYn1wUplEYrIpKUw0njdBDVzkzJrUfLhwQcMw7wmKRjw
NhpnvBrh89eF9bErrOJMz6E4V74GIooRpTnbeddve1GgntuqBkOFdzGP1lTQliM1j/WvYI5NXMGI
TtzMUgD5TgI6kbACBAzkpBZqCM7O0INpV4AifOwZtmx7Wtiy9V+7OY0DdO1Z8Y2xw8rAjfwTmJta
YAyXLY71xjV3TTexrs+Bn+Gm0qCib4HwEBGUOr0k+gJ28E4ze8NmZPeCbkwnuueAqEodVlN+P6Y2
iMsaSh87BGZfNMr8eTiXGAq3SW1+cYL+WKcpAOAZd52DIm5vkZ++ZeEY7lw3Na4EgdXpVvsF1iHH
mg88pxbDwBQ5Yp8HGt8DCA3GPi9Z7GY7f7SynWWSY1D5jfhUaGu6hhRREe8bgccrHas3yOO0l2se
1+hrlPsCqaTocOD4k2R3axinZGLiuffpyiIq8Fi+nYjdCQUbw78VIutuce21R9xx2KqC2R0Ov955
r/LYnzfEq1MaJRdi0/dVYL0GxAWI2Y9xUTjnfuiK18puuIIj7XcTW4LD1irPcy5bnAp9jVKE6gn+
4k0t2FYlbfHCi6s8Bxb+QLQ3pNrSeyYtfO7dC8dKCHlr0/Yy89Aq6GFFEOpeuUesjWA5JiolZhKF
urdhl7/YngOQELTDcAgM4d/NCnvzRs1T/kjUVPr8tgaSvyqDcFwIW/ibqmodWr+/FuYbKU26aNsw
kPP33+Hfu2WJsA6Z+bFhM7EFmjFc6ag3/bVrx4rPNvua5IUYr87CHiuTLSntreUSD1xEYP/k39XN
70bfTiDZ19CwAZftrr2Hd1K4VSnOesDnaQuBfGy+aDPeL6OfvJR5/0HBfNj/+m74qVCnOjKp1B0H
Mhdtp3ez9s4Z3CIa6/w4IB67KVVPpG8JsrMkSOzCcEgL+fXxxF/dfbCDmF4QZGb/BKUvVxqlQ046
i2tDS50VE08waSf1NuXG0kYld1nHvea5wXj79gqGAyG8Q2yNYh+T0Y57g8zzammGw9Sxx/n15/up
zpaIrleCkskTwnV5dz307I1eDTULp9ycHFxI3he1M/7dM/hTx4Kj0KiwPBszDbCAd/UgWTqD8soK
rq/DztVjckLUp6fDxpJs8r0MIxohHAjfCFn79OsTtH6uh9kf2Gv/B7Mj2Qfvjs1oxBnafIyPDkMJ
dSRVWF4aSsnnomdf2tFlnm+k4cpHTFePmZwhVpJxtUOn7GIlqqARr4sdowWGLoG9ixA/7/FEtUc2
v/Iyrcru90YJpU8k9VA1vn36/1f7/J3ax6aN+90X/Rc2h/E/ji9FjbGo/fZDv/qPf/lnv9p/U/Gg
gHR46Hk0/9WrtoCKYX8CWoHkhkWIm+Jful/EwrwlKCxZld5AGv/uVVu/Qd/jxwGECTdAFPRPdD8/
PXlojmySDZzVSBEgQP5xKXaImgVwgOg8K13AAotHdeBFj99dlNs/2j7/UfbFbQVRrPuv//xp9VkP
Qs4HfRTO86eOHUUKHCYZgHrKrGYz+d2yjf3BD/GA692vD4WI+sdXC4daKYU+fELf5PXy4/lUdDQa
8PbLcSJ5aJPkSXZhWTbLK30gtB+JPhaiNQ7TAkRXskH9m8P/dDnhhNH0Z2xIHJUNEuXHw1s5/q7R
s/CCluODVfhPAYbVX5/h+it+6Kyth1hZcyRfsGa+h6i2rTH3phLN0RXjw+Taj50UVdhDh9yYS/Pt
1weDcPfz4RCZQX30HMJkWKB/PCO2tI43ya47Al1ozvAWBPtYSY5j5iK9zAfno/O233X+2PvaQLNZ
oyR74uJtf4xOOiFMMULSioYiO/Ujk1mKGaLukNuue2zUley3rUaw9y7YhbfMvk9WWthfrHQ8oL7U
WK5X6lmrTetx7iSU21kCKGKcaF/HTS+3dpzZW17c0+OcqhakbTRGG3JYiNNyGllAVM+jJ4DRFQqW
FlZAVLk3ri6zDx4p5BuSHAEjRXgE+6EUoPmlQprTN8yc3TV5gFRC5KNXfWoMe7soXh0//0BE5Fdv
Ce40sqVwdILiXJvTc0Sfg0Ok3s5w+Z0F6DtIzEtzyJq1g1ISQ9ml47c2ls3JT+ObmknRNmHesSN8
q9+hv/aupwnhObZadcbJ8ugbpDOmccJbqvNrhszDN5t+Es2bLtnOIk1hpDTRg/acPAQeRkLTEJHs
iTRkGtVwBMqhdqk5xVeEZYYEOgPjgjl+4QJTIZCyNTQkv3GOJMCQtCfJu/LlQ+MzLIgDUB1WkPiX
tZmm5kVZCyX25dS23kcHaPtTnA3tTVkJfk8wTdZDJbLhIm+T/mjagEETXlbETDWI+lTRtICiGRpb
ZUOU5choHnErAoIK4HY6lgJhUm/thyQ3HwlsZn87NFNoxInVf+4Ts0Fdbc7i0lj86IEAAErJhM2/
wrC9jUleYK6bCHlaKC0vSclr70habW+ha1+SZWB/xumsH5zezo6NEYsrMdnesSi5FxhcJ/tel9MB
ruLnOGvdmd5HH+1T3554USfyzqTGOdCqbq+WyKhu16aHhf7qCrxJTTpHnZt7kKfN58pzUZWD1aDi
mtzk0Eqnv8CVzahnib3bBEWcUjaMcqV9AQ8hAqiQkb/nuU/TENEVVau7bLyr5+xjKrBeGUNK4VeU
wwWW12yTxFCdh57RvKFGcbBsJAvocfLjXGjn5NZdczFXK+3ZjNzqpph5b3BHW+j3DRWZd7Zq5pcO
Y3mY89BcDlFqEPHgWVQGMt56OSLpbVoALMci728bs+Fo5D/C8pOQR8KK7Nm9IvCBbMhAfQZYVoaK
5NpDpNR4MVHqMa8nJcAD10PTzlQ8+wzNGfJhkVA9PgA3gw7r5eN5sWJxuQoP9mptEVZVleISSKBg
+/ELissnKRCQRlqbHxJUY0drsJ99vlcjyKP7rDIRxfhcaTtZzjDfoQmorF3BrnqrxoH0uUDE8BvS
K6Nr6rsU4eC2bJbfkyjoAoRwGXmhKhpOCpHMThjm3TRDJUSockwNkBsVKrjDQr8DbIHXfGyF4SMi
6UZjW9PK3PegCl66IadJH9fejsQF+rP2A1EdMixFBmGn9IfutjdqG6mEGZySYrQPpogxFqzq+hj2
fr5xnXq5VnkGFNFW9fyxEkF+yYK0YNUlnRO1PqhwVHckrRibET1bmNcKGaYZw2AsDzEvACS0Jtrc
KIIRnxeivO6K4JQP1kfmO8QSKoG8D2s6TTgDCRlCWZUZwVWksm8KeSVKn27n95bz0ptOjQvQHm5q
zDmSrizPHkuCd5PMmAqkJ/ITjff2iGoiAw23jJ8qfDEbdkMc2QRnMIe5xwNEmuiUvkpMCU+CBskD
kwznzl5SD5O5JL2X6JduU7m5jQ4y1jsYotAiJm/6HZsg2p+mJL+8K2m1+umjS9/tOEvIFVgz8j4U
zuTgA2T1gByP1XLx4QKSXdMg8lkGDCKBcYQL5oUNUY++sHESrTHsW9Ck6SlIA/8BGiYJeW5C1qPl
zKE/zMnRyhyovp6Mj5CWKC8hvx9dFIM3XiKo0Y0oeg7cHeXmfMjnmMs/xNNHwcq1hWgW4LOZ8wc7
AG7g0m3C3K0z695pvJ1H/+BJw856ngY6w17rLU9daW9pwI/JJq3b9roXtd5nRcqdh2TxiJ6Z/pHH
Teba1WuZddZGYWbeQyXqTrwfx9OQ2qwZf7SK9B+NI2ttIr296v9/k/83m3zBkJBq7ReS/pekZNv0
h7359Pt//eef/+JfYhTvN7ka6BBgYEfGv8ee8F8bfPGbGRADJ9+8yz/o+v3fHDapBPRBHH5T9v97
f4/lz/WRqDBChLgN4eKf7O/d99u3dett8nskFgGPCuTH7dsMN8/W0KaPqH+JYXPnK7SU312N/9Hu
nsoG2wA0Pz4ylsIfD6HGHlfMisAdEMxnC6+cGdSv9zc70Z9P5MejrH//Xc+oVXKamKQsR7987ozn
avpG1NP/7UTebd79pHKYd3GIfrnzzbs52TbLl18f4ufNu4XIyPVQg0gR/DSSJqnDKgdoS0e2jMiC
DRmFCYboomgObgwV49dH++maBevR3iIb8Zogh/rxmvmTSx5W5ZMgU0UunCP+SAom2njR8u0/PxS9
GzD0LtWJ876DY3ZePVmT4MTiIHqYUodZQjqIK1Mz4vn1oX6uSDCVWb61RiwQRPkebSEy15yBCdEt
a7EqZrnOjl4LSkpNC7PqaCoO1RDN//Te4FIisBL0zhzXIgXwx0uJ91tYjE6xPWZcRcvhDw89OBMl
/vj1+f1Uwq6HYmsGj4B+gfO+JM9so15q5iRHoqaoXHOFwtFogvSUWeaEL6dtbutZTODxl/iqz6fp
b46/3hU/FpirgogeGS25dWl6d9fMkVOzU4q6I5SiiXc1J+g148dfn+RPvThOkt4vhSV9B/MnZuck
Kj1rydZC60Yc/DHm7RgRy3WdWyYOeMAIbHcZX1bMWPa/PvRf3T825iuL/jXduHXx/34lIdlgEhG2
5CP++nnHHBkDbrpSMX3DzNlVRLELRlOr3a8PKyjPf7qycEIdThbXloOn992VXZXdaTSgJHKNsv3K
5Mccd4k5Wkw4WHVcWqyEyxXqbOa9OtudiT67s/kKUvYvQOHGA7in9hGCry3CZAEV1Wr/znKLwSWg
fBovJX6bfaWYidh6whg7KFKfTWvFaZI39QAYatr4qZ9edB7dl6CqnwvSudIg6HZ5JYZjn7YhaDr2
kCgWPOprP77K65qqqOmrjZfQh/faPj3FZu5fmMHifTYKn4o5duf4ymwM7yKP8jlcTEBFQD6pXSIc
j9DKdb5dIA9e9rJYPmIlypmEk1yd+s1Xjy7JmYRBCF+k2207+AwHx+ou4T3pj6Q2OnejIuDY6P18
V9ltenIKjLl5L5x9l7GG+lMtrgKTIG8ilCY0CNPwwfbXVJ4s0Jf+wnC6WgI8bAMhnlcUYbwKU5bd
qOrjO5UO41epi/kOEGTfhZ5iNOgPKcdLlm8jcuhPWLZacBYyXz7SpHbt7biIb207rZPbztGvRuNM
MVEWuX6UVhLE+4kwqrthMPlF6wV2HXFVza4F41kXdejNrgdRQ+nL3FM2HSonKnbKLf065PNR+Lva
D/s8NRj8Ot90Z5BfP+v+93SZPjqL9U2W0gVOSVOYBKAEmAhgaXNuuCRtzINUjs63BXIbzRYSIVG1
s2Kkec2X4IIGZ7bB7ysmPkc6+dm5kG73mKy3fj41/kUR9PFVXYxqZ7utOMB+i+/G3ILRVtrDVrZ1
ux9pZh4qYBPZhhdOhF1kVpT/RCqGSx5EZ3d2rCODAw5gLeuWPCVtvAgyjFzpQP229Pe6VvxwS/L1
JgsS5P7RXG3MXGVndKEOjl/YYIOUzk0guZybxhZqW7Q1HH62Tdd6lGl6Si0P7EbeoI1gtCVU2LdK
fHB6Fd3NUYINseyzaVOPiXtj5SI9xFFkHoTTqi/KR1fIXWKoa2uUlQqBmvrQy0XZ45BXzg2oWGs7
R7AdJ6ZUZ/w2zWVj+OKDgJd/8mTt3SrDNg5dHduQIIvocnTcR1ocyx2DK+bvkzuYx56+hIUNDSph
35MAFGZJrL7oafX71CM4cdvojUM1x8Grk2bBqxEhk+wY31+0QHC+xPThdmDZHPb9dG13RqdhGVZy
vR7KzLytWKbf86bjSnbDlDMtr+kHdGI+FkQEXeZR5DyYU7bs1BzgtbENVxwCeK4Hd3TGT4GlhucS
CdGdWTQmEe1W7m2dfkpCYMYDuguyJ76KrNPnhqjw696expfWhipZ9pG8mcRiP+SSGoeaDcfa1IDl
Hpmg3YIpWPZR3QZIpdryBUPneNfO83Q7pbG+nrrGI/DWn686BHcXWW2XB4FZO8Q65N3XM4IKvcwL
EY3kV1JWWRygEevilVtK37WLCQgNqVSG6QvNIXmwdgVihbwsJ/FoNcV5Fd837ZD+7i5edxQDi1Bm
FN2BW8MFrSPdfT2TbYqiPwJuXtOYZUPp7CiCG5CJNA2I3Wzih4UJO4FjQ87vdFUMjpEE1BCt3XLm
00YPlqiW85zNzYWbWtS/Lgod6DGlmW7cIpWngGJhX6XUvlj85MntZLXX3lTtajMyDm2cIRSAV889
EdAe3FMg6J05t+3JaM01naPBk6FiZeyI6CA0yjJzSZdDcx2mig2OBcXmlllh8wXMCz7Yasju8soJ
DjFJo8zyMXkliVx21eD7R22lwzffhN5sRajhrFKUh5EwRRQCQAzhmVTii/bLlQIkE/UKFY6wCcZ7
N1KY2fntx63Sc++L2GlP8xQVxEq5/ngzLul0g2lM74YALNeOexiK9KxB86KNagH8cUiIbpCuPYad
YT8DntjYuV4dtrp78ifdbQc35kcRCRs7gLTzVbnGhxAcbH1wykl9Tp24eiTGDDOTJJ7CdRcFsE2Y
vKsBLawyDCD/PXmXVf/CsESfAihspPj0qbsNVIalZ1wdH3M7XEttcvnKGDBEK2RyBVliuBLE1Ek8
S9V0rMBoYhmpCZdtLRtGhxkMxTntBGoiv/J0v0WAQ7oH6T/txpy85SgTCG4Cwu4n3Q3LXeJ0fHUw
RJPQrWnS+KNHv3qpew6LSUudpyWg49H2JGz4jfFQJx7pIMbEVx/YC5Yc325PfW7Hv0vBT2d56t0X
redeKIHaJvJW6H4TgZpt2G8eKETbk10jeR7x0x7KsvHuZeORaeG0eJq0Lg8o0ug3ry87pgPdxkgB
No5rnootCCypZEcTR8EusdvZeRFFk+/KmhvcUw6hHdzRoW8ymgGIWX5LeYefgHJ0Dx3hl4/cSNEt
YqvoRqe9vC9T/KoIbOQhaYFuB63tfdLUonoDNVNd5iOx0mFXoGm1lDHdavzhd4thDt+GUhkfCyRS
4aI1Hl4inv/8njI9qdfZ5MNOjk04iVOLa9IRjAcaWCwydjafU8SWtNin5HPZIyuT1TDtDbN3n/B9
O0//zd55LUeOZVn2i1AGLebRtaAmg+oFxlDQ4kJciK+fBWb1dNDd292i+nWsrNKiKi0IQlx1zt5r
y0oxX2KrHG5YqeBeiVBZDFGkLICAhhsHttVUza0eijAjcY9QnaWSGJCdpqfeWFm4KGoXg1airtQ8
h+QLlHNvVVScRYHzLW/HDs2lpq56q1D3jkCPm3txQ1h2Q/qUyCBcV6rJIHa8YdfqQ3rru1qwBaUM
d/bzWyY/e7z3FBPQM8WJ/ehG/Y1T5xNVygkoeKHfmGH2S25VEWdbAOD2qwdJfN34qknKcMRiqI4m
r38U43VSg53XBGE3QecZUBcJbWYKJCwnVKLvVQKamklh2Oqln9/izB1JWCEpZTbU5fCswtG0ZpBk
4uWIY3IFAtkjdYO8mxZd3i35n8qqNXRIwMA79nE39nca4rQlYuD+Vjg1S7cT5s3agfGJ+nbMnIR4
iIqWD4VYb8naJLeIFjGn+IiwrrsmBb6Fk7J4Ikg9X6E2gt0K67nea6be3IqATBq0TBKIaDpeD0h9
d/AwuxXmFwVTbJIrT7Wqgsd3M8mO2TTqWUo1e64G+A9mjVXGs5F80njhShQyopT5ukFZ8ay2fE5Z
ObKt9iLtuxqYw7WZiRrtZ6d+R5dKLjsKHQM5EvFJYc3AjNC37xDcjvcwB52d3ZnD0m2GausOOkEV
BuHR6J49G00WMlxmupxAHxoGPWOetBo6Gz7/48lUBBVJIgnlFU66eI4a0byjoAdXDDWFv8Gxa67R
zI3b2PVt4OfRerojkmx7uJmeFd5ooOTxsUfZI9Z2UgRdOL5jiS6Msz2QA8Ma9PchH1yinHLxaEgD
/CKBn/vAl3c4FiApmAJzeaz8ckXjYODH0dqmsEfjwb/iNsC7oq1iQxeQVea6Vbcs0kBf+34kZ1gQ
G/htVtXOU6GCF2mh0JSjlc2bcLjTSwC6SW1nP5xc+VGP1m2Pn39FJCoNHkMTWzd0IMGO0VOHAWZO
OTpA4iLWPAiJndiEWI0lZuUl7iutvGrexFPLIaqFvwBVF8wSo2oWqtuAFbdKc5k6GLlnwI/IlGl1
22TGzq/70r8u8zCYJxLFrh2lpAoUhmzXUzTce9BKa5P0WjqSiUmqfO+OxWNp2jpJrIEqavI1Q1Th
dnkH+618Rbucz1jVs7daKdsfpXTsR0C2Zr9IySfatnIYd0itkrWZhu1GCXG2Lwo6pHf4cce7OLCr
xzKIkqXMWmeYw27CQI0nc9nTwgD0HoYkfo7xSoqEapyaRrsg1mAKaI347lVjttc8xdiMKG28atEV
gdGVK7ftk2Rf59/Z3oOl5zh+rXktemAEUcW9FDHtAJ3my50/IhtqhnASIYf1qgGXhwQXT9gsoS2D
uK/iLS563/oO0Ep0cxmOw62pNfF9bqFoJdKverMr9ldYf0P9ZnC95i1JQ4cA2Ch/8QeHtg66IeNZ
nVZILAblTMWcuunzvN2HkWuCY62bl7xBCYy3uNulViD3nTIkPxooIuEs1Hi5BZHmd9Ips59Z7aCq
tTUTT2Bc6AyR0tlpiW5eVQ0ncFvhgD0bJLRtDAtmuxyUxvxm5A7aY9+C1E4rNLwplOFXIh33VS8c
6Nbe6MI9TMeVVafxPJaAfNjjjSyFJH62sxZ19sLG/LyP4zTexKVExojzh9fLarsbOFUsitAYZ51G
sjPQjUUdZU9KGr32qOPRAcfwN1BzkbMwcCjWyhfCzYxFQmMrmmGcE+3CYme8Ljw7eyqSrLhqxlTf
VpXPVmqJaNwPjLmZlG6rbAzaStmG45Kt/BqIdSLRviLGorXdZ8zbOXDI1l1ziulmyP9BfBlKg6Hb
Se/YKsYfvWYU32KRiNeyLXtnXSoW4O7IF1GyloXlW7MkYUtDXyy/Nw2ty+d1EfXvSWXrctbSstxJ
vf0VdC5qdSq7dOTcfG+ws/2Rl7RSBn9KKlKSm7GQRMvW6JTXTeKAoOBVXSWyhDzmibK5oRAY3OBD
twkXSeN66bqWuMYXDF6+ivUHxv/PJifcvGVN82atQ+6Z4Tfjzivq9i5RKTKYQRo+91VN3vOAGVvL
M/++Jsr6O2WwdzOuu3dz6B9HCJvmCsaaXADC1PCMj8zsJb1Jhlr6iCCja+bEmlcPFokUgPEBY2A/
UVejnNwGfPEbPJjmOsTsfKUn9sDkUrV42TOPs2msB99hzpFmyUyIaFwJVm7QO08cdVhPAi979zNH
BVXhvdCM6vZqqelrfoq+EL1oHs3I/Akto7qVFLW+B6MvV+S/YzSujSG+9jDnrCXJc5AeSGRD8glx
X5kS3w3feXFkaD5FaLtXcUuPTa88UNg5e6ohtL2VBVYCGpR+xxnkmQk5ue3L0cY0bdezpmvsZZnm
/kfhETKdVh35wMKIb+zeH2EM0/hFCs/uFvK9IK6vyx/ysQ7Y4SrUm7OGjv+Q3fuRYt85glgHGzfM
jRZK47cW4PIu4q5cVm0U7Pw8bG9zqw+vUiuxHk2YxXkwH0Zfad9iMPd+mNTrjOl2KUujXIxNr977
fmtv8Hi0AKmTYj1I4tsaZtxZ2+fl0vOkuqa3B7xgRKiAXnZnBMWwbrrqPYRcsomDkBWLjeCOiVTZ
ZIYnr9jKOVgisuCmJuab/W+R/4ZyJSNsMOV3Q8TlG9L9VnAEIEjle/GpWtDK1t+7eNEWVEtInw9q
/anVyXcH3oEcEcJKFejzIheinxlVUVorkVNGnrth5d3kQ5U+5RmgNgJCif6O6mBRUsJ6svX6V9+D
yVZHtiqVMCriMrCHWZwarJQYUDZVHJKEJHOUiIFtFnnakuPERtH1GLyga5EeaD9nAXtjk0juDbvC
dEG540etk3dGdImPg4b1Fbzhpu3tD4cjSB+PVzhx7tlDQSt1KBMprav9QLvc7c3CMpa2MCikJHl1
G/jaRnqK/zvEdHZnqYp+X/feb9GbyjNY8/obZjmkMVZdCCJ4qh6SEpZmmrhWscYR0i71SNCRbwIc
esi+bs4XQo+roFNak8oCTYkbF5Hxtf5q1J5dOBH1V0iQ6U7L5Dfb49wf2JxuPYdC/vnLnWqCGDRb
VBNDrKsdKsKCCqS/QmrKxqkb6wk4zpoTQL8UoCUvtFuOTY9TURuBKRpqC0enelhZBsjzT1HbHifT
ymeRfvDbn9AHaZHXqXZNXYkcXHdUP0J4SZipqcedv91T1ftJa0dEn0GE81H3wDEaUnpVevZOYN4T
FERJL6BOev4qpx4qr3CqYas0Pg/Z5mbvm62Jku6fdoiMJw+HRxCIZpKNcP5Sp27IRJ6NkZLSnDfB
0f4s1yf9lEyRdnSWOpEu9K54t93i/X93jYPuTmQ1us1oBUiiN9ejXa0RdN2fv8TJj4PvT+Pl8Hlg
J/56H54Xu12lN9WmZAG7Ru6u7/Qip1ouu+g1VGi1iFyqt0FFrbUkIR6UkXGptXM89ICOWNRRGX8e
55eDBoSJg85A6y3gvACSbIoGi6uWiKsUu9E2AUm5OH/Tx+9ugpwAVmAyRYB4OPYEeyuXLE6B3qpn
lrKHeyfUnAvzyfG3aNBDB7ZAfQeKw6fb4I/OsBcQgVYlKUxWTATzuiyiOVkTV8BNLyWsn7gSN+Fi
CkGaeyzi9mqy1IbBLRCQu4QyKPUeDNRTWcXP5x/bideEFUHHI2BNbWJz6mD9cUd2mSVYegBEj5G6
rNIPxE/zOMnnEQGv56+kHzcbJ9fDf1/qQP/LQRWC5sSibqVH9S43A6h5TtPMek/C/5HEYw4WjWlS
yf1qIUxKfGol/DebfeuyGfVmGdMCWus1Z2mklVTBMnNMdpYbl7vG6JVt0IXjtZ+yGTQFwcJtQMmY
zVWzTHWQ5zBi0v6mK1rKWEMLf4GzNpYYG3nX+Rv99JR87WrSyqS4rzIANOMovTxNR4UYu5ZnWofN
i0dM940m3YfBtqOPbGyJVUoRdlWp/1b1EzqcRBcaV/Z2Cg+JLNozmihJ4Gy/ZT67I/gRmGqzh7KD
FOhzusyKRCzrBHGUiAyHXNQYRF3QFXJWSd3ZKejL5r1ZmBsaXN2iaVx9znXiBed45woZtMULhi/a
M18vvKCbI3XsFyZ9W4+npStsHsda/e74XX5h0TrxreH0xo+Erdtl3T/41vxMCtqwA88lVuorqXnG
lrfeb4IYdDvJV0a3Of8mjju/BspbNO0kP6owHPSvH7coTCk7slA3not0kaJLthS4/69so2zWqAqb
q5D6y5MZecE/aZ8/+v8T/CIeKCVSIj8rQyecxGAzaeuaC7TCmR7FH8OqCqC5hq1N1lE0DK/S7rR3
QdH3yQJ9+euvb5IuL7MRBx7+e9hDpznCpnNo800mK0qjUqOSTzmY8KI4r7ZIViN3XtNlG2adTuXu
/MVPTFPsq/DRAM3hIX96Uf64TycJAFkVeb6pJ/OX6PKnoCfgz42H6q+3AeY0SU24G3Qm1qHcnYNg
HRRaPNmK3JdhyLuF7kL/rVLD+OvPlO0GgimEUcgw1EPVe1kXRRvINqW52MLFs6m+GPEtyCyijhP7
598+QFM1uDF4qMSMHJkIgigtc0Bz3JaVGRsF2mlBI4HCbp1OiMnzFzsegFyMrQ1bA4uu1uHyJWgQ
h3abcWeK+RQaygt65Z9xbzwFnX1hDzKN5a9zIJdCn2Nza8z51sHQy4wwGnKFbqxRpkuDgomHJpNI
STnCBJU7ahWXdqOnr+ixFcUSwaA7XF7M0sHNyxWFJnHslh/FAFWgwrTfQtuZha1+df5pHn/7KEFV
3t606+CKB2Pcqjl3NL6TQGxpd0MqN5ikbiNbvXCZ443NdBk0Mhgm2H0cKqukq/ZRxI/eSEVXnhQn
N7dlz4p4/maOp0quglHw0+Zjs2/8OmH1BCPlcYwetTI41nLcm6dx+9vJbZTNDV01d5wbQ3FhltQn
R8fhVzJNHMC1MOTZh0MN2nnjoX9JNp5FSEmXgnzAJ0dCM7JtsNs5nSyiCVN9RqxcEs4dmAvUvlVn
3fQi2KY0k1Yd26JxsMQDyXfkQpYlm4NpW0CSoLVHG2N/8/TOxp9e/zvR+X+c40++GNebDj8a3JzD
F0NfMpyS+8CPdvRl4sGLd0pPseP8izn5laGrRFuHEedoy5mZgmUkKNJN3jh40wu5URPtyXUuMWxO
3o1ns7dlHrI5w379ACwnNfISdfRG70uDbrYfbntb7Vfn7+bUDGSzBXAJibBRfU2/xR/rxRirOogb
JUFBUOOGcSYSqoUBu67T7zI2/34XzZnR0vASOZPr7PCE6jaRLVFdJJwd/Z/Ts6si+z6r/Jfzd3Vq
8LiMdjhsk7f08DPu6yTXRkwpmzSyXAL68IRrvvWTimuxqgLL/dGlZbxFxVJfWKpOzXmT1499NZLB
o0MP9RM1NEyZbIJAB1+hfIxxsCrj5zIeHxmIF6526hPh2KPzsU8M8MOnmXKPDgHwCbzdMlnDQ3bu
Oz1WFucf5qc39nBS4CE6uNs0bGeHB36v1VHIU3fbuG2nPkehWqwUFMczPzZkSoHe6fCtuPjQioZU
nyFPbqzUMdbkbxjLcSBz0gpIxdAEPNG0c2nKtm186XSrnXzySPynkWlY7H++fsiVX6sW+ntWm96k
VtiID63xijnSknobOe5L21OdcAhSuEpzI3pOOllvYXO+k5AML6JsdmWXmVuqSB6R0Qq5kyH3cf5B
nhhrNLbYgjoOcRbsD7/+iqnD74Cxpdh0+fizHLVmpZYoqnzAucXwcf5aJx6H9ik0hIaIUvbw9K1r
A+hAt2Fr72s/VQoOi8xSP+oBZq7j5fESzXBzYYdxYtBBo9dsdjQ6XtfD5ReL89BXQcHtxdZrGAXK
XKd1TzGzGmeGPohvourEgpas3Pz9veK5xFzNzkY7Mrib5GxEFTGqG85qN8LuKuS56T2y5GAWJsHz
4MILPX/FU29yMnnCQ8Sny1T29U0yVrqmNkWxUdQAnLQmaU3mRnPfYTjcZDYH6fPXO7HmcIPsoQjb
Q7h66F7P/Mokr5RHi2EMCbdZgQcRhVgYyOL+k0sBRSR2iA2je7iIlo4ZNVnOEU3zivzOSgXUYQd8
VtRq2oXp69Q3CpKTzxNC/1QP/voUJboYEMGCs0rWPrVh8cuyBIYd3l8UiHu3hfX894+R1DldJ8gB
HfnhANR6Cu56PeYbGK8IfZzuoWqrBUZM+8KFTkzMaIuxIIPMNLFxTO/zj1W1HElWVgkQJvnFegn6
fu2O4unCvRj8jINZ+cs1pm/0j2vAvk1i0+QaqHq1GWT+cldbtfWgt/i4/RQXWRSo3czqqnJRA+L7
VhCthmKAhk3rVpD0tRZJFMSleWEC3gZory074hs3kdFUO2JrwnvdC/p5Pkj/zS/VfJ3VKDQ43Q5z
tHCQwS1c3aMKJMrSqikljh7ew+hlKC5yjdzZgujLtSqF73GA6oPbOFXZHRawlfMkqm7D3gnXUK6H
bWqh05JGmF1LpZIbEONPUZHUc54wjlFqRdUsRC20QaFElFw3lkswaRaKwaS7KkwjmncRhqrzj/fU
t8kq7mh8JwZ9ioNv04a6jBeObxOt4Ifomw9QzLemoWACLpagpIr/YNix52azR/keZfzB9axwyIUR
DPmmEeFUc7qBe7PtmvzC5vW45IdBHvsEhT9qBEdufLNPQtKRvHyDkvS+JPoc4ZD7QyTf6ERd05Um
KkJ/DwgMPf80jdPXpUrLE+Vwfbgh88pMZGVnURMphvE17CFfw+BX7lG7q+mSxjlnHGFlJFMnUizS
HKWQ0uZM5EKXWwuprxV3ytZQW0jpDfQmH3UYH1y5xvhBG8uLv1ua5KDeowdKnDFYeMC2qb044yLQ
/Eccf/XcHS1yzJrYTGbNWAbLmN9n0aQlxkhHuyMTFmJ2PyXAWxr/fzZahDk18dJRHP1ZkOx84VWc
mtNtcPfkvlBmMKZ4yz/Hb6TWFq5bmW/U5mOAWDwbOnWdaI288GWdmov+uM7hxkiWMksLr8s3rkVo
SU69YZ6F4fL8Cz61IIJW4bQKcEoDKfH1ZlShl4SpVPmGppM7H8i55TD+UiTwzMJ6uGA6O3kx6pWc
WeDnHG177YrJKCfuEBGOnXESHdfEVq+QgSGobKILj+/URGBT9me1wLJ3tPlNh8GwY6QUGwhL93rt
2HPNH16KtPrVRJi3QvvCkzzG9UxcYk5JHGDxUh1BkEfSJ3m+7NNiEsmweujazh2rbqtTi18UhgJG
phTNvC8944H09nAzBCibA/Ac127gJiuvMIdvDr4ANNp+QCrX+Td96rPlPRuUkajf4uP5+qa73q8V
si2yTSfKX4YXPIe6fEwNmsn/wXX+oU7gXjvaHNRSGcISUc6Gk2hJNaf5yAelW5C/dGEhPbVtpTiF
e02d/uEcjEMDAr/lI8DaNAjHQ9Km3S6/rwprF7vabVqIpyz1LpRZTn3Af1zy8Ggfj2aKUIc8GJKH
1kFb/PLMFIWrvasKeeHMcRjtBAMXxb5m0yRj+8hZ+OBc1HQunvPeyZhm9OEdiOrvLvJgvKaaO6d8
G8yVUiHMgxl5GYlJcKxokzyrQvnjyfqFeIjwxReEjrQ6smWsLZgNwqZ6DEYPhGtOaHnm1+6qdzr3
2bWYNWd2Xk+JbHW/IEqO0mah/1YhfC4dIG59qb7HRQsH0ipJQCh+Ra6E/DEY0bKFivcICMpisSe1
7vzXdGoUe5NTlxIH3+1hAzZNSzzmiJSnBJ7t2IzarFHNF6u09tRMX5pouES1OvWKJ3sGjkGHYuvh
Yy9jLRgEm6FNJDwFcUwLQXfk9Es4pJ/6ZLUgTP3rW2Rdn9zG8PHZuR+cSTx7cKHjGelmgiMuw2qw
r/OQHdoQF/VLXGnjBh3S9/PX/NRrHGxC0d6Q4KAzRDnaHnxdgTKkdGbTbGMTJDoPu9Z+NEONHChj
sPZhkabPpZ65i9hEsvWpU3bDJn3O2rEBMggUV+k6JLMXfqkTRUxUCVR9plnbOTr7Br01lr5kRNej
j57NCMwVqjRjVftVvfZAz8/4UpBPWenSC6pwPtCTQX5taovzv8gx9881J184cgyNY455WN5XkUbY
WRNl+JZjg9bIJG6OjHS8R2CZW3tel7NtYiSJ+CyAbqQUkTUlo48aVaG864xOXQ2Dr76G0Prm5K+o
r2yLwUCQvjbZJpIVyh5rjS7314AikylbLk07DpcIBs1FpeTNJrTJBezD1lm4wR6osfGYGHl/y7DF
iTIwEF5Ct/V2qeq8qe2QXDiYn1grWDJdPOjQqniu0yD544hCuS1Oa8B9GydN+scQf+4G8EP0Emlg
Ic8/61OXQn2J1gA3OsvGwQaEppMQAISyDZFKIcgOd7L09GWy80LwP+evdcww5L1O1V+D0yvL4OHx
P1fsFFZkxOFAWj4xqTSMcXyMprb2y0IucnIM9hpIlrumJ0VG15XgXm8Ub24aabkuc7X6Zyv5//EN
F/ANaJAmM/YZfEP0g0LTR/4nweHff+nfBAdX/xfjEhAjYC2GPoXD/0dw8NR/oT3S8AR71n+FNv8X
os39F4UYXr3NokJbbSrI/HecCHYy2kPTNo7iM5qlv4gTOSxrwofAdm6ys+ZLMynIHAwh0SvoqdNa
g8FkykbMZZBF/aayIKn7oZqz/y3CAbFxnGhKBxOYZlRfsnMiDswrrQ88fbmuLfBoTvxYK7ZH+sD0
N814H+hCwZHoE5aOtrtmavzjSd/9swj82XGffrM/lgYdsgaqu2mxdRmURzIxt267lH1VtUfP1D9o
Ya7MLTi2V4N01Buk4eBwzl8QWufRJWlJs3kGQgBpjmf2db5RohRnVFsEe5IjrorGwXKRSqppawol
gVCxMitio1Vq+eZRqQMz1Zpk8W08Gzjkigg6rdj6TjS5tySNdJx6PqB5vcEr5eaRYyyLvIWIzZnu
KdURHq1NPy/2aDtp8AO9B6tKCFZlz0QlsnFuIV5LVkGX86wVW/YP6Qi9VddG6wMzWVHPYjGBzTx4
7cGycvyJymxBGkABo4Btt3kj0Iebum1XbLmH68GO9KdKM/gIOgMeZ2XARx0ofqIuaLBJVS6cmbkD
tYbAysgjfw3qfX9HPl+KeCcM9CdNw9k8g0fFvSHRFm9KiEEzAD8DYBL/co/3Vy/fdNmhKbYLXYS3
fZjxG3mDZWwhoYLBqYB6ceIWiq496XGo1awqVElvqMU4ysp2Brt81Y02D3dNVfP9BXU6kjeAPPZh
rHL9CdGR3r+UrtYr74be8OSiGs0NIVVFX2yr0gXBK1F0jci4FS6dlpJ/W7bY15cYGoHe9qNQJUna
cRze+VIjcqHAxgXsjdDuaJJKWR8xmM3ndoAxJduKv+51Gm4MQauJ0y8/Wq0FDykaTN6CbRJH9Bp2
8FA35qhm2ZLnaLRzKzJ4LJGSAnrvrUaMj8NY8FrlpHbbs/tNSUudXokzPRwP8T3vD+36niwu4PNR
2ihkByJ3uQ4DfESKq4bYsXsGL/sRLAaEX2m02aqBQQgnid+yoqrsLAqpp8spu3ORWmRpzfSuH57s
Rm+IX/VwqGcxbiqcmG3xEcSNdT0QFPqsSEe76WSZ3mGRCz70jgA16NemOydJzPnIg0S+lIYa9ytt
5JMNO7W/k51s3HkYT9DjDAv2sNN72+qXQEO8Z4UCWHOvR6NiLyzi4McZKnYebxdldnWrNrAHV7UV
KORmZy12Hyw2pgubAKy6qeg/iLTg3UVGaXa/h3hoyzf+mMW/qa/0D1GmwoC32YLMi4BvpNZzneDs
wtOeiBfj9cApEzbwso53m3RjSs4Edvo3ngyDy8HfPa6TsiDTr1aVsn6tfat/wAXAQIASxwOOdA6O
6wQ9/97SR2Ij/L4GiC5jQh2ItO3vUJsKbNrj0F8ZuMUDjJ4tVyFFgPxVjdHmLfs+5rnA1wF21WIA
3OdholdPCUgt5RkgwSiuGr1SqrsBcJe/SmEWd99G8tK9b5GpZsmDL+Nq02dKJUiLMIztKCfu8jhk
PEug2zzLXu0gNXtewIMoVSJ0/NRNe8iuiO53paCKBx+PDznpFV4cPlXGsS2nQdFUJj8FGhdzaG4W
+lPUKpoxdzU3tF/71G11ArA9JgogVUnxwzE67Sa0XcJY2KpzTSUJ4h4zZFDF75VWdUE5wxXY/DR8
t0leKmYISGo4CazqtsgIhnPhzyq+t3RSrJNLPeHYOEOGEe9q4fDOm7TSbuJmNPoXt/VF8stych3Y
pzkIUuwyVer6bcb6M4qZ3mKU2vq57mInLgpbVQmYNABGojOCK6BQsn6P+pHaNdi2m5yd5aslW3/y
XD469D66uZYV7behGBSyCesQ3GFZk/gbhFtoY/6C5JIomWURh0pKGANsDCezNnjr7alUHAslImfE
bOuVWVo2WZ5FOfg5k0yxLUtXfa6tUp8bmfquwMKfNTmqQEIqcSmGXe9uMCgF39Pad371AXCWXKvy
WwT5V21XiWEJyqu/R90evFuGzJcZi9QCNK/xQDBS/q6ZYbbScxUeP5QLgDyNU915Aa5Qp0ywK0JV
SK+jMki/6XHtzDy1blaj0iAdlz01eGyUGMu68lamY3ZlgYBfAtNM75nWy/fYa8NHaaZ3naP28boS
2GXEgKtBhQ28llERPQa1nX6jwVkHq6rJ8yskHARkJGLcpYqXrNAMRzOJWgxLpeMw7UmjeGLRKV9z
KyvDRTzW+cqN1OIltO3p0eJqAPNktfncpqt5U9q9MQtA1WPqc+rfUeVUi7Q1zY0+9b/hSOg3OAwd
kI2qlePLGtgOLOpKl3tRZ8XaTcUwJREZxXayPq4CS7uP/aJcA69sF7g0ytc4qcqOVUra2xxkuVwO
mdPeiMb0H70ytNdKPSZYZqhsILccXc5Ntn2jhI3YM2EPGwqGw7ZTJlJkk3TLoa5wHOpmOxftEG/C
vLafZCTHn6qaxnvP9cZ9lVfeJVDSQamJLRFnoanMBL+Itv3hZm7IArPxqsbckYTJGgZzhiWGz5Z5
Lu9BD0Cn52/NlUxOiD2iFfoLB7KDMgi/AK1n/vNJHkcycFAjEEVmuCBB8KQ3ZMkm+RS80ZGqiFmM
0I5YlcXeZ5q5cNVp2/V1J4hyj2MZAhPYTQgjvm7LTDCYTthZ3k6kTOMRDUYxLxudTc75DeDBGfDz
7lApIGNhuzlF4329jgwLu61Jxt2ZJJkwqasVi0bel29W7zNj/f3FqCNpPE5azkdnQI1JRAnYhe7c
lHibogjN7WeInBK13vL8pY530pDb4e9yGFApaBwqLUXgOSW8AIxS9qDd5C17f4uqJVkNTbGvp7La
X18PejHyFfyMNsrgg6IOUg7mjTSzcECH/vM/a2AOFgrAQT7l3tQRIKwLj/P4GyEpyeI2Jx6UfmSf
IeEbXE2a2Lu2jSa7h2Jse627pG87eRVqER6CKkvnZPL1C0l9vcv9qLZ3QUPgwxDlERnAF2t/p67C
gdJFEwtyHg3w16vYjaELS+FePtPx7IiIHTRc/8FbgjdoUOnjtMNx8+AtJVB0IzzY1k73qwgCA1IH
OEcdiDdi97SbpuzleOFIdzx9MKczhXBbdOy57NcbyyPpD11qmzul8O1XrQX6M6qSrUhLh2mZu4Oq
w/wYmbzOf5DHA5vCDrGGiH8Rzhx9kOgFI3UsseQnLYPLL5imGhtOMZBR90Kn8sQt8nFQq2IPTkHz
cK5yMBtxqUzf9diG5+h+i/1YEyGVmlNCyHSC66ev5u/vj56OSz8fzdmR5liqETHCEBx3qQ0gLM+I
lSP3Olxz0Lk40D61Il9nY4/qBJVw0/GcCcH29SUWIblUKsOZOKvac2exllmoBBw1fSjlWN0UMfmK
5IGwTe479nWEIw31jRQSDDAZQyaHi4JEp0Cvf9ItMdh1jjkBaW5il5fkbcfzHt09gyYTsznJrPo0
zv4oH+aR1UWD4vOFZ4j755EflW9xr7BcoUzkU4s9tvXn38QnsPLw6aDsRf8ClB6B70G9JUipl/gs
MTvFVdjr9q7B+QELX/PTrTRWrLD0p+89jrQb0abiTUpwGwsj8voHUeswagW+VrFilxStm0FLw8X5
X/DUM5nSbREBGby7w76CKupwlC6jPhtdNt2qFb9rAWlmqNPzaNYJ9VIZ52js2bBDGQ2UcvhEUY5/
fQkiqqdNP+wDafrY9dWY2JpB5Hym/RRBc/7uTl2MuhEafxTPxyZK4u48BFWgU3pEM3dxDpBErd0J
nAzv+pIW9Wia5s6oTpvaJFhjOjvYlmSJopW1rw6QbywOluQD8GUxEDklnr+rQ1W1jpTKINCWFYGb
Q1Z18CHD9ol6u3Q6FvAqrO9UznDtXHHrBt0F7et6X8aSSogZmO5V2IUkI6UlVCBY+tMyWIj+IYwS
6gRKx2FpXmtj+TY6ZHypik0pi6qXsVJxJ3A8FwmH408gV5MXHszx83dy/H4m7S7qKdY1dJaHO5EI
0kjpZHW900cyvjosVfuMWLN1oMKXPX+pow8dmTDfgIlBjZLekaivCVS9kX1Y7SpMqFsXWWsKg0d4
S4TxxX6iRF2qH06r1x9Dn1wW5kOwlPxTs9Sjt5SPGdiSyjJ3NhLSX8g45a4yfe/5syBiO1h6YcKm
1rei7/ULC4B++ImQrzC5dmxiI6aoGNaAr8PMTAmBI4sw3mkalaRxocaujVJrwE1s6HO67u53W0sS
cyGLWqtvvIC4OrApATTrZiDtDnP58KC2GVXEkfz6kSKkM+3r24o/jw7fUZXZdbxGxRfdOVCBc34S
jLyNB/eEKK8Eotq9FdfjM51CljuFxWA9NBUQHlmBTpvpdo3Qq+spjdU+AVv7hMIRGXdCBlNzCbnS
NWbzpFqoWpLdd1Qbbiq7IW0DQtsdzg9lXIPpIIBLNvmI9k7oKkyLWIVO4VgtzEKzKq+axHQ04kAR
0C0K+qccoMdoB05Bm5sytSDotVooMOW3At8utW9VdsUHsPEp+RrYH8WjttRS7WdXwSa7ipWY8eIB
16cYOgRJeCeHnj87iiDv04agQz+wgs+zQZXOoQRcPP92FM6/N58y8am8eOm0rxElYy3MU2v4TbU8
6uaJhr0cSglyqmSLs7F/KGEghXcIxFI4GYGQzX1t1LwQIhcZ3YWWlclDMaqsF1XbaGKFTqp/SLA+
XQW2XSQPTqnVP+GKcRcdiXzjL8POW/O6EtpUiurAPcx6NeIvcuvWh9Xx6z6WhE+T36TH5pXkaUoq
Gi21uSiBDrmyy4HLUwehctWMIYVwNxtsY0nAKz+xJSqU1MzOyLeij1vlsYcON85FMrJqeSrRagKw
nlHrt3knreZBi2DLLBI+l/CO4yIgJm1wOgI5FGJRpaxq+E9tI5X5WOYlrBV9UgaOAV9QDvOdZFyn
I1HClL7WbUMYmj7rqkbkYFGl1LRcHHLjuqcLq8/+L3tn0hy30UXZ/9J7KBJjAoveADWwqlicKYna
IEhKwjwlZvz6PqClaJn2Z4X33sjhsEVUgUBmvvfuPRfMDl3GqBeTetBLW+V7YJE8YMyz4VRoiWJv
eDsH0LPn6Vsi8MeMOiv6ZrojzfmEv3/C9w4VZ/rudUt44y4D0b9vLTg77/kwZjzpD1Zq2M9JGMfh
toV4SZz122vlrLGmMMjMwyjN1H0GH0/rbYSy8qDDxyGpil2xYSBrsYwrx+YpalxnDQTNbe6r0a49
czNt+xcCpMdhNyX04f8YzWD4fQ5tcz1IRBZnO7eSJPHq6dqJJXKAND2kzBcTBL4leNv+pNPTZIzp
XclLGyrg4mcimdId0CbRnshi5DUtao1JQz5b3FgrHCxzR4pKlNy2ZcMH0QW9E4CZRgsDRG+mL/0k
TW2g0WNn2Z1b4Vk421OuPzhpWlorTTOZv7kak4wtmd6GdTvrNV3geOZsjIdXH2XBfswYIK7gyNEG
33gW0xyic63OlJ84mGdAdW3VVbXp58lQk7IShoS5BSzhdnrMVUu3Hooz6WJ00BaXjgCJoMdCCEg7
kLimzqVBtvRDOv5xvPhvTvqbOSmGlLU8/N9z0hOA+/41m3+dk/74Sz/npPqHX4ekHAx+cO5d7wMy
i9Vr+lZOvMUe/ZiSmt4HyG0eOeDMLeknCKRVP6akpvMBKv0KzFhtlpDjnX81JX13lONsiu8AiRNG
B8qkv6htOHzFyl3C6IjZtiPKCvnr7ahHy84cAdQljfSOAwHYyK0OdWOR05NWrndHEFGHKKYY9maj
N3vRJUL87kD7V5M9DgFOsqsbyeCo+R6ODoBntjNOiAc52HV17XmZuIae3PMZKG0yX++r+0S3NGub
KFbECF8Ne2+LIsvrw68uStjbFo9go7b1LAmVWmotuprjBuaRFbf6E1rOzlHbfKgXgEeO5jI3Iqee
bAzbbbWNxR7sXoxZuGws+DBdvNHz0cpAl1kyU4/xPEQX1aQVvGseYv87N2zJubFkS3qnlpW0txT5
tZUxp9tJeQ8NYhPVb73RNW8W3ekfvYoEDPrfBZmSuZFHfj+mzUsxF+KOlN/qLWCpToMkBmzjuzDT
dLitRpwDCKjybJeA98j9tDet2xKKQDZG465U4UcimOGlJos6wkwCR9yb7WsiYnXtFWDXnLQ96VF1
rCunfZBlApjQm+a9bImtJQRoIKpmIFuJIQ3pGl7qXDWWOV+WUbzTkjSrsZ7q1Z1meU+CVZqhAwZj
Tk15/NkIAZH5orfHMzmE2i3gam8KZDy3jFSH6TKSy70g7PlazQT9Tgu8Ip/Zgg4zKtOsF1a2FMZv
3EIesy3OIqZInDvhZvXdQImPUs4tbuxhkfEQmErPzmaZt+ZjiggJ8JqWXC9Ls7Xm0Ng1kH0esPBM
kEvZn6ke7H2eF+Wull2cBbpCxdtSRmHJlPrFRJjMFi+m5puLaLaTYJ5hLR3DkiZybrnrzYnTJJgp
gtaPER6q46rhPca6yKNNWIr8c93p7UMlq/R7M+rSDjKCbO6bNlmuzNJgSobu72skY2dnhV2zLRq+
Pd37jgTSgYFQAkwEFNRg7ZZmnBq/zur4OeOx901DTQH6GHJ62mi8E3IYrzzDGk722OIGw+i/B1CY
bzsNbBVtHgxjQOTu4g40YC8WMAoqiXmkVSHDHSE/LcwUQsk+k5FmBdqUQ6ByvX5rM+F9NqI0Zjw6
z9/gpYZn5EDWhnQqhV7WGkYAg6nz1Brzosipj/UDo4RUEWxjzjEYUlnOwNM4RfvSbskLMppCErns
0bJm1OXNG+jmETHqbag92JzRJC3zvDt4k9JPCC0qeztxHw8IzhVgQer+yyhzytPE4OjSBE69cIBN
4UANMRu1Yad+6YbWazFao0NS3agelrFexzKex+1bGg7TdhruzAouBEFc69sVu42FRowNfr/mw4LD
6bzxVpYisfcyq5xD1qlHLx6XFzks05bpqXXwHDgO8HWJrql1rbpiJRyfhnh2lV+7ziz8IloIJsOO
ka0I0XKc/apVEkC09ODZNWpiRIYxabgyixplib5gfIBbCqdDH7q4uJwJN171AcNwqCKnsjcti0gR
pKGbX9vM95Q/JDgh29wabx3FtB6zObh6fy7b/NrixaBYdRGJA8uotJ1q9RoAjlqcK4fl4ISgK098
gpOKj2FXNndJb3bVlhwN8xw2Y3OpkYbdbqTZiOvETasHWRlavtH7xNqIiv/u8Ix6W6XP8XFgmHke
jTi+SYwxe6xJTnpw7U4Popk0ObwJ2ZblmcXXbrPsNY06rYTPnlCwaKZybmh559pn0DzwX6em8e4M
k6pkKwUjHR/staN2TH29b2ohKI+u4fgUuUQ/DVjD7vRuaC7IDNswTNdIMu+r+EKgZRA+Xg/rFHtD
upPjoO7JAEK1RtR8fEv3Gvn8UCR3cp4K/QIxSHRDS6+u6fF2GQ1leONfqlmUhCzrYDH3ak7zLaHQ
2TMFUqMzUIVzzEkKV0Skj3bs44TMgIPOXXyNpkjLmOu3XC6PuuE767t3Byly3DXSab84zASJhfcE
AfWszbt0NtODygwwRaPdbFkbpkMqs/DzkA06f/DQ+QOBpEA7zcyfBdMDv19igplFYZRBajfyUo9s
j5nMbMSZL1q9OXrTmIQHNE39qXMdsOb82gD1xadCKJgnvcmXHHS5Zarymppi3IyuVQdZM5kfUU7U
h7SW8sYzY52rFq9G03o8iHZmXk9afZkSo4RIgnCt2Q1fp7Y6eLIvfMfWpiDSC21DC7Te1rWVXs3U
93ur0pBMLctEscOLDng/cccruzdEYBg95skYomKv+CNxhfYFvHRzqwxzOll2Q/oeQPjyybK94RXY
HaUxYbAbVVTTfj2XvOTa2xC+sQFAzjJh6Ujl4G7nOIwv2wqUpc92ik7KbaYWAmFMrLfeEnW17Wdt
tjZjoTxzNystqTbT0ouPTgrmeds4TfZidTLKCPcpwUVFVmSEm5Sx7eJ3EMwnHwTj+Fy2b86WLKEy
6wehnpI2zj5yhOPXFT9rVjpca8LK7mbh3GcgQvdpWpBLYFpKLkHZxuaZatcBfsnB6zrMEJhxxKq+
zFXY7bpeg5rZCX5fIdC6ipclLb+YNmHvmkiGrwao263At7Vuoqo4u02rX8LVZDme2nkJQP7CpOTc
ZdQ+2d9QC5kOZc+ML4GwAoik5DIt8LVejRo/1LCvjS7UNHOewpikBIg4W61qirsxFh2d63S+hd6U
3EMeFubGaXUTVU1ugDFu27vIG9msbdc+xzagHeDHhnGZwKizN97Utm2AaMaEnVhY0ZaqZtiEGNpe
x3RqXlx4l8B8Fs07SjJ81wOmbahtkTL1mPWls3w1quXgpsCUID32zmVXAGn26yTvDX9ClUJWRZoO
lw3qL2CfrCMpiZCWYwccT9QnI5WzdjuYVmHtezb9W95asMmCZyCE05E7R8Qk7ASY/MrmImu4nxsi
HuOQrdXi/FXlpns/TTqCg0ZqdH3S2Tnh8WOhjT2z3ruVk6dnBYMaKUEoi6sUkPxHZXjNnW6O8ksT
uum+ciDxAA/OtFdLD7UjpWlT7ptWTUWgRYWAGk48n/AbGff7pKj1GyOJ4uLo1olHrS7r714pAAbk
An5ZzZgZsxHhr35r9o7YTH0Tm93JAaBc/XBb/lfW/bas09c+4j+Udbzcz+2fi7q3v/KjqPOsD0DG
GM5jOFwruNWD9qOso1Ihiox2/x9zKWttSP4Uv1JK/v8ybk0wB05BA/2Ne/Dvyrh3Td916kJbGc0r
DVAaou/tBE3YuXkaTc6pMJAIBvisdRpJ+jiPTcC8vQbEK40lpHjKCrMKr2Do6XagaDwqb7N0jDHu
cewIEmrb1sHoiCBsood74RIj43AcH5DZyyZf6qssxlcmd4UaCmu86hhuI8+baVFZgdVq4C93HVh/
53KwmvY1i8bbzkqIgiAISlJ3OXKXE1A179oGLCjN8HvNXWD5L12c1EHj6aVA6+QZKfJRLK7isgRD
DearZWvzpWrJksoppZobasDsHqaa94RO0owDNJ+9HiiSLOqTUyoaU9XsfdZMx6q4BN3g7USZlezZ
+7BQmjP8erNK3DVG0XlqpBw3mleNX5LBSm8W4mR2VT/bAcNhXu10MKYOPnasIVlnv9tnS5Ef0j6P
vzit3Xw2WtOofL1KvFfSRl7zab5yhUoRBmXFfOCP8Dz0jnmd2ASQAmvUtzC7vWAitoj/x/Sa2z4t
4xGW7yw23RihoAIBRN5r1VfUYVboQLzS7eGi1Jbiptf79iPy0vAAgYzkzUXOtx7H8yNufvbuOTEm
DvehllzEeZp85Xmwb9NsGOhecsq7Bt/v7ifbURdtNemXI+fDhxj1335xe3hhiyWDYYpgOwBBMM6W
PRiftCpv1zgrw7yurKjfkOBaBYWU8jAk+nLKO3seNkkPblo3SiIG4gEtrhZONBHIUkAyPYGTCJvl
i4bbAjVUru0JoVkOVmwsrxx0IApzfr1fxBxe9VpTXVYkjZJFtGjz9dRDi9X13TRY4CbBbP/4J9GR
1hCfNduo4eUmopB4XZvBs0p1TAFsjeURe9WYVxvZhU3q7dAc3rma7o7CH0a88stW0MUVr2/LxH8r
6m9WVJOBP4qA/72ifporfB3Rr0vqj7/zY0kF8MG6aUK/AIGxitGZKv5cUnUiIW0shjSpAJquMNOf
K6r9YSWOrcgFNAesgoymftoJxAcImpimBeIflka8KP/CTvCuT0YXyhY6rBgmeBQLnrnO936ZqLNw
6olN6XTVF19RZtOwfvnlbtz8MS37VfTPzfp1hvaXC6wL/C8XUBMUyHriApyFfAAwfu89J8NVgjes
+PrPl3qbz/4yr1u3HZec9dWFg0fjL0KGWW9ZU5kXnFObCU1a4zlkusciQ6JD1thf2nSK3Ne4QtQq
9qI2Wm0JKuY3SXlkAt1ExdeqqVwZcXixYqaC+1BFYj9DPcaVKCi6L3vFXmCdhINpMCepPFQPbirm
k0NQVfgwN90uNRL7iEsc/3hTsVQSQd6ArUDRTG/fVHbn02bQYDGMLJAdhPgCPvU91MVoUESnlIOs
NnyIAompMxuMn3vjyMwteZynvD/lYdOvInIQuLuChGyzOMmOgAubGJorlzDE8Qu5zoikOZ+RuoEg
OWBoa5nXlibr5ZR2Xqzdj4gMrXILuD/0tDrospSMFbJ4VfJDKvDfqvGbVQMnmMvx6H+vGpdVn7TJ
cwnDh0Z70s1/JMm+/a2f/XX3w+rSXYVViDT/7ENiRWE+zNLhriCKdQn4uXCY5MVigxf4jADuoJHi
ffyxcBj8QFSJPLegTmjAe/q/WTjMdysH9JlVsrrCI+jYy7/QgwmIGPsq0dXBpoBAKppq+p0gjv3s
Dkm9q5rU7Xy7luKl1WT4IGOPzKiiDI+aSsLjqvRlqisJOxJOuc/e7IwDydC+S9/0wa0LujhxbSfb
SnReoMfpdK2XWv8tVQb5BHGUf2QY2W3fQpaoOcIzYeDxtCkNOWxWBHugR0KN+65Yw26bwrnvcer8
xkn97mzKHbDIBlk9+Su4lBn9n5e2lKYZA4O6PtDym26ckNgjekceY8Bu/V587l8ekb9ZSte1+Jfl
7e16nIZNXF+cRPX3WkWDDIwpyrIa2bIiXifKSRcY8Y+GBE3985XeLdrrlSTIPDYXJiisp+++2dI7
OmBcJz+MIT14gzJ6dfxoe9cMk3vsKNZ+jtPw7p8v+jdfDykwocEIb3hMxbutCO5cOxZ0AQ+MoYHH
aCQt+jAjpL3pp5WN+u+vBr2MYoYJq/MXFmXkuWNSFml+0MVoM0hWxbKbHKWP133uPfzztd7Tvtf7
CUBxNfgjJlmVU39+UrAz5XHBmPbQxFNuBmbMTAW/T4FfHnGFH8/xdN0zVrkc22y4WHLZ1VtEqb+D
i/71DrMnglWyQBXy53spW663ci56OncNSFgaHu1MrkcUhg+eU1fiNzf4r88QJ4u1K4nG6W9kYoqB
hdkpJz3U+rLcVq5qN53GG1zHdRYf5rdcJlmS9vOb6/7dlwRHAfwLyRiHrnXd+uXAgZFlTCIHmF85
NiQzDfw2R7OHVFAmffrvrvVmA6Wq4yzGr5eD3rtrWYk26kPsJQc0GBHxH7PM/Fqo+RTNo/n4zw/R
u/X27Vqc0riVrgQZ/6bi/OV7pUVHr5ge2oFYxFHfVHRtjnliDr/zqFPh/7rK/HEdandEr2+Pq/Hn
+wd2u1VONSWHUNhDSleJvi7GnZIg+sG07+Mk4WwyMczHFKnqNNzS8Y7P//xd3z0762dA6sVChzgD
1/57iSFN8ixp7I7PMKwpG/rQMPdZtOgcmnNxrEgvBGBlzr9Zz98LYdfLrm4ERFcIPQ1IDX/+6kPk
0GXD73mIoe1/UqlTHBFCzlc1VexemTVmmE4jqeyNXiUDss7n4TA65fRVd/JGvdaDVxyzsAwvorXj
ECYhf0DS/g1W7+8+J8J4jgaS0wGK/HcKzMw2wxEFl3aBrNd5mefeUsHQ5LS7w9yBpFoS5yg5eWpS
0g0dszOGK2LAzDIMD31WWSev80Jg26555WlOK3cOTomUsCNPDvt//k3+9al10aPjcWHmTc/+/UcV
XslAhkCkQ+ERRRdkkTtl9JDbbvvP13n31vOrww3Nr4xu8Gqneb83JprBTdHa5FCN1XLrYVNcoWKV
faLCt+//+Vrvl/O3i0n0eaugH83Ce6H97LaE/UJuPDSVAmjrhsNGEKsLj1dmu9CoowBb43zS0dWQ
iVxGe1rL3W9uLGDt9U385TywfgyT5phYlZfI/d8LCXJVawZvRngh8ZvNB5kbLKadN5n1IeprHKY4
1V/smPzGJOkJxJvrGLpLkmTK9Z1C2Kc2GsKj1/fzDXlMZN61xOaooMm7PgkMNIfnPF7z75LGuFty
M/w+TCSCAoRbzgvWtpHQJ+Xcy2YiHLQgUHRQggW3LUbjzu5JxHRicmg7WDSXcWnN/UbUyUpHxvs6
R6HZ+zmDv+tCQbvKw1m8LBrHOFp6DCu8qQy/F65moxQrsE77eHFDWP261TKyjgGEmHIFzGnE5wm/
RJP0HHuh/ko8jfk4miZZfFM4FFrQEk3yPR86a9wU3WTG29ZN43Nk8mZbNkuLrobkhXjeaFO1kf2d
CT8o/rLg2EhbXLgR9lYv6ncidqz9aKG1BuUwtV9d2RvbMm3kk9sgLLwDm8PzxtsfZbus8rh8XSvt
1jVQwDHb6uXTQmzeZgLEciZg2Ni2DByIf7FNa9skYzv6kubRA6SK+cw+k39smpnY1fX2hs7YbQ3U
+be1SaV4rBaZx4dQjxzzaIgiPmeRV5DNsMQpE/+31arX55PqlhXyvpqqyyrjiawEGrIghxAL8L7m
3s22m7SBEiJ+sKbE+tQTOAugMxLljZkRcAuihZ+Dljc+O10dbXB2EiAp4IaRZ6DmaO/heF58+sT2
fRqZ5qNbDgoMNISmY2EayUseFQZ6rsp6ZtyHVpeXJlc+4d7LrT0ycKTwRLYnhma6xng94Ny09ORL
DrD7MC16/hFgqQWYfH0Oi7EKj26P+ZUkLJDBm2XSOcDg/Fx25ZDzLMmiW87ROKMhDCm9Zv8tibWw
NQQ8S8E5p4/beg5SvgDTeKIrySTjAduKNq6fYyJy0Ly4PL12Zk03KownMjBiKgbHrrQHJ864YW8x
kZGWk9nkwolZGJjSSp6usVU3uy5FdYGtu9qSw2wHs1apWyxFyUG4qjwhYrGCpMgTNJCtOOsm6ap9
I5wLekLhQ9TJbWUxp22cMsPVj5wjDG15XSxyn5GbGzRlOO1FkppPrstrh3F6L6q5Q47TmxuhTQvD
X8MIdPrDO2+qigDuWp4F3FXjo5cM10lUkpKqezsy0cwdfJ3qiG4K1YtG0FxWjJ7fFHytPHNVEGdZ
vpkH4qzIWEN+ZFtPCu3PmX7CtUKI59NwnTbD7FpMqgxzZzfJoxMSi0GCqHGi/RKIPrODuivHfeYV
IsigBPjxIhzaq7DHEi++a+P5xauN57onlTnVCnMz0/nA8ToYB024nwk0w4M7mHUezBMcvLCvjS+F
aR0XuPn+YCR4l8nvyiznYRjCU1XK6HNH030bkw53jPOCBdhaz0iFMV85iWmeu6VtbvUkb4/aYGeb
ZXEuCbBDu+5jQpetl62LSNR+Izq9viAFOO39MhzCxp8jEwV2ZZH3GmqRvOztnA9U5RhGmLsby6O9
oK6cAFv0224wvFOn6801ByUr3oxY5jcZPppHVc/RI6Pj8X6ubM4PVVu7MAyGZT7DJjS3a+jKzso6
UP9Fog5T7kyHGHIsF+UUTYSeuHPtcbyT4zxvzaXvt+v+Y5MBXQ8Q4YiZvWk7hrOSNy0/IB3jKGBk
5JmrmbMIpAT2wtIh0V7IhKWoHBkNh+wIEiPhRZ1S+tDkzqCyz+XOWwQzx3FgtK5ANV23ovsoIVVs
dARPVxZ5BGkQ5eSObjons9Id2rLihOs+25VpZt+IfiJsT/bRpy6NxpPZT5suCcdjOvaC3pc7el/M
dGpD3y6NNgkG1slD6an4aDac21H8ABZbhoIHk2C5Lt3IXLvNZyW3xaw+l5Vr70TRDU+9VbrfO+iV
M3Qx3XgwClt+Ip7VW/bCTrRg7seJjPSe81g5NRf1snhXExCBW5WjGCJYFJVy18gLKmjvwpt0o/Nr
vVffavBF23pM52PTmWdJ5vHZC9WYB5anXzLPLznClHLfy9y7pRlHkGVohibFfxpbtCmU/qAlGt2H
LveO/FK9+8nulw2bMMm2pTZYr9Mi2lvZaXQNUI1v3KoxNi4K7NBJy9onE9Lew83Id47bDdBXE+sx
m9vqBjg+Ueyhnh7CtDHO3MFkYxIM2CCe3g+2zYPtlWfgNCIIC8+4iZrcvkBlYV56UdT6ipTW+xB8
xKZwx2qf42jb5UvrPvcdX4mFBo5Mi9gqwECqEp9MTSLEMT5BExiR6ERwAz+WYjKveuFW12IJOfZ7
ZuX4dUuGyXbOoP/7STrk+zwr5ZOdOTRxqiY6TZrtVpswtPLDTK72t45y/LIzx57xmTa5vlnDlAvQ
FbKnW96o1gmxfUXFzjCKSQwFgF4dc51s8W7oiAxOi/ymduzu2m0nwBmYn7wg8dyLYlrUYXRLzUfw
6Z5wyITntGciZEVD8ZKVqFi2RFo1n6zIXs1Yafbds4skDGqJNA6yKL2kNFcfZVt/KfjRW0U0TY4C
cjEQc4TL8CyQhhBcrLWkGNWQsdhcRReQ92yveeD9CQhkEogKVaTdJ9usgHmheTXjoxolNDrVdluS
8HdGRlW9SJDXeGkBs7seeyCDcKwV9hxuEEB1N7oY2pdUwd9IG6hcOYsAzJIuGMgUzexH4suJSH51
SNu0yBktp/h7rM1N0GHMinmxu5IyqdO+N05MIC78gqtktPtHjQTgF0sl7lPUe6oET+0hjZrE4iJA
sGfCpouAjggMTceC/GGkXrQtnOHT3OnJlciKZqO5MAKB1KwKsjHTA05RCE+NWcJ7aOhqGE14sKt8
MvlU3XRhlak442DJwQqM7BlIiuYiyPseuDKLEwmsetpMF3o4dkddFXW/QT5fsZzNS3TvmgTvBpNt
9AcgJ2wjOt0hnkvUEUHULtpDknuCrOCK3xubwt4UK7B9SYjppTZaVSr5ptQK7oJyky8krvIo01ES
51jWRsnMWE0XjjDDjzPO8WfNqLXvBhLcy9Cdowe7XNJAr/ixkzV5jzo2VzgVtvoS1lbCcZKweZSQ
jxyMwdOGjgAq3tw55scI7RwMNZZXiH48VMVH4AbCF652JwfS41NZgpqR7o4JoOOrsiPwMROFP3E4
2UgZx74O1wGRzkpENq0Ko0rykuVGXAYgZx1SUrqKrTK6YBJq7Hpn/AZiwyNB0LOCBvHGLsPCGmSF
czTawg50koYIq+yJL/WiADe+tpEhjzPUF/0028W+X/TnpeYHx1Xv7gGyA8oo5nxvdcl03zhGHBg4
es9pOXzXauQezVKUvjMMxjGhsbtt6WYdEwUgGm8IG85EwqVZq35fx514yTodIoQJZtfhIERkeGVt
Wy9pdgWk9EuAMellpk/7zInW7NN4CkBCO0yJp+sReTjegcm5sBVZ1aIYXEqTGn6EG7NBVOHNpLdo
5fKUoWvXfuuUVm3rlfqqOwlqxMb7AkSn2CmSBk5dTe9gQYCSju0teXfPiWPtqjCeOacQ6lm0x0Jr
nsZiue6z8NhVzmOtwjNLLg2jPEGfopbvaRN91D3vThrlvuY0HZRp/uyJhCF1RpNSdt4LLq42WNQ6
RNZ0HGF5oraiMl4mT+dgpUUs8rFxyB0irAnCIt61RgkqyduNnNdiIDPFKOhq+7ZGRRCNff9pMZfX
aUgOTtoj/pU5/qLZm6NPghkwvBjcTEf8UYM/kz0Mz8Pc6/BAGrKJhwkyZxdf2s2jcIcegTYWubhN
7qUZkXc/elmgmqH/rBnK3U4gfy4GapjLvlfaBerO9TWfxdE2E/nZaa0SYU/juJs2HtUhaRzao2O6
lhPSi6d9NeocodGKWkSbOstlN9ia2mFXvLPx734V0J+0o1bnNHTInW5dsTcGYzRPqBDXcJEG4edN
bqj15xlNlj7PNJ1HGhdo9g8RMEQPGWSGDI+upkXaskhzHCItQ3w/4zx0Ic1ealdd38lk02pV2pCk
S9PUaUdKzswj6Lk3wic3ysLvbQjLx+eqjBgg9FGIkC+FU8VwK8qiiMeepFWWF/pM60xjrvrw6S2d
LsQZtivXpJo0Waarhj3uI/yW+axZNlVyQpJ8NzeOuEo1Oxm2hOUst8TUsiyRjmwGpb5WJ3oyDd/S
xRivU2fWLzHELTvMYtkxzsbwKSo0mtwRRrc7vbW7Lf4hKhGUcOKlqkbHPnfxsJa8XkeMfGzX7Sey
ITk65BrxobVuqgNne3605pTaNq4o0JHJYXWQuqS+Qqn3xckLY5Mojn++Fdc3tlowqw3loayRnS1s
+QcjI3gsac3waMY2TQHEJ2e3l/QI1knN2/WG2tK2MwreQ+iYzGyyfNgLaRWf3/4XD37PnXAo+ysJ
xhP8x3JhmFn93BYdNdikDLoErjlejwvHHo1ik1nPUjr3XsbNRI8CAQc4CzYmGsV1PjFGmeBY9Bn/
uiKKBAAg0sw1j49YxGN2dJau3DuF3X6qko4vkKT8RNaR5bal8XKDQ0v/XGAY42ifwVcMAfAflF1O
N9nEeXfRYkG2ek+OUT3PwJMF38sq6IXXNmVfM8R1Fdhz2uw5qlHb930OwQb730jW+EJXhOYli0GP
nSoUSI3IsbMJzQzBhfH8i0W79KqoJuxFS/aC0N/YdZeTp1SL/YpQcFoySJtiv4yWagd/ZrQu86YT
VzbC3FOVLkzIFpvmVUhM0ttzp0GT22Fy1zj+w0vNFczQuGsdyqQJux1bQx1+1xDx0RShzLrN+/We
5D1TNp1/5Xc1XVVy4LbRpAwsvV7OpJCX+2ptxbV9uZzlHI7Xb0DaqkqWnWPxBHTWyqPxcMnd5nnq
3EcGnFEvBrSAUoZ+voRhMZVSfC4EfwUlqDrIcv2voPbURncmHlh4KfN54AdtEdp79qYZNfilum2l
GyyJxOG1PPexxvFah+TFG7kW/LpmhN8X3aKplPI0mTjcN6vB75lWYmlu2M6Hx85A5uPpY3gc4rB6
Bn443cx4DqBZxbzCltkzmxy78BjWevWcyRZxfjNpGDTbIReoN/NQv6M44BuWWHV6P4yijBPwmqro
lYlxSd2iPnXeensLkWfHHu/peWgr444w6pSTFh/caLP4a7EU9XPj4mxjK2+HY97N4QG4Mg9k72rt
8zJHQSToyHUNf89TSXZi8X3p7XYIYj2h9Ojq11K4XuAxzNu3gwqPouO303UhLzuMoyDsZ4+ORent
OzV026hy5rNJC/xcF4QxKKyINqE1i36Cw6Bfl6YTHm2gryCrqHzsDawyby9Mm+YHY1F3Y69PwYii
7tKubVoKiAGHIHMxWfgjKV1HRy7iJUJC8cwoUqvQ6ta805Wyw01FdYoTg/XRs7hTkRNpDwsFwXcZ
1nxhr1ufQSVmnjwbrhBif0zBrkmmsyZ7dyNdSdnnkt3+zXWokwMKjOnzWx79BMZA+C0HckUrFR5/
zLGCnbFOm0u9HcqreOz6h0SM7tca9sD3pJpwcdlxPpOtyc5kJbD6Z1vO8P1AcR0Gj2jS1LFX9rwy
VQgajAb3JoeRMv/Rfv5P6PAboYNp8g7+0j3fPHfPPxQNV8/Ft//7fx6+TX/Wm/74Gz/1puaHdZKB
FsEjCIL2JPODn+Io4XwAbrUyeaALEHfA0PSnjXD1Cjr8J7AbFm3/X0UO9gfXxEoFVoExAETWf2kj
fKPX/9Jk16HAUkgx38eqx7Dnzc33y9hNMLMcmqoSh7Ex1KdBs5CM5/OrOxn51aJrzTbWKJAnEl/p
zrjntq2Hz86QNoR7afeNUO0R7GTsN65c/h9757VcuZJd2y+CAt68wmzHTc+iqRdEsXiY8DaRMF9/
B6pb0lFHXCn0rpcOdavosBOZK9eac8xbu52085rycuIswjM9Nb32a/J2ibjb6v3J9vEhhaBTxfjQ
eM5qPdp2Xpr47prK8M6bMfjmXQCTsv0xVj3kPDqAW2sdu1J23a3fDbpXRBjgt2Wh3FKyttFLkglz
2CiAPRV28zD0Pyq/kc4Sek1dGZcsWFys7CZwwMTLdPrrWWWbpPXa5F4CVGlKJvVQ1lZwDnldbMbF
a1fz1V7FyG2BRLXWiUCuLf7RN+Fenif4Q3qKqST3ipd0ZeALA9UrifDIWqf9VTSp/yXInsGjbY7L
2CcDPkDlRv7o5fozl3hywSS/wngsl9a8Ybi0jdHkBtlNWhgwr2eJG+uAsb1QydYiwaCDUpxqAUZs
acgpYqhgyVNBayGZ0Th/rMqx2X2ofNHjPIsd+84eXdz2ZtOeCnN+LfbauZAz/iW80yf8hhmoBEaa
b/mS4/1fqcE9f7lt7QFKJoX5KOoGp8H4YP2p2Ju9eGdy+BsN1QzQe/7YCmeMzD6IysU6i6V8XQAc
hOt+EWBQ/inydkistJyeEaai72LscZx4pJpFrqjjdfNx9DLv4HPXYAL4pLb81a3Mb24U8mbbryVB
Ke62rAf8OckPInUueAOaUynzLvZyC0MIIMVxv/p0nW4chn57yERNxWyWrx3HeUyh39KfUH+5eePe
1i5m+DmglTPq6GuZBsGit9K4XKfyaCvbwNSo7s3CcmOl1O6VARFnzyq7plM13PpyNhMUZvrZI8fn
0Czg/idNYKAbe/8zn0x1rJWTf/pZv1yWgfZlBwnrSXSrHTaF+IvuWXvvaPKZae/y3Oy3T72rOZHz
Lj81pculN0fPZrXIT8KGu6xEuH5mX8gOw37jFbVjRw7lAxa4+a/WKeuz3G/J6X5fJvqWMKOUS3S7
36aVgzhaCG7YuJDGuG1xtI77JdzZr+OOripg6yOyOXN5MfaL+1CVr1AJztt+pa9HxjqO1N7o0+ih
VS7FJeudIKLcyr+tvTswbV5UGMiqS/y04ah61w6nVS+vtSonCMSSN34afEK6uP9/45AkAVv5TE7D
FrGXiIeChjCEqUU7maU+PWEVm73nyi67B2bkXL37dMjvOmTy2ABzP0k90IqRUU3FywhVPpK6sYlj
XrTmpZnEAKzKkvw0Fla5hXRZfoMnsiI9VeoBu5IRKcWyEMHe1MEVuX71HZtqIjzaP5OEZW5KZPYU
HCytJdJWV1+int+2pH09y2+jp2HLwZt2B3eZpgys6xjwrs0BAWGMyrr5DmnI+DE6rBaT+3zGnUfV
+k3WBPURN1UXZUCDjzq592FfzmdvLdyjl7XsEstsMrASWuJYaqKnsGdzdT1N0mDbeUppzu1te8fe
Erx6ebfcVYX2i1fqzSQinWt72WJIlRep9TZAJLOMsfwUN42Wf6WjP8S52eWv9VBg5MRFm98iN98b
JRPg0s2ojYe+Tn/0f4apBJUF186u2osRyIPlWeqqmJ49IajVnkkQ8n7Rd85jUQY9U6aAXgDc0T0e
eDFNqGTNclgRot666drSKJJjLKSUd9WYtQnfpwHhqq/HYX9rS8Twj/WmrEPag9zV+ipDkakeiC/N
4RKPp9nQM+4aQDs4SzafTrHbPGJV/QC545xsVQe/B5PO8mJncziWljpZvnx3wX2EmNi1xLTU2Sbi
Iy4nw7JCaXTyO21tm/mL1G7WyckOdAuMuNG3IOnQfzD68MUhxfkTjv5KD9Ev7zdNV7drHmBWXUkQ
yGFUhstY8Gp5JvMP2xTHLLDBjOLhjIKCKUpnDMdVEwN7sLwNJnatzaJjscPdInpAzRnACwEh8+Ds
psQnQmxN7vZtyUCs5uY2tcGpX5Yj/c3gzHgZ7qux6CHgnvr3Clk/0TVLRpOhaTETiD4uQK2ku9x3
fAnyIohxOK7k1FdBPMr+HGgYDget+15670ede22yBTPT3bEDlLQGYKltu00yOqqHaaqXi1b2X4qo
20qm9HcXfOkbbseoYjp6j5xav5pkNyaNvhaHOZf6mSube9Icj3lah09UNQ2VrsBjSUtlDaeyqGjz
lOx3vftzwxWA5RfPRFbKnwQxlDeUy2lorFglyVlfQ1AtxpU1MB7H3M6iuSy/EecEh6XbfpLuiXNz
C9jLitVJb9PWSE0gaGz9zJg/8WLhuqjk8JCWZhpl2GzvZttXHO4U1K4uPlrD+aYd/hetvupQORQM
arHf6mHCMF2O/WvFdR59j40teFrk9zDZJmaVooxtNtHQw/L2QFp08RiYbceM09yuQD54DF75c6pT
PWYzbdm1c/Xmry0HhrSeyadooNUvE9Brn33dzatPs5FmxJSuPU927R4K5a0RfenmMBZQbYnHnumu
bHakrPVzzNKV4Z/rcUXhd5iZVDKE6P1XRILbQ2mNLQ+Uyw7tTG9aGh5Yx6+vkDd/8NqX8lbOjf/S
ew5fa+nr8zClZ7cCIKxVgXicUKk8ODItPjwuuo7rzkjDxR0d6fFk0QW1omWfsDtjyoNmKG7/wFqK
adHB0bxKP7FJFjFpC3uCT1rNa7z1NZ05VwU4ilvzi84Dk4KVz5kLjdHeK1yCJ50cnpO3OP7PuRz1
D7oVv4sulfebbmlFgg9UnYpOWvcOjfjEIM64YWftCAQjHS4KsDIzfnIcVoReP/V+4DzNqz7qEbsm
fQKEKPjV7bH65vbDqIAXVfCZgjBtw9Ub3GPXGQ6vTOMSCgr5b5uiCSlozMiT1J11ijypXwm0Kd5H
N9A/G9FfqjkDG1G0mYh6YX1VuISeG5Dnvw3BGDfawCfSf8gnoBpzO/RhTtzXBCx9XX7roKzpC0zj
8zYP/RlkuXerMq3iqu0+bBjjU4zjXqw4DpgJaFvBcnaV95UK5hIZQor7QDr5m9MN9i3GYAc37UxO
XG51Udd2W4Xq16uTFojE04BTNY/wHI13C6CNLNTT1qFL200i3gYuuTE90vW+wbBzFMZQHFJvlgfg
p2bS8Xtxw3a1Y4Hbvj7ujdc3drPyjSNueq/mRX9GLp+e9AKZmO7MVLxp715okAG1yTVAWOHqztWr
oB+13hBZxY14g1kWaCYvRKbjKscDGlzMfuDuDxQd54/ddLGrhJ4wGhwe5bbIN93fpi+nm9XJH9uA
jlAh722RDT9ayxlK3r+2kLHVu3FZO+AIqa62VzjCNXgNZoHzi0ChHkTckyZccEFnuaFddatKGNHJ
EpyxvVPtEYv9mFPQI++iJAcgVv7CyepPdsCLyKwfkpW7iMRmzn7nWmX2oTySCChWpudqw2dHU7jR
bqtmyT/S2mkOAzALO663BQnv1OhxAV/cD227xF6GKqh+09MlfVT8UzDobK9DHTzPNbUxWKLpk9FT
G2uZVxxctCvQlilJq0b1MpTQj18MMHghaijzOPt1eS3akbt+Db2kZdQZddpW4ZQeOucwG838WNnO
MMTOltaY3PIyUYUxXetmm0ISaJrT5C3iweysdH2CXDC09xjDFly/YtF7l8me55oUC3CugxXywzSZ
Zjd+UW7m/iRChAOz/dxKAY6NbWzFMTKMpyLIamIti1VhHFtsjbiGwkgwFjZDbI0Z++gCy53SybVO
MnOdtx3iMMXgxTrvNJS8i59o+tMYyHMqrrlS2L5YwkORmLDU0I1MCq876il2Hzm0V0Vf8gTc2Hha
esldwOi14+a4WaxAuV3o6HfngTUJf8vKr11Brzo1J++7Ro/zW28Q3IdDPsjiuNTdy1gGaf6BiJkg
QIawqCXoK/rjtjlYpn3/r9bvxMmdUNOEhsTE3+eD97oVs57gUdnshG4xyUPkqP7SKaxv5rVzQtAv
NBz3NGO+7WVDrL+nS3YkPdq4s3H9XbaOmYZZ2x3jcQM1ipGRDi3KEUeinlId9OV4XMAJYH4s2jvb
7ndwmWH/GKkiEwCcQQSpokgEZx3FObz1xRxkQp/2rHWNilsu7k9S5MFhgKj2y7EX+1SXA+z/kp0J
7rSP6KrNjrmwsAy0jn+1iDLg42XU8VkFmjpWpn1vLRlzjGa438EG4SB1M+pMcz31RtVTSk3iCjMb
fQXQtTlh3fSHLlicpF8ZieBqrHSGnHmWzGmd4SHnGE8Xrfw5UtOHNKPIe8tTK9ZmTpIGIakPjl8y
Dtc1JoMFEMc2teuwCTztXlrb+kSM/Wla4MIvJaB1R8D7owLXqqRas+yvrnPtW3D3TFy7XpzSVuPd
xeC4TPB21gr6xDYQajCUUnHozCsNZD24wxRZJkWTu6fSzZ3ErHQ2TPg3l1w3HnxwESFWeIyOUyd+
jcRWxQ3SI2TORu/fEcswRExny8SoUjssqsD6EIGxu/JHUKB1ntUfSEM+egsdHG3jow3uR4dIp770
hYPVh+KLK2SoeH5gnkPloDta4C0QKmvRffCEG7tb9YvxeZaArWf81yzvnc8lQvjxuvVfTOLex0Lt
623S22SSiD7DxbISF4cysLEgpX9OpESJEhC2ie5G1MxMfLRmgY4xgGubhL301xb5Batl9I6Q1rzI
JE/hWtEPfqD/oOvxZC+Tn6hOV3ejpN6Gq2fG/d7+Wfyxo6/cVwlejO0kCl//a6affChkoU61Lad4
1nrzsZAeHYFu+C2zRV68Oi+YC5feBfNOnGVrd/Y7F0uzqTEm8Wr1uJWZOIi8/+S+Rim2NjkQpq2o
z81EAEok1Li+KdrDIf2eW4tQildKqZdc6/vIG6R3k7nWHPXLRuHYohect36EcqQNcaOmn4HR387G
ioG/MF8JryqjQtn2oXMHP5oxYr/BwqtDqx8asH8+SWNT6rxsbemEzlaaN82aXXOt+ZCdN56Y2T0P
rvENOpf6D1QRQ42uec5a8wMUR3W2VGN/AYGBAykGK+60+nXB8P3ddXhzDqLxIUnQ9aD4XjqmXJtb
P/mr1EXYwnmKZeenPxWSMhUuSuGVDtb5qTfIuQcPkdIspwExH5DjrjnFf21wx1mcI7q44AkxKG67
znLAC0BT9SYCZjOJNGgP9tDL4UIQSjhvucDmLVLET/w5t2XhEKng2hTWBqKWPYUhN0LX3KomUT4O
imTSs+7OxFhy5v/g/1UiRDKF+WQXLZuHn2eXoNPLy+pwuMJS+J2W3dQfSxI2ksWdbHgWEBidarls
uVfyqhtgF4omqiCYhJO59wK7BpljMHmhZ7hqfyeo8nLDOZpozRA/mGwJ7jKo+VS008lT/U/hb5eF
BR9VzMnOpdBu0wBxK2jSPkGkekFALw+E4XiJV7rVpXNo//UBA+uGUh+E+2ISn9tfB6Eeg2L8wr3N
ik9XJ0GH+9jbXRPTmPHOjQ2/ydNkduTuQgNxq7X72bQJb7PHG5lqXTwPbo44jOlgptO/z1tANahc
tHhwpvHcgHClcyHhJ5XOVzenweOk6bTh0jmPsnb9WQqDzplcrQN8qDwspPWZOsp4nn00e+6yIg8q
pnb+yxk99czeB1vcdYbI0/vpMvQ0o3QD3Uaq2bfV4Gv0WfLcTAa9LAl0am5tWY1RusFeis2cKUfi
wX3xwkJHVdtzPhoBs7gyXxlZGm37AbnXquNS27bfpZmlS2SgcvrVuvVwj6RPOxUceAM6ZG8hn7oY
rl7JFQmvb4GxJheXQYMaYtXr+kmdxasluvpXXhj+PXyp9BYswPRby91vMRgrkS+ZNl562tCPG4nk
kZN7cxN1TDp++KiJHkyTvL+7YfFbUCEe8Rh0QeuMUYsFQmgL3AMWfcOL3TJf4s7Mm4GQ2LU75J2J
qEpPtTsjHxwVEfRtn/JUvazC+UGF4Dz3qWgPol/lifdgTVxwS1yu/NcZOFgIwcZ8FgjbI5Av974x
pr/qhcyuAmhZhM3ZzOOKS7p2M5sUNdeqobXaSwWuxw7kQsDi0EbAAtzpYjfsP6Er9a44Cgaxe5MI
qRLK6Z6apnYNklO2gvJubjsn8tx2eB06u7/pe99XiFO8QA8nnR7fit8kWtkXPnCoBNYduFr9RfEN
3Njvp+1tKmUV8hqnNI1oUKOGatbx1pq66eqxevpI72Z5nPsmv24dEu2YAysI5TAJKqZ1BmljStwt
g9wrIXaZj7p0vZ/2kKHWLKdCnjof7UGvId2jKWL7TYgeWEEUsJZnZ+okzScEpC7+EJ0hqKkFr0A2
xZeTiULEjUgFYkgknE9riRwo2jEJyYZrKKeg5+K9QMGLKEHrLkb7+j1TXieMCB4RExfQ0lz90pUu
luFumo8iT/vHRSjzrSiowGOsbjX3dcd4GPvWIEOkV/7TCHOTincQ7UO1aepNs/OJ+X5PX4ZwTv8W
lYx8KztNv9PJKTqazAMDLq+j9QgVxwP/lHJ9GYw0uNG0zPxcq7y8yNFXz6b5R2JvwhIO24ZtFZmR
jwTIH7Mszp2x4KWcbU6saaYrGFpDIIo7OvyS8yQYrOqmMAgvPkh3dvik6yJJ5SDwGpXjwyZGuwjd
tTMTizbUi7554lKAJoyAyq/fFZyuj5SML8FJIX04XcZwlwUB0lFR5P3bhGD7MGucuqIl7GpmScVc
dvKEMOji2Gmzr0OQq28GIr7PatbRaYxuee2MBnNP6Rn6td3a+YcsGpJ2SKas40xDu+3CDGE7kdoj
2TzdnbPOSA4zQySj2iCWjbodWV3JKtGGWd76VW29073VOMTm7kWnvrsObT8fJkn1TzvTo0ujZU+Y
KFXkQ2ylad+ia+vG+hZB5m9NGUbC5pSe3MyRMfgm4zZQvBqI4siC761zmxn+Q7MgE55XR11czYMO
5KZVbOM8Z9EEXkS/ebggj5xuNYK6rgSTfCIPMBISG9Af+esvsdYIvGwg4cB+aCsaaU2vbFhftdxK
D95gZAmaaivRWOiIQbsxUuCuzuXY0rNpywb0VeBvcWYtBkQWpCXSaall9Q2gVGUz+JcZWbMDznQO
snF68D3yuij0KpR5jqmqp8XJ8njNOGwKp2wJVtpUedW8HrAu4xt6rGQcrm12AEWNJaTd7pxy43/X
08fRWtb7WcK3N1X5GozmuyXYrB2NyGLb2oiBWH4FzeCGgWDgMc8Z9gWt0jFvaO3BNEr7NKOht0Xx
tPnw5VryA6MAumCIgu8eNjuY2qJ/6/DDPLhiOqWaeaKwkke12eqnhsQqMi3t3QLhcNA3KuRdRHDs
4N+Fiz/9quGVPM4T9JPWZDattz5Hu7FfBLNKu/dhB0apbmbnvtFN6MfaF+b86bY1Sbcf2P9D4q7Q
Z9qB/S4RboaiXq6qA7A2VP3bn1ns/42t/4exNYMBH8/h/9+fj03sv1rz//EF/z611v8N2zvCmX9C
O/45sQ4YWNvgwTARwiMzsez/x8Ta3ufc7h4gQjIQ7N19zv2fPA8LITj+NZfxn7d/1f+G52H9i38T
2TXmAsKOYWBgjrYsOAR/97/SE5Gq8XL/ovf1cqMVI2UZs7+nxXLKr7pRG6ZuCQzHqxzBqQan+Y7r
w/BRFO7I5dgbtQdDeNTfGQ0jgvEkeXObmdo3fb4svzOZF+Lc9lafRmmDnnK/Y4jDxCGRpEvloaeV
8+M0dBaic0TF2McKv/pSanWuqp/8V5w1BVw9CrQ6lEz+V+6T8MSQhJ8ZHeRn5TCGKzKrnxD2Bw6T
wNpyvyAlVH81undmgrvdFcGiiOju7acy1ZDX0xpJv7kg1/dCU7dlNWXMW5u8+NhSq/9lp0K9LQII
pcld5VvD+cIEEBl4Hw6L99DRoq3jZbXGh8IRyy05CjQUgsFev71a0x7bpphJ5lJonRWqpLNrdx7Z
EKPPKTszV7yaWVEydmc2HpDAN2VIakVzquABJI5Ksw/uWWKJLL9G2eM5lhcGtVs9E3iW3U8O8mZg
SOKUz5U4kiHpXzDHo6trl45pVA24oM7EBsSoySosnWtm0kMyTKjfWdkYFBV2G3xxoV26CByBp0dZ
pZg10guMzLTsLxPzfyCjiDNDE/pmVPVLcDOw0RL9utLl0YPOv7PXNsgPqfKmJ+XV/UmsWXsqNX38
zDRYKaiSasBI9uZCgK12tbbnayg2Fx4Ouzk+pK6p7g2mkXroi624pyvUTpFwPPVeTYw5uPZI/8ag
kNudQCvDBrq6wQU0SypjUc9FUo20WJpsonJd8h4Zsdv1sT0vVFt6PjLKK2orC92Mth2b6TeRJ+t0
0uXW58hVrfZ7ZsoCBZBoyDnM7U3+bgbL1U5cEKvXdFqKs7KanmnPWljnrnHVrw7/8QNjJzb/rnEO
AUxPrgIW9iijDYAELjkkgE2OonjFE5QuXMg1P2+ZEJPBJ48emHqa7V72UJsBoS5ffLpkbNLRHXKe
LS1dKvorR+HaIp53vTq9ox4NYtKDOAJtqT5mZ3bP/mqYP4TPz0hHOvHV9myPdFznhlSICCeRak5p
Y3QH4DK0gXhDI3ya3mWVNv22usR3U4C6WNFLdaLERIjqaT832mRkiB710kgPBd61UPOkmeTwo8Nh
Pyer0rgxZWAAzaBXs7T2k24Hp2rWHcpi7h+0HXWYwc16cpee5z4tS1fD88SgQLHHCrSbXid9tF3d
eBwnpP9DGhzyYpMYQYeaLjO3RYsYzOtkbZy/fV0ee2ea6OzVW3/jgjS7mMVUM+Fu8H3lresc6b/I
Jy0YH5E29GEJd3jzrR+GxjZQ+SVZO60dFy5KmjYvxhdtor1IN96L6B1nnJiO8TygpUc8XzM/C0Y7
CHW3WCLmX1mIb9CPlGnLUE10dOzmNbAHSm06NlhIrVMhxZPrNllSY+SM4PVAKM11mkrLWPmngZZE
tJTu/rTb+UW3iBPX1RqgeLA3+mWuQvtSmE8ueQUx2xP0TXtwzogi6DM4AXdtYY8Q9eF8J8QqLNe1
drY3q7Ltd6Ioizgr6X8tXZZdvEl6L57nTDfdzGSKTWpkT/Fa9o4QSpP2m3kRV0ByvbZ7HZhwCJgK
qhvw379K0fknIGf2aQKXdkWXHSyJGMWCH5nBjmz0OprJZ41EXvZ39Z4Y5w21f1MOJhK/gJmVyMkl
SPHagjiWST0qveQ1bLLHucrKhHszya6uqHjaplXwovpaEPzO85VDxLf2bnW+yCXKUq255k423hej
P38p3dEShf7giJpbT3SfXgLF/ATY16/f+9b3HzKJGCQSfPzvBe4u05k0Cr2luTcYkZMKIPQXuHkM
sVZbfniGsHfHMW0JAoxBbfb6oers6VZt0j8X6JfKsKLXkuB2qNh0s3x6piJsLz7JVL+skSVtYTS7
Lmbf3Pqk/ZwwKBn34+iU0SL7ibdqXp8pvV0feBTGF4zR8qoHqbrSwmLskzlFpIqxpGb02TIrcW8E
Y8GtWssfsGN6flgqPBiCPT+2CmnuI/tsu3CLzg51WdR3uVmlP7JmY5pRd874E6xdjpBKU/mVWnY8
jSbIFdT0y2ctp5Jpebe9WIrEly4tPKB5yIBgovbjj17M5nXL0vkKglmJsHL1gvXWZ0+OOxnP8KTM
A7eKLl7nHo2LC+b3res7dEubuzxkYwtblY2pP3GiL79wsFQvVgbmncGssSQz7aJIN0GWF6zKCxfJ
RzmtY3EvBsuQ8p05SUA3iFmXUervTPirBgetN+RvtmOmAK9wUkycRKXuF/dbu5PzGmuqk8lw+3i1
1FInnb5sX7jc3ISo4YYuP1OFMIM4hDR3mNNQZOt0nPX6ZV6W/pijzEpYpOmZj7KKp6apHq1u5Trc
eJdJ0HzqXaZ+/1cf/8FN/Q/1sUef6r8rj6O2af76LfPfk/w7wOofX/bPItkz/m3XX+4EDwsdJ6Xc
f0g7PevfPNPxdB1qgW14gUsN++/guz+QUcSeBGTxS/xRff5noQxswQV64JAvQTPsf8Wvgm73L/gE
6CZkB7KGfQPeqf6vkBHHJA7cRaFwahthxGaWV0m2NUxNWd6rW376uirCrt1kAjqK3j31cYhMqrzA
WesQr/gvvsKFA/S9vAWMcFU+Mdye5t4x2+UCqcML9wpk1uA56HghsT/QUNTjXnT03f0+YFKk5RFR
8wFtQ/OxSxWyiQzjc4ELMDF6j4PD4GdqQlfoyhp+pt5zVy7H9x1qMzl4nfquNSPXKT5dDFr4JPjn
5S6TbJU3nDs1vBMA3UWbo6yw2NiK69R71Wb9qbCMT7rpOV/bvVdt/t0KaVEJeOTFu+ajkfnkOzX8
PW63yEQf+nfXKPZOmQf8ZKdPNfShmfww5VWadx4G/ywaKZN05NGoIE2ErK1ww2VplhqNFBSx4R9n
h97zTYmmsELCbn7wJ/AYdP9c5+MYp0BOQ4VFGVcwRocsBX83ZSYNYpxOB9QYVez2NJhVaT/O/kTr
hq8kKMbHVI4WdjM5EcXKI+ggDyWONLZH0VaPwVopCkx+JLx+58axyWhqZstMph5vidW5Zaxv4gcG
GOpSD4l60Dbfa9O3JzhiKCjSteQGtZpcGirxO600g+cQvAQ6zSMORdqjqFGp/Ao+YOn7TC+VSeMz
GF9SPy2vfeDiMtWq7dCR9HSafZ6eRc+JLod39g3t5c8ioehloAVaNu481gF3BpDPcL3gFbzMvsEI
BsNOBLTjUeX8UqIo7bMF4/ZgFFQdLT2CixdQ5KluX0WSfwuy6C4fjRKa4IhEU2VFhE9/4TGxsAg3
76Lace5Yz9/EVRE3jfE5xF3xae1ngLnx34qU2kUZBIPN0h8jT2Garmue0mjg+zABCt5CxAhA1A7v
fz7vWtARVRXLSs78vSJjyRDCzkfPac254lcX3RDfvOSsapd/62esTt9jqbT7uyA4qH5AyrJC1y8+
iWzh819IpFRdmd9NPC7P9l7WjU9+JkGbSQreD9QAG6ZO3o7AG9+9km/oenzC/sRi8nkb/zyMptu1
wxr/tCvrz7pFtJrqHoIWc3QSmxENEfOYetaGeXo9Fl1k4gGnQY2LwUJbfUBTyyShbPW4psyMex0P
Bkrh8YZElQUPBFA6bsQ5JfdmJqXHSwkA6prPBT7bCacM6B3i3WfwDr7Ji0rnV499RcxFuYoqIY/p
W69U/qgy5+7P62UV23bSDUghi13hgmoZMbcTxlu95uO2s6C8CNwRx0W3EDcY+2uIai7689lqNX++
ljZXV6X7FsISaDrkyNbMs/mzyjcP/1nbDcFxFDblao2qjMCcikkly/nPAthXOK/4I5ep5mitbGPo
ySUqp2BDbc1HJyeyn+TAMkJjI3eBRfqryx3t9Ac4g70KlyS6vFMaWOxeKIBzTv2IauFb7OnmGNXZ
VzTe5toClGc2BpaXYWquXq4vdw4zPH8uPjWR75eXublSx5dJ5fFGTJuunYTDe9pujnHlDoZL0GWR
0ShorhoWU3QBbF+M2YBhszkYmHLzxT4GGRIRaBl8MwNsnj1a7i5xsuJhAALdM82B5TTiUNkdTHR+
9ZPeOrQ/K8GmKAw2t5mPTvNw0qST+ZjBdD1uBikhKLRQDtmKCUvPn50qfoV5whXAK9KeuBjyH15F
HPq+N5nBYiZ/XlqFOAyOuoZYB2WwM7AkBsd+NNdiPbopmhlHtvuxgxZ27ZfuMLqQpMuWNmbW6811
ce3lbvLwsdsOj2blDfjzrF10aciCdrExTrOD3bhlYi9oTzXYqUCXHYjZlZY+mMZWx25LQKmf9t/9
DqSvJ3oFKXZwkbOfEGeSH4xh+E2+gZM0moFLs/dea2AYSamR+DZPd16Locmaif1d84UcUK0aK7rB
qJ4Ts5xx8zSL5qJyqbafJahTRcWJtz8JmCZphCsMxadZtEtsdEUAlFo3Xxwu8jE3h664xWIwXfJZ
5yO09FQAdhFISZJC7wtmQrlE1m67exFrVMLjQrEoVA6l5Oa6BsOYbDgdjcjte+3SpdMvTbbt10ge
g01oPU1Vaym//d7SNpddYsNkwPY/n2QztIegLhdE/YOGWrqDGBPXBV3aWHAUxTCh0tsAxpR2YMw5
j3fcL31Go4E91iekilJ7XwVeqmwSqrqmwPYZJxFn50ZIQvr8zlGuuSbCbFKNATXlQ+a5L38rxR7+
4U35O3F3hwn+zbECHs6yXZhbruvRUgz+OFr+5lhBumJudjswGs5X1MVb9p2XHC4W4sdpaC2WFW+d
nbPS//uf+y84zH/8XPANusmo2YNN/F8bjwG0mfX/sXdezZEb6bb9RehAImHv2y1fxaIrkk3zgmCT
3fAmYRLm15+FlvqOpLgzc/SuCEXMw4hGxarEl/vbe+2gq/sDkbzlsOMzKJPssxwMBJE6+/Gff9pf
gV8//yvh/C0dWsHSEv7nn4Zvim3WXPaHfOINskwCBEmNbWS05m//Xf+I5P/lEmAh4zGY/3uR/Loq
u78gbH//mt+vABARodEuLEFSXKYIlsqAX+ku4cKwZUaCQcZuyLa4Hfy6AgRfTICKTOSuj0MRVfxf
Wrn9RdI/H3jSMvFSu/bfuwJIuhH++FExHZjcQvKPRA9gjbVcEf7wUamxtFDwNcW3Xl3j080BRvDU
jy2Hk9zNpoNXZbLc9RmTTLLCanodWTCyclouPnmy4EHxYFwxwcC9BdiD43dB+3jux4xXcFuUCa5b
u6inc6XQeJ6TGZNF1c7mZ4oiHKxEn2GGNh3hTZvCgKu0Twy3evK6zrOOqIWa2jKZNMN1U7vlNqa/
E1l72ShlXE+uUTAhzvQhlN3JOJv9VNPABVZoLdJyxpw0NW+6p5ME8wBIID2aREtSX3ynmq53VugT
9i7ww5hBaCideG27cXKd62o49nnvHYyG9KyuCiDaDTb/e429EMnOguIRPA/lKPd4dzssXtHCQ5ym
OX0enZbhoceT0E/jOQ4wHRwQxRshGJ9J9DPF5HBrVt5PCrZYgNhWRffjeqbyYBaITTavsjn3gkYm
INpQVdq7ljnMvRq4wX3wikxXzC8LdBspej52v8G4vYaQ1TZtxKq2B3es941fM1lZozVcV6mdJ3Z+
8PJJCLPcuTOGNkGxCx156H4JArMa11xadO9dzbjGG1IAoiUViAQSs/KP6dmKGhK4R1FkItBX+RDg
aYCAKSis/lnz6nk1u344Wag04tK2E0wDFRjjJ11wdfojSEX7g8gQ3IMbq2ydQjwgBwtcrgQQuKsg
m7/UQ44zSBWBPqNkZycXkxcvVJNRajOR7zkmNoU+W/JI90IQHzOToiHrng23LZcbJPIk5W05ZtBB
6ixaG5YQJz8lBhNFJll3kH97gCu3gqzMpUONTzahkUMECBrQIgTPI5JpnUfRheTVXls06xzMcplx
c0mmrxjNZsfg175XVp1/WJ0SEvRK6zor0mUxaxxk9lXUpcu9EEfqqZXdsLJllJ/AWaXiYJf9W8wz
tFvPrFrvECgTMk92Hb1FjW1eRald7IoRvrBGm914/Ljr3KWlRiCD3ZdVJ/YE/tGRyKJ44D38oSfN
ZhKiFpEaVthP9MZHDl32+c5NgoefVEqX22duEfOpDGeTm6g5YdeM3/kd051vFmLX4+534xbsVW+7
Z9Pj9hCPWfgWNwyU6NR6X6fAODKVladeePUTVcg3iE3O/fLOvsWDYG48U5ZbV4nrmb4eUgF1t/Yl
HmQf6w1KvKzNHxUYu1tyadFLVCfzVaPs4VzpLD+0uQvvKXEj6pV0tg8TmFgh+twnbWTtHite8BDZ
BtkYUKVnnIJfZzocS5ni7zNC8GWzds51ojAipe3w7KgKRTHNRrTNRFqvBZ57rnnTjCltyE154TlK
jUXZyh+G58cs3Hg1dtmcdse+yz/AJHOPS8hJbIyerA0qpms/1JINDGw5XX3YP7k4qR3h3swa5xtW
82RfBm3L96iNI+Z+a81izVipXoONNt3qlI2s3Pw0xd2hKU2WZeQfRscNV/TaaZ/rIKW1nYPla4XC
mFyJIO4fu7jJ1jmvz2M7qnve1tXFt6ZzMOA6drIwIEMeY9z1Ja42H/0iWAXcjz5HdOq7IPeTgyZ1
9ckdItjk5mRhYipMOhGnyjZpIROQK9ILIXf/uEiQm4x39wMteCw3xDBZh6CXIQnT+YnQg9hMoxPh
wfOY2tJcc7L3pnxDhcBtjJESMK4AYQA3wsEqNhA1gqlwwZXEbOU1w3MWt1RHybS6tvI6a1faGz+4
e+ittmTHHWgw1pmj5m0FYxPMkCVfLPrGb2dBd5Ie/fluKnGyMNp2d1bT1Fchss2DJ5o5W7eqyQBl
QKzctnTbvFOU3GwwqFaX1DaqjqtnLNcEL4yVLbroB/tZ81CyE36VVjcbm5m31nbmyFnH3aQZf6N4
YAnLye8PGCw9X7vXlpojsi2G3NnRsqJSQX3l0xl3qoKmvlOCMqyOSzCvbBBP32HBE+DUkUrXJInj
TWtOOU3Roi2wOyt3xSLLOrILI1MCtf07dhy5FWMVrKRjVddjij3ZwGx6nssK6z5EFfBawbXSFutf
b0ri8MgyL7uOTQGFzlLpW95q6zFt8/raq/3pwRxEO6IoxMHFDkaANn43HivCDPYKA/Ww1nhMbmGq
ZM9FUKlnrq/NXUlZ2Nc6C5OrflS0Yg3+/CRY+gIdqNL91OhpG06dYosESwpbjTIrNgSW2R3LfAb0
EHn9ExEwtpuJ3ZYbI3FKxDSuRsqMzbslByS3nh9WJ+ZfuyNUNUxXrFwLsIwNQRO/siWvYze82KOH
rVbH7n4aC2h+qQrnk0iE+2Hx/dmzhmUC/o0aHTc1g+dpdtqDac886P3SpP+8jdpk5yaZy9W5rh9D
T+NdNZwGB18EGZ7Gy2E895Bqdy2LkvIfhfy3Qob/NhzzieTK8e+H49s4qf6ojVu/fcHvk7FvfqE1
YZlxTcDhDMZMpr9Pxr5N74MHOR0TtBsIWP//mowFlcuOBcVPoMJykWee/l0cl/4XSghMWPYSB4pH
EcrfcZGIv96uAEsL31p0duBpKOR/GYzDwYg0ZDvnyNxYhzQAzNklzsF5/ASFcGy2zwEa1a6mkXcn
hhE6a97VrwEZ8ien9OtXm0beZ56O7XM0mtZvtI2P8f9E36liyqeoKv/TDZffzmIp6fALcrugZfDP
Y3vQ+w0STmAfca1X7w6osDs+deW5dEaIJyrJpz0ebL1ugXXZqz/8Ff8/P1tavMh/vDRg5uS2IKji
c036NzD0/PmnMzLntdsnZNii8KVQRFX6oU+C6yxoKuIKteOdLdMv3bWcXO9qtIPkSaRN8jbO5fzp
9a2i0HSe5IlWyXabuX2+7/KmzxbioHvvxT7b0BHyEp79ojuLWtYUidYAtsgrrtKx4J5i67a4ja3J
rNcYEcTa9BWeCYZkb9P30G4RP2NDrWSH3KtT13rlxFtS21hs59avrryWxXVT5f0lLltSyBO1Myuj
IyyLGTgI4nUQohbLxDafjaYxtkwfjz2mNHKcs6Kj3nPr8qaxcSoYuCNZ11XEjSGuhQSU5mXTwKqQ
oOGgFUeQG69xEhMrJSz7UqZLkzsinTg7Qxpu3Gbqnv0B1xEpZQwIK1PEo+a54LsHX2bTbohzdz8G
VkI21xrQ71xLXYLeSO/NNknEJo2U+ZpTIrKBAms2UNbGYDv0skl2Wo4+pzMfpcsY+rj8Q6VcIrx2
3D3SsR1vy84b+iM7JzqPS5KolzGBMAewaGAUS1zMfYXIEBfKsMvIJzluDe3MjmZ5VY6NCUM1ojmW
ykxsFWkz2/xZU8M+ONqyDHQ2cqGD47x4MCq2seOWd1nZjLs2AiOyIm1NRp74FQsLuMw7FgjNrsHt
dzdRTrmfiXx9qtjSOzojdkGn9YZPanDEeFZcZmtim9OhBp9mEnYb3+m899jr6sMMd4qQUd0dpqSB
jNxZHag4L2XRtVYaDRBIfNmSmEgF44Q/npDhwq94SvuDP8QDhZueE3+3B1PfCmLWDvYCr/hueTaR
GmtGtMUlT/A2YOomHU5/Ljo9OdKUrRV5jwgvyk2fJT36IdFJd3gA6piM9Up5MD3XgB5UtE5H/Cwr
v+7QhVLI5PDKm3RvmdXwmWUa3i3VsTwEV3XJHuOaG1+TvFNzlNeHoNQ2tcEtaKSZpP6RmTaFtILV
PjjDcKzeZ5LgPRJoP2I+FsrAAxT2KbnQgFLdNRlXgvRd34BIo/9pugZJV06sbrwOv6w25uRhAjIx
HSaI6v0a+RxqUUUrCFiGPo7qtwVOSuTaKKEJ0YWCxz4aMhBiKop5FHTluYkHCBzKlNV7W3nyKAAj
8lYfzeo4ZW124Qq7HIYx//3ZnJS3MEO9G6uvUOYNK+CnsUZhAxGHzkMTzmLYKrLGZHa03eJ1c1Mq
RRPNbz9SOX5Q1TgfEszFr9Cmq9dBW5CdAoftzwZIkvQxAPXQPAgU99/MtOnN65QIgHkThIPsSbDV
1XvT5oChfi6mfh7lVDbzOtHua9Hi53OOZkanb8bEmr9SSU7V7Dqj9W7J5IVWmMO0pb1hesfV05j1
ic4fk/+BRR7YvI8mbBpLTzQGm5cyGvOEfY/hlO/91MH2mJq5vaqw1dwoNkl6Q4kOVc8Dl4B0ZRtN
vVeYN26nn7XQLGjZArYiHe97UFK3Nia2ZgUli8b1n8XS5c+SaX/S+sj6srPIQy011AWmZ6QcfgPe
u0tTdSmEv+CLQRyuZumE/aZceq0NvVRc8+JQd816kOrrynfpNO1j7HQrKCsDUXl6smN3qcz2l/bs
0DftY4S8sM2GtvrWiu5Jjpi5dBCkzl4sHdzk9KnjNoA64A1i12uvhE/HLXrH0tm69HiL3mSglQti
2jCm8hwvjd9W1o/uCr698+Ho0mUZKkW8o8Bhm1oVXWW5cMaznafVFZiz+Nx7c0MjhfJzWMJ+7Wz9
ke5xiS5zDCwLkzlvIOOR7hlOATih5Md+lpcLVXjL0ngpNcehbKXk15eyc3aiFJ+LnyXonOMQQyPH
xhLEgd8Wsv3Hevy/GhyFZZpMU/9+cNx/r5oo+bP7+Lev+dfsCN0Kdc8zrZ8WZAaQX7Oj88WlYIih
0nMxFS9T4C9VdWn2+zUrml+omyaL75DiECiff2dU9M2/GI5pNsLAwTdDSrVty3GXWfIPIioECJrr
Kz8HOBK9Dlk8rroW6YntxAvRwgdSyAcuKurFL8TLNAwoLx41qaM+dZPnb2fCkUc50CfKeUTRgxic
IwS6fN8w3mw8Q5VrPFgNCprmGR/TNFb51KdiOKrfFn33YliTtceU2W9kToqw9sEQYUIbMQt5F8Lf
/h3Zpk1G7P+qHEgcd5pLkxyU2raGZeGOshtge9Re6OJ2ai1nVXcYBdMcv33rUVXAAbupvMEj/zX0
j1YCPzWibfoIAwJ6vCHuB46TfdtFz67N4WYNQ773ijy+7sxEXKV4UvFtcIXDytFsHcNVd770tnaS
f+1HbHdynFfwQx1WhPq96sXyodfDprHr8VtSBtEVMKF5JcmmYWtQ7p50v7lt7MbbD2SbUDLzEZVO
fnbpyGUd3umGqyDcL69/t/QE3KLTpzTIENgSNWzSucRL3JUUWkMpGdibXwrV7rp8witm3IZLZXxv
QGWuZTCsRq8Sl6C28pdOO/WzQy19wek2i664ZLQ+nZPcbxh+fC+jsqDPEaplNBBY1ybIUJW99HOV
3GfYyo6yNToEohLWYB3RbM/mLXxgteNc2dnEUWUUTnOIOlexM6uTG4bT4SUMrPYTnkfwdSxkhgBT
9QThYSWdYyzb23bAA6H63L/3BqicZS45qXJLOwcegPWrl6QewU8PXivwe3wfOfhQ08rFjV3OpFWo
mKiYd82a6B7Ru02dSMGLRw8K8OEeD2pr1eWpgffBA6Myy5My5p4qVr9kVZqAtCYMTzUo/oKquppo
MN5Zg5e+eZY23M0YRuXWsZLwawr3AZp1WGzHIqkeRFaJGwkY88oe0uAcjWP6Vte4BxmrvCTaJSjh
uwJ+2ZbNNDxLR+N86GDOY9C0x20LxWw/D0VzQGIN8xXI2QnyhW+/M3jkX6eEHpWmZ/rA5d4vpOyO
V7Wp+HdiULu8gMZakzcjTsO+5lFXTnliNYwX1OqXgpYymu4swG9fHeKf2cFpNf/xaoqmi4efCQwm
LSIXrizVVVs5pIYlD8Vt7ed8Q9GNsdrSIQkNXhMkGruifiXflOwT6CG4jAlQb0BxgUzwYgimJK6S
mwk30CeNuXov2Bt8d0Zg6GFfkcBdfrM0TGt/B5SIb59blncfzciAidM43K3C2L+3R96DttEVP/Ii
tk+MZv1jmyL4QMcEMs4QPG06MpiXqXe6Jw/oxI88Rx0+OppDZINxfIIg0+p9Otjp2893Wup0/LQZ
KhbU3slyrpJxCLaoo9XtUAcx/vUo7QGGqfwrE6HFKoTJaAtpz7tvnMg+whAeL2IkddY0xKSsqPfs
A0UPnHpUFpxwoPBXs8IB/D7Xu8/Oi5Ob0qxc8pXudKVCYV1CM/UvgzKKbcw7Em9o4IRvgQW0YHCK
mEBEOPKNcJneN95UZrs8io2HalZ6PzOePCiucPsq71hALX8tuBvVQxJNrc+aYzFmik776yrllZs8
2zkLtdR8YM1B0gPFnayI7EWEQ5YxCUL9KvH9Vx9dDKJdlazB8ty0ZXyj1XRHecejVlG10k71xq6L
oJILlca/trr+1hyiu3ixEOddfCjS5oczBFc0BhDPNII1NY2XsZU7qeN9585fo6Z1N445+mfX5RvW
obPNMAhY9VStAeFVl47nGI0ksur3izR2sesUDkQqblxuWxuw59HG9Wq5Fl65FK2AqxqDzTCmmxYF
TpZeeCc6Y7wVo4X6X0UToyEI0r1bZZiE4Ntu2ZuANapVc9AaD0znZyreGI34ZHzl2mR9h/BSXSkk
/isGd1j+FllzaTkfjegOJU3UPCbzdaZ7eWsBKHuF+P3SGv7H1FfkMsu22OWapEQxoQBTeDJt2Cbk
oIAa2K6161YPPWxMhMp0/iy0s7bmGPV4jttd3YHFAxd+Crxsj6M4huoy8wfmfrob1SIJDFN2zlzx
xNhKPDuAQjxOxcJkkoeBQ3hj+n29HcssJOzRn+qI6geDfLMyWTmNZWWep8z0Tg1v/D2REHNDaOXV
FIVaYyRa9WL6Iaf6Uie+9z2xvORgD8p881yj2ogse+xEC7Z7MuSWzzqXeKn8Nf0E7Yo2zO5kB+TK
V3qeOQ+kzg9ROkuxchig2QRtrCB8UEX7GU8ddRIlkLExboZ6KyOddGtwBgshC9ljSy9Mea6ECzlt
yO55W7EBc0OBk3myt4PVl7R2IwkcsjKrN3ZrgKwQVv29dfAM4dyCMEG6UNb1e59XbEb9NtikQr+Y
1DrQ2MDTPrCUs8eo8mHa5ittDHtzUuHTIGqSKBL0gCOHbM3qyrhubOcpnEpz7fIx5N5QRi9+ynOY
xcqmo7LzjDGR4Du1hp+25+iL5yTiKZvUMkN4MM9a251OQIkHZ6UtwCGAHNInLNZU7LV28b0NvfR7
h2HkFDRk03FZAtzVBkKAaw+7rOVrIygp+EzMGy9Mq3tp06wQxYrJSrIsGurGv6l1PbxBJcvfBkvI
G7eDfegwYa1I58+bnE8RJ3mXUCSMxKeISBR+QNY1jc567DLWd1YoUMRbLmhWgCfeJztl8pGIviIo
GbcuGNI1eI4R5h1g1DUlyXj8s5SMtdNAPBQlppxKObW1sueBxyCbiZsKzZPKrSLcwrcr8Imq8Gug
kg6U8pykW2iRJZ6yoATnTrvfkUkh2wuzUqRW8nCdDw7tAXEz/igx4t2KIuqehiYZDnXsqWdXgRTI
OQs3BKjgXXgDZicbppvpzcesYAortDZOJlzrdc3+4FCFEDpr5Jd1Gk7hjvA8MEWVq/1k5988Mh8r
ruLDLSUm5nUTUqqUy6rZKyvWSH1ZSIq8uSbGtrMNYx9ZEakqf35Nm6aqoWnpHO8LWJRZZGKV4FXf
USLTrWmKs/dzBW88iXHlUBq1gqpBfxK7jLt54fFkump5cmn/Fsd+/qBY6y0amPGKQe4G+2/7ffCW
Lnic/Lugdgnd5SGsa6lg2jXJwvWc+YhLuCnaNy88QatbyspA8AWoca1J1FrW434cRsKwcn6YXOkt
13vcrL7PxqMUe3egESwXzZYLefSdYPpedjzy4N/m0FfSnkzQSOMDNLl1n7YhSNzwnETqQreZQ7WE
nx4nsgWQWv2YauvUiDOxdeV8CTJOV3Hl9fj99DZlOy+Wepchje6lS+MAH+F2gGTXDjZBBoDbEY8E
hD2TmLRJTJkweT6N1CIpOgaoBKF8JY2KzKFzKiU77dfcYWmcg+gCq7zvq03BPgQIKhr29BFn/qBt
1qhhZR0WCtVY2PeGGegdNG1SanY/PITePG/FNLc3UcrWDZ6Mfd0584uaJQn92r0kQQX4YO66SxyU
FtgAJ71VXu18g4xDqxiru2+4BrrrofCMXSL09yaarO3gWJo6ZC03UK/tkz1y+wHd1t4FQ26dB2hB
lwXkvbVCerwmA9KADztXYcN7H7poWtMkZLNSDyHew4og4A5IP1MtFD0NkTMERsCjss73Y2cne/Dh
j4HRjUuF2dWMIkFWJP30LPRZ0EnNjSuWzar9EeN53YRdEpzoCMBXkopl6I9Y4X0z7aH79DKH/NBQ
tszx8CIkUKAjbuYHU/dgGBSzjLHJdJdBRQ2xeM2zPZ3thLY76N/zcw7Y/7qNiw8uoBE8Nkv1MCs6
fNdTGVYQI+MPVRQ89Q1VfHraXc6ssOt2PR0ru0aYzSvji4tpReJUAPe5Zga6yCR1blk3RC2Ahlye
MBapjTfNfNL6cvjqor9fqRr355xrn7q0qctvl8ofkOi+jL+VqiUYFuL2QNCNeRSYweJj52oIV2HI
A//Tj0wODh054pLQ+vCMz71+nWVRfpvBE8P3DeVC9Co9ypJ6cygfabWsto6YfbB1XbVrORi3vpiP
yYQvuR64ZMHQz26SCB6w6GYskcqTZC7LGEt3mi6iFD/8VkUMJWnlowaXSdA9YntqIjplKlXOslrQ
ZR1E2DEZCGxCEQPm0KhW/4jbojh4sksOjRpqIkzl92yck1U74Y/Qsj1nTV9wz2r8i1uY+i6Ku/oi
02DeZANw1pk18cqJKn/bhBJsDjagE7/YExc/GOlBXO2MtPCPubtwO39KGf946f7LupAVHxu+fy/6
/N8mw4z8Z1L6b1/zS/QJyJYvdjUEVJfsy7IV/F30Cewv2CADFweHh6LjBMhLv1vppLvEznHfsWq0
GAW8P4hA8ouJ5Ln0l/4K2vyN2PkiGv1pK4Z7in+kyR5CYNpz3L9sDBUloXZt9fbRyX1/3TuGvmnK
jjsJlRynPFLOYQZjMq2rYZg+HVxyZ84pHl2+APvKxRTJta2N95yL5nXm2MHNXIby0U1TyB4u/rdN
1NreDenm9jLxuXgsyOPBeYLOXUSueKvq0N/Svwpj23Jhhrbqm27TlM+GD6MkSWn/WLWUon6YdcYd
MoyAdYY41x+aFqhJUOYAKD2Z73uJa3WkQqvi9r4O8rDY8GGIT0K3w7FMigLLm+HSQEEZ4KngcAPW
mtMBySV4X+c+uwieOlQCuaN1Pxo0DHlJRuHjlJjXk5yYTHUl1Q6AQL4XlRW9iCDh4W5kdwI41HVo
icfZnBit3ZAGQmUHxsrkZGMEn+DlFCxyfKFL4iVF090RPEZYTj25lbaDsa7Jk37v5Gb9SXpP7WTD
iaOSJt8TQcielJ261KLmNhiUYkwPQdt1m8Eeio3pTYK0sdU/V34S3nZ9PNxT7zx/wNpiZdf08p4O
QZKTU8pjhPa+e8flxTEhAO1USFrVHF31rZBU/ekSK3ataYbxUDo2An2DoE+ZH5DZwcxndv9Jg8uK
XQQlfHhKrDI62iFqR5+AysvMqty04GyLrC6Oho+vKPMo2FXV/GzrRu2V0pS0BojwbYplqGMo3iOI
hkeriIs7MXuzRZQ7xVU9IX1TlZISpbWn9Gs0JcGrp9xii3mvphGE9VStB/XIBSW5ppzSvAbiwuax
b2TyDB+hPae9mT/YuNT2he1biGWqMg8OiIN0lSG43c+Tl1xHkT3vJs8DDWzUIHPAlhNfLNHkN5Tp
6DMTlXkHpdejtLojB5TOdv6xxKlvQtfND9PYyyvaVfN9UbvJa+97yYuqY3EDQs25L/x8PozxNN6Y
hpZXFkPwoQEWcMtA3z5ylQpIYLX5sTB6Qu0hkcmgdHziZ7X1SpDFvVakO6gmZ3sGJAhqGGTffIf3
0bnN6+HKigebtyNXXoMsBkuu7j3ufe5c08jcZtWh964ksC01FsdoomqqILgM+iG0d55PAGjySuur
tLMPrh40OBmRbb16fvlYaTl/bdt6AhNWmvdVTLR6NRIMPjmYs8FWSd+8AUns4MNEDn1vwya980iF
5DjmJJni0I/3pV7CXHOSP8EILNZaGtz5NIn3NOKPOEiZHNmcg32y84Jmq7b7BnhDNyvuL49dVbKf
GdxTNah9CWBuPRN0JQSSp9m9FCK/OGF+cCdIBm44l0c7K6pNW3MH6zksX0ldgPznqrKbuM5uvJaZ
KgQXeKnB/HyfR1WtZZZCuI8phU1rJ3vxSJU8eWXNDGQVFbtG2tFWTZxx13RFfWew9x1yF55VoynP
DIKdA89gH6LkXvt+ANE8v9dhqF+MEN0oc6W4T81IHkq89szj7GORiHTzITuoa6FtbgZz9PYVtost
7PaepJwn/ZfOm1S9qs05h0vhLVxqamduaQzI9pTtMh1MVKOsGz26AdltJpAonCAFzS0zXNUvsbdA
P0XcqFMS1BQX5k2kOObahKG6bnBp1qq+Zogzt0IYL6m1tEiDy5FbcLbIe64y19QKchcykmdGbpMN
bWtuK5NWLgsr6rfcjWempTi4dwrfPRK5HlFGIqO7B6uUbTwPoCWXnHc39cZ9ajr+ndkuVPu6kObN
0gxDM08xc2vyc3dbyCr4GvDUuGGdHz83PrhGLJtvwdy5B56IM17nFlZjxGBc6iE9tynwaciowbno
7eauS0N1nZqD+mqESX7TZkW9rWgW2wlqm6imiBfSs5LP2VBYB3i0eG9Dv9rFY2p9B0jVXw9OUL/b
mNZ4uPSz/RJT7vvUWULnK+4ewY5pK6Jfj+R8NUWo8CKM74RIOMSJ69AXocYHs+elL2Nn3lBAVW/b
0fKvEBohAow5Zl3ppQNvNEDeAVVjNEqbPSWRkez3ZTJ2xyyY66e8D/cJ4ZktGJf5LsM+u621ZmAF
oEiFYW+UNoPeuHNVpW+EjqwTy/vsbVAw8Qfs9ysteNwmfMSv2tCqD2yURpoiVBO8Ur2QbIpyMF/y
sAkPnExQJDv2JXBv7uY+NT5qFlSnuvONXRF5LebiMj86thHuXDtq6Wwd/Kdo8Fl1msp8iFkQ8+O8
EP7iZFBgEHvNTTOpb2U7T3ANeo7/vqGmdwU8l8J0SX3vTMhlZbXGFV0MlqY/tUlGFKkKGRTtvexN
ZIwsMe99iSCUYzSNCMUyiKzSXuVwxClMu0cNzQ9VzEeaDAprCgwwDQ3WXFbVD6yM2VHnYPW5mRnn
xKLE2C+LOw2w4NA5/StKc7TirCW86HPH+JZ17quTxO9m2P+gEvfVr8YL5LpibcwDcTepimNTehNO
nuQRFbA+IU94j/gOra/EuMoPGbjjM8v9V1+XLr1QbjJ1lMDB7khMlDmFNajb0/2rZveaUYvVNmnN
zHS2iVV19pZdeAy5wMHlM6Cm36lOTS5w7vBHT7jOP+R64A9nwIhB4dNoW2FlUi3C1LMvqDO7Tmpl
VK81ByizV6A3gt3uTpFALE6+kTWbdkitDUNediWiCdNzk3iv9EqpN9ML4UyEY5xfebEjmsc+Bjyw
B3UBB3o9ttRe0xHbOekn9pvWeHJUCAMXkyiXocpIsupId7jclD/bDkjX7rTbPuOQpC9lJNRrTvwl
u8h+Hg1rOJBy8yjB6Pob/s1xFxD6o24lPiWNfe4DnDFk+MB5ZxFPGcNjucgs8lTOOP5j/DEnniDG
Q2wk0Xn0ctDrpZhudBypm4a/5mnGmE4r9/BuZ8F0agLXWLW2gahcsosr+2XckrPVY6WQzVWSHLNw
l3nuhEUh7A5+Lm3u336yx/purqfQprGB5s5UGdFxtiOs1CF39aawkhMA0zPBNMo2PVGf4xBu3xR5
6q2Xbr4G6jjtE6UTILFtsCXgHW6bJK/ABLP2W1UQQVZdCHAN6cw/9CZKWpdbxZ5mHfOH3YeM0XVW
Q8oBwCbFJ0la139ukV2phe3tnyWxobKZOGiZy2H3/HOJ+9+t7m14BP/pFncsP5O/BKJY0C9f8+sW
Z39ZSF/Ss//fdezX5t7/gkATBK6EicDtzuKm9isPJb54RJ5MlvoOtsOfZsxfm3zvi8f/sXwZ9zg+
+X/L9WnbMND+bG0UUvBbsMzHReoT+f7zKr+32jiZ49E4hnIeN1LloJfTEDmXEh6KI2KEeBpH22le
t72hB7qwCT67cVNcz25og0gVJagYM9H4HAVmdjZVb4GZTkvNTBYhUPQGqC0+S2hvc/lWOKE8Yiuw
btFyydSkupHX7GV96inTAvmoDXD/Ja7/QBQmvzRjr29N/V5UDdacNs6+dqwCXqss0cZ61nk57zOz
po+MYNK4Slq4icijESvxkfTMiB+SKXMLZjmDa5UBeZLYu3C/WE2IUDXxaccJzuYih5m4rPglNXfh
bG+chuzYlspzT64bSZ6HjXcq9yrgFFwG2/gsWTP7W8mNgE12SXYFI2RWfdRt/T/sncl23EiWbX+l
1hs/xDI0BsAGNXF476SzJyVNsKgOfWvov/5tKCLqKVSVkZXzHIQGIZEOdwfMrt17zj71x4qt+Nrr
WQS9netLpPT4xS+G8iPRGzIPBj+aL8QpNw/ATaN3KwYZkyD3wefSM/vEX+32FvmZiT9eFzlV99KG
1sX4amoInihG75BPSXb1SaN6cHIbSS5MFOJrT7jjgdU3WR8MZd9uXGc+jMSV3jPwIx0+tYsv0I1w
XU0FICxp1uzuafdkzzTPgTHonTPO9jFcapMMcPK5z7IjtCvFfX/xpxEMy6LN5jwswIE2IpIEq1BG
eDdYayxYLsacv9pEOj/1DmtZ2pvwX2E4mx9gHocfQNevCRHQidcQ6ptxoX8LzNHdVJSfAWri5WaJ
zP4tz+YaPrEq2psxbJsLIZoDu7ZaCF+c16JRQ1S/G5wy32FwX9HkhA+V2A284TY3EEORq9Zn782P
BieGEgk2tWAeZ5EF/IkjEcvziCi0puKxo/vSJzXwiDo5eYzrzH6zoiJ5UIvk1cgdaJ9M2sz7vomd
i2mlA6HPaEiPiA7pSs50/q1uaI4j1M/HiGIwcIt0+miUUXvG7K++je3otXtXFBFHdptc9x0KFPWo
UncZA91FFSV1ZLv3xP2syTE+ChYoVkv2xakrELVgMLIdXq5iq+BaBE1hls98jxkzKh3fe1Oqb7U5
Q5Binqh2Jgcf9pzS2Rouu/saxFA945kR0Hs6aARGw9+bVeTgsXB6Em+qor6mJQlemiYDT/mHCbL+
ehD4Xc+XUZqi7lO/i/wquHMdBjg1ENj0SDzFJPKbUoip7NZqrQMQMPZEYA+LCB/ncbDncyzj9NiM
7r2JK21L4bigBaGxAyhLPU20bQbK3z7/GIaQqEDJD/nWI4ZCA0y3qoCQZvnUw8pb/VImaCGHtPO4
TMTVoZNx00kmuU6Tyo2uNDNYCpodwKZs59vYHVqel8dQT0gQCFXIX0hps4sbt+8Eh86EIazaOvXS
iydn0egqclo3pYTvjbFq7NtXJ6cZYmS+yrZTa48nux3OQ0RuWlXXLVArznj5lC+Hui/mB3hW1gnN
aQPrREbQ3XT+MLZ2+5iPoMicLEWZZKt8BzmDLANXbYqQuDGzia/AQzY9nv2N6JKbIT3XY8Jvso3m
0Hths1OJ9dENY3wiqXFOsbfh5yBZABc9v8YghYYh/mvs2M4p1FCXTT6WPXQdfZcI56OC3L9FpKR2
1TgYt1gyw2O0rtZzL97KFTuOkJ1nYP7a6uFCCZ4HYSeIO7Y6IK5QywhIil8mm4k00sNX3wPuVvj1
F4qTfMcA6VHMBOCGaDoiu71zxzS975ryA0OhaWPNF1zoCKlF9TQk5K0Vk9cFo4ArTBTKQJBrDi6v
n4CXeTEDCpCE+UogbtDnxDQwElOfWxu6OKEY+1n5w4EcK2drasz0GwfXMf3qLD7TYEHdW4318pEC
VN+qaXT2LsMWi9uI5LW+uwE+jzbU6MtHwQn+gBrVODjMUTkUQpad2zAl56qieeMnsn5oyDt8tJc2
i7dR0uUPQGzGO6iKX70qFucsicwLeV/NztDwR4KaVIN1mUWzsSFwKnpGiR5tpSmrbTNJa7ckutgS
lDpf84kZ3TyY7ctCOF1gSEczY00eJLABHoks5oA+6GvRZgU9PlobQx6GDxC1MBL3MC5khY/R5mtS
oRi3mWXH7/kUvsdaNA9W7Y331qSmS9JqDH+JKp/6sVrZmu5Z0wBhWsKtkxriTeqYLDuDP2IU2TCI
uFIr876ME+1VwG6kdCFO2xPaqvb96OXfXR2W12Xc6X7pb8bOsXOiDrVzZY0xbmjFeTT34qJ5RGSV
bxF8ZxcbbF0gOVQe1KTjL05OZDEQXw1HJusfuQlz6nuRw9wM8TiWrkeWyKK3NJnvPUbh285K21Ox
2PZ9DjF3iyuxvpOj+UkOrbsjeSF7KlYAGeJ36w1td7PXI4gc7oyYZCzqAjcwHa+khWPhaZO2ezDx
qlyMwVVnqccZzUYyndyOLXLKFvdkgGgwt/8edvxv6GE+h46/K5O33/L38b399rM96vef+aNM9uTK
BnBsUt090/2dD/ZHncxfMSsFAva7NeqnMtlWJL9SN6OicGCL2asr6M8y2f8NMbrJKMSVls8Qzf5X
FK+m+tUBpBCWMjtxBMXyWqz/wp7IUnQ65qKa4+zO8QfKpjXACbMs2SUL/b8JsmK3r5FIITdhe0da
hQSU+A+aZzXD5aREW2Uv5ocw6cH4l8RcBokS47epc40VC5TS6qJ3v3o/S98weNTyTwjjYXgQPrgv
KSEPsy2iXTspF7OPgyonBOb0RIwpXBiafQQiguGlaQFwClZg6ARhWrRnl2wTXPgIVwwP/j5mW0xC
ym0v1JIw1wueamOS6QGdP7nmduvWJ2+h1KuMtntEi+ogh0w+pV5jfEjyAnBNUxIsBY3xwME82pFx
YG9q8lDulgkjcTHpB6rbr9LIeJME4JDwYz0ACcn2ikV7O0vb2KRgww4iyr7XNN5HJrNkdxJBCL4L
t/Tearp63yy8OgDBB9cm+i/xulvmo/amt6ATmf5zOPS30IfLTTyVT4w3zZsJegw9TDxNFqN//ihu
qrm4cfz6QwiGMkC/Op1Zpj9B5jqtrbHN2s/P5uxTg8QV3mb1RGjF8jHL4SrVNkj7DIsthwFoUAmB
otyCz5ONksVLyRgN3fUSmo0r+dWqgYzgLZ64Q7hh7Lshq54iTjGv1dw7r+ZEMsYPZBgSMXvv0m1j
VoDJNBbFd73U98J1lmPoGOe1xHmvHFotNfYfnOWhBWW1zncj/Kh75DBH8BP4oGXX3M1D3H5wMv/Z
1Ul1qKY2ObA/0n4ICfxYPGUeVeMy6839F+Ko8IXh8n+JoCKfnYI5XOBFunhAi0UghSDxJfCQkj50
zNmvSIZj4A1WPEE1izEr5xh9bAM8pN2WLVHtlf3IYUvttR+WW9uO3SDkyUEWNSQr63wIhmJCjdg2
wPFPUW2akIU4DKaI0lGdDG5FoTX1l4gucL/HfCxfPGdMLk7hCgw33bDVcwchivNQgiwtqzBEY/0j
dWOaBTFTjexOFa3ijZRpN3/Hm7MYB7+tqvD7rLzxNrda6LURuSWgoxKykrBT009Ozad/L/T/m4Ve
SvW3gJjgPYcc2JZ/dTP8/lN/LPWm6fyGx9RhbbawczKP/q+5Nr7T3xwBmdF1xI/lnk3lz5YIlEgT
8yVCQRMv6A+fw59rvfWbtPmFni/YU+il/EuIGJPX+LkjIqSi/WC6vuvZwnasNez8Z3MDnf+qbvp+
uuKOUbthRJ2+qTjuZ0GGv/EB/cp8Ticaxjshso7ZkTO8ZI6mT61V+Qeu/x/6Xs1f+jPr1TiCcb5H
A4mho7te7U9WC6dEpqrifmDGV5rXKGNGvum9CoslGdN0BYbR6T96Q41UG7hv1wRN2iKKDxcN3IOQ
8/Kr6jpxx++ICcHJc/MFKKRvHmZXht/MmSd7/9PG/j+4Za117P8TjOrHFbveSgBSbMq+9ctW6SQY
WsELd1cbmgIi3WnJXwZg+/aeeRVt3GGezHSb0I/HMOqShIIY1T4UQ0u8YDtU3de1njdRQtWSCNeE
tborYgGPvQWpsYvWFPWsV+dCKxqxa6vsldL2krFCTjs6QO5tgvK9OPz9u/rvX4NHcQKU0wPs59o/
3vRPX4MH7nY06lxfSyRKr1WEhZopN0MjfIv9dI/WQD3VoZl/+PuXXe+1nz9LDwMvEQJAS7kX+WO9
rJ9eVoopcmodldfSX8yrmcX9FQ9bkEDxef37V1r7fL++klq96Y7vEmXg/3Kf1SUno4Zk9qtfC6wF
Y4WIIOz8mXTZOt4JTBcc4MUMcTC1UZb+s5tmvSn++vLcKJa0OLDi7saB/tc36nl2Ekcl3oq1lf1e
pD35bfl6DXIp9I5cIQJMoTTEhzFvfsgKKu9blyt9GoGQAcazWwHtMK2QCZJy/2K3tWVvYzJ4v9XG
UBOxuBQebSUi3Y+cDAiF/PtP71f3PC19SlSWDY7waHIQ3/z1+oXbS7zzoUFQaUjqUwtGfsOJpWMa
h5CjjM5jnGSfI1/VN9PSxHu3cqYkYHjofe9QIlbBHEde4FTp8C1pbe8r5pvYO//9RTryv33JCIK4
iVAUQRng6Vyr3J9uJ7LeEkEgmn2bOk0dKn/b0dBESzjZisKl74N2asQDXg6U93EcMzs2y4O22vqQ
o/QJsrwpHutc0mr18jF6G8lePs2ISja1bOoXV2f4PZoyDHrSS5mSdnZKUyjV5XWsDX2Hm4a0x8hU
QAMX3LaBNcTFUbpd/mil0T0DKDq2kKiaaxc2z51VGDYhqTCjzGS2WBucflnoIfjpTR5L/2OImv0c
u75J53CCVjmK2ClI8KWriwKIdsM4k1VjjhL+STrRmW26p15Ak6Hh1Xl79Mg9QhTLeqbiGaHxeMC/
aUFk4WfFdHHACt0YJBt7xbauNSE4VVmfzEblX5OhhuNT20X2RNjghP6ucUj/Cts+YHQGw8ix1F0z
FhMN1bbZm+ZkQqNFRhUFwxj5DVz6OAS3brfbvlZ3yCQi8K9m1R3ZaixiIQVFJnCm/AM5i/HFalX9
JO1OUnKnhgUUsljefRKzdshXADKAAY32xjSJd0vn43cd1cQGLVYnkBNF1hDtp464bnscx90cDb2/
byuALTkumWPJP6Vh6rQVH3QxEIeAgMoIvHCEglNJfGokqIWB3RllcQAvskM6OwsyyE2HjjG6z03K
nURMejdyQJlsb7pxs2XJw4d+bLqioHkHpbL9SsMcd+pHPRqTt6aYgd+kV27NRdpRovVd39fiSug8
FMazwhx0GFTfhSeSFRKc5audSniGfUpnLE5Bz3dAR6URYGmXuPD9LXJZ9sMOg1azc4GGi6DNCUK4
A5rpesRazN7I2WPKVXfj6s7mjhpJz9YjYFFp7F0jTsM7Bum2S8YxMhduODvDvlHmSas2xGrhadhN
sDvxiCskfASxCzwnlQ6RhoECGEO0Hh4RgzqkKtgzxC2WwF8kK2ZpoX8KirhF+z1Qoet7nRgFItko
8b8b/QC2aCsqqzskjt/7V2nQlzuXNrHIQOfLSTfLfNSC1Y1gpij2VhX9sDR7YJdlQtC8W8xHoTUT
A2kR1RWQKz1jo0yaxKDD41hvRl2gRLVtNwP8mRXCuMtTYcDY7cryjfBEVdDeVB1Q2rhzH5e+I4A0
NSrLvJC9S/Qnxi0r7g5gmuvyic3YPqcR8+l9X3MFRC/jM0YEOy3oS9K5Hm8LHzf7zuBRabehaZLR
B9k733L0ifqVssrXmXia+qRcUnv5lmecRbc+F0BzlGyq5mSKxDlGjAxgkmX06LdJlYTbhUwTjPVj
W6t7ogNTB1JFQ/+0qNPFuIg1bc+sw4jE51h5NbLueKlOMXke0S5TTowBkX+3WYV3iHmJsW7Q6yfG
summxPjUkjg1G7SKM9+6Qo5NEM74g2PYz3OOTP3q1gp5XklEwq3sS7akSHsZP6AKm08rTGKz/Ehv
q4zPDVhdeA+jXGBbdVH37KSWfJdELISIHrl50TxPaPe0u+A4K3B+EsxhE3obwMPYJWbSfMzHkcoi
jdLhSUt3/Fy3sX0cvBGJsJ9J3D4Yb/k9Mq/ga5XtYF4XYmOcB91J89nsDP7FiM7AR9w3e4iFrCJF
MjxZFlJGTn3WXWJ46rUUzXpzpmmjD16ukadPMyDrQDQj3008llxYpVl0L+xg6hX1Fnd3wSoJbcNU
U3Vihh1a91AGsuzR8kGhniYnHfvbDjcJxScCtnuZGSikK9Q046mqloXILKvolgNZq+ubXy99ZH3i
ush3uzqy5F30DRoswi6qbAlUxqAiqHOUEg9l6/HItwwE3iP+jjXV6sr4rjGdmdgsuwbgdIpHhoW3
BRTiFSzSN9OeAYDAOIOVa100eJgC3hELyKTMtU7uyuKVM7ZaSQZY2fxYZtwXc+S+E8bCZUxtOj/a
3SSY4FHmphdiY7L0yWe3OOhSmNdGRc1Hxr5oLGMnTqxz5Ueqx6hfEe82tx6gusWb7UNt8bEGwmvm
L1meyfup10RgNvQWsrfRLSJ9LEKj+E7ndV1DmN9zzKZRgMzKmlc7mFuoN0OE+HnHOmo2nJeb3dyO
8WNSdfoCujaVW4mtLGLZkw7bUWyp1zY1hmiXWyWPCbRFW52csjIhcbEgz2ff5JbajeuKvUulwSc6
oR7ZscmMzcVse4tjvcq7gZ3WZu7ltRC4WjWoZ2OmTD8vqsMn15GtoTfFOns7JSOMcfyuZrwEzkjj
+wTFBoCVkZFVuVTD0N1Os5c/4RhrNj4Zsk4xYdtdRlKug0yYmnlKzmn/tnQn58boBFituCmL4RLN
Yx0HvtRF/EwlQlapQnKJrijRAyQWDSFGjYPfsAvMzROyYzP5YFYIiQb8vkY2v9SdbSh+GaJDZHOE
sp6NsB4/xxESyyD34LKfaMWZD8hYwuXQ9o1OdsnSc5MyDknte8KXF3kt3BrFJ14I4d46JvyhYKa6
0SAjMUHQoymZbbULIb8bX2sygyZ7ardDbvntYfGxu24yB4zHdiaKj0jSWrvN2yhn8zlllE5McZuo
V+71Qt+XjCRZYK1a4VssYhdPdv/RQozkQxHJBu9FWiW27lFGnXPrhLk/PBIlpFo2d+5oouZtvk0O
DgA5E7vLqhuvrWObKYHI3VMIgo33NU1GdJu1Rj1uCw2nErFj0Xe3OGW5/pa5/V7HPv26cRLiNDcM
dLe4a71k44Sxd/ujKv23P+Cf+QNodFN//2ODwOnre/wXnhjTi/Un/quNYtIypypxTE6mP8C4f9oD
eOJ+s2zblBSarr86AP5sovwNZxfQmKLZICx25PXg/i81zGm+/HKgW38DfRyIqBSDHOh+6QJAf216
6YXuFVaXcYpQ0zYXhHJYpOg+zNJjCGMVoHbPk1Bkoy1JLdVn0/K+xTDenwj/tGVgVtgBXHN6yzwj
uUgWqw5XuM9WQKAXAUnwSVW1NexlJkcqt1gb42gcmxdRNqGxodrI7eKSqUQfGAOn6dWzYoWlusn9
fULS6qkIZzvwkA4GBfgaEo9z5owYKPaUDsD/U9U/ZDRjUTOIMbzJ7bq+0T3F2uwOzdlS7fiVff+T
U3Q4P+GgsXlX3kEQef+pLTIB9aVwT66t3+02NXm/fowJ2bPa+LLM8XQUdeXs0eQY1zI1wgk57LCP
hW+2YdDSWx9gGtVIagairnNsQBbRAndGHFtvNFBuHMzzWxPWUqCTWDzOenVM9025HTrxlstEvUyS
wMxpxfbW8HunyXd3A0Dg0B6KByc1miPTRevaFkV76oEVBCJNENSuNGCG68mtMvJ31TUcBAEz0Zp3
swuZXuqQV8bwWWdeeJpDae9JpMvZU5J2B5nK/MaIhvONz0T6CMDrW99DI1ZjMn2Qpo8GMyJJkDUU
kGFT5P4ny4KBJj0YZeQcvxVJ8dYYvHTZ1Jzz4nH4GHZg6DGGVqTaJ5zf61XT7Y0ltmPI8hIpS6LQ
gi+T425CsrlP6x350gza3cO5QnoLoSI7QjqAXoUuE6UlKSmIEvHnHcRgo/Kr84kZjpuZ0aOTmdn9
POvlLhxjUvUW0M2xjRyacmKSvIpdgdDwnIOT5u1MVpSdPI2uzm/kynuOZ9e+tRR6EZeApnsOfu2+
1Hr60qFXR6Ai7C7oM6P+DkCVMN5odMxDgd73BgtnAiS11DfdD7705I7RV4Bz0H05nR1jE3THBkWn
dzGhEVScqj1B5QSwyEUWw1C2tEQZNO6gNpGv+1ca5UgxGnu29pmdNXjJiFfZWlE87CkMJDKllXhd
EWJ3GQpcIYQnr4xIHJ/tXsGNpLAewWNgmdDLrF8ifHMEwdHq+l7B9tj5fq7AzMOebKXx1V2k2DAu
STnSY7BhgGTQnQE/WjC6AGPnpUK9AaxA39J6l3rlWnJgiwEYSPF5QC25t1bsZbYCMJcJDFjgrljM
dS6wwWY/fqBjY98bWehhWUFY3NPyjMgwh6xZ/YBs+itv0+fQV28pouLd3FvLvbdCORfkQYHrTuWW
9gZwbdTrjzmI8YOfj/2rjGUFbLaMIUGFGQhUFTEqru15IwvFfN9XvCWaNGQHW7SZgsIbm83Sgggl
ayelZYKSPlkBogMCMpqwjbmPJQnQMdEzG8Kkw9t4RY66RF+Zod8+J1TDj8ruj21pL3cjjsKA7Kyz
7HmsIc9Y0ykJC8y/o1vdp4Vl7ExkPhPYNH9+wsJR35LOZj1bKwk1ETBRDRdzf4/ECMnJSkstyX5h
hNUwj8JSbE+1uMWXisUevGrkAFqdV+Qqi6e46p6vG9hGjMoGKusgCCmMbNT7S2N+pV3iXmunKU/0
pqxToXt3gyKDNLyyhq3Ll3xoV95rmNTPhlfPHMQtu3vChD1/K0RN8JDhQVRLMdxiTliriRUci0MZ
zFQis4OH8GObhCzkwlq6SxL300uZC2ff1GUUuCuIFlWRAfiFhUitmNowU/5HuxLxkQNmHhgc44Hh
oOuHpyDdj2yCy9FRyvhmIsrdTCsId3ad/nsawvByiBt61FgyghozDENE8R4tRYSagEhii7L04A/a
IEsxbOKP1hJ1N0gwEDhV/TlW2AfsFg6vtU5ll5XNO66UXrHyenXcIkfp+nABD+giC3JwmlvgB7c0
wYZt78XONxpaw24EAoyWeUCk5MEBCbMRwYcrjZvYgJNA+Pn4Vv8gCK8sYXelCnd25eILink2yMTc
LhLYl5lk0y1hmQYLFhrqUSbOp2wlFPsrq9gMyxLnTWW+j4jN4LAsL9iLw8BaCcfETwA7FgaQOeiJ
pMWLhfAllT8uwJGpHgTtGNt0d5lY4cmlJdXWS4aHEar4G6PhIiC1EbnbiltOcz2XG4MYulcRuc1Z
2TCZI+KmfFZQSM2sm0agO3Gj6dY8Lkt/T3pbt2lykV96PrBAcu89p7NVnEOABDwSK1DaJLZmieKT
8o3HDLoMZ/O2IgDEDqPAWQnSCT65feTTpdB2XwTCD29S7OWHytX9aUWn0E0QZE7WBVbE3or3/Uqq
jjoCoqwpb3YTLpKbSLYs32M4vkMGrg8GdfxlGbT3xcTJ9bnVNRGEun3QdiGfFt95ETM6nUyFDcZo
m7irzlgOfu/1u0Z6wwuHkf4s3eI9XXHacepFqOoZxQ4Y1Y/9knvuhhJbnxN83oCfIueRJn51vzQE
taAElQONswczwrVljOV4o9iV4w3ol+HNTBLjCG5Y3hR1kp6h4u8ZPhFjDwocIsTrRDb5RvhFvktK
OySNYMiflR/Vh77zm7vaRyo46dreiyb85gMRIsAxjg/wL/BkQyY46ipfbmLHGS/1SigfFHI0Tw8V
gNKc/FVXLt9lkz/HBYmYVpZ6T/CSiW03sy7g+gh2Te3bgVV1h2ftU6ixFZMOE9+ldXWTj8Z8O7nT
zRyazku+UtSblaeOjmE4MJQhL3SlrbdkBRzofrefcDFjcVc9MrUB3L43pv0+d/Wn0WRdUSuxPWKY
n62ucgJ+341eQjVCBgGwGsq7Qjjogbq7TN2FgZjDQKYq4P3lVRTEPuzmWHj5S2q45RNFVXYpG5+t
Xq5AecS3sOWrCsy88qL6mpOMULjg5/0JEP1og6QvJ+D0EOyLvYit6MZLS5Yd4hDQ0a0oewxG7n0j
EbXGTg6WxYfHPaephM41ftL4c4KKeRU58fAI72ooUUEmW/NcLW25hx0+vfc/CPo0+ChSfnD1M46u
5cbltLWV1TJ9Kcm1+uSiPxArhr+IVLjlQr4XfdHsUzgGjAxKo6X9LvygSDMCktCuEW/UZEW6MXFg
3taTBa8pI3xnHApAj4YTfQ271tpCwxrZ0tyWIAklwDtl6R11b9ABZN1jElr2IqzZQceQo/6aLsAm
XDNN8cUxtA3x3fd8uenWGIK+w75WuV20M9d8AkoPutJEFkhvyewNUHDQEKFe0WBWehJ81Z9Wy9XR
msJw5/1IPABTlKEx6XUA00hvm99jEdaEhCYWa9gZXNxNsogHD5slza05Sq/m2Jlf8PbkqE4mFoTB
ygObuKh9WC55aT75ExjQcBsOflx9QXAD2H5DRqwqnr0pzjLnHEo/yS7d5KvqeZwHPjXGjhNURuyU
VMqwXV1zQS2e09oIynHtr6gk4/TOjGprkDZArCxy8W/MAeKvIwDnDTWC/MDPVJ8YFGIjtAbU1XOI
Bdkc/GkrtJ+ce7oUt03Nv660W320efLg3bZ7XtEAJQzgoAchcUg8WaOer6fyaxsKEnuTyYcDay48
wUzEr17vPi+kqG0aqFhfnbwGXYsNFl68VOMOUlD72K55YKmL/sco6uJBjAhaXNBXQFrisT86eeev
qwEmlwY6DlI6ZJujLla8bXZ029zZERVuXUSp0f+IlhJA0kkDGDVtpTsT1uYZvJ7I6uplSgbnjcw5
lJ86qQHYaNNAGShyOl58co+j7RPzlHcz8cfhXZT6fKwiV9MTkK1oO6TEewYdAV+3cx1ZAeYYvW3t
fB2mIwjr0anW/p3PLgwkD/bRKdUmWDxdl8V5KtL0OQJC/bGj9OTMhPtvLpfoiaxdvffXDxsFUnow
VMfpS+IXvhrhMLYwXqdh5zJyOOEYbJ7CsBAdfWb+aQ9465TptnzsItVu6CU1r23cmh/M2m8+lFX0
GhaeuHGIimNUVJJKZlt1zZxFYcDrB3HxVFE/DQywy20Y1qV320+x81DGzTvgTuBP9TJF8caIBQOC
URAckCyRgwYqD927LJ/zt1SAufLTMSRgGOMegl3TIgpj6F4APBCua5gEVFlOdNFFVIPwj8p92gKX
QKpcLtB+Ognzp2mpdVZ7/hYB8fgZtrCg4jeIPGurab5vvLW3U6o8eWwjRSWG3Apk04qB1b6BD9hb
1AnSXkK+zZLeSIx8pwIU+TWXnBy8yeVmEsbn3K+WFwK5VjGn6fLmgEZVOyGzGTMokVHc+aMIiMlY
7gwEt9u8r8NDZw35I3M+hG0L9xUM5Q41tIjOoZWB6qHyRW+lqmOZhmaQciwDDVauhawp2xt03Tlj
OSHXFQzF99yMTPN0khbNh6pDlntnZqm2SUZzOYwRWUD1PlS0soI+dsHhbKTjLl9hr4rx3sQ0fnSR
wfMLB2N+68qpnp6X0QAMBxibA2933wtte4RG9p7l1ZiY22m88JG0vr+vogbpk63NCg/x/y2cQccO
uLEro8hDaHjNc54X0z8Z0Zu/jm/9VRqDYAY5JGJHKd2/jm/rZhrT3DbHK5FXcmsocq5N3DlQ7ph4
MnqNPlmFfRhS62xncm847V7G5s73wtu6XwiOINZ0MA54KbZZk/wTgcSvSoUf1+ZaArvSOl/+VSBR
mICmRWiNV0TyV6+mVgyPyXD9qQF2/7se4D/KvrivkrLT//l//qcXgTi6Kn3AW3i/fgBIviYOvcNI
pDKyQP5zjXyPieF3NcK/W5L/pCXJeWL93v5xS/JatV38H9v3rOref5by/vGDf3QmFQiSFZUvEcpI
z7HMnwRegngw8r1QmgCi/Z1p8pfeJGBIhx4kNzrGtj/FvI78Tdl0SDx+zF+1vP+SwMvxVjHG/xeb
OKieHEQQtuVZqA5pTiIb/lkGgRap1u7kkaUtJHD3Q6LxFkFd44YqZn1rdI7asZUB7xt8iZndd+zl
o0HsuxnQrjhq1FY3IVvxbkb+v49m8ABetehbVuNj3Nr92Wdh2jq5ci9VXxpPINhr8pUj49IldPE5
irpPUIuml5TRJ5jPKjUOZt1gANNU+i55Ukzf4UdaTZPgCQJFdEgbMNJcN5A2GR2zJL51bbZ3a2Vv
x00Ikba5m3S19fgc1wAy89hwCtigp8sgO7pn06Ee6jO1xRf7tZfmuO1T3KaorlIMbuV8C9KNgVAn
ttMgvsSczDi2aWMXpqm5n8WyHGQFuoWB3WHlob+BDk93mpBWgh4xyk3tXZtB5jOirHtvrc7e517h
45KowZYWLq9fEPrDJ4XKH9PVcdZ98uhFMdwu01yO2KXRb1RU/WNdD0Bh07t2VpSNOlt2BZYQpL8K
3bGogQ4KaePQWClSRU/rpco17gzvNjZVyOC+eOTgMO660Duooj/WDpzYkDHYZlZVG5BQJbZWKA4G
IVWBjOdX2Q1zMBAdtSOzp9t2nJu3+dwzSwPcu8v9/jNCs61NnXmuSzO5YCmAY0JWWLV4eyPJ671c
aLv2kOOokjxv00j3qEJ1xmQCvyDDQ5ksofE622Q326KXrMOcl22IIHv2cbUxkNucLKqPZy8l4Uyb
tA8w8uFumEy5x101b7EyOezX0t1IH6N8TznbEJ22UyYk2al2Lo3hn+A0oKiR4Ct6/O4bO48Osd17
G9XUzTbPjV2WNs8Unq/+tNykFgqPiLp4b2Cq2pliiQ9eXbwvMv2UNp1zSKuwDUYc7NBSMSA1lvrm
LEa67QYI8twTzzndKXdcaT5t9KCqtNr3UQYyNArxY2FDHmBjEbiKx9/s5KmxUvPT7CxmkLX6MhnZ
Z2x/zAuJvgDPks7HVTQRLKS4kifKvYBeHgxHVDtH2rCcoBkoByLn/2Vm+8HQXbHNvIksiVIT+VHN
zcH0+QYrW+EBQvaO5yp9aS03ui1FXOxt/zMCenFmAIe3sHaN59wxC4h2buxsvTxJHguG/wAdXUGe
Fqy+mpi0Z1FSpRBlnj0uJJhutV5uYevme/xsAI/DmLlm1hdMXoW3K/8fe+exZDeSZdtfaes5yiDc
IQY9ufre0JqMCYxkREADDjj0178FZlU1GeRjdOe4B2VWmZYkLpTj+Dl7rz1SYra2YV4nbjNvzTkr
tpYmWaKT2MVQXFF/IR0/WhhP10nk9wfbjo6t7O0zbZjdxkBJ+NBJh6vIfH9ji9Rj4x4MG6R29cqU
C4dVpuYDBnQTnCrZokVfE/cQY5wPutmikMrKu8xwputQdebJavWwKHvo5K8J44y3rvKHBdDrYqxH
ueqw69rxUwE4GiXRvK5xXlZJvq8y99IQ2dekR1CTlnSe+ppRTecThurNXE81a4lvK4cS65hvI0he
UrEqeYIRh2zBbe9MPzl2oFxO/rzMCxt564ZpvR1MuudxQF0/DzBchKADaNfBN5LIbhPUAqHVXecd
dkLGEIhTE+O1EPO0yxvy01qPWGX+e/Qo+8GdcO2Lstx5EX27gsYNM1XmAbHnkPsrki91RYMs8uc7
XdnjwevRI4AUMlaD30HCNX3YewmbnqaseaRo3V1MtkfHyP4SIFnHCpY6SNhxH4Z2HNH2DUimAhHA
q0ZkV/3aI7FaefMUXsoGQ7CZE7tHMkG2o4fbw+RAfDC1IEmHoPAPsUMOXG4/uy5sIeIRjlqOj/6g
EVeRJ7jOJ8c9grQo7+GwPMHcGFCaea9uPJBfFcJDHaL83ra6M0+0zaXy7VNSUdnLqsovlg5TaTbX
OZ7PTehQ4uJqfWuazoRnDd1Xzl21F6Ij9k9O6bYe2vx8InCAxgsQF+nQrcuJItFO/BxMYAQnMeGD
LfG4uTRhenuqd62fL6RFjljO8z0qqORa0/ZPLT5CIwOrVTYQTEOJnu+aTkpyquUd0Ec2B+w9zqZa
H6MGoy2zFgNSRGev8pjPC5Yx93OejZ+GsCOvdvJeqo4aNo5y+nZ2O+wZWRm7qAzl2iv64KrN+2sz
osyvhVh++HABNIMtoySEswhvq5SZxOAmu7Gmkc6CRq80Np66gA1jTSCjQywfa2HXHf1+blhrmFRN
yMUOrL/JiaSNYR/RgmOAb8h11zBU9KGl7pPZkbvIG5wdyT/OehTK2kde+jT0oBFnw7+fUF5oqCkr
ZURvjqG8U17m4Q6TDZo5BahXVpDuLVGYJwS1NtGHfMlnVtVdg5h1M/jT7JQAcnTZPoikDTXRXb7B
yOIAlyQRRGy3tV8Nj23YF96SEOZqUJc1T1/hX4WyCchuQZuVLS9ZlRZSO4farpLeYmjo2uGD0yFi
IQ9smhrtR1upiS9OYYMRApcsXd5Q3jqi8Fy89P2IMR+hFs3QYA2ZkIHyqkzzxIixgatmbpr/m/j/
z2ASlLCUmv//8nqHojl5+amyxvy4/Jl/Vta++Q/+kcIadwS5C99V2v+iSXj/oKJ1sWegQjYB/P33
1N9BKGASHvG9hjZtsqL/XVnjt1jytAL242zblnyx/41N7t3+VMCkkIseQUpke475PqQrQi4y+6rq
+Lh1lAAwpRBICobuy7g6IPRRNiXc6i4pN0FM4voP1+rjzaE0CS2zfap5kycUa8ny634QN9c1KOB+
Htv9wIKy9abCpSlp50DLkuLwNw4V+OzGPVYd0313KAJFe8sqZLvHrpXsc9ui3tIApNC113/jrLiU
gbNke7hoUH8+q9kaMzUJweiaBQuJ7VxvmrbN1u3odcc/n9XP2yL5/QI6nJMwHR4Kwhx+PhR+EkI4
JBcwSEKMJZON7q5z30ZSOFiPU/Y4rOR1GGZrLALV+s8H5xn8YU/2r4M7YtmXYUB4v7UnSiAMHdW2
e6NimE/4D2FdFhP4Px/lXQOBU6QcQ0XiEzlvO0j2fz5FHfk4qeuw2zcwN9kO2KWmBz7W0AhSVSBJ
//Ph3olgvh8OpxKaGnQPmJqWk/7hkZR1j13bart9NME6gfHzSsz1mx/RdbLy4ozKSH1gRPj1Mkrb
RmYgBXl11i8+VQKC04GQg27BqUncp0HOzQqq7Z/Pa7lM/72BXm4WR0FcFNCIAl62BM38eF7wiKC+
wBnZO8z2V45hnNORupoQzaA2KOQH5/S7q/jj0d7dNPxRUR3JvGNWi79/mRxGfYHngCHgqgpoYDZZ
9vXPJ2gvfpP3Z0iDwpUOXiUeSNbgH89wijNmsQOvnRW7gggqAerA7PCOVjN4pirCVFvfev3kr+uc
QAu3Nf2Tks6hi5plChj02260gV0Nnvo2jo5xZCYdkALR1nekooIup7i0snr+YGGyfnP/HVOQColf
2rN/eeJ8HbmAw3iNkgEOC2E1Q+YRxCGJIDAYnCUQXNaKwmLjcPW2NuS1Z3P2xuvO8tWlh/dtHako
uEJ9Gn3wLsjf/jTW5+UNl/zv3cuQBjneAJm3iCfiZf8kN8wERxT3brvVdaQZJTjp2hzcIN8wpEQZ
VqbNOSJ7QMjFiCW2N0uGgXqJJylRnaD43oQlLV5ixaezqLObS0ZXxnHOaIeDVQN1yiQFnW8TPHbI
vR9JwaCHgnJ83QjD2yFKSEAnN/62q8ZTy8Z0NRh5t26ZowBNlWexyB6QXTIGFpNDfPqc7WjuMGg2
2qsqWCLZEo8kHxA8qzHMw3Mznpb0xJpwkRLiLIX3WzY5t63fZivGjADm3Li94m8ud39+Wn99QXze
SQc3peAb7HnvHtZRR7KTw3LTNTMOUp4xiJloBsb7bg4V/WtS9v7GEdESAz2T3rLe/Px6BM3Y+8Gc
tfsmDI+WpnliRd+CUpzTSwKYFrif/ny8X9dtut6sNhb+ioDS552aUBPOUnJvWuIqcrWyKduPUTUw
krKbafPnQ/36mPqgjulk08U2cUa8e0yjDkP4gA1xH/i9PKuM2jpWA32Uv3EUGqGUKbgEuIY/X8DC
RPHdDlxAw2XARmBiYBxwJvjXfz7MezMrKzVn4zO8pVq0PJbtn4+T4XKwMDBgzhktJrVEd+zckYRD
Nh4Val7tUVLw4JueE50a/wkR+b5Ca/fRsoRM9d1yis3XcWm3WhLcqnh3/+q6EnPSe5rtZ+7BQQry
HTaOdgd9PvHXjpjFER4fE3azes2rwbvN2pSdmTT7i2KenRN2ofCDO2D/9jdhLATo4AS/TlNIWjeM
MHb0voy68mg2chuYKOdmUL6XIWzYdex16nOOj2Gd18Z01Sk6f25i2pvAL+m0lvlrbo39ZcZ8d56H
ZwCZ9pp8C3U3lV1CplgiDxIF06mc8kt4ux8VF78/gcCyHIeSnvf/nWcytJqgmGgn7GmP3aLTU7tu
ENFDzCq2VrWXbkJtmbQw3JYvVlMQNIlvLPHudeMGR4Zx4ZrdfU9DtQpu6GbCixLz6yzD8uSQ5rDD
bDBthiw1+Fa07PGTWn3wSbCW2/7zV5bH4oczePd00pTgB1cTbAsjZQQ4B+WplSj2ANZs2qRhke+g
XaSpeWR4vYT7IuL68wvi/PYpCHzmaryMBMO+e91JkYR6Jju9J7sCLlKX+/IrZdU1RBrgR4H5UuX9
+MQkIf6G8bbtehJNKxs+xAJH6iO9s03a7o2L72LAcESikN2pRX9i7uFqpKRrRtYrSRsWS6V3RyLA
VpopdjsjeFJ+2hysXhJtJ638QLLKF68379yJA0UCvJDCVSc/uOa/lm6+y24QOMoyovll9iFtktvC
lAWhTvOnMtx7PYGpxgykGd2180Gd+Jtlm2GOZOcpPP5i892OAiWIWzYsOnsVlW8BrmW+2uA2BIax
D460/E3vniSOtHjOBQNI831hX4cRClkyXohxj+4zy4me0nzJ3SomdhNyyvBumK7hn0LXij94hH7z
9XVNYYMLgBbAwOjdSbYRg/YwNfW+8yYUy/716NW3pgjfcq/9ypbX/eAD9b32/OVcpU1Ur82GG77N
z2t60Bt6TBIeWbbh5W3nUPdMNI2X9NS108+vWIXuaeYSEjQpihvhJ+teRw0K2vmDU//twwT4ny/L
d8Dlu2U96doedQDv7+BX7cZUNCUFXs8VAWlkicbp259f1t98ml3MjtxmRPi/jn/dIM0iZj7c5KkZ
95GyQqBVfvzBHvG319eik8GTxOX9Dt/8sfZHYhJVllB6zx65Wfv9GAO5T4O1G4KnH7DtkuAk6NlP
NXCWkLkF3QCwaL1xNs/uR2vkr5ty/PjsCtmUM/YG0vnzzR7IsQM4Swavg7J/i0kcb04zX0w9kW1R
YRlrpYtyTxg0PcasMz94rd772pf6gXWR2HNJ3Q6z493h26jHIkejeU/wQPxVeYswe2ii9konlsRi
7Vak7lUdf8HKmAIgFL1b53Jjpoz0VkXtxRnzh2m46GMnCld223aM3SKpX/78ZPxmofGZZixyVYAJ
EKR+vkqx4ScENLv13h3DZtcJvGyCKGnGgDL54JL85lC4wRgq4/mHN/K+98PcUJMZ59X7dg6LNwEB
9GYuY8Rvhmv+jdOiBpXCdJeW2i+rGs6LuVW+qPckUzQ3BI64u2rywrO0Webz/240Xv+1evyorPjN
IsaRaItQIuJheN+psGdwz1XHkRjrRJD9SnVXRLW95euGF2MsgNFVaOX/fNDfXkr21wJ9kCUwH/18
16LILAEQyHqPL7NfF5IAI7Q8zGZMW39wKHC2/GXvVk0qDcC5HnQLhxXr54P5mai6aLZ4RERj1jvm
SCTAJrEYyLUuwhJ8Z6PtjUtNnq9rpx+MHTvHbtzOOHYLghkkL1fi0GMEuAjq1CbyImaKlPkdmuyc
eTnQgvgLpHK0fGje9C6Kc1CzmqExLCxOCauRS3d9E/RA7XYDwI/pDCBfsE/wis5b0BQxkNMstu5d
TAzWJheABHepVYzuluCM2P4UDKgsX92UZkm0Uuxg4rMRvUG4aZKsiR90XlnTkSFOIPc4mArG8aay
TgUiSWOvYbHqS1mUnX8h2m4Kb1yNaXnHPxsDztJGZ+OqE0GG9BXnbXThe+WCHWcmCQIVSfBdbwDP
OpGmXh2Q04KhmaLGblZBnDwW2nVIFuzgVxxhfEdq7XcVUatTlkDmxB5TNudpz3YyWbsBKv691sOC
1+zlNG6qHj/9WWFgRKTvUCh7owq5FFfkUNpfPGybyCHCdlwjy66aOyWxMO+rVqfT9RB6/V2ZiKbd
TgxPvFuzKph2dFMfdUeK2HFX+4jrd8jIITYIghDBGOs02JfNkuGZh0v7zySLnckIesOHNK4JmMoL
OIZaxD1YK4UFp/C7G/q8uw4ox1O4ZOPmhm/etiXezBDm68FYaLNOHVx1hOoSPbUbY1J2Q+J2exFj
QcdTvrdFBr1xSeWNuv7k9OT02kQfpGi6CTIDWNylpPliKX8RjjFse6y1/AYyf11N+m8gEncvlkRg
KuZ5hRgZBSDg8K9eixdUdBjLSsKE55pU4X7JFybylaTY/BFD1NYlcuN6Qeoy58eAky35xIwdrTNU
5PGFM3A/2C2Aaia7dmTwtZdEHCdL1jFj9/AYBiJbj2nWUVTADsv5SjAM9+abjMBktAItAodp0ehm
VxndJTiczSkbR3szmxnie0bmqzQOMUB4ZHkMTrwBFeZfh764xaw9bq0BPxCiOvIbQIJtwu/ZzpSu
t+GS91z6JD+XMRnQU1sTsmu2zZu7JEQbLVgXf0mNBt4mj82SJO0R0Hh0TDiqesmZpklxsuEbQfe0
dpmcPhVLJnWZhAdPirukmz5hzWf0ZwY06rrwU/E9/SoiG/HYd4Ak+yUcC0LEPQ6U8KSX4CyiSv2t
maJ6z5dYLbEEbMVL1BZpaP11HTX+re4IuRgc7FxLNBf0TwBHpHXpmtgu3yHACzIo5I0CrrHQ+Pqm
v6K+sr+Cv7p/5oBRaS6xYNUSEZZVS1qYzcPzVCCOwin4PVnMblkk0iVuDG5edlkvEWTpEkbmZ9bR
REoMh4GgMpTM/hn/p8IHweUOpS0nfe5PQzToz1PceLrGwxOik9nMoF4+ozDdmWkEBcPAt672nmFX
30b03OrgZLndbQq/8UCCVxapzIbhtoTjeIhAVvnUS2MxdpgAtasa7EDDlSKepcw3M6aH+5iu/rWd
p/Z9WJRZckRCTzw2vA8E3TaSyqQHGQ2pdTzFiTa/umZIPUl/V229GQeJ4iP7rWWaiSxniuAQ4YJx
YB9q9070WfgW0Nwnp7d0cR2psDc38+SPD8yZirdGNWTLTIW2ngEwNBu2aPKKVD/1GSLEsAGAMO1b
KpZ7nyyUzz02Ex5GUrar1q5PpGTn62QsxRF6kX6iC7dADHWM/KLveBJiJ6g/xXBdvtVKZLtsNOpP
Xm0nh7SBkHskWgqpBa7vJxRUUGk84rA2biiLdtPNmpcjtxk9Z6Yg9ch1JfmUtnMEhEA+Ci3kLbvS
oMHJZ/XFoVAQkVZtEvWPdTgs6A0JDnEVoDhP1pUp6mBdMBokGSjOl2fQGE4kJ8V3ZsEoFz9CBzyG
y2k8AmzgFL2FLHYW2TM/1c36x94eu+EiAv5+lfjEGRGDN19ULbHBIhb8rY5K9sJM0K61tpxXVCL1
CQE85o9Bq2dad8Qf9pVciNO1uy2rYt7N3ZjthmoUxR7CWXSV56r3kIWRR8RLVPNScXdpwtenrAjE
lYes/WvTR82NmBvrXidc7yTNiBUCWrD3Yy4q+YjTmcGjeaNko77KZYe5Lt1Z9Yha02TPlU0OciTc
xTUAc1mNqE/KIncbs4/62k6q+YQ+G0Cv59XfKguJwmrGm8RsvSzCU0Q3Yt8FLSHkg5ZXYq4NVAV4
Dq/GREIdANdQTC+wSwQcR1g9jliC5fHFnFt8lhfZR0osUuzXNQzCOC1ZobpQr0A3W/cK2/NVIqvw
QblxdOnKrnp2IzfbtEu2xsqGiWQhOKSIlJ1jbyP8PKepMcNNBCjmbImYwOfmjQ++kbIuRrhGHVy5
+LmM6KqD9zivYl9SgZcwVq8EJP9jky3kkTagiUNE/BCe4qLlPwj7YMnxGXICO2dVdauZ95w2Vqmf
CAyasHf0+sWLhFyH4YSeAjsjT3kXI3RXAE3ukiLuH0XVkiY7VPzIXJrZrd826ouTxu6dERCVjWp7
iK8mtyitlRZl8ymv5/Hax7H1aKoxu02W240Yyj+XqRXe1qLnQJkx7XDYIpegyIivhOaq+Wk8IQAx
pjeTZPm9MUIKwWbqh7egTQiDN2PsY2T1AsOYs1tK9vEBial+mQcQLqe5oSVO+nI8vXmKNh+R9XFY
rei36GZFIMuAP8qo4NyIdC6QnhtueCtitlwr1el6OpIi6xIA3vEkzUbdsPS6gieNNSu+yrO0stYF
foRrw0lp4vZTzr3G6hH3R9wWfrkOdPtWgXPFL2QWKabnoX4jEs96FBHohX7Q1quL7h6QtD3WN6wW
81tlp6pZu3ZJ4mmTyu4V9MMsuWcQXw2luCwuX3K9h6Vtgfin5L2fMQvfBq3Jaua5/euIV+GmDXFt
d7WtLtE3qs8j4Uc3Fnm+V6GL9LsNCH9KtA9SSccLOgKF67E0ovapxhNr3jSGr1njq2xJ/5oqLp7v
eBfsicOd6kIUQWgJPPqmrdMxEHb851n77WVYqGjf53l/EC5WvJrP5rnTiAzTlRcl167QagdnTj80
qofmMsdvQPD5V1ophVlHOV/JFJA7oWDTKAFzBz8l6FV82nuscrgkpBSbrG14D4FXTbdWQXY8RciA
ICwNH7FpCqKoqrs2EBfEDiXMIrEF4nhqNgPorEtUkiezi/tTWqiGw2YumeWwZ+AqsW44M+N1MzFw
sBnqqpxkeOeGdnUMRvJBWXQLAu9Lho010OGjTNpTP035JuHdvDCjoTknBq88RXE54Wx1KAEDxn+0
UL8EEqxR5pXYrKreeelzcaqx8LKkQWGcHU0igmsteh9xNo6peKLeNmHdjdXXYFjmTFW7i+ksH+uw
8piWxRSkfVpNT0QyRLdmGQ87b1QHt8K9FyAdIpShrvARz1/o/xWfswI0Ld8cLpKN/4uFnh3OGg6D
QFSUZfqYGaZD2KmBu7AQaodBk8GX1akNFepwLfzMJII81XddbWDvxrNz22kO0snQwx8Bg5fGNPlx
Xii+BEngPgLYyg9J4j2OqVnsaZfG1IGUcqtiwcBWyRBfoIEO15VlL5Ej1tfYDIdd7xsm3hBr3vgJ
wbj41TCSqrhdkRUdbKNpcs8oLsRTKuS+JBJjx+vEAlwRqb7CiRrsgzwI3vqss5/Qw1qXQRHMqBYK
ca8I8FqP1LA7ydp1Bn4/f7TQ6d5MPXdJ9nA7dx514appG+iS46heZ0ZN9lpFbXJJxEB4R8pVlIBJ
Lkl+VIpURlGkej2qtAEIBs1shgLceS4FvYjSLylZeqdoKA8t8Xbg26GlVxMBirMJtRz4145XcQek
BfUdUz0KMq+7LIQMH8DfUGYIgr9ZAlOoym1y65sNCa6F45/pCQwxjINtLLHaZE4jrwqFFHAdo8Jj
aJHPx2mq+gusxXx2CtKdeOHckqSpMQX65UAOgJi1UJSakm1pbqS8RszQ+ouAFJBPhS3cvbRowNNa
I9oJoRgtjS4xxmvMqfX5RDObXZ3Xox6DSk9+JjGHt6j/T03qjYewXxS/OrvIuctnukRdrEWVMxwd
CPEadHtO3xfzqE4P1mgEnwJmpuxzvjRVueDR5Lyuldsv7MaYyLC+tT4BpGqOle19tWb3NWyq+pmK
NX/ONcjBVJM4hUPN2Dk90eut1xU3k0vFkk+NxdA7aOd1hDYVhaA5Hnq76JOT4VSD2PSeqb2Dl1lA
tkrhVlfGEC00ssmrrmjfkLBg+ymeo46gkJlnFDl0UaTljV37xQ3ZXYDmk4kFNI2JTc61bRJmlsYv
dWjOam0b/IU1KoAT2tDqbhKwqD81VDzct4RNDjCfnK+E4TrHXPl8UYJRfeZrSe9szi04SBENyWMV
JvY99TE7U8SU4hRlo34pcGS8YJKkiaCnrnjLRElXQc9t+Gzq1PqaxQtFqBIoaXU9hs/ADtiEizAx
grWaQ/1iSEVSgT33AYDoTJZ3eT2yMOgY9S5S2ravdoKI6niDYY3HI7Y7CpyqhLwXk6eClDiqwmfi
DfgzgRrzZuOlQbb4sEweo9JB87rpNb8SmhRyqU2JSstbCXvkoGkiSn2WzLJl32iWvUVeOyrEaEfx
yt+MmhKgmCAaG3qCCCZjb0xLCdAyIQVxMBbBeRqbOHLdhrzRNU457pIx86lb52MXPvdNT2B51CXg
AEHAFW92R+TQqqsdeLKDcILnvy6m7I2oWzmMJ5P1rE2UaZ41E33HfqLaO4GM1g4iywxR6dIUAGpT
3kn0Y+U+T1LaPSgLEjaY2ZgdlEUX6Mqu5WjtiAwn57ppqzs5oKjgFjJvXSJmOL/Mk/RDGmVmKXa9
Puv3xYTw4yLo2/6td+mNYmuA83nhGlZ8n029vS87uHwFfNabzAvqcK2Ub94PsdLTYaQNH16JjpM+
2L3Jb6Qq51cnZcjNcyeoCcz/KvKFuCe8u/T+42lDX4ar2Bst//1c2volYfeSrPixS25tr18TkI/5
PugaUHBdAHcbQFtij+vc5P1ZYX2FJ1/S/zsNsHXJa61aKjqYPgo/r9vQRCGmiYyQVZ1I7MQlbiD+
rMH3a10QpYTU1O8W0ucMBfgq7h08HUsJmRMkCssHbeCDlZr2ts4r88RMujlg6nBuisgfz9EyJY/z
HA8Pgy36v8Zg/2fx+sjiZQqf3u+/W8ObL+2X//hLvXr5pXj9r/+8+NJM+ZeS/vtf//b48l//af/1
h/4pQiWPAYWRZ7pMvUyoxD/kUnvBP/Dl0apGjoI41abh+093F1EN6ER8sk1BCKCsAS/1L3eX4/0D
TTEdWZfPBf37/x156t1IisOzvpimbwa0en8VQJVmlzZFnBGCELFaUTeL8jwao+mhYFa/jiJUcT9c
nt90zt8NpZYDekDHTfrmNNCRdPzcVwZCHMOGcHlBx7S5gSnXQ50ZPrJXvhsDLUfBtmY7YsnZRkf3
btLWSm32tYQaRRss2Q/LdiGrGsIJPKG2pjHkK3Y0dALr1LjVMEce/nySEob6T+1zfoDFgBWpBCJb
/uG94qfrJh+tn9fiEnCBXMJZmfF4xeahF9InojJuTmM6sjGh64XcSIUOe6FGJQbOFUYcd8QjYZGp
Qn+60LCQqT0s9s7+PNAltjP+25zABqhBubGQIlVKv0bSaJdrGNTTW91OGXH2Pj0qECwHFj4+qh4I
ksKVNaEa9bRHKM/CpiKLHktVO+zA2aPMB7Meaahj075s2DHd22M/XrNtCU+Dq9UXvygSEwdRP72R
LgdLl3CiR3wo016nY3keWrR+mpCClZ2uXRKwZVbPccKGyopM/uAwJsE5H1x7a7nsHIPeo6tDnwEc
JZeKdS9ihGSt6XUKZw/Sa9keetqmn8U3nn2Vv/FGdnSynsvzSgRLMyiyKTI9pj3oDrDKg/5sccV7
/koTpnsxOyPBHxjcNk6Y0Gbt6IPoog1Pc+eNexesDR3ZmZ/jtP0jBTiNonR277g7dDw0Cy18lxzf
01h/m6j91pHH4CWBJvUQt2H1mfAQ7gwoHvPgDgHv0NCEJ6ctA4ItjeRQ1+yjh05ND2bDH5nMRj8t
I43zEEz5sY5a6x5MuH76K5SkqoLzovC5IkFKEjlV88B32cXrT5p2TvqtwioGy8veVoTT3tIUIfTM
wslPFF7zDdIgQCsKNRSJKWSegzH6ZOeKribEjtfZN9pp7yZdfiSBS11OHhtqwo6oYLRTNtjWIHMd
lfZJnZiXXpowxj2RvNltNIBXdP24vhRMPdd5EPWvsG+QESKr3hW5abJoWNUzwbP9YxhU80VQ05wg
FARfWAG03ho5Y7ZaBHpny8tu1PIKgnO/FgHn4tITpuUSE2BNLBnkrLjsXy3mIJiabHEVCe7E9waM
KNW0ASImYMCqjuuaReqLlweSDjquS6hVBjr5Cln0LZ3Q+hukjvmCpsr0YA/sV8uKlyFv6mxHUl/7
AjLauk9EMmDwzOedZXBtQc6Yh7RbLvXyiOZgD16XAhnf2sQAqZ65E9TA015YPP9N1qN2irzwlOvs
82BoEEhJU1xF/pvZBSY8bKOgF4Ie0z7GWj6beIQ+2WHYPUY2zybby4wph1n5GyGA4jGZeW2Fpy5V
KnkoR7tfjzE3yvWMdkdUqboi5VlcBe0gr5hGWfdlotXnTroQNFqx9OeyeQdqqnp2CjmdpY4h70Z/
8tXKwDW79suh+hL5ni7XibPAeKFWwlzl5OCz5kdi4YzbcVJluxmTdL7Ab6OflDay2wnoC1uMxaZo
tVZ4GvO0WLuDmRxadhvAc0Jk9hI6zTeVu+QXiyKjzzXR0vsEhIla1Jwg+Lq2A6XctSPffvKzwMrc
z31VDu23pOnE58QqiyxiEDOX4pC0s1FuYSWCxwVYEMrTEDmduAX9MWFqGqcHy5/adeV2zLwsCTW0
rmd3x3MIWq1Fe0mgLkSnXd+Vl10VUBjzhJ0E+7vW1MYNgVq3huwu8fwWnLsnb+aGDpn0Rof82+gu
lOFlYQBSRv0RHWj2xsfCzh60FNa2y6ETdWL6mvgFJsu+e8liG5ZAGX0juyYG/+CyN6IZcA5YZwBh
3o9rHUbti5XQtogSnJxtHe6wlVmnccZcbDHJBKkqo02kouQSWd90YQQKhy2Uu5Ob+icjw42a5DWw
CgVc6cicAxAXXb01EAhJkyDrsUHn+VvE6BubrCy9fafFtA5EeTuVXrK1CyM4S+NIXWg3HaDt8cLW
aWGdJeBWth0spOM8cSMZKZtHE9bfofAq0nNbx4dGjERPObi8etIO9wCCll1bQbAMxES029Yd4N9g
5wpPn9PscfKtzbX/ptUwuGtZByCjC5ql4SqCjXuwVeIxXhmeS8yy52zOKL1tsztG7Mg31AXYryTt
NvyJ+hu7T1wAMuKbxwfcB8XHZy62x3abIlu4RYdiYZTNmBr3XYzJO4O0Efjjs7/EEw1ONp6VY0RS
XZ5lnwODVtDaHd0Jp0afDMyVFWNlid3U64VDhejUN1Rn/k4wvvWOivXV3EwsIrjoMsVsXfFeXYhc
q7NhhmCG8d0+2qMiWjCOeas0lP6sXpUVT+DUWrg73WZ8mAfk2U1a9PAdy8OQb5zeqE5W485fFGC9
Izj3+V6lCumPpYPDOMvgWHThdJ1kzrzpw25p8itBbzMH08/AgRka4awaR9GNpxGrV+FkQUZsENGZ
yt/VOKO3RoChbgD8sUFkln7yXDoxvjkNOxFO4IfQQu3qOGfDHhU3uWXwLU/M4ZgkzkiDoe/pnUfB
Y+5HFts4nnjasjFOwDFcUGDigu6agEM2GLcFMKBLC9z6aUITma9QK8RiW7PnfBUkScfh7J0HYwsX
WQzoX1bgceSmEHF2ofRsHZlNYS1OYoK1kJ05n7vUmwR+p8GDQTaQARtPEQ7jlM3OqyqKIt+QVOfC
BUrNHu4egxtVGM2+s3L5GQJSgq0+S9JzQdLot8JJXfMCkXU/Q6YniVN+DnrTPAxxBkHIrOhALM2p
bEdQd/+V7nIFCn9Y6gJV3xANlm/cugeh6fdFcgY+j/ZROHmpx+NXxEd8f815UOtKrBtyV/IVW8jk
MIIZ1+s0YZrDbDA5zHGpvtrKN/S6UaR5cW/M1fcSKU0dvkM5Jv5U6vI8wFnI4qzaFz8JB/bDg40O
wMz0olhgFX4r89zfqMkIb1XmLe9ARpnghSZiflTsFERxUnzvcl7NkNBujUopTjdxcIdmCfkSoLgl
TXdg8cDKRvV1BG2iaIpxk6yZr/PUURX+VXzViQ1f2Zr0i0q91N/YEgDayirQ6kOqgkRLGerejcAn
6XdRMJZbu2cKlwLfPKKGKs9xH8MWNDWU5GpgMW7gssOctxkLx1LzcQ+KyrglnK17TGwnuooKKo1S
uuoymr//CgaDjuEuI5e6XhbluZje2pSaJAk8ypOgrq1rlsHyhUlO1W+MiB6Ypkw8uRELEVRofs6k
1bSPLaN7BFzHvbNoY5drs2imfVS405nZp5x/1w+b78OrimLrM5ExBY2ipfwNIE157ZgfbXQEKycS
jFSKkSHPxDSPaMpqW6ZJQMTGAHWCpjedl0o5+REiQ33zwSbivRqdfQNKNp9NI5sZDG3v9aCyMxyV
T0NzGGvWEox5Cmvy/2PvzJbiRtY8/irzAuqQlFojJuaiNqrYDZjG3CgwtrXvKaWkp59fFu4ZU90H
x7k/56I5hgJJqVy+5b+U4QyqCa59k9KLDRPh/4B/PO5TOCg7w7Jfgqz5E6l49NBdjinDVfFmaMr6
auxs58vYNNUVdN38wjRL8QzMIpmusKWraJklSXAA8JlvTAdnOcRy57OSV7iPw9S9MS0Ie91UEicU
1Jg4uJcdarnzBVLuatO1g9rU+s3azmDc0ZKkseX68w/wJbiP2ZVDT0z0zG2qrMQbqi4Ow8DEob1E
rESSQjwY53xocXxefReXrIBjjATdtv1UFa1+l6EOl3ICqRAKL/oWNFcdoYk5U0RHTljBZTbA8x8t
Ur14pO0WLwYCUqFrF89wUXLvnJ6RP17qdjCDlFKZN6ZeTlsXIBH2042ICkSqRAZKFI8IaWCzyQNV
9mMdOXTmWu3S5ntLER+w1KZZsuhvRARS0cbsA0pZUeqhSLFyiXQujo01vxCoDjuoCtx1pm5xRlHC
E8co0m0nJn8C5oEQyp8QIgEYQxyM5saerIepHTj9n2AL8HaoLBdFA6OGwh/SZZ46AuaAqtLXORug
2aQypXfAqWbmCnu8RRLIJZU3PMq0ePY74vZlspovgSoAZXQzQkPHsQtzhc7agtkAShiJcddl9NIt
FuynXIzpWZSDy0FKnq68dIP6ZZqN+sWZsbvG+86mIjzxPoUMulsygOASixGcaRXJllfQG63QhkFH
2cK/fJL1s9QxdZVAsKOrijG6sxQTsAjEZXcW+reHDpzRJQ7LYsWZ5X8qRUfr00Jjy67s+gWtyfTM
dIhsG4usBSAZ/QEESi0ABhmJfNsWtO58vLRW+PbWL/TzkMwKJBFpBBvUR8B1YY305kA5brL4IZ7j
NLRRsfoSlMgC90TlIIAQR60S9iJEQKiG2IqlPoV660rwH965s6+VlO32SQGYubQU6S1tl/Ayxjr1
PJ19eqsxA9excZ1VIL3XdDXHxwAFnZVUc3oW6Mwb3k5zXebk5X5KeoLQ8/IjYJUu2zRYmi+5V96O
k0/zfcCxT5lufGPRBVyVCgUtvHKgKRo6YNF3PTkhxYMgrZkYdaHfgVA0hvVSnchkOUhAUTUkqc9u
Ow27qSuxyslMhUjXmJKR6qQhpYtXbZLJaT+ZOGQgtJtxBBz3QDRmwa2RY88XYPSYqgQb5NPCY6h0
MlgX/nyxxB4yliNVjeM0tCdSX6Z3a+6nAYHLY+tW9HP76ZhpV4Lpgyc7+EGLjBWb7kJD8NJ94XCQ
FeBHL4cIWMcxLTNig2FwWjIKCj0MvS6gLGkw73LUDdfI9P3ogmW+Wlhulfai4BBQEzWIIKZqcGyc
gzEBX0TgERIfchQOdAVv22GkKFJRjEZY2iwO08ITQXCiXRAvLMEa5OCDjUkOZZfcdNfNYCCGmjEF
KwomaluVrJh4Kt0bO/fcew4a2tm9N/Z/ykwjZxYnb58W4VCgcKVqX7EnQSvOlPPnymCZR3ZXHAyN
KgDLyrZGJhXRICJDNgISa3rJGqOxpPyl0ibJbgETbYWmTh/zZp/m+9WUUzOr6sQ5GKbx3TQXHab4
Bq+vKDmk2t7Md29TE/HOXaPxAvhZRHcmIMbLprbzTQs0/zKQPVpwFrULdCapZYCqqy5VKRI844lw
17Ep2dwNCuF1EdbPE4gt4KZteKl89tla0YpCYantXs1K8ELyfLC2PWErni2ERTJjTev53HZ6G+6j
ur8o+oJKUJj6xBp5x6+jmj5fpNDkHxJdbVQtSJfVQmD8bAVMCWcZ+m8D3dyXxAJpA8eIdB1/k7WH
4t6eEJMikMfjRLrqcAwrgpDKVJxX+V2pRrJ3h2PS8y374Xg2WHi6ng9BnNz4bPnk+xSvRlymbxBI
cTkqFF34NmSE2xmAk+rg0YTo1a29mgjEIQ1ZJx56Po0nEDofeJEhhbnDXJjV5YKb+qWLhu6h1O8g
IV76AnKza3bdAoW0VCB+6HmOj7MiPGlQ/bs00Tt5MEqgaBH72FPdB80X2l4aPse2fyzFjJJiUWA3
oG3oXm+yiUJGz25Ce9FAlYbSPzOknpY97AIEuVjYZ9gSUX2qCxbFbI718xEyJRW1OpFGhGiSgEV4
ICFtinpbDnsmz3GbnXxGg4x9vuhqJ/6TbGrGUd4udRzXT2T/nZhuO5Llz41PtGQsilRx7EcG02R7
S0bWUR6CQjK9sSG2Fsw1rFjuJoDvz3Yxlemhctz2XDUFxRu9VWpZBHoiIr9ZAvSUAQYD/oAdrfGh
nA8JqSprsqMqWEl/vvI1gAMZ5eG7Bi+eSW59VbU5CxcZF8A9Rd187cuOkKPFuP4A8JPgsUmTG9uv
nkfwsyhua2ssG9AJqjE5YyALLH8rJMmfiEoA4A3TTJe6gOVF3DK46bUykNbFBoFwAt9UsUbLCyXQ
gRc+B/lylduUMo//PC5MTLo4Ygxr6F5d9J3vwN86h2qR0+1kg9dBYTM9q1XNgk6BWsW+yyYzusxs
p/EBrixuulw13kIkrPx5N/X5D+D5tbdNehKHY4HOBz3m2GQESkcBMwjAcdPYy3BGAscTq4NfZGo/
BM6XpdNwAl0BlySy28H1uVheD8G5jGT9G8j4qdziseSNsiP0OhfWMp7U7yv7Qy1qDKZauXdSisNr
XAPdG8h0GpoFlgrFHHOVhATfMjanWx9S/xZFcrFfCA7wuyB3qcC19UB9LyrVtE/D4Dg3I721z2wJ
y+7j2No6gbcfbxZyNWIeUOqgrp7cbOAHuT8aot8bIPhXY19593NDLmZaWXKDcjJjjbAsFaaRpCgH
RrkxKWWc58Q8LxkOztgKsUd8fFPHrsQvmHtuSlNbHUy6oe9CpznpjcQDMzlM435flqJlooVg1ftg
aC/R2RzPum5INmTvyxZrLGoT0UCRLWt4u36iMzlQnXeocbbnovDYDSK3/takhf8p8OJmyy5LYGgA
DFi1Eou/j+/8HzIVKAmefvs+2CaKJe/ffQckvNYexfsYqOE58BH4Yz7nGO3LtvtU6OLrIkAcjOyJ
z/3MKVIpXEc2A/zFt97Lf1qVv2tV+p5mY/7rVuVdUn/7/l+H/m/tyrdf/Ktdaf1hUb9Ci9ILPahj
v7YrrT/oRzqId7G4g18UcxzMhm1oykRnFvISWMz/X7fS4c85LoIsAAX49v/89zsr3/7k379Sbijx
nvTUaIcGwgSCgIgMS+WUktJ28dCVIWq3BnXsVTYn9X2Y2zLd4hNa4v7lPikAiFeF0aSrbGiecM0w
Dqbyr+0aX5N1iVklO6hTfgrHskI+zXwkf6dA1hRttqsdFWwWMu5Dh8T92pmRPACbhEV87183xcgJ
OVm3GWL7L6EorzxVXAEYxvOVSozs3HBN5oOu9ThQLe/SH4M5pNfIoXnr1m/QrKxYeKYRANh2Abql
5nJRh+atZ/WoyXXqBcDZtHJzoIUO5h+dTH/0RYaOgwCW7tfBtS+mM5VSfj0yQxErV9Z4F00ELE46
7Bw7vxrm5dbJqG/EfKrLsHZI0pe5wSy+bpdXV+bnxWi91r731M79ri4o6NP4FX/SW9inXeCtlNkj
LN9HC2hSantSPOVj8eKbCGsC2Lszu/xKj4AsqTo5efEjaypAZ2hP7kQB+FCUKEcOWnlsVONDLNRd
UE3eGrJcrNkGrwpjCtRBcCtEfYJGXH1YCiwYDQWe3jS1+096bicDiij59ODB0FaN85QIsGFT8dK1
2Qt822s/EZ23Ahm5dXgg5eCtLedbp+BdzULu2rBpV+jxnSOCSM1KJmix2cQuds1A0dSLVkiByVVo
gwujOYHDjDHWFxKi+vYY/DlJ+TJYM9DJeSEs18GNvlbj8AGjXW5Vb95KW50BQL6wAmpGlPUuGr82
iCSSHwIw1xYMzFVO+dnm5eyDGhXOjOK/hho9LpEkmZIeKMhQGJu850JQOzJMUJzlsnOz83peHgFg
Y+nnTg8lus3TXOFvmnRyA0/ghSAlxKJuekVJ+gKj13SNG1p6nbf+E0nc16AVN8DMLNozaJDacr+4
Q7dvp/FhaV0whg1ynZ3YxwikrQwzQHdSjnI1DMsFTa1kqxTvE00scU6xLdxOiwS8iUDyqunNxyq2
XkMBOK1EOHsl4+Lc8seHthseUCj4UZrZvDY9OK1DOT2ICM5wDrF/V9h1uF0wDF1b+DSsj+NuVd51
GDpPEDfQVnDc6wbdjJ3Uv8dzrpIJEoMS3lPqd/MeeuJCLDVdN7bRPGNREuI/BUynQ5n8E35E9aaY
4mg9t4Cv55AeQ+vP43lbu+OhL73gAMnUuEGhsthqgN5NZTQz/gTFeI53Zk8roxCv0uqf57HzLq0g
b+BcTnWK6mqHm0C2CdGF35Ajq5fIrztk+SAzeWcZdi+PELoey8nwhs3i9GFKogZ+NomunSqn0kTS
kE9wXBNvXi+UXBo5d1uaVwm2vNAyUYOcuvgcEjCmOX57XRjJbVVjwoNHz2NtoGPeoxC4HfFvnKq5
e60qG9F0I0u2BeaJgQ99qVkwCsQCCpPyuY5uEQ2VJN1M/yWzwenXDcWqEkbSaNL5sK2d8Gve28wS
GEDBgUK2kK4lFLmhqzucTdRo8RX3n3zDu6ZJrg7R2P0wVHfhePlvbJVPESdgWmw/DCAKwwFHZeMk
8kozzxkyldd7ZzQQQR9aScN/uk7d9gpEv/ebqJSTp/k1pNJXg0lBYOWYDopgJ0CQ0FFD5VGYITDB
tAOrwHO7EMnKE2zovxymt29/89fz6YRS73AllEkCEkkT4Id/PL1+Ea9SPi3EDB+IPSn7SxixG+rt
OLMU+rf9qq8P/D/zN2HsKczleM0Ak3VCrlB/5el/uWYsqjAJ+qgC5uImqBaOD/XEwqZLvleGhrbx
vCAzL7qeDfDjxz1Vgnh73hBFGxjEruWf8vjxuVBLNgfVnnxLbDKYhLczJRO9XVxkdZZTS59eVT8B
0FUjIPIR/4QuRD21S+bXxKMpWC0XQ4yuHRy6fRgCYc6wwwAEeqE8tu/AQ7IyR5uzrTNsLrtd6Y53
aLE8mm6CO+/kXA8Brl8TuIkz162bL1QPaDdpFN/HT/oPU4jqA9U6QlxgS6dYIrtI6VvYDlrVdr9z
avMWh5HbUnsA/OY6pzmJfpvIa+vQCgLB3wTlKDoFEz9kroaFc+in6Xa2UmdrFmzCFWx+coH8SsYW
rbtxvvWlWX6iTJZSIol/tCP7sg5VoP9QKLenC5JoXGHU8AAP9VpgKZMEbPduQ00ljjENox47PcWu
TZE/tqkXpnN6MQBRuQO0+Th1HPuYbTnnCM7g1+nJ+gIM7Q/MbRBSzYEjd3jQnU1G9iOql8cgHnaL
7Dm8G7FPZmzYkiqFb7+gYNFMF7lPTc4ells8rsQKa2trh3vRM67WM6hSYqyPB/IfdhhN/g814RwN
n1MvRRL8unUMUWGXCkCBcGJiZ3Mb28MSWew/vtYpnE2/MyC6gLYCUl73VKWrs+fUL5y52rv5eOf0
6XlZ/27DPK6kkz3MR1INHX/+G9qBvodfVnmatJCsTbPa1+EI5SCdbKDKy6ve6enkQMUDdZTbzj40
7GsVhckWrZ1zY4r+xJ38a+CN1QpId0czPMMbOeMQT6A4rZq5vLKs+MfiIQwF/SPfFwJSVOYKtQLY
1F8WKRaIQfM5kHzbg0h4cGYkfQqXuAWckVy3YdvsMNLFiils7bNhamAH2+kPFzIOANf8agTan7vx
vA68jAAV2cfJhbtRVcgsj6a8qys72SIWf/Gbd/IPK5Z3ESI1yT5MZdh+P2AQFeUEPK7aWwWJwpiU
GIcg1qj7STwzWPRVSrgF/D24Lmk/rqMe7ZzFKm9kxlyO8mqLC9KwU9GiVtJDCGpIzCeVNWITaFGQ
fPSuIxgMa3Ls6wQPw43bsRM1lHXAec+Ppq1eQY9h3Z3eT4LoMGx54A5EFRXHx5lADLxf0pyJQp1B
776LXZxbMvS3Vw50IV1IVqvQcDIs+orwDO7gY9h042+KDf+wSDgz9P8sMKn2acau4tYvpBpBJgTV
hhBnWvmK23FMTGSa+DdvxPpbgYB1EnAKs63BFUBj6+QcbhF+ELqTtu9snNAtDxGgIMrOI06q0OL9
UCDNV3B8oGLbbFNZRgQYF1f4pC0I/kce4PqwWafIeG9Db8GFpAChXc0B3prWpTEGN9gV9bjLE+1P
VS02ogEJkC00K+eL0teHMdMsFvlLpHSUqvDOWcyrdkA8aartNeHqdqTVvEMB4/qYXi7OhJu6ywfD
Lj/3DEgrWaPGXRMNILEXmRwmOAnHJAizViSK8Q4+rwb1kEoSSazEhvXSkuq5i3roKHlRn6EFIcYH
O7duWyM9F4JozfKHTVrlM8LpKKSAQABMpydkM4w7y+n6rV5G/eRe17568GKdQGiBrcBrtMoW0ZIZ
ZVdTS6Pfb/h0Z7hPcHBYYqgrXIbu9NppXb+BAUah+Ao9hnINQYsjo3CesmS8g5GJLUsNRwqHIGPM
zpcSJGgXs4ClLM5Jis/KiJMFDi0Tk9XhKXlVWO5z0qvqPLfca6q/G4Gs3FonRhMEwjPVdvVFQGRf
SOfJ7tLfncfePyxvYh0XBB+6iJj5npTJ0AHPWttxy33vz69I2t/1JufeSJoVuSxrHX8dU+1ahjAO
QiK945qvErmbVY/ZZ8avtaWAHFdl2xAgVjB2wt8UMm7XoLKrbTgN876weoMELUdRPnbSbQut6bU1
ivCq6ULKqjHnolxo/lXs5VSVxbVtsMdkcn4cBeGW2Ylm7ZkpBuoxioa0tq6HmMSQ8zARCNRnMWE2
broPcmQHxQTirsPeAnn64mochjvHHSgUF3jCp5THMfpaLspEPWRRGWACAbLKredXr19oLjTyzic7
wObCux45REgyhwfhUWQlmpf+X+frfypsv6mwEWazi/7rAhv9zrp7+fbOhPrtd37W1ggitQd1gHM0
4n5AO0CN/9SjRmnlD6YzaH/KaKHtajuXv5xe0KO2bEGZGk74++qa8HChJiYIyKSApvFH/p0K21FW
8JdAg2iJKIYTwQ+4nMP5+f7chPfeILS4GBcB20eGmRyKtvPw1I2gCbtz8NF+2tLfCQK8v/xe0qu5
FGGBfUgMPdn1iS7rGdWQcyeMglxcVYYtTATpDJnEJtK9QQG9+GzIMzlFZ3kAQzy9dGM1Uste+G40
7KMWxpXz2XRpx4DeigfkqxK4cEBaKcioAF+CBP0V6i5ewIaFyBYUJwQ6qLyQ0iJi8MWuUBEALge9
er7P2oVAZRs4saIMnkxDEt6k7PQKyqsWOwsAM67doRJI1w3dgp+dD9IqX8dID4CcPc6F/6yat1Xz
ijWP7Oa773FaV+/YMFoc6V8vms9VKr9/+697+SK/93/7vZ8Lx2Oe01iC8UJv5LgI/lo4CBP94bIC
NELKxY9Mq3D/XDe+9Qez2BeeXmjUnv8i0FjBHyGSukxelK3hhtn+v7NoTvJgfUUyftYm/kheKIJT
HfXCyrrKUrn7HZquxJvTbpyGdMdsxnR5dN2hyV9w9ETgqKLwOmPoY1O2ndZGHZlf46pzqLrhvJH7
50g7zQOaN0bV7vHDKPqrwi0bJmWdT66WbpCEKjgZe8TxMBF8x/oOHWIe7vAZ9IsX0A1N9CroHHnX
sYf6pFiVAI+5FadxAaYnFr38ahMXbqeFoJVblpcWCRm3HJcgBC+o9VXZDwNzU37nl1f6D7WR93JZ
Di5VOJyFbG8hDvcM10kG4xPhYSmXBN8jVWNVs5clAQiQj7Hv/P1CERlULiiVIv0Bjw4T2N3Hlz8G
s/+/sXF9dEuB0rH1orTPLnmSECBAEfRI5aXfMotWc7qWNcRGmv2hbVD6x6cODY5Nl9BppzTqYNZY
3UKFnEloLUfnR+dIEVd4TtQwZTro0m7Q8rOPb/J9QA6TC2FbOiha9tVBtve0u0G5HlebTmASjv+r
aW/ixY/9dod+kKRDWXXS855z14zk4ePrnrwbfV22ethmiNfBVzq9LlyKmgq2CL7FM3POQ3qhKfqn
xIlsjNRVlg7pTRUlkmpwktQ2ScrHl39fwtKPTemIMw8lSnSE/17CcsfUMKdEfMMLxKfp6SrU3V5Y
SIY81NBWi+vUsGrrSnuzD/d5D9QFJEmSFgzKv3snnH/6BCZthKd3PB1/SbMTuqhFBknnm+Mpltxu
trwFgoTbKRD1YLMix3vuBoYAs01Upb3n2qRwHG7HtDYb9Zu38j7GZVhcyHgQ2pFUx5vBFSczlrOV
mjpF5tcoxEq7O6tbyDR0ISLsteDGBN3EFPn4+U964vqaIBJZJSxUYhRxmqPFOB26YSONrxBZ/NIA
XJPoBVHCuepr+lsZBAVSsH62G1BxtmAg3NRMhvuy8WgAgG3qqvuwRHeoAl1UdzY+UWnVf/34NnUQ
8sta9jmxyenB+lngDFgtJ3vJoKIABNIyfZ2QIGASmENu8n7MSQmXrhcAbeMe7/VWLxpaOPpLipbJ
b97P3wbLot0NvxxUGLU6zTJ8HysFrd3LGV/arxXEevbwjN2LcsE4A/NyL0Tksu/3NCzzlzJzUUgA
CF52Fj0hIzPISNqE3Vbv/KgMI8gBjmW8cCYcYn8ne6zdA0/GS2OHqbWTMxFhnoIKJqGqJqwW8bWP
bM8AdCH7phhu20WmTQXcClM+KsaYB/EzrMHKeiZ7XWbjXjVNdOhh2aHRg6q0SSKdtCSW2r7VI8ga
XNMo7rwyjBcYyyKc2BJtI5ut6txcwoK/moNpJ538+P2flBLYqUDQAtnQaryouTJZ3488M7MCoD82
z/DFXSykGzNwmYpQq8KwW1sa3wM4Yn7bPYvB4WfDcTtprCjgR5OSgJ8gf4vfryHndBe3iTbIS4Eh
2SAi/zYt4Lv3ZZTUzXPTsYrarcDf3rlCDhmktOiHmeEIo7FYHssETL2/QksJZBHVMFt5d3GL9d2+
K4GWPHbG0HvXQerpAAGZi5JSUD64+vXUvdBJ7Tz6VMQb1CWWxwWzAIocZlHoQytl9HUUTHeAb4q5
IxIBxT7x7oSb4d2IFIKJYNKmcXtUPTwfkVhqIFOcEmC0x8vDC0KHdBXUE70abJAtkztPjUrHBrJx
y/wFIbGK+l84dtZ474h6kZcdCkrdCivXzqY3GkfltI8dDtcvVVBFzuNojhaTzA9i4gz8TwHO/2Zu
nO6ajP5R0RTaLfRocdpbEtFMozJsimeKeT20k8mGsoRPAX57IN6GVrFRfDwbT3cjG5wO1TPObZxc
6Y6eTEYKh30CXlJ9EcCdtJ/54Ojtz+79nMPbg4TsPUeZWJiEyh5kH1/REfOZpx/fhg5n361yCBbw
czkrMGw5IojeL4oFZY+WQn/5WDpVKQWY0sE1vtdt0rIbwXyprC2C2nV6O1LIZcdpErdGvyWQNgQy
StuAA0F1x+1FEQWQPERXBPOqV5Y33knEZtI1eOipvmASIX2dIdcMWNSBLKAXe0K+dlePCdHFIcpy
qVf+iA3Kjc1532B4kgMbHM8+fuLTfQ0fgMAk3OCpyQnQlzipKOZelFSq7f3PMP1gXG7djmL8hT2S
xil4mkh67xNLTUzbCUgiX7Rqh97qvEZPaUET0o7uo8nT37TbdCm7Pe5nQm+RLeVba9cWY9OnZwt6
2Ky6CGtBJqw1g7x+7HyrZRl9/Ej2e9I4ysl0ETg22dXAgFl0L96/xFYALK6zyqbkngjWloSYwQ1I
Qwx66R7XMd3HmXuLEjzl5Jq9Um8pHRK7+YuRWITx1uTqb9Vt3ucvRZj54DsUDuEAv2ZVU7mG4Q3g
FiV//gyQaa/f5YbfiV0Dk0v065nzgsf9zaOdRJk8GnVm1CxYKiZcydPSgpxyUDVDPX8W8ah3Ktm1
TK2lWNL6VZpBrh1HJUiVR9+Gg5ivSqNGr2o/eWUBBGYpPUvGO2ATg/pMlNoxHHDFBLMPBW92kwrl
FqaYo4pG724D2+Y+xXacbU0SkXBBTONM/kWOZTEUZewwFFL6iSHXeOVkLAldyedfb+Ojt8L85eNB
OFmjiB2g5MD5pZvElNxPu7WWWhwP3R3jYYRiye7wFt7aSTCN+ZrMMomr320LJ8eRviQldxNtWzQk
gGadRClI5xO1NpP/0A+I0L7IWUomFGc/4+NkjVO720gZ9dSvvELMDHgxRhUhC5seo6S6qZC3Pr2f
KNtF0gnYDFiQ411X1HwKMhALX04VB9XP10ZNs2IoJ6DHrBVWkX4dSPLoF4GEksWXcM7C8Q7l2Zo7
cfOcsyn3pM5TPx5tCI3v90QeXh8CbBJA06y/Z1SEgz2A+Wl+SJIZTPWKFhAl2UhRM7/27MXp5m2b
dB72siG84YwibIcL/LlZDGJyVw3RjnEBEclwrqIy8cW6RZkxfjXTAjJhNDgepqrUfr85SOd3d2Xt
ld2LWqxC3TijZU5ocwE/phZP78Pp6SYpNxivuzaJUNHxSjDFl8LsrHBTVR3GkNkkB9AZ9O/bBUGh
auycCY4BlPl8NS6dwsp9MtzMyXahbQ3OvVfI2YnX5mQNUGWbUAGPJ36DbnyQiU9ktvaXQi0LaS1T
sTlM+RyhPtcjFbFD1SgWyDgb0/IAMttOHweniKONcKRtrWfy0xrxqVji5BumNgJo2EnFe+Q25AZp
RirRUVhh2GApK7F39JmDxNw2eV06n2d3jHPjc1ibE21XOQl5hf0s4F5ODH/4hrq/132GgRVjp9LU
tZX0n0KkbvIz/DuzabfUTlDWK8Ckwoad2y19G3y1yiyoviV2g/Xihqkyt9/DQSplrvNC9Va2h+zT
ugGewqYLPCcqjRyIkeUbeX5GM8Xui+R7ElSCbsAaOlLQOehC1CNTerHwQ00AEpnSM7dV5TSNfxjC
KE2KS2TT8jbeZiPo5fFSgdBO012EKMPg3kUVfPaDlznImO6YK56gnTouJsd60QepQonBcLwWDlbU
gZE4qLg3Ehojaclpg92PcthgxyYd3KfaGDy3PzA5lBGtlSBssa6HhqgLWYRZAAi4KVAg54t8+6aR
pgU/Q7cUAQzaZr3Tfl2GNrSBWHhdE9taMczw4eBnLlR8/EEzq4SHAtqGc9FE8ZLHiYXLofIyRbNn
YmLpJug53czITDX+LSirTBU7PxeG3RzyYcbY58bLBJTvVRuGuibhd8BN8kcf7VNjuUC/AD+qLfr+
bNlX7Npt4l4YIoKkcWmluFEXt1mmsiDaKuCTfYxKLy1JRBsFgHhFGGsUKG2YcTKn7cZs8kyjg6Vp
uNWTHdsV1ysz5Oo+D2jG4kVF6s3IIvOYcoKsLS/Rf4T7J2RZwQzWMb2DQK1ODBILU88d4mN6xEQh
cWBd1T36M/dV6est34FcEWAJrGTNBEDwyfYQe+xKPte8PWoCSYjhazOf/3GW9BFXKxKLJBPWkn49
VuMktvunVUx6nCsHnpDcGIPR8SoM9M4T53vbktC00PRSIq21CiykYNdInEHw5A2i0QFRL8MEp2K8
jGSpz5JhcazpKsh8fcspb7pZ7j1mFlcQ/Kj9GhmTnmBeZ+g3784G36MFqodmHC0+yhEbtIp7GKue
y65/Pk/XgR3/SsEt4Xvu1NTefe46USigKIYUgBBTSSzG4ufsiZY+5E/6maEfLpLzcTDwL+D9/Yxx
QyS99L9E7+ZXqEl3xv3PoUZyRH/8r0F++xyVAtCqvt2U3IBVGcn4lb5Vk3ZnKbpoPHSL+BW/FcMQ
Ts17EvC4Dlfu24uql1Ey1ci8hy4+VFY4R+7KyvHU8G7CcqgZJeTrCj5iN9TYcKMAQj+Gq9ycddAL
4djmm4Ufm+3X8G0EaxDBPGH79kyJjc41lm81YuXWfsYtg18z317t2/Twohyhi60H7pYvrl/oh0db
IGGexlanL5M4icc357o1/eTzgj/tIM95UqGH920iLcOMfdWWh9R/xUq7nt+DHCCYXb1M9K2/DSgU
m4V/1IWoHR+BerfKs8NC/2hqzmJdRDK3Kh3QprlESldXPnrF+01H326/Wl5cMX16l4iVh+9Ggt2b
nlq2/oP2qL84I9hpRqQy9XIoIdLxpRo8fJg+D0WMkOOuigP+btIKKxZ7QKu+JS8QttRzBTG0UPpn
P4c8zIBRmgCJBHCCFSdAzcWzJoV2fzaiFeCZn4ncMvzam9aQ4IPMPo64uJslNSmTLBpqmzDxdeWG
15QMB7+O9XJGJEcXenK46nToc4LFaT4XYV9M9V4CyEIHqYBxUI6rqIeDcKCNNvD5RLY9Xwga3eK6
bAf+O8M89J5dU1mUilpq+cX1mEv8oAl1Mq5uJXE9PnpQi8gConnRc18h0UWReBIttD3s25NiCLZF
yRFbbicDy8j+4IYcVdMX05sy9pu4QMs/3/8sJ+MFlXRYAiQF+e7r7PSOEPsmQyvEPBPHNdPWQcGA
9UAGo+VRJEGt5OdWqER5e+jK+tGnMO4ZIrBUS84TAb3r3a23QFZB8KlD5r/aWFOjZw31Kj3F3+qn
KEwqfhsWrX5emQKRN5Bun1s+j6qGy7/SYqGuHIIgr0KQeSkSxFeisVC93HizpXPY0R165tVbkWWx
3KKLdkPVdpF9iOnX8TeWt9JbZAWCqiG8wpwSZYRYoYcaJLlThcAChQnURHNEmYDUOJgqAw/LEUGW
G+Fp/vR1P7PTZDtyPT14Qyp0qQBZxZxafFZUMb+OEhtP+UURnkXGuQK1A/oZmQtdpKwHjrsrvJqE
Jz85lLHmaDtFmTEnO081btFvKF1AXlj5FIG8ZyeGrgBWnLOal78Y6GdHOw/KMgNaupEe887u6Oei
Nq0r0ZmsqUSL1EzFeK4WHDCQHFwGZdx3BNNUFZamDb1n9lvml6FA587ghE39DBE4eTZ/0ktdpYL8
qAvI9Hdq1Tx74Zy01lcw1F5x7XltM0eA+eteGj8AcmfobnCiicJd9QX1b3AfheV3j1Qksd14wOYz
i2PtmyiS6U7BIBftN7Qfxtb+0kcBpYmzLh/GMlwb9tLnj4DibQfpD04HmHXSsmpiSt93w8EamOVl
FtprlJwgPoxggehMTZufT/L2Ltsmo0C8phE968c6bjeoF+v9L5xjvZsQ/evFi2K//gQMVsYsymz9
PTyaDT4xx7P+YCSoTpQAnCvd20iLqGEpx0SL0fUiZ6vZZixUvSrDUv/k55QlpmQnClGj5UdvJXi9
nRoxUhwzAA5gj50Z3A4Jnho1fAYUS5+deYlC+6DaSq/y2Fh0ObCnT8QXh7BMHtrFZH47Jv2Ha+qW
+s7zlE7j888LYR7OkQZih5f9lrFVSCT5ID2qZnA+5W8bVv5WaGwDSxejDRzw9D12Xuc4mzIuW/z4
ktYbjPshdRueGTZmxlRK7ViHcQk288a9Pxb6tobjgjPqnHMERMugF3lj6zYjpKlJz0k/WuwcVcqk
r8pym2QFq3H3NiDUgfWmlweeDrGc3jKyi8QWBf4OH6dXJwk9tRz2B2awzeYG9eu0rJxIegjUq+37
pK497tqP44nVoBU1/5e9M1mOG0m39Lv0HmaOGVj0oiMQA0dRnIrSBiZREmbAAYdjevr+XFTZTTHv
VVr1usvKKi1LFAMBOHz4/3O+AznaM28Qphnzdk1Fb679zx9vDq5/6QKYjw9Mr0bATjTWs3cH20Ev
HdaRkFLV29RYUgPmKjgH8Cb9+aPeFdB5mwRqbj6LkhX/+1OO9Je+0BxVfZSylfz3GBEVmuN9LwEL
fCA8x4zuGKs4/9BFyRMmmcbjkf2aHP98Lb+XEHwhGD8mExLBBz5LWpq/V4jSyXUo35bZQ0xXLfhc
AAlkilYqArK1dWyd/+k+//0DiS2mcBAgSqG4+N4nCSgXxzjxm/f90rJQZBUr/kWIVcCUNX++2X/+
gu8zDvmG1G5JSUUl6Ni0o94VVOGLeVk71sH9rxkDcKIp2q+Bu/r+cfFUNB1LmW7DRz27KxpJ3Zr5
HIGz9WCpzWM9+ocr+n2kc885SpkINRdNKWLS922xNRYWVly3v0fCZV6qmX0d7/iiK2hVxyKaCh5B
7umVNxOPjFkRewvkIqkXkKX0tp96TvZHv0Fnx1LO1IKtCMAEP877kdq3BdJIt9/Pb/0s+TbN/vlL
vH+MPDgS0UCNAsYi3fR96Yl1tx+hC0+3uarMzLT93AhJ5bf642pF2vuHULj/7vN8E6xs/oOj5V1x
NoQLzgMW+vbXsrdkOLl3omNm7XYDRPT/qLSGB8GObILDeTGwDZLV+G46cOeUSvRUlCw3ZhfMJtk8
jbCqeS9a1ZsF48839Pf5h/osgE8GqhGl0Cnm339/Eed1W4oBUuIZ5d1Q+fuwaUL3c4Bv6B9fwb9/
FI8OITt5cpz0/xa52aROs+osyM5vW5GJcFfmGiw7Df/487f6JcX4r4kVEK3DR+EsRqzLFIKj8/cv
JgR9GbgkCogJNjl1cPzFqBG08Bzd/VBbSw9936mM2mq8a9KN0+Ju9LPRJqwICS6hYfuuklR+rh2P
2oO4a1If0tIZlh894VtwgZW9rPvUoeX0SfV9wzEI7ozX9oem1psz7kUnAtUk0eBTart2CeJ1g7v4
rZ9XBRxG3A9p29j9clNl+RQjmdFTUNjUREqkGmcOGmEBJJLYDx7Frw0KZAwz7Ku3bQU79IjFIvg5
jb0dNapZMHXPeeMwdXM0NNuAeUIfZp07OL31LRYsfoAtVqDDW1cBNGP7+DYDSpqjvO1A2GzSiyo1
NjYmSoXZhQQkiRtfA/J/K3n0LJtIQ982Mj+HKp21mfu79ZFZxMN+orLE2aIKnAPB43xkU3GqmC6B
tqRFBsO7UZynqOfXZf3ksu2N3dtgRdAmL8pAWKYYoCai2fbr2zksnlfl9kle6YayKxWYkC4DCVNj
1KV7i2j2WTS73kU95NzFGChD1Hw9fof+0V/jaese6TeYjhZ7QOEEt90IJSF4LCTV5ixBhISc4JgP
vW2XYMbYdP5YOXqq6NIPltn5DKBxHSNoi3MqP7YxiZQOBD/I2JyEmTiWcT+MsCIhA3UrzzaZF2cj
v0xYVCamPVsz24/2q7em83VFOgjxBbSj54LTdBwN9EWLnCBRT6Bk/xqIplrzJPXYcANOCdtmeGmp
vFh6h2vZtNx+zUU9/fAsuI4a5u3ySPZPAEv+1z6LwrfZJ67taBadt6FR/9wNtiHprOyoYxQxEBsG
EQCFGFTWhVyGUxHfOFcwXdB6D130INvYqvHnkd24y8mOefDXAmnyWszpqfAm91wId7sgkGM6U8no
7sMhwDxD9sVtWOD1oGY8DY8pg/rsIUYETgP6+2s5yPoFkG6XLLGNfjGq3fHEYZeSktP6V5EUn7uK
1xF8QnANU1mCcc3xwPbCGo5luHiHsiv0h62sicZk7R4P4GbcmhEbNK+51A+O7ckrwt6zq2ZSI34y
StBoX0BzdjrGpjpHH0OZ9/T1ZfENW2ua1LnMULa3beKncX8ZbU5zJFOLLnCLr5NfHa0tmb5teJz5
lRcR57GvBCboE7qH9Fsfk0dWLTbMwjUufYI7RPcgPWrzQIdEr3akEGRP87JFX2qrharv6uZxjpzi
IJxRXOJUz4tdZ1ku5D8f/OmoCA4rw/QjxcMCvdLoxt9sWj2cZ2xp309OmRdH0vWsg62a8V5NHgUH
poJErYu+dNWA7N1v5ghWcpzm0UsxOfF6gQJBvyrHK+1DpyUpiBmJPusOkXf0PRr9sEkswAqXTYwc
IfHssfy4TG7FOanprnw1kvGWRnn3RZRKXi+hJ65UYJsRmpqEJHAwM1gVvdyIsJouqH5blwAgcwer
SVF/s+cZceq2RVhqR3SFnyBjzN97y1r2TmFvX0jn6xwUBRL54LYpRm5eE7uBYmogZxFa9HIZ6KzP
dsKWxe1qh0zEHKn20+zW7iUGmlpeDks/HB2pnSu/bpYdld5nf15fhU6xswLS201KjwmlRQHXaWmm
MPHXzj14EJtvZe4Nn1aJyQ8svQa/uNO4nysiU4rMhz2rXe8Lnelu5zp1e8Lljv1LNONHEFzVR5WT
g4ALecyeICX3L8MiG2cHqGrZE9Yty13J9dFxjai58eIt+bb3lmi+ix2V423cJtJDGolBOBPNc4tv
l7iRyf4IpDK6kM4Q7TVxUJde0XpfVBQs1yX1/om2g4dmGAAKAA2r50Sqs+sgsrpiV9tV/GWw2NQk
EfszwkhK1d8Fc1AdmegJbo2LLTyPdpffodNB2zHnw5PTtfI06cU+lXIKvhAv+TRzTn7a+maLTuCn
COTum+z7yg055WRv6APbwPVhHGKfdBGvp2NbZRincugtQVzJU88+1N5lmLCfYgI/v8KPcx8JR+u+
ThtxxbAyU4I5OufGQ1hA/EDgJP3Sjw/sL62dDyH62iKd8vMG6hKLEWFb+5Zy8m2+Co+1bGFGEmUR
UQ8iDOyMf4rYBNWWpwq3+BPaLpfrn5xLsg/dYwnl6BN1uf4uxoV+ttc6fmiaASeNKskqDJlyOQY3
xW3rifFy0N581xJA+TiQnPrqVhOTg9Ov0ObWhpeHmtYH2x311TKEQEdnvFHUbaL2lJJ/lHA8RmFJ
2SO+2KwhvYaTN3zcAPU8RZROPvVbRLRflmeGYhLebLY1omEKimMdp/41HW7I12MT1wlAMEymAi3a
ccus7q6iBH+XLZ3s9yhDxHGYDfFx1F7G4XrDeB97+gqhUkV1oOkgF2wxuLesWQ5uWEVnm57ffpKb
9yGaMpfK/GB9s1IHDdr16ntbEe/XZmGvm0CmaiA6Vb47heNBdAQ9YBSKZXoN2Su7o8pCrD1Owed6
HL7wdzIKvYX9rBp2MKUOy9slLpFfEr5YXMaddD5rK9XgvPJZEF8c6qfCmab+BG3T9fZxbodXXtoN
0TEWTRtjaI9kQh+XtMuJfncSxVsT7soN+8uucdP2trPo918R+xlyrwMxjwOYq4lGj70M9gyWqW8+
uItnfQzbuMC4sgw5CCuMZ/dlVkCWpeW75lcAh7sisYbWR4SYwns/hZNS2z0+4EHnJ7P1EEncLzgl
Ku5aB7EWB2AUDOCjQ3Yuex/E7XRDtYRIIBd8+eMcbmAWwDIH18j1UjJIbLaIVyMH8fHZLzj9Dcwj
eFwMKlFkpG6l52kMwktAW6ItHzFApg4gwaUXsb50mOzERUQY6Xrqa3JUk3xSvn6IrawCDOxkdTzs
oAdk8EAsL14eChfVDGwIr/7YrdhqTjMHzXIvSCQU18TTkajlDNTxb8Ka6TRBILclHZWtyxLwyJ4o
6upytNZFERq0WkG8EQ7VtAQAJ9RpmsqotKTjYywcvTIakzUogxpwolYd70NEe3OvbfhaB8/WdX5t
oAPBrmkp8+63celJbmtWGj+hxk5NbqvfHTIahTdVQZk0KZdiORtCaZQQ8ZCTThOUg31RZYOkHQns
aQVgSPcbBNN4a/nxEu6bMoUkGHrkIe1XanbPtrSGb1PM1sTFMOGcAFxhmACd6UDiYAuXW9BxlZGi
zbswD+5Xy+tCNmY6Wot6z0w68gOdsIqleGUS6iNAVbC94F/29hIfiNOyw/wgnaXz/Rsb24Z+opnb
pOeyj7wv2TR9JrEke8py+TmLpV/uOCY0DzPajkMapcNJsHgIJolgoP0Vblf16tS3gwvzZMoHKMC9
3OQOD46Qu6bxm4ehrYNkGDCd6KjwmF+nsXkds3Q7hh2Z9j0xRzd0GCOxtxc198nGYuPdxSp3H0IE
RANhq9R6GA8MmB16uPkbKIXqo+xbFR0UkYzXqms70r3USG4uiOn0gqpxRpp3s4Bv7so+cdq+PgLJ
9TmFChvwUt5dValv3TjV4mH/omnZZYrmdcyxKHGcdPrSahgM2+LAsgOrWDeJiKce7ogddLfoB+fx
Qg5QtGOQtESaVVm59wI1yR3OyRQNKYJIfaECvtxhpcj9sKVD8S2l792fSvprycBLOWOurIZbVnkW
/yKogJCU7C+4BHj5cUVar2HV6Fbmz2WR2Z+pvJFaUdnxqRNxcwxlWN5ZpPbtJ6j2L6JtnuoSJVjG
we0YOmn5qZsdkGLEH3efXJGC2HPcdNmlw1JG+4Li6CVJwHzpTFDhLogW4bDrfig5llxOxDS/Vrkb
fq7SzH6pbHe+nujcJr7suwuXkvEzxXcQf8xpi9yRHdjfBGnqsm9lcjSD0Hv1CP3CYtk2ZtVeHPW1
IyKtAJdR0AilmNwFF63fFt0ejugCB6XeDAgrnEubCA3mkR3U4dK/qaVyvuZ5jl/PAZcDZAjkZLSv
+L2EZpJ3S8Sv9C+aQDthMpLSS0CVxfJ9SdTo+C/JqS3fV9J1xWcW3pmwZyuap7M1VkEyytI6F73v
PBndAMxT0tcIxyI7z/eX8qvGac3ywMnz2OkUNVSX+u41rbvhSq6ISvBksqW5XpSWX2EeLcSEUGYk
ZWCql9eR7NzhxEvJOU1LqpjfIMXwh3TkJnjFk3tJkRq2yVwsQO2NbPQ7lKUpPYKCGa88Um05y7Id
GZM67S3/YPVwf/dim/znUdX1p1BCsq+Uq5JaWL241XNoP9Bdi2JUQezhdsE45/VpZlN1yezXztBH
c9K5+yVm64mKw+pu3Xy2LRzTRom3wrYBJiwnHAYoUhhEe9A7eelVE0D3gFZKU5m4vTEFiMQxlvAS
UsQc9tRum24vrdJt9cHp7FklnCrSiikNbjORYoOts3o9WcIpW+9DoF24aJXdF+6XGoyF1e4n0rPK
9EjDrFrETZV3QRfvOW0vHuzLLW8UMa8suP6a5PSvIni2qLm9FT7gmjbV1RqRNgs0XXMAk3ckjriB
uyNfQ8f6OGhQbC+Q4L0uS2ZeFdoouHFI19hNMPqC8ZixV2svdK6t5ofqIWP4hxz9U9Me/J5e2wMw
aXovJ4lQamyTYfUsUd6VWlY8B89CLqVLlMz0AAAmD3z976D9Q8F9VGW7JkSeL/6LT5cpf3gr1lrS
NBwg65vSqGOni7zC/Gda9+gFTB+E93ALv2VeKpbghK56433rgdEXn7SEXUgOe0Shy+Jkm5ZzwBLB
dDw+a1CEfXQ9sqFcbkUZi9Xb60wBrzttdLd4Wix5EEC+umRZTU3iY0dd2ytX8/W2He4xx1F7RC8g
ux/cESAFkdsIVQv3UmjdQ7NJ3GJkj8PZIeuPUkYAnJDpdUmFCunGQczF1l3GzJgr4B01Rt6pGMNm
XSVV2IlKagFhYNAkfx+ydvGK+iBnFDcEXg+kgFxvbP2iQ2rVQUoXbEpjclptr4+9Q7jCbD3R92ue
ZaTrJwt1zQg8CvPZztO8OwfUJs030VbsslC/50N16AKFGRi0dhsuu83paT5ugV5/quwvYflNdz7q
2DN14OK6E9AjwUXqm9Je1+Yg3Qax1hTTCJZW/VDGyxxe9Gzhwp1L2gkJ8e1ctadhFKgYl0jOsAzE
VH2TJERCex1MVFnAOqqT0d3We1VY88IGwaoP7EA5Iaal9P3TEHhjk2AbXr4SmbsA9LSzubfvI/jw
fjIXbfs6wFEAYFtOHA3azcJ/L4bSzg9sJwZ11jlsi28ZgTJUXNhRO+1+q/LsiE+LIMxjo+0IcY7T
xyZw0SM4G9KjgifbhZ9q4jtttQ9ThwBqCooFvmjoouq2gdQDukj4enxB+oBsYjdIVHZ7NB39xAbJ
dtAVUdy6zTh5A/Dt2YffLDTcFuhQVXgIqwDGRaY6pOzax1yBtk42SDecVaskav2YlhTG0xO+BR5M
uGTwx9HWnXtDe9trCmZfNwQLjI00/qgt0fE9MVMHtgS7wsNOjIk1PpRoK74TocKmoCpldm0xDavP
HC7n/GNYNoPZdblOcWYHE1wOsMuLr0yRQDncySvvu9lNb5BJZt+ywebOkzO6IFdLNZWRbSuI5CR+
4SlafH03D3XOV8DGRnc4bDpm07DBrFD58b1N+TAkFqibL2yKFkUyo4351+x6+Aj9SnlnAl2Jy50H
/6FPs+44Oq14CQZl7whAJnF9qDcU+mpbd1iO1ls8lU6ROFpNmLrqFoE8uRjxdJEFA+o01W7IQbMU
IkQ0x7WRRnAa3ss2XJ0jHSL6rIJQQJVkExAlajT4HYrdKEPkhW6mMPNm7apuXC31dUaqCORMP5PA
9BB4PM5LOKI6HkF97lADhJ+9IY8y6Fm596G3zI5XRV4Eqcpa12IH/SFGjlL1RZ6woJcoryiX3G0N
FYDdFkgZHKoJgV3iiqY4bP3C34ECpC6QjTREsrryx6xycgpStezn0V8/hcwWEzEs7SCTup+ie+UP
hMqPlu/3HAgKqkCN0924depcRXldhciEUvDfAN5jYrRz5+taF9XlYkl1h1av3KMBc77gitEtfYYw
XveFrwg6DWHTrYme1xJq9YCd+qDzIqqZfwe3BgrlrP5xDGb/mURUudxSuapA6nhds+5q2dgmZz1b
yU6wh9sOhYk4hDMW6P0WO7gaiM/0m0MDqfSxIgAHlnrF+jyxP09yd+gjc9+CD7M7U4Z2nS69jSAI
vfSoLAjI0vUnl1DQl4GI+11etNQeUVQilMomhnw9fMqsWWTsrRZrb7HzuAH0TzgCdRdCtLV1MZS8
1MlQVOGHUY/d5ej3eD2GsLqmLhCerVREz1SMi5BhkAVfAdO6h8UT6n4aVueiUmTE78spms1uTTRI
Z1pKPKFS0Vm5IOuTLQY7tmuIpyS51pnqe9yyMOspbgFlUx7BN65P+I4b21ft2pESWs72S56uywvB
rASpKS2wTvrVoYnq9AeyYpF4vjc+RWz3T7aX2l87FOgvgr/iA//nxiH5f8FzE8HRsIqTnEbeukh/
QaA83kktVlBUYyds3oPtLs4s8k8Hm4B21gPAGDpSUGFCxCn87eu5d4Z/lRQ7kmjhoNJ3BcE9UN+6
ZyuqvYcyJ75q71HVv5ASpH+3Q2lZuS7xQVT/h0MlqQcNX1mgqobU7Ag/S/jCiRau7v3gqc7zIdTk
PbM8QV1GmzT0+J8RCSwEB/T0Gmg4dh+8FSnNepodvBpO4nbg9/MLoQ3B/gIh9zo+pcUy+69+63XV
ueyIHPP2qTeI0QKE4XvzwORVoWahp2WkL7FdBCJBeGdvbBtJk4FlUwWDWC70ulDFJDhuIYYazHb0
OWjb0XADJTnTZKNAN4ZiyD4PnUJirUGWIWjx0FghR2Ybj6pqxQvNS4OM3fORguay+y56Ek1VQkMT
od6BMKG1IrF0K7IKtRCIPiMiZwz2tEGyMttE/3GC9M8RhhSbYBieu2hOpzKhERtx7sMyVCzlbVl2
SneJmoMosEHDu1r1X3W1Tfa647eAgKSv67ElAz2eMzOcU2ySJcFZ1mq+iRdkIq5PebZMYf8vbWWb
4+8KKAf8GVr4MFiuyAzlwHwFPD+tA7K0Y9J/j//QnvvdIELzDwM1WAb2mHSlQUW8a463gjNHucj4
VZS4SH51vZ2g8mk/DS4cr/M0R6Bc9qIhOI0g66HGiASuRrAKj267hE/lz0bXn6/r924vlwVnIcCu
CtaC5iG9ot97hoW/Yk0iteFb1UnTaCG81Qg/moqYaXbjHe2yf2hU/t6TN5+IjZu7YbzDtHwNYuCv
SCyKhtEo8Et8b94+cXpT1ZB/NdCaV2HuaURwk1gIsMoLwD3q7VH8f5rDPzBQkGTQy/+fcQ7/p/6C
reivHIe3v/FvAooTQ3JwsMuhSEFTY4bKGwHFgBxwldiY830gZ4zz30AOGKKQE7A9ASBlHJ80ksf8
f/8v3zAeBK8E5nlaJ47r/Ucsh9/frzeWg409CYcp35Mi2u/DijeWUE1a3d9zQQLBjxqAnSuSeQYT
QNFgLJ31uUQTOx7V6tasigRu+q9LWkuU253f9c5RWmZXjmII/RZG2ZRYYPp0hOw8DaLBHLsfPOju
AXMHxSO4se5Eq48ahObsQUlGK+eDHVJtGXaZkNZMzqTmEEwLOcOu6XHg4di2aeFHJ1dllBN25PUZ
BV49L1aUHtuJLlOxX1UOUf0fDDXvpDnYG1HCAIZGlxP4+MTf352OvhXt383/jsh4iuGnQPslOWBA
0VrdxBlLOa1Qu2ibH30A9ukRK5Rx5DrUzPk+QDKyX6zv3xjRf2VuviOmc0lA94ifR5Xz07P+fkIM
S2fBRzRk3+xaoP+E1EvBeUNRz+KQWwHZF3SCi9wud9RWI80efiFHCwOjxN1Fudw45UJNBvxlLSYF
FnhLsw2ma73wKA4jfKftGYsQanvkthVkjW2rbH4M3o3ye+rRirrZP8xtv+s90Mxwk6HvxJHA3x7w
Lvw+CMlxXgqrqtvvYmbJfKBsZXX3TQ1n8e4vb+bdm6jjr3fvnbCNDwJY6rGk+Myh8NneiXTWuunj
DcTuNzxkDmVfWaeVh/Za8IYvblh6H2bVGU7GGvg1zjiCvMPpHgkPhrs/X8nvC4j5yi7wB9d08zGy
olX6/SvbYK6hhZbBt0lFQ3Dry7VkFzEQ9xm6l5kKNqiTf/5E8yb/l8zFfCKTiQc/gEEYuX+jbThF
W1ey8J1vi52pwvvumKjx/ALwGmMh63rztes10BhL//zB9t+/K05IR0QBsEhmOfHurpe4niqUJc03
VcMwC88FgWZPNd2EHi03lppMfljiLRXNdVcMrfEYTOQzP5cqlFjqmpqZI6WDlzbxRyh5IYWSfGqd
+roidCtaz3r2cCCf/3zRfxuS8KoIHPYNYipkzLy7ZojEFvXz0H2tNXC3NelXaUyaU7QZO8x/+lkM
/MD8F04gK8W7zQQ2HpQzZaVe2UJpeIBlWOM7TB2rYEj8+aP+Ngh8tJSwT+hG2sIQ798Nu7iKHCzi
7Wu7woviAGbFFc50ewWj13VNAEcwbaYOC+OfP9f++/007DoUXehnMcW+n7ZSUoAWOfjWV8SCtrPt
Y+oGmjpJJNFb7m23pnh/5jWpwi809GleJhwPBgCIWPac6bHAz8HZA+PoNsIQskF1uW2A+9lvVgSS
yZ+vlif97mUxrAv/54MH4ogC9d3jh9Elh0YP3dc8wkIA0jxax+1O0SPk+WyryNbpFCuJDRTbV8H4
UOS9sRhAXl6ZLOPKy9ZXnmVT/ggAuPAbitQzJpHJ9rryx9sEjG6H2cVfkLq9qCzmNEevIUQdsJtq
kBUgcIfRWJ5IkJp4InmTminaUlBp1sRZsZx+5Cw9Lp+21WwhKD5vKffCIXGRSZ6kZuPicLze4Ev7
nFL4nSR8uPkezNou7B3ac7XdMaBj/6UFyYjHGy8212jLMm4pEVKTeuH4Ksv2oIMFgsM2uuH0OA3G
yEy2o/Fw5BTbuSV5HnQ8MydfqLvTfs0LQLclRT5zVov4HS72mJJQ1uPKkRdhi5oRGCBIswujPirQ
cDfByZ+WfPw4UgxiMVv7xZiTFdJi/NBlFvPR/3YvuPhSAUNlqwxuXXo5/aceuJo5wkx9cVN7bcRp
0FZLe5VztNKXmqYXY2mhwcatI8cOP3g0wTEAIJGCYoJOQp2bSURG/chhq/NaiSfj1xfwy/EnsiTk
hFImAmAcN9QXLcNPLZmZMH+ZY3qVGt4IqQVk4uyVMfb9+3f0srcGEnCQwOREBOB4WXZuvvncA+0W
xoe8yJyJeHU7vhO4CHNXPcLMuHN+JDU/MM9jXl229aCxuhIlZuw4rhWyayPHxYjs5Br2fD2mLjNc
uhjW4w8XMwqDpkyDsrkn/6sLqUu5rhkuNB8d3qkJkRqjJsPrwzNzF8Ev5NBjpzDqwThG7qXlgUp+
7Ztl4h52y1Ty+UAZoH89RDVa2DLZQsjUINSDdjI2l601e7fSXlz+bA3YLfIlylgGeN1wp7UYItE7
cMWhMzELHIbN/cliISyaKxnc3uOrZZHbowKMKf/xW7q1M6Y1DdeKf7OyMWQ2piUwcklAuM0Hzbo0
1+LF1ByCfUDrcn1dox7teuJi+fHOIPQMCqtsisjs24DnVcWtMoe8l0J7/AthAGQ3Q3vwYnOPexrb
5Q+9zIZFsEWhGXM1W0DvXI4L7l7aG4EZomZrPT3KqOV/ezuqeYHDcmRuYOu4scvA/MN7vg7rZiYP
8kyrL2XvGkd/ju+YXzog8OVJ+Ip9I5VAabvTY1hUaDEPeQfOYz1Pi1Blc2OKy/zCflAD17exFzOj
2i0KUyeo4g3aDjR0ExFdikfoakU8JXZEkiwzU17nhAohmDz6NGKlexyrNfMETb2NTPQMCNZ25680
9p19pCDZe4e4mREUsPTRTLwNfH+qhl0uxrqHsI8Qp/iAm7kgGpW9unnCbQEKyKb8EKrJuiiUMIzC
ZejHTu2XWilrpiusQKujZyGg/bX3iPHzv7QKTyTiJuo0GfEmTZ96aDdUFy+RgYkCODgwETPdHEY3
KyncZVJ3sUmC/+nqAfEz5iT0lRrR7S6qmGaD1232LawkTLYr3xlNQ7UVmN3zJc+z66rLtR3ejsQc
msFToCdlJI7zCn8Cy7gZlwI8DGModQt6z1fd1m38We9MGtvW5uP2e1Z9y11Kmorn0e4WQfxVf0ut
xWHKLdte85Ra2zOxG2CZZ35X3AszC5KzZEg2osD6Nx3FKGd+kiNMz59BtTbzUiWmZvkYj6XZEXKs
z5iepLcE3L8xp8N1O3EXeRdsZ1QMqKkf3LW74Okb8EmExsE7R7XauHCIGZj29x5OXa6f6ZLlaFqJ
73ABLfuSNy/yarPIjqM2cI8l8AvgzWE0rMwPa5Rb3odFrHis6ds2vneW/djylaJu6AYU9Y7ZreAV
qNbXJuo5jfw6hzDrm5uDbcAFVV/RquhB7uXl7FoXgCc29C3k3mQJoaRtegDAnPYPvyAdHYv/epjW
OeSKw3K2uEsdLAJe7FJT1AEnVRDqDOD2bVg3xWz+bPUouTgQ9RazcQZwYqZ7RQlye7YtRqWLtAlX
07xj15sJ3k8rK3hzvSjFl7GDJEBApVMw7SYqpuhm7cLNXvG1tXM9PIhmqR9/AyYErSRnj0ReLV//
Tk1AH1f0nwvm3O34PwETKPrWYkfnCsy8dP2ZxJx/hifULKuoRMbJ3vc8o3+AJ3jhWjvYugdrHT/9
hlAoe69arF1cO2sKleB/JinEmCXFcEydbe6u3ngKwVjdzAJx5fGvTIWsdBBPFWEwhpdqpbi7+2/I
CjTSQiM0Ch0UpX/gK+CNs9txN4awUvZ5CtXi7o21QAVzKLuTkOEqoWJT5/0dueBZntqex5ZRvfsN
vEAGTTjIE22nbFt2YgplkMT/LxSG0ne13utQduHO2JVHcfoPWAyEghEDlNg+NnFawO7oWtnt4PBl
yrtfu2+x1jCG7ues6RBBz11hFlTZuI30n+bVl9JLZDoPNHI7ITL2KG9MLJWKmRcGV6DZa2LQKNlB
DTCIzLISM5HwcveR2T4OLOC8Djl6GqaGxhdmh1lYa2qnpD8RuF6bLybn6GrrMwPc8fN+YukhgsLY
/MfWz5zttIYhv/OofZpUBpVfmZNDWNqEkiNe/4nu0n1TBC9+q3Djn1BdhVV8wqtMrUHq3mea9JVi
Zx9V4ImcEymv7IKJJjW76BgwA3NZGQHznK9SawaimdB88sUBiUqwuWfsuzC3zq3DOdu6aHQj+KLs
SyLqTciQBzMhNrXDGj3jvmJrMhOWww2ip2dWTjgBC1dKWGDIZ+twCzt89J5vwHB0n0zijwHJMM0o
qH5cv4JxwIxSeaGhvDmlHXNFbSqVTTjWgAukOL1BzhyYJsHXGfdldwycMmyvs66cWBZHSfyle9nK
0GxZ8ng0eLMR1/1o/9CWWmFyo+ikWbVjPaRusAtlSkj0LhaDz+1nDjcGDdLoKfdgFjGr1K8VzLM7
7mOFoJAZLYhnc/W2mxpEn8y8Mu5Oa4FO60etLW4s00xprkAD6GD4/PtObD3Ukp2WLlnzu7DN+Y1d
MxqVamUDnUcWYmFuJFVAsA+495sl9V9q2msV5gvzGFkwbfuZ458eH6M+XfjGLrGQPCOariFNvTar
pjm/29CJpPGnqQp9FH60kLNmvvDYjpLZhCGIb2Vv0hSfhkFPRX4hRWs2FWIsDWtwJnyCRTFC+RW8
NNTr7GVfzAhPRgK6HHYpGZYRlsupk8Pgn4XM1BTdbWPudMV1kKLeHc7r5pn3wEXbwVedKjaZj7Xy
zCuCNccUvOC18gPpRLPoS2nXHI2L3jYDzE1BcDin3gmRhia4P83qioo5Y9Gka85GdQ/jnl1gQGgX
+80xMOMRxiYRJXvBHSA7ZAuB3+/5/81PsyuhxTbXUchyaedcF8X7PDRbwwoVu9nMu9Jc7dvrUY30
Bx9rPXc81EHhHm5wC7lT9pn2YlYMZwiS+BT3DbnUDNNiZU9QHlFNmbFbt07c3hDJmk0jTFwV2bR+
xwYNdVKT+8Wz1dbU8FnthszqUfyk+ZaK9BZioaaOI18WxsXwZRqwqjc7VeEMYHJZwcZee7M9Vi3q
Yodx1kD2484ixeDEJtC28kCUR4g3wnLNc0ZftIEGnB3OT7hUVihWCxqW6suU2ws3JX3b+ahMTOw1
VBcNfNtigQGwHn6diKOtJfvquGSZ4PTVZjg70FFxZkE9ZWEVeDVwuO1OkFYm9m4uc44jyCdxP58J
EnD1I4HmLigSa7a5/1Yem0N3GND1NzEvtjnk09UxG/lMdoyPlHBantrYUNDFixJZW7wvhslv2aNg
goDnxCaEOWCze868Fz0BeLMy5weGU+Dz8ZT20s1MlZI5OTjL0KdFeUBBw9A/4/QjIGgF87C+vr16
7QRyAUuI1cRYl8DMwJtJxgmLCgMDswuXaaXuaoZk+H/ZO5PtOpWsW7/L7eMBAQTQuI0L7FJ1banD
kC2Zuq55+vshOzMtOX955N/OTmaePMeHvdkQEWutOb+p2mNxoRrTVNTckGWtuE0M/NzIESUqr/ii
E/1+JkkP5vA6j0m4gyM39VdyshYMKgj5s73dCmoKNjbFALGkT6iErK3M0pJ/jWN0xNntkrpYT6Kk
5rKKe+PPqnFKw5S3tE4GjUWKA38v0YqNrM4bxutrFfizsMiCZf3QJeCEOfR4y8gEcTt7oeI1kDnw
oFMkqTz9Y1QU/KSx1q8fvS8mdkJSxfqg6zbKVBgQDyqaI/yDy8wTBVllXbA6fkYy1ybAG/GbsrFd
mAxEOsguvZzWCn3+uXI4U7sedHMtXZ/Kz7tG/6ZnZEPRdXQGOhZQ+w89I3tax7BONn6bgm6tM4dI
ySLTRwFfZzBJ+obv+5dLfuyq0aZi7G3iWjQQ3HNwet/Om/F92ZCcum8myAdW+J+PRmYra6/y82/3
56VwnAIFI3dL0Dz/SOoD1VYtA92Jb4iM1/WplIZOlODEYs3a9fm13rqBv/eqYZfReNVNWJOgqP6Y
SqHbb7NVJ/Bt0vOeQoZRvuBJNDtizWcvavIVM7GgoUufe+KVycHoGY+TA1Z1grqbLsQ62XAoede1
5+fK/Gv2UaC8Wo9IltmyJ1hkQvNXn3/8P24V0DsVZJim6pTj4iOCbmqCvIO/D9M51oBHbtig1rKQ
zZUS6vNL/fHM6fS7HUZB2LWBYH5sHXOMiqEHyuqZVDSdBI9gRjN0DxF2fUVkEI5/feQ+jlAIOtas
FdDMNQEMfIS/NxBm7JBZwTMQqHWNQphLF7GHDcQGIZx1zwocSGocJmb++hWWl9pcsNrl5uHz7/7x
NjM1hYRAk5YxKRk7H5/IsegmRL+h/kRPgrp5Jn18/m4X1lrOf36lj3dZmLrKt9WhIlhMkD42r1MO
htArE+2JUFMrPeuqbC3N48TQ2eQjsZ4aP7/g+2E/Axrc67SdGfICkeTQtH713wAMxPIsLCZz89Qg
iuIJwmO1LnMsiivsNmhq+ExImcI5Ih4yNSN2xs8/wJuc4Pc3kKPWivUFwGTBCDf1jyuLEUaZVhEh
XkeQpIoNs6wl3dD1INAa0et6bBmaaD0aS8NY1+9fTXHF7NaWVy7BHUWH8efN+cWDpvU/8xaXcA2p
FpafxESAPaWNflHvUI67sZbi+V61X+tmOcx9SYZhFKi8+Ai7mKEnfmf1NI80SI1jzPGNFt0GLEcs
ugOkmtrGrIIrlcu0Q7seuxRUIVQxbVyv2znYLc42AEPWLb6qGlSonvWzQd9ytGfVxNe6Hprwrryd
+IS2HpaDBNEVXZsWDBHtsTCBuX0UAxRLmixFSlv289v/xwO3uojVNfzBEfqfj3ZPZREp6jI/llCo
OLOGQCUpOJylW08Av1rWn19yHTK9+8FZapFCM6NBDoR868NkiJnTvOrbx0ecwmuPsY8dmZ6ZqF9S
5Vxt37CWRub0FFGTBnOIJmyWr5/m84/x8ZujHzeIWwbaxNdm8P5hEy1kXYz8ltFjWtL+PMZ50+V3
Ih1xAoi2+wvn5OMKsvItLJ1OkdTRWBofU9MQ3IRxVLXt07CSfu7NxFofiySp1pPV59+LiI1395d/
OwwK7KUw1NkXkDO9f6XDcQJVXQzirmg71fYD2pfwXUPaqFS6cTKyO7gMvHP+y6Jhw3M5mbpzT7Fm
NrZb0dalBUPJs87vK7ysnEO1xVgP6jFJvl9h+fNWRGWCbtwzJrBpEhGfLHkJB1uubeI0ZzpyOyia
zpdTEFCtwcTKOikibWZdrykI0qk+oPmM52xblGpo/CWB7cP95h6AVNHBPTGBhCLx8R6YQBMcnCTT
XZ+DKETQXTKqSMkoLOnTfX6/9Q/P8/qbsnhJBBfo21hHPzzPY1nRU9WM4NY2yrdr9Sat03QgWZCt
iaWeJejn7D1DpMNdKKZi7ZL++qtm6NcOAcpQbq5pWGs/k1pw5QSLHL3beFBS0DfLacurik8vrvJ0
3M2I7Hh3SDGgPI7BuFCW/Br8MS1ah0hKlgjencVWF/7eUObrD76YCVdR3ibx1s/WxKDRAYWquMoJ
GT/+xOxZAwt/6XdNvDaWf43QeCN5dhNmHux7QUCXQ3dnLR9pgXx+S+33P9+qeUM1oMKogUAEWeXj
z1fzDQZbJXIFG4j1FfKOiTya8ehepnZl0OMnbiw0JgfTCIArvzKIac1Fmt0PcA2RuGOOYGgakv+t
zDb8XXB1dwH1a3uZTe0QecR1in3sJFd5Yanfh8poKxfcY0RkphXKi8EMypNIjdszdqRooVqPhtRX
2kR/WJgjD8cAoysU28xRDZ+uYXpPsFNHcZBNmKZap7k02JXSLeHZ+pk1NwMOpbneaFjy7yOkCeTG
CqYESdWBVi3TkRFep2VP6ADMkxk1fYxfplY1mHSNdSvYn5+rqNRMbAkyooURtu0OE05xO1p6fx/r
OhJOW1WMAhmoWT2mvdO+ENSOrc9oW45FhD8lUw+OgSHFGl/HcNmbRidW3N7IhyPwvE034ld1yZ5K
HnrgUHTNgz71u7Epbxdk+j7Hz9WyoiiGp0r1yuhm9Ru0pPZJsxbjLurN3ovgSZNG2sYb5NnxX0IO
/3ggOH6t6jROKmt2x0c1QW+2TpkaTf5SFyROwButCBHJdTx6f1k93/5N/9qdePSop4RAiEGEEfvU
x9pqEnkqkHtH4AFKHiVdsIq6JXVA7E9RZl0XIg+u4zZQKtiVplP5OrDZbIdIUvpT1qGGQsMmLxrZ
OMcCR/Ad21DL8aHPuvs8Z08XXUF4tOg040odkuJH3uv2aUHX8moQs3hwEso3l1QWtYLiF17oucPP
q1i5pKmRMqLSRod+U+PML0kZdl4CAGmrhab6jBZZ9xbqqv/oiPB2R97uPse0FZLzUcpU0nqzajMs
XnhXpktHALHeyKxc87UbVd795dV/t3n9vJiFSHE9YnF+/ngaDBaDY3XjFC9StXL0WZN6qxWVaLGg
knlq6D21d1jmV4xnrfQvZ+EPIjwuvh4DOAbxABA78kcasUY45WTY8/JCmCZPGbapaKeXSbaflukZ
9wzyflDofi9C6H51o8i9UczmX7Fg6wb97hG0VrGmgR6E4Gm28Q8bipYGOeODCPdYD76ZdlqTopo3
LcdvmZIAoTUIf7DybsLkqFQ5eOwy35f0rc4GHLDYTqxQuVi00NhjXaJx1gTOU47tDStPqpzFc2Gd
zrhoChx0t/RAswtAyfjpJYMxwhbByZ+NKLoDz6oc65pj41BusVz8mGUSn+tWFe9SOsX7OCyri9zs
ss4vg7bHvBH1d6op0iulWAEvctLGrS66EetKE4e3Y+ZEiRfVKl8gmkAKgZ1lBGAldQKOmj3xxjAV
+zSOZuNBW5mCsM2xYPzl/V7v3cd7i8ibcl9SzVpiXWh+q3d6WsL87hZ8FCzf57iJkvsq1ufZT+tC
PddGaom/XPFDpgpPlUWZheoWPRIILaRx7y+JWT1rcrbO16RKjCNtMyUHjzErJzQqky2DiI6V3gyb
l0pXs/s4nLrTOHbUK4g3+vbzt+vPJ5zP4ryl92qEO/zROdIF1HKI8ekrEDzVIsLaSb6hI5ihgxfF
K6d262Vp+9V4rXybyTMmOUAOVf6/uCVQIDmY6WgjDarP97cELU6bt4uVvQa5JJdNQiu5lAsc19M4
w8ypLsB+AKn221lGwaZygukxspuh2kftot3+5Z78m0eCmCG6lzycCOM+akKXvB+HEs/Ea2ip8qaW
WnstMkXxLVqHJ2wx/Xmf1d2xMor8kE26dtYVBDS6RPxOlzEWZiSvBYzgGCDLD7TZtenaJMvefP4p
36hu7x/cVZVvI9zjd/s3UMYxN0kX4UcKJ0ZDdFzK4KlsFizo8FhNOETEMrl9XsIu6ky6vH4SSbLC
ETL7dLgcx2NUnUd+U0rrKxikYW3aM/wolDY6S2Xc7mtdn85lH4WH0LRCwy0tR0DOnTUSVMNKzXus
OXbpwTs2q53CA71d40jOyIQb+AdGSzl9+xnnaeQgksDf2YYj5y6v1OL0NGdATy2g50PoZnUGomcY
E6bv8P3vwdrPG06R7U0npuIQ5ZkOR8KCAswawqDPI6+rvdSduGBYjsRzAuTPRLCTWRZ6OCGrs7Fy
2hYOWCVRRNu4dw/IirDawLcWDzCj4q84e7sfRixwrLdDgsPz819He18DrO+4RMFp8oqjmaao/PBA
D+SH5U5t9K90vevwjt3NbD06ibASWnU4F5JgDndsFzBcdmOWP6IFJJG7BKIad7pVtvemk4WnKmHK
d6LBDwu6Ig22TdJkvAxhYnkgRJRfn/q/PovbuXr9v//n+SWPCz9uKVK+d+9cExTH/ED/s9HikGWY
8+L23/yhX14L2/qylii0qGmbYYD/l9dCcbQv2I4pBFF947ew1iDaf6TNkqdJv0Glh05xTrON0v2X
2WJNm0UoBhRw7cc5qhT/idmCTsa7fY4+PU+i7lA5UQAjLXbWJsFv+1wsY14trY2OU61ZsTtWpYkw
bpYnVW0pLUgXzfBXD/BNldY1SwZqwcBTB9uc/LAlLGbfcLYOPJuU5OOyWEawyYaSqrJT1ekK93hu
7LTEmpWrlHn1Qw0O2PSGCtkUGrmM+mEQ7XCajYh13Az+m2BpUheDOryX0NSlhbcYz99h0ZbOcIuk
dDYLGuiGqXsyRR6qy+DYUvAOuGqV+puTzNZ3GxOv32Gm3GBMYzUBhtIRqUPv2ESJyCTo1KGdg6wm
l2cj3Fk3H/rrNhPK1qJUBqWWDSrgCzafmypJ5quJbu55EwoOUAkDn40F9jbyEnulOBWmGuL1TKrr
zKyG3erq3mhLOe/DUTpHUTXxiRbZuykWDbG5ZVxuzcKUHvCslJs5kkPuT2ZQb43OEg+ZA8EuRnx9
o4lJMiwwnsJhBk5RziSULLp+2YukOQwE/IJGEJeRxJBpFhIm/RxLd6J1eKlbCozsYrw2VeZ9ZpbB
S68mK/ouWUN2Bj0Gr2Hee6LlOfgROdV4QsmjJAMtDs/avjXOmXfBo+v6pT9Vx00tSoCRSI9/JIN0
tkNqzNvWjG0vbCz2P+l8N4OAxg9iDU8qEfrZlv+IzOXBMRTgfFZeeFVmAhghVc/CUnuTNK1+rU/O
dKIDOrxElVdfVSlkPUEL3yzlSKz3dIKVZPbNvqF4EIHhkhCjXLH75jdZk+ZekWbtudDTyOu4I17g
pFcwCSHsTGnvxbyxdynKY9doxXQ+c4bwq8kUG41y3VeY3/nqEIS36Cc5YWWQD3svKUqHf22SNPgS
K+1E5/x5nNWe+ngaL0KiWa6soUCVOE+Bc23hdLuyBXQPkOVJ4Fbhspwbik6VVQ0Kx96p3C1KX1zD
YxNMcfvuVKSGcYL6ya0a3dhqPPZn5aQvj0OD7HyjdF10NJJIo0WRZrWr64Ph12htd30ShFul7k84
prZHNZJnzFxrC+d1QWlR2gmD+0nZ6wVaCKQh1eAjj8vdPliVF0t3r4BA5DB0bcezug3gVQ3O5NI0
/zojTr3EqnyhdNm9NjfEzGTGtcacflPY1fe2sqxDnpT3M45gFy38U46Rcbt2tWcvj+HUIYP0ivWX
ml/gQZFmq3XVaot6MHoHJ/TsBPtqHJSzkSjuTdBXIQpQ45HFsL0QVT5tlRane5aG5mGGt3BvoCb0
pgTTKWH3KkcAwWulHK0gop8Ri8fBCupNb+XNjohScUjaI+GJp12OU7juYBcWANACCmj8SqCqjNzP
pwR86FjF2xTiJv7spL22Az27qmwzPAwAu10CrfWD48jpCj3dsiu6VPgVPfgdZ195ZjTDEaT5eIAC
EqQ+6u3xajRgb+BN2CtIG89HQ4sKXjACYEb1pkgU2tF+rTUiuYSWqeenkLjP88b+VtaEPEm5OLeJ
DiLDEEWKcyAOLmfdji9giD+Te2McsHHjLIu1Z1kNJkpL7MBPbcNXXlPBfciT4iTMinyrCpNHWg0z
1PlGtsnwJ1zOLLtuNLHeEZAOG9sq5qelB84xBKzPQ88zGM/T/IS6IcbsH6v1Td1MNwVqKzcEB3WB
ptGg2HKyvroMzYCzEfyRdleRplW5mTmoUB6S8gAJBYVeDB7aLyFsXneJ9aMq1dELxaRtx8jOeuTh
ZM64iuxoE4NmAnJqxKSIQ6XtTUCs0EYU4DvRsrVFB6syqide8aIiIa2/j0hP1AxEZMUbxybq2VuU
+nuqMNJBe5r0pFtEo5AXaQOa1U0Ia9qnvZ0sp5PRyKuJDftGbwJekXTk0Ts03WB+bUn3OEZLPrdu
t+jmt46nP/YQyIaRpymBZbgjkNjrOlMAUQYoa44lavJjPcPW6JykAHhXdwcwOOEF0RPZDQGiIBjA
XVu7KEUN5jnLGD1WttFuBlAZey0Oo2cbWDJ4XruBCxHOnUHiT6PFkL8qS7rLSPU0VDbvhz4M9I+m
RbmqWNp/QDZRySExxHjWwXW7nCdRq2uRMSFwpccRuonZ65NrTEv/AM2kfq4bNX5kTw4Ld8z7s1Zf
8otgMJ0fZPr2oCeyQL+mqz084GhbznPVOlA5ZK8IbeSLSTxW7MYRcBSUwEO2CR0jPiCiA6Q14a7k
/DD7M/iEHMIld5FZRGTf98NsnmayzV7gUSXBMe8FrRdZxeNVUBvynn3E2VSAjrb9PAvwWNgpA09L
yfY4AH+avqdUrgaLURjcO2kxXE5WDfAgnyPlMk4kXVbBkOkxmYP0nB4eMuoh6AzLE06+HJj4pC9G
V6fX1VjcZFQtpG0uRXBItRTmWxrxsoKCqi+WWq8Drx1bYhRFGwc5mgtHPauYwT+a4zy+wgStn2xG
FttCSYDSKaETOsgSZ+XYaMlwWZisN66OtP27oc7tBUMYCE66YgNkQfDZ7C2FAAknnAoAuUvQHyqt
00c/iZN6BvuRJw+YQAzDtUu9u06MFTmiTHp9LpnXHnjn4mTXC7WaEShODD3SyNkgClYfA6cLjE0R
Q7n3STkyd31mxNdQctQdWBMLlmRfQHayjYT+fpTYrsnAxNNTQcNm7OqjFnXSlxVS+nmAxMLAW1KG
Vgt2k8bY1CqcDZkI4LJR4Riu1lZXWt92fmuazikjxz53raDs/MlKqkNrGUxncppLj2mTdJYbh0wU
PNR15dd0FlWx6QxnZgJEYOOr5AB1hvCTbqeQ35jYOndWVOTPwNbKrR6t1AqW+AAB0ZCiUBudlBUR
PLF6iGkznDmLYT0NZpPtq6hClSNCc6GzoM/6N8q06KQLNP0emBusEzvXJ4Pe2tC6RSkIriBPowXo
0oOLTPRoBq0T1ANU4Eh7hqsiYKeY8O2MoLsynQ5MTjIJ9bFHRRxsQnXseZbUFkpxYWkvTo04YkPL
IVSOdpkEX2OMK3fz0hHTqBfRdNK3/bzDdKJE/tLAD8wtPT0kYXqpLn38tS6sc9xYfhnlgwcCbTPa
dCOxtzn0wx3IXRbU5pCcqNinLywuZMbZ0MbXuaslBwv6cIPxzbEWIV2jrML7wgDXswLUDMXVFF2b
Pa2N1R2FYHjedmLZjGIJDgImyA70fucvlZ5te1XtT+nFb2Tf5K9RIvDio4iwXmnONfgQ2iLyU9k1
dxTxwTdplAGjH5UMNX7NpfWAYPRnkZjSQ8gxq2WKY4L3i5swMWi3GclLpTpD4Tbrf1RKlLG06ONZ
GdTRQxagTY8hM+3U2CRJVwv606YCrMkDLu2TtCEMJVQ5IyJdO+JHU9pt0dQ9KnoHbg1arvRri9kH
Y0cw0jGIYhNyS1UJuamDZTlJFa06jtLQTvmGGYDzOP4eLNjB6Vx2+7yqkd05enGoM+L10GI9VHQa
eg8JUfMc6rV1yXxRedXIyPo5jPpvlfyXKpluhhCfVcn3r01eFu8q619/5leRbGlfmL7qDoNYjYrB
1KmEfwIJFEv/gmSFd58fVOKloNz9Z5FsfuH/QO6z9ifXxhyD+19FsiG+0EmlKW6YHDVUhqH/SZG8
tnr/1VFjxoCmx8HkrmPBXjvu69//rUS2kUCTkGrj87Bp5+VRZLsJ+s6/tIbed4YoxCVZBpqkm69T
1f+hZgv6oRaQtoN9z8ROAzLm2K49BeVT0Q3TZY7o6pAtddr4hDxXj7/9Hpc/v8vvJvT19/r9K75d
HLMv5xFuGz2qD18xokU26antEBXN/GxrNe3oD5PGdU01vQaVVD6zYFVoBotY94FYxa+T0hXFRjZS
91FdcwDvE1JyBxRveq3Uxx5P00WLgYRUdgp7r8Ozs2nDcDnrWyu4zmU2+v+LL4FKBRYBohEepA+9
NRWqAzC3xdkTTC/gHZXLNldyg61lnO9IiIFgSJiWvlHymcxCzL+PI+Zmnwzmmc8H7OhSFmK6LOH6
YMhY0M87HFEHO80OE/6erT2M2m0e9912LhamWkpexLvPv8N7rcnPhwBRhqNxNjTQtH2QZLTMrfrZ
Gp19zOHbb9SFwFGYTTsLEfPnV3rfzP51JcSh/C+4Dc5HXIw5aC1kK6406KG6R2jDj4fa+Nh0en0F
LCz/y8zsw0v09oQxFYAoyiO+ju3ev0RCa+EPKRnXQxV+xYoCPKwPnf8s8mS9yjoRQ2ZBW43Z3If7
5zQsF9mo2PtGjPGOvftHRT94n7b27ee3701U+NuisF7JRHfAwrSuC38sCkmoCYcqxN4LwKCHxWoF
oGaemXnmh5vzNQhTiyTN5rJLr+fBtE8r4uF9APbBddQXy0kO7eyqmWGeunIwWxfkNGNkjDDLPoT2
fSyzYt7FPJt3Q0gt5+mLyv4fJuPSAKznIlNl0NIAxL9vhWwfRrnE+8+/JNyoj+uCjW8K1aslSBRx
HPNDdzAQQQaRr5n2Y6JrsEaA30FHaA8KUdfbMm2p0fXyx8QBxjdTOKw8vMk+yxPQwFrVbWFpgbtF
2AybDpZsLQv1QSM169x0ZuPJGvP8wazlBva1uNHwWUJYxXHiwfrIboWaEmqx0LntGAPewRkSfhHG
8y4Nt5zNwyeWs3QvO9OkPYPiY4jL8oTdJeIMEIiNHsqY6E9gcKUZY1oVhrZr9dK+bQIzOSRKkvuF
VkdgssLge8TG4+VtGh4MJMUXFdxYfBh0M0/pSzKzD6S5qSjsPGlUvSd7WWYIMQhUSZsyve/awstq
2jFE1ykXHOnmlxn8F8iZqNuEaafvzMCAQZfICD9gitFLQQxxZUa6elv1bf5ghVH6o9IiJhap6syz
R/AiY010BejTOW9+tewi9a1cYKdwnOyQzMl0upB1x9ExtWl1xuQG6vgOL/quqL8VSWY+k9yAOt1h
kBqkr0qq2GdKkSm+EcakxFokJeSSTy21epMK50CmGw7XoApcJisjHoOGI6liFRjbktP1fvplllQe
k1JlFS+3rpbrj2YkSW+lO3oI0zw/hR0w3ylZ2gn+rrqca7DTMw76Ebmy7C+YnEd9B8jTPkDC15+b
QLaXCfepOHRYJrwaCeRtaqCRhyjYDDBteiZNzyWsi20aCQWRy0QRCvmyuYNt2JNwM438NFPitlMZ
7se530aRfiWCvN+wtg2HDkuMy+yKLkQTiRe94TdvpFZdzU12hu09QkuFXGcIs97vg9VJnHe916jq
sRIJaQ0hlRs80JDGTngWhPIJSpq6xzmhXgfaAgCgkQ+Ad59FTvTG2AAiVBLp3HdmQCBx02in1tSP
xwJ7rVsOy+TlKs3lPqmh/g9qgJ1DiViiwMtrKEYJ6Cjhl9kh7lQoAR6BUMGjUkUzH2YKthH9Qy9K
ITu7mISodNiMLHrCXbqNQ1sySBvj2AfbIHDhtMqJuZTlKVxw1Wsmc35Oxla96uPWsl2ECLZwgfNW
FwswVJapVqtPZgKnD3gwsr2mx+reKnldpDKXaupSDS1pvxEj8z00fTSoAKB5k5rALB2M8GsSaP0L
Duv5qz404xH+/nBIBwdkRFgZp42qkKbQpYFnBupw6GEuXyhzCuk3A35ORgAdP+1QxNQ7ta/VEqai
GubupCzTnTGoxRbxHuS8NKw2RlYaXjL3QLj1HgMfwsxTEuIpAEmzcCE/FacE+KbVW1v7SLGc+rKk
UFMk0q66VdNtkAzzj6FrxvIcwVbmBxWHAjwEBE2WsK0rkdt+HLJzaAvQYqH21UYdRrHhGzdHC4b7
ZiSeBKaEOp8sndo+LMRIXwheVLrMak0KUtCthPyqHF7JChxpqarLfqar/D2Cfoo9N7buIxQWJFtb
2q2icr7Iyiq6oNPL6WTgyFeWUBll6CR8OjzSjGrRBWwmVabXWWjUXyFppH6qgsGPFc6FilnNuwxc
92E06nRbhU5/Dx8qO9QwMF9woKh7wtxYexq+ZE2f+gxFTnBcHIPPNesVSOglOFoQuXfziM7ek6jU
/AS/8MZpBr45XpoL0g1GevG62NBpFRtQjuHFQkOHettY+DPCydqHUDLZ6RudT4KwTN0NQ8dXUiS8
y063ltDr0sTc6CAALui4gQpYTZgV5eueyKgM+kpPTIhtErMY0MHlHNkcB8nzqlHM/+AMPNzHEH43
einqI67QgRBm0xA7Tc3rHZwt84T5rXI9c4EIHTA77xJYNR97jsynMTBBdgbI+65ViwZakIb9daOK
2m+sSPuq2uZJm2rJDjVjuWsTvMUu50X9xJww09YsClrT6+cDFIgt0TvTAemX9IYsibalHuCnL/pb
LYByN3YdiZDpaG6sWL1sgoLgByi9ww7M9hztuP1W+r0x7Do6bdqc9kQy0+btpqKf3S4ntaHRBakb
TpDTBjCmuQ2RKAojOp8ASdL5etve/1uw/qVg1RyDc/f/PNX9f02MiuU9P+/tj/yDn6c6XyDTmTqT
XTRghqn/s1zVNOML0kPISZb2azr7j3JVt76QigcUDmnP29z2X+WqDkBPrM1g6+ec2P5PqlX0b+8P
bRSGq4ScIz2WHz7eRw1kzk7aTqkcCTKvWEJQXY9Ye3Hzm7JUT8pqsEWOHNDqln6XipxkyYcOJaWG
SLjK21uRGx1nzNVxJTZZkzTVmHgMv+rKvonBDLSy86hR8cN51TgRPWDoI7TLgrPWPlHGkdkoMlyR
Dwf43zmeBzYMMmarsyKbk8Ifhpjl2LGr4tSEo3lEbTKohySW8xljloABSV0hiJRflbYcdmM5WFDw
J6ZTZlKdJqutOUekqrmmmYrbSNL49eKoH2EH5CNYWNQ/zmakxzNSli5h6cpMTtdLOnAkqgSCDmSt
w1kMerbZiGgVnaGrjjE1UwZlu2Iash0VV0ZZ6JTxQeZhbZ07ODuB58xqvCP1iS1YVnO365p06FFP
o4uPciPdV4h9t8nSWDg1oTT0xNAnAbv+EAwXwgyKx26ctetRRsWwQxTZ+VHbonIJq5k4COgjCwbW
HEyKWQ9fu8aY74OlxDnbhHU1HXDyTStu3OSLgorvxVc8vPXpaGrZjuN/szG0dNjIsKo13NoNg6dS
W6PHSJKj2RDRumNVOkgwHffMyKdT5HZOu8MvVHeMBxui4AYedV/RSdC8qmW6EZ1S5Du9yxjrluaE
8+Wt99smieKZAwFUri2NpvTVHmYsasJ8T7xu5ANU7O2tGMdxM3ZJ6YFDHSAsCY54a3pCZdK7zMYf
VhCrzwvBqdvU5G3cpkHM4JVG53NOK0ZsnSan6V1O1Y1W0PelUZl9hdYkXc4Q2uhV0Hb22RCFqi8a
64KA6waxJQow8nIskuMxCvHQaJM2bJAO1tt5IJYjshrnYjJrjiNBAzEBBu4xQjFmuaWepzcy09fe
a9RnL2qilAcSXsWhy0kWwxQTPPE2kFtVYLP/Bo6MMc7cdkO6C7ta3AZZ3B/GJre2BFZYkeswiLyx
jeG7CvTFH2YcQAFwjNzlDYgPCJH0nMgr2EVeKG3tlF6IcUwj0360pS52QKBk4JoI2DTfHAQRRQIG
n98G9a0JG+W8Rqj/LevywGd8Nd/36Pz3wUIao6coKl3WSoH2PFQK44pyKs5rM0mQY5RJEruwjTiH
kWaCszso72RYdwA/nOJA3FD40NVr9Bic7Ow6NSrhAWwhVavLYQIQN9lYgcFkz0hVKpe69+Zu0p1t
WTCnYmVh/H9SrSkBvdlVF00eONtWqtlroaXzoXba0pvW8NFhmh23CLrvCRgdX5/H0TOZkOyTDOFZ
aYhnzLgPpJubTPhDFLQ07q0m9Wtkj2E2ulUdVb28HFvCg7gs4eb93Pzsw/13V/zLrig0DLufbYtn
pBC8ggZ/tzH++lP/UDs5X9Dc04kFnYknEb/YP3dGx/qCCorOJqECq0D/90au8wWzE00GpNT6mxLq
X41c2r/Yl9FO0RBdsfbmf7I14nT90OjEx7VKIzEQ0oLi4Pyme/2tl6tHqQNpu1BPClXBycbJDt2B
D9wl2Mcdwfab1NCJ0Jn1oWq2E8MWfSOrTn+dpsxCW047wq36uT2bZtjUJafEZHmA2mIY96i+OZmP
rfYttEV4l0+95cWhNB8Gw+jOmG52l8sIyH4bl4kZumWkWGfhyN/0BgkaaKeQw7NvuqQ4sZJp2aPs
vspoxn1TRiOYT9S2ngjAkKI7HRLHKO70NOit03YhntPrMzAG5DPkev+SLLwRhYC1H7Dbkz5TbZeZ
bu6StiD6G1X3Iswgj9hSxmhy+yFXzlI9NvGusH5Bm+K3vQmDLIcbIYoyXXmk8R0yUUQC0VgsXhOj
Azqg4mpfrKassY70ghkhIQ9iSl6y2plh7sQk46h1zPs+CLFLRHw7p3p6KRn9JXv+Ef2MPlGQ+ywh
8Z7OUIeOk2PWptOU5yklXsJW6RYcmpZcT7gK4MVoKaIpsRF2LREmg81iKO21hrHijOCsaaN1vaUd
esepyxM6wMH9ktvWDUyD4LbpZmEfGgzwig+X18xOQGsws7NQ7nwdmCpukJpYXorojnuAkKzup+Io
nTI7+f/sndluHMmWZX+l0e9ecDc3n4DqAjo85iCDZIikRL04SJHyeZ7t63s5lbdTYuVN1W2g3+ot
hZQYDB/M7Jyz99rdggAu+pz2FR22gET3eYZ4RcSi65NBEXHKt9UFCIFkHBeEuCJJ/mSC1sA0YYOl
8BtVsXZceiC+DLBwurC89gQMiC+VMtkPCOVR917mZHK12LPjPWkzLtLuBl/SQ4i7nmQZ3ORiYoZI
hMxi5+mTWW8PUWhBYchp9CAWCVvVsJE62XIoyrxN3kpf1JWECxaQAqQHtOm9wjjEAzKgKHgXlmV+
mpac6+KlMJIl8QGRTcne9AC8QJVrJqEulhg3mQoGWghuhafHuU8na51b4hD2zbWFrxsVA4eduDzL
WpGiZqU7CYz+6KTFtrDT9oEB6R1CaJQSfMwW0BHjk2F+MvSRLDAnDrbBMH/Ss6Q91E0E9xc65BX6
Vf1Qsc9su6AWR0+Du5S2RruBDpOscjnFR9lnOA3cMj5p2awOOgdeblAmHrxZMC5xySdgmrrk62q+
7BJwXYXTdUfLNJNDG48voMKyYxPL8FTbDqBhlS8BPvOu1DwSnap+K4kxSlOtXsfEevlhrXka/Vns
B2EUvVmq/uJM+He8oMQNVuscHmWTur4uXSp+POZU9xMhGvHMUSNRn7oYIeUSH4LY0UIK0yTGLb99
ckqsWWsIDuiqg2Ga/RuhbfPajUwuDi/bvkbMlXJYWBWh6vZlXR+K0fpUm2zPbnyljGDnNb3uU67e
x3ZHRljrHZ1wvJAddChAoa1dfd6gCebgRSSWO8iHtq537jxdJ0KbVp7VT1s0Rd1mCNQSNiIfbZPs
ZA7z7drIs7dM6g1wDUKHEiwbn2KtuHbJGPY95uBoriwWwdi9lhUSiSSfgFhBBFgxrsOv1BP4kUP9
8R3sYjxbFQQh7oe9E+j5fegmjHub7JtyCAuphe4dbZbLI90DoFCA887AiJJ9jztkzVth3BFcfgeR
brOoc/ChF+cJ6cNztqxmaR8gT3ITel4VUqVLLGr7WFZdBCk5abbVVHlPTk1amtYOyNim71GXG/vQ
oYG4GLDBfbrwmbTAO/bIezYty/odGo5qFSrbO6SJcwns5m4cOh2PiuOeSkocx4cu1X1mXSE+B10a
eaZmR7yB6Enl69JuR/qWtdXLuj+TPRwhdsRy00z6RTUaWKAkf2pDQQKH198Q3rAlIJm0i6RC1Fe0
l9ZGTKJh5Qp6HdO3mZr8eqV8jmR8Ts2I3QFNy7SEwsVJd58Vqb0VINI/4fm6rujLQ//ukgdHSx6s
EPUXco7nVnlfULgfRI9xszL6apsz71tFYtwirj2UdrLzBDJGN6nlWRhhvRvd5lthzdbGalS71ztx
XwVOygOclhAG0XGcrHrUz5FhXnqvusra6NHGpU5gmyJ1c4lbbauNrXlfpYcK1ZSWny5raaW5t2R1
7No4mS5INRGCVENYEz2h3B/Bcxk5lXRBHF41TdKNdgZ8kcMGj+zRQSy2tZiSnhobyUuNnY5UX68k
7W3OXNK4e3WIym5PyNuRc266I8MZ8qenUfwMGu7hlKZT4FG4jNKjkSyXyDqY8izYpeaeZ+YrdxRy
GkFFTX2d9bHmzxg+NlViRS/VZEt/FP3VFNfsCWP2YMhhXwTlNfncbKwJGkfRdJ+GuT3XsZN/G6Zi
77nzl8RJlyioyLcnKJu+tJz4BLTkYOAU3MoocAXgOUudJ872wwopcLUmA804WcRWb2fNnMG0hOYT
eujqwvgcpJHWdHTngJSRpJabxS2GZTJbyyaySYmk+InHYj+XpEkahlFti54IIBEWgR8LUe29ngDh
wNQeIm1ctme0sOUimHQRM+qOeGRIALonrAayl+aMaQEayaS/IG10D16bquM0mA9y0qsXDfUbsric
juvWckazxWwJAmElZTkPe/ZZsRk671uuDbdG5MR+J8fu0lrF7Yg7lABF7Q61V38DZ/1z25jNtp/s
8kiY7Ge3ldk98aNHoRndZkHHrkWR1V9ZXuV+NObgOVFGsxmtoDmYZEsQqD1EO8p8REFulfp5Sppu
3A5gA0LQUToSu3AY08fK68aVh8H6uw2Yc435WlDumdlz6TrzJ2fU7BU6wicztUA8u7nz6DiKmNXA
1n3hRMl9ERb6akIltPOcLF/hgoG7JJeXiBuWIOAz0y1yLxZkj18vpMG3ydHJNOnLrGv447xi+Gy2
wwaidnTOdHK/5oEtG42Vkftu3MjIV8huyGRvshOY1nKf9L3kjFCE14bI9vTQyUu1nGoDPai8uLkg
10+4UX+HO83dK8euP0OB2pfdPN0PbYjK2Is9CLL0cIl17V7r1P3G6pxtmRx5674J+oc4MU52YXq7
ymuQW4/ENQYVTNwE1MK6w9HnRxZsbl8rE3EuTDP2S2HVV4lBCDyi+vkql4yQx9KY1kwGvmVhvijD
sti4rarB+MQC2RLh25sZGvluiSeURdhuMQWkbF6tVjzVeDtPoU0SEwKE+FEfIYf6pZu50wpKkfkp
j0zjpcgsxGRxgdJXdQj0AoYQmpFxYOi55mLxvZIzw/EYk7LTk5UXkz9UmOImoFCBzT6SRBdQ62fr
nJMHpu54QPeZB1jSo1PTj86WqJ+QfFoOori2Ms/Pi+Gx8dTBFuNrGdj2rq4ctc67atr0TIIOAZqz
lZosb8UmueOuHa1EdisivIi0KstkNcn+69DJzheKaLuiCjAU0HiHuVWz/6XlPoLnvJqDqltVrpHt
zU5I9L7JcCwQ3QeNeU6ixHyIpY3euUI2FUckmScwa/zU8T7NKtpmYFYvTTTInW68kFzLgSkJyk2S
Bw9G2CBsr5GyatJc21FVoe1rmBkh1SSXFQtDne0VLDw/b8gZw55i+KVWVD4okrVLz5DlJLawVNjD
qiUKziVr7uvodVc2B/ytDiRrlXvVw0QM6wYENW2TOD+NNmlbieHma0qVhMcDNTQJ2hV7YlYeylJe
vBE3iB1CsC/6hxKe4o1mq7sup04RnTVvp7GQflMBDiYOc2VWVnOtNcSaQ9ISj9nYIN7N8vxh6trc
FwLd/0SE4kIiIFaOiWwSWVifBM6vqzRXDzjPyPFsOdPFZRC/po2xNuCL3amYp3zKoMnqhNrZELgf
HCO7qqNenhvp0dysi+8cfpluRO3GSFTpR1oquKXDzRS10VZlff4AAzxeZ6Bwt7UsvI1EJMmh2yU/
SUuya8ZVYjWPab5FqoLe0w1e9LYJ1x668l1EIvxdPTva1iPNwyf0gFOPUXk3DFvPxTT3Z6HTOSvr
0Vctlt5I6vNZJN5RA+vsw5gyacciGXY8Z7yi2/xaUm9khvYkXPUcVqRIGm1/RZmL6jVJt2OmDoQk
DRulabss+q65SH0NGPBXRptUeyRFt4RznoopYnmMahLbh1jfVhXl7SAakx7gwNiWNHQzSU4uMCbO
CfpRT90Hy4nMlRmr58npvwV9+FKWKc9Pad713bVTBg+MPSFbTEX4VdPE4PcyO3SxUn5oOlfKc7+4
FaRpD5YecfXlSoTErwaBQFlT6MaVlNVdMnI6g6eg+/hREPenbqif06AcOZ5pt71NetwqzSfFlpAE
fF12ghr8bxVtZ8RaB0Yt9te5id7MlL6pGYwoyE3RNqtRZt2ASyV/ysokBxMbG/mZLYtMyak0Mw54
ZeMw52uKu7ET3X4gFs+n/5juklgLG58YWD1iAo0SS5CcCyWB0KrGquqHEez4YRii4cCpOj14yF93
0isYHM0qPI16b2/xq97P9Kaxb3g3nosNg3QR47sVt/1JRbF9rEy32YtsTo99Gcxba5TNPQbyEkug
eKaGT67TQlLgh/qNUiEa07YMoS46Jm5AYV1DsUHkq6YJT/oEI2SgWhocuSjZHVjmqP8Dsyh2Q2HK
hRhJUVWHyQp/XLimt6GtYH3ehLKHdV0lJk3yLLixjc7ew+N5cfMeSbtwnp0w44pxqL0u+qzYN8l8
QLdKguQ4nI2c9NWyjci6Tr2vQFfide065joBj7HSKqvgGNSo9Zjy41tvZGpIkUUGCo9rPmKOYErQ
TSDvpynZRkBED5wbDxiJEj/L8mG7uOkQ22Qzt94qNlka75IIlxQj80ufaHJHKUzHxZwSoJ5ouFYB
JPVrtmp2oZFq4Uw02wkILOaENJFrkKzWqsdUpA2UH6Uh6hPpmMsQNkNaA6LQb5qK7Jqu1U9disG3
Lc3vteqvZ5L6VkttIVR8NljdNwje89uk4TaWKYgU7FwbI8tGdAZYoRj+drjHXe00yuQ2FrlYpWV+
HdoOaWk04zlf1/6E9AA9wwSDQ9/hix3WWYdQobKiedsjpPE1F0dRHHdvqqzu7LK7nslpWTVzgGsK
rntAeiNGqoKQihw3ADY3JDy0a8zW16OJVdnSg31UZg2T3cri0DIfR95UMoEzKE49DnPDMpo1B8CX
wUleYsc6uLK+nbpygp8+izUl5Ikl+rECmr+V/bSh1OJJNlCl41bAu4qM6ayMXoA2HmmjKDZd2ZmH
pjIuc6IdIP5u1GCnfl0bhUeho4rPtdRomzAzYHKQGfesnRdB4jTfaOg2DLKovFz8JQ3lYKfpK0Xc
OBJ0ilTIqscIhwJt6eKl6ErSWEKNG+lau3qso7WNw+qBed2tozzk7JVBFF+rb7vWclayaRLb56Cs
re0MfTUFTnJPjOaba4BNV+KUuvazaZAmlT13Rr7rO/d7gxuPMjeG+mkoJkI5bp+k8A0M+2tVD98r
ZkJ+pqVfyXiINrXEWNZWGnGzzIwyBcjJUYkXrkGTwErDALNi1fpKSu8tAZxE9rZ9A3Glwg56k/eD
OGqc6SsS0HGNjQNF+VDPDX+JnRzWN34MHeR0gVikWUfo8sca02ZunBrdQt2PdwNcUNZv6eKER7Ys
C3G84dTs0HPdX2mlanbY48BAogZtDnFWB7cuqxoME+ZHVs7RuEboOnEi7+41aeftNndbbd42Wjo2
vmlEtNpsagQSMmvRx1sSCoxaEBCCNQQ3WBP2UM6vehSBL206kSFyFRjg7Zv+/0+/fvdWnp/zt/bf
l0HANw4XrHNR9x+//rH98efwrVw/d8+//GFTdHE33/VvzXx5a8Fc/Me//0jIWv7mf/V//o+395/y
m048/FqLxvk/H1Dvn8fnOP7FdPzjn/xjQG0xhYYMSDDTj6g2uuB/6KkRUf+bkIippYE4mr/yp+lY
CDr0Bo1xUmYknWSXufIfemrD/Tdyxyw651ColsG28a+04a1fpc6LwtllQMAIAIke7pr3qJufmvC6
7WWKHrj41LYVp+NK5e2M8hFztK+y3LuqZNjcRXHWfKucZcgbpdpFeDUkEqkBJspi1/KzdrJBYoO9
WqMx8TvK/I01DdUT6Dx+DjHxTM60oYxZj4kbW7Yd81BGU7rtobpsaA55V0KDUxN5BVoauHy7Uszp
RSUIMD36Q7ygWv9GEjOz8Egi89EmpDBTkcXZKmq78ZnEivmZbI45XocRl81H6IGYs0kb+neZXh/Z
kKoXxpLJM83d+VZLZ2MtwCw/sfk3vleBy/FNXCVvQxPSOKsyidlCX7pd9p3RaXG8ArIrHvB6qfQ3
Wul3ue2f8tX3W2DbrsNdxflNfCOPwc+a9hxOW6IFrf1JNaZ3sMwegaOYGnvllROHaFPUi9NH5N4t
40pxVZC+FzPmdUvLj0mD2FHxzhsYSeXBU/1wrVDTnUUvy1cgDtrnorbaS7RgI6w4Sa6ZCRoR0CiM
plkWuLswaqptjxrzxnWbh47B696qxit6l+JeRGLnRN5rUtv1y08vyV+o3N+97L98aQkskzuB1IK0
SpTPv37pCipbGOgVAJkyD56M5e6HzMm/wDGdbjWgoERBmA2u17HbSGxLYpVDh9+2DHmup37SX6rU
4DJ41jjdhIB/j2NpWp+Cmf+qTSHeRFUap1AT403U28aVGdbTLfmnjxDIxM6L4+wRUvLg22mm7+Ni
LEjHa3ALD6a9nsum2ygdUSYhSPpw0pX5Wtj91dgIY0/8oLWf3Qb3gaSQjKc53UwWujS98qKtFT9l
lQe1WJbjtzgqTUovc/xWEWdzIG+hYahkDNTMEZnwQ78lW2i68FKmZ2fQeJnaFH20+apjRmtA+zR2
u04TRWyHRANOuurUr+MYnG3pJN5OVw1gqhjVvFMUtPAK7hLS3ji5plCvr6CyCySRRfXmZjVt4YKa
zWYo4dWQkRwDbWfb7r2pik+QL/XrIJqnW7cwhmsrrflywkQwsqkjlew5tCeer2QoLlrcTTdtZ3BB
RUziOfvonrk676aWqrt8GNvPMiJI1oOCRdHQeL4eTtNvuIwf1iz4CC7YvgWTaJiI15ke/vrsiBAb
bTg42iXqdGpWD3CchpThEXMRZ2oHASsjUZ6dplTfRgoxv+1ajH1ynKPXpCqnc4WP/Vh3ev3ZqSVd
gijTd7VbfZk8yYC7t3MKVn5KOjRWtkoGs9hl3PurMiC8Uu9CtWktRAxzXorLpDepXMGL8/yZXfaa
NiKpFKSKbAkMEMuCWqZHqpHO2FgdDbJY7+l0J9MwnZu0VHfvjy1+PSrjRXbT1JZxZVRl8L3MXP2L
q+UtdDGj/Vxoqj7HbYwJP68ioDCmWcQvhZ7u6rLhnNVPtLJWWBbsncRK7WxSN3JvXJ3Ip83fv7of
MiaXy89Ry3V017YFnh7ngxB9rI2WvN8muIimYmDbGWSkzE2tfUqUxzcwEkECUN1q98kcYxqzaPtX
1wwgomnnwueb8dNOXBnBMefIUat6Tge7waNZj1XIpKAJnlDc8GVgMBloJ3tt+69/Ablsr+CU2JfB
9/76/BTMXxvcr84ls1W3AVcznZFj0j1A695gq2GdCeAs3lpicQQUtDI2tltUz3qgWydjtIPvvHtU
22Iunyn1jCubvIhjJKo+2NaZG9zjigdyFxUhVc7f/+4foufeL75EKrSM02H5vOvdft4sxryJGyVH
64J926KqALjxnac5wGbRNsADVKyuk6mdbjJkYrsud/kGoijsg1vFw7HM3Rinp2gOmbVMG5xauyfG
wduhne1IvKj74ka5LeRrwfcfc4/jbteO7Xfw+BW3KOYAGYz9QVfKHfyUwva2l2NaoNZ0qMQTZteT
aFiG+j74jN0z2Wuu5h6Z7giSaRx7m7VmyCk+mp4au1A7KtTgEM8RJVDhMGvphJjeYCWyXiF90ziG
V8LYKLMi0K9MX5bAiBZue70y06o6ZHIIngqHV50zwXT7/uoFnha+NoEWocBien3bFykS26kRF7gJ
YKvyhEaqJ+roVa9atU0Qnz3x5A1vMsuXFWS5NIzGjz1J5ddSV1w+iXDqUsWAEGZAg/dI1+gXSPyh
X3AVfzPJRT/gXZ8O6Sha6lOaK3TbxBVhdxBBnGw6w0NiL/n7B4FDIk/pnzsoTwJZnZwZDHS478fB
D8cG1mriGCCWXlBYdY4/67xgq/e1mezbejfj//SdKOALRIpkPY5i1TOaBZpuQFHSTZgzuoZ1iCU9
yY51nFEwzrkep/6gJXG+CsNii697eV0NR3+ZRz17YPnvXsQoh7c+pomx9mwCO9dtxPgXuV6RXQMK
sDa5oyOgQ40IuiQzsyDbZkaw6B+gdu3dUJvWs6qcwyRpH9KupoMWtXPmawKXV21rdyYv1rgmt75/
JTWKJTLFH4u+odxPhmp3kreW/gfyx5W+3NdqjLvPiCz3dByHeT2JWG08c/5sVFVB2rsLMVefIyIp
El4IL5Q8rIlgLA8fyPmGyRAjwjCkx9JI9L2ik6Hho1H1TtVkFl2j95eeX/Vp9Mg+ED+2dBSzlapG
E3l4jKm8dfHorrK0tsM9MhIdkaHJarBqiZV41TzHwO0/LgecZiqPujuxVZFluG4UcGgi/vpu001R
rvN1U5a8jGQz2A5jw38HHbF+qznCUOy7divlOgM5cB+GXXsIdMmuo4zEfIlImJz90LCrlMj1bjn+
ePNd2BHVtVFhrb/kqNpRfNfo6WdWdt3XCmVchdaYHmceBBcOGG4dOvxR6VvMvr8YpYIpA3BF3SUk
NtOgRAVzaThb7hEieojgmIh8J2XdJR5CaRtasHRYXDtAXq43atzIATmd29pkGdpNQDXcaDyFcc0p
kwq6WXeelWorqwr0dWyq7LvjjBfwRVnsWxxbMdsQi+VndGzPjpNHtyJ3Rp/NwOPKeLO6e3+R/ltj
9pvKloB6F2PgP69sP8fttxLhf/FzcfvHv/qHxsymtuUQgP2Oc8CiKPu/xa0n/s112WA9TyIoc96r
6H8QtVBfu3BJ6U9jQcTLy6/xp1mYoxljCsuWAo0Cv+E/avs/igraAj9q/b8oMvj0n1ZICcvGckAR
C2TXhMraH8XXKM6itMcZdSJ3gKN3jofWQsO6V/OcKr9rWuv5pwv0X/xAh0oaPKLF8cjgi/28OZPg
JCp4OtbJJMh3bQy4V5TX42UFbLQPYan87iT8F18QKCbXC2HeojH/9fNgcqmWtBF5csrIfk48PoDB
gHHfWsPv3LAf+gTLteRWLwc+vMkOJduvH9VEYxT2qSFPaT5az7FDdiksf4CrtgiNc6eU9+ikiXHG
0jdd/v6q/mrEfb+NPEkWT4OrG6yYy23+qUUx1izrOhihUysSeQCIRJNRswrED0OI0vbvP8z4dVt9
/zSeQIO+NXIT9oAPX3Sizs+dKZYnYi35IKdqsIISS8XqNHQOXrTCTKroiMimZZFk5td+IWILGhWj
Vo1lqvjXfLTLL2Rz5Lbpz5Csgaf6Q6WcIA/uMxRBJ7QSfF2smfFO12i0/z9+lmHw0uDLMHhwPjxQ
8Ob1LJpneTLb0Tj3CPtenS6faOWL3/ncl+v45/Hlx9daWAEWnS8erY90/bgjeRBLmDwNQfS9Fa23
6dFW/+Zu/udHB1CBDZKXa2iwSn24mbCapdOJTJ448jOydQfU9y74Mp8oOrak3zw6vzp0f3wlhEfY
3VHREBzw4U4BtDIGBUH/hMoS+o3JLOiEF4myO2va6omwWetZ2jMvKQb3yxzRiqeUNX9Yif7pqvcX
T7CtS5Y9fXlVaaB9+DUCYVAPcPg9TW4njmZaGNqqDjxcz1rLE1p7eb4hx4IG06x6+mDvL69V4eZg
BfldUvpf3QF8L57EtUNaiP7hiUoziF55WvHyYg+96Do4pbHoy5Osmt8lyf/VR9lkNRBjxtYiPj5R
U+U2TApr8xRbXF7PY2bkaxnhrsvxqfwN3PzXvYXlG585HnpPsrMgY/74YYR2lVldV9oxmPVErTSt
qZ448FZPanSn2wFXrPubZ/kDr3T5SJz0tIltcJPc4KUv/fM6WKUKQ7/heEc9wCIoSSkmDbBpp4s9
atOCN+e+mhYlWeQm4j4OeaVyhkUnHDBY1N3YrveqZvt7X0E6mVYgJRWnZfpRmjLWscEx8O/fCOt9
i/3zLQf2YSMaQacMQJPsDrbGX3/nwp0SZKimPLaZDitt4YyVC3EsNEiII6QyB53PJDFpmHuVSTXb
G4Mfdoflme7TnGT8jkGOp8MPSId4VTAlXieRLr3RSPFeCcJ1orWOihO9lrF4jgyYWc9MSyaK+7rB
z8g/a7Dd0H7j360xFGKKFEn91A1OeXJDaR6ZPTGRntNkvg3jjBxunB9Yh1Wk4dj2gtrYG63Fj26d
CBspaHcmZllDMvkqJOvO3mVFzWe4XOl3mG6NKURfyUHi0cUQYpzbiNz0VSWN6mkucXrttEB59nGs
zPLEoBef0dwYRXRM8ai/prDwngiIE9URfP18oV1MPxQHEHzDKg3jr8bsccscZdopczp3DB6RdPDs
dan9DBGQp10mwnqeGfC8tka17NADhqt8TsW3Cnjtfqid+tLYeEksQiTgQIawE1l/mZpDqWeHMWYD
P6zJTElOrouXPNV8AE9c0SAOHmdJnRaYZvtKD9Rdk9pq3ONE5fp4DHQvbRuqRwFE4bVCiWuvcnv0
Ho2paV9TyuiFUdCBDW2BR/kuTbPHnumQTVwdMjwPSD3csWQ27sGqGGfZo7T/saMW7NRb3G4Z4RU5
0hzYKFOHoR2U2biWEbOvVV7MyjlGy8FESxy6yTXTCz0R0yUtZ3vaZLqm2RA6MwNRYM1TkxJi8ezY
KVcTV3DV+UPpzuj49MBh7L+sl9rg1O2uleRqoKgX/DIYJ9J803TsizauAWiDejiHm1y5xjnS8oxb
aeWd6wclyZlrZ5bsN2jFFmd3YfIsw6nyHlsd4dHO7ejc4mqYbitjadJ0nUM8Ajo/Dh1g34XpQ2ZV
1wC38esacW49D2VtPdtR7wl6VA0KKms2mk+hqcReqTFEIxHa8msxDMW9q+L5OqtBfNUY8o0l+9Rw
t4yDm2OcwZMLMxDRqzabJgRZquzXOtn09xmJuuMK2whERAI457Oru/oplxHaatQDtCit1iR4hkAJ
qCvzfYqgZtOXSJqOqY56uOCZZI6qt8VdV7Uu0++gz99Kq+m+u1KVB0s4/ZmeQY+lflr8eD0uR4Q1
CIlIQYPPuuqYKX0BpNC029aa7W9Lp3rdAre5Klsd2bq+MKJXXl/FawNj9G4o+/LsJYsPrVBt9DU0
NWvllBgcgZCjFCvm4GTMnYPUuh3tpyrOF2BMpb7aFL1Hk84OGeSjVF8RNaYbyxL0io2B20jyM/2t
dCy+Mk8mP7QYInrxeuMwIkD0v3KmuhXrpsm1DXJ5WCEcXhjKCnRnmLjBoOnBpU9b7VCkdXVImqjd
zlY/vwVgOzaRFmt3s1fmX+J0kD4p6ijPCjDXSY2uxkmbZ6eTvB+x0taByCNUQI2xzauSH+Rq5wXz
wPJvBkyyUwbxxtp2MrPs6MfhakX7glU7LJc7vwxyMKfuaYbO1rqIh5GhRcAHwcYM1gimooNLEo6P
fBB6WjlrG5GX/UOV2nXlD0W7xUYwkw2vf8NxU37xshi9g2dMW0xf5hqdG+SzoMvv2JUUZGyW9ytb
1njDQp076oQiuYJIXtzqHRzLrEXE6Gs2J7LnOeiMswb3oKWZQMWwQSUukhO6Ew7YgoDJ2me17V7D
RmdBKpVn3M+64pHVu8F7pMU/hRu3n0j8xROPvp/ugT6scifIlC+QaD8FBr0/xHPElS9jl6712I/d
3gpQYQtZnnAdLD8Nl1G7S+OOJYjVmIMZ04FbbaKOaokHw244gK4fqsWj0kdWvZeTTKa9ZaTVU1Xx
2AJTHIAepFmRPYmyBsM+4H/FJw8Gb4HOtFX+1QLSWH2fq0GCMXfgp2XE722KRI5vuTvWoU8zxPrs
2QF8zMhr95AyQthrUxj3KMmS6KUduueEkenGIt439AM6e+0XfCG99ilWBJDuXRG556FJYt/OiACP
xrHG/Uu8+EzX+kF5Ye5AQJTjAzi//IIx9Tva8C8TGJYbCCHdnnUVOr3wmn4j+0q8hshIXlUcj5/C
3uHO8cYnm5qGlQftxsFmMpA0Pq/qrHWONlIptLdjVgGotFnHcQGQg7bvvEk/SaYP10yTzIutplhb
NXnaI77hLsDYoJ+AxBlt9gaVfMaAoJE3dK+zm9qQ/SWP3dpvSqP9Jgct25SgQl9Kzx5OnV0pRCaB
gLLcuqhg0wiG3gg9EDFUnbFceIGFvMmVRyTjL0GljZ/GLkzBKvb6NUoE62s62mnoNxnxeJIUYmwP
sxmePTnHOAMs86gRsWCvoiFsn0U8VieQgsTIxlZ/YqSvgTJG9NhAO5jjrcZhFswv3fpgRfSlM22j
rDDvbdrTe0Rd6lMVR8GVPtNL6yK9RPMcjk8oGup+o7etjI8TBE4LrKqO5NkNRkaB9gSzcedFfbun
ytWuEkeVDyDyBAqdtEdJJGgzEn7Kw3PG4lZ9N4a6ve4R+e4Qxs+nImnBSTONhAlRksUGSiSrdwix
0cZVnCw0n9nZcIcZeMTOkgQ4bVuWvKd06oi3nTMLXb1gGTV1QrF9jC/M5EWOapdQk1Jcd86sUFZ6
teFu3MxB4cXq+1YKm+GHp9VqGxIrfZCSjr+5dGrb3okvbW7UD7B620dyK+RmYIruq2RCRIjiZSX1
KDJWk0ocwDKYTHwjUPTnc+KYVp0OICzQhjhbSy7V7YD0cFdk+AJ8CynpjdCd6UFvRu3aijuYLrFZ
m1tXMxsHpW9hbevWsUa/FDGqrp5n93vA8OFz5ZrdN1Trzutod3a81Su7b/02Myykq2WGPSJwgSmp
TtXxuonU3O+drvpuRVN42yY5SSkKjd6RTm9Uggkp6nWEGWFeSadp/JTd+UbLxmQjdDvo1igYvGOo
5sWWgyeaiVgvO+CLvT4jrHaGL5E9l73vhCq5IeXE0VdBVWQ3hZcR8AIFTbuLyB/x2bNbYLz5DzQv
Ft4F1Pt+Xv/vXuhveqGGrjMD/Oet0P+dPb885zQDf2iGDq//63/++Cf/6IOi8aFXiT/V4Dz+i9fW
deEpEiKzxOOyDb43Bf7og5oWFAqHCCDQb9KmUGKQ+kcf1EQZRNuSppsNqkU3/zWRz6+tlnd5j2su
vwWaISaeH/sSiVEJ2ZpS23tkgaEuTWa17z3Z3v90Tf6i+/lr/f3jY5Zqj2QFHML/qe+gjLaZBzVo
+1ZJg8T5HC9Or7s3+TjAdv/7z/pQfi+KJSIgob3hUmaJ+DjC5V4kVCxmsJ8NhLu63QzXNsOLo/w/
3J1Zc9paFoX/iqvfcWkeHvo+AJ6n2E6c636hZEwkoQk0oOHX93fAJAhs3ziiql2tykOM8dHR0Rn2
sNbaDUCSmRH9Y0UgVd59PLZ5lOYkolYgqyURONwIQ1I9Wp/LMFVP/TodgdudJ/llklKGvY9sBlgc
i1PjgUCeqhxLhbsQJINwWp8YSanEJ9TiKtBqWGilwGAjtoPy66nA90DqsVPpKa789BJuvo0gArJT
CMuhrWHUyiAewYDFP4xuQ2IpJ7in+TcAwPG5vQC40xtF/vWozv1rzZ1S1Ep1Y++knkvRGe5/jURQ
Ft0qPa2Z2FO/efACLX0wZ+6VBL8O+yyMB8UM/EuDrOwVgQ7DGkB0KG6VrIh+NGqT3DRqOf2mSLCH
Y+Bdx/rcA2HpI6VbJHF5KiVo+MM2BV+64GxL53V5JHsVCuW5ml2Ycp5cpzPKtubUanak0O2dQo6e
D2HeQagEak8WtbJHxsDqKck4s9AtM5qourWTxiv60ry03H5qacdSpqSPQJnsMhhWHqUO5uAtSmqt
PtrkJers0otn02OTGmTxoBwxz4HXJijkSmoUPxWpOXucFq71XUCA72xXsr0BxCFQTVYGlFi2KcEA
irpOwKVNfViYCwv1axIY3lMAShmMVayFN1K4sGZIzrnJpVmUxUVNcZoHqo7B3UUuY6goIXNv2rhZ
X/On+o2vynecCNIASbT6zoPkc5TJUvoYmQkM2ErKEbA0OGOrxIie0yjyTrzYG9fpdDZ0CXBduEDR
Z3250b3oKGNwkKALr5CEaL5rqkKGNPabSwldLMznSg6o/LSQesPAn44Q60969xraxWcgrak/XMbZ
kVpTzYdISPHsIhjzFMgEVsgNkpSm2IFvnzME2RAy8nieh4MS4th1HGJOVybyG2pV9kUskRoGKOIF
7jeoQkivjGbhSW9mcQ72IhRTYItwxmrSwB5hlpmz/GJKwF7tV7lbD4hsTx1CwCO+bP5HHRXq0EuM
+qiCJXU3KkmVG172Ra/KUoY1ZmpMbVYPRSIWV2qAriLBnUkVQdHQoWxeBUrcPOVVUg94szpkwCC4
oZSFMgyaPL+bA7KhWqJ1N5/b/lGhN3/3YLJeKw3Kd0rdZNfI/SHSbBvlPSI5BXlTe3FcR9ptXKL9
h0tFicnAQgoAEvjCq8ex4UM3GSHZnwwNCqBOCTpYAhfekE4eBm4UUEtAKeoA6sjcaC6tMqyrM1KV
bg3VlvQrh3kPtMxDkJE2d0FHFFnpMhDJfFjU1CD+CgXZcollUEPFWpRfzTqnNLmcmS7uvQeEuTcK
oP/oc4mYV27BFSgXjWH+XfU01zo2ieroZ1iCGanUsFdbx9kUsAW60FFuHLtB2bh3i0DnmyrwD/ea
kBiZ5SRK4/KLCy6T5PgMqI53YWNiJfDMR6X+qMw8UetDikFRILJW2crDFFEfbKmKhNuzCTkFyHQO
o/s8qGdukd5TPDZG+ouQU/DY02fBvb2I/BN8N7bhJDIRhJTAG5ojKNaDkarADikLQz0HI0q2u2wW
CPToEJFP9FxVz0tlNL+UsYpPFejnZr8KashMkfABycjDjsjm4mNzZIzu67oox4YSoxAXI8d/rAVo
niUh6NB+AUtjGBQAOWeZFJ/7FM88yqMCiaJoPkJ7qGdRMXeuCdcO8Ip8DAsnQabIj4902ImDOCNZ
3+8BHOANUIuvSvnfnPz3fUP8ZtrHMi9mCCiVEax6bTYB52td0hFQcYFwMGc18vjDAuIC9bnrMjmz
pNC+QSPAcEIyOEC1woV8jAZQdNsj3x0MAop0Qe5Dtx8DsZdHPxRY2Q+qlOPHBiT6IFtHyb0beUT0
MswIDGaIDQXrNhz+f1mBL+bsq2Dvn+lh8dsviR/nX5MdRPhvfWmdZ369oT9Hjy87tcSuv9cGPAY/
L56piCXbh2AdgduJ2HqYIKu6+rxHIPyQiBl5cqTMxIVBggm7MTpvPf/7j7YLqd9t572ub9jIYDSV
Dbvu51B+4PEV6xB4ky6T0FpdPOXmKFgKMjdACBRszuW1MuQ/0SiYGPgdB0GjPJkJykJFq315bQ2C
icY6GssWjLLPNgeQ2FvNy18MjY+uABWJPxaAoYj6vsurPQVM/VBDykhTZXLl4vp0g2AusSct//LD
gwDtAzFBnYTuq1NAltgNRILQ+HQLQMb13HavP/r4moYuFflWYpKrd8yS2twGEFc8NIQoFanYz7YE
8LslXPJur185xIAgBWwTeBDX1g5gIc5Fmh3EBslFcX26WQBKFRJTt0FAt0wnUmLLMGXEtTUI8vKs
RB8dsOxqlny6qbArd/rRlaBqhzAeiK7IqLGJi6hReyXIhwYREfJo4IZWg/TJzAJb73wkiICbiJtR
X2J5bW0HoA+JnmEh4VYur8+3KWC0dVwOhnYos+hNkD6rQWCTac0EHRYhxgdRydXK+0RG0SsR1w8v
BIweJroCEaL93BaoVA24CeHO1bj8r55+nBQxAnN3E9dPWihaRcAnf2cr3Grhl1eATURYGJlGApHL
i/1+893b2EyoAhsCeLW8Vjf8rRnwG1/66UENoH4+Lx0sf5JtMHL/8QtrH2S3gY0guxin1hdFHH/V
9MrLED//1aoZvPR/Nn659oeW93n585cH3L11617rp1p/eOpPUgdxeAjlgn780k1BZP73v95OELxN
Mv75/v+h4Sxw2okHsXH8esKdmsm/1+6butpdO5wGTpw52bqLy1zJcsPv2uWBE/o/kjT2W8OxMis6
t51QiNN5TjZ7vTLau7eMUus498dF3mp86RR2bXw4CaGfp5PNllcOV+eWSV+KEtwHyY+DQQKD46k9
7EIEdn1Xsar+bBZSUCH1n1vvU17FDLr2H4mB1G13+cUM79ry24T/jivn7NnxWhPwxW/q2uH3CqN3
7XL87Dtb6vwaPITuM+MsKdvTApo8x3zXsbjY3ZsA8ct7aJieFeOgXre03Pbw2PawSC4TisHsDLNN
wGt9sz9fgFeOH7d2D1Gnbw99vnIAijjx87qHYjgURAH38AqvnCxzxqBfJnneOmXAu2v7GBJ/THl1
p22v4VkSfe06+95V7e64FK/8LBP/ZjN/3dHloJOv3sNyFK0nRbrdtBAp7zwolKPc2kMEoh6bvWvL
15On1NmynvCbjb00vXDa5xZqLCpOZvc+lwenTjTLPL99rNO+8PT30f75JM0m9bqt5SxRIf2sP/jz
3eR6Uh5cTSp/3DrGAJeKLMA+ev6YpMG6pZd+G3vYvK8R9PAOBk6ahH77NFMotbK3GwydYFuxH0oE
jlnXobnx/PaIg4rZwyZ+E4RYJG3Yk6It5TY69ziduNsuMXy77kPxZRLHkMUXzpabAJtP2cPhcOcl
z5ODs2znbBORiO69v0+KNyaiSkhzD690dYPdiSiaJ4TW9bV+ZfQnWTZpmRSqKom0VPe2q7ZXifyL
qB3Vtd1vueOtWxF7ClA8ZQ9n/TuFljue9JQccP2t6Y222D7m33eHcyd28/bSVHXgdOsh+vPT4fsk
yw9e7TwyLHuYfO/y1TuO+fc6iRiY9SAs54kBs3r9wVuj8lqk6WeKfjf+tE69v/Zn7eCa+MY4nDjp
X/8FAAD//w==</cx:binary>
              </cx:geoCache>
            </cx:geography>
          </cx:layoutPr>
        </cx:series>
      </cx:plotAreaRegion>
    </cx:plotArea>
  </cx:chart>
</cx: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494">
  <cs:axisTitle>
    <cs:lnRef idx="0"/>
    <cs:fillRef idx="0"/>
    <cs:effectRef idx="0"/>
    <cs:fontRef idx="minor">
      <a:schemeClr val="tx1">
        <a:lumMod val="65000"/>
        <a:lumOff val="35000"/>
      </a:schemeClr>
    </cs:fontRef>
    <cs:defRPr sz="1197"/>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cs:chartArea>
  <cs:dataLabel>
    <cs:lnRef idx="0"/>
    <cs:fillRef idx="0"/>
    <cs:effectRef idx="0"/>
    <cs:fontRef idx="minor">
      <a:schemeClr val="tx1">
        <a:lumMod val="65000"/>
        <a:lumOff val="35000"/>
      </a:schemeClr>
    </cs:fontRef>
    <cs:defRPr sz="1131"/>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solidFill>
        <a:schemeClr val="phClr"/>
      </a:solidFill>
      <a:ln w="3175">
        <a:solidFill>
          <a:schemeClr val="bg1"/>
        </a:solidFill>
      </a:ln>
    </cs:spPr>
  </cs:dataPoint>
  <cs:dataPoint3D>
    <cs:lnRef idx="0"/>
    <cs:fillRef idx="0">
      <cs:styleClr val="auto"/>
    </cs:fillRef>
    <cs:effectRef idx="0"/>
    <cs:fontRef idx="minor">
      <a:schemeClr val="tx1"/>
    </cs:fontRef>
    <cs:spPr>
      <a:solidFill>
        <a:schemeClr val="phClr"/>
      </a:solidFill>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fillRef idx="0">
      <cs:styleClr val="auto"/>
    </cs:fillRef>
    <cs:effectRef idx="0"/>
    <cs:fontRef idx="minor">
      <a:schemeClr val="tx1"/>
    </cs:fontRef>
    <cs:spPr>
      <a:solidFill>
        <a:schemeClr val="phClr"/>
      </a:solidFill>
      <a:ln w="9525">
        <a:solidFill>
          <a:schemeClr val="lt1"/>
        </a:solidFill>
      </a:ln>
    </cs:spPr>
  </cs:dataPointMarker>
  <cs:dataPointMarkerLayout symbol="circle" size="5"/>
  <cs:dataPointWireframe>
    <cs:lnRef idx="0">
      <cs:styleClr val="auto"/>
    </cs:lnRef>
    <cs:fillRef idx="0"/>
    <cs:effectRef idx="0"/>
    <cs:fontRef idx="minor">
      <a:schemeClr val="tx1"/>
    </cs:fontRef>
    <cs:spPr>
      <a:ln w="2857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15000"/>
            <a:lumOff val="8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cs:seriesAxis>
  <cs:seriesLine>
    <cs:lnRef idx="0"/>
    <cs:fillRef idx="0"/>
    <cs:effectRef idx="0"/>
    <cs:fontRef idx="minor">
      <a:schemeClr val="tx1"/>
    </cs:fontRef>
    <cs:spPr>
      <a:ln w="9525" cap="flat">
        <a:solidFill>
          <a:srgbClr val="D9D9D9"/>
        </a:solidFill>
        <a:round/>
      </a:ln>
    </cs:spPr>
  </cs:seriesLine>
  <cs:title>
    <cs:lnRef idx="0"/>
    <cs:fillRef idx="0"/>
    <cs:effectRef idx="0"/>
    <cs:fontRef idx="minor">
      <a:schemeClr val="tx1">
        <a:lumMod val="65000"/>
        <a:lumOff val="35000"/>
      </a:schemeClr>
    </cs:fontRef>
    <cs:defRPr sz="1862"/>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197"/>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cs:valueAxis>
  <cs:wall>
    <cs:lnRef idx="0"/>
    <cs:fillRef idx="0"/>
    <cs:effectRef idx="0"/>
    <cs:fontRef idx="minor">
      <a:schemeClr val="tx1"/>
    </cs:fontRef>
  </cs:wall>
</cs:chartStyle>
</file>

<file path=ppt/charts/style2.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accent5_5">
  <dgm:title val=""/>
  <dgm:desc val=""/>
  <dgm:catLst>
    <dgm:cat type="accent5" pri="11500"/>
  </dgm:catLst>
  <dgm:styleLbl name="node0">
    <dgm:fillClrLst meth="cycle">
      <a:schemeClr val="accent5">
        <a:alpha val="80000"/>
      </a:schemeClr>
    </dgm:fillClrLst>
    <dgm:linClrLst meth="repeat">
      <a:schemeClr val="lt1"/>
    </dgm:linClrLst>
    <dgm:effectClrLst/>
    <dgm:txLinClrLst/>
    <dgm:txFillClrLst/>
    <dgm:txEffectClrLst/>
  </dgm:styleLbl>
  <dgm:styleLbl name="node1">
    <dgm:fillClrLst>
      <a:schemeClr val="accent5">
        <a:alpha val="90000"/>
      </a:schemeClr>
      <a:schemeClr val="accent5">
        <a:alpha val="50000"/>
      </a:schemeClr>
    </dgm:fillClrLst>
    <dgm:linClrLst meth="repeat">
      <a:schemeClr val="lt1"/>
    </dgm:linClrLst>
    <dgm:effectClrLst/>
    <dgm:txLinClrLst/>
    <dgm:txFillClrLst/>
    <dgm:txEffectClrLst/>
  </dgm:styleLbl>
  <dgm:styleLbl name="alignNode1">
    <dgm:fillClrLst>
      <a:schemeClr val="accent5">
        <a:alpha val="90000"/>
      </a:schemeClr>
      <a:schemeClr val="accent5">
        <a:alpha val="50000"/>
      </a:schemeClr>
    </dgm:fillClrLst>
    <dgm:linClrLst>
      <a:schemeClr val="accent5">
        <a:alpha val="90000"/>
      </a:schemeClr>
      <a:schemeClr val="accent5">
        <a:alpha val="50000"/>
      </a:schemeClr>
    </dgm:linClrLst>
    <dgm:effectClrLst/>
    <dgm:txLinClrLst/>
    <dgm:txFillClrLst/>
    <dgm:txEffectClrLst/>
  </dgm:styleLbl>
  <dgm:styleLbl name="lnNode1">
    <dgm:fillClrLst>
      <a:schemeClr val="accent5">
        <a:shade val="90000"/>
      </a:schemeClr>
      <a:schemeClr val="accent5">
        <a:alpha val="50000"/>
        <a:tint val="50000"/>
      </a:schemeClr>
    </dgm:fillClrLst>
    <dgm:linClrLst meth="repeat">
      <a:schemeClr val="lt1"/>
    </dgm:linClrLst>
    <dgm:effectClrLst/>
    <dgm:txLinClrLst/>
    <dgm:txFillClrLst/>
    <dgm:txEffectClrLst/>
  </dgm:styleLbl>
  <dgm:styleLbl name="vennNode1">
    <dgm:fillClrLst>
      <a:schemeClr val="accent5">
        <a:shade val="80000"/>
        <a:alpha val="50000"/>
      </a:schemeClr>
      <a:schemeClr val="accent5">
        <a:alpha val="20000"/>
      </a:schemeClr>
    </dgm:fillClrLst>
    <dgm:linClrLst meth="repeat">
      <a:schemeClr val="lt1"/>
    </dgm:linClrLst>
    <dgm:effectClrLst/>
    <dgm:txLinClrLst/>
    <dgm:txFillClrLst/>
    <dgm:txEffectClrLst/>
  </dgm:styleLbl>
  <dgm:styleLbl name="node2">
    <dgm:fillClrLst>
      <a:schemeClr val="accent5">
        <a:alpha val="70000"/>
      </a:schemeClr>
    </dgm:fillClrLst>
    <dgm:linClrLst meth="repeat">
      <a:schemeClr val="lt1"/>
    </dgm:linClrLst>
    <dgm:effectClrLst/>
    <dgm:txLinClrLst/>
    <dgm:txFillClrLst/>
    <dgm:txEffectClrLst/>
  </dgm:styleLbl>
  <dgm:styleLbl name="node3">
    <dgm:fillClrLst>
      <a:schemeClr val="accent5">
        <a:alpha val="50000"/>
      </a:schemeClr>
    </dgm:fillClrLst>
    <dgm:linClrLst meth="repeat">
      <a:schemeClr val="lt1"/>
    </dgm:linClrLst>
    <dgm:effectClrLst/>
    <dgm:txLinClrLst/>
    <dgm:txFillClrLst/>
    <dgm:txEffectClrLst/>
  </dgm:styleLbl>
  <dgm:styleLbl name="node4">
    <dgm:fillClrLst>
      <a:schemeClr val="accent5">
        <a:alpha val="30000"/>
      </a:schemeClr>
    </dgm:fillClrLst>
    <dgm:linClrLst meth="repeat">
      <a:schemeClr val="lt1"/>
    </dgm:linClrLst>
    <dgm:effectClrLst/>
    <dgm:txLinClrLst/>
    <dgm:txFillClrLst/>
    <dgm:txEffectClrLst/>
  </dgm:styleLbl>
  <dgm:styleLbl name="fgImgPlace1">
    <dgm:fillClrLst>
      <a:schemeClr val="accent5">
        <a:tint val="50000"/>
        <a:alpha val="90000"/>
      </a:schemeClr>
      <a:schemeClr val="accent5">
        <a:tint val="20000"/>
        <a:alpha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hade val="90000"/>
      </a:schemeClr>
      <a:schemeClr val="accent5">
        <a:tint val="50000"/>
      </a:schemeClr>
    </dgm:fillClrLst>
    <dgm:linClrLst>
      <a:schemeClr val="accent5">
        <a:shade val="90000"/>
      </a:schemeClr>
      <a:schemeClr val="accent5">
        <a:tint val="50000"/>
      </a:schemeClr>
    </dgm:linClrLst>
    <dgm:effectClrLst/>
    <dgm:txLinClrLst/>
    <dgm:txFillClrLst/>
    <dgm:txEffectClrLst/>
  </dgm:styleLbl>
  <dgm:styleLbl name="fgSibTrans2D1">
    <dgm:fillClrLst>
      <a:schemeClr val="accent5">
        <a:shade val="90000"/>
      </a:schemeClr>
      <a:schemeClr val="accent5">
        <a:tint val="50000"/>
      </a:schemeClr>
    </dgm:fillClrLst>
    <dgm:linClrLst>
      <a:schemeClr val="accent5">
        <a:shade val="90000"/>
      </a:schemeClr>
      <a:schemeClr val="accent5">
        <a:tint val="50000"/>
      </a:schemeClr>
    </dgm:linClrLst>
    <dgm:effectClrLst/>
    <dgm:txLinClrLst/>
    <dgm:txFillClrLst/>
    <dgm:txEffectClrLst/>
  </dgm:styleLbl>
  <dgm:styleLbl name="bgSibTrans2D1">
    <dgm:fillClrLst>
      <a:schemeClr val="accent5">
        <a:shade val="90000"/>
      </a:schemeClr>
      <a:schemeClr val="accent5">
        <a:tint val="50000"/>
      </a:schemeClr>
    </dgm:fillClrLst>
    <dgm:linClrLst>
      <a:schemeClr val="accent5">
        <a:shade val="90000"/>
      </a:schemeClr>
      <a:schemeClr val="accent5">
        <a:tint val="50000"/>
      </a:schemeClr>
    </dgm:linClrLst>
    <dgm:effectClrLst/>
    <dgm:txLinClrLst/>
    <dgm:txFillClrLst/>
    <dgm:txEffectClrLst/>
  </dgm:styleLbl>
  <dgm:styleLbl name="sibTrans1D1">
    <dgm:fillClrLst>
      <a:schemeClr val="accent5">
        <a:shade val="90000"/>
      </a:schemeClr>
      <a:schemeClr val="accent5">
        <a:tint val="50000"/>
      </a:schemeClr>
    </dgm:fillClrLst>
    <dgm:linClrLst>
      <a:schemeClr val="accent5">
        <a:shade val="90000"/>
      </a:schemeClr>
      <a:schemeClr val="accent5">
        <a:tint val="50000"/>
      </a:schemeClr>
    </dgm:linClrLst>
    <dgm:effectClrLst/>
    <dgm:txLinClrLst/>
    <dgm:txFillClrLst meth="repeat">
      <a:schemeClr val="tx1"/>
    </dgm:txFillClrLst>
    <dgm:txEffectClrLst/>
  </dgm:styleLbl>
  <dgm:styleLbl name="callout">
    <dgm:fillClrLst meth="repeat">
      <a:schemeClr val="accent5"/>
    </dgm:fillClrLst>
    <dgm:linClrLst meth="repeat">
      <a:schemeClr val="accent5"/>
    </dgm:linClrLst>
    <dgm:effectClrLst/>
    <dgm:txLinClrLst/>
    <dgm:txFillClrLst meth="repeat">
      <a:schemeClr val="tx1"/>
    </dgm:txFillClrLst>
    <dgm:txEffectClrLst/>
  </dgm:styleLbl>
  <dgm:styleLbl name="asst0">
    <dgm:fillClrLst meth="repeat">
      <a:schemeClr val="accent5">
        <a:alpha val="90000"/>
      </a:schemeClr>
    </dgm:fillClrLst>
    <dgm:linClrLst meth="repeat">
      <a:schemeClr val="lt1"/>
    </dgm:linClrLst>
    <dgm:effectClrLst/>
    <dgm:txLinClrLst/>
    <dgm:txFillClrLst/>
    <dgm:txEffectClrLst/>
  </dgm:styleLbl>
  <dgm:styleLbl name="asst1">
    <dgm:fillClrLst meth="repeat">
      <a:schemeClr val="accent5">
        <a:alpha val="90000"/>
      </a:schemeClr>
    </dgm:fillClrLst>
    <dgm:linClrLst meth="repeat">
      <a:schemeClr val="lt1"/>
    </dgm:linClrLst>
    <dgm:effectClrLst/>
    <dgm:txLinClrLst/>
    <dgm:txFillClrLst/>
    <dgm:txEffectClrLst/>
  </dgm:styleLbl>
  <dgm:styleLbl name="asst2">
    <dgm:fillClrLst>
      <a:schemeClr val="accent5">
        <a:alpha val="90000"/>
      </a:schemeClr>
    </dgm:fillClrLst>
    <dgm:linClrLst meth="repeat">
      <a:schemeClr val="lt1"/>
    </dgm:linClrLst>
    <dgm:effectClrLst/>
    <dgm:txLinClrLst/>
    <dgm:txFillClrLst/>
    <dgm:txEffectClrLst/>
  </dgm:styleLbl>
  <dgm:styleLbl name="asst3">
    <dgm:fillClrLst>
      <a:schemeClr val="accent5">
        <a:alpha val="70000"/>
      </a:schemeClr>
    </dgm:fillClrLst>
    <dgm:linClrLst meth="repeat">
      <a:schemeClr val="lt1"/>
    </dgm:linClrLst>
    <dgm:effectClrLst/>
    <dgm:txLinClrLst/>
    <dgm:txFillClrLst/>
    <dgm:txEffectClrLst/>
  </dgm:styleLbl>
  <dgm:styleLbl name="asst4">
    <dgm:fillClrLst>
      <a:schemeClr val="accent5">
        <a:alpha val="50000"/>
      </a:schemeClr>
    </dgm:fillClrLst>
    <dgm:linClrLst meth="repeat">
      <a:schemeClr val="lt1"/>
    </dgm:linClrLst>
    <dgm:effectClrLst/>
    <dgm:txLinClrLst/>
    <dgm:txFillClrLst/>
    <dgm:txEffectClrLst/>
  </dgm:styleLbl>
  <dgm:styleLbl name="parChTrans2D1">
    <dgm:fillClrLst meth="repeat">
      <a:schemeClr val="accent5">
        <a:shade val="80000"/>
      </a:schemeClr>
    </dgm:fillClrLst>
    <dgm:linClrLst meth="repeat">
      <a:schemeClr val="accent5">
        <a:shade val="80000"/>
      </a:schemeClr>
    </dgm:linClrLst>
    <dgm:effectClrLst/>
    <dgm:txLinClrLst/>
    <dgm:txFillClrLst/>
    <dgm:txEffectClrLst/>
  </dgm:styleLbl>
  <dgm:styleLbl name="parChTrans2D2">
    <dgm:fillClrLst meth="repeat">
      <a:schemeClr val="accent5">
        <a:tint val="90000"/>
      </a:schemeClr>
    </dgm:fillClrLst>
    <dgm:linClrLst meth="repeat">
      <a:schemeClr val="accent5">
        <a:tint val="90000"/>
      </a:schemeClr>
    </dgm:linClrLst>
    <dgm:effectClrLst/>
    <dgm:txLinClrLst/>
    <dgm:txFillClrLst/>
    <dgm:txEffectClrLst/>
  </dgm:styleLbl>
  <dgm:styleLbl name="parChTrans2D3">
    <dgm:fillClrLst meth="repeat">
      <a:schemeClr val="accent5">
        <a:tint val="70000"/>
      </a:schemeClr>
    </dgm:fillClrLst>
    <dgm:linClrLst meth="repeat">
      <a:schemeClr val="accent5">
        <a:tint val="70000"/>
      </a:schemeClr>
    </dgm:linClrLst>
    <dgm:effectClrLst/>
    <dgm:txLinClrLst/>
    <dgm:txFillClrLst/>
    <dgm:txEffectClrLst/>
  </dgm:styleLbl>
  <dgm:styleLbl name="parChTrans2D4">
    <dgm:fillClrLst meth="repeat">
      <a:schemeClr val="accent5">
        <a:tint val="50000"/>
      </a:schemeClr>
    </dgm:fillClrLst>
    <dgm:linClrLst meth="repeat">
      <a:schemeClr val="accent5">
        <a:tint val="50000"/>
      </a:schemeClr>
    </dgm:linClrLst>
    <dgm:effectClrLst/>
    <dgm:txLinClrLst/>
    <dgm:txFillClrLst meth="repeat">
      <a:schemeClr val="dk1"/>
    </dgm:txFillClrLst>
    <dgm:txEffectClrLst/>
  </dgm:styleLbl>
  <dgm:styleLbl name="parChTrans1D1">
    <dgm:fillClrLst meth="repeat">
      <a:schemeClr val="accent5">
        <a:shade val="80000"/>
      </a:schemeClr>
    </dgm:fillClrLst>
    <dgm:linClrLst meth="repeat">
      <a:schemeClr val="accent5">
        <a:shade val="80000"/>
      </a:schemeClr>
    </dgm:linClrLst>
    <dgm:effectClrLst/>
    <dgm:txLinClrLst/>
    <dgm:txFillClrLst meth="repeat">
      <a:schemeClr val="tx1"/>
    </dgm:txFillClrLst>
    <dgm:txEffectClrLst/>
  </dgm:styleLbl>
  <dgm:styleLbl name="parChTrans1D2">
    <dgm:fillClrLst meth="repeat">
      <a:schemeClr val="accent5">
        <a:tint val="90000"/>
      </a:schemeClr>
    </dgm:fillClrLst>
    <dgm:linClrLst meth="repeat">
      <a:schemeClr val="accent5">
        <a:tint val="90000"/>
      </a:schemeClr>
    </dgm:linClrLst>
    <dgm:effectClrLst/>
    <dgm:txLinClrLst/>
    <dgm:txFillClrLst meth="repeat">
      <a:schemeClr val="tx1"/>
    </dgm:txFillClrLst>
    <dgm:txEffectClrLst/>
  </dgm:styleLbl>
  <dgm:styleLbl name="parChTrans1D3">
    <dgm:fillClrLst meth="repeat">
      <a:schemeClr val="accent5">
        <a:tint val="70000"/>
      </a:schemeClr>
    </dgm:fillClrLst>
    <dgm:linClrLst meth="repeat">
      <a:schemeClr val="accent5">
        <a:tint val="70000"/>
      </a:schemeClr>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5">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5">
        <a:alpha val="90000"/>
      </a:schemeClr>
      <a:schemeClr val="accent5">
        <a:alpha val="5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alpha val="90000"/>
      </a:schemeClr>
      <a:schemeClr val="accent5">
        <a:alpha val="5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alpha val="90000"/>
      </a:schemeClr>
      <a:schemeClr val="accent5">
        <a:alpha val="50000"/>
      </a:schemeClr>
    </dgm:linClrLst>
    <dgm:effectClrLst/>
    <dgm:txLinClrLst/>
    <dgm:txFillClrLst meth="repeat">
      <a:schemeClr val="dk1"/>
    </dgm:txFillClrLst>
    <dgm:txEffectClrLst/>
  </dgm:styleLbl>
  <dgm:styleLbl name="trAlignAcc1">
    <dgm:fillClrLst meth="repeat">
      <a:schemeClr val="lt1">
        <a:alpha val="40000"/>
      </a:schemeClr>
    </dgm:fillClrLst>
    <dgm:linClrLst>
      <a:schemeClr val="accent5">
        <a:alpha val="90000"/>
      </a:schemeClr>
      <a:schemeClr val="accent5">
        <a:alpha val="50000"/>
      </a:schemeClr>
    </dgm:linClrLst>
    <dgm:effectClrLst/>
    <dgm:txLinClrLst/>
    <dgm:txFillClrLst meth="repeat">
      <a:schemeClr val="dk1"/>
    </dgm:txFillClrLst>
    <dgm:txEffectClrLst/>
  </dgm:styleLbl>
  <dgm:styleLbl name="bgAcc1">
    <dgm:fillClrLst meth="repeat">
      <a:schemeClr val="lt1">
        <a:alpha val="90000"/>
      </a:schemeClr>
    </dgm:fillClrLst>
    <dgm:linClrLst>
      <a:schemeClr val="accent5">
        <a:alpha val="90000"/>
      </a:schemeClr>
      <a:schemeClr val="accent5">
        <a:alpha val="50000"/>
      </a:schemeClr>
    </dgm:linClrLst>
    <dgm:effectClrLst/>
    <dgm:txLinClrLst/>
    <dgm:txFillClrLst meth="repeat">
      <a:schemeClr val="dk1"/>
    </dgm:txFillClrLst>
    <dgm:txEffectClrLst/>
  </dgm:styleLbl>
  <dgm:styleLbl name="solidFgAcc1">
    <dgm:fillClrLst meth="repeat">
      <a:schemeClr val="lt1"/>
    </dgm:fillClrLst>
    <dgm:linClrLst>
      <a:schemeClr val="accent5">
        <a:alpha val="90000"/>
      </a:schemeClr>
      <a:schemeClr val="accent5">
        <a:alpha val="5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5"/>
    </dgm:linClrLst>
    <dgm:effectClrLst/>
    <dgm:txLinClrLst/>
    <dgm:txFillClrLst meth="repeat">
      <a:schemeClr val="dk1"/>
    </dgm:txFillClrLst>
    <dgm:txEffectClrLst/>
  </dgm:styleLbl>
  <dgm:styleLbl name="solidBgAcc1">
    <dgm:fillClrLst meth="repeat">
      <a:schemeClr val="lt1"/>
    </dgm:fillClrLst>
    <dgm:linClrLst meth="repeat">
      <a:schemeClr val="accent5"/>
    </dgm:linClrLst>
    <dgm:effectClrLst/>
    <dgm:txLinClrLst/>
    <dgm:txFillClrLst meth="repeat">
      <a:schemeClr val="dk1"/>
    </dgm:txFillClrLst>
    <dgm:txEffectClrLst/>
  </dgm:styleLbl>
  <dgm:styleLbl name="fgAccFollowNode1">
    <dgm:fillClrLst>
      <a:schemeClr val="accent5">
        <a:alpha val="90000"/>
        <a:tint val="40000"/>
      </a:schemeClr>
      <a:schemeClr val="accent5">
        <a:alpha val="5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align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bgAccFollowNode1">
    <dgm:fillClrLst meth="repeat">
      <a:schemeClr val="accent5">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5">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5">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5">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5">
        <a:tint val="50000"/>
      </a:schemeClr>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3">
  <dgm:title val=""/>
  <dgm:desc val=""/>
  <dgm:catLst>
    <dgm:cat type="accent1" pri="11300"/>
  </dgm:catLst>
  <dgm:styleLbl name="node0">
    <dgm:fillClrLst meth="repeat">
      <a:schemeClr val="accent1">
        <a:shade val="80000"/>
      </a:schemeClr>
    </dgm:fillClrLst>
    <dgm:linClrLst meth="repeat">
      <a:schemeClr val="lt1"/>
    </dgm:linClrLst>
    <dgm:effectClrLst/>
    <dgm:txLinClrLst/>
    <dgm:txFillClrLst/>
    <dgm:txEffectClrLst/>
  </dgm:styleLbl>
  <dgm:styleLbl name="alignNode1">
    <dgm:fillClrLst>
      <a:schemeClr val="accent1">
        <a:shade val="80000"/>
      </a:schemeClr>
      <a:schemeClr val="accent1">
        <a:tint val="70000"/>
      </a:schemeClr>
    </dgm:fillClrLst>
    <dgm:linClrLst>
      <a:schemeClr val="accent1">
        <a:shade val="80000"/>
      </a:schemeClr>
      <a:schemeClr val="accent1">
        <a:tint val="70000"/>
      </a:schemeClr>
    </dgm:linClrLst>
    <dgm:effectClrLst/>
    <dgm:txLinClrLst/>
    <dgm:txFillClrLst/>
    <dgm:txEffectClrLst/>
  </dgm:styleLbl>
  <dgm:styleLbl name="node1">
    <dgm:fillClrLst>
      <a:schemeClr val="accent1">
        <a:shade val="80000"/>
      </a:schemeClr>
      <a:schemeClr val="accent1">
        <a:tint val="70000"/>
      </a:schemeClr>
    </dgm:fillClrLst>
    <dgm:linClrLst meth="repeat">
      <a:schemeClr val="lt1"/>
    </dgm:linClrLst>
    <dgm:effectClrLst/>
    <dgm:txLinClrLst/>
    <dgm:txFillClrLst/>
    <dgm:txEffectClrLst/>
  </dgm:styleLbl>
  <dgm:styleLbl name="lnNode1">
    <dgm:fillClrLst>
      <a:schemeClr val="accent1">
        <a:shade val="80000"/>
      </a:schemeClr>
      <a:schemeClr val="accent1">
        <a:tint val="70000"/>
      </a:schemeClr>
    </dgm:fillClrLst>
    <dgm:linClrLst meth="repeat">
      <a:schemeClr val="lt1"/>
    </dgm:linClrLst>
    <dgm:effectClrLst/>
    <dgm:txLinClrLst/>
    <dgm:txFillClrLst/>
    <dgm:txEffectClrLst/>
  </dgm:styleLbl>
  <dgm:styleLbl name="vennNode1">
    <dgm:fillClrLst>
      <a:schemeClr val="accent1">
        <a:shade val="80000"/>
        <a:alpha val="50000"/>
      </a:schemeClr>
      <a:schemeClr val="accent1">
        <a:tint val="70000"/>
        <a:alpha val="50000"/>
      </a:schemeClr>
    </dgm:fillClrLst>
    <dgm:linClrLst meth="repeat">
      <a:schemeClr val="lt1"/>
    </dgm:linClrLst>
    <dgm:effectClrLst/>
    <dgm:txLinClrLst/>
    <dgm:txFillClrLst/>
    <dgm:txEffectClrLst/>
  </dgm:styleLbl>
  <dgm:styleLbl name="node2">
    <dgm:fillClrLst>
      <a:schemeClr val="accent1">
        <a:tint val="99000"/>
      </a:schemeClr>
    </dgm:fillClrLst>
    <dgm:linClrLst meth="repeat">
      <a:schemeClr val="lt1"/>
    </dgm:linClrLst>
    <dgm:effectClrLst/>
    <dgm:txLinClrLst/>
    <dgm:txFillClrLst/>
    <dgm:txEffectClrLst/>
  </dgm:styleLbl>
  <dgm:styleLbl name="node3">
    <dgm:fillClrLst>
      <a:schemeClr val="accent1">
        <a:tint val="80000"/>
      </a:schemeClr>
    </dgm:fillClrLst>
    <dgm:linClrLst meth="repeat">
      <a:schemeClr val="lt1"/>
    </dgm:linClrLst>
    <dgm:effectClrLst/>
    <dgm:txLinClrLst/>
    <dgm:txFillClrLst/>
    <dgm:txEffectClrLst/>
  </dgm:styleLbl>
  <dgm:styleLbl name="node4">
    <dgm:fillClrLst>
      <a:schemeClr val="accent1">
        <a:tint val="70000"/>
      </a:schemeClr>
    </dgm:fillClrLst>
    <dgm:linClrLst meth="repeat">
      <a:schemeClr val="lt1"/>
    </dgm:linClrLst>
    <dgm:effectClrLst/>
    <dgm:txLinClrLst/>
    <dgm:txFillClrLst/>
    <dgm:txEffectClrLst/>
  </dgm:styleLbl>
  <dgm:styleLbl name="f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dgm:txEffectClrLst/>
  </dgm:styleLbl>
  <dgm:styleLbl name="fgSibTrans2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meth="repeat">
      <a:schemeClr val="lt1"/>
    </dgm:txFillClrLst>
    <dgm:txEffectClrLst/>
  </dgm:styleLbl>
  <dgm:styleLbl name="bgSibTrans2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meth="repeat">
      <a:schemeClr val="lt1"/>
    </dgm:txFillClrLst>
    <dgm:txEffectClrLst/>
  </dgm:styleLbl>
  <dgm:styleLbl name="sibTrans1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accent1">
        <a:shade val="80000"/>
      </a:schemeClr>
    </dgm:fillClrLst>
    <dgm:linClrLst meth="repeat">
      <a:schemeClr val="lt1"/>
    </dgm:linClrLst>
    <dgm:effectClrLst/>
    <dgm:txLinClrLst/>
    <dgm:txFillClrLst/>
    <dgm:txEffectClrLst/>
  </dgm:styleLbl>
  <dgm:styleLbl name="asst1">
    <dgm:fillClrLst meth="repeat">
      <a:schemeClr val="accent1">
        <a:shade val="80000"/>
      </a:schemeClr>
    </dgm:fillClrLst>
    <dgm:linClrLst meth="repeat">
      <a:schemeClr val="lt1"/>
    </dgm:linClrLst>
    <dgm:effectClrLst/>
    <dgm:txLinClrLst/>
    <dgm:txFillClrLst/>
    <dgm:txEffectClrLst/>
  </dgm:styleLbl>
  <dgm:styleLbl name="asst2">
    <dgm:fillClrLst>
      <a:schemeClr val="accent1">
        <a:tint val="99000"/>
      </a:schemeClr>
    </dgm:fillClrLst>
    <dgm:linClrLst meth="repeat">
      <a:schemeClr val="lt1"/>
    </dgm:linClrLst>
    <dgm:effectClrLst/>
    <dgm:txLinClrLst/>
    <dgm:txFillClrLst/>
    <dgm:txEffectClrLst/>
  </dgm:styleLbl>
  <dgm:styleLbl name="asst3">
    <dgm:fillClrLst>
      <a:schemeClr val="accent1">
        <a:tint val="80000"/>
      </a:schemeClr>
    </dgm:fillClrLst>
    <dgm:linClrLst meth="repeat">
      <a:schemeClr val="lt1"/>
    </dgm:linClrLst>
    <dgm:effectClrLst/>
    <dgm:txLinClrLst/>
    <dgm:txFillClrLst/>
    <dgm:txEffectClrLst/>
  </dgm:styleLbl>
  <dgm:styleLbl name="asst4">
    <dgm:fillClrLst>
      <a:schemeClr val="accent1">
        <a:tint val="70000"/>
      </a:schemeClr>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a:tint val="90000"/>
      </a:schemeClr>
    </dgm:fillClrLst>
    <dgm:linClrLst meth="repeat">
      <a:schemeClr val="accent1">
        <a:tint val="90000"/>
      </a:schemeClr>
    </dgm:linClrLst>
    <dgm:effectClrLst/>
    <dgm:txLinClrLst/>
    <dgm:txFillClrLst/>
    <dgm:txEffectClrLst/>
  </dgm:styleLbl>
  <dgm:styleLbl name="parChTrans2D3">
    <dgm:fillClrLst meth="repeat">
      <a:schemeClr val="accent1">
        <a:tint val="70000"/>
      </a:schemeClr>
    </dgm:fillClrLst>
    <dgm:linClrLst meth="repeat">
      <a:schemeClr val="accent1">
        <a:tint val="70000"/>
      </a:schemeClr>
    </dgm:linClrLst>
    <dgm:effectClrLst/>
    <dgm:txLinClrLst/>
    <dgm:txFillClrLst/>
    <dgm:txEffectClrLst/>
  </dgm:styleLbl>
  <dgm:styleLbl name="parChTrans2D4">
    <dgm:fillClrLst meth="repeat">
      <a:schemeClr val="accent1">
        <a:tint val="50000"/>
      </a:schemeClr>
    </dgm:fillClrLst>
    <dgm:linClrLst meth="repeat">
      <a:schemeClr val="accent1">
        <a:tint val="50000"/>
      </a:schemeClr>
    </dgm:linClrLst>
    <dgm:effectClrLst/>
    <dgm:txLinClrLst/>
    <dgm:txFillClrLst meth="repeat">
      <a:schemeClr val="lt1"/>
    </dgm:txFillClrLst>
    <dgm:txEffectClrLst/>
  </dgm:styleLbl>
  <dgm:styleLbl name="parChTrans1D1">
    <dgm:fillClrLst meth="repeat">
      <a:schemeClr val="accent1">
        <a:shade val="80000"/>
      </a:schemeClr>
    </dgm:fillClrLst>
    <dgm:linClrLst meth="repeat">
      <a:schemeClr val="accent1">
        <a:shade val="80000"/>
      </a:schemeClr>
    </dgm:linClrLst>
    <dgm:effectClrLst/>
    <dgm:txLinClrLst/>
    <dgm:txFillClrLst meth="repeat">
      <a:schemeClr val="tx1"/>
    </dgm:txFillClrLst>
    <dgm:txEffectClrLst/>
  </dgm:styleLbl>
  <dgm:styleLbl name="parChTrans1D2">
    <dgm:fillClrLst meth="repeat">
      <a:schemeClr val="accent1">
        <a:tint val="99000"/>
      </a:schemeClr>
    </dgm:fillClrLst>
    <dgm:linClrLst meth="repeat">
      <a:schemeClr val="accent1">
        <a:tint val="99000"/>
      </a:schemeClr>
    </dgm:linClrLst>
    <dgm:effectClrLst/>
    <dgm:txLinClrLst/>
    <dgm:txFillClrLst meth="repeat">
      <a:schemeClr val="tx1"/>
    </dgm:txFillClrLst>
    <dgm:txEffectClrLst/>
  </dgm:styleLbl>
  <dgm:styleLbl name="parChTrans1D3">
    <dgm:fillClrLst meth="repeat">
      <a:schemeClr val="accent1">
        <a:tint val="80000"/>
      </a:schemeClr>
    </dgm:fillClrLst>
    <dgm:linClrLst meth="repeat">
      <a:schemeClr val="accent1">
        <a:tint val="80000"/>
      </a:schemeClr>
    </dgm:linClrLst>
    <dgm:effectClrLst/>
    <dgm:txLinClrLst/>
    <dgm:txFillClrLst meth="repeat">
      <a:schemeClr val="tx1"/>
    </dgm:txFillClrLst>
    <dgm:txEffectClrLst/>
  </dgm:styleLbl>
  <dgm:styleLbl name="parChTrans1D4">
    <dgm:fillClrLst meth="repeat">
      <a:schemeClr val="accent1">
        <a:tint val="70000"/>
      </a:schemeClr>
    </dgm:fillClrLst>
    <dgm:linClrLst meth="repeat">
      <a:schemeClr val="accent1">
        <a:tint val="7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solidFgAcc1">
    <dgm:fillClrLst meth="repeat">
      <a:schemeClr val="lt1"/>
    </dgm:fillClrLst>
    <dgm:linClrLst>
      <a:schemeClr val="accent1">
        <a:shade val="80000"/>
      </a:schemeClr>
      <a:schemeClr val="accent1">
        <a:tint val="7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a:tint val="99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a:tint val="8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a:tint val="70000"/>
      </a:schemeClr>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1">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5_2">
  <dgm:title val=""/>
  <dgm:desc val=""/>
  <dgm:catLst>
    <dgm:cat type="accent5" pri="11200"/>
  </dgm:catLst>
  <dgm:styleLbl name="node0">
    <dgm:fillClrLst meth="repeat">
      <a:schemeClr val="accent5"/>
    </dgm:fillClrLst>
    <dgm:linClrLst meth="repeat">
      <a:schemeClr val="lt1"/>
    </dgm:linClrLst>
    <dgm:effectClrLst/>
    <dgm:txLinClrLst/>
    <dgm:txFillClrLst/>
    <dgm:txEffectClrLst/>
  </dgm:styleLbl>
  <dgm:styleLbl name="node1">
    <dgm:fillClrLst meth="repeat">
      <a:schemeClr val="accent5"/>
    </dgm:fillClrLst>
    <dgm:linClrLst meth="repeat">
      <a:schemeClr val="lt1"/>
    </dgm:linClrLst>
    <dgm:effectClrLst/>
    <dgm:txLinClrLst/>
    <dgm:txFillClrLst/>
    <dgm:txEffectClrLst/>
  </dgm:styleLbl>
  <dgm:styleLbl name="alignNode1">
    <dgm:fillClrLst meth="repeat">
      <a:schemeClr val="accent5"/>
    </dgm:fillClrLst>
    <dgm:linClrLst meth="repeat">
      <a:schemeClr val="accent5"/>
    </dgm:linClrLst>
    <dgm:effectClrLst/>
    <dgm:txLinClrLst/>
    <dgm:txFillClrLst/>
    <dgm:txEffectClrLst/>
  </dgm:styleLbl>
  <dgm:styleLbl name="lnNode1">
    <dgm:fillClrLst meth="repeat">
      <a:schemeClr val="accent5"/>
    </dgm:fillClrLst>
    <dgm:linClrLst meth="repeat">
      <a:schemeClr val="lt1"/>
    </dgm:linClrLst>
    <dgm:effectClrLst/>
    <dgm:txLinClrLst/>
    <dgm:txFillClrLst/>
    <dgm:txEffectClrLst/>
  </dgm:styleLbl>
  <dgm:styleLbl name="vennNode1">
    <dgm:fillClrLst meth="repeat">
      <a:schemeClr val="accent5">
        <a:alpha val="50000"/>
      </a:schemeClr>
    </dgm:fillClrLst>
    <dgm:linClrLst meth="repeat">
      <a:schemeClr val="lt1"/>
    </dgm:linClrLst>
    <dgm:effectClrLst/>
    <dgm:txLinClrLst/>
    <dgm:txFillClrLst/>
    <dgm:txEffectClrLst/>
  </dgm:styleLbl>
  <dgm:styleLbl name="node2">
    <dgm:fillClrLst meth="repeat">
      <a:schemeClr val="accent5"/>
    </dgm:fillClrLst>
    <dgm:linClrLst meth="repeat">
      <a:schemeClr val="lt1"/>
    </dgm:linClrLst>
    <dgm:effectClrLst/>
    <dgm:txLinClrLst/>
    <dgm:txFillClrLst/>
    <dgm:txEffectClrLst/>
  </dgm:styleLbl>
  <dgm:styleLbl name="node3">
    <dgm:fillClrLst meth="repeat">
      <a:schemeClr val="accent5"/>
    </dgm:fillClrLst>
    <dgm:linClrLst meth="repeat">
      <a:schemeClr val="lt1"/>
    </dgm:linClrLst>
    <dgm:effectClrLst/>
    <dgm:txLinClrLst/>
    <dgm:txFillClrLst/>
    <dgm:txEffectClrLst/>
  </dgm:styleLbl>
  <dgm:styleLbl name="node4">
    <dgm:fillClrLst meth="repeat">
      <a:schemeClr val="accent5"/>
    </dgm:fillClrLst>
    <dgm:linClrLst meth="repeat">
      <a:schemeClr val="lt1"/>
    </dgm:linClrLst>
    <dgm:effectClrLst/>
    <dgm:txLinClrLst/>
    <dgm:txFillClrLst/>
    <dgm:txEffectClrLst/>
  </dgm:styleLbl>
  <dgm:styleLbl name="fgImgPlace1">
    <dgm:fillClrLst meth="repeat">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5">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5">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5">
        <a:tint val="60000"/>
      </a:schemeClr>
    </dgm:fillClrLst>
    <dgm:linClrLst meth="repeat">
      <a:schemeClr val="accent5">
        <a:tint val="60000"/>
      </a:schemeClr>
    </dgm:linClrLst>
    <dgm:effectClrLst/>
    <dgm:txLinClrLst/>
    <dgm:txFillClrLst/>
    <dgm:txEffectClrLst/>
  </dgm:styleLbl>
  <dgm:styleLbl name="fgSibTrans2D1">
    <dgm:fillClrLst meth="repeat">
      <a:schemeClr val="accent5">
        <a:tint val="60000"/>
      </a:schemeClr>
    </dgm:fillClrLst>
    <dgm:linClrLst meth="repeat">
      <a:schemeClr val="accent5">
        <a:tint val="60000"/>
      </a:schemeClr>
    </dgm:linClrLst>
    <dgm:effectClrLst/>
    <dgm:txLinClrLst/>
    <dgm:txFillClrLst/>
    <dgm:txEffectClrLst/>
  </dgm:styleLbl>
  <dgm:styleLbl name="bgSibTrans2D1">
    <dgm:fillClrLst meth="repeat">
      <a:schemeClr val="accent5">
        <a:tint val="60000"/>
      </a:schemeClr>
    </dgm:fillClrLst>
    <dgm:linClrLst meth="repeat">
      <a:schemeClr val="accent5">
        <a:tint val="60000"/>
      </a:schemeClr>
    </dgm:linClrLst>
    <dgm:effectClrLst/>
    <dgm:txLinClrLst/>
    <dgm:txFillClrLst/>
    <dgm:txEffectClrLst/>
  </dgm:styleLbl>
  <dgm:styleLbl name="sibTrans1D1">
    <dgm:fillClrLst meth="repeat">
      <a:schemeClr val="accent5"/>
    </dgm:fillClrLst>
    <dgm:linClrLst meth="repeat">
      <a:schemeClr val="accent5"/>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dgm:linClrLst>
    <dgm:effectClrLst/>
    <dgm:txLinClrLst/>
    <dgm:txFillClrLst/>
    <dgm:txEffectClrLst/>
  </dgm:styleLbl>
  <dgm:styleLbl name="asst1">
    <dgm:fillClrLst meth="repeat">
      <a:schemeClr val="accent5"/>
    </dgm:fillClrLst>
    <dgm:linClrLst meth="repeat">
      <a:schemeClr val="lt1"/>
    </dgm:linClrLst>
    <dgm:effectClrLst/>
    <dgm:txLinClrLst/>
    <dgm:txFillClrLst/>
    <dgm:txEffectClrLst/>
  </dgm:styleLbl>
  <dgm:styleLbl name="asst2">
    <dgm:fillClrLst meth="repeat">
      <a:schemeClr val="accent5"/>
    </dgm:fillClrLst>
    <dgm:linClrLst meth="repeat">
      <a:schemeClr val="lt1"/>
    </dgm:linClrLst>
    <dgm:effectClrLst/>
    <dgm:txLinClrLst/>
    <dgm:txFillClrLst/>
    <dgm:txEffectClrLst/>
  </dgm:styleLbl>
  <dgm:styleLbl name="asst3">
    <dgm:fillClrLst meth="repeat">
      <a:schemeClr val="accent5"/>
    </dgm:fillClrLst>
    <dgm:linClrLst meth="repeat">
      <a:schemeClr val="lt1"/>
    </dgm:linClrLst>
    <dgm:effectClrLst/>
    <dgm:txLinClrLst/>
    <dgm:txFillClrLst/>
    <dgm:txEffectClrLst/>
  </dgm:styleLbl>
  <dgm:styleLbl name="asst4">
    <dgm:fillClrLst meth="repeat">
      <a:schemeClr val="accent5"/>
    </dgm:fillClrLst>
    <dgm:linClrLst meth="repeat">
      <a:schemeClr val="lt1"/>
    </dgm:linClrLst>
    <dgm:effectClrLst/>
    <dgm:txLinClrLst/>
    <dgm:txFillClrLst/>
    <dgm:txEffectClrLst/>
  </dgm:styleLbl>
  <dgm:styleLbl name="parChTrans2D1">
    <dgm:fillClrLst meth="repeat">
      <a:schemeClr val="accent5">
        <a:tint val="60000"/>
      </a:schemeClr>
    </dgm:fillClrLst>
    <dgm:linClrLst meth="repeat">
      <a:schemeClr val="accent5">
        <a:tint val="60000"/>
      </a:schemeClr>
    </dgm:linClrLst>
    <dgm:effectClrLst/>
    <dgm:txLinClrLst/>
    <dgm:txFillClrLst meth="repeat">
      <a:schemeClr val="lt1"/>
    </dgm:txFillClrLst>
    <dgm:txEffectClrLst/>
  </dgm:styleLbl>
  <dgm:styleLbl name="parChTrans2D2">
    <dgm:fillClrLst meth="repeat">
      <a:schemeClr val="accent5"/>
    </dgm:fillClrLst>
    <dgm:linClrLst meth="repeat">
      <a:schemeClr val="accent5"/>
    </dgm:linClrLst>
    <dgm:effectClrLst/>
    <dgm:txLinClrLst/>
    <dgm:txFillClrLst meth="repeat">
      <a:schemeClr val="lt1"/>
    </dgm:txFillClrLst>
    <dgm:txEffectClrLst/>
  </dgm:styleLbl>
  <dgm:styleLbl name="parChTrans2D3">
    <dgm:fillClrLst meth="repeat">
      <a:schemeClr val="accent5"/>
    </dgm:fillClrLst>
    <dgm:linClrLst meth="repeat">
      <a:schemeClr val="accent5"/>
    </dgm:linClrLst>
    <dgm:effectClrLst/>
    <dgm:txLinClrLst/>
    <dgm:txFillClrLst meth="repeat">
      <a:schemeClr val="lt1"/>
    </dgm:txFillClrLst>
    <dgm:txEffectClrLst/>
  </dgm:styleLbl>
  <dgm:styleLbl name="parChTrans2D4">
    <dgm:fillClrLst meth="repeat">
      <a:schemeClr val="accent5"/>
    </dgm:fillClrLst>
    <dgm:linClrLst meth="repeat">
      <a:schemeClr val="accent5"/>
    </dgm:linClrLst>
    <dgm:effectClrLst/>
    <dgm:txLinClrLst/>
    <dgm:txFillClrLst meth="repeat">
      <a:schemeClr val="lt1"/>
    </dgm:txFillClrLst>
    <dgm:txEffectClrLst/>
  </dgm:styleLbl>
  <dgm:styleLbl name="parChTrans1D1">
    <dgm:fillClrLst meth="repeat">
      <a:schemeClr val="accent5"/>
    </dgm:fillClrLst>
    <dgm:linClrLst meth="repeat">
      <a:schemeClr val="accent5">
        <a:shade val="60000"/>
      </a:schemeClr>
    </dgm:linClrLst>
    <dgm:effectClrLst/>
    <dgm:txLinClrLst/>
    <dgm:txFillClrLst meth="repeat">
      <a:schemeClr val="tx1"/>
    </dgm:txFillClrLst>
    <dgm:txEffectClrLst/>
  </dgm:styleLbl>
  <dgm:styleLbl name="parChTrans1D2">
    <dgm:fillClrLst meth="repeat">
      <a:schemeClr val="accent5"/>
    </dgm:fillClrLst>
    <dgm:linClrLst meth="repeat">
      <a:schemeClr val="accent5">
        <a:shade val="60000"/>
      </a:schemeClr>
    </dgm:linClrLst>
    <dgm:effectClrLst/>
    <dgm:txLinClrLst/>
    <dgm:txFillClrLst meth="repeat">
      <a:schemeClr val="tx1"/>
    </dgm:txFillClrLst>
    <dgm:txEffectClrLst/>
  </dgm:styleLbl>
  <dgm:styleLbl name="parChTrans1D3">
    <dgm:fillClrLst meth="repeat">
      <a:schemeClr val="accent5"/>
    </dgm:fillClrLst>
    <dgm:linClrLst meth="repeat">
      <a:schemeClr val="accent5">
        <a:shade val="80000"/>
      </a:schemeClr>
    </dgm:linClrLst>
    <dgm:effectClrLst/>
    <dgm:txLinClrLst/>
    <dgm:txFillClrLst meth="repeat">
      <a:schemeClr val="tx1"/>
    </dgm:txFillClrLst>
    <dgm:txEffectClrLst/>
  </dgm:styleLbl>
  <dgm:styleLbl name="parChTrans1D4">
    <dgm:fillClrLst meth="repeat">
      <a:schemeClr val="accent5"/>
    </dgm:fillClrLst>
    <dgm:linClrLst meth="repeat">
      <a:schemeClr val="accent5">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solidFgAcc1">
    <dgm:fillClrLst meth="repeat">
      <a:schemeClr val="lt1"/>
    </dgm:fillClrLst>
    <dgm:linClrLst meth="repeat">
      <a:schemeClr val="accent5"/>
    </dgm:linClrLst>
    <dgm:effectClrLst/>
    <dgm:txLinClrLst/>
    <dgm:txFillClrLst meth="repeat">
      <a:schemeClr val="dk1"/>
    </dgm:txFillClrLst>
    <dgm:txEffectClrLst/>
  </dgm:styleLbl>
  <dgm:styleLbl name="solidAlignAcc1">
    <dgm:fillClrLst meth="repeat">
      <a:schemeClr val="lt1"/>
    </dgm:fillClrLst>
    <dgm:linClrLst meth="repeat">
      <a:schemeClr val="accent5"/>
    </dgm:linClrLst>
    <dgm:effectClrLst/>
    <dgm:txLinClrLst/>
    <dgm:txFillClrLst meth="repeat">
      <a:schemeClr val="dk1"/>
    </dgm:txFillClrLst>
    <dgm:txEffectClrLst/>
  </dgm:styleLbl>
  <dgm:styleLbl name="solidBgAcc1">
    <dgm:fillClrLst meth="repeat">
      <a:schemeClr val="lt1"/>
    </dgm:fillClrLst>
    <dgm:linClrLst meth="repeat">
      <a:schemeClr val="accent5"/>
    </dgm:linClrLst>
    <dgm:effectClrLst/>
    <dgm:txLinClrLst/>
    <dgm:txFillClrLst meth="repeat">
      <a:schemeClr val="dk1"/>
    </dgm:txFillClrLst>
    <dgm:txEffectClrLst/>
  </dgm:styleLbl>
  <dgm:styleLbl name="fg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align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bg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accent5"/>
    </dgm:linClrLst>
    <dgm:effectClrLst/>
    <dgm:txLinClrLst/>
    <dgm:txFillClrLst meth="repeat">
      <a:schemeClr val="dk1"/>
    </dgm:txFillClrLst>
    <dgm:txEffectClrLst/>
  </dgm:styleLbl>
  <dgm:styleLbl name="dkBgShp">
    <dgm:fillClrLst meth="repeat">
      <a:schemeClr val="accent5">
        <a:shade val="80000"/>
      </a:schemeClr>
    </dgm:fillClrLst>
    <dgm:linClrLst meth="repeat">
      <a:schemeClr val="accent5"/>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3">
  <dgm:title val=""/>
  <dgm:desc val=""/>
  <dgm:catLst>
    <dgm:cat type="accent1" pri="11300"/>
  </dgm:catLst>
  <dgm:styleLbl name="node0">
    <dgm:fillClrLst meth="repeat">
      <a:schemeClr val="accent1">
        <a:shade val="80000"/>
      </a:schemeClr>
    </dgm:fillClrLst>
    <dgm:linClrLst meth="repeat">
      <a:schemeClr val="lt1"/>
    </dgm:linClrLst>
    <dgm:effectClrLst/>
    <dgm:txLinClrLst/>
    <dgm:txFillClrLst/>
    <dgm:txEffectClrLst/>
  </dgm:styleLbl>
  <dgm:styleLbl name="alignNode1">
    <dgm:fillClrLst>
      <a:schemeClr val="accent1">
        <a:shade val="80000"/>
      </a:schemeClr>
      <a:schemeClr val="accent1">
        <a:tint val="70000"/>
      </a:schemeClr>
    </dgm:fillClrLst>
    <dgm:linClrLst>
      <a:schemeClr val="accent1">
        <a:shade val="80000"/>
      </a:schemeClr>
      <a:schemeClr val="accent1">
        <a:tint val="70000"/>
      </a:schemeClr>
    </dgm:linClrLst>
    <dgm:effectClrLst/>
    <dgm:txLinClrLst/>
    <dgm:txFillClrLst/>
    <dgm:txEffectClrLst/>
  </dgm:styleLbl>
  <dgm:styleLbl name="node1">
    <dgm:fillClrLst>
      <a:schemeClr val="accent1">
        <a:shade val="80000"/>
      </a:schemeClr>
      <a:schemeClr val="accent1">
        <a:tint val="70000"/>
      </a:schemeClr>
    </dgm:fillClrLst>
    <dgm:linClrLst meth="repeat">
      <a:schemeClr val="lt1"/>
    </dgm:linClrLst>
    <dgm:effectClrLst/>
    <dgm:txLinClrLst/>
    <dgm:txFillClrLst/>
    <dgm:txEffectClrLst/>
  </dgm:styleLbl>
  <dgm:styleLbl name="lnNode1">
    <dgm:fillClrLst>
      <a:schemeClr val="accent1">
        <a:shade val="80000"/>
      </a:schemeClr>
      <a:schemeClr val="accent1">
        <a:tint val="70000"/>
      </a:schemeClr>
    </dgm:fillClrLst>
    <dgm:linClrLst meth="repeat">
      <a:schemeClr val="lt1"/>
    </dgm:linClrLst>
    <dgm:effectClrLst/>
    <dgm:txLinClrLst/>
    <dgm:txFillClrLst/>
    <dgm:txEffectClrLst/>
  </dgm:styleLbl>
  <dgm:styleLbl name="vennNode1">
    <dgm:fillClrLst>
      <a:schemeClr val="accent1">
        <a:shade val="80000"/>
        <a:alpha val="50000"/>
      </a:schemeClr>
      <a:schemeClr val="accent1">
        <a:tint val="70000"/>
        <a:alpha val="50000"/>
      </a:schemeClr>
    </dgm:fillClrLst>
    <dgm:linClrLst meth="repeat">
      <a:schemeClr val="lt1"/>
    </dgm:linClrLst>
    <dgm:effectClrLst/>
    <dgm:txLinClrLst/>
    <dgm:txFillClrLst/>
    <dgm:txEffectClrLst/>
  </dgm:styleLbl>
  <dgm:styleLbl name="node2">
    <dgm:fillClrLst>
      <a:schemeClr val="accent1">
        <a:tint val="99000"/>
      </a:schemeClr>
    </dgm:fillClrLst>
    <dgm:linClrLst meth="repeat">
      <a:schemeClr val="lt1"/>
    </dgm:linClrLst>
    <dgm:effectClrLst/>
    <dgm:txLinClrLst/>
    <dgm:txFillClrLst/>
    <dgm:txEffectClrLst/>
  </dgm:styleLbl>
  <dgm:styleLbl name="node3">
    <dgm:fillClrLst>
      <a:schemeClr val="accent1">
        <a:tint val="80000"/>
      </a:schemeClr>
    </dgm:fillClrLst>
    <dgm:linClrLst meth="repeat">
      <a:schemeClr val="lt1"/>
    </dgm:linClrLst>
    <dgm:effectClrLst/>
    <dgm:txLinClrLst/>
    <dgm:txFillClrLst/>
    <dgm:txEffectClrLst/>
  </dgm:styleLbl>
  <dgm:styleLbl name="node4">
    <dgm:fillClrLst>
      <a:schemeClr val="accent1">
        <a:tint val="70000"/>
      </a:schemeClr>
    </dgm:fillClrLst>
    <dgm:linClrLst meth="repeat">
      <a:schemeClr val="lt1"/>
    </dgm:linClrLst>
    <dgm:effectClrLst/>
    <dgm:txLinClrLst/>
    <dgm:txFillClrLst/>
    <dgm:txEffectClrLst/>
  </dgm:styleLbl>
  <dgm:styleLbl name="f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dgm:txEffectClrLst/>
  </dgm:styleLbl>
  <dgm:styleLbl name="fgSibTrans2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meth="repeat">
      <a:schemeClr val="lt1"/>
    </dgm:txFillClrLst>
    <dgm:txEffectClrLst/>
  </dgm:styleLbl>
  <dgm:styleLbl name="bgSibTrans2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meth="repeat">
      <a:schemeClr val="lt1"/>
    </dgm:txFillClrLst>
    <dgm:txEffectClrLst/>
  </dgm:styleLbl>
  <dgm:styleLbl name="sibTrans1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accent1">
        <a:shade val="80000"/>
      </a:schemeClr>
    </dgm:fillClrLst>
    <dgm:linClrLst meth="repeat">
      <a:schemeClr val="lt1"/>
    </dgm:linClrLst>
    <dgm:effectClrLst/>
    <dgm:txLinClrLst/>
    <dgm:txFillClrLst/>
    <dgm:txEffectClrLst/>
  </dgm:styleLbl>
  <dgm:styleLbl name="asst1">
    <dgm:fillClrLst meth="repeat">
      <a:schemeClr val="accent1">
        <a:shade val="80000"/>
      </a:schemeClr>
    </dgm:fillClrLst>
    <dgm:linClrLst meth="repeat">
      <a:schemeClr val="lt1"/>
    </dgm:linClrLst>
    <dgm:effectClrLst/>
    <dgm:txLinClrLst/>
    <dgm:txFillClrLst/>
    <dgm:txEffectClrLst/>
  </dgm:styleLbl>
  <dgm:styleLbl name="asst2">
    <dgm:fillClrLst>
      <a:schemeClr val="accent1">
        <a:tint val="99000"/>
      </a:schemeClr>
    </dgm:fillClrLst>
    <dgm:linClrLst meth="repeat">
      <a:schemeClr val="lt1"/>
    </dgm:linClrLst>
    <dgm:effectClrLst/>
    <dgm:txLinClrLst/>
    <dgm:txFillClrLst/>
    <dgm:txEffectClrLst/>
  </dgm:styleLbl>
  <dgm:styleLbl name="asst3">
    <dgm:fillClrLst>
      <a:schemeClr val="accent1">
        <a:tint val="80000"/>
      </a:schemeClr>
    </dgm:fillClrLst>
    <dgm:linClrLst meth="repeat">
      <a:schemeClr val="lt1"/>
    </dgm:linClrLst>
    <dgm:effectClrLst/>
    <dgm:txLinClrLst/>
    <dgm:txFillClrLst/>
    <dgm:txEffectClrLst/>
  </dgm:styleLbl>
  <dgm:styleLbl name="asst4">
    <dgm:fillClrLst>
      <a:schemeClr val="accent1">
        <a:tint val="70000"/>
      </a:schemeClr>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a:tint val="90000"/>
      </a:schemeClr>
    </dgm:fillClrLst>
    <dgm:linClrLst meth="repeat">
      <a:schemeClr val="accent1">
        <a:tint val="90000"/>
      </a:schemeClr>
    </dgm:linClrLst>
    <dgm:effectClrLst/>
    <dgm:txLinClrLst/>
    <dgm:txFillClrLst/>
    <dgm:txEffectClrLst/>
  </dgm:styleLbl>
  <dgm:styleLbl name="parChTrans2D3">
    <dgm:fillClrLst meth="repeat">
      <a:schemeClr val="accent1">
        <a:tint val="70000"/>
      </a:schemeClr>
    </dgm:fillClrLst>
    <dgm:linClrLst meth="repeat">
      <a:schemeClr val="accent1">
        <a:tint val="70000"/>
      </a:schemeClr>
    </dgm:linClrLst>
    <dgm:effectClrLst/>
    <dgm:txLinClrLst/>
    <dgm:txFillClrLst/>
    <dgm:txEffectClrLst/>
  </dgm:styleLbl>
  <dgm:styleLbl name="parChTrans2D4">
    <dgm:fillClrLst meth="repeat">
      <a:schemeClr val="accent1">
        <a:tint val="50000"/>
      </a:schemeClr>
    </dgm:fillClrLst>
    <dgm:linClrLst meth="repeat">
      <a:schemeClr val="accent1">
        <a:tint val="50000"/>
      </a:schemeClr>
    </dgm:linClrLst>
    <dgm:effectClrLst/>
    <dgm:txLinClrLst/>
    <dgm:txFillClrLst meth="repeat">
      <a:schemeClr val="lt1"/>
    </dgm:txFillClrLst>
    <dgm:txEffectClrLst/>
  </dgm:styleLbl>
  <dgm:styleLbl name="parChTrans1D1">
    <dgm:fillClrLst meth="repeat">
      <a:schemeClr val="accent1">
        <a:shade val="80000"/>
      </a:schemeClr>
    </dgm:fillClrLst>
    <dgm:linClrLst meth="repeat">
      <a:schemeClr val="accent1">
        <a:shade val="80000"/>
      </a:schemeClr>
    </dgm:linClrLst>
    <dgm:effectClrLst/>
    <dgm:txLinClrLst/>
    <dgm:txFillClrLst meth="repeat">
      <a:schemeClr val="tx1"/>
    </dgm:txFillClrLst>
    <dgm:txEffectClrLst/>
  </dgm:styleLbl>
  <dgm:styleLbl name="parChTrans1D2">
    <dgm:fillClrLst meth="repeat">
      <a:schemeClr val="accent1">
        <a:tint val="99000"/>
      </a:schemeClr>
    </dgm:fillClrLst>
    <dgm:linClrLst meth="repeat">
      <a:schemeClr val="accent1">
        <a:tint val="99000"/>
      </a:schemeClr>
    </dgm:linClrLst>
    <dgm:effectClrLst/>
    <dgm:txLinClrLst/>
    <dgm:txFillClrLst meth="repeat">
      <a:schemeClr val="tx1"/>
    </dgm:txFillClrLst>
    <dgm:txEffectClrLst/>
  </dgm:styleLbl>
  <dgm:styleLbl name="parChTrans1D3">
    <dgm:fillClrLst meth="repeat">
      <a:schemeClr val="accent1">
        <a:tint val="80000"/>
      </a:schemeClr>
    </dgm:fillClrLst>
    <dgm:linClrLst meth="repeat">
      <a:schemeClr val="accent1">
        <a:tint val="80000"/>
      </a:schemeClr>
    </dgm:linClrLst>
    <dgm:effectClrLst/>
    <dgm:txLinClrLst/>
    <dgm:txFillClrLst meth="repeat">
      <a:schemeClr val="tx1"/>
    </dgm:txFillClrLst>
    <dgm:txEffectClrLst/>
  </dgm:styleLbl>
  <dgm:styleLbl name="parChTrans1D4">
    <dgm:fillClrLst meth="repeat">
      <a:schemeClr val="accent1">
        <a:tint val="70000"/>
      </a:schemeClr>
    </dgm:fillClrLst>
    <dgm:linClrLst meth="repeat">
      <a:schemeClr val="accent1">
        <a:tint val="7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solidFgAcc1">
    <dgm:fillClrLst meth="repeat">
      <a:schemeClr val="lt1"/>
    </dgm:fillClrLst>
    <dgm:linClrLst>
      <a:schemeClr val="accent1">
        <a:shade val="80000"/>
      </a:schemeClr>
      <a:schemeClr val="accent1">
        <a:tint val="7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a:tint val="99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a:tint val="8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a:tint val="70000"/>
      </a:schemeClr>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1">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B57E5EE8-3FCA-6A46-8B30-4AC59D102838}" type="doc">
      <dgm:prSet loTypeId="urn:microsoft.com/office/officeart/2005/8/layout/chevron1" loCatId="" qsTypeId="urn:microsoft.com/office/officeart/2005/8/quickstyle/simple1" qsCatId="simple" csTypeId="urn:microsoft.com/office/officeart/2005/8/colors/accent5_5" csCatId="accent5" phldr="1"/>
      <dgm:spPr/>
      <dgm:t>
        <a:bodyPr/>
        <a:lstStyle/>
        <a:p>
          <a:endParaRPr lang="en-US"/>
        </a:p>
      </dgm:t>
    </dgm:pt>
    <dgm:pt modelId="{E43E7AA4-338D-9B40-B426-B7489EE7E23C}">
      <dgm:prSet phldrT="[Text]"/>
      <dgm:spPr>
        <a:solidFill>
          <a:schemeClr val="accent1">
            <a:lumMod val="75000"/>
          </a:schemeClr>
        </a:solidFill>
      </dgm:spPr>
      <dgm:t>
        <a:bodyPr/>
        <a:lstStyle/>
        <a:p>
          <a:r>
            <a:rPr lang="en-US" dirty="0"/>
            <a:t>Rainfall flows from higher elevations into the ground.</a:t>
          </a:r>
        </a:p>
      </dgm:t>
    </dgm:pt>
    <dgm:pt modelId="{6EF847EF-FDEA-4B4D-95C3-E90541F6EE65}" type="parTrans" cxnId="{1584F718-62FA-AC42-BC53-E70E02A4FB90}">
      <dgm:prSet/>
      <dgm:spPr/>
      <dgm:t>
        <a:bodyPr/>
        <a:lstStyle/>
        <a:p>
          <a:endParaRPr lang="en-US"/>
        </a:p>
      </dgm:t>
    </dgm:pt>
    <dgm:pt modelId="{F69C1AD5-C409-4547-854A-90E023F08001}" type="sibTrans" cxnId="{1584F718-62FA-AC42-BC53-E70E02A4FB90}">
      <dgm:prSet/>
      <dgm:spPr/>
      <dgm:t>
        <a:bodyPr/>
        <a:lstStyle/>
        <a:p>
          <a:endParaRPr lang="en-US"/>
        </a:p>
      </dgm:t>
    </dgm:pt>
    <dgm:pt modelId="{3F2104C0-67AC-CF41-BEC0-9684A3A03C7A}">
      <dgm:prSet phldrT="[Text]"/>
      <dgm:spPr>
        <a:solidFill>
          <a:schemeClr val="accent1">
            <a:lumMod val="75000"/>
          </a:schemeClr>
        </a:solidFill>
      </dgm:spPr>
      <dgm:t>
        <a:bodyPr/>
        <a:lstStyle/>
        <a:p>
          <a:r>
            <a:rPr lang="en-US" dirty="0"/>
            <a:t>Water is heated by surrounding rock.</a:t>
          </a:r>
        </a:p>
      </dgm:t>
    </dgm:pt>
    <dgm:pt modelId="{A9A1199E-F3C4-5247-A990-08917A97E38B}" type="parTrans" cxnId="{9E83213F-C432-1641-9295-D0EB8DB5ACC2}">
      <dgm:prSet/>
      <dgm:spPr/>
      <dgm:t>
        <a:bodyPr/>
        <a:lstStyle/>
        <a:p>
          <a:endParaRPr lang="en-US"/>
        </a:p>
      </dgm:t>
    </dgm:pt>
    <dgm:pt modelId="{1E29638E-E4F2-5346-BC64-048DC08FEB1E}" type="sibTrans" cxnId="{9E83213F-C432-1641-9295-D0EB8DB5ACC2}">
      <dgm:prSet/>
      <dgm:spPr/>
      <dgm:t>
        <a:bodyPr/>
        <a:lstStyle/>
        <a:p>
          <a:endParaRPr lang="en-US"/>
        </a:p>
      </dgm:t>
    </dgm:pt>
    <dgm:pt modelId="{7CEE035F-B967-9046-929C-10D48652242E}">
      <dgm:prSet phldrT="[Text]"/>
      <dgm:spPr>
        <a:solidFill>
          <a:schemeClr val="accent1">
            <a:lumMod val="75000"/>
          </a:schemeClr>
        </a:solidFill>
      </dgm:spPr>
      <dgm:t>
        <a:bodyPr/>
        <a:lstStyle/>
        <a:p>
          <a:r>
            <a:rPr lang="en-US" dirty="0"/>
            <a:t>Water travels through faults and fractures.</a:t>
          </a:r>
        </a:p>
      </dgm:t>
    </dgm:pt>
    <dgm:pt modelId="{8731644A-5F3F-7B45-82BC-5E7ADD29A8A9}" type="parTrans" cxnId="{6189674D-EE60-8E41-B302-7BB10BB2CBFF}">
      <dgm:prSet/>
      <dgm:spPr/>
      <dgm:t>
        <a:bodyPr/>
        <a:lstStyle/>
        <a:p>
          <a:endParaRPr lang="en-US"/>
        </a:p>
      </dgm:t>
    </dgm:pt>
    <dgm:pt modelId="{F3526743-1534-A44B-B1E7-1CA772D0295F}" type="sibTrans" cxnId="{6189674D-EE60-8E41-B302-7BB10BB2CBFF}">
      <dgm:prSet/>
      <dgm:spPr/>
      <dgm:t>
        <a:bodyPr/>
        <a:lstStyle/>
        <a:p>
          <a:endParaRPr lang="en-US"/>
        </a:p>
      </dgm:t>
    </dgm:pt>
    <dgm:pt modelId="{86A8C032-F93E-4E47-B504-2FB3B51320E0}">
      <dgm:prSet phldrT="[Text]"/>
      <dgm:spPr>
        <a:solidFill>
          <a:schemeClr val="accent1">
            <a:lumMod val="75000"/>
          </a:schemeClr>
        </a:solidFill>
      </dgm:spPr>
      <dgm:t>
        <a:bodyPr/>
        <a:lstStyle/>
        <a:p>
          <a:r>
            <a:rPr lang="en-US" dirty="0"/>
            <a:t>Permeable rock traps and stores rising hot water or steam.</a:t>
          </a:r>
        </a:p>
      </dgm:t>
    </dgm:pt>
    <dgm:pt modelId="{9DD84BC1-0E8D-E741-BAE8-DB165C7EB6C4}" type="parTrans" cxnId="{F8E493D9-9E33-5248-A41A-9BE878E1495B}">
      <dgm:prSet/>
      <dgm:spPr/>
      <dgm:t>
        <a:bodyPr/>
        <a:lstStyle/>
        <a:p>
          <a:endParaRPr lang="en-US"/>
        </a:p>
      </dgm:t>
    </dgm:pt>
    <dgm:pt modelId="{B01AA6C9-4A19-9B4C-A1DE-D2175102EA88}" type="sibTrans" cxnId="{F8E493D9-9E33-5248-A41A-9BE878E1495B}">
      <dgm:prSet/>
      <dgm:spPr/>
      <dgm:t>
        <a:bodyPr/>
        <a:lstStyle/>
        <a:p>
          <a:endParaRPr lang="en-US"/>
        </a:p>
      </dgm:t>
    </dgm:pt>
    <dgm:pt modelId="{61393001-E87E-8345-A5D1-AA88C7180D2A}">
      <dgm:prSet phldrT="[Text]"/>
      <dgm:spPr>
        <a:solidFill>
          <a:schemeClr val="accent1">
            <a:lumMod val="75000"/>
          </a:schemeClr>
        </a:solidFill>
      </dgm:spPr>
      <dgm:t>
        <a:bodyPr/>
        <a:lstStyle/>
        <a:p>
          <a:r>
            <a:rPr lang="en-US" dirty="0"/>
            <a:t>Geothermal reservoir is formed.</a:t>
          </a:r>
        </a:p>
      </dgm:t>
    </dgm:pt>
    <dgm:pt modelId="{529F1284-F1C0-AA4B-A88C-D8FC22E26519}" type="parTrans" cxnId="{E067433B-1FC8-1948-BB1C-0E214869C2F7}">
      <dgm:prSet/>
      <dgm:spPr/>
      <dgm:t>
        <a:bodyPr/>
        <a:lstStyle/>
        <a:p>
          <a:endParaRPr lang="en-US"/>
        </a:p>
      </dgm:t>
    </dgm:pt>
    <dgm:pt modelId="{62BF0C4C-E6E8-7B47-BAA0-45E591FCA5CC}" type="sibTrans" cxnId="{E067433B-1FC8-1948-BB1C-0E214869C2F7}">
      <dgm:prSet/>
      <dgm:spPr/>
      <dgm:t>
        <a:bodyPr/>
        <a:lstStyle/>
        <a:p>
          <a:endParaRPr lang="en-US"/>
        </a:p>
      </dgm:t>
    </dgm:pt>
    <dgm:pt modelId="{F290A5D2-B669-4C41-A020-16BF2DA8962A}" type="pres">
      <dgm:prSet presAssocID="{B57E5EE8-3FCA-6A46-8B30-4AC59D102838}" presName="Name0" presStyleCnt="0">
        <dgm:presLayoutVars>
          <dgm:dir/>
          <dgm:animLvl val="lvl"/>
          <dgm:resizeHandles val="exact"/>
        </dgm:presLayoutVars>
      </dgm:prSet>
      <dgm:spPr/>
    </dgm:pt>
    <dgm:pt modelId="{D9AB4323-7DF9-7940-B151-16230AE4B9AC}" type="pres">
      <dgm:prSet presAssocID="{E43E7AA4-338D-9B40-B426-B7489EE7E23C}" presName="parTxOnly" presStyleLbl="node1" presStyleIdx="0" presStyleCnt="5" custLinFactNeighborX="48921" custLinFactNeighborY="1530">
        <dgm:presLayoutVars>
          <dgm:chMax val="0"/>
          <dgm:chPref val="0"/>
          <dgm:bulletEnabled val="1"/>
        </dgm:presLayoutVars>
      </dgm:prSet>
      <dgm:spPr/>
    </dgm:pt>
    <dgm:pt modelId="{03DCCA57-F43D-7C4C-805A-36FBE000D880}" type="pres">
      <dgm:prSet presAssocID="{F69C1AD5-C409-4547-854A-90E023F08001}" presName="parTxOnlySpace" presStyleCnt="0"/>
      <dgm:spPr/>
    </dgm:pt>
    <dgm:pt modelId="{AAB212BA-FC7F-A549-A581-07D841A7D58A}" type="pres">
      <dgm:prSet presAssocID="{3F2104C0-67AC-CF41-BEC0-9684A3A03C7A}" presName="parTxOnly" presStyleLbl="node1" presStyleIdx="1" presStyleCnt="5">
        <dgm:presLayoutVars>
          <dgm:chMax val="0"/>
          <dgm:chPref val="0"/>
          <dgm:bulletEnabled val="1"/>
        </dgm:presLayoutVars>
      </dgm:prSet>
      <dgm:spPr/>
    </dgm:pt>
    <dgm:pt modelId="{2145F0ED-CC9B-5349-B648-E49E3F32252D}" type="pres">
      <dgm:prSet presAssocID="{1E29638E-E4F2-5346-BC64-048DC08FEB1E}" presName="parTxOnlySpace" presStyleCnt="0"/>
      <dgm:spPr/>
    </dgm:pt>
    <dgm:pt modelId="{3A6B3280-F41C-6347-B823-F30CF2127F32}" type="pres">
      <dgm:prSet presAssocID="{7CEE035F-B967-9046-929C-10D48652242E}" presName="parTxOnly" presStyleLbl="node1" presStyleIdx="2" presStyleCnt="5">
        <dgm:presLayoutVars>
          <dgm:chMax val="0"/>
          <dgm:chPref val="0"/>
          <dgm:bulletEnabled val="1"/>
        </dgm:presLayoutVars>
      </dgm:prSet>
      <dgm:spPr/>
    </dgm:pt>
    <dgm:pt modelId="{F8DE6A0D-A106-3444-B2EE-296C4C5F7CAD}" type="pres">
      <dgm:prSet presAssocID="{F3526743-1534-A44B-B1E7-1CA772D0295F}" presName="parTxOnlySpace" presStyleCnt="0"/>
      <dgm:spPr/>
    </dgm:pt>
    <dgm:pt modelId="{324E8D2E-A5BD-2848-BB9B-DCA7E4A8210E}" type="pres">
      <dgm:prSet presAssocID="{86A8C032-F93E-4E47-B504-2FB3B51320E0}" presName="parTxOnly" presStyleLbl="node1" presStyleIdx="3" presStyleCnt="5">
        <dgm:presLayoutVars>
          <dgm:chMax val="0"/>
          <dgm:chPref val="0"/>
          <dgm:bulletEnabled val="1"/>
        </dgm:presLayoutVars>
      </dgm:prSet>
      <dgm:spPr/>
    </dgm:pt>
    <dgm:pt modelId="{C175815F-9F17-7144-A1DD-B0C79131C38D}" type="pres">
      <dgm:prSet presAssocID="{B01AA6C9-4A19-9B4C-A1DE-D2175102EA88}" presName="parTxOnlySpace" presStyleCnt="0"/>
      <dgm:spPr/>
    </dgm:pt>
    <dgm:pt modelId="{2E84441D-AD1E-A440-97CE-540566178320}" type="pres">
      <dgm:prSet presAssocID="{61393001-E87E-8345-A5D1-AA88C7180D2A}" presName="parTxOnly" presStyleLbl="node1" presStyleIdx="4" presStyleCnt="5">
        <dgm:presLayoutVars>
          <dgm:chMax val="0"/>
          <dgm:chPref val="0"/>
          <dgm:bulletEnabled val="1"/>
        </dgm:presLayoutVars>
      </dgm:prSet>
      <dgm:spPr/>
    </dgm:pt>
  </dgm:ptLst>
  <dgm:cxnLst>
    <dgm:cxn modelId="{1584F718-62FA-AC42-BC53-E70E02A4FB90}" srcId="{B57E5EE8-3FCA-6A46-8B30-4AC59D102838}" destId="{E43E7AA4-338D-9B40-B426-B7489EE7E23C}" srcOrd="0" destOrd="0" parTransId="{6EF847EF-FDEA-4B4D-95C3-E90541F6EE65}" sibTransId="{F69C1AD5-C409-4547-854A-90E023F08001}"/>
    <dgm:cxn modelId="{E067433B-1FC8-1948-BB1C-0E214869C2F7}" srcId="{B57E5EE8-3FCA-6A46-8B30-4AC59D102838}" destId="{61393001-E87E-8345-A5D1-AA88C7180D2A}" srcOrd="4" destOrd="0" parTransId="{529F1284-F1C0-AA4B-A88C-D8FC22E26519}" sibTransId="{62BF0C4C-E6E8-7B47-BAA0-45E591FCA5CC}"/>
    <dgm:cxn modelId="{9E83213F-C432-1641-9295-D0EB8DB5ACC2}" srcId="{B57E5EE8-3FCA-6A46-8B30-4AC59D102838}" destId="{3F2104C0-67AC-CF41-BEC0-9684A3A03C7A}" srcOrd="1" destOrd="0" parTransId="{A9A1199E-F3C4-5247-A990-08917A97E38B}" sibTransId="{1E29638E-E4F2-5346-BC64-048DC08FEB1E}"/>
    <dgm:cxn modelId="{6189674D-EE60-8E41-B302-7BB10BB2CBFF}" srcId="{B57E5EE8-3FCA-6A46-8B30-4AC59D102838}" destId="{7CEE035F-B967-9046-929C-10D48652242E}" srcOrd="2" destOrd="0" parTransId="{8731644A-5F3F-7B45-82BC-5E7ADD29A8A9}" sibTransId="{F3526743-1534-A44B-B1E7-1CA772D0295F}"/>
    <dgm:cxn modelId="{3F5F578A-FBF2-D343-A51C-D7D969CABEF4}" type="presOf" srcId="{86A8C032-F93E-4E47-B504-2FB3B51320E0}" destId="{324E8D2E-A5BD-2848-BB9B-DCA7E4A8210E}" srcOrd="0" destOrd="0" presId="urn:microsoft.com/office/officeart/2005/8/layout/chevron1"/>
    <dgm:cxn modelId="{36CCB58A-5E0C-9F46-A49B-7E12673B872D}" type="presOf" srcId="{61393001-E87E-8345-A5D1-AA88C7180D2A}" destId="{2E84441D-AD1E-A440-97CE-540566178320}" srcOrd="0" destOrd="0" presId="urn:microsoft.com/office/officeart/2005/8/layout/chevron1"/>
    <dgm:cxn modelId="{26F72391-9058-BB44-8005-C58C1ECD8DAC}" type="presOf" srcId="{E43E7AA4-338D-9B40-B426-B7489EE7E23C}" destId="{D9AB4323-7DF9-7940-B151-16230AE4B9AC}" srcOrd="0" destOrd="0" presId="urn:microsoft.com/office/officeart/2005/8/layout/chevron1"/>
    <dgm:cxn modelId="{476DCC91-BA80-134F-997B-EBBED5DFDA60}" type="presOf" srcId="{B57E5EE8-3FCA-6A46-8B30-4AC59D102838}" destId="{F290A5D2-B669-4C41-A020-16BF2DA8962A}" srcOrd="0" destOrd="0" presId="urn:microsoft.com/office/officeart/2005/8/layout/chevron1"/>
    <dgm:cxn modelId="{A738D1BB-7D04-A245-BBA5-DD444CB24057}" type="presOf" srcId="{7CEE035F-B967-9046-929C-10D48652242E}" destId="{3A6B3280-F41C-6347-B823-F30CF2127F32}" srcOrd="0" destOrd="0" presId="urn:microsoft.com/office/officeart/2005/8/layout/chevron1"/>
    <dgm:cxn modelId="{F8E493D9-9E33-5248-A41A-9BE878E1495B}" srcId="{B57E5EE8-3FCA-6A46-8B30-4AC59D102838}" destId="{86A8C032-F93E-4E47-B504-2FB3B51320E0}" srcOrd="3" destOrd="0" parTransId="{9DD84BC1-0E8D-E741-BAE8-DB165C7EB6C4}" sibTransId="{B01AA6C9-4A19-9B4C-A1DE-D2175102EA88}"/>
    <dgm:cxn modelId="{29455CEE-602F-5146-AB91-BCD04C18BFC9}" type="presOf" srcId="{3F2104C0-67AC-CF41-BEC0-9684A3A03C7A}" destId="{AAB212BA-FC7F-A549-A581-07D841A7D58A}" srcOrd="0" destOrd="0" presId="urn:microsoft.com/office/officeart/2005/8/layout/chevron1"/>
    <dgm:cxn modelId="{90DD48DB-7E3D-D346-BB3A-D32CBCE9A5FD}" type="presParOf" srcId="{F290A5D2-B669-4C41-A020-16BF2DA8962A}" destId="{D9AB4323-7DF9-7940-B151-16230AE4B9AC}" srcOrd="0" destOrd="0" presId="urn:microsoft.com/office/officeart/2005/8/layout/chevron1"/>
    <dgm:cxn modelId="{B72C3D83-A328-B745-B7F8-81735B0A5B11}" type="presParOf" srcId="{F290A5D2-B669-4C41-A020-16BF2DA8962A}" destId="{03DCCA57-F43D-7C4C-805A-36FBE000D880}" srcOrd="1" destOrd="0" presId="urn:microsoft.com/office/officeart/2005/8/layout/chevron1"/>
    <dgm:cxn modelId="{5BDEEE5A-11B5-894E-A15F-32CEC3324AE5}" type="presParOf" srcId="{F290A5D2-B669-4C41-A020-16BF2DA8962A}" destId="{AAB212BA-FC7F-A549-A581-07D841A7D58A}" srcOrd="2" destOrd="0" presId="urn:microsoft.com/office/officeart/2005/8/layout/chevron1"/>
    <dgm:cxn modelId="{B03AF47A-ABA9-8444-83E4-425F4BAC568E}" type="presParOf" srcId="{F290A5D2-B669-4C41-A020-16BF2DA8962A}" destId="{2145F0ED-CC9B-5349-B648-E49E3F32252D}" srcOrd="3" destOrd="0" presId="urn:microsoft.com/office/officeart/2005/8/layout/chevron1"/>
    <dgm:cxn modelId="{EFB536A3-F83B-4646-8ACF-C0CE9659DF76}" type="presParOf" srcId="{F290A5D2-B669-4C41-A020-16BF2DA8962A}" destId="{3A6B3280-F41C-6347-B823-F30CF2127F32}" srcOrd="4" destOrd="0" presId="urn:microsoft.com/office/officeart/2005/8/layout/chevron1"/>
    <dgm:cxn modelId="{EB2D9427-4A91-4344-941A-F96E54DE3D97}" type="presParOf" srcId="{F290A5D2-B669-4C41-A020-16BF2DA8962A}" destId="{F8DE6A0D-A106-3444-B2EE-296C4C5F7CAD}" srcOrd="5" destOrd="0" presId="urn:microsoft.com/office/officeart/2005/8/layout/chevron1"/>
    <dgm:cxn modelId="{AFC1B5BF-876E-0E4A-BE98-7151085788B9}" type="presParOf" srcId="{F290A5D2-B669-4C41-A020-16BF2DA8962A}" destId="{324E8D2E-A5BD-2848-BB9B-DCA7E4A8210E}" srcOrd="6" destOrd="0" presId="urn:microsoft.com/office/officeart/2005/8/layout/chevron1"/>
    <dgm:cxn modelId="{3D445D19-DD87-0349-9E3E-89E4BCB3EC38}" type="presParOf" srcId="{F290A5D2-B669-4C41-A020-16BF2DA8962A}" destId="{C175815F-9F17-7144-A1DD-B0C79131C38D}" srcOrd="7" destOrd="0" presId="urn:microsoft.com/office/officeart/2005/8/layout/chevron1"/>
    <dgm:cxn modelId="{EEE306D7-2CAF-8F44-A33C-C6F7B77A6593}" type="presParOf" srcId="{F290A5D2-B669-4C41-A020-16BF2DA8962A}" destId="{2E84441D-AD1E-A440-97CE-540566178320}" srcOrd="8" destOrd="0" presId="urn:microsoft.com/office/officeart/2005/8/layout/chevron1"/>
  </dgm:cxnLst>
  <dgm:bg/>
  <dgm:whole/>
  <dgm:extLst>
    <a:ext uri="http://schemas.microsoft.com/office/drawing/2008/diagram">
      <dsp:dataModelExt xmlns:dsp="http://schemas.microsoft.com/office/drawing/2008/diagram" relId="rId31"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DA341FF5-548A-4AD5-B7D9-15EEE9178955}" type="doc">
      <dgm:prSet loTypeId="urn:microsoft.com/office/officeart/2005/8/layout/hChevron3" loCatId="process" qsTypeId="urn:microsoft.com/office/officeart/2005/8/quickstyle/simple1" qsCatId="simple" csTypeId="urn:microsoft.com/office/officeart/2005/8/colors/accent1_3" csCatId="accent1" phldr="1"/>
      <dgm:spPr/>
      <dgm:t>
        <a:bodyPr/>
        <a:lstStyle/>
        <a:p>
          <a:endParaRPr lang="en-US"/>
        </a:p>
      </dgm:t>
    </dgm:pt>
    <dgm:pt modelId="{8E56B099-E9E4-4ED0-B24E-AFEC07F8FF4D}">
      <dgm:prSet phldrT="[Text]" phldr="0" custT="1"/>
      <dgm:spPr/>
      <dgm:t>
        <a:bodyPr/>
        <a:lstStyle/>
        <a:p>
          <a:pPr rtl="0"/>
          <a:r>
            <a:rPr lang="en-US" sz="900" dirty="0">
              <a:latin typeface="Arial"/>
            </a:rPr>
            <a:t> Years 1-2</a:t>
          </a:r>
          <a:endParaRPr lang="en-US" sz="900" dirty="0"/>
        </a:p>
      </dgm:t>
    </dgm:pt>
    <dgm:pt modelId="{6B3E483F-BF45-44C0-AB36-F928A8DFDE54}" type="parTrans" cxnId="{373FFC30-6557-43A2-AC7A-77195CC9F061}">
      <dgm:prSet/>
      <dgm:spPr/>
      <dgm:t>
        <a:bodyPr/>
        <a:lstStyle/>
        <a:p>
          <a:endParaRPr lang="en-US" sz="900"/>
        </a:p>
      </dgm:t>
    </dgm:pt>
    <dgm:pt modelId="{79AF3205-2777-491D-BB84-949ECF5EAC50}" type="sibTrans" cxnId="{373FFC30-6557-43A2-AC7A-77195CC9F061}">
      <dgm:prSet/>
      <dgm:spPr/>
      <dgm:t>
        <a:bodyPr/>
        <a:lstStyle/>
        <a:p>
          <a:endParaRPr lang="en-US" sz="900"/>
        </a:p>
      </dgm:t>
    </dgm:pt>
    <dgm:pt modelId="{AAC531F1-E417-4191-A51D-67CF09788798}">
      <dgm:prSet phldrT="[Text]" phldr="0" custT="1"/>
      <dgm:spPr/>
      <dgm:t>
        <a:bodyPr/>
        <a:lstStyle/>
        <a:p>
          <a:pPr rtl="0"/>
          <a:r>
            <a:rPr lang="en-US" sz="900" dirty="0">
              <a:latin typeface="Arial"/>
            </a:rPr>
            <a:t> Years 2-3 </a:t>
          </a:r>
          <a:endParaRPr lang="en-US" sz="900" dirty="0"/>
        </a:p>
      </dgm:t>
    </dgm:pt>
    <dgm:pt modelId="{0E410774-6E73-4A5D-A5CD-7CF420534712}" type="parTrans" cxnId="{ED357570-060A-4DFD-807A-DB4CD3791A62}">
      <dgm:prSet/>
      <dgm:spPr/>
      <dgm:t>
        <a:bodyPr/>
        <a:lstStyle/>
        <a:p>
          <a:endParaRPr lang="en-US" sz="900"/>
        </a:p>
      </dgm:t>
    </dgm:pt>
    <dgm:pt modelId="{DFA3BF56-CC0E-45E0-9705-758625CF84C1}" type="sibTrans" cxnId="{ED357570-060A-4DFD-807A-DB4CD3791A62}">
      <dgm:prSet/>
      <dgm:spPr/>
      <dgm:t>
        <a:bodyPr/>
        <a:lstStyle/>
        <a:p>
          <a:endParaRPr lang="en-US" sz="900"/>
        </a:p>
      </dgm:t>
    </dgm:pt>
    <dgm:pt modelId="{BC12A800-743B-40B5-BF51-1FD818EF83F7}">
      <dgm:prSet phldr="0" custT="1"/>
      <dgm:spPr/>
      <dgm:t>
        <a:bodyPr/>
        <a:lstStyle/>
        <a:p>
          <a:pPr rtl="0"/>
          <a:r>
            <a:rPr lang="en-US" sz="900" dirty="0">
              <a:latin typeface="Arial"/>
            </a:rPr>
            <a:t> Years 4-6</a:t>
          </a:r>
        </a:p>
      </dgm:t>
    </dgm:pt>
    <dgm:pt modelId="{3FBF8CEA-F9B2-4C4D-9999-3D1AEA700C87}" type="parTrans" cxnId="{CA620202-07A2-4C72-BB44-BF124CB2282F}">
      <dgm:prSet/>
      <dgm:spPr/>
      <dgm:t>
        <a:bodyPr/>
        <a:lstStyle/>
        <a:p>
          <a:endParaRPr lang="en-US" sz="900"/>
        </a:p>
      </dgm:t>
    </dgm:pt>
    <dgm:pt modelId="{57029A8F-1619-4496-86C7-45DC47178859}" type="sibTrans" cxnId="{CA620202-07A2-4C72-BB44-BF124CB2282F}">
      <dgm:prSet/>
      <dgm:spPr/>
      <dgm:t>
        <a:bodyPr/>
        <a:lstStyle/>
        <a:p>
          <a:endParaRPr lang="en-US" sz="900"/>
        </a:p>
      </dgm:t>
    </dgm:pt>
    <dgm:pt modelId="{7AA5DFCC-ECB2-4A39-AB92-CDC479345327}">
      <dgm:prSet phldr="0" custT="1"/>
      <dgm:spPr/>
      <dgm:t>
        <a:bodyPr/>
        <a:lstStyle/>
        <a:p>
          <a:pPr rtl="0"/>
          <a:r>
            <a:rPr lang="en-US" sz="900" dirty="0">
              <a:latin typeface="Arial"/>
            </a:rPr>
            <a:t> Years 6-8</a:t>
          </a:r>
        </a:p>
      </dgm:t>
    </dgm:pt>
    <dgm:pt modelId="{1CA19265-3912-4D88-8EDF-4C061897756D}" type="parTrans" cxnId="{84FBD54A-42C6-42AA-8C2F-AC361DE2FE5B}">
      <dgm:prSet/>
      <dgm:spPr/>
      <dgm:t>
        <a:bodyPr/>
        <a:lstStyle/>
        <a:p>
          <a:endParaRPr lang="en-US" sz="900"/>
        </a:p>
      </dgm:t>
    </dgm:pt>
    <dgm:pt modelId="{F331ADDA-04AA-4185-889B-96E120590CAD}" type="sibTrans" cxnId="{84FBD54A-42C6-42AA-8C2F-AC361DE2FE5B}">
      <dgm:prSet/>
      <dgm:spPr/>
      <dgm:t>
        <a:bodyPr/>
        <a:lstStyle/>
        <a:p>
          <a:endParaRPr lang="en-US" sz="900"/>
        </a:p>
      </dgm:t>
    </dgm:pt>
    <dgm:pt modelId="{F14CA5AB-06EC-449C-AA86-92B473EDF773}">
      <dgm:prSet phldr="0" custT="1"/>
      <dgm:spPr/>
      <dgm:t>
        <a:bodyPr/>
        <a:lstStyle/>
        <a:p>
          <a:pPr rtl="0"/>
          <a:r>
            <a:rPr lang="en-US" sz="900" dirty="0">
              <a:latin typeface="Arial"/>
            </a:rPr>
            <a:t> Years 8+</a:t>
          </a:r>
        </a:p>
      </dgm:t>
    </dgm:pt>
    <dgm:pt modelId="{EAF27522-7BE3-4D93-A7D3-8FD34EB3DCE0}" type="parTrans" cxnId="{62B87B87-5E67-4B12-8EC4-385F2E64CDFB}">
      <dgm:prSet/>
      <dgm:spPr/>
      <dgm:t>
        <a:bodyPr/>
        <a:lstStyle/>
        <a:p>
          <a:endParaRPr lang="en-US" sz="900"/>
        </a:p>
      </dgm:t>
    </dgm:pt>
    <dgm:pt modelId="{37392A84-6BC4-483F-A14C-57ECAEE87670}" type="sibTrans" cxnId="{62B87B87-5E67-4B12-8EC4-385F2E64CDFB}">
      <dgm:prSet/>
      <dgm:spPr/>
      <dgm:t>
        <a:bodyPr/>
        <a:lstStyle/>
        <a:p>
          <a:endParaRPr lang="en-US" sz="900"/>
        </a:p>
      </dgm:t>
    </dgm:pt>
    <dgm:pt modelId="{B927994F-8D90-4FF0-8C06-B693EDF7D54E}" type="pres">
      <dgm:prSet presAssocID="{DA341FF5-548A-4AD5-B7D9-15EEE9178955}" presName="Name0" presStyleCnt="0">
        <dgm:presLayoutVars>
          <dgm:dir/>
          <dgm:resizeHandles val="exact"/>
        </dgm:presLayoutVars>
      </dgm:prSet>
      <dgm:spPr/>
    </dgm:pt>
    <dgm:pt modelId="{9D48D5E5-7CDB-4909-833B-D95AF62917DD}" type="pres">
      <dgm:prSet presAssocID="{8E56B099-E9E4-4ED0-B24E-AFEC07F8FF4D}" presName="parTxOnly" presStyleLbl="node1" presStyleIdx="0" presStyleCnt="5">
        <dgm:presLayoutVars>
          <dgm:bulletEnabled val="1"/>
        </dgm:presLayoutVars>
      </dgm:prSet>
      <dgm:spPr/>
    </dgm:pt>
    <dgm:pt modelId="{CD8B69F3-E25E-4139-9EC5-28601B5C30A8}" type="pres">
      <dgm:prSet presAssocID="{79AF3205-2777-491D-BB84-949ECF5EAC50}" presName="parSpace" presStyleCnt="0"/>
      <dgm:spPr/>
    </dgm:pt>
    <dgm:pt modelId="{F8CFA174-FCE7-4527-A334-5E2BD2D9A7D5}" type="pres">
      <dgm:prSet presAssocID="{AAC531F1-E417-4191-A51D-67CF09788798}" presName="parTxOnly" presStyleLbl="node1" presStyleIdx="1" presStyleCnt="5">
        <dgm:presLayoutVars>
          <dgm:bulletEnabled val="1"/>
        </dgm:presLayoutVars>
      </dgm:prSet>
      <dgm:spPr/>
    </dgm:pt>
    <dgm:pt modelId="{7406062E-57F9-4CA8-A46D-2B0763C844F0}" type="pres">
      <dgm:prSet presAssocID="{DFA3BF56-CC0E-45E0-9705-758625CF84C1}" presName="parSpace" presStyleCnt="0"/>
      <dgm:spPr/>
    </dgm:pt>
    <dgm:pt modelId="{F6D7840B-F120-466E-B5D3-D69554FB63CA}" type="pres">
      <dgm:prSet presAssocID="{BC12A800-743B-40B5-BF51-1FD818EF83F7}" presName="parTxOnly" presStyleLbl="node1" presStyleIdx="2" presStyleCnt="5">
        <dgm:presLayoutVars>
          <dgm:bulletEnabled val="1"/>
        </dgm:presLayoutVars>
      </dgm:prSet>
      <dgm:spPr/>
    </dgm:pt>
    <dgm:pt modelId="{00265384-4A22-439B-BE77-C3BE2BBB3FA0}" type="pres">
      <dgm:prSet presAssocID="{57029A8F-1619-4496-86C7-45DC47178859}" presName="parSpace" presStyleCnt="0"/>
      <dgm:spPr/>
    </dgm:pt>
    <dgm:pt modelId="{2FD4898E-9BDD-4B90-A4BD-4877E95587DE}" type="pres">
      <dgm:prSet presAssocID="{7AA5DFCC-ECB2-4A39-AB92-CDC479345327}" presName="parTxOnly" presStyleLbl="node1" presStyleIdx="3" presStyleCnt="5">
        <dgm:presLayoutVars>
          <dgm:bulletEnabled val="1"/>
        </dgm:presLayoutVars>
      </dgm:prSet>
      <dgm:spPr/>
    </dgm:pt>
    <dgm:pt modelId="{62B0C9EB-9DDC-4B83-86AE-8B20ED151CB4}" type="pres">
      <dgm:prSet presAssocID="{F331ADDA-04AA-4185-889B-96E120590CAD}" presName="parSpace" presStyleCnt="0"/>
      <dgm:spPr/>
    </dgm:pt>
    <dgm:pt modelId="{DDCE2634-C9C4-47F2-A8AE-976951B88788}" type="pres">
      <dgm:prSet presAssocID="{F14CA5AB-06EC-449C-AA86-92B473EDF773}" presName="parTxOnly" presStyleLbl="node1" presStyleIdx="4" presStyleCnt="5" custLinFactNeighborX="-3996" custLinFactNeighborY="0">
        <dgm:presLayoutVars>
          <dgm:bulletEnabled val="1"/>
        </dgm:presLayoutVars>
      </dgm:prSet>
      <dgm:spPr/>
    </dgm:pt>
  </dgm:ptLst>
  <dgm:cxnLst>
    <dgm:cxn modelId="{CA620202-07A2-4C72-BB44-BF124CB2282F}" srcId="{DA341FF5-548A-4AD5-B7D9-15EEE9178955}" destId="{BC12A800-743B-40B5-BF51-1FD818EF83F7}" srcOrd="2" destOrd="0" parTransId="{3FBF8CEA-F9B2-4C4D-9999-3D1AEA700C87}" sibTransId="{57029A8F-1619-4496-86C7-45DC47178859}"/>
    <dgm:cxn modelId="{F639E615-6FA4-4928-B715-DEF098C87631}" type="presOf" srcId="{BC12A800-743B-40B5-BF51-1FD818EF83F7}" destId="{F6D7840B-F120-466E-B5D3-D69554FB63CA}" srcOrd="0" destOrd="0" presId="urn:microsoft.com/office/officeart/2005/8/layout/hChevron3"/>
    <dgm:cxn modelId="{373FFC30-6557-43A2-AC7A-77195CC9F061}" srcId="{DA341FF5-548A-4AD5-B7D9-15EEE9178955}" destId="{8E56B099-E9E4-4ED0-B24E-AFEC07F8FF4D}" srcOrd="0" destOrd="0" parTransId="{6B3E483F-BF45-44C0-AB36-F928A8DFDE54}" sibTransId="{79AF3205-2777-491D-BB84-949ECF5EAC50}"/>
    <dgm:cxn modelId="{7A924135-0930-4AD8-BDB9-3821549DDC57}" type="presOf" srcId="{F14CA5AB-06EC-449C-AA86-92B473EDF773}" destId="{DDCE2634-C9C4-47F2-A8AE-976951B88788}" srcOrd="0" destOrd="0" presId="urn:microsoft.com/office/officeart/2005/8/layout/hChevron3"/>
    <dgm:cxn modelId="{C66BFD39-9435-4C98-9C9E-23E407340986}" type="presOf" srcId="{DA341FF5-548A-4AD5-B7D9-15EEE9178955}" destId="{B927994F-8D90-4FF0-8C06-B693EDF7D54E}" srcOrd="0" destOrd="0" presId="urn:microsoft.com/office/officeart/2005/8/layout/hChevron3"/>
    <dgm:cxn modelId="{84FBD54A-42C6-42AA-8C2F-AC361DE2FE5B}" srcId="{DA341FF5-548A-4AD5-B7D9-15EEE9178955}" destId="{7AA5DFCC-ECB2-4A39-AB92-CDC479345327}" srcOrd="3" destOrd="0" parTransId="{1CA19265-3912-4D88-8EDF-4C061897756D}" sibTransId="{F331ADDA-04AA-4185-889B-96E120590CAD}"/>
    <dgm:cxn modelId="{250C5866-EA39-4022-8FA9-F5B0684B1C80}" type="presOf" srcId="{8E56B099-E9E4-4ED0-B24E-AFEC07F8FF4D}" destId="{9D48D5E5-7CDB-4909-833B-D95AF62917DD}" srcOrd="0" destOrd="0" presId="urn:microsoft.com/office/officeart/2005/8/layout/hChevron3"/>
    <dgm:cxn modelId="{ED357570-060A-4DFD-807A-DB4CD3791A62}" srcId="{DA341FF5-548A-4AD5-B7D9-15EEE9178955}" destId="{AAC531F1-E417-4191-A51D-67CF09788798}" srcOrd="1" destOrd="0" parTransId="{0E410774-6E73-4A5D-A5CD-7CF420534712}" sibTransId="{DFA3BF56-CC0E-45E0-9705-758625CF84C1}"/>
    <dgm:cxn modelId="{62B87B87-5E67-4B12-8EC4-385F2E64CDFB}" srcId="{DA341FF5-548A-4AD5-B7D9-15EEE9178955}" destId="{F14CA5AB-06EC-449C-AA86-92B473EDF773}" srcOrd="4" destOrd="0" parTransId="{EAF27522-7BE3-4D93-A7D3-8FD34EB3DCE0}" sibTransId="{37392A84-6BC4-483F-A14C-57ECAEE87670}"/>
    <dgm:cxn modelId="{23FBCF9F-EB98-4A8F-AC4C-79A84C0E87BD}" type="presOf" srcId="{7AA5DFCC-ECB2-4A39-AB92-CDC479345327}" destId="{2FD4898E-9BDD-4B90-A4BD-4877E95587DE}" srcOrd="0" destOrd="0" presId="urn:microsoft.com/office/officeart/2005/8/layout/hChevron3"/>
    <dgm:cxn modelId="{DCD743EA-6E61-40D4-BCD9-E79CBDFD0D1D}" type="presOf" srcId="{AAC531F1-E417-4191-A51D-67CF09788798}" destId="{F8CFA174-FCE7-4527-A334-5E2BD2D9A7D5}" srcOrd="0" destOrd="0" presId="urn:microsoft.com/office/officeart/2005/8/layout/hChevron3"/>
    <dgm:cxn modelId="{CB8B8A11-6527-410A-8DD4-FA69F952EC9E}" type="presParOf" srcId="{B927994F-8D90-4FF0-8C06-B693EDF7D54E}" destId="{9D48D5E5-7CDB-4909-833B-D95AF62917DD}" srcOrd="0" destOrd="0" presId="urn:microsoft.com/office/officeart/2005/8/layout/hChevron3"/>
    <dgm:cxn modelId="{57081EEC-1E25-48D2-8C78-09876D4C406C}" type="presParOf" srcId="{B927994F-8D90-4FF0-8C06-B693EDF7D54E}" destId="{CD8B69F3-E25E-4139-9EC5-28601B5C30A8}" srcOrd="1" destOrd="0" presId="urn:microsoft.com/office/officeart/2005/8/layout/hChevron3"/>
    <dgm:cxn modelId="{E89D2ED6-42B7-4072-8F43-9107C3C57B23}" type="presParOf" srcId="{B927994F-8D90-4FF0-8C06-B693EDF7D54E}" destId="{F8CFA174-FCE7-4527-A334-5E2BD2D9A7D5}" srcOrd="2" destOrd="0" presId="urn:microsoft.com/office/officeart/2005/8/layout/hChevron3"/>
    <dgm:cxn modelId="{7A086065-862F-484B-A9D2-8A521660C6FE}" type="presParOf" srcId="{B927994F-8D90-4FF0-8C06-B693EDF7D54E}" destId="{7406062E-57F9-4CA8-A46D-2B0763C844F0}" srcOrd="3" destOrd="0" presId="urn:microsoft.com/office/officeart/2005/8/layout/hChevron3"/>
    <dgm:cxn modelId="{E978FB58-7B83-41B7-A2DE-1EE08ECED100}" type="presParOf" srcId="{B927994F-8D90-4FF0-8C06-B693EDF7D54E}" destId="{F6D7840B-F120-466E-B5D3-D69554FB63CA}" srcOrd="4" destOrd="0" presId="urn:microsoft.com/office/officeart/2005/8/layout/hChevron3"/>
    <dgm:cxn modelId="{FA31AD1F-9A40-4A57-A487-5E6F811D32DD}" type="presParOf" srcId="{B927994F-8D90-4FF0-8C06-B693EDF7D54E}" destId="{00265384-4A22-439B-BE77-C3BE2BBB3FA0}" srcOrd="5" destOrd="0" presId="urn:microsoft.com/office/officeart/2005/8/layout/hChevron3"/>
    <dgm:cxn modelId="{9F146539-46F7-4418-9961-62F1095ED182}" type="presParOf" srcId="{B927994F-8D90-4FF0-8C06-B693EDF7D54E}" destId="{2FD4898E-9BDD-4B90-A4BD-4877E95587DE}" srcOrd="6" destOrd="0" presId="urn:microsoft.com/office/officeart/2005/8/layout/hChevron3"/>
    <dgm:cxn modelId="{EF73ED0A-EE6B-47EE-9CBB-46B4575A4745}" type="presParOf" srcId="{B927994F-8D90-4FF0-8C06-B693EDF7D54E}" destId="{62B0C9EB-9DDC-4B83-86AE-8B20ED151CB4}" srcOrd="7" destOrd="0" presId="urn:microsoft.com/office/officeart/2005/8/layout/hChevron3"/>
    <dgm:cxn modelId="{F3CD890E-92B5-46DE-BCD7-30BBDCB9A339}" type="presParOf" srcId="{B927994F-8D90-4FF0-8C06-B693EDF7D54E}" destId="{DDCE2634-C9C4-47F2-A8AE-976951B88788}" srcOrd="8" destOrd="0" presId="urn:microsoft.com/office/officeart/2005/8/layout/hChevron3"/>
  </dgm:cxnLst>
  <dgm:bg/>
  <dgm:whole/>
  <dgm:extLst>
    <a:ext uri="http://schemas.microsoft.com/office/drawing/2008/diagram">
      <dsp:dataModelExt xmlns:dsp="http://schemas.microsoft.com/office/drawing/2008/diagram" relId="rId15"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35FDE4DF-18F0-48C5-ABAC-67E1B2497D80}" type="doc">
      <dgm:prSet loTypeId="urn:microsoft.com/office/officeart/2005/8/layout/cycle3" loCatId="cycle" qsTypeId="urn:microsoft.com/office/officeart/2005/8/quickstyle/simple1" qsCatId="simple" csTypeId="urn:microsoft.com/office/officeart/2005/8/colors/colorful4" csCatId="colorful" phldr="1"/>
      <dgm:spPr/>
      <dgm:t>
        <a:bodyPr/>
        <a:lstStyle/>
        <a:p>
          <a:endParaRPr lang="en-US"/>
        </a:p>
      </dgm:t>
    </dgm:pt>
    <dgm:pt modelId="{6D3A2B9D-8656-4600-86D5-7FEA42613520}">
      <dgm:prSet phldrT="[Text]" phldr="0"/>
      <dgm:spPr/>
      <dgm:t>
        <a:bodyPr/>
        <a:lstStyle/>
        <a:p>
          <a:pPr rtl="0"/>
          <a:r>
            <a:rPr lang="en-US" dirty="0">
              <a:latin typeface="Arial"/>
            </a:rPr>
            <a:t>Paid Wholesale</a:t>
          </a:r>
          <a:endParaRPr lang="en-US" dirty="0"/>
        </a:p>
      </dgm:t>
    </dgm:pt>
    <dgm:pt modelId="{E99687A1-C574-4A71-999A-D50D82DBA4AB}" type="parTrans" cxnId="{9043F8C2-B31C-4978-9763-61DAC0147855}">
      <dgm:prSet/>
      <dgm:spPr/>
      <dgm:t>
        <a:bodyPr/>
        <a:lstStyle/>
        <a:p>
          <a:endParaRPr lang="en-US"/>
        </a:p>
      </dgm:t>
    </dgm:pt>
    <dgm:pt modelId="{A74F2700-8C7D-4BB2-AE5C-F7538D6BDE67}" type="sibTrans" cxnId="{9043F8C2-B31C-4978-9763-61DAC0147855}">
      <dgm:prSet/>
      <dgm:spPr/>
      <dgm:t>
        <a:bodyPr/>
        <a:lstStyle/>
        <a:p>
          <a:endParaRPr lang="en-US"/>
        </a:p>
      </dgm:t>
    </dgm:pt>
    <dgm:pt modelId="{6E3BE780-62F4-4876-87FB-9F39C6EF84D7}">
      <dgm:prSet phldrT="[Text]" phldr="0"/>
      <dgm:spPr/>
      <dgm:t>
        <a:bodyPr/>
        <a:lstStyle/>
        <a:p>
          <a:r>
            <a:rPr lang="en-US" dirty="0">
              <a:latin typeface="Arial"/>
            </a:rPr>
            <a:t>Usage</a:t>
          </a:r>
          <a:endParaRPr lang="en-US" dirty="0"/>
        </a:p>
      </dgm:t>
    </dgm:pt>
    <dgm:pt modelId="{31016BA3-57F6-4316-801E-441770905D10}" type="parTrans" cxnId="{78AB91AE-9442-4EF1-BDBB-21D0DE9A379C}">
      <dgm:prSet/>
      <dgm:spPr/>
      <dgm:t>
        <a:bodyPr/>
        <a:lstStyle/>
        <a:p>
          <a:endParaRPr lang="en-US"/>
        </a:p>
      </dgm:t>
    </dgm:pt>
    <dgm:pt modelId="{57234BC0-48A4-48D0-B670-2A5AF124930D}" type="sibTrans" cxnId="{78AB91AE-9442-4EF1-BDBB-21D0DE9A379C}">
      <dgm:prSet/>
      <dgm:spPr/>
      <dgm:t>
        <a:bodyPr/>
        <a:lstStyle/>
        <a:p>
          <a:endParaRPr lang="en-US"/>
        </a:p>
      </dgm:t>
    </dgm:pt>
    <dgm:pt modelId="{6781F6A8-7220-4FEE-AE5B-E4D7D12356E9}">
      <dgm:prSet phldrT="[Text]" phldr="0"/>
      <dgm:spPr/>
      <dgm:t>
        <a:bodyPr/>
        <a:lstStyle/>
        <a:p>
          <a:pPr rtl="0"/>
          <a:r>
            <a:rPr lang="en-US" dirty="0">
              <a:latin typeface="Arial"/>
            </a:rPr>
            <a:t>Return to Gas</a:t>
          </a:r>
          <a:endParaRPr lang="en-US" dirty="0"/>
        </a:p>
      </dgm:t>
    </dgm:pt>
    <dgm:pt modelId="{F6AC2F28-93BC-45E7-8828-E2AE4C7EFF1A}" type="parTrans" cxnId="{A2F35436-6965-493B-B7A9-B914ED2A7B22}">
      <dgm:prSet/>
      <dgm:spPr/>
      <dgm:t>
        <a:bodyPr/>
        <a:lstStyle/>
        <a:p>
          <a:endParaRPr lang="en-US"/>
        </a:p>
      </dgm:t>
    </dgm:pt>
    <dgm:pt modelId="{695B7661-7842-40C8-B9E4-5DC16BED7327}" type="sibTrans" cxnId="{A2F35436-6965-493B-B7A9-B914ED2A7B22}">
      <dgm:prSet/>
      <dgm:spPr/>
      <dgm:t>
        <a:bodyPr/>
        <a:lstStyle/>
        <a:p>
          <a:endParaRPr lang="en-US"/>
        </a:p>
      </dgm:t>
    </dgm:pt>
    <dgm:pt modelId="{32E0DA79-6B9B-482D-879B-00CEBBCF9DB7}">
      <dgm:prSet phldrT="[Text]" phldr="0"/>
      <dgm:spPr/>
      <dgm:t>
        <a:bodyPr/>
        <a:lstStyle/>
        <a:p>
          <a:r>
            <a:rPr lang="en-US" dirty="0">
              <a:latin typeface="Arial"/>
            </a:rPr>
            <a:t>Decant</a:t>
          </a:r>
          <a:endParaRPr lang="en-US" dirty="0"/>
        </a:p>
      </dgm:t>
    </dgm:pt>
    <dgm:pt modelId="{A2F635B5-0FC6-4E42-967E-6530D7057DFC}" type="parTrans" cxnId="{43436B98-7D58-4E15-B76C-9B1A03B5538D}">
      <dgm:prSet/>
      <dgm:spPr/>
      <dgm:t>
        <a:bodyPr/>
        <a:lstStyle/>
        <a:p>
          <a:endParaRPr lang="en-US"/>
        </a:p>
      </dgm:t>
    </dgm:pt>
    <dgm:pt modelId="{0640F180-7759-4595-A8B9-617003A15FF4}" type="sibTrans" cxnId="{43436B98-7D58-4E15-B76C-9B1A03B5538D}">
      <dgm:prSet/>
      <dgm:spPr/>
      <dgm:t>
        <a:bodyPr/>
        <a:lstStyle/>
        <a:p>
          <a:endParaRPr lang="en-US"/>
        </a:p>
      </dgm:t>
    </dgm:pt>
    <dgm:pt modelId="{63A8C929-88EF-4175-AE1B-75B05CCF20E8}">
      <dgm:prSet phldrT="[Text]" phldr="0"/>
      <dgm:spPr/>
      <dgm:t>
        <a:bodyPr/>
        <a:lstStyle/>
        <a:p>
          <a:pPr rtl="0"/>
          <a:r>
            <a:rPr lang="en-US" dirty="0">
              <a:latin typeface="Arial"/>
            </a:rPr>
            <a:t>Reclamation &amp; Separation </a:t>
          </a:r>
        </a:p>
      </dgm:t>
    </dgm:pt>
    <dgm:pt modelId="{5056081A-F63C-4018-AF19-B53428CFC350}" type="parTrans" cxnId="{57529CD1-0D4B-451D-BFBA-FED56C59EAE6}">
      <dgm:prSet/>
      <dgm:spPr/>
      <dgm:t>
        <a:bodyPr/>
        <a:lstStyle/>
        <a:p>
          <a:endParaRPr lang="en-US"/>
        </a:p>
      </dgm:t>
    </dgm:pt>
    <dgm:pt modelId="{4D01AF66-AED3-4634-801B-E45F899F4A69}" type="sibTrans" cxnId="{57529CD1-0D4B-451D-BFBA-FED56C59EAE6}">
      <dgm:prSet/>
      <dgm:spPr/>
      <dgm:t>
        <a:bodyPr/>
        <a:lstStyle/>
        <a:p>
          <a:endParaRPr lang="en-US"/>
        </a:p>
      </dgm:t>
    </dgm:pt>
    <dgm:pt modelId="{E4F5B21C-E74E-417C-8302-2BC5DA8CE4C9}">
      <dgm:prSet phldr="0"/>
      <dgm:spPr/>
      <dgm:t>
        <a:bodyPr/>
        <a:lstStyle/>
        <a:p>
          <a:pPr rtl="0"/>
          <a:r>
            <a:rPr lang="en-US" dirty="0">
              <a:latin typeface="Arial"/>
            </a:rPr>
            <a:t>Packaging</a:t>
          </a:r>
        </a:p>
      </dgm:t>
    </dgm:pt>
    <dgm:pt modelId="{43F4194E-FD6E-40EE-BB8B-CA8B512797D1}" type="parTrans" cxnId="{73E18766-48B4-43A1-9D2D-A62FADF9256C}">
      <dgm:prSet/>
      <dgm:spPr/>
    </dgm:pt>
    <dgm:pt modelId="{12725AC2-60CA-4831-9D6F-DBAE3974FED0}" type="sibTrans" cxnId="{73E18766-48B4-43A1-9D2D-A62FADF9256C}">
      <dgm:prSet/>
      <dgm:spPr/>
    </dgm:pt>
    <dgm:pt modelId="{DCC4FE92-87F6-4D3A-A4E9-E8F41FDBB4F4}">
      <dgm:prSet phldr="0"/>
      <dgm:spPr/>
      <dgm:t>
        <a:bodyPr/>
        <a:lstStyle/>
        <a:p>
          <a:r>
            <a:rPr lang="en-US" dirty="0">
              <a:latin typeface="Arial"/>
            </a:rPr>
            <a:t>Bulk</a:t>
          </a:r>
        </a:p>
      </dgm:t>
    </dgm:pt>
    <dgm:pt modelId="{2167117A-C369-436D-9DE5-CC5452031B13}" type="parTrans" cxnId="{08DE499C-1428-4741-B49E-B6ABB1177458}">
      <dgm:prSet/>
      <dgm:spPr/>
    </dgm:pt>
    <dgm:pt modelId="{4B6E6F1C-0952-4ECB-B8C4-1B243C46F869}" type="sibTrans" cxnId="{08DE499C-1428-4741-B49E-B6ABB1177458}">
      <dgm:prSet/>
      <dgm:spPr/>
    </dgm:pt>
    <dgm:pt modelId="{EBFA06F6-F13C-4191-84DE-20F059796A19}">
      <dgm:prSet phldr="0"/>
      <dgm:spPr/>
      <dgm:t>
        <a:bodyPr/>
        <a:lstStyle/>
        <a:p>
          <a:pPr rtl="0"/>
          <a:r>
            <a:rPr lang="en-US" dirty="0">
              <a:latin typeface="Arial"/>
            </a:rPr>
            <a:t>Recovery</a:t>
          </a:r>
        </a:p>
      </dgm:t>
    </dgm:pt>
    <dgm:pt modelId="{C5EF1733-6E2E-4DFE-8362-704E83472F4D}" type="parTrans" cxnId="{925152EF-59CE-4BAF-95D5-636C3A3A6F79}">
      <dgm:prSet/>
      <dgm:spPr/>
    </dgm:pt>
    <dgm:pt modelId="{FF36252A-3B10-4421-91A6-608B8DDBC604}" type="sibTrans" cxnId="{925152EF-59CE-4BAF-95D5-636C3A3A6F79}">
      <dgm:prSet/>
      <dgm:spPr/>
    </dgm:pt>
    <dgm:pt modelId="{F90B2CBD-3D37-4F27-8B9C-C127A78CA9B3}">
      <dgm:prSet phldr="0"/>
      <dgm:spPr/>
      <dgm:t>
        <a:bodyPr/>
        <a:lstStyle/>
        <a:p>
          <a:r>
            <a:rPr lang="en-US" dirty="0">
              <a:latin typeface="Arial"/>
            </a:rPr>
            <a:t>Analysis</a:t>
          </a:r>
        </a:p>
      </dgm:t>
    </dgm:pt>
    <dgm:pt modelId="{90EAD416-B7AD-482F-9B6E-0653AEB34587}" type="parTrans" cxnId="{9BF93DE8-8D35-4D85-85B5-3FAE69DA78AA}">
      <dgm:prSet/>
      <dgm:spPr/>
    </dgm:pt>
    <dgm:pt modelId="{2790DFA0-B919-4404-9D46-62FF793C3C22}" type="sibTrans" cxnId="{9BF93DE8-8D35-4D85-85B5-3FAE69DA78AA}">
      <dgm:prSet/>
      <dgm:spPr/>
    </dgm:pt>
    <dgm:pt modelId="{6637FEEA-B601-4AED-9B2A-3C517A58F4C2}" type="pres">
      <dgm:prSet presAssocID="{35FDE4DF-18F0-48C5-ABAC-67E1B2497D80}" presName="Name0" presStyleCnt="0">
        <dgm:presLayoutVars>
          <dgm:dir/>
          <dgm:resizeHandles val="exact"/>
        </dgm:presLayoutVars>
      </dgm:prSet>
      <dgm:spPr/>
    </dgm:pt>
    <dgm:pt modelId="{DD731EB7-33D9-42D5-8500-6DDF77C0BFEF}" type="pres">
      <dgm:prSet presAssocID="{35FDE4DF-18F0-48C5-ABAC-67E1B2497D80}" presName="cycle" presStyleCnt="0"/>
      <dgm:spPr/>
    </dgm:pt>
    <dgm:pt modelId="{9CA2145D-B20F-4831-8F8C-457A342058CA}" type="pres">
      <dgm:prSet presAssocID="{E4F5B21C-E74E-417C-8302-2BC5DA8CE4C9}" presName="nodeFirstNode" presStyleLbl="node1" presStyleIdx="0" presStyleCnt="9">
        <dgm:presLayoutVars>
          <dgm:bulletEnabled val="1"/>
        </dgm:presLayoutVars>
      </dgm:prSet>
      <dgm:spPr/>
    </dgm:pt>
    <dgm:pt modelId="{9CCE5DAE-C6EA-4550-A727-BB3D6A1077B5}" type="pres">
      <dgm:prSet presAssocID="{12725AC2-60CA-4831-9D6F-DBAE3974FED0}" presName="sibTransFirstNode" presStyleLbl="bgShp" presStyleIdx="0" presStyleCnt="1"/>
      <dgm:spPr/>
    </dgm:pt>
    <dgm:pt modelId="{A9141C1D-6A89-433C-B4FA-C69A136C3FE0}" type="pres">
      <dgm:prSet presAssocID="{6D3A2B9D-8656-4600-86D5-7FEA42613520}" presName="nodeFollowingNodes" presStyleLbl="node1" presStyleIdx="1" presStyleCnt="9">
        <dgm:presLayoutVars>
          <dgm:bulletEnabled val="1"/>
        </dgm:presLayoutVars>
      </dgm:prSet>
      <dgm:spPr/>
    </dgm:pt>
    <dgm:pt modelId="{2FC652DB-A99F-42B4-A9F3-D2CA08C920FC}" type="pres">
      <dgm:prSet presAssocID="{6E3BE780-62F4-4876-87FB-9F39C6EF84D7}" presName="nodeFollowingNodes" presStyleLbl="node1" presStyleIdx="2" presStyleCnt="9">
        <dgm:presLayoutVars>
          <dgm:bulletEnabled val="1"/>
        </dgm:presLayoutVars>
      </dgm:prSet>
      <dgm:spPr/>
    </dgm:pt>
    <dgm:pt modelId="{6F0B6B9D-EF3F-422C-86DE-4972D67E52E4}" type="pres">
      <dgm:prSet presAssocID="{EBFA06F6-F13C-4191-84DE-20F059796A19}" presName="nodeFollowingNodes" presStyleLbl="node1" presStyleIdx="3" presStyleCnt="9">
        <dgm:presLayoutVars>
          <dgm:bulletEnabled val="1"/>
        </dgm:presLayoutVars>
      </dgm:prSet>
      <dgm:spPr/>
    </dgm:pt>
    <dgm:pt modelId="{65B9CBA7-D577-4F79-AE13-17CE9AB33C63}" type="pres">
      <dgm:prSet presAssocID="{6781F6A8-7220-4FEE-AE5B-E4D7D12356E9}" presName="nodeFollowingNodes" presStyleLbl="node1" presStyleIdx="4" presStyleCnt="9">
        <dgm:presLayoutVars>
          <dgm:bulletEnabled val="1"/>
        </dgm:presLayoutVars>
      </dgm:prSet>
      <dgm:spPr/>
    </dgm:pt>
    <dgm:pt modelId="{4580D17D-E27E-4D53-A75A-7179AB0E583F}" type="pres">
      <dgm:prSet presAssocID="{F90B2CBD-3D37-4F27-8B9C-C127A78CA9B3}" presName="nodeFollowingNodes" presStyleLbl="node1" presStyleIdx="5" presStyleCnt="9">
        <dgm:presLayoutVars>
          <dgm:bulletEnabled val="1"/>
        </dgm:presLayoutVars>
      </dgm:prSet>
      <dgm:spPr/>
    </dgm:pt>
    <dgm:pt modelId="{5F6352FC-C8FF-4FC2-A36C-F60F166E6452}" type="pres">
      <dgm:prSet presAssocID="{32E0DA79-6B9B-482D-879B-00CEBBCF9DB7}" presName="nodeFollowingNodes" presStyleLbl="node1" presStyleIdx="6" presStyleCnt="9">
        <dgm:presLayoutVars>
          <dgm:bulletEnabled val="1"/>
        </dgm:presLayoutVars>
      </dgm:prSet>
      <dgm:spPr/>
    </dgm:pt>
    <dgm:pt modelId="{0FB4BF0B-3FCD-46D2-BD1C-D674860506B2}" type="pres">
      <dgm:prSet presAssocID="{63A8C929-88EF-4175-AE1B-75B05CCF20E8}" presName="nodeFollowingNodes" presStyleLbl="node1" presStyleIdx="7" presStyleCnt="9">
        <dgm:presLayoutVars>
          <dgm:bulletEnabled val="1"/>
        </dgm:presLayoutVars>
      </dgm:prSet>
      <dgm:spPr/>
    </dgm:pt>
    <dgm:pt modelId="{196DE5A2-4860-4974-8668-AB6624CB34BA}" type="pres">
      <dgm:prSet presAssocID="{DCC4FE92-87F6-4D3A-A4E9-E8F41FDBB4F4}" presName="nodeFollowingNodes" presStyleLbl="node1" presStyleIdx="8" presStyleCnt="9">
        <dgm:presLayoutVars>
          <dgm:bulletEnabled val="1"/>
        </dgm:presLayoutVars>
      </dgm:prSet>
      <dgm:spPr/>
    </dgm:pt>
  </dgm:ptLst>
  <dgm:cxnLst>
    <dgm:cxn modelId="{D84B1609-EFE3-4D9F-B87C-14283EC66004}" type="presOf" srcId="{6781F6A8-7220-4FEE-AE5B-E4D7D12356E9}" destId="{65B9CBA7-D577-4F79-AE13-17CE9AB33C63}" srcOrd="0" destOrd="0" presId="urn:microsoft.com/office/officeart/2005/8/layout/cycle3"/>
    <dgm:cxn modelId="{A2F35436-6965-493B-B7A9-B914ED2A7B22}" srcId="{35FDE4DF-18F0-48C5-ABAC-67E1B2497D80}" destId="{6781F6A8-7220-4FEE-AE5B-E4D7D12356E9}" srcOrd="4" destOrd="0" parTransId="{F6AC2F28-93BC-45E7-8828-E2AE4C7EFF1A}" sibTransId="{695B7661-7842-40C8-B9E4-5DC16BED7327}"/>
    <dgm:cxn modelId="{A991C755-B8EC-468E-95ED-EAF6F641D347}" type="presOf" srcId="{6D3A2B9D-8656-4600-86D5-7FEA42613520}" destId="{A9141C1D-6A89-433C-B4FA-C69A136C3FE0}" srcOrd="0" destOrd="0" presId="urn:microsoft.com/office/officeart/2005/8/layout/cycle3"/>
    <dgm:cxn modelId="{8164D164-8D75-4EC9-8B3D-1711EE8FFAAD}" type="presOf" srcId="{F90B2CBD-3D37-4F27-8B9C-C127A78CA9B3}" destId="{4580D17D-E27E-4D53-A75A-7179AB0E583F}" srcOrd="0" destOrd="0" presId="urn:microsoft.com/office/officeart/2005/8/layout/cycle3"/>
    <dgm:cxn modelId="{73E18766-48B4-43A1-9D2D-A62FADF9256C}" srcId="{35FDE4DF-18F0-48C5-ABAC-67E1B2497D80}" destId="{E4F5B21C-E74E-417C-8302-2BC5DA8CE4C9}" srcOrd="0" destOrd="0" parTransId="{43F4194E-FD6E-40EE-BB8B-CA8B512797D1}" sibTransId="{12725AC2-60CA-4831-9D6F-DBAE3974FED0}"/>
    <dgm:cxn modelId="{60D7796E-2F2B-4DB2-ADA4-025B0FB0B35F}" type="presOf" srcId="{35FDE4DF-18F0-48C5-ABAC-67E1B2497D80}" destId="{6637FEEA-B601-4AED-9B2A-3C517A58F4C2}" srcOrd="0" destOrd="0" presId="urn:microsoft.com/office/officeart/2005/8/layout/cycle3"/>
    <dgm:cxn modelId="{F3DD9A70-7612-4E19-8035-AB47EF583C5E}" type="presOf" srcId="{E4F5B21C-E74E-417C-8302-2BC5DA8CE4C9}" destId="{9CA2145D-B20F-4831-8F8C-457A342058CA}" srcOrd="0" destOrd="0" presId="urn:microsoft.com/office/officeart/2005/8/layout/cycle3"/>
    <dgm:cxn modelId="{6AB1417F-E08D-486C-A018-28490A6770F6}" type="presOf" srcId="{EBFA06F6-F13C-4191-84DE-20F059796A19}" destId="{6F0B6B9D-EF3F-422C-86DE-4972D67E52E4}" srcOrd="0" destOrd="0" presId="urn:microsoft.com/office/officeart/2005/8/layout/cycle3"/>
    <dgm:cxn modelId="{43436B98-7D58-4E15-B76C-9B1A03B5538D}" srcId="{35FDE4DF-18F0-48C5-ABAC-67E1B2497D80}" destId="{32E0DA79-6B9B-482D-879B-00CEBBCF9DB7}" srcOrd="6" destOrd="0" parTransId="{A2F635B5-0FC6-4E42-967E-6530D7057DFC}" sibTransId="{0640F180-7759-4595-A8B9-617003A15FF4}"/>
    <dgm:cxn modelId="{08DE499C-1428-4741-B49E-B6ABB1177458}" srcId="{35FDE4DF-18F0-48C5-ABAC-67E1B2497D80}" destId="{DCC4FE92-87F6-4D3A-A4E9-E8F41FDBB4F4}" srcOrd="8" destOrd="0" parTransId="{2167117A-C369-436D-9DE5-CC5452031B13}" sibTransId="{4B6E6F1C-0952-4ECB-B8C4-1B243C46F869}"/>
    <dgm:cxn modelId="{E3A99EAD-B4B5-4044-A22F-946EC570F431}" type="presOf" srcId="{6E3BE780-62F4-4876-87FB-9F39C6EF84D7}" destId="{2FC652DB-A99F-42B4-A9F3-D2CA08C920FC}" srcOrd="0" destOrd="0" presId="urn:microsoft.com/office/officeart/2005/8/layout/cycle3"/>
    <dgm:cxn modelId="{78AB91AE-9442-4EF1-BDBB-21D0DE9A379C}" srcId="{35FDE4DF-18F0-48C5-ABAC-67E1B2497D80}" destId="{6E3BE780-62F4-4876-87FB-9F39C6EF84D7}" srcOrd="2" destOrd="0" parTransId="{31016BA3-57F6-4316-801E-441770905D10}" sibTransId="{57234BC0-48A4-48D0-B670-2A5AF124930D}"/>
    <dgm:cxn modelId="{C435ECB5-4247-483D-A7A1-C635DAE99088}" type="presOf" srcId="{DCC4FE92-87F6-4D3A-A4E9-E8F41FDBB4F4}" destId="{196DE5A2-4860-4974-8668-AB6624CB34BA}" srcOrd="0" destOrd="0" presId="urn:microsoft.com/office/officeart/2005/8/layout/cycle3"/>
    <dgm:cxn modelId="{EB8142B8-4DFD-46A5-A73E-838C8E8A304F}" type="presOf" srcId="{32E0DA79-6B9B-482D-879B-00CEBBCF9DB7}" destId="{5F6352FC-C8FF-4FC2-A36C-F60F166E6452}" srcOrd="0" destOrd="0" presId="urn:microsoft.com/office/officeart/2005/8/layout/cycle3"/>
    <dgm:cxn modelId="{9043F8C2-B31C-4978-9763-61DAC0147855}" srcId="{35FDE4DF-18F0-48C5-ABAC-67E1B2497D80}" destId="{6D3A2B9D-8656-4600-86D5-7FEA42613520}" srcOrd="1" destOrd="0" parTransId="{E99687A1-C574-4A71-999A-D50D82DBA4AB}" sibTransId="{A74F2700-8C7D-4BB2-AE5C-F7538D6BDE67}"/>
    <dgm:cxn modelId="{57529CD1-0D4B-451D-BFBA-FED56C59EAE6}" srcId="{35FDE4DF-18F0-48C5-ABAC-67E1B2497D80}" destId="{63A8C929-88EF-4175-AE1B-75B05CCF20E8}" srcOrd="7" destOrd="0" parTransId="{5056081A-F63C-4018-AF19-B53428CFC350}" sibTransId="{4D01AF66-AED3-4634-801B-E45F899F4A69}"/>
    <dgm:cxn modelId="{2F9DF6E0-05E7-4E8E-9C06-13AB742A0BA5}" type="presOf" srcId="{63A8C929-88EF-4175-AE1B-75B05CCF20E8}" destId="{0FB4BF0B-3FCD-46D2-BD1C-D674860506B2}" srcOrd="0" destOrd="0" presId="urn:microsoft.com/office/officeart/2005/8/layout/cycle3"/>
    <dgm:cxn modelId="{9BF93DE8-8D35-4D85-85B5-3FAE69DA78AA}" srcId="{35FDE4DF-18F0-48C5-ABAC-67E1B2497D80}" destId="{F90B2CBD-3D37-4F27-8B9C-C127A78CA9B3}" srcOrd="5" destOrd="0" parTransId="{90EAD416-B7AD-482F-9B6E-0653AEB34587}" sibTransId="{2790DFA0-B919-4404-9D46-62FF793C3C22}"/>
    <dgm:cxn modelId="{925152EF-59CE-4BAF-95D5-636C3A3A6F79}" srcId="{35FDE4DF-18F0-48C5-ABAC-67E1B2497D80}" destId="{EBFA06F6-F13C-4191-84DE-20F059796A19}" srcOrd="3" destOrd="0" parTransId="{C5EF1733-6E2E-4DFE-8362-704E83472F4D}" sibTransId="{FF36252A-3B10-4421-91A6-608B8DDBC604}"/>
    <dgm:cxn modelId="{6FD960F5-4DDB-40CC-B792-30645D521DF8}" type="presOf" srcId="{12725AC2-60CA-4831-9D6F-DBAE3974FED0}" destId="{9CCE5DAE-C6EA-4550-A727-BB3D6A1077B5}" srcOrd="0" destOrd="0" presId="urn:microsoft.com/office/officeart/2005/8/layout/cycle3"/>
    <dgm:cxn modelId="{A9D061B1-413B-46A5-A8EF-76FCC7F2D94E}" type="presParOf" srcId="{6637FEEA-B601-4AED-9B2A-3C517A58F4C2}" destId="{DD731EB7-33D9-42D5-8500-6DDF77C0BFEF}" srcOrd="0" destOrd="0" presId="urn:microsoft.com/office/officeart/2005/8/layout/cycle3"/>
    <dgm:cxn modelId="{DDE0FFFF-D71C-4D78-A976-7223B0A4A360}" type="presParOf" srcId="{DD731EB7-33D9-42D5-8500-6DDF77C0BFEF}" destId="{9CA2145D-B20F-4831-8F8C-457A342058CA}" srcOrd="0" destOrd="0" presId="urn:microsoft.com/office/officeart/2005/8/layout/cycle3"/>
    <dgm:cxn modelId="{D3ED05AF-9D70-42B8-BF1A-C43A32310AFF}" type="presParOf" srcId="{DD731EB7-33D9-42D5-8500-6DDF77C0BFEF}" destId="{9CCE5DAE-C6EA-4550-A727-BB3D6A1077B5}" srcOrd="1" destOrd="0" presId="urn:microsoft.com/office/officeart/2005/8/layout/cycle3"/>
    <dgm:cxn modelId="{C20E5EC8-F831-47AA-9D8A-533DCAAF05E5}" type="presParOf" srcId="{DD731EB7-33D9-42D5-8500-6DDF77C0BFEF}" destId="{A9141C1D-6A89-433C-B4FA-C69A136C3FE0}" srcOrd="2" destOrd="0" presId="urn:microsoft.com/office/officeart/2005/8/layout/cycle3"/>
    <dgm:cxn modelId="{1A5B82E4-9E2C-4370-8E12-46AE02B3C888}" type="presParOf" srcId="{DD731EB7-33D9-42D5-8500-6DDF77C0BFEF}" destId="{2FC652DB-A99F-42B4-A9F3-D2CA08C920FC}" srcOrd="3" destOrd="0" presId="urn:microsoft.com/office/officeart/2005/8/layout/cycle3"/>
    <dgm:cxn modelId="{44F961E3-756A-4A73-BF3E-DB998BB17BA2}" type="presParOf" srcId="{DD731EB7-33D9-42D5-8500-6DDF77C0BFEF}" destId="{6F0B6B9D-EF3F-422C-86DE-4972D67E52E4}" srcOrd="4" destOrd="0" presId="urn:microsoft.com/office/officeart/2005/8/layout/cycle3"/>
    <dgm:cxn modelId="{C23747FB-E5DB-4B64-AEAA-1F3FD5DA207F}" type="presParOf" srcId="{DD731EB7-33D9-42D5-8500-6DDF77C0BFEF}" destId="{65B9CBA7-D577-4F79-AE13-17CE9AB33C63}" srcOrd="5" destOrd="0" presId="urn:microsoft.com/office/officeart/2005/8/layout/cycle3"/>
    <dgm:cxn modelId="{FD6951B8-556A-462F-B279-BC3B9ECC776C}" type="presParOf" srcId="{DD731EB7-33D9-42D5-8500-6DDF77C0BFEF}" destId="{4580D17D-E27E-4D53-A75A-7179AB0E583F}" srcOrd="6" destOrd="0" presId="urn:microsoft.com/office/officeart/2005/8/layout/cycle3"/>
    <dgm:cxn modelId="{F4C6BB7A-E654-471D-B891-6A9DEB2566E4}" type="presParOf" srcId="{DD731EB7-33D9-42D5-8500-6DDF77C0BFEF}" destId="{5F6352FC-C8FF-4FC2-A36C-F60F166E6452}" srcOrd="7" destOrd="0" presId="urn:microsoft.com/office/officeart/2005/8/layout/cycle3"/>
    <dgm:cxn modelId="{81A4EEE1-A2E2-4BB5-B5B0-F7EC0145F3F8}" type="presParOf" srcId="{DD731EB7-33D9-42D5-8500-6DDF77C0BFEF}" destId="{0FB4BF0B-3FCD-46D2-BD1C-D674860506B2}" srcOrd="8" destOrd="0" presId="urn:microsoft.com/office/officeart/2005/8/layout/cycle3"/>
    <dgm:cxn modelId="{CFA659D8-9CDD-47D7-85F5-1161C3314742}" type="presParOf" srcId="{DD731EB7-33D9-42D5-8500-6DDF77C0BFEF}" destId="{196DE5A2-4860-4974-8668-AB6624CB34BA}" srcOrd="9" destOrd="0" presId="urn:microsoft.com/office/officeart/2005/8/layout/cycle3"/>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4F55B1F4-EF4E-4396-997A-7F6528CC5725}" type="doc">
      <dgm:prSet loTypeId="urn:microsoft.com/office/officeart/2005/8/layout/hProcess9" loCatId="process" qsTypeId="urn:microsoft.com/office/officeart/2005/8/quickstyle/simple1" qsCatId="simple" csTypeId="urn:microsoft.com/office/officeart/2005/8/colors/colorful4" csCatId="colorful" phldr="1"/>
      <dgm:spPr/>
      <dgm:t>
        <a:bodyPr/>
        <a:lstStyle/>
        <a:p>
          <a:endParaRPr lang="en-US"/>
        </a:p>
      </dgm:t>
    </dgm:pt>
    <dgm:pt modelId="{5A01F9D9-C939-494F-AF04-FC073DD5A07D}">
      <dgm:prSet phldrT="[Text]" phldr="0"/>
      <dgm:spPr/>
      <dgm:t>
        <a:bodyPr/>
        <a:lstStyle/>
        <a:p>
          <a:r>
            <a:rPr lang="en-US" dirty="0"/>
            <a:t>Refrigerant is extracted into an </a:t>
          </a:r>
          <a:r>
            <a:rPr lang="en-US" b="0" dirty="0"/>
            <a:t>A-GAS cylinder</a:t>
          </a:r>
          <a:r>
            <a:rPr lang="en-US" dirty="0"/>
            <a:t> during removal.</a:t>
          </a:r>
        </a:p>
      </dgm:t>
    </dgm:pt>
    <dgm:pt modelId="{AE70B1E3-48DE-401B-A0A6-A79E48F1880D}" type="parTrans" cxnId="{9BE1DB7F-F3B9-445C-8380-60C07EF0049F}">
      <dgm:prSet/>
      <dgm:spPr/>
      <dgm:t>
        <a:bodyPr/>
        <a:lstStyle/>
        <a:p>
          <a:endParaRPr lang="en-US"/>
        </a:p>
      </dgm:t>
    </dgm:pt>
    <dgm:pt modelId="{EE6F31EF-6471-479E-99EE-8D75C0016B69}" type="sibTrans" cxnId="{9BE1DB7F-F3B9-445C-8380-60C07EF0049F}">
      <dgm:prSet/>
      <dgm:spPr/>
      <dgm:t>
        <a:bodyPr/>
        <a:lstStyle/>
        <a:p>
          <a:endParaRPr lang="en-US"/>
        </a:p>
      </dgm:t>
    </dgm:pt>
    <dgm:pt modelId="{9857DCC8-8E36-453F-A74D-BC86393299A5}">
      <dgm:prSet phldrT="[Text]" phldr="0"/>
      <dgm:spPr/>
      <dgm:t>
        <a:bodyPr/>
        <a:lstStyle/>
        <a:p>
          <a:pPr rtl="0"/>
          <a:r>
            <a:rPr lang="en-US" b="0" dirty="0"/>
            <a:t>Alto Energy</a:t>
          </a:r>
          <a:r>
            <a:rPr lang="en-US" dirty="0"/>
            <a:t> collects and transports the unit to its warehouse.</a:t>
          </a:r>
        </a:p>
      </dgm:t>
    </dgm:pt>
    <dgm:pt modelId="{3E7BF67F-7548-42C7-B5A2-3F6B79ECF7EA}" type="parTrans" cxnId="{96540EFD-CBF1-4FDF-AAC1-E0BA944A3CBE}">
      <dgm:prSet/>
      <dgm:spPr/>
      <dgm:t>
        <a:bodyPr/>
        <a:lstStyle/>
        <a:p>
          <a:endParaRPr lang="en-US"/>
        </a:p>
      </dgm:t>
    </dgm:pt>
    <dgm:pt modelId="{A9FB622E-BC84-467C-89D2-3F93E7B9E02D}" type="sibTrans" cxnId="{96540EFD-CBF1-4FDF-AAC1-E0BA944A3CBE}">
      <dgm:prSet/>
      <dgm:spPr/>
      <dgm:t>
        <a:bodyPr/>
        <a:lstStyle/>
        <a:p>
          <a:endParaRPr lang="en-US"/>
        </a:p>
      </dgm:t>
    </dgm:pt>
    <dgm:pt modelId="{AE4A0D92-FB9A-49B6-AF3C-F948A4518ADC}">
      <dgm:prSet phldr="0"/>
      <dgm:spPr/>
      <dgm:t>
        <a:bodyPr/>
        <a:lstStyle/>
        <a:p>
          <a:pPr rtl="0"/>
          <a:r>
            <a:rPr lang="en-US" b="0" dirty="0"/>
            <a:t>A certified engineer transfers the refrigerant for A-GAS shipment.</a:t>
          </a:r>
          <a:endParaRPr lang="en-US" b="0" dirty="0">
            <a:latin typeface="Arial"/>
          </a:endParaRPr>
        </a:p>
      </dgm:t>
    </dgm:pt>
    <dgm:pt modelId="{D4F5F7C2-388B-427F-934C-9172C645D41A}" type="parTrans" cxnId="{F83FEF72-D16A-4407-97F8-4F4388A08204}">
      <dgm:prSet/>
      <dgm:spPr/>
      <dgm:t>
        <a:bodyPr/>
        <a:lstStyle/>
        <a:p>
          <a:endParaRPr lang="en-US"/>
        </a:p>
      </dgm:t>
    </dgm:pt>
    <dgm:pt modelId="{4D036263-9C9A-49A0-81C6-DE51DC5E8F4D}" type="sibTrans" cxnId="{F83FEF72-D16A-4407-97F8-4F4388A08204}">
      <dgm:prSet/>
      <dgm:spPr/>
      <dgm:t>
        <a:bodyPr/>
        <a:lstStyle/>
        <a:p>
          <a:endParaRPr lang="en-US"/>
        </a:p>
      </dgm:t>
    </dgm:pt>
    <dgm:pt modelId="{3F425472-054C-4F7D-B1E9-9CD19CC940BE}">
      <dgm:prSet phldr="0"/>
      <dgm:spPr/>
      <dgm:t>
        <a:bodyPr/>
        <a:lstStyle/>
        <a:p>
          <a:pPr rtl="0"/>
          <a:r>
            <a:rPr lang="en-US" dirty="0"/>
            <a:t>Cleaned refrigerant is stored and resold for reuse.</a:t>
          </a:r>
        </a:p>
      </dgm:t>
    </dgm:pt>
    <dgm:pt modelId="{DDDE7F4C-7737-468D-8911-F43F71CD6CDB}" type="parTrans" cxnId="{A3F47A44-995B-4D57-A0FB-29F9FBA8241B}">
      <dgm:prSet/>
      <dgm:spPr/>
      <dgm:t>
        <a:bodyPr/>
        <a:lstStyle/>
        <a:p>
          <a:endParaRPr lang="en-US"/>
        </a:p>
      </dgm:t>
    </dgm:pt>
    <dgm:pt modelId="{7B4CF8B4-D21B-4FA9-BF18-F56D87EC1183}" type="sibTrans" cxnId="{A3F47A44-995B-4D57-A0FB-29F9FBA8241B}">
      <dgm:prSet/>
      <dgm:spPr/>
      <dgm:t>
        <a:bodyPr/>
        <a:lstStyle/>
        <a:p>
          <a:endParaRPr lang="en-US"/>
        </a:p>
      </dgm:t>
    </dgm:pt>
    <dgm:pt modelId="{57E51D5A-0156-4053-90C4-45FB508277C1}">
      <dgm:prSet phldr="0"/>
      <dgm:spPr/>
      <dgm:t>
        <a:bodyPr/>
        <a:lstStyle/>
        <a:p>
          <a:r>
            <a:rPr lang="en-US" b="1" dirty="0">
              <a:latin typeface="Arial"/>
            </a:rPr>
            <a:t>A-GAS</a:t>
          </a:r>
          <a:r>
            <a:rPr lang="en-US" dirty="0"/>
            <a:t> tests the refrigerant.</a:t>
          </a:r>
        </a:p>
      </dgm:t>
    </dgm:pt>
    <dgm:pt modelId="{25118F82-BE4C-4737-AE48-32F59A64304F}" type="parTrans" cxnId="{54385646-1738-4D7F-8B18-5711E8F52B9F}">
      <dgm:prSet/>
      <dgm:spPr/>
      <dgm:t>
        <a:bodyPr/>
        <a:lstStyle/>
        <a:p>
          <a:endParaRPr lang="en-US"/>
        </a:p>
      </dgm:t>
    </dgm:pt>
    <dgm:pt modelId="{77E3FE4C-880A-4F43-9E3E-051AEC49FDA2}" type="sibTrans" cxnId="{54385646-1738-4D7F-8B18-5711E8F52B9F}">
      <dgm:prSet/>
      <dgm:spPr/>
      <dgm:t>
        <a:bodyPr/>
        <a:lstStyle/>
        <a:p>
          <a:endParaRPr lang="en-US"/>
        </a:p>
      </dgm:t>
    </dgm:pt>
    <dgm:pt modelId="{1F3EBEF6-2F66-41EF-B494-79584D4B7A3B}" type="pres">
      <dgm:prSet presAssocID="{4F55B1F4-EF4E-4396-997A-7F6528CC5725}" presName="CompostProcess" presStyleCnt="0">
        <dgm:presLayoutVars>
          <dgm:dir/>
          <dgm:resizeHandles val="exact"/>
        </dgm:presLayoutVars>
      </dgm:prSet>
      <dgm:spPr/>
    </dgm:pt>
    <dgm:pt modelId="{F940B02C-4506-4695-9CC8-B8A6D0D20B9A}" type="pres">
      <dgm:prSet presAssocID="{4F55B1F4-EF4E-4396-997A-7F6528CC5725}" presName="arrow" presStyleLbl="bgShp" presStyleIdx="0" presStyleCnt="1"/>
      <dgm:spPr/>
    </dgm:pt>
    <dgm:pt modelId="{5976A77B-7473-4736-8638-03AE2D51E38A}" type="pres">
      <dgm:prSet presAssocID="{4F55B1F4-EF4E-4396-997A-7F6528CC5725}" presName="linearProcess" presStyleCnt="0"/>
      <dgm:spPr/>
    </dgm:pt>
    <dgm:pt modelId="{34177270-BDF7-4D4A-AF2A-C4EBD637BC3C}" type="pres">
      <dgm:prSet presAssocID="{5A01F9D9-C939-494F-AF04-FC073DD5A07D}" presName="textNode" presStyleLbl="node1" presStyleIdx="0" presStyleCnt="5">
        <dgm:presLayoutVars>
          <dgm:bulletEnabled val="1"/>
        </dgm:presLayoutVars>
      </dgm:prSet>
      <dgm:spPr/>
    </dgm:pt>
    <dgm:pt modelId="{3ED78EBC-38B5-4853-A6CD-563B2FD52E90}" type="pres">
      <dgm:prSet presAssocID="{EE6F31EF-6471-479E-99EE-8D75C0016B69}" presName="sibTrans" presStyleCnt="0"/>
      <dgm:spPr/>
    </dgm:pt>
    <dgm:pt modelId="{24609EA2-F4EE-46B1-B327-DF032EFD6A7E}" type="pres">
      <dgm:prSet presAssocID="{9857DCC8-8E36-453F-A74D-BC86393299A5}" presName="textNode" presStyleLbl="node1" presStyleIdx="1" presStyleCnt="5">
        <dgm:presLayoutVars>
          <dgm:bulletEnabled val="1"/>
        </dgm:presLayoutVars>
      </dgm:prSet>
      <dgm:spPr/>
    </dgm:pt>
    <dgm:pt modelId="{3DFAB187-B8BB-40AF-A1DE-77464F799D40}" type="pres">
      <dgm:prSet presAssocID="{A9FB622E-BC84-467C-89D2-3F93E7B9E02D}" presName="sibTrans" presStyleCnt="0"/>
      <dgm:spPr/>
    </dgm:pt>
    <dgm:pt modelId="{F7DDB905-C926-4982-AE58-3A51D6DD9329}" type="pres">
      <dgm:prSet presAssocID="{AE4A0D92-FB9A-49B6-AF3C-F948A4518ADC}" presName="textNode" presStyleLbl="node1" presStyleIdx="2" presStyleCnt="5">
        <dgm:presLayoutVars>
          <dgm:bulletEnabled val="1"/>
        </dgm:presLayoutVars>
      </dgm:prSet>
      <dgm:spPr/>
    </dgm:pt>
    <dgm:pt modelId="{D71123BB-0A1A-4B64-9AB9-1CB7890D89AD}" type="pres">
      <dgm:prSet presAssocID="{4D036263-9C9A-49A0-81C6-DE51DC5E8F4D}" presName="sibTrans" presStyleCnt="0"/>
      <dgm:spPr/>
    </dgm:pt>
    <dgm:pt modelId="{4035DF4B-3B60-42BA-94E2-332666FF31E1}" type="pres">
      <dgm:prSet presAssocID="{57E51D5A-0156-4053-90C4-45FB508277C1}" presName="textNode" presStyleLbl="node1" presStyleIdx="3" presStyleCnt="5">
        <dgm:presLayoutVars>
          <dgm:bulletEnabled val="1"/>
        </dgm:presLayoutVars>
      </dgm:prSet>
      <dgm:spPr/>
    </dgm:pt>
    <dgm:pt modelId="{C51AADB2-6335-4031-BDB6-55DEF8EA8050}" type="pres">
      <dgm:prSet presAssocID="{77E3FE4C-880A-4F43-9E3E-051AEC49FDA2}" presName="sibTrans" presStyleCnt="0"/>
      <dgm:spPr/>
    </dgm:pt>
    <dgm:pt modelId="{235B2BFB-B64F-4BC5-B536-EDC185473892}" type="pres">
      <dgm:prSet presAssocID="{3F425472-054C-4F7D-B1E9-9CD19CC940BE}" presName="textNode" presStyleLbl="node1" presStyleIdx="4" presStyleCnt="5">
        <dgm:presLayoutVars>
          <dgm:bulletEnabled val="1"/>
        </dgm:presLayoutVars>
      </dgm:prSet>
      <dgm:spPr/>
    </dgm:pt>
  </dgm:ptLst>
  <dgm:cxnLst>
    <dgm:cxn modelId="{9CE11027-43B6-461E-B72B-466EE93251B2}" type="presOf" srcId="{3F425472-054C-4F7D-B1E9-9CD19CC940BE}" destId="{235B2BFB-B64F-4BC5-B536-EDC185473892}" srcOrd="0" destOrd="0" presId="urn:microsoft.com/office/officeart/2005/8/layout/hProcess9"/>
    <dgm:cxn modelId="{7BB69C3E-BC27-4A17-B9A0-025022666C77}" type="presOf" srcId="{AE4A0D92-FB9A-49B6-AF3C-F948A4518ADC}" destId="{F7DDB905-C926-4982-AE58-3A51D6DD9329}" srcOrd="0" destOrd="0" presId="urn:microsoft.com/office/officeart/2005/8/layout/hProcess9"/>
    <dgm:cxn modelId="{9B96FB3F-FD72-4163-A3C0-80DE92129B5C}" type="presOf" srcId="{57E51D5A-0156-4053-90C4-45FB508277C1}" destId="{4035DF4B-3B60-42BA-94E2-332666FF31E1}" srcOrd="0" destOrd="0" presId="urn:microsoft.com/office/officeart/2005/8/layout/hProcess9"/>
    <dgm:cxn modelId="{ECC47641-3FCB-40E7-AA35-58960E32B1FA}" type="presOf" srcId="{9857DCC8-8E36-453F-A74D-BC86393299A5}" destId="{24609EA2-F4EE-46B1-B327-DF032EFD6A7E}" srcOrd="0" destOrd="0" presId="urn:microsoft.com/office/officeart/2005/8/layout/hProcess9"/>
    <dgm:cxn modelId="{A3F47A44-995B-4D57-A0FB-29F9FBA8241B}" srcId="{4F55B1F4-EF4E-4396-997A-7F6528CC5725}" destId="{3F425472-054C-4F7D-B1E9-9CD19CC940BE}" srcOrd="4" destOrd="0" parTransId="{DDDE7F4C-7737-468D-8911-F43F71CD6CDB}" sibTransId="{7B4CF8B4-D21B-4FA9-BF18-F56D87EC1183}"/>
    <dgm:cxn modelId="{54385646-1738-4D7F-8B18-5711E8F52B9F}" srcId="{4F55B1F4-EF4E-4396-997A-7F6528CC5725}" destId="{57E51D5A-0156-4053-90C4-45FB508277C1}" srcOrd="3" destOrd="0" parTransId="{25118F82-BE4C-4737-AE48-32F59A64304F}" sibTransId="{77E3FE4C-880A-4F43-9E3E-051AEC49FDA2}"/>
    <dgm:cxn modelId="{F83FEF72-D16A-4407-97F8-4F4388A08204}" srcId="{4F55B1F4-EF4E-4396-997A-7F6528CC5725}" destId="{AE4A0D92-FB9A-49B6-AF3C-F948A4518ADC}" srcOrd="2" destOrd="0" parTransId="{D4F5F7C2-388B-427F-934C-9172C645D41A}" sibTransId="{4D036263-9C9A-49A0-81C6-DE51DC5E8F4D}"/>
    <dgm:cxn modelId="{9BE1DB7F-F3B9-445C-8380-60C07EF0049F}" srcId="{4F55B1F4-EF4E-4396-997A-7F6528CC5725}" destId="{5A01F9D9-C939-494F-AF04-FC073DD5A07D}" srcOrd="0" destOrd="0" parTransId="{AE70B1E3-48DE-401B-A0A6-A79E48F1880D}" sibTransId="{EE6F31EF-6471-479E-99EE-8D75C0016B69}"/>
    <dgm:cxn modelId="{D5C6B2C4-30ED-4C0B-B319-280B43AD2EC7}" type="presOf" srcId="{5A01F9D9-C939-494F-AF04-FC073DD5A07D}" destId="{34177270-BDF7-4D4A-AF2A-C4EBD637BC3C}" srcOrd="0" destOrd="0" presId="urn:microsoft.com/office/officeart/2005/8/layout/hProcess9"/>
    <dgm:cxn modelId="{EDA2B2CA-99A9-4AE8-BC22-9AA43FCE56BE}" type="presOf" srcId="{4F55B1F4-EF4E-4396-997A-7F6528CC5725}" destId="{1F3EBEF6-2F66-41EF-B494-79584D4B7A3B}" srcOrd="0" destOrd="0" presId="urn:microsoft.com/office/officeart/2005/8/layout/hProcess9"/>
    <dgm:cxn modelId="{96540EFD-CBF1-4FDF-AAC1-E0BA944A3CBE}" srcId="{4F55B1F4-EF4E-4396-997A-7F6528CC5725}" destId="{9857DCC8-8E36-453F-A74D-BC86393299A5}" srcOrd="1" destOrd="0" parTransId="{3E7BF67F-7548-42C7-B5A2-3F6B79ECF7EA}" sibTransId="{A9FB622E-BC84-467C-89D2-3F93E7B9E02D}"/>
    <dgm:cxn modelId="{F4CB572B-400E-4B96-B736-044B702B3F61}" type="presParOf" srcId="{1F3EBEF6-2F66-41EF-B494-79584D4B7A3B}" destId="{F940B02C-4506-4695-9CC8-B8A6D0D20B9A}" srcOrd="0" destOrd="0" presId="urn:microsoft.com/office/officeart/2005/8/layout/hProcess9"/>
    <dgm:cxn modelId="{6A2E6762-D91E-4898-B203-1D40B32A99DB}" type="presParOf" srcId="{1F3EBEF6-2F66-41EF-B494-79584D4B7A3B}" destId="{5976A77B-7473-4736-8638-03AE2D51E38A}" srcOrd="1" destOrd="0" presId="urn:microsoft.com/office/officeart/2005/8/layout/hProcess9"/>
    <dgm:cxn modelId="{1252D11A-D3B6-4CA0-B03D-83F4970C6C55}" type="presParOf" srcId="{5976A77B-7473-4736-8638-03AE2D51E38A}" destId="{34177270-BDF7-4D4A-AF2A-C4EBD637BC3C}" srcOrd="0" destOrd="0" presId="urn:microsoft.com/office/officeart/2005/8/layout/hProcess9"/>
    <dgm:cxn modelId="{1ECE4F66-79C2-4572-A4ED-584DEFC0FC49}" type="presParOf" srcId="{5976A77B-7473-4736-8638-03AE2D51E38A}" destId="{3ED78EBC-38B5-4853-A6CD-563B2FD52E90}" srcOrd="1" destOrd="0" presId="urn:microsoft.com/office/officeart/2005/8/layout/hProcess9"/>
    <dgm:cxn modelId="{FDDCB505-687A-4239-84B8-78BB60F8C354}" type="presParOf" srcId="{5976A77B-7473-4736-8638-03AE2D51E38A}" destId="{24609EA2-F4EE-46B1-B327-DF032EFD6A7E}" srcOrd="2" destOrd="0" presId="urn:microsoft.com/office/officeart/2005/8/layout/hProcess9"/>
    <dgm:cxn modelId="{4A71E634-9B42-4760-8B2A-05C8182C2BC5}" type="presParOf" srcId="{5976A77B-7473-4736-8638-03AE2D51E38A}" destId="{3DFAB187-B8BB-40AF-A1DE-77464F799D40}" srcOrd="3" destOrd="0" presId="urn:microsoft.com/office/officeart/2005/8/layout/hProcess9"/>
    <dgm:cxn modelId="{6D246E9E-1530-43BF-BD6C-662A1E199CEF}" type="presParOf" srcId="{5976A77B-7473-4736-8638-03AE2D51E38A}" destId="{F7DDB905-C926-4982-AE58-3A51D6DD9329}" srcOrd="4" destOrd="0" presId="urn:microsoft.com/office/officeart/2005/8/layout/hProcess9"/>
    <dgm:cxn modelId="{01A7B5FD-46DF-4AD7-B26D-CBDB484539D0}" type="presParOf" srcId="{5976A77B-7473-4736-8638-03AE2D51E38A}" destId="{D71123BB-0A1A-4B64-9AB9-1CB7890D89AD}" srcOrd="5" destOrd="0" presId="urn:microsoft.com/office/officeart/2005/8/layout/hProcess9"/>
    <dgm:cxn modelId="{E040E73F-2F0B-4E08-AE27-DB4AD46D3636}" type="presParOf" srcId="{5976A77B-7473-4736-8638-03AE2D51E38A}" destId="{4035DF4B-3B60-42BA-94E2-332666FF31E1}" srcOrd="6" destOrd="0" presId="urn:microsoft.com/office/officeart/2005/8/layout/hProcess9"/>
    <dgm:cxn modelId="{4217FAF5-74C4-4563-93AF-36C73902DAE4}" type="presParOf" srcId="{5976A77B-7473-4736-8638-03AE2D51E38A}" destId="{C51AADB2-6335-4031-BDB6-55DEF8EA8050}" srcOrd="7" destOrd="0" presId="urn:microsoft.com/office/officeart/2005/8/layout/hProcess9"/>
    <dgm:cxn modelId="{14D2A981-0BD7-492B-9A43-9054F71F569D}" type="presParOf" srcId="{5976A77B-7473-4736-8638-03AE2D51E38A}" destId="{235B2BFB-B64F-4BC5-B536-EDC185473892}" srcOrd="8" destOrd="0" presId="urn:microsoft.com/office/officeart/2005/8/layout/hProcess9"/>
  </dgm:cxnLst>
  <dgm:bg/>
  <dgm:whole/>
  <dgm:extLst>
    <a:ext uri="http://schemas.microsoft.com/office/drawing/2008/diagram">
      <dsp:dataModelExt xmlns:dsp="http://schemas.microsoft.com/office/drawing/2008/diagram" relId="rId18"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3A244673-3B88-42B8-AD29-761F333BE456}" type="doc">
      <dgm:prSet loTypeId="urn:microsoft.com/office/officeart/2005/8/layout/cycle3" loCatId="cycle" qsTypeId="urn:microsoft.com/office/officeart/2005/8/quickstyle/simple1" qsCatId="simple" csTypeId="urn:microsoft.com/office/officeart/2005/8/colors/accent5_2" csCatId="accent5" phldr="1"/>
      <dgm:spPr/>
      <dgm:t>
        <a:bodyPr/>
        <a:lstStyle/>
        <a:p>
          <a:endParaRPr lang="en-US"/>
        </a:p>
      </dgm:t>
    </dgm:pt>
    <dgm:pt modelId="{4066D707-CC9F-46DD-A32B-74C7BE5A9873}">
      <dgm:prSet phldrT="[Text]" phldr="0"/>
      <dgm:spPr/>
      <dgm:t>
        <a:bodyPr/>
        <a:lstStyle/>
        <a:p>
          <a:pPr rtl="0"/>
          <a:r>
            <a:rPr lang="en-US" dirty="0">
              <a:latin typeface="Lato"/>
              <a:ea typeface="Lato"/>
              <a:cs typeface="Lato"/>
            </a:rPr>
            <a:t>1st Sample Analysis</a:t>
          </a:r>
          <a:endParaRPr lang="en-US" dirty="0"/>
        </a:p>
      </dgm:t>
    </dgm:pt>
    <dgm:pt modelId="{F7BD8111-949C-4CE4-B26C-DF0A92F371FD}" type="parTrans" cxnId="{0C534477-55D5-44E0-86A3-8844622D7FB2}">
      <dgm:prSet/>
      <dgm:spPr/>
      <dgm:t>
        <a:bodyPr/>
        <a:lstStyle/>
        <a:p>
          <a:endParaRPr lang="en-US"/>
        </a:p>
      </dgm:t>
    </dgm:pt>
    <dgm:pt modelId="{6ADFBFEE-8A1E-4713-8F83-BE6D7E908FFE}" type="sibTrans" cxnId="{0C534477-55D5-44E0-86A3-8844622D7FB2}">
      <dgm:prSet/>
      <dgm:spPr/>
      <dgm:t>
        <a:bodyPr/>
        <a:lstStyle/>
        <a:p>
          <a:endParaRPr lang="en-US"/>
        </a:p>
      </dgm:t>
    </dgm:pt>
    <dgm:pt modelId="{05956FE5-7BAD-4B03-B559-23C00FDDB591}">
      <dgm:prSet phldrT="[Text]" phldr="0"/>
      <dgm:spPr/>
      <dgm:t>
        <a:bodyPr/>
        <a:lstStyle/>
        <a:p>
          <a:pPr rtl="0"/>
          <a:r>
            <a:rPr lang="en-US" dirty="0">
              <a:latin typeface="Lato"/>
              <a:ea typeface="Lato"/>
              <a:cs typeface="Lato"/>
            </a:rPr>
            <a:t>Outbound Transportation:</a:t>
          </a:r>
          <a:endParaRPr lang="en-US" dirty="0"/>
        </a:p>
      </dgm:t>
    </dgm:pt>
    <dgm:pt modelId="{07098D45-14A3-442B-A01E-F9EBCCC1068A}" type="parTrans" cxnId="{5E9369AA-E809-4866-8C42-7DA2809E180C}">
      <dgm:prSet/>
      <dgm:spPr/>
      <dgm:t>
        <a:bodyPr/>
        <a:lstStyle/>
        <a:p>
          <a:endParaRPr lang="en-US"/>
        </a:p>
      </dgm:t>
    </dgm:pt>
    <dgm:pt modelId="{297C4B3C-ED17-4F79-8C07-27ABD0933933}" type="sibTrans" cxnId="{5E9369AA-E809-4866-8C42-7DA2809E180C}">
      <dgm:prSet/>
      <dgm:spPr/>
      <dgm:t>
        <a:bodyPr/>
        <a:lstStyle/>
        <a:p>
          <a:endParaRPr lang="en-US"/>
        </a:p>
      </dgm:t>
    </dgm:pt>
    <dgm:pt modelId="{2F3D66DA-640F-4E5B-A253-EB5CD9AB08FA}">
      <dgm:prSet phldrT="[Text]" phldr="0"/>
      <dgm:spPr/>
      <dgm:t>
        <a:bodyPr/>
        <a:lstStyle/>
        <a:p>
          <a:pPr rtl="0"/>
          <a:r>
            <a:rPr lang="en-US" dirty="0">
              <a:latin typeface="Lato"/>
              <a:ea typeface="Lato"/>
              <a:cs typeface="Lato"/>
            </a:rPr>
            <a:t>2nd Sample Analysis</a:t>
          </a:r>
          <a:endParaRPr lang="en-US" dirty="0"/>
        </a:p>
      </dgm:t>
    </dgm:pt>
    <dgm:pt modelId="{BB42FE21-7201-4F78-B6C4-CD0D0EC3A5D0}" type="parTrans" cxnId="{A0752CD1-D872-423B-A476-1BF133062142}">
      <dgm:prSet/>
      <dgm:spPr/>
      <dgm:t>
        <a:bodyPr/>
        <a:lstStyle/>
        <a:p>
          <a:endParaRPr lang="en-US"/>
        </a:p>
      </dgm:t>
    </dgm:pt>
    <dgm:pt modelId="{EE3D965C-422C-4462-8197-9C440A50533E}" type="sibTrans" cxnId="{A0752CD1-D872-423B-A476-1BF133062142}">
      <dgm:prSet/>
      <dgm:spPr/>
      <dgm:t>
        <a:bodyPr/>
        <a:lstStyle/>
        <a:p>
          <a:endParaRPr lang="en-US"/>
        </a:p>
      </dgm:t>
    </dgm:pt>
    <dgm:pt modelId="{55D16CFB-4F4C-4C10-BE7F-FB31A27342D4}">
      <dgm:prSet phldrT="[Text]" phldr="0"/>
      <dgm:spPr/>
      <dgm:t>
        <a:bodyPr/>
        <a:lstStyle/>
        <a:p>
          <a:pPr rtl="0"/>
          <a:r>
            <a:rPr lang="en-US" dirty="0">
              <a:latin typeface="Lato"/>
              <a:ea typeface="Lato"/>
              <a:cs typeface="Lato"/>
            </a:rPr>
            <a:t>Reprocessing (Phase I)</a:t>
          </a:r>
          <a:endParaRPr lang="en-US" dirty="0"/>
        </a:p>
      </dgm:t>
    </dgm:pt>
    <dgm:pt modelId="{45A5458A-4C70-40C6-BB7B-0D9D9217ADC8}" type="parTrans" cxnId="{F0877D63-8F65-42FC-BB4D-9676575ABED8}">
      <dgm:prSet/>
      <dgm:spPr/>
      <dgm:t>
        <a:bodyPr/>
        <a:lstStyle/>
        <a:p>
          <a:endParaRPr lang="en-US"/>
        </a:p>
      </dgm:t>
    </dgm:pt>
    <dgm:pt modelId="{7A20EC70-AE06-4FE3-A701-D93D83A65F7B}" type="sibTrans" cxnId="{F0877D63-8F65-42FC-BB4D-9676575ABED8}">
      <dgm:prSet/>
      <dgm:spPr/>
      <dgm:t>
        <a:bodyPr/>
        <a:lstStyle/>
        <a:p>
          <a:endParaRPr lang="en-US"/>
        </a:p>
      </dgm:t>
    </dgm:pt>
    <dgm:pt modelId="{AF7B9BE1-1E9C-4776-A08F-0D041A07E320}">
      <dgm:prSet phldrT="[Text]" phldr="0"/>
      <dgm:spPr/>
      <dgm:t>
        <a:bodyPr/>
        <a:lstStyle/>
        <a:p>
          <a:pPr rtl="0"/>
          <a:r>
            <a:rPr lang="en-US" dirty="0">
              <a:latin typeface="Lato"/>
              <a:ea typeface="Lato"/>
              <a:cs typeface="Lato"/>
            </a:rPr>
            <a:t>Reprocessing (Phase II)</a:t>
          </a:r>
          <a:endParaRPr lang="en-US" dirty="0"/>
        </a:p>
      </dgm:t>
    </dgm:pt>
    <dgm:pt modelId="{884A5780-5DC6-4BAE-983E-1D3C9D5F28FA}" type="parTrans" cxnId="{0E8877CF-C54F-4FEC-B7BA-B32942F75D74}">
      <dgm:prSet/>
      <dgm:spPr/>
      <dgm:t>
        <a:bodyPr/>
        <a:lstStyle/>
        <a:p>
          <a:endParaRPr lang="en-US"/>
        </a:p>
      </dgm:t>
    </dgm:pt>
    <dgm:pt modelId="{ECA1F962-126D-4804-8D45-AB2CF9340AFD}" type="sibTrans" cxnId="{0E8877CF-C54F-4FEC-B7BA-B32942F75D74}">
      <dgm:prSet/>
      <dgm:spPr/>
      <dgm:t>
        <a:bodyPr/>
        <a:lstStyle/>
        <a:p>
          <a:endParaRPr lang="en-US"/>
        </a:p>
      </dgm:t>
    </dgm:pt>
    <dgm:pt modelId="{DCAE0A0F-EFBA-4939-813D-E367BABB90AA}">
      <dgm:prSet phldr="0"/>
      <dgm:spPr/>
      <dgm:t>
        <a:bodyPr/>
        <a:lstStyle/>
        <a:p>
          <a:pPr rtl="0"/>
          <a:r>
            <a:rPr lang="en-US" dirty="0">
              <a:latin typeface="Lato"/>
              <a:ea typeface="Lato"/>
              <a:cs typeface="Lato"/>
            </a:rPr>
            <a:t>3rd Sample Analysis</a:t>
          </a:r>
        </a:p>
      </dgm:t>
    </dgm:pt>
    <dgm:pt modelId="{DDF63364-9728-43C2-9672-C906E075BEA8}" type="parTrans" cxnId="{BA0D4157-5E6F-47AF-8748-A2B50F23B71B}">
      <dgm:prSet/>
      <dgm:spPr/>
    </dgm:pt>
    <dgm:pt modelId="{32C83463-FE2B-4BD0-9A70-5910ED0BBBD2}" type="sibTrans" cxnId="{BA0D4157-5E6F-47AF-8748-A2B50F23B71B}">
      <dgm:prSet/>
      <dgm:spPr/>
    </dgm:pt>
    <dgm:pt modelId="{93A99865-ED34-43C4-9354-818D669C0B71}">
      <dgm:prSet phldr="0"/>
      <dgm:spPr/>
      <dgm:t>
        <a:bodyPr/>
        <a:lstStyle/>
        <a:p>
          <a:pPr rtl="0"/>
          <a:r>
            <a:rPr lang="en-US" dirty="0">
              <a:latin typeface="Lato"/>
              <a:ea typeface="Lato"/>
              <a:cs typeface="Lato"/>
            </a:rPr>
            <a:t>Inbound Transportation</a:t>
          </a:r>
        </a:p>
      </dgm:t>
    </dgm:pt>
    <dgm:pt modelId="{3F37A08B-635A-4567-AFA7-FFFE111C4F75}" type="parTrans" cxnId="{5DB3B274-0418-4554-83EE-F97CDEFD6A2C}">
      <dgm:prSet/>
      <dgm:spPr/>
    </dgm:pt>
    <dgm:pt modelId="{3F68E6BF-56FC-4452-B094-35816357D05E}" type="sibTrans" cxnId="{5DB3B274-0418-4554-83EE-F97CDEFD6A2C}">
      <dgm:prSet/>
      <dgm:spPr/>
    </dgm:pt>
    <dgm:pt modelId="{6CAD7AEF-B306-423A-8C8E-78F4BB2D1EB8}" type="pres">
      <dgm:prSet presAssocID="{3A244673-3B88-42B8-AD29-761F333BE456}" presName="Name0" presStyleCnt="0">
        <dgm:presLayoutVars>
          <dgm:dir/>
          <dgm:resizeHandles val="exact"/>
        </dgm:presLayoutVars>
      </dgm:prSet>
      <dgm:spPr/>
    </dgm:pt>
    <dgm:pt modelId="{FA4BE230-038E-4893-845D-DA49B4CA48DF}" type="pres">
      <dgm:prSet presAssocID="{3A244673-3B88-42B8-AD29-761F333BE456}" presName="cycle" presStyleCnt="0"/>
      <dgm:spPr/>
    </dgm:pt>
    <dgm:pt modelId="{9EF52E1E-E6DB-48B1-AA45-D7E5728FBF34}" type="pres">
      <dgm:prSet presAssocID="{4066D707-CC9F-46DD-A32B-74C7BE5A9873}" presName="nodeFirstNode" presStyleLbl="node1" presStyleIdx="0" presStyleCnt="7">
        <dgm:presLayoutVars>
          <dgm:bulletEnabled val="1"/>
        </dgm:presLayoutVars>
      </dgm:prSet>
      <dgm:spPr/>
    </dgm:pt>
    <dgm:pt modelId="{A1708AB0-9FB8-4C35-BDF6-EA541630DFAB}" type="pres">
      <dgm:prSet presAssocID="{6ADFBFEE-8A1E-4713-8F83-BE6D7E908FFE}" presName="sibTransFirstNode" presStyleLbl="bgShp" presStyleIdx="0" presStyleCnt="1"/>
      <dgm:spPr/>
    </dgm:pt>
    <dgm:pt modelId="{08E16972-C2C4-45DE-9DD9-8ED502230A8F}" type="pres">
      <dgm:prSet presAssocID="{05956FE5-7BAD-4B03-B559-23C00FDDB591}" presName="nodeFollowingNodes" presStyleLbl="node1" presStyleIdx="1" presStyleCnt="7">
        <dgm:presLayoutVars>
          <dgm:bulletEnabled val="1"/>
        </dgm:presLayoutVars>
      </dgm:prSet>
      <dgm:spPr/>
    </dgm:pt>
    <dgm:pt modelId="{5AE6AB69-0EE7-4007-8F95-960B93C53C9F}" type="pres">
      <dgm:prSet presAssocID="{2F3D66DA-640F-4E5B-A253-EB5CD9AB08FA}" presName="nodeFollowingNodes" presStyleLbl="node1" presStyleIdx="2" presStyleCnt="7">
        <dgm:presLayoutVars>
          <dgm:bulletEnabled val="1"/>
        </dgm:presLayoutVars>
      </dgm:prSet>
      <dgm:spPr/>
    </dgm:pt>
    <dgm:pt modelId="{32F9732A-6AF5-4E8B-85E6-9AAC7861C0C1}" type="pres">
      <dgm:prSet presAssocID="{55D16CFB-4F4C-4C10-BE7F-FB31A27342D4}" presName="nodeFollowingNodes" presStyleLbl="node1" presStyleIdx="3" presStyleCnt="7">
        <dgm:presLayoutVars>
          <dgm:bulletEnabled val="1"/>
        </dgm:presLayoutVars>
      </dgm:prSet>
      <dgm:spPr/>
    </dgm:pt>
    <dgm:pt modelId="{319F3C51-5749-4F23-8007-6183D2B8938A}" type="pres">
      <dgm:prSet presAssocID="{AF7B9BE1-1E9C-4776-A08F-0D041A07E320}" presName="nodeFollowingNodes" presStyleLbl="node1" presStyleIdx="4" presStyleCnt="7">
        <dgm:presLayoutVars>
          <dgm:bulletEnabled val="1"/>
        </dgm:presLayoutVars>
      </dgm:prSet>
      <dgm:spPr/>
    </dgm:pt>
    <dgm:pt modelId="{C602197E-EB16-4F7D-9F0C-D4520792745C}" type="pres">
      <dgm:prSet presAssocID="{DCAE0A0F-EFBA-4939-813D-E367BABB90AA}" presName="nodeFollowingNodes" presStyleLbl="node1" presStyleIdx="5" presStyleCnt="7">
        <dgm:presLayoutVars>
          <dgm:bulletEnabled val="1"/>
        </dgm:presLayoutVars>
      </dgm:prSet>
      <dgm:spPr/>
    </dgm:pt>
    <dgm:pt modelId="{7E7668C2-1CEE-40F3-BF70-09B943FEC376}" type="pres">
      <dgm:prSet presAssocID="{93A99865-ED34-43C4-9354-818D669C0B71}" presName="nodeFollowingNodes" presStyleLbl="node1" presStyleIdx="6" presStyleCnt="7">
        <dgm:presLayoutVars>
          <dgm:bulletEnabled val="1"/>
        </dgm:presLayoutVars>
      </dgm:prSet>
      <dgm:spPr/>
    </dgm:pt>
  </dgm:ptLst>
  <dgm:cxnLst>
    <dgm:cxn modelId="{5253F329-3F06-430C-884C-82B69732A240}" type="presOf" srcId="{05956FE5-7BAD-4B03-B559-23C00FDDB591}" destId="{08E16972-C2C4-45DE-9DD9-8ED502230A8F}" srcOrd="0" destOrd="0" presId="urn:microsoft.com/office/officeart/2005/8/layout/cycle3"/>
    <dgm:cxn modelId="{E51CAE33-8BD7-466D-9FEA-1DD60A428030}" type="presOf" srcId="{DCAE0A0F-EFBA-4939-813D-E367BABB90AA}" destId="{C602197E-EB16-4F7D-9F0C-D4520792745C}" srcOrd="0" destOrd="0" presId="urn:microsoft.com/office/officeart/2005/8/layout/cycle3"/>
    <dgm:cxn modelId="{E4863446-6D00-48A7-83CF-C7DC531CB07F}" type="presOf" srcId="{93A99865-ED34-43C4-9354-818D669C0B71}" destId="{7E7668C2-1CEE-40F3-BF70-09B943FEC376}" srcOrd="0" destOrd="0" presId="urn:microsoft.com/office/officeart/2005/8/layout/cycle3"/>
    <dgm:cxn modelId="{9698064C-8AC1-49BC-9033-7188654C5433}" type="presOf" srcId="{2F3D66DA-640F-4E5B-A253-EB5CD9AB08FA}" destId="{5AE6AB69-0EE7-4007-8F95-960B93C53C9F}" srcOrd="0" destOrd="0" presId="urn:microsoft.com/office/officeart/2005/8/layout/cycle3"/>
    <dgm:cxn modelId="{BA0D4157-5E6F-47AF-8748-A2B50F23B71B}" srcId="{3A244673-3B88-42B8-AD29-761F333BE456}" destId="{DCAE0A0F-EFBA-4939-813D-E367BABB90AA}" srcOrd="5" destOrd="0" parTransId="{DDF63364-9728-43C2-9672-C906E075BEA8}" sibTransId="{32C83463-FE2B-4BD0-9A70-5910ED0BBBD2}"/>
    <dgm:cxn modelId="{F0877D63-8F65-42FC-BB4D-9676575ABED8}" srcId="{3A244673-3B88-42B8-AD29-761F333BE456}" destId="{55D16CFB-4F4C-4C10-BE7F-FB31A27342D4}" srcOrd="3" destOrd="0" parTransId="{45A5458A-4C70-40C6-BB7B-0D9D9217ADC8}" sibTransId="{7A20EC70-AE06-4FE3-A701-D93D83A65F7B}"/>
    <dgm:cxn modelId="{5DB3B274-0418-4554-83EE-F97CDEFD6A2C}" srcId="{3A244673-3B88-42B8-AD29-761F333BE456}" destId="{93A99865-ED34-43C4-9354-818D669C0B71}" srcOrd="6" destOrd="0" parTransId="{3F37A08B-635A-4567-AFA7-FFFE111C4F75}" sibTransId="{3F68E6BF-56FC-4452-B094-35816357D05E}"/>
    <dgm:cxn modelId="{0C534477-55D5-44E0-86A3-8844622D7FB2}" srcId="{3A244673-3B88-42B8-AD29-761F333BE456}" destId="{4066D707-CC9F-46DD-A32B-74C7BE5A9873}" srcOrd="0" destOrd="0" parTransId="{F7BD8111-949C-4CE4-B26C-DF0A92F371FD}" sibTransId="{6ADFBFEE-8A1E-4713-8F83-BE6D7E908FFE}"/>
    <dgm:cxn modelId="{94404C7E-3863-42B3-AD75-64F23A518234}" type="presOf" srcId="{6ADFBFEE-8A1E-4713-8F83-BE6D7E908FFE}" destId="{A1708AB0-9FB8-4C35-BDF6-EA541630DFAB}" srcOrd="0" destOrd="0" presId="urn:microsoft.com/office/officeart/2005/8/layout/cycle3"/>
    <dgm:cxn modelId="{249BF48F-23D2-4EB1-AA9A-F95DD3303389}" type="presOf" srcId="{3A244673-3B88-42B8-AD29-761F333BE456}" destId="{6CAD7AEF-B306-423A-8C8E-78F4BB2D1EB8}" srcOrd="0" destOrd="0" presId="urn:microsoft.com/office/officeart/2005/8/layout/cycle3"/>
    <dgm:cxn modelId="{5E9369AA-E809-4866-8C42-7DA2809E180C}" srcId="{3A244673-3B88-42B8-AD29-761F333BE456}" destId="{05956FE5-7BAD-4B03-B559-23C00FDDB591}" srcOrd="1" destOrd="0" parTransId="{07098D45-14A3-442B-A01E-F9EBCCC1068A}" sibTransId="{297C4B3C-ED17-4F79-8C07-27ABD0933933}"/>
    <dgm:cxn modelId="{0E8877CF-C54F-4FEC-B7BA-B32942F75D74}" srcId="{3A244673-3B88-42B8-AD29-761F333BE456}" destId="{AF7B9BE1-1E9C-4776-A08F-0D041A07E320}" srcOrd="4" destOrd="0" parTransId="{884A5780-5DC6-4BAE-983E-1D3C9D5F28FA}" sibTransId="{ECA1F962-126D-4804-8D45-AB2CF9340AFD}"/>
    <dgm:cxn modelId="{A0752CD1-D872-423B-A476-1BF133062142}" srcId="{3A244673-3B88-42B8-AD29-761F333BE456}" destId="{2F3D66DA-640F-4E5B-A253-EB5CD9AB08FA}" srcOrd="2" destOrd="0" parTransId="{BB42FE21-7201-4F78-B6C4-CD0D0EC3A5D0}" sibTransId="{EE3D965C-422C-4462-8197-9C440A50533E}"/>
    <dgm:cxn modelId="{3364ADDA-490A-4E76-88D8-0EC962C1B260}" type="presOf" srcId="{4066D707-CC9F-46DD-A32B-74C7BE5A9873}" destId="{9EF52E1E-E6DB-48B1-AA45-D7E5728FBF34}" srcOrd="0" destOrd="0" presId="urn:microsoft.com/office/officeart/2005/8/layout/cycle3"/>
    <dgm:cxn modelId="{EE0EC5ED-5E25-49FC-9BF2-0E062BA76FCE}" type="presOf" srcId="{55D16CFB-4F4C-4C10-BE7F-FB31A27342D4}" destId="{32F9732A-6AF5-4E8B-85E6-9AAC7861C0C1}" srcOrd="0" destOrd="0" presId="urn:microsoft.com/office/officeart/2005/8/layout/cycle3"/>
    <dgm:cxn modelId="{6BDC9DF3-76DB-4A78-A38E-151C25804478}" type="presOf" srcId="{AF7B9BE1-1E9C-4776-A08F-0D041A07E320}" destId="{319F3C51-5749-4F23-8007-6183D2B8938A}" srcOrd="0" destOrd="0" presId="urn:microsoft.com/office/officeart/2005/8/layout/cycle3"/>
    <dgm:cxn modelId="{2030A4B3-3B22-4B63-8808-69CEBCF5B007}" type="presParOf" srcId="{6CAD7AEF-B306-423A-8C8E-78F4BB2D1EB8}" destId="{FA4BE230-038E-4893-845D-DA49B4CA48DF}" srcOrd="0" destOrd="0" presId="urn:microsoft.com/office/officeart/2005/8/layout/cycle3"/>
    <dgm:cxn modelId="{377361A6-095D-42A8-8F16-734E77AD0870}" type="presParOf" srcId="{FA4BE230-038E-4893-845D-DA49B4CA48DF}" destId="{9EF52E1E-E6DB-48B1-AA45-D7E5728FBF34}" srcOrd="0" destOrd="0" presId="urn:microsoft.com/office/officeart/2005/8/layout/cycle3"/>
    <dgm:cxn modelId="{F8A9B468-B3EF-40B8-BDFB-46640715509A}" type="presParOf" srcId="{FA4BE230-038E-4893-845D-DA49B4CA48DF}" destId="{A1708AB0-9FB8-4C35-BDF6-EA541630DFAB}" srcOrd="1" destOrd="0" presId="urn:microsoft.com/office/officeart/2005/8/layout/cycle3"/>
    <dgm:cxn modelId="{757CD2EE-BCEB-4489-8D4D-6024B986C44B}" type="presParOf" srcId="{FA4BE230-038E-4893-845D-DA49B4CA48DF}" destId="{08E16972-C2C4-45DE-9DD9-8ED502230A8F}" srcOrd="2" destOrd="0" presId="urn:microsoft.com/office/officeart/2005/8/layout/cycle3"/>
    <dgm:cxn modelId="{2E1CFE74-59D3-4F50-8F28-3F38BF968706}" type="presParOf" srcId="{FA4BE230-038E-4893-845D-DA49B4CA48DF}" destId="{5AE6AB69-0EE7-4007-8F95-960B93C53C9F}" srcOrd="3" destOrd="0" presId="urn:microsoft.com/office/officeart/2005/8/layout/cycle3"/>
    <dgm:cxn modelId="{75F1453A-5F59-45CA-8934-A7589E3E8D54}" type="presParOf" srcId="{FA4BE230-038E-4893-845D-DA49B4CA48DF}" destId="{32F9732A-6AF5-4E8B-85E6-9AAC7861C0C1}" srcOrd="4" destOrd="0" presId="urn:microsoft.com/office/officeart/2005/8/layout/cycle3"/>
    <dgm:cxn modelId="{9A88E5D6-5867-4AE4-97A0-EF864ADEC7F0}" type="presParOf" srcId="{FA4BE230-038E-4893-845D-DA49B4CA48DF}" destId="{319F3C51-5749-4F23-8007-6183D2B8938A}" srcOrd="5" destOrd="0" presId="urn:microsoft.com/office/officeart/2005/8/layout/cycle3"/>
    <dgm:cxn modelId="{27C168E8-C7DE-40BD-8EEA-253F0A8A05A1}" type="presParOf" srcId="{FA4BE230-038E-4893-845D-DA49B4CA48DF}" destId="{C602197E-EB16-4F7D-9F0C-D4520792745C}" srcOrd="6" destOrd="0" presId="urn:microsoft.com/office/officeart/2005/8/layout/cycle3"/>
    <dgm:cxn modelId="{F3B057CD-D723-4F33-AECE-BB81766D8151}" type="presParOf" srcId="{FA4BE230-038E-4893-845D-DA49B4CA48DF}" destId="{7E7668C2-1CEE-40F3-BF70-09B943FEC376}" srcOrd="7" destOrd="0" presId="urn:microsoft.com/office/officeart/2005/8/layout/cycle3"/>
  </dgm:cxnLst>
  <dgm:bg/>
  <dgm:whole/>
  <dgm:extLst>
    <a:ext uri="http://schemas.microsoft.com/office/drawing/2008/diagram">
      <dsp:dataModelExt xmlns:dsp="http://schemas.microsoft.com/office/drawing/2008/diagram" relId="rId15"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45382EA8-103A-E74B-80CE-1CCE01D08879}" type="doc">
      <dgm:prSet loTypeId="urn:microsoft.com/office/officeart/2005/8/layout/process4" loCatId="" qsTypeId="urn:microsoft.com/office/officeart/2005/8/quickstyle/simple1" qsCatId="simple" csTypeId="urn:microsoft.com/office/officeart/2005/8/colors/colorful5" csCatId="colorful" phldr="1"/>
      <dgm:spPr/>
      <dgm:t>
        <a:bodyPr/>
        <a:lstStyle/>
        <a:p>
          <a:endParaRPr lang="en-US"/>
        </a:p>
      </dgm:t>
    </dgm:pt>
    <dgm:pt modelId="{BF285476-0C4A-9543-8821-9B834156AA74}">
      <dgm:prSet phldrT="[Text]" custT="1"/>
      <dgm:spPr>
        <a:solidFill>
          <a:schemeClr val="accent5"/>
        </a:solidFill>
      </dgm:spPr>
      <dgm:t>
        <a:bodyPr/>
        <a:lstStyle/>
        <a:p>
          <a:r>
            <a:rPr lang="en-US" sz="1200" dirty="0"/>
            <a:t>Planning</a:t>
          </a:r>
        </a:p>
      </dgm:t>
    </dgm:pt>
    <dgm:pt modelId="{CEF2E6AB-C722-0945-83FB-862CB554FA12}" type="parTrans" cxnId="{F0F45B17-F670-7B4B-90CD-F7A058C38D09}">
      <dgm:prSet/>
      <dgm:spPr/>
      <dgm:t>
        <a:bodyPr/>
        <a:lstStyle/>
        <a:p>
          <a:endParaRPr lang="en-US"/>
        </a:p>
      </dgm:t>
    </dgm:pt>
    <dgm:pt modelId="{44213CE1-4C92-C846-95F6-3A2C54F529B4}" type="sibTrans" cxnId="{F0F45B17-F670-7B4B-90CD-F7A058C38D09}">
      <dgm:prSet/>
      <dgm:spPr/>
      <dgm:t>
        <a:bodyPr/>
        <a:lstStyle/>
        <a:p>
          <a:endParaRPr lang="en-US"/>
        </a:p>
      </dgm:t>
    </dgm:pt>
    <dgm:pt modelId="{14AB3C73-0B1A-904A-B64D-FC44B8F3FE21}">
      <dgm:prSet phldrT="[Text]" custT="1"/>
      <dgm:spPr>
        <a:solidFill>
          <a:schemeClr val="accent4"/>
        </a:solidFill>
      </dgm:spPr>
      <dgm:t>
        <a:bodyPr/>
        <a:lstStyle/>
        <a:p>
          <a:r>
            <a:rPr lang="en-US" sz="1200" dirty="0"/>
            <a:t>Design &amp; Engineering</a:t>
          </a:r>
        </a:p>
      </dgm:t>
    </dgm:pt>
    <dgm:pt modelId="{42995407-1EEE-5F47-B981-6B9EF92EF7A4}" type="parTrans" cxnId="{A06CD8D2-07C9-4048-9BC6-06DF233280CC}">
      <dgm:prSet/>
      <dgm:spPr/>
      <dgm:t>
        <a:bodyPr/>
        <a:lstStyle/>
        <a:p>
          <a:endParaRPr lang="en-US"/>
        </a:p>
      </dgm:t>
    </dgm:pt>
    <dgm:pt modelId="{D1B9EDE6-3CD7-F54D-93FD-FAF6D1A7D662}" type="sibTrans" cxnId="{A06CD8D2-07C9-4048-9BC6-06DF233280CC}">
      <dgm:prSet/>
      <dgm:spPr/>
      <dgm:t>
        <a:bodyPr/>
        <a:lstStyle/>
        <a:p>
          <a:endParaRPr lang="en-US"/>
        </a:p>
      </dgm:t>
    </dgm:pt>
    <dgm:pt modelId="{14DBEE8D-A555-DC46-BD3C-6180EDC5CC29}">
      <dgm:prSet phldrT="[Text]" custT="1"/>
      <dgm:spPr>
        <a:solidFill>
          <a:schemeClr val="accent3"/>
        </a:solidFill>
      </dgm:spPr>
      <dgm:t>
        <a:bodyPr/>
        <a:lstStyle/>
        <a:p>
          <a:r>
            <a:rPr lang="en-US" sz="1200" dirty="0"/>
            <a:t>Permitting</a:t>
          </a:r>
        </a:p>
      </dgm:t>
    </dgm:pt>
    <dgm:pt modelId="{8DE21A41-F52C-DF48-A1DB-5362E1723BD2}" type="parTrans" cxnId="{2DAB570D-E598-3A48-9719-BE577B424F44}">
      <dgm:prSet/>
      <dgm:spPr/>
      <dgm:t>
        <a:bodyPr/>
        <a:lstStyle/>
        <a:p>
          <a:endParaRPr lang="en-US"/>
        </a:p>
      </dgm:t>
    </dgm:pt>
    <dgm:pt modelId="{A7D7A26A-5B0B-6B48-BB2D-D0B0106CDDF1}" type="sibTrans" cxnId="{2DAB570D-E598-3A48-9719-BE577B424F44}">
      <dgm:prSet/>
      <dgm:spPr/>
      <dgm:t>
        <a:bodyPr/>
        <a:lstStyle/>
        <a:p>
          <a:endParaRPr lang="en-US"/>
        </a:p>
      </dgm:t>
    </dgm:pt>
    <dgm:pt modelId="{8928461C-BEFD-8743-B7EF-A300E7BFCDAD}">
      <dgm:prSet phldrT="[Text]" custT="1"/>
      <dgm:spPr>
        <a:solidFill>
          <a:srgbClr val="2D36B4"/>
        </a:solidFill>
      </dgm:spPr>
      <dgm:t>
        <a:bodyPr/>
        <a:lstStyle/>
        <a:p>
          <a:r>
            <a:rPr lang="en-US" sz="1200" dirty="0"/>
            <a:t>Construction &amp; Installation</a:t>
          </a:r>
        </a:p>
      </dgm:t>
    </dgm:pt>
    <dgm:pt modelId="{12E82819-854B-3146-8C79-5F8596393A3B}" type="parTrans" cxnId="{71D8B182-582A-AF42-B44B-85A99F382FF4}">
      <dgm:prSet/>
      <dgm:spPr/>
      <dgm:t>
        <a:bodyPr/>
        <a:lstStyle/>
        <a:p>
          <a:endParaRPr lang="en-US"/>
        </a:p>
      </dgm:t>
    </dgm:pt>
    <dgm:pt modelId="{CD24637B-9C93-F944-BC87-4EFF00F20735}" type="sibTrans" cxnId="{71D8B182-582A-AF42-B44B-85A99F382FF4}">
      <dgm:prSet/>
      <dgm:spPr/>
      <dgm:t>
        <a:bodyPr/>
        <a:lstStyle/>
        <a:p>
          <a:endParaRPr lang="en-US"/>
        </a:p>
      </dgm:t>
    </dgm:pt>
    <dgm:pt modelId="{613B3616-C27A-4740-8A4E-995890435BCE}">
      <dgm:prSet phldrT="[Text]" custT="1"/>
      <dgm:spPr>
        <a:solidFill>
          <a:srgbClr val="3078AD"/>
        </a:solidFill>
      </dgm:spPr>
      <dgm:t>
        <a:bodyPr/>
        <a:lstStyle/>
        <a:p>
          <a:r>
            <a:rPr lang="en-US" sz="1200" dirty="0"/>
            <a:t>Operations &amp; Maintenance</a:t>
          </a:r>
        </a:p>
      </dgm:t>
    </dgm:pt>
    <dgm:pt modelId="{8D79CDB3-B2F0-B94E-A086-EB2801862D71}" type="parTrans" cxnId="{52566AE1-779B-F34E-897F-19CE9BA55D8C}">
      <dgm:prSet/>
      <dgm:spPr/>
      <dgm:t>
        <a:bodyPr/>
        <a:lstStyle/>
        <a:p>
          <a:endParaRPr lang="en-US"/>
        </a:p>
      </dgm:t>
    </dgm:pt>
    <dgm:pt modelId="{49BBE925-0D26-C743-9481-481420435248}" type="sibTrans" cxnId="{52566AE1-779B-F34E-897F-19CE9BA55D8C}">
      <dgm:prSet/>
      <dgm:spPr/>
      <dgm:t>
        <a:bodyPr/>
        <a:lstStyle/>
        <a:p>
          <a:endParaRPr lang="en-US"/>
        </a:p>
      </dgm:t>
    </dgm:pt>
    <dgm:pt modelId="{E3CE35E2-AA12-E044-9866-7A44338DB4C2}">
      <dgm:prSet custT="1"/>
      <dgm:spPr>
        <a:solidFill>
          <a:srgbClr val="33A398"/>
        </a:solidFill>
      </dgm:spPr>
      <dgm:t>
        <a:bodyPr/>
        <a:lstStyle/>
        <a:p>
          <a:r>
            <a:rPr lang="en-US" sz="1200" dirty="0"/>
            <a:t>Decommission</a:t>
          </a:r>
        </a:p>
      </dgm:t>
    </dgm:pt>
    <dgm:pt modelId="{04302884-B834-8A4C-B22B-7B89F4155600}" type="parTrans" cxnId="{DE3AD766-D6CD-FE4F-AE7A-96C2EAE23C83}">
      <dgm:prSet/>
      <dgm:spPr/>
      <dgm:t>
        <a:bodyPr/>
        <a:lstStyle/>
        <a:p>
          <a:endParaRPr lang="en-US"/>
        </a:p>
      </dgm:t>
    </dgm:pt>
    <dgm:pt modelId="{B115BDD9-62C8-EC47-BF31-3A7F5FB65B2A}" type="sibTrans" cxnId="{DE3AD766-D6CD-FE4F-AE7A-96C2EAE23C83}">
      <dgm:prSet/>
      <dgm:spPr/>
      <dgm:t>
        <a:bodyPr/>
        <a:lstStyle/>
        <a:p>
          <a:endParaRPr lang="en-US"/>
        </a:p>
      </dgm:t>
    </dgm:pt>
    <dgm:pt modelId="{0C6F5F19-1AA7-F34B-993D-43F2E8DF8ABB}" type="pres">
      <dgm:prSet presAssocID="{45382EA8-103A-E74B-80CE-1CCE01D08879}" presName="Name0" presStyleCnt="0">
        <dgm:presLayoutVars>
          <dgm:dir/>
          <dgm:animLvl val="lvl"/>
          <dgm:resizeHandles val="exact"/>
        </dgm:presLayoutVars>
      </dgm:prSet>
      <dgm:spPr/>
    </dgm:pt>
    <dgm:pt modelId="{0D268685-BDDB-EF45-8971-7030FCD3CC63}" type="pres">
      <dgm:prSet presAssocID="{E3CE35E2-AA12-E044-9866-7A44338DB4C2}" presName="boxAndChildren" presStyleCnt="0"/>
      <dgm:spPr/>
    </dgm:pt>
    <dgm:pt modelId="{F2304984-8DE9-F149-836C-2399E436BDA2}" type="pres">
      <dgm:prSet presAssocID="{E3CE35E2-AA12-E044-9866-7A44338DB4C2}" presName="parentTextBox" presStyleLbl="node1" presStyleIdx="0" presStyleCnt="6"/>
      <dgm:spPr/>
    </dgm:pt>
    <dgm:pt modelId="{01299C35-ED26-564E-B22B-50E18D6D0032}" type="pres">
      <dgm:prSet presAssocID="{49BBE925-0D26-C743-9481-481420435248}" presName="sp" presStyleCnt="0"/>
      <dgm:spPr/>
    </dgm:pt>
    <dgm:pt modelId="{52E3E7FF-E72F-B849-A12B-2D7C135051B3}" type="pres">
      <dgm:prSet presAssocID="{613B3616-C27A-4740-8A4E-995890435BCE}" presName="arrowAndChildren" presStyleCnt="0"/>
      <dgm:spPr/>
    </dgm:pt>
    <dgm:pt modelId="{591D1E40-8934-5440-8FB8-EBAE2A80A3CC}" type="pres">
      <dgm:prSet presAssocID="{613B3616-C27A-4740-8A4E-995890435BCE}" presName="parentTextArrow" presStyleLbl="node1" presStyleIdx="1" presStyleCnt="6"/>
      <dgm:spPr/>
    </dgm:pt>
    <dgm:pt modelId="{B1338A9B-19BB-A843-9B78-7FCBCA848C90}" type="pres">
      <dgm:prSet presAssocID="{CD24637B-9C93-F944-BC87-4EFF00F20735}" presName="sp" presStyleCnt="0"/>
      <dgm:spPr/>
    </dgm:pt>
    <dgm:pt modelId="{9CB9BCCA-A98E-724E-99C8-0E714C00BFDA}" type="pres">
      <dgm:prSet presAssocID="{8928461C-BEFD-8743-B7EF-A300E7BFCDAD}" presName="arrowAndChildren" presStyleCnt="0"/>
      <dgm:spPr/>
    </dgm:pt>
    <dgm:pt modelId="{D2F78141-4B1E-D749-8FEA-E6FCF9312B0E}" type="pres">
      <dgm:prSet presAssocID="{8928461C-BEFD-8743-B7EF-A300E7BFCDAD}" presName="parentTextArrow" presStyleLbl="node1" presStyleIdx="2" presStyleCnt="6"/>
      <dgm:spPr/>
    </dgm:pt>
    <dgm:pt modelId="{4C27B338-E908-C342-9664-F3FF7AB6DC73}" type="pres">
      <dgm:prSet presAssocID="{A7D7A26A-5B0B-6B48-BB2D-D0B0106CDDF1}" presName="sp" presStyleCnt="0"/>
      <dgm:spPr/>
    </dgm:pt>
    <dgm:pt modelId="{C6E137AB-FF73-7344-BF74-032268B50A88}" type="pres">
      <dgm:prSet presAssocID="{14DBEE8D-A555-DC46-BD3C-6180EDC5CC29}" presName="arrowAndChildren" presStyleCnt="0"/>
      <dgm:spPr/>
    </dgm:pt>
    <dgm:pt modelId="{82A1EA79-0E62-C74E-A4D1-7E3EB523383C}" type="pres">
      <dgm:prSet presAssocID="{14DBEE8D-A555-DC46-BD3C-6180EDC5CC29}" presName="parentTextArrow" presStyleLbl="node1" presStyleIdx="3" presStyleCnt="6"/>
      <dgm:spPr/>
    </dgm:pt>
    <dgm:pt modelId="{C09631B2-436E-984E-BD7C-B1CB4A706F83}" type="pres">
      <dgm:prSet presAssocID="{D1B9EDE6-3CD7-F54D-93FD-FAF6D1A7D662}" presName="sp" presStyleCnt="0"/>
      <dgm:spPr/>
    </dgm:pt>
    <dgm:pt modelId="{5B2E7B52-72E5-6E44-9E4C-615FB7778A2D}" type="pres">
      <dgm:prSet presAssocID="{14AB3C73-0B1A-904A-B64D-FC44B8F3FE21}" presName="arrowAndChildren" presStyleCnt="0"/>
      <dgm:spPr/>
    </dgm:pt>
    <dgm:pt modelId="{09F73EDE-1B34-A64A-8528-34B0FE07511A}" type="pres">
      <dgm:prSet presAssocID="{14AB3C73-0B1A-904A-B64D-FC44B8F3FE21}" presName="parentTextArrow" presStyleLbl="node1" presStyleIdx="4" presStyleCnt="6"/>
      <dgm:spPr/>
    </dgm:pt>
    <dgm:pt modelId="{3F1AB3DE-F7C3-E944-9B6F-9C3E5091380C}" type="pres">
      <dgm:prSet presAssocID="{44213CE1-4C92-C846-95F6-3A2C54F529B4}" presName="sp" presStyleCnt="0"/>
      <dgm:spPr/>
    </dgm:pt>
    <dgm:pt modelId="{A32CABA1-D02E-EF4E-9366-07B744682FF5}" type="pres">
      <dgm:prSet presAssocID="{BF285476-0C4A-9543-8821-9B834156AA74}" presName="arrowAndChildren" presStyleCnt="0"/>
      <dgm:spPr/>
    </dgm:pt>
    <dgm:pt modelId="{0D83D104-48AC-E643-B949-9BFAA52B4876}" type="pres">
      <dgm:prSet presAssocID="{BF285476-0C4A-9543-8821-9B834156AA74}" presName="parentTextArrow" presStyleLbl="node1" presStyleIdx="5" presStyleCnt="6"/>
      <dgm:spPr/>
    </dgm:pt>
  </dgm:ptLst>
  <dgm:cxnLst>
    <dgm:cxn modelId="{1338C907-7433-6549-B1CA-1314ABFAC390}" type="presOf" srcId="{14DBEE8D-A555-DC46-BD3C-6180EDC5CC29}" destId="{82A1EA79-0E62-C74E-A4D1-7E3EB523383C}" srcOrd="0" destOrd="0" presId="urn:microsoft.com/office/officeart/2005/8/layout/process4"/>
    <dgm:cxn modelId="{2DAB570D-E598-3A48-9719-BE577B424F44}" srcId="{45382EA8-103A-E74B-80CE-1CCE01D08879}" destId="{14DBEE8D-A555-DC46-BD3C-6180EDC5CC29}" srcOrd="2" destOrd="0" parTransId="{8DE21A41-F52C-DF48-A1DB-5362E1723BD2}" sibTransId="{A7D7A26A-5B0B-6B48-BB2D-D0B0106CDDF1}"/>
    <dgm:cxn modelId="{F0F45B17-F670-7B4B-90CD-F7A058C38D09}" srcId="{45382EA8-103A-E74B-80CE-1CCE01D08879}" destId="{BF285476-0C4A-9543-8821-9B834156AA74}" srcOrd="0" destOrd="0" parTransId="{CEF2E6AB-C722-0945-83FB-862CB554FA12}" sibTransId="{44213CE1-4C92-C846-95F6-3A2C54F529B4}"/>
    <dgm:cxn modelId="{CBE96228-F91F-AA4C-BB8F-6FFE0647A42C}" type="presOf" srcId="{BF285476-0C4A-9543-8821-9B834156AA74}" destId="{0D83D104-48AC-E643-B949-9BFAA52B4876}" srcOrd="0" destOrd="0" presId="urn:microsoft.com/office/officeart/2005/8/layout/process4"/>
    <dgm:cxn modelId="{92A9FF29-D208-1443-8B86-D0F91B677197}" type="presOf" srcId="{45382EA8-103A-E74B-80CE-1CCE01D08879}" destId="{0C6F5F19-1AA7-F34B-993D-43F2E8DF8ABB}" srcOrd="0" destOrd="0" presId="urn:microsoft.com/office/officeart/2005/8/layout/process4"/>
    <dgm:cxn modelId="{DE3AD766-D6CD-FE4F-AE7A-96C2EAE23C83}" srcId="{45382EA8-103A-E74B-80CE-1CCE01D08879}" destId="{E3CE35E2-AA12-E044-9866-7A44338DB4C2}" srcOrd="5" destOrd="0" parTransId="{04302884-B834-8A4C-B22B-7B89F4155600}" sibTransId="{B115BDD9-62C8-EC47-BF31-3A7F5FB65B2A}"/>
    <dgm:cxn modelId="{40FD8A6E-247F-9E4E-9090-1DA8A34B7F3F}" type="presOf" srcId="{8928461C-BEFD-8743-B7EF-A300E7BFCDAD}" destId="{D2F78141-4B1E-D749-8FEA-E6FCF9312B0E}" srcOrd="0" destOrd="0" presId="urn:microsoft.com/office/officeart/2005/8/layout/process4"/>
    <dgm:cxn modelId="{71D8B182-582A-AF42-B44B-85A99F382FF4}" srcId="{45382EA8-103A-E74B-80CE-1CCE01D08879}" destId="{8928461C-BEFD-8743-B7EF-A300E7BFCDAD}" srcOrd="3" destOrd="0" parTransId="{12E82819-854B-3146-8C79-5F8596393A3B}" sibTransId="{CD24637B-9C93-F944-BC87-4EFF00F20735}"/>
    <dgm:cxn modelId="{05CB30A6-364A-444F-A908-DF5014C7270C}" type="presOf" srcId="{14AB3C73-0B1A-904A-B64D-FC44B8F3FE21}" destId="{09F73EDE-1B34-A64A-8528-34B0FE07511A}" srcOrd="0" destOrd="0" presId="urn:microsoft.com/office/officeart/2005/8/layout/process4"/>
    <dgm:cxn modelId="{A06CD8D2-07C9-4048-9BC6-06DF233280CC}" srcId="{45382EA8-103A-E74B-80CE-1CCE01D08879}" destId="{14AB3C73-0B1A-904A-B64D-FC44B8F3FE21}" srcOrd="1" destOrd="0" parTransId="{42995407-1EEE-5F47-B981-6B9EF92EF7A4}" sibTransId="{D1B9EDE6-3CD7-F54D-93FD-FAF6D1A7D662}"/>
    <dgm:cxn modelId="{27322AD7-8E26-2F49-8ABD-5A35C864283F}" type="presOf" srcId="{E3CE35E2-AA12-E044-9866-7A44338DB4C2}" destId="{F2304984-8DE9-F149-836C-2399E436BDA2}" srcOrd="0" destOrd="0" presId="urn:microsoft.com/office/officeart/2005/8/layout/process4"/>
    <dgm:cxn modelId="{52566AE1-779B-F34E-897F-19CE9BA55D8C}" srcId="{45382EA8-103A-E74B-80CE-1CCE01D08879}" destId="{613B3616-C27A-4740-8A4E-995890435BCE}" srcOrd="4" destOrd="0" parTransId="{8D79CDB3-B2F0-B94E-A086-EB2801862D71}" sibTransId="{49BBE925-0D26-C743-9481-481420435248}"/>
    <dgm:cxn modelId="{26A756E7-6758-0A44-8479-6ECA154E417E}" type="presOf" srcId="{613B3616-C27A-4740-8A4E-995890435BCE}" destId="{591D1E40-8934-5440-8FB8-EBAE2A80A3CC}" srcOrd="0" destOrd="0" presId="urn:microsoft.com/office/officeart/2005/8/layout/process4"/>
    <dgm:cxn modelId="{18F21A12-C5C7-8F48-9796-BBC69D68ECFA}" type="presParOf" srcId="{0C6F5F19-1AA7-F34B-993D-43F2E8DF8ABB}" destId="{0D268685-BDDB-EF45-8971-7030FCD3CC63}" srcOrd="0" destOrd="0" presId="urn:microsoft.com/office/officeart/2005/8/layout/process4"/>
    <dgm:cxn modelId="{E06FD82B-74B6-714F-B45B-1AFFAC622737}" type="presParOf" srcId="{0D268685-BDDB-EF45-8971-7030FCD3CC63}" destId="{F2304984-8DE9-F149-836C-2399E436BDA2}" srcOrd="0" destOrd="0" presId="urn:microsoft.com/office/officeart/2005/8/layout/process4"/>
    <dgm:cxn modelId="{4CEABAFE-D76B-6B49-B2D6-AF8F6E969647}" type="presParOf" srcId="{0C6F5F19-1AA7-F34B-993D-43F2E8DF8ABB}" destId="{01299C35-ED26-564E-B22B-50E18D6D0032}" srcOrd="1" destOrd="0" presId="urn:microsoft.com/office/officeart/2005/8/layout/process4"/>
    <dgm:cxn modelId="{5D50F6A0-831B-9248-BE43-E76ED859AE3D}" type="presParOf" srcId="{0C6F5F19-1AA7-F34B-993D-43F2E8DF8ABB}" destId="{52E3E7FF-E72F-B849-A12B-2D7C135051B3}" srcOrd="2" destOrd="0" presId="urn:microsoft.com/office/officeart/2005/8/layout/process4"/>
    <dgm:cxn modelId="{0ABF1238-97A3-164C-89A6-A9979AF51CD3}" type="presParOf" srcId="{52E3E7FF-E72F-B849-A12B-2D7C135051B3}" destId="{591D1E40-8934-5440-8FB8-EBAE2A80A3CC}" srcOrd="0" destOrd="0" presId="urn:microsoft.com/office/officeart/2005/8/layout/process4"/>
    <dgm:cxn modelId="{8A827212-A716-A649-8C30-010DAC9BE6BE}" type="presParOf" srcId="{0C6F5F19-1AA7-F34B-993D-43F2E8DF8ABB}" destId="{B1338A9B-19BB-A843-9B78-7FCBCA848C90}" srcOrd="3" destOrd="0" presId="urn:microsoft.com/office/officeart/2005/8/layout/process4"/>
    <dgm:cxn modelId="{399076ED-34FD-584C-B070-1061C1272348}" type="presParOf" srcId="{0C6F5F19-1AA7-F34B-993D-43F2E8DF8ABB}" destId="{9CB9BCCA-A98E-724E-99C8-0E714C00BFDA}" srcOrd="4" destOrd="0" presId="urn:microsoft.com/office/officeart/2005/8/layout/process4"/>
    <dgm:cxn modelId="{9DC60D1A-0025-EB45-8ADB-29E8F36B2ACF}" type="presParOf" srcId="{9CB9BCCA-A98E-724E-99C8-0E714C00BFDA}" destId="{D2F78141-4B1E-D749-8FEA-E6FCF9312B0E}" srcOrd="0" destOrd="0" presId="urn:microsoft.com/office/officeart/2005/8/layout/process4"/>
    <dgm:cxn modelId="{451F2D59-5D9D-A843-8436-68297DC1CE34}" type="presParOf" srcId="{0C6F5F19-1AA7-F34B-993D-43F2E8DF8ABB}" destId="{4C27B338-E908-C342-9664-F3FF7AB6DC73}" srcOrd="5" destOrd="0" presId="urn:microsoft.com/office/officeart/2005/8/layout/process4"/>
    <dgm:cxn modelId="{3F7D4E36-7BD7-154E-ABEA-1C6823DC067E}" type="presParOf" srcId="{0C6F5F19-1AA7-F34B-993D-43F2E8DF8ABB}" destId="{C6E137AB-FF73-7344-BF74-032268B50A88}" srcOrd="6" destOrd="0" presId="urn:microsoft.com/office/officeart/2005/8/layout/process4"/>
    <dgm:cxn modelId="{87083356-491C-BE4B-A686-E4B3E6D30082}" type="presParOf" srcId="{C6E137AB-FF73-7344-BF74-032268B50A88}" destId="{82A1EA79-0E62-C74E-A4D1-7E3EB523383C}" srcOrd="0" destOrd="0" presId="urn:microsoft.com/office/officeart/2005/8/layout/process4"/>
    <dgm:cxn modelId="{EC36AAB0-71B7-4C4D-ACF5-F04C2D78F3A5}" type="presParOf" srcId="{0C6F5F19-1AA7-F34B-993D-43F2E8DF8ABB}" destId="{C09631B2-436E-984E-BD7C-B1CB4A706F83}" srcOrd="7" destOrd="0" presId="urn:microsoft.com/office/officeart/2005/8/layout/process4"/>
    <dgm:cxn modelId="{0F73874B-5372-6C4A-9D29-79A73470513A}" type="presParOf" srcId="{0C6F5F19-1AA7-F34B-993D-43F2E8DF8ABB}" destId="{5B2E7B52-72E5-6E44-9E4C-615FB7778A2D}" srcOrd="8" destOrd="0" presId="urn:microsoft.com/office/officeart/2005/8/layout/process4"/>
    <dgm:cxn modelId="{FF9B60B6-ABB2-4E41-97A9-8CC9841EA471}" type="presParOf" srcId="{5B2E7B52-72E5-6E44-9E4C-615FB7778A2D}" destId="{09F73EDE-1B34-A64A-8528-34B0FE07511A}" srcOrd="0" destOrd="0" presId="urn:microsoft.com/office/officeart/2005/8/layout/process4"/>
    <dgm:cxn modelId="{A4B6CFA1-0D7C-A64F-9A0C-B96449986DAA}" type="presParOf" srcId="{0C6F5F19-1AA7-F34B-993D-43F2E8DF8ABB}" destId="{3F1AB3DE-F7C3-E944-9B6F-9C3E5091380C}" srcOrd="9" destOrd="0" presId="urn:microsoft.com/office/officeart/2005/8/layout/process4"/>
    <dgm:cxn modelId="{47561B0D-C64F-8C4B-8FBC-1810920E6427}" type="presParOf" srcId="{0C6F5F19-1AA7-F34B-993D-43F2E8DF8ABB}" destId="{A32CABA1-D02E-EF4E-9366-07B744682FF5}" srcOrd="10" destOrd="0" presId="urn:microsoft.com/office/officeart/2005/8/layout/process4"/>
    <dgm:cxn modelId="{8184BA5B-0ADA-3947-B697-FE8A60EBA86F}" type="presParOf" srcId="{A32CABA1-D02E-EF4E-9366-07B744682FF5}" destId="{0D83D104-48AC-E643-B949-9BFAA52B4876}" srcOrd="0" destOrd="0" presId="urn:microsoft.com/office/officeart/2005/8/layout/process4"/>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273FEE4B-A417-4F02-86D4-97BEB6182880}" type="doc">
      <dgm:prSet loTypeId="urn:microsoft.com/office/officeart/2005/8/layout/chevron1" loCatId="process" qsTypeId="urn:microsoft.com/office/officeart/2005/8/quickstyle/simple1" qsCatId="simple" csTypeId="urn:microsoft.com/office/officeart/2005/8/colors/accent1_3" csCatId="accent1" phldr="1"/>
      <dgm:spPr/>
      <dgm:t>
        <a:bodyPr/>
        <a:lstStyle/>
        <a:p>
          <a:endParaRPr lang="en-US"/>
        </a:p>
      </dgm:t>
    </dgm:pt>
    <dgm:pt modelId="{BE3CF24E-EAE9-41C6-80CA-A1EB4A1AAE71}">
      <dgm:prSet phldrT="[Text]" phldr="0"/>
      <dgm:spPr/>
      <dgm:t>
        <a:bodyPr/>
        <a:lstStyle/>
        <a:p>
          <a:pPr rtl="0"/>
          <a:r>
            <a:rPr lang="en-US" dirty="0"/>
            <a:t>Define Decision Context</a:t>
          </a:r>
        </a:p>
      </dgm:t>
    </dgm:pt>
    <dgm:pt modelId="{97BFCE6A-EC49-4CF1-8E15-5ACAC9DBA98E}" type="parTrans" cxnId="{30F7AF2F-5768-4F7D-A3F9-09C7A4D14CCF}">
      <dgm:prSet/>
      <dgm:spPr/>
      <dgm:t>
        <a:bodyPr/>
        <a:lstStyle/>
        <a:p>
          <a:endParaRPr lang="en-US"/>
        </a:p>
      </dgm:t>
    </dgm:pt>
    <dgm:pt modelId="{6FEE1188-BF42-471A-AA8D-35BCB4B90A83}" type="sibTrans" cxnId="{30F7AF2F-5768-4F7D-A3F9-09C7A4D14CCF}">
      <dgm:prSet/>
      <dgm:spPr/>
      <dgm:t>
        <a:bodyPr/>
        <a:lstStyle/>
        <a:p>
          <a:endParaRPr lang="en-US"/>
        </a:p>
      </dgm:t>
    </dgm:pt>
    <dgm:pt modelId="{6F7FECB0-30F2-4FA3-AEBB-842785F3E41D}">
      <dgm:prSet phldrT="[Text]" phldr="0"/>
      <dgm:spPr/>
      <dgm:t>
        <a:bodyPr/>
        <a:lstStyle/>
        <a:p>
          <a:pPr rtl="0"/>
          <a:r>
            <a:rPr lang="en-US" dirty="0"/>
            <a:t>Establish Criteria Categories </a:t>
          </a:r>
          <a:r>
            <a:rPr lang="en-US" dirty="0">
              <a:latin typeface="Arial"/>
            </a:rPr>
            <a:t>&amp;</a:t>
          </a:r>
          <a:r>
            <a:rPr lang="en-US" dirty="0"/>
            <a:t> Metrics</a:t>
          </a:r>
        </a:p>
      </dgm:t>
    </dgm:pt>
    <dgm:pt modelId="{693367CD-DB9D-45DC-8EFE-A8A2DF6D1108}" type="parTrans" cxnId="{B4FDE47C-D684-49BC-8C3E-EB261C01B2A4}">
      <dgm:prSet/>
      <dgm:spPr/>
      <dgm:t>
        <a:bodyPr/>
        <a:lstStyle/>
        <a:p>
          <a:endParaRPr lang="en-US"/>
        </a:p>
      </dgm:t>
    </dgm:pt>
    <dgm:pt modelId="{2C83B803-3934-4D60-ADBB-E14DAABC5413}" type="sibTrans" cxnId="{B4FDE47C-D684-49BC-8C3E-EB261C01B2A4}">
      <dgm:prSet/>
      <dgm:spPr/>
      <dgm:t>
        <a:bodyPr/>
        <a:lstStyle/>
        <a:p>
          <a:endParaRPr lang="en-US"/>
        </a:p>
      </dgm:t>
    </dgm:pt>
    <dgm:pt modelId="{1D66292F-5DFD-4C4C-8003-7B2DE09D1FB4}">
      <dgm:prSet phldr="0"/>
      <dgm:spPr/>
      <dgm:t>
        <a:bodyPr/>
        <a:lstStyle/>
        <a:p>
          <a:pPr rtl="0"/>
          <a:r>
            <a:rPr lang="en-US" dirty="0"/>
            <a:t>Weight Criteria</a:t>
          </a:r>
          <a:endParaRPr lang="en-US" dirty="0">
            <a:latin typeface="Arial"/>
          </a:endParaRPr>
        </a:p>
      </dgm:t>
    </dgm:pt>
    <dgm:pt modelId="{B4E6E5DE-093B-43D5-BEE0-07D76BD458C6}" type="parTrans" cxnId="{BB1FE898-A302-4F3C-8C3C-98A019188DFB}">
      <dgm:prSet/>
      <dgm:spPr/>
      <dgm:t>
        <a:bodyPr/>
        <a:lstStyle/>
        <a:p>
          <a:endParaRPr lang="en-US"/>
        </a:p>
      </dgm:t>
    </dgm:pt>
    <dgm:pt modelId="{BD305843-FD05-453B-9633-ED5141EEF588}" type="sibTrans" cxnId="{BB1FE898-A302-4F3C-8C3C-98A019188DFB}">
      <dgm:prSet/>
      <dgm:spPr/>
      <dgm:t>
        <a:bodyPr/>
        <a:lstStyle/>
        <a:p>
          <a:endParaRPr lang="en-US"/>
        </a:p>
      </dgm:t>
    </dgm:pt>
    <dgm:pt modelId="{EF75D79E-1EFE-4A57-8117-DCACB0154ABA}">
      <dgm:prSet phldr="0"/>
      <dgm:spPr/>
      <dgm:t>
        <a:bodyPr/>
        <a:lstStyle/>
        <a:p>
          <a:pPr rtl="0"/>
          <a:r>
            <a:rPr lang="en-US" dirty="0"/>
            <a:t>Score Alternatives</a:t>
          </a:r>
          <a:endParaRPr lang="en-US" dirty="0">
            <a:latin typeface="Arial"/>
          </a:endParaRPr>
        </a:p>
      </dgm:t>
    </dgm:pt>
    <dgm:pt modelId="{9F50DB43-C6D2-4F5E-955D-5D01592ED763}" type="parTrans" cxnId="{129ED422-7C75-4F19-B474-BCC7109FA9BC}">
      <dgm:prSet/>
      <dgm:spPr/>
      <dgm:t>
        <a:bodyPr/>
        <a:lstStyle/>
        <a:p>
          <a:endParaRPr lang="en-US"/>
        </a:p>
      </dgm:t>
    </dgm:pt>
    <dgm:pt modelId="{2AD03213-03C0-4A2E-865E-D7CDBFF0158E}" type="sibTrans" cxnId="{129ED422-7C75-4F19-B474-BCC7109FA9BC}">
      <dgm:prSet/>
      <dgm:spPr/>
      <dgm:t>
        <a:bodyPr/>
        <a:lstStyle/>
        <a:p>
          <a:endParaRPr lang="en-US"/>
        </a:p>
      </dgm:t>
    </dgm:pt>
    <dgm:pt modelId="{01FD943C-CD12-42ED-AC67-B74061D002A4}">
      <dgm:prSet phldr="0"/>
      <dgm:spPr/>
      <dgm:t>
        <a:bodyPr/>
        <a:lstStyle/>
        <a:p>
          <a:pPr rtl="0"/>
          <a:r>
            <a:rPr lang="en-US" dirty="0"/>
            <a:t>Aggregate Results</a:t>
          </a:r>
          <a:endParaRPr lang="en-US" dirty="0">
            <a:latin typeface="Arial"/>
          </a:endParaRPr>
        </a:p>
      </dgm:t>
    </dgm:pt>
    <dgm:pt modelId="{B6C7229C-DA2C-4B9A-A565-7B451C3BC024}" type="parTrans" cxnId="{2EAFDD65-934D-4043-855E-85BF86631F26}">
      <dgm:prSet/>
      <dgm:spPr/>
      <dgm:t>
        <a:bodyPr/>
        <a:lstStyle/>
        <a:p>
          <a:endParaRPr lang="en-US"/>
        </a:p>
      </dgm:t>
    </dgm:pt>
    <dgm:pt modelId="{A93DA0A5-2F8C-4B14-A10E-FACADD21031F}" type="sibTrans" cxnId="{2EAFDD65-934D-4043-855E-85BF86631F26}">
      <dgm:prSet/>
      <dgm:spPr/>
      <dgm:t>
        <a:bodyPr/>
        <a:lstStyle/>
        <a:p>
          <a:endParaRPr lang="en-US"/>
        </a:p>
      </dgm:t>
    </dgm:pt>
    <dgm:pt modelId="{0CB8DDBF-35A6-444B-B845-FBE944155C2D}">
      <dgm:prSet phldr="0"/>
      <dgm:spPr/>
      <dgm:t>
        <a:bodyPr/>
        <a:lstStyle/>
        <a:p>
          <a:pPr rtl="0"/>
          <a:r>
            <a:rPr lang="en-US" dirty="0"/>
            <a:t>Sensitivity </a:t>
          </a:r>
          <a:r>
            <a:rPr lang="en-US" dirty="0">
              <a:latin typeface="Arial"/>
            </a:rPr>
            <a:t>&amp; </a:t>
          </a:r>
          <a:r>
            <a:rPr lang="en-US" dirty="0"/>
            <a:t>Uncertainty Analysis</a:t>
          </a:r>
          <a:endParaRPr lang="en-US" dirty="0">
            <a:latin typeface="Arial"/>
          </a:endParaRPr>
        </a:p>
      </dgm:t>
    </dgm:pt>
    <dgm:pt modelId="{4A770484-3CCD-414C-811E-A9F846CA2003}" type="parTrans" cxnId="{58F8B3B7-AB17-4F00-8472-CA518120B896}">
      <dgm:prSet/>
      <dgm:spPr/>
      <dgm:t>
        <a:bodyPr/>
        <a:lstStyle/>
        <a:p>
          <a:endParaRPr lang="en-US"/>
        </a:p>
      </dgm:t>
    </dgm:pt>
    <dgm:pt modelId="{EB89F6FB-FC30-4B49-ADF7-78B0351593B0}" type="sibTrans" cxnId="{58F8B3B7-AB17-4F00-8472-CA518120B896}">
      <dgm:prSet/>
      <dgm:spPr/>
      <dgm:t>
        <a:bodyPr/>
        <a:lstStyle/>
        <a:p>
          <a:endParaRPr lang="en-US"/>
        </a:p>
      </dgm:t>
    </dgm:pt>
    <dgm:pt modelId="{2196791C-28F4-499D-9AC2-DF72F9C08237}">
      <dgm:prSet phldr="0"/>
      <dgm:spPr/>
      <dgm:t>
        <a:bodyPr/>
        <a:lstStyle/>
        <a:p>
          <a:pPr rtl="0"/>
          <a:r>
            <a:rPr lang="en-US" dirty="0"/>
            <a:t>Interpret </a:t>
          </a:r>
          <a:r>
            <a:rPr lang="en-US" dirty="0">
              <a:latin typeface="Arial"/>
            </a:rPr>
            <a:t>&amp; </a:t>
          </a:r>
          <a:r>
            <a:rPr lang="en-US" dirty="0"/>
            <a:t>Recommend</a:t>
          </a:r>
        </a:p>
      </dgm:t>
    </dgm:pt>
    <dgm:pt modelId="{4D724A9F-1515-4044-9DA0-A3D545C6D3CB}" type="parTrans" cxnId="{7F2481B4-87F3-4338-8E5F-AE0BE6DE4631}">
      <dgm:prSet/>
      <dgm:spPr/>
      <dgm:t>
        <a:bodyPr/>
        <a:lstStyle/>
        <a:p>
          <a:endParaRPr lang="en-US"/>
        </a:p>
      </dgm:t>
    </dgm:pt>
    <dgm:pt modelId="{AE953678-F8AB-4951-804B-F48AD33D3638}" type="sibTrans" cxnId="{7F2481B4-87F3-4338-8E5F-AE0BE6DE4631}">
      <dgm:prSet/>
      <dgm:spPr/>
      <dgm:t>
        <a:bodyPr/>
        <a:lstStyle/>
        <a:p>
          <a:endParaRPr lang="en-US"/>
        </a:p>
      </dgm:t>
    </dgm:pt>
    <dgm:pt modelId="{36E0C03E-F6CB-4AE6-A553-9A93AB69B437}" type="pres">
      <dgm:prSet presAssocID="{273FEE4B-A417-4F02-86D4-97BEB6182880}" presName="Name0" presStyleCnt="0">
        <dgm:presLayoutVars>
          <dgm:dir/>
          <dgm:animLvl val="lvl"/>
          <dgm:resizeHandles val="exact"/>
        </dgm:presLayoutVars>
      </dgm:prSet>
      <dgm:spPr/>
    </dgm:pt>
    <dgm:pt modelId="{51AC16F8-0E74-4017-8CF5-4544A5AF58D2}" type="pres">
      <dgm:prSet presAssocID="{BE3CF24E-EAE9-41C6-80CA-A1EB4A1AAE71}" presName="parTxOnly" presStyleLbl="node1" presStyleIdx="0" presStyleCnt="7">
        <dgm:presLayoutVars>
          <dgm:chMax val="0"/>
          <dgm:chPref val="0"/>
          <dgm:bulletEnabled val="1"/>
        </dgm:presLayoutVars>
      </dgm:prSet>
      <dgm:spPr/>
    </dgm:pt>
    <dgm:pt modelId="{45B1F4F1-D584-4668-91DB-43FBB7B7087F}" type="pres">
      <dgm:prSet presAssocID="{6FEE1188-BF42-471A-AA8D-35BCB4B90A83}" presName="parTxOnlySpace" presStyleCnt="0"/>
      <dgm:spPr/>
    </dgm:pt>
    <dgm:pt modelId="{61F20125-B34B-4692-A9D1-7D8EF75F43B6}" type="pres">
      <dgm:prSet presAssocID="{6F7FECB0-30F2-4FA3-AEBB-842785F3E41D}" presName="parTxOnly" presStyleLbl="node1" presStyleIdx="1" presStyleCnt="7">
        <dgm:presLayoutVars>
          <dgm:chMax val="0"/>
          <dgm:chPref val="0"/>
          <dgm:bulletEnabled val="1"/>
        </dgm:presLayoutVars>
      </dgm:prSet>
      <dgm:spPr/>
    </dgm:pt>
    <dgm:pt modelId="{5D172392-70BF-4716-AA9C-79F83A205BE0}" type="pres">
      <dgm:prSet presAssocID="{2C83B803-3934-4D60-ADBB-E14DAABC5413}" presName="parTxOnlySpace" presStyleCnt="0"/>
      <dgm:spPr/>
    </dgm:pt>
    <dgm:pt modelId="{77761EF4-0C02-46FE-80CF-5B397ACE7615}" type="pres">
      <dgm:prSet presAssocID="{1D66292F-5DFD-4C4C-8003-7B2DE09D1FB4}" presName="parTxOnly" presStyleLbl="node1" presStyleIdx="2" presStyleCnt="7">
        <dgm:presLayoutVars>
          <dgm:chMax val="0"/>
          <dgm:chPref val="0"/>
          <dgm:bulletEnabled val="1"/>
        </dgm:presLayoutVars>
      </dgm:prSet>
      <dgm:spPr/>
    </dgm:pt>
    <dgm:pt modelId="{C49277D6-CA06-450B-868D-8B24A170E3A5}" type="pres">
      <dgm:prSet presAssocID="{BD305843-FD05-453B-9633-ED5141EEF588}" presName="parTxOnlySpace" presStyleCnt="0"/>
      <dgm:spPr/>
    </dgm:pt>
    <dgm:pt modelId="{71A3F0FC-58D3-4839-8C36-FB6F8D3074C9}" type="pres">
      <dgm:prSet presAssocID="{EF75D79E-1EFE-4A57-8117-DCACB0154ABA}" presName="parTxOnly" presStyleLbl="node1" presStyleIdx="3" presStyleCnt="7">
        <dgm:presLayoutVars>
          <dgm:chMax val="0"/>
          <dgm:chPref val="0"/>
          <dgm:bulletEnabled val="1"/>
        </dgm:presLayoutVars>
      </dgm:prSet>
      <dgm:spPr/>
    </dgm:pt>
    <dgm:pt modelId="{9A7A9F73-E1DA-4660-A489-878B4BC2CC0D}" type="pres">
      <dgm:prSet presAssocID="{2AD03213-03C0-4A2E-865E-D7CDBFF0158E}" presName="parTxOnlySpace" presStyleCnt="0"/>
      <dgm:spPr/>
    </dgm:pt>
    <dgm:pt modelId="{A36FAB5C-C0C6-474A-A860-AAFBE7EE49E5}" type="pres">
      <dgm:prSet presAssocID="{01FD943C-CD12-42ED-AC67-B74061D002A4}" presName="parTxOnly" presStyleLbl="node1" presStyleIdx="4" presStyleCnt="7">
        <dgm:presLayoutVars>
          <dgm:chMax val="0"/>
          <dgm:chPref val="0"/>
          <dgm:bulletEnabled val="1"/>
        </dgm:presLayoutVars>
      </dgm:prSet>
      <dgm:spPr/>
    </dgm:pt>
    <dgm:pt modelId="{42B7FAD6-3AE0-449C-8ACF-3DDE42219544}" type="pres">
      <dgm:prSet presAssocID="{A93DA0A5-2F8C-4B14-A10E-FACADD21031F}" presName="parTxOnlySpace" presStyleCnt="0"/>
      <dgm:spPr/>
    </dgm:pt>
    <dgm:pt modelId="{C438B382-1792-4443-A288-5586AD816787}" type="pres">
      <dgm:prSet presAssocID="{0CB8DDBF-35A6-444B-B845-FBE944155C2D}" presName="parTxOnly" presStyleLbl="node1" presStyleIdx="5" presStyleCnt="7">
        <dgm:presLayoutVars>
          <dgm:chMax val="0"/>
          <dgm:chPref val="0"/>
          <dgm:bulletEnabled val="1"/>
        </dgm:presLayoutVars>
      </dgm:prSet>
      <dgm:spPr/>
    </dgm:pt>
    <dgm:pt modelId="{60D25FFE-002C-465C-BA53-4CD15A428DF7}" type="pres">
      <dgm:prSet presAssocID="{EB89F6FB-FC30-4B49-ADF7-78B0351593B0}" presName="parTxOnlySpace" presStyleCnt="0"/>
      <dgm:spPr/>
    </dgm:pt>
    <dgm:pt modelId="{2D57C26F-0F41-4D75-B731-5DB0D23B452F}" type="pres">
      <dgm:prSet presAssocID="{2196791C-28F4-499D-9AC2-DF72F9C08237}" presName="parTxOnly" presStyleLbl="node1" presStyleIdx="6" presStyleCnt="7">
        <dgm:presLayoutVars>
          <dgm:chMax val="0"/>
          <dgm:chPref val="0"/>
          <dgm:bulletEnabled val="1"/>
        </dgm:presLayoutVars>
      </dgm:prSet>
      <dgm:spPr/>
    </dgm:pt>
  </dgm:ptLst>
  <dgm:cxnLst>
    <dgm:cxn modelId="{129ED422-7C75-4F19-B474-BCC7109FA9BC}" srcId="{273FEE4B-A417-4F02-86D4-97BEB6182880}" destId="{EF75D79E-1EFE-4A57-8117-DCACB0154ABA}" srcOrd="3" destOrd="0" parTransId="{9F50DB43-C6D2-4F5E-955D-5D01592ED763}" sibTransId="{2AD03213-03C0-4A2E-865E-D7CDBFF0158E}"/>
    <dgm:cxn modelId="{30F7AF2F-5768-4F7D-A3F9-09C7A4D14CCF}" srcId="{273FEE4B-A417-4F02-86D4-97BEB6182880}" destId="{BE3CF24E-EAE9-41C6-80CA-A1EB4A1AAE71}" srcOrd="0" destOrd="0" parTransId="{97BFCE6A-EC49-4CF1-8E15-5ACAC9DBA98E}" sibTransId="{6FEE1188-BF42-471A-AA8D-35BCB4B90A83}"/>
    <dgm:cxn modelId="{79BEA436-FE42-45F9-8351-D03EF33C7993}" type="presOf" srcId="{BE3CF24E-EAE9-41C6-80CA-A1EB4A1AAE71}" destId="{51AC16F8-0E74-4017-8CF5-4544A5AF58D2}" srcOrd="0" destOrd="0" presId="urn:microsoft.com/office/officeart/2005/8/layout/chevron1"/>
    <dgm:cxn modelId="{50B0A44D-E14D-41D2-B5B4-57E9BD6504D5}" type="presOf" srcId="{EF75D79E-1EFE-4A57-8117-DCACB0154ABA}" destId="{71A3F0FC-58D3-4839-8C36-FB6F8D3074C9}" srcOrd="0" destOrd="0" presId="urn:microsoft.com/office/officeart/2005/8/layout/chevron1"/>
    <dgm:cxn modelId="{F1D20E60-37CC-499C-AFC3-7ECAFDA3E519}" type="presOf" srcId="{0CB8DDBF-35A6-444B-B845-FBE944155C2D}" destId="{C438B382-1792-4443-A288-5586AD816787}" srcOrd="0" destOrd="0" presId="urn:microsoft.com/office/officeart/2005/8/layout/chevron1"/>
    <dgm:cxn modelId="{2EAFDD65-934D-4043-855E-85BF86631F26}" srcId="{273FEE4B-A417-4F02-86D4-97BEB6182880}" destId="{01FD943C-CD12-42ED-AC67-B74061D002A4}" srcOrd="4" destOrd="0" parTransId="{B6C7229C-DA2C-4B9A-A565-7B451C3BC024}" sibTransId="{A93DA0A5-2F8C-4B14-A10E-FACADD21031F}"/>
    <dgm:cxn modelId="{B4FDE47C-D684-49BC-8C3E-EB261C01B2A4}" srcId="{273FEE4B-A417-4F02-86D4-97BEB6182880}" destId="{6F7FECB0-30F2-4FA3-AEBB-842785F3E41D}" srcOrd="1" destOrd="0" parTransId="{693367CD-DB9D-45DC-8EFE-A8A2DF6D1108}" sibTransId="{2C83B803-3934-4D60-ADBB-E14DAABC5413}"/>
    <dgm:cxn modelId="{A655598E-E51D-4F9E-805F-644786AD4293}" type="presOf" srcId="{273FEE4B-A417-4F02-86D4-97BEB6182880}" destId="{36E0C03E-F6CB-4AE6-A553-9A93AB69B437}" srcOrd="0" destOrd="0" presId="urn:microsoft.com/office/officeart/2005/8/layout/chevron1"/>
    <dgm:cxn modelId="{0F94C092-F4AC-4D63-98CF-D06012EBFC20}" type="presOf" srcId="{2196791C-28F4-499D-9AC2-DF72F9C08237}" destId="{2D57C26F-0F41-4D75-B731-5DB0D23B452F}" srcOrd="0" destOrd="0" presId="urn:microsoft.com/office/officeart/2005/8/layout/chevron1"/>
    <dgm:cxn modelId="{BB1FE898-A302-4F3C-8C3C-98A019188DFB}" srcId="{273FEE4B-A417-4F02-86D4-97BEB6182880}" destId="{1D66292F-5DFD-4C4C-8003-7B2DE09D1FB4}" srcOrd="2" destOrd="0" parTransId="{B4E6E5DE-093B-43D5-BEE0-07D76BD458C6}" sibTransId="{BD305843-FD05-453B-9633-ED5141EEF588}"/>
    <dgm:cxn modelId="{9CDD90AF-AB80-4C63-9B62-63C3645F4D5F}" type="presOf" srcId="{01FD943C-CD12-42ED-AC67-B74061D002A4}" destId="{A36FAB5C-C0C6-474A-A860-AAFBE7EE49E5}" srcOrd="0" destOrd="0" presId="urn:microsoft.com/office/officeart/2005/8/layout/chevron1"/>
    <dgm:cxn modelId="{7F2481B4-87F3-4338-8E5F-AE0BE6DE4631}" srcId="{273FEE4B-A417-4F02-86D4-97BEB6182880}" destId="{2196791C-28F4-499D-9AC2-DF72F9C08237}" srcOrd="6" destOrd="0" parTransId="{4D724A9F-1515-4044-9DA0-A3D545C6D3CB}" sibTransId="{AE953678-F8AB-4951-804B-F48AD33D3638}"/>
    <dgm:cxn modelId="{58F8B3B7-AB17-4F00-8472-CA518120B896}" srcId="{273FEE4B-A417-4F02-86D4-97BEB6182880}" destId="{0CB8DDBF-35A6-444B-B845-FBE944155C2D}" srcOrd="5" destOrd="0" parTransId="{4A770484-3CCD-414C-811E-A9F846CA2003}" sibTransId="{EB89F6FB-FC30-4B49-ADF7-78B0351593B0}"/>
    <dgm:cxn modelId="{1DB87CE3-0CA7-4ADB-942A-301E5A2598B7}" type="presOf" srcId="{1D66292F-5DFD-4C4C-8003-7B2DE09D1FB4}" destId="{77761EF4-0C02-46FE-80CF-5B397ACE7615}" srcOrd="0" destOrd="0" presId="urn:microsoft.com/office/officeart/2005/8/layout/chevron1"/>
    <dgm:cxn modelId="{EBEE9DF3-1DA7-4FC2-97CA-52A2856091CD}" type="presOf" srcId="{6F7FECB0-30F2-4FA3-AEBB-842785F3E41D}" destId="{61F20125-B34B-4692-A9D1-7D8EF75F43B6}" srcOrd="0" destOrd="0" presId="urn:microsoft.com/office/officeart/2005/8/layout/chevron1"/>
    <dgm:cxn modelId="{9DB9BABF-3AB8-48E1-B842-E49A6314839A}" type="presParOf" srcId="{36E0C03E-F6CB-4AE6-A553-9A93AB69B437}" destId="{51AC16F8-0E74-4017-8CF5-4544A5AF58D2}" srcOrd="0" destOrd="0" presId="urn:microsoft.com/office/officeart/2005/8/layout/chevron1"/>
    <dgm:cxn modelId="{E199E088-4FA3-4537-BC07-1EF15D4A1EF0}" type="presParOf" srcId="{36E0C03E-F6CB-4AE6-A553-9A93AB69B437}" destId="{45B1F4F1-D584-4668-91DB-43FBB7B7087F}" srcOrd="1" destOrd="0" presId="urn:microsoft.com/office/officeart/2005/8/layout/chevron1"/>
    <dgm:cxn modelId="{F0F37E02-F41B-4204-8FF7-BDD267DF28B6}" type="presParOf" srcId="{36E0C03E-F6CB-4AE6-A553-9A93AB69B437}" destId="{61F20125-B34B-4692-A9D1-7D8EF75F43B6}" srcOrd="2" destOrd="0" presId="urn:microsoft.com/office/officeart/2005/8/layout/chevron1"/>
    <dgm:cxn modelId="{EE3FD7B7-BABC-4573-8FC0-E99601F42D4B}" type="presParOf" srcId="{36E0C03E-F6CB-4AE6-A553-9A93AB69B437}" destId="{5D172392-70BF-4716-AA9C-79F83A205BE0}" srcOrd="3" destOrd="0" presId="urn:microsoft.com/office/officeart/2005/8/layout/chevron1"/>
    <dgm:cxn modelId="{9D271685-B3EB-4BE5-B093-751AAC02B323}" type="presParOf" srcId="{36E0C03E-F6CB-4AE6-A553-9A93AB69B437}" destId="{77761EF4-0C02-46FE-80CF-5B397ACE7615}" srcOrd="4" destOrd="0" presId="urn:microsoft.com/office/officeart/2005/8/layout/chevron1"/>
    <dgm:cxn modelId="{2BB18505-AA68-44A4-8E11-B9943D196C75}" type="presParOf" srcId="{36E0C03E-F6CB-4AE6-A553-9A93AB69B437}" destId="{C49277D6-CA06-450B-868D-8B24A170E3A5}" srcOrd="5" destOrd="0" presId="urn:microsoft.com/office/officeart/2005/8/layout/chevron1"/>
    <dgm:cxn modelId="{FD21C1C7-04D9-446D-9A0A-3138E21560D0}" type="presParOf" srcId="{36E0C03E-F6CB-4AE6-A553-9A93AB69B437}" destId="{71A3F0FC-58D3-4839-8C36-FB6F8D3074C9}" srcOrd="6" destOrd="0" presId="urn:microsoft.com/office/officeart/2005/8/layout/chevron1"/>
    <dgm:cxn modelId="{9317B715-0B05-4630-BFC0-9F7B16B0734D}" type="presParOf" srcId="{36E0C03E-F6CB-4AE6-A553-9A93AB69B437}" destId="{9A7A9F73-E1DA-4660-A489-878B4BC2CC0D}" srcOrd="7" destOrd="0" presId="urn:microsoft.com/office/officeart/2005/8/layout/chevron1"/>
    <dgm:cxn modelId="{61DF8322-0D63-493E-95B9-7014E33FBE5E}" type="presParOf" srcId="{36E0C03E-F6CB-4AE6-A553-9A93AB69B437}" destId="{A36FAB5C-C0C6-474A-A860-AAFBE7EE49E5}" srcOrd="8" destOrd="0" presId="urn:microsoft.com/office/officeart/2005/8/layout/chevron1"/>
    <dgm:cxn modelId="{38DB28FF-8515-4D9B-894F-BE4D0A974955}" type="presParOf" srcId="{36E0C03E-F6CB-4AE6-A553-9A93AB69B437}" destId="{42B7FAD6-3AE0-449C-8ACF-3DDE42219544}" srcOrd="9" destOrd="0" presId="urn:microsoft.com/office/officeart/2005/8/layout/chevron1"/>
    <dgm:cxn modelId="{AE5532A1-293B-4843-B440-07910F664FC6}" type="presParOf" srcId="{36E0C03E-F6CB-4AE6-A553-9A93AB69B437}" destId="{C438B382-1792-4443-A288-5586AD816787}" srcOrd="10" destOrd="0" presId="urn:microsoft.com/office/officeart/2005/8/layout/chevron1"/>
    <dgm:cxn modelId="{EDA7C9CD-C491-4167-B6F5-D452B8A43F66}" type="presParOf" srcId="{36E0C03E-F6CB-4AE6-A553-9A93AB69B437}" destId="{60D25FFE-002C-465C-BA53-4CD15A428DF7}" srcOrd="11" destOrd="0" presId="urn:microsoft.com/office/officeart/2005/8/layout/chevron1"/>
    <dgm:cxn modelId="{811F22CD-90A1-4F14-B5B6-AE91F8395D9C}" type="presParOf" srcId="{36E0C03E-F6CB-4AE6-A553-9A93AB69B437}" destId="{2D57C26F-0F41-4D75-B731-5DB0D23B452F}" srcOrd="12" destOrd="0" presId="urn:microsoft.com/office/officeart/2005/8/layout/chevron1"/>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9AB4323-7DF9-7940-B151-16230AE4B9AC}">
      <dsp:nvSpPr>
        <dsp:cNvPr id="0" name=""/>
        <dsp:cNvSpPr/>
      </dsp:nvSpPr>
      <dsp:spPr>
        <a:xfrm>
          <a:off x="64526" y="188141"/>
          <a:ext cx="1289386" cy="515754"/>
        </a:xfrm>
        <a:prstGeom prst="chevron">
          <a:avLst/>
        </a:prstGeom>
        <a:solidFill>
          <a:schemeClr val="accent1">
            <a:lumMod val="7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2004" tIns="10668" rIns="10668" bIns="10668" numCol="1" spcCol="1270" anchor="ctr" anchorCtr="0">
          <a:noAutofit/>
        </a:bodyPr>
        <a:lstStyle/>
        <a:p>
          <a:pPr marL="0" lvl="0" indent="0" algn="ctr" defTabSz="355600">
            <a:lnSpc>
              <a:spcPct val="90000"/>
            </a:lnSpc>
            <a:spcBef>
              <a:spcPct val="0"/>
            </a:spcBef>
            <a:spcAft>
              <a:spcPct val="35000"/>
            </a:spcAft>
            <a:buNone/>
          </a:pPr>
          <a:r>
            <a:rPr lang="en-US" sz="800" kern="1200" dirty="0"/>
            <a:t>Rainfall flows from higher elevations into the ground.</a:t>
          </a:r>
        </a:p>
      </dsp:txBody>
      <dsp:txXfrm>
        <a:off x="322403" y="188141"/>
        <a:ext cx="773632" cy="515754"/>
      </dsp:txXfrm>
    </dsp:sp>
    <dsp:sp modelId="{AAB212BA-FC7F-A549-A581-07D841A7D58A}">
      <dsp:nvSpPr>
        <dsp:cNvPr id="0" name=""/>
        <dsp:cNvSpPr/>
      </dsp:nvSpPr>
      <dsp:spPr>
        <a:xfrm>
          <a:off x="1161896" y="180250"/>
          <a:ext cx="1289386" cy="515754"/>
        </a:xfrm>
        <a:prstGeom prst="chevron">
          <a:avLst/>
        </a:prstGeom>
        <a:solidFill>
          <a:schemeClr val="accent1">
            <a:lumMod val="7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2004" tIns="10668" rIns="10668" bIns="10668" numCol="1" spcCol="1270" anchor="ctr" anchorCtr="0">
          <a:noAutofit/>
        </a:bodyPr>
        <a:lstStyle/>
        <a:p>
          <a:pPr marL="0" lvl="0" indent="0" algn="ctr" defTabSz="355600">
            <a:lnSpc>
              <a:spcPct val="90000"/>
            </a:lnSpc>
            <a:spcBef>
              <a:spcPct val="0"/>
            </a:spcBef>
            <a:spcAft>
              <a:spcPct val="35000"/>
            </a:spcAft>
            <a:buNone/>
          </a:pPr>
          <a:r>
            <a:rPr lang="en-US" sz="800" kern="1200" dirty="0"/>
            <a:t>Water is heated by surrounding rock.</a:t>
          </a:r>
        </a:p>
      </dsp:txBody>
      <dsp:txXfrm>
        <a:off x="1419773" y="180250"/>
        <a:ext cx="773632" cy="515754"/>
      </dsp:txXfrm>
    </dsp:sp>
    <dsp:sp modelId="{3A6B3280-F41C-6347-B823-F30CF2127F32}">
      <dsp:nvSpPr>
        <dsp:cNvPr id="0" name=""/>
        <dsp:cNvSpPr/>
      </dsp:nvSpPr>
      <dsp:spPr>
        <a:xfrm>
          <a:off x="2322344" y="180250"/>
          <a:ext cx="1289386" cy="515754"/>
        </a:xfrm>
        <a:prstGeom prst="chevron">
          <a:avLst/>
        </a:prstGeom>
        <a:solidFill>
          <a:schemeClr val="accent1">
            <a:lumMod val="7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2004" tIns="10668" rIns="10668" bIns="10668" numCol="1" spcCol="1270" anchor="ctr" anchorCtr="0">
          <a:noAutofit/>
        </a:bodyPr>
        <a:lstStyle/>
        <a:p>
          <a:pPr marL="0" lvl="0" indent="0" algn="ctr" defTabSz="355600">
            <a:lnSpc>
              <a:spcPct val="90000"/>
            </a:lnSpc>
            <a:spcBef>
              <a:spcPct val="0"/>
            </a:spcBef>
            <a:spcAft>
              <a:spcPct val="35000"/>
            </a:spcAft>
            <a:buNone/>
          </a:pPr>
          <a:r>
            <a:rPr lang="en-US" sz="800" kern="1200" dirty="0"/>
            <a:t>Water travels through faults and fractures.</a:t>
          </a:r>
        </a:p>
      </dsp:txBody>
      <dsp:txXfrm>
        <a:off x="2580221" y="180250"/>
        <a:ext cx="773632" cy="515754"/>
      </dsp:txXfrm>
    </dsp:sp>
    <dsp:sp modelId="{324E8D2E-A5BD-2848-BB9B-DCA7E4A8210E}">
      <dsp:nvSpPr>
        <dsp:cNvPr id="0" name=""/>
        <dsp:cNvSpPr/>
      </dsp:nvSpPr>
      <dsp:spPr>
        <a:xfrm>
          <a:off x="3482792" y="180250"/>
          <a:ext cx="1289386" cy="515754"/>
        </a:xfrm>
        <a:prstGeom prst="chevron">
          <a:avLst/>
        </a:prstGeom>
        <a:solidFill>
          <a:schemeClr val="accent1">
            <a:lumMod val="7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2004" tIns="10668" rIns="10668" bIns="10668" numCol="1" spcCol="1270" anchor="ctr" anchorCtr="0">
          <a:noAutofit/>
        </a:bodyPr>
        <a:lstStyle/>
        <a:p>
          <a:pPr marL="0" lvl="0" indent="0" algn="ctr" defTabSz="355600">
            <a:lnSpc>
              <a:spcPct val="90000"/>
            </a:lnSpc>
            <a:spcBef>
              <a:spcPct val="0"/>
            </a:spcBef>
            <a:spcAft>
              <a:spcPct val="35000"/>
            </a:spcAft>
            <a:buNone/>
          </a:pPr>
          <a:r>
            <a:rPr lang="en-US" sz="800" kern="1200" dirty="0"/>
            <a:t>Permeable rock traps and stores rising hot water or steam.</a:t>
          </a:r>
        </a:p>
      </dsp:txBody>
      <dsp:txXfrm>
        <a:off x="3740669" y="180250"/>
        <a:ext cx="773632" cy="515754"/>
      </dsp:txXfrm>
    </dsp:sp>
    <dsp:sp modelId="{2E84441D-AD1E-A440-97CE-540566178320}">
      <dsp:nvSpPr>
        <dsp:cNvPr id="0" name=""/>
        <dsp:cNvSpPr/>
      </dsp:nvSpPr>
      <dsp:spPr>
        <a:xfrm>
          <a:off x="4643240" y="180250"/>
          <a:ext cx="1289386" cy="515754"/>
        </a:xfrm>
        <a:prstGeom prst="chevron">
          <a:avLst/>
        </a:prstGeom>
        <a:solidFill>
          <a:schemeClr val="accent1">
            <a:lumMod val="7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2004" tIns="10668" rIns="10668" bIns="10668" numCol="1" spcCol="1270" anchor="ctr" anchorCtr="0">
          <a:noAutofit/>
        </a:bodyPr>
        <a:lstStyle/>
        <a:p>
          <a:pPr marL="0" lvl="0" indent="0" algn="ctr" defTabSz="355600">
            <a:lnSpc>
              <a:spcPct val="90000"/>
            </a:lnSpc>
            <a:spcBef>
              <a:spcPct val="0"/>
            </a:spcBef>
            <a:spcAft>
              <a:spcPct val="35000"/>
            </a:spcAft>
            <a:buNone/>
          </a:pPr>
          <a:r>
            <a:rPr lang="en-US" sz="800" kern="1200" dirty="0"/>
            <a:t>Geothermal reservoir is formed.</a:t>
          </a:r>
        </a:p>
      </dsp:txBody>
      <dsp:txXfrm>
        <a:off x="4901117" y="180250"/>
        <a:ext cx="773632" cy="515754"/>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D48D5E5-7CDB-4909-833B-D95AF62917DD}">
      <dsp:nvSpPr>
        <dsp:cNvPr id="0" name=""/>
        <dsp:cNvSpPr/>
      </dsp:nvSpPr>
      <dsp:spPr>
        <a:xfrm>
          <a:off x="586" y="0"/>
          <a:ext cx="1144159" cy="392146"/>
        </a:xfrm>
        <a:prstGeom prst="homePlate">
          <a:avLst/>
        </a:prstGeom>
        <a:solidFill>
          <a:schemeClr val="accent1">
            <a:shade val="8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8006" tIns="24003" rIns="12002" bIns="24003" numCol="1" spcCol="1270" anchor="ctr" anchorCtr="0">
          <a:noAutofit/>
        </a:bodyPr>
        <a:lstStyle/>
        <a:p>
          <a:pPr marL="0" lvl="0" indent="0" algn="ctr" defTabSz="400050" rtl="0">
            <a:lnSpc>
              <a:spcPct val="90000"/>
            </a:lnSpc>
            <a:spcBef>
              <a:spcPct val="0"/>
            </a:spcBef>
            <a:spcAft>
              <a:spcPct val="35000"/>
            </a:spcAft>
            <a:buNone/>
          </a:pPr>
          <a:r>
            <a:rPr lang="en-US" sz="900" kern="1200" dirty="0">
              <a:latin typeface="Arial"/>
            </a:rPr>
            <a:t> Years 1-2</a:t>
          </a:r>
          <a:endParaRPr lang="en-US" sz="900" kern="1200" dirty="0"/>
        </a:p>
      </dsp:txBody>
      <dsp:txXfrm>
        <a:off x="586" y="0"/>
        <a:ext cx="1046123" cy="392146"/>
      </dsp:txXfrm>
    </dsp:sp>
    <dsp:sp modelId="{F8CFA174-FCE7-4527-A334-5E2BD2D9A7D5}">
      <dsp:nvSpPr>
        <dsp:cNvPr id="0" name=""/>
        <dsp:cNvSpPr/>
      </dsp:nvSpPr>
      <dsp:spPr>
        <a:xfrm>
          <a:off x="915914" y="0"/>
          <a:ext cx="1144159" cy="392146"/>
        </a:xfrm>
        <a:prstGeom prst="chevron">
          <a:avLst/>
        </a:prstGeom>
        <a:solidFill>
          <a:schemeClr val="accent1">
            <a:shade val="80000"/>
            <a:hueOff val="156166"/>
            <a:satOff val="-9351"/>
            <a:lumOff val="888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6005" tIns="24003" rIns="12002" bIns="24003" numCol="1" spcCol="1270" anchor="ctr" anchorCtr="0">
          <a:noAutofit/>
        </a:bodyPr>
        <a:lstStyle/>
        <a:p>
          <a:pPr marL="0" lvl="0" indent="0" algn="ctr" defTabSz="400050" rtl="0">
            <a:lnSpc>
              <a:spcPct val="90000"/>
            </a:lnSpc>
            <a:spcBef>
              <a:spcPct val="0"/>
            </a:spcBef>
            <a:spcAft>
              <a:spcPct val="35000"/>
            </a:spcAft>
            <a:buNone/>
          </a:pPr>
          <a:r>
            <a:rPr lang="en-US" sz="900" kern="1200" dirty="0">
              <a:latin typeface="Arial"/>
            </a:rPr>
            <a:t> Years 2-3 </a:t>
          </a:r>
          <a:endParaRPr lang="en-US" sz="900" kern="1200" dirty="0"/>
        </a:p>
      </dsp:txBody>
      <dsp:txXfrm>
        <a:off x="1111987" y="0"/>
        <a:ext cx="752013" cy="392146"/>
      </dsp:txXfrm>
    </dsp:sp>
    <dsp:sp modelId="{F6D7840B-F120-466E-B5D3-D69554FB63CA}">
      <dsp:nvSpPr>
        <dsp:cNvPr id="0" name=""/>
        <dsp:cNvSpPr/>
      </dsp:nvSpPr>
      <dsp:spPr>
        <a:xfrm>
          <a:off x="1831241" y="0"/>
          <a:ext cx="1144159" cy="392146"/>
        </a:xfrm>
        <a:prstGeom prst="chevron">
          <a:avLst/>
        </a:prstGeom>
        <a:solidFill>
          <a:schemeClr val="accent1">
            <a:shade val="80000"/>
            <a:hueOff val="312331"/>
            <a:satOff val="-18703"/>
            <a:lumOff val="17761"/>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6005" tIns="24003" rIns="12002" bIns="24003" numCol="1" spcCol="1270" anchor="ctr" anchorCtr="0">
          <a:noAutofit/>
        </a:bodyPr>
        <a:lstStyle/>
        <a:p>
          <a:pPr marL="0" lvl="0" indent="0" algn="ctr" defTabSz="400050" rtl="0">
            <a:lnSpc>
              <a:spcPct val="90000"/>
            </a:lnSpc>
            <a:spcBef>
              <a:spcPct val="0"/>
            </a:spcBef>
            <a:spcAft>
              <a:spcPct val="35000"/>
            </a:spcAft>
            <a:buNone/>
          </a:pPr>
          <a:r>
            <a:rPr lang="en-US" sz="900" kern="1200" dirty="0">
              <a:latin typeface="Arial"/>
            </a:rPr>
            <a:t> Years 4-6</a:t>
          </a:r>
        </a:p>
      </dsp:txBody>
      <dsp:txXfrm>
        <a:off x="2027314" y="0"/>
        <a:ext cx="752013" cy="392146"/>
      </dsp:txXfrm>
    </dsp:sp>
    <dsp:sp modelId="{2FD4898E-9BDD-4B90-A4BD-4877E95587DE}">
      <dsp:nvSpPr>
        <dsp:cNvPr id="0" name=""/>
        <dsp:cNvSpPr/>
      </dsp:nvSpPr>
      <dsp:spPr>
        <a:xfrm>
          <a:off x="2746568" y="0"/>
          <a:ext cx="1144159" cy="392146"/>
        </a:xfrm>
        <a:prstGeom prst="chevron">
          <a:avLst/>
        </a:prstGeom>
        <a:solidFill>
          <a:schemeClr val="accent1">
            <a:shade val="80000"/>
            <a:hueOff val="468497"/>
            <a:satOff val="-28054"/>
            <a:lumOff val="26641"/>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6005" tIns="24003" rIns="12002" bIns="24003" numCol="1" spcCol="1270" anchor="ctr" anchorCtr="0">
          <a:noAutofit/>
        </a:bodyPr>
        <a:lstStyle/>
        <a:p>
          <a:pPr marL="0" lvl="0" indent="0" algn="ctr" defTabSz="400050" rtl="0">
            <a:lnSpc>
              <a:spcPct val="90000"/>
            </a:lnSpc>
            <a:spcBef>
              <a:spcPct val="0"/>
            </a:spcBef>
            <a:spcAft>
              <a:spcPct val="35000"/>
            </a:spcAft>
            <a:buNone/>
          </a:pPr>
          <a:r>
            <a:rPr lang="en-US" sz="900" kern="1200" dirty="0">
              <a:latin typeface="Arial"/>
            </a:rPr>
            <a:t> Years 6-8</a:t>
          </a:r>
        </a:p>
      </dsp:txBody>
      <dsp:txXfrm>
        <a:off x="2942641" y="0"/>
        <a:ext cx="752013" cy="392146"/>
      </dsp:txXfrm>
    </dsp:sp>
    <dsp:sp modelId="{DDCE2634-C9C4-47F2-A8AE-976951B88788}">
      <dsp:nvSpPr>
        <dsp:cNvPr id="0" name=""/>
        <dsp:cNvSpPr/>
      </dsp:nvSpPr>
      <dsp:spPr>
        <a:xfrm>
          <a:off x="3652751" y="0"/>
          <a:ext cx="1144159" cy="392146"/>
        </a:xfrm>
        <a:prstGeom prst="chevron">
          <a:avLst/>
        </a:prstGeom>
        <a:solidFill>
          <a:schemeClr val="accent1">
            <a:shade val="80000"/>
            <a:hueOff val="624662"/>
            <a:satOff val="-37405"/>
            <a:lumOff val="35521"/>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6005" tIns="24003" rIns="12002" bIns="24003" numCol="1" spcCol="1270" anchor="ctr" anchorCtr="0">
          <a:noAutofit/>
        </a:bodyPr>
        <a:lstStyle/>
        <a:p>
          <a:pPr marL="0" lvl="0" indent="0" algn="ctr" defTabSz="400050" rtl="0">
            <a:lnSpc>
              <a:spcPct val="90000"/>
            </a:lnSpc>
            <a:spcBef>
              <a:spcPct val="0"/>
            </a:spcBef>
            <a:spcAft>
              <a:spcPct val="35000"/>
            </a:spcAft>
            <a:buNone/>
          </a:pPr>
          <a:r>
            <a:rPr lang="en-US" sz="900" kern="1200" dirty="0">
              <a:latin typeface="Arial"/>
            </a:rPr>
            <a:t> Years 8+</a:t>
          </a:r>
        </a:p>
      </dsp:txBody>
      <dsp:txXfrm>
        <a:off x="3848824" y="0"/>
        <a:ext cx="752013" cy="392146"/>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CCE5DAE-C6EA-4550-A727-BB3D6A1077B5}">
      <dsp:nvSpPr>
        <dsp:cNvPr id="0" name=""/>
        <dsp:cNvSpPr/>
      </dsp:nvSpPr>
      <dsp:spPr>
        <a:xfrm>
          <a:off x="673660" y="-28838"/>
          <a:ext cx="2222857" cy="2222857"/>
        </a:xfrm>
        <a:prstGeom prst="circularArrow">
          <a:avLst>
            <a:gd name="adj1" fmla="val 5544"/>
            <a:gd name="adj2" fmla="val 330680"/>
            <a:gd name="adj3" fmla="val 14834488"/>
            <a:gd name="adj4" fmla="val 16769789"/>
            <a:gd name="adj5" fmla="val 5757"/>
          </a:avLst>
        </a:prstGeom>
        <a:solidFill>
          <a:schemeClr val="accent4">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9CA2145D-B20F-4831-8F8C-457A342058CA}">
      <dsp:nvSpPr>
        <dsp:cNvPr id="0" name=""/>
        <dsp:cNvSpPr/>
      </dsp:nvSpPr>
      <dsp:spPr>
        <a:xfrm>
          <a:off x="1518371" y="167"/>
          <a:ext cx="533434" cy="266717"/>
        </a:xfrm>
        <a:prstGeom prst="roundRect">
          <a:avLst/>
        </a:prstGeom>
        <a:solidFill>
          <a:schemeClr val="accent4">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266700" rtl="0">
            <a:lnSpc>
              <a:spcPct val="90000"/>
            </a:lnSpc>
            <a:spcBef>
              <a:spcPct val="0"/>
            </a:spcBef>
            <a:spcAft>
              <a:spcPct val="35000"/>
            </a:spcAft>
            <a:buNone/>
          </a:pPr>
          <a:r>
            <a:rPr lang="en-US" sz="600" kern="1200" dirty="0">
              <a:latin typeface="Arial"/>
            </a:rPr>
            <a:t>Packaging</a:t>
          </a:r>
        </a:p>
      </dsp:txBody>
      <dsp:txXfrm>
        <a:off x="1531391" y="13187"/>
        <a:ext cx="507394" cy="240677"/>
      </dsp:txXfrm>
    </dsp:sp>
    <dsp:sp modelId="{A9141C1D-6A89-433C-B4FA-C69A136C3FE0}">
      <dsp:nvSpPr>
        <dsp:cNvPr id="0" name=""/>
        <dsp:cNvSpPr/>
      </dsp:nvSpPr>
      <dsp:spPr>
        <a:xfrm>
          <a:off x="2127678" y="221936"/>
          <a:ext cx="533434" cy="266717"/>
        </a:xfrm>
        <a:prstGeom prst="roundRect">
          <a:avLst/>
        </a:prstGeom>
        <a:solidFill>
          <a:schemeClr val="accent4">
            <a:hueOff val="217245"/>
            <a:satOff val="3176"/>
            <a:lumOff val="343"/>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266700" rtl="0">
            <a:lnSpc>
              <a:spcPct val="90000"/>
            </a:lnSpc>
            <a:spcBef>
              <a:spcPct val="0"/>
            </a:spcBef>
            <a:spcAft>
              <a:spcPct val="35000"/>
            </a:spcAft>
            <a:buNone/>
          </a:pPr>
          <a:r>
            <a:rPr lang="en-US" sz="600" kern="1200" dirty="0">
              <a:latin typeface="Arial"/>
            </a:rPr>
            <a:t>Paid Wholesale</a:t>
          </a:r>
          <a:endParaRPr lang="en-US" sz="600" kern="1200" dirty="0"/>
        </a:p>
      </dsp:txBody>
      <dsp:txXfrm>
        <a:off x="2140698" y="234956"/>
        <a:ext cx="507394" cy="240677"/>
      </dsp:txXfrm>
    </dsp:sp>
    <dsp:sp modelId="{2FC652DB-A99F-42B4-A9F3-D2CA08C920FC}">
      <dsp:nvSpPr>
        <dsp:cNvPr id="0" name=""/>
        <dsp:cNvSpPr/>
      </dsp:nvSpPr>
      <dsp:spPr>
        <a:xfrm>
          <a:off x="2451884" y="783477"/>
          <a:ext cx="533434" cy="266717"/>
        </a:xfrm>
        <a:prstGeom prst="roundRect">
          <a:avLst/>
        </a:prstGeom>
        <a:solidFill>
          <a:schemeClr val="accent4">
            <a:hueOff val="434490"/>
            <a:satOff val="6352"/>
            <a:lumOff val="686"/>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266700">
            <a:lnSpc>
              <a:spcPct val="90000"/>
            </a:lnSpc>
            <a:spcBef>
              <a:spcPct val="0"/>
            </a:spcBef>
            <a:spcAft>
              <a:spcPct val="35000"/>
            </a:spcAft>
            <a:buNone/>
          </a:pPr>
          <a:r>
            <a:rPr lang="en-US" sz="600" kern="1200" dirty="0">
              <a:latin typeface="Arial"/>
            </a:rPr>
            <a:t>Usage</a:t>
          </a:r>
          <a:endParaRPr lang="en-US" sz="600" kern="1200" dirty="0"/>
        </a:p>
      </dsp:txBody>
      <dsp:txXfrm>
        <a:off x="2464904" y="796497"/>
        <a:ext cx="507394" cy="240677"/>
      </dsp:txXfrm>
    </dsp:sp>
    <dsp:sp modelId="{6F0B6B9D-EF3F-422C-86DE-4972D67E52E4}">
      <dsp:nvSpPr>
        <dsp:cNvPr id="0" name=""/>
        <dsp:cNvSpPr/>
      </dsp:nvSpPr>
      <dsp:spPr>
        <a:xfrm>
          <a:off x="2339288" y="1422037"/>
          <a:ext cx="533434" cy="266717"/>
        </a:xfrm>
        <a:prstGeom prst="roundRect">
          <a:avLst/>
        </a:prstGeom>
        <a:solidFill>
          <a:schemeClr val="accent4">
            <a:hueOff val="651734"/>
            <a:satOff val="9528"/>
            <a:lumOff val="1029"/>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266700" rtl="0">
            <a:lnSpc>
              <a:spcPct val="90000"/>
            </a:lnSpc>
            <a:spcBef>
              <a:spcPct val="0"/>
            </a:spcBef>
            <a:spcAft>
              <a:spcPct val="35000"/>
            </a:spcAft>
            <a:buNone/>
          </a:pPr>
          <a:r>
            <a:rPr lang="en-US" sz="600" kern="1200" dirty="0">
              <a:latin typeface="Arial"/>
            </a:rPr>
            <a:t>Recovery</a:t>
          </a:r>
        </a:p>
      </dsp:txBody>
      <dsp:txXfrm>
        <a:off x="2352308" y="1435057"/>
        <a:ext cx="507394" cy="240677"/>
      </dsp:txXfrm>
    </dsp:sp>
    <dsp:sp modelId="{65B9CBA7-D577-4F79-AE13-17CE9AB33C63}">
      <dsp:nvSpPr>
        <dsp:cNvPr id="0" name=""/>
        <dsp:cNvSpPr/>
      </dsp:nvSpPr>
      <dsp:spPr>
        <a:xfrm>
          <a:off x="1842577" y="1838828"/>
          <a:ext cx="533434" cy="266717"/>
        </a:xfrm>
        <a:prstGeom prst="roundRect">
          <a:avLst/>
        </a:prstGeom>
        <a:solidFill>
          <a:schemeClr val="accent4">
            <a:hueOff val="868979"/>
            <a:satOff val="12705"/>
            <a:lumOff val="1372"/>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266700" rtl="0">
            <a:lnSpc>
              <a:spcPct val="90000"/>
            </a:lnSpc>
            <a:spcBef>
              <a:spcPct val="0"/>
            </a:spcBef>
            <a:spcAft>
              <a:spcPct val="35000"/>
            </a:spcAft>
            <a:buNone/>
          </a:pPr>
          <a:r>
            <a:rPr lang="en-US" sz="600" kern="1200" dirty="0">
              <a:latin typeface="Arial"/>
            </a:rPr>
            <a:t>Return to Gas</a:t>
          </a:r>
          <a:endParaRPr lang="en-US" sz="600" kern="1200" dirty="0"/>
        </a:p>
      </dsp:txBody>
      <dsp:txXfrm>
        <a:off x="1855597" y="1851848"/>
        <a:ext cx="507394" cy="240677"/>
      </dsp:txXfrm>
    </dsp:sp>
    <dsp:sp modelId="{4580D17D-E27E-4D53-A75A-7179AB0E583F}">
      <dsp:nvSpPr>
        <dsp:cNvPr id="0" name=""/>
        <dsp:cNvSpPr/>
      </dsp:nvSpPr>
      <dsp:spPr>
        <a:xfrm>
          <a:off x="1194166" y="1838828"/>
          <a:ext cx="533434" cy="266717"/>
        </a:xfrm>
        <a:prstGeom prst="roundRect">
          <a:avLst/>
        </a:prstGeom>
        <a:solidFill>
          <a:schemeClr val="accent4">
            <a:hueOff val="1086224"/>
            <a:satOff val="15881"/>
            <a:lumOff val="1716"/>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266700">
            <a:lnSpc>
              <a:spcPct val="90000"/>
            </a:lnSpc>
            <a:spcBef>
              <a:spcPct val="0"/>
            </a:spcBef>
            <a:spcAft>
              <a:spcPct val="35000"/>
            </a:spcAft>
            <a:buNone/>
          </a:pPr>
          <a:r>
            <a:rPr lang="en-US" sz="600" kern="1200" dirty="0">
              <a:latin typeface="Arial"/>
            </a:rPr>
            <a:t>Analysis</a:t>
          </a:r>
        </a:p>
      </dsp:txBody>
      <dsp:txXfrm>
        <a:off x="1207186" y="1851848"/>
        <a:ext cx="507394" cy="240677"/>
      </dsp:txXfrm>
    </dsp:sp>
    <dsp:sp modelId="{5F6352FC-C8FF-4FC2-A36C-F60F166E6452}">
      <dsp:nvSpPr>
        <dsp:cNvPr id="0" name=""/>
        <dsp:cNvSpPr/>
      </dsp:nvSpPr>
      <dsp:spPr>
        <a:xfrm>
          <a:off x="697454" y="1422037"/>
          <a:ext cx="533434" cy="266717"/>
        </a:xfrm>
        <a:prstGeom prst="roundRect">
          <a:avLst/>
        </a:prstGeom>
        <a:solidFill>
          <a:schemeClr val="accent4">
            <a:hueOff val="1303469"/>
            <a:satOff val="19057"/>
            <a:lumOff val="2059"/>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266700">
            <a:lnSpc>
              <a:spcPct val="90000"/>
            </a:lnSpc>
            <a:spcBef>
              <a:spcPct val="0"/>
            </a:spcBef>
            <a:spcAft>
              <a:spcPct val="35000"/>
            </a:spcAft>
            <a:buNone/>
          </a:pPr>
          <a:r>
            <a:rPr lang="en-US" sz="600" kern="1200" dirty="0">
              <a:latin typeface="Arial"/>
            </a:rPr>
            <a:t>Decant</a:t>
          </a:r>
          <a:endParaRPr lang="en-US" sz="600" kern="1200" dirty="0"/>
        </a:p>
      </dsp:txBody>
      <dsp:txXfrm>
        <a:off x="710474" y="1435057"/>
        <a:ext cx="507394" cy="240677"/>
      </dsp:txXfrm>
    </dsp:sp>
    <dsp:sp modelId="{0FB4BF0B-3FCD-46D2-BD1C-D674860506B2}">
      <dsp:nvSpPr>
        <dsp:cNvPr id="0" name=""/>
        <dsp:cNvSpPr/>
      </dsp:nvSpPr>
      <dsp:spPr>
        <a:xfrm>
          <a:off x="584858" y="783477"/>
          <a:ext cx="533434" cy="266717"/>
        </a:xfrm>
        <a:prstGeom prst="roundRect">
          <a:avLst/>
        </a:prstGeom>
        <a:solidFill>
          <a:schemeClr val="accent4">
            <a:hueOff val="1520714"/>
            <a:satOff val="22233"/>
            <a:lumOff val="2402"/>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266700" rtl="0">
            <a:lnSpc>
              <a:spcPct val="90000"/>
            </a:lnSpc>
            <a:spcBef>
              <a:spcPct val="0"/>
            </a:spcBef>
            <a:spcAft>
              <a:spcPct val="35000"/>
            </a:spcAft>
            <a:buNone/>
          </a:pPr>
          <a:r>
            <a:rPr lang="en-US" sz="600" kern="1200" dirty="0">
              <a:latin typeface="Arial"/>
            </a:rPr>
            <a:t>Reclamation &amp; Separation </a:t>
          </a:r>
        </a:p>
      </dsp:txBody>
      <dsp:txXfrm>
        <a:off x="597878" y="796497"/>
        <a:ext cx="507394" cy="240677"/>
      </dsp:txXfrm>
    </dsp:sp>
    <dsp:sp modelId="{196DE5A2-4860-4974-8668-AB6624CB34BA}">
      <dsp:nvSpPr>
        <dsp:cNvPr id="0" name=""/>
        <dsp:cNvSpPr/>
      </dsp:nvSpPr>
      <dsp:spPr>
        <a:xfrm>
          <a:off x="909064" y="221936"/>
          <a:ext cx="533434" cy="266717"/>
        </a:xfrm>
        <a:prstGeom prst="roundRect">
          <a:avLst/>
        </a:prstGeom>
        <a:solidFill>
          <a:schemeClr val="accent4">
            <a:hueOff val="1737958"/>
            <a:satOff val="25409"/>
            <a:lumOff val="2745"/>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266700">
            <a:lnSpc>
              <a:spcPct val="90000"/>
            </a:lnSpc>
            <a:spcBef>
              <a:spcPct val="0"/>
            </a:spcBef>
            <a:spcAft>
              <a:spcPct val="35000"/>
            </a:spcAft>
            <a:buNone/>
          </a:pPr>
          <a:r>
            <a:rPr lang="en-US" sz="600" kern="1200" dirty="0">
              <a:latin typeface="Arial"/>
            </a:rPr>
            <a:t>Bulk</a:t>
          </a:r>
        </a:p>
      </dsp:txBody>
      <dsp:txXfrm>
        <a:off x="922084" y="234956"/>
        <a:ext cx="507394" cy="240677"/>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940B02C-4506-4695-9CC8-B8A6D0D20B9A}">
      <dsp:nvSpPr>
        <dsp:cNvPr id="0" name=""/>
        <dsp:cNvSpPr/>
      </dsp:nvSpPr>
      <dsp:spPr>
        <a:xfrm>
          <a:off x="320489" y="0"/>
          <a:ext cx="3632208" cy="1976398"/>
        </a:xfrm>
        <a:prstGeom prst="rightArrow">
          <a:avLst/>
        </a:prstGeom>
        <a:solidFill>
          <a:schemeClr val="accent4">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34177270-BDF7-4D4A-AF2A-C4EBD637BC3C}">
      <dsp:nvSpPr>
        <dsp:cNvPr id="0" name=""/>
        <dsp:cNvSpPr/>
      </dsp:nvSpPr>
      <dsp:spPr>
        <a:xfrm>
          <a:off x="1877" y="592919"/>
          <a:ext cx="821044" cy="790559"/>
        </a:xfrm>
        <a:prstGeom prst="roundRect">
          <a:avLst/>
        </a:prstGeom>
        <a:solidFill>
          <a:schemeClr val="accent4">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marL="0" lvl="0" indent="0" algn="ctr" defTabSz="355600">
            <a:lnSpc>
              <a:spcPct val="90000"/>
            </a:lnSpc>
            <a:spcBef>
              <a:spcPct val="0"/>
            </a:spcBef>
            <a:spcAft>
              <a:spcPct val="35000"/>
            </a:spcAft>
            <a:buNone/>
          </a:pPr>
          <a:r>
            <a:rPr lang="en-US" sz="800" kern="1200" dirty="0"/>
            <a:t>Refrigerant is extracted into an </a:t>
          </a:r>
          <a:r>
            <a:rPr lang="en-US" sz="800" b="0" kern="1200" dirty="0"/>
            <a:t>A-GAS cylinder</a:t>
          </a:r>
          <a:r>
            <a:rPr lang="en-US" sz="800" kern="1200" dirty="0"/>
            <a:t> during removal.</a:t>
          </a:r>
        </a:p>
      </dsp:txBody>
      <dsp:txXfrm>
        <a:off x="40469" y="631511"/>
        <a:ext cx="743860" cy="713375"/>
      </dsp:txXfrm>
    </dsp:sp>
    <dsp:sp modelId="{24609EA2-F4EE-46B1-B327-DF032EFD6A7E}">
      <dsp:nvSpPr>
        <dsp:cNvPr id="0" name=""/>
        <dsp:cNvSpPr/>
      </dsp:nvSpPr>
      <dsp:spPr>
        <a:xfrm>
          <a:off x="863974" y="592919"/>
          <a:ext cx="821044" cy="790559"/>
        </a:xfrm>
        <a:prstGeom prst="roundRect">
          <a:avLst/>
        </a:prstGeom>
        <a:solidFill>
          <a:schemeClr val="accent4">
            <a:hueOff val="434490"/>
            <a:satOff val="6352"/>
            <a:lumOff val="686"/>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marL="0" lvl="0" indent="0" algn="ctr" defTabSz="355600" rtl="0">
            <a:lnSpc>
              <a:spcPct val="90000"/>
            </a:lnSpc>
            <a:spcBef>
              <a:spcPct val="0"/>
            </a:spcBef>
            <a:spcAft>
              <a:spcPct val="35000"/>
            </a:spcAft>
            <a:buNone/>
          </a:pPr>
          <a:r>
            <a:rPr lang="en-US" sz="800" b="0" kern="1200" dirty="0"/>
            <a:t>Alto Energy</a:t>
          </a:r>
          <a:r>
            <a:rPr lang="en-US" sz="800" kern="1200" dirty="0"/>
            <a:t> collects and transports the unit to its warehouse.</a:t>
          </a:r>
        </a:p>
      </dsp:txBody>
      <dsp:txXfrm>
        <a:off x="902566" y="631511"/>
        <a:ext cx="743860" cy="713375"/>
      </dsp:txXfrm>
    </dsp:sp>
    <dsp:sp modelId="{F7DDB905-C926-4982-AE58-3A51D6DD9329}">
      <dsp:nvSpPr>
        <dsp:cNvPr id="0" name=""/>
        <dsp:cNvSpPr/>
      </dsp:nvSpPr>
      <dsp:spPr>
        <a:xfrm>
          <a:off x="1726071" y="592919"/>
          <a:ext cx="821044" cy="790559"/>
        </a:xfrm>
        <a:prstGeom prst="roundRect">
          <a:avLst/>
        </a:prstGeom>
        <a:solidFill>
          <a:schemeClr val="accent4">
            <a:hueOff val="868979"/>
            <a:satOff val="12705"/>
            <a:lumOff val="1372"/>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marL="0" lvl="0" indent="0" algn="ctr" defTabSz="355600" rtl="0">
            <a:lnSpc>
              <a:spcPct val="90000"/>
            </a:lnSpc>
            <a:spcBef>
              <a:spcPct val="0"/>
            </a:spcBef>
            <a:spcAft>
              <a:spcPct val="35000"/>
            </a:spcAft>
            <a:buNone/>
          </a:pPr>
          <a:r>
            <a:rPr lang="en-US" sz="800" b="0" kern="1200" dirty="0"/>
            <a:t>A certified engineer transfers the refrigerant for A-GAS shipment.</a:t>
          </a:r>
          <a:endParaRPr lang="en-US" sz="800" b="0" kern="1200" dirty="0">
            <a:latin typeface="Arial"/>
          </a:endParaRPr>
        </a:p>
      </dsp:txBody>
      <dsp:txXfrm>
        <a:off x="1764663" y="631511"/>
        <a:ext cx="743860" cy="713375"/>
      </dsp:txXfrm>
    </dsp:sp>
    <dsp:sp modelId="{4035DF4B-3B60-42BA-94E2-332666FF31E1}">
      <dsp:nvSpPr>
        <dsp:cNvPr id="0" name=""/>
        <dsp:cNvSpPr/>
      </dsp:nvSpPr>
      <dsp:spPr>
        <a:xfrm>
          <a:off x="2588167" y="592919"/>
          <a:ext cx="821044" cy="790559"/>
        </a:xfrm>
        <a:prstGeom prst="roundRect">
          <a:avLst/>
        </a:prstGeom>
        <a:solidFill>
          <a:schemeClr val="accent4">
            <a:hueOff val="1303469"/>
            <a:satOff val="19057"/>
            <a:lumOff val="2059"/>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marL="0" lvl="0" indent="0" algn="ctr" defTabSz="355600">
            <a:lnSpc>
              <a:spcPct val="90000"/>
            </a:lnSpc>
            <a:spcBef>
              <a:spcPct val="0"/>
            </a:spcBef>
            <a:spcAft>
              <a:spcPct val="35000"/>
            </a:spcAft>
            <a:buNone/>
          </a:pPr>
          <a:r>
            <a:rPr lang="en-US" sz="800" b="1" kern="1200" dirty="0">
              <a:latin typeface="Arial"/>
            </a:rPr>
            <a:t>A-GAS</a:t>
          </a:r>
          <a:r>
            <a:rPr lang="en-US" sz="800" kern="1200" dirty="0"/>
            <a:t> tests the refrigerant.</a:t>
          </a:r>
        </a:p>
      </dsp:txBody>
      <dsp:txXfrm>
        <a:off x="2626759" y="631511"/>
        <a:ext cx="743860" cy="713375"/>
      </dsp:txXfrm>
    </dsp:sp>
    <dsp:sp modelId="{235B2BFB-B64F-4BC5-B536-EDC185473892}">
      <dsp:nvSpPr>
        <dsp:cNvPr id="0" name=""/>
        <dsp:cNvSpPr/>
      </dsp:nvSpPr>
      <dsp:spPr>
        <a:xfrm>
          <a:off x="3450264" y="592919"/>
          <a:ext cx="821044" cy="790559"/>
        </a:xfrm>
        <a:prstGeom prst="roundRect">
          <a:avLst/>
        </a:prstGeom>
        <a:solidFill>
          <a:schemeClr val="accent4">
            <a:hueOff val="1737958"/>
            <a:satOff val="25409"/>
            <a:lumOff val="2745"/>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marL="0" lvl="0" indent="0" algn="ctr" defTabSz="355600" rtl="0">
            <a:lnSpc>
              <a:spcPct val="90000"/>
            </a:lnSpc>
            <a:spcBef>
              <a:spcPct val="0"/>
            </a:spcBef>
            <a:spcAft>
              <a:spcPct val="35000"/>
            </a:spcAft>
            <a:buNone/>
          </a:pPr>
          <a:r>
            <a:rPr lang="en-US" sz="800" kern="1200" dirty="0"/>
            <a:t>Cleaned refrigerant is stored and resold for reuse.</a:t>
          </a:r>
        </a:p>
      </dsp:txBody>
      <dsp:txXfrm>
        <a:off x="3488856" y="631511"/>
        <a:ext cx="743860" cy="713375"/>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1708AB0-9FB8-4C35-BDF6-EA541630DFAB}">
      <dsp:nvSpPr>
        <dsp:cNvPr id="0" name=""/>
        <dsp:cNvSpPr/>
      </dsp:nvSpPr>
      <dsp:spPr>
        <a:xfrm>
          <a:off x="305196" y="-22229"/>
          <a:ext cx="2980531" cy="2980531"/>
        </a:xfrm>
        <a:prstGeom prst="circularArrow">
          <a:avLst>
            <a:gd name="adj1" fmla="val 5544"/>
            <a:gd name="adj2" fmla="val 330680"/>
            <a:gd name="adj3" fmla="val 14595960"/>
            <a:gd name="adj4" fmla="val 16904498"/>
            <a:gd name="adj5" fmla="val 5757"/>
          </a:avLst>
        </a:prstGeom>
        <a:solidFill>
          <a:schemeClr val="accent5">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9EF52E1E-E6DB-48B1-AA45-D7E5728FBF34}">
      <dsp:nvSpPr>
        <dsp:cNvPr id="0" name=""/>
        <dsp:cNvSpPr/>
      </dsp:nvSpPr>
      <dsp:spPr>
        <a:xfrm>
          <a:off x="1357993" y="1935"/>
          <a:ext cx="874937" cy="437468"/>
        </a:xfrm>
        <a:prstGeom prst="roundRect">
          <a:avLst/>
        </a:prstGeom>
        <a:solidFill>
          <a:schemeClr val="accent5">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marL="0" lvl="0" indent="0" algn="ctr" defTabSz="355600" rtl="0">
            <a:lnSpc>
              <a:spcPct val="90000"/>
            </a:lnSpc>
            <a:spcBef>
              <a:spcPct val="0"/>
            </a:spcBef>
            <a:spcAft>
              <a:spcPct val="35000"/>
            </a:spcAft>
            <a:buNone/>
          </a:pPr>
          <a:r>
            <a:rPr lang="en-US" sz="800" kern="1200" dirty="0">
              <a:latin typeface="Lato"/>
              <a:ea typeface="Lato"/>
              <a:cs typeface="Lato"/>
            </a:rPr>
            <a:t>1st Sample Analysis</a:t>
          </a:r>
          <a:endParaRPr lang="en-US" sz="800" kern="1200" dirty="0"/>
        </a:p>
      </dsp:txBody>
      <dsp:txXfrm>
        <a:off x="1379348" y="23290"/>
        <a:ext cx="832227" cy="394758"/>
      </dsp:txXfrm>
    </dsp:sp>
    <dsp:sp modelId="{08E16972-C2C4-45DE-9DD9-8ED502230A8F}">
      <dsp:nvSpPr>
        <dsp:cNvPr id="0" name=""/>
        <dsp:cNvSpPr/>
      </dsp:nvSpPr>
      <dsp:spPr>
        <a:xfrm>
          <a:off x="2351713" y="480485"/>
          <a:ext cx="874937" cy="437468"/>
        </a:xfrm>
        <a:prstGeom prst="roundRect">
          <a:avLst/>
        </a:prstGeom>
        <a:solidFill>
          <a:schemeClr val="accent5">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marL="0" lvl="0" indent="0" algn="ctr" defTabSz="355600" rtl="0">
            <a:lnSpc>
              <a:spcPct val="90000"/>
            </a:lnSpc>
            <a:spcBef>
              <a:spcPct val="0"/>
            </a:spcBef>
            <a:spcAft>
              <a:spcPct val="35000"/>
            </a:spcAft>
            <a:buNone/>
          </a:pPr>
          <a:r>
            <a:rPr lang="en-US" sz="800" kern="1200" dirty="0">
              <a:latin typeface="Lato"/>
              <a:ea typeface="Lato"/>
              <a:cs typeface="Lato"/>
            </a:rPr>
            <a:t>Outbound Transportation:</a:t>
          </a:r>
          <a:endParaRPr lang="en-US" sz="800" kern="1200" dirty="0"/>
        </a:p>
      </dsp:txBody>
      <dsp:txXfrm>
        <a:off x="2373068" y="501840"/>
        <a:ext cx="832227" cy="394758"/>
      </dsp:txXfrm>
    </dsp:sp>
    <dsp:sp modelId="{5AE6AB69-0EE7-4007-8F95-960B93C53C9F}">
      <dsp:nvSpPr>
        <dsp:cNvPr id="0" name=""/>
        <dsp:cNvSpPr/>
      </dsp:nvSpPr>
      <dsp:spPr>
        <a:xfrm>
          <a:off x="2597142" y="1555778"/>
          <a:ext cx="874937" cy="437468"/>
        </a:xfrm>
        <a:prstGeom prst="roundRect">
          <a:avLst/>
        </a:prstGeom>
        <a:solidFill>
          <a:schemeClr val="accent5">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marL="0" lvl="0" indent="0" algn="ctr" defTabSz="355600" rtl="0">
            <a:lnSpc>
              <a:spcPct val="90000"/>
            </a:lnSpc>
            <a:spcBef>
              <a:spcPct val="0"/>
            </a:spcBef>
            <a:spcAft>
              <a:spcPct val="35000"/>
            </a:spcAft>
            <a:buNone/>
          </a:pPr>
          <a:r>
            <a:rPr lang="en-US" sz="800" kern="1200" dirty="0">
              <a:latin typeface="Lato"/>
              <a:ea typeface="Lato"/>
              <a:cs typeface="Lato"/>
            </a:rPr>
            <a:t>2nd Sample Analysis</a:t>
          </a:r>
          <a:endParaRPr lang="en-US" sz="800" kern="1200" dirty="0"/>
        </a:p>
      </dsp:txBody>
      <dsp:txXfrm>
        <a:off x="2618497" y="1577133"/>
        <a:ext cx="832227" cy="394758"/>
      </dsp:txXfrm>
    </dsp:sp>
    <dsp:sp modelId="{32F9732A-6AF5-4E8B-85E6-9AAC7861C0C1}">
      <dsp:nvSpPr>
        <dsp:cNvPr id="0" name=""/>
        <dsp:cNvSpPr/>
      </dsp:nvSpPr>
      <dsp:spPr>
        <a:xfrm>
          <a:off x="1909466" y="2418096"/>
          <a:ext cx="874937" cy="437468"/>
        </a:xfrm>
        <a:prstGeom prst="roundRect">
          <a:avLst/>
        </a:prstGeom>
        <a:solidFill>
          <a:schemeClr val="accent5">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marL="0" lvl="0" indent="0" algn="ctr" defTabSz="355600" rtl="0">
            <a:lnSpc>
              <a:spcPct val="90000"/>
            </a:lnSpc>
            <a:spcBef>
              <a:spcPct val="0"/>
            </a:spcBef>
            <a:spcAft>
              <a:spcPct val="35000"/>
            </a:spcAft>
            <a:buNone/>
          </a:pPr>
          <a:r>
            <a:rPr lang="en-US" sz="800" kern="1200" dirty="0">
              <a:latin typeface="Lato"/>
              <a:ea typeface="Lato"/>
              <a:cs typeface="Lato"/>
            </a:rPr>
            <a:t>Reprocessing (Phase I)</a:t>
          </a:r>
          <a:endParaRPr lang="en-US" sz="800" kern="1200" dirty="0"/>
        </a:p>
      </dsp:txBody>
      <dsp:txXfrm>
        <a:off x="1930821" y="2439451"/>
        <a:ext cx="832227" cy="394758"/>
      </dsp:txXfrm>
    </dsp:sp>
    <dsp:sp modelId="{319F3C51-5749-4F23-8007-6183D2B8938A}">
      <dsp:nvSpPr>
        <dsp:cNvPr id="0" name=""/>
        <dsp:cNvSpPr/>
      </dsp:nvSpPr>
      <dsp:spPr>
        <a:xfrm>
          <a:off x="806520" y="2418096"/>
          <a:ext cx="874937" cy="437468"/>
        </a:xfrm>
        <a:prstGeom prst="roundRect">
          <a:avLst/>
        </a:prstGeom>
        <a:solidFill>
          <a:schemeClr val="accent5">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marL="0" lvl="0" indent="0" algn="ctr" defTabSz="355600" rtl="0">
            <a:lnSpc>
              <a:spcPct val="90000"/>
            </a:lnSpc>
            <a:spcBef>
              <a:spcPct val="0"/>
            </a:spcBef>
            <a:spcAft>
              <a:spcPct val="35000"/>
            </a:spcAft>
            <a:buNone/>
          </a:pPr>
          <a:r>
            <a:rPr lang="en-US" sz="800" kern="1200" dirty="0">
              <a:latin typeface="Lato"/>
              <a:ea typeface="Lato"/>
              <a:cs typeface="Lato"/>
            </a:rPr>
            <a:t>Reprocessing (Phase II)</a:t>
          </a:r>
          <a:endParaRPr lang="en-US" sz="800" kern="1200" dirty="0"/>
        </a:p>
      </dsp:txBody>
      <dsp:txXfrm>
        <a:off x="827875" y="2439451"/>
        <a:ext cx="832227" cy="394758"/>
      </dsp:txXfrm>
    </dsp:sp>
    <dsp:sp modelId="{C602197E-EB16-4F7D-9F0C-D4520792745C}">
      <dsp:nvSpPr>
        <dsp:cNvPr id="0" name=""/>
        <dsp:cNvSpPr/>
      </dsp:nvSpPr>
      <dsp:spPr>
        <a:xfrm>
          <a:off x="118845" y="1555778"/>
          <a:ext cx="874937" cy="437468"/>
        </a:xfrm>
        <a:prstGeom prst="roundRect">
          <a:avLst/>
        </a:prstGeom>
        <a:solidFill>
          <a:schemeClr val="accent5">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marL="0" lvl="0" indent="0" algn="ctr" defTabSz="355600" rtl="0">
            <a:lnSpc>
              <a:spcPct val="90000"/>
            </a:lnSpc>
            <a:spcBef>
              <a:spcPct val="0"/>
            </a:spcBef>
            <a:spcAft>
              <a:spcPct val="35000"/>
            </a:spcAft>
            <a:buNone/>
          </a:pPr>
          <a:r>
            <a:rPr lang="en-US" sz="800" kern="1200" dirty="0">
              <a:latin typeface="Lato"/>
              <a:ea typeface="Lato"/>
              <a:cs typeface="Lato"/>
            </a:rPr>
            <a:t>3rd Sample Analysis</a:t>
          </a:r>
        </a:p>
      </dsp:txBody>
      <dsp:txXfrm>
        <a:off x="140200" y="1577133"/>
        <a:ext cx="832227" cy="394758"/>
      </dsp:txXfrm>
    </dsp:sp>
    <dsp:sp modelId="{7E7668C2-1CEE-40F3-BF70-09B943FEC376}">
      <dsp:nvSpPr>
        <dsp:cNvPr id="0" name=""/>
        <dsp:cNvSpPr/>
      </dsp:nvSpPr>
      <dsp:spPr>
        <a:xfrm>
          <a:off x="364273" y="480485"/>
          <a:ext cx="874937" cy="437468"/>
        </a:xfrm>
        <a:prstGeom prst="roundRect">
          <a:avLst/>
        </a:prstGeom>
        <a:solidFill>
          <a:schemeClr val="accent5">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marL="0" lvl="0" indent="0" algn="ctr" defTabSz="355600" rtl="0">
            <a:lnSpc>
              <a:spcPct val="90000"/>
            </a:lnSpc>
            <a:spcBef>
              <a:spcPct val="0"/>
            </a:spcBef>
            <a:spcAft>
              <a:spcPct val="35000"/>
            </a:spcAft>
            <a:buNone/>
          </a:pPr>
          <a:r>
            <a:rPr lang="en-US" sz="800" kern="1200" dirty="0">
              <a:latin typeface="Lato"/>
              <a:ea typeface="Lato"/>
              <a:cs typeface="Lato"/>
            </a:rPr>
            <a:t>Inbound Transportation</a:t>
          </a:r>
        </a:p>
      </dsp:txBody>
      <dsp:txXfrm>
        <a:off x="385628" y="501840"/>
        <a:ext cx="832227" cy="394758"/>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2304984-8DE9-F149-836C-2399E436BDA2}">
      <dsp:nvSpPr>
        <dsp:cNvPr id="0" name=""/>
        <dsp:cNvSpPr/>
      </dsp:nvSpPr>
      <dsp:spPr>
        <a:xfrm>
          <a:off x="0" y="3320886"/>
          <a:ext cx="2343066" cy="435864"/>
        </a:xfrm>
        <a:prstGeom prst="rect">
          <a:avLst/>
        </a:prstGeom>
        <a:solidFill>
          <a:srgbClr val="33A398"/>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Decommission</a:t>
          </a:r>
        </a:p>
      </dsp:txBody>
      <dsp:txXfrm>
        <a:off x="0" y="3320886"/>
        <a:ext cx="2343066" cy="435864"/>
      </dsp:txXfrm>
    </dsp:sp>
    <dsp:sp modelId="{591D1E40-8934-5440-8FB8-EBAE2A80A3CC}">
      <dsp:nvSpPr>
        <dsp:cNvPr id="0" name=""/>
        <dsp:cNvSpPr/>
      </dsp:nvSpPr>
      <dsp:spPr>
        <a:xfrm rot="10800000">
          <a:off x="0" y="2657064"/>
          <a:ext cx="2343066" cy="670359"/>
        </a:xfrm>
        <a:prstGeom prst="upArrowCallout">
          <a:avLst/>
        </a:prstGeom>
        <a:solidFill>
          <a:srgbClr val="3078AD"/>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Operations &amp; Maintenance</a:t>
          </a:r>
        </a:p>
      </dsp:txBody>
      <dsp:txXfrm rot="10800000">
        <a:off x="0" y="2657064"/>
        <a:ext cx="2343066" cy="435579"/>
      </dsp:txXfrm>
    </dsp:sp>
    <dsp:sp modelId="{D2F78141-4B1E-D749-8FEA-E6FCF9312B0E}">
      <dsp:nvSpPr>
        <dsp:cNvPr id="0" name=""/>
        <dsp:cNvSpPr/>
      </dsp:nvSpPr>
      <dsp:spPr>
        <a:xfrm rot="10800000">
          <a:off x="0" y="1993243"/>
          <a:ext cx="2343066" cy="670359"/>
        </a:xfrm>
        <a:prstGeom prst="upArrowCallout">
          <a:avLst/>
        </a:prstGeom>
        <a:solidFill>
          <a:srgbClr val="2D36B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Construction &amp; Installation</a:t>
          </a:r>
        </a:p>
      </dsp:txBody>
      <dsp:txXfrm rot="10800000">
        <a:off x="0" y="1993243"/>
        <a:ext cx="2343066" cy="435579"/>
      </dsp:txXfrm>
    </dsp:sp>
    <dsp:sp modelId="{82A1EA79-0E62-C74E-A4D1-7E3EB523383C}">
      <dsp:nvSpPr>
        <dsp:cNvPr id="0" name=""/>
        <dsp:cNvSpPr/>
      </dsp:nvSpPr>
      <dsp:spPr>
        <a:xfrm rot="10800000">
          <a:off x="0" y="1329421"/>
          <a:ext cx="2343066" cy="670359"/>
        </a:xfrm>
        <a:prstGeom prst="upArrowCallout">
          <a:avLst/>
        </a:prstGeom>
        <a:solidFill>
          <a:schemeClr val="accent3"/>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Permitting</a:t>
          </a:r>
        </a:p>
      </dsp:txBody>
      <dsp:txXfrm rot="10800000">
        <a:off x="0" y="1329421"/>
        <a:ext cx="2343066" cy="435579"/>
      </dsp:txXfrm>
    </dsp:sp>
    <dsp:sp modelId="{09F73EDE-1B34-A64A-8528-34B0FE07511A}">
      <dsp:nvSpPr>
        <dsp:cNvPr id="0" name=""/>
        <dsp:cNvSpPr/>
      </dsp:nvSpPr>
      <dsp:spPr>
        <a:xfrm rot="10800000">
          <a:off x="0" y="665599"/>
          <a:ext cx="2343066" cy="670359"/>
        </a:xfrm>
        <a:prstGeom prst="upArrowCallout">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Design &amp; Engineering</a:t>
          </a:r>
        </a:p>
      </dsp:txBody>
      <dsp:txXfrm rot="10800000">
        <a:off x="0" y="665599"/>
        <a:ext cx="2343066" cy="435579"/>
      </dsp:txXfrm>
    </dsp:sp>
    <dsp:sp modelId="{0D83D104-48AC-E643-B949-9BFAA52B4876}">
      <dsp:nvSpPr>
        <dsp:cNvPr id="0" name=""/>
        <dsp:cNvSpPr/>
      </dsp:nvSpPr>
      <dsp:spPr>
        <a:xfrm rot="10800000">
          <a:off x="0" y="1777"/>
          <a:ext cx="2343066" cy="670359"/>
        </a:xfrm>
        <a:prstGeom prst="upArrowCallout">
          <a:avLst/>
        </a:prstGeom>
        <a:solidFill>
          <a:schemeClr val="accent5"/>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Planning</a:t>
          </a:r>
        </a:p>
      </dsp:txBody>
      <dsp:txXfrm rot="10800000">
        <a:off x="0" y="1777"/>
        <a:ext cx="2343066" cy="435579"/>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1AC16F8-0E74-4017-8CF5-4544A5AF58D2}">
      <dsp:nvSpPr>
        <dsp:cNvPr id="0" name=""/>
        <dsp:cNvSpPr/>
      </dsp:nvSpPr>
      <dsp:spPr>
        <a:xfrm>
          <a:off x="0" y="34650"/>
          <a:ext cx="1263156" cy="505262"/>
        </a:xfrm>
        <a:prstGeom prst="chevron">
          <a:avLst/>
        </a:prstGeom>
        <a:solidFill>
          <a:schemeClr val="accent1">
            <a:shade val="8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6005" tIns="12002" rIns="12002" bIns="12002" numCol="1" spcCol="1270" anchor="ctr" anchorCtr="0">
          <a:noAutofit/>
        </a:bodyPr>
        <a:lstStyle/>
        <a:p>
          <a:pPr marL="0" lvl="0" indent="0" algn="ctr" defTabSz="400050" rtl="0">
            <a:lnSpc>
              <a:spcPct val="90000"/>
            </a:lnSpc>
            <a:spcBef>
              <a:spcPct val="0"/>
            </a:spcBef>
            <a:spcAft>
              <a:spcPct val="35000"/>
            </a:spcAft>
            <a:buNone/>
          </a:pPr>
          <a:r>
            <a:rPr lang="en-US" sz="900" kern="1200" dirty="0"/>
            <a:t>Define Decision Context</a:t>
          </a:r>
        </a:p>
      </dsp:txBody>
      <dsp:txXfrm>
        <a:off x="252631" y="34650"/>
        <a:ext cx="757894" cy="505262"/>
      </dsp:txXfrm>
    </dsp:sp>
    <dsp:sp modelId="{61F20125-B34B-4692-A9D1-7D8EF75F43B6}">
      <dsp:nvSpPr>
        <dsp:cNvPr id="0" name=""/>
        <dsp:cNvSpPr/>
      </dsp:nvSpPr>
      <dsp:spPr>
        <a:xfrm>
          <a:off x="1136841" y="34650"/>
          <a:ext cx="1263156" cy="505262"/>
        </a:xfrm>
        <a:prstGeom prst="chevron">
          <a:avLst/>
        </a:prstGeom>
        <a:solidFill>
          <a:schemeClr val="accent1">
            <a:shade val="80000"/>
            <a:hueOff val="104110"/>
            <a:satOff val="-6234"/>
            <a:lumOff val="592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6005" tIns="12002" rIns="12002" bIns="12002" numCol="1" spcCol="1270" anchor="ctr" anchorCtr="0">
          <a:noAutofit/>
        </a:bodyPr>
        <a:lstStyle/>
        <a:p>
          <a:pPr marL="0" lvl="0" indent="0" algn="ctr" defTabSz="400050" rtl="0">
            <a:lnSpc>
              <a:spcPct val="90000"/>
            </a:lnSpc>
            <a:spcBef>
              <a:spcPct val="0"/>
            </a:spcBef>
            <a:spcAft>
              <a:spcPct val="35000"/>
            </a:spcAft>
            <a:buNone/>
          </a:pPr>
          <a:r>
            <a:rPr lang="en-US" sz="900" kern="1200" dirty="0"/>
            <a:t>Establish Criteria Categories </a:t>
          </a:r>
          <a:r>
            <a:rPr lang="en-US" sz="900" kern="1200" dirty="0">
              <a:latin typeface="Arial"/>
            </a:rPr>
            <a:t>&amp;</a:t>
          </a:r>
          <a:r>
            <a:rPr lang="en-US" sz="900" kern="1200" dirty="0"/>
            <a:t> Metrics</a:t>
          </a:r>
        </a:p>
      </dsp:txBody>
      <dsp:txXfrm>
        <a:off x="1389472" y="34650"/>
        <a:ext cx="757894" cy="505262"/>
      </dsp:txXfrm>
    </dsp:sp>
    <dsp:sp modelId="{77761EF4-0C02-46FE-80CF-5B397ACE7615}">
      <dsp:nvSpPr>
        <dsp:cNvPr id="0" name=""/>
        <dsp:cNvSpPr/>
      </dsp:nvSpPr>
      <dsp:spPr>
        <a:xfrm>
          <a:off x="2273682" y="34650"/>
          <a:ext cx="1263156" cy="505262"/>
        </a:xfrm>
        <a:prstGeom prst="chevron">
          <a:avLst/>
        </a:prstGeom>
        <a:solidFill>
          <a:schemeClr val="accent1">
            <a:shade val="80000"/>
            <a:hueOff val="208221"/>
            <a:satOff val="-12468"/>
            <a:lumOff val="1184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6005" tIns="12002" rIns="12002" bIns="12002" numCol="1" spcCol="1270" anchor="ctr" anchorCtr="0">
          <a:noAutofit/>
        </a:bodyPr>
        <a:lstStyle/>
        <a:p>
          <a:pPr marL="0" lvl="0" indent="0" algn="ctr" defTabSz="400050" rtl="0">
            <a:lnSpc>
              <a:spcPct val="90000"/>
            </a:lnSpc>
            <a:spcBef>
              <a:spcPct val="0"/>
            </a:spcBef>
            <a:spcAft>
              <a:spcPct val="35000"/>
            </a:spcAft>
            <a:buNone/>
          </a:pPr>
          <a:r>
            <a:rPr lang="en-US" sz="900" kern="1200" dirty="0"/>
            <a:t>Weight Criteria</a:t>
          </a:r>
          <a:endParaRPr lang="en-US" sz="900" kern="1200" dirty="0">
            <a:latin typeface="Arial"/>
          </a:endParaRPr>
        </a:p>
      </dsp:txBody>
      <dsp:txXfrm>
        <a:off x="2526313" y="34650"/>
        <a:ext cx="757894" cy="505262"/>
      </dsp:txXfrm>
    </dsp:sp>
    <dsp:sp modelId="{71A3F0FC-58D3-4839-8C36-FB6F8D3074C9}">
      <dsp:nvSpPr>
        <dsp:cNvPr id="0" name=""/>
        <dsp:cNvSpPr/>
      </dsp:nvSpPr>
      <dsp:spPr>
        <a:xfrm>
          <a:off x="3410523" y="34650"/>
          <a:ext cx="1263156" cy="505262"/>
        </a:xfrm>
        <a:prstGeom prst="chevron">
          <a:avLst/>
        </a:prstGeom>
        <a:solidFill>
          <a:schemeClr val="accent1">
            <a:shade val="80000"/>
            <a:hueOff val="312331"/>
            <a:satOff val="-18703"/>
            <a:lumOff val="17761"/>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6005" tIns="12002" rIns="12002" bIns="12002" numCol="1" spcCol="1270" anchor="ctr" anchorCtr="0">
          <a:noAutofit/>
        </a:bodyPr>
        <a:lstStyle/>
        <a:p>
          <a:pPr marL="0" lvl="0" indent="0" algn="ctr" defTabSz="400050" rtl="0">
            <a:lnSpc>
              <a:spcPct val="90000"/>
            </a:lnSpc>
            <a:spcBef>
              <a:spcPct val="0"/>
            </a:spcBef>
            <a:spcAft>
              <a:spcPct val="35000"/>
            </a:spcAft>
            <a:buNone/>
          </a:pPr>
          <a:r>
            <a:rPr lang="en-US" sz="900" kern="1200" dirty="0"/>
            <a:t>Score Alternatives</a:t>
          </a:r>
          <a:endParaRPr lang="en-US" sz="900" kern="1200" dirty="0">
            <a:latin typeface="Arial"/>
          </a:endParaRPr>
        </a:p>
      </dsp:txBody>
      <dsp:txXfrm>
        <a:off x="3663154" y="34650"/>
        <a:ext cx="757894" cy="505262"/>
      </dsp:txXfrm>
    </dsp:sp>
    <dsp:sp modelId="{A36FAB5C-C0C6-474A-A860-AAFBE7EE49E5}">
      <dsp:nvSpPr>
        <dsp:cNvPr id="0" name=""/>
        <dsp:cNvSpPr/>
      </dsp:nvSpPr>
      <dsp:spPr>
        <a:xfrm>
          <a:off x="4547364" y="34650"/>
          <a:ext cx="1263156" cy="505262"/>
        </a:xfrm>
        <a:prstGeom prst="chevron">
          <a:avLst/>
        </a:prstGeom>
        <a:solidFill>
          <a:schemeClr val="accent1">
            <a:shade val="80000"/>
            <a:hueOff val="416442"/>
            <a:satOff val="-24937"/>
            <a:lumOff val="23681"/>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6005" tIns="12002" rIns="12002" bIns="12002" numCol="1" spcCol="1270" anchor="ctr" anchorCtr="0">
          <a:noAutofit/>
        </a:bodyPr>
        <a:lstStyle/>
        <a:p>
          <a:pPr marL="0" lvl="0" indent="0" algn="ctr" defTabSz="400050" rtl="0">
            <a:lnSpc>
              <a:spcPct val="90000"/>
            </a:lnSpc>
            <a:spcBef>
              <a:spcPct val="0"/>
            </a:spcBef>
            <a:spcAft>
              <a:spcPct val="35000"/>
            </a:spcAft>
            <a:buNone/>
          </a:pPr>
          <a:r>
            <a:rPr lang="en-US" sz="900" kern="1200" dirty="0"/>
            <a:t>Aggregate Results</a:t>
          </a:r>
          <a:endParaRPr lang="en-US" sz="900" kern="1200" dirty="0">
            <a:latin typeface="Arial"/>
          </a:endParaRPr>
        </a:p>
      </dsp:txBody>
      <dsp:txXfrm>
        <a:off x="4799995" y="34650"/>
        <a:ext cx="757894" cy="505262"/>
      </dsp:txXfrm>
    </dsp:sp>
    <dsp:sp modelId="{C438B382-1792-4443-A288-5586AD816787}">
      <dsp:nvSpPr>
        <dsp:cNvPr id="0" name=""/>
        <dsp:cNvSpPr/>
      </dsp:nvSpPr>
      <dsp:spPr>
        <a:xfrm>
          <a:off x="5684205" y="34650"/>
          <a:ext cx="1263156" cy="505262"/>
        </a:xfrm>
        <a:prstGeom prst="chevron">
          <a:avLst/>
        </a:prstGeom>
        <a:solidFill>
          <a:schemeClr val="accent1">
            <a:shade val="80000"/>
            <a:hueOff val="520552"/>
            <a:satOff val="-31171"/>
            <a:lumOff val="29601"/>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6005" tIns="12002" rIns="12002" bIns="12002" numCol="1" spcCol="1270" anchor="ctr" anchorCtr="0">
          <a:noAutofit/>
        </a:bodyPr>
        <a:lstStyle/>
        <a:p>
          <a:pPr marL="0" lvl="0" indent="0" algn="ctr" defTabSz="400050" rtl="0">
            <a:lnSpc>
              <a:spcPct val="90000"/>
            </a:lnSpc>
            <a:spcBef>
              <a:spcPct val="0"/>
            </a:spcBef>
            <a:spcAft>
              <a:spcPct val="35000"/>
            </a:spcAft>
            <a:buNone/>
          </a:pPr>
          <a:r>
            <a:rPr lang="en-US" sz="900" kern="1200" dirty="0"/>
            <a:t>Sensitivity </a:t>
          </a:r>
          <a:r>
            <a:rPr lang="en-US" sz="900" kern="1200" dirty="0">
              <a:latin typeface="Arial"/>
            </a:rPr>
            <a:t>&amp; </a:t>
          </a:r>
          <a:r>
            <a:rPr lang="en-US" sz="900" kern="1200" dirty="0"/>
            <a:t>Uncertainty Analysis</a:t>
          </a:r>
          <a:endParaRPr lang="en-US" sz="900" kern="1200" dirty="0">
            <a:latin typeface="Arial"/>
          </a:endParaRPr>
        </a:p>
      </dsp:txBody>
      <dsp:txXfrm>
        <a:off x="5936836" y="34650"/>
        <a:ext cx="757894" cy="505262"/>
      </dsp:txXfrm>
    </dsp:sp>
    <dsp:sp modelId="{2D57C26F-0F41-4D75-B731-5DB0D23B452F}">
      <dsp:nvSpPr>
        <dsp:cNvPr id="0" name=""/>
        <dsp:cNvSpPr/>
      </dsp:nvSpPr>
      <dsp:spPr>
        <a:xfrm>
          <a:off x="6821046" y="34650"/>
          <a:ext cx="1263156" cy="505262"/>
        </a:xfrm>
        <a:prstGeom prst="chevron">
          <a:avLst/>
        </a:prstGeom>
        <a:solidFill>
          <a:schemeClr val="accent1">
            <a:shade val="80000"/>
            <a:hueOff val="624662"/>
            <a:satOff val="-37405"/>
            <a:lumOff val="35521"/>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6005" tIns="12002" rIns="12002" bIns="12002" numCol="1" spcCol="1270" anchor="ctr" anchorCtr="0">
          <a:noAutofit/>
        </a:bodyPr>
        <a:lstStyle/>
        <a:p>
          <a:pPr marL="0" lvl="0" indent="0" algn="ctr" defTabSz="400050" rtl="0">
            <a:lnSpc>
              <a:spcPct val="90000"/>
            </a:lnSpc>
            <a:spcBef>
              <a:spcPct val="0"/>
            </a:spcBef>
            <a:spcAft>
              <a:spcPct val="35000"/>
            </a:spcAft>
            <a:buNone/>
          </a:pPr>
          <a:r>
            <a:rPr lang="en-US" sz="900" kern="1200" dirty="0"/>
            <a:t>Interpret </a:t>
          </a:r>
          <a:r>
            <a:rPr lang="en-US" sz="900" kern="1200" dirty="0">
              <a:latin typeface="Arial"/>
            </a:rPr>
            <a:t>&amp; </a:t>
          </a:r>
          <a:r>
            <a:rPr lang="en-US" sz="900" kern="1200" dirty="0"/>
            <a:t>Recommend</a:t>
          </a:r>
        </a:p>
      </dsp:txBody>
      <dsp:txXfrm>
        <a:off x="7073677" y="34650"/>
        <a:ext cx="757894" cy="505262"/>
      </dsp:txXfrm>
    </dsp:sp>
  </dsp:spTree>
</dsp:drawing>
</file>

<file path=ppt/diagrams/layout1.xml><?xml version="1.0" encoding="utf-8"?>
<dgm:layoutDef xmlns:dgm="http://schemas.openxmlformats.org/drawingml/2006/diagram" xmlns:a="http://schemas.openxmlformats.org/drawingml/2006/main" uniqueId="urn:microsoft.com/office/officeart/2005/8/layout/chevron1">
  <dgm:title val=""/>
  <dgm:desc val=""/>
  <dgm:catLst>
    <dgm:cat type="process" pri="9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des" func="maxDepth" op="gte" val="2">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1.5"/>
          <dgm:constr type="h" for="des" forName="desTx" refType="primFontSz" refFor="des" refForName="parTx" fact="0.5"/>
          <dgm:constr type="w" for="ch" forName="space" op="equ" val="-6"/>
        </dgm:constrLst>
        <dgm:ruleLst>
          <dgm:rule type="w" for="ch" forName="composite" val="0" fact="NaN" max="NaN"/>
          <dgm:rule type="primFontSz" for="des" forName="parTx" val="5" fact="NaN" max="NaN"/>
        </dgm:ruleLst>
        <dgm:forEach name="Name6" axis="ch" ptType="node">
          <dgm:layoutNode name="composite">
            <dgm:alg type="composite"/>
            <dgm:shape xmlns:r="http://schemas.openxmlformats.org/officeDocument/2006/relationships" r:blip="">
              <dgm:adjLst/>
            </dgm:shape>
            <dgm:presOf/>
            <dgm:choose name="Name7">
              <dgm:if name="Name8" func="var" arg="dir" op="equ" val="norm">
                <dgm:constrLst>
                  <dgm:constr type="l" for="ch" forName="parTx"/>
                  <dgm:constr type="w" for="ch" forName="parTx" refType="w"/>
                  <dgm:constr type="t" for="ch" forName="parTx"/>
                  <dgm:constr type="l" for="ch" forName="desTx"/>
                  <dgm:constr type="w" for="ch" forName="desTx" refType="w" refFor="ch" refForName="parTx" fact="0.8"/>
                  <dgm:constr type="t" for="ch" forName="desTx" refType="h" refFor="ch" refForName="parTx" fact="1.125"/>
                </dgm:constrLst>
              </dgm:if>
              <dgm:else name="Name9">
                <dgm:constrLst>
                  <dgm:constr type="l" for="ch" forName="parTx"/>
                  <dgm:constr type="w" for="ch" forName="parTx" refType="w"/>
                  <dgm:constr type="t" for="ch" forName="parTx"/>
                  <dgm:constr type="l" for="ch" forName="desTx" refType="w" fact="0.2"/>
                  <dgm:constr type="w" for="ch" forName="desTx" refType="w" refFor="ch" refForName="parTx" fact="0.8"/>
                  <dgm:constr type="t" for="ch" forName="desTx" refType="h" refFor="ch" refForName="parTx" fact="1.125"/>
                </dgm:constrLst>
              </dgm:else>
            </dgm:choose>
            <dgm:ruleLst>
              <dgm:rule type="h" val="INF" fact="NaN" max="NaN"/>
            </dgm:ruleLst>
            <dgm:layoutNode name="parTx">
              <dgm:varLst>
                <dgm:chMax val="0"/>
                <dgm:chPref val="0"/>
                <dgm:bulletEnabled val="1"/>
              </dgm:varLst>
              <dgm:alg type="tx"/>
              <dgm:choose name="Name10">
                <dgm:if name="Name11" func="var" arg="dir" op="equ" val="norm">
                  <dgm:shape xmlns:r="http://schemas.openxmlformats.org/officeDocument/2006/relationships" type="chevron" r:blip="">
                    <dgm:adjLst/>
                  </dgm:shape>
                </dgm:if>
                <dgm:else name="Name12">
                  <dgm:shape xmlns:r="http://schemas.openxmlformats.org/officeDocument/2006/relationships" rot="180" type="chevron" r:blip="">
                    <dgm:adjLst/>
                  </dgm:shape>
                </dgm:else>
              </dgm:choose>
              <dgm:presOf axis="self" ptType="node"/>
              <dgm:choose name="Name13">
                <dgm:if name="Name14" func="var" arg="dir" op="equ" val="norm">
                  <dgm:constrLst>
                    <dgm:constr type="h" refType="w" op="lte" fact="0.4"/>
                    <dgm:constr type="h"/>
                    <dgm:constr type="tMarg" refType="primFontSz" fact="0.105"/>
                    <dgm:constr type="bMarg" refType="primFontSz" fact="0.105"/>
                    <dgm:constr type="lMarg" refType="primFontSz" fact="0.315"/>
                    <dgm:constr type="rMarg" refType="primFontSz" fact="0.105"/>
                  </dgm:constrLst>
                </dgm:if>
                <dgm:else name="Name15">
                  <dgm:constrLst>
                    <dgm:constr type="h" refType="w" op="lte" fact="0.4"/>
                    <dgm:constr type="h"/>
                    <dgm:constr type="tMarg" refType="primFontSz" fact="0.105"/>
                    <dgm:constr type="bMarg" refType="primFontSz" fact="0.105"/>
                    <dgm:constr type="lMarg" refType="primFontSz" fact="0.105"/>
                    <dgm:constr type="rMarg" refType="primFontSz" fact="0.315"/>
                  </dgm:constrLst>
                </dgm:else>
              </dgm:choose>
              <dgm:ruleLst>
                <dgm:rule type="h" val="INF" fact="NaN" max="NaN"/>
              </dgm:ruleLst>
            </dgm:layoutNode>
            <dgm:layoutNode name="desTx" styleLbl="revTx">
              <dgm:varLst>
                <dgm:bulletEnabled val="1"/>
              </dgm:varLst>
              <dgm:alg type="tx">
                <dgm:param type="stBulletLvl" val="1"/>
              </dgm:alg>
              <dgm:choose name="Name16">
                <dgm:if name="Name17" axis="ch" ptType="node" func="cnt" op="gte" val="1">
                  <dgm:shape xmlns:r="http://schemas.openxmlformats.org/officeDocument/2006/relationships" type="rect" r:blip="">
                    <dgm:adjLst/>
                  </dgm:shape>
                </dgm:if>
                <dgm:else name="Name18">
                  <dgm:shape xmlns:r="http://schemas.openxmlformats.org/officeDocument/2006/relationships" type="rect" r:blip="" hideGeom="1">
                    <dgm:adjLst/>
                  </dgm:shape>
                </dgm:else>
              </dgm:choose>
              <dgm:presOf axis="des" ptType="node"/>
              <dgm:constrLst>
                <dgm:constr type="secFontSz" val="65"/>
                <dgm:constr type="primFontSz" refType="secFontSz"/>
                <dgm:constr type="h"/>
                <dgm:constr type="tMarg"/>
                <dgm:constr type="bMarg"/>
                <dgm:constr type="rMarg"/>
                <dgm:constr type="lMarg"/>
              </dgm:constrLst>
              <dgm:ruleLst>
                <dgm:rule type="h" val="INF" fact="NaN" max="NaN"/>
              </dgm:ruleLst>
            </dgm:layoutNode>
          </dgm:layoutNode>
          <dgm:forEach name="Name19" axis="followSib" ptType="sibTrans" cnt="1">
            <dgm:layoutNode name="space">
              <dgm:alg type="sp"/>
              <dgm:shape xmlns:r="http://schemas.openxmlformats.org/officeDocument/2006/relationships" r:blip="">
                <dgm:adjLst/>
              </dgm:shape>
              <dgm:presOf/>
              <dgm:constrLst/>
              <dgm:ruleLst/>
            </dgm:layoutNode>
          </dgm:forEach>
        </dgm:forEach>
      </dgm:if>
      <dgm:else name="Name20">
        <dgm:constrLst>
          <dgm:constr type="w" for="ch" forName="parTxOnly" refType="w"/>
          <dgm:constr type="h" for="des" forName="parTxOnly" op="equ"/>
          <dgm:constr type="primFontSz" for="des" forName="parTxOnly" op="equ" val="65"/>
          <dgm:constr type="w" for="ch" forName="parTxOnlySpace" refType="w" refFor="ch" refForName="parTxOnly" fact="-0.1"/>
        </dgm:constrLst>
        <dgm:ruleLst/>
        <dgm:forEach name="Name21" axis="ch" ptType="node">
          <dgm:layoutNode name="parTxOnly">
            <dgm:varLst>
              <dgm:chMax val="0"/>
              <dgm:chPref val="0"/>
              <dgm:bulletEnabled val="1"/>
            </dgm:varLst>
            <dgm:alg type="tx"/>
            <dgm:choose name="Name22">
              <dgm:if name="Name23" func="var" arg="dir" op="equ" val="norm">
                <dgm:shape xmlns:r="http://schemas.openxmlformats.org/officeDocument/2006/relationships" type="chevron" r:blip="">
                  <dgm:adjLst/>
                </dgm:shape>
              </dgm:if>
              <dgm:else name="Name24">
                <dgm:shape xmlns:r="http://schemas.openxmlformats.org/officeDocument/2006/relationships" rot="180" type="chevron" r:blip="">
                  <dgm:adjLst/>
                </dgm:shape>
              </dgm:else>
            </dgm:choose>
            <dgm:presOf axis="self" ptType="node"/>
            <dgm:choose name="Name25">
              <dgm:if name="Name26" func="var" arg="dir" op="equ" val="norm">
                <dgm:constrLst>
                  <dgm:constr type="h" refType="w" op="equ" fact="0.4"/>
                  <dgm:constr type="tMarg" refType="primFontSz" fact="0.105"/>
                  <dgm:constr type="bMarg" refType="primFontSz" fact="0.105"/>
                  <dgm:constr type="lMarg" refType="primFontSz" fact="0.315"/>
                  <dgm:constr type="rMarg" refType="primFontSz" fact="0.105"/>
                </dgm:constrLst>
              </dgm:if>
              <dgm:else name="Name27">
                <dgm:constrLst>
                  <dgm:constr type="h" refType="w" op="equ" fact="0.4"/>
                  <dgm:constr type="tMarg" refType="primFontSz" fact="0.105"/>
                  <dgm:constr type="bMarg" refType="primFontSz" fact="0.105"/>
                  <dgm:constr type="lMarg" refType="primFontSz" fact="0.105"/>
                  <dgm:constr type="rMarg" refType="primFontSz" fact="0.315"/>
                </dgm:constrLst>
              </dgm:else>
            </dgm:choose>
            <dgm:ruleLst>
              <dgm:rule type="primFontSz" val="5" fact="NaN" max="NaN"/>
            </dgm:ruleLst>
          </dgm:layoutNode>
          <dgm:forEach name="Name28" axis="followSib" ptType="sibTrans" cnt="1">
            <dgm:layoutNode name="parTxOnlySpace">
              <dgm:alg type="sp"/>
              <dgm:shape xmlns:r="http://schemas.openxmlformats.org/officeDocument/2006/relationships" r:blip="">
                <dgm:adjLst/>
              </dgm:shape>
              <dgm:presOf/>
              <dgm:constrLst/>
              <dgm:ruleLst/>
            </dgm:layoutNode>
          </dgm:forEach>
        </dgm:forEach>
      </dgm:else>
    </dgm:choose>
  </dgm:layoutNode>
</dgm:layoutDef>
</file>

<file path=ppt/diagrams/layout2.xml><?xml version="1.0" encoding="utf-8"?>
<dgm:layoutDef xmlns:dgm="http://schemas.openxmlformats.org/drawingml/2006/diagram" xmlns:a="http://schemas.openxmlformats.org/drawingml/2006/main" uniqueId="urn:microsoft.com/office/officeart/2005/8/layout/hChevron3">
  <dgm:title val=""/>
  <dgm:desc val=""/>
  <dgm:catLst>
    <dgm:cat type="process" pri="10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root des" func="maxDepth" op="gte" val="2">
        <dgm:constrLst>
          <dgm:constr type="w" for="ch" forName="parAndChTx" refType="w"/>
          <dgm:constr type="primFontSz" for="ch" ptType="node" op="equ"/>
          <dgm:constr type="w" for="ch" forName="parAndChSpace" refType="w" refFor="ch" refForName="parAndChTx" fact="-0.2"/>
          <dgm:constr type="w" for="ch" ptType="sibTrans" op="equ"/>
        </dgm:constrLst>
        <dgm:ruleLst/>
        <dgm:forEach name="Name6" axis="ch" ptType="node">
          <dgm:layoutNode name="parAndChTx">
            <dgm:varLst>
              <dgm:bulletEnabled val="1"/>
            </dgm:varLst>
            <dgm:alg type="tx"/>
            <dgm:choose name="Name7">
              <dgm:if name="Name8" func="var" arg="dir" op="equ" val="norm">
                <dgm:choose name="Name9">
                  <dgm:if name="Name10" axis="self" ptType="node" func="pos" op="equ" val="1">
                    <dgm:shape xmlns:r="http://schemas.openxmlformats.org/officeDocument/2006/relationships" type="homePlate"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4"/>
                    </dgm:constrLst>
                  </dgm:if>
                  <dgm:else name="Name11">
                    <dgm:shape xmlns:r="http://schemas.openxmlformats.org/officeDocument/2006/relationships" type="chevron"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1"/>
                    </dgm:constrLst>
                  </dgm:else>
                </dgm:choose>
              </dgm:if>
              <dgm:else name="Name12">
                <dgm:choose name="Name13">
                  <dgm:if name="Name14" axis="self" ptType="node" func="pos" op="equ" val="1">
                    <dgm:shape xmlns:r="http://schemas.openxmlformats.org/officeDocument/2006/relationships" rot="180" type="homePlate"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4"/>
                      <dgm:constr type="rMarg" refType="w" fact="0.1"/>
                    </dgm:constrLst>
                  </dgm:if>
                  <dgm:else name="Name15">
                    <dgm:shape xmlns:r="http://schemas.openxmlformats.org/officeDocument/2006/relationships" rot="180" type="chevron"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1"/>
                    </dgm:constrLst>
                  </dgm:else>
                </dgm:choose>
              </dgm:else>
            </dgm:choose>
            <dgm:ruleLst>
              <dgm:rule type="primFontSz" val="5" fact="NaN" max="NaN"/>
            </dgm:ruleLst>
          </dgm:layoutNode>
          <dgm:forEach name="Name16" axis="followSib" ptType="sibTrans" cnt="1">
            <dgm:layoutNode name="parAndChSpace">
              <dgm:alg type="sp"/>
              <dgm:shape xmlns:r="http://schemas.openxmlformats.org/officeDocument/2006/relationships" r:blip="">
                <dgm:adjLst/>
              </dgm:shape>
              <dgm:presOf/>
              <dgm:constrLst/>
              <dgm:ruleLst/>
            </dgm:layoutNode>
          </dgm:forEach>
        </dgm:forEach>
      </dgm:if>
      <dgm:else name="Name17">
        <dgm:constrLst>
          <dgm:constr type="w" for="ch" forName="parTxOnly" refType="w"/>
          <dgm:constr type="primFontSz" for="ch" ptType="node" op="equ"/>
          <dgm:constr type="w" for="ch" forName="parSpace" refType="w" refFor="ch" refForName="parTxOnly" fact="-0.2"/>
          <dgm:constr type="w" for="ch" ptType="sibTrans" op="equ"/>
        </dgm:constrLst>
        <dgm:ruleLst/>
        <dgm:forEach name="Name18" axis="ch" ptType="node">
          <dgm:layoutNode name="parTxOnly">
            <dgm:varLst>
              <dgm:bulletEnabled val="1"/>
            </dgm:varLst>
            <dgm:alg type="tx"/>
            <dgm:presOf axis="desOrSelf" ptType="node"/>
            <dgm:choose name="Name19">
              <dgm:if name="Name20" func="var" arg="dir" op="equ" val="norm">
                <dgm:choose name="Name21">
                  <dgm:if name="Name22" axis="self" ptType="node" func="pos" op="equ" val="1">
                    <dgm:shape xmlns:r="http://schemas.openxmlformats.org/officeDocument/2006/relationships" type="homePlate" r:blip="">
                      <dgm:adjLst/>
                    </dgm:shape>
                    <dgm:constrLst>
                      <dgm:constr type="h" refType="w" op="equ" fact="0.4"/>
                      <dgm:constr type="primFontSz" val="65"/>
                      <dgm:constr type="tMarg" refType="primFontSz" fact="0.21"/>
                      <dgm:constr type="bMarg" refType="primFontSz" fact="0.21"/>
                      <dgm:constr type="lMarg" refType="primFontSz" fact="0.42"/>
                      <dgm:constr type="rMarg" refType="primFontSz" fact="0.105"/>
                    </dgm:constrLst>
                  </dgm:if>
                  <dgm:else name="Name23">
                    <dgm:shape xmlns:r="http://schemas.openxmlformats.org/officeDocument/2006/relationships" type="chevron" r:blip="">
                      <dgm:adjLst/>
                    </dgm:shape>
                    <dgm:constrLst>
                      <dgm:constr type="h" refType="w" op="equ" fact="0.4"/>
                      <dgm:constr type="primFontSz" val="65"/>
                      <dgm:constr type="tMarg" refType="primFontSz" fact="0.21"/>
                      <dgm:constr type="bMarg" refType="primFontSz" fact="0.21"/>
                      <dgm:constr type="lMarg" refType="primFontSz" fact="0.315"/>
                      <dgm:constr type="rMarg" refType="primFontSz" fact="0.105"/>
                    </dgm:constrLst>
                  </dgm:else>
                </dgm:choose>
              </dgm:if>
              <dgm:else name="Name24">
                <dgm:choose name="Name25">
                  <dgm:if name="Name26" axis="self" ptType="node" func="pos" op="equ" val="1">
                    <dgm:shape xmlns:r="http://schemas.openxmlformats.org/officeDocument/2006/relationships" rot="180" type="homePlate" r:blip="">
                      <dgm:adjLst/>
                    </dgm:shape>
                    <dgm:constrLst>
                      <dgm:constr type="h" refType="w" op="equ" fact="0.4"/>
                      <dgm:constr type="primFontSz" val="65"/>
                      <dgm:constr type="tMarg" refType="primFontSz" fact="0.21"/>
                      <dgm:constr type="bMarg" refType="primFontSz" fact="0.21"/>
                      <dgm:constr type="lMarg" refType="primFontSz" fact="0.105"/>
                      <dgm:constr type="rMarg" refType="primFontSz" fact="0.42"/>
                    </dgm:constrLst>
                  </dgm:if>
                  <dgm:else name="Name27">
                    <dgm:shape xmlns:r="http://schemas.openxmlformats.org/officeDocument/2006/relationships" rot="180" type="chevron" r:blip="">
                      <dgm:adjLst/>
                    </dgm:shape>
                    <dgm:constrLst>
                      <dgm:constr type="h" refType="w" op="equ" fact="0.4"/>
                      <dgm:constr type="primFontSz" val="65"/>
                      <dgm:constr type="tMarg" refType="primFontSz" fact="0.21"/>
                      <dgm:constr type="bMarg" refType="primFontSz" fact="0.21"/>
                      <dgm:constr type="lMarg" refType="primFontSz" fact="0.105"/>
                      <dgm:constr type="rMarg" refType="primFontSz" fact="0.315"/>
                    </dgm:constrLst>
                  </dgm:else>
                </dgm:choose>
              </dgm:else>
            </dgm:choose>
            <dgm:ruleLst>
              <dgm:rule type="primFontSz" val="5" fact="NaN" max="NaN"/>
            </dgm:ruleLst>
          </dgm:layoutNode>
          <dgm:forEach name="Name28" axis="followSib" ptType="sibTrans" cnt="1">
            <dgm:layoutNode name="parSpace">
              <dgm:alg type="sp"/>
              <dgm:shape xmlns:r="http://schemas.openxmlformats.org/officeDocument/2006/relationships" r:blip="">
                <dgm:adjLst/>
              </dgm:shape>
              <dgm:presOf/>
              <dgm:constrLst/>
              <dgm:ruleLst/>
            </dgm:layoutNode>
          </dgm:forEach>
        </dgm:forEach>
      </dgm:else>
    </dgm:choose>
  </dgm:layoutNode>
</dgm:layoutDef>
</file>

<file path=ppt/diagrams/layout3.xml><?xml version="1.0" encoding="utf-8"?>
<dgm:layoutDef xmlns:dgm="http://schemas.openxmlformats.org/drawingml/2006/diagram" xmlns:a="http://schemas.openxmlformats.org/drawingml/2006/main" uniqueId="urn:microsoft.com/office/officeart/2005/8/layout/cycle3">
  <dgm:title val=""/>
  <dgm:desc val=""/>
  <dgm:catLst>
    <dgm:cat type="cycle" pri="5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Name0">
    <dgm:varLst>
      <dgm:dir/>
      <dgm:resizeHandles val="exact"/>
    </dgm:varLst>
    <dgm:choose name="Name1">
      <dgm:if name="Name2" axis="ch" ptType="node" func="cnt" op="equ" val="2">
        <dgm:alg type="composite">
          <dgm:param type="ar" val="0.9"/>
        </dgm:alg>
        <dgm:shape xmlns:r="http://schemas.openxmlformats.org/officeDocument/2006/relationships" r:blip="">
          <dgm:adjLst/>
        </dgm:shape>
        <dgm:presOf/>
        <dgm:constrLst>
          <dgm:constr type="primFontSz" for="ch" ptType="node" op="equ" val="65"/>
          <dgm:constr type="ctrX" for="ch" forName="node1" refType="w" fact="0.5"/>
          <dgm:constr type="t" for="ch" forName="node1"/>
          <dgm:constr type="w" for="ch" forName="node1" refType="w" fact="0.8"/>
          <dgm:constr type="h" for="ch" forName="node1" refType="w" refFor="ch" refForName="node1" fact="0.5"/>
          <dgm:constr type="ctrX" for="ch" forName="sibTrans" refType="w" fact="0.5"/>
          <dgm:constr type="t" for="ch" forName="sibTrans"/>
          <dgm:constr type="w" for="ch" forName="sibTrans" refType="w" fact="0.8"/>
          <dgm:constr type="h" for="ch" forName="sibTrans" refType="w" refFor="ch" refForName="node1" fact="0.5"/>
          <dgm:constr type="userA" for="ch" forName="sibTrans" refType="w" fact="1.07"/>
          <dgm:constr type="ctrX" for="ch" forName="node2" refType="w" fact="0.5"/>
          <dgm:constr type="b" for="ch" forName="node2" refType="h"/>
          <dgm:constr type="w" for="ch" forName="node2" refType="w" fact="0.8"/>
          <dgm:constr type="h" for="ch" forName="node2" refType="w" refFor="ch" refForName="node1" fact="0.5"/>
          <dgm:constr type="l" for="ch" forName="sp1"/>
          <dgm:constr type="t" for="ch" forName="sp1" refType="h" fact="0.5"/>
          <dgm:constr type="w" for="ch" forName="sp1" val="1"/>
          <dgm:constr type="h" for="ch" forName="sp1" val="1"/>
          <dgm:constr type="r" for="ch" forName="sp2" refType="w"/>
          <dgm:constr type="t" for="ch" forName="sp2" refType="h" fact="0.5"/>
          <dgm:constr type="w" for="ch" forName="sp2" val="1"/>
          <dgm:constr type="h" for="ch" forName="sp2" val="1"/>
        </dgm:constrLst>
        <dgm:ruleLst/>
      </dgm:if>
      <dgm:else name="Name3">
        <dgm:alg type="composite"/>
        <dgm:shape xmlns:r="http://schemas.openxmlformats.org/officeDocument/2006/relationships" r:blip="">
          <dgm:adjLst/>
        </dgm:shape>
        <dgm:presOf/>
        <dgm:constrLst>
          <dgm:constr type="primFontSz" for="ch" ptType="node" op="equ" val="65"/>
        </dgm:constrLst>
        <dgm:ruleLst/>
      </dgm:else>
    </dgm:choose>
    <dgm:choose name="Name4">
      <dgm:if name="Name5" axis="ch" ptType="node" func="cnt" op="equ" val="2">
        <dgm:layoutNode name="node1">
          <dgm:varLst>
            <dgm:bulletEnabled val="1"/>
          </dgm:varLst>
          <dgm:alg type="tx"/>
          <dgm:shape xmlns:r="http://schemas.openxmlformats.org/officeDocument/2006/relationships" type="roundRect" r:blip="">
            <dgm:adjLst/>
          </dgm:shape>
          <dgm:presOf axis="ch desOrSelf"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sibTrans" styleLbl="bgShp">
          <dgm:choose name="Name6">
            <dgm:if name="Name7" func="var" arg="dir" op="equ" val="norm">
              <dgm:alg type="conn">
                <dgm:param type="connRout" val="longCurve"/>
                <dgm:param type="begPts" val="midR"/>
                <dgm:param type="endPts" val="midL"/>
                <dgm:param type="dstNode" val="node1"/>
              </dgm:alg>
              <dgm:shape xmlns:r="http://schemas.openxmlformats.org/officeDocument/2006/relationships" type="conn" r:blip="" zOrderOff="-2">
                <dgm:adjLst/>
              </dgm:shape>
              <dgm:presOf axis="ch" ptType="sibTrans"/>
              <dgm:constrLst>
                <dgm:constr type="userA"/>
                <dgm:constr type="diam" refType="userA" fact="-1"/>
                <dgm:constr type="wArH" refType="userA" fact="0.05"/>
                <dgm:constr type="hArH" refType="userA" fact="0.1"/>
                <dgm:constr type="stemThick" refType="userA" fact="0.06"/>
                <dgm:constr type="begPad" refType="connDist" fact="-0.2"/>
                <dgm:constr type="endPad" refType="connDist" fact="0.05"/>
              </dgm:constrLst>
            </dgm:if>
            <dgm:else name="Name8">
              <dgm:alg type="conn">
                <dgm:param type="connRout" val="longCurve"/>
                <dgm:param type="begPts" val="midL"/>
                <dgm:param type="endPts" val="midR"/>
                <dgm:param type="dstNode" val="node1"/>
              </dgm:alg>
              <dgm:shape xmlns:r="http://schemas.openxmlformats.org/officeDocument/2006/relationships" type="conn" r:blip="" zOrderOff="-2">
                <dgm:adjLst/>
              </dgm:shape>
              <dgm:presOf axis="ch" ptType="sibTrans"/>
              <dgm:constrLst>
                <dgm:constr type="userA"/>
                <dgm:constr type="diam" refType="userA"/>
                <dgm:constr type="wArH" refType="userA" fact="0.05"/>
                <dgm:constr type="hArH" refType="userA" fact="0.1"/>
                <dgm:constr type="stemThick" refType="userA" fact="0.06"/>
                <dgm:constr type="begPad" refType="connDist" fact="-0.2"/>
                <dgm:constr type="endPad" refType="connDist" fact="0.05"/>
              </dgm:constrLst>
            </dgm:else>
          </dgm:choose>
          <dgm:ruleLst/>
        </dgm:layoutNode>
        <dgm:layoutNode name="node2">
          <dgm:varLst>
            <dgm:bulletEnabled val="1"/>
          </dgm:varLst>
          <dgm:alg type="tx"/>
          <dgm:shape xmlns:r="http://schemas.openxmlformats.org/officeDocument/2006/relationships" type="roundRect" r:blip="">
            <dgm:adjLst/>
          </dgm:shape>
          <dgm:presOf axis="ch desOrSelf"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sp1">
          <dgm:alg type="sp"/>
          <dgm:shape xmlns:r="http://schemas.openxmlformats.org/officeDocument/2006/relationships" r:blip="">
            <dgm:adjLst/>
          </dgm:shape>
          <dgm:presOf/>
          <dgm:constrLst/>
          <dgm:ruleLst/>
        </dgm:layoutNode>
        <dgm:layoutNode name="sp2">
          <dgm:alg type="sp"/>
          <dgm:shape xmlns:r="http://schemas.openxmlformats.org/officeDocument/2006/relationships" r:blip="">
            <dgm:adjLst/>
          </dgm:shape>
          <dgm:presOf/>
          <dgm:constrLst/>
          <dgm:ruleLst/>
        </dgm:layoutNode>
      </dgm:if>
      <dgm:else name="Name9">
        <dgm:layoutNode name="cycle">
          <dgm:choose name="Name10">
            <dgm:if name="Name11" func="var" arg="dir" op="equ" val="norm">
              <dgm:alg type="cycle">
                <dgm:param type="stAng" val="0"/>
                <dgm:param type="spanAng" val="360"/>
              </dgm:alg>
              <dgm:shape xmlns:r="http://schemas.openxmlformats.org/officeDocument/2006/relationships" r:blip="">
                <dgm:adjLst/>
              </dgm:shape>
              <dgm:presOf/>
              <dgm:constrLst>
                <dgm:constr type="diam" refType="w"/>
                <dgm:constr type="w" for="ch" ptType="node" refType="w"/>
                <dgm:constr type="sibSp" val="15"/>
                <dgm:constr type="userA" for="ch" ptType="sibTrans" refType="diam" op="equ" fact="-1"/>
                <dgm:constr type="wArH" for="ch" ptType="sibTrans" refType="diam" op="equ" fact="0.05"/>
                <dgm:constr type="hArH" for="ch" ptType="sibTrans" refType="diam" op="equ" fact="0.1"/>
                <dgm:constr type="stemThick" for="ch" ptType="sibTrans" refType="diam" op="equ" fact="0.065"/>
                <dgm:constr type="primFontSz" for="ch" ptType="node" op="equ"/>
              </dgm:constrLst>
            </dgm:if>
            <dgm:else name="Name12">
              <dgm:alg type="cycle">
                <dgm:param type="stAng" val="0"/>
                <dgm:param type="spanAng" val="-360"/>
              </dgm:alg>
              <dgm:shape xmlns:r="http://schemas.openxmlformats.org/officeDocument/2006/relationships" r:blip="">
                <dgm:adjLst/>
              </dgm:shape>
              <dgm:presOf/>
              <dgm:constrLst>
                <dgm:constr type="diam" refType="w"/>
                <dgm:constr type="w" for="ch" ptType="node" refType="w"/>
                <dgm:constr type="sibSp" val="15"/>
                <dgm:constr type="userA" for="ch" ptType="sibTrans" refType="diam" op="equ"/>
                <dgm:constr type="wArH" for="ch" ptType="sibTrans" refType="diam" op="equ" fact="0.05"/>
                <dgm:constr type="hArH" for="ch" ptType="sibTrans" refType="diam" op="equ" fact="0.1"/>
                <dgm:constr type="stemThick" for="ch" ptType="sibTrans" refType="diam" op="equ" fact="0.065"/>
                <dgm:constr type="primFontSz" for="ch" ptType="node" op="equ"/>
              </dgm:constrLst>
            </dgm:else>
          </dgm:choose>
          <dgm:ruleLst/>
          <dgm:forEach name="nodesFirstNodeForEach" axis="ch" ptType="node" cnt="1">
            <dgm:layoutNode name="nodeFirstNode">
              <dgm:varLst>
                <dgm:bulletEnabled val="1"/>
              </dgm:varLst>
              <dgm:alg type="tx"/>
              <dgm:shape xmlns:r="http://schemas.openxmlformats.org/officeDocument/2006/relationships" type="roundRect" r:blip="">
                <dgm:adjLst/>
              </dgm:shape>
              <dgm:presOf axis="desOrSelf" ptType="node"/>
              <dgm:constrLst>
                <dgm:constr type="h" refType="w" fact="0.5"/>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name="sibTransForEach" axis="followSib" ptType="sibTrans" cnt="1">
              <dgm:layoutNode name="sibTransFirstNode" styleLbl="bgShp">
                <dgm:choose name="Name13">
                  <dgm:if name="Name14" func="var" arg="dir" op="equ" val="norm">
                    <dgm:alg type="conn">
                      <dgm:param type="connRout" val="longCurve"/>
                      <dgm:param type="begPts" val="midR"/>
                      <dgm:param type="endPts" val="midL"/>
                      <dgm:param type="dstNode" val="nodeFirstNode"/>
                    </dgm:alg>
                  </dgm:if>
                  <dgm:else name="Name15">
                    <dgm:alg type="conn">
                      <dgm:param type="connRout" val="longCurve"/>
                      <dgm:param type="begPts" val="midL"/>
                      <dgm:param type="endPts" val="midR"/>
                      <dgm:param type="dstNode" val="nodeFirstNode"/>
                    </dgm:alg>
                  </dgm:else>
                </dgm:choose>
                <dgm:shape xmlns:r="http://schemas.openxmlformats.org/officeDocument/2006/relationships" type="conn" r:blip="" zOrderOff="-2">
                  <dgm:adjLst/>
                </dgm:shape>
                <dgm:presOf axis="self"/>
                <dgm:choose name="Name16">
                  <dgm:if name="Name17" axis="par ch" ptType="doc node" func="cnt" op="equ" val="3">
                    <dgm:constrLst>
                      <dgm:constr type="userA"/>
                      <dgm:constr type="diam" refType="userA" fact="1.01"/>
                      <dgm:constr type="begPad" refType="connDist" fact="-0.2"/>
                      <dgm:constr type="endPad" refType="connDist" fact="0.05"/>
                    </dgm:constrLst>
                  </dgm:if>
                  <dgm:if name="Name18" axis="par ch" ptType="doc node" func="cnt" op="equ" val="4">
                    <dgm:constrLst>
                      <dgm:constr type="userA"/>
                      <dgm:constr type="diam" refType="userA" fact="1.26"/>
                      <dgm:constr type="begPad" refType="connDist" fact="-0.2"/>
                      <dgm:constr type="endPad" refType="connDist" fact="0.05"/>
                    </dgm:constrLst>
                  </dgm:if>
                  <dgm:if name="Name19" axis="par ch" ptType="doc node" func="cnt" op="equ" val="5">
                    <dgm:constrLst>
                      <dgm:constr type="userA"/>
                      <dgm:constr type="diam" refType="userA" fact="1.04"/>
                      <dgm:constr type="begPad" refType="connDist" fact="-0.2"/>
                      <dgm:constr type="endPad" refType="connDist" fact="0.05"/>
                    </dgm:constrLst>
                  </dgm:if>
                  <dgm:if name="Name20" axis="par ch" ptType="doc node" func="cnt" op="equ" val="6">
                    <dgm:constrLst>
                      <dgm:constr type="userA"/>
                      <dgm:constr type="diam" refType="userA" fact="1.1"/>
                      <dgm:constr type="begPad" refType="connDist" fact="-0.2"/>
                      <dgm:constr type="endPad" refType="connDist" fact="0.05"/>
                    </dgm:constrLst>
                  </dgm:if>
                  <dgm:else name="Name21">
                    <dgm:constrLst>
                      <dgm:constr type="userA"/>
                      <dgm:constr type="diam" refType="userA" fact="1.04"/>
                      <dgm:constr type="begPad" refType="connDist" fact="-0.2"/>
                      <dgm:constr type="endPad" refType="connDist" fact="0.05"/>
                    </dgm:constrLst>
                  </dgm:else>
                </dgm:choose>
                <dgm:ruleLst/>
              </dgm:layoutNode>
            </dgm:forEach>
          </dgm:forEach>
          <dgm:forEach name="followingNodesForEach" axis="ch" ptType="node" st="2">
            <dgm:layoutNode name="nodeFollowingNodes">
              <dgm:varLst>
                <dgm:bulletEnabled val="1"/>
              </dgm:varLst>
              <dgm:alg type="tx"/>
              <dgm:shape xmlns:r="http://schemas.openxmlformats.org/officeDocument/2006/relationships" type="roundRect" r:blip="">
                <dgm:adjLst/>
              </dgm:shape>
              <dgm:presOf axis="desOrSelf" ptType="node"/>
              <dgm:constrLst>
                <dgm:constr type="h" refType="w" fact="0.5"/>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dgm:layoutNode>
      </dgm:else>
    </dgm:choose>
  </dgm:layoutNode>
</dgm:layoutDef>
</file>

<file path=ppt/diagrams/layout4.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layout5.xml><?xml version="1.0" encoding="utf-8"?>
<dgm:layoutDef xmlns:dgm="http://schemas.openxmlformats.org/drawingml/2006/diagram" xmlns:a="http://schemas.openxmlformats.org/drawingml/2006/main" uniqueId="urn:microsoft.com/office/officeart/2005/8/layout/cycle3">
  <dgm:title val=""/>
  <dgm:desc val=""/>
  <dgm:catLst>
    <dgm:cat type="cycle" pri="5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Name0">
    <dgm:varLst>
      <dgm:dir/>
      <dgm:resizeHandles val="exact"/>
    </dgm:varLst>
    <dgm:choose name="Name1">
      <dgm:if name="Name2" axis="ch" ptType="node" func="cnt" op="equ" val="2">
        <dgm:alg type="composite">
          <dgm:param type="ar" val="0.9"/>
        </dgm:alg>
        <dgm:shape xmlns:r="http://schemas.openxmlformats.org/officeDocument/2006/relationships" r:blip="">
          <dgm:adjLst/>
        </dgm:shape>
        <dgm:presOf/>
        <dgm:constrLst>
          <dgm:constr type="primFontSz" for="ch" ptType="node" op="equ" val="65"/>
          <dgm:constr type="ctrX" for="ch" forName="node1" refType="w" fact="0.5"/>
          <dgm:constr type="t" for="ch" forName="node1"/>
          <dgm:constr type="w" for="ch" forName="node1" refType="w" fact="0.8"/>
          <dgm:constr type="h" for="ch" forName="node1" refType="w" refFor="ch" refForName="node1" fact="0.5"/>
          <dgm:constr type="ctrX" for="ch" forName="sibTrans" refType="w" fact="0.5"/>
          <dgm:constr type="t" for="ch" forName="sibTrans"/>
          <dgm:constr type="w" for="ch" forName="sibTrans" refType="w" fact="0.8"/>
          <dgm:constr type="h" for="ch" forName="sibTrans" refType="w" refFor="ch" refForName="node1" fact="0.5"/>
          <dgm:constr type="userA" for="ch" forName="sibTrans" refType="w" fact="1.07"/>
          <dgm:constr type="ctrX" for="ch" forName="node2" refType="w" fact="0.5"/>
          <dgm:constr type="b" for="ch" forName="node2" refType="h"/>
          <dgm:constr type="w" for="ch" forName="node2" refType="w" fact="0.8"/>
          <dgm:constr type="h" for="ch" forName="node2" refType="w" refFor="ch" refForName="node1" fact="0.5"/>
          <dgm:constr type="l" for="ch" forName="sp1"/>
          <dgm:constr type="t" for="ch" forName="sp1" refType="h" fact="0.5"/>
          <dgm:constr type="w" for="ch" forName="sp1" val="1"/>
          <dgm:constr type="h" for="ch" forName="sp1" val="1"/>
          <dgm:constr type="r" for="ch" forName="sp2" refType="w"/>
          <dgm:constr type="t" for="ch" forName="sp2" refType="h" fact="0.5"/>
          <dgm:constr type="w" for="ch" forName="sp2" val="1"/>
          <dgm:constr type="h" for="ch" forName="sp2" val="1"/>
        </dgm:constrLst>
        <dgm:ruleLst/>
      </dgm:if>
      <dgm:else name="Name3">
        <dgm:alg type="composite"/>
        <dgm:shape xmlns:r="http://schemas.openxmlformats.org/officeDocument/2006/relationships" r:blip="">
          <dgm:adjLst/>
        </dgm:shape>
        <dgm:presOf/>
        <dgm:constrLst>
          <dgm:constr type="primFontSz" for="ch" ptType="node" op="equ" val="65"/>
        </dgm:constrLst>
        <dgm:ruleLst/>
      </dgm:else>
    </dgm:choose>
    <dgm:choose name="Name4">
      <dgm:if name="Name5" axis="ch" ptType="node" func="cnt" op="equ" val="2">
        <dgm:layoutNode name="node1">
          <dgm:varLst>
            <dgm:bulletEnabled val="1"/>
          </dgm:varLst>
          <dgm:alg type="tx"/>
          <dgm:shape xmlns:r="http://schemas.openxmlformats.org/officeDocument/2006/relationships" type="roundRect" r:blip="">
            <dgm:adjLst/>
          </dgm:shape>
          <dgm:presOf axis="ch desOrSelf"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sibTrans" styleLbl="bgShp">
          <dgm:choose name="Name6">
            <dgm:if name="Name7" func="var" arg="dir" op="equ" val="norm">
              <dgm:alg type="conn">
                <dgm:param type="connRout" val="longCurve"/>
                <dgm:param type="begPts" val="midR"/>
                <dgm:param type="endPts" val="midL"/>
                <dgm:param type="dstNode" val="node1"/>
              </dgm:alg>
              <dgm:shape xmlns:r="http://schemas.openxmlformats.org/officeDocument/2006/relationships" type="conn" r:blip="" zOrderOff="-2">
                <dgm:adjLst/>
              </dgm:shape>
              <dgm:presOf axis="ch" ptType="sibTrans"/>
              <dgm:constrLst>
                <dgm:constr type="userA"/>
                <dgm:constr type="diam" refType="userA" fact="-1"/>
                <dgm:constr type="wArH" refType="userA" fact="0.05"/>
                <dgm:constr type="hArH" refType="userA" fact="0.1"/>
                <dgm:constr type="stemThick" refType="userA" fact="0.06"/>
                <dgm:constr type="begPad" refType="connDist" fact="-0.2"/>
                <dgm:constr type="endPad" refType="connDist" fact="0.05"/>
              </dgm:constrLst>
            </dgm:if>
            <dgm:else name="Name8">
              <dgm:alg type="conn">
                <dgm:param type="connRout" val="longCurve"/>
                <dgm:param type="begPts" val="midL"/>
                <dgm:param type="endPts" val="midR"/>
                <dgm:param type="dstNode" val="node1"/>
              </dgm:alg>
              <dgm:shape xmlns:r="http://schemas.openxmlformats.org/officeDocument/2006/relationships" type="conn" r:blip="" zOrderOff="-2">
                <dgm:adjLst/>
              </dgm:shape>
              <dgm:presOf axis="ch" ptType="sibTrans"/>
              <dgm:constrLst>
                <dgm:constr type="userA"/>
                <dgm:constr type="diam" refType="userA"/>
                <dgm:constr type="wArH" refType="userA" fact="0.05"/>
                <dgm:constr type="hArH" refType="userA" fact="0.1"/>
                <dgm:constr type="stemThick" refType="userA" fact="0.06"/>
                <dgm:constr type="begPad" refType="connDist" fact="-0.2"/>
                <dgm:constr type="endPad" refType="connDist" fact="0.05"/>
              </dgm:constrLst>
            </dgm:else>
          </dgm:choose>
          <dgm:ruleLst/>
        </dgm:layoutNode>
        <dgm:layoutNode name="node2">
          <dgm:varLst>
            <dgm:bulletEnabled val="1"/>
          </dgm:varLst>
          <dgm:alg type="tx"/>
          <dgm:shape xmlns:r="http://schemas.openxmlformats.org/officeDocument/2006/relationships" type="roundRect" r:blip="">
            <dgm:adjLst/>
          </dgm:shape>
          <dgm:presOf axis="ch desOrSelf"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sp1">
          <dgm:alg type="sp"/>
          <dgm:shape xmlns:r="http://schemas.openxmlformats.org/officeDocument/2006/relationships" r:blip="">
            <dgm:adjLst/>
          </dgm:shape>
          <dgm:presOf/>
          <dgm:constrLst/>
          <dgm:ruleLst/>
        </dgm:layoutNode>
        <dgm:layoutNode name="sp2">
          <dgm:alg type="sp"/>
          <dgm:shape xmlns:r="http://schemas.openxmlformats.org/officeDocument/2006/relationships" r:blip="">
            <dgm:adjLst/>
          </dgm:shape>
          <dgm:presOf/>
          <dgm:constrLst/>
          <dgm:ruleLst/>
        </dgm:layoutNode>
      </dgm:if>
      <dgm:else name="Name9">
        <dgm:layoutNode name="cycle">
          <dgm:choose name="Name10">
            <dgm:if name="Name11" func="var" arg="dir" op="equ" val="norm">
              <dgm:alg type="cycle">
                <dgm:param type="stAng" val="0"/>
                <dgm:param type="spanAng" val="360"/>
              </dgm:alg>
              <dgm:shape xmlns:r="http://schemas.openxmlformats.org/officeDocument/2006/relationships" r:blip="">
                <dgm:adjLst/>
              </dgm:shape>
              <dgm:presOf/>
              <dgm:constrLst>
                <dgm:constr type="diam" refType="w"/>
                <dgm:constr type="w" for="ch" ptType="node" refType="w"/>
                <dgm:constr type="sibSp" val="15"/>
                <dgm:constr type="userA" for="ch" ptType="sibTrans" refType="diam" op="equ" fact="-1"/>
                <dgm:constr type="wArH" for="ch" ptType="sibTrans" refType="diam" op="equ" fact="0.05"/>
                <dgm:constr type="hArH" for="ch" ptType="sibTrans" refType="diam" op="equ" fact="0.1"/>
                <dgm:constr type="stemThick" for="ch" ptType="sibTrans" refType="diam" op="equ" fact="0.065"/>
                <dgm:constr type="primFontSz" for="ch" ptType="node" op="equ"/>
              </dgm:constrLst>
            </dgm:if>
            <dgm:else name="Name12">
              <dgm:alg type="cycle">
                <dgm:param type="stAng" val="0"/>
                <dgm:param type="spanAng" val="-360"/>
              </dgm:alg>
              <dgm:shape xmlns:r="http://schemas.openxmlformats.org/officeDocument/2006/relationships" r:blip="">
                <dgm:adjLst/>
              </dgm:shape>
              <dgm:presOf/>
              <dgm:constrLst>
                <dgm:constr type="diam" refType="w"/>
                <dgm:constr type="w" for="ch" ptType="node" refType="w"/>
                <dgm:constr type="sibSp" val="15"/>
                <dgm:constr type="userA" for="ch" ptType="sibTrans" refType="diam" op="equ"/>
                <dgm:constr type="wArH" for="ch" ptType="sibTrans" refType="diam" op="equ" fact="0.05"/>
                <dgm:constr type="hArH" for="ch" ptType="sibTrans" refType="diam" op="equ" fact="0.1"/>
                <dgm:constr type="stemThick" for="ch" ptType="sibTrans" refType="diam" op="equ" fact="0.065"/>
                <dgm:constr type="primFontSz" for="ch" ptType="node" op="equ"/>
              </dgm:constrLst>
            </dgm:else>
          </dgm:choose>
          <dgm:ruleLst/>
          <dgm:forEach name="nodesFirstNodeForEach" axis="ch" ptType="node" cnt="1">
            <dgm:layoutNode name="nodeFirstNode">
              <dgm:varLst>
                <dgm:bulletEnabled val="1"/>
              </dgm:varLst>
              <dgm:alg type="tx"/>
              <dgm:shape xmlns:r="http://schemas.openxmlformats.org/officeDocument/2006/relationships" type="roundRect" r:blip="">
                <dgm:adjLst/>
              </dgm:shape>
              <dgm:presOf axis="desOrSelf" ptType="node"/>
              <dgm:constrLst>
                <dgm:constr type="h" refType="w" fact="0.5"/>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name="sibTransForEach" axis="followSib" ptType="sibTrans" cnt="1">
              <dgm:layoutNode name="sibTransFirstNode" styleLbl="bgShp">
                <dgm:choose name="Name13">
                  <dgm:if name="Name14" func="var" arg="dir" op="equ" val="norm">
                    <dgm:alg type="conn">
                      <dgm:param type="connRout" val="longCurve"/>
                      <dgm:param type="begPts" val="midR"/>
                      <dgm:param type="endPts" val="midL"/>
                      <dgm:param type="dstNode" val="nodeFirstNode"/>
                    </dgm:alg>
                  </dgm:if>
                  <dgm:else name="Name15">
                    <dgm:alg type="conn">
                      <dgm:param type="connRout" val="longCurve"/>
                      <dgm:param type="begPts" val="midL"/>
                      <dgm:param type="endPts" val="midR"/>
                      <dgm:param type="dstNode" val="nodeFirstNode"/>
                    </dgm:alg>
                  </dgm:else>
                </dgm:choose>
                <dgm:shape xmlns:r="http://schemas.openxmlformats.org/officeDocument/2006/relationships" type="conn" r:blip="" zOrderOff="-2">
                  <dgm:adjLst/>
                </dgm:shape>
                <dgm:presOf axis="self"/>
                <dgm:choose name="Name16">
                  <dgm:if name="Name17" axis="par ch" ptType="doc node" func="cnt" op="equ" val="3">
                    <dgm:constrLst>
                      <dgm:constr type="userA"/>
                      <dgm:constr type="diam" refType="userA" fact="1.01"/>
                      <dgm:constr type="begPad" refType="connDist" fact="-0.2"/>
                      <dgm:constr type="endPad" refType="connDist" fact="0.05"/>
                    </dgm:constrLst>
                  </dgm:if>
                  <dgm:if name="Name18" axis="par ch" ptType="doc node" func="cnt" op="equ" val="4">
                    <dgm:constrLst>
                      <dgm:constr type="userA"/>
                      <dgm:constr type="diam" refType="userA" fact="1.26"/>
                      <dgm:constr type="begPad" refType="connDist" fact="-0.2"/>
                      <dgm:constr type="endPad" refType="connDist" fact="0.05"/>
                    </dgm:constrLst>
                  </dgm:if>
                  <dgm:if name="Name19" axis="par ch" ptType="doc node" func="cnt" op="equ" val="5">
                    <dgm:constrLst>
                      <dgm:constr type="userA"/>
                      <dgm:constr type="diam" refType="userA" fact="1.04"/>
                      <dgm:constr type="begPad" refType="connDist" fact="-0.2"/>
                      <dgm:constr type="endPad" refType="connDist" fact="0.05"/>
                    </dgm:constrLst>
                  </dgm:if>
                  <dgm:if name="Name20" axis="par ch" ptType="doc node" func="cnt" op="equ" val="6">
                    <dgm:constrLst>
                      <dgm:constr type="userA"/>
                      <dgm:constr type="diam" refType="userA" fact="1.1"/>
                      <dgm:constr type="begPad" refType="connDist" fact="-0.2"/>
                      <dgm:constr type="endPad" refType="connDist" fact="0.05"/>
                    </dgm:constrLst>
                  </dgm:if>
                  <dgm:else name="Name21">
                    <dgm:constrLst>
                      <dgm:constr type="userA"/>
                      <dgm:constr type="diam" refType="userA" fact="1.04"/>
                      <dgm:constr type="begPad" refType="connDist" fact="-0.2"/>
                      <dgm:constr type="endPad" refType="connDist" fact="0.05"/>
                    </dgm:constrLst>
                  </dgm:else>
                </dgm:choose>
                <dgm:ruleLst/>
              </dgm:layoutNode>
            </dgm:forEach>
          </dgm:forEach>
          <dgm:forEach name="followingNodesForEach" axis="ch" ptType="node" st="2">
            <dgm:layoutNode name="nodeFollowingNodes">
              <dgm:varLst>
                <dgm:bulletEnabled val="1"/>
              </dgm:varLst>
              <dgm:alg type="tx"/>
              <dgm:shape xmlns:r="http://schemas.openxmlformats.org/officeDocument/2006/relationships" type="roundRect" r:blip="">
                <dgm:adjLst/>
              </dgm:shape>
              <dgm:presOf axis="desOrSelf" ptType="node"/>
              <dgm:constrLst>
                <dgm:constr type="h" refType="w" fact="0.5"/>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dgm:layoutNode>
      </dgm:else>
    </dgm:choose>
  </dgm:layoutNode>
</dgm:layoutDef>
</file>

<file path=ppt/diagrams/layout6.xml><?xml version="1.0" encoding="utf-8"?>
<dgm:layoutDef xmlns:dgm="http://schemas.openxmlformats.org/drawingml/2006/diagram" xmlns:a="http://schemas.openxmlformats.org/drawingml/2006/main" uniqueId="urn:microsoft.com/office/officeart/2005/8/layout/process4">
  <dgm:title val=""/>
  <dgm:desc val=""/>
  <dgm:catLst>
    <dgm:cat type="process" pri="16000"/>
    <dgm:cat type="list" pri="2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lin">
      <dgm:param type="linDir" val="fromB"/>
    </dgm:alg>
    <dgm:shape xmlns:r="http://schemas.openxmlformats.org/officeDocument/2006/relationships" r:blip="">
      <dgm:adjLst/>
    </dgm:shape>
    <dgm:presOf/>
    <dgm:constrLst>
      <dgm:constr type="h" for="ch" forName="boxAndChildren" refType="h"/>
      <dgm:constr type="h" for="ch" forName="arrowAndChildren" refType="h" refFor="ch" refForName="boxAndChildren" op="equ" fact="1.538"/>
      <dgm:constr type="w" for="ch" forName="arrowAndChildren" refType="w"/>
      <dgm:constr type="w" for="ch" forName="boxAndChildren" refType="w"/>
      <dgm:constr type="h" for="ch" forName="sp" refType="h" fact="-0.015"/>
      <dgm:constr type="primFontSz" for="des" forName="parentTextBox" val="65"/>
      <dgm:constr type="primFontSz" for="des" forName="parentTextArrow" refType="primFontSz" refFor="des" refForName="parentTextBox" op="equ"/>
      <dgm:constr type="primFontSz" for="des" forName="childTextArrow" val="65"/>
      <dgm:constr type="primFontSz" for="des" forName="childTextBox" refType="primFontSz" refFor="des" refForName="childTextArrow" op="equ"/>
    </dgm:constrLst>
    <dgm:ruleLst/>
    <dgm:forEach name="Name1" axis="ch" ptType="node" st="-1" step="-1">
      <dgm:choose name="Name2">
        <dgm:if name="Name3" axis="self" ptType="node" func="revPos" op="equ" val="1">
          <dgm:layoutNode name="boxAndChildren">
            <dgm:alg type="composite"/>
            <dgm:shape xmlns:r="http://schemas.openxmlformats.org/officeDocument/2006/relationships" r:blip="">
              <dgm:adjLst/>
            </dgm:shape>
            <dgm:presOf/>
            <dgm:choose name="Name4">
              <dgm:if name="Name5" axis="ch" ptType="node" func="cnt" op="gte" val="1">
                <dgm:constrLst>
                  <dgm:constr type="w" for="ch" forName="parentTextBox" refType="w"/>
                  <dgm:constr type="h" for="ch" forName="parentTextBox" refType="h" fact="0.54"/>
                  <dgm:constr type="t" for="ch" forName="parentTextBox"/>
                  <dgm:constr type="w" for="ch" forName="entireBox" refType="w"/>
                  <dgm:constr type="h" for="ch" forName="entireBox" refType="h"/>
                  <dgm:constr type="w" for="ch" forName="descendantBox" refType="w"/>
                  <dgm:constr type="b" for="ch" forName="descendantBox" refType="h" fact="0.98"/>
                  <dgm:constr type="h" for="ch" forName="descendantBox" refType="h" fact="0.46"/>
                </dgm:constrLst>
              </dgm:if>
              <dgm:else name="Name6">
                <dgm:constrLst>
                  <dgm:constr type="w" for="ch" forName="parentTextBox" refType="w"/>
                  <dgm:constr type="h" for="ch" forName="parentTextBox" refType="h"/>
                </dgm:constrLst>
              </dgm:else>
            </dgm:choose>
            <dgm:ruleLst/>
            <dgm:layoutNode name="parentTextBox">
              <dgm:alg type="tx"/>
              <dgm:choose name="Name7">
                <dgm:if name="Name8" axis="ch" ptType="node" func="cnt" op="gte" val="1">
                  <dgm:shape xmlns:r="http://schemas.openxmlformats.org/officeDocument/2006/relationships" type="rect" r:blip="" zOrderOff="1" hideGeom="1">
                    <dgm:adjLst/>
                  </dgm:shape>
                </dgm:if>
                <dgm:else name="Name9">
                  <dgm:shape xmlns:r="http://schemas.openxmlformats.org/officeDocument/2006/relationships" type="rect" r:blip="">
                    <dgm:adjLst/>
                  </dgm:shape>
                </dgm:else>
              </dgm:choose>
              <dgm:presOf axis="self"/>
              <dgm:constrLst/>
              <dgm:ruleLst>
                <dgm:rule type="primFontSz" val="5" fact="NaN" max="NaN"/>
              </dgm:ruleLst>
            </dgm:layoutNode>
            <dgm:choose name="Name10">
              <dgm:if name="Name11" axis="ch" ptType="node" func="cnt" op="gte" val="1">
                <dgm:layoutNode name="entireBox">
                  <dgm:alg type="sp"/>
                  <dgm:shape xmlns:r="http://schemas.openxmlformats.org/officeDocument/2006/relationships" type="rect" r:blip="">
                    <dgm:adjLst/>
                  </dgm:shape>
                  <dgm:presOf axis="self"/>
                  <dgm:constrLst/>
                  <dgm:ruleLst/>
                </dgm:layoutNode>
                <dgm:layoutNode name="descendantBox" styleLbl="fgAccFollowNode1">
                  <dgm:choose name="Name12">
                    <dgm:if name="Name13" func="var" arg="dir" op="equ" val="norm">
                      <dgm:alg type="lin"/>
                    </dgm:if>
                    <dgm:else name="Name14">
                      <dgm:alg type="lin">
                        <dgm:param type="linDir" val="fromR"/>
                      </dgm:alg>
                    </dgm:else>
                  </dgm:choose>
                  <dgm:shape xmlns:r="http://schemas.openxmlformats.org/officeDocument/2006/relationships" r:blip="">
                    <dgm:adjLst/>
                  </dgm:shape>
                  <dgm:presOf/>
                  <dgm:constrLst>
                    <dgm:constr type="w" for="ch" forName="childTextBox" refType="w"/>
                    <dgm:constr type="h" for="ch" forName="childTextBox" refType="h"/>
                  </dgm:constrLst>
                  <dgm:ruleLst/>
                  <dgm:forEach name="Name15" axis="ch" ptType="node">
                    <dgm:layoutNode name="childTextBox"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16"/>
            </dgm:choose>
          </dgm:layoutNode>
        </dgm:if>
        <dgm:else name="Name17">
          <dgm:layoutNode name="arrowAndChildren">
            <dgm:alg type="composite"/>
            <dgm:shape xmlns:r="http://schemas.openxmlformats.org/officeDocument/2006/relationships" r:blip="">
              <dgm:adjLst/>
            </dgm:shape>
            <dgm:presOf/>
            <dgm:choose name="Name18">
              <dgm:if name="Name19" axis="ch" ptType="node" func="cnt" op="gte" val="1">
                <dgm:constrLst>
                  <dgm:constr type="w" for="ch" forName="parentTextArrow" refType="w"/>
                  <dgm:constr type="t" for="ch" forName="parentTextArrow"/>
                  <dgm:constr type="h" for="ch" forName="parentTextArrow" refType="h" fact="0.351"/>
                  <dgm:constr type="w" for="ch" forName="arrow" refType="w"/>
                  <dgm:constr type="h" for="ch" forName="arrow" refType="h"/>
                  <dgm:constr type="w" for="ch" forName="descendantArrow" refType="w"/>
                  <dgm:constr type="b" for="ch" forName="descendantArrow" refType="h" fact="0.65"/>
                  <dgm:constr type="h" for="ch" forName="descendantArrow" refType="h" fact="0.299"/>
                </dgm:constrLst>
              </dgm:if>
              <dgm:else name="Name20">
                <dgm:constrLst>
                  <dgm:constr type="w" for="ch" forName="parentTextArrow" refType="w"/>
                  <dgm:constr type="h" for="ch" forName="parentTextArrow" refType="h"/>
                </dgm:constrLst>
              </dgm:else>
            </dgm:choose>
            <dgm:ruleLst/>
            <dgm:layoutNode name="parentTextArrow">
              <dgm:alg type="tx"/>
              <dgm:choose name="Name21">
                <dgm:if name="Name22" axis="ch" ptType="node" func="cnt" op="gte" val="1">
                  <dgm:shape xmlns:r="http://schemas.openxmlformats.org/officeDocument/2006/relationships" type="rect" r:blip="" zOrderOff="1" hideGeom="1">
                    <dgm:adjLst/>
                  </dgm:shape>
                </dgm:if>
                <dgm:else name="Name23">
                  <dgm:shape xmlns:r="http://schemas.openxmlformats.org/officeDocument/2006/relationships" rot="180" type="upArrowCallout" r:blip="">
                    <dgm:adjLst/>
                  </dgm:shape>
                </dgm:else>
              </dgm:choose>
              <dgm:presOf axis="self"/>
              <dgm:constrLst/>
              <dgm:ruleLst>
                <dgm:rule type="primFontSz" val="5" fact="NaN" max="NaN"/>
              </dgm:ruleLst>
            </dgm:layoutNode>
            <dgm:choose name="Name24">
              <dgm:if name="Name25" axis="ch" ptType="node" func="cnt" op="gte" val="1">
                <dgm:layoutNode name="arrow">
                  <dgm:alg type="sp"/>
                  <dgm:shape xmlns:r="http://schemas.openxmlformats.org/officeDocument/2006/relationships" rot="180" type="upArrowCallout" r:blip="">
                    <dgm:adjLst/>
                  </dgm:shape>
                  <dgm:presOf axis="self"/>
                  <dgm:constrLst/>
                  <dgm:ruleLst/>
                </dgm:layoutNode>
                <dgm:layoutNode name="descendantArrow">
                  <dgm:choose name="Name26">
                    <dgm:if name="Name27" func="var" arg="dir" op="equ" val="norm">
                      <dgm:alg type="lin"/>
                    </dgm:if>
                    <dgm:else name="Name28">
                      <dgm:alg type="lin">
                        <dgm:param type="linDir" val="fromR"/>
                      </dgm:alg>
                    </dgm:else>
                  </dgm:choose>
                  <dgm:shape xmlns:r="http://schemas.openxmlformats.org/officeDocument/2006/relationships" r:blip="">
                    <dgm:adjLst/>
                  </dgm:shape>
                  <dgm:presOf/>
                  <dgm:constrLst>
                    <dgm:constr type="w" for="ch" forName="childTextArrow" refType="w"/>
                    <dgm:constr type="h" for="ch" forName="childTextArrow" refType="h"/>
                  </dgm:constrLst>
                  <dgm:ruleLst/>
                  <dgm:forEach name="Name29" axis="ch" ptType="node">
                    <dgm:layoutNode name="childTextArrow"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30"/>
            </dgm:choose>
          </dgm:layoutNode>
        </dgm:else>
      </dgm:choose>
      <dgm:forEach name="Name31" axis="precedSib" ptType="sibTrans" st="-1" cnt="1">
        <dgm:layoutNode name="sp">
          <dgm:alg type="sp"/>
          <dgm:shape xmlns:r="http://schemas.openxmlformats.org/officeDocument/2006/relationships" r:blip="">
            <dgm:adjLst/>
          </dgm:shape>
          <dgm:presOf axis="self"/>
          <dgm:constrLst/>
          <dgm:ruleLst/>
        </dgm:layoutNode>
      </dgm:forEach>
    </dgm:forEach>
  </dgm:layoutNode>
</dgm:layoutDef>
</file>

<file path=ppt/diagrams/layout7.xml><?xml version="1.0" encoding="utf-8"?>
<dgm:layoutDef xmlns:dgm="http://schemas.openxmlformats.org/drawingml/2006/diagram" xmlns:a="http://schemas.openxmlformats.org/drawingml/2006/main" uniqueId="urn:microsoft.com/office/officeart/2005/8/layout/chevron1">
  <dgm:title val=""/>
  <dgm:desc val=""/>
  <dgm:catLst>
    <dgm:cat type="process" pri="9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des" func="maxDepth" op="gte" val="2">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1.5"/>
          <dgm:constr type="h" for="des" forName="desTx" refType="primFontSz" refFor="des" refForName="parTx" fact="0.5"/>
          <dgm:constr type="w" for="ch" forName="space" op="equ" val="-6"/>
        </dgm:constrLst>
        <dgm:ruleLst>
          <dgm:rule type="w" for="ch" forName="composite" val="0" fact="NaN" max="NaN"/>
          <dgm:rule type="primFontSz" for="des" forName="parTx" val="5" fact="NaN" max="NaN"/>
        </dgm:ruleLst>
        <dgm:forEach name="Name6" axis="ch" ptType="node">
          <dgm:layoutNode name="composite">
            <dgm:alg type="composite"/>
            <dgm:shape xmlns:r="http://schemas.openxmlformats.org/officeDocument/2006/relationships" r:blip="">
              <dgm:adjLst/>
            </dgm:shape>
            <dgm:presOf/>
            <dgm:choose name="Name7">
              <dgm:if name="Name8" func="var" arg="dir" op="equ" val="norm">
                <dgm:constrLst>
                  <dgm:constr type="l" for="ch" forName="parTx"/>
                  <dgm:constr type="w" for="ch" forName="parTx" refType="w"/>
                  <dgm:constr type="t" for="ch" forName="parTx"/>
                  <dgm:constr type="l" for="ch" forName="desTx"/>
                  <dgm:constr type="w" for="ch" forName="desTx" refType="w" refFor="ch" refForName="parTx" fact="0.8"/>
                  <dgm:constr type="t" for="ch" forName="desTx" refType="h" refFor="ch" refForName="parTx" fact="1.125"/>
                </dgm:constrLst>
              </dgm:if>
              <dgm:else name="Name9">
                <dgm:constrLst>
                  <dgm:constr type="l" for="ch" forName="parTx"/>
                  <dgm:constr type="w" for="ch" forName="parTx" refType="w"/>
                  <dgm:constr type="t" for="ch" forName="parTx"/>
                  <dgm:constr type="l" for="ch" forName="desTx" refType="w" fact="0.2"/>
                  <dgm:constr type="w" for="ch" forName="desTx" refType="w" refFor="ch" refForName="parTx" fact="0.8"/>
                  <dgm:constr type="t" for="ch" forName="desTx" refType="h" refFor="ch" refForName="parTx" fact="1.125"/>
                </dgm:constrLst>
              </dgm:else>
            </dgm:choose>
            <dgm:ruleLst>
              <dgm:rule type="h" val="INF" fact="NaN" max="NaN"/>
            </dgm:ruleLst>
            <dgm:layoutNode name="parTx">
              <dgm:varLst>
                <dgm:chMax val="0"/>
                <dgm:chPref val="0"/>
                <dgm:bulletEnabled val="1"/>
              </dgm:varLst>
              <dgm:alg type="tx"/>
              <dgm:choose name="Name10">
                <dgm:if name="Name11" func="var" arg="dir" op="equ" val="norm">
                  <dgm:shape xmlns:r="http://schemas.openxmlformats.org/officeDocument/2006/relationships" type="chevron" r:blip="">
                    <dgm:adjLst/>
                  </dgm:shape>
                </dgm:if>
                <dgm:else name="Name12">
                  <dgm:shape xmlns:r="http://schemas.openxmlformats.org/officeDocument/2006/relationships" rot="180" type="chevron" r:blip="">
                    <dgm:adjLst/>
                  </dgm:shape>
                </dgm:else>
              </dgm:choose>
              <dgm:presOf axis="self" ptType="node"/>
              <dgm:choose name="Name13">
                <dgm:if name="Name14" func="var" arg="dir" op="equ" val="norm">
                  <dgm:constrLst>
                    <dgm:constr type="h" refType="w" op="lte" fact="0.4"/>
                    <dgm:constr type="h"/>
                    <dgm:constr type="tMarg" refType="primFontSz" fact="0.105"/>
                    <dgm:constr type="bMarg" refType="primFontSz" fact="0.105"/>
                    <dgm:constr type="lMarg" refType="primFontSz" fact="0.315"/>
                    <dgm:constr type="rMarg" refType="primFontSz" fact="0.105"/>
                  </dgm:constrLst>
                </dgm:if>
                <dgm:else name="Name15">
                  <dgm:constrLst>
                    <dgm:constr type="h" refType="w" op="lte" fact="0.4"/>
                    <dgm:constr type="h"/>
                    <dgm:constr type="tMarg" refType="primFontSz" fact="0.105"/>
                    <dgm:constr type="bMarg" refType="primFontSz" fact="0.105"/>
                    <dgm:constr type="lMarg" refType="primFontSz" fact="0.105"/>
                    <dgm:constr type="rMarg" refType="primFontSz" fact="0.315"/>
                  </dgm:constrLst>
                </dgm:else>
              </dgm:choose>
              <dgm:ruleLst>
                <dgm:rule type="h" val="INF" fact="NaN" max="NaN"/>
              </dgm:ruleLst>
            </dgm:layoutNode>
            <dgm:layoutNode name="desTx" styleLbl="revTx">
              <dgm:varLst>
                <dgm:bulletEnabled val="1"/>
              </dgm:varLst>
              <dgm:alg type="tx">
                <dgm:param type="stBulletLvl" val="1"/>
              </dgm:alg>
              <dgm:choose name="Name16">
                <dgm:if name="Name17" axis="ch" ptType="node" func="cnt" op="gte" val="1">
                  <dgm:shape xmlns:r="http://schemas.openxmlformats.org/officeDocument/2006/relationships" type="rect" r:blip="">
                    <dgm:adjLst/>
                  </dgm:shape>
                </dgm:if>
                <dgm:else name="Name18">
                  <dgm:shape xmlns:r="http://schemas.openxmlformats.org/officeDocument/2006/relationships" type="rect" r:blip="" hideGeom="1">
                    <dgm:adjLst/>
                  </dgm:shape>
                </dgm:else>
              </dgm:choose>
              <dgm:presOf axis="des" ptType="node"/>
              <dgm:constrLst>
                <dgm:constr type="secFontSz" val="65"/>
                <dgm:constr type="primFontSz" refType="secFontSz"/>
                <dgm:constr type="h"/>
                <dgm:constr type="tMarg"/>
                <dgm:constr type="bMarg"/>
                <dgm:constr type="rMarg"/>
                <dgm:constr type="lMarg"/>
              </dgm:constrLst>
              <dgm:ruleLst>
                <dgm:rule type="h" val="INF" fact="NaN" max="NaN"/>
              </dgm:ruleLst>
            </dgm:layoutNode>
          </dgm:layoutNode>
          <dgm:forEach name="Name19" axis="followSib" ptType="sibTrans" cnt="1">
            <dgm:layoutNode name="space">
              <dgm:alg type="sp"/>
              <dgm:shape xmlns:r="http://schemas.openxmlformats.org/officeDocument/2006/relationships" r:blip="">
                <dgm:adjLst/>
              </dgm:shape>
              <dgm:presOf/>
              <dgm:constrLst/>
              <dgm:ruleLst/>
            </dgm:layoutNode>
          </dgm:forEach>
        </dgm:forEach>
      </dgm:if>
      <dgm:else name="Name20">
        <dgm:constrLst>
          <dgm:constr type="w" for="ch" forName="parTxOnly" refType="w"/>
          <dgm:constr type="h" for="des" forName="parTxOnly" op="equ"/>
          <dgm:constr type="primFontSz" for="des" forName="parTxOnly" op="equ" val="65"/>
          <dgm:constr type="w" for="ch" forName="parTxOnlySpace" refType="w" refFor="ch" refForName="parTxOnly" fact="-0.1"/>
        </dgm:constrLst>
        <dgm:ruleLst/>
        <dgm:forEach name="Name21" axis="ch" ptType="node">
          <dgm:layoutNode name="parTxOnly">
            <dgm:varLst>
              <dgm:chMax val="0"/>
              <dgm:chPref val="0"/>
              <dgm:bulletEnabled val="1"/>
            </dgm:varLst>
            <dgm:alg type="tx"/>
            <dgm:choose name="Name22">
              <dgm:if name="Name23" func="var" arg="dir" op="equ" val="norm">
                <dgm:shape xmlns:r="http://schemas.openxmlformats.org/officeDocument/2006/relationships" type="chevron" r:blip="">
                  <dgm:adjLst/>
                </dgm:shape>
              </dgm:if>
              <dgm:else name="Name24">
                <dgm:shape xmlns:r="http://schemas.openxmlformats.org/officeDocument/2006/relationships" rot="180" type="chevron" r:blip="">
                  <dgm:adjLst/>
                </dgm:shape>
              </dgm:else>
            </dgm:choose>
            <dgm:presOf axis="self" ptType="node"/>
            <dgm:choose name="Name25">
              <dgm:if name="Name26" func="var" arg="dir" op="equ" val="norm">
                <dgm:constrLst>
                  <dgm:constr type="h" refType="w" op="equ" fact="0.4"/>
                  <dgm:constr type="tMarg" refType="primFontSz" fact="0.105"/>
                  <dgm:constr type="bMarg" refType="primFontSz" fact="0.105"/>
                  <dgm:constr type="lMarg" refType="primFontSz" fact="0.315"/>
                  <dgm:constr type="rMarg" refType="primFontSz" fact="0.105"/>
                </dgm:constrLst>
              </dgm:if>
              <dgm:else name="Name27">
                <dgm:constrLst>
                  <dgm:constr type="h" refType="w" op="equ" fact="0.4"/>
                  <dgm:constr type="tMarg" refType="primFontSz" fact="0.105"/>
                  <dgm:constr type="bMarg" refType="primFontSz" fact="0.105"/>
                  <dgm:constr type="lMarg" refType="primFontSz" fact="0.105"/>
                  <dgm:constr type="rMarg" refType="primFontSz" fact="0.315"/>
                </dgm:constrLst>
              </dgm:else>
            </dgm:choose>
            <dgm:ruleLst>
              <dgm:rule type="primFontSz" val="5" fact="NaN" max="NaN"/>
            </dgm:ruleLst>
          </dgm:layoutNode>
          <dgm:forEach name="Name28" axis="followSib" ptType="sibTrans" cnt="1">
            <dgm:layoutNode name="parTxOnlySpace">
              <dgm:alg type="sp"/>
              <dgm:shape xmlns:r="http://schemas.openxmlformats.org/officeDocument/2006/relationships" r:blip="">
                <dgm:adjLst/>
              </dgm:shape>
              <dgm:presOf/>
              <dgm:constrLst/>
              <dgm:ruleLst/>
            </dgm:layoutNode>
          </dgm:forEach>
        </dgm:forEach>
      </dgm:else>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48AEEFA8-5906-8A45-90C6-4B0BF60571F8}" type="datetimeFigureOut">
              <a:rPr lang="en-US" smtClean="0"/>
              <a:t>3/11/26</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F2AB725-31BF-F144-876B-0037EA85E3FC}" type="slidenum">
              <a:rPr lang="en-US" smtClean="0"/>
              <a:t>‹#›</a:t>
            </a:fld>
            <a:endParaRPr lang="en-US"/>
          </a:p>
        </p:txBody>
      </p:sp>
    </p:spTree>
    <p:extLst>
      <p:ext uri="{BB962C8B-B14F-4D97-AF65-F5344CB8AC3E}">
        <p14:creationId xmlns:p14="http://schemas.microsoft.com/office/powerpoint/2010/main" val="56964822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F2AB725-31BF-F144-876B-0037EA85E3FC}" type="slidenum">
              <a:rPr lang="en-US" smtClean="0"/>
              <a:t>4</a:t>
            </a:fld>
            <a:endParaRPr lang="en-US"/>
          </a:p>
        </p:txBody>
      </p:sp>
    </p:spTree>
    <p:extLst>
      <p:ext uri="{BB962C8B-B14F-4D97-AF65-F5344CB8AC3E}">
        <p14:creationId xmlns:p14="http://schemas.microsoft.com/office/powerpoint/2010/main" val="292722241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F2AB725-31BF-F144-876B-0037EA85E3FC}" type="slidenum">
              <a:rPr lang="en-US" smtClean="0"/>
              <a:t>12</a:t>
            </a:fld>
            <a:endParaRPr lang="en-US"/>
          </a:p>
        </p:txBody>
      </p:sp>
    </p:spTree>
    <p:extLst>
      <p:ext uri="{BB962C8B-B14F-4D97-AF65-F5344CB8AC3E}">
        <p14:creationId xmlns:p14="http://schemas.microsoft.com/office/powerpoint/2010/main" val="562392197"/>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Master" Target="../slideMasters/slideMaster1.xml"/><Relationship Id="rId1" Type="http://schemas.openxmlformats.org/officeDocument/2006/relationships/tags" Target="../tags/tag4.xml"/><Relationship Id="rId5" Type="http://schemas.openxmlformats.org/officeDocument/2006/relationships/image" Target="../media/image3.png"/><Relationship Id="rId4" Type="http://schemas.openxmlformats.org/officeDocument/2006/relationships/image" Target="../media/image2.emf"/></Relationships>
</file>

<file path=ppt/slideLayouts/_rels/slideLayout10.xml.rels><?xml version="1.0" encoding="UTF-8" standalone="yes"?>
<Relationships xmlns="http://schemas.openxmlformats.org/package/2006/relationships"><Relationship Id="rId3" Type="http://schemas.openxmlformats.org/officeDocument/2006/relationships/oleObject" Target="../embeddings/oleObject10.bin"/><Relationship Id="rId2" Type="http://schemas.openxmlformats.org/officeDocument/2006/relationships/slideMaster" Target="../slideMasters/slideMaster2.xml"/><Relationship Id="rId1" Type="http://schemas.openxmlformats.org/officeDocument/2006/relationships/tags" Target="../tags/tag15.xml"/><Relationship Id="rId6" Type="http://schemas.openxmlformats.org/officeDocument/2006/relationships/hyperlink" Target="https://business.columbia.edu/insights/climate/cki" TargetMode="External"/><Relationship Id="rId5" Type="http://schemas.openxmlformats.org/officeDocument/2006/relationships/hyperlink" Target="https://business.columbia.edu/faculty/people/gernot-wagner" TargetMode="External"/><Relationship Id="rId4" Type="http://schemas.openxmlformats.org/officeDocument/2006/relationships/image" Target="../media/image8.emf"/></Relationships>
</file>

<file path=ppt/slideLayouts/_rels/slideLayout11.xml.rels><?xml version="1.0" encoding="UTF-8" standalone="yes"?>
<Relationships xmlns="http://schemas.openxmlformats.org/package/2006/relationships"><Relationship Id="rId3" Type="http://schemas.openxmlformats.org/officeDocument/2006/relationships/oleObject" Target="../embeddings/oleObject8.bin"/><Relationship Id="rId2" Type="http://schemas.openxmlformats.org/officeDocument/2006/relationships/slideMaster" Target="../slideMasters/slideMaster2.xml"/><Relationship Id="rId1" Type="http://schemas.openxmlformats.org/officeDocument/2006/relationships/tags" Target="../tags/tag16.xml"/><Relationship Id="rId6" Type="http://schemas.openxmlformats.org/officeDocument/2006/relationships/hyperlink" Target="https://business.columbia.edu/insights/climate/cki" TargetMode="External"/><Relationship Id="rId5" Type="http://schemas.openxmlformats.org/officeDocument/2006/relationships/hyperlink" Target="https://business.columbia.edu/faculty/people/gernot-wagner" TargetMode="External"/><Relationship Id="rId4" Type="http://schemas.openxmlformats.org/officeDocument/2006/relationships/image" Target="../media/image8.emf"/></Relationships>
</file>

<file path=ppt/slideLayouts/_rels/slideLayout12.xml.rels><?xml version="1.0" encoding="UTF-8" standalone="yes"?>
<Relationships xmlns="http://schemas.openxmlformats.org/package/2006/relationships"><Relationship Id="rId3" Type="http://schemas.openxmlformats.org/officeDocument/2006/relationships/oleObject" Target="../embeddings/oleObject8.bin"/><Relationship Id="rId2" Type="http://schemas.openxmlformats.org/officeDocument/2006/relationships/slideMaster" Target="../slideMasters/slideMaster2.xml"/><Relationship Id="rId1" Type="http://schemas.openxmlformats.org/officeDocument/2006/relationships/tags" Target="../tags/tag17.xml"/><Relationship Id="rId6" Type="http://schemas.openxmlformats.org/officeDocument/2006/relationships/hyperlink" Target="https://business.columbia.edu/insights/climate/cki" TargetMode="External"/><Relationship Id="rId5" Type="http://schemas.openxmlformats.org/officeDocument/2006/relationships/hyperlink" Target="https://business.columbia.edu/faculty/people/gernot-wagner" TargetMode="External"/><Relationship Id="rId4" Type="http://schemas.openxmlformats.org/officeDocument/2006/relationships/image" Target="../media/image8.emf"/></Relationships>
</file>

<file path=ppt/slideLayouts/_rels/slideLayout13.xml.rels><?xml version="1.0" encoding="UTF-8" standalone="yes"?>
<Relationships xmlns="http://schemas.openxmlformats.org/package/2006/relationships"><Relationship Id="rId3" Type="http://schemas.openxmlformats.org/officeDocument/2006/relationships/oleObject" Target="../embeddings/oleObject8.bin"/><Relationship Id="rId2" Type="http://schemas.openxmlformats.org/officeDocument/2006/relationships/slideMaster" Target="../slideMasters/slideMaster2.xml"/><Relationship Id="rId1" Type="http://schemas.openxmlformats.org/officeDocument/2006/relationships/tags" Target="../tags/tag18.xml"/><Relationship Id="rId6" Type="http://schemas.openxmlformats.org/officeDocument/2006/relationships/hyperlink" Target="https://business.columbia.edu/insights/climate/cki" TargetMode="External"/><Relationship Id="rId5" Type="http://schemas.openxmlformats.org/officeDocument/2006/relationships/hyperlink" Target="https://business.columbia.edu/faculty/people/gernot-wagner" TargetMode="External"/><Relationship Id="rId4" Type="http://schemas.openxmlformats.org/officeDocument/2006/relationships/image" Target="../media/image8.emf"/></Relationships>
</file>

<file path=ppt/slideLayouts/_rels/slideLayout14.xml.rels><?xml version="1.0" encoding="UTF-8" standalone="yes"?>
<Relationships xmlns="http://schemas.openxmlformats.org/package/2006/relationships"><Relationship Id="rId3" Type="http://schemas.openxmlformats.org/officeDocument/2006/relationships/oleObject" Target="../embeddings/oleObject8.bin"/><Relationship Id="rId2" Type="http://schemas.openxmlformats.org/officeDocument/2006/relationships/slideMaster" Target="../slideMasters/slideMaster2.xml"/><Relationship Id="rId1" Type="http://schemas.openxmlformats.org/officeDocument/2006/relationships/tags" Target="../tags/tag19.xml"/><Relationship Id="rId6" Type="http://schemas.openxmlformats.org/officeDocument/2006/relationships/hyperlink" Target="https://business.columbia.edu/insights/climate/cki" TargetMode="External"/><Relationship Id="rId5" Type="http://schemas.openxmlformats.org/officeDocument/2006/relationships/hyperlink" Target="https://business.columbia.edu/faculty/people/gernot-wagner" TargetMode="External"/><Relationship Id="rId4" Type="http://schemas.openxmlformats.org/officeDocument/2006/relationships/image" Target="../media/image8.emf"/></Relationships>
</file>

<file path=ppt/slideLayouts/_rels/slideLayout15.xml.rels><?xml version="1.0" encoding="UTF-8" standalone="yes"?>
<Relationships xmlns="http://schemas.openxmlformats.org/package/2006/relationships"><Relationship Id="rId3" Type="http://schemas.openxmlformats.org/officeDocument/2006/relationships/oleObject" Target="../embeddings/oleObject8.bin"/><Relationship Id="rId2" Type="http://schemas.openxmlformats.org/officeDocument/2006/relationships/slideMaster" Target="../slideMasters/slideMaster2.xml"/><Relationship Id="rId1" Type="http://schemas.openxmlformats.org/officeDocument/2006/relationships/tags" Target="../tags/tag20.xml"/><Relationship Id="rId6" Type="http://schemas.openxmlformats.org/officeDocument/2006/relationships/hyperlink" Target="https://business.columbia.edu/insights/climate/cki" TargetMode="External"/><Relationship Id="rId5" Type="http://schemas.openxmlformats.org/officeDocument/2006/relationships/hyperlink" Target="https://business.columbia.edu/faculty/people/gernot-wagner" TargetMode="External"/><Relationship Id="rId4" Type="http://schemas.openxmlformats.org/officeDocument/2006/relationships/image" Target="../media/image8.emf"/></Relationships>
</file>

<file path=ppt/slideLayouts/_rels/slideLayout16.xml.rels><?xml version="1.0" encoding="UTF-8" standalone="yes"?>
<Relationships xmlns="http://schemas.openxmlformats.org/package/2006/relationships"><Relationship Id="rId3" Type="http://schemas.openxmlformats.org/officeDocument/2006/relationships/oleObject" Target="../embeddings/oleObject8.bin"/><Relationship Id="rId2" Type="http://schemas.openxmlformats.org/officeDocument/2006/relationships/slideMaster" Target="../slideMasters/slideMaster2.xml"/><Relationship Id="rId1" Type="http://schemas.openxmlformats.org/officeDocument/2006/relationships/tags" Target="../tags/tag21.xml"/><Relationship Id="rId6" Type="http://schemas.openxmlformats.org/officeDocument/2006/relationships/hyperlink" Target="https://business.columbia.edu/insights/climate/cki" TargetMode="External"/><Relationship Id="rId5" Type="http://schemas.openxmlformats.org/officeDocument/2006/relationships/hyperlink" Target="https://business.columbia.edu/faculty/people/gernot-wagner" TargetMode="External"/><Relationship Id="rId4" Type="http://schemas.openxmlformats.org/officeDocument/2006/relationships/image" Target="../media/image8.emf"/></Relationships>
</file>

<file path=ppt/slideLayouts/_rels/slideLayout17.xml.rels><?xml version="1.0" encoding="UTF-8" standalone="yes"?>
<Relationships xmlns="http://schemas.openxmlformats.org/package/2006/relationships"><Relationship Id="rId3" Type="http://schemas.openxmlformats.org/officeDocument/2006/relationships/oleObject" Target="../embeddings/oleObject8.bin"/><Relationship Id="rId2" Type="http://schemas.openxmlformats.org/officeDocument/2006/relationships/slideMaster" Target="../slideMasters/slideMaster2.xml"/><Relationship Id="rId1" Type="http://schemas.openxmlformats.org/officeDocument/2006/relationships/tags" Target="../tags/tag22.xml"/><Relationship Id="rId6" Type="http://schemas.openxmlformats.org/officeDocument/2006/relationships/hyperlink" Target="https://business.columbia.edu/insights/climate/cki" TargetMode="External"/><Relationship Id="rId5" Type="http://schemas.openxmlformats.org/officeDocument/2006/relationships/hyperlink" Target="https://business.columbia.edu/faculty/people/gernot-wagner" TargetMode="External"/><Relationship Id="rId4" Type="http://schemas.openxmlformats.org/officeDocument/2006/relationships/image" Target="../media/image8.emf"/></Relationships>
</file>

<file path=ppt/slideLayouts/_rels/slideLayout18.xml.rels><?xml version="1.0" encoding="UTF-8" standalone="yes"?>
<Relationships xmlns="http://schemas.openxmlformats.org/package/2006/relationships"><Relationship Id="rId3" Type="http://schemas.openxmlformats.org/officeDocument/2006/relationships/oleObject" Target="../embeddings/oleObject8.bin"/><Relationship Id="rId2" Type="http://schemas.openxmlformats.org/officeDocument/2006/relationships/slideMaster" Target="../slideMasters/slideMaster2.xml"/><Relationship Id="rId1" Type="http://schemas.openxmlformats.org/officeDocument/2006/relationships/tags" Target="../tags/tag23.xml"/><Relationship Id="rId6" Type="http://schemas.openxmlformats.org/officeDocument/2006/relationships/hyperlink" Target="https://business.columbia.edu/insights/climate/cki" TargetMode="External"/><Relationship Id="rId5" Type="http://schemas.openxmlformats.org/officeDocument/2006/relationships/hyperlink" Target="https://business.columbia.edu/faculty/people/gernot-wagner" TargetMode="External"/><Relationship Id="rId4" Type="http://schemas.openxmlformats.org/officeDocument/2006/relationships/image" Target="../media/image8.emf"/></Relationships>
</file>

<file path=ppt/slideLayouts/_rels/slideLayout19.xml.rels><?xml version="1.0" encoding="UTF-8" standalone="yes"?>
<Relationships xmlns="http://schemas.openxmlformats.org/package/2006/relationships"><Relationship Id="rId3" Type="http://schemas.openxmlformats.org/officeDocument/2006/relationships/oleObject" Target="../embeddings/oleObject8.bin"/><Relationship Id="rId2" Type="http://schemas.openxmlformats.org/officeDocument/2006/relationships/slideMaster" Target="../slideMasters/slideMaster2.xml"/><Relationship Id="rId1" Type="http://schemas.openxmlformats.org/officeDocument/2006/relationships/tags" Target="../tags/tag24.xml"/><Relationship Id="rId6" Type="http://schemas.openxmlformats.org/officeDocument/2006/relationships/hyperlink" Target="https://business.columbia.edu/insights/climate/cki" TargetMode="External"/><Relationship Id="rId5" Type="http://schemas.openxmlformats.org/officeDocument/2006/relationships/hyperlink" Target="https://business.columbia.edu/faculty/people/gernot-wagner" TargetMode="External"/><Relationship Id="rId4" Type="http://schemas.openxmlformats.org/officeDocument/2006/relationships/image" Target="../media/image8.emf"/></Relationships>
</file>

<file path=ppt/slideLayouts/_rels/slideLayout2.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Master" Target="../slideMasters/slideMaster1.xml"/><Relationship Id="rId1" Type="http://schemas.openxmlformats.org/officeDocument/2006/relationships/tags" Target="../tags/tag5.xml"/><Relationship Id="rId5" Type="http://schemas.openxmlformats.org/officeDocument/2006/relationships/image" Target="../media/image3.png"/><Relationship Id="rId4" Type="http://schemas.openxmlformats.org/officeDocument/2006/relationships/image" Target="../media/image4.emf"/></Relationships>
</file>

<file path=ppt/slideLayouts/_rels/slideLayout20.xml.rels><?xml version="1.0" encoding="UTF-8" standalone="yes"?>
<Relationships xmlns="http://schemas.openxmlformats.org/package/2006/relationships"><Relationship Id="rId3" Type="http://schemas.openxmlformats.org/officeDocument/2006/relationships/oleObject" Target="../embeddings/oleObject8.bin"/><Relationship Id="rId2" Type="http://schemas.openxmlformats.org/officeDocument/2006/relationships/slideMaster" Target="../slideMasters/slideMaster2.xml"/><Relationship Id="rId1" Type="http://schemas.openxmlformats.org/officeDocument/2006/relationships/tags" Target="../tags/tag25.xml"/><Relationship Id="rId6" Type="http://schemas.openxmlformats.org/officeDocument/2006/relationships/hyperlink" Target="https://business.columbia.edu/insights/climate/cki" TargetMode="External"/><Relationship Id="rId5" Type="http://schemas.openxmlformats.org/officeDocument/2006/relationships/hyperlink" Target="https://business.columbia.edu/faculty/people/gernot-wagner" TargetMode="External"/><Relationship Id="rId4" Type="http://schemas.openxmlformats.org/officeDocument/2006/relationships/image" Target="../media/image8.emf"/></Relationships>
</file>

<file path=ppt/slideLayouts/_rels/slideLayout21.xml.rels><?xml version="1.0" encoding="UTF-8" standalone="yes"?>
<Relationships xmlns="http://schemas.openxmlformats.org/package/2006/relationships"><Relationship Id="rId3" Type="http://schemas.openxmlformats.org/officeDocument/2006/relationships/oleObject" Target="../embeddings/oleObject11.bin"/><Relationship Id="rId2" Type="http://schemas.openxmlformats.org/officeDocument/2006/relationships/slideMaster" Target="../slideMasters/slideMaster2.xml"/><Relationship Id="rId1" Type="http://schemas.openxmlformats.org/officeDocument/2006/relationships/tags" Target="../tags/tag26.xml"/><Relationship Id="rId6" Type="http://schemas.openxmlformats.org/officeDocument/2006/relationships/hyperlink" Target="https://business.columbia.edu/insights/climate/cki" TargetMode="External"/><Relationship Id="rId5" Type="http://schemas.openxmlformats.org/officeDocument/2006/relationships/hyperlink" Target="https://business.columbia.edu/faculty/people/gernot-wagner" TargetMode="External"/><Relationship Id="rId4" Type="http://schemas.openxmlformats.org/officeDocument/2006/relationships/image" Target="../media/image8.emf"/></Relationships>
</file>

<file path=ppt/slideLayouts/_rels/slideLayout3.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1.xml"/><Relationship Id="rId1" Type="http://schemas.openxmlformats.org/officeDocument/2006/relationships/tags" Target="../tags/tag6.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emf"/></Relationships>
</file>

<file path=ppt/slideLayouts/_rels/slideLayout4.xml.rels><?xml version="1.0" encoding="UTF-8" standalone="yes"?>
<Relationships xmlns="http://schemas.openxmlformats.org/package/2006/relationships"><Relationship Id="rId3" Type="http://schemas.openxmlformats.org/officeDocument/2006/relationships/oleObject" Target="../embeddings/oleObject5.bin"/><Relationship Id="rId2" Type="http://schemas.openxmlformats.org/officeDocument/2006/relationships/slideMaster" Target="../slideMasters/slideMaster1.xml"/><Relationship Id="rId1" Type="http://schemas.openxmlformats.org/officeDocument/2006/relationships/tags" Target="../tags/tag7.xml"/><Relationship Id="rId5" Type="http://schemas.openxmlformats.org/officeDocument/2006/relationships/image" Target="../media/image3.png"/><Relationship Id="rId4" Type="http://schemas.openxmlformats.org/officeDocument/2006/relationships/image" Target="../media/image4.emf"/></Relationships>
</file>

<file path=ppt/slideLayouts/_rels/slideLayout5.xml.rels><?xml version="1.0" encoding="UTF-8" standalone="yes"?>
<Relationships xmlns="http://schemas.openxmlformats.org/package/2006/relationships"><Relationship Id="rId3" Type="http://schemas.openxmlformats.org/officeDocument/2006/relationships/oleObject" Target="../embeddings/oleObject6.bin"/><Relationship Id="rId7" Type="http://schemas.openxmlformats.org/officeDocument/2006/relationships/hyperlink" Target="https://business.columbia.edu/insights/climate/cki" TargetMode="External"/><Relationship Id="rId2" Type="http://schemas.openxmlformats.org/officeDocument/2006/relationships/slideMaster" Target="../slideMasters/slideMaster1.xml"/><Relationship Id="rId1" Type="http://schemas.openxmlformats.org/officeDocument/2006/relationships/tags" Target="../tags/tag8.xml"/><Relationship Id="rId6" Type="http://schemas.openxmlformats.org/officeDocument/2006/relationships/hyperlink" Target="https://business.columbia.edu/faculty/people/gernot-wagner" TargetMode="External"/><Relationship Id="rId5" Type="http://schemas.openxmlformats.org/officeDocument/2006/relationships/image" Target="../media/image7.png"/><Relationship Id="rId4" Type="http://schemas.openxmlformats.org/officeDocument/2006/relationships/image" Target="../media/image8.emf"/></Relationships>
</file>

<file path=ppt/slideLayouts/_rels/slideLayout6.xml.rels><?xml version="1.0" encoding="UTF-8" standalone="yes"?>
<Relationships xmlns="http://schemas.openxmlformats.org/package/2006/relationships"><Relationship Id="rId3" Type="http://schemas.openxmlformats.org/officeDocument/2006/relationships/oleObject" Target="../embeddings/oleObject6.bin"/><Relationship Id="rId7" Type="http://schemas.openxmlformats.org/officeDocument/2006/relationships/hyperlink" Target="https://business.columbia.edu/insights/climate/cki" TargetMode="External"/><Relationship Id="rId2" Type="http://schemas.openxmlformats.org/officeDocument/2006/relationships/slideMaster" Target="../slideMasters/slideMaster1.xml"/><Relationship Id="rId1" Type="http://schemas.openxmlformats.org/officeDocument/2006/relationships/tags" Target="../tags/tag9.xml"/><Relationship Id="rId6" Type="http://schemas.openxmlformats.org/officeDocument/2006/relationships/hyperlink" Target="https://business.columbia.edu/faculty/people/gernot-wagner" TargetMode="External"/><Relationship Id="rId5" Type="http://schemas.openxmlformats.org/officeDocument/2006/relationships/image" Target="../media/image7.png"/><Relationship Id="rId4" Type="http://schemas.openxmlformats.org/officeDocument/2006/relationships/image" Target="../media/image8.emf"/></Relationships>
</file>

<file path=ppt/slideLayouts/_rels/slideLayout7.xml.rels><?xml version="1.0" encoding="UTF-8" standalone="yes"?>
<Relationships xmlns="http://schemas.openxmlformats.org/package/2006/relationships"><Relationship Id="rId8" Type="http://schemas.openxmlformats.org/officeDocument/2006/relationships/hyperlink" Target="https://business.columbia.edu/insights/climate/cki" TargetMode="External"/><Relationship Id="rId13" Type="http://schemas.openxmlformats.org/officeDocument/2006/relationships/hyperlink" Target="mailto:af3487@columbia.edu" TargetMode="External"/><Relationship Id="rId3" Type="http://schemas.openxmlformats.org/officeDocument/2006/relationships/oleObject" Target="../embeddings/oleObject7.bin"/><Relationship Id="rId7" Type="http://schemas.openxmlformats.org/officeDocument/2006/relationships/hyperlink" Target="https://business.columbia.edu/faculty/people/gernot-wagner" TargetMode="External"/><Relationship Id="rId12" Type="http://schemas.openxmlformats.org/officeDocument/2006/relationships/hyperlink" Target="mailto:ih2428@columbia.edu" TargetMode="External"/><Relationship Id="rId2" Type="http://schemas.openxmlformats.org/officeDocument/2006/relationships/slideMaster" Target="../slideMasters/slideMaster1.xml"/><Relationship Id="rId1" Type="http://schemas.openxmlformats.org/officeDocument/2006/relationships/tags" Target="../tags/tag10.xml"/><Relationship Id="rId6" Type="http://schemas.openxmlformats.org/officeDocument/2006/relationships/image" Target="../media/image7.png"/><Relationship Id="rId11" Type="http://schemas.openxmlformats.org/officeDocument/2006/relationships/image" Target="../media/image12.png"/><Relationship Id="rId5" Type="http://schemas.openxmlformats.org/officeDocument/2006/relationships/image" Target="../media/image9.JPG"/><Relationship Id="rId15" Type="http://schemas.openxmlformats.org/officeDocument/2006/relationships/hyperlink" Target="mailto:gwagner@columbia.edu" TargetMode="External"/><Relationship Id="rId10" Type="http://schemas.openxmlformats.org/officeDocument/2006/relationships/image" Target="../media/image11.png"/><Relationship Id="rId4" Type="http://schemas.openxmlformats.org/officeDocument/2006/relationships/image" Target="../media/image8.emf"/><Relationship Id="rId9" Type="http://schemas.openxmlformats.org/officeDocument/2006/relationships/image" Target="../media/image10.jpeg"/><Relationship Id="rId14" Type="http://schemas.openxmlformats.org/officeDocument/2006/relationships/hyperlink" Target="mailto:pm3346@columbia.edu" TargetMode="External"/></Relationships>
</file>

<file path=ppt/slideLayouts/_rels/slideLayout8.xml.rels><?xml version="1.0" encoding="UTF-8" standalone="yes"?>
<Relationships xmlns="http://schemas.openxmlformats.org/package/2006/relationships"><Relationship Id="rId3" Type="http://schemas.openxmlformats.org/officeDocument/2006/relationships/oleObject" Target="../embeddings/oleObject8.bin"/><Relationship Id="rId2" Type="http://schemas.openxmlformats.org/officeDocument/2006/relationships/slideMaster" Target="../slideMasters/slideMaster1.xml"/><Relationship Id="rId1" Type="http://schemas.openxmlformats.org/officeDocument/2006/relationships/tags" Target="../tags/tag11.xml"/><Relationship Id="rId6" Type="http://schemas.openxmlformats.org/officeDocument/2006/relationships/hyperlink" Target="https://business.columbia.edu/insights/climate/cki" TargetMode="External"/><Relationship Id="rId5" Type="http://schemas.openxmlformats.org/officeDocument/2006/relationships/hyperlink" Target="https://business.columbia.edu/faculty/people/gernot-wagner" TargetMode="External"/><Relationship Id="rId4" Type="http://schemas.openxmlformats.org/officeDocument/2006/relationships/image" Target="../media/image8.emf"/></Relationships>
</file>

<file path=ppt/slideLayouts/_rels/slideLayout9.xml.rels><?xml version="1.0" encoding="UTF-8" standalone="yes"?>
<Relationships xmlns="http://schemas.openxmlformats.org/package/2006/relationships"><Relationship Id="rId3" Type="http://schemas.openxmlformats.org/officeDocument/2006/relationships/oleObject" Target="../embeddings/oleObject8.bin"/><Relationship Id="rId2" Type="http://schemas.openxmlformats.org/officeDocument/2006/relationships/slideMaster" Target="../slideMasters/slideMaster2.xml"/><Relationship Id="rId1" Type="http://schemas.openxmlformats.org/officeDocument/2006/relationships/tags" Target="../tags/tag14.xml"/><Relationship Id="rId6" Type="http://schemas.openxmlformats.org/officeDocument/2006/relationships/hyperlink" Target="https://business.columbia.edu/insights/climate/cki" TargetMode="External"/><Relationship Id="rId5" Type="http://schemas.openxmlformats.org/officeDocument/2006/relationships/hyperlink" Target="https://business.columbia.edu/faculty/people/gernot-wagner" TargetMode="External"/><Relationship Id="rId4" Type="http://schemas.openxmlformats.org/officeDocument/2006/relationships/image" Target="../media/image13.emf"/></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over page">
    <p:bg>
      <p:bgPr>
        <a:solidFill>
          <a:srgbClr val="009BDB"/>
        </a:solidFill>
        <a:effectLst/>
      </p:bgPr>
    </p:bg>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15BEEFE8-08DB-4323-1C3F-1B2713BA00FD}"/>
              </a:ext>
            </a:extLst>
          </p:cNvPr>
          <p:cNvGraphicFramePr>
            <a:graphicFrameLocks/>
          </p:cNvGraphicFramePr>
          <p:nvPr userDrawn="1">
            <p:custDataLst>
              <p:tags r:id="rId1"/>
            </p:custDataLst>
            <p:extLst>
              <p:ext uri="{D42A27DB-BD31-4B8C-83A1-F6EECF244321}">
                <p14:modId xmlns:p14="http://schemas.microsoft.com/office/powerpoint/2010/main" val="4090282459"/>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4" name="think-cell data - do not delete" hidden="1">
                        <a:extLst>
                          <a:ext uri="{FF2B5EF4-FFF2-40B4-BE49-F238E27FC236}">
                            <a16:creationId xmlns:a16="http://schemas.microsoft.com/office/drawing/2014/main" id="{15BEEFE8-08DB-4323-1C3F-1B2713BA00FD}"/>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pic>
        <p:nvPicPr>
          <p:cNvPr id="10" name="Picture 9"/>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411272" y="342685"/>
            <a:ext cx="2850036" cy="477381"/>
          </a:xfrm>
          <a:prstGeom prst="rect">
            <a:avLst/>
          </a:prstGeom>
        </p:spPr>
      </p:pic>
      <p:sp>
        <p:nvSpPr>
          <p:cNvPr id="2" name="Title 1">
            <a:extLst>
              <a:ext uri="{FF2B5EF4-FFF2-40B4-BE49-F238E27FC236}">
                <a16:creationId xmlns:a16="http://schemas.microsoft.com/office/drawing/2014/main" id="{8B7FC975-48D4-E344-AA0E-6BF906D04B8F}"/>
              </a:ext>
            </a:extLst>
          </p:cNvPr>
          <p:cNvSpPr>
            <a:spLocks noGrp="1"/>
          </p:cNvSpPr>
          <p:nvPr>
            <p:ph type="title" hasCustomPrompt="1"/>
          </p:nvPr>
        </p:nvSpPr>
        <p:spPr>
          <a:xfrm>
            <a:off x="5280951" y="3302241"/>
            <a:ext cx="6432630" cy="1605426"/>
          </a:xfrm>
          <a:prstGeom prst="rect">
            <a:avLst/>
          </a:prstGeom>
        </p:spPr>
        <p:txBody>
          <a:bodyPr vert="horz" lIns="0" tIns="91440" rIns="0" bIns="0" anchor="t" anchorCtr="0">
            <a:noAutofit/>
          </a:bodyPr>
          <a:lstStyle>
            <a:lvl1pPr>
              <a:lnSpc>
                <a:spcPts val="3600"/>
              </a:lnSpc>
              <a:defRPr sz="4800">
                <a:solidFill>
                  <a:srgbClr val="F1F4F7"/>
                </a:solidFill>
              </a:defRPr>
            </a:lvl1pPr>
          </a:lstStyle>
          <a:p>
            <a:r>
              <a:rPr lang="en-US" dirty="0"/>
              <a:t>Deck Title </a:t>
            </a:r>
          </a:p>
        </p:txBody>
      </p:sp>
      <p:cxnSp>
        <p:nvCxnSpPr>
          <p:cNvPr id="3" name="Straight Connector 2">
            <a:extLst>
              <a:ext uri="{FF2B5EF4-FFF2-40B4-BE49-F238E27FC236}">
                <a16:creationId xmlns:a16="http://schemas.microsoft.com/office/drawing/2014/main" id="{25822FE9-D507-C840-A53B-A87F0DAB04F1}"/>
              </a:ext>
            </a:extLst>
          </p:cNvPr>
          <p:cNvCxnSpPr/>
          <p:nvPr userDrawn="1"/>
        </p:nvCxnSpPr>
        <p:spPr>
          <a:xfrm>
            <a:off x="0" y="3277363"/>
            <a:ext cx="121920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5" name="Text Placeholder 4">
            <a:extLst>
              <a:ext uri="{FF2B5EF4-FFF2-40B4-BE49-F238E27FC236}">
                <a16:creationId xmlns:a16="http://schemas.microsoft.com/office/drawing/2014/main" id="{FD3040F0-F99F-E542-942E-C6B8AD8A7537}"/>
              </a:ext>
            </a:extLst>
          </p:cNvPr>
          <p:cNvSpPr>
            <a:spLocks noGrp="1"/>
          </p:cNvSpPr>
          <p:nvPr>
            <p:ph type="body" sz="quarter" idx="10" hasCustomPrompt="1"/>
          </p:nvPr>
        </p:nvSpPr>
        <p:spPr>
          <a:xfrm>
            <a:off x="5280951" y="5184774"/>
            <a:ext cx="6432630" cy="1330541"/>
          </a:xfrm>
          <a:prstGeom prst="rect">
            <a:avLst/>
          </a:prstGeom>
        </p:spPr>
        <p:txBody>
          <a:bodyPr lIns="0">
            <a:noAutofit/>
          </a:bodyPr>
          <a:lstStyle>
            <a:lvl1pPr marL="0" indent="0">
              <a:lnSpc>
                <a:spcPts val="2400"/>
              </a:lnSpc>
              <a:buNone/>
              <a:defRPr sz="2000" b="1" i="0">
                <a:solidFill>
                  <a:srgbClr val="F1F4F7"/>
                </a:solidFill>
                <a:latin typeface="Arial" panose="020B0604020202020204" pitchFamily="34" charset="0"/>
              </a:defRPr>
            </a:lvl1pPr>
          </a:lstStyle>
          <a:p>
            <a:pPr lvl="0"/>
            <a:r>
              <a:rPr lang="en-US" dirty="0"/>
              <a:t>Authors in form of “Lead author et al.”</a:t>
            </a:r>
          </a:p>
        </p:txBody>
      </p:sp>
      <p:sp>
        <p:nvSpPr>
          <p:cNvPr id="8" name="Text Placeholder 8">
            <a:extLst>
              <a:ext uri="{FF2B5EF4-FFF2-40B4-BE49-F238E27FC236}">
                <a16:creationId xmlns:a16="http://schemas.microsoft.com/office/drawing/2014/main" id="{B1A05A3F-1493-B94B-8610-C082B2A031EA}"/>
              </a:ext>
            </a:extLst>
          </p:cNvPr>
          <p:cNvSpPr>
            <a:spLocks noGrp="1"/>
          </p:cNvSpPr>
          <p:nvPr>
            <p:ph type="body" sz="quarter" idx="12" hasCustomPrompt="1"/>
          </p:nvPr>
        </p:nvSpPr>
        <p:spPr>
          <a:xfrm>
            <a:off x="5280951" y="493776"/>
            <a:ext cx="2699675" cy="477345"/>
          </a:xfrm>
          <a:prstGeom prst="rect">
            <a:avLst/>
          </a:prstGeom>
        </p:spPr>
        <p:txBody>
          <a:bodyPr wrap="square">
            <a:noAutofit/>
          </a:bodyPr>
          <a:lstStyle>
            <a:lvl1pPr marL="0" indent="0">
              <a:buNone/>
              <a:defRPr sz="1800" b="1" i="0">
                <a:solidFill>
                  <a:schemeClr val="bg1"/>
                </a:solidFill>
                <a:latin typeface="Arial" panose="020B0604020202020204" pitchFamily="34" charset="0"/>
              </a:defRPr>
            </a:lvl1pPr>
          </a:lstStyle>
          <a:p>
            <a:pPr lvl="0"/>
            <a:r>
              <a:rPr lang="en-US" dirty="0"/>
              <a:t>Date</a:t>
            </a:r>
          </a:p>
        </p:txBody>
      </p:sp>
      <p:sp>
        <p:nvSpPr>
          <p:cNvPr id="9" name="Rectangle 8"/>
          <p:cNvSpPr/>
          <p:nvPr userDrawn="1"/>
        </p:nvSpPr>
        <p:spPr bwMode="gray">
          <a:xfrm>
            <a:off x="6972300" y="6590007"/>
            <a:ext cx="2819400" cy="240711"/>
          </a:xfrm>
          <a:prstGeom prst="rect">
            <a:avLst/>
          </a:prstGeom>
          <a:solidFill>
            <a:srgbClr val="009BDB"/>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err="1">
              <a:solidFill>
                <a:schemeClr val="tx1"/>
              </a:solidFill>
            </a:endParaRPr>
          </a:p>
        </p:txBody>
      </p:sp>
      <p:sp>
        <p:nvSpPr>
          <p:cNvPr id="6" name="Text Placeholder 8">
            <a:extLst>
              <a:ext uri="{FF2B5EF4-FFF2-40B4-BE49-F238E27FC236}">
                <a16:creationId xmlns:a16="http://schemas.microsoft.com/office/drawing/2014/main" id="{BA2289A3-013E-4D53-1C0B-46D992933E0B}"/>
              </a:ext>
            </a:extLst>
          </p:cNvPr>
          <p:cNvSpPr>
            <a:spLocks noGrp="1"/>
          </p:cNvSpPr>
          <p:nvPr>
            <p:ph type="body" sz="quarter" idx="13" hasCustomPrompt="1"/>
          </p:nvPr>
        </p:nvSpPr>
        <p:spPr>
          <a:xfrm>
            <a:off x="5280951" y="1046371"/>
            <a:ext cx="6580849" cy="647164"/>
          </a:xfrm>
          <a:prstGeom prst="rect">
            <a:avLst/>
          </a:prstGeom>
        </p:spPr>
        <p:txBody>
          <a:bodyPr wrap="square">
            <a:noAutofit/>
          </a:bodyPr>
          <a:lstStyle>
            <a:lvl1pPr marL="0" indent="0">
              <a:buNone/>
              <a:defRPr sz="1400" b="1" i="0">
                <a:solidFill>
                  <a:schemeClr val="bg1"/>
                </a:solidFill>
                <a:latin typeface="Arial" panose="020B0604020202020204" pitchFamily="34" charset="0"/>
              </a:defRPr>
            </a:lvl1pPr>
          </a:lstStyle>
          <a:p>
            <a:pPr lvl="0"/>
            <a:r>
              <a:rPr lang="en-US" dirty="0"/>
              <a:t>Originally Published: </a:t>
            </a:r>
            <a:r>
              <a:rPr lang="en-US" i="1" dirty="0"/>
              <a:t>Insert date of originally published deck</a:t>
            </a:r>
            <a:endParaRPr lang="en-US" dirty="0"/>
          </a:p>
        </p:txBody>
      </p:sp>
      <p:sp>
        <p:nvSpPr>
          <p:cNvPr id="7" name="Text Placeholder 8">
            <a:extLst>
              <a:ext uri="{FF2B5EF4-FFF2-40B4-BE49-F238E27FC236}">
                <a16:creationId xmlns:a16="http://schemas.microsoft.com/office/drawing/2014/main" id="{6FFBB5DA-1299-663D-F35D-52A8B19F2485}"/>
              </a:ext>
            </a:extLst>
          </p:cNvPr>
          <p:cNvSpPr>
            <a:spLocks noGrp="1"/>
          </p:cNvSpPr>
          <p:nvPr>
            <p:ph type="body" sz="quarter" idx="14" hasCustomPrompt="1"/>
          </p:nvPr>
        </p:nvSpPr>
        <p:spPr>
          <a:xfrm>
            <a:off x="391451" y="5868151"/>
            <a:ext cx="4703063" cy="647164"/>
          </a:xfrm>
          <a:prstGeom prst="rect">
            <a:avLst/>
          </a:prstGeom>
        </p:spPr>
        <p:txBody>
          <a:bodyPr wrap="square">
            <a:noAutofit/>
          </a:bodyPr>
          <a:lstStyle>
            <a:lvl1pPr marL="0" indent="0">
              <a:buNone/>
              <a:defRPr sz="1400" b="1" i="0">
                <a:solidFill>
                  <a:schemeClr val="bg1"/>
                </a:solidFill>
                <a:latin typeface="Arial" panose="020B0604020202020204" pitchFamily="34" charset="0"/>
              </a:defRPr>
            </a:lvl1pPr>
          </a:lstStyle>
          <a:p>
            <a:r>
              <a:rPr lang="en-US" sz="1400" dirty="0">
                <a:latin typeface="Arial"/>
                <a:cs typeface="Arial"/>
              </a:rPr>
              <a:t>Cite as:</a:t>
            </a:r>
            <a:r>
              <a:rPr lang="en-US" sz="1400" i="1" dirty="0">
                <a:latin typeface="Arial"/>
                <a:cs typeface="Arial"/>
              </a:rPr>
              <a:t> Lead author et al</a:t>
            </a:r>
            <a:r>
              <a:rPr lang="en-US" sz="1400" dirty="0">
                <a:latin typeface="Arial"/>
                <a:cs typeface="Arial"/>
              </a:rPr>
              <a:t>. ”Deck Title," Columbia Business School Climate Knowledge Initiative (Date).</a:t>
            </a:r>
            <a:endParaRPr lang="en-US" sz="1400" b="0" dirty="0">
              <a:solidFill>
                <a:srgbClr val="000000"/>
              </a:solidFill>
              <a:latin typeface="Arial"/>
              <a:cs typeface="Arial"/>
            </a:endParaRPr>
          </a:p>
        </p:txBody>
      </p:sp>
    </p:spTree>
    <p:extLst>
      <p:ext uri="{BB962C8B-B14F-4D97-AF65-F5344CB8AC3E}">
        <p14:creationId xmlns:p14="http://schemas.microsoft.com/office/powerpoint/2010/main" val="2290573739"/>
      </p:ext>
    </p:extLst>
  </p:cSld>
  <p:clrMapOvr>
    <a:masterClrMapping/>
  </p:clrMapOvr>
  <p:extLst>
    <p:ext uri="{DCECCB84-F9BA-43D5-87BE-67443E8EF086}">
      <p15:sldGuideLst xmlns:p15="http://schemas.microsoft.com/office/powerpoint/2012/main">
        <p15:guide id="1" pos="208">
          <p15:clr>
            <a:srgbClr val="CCCCCC"/>
          </p15:clr>
        </p15:guide>
        <p15:guide id="2" pos="7472">
          <p15:clr>
            <a:srgbClr val="CCCCCC"/>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Actions Items List">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43B131C-746B-39C7-7312-75C7B13BBCEF}"/>
              </a:ext>
            </a:extLst>
          </p:cNvPr>
          <p:cNvGraphicFramePr>
            <a:graphicFrameLocks/>
          </p:cNvGraphicFramePr>
          <p:nvPr userDrawn="1">
            <p:custDataLst>
              <p:tags r:id="rId1"/>
            </p:custDataLst>
            <p:extLst>
              <p:ext uri="{D42A27DB-BD31-4B8C-83A1-F6EECF244321}">
                <p14:modId xmlns:p14="http://schemas.microsoft.com/office/powerpoint/2010/main" val="3976044077"/>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B43B131C-746B-39C7-7312-75C7B13BBCE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Table Placeholder 2">
            <a:extLst>
              <a:ext uri="{FF2B5EF4-FFF2-40B4-BE49-F238E27FC236}">
                <a16:creationId xmlns:a16="http://schemas.microsoft.com/office/drawing/2014/main" id="{912BC789-652B-24D3-1691-9FE570C848A0}"/>
              </a:ext>
            </a:extLst>
          </p:cNvPr>
          <p:cNvSpPr>
            <a:spLocks noGrp="1"/>
          </p:cNvSpPr>
          <p:nvPr>
            <p:ph type="tbl" sz="quarter" idx="11"/>
          </p:nvPr>
        </p:nvSpPr>
        <p:spPr>
          <a:xfrm>
            <a:off x="334963" y="2195551"/>
            <a:ext cx="11521440" cy="3904488"/>
          </a:xfrm>
        </p:spPr>
        <p:txBody>
          <a:bodyPr/>
          <a:lstStyle/>
          <a:p>
            <a:endParaRPr lang="en-US"/>
          </a:p>
        </p:txBody>
      </p:sp>
      <p:sp>
        <p:nvSpPr>
          <p:cNvPr id="4" name="Title 1">
            <a:extLst>
              <a:ext uri="{FF2B5EF4-FFF2-40B4-BE49-F238E27FC236}">
                <a16:creationId xmlns:a16="http://schemas.microsoft.com/office/drawing/2014/main" id="{3224D32E-A984-55C4-82E1-CC1C751DA31F}"/>
              </a:ext>
            </a:extLst>
          </p:cNvPr>
          <p:cNvSpPr>
            <a:spLocks noGrp="1"/>
          </p:cNvSpPr>
          <p:nvPr>
            <p:ph type="title" hasCustomPrompt="1"/>
          </p:nvPr>
        </p:nvSpPr>
        <p:spPr>
          <a:xfrm>
            <a:off x="334963" y="513568"/>
            <a:ext cx="11522076" cy="754846"/>
          </a:xfrm>
          <a:prstGeom prst="rect">
            <a:avLst/>
          </a:prstGeom>
        </p:spPr>
        <p:txBody>
          <a:bodyPr vert="horz" wrap="square" tIns="0" rIns="91440" bIns="0" anchor="t">
            <a:noAutofit/>
          </a:bodyPr>
          <a:lstStyle>
            <a:lvl1pPr>
              <a:spcBef>
                <a:spcPts val="0"/>
              </a:spcBef>
              <a:defRPr sz="2800" baseline="0"/>
            </a:lvl1pPr>
          </a:lstStyle>
          <a:p>
            <a:r>
              <a:rPr lang="en-US" dirty="0"/>
              <a:t>Action Items List – Team [insert topic]</a:t>
            </a:r>
          </a:p>
        </p:txBody>
      </p:sp>
      <p:sp>
        <p:nvSpPr>
          <p:cNvPr id="7" name="Footer Placeholder 4">
            <a:extLst>
              <a:ext uri="{FF2B5EF4-FFF2-40B4-BE49-F238E27FC236}">
                <a16:creationId xmlns:a16="http://schemas.microsoft.com/office/drawing/2014/main" id="{280FCD16-E095-44F9-ED74-4697D5240FD4}"/>
              </a:ext>
            </a:extLst>
          </p:cNvPr>
          <p:cNvSpPr>
            <a:spLocks noGrp="1"/>
          </p:cNvSpPr>
          <p:nvPr>
            <p:ph type="ftr" sz="quarter" idx="3"/>
          </p:nvPr>
        </p:nvSpPr>
        <p:spPr>
          <a:xfrm>
            <a:off x="334962" y="6344432"/>
            <a:ext cx="9147241" cy="216706"/>
          </a:xfrm>
          <a:prstGeom prst="rect">
            <a:avLst/>
          </a:prstGeom>
        </p:spPr>
        <p:txBody>
          <a:bodyPr vert="horz" lIns="0" tIns="0" rIns="0" bIns="0" rtlCol="0" anchor="t"/>
          <a:lstStyle>
            <a:lvl1pPr algn="l">
              <a:defRPr sz="800">
                <a:solidFill>
                  <a:schemeClr val="tx1">
                    <a:tint val="82000"/>
                  </a:schemeClr>
                </a:solidFill>
              </a:defRPr>
            </a:lvl1pPr>
          </a:lstStyle>
          <a:p>
            <a:r>
              <a:rPr lang="en-US" dirty="0">
                <a:solidFill>
                  <a:srgbClr val="000000"/>
                </a:solidFill>
              </a:rPr>
              <a:t>Sources: Source title [with link] (Source name, year); Source title [with link] (Source name, year).</a:t>
            </a:r>
          </a:p>
          <a:p>
            <a:r>
              <a:rPr lang="en-US" dirty="0">
                <a:solidFill>
                  <a:srgbClr val="000000"/>
                </a:solidFill>
              </a:rPr>
              <a:t>Credit: Names, and </a:t>
            </a:r>
            <a:r>
              <a:rPr lang="en-US" u="sng" dirty="0">
                <a:hlinkClick r:id="rId5"/>
              </a:rPr>
              <a:t>Gernot Wagner</a:t>
            </a:r>
            <a:r>
              <a:rPr lang="en-US" dirty="0"/>
              <a:t>. </a:t>
            </a:r>
            <a:r>
              <a:rPr lang="en-US" dirty="0">
                <a:solidFill>
                  <a:schemeClr val="tx1"/>
                </a:solidFill>
              </a:rPr>
              <a:t>Share with </a:t>
            </a:r>
            <a:r>
              <a:rPr lang="en-US" u="sng" dirty="0">
                <a:solidFill>
                  <a:schemeClr val="tx1"/>
                </a:solidFill>
                <a:hlinkClick r:id="rId6"/>
              </a:rPr>
              <a:t>attribution</a:t>
            </a:r>
            <a:r>
              <a:rPr lang="en-US" dirty="0">
                <a:solidFill>
                  <a:schemeClr val="tx1"/>
                </a:solidFill>
              </a:rPr>
              <a:t>: Name of lead author </a:t>
            </a:r>
            <a:r>
              <a:rPr lang="en-US" i="1" dirty="0">
                <a:solidFill>
                  <a:schemeClr val="tx1"/>
                </a:solidFill>
              </a:rPr>
              <a:t>et al.</a:t>
            </a:r>
            <a:r>
              <a:rPr lang="en-US" dirty="0">
                <a:solidFill>
                  <a:schemeClr val="tx1"/>
                </a:solidFill>
              </a:rPr>
              <a:t>, “</a:t>
            </a:r>
            <a:r>
              <a:rPr lang="en-US" u="sng" dirty="0">
                <a:solidFill>
                  <a:schemeClr val="tx1"/>
                </a:solidFill>
              </a:rPr>
              <a:t>Title of the deck [linked to website]</a:t>
            </a:r>
            <a:r>
              <a:rPr lang="en-US" dirty="0">
                <a:solidFill>
                  <a:schemeClr val="tx1"/>
                </a:solidFill>
              </a:rPr>
              <a:t>” (Day Month [spelled out] Year).​</a:t>
            </a:r>
          </a:p>
        </p:txBody>
      </p:sp>
      <p:sp>
        <p:nvSpPr>
          <p:cNvPr id="6" name="Text Placeholder 6">
            <a:extLst>
              <a:ext uri="{FF2B5EF4-FFF2-40B4-BE49-F238E27FC236}">
                <a16:creationId xmlns:a16="http://schemas.microsoft.com/office/drawing/2014/main" id="{7B0532E4-3B5D-F9C8-81C4-3E089BD7EF1F}"/>
              </a:ext>
            </a:extLst>
          </p:cNvPr>
          <p:cNvSpPr>
            <a:spLocks noGrp="1"/>
          </p:cNvSpPr>
          <p:nvPr>
            <p:ph type="body" sz="quarter" idx="13" hasCustomPrompt="1"/>
          </p:nvPr>
        </p:nvSpPr>
        <p:spPr>
          <a:xfrm>
            <a:off x="329184" y="1498005"/>
            <a:ext cx="8705088" cy="548640"/>
          </a:xfrm>
          <a:prstGeom prst="rect">
            <a:avLst/>
          </a:prstGeom>
        </p:spPr>
        <p:txBody>
          <a:bodyPr anchor="b"/>
          <a:lstStyle>
            <a:lvl1pPr marL="0" indent="0">
              <a:spcBef>
                <a:spcPts val="0"/>
              </a:spcBef>
              <a:buNone/>
              <a:defRPr sz="1600" b="1"/>
            </a:lvl1pPr>
            <a:lvl2pPr>
              <a:buNone/>
              <a:defRPr sz="1600" b="1"/>
            </a:lvl2pPr>
            <a:lvl3pPr>
              <a:buNone/>
              <a:defRPr sz="1600" b="1"/>
            </a:lvl3pPr>
            <a:lvl4pPr>
              <a:buNone/>
              <a:defRPr sz="1600" b="1"/>
            </a:lvl4pPr>
            <a:lvl5pPr>
              <a:buNone/>
              <a:defRPr sz="1600" b="1"/>
            </a:lvl5pPr>
          </a:lstStyle>
          <a:p>
            <a:pPr lvl="0"/>
            <a:r>
              <a:rPr lang="en-US" dirty="0"/>
              <a:t>Week of [insert date]</a:t>
            </a:r>
          </a:p>
        </p:txBody>
      </p:sp>
      <p:cxnSp>
        <p:nvCxnSpPr>
          <p:cNvPr id="9" name="btfpColumnHeaderBoxLine984923">
            <a:extLst>
              <a:ext uri="{FF2B5EF4-FFF2-40B4-BE49-F238E27FC236}">
                <a16:creationId xmlns:a16="http://schemas.microsoft.com/office/drawing/2014/main" id="{C98100D3-07F0-A4A3-F359-C34DFF8A2942}"/>
              </a:ext>
            </a:extLst>
          </p:cNvPr>
          <p:cNvCxnSpPr>
            <a:cxnSpLocks/>
          </p:cNvCxnSpPr>
          <p:nvPr userDrawn="1"/>
        </p:nvCxnSpPr>
        <p:spPr bwMode="gray">
          <a:xfrm flipV="1">
            <a:off x="323332" y="2046377"/>
            <a:ext cx="8705088" cy="268"/>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4993000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43B131C-746B-39C7-7312-75C7B13BBCEF}"/>
              </a:ext>
            </a:extLst>
          </p:cNvPr>
          <p:cNvGraphicFramePr>
            <a:graphicFrameLocks/>
          </p:cNvGraphicFramePr>
          <p:nvPr userDrawn="1">
            <p:custDataLst>
              <p:tags r:id="rId1"/>
            </p:custDataLst>
            <p:extLst>
              <p:ext uri="{D42A27DB-BD31-4B8C-83A1-F6EECF244321}">
                <p14:modId xmlns:p14="http://schemas.microsoft.com/office/powerpoint/2010/main" val="915706324"/>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B43B131C-746B-39C7-7312-75C7B13BBCE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8" name="Content Placeholder 7">
            <a:extLst>
              <a:ext uri="{FF2B5EF4-FFF2-40B4-BE49-F238E27FC236}">
                <a16:creationId xmlns:a16="http://schemas.microsoft.com/office/drawing/2014/main" id="{F98225C8-4915-8CC0-16E1-F4360ABECE6A}"/>
              </a:ext>
            </a:extLst>
          </p:cNvPr>
          <p:cNvSpPr>
            <a:spLocks noGrp="1"/>
          </p:cNvSpPr>
          <p:nvPr>
            <p:ph sz="quarter" idx="10"/>
          </p:nvPr>
        </p:nvSpPr>
        <p:spPr>
          <a:xfrm>
            <a:off x="334963" y="1549400"/>
            <a:ext cx="11522075" cy="454660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itle 1">
            <a:extLst>
              <a:ext uri="{FF2B5EF4-FFF2-40B4-BE49-F238E27FC236}">
                <a16:creationId xmlns:a16="http://schemas.microsoft.com/office/drawing/2014/main" id="{3224D32E-A984-55C4-82E1-CC1C751DA31F}"/>
              </a:ext>
            </a:extLst>
          </p:cNvPr>
          <p:cNvSpPr>
            <a:spLocks noGrp="1"/>
          </p:cNvSpPr>
          <p:nvPr>
            <p:ph type="title" hasCustomPrompt="1"/>
          </p:nvPr>
        </p:nvSpPr>
        <p:spPr>
          <a:xfrm>
            <a:off x="334963" y="513568"/>
            <a:ext cx="11522076" cy="754846"/>
          </a:xfrm>
          <a:prstGeom prst="rect">
            <a:avLst/>
          </a:prstGeom>
        </p:spPr>
        <p:txBody>
          <a:bodyPr vert="horz" wrap="square" tIns="0" rIns="91440" bIns="0" anchor="t">
            <a:noAutofit/>
          </a:bodyPr>
          <a:lstStyle>
            <a:lvl1pPr>
              <a:spcBef>
                <a:spcPts val="0"/>
              </a:spcBef>
              <a:defRPr sz="2800" baseline="0"/>
            </a:lvl1pPr>
          </a:lstStyle>
          <a:p>
            <a:r>
              <a:rPr lang="en-US" dirty="0"/>
              <a:t>Slide title: key message in 1-2 lines</a:t>
            </a:r>
          </a:p>
        </p:txBody>
      </p:sp>
      <p:sp>
        <p:nvSpPr>
          <p:cNvPr id="7" name="Footer Placeholder 4">
            <a:extLst>
              <a:ext uri="{FF2B5EF4-FFF2-40B4-BE49-F238E27FC236}">
                <a16:creationId xmlns:a16="http://schemas.microsoft.com/office/drawing/2014/main" id="{280FCD16-E095-44F9-ED74-4697D5240FD4}"/>
              </a:ext>
            </a:extLst>
          </p:cNvPr>
          <p:cNvSpPr>
            <a:spLocks noGrp="1"/>
          </p:cNvSpPr>
          <p:nvPr>
            <p:ph type="ftr" sz="quarter" idx="3"/>
          </p:nvPr>
        </p:nvSpPr>
        <p:spPr>
          <a:xfrm>
            <a:off x="334962" y="6344432"/>
            <a:ext cx="9147241" cy="216706"/>
          </a:xfrm>
          <a:prstGeom prst="rect">
            <a:avLst/>
          </a:prstGeom>
        </p:spPr>
        <p:txBody>
          <a:bodyPr vert="horz" lIns="0" tIns="0" rIns="0" bIns="0" rtlCol="0" anchor="t"/>
          <a:lstStyle>
            <a:lvl1pPr algn="l">
              <a:defRPr sz="800">
                <a:solidFill>
                  <a:schemeClr val="tx1">
                    <a:tint val="82000"/>
                  </a:schemeClr>
                </a:solidFill>
              </a:defRPr>
            </a:lvl1pPr>
          </a:lstStyle>
          <a:p>
            <a:r>
              <a:rPr lang="en-US" dirty="0">
                <a:solidFill>
                  <a:srgbClr val="000000"/>
                </a:solidFill>
              </a:rPr>
              <a:t>Sources: Source title [with link] (Source name, year); Source title [with link] (Source name, year).</a:t>
            </a:r>
          </a:p>
          <a:p>
            <a:r>
              <a:rPr lang="en-US" dirty="0">
                <a:solidFill>
                  <a:srgbClr val="000000"/>
                </a:solidFill>
              </a:rPr>
              <a:t>Credit: Names, and </a:t>
            </a:r>
            <a:r>
              <a:rPr lang="en-US" u="sng" dirty="0">
                <a:hlinkClick r:id="rId5"/>
              </a:rPr>
              <a:t>Gernot Wagner</a:t>
            </a:r>
            <a:r>
              <a:rPr lang="en-US" dirty="0"/>
              <a:t>. </a:t>
            </a:r>
            <a:r>
              <a:rPr lang="en-US" dirty="0">
                <a:solidFill>
                  <a:schemeClr val="tx1"/>
                </a:solidFill>
              </a:rPr>
              <a:t>Share with </a:t>
            </a:r>
            <a:r>
              <a:rPr lang="en-US" u="sng" dirty="0">
                <a:solidFill>
                  <a:schemeClr val="tx1"/>
                </a:solidFill>
                <a:hlinkClick r:id="rId6"/>
              </a:rPr>
              <a:t>attribution</a:t>
            </a:r>
            <a:r>
              <a:rPr lang="en-US" dirty="0">
                <a:solidFill>
                  <a:schemeClr val="tx1"/>
                </a:solidFill>
              </a:rPr>
              <a:t>: Name of lead author </a:t>
            </a:r>
            <a:r>
              <a:rPr lang="en-US" i="1" dirty="0">
                <a:solidFill>
                  <a:schemeClr val="tx1"/>
                </a:solidFill>
              </a:rPr>
              <a:t>et al.</a:t>
            </a:r>
            <a:r>
              <a:rPr lang="en-US" dirty="0">
                <a:solidFill>
                  <a:schemeClr val="tx1"/>
                </a:solidFill>
              </a:rPr>
              <a:t>, “</a:t>
            </a:r>
            <a:r>
              <a:rPr lang="en-US" u="sng" dirty="0">
                <a:solidFill>
                  <a:schemeClr val="tx1"/>
                </a:solidFill>
              </a:rPr>
              <a:t>Title of the deck [linked to website]</a:t>
            </a:r>
            <a:r>
              <a:rPr lang="en-US" dirty="0">
                <a:solidFill>
                  <a:schemeClr val="tx1"/>
                </a:solidFill>
              </a:rPr>
              <a:t>” (Day Month [spelled out] Year).​</a:t>
            </a:r>
          </a:p>
        </p:txBody>
      </p:sp>
    </p:spTree>
    <p:extLst>
      <p:ext uri="{BB962C8B-B14F-4D97-AF65-F5344CB8AC3E}">
        <p14:creationId xmlns:p14="http://schemas.microsoft.com/office/powerpoint/2010/main" val="139244782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Title + subtitle">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D45A0740-5308-CBF0-81F8-92FACC0E5FD5}"/>
              </a:ext>
            </a:extLst>
          </p:cNvPr>
          <p:cNvSpPr>
            <a:spLocks noGrp="1"/>
          </p:cNvSpPr>
          <p:nvPr>
            <p:ph type="body" sz="quarter" idx="13" hasCustomPrompt="1"/>
          </p:nvPr>
        </p:nvSpPr>
        <p:spPr>
          <a:xfrm>
            <a:off x="329184" y="1498005"/>
            <a:ext cx="8705088" cy="548640"/>
          </a:xfrm>
          <a:prstGeom prst="rect">
            <a:avLst/>
          </a:prstGeom>
        </p:spPr>
        <p:txBody>
          <a:bodyPr anchor="b"/>
          <a:lstStyle>
            <a:lvl1pPr marL="0" indent="0">
              <a:spcBef>
                <a:spcPts val="0"/>
              </a:spcBef>
              <a:buNone/>
              <a:defRPr sz="1600" b="1"/>
            </a:lvl1pPr>
            <a:lvl2pPr>
              <a:buNone/>
              <a:defRPr sz="1600" b="1"/>
            </a:lvl2pPr>
            <a:lvl3pPr>
              <a:buNone/>
              <a:defRPr sz="1600" b="1"/>
            </a:lvl3pPr>
            <a:lvl4pPr>
              <a:buNone/>
              <a:defRPr sz="1600" b="1"/>
            </a:lvl4pPr>
            <a:lvl5pPr>
              <a:buNone/>
              <a:defRPr sz="1600" b="1"/>
            </a:lvl5pPr>
          </a:lstStyle>
          <a:p>
            <a:pPr lvl="0"/>
            <a:r>
              <a:rPr lang="en-US" dirty="0"/>
              <a:t>Subtitle (1 line preferred, 2 lines if necessary)</a:t>
            </a:r>
          </a:p>
        </p:txBody>
      </p:sp>
      <p:graphicFrame>
        <p:nvGraphicFramePr>
          <p:cNvPr id="5" name="think-cell data - do not delete" hidden="1">
            <a:extLst>
              <a:ext uri="{FF2B5EF4-FFF2-40B4-BE49-F238E27FC236}">
                <a16:creationId xmlns:a16="http://schemas.microsoft.com/office/drawing/2014/main" id="{B43B131C-746B-39C7-7312-75C7B13BBCEF}"/>
              </a:ext>
            </a:extLst>
          </p:cNvPr>
          <p:cNvGraphicFramePr>
            <a:graphicFrameLocks/>
          </p:cNvGraphicFramePr>
          <p:nvPr userDrawn="1">
            <p:custDataLst>
              <p:tags r:id="rId1"/>
            </p:custDataLst>
            <p:extLst>
              <p:ext uri="{D42A27DB-BD31-4B8C-83A1-F6EECF244321}">
                <p14:modId xmlns:p14="http://schemas.microsoft.com/office/powerpoint/2010/main" val="915706324"/>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B43B131C-746B-39C7-7312-75C7B13BBCE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10" name="Title 1">
            <a:extLst>
              <a:ext uri="{FF2B5EF4-FFF2-40B4-BE49-F238E27FC236}">
                <a16:creationId xmlns:a16="http://schemas.microsoft.com/office/drawing/2014/main" id="{1C78BD8F-C645-A2A2-1872-C72128CDC9DD}"/>
              </a:ext>
            </a:extLst>
          </p:cNvPr>
          <p:cNvSpPr>
            <a:spLocks noGrp="1"/>
          </p:cNvSpPr>
          <p:nvPr>
            <p:ph type="title" hasCustomPrompt="1"/>
          </p:nvPr>
        </p:nvSpPr>
        <p:spPr>
          <a:xfrm>
            <a:off x="334963" y="513568"/>
            <a:ext cx="11522076" cy="754846"/>
          </a:xfrm>
          <a:prstGeom prst="rect">
            <a:avLst/>
          </a:prstGeom>
        </p:spPr>
        <p:txBody>
          <a:bodyPr vert="horz" wrap="square" tIns="0" rIns="91440" bIns="0" anchor="t">
            <a:noAutofit/>
          </a:bodyPr>
          <a:lstStyle>
            <a:lvl1pPr>
              <a:spcBef>
                <a:spcPts val="0"/>
              </a:spcBef>
              <a:defRPr sz="2800" baseline="0"/>
            </a:lvl1pPr>
          </a:lstStyle>
          <a:p>
            <a:r>
              <a:rPr lang="en-US" dirty="0"/>
              <a:t>Slide title: key message in 1-2 lines</a:t>
            </a:r>
          </a:p>
        </p:txBody>
      </p:sp>
      <p:sp>
        <p:nvSpPr>
          <p:cNvPr id="8" name="Content Placeholder 7">
            <a:extLst>
              <a:ext uri="{FF2B5EF4-FFF2-40B4-BE49-F238E27FC236}">
                <a16:creationId xmlns:a16="http://schemas.microsoft.com/office/drawing/2014/main" id="{F98225C8-4915-8CC0-16E1-F4360ABECE6A}"/>
              </a:ext>
            </a:extLst>
          </p:cNvPr>
          <p:cNvSpPr>
            <a:spLocks noGrp="1"/>
          </p:cNvSpPr>
          <p:nvPr>
            <p:ph sz="quarter" idx="10"/>
          </p:nvPr>
        </p:nvSpPr>
        <p:spPr>
          <a:xfrm>
            <a:off x="334963" y="2195551"/>
            <a:ext cx="11522075" cy="3900449"/>
          </a:xfrm>
          <a:prstGeom prst="rect">
            <a:avLst/>
          </a:prstGeom>
        </p:spPr>
        <p:txBody>
          <a:bodyPr/>
          <a:lstStyle>
            <a:lvl1pPr>
              <a:spcBef>
                <a:spcPts val="0"/>
              </a:spcBef>
              <a:defRPr/>
            </a:lvl1pPr>
            <a:lvl2pPr>
              <a:spcBef>
                <a:spcPts val="0"/>
              </a:spcBef>
              <a:defRPr/>
            </a:lvl2pPr>
            <a:lvl3pPr>
              <a:spcBef>
                <a:spcPts val="0"/>
              </a:spcBef>
              <a:defRPr/>
            </a:lvl3pPr>
            <a:lvl4pPr>
              <a:spcBef>
                <a:spcPts val="0"/>
              </a:spcBef>
              <a:defRPr/>
            </a:lvl4pPr>
            <a:lvl5pPr>
              <a:spcBef>
                <a:spcPts val="0"/>
              </a:spcBef>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4" name="btfpColumnHeaderBoxLine984923">
            <a:extLst>
              <a:ext uri="{FF2B5EF4-FFF2-40B4-BE49-F238E27FC236}">
                <a16:creationId xmlns:a16="http://schemas.microsoft.com/office/drawing/2014/main" id="{E72DFAE3-4892-5F57-4AB8-649E2B0A9BE4}"/>
              </a:ext>
            </a:extLst>
          </p:cNvPr>
          <p:cNvCxnSpPr>
            <a:cxnSpLocks/>
          </p:cNvCxnSpPr>
          <p:nvPr userDrawn="1"/>
        </p:nvCxnSpPr>
        <p:spPr bwMode="gray">
          <a:xfrm flipV="1">
            <a:off x="323332" y="2046377"/>
            <a:ext cx="8705088" cy="268"/>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2" name="Footer Placeholder 4">
            <a:extLst>
              <a:ext uri="{FF2B5EF4-FFF2-40B4-BE49-F238E27FC236}">
                <a16:creationId xmlns:a16="http://schemas.microsoft.com/office/drawing/2014/main" id="{D5CF8F52-E9D4-90AB-9F09-6D9707D6F69C}"/>
              </a:ext>
            </a:extLst>
          </p:cNvPr>
          <p:cNvSpPr>
            <a:spLocks noGrp="1"/>
          </p:cNvSpPr>
          <p:nvPr>
            <p:ph type="ftr" sz="quarter" idx="3"/>
          </p:nvPr>
        </p:nvSpPr>
        <p:spPr>
          <a:xfrm>
            <a:off x="334962" y="6344432"/>
            <a:ext cx="9147241" cy="216706"/>
          </a:xfrm>
          <a:prstGeom prst="rect">
            <a:avLst/>
          </a:prstGeom>
        </p:spPr>
        <p:txBody>
          <a:bodyPr vert="horz" lIns="0" tIns="0" rIns="0" bIns="0" rtlCol="0" anchor="t"/>
          <a:lstStyle>
            <a:lvl1pPr algn="l">
              <a:defRPr sz="800">
                <a:solidFill>
                  <a:schemeClr val="tx1">
                    <a:tint val="82000"/>
                  </a:schemeClr>
                </a:solidFill>
              </a:defRPr>
            </a:lvl1pPr>
          </a:lstStyle>
          <a:p>
            <a:r>
              <a:rPr lang="en-US" dirty="0">
                <a:solidFill>
                  <a:srgbClr val="000000"/>
                </a:solidFill>
              </a:rPr>
              <a:t>Sources: Source title [with link] (Source name, year); Source title [with link] (Source name, year).</a:t>
            </a:r>
          </a:p>
          <a:p>
            <a:r>
              <a:rPr lang="en-US" dirty="0">
                <a:solidFill>
                  <a:srgbClr val="000000"/>
                </a:solidFill>
              </a:rPr>
              <a:t>Credit: Names, and </a:t>
            </a:r>
            <a:r>
              <a:rPr lang="en-US" u="sng" dirty="0">
                <a:hlinkClick r:id="rId5"/>
              </a:rPr>
              <a:t>Gernot Wagner</a:t>
            </a:r>
            <a:r>
              <a:rPr lang="en-US" dirty="0"/>
              <a:t>. </a:t>
            </a:r>
            <a:r>
              <a:rPr lang="en-US" dirty="0">
                <a:solidFill>
                  <a:schemeClr val="tx1"/>
                </a:solidFill>
              </a:rPr>
              <a:t>Share with </a:t>
            </a:r>
            <a:r>
              <a:rPr lang="en-US" u="sng" dirty="0">
                <a:solidFill>
                  <a:schemeClr val="tx1"/>
                </a:solidFill>
                <a:hlinkClick r:id="rId6"/>
              </a:rPr>
              <a:t>attribution</a:t>
            </a:r>
            <a:r>
              <a:rPr lang="en-US" dirty="0">
                <a:solidFill>
                  <a:schemeClr val="tx1"/>
                </a:solidFill>
              </a:rPr>
              <a:t>: Name of lead author </a:t>
            </a:r>
            <a:r>
              <a:rPr lang="en-US" i="1" dirty="0">
                <a:solidFill>
                  <a:schemeClr val="tx1"/>
                </a:solidFill>
              </a:rPr>
              <a:t>et al.</a:t>
            </a:r>
            <a:r>
              <a:rPr lang="en-US" dirty="0">
                <a:solidFill>
                  <a:schemeClr val="tx1"/>
                </a:solidFill>
              </a:rPr>
              <a:t>, “</a:t>
            </a:r>
            <a:r>
              <a:rPr lang="en-US" u="sng" dirty="0">
                <a:solidFill>
                  <a:schemeClr val="tx1"/>
                </a:solidFill>
              </a:rPr>
              <a:t>Title of the deck [linked to website]</a:t>
            </a:r>
            <a:r>
              <a:rPr lang="en-US" dirty="0">
                <a:solidFill>
                  <a:schemeClr val="tx1"/>
                </a:solidFill>
              </a:rPr>
              <a:t>” (Day Month [spelled out] Year).​</a:t>
            </a:r>
          </a:p>
        </p:txBody>
      </p:sp>
    </p:spTree>
    <p:extLst>
      <p:ext uri="{BB962C8B-B14F-4D97-AF65-F5344CB8AC3E}">
        <p14:creationId xmlns:p14="http://schemas.microsoft.com/office/powerpoint/2010/main" val="337882225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itle + observation box">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43B131C-746B-39C7-7312-75C7B13BBCEF}"/>
              </a:ext>
            </a:extLst>
          </p:cNvPr>
          <p:cNvGraphicFramePr>
            <a:graphicFrameLocks/>
          </p:cNvGraphicFramePr>
          <p:nvPr userDrawn="1">
            <p:custDataLst>
              <p:tags r:id="rId1"/>
            </p:custDataLst>
            <p:extLst>
              <p:ext uri="{D42A27DB-BD31-4B8C-83A1-F6EECF244321}">
                <p14:modId xmlns:p14="http://schemas.microsoft.com/office/powerpoint/2010/main" val="915706324"/>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B43B131C-746B-39C7-7312-75C7B13BBCE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6" name="Content Placeholder 7">
            <a:extLst>
              <a:ext uri="{FF2B5EF4-FFF2-40B4-BE49-F238E27FC236}">
                <a16:creationId xmlns:a16="http://schemas.microsoft.com/office/drawing/2014/main" id="{AE98D010-549A-A025-29B5-49A6F329B63C}"/>
              </a:ext>
            </a:extLst>
          </p:cNvPr>
          <p:cNvSpPr>
            <a:spLocks noGrp="1"/>
          </p:cNvSpPr>
          <p:nvPr>
            <p:ph sz="quarter" idx="10"/>
          </p:nvPr>
        </p:nvSpPr>
        <p:spPr>
          <a:xfrm>
            <a:off x="334963" y="1549400"/>
            <a:ext cx="8707437" cy="4546600"/>
          </a:xfrm>
          <a:prstGeom prst="rect">
            <a:avLst/>
          </a:prstGeom>
        </p:spPr>
        <p:txBody>
          <a:bodyPr/>
          <a:lstStyle>
            <a:lvl1pPr>
              <a:spcBef>
                <a:spcPts val="0"/>
              </a:spcBef>
              <a:defRPr/>
            </a:lvl1pPr>
            <a:lvl2pPr>
              <a:spcBef>
                <a:spcPts val="0"/>
              </a:spcBef>
              <a:defRPr/>
            </a:lvl2pPr>
            <a:lvl3pPr>
              <a:spcBef>
                <a:spcPts val="0"/>
              </a:spcBef>
              <a:defRPr/>
            </a:lvl3pPr>
            <a:lvl4pPr>
              <a:spcBef>
                <a:spcPts val="0"/>
              </a:spcBef>
              <a:defRPr/>
            </a:lvl4pPr>
            <a:lvl5pPr>
              <a:spcBef>
                <a:spcPts val="0"/>
              </a:spcBef>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2">
            <a:extLst>
              <a:ext uri="{FF2B5EF4-FFF2-40B4-BE49-F238E27FC236}">
                <a16:creationId xmlns:a16="http://schemas.microsoft.com/office/drawing/2014/main" id="{B3271FAA-0686-C771-4C7B-680159526E9D}"/>
              </a:ext>
            </a:extLst>
          </p:cNvPr>
          <p:cNvSpPr>
            <a:spLocks noGrp="1"/>
          </p:cNvSpPr>
          <p:nvPr>
            <p:ph type="body" sz="quarter" idx="14"/>
          </p:nvPr>
        </p:nvSpPr>
        <p:spPr>
          <a:xfrm>
            <a:off x="9308592" y="1549400"/>
            <a:ext cx="2551176" cy="4546600"/>
          </a:xfrm>
          <a:prstGeom prst="rect">
            <a:avLst/>
          </a:prstGeom>
          <a:solidFill>
            <a:srgbClr val="E4E8EF"/>
          </a:solidFill>
        </p:spPr>
        <p:txBody>
          <a:bodyPr lIns="137160" tIns="137160" rIns="274320" bIns="137160">
            <a:noAutofit/>
          </a:bodyPr>
          <a:lstStyle>
            <a:lvl1pPr>
              <a:spcBef>
                <a:spcPts val="0"/>
              </a:spcBef>
              <a:defRPr sz="1250"/>
            </a:lvl1pPr>
            <a:lvl2pPr>
              <a:spcBef>
                <a:spcPts val="0"/>
              </a:spcBef>
              <a:defRPr sz="850"/>
            </a:lvl2pPr>
            <a:lvl3pPr>
              <a:spcBef>
                <a:spcPts val="0"/>
              </a:spcBef>
              <a:defRPr sz="850"/>
            </a:lvl3pPr>
            <a:lvl4pPr>
              <a:spcBef>
                <a:spcPts val="0"/>
              </a:spcBef>
              <a:defRPr sz="850"/>
            </a:lvl4pPr>
            <a:lvl5pPr>
              <a:spcBef>
                <a:spcPts val="0"/>
              </a:spcBef>
              <a:defRPr sz="8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1">
            <a:extLst>
              <a:ext uri="{FF2B5EF4-FFF2-40B4-BE49-F238E27FC236}">
                <a16:creationId xmlns:a16="http://schemas.microsoft.com/office/drawing/2014/main" id="{8EFBAF13-868F-823F-B62A-D77B0C5CA198}"/>
              </a:ext>
            </a:extLst>
          </p:cNvPr>
          <p:cNvSpPr>
            <a:spLocks noGrp="1"/>
          </p:cNvSpPr>
          <p:nvPr>
            <p:ph type="title" hasCustomPrompt="1"/>
          </p:nvPr>
        </p:nvSpPr>
        <p:spPr>
          <a:xfrm>
            <a:off x="334963" y="513568"/>
            <a:ext cx="11522076" cy="754846"/>
          </a:xfrm>
          <a:prstGeom prst="rect">
            <a:avLst/>
          </a:prstGeom>
        </p:spPr>
        <p:txBody>
          <a:bodyPr vert="horz" wrap="square" tIns="0" rIns="91440" bIns="0" anchor="t">
            <a:noAutofit/>
          </a:bodyPr>
          <a:lstStyle>
            <a:lvl1pPr>
              <a:spcBef>
                <a:spcPts val="0"/>
              </a:spcBef>
              <a:defRPr sz="2800" baseline="0"/>
            </a:lvl1pPr>
          </a:lstStyle>
          <a:p>
            <a:r>
              <a:rPr lang="en-US" dirty="0"/>
              <a:t>Slide title: key message in 1-2 lines</a:t>
            </a:r>
          </a:p>
        </p:txBody>
      </p:sp>
      <p:sp>
        <p:nvSpPr>
          <p:cNvPr id="12" name="Footer Placeholder 4">
            <a:extLst>
              <a:ext uri="{FF2B5EF4-FFF2-40B4-BE49-F238E27FC236}">
                <a16:creationId xmlns:a16="http://schemas.microsoft.com/office/drawing/2014/main" id="{632ABF13-B84D-B6C8-EE75-A4EACBD400FF}"/>
              </a:ext>
            </a:extLst>
          </p:cNvPr>
          <p:cNvSpPr>
            <a:spLocks noGrp="1"/>
          </p:cNvSpPr>
          <p:nvPr>
            <p:ph type="ftr" sz="quarter" idx="3"/>
          </p:nvPr>
        </p:nvSpPr>
        <p:spPr>
          <a:xfrm>
            <a:off x="334962" y="6344432"/>
            <a:ext cx="9147241" cy="216706"/>
          </a:xfrm>
          <a:prstGeom prst="rect">
            <a:avLst/>
          </a:prstGeom>
        </p:spPr>
        <p:txBody>
          <a:bodyPr vert="horz" lIns="0" tIns="0" rIns="0" bIns="0" rtlCol="0" anchor="t"/>
          <a:lstStyle>
            <a:lvl1pPr algn="l">
              <a:defRPr sz="800">
                <a:solidFill>
                  <a:schemeClr val="tx1">
                    <a:tint val="82000"/>
                  </a:schemeClr>
                </a:solidFill>
              </a:defRPr>
            </a:lvl1pPr>
          </a:lstStyle>
          <a:p>
            <a:r>
              <a:rPr lang="en-US" dirty="0">
                <a:solidFill>
                  <a:srgbClr val="000000"/>
                </a:solidFill>
              </a:rPr>
              <a:t>Sources: Source title [with link] (Source name, year); Source title [with link] (Source name, year).</a:t>
            </a:r>
          </a:p>
          <a:p>
            <a:r>
              <a:rPr lang="en-US" dirty="0">
                <a:solidFill>
                  <a:srgbClr val="000000"/>
                </a:solidFill>
              </a:rPr>
              <a:t>Credit: Names, and </a:t>
            </a:r>
            <a:r>
              <a:rPr lang="en-US" u="sng" dirty="0">
                <a:hlinkClick r:id="rId5"/>
              </a:rPr>
              <a:t>Gernot Wagner</a:t>
            </a:r>
            <a:r>
              <a:rPr lang="en-US" dirty="0"/>
              <a:t>. </a:t>
            </a:r>
            <a:r>
              <a:rPr lang="en-US" dirty="0">
                <a:solidFill>
                  <a:schemeClr val="tx1"/>
                </a:solidFill>
              </a:rPr>
              <a:t>Share with </a:t>
            </a:r>
            <a:r>
              <a:rPr lang="en-US" u="sng" dirty="0">
                <a:solidFill>
                  <a:schemeClr val="tx1"/>
                </a:solidFill>
                <a:hlinkClick r:id="rId6"/>
              </a:rPr>
              <a:t>attribution</a:t>
            </a:r>
            <a:r>
              <a:rPr lang="en-US" dirty="0">
                <a:solidFill>
                  <a:schemeClr val="tx1"/>
                </a:solidFill>
              </a:rPr>
              <a:t>: Name of lead author </a:t>
            </a:r>
            <a:r>
              <a:rPr lang="en-US" i="1" dirty="0">
                <a:solidFill>
                  <a:schemeClr val="tx1"/>
                </a:solidFill>
              </a:rPr>
              <a:t>et al.</a:t>
            </a:r>
            <a:r>
              <a:rPr lang="en-US" dirty="0">
                <a:solidFill>
                  <a:schemeClr val="tx1"/>
                </a:solidFill>
              </a:rPr>
              <a:t>, “</a:t>
            </a:r>
            <a:r>
              <a:rPr lang="en-US" u="sng" dirty="0">
                <a:solidFill>
                  <a:schemeClr val="tx1"/>
                </a:solidFill>
              </a:rPr>
              <a:t>Title of the deck [linked to website]</a:t>
            </a:r>
            <a:r>
              <a:rPr lang="en-US" dirty="0">
                <a:solidFill>
                  <a:schemeClr val="tx1"/>
                </a:solidFill>
              </a:rPr>
              <a:t>” (Day Month [spelled out] Year).​</a:t>
            </a:r>
          </a:p>
        </p:txBody>
      </p:sp>
    </p:spTree>
    <p:extLst>
      <p:ext uri="{BB962C8B-B14F-4D97-AF65-F5344CB8AC3E}">
        <p14:creationId xmlns:p14="http://schemas.microsoft.com/office/powerpoint/2010/main" val="222602303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itle + subtitle + observation box">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43B131C-746B-39C7-7312-75C7B13BBCEF}"/>
              </a:ext>
            </a:extLst>
          </p:cNvPr>
          <p:cNvGraphicFramePr>
            <a:graphicFrameLocks/>
          </p:cNvGraphicFramePr>
          <p:nvPr userDrawn="1">
            <p:custDataLst>
              <p:tags r:id="rId1"/>
            </p:custDataLst>
            <p:extLst>
              <p:ext uri="{D42A27DB-BD31-4B8C-83A1-F6EECF244321}">
                <p14:modId xmlns:p14="http://schemas.microsoft.com/office/powerpoint/2010/main" val="915706324"/>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B43B131C-746B-39C7-7312-75C7B13BBCE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11" name="Text Placeholder 2">
            <a:extLst>
              <a:ext uri="{FF2B5EF4-FFF2-40B4-BE49-F238E27FC236}">
                <a16:creationId xmlns:a16="http://schemas.microsoft.com/office/drawing/2014/main" id="{1BB0C580-AC9F-ECD5-99CE-AEC9A368329A}"/>
              </a:ext>
            </a:extLst>
          </p:cNvPr>
          <p:cNvSpPr>
            <a:spLocks noGrp="1"/>
          </p:cNvSpPr>
          <p:nvPr>
            <p:ph type="body" sz="quarter" idx="14"/>
          </p:nvPr>
        </p:nvSpPr>
        <p:spPr>
          <a:xfrm>
            <a:off x="9308592" y="1549400"/>
            <a:ext cx="2551176" cy="4546600"/>
          </a:xfrm>
          <a:prstGeom prst="rect">
            <a:avLst/>
          </a:prstGeom>
          <a:solidFill>
            <a:srgbClr val="E4E8EF"/>
          </a:solidFill>
        </p:spPr>
        <p:txBody>
          <a:bodyPr lIns="137160" tIns="137160" rIns="274320" bIns="137160">
            <a:noAutofit/>
          </a:bodyPr>
          <a:lstStyle>
            <a:lvl1pPr>
              <a:defRPr sz="1250"/>
            </a:lvl1pPr>
            <a:lvl2pPr>
              <a:defRPr sz="850"/>
            </a:lvl2pPr>
            <a:lvl3pPr>
              <a:defRPr sz="850"/>
            </a:lvl3pPr>
            <a:lvl4pPr>
              <a:defRPr sz="850"/>
            </a:lvl4pPr>
            <a:lvl5pPr>
              <a:defRPr sz="8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itle 1">
            <a:extLst>
              <a:ext uri="{FF2B5EF4-FFF2-40B4-BE49-F238E27FC236}">
                <a16:creationId xmlns:a16="http://schemas.microsoft.com/office/drawing/2014/main" id="{FFF6FD58-FC49-7EB0-3AEE-3FEA7DD44A55}"/>
              </a:ext>
            </a:extLst>
          </p:cNvPr>
          <p:cNvSpPr>
            <a:spLocks noGrp="1"/>
          </p:cNvSpPr>
          <p:nvPr>
            <p:ph type="title" hasCustomPrompt="1"/>
          </p:nvPr>
        </p:nvSpPr>
        <p:spPr>
          <a:xfrm>
            <a:off x="334963" y="513568"/>
            <a:ext cx="11522076" cy="754846"/>
          </a:xfrm>
          <a:prstGeom prst="rect">
            <a:avLst/>
          </a:prstGeom>
        </p:spPr>
        <p:txBody>
          <a:bodyPr vert="horz" wrap="square" tIns="0" rIns="91440" bIns="0" anchor="t">
            <a:noAutofit/>
          </a:bodyPr>
          <a:lstStyle>
            <a:lvl1pPr>
              <a:spcBef>
                <a:spcPts val="0"/>
              </a:spcBef>
              <a:defRPr sz="2800" baseline="0"/>
            </a:lvl1pPr>
          </a:lstStyle>
          <a:p>
            <a:r>
              <a:rPr lang="en-US" dirty="0"/>
              <a:t>Slide title: key message in 1-2 lines</a:t>
            </a:r>
          </a:p>
        </p:txBody>
      </p:sp>
      <p:sp>
        <p:nvSpPr>
          <p:cNvPr id="8" name="Footer Placeholder 4">
            <a:extLst>
              <a:ext uri="{FF2B5EF4-FFF2-40B4-BE49-F238E27FC236}">
                <a16:creationId xmlns:a16="http://schemas.microsoft.com/office/drawing/2014/main" id="{E958387B-91EE-08AB-952A-D9B8293F4CDB}"/>
              </a:ext>
            </a:extLst>
          </p:cNvPr>
          <p:cNvSpPr>
            <a:spLocks noGrp="1"/>
          </p:cNvSpPr>
          <p:nvPr>
            <p:ph type="ftr" sz="quarter" idx="3"/>
          </p:nvPr>
        </p:nvSpPr>
        <p:spPr>
          <a:xfrm>
            <a:off x="334962" y="6344432"/>
            <a:ext cx="9147241" cy="216706"/>
          </a:xfrm>
          <a:prstGeom prst="rect">
            <a:avLst/>
          </a:prstGeom>
        </p:spPr>
        <p:txBody>
          <a:bodyPr vert="horz" lIns="0" tIns="0" rIns="0" bIns="0" rtlCol="0" anchor="t"/>
          <a:lstStyle>
            <a:lvl1pPr algn="l">
              <a:defRPr sz="800">
                <a:solidFill>
                  <a:schemeClr val="tx1">
                    <a:tint val="82000"/>
                  </a:schemeClr>
                </a:solidFill>
              </a:defRPr>
            </a:lvl1pPr>
          </a:lstStyle>
          <a:p>
            <a:r>
              <a:rPr lang="en-US" dirty="0">
                <a:solidFill>
                  <a:srgbClr val="000000"/>
                </a:solidFill>
              </a:rPr>
              <a:t>Sources: Source title [with link] (Source name, year); Source title [with link] (Source name, year).</a:t>
            </a:r>
          </a:p>
          <a:p>
            <a:r>
              <a:rPr lang="en-US" dirty="0">
                <a:solidFill>
                  <a:srgbClr val="000000"/>
                </a:solidFill>
              </a:rPr>
              <a:t>Credit: Names, and </a:t>
            </a:r>
            <a:r>
              <a:rPr lang="en-US" u="sng" dirty="0">
                <a:hlinkClick r:id="rId5"/>
              </a:rPr>
              <a:t>Gernot Wagner</a:t>
            </a:r>
            <a:r>
              <a:rPr lang="en-US" dirty="0"/>
              <a:t>. </a:t>
            </a:r>
            <a:r>
              <a:rPr lang="en-US" dirty="0">
                <a:solidFill>
                  <a:schemeClr val="tx1"/>
                </a:solidFill>
              </a:rPr>
              <a:t>Share with </a:t>
            </a:r>
            <a:r>
              <a:rPr lang="en-US" u="sng" dirty="0">
                <a:solidFill>
                  <a:schemeClr val="tx1"/>
                </a:solidFill>
                <a:hlinkClick r:id="rId6"/>
              </a:rPr>
              <a:t>attribution</a:t>
            </a:r>
            <a:r>
              <a:rPr lang="en-US" dirty="0">
                <a:solidFill>
                  <a:schemeClr val="tx1"/>
                </a:solidFill>
              </a:rPr>
              <a:t>: Name of lead author </a:t>
            </a:r>
            <a:r>
              <a:rPr lang="en-US" i="1" dirty="0">
                <a:solidFill>
                  <a:schemeClr val="tx1"/>
                </a:solidFill>
              </a:rPr>
              <a:t>et al.</a:t>
            </a:r>
            <a:r>
              <a:rPr lang="en-US" dirty="0">
                <a:solidFill>
                  <a:schemeClr val="tx1"/>
                </a:solidFill>
              </a:rPr>
              <a:t>, “</a:t>
            </a:r>
            <a:r>
              <a:rPr lang="en-US" u="sng" dirty="0">
                <a:solidFill>
                  <a:schemeClr val="tx1"/>
                </a:solidFill>
              </a:rPr>
              <a:t>Title of the deck [linked to website]</a:t>
            </a:r>
            <a:r>
              <a:rPr lang="en-US" dirty="0">
                <a:solidFill>
                  <a:schemeClr val="tx1"/>
                </a:solidFill>
              </a:rPr>
              <a:t>” (Day Month [spelled out] Year).​</a:t>
            </a:r>
          </a:p>
        </p:txBody>
      </p:sp>
      <p:sp>
        <p:nvSpPr>
          <p:cNvPr id="14" name="Text Placeholder 6">
            <a:extLst>
              <a:ext uri="{FF2B5EF4-FFF2-40B4-BE49-F238E27FC236}">
                <a16:creationId xmlns:a16="http://schemas.microsoft.com/office/drawing/2014/main" id="{F68152B3-A76C-656C-D2A8-3EDB6FD9FA90}"/>
              </a:ext>
            </a:extLst>
          </p:cNvPr>
          <p:cNvSpPr>
            <a:spLocks noGrp="1"/>
          </p:cNvSpPr>
          <p:nvPr>
            <p:ph type="body" sz="quarter" idx="13" hasCustomPrompt="1"/>
          </p:nvPr>
        </p:nvSpPr>
        <p:spPr>
          <a:xfrm>
            <a:off x="329184" y="1498005"/>
            <a:ext cx="8705088" cy="548640"/>
          </a:xfrm>
          <a:prstGeom prst="rect">
            <a:avLst/>
          </a:prstGeom>
        </p:spPr>
        <p:txBody>
          <a:bodyPr anchor="b"/>
          <a:lstStyle>
            <a:lvl1pPr marL="0" indent="0">
              <a:spcBef>
                <a:spcPts val="0"/>
              </a:spcBef>
              <a:buNone/>
              <a:defRPr sz="1600" b="1"/>
            </a:lvl1pPr>
            <a:lvl2pPr>
              <a:buNone/>
              <a:defRPr sz="1600" b="1"/>
            </a:lvl2pPr>
            <a:lvl3pPr>
              <a:buNone/>
              <a:defRPr sz="1600" b="1"/>
            </a:lvl3pPr>
            <a:lvl4pPr>
              <a:buNone/>
              <a:defRPr sz="1600" b="1"/>
            </a:lvl4pPr>
            <a:lvl5pPr>
              <a:buNone/>
              <a:defRPr sz="1600" b="1"/>
            </a:lvl5pPr>
          </a:lstStyle>
          <a:p>
            <a:pPr lvl="0"/>
            <a:r>
              <a:rPr lang="en-US" dirty="0"/>
              <a:t>Subtitle (1 line preferred, 2 lines if necessary)</a:t>
            </a:r>
          </a:p>
        </p:txBody>
      </p:sp>
      <p:cxnSp>
        <p:nvCxnSpPr>
          <p:cNvPr id="15" name="btfpColumnHeaderBoxLine984923">
            <a:extLst>
              <a:ext uri="{FF2B5EF4-FFF2-40B4-BE49-F238E27FC236}">
                <a16:creationId xmlns:a16="http://schemas.microsoft.com/office/drawing/2014/main" id="{BC58DB62-0D37-3013-F7F2-3C333396ABC5}"/>
              </a:ext>
            </a:extLst>
          </p:cNvPr>
          <p:cNvCxnSpPr>
            <a:cxnSpLocks/>
          </p:cNvCxnSpPr>
          <p:nvPr userDrawn="1"/>
        </p:nvCxnSpPr>
        <p:spPr bwMode="gray">
          <a:xfrm flipV="1">
            <a:off x="323332" y="2046377"/>
            <a:ext cx="8705088" cy="268"/>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6" name="Content Placeholder 7">
            <a:extLst>
              <a:ext uri="{FF2B5EF4-FFF2-40B4-BE49-F238E27FC236}">
                <a16:creationId xmlns:a16="http://schemas.microsoft.com/office/drawing/2014/main" id="{7EA99EA0-90F1-5D82-C56B-2EBDE2D41DE3}"/>
              </a:ext>
            </a:extLst>
          </p:cNvPr>
          <p:cNvSpPr>
            <a:spLocks noGrp="1"/>
          </p:cNvSpPr>
          <p:nvPr>
            <p:ph sz="quarter" idx="15"/>
          </p:nvPr>
        </p:nvSpPr>
        <p:spPr>
          <a:xfrm>
            <a:off x="334963" y="2195551"/>
            <a:ext cx="8707437" cy="3900449"/>
          </a:xfrm>
          <a:prstGeom prst="rect">
            <a:avLst/>
          </a:prstGeom>
        </p:spPr>
        <p:txBody>
          <a:bodyPr/>
          <a:lstStyle>
            <a:lvl1pPr>
              <a:spcBef>
                <a:spcPts val="0"/>
              </a:spcBef>
              <a:defRPr/>
            </a:lvl1pPr>
            <a:lvl2pPr>
              <a:spcBef>
                <a:spcPts val="0"/>
              </a:spcBef>
              <a:defRPr/>
            </a:lvl2pPr>
            <a:lvl3pPr>
              <a:spcBef>
                <a:spcPts val="0"/>
              </a:spcBef>
              <a:defRPr/>
            </a:lvl3pPr>
            <a:lvl4pPr>
              <a:spcBef>
                <a:spcPts val="0"/>
              </a:spcBef>
              <a:defRPr/>
            </a:lvl4pPr>
            <a:lvl5pPr>
              <a:spcBef>
                <a:spcPts val="0"/>
              </a:spcBef>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22797654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itle + subtitle + three graphs + observation box side">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43B131C-746B-39C7-7312-75C7B13BBCEF}"/>
              </a:ext>
            </a:extLst>
          </p:cNvPr>
          <p:cNvGraphicFramePr>
            <a:graphicFrameLocks/>
          </p:cNvGraphicFramePr>
          <p:nvPr userDrawn="1">
            <p:custDataLst>
              <p:tags r:id="rId1"/>
            </p:custDataLst>
            <p:extLst>
              <p:ext uri="{D42A27DB-BD31-4B8C-83A1-F6EECF244321}">
                <p14:modId xmlns:p14="http://schemas.microsoft.com/office/powerpoint/2010/main" val="915706324"/>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B43B131C-746B-39C7-7312-75C7B13BBCE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4" name="Content Placeholder 7">
            <a:extLst>
              <a:ext uri="{FF2B5EF4-FFF2-40B4-BE49-F238E27FC236}">
                <a16:creationId xmlns:a16="http://schemas.microsoft.com/office/drawing/2014/main" id="{3DB436DE-44C6-3373-1E4E-2049E92BC53B}"/>
              </a:ext>
            </a:extLst>
          </p:cNvPr>
          <p:cNvSpPr>
            <a:spLocks noGrp="1"/>
          </p:cNvSpPr>
          <p:nvPr>
            <p:ph sz="quarter" idx="10"/>
          </p:nvPr>
        </p:nvSpPr>
        <p:spPr>
          <a:xfrm>
            <a:off x="323332" y="2195551"/>
            <a:ext cx="4172467" cy="3897769"/>
          </a:xfrm>
          <a:prstGeom prst="rect">
            <a:avLst/>
          </a:prstGeo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7">
            <a:extLst>
              <a:ext uri="{FF2B5EF4-FFF2-40B4-BE49-F238E27FC236}">
                <a16:creationId xmlns:a16="http://schemas.microsoft.com/office/drawing/2014/main" id="{25239D60-50FE-4A30-C6B8-FE10B4E81680}"/>
              </a:ext>
            </a:extLst>
          </p:cNvPr>
          <p:cNvSpPr>
            <a:spLocks noGrp="1"/>
          </p:cNvSpPr>
          <p:nvPr>
            <p:ph sz="quarter" idx="17"/>
          </p:nvPr>
        </p:nvSpPr>
        <p:spPr>
          <a:xfrm>
            <a:off x="4815962" y="2195551"/>
            <a:ext cx="4172467" cy="3897769"/>
          </a:xfrm>
          <a:prstGeom prst="rect">
            <a:avLst/>
          </a:prstGeo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itle 1">
            <a:extLst>
              <a:ext uri="{FF2B5EF4-FFF2-40B4-BE49-F238E27FC236}">
                <a16:creationId xmlns:a16="http://schemas.microsoft.com/office/drawing/2014/main" id="{C60FB955-EE9C-6621-EAC9-55D90C6C70CF}"/>
              </a:ext>
            </a:extLst>
          </p:cNvPr>
          <p:cNvSpPr>
            <a:spLocks noGrp="1"/>
          </p:cNvSpPr>
          <p:nvPr>
            <p:ph type="title" hasCustomPrompt="1"/>
          </p:nvPr>
        </p:nvSpPr>
        <p:spPr>
          <a:xfrm>
            <a:off x="334963" y="513568"/>
            <a:ext cx="11522076" cy="754846"/>
          </a:xfrm>
          <a:prstGeom prst="rect">
            <a:avLst/>
          </a:prstGeom>
        </p:spPr>
        <p:txBody>
          <a:bodyPr vert="horz" wrap="square" tIns="0" rIns="91440" bIns="0" anchor="t">
            <a:noAutofit/>
          </a:bodyPr>
          <a:lstStyle>
            <a:lvl1pPr>
              <a:spcBef>
                <a:spcPts val="0"/>
              </a:spcBef>
              <a:defRPr sz="2800" baseline="0"/>
            </a:lvl1pPr>
          </a:lstStyle>
          <a:p>
            <a:r>
              <a:rPr lang="en-US" dirty="0"/>
              <a:t>Slide title: key message in 1-2 lines</a:t>
            </a:r>
          </a:p>
        </p:txBody>
      </p:sp>
      <p:sp>
        <p:nvSpPr>
          <p:cNvPr id="16" name="Footer Placeholder 4">
            <a:extLst>
              <a:ext uri="{FF2B5EF4-FFF2-40B4-BE49-F238E27FC236}">
                <a16:creationId xmlns:a16="http://schemas.microsoft.com/office/drawing/2014/main" id="{ECF87FD3-FC5B-1DDD-9FB2-38F871EE2E94}"/>
              </a:ext>
            </a:extLst>
          </p:cNvPr>
          <p:cNvSpPr>
            <a:spLocks noGrp="1"/>
          </p:cNvSpPr>
          <p:nvPr>
            <p:ph type="ftr" sz="quarter" idx="3"/>
          </p:nvPr>
        </p:nvSpPr>
        <p:spPr>
          <a:xfrm>
            <a:off x="334962" y="6344432"/>
            <a:ext cx="9147241" cy="216706"/>
          </a:xfrm>
          <a:prstGeom prst="rect">
            <a:avLst/>
          </a:prstGeom>
        </p:spPr>
        <p:txBody>
          <a:bodyPr vert="horz" lIns="0" tIns="0" rIns="0" bIns="0" rtlCol="0" anchor="t"/>
          <a:lstStyle>
            <a:lvl1pPr algn="l">
              <a:defRPr sz="800">
                <a:solidFill>
                  <a:schemeClr val="tx1">
                    <a:tint val="82000"/>
                  </a:schemeClr>
                </a:solidFill>
              </a:defRPr>
            </a:lvl1pPr>
          </a:lstStyle>
          <a:p>
            <a:r>
              <a:rPr lang="en-US" dirty="0">
                <a:solidFill>
                  <a:srgbClr val="000000"/>
                </a:solidFill>
              </a:rPr>
              <a:t>Sources: Source title [with link] (Source name, year); Source title [with link] (Source name, year).</a:t>
            </a:r>
          </a:p>
          <a:p>
            <a:r>
              <a:rPr lang="en-US" dirty="0">
                <a:solidFill>
                  <a:srgbClr val="000000"/>
                </a:solidFill>
              </a:rPr>
              <a:t>Credit: Names, and </a:t>
            </a:r>
            <a:r>
              <a:rPr lang="en-US" u="sng" dirty="0">
                <a:hlinkClick r:id="rId5"/>
              </a:rPr>
              <a:t>Gernot Wagner</a:t>
            </a:r>
            <a:r>
              <a:rPr lang="en-US" dirty="0"/>
              <a:t>. </a:t>
            </a:r>
            <a:r>
              <a:rPr lang="en-US" dirty="0">
                <a:solidFill>
                  <a:schemeClr val="tx1"/>
                </a:solidFill>
              </a:rPr>
              <a:t>Share with </a:t>
            </a:r>
            <a:r>
              <a:rPr lang="en-US" u="sng" dirty="0">
                <a:solidFill>
                  <a:schemeClr val="tx1"/>
                </a:solidFill>
                <a:hlinkClick r:id="rId6"/>
              </a:rPr>
              <a:t>attribution</a:t>
            </a:r>
            <a:r>
              <a:rPr lang="en-US" dirty="0">
                <a:solidFill>
                  <a:schemeClr val="tx1"/>
                </a:solidFill>
              </a:rPr>
              <a:t>: Name of lead author </a:t>
            </a:r>
            <a:r>
              <a:rPr lang="en-US" i="1" dirty="0">
                <a:solidFill>
                  <a:schemeClr val="tx1"/>
                </a:solidFill>
              </a:rPr>
              <a:t>et al.</a:t>
            </a:r>
            <a:r>
              <a:rPr lang="en-US" dirty="0">
                <a:solidFill>
                  <a:schemeClr val="tx1"/>
                </a:solidFill>
              </a:rPr>
              <a:t>, “</a:t>
            </a:r>
            <a:r>
              <a:rPr lang="en-US" u="sng" dirty="0">
                <a:solidFill>
                  <a:schemeClr val="tx1"/>
                </a:solidFill>
              </a:rPr>
              <a:t>Title of the deck [linked to website]</a:t>
            </a:r>
            <a:r>
              <a:rPr lang="en-US" dirty="0">
                <a:solidFill>
                  <a:schemeClr val="tx1"/>
                </a:solidFill>
              </a:rPr>
              <a:t>” (Day Month [spelled out] Year).​</a:t>
            </a:r>
          </a:p>
        </p:txBody>
      </p:sp>
      <p:sp>
        <p:nvSpPr>
          <p:cNvPr id="18" name="Text Placeholder 6">
            <a:extLst>
              <a:ext uri="{FF2B5EF4-FFF2-40B4-BE49-F238E27FC236}">
                <a16:creationId xmlns:a16="http://schemas.microsoft.com/office/drawing/2014/main" id="{52873BC6-DC55-7609-4EB2-5EB33516EC90}"/>
              </a:ext>
            </a:extLst>
          </p:cNvPr>
          <p:cNvSpPr>
            <a:spLocks noGrp="1"/>
          </p:cNvSpPr>
          <p:nvPr>
            <p:ph type="body" sz="quarter" idx="13" hasCustomPrompt="1"/>
          </p:nvPr>
        </p:nvSpPr>
        <p:spPr>
          <a:xfrm>
            <a:off x="329183" y="1498005"/>
            <a:ext cx="4172467" cy="548640"/>
          </a:xfrm>
          <a:prstGeom prst="rect">
            <a:avLst/>
          </a:prstGeom>
        </p:spPr>
        <p:txBody>
          <a:bodyPr anchor="b"/>
          <a:lstStyle>
            <a:lvl1pPr marL="0" indent="0">
              <a:spcBef>
                <a:spcPts val="0"/>
              </a:spcBef>
              <a:buNone/>
              <a:defRPr sz="1600" b="1"/>
            </a:lvl1pPr>
            <a:lvl2pPr>
              <a:buNone/>
              <a:defRPr sz="1600" b="1"/>
            </a:lvl2pPr>
            <a:lvl3pPr>
              <a:buNone/>
              <a:defRPr sz="1600" b="1"/>
            </a:lvl3pPr>
            <a:lvl4pPr>
              <a:buNone/>
              <a:defRPr sz="1600" b="1"/>
            </a:lvl4pPr>
            <a:lvl5pPr>
              <a:buNone/>
              <a:defRPr sz="1600" b="1"/>
            </a:lvl5pPr>
          </a:lstStyle>
          <a:p>
            <a:pPr lvl="0"/>
            <a:r>
              <a:rPr lang="en-US" dirty="0"/>
              <a:t>Subtitle (1 line preferred, 2 lines if necessary)</a:t>
            </a:r>
          </a:p>
        </p:txBody>
      </p:sp>
      <p:cxnSp>
        <p:nvCxnSpPr>
          <p:cNvPr id="19" name="btfpColumnHeaderBoxLine984923">
            <a:extLst>
              <a:ext uri="{FF2B5EF4-FFF2-40B4-BE49-F238E27FC236}">
                <a16:creationId xmlns:a16="http://schemas.microsoft.com/office/drawing/2014/main" id="{7739A47F-AF1A-3FB5-50F0-7DDCA0CB28B1}"/>
              </a:ext>
            </a:extLst>
          </p:cNvPr>
          <p:cNvCxnSpPr>
            <a:cxnSpLocks/>
          </p:cNvCxnSpPr>
          <p:nvPr userDrawn="1"/>
        </p:nvCxnSpPr>
        <p:spPr bwMode="gray">
          <a:xfrm flipV="1">
            <a:off x="323332" y="2046243"/>
            <a:ext cx="4172467" cy="402"/>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2" name="Text Placeholder 6">
            <a:extLst>
              <a:ext uri="{FF2B5EF4-FFF2-40B4-BE49-F238E27FC236}">
                <a16:creationId xmlns:a16="http://schemas.microsoft.com/office/drawing/2014/main" id="{1B043F75-ADAD-E3F4-AC3B-0934B1377C04}"/>
              </a:ext>
            </a:extLst>
          </p:cNvPr>
          <p:cNvSpPr>
            <a:spLocks noGrp="1"/>
          </p:cNvSpPr>
          <p:nvPr>
            <p:ph type="body" sz="quarter" idx="19" hasCustomPrompt="1"/>
          </p:nvPr>
        </p:nvSpPr>
        <p:spPr>
          <a:xfrm>
            <a:off x="4818888" y="1498005"/>
            <a:ext cx="4172467" cy="548640"/>
          </a:xfrm>
          <a:prstGeom prst="rect">
            <a:avLst/>
          </a:prstGeom>
        </p:spPr>
        <p:txBody>
          <a:bodyPr anchor="b"/>
          <a:lstStyle>
            <a:lvl1pPr marL="0" indent="0">
              <a:spcBef>
                <a:spcPts val="0"/>
              </a:spcBef>
              <a:buNone/>
              <a:defRPr sz="1600" b="1"/>
            </a:lvl1pPr>
            <a:lvl2pPr>
              <a:buNone/>
              <a:defRPr sz="1600" b="1"/>
            </a:lvl2pPr>
            <a:lvl3pPr>
              <a:buNone/>
              <a:defRPr sz="1600" b="1"/>
            </a:lvl3pPr>
            <a:lvl4pPr>
              <a:buNone/>
              <a:defRPr sz="1600" b="1"/>
            </a:lvl4pPr>
            <a:lvl5pPr>
              <a:buNone/>
              <a:defRPr sz="1600" b="1"/>
            </a:lvl5pPr>
          </a:lstStyle>
          <a:p>
            <a:pPr lvl="0"/>
            <a:r>
              <a:rPr lang="en-US" dirty="0"/>
              <a:t>Subtitle (1 line preferred, 2 lines if necessary)</a:t>
            </a:r>
          </a:p>
        </p:txBody>
      </p:sp>
      <p:cxnSp>
        <p:nvCxnSpPr>
          <p:cNvPr id="23" name="btfpColumnHeaderBoxLine984923">
            <a:extLst>
              <a:ext uri="{FF2B5EF4-FFF2-40B4-BE49-F238E27FC236}">
                <a16:creationId xmlns:a16="http://schemas.microsoft.com/office/drawing/2014/main" id="{EBA42865-E9BF-9021-F00F-FEDE0073E8FE}"/>
              </a:ext>
            </a:extLst>
          </p:cNvPr>
          <p:cNvCxnSpPr>
            <a:cxnSpLocks/>
          </p:cNvCxnSpPr>
          <p:nvPr userDrawn="1"/>
        </p:nvCxnSpPr>
        <p:spPr bwMode="gray">
          <a:xfrm flipV="1">
            <a:off x="4815962" y="2046243"/>
            <a:ext cx="4172467" cy="402"/>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 name="Text Placeholder 2">
            <a:extLst>
              <a:ext uri="{FF2B5EF4-FFF2-40B4-BE49-F238E27FC236}">
                <a16:creationId xmlns:a16="http://schemas.microsoft.com/office/drawing/2014/main" id="{84E519E3-5A3C-AE16-2EA0-D7C52ADA84BA}"/>
              </a:ext>
            </a:extLst>
          </p:cNvPr>
          <p:cNvSpPr>
            <a:spLocks noGrp="1"/>
          </p:cNvSpPr>
          <p:nvPr>
            <p:ph type="body" sz="quarter" idx="14"/>
          </p:nvPr>
        </p:nvSpPr>
        <p:spPr>
          <a:xfrm>
            <a:off x="9308592" y="1549400"/>
            <a:ext cx="2551176" cy="4546600"/>
          </a:xfrm>
          <a:prstGeom prst="rect">
            <a:avLst/>
          </a:prstGeom>
          <a:solidFill>
            <a:srgbClr val="E4E8EF"/>
          </a:solidFill>
        </p:spPr>
        <p:txBody>
          <a:bodyPr lIns="137160" tIns="137160" rIns="274320" bIns="137160">
            <a:noAutofit/>
          </a:bodyPr>
          <a:lstStyle>
            <a:lvl1pPr>
              <a:defRPr sz="1250"/>
            </a:lvl1pPr>
            <a:lvl2pPr>
              <a:defRPr sz="850"/>
            </a:lvl2pPr>
            <a:lvl3pPr>
              <a:defRPr sz="850"/>
            </a:lvl3pPr>
            <a:lvl4pPr>
              <a:defRPr sz="850"/>
            </a:lvl4pPr>
            <a:lvl5pPr>
              <a:defRPr sz="8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86267027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itle + subtitle + two graphs + observation box">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43B131C-746B-39C7-7312-75C7B13BBCEF}"/>
              </a:ext>
            </a:extLst>
          </p:cNvPr>
          <p:cNvGraphicFramePr>
            <a:graphicFrameLocks/>
          </p:cNvGraphicFramePr>
          <p:nvPr userDrawn="1">
            <p:custDataLst>
              <p:tags r:id="rId1"/>
            </p:custDataLst>
            <p:extLst>
              <p:ext uri="{D42A27DB-BD31-4B8C-83A1-F6EECF244321}">
                <p14:modId xmlns:p14="http://schemas.microsoft.com/office/powerpoint/2010/main" val="915706324"/>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B43B131C-746B-39C7-7312-75C7B13BBCE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4" name="Content Placeholder 7">
            <a:extLst>
              <a:ext uri="{FF2B5EF4-FFF2-40B4-BE49-F238E27FC236}">
                <a16:creationId xmlns:a16="http://schemas.microsoft.com/office/drawing/2014/main" id="{3DB436DE-44C6-3373-1E4E-2049E92BC53B}"/>
              </a:ext>
            </a:extLst>
          </p:cNvPr>
          <p:cNvSpPr>
            <a:spLocks noGrp="1"/>
          </p:cNvSpPr>
          <p:nvPr>
            <p:ph sz="quarter" idx="10"/>
          </p:nvPr>
        </p:nvSpPr>
        <p:spPr>
          <a:xfrm>
            <a:off x="334963" y="2195551"/>
            <a:ext cx="5659437" cy="3188647"/>
          </a:xfrm>
          <a:prstGeom prst="rect">
            <a:avLst/>
          </a:prstGeo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2">
            <a:extLst>
              <a:ext uri="{FF2B5EF4-FFF2-40B4-BE49-F238E27FC236}">
                <a16:creationId xmlns:a16="http://schemas.microsoft.com/office/drawing/2014/main" id="{216EE3A2-4F02-E93C-91EF-02A57A2B4630}"/>
              </a:ext>
            </a:extLst>
          </p:cNvPr>
          <p:cNvSpPr>
            <a:spLocks noGrp="1"/>
          </p:cNvSpPr>
          <p:nvPr>
            <p:ph type="body" sz="quarter" idx="14"/>
          </p:nvPr>
        </p:nvSpPr>
        <p:spPr>
          <a:xfrm>
            <a:off x="330199" y="5498912"/>
            <a:ext cx="11526837" cy="698655"/>
          </a:xfrm>
          <a:prstGeom prst="rect">
            <a:avLst/>
          </a:prstGeom>
          <a:solidFill>
            <a:srgbClr val="E4E8EF"/>
          </a:solidFill>
        </p:spPr>
        <p:txBody>
          <a:bodyPr lIns="137160" tIns="137160" rIns="274320" bIns="137160">
            <a:noAutofit/>
          </a:bodyPr>
          <a:lstStyle>
            <a:lvl1pPr>
              <a:defRPr sz="1050"/>
            </a:lvl1pPr>
            <a:lvl2pPr>
              <a:defRPr sz="850"/>
            </a:lvl2pPr>
            <a:lvl3pPr>
              <a:defRPr sz="850"/>
            </a:lvl3pPr>
            <a:lvl4pPr>
              <a:defRPr sz="850"/>
            </a:lvl4pPr>
            <a:lvl5pPr>
              <a:defRPr sz="8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7">
            <a:extLst>
              <a:ext uri="{FF2B5EF4-FFF2-40B4-BE49-F238E27FC236}">
                <a16:creationId xmlns:a16="http://schemas.microsoft.com/office/drawing/2014/main" id="{15EF536B-BA5E-E2BD-5DC0-2D1FC45CE2A8}"/>
              </a:ext>
            </a:extLst>
          </p:cNvPr>
          <p:cNvSpPr>
            <a:spLocks noGrp="1"/>
          </p:cNvSpPr>
          <p:nvPr>
            <p:ph sz="quarter" idx="15"/>
          </p:nvPr>
        </p:nvSpPr>
        <p:spPr>
          <a:xfrm>
            <a:off x="6197600" y="2195551"/>
            <a:ext cx="5659437" cy="3188647"/>
          </a:xfrm>
          <a:prstGeom prst="rect">
            <a:avLst/>
          </a:prstGeo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Title 1">
            <a:extLst>
              <a:ext uri="{FF2B5EF4-FFF2-40B4-BE49-F238E27FC236}">
                <a16:creationId xmlns:a16="http://schemas.microsoft.com/office/drawing/2014/main" id="{47B89370-0262-673C-4390-4D6F6ECB8481}"/>
              </a:ext>
            </a:extLst>
          </p:cNvPr>
          <p:cNvSpPr>
            <a:spLocks noGrp="1"/>
          </p:cNvSpPr>
          <p:nvPr>
            <p:ph type="title" hasCustomPrompt="1"/>
          </p:nvPr>
        </p:nvSpPr>
        <p:spPr>
          <a:xfrm>
            <a:off x="334963" y="513568"/>
            <a:ext cx="11522076" cy="754846"/>
          </a:xfrm>
          <a:prstGeom prst="rect">
            <a:avLst/>
          </a:prstGeom>
        </p:spPr>
        <p:txBody>
          <a:bodyPr vert="horz" wrap="square" tIns="0" rIns="91440" bIns="0" anchor="t">
            <a:noAutofit/>
          </a:bodyPr>
          <a:lstStyle>
            <a:lvl1pPr>
              <a:spcBef>
                <a:spcPts val="0"/>
              </a:spcBef>
              <a:defRPr sz="2800" baseline="0"/>
            </a:lvl1pPr>
          </a:lstStyle>
          <a:p>
            <a:r>
              <a:rPr lang="en-US" dirty="0"/>
              <a:t>Slide title: key message in 1-2 lines</a:t>
            </a:r>
          </a:p>
        </p:txBody>
      </p:sp>
      <p:sp>
        <p:nvSpPr>
          <p:cNvPr id="8" name="Footer Placeholder 4">
            <a:extLst>
              <a:ext uri="{FF2B5EF4-FFF2-40B4-BE49-F238E27FC236}">
                <a16:creationId xmlns:a16="http://schemas.microsoft.com/office/drawing/2014/main" id="{89F895AC-DA10-B557-FEC7-3A2279464D1B}"/>
              </a:ext>
            </a:extLst>
          </p:cNvPr>
          <p:cNvSpPr>
            <a:spLocks noGrp="1"/>
          </p:cNvSpPr>
          <p:nvPr>
            <p:ph type="ftr" sz="quarter" idx="3"/>
          </p:nvPr>
        </p:nvSpPr>
        <p:spPr>
          <a:xfrm>
            <a:off x="334962" y="6344432"/>
            <a:ext cx="9147241" cy="216706"/>
          </a:xfrm>
          <a:prstGeom prst="rect">
            <a:avLst/>
          </a:prstGeom>
        </p:spPr>
        <p:txBody>
          <a:bodyPr vert="horz" lIns="0" tIns="0" rIns="0" bIns="0" rtlCol="0" anchor="t"/>
          <a:lstStyle>
            <a:lvl1pPr algn="l">
              <a:defRPr sz="800">
                <a:solidFill>
                  <a:schemeClr val="tx1">
                    <a:tint val="82000"/>
                  </a:schemeClr>
                </a:solidFill>
              </a:defRPr>
            </a:lvl1pPr>
          </a:lstStyle>
          <a:p>
            <a:r>
              <a:rPr lang="en-US" dirty="0">
                <a:solidFill>
                  <a:srgbClr val="000000"/>
                </a:solidFill>
              </a:rPr>
              <a:t>Sources: Source title [with link] (Source name, year); Source title [with link] (Source name, year).</a:t>
            </a:r>
          </a:p>
          <a:p>
            <a:r>
              <a:rPr lang="en-US" dirty="0">
                <a:solidFill>
                  <a:srgbClr val="000000"/>
                </a:solidFill>
              </a:rPr>
              <a:t>Credit: Names, and </a:t>
            </a:r>
            <a:r>
              <a:rPr lang="en-US" u="sng" dirty="0">
                <a:hlinkClick r:id="rId5"/>
              </a:rPr>
              <a:t>Gernot Wagner</a:t>
            </a:r>
            <a:r>
              <a:rPr lang="en-US" dirty="0"/>
              <a:t>. </a:t>
            </a:r>
            <a:r>
              <a:rPr lang="en-US" dirty="0">
                <a:solidFill>
                  <a:schemeClr val="tx1"/>
                </a:solidFill>
              </a:rPr>
              <a:t>Share with </a:t>
            </a:r>
            <a:r>
              <a:rPr lang="en-US" u="sng" dirty="0">
                <a:solidFill>
                  <a:schemeClr val="tx1"/>
                </a:solidFill>
                <a:hlinkClick r:id="rId6"/>
              </a:rPr>
              <a:t>attribution</a:t>
            </a:r>
            <a:r>
              <a:rPr lang="en-US" dirty="0">
                <a:solidFill>
                  <a:schemeClr val="tx1"/>
                </a:solidFill>
              </a:rPr>
              <a:t>: Name of lead author </a:t>
            </a:r>
            <a:r>
              <a:rPr lang="en-US" i="1" dirty="0">
                <a:solidFill>
                  <a:schemeClr val="tx1"/>
                </a:solidFill>
              </a:rPr>
              <a:t>et al.</a:t>
            </a:r>
            <a:r>
              <a:rPr lang="en-US" dirty="0">
                <a:solidFill>
                  <a:schemeClr val="tx1"/>
                </a:solidFill>
              </a:rPr>
              <a:t>, “</a:t>
            </a:r>
            <a:r>
              <a:rPr lang="en-US" u="sng" dirty="0">
                <a:solidFill>
                  <a:schemeClr val="tx1"/>
                </a:solidFill>
              </a:rPr>
              <a:t>Title of the deck [linked to website]</a:t>
            </a:r>
            <a:r>
              <a:rPr lang="en-US" dirty="0">
                <a:solidFill>
                  <a:schemeClr val="tx1"/>
                </a:solidFill>
              </a:rPr>
              <a:t>” (Day Month [spelled out] Year).​</a:t>
            </a:r>
          </a:p>
        </p:txBody>
      </p:sp>
      <p:sp>
        <p:nvSpPr>
          <p:cNvPr id="12" name="Text Placeholder 6">
            <a:extLst>
              <a:ext uri="{FF2B5EF4-FFF2-40B4-BE49-F238E27FC236}">
                <a16:creationId xmlns:a16="http://schemas.microsoft.com/office/drawing/2014/main" id="{136C0F39-69D0-8082-884C-B96604981F85}"/>
              </a:ext>
            </a:extLst>
          </p:cNvPr>
          <p:cNvSpPr>
            <a:spLocks noGrp="1"/>
          </p:cNvSpPr>
          <p:nvPr>
            <p:ph type="body" sz="quarter" idx="13" hasCustomPrompt="1"/>
          </p:nvPr>
        </p:nvSpPr>
        <p:spPr>
          <a:xfrm>
            <a:off x="329184" y="1498005"/>
            <a:ext cx="5660136" cy="548640"/>
          </a:xfrm>
          <a:prstGeom prst="rect">
            <a:avLst/>
          </a:prstGeom>
        </p:spPr>
        <p:txBody>
          <a:bodyPr anchor="b"/>
          <a:lstStyle>
            <a:lvl1pPr marL="0" indent="0">
              <a:spcBef>
                <a:spcPts val="0"/>
              </a:spcBef>
              <a:buNone/>
              <a:defRPr sz="1600" b="1"/>
            </a:lvl1pPr>
            <a:lvl2pPr>
              <a:buNone/>
              <a:defRPr sz="1600" b="1"/>
            </a:lvl2pPr>
            <a:lvl3pPr>
              <a:buNone/>
              <a:defRPr sz="1600" b="1"/>
            </a:lvl3pPr>
            <a:lvl4pPr>
              <a:buNone/>
              <a:defRPr sz="1600" b="1"/>
            </a:lvl4pPr>
            <a:lvl5pPr>
              <a:buNone/>
              <a:defRPr sz="1600" b="1"/>
            </a:lvl5pPr>
          </a:lstStyle>
          <a:p>
            <a:pPr lvl="0"/>
            <a:r>
              <a:rPr lang="en-US" dirty="0"/>
              <a:t>Subtitle (1 line preferred, 2 lines if necessary)</a:t>
            </a:r>
          </a:p>
        </p:txBody>
      </p:sp>
      <p:cxnSp>
        <p:nvCxnSpPr>
          <p:cNvPr id="14" name="btfpColumnHeaderBoxLine984923">
            <a:extLst>
              <a:ext uri="{FF2B5EF4-FFF2-40B4-BE49-F238E27FC236}">
                <a16:creationId xmlns:a16="http://schemas.microsoft.com/office/drawing/2014/main" id="{B4A14286-A8E6-6C25-EA20-6C2C4DF0A514}"/>
              </a:ext>
            </a:extLst>
          </p:cNvPr>
          <p:cNvCxnSpPr>
            <a:cxnSpLocks/>
          </p:cNvCxnSpPr>
          <p:nvPr userDrawn="1"/>
        </p:nvCxnSpPr>
        <p:spPr bwMode="gray">
          <a:xfrm flipV="1">
            <a:off x="323332" y="2046377"/>
            <a:ext cx="5660136" cy="268"/>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5" name="Text Placeholder 6">
            <a:extLst>
              <a:ext uri="{FF2B5EF4-FFF2-40B4-BE49-F238E27FC236}">
                <a16:creationId xmlns:a16="http://schemas.microsoft.com/office/drawing/2014/main" id="{88D35EC9-D7E8-0768-C34D-1B9BD2692793}"/>
              </a:ext>
            </a:extLst>
          </p:cNvPr>
          <p:cNvSpPr>
            <a:spLocks noGrp="1"/>
          </p:cNvSpPr>
          <p:nvPr>
            <p:ph type="body" sz="quarter" idx="16" hasCustomPrompt="1"/>
          </p:nvPr>
        </p:nvSpPr>
        <p:spPr>
          <a:xfrm>
            <a:off x="6197600" y="1498005"/>
            <a:ext cx="5660136" cy="548640"/>
          </a:xfrm>
          <a:prstGeom prst="rect">
            <a:avLst/>
          </a:prstGeom>
        </p:spPr>
        <p:txBody>
          <a:bodyPr anchor="b"/>
          <a:lstStyle>
            <a:lvl1pPr marL="0" indent="0">
              <a:spcBef>
                <a:spcPts val="0"/>
              </a:spcBef>
              <a:buNone/>
              <a:defRPr sz="1600" b="1"/>
            </a:lvl1pPr>
            <a:lvl2pPr>
              <a:buNone/>
              <a:defRPr sz="1600" b="1"/>
            </a:lvl2pPr>
            <a:lvl3pPr>
              <a:buNone/>
              <a:defRPr sz="1600" b="1"/>
            </a:lvl3pPr>
            <a:lvl4pPr>
              <a:buNone/>
              <a:defRPr sz="1600" b="1"/>
            </a:lvl4pPr>
            <a:lvl5pPr>
              <a:buNone/>
              <a:defRPr sz="1600" b="1"/>
            </a:lvl5pPr>
          </a:lstStyle>
          <a:p>
            <a:pPr lvl="0"/>
            <a:r>
              <a:rPr lang="en-US" dirty="0"/>
              <a:t>Subtitle (1 line preferred, 2 lines if necessary)</a:t>
            </a:r>
          </a:p>
        </p:txBody>
      </p:sp>
      <p:cxnSp>
        <p:nvCxnSpPr>
          <p:cNvPr id="18" name="btfpColumnHeaderBoxLine984923">
            <a:extLst>
              <a:ext uri="{FF2B5EF4-FFF2-40B4-BE49-F238E27FC236}">
                <a16:creationId xmlns:a16="http://schemas.microsoft.com/office/drawing/2014/main" id="{DA240AAE-F7E0-B45E-27F6-B687731CB1B0}"/>
              </a:ext>
            </a:extLst>
          </p:cNvPr>
          <p:cNvCxnSpPr>
            <a:cxnSpLocks/>
          </p:cNvCxnSpPr>
          <p:nvPr userDrawn="1"/>
        </p:nvCxnSpPr>
        <p:spPr bwMode="gray">
          <a:xfrm flipV="1">
            <a:off x="6197600" y="2046377"/>
            <a:ext cx="5660136" cy="268"/>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8556633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itle + subtitle + two graphs (irregular) + observation box">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43B131C-746B-39C7-7312-75C7B13BBCEF}"/>
              </a:ext>
            </a:extLst>
          </p:cNvPr>
          <p:cNvGraphicFramePr>
            <a:graphicFrameLocks/>
          </p:cNvGraphicFramePr>
          <p:nvPr userDrawn="1">
            <p:custDataLst>
              <p:tags r:id="rId1"/>
            </p:custDataLst>
            <p:extLst>
              <p:ext uri="{D42A27DB-BD31-4B8C-83A1-F6EECF244321}">
                <p14:modId xmlns:p14="http://schemas.microsoft.com/office/powerpoint/2010/main" val="915706324"/>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B43B131C-746B-39C7-7312-75C7B13BBCE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4" name="Content Placeholder 7">
            <a:extLst>
              <a:ext uri="{FF2B5EF4-FFF2-40B4-BE49-F238E27FC236}">
                <a16:creationId xmlns:a16="http://schemas.microsoft.com/office/drawing/2014/main" id="{3DB436DE-44C6-3373-1E4E-2049E92BC53B}"/>
              </a:ext>
            </a:extLst>
          </p:cNvPr>
          <p:cNvSpPr>
            <a:spLocks noGrp="1"/>
          </p:cNvSpPr>
          <p:nvPr>
            <p:ph sz="quarter" idx="10"/>
          </p:nvPr>
        </p:nvSpPr>
        <p:spPr>
          <a:xfrm>
            <a:off x="323332" y="2195551"/>
            <a:ext cx="7595651" cy="3188647"/>
          </a:xfrm>
          <a:prstGeom prst="rect">
            <a:avLst/>
          </a:prstGeo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2">
            <a:extLst>
              <a:ext uri="{FF2B5EF4-FFF2-40B4-BE49-F238E27FC236}">
                <a16:creationId xmlns:a16="http://schemas.microsoft.com/office/drawing/2014/main" id="{216EE3A2-4F02-E93C-91EF-02A57A2B4630}"/>
              </a:ext>
            </a:extLst>
          </p:cNvPr>
          <p:cNvSpPr>
            <a:spLocks noGrp="1"/>
          </p:cNvSpPr>
          <p:nvPr>
            <p:ph type="body" sz="quarter" idx="14"/>
          </p:nvPr>
        </p:nvSpPr>
        <p:spPr>
          <a:xfrm>
            <a:off x="330199" y="5498912"/>
            <a:ext cx="11526837" cy="698655"/>
          </a:xfrm>
          <a:prstGeom prst="rect">
            <a:avLst/>
          </a:prstGeom>
          <a:solidFill>
            <a:srgbClr val="E4E8EF"/>
          </a:solidFill>
        </p:spPr>
        <p:txBody>
          <a:bodyPr lIns="137160" tIns="137160" rIns="274320" bIns="137160">
            <a:noAutofit/>
          </a:bodyPr>
          <a:lstStyle>
            <a:lvl1pPr>
              <a:spcBef>
                <a:spcPts val="0"/>
              </a:spcBef>
              <a:defRPr sz="1050"/>
            </a:lvl1pPr>
            <a:lvl2pPr>
              <a:spcBef>
                <a:spcPts val="0"/>
              </a:spcBef>
              <a:defRPr sz="850"/>
            </a:lvl2pPr>
            <a:lvl3pPr>
              <a:spcBef>
                <a:spcPts val="0"/>
              </a:spcBef>
              <a:defRPr sz="850"/>
            </a:lvl3pPr>
            <a:lvl4pPr>
              <a:spcBef>
                <a:spcPts val="0"/>
              </a:spcBef>
              <a:defRPr sz="850"/>
            </a:lvl4pPr>
            <a:lvl5pPr>
              <a:spcBef>
                <a:spcPts val="0"/>
              </a:spcBef>
              <a:defRPr sz="8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7">
            <a:extLst>
              <a:ext uri="{FF2B5EF4-FFF2-40B4-BE49-F238E27FC236}">
                <a16:creationId xmlns:a16="http://schemas.microsoft.com/office/drawing/2014/main" id="{15EF536B-BA5E-E2BD-5DC0-2D1FC45CE2A8}"/>
              </a:ext>
            </a:extLst>
          </p:cNvPr>
          <p:cNvSpPr>
            <a:spLocks noGrp="1"/>
          </p:cNvSpPr>
          <p:nvPr>
            <p:ph sz="quarter" idx="15"/>
          </p:nvPr>
        </p:nvSpPr>
        <p:spPr>
          <a:xfrm>
            <a:off x="8199436" y="2195551"/>
            <a:ext cx="3657600" cy="3188647"/>
          </a:xfrm>
          <a:prstGeom prst="rect">
            <a:avLst/>
          </a:prstGeo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itle 1">
            <a:extLst>
              <a:ext uri="{FF2B5EF4-FFF2-40B4-BE49-F238E27FC236}">
                <a16:creationId xmlns:a16="http://schemas.microsoft.com/office/drawing/2014/main" id="{C60FB955-EE9C-6621-EAC9-55D90C6C70CF}"/>
              </a:ext>
            </a:extLst>
          </p:cNvPr>
          <p:cNvSpPr>
            <a:spLocks noGrp="1"/>
          </p:cNvSpPr>
          <p:nvPr>
            <p:ph type="title" hasCustomPrompt="1"/>
          </p:nvPr>
        </p:nvSpPr>
        <p:spPr>
          <a:xfrm>
            <a:off x="334963" y="513568"/>
            <a:ext cx="11522076" cy="754846"/>
          </a:xfrm>
          <a:prstGeom prst="rect">
            <a:avLst/>
          </a:prstGeom>
        </p:spPr>
        <p:txBody>
          <a:bodyPr vert="horz" wrap="square" tIns="0" rIns="91440" bIns="0" anchor="t">
            <a:noAutofit/>
          </a:bodyPr>
          <a:lstStyle>
            <a:lvl1pPr>
              <a:spcBef>
                <a:spcPts val="0"/>
              </a:spcBef>
              <a:defRPr sz="2800" baseline="0"/>
            </a:lvl1pPr>
          </a:lstStyle>
          <a:p>
            <a:r>
              <a:rPr lang="en-US" dirty="0"/>
              <a:t>Slide title: key message in 1-2 lines</a:t>
            </a:r>
          </a:p>
        </p:txBody>
      </p:sp>
      <p:sp>
        <p:nvSpPr>
          <p:cNvPr id="16" name="Footer Placeholder 4">
            <a:extLst>
              <a:ext uri="{FF2B5EF4-FFF2-40B4-BE49-F238E27FC236}">
                <a16:creationId xmlns:a16="http://schemas.microsoft.com/office/drawing/2014/main" id="{ECF87FD3-FC5B-1DDD-9FB2-38F871EE2E94}"/>
              </a:ext>
            </a:extLst>
          </p:cNvPr>
          <p:cNvSpPr>
            <a:spLocks noGrp="1"/>
          </p:cNvSpPr>
          <p:nvPr>
            <p:ph type="ftr" sz="quarter" idx="3"/>
          </p:nvPr>
        </p:nvSpPr>
        <p:spPr>
          <a:xfrm>
            <a:off x="334962" y="6344432"/>
            <a:ext cx="9147241" cy="216706"/>
          </a:xfrm>
          <a:prstGeom prst="rect">
            <a:avLst/>
          </a:prstGeom>
        </p:spPr>
        <p:txBody>
          <a:bodyPr vert="horz" lIns="0" tIns="0" rIns="0" bIns="0" rtlCol="0" anchor="t"/>
          <a:lstStyle>
            <a:lvl1pPr algn="l">
              <a:defRPr sz="800">
                <a:solidFill>
                  <a:schemeClr val="tx1">
                    <a:tint val="82000"/>
                  </a:schemeClr>
                </a:solidFill>
              </a:defRPr>
            </a:lvl1pPr>
          </a:lstStyle>
          <a:p>
            <a:r>
              <a:rPr lang="en-US" dirty="0">
                <a:solidFill>
                  <a:srgbClr val="000000"/>
                </a:solidFill>
              </a:rPr>
              <a:t>Sources: Source title [with link] (Source name, year); Source title [with link] (Source name, year).</a:t>
            </a:r>
          </a:p>
          <a:p>
            <a:r>
              <a:rPr lang="en-US" dirty="0">
                <a:solidFill>
                  <a:srgbClr val="000000"/>
                </a:solidFill>
              </a:rPr>
              <a:t>Credit: Names, and </a:t>
            </a:r>
            <a:r>
              <a:rPr lang="en-US" u="sng" dirty="0">
                <a:hlinkClick r:id="rId5"/>
              </a:rPr>
              <a:t>Gernot Wagner</a:t>
            </a:r>
            <a:r>
              <a:rPr lang="en-US" dirty="0"/>
              <a:t>. </a:t>
            </a:r>
            <a:r>
              <a:rPr lang="en-US" dirty="0">
                <a:solidFill>
                  <a:schemeClr val="tx1"/>
                </a:solidFill>
              </a:rPr>
              <a:t>Share with </a:t>
            </a:r>
            <a:r>
              <a:rPr lang="en-US" u="sng" dirty="0">
                <a:solidFill>
                  <a:schemeClr val="tx1"/>
                </a:solidFill>
                <a:hlinkClick r:id="rId6"/>
              </a:rPr>
              <a:t>attribution</a:t>
            </a:r>
            <a:r>
              <a:rPr lang="en-US" dirty="0">
                <a:solidFill>
                  <a:schemeClr val="tx1"/>
                </a:solidFill>
              </a:rPr>
              <a:t>: Name of lead author </a:t>
            </a:r>
            <a:r>
              <a:rPr lang="en-US" i="1" dirty="0">
                <a:solidFill>
                  <a:schemeClr val="tx1"/>
                </a:solidFill>
              </a:rPr>
              <a:t>et al.</a:t>
            </a:r>
            <a:r>
              <a:rPr lang="en-US" dirty="0">
                <a:solidFill>
                  <a:schemeClr val="tx1"/>
                </a:solidFill>
              </a:rPr>
              <a:t>, “</a:t>
            </a:r>
            <a:r>
              <a:rPr lang="en-US" u="sng" dirty="0">
                <a:solidFill>
                  <a:schemeClr val="tx1"/>
                </a:solidFill>
              </a:rPr>
              <a:t>Title of the deck [linked to website]</a:t>
            </a:r>
            <a:r>
              <a:rPr lang="en-US" dirty="0">
                <a:solidFill>
                  <a:schemeClr val="tx1"/>
                </a:solidFill>
              </a:rPr>
              <a:t>” (Day Month [spelled out] Year).​</a:t>
            </a:r>
          </a:p>
        </p:txBody>
      </p:sp>
      <p:sp>
        <p:nvSpPr>
          <p:cNvPr id="18" name="Text Placeholder 6">
            <a:extLst>
              <a:ext uri="{FF2B5EF4-FFF2-40B4-BE49-F238E27FC236}">
                <a16:creationId xmlns:a16="http://schemas.microsoft.com/office/drawing/2014/main" id="{52873BC6-DC55-7609-4EB2-5EB33516EC90}"/>
              </a:ext>
            </a:extLst>
          </p:cNvPr>
          <p:cNvSpPr>
            <a:spLocks noGrp="1"/>
          </p:cNvSpPr>
          <p:nvPr>
            <p:ph type="body" sz="quarter" idx="13" hasCustomPrompt="1"/>
          </p:nvPr>
        </p:nvSpPr>
        <p:spPr>
          <a:xfrm>
            <a:off x="329183" y="1498005"/>
            <a:ext cx="7589799" cy="548640"/>
          </a:xfrm>
          <a:prstGeom prst="rect">
            <a:avLst/>
          </a:prstGeom>
        </p:spPr>
        <p:txBody>
          <a:bodyPr anchor="b"/>
          <a:lstStyle>
            <a:lvl1pPr marL="0" indent="0">
              <a:spcBef>
                <a:spcPts val="0"/>
              </a:spcBef>
              <a:buNone/>
              <a:defRPr sz="1600" b="1"/>
            </a:lvl1pPr>
            <a:lvl2pPr>
              <a:buNone/>
              <a:defRPr sz="1600" b="1"/>
            </a:lvl2pPr>
            <a:lvl3pPr>
              <a:buNone/>
              <a:defRPr sz="1600" b="1"/>
            </a:lvl3pPr>
            <a:lvl4pPr>
              <a:buNone/>
              <a:defRPr sz="1600" b="1"/>
            </a:lvl4pPr>
            <a:lvl5pPr>
              <a:buNone/>
              <a:defRPr sz="1600" b="1"/>
            </a:lvl5pPr>
          </a:lstStyle>
          <a:p>
            <a:pPr lvl="0"/>
            <a:r>
              <a:rPr lang="en-US" dirty="0"/>
              <a:t>Subtitle (1 line preferred, 2 lines if necessary)</a:t>
            </a:r>
          </a:p>
        </p:txBody>
      </p:sp>
      <p:cxnSp>
        <p:nvCxnSpPr>
          <p:cNvPr id="19" name="btfpColumnHeaderBoxLine984923">
            <a:extLst>
              <a:ext uri="{FF2B5EF4-FFF2-40B4-BE49-F238E27FC236}">
                <a16:creationId xmlns:a16="http://schemas.microsoft.com/office/drawing/2014/main" id="{7739A47F-AF1A-3FB5-50F0-7DDCA0CB28B1}"/>
              </a:ext>
            </a:extLst>
          </p:cNvPr>
          <p:cNvCxnSpPr>
            <a:cxnSpLocks/>
          </p:cNvCxnSpPr>
          <p:nvPr userDrawn="1"/>
        </p:nvCxnSpPr>
        <p:spPr bwMode="gray">
          <a:xfrm>
            <a:off x="323332" y="2046645"/>
            <a:ext cx="7595652"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0" name="Text Placeholder 6">
            <a:extLst>
              <a:ext uri="{FF2B5EF4-FFF2-40B4-BE49-F238E27FC236}">
                <a16:creationId xmlns:a16="http://schemas.microsoft.com/office/drawing/2014/main" id="{8F1A2756-D84F-147B-D478-53700C7415D2}"/>
              </a:ext>
            </a:extLst>
          </p:cNvPr>
          <p:cNvSpPr>
            <a:spLocks noGrp="1"/>
          </p:cNvSpPr>
          <p:nvPr>
            <p:ph type="body" sz="quarter" idx="18" hasCustomPrompt="1"/>
          </p:nvPr>
        </p:nvSpPr>
        <p:spPr>
          <a:xfrm>
            <a:off x="8199436" y="1498005"/>
            <a:ext cx="3657600" cy="548640"/>
          </a:xfrm>
          <a:prstGeom prst="rect">
            <a:avLst/>
          </a:prstGeom>
        </p:spPr>
        <p:txBody>
          <a:bodyPr anchor="b"/>
          <a:lstStyle>
            <a:lvl1pPr marL="0" indent="0">
              <a:spcBef>
                <a:spcPts val="0"/>
              </a:spcBef>
              <a:buNone/>
              <a:defRPr sz="1600" b="1"/>
            </a:lvl1pPr>
            <a:lvl2pPr>
              <a:buNone/>
              <a:defRPr sz="1600" b="1"/>
            </a:lvl2pPr>
            <a:lvl3pPr>
              <a:buNone/>
              <a:defRPr sz="1600" b="1"/>
            </a:lvl3pPr>
            <a:lvl4pPr>
              <a:buNone/>
              <a:defRPr sz="1600" b="1"/>
            </a:lvl4pPr>
            <a:lvl5pPr>
              <a:buNone/>
              <a:defRPr sz="1600" b="1"/>
            </a:lvl5pPr>
          </a:lstStyle>
          <a:p>
            <a:pPr lvl="0"/>
            <a:r>
              <a:rPr lang="en-US" dirty="0"/>
              <a:t>Subtitle (1 line preferred, 2 lines if necessary)</a:t>
            </a:r>
          </a:p>
        </p:txBody>
      </p:sp>
      <p:cxnSp>
        <p:nvCxnSpPr>
          <p:cNvPr id="21" name="btfpColumnHeaderBoxLine984923">
            <a:extLst>
              <a:ext uri="{FF2B5EF4-FFF2-40B4-BE49-F238E27FC236}">
                <a16:creationId xmlns:a16="http://schemas.microsoft.com/office/drawing/2014/main" id="{36C47CE2-4205-71BE-9E78-12F39711319E}"/>
              </a:ext>
            </a:extLst>
          </p:cNvPr>
          <p:cNvCxnSpPr>
            <a:cxnSpLocks/>
          </p:cNvCxnSpPr>
          <p:nvPr userDrawn="1"/>
        </p:nvCxnSpPr>
        <p:spPr bwMode="gray">
          <a:xfrm flipV="1">
            <a:off x="8199436" y="2046377"/>
            <a:ext cx="3657600" cy="268"/>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2148679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itle + subtitle + three graphs + observation box">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43B131C-746B-39C7-7312-75C7B13BBCEF}"/>
              </a:ext>
            </a:extLst>
          </p:cNvPr>
          <p:cNvGraphicFramePr>
            <a:graphicFrameLocks/>
          </p:cNvGraphicFramePr>
          <p:nvPr userDrawn="1">
            <p:custDataLst>
              <p:tags r:id="rId1"/>
            </p:custDataLst>
            <p:extLst>
              <p:ext uri="{D42A27DB-BD31-4B8C-83A1-F6EECF244321}">
                <p14:modId xmlns:p14="http://schemas.microsoft.com/office/powerpoint/2010/main" val="915706324"/>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B43B131C-746B-39C7-7312-75C7B13BBCE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4" name="Content Placeholder 7">
            <a:extLst>
              <a:ext uri="{FF2B5EF4-FFF2-40B4-BE49-F238E27FC236}">
                <a16:creationId xmlns:a16="http://schemas.microsoft.com/office/drawing/2014/main" id="{3DB436DE-44C6-3373-1E4E-2049E92BC53B}"/>
              </a:ext>
            </a:extLst>
          </p:cNvPr>
          <p:cNvSpPr>
            <a:spLocks noGrp="1"/>
          </p:cNvSpPr>
          <p:nvPr>
            <p:ph sz="quarter" idx="10"/>
          </p:nvPr>
        </p:nvSpPr>
        <p:spPr>
          <a:xfrm>
            <a:off x="323333" y="2195551"/>
            <a:ext cx="3657600" cy="3188647"/>
          </a:xfrm>
          <a:prstGeom prst="rect">
            <a:avLst/>
          </a:prstGeo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2">
            <a:extLst>
              <a:ext uri="{FF2B5EF4-FFF2-40B4-BE49-F238E27FC236}">
                <a16:creationId xmlns:a16="http://schemas.microsoft.com/office/drawing/2014/main" id="{216EE3A2-4F02-E93C-91EF-02A57A2B4630}"/>
              </a:ext>
            </a:extLst>
          </p:cNvPr>
          <p:cNvSpPr>
            <a:spLocks noGrp="1"/>
          </p:cNvSpPr>
          <p:nvPr>
            <p:ph type="body" sz="quarter" idx="14"/>
          </p:nvPr>
        </p:nvSpPr>
        <p:spPr>
          <a:xfrm>
            <a:off x="330199" y="5498912"/>
            <a:ext cx="11526837" cy="698655"/>
          </a:xfrm>
          <a:prstGeom prst="rect">
            <a:avLst/>
          </a:prstGeom>
          <a:solidFill>
            <a:srgbClr val="E4E8EF"/>
          </a:solidFill>
        </p:spPr>
        <p:txBody>
          <a:bodyPr lIns="137160" tIns="137160" rIns="274320" bIns="137160">
            <a:noAutofit/>
          </a:bodyPr>
          <a:lstStyle>
            <a:lvl1pPr>
              <a:spcBef>
                <a:spcPts val="0"/>
              </a:spcBef>
              <a:defRPr sz="1050"/>
            </a:lvl1pPr>
            <a:lvl2pPr>
              <a:spcBef>
                <a:spcPts val="0"/>
              </a:spcBef>
              <a:defRPr sz="850"/>
            </a:lvl2pPr>
            <a:lvl3pPr>
              <a:spcBef>
                <a:spcPts val="0"/>
              </a:spcBef>
              <a:defRPr sz="850"/>
            </a:lvl3pPr>
            <a:lvl4pPr>
              <a:spcBef>
                <a:spcPts val="0"/>
              </a:spcBef>
              <a:defRPr sz="850"/>
            </a:lvl4pPr>
            <a:lvl5pPr>
              <a:spcBef>
                <a:spcPts val="0"/>
              </a:spcBef>
              <a:defRPr sz="8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7">
            <a:extLst>
              <a:ext uri="{FF2B5EF4-FFF2-40B4-BE49-F238E27FC236}">
                <a16:creationId xmlns:a16="http://schemas.microsoft.com/office/drawing/2014/main" id="{15EF536B-BA5E-E2BD-5DC0-2D1FC45CE2A8}"/>
              </a:ext>
            </a:extLst>
          </p:cNvPr>
          <p:cNvSpPr>
            <a:spLocks noGrp="1"/>
          </p:cNvSpPr>
          <p:nvPr>
            <p:ph sz="quarter" idx="15"/>
          </p:nvPr>
        </p:nvSpPr>
        <p:spPr>
          <a:xfrm>
            <a:off x="8199436" y="2195551"/>
            <a:ext cx="3657600" cy="3188647"/>
          </a:xfrm>
          <a:prstGeom prst="rect">
            <a:avLst/>
          </a:prstGeo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7">
            <a:extLst>
              <a:ext uri="{FF2B5EF4-FFF2-40B4-BE49-F238E27FC236}">
                <a16:creationId xmlns:a16="http://schemas.microsoft.com/office/drawing/2014/main" id="{25239D60-50FE-4A30-C6B8-FE10B4E81680}"/>
              </a:ext>
            </a:extLst>
          </p:cNvPr>
          <p:cNvSpPr>
            <a:spLocks noGrp="1"/>
          </p:cNvSpPr>
          <p:nvPr>
            <p:ph sz="quarter" idx="17"/>
          </p:nvPr>
        </p:nvSpPr>
        <p:spPr>
          <a:xfrm>
            <a:off x="4261384" y="2195551"/>
            <a:ext cx="3657600" cy="3188647"/>
          </a:xfrm>
          <a:prstGeom prst="rect">
            <a:avLst/>
          </a:prstGeo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itle 1">
            <a:extLst>
              <a:ext uri="{FF2B5EF4-FFF2-40B4-BE49-F238E27FC236}">
                <a16:creationId xmlns:a16="http://schemas.microsoft.com/office/drawing/2014/main" id="{C60FB955-EE9C-6621-EAC9-55D90C6C70CF}"/>
              </a:ext>
            </a:extLst>
          </p:cNvPr>
          <p:cNvSpPr>
            <a:spLocks noGrp="1"/>
          </p:cNvSpPr>
          <p:nvPr>
            <p:ph type="title" hasCustomPrompt="1"/>
          </p:nvPr>
        </p:nvSpPr>
        <p:spPr>
          <a:xfrm>
            <a:off x="334963" y="513568"/>
            <a:ext cx="11522076" cy="754846"/>
          </a:xfrm>
          <a:prstGeom prst="rect">
            <a:avLst/>
          </a:prstGeom>
        </p:spPr>
        <p:txBody>
          <a:bodyPr vert="horz" wrap="square" tIns="0" rIns="91440" bIns="0" anchor="t">
            <a:noAutofit/>
          </a:bodyPr>
          <a:lstStyle>
            <a:lvl1pPr>
              <a:spcBef>
                <a:spcPts val="0"/>
              </a:spcBef>
              <a:defRPr sz="2800" baseline="0"/>
            </a:lvl1pPr>
          </a:lstStyle>
          <a:p>
            <a:r>
              <a:rPr lang="en-US" dirty="0"/>
              <a:t>Slide title: key message in 1-2 lines</a:t>
            </a:r>
          </a:p>
        </p:txBody>
      </p:sp>
      <p:sp>
        <p:nvSpPr>
          <p:cNvPr id="16" name="Footer Placeholder 4">
            <a:extLst>
              <a:ext uri="{FF2B5EF4-FFF2-40B4-BE49-F238E27FC236}">
                <a16:creationId xmlns:a16="http://schemas.microsoft.com/office/drawing/2014/main" id="{ECF87FD3-FC5B-1DDD-9FB2-38F871EE2E94}"/>
              </a:ext>
            </a:extLst>
          </p:cNvPr>
          <p:cNvSpPr>
            <a:spLocks noGrp="1"/>
          </p:cNvSpPr>
          <p:nvPr>
            <p:ph type="ftr" sz="quarter" idx="3"/>
          </p:nvPr>
        </p:nvSpPr>
        <p:spPr>
          <a:xfrm>
            <a:off x="334962" y="6344432"/>
            <a:ext cx="9147241" cy="216706"/>
          </a:xfrm>
          <a:prstGeom prst="rect">
            <a:avLst/>
          </a:prstGeom>
        </p:spPr>
        <p:txBody>
          <a:bodyPr vert="horz" lIns="0" tIns="0" rIns="0" bIns="0" rtlCol="0" anchor="t"/>
          <a:lstStyle>
            <a:lvl1pPr algn="l">
              <a:defRPr sz="800">
                <a:solidFill>
                  <a:schemeClr val="tx1">
                    <a:tint val="82000"/>
                  </a:schemeClr>
                </a:solidFill>
              </a:defRPr>
            </a:lvl1pPr>
          </a:lstStyle>
          <a:p>
            <a:r>
              <a:rPr lang="en-US" dirty="0">
                <a:solidFill>
                  <a:srgbClr val="000000"/>
                </a:solidFill>
              </a:rPr>
              <a:t>Sources: Source title [with link] (Source name, year); Source title [with link] (Source name, year).</a:t>
            </a:r>
          </a:p>
          <a:p>
            <a:r>
              <a:rPr lang="en-US" dirty="0">
                <a:solidFill>
                  <a:srgbClr val="000000"/>
                </a:solidFill>
              </a:rPr>
              <a:t>Credit: Names, and </a:t>
            </a:r>
            <a:r>
              <a:rPr lang="en-US" u="sng" dirty="0">
                <a:hlinkClick r:id="rId5"/>
              </a:rPr>
              <a:t>Gernot Wagner</a:t>
            </a:r>
            <a:r>
              <a:rPr lang="en-US" dirty="0"/>
              <a:t>. </a:t>
            </a:r>
            <a:r>
              <a:rPr lang="en-US" dirty="0">
                <a:solidFill>
                  <a:schemeClr val="tx1"/>
                </a:solidFill>
              </a:rPr>
              <a:t>Share with </a:t>
            </a:r>
            <a:r>
              <a:rPr lang="en-US" u="sng" dirty="0">
                <a:solidFill>
                  <a:schemeClr val="tx1"/>
                </a:solidFill>
                <a:hlinkClick r:id="rId6"/>
              </a:rPr>
              <a:t>attribution</a:t>
            </a:r>
            <a:r>
              <a:rPr lang="en-US" dirty="0">
                <a:solidFill>
                  <a:schemeClr val="tx1"/>
                </a:solidFill>
              </a:rPr>
              <a:t>: Name of lead author </a:t>
            </a:r>
            <a:r>
              <a:rPr lang="en-US" i="1" dirty="0">
                <a:solidFill>
                  <a:schemeClr val="tx1"/>
                </a:solidFill>
              </a:rPr>
              <a:t>et al.</a:t>
            </a:r>
            <a:r>
              <a:rPr lang="en-US" dirty="0">
                <a:solidFill>
                  <a:schemeClr val="tx1"/>
                </a:solidFill>
              </a:rPr>
              <a:t>, “</a:t>
            </a:r>
            <a:r>
              <a:rPr lang="en-US" u="sng" dirty="0">
                <a:solidFill>
                  <a:schemeClr val="tx1"/>
                </a:solidFill>
              </a:rPr>
              <a:t>Title of the deck [linked to website]</a:t>
            </a:r>
            <a:r>
              <a:rPr lang="en-US" dirty="0">
                <a:solidFill>
                  <a:schemeClr val="tx1"/>
                </a:solidFill>
              </a:rPr>
              <a:t>” (Day Month [spelled out] Year).​</a:t>
            </a:r>
          </a:p>
        </p:txBody>
      </p:sp>
      <p:sp>
        <p:nvSpPr>
          <p:cNvPr id="18" name="Text Placeholder 6">
            <a:extLst>
              <a:ext uri="{FF2B5EF4-FFF2-40B4-BE49-F238E27FC236}">
                <a16:creationId xmlns:a16="http://schemas.microsoft.com/office/drawing/2014/main" id="{52873BC6-DC55-7609-4EB2-5EB33516EC90}"/>
              </a:ext>
            </a:extLst>
          </p:cNvPr>
          <p:cNvSpPr>
            <a:spLocks noGrp="1"/>
          </p:cNvSpPr>
          <p:nvPr>
            <p:ph type="body" sz="quarter" idx="13" hasCustomPrompt="1"/>
          </p:nvPr>
        </p:nvSpPr>
        <p:spPr>
          <a:xfrm>
            <a:off x="329184" y="1498005"/>
            <a:ext cx="3657600" cy="548640"/>
          </a:xfrm>
          <a:prstGeom prst="rect">
            <a:avLst/>
          </a:prstGeom>
        </p:spPr>
        <p:txBody>
          <a:bodyPr anchor="b"/>
          <a:lstStyle>
            <a:lvl1pPr marL="0" indent="0">
              <a:spcBef>
                <a:spcPts val="0"/>
              </a:spcBef>
              <a:buNone/>
              <a:defRPr sz="1600" b="1"/>
            </a:lvl1pPr>
            <a:lvl2pPr>
              <a:buNone/>
              <a:defRPr sz="1600" b="1"/>
            </a:lvl2pPr>
            <a:lvl3pPr>
              <a:buNone/>
              <a:defRPr sz="1600" b="1"/>
            </a:lvl3pPr>
            <a:lvl4pPr>
              <a:buNone/>
              <a:defRPr sz="1600" b="1"/>
            </a:lvl4pPr>
            <a:lvl5pPr>
              <a:buNone/>
              <a:defRPr sz="1600" b="1"/>
            </a:lvl5pPr>
          </a:lstStyle>
          <a:p>
            <a:pPr lvl="0"/>
            <a:r>
              <a:rPr lang="en-US" dirty="0"/>
              <a:t>Subtitle (1 line preferred, 2 lines if necessary)</a:t>
            </a:r>
          </a:p>
        </p:txBody>
      </p:sp>
      <p:cxnSp>
        <p:nvCxnSpPr>
          <p:cNvPr id="19" name="btfpColumnHeaderBoxLine984923">
            <a:extLst>
              <a:ext uri="{FF2B5EF4-FFF2-40B4-BE49-F238E27FC236}">
                <a16:creationId xmlns:a16="http://schemas.microsoft.com/office/drawing/2014/main" id="{7739A47F-AF1A-3FB5-50F0-7DDCA0CB28B1}"/>
              </a:ext>
            </a:extLst>
          </p:cNvPr>
          <p:cNvCxnSpPr>
            <a:cxnSpLocks/>
          </p:cNvCxnSpPr>
          <p:nvPr userDrawn="1"/>
        </p:nvCxnSpPr>
        <p:spPr bwMode="gray">
          <a:xfrm flipV="1">
            <a:off x="323332" y="2046377"/>
            <a:ext cx="3657600" cy="268"/>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0" name="Text Placeholder 6">
            <a:extLst>
              <a:ext uri="{FF2B5EF4-FFF2-40B4-BE49-F238E27FC236}">
                <a16:creationId xmlns:a16="http://schemas.microsoft.com/office/drawing/2014/main" id="{8F1A2756-D84F-147B-D478-53700C7415D2}"/>
              </a:ext>
            </a:extLst>
          </p:cNvPr>
          <p:cNvSpPr>
            <a:spLocks noGrp="1"/>
          </p:cNvSpPr>
          <p:nvPr>
            <p:ph type="body" sz="quarter" idx="18" hasCustomPrompt="1"/>
          </p:nvPr>
        </p:nvSpPr>
        <p:spPr>
          <a:xfrm>
            <a:off x="8199436" y="1498005"/>
            <a:ext cx="3657600" cy="548640"/>
          </a:xfrm>
          <a:prstGeom prst="rect">
            <a:avLst/>
          </a:prstGeom>
        </p:spPr>
        <p:txBody>
          <a:bodyPr anchor="b"/>
          <a:lstStyle>
            <a:lvl1pPr marL="0" indent="0">
              <a:spcBef>
                <a:spcPts val="0"/>
              </a:spcBef>
              <a:buNone/>
              <a:defRPr sz="1600" b="1"/>
            </a:lvl1pPr>
            <a:lvl2pPr>
              <a:buNone/>
              <a:defRPr sz="1600" b="1"/>
            </a:lvl2pPr>
            <a:lvl3pPr>
              <a:buNone/>
              <a:defRPr sz="1600" b="1"/>
            </a:lvl3pPr>
            <a:lvl4pPr>
              <a:buNone/>
              <a:defRPr sz="1600" b="1"/>
            </a:lvl4pPr>
            <a:lvl5pPr>
              <a:buNone/>
              <a:defRPr sz="1600" b="1"/>
            </a:lvl5pPr>
          </a:lstStyle>
          <a:p>
            <a:pPr lvl="0"/>
            <a:r>
              <a:rPr lang="en-US" dirty="0"/>
              <a:t>Subtitle (1 line preferred, 2 lines if necessary)</a:t>
            </a:r>
          </a:p>
        </p:txBody>
      </p:sp>
      <p:cxnSp>
        <p:nvCxnSpPr>
          <p:cNvPr id="21" name="btfpColumnHeaderBoxLine984923">
            <a:extLst>
              <a:ext uri="{FF2B5EF4-FFF2-40B4-BE49-F238E27FC236}">
                <a16:creationId xmlns:a16="http://schemas.microsoft.com/office/drawing/2014/main" id="{36C47CE2-4205-71BE-9E78-12F39711319E}"/>
              </a:ext>
            </a:extLst>
          </p:cNvPr>
          <p:cNvCxnSpPr>
            <a:cxnSpLocks/>
          </p:cNvCxnSpPr>
          <p:nvPr userDrawn="1"/>
        </p:nvCxnSpPr>
        <p:spPr bwMode="gray">
          <a:xfrm flipV="1">
            <a:off x="8199436" y="2046377"/>
            <a:ext cx="3657600" cy="268"/>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2" name="Text Placeholder 6">
            <a:extLst>
              <a:ext uri="{FF2B5EF4-FFF2-40B4-BE49-F238E27FC236}">
                <a16:creationId xmlns:a16="http://schemas.microsoft.com/office/drawing/2014/main" id="{1B043F75-ADAD-E3F4-AC3B-0934B1377C04}"/>
              </a:ext>
            </a:extLst>
          </p:cNvPr>
          <p:cNvSpPr>
            <a:spLocks noGrp="1"/>
          </p:cNvSpPr>
          <p:nvPr>
            <p:ph type="body" sz="quarter" idx="19" hasCustomPrompt="1"/>
          </p:nvPr>
        </p:nvSpPr>
        <p:spPr>
          <a:xfrm>
            <a:off x="4261384" y="1498005"/>
            <a:ext cx="3657600" cy="548640"/>
          </a:xfrm>
          <a:prstGeom prst="rect">
            <a:avLst/>
          </a:prstGeom>
        </p:spPr>
        <p:txBody>
          <a:bodyPr anchor="b"/>
          <a:lstStyle>
            <a:lvl1pPr marL="0" indent="0">
              <a:spcBef>
                <a:spcPts val="0"/>
              </a:spcBef>
              <a:buNone/>
              <a:defRPr sz="1600" b="1"/>
            </a:lvl1pPr>
            <a:lvl2pPr>
              <a:buNone/>
              <a:defRPr sz="1600" b="1"/>
            </a:lvl2pPr>
            <a:lvl3pPr>
              <a:buNone/>
              <a:defRPr sz="1600" b="1"/>
            </a:lvl3pPr>
            <a:lvl4pPr>
              <a:buNone/>
              <a:defRPr sz="1600" b="1"/>
            </a:lvl4pPr>
            <a:lvl5pPr>
              <a:buNone/>
              <a:defRPr sz="1600" b="1"/>
            </a:lvl5pPr>
          </a:lstStyle>
          <a:p>
            <a:pPr lvl="0"/>
            <a:r>
              <a:rPr lang="en-US" dirty="0"/>
              <a:t>Subtitle (1 line preferred, 2 lines if necessary)</a:t>
            </a:r>
          </a:p>
        </p:txBody>
      </p:sp>
      <p:cxnSp>
        <p:nvCxnSpPr>
          <p:cNvPr id="23" name="btfpColumnHeaderBoxLine984923">
            <a:extLst>
              <a:ext uri="{FF2B5EF4-FFF2-40B4-BE49-F238E27FC236}">
                <a16:creationId xmlns:a16="http://schemas.microsoft.com/office/drawing/2014/main" id="{EBA42865-E9BF-9021-F00F-FEDE0073E8FE}"/>
              </a:ext>
            </a:extLst>
          </p:cNvPr>
          <p:cNvCxnSpPr>
            <a:cxnSpLocks/>
          </p:cNvCxnSpPr>
          <p:nvPr userDrawn="1"/>
        </p:nvCxnSpPr>
        <p:spPr bwMode="gray">
          <a:xfrm flipV="1">
            <a:off x="4261384" y="2046377"/>
            <a:ext cx="3657600" cy="268"/>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5031313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Case study label">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43B131C-746B-39C7-7312-75C7B13BBCEF}"/>
              </a:ext>
            </a:extLst>
          </p:cNvPr>
          <p:cNvGraphicFramePr>
            <a:graphicFrameLocks/>
          </p:cNvGraphicFramePr>
          <p:nvPr userDrawn="1">
            <p:custDataLst>
              <p:tags r:id="rId1"/>
            </p:custDataLst>
            <p:extLst>
              <p:ext uri="{D42A27DB-BD31-4B8C-83A1-F6EECF244321}">
                <p14:modId xmlns:p14="http://schemas.microsoft.com/office/powerpoint/2010/main" val="915706324"/>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B43B131C-746B-39C7-7312-75C7B13BBCE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6" name="Text Placeholder 5">
            <a:extLst>
              <a:ext uri="{FF2B5EF4-FFF2-40B4-BE49-F238E27FC236}">
                <a16:creationId xmlns:a16="http://schemas.microsoft.com/office/drawing/2014/main" id="{70FE3CE2-F5EA-5AAC-D0C3-977F6C440E29}"/>
              </a:ext>
            </a:extLst>
          </p:cNvPr>
          <p:cNvSpPr>
            <a:spLocks noGrp="1"/>
          </p:cNvSpPr>
          <p:nvPr>
            <p:ph type="body" sz="quarter" idx="15" hasCustomPrompt="1"/>
          </p:nvPr>
        </p:nvSpPr>
        <p:spPr>
          <a:xfrm>
            <a:off x="0" y="0"/>
            <a:ext cx="3886200" cy="320040"/>
          </a:xfrm>
          <a:prstGeom prst="rect">
            <a:avLst/>
          </a:prstGeom>
          <a:solidFill>
            <a:schemeClr val="accent1">
              <a:lumMod val="20000"/>
              <a:lumOff val="80000"/>
            </a:schemeClr>
          </a:solidFill>
        </p:spPr>
        <p:txBody>
          <a:bodyPr anchor="ctr"/>
          <a:lstStyle>
            <a:lvl1pPr marL="0" algn="ctr">
              <a:buNone/>
              <a:defRPr sz="1600" b="1"/>
            </a:lvl1pPr>
            <a:lvl2pPr marL="0" algn="ctr">
              <a:buNone/>
              <a:defRPr sz="1600" b="1"/>
            </a:lvl2pPr>
            <a:lvl3pPr marL="0" algn="ctr">
              <a:buNone/>
              <a:defRPr sz="1600" b="1"/>
            </a:lvl3pPr>
            <a:lvl4pPr marL="0" algn="ctr">
              <a:buNone/>
              <a:defRPr sz="1600" b="1"/>
            </a:lvl4pPr>
            <a:lvl5pPr marL="0" algn="ctr">
              <a:buNone/>
              <a:defRPr sz="1600" b="1"/>
            </a:lvl5pPr>
          </a:lstStyle>
          <a:p>
            <a:pPr lvl="1"/>
            <a:r>
              <a:rPr lang="en-US" dirty="0"/>
              <a:t>Case study: [Title]</a:t>
            </a:r>
          </a:p>
        </p:txBody>
      </p:sp>
      <p:sp>
        <p:nvSpPr>
          <p:cNvPr id="7" name="Title 1">
            <a:extLst>
              <a:ext uri="{FF2B5EF4-FFF2-40B4-BE49-F238E27FC236}">
                <a16:creationId xmlns:a16="http://schemas.microsoft.com/office/drawing/2014/main" id="{D945D548-844D-AF2E-E504-2AD04B308E0E}"/>
              </a:ext>
            </a:extLst>
          </p:cNvPr>
          <p:cNvSpPr>
            <a:spLocks noGrp="1"/>
          </p:cNvSpPr>
          <p:nvPr>
            <p:ph type="title" hasCustomPrompt="1"/>
          </p:nvPr>
        </p:nvSpPr>
        <p:spPr>
          <a:xfrm>
            <a:off x="334963" y="513568"/>
            <a:ext cx="11522076" cy="754846"/>
          </a:xfrm>
          <a:prstGeom prst="rect">
            <a:avLst/>
          </a:prstGeom>
        </p:spPr>
        <p:txBody>
          <a:bodyPr vert="horz" wrap="square" tIns="0" rIns="91440" bIns="0" anchor="t">
            <a:noAutofit/>
          </a:bodyPr>
          <a:lstStyle>
            <a:lvl1pPr>
              <a:spcBef>
                <a:spcPts val="0"/>
              </a:spcBef>
              <a:defRPr sz="2800" baseline="0"/>
            </a:lvl1pPr>
          </a:lstStyle>
          <a:p>
            <a:r>
              <a:rPr lang="en-US" dirty="0"/>
              <a:t>Slide title: key message in 1-2 lines</a:t>
            </a:r>
          </a:p>
        </p:txBody>
      </p:sp>
      <p:sp>
        <p:nvSpPr>
          <p:cNvPr id="11" name="Content Placeholder 7">
            <a:extLst>
              <a:ext uri="{FF2B5EF4-FFF2-40B4-BE49-F238E27FC236}">
                <a16:creationId xmlns:a16="http://schemas.microsoft.com/office/drawing/2014/main" id="{1A8FF605-FCA8-C618-E525-9FB2DAC5FBE2}"/>
              </a:ext>
            </a:extLst>
          </p:cNvPr>
          <p:cNvSpPr>
            <a:spLocks noGrp="1"/>
          </p:cNvSpPr>
          <p:nvPr>
            <p:ph sz="quarter" idx="10"/>
          </p:nvPr>
        </p:nvSpPr>
        <p:spPr>
          <a:xfrm>
            <a:off x="334963" y="1549400"/>
            <a:ext cx="11522075" cy="454660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4">
            <a:extLst>
              <a:ext uri="{FF2B5EF4-FFF2-40B4-BE49-F238E27FC236}">
                <a16:creationId xmlns:a16="http://schemas.microsoft.com/office/drawing/2014/main" id="{323827EC-3F8A-3555-30A8-C7F9A0ABB5AE}"/>
              </a:ext>
            </a:extLst>
          </p:cNvPr>
          <p:cNvSpPr>
            <a:spLocks noGrp="1"/>
          </p:cNvSpPr>
          <p:nvPr>
            <p:ph type="ftr" sz="quarter" idx="3"/>
          </p:nvPr>
        </p:nvSpPr>
        <p:spPr>
          <a:xfrm>
            <a:off x="334962" y="6344432"/>
            <a:ext cx="9147241" cy="216706"/>
          </a:xfrm>
          <a:prstGeom prst="rect">
            <a:avLst/>
          </a:prstGeom>
        </p:spPr>
        <p:txBody>
          <a:bodyPr vert="horz" lIns="0" tIns="0" rIns="0" bIns="0" rtlCol="0" anchor="t"/>
          <a:lstStyle>
            <a:lvl1pPr algn="l">
              <a:defRPr sz="800">
                <a:solidFill>
                  <a:schemeClr val="tx1">
                    <a:tint val="82000"/>
                  </a:schemeClr>
                </a:solidFill>
              </a:defRPr>
            </a:lvl1pPr>
          </a:lstStyle>
          <a:p>
            <a:r>
              <a:rPr lang="en-US" dirty="0">
                <a:solidFill>
                  <a:srgbClr val="000000"/>
                </a:solidFill>
              </a:rPr>
              <a:t>Sources: Source title [with link] (Source name, year); Source title [with link] (Source name, year).</a:t>
            </a:r>
          </a:p>
          <a:p>
            <a:r>
              <a:rPr lang="en-US" dirty="0">
                <a:solidFill>
                  <a:srgbClr val="000000"/>
                </a:solidFill>
              </a:rPr>
              <a:t>Credit: Names, and </a:t>
            </a:r>
            <a:r>
              <a:rPr lang="en-US" u="sng" dirty="0">
                <a:hlinkClick r:id="rId5"/>
              </a:rPr>
              <a:t>Gernot Wagner</a:t>
            </a:r>
            <a:r>
              <a:rPr lang="en-US" dirty="0"/>
              <a:t>. </a:t>
            </a:r>
            <a:r>
              <a:rPr lang="en-US" dirty="0">
                <a:solidFill>
                  <a:schemeClr val="tx1"/>
                </a:solidFill>
              </a:rPr>
              <a:t>Share with </a:t>
            </a:r>
            <a:r>
              <a:rPr lang="en-US" u="sng" dirty="0">
                <a:solidFill>
                  <a:schemeClr val="tx1"/>
                </a:solidFill>
                <a:hlinkClick r:id="rId6"/>
              </a:rPr>
              <a:t>attribution</a:t>
            </a:r>
            <a:r>
              <a:rPr lang="en-US" dirty="0">
                <a:solidFill>
                  <a:schemeClr val="tx1"/>
                </a:solidFill>
              </a:rPr>
              <a:t>: Name of lead author </a:t>
            </a:r>
            <a:r>
              <a:rPr lang="en-US" i="1" dirty="0">
                <a:solidFill>
                  <a:schemeClr val="tx1"/>
                </a:solidFill>
              </a:rPr>
              <a:t>et al.</a:t>
            </a:r>
            <a:r>
              <a:rPr lang="en-US" dirty="0">
                <a:solidFill>
                  <a:schemeClr val="tx1"/>
                </a:solidFill>
              </a:rPr>
              <a:t>, “</a:t>
            </a:r>
            <a:r>
              <a:rPr lang="en-US" u="sng" dirty="0">
                <a:solidFill>
                  <a:schemeClr val="tx1"/>
                </a:solidFill>
              </a:rPr>
              <a:t>Title of the deck [linked to website]</a:t>
            </a:r>
            <a:r>
              <a:rPr lang="en-US" dirty="0">
                <a:solidFill>
                  <a:schemeClr val="tx1"/>
                </a:solidFill>
              </a:rPr>
              <a:t>” (Day Month [spelled out] Year).​</a:t>
            </a:r>
          </a:p>
        </p:txBody>
      </p:sp>
    </p:spTree>
    <p:extLst>
      <p:ext uri="{BB962C8B-B14F-4D97-AF65-F5344CB8AC3E}">
        <p14:creationId xmlns:p14="http://schemas.microsoft.com/office/powerpoint/2010/main" val="198302059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Section dividers">
    <p:bg>
      <p:bgPr>
        <a:solidFill>
          <a:srgbClr val="009BDB"/>
        </a:soli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B33C4170-CB53-6C4B-961F-E3486FD41555}"/>
              </a:ext>
            </a:extLst>
          </p:cNvPr>
          <p:cNvGraphicFramePr>
            <a:graphicFrameLocks/>
          </p:cNvGraphicFramePr>
          <p:nvPr userDrawn="1">
            <p:custDataLst>
              <p:tags r:id="rId1"/>
            </p:custDataLst>
            <p:extLst>
              <p:ext uri="{D42A27DB-BD31-4B8C-83A1-F6EECF244321}">
                <p14:modId xmlns:p14="http://schemas.microsoft.com/office/powerpoint/2010/main" val="2306640878"/>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3" name="think-cell data - do not delete" hidden="1">
                        <a:extLst>
                          <a:ext uri="{FF2B5EF4-FFF2-40B4-BE49-F238E27FC236}">
                            <a16:creationId xmlns:a16="http://schemas.microsoft.com/office/drawing/2014/main" id="{B33C4170-CB53-6C4B-961F-E3486FD41555}"/>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1210A01E-DF31-B94D-94BE-4ECDF48E0CA8}"/>
              </a:ext>
            </a:extLst>
          </p:cNvPr>
          <p:cNvSpPr>
            <a:spLocks noGrp="1"/>
          </p:cNvSpPr>
          <p:nvPr>
            <p:ph type="title" hasCustomPrompt="1"/>
          </p:nvPr>
        </p:nvSpPr>
        <p:spPr>
          <a:xfrm>
            <a:off x="831850" y="3362700"/>
            <a:ext cx="10515600" cy="2436792"/>
          </a:xfrm>
          <a:prstGeom prst="rect">
            <a:avLst/>
          </a:prstGeom>
        </p:spPr>
        <p:txBody>
          <a:bodyPr vert="horz" lIns="0" bIns="0" anchor="b">
            <a:noAutofit/>
          </a:bodyPr>
          <a:lstStyle>
            <a:lvl1pPr>
              <a:defRPr sz="4800">
                <a:solidFill>
                  <a:schemeClr val="bg1"/>
                </a:solidFill>
              </a:defRPr>
            </a:lvl1pPr>
          </a:lstStyle>
          <a:p>
            <a:r>
              <a:rPr lang="en-US" dirty="0"/>
              <a:t>Section title slide:</a:t>
            </a:r>
            <a:br>
              <a:rPr lang="en-US" dirty="0"/>
            </a:br>
            <a:r>
              <a:rPr lang="en-US" dirty="0"/>
              <a:t>Use a representative photo for the background</a:t>
            </a:r>
          </a:p>
        </p:txBody>
      </p:sp>
      <p:pic>
        <p:nvPicPr>
          <p:cNvPr id="5" name="Picture 4"/>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411272" y="342685"/>
            <a:ext cx="2850036" cy="477381"/>
          </a:xfrm>
          <a:prstGeom prst="rect">
            <a:avLst/>
          </a:prstGeom>
        </p:spPr>
      </p:pic>
    </p:spTree>
    <p:extLst>
      <p:ext uri="{BB962C8B-B14F-4D97-AF65-F5344CB8AC3E}">
        <p14:creationId xmlns:p14="http://schemas.microsoft.com/office/powerpoint/2010/main" val="450116053"/>
      </p:ext>
    </p:extLst>
  </p:cSld>
  <p:clrMapOvr>
    <a:masterClrMapping/>
  </p:clrMapOvr>
  <p:extLst>
    <p:ext uri="{DCECCB84-F9BA-43D5-87BE-67443E8EF086}">
      <p15:sldGuideLst xmlns:p15="http://schemas.microsoft.com/office/powerpoint/2012/main">
        <p15:guide id="1" pos="208">
          <p15:clr>
            <a:srgbClr val="CCCCCC"/>
          </p15:clr>
        </p15:guide>
        <p15:guide id="2" pos="7472">
          <p15:clr>
            <a:srgbClr val="CCCCCC"/>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Categorization label">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43B131C-746B-39C7-7312-75C7B13BBCEF}"/>
              </a:ext>
            </a:extLst>
          </p:cNvPr>
          <p:cNvGraphicFramePr>
            <a:graphicFrameLocks/>
          </p:cNvGraphicFramePr>
          <p:nvPr userDrawn="1">
            <p:custDataLst>
              <p:tags r:id="rId1"/>
            </p:custDataLst>
            <p:extLst>
              <p:ext uri="{D42A27DB-BD31-4B8C-83A1-F6EECF244321}">
                <p14:modId xmlns:p14="http://schemas.microsoft.com/office/powerpoint/2010/main" val="915706324"/>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B43B131C-746B-39C7-7312-75C7B13BBCE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ext Placeholder 5">
            <a:extLst>
              <a:ext uri="{FF2B5EF4-FFF2-40B4-BE49-F238E27FC236}">
                <a16:creationId xmlns:a16="http://schemas.microsoft.com/office/drawing/2014/main" id="{6DFBE172-0623-1731-5367-7D1F9B8DBC0F}"/>
              </a:ext>
            </a:extLst>
          </p:cNvPr>
          <p:cNvSpPr>
            <a:spLocks noGrp="1"/>
          </p:cNvSpPr>
          <p:nvPr>
            <p:ph type="body" sz="quarter" idx="15" hasCustomPrompt="1"/>
          </p:nvPr>
        </p:nvSpPr>
        <p:spPr>
          <a:xfrm>
            <a:off x="0" y="0"/>
            <a:ext cx="3886200" cy="320040"/>
          </a:xfrm>
          <a:prstGeom prst="rect">
            <a:avLst/>
          </a:prstGeom>
          <a:solidFill>
            <a:schemeClr val="accent6"/>
          </a:solidFill>
        </p:spPr>
        <p:txBody>
          <a:bodyPr anchor="ctr"/>
          <a:lstStyle>
            <a:lvl1pPr marL="0" algn="ctr">
              <a:buNone/>
              <a:defRPr sz="1600" b="1"/>
            </a:lvl1pPr>
            <a:lvl2pPr marL="0" algn="ctr">
              <a:buNone/>
              <a:defRPr sz="1600" b="1">
                <a:solidFill>
                  <a:schemeClr val="bg1"/>
                </a:solidFill>
              </a:defRPr>
            </a:lvl2pPr>
            <a:lvl3pPr marL="0" algn="ctr">
              <a:buNone/>
              <a:defRPr sz="1600" b="1"/>
            </a:lvl3pPr>
            <a:lvl4pPr marL="0" algn="ctr">
              <a:buNone/>
              <a:defRPr sz="1600" b="1"/>
            </a:lvl4pPr>
            <a:lvl5pPr marL="0" algn="ctr">
              <a:buNone/>
              <a:defRPr sz="1600" b="1"/>
            </a:lvl5pPr>
          </a:lstStyle>
          <a:p>
            <a:pPr lvl="1"/>
            <a:r>
              <a:rPr lang="en-US" dirty="0"/>
              <a:t>Categorization</a:t>
            </a:r>
          </a:p>
        </p:txBody>
      </p:sp>
      <p:sp>
        <p:nvSpPr>
          <p:cNvPr id="6" name="Title 1">
            <a:extLst>
              <a:ext uri="{FF2B5EF4-FFF2-40B4-BE49-F238E27FC236}">
                <a16:creationId xmlns:a16="http://schemas.microsoft.com/office/drawing/2014/main" id="{A2B1C33E-CE88-B7EB-F37D-FDFC37E87FBB}"/>
              </a:ext>
            </a:extLst>
          </p:cNvPr>
          <p:cNvSpPr>
            <a:spLocks noGrp="1"/>
          </p:cNvSpPr>
          <p:nvPr>
            <p:ph type="title" hasCustomPrompt="1"/>
          </p:nvPr>
        </p:nvSpPr>
        <p:spPr>
          <a:xfrm>
            <a:off x="334963" y="513568"/>
            <a:ext cx="11522076" cy="754846"/>
          </a:xfrm>
          <a:prstGeom prst="rect">
            <a:avLst/>
          </a:prstGeom>
        </p:spPr>
        <p:txBody>
          <a:bodyPr vert="horz" wrap="square" tIns="0" rIns="91440" bIns="0" anchor="t">
            <a:noAutofit/>
          </a:bodyPr>
          <a:lstStyle>
            <a:lvl1pPr>
              <a:spcBef>
                <a:spcPts val="0"/>
              </a:spcBef>
              <a:defRPr sz="2800" baseline="0"/>
            </a:lvl1pPr>
          </a:lstStyle>
          <a:p>
            <a:r>
              <a:rPr lang="en-US" dirty="0"/>
              <a:t>Slide title: key message in 1-2 lines</a:t>
            </a:r>
          </a:p>
        </p:txBody>
      </p:sp>
      <p:sp>
        <p:nvSpPr>
          <p:cNvPr id="7" name="Content Placeholder 7">
            <a:extLst>
              <a:ext uri="{FF2B5EF4-FFF2-40B4-BE49-F238E27FC236}">
                <a16:creationId xmlns:a16="http://schemas.microsoft.com/office/drawing/2014/main" id="{B9F17211-F61F-9B5F-C555-8C53CDF2D3E5}"/>
              </a:ext>
            </a:extLst>
          </p:cNvPr>
          <p:cNvSpPr>
            <a:spLocks noGrp="1"/>
          </p:cNvSpPr>
          <p:nvPr>
            <p:ph sz="quarter" idx="10"/>
          </p:nvPr>
        </p:nvSpPr>
        <p:spPr>
          <a:xfrm>
            <a:off x="334963" y="1549400"/>
            <a:ext cx="11522075" cy="454660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4">
            <a:extLst>
              <a:ext uri="{FF2B5EF4-FFF2-40B4-BE49-F238E27FC236}">
                <a16:creationId xmlns:a16="http://schemas.microsoft.com/office/drawing/2014/main" id="{633926D0-42C6-B9FE-790A-4FB9F3B8A5EE}"/>
              </a:ext>
            </a:extLst>
          </p:cNvPr>
          <p:cNvSpPr>
            <a:spLocks noGrp="1"/>
          </p:cNvSpPr>
          <p:nvPr>
            <p:ph type="ftr" sz="quarter" idx="3"/>
          </p:nvPr>
        </p:nvSpPr>
        <p:spPr>
          <a:xfrm>
            <a:off x="334962" y="6344432"/>
            <a:ext cx="9147241" cy="216706"/>
          </a:xfrm>
          <a:prstGeom prst="rect">
            <a:avLst/>
          </a:prstGeom>
        </p:spPr>
        <p:txBody>
          <a:bodyPr vert="horz" lIns="0" tIns="0" rIns="0" bIns="0" rtlCol="0" anchor="t"/>
          <a:lstStyle>
            <a:lvl1pPr algn="l">
              <a:defRPr sz="800">
                <a:solidFill>
                  <a:schemeClr val="tx1">
                    <a:tint val="82000"/>
                  </a:schemeClr>
                </a:solidFill>
              </a:defRPr>
            </a:lvl1pPr>
          </a:lstStyle>
          <a:p>
            <a:r>
              <a:rPr lang="en-US" dirty="0">
                <a:solidFill>
                  <a:srgbClr val="000000"/>
                </a:solidFill>
              </a:rPr>
              <a:t>Sources: Source title [with link] (Source name, year); Source title [with link] (Source name, year).</a:t>
            </a:r>
          </a:p>
          <a:p>
            <a:r>
              <a:rPr lang="en-US" dirty="0">
                <a:solidFill>
                  <a:srgbClr val="000000"/>
                </a:solidFill>
              </a:rPr>
              <a:t>Credit: Names, and </a:t>
            </a:r>
            <a:r>
              <a:rPr lang="en-US" u="sng" dirty="0">
                <a:hlinkClick r:id="rId5"/>
              </a:rPr>
              <a:t>Gernot Wagner</a:t>
            </a:r>
            <a:r>
              <a:rPr lang="en-US" dirty="0"/>
              <a:t>. </a:t>
            </a:r>
            <a:r>
              <a:rPr lang="en-US" dirty="0">
                <a:solidFill>
                  <a:schemeClr val="tx1"/>
                </a:solidFill>
              </a:rPr>
              <a:t>Share with </a:t>
            </a:r>
            <a:r>
              <a:rPr lang="en-US" u="sng" dirty="0">
                <a:solidFill>
                  <a:schemeClr val="tx1"/>
                </a:solidFill>
                <a:hlinkClick r:id="rId6"/>
              </a:rPr>
              <a:t>attribution</a:t>
            </a:r>
            <a:r>
              <a:rPr lang="en-US" dirty="0">
                <a:solidFill>
                  <a:schemeClr val="tx1"/>
                </a:solidFill>
              </a:rPr>
              <a:t>: Name of lead author </a:t>
            </a:r>
            <a:r>
              <a:rPr lang="en-US" i="1" dirty="0">
                <a:solidFill>
                  <a:schemeClr val="tx1"/>
                </a:solidFill>
              </a:rPr>
              <a:t>et al.</a:t>
            </a:r>
            <a:r>
              <a:rPr lang="en-US" dirty="0">
                <a:solidFill>
                  <a:schemeClr val="tx1"/>
                </a:solidFill>
              </a:rPr>
              <a:t>, “</a:t>
            </a:r>
            <a:r>
              <a:rPr lang="en-US" u="sng" dirty="0">
                <a:solidFill>
                  <a:schemeClr val="tx1"/>
                </a:solidFill>
              </a:rPr>
              <a:t>Title of the deck [linked to website]</a:t>
            </a:r>
            <a:r>
              <a:rPr lang="en-US" dirty="0">
                <a:solidFill>
                  <a:schemeClr val="tx1"/>
                </a:solidFill>
              </a:rPr>
              <a:t>” (Day Month [spelled out] Year).​</a:t>
            </a:r>
          </a:p>
        </p:txBody>
      </p:sp>
    </p:spTree>
    <p:extLst>
      <p:ext uri="{BB962C8B-B14F-4D97-AF65-F5344CB8AC3E}">
        <p14:creationId xmlns:p14="http://schemas.microsoft.com/office/powerpoint/2010/main" val="103429875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Categorization + deep dive label">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43B131C-746B-39C7-7312-75C7B13BBCEF}"/>
              </a:ext>
            </a:extLst>
          </p:cNvPr>
          <p:cNvGraphicFramePr>
            <a:graphicFrameLocks/>
          </p:cNvGraphicFramePr>
          <p:nvPr userDrawn="1">
            <p:custDataLst>
              <p:tags r:id="rId1"/>
            </p:custDataLst>
            <p:extLst>
              <p:ext uri="{D42A27DB-BD31-4B8C-83A1-F6EECF244321}">
                <p14:modId xmlns:p14="http://schemas.microsoft.com/office/powerpoint/2010/main" val="3536433048"/>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B43B131C-746B-39C7-7312-75C7B13BBCE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9" name="Oval 8">
            <a:extLst>
              <a:ext uri="{FF2B5EF4-FFF2-40B4-BE49-F238E27FC236}">
                <a16:creationId xmlns:a16="http://schemas.microsoft.com/office/drawing/2014/main" id="{B6A2BC62-EE2B-093C-9005-0521D19B9612}"/>
              </a:ext>
            </a:extLst>
          </p:cNvPr>
          <p:cNvSpPr/>
          <p:nvPr userDrawn="1"/>
        </p:nvSpPr>
        <p:spPr bwMode="gray">
          <a:xfrm>
            <a:off x="54864" y="552234"/>
            <a:ext cx="274320" cy="274320"/>
          </a:xfrm>
          <a:prstGeom prst="ellipse">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err="1">
              <a:solidFill>
                <a:schemeClr val="tx1"/>
              </a:solidFill>
            </a:endParaRPr>
          </a:p>
        </p:txBody>
      </p:sp>
      <p:sp>
        <p:nvSpPr>
          <p:cNvPr id="2" name="Text Placeholder 5">
            <a:extLst>
              <a:ext uri="{FF2B5EF4-FFF2-40B4-BE49-F238E27FC236}">
                <a16:creationId xmlns:a16="http://schemas.microsoft.com/office/drawing/2014/main" id="{E13B7D00-51B3-15AC-93A3-D0ECB74B4F02}"/>
              </a:ext>
            </a:extLst>
          </p:cNvPr>
          <p:cNvSpPr>
            <a:spLocks noGrp="1"/>
          </p:cNvSpPr>
          <p:nvPr>
            <p:ph type="body" sz="quarter" idx="15" hasCustomPrompt="1"/>
          </p:nvPr>
        </p:nvSpPr>
        <p:spPr>
          <a:xfrm>
            <a:off x="0" y="0"/>
            <a:ext cx="3886200" cy="320040"/>
          </a:xfrm>
          <a:prstGeom prst="rect">
            <a:avLst/>
          </a:prstGeom>
          <a:solidFill>
            <a:schemeClr val="accent6"/>
          </a:solidFill>
        </p:spPr>
        <p:txBody>
          <a:bodyPr anchor="ctr"/>
          <a:lstStyle>
            <a:lvl1pPr marL="0" algn="ctr">
              <a:buNone/>
              <a:defRPr sz="1600" b="1"/>
            </a:lvl1pPr>
            <a:lvl2pPr marL="0" algn="ctr">
              <a:buNone/>
              <a:defRPr sz="1600" b="1">
                <a:solidFill>
                  <a:schemeClr val="bg1"/>
                </a:solidFill>
              </a:defRPr>
            </a:lvl2pPr>
            <a:lvl3pPr marL="0" algn="ctr">
              <a:buNone/>
              <a:defRPr sz="1600" b="1"/>
            </a:lvl3pPr>
            <a:lvl4pPr marL="0" algn="ctr">
              <a:buNone/>
              <a:defRPr sz="1600" b="1"/>
            </a:lvl4pPr>
            <a:lvl5pPr marL="0" algn="ctr">
              <a:buNone/>
              <a:defRPr sz="1600" b="1"/>
            </a:lvl5pPr>
          </a:lstStyle>
          <a:p>
            <a:pPr lvl="1"/>
            <a:r>
              <a:rPr lang="en-US" dirty="0"/>
              <a:t>Categorization + Deep Dive</a:t>
            </a:r>
          </a:p>
        </p:txBody>
      </p:sp>
      <p:sp>
        <p:nvSpPr>
          <p:cNvPr id="13" name="Text Placeholder 12">
            <a:extLst>
              <a:ext uri="{FF2B5EF4-FFF2-40B4-BE49-F238E27FC236}">
                <a16:creationId xmlns:a16="http://schemas.microsoft.com/office/drawing/2014/main" id="{28633F30-8062-8C93-AF78-0F6592B36BF0}"/>
              </a:ext>
            </a:extLst>
          </p:cNvPr>
          <p:cNvSpPr>
            <a:spLocks noGrp="1"/>
          </p:cNvSpPr>
          <p:nvPr>
            <p:ph type="body" sz="quarter" idx="16" hasCustomPrompt="1"/>
          </p:nvPr>
        </p:nvSpPr>
        <p:spPr>
          <a:xfrm>
            <a:off x="54864" y="552234"/>
            <a:ext cx="274320" cy="274320"/>
          </a:xfrm>
          <a:prstGeom prst="rect">
            <a:avLst/>
          </a:prstGeom>
        </p:spPr>
        <p:txBody>
          <a:bodyPr anchor="ctr"/>
          <a:lstStyle>
            <a:lvl1pPr algn="ctr">
              <a:buNone/>
              <a:defRPr sz="1200" b="1">
                <a:solidFill>
                  <a:schemeClr val="bg1"/>
                </a:solidFill>
              </a:defRPr>
            </a:lvl1pPr>
            <a:lvl2pPr>
              <a:buNone/>
              <a:defRPr sz="1200" b="1"/>
            </a:lvl2pPr>
            <a:lvl3pPr>
              <a:buNone/>
              <a:defRPr sz="1200" b="1"/>
            </a:lvl3pPr>
            <a:lvl4pPr>
              <a:buNone/>
              <a:defRPr sz="1200" b="1"/>
            </a:lvl4pPr>
            <a:lvl5pPr>
              <a:buNone/>
              <a:defRPr sz="1200" b="1"/>
            </a:lvl5pPr>
          </a:lstStyle>
          <a:p>
            <a:pPr lvl="0"/>
            <a:r>
              <a:rPr lang="en-US" dirty="0"/>
              <a:t>A</a:t>
            </a:r>
          </a:p>
        </p:txBody>
      </p:sp>
      <p:sp>
        <p:nvSpPr>
          <p:cNvPr id="14" name="Title 1">
            <a:extLst>
              <a:ext uri="{FF2B5EF4-FFF2-40B4-BE49-F238E27FC236}">
                <a16:creationId xmlns:a16="http://schemas.microsoft.com/office/drawing/2014/main" id="{4A5DA9AF-2E21-26EA-3767-A3E69A3972E7}"/>
              </a:ext>
            </a:extLst>
          </p:cNvPr>
          <p:cNvSpPr>
            <a:spLocks noGrp="1"/>
          </p:cNvSpPr>
          <p:nvPr>
            <p:ph type="title" hasCustomPrompt="1"/>
          </p:nvPr>
        </p:nvSpPr>
        <p:spPr>
          <a:xfrm>
            <a:off x="334963" y="513568"/>
            <a:ext cx="11522076" cy="754846"/>
          </a:xfrm>
          <a:prstGeom prst="rect">
            <a:avLst/>
          </a:prstGeom>
        </p:spPr>
        <p:txBody>
          <a:bodyPr vert="horz" wrap="square" tIns="0" rIns="91440" bIns="0" anchor="t">
            <a:noAutofit/>
          </a:bodyPr>
          <a:lstStyle>
            <a:lvl1pPr>
              <a:spcBef>
                <a:spcPts val="0"/>
              </a:spcBef>
              <a:defRPr sz="2800" baseline="0"/>
            </a:lvl1pPr>
          </a:lstStyle>
          <a:p>
            <a:r>
              <a:rPr lang="en-US" dirty="0"/>
              <a:t>Slide title: key message in 1-2 lines</a:t>
            </a:r>
          </a:p>
        </p:txBody>
      </p:sp>
      <p:sp>
        <p:nvSpPr>
          <p:cNvPr id="15" name="Content Placeholder 7">
            <a:extLst>
              <a:ext uri="{FF2B5EF4-FFF2-40B4-BE49-F238E27FC236}">
                <a16:creationId xmlns:a16="http://schemas.microsoft.com/office/drawing/2014/main" id="{DEFE85CD-E31A-5D43-0B84-9BE5C90FF1E2}"/>
              </a:ext>
            </a:extLst>
          </p:cNvPr>
          <p:cNvSpPr>
            <a:spLocks noGrp="1"/>
          </p:cNvSpPr>
          <p:nvPr>
            <p:ph sz="quarter" idx="10"/>
          </p:nvPr>
        </p:nvSpPr>
        <p:spPr>
          <a:xfrm>
            <a:off x="334963" y="1549400"/>
            <a:ext cx="11522075" cy="454660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Footer Placeholder 4">
            <a:extLst>
              <a:ext uri="{FF2B5EF4-FFF2-40B4-BE49-F238E27FC236}">
                <a16:creationId xmlns:a16="http://schemas.microsoft.com/office/drawing/2014/main" id="{1B6516F5-4F27-D74B-7043-01C691494662}"/>
              </a:ext>
            </a:extLst>
          </p:cNvPr>
          <p:cNvSpPr>
            <a:spLocks noGrp="1"/>
          </p:cNvSpPr>
          <p:nvPr>
            <p:ph type="ftr" sz="quarter" idx="3"/>
          </p:nvPr>
        </p:nvSpPr>
        <p:spPr>
          <a:xfrm>
            <a:off x="334962" y="6344432"/>
            <a:ext cx="9147241" cy="216706"/>
          </a:xfrm>
          <a:prstGeom prst="rect">
            <a:avLst/>
          </a:prstGeom>
        </p:spPr>
        <p:txBody>
          <a:bodyPr vert="horz" lIns="0" tIns="0" rIns="0" bIns="0" rtlCol="0" anchor="t"/>
          <a:lstStyle>
            <a:lvl1pPr algn="l">
              <a:defRPr sz="800">
                <a:solidFill>
                  <a:schemeClr val="tx1">
                    <a:tint val="82000"/>
                  </a:schemeClr>
                </a:solidFill>
              </a:defRPr>
            </a:lvl1pPr>
          </a:lstStyle>
          <a:p>
            <a:r>
              <a:rPr lang="en-US" dirty="0">
                <a:solidFill>
                  <a:srgbClr val="000000"/>
                </a:solidFill>
              </a:rPr>
              <a:t>Sources: Source title [with link] (Source name, year); Source title [with link] (Source name, year).</a:t>
            </a:r>
          </a:p>
          <a:p>
            <a:r>
              <a:rPr lang="en-US" dirty="0">
                <a:solidFill>
                  <a:srgbClr val="000000"/>
                </a:solidFill>
              </a:rPr>
              <a:t>Credit: Names, and </a:t>
            </a:r>
            <a:r>
              <a:rPr lang="en-US" u="sng" dirty="0">
                <a:hlinkClick r:id="rId5"/>
              </a:rPr>
              <a:t>Gernot Wagner</a:t>
            </a:r>
            <a:r>
              <a:rPr lang="en-US" dirty="0"/>
              <a:t>. </a:t>
            </a:r>
            <a:r>
              <a:rPr lang="en-US" dirty="0">
                <a:solidFill>
                  <a:schemeClr val="tx1"/>
                </a:solidFill>
              </a:rPr>
              <a:t>Share with </a:t>
            </a:r>
            <a:r>
              <a:rPr lang="en-US" u="sng" dirty="0">
                <a:solidFill>
                  <a:schemeClr val="tx1"/>
                </a:solidFill>
                <a:hlinkClick r:id="rId6"/>
              </a:rPr>
              <a:t>attribution</a:t>
            </a:r>
            <a:r>
              <a:rPr lang="en-US" dirty="0">
                <a:solidFill>
                  <a:schemeClr val="tx1"/>
                </a:solidFill>
              </a:rPr>
              <a:t>: Name of lead author </a:t>
            </a:r>
            <a:r>
              <a:rPr lang="en-US" i="1" dirty="0">
                <a:solidFill>
                  <a:schemeClr val="tx1"/>
                </a:solidFill>
              </a:rPr>
              <a:t>et al.</a:t>
            </a:r>
            <a:r>
              <a:rPr lang="en-US" dirty="0">
                <a:solidFill>
                  <a:schemeClr val="tx1"/>
                </a:solidFill>
              </a:rPr>
              <a:t>, “</a:t>
            </a:r>
            <a:r>
              <a:rPr lang="en-US" u="sng" dirty="0">
                <a:solidFill>
                  <a:schemeClr val="tx1"/>
                </a:solidFill>
              </a:rPr>
              <a:t>Title of the deck [linked to website]</a:t>
            </a:r>
            <a:r>
              <a:rPr lang="en-US" dirty="0">
                <a:solidFill>
                  <a:schemeClr val="tx1"/>
                </a:solidFill>
              </a:rPr>
              <a:t>” (Day Month [spelled out] Year).​</a:t>
            </a:r>
          </a:p>
        </p:txBody>
      </p:sp>
    </p:spTree>
    <p:extLst>
      <p:ext uri="{BB962C8B-B14F-4D97-AF65-F5344CB8AC3E}">
        <p14:creationId xmlns:p14="http://schemas.microsoft.com/office/powerpoint/2010/main" val="48915824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Single Talking Point">
    <p:bg>
      <p:bgPr>
        <a:solidFill>
          <a:schemeClr val="bg1"/>
        </a:solidFill>
        <a:effectLst/>
      </p:bgPr>
    </p:bg>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73B67B3B-0E9A-5C17-0EEA-5D0883E7FB35}"/>
              </a:ext>
            </a:extLst>
          </p:cNvPr>
          <p:cNvGraphicFramePr>
            <a:graphicFrameLocks/>
          </p:cNvGraphicFramePr>
          <p:nvPr userDrawn="1">
            <p:custDataLst>
              <p:tags r:id="rId1"/>
            </p:custDataLst>
            <p:extLst>
              <p:ext uri="{D42A27DB-BD31-4B8C-83A1-F6EECF244321}">
                <p14:modId xmlns:p14="http://schemas.microsoft.com/office/powerpoint/2010/main" val="3146285007"/>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4" name="think-cell data - do not delete" hidden="1">
                        <a:extLst>
                          <a:ext uri="{FF2B5EF4-FFF2-40B4-BE49-F238E27FC236}">
                            <a16:creationId xmlns:a16="http://schemas.microsoft.com/office/drawing/2014/main" id="{73B67B3B-0E9A-5C17-0EEA-5D0883E7FB35}"/>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6" name="Rectangle 5">
            <a:extLst>
              <a:ext uri="{FF2B5EF4-FFF2-40B4-BE49-F238E27FC236}">
                <a16:creationId xmlns:a16="http://schemas.microsoft.com/office/drawing/2014/main" id="{7B920ED7-C5A1-2544-9572-F2AF41CB5A8C}"/>
              </a:ext>
            </a:extLst>
          </p:cNvPr>
          <p:cNvSpPr/>
          <p:nvPr userDrawn="1"/>
        </p:nvSpPr>
        <p:spPr>
          <a:xfrm>
            <a:off x="0" y="0"/>
            <a:ext cx="12192000" cy="6145823"/>
          </a:xfrm>
          <a:prstGeom prst="rect">
            <a:avLst/>
          </a:prstGeom>
          <a:solidFill>
            <a:srgbClr val="F1F4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 name="Straight Connector 6">
            <a:extLst>
              <a:ext uri="{FF2B5EF4-FFF2-40B4-BE49-F238E27FC236}">
                <a16:creationId xmlns:a16="http://schemas.microsoft.com/office/drawing/2014/main" id="{B4B70EEE-40E6-C540-A277-FA92F80A0C99}"/>
              </a:ext>
            </a:extLst>
          </p:cNvPr>
          <p:cNvCxnSpPr/>
          <p:nvPr userDrawn="1"/>
        </p:nvCxnSpPr>
        <p:spPr>
          <a:xfrm>
            <a:off x="0" y="6142367"/>
            <a:ext cx="12192000" cy="0"/>
          </a:xfrm>
          <a:prstGeom prst="line">
            <a:avLst/>
          </a:prstGeom>
          <a:ln>
            <a:solidFill>
              <a:srgbClr val="181A1C"/>
            </a:solidFill>
          </a:ln>
        </p:spPr>
        <p:style>
          <a:lnRef idx="1">
            <a:schemeClr val="accent1"/>
          </a:lnRef>
          <a:fillRef idx="0">
            <a:schemeClr val="accent1"/>
          </a:fillRef>
          <a:effectRef idx="0">
            <a:schemeClr val="accent1"/>
          </a:effectRef>
          <a:fontRef idx="minor">
            <a:schemeClr val="tx1"/>
          </a:fontRef>
        </p:style>
      </p:cxnSp>
      <p:pic>
        <p:nvPicPr>
          <p:cNvPr id="8" name="Picture 7">
            <a:extLst>
              <a:ext uri="{FF2B5EF4-FFF2-40B4-BE49-F238E27FC236}">
                <a16:creationId xmlns:a16="http://schemas.microsoft.com/office/drawing/2014/main" id="{9DE8D747-B65F-8E49-AC3E-DDF6EDC1E523}"/>
              </a:ext>
            </a:extLst>
          </p:cNvPr>
          <p:cNvPicPr>
            <a:picLocks noChangeAspect="1"/>
          </p:cNvPicPr>
          <p:nvPr userDrawn="1"/>
        </p:nvPicPr>
        <p:blipFill>
          <a:blip r:embed="rId5"/>
          <a:stretch>
            <a:fillRect/>
          </a:stretch>
        </p:blipFill>
        <p:spPr>
          <a:xfrm>
            <a:off x="8554655" y="214005"/>
            <a:ext cx="3429000" cy="3429000"/>
          </a:xfrm>
          <a:prstGeom prst="rect">
            <a:avLst/>
          </a:prstGeom>
        </p:spPr>
      </p:pic>
      <p:pic>
        <p:nvPicPr>
          <p:cNvPr id="3" name="Picture 2">
            <a:extLst>
              <a:ext uri="{FF2B5EF4-FFF2-40B4-BE49-F238E27FC236}">
                <a16:creationId xmlns:a16="http://schemas.microsoft.com/office/drawing/2014/main" id="{81E98BC0-8AD9-CE70-E7E5-85E56971ABB8}"/>
              </a:ext>
            </a:extLst>
          </p:cNvPr>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9559473" y="6392206"/>
            <a:ext cx="2302327" cy="385640"/>
          </a:xfrm>
          <a:prstGeom prst="rect">
            <a:avLst/>
          </a:prstGeom>
        </p:spPr>
      </p:pic>
      <p:sp>
        <p:nvSpPr>
          <p:cNvPr id="9" name="Content Placeholder 7">
            <a:extLst>
              <a:ext uri="{FF2B5EF4-FFF2-40B4-BE49-F238E27FC236}">
                <a16:creationId xmlns:a16="http://schemas.microsoft.com/office/drawing/2014/main" id="{AB0FB424-AEAA-0694-F370-78FFA842F81D}"/>
              </a:ext>
            </a:extLst>
          </p:cNvPr>
          <p:cNvSpPr>
            <a:spLocks noGrp="1"/>
          </p:cNvSpPr>
          <p:nvPr>
            <p:ph sz="quarter" idx="10" hasCustomPrompt="1"/>
          </p:nvPr>
        </p:nvSpPr>
        <p:spPr>
          <a:xfrm>
            <a:off x="334964" y="1549400"/>
            <a:ext cx="8219692" cy="4546600"/>
          </a:xfrm>
          <a:prstGeom prst="rect">
            <a:avLst/>
          </a:prstGeom>
        </p:spPr>
        <p:txBody>
          <a:bodyPr/>
          <a:lstStyle>
            <a:lvl1pPr>
              <a:defRPr sz="1800"/>
            </a:lvl1pPr>
          </a:lstStyle>
          <a:p>
            <a:pPr lvl="0"/>
            <a:r>
              <a:rPr lang="en-US" dirty="0"/>
              <a:t>Single talking points</a:t>
            </a:r>
          </a:p>
        </p:txBody>
      </p:sp>
      <p:sp>
        <p:nvSpPr>
          <p:cNvPr id="10" name="Title 1">
            <a:extLst>
              <a:ext uri="{FF2B5EF4-FFF2-40B4-BE49-F238E27FC236}">
                <a16:creationId xmlns:a16="http://schemas.microsoft.com/office/drawing/2014/main" id="{38707BE8-B042-8868-9EE1-7EF563E1D330}"/>
              </a:ext>
            </a:extLst>
          </p:cNvPr>
          <p:cNvSpPr>
            <a:spLocks noGrp="1"/>
          </p:cNvSpPr>
          <p:nvPr>
            <p:ph type="title" hasCustomPrompt="1"/>
          </p:nvPr>
        </p:nvSpPr>
        <p:spPr>
          <a:xfrm>
            <a:off x="334963" y="513568"/>
            <a:ext cx="8219692" cy="754846"/>
          </a:xfrm>
          <a:prstGeom prst="rect">
            <a:avLst/>
          </a:prstGeom>
        </p:spPr>
        <p:txBody>
          <a:bodyPr vert="horz" wrap="square" tIns="0" rIns="91440" bIns="0" anchor="t">
            <a:noAutofit/>
          </a:bodyPr>
          <a:lstStyle>
            <a:lvl1pPr>
              <a:spcBef>
                <a:spcPts val="0"/>
              </a:spcBef>
              <a:defRPr sz="2800" baseline="0"/>
            </a:lvl1pPr>
          </a:lstStyle>
          <a:p>
            <a:r>
              <a:rPr lang="en-US" dirty="0"/>
              <a:t>Slide title: key message in 1-2 lines</a:t>
            </a:r>
          </a:p>
        </p:txBody>
      </p:sp>
    </p:spTree>
    <p:extLst>
      <p:ext uri="{BB962C8B-B14F-4D97-AF65-F5344CB8AC3E}">
        <p14:creationId xmlns:p14="http://schemas.microsoft.com/office/powerpoint/2010/main" val="252386279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Appendix">
    <p:bg>
      <p:bgPr>
        <a:solidFill>
          <a:srgbClr val="687078"/>
        </a:soli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B33C4170-CB53-6C4B-961F-E3486FD41555}"/>
              </a:ext>
            </a:extLst>
          </p:cNvPr>
          <p:cNvGraphicFramePr>
            <a:graphicFrameLocks/>
          </p:cNvGraphicFramePr>
          <p:nvPr userDrawn="1">
            <p:custDataLst>
              <p:tags r:id="rId1"/>
            </p:custDataLst>
            <p:extLst>
              <p:ext uri="{D42A27DB-BD31-4B8C-83A1-F6EECF244321}">
                <p14:modId xmlns:p14="http://schemas.microsoft.com/office/powerpoint/2010/main" val="529033267"/>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3" name="think-cell data - do not delete" hidden="1">
                        <a:extLst>
                          <a:ext uri="{FF2B5EF4-FFF2-40B4-BE49-F238E27FC236}">
                            <a16:creationId xmlns:a16="http://schemas.microsoft.com/office/drawing/2014/main" id="{B33C4170-CB53-6C4B-961F-E3486FD41555}"/>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4" name="Text Placeholder 5">
            <a:extLst>
              <a:ext uri="{FF2B5EF4-FFF2-40B4-BE49-F238E27FC236}">
                <a16:creationId xmlns:a16="http://schemas.microsoft.com/office/drawing/2014/main" id="{FCAC3596-1183-E1C5-279E-EF9E70AF08E9}"/>
              </a:ext>
            </a:extLst>
          </p:cNvPr>
          <p:cNvSpPr>
            <a:spLocks noGrp="1"/>
          </p:cNvSpPr>
          <p:nvPr>
            <p:ph type="title" idx="4294967295" hasCustomPrompt="1"/>
          </p:nvPr>
        </p:nvSpPr>
        <p:spPr>
          <a:xfrm>
            <a:off x="682625" y="5278438"/>
            <a:ext cx="9421813" cy="1065212"/>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defRPr sz="4800"/>
            </a:lvl1pPr>
          </a:lstStyle>
          <a:p>
            <a:pPr marL="0" marR="0" lvl="0" indent="0" algn="l" defTabSz="914354" rtl="0" eaLnBrk="1" fontAlgn="auto" latinLnBrk="0" hangingPunct="1">
              <a:lnSpc>
                <a:spcPct val="100000"/>
              </a:lnSpc>
              <a:spcBef>
                <a:spcPts val="1200"/>
              </a:spcBef>
              <a:spcAft>
                <a:spcPts val="0"/>
              </a:spcAft>
              <a:buClrTx/>
              <a:buSzTx/>
              <a:buFont typeface="Arial" panose="020B0604020202020204" pitchFamily="34" charset="0"/>
              <a:buNone/>
              <a:tabLst/>
              <a:defRPr/>
            </a:pPr>
            <a:r>
              <a:rPr kumimoji="0" lang="en-US" sz="6000" b="1" i="0" u="none" strike="noStrike" kern="1200" cap="none" spc="0" normalizeH="0" baseline="0" noProof="0" dirty="0">
                <a:ln>
                  <a:noFill/>
                </a:ln>
                <a:solidFill>
                  <a:schemeClr val="bg1"/>
                </a:solidFill>
                <a:effectLst/>
                <a:uLnTx/>
                <a:uFillTx/>
                <a:latin typeface="Arial" panose="020B0604020202020204" pitchFamily="34" charset="0"/>
                <a:ea typeface="+mn-ea"/>
                <a:cs typeface="+mn-cs"/>
              </a:rPr>
              <a:t>Appendix</a:t>
            </a:r>
          </a:p>
        </p:txBody>
      </p:sp>
      <p:pic>
        <p:nvPicPr>
          <p:cNvPr id="2" name="Picture 1">
            <a:extLst>
              <a:ext uri="{FF2B5EF4-FFF2-40B4-BE49-F238E27FC236}">
                <a16:creationId xmlns:a16="http://schemas.microsoft.com/office/drawing/2014/main" id="{86459B82-446C-127A-714D-2EFB0B9A0601}"/>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411272" y="342685"/>
            <a:ext cx="2850036" cy="477381"/>
          </a:xfrm>
          <a:prstGeom prst="rect">
            <a:avLst/>
          </a:prstGeom>
        </p:spPr>
      </p:pic>
    </p:spTree>
    <p:extLst>
      <p:ext uri="{BB962C8B-B14F-4D97-AF65-F5344CB8AC3E}">
        <p14:creationId xmlns:p14="http://schemas.microsoft.com/office/powerpoint/2010/main" val="1804433731"/>
      </p:ext>
    </p:extLst>
  </p:cSld>
  <p:clrMapOvr>
    <a:masterClrMapping/>
  </p:clrMapOvr>
  <p:extLst>
    <p:ext uri="{DCECCB84-F9BA-43D5-87BE-67443E8EF086}">
      <p15:sldGuideLst xmlns:p15="http://schemas.microsoft.com/office/powerpoint/2012/main">
        <p15:guide id="1" pos="208">
          <p15:clr>
            <a:srgbClr val="CCCCCC"/>
          </p15:clr>
        </p15:guide>
        <p15:guide id="2" pos="7472">
          <p15:clr>
            <a:srgbClr val="CCCCCC"/>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CKI Team Slide - Current Fellows">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43B131C-746B-39C7-7312-75C7B13BBCEF}"/>
              </a:ext>
            </a:extLst>
          </p:cNvPr>
          <p:cNvGraphicFramePr>
            <a:graphicFrameLocks/>
          </p:cNvGraphicFramePr>
          <p:nvPr userDrawn="1">
            <p:custDataLst>
              <p:tags r:id="rId1"/>
            </p:custDataLst>
            <p:extLst>
              <p:ext uri="{D42A27DB-BD31-4B8C-83A1-F6EECF244321}">
                <p14:modId xmlns:p14="http://schemas.microsoft.com/office/powerpoint/2010/main" val="2702185575"/>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B43B131C-746B-39C7-7312-75C7B13BBCE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7" name="Picture Placeholder 6">
            <a:extLst>
              <a:ext uri="{FF2B5EF4-FFF2-40B4-BE49-F238E27FC236}">
                <a16:creationId xmlns:a16="http://schemas.microsoft.com/office/drawing/2014/main" id="{741F8AE6-581A-30AA-AA06-08B8AED4B073}"/>
              </a:ext>
            </a:extLst>
          </p:cNvPr>
          <p:cNvSpPr>
            <a:spLocks noGrp="1"/>
          </p:cNvSpPr>
          <p:nvPr>
            <p:ph type="pic" sz="quarter" idx="10"/>
          </p:nvPr>
        </p:nvSpPr>
        <p:spPr>
          <a:xfrm>
            <a:off x="329184" y="1914531"/>
            <a:ext cx="914400" cy="914400"/>
          </a:xfrm>
          <a:prstGeom prst="ellipse">
            <a:avLst/>
          </a:prstGeom>
        </p:spPr>
        <p:txBody>
          <a:bodyPr>
            <a:noAutofit/>
          </a:bodyPr>
          <a:lstStyle/>
          <a:p>
            <a:r>
              <a:rPr lang="en-US"/>
              <a:t>Click icon to add picture</a:t>
            </a:r>
          </a:p>
        </p:txBody>
      </p:sp>
      <p:sp>
        <p:nvSpPr>
          <p:cNvPr id="9" name="Picture Placeholder 6">
            <a:extLst>
              <a:ext uri="{FF2B5EF4-FFF2-40B4-BE49-F238E27FC236}">
                <a16:creationId xmlns:a16="http://schemas.microsoft.com/office/drawing/2014/main" id="{13629702-4080-C823-995E-94BE1E14C3D5}"/>
              </a:ext>
            </a:extLst>
          </p:cNvPr>
          <p:cNvSpPr>
            <a:spLocks noGrp="1"/>
          </p:cNvSpPr>
          <p:nvPr>
            <p:ph type="pic" sz="quarter" idx="11"/>
          </p:nvPr>
        </p:nvSpPr>
        <p:spPr>
          <a:xfrm>
            <a:off x="329184" y="3045360"/>
            <a:ext cx="914400" cy="914400"/>
          </a:xfrm>
          <a:prstGeom prst="ellipse">
            <a:avLst/>
          </a:prstGeom>
        </p:spPr>
        <p:txBody>
          <a:bodyPr>
            <a:noAutofit/>
          </a:bodyPr>
          <a:lstStyle/>
          <a:p>
            <a:r>
              <a:rPr lang="en-US"/>
              <a:t>Click icon to add picture</a:t>
            </a:r>
          </a:p>
        </p:txBody>
      </p:sp>
      <p:sp>
        <p:nvSpPr>
          <p:cNvPr id="11" name="Picture Placeholder 6">
            <a:extLst>
              <a:ext uri="{FF2B5EF4-FFF2-40B4-BE49-F238E27FC236}">
                <a16:creationId xmlns:a16="http://schemas.microsoft.com/office/drawing/2014/main" id="{8C9F17B6-05FB-252B-76B9-BECC4960DE4E}"/>
              </a:ext>
            </a:extLst>
          </p:cNvPr>
          <p:cNvSpPr>
            <a:spLocks noGrp="1"/>
          </p:cNvSpPr>
          <p:nvPr>
            <p:ph type="pic" sz="quarter" idx="12"/>
          </p:nvPr>
        </p:nvSpPr>
        <p:spPr>
          <a:xfrm>
            <a:off x="329184" y="4176189"/>
            <a:ext cx="914400" cy="914400"/>
          </a:xfrm>
          <a:prstGeom prst="ellipse">
            <a:avLst/>
          </a:prstGeom>
        </p:spPr>
        <p:txBody>
          <a:bodyPr>
            <a:noAutofit/>
          </a:bodyPr>
          <a:lstStyle/>
          <a:p>
            <a:r>
              <a:rPr lang="en-US"/>
              <a:t>Click icon to add picture</a:t>
            </a:r>
          </a:p>
        </p:txBody>
      </p:sp>
      <p:sp>
        <p:nvSpPr>
          <p:cNvPr id="12" name="Picture Placeholder 6">
            <a:extLst>
              <a:ext uri="{FF2B5EF4-FFF2-40B4-BE49-F238E27FC236}">
                <a16:creationId xmlns:a16="http://schemas.microsoft.com/office/drawing/2014/main" id="{8BF6829A-3EC4-7C5F-C708-B35AE8BA613B}"/>
              </a:ext>
            </a:extLst>
          </p:cNvPr>
          <p:cNvSpPr>
            <a:spLocks noGrp="1"/>
          </p:cNvSpPr>
          <p:nvPr>
            <p:ph type="pic" sz="quarter" idx="13"/>
          </p:nvPr>
        </p:nvSpPr>
        <p:spPr>
          <a:xfrm>
            <a:off x="329184" y="5307018"/>
            <a:ext cx="914400" cy="914400"/>
          </a:xfrm>
          <a:prstGeom prst="ellipse">
            <a:avLst/>
          </a:prstGeom>
        </p:spPr>
        <p:txBody>
          <a:bodyPr>
            <a:noAutofit/>
          </a:bodyPr>
          <a:lstStyle/>
          <a:p>
            <a:r>
              <a:rPr lang="en-US"/>
              <a:t>Click icon to add picture</a:t>
            </a:r>
          </a:p>
        </p:txBody>
      </p:sp>
      <p:sp>
        <p:nvSpPr>
          <p:cNvPr id="14" name="Text Placeholder 13">
            <a:extLst>
              <a:ext uri="{FF2B5EF4-FFF2-40B4-BE49-F238E27FC236}">
                <a16:creationId xmlns:a16="http://schemas.microsoft.com/office/drawing/2014/main" id="{35C15EAF-8CDC-4BD1-E87B-372944089011}"/>
              </a:ext>
            </a:extLst>
          </p:cNvPr>
          <p:cNvSpPr>
            <a:spLocks noGrp="1"/>
          </p:cNvSpPr>
          <p:nvPr>
            <p:ph type="body" sz="quarter" idx="14" hasCustomPrompt="1"/>
          </p:nvPr>
        </p:nvSpPr>
        <p:spPr>
          <a:xfrm>
            <a:off x="1550982" y="1914531"/>
            <a:ext cx="3886200" cy="914400"/>
          </a:xfrm>
          <a:prstGeom prst="rect">
            <a:avLst/>
          </a:prstGeom>
        </p:spPr>
        <p:txBody>
          <a:bodyPr anchor="ctr">
            <a:noAutofit/>
          </a:bodyPr>
          <a:lstStyle>
            <a:lvl1pPr marL="0">
              <a:spcBef>
                <a:spcPts val="0"/>
              </a:spcBef>
              <a:buNone/>
              <a:defRPr sz="1200" b="0"/>
            </a:lvl1pPr>
            <a:lvl2pPr>
              <a:buNone/>
              <a:defRPr sz="1200"/>
            </a:lvl2pPr>
            <a:lvl3pPr>
              <a:buNone/>
              <a:defRPr sz="1200"/>
            </a:lvl3pPr>
            <a:lvl4pPr>
              <a:buNone/>
              <a:defRPr sz="1200"/>
            </a:lvl4pPr>
            <a:lvl5pPr>
              <a:buNone/>
              <a:defRPr sz="1200"/>
            </a:lvl5pPr>
          </a:lstStyle>
          <a:p>
            <a:pPr lvl="0"/>
            <a:r>
              <a:rPr lang="en-US" b="0" dirty="0"/>
              <a:t>Insert </a:t>
            </a:r>
            <a:r>
              <a:rPr lang="en-US" b="1" dirty="0"/>
              <a:t>name</a:t>
            </a:r>
            <a:r>
              <a:rPr lang="en-US" b="0" dirty="0"/>
              <a:t> (bold text), </a:t>
            </a:r>
            <a:r>
              <a:rPr lang="en-US" dirty="0"/>
              <a:t>CKI position (Team Lead or Fellow), email address</a:t>
            </a:r>
          </a:p>
        </p:txBody>
      </p:sp>
      <p:pic>
        <p:nvPicPr>
          <p:cNvPr id="35" name="Picture 34">
            <a:extLst>
              <a:ext uri="{FF2B5EF4-FFF2-40B4-BE49-F238E27FC236}">
                <a16:creationId xmlns:a16="http://schemas.microsoft.com/office/drawing/2014/main" id="{348C59F6-BB56-32BD-73C9-FC3B431672AF}"/>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9559473" y="6392206"/>
            <a:ext cx="2302327" cy="385640"/>
          </a:xfrm>
          <a:prstGeom prst="rect">
            <a:avLst/>
          </a:prstGeom>
        </p:spPr>
      </p:pic>
      <p:sp>
        <p:nvSpPr>
          <p:cNvPr id="36" name="Footer Placeholder 4">
            <a:extLst>
              <a:ext uri="{FF2B5EF4-FFF2-40B4-BE49-F238E27FC236}">
                <a16:creationId xmlns:a16="http://schemas.microsoft.com/office/drawing/2014/main" id="{A5AC5E75-B51E-67FA-A7BD-C91C8AEBE913}"/>
              </a:ext>
            </a:extLst>
          </p:cNvPr>
          <p:cNvSpPr>
            <a:spLocks noGrp="1"/>
          </p:cNvSpPr>
          <p:nvPr>
            <p:ph type="ftr" sz="quarter" idx="3"/>
          </p:nvPr>
        </p:nvSpPr>
        <p:spPr>
          <a:xfrm>
            <a:off x="334962" y="6344432"/>
            <a:ext cx="9147241" cy="216706"/>
          </a:xfrm>
          <a:prstGeom prst="rect">
            <a:avLst/>
          </a:prstGeom>
        </p:spPr>
        <p:txBody>
          <a:bodyPr vert="horz" lIns="0" tIns="0" rIns="0" bIns="0" rtlCol="0" anchor="t"/>
          <a:lstStyle>
            <a:lvl1pPr algn="l">
              <a:defRPr sz="800">
                <a:solidFill>
                  <a:schemeClr val="tx1">
                    <a:tint val="82000"/>
                  </a:schemeClr>
                </a:solidFill>
              </a:defRPr>
            </a:lvl1pPr>
          </a:lstStyle>
          <a:p>
            <a:r>
              <a:rPr lang="en-US" dirty="0">
                <a:solidFill>
                  <a:srgbClr val="000000"/>
                </a:solidFill>
              </a:rPr>
              <a:t>Sources: Source title [with link] (Source name, year); Source title [with link] (Source name, year).</a:t>
            </a:r>
          </a:p>
          <a:p>
            <a:r>
              <a:rPr lang="en-US" dirty="0">
                <a:solidFill>
                  <a:srgbClr val="000000"/>
                </a:solidFill>
              </a:rPr>
              <a:t>Credit: Names, and </a:t>
            </a:r>
            <a:r>
              <a:rPr lang="en-US" u="sng" dirty="0">
                <a:hlinkClick r:id="rId6"/>
              </a:rPr>
              <a:t>Gernot Wagner</a:t>
            </a:r>
            <a:r>
              <a:rPr lang="en-US" dirty="0"/>
              <a:t>. </a:t>
            </a:r>
            <a:r>
              <a:rPr lang="en-US" dirty="0">
                <a:solidFill>
                  <a:schemeClr val="tx1"/>
                </a:solidFill>
              </a:rPr>
              <a:t>Share with </a:t>
            </a:r>
            <a:r>
              <a:rPr lang="en-US" u="sng" dirty="0">
                <a:solidFill>
                  <a:schemeClr val="tx1"/>
                </a:solidFill>
                <a:hlinkClick r:id="rId7"/>
              </a:rPr>
              <a:t>attribution</a:t>
            </a:r>
            <a:r>
              <a:rPr lang="en-US" dirty="0">
                <a:solidFill>
                  <a:schemeClr val="tx1"/>
                </a:solidFill>
              </a:rPr>
              <a:t>: Name of lead author </a:t>
            </a:r>
            <a:r>
              <a:rPr lang="en-US" i="1" dirty="0">
                <a:solidFill>
                  <a:schemeClr val="tx1"/>
                </a:solidFill>
              </a:rPr>
              <a:t>et al.</a:t>
            </a:r>
            <a:r>
              <a:rPr lang="en-US" dirty="0">
                <a:solidFill>
                  <a:schemeClr val="tx1"/>
                </a:solidFill>
              </a:rPr>
              <a:t>, “</a:t>
            </a:r>
            <a:r>
              <a:rPr lang="en-US" u="sng" dirty="0">
                <a:solidFill>
                  <a:schemeClr val="tx1"/>
                </a:solidFill>
              </a:rPr>
              <a:t>Title of the deck [linked to website]</a:t>
            </a:r>
            <a:r>
              <a:rPr lang="en-US" dirty="0">
                <a:solidFill>
                  <a:schemeClr val="tx1"/>
                </a:solidFill>
              </a:rPr>
              <a:t>” (Day Month [spelled out] Year).​</a:t>
            </a:r>
          </a:p>
        </p:txBody>
      </p:sp>
      <p:sp>
        <p:nvSpPr>
          <p:cNvPr id="37" name="Text Placeholder 13">
            <a:extLst>
              <a:ext uri="{FF2B5EF4-FFF2-40B4-BE49-F238E27FC236}">
                <a16:creationId xmlns:a16="http://schemas.microsoft.com/office/drawing/2014/main" id="{DCC3303C-D010-D5E3-ABE5-C8752D95FE12}"/>
              </a:ext>
            </a:extLst>
          </p:cNvPr>
          <p:cNvSpPr>
            <a:spLocks noGrp="1"/>
          </p:cNvSpPr>
          <p:nvPr>
            <p:ph type="body" sz="quarter" idx="15" hasCustomPrompt="1"/>
          </p:nvPr>
        </p:nvSpPr>
        <p:spPr>
          <a:xfrm>
            <a:off x="1550982" y="3045360"/>
            <a:ext cx="3886200" cy="914400"/>
          </a:xfrm>
          <a:prstGeom prst="rect">
            <a:avLst/>
          </a:prstGeom>
        </p:spPr>
        <p:txBody>
          <a:bodyPr anchor="ctr">
            <a:noAutofit/>
          </a:bodyPr>
          <a:lstStyle>
            <a:lvl1pPr marL="0">
              <a:spcBef>
                <a:spcPts val="0"/>
              </a:spcBef>
              <a:buNone/>
              <a:defRPr sz="1200" b="0"/>
            </a:lvl1pPr>
            <a:lvl2pPr>
              <a:buNone/>
              <a:defRPr sz="1200"/>
            </a:lvl2pPr>
            <a:lvl3pPr>
              <a:buNone/>
              <a:defRPr sz="1200"/>
            </a:lvl3pPr>
            <a:lvl4pPr>
              <a:buNone/>
              <a:defRPr sz="1200"/>
            </a:lvl4pPr>
            <a:lvl5pPr>
              <a:buNone/>
              <a:defRPr sz="1200"/>
            </a:lvl5pPr>
          </a:lstStyle>
          <a:p>
            <a:pPr lvl="0"/>
            <a:r>
              <a:rPr lang="en-US" b="0" dirty="0"/>
              <a:t>Insert </a:t>
            </a:r>
            <a:r>
              <a:rPr lang="en-US" b="1" dirty="0"/>
              <a:t>name</a:t>
            </a:r>
            <a:r>
              <a:rPr lang="en-US" b="0" dirty="0"/>
              <a:t> (bold text), </a:t>
            </a:r>
            <a:r>
              <a:rPr lang="en-US" dirty="0"/>
              <a:t>CKI position (Team Lead or Fellow), email address</a:t>
            </a:r>
          </a:p>
        </p:txBody>
      </p:sp>
      <p:sp>
        <p:nvSpPr>
          <p:cNvPr id="38" name="Text Placeholder 13">
            <a:extLst>
              <a:ext uri="{FF2B5EF4-FFF2-40B4-BE49-F238E27FC236}">
                <a16:creationId xmlns:a16="http://schemas.microsoft.com/office/drawing/2014/main" id="{5827FC00-26DE-AE5B-3CD8-50528793268B}"/>
              </a:ext>
            </a:extLst>
          </p:cNvPr>
          <p:cNvSpPr>
            <a:spLocks noGrp="1"/>
          </p:cNvSpPr>
          <p:nvPr>
            <p:ph type="body" sz="quarter" idx="16" hasCustomPrompt="1"/>
          </p:nvPr>
        </p:nvSpPr>
        <p:spPr>
          <a:xfrm>
            <a:off x="1550982" y="4176189"/>
            <a:ext cx="3886200" cy="914400"/>
          </a:xfrm>
          <a:prstGeom prst="rect">
            <a:avLst/>
          </a:prstGeom>
        </p:spPr>
        <p:txBody>
          <a:bodyPr anchor="ctr">
            <a:noAutofit/>
          </a:bodyPr>
          <a:lstStyle>
            <a:lvl1pPr marL="0">
              <a:spcBef>
                <a:spcPts val="0"/>
              </a:spcBef>
              <a:buNone/>
              <a:defRPr sz="1200" b="0"/>
            </a:lvl1pPr>
            <a:lvl2pPr>
              <a:buNone/>
              <a:defRPr sz="1200"/>
            </a:lvl2pPr>
            <a:lvl3pPr>
              <a:buNone/>
              <a:defRPr sz="1200"/>
            </a:lvl3pPr>
            <a:lvl4pPr>
              <a:buNone/>
              <a:defRPr sz="1200"/>
            </a:lvl4pPr>
            <a:lvl5pPr>
              <a:buNone/>
              <a:defRPr sz="1200"/>
            </a:lvl5pPr>
          </a:lstStyle>
          <a:p>
            <a:pPr lvl="0"/>
            <a:r>
              <a:rPr lang="en-US" b="0" dirty="0"/>
              <a:t>Insert </a:t>
            </a:r>
            <a:r>
              <a:rPr lang="en-US" b="1" dirty="0"/>
              <a:t>name</a:t>
            </a:r>
            <a:r>
              <a:rPr lang="en-US" b="0" dirty="0"/>
              <a:t> (bold text), </a:t>
            </a:r>
            <a:r>
              <a:rPr lang="en-US" dirty="0"/>
              <a:t>CKI position (Team Lead or Fellow), email address</a:t>
            </a:r>
          </a:p>
        </p:txBody>
      </p:sp>
      <p:sp>
        <p:nvSpPr>
          <p:cNvPr id="39" name="Text Placeholder 13">
            <a:extLst>
              <a:ext uri="{FF2B5EF4-FFF2-40B4-BE49-F238E27FC236}">
                <a16:creationId xmlns:a16="http://schemas.microsoft.com/office/drawing/2014/main" id="{3EAAED9A-2960-962F-5668-41C3B4F6B321}"/>
              </a:ext>
            </a:extLst>
          </p:cNvPr>
          <p:cNvSpPr>
            <a:spLocks noGrp="1"/>
          </p:cNvSpPr>
          <p:nvPr>
            <p:ph type="body" sz="quarter" idx="17" hasCustomPrompt="1"/>
          </p:nvPr>
        </p:nvSpPr>
        <p:spPr>
          <a:xfrm>
            <a:off x="1550982" y="5307018"/>
            <a:ext cx="3886200" cy="914400"/>
          </a:xfrm>
          <a:prstGeom prst="rect">
            <a:avLst/>
          </a:prstGeom>
        </p:spPr>
        <p:txBody>
          <a:bodyPr anchor="ctr">
            <a:noAutofit/>
          </a:bodyPr>
          <a:lstStyle>
            <a:lvl1pPr marL="0">
              <a:spcBef>
                <a:spcPts val="0"/>
              </a:spcBef>
              <a:buNone/>
              <a:defRPr sz="1200" b="0"/>
            </a:lvl1pPr>
            <a:lvl2pPr>
              <a:buNone/>
              <a:defRPr sz="1200"/>
            </a:lvl2pPr>
            <a:lvl3pPr>
              <a:buNone/>
              <a:defRPr sz="1200"/>
            </a:lvl3pPr>
            <a:lvl4pPr>
              <a:buNone/>
              <a:defRPr sz="1200"/>
            </a:lvl4pPr>
            <a:lvl5pPr>
              <a:buNone/>
              <a:defRPr sz="1200"/>
            </a:lvl5pPr>
          </a:lstStyle>
          <a:p>
            <a:pPr lvl="0"/>
            <a:r>
              <a:rPr lang="en-US" b="0" dirty="0"/>
              <a:t>Insert </a:t>
            </a:r>
            <a:r>
              <a:rPr lang="en-US" b="1" dirty="0"/>
              <a:t>name</a:t>
            </a:r>
            <a:r>
              <a:rPr lang="en-US" b="0" dirty="0"/>
              <a:t> (bold text), </a:t>
            </a:r>
            <a:r>
              <a:rPr lang="en-US" dirty="0"/>
              <a:t>CKI position (Team Lead or Fellow), email address</a:t>
            </a:r>
          </a:p>
        </p:txBody>
      </p:sp>
      <p:sp>
        <p:nvSpPr>
          <p:cNvPr id="40" name="Picture Placeholder 6">
            <a:extLst>
              <a:ext uri="{FF2B5EF4-FFF2-40B4-BE49-F238E27FC236}">
                <a16:creationId xmlns:a16="http://schemas.microsoft.com/office/drawing/2014/main" id="{24B64638-7721-4951-FB7F-701E7B120C20}"/>
              </a:ext>
            </a:extLst>
          </p:cNvPr>
          <p:cNvSpPr>
            <a:spLocks noGrp="1"/>
          </p:cNvSpPr>
          <p:nvPr>
            <p:ph type="pic" sz="quarter" idx="18"/>
          </p:nvPr>
        </p:nvSpPr>
        <p:spPr>
          <a:xfrm>
            <a:off x="6208567" y="1914531"/>
            <a:ext cx="914400" cy="914400"/>
          </a:xfrm>
          <a:prstGeom prst="ellipse">
            <a:avLst/>
          </a:prstGeom>
        </p:spPr>
        <p:txBody>
          <a:bodyPr>
            <a:noAutofit/>
          </a:bodyPr>
          <a:lstStyle/>
          <a:p>
            <a:r>
              <a:rPr lang="en-US"/>
              <a:t>Click icon to add picture</a:t>
            </a:r>
          </a:p>
        </p:txBody>
      </p:sp>
      <p:sp>
        <p:nvSpPr>
          <p:cNvPr id="41" name="Text Placeholder 13">
            <a:extLst>
              <a:ext uri="{FF2B5EF4-FFF2-40B4-BE49-F238E27FC236}">
                <a16:creationId xmlns:a16="http://schemas.microsoft.com/office/drawing/2014/main" id="{32E612F5-971B-1A26-6514-82480D997351}"/>
              </a:ext>
            </a:extLst>
          </p:cNvPr>
          <p:cNvSpPr>
            <a:spLocks noGrp="1"/>
          </p:cNvSpPr>
          <p:nvPr>
            <p:ph type="body" sz="quarter" idx="19" hasCustomPrompt="1"/>
          </p:nvPr>
        </p:nvSpPr>
        <p:spPr>
          <a:xfrm>
            <a:off x="7443127" y="1914531"/>
            <a:ext cx="3886200" cy="914400"/>
          </a:xfrm>
          <a:prstGeom prst="rect">
            <a:avLst/>
          </a:prstGeom>
        </p:spPr>
        <p:txBody>
          <a:bodyPr anchor="ctr">
            <a:noAutofit/>
          </a:bodyPr>
          <a:lstStyle>
            <a:lvl1pPr marL="0">
              <a:spcBef>
                <a:spcPts val="0"/>
              </a:spcBef>
              <a:buNone/>
              <a:defRPr sz="1200" b="0"/>
            </a:lvl1pPr>
            <a:lvl2pPr>
              <a:buNone/>
              <a:defRPr sz="1200"/>
            </a:lvl2pPr>
            <a:lvl3pPr>
              <a:buNone/>
              <a:defRPr sz="1200"/>
            </a:lvl3pPr>
            <a:lvl4pPr>
              <a:buNone/>
              <a:defRPr sz="1200"/>
            </a:lvl4pPr>
            <a:lvl5pPr>
              <a:buNone/>
              <a:defRPr sz="1200"/>
            </a:lvl5pPr>
          </a:lstStyle>
          <a:p>
            <a:pPr lvl="0"/>
            <a:r>
              <a:rPr lang="en-US" b="0" dirty="0"/>
              <a:t>Insert </a:t>
            </a:r>
            <a:r>
              <a:rPr lang="en-US" b="1" dirty="0"/>
              <a:t>name</a:t>
            </a:r>
            <a:r>
              <a:rPr lang="en-US" b="0" dirty="0"/>
              <a:t> (bold text), </a:t>
            </a:r>
            <a:r>
              <a:rPr lang="en-US" dirty="0"/>
              <a:t>CKI position (Team Lead or Fellow), email address</a:t>
            </a:r>
          </a:p>
        </p:txBody>
      </p:sp>
      <p:sp>
        <p:nvSpPr>
          <p:cNvPr id="42" name="Picture Placeholder 6">
            <a:extLst>
              <a:ext uri="{FF2B5EF4-FFF2-40B4-BE49-F238E27FC236}">
                <a16:creationId xmlns:a16="http://schemas.microsoft.com/office/drawing/2014/main" id="{B9F1A9D9-3D2C-BED8-00AB-668724DAA849}"/>
              </a:ext>
            </a:extLst>
          </p:cNvPr>
          <p:cNvSpPr>
            <a:spLocks noGrp="1"/>
          </p:cNvSpPr>
          <p:nvPr>
            <p:ph type="pic" sz="quarter" idx="20"/>
          </p:nvPr>
        </p:nvSpPr>
        <p:spPr>
          <a:xfrm>
            <a:off x="6208567" y="3045360"/>
            <a:ext cx="914400" cy="914400"/>
          </a:xfrm>
          <a:prstGeom prst="ellipse">
            <a:avLst/>
          </a:prstGeom>
        </p:spPr>
        <p:txBody>
          <a:bodyPr>
            <a:noAutofit/>
          </a:bodyPr>
          <a:lstStyle/>
          <a:p>
            <a:r>
              <a:rPr lang="en-US"/>
              <a:t>Click icon to add picture</a:t>
            </a:r>
          </a:p>
        </p:txBody>
      </p:sp>
      <p:sp>
        <p:nvSpPr>
          <p:cNvPr id="43" name="Text Placeholder 13">
            <a:extLst>
              <a:ext uri="{FF2B5EF4-FFF2-40B4-BE49-F238E27FC236}">
                <a16:creationId xmlns:a16="http://schemas.microsoft.com/office/drawing/2014/main" id="{E4EAB22A-A509-F748-704D-B66D4BA1B81D}"/>
              </a:ext>
            </a:extLst>
          </p:cNvPr>
          <p:cNvSpPr>
            <a:spLocks noGrp="1"/>
          </p:cNvSpPr>
          <p:nvPr>
            <p:ph type="body" sz="quarter" idx="21" hasCustomPrompt="1"/>
          </p:nvPr>
        </p:nvSpPr>
        <p:spPr>
          <a:xfrm>
            <a:off x="7443127" y="3045360"/>
            <a:ext cx="3886200" cy="914400"/>
          </a:xfrm>
          <a:prstGeom prst="rect">
            <a:avLst/>
          </a:prstGeom>
        </p:spPr>
        <p:txBody>
          <a:bodyPr anchor="ctr">
            <a:noAutofit/>
          </a:bodyPr>
          <a:lstStyle>
            <a:lvl1pPr marL="0">
              <a:spcBef>
                <a:spcPts val="0"/>
              </a:spcBef>
              <a:buNone/>
              <a:defRPr sz="1200" b="0"/>
            </a:lvl1pPr>
            <a:lvl2pPr>
              <a:buNone/>
              <a:defRPr sz="1200"/>
            </a:lvl2pPr>
            <a:lvl3pPr>
              <a:buNone/>
              <a:defRPr sz="1200"/>
            </a:lvl3pPr>
            <a:lvl4pPr>
              <a:buNone/>
              <a:defRPr sz="1200"/>
            </a:lvl4pPr>
            <a:lvl5pPr>
              <a:buNone/>
              <a:defRPr sz="1200"/>
            </a:lvl5pPr>
          </a:lstStyle>
          <a:p>
            <a:pPr lvl="0"/>
            <a:r>
              <a:rPr lang="en-US" b="0" dirty="0"/>
              <a:t>Insert </a:t>
            </a:r>
            <a:r>
              <a:rPr lang="en-US" b="1" dirty="0"/>
              <a:t>name</a:t>
            </a:r>
            <a:r>
              <a:rPr lang="en-US" b="0" dirty="0"/>
              <a:t> (bold text), </a:t>
            </a:r>
            <a:r>
              <a:rPr lang="en-US" dirty="0"/>
              <a:t>CKI position (Team Lead or Fellow), email address</a:t>
            </a:r>
          </a:p>
        </p:txBody>
      </p:sp>
      <p:sp>
        <p:nvSpPr>
          <p:cNvPr id="44" name="Picture Placeholder 6">
            <a:extLst>
              <a:ext uri="{FF2B5EF4-FFF2-40B4-BE49-F238E27FC236}">
                <a16:creationId xmlns:a16="http://schemas.microsoft.com/office/drawing/2014/main" id="{E4725DF5-F34E-BBF2-D98C-8A20EF294F6D}"/>
              </a:ext>
            </a:extLst>
          </p:cNvPr>
          <p:cNvSpPr>
            <a:spLocks noGrp="1"/>
          </p:cNvSpPr>
          <p:nvPr>
            <p:ph type="pic" sz="quarter" idx="22"/>
          </p:nvPr>
        </p:nvSpPr>
        <p:spPr>
          <a:xfrm>
            <a:off x="6208567" y="4176189"/>
            <a:ext cx="914400" cy="914400"/>
          </a:xfrm>
          <a:prstGeom prst="ellipse">
            <a:avLst/>
          </a:prstGeom>
        </p:spPr>
        <p:txBody>
          <a:bodyPr>
            <a:noAutofit/>
          </a:bodyPr>
          <a:lstStyle/>
          <a:p>
            <a:r>
              <a:rPr lang="en-US"/>
              <a:t>Click icon to add picture</a:t>
            </a:r>
          </a:p>
        </p:txBody>
      </p:sp>
      <p:sp>
        <p:nvSpPr>
          <p:cNvPr id="45" name="Text Placeholder 13">
            <a:extLst>
              <a:ext uri="{FF2B5EF4-FFF2-40B4-BE49-F238E27FC236}">
                <a16:creationId xmlns:a16="http://schemas.microsoft.com/office/drawing/2014/main" id="{63A7841B-F2C6-630C-8DA3-BACF3BE942F8}"/>
              </a:ext>
            </a:extLst>
          </p:cNvPr>
          <p:cNvSpPr>
            <a:spLocks noGrp="1"/>
          </p:cNvSpPr>
          <p:nvPr>
            <p:ph type="body" sz="quarter" idx="23" hasCustomPrompt="1"/>
          </p:nvPr>
        </p:nvSpPr>
        <p:spPr>
          <a:xfrm>
            <a:off x="7443127" y="4176189"/>
            <a:ext cx="3886200" cy="914400"/>
          </a:xfrm>
          <a:prstGeom prst="rect">
            <a:avLst/>
          </a:prstGeom>
        </p:spPr>
        <p:txBody>
          <a:bodyPr anchor="ctr">
            <a:noAutofit/>
          </a:bodyPr>
          <a:lstStyle>
            <a:lvl1pPr marL="0">
              <a:spcBef>
                <a:spcPts val="0"/>
              </a:spcBef>
              <a:buNone/>
              <a:defRPr sz="1200" b="0"/>
            </a:lvl1pPr>
            <a:lvl2pPr>
              <a:buNone/>
              <a:defRPr sz="1200"/>
            </a:lvl2pPr>
            <a:lvl3pPr>
              <a:buNone/>
              <a:defRPr sz="1200"/>
            </a:lvl3pPr>
            <a:lvl4pPr>
              <a:buNone/>
              <a:defRPr sz="1200"/>
            </a:lvl4pPr>
            <a:lvl5pPr>
              <a:buNone/>
              <a:defRPr sz="1200"/>
            </a:lvl5pPr>
          </a:lstStyle>
          <a:p>
            <a:pPr lvl="0"/>
            <a:r>
              <a:rPr lang="en-US" b="0" dirty="0"/>
              <a:t>Insert </a:t>
            </a:r>
            <a:r>
              <a:rPr lang="en-US" b="1" dirty="0"/>
              <a:t>name</a:t>
            </a:r>
            <a:r>
              <a:rPr lang="en-US" b="0" dirty="0"/>
              <a:t> (bold text), </a:t>
            </a:r>
            <a:r>
              <a:rPr lang="en-US" dirty="0"/>
              <a:t>CKI position (Team Lead or Fellow), email address</a:t>
            </a:r>
          </a:p>
        </p:txBody>
      </p:sp>
      <p:sp>
        <p:nvSpPr>
          <p:cNvPr id="46" name="Picture Placeholder 6">
            <a:extLst>
              <a:ext uri="{FF2B5EF4-FFF2-40B4-BE49-F238E27FC236}">
                <a16:creationId xmlns:a16="http://schemas.microsoft.com/office/drawing/2014/main" id="{37370BA6-E711-59AC-8C29-F68BC1C5A20B}"/>
              </a:ext>
            </a:extLst>
          </p:cNvPr>
          <p:cNvSpPr>
            <a:spLocks noGrp="1"/>
          </p:cNvSpPr>
          <p:nvPr>
            <p:ph type="pic" sz="quarter" idx="24"/>
          </p:nvPr>
        </p:nvSpPr>
        <p:spPr>
          <a:xfrm>
            <a:off x="6208567" y="5307018"/>
            <a:ext cx="914400" cy="914400"/>
          </a:xfrm>
          <a:prstGeom prst="ellipse">
            <a:avLst/>
          </a:prstGeom>
        </p:spPr>
        <p:txBody>
          <a:bodyPr>
            <a:noAutofit/>
          </a:bodyPr>
          <a:lstStyle/>
          <a:p>
            <a:r>
              <a:rPr lang="en-US"/>
              <a:t>Click icon to add picture</a:t>
            </a:r>
          </a:p>
        </p:txBody>
      </p:sp>
      <p:sp>
        <p:nvSpPr>
          <p:cNvPr id="47" name="Text Placeholder 13">
            <a:extLst>
              <a:ext uri="{FF2B5EF4-FFF2-40B4-BE49-F238E27FC236}">
                <a16:creationId xmlns:a16="http://schemas.microsoft.com/office/drawing/2014/main" id="{304AF62E-5A7B-9AA0-EC7D-CFE5263161CA}"/>
              </a:ext>
            </a:extLst>
          </p:cNvPr>
          <p:cNvSpPr>
            <a:spLocks noGrp="1"/>
          </p:cNvSpPr>
          <p:nvPr>
            <p:ph type="body" sz="quarter" idx="25" hasCustomPrompt="1"/>
          </p:nvPr>
        </p:nvSpPr>
        <p:spPr>
          <a:xfrm>
            <a:off x="7443127" y="5307018"/>
            <a:ext cx="3886200" cy="914400"/>
          </a:xfrm>
          <a:prstGeom prst="rect">
            <a:avLst/>
          </a:prstGeom>
        </p:spPr>
        <p:txBody>
          <a:bodyPr anchor="ctr">
            <a:noAutofit/>
          </a:bodyPr>
          <a:lstStyle>
            <a:lvl1pPr marL="0">
              <a:spcBef>
                <a:spcPts val="0"/>
              </a:spcBef>
              <a:buNone/>
              <a:defRPr sz="1200" b="0"/>
            </a:lvl1pPr>
            <a:lvl2pPr>
              <a:buNone/>
              <a:defRPr sz="1200"/>
            </a:lvl2pPr>
            <a:lvl3pPr>
              <a:buNone/>
              <a:defRPr sz="1200"/>
            </a:lvl3pPr>
            <a:lvl4pPr>
              <a:buNone/>
              <a:defRPr sz="1200"/>
            </a:lvl4pPr>
            <a:lvl5pPr>
              <a:buNone/>
              <a:defRPr sz="1200"/>
            </a:lvl5pPr>
          </a:lstStyle>
          <a:p>
            <a:pPr lvl="0"/>
            <a:r>
              <a:rPr lang="en-US" b="0" dirty="0"/>
              <a:t>Insert </a:t>
            </a:r>
            <a:r>
              <a:rPr lang="en-US" b="1" dirty="0"/>
              <a:t>name</a:t>
            </a:r>
            <a:r>
              <a:rPr lang="en-US" b="0" dirty="0"/>
              <a:t> (bold text), </a:t>
            </a:r>
            <a:r>
              <a:rPr lang="en-US" dirty="0"/>
              <a:t>CKI position (Team Lead or Fellow), email address</a:t>
            </a:r>
          </a:p>
        </p:txBody>
      </p:sp>
      <p:sp>
        <p:nvSpPr>
          <p:cNvPr id="4" name="Text Placeholder 3">
            <a:extLst>
              <a:ext uri="{FF2B5EF4-FFF2-40B4-BE49-F238E27FC236}">
                <a16:creationId xmlns:a16="http://schemas.microsoft.com/office/drawing/2014/main" id="{1CBAE2D7-047A-C286-763B-337220080C81}"/>
              </a:ext>
            </a:extLst>
          </p:cNvPr>
          <p:cNvSpPr>
            <a:spLocks noGrp="1"/>
          </p:cNvSpPr>
          <p:nvPr>
            <p:ph type="body" sz="quarter" idx="26" hasCustomPrompt="1"/>
          </p:nvPr>
        </p:nvSpPr>
        <p:spPr>
          <a:xfrm>
            <a:off x="334963" y="509462"/>
            <a:ext cx="11522076" cy="758952"/>
          </a:xfrm>
        </p:spPr>
        <p:txBody>
          <a:bodyPr/>
          <a:lstStyle>
            <a:lvl1pPr marL="0">
              <a:spcBef>
                <a:spcPts val="0"/>
              </a:spcBef>
              <a:buNone/>
              <a:defRPr sz="2800" b="1"/>
            </a:lvl1pPr>
          </a:lstStyle>
          <a:p>
            <a:pPr lvl="0"/>
            <a:r>
              <a:rPr lang="en-US" dirty="0"/>
              <a:t>CKI Team Slide – Current Fellows</a:t>
            </a:r>
          </a:p>
        </p:txBody>
      </p:sp>
      <p:sp>
        <p:nvSpPr>
          <p:cNvPr id="2" name="Text Placeholder 6">
            <a:extLst>
              <a:ext uri="{FF2B5EF4-FFF2-40B4-BE49-F238E27FC236}">
                <a16:creationId xmlns:a16="http://schemas.microsoft.com/office/drawing/2014/main" id="{CD1ADA3E-18B2-8797-481C-C7E1B015EB2C}"/>
              </a:ext>
            </a:extLst>
          </p:cNvPr>
          <p:cNvSpPr>
            <a:spLocks noGrp="1"/>
          </p:cNvSpPr>
          <p:nvPr>
            <p:ph type="body" sz="quarter" idx="27" hasCustomPrompt="1"/>
          </p:nvPr>
        </p:nvSpPr>
        <p:spPr>
          <a:xfrm>
            <a:off x="329184" y="1391428"/>
            <a:ext cx="5660136" cy="340886"/>
          </a:xfrm>
          <a:prstGeom prst="rect">
            <a:avLst/>
          </a:prstGeom>
        </p:spPr>
        <p:txBody>
          <a:bodyPr anchor="b"/>
          <a:lstStyle>
            <a:lvl1pPr marL="0" indent="0">
              <a:spcBef>
                <a:spcPts val="0"/>
              </a:spcBef>
              <a:buNone/>
              <a:defRPr sz="1600" b="1"/>
            </a:lvl1pPr>
            <a:lvl2pPr>
              <a:buNone/>
              <a:defRPr sz="1600" b="1"/>
            </a:lvl2pPr>
            <a:lvl3pPr>
              <a:buNone/>
              <a:defRPr sz="1600" b="1"/>
            </a:lvl3pPr>
            <a:lvl4pPr>
              <a:buNone/>
              <a:defRPr sz="1600" b="1"/>
            </a:lvl4pPr>
            <a:lvl5pPr>
              <a:buNone/>
              <a:defRPr sz="1600" b="1"/>
            </a:lvl5pPr>
          </a:lstStyle>
          <a:p>
            <a:pPr lvl="0"/>
            <a:r>
              <a:rPr lang="en-US" dirty="0"/>
              <a:t>Current Fellows</a:t>
            </a:r>
          </a:p>
        </p:txBody>
      </p:sp>
      <p:cxnSp>
        <p:nvCxnSpPr>
          <p:cNvPr id="3" name="btfpColumnHeaderBoxLine984923">
            <a:extLst>
              <a:ext uri="{FF2B5EF4-FFF2-40B4-BE49-F238E27FC236}">
                <a16:creationId xmlns:a16="http://schemas.microsoft.com/office/drawing/2014/main" id="{80D2438C-A653-3790-887F-A380597A30D9}"/>
              </a:ext>
            </a:extLst>
          </p:cNvPr>
          <p:cNvCxnSpPr>
            <a:cxnSpLocks/>
          </p:cNvCxnSpPr>
          <p:nvPr userDrawn="1"/>
        </p:nvCxnSpPr>
        <p:spPr bwMode="gray">
          <a:xfrm flipV="1">
            <a:off x="323332" y="1732046"/>
            <a:ext cx="5660136" cy="268"/>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1998934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KI Team Slide - Alumni">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43B131C-746B-39C7-7312-75C7B13BBCEF}"/>
              </a:ext>
            </a:extLst>
          </p:cNvPr>
          <p:cNvGraphicFramePr>
            <a:graphicFrameLocks/>
          </p:cNvGraphicFramePr>
          <p:nvPr userDrawn="1">
            <p:custDataLst>
              <p:tags r:id="rId1"/>
            </p:custDataLst>
            <p:extLst>
              <p:ext uri="{D42A27DB-BD31-4B8C-83A1-F6EECF244321}">
                <p14:modId xmlns:p14="http://schemas.microsoft.com/office/powerpoint/2010/main" val="2702185575"/>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B43B131C-746B-39C7-7312-75C7B13BBCE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7" name="Picture Placeholder 6">
            <a:extLst>
              <a:ext uri="{FF2B5EF4-FFF2-40B4-BE49-F238E27FC236}">
                <a16:creationId xmlns:a16="http://schemas.microsoft.com/office/drawing/2014/main" id="{741F8AE6-581A-30AA-AA06-08B8AED4B073}"/>
              </a:ext>
            </a:extLst>
          </p:cNvPr>
          <p:cNvSpPr>
            <a:spLocks noGrp="1"/>
          </p:cNvSpPr>
          <p:nvPr>
            <p:ph type="pic" sz="quarter" idx="10"/>
          </p:nvPr>
        </p:nvSpPr>
        <p:spPr>
          <a:xfrm>
            <a:off x="329184" y="1914531"/>
            <a:ext cx="914400" cy="914400"/>
          </a:xfrm>
          <a:prstGeom prst="ellipse">
            <a:avLst/>
          </a:prstGeom>
        </p:spPr>
        <p:txBody>
          <a:bodyPr>
            <a:noAutofit/>
          </a:bodyPr>
          <a:lstStyle/>
          <a:p>
            <a:r>
              <a:rPr lang="en-US"/>
              <a:t>Click icon to add picture</a:t>
            </a:r>
          </a:p>
        </p:txBody>
      </p:sp>
      <p:sp>
        <p:nvSpPr>
          <p:cNvPr id="9" name="Picture Placeholder 6">
            <a:extLst>
              <a:ext uri="{FF2B5EF4-FFF2-40B4-BE49-F238E27FC236}">
                <a16:creationId xmlns:a16="http://schemas.microsoft.com/office/drawing/2014/main" id="{13629702-4080-C823-995E-94BE1E14C3D5}"/>
              </a:ext>
            </a:extLst>
          </p:cNvPr>
          <p:cNvSpPr>
            <a:spLocks noGrp="1"/>
          </p:cNvSpPr>
          <p:nvPr>
            <p:ph type="pic" sz="quarter" idx="11"/>
          </p:nvPr>
        </p:nvSpPr>
        <p:spPr>
          <a:xfrm>
            <a:off x="329184" y="3045360"/>
            <a:ext cx="914400" cy="914400"/>
          </a:xfrm>
          <a:prstGeom prst="ellipse">
            <a:avLst/>
          </a:prstGeom>
        </p:spPr>
        <p:txBody>
          <a:bodyPr>
            <a:noAutofit/>
          </a:bodyPr>
          <a:lstStyle/>
          <a:p>
            <a:r>
              <a:rPr lang="en-US"/>
              <a:t>Click icon to add picture</a:t>
            </a:r>
          </a:p>
        </p:txBody>
      </p:sp>
      <p:sp>
        <p:nvSpPr>
          <p:cNvPr id="11" name="Picture Placeholder 6">
            <a:extLst>
              <a:ext uri="{FF2B5EF4-FFF2-40B4-BE49-F238E27FC236}">
                <a16:creationId xmlns:a16="http://schemas.microsoft.com/office/drawing/2014/main" id="{8C9F17B6-05FB-252B-76B9-BECC4960DE4E}"/>
              </a:ext>
            </a:extLst>
          </p:cNvPr>
          <p:cNvSpPr>
            <a:spLocks noGrp="1"/>
          </p:cNvSpPr>
          <p:nvPr>
            <p:ph type="pic" sz="quarter" idx="12"/>
          </p:nvPr>
        </p:nvSpPr>
        <p:spPr>
          <a:xfrm>
            <a:off x="329184" y="4176189"/>
            <a:ext cx="914400" cy="914400"/>
          </a:xfrm>
          <a:prstGeom prst="ellipse">
            <a:avLst/>
          </a:prstGeom>
        </p:spPr>
        <p:txBody>
          <a:bodyPr>
            <a:noAutofit/>
          </a:bodyPr>
          <a:lstStyle/>
          <a:p>
            <a:r>
              <a:rPr lang="en-US"/>
              <a:t>Click icon to add picture</a:t>
            </a:r>
          </a:p>
        </p:txBody>
      </p:sp>
      <p:sp>
        <p:nvSpPr>
          <p:cNvPr id="12" name="Picture Placeholder 6">
            <a:extLst>
              <a:ext uri="{FF2B5EF4-FFF2-40B4-BE49-F238E27FC236}">
                <a16:creationId xmlns:a16="http://schemas.microsoft.com/office/drawing/2014/main" id="{8BF6829A-3EC4-7C5F-C708-B35AE8BA613B}"/>
              </a:ext>
            </a:extLst>
          </p:cNvPr>
          <p:cNvSpPr>
            <a:spLocks noGrp="1"/>
          </p:cNvSpPr>
          <p:nvPr>
            <p:ph type="pic" sz="quarter" idx="13"/>
          </p:nvPr>
        </p:nvSpPr>
        <p:spPr>
          <a:xfrm>
            <a:off x="329184" y="5307018"/>
            <a:ext cx="914400" cy="914400"/>
          </a:xfrm>
          <a:prstGeom prst="ellipse">
            <a:avLst/>
          </a:prstGeom>
        </p:spPr>
        <p:txBody>
          <a:bodyPr>
            <a:noAutofit/>
          </a:bodyPr>
          <a:lstStyle/>
          <a:p>
            <a:r>
              <a:rPr lang="en-US"/>
              <a:t>Click icon to add picture</a:t>
            </a:r>
          </a:p>
        </p:txBody>
      </p:sp>
      <p:sp>
        <p:nvSpPr>
          <p:cNvPr id="14" name="Text Placeholder 13">
            <a:extLst>
              <a:ext uri="{FF2B5EF4-FFF2-40B4-BE49-F238E27FC236}">
                <a16:creationId xmlns:a16="http://schemas.microsoft.com/office/drawing/2014/main" id="{35C15EAF-8CDC-4BD1-E87B-372944089011}"/>
              </a:ext>
            </a:extLst>
          </p:cNvPr>
          <p:cNvSpPr>
            <a:spLocks noGrp="1"/>
          </p:cNvSpPr>
          <p:nvPr>
            <p:ph type="body" sz="quarter" idx="14" hasCustomPrompt="1"/>
          </p:nvPr>
        </p:nvSpPr>
        <p:spPr>
          <a:xfrm>
            <a:off x="1550982" y="1914531"/>
            <a:ext cx="3886200" cy="914400"/>
          </a:xfrm>
          <a:prstGeom prst="rect">
            <a:avLst/>
          </a:prstGeom>
        </p:spPr>
        <p:txBody>
          <a:bodyPr anchor="ctr">
            <a:noAutofit/>
          </a:bodyPr>
          <a:lstStyle>
            <a:lvl1pPr marL="0">
              <a:spcBef>
                <a:spcPts val="0"/>
              </a:spcBef>
              <a:buNone/>
              <a:defRPr sz="1200" b="0"/>
            </a:lvl1pPr>
            <a:lvl2pPr>
              <a:buNone/>
              <a:defRPr sz="1200"/>
            </a:lvl2pPr>
            <a:lvl3pPr>
              <a:buNone/>
              <a:defRPr sz="1200"/>
            </a:lvl3pPr>
            <a:lvl4pPr>
              <a:buNone/>
              <a:defRPr sz="1200"/>
            </a:lvl4pPr>
            <a:lvl5pPr>
              <a:buNone/>
              <a:defRPr sz="1200"/>
            </a:lvl5pPr>
          </a:lstStyle>
          <a:p>
            <a:pPr lvl="0"/>
            <a:r>
              <a:rPr lang="en-US" b="0" dirty="0"/>
              <a:t>Insert </a:t>
            </a:r>
            <a:r>
              <a:rPr lang="en-US" b="1" dirty="0"/>
              <a:t>name</a:t>
            </a:r>
            <a:r>
              <a:rPr lang="en-US" b="0" dirty="0"/>
              <a:t> (bold text), </a:t>
            </a:r>
            <a:r>
              <a:rPr lang="en-US" dirty="0"/>
              <a:t>CKI position (Team Lead or Fellow), email address</a:t>
            </a:r>
          </a:p>
        </p:txBody>
      </p:sp>
      <p:pic>
        <p:nvPicPr>
          <p:cNvPr id="35" name="Picture 34">
            <a:extLst>
              <a:ext uri="{FF2B5EF4-FFF2-40B4-BE49-F238E27FC236}">
                <a16:creationId xmlns:a16="http://schemas.microsoft.com/office/drawing/2014/main" id="{348C59F6-BB56-32BD-73C9-FC3B431672AF}"/>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9559473" y="6392206"/>
            <a:ext cx="2302327" cy="385640"/>
          </a:xfrm>
          <a:prstGeom prst="rect">
            <a:avLst/>
          </a:prstGeom>
        </p:spPr>
      </p:pic>
      <p:sp>
        <p:nvSpPr>
          <p:cNvPr id="36" name="Footer Placeholder 4">
            <a:extLst>
              <a:ext uri="{FF2B5EF4-FFF2-40B4-BE49-F238E27FC236}">
                <a16:creationId xmlns:a16="http://schemas.microsoft.com/office/drawing/2014/main" id="{A5AC5E75-B51E-67FA-A7BD-C91C8AEBE913}"/>
              </a:ext>
            </a:extLst>
          </p:cNvPr>
          <p:cNvSpPr>
            <a:spLocks noGrp="1"/>
          </p:cNvSpPr>
          <p:nvPr>
            <p:ph type="ftr" sz="quarter" idx="3"/>
          </p:nvPr>
        </p:nvSpPr>
        <p:spPr>
          <a:xfrm>
            <a:off x="334962" y="6344432"/>
            <a:ext cx="9147241" cy="216706"/>
          </a:xfrm>
          <a:prstGeom prst="rect">
            <a:avLst/>
          </a:prstGeom>
        </p:spPr>
        <p:txBody>
          <a:bodyPr vert="horz" lIns="0" tIns="0" rIns="0" bIns="0" rtlCol="0" anchor="t"/>
          <a:lstStyle>
            <a:lvl1pPr algn="l">
              <a:defRPr sz="800">
                <a:solidFill>
                  <a:schemeClr val="tx1">
                    <a:tint val="82000"/>
                  </a:schemeClr>
                </a:solidFill>
              </a:defRPr>
            </a:lvl1pPr>
          </a:lstStyle>
          <a:p>
            <a:r>
              <a:rPr lang="en-US" dirty="0">
                <a:solidFill>
                  <a:srgbClr val="000000"/>
                </a:solidFill>
              </a:rPr>
              <a:t>Sources: Source title [with link] (Source name, year); Source title [with link] (Source name, year).</a:t>
            </a:r>
          </a:p>
          <a:p>
            <a:r>
              <a:rPr lang="en-US" dirty="0">
                <a:solidFill>
                  <a:srgbClr val="000000"/>
                </a:solidFill>
              </a:rPr>
              <a:t>Credit: Names, and </a:t>
            </a:r>
            <a:r>
              <a:rPr lang="en-US" u="sng" dirty="0">
                <a:hlinkClick r:id="rId6"/>
              </a:rPr>
              <a:t>Gernot Wagner</a:t>
            </a:r>
            <a:r>
              <a:rPr lang="en-US" dirty="0"/>
              <a:t>. </a:t>
            </a:r>
            <a:r>
              <a:rPr lang="en-US" dirty="0">
                <a:solidFill>
                  <a:schemeClr val="tx1"/>
                </a:solidFill>
              </a:rPr>
              <a:t>Share with </a:t>
            </a:r>
            <a:r>
              <a:rPr lang="en-US" u="sng" dirty="0">
                <a:solidFill>
                  <a:schemeClr val="tx1"/>
                </a:solidFill>
                <a:hlinkClick r:id="rId7"/>
              </a:rPr>
              <a:t>attribution</a:t>
            </a:r>
            <a:r>
              <a:rPr lang="en-US" dirty="0">
                <a:solidFill>
                  <a:schemeClr val="tx1"/>
                </a:solidFill>
              </a:rPr>
              <a:t>: Name of lead author </a:t>
            </a:r>
            <a:r>
              <a:rPr lang="en-US" i="1" dirty="0">
                <a:solidFill>
                  <a:schemeClr val="tx1"/>
                </a:solidFill>
              </a:rPr>
              <a:t>et al.</a:t>
            </a:r>
            <a:r>
              <a:rPr lang="en-US" dirty="0">
                <a:solidFill>
                  <a:schemeClr val="tx1"/>
                </a:solidFill>
              </a:rPr>
              <a:t>, “</a:t>
            </a:r>
            <a:r>
              <a:rPr lang="en-US" u="sng" dirty="0">
                <a:solidFill>
                  <a:schemeClr val="tx1"/>
                </a:solidFill>
              </a:rPr>
              <a:t>Title of the deck [linked to website]</a:t>
            </a:r>
            <a:r>
              <a:rPr lang="en-US" dirty="0">
                <a:solidFill>
                  <a:schemeClr val="tx1"/>
                </a:solidFill>
              </a:rPr>
              <a:t>” (Day Month [spelled out] Year).​</a:t>
            </a:r>
          </a:p>
        </p:txBody>
      </p:sp>
      <p:sp>
        <p:nvSpPr>
          <p:cNvPr id="37" name="Text Placeholder 13">
            <a:extLst>
              <a:ext uri="{FF2B5EF4-FFF2-40B4-BE49-F238E27FC236}">
                <a16:creationId xmlns:a16="http://schemas.microsoft.com/office/drawing/2014/main" id="{DCC3303C-D010-D5E3-ABE5-C8752D95FE12}"/>
              </a:ext>
            </a:extLst>
          </p:cNvPr>
          <p:cNvSpPr>
            <a:spLocks noGrp="1"/>
          </p:cNvSpPr>
          <p:nvPr>
            <p:ph type="body" sz="quarter" idx="15" hasCustomPrompt="1"/>
          </p:nvPr>
        </p:nvSpPr>
        <p:spPr>
          <a:xfrm>
            <a:off x="1550982" y="3045360"/>
            <a:ext cx="3886200" cy="914400"/>
          </a:xfrm>
          <a:prstGeom prst="rect">
            <a:avLst/>
          </a:prstGeom>
        </p:spPr>
        <p:txBody>
          <a:bodyPr anchor="ctr">
            <a:noAutofit/>
          </a:bodyPr>
          <a:lstStyle>
            <a:lvl1pPr marL="0">
              <a:spcBef>
                <a:spcPts val="0"/>
              </a:spcBef>
              <a:buNone/>
              <a:defRPr sz="1200" b="0"/>
            </a:lvl1pPr>
            <a:lvl2pPr>
              <a:buNone/>
              <a:defRPr sz="1200"/>
            </a:lvl2pPr>
            <a:lvl3pPr>
              <a:buNone/>
              <a:defRPr sz="1200"/>
            </a:lvl3pPr>
            <a:lvl4pPr>
              <a:buNone/>
              <a:defRPr sz="1200"/>
            </a:lvl4pPr>
            <a:lvl5pPr>
              <a:buNone/>
              <a:defRPr sz="1200"/>
            </a:lvl5pPr>
          </a:lstStyle>
          <a:p>
            <a:pPr lvl="0"/>
            <a:r>
              <a:rPr lang="en-US" b="0" dirty="0"/>
              <a:t>Insert </a:t>
            </a:r>
            <a:r>
              <a:rPr lang="en-US" b="1" dirty="0"/>
              <a:t>name</a:t>
            </a:r>
            <a:r>
              <a:rPr lang="en-US" b="0" dirty="0"/>
              <a:t> (bold text), </a:t>
            </a:r>
            <a:r>
              <a:rPr lang="en-US" dirty="0"/>
              <a:t>CKI position (Team Lead or Fellow), email address</a:t>
            </a:r>
          </a:p>
        </p:txBody>
      </p:sp>
      <p:sp>
        <p:nvSpPr>
          <p:cNvPr id="38" name="Text Placeholder 13">
            <a:extLst>
              <a:ext uri="{FF2B5EF4-FFF2-40B4-BE49-F238E27FC236}">
                <a16:creationId xmlns:a16="http://schemas.microsoft.com/office/drawing/2014/main" id="{5827FC00-26DE-AE5B-3CD8-50528793268B}"/>
              </a:ext>
            </a:extLst>
          </p:cNvPr>
          <p:cNvSpPr>
            <a:spLocks noGrp="1"/>
          </p:cNvSpPr>
          <p:nvPr>
            <p:ph type="body" sz="quarter" idx="16" hasCustomPrompt="1"/>
          </p:nvPr>
        </p:nvSpPr>
        <p:spPr>
          <a:xfrm>
            <a:off x="1550982" y="4176189"/>
            <a:ext cx="3886200" cy="914400"/>
          </a:xfrm>
          <a:prstGeom prst="rect">
            <a:avLst/>
          </a:prstGeom>
        </p:spPr>
        <p:txBody>
          <a:bodyPr anchor="ctr">
            <a:noAutofit/>
          </a:bodyPr>
          <a:lstStyle>
            <a:lvl1pPr marL="0">
              <a:spcBef>
                <a:spcPts val="0"/>
              </a:spcBef>
              <a:buNone/>
              <a:defRPr sz="1200" b="0"/>
            </a:lvl1pPr>
            <a:lvl2pPr>
              <a:buNone/>
              <a:defRPr sz="1200"/>
            </a:lvl2pPr>
            <a:lvl3pPr>
              <a:buNone/>
              <a:defRPr sz="1200"/>
            </a:lvl3pPr>
            <a:lvl4pPr>
              <a:buNone/>
              <a:defRPr sz="1200"/>
            </a:lvl4pPr>
            <a:lvl5pPr>
              <a:buNone/>
              <a:defRPr sz="1200"/>
            </a:lvl5pPr>
          </a:lstStyle>
          <a:p>
            <a:pPr lvl="0"/>
            <a:r>
              <a:rPr lang="en-US" b="0" dirty="0"/>
              <a:t>Insert </a:t>
            </a:r>
            <a:r>
              <a:rPr lang="en-US" b="1" dirty="0"/>
              <a:t>name</a:t>
            </a:r>
            <a:r>
              <a:rPr lang="en-US" b="0" dirty="0"/>
              <a:t> (bold text), </a:t>
            </a:r>
            <a:r>
              <a:rPr lang="en-US" dirty="0"/>
              <a:t>CKI position (Team Lead or Fellow), email address</a:t>
            </a:r>
          </a:p>
        </p:txBody>
      </p:sp>
      <p:sp>
        <p:nvSpPr>
          <p:cNvPr id="39" name="Text Placeholder 13">
            <a:extLst>
              <a:ext uri="{FF2B5EF4-FFF2-40B4-BE49-F238E27FC236}">
                <a16:creationId xmlns:a16="http://schemas.microsoft.com/office/drawing/2014/main" id="{3EAAED9A-2960-962F-5668-41C3B4F6B321}"/>
              </a:ext>
            </a:extLst>
          </p:cNvPr>
          <p:cNvSpPr>
            <a:spLocks noGrp="1"/>
          </p:cNvSpPr>
          <p:nvPr>
            <p:ph type="body" sz="quarter" idx="17" hasCustomPrompt="1"/>
          </p:nvPr>
        </p:nvSpPr>
        <p:spPr>
          <a:xfrm>
            <a:off x="1550982" y="5307018"/>
            <a:ext cx="3886200" cy="914400"/>
          </a:xfrm>
          <a:prstGeom prst="rect">
            <a:avLst/>
          </a:prstGeom>
        </p:spPr>
        <p:txBody>
          <a:bodyPr anchor="ctr">
            <a:noAutofit/>
          </a:bodyPr>
          <a:lstStyle>
            <a:lvl1pPr marL="0">
              <a:spcBef>
                <a:spcPts val="0"/>
              </a:spcBef>
              <a:buNone/>
              <a:defRPr sz="1200" b="0"/>
            </a:lvl1pPr>
            <a:lvl2pPr>
              <a:buNone/>
              <a:defRPr sz="1200"/>
            </a:lvl2pPr>
            <a:lvl3pPr>
              <a:buNone/>
              <a:defRPr sz="1200"/>
            </a:lvl3pPr>
            <a:lvl4pPr>
              <a:buNone/>
              <a:defRPr sz="1200"/>
            </a:lvl4pPr>
            <a:lvl5pPr>
              <a:buNone/>
              <a:defRPr sz="1200"/>
            </a:lvl5pPr>
          </a:lstStyle>
          <a:p>
            <a:pPr lvl="0"/>
            <a:r>
              <a:rPr lang="en-US" b="0" dirty="0"/>
              <a:t>Insert </a:t>
            </a:r>
            <a:r>
              <a:rPr lang="en-US" b="1" dirty="0"/>
              <a:t>name</a:t>
            </a:r>
            <a:r>
              <a:rPr lang="en-US" b="0" dirty="0"/>
              <a:t> (bold text), </a:t>
            </a:r>
            <a:r>
              <a:rPr lang="en-US" dirty="0"/>
              <a:t>CKI position (Team Lead or Fellow), email address</a:t>
            </a:r>
          </a:p>
        </p:txBody>
      </p:sp>
      <p:sp>
        <p:nvSpPr>
          <p:cNvPr id="40" name="Picture Placeholder 6">
            <a:extLst>
              <a:ext uri="{FF2B5EF4-FFF2-40B4-BE49-F238E27FC236}">
                <a16:creationId xmlns:a16="http://schemas.microsoft.com/office/drawing/2014/main" id="{24B64638-7721-4951-FB7F-701E7B120C20}"/>
              </a:ext>
            </a:extLst>
          </p:cNvPr>
          <p:cNvSpPr>
            <a:spLocks noGrp="1"/>
          </p:cNvSpPr>
          <p:nvPr>
            <p:ph type="pic" sz="quarter" idx="18"/>
          </p:nvPr>
        </p:nvSpPr>
        <p:spPr>
          <a:xfrm>
            <a:off x="6208567" y="1914531"/>
            <a:ext cx="914400" cy="914400"/>
          </a:xfrm>
          <a:prstGeom prst="ellipse">
            <a:avLst/>
          </a:prstGeom>
        </p:spPr>
        <p:txBody>
          <a:bodyPr>
            <a:noAutofit/>
          </a:bodyPr>
          <a:lstStyle/>
          <a:p>
            <a:r>
              <a:rPr lang="en-US"/>
              <a:t>Click icon to add picture</a:t>
            </a:r>
          </a:p>
        </p:txBody>
      </p:sp>
      <p:sp>
        <p:nvSpPr>
          <p:cNvPr id="41" name="Text Placeholder 13">
            <a:extLst>
              <a:ext uri="{FF2B5EF4-FFF2-40B4-BE49-F238E27FC236}">
                <a16:creationId xmlns:a16="http://schemas.microsoft.com/office/drawing/2014/main" id="{32E612F5-971B-1A26-6514-82480D997351}"/>
              </a:ext>
            </a:extLst>
          </p:cNvPr>
          <p:cNvSpPr>
            <a:spLocks noGrp="1"/>
          </p:cNvSpPr>
          <p:nvPr>
            <p:ph type="body" sz="quarter" idx="19" hasCustomPrompt="1"/>
          </p:nvPr>
        </p:nvSpPr>
        <p:spPr>
          <a:xfrm>
            <a:off x="7443127" y="1914531"/>
            <a:ext cx="3886200" cy="914400"/>
          </a:xfrm>
          <a:prstGeom prst="rect">
            <a:avLst/>
          </a:prstGeom>
        </p:spPr>
        <p:txBody>
          <a:bodyPr anchor="ctr">
            <a:noAutofit/>
          </a:bodyPr>
          <a:lstStyle>
            <a:lvl1pPr marL="0">
              <a:spcBef>
                <a:spcPts val="0"/>
              </a:spcBef>
              <a:buNone/>
              <a:defRPr sz="1200" b="0"/>
            </a:lvl1pPr>
            <a:lvl2pPr>
              <a:buNone/>
              <a:defRPr sz="1200"/>
            </a:lvl2pPr>
            <a:lvl3pPr>
              <a:buNone/>
              <a:defRPr sz="1200"/>
            </a:lvl3pPr>
            <a:lvl4pPr>
              <a:buNone/>
              <a:defRPr sz="1200"/>
            </a:lvl4pPr>
            <a:lvl5pPr>
              <a:buNone/>
              <a:defRPr sz="1200"/>
            </a:lvl5pPr>
          </a:lstStyle>
          <a:p>
            <a:pPr lvl="0"/>
            <a:r>
              <a:rPr lang="en-US" b="0" dirty="0"/>
              <a:t>Insert </a:t>
            </a:r>
            <a:r>
              <a:rPr lang="en-US" b="1" dirty="0"/>
              <a:t>name</a:t>
            </a:r>
            <a:r>
              <a:rPr lang="en-US" b="0" dirty="0"/>
              <a:t> (bold text), </a:t>
            </a:r>
            <a:r>
              <a:rPr lang="en-US" dirty="0"/>
              <a:t>CKI position (Team Lead or Fellow), email address</a:t>
            </a:r>
          </a:p>
        </p:txBody>
      </p:sp>
      <p:sp>
        <p:nvSpPr>
          <p:cNvPr id="42" name="Picture Placeholder 6">
            <a:extLst>
              <a:ext uri="{FF2B5EF4-FFF2-40B4-BE49-F238E27FC236}">
                <a16:creationId xmlns:a16="http://schemas.microsoft.com/office/drawing/2014/main" id="{B9F1A9D9-3D2C-BED8-00AB-668724DAA849}"/>
              </a:ext>
            </a:extLst>
          </p:cNvPr>
          <p:cNvSpPr>
            <a:spLocks noGrp="1"/>
          </p:cNvSpPr>
          <p:nvPr>
            <p:ph type="pic" sz="quarter" idx="20"/>
          </p:nvPr>
        </p:nvSpPr>
        <p:spPr>
          <a:xfrm>
            <a:off x="6208567" y="3045360"/>
            <a:ext cx="914400" cy="914400"/>
          </a:xfrm>
          <a:prstGeom prst="ellipse">
            <a:avLst/>
          </a:prstGeom>
        </p:spPr>
        <p:txBody>
          <a:bodyPr>
            <a:noAutofit/>
          </a:bodyPr>
          <a:lstStyle/>
          <a:p>
            <a:r>
              <a:rPr lang="en-US"/>
              <a:t>Click icon to add picture</a:t>
            </a:r>
          </a:p>
        </p:txBody>
      </p:sp>
      <p:sp>
        <p:nvSpPr>
          <p:cNvPr id="43" name="Text Placeholder 13">
            <a:extLst>
              <a:ext uri="{FF2B5EF4-FFF2-40B4-BE49-F238E27FC236}">
                <a16:creationId xmlns:a16="http://schemas.microsoft.com/office/drawing/2014/main" id="{E4EAB22A-A509-F748-704D-B66D4BA1B81D}"/>
              </a:ext>
            </a:extLst>
          </p:cNvPr>
          <p:cNvSpPr>
            <a:spLocks noGrp="1"/>
          </p:cNvSpPr>
          <p:nvPr>
            <p:ph type="body" sz="quarter" idx="21" hasCustomPrompt="1"/>
          </p:nvPr>
        </p:nvSpPr>
        <p:spPr>
          <a:xfrm>
            <a:off x="7443127" y="3045360"/>
            <a:ext cx="3886200" cy="914400"/>
          </a:xfrm>
          <a:prstGeom prst="rect">
            <a:avLst/>
          </a:prstGeom>
        </p:spPr>
        <p:txBody>
          <a:bodyPr anchor="ctr">
            <a:noAutofit/>
          </a:bodyPr>
          <a:lstStyle>
            <a:lvl1pPr marL="0">
              <a:spcBef>
                <a:spcPts val="0"/>
              </a:spcBef>
              <a:buNone/>
              <a:defRPr sz="1200" b="0"/>
            </a:lvl1pPr>
            <a:lvl2pPr>
              <a:buNone/>
              <a:defRPr sz="1200"/>
            </a:lvl2pPr>
            <a:lvl3pPr>
              <a:buNone/>
              <a:defRPr sz="1200"/>
            </a:lvl3pPr>
            <a:lvl4pPr>
              <a:buNone/>
              <a:defRPr sz="1200"/>
            </a:lvl4pPr>
            <a:lvl5pPr>
              <a:buNone/>
              <a:defRPr sz="1200"/>
            </a:lvl5pPr>
          </a:lstStyle>
          <a:p>
            <a:pPr lvl="0"/>
            <a:r>
              <a:rPr lang="en-US" b="0" dirty="0"/>
              <a:t>Insert </a:t>
            </a:r>
            <a:r>
              <a:rPr lang="en-US" b="1" dirty="0"/>
              <a:t>name</a:t>
            </a:r>
            <a:r>
              <a:rPr lang="en-US" b="0" dirty="0"/>
              <a:t> (bold text), </a:t>
            </a:r>
            <a:r>
              <a:rPr lang="en-US" dirty="0"/>
              <a:t>CKI position (Team Lead or Fellow), email address</a:t>
            </a:r>
          </a:p>
        </p:txBody>
      </p:sp>
      <p:sp>
        <p:nvSpPr>
          <p:cNvPr id="44" name="Picture Placeholder 6">
            <a:extLst>
              <a:ext uri="{FF2B5EF4-FFF2-40B4-BE49-F238E27FC236}">
                <a16:creationId xmlns:a16="http://schemas.microsoft.com/office/drawing/2014/main" id="{E4725DF5-F34E-BBF2-D98C-8A20EF294F6D}"/>
              </a:ext>
            </a:extLst>
          </p:cNvPr>
          <p:cNvSpPr>
            <a:spLocks noGrp="1"/>
          </p:cNvSpPr>
          <p:nvPr>
            <p:ph type="pic" sz="quarter" idx="22"/>
          </p:nvPr>
        </p:nvSpPr>
        <p:spPr>
          <a:xfrm>
            <a:off x="6208567" y="4176189"/>
            <a:ext cx="914400" cy="914400"/>
          </a:xfrm>
          <a:prstGeom prst="ellipse">
            <a:avLst/>
          </a:prstGeom>
        </p:spPr>
        <p:txBody>
          <a:bodyPr>
            <a:noAutofit/>
          </a:bodyPr>
          <a:lstStyle/>
          <a:p>
            <a:r>
              <a:rPr lang="en-US"/>
              <a:t>Click icon to add picture</a:t>
            </a:r>
          </a:p>
        </p:txBody>
      </p:sp>
      <p:sp>
        <p:nvSpPr>
          <p:cNvPr id="45" name="Text Placeholder 13">
            <a:extLst>
              <a:ext uri="{FF2B5EF4-FFF2-40B4-BE49-F238E27FC236}">
                <a16:creationId xmlns:a16="http://schemas.microsoft.com/office/drawing/2014/main" id="{63A7841B-F2C6-630C-8DA3-BACF3BE942F8}"/>
              </a:ext>
            </a:extLst>
          </p:cNvPr>
          <p:cNvSpPr>
            <a:spLocks noGrp="1"/>
          </p:cNvSpPr>
          <p:nvPr>
            <p:ph type="body" sz="quarter" idx="23" hasCustomPrompt="1"/>
          </p:nvPr>
        </p:nvSpPr>
        <p:spPr>
          <a:xfrm>
            <a:off x="7443127" y="4176189"/>
            <a:ext cx="3886200" cy="914400"/>
          </a:xfrm>
          <a:prstGeom prst="rect">
            <a:avLst/>
          </a:prstGeom>
        </p:spPr>
        <p:txBody>
          <a:bodyPr anchor="ctr">
            <a:noAutofit/>
          </a:bodyPr>
          <a:lstStyle>
            <a:lvl1pPr marL="0">
              <a:spcBef>
                <a:spcPts val="0"/>
              </a:spcBef>
              <a:buNone/>
              <a:defRPr sz="1200" b="0"/>
            </a:lvl1pPr>
            <a:lvl2pPr>
              <a:buNone/>
              <a:defRPr sz="1200"/>
            </a:lvl2pPr>
            <a:lvl3pPr>
              <a:buNone/>
              <a:defRPr sz="1200"/>
            </a:lvl3pPr>
            <a:lvl4pPr>
              <a:buNone/>
              <a:defRPr sz="1200"/>
            </a:lvl4pPr>
            <a:lvl5pPr>
              <a:buNone/>
              <a:defRPr sz="1200"/>
            </a:lvl5pPr>
          </a:lstStyle>
          <a:p>
            <a:pPr lvl="0"/>
            <a:r>
              <a:rPr lang="en-US" b="0" dirty="0"/>
              <a:t>Insert </a:t>
            </a:r>
            <a:r>
              <a:rPr lang="en-US" b="1" dirty="0"/>
              <a:t>name</a:t>
            </a:r>
            <a:r>
              <a:rPr lang="en-US" b="0" dirty="0"/>
              <a:t> (bold text), </a:t>
            </a:r>
            <a:r>
              <a:rPr lang="en-US" dirty="0"/>
              <a:t>CKI position (Team Lead or Fellow), email address</a:t>
            </a:r>
          </a:p>
        </p:txBody>
      </p:sp>
      <p:sp>
        <p:nvSpPr>
          <p:cNvPr id="46" name="Picture Placeholder 6">
            <a:extLst>
              <a:ext uri="{FF2B5EF4-FFF2-40B4-BE49-F238E27FC236}">
                <a16:creationId xmlns:a16="http://schemas.microsoft.com/office/drawing/2014/main" id="{37370BA6-E711-59AC-8C29-F68BC1C5A20B}"/>
              </a:ext>
            </a:extLst>
          </p:cNvPr>
          <p:cNvSpPr>
            <a:spLocks noGrp="1"/>
          </p:cNvSpPr>
          <p:nvPr>
            <p:ph type="pic" sz="quarter" idx="24"/>
          </p:nvPr>
        </p:nvSpPr>
        <p:spPr>
          <a:xfrm>
            <a:off x="6208567" y="5307018"/>
            <a:ext cx="914400" cy="914400"/>
          </a:xfrm>
          <a:prstGeom prst="ellipse">
            <a:avLst/>
          </a:prstGeom>
        </p:spPr>
        <p:txBody>
          <a:bodyPr>
            <a:noAutofit/>
          </a:bodyPr>
          <a:lstStyle/>
          <a:p>
            <a:r>
              <a:rPr lang="en-US"/>
              <a:t>Click icon to add picture</a:t>
            </a:r>
          </a:p>
        </p:txBody>
      </p:sp>
      <p:sp>
        <p:nvSpPr>
          <p:cNvPr id="47" name="Text Placeholder 13">
            <a:extLst>
              <a:ext uri="{FF2B5EF4-FFF2-40B4-BE49-F238E27FC236}">
                <a16:creationId xmlns:a16="http://schemas.microsoft.com/office/drawing/2014/main" id="{304AF62E-5A7B-9AA0-EC7D-CFE5263161CA}"/>
              </a:ext>
            </a:extLst>
          </p:cNvPr>
          <p:cNvSpPr>
            <a:spLocks noGrp="1"/>
          </p:cNvSpPr>
          <p:nvPr>
            <p:ph type="body" sz="quarter" idx="25" hasCustomPrompt="1"/>
          </p:nvPr>
        </p:nvSpPr>
        <p:spPr>
          <a:xfrm>
            <a:off x="7443127" y="5307018"/>
            <a:ext cx="3886200" cy="914400"/>
          </a:xfrm>
          <a:prstGeom prst="rect">
            <a:avLst/>
          </a:prstGeom>
        </p:spPr>
        <p:txBody>
          <a:bodyPr anchor="ctr">
            <a:noAutofit/>
          </a:bodyPr>
          <a:lstStyle>
            <a:lvl1pPr marL="0">
              <a:spcBef>
                <a:spcPts val="0"/>
              </a:spcBef>
              <a:buNone/>
              <a:defRPr sz="1200" b="0"/>
            </a:lvl1pPr>
            <a:lvl2pPr>
              <a:buNone/>
              <a:defRPr sz="1200"/>
            </a:lvl2pPr>
            <a:lvl3pPr>
              <a:buNone/>
              <a:defRPr sz="1200"/>
            </a:lvl3pPr>
            <a:lvl4pPr>
              <a:buNone/>
              <a:defRPr sz="1200"/>
            </a:lvl4pPr>
            <a:lvl5pPr>
              <a:buNone/>
              <a:defRPr sz="1200"/>
            </a:lvl5pPr>
          </a:lstStyle>
          <a:p>
            <a:pPr lvl="0"/>
            <a:r>
              <a:rPr lang="en-US" b="0" dirty="0"/>
              <a:t>Insert </a:t>
            </a:r>
            <a:r>
              <a:rPr lang="en-US" b="1" dirty="0"/>
              <a:t>name</a:t>
            </a:r>
            <a:r>
              <a:rPr lang="en-US" b="0" dirty="0"/>
              <a:t> (bold text), </a:t>
            </a:r>
            <a:r>
              <a:rPr lang="en-US" dirty="0"/>
              <a:t>CKI position (Team Lead or Fellow), email address</a:t>
            </a:r>
          </a:p>
        </p:txBody>
      </p:sp>
      <p:sp>
        <p:nvSpPr>
          <p:cNvPr id="4" name="Text Placeholder 3">
            <a:extLst>
              <a:ext uri="{FF2B5EF4-FFF2-40B4-BE49-F238E27FC236}">
                <a16:creationId xmlns:a16="http://schemas.microsoft.com/office/drawing/2014/main" id="{1CBAE2D7-047A-C286-763B-337220080C81}"/>
              </a:ext>
            </a:extLst>
          </p:cNvPr>
          <p:cNvSpPr>
            <a:spLocks noGrp="1"/>
          </p:cNvSpPr>
          <p:nvPr>
            <p:ph type="body" sz="quarter" idx="26" hasCustomPrompt="1"/>
          </p:nvPr>
        </p:nvSpPr>
        <p:spPr>
          <a:xfrm>
            <a:off x="334963" y="509462"/>
            <a:ext cx="11522076" cy="758952"/>
          </a:xfrm>
        </p:spPr>
        <p:txBody>
          <a:bodyPr/>
          <a:lstStyle>
            <a:lvl1pPr marL="0">
              <a:spcBef>
                <a:spcPts val="0"/>
              </a:spcBef>
              <a:buNone/>
              <a:defRPr sz="2800" b="1"/>
            </a:lvl1pPr>
          </a:lstStyle>
          <a:p>
            <a:pPr lvl="0"/>
            <a:r>
              <a:rPr lang="en-US" dirty="0"/>
              <a:t>CKI Team Slide – Alumni (Past Fellows)</a:t>
            </a:r>
          </a:p>
        </p:txBody>
      </p:sp>
      <p:sp>
        <p:nvSpPr>
          <p:cNvPr id="2" name="Text Placeholder 6">
            <a:extLst>
              <a:ext uri="{FF2B5EF4-FFF2-40B4-BE49-F238E27FC236}">
                <a16:creationId xmlns:a16="http://schemas.microsoft.com/office/drawing/2014/main" id="{CD1ADA3E-18B2-8797-481C-C7E1B015EB2C}"/>
              </a:ext>
            </a:extLst>
          </p:cNvPr>
          <p:cNvSpPr>
            <a:spLocks noGrp="1"/>
          </p:cNvSpPr>
          <p:nvPr>
            <p:ph type="body" sz="quarter" idx="27" hasCustomPrompt="1"/>
          </p:nvPr>
        </p:nvSpPr>
        <p:spPr>
          <a:xfrm>
            <a:off x="329184" y="1391428"/>
            <a:ext cx="5660136" cy="340886"/>
          </a:xfrm>
          <a:prstGeom prst="rect">
            <a:avLst/>
          </a:prstGeom>
        </p:spPr>
        <p:txBody>
          <a:bodyPr anchor="b"/>
          <a:lstStyle>
            <a:lvl1pPr marL="0" indent="0">
              <a:spcBef>
                <a:spcPts val="0"/>
              </a:spcBef>
              <a:buNone/>
              <a:defRPr sz="1600" b="1"/>
            </a:lvl1pPr>
            <a:lvl2pPr>
              <a:buNone/>
              <a:defRPr sz="1600" b="1"/>
            </a:lvl2pPr>
            <a:lvl3pPr>
              <a:buNone/>
              <a:defRPr sz="1600" b="1"/>
            </a:lvl3pPr>
            <a:lvl4pPr>
              <a:buNone/>
              <a:defRPr sz="1600" b="1"/>
            </a:lvl4pPr>
            <a:lvl5pPr>
              <a:buNone/>
              <a:defRPr sz="1600" b="1"/>
            </a:lvl5pPr>
          </a:lstStyle>
          <a:p>
            <a:pPr lvl="0"/>
            <a:r>
              <a:rPr lang="en-US" dirty="0"/>
              <a:t>Alumni</a:t>
            </a:r>
          </a:p>
        </p:txBody>
      </p:sp>
      <p:cxnSp>
        <p:nvCxnSpPr>
          <p:cNvPr id="3" name="btfpColumnHeaderBoxLine984923">
            <a:extLst>
              <a:ext uri="{FF2B5EF4-FFF2-40B4-BE49-F238E27FC236}">
                <a16:creationId xmlns:a16="http://schemas.microsoft.com/office/drawing/2014/main" id="{80D2438C-A653-3790-887F-A380597A30D9}"/>
              </a:ext>
            </a:extLst>
          </p:cNvPr>
          <p:cNvCxnSpPr>
            <a:cxnSpLocks/>
          </p:cNvCxnSpPr>
          <p:nvPr userDrawn="1"/>
        </p:nvCxnSpPr>
        <p:spPr bwMode="gray">
          <a:xfrm flipV="1">
            <a:off x="323332" y="1732046"/>
            <a:ext cx="5660136" cy="268"/>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1861682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CKI Team Slide - Staff, Faculty, Advisors">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43B131C-746B-39C7-7312-75C7B13BBCEF}"/>
              </a:ext>
            </a:extLst>
          </p:cNvPr>
          <p:cNvGraphicFramePr>
            <a:graphicFrameLocks/>
          </p:cNvGraphicFramePr>
          <p:nvPr userDrawn="1">
            <p:custDataLst>
              <p:tags r:id="rId1"/>
            </p:custDataLst>
            <p:extLst>
              <p:ext uri="{D42A27DB-BD31-4B8C-83A1-F6EECF244321}">
                <p14:modId xmlns:p14="http://schemas.microsoft.com/office/powerpoint/2010/main" val="971894762"/>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B43B131C-746B-39C7-7312-75C7B13BBCE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pic>
        <p:nvPicPr>
          <p:cNvPr id="6" name="Picture 5" descr="A person in a suit&#10;&#10;AI-generated content may be incorrect.">
            <a:extLst>
              <a:ext uri="{FF2B5EF4-FFF2-40B4-BE49-F238E27FC236}">
                <a16:creationId xmlns:a16="http://schemas.microsoft.com/office/drawing/2014/main" id="{08C23092-A909-AAB0-4A30-467684F21E69}"/>
              </a:ext>
            </a:extLst>
          </p:cNvPr>
          <p:cNvPicPr>
            <a:picLocks noChangeAspect="1"/>
          </p:cNvPicPr>
          <p:nvPr userDrawn="1"/>
        </p:nvPicPr>
        <p:blipFill>
          <a:blip r:embed="rId5"/>
          <a:srcRect l="18708" r="14624"/>
          <a:stretch>
            <a:fillRect/>
          </a:stretch>
        </p:blipFill>
        <p:spPr>
          <a:xfrm>
            <a:off x="329184" y="4176189"/>
            <a:ext cx="914623" cy="914400"/>
          </a:xfrm>
          <a:prstGeom prst="ellipse">
            <a:avLst/>
          </a:prstGeom>
        </p:spPr>
      </p:pic>
      <p:sp>
        <p:nvSpPr>
          <p:cNvPr id="12" name="Picture Placeholder 6">
            <a:extLst>
              <a:ext uri="{FF2B5EF4-FFF2-40B4-BE49-F238E27FC236}">
                <a16:creationId xmlns:a16="http://schemas.microsoft.com/office/drawing/2014/main" id="{8BF6829A-3EC4-7C5F-C708-B35AE8BA613B}"/>
              </a:ext>
            </a:extLst>
          </p:cNvPr>
          <p:cNvSpPr>
            <a:spLocks noGrp="1"/>
          </p:cNvSpPr>
          <p:nvPr>
            <p:ph type="pic" sz="quarter" idx="13"/>
          </p:nvPr>
        </p:nvSpPr>
        <p:spPr>
          <a:xfrm>
            <a:off x="329184" y="5307018"/>
            <a:ext cx="914400" cy="914400"/>
          </a:xfrm>
          <a:prstGeom prst="ellipse">
            <a:avLst/>
          </a:prstGeom>
        </p:spPr>
        <p:txBody>
          <a:bodyPr>
            <a:noAutofit/>
          </a:bodyPr>
          <a:lstStyle/>
          <a:p>
            <a:r>
              <a:rPr lang="en-US"/>
              <a:t>Click icon to add picture</a:t>
            </a:r>
          </a:p>
        </p:txBody>
      </p:sp>
      <p:pic>
        <p:nvPicPr>
          <p:cNvPr id="35" name="Picture 34">
            <a:extLst>
              <a:ext uri="{FF2B5EF4-FFF2-40B4-BE49-F238E27FC236}">
                <a16:creationId xmlns:a16="http://schemas.microsoft.com/office/drawing/2014/main" id="{348C59F6-BB56-32BD-73C9-FC3B431672AF}"/>
              </a:ext>
            </a:extLst>
          </p:cNvPr>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9559473" y="6392206"/>
            <a:ext cx="2302327" cy="385640"/>
          </a:xfrm>
          <a:prstGeom prst="rect">
            <a:avLst/>
          </a:prstGeom>
        </p:spPr>
      </p:pic>
      <p:sp>
        <p:nvSpPr>
          <p:cNvPr id="36" name="Footer Placeholder 4">
            <a:extLst>
              <a:ext uri="{FF2B5EF4-FFF2-40B4-BE49-F238E27FC236}">
                <a16:creationId xmlns:a16="http://schemas.microsoft.com/office/drawing/2014/main" id="{A5AC5E75-B51E-67FA-A7BD-C91C8AEBE913}"/>
              </a:ext>
            </a:extLst>
          </p:cNvPr>
          <p:cNvSpPr>
            <a:spLocks noGrp="1"/>
          </p:cNvSpPr>
          <p:nvPr>
            <p:ph type="ftr" sz="quarter" idx="3"/>
          </p:nvPr>
        </p:nvSpPr>
        <p:spPr>
          <a:xfrm>
            <a:off x="334962" y="6344432"/>
            <a:ext cx="9147241" cy="216706"/>
          </a:xfrm>
          <a:prstGeom prst="rect">
            <a:avLst/>
          </a:prstGeom>
        </p:spPr>
        <p:txBody>
          <a:bodyPr vert="horz" lIns="0" tIns="0" rIns="0" bIns="0" rtlCol="0" anchor="t"/>
          <a:lstStyle>
            <a:lvl1pPr algn="l">
              <a:defRPr sz="800">
                <a:solidFill>
                  <a:schemeClr val="tx1">
                    <a:tint val="82000"/>
                  </a:schemeClr>
                </a:solidFill>
              </a:defRPr>
            </a:lvl1pPr>
          </a:lstStyle>
          <a:p>
            <a:r>
              <a:rPr lang="en-US" dirty="0">
                <a:solidFill>
                  <a:srgbClr val="000000"/>
                </a:solidFill>
              </a:rPr>
              <a:t>Sources: Source title [with link] (Source name, year); Source title [with link] (Source name, year).</a:t>
            </a:r>
          </a:p>
          <a:p>
            <a:r>
              <a:rPr lang="en-US" dirty="0">
                <a:solidFill>
                  <a:srgbClr val="000000"/>
                </a:solidFill>
              </a:rPr>
              <a:t>Credit: Names, and </a:t>
            </a:r>
            <a:r>
              <a:rPr lang="en-US" u="sng" dirty="0">
                <a:hlinkClick r:id="rId7"/>
              </a:rPr>
              <a:t>Gernot Wagner</a:t>
            </a:r>
            <a:r>
              <a:rPr lang="en-US" dirty="0"/>
              <a:t>. </a:t>
            </a:r>
            <a:r>
              <a:rPr lang="en-US" dirty="0">
                <a:solidFill>
                  <a:schemeClr val="tx1"/>
                </a:solidFill>
              </a:rPr>
              <a:t>Share with </a:t>
            </a:r>
            <a:r>
              <a:rPr lang="en-US" u="sng" dirty="0">
                <a:solidFill>
                  <a:schemeClr val="tx1"/>
                </a:solidFill>
                <a:hlinkClick r:id="rId8"/>
              </a:rPr>
              <a:t>attribution</a:t>
            </a:r>
            <a:r>
              <a:rPr lang="en-US" dirty="0">
                <a:solidFill>
                  <a:schemeClr val="tx1"/>
                </a:solidFill>
              </a:rPr>
              <a:t>: Name of lead author </a:t>
            </a:r>
            <a:r>
              <a:rPr lang="en-US" i="1" dirty="0">
                <a:solidFill>
                  <a:schemeClr val="tx1"/>
                </a:solidFill>
              </a:rPr>
              <a:t>et al.</a:t>
            </a:r>
            <a:r>
              <a:rPr lang="en-US" dirty="0">
                <a:solidFill>
                  <a:schemeClr val="tx1"/>
                </a:solidFill>
              </a:rPr>
              <a:t>, “</a:t>
            </a:r>
            <a:r>
              <a:rPr lang="en-US" u="sng" dirty="0">
                <a:solidFill>
                  <a:schemeClr val="tx1"/>
                </a:solidFill>
              </a:rPr>
              <a:t>Title of the deck [linked to website]</a:t>
            </a:r>
            <a:r>
              <a:rPr lang="en-US" dirty="0">
                <a:solidFill>
                  <a:schemeClr val="tx1"/>
                </a:solidFill>
              </a:rPr>
              <a:t>” (Day Month [spelled out] Year).​</a:t>
            </a:r>
          </a:p>
        </p:txBody>
      </p:sp>
      <p:sp>
        <p:nvSpPr>
          <p:cNvPr id="39" name="Text Placeholder 13">
            <a:extLst>
              <a:ext uri="{FF2B5EF4-FFF2-40B4-BE49-F238E27FC236}">
                <a16:creationId xmlns:a16="http://schemas.microsoft.com/office/drawing/2014/main" id="{3EAAED9A-2960-962F-5668-41C3B4F6B321}"/>
              </a:ext>
            </a:extLst>
          </p:cNvPr>
          <p:cNvSpPr>
            <a:spLocks noGrp="1"/>
          </p:cNvSpPr>
          <p:nvPr>
            <p:ph type="body" sz="quarter" idx="17" hasCustomPrompt="1"/>
          </p:nvPr>
        </p:nvSpPr>
        <p:spPr>
          <a:xfrm>
            <a:off x="1550982" y="5307018"/>
            <a:ext cx="3886200" cy="914400"/>
          </a:xfrm>
          <a:prstGeom prst="rect">
            <a:avLst/>
          </a:prstGeom>
        </p:spPr>
        <p:txBody>
          <a:bodyPr anchor="ctr">
            <a:noAutofit/>
          </a:bodyPr>
          <a:lstStyle>
            <a:lvl1pPr marL="0">
              <a:spcBef>
                <a:spcPts val="0"/>
              </a:spcBef>
              <a:buNone/>
              <a:defRPr sz="1200" b="0"/>
            </a:lvl1pPr>
            <a:lvl2pPr>
              <a:buNone/>
              <a:defRPr sz="1200"/>
            </a:lvl2pPr>
            <a:lvl3pPr>
              <a:buNone/>
              <a:defRPr sz="1200"/>
            </a:lvl3pPr>
            <a:lvl4pPr>
              <a:buNone/>
              <a:defRPr sz="1200"/>
            </a:lvl4pPr>
            <a:lvl5pPr>
              <a:buNone/>
              <a:defRPr sz="1200"/>
            </a:lvl5pPr>
          </a:lstStyle>
          <a:p>
            <a:pPr lvl="0"/>
            <a:r>
              <a:rPr lang="en-US" b="0" dirty="0"/>
              <a:t>Insert </a:t>
            </a:r>
            <a:r>
              <a:rPr lang="en-US" b="1" dirty="0"/>
              <a:t>name</a:t>
            </a:r>
            <a:r>
              <a:rPr lang="en-US" b="0" dirty="0"/>
              <a:t> (bold text), </a:t>
            </a:r>
            <a:r>
              <a:rPr lang="en-US" dirty="0"/>
              <a:t>CKI position (Team Lead or Fellow), email address</a:t>
            </a:r>
          </a:p>
        </p:txBody>
      </p:sp>
      <p:sp>
        <p:nvSpPr>
          <p:cNvPr id="44" name="Picture Placeholder 6">
            <a:extLst>
              <a:ext uri="{FF2B5EF4-FFF2-40B4-BE49-F238E27FC236}">
                <a16:creationId xmlns:a16="http://schemas.microsoft.com/office/drawing/2014/main" id="{E4725DF5-F34E-BBF2-D98C-8A20EF294F6D}"/>
              </a:ext>
            </a:extLst>
          </p:cNvPr>
          <p:cNvSpPr>
            <a:spLocks noGrp="1"/>
          </p:cNvSpPr>
          <p:nvPr>
            <p:ph type="pic" sz="quarter" idx="22"/>
          </p:nvPr>
        </p:nvSpPr>
        <p:spPr>
          <a:xfrm>
            <a:off x="6208532" y="4176189"/>
            <a:ext cx="914400" cy="914400"/>
          </a:xfrm>
          <a:prstGeom prst="ellipse">
            <a:avLst/>
          </a:prstGeom>
        </p:spPr>
        <p:txBody>
          <a:bodyPr>
            <a:noAutofit/>
          </a:bodyPr>
          <a:lstStyle/>
          <a:p>
            <a:r>
              <a:rPr lang="en-US" dirty="0"/>
              <a:t>Click icon to add picture</a:t>
            </a:r>
          </a:p>
        </p:txBody>
      </p:sp>
      <p:sp>
        <p:nvSpPr>
          <p:cNvPr id="45" name="Text Placeholder 13">
            <a:extLst>
              <a:ext uri="{FF2B5EF4-FFF2-40B4-BE49-F238E27FC236}">
                <a16:creationId xmlns:a16="http://schemas.microsoft.com/office/drawing/2014/main" id="{63A7841B-F2C6-630C-8DA3-BACF3BE942F8}"/>
              </a:ext>
            </a:extLst>
          </p:cNvPr>
          <p:cNvSpPr>
            <a:spLocks noGrp="1"/>
          </p:cNvSpPr>
          <p:nvPr>
            <p:ph type="body" sz="quarter" idx="23"/>
          </p:nvPr>
        </p:nvSpPr>
        <p:spPr>
          <a:xfrm>
            <a:off x="7443127" y="4176189"/>
            <a:ext cx="3886200" cy="914400"/>
          </a:xfrm>
          <a:prstGeom prst="rect">
            <a:avLst/>
          </a:prstGeom>
        </p:spPr>
        <p:txBody>
          <a:bodyPr anchor="ctr">
            <a:noAutofit/>
          </a:bodyPr>
          <a:lstStyle>
            <a:lvl1pPr marL="0">
              <a:spcBef>
                <a:spcPts val="0"/>
              </a:spcBef>
              <a:buNone/>
              <a:defRPr sz="1200" b="0"/>
            </a:lvl1pPr>
            <a:lvl2pPr>
              <a:buNone/>
              <a:defRPr sz="1200"/>
            </a:lvl2pPr>
            <a:lvl3pPr>
              <a:buNone/>
              <a:defRPr sz="1200"/>
            </a:lvl3pPr>
            <a:lvl4pPr>
              <a:buNone/>
              <a:defRPr sz="1200"/>
            </a:lvl4pPr>
            <a:lvl5pPr>
              <a:buNone/>
              <a:defRPr sz="1200"/>
            </a:lvl5pPr>
          </a:lstStyle>
          <a:p>
            <a:pPr lvl="0"/>
            <a:endParaRPr lang="en-US" dirty="0"/>
          </a:p>
        </p:txBody>
      </p:sp>
      <p:sp>
        <p:nvSpPr>
          <p:cNvPr id="46" name="Picture Placeholder 6">
            <a:extLst>
              <a:ext uri="{FF2B5EF4-FFF2-40B4-BE49-F238E27FC236}">
                <a16:creationId xmlns:a16="http://schemas.microsoft.com/office/drawing/2014/main" id="{37370BA6-E711-59AC-8C29-F68BC1C5A20B}"/>
              </a:ext>
            </a:extLst>
          </p:cNvPr>
          <p:cNvSpPr>
            <a:spLocks noGrp="1"/>
          </p:cNvSpPr>
          <p:nvPr>
            <p:ph type="pic" sz="quarter" idx="24"/>
          </p:nvPr>
        </p:nvSpPr>
        <p:spPr>
          <a:xfrm>
            <a:off x="6208532" y="5307018"/>
            <a:ext cx="914400" cy="914400"/>
          </a:xfrm>
          <a:prstGeom prst="ellipse">
            <a:avLst/>
          </a:prstGeom>
        </p:spPr>
        <p:txBody>
          <a:bodyPr>
            <a:noAutofit/>
          </a:bodyPr>
          <a:lstStyle/>
          <a:p>
            <a:r>
              <a:rPr lang="en-US"/>
              <a:t>Click icon to add picture</a:t>
            </a:r>
          </a:p>
        </p:txBody>
      </p:sp>
      <p:sp>
        <p:nvSpPr>
          <p:cNvPr id="47" name="Text Placeholder 13">
            <a:extLst>
              <a:ext uri="{FF2B5EF4-FFF2-40B4-BE49-F238E27FC236}">
                <a16:creationId xmlns:a16="http://schemas.microsoft.com/office/drawing/2014/main" id="{304AF62E-5A7B-9AA0-EC7D-CFE5263161CA}"/>
              </a:ext>
            </a:extLst>
          </p:cNvPr>
          <p:cNvSpPr>
            <a:spLocks noGrp="1"/>
          </p:cNvSpPr>
          <p:nvPr>
            <p:ph type="body" sz="quarter" idx="25"/>
          </p:nvPr>
        </p:nvSpPr>
        <p:spPr>
          <a:xfrm>
            <a:off x="7443127" y="5307018"/>
            <a:ext cx="3886200" cy="914400"/>
          </a:xfrm>
          <a:prstGeom prst="rect">
            <a:avLst/>
          </a:prstGeom>
        </p:spPr>
        <p:txBody>
          <a:bodyPr anchor="ctr">
            <a:noAutofit/>
          </a:bodyPr>
          <a:lstStyle>
            <a:lvl1pPr marL="0" indent="0">
              <a:spcBef>
                <a:spcPts val="600"/>
              </a:spcBef>
              <a:buNone/>
              <a:defRPr sz="1200" b="0"/>
            </a:lvl1pPr>
            <a:lvl2pPr>
              <a:buNone/>
              <a:defRPr sz="1200"/>
            </a:lvl2pPr>
            <a:lvl3pPr>
              <a:buNone/>
              <a:defRPr sz="1200"/>
            </a:lvl3pPr>
            <a:lvl4pPr>
              <a:buNone/>
              <a:defRPr sz="1200"/>
            </a:lvl4pPr>
            <a:lvl5pPr>
              <a:buNone/>
              <a:defRPr sz="1200"/>
            </a:lvl5pPr>
          </a:lstStyle>
          <a:p>
            <a:pPr marL="0" indent="0">
              <a:buNone/>
            </a:pPr>
            <a:endParaRPr lang="en-US" dirty="0"/>
          </a:p>
        </p:txBody>
      </p:sp>
      <p:sp>
        <p:nvSpPr>
          <p:cNvPr id="4" name="Text Placeholder 3">
            <a:extLst>
              <a:ext uri="{FF2B5EF4-FFF2-40B4-BE49-F238E27FC236}">
                <a16:creationId xmlns:a16="http://schemas.microsoft.com/office/drawing/2014/main" id="{1CBAE2D7-047A-C286-763B-337220080C81}"/>
              </a:ext>
            </a:extLst>
          </p:cNvPr>
          <p:cNvSpPr>
            <a:spLocks noGrp="1"/>
          </p:cNvSpPr>
          <p:nvPr>
            <p:ph type="body" sz="quarter" idx="26" hasCustomPrompt="1"/>
          </p:nvPr>
        </p:nvSpPr>
        <p:spPr>
          <a:xfrm>
            <a:off x="334963" y="509462"/>
            <a:ext cx="11522076" cy="758952"/>
          </a:xfrm>
        </p:spPr>
        <p:txBody>
          <a:bodyPr/>
          <a:lstStyle>
            <a:lvl1pPr marL="0">
              <a:spcBef>
                <a:spcPts val="0"/>
              </a:spcBef>
              <a:buNone/>
              <a:defRPr sz="2800" b="1"/>
            </a:lvl1pPr>
          </a:lstStyle>
          <a:p>
            <a:pPr lvl="0"/>
            <a:r>
              <a:rPr lang="en-US" dirty="0"/>
              <a:t>CKI Team Staff, Faculty, and Alumni</a:t>
            </a:r>
          </a:p>
        </p:txBody>
      </p:sp>
      <p:cxnSp>
        <p:nvCxnSpPr>
          <p:cNvPr id="3" name="btfpColumnHeaderBoxLine984923">
            <a:extLst>
              <a:ext uri="{FF2B5EF4-FFF2-40B4-BE49-F238E27FC236}">
                <a16:creationId xmlns:a16="http://schemas.microsoft.com/office/drawing/2014/main" id="{80D2438C-A653-3790-887F-A380597A30D9}"/>
              </a:ext>
            </a:extLst>
          </p:cNvPr>
          <p:cNvCxnSpPr>
            <a:cxnSpLocks/>
          </p:cNvCxnSpPr>
          <p:nvPr userDrawn="1"/>
        </p:nvCxnSpPr>
        <p:spPr bwMode="gray">
          <a:xfrm flipV="1">
            <a:off x="323332" y="1732046"/>
            <a:ext cx="5660136" cy="268"/>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8" name="btfpColumnHeaderBoxLine984923">
            <a:extLst>
              <a:ext uri="{FF2B5EF4-FFF2-40B4-BE49-F238E27FC236}">
                <a16:creationId xmlns:a16="http://schemas.microsoft.com/office/drawing/2014/main" id="{C714D6AB-730F-2DF2-786C-43BBB98D867F}"/>
              </a:ext>
            </a:extLst>
          </p:cNvPr>
          <p:cNvCxnSpPr>
            <a:cxnSpLocks/>
          </p:cNvCxnSpPr>
          <p:nvPr userDrawn="1"/>
        </p:nvCxnSpPr>
        <p:spPr bwMode="gray">
          <a:xfrm flipV="1">
            <a:off x="6202680" y="1731778"/>
            <a:ext cx="5660136" cy="268"/>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pic>
        <p:nvPicPr>
          <p:cNvPr id="20" name="Picture 2">
            <a:extLst>
              <a:ext uri="{FF2B5EF4-FFF2-40B4-BE49-F238E27FC236}">
                <a16:creationId xmlns:a16="http://schemas.microsoft.com/office/drawing/2014/main" id="{A51E28CC-9957-0EC1-2A1E-F5100D6F278D}"/>
              </a:ext>
            </a:extLst>
          </p:cNvPr>
          <p:cNvPicPr>
            <a:picLocks noChangeAspect="1" noChangeArrowheads="1"/>
          </p:cNvPicPr>
          <p:nvPr userDrawn="1"/>
        </p:nvPicPr>
        <p:blipFill rotWithShape="1">
          <a:blip r:embed="rId9" cstate="print">
            <a:extLst>
              <a:ext uri="{28A0092B-C50C-407E-A947-70E740481C1C}">
                <a14:useLocalDpi xmlns:a14="http://schemas.microsoft.com/office/drawing/2010/main" val="0"/>
              </a:ext>
            </a:extLst>
          </a:blip>
          <a:srcRect b="8905"/>
          <a:stretch/>
        </p:blipFill>
        <p:spPr bwMode="auto">
          <a:xfrm>
            <a:off x="329184" y="1914531"/>
            <a:ext cx="915279" cy="914400"/>
          </a:xfrm>
          <a:prstGeom prst="ellipse">
            <a:avLst/>
          </a:prstGeom>
          <a:noFill/>
          <a:extLst>
            <a:ext uri="{909E8E84-426E-40DD-AFC4-6F175D3DCCD1}">
              <a14:hiddenFill xmlns:a14="http://schemas.microsoft.com/office/drawing/2010/main">
                <a:solidFill>
                  <a:srgbClr val="FFFFFF"/>
                </a:solidFill>
              </a14:hiddenFill>
            </a:ext>
          </a:extLst>
        </p:spPr>
      </p:pic>
      <p:pic>
        <p:nvPicPr>
          <p:cNvPr id="21" name="Picture 12" descr="A person standing in front of a window&#10;&#10;Description automatically generated">
            <a:extLst>
              <a:ext uri="{FF2B5EF4-FFF2-40B4-BE49-F238E27FC236}">
                <a16:creationId xmlns:a16="http://schemas.microsoft.com/office/drawing/2014/main" id="{031E0AC8-304A-84AD-F22A-A01DEF9F1BD5}"/>
              </a:ext>
            </a:extLst>
          </p:cNvPr>
          <p:cNvPicPr>
            <a:picLocks noChangeAspect="1" noChangeArrowheads="1"/>
          </p:cNvPicPr>
          <p:nvPr userDrawn="1"/>
        </p:nvPicPr>
        <p:blipFill rotWithShape="1">
          <a:blip r:embed="rId10" cstate="screen">
            <a:extLst>
              <a:ext uri="{28A0092B-C50C-407E-A947-70E740481C1C}">
                <a14:useLocalDpi xmlns:a14="http://schemas.microsoft.com/office/drawing/2010/main"/>
              </a:ext>
            </a:extLst>
          </a:blip>
          <a:srcRect/>
          <a:stretch/>
        </p:blipFill>
        <p:spPr bwMode="auto">
          <a:xfrm>
            <a:off x="6208567" y="1914531"/>
            <a:ext cx="914365" cy="914400"/>
          </a:xfrm>
          <a:prstGeom prst="ellipse">
            <a:avLst/>
          </a:prstGeom>
          <a:noFill/>
          <a:ln>
            <a:noFill/>
          </a:ln>
          <a:extLst>
            <a:ext uri="{909E8E84-426E-40DD-AFC4-6F175D3DCCD1}">
              <a14:hiddenFill xmlns:a14="http://schemas.microsoft.com/office/drawing/2010/main">
                <a:solidFill>
                  <a:srgbClr val="FFFFFF"/>
                </a:solidFill>
              </a14:hiddenFill>
            </a:ext>
          </a:extLst>
        </p:spPr>
      </p:pic>
      <p:pic>
        <p:nvPicPr>
          <p:cNvPr id="23" name="Picture 4" descr="Profile photo of Ariela Farchi Behar">
            <a:extLst>
              <a:ext uri="{FF2B5EF4-FFF2-40B4-BE49-F238E27FC236}">
                <a16:creationId xmlns:a16="http://schemas.microsoft.com/office/drawing/2014/main" id="{646A9B96-6A20-B2A3-2932-22C3FCE5FB7E}"/>
              </a:ext>
            </a:extLst>
          </p:cNvPr>
          <p:cNvPicPr>
            <a:picLocks noChangeAspect="1" noChangeArrowheads="1"/>
          </p:cNvPicPr>
          <p:nvPr userDrawn="1"/>
        </p:nvPicPr>
        <p:blipFill>
          <a:blip r:embed="rId11">
            <a:extLst>
              <a:ext uri="{28A0092B-C50C-407E-A947-70E740481C1C}">
                <a14:useLocalDpi xmlns:a14="http://schemas.microsoft.com/office/drawing/2010/main" val="0"/>
              </a:ext>
            </a:extLst>
          </a:blip>
          <a:srcRect/>
          <a:stretch>
            <a:fillRect/>
          </a:stretch>
        </p:blipFill>
        <p:spPr bwMode="auto">
          <a:xfrm>
            <a:off x="329184" y="3045360"/>
            <a:ext cx="914400" cy="914400"/>
          </a:xfrm>
          <a:prstGeom prst="ellipse">
            <a:avLst/>
          </a:prstGeom>
          <a:noFill/>
          <a:extLst>
            <a:ext uri="{909E8E84-426E-40DD-AFC4-6F175D3DCCD1}">
              <a14:hiddenFill xmlns:a14="http://schemas.microsoft.com/office/drawing/2010/main">
                <a:solidFill>
                  <a:srgbClr val="FFFFFF"/>
                </a:solidFill>
              </a14:hiddenFill>
            </a:ext>
          </a:extLst>
        </p:spPr>
      </p:pic>
      <p:sp>
        <p:nvSpPr>
          <p:cNvPr id="24" name="TextBox 23">
            <a:extLst>
              <a:ext uri="{FF2B5EF4-FFF2-40B4-BE49-F238E27FC236}">
                <a16:creationId xmlns:a16="http://schemas.microsoft.com/office/drawing/2014/main" id="{B1B273A4-5A9D-7C6E-B017-05CB3DE98CE8}"/>
              </a:ext>
            </a:extLst>
          </p:cNvPr>
          <p:cNvSpPr txBox="1"/>
          <p:nvPr userDrawn="1"/>
        </p:nvSpPr>
        <p:spPr bwMode="gray">
          <a:xfrm>
            <a:off x="1550982" y="1914531"/>
            <a:ext cx="3886200" cy="914400"/>
          </a:xfrm>
          <a:prstGeom prst="rect">
            <a:avLst/>
          </a:prstGeom>
          <a:noFill/>
        </p:spPr>
        <p:txBody>
          <a:bodyPr wrap="none" lIns="91440" tIns="45720" rIns="91440" bIns="45720" rtlCol="0" anchor="ctr">
            <a:noAutofit/>
          </a:bodyPr>
          <a:lstStyle/>
          <a:p>
            <a:pPr marL="0" indent="-182880" algn="l">
              <a:spcBef>
                <a:spcPts val="0"/>
              </a:spcBef>
              <a:spcAft>
                <a:spcPts val="0"/>
              </a:spcAft>
              <a:buNone/>
            </a:pPr>
            <a:r>
              <a:rPr lang="en-US" sz="1200" b="1" dirty="0">
                <a:solidFill>
                  <a:schemeClr val="tx1"/>
                </a:solidFill>
              </a:rPr>
              <a:t>Isabel Hoyos</a:t>
            </a:r>
          </a:p>
          <a:p>
            <a:pPr marL="0" indent="-182880" algn="l">
              <a:spcBef>
                <a:spcPts val="0"/>
              </a:spcBef>
              <a:spcAft>
                <a:spcPts val="0"/>
              </a:spcAft>
              <a:buNone/>
            </a:pPr>
            <a:r>
              <a:rPr lang="en-US" sz="1200" b="0" dirty="0">
                <a:solidFill>
                  <a:schemeClr val="tx1"/>
                </a:solidFill>
              </a:rPr>
              <a:t>M.S. in Sustainability Management</a:t>
            </a:r>
          </a:p>
          <a:p>
            <a:pPr marL="0" indent="-182880" algn="l">
              <a:spcBef>
                <a:spcPts val="0"/>
              </a:spcBef>
              <a:spcAft>
                <a:spcPts val="0"/>
              </a:spcAft>
              <a:buNone/>
            </a:pPr>
            <a:r>
              <a:rPr lang="en-US" sz="1200" b="0" dirty="0">
                <a:solidFill>
                  <a:schemeClr val="tx1"/>
                </a:solidFill>
              </a:rPr>
              <a:t>Senior Staff Associate</a:t>
            </a:r>
          </a:p>
          <a:p>
            <a:pPr marL="0" indent="-182880" algn="l">
              <a:spcBef>
                <a:spcPts val="0"/>
              </a:spcBef>
              <a:spcAft>
                <a:spcPts val="0"/>
              </a:spcAft>
              <a:buNone/>
            </a:pPr>
            <a:r>
              <a:rPr lang="en-US" sz="1200" b="0" dirty="0">
                <a:solidFill>
                  <a:schemeClr val="tx1"/>
                </a:solidFill>
                <a:hlinkClick r:id="rId12"/>
              </a:rPr>
              <a:t>ih2428@columbia.edu</a:t>
            </a:r>
            <a:endParaRPr lang="en-US" sz="1200" b="0" dirty="0">
              <a:solidFill>
                <a:schemeClr val="tx1"/>
              </a:solidFill>
            </a:endParaRPr>
          </a:p>
        </p:txBody>
      </p:sp>
      <p:sp>
        <p:nvSpPr>
          <p:cNvPr id="25" name="TextBox 24">
            <a:extLst>
              <a:ext uri="{FF2B5EF4-FFF2-40B4-BE49-F238E27FC236}">
                <a16:creationId xmlns:a16="http://schemas.microsoft.com/office/drawing/2014/main" id="{317C8EA1-C3B7-C509-984F-3A573B86C699}"/>
              </a:ext>
            </a:extLst>
          </p:cNvPr>
          <p:cNvSpPr txBox="1"/>
          <p:nvPr userDrawn="1"/>
        </p:nvSpPr>
        <p:spPr bwMode="gray">
          <a:xfrm>
            <a:off x="1550982" y="3045360"/>
            <a:ext cx="3886200" cy="914400"/>
          </a:xfrm>
          <a:prstGeom prst="rect">
            <a:avLst/>
          </a:prstGeom>
          <a:noFill/>
        </p:spPr>
        <p:txBody>
          <a:bodyPr wrap="none" lIns="91440" tIns="45720" rIns="91440" bIns="45720" rtlCol="0" anchor="ctr">
            <a:noAutofit/>
          </a:bodyPr>
          <a:lstStyle/>
          <a:p>
            <a:pPr marL="0" indent="-182880" algn="l">
              <a:spcBef>
                <a:spcPts val="0"/>
              </a:spcBef>
              <a:spcAft>
                <a:spcPts val="0"/>
              </a:spcAft>
              <a:buNone/>
            </a:pPr>
            <a:r>
              <a:rPr lang="en-US" sz="1200" b="1" dirty="0">
                <a:solidFill>
                  <a:schemeClr val="tx1"/>
                </a:solidFill>
              </a:rPr>
              <a:t>Ariela Farchi Behar</a:t>
            </a:r>
          </a:p>
          <a:p>
            <a:pPr marL="0" indent="-182880" algn="l">
              <a:spcBef>
                <a:spcPts val="0"/>
              </a:spcBef>
              <a:spcAft>
                <a:spcPts val="0"/>
              </a:spcAft>
              <a:buNone/>
            </a:pPr>
            <a:r>
              <a:rPr lang="en-US" sz="1200" b="0" dirty="0">
                <a:solidFill>
                  <a:schemeClr val="tx1"/>
                </a:solidFill>
              </a:rPr>
              <a:t>M.S. in Sustainability Management</a:t>
            </a:r>
          </a:p>
          <a:p>
            <a:pPr marL="0" indent="-182880" algn="l">
              <a:spcBef>
                <a:spcPts val="0"/>
              </a:spcBef>
              <a:spcAft>
                <a:spcPts val="0"/>
              </a:spcAft>
              <a:buNone/>
            </a:pPr>
            <a:r>
              <a:rPr lang="en-US" sz="1200" b="0" dirty="0">
                <a:solidFill>
                  <a:schemeClr val="tx1"/>
                </a:solidFill>
              </a:rPr>
              <a:t>Staff Associate</a:t>
            </a:r>
          </a:p>
          <a:p>
            <a:pPr marL="0" indent="-182880" algn="l">
              <a:spcBef>
                <a:spcPts val="0"/>
              </a:spcBef>
              <a:spcAft>
                <a:spcPts val="0"/>
              </a:spcAft>
              <a:buNone/>
            </a:pPr>
            <a:r>
              <a:rPr lang="en-US" sz="1200" b="0" dirty="0">
                <a:solidFill>
                  <a:schemeClr val="tx1"/>
                </a:solidFill>
                <a:hlinkClick r:id="rId13"/>
              </a:rPr>
              <a:t>af3487@columbia.edu</a:t>
            </a:r>
            <a:r>
              <a:rPr lang="en-US" sz="1200" b="0" dirty="0">
                <a:solidFill>
                  <a:schemeClr val="tx1"/>
                </a:solidFill>
              </a:rPr>
              <a:t> </a:t>
            </a:r>
          </a:p>
        </p:txBody>
      </p:sp>
      <p:sp>
        <p:nvSpPr>
          <p:cNvPr id="26" name="TextBox 25">
            <a:extLst>
              <a:ext uri="{FF2B5EF4-FFF2-40B4-BE49-F238E27FC236}">
                <a16:creationId xmlns:a16="http://schemas.microsoft.com/office/drawing/2014/main" id="{4FDFC434-AB36-0D48-514A-8AE948DE3135}"/>
              </a:ext>
            </a:extLst>
          </p:cNvPr>
          <p:cNvSpPr txBox="1"/>
          <p:nvPr userDrawn="1"/>
        </p:nvSpPr>
        <p:spPr bwMode="gray">
          <a:xfrm>
            <a:off x="1550982" y="4176189"/>
            <a:ext cx="3886200" cy="914400"/>
          </a:xfrm>
          <a:prstGeom prst="rect">
            <a:avLst/>
          </a:prstGeom>
          <a:noFill/>
        </p:spPr>
        <p:txBody>
          <a:bodyPr wrap="none" lIns="91440" tIns="45720" rIns="91440" bIns="45720" rtlCol="0" anchor="ctr">
            <a:noAutofit/>
          </a:bodyPr>
          <a:lstStyle/>
          <a:p>
            <a:pPr marL="0" indent="-182880" algn="l">
              <a:spcBef>
                <a:spcPts val="0"/>
              </a:spcBef>
              <a:spcAft>
                <a:spcPts val="0"/>
              </a:spcAft>
              <a:buNone/>
            </a:pPr>
            <a:r>
              <a:rPr lang="en-US" sz="1200" b="1" dirty="0">
                <a:solidFill>
                  <a:schemeClr val="tx1"/>
                </a:solidFill>
              </a:rPr>
              <a:t>Pia Doris Morrow</a:t>
            </a:r>
          </a:p>
          <a:p>
            <a:pPr marL="0" indent="-182880" algn="l">
              <a:spcBef>
                <a:spcPts val="0"/>
              </a:spcBef>
              <a:spcAft>
                <a:spcPts val="0"/>
              </a:spcAft>
              <a:buNone/>
            </a:pPr>
            <a:r>
              <a:rPr lang="en-US" sz="1200" b="0" dirty="0">
                <a:solidFill>
                  <a:schemeClr val="tx1"/>
                </a:solidFill>
              </a:rPr>
              <a:t>M.S. in Sustainability Management</a:t>
            </a:r>
          </a:p>
          <a:p>
            <a:pPr marL="0" indent="-182880" algn="l">
              <a:spcBef>
                <a:spcPts val="0"/>
              </a:spcBef>
              <a:spcAft>
                <a:spcPts val="0"/>
              </a:spcAft>
              <a:buNone/>
            </a:pPr>
            <a:r>
              <a:rPr lang="en-US" sz="1200" b="0" dirty="0">
                <a:solidFill>
                  <a:schemeClr val="tx1"/>
                </a:solidFill>
              </a:rPr>
              <a:t>Staff Associate</a:t>
            </a:r>
          </a:p>
          <a:p>
            <a:pPr marL="0" indent="-182880" algn="l">
              <a:spcBef>
                <a:spcPts val="0"/>
              </a:spcBef>
              <a:spcAft>
                <a:spcPts val="0"/>
              </a:spcAft>
              <a:buNone/>
            </a:pPr>
            <a:r>
              <a:rPr lang="en-US" sz="1200" b="0" dirty="0">
                <a:solidFill>
                  <a:schemeClr val="tx1"/>
                </a:solidFill>
                <a:hlinkClick r:id="rId14"/>
              </a:rPr>
              <a:t>pm3346@columbia.edu</a:t>
            </a:r>
            <a:endParaRPr lang="en-US" sz="1200" b="0" dirty="0">
              <a:solidFill>
                <a:schemeClr val="tx1"/>
              </a:solidFill>
            </a:endParaRPr>
          </a:p>
        </p:txBody>
      </p:sp>
      <p:sp>
        <p:nvSpPr>
          <p:cNvPr id="27" name="TextBox 26">
            <a:extLst>
              <a:ext uri="{FF2B5EF4-FFF2-40B4-BE49-F238E27FC236}">
                <a16:creationId xmlns:a16="http://schemas.microsoft.com/office/drawing/2014/main" id="{5F1CB1F0-0A9D-D8FB-46BB-159BFB41E1F8}"/>
              </a:ext>
            </a:extLst>
          </p:cNvPr>
          <p:cNvSpPr txBox="1"/>
          <p:nvPr userDrawn="1"/>
        </p:nvSpPr>
        <p:spPr bwMode="gray">
          <a:xfrm>
            <a:off x="7443127" y="1914531"/>
            <a:ext cx="3886200" cy="914400"/>
          </a:xfrm>
          <a:prstGeom prst="rect">
            <a:avLst/>
          </a:prstGeom>
          <a:noFill/>
        </p:spPr>
        <p:txBody>
          <a:bodyPr wrap="none" lIns="91440" tIns="45720" rIns="91440" bIns="45720" rtlCol="0" anchor="ctr">
            <a:noAutofit/>
          </a:bodyPr>
          <a:lstStyle/>
          <a:p>
            <a:pPr marL="0" indent="-182880" algn="l">
              <a:spcBef>
                <a:spcPts val="0"/>
              </a:spcBef>
              <a:spcAft>
                <a:spcPts val="0"/>
              </a:spcAft>
              <a:buNone/>
            </a:pPr>
            <a:r>
              <a:rPr lang="en-US" sz="1200" b="1" dirty="0">
                <a:solidFill>
                  <a:schemeClr val="tx1"/>
                </a:solidFill>
              </a:rPr>
              <a:t>Gernot Wagner</a:t>
            </a:r>
          </a:p>
          <a:p>
            <a:pPr marL="0" indent="-182880" algn="l">
              <a:spcBef>
                <a:spcPts val="0"/>
              </a:spcBef>
              <a:spcAft>
                <a:spcPts val="0"/>
              </a:spcAft>
              <a:buNone/>
            </a:pPr>
            <a:r>
              <a:rPr lang="en-US" sz="1200" b="0" dirty="0">
                <a:solidFill>
                  <a:schemeClr val="tx1"/>
                </a:solidFill>
              </a:rPr>
              <a:t>Senior Lecturer, Columbia Business School</a:t>
            </a:r>
          </a:p>
          <a:p>
            <a:pPr marL="0" indent="-182880" algn="l">
              <a:spcBef>
                <a:spcPts val="0"/>
              </a:spcBef>
              <a:spcAft>
                <a:spcPts val="0"/>
              </a:spcAft>
              <a:buNone/>
            </a:pPr>
            <a:r>
              <a:rPr lang="en-US" sz="1200" b="0" dirty="0">
                <a:solidFill>
                  <a:schemeClr val="tx1"/>
                </a:solidFill>
              </a:rPr>
              <a:t>Faculty Director, Climate Knowledge Initiative</a:t>
            </a:r>
          </a:p>
          <a:p>
            <a:pPr marL="0" indent="-182880" algn="l">
              <a:spcBef>
                <a:spcPts val="0"/>
              </a:spcBef>
              <a:spcAft>
                <a:spcPts val="0"/>
              </a:spcAft>
              <a:buNone/>
            </a:pPr>
            <a:r>
              <a:rPr lang="en-US" sz="1200" b="0" dirty="0">
                <a:solidFill>
                  <a:schemeClr val="tx1"/>
                </a:solidFill>
                <a:hlinkClick r:id="rId15"/>
              </a:rPr>
              <a:t>gwagner@columbia.edu</a:t>
            </a:r>
            <a:r>
              <a:rPr lang="en-US" sz="1200" b="0" dirty="0">
                <a:solidFill>
                  <a:schemeClr val="tx1"/>
                </a:solidFill>
              </a:rPr>
              <a:t> </a:t>
            </a:r>
          </a:p>
        </p:txBody>
      </p:sp>
      <p:sp>
        <p:nvSpPr>
          <p:cNvPr id="29" name="TextBox 28">
            <a:extLst>
              <a:ext uri="{FF2B5EF4-FFF2-40B4-BE49-F238E27FC236}">
                <a16:creationId xmlns:a16="http://schemas.microsoft.com/office/drawing/2014/main" id="{C319F614-7E26-71B1-D83F-03AE007BA1EB}"/>
              </a:ext>
            </a:extLst>
          </p:cNvPr>
          <p:cNvSpPr txBox="1"/>
          <p:nvPr userDrawn="1"/>
        </p:nvSpPr>
        <p:spPr bwMode="gray">
          <a:xfrm>
            <a:off x="329184" y="1391428"/>
            <a:ext cx="5660136" cy="338328"/>
          </a:xfrm>
          <a:prstGeom prst="rect">
            <a:avLst/>
          </a:prstGeom>
          <a:noFill/>
        </p:spPr>
        <p:txBody>
          <a:bodyPr wrap="none" lIns="91440" tIns="45720" rIns="91440" bIns="45720" rtlCol="0" anchor="ctr">
            <a:noAutofit/>
          </a:bodyPr>
          <a:lstStyle/>
          <a:p>
            <a:pPr marL="0" indent="-182880" algn="l">
              <a:spcBef>
                <a:spcPts val="0"/>
              </a:spcBef>
              <a:spcAft>
                <a:spcPts val="0"/>
              </a:spcAft>
              <a:buNone/>
            </a:pPr>
            <a:r>
              <a:rPr lang="en-US" sz="1600" b="1" dirty="0">
                <a:solidFill>
                  <a:schemeClr val="tx1"/>
                </a:solidFill>
              </a:rPr>
              <a:t>Staff</a:t>
            </a:r>
          </a:p>
        </p:txBody>
      </p:sp>
      <p:sp>
        <p:nvSpPr>
          <p:cNvPr id="30" name="TextBox 29">
            <a:extLst>
              <a:ext uri="{FF2B5EF4-FFF2-40B4-BE49-F238E27FC236}">
                <a16:creationId xmlns:a16="http://schemas.microsoft.com/office/drawing/2014/main" id="{2611D1C8-DA89-34DF-F0CD-0C465B26CAD5}"/>
              </a:ext>
            </a:extLst>
          </p:cNvPr>
          <p:cNvSpPr txBox="1"/>
          <p:nvPr userDrawn="1"/>
        </p:nvSpPr>
        <p:spPr bwMode="gray">
          <a:xfrm>
            <a:off x="6208532" y="1391160"/>
            <a:ext cx="5660136" cy="338328"/>
          </a:xfrm>
          <a:prstGeom prst="rect">
            <a:avLst/>
          </a:prstGeom>
          <a:noFill/>
        </p:spPr>
        <p:txBody>
          <a:bodyPr wrap="none" lIns="91440" tIns="45720" rIns="91440" bIns="45720" rtlCol="0" anchor="ctr">
            <a:noAutofit/>
          </a:bodyPr>
          <a:lstStyle/>
          <a:p>
            <a:pPr marL="0" indent="-182880" algn="l">
              <a:spcBef>
                <a:spcPts val="0"/>
              </a:spcBef>
              <a:spcAft>
                <a:spcPts val="0"/>
              </a:spcAft>
              <a:buNone/>
            </a:pPr>
            <a:r>
              <a:rPr lang="en-US" sz="1600" b="1" dirty="0">
                <a:solidFill>
                  <a:schemeClr val="tx1"/>
                </a:solidFill>
              </a:rPr>
              <a:t>Faculty</a:t>
            </a:r>
          </a:p>
        </p:txBody>
      </p:sp>
      <p:cxnSp>
        <p:nvCxnSpPr>
          <p:cNvPr id="2" name="btfpColumnHeaderBoxLine984923">
            <a:extLst>
              <a:ext uri="{FF2B5EF4-FFF2-40B4-BE49-F238E27FC236}">
                <a16:creationId xmlns:a16="http://schemas.microsoft.com/office/drawing/2014/main" id="{055BF588-272C-2141-CB51-5D2943C0BDD7}"/>
              </a:ext>
            </a:extLst>
          </p:cNvPr>
          <p:cNvCxnSpPr>
            <a:cxnSpLocks/>
          </p:cNvCxnSpPr>
          <p:nvPr userDrawn="1"/>
        </p:nvCxnSpPr>
        <p:spPr bwMode="gray">
          <a:xfrm flipV="1">
            <a:off x="6208532" y="3959492"/>
            <a:ext cx="5660136" cy="268"/>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7" name="TextBox 6">
            <a:extLst>
              <a:ext uri="{FF2B5EF4-FFF2-40B4-BE49-F238E27FC236}">
                <a16:creationId xmlns:a16="http://schemas.microsoft.com/office/drawing/2014/main" id="{98D00171-AA6C-02D0-80A3-CBDF0233FCA0}"/>
              </a:ext>
            </a:extLst>
          </p:cNvPr>
          <p:cNvSpPr txBox="1"/>
          <p:nvPr userDrawn="1"/>
        </p:nvSpPr>
        <p:spPr bwMode="gray">
          <a:xfrm>
            <a:off x="6208532" y="3621432"/>
            <a:ext cx="5660136" cy="338328"/>
          </a:xfrm>
          <a:prstGeom prst="rect">
            <a:avLst/>
          </a:prstGeom>
          <a:noFill/>
        </p:spPr>
        <p:txBody>
          <a:bodyPr wrap="none" lIns="91440" tIns="45720" rIns="91440" bIns="45720" rtlCol="0" anchor="ctr">
            <a:noAutofit/>
          </a:bodyPr>
          <a:lstStyle/>
          <a:p>
            <a:pPr marL="0" indent="-182880" algn="l">
              <a:spcBef>
                <a:spcPts val="0"/>
              </a:spcBef>
              <a:spcAft>
                <a:spcPts val="0"/>
              </a:spcAft>
              <a:buNone/>
            </a:pPr>
            <a:r>
              <a:rPr lang="en-US" sz="1600" b="1" dirty="0">
                <a:solidFill>
                  <a:schemeClr val="tx1"/>
                </a:solidFill>
              </a:rPr>
              <a:t>Alumna</a:t>
            </a:r>
          </a:p>
        </p:txBody>
      </p:sp>
    </p:spTree>
    <p:extLst>
      <p:ext uri="{BB962C8B-B14F-4D97-AF65-F5344CB8AC3E}">
        <p14:creationId xmlns:p14="http://schemas.microsoft.com/office/powerpoint/2010/main" val="183486836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Title + subtitle + three graphs + observation box side">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43B131C-746B-39C7-7312-75C7B13BBCEF}"/>
              </a:ext>
            </a:extLst>
          </p:cNvPr>
          <p:cNvGraphicFramePr>
            <a:graphicFrameLocks/>
          </p:cNvGraphicFramePr>
          <p:nvPr userDrawn="1">
            <p:custDataLst>
              <p:tags r:id="rId1"/>
            </p:custDataLst>
            <p:extLst>
              <p:ext uri="{D42A27DB-BD31-4B8C-83A1-F6EECF244321}">
                <p14:modId xmlns:p14="http://schemas.microsoft.com/office/powerpoint/2010/main" val="915706324"/>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B43B131C-746B-39C7-7312-75C7B13BBCE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4" name="Content Placeholder 7">
            <a:extLst>
              <a:ext uri="{FF2B5EF4-FFF2-40B4-BE49-F238E27FC236}">
                <a16:creationId xmlns:a16="http://schemas.microsoft.com/office/drawing/2014/main" id="{3DB436DE-44C6-3373-1E4E-2049E92BC53B}"/>
              </a:ext>
            </a:extLst>
          </p:cNvPr>
          <p:cNvSpPr>
            <a:spLocks noGrp="1"/>
          </p:cNvSpPr>
          <p:nvPr>
            <p:ph sz="quarter" idx="10"/>
          </p:nvPr>
        </p:nvSpPr>
        <p:spPr>
          <a:xfrm>
            <a:off x="323332" y="2195551"/>
            <a:ext cx="4172467" cy="3897769"/>
          </a:xfrm>
          <a:prstGeom prst="rect">
            <a:avLst/>
          </a:prstGeo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7">
            <a:extLst>
              <a:ext uri="{FF2B5EF4-FFF2-40B4-BE49-F238E27FC236}">
                <a16:creationId xmlns:a16="http://schemas.microsoft.com/office/drawing/2014/main" id="{25239D60-50FE-4A30-C6B8-FE10B4E81680}"/>
              </a:ext>
            </a:extLst>
          </p:cNvPr>
          <p:cNvSpPr>
            <a:spLocks noGrp="1"/>
          </p:cNvSpPr>
          <p:nvPr>
            <p:ph sz="quarter" idx="17"/>
          </p:nvPr>
        </p:nvSpPr>
        <p:spPr>
          <a:xfrm>
            <a:off x="4815962" y="2195551"/>
            <a:ext cx="4172467" cy="3897769"/>
          </a:xfrm>
          <a:prstGeom prst="rect">
            <a:avLst/>
          </a:prstGeo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itle 1">
            <a:extLst>
              <a:ext uri="{FF2B5EF4-FFF2-40B4-BE49-F238E27FC236}">
                <a16:creationId xmlns:a16="http://schemas.microsoft.com/office/drawing/2014/main" id="{C60FB955-EE9C-6621-EAC9-55D90C6C70CF}"/>
              </a:ext>
            </a:extLst>
          </p:cNvPr>
          <p:cNvSpPr>
            <a:spLocks noGrp="1"/>
          </p:cNvSpPr>
          <p:nvPr>
            <p:ph type="title" hasCustomPrompt="1"/>
          </p:nvPr>
        </p:nvSpPr>
        <p:spPr>
          <a:xfrm>
            <a:off x="334963" y="513568"/>
            <a:ext cx="11522076" cy="754846"/>
          </a:xfrm>
          <a:prstGeom prst="rect">
            <a:avLst/>
          </a:prstGeom>
        </p:spPr>
        <p:txBody>
          <a:bodyPr vert="horz" wrap="square" tIns="0" rIns="91440" bIns="0" anchor="t">
            <a:noAutofit/>
          </a:bodyPr>
          <a:lstStyle>
            <a:lvl1pPr>
              <a:spcBef>
                <a:spcPts val="0"/>
              </a:spcBef>
              <a:defRPr sz="2800" baseline="0"/>
            </a:lvl1pPr>
          </a:lstStyle>
          <a:p>
            <a:r>
              <a:rPr lang="en-US" dirty="0"/>
              <a:t>Slide title: key message in 1-2 lines</a:t>
            </a:r>
          </a:p>
        </p:txBody>
      </p:sp>
      <p:sp>
        <p:nvSpPr>
          <p:cNvPr id="16" name="Footer Placeholder 4">
            <a:extLst>
              <a:ext uri="{FF2B5EF4-FFF2-40B4-BE49-F238E27FC236}">
                <a16:creationId xmlns:a16="http://schemas.microsoft.com/office/drawing/2014/main" id="{ECF87FD3-FC5B-1DDD-9FB2-38F871EE2E94}"/>
              </a:ext>
            </a:extLst>
          </p:cNvPr>
          <p:cNvSpPr>
            <a:spLocks noGrp="1"/>
          </p:cNvSpPr>
          <p:nvPr>
            <p:ph type="ftr" sz="quarter" idx="3"/>
          </p:nvPr>
        </p:nvSpPr>
        <p:spPr>
          <a:xfrm>
            <a:off x="334962" y="6344432"/>
            <a:ext cx="9147241" cy="216706"/>
          </a:xfrm>
          <a:prstGeom prst="rect">
            <a:avLst/>
          </a:prstGeom>
        </p:spPr>
        <p:txBody>
          <a:bodyPr vert="horz" lIns="0" tIns="0" rIns="0" bIns="0" rtlCol="0" anchor="t"/>
          <a:lstStyle>
            <a:lvl1pPr algn="l">
              <a:defRPr sz="800">
                <a:solidFill>
                  <a:schemeClr val="tx1">
                    <a:tint val="82000"/>
                  </a:schemeClr>
                </a:solidFill>
              </a:defRPr>
            </a:lvl1pPr>
          </a:lstStyle>
          <a:p>
            <a:r>
              <a:rPr lang="en-US" dirty="0">
                <a:solidFill>
                  <a:srgbClr val="000000"/>
                </a:solidFill>
              </a:rPr>
              <a:t>Sources: Source title [with link] (Source name, year); Source title [with link] (Source name, year).</a:t>
            </a:r>
          </a:p>
          <a:p>
            <a:r>
              <a:rPr lang="en-US" dirty="0">
                <a:solidFill>
                  <a:srgbClr val="000000"/>
                </a:solidFill>
              </a:rPr>
              <a:t>Credit: Names, and </a:t>
            </a:r>
            <a:r>
              <a:rPr lang="en-US" u="sng" dirty="0">
                <a:hlinkClick r:id="rId5"/>
              </a:rPr>
              <a:t>Gernot Wagner</a:t>
            </a:r>
            <a:r>
              <a:rPr lang="en-US" dirty="0"/>
              <a:t>. </a:t>
            </a:r>
            <a:r>
              <a:rPr lang="en-US" dirty="0">
                <a:solidFill>
                  <a:schemeClr val="tx1"/>
                </a:solidFill>
              </a:rPr>
              <a:t>Share with </a:t>
            </a:r>
            <a:r>
              <a:rPr lang="en-US" u="sng" dirty="0">
                <a:solidFill>
                  <a:schemeClr val="tx1"/>
                </a:solidFill>
                <a:hlinkClick r:id="rId6"/>
              </a:rPr>
              <a:t>attribution</a:t>
            </a:r>
            <a:r>
              <a:rPr lang="en-US" dirty="0">
                <a:solidFill>
                  <a:schemeClr val="tx1"/>
                </a:solidFill>
              </a:rPr>
              <a:t>: Name of lead author </a:t>
            </a:r>
            <a:r>
              <a:rPr lang="en-US" i="1" dirty="0">
                <a:solidFill>
                  <a:schemeClr val="tx1"/>
                </a:solidFill>
              </a:rPr>
              <a:t>et al.</a:t>
            </a:r>
            <a:r>
              <a:rPr lang="en-US" dirty="0">
                <a:solidFill>
                  <a:schemeClr val="tx1"/>
                </a:solidFill>
              </a:rPr>
              <a:t>, “</a:t>
            </a:r>
            <a:r>
              <a:rPr lang="en-US" u="sng" dirty="0">
                <a:solidFill>
                  <a:schemeClr val="tx1"/>
                </a:solidFill>
              </a:rPr>
              <a:t>Title of the deck [linked to website]</a:t>
            </a:r>
            <a:r>
              <a:rPr lang="en-US" dirty="0">
                <a:solidFill>
                  <a:schemeClr val="tx1"/>
                </a:solidFill>
              </a:rPr>
              <a:t>” (Day Month [spelled out] Year).​</a:t>
            </a:r>
          </a:p>
        </p:txBody>
      </p:sp>
      <p:sp>
        <p:nvSpPr>
          <p:cNvPr id="18" name="Text Placeholder 6">
            <a:extLst>
              <a:ext uri="{FF2B5EF4-FFF2-40B4-BE49-F238E27FC236}">
                <a16:creationId xmlns:a16="http://schemas.microsoft.com/office/drawing/2014/main" id="{52873BC6-DC55-7609-4EB2-5EB33516EC90}"/>
              </a:ext>
            </a:extLst>
          </p:cNvPr>
          <p:cNvSpPr>
            <a:spLocks noGrp="1"/>
          </p:cNvSpPr>
          <p:nvPr>
            <p:ph type="body" sz="quarter" idx="13" hasCustomPrompt="1"/>
          </p:nvPr>
        </p:nvSpPr>
        <p:spPr>
          <a:xfrm>
            <a:off x="329183" y="1498005"/>
            <a:ext cx="4172467" cy="548640"/>
          </a:xfrm>
          <a:prstGeom prst="rect">
            <a:avLst/>
          </a:prstGeom>
        </p:spPr>
        <p:txBody>
          <a:bodyPr anchor="b"/>
          <a:lstStyle>
            <a:lvl1pPr marL="0" indent="0">
              <a:spcBef>
                <a:spcPts val="0"/>
              </a:spcBef>
              <a:buNone/>
              <a:defRPr sz="1600" b="1"/>
            </a:lvl1pPr>
            <a:lvl2pPr>
              <a:buNone/>
              <a:defRPr sz="1600" b="1"/>
            </a:lvl2pPr>
            <a:lvl3pPr>
              <a:buNone/>
              <a:defRPr sz="1600" b="1"/>
            </a:lvl3pPr>
            <a:lvl4pPr>
              <a:buNone/>
              <a:defRPr sz="1600" b="1"/>
            </a:lvl4pPr>
            <a:lvl5pPr>
              <a:buNone/>
              <a:defRPr sz="1600" b="1"/>
            </a:lvl5pPr>
          </a:lstStyle>
          <a:p>
            <a:pPr lvl="0"/>
            <a:r>
              <a:rPr lang="en-US" dirty="0"/>
              <a:t>Subtitle (1 line preferred, 2 lines if necessary)</a:t>
            </a:r>
          </a:p>
        </p:txBody>
      </p:sp>
      <p:cxnSp>
        <p:nvCxnSpPr>
          <p:cNvPr id="19" name="btfpColumnHeaderBoxLine984923">
            <a:extLst>
              <a:ext uri="{FF2B5EF4-FFF2-40B4-BE49-F238E27FC236}">
                <a16:creationId xmlns:a16="http://schemas.microsoft.com/office/drawing/2014/main" id="{7739A47F-AF1A-3FB5-50F0-7DDCA0CB28B1}"/>
              </a:ext>
            </a:extLst>
          </p:cNvPr>
          <p:cNvCxnSpPr>
            <a:cxnSpLocks/>
          </p:cNvCxnSpPr>
          <p:nvPr userDrawn="1"/>
        </p:nvCxnSpPr>
        <p:spPr bwMode="gray">
          <a:xfrm flipV="1">
            <a:off x="323332" y="2046243"/>
            <a:ext cx="4172467" cy="402"/>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2" name="Text Placeholder 6">
            <a:extLst>
              <a:ext uri="{FF2B5EF4-FFF2-40B4-BE49-F238E27FC236}">
                <a16:creationId xmlns:a16="http://schemas.microsoft.com/office/drawing/2014/main" id="{1B043F75-ADAD-E3F4-AC3B-0934B1377C04}"/>
              </a:ext>
            </a:extLst>
          </p:cNvPr>
          <p:cNvSpPr>
            <a:spLocks noGrp="1"/>
          </p:cNvSpPr>
          <p:nvPr>
            <p:ph type="body" sz="quarter" idx="19" hasCustomPrompt="1"/>
          </p:nvPr>
        </p:nvSpPr>
        <p:spPr>
          <a:xfrm>
            <a:off x="4818888" y="1498005"/>
            <a:ext cx="4172467" cy="548640"/>
          </a:xfrm>
          <a:prstGeom prst="rect">
            <a:avLst/>
          </a:prstGeom>
        </p:spPr>
        <p:txBody>
          <a:bodyPr anchor="b"/>
          <a:lstStyle>
            <a:lvl1pPr marL="0" indent="0">
              <a:spcBef>
                <a:spcPts val="0"/>
              </a:spcBef>
              <a:buNone/>
              <a:defRPr sz="1600" b="1"/>
            </a:lvl1pPr>
            <a:lvl2pPr>
              <a:buNone/>
              <a:defRPr sz="1600" b="1"/>
            </a:lvl2pPr>
            <a:lvl3pPr>
              <a:buNone/>
              <a:defRPr sz="1600" b="1"/>
            </a:lvl3pPr>
            <a:lvl4pPr>
              <a:buNone/>
              <a:defRPr sz="1600" b="1"/>
            </a:lvl4pPr>
            <a:lvl5pPr>
              <a:buNone/>
              <a:defRPr sz="1600" b="1"/>
            </a:lvl5pPr>
          </a:lstStyle>
          <a:p>
            <a:pPr lvl="0"/>
            <a:r>
              <a:rPr lang="en-US" dirty="0"/>
              <a:t>Subtitle (1 line preferred, 2 lines if necessary)</a:t>
            </a:r>
          </a:p>
        </p:txBody>
      </p:sp>
      <p:cxnSp>
        <p:nvCxnSpPr>
          <p:cNvPr id="23" name="btfpColumnHeaderBoxLine984923">
            <a:extLst>
              <a:ext uri="{FF2B5EF4-FFF2-40B4-BE49-F238E27FC236}">
                <a16:creationId xmlns:a16="http://schemas.microsoft.com/office/drawing/2014/main" id="{EBA42865-E9BF-9021-F00F-FEDE0073E8FE}"/>
              </a:ext>
            </a:extLst>
          </p:cNvPr>
          <p:cNvCxnSpPr>
            <a:cxnSpLocks/>
          </p:cNvCxnSpPr>
          <p:nvPr userDrawn="1"/>
        </p:nvCxnSpPr>
        <p:spPr bwMode="gray">
          <a:xfrm flipV="1">
            <a:off x="4815962" y="2046243"/>
            <a:ext cx="4172467" cy="402"/>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 name="Text Placeholder 2">
            <a:extLst>
              <a:ext uri="{FF2B5EF4-FFF2-40B4-BE49-F238E27FC236}">
                <a16:creationId xmlns:a16="http://schemas.microsoft.com/office/drawing/2014/main" id="{84E519E3-5A3C-AE16-2EA0-D7C52ADA84BA}"/>
              </a:ext>
            </a:extLst>
          </p:cNvPr>
          <p:cNvSpPr>
            <a:spLocks noGrp="1"/>
          </p:cNvSpPr>
          <p:nvPr>
            <p:ph type="body" sz="quarter" idx="14"/>
          </p:nvPr>
        </p:nvSpPr>
        <p:spPr>
          <a:xfrm>
            <a:off x="9308592" y="1549400"/>
            <a:ext cx="2551176" cy="4546600"/>
          </a:xfrm>
          <a:prstGeom prst="rect">
            <a:avLst/>
          </a:prstGeom>
          <a:solidFill>
            <a:srgbClr val="E4E8EF"/>
          </a:solidFill>
        </p:spPr>
        <p:txBody>
          <a:bodyPr lIns="137160" tIns="137160" rIns="274320" bIns="137160">
            <a:noAutofit/>
          </a:bodyPr>
          <a:lstStyle>
            <a:lvl1pPr>
              <a:defRPr sz="1250"/>
            </a:lvl1pPr>
            <a:lvl2pPr>
              <a:defRPr sz="850"/>
            </a:lvl2pPr>
            <a:lvl3pPr>
              <a:defRPr sz="850"/>
            </a:lvl3pPr>
            <a:lvl4pPr>
              <a:defRPr sz="850"/>
            </a:lvl4pPr>
            <a:lvl5pPr>
              <a:defRPr sz="8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7252196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Key messages">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A95B8BD8-E431-D455-1ED2-406291B065BB}"/>
              </a:ext>
            </a:extLst>
          </p:cNvPr>
          <p:cNvGraphicFramePr>
            <a:graphicFrameLocks/>
          </p:cNvGraphicFramePr>
          <p:nvPr userDrawn="1">
            <p:custDataLst>
              <p:tags r:id="rId1"/>
            </p:custDataLst>
            <p:extLst>
              <p:ext uri="{D42A27DB-BD31-4B8C-83A1-F6EECF244321}">
                <p14:modId xmlns:p14="http://schemas.microsoft.com/office/powerpoint/2010/main" val="3810513497"/>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A95B8BD8-E431-D455-1ED2-406291B065BB}"/>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6" name="Picture Placeholder 28">
            <a:extLst>
              <a:ext uri="{FF2B5EF4-FFF2-40B4-BE49-F238E27FC236}">
                <a16:creationId xmlns:a16="http://schemas.microsoft.com/office/drawing/2014/main" id="{8D15BC06-EE81-73BA-5732-C5A6FE9E4950}"/>
              </a:ext>
            </a:extLst>
          </p:cNvPr>
          <p:cNvSpPr>
            <a:spLocks noGrp="1"/>
          </p:cNvSpPr>
          <p:nvPr>
            <p:ph type="pic" sz="quarter" idx="12"/>
          </p:nvPr>
        </p:nvSpPr>
        <p:spPr>
          <a:xfrm>
            <a:off x="330200" y="768350"/>
            <a:ext cx="3510784" cy="4981062"/>
          </a:xfrm>
          <a:prstGeom prst="rect">
            <a:avLst/>
          </a:prstGeom>
        </p:spPr>
        <p:txBody>
          <a:bodyPr/>
          <a:lstStyle>
            <a:lvl1pPr marL="0">
              <a:defRPr/>
            </a:lvl1pPr>
          </a:lstStyle>
          <a:p>
            <a:r>
              <a:rPr lang="en-US" dirty="0"/>
              <a:t>Click icon to add picture</a:t>
            </a:r>
          </a:p>
        </p:txBody>
      </p:sp>
      <p:sp>
        <p:nvSpPr>
          <p:cNvPr id="8" name="Text Placeholder 2">
            <a:extLst>
              <a:ext uri="{FF2B5EF4-FFF2-40B4-BE49-F238E27FC236}">
                <a16:creationId xmlns:a16="http://schemas.microsoft.com/office/drawing/2014/main" id="{1BB0C580-AC9F-ECD5-99CE-AEC9A368329A}"/>
              </a:ext>
            </a:extLst>
          </p:cNvPr>
          <p:cNvSpPr>
            <a:spLocks noGrp="1"/>
          </p:cNvSpPr>
          <p:nvPr>
            <p:ph type="body" sz="quarter" idx="13"/>
          </p:nvPr>
        </p:nvSpPr>
        <p:spPr>
          <a:xfrm>
            <a:off x="4183267" y="768350"/>
            <a:ext cx="7502525" cy="4981062"/>
          </a:xfrm>
          <a:prstGeom prst="rect">
            <a:avLst/>
          </a:prstGeo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Footer Placeholder 4">
            <a:extLst>
              <a:ext uri="{FF2B5EF4-FFF2-40B4-BE49-F238E27FC236}">
                <a16:creationId xmlns:a16="http://schemas.microsoft.com/office/drawing/2014/main" id="{F8E3FE2A-C8FA-E15E-73E2-8DCE607136B1}"/>
              </a:ext>
            </a:extLst>
          </p:cNvPr>
          <p:cNvSpPr>
            <a:spLocks noGrp="1"/>
          </p:cNvSpPr>
          <p:nvPr>
            <p:ph type="ftr" sz="quarter" idx="3"/>
          </p:nvPr>
        </p:nvSpPr>
        <p:spPr>
          <a:xfrm>
            <a:off x="334962" y="6344432"/>
            <a:ext cx="9147241" cy="216706"/>
          </a:xfrm>
          <a:prstGeom prst="rect">
            <a:avLst/>
          </a:prstGeom>
        </p:spPr>
        <p:txBody>
          <a:bodyPr vert="horz" lIns="0" tIns="0" rIns="0" bIns="0" rtlCol="0" anchor="t"/>
          <a:lstStyle>
            <a:lvl1pPr algn="l">
              <a:defRPr sz="800">
                <a:solidFill>
                  <a:schemeClr val="tx1">
                    <a:tint val="82000"/>
                  </a:schemeClr>
                </a:solidFill>
              </a:defRPr>
            </a:lvl1pPr>
          </a:lstStyle>
          <a:p>
            <a:r>
              <a:rPr lang="en-US" dirty="0">
                <a:solidFill>
                  <a:srgbClr val="000000"/>
                </a:solidFill>
              </a:rPr>
              <a:t>Sources: Source title [with link] (Source name, year); Source title [with link] (Source name, year).</a:t>
            </a:r>
          </a:p>
          <a:p>
            <a:r>
              <a:rPr lang="en-US" dirty="0">
                <a:solidFill>
                  <a:srgbClr val="000000"/>
                </a:solidFill>
              </a:rPr>
              <a:t>Credit: Names, and </a:t>
            </a:r>
            <a:r>
              <a:rPr lang="en-US" u="sng" dirty="0">
                <a:hlinkClick r:id="rId5"/>
              </a:rPr>
              <a:t>Gernot Wagner</a:t>
            </a:r>
            <a:r>
              <a:rPr lang="en-US" dirty="0"/>
              <a:t>. </a:t>
            </a:r>
            <a:r>
              <a:rPr lang="en-US" dirty="0">
                <a:solidFill>
                  <a:schemeClr val="tx1"/>
                </a:solidFill>
              </a:rPr>
              <a:t>Share with </a:t>
            </a:r>
            <a:r>
              <a:rPr lang="en-US" u="sng" dirty="0">
                <a:solidFill>
                  <a:schemeClr val="tx1"/>
                </a:solidFill>
                <a:hlinkClick r:id="rId6"/>
              </a:rPr>
              <a:t>attribution</a:t>
            </a:r>
            <a:r>
              <a:rPr lang="en-US" dirty="0">
                <a:solidFill>
                  <a:schemeClr val="tx1"/>
                </a:solidFill>
              </a:rPr>
              <a:t>: Name of lead author </a:t>
            </a:r>
            <a:r>
              <a:rPr lang="en-US" i="1" dirty="0">
                <a:solidFill>
                  <a:schemeClr val="tx1"/>
                </a:solidFill>
              </a:rPr>
              <a:t>et al.</a:t>
            </a:r>
            <a:r>
              <a:rPr lang="en-US" dirty="0">
                <a:solidFill>
                  <a:schemeClr val="tx1"/>
                </a:solidFill>
              </a:rPr>
              <a:t>, “</a:t>
            </a:r>
            <a:r>
              <a:rPr lang="en-US" u="sng" dirty="0">
                <a:solidFill>
                  <a:schemeClr val="tx1"/>
                </a:solidFill>
              </a:rPr>
              <a:t>Title of the deck [linked to website]</a:t>
            </a:r>
            <a:r>
              <a:rPr lang="en-US" dirty="0">
                <a:solidFill>
                  <a:schemeClr val="tx1"/>
                </a:solidFill>
              </a:rPr>
              <a:t>” (Day Month [spelled out] Year).​</a:t>
            </a:r>
          </a:p>
        </p:txBody>
      </p:sp>
      <p:sp>
        <p:nvSpPr>
          <p:cNvPr id="4" name="Content Placeholder 3">
            <a:extLst>
              <a:ext uri="{FF2B5EF4-FFF2-40B4-BE49-F238E27FC236}">
                <a16:creationId xmlns:a16="http://schemas.microsoft.com/office/drawing/2014/main" id="{CE74C9EC-1A5B-0243-D83E-2EB318287464}"/>
              </a:ext>
            </a:extLst>
          </p:cNvPr>
          <p:cNvSpPr>
            <a:spLocks noGrp="1"/>
          </p:cNvSpPr>
          <p:nvPr>
            <p:ph sz="quarter" idx="14" hasCustomPrompt="1"/>
          </p:nvPr>
        </p:nvSpPr>
        <p:spPr>
          <a:xfrm>
            <a:off x="501445" y="4305300"/>
            <a:ext cx="3165987" cy="1295400"/>
          </a:xfrm>
          <a:prstGeom prst="rect">
            <a:avLst/>
          </a:prstGeom>
        </p:spPr>
        <p:txBody>
          <a:bodyPr>
            <a:noAutofit/>
          </a:bodyPr>
          <a:lstStyle>
            <a:lvl1pPr marL="0">
              <a:buNone/>
              <a:defRPr sz="2800" b="1"/>
            </a:lvl1pPr>
          </a:lstStyle>
          <a:p>
            <a:pPr lvl="0"/>
            <a:r>
              <a:rPr lang="en-US" dirty="0"/>
              <a:t>Key message title</a:t>
            </a:r>
          </a:p>
        </p:txBody>
      </p:sp>
    </p:spTree>
    <p:extLst>
      <p:ext uri="{BB962C8B-B14F-4D97-AF65-F5344CB8AC3E}">
        <p14:creationId xmlns:p14="http://schemas.microsoft.com/office/powerpoint/2010/main" val="425961232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emf"/><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oleObject" Target="../embeddings/oleObject1.bin"/><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ags" Target="../tags/tag3.xml"/><Relationship Id="rId5" Type="http://schemas.openxmlformats.org/officeDocument/2006/relationships/slideLayout" Target="../slideLayouts/slideLayout5.xml"/><Relationship Id="rId10" Type="http://schemas.openxmlformats.org/officeDocument/2006/relationships/tags" Target="../tags/tag2.xml"/><Relationship Id="rId4" Type="http://schemas.openxmlformats.org/officeDocument/2006/relationships/slideLayout" Target="../slideLayouts/slideLayout4.xml"/><Relationship Id="rId9"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6.xml"/><Relationship Id="rId13" Type="http://schemas.openxmlformats.org/officeDocument/2006/relationships/slideLayout" Target="../slideLayouts/slideLayout21.xml"/><Relationship Id="rId18" Type="http://schemas.openxmlformats.org/officeDocument/2006/relationships/image" Target="../media/image1.emf"/><Relationship Id="rId3" Type="http://schemas.openxmlformats.org/officeDocument/2006/relationships/slideLayout" Target="../slideLayouts/slideLayout11.xml"/><Relationship Id="rId21" Type="http://schemas.openxmlformats.org/officeDocument/2006/relationships/hyperlink" Target="https://business.columbia.edu/insights/climate/cki" TargetMode="External"/><Relationship Id="rId7" Type="http://schemas.openxmlformats.org/officeDocument/2006/relationships/slideLayout" Target="../slideLayouts/slideLayout15.xml"/><Relationship Id="rId12" Type="http://schemas.openxmlformats.org/officeDocument/2006/relationships/slideLayout" Target="../slideLayouts/slideLayout20.xml"/><Relationship Id="rId17" Type="http://schemas.openxmlformats.org/officeDocument/2006/relationships/oleObject" Target="../embeddings/oleObject9.bin"/><Relationship Id="rId2" Type="http://schemas.openxmlformats.org/officeDocument/2006/relationships/slideLayout" Target="../slideLayouts/slideLayout10.xml"/><Relationship Id="rId16" Type="http://schemas.openxmlformats.org/officeDocument/2006/relationships/tags" Target="../tags/tag13.xml"/><Relationship Id="rId20" Type="http://schemas.openxmlformats.org/officeDocument/2006/relationships/hyperlink" Target="https://business.columbia.edu/faculty/people/gernot-wagner" TargetMode="External"/><Relationship Id="rId1" Type="http://schemas.openxmlformats.org/officeDocument/2006/relationships/slideLayout" Target="../slideLayouts/slideLayout9.xml"/><Relationship Id="rId6" Type="http://schemas.openxmlformats.org/officeDocument/2006/relationships/slideLayout" Target="../slideLayouts/slideLayout14.xml"/><Relationship Id="rId11" Type="http://schemas.openxmlformats.org/officeDocument/2006/relationships/slideLayout" Target="../slideLayouts/slideLayout19.xml"/><Relationship Id="rId5" Type="http://schemas.openxmlformats.org/officeDocument/2006/relationships/slideLayout" Target="../slideLayouts/slideLayout13.xml"/><Relationship Id="rId15" Type="http://schemas.openxmlformats.org/officeDocument/2006/relationships/tags" Target="../tags/tag12.xml"/><Relationship Id="rId10" Type="http://schemas.openxmlformats.org/officeDocument/2006/relationships/slideLayout" Target="../slideLayouts/slideLayout18.xml"/><Relationship Id="rId19" Type="http://schemas.openxmlformats.org/officeDocument/2006/relationships/image" Target="../media/image7.png"/><Relationship Id="rId4" Type="http://schemas.openxmlformats.org/officeDocument/2006/relationships/slideLayout" Target="../slideLayouts/slideLayout12.xml"/><Relationship Id="rId9" Type="http://schemas.openxmlformats.org/officeDocument/2006/relationships/slideLayout" Target="../slideLayouts/slideLayout17.xml"/><Relationship Id="rId14"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C3EEFE3C-04B9-AB3C-EAE9-80904F3FD8AA}"/>
              </a:ext>
            </a:extLst>
          </p:cNvPr>
          <p:cNvGraphicFramePr>
            <a:graphicFrameLocks/>
          </p:cNvGraphicFramePr>
          <p:nvPr userDrawn="1">
            <p:custDataLst>
              <p:tags r:id="rId11"/>
            </p:custDataLst>
            <p:extLst>
              <p:ext uri="{D42A27DB-BD31-4B8C-83A1-F6EECF244321}">
                <p14:modId xmlns:p14="http://schemas.microsoft.com/office/powerpoint/2010/main" val="294635394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2" imgW="503" imgH="503" progId="TCLayout.ActiveDocument.1">
                  <p:embed/>
                </p:oleObj>
              </mc:Choice>
              <mc:Fallback>
                <p:oleObj name="think-cell Slide" r:id="rId12" imgW="503" imgH="503" progId="TCLayout.ActiveDocument.1">
                  <p:embed/>
                  <p:pic>
                    <p:nvPicPr>
                      <p:cNvPr id="3" name="think-cell data - do not delete" hidden="1">
                        <a:extLst>
                          <a:ext uri="{FF2B5EF4-FFF2-40B4-BE49-F238E27FC236}">
                            <a16:creationId xmlns:a16="http://schemas.microsoft.com/office/drawing/2014/main" id="{C3EEFE3C-04B9-AB3C-EAE9-80904F3FD8AA}"/>
                          </a:ext>
                        </a:extLst>
                      </p:cNvPr>
                      <p:cNvPicPr/>
                      <p:nvPr/>
                    </p:nvPicPr>
                    <p:blipFill>
                      <a:blip r:embed="rId13"/>
                      <a:stretch>
                        <a:fillRect/>
                      </a:stretch>
                    </p:blipFill>
                    <p:spPr>
                      <a:xfrm>
                        <a:off x="1588" y="1588"/>
                        <a:ext cx="1588" cy="1588"/>
                      </a:xfrm>
                      <a:prstGeom prst="rect">
                        <a:avLst/>
                      </a:prstGeom>
                    </p:spPr>
                  </p:pic>
                </p:oleObj>
              </mc:Fallback>
            </mc:AlternateContent>
          </a:graphicData>
        </a:graphic>
      </p:graphicFrame>
      <p:sp>
        <p:nvSpPr>
          <p:cNvPr id="5" name="BtfpConfiguration" hidden="1"/>
          <p:cNvSpPr txBox="1"/>
          <p:nvPr userDrawn="1"/>
        </p:nvSpPr>
        <p:spPr bwMode="hidden">
          <a:xfrm>
            <a:off x="0" y="0"/>
            <a:ext cx="36000" cy="36000"/>
          </a:xfrm>
          <a:prstGeom prst="rect">
            <a:avLst/>
          </a:prstGeom>
          <a:noFill/>
        </p:spPr>
        <p:txBody>
          <a:bodyPr wrap="none" lIns="0" tIns="0" rIns="0" bIns="0" rtlCol="0">
            <a:noAutofit/>
          </a:bodyPr>
          <a:lstStyle/>
          <a:p>
            <a:pPr marL="0" indent="0">
              <a:buNone/>
            </a:pPr>
            <a:r>
              <a:rPr lang="en-US" sz="100">
                <a:solidFill>
                  <a:schemeClr val="bg1">
                    <a:alpha val="0"/>
                  </a:schemeClr>
                </a:solidFill>
              </a:rPr>
              <a:t>&lt;btfp&gt;</a:t>
            </a:r>
          </a:p>
          <a:p>
            <a:pPr marL="0" indent="0">
              <a:buNone/>
            </a:pPr>
            <a:r>
              <a:rPr lang="en-US" sz="100">
                <a:solidFill>
                  <a:schemeClr val="bg1">
                    <a:alpha val="0"/>
                  </a:schemeClr>
                </a:solidFill>
              </a:rPr>
              <a:t>  &lt;template version="2.3.3" type="branded" pageSize="widescreen" /&gt;</a:t>
            </a:r>
          </a:p>
          <a:p>
            <a:pPr marL="0" indent="0">
              <a:buNone/>
            </a:pPr>
            <a:r>
              <a:rPr lang="en-US" sz="100">
                <a:solidFill>
                  <a:schemeClr val="bg1">
                    <a:alpha val="0"/>
                  </a:schemeClr>
                </a:solidFill>
              </a:rPr>
              <a:t>  &lt;!--BTFPCONFIGURATION:3C627466703E0D0A20203C74656D706C6174652076657273696F6E3D22322E332E342220747970653D226272616E64656422207061676553697A653D227769646573637265656E22202F3E0D0A3C2F627466703E--&gt;</a:t>
            </a:r>
          </a:p>
          <a:p>
            <a:pPr marL="0" indent="0">
              <a:buNone/>
            </a:pPr>
            <a:r>
              <a:rPr lang="en-US" sz="100">
                <a:solidFill>
                  <a:schemeClr val="bg1">
                    <a:alpha val="0"/>
                  </a:schemeClr>
                </a:solidFill>
              </a:rPr>
              <a:t>&lt;/btfp&gt;</a:t>
            </a:r>
            <a:endParaRPr lang="en-US" sz="100" dirty="0">
              <a:solidFill>
                <a:schemeClr val="bg1">
                  <a:alpha val="0"/>
                </a:schemeClr>
              </a:solidFill>
            </a:endParaRPr>
          </a:p>
        </p:txBody>
      </p:sp>
      <p:sp>
        <p:nvSpPr>
          <p:cNvPr id="8" name="CreatedFooter"/>
          <p:cNvSpPr/>
          <p:nvPr userDrawn="1"/>
        </p:nvSpPr>
        <p:spPr>
          <a:xfrm>
            <a:off x="8263033" y="6642830"/>
            <a:ext cx="1368171" cy="165036"/>
          </a:xfrm>
          <a:prstGeom prst="rect">
            <a:avLst/>
          </a:prstGeom>
        </p:spPr>
        <p:txBody>
          <a:bodyPr wrap="square" lIns="36000" tIns="36000" rIns="36000" bIns="36000">
            <a:spAutoFit/>
          </a:bodyPr>
          <a:lstStyle/>
          <a:p>
            <a:pPr marL="0" indent="0" algn="ctr" defTabSz="711200" rtl="0" eaLnBrk="1" latinLnBrk="0" hangingPunct="1">
              <a:spcBef>
                <a:spcPts val="1200"/>
              </a:spcBef>
              <a:buNone/>
            </a:pPr>
            <a:r>
              <a:rPr lang="en-US" sz="600">
                <a:solidFill>
                  <a:srgbClr val="FFFFFF"/>
                </a:solidFill>
              </a:rPr>
              <a:t>CKI Steel Background v231101-GF</a:t>
            </a:r>
            <a:endParaRPr lang="en-US" sz="600" dirty="0">
              <a:solidFill>
                <a:srgbClr val="FFFFFF"/>
              </a:solidFill>
            </a:endParaRPr>
          </a:p>
        </p:txBody>
      </p:sp>
      <p:sp>
        <p:nvSpPr>
          <p:cNvPr id="7" name="OfficeCode"/>
          <p:cNvSpPr/>
          <p:nvPr userDrawn="1"/>
        </p:nvSpPr>
        <p:spPr>
          <a:xfrm>
            <a:off x="7348519" y="6642830"/>
            <a:ext cx="288036" cy="165036"/>
          </a:xfrm>
          <a:prstGeom prst="rect">
            <a:avLst/>
          </a:prstGeom>
        </p:spPr>
        <p:txBody>
          <a:bodyPr wrap="square" lIns="36000" tIns="36000" rIns="36000" bIns="36000">
            <a:spAutoFit/>
          </a:bodyPr>
          <a:lstStyle/>
          <a:p>
            <a:pPr marL="0" indent="0" algn="ctr" defTabSz="711200" rtl="0" eaLnBrk="1" latinLnBrk="0" hangingPunct="1">
              <a:spcBef>
                <a:spcPts val="1200"/>
              </a:spcBef>
              <a:buNone/>
            </a:pPr>
            <a:r>
              <a:rPr lang="en-US" sz="600" dirty="0">
                <a:solidFill>
                  <a:srgbClr val="FFFFFF"/>
                </a:solidFill>
              </a:rPr>
              <a:t>BOS</a:t>
            </a:r>
          </a:p>
        </p:txBody>
      </p:sp>
      <p:sp>
        <p:nvSpPr>
          <p:cNvPr id="2" name="Text Placeholder 10">
            <a:extLst>
              <a:ext uri="{FF2B5EF4-FFF2-40B4-BE49-F238E27FC236}">
                <a16:creationId xmlns:a16="http://schemas.microsoft.com/office/drawing/2014/main" id="{6F76E689-2599-906D-6418-FF0DB8B678E4}"/>
              </a:ext>
            </a:extLst>
          </p:cNvPr>
          <p:cNvSpPr>
            <a:spLocks noGrp="1"/>
          </p:cNvSpPr>
          <p:nvPr>
            <p:ph type="body" idx="1"/>
          </p:nvPr>
        </p:nvSpPr>
        <p:spPr>
          <a:xfrm>
            <a:off x="334963" y="1825625"/>
            <a:ext cx="11522075" cy="4351338"/>
          </a:xfrm>
          <a:prstGeom prst="rect">
            <a:avLst/>
          </a:prstGeom>
        </p:spPr>
        <p:txBody>
          <a:bodyPr vert="horz" lIns="91440" tIns="45720" rIns="91440" bIns="45720" rtlCol="0">
            <a:noAutofit/>
          </a:bodyPr>
          <a:lstStyle/>
          <a:p>
            <a:pPr lvl="0"/>
            <a:r>
              <a:rPr lang="en-US" dirty="0"/>
              <a:t> Click to edit Master text styles</a:t>
            </a:r>
          </a:p>
          <a:p>
            <a:pPr lvl="1"/>
            <a:r>
              <a:rPr lang="en-US" dirty="0"/>
              <a:t> Second level</a:t>
            </a:r>
          </a:p>
          <a:p>
            <a:pPr lvl="2"/>
            <a:r>
              <a:rPr lang="en-US" dirty="0"/>
              <a:t>Third level</a:t>
            </a:r>
          </a:p>
          <a:p>
            <a:pPr lvl="3"/>
            <a:r>
              <a:rPr lang="en-US" dirty="0"/>
              <a:t>Fourth level</a:t>
            </a:r>
          </a:p>
          <a:p>
            <a:pPr lvl="4"/>
            <a:r>
              <a:rPr lang="en-US" dirty="0"/>
              <a:t>Fifth level</a:t>
            </a:r>
          </a:p>
        </p:txBody>
      </p:sp>
    </p:spTree>
    <p:custDataLst>
      <p:tags r:id="rId10"/>
    </p:custDataLst>
    <p:extLst>
      <p:ext uri="{BB962C8B-B14F-4D97-AF65-F5344CB8AC3E}">
        <p14:creationId xmlns:p14="http://schemas.microsoft.com/office/powerpoint/2010/main" val="411175702"/>
      </p:ext>
    </p:extLst>
  </p:cSld>
  <p:clrMap bg1="lt1" tx1="dk1" bg2="lt2" tx2="dk2" accent1="accent1" accent2="accent2" accent3="accent3" accent4="accent4" accent5="accent5" accent6="accent6" hlink="hlink" folHlink="folHlink"/>
  <p:sldLayoutIdLst>
    <p:sldLayoutId id="2147483682" r:id="rId1"/>
    <p:sldLayoutId id="2147483685" r:id="rId2"/>
    <p:sldLayoutId id="2147483686" r:id="rId3"/>
    <p:sldLayoutId id="2147483710" r:id="rId4"/>
    <p:sldLayoutId id="2147483761" r:id="rId5"/>
    <p:sldLayoutId id="2147483760" r:id="rId6"/>
    <p:sldLayoutId id="2147483759" r:id="rId7"/>
    <p:sldLayoutId id="2147483767" r:id="rId8"/>
  </p:sldLayoutIdLst>
  <p:hf hdr="0" dt="0"/>
  <p:txStyles>
    <p:titleStyle>
      <a:lvl1pPr algn="l" defTabSz="711200" rtl="0" eaLnBrk="1" latinLnBrk="0" hangingPunct="1">
        <a:lnSpc>
          <a:spcPct val="100000"/>
        </a:lnSpc>
        <a:spcBef>
          <a:spcPct val="0"/>
        </a:spcBef>
        <a:buNone/>
        <a:defRPr sz="3600" b="1" kern="1200">
          <a:solidFill>
            <a:schemeClr val="tx1"/>
          </a:solidFill>
          <a:latin typeface="+mj-lt"/>
          <a:ea typeface="+mj-ea"/>
          <a:cs typeface="+mj-cs"/>
        </a:defRPr>
      </a:lvl1pPr>
    </p:titleStyle>
    <p:body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177800" indent="-177800" algn="l" defTabSz="711200" rtl="0" eaLnBrk="1" latinLnBrk="0" hangingPunct="1">
        <a:spcBef>
          <a:spcPts val="1200"/>
        </a:spcBef>
        <a:buChar char="•"/>
        <a:defRPr sz="1600" kern="1200">
          <a:solidFill>
            <a:schemeClr val="tx1"/>
          </a:solidFill>
          <a:latin typeface="+mn-lt"/>
          <a:ea typeface="+mn-ea"/>
          <a:cs typeface="+mn-cs"/>
        </a:defRPr>
      </a:lvl1pPr>
      <a:lvl2pPr marL="355600" indent="-177800" algn="l" defTabSz="711200" rtl="0" eaLnBrk="1" latinLnBrk="0" hangingPunct="1">
        <a:spcBef>
          <a:spcPts val="600"/>
        </a:spcBef>
        <a:buChar char="–"/>
        <a:defRPr sz="1400" kern="1200">
          <a:solidFill>
            <a:schemeClr val="tx1"/>
          </a:solidFill>
          <a:latin typeface="+mn-lt"/>
          <a:ea typeface="+mn-ea"/>
          <a:cs typeface="+mn-cs"/>
        </a:defRPr>
      </a:lvl2pPr>
      <a:lvl3pPr marL="533400" indent="-177800" algn="l" defTabSz="711200" rtl="0" eaLnBrk="1" latinLnBrk="0" hangingPunct="1">
        <a:spcBef>
          <a:spcPts val="600"/>
        </a:spcBef>
        <a:buChar char="&gt;"/>
        <a:defRPr sz="1400" kern="1200">
          <a:solidFill>
            <a:schemeClr val="tx1"/>
          </a:solidFill>
          <a:latin typeface="+mn-lt"/>
          <a:ea typeface="+mn-ea"/>
          <a:cs typeface="+mn-cs"/>
        </a:defRPr>
      </a:lvl3pPr>
      <a:lvl4pPr marL="711200" indent="-177800" algn="l" defTabSz="711200" rtl="0" eaLnBrk="1" latinLnBrk="0" hangingPunct="1">
        <a:spcBef>
          <a:spcPts val="600"/>
        </a:spcBef>
        <a:buChar char="–"/>
        <a:defRPr sz="1400" kern="1200">
          <a:solidFill>
            <a:schemeClr val="tx1"/>
          </a:solidFill>
          <a:latin typeface="+mn-lt"/>
          <a:ea typeface="+mn-ea"/>
          <a:cs typeface="+mn-cs"/>
        </a:defRPr>
      </a:lvl4pPr>
      <a:lvl5pPr marL="889000" indent="-177800" algn="l" defTabSz="711200" rtl="0" eaLnBrk="1" latinLnBrk="0" hangingPunct="1">
        <a:spcBef>
          <a:spcPts val="600"/>
        </a:spcBef>
        <a:buChar char="&gt;"/>
        <a:defRPr sz="1400" kern="1200">
          <a:solidFill>
            <a:schemeClr val="tx1"/>
          </a:solidFill>
          <a:latin typeface="+mn-lt"/>
          <a:ea typeface="+mn-ea"/>
          <a:cs typeface="+mn-cs"/>
        </a:defRPr>
      </a:lvl5pPr>
      <a:lvl6pPr marL="1066800" algn="l" defTabSz="711200" rtl="0" eaLnBrk="1" latinLnBrk="0" hangingPunct="1">
        <a:defRPr sz="1400" kern="1200">
          <a:solidFill>
            <a:schemeClr val="tx1"/>
          </a:solidFill>
          <a:latin typeface="+mn-lt"/>
          <a:ea typeface="+mn-ea"/>
          <a:cs typeface="+mn-cs"/>
        </a:defRPr>
      </a:lvl6pPr>
      <a:lvl7pPr marL="1244600" algn="l" defTabSz="711200" rtl="0" eaLnBrk="1" latinLnBrk="0" hangingPunct="1">
        <a:defRPr sz="1400" kern="1200">
          <a:solidFill>
            <a:schemeClr val="tx1"/>
          </a:solidFill>
          <a:latin typeface="+mn-lt"/>
          <a:ea typeface="+mn-ea"/>
          <a:cs typeface="+mn-cs"/>
        </a:defRPr>
      </a:lvl7pPr>
      <a:lvl8pPr marL="1422400" algn="l" defTabSz="711200" rtl="0" eaLnBrk="1" latinLnBrk="0" hangingPunct="1">
        <a:defRPr sz="1400" kern="1200">
          <a:solidFill>
            <a:schemeClr val="tx1"/>
          </a:solidFill>
          <a:latin typeface="+mn-lt"/>
          <a:ea typeface="+mn-ea"/>
          <a:cs typeface="+mn-cs"/>
        </a:defRPr>
      </a:lvl8pPr>
      <a:lvl9pPr marL="1600200" algn="l" defTabSz="711200" rtl="0" eaLnBrk="1" latinLnBrk="0" hangingPunct="1">
        <a:defRPr sz="14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550">
          <p15:clr>
            <a:srgbClr val="D1D1D1"/>
          </p15:clr>
        </p15:guide>
        <p15:guide id="2" pos="211">
          <p15:clr>
            <a:srgbClr val="D1D1D1"/>
          </p15:clr>
        </p15:guide>
        <p15:guide id="4" orient="horz" pos="799">
          <p15:clr>
            <a:srgbClr val="D1D1D1"/>
          </p15:clr>
        </p15:guide>
        <p15:guide id="7" orient="horz" pos="4133">
          <p15:clr>
            <a:srgbClr val="D1D1D1"/>
          </p15:clr>
        </p15:guide>
        <p15:guide id="8" pos="7469">
          <p15:clr>
            <a:srgbClr val="D1D1D1"/>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C3EEFE3C-04B9-AB3C-EAE9-80904F3FD8AA}"/>
              </a:ext>
            </a:extLst>
          </p:cNvPr>
          <p:cNvGraphicFramePr>
            <a:graphicFrameLocks/>
          </p:cNvGraphicFramePr>
          <p:nvPr userDrawn="1">
            <p:custDataLst>
              <p:tags r:id="rId16"/>
            </p:custDataLst>
            <p:extLst>
              <p:ext uri="{D42A27DB-BD31-4B8C-83A1-F6EECF244321}">
                <p14:modId xmlns:p14="http://schemas.microsoft.com/office/powerpoint/2010/main" val="183322816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7" imgW="503" imgH="503" progId="TCLayout.ActiveDocument.1">
                  <p:embed/>
                </p:oleObj>
              </mc:Choice>
              <mc:Fallback>
                <p:oleObj name="think-cell Slide" r:id="rId17" imgW="503" imgH="503" progId="TCLayout.ActiveDocument.1">
                  <p:embed/>
                  <p:pic>
                    <p:nvPicPr>
                      <p:cNvPr id="3" name="think-cell data - do not delete" hidden="1">
                        <a:extLst>
                          <a:ext uri="{FF2B5EF4-FFF2-40B4-BE49-F238E27FC236}">
                            <a16:creationId xmlns:a16="http://schemas.microsoft.com/office/drawing/2014/main" id="{C3EEFE3C-04B9-AB3C-EAE9-80904F3FD8AA}"/>
                          </a:ext>
                        </a:extLst>
                      </p:cNvPr>
                      <p:cNvPicPr/>
                      <p:nvPr/>
                    </p:nvPicPr>
                    <p:blipFill>
                      <a:blip r:embed="rId18"/>
                      <a:stretch>
                        <a:fillRect/>
                      </a:stretch>
                    </p:blipFill>
                    <p:spPr>
                      <a:xfrm>
                        <a:off x="1588" y="1588"/>
                        <a:ext cx="1588" cy="1588"/>
                      </a:xfrm>
                      <a:prstGeom prst="rect">
                        <a:avLst/>
                      </a:prstGeom>
                    </p:spPr>
                  </p:pic>
                </p:oleObj>
              </mc:Fallback>
            </mc:AlternateContent>
          </a:graphicData>
        </a:graphic>
      </p:graphicFrame>
      <p:sp>
        <p:nvSpPr>
          <p:cNvPr id="5" name="BtfpConfiguration" hidden="1"/>
          <p:cNvSpPr txBox="1"/>
          <p:nvPr userDrawn="1"/>
        </p:nvSpPr>
        <p:spPr bwMode="hidden">
          <a:xfrm>
            <a:off x="0" y="0"/>
            <a:ext cx="36000" cy="36000"/>
          </a:xfrm>
          <a:prstGeom prst="rect">
            <a:avLst/>
          </a:prstGeom>
          <a:noFill/>
        </p:spPr>
        <p:txBody>
          <a:bodyPr wrap="none" lIns="0" tIns="0" rIns="0" bIns="0" rtlCol="0">
            <a:noAutofit/>
          </a:bodyPr>
          <a:lstStyle/>
          <a:p>
            <a:pPr marL="0" indent="0">
              <a:buNone/>
            </a:pPr>
            <a:r>
              <a:rPr lang="en-US" sz="100">
                <a:solidFill>
                  <a:schemeClr val="bg1">
                    <a:alpha val="0"/>
                  </a:schemeClr>
                </a:solidFill>
              </a:rPr>
              <a:t>&lt;btfp&gt;</a:t>
            </a:r>
          </a:p>
          <a:p>
            <a:pPr marL="0" indent="0">
              <a:buNone/>
            </a:pPr>
            <a:r>
              <a:rPr lang="en-US" sz="100">
                <a:solidFill>
                  <a:schemeClr val="bg1">
                    <a:alpha val="0"/>
                  </a:schemeClr>
                </a:solidFill>
              </a:rPr>
              <a:t>  &lt;template version="2.3.3" type="branded" pageSize="widescreen" /&gt;</a:t>
            </a:r>
          </a:p>
          <a:p>
            <a:pPr marL="0" indent="0">
              <a:buNone/>
            </a:pPr>
            <a:r>
              <a:rPr lang="en-US" sz="100">
                <a:solidFill>
                  <a:schemeClr val="bg1">
                    <a:alpha val="0"/>
                  </a:schemeClr>
                </a:solidFill>
              </a:rPr>
              <a:t>  &lt;!--BTFPCONFIGURATION:3C627466703E0D0A20203C74656D706C6174652076657273696F6E3D22322E332E342220747970653D226272616E64656422207061676553697A653D227769646573637265656E22202F3E0D0A3C2F627466703E--&gt;</a:t>
            </a:r>
          </a:p>
          <a:p>
            <a:pPr marL="0" indent="0">
              <a:buNone/>
            </a:pPr>
            <a:r>
              <a:rPr lang="en-US" sz="100">
                <a:solidFill>
                  <a:schemeClr val="bg1">
                    <a:alpha val="0"/>
                  </a:schemeClr>
                </a:solidFill>
              </a:rPr>
              <a:t>&lt;/btfp&gt;</a:t>
            </a:r>
            <a:endParaRPr lang="en-US" sz="100" dirty="0">
              <a:solidFill>
                <a:schemeClr val="bg1">
                  <a:alpha val="0"/>
                </a:schemeClr>
              </a:solidFill>
            </a:endParaRPr>
          </a:p>
        </p:txBody>
      </p:sp>
      <p:sp>
        <p:nvSpPr>
          <p:cNvPr id="7" name="OfficeCode"/>
          <p:cNvSpPr/>
          <p:nvPr userDrawn="1"/>
        </p:nvSpPr>
        <p:spPr>
          <a:xfrm>
            <a:off x="7348519" y="6642830"/>
            <a:ext cx="288036" cy="165036"/>
          </a:xfrm>
          <a:prstGeom prst="rect">
            <a:avLst/>
          </a:prstGeom>
        </p:spPr>
        <p:txBody>
          <a:bodyPr wrap="square" lIns="36000" tIns="36000" rIns="36000" bIns="36000">
            <a:spAutoFit/>
          </a:bodyPr>
          <a:lstStyle/>
          <a:p>
            <a:pPr marL="0" indent="0" algn="ctr" defTabSz="711200" rtl="0" eaLnBrk="1" latinLnBrk="0" hangingPunct="1">
              <a:spcBef>
                <a:spcPts val="1200"/>
              </a:spcBef>
              <a:buNone/>
            </a:pPr>
            <a:r>
              <a:rPr lang="en-US" sz="600" dirty="0">
                <a:solidFill>
                  <a:srgbClr val="FFFFFF"/>
                </a:solidFill>
              </a:rPr>
              <a:t>BOS</a:t>
            </a:r>
          </a:p>
        </p:txBody>
      </p:sp>
      <p:sp>
        <p:nvSpPr>
          <p:cNvPr id="15" name="Text Placeholder 10">
            <a:extLst>
              <a:ext uri="{FF2B5EF4-FFF2-40B4-BE49-F238E27FC236}">
                <a16:creationId xmlns:a16="http://schemas.microsoft.com/office/drawing/2014/main" id="{115DFB91-512B-3844-A114-92FBEDCA92F2}"/>
              </a:ext>
            </a:extLst>
          </p:cNvPr>
          <p:cNvSpPr>
            <a:spLocks noGrp="1"/>
          </p:cNvSpPr>
          <p:nvPr>
            <p:ph type="body" idx="1"/>
          </p:nvPr>
        </p:nvSpPr>
        <p:spPr>
          <a:xfrm>
            <a:off x="334963" y="1825625"/>
            <a:ext cx="11522075" cy="4351338"/>
          </a:xfrm>
          <a:prstGeom prst="rect">
            <a:avLst/>
          </a:prstGeom>
        </p:spPr>
        <p:txBody>
          <a:bodyPr vert="horz" lIns="91440" tIns="45720" rIns="91440" bIns="45720" rtlCol="0">
            <a:noAutofit/>
          </a:bodyPr>
          <a:lstStyle/>
          <a:p>
            <a:pPr lvl="0"/>
            <a:r>
              <a:rPr lang="en-US" dirty="0"/>
              <a:t> Click to edit Master text styles</a:t>
            </a:r>
          </a:p>
          <a:p>
            <a:pPr lvl="1"/>
            <a:r>
              <a:rPr lang="en-US" dirty="0"/>
              <a:t> Second level</a:t>
            </a:r>
          </a:p>
          <a:p>
            <a:pPr lvl="2"/>
            <a:r>
              <a:rPr lang="en-US" dirty="0"/>
              <a:t>Third level</a:t>
            </a:r>
          </a:p>
          <a:p>
            <a:pPr lvl="3"/>
            <a:r>
              <a:rPr lang="en-US" dirty="0"/>
              <a:t>Fourth level</a:t>
            </a:r>
          </a:p>
          <a:p>
            <a:pPr lvl="4"/>
            <a:r>
              <a:rPr lang="en-US" dirty="0"/>
              <a:t>Fifth level</a:t>
            </a:r>
          </a:p>
        </p:txBody>
      </p:sp>
      <p:cxnSp>
        <p:nvCxnSpPr>
          <p:cNvPr id="9" name="Straight Connector 8">
            <a:extLst>
              <a:ext uri="{FF2B5EF4-FFF2-40B4-BE49-F238E27FC236}">
                <a16:creationId xmlns:a16="http://schemas.microsoft.com/office/drawing/2014/main" id="{7395F338-471E-FA38-41D0-3375145984BA}"/>
              </a:ext>
            </a:extLst>
          </p:cNvPr>
          <p:cNvCxnSpPr/>
          <p:nvPr userDrawn="1"/>
        </p:nvCxnSpPr>
        <p:spPr>
          <a:xfrm>
            <a:off x="0" y="513379"/>
            <a:ext cx="12192000" cy="0"/>
          </a:xfrm>
          <a:prstGeom prst="line">
            <a:avLst/>
          </a:prstGeom>
          <a:ln>
            <a:solidFill>
              <a:srgbClr val="181A1C"/>
            </a:solidFill>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B81021E2-9353-F5D6-4831-71C13B1AC983}"/>
              </a:ext>
            </a:extLst>
          </p:cNvPr>
          <p:cNvSpPr txBox="1"/>
          <p:nvPr userDrawn="1"/>
        </p:nvSpPr>
        <p:spPr bwMode="gray">
          <a:xfrm>
            <a:off x="10777929" y="272597"/>
            <a:ext cx="1079110" cy="215444"/>
          </a:xfrm>
          <a:prstGeom prst="rect">
            <a:avLst/>
          </a:prstGeom>
          <a:noFill/>
        </p:spPr>
        <p:txBody>
          <a:bodyPr wrap="square" lIns="91440" tIns="45720" rIns="91440" bIns="45720" rtlCol="0" anchor="ctr">
            <a:spAutoFit/>
          </a:bodyPr>
          <a:lstStyle/>
          <a:p>
            <a:pPr marL="0" indent="0" algn="r">
              <a:spcBef>
                <a:spcPts val="600"/>
              </a:spcBef>
              <a:spcAft>
                <a:spcPts val="600"/>
              </a:spcAft>
              <a:buNone/>
            </a:pPr>
            <a:fld id="{DBBFD4BF-CE92-6F42-B836-6FA9C3EC13F8}" type="slidenum">
              <a:rPr lang="en-US" sz="800" b="0" smtClean="0">
                <a:latin typeface="+mn-lt"/>
              </a:rPr>
              <a:pPr marL="0" indent="0" algn="r">
                <a:spcBef>
                  <a:spcPts val="600"/>
                </a:spcBef>
                <a:spcAft>
                  <a:spcPts val="600"/>
                </a:spcAft>
                <a:buNone/>
              </a:pPr>
              <a:t>‹#›</a:t>
            </a:fld>
            <a:r>
              <a:rPr lang="en-US" sz="800" b="0" dirty="0">
                <a:latin typeface="+mn-lt"/>
              </a:rPr>
              <a:t> of 87</a:t>
            </a:r>
          </a:p>
        </p:txBody>
      </p:sp>
      <p:pic>
        <p:nvPicPr>
          <p:cNvPr id="12" name="Picture 11"/>
          <p:cNvPicPr>
            <a:picLocks noChangeAspect="1"/>
          </p:cNvPicPr>
          <p:nvPr userDrawn="1"/>
        </p:nvPicPr>
        <p:blipFill>
          <a:blip r:embed="rId19">
            <a:extLst>
              <a:ext uri="{28A0092B-C50C-407E-A947-70E740481C1C}">
                <a14:useLocalDpi xmlns:a14="http://schemas.microsoft.com/office/drawing/2010/main" val="0"/>
              </a:ext>
            </a:extLst>
          </a:blip>
          <a:stretch>
            <a:fillRect/>
          </a:stretch>
        </p:blipFill>
        <p:spPr>
          <a:xfrm>
            <a:off x="9559473" y="6392206"/>
            <a:ext cx="2302327" cy="385640"/>
          </a:xfrm>
          <a:prstGeom prst="rect">
            <a:avLst/>
          </a:prstGeom>
        </p:spPr>
      </p:pic>
      <p:sp>
        <p:nvSpPr>
          <p:cNvPr id="4" name="Footer Placeholder 4">
            <a:extLst>
              <a:ext uri="{FF2B5EF4-FFF2-40B4-BE49-F238E27FC236}">
                <a16:creationId xmlns:a16="http://schemas.microsoft.com/office/drawing/2014/main" id="{81ECB5BF-3801-F73D-99D7-E439D56BCDFD}"/>
              </a:ext>
            </a:extLst>
          </p:cNvPr>
          <p:cNvSpPr>
            <a:spLocks noGrp="1"/>
          </p:cNvSpPr>
          <p:nvPr>
            <p:ph type="ftr" sz="quarter" idx="3"/>
          </p:nvPr>
        </p:nvSpPr>
        <p:spPr>
          <a:xfrm>
            <a:off x="334962" y="6344432"/>
            <a:ext cx="9147241" cy="216706"/>
          </a:xfrm>
          <a:prstGeom prst="rect">
            <a:avLst/>
          </a:prstGeom>
        </p:spPr>
        <p:txBody>
          <a:bodyPr vert="horz" lIns="0" tIns="0" rIns="0" bIns="0" rtlCol="0" anchor="t"/>
          <a:lstStyle>
            <a:lvl1pPr algn="l">
              <a:defRPr sz="800">
                <a:solidFill>
                  <a:schemeClr val="tx1">
                    <a:tint val="82000"/>
                  </a:schemeClr>
                </a:solidFill>
              </a:defRPr>
            </a:lvl1pPr>
          </a:lstStyle>
          <a:p>
            <a:r>
              <a:rPr lang="en-US" dirty="0">
                <a:solidFill>
                  <a:srgbClr val="000000"/>
                </a:solidFill>
              </a:rPr>
              <a:t>Sources: Source title [with link] (Source name, year); Source title [with link] (Source name, year).</a:t>
            </a:r>
          </a:p>
          <a:p>
            <a:r>
              <a:rPr lang="en-US" dirty="0">
                <a:solidFill>
                  <a:srgbClr val="000000"/>
                </a:solidFill>
              </a:rPr>
              <a:t>Credit: Names, and </a:t>
            </a:r>
            <a:r>
              <a:rPr lang="en-US" u="sng" dirty="0">
                <a:hlinkClick r:id="rId20"/>
              </a:rPr>
              <a:t>Gernot Wagner</a:t>
            </a:r>
            <a:r>
              <a:rPr lang="en-US" dirty="0"/>
              <a:t>. </a:t>
            </a:r>
            <a:r>
              <a:rPr lang="en-US" dirty="0">
                <a:solidFill>
                  <a:schemeClr val="tx1"/>
                </a:solidFill>
              </a:rPr>
              <a:t>Share with </a:t>
            </a:r>
            <a:r>
              <a:rPr lang="en-US" u="sng" dirty="0">
                <a:solidFill>
                  <a:schemeClr val="tx1"/>
                </a:solidFill>
                <a:hlinkClick r:id="rId21"/>
              </a:rPr>
              <a:t>attribution</a:t>
            </a:r>
            <a:r>
              <a:rPr lang="en-US" dirty="0">
                <a:solidFill>
                  <a:schemeClr val="tx1"/>
                </a:solidFill>
              </a:rPr>
              <a:t>: Name of lead author </a:t>
            </a:r>
            <a:r>
              <a:rPr lang="en-US" i="1" dirty="0">
                <a:solidFill>
                  <a:schemeClr val="tx1"/>
                </a:solidFill>
              </a:rPr>
              <a:t>et al.</a:t>
            </a:r>
            <a:r>
              <a:rPr lang="en-US" dirty="0">
                <a:solidFill>
                  <a:schemeClr val="tx1"/>
                </a:solidFill>
              </a:rPr>
              <a:t>, “</a:t>
            </a:r>
            <a:r>
              <a:rPr lang="en-US" u="sng" dirty="0">
                <a:solidFill>
                  <a:schemeClr val="tx1"/>
                </a:solidFill>
              </a:rPr>
              <a:t>Title of the deck [linked to website]</a:t>
            </a:r>
            <a:r>
              <a:rPr lang="en-US" dirty="0">
                <a:solidFill>
                  <a:schemeClr val="tx1"/>
                </a:solidFill>
              </a:rPr>
              <a:t>” (Day Month [spelled out] Year).​</a:t>
            </a:r>
          </a:p>
        </p:txBody>
      </p:sp>
    </p:spTree>
    <p:custDataLst>
      <p:tags r:id="rId15"/>
    </p:custDataLst>
    <p:extLst>
      <p:ext uri="{BB962C8B-B14F-4D97-AF65-F5344CB8AC3E}">
        <p14:creationId xmlns:p14="http://schemas.microsoft.com/office/powerpoint/2010/main" val="1428718221"/>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750" r:id="rId3"/>
    <p:sldLayoutId id="2147483738" r:id="rId4"/>
    <p:sldLayoutId id="2147483652" r:id="rId5"/>
    <p:sldLayoutId id="2147483740" r:id="rId6"/>
    <p:sldLayoutId id="2147483756" r:id="rId7"/>
    <p:sldLayoutId id="2147483744" r:id="rId8"/>
    <p:sldLayoutId id="2147483757" r:id="rId9"/>
    <p:sldLayoutId id="2147483749" r:id="rId10"/>
    <p:sldLayoutId id="2147483741" r:id="rId11"/>
    <p:sldLayoutId id="2147483742" r:id="rId12"/>
    <p:sldLayoutId id="2147483743" r:id="rId13"/>
  </p:sldLayoutIdLst>
  <p:hf hdr="0" dt="0"/>
  <p:txStyles>
    <p:titleStyle>
      <a:lvl1pPr algn="l" defTabSz="711200" rtl="0" eaLnBrk="1" latinLnBrk="0" hangingPunct="1">
        <a:lnSpc>
          <a:spcPct val="100000"/>
        </a:lnSpc>
        <a:spcBef>
          <a:spcPct val="0"/>
        </a:spcBef>
        <a:buNone/>
        <a:defRPr sz="3600" b="1" kern="1200">
          <a:solidFill>
            <a:schemeClr val="tx1"/>
          </a:solidFill>
          <a:latin typeface="+mj-lt"/>
          <a:ea typeface="+mj-ea"/>
          <a:cs typeface="+mj-cs"/>
        </a:defRPr>
      </a:lvl1pPr>
    </p:titleStyle>
    <p:body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177800" indent="-177800" algn="l" defTabSz="711200" rtl="0" eaLnBrk="1" latinLnBrk="0" hangingPunct="1">
        <a:spcBef>
          <a:spcPts val="1200"/>
        </a:spcBef>
        <a:buChar char="•"/>
        <a:defRPr sz="1600" kern="1200">
          <a:solidFill>
            <a:schemeClr val="tx1"/>
          </a:solidFill>
          <a:latin typeface="+mn-lt"/>
          <a:ea typeface="+mn-ea"/>
          <a:cs typeface="+mn-cs"/>
        </a:defRPr>
      </a:lvl1pPr>
      <a:lvl2pPr marL="355600" indent="-177800" algn="l" defTabSz="711200" rtl="0" eaLnBrk="1" latinLnBrk="0" hangingPunct="1">
        <a:spcBef>
          <a:spcPts val="600"/>
        </a:spcBef>
        <a:buChar char="–"/>
        <a:defRPr sz="1400" kern="1200">
          <a:solidFill>
            <a:schemeClr val="tx1"/>
          </a:solidFill>
          <a:latin typeface="+mn-lt"/>
          <a:ea typeface="+mn-ea"/>
          <a:cs typeface="+mn-cs"/>
        </a:defRPr>
      </a:lvl2pPr>
      <a:lvl3pPr marL="533400" indent="-177800" algn="l" defTabSz="711200" rtl="0" eaLnBrk="1" latinLnBrk="0" hangingPunct="1">
        <a:spcBef>
          <a:spcPts val="600"/>
        </a:spcBef>
        <a:buChar char="&gt;"/>
        <a:defRPr sz="1400" kern="1200">
          <a:solidFill>
            <a:schemeClr val="tx1"/>
          </a:solidFill>
          <a:latin typeface="+mn-lt"/>
          <a:ea typeface="+mn-ea"/>
          <a:cs typeface="+mn-cs"/>
        </a:defRPr>
      </a:lvl3pPr>
      <a:lvl4pPr marL="711200" indent="-177800" algn="l" defTabSz="711200" rtl="0" eaLnBrk="1" latinLnBrk="0" hangingPunct="1">
        <a:spcBef>
          <a:spcPts val="600"/>
        </a:spcBef>
        <a:buChar char="–"/>
        <a:defRPr sz="1400" kern="1200">
          <a:solidFill>
            <a:schemeClr val="tx1"/>
          </a:solidFill>
          <a:latin typeface="+mn-lt"/>
          <a:ea typeface="+mn-ea"/>
          <a:cs typeface="+mn-cs"/>
        </a:defRPr>
      </a:lvl4pPr>
      <a:lvl5pPr marL="889000" indent="-177800" algn="l" defTabSz="711200" rtl="0" eaLnBrk="1" latinLnBrk="0" hangingPunct="1">
        <a:spcBef>
          <a:spcPts val="600"/>
        </a:spcBef>
        <a:buChar char="&gt;"/>
        <a:defRPr sz="1400" kern="1200">
          <a:solidFill>
            <a:schemeClr val="tx1"/>
          </a:solidFill>
          <a:latin typeface="+mn-lt"/>
          <a:ea typeface="+mn-ea"/>
          <a:cs typeface="+mn-cs"/>
        </a:defRPr>
      </a:lvl5pPr>
      <a:lvl6pPr marL="1066800" algn="l" defTabSz="711200" rtl="0" eaLnBrk="1" latinLnBrk="0" hangingPunct="1">
        <a:defRPr sz="1400" kern="1200">
          <a:solidFill>
            <a:schemeClr val="tx1"/>
          </a:solidFill>
          <a:latin typeface="+mn-lt"/>
          <a:ea typeface="+mn-ea"/>
          <a:cs typeface="+mn-cs"/>
        </a:defRPr>
      </a:lvl6pPr>
      <a:lvl7pPr marL="1244600" algn="l" defTabSz="711200" rtl="0" eaLnBrk="1" latinLnBrk="0" hangingPunct="1">
        <a:defRPr sz="1400" kern="1200">
          <a:solidFill>
            <a:schemeClr val="tx1"/>
          </a:solidFill>
          <a:latin typeface="+mn-lt"/>
          <a:ea typeface="+mn-ea"/>
          <a:cs typeface="+mn-cs"/>
        </a:defRPr>
      </a:lvl7pPr>
      <a:lvl8pPr marL="1422400" algn="l" defTabSz="711200" rtl="0" eaLnBrk="1" latinLnBrk="0" hangingPunct="1">
        <a:defRPr sz="1400" kern="1200">
          <a:solidFill>
            <a:schemeClr val="tx1"/>
          </a:solidFill>
          <a:latin typeface="+mn-lt"/>
          <a:ea typeface="+mn-ea"/>
          <a:cs typeface="+mn-cs"/>
        </a:defRPr>
      </a:lvl8pPr>
      <a:lvl9pPr marL="1600200" algn="l" defTabSz="711200" rtl="0" eaLnBrk="1" latinLnBrk="0" hangingPunct="1">
        <a:defRPr sz="14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550">
          <p15:clr>
            <a:srgbClr val="D1D1D1"/>
          </p15:clr>
        </p15:guide>
        <p15:guide id="2" pos="192" userDrawn="1">
          <p15:clr>
            <a:srgbClr val="D1D1D1"/>
          </p15:clr>
        </p15:guide>
        <p15:guide id="4" orient="horz" pos="799">
          <p15:clr>
            <a:srgbClr val="D1D1D1"/>
          </p15:clr>
        </p15:guide>
        <p15:guide id="7" orient="horz" pos="4133">
          <p15:clr>
            <a:srgbClr val="D1D1D1"/>
          </p15:clr>
        </p15:guide>
        <p15:guide id="8" pos="7469">
          <p15:clr>
            <a:srgbClr val="D1D1D1"/>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oleObject" Target="../embeddings/oleObject12.bin"/><Relationship Id="rId2" Type="http://schemas.openxmlformats.org/officeDocument/2006/relationships/slideLayout" Target="../slideLayouts/slideLayout1.xml"/><Relationship Id="rId1" Type="http://schemas.openxmlformats.org/officeDocument/2006/relationships/tags" Target="../tags/tag27.xml"/><Relationship Id="rId4" Type="http://schemas.openxmlformats.org/officeDocument/2006/relationships/image" Target="../media/image14.emf"/></Relationships>
</file>

<file path=ppt/slides/_rels/slide10.xml.rels><?xml version="1.0" encoding="UTF-8" standalone="yes"?>
<Relationships xmlns="http://schemas.openxmlformats.org/package/2006/relationships"><Relationship Id="rId26" Type="http://schemas.openxmlformats.org/officeDocument/2006/relationships/tags" Target="../tags/tag208.xml"/><Relationship Id="rId21" Type="http://schemas.openxmlformats.org/officeDocument/2006/relationships/tags" Target="../tags/tag203.xml"/><Relationship Id="rId42" Type="http://schemas.openxmlformats.org/officeDocument/2006/relationships/tags" Target="../tags/tag224.xml"/><Relationship Id="rId47" Type="http://schemas.openxmlformats.org/officeDocument/2006/relationships/tags" Target="../tags/tag229.xml"/><Relationship Id="rId63" Type="http://schemas.openxmlformats.org/officeDocument/2006/relationships/tags" Target="../tags/tag245.xml"/><Relationship Id="rId68" Type="http://schemas.openxmlformats.org/officeDocument/2006/relationships/tags" Target="../tags/tag250.xml"/><Relationship Id="rId84" Type="http://schemas.openxmlformats.org/officeDocument/2006/relationships/chart" Target="../charts/chart11.xml"/><Relationship Id="rId16" Type="http://schemas.openxmlformats.org/officeDocument/2006/relationships/tags" Target="../tags/tag198.xml"/><Relationship Id="rId11" Type="http://schemas.openxmlformats.org/officeDocument/2006/relationships/tags" Target="../tags/tag193.xml"/><Relationship Id="rId32" Type="http://schemas.openxmlformats.org/officeDocument/2006/relationships/tags" Target="../tags/tag214.xml"/><Relationship Id="rId37" Type="http://schemas.openxmlformats.org/officeDocument/2006/relationships/tags" Target="../tags/tag219.xml"/><Relationship Id="rId53" Type="http://schemas.openxmlformats.org/officeDocument/2006/relationships/tags" Target="../tags/tag235.xml"/><Relationship Id="rId58" Type="http://schemas.openxmlformats.org/officeDocument/2006/relationships/tags" Target="../tags/tag240.xml"/><Relationship Id="rId74" Type="http://schemas.openxmlformats.org/officeDocument/2006/relationships/hyperlink" Target="https://iea.blob.core.windows.net/assets/5e9122fc-9d5b-4f18-8438-dac8b39b702a/WorldEnergyOutlook2024.pdf" TargetMode="External"/><Relationship Id="rId79" Type="http://schemas.openxmlformats.org/officeDocument/2006/relationships/hyperlink" Target="https://igshpa.org/wp-content/uploads/LIFTOFF_DOE_Geothermal_HC.pdf" TargetMode="External"/><Relationship Id="rId5" Type="http://schemas.openxmlformats.org/officeDocument/2006/relationships/tags" Target="../tags/tag187.xml"/><Relationship Id="rId19" Type="http://schemas.openxmlformats.org/officeDocument/2006/relationships/tags" Target="../tags/tag201.xml"/><Relationship Id="rId14" Type="http://schemas.openxmlformats.org/officeDocument/2006/relationships/tags" Target="../tags/tag196.xml"/><Relationship Id="rId22" Type="http://schemas.openxmlformats.org/officeDocument/2006/relationships/tags" Target="../tags/tag204.xml"/><Relationship Id="rId27" Type="http://schemas.openxmlformats.org/officeDocument/2006/relationships/tags" Target="../tags/tag209.xml"/><Relationship Id="rId30" Type="http://schemas.openxmlformats.org/officeDocument/2006/relationships/tags" Target="../tags/tag212.xml"/><Relationship Id="rId35" Type="http://schemas.openxmlformats.org/officeDocument/2006/relationships/tags" Target="../tags/tag217.xml"/><Relationship Id="rId43" Type="http://schemas.openxmlformats.org/officeDocument/2006/relationships/tags" Target="../tags/tag225.xml"/><Relationship Id="rId48" Type="http://schemas.openxmlformats.org/officeDocument/2006/relationships/tags" Target="../tags/tag230.xml"/><Relationship Id="rId56" Type="http://schemas.openxmlformats.org/officeDocument/2006/relationships/tags" Target="../tags/tag238.xml"/><Relationship Id="rId64" Type="http://schemas.openxmlformats.org/officeDocument/2006/relationships/tags" Target="../tags/tag246.xml"/><Relationship Id="rId69" Type="http://schemas.openxmlformats.org/officeDocument/2006/relationships/tags" Target="../tags/tag251.xml"/><Relationship Id="rId77" Type="http://schemas.openxmlformats.org/officeDocument/2006/relationships/hyperlink" Target="https://ourworldindata.org/grapher/installed-geothermal-capacity" TargetMode="External"/><Relationship Id="rId8" Type="http://schemas.openxmlformats.org/officeDocument/2006/relationships/tags" Target="../tags/tag190.xml"/><Relationship Id="rId51" Type="http://schemas.openxmlformats.org/officeDocument/2006/relationships/tags" Target="../tags/tag233.xml"/><Relationship Id="rId72" Type="http://schemas.openxmlformats.org/officeDocument/2006/relationships/oleObject" Target="../embeddings/oleObject20.bin"/><Relationship Id="rId80" Type="http://schemas.openxmlformats.org/officeDocument/2006/relationships/hyperlink" Target="https://business.columbia.edu/faculty/people/gernot-wagner" TargetMode="External"/><Relationship Id="rId85" Type="http://schemas.openxmlformats.org/officeDocument/2006/relationships/chart" Target="../charts/chart12.xml"/><Relationship Id="rId3" Type="http://schemas.openxmlformats.org/officeDocument/2006/relationships/tags" Target="../tags/tag185.xml"/><Relationship Id="rId12" Type="http://schemas.openxmlformats.org/officeDocument/2006/relationships/tags" Target="../tags/tag194.xml"/><Relationship Id="rId17" Type="http://schemas.openxmlformats.org/officeDocument/2006/relationships/tags" Target="../tags/tag199.xml"/><Relationship Id="rId25" Type="http://schemas.openxmlformats.org/officeDocument/2006/relationships/tags" Target="../tags/tag207.xml"/><Relationship Id="rId33" Type="http://schemas.openxmlformats.org/officeDocument/2006/relationships/tags" Target="../tags/tag215.xml"/><Relationship Id="rId38" Type="http://schemas.openxmlformats.org/officeDocument/2006/relationships/tags" Target="../tags/tag220.xml"/><Relationship Id="rId46" Type="http://schemas.openxmlformats.org/officeDocument/2006/relationships/tags" Target="../tags/tag228.xml"/><Relationship Id="rId59" Type="http://schemas.openxmlformats.org/officeDocument/2006/relationships/tags" Target="../tags/tag241.xml"/><Relationship Id="rId67" Type="http://schemas.openxmlformats.org/officeDocument/2006/relationships/tags" Target="../tags/tag249.xml"/><Relationship Id="rId20" Type="http://schemas.openxmlformats.org/officeDocument/2006/relationships/tags" Target="../tags/tag202.xml"/><Relationship Id="rId41" Type="http://schemas.openxmlformats.org/officeDocument/2006/relationships/tags" Target="../tags/tag223.xml"/><Relationship Id="rId54" Type="http://schemas.openxmlformats.org/officeDocument/2006/relationships/tags" Target="../tags/tag236.xml"/><Relationship Id="rId62" Type="http://schemas.openxmlformats.org/officeDocument/2006/relationships/tags" Target="../tags/tag244.xml"/><Relationship Id="rId70" Type="http://schemas.openxmlformats.org/officeDocument/2006/relationships/tags" Target="../tags/tag252.xml"/><Relationship Id="rId75" Type="http://schemas.openxmlformats.org/officeDocument/2006/relationships/hyperlink" Target="https://www.usgs.gov/publications/tapping-earths-natural-heat" TargetMode="External"/><Relationship Id="rId83" Type="http://schemas.openxmlformats.org/officeDocument/2006/relationships/chart" Target="../charts/chart10.xml"/><Relationship Id="rId1" Type="http://schemas.openxmlformats.org/officeDocument/2006/relationships/tags" Target="../tags/tag183.xml"/><Relationship Id="rId6" Type="http://schemas.openxmlformats.org/officeDocument/2006/relationships/tags" Target="../tags/tag188.xml"/><Relationship Id="rId15" Type="http://schemas.openxmlformats.org/officeDocument/2006/relationships/tags" Target="../tags/tag197.xml"/><Relationship Id="rId23" Type="http://schemas.openxmlformats.org/officeDocument/2006/relationships/tags" Target="../tags/tag205.xml"/><Relationship Id="rId28" Type="http://schemas.openxmlformats.org/officeDocument/2006/relationships/tags" Target="../tags/tag210.xml"/><Relationship Id="rId36" Type="http://schemas.openxmlformats.org/officeDocument/2006/relationships/tags" Target="../tags/tag218.xml"/><Relationship Id="rId49" Type="http://schemas.openxmlformats.org/officeDocument/2006/relationships/tags" Target="../tags/tag231.xml"/><Relationship Id="rId57" Type="http://schemas.openxmlformats.org/officeDocument/2006/relationships/tags" Target="../tags/tag239.xml"/><Relationship Id="rId10" Type="http://schemas.openxmlformats.org/officeDocument/2006/relationships/tags" Target="../tags/tag192.xml"/><Relationship Id="rId31" Type="http://schemas.openxmlformats.org/officeDocument/2006/relationships/tags" Target="../tags/tag213.xml"/><Relationship Id="rId44" Type="http://schemas.openxmlformats.org/officeDocument/2006/relationships/tags" Target="../tags/tag226.xml"/><Relationship Id="rId52" Type="http://schemas.openxmlformats.org/officeDocument/2006/relationships/tags" Target="../tags/tag234.xml"/><Relationship Id="rId60" Type="http://schemas.openxmlformats.org/officeDocument/2006/relationships/tags" Target="../tags/tag242.xml"/><Relationship Id="rId65" Type="http://schemas.openxmlformats.org/officeDocument/2006/relationships/tags" Target="../tags/tag247.xml"/><Relationship Id="rId73" Type="http://schemas.openxmlformats.org/officeDocument/2006/relationships/image" Target="../media/image24.emf"/><Relationship Id="rId78" Type="http://schemas.openxmlformats.org/officeDocument/2006/relationships/hyperlink" Target="https://geothermal-energy-journal.springeropen.com/articles/10.1186/s40517-024-00290-w" TargetMode="External"/><Relationship Id="rId81" Type="http://schemas.openxmlformats.org/officeDocument/2006/relationships/hyperlink" Target="https://business.columbia.edu/insights/climate/cki" TargetMode="External"/><Relationship Id="rId86" Type="http://schemas.openxmlformats.org/officeDocument/2006/relationships/chart" Target="../charts/chart13.xml"/><Relationship Id="rId4" Type="http://schemas.openxmlformats.org/officeDocument/2006/relationships/tags" Target="../tags/tag186.xml"/><Relationship Id="rId9" Type="http://schemas.openxmlformats.org/officeDocument/2006/relationships/tags" Target="../tags/tag191.xml"/><Relationship Id="rId13" Type="http://schemas.openxmlformats.org/officeDocument/2006/relationships/tags" Target="../tags/tag195.xml"/><Relationship Id="rId18" Type="http://schemas.openxmlformats.org/officeDocument/2006/relationships/tags" Target="../tags/tag200.xml"/><Relationship Id="rId39" Type="http://schemas.openxmlformats.org/officeDocument/2006/relationships/tags" Target="../tags/tag221.xml"/><Relationship Id="rId34" Type="http://schemas.openxmlformats.org/officeDocument/2006/relationships/tags" Target="../tags/tag216.xml"/><Relationship Id="rId50" Type="http://schemas.openxmlformats.org/officeDocument/2006/relationships/tags" Target="../tags/tag232.xml"/><Relationship Id="rId55" Type="http://schemas.openxmlformats.org/officeDocument/2006/relationships/tags" Target="../tags/tag237.xml"/><Relationship Id="rId76" Type="http://schemas.openxmlformats.org/officeDocument/2006/relationships/hyperlink" Target="https://www.e-education.psu.edu/earth104/node/1298" TargetMode="External"/><Relationship Id="rId7" Type="http://schemas.openxmlformats.org/officeDocument/2006/relationships/tags" Target="../tags/tag189.xml"/><Relationship Id="rId71" Type="http://schemas.openxmlformats.org/officeDocument/2006/relationships/slideLayout" Target="../slideLayouts/slideLayout18.xml"/><Relationship Id="rId2" Type="http://schemas.openxmlformats.org/officeDocument/2006/relationships/tags" Target="../tags/tag184.xml"/><Relationship Id="rId29" Type="http://schemas.openxmlformats.org/officeDocument/2006/relationships/tags" Target="../tags/tag211.xml"/><Relationship Id="rId24" Type="http://schemas.openxmlformats.org/officeDocument/2006/relationships/tags" Target="../tags/tag206.xml"/><Relationship Id="rId40" Type="http://schemas.openxmlformats.org/officeDocument/2006/relationships/tags" Target="../tags/tag222.xml"/><Relationship Id="rId45" Type="http://schemas.openxmlformats.org/officeDocument/2006/relationships/tags" Target="../tags/tag227.xml"/><Relationship Id="rId66" Type="http://schemas.openxmlformats.org/officeDocument/2006/relationships/tags" Target="../tags/tag248.xml"/><Relationship Id="rId61" Type="http://schemas.openxmlformats.org/officeDocument/2006/relationships/tags" Target="../tags/tag243.xml"/><Relationship Id="rId82" Type="http://schemas.openxmlformats.org/officeDocument/2006/relationships/chart" Target="../charts/chart9.xml"/></Relationships>
</file>

<file path=ppt/slides/_rels/slide11.xml.rels><?xml version="1.0" encoding="UTF-8" standalone="yes"?>
<Relationships xmlns="http://schemas.openxmlformats.org/package/2006/relationships"><Relationship Id="rId8" Type="http://schemas.openxmlformats.org/officeDocument/2006/relationships/hyperlink" Target="https://business.columbia.edu/insights/climate/cki" TargetMode="External"/><Relationship Id="rId3" Type="http://schemas.openxmlformats.org/officeDocument/2006/relationships/oleObject" Target="../embeddings/oleObject21.bin"/><Relationship Id="rId7" Type="http://schemas.openxmlformats.org/officeDocument/2006/relationships/hyperlink" Target="https://business.columbia.edu/faculty/people/gernot-wagner" TargetMode="External"/><Relationship Id="rId2" Type="http://schemas.openxmlformats.org/officeDocument/2006/relationships/slideLayout" Target="../slideLayouts/slideLayout14.xml"/><Relationship Id="rId1" Type="http://schemas.openxmlformats.org/officeDocument/2006/relationships/tags" Target="../tags/tag253.xml"/><Relationship Id="rId6" Type="http://schemas.openxmlformats.org/officeDocument/2006/relationships/hyperlink" Target="https://www.sciencedirect.com/science/article/pii/S0959652620319211" TargetMode="External"/><Relationship Id="rId5" Type="http://schemas.openxmlformats.org/officeDocument/2006/relationships/hyperlink" Target="https://ourworldindata.org/grapher/installed-geothermal-capacity#explore-the-data" TargetMode="External"/><Relationship Id="rId4" Type="http://schemas.openxmlformats.org/officeDocument/2006/relationships/image" Target="../media/image25.emf"/><Relationship Id="rId9" Type="http://schemas.openxmlformats.org/officeDocument/2006/relationships/image" Target="../media/image26.png"/></Relationships>
</file>

<file path=ppt/slides/_rels/slide12.xml.rels><?xml version="1.0" encoding="UTF-8" standalone="yes"?>
<Relationships xmlns="http://schemas.openxmlformats.org/package/2006/relationships"><Relationship Id="rId8" Type="http://schemas.openxmlformats.org/officeDocument/2006/relationships/hyperlink" Target="https://www.sciencedirect.com/science/article/pii/S2666202723000423#:~:text=Geothermal%20energy%20can%20be%20extracted,of%20various%20components%20%5B18%5D." TargetMode="External"/><Relationship Id="rId13" Type="http://schemas.openxmlformats.org/officeDocument/2006/relationships/hyperlink" Target="https://cleantechnica.com/2025/03/24/deep-geothermal-energy-production-progress-in-utah/#:~:text=Earlier%20this%20year%2C%20Fervo%20said,more%20than%20two%20miles%20long." TargetMode="External"/><Relationship Id="rId18" Type="http://schemas.openxmlformats.org/officeDocument/2006/relationships/image" Target="../media/image29.svg"/><Relationship Id="rId26" Type="http://schemas.openxmlformats.org/officeDocument/2006/relationships/image" Target="../media/image37.svg"/><Relationship Id="rId3" Type="http://schemas.openxmlformats.org/officeDocument/2006/relationships/notesSlide" Target="../notesSlides/notesSlide2.xml"/><Relationship Id="rId21" Type="http://schemas.openxmlformats.org/officeDocument/2006/relationships/image" Target="../media/image32.png"/><Relationship Id="rId7" Type="http://schemas.openxmlformats.org/officeDocument/2006/relationships/hyperlink" Target="https://www.geothermalnextgeneration.com/updates/what-is-a-geothermal-reservoir" TargetMode="External"/><Relationship Id="rId12" Type="http://schemas.openxmlformats.org/officeDocument/2006/relationships/hyperlink" Target="https://www.eia.gov/todayinenergy/detail.php?id=44576" TargetMode="External"/><Relationship Id="rId17" Type="http://schemas.openxmlformats.org/officeDocument/2006/relationships/image" Target="../media/image28.png"/><Relationship Id="rId25" Type="http://schemas.openxmlformats.org/officeDocument/2006/relationships/image" Target="../media/image36.png"/><Relationship Id="rId2" Type="http://schemas.openxmlformats.org/officeDocument/2006/relationships/slideLayout" Target="../slideLayouts/slideLayout16.xml"/><Relationship Id="rId16" Type="http://schemas.openxmlformats.org/officeDocument/2006/relationships/hyperlink" Target="https://business.columbia.edu/insights/climate/cki" TargetMode="External"/><Relationship Id="rId20" Type="http://schemas.openxmlformats.org/officeDocument/2006/relationships/image" Target="../media/image31.svg"/><Relationship Id="rId29" Type="http://schemas.openxmlformats.org/officeDocument/2006/relationships/diagramQuickStyle" Target="../diagrams/quickStyle1.xml"/><Relationship Id="rId1" Type="http://schemas.openxmlformats.org/officeDocument/2006/relationships/tags" Target="../tags/tag254.xml"/><Relationship Id="rId6" Type="http://schemas.openxmlformats.org/officeDocument/2006/relationships/hyperlink" Target="https://www.energy.ca.gov/data-reports/energy-almanac/data-renewable-energy-markets-and-resources/types-geothermal-power" TargetMode="External"/><Relationship Id="rId11" Type="http://schemas.openxmlformats.org/officeDocument/2006/relationships/hyperlink" Target="https://energyeducation.ca/encyclopedia/Geothermal_gradient" TargetMode="External"/><Relationship Id="rId24" Type="http://schemas.openxmlformats.org/officeDocument/2006/relationships/image" Target="../media/image35.svg"/><Relationship Id="rId32" Type="http://schemas.openxmlformats.org/officeDocument/2006/relationships/image" Target="../media/image38.png"/><Relationship Id="rId5" Type="http://schemas.openxmlformats.org/officeDocument/2006/relationships/image" Target="../media/image27.emf"/><Relationship Id="rId15" Type="http://schemas.openxmlformats.org/officeDocument/2006/relationships/hyperlink" Target="https://business.columbia.edu/faculty/people/gernot-wagner" TargetMode="External"/><Relationship Id="rId23" Type="http://schemas.openxmlformats.org/officeDocument/2006/relationships/image" Target="../media/image34.png"/><Relationship Id="rId28" Type="http://schemas.openxmlformats.org/officeDocument/2006/relationships/diagramLayout" Target="../diagrams/layout1.xml"/><Relationship Id="rId10" Type="http://schemas.openxmlformats.org/officeDocument/2006/relationships/hyperlink" Target="https://www.researchgate.net/publication/313903650_Power_Density_in_Geothermal_Fields" TargetMode="External"/><Relationship Id="rId19" Type="http://schemas.openxmlformats.org/officeDocument/2006/relationships/image" Target="../media/image30.png"/><Relationship Id="rId31" Type="http://schemas.microsoft.com/office/2007/relationships/diagramDrawing" Target="../diagrams/drawing1.xml"/><Relationship Id="rId4" Type="http://schemas.openxmlformats.org/officeDocument/2006/relationships/oleObject" Target="../embeddings/oleObject22.bin"/><Relationship Id="rId9" Type="http://schemas.openxmlformats.org/officeDocument/2006/relationships/hyperlink" Target="https://www.bgs.ac.uk/geology-projects/geothermal-energy/geothermal-technologies/" TargetMode="External"/><Relationship Id="rId14" Type="http://schemas.openxmlformats.org/officeDocument/2006/relationships/hyperlink" Target="https://geoconvention.com/wp-content/uploads/abstracts/2021/67287-temperatures-are-rising-an-introduction-to-geoth.pdf" TargetMode="External"/><Relationship Id="rId22" Type="http://schemas.openxmlformats.org/officeDocument/2006/relationships/image" Target="../media/image33.svg"/><Relationship Id="rId27" Type="http://schemas.openxmlformats.org/officeDocument/2006/relationships/diagramData" Target="../diagrams/data1.xml"/><Relationship Id="rId30" Type="http://schemas.openxmlformats.org/officeDocument/2006/relationships/diagramColors" Target="../diagrams/colors1.xml"/></Relationships>
</file>

<file path=ppt/slides/_rels/slide13.xml.rels><?xml version="1.0" encoding="UTF-8" standalone="yes"?>
<Relationships xmlns="http://schemas.openxmlformats.org/package/2006/relationships"><Relationship Id="rId13" Type="http://schemas.openxmlformats.org/officeDocument/2006/relationships/tags" Target="../tags/tag267.xml"/><Relationship Id="rId18" Type="http://schemas.openxmlformats.org/officeDocument/2006/relationships/tags" Target="../tags/tag272.xml"/><Relationship Id="rId26" Type="http://schemas.openxmlformats.org/officeDocument/2006/relationships/tags" Target="../tags/tag280.xml"/><Relationship Id="rId39" Type="http://schemas.openxmlformats.org/officeDocument/2006/relationships/tags" Target="../tags/tag293.xml"/><Relationship Id="rId21" Type="http://schemas.openxmlformats.org/officeDocument/2006/relationships/tags" Target="../tags/tag275.xml"/><Relationship Id="rId34" Type="http://schemas.openxmlformats.org/officeDocument/2006/relationships/tags" Target="../tags/tag288.xml"/><Relationship Id="rId42" Type="http://schemas.openxmlformats.org/officeDocument/2006/relationships/tags" Target="../tags/tag296.xml"/><Relationship Id="rId47" Type="http://schemas.openxmlformats.org/officeDocument/2006/relationships/oleObject" Target="../embeddings/oleObject23.bin"/><Relationship Id="rId50" Type="http://schemas.openxmlformats.org/officeDocument/2006/relationships/hyperlink" Target="https://iea.blob.core.windows.net/assets/cbe6ad3a-eb3e-463f-8b2a-5d1fa4ce39bf/TheFutureofGeothermal.pdf" TargetMode="External"/><Relationship Id="rId55" Type="http://schemas.openxmlformats.org/officeDocument/2006/relationships/chart" Target="../charts/chart14.xml"/><Relationship Id="rId7" Type="http://schemas.openxmlformats.org/officeDocument/2006/relationships/tags" Target="../tags/tag261.xml"/><Relationship Id="rId2" Type="http://schemas.openxmlformats.org/officeDocument/2006/relationships/tags" Target="../tags/tag256.xml"/><Relationship Id="rId16" Type="http://schemas.openxmlformats.org/officeDocument/2006/relationships/tags" Target="../tags/tag270.xml"/><Relationship Id="rId29" Type="http://schemas.openxmlformats.org/officeDocument/2006/relationships/tags" Target="../tags/tag283.xml"/><Relationship Id="rId11" Type="http://schemas.openxmlformats.org/officeDocument/2006/relationships/tags" Target="../tags/tag265.xml"/><Relationship Id="rId24" Type="http://schemas.openxmlformats.org/officeDocument/2006/relationships/tags" Target="../tags/tag278.xml"/><Relationship Id="rId32" Type="http://schemas.openxmlformats.org/officeDocument/2006/relationships/tags" Target="../tags/tag286.xml"/><Relationship Id="rId37" Type="http://schemas.openxmlformats.org/officeDocument/2006/relationships/tags" Target="../tags/tag291.xml"/><Relationship Id="rId40" Type="http://schemas.openxmlformats.org/officeDocument/2006/relationships/tags" Target="../tags/tag294.xml"/><Relationship Id="rId45" Type="http://schemas.openxmlformats.org/officeDocument/2006/relationships/tags" Target="../tags/tag299.xml"/><Relationship Id="rId53" Type="http://schemas.openxmlformats.org/officeDocument/2006/relationships/hyperlink" Target="https://business.columbia.edu/faculty/people/gernot-wagner" TargetMode="External"/><Relationship Id="rId5" Type="http://schemas.openxmlformats.org/officeDocument/2006/relationships/tags" Target="../tags/tag259.xml"/><Relationship Id="rId10" Type="http://schemas.openxmlformats.org/officeDocument/2006/relationships/tags" Target="../tags/tag264.xml"/><Relationship Id="rId19" Type="http://schemas.openxmlformats.org/officeDocument/2006/relationships/tags" Target="../tags/tag273.xml"/><Relationship Id="rId31" Type="http://schemas.openxmlformats.org/officeDocument/2006/relationships/tags" Target="../tags/tag285.xml"/><Relationship Id="rId44" Type="http://schemas.openxmlformats.org/officeDocument/2006/relationships/tags" Target="../tags/tag298.xml"/><Relationship Id="rId52" Type="http://schemas.openxmlformats.org/officeDocument/2006/relationships/hyperlink" Target="https://projectinnerspace.org/news/Powering-the-AI-Revolution-Press-Release.pdf" TargetMode="External"/><Relationship Id="rId4" Type="http://schemas.openxmlformats.org/officeDocument/2006/relationships/tags" Target="../tags/tag258.xml"/><Relationship Id="rId9" Type="http://schemas.openxmlformats.org/officeDocument/2006/relationships/tags" Target="../tags/tag263.xml"/><Relationship Id="rId14" Type="http://schemas.openxmlformats.org/officeDocument/2006/relationships/tags" Target="../tags/tag268.xml"/><Relationship Id="rId22" Type="http://schemas.openxmlformats.org/officeDocument/2006/relationships/tags" Target="../tags/tag276.xml"/><Relationship Id="rId27" Type="http://schemas.openxmlformats.org/officeDocument/2006/relationships/tags" Target="../tags/tag281.xml"/><Relationship Id="rId30" Type="http://schemas.openxmlformats.org/officeDocument/2006/relationships/tags" Target="../tags/tag284.xml"/><Relationship Id="rId35" Type="http://schemas.openxmlformats.org/officeDocument/2006/relationships/tags" Target="../tags/tag289.xml"/><Relationship Id="rId43" Type="http://schemas.openxmlformats.org/officeDocument/2006/relationships/tags" Target="../tags/tag297.xml"/><Relationship Id="rId48" Type="http://schemas.openxmlformats.org/officeDocument/2006/relationships/image" Target="../media/image27.emf"/><Relationship Id="rId8" Type="http://schemas.openxmlformats.org/officeDocument/2006/relationships/tags" Target="../tags/tag262.xml"/><Relationship Id="rId51" Type="http://schemas.openxmlformats.org/officeDocument/2006/relationships/hyperlink" Target="https://africaoilgasreport.com/2025/05/energy-transition/east-africas-geothermal-energy-politics-of-illusions-opportunities-and-optimism/#:~:text=Even%20Rystad%20Energy%20anticipates%20that,1%20GW%2C%20located%20in%20Kenya." TargetMode="External"/><Relationship Id="rId3" Type="http://schemas.openxmlformats.org/officeDocument/2006/relationships/tags" Target="../tags/tag257.xml"/><Relationship Id="rId12" Type="http://schemas.openxmlformats.org/officeDocument/2006/relationships/tags" Target="../tags/tag266.xml"/><Relationship Id="rId17" Type="http://schemas.openxmlformats.org/officeDocument/2006/relationships/tags" Target="../tags/tag271.xml"/><Relationship Id="rId25" Type="http://schemas.openxmlformats.org/officeDocument/2006/relationships/tags" Target="../tags/tag279.xml"/><Relationship Id="rId33" Type="http://schemas.openxmlformats.org/officeDocument/2006/relationships/tags" Target="../tags/tag287.xml"/><Relationship Id="rId38" Type="http://schemas.openxmlformats.org/officeDocument/2006/relationships/tags" Target="../tags/tag292.xml"/><Relationship Id="rId46" Type="http://schemas.openxmlformats.org/officeDocument/2006/relationships/slideLayout" Target="../slideLayouts/slideLayout16.xml"/><Relationship Id="rId20" Type="http://schemas.openxmlformats.org/officeDocument/2006/relationships/tags" Target="../tags/tag274.xml"/><Relationship Id="rId41" Type="http://schemas.openxmlformats.org/officeDocument/2006/relationships/tags" Target="../tags/tag295.xml"/><Relationship Id="rId54" Type="http://schemas.openxmlformats.org/officeDocument/2006/relationships/hyperlink" Target="https://business.columbia.edu/insights/climate/cki" TargetMode="External"/><Relationship Id="rId1" Type="http://schemas.openxmlformats.org/officeDocument/2006/relationships/tags" Target="../tags/tag255.xml"/><Relationship Id="rId6" Type="http://schemas.openxmlformats.org/officeDocument/2006/relationships/tags" Target="../tags/tag260.xml"/><Relationship Id="rId15" Type="http://schemas.openxmlformats.org/officeDocument/2006/relationships/tags" Target="../tags/tag269.xml"/><Relationship Id="rId23" Type="http://schemas.openxmlformats.org/officeDocument/2006/relationships/tags" Target="../tags/tag277.xml"/><Relationship Id="rId28" Type="http://schemas.openxmlformats.org/officeDocument/2006/relationships/tags" Target="../tags/tag282.xml"/><Relationship Id="rId36" Type="http://schemas.openxmlformats.org/officeDocument/2006/relationships/tags" Target="../tags/tag290.xml"/><Relationship Id="rId49" Type="http://schemas.openxmlformats.org/officeDocument/2006/relationships/hyperlink" Target="https://www.catf.us/2025/03/introduction-next-clean-energy-frontier-superhot-rock-future-geothermal/" TargetMode="External"/></Relationships>
</file>

<file path=ppt/slides/_rels/slide14.xml.rels><?xml version="1.0" encoding="UTF-8" standalone="yes"?>
<Relationships xmlns="http://schemas.openxmlformats.org/package/2006/relationships"><Relationship Id="rId13" Type="http://schemas.openxmlformats.org/officeDocument/2006/relationships/tags" Target="../tags/tag312.xml"/><Relationship Id="rId18" Type="http://schemas.openxmlformats.org/officeDocument/2006/relationships/tags" Target="../tags/tag317.xml"/><Relationship Id="rId26" Type="http://schemas.openxmlformats.org/officeDocument/2006/relationships/image" Target="../media/image39.emf"/><Relationship Id="rId39" Type="http://schemas.openxmlformats.org/officeDocument/2006/relationships/chart" Target="../charts/chart15.xml"/><Relationship Id="rId21" Type="http://schemas.openxmlformats.org/officeDocument/2006/relationships/tags" Target="../tags/tag320.xml"/><Relationship Id="rId34" Type="http://schemas.openxmlformats.org/officeDocument/2006/relationships/image" Target="../media/image41.svg"/><Relationship Id="rId7" Type="http://schemas.openxmlformats.org/officeDocument/2006/relationships/tags" Target="../tags/tag306.xml"/><Relationship Id="rId12" Type="http://schemas.openxmlformats.org/officeDocument/2006/relationships/tags" Target="../tags/tag311.xml"/><Relationship Id="rId17" Type="http://schemas.openxmlformats.org/officeDocument/2006/relationships/tags" Target="../tags/tag316.xml"/><Relationship Id="rId25" Type="http://schemas.openxmlformats.org/officeDocument/2006/relationships/oleObject" Target="../embeddings/oleObject24.bin"/><Relationship Id="rId33" Type="http://schemas.openxmlformats.org/officeDocument/2006/relationships/image" Target="../media/image40.png"/><Relationship Id="rId38" Type="http://schemas.openxmlformats.org/officeDocument/2006/relationships/image" Target="../media/image45.svg"/><Relationship Id="rId2" Type="http://schemas.openxmlformats.org/officeDocument/2006/relationships/tags" Target="../tags/tag301.xml"/><Relationship Id="rId16" Type="http://schemas.openxmlformats.org/officeDocument/2006/relationships/tags" Target="../tags/tag315.xml"/><Relationship Id="rId20" Type="http://schemas.openxmlformats.org/officeDocument/2006/relationships/tags" Target="../tags/tag319.xml"/><Relationship Id="rId29" Type="http://schemas.openxmlformats.org/officeDocument/2006/relationships/hyperlink" Target="https://energyeducation.ca/encyclopedia/Baseload_power" TargetMode="External"/><Relationship Id="rId1" Type="http://schemas.openxmlformats.org/officeDocument/2006/relationships/tags" Target="../tags/tag300.xml"/><Relationship Id="rId6" Type="http://schemas.openxmlformats.org/officeDocument/2006/relationships/tags" Target="../tags/tag305.xml"/><Relationship Id="rId11" Type="http://schemas.openxmlformats.org/officeDocument/2006/relationships/tags" Target="../tags/tag310.xml"/><Relationship Id="rId24" Type="http://schemas.openxmlformats.org/officeDocument/2006/relationships/slideLayout" Target="../slideLayouts/slideLayout16.xml"/><Relationship Id="rId32" Type="http://schemas.openxmlformats.org/officeDocument/2006/relationships/hyperlink" Target="https://business.columbia.edu/insights/climate/cki" TargetMode="External"/><Relationship Id="rId37" Type="http://schemas.openxmlformats.org/officeDocument/2006/relationships/image" Target="../media/image44.png"/><Relationship Id="rId5" Type="http://schemas.openxmlformats.org/officeDocument/2006/relationships/tags" Target="../tags/tag304.xml"/><Relationship Id="rId15" Type="http://schemas.openxmlformats.org/officeDocument/2006/relationships/tags" Target="../tags/tag314.xml"/><Relationship Id="rId23" Type="http://schemas.openxmlformats.org/officeDocument/2006/relationships/tags" Target="../tags/tag322.xml"/><Relationship Id="rId28" Type="http://schemas.openxmlformats.org/officeDocument/2006/relationships/hyperlink" Target="https://www.power-eng.com/renewables/the-duck-pond/" TargetMode="External"/><Relationship Id="rId36" Type="http://schemas.openxmlformats.org/officeDocument/2006/relationships/image" Target="../media/image43.svg"/><Relationship Id="rId10" Type="http://schemas.openxmlformats.org/officeDocument/2006/relationships/tags" Target="../tags/tag309.xml"/><Relationship Id="rId19" Type="http://schemas.openxmlformats.org/officeDocument/2006/relationships/tags" Target="../tags/tag318.xml"/><Relationship Id="rId31" Type="http://schemas.openxmlformats.org/officeDocument/2006/relationships/hyperlink" Target="https://business.columbia.edu/faculty/people/gernot-wagner" TargetMode="External"/><Relationship Id="rId4" Type="http://schemas.openxmlformats.org/officeDocument/2006/relationships/tags" Target="../tags/tag303.xml"/><Relationship Id="rId9" Type="http://schemas.openxmlformats.org/officeDocument/2006/relationships/tags" Target="../tags/tag308.xml"/><Relationship Id="rId14" Type="http://schemas.openxmlformats.org/officeDocument/2006/relationships/tags" Target="../tags/tag313.xml"/><Relationship Id="rId22" Type="http://schemas.openxmlformats.org/officeDocument/2006/relationships/tags" Target="../tags/tag321.xml"/><Relationship Id="rId27" Type="http://schemas.openxmlformats.org/officeDocument/2006/relationships/hyperlink" Target="https://www.iea.org/data-and-statistics/charts/cumulative-investment-for-next-generation-geothermal-2025-2050" TargetMode="External"/><Relationship Id="rId30" Type="http://schemas.openxmlformats.org/officeDocument/2006/relationships/hyperlink" Target="https://www.mckinsey.com/industries/energy-and-materials/our-insights/global-energy-perspective" TargetMode="External"/><Relationship Id="rId35" Type="http://schemas.openxmlformats.org/officeDocument/2006/relationships/image" Target="../media/image42.png"/><Relationship Id="rId8" Type="http://schemas.openxmlformats.org/officeDocument/2006/relationships/tags" Target="../tags/tag307.xml"/><Relationship Id="rId3" Type="http://schemas.openxmlformats.org/officeDocument/2006/relationships/tags" Target="../tags/tag302.xml"/></Relationships>
</file>

<file path=ppt/slides/_rels/slide15.xml.rels><?xml version="1.0" encoding="UTF-8" standalone="yes"?>
<Relationships xmlns="http://schemas.openxmlformats.org/package/2006/relationships"><Relationship Id="rId8" Type="http://schemas.openxmlformats.org/officeDocument/2006/relationships/hyperlink" Target="https://business.columbia.edu/insights/climate/cki" TargetMode="External"/><Relationship Id="rId3" Type="http://schemas.openxmlformats.org/officeDocument/2006/relationships/oleObject" Target="../embeddings/oleObject25.bin"/><Relationship Id="rId7" Type="http://schemas.openxmlformats.org/officeDocument/2006/relationships/hyperlink" Target="https://business.columbia.edu/faculty/people/gernot-wagner" TargetMode="External"/><Relationship Id="rId2" Type="http://schemas.openxmlformats.org/officeDocument/2006/relationships/slideLayout" Target="../slideLayouts/slideLayout12.xml"/><Relationship Id="rId1" Type="http://schemas.openxmlformats.org/officeDocument/2006/relationships/tags" Target="../tags/tag323.xml"/><Relationship Id="rId6" Type="http://schemas.openxmlformats.org/officeDocument/2006/relationships/hyperlink" Target="https://www.worldgeothermal.org/pdf/IGAstandard/WGC/2020/31027.pdf?" TargetMode="External"/><Relationship Id="rId5" Type="http://schemas.openxmlformats.org/officeDocument/2006/relationships/hyperlink" Target="https://docs.nrel.gov/docs/fy23osti/84822.pdf?" TargetMode="External"/><Relationship Id="rId4" Type="http://schemas.openxmlformats.org/officeDocument/2006/relationships/image" Target="../media/image46.emf"/></Relationships>
</file>

<file path=ppt/slides/_rels/slide16.xml.rels><?xml version="1.0" encoding="UTF-8" standalone="yes"?>
<Relationships xmlns="http://schemas.openxmlformats.org/package/2006/relationships"><Relationship Id="rId8" Type="http://schemas.openxmlformats.org/officeDocument/2006/relationships/hyperlink" Target="https://www.thinkgeoenergy.com/zanskar-raises-30-million-to-support-ai-led-geothermal-exploration-technology/" TargetMode="External"/><Relationship Id="rId13" Type="http://schemas.openxmlformats.org/officeDocument/2006/relationships/diagramQuickStyle" Target="../diagrams/quickStyle2.xml"/><Relationship Id="rId3" Type="http://schemas.openxmlformats.org/officeDocument/2006/relationships/oleObject" Target="../embeddings/oleObject26.bin"/><Relationship Id="rId7" Type="http://schemas.openxmlformats.org/officeDocument/2006/relationships/hyperlink" Target="https://zanskar.com/ourwork" TargetMode="External"/><Relationship Id="rId12" Type="http://schemas.openxmlformats.org/officeDocument/2006/relationships/diagramLayout" Target="../diagrams/layout2.xml"/><Relationship Id="rId2" Type="http://schemas.openxmlformats.org/officeDocument/2006/relationships/slideLayout" Target="../slideLayouts/slideLayout16.xml"/><Relationship Id="rId16" Type="http://schemas.openxmlformats.org/officeDocument/2006/relationships/image" Target="../media/image48.png"/><Relationship Id="rId1" Type="http://schemas.openxmlformats.org/officeDocument/2006/relationships/tags" Target="../tags/tag324.xml"/><Relationship Id="rId6" Type="http://schemas.openxmlformats.org/officeDocument/2006/relationships/hyperlink" Target="https://www.eia.gov/outlooks/aeo/IIF_carbonfee/" TargetMode="External"/><Relationship Id="rId11" Type="http://schemas.openxmlformats.org/officeDocument/2006/relationships/diagramData" Target="../diagrams/data2.xml"/><Relationship Id="rId5" Type="http://schemas.openxmlformats.org/officeDocument/2006/relationships/hyperlink" Target="https://www.ctvc.co/the-heat-beneath-our-feet/" TargetMode="External"/><Relationship Id="rId15" Type="http://schemas.microsoft.com/office/2007/relationships/diagramDrawing" Target="../diagrams/drawing2.xml"/><Relationship Id="rId10" Type="http://schemas.openxmlformats.org/officeDocument/2006/relationships/hyperlink" Target="https://business.columbia.edu/insights/climate/cki" TargetMode="External"/><Relationship Id="rId4" Type="http://schemas.openxmlformats.org/officeDocument/2006/relationships/image" Target="../media/image47.emf"/><Relationship Id="rId9" Type="http://schemas.openxmlformats.org/officeDocument/2006/relationships/hyperlink" Target="https://business.columbia.edu/faculty/people/gernot-wagner" TargetMode="External"/><Relationship Id="rId14" Type="http://schemas.openxmlformats.org/officeDocument/2006/relationships/diagramColors" Target="../diagrams/colors2.xml"/></Relationships>
</file>

<file path=ppt/slides/_rels/slide17.xml.rels><?xml version="1.0" encoding="UTF-8" standalone="yes"?>
<Relationships xmlns="http://schemas.openxmlformats.org/package/2006/relationships"><Relationship Id="rId26" Type="http://schemas.openxmlformats.org/officeDocument/2006/relationships/tags" Target="../tags/tag350.xml"/><Relationship Id="rId21" Type="http://schemas.openxmlformats.org/officeDocument/2006/relationships/tags" Target="../tags/tag345.xml"/><Relationship Id="rId42" Type="http://schemas.openxmlformats.org/officeDocument/2006/relationships/tags" Target="../tags/tag366.xml"/><Relationship Id="rId47" Type="http://schemas.openxmlformats.org/officeDocument/2006/relationships/tags" Target="../tags/tag371.xml"/><Relationship Id="rId63" Type="http://schemas.openxmlformats.org/officeDocument/2006/relationships/hyperlink" Target="https://business.columbia.edu/insights/climate/cki" TargetMode="External"/><Relationship Id="rId68" Type="http://schemas.openxmlformats.org/officeDocument/2006/relationships/image" Target="../media/image53.svg"/><Relationship Id="rId2" Type="http://schemas.openxmlformats.org/officeDocument/2006/relationships/tags" Target="../tags/tag326.xml"/><Relationship Id="rId16" Type="http://schemas.openxmlformats.org/officeDocument/2006/relationships/tags" Target="../tags/tag340.xml"/><Relationship Id="rId29" Type="http://schemas.openxmlformats.org/officeDocument/2006/relationships/tags" Target="../tags/tag353.xml"/><Relationship Id="rId11" Type="http://schemas.openxmlformats.org/officeDocument/2006/relationships/tags" Target="../tags/tag335.xml"/><Relationship Id="rId24" Type="http://schemas.openxmlformats.org/officeDocument/2006/relationships/tags" Target="../tags/tag348.xml"/><Relationship Id="rId32" Type="http://schemas.openxmlformats.org/officeDocument/2006/relationships/tags" Target="../tags/tag356.xml"/><Relationship Id="rId37" Type="http://schemas.openxmlformats.org/officeDocument/2006/relationships/tags" Target="../tags/tag361.xml"/><Relationship Id="rId40" Type="http://schemas.openxmlformats.org/officeDocument/2006/relationships/tags" Target="../tags/tag364.xml"/><Relationship Id="rId45" Type="http://schemas.openxmlformats.org/officeDocument/2006/relationships/tags" Target="../tags/tag369.xml"/><Relationship Id="rId53" Type="http://schemas.openxmlformats.org/officeDocument/2006/relationships/tags" Target="../tags/tag377.xml"/><Relationship Id="rId58" Type="http://schemas.openxmlformats.org/officeDocument/2006/relationships/image" Target="../media/image49.emf"/><Relationship Id="rId66" Type="http://schemas.openxmlformats.org/officeDocument/2006/relationships/image" Target="../media/image51.svg"/><Relationship Id="rId74" Type="http://schemas.openxmlformats.org/officeDocument/2006/relationships/hyperlink" Target="https://sco.wikipedia.org/wiki/Unitit_States" TargetMode="External"/><Relationship Id="rId5" Type="http://schemas.openxmlformats.org/officeDocument/2006/relationships/tags" Target="../tags/tag329.xml"/><Relationship Id="rId61" Type="http://schemas.openxmlformats.org/officeDocument/2006/relationships/hyperlink" Target="https://www.geode.energy/" TargetMode="External"/><Relationship Id="rId19" Type="http://schemas.openxmlformats.org/officeDocument/2006/relationships/tags" Target="../tags/tag343.xml"/><Relationship Id="rId14" Type="http://schemas.openxmlformats.org/officeDocument/2006/relationships/tags" Target="../tags/tag338.xml"/><Relationship Id="rId22" Type="http://schemas.openxmlformats.org/officeDocument/2006/relationships/tags" Target="../tags/tag346.xml"/><Relationship Id="rId27" Type="http://schemas.openxmlformats.org/officeDocument/2006/relationships/tags" Target="../tags/tag351.xml"/><Relationship Id="rId30" Type="http://schemas.openxmlformats.org/officeDocument/2006/relationships/tags" Target="../tags/tag354.xml"/><Relationship Id="rId35" Type="http://schemas.openxmlformats.org/officeDocument/2006/relationships/tags" Target="../tags/tag359.xml"/><Relationship Id="rId43" Type="http://schemas.openxmlformats.org/officeDocument/2006/relationships/tags" Target="../tags/tag367.xml"/><Relationship Id="rId48" Type="http://schemas.openxmlformats.org/officeDocument/2006/relationships/tags" Target="../tags/tag372.xml"/><Relationship Id="rId56" Type="http://schemas.openxmlformats.org/officeDocument/2006/relationships/slideLayout" Target="../slideLayouts/slideLayout11.xml"/><Relationship Id="rId64" Type="http://schemas.openxmlformats.org/officeDocument/2006/relationships/chart" Target="../charts/chart16.xml"/><Relationship Id="rId69" Type="http://schemas.openxmlformats.org/officeDocument/2006/relationships/chart" Target="../charts/chart17.xml"/><Relationship Id="rId8" Type="http://schemas.openxmlformats.org/officeDocument/2006/relationships/tags" Target="../tags/tag332.xml"/><Relationship Id="rId51" Type="http://schemas.openxmlformats.org/officeDocument/2006/relationships/tags" Target="../tags/tag375.xml"/><Relationship Id="rId72" Type="http://schemas.openxmlformats.org/officeDocument/2006/relationships/image" Target="../media/image54.png"/><Relationship Id="rId3" Type="http://schemas.openxmlformats.org/officeDocument/2006/relationships/tags" Target="../tags/tag327.xml"/><Relationship Id="rId12" Type="http://schemas.openxmlformats.org/officeDocument/2006/relationships/tags" Target="../tags/tag336.xml"/><Relationship Id="rId17" Type="http://schemas.openxmlformats.org/officeDocument/2006/relationships/tags" Target="../tags/tag341.xml"/><Relationship Id="rId25" Type="http://schemas.openxmlformats.org/officeDocument/2006/relationships/tags" Target="../tags/tag349.xml"/><Relationship Id="rId33" Type="http://schemas.openxmlformats.org/officeDocument/2006/relationships/tags" Target="../tags/tag357.xml"/><Relationship Id="rId38" Type="http://schemas.openxmlformats.org/officeDocument/2006/relationships/tags" Target="../tags/tag362.xml"/><Relationship Id="rId46" Type="http://schemas.openxmlformats.org/officeDocument/2006/relationships/tags" Target="../tags/tag370.xml"/><Relationship Id="rId59" Type="http://schemas.openxmlformats.org/officeDocument/2006/relationships/hyperlink" Target="https://www.esmap.org/Geothermal_Socioeconomic_Benefits?title=socio&amp;year=all&amp;created=&amp;created_1=&amp;sort_by=field_published_on_value&amp;sort_order=DESC" TargetMode="External"/><Relationship Id="rId67" Type="http://schemas.openxmlformats.org/officeDocument/2006/relationships/image" Target="../media/image52.png"/><Relationship Id="rId20" Type="http://schemas.openxmlformats.org/officeDocument/2006/relationships/tags" Target="../tags/tag344.xml"/><Relationship Id="rId41" Type="http://schemas.openxmlformats.org/officeDocument/2006/relationships/tags" Target="../tags/tag365.xml"/><Relationship Id="rId54" Type="http://schemas.openxmlformats.org/officeDocument/2006/relationships/tags" Target="../tags/tag378.xml"/><Relationship Id="rId62" Type="http://schemas.openxmlformats.org/officeDocument/2006/relationships/hyperlink" Target="https://business.columbia.edu/faculty/people/gernot-wagner" TargetMode="External"/><Relationship Id="rId70" Type="http://schemas.openxmlformats.org/officeDocument/2006/relationships/chart" Target="../charts/chart18.xml"/><Relationship Id="rId75" Type="http://schemas.openxmlformats.org/officeDocument/2006/relationships/image" Target="../media/image56.png"/><Relationship Id="rId1" Type="http://schemas.openxmlformats.org/officeDocument/2006/relationships/tags" Target="../tags/tag325.xml"/><Relationship Id="rId6" Type="http://schemas.openxmlformats.org/officeDocument/2006/relationships/tags" Target="../tags/tag330.xml"/><Relationship Id="rId15" Type="http://schemas.openxmlformats.org/officeDocument/2006/relationships/tags" Target="../tags/tag339.xml"/><Relationship Id="rId23" Type="http://schemas.openxmlformats.org/officeDocument/2006/relationships/tags" Target="../tags/tag347.xml"/><Relationship Id="rId28" Type="http://schemas.openxmlformats.org/officeDocument/2006/relationships/tags" Target="../tags/tag352.xml"/><Relationship Id="rId36" Type="http://schemas.openxmlformats.org/officeDocument/2006/relationships/tags" Target="../tags/tag360.xml"/><Relationship Id="rId49" Type="http://schemas.openxmlformats.org/officeDocument/2006/relationships/tags" Target="../tags/tag373.xml"/><Relationship Id="rId57" Type="http://schemas.openxmlformats.org/officeDocument/2006/relationships/oleObject" Target="../embeddings/oleObject27.bin"/><Relationship Id="rId10" Type="http://schemas.openxmlformats.org/officeDocument/2006/relationships/tags" Target="../tags/tag334.xml"/><Relationship Id="rId31" Type="http://schemas.openxmlformats.org/officeDocument/2006/relationships/tags" Target="../tags/tag355.xml"/><Relationship Id="rId44" Type="http://schemas.openxmlformats.org/officeDocument/2006/relationships/tags" Target="../tags/tag368.xml"/><Relationship Id="rId52" Type="http://schemas.openxmlformats.org/officeDocument/2006/relationships/tags" Target="../tags/tag376.xml"/><Relationship Id="rId60" Type="http://schemas.openxmlformats.org/officeDocument/2006/relationships/hyperlink" Target="https://www.iea.org/reports/the-future-of-geothermal-energy" TargetMode="External"/><Relationship Id="rId65" Type="http://schemas.openxmlformats.org/officeDocument/2006/relationships/image" Target="../media/image50.png"/><Relationship Id="rId73" Type="http://schemas.openxmlformats.org/officeDocument/2006/relationships/image" Target="../media/image55.png"/><Relationship Id="rId4" Type="http://schemas.openxmlformats.org/officeDocument/2006/relationships/tags" Target="../tags/tag328.xml"/><Relationship Id="rId9" Type="http://schemas.openxmlformats.org/officeDocument/2006/relationships/tags" Target="../tags/tag333.xml"/><Relationship Id="rId13" Type="http://schemas.openxmlformats.org/officeDocument/2006/relationships/tags" Target="../tags/tag337.xml"/><Relationship Id="rId18" Type="http://schemas.openxmlformats.org/officeDocument/2006/relationships/tags" Target="../tags/tag342.xml"/><Relationship Id="rId39" Type="http://schemas.openxmlformats.org/officeDocument/2006/relationships/tags" Target="../tags/tag363.xml"/><Relationship Id="rId34" Type="http://schemas.openxmlformats.org/officeDocument/2006/relationships/tags" Target="../tags/tag358.xml"/><Relationship Id="rId50" Type="http://schemas.openxmlformats.org/officeDocument/2006/relationships/tags" Target="../tags/tag374.xml"/><Relationship Id="rId55" Type="http://schemas.openxmlformats.org/officeDocument/2006/relationships/tags" Target="../tags/tag379.xml"/><Relationship Id="rId76" Type="http://schemas.openxmlformats.org/officeDocument/2006/relationships/hyperlink" Target="https://en.wikipedia.org/wiki/List_of_Icelandic_flags" TargetMode="External"/><Relationship Id="rId7" Type="http://schemas.openxmlformats.org/officeDocument/2006/relationships/tags" Target="../tags/tag331.xml"/><Relationship Id="rId71" Type="http://schemas.openxmlformats.org/officeDocument/2006/relationships/chart" Target="../charts/chart19.xml"/></Relationships>
</file>

<file path=ppt/slides/_rels/slide18.xml.rels><?xml version="1.0" encoding="UTF-8" standalone="yes"?>
<Relationships xmlns="http://schemas.openxmlformats.org/package/2006/relationships"><Relationship Id="rId8" Type="http://schemas.openxmlformats.org/officeDocument/2006/relationships/hyperlink" Target="https://business.columbia.edu/insights/climate/cki" TargetMode="External"/><Relationship Id="rId3" Type="http://schemas.openxmlformats.org/officeDocument/2006/relationships/oleObject" Target="../embeddings/oleObject28.bin"/><Relationship Id="rId7" Type="http://schemas.openxmlformats.org/officeDocument/2006/relationships/hyperlink" Target="https://business.columbia.edu/faculty/people/gernot-wagner" TargetMode="External"/><Relationship Id="rId12" Type="http://schemas.openxmlformats.org/officeDocument/2006/relationships/image" Target="../media/image35.svg"/><Relationship Id="rId2" Type="http://schemas.openxmlformats.org/officeDocument/2006/relationships/slideLayout" Target="../slideLayouts/slideLayout11.xml"/><Relationship Id="rId1" Type="http://schemas.openxmlformats.org/officeDocument/2006/relationships/tags" Target="../tags/tag380.xml"/><Relationship Id="rId6" Type="http://schemas.openxmlformats.org/officeDocument/2006/relationships/hyperlink" Target="https://www.nrel.gov/news/detail/program/2025/reducing-data-center-peak-cooling-demand-and-energy-costs-with-underground-thermal-energy-storage" TargetMode="External"/><Relationship Id="rId11" Type="http://schemas.openxmlformats.org/officeDocument/2006/relationships/image" Target="../media/image34.png"/><Relationship Id="rId5" Type="http://schemas.openxmlformats.org/officeDocument/2006/relationships/hyperlink" Target="https://pangea.stanford.edu/ERE/db/GeoConf/papers/SGW/2025/Winick.pdf" TargetMode="External"/><Relationship Id="rId10" Type="http://schemas.openxmlformats.org/officeDocument/2006/relationships/image" Target="../media/image59.svg"/><Relationship Id="rId4" Type="http://schemas.openxmlformats.org/officeDocument/2006/relationships/image" Target="../media/image57.emf"/><Relationship Id="rId9" Type="http://schemas.openxmlformats.org/officeDocument/2006/relationships/image" Target="../media/image58.png"/></Relationships>
</file>

<file path=ppt/slides/_rels/slide19.xml.rels><?xml version="1.0" encoding="UTF-8" standalone="yes"?>
<Relationships xmlns="http://schemas.openxmlformats.org/package/2006/relationships"><Relationship Id="rId3" Type="http://schemas.openxmlformats.org/officeDocument/2006/relationships/image" Target="../media/image60.jpg"/><Relationship Id="rId2" Type="http://schemas.openxmlformats.org/officeDocument/2006/relationships/slideLayout" Target="../slideLayouts/slideLayout2.xml"/><Relationship Id="rId1" Type="http://schemas.openxmlformats.org/officeDocument/2006/relationships/tags" Target="../tags/tag381.xml"/><Relationship Id="rId5" Type="http://schemas.openxmlformats.org/officeDocument/2006/relationships/image" Target="../media/image61.emf"/><Relationship Id="rId4" Type="http://schemas.openxmlformats.org/officeDocument/2006/relationships/oleObject" Target="../embeddings/oleObject29.bin"/></Relationships>
</file>

<file path=ppt/slides/_rels/slide2.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slideLayout" Target="../slideLayouts/slideLayout2.xml"/><Relationship Id="rId1" Type="http://schemas.openxmlformats.org/officeDocument/2006/relationships/tags" Target="../tags/tag28.xml"/><Relationship Id="rId5" Type="http://schemas.openxmlformats.org/officeDocument/2006/relationships/image" Target="../media/image16.emf"/><Relationship Id="rId4" Type="http://schemas.openxmlformats.org/officeDocument/2006/relationships/oleObject" Target="../embeddings/oleObject13.bin"/></Relationships>
</file>

<file path=ppt/slides/_rels/slide20.xml.rels><?xml version="1.0" encoding="UTF-8" standalone="yes"?>
<Relationships xmlns="http://schemas.openxmlformats.org/package/2006/relationships"><Relationship Id="rId3" Type="http://schemas.openxmlformats.org/officeDocument/2006/relationships/hyperlink" Target="https://business.columbia.edu/insights/climate/cki" TargetMode="External"/><Relationship Id="rId2" Type="http://schemas.openxmlformats.org/officeDocument/2006/relationships/image" Target="../media/image60.jpg"/><Relationship Id="rId1" Type="http://schemas.openxmlformats.org/officeDocument/2006/relationships/slideLayout" Target="../slideLayouts/slideLayout9.xml"/></Relationships>
</file>

<file path=ppt/slides/_rels/slide21.xml.rels><?xml version="1.0" encoding="UTF-8" standalone="yes"?>
<Relationships xmlns="http://schemas.openxmlformats.org/package/2006/relationships"><Relationship Id="rId8" Type="http://schemas.openxmlformats.org/officeDocument/2006/relationships/hyperlink" Target="https://link.springer.com/chapter/10.1007/978-1-4471-4273-7_2" TargetMode="External"/><Relationship Id="rId13" Type="http://schemas.openxmlformats.org/officeDocument/2006/relationships/hyperlink" Target="https://atb.nrel.gov/electricity/2024/geothermal" TargetMode="External"/><Relationship Id="rId3" Type="http://schemas.openxmlformats.org/officeDocument/2006/relationships/oleObject" Target="../embeddings/oleObject30.bin"/><Relationship Id="rId7" Type="http://schemas.openxmlformats.org/officeDocument/2006/relationships/hyperlink" Target="https://ifp.org/hot-rocks-part-three-barriers-to-next-gen-geothermal/" TargetMode="External"/><Relationship Id="rId12" Type="http://schemas.openxmlformats.org/officeDocument/2006/relationships/hyperlink" Target="https://www.lazard.com/media/uounhon4/lazards-lcoeplus-june-2025.pdf" TargetMode="External"/><Relationship Id="rId2" Type="http://schemas.openxmlformats.org/officeDocument/2006/relationships/slideLayout" Target="../slideLayouts/slideLayout11.xml"/><Relationship Id="rId1" Type="http://schemas.openxmlformats.org/officeDocument/2006/relationships/tags" Target="../tags/tag382.xml"/><Relationship Id="rId6" Type="http://schemas.openxmlformats.org/officeDocument/2006/relationships/hyperlink" Target="https://www.irena.org/Publications/2023/Feb/Global-geothermal-market-and-technology-assessment" TargetMode="External"/><Relationship Id="rId11" Type="http://schemas.openxmlformats.org/officeDocument/2006/relationships/hyperlink" Target="https://www.sciencedirect.com/science/article/pii/S1364032123010948#sec5" TargetMode="External"/><Relationship Id="rId5" Type="http://schemas.openxmlformats.org/officeDocument/2006/relationships/hyperlink" Target="https://www.iea.org/reports/the-future-of-geothermal-energy" TargetMode="External"/><Relationship Id="rId15" Type="http://schemas.openxmlformats.org/officeDocument/2006/relationships/hyperlink" Target="https://business.columbia.edu/insights/climate/cki" TargetMode="External"/><Relationship Id="rId10" Type="http://schemas.openxmlformats.org/officeDocument/2006/relationships/hyperlink" Target="https://liftoff.energy.gov/geothermal-heating-and-cooling/" TargetMode="External"/><Relationship Id="rId4" Type="http://schemas.openxmlformats.org/officeDocument/2006/relationships/image" Target="../media/image62.emf"/><Relationship Id="rId9" Type="http://schemas.openxmlformats.org/officeDocument/2006/relationships/hyperlink" Target="https://www.sciencedirect.com/science/article/abs/pii/S0375650520302078" TargetMode="External"/><Relationship Id="rId14" Type="http://schemas.openxmlformats.org/officeDocument/2006/relationships/hyperlink" Target="https://business.columbia.edu/faculty/people/gernot-wagner" TargetMode="External"/></Relationships>
</file>

<file path=ppt/slides/_rels/slide22.xml.rels><?xml version="1.0" encoding="UTF-8" standalone="yes"?>
<Relationships xmlns="http://schemas.openxmlformats.org/package/2006/relationships"><Relationship Id="rId8" Type="http://schemas.openxmlformats.org/officeDocument/2006/relationships/hyperlink" Target="https://igshpa.org/wp-content/uploads/LIFTOFF_DOE_Geothermal_HC.pdf" TargetMode="External"/><Relationship Id="rId3" Type="http://schemas.openxmlformats.org/officeDocument/2006/relationships/oleObject" Target="../embeddings/oleObject31.bin"/><Relationship Id="rId7" Type="http://schemas.openxmlformats.org/officeDocument/2006/relationships/hyperlink" Target="https://www.sciencedirect.com/science/article/abs/pii/S0375650520302078" TargetMode="External"/><Relationship Id="rId2" Type="http://schemas.openxmlformats.org/officeDocument/2006/relationships/slideLayout" Target="../slideLayouts/slideLayout11.xml"/><Relationship Id="rId1" Type="http://schemas.openxmlformats.org/officeDocument/2006/relationships/tags" Target="../tags/tag383.xml"/><Relationship Id="rId6" Type="http://schemas.openxmlformats.org/officeDocument/2006/relationships/hyperlink" Target="https://link.springer.com/chapter/10.1007/978-1-4471-4273-7_2" TargetMode="External"/><Relationship Id="rId11" Type="http://schemas.openxmlformats.org/officeDocument/2006/relationships/hyperlink" Target="https://business.columbia.edu/insights/climate/cki" TargetMode="External"/><Relationship Id="rId5" Type="http://schemas.openxmlformats.org/officeDocument/2006/relationships/hyperlink" Target="https://www.energy.gov/energysaver/geothermal-heat-pumps" TargetMode="External"/><Relationship Id="rId10" Type="http://schemas.openxmlformats.org/officeDocument/2006/relationships/hyperlink" Target="https://business.columbia.edu/faculty/people/gernot-wagner" TargetMode="External"/><Relationship Id="rId4" Type="http://schemas.openxmlformats.org/officeDocument/2006/relationships/image" Target="../media/image63.emf"/><Relationship Id="rId9" Type="http://schemas.openxmlformats.org/officeDocument/2006/relationships/hyperlink" Target="https://www.energyvanguard.com/blog/open-loop-vs-closed-loop-ground-source-heat-pumps/" TargetMode="External"/></Relationships>
</file>

<file path=ppt/slides/_rels/slide23.xml.rels><?xml version="1.0" encoding="UTF-8" standalone="yes"?>
<Relationships xmlns="http://schemas.openxmlformats.org/package/2006/relationships"><Relationship Id="rId8" Type="http://schemas.openxmlformats.org/officeDocument/2006/relationships/hyperlink" Target="https://liftoff.energy.gov/geothermal-heating-and-cooling/" TargetMode="External"/><Relationship Id="rId3" Type="http://schemas.openxmlformats.org/officeDocument/2006/relationships/oleObject" Target="../embeddings/oleObject32.bin"/><Relationship Id="rId7" Type="http://schemas.openxmlformats.org/officeDocument/2006/relationships/hyperlink" Target="https://www.sciencedirect.com/science/article/abs/pii/S0375650520302078" TargetMode="External"/><Relationship Id="rId12" Type="http://schemas.openxmlformats.org/officeDocument/2006/relationships/hyperlink" Target="https://business.columbia.edu/insights/climate/cki" TargetMode="External"/><Relationship Id="rId2" Type="http://schemas.openxmlformats.org/officeDocument/2006/relationships/slideLayout" Target="../slideLayouts/slideLayout11.xml"/><Relationship Id="rId1" Type="http://schemas.openxmlformats.org/officeDocument/2006/relationships/tags" Target="../tags/tag384.xml"/><Relationship Id="rId6" Type="http://schemas.openxmlformats.org/officeDocument/2006/relationships/hyperlink" Target="https://link.springer.com/chapter/10.1007/978-1-4471-4273-7_2" TargetMode="External"/><Relationship Id="rId11" Type="http://schemas.openxmlformats.org/officeDocument/2006/relationships/hyperlink" Target="https://business.columbia.edu/faculty/people/gernot-wagner" TargetMode="External"/><Relationship Id="rId5" Type="http://schemas.openxmlformats.org/officeDocument/2006/relationships/hyperlink" Target="https://www.sciencedirect.com/science/article/pii/B9780323907866000091" TargetMode="External"/><Relationship Id="rId10" Type="http://schemas.openxmlformats.org/officeDocument/2006/relationships/hyperlink" Target="https://www.mdpi.com/1996-1073/18/5/1019" TargetMode="External"/><Relationship Id="rId4" Type="http://schemas.openxmlformats.org/officeDocument/2006/relationships/image" Target="../media/image64.emf"/><Relationship Id="rId9" Type="http://schemas.openxmlformats.org/officeDocument/2006/relationships/hyperlink" Target="https://www.sciencedirect.com/science/article/pii/S1364032123010948#sec2" TargetMode="External"/></Relationships>
</file>

<file path=ppt/slides/_rels/slide24.xml.rels><?xml version="1.0" encoding="UTF-8" standalone="yes"?>
<Relationships xmlns="http://schemas.openxmlformats.org/package/2006/relationships"><Relationship Id="rId13" Type="http://schemas.openxmlformats.org/officeDocument/2006/relationships/tags" Target="../tags/tag397.xml"/><Relationship Id="rId18" Type="http://schemas.openxmlformats.org/officeDocument/2006/relationships/tags" Target="../tags/tag402.xml"/><Relationship Id="rId26" Type="http://schemas.openxmlformats.org/officeDocument/2006/relationships/hyperlink" Target="https://www.iea.org/reports/the-future-of-geothermal-energy" TargetMode="External"/><Relationship Id="rId21" Type="http://schemas.openxmlformats.org/officeDocument/2006/relationships/tags" Target="../tags/tag405.xml"/><Relationship Id="rId34" Type="http://schemas.openxmlformats.org/officeDocument/2006/relationships/image" Target="../media/image66.jpeg"/><Relationship Id="rId7" Type="http://schemas.openxmlformats.org/officeDocument/2006/relationships/tags" Target="../tags/tag391.xml"/><Relationship Id="rId12" Type="http://schemas.openxmlformats.org/officeDocument/2006/relationships/tags" Target="../tags/tag396.xml"/><Relationship Id="rId17" Type="http://schemas.openxmlformats.org/officeDocument/2006/relationships/tags" Target="../tags/tag401.xml"/><Relationship Id="rId25" Type="http://schemas.openxmlformats.org/officeDocument/2006/relationships/image" Target="../media/image65.emf"/><Relationship Id="rId33" Type="http://schemas.openxmlformats.org/officeDocument/2006/relationships/hyperlink" Target="https://business.columbia.edu/insights/climate/cki" TargetMode="External"/><Relationship Id="rId38" Type="http://schemas.openxmlformats.org/officeDocument/2006/relationships/chart" Target="../charts/chart20.xml"/><Relationship Id="rId2" Type="http://schemas.openxmlformats.org/officeDocument/2006/relationships/tags" Target="../tags/tag386.xml"/><Relationship Id="rId16" Type="http://schemas.openxmlformats.org/officeDocument/2006/relationships/tags" Target="../tags/tag400.xml"/><Relationship Id="rId20" Type="http://schemas.openxmlformats.org/officeDocument/2006/relationships/tags" Target="../tags/tag404.xml"/><Relationship Id="rId29" Type="http://schemas.openxmlformats.org/officeDocument/2006/relationships/hyperlink" Target="https://www.nrel.gov/news/detail/program/2020/new-high-rate-drilling-system-could-revolutionize-high-temperature-power-electronics-for-geothermal-industry-and-beyond" TargetMode="External"/><Relationship Id="rId1" Type="http://schemas.openxmlformats.org/officeDocument/2006/relationships/tags" Target="../tags/tag385.xml"/><Relationship Id="rId6" Type="http://schemas.openxmlformats.org/officeDocument/2006/relationships/tags" Target="../tags/tag390.xml"/><Relationship Id="rId11" Type="http://schemas.openxmlformats.org/officeDocument/2006/relationships/tags" Target="../tags/tag395.xml"/><Relationship Id="rId24" Type="http://schemas.openxmlformats.org/officeDocument/2006/relationships/oleObject" Target="../embeddings/oleObject33.bin"/><Relationship Id="rId32" Type="http://schemas.openxmlformats.org/officeDocument/2006/relationships/hyperlink" Target="https://business.columbia.edu/faculty/people/gernot-wagner" TargetMode="External"/><Relationship Id="rId37" Type="http://schemas.openxmlformats.org/officeDocument/2006/relationships/image" Target="../media/image69.jpeg"/><Relationship Id="rId5" Type="http://schemas.openxmlformats.org/officeDocument/2006/relationships/tags" Target="../tags/tag389.xml"/><Relationship Id="rId15" Type="http://schemas.openxmlformats.org/officeDocument/2006/relationships/tags" Target="../tags/tag399.xml"/><Relationship Id="rId23" Type="http://schemas.openxmlformats.org/officeDocument/2006/relationships/slideLayout" Target="../slideLayouts/slideLayout17.xml"/><Relationship Id="rId28" Type="http://schemas.openxmlformats.org/officeDocument/2006/relationships/hyperlink" Target="https://www.azocleantech.com/news.aspx?newsID=35771" TargetMode="External"/><Relationship Id="rId36" Type="http://schemas.openxmlformats.org/officeDocument/2006/relationships/image" Target="../media/image68.png"/><Relationship Id="rId10" Type="http://schemas.openxmlformats.org/officeDocument/2006/relationships/tags" Target="../tags/tag394.xml"/><Relationship Id="rId19" Type="http://schemas.openxmlformats.org/officeDocument/2006/relationships/tags" Target="../tags/tag403.xml"/><Relationship Id="rId31" Type="http://schemas.openxmlformats.org/officeDocument/2006/relationships/hyperlink" Target="https://www.orchyd.eu/project/" TargetMode="External"/><Relationship Id="rId4" Type="http://schemas.openxmlformats.org/officeDocument/2006/relationships/tags" Target="../tags/tag388.xml"/><Relationship Id="rId9" Type="http://schemas.openxmlformats.org/officeDocument/2006/relationships/tags" Target="../tags/tag393.xml"/><Relationship Id="rId14" Type="http://schemas.openxmlformats.org/officeDocument/2006/relationships/tags" Target="../tags/tag398.xml"/><Relationship Id="rId22" Type="http://schemas.openxmlformats.org/officeDocument/2006/relationships/tags" Target="../tags/tag406.xml"/><Relationship Id="rId27" Type="http://schemas.openxmlformats.org/officeDocument/2006/relationships/hyperlink" Target="https://www.irena.org/Publications/2023/Feb/Global-geothermal-market-and-technology-assessment" TargetMode="External"/><Relationship Id="rId30" Type="http://schemas.openxmlformats.org/officeDocument/2006/relationships/hyperlink" Target="https://www.tno.nl/en/sustainable/subsurface/geo-energy/deploi-geothermal-drillling-steel-shot/" TargetMode="External"/><Relationship Id="rId35" Type="http://schemas.openxmlformats.org/officeDocument/2006/relationships/image" Target="../media/image67.jpeg"/><Relationship Id="rId8" Type="http://schemas.openxmlformats.org/officeDocument/2006/relationships/tags" Target="../tags/tag392.xml"/><Relationship Id="rId3" Type="http://schemas.openxmlformats.org/officeDocument/2006/relationships/tags" Target="../tags/tag387.xml"/></Relationships>
</file>

<file path=ppt/slides/_rels/slide25.xml.rels><?xml version="1.0" encoding="UTF-8" standalone="yes"?>
<Relationships xmlns="http://schemas.openxmlformats.org/package/2006/relationships"><Relationship Id="rId8" Type="http://schemas.openxmlformats.org/officeDocument/2006/relationships/oleObject" Target="../embeddings/oleObject34.bin"/><Relationship Id="rId13" Type="http://schemas.openxmlformats.org/officeDocument/2006/relationships/hyperlink" Target="https://www.nsenergybusiness.com/company-news/eavor-technologies-funding-bp-chevron/?utm_source=chatgpt.com&amp;cf-view&amp;cf-closed" TargetMode="External"/><Relationship Id="rId18" Type="http://schemas.openxmlformats.org/officeDocument/2006/relationships/hyperlink" Target="https://business.columbia.edu/faculty/people/gernot-wagner" TargetMode="External"/><Relationship Id="rId3" Type="http://schemas.openxmlformats.org/officeDocument/2006/relationships/tags" Target="../tags/tag409.xml"/><Relationship Id="rId21" Type="http://schemas.openxmlformats.org/officeDocument/2006/relationships/image" Target="../media/image72.svg"/><Relationship Id="rId7" Type="http://schemas.openxmlformats.org/officeDocument/2006/relationships/slideLayout" Target="../slideLayouts/slideLayout11.xml"/><Relationship Id="rId12" Type="http://schemas.openxmlformats.org/officeDocument/2006/relationships/hyperlink" Target="https://www.eavor.com/press-releases/eavor-commences-commercialization-through-major-investment-and-landmark-partnership-with-omv/" TargetMode="External"/><Relationship Id="rId17" Type="http://schemas.openxmlformats.org/officeDocument/2006/relationships/hyperlink" Target="https://www.eavor.com/technology/?playlist=f19f3e8&amp;video=050e97a" TargetMode="External"/><Relationship Id="rId2" Type="http://schemas.openxmlformats.org/officeDocument/2006/relationships/tags" Target="../tags/tag408.xml"/><Relationship Id="rId16" Type="http://schemas.openxmlformats.org/officeDocument/2006/relationships/hyperlink" Target="https://www.eavor.com/press-releases/the-worlds-first-truly-scalable-form-of-green-baseload-power-demonstrated-by-eavor-technologies-inc/?utm_source=chatgpt.com" TargetMode="External"/><Relationship Id="rId20" Type="http://schemas.openxmlformats.org/officeDocument/2006/relationships/image" Target="../media/image71.png"/><Relationship Id="rId1" Type="http://schemas.openxmlformats.org/officeDocument/2006/relationships/tags" Target="../tags/tag407.xml"/><Relationship Id="rId6" Type="http://schemas.openxmlformats.org/officeDocument/2006/relationships/tags" Target="../tags/tag412.xml"/><Relationship Id="rId11" Type="http://schemas.openxmlformats.org/officeDocument/2006/relationships/hyperlink" Target="https://www.eavor.com/blog/eavor-signs-a-heat-supply-contract-to-further-energy-autonomy-in-geretsried/" TargetMode="External"/><Relationship Id="rId24" Type="http://schemas.openxmlformats.org/officeDocument/2006/relationships/image" Target="../media/image75.png"/><Relationship Id="rId5" Type="http://schemas.openxmlformats.org/officeDocument/2006/relationships/tags" Target="../tags/tag411.xml"/><Relationship Id="rId15" Type="http://schemas.openxmlformats.org/officeDocument/2006/relationships/hyperlink" Target="https://www.eavor.com/press-releases/eavor-announces-shell-collaboration-on-demonstration-of-disruptive-geothermal-technology/" TargetMode="External"/><Relationship Id="rId23" Type="http://schemas.openxmlformats.org/officeDocument/2006/relationships/image" Target="../media/image74.svg"/><Relationship Id="rId10" Type="http://schemas.openxmlformats.org/officeDocument/2006/relationships/hyperlink" Target="https://eavor.de/en/projekt-geretsried/" TargetMode="External"/><Relationship Id="rId19" Type="http://schemas.openxmlformats.org/officeDocument/2006/relationships/hyperlink" Target="https://business.columbia.edu/insights/climate/cki" TargetMode="External"/><Relationship Id="rId4" Type="http://schemas.openxmlformats.org/officeDocument/2006/relationships/tags" Target="../tags/tag410.xml"/><Relationship Id="rId9" Type="http://schemas.openxmlformats.org/officeDocument/2006/relationships/image" Target="../media/image70.emf"/><Relationship Id="rId14" Type="http://schemas.openxmlformats.org/officeDocument/2006/relationships/hyperlink" Target="https://natural-resources.canada.ca/funding-partnerships/eavor-loop-demonstration-project" TargetMode="External"/><Relationship Id="rId22" Type="http://schemas.openxmlformats.org/officeDocument/2006/relationships/image" Target="../media/image73.png"/></Relationships>
</file>

<file path=ppt/slides/_rels/slide26.xml.rels><?xml version="1.0" encoding="UTF-8" standalone="yes"?>
<Relationships xmlns="http://schemas.openxmlformats.org/package/2006/relationships"><Relationship Id="rId8" Type="http://schemas.openxmlformats.org/officeDocument/2006/relationships/slideLayout" Target="../slideLayouts/slideLayout11.xml"/><Relationship Id="rId13" Type="http://schemas.openxmlformats.org/officeDocument/2006/relationships/hyperlink" Target="https://business.columbia.edu/faculty/people/gernot-wagner" TargetMode="External"/><Relationship Id="rId3" Type="http://schemas.openxmlformats.org/officeDocument/2006/relationships/tags" Target="../tags/tag415.xml"/><Relationship Id="rId7" Type="http://schemas.openxmlformats.org/officeDocument/2006/relationships/tags" Target="../tags/tag419.xml"/><Relationship Id="rId12" Type="http://schemas.openxmlformats.org/officeDocument/2006/relationships/hyperlink" Target="https://www.eavor.com/what-the-experts-say/eavor-lite-update-after-four-years-of-operation/" TargetMode="External"/><Relationship Id="rId2" Type="http://schemas.openxmlformats.org/officeDocument/2006/relationships/tags" Target="../tags/tag414.xml"/><Relationship Id="rId1" Type="http://schemas.openxmlformats.org/officeDocument/2006/relationships/tags" Target="../tags/tag413.xml"/><Relationship Id="rId6" Type="http://schemas.openxmlformats.org/officeDocument/2006/relationships/tags" Target="../tags/tag418.xml"/><Relationship Id="rId11" Type="http://schemas.openxmlformats.org/officeDocument/2006/relationships/hyperlink" Target="https://www.eavor.com/technology/?playlist=f19f3e8&amp;video=050e97a" TargetMode="External"/><Relationship Id="rId5" Type="http://schemas.openxmlformats.org/officeDocument/2006/relationships/tags" Target="../tags/tag417.xml"/><Relationship Id="rId10" Type="http://schemas.openxmlformats.org/officeDocument/2006/relationships/image" Target="../media/image70.emf"/><Relationship Id="rId4" Type="http://schemas.openxmlformats.org/officeDocument/2006/relationships/tags" Target="../tags/tag416.xml"/><Relationship Id="rId9" Type="http://schemas.openxmlformats.org/officeDocument/2006/relationships/oleObject" Target="../embeddings/oleObject35.bin"/><Relationship Id="rId14" Type="http://schemas.openxmlformats.org/officeDocument/2006/relationships/hyperlink" Target="https://business.columbia.edu/insights/climate/cki" TargetMode="External"/></Relationships>
</file>

<file path=ppt/slides/_rels/slide27.xml.rels><?xml version="1.0" encoding="UTF-8" standalone="yes"?>
<Relationships xmlns="http://schemas.openxmlformats.org/package/2006/relationships"><Relationship Id="rId8" Type="http://schemas.openxmlformats.org/officeDocument/2006/relationships/tags" Target="../tags/tag427.xml"/><Relationship Id="rId13" Type="http://schemas.openxmlformats.org/officeDocument/2006/relationships/tags" Target="../tags/tag432.xml"/><Relationship Id="rId18" Type="http://schemas.openxmlformats.org/officeDocument/2006/relationships/tags" Target="../tags/tag437.xml"/><Relationship Id="rId26" Type="http://schemas.openxmlformats.org/officeDocument/2006/relationships/image" Target="../media/image76.emf"/><Relationship Id="rId3" Type="http://schemas.openxmlformats.org/officeDocument/2006/relationships/tags" Target="../tags/tag422.xml"/><Relationship Id="rId21" Type="http://schemas.openxmlformats.org/officeDocument/2006/relationships/tags" Target="../tags/tag440.xml"/><Relationship Id="rId7" Type="http://schemas.openxmlformats.org/officeDocument/2006/relationships/tags" Target="../tags/tag426.xml"/><Relationship Id="rId12" Type="http://schemas.openxmlformats.org/officeDocument/2006/relationships/tags" Target="../tags/tag431.xml"/><Relationship Id="rId17" Type="http://schemas.openxmlformats.org/officeDocument/2006/relationships/tags" Target="../tags/tag436.xml"/><Relationship Id="rId25" Type="http://schemas.openxmlformats.org/officeDocument/2006/relationships/oleObject" Target="../embeddings/oleObject36.bin"/><Relationship Id="rId2" Type="http://schemas.openxmlformats.org/officeDocument/2006/relationships/tags" Target="../tags/tag421.xml"/><Relationship Id="rId16" Type="http://schemas.openxmlformats.org/officeDocument/2006/relationships/tags" Target="../tags/tag435.xml"/><Relationship Id="rId20" Type="http://schemas.openxmlformats.org/officeDocument/2006/relationships/tags" Target="../tags/tag439.xml"/><Relationship Id="rId29" Type="http://schemas.openxmlformats.org/officeDocument/2006/relationships/hyperlink" Target="https://business.columbia.edu/faculty/people/gernot-wagner" TargetMode="External"/><Relationship Id="rId1" Type="http://schemas.openxmlformats.org/officeDocument/2006/relationships/tags" Target="../tags/tag420.xml"/><Relationship Id="rId6" Type="http://schemas.openxmlformats.org/officeDocument/2006/relationships/tags" Target="../tags/tag425.xml"/><Relationship Id="rId11" Type="http://schemas.openxmlformats.org/officeDocument/2006/relationships/tags" Target="../tags/tag430.xml"/><Relationship Id="rId24" Type="http://schemas.openxmlformats.org/officeDocument/2006/relationships/slideLayout" Target="../slideLayouts/slideLayout11.xml"/><Relationship Id="rId32" Type="http://schemas.openxmlformats.org/officeDocument/2006/relationships/chart" Target="../charts/chart22.xml"/><Relationship Id="rId5" Type="http://schemas.openxmlformats.org/officeDocument/2006/relationships/tags" Target="../tags/tag424.xml"/><Relationship Id="rId15" Type="http://schemas.openxmlformats.org/officeDocument/2006/relationships/tags" Target="../tags/tag434.xml"/><Relationship Id="rId23" Type="http://schemas.openxmlformats.org/officeDocument/2006/relationships/tags" Target="../tags/tag442.xml"/><Relationship Id="rId28" Type="http://schemas.openxmlformats.org/officeDocument/2006/relationships/hyperlink" Target="https://www.irena.org/Publications/2023/Feb/Global-geothermal-market-and-technology-assessment" TargetMode="External"/><Relationship Id="rId10" Type="http://schemas.openxmlformats.org/officeDocument/2006/relationships/tags" Target="../tags/tag429.xml"/><Relationship Id="rId19" Type="http://schemas.openxmlformats.org/officeDocument/2006/relationships/tags" Target="../tags/tag438.xml"/><Relationship Id="rId31" Type="http://schemas.openxmlformats.org/officeDocument/2006/relationships/chart" Target="../charts/chart21.xml"/><Relationship Id="rId4" Type="http://schemas.openxmlformats.org/officeDocument/2006/relationships/tags" Target="../tags/tag423.xml"/><Relationship Id="rId9" Type="http://schemas.openxmlformats.org/officeDocument/2006/relationships/tags" Target="../tags/tag428.xml"/><Relationship Id="rId14" Type="http://schemas.openxmlformats.org/officeDocument/2006/relationships/tags" Target="../tags/tag433.xml"/><Relationship Id="rId22" Type="http://schemas.openxmlformats.org/officeDocument/2006/relationships/tags" Target="../tags/tag441.xml"/><Relationship Id="rId27" Type="http://schemas.openxmlformats.org/officeDocument/2006/relationships/hyperlink" Target="https://www.iea.org/reports/the-future-of-geothermal-energy" TargetMode="External"/><Relationship Id="rId30" Type="http://schemas.openxmlformats.org/officeDocument/2006/relationships/hyperlink" Target="https://business.columbia.edu/insights/climate/cki" TargetMode="External"/></Relationships>
</file>

<file path=ppt/slides/_rels/slide28.xml.rels><?xml version="1.0" encoding="UTF-8" standalone="yes"?>
<Relationships xmlns="http://schemas.openxmlformats.org/package/2006/relationships"><Relationship Id="rId8" Type="http://schemas.openxmlformats.org/officeDocument/2006/relationships/hyperlink" Target="https://www.iea.org/reports/the-future-of-geothermal-energy" TargetMode="External"/><Relationship Id="rId13" Type="http://schemas.openxmlformats.org/officeDocument/2006/relationships/hyperlink" Target="https://business.columbia.edu/insights/climate/cki" TargetMode="External"/><Relationship Id="rId3" Type="http://schemas.openxmlformats.org/officeDocument/2006/relationships/tags" Target="../tags/tag445.xml"/><Relationship Id="rId7" Type="http://schemas.openxmlformats.org/officeDocument/2006/relationships/image" Target="../media/image77.emf"/><Relationship Id="rId12" Type="http://schemas.openxmlformats.org/officeDocument/2006/relationships/hyperlink" Target="https://business.columbia.edu/faculty/people/gernot-wagner" TargetMode="External"/><Relationship Id="rId17" Type="http://schemas.openxmlformats.org/officeDocument/2006/relationships/image" Target="../media/image81.png"/><Relationship Id="rId2" Type="http://schemas.openxmlformats.org/officeDocument/2006/relationships/tags" Target="../tags/tag444.xml"/><Relationship Id="rId16" Type="http://schemas.openxmlformats.org/officeDocument/2006/relationships/image" Target="../media/image80.jpeg"/><Relationship Id="rId1" Type="http://schemas.openxmlformats.org/officeDocument/2006/relationships/tags" Target="../tags/tag443.xml"/><Relationship Id="rId6" Type="http://schemas.openxmlformats.org/officeDocument/2006/relationships/oleObject" Target="../embeddings/oleObject37.bin"/><Relationship Id="rId11" Type="http://schemas.openxmlformats.org/officeDocument/2006/relationships/hyperlink" Target="https://www.tuwharetoageothermal.co.nz/geothermal-operations" TargetMode="External"/><Relationship Id="rId5" Type="http://schemas.openxmlformats.org/officeDocument/2006/relationships/slideLayout" Target="../slideLayouts/slideLayout16.xml"/><Relationship Id="rId15" Type="http://schemas.openxmlformats.org/officeDocument/2006/relationships/image" Target="../media/image79.jpeg"/><Relationship Id="rId10" Type="http://schemas.openxmlformats.org/officeDocument/2006/relationships/hyperlink" Target="https://www.nzgeothermal.org.nz/geothermal-in-nz/nz-geothermal-fields/kawerau/" TargetMode="External"/><Relationship Id="rId4" Type="http://schemas.openxmlformats.org/officeDocument/2006/relationships/tags" Target="../tags/tag446.xml"/><Relationship Id="rId9" Type="http://schemas.openxmlformats.org/officeDocument/2006/relationships/hyperlink" Target="https://www.irena.org/Publications/2023/Feb/Global-geothermal-market-and-technology-assessment" TargetMode="External"/><Relationship Id="rId14" Type="http://schemas.openxmlformats.org/officeDocument/2006/relationships/image" Target="../media/image78.jpeg"/></Relationships>
</file>

<file path=ppt/slides/_rels/slide29.xml.rels><?xml version="1.0" encoding="UTF-8" standalone="yes"?>
<Relationships xmlns="http://schemas.openxmlformats.org/package/2006/relationships"><Relationship Id="rId3" Type="http://schemas.openxmlformats.org/officeDocument/2006/relationships/image" Target="../media/image82.jpg"/><Relationship Id="rId2" Type="http://schemas.openxmlformats.org/officeDocument/2006/relationships/slideLayout" Target="../slideLayouts/slideLayout2.xml"/><Relationship Id="rId1" Type="http://schemas.openxmlformats.org/officeDocument/2006/relationships/tags" Target="../tags/tag447.xml"/><Relationship Id="rId5" Type="http://schemas.openxmlformats.org/officeDocument/2006/relationships/image" Target="../media/image83.emf"/><Relationship Id="rId4" Type="http://schemas.openxmlformats.org/officeDocument/2006/relationships/oleObject" Target="../embeddings/oleObject38.bin"/></Relationships>
</file>

<file path=ppt/slides/_rels/slide3.xml.rels><?xml version="1.0" encoding="UTF-8" standalone="yes"?>
<Relationships xmlns="http://schemas.openxmlformats.org/package/2006/relationships"><Relationship Id="rId3" Type="http://schemas.openxmlformats.org/officeDocument/2006/relationships/hyperlink" Target="https://business.columbia.edu/insights/climate/cki" TargetMode="External"/><Relationship Id="rId2" Type="http://schemas.openxmlformats.org/officeDocument/2006/relationships/image" Target="../media/image15.jpg"/><Relationship Id="rId1" Type="http://schemas.openxmlformats.org/officeDocument/2006/relationships/slideLayout" Target="../slideLayouts/slideLayout9.xml"/></Relationships>
</file>

<file path=ppt/slides/_rels/slide30.xml.rels><?xml version="1.0" encoding="UTF-8" standalone="yes"?>
<Relationships xmlns="http://schemas.openxmlformats.org/package/2006/relationships"><Relationship Id="rId3" Type="http://schemas.openxmlformats.org/officeDocument/2006/relationships/hyperlink" Target="https://business.columbia.edu/insights/climate/cki" TargetMode="External"/><Relationship Id="rId2" Type="http://schemas.openxmlformats.org/officeDocument/2006/relationships/image" Target="../media/image82.jpg"/><Relationship Id="rId1" Type="http://schemas.openxmlformats.org/officeDocument/2006/relationships/slideLayout" Target="../slideLayouts/slideLayout9.xml"/></Relationships>
</file>

<file path=ppt/slides/_rels/slide31.xml.rels><?xml version="1.0" encoding="UTF-8" standalone="yes"?>
<Relationships xmlns="http://schemas.openxmlformats.org/package/2006/relationships"><Relationship Id="rId3" Type="http://schemas.openxmlformats.org/officeDocument/2006/relationships/oleObject" Target="../embeddings/oleObject39.bin"/><Relationship Id="rId7" Type="http://schemas.openxmlformats.org/officeDocument/2006/relationships/hyperlink" Target="https://business.columbia.edu/insights/climate/cki" TargetMode="External"/><Relationship Id="rId2" Type="http://schemas.openxmlformats.org/officeDocument/2006/relationships/slideLayout" Target="../slideLayouts/slideLayout14.xml"/><Relationship Id="rId1" Type="http://schemas.openxmlformats.org/officeDocument/2006/relationships/tags" Target="../tags/tag448.xml"/><Relationship Id="rId6" Type="http://schemas.openxmlformats.org/officeDocument/2006/relationships/hyperlink" Target="https://business.columbia.edu/faculty/people/gernot-wagner" TargetMode="External"/><Relationship Id="rId5" Type="http://schemas.openxmlformats.org/officeDocument/2006/relationships/hyperlink" Target="https://www.e3s-conferences.org/articles/e3sconf/abs/2020/65/e3sconf_icegt2020_07003/e3sconf_icegt2020_07003.html" TargetMode="External"/><Relationship Id="rId4" Type="http://schemas.openxmlformats.org/officeDocument/2006/relationships/image" Target="../media/image84.emf"/></Relationships>
</file>

<file path=ppt/slides/_rels/slide32.xml.rels><?xml version="1.0" encoding="UTF-8" standalone="yes"?>
<Relationships xmlns="http://schemas.openxmlformats.org/package/2006/relationships"><Relationship Id="rId3" Type="http://schemas.openxmlformats.org/officeDocument/2006/relationships/oleObject" Target="../embeddings/oleObject40.bin"/><Relationship Id="rId2" Type="http://schemas.openxmlformats.org/officeDocument/2006/relationships/slideLayout" Target="../slideLayouts/slideLayout14.xml"/><Relationship Id="rId1" Type="http://schemas.openxmlformats.org/officeDocument/2006/relationships/tags" Target="../tags/tag449.xml"/><Relationship Id="rId6" Type="http://schemas.openxmlformats.org/officeDocument/2006/relationships/hyperlink" Target="https://business.columbia.edu/insights/climate/cki" TargetMode="External"/><Relationship Id="rId5" Type="http://schemas.openxmlformats.org/officeDocument/2006/relationships/hyperlink" Target="https://business.columbia.edu/faculty/people/gernot-wagner" TargetMode="External"/><Relationship Id="rId4" Type="http://schemas.openxmlformats.org/officeDocument/2006/relationships/image" Target="../media/image85.emf"/></Relationships>
</file>

<file path=ppt/slides/_rels/slide33.xml.rels><?xml version="1.0" encoding="UTF-8" standalone="yes"?>
<Relationships xmlns="http://schemas.openxmlformats.org/package/2006/relationships"><Relationship Id="rId8" Type="http://schemas.openxmlformats.org/officeDocument/2006/relationships/tags" Target="../tags/tag457.xml"/><Relationship Id="rId13" Type="http://schemas.openxmlformats.org/officeDocument/2006/relationships/hyperlink" Target="https://carboncredits.com/copper-price-breakout-and-big-role-in-carbon-emission-reduction-and-net-zero/" TargetMode="External"/><Relationship Id="rId18" Type="http://schemas.openxmlformats.org/officeDocument/2006/relationships/image" Target="../media/image89.png"/><Relationship Id="rId26" Type="http://schemas.openxmlformats.org/officeDocument/2006/relationships/image" Target="../media/image97.svg"/><Relationship Id="rId3" Type="http://schemas.openxmlformats.org/officeDocument/2006/relationships/tags" Target="../tags/tag452.xml"/><Relationship Id="rId21" Type="http://schemas.openxmlformats.org/officeDocument/2006/relationships/image" Target="../media/image92.png"/><Relationship Id="rId7" Type="http://schemas.openxmlformats.org/officeDocument/2006/relationships/tags" Target="../tags/tag456.xml"/><Relationship Id="rId12" Type="http://schemas.openxmlformats.org/officeDocument/2006/relationships/hyperlink" Target="https://www.cnbc.com/2024/04/10/copper-climbs-to-2024-high-as-wall-street-banks-raise-price-forecasts.html" TargetMode="External"/><Relationship Id="rId17" Type="http://schemas.openxmlformats.org/officeDocument/2006/relationships/image" Target="../media/image88.png"/><Relationship Id="rId25" Type="http://schemas.openxmlformats.org/officeDocument/2006/relationships/image" Target="../media/image96.png"/><Relationship Id="rId2" Type="http://schemas.openxmlformats.org/officeDocument/2006/relationships/tags" Target="../tags/tag451.xml"/><Relationship Id="rId16" Type="http://schemas.openxmlformats.org/officeDocument/2006/relationships/image" Target="../media/image87.png"/><Relationship Id="rId20" Type="http://schemas.openxmlformats.org/officeDocument/2006/relationships/image" Target="../media/image91.svg"/><Relationship Id="rId1" Type="http://schemas.openxmlformats.org/officeDocument/2006/relationships/tags" Target="../tags/tag450.xml"/><Relationship Id="rId6" Type="http://schemas.openxmlformats.org/officeDocument/2006/relationships/tags" Target="../tags/tag455.xml"/><Relationship Id="rId11" Type="http://schemas.openxmlformats.org/officeDocument/2006/relationships/image" Target="../media/image86.emf"/><Relationship Id="rId24" Type="http://schemas.openxmlformats.org/officeDocument/2006/relationships/image" Target="../media/image95.svg"/><Relationship Id="rId5" Type="http://schemas.openxmlformats.org/officeDocument/2006/relationships/tags" Target="../tags/tag454.xml"/><Relationship Id="rId15" Type="http://schemas.openxmlformats.org/officeDocument/2006/relationships/hyperlink" Target="https://business.columbia.edu/insights/climate/cki" TargetMode="External"/><Relationship Id="rId23" Type="http://schemas.openxmlformats.org/officeDocument/2006/relationships/image" Target="../media/image94.png"/><Relationship Id="rId10" Type="http://schemas.openxmlformats.org/officeDocument/2006/relationships/oleObject" Target="../embeddings/oleObject41.bin"/><Relationship Id="rId19" Type="http://schemas.openxmlformats.org/officeDocument/2006/relationships/image" Target="../media/image90.png"/><Relationship Id="rId4" Type="http://schemas.openxmlformats.org/officeDocument/2006/relationships/tags" Target="../tags/tag453.xml"/><Relationship Id="rId9" Type="http://schemas.openxmlformats.org/officeDocument/2006/relationships/slideLayout" Target="../slideLayouts/slideLayout14.xml"/><Relationship Id="rId14" Type="http://schemas.openxmlformats.org/officeDocument/2006/relationships/hyperlink" Target="https://business.columbia.edu/faculty/people/gernot-wagner" TargetMode="External"/><Relationship Id="rId22" Type="http://schemas.openxmlformats.org/officeDocument/2006/relationships/image" Target="../media/image93.svg"/><Relationship Id="rId27" Type="http://schemas.openxmlformats.org/officeDocument/2006/relationships/chart" Target="../charts/chart23.xml"/></Relationships>
</file>

<file path=ppt/slides/_rels/slide34.xml.rels><?xml version="1.0" encoding="UTF-8" standalone="yes"?>
<Relationships xmlns="http://schemas.openxmlformats.org/package/2006/relationships"><Relationship Id="rId8" Type="http://schemas.openxmlformats.org/officeDocument/2006/relationships/hyperlink" Target="https://business.columbia.edu/faculty/people/gernot-wagner" TargetMode="External"/><Relationship Id="rId13" Type="http://schemas.openxmlformats.org/officeDocument/2006/relationships/image" Target="../media/image101.png"/><Relationship Id="rId18" Type="http://schemas.openxmlformats.org/officeDocument/2006/relationships/image" Target="../media/image106.png"/><Relationship Id="rId3" Type="http://schemas.openxmlformats.org/officeDocument/2006/relationships/oleObject" Target="../embeddings/oleObject41.bin"/><Relationship Id="rId7" Type="http://schemas.openxmlformats.org/officeDocument/2006/relationships/hyperlink" Target="https://www.polymershapes.com/hdpe-products/" TargetMode="External"/><Relationship Id="rId12" Type="http://schemas.openxmlformats.org/officeDocument/2006/relationships/image" Target="../media/image100.png"/><Relationship Id="rId17" Type="http://schemas.openxmlformats.org/officeDocument/2006/relationships/image" Target="../media/image105.svg"/><Relationship Id="rId2" Type="http://schemas.openxmlformats.org/officeDocument/2006/relationships/slideLayout" Target="../slideLayouts/slideLayout14.xml"/><Relationship Id="rId16" Type="http://schemas.openxmlformats.org/officeDocument/2006/relationships/image" Target="../media/image104.png"/><Relationship Id="rId1" Type="http://schemas.openxmlformats.org/officeDocument/2006/relationships/tags" Target="../tags/tag458.xml"/><Relationship Id="rId6" Type="http://schemas.openxmlformats.org/officeDocument/2006/relationships/hyperlink" Target="https://www.shell.us/business/sectors/shell-polymers/resources-and-insights/polyethylene-supply-disruption.html" TargetMode="External"/><Relationship Id="rId11" Type="http://schemas.openxmlformats.org/officeDocument/2006/relationships/image" Target="../media/image99.png"/><Relationship Id="rId5" Type="http://schemas.openxmlformats.org/officeDocument/2006/relationships/hyperlink" Target="https://blog.unitedpolysystems.com/blog/limited-supply-and-high-demand-keep-hdpe-pricing-high-through-2021" TargetMode="External"/><Relationship Id="rId15" Type="http://schemas.openxmlformats.org/officeDocument/2006/relationships/image" Target="../media/image103.png"/><Relationship Id="rId10" Type="http://schemas.openxmlformats.org/officeDocument/2006/relationships/image" Target="../media/image98.png"/><Relationship Id="rId19" Type="http://schemas.openxmlformats.org/officeDocument/2006/relationships/image" Target="../media/image107.svg"/><Relationship Id="rId4" Type="http://schemas.openxmlformats.org/officeDocument/2006/relationships/image" Target="../media/image86.emf"/><Relationship Id="rId9" Type="http://schemas.openxmlformats.org/officeDocument/2006/relationships/hyperlink" Target="https://business.columbia.edu/insights/climate/cki" TargetMode="External"/><Relationship Id="rId14" Type="http://schemas.openxmlformats.org/officeDocument/2006/relationships/image" Target="../media/image102.png"/></Relationships>
</file>

<file path=ppt/slides/_rels/slide35.xml.rels><?xml version="1.0" encoding="UTF-8" standalone="yes"?>
<Relationships xmlns="http://schemas.openxmlformats.org/package/2006/relationships"><Relationship Id="rId8" Type="http://schemas.openxmlformats.org/officeDocument/2006/relationships/hyperlink" Target="https://rigcount.bakerhughes.com/intl-rig-count/" TargetMode="External"/><Relationship Id="rId13" Type="http://schemas.openxmlformats.org/officeDocument/2006/relationships/hyperlink" Target="https://www.chevron.com/newsroom/2022/q4/chevron-and-baseload-capital-create-joint-venture-to-explore-geothermal-development-opportunities" TargetMode="External"/><Relationship Id="rId18" Type="http://schemas.openxmlformats.org/officeDocument/2006/relationships/image" Target="../media/image110.png"/><Relationship Id="rId26" Type="http://schemas.openxmlformats.org/officeDocument/2006/relationships/chart" Target="../charts/chart25.xml"/><Relationship Id="rId3" Type="http://schemas.openxmlformats.org/officeDocument/2006/relationships/tags" Target="../tags/tag461.xml"/><Relationship Id="rId21" Type="http://schemas.openxmlformats.org/officeDocument/2006/relationships/image" Target="../media/image113.png"/><Relationship Id="rId7" Type="http://schemas.openxmlformats.org/officeDocument/2006/relationships/image" Target="../media/image86.emf"/><Relationship Id="rId12" Type="http://schemas.openxmlformats.org/officeDocument/2006/relationships/hyperlink" Target="https://www.quaise.energy/news/quaise-energy-and-nevada-gold-mines-partner-on-deep-geothermal-pilot-plant-to-decarbonize-mining" TargetMode="External"/><Relationship Id="rId17" Type="http://schemas.openxmlformats.org/officeDocument/2006/relationships/image" Target="../media/image109.png"/><Relationship Id="rId25" Type="http://schemas.openxmlformats.org/officeDocument/2006/relationships/chart" Target="../charts/chart24.xml"/><Relationship Id="rId2" Type="http://schemas.openxmlformats.org/officeDocument/2006/relationships/tags" Target="../tags/tag460.xml"/><Relationship Id="rId16" Type="http://schemas.openxmlformats.org/officeDocument/2006/relationships/image" Target="../media/image108.png"/><Relationship Id="rId20" Type="http://schemas.openxmlformats.org/officeDocument/2006/relationships/image" Target="../media/image112.png"/><Relationship Id="rId29" Type="http://schemas.openxmlformats.org/officeDocument/2006/relationships/image" Target="../media/image118.jpeg"/><Relationship Id="rId1" Type="http://schemas.openxmlformats.org/officeDocument/2006/relationships/tags" Target="../tags/tag459.xml"/><Relationship Id="rId6" Type="http://schemas.openxmlformats.org/officeDocument/2006/relationships/oleObject" Target="../embeddings/oleObject42.bin"/><Relationship Id="rId11" Type="http://schemas.openxmlformats.org/officeDocument/2006/relationships/hyperlink" Target="https://www.businesswire.com/news/home/20240325756490/en/Arverne-Group-Partners-With-Herrenknecht-AG-for-Its-Deep-Drilling-Operations" TargetMode="External"/><Relationship Id="rId24" Type="http://schemas.openxmlformats.org/officeDocument/2006/relationships/image" Target="../media/image116.png"/><Relationship Id="rId32" Type="http://schemas.openxmlformats.org/officeDocument/2006/relationships/image" Target="../media/image121.png"/><Relationship Id="rId5" Type="http://schemas.openxmlformats.org/officeDocument/2006/relationships/slideLayout" Target="../slideLayouts/slideLayout14.xml"/><Relationship Id="rId15" Type="http://schemas.openxmlformats.org/officeDocument/2006/relationships/hyperlink" Target="https://business.columbia.edu/insights/climate/cki" TargetMode="External"/><Relationship Id="rId23" Type="http://schemas.openxmlformats.org/officeDocument/2006/relationships/image" Target="../media/image115.png"/><Relationship Id="rId28" Type="http://schemas.openxmlformats.org/officeDocument/2006/relationships/image" Target="../media/image117.png"/><Relationship Id="rId10" Type="http://schemas.openxmlformats.org/officeDocument/2006/relationships/hyperlink" Target="https://www.elementalenergies.com/news/elemental-iceland-drilling-launch-jv" TargetMode="External"/><Relationship Id="rId19" Type="http://schemas.openxmlformats.org/officeDocument/2006/relationships/image" Target="../media/image111.jpeg"/><Relationship Id="rId31" Type="http://schemas.openxmlformats.org/officeDocument/2006/relationships/image" Target="../media/image120.png"/><Relationship Id="rId4" Type="http://schemas.openxmlformats.org/officeDocument/2006/relationships/tags" Target="../tags/tag462.xml"/><Relationship Id="rId9" Type="http://schemas.openxmlformats.org/officeDocument/2006/relationships/hyperlink" Target="https://www.omv.com/de/medien/pressemitteilungen/2023/231106-fuer-klimaneutrale-fernwaerme-wien-energie-und-omv-gruenden-joint-venture-fuer-tiefengeothermie" TargetMode="External"/><Relationship Id="rId14" Type="http://schemas.openxmlformats.org/officeDocument/2006/relationships/hyperlink" Target="https://business.columbia.edu/faculty/people/gernot-wagner" TargetMode="External"/><Relationship Id="rId22" Type="http://schemas.openxmlformats.org/officeDocument/2006/relationships/image" Target="../media/image114.jpeg"/><Relationship Id="rId27" Type="http://schemas.openxmlformats.org/officeDocument/2006/relationships/chart" Target="../charts/chart26.xml"/><Relationship Id="rId30" Type="http://schemas.openxmlformats.org/officeDocument/2006/relationships/image" Target="../media/image119.jpeg"/></Relationships>
</file>

<file path=ppt/slides/_rels/slide36.xml.rels><?xml version="1.0" encoding="UTF-8" standalone="yes"?>
<Relationships xmlns="http://schemas.openxmlformats.org/package/2006/relationships"><Relationship Id="rId8" Type="http://schemas.openxmlformats.org/officeDocument/2006/relationships/hyperlink" Target="https://business.columbia.edu/faculty/people/gernot-wagner" TargetMode="External"/><Relationship Id="rId13" Type="http://schemas.openxmlformats.org/officeDocument/2006/relationships/image" Target="../media/image125.svg"/><Relationship Id="rId3" Type="http://schemas.openxmlformats.org/officeDocument/2006/relationships/oleObject" Target="../embeddings/oleObject43.bin"/><Relationship Id="rId7" Type="http://schemas.openxmlformats.org/officeDocument/2006/relationships/hyperlink" Target="https://www.thinkgeoenergy.com/omv-and-wien-energie-partner-for-deep-geothermal-in-vienna-austria/" TargetMode="External"/><Relationship Id="rId12" Type="http://schemas.openxmlformats.org/officeDocument/2006/relationships/image" Target="../media/image124.png"/><Relationship Id="rId17" Type="http://schemas.openxmlformats.org/officeDocument/2006/relationships/image" Target="../media/image129.jpeg"/><Relationship Id="rId2" Type="http://schemas.openxmlformats.org/officeDocument/2006/relationships/slideLayout" Target="../slideLayouts/slideLayout14.xml"/><Relationship Id="rId16" Type="http://schemas.openxmlformats.org/officeDocument/2006/relationships/image" Target="../media/image128.png"/><Relationship Id="rId1" Type="http://schemas.openxmlformats.org/officeDocument/2006/relationships/tags" Target="../tags/tag463.xml"/><Relationship Id="rId6" Type="http://schemas.openxmlformats.org/officeDocument/2006/relationships/hyperlink" Target="https://www.omv.com/de/medien/pressemitteilungen/2023/231106-fuer-klimaneutrale-fernwaerme-wien-energie-und-omv-gruenden-joint-venture-fuer-tiefengeothermie" TargetMode="External"/><Relationship Id="rId11" Type="http://schemas.openxmlformats.org/officeDocument/2006/relationships/image" Target="../media/image123.svg"/><Relationship Id="rId5" Type="http://schemas.openxmlformats.org/officeDocument/2006/relationships/hyperlink" Target="https://www.omv.com/en/media/press-releases/2024/preparations-are-being-made-to-start-drilling-for-the-first-deep-geothermal-plant-in-vienna" TargetMode="External"/><Relationship Id="rId15" Type="http://schemas.openxmlformats.org/officeDocument/2006/relationships/image" Target="../media/image127.svg"/><Relationship Id="rId10" Type="http://schemas.openxmlformats.org/officeDocument/2006/relationships/image" Target="../media/image122.png"/><Relationship Id="rId4" Type="http://schemas.openxmlformats.org/officeDocument/2006/relationships/image" Target="../media/image86.emf"/><Relationship Id="rId9" Type="http://schemas.openxmlformats.org/officeDocument/2006/relationships/hyperlink" Target="https://business.columbia.edu/insights/climate/cki" TargetMode="External"/><Relationship Id="rId14" Type="http://schemas.openxmlformats.org/officeDocument/2006/relationships/image" Target="../media/image126.png"/></Relationships>
</file>

<file path=ppt/slides/_rels/slide37.xml.rels><?xml version="1.0" encoding="UTF-8" standalone="yes"?>
<Relationships xmlns="http://schemas.openxmlformats.org/package/2006/relationships"><Relationship Id="rId8" Type="http://schemas.openxmlformats.org/officeDocument/2006/relationships/hyperlink" Target="https://heatpumpingtechnologies.org/content/uploads/2023/06/us-country-report-2023.pdf" TargetMode="External"/><Relationship Id="rId13" Type="http://schemas.openxmlformats.org/officeDocument/2006/relationships/image" Target="../media/image131.png"/><Relationship Id="rId18" Type="http://schemas.openxmlformats.org/officeDocument/2006/relationships/image" Target="../media/image134.jpeg"/><Relationship Id="rId3" Type="http://schemas.openxmlformats.org/officeDocument/2006/relationships/tags" Target="../tags/tag466.xml"/><Relationship Id="rId21" Type="http://schemas.openxmlformats.org/officeDocument/2006/relationships/image" Target="../media/image137.png"/><Relationship Id="rId7" Type="http://schemas.openxmlformats.org/officeDocument/2006/relationships/hyperlink" Target="https://www.energysage.com/heat-pumps/compare-air-source-geothermal-heat-pumps/" TargetMode="External"/><Relationship Id="rId12" Type="http://schemas.openxmlformats.org/officeDocument/2006/relationships/image" Target="../media/image130.png"/><Relationship Id="rId17" Type="http://schemas.openxmlformats.org/officeDocument/2006/relationships/image" Target="../media/image133.jpeg"/><Relationship Id="rId2" Type="http://schemas.openxmlformats.org/officeDocument/2006/relationships/tags" Target="../tags/tag465.xml"/><Relationship Id="rId16" Type="http://schemas.openxmlformats.org/officeDocument/2006/relationships/image" Target="../media/image132.jpeg"/><Relationship Id="rId20" Type="http://schemas.openxmlformats.org/officeDocument/2006/relationships/image" Target="../media/image136.png"/><Relationship Id="rId1" Type="http://schemas.openxmlformats.org/officeDocument/2006/relationships/tags" Target="../tags/tag464.xml"/><Relationship Id="rId6" Type="http://schemas.openxmlformats.org/officeDocument/2006/relationships/image" Target="../media/image86.emf"/><Relationship Id="rId11" Type="http://schemas.openxmlformats.org/officeDocument/2006/relationships/hyperlink" Target="https://business.columbia.edu/insights/climate/cki" TargetMode="External"/><Relationship Id="rId24" Type="http://schemas.openxmlformats.org/officeDocument/2006/relationships/image" Target="../media/image140.png"/><Relationship Id="rId5" Type="http://schemas.openxmlformats.org/officeDocument/2006/relationships/oleObject" Target="../embeddings/oleObject44.bin"/><Relationship Id="rId15" Type="http://schemas.openxmlformats.org/officeDocument/2006/relationships/chart" Target="../charts/chart28.xml"/><Relationship Id="rId23" Type="http://schemas.openxmlformats.org/officeDocument/2006/relationships/image" Target="../media/image139.png"/><Relationship Id="rId10" Type="http://schemas.openxmlformats.org/officeDocument/2006/relationships/hyperlink" Target="https://business.columbia.edu/faculty/people/gernot-wagner" TargetMode="External"/><Relationship Id="rId19" Type="http://schemas.openxmlformats.org/officeDocument/2006/relationships/image" Target="../media/image135.png"/><Relationship Id="rId4" Type="http://schemas.openxmlformats.org/officeDocument/2006/relationships/slideLayout" Target="../slideLayouts/slideLayout14.xml"/><Relationship Id="rId9" Type="http://schemas.openxmlformats.org/officeDocument/2006/relationships/hyperlink" Target="https://igshpa.org/wp-content/uploads/LIFTOFF_DOE_Geothermal_HC.pdf" TargetMode="External"/><Relationship Id="rId14" Type="http://schemas.openxmlformats.org/officeDocument/2006/relationships/chart" Target="../charts/chart27.xml"/><Relationship Id="rId22" Type="http://schemas.openxmlformats.org/officeDocument/2006/relationships/image" Target="../media/image138.png"/></Relationships>
</file>

<file path=ppt/slides/_rels/slide38.xml.rels><?xml version="1.0" encoding="UTF-8" standalone="yes"?>
<Relationships xmlns="http://schemas.openxmlformats.org/package/2006/relationships"><Relationship Id="rId13" Type="http://schemas.openxmlformats.org/officeDocument/2006/relationships/tags" Target="../tags/tag479.xml"/><Relationship Id="rId18" Type="http://schemas.openxmlformats.org/officeDocument/2006/relationships/image" Target="../media/image86.emf"/><Relationship Id="rId26" Type="http://schemas.openxmlformats.org/officeDocument/2006/relationships/image" Target="../media/image142.svg"/><Relationship Id="rId21" Type="http://schemas.openxmlformats.org/officeDocument/2006/relationships/hyperlink" Target="https://liftoff.energy.gov/wp-content/uploads/2025/01/LIFTOFF_DOE_Geothermal_HC.pdf" TargetMode="External"/><Relationship Id="rId34" Type="http://schemas.openxmlformats.org/officeDocument/2006/relationships/image" Target="../media/image149.jpeg"/><Relationship Id="rId7" Type="http://schemas.openxmlformats.org/officeDocument/2006/relationships/tags" Target="../tags/tag473.xml"/><Relationship Id="rId12" Type="http://schemas.openxmlformats.org/officeDocument/2006/relationships/tags" Target="../tags/tag478.xml"/><Relationship Id="rId17" Type="http://schemas.openxmlformats.org/officeDocument/2006/relationships/oleObject" Target="../embeddings/oleObject45.bin"/><Relationship Id="rId25" Type="http://schemas.openxmlformats.org/officeDocument/2006/relationships/image" Target="../media/image141.png"/><Relationship Id="rId33" Type="http://schemas.openxmlformats.org/officeDocument/2006/relationships/chart" Target="../charts/chart29.xml"/><Relationship Id="rId38" Type="http://schemas.openxmlformats.org/officeDocument/2006/relationships/image" Target="../media/image153.svg"/><Relationship Id="rId2" Type="http://schemas.openxmlformats.org/officeDocument/2006/relationships/tags" Target="../tags/tag468.xml"/><Relationship Id="rId16" Type="http://schemas.openxmlformats.org/officeDocument/2006/relationships/slideLayout" Target="../slideLayouts/slideLayout14.xml"/><Relationship Id="rId20" Type="http://schemas.openxmlformats.org/officeDocument/2006/relationships/hyperlink" Target="https://www.statista.com/statistics/1552296/geothermal-energy-employment-worldwide/" TargetMode="External"/><Relationship Id="rId29" Type="http://schemas.openxmlformats.org/officeDocument/2006/relationships/image" Target="../media/image145.png"/><Relationship Id="rId1" Type="http://schemas.openxmlformats.org/officeDocument/2006/relationships/tags" Target="../tags/tag467.xml"/><Relationship Id="rId6" Type="http://schemas.openxmlformats.org/officeDocument/2006/relationships/tags" Target="../tags/tag472.xml"/><Relationship Id="rId11" Type="http://schemas.openxmlformats.org/officeDocument/2006/relationships/tags" Target="../tags/tag477.xml"/><Relationship Id="rId24" Type="http://schemas.openxmlformats.org/officeDocument/2006/relationships/hyperlink" Target="https://business.columbia.edu/insights/climate/cki" TargetMode="External"/><Relationship Id="rId32" Type="http://schemas.openxmlformats.org/officeDocument/2006/relationships/image" Target="../media/image148.svg"/><Relationship Id="rId37" Type="http://schemas.openxmlformats.org/officeDocument/2006/relationships/image" Target="../media/image152.png"/><Relationship Id="rId5" Type="http://schemas.openxmlformats.org/officeDocument/2006/relationships/tags" Target="../tags/tag471.xml"/><Relationship Id="rId15" Type="http://schemas.openxmlformats.org/officeDocument/2006/relationships/tags" Target="../tags/tag481.xml"/><Relationship Id="rId23" Type="http://schemas.openxmlformats.org/officeDocument/2006/relationships/hyperlink" Target="https://business.columbia.edu/faculty/people/gernot-wagner" TargetMode="External"/><Relationship Id="rId28" Type="http://schemas.openxmlformats.org/officeDocument/2006/relationships/image" Target="../media/image144.svg"/><Relationship Id="rId36" Type="http://schemas.openxmlformats.org/officeDocument/2006/relationships/image" Target="../media/image151.jpeg"/><Relationship Id="rId10" Type="http://schemas.openxmlformats.org/officeDocument/2006/relationships/tags" Target="../tags/tag476.xml"/><Relationship Id="rId19" Type="http://schemas.openxmlformats.org/officeDocument/2006/relationships/hyperlink" Target="https://www.statista.com/statistics/243271/worldwide-estimated-geothermal-energy-related-jobs/" TargetMode="External"/><Relationship Id="rId31" Type="http://schemas.openxmlformats.org/officeDocument/2006/relationships/image" Target="../media/image147.png"/><Relationship Id="rId4" Type="http://schemas.openxmlformats.org/officeDocument/2006/relationships/tags" Target="../tags/tag470.xml"/><Relationship Id="rId9" Type="http://schemas.openxmlformats.org/officeDocument/2006/relationships/tags" Target="../tags/tag475.xml"/><Relationship Id="rId14" Type="http://schemas.openxmlformats.org/officeDocument/2006/relationships/tags" Target="../tags/tag480.xml"/><Relationship Id="rId22" Type="http://schemas.openxmlformats.org/officeDocument/2006/relationships/hyperlink" Target="https://iea.blob.core.windows.net/assets/0d5103ce-19f1-4112-8e32-316130743b97/WorldEnergyEmployment2024.pdf" TargetMode="External"/><Relationship Id="rId27" Type="http://schemas.openxmlformats.org/officeDocument/2006/relationships/image" Target="../media/image143.png"/><Relationship Id="rId30" Type="http://schemas.openxmlformats.org/officeDocument/2006/relationships/image" Target="../media/image146.svg"/><Relationship Id="rId35" Type="http://schemas.openxmlformats.org/officeDocument/2006/relationships/image" Target="../media/image150.png"/><Relationship Id="rId8" Type="http://schemas.openxmlformats.org/officeDocument/2006/relationships/tags" Target="../tags/tag474.xml"/><Relationship Id="rId3" Type="http://schemas.openxmlformats.org/officeDocument/2006/relationships/tags" Target="../tags/tag469.xml"/></Relationships>
</file>

<file path=ppt/slides/_rels/slide39.xml.rels><?xml version="1.0" encoding="UTF-8" standalone="yes"?>
<Relationships xmlns="http://schemas.openxmlformats.org/package/2006/relationships"><Relationship Id="rId8" Type="http://schemas.openxmlformats.org/officeDocument/2006/relationships/image" Target="../media/image155.png"/><Relationship Id="rId13" Type="http://schemas.openxmlformats.org/officeDocument/2006/relationships/image" Target="../media/image160.svg"/><Relationship Id="rId3" Type="http://schemas.openxmlformats.org/officeDocument/2006/relationships/oleObject" Target="../embeddings/oleObject46.bin"/><Relationship Id="rId7" Type="http://schemas.openxmlformats.org/officeDocument/2006/relationships/hyperlink" Target="https://business.columbia.edu/insights/climate/cki" TargetMode="External"/><Relationship Id="rId12" Type="http://schemas.openxmlformats.org/officeDocument/2006/relationships/image" Target="../media/image159.png"/><Relationship Id="rId2" Type="http://schemas.openxmlformats.org/officeDocument/2006/relationships/slideLayout" Target="../slideLayouts/slideLayout11.xml"/><Relationship Id="rId1" Type="http://schemas.openxmlformats.org/officeDocument/2006/relationships/tags" Target="../tags/tag482.xml"/><Relationship Id="rId6" Type="http://schemas.openxmlformats.org/officeDocument/2006/relationships/hyperlink" Target="https://business.columbia.edu/faculty/people/gernot-wagner" TargetMode="External"/><Relationship Id="rId11" Type="http://schemas.openxmlformats.org/officeDocument/2006/relationships/image" Target="../media/image158.svg"/><Relationship Id="rId5" Type="http://schemas.openxmlformats.org/officeDocument/2006/relationships/hyperlink" Target="https://neep.org/sites/default/files/media-files/neep_ct_geothermal_heatpump_workforce_development_final.pdf" TargetMode="External"/><Relationship Id="rId15" Type="http://schemas.openxmlformats.org/officeDocument/2006/relationships/image" Target="../media/image162.svg"/><Relationship Id="rId10" Type="http://schemas.openxmlformats.org/officeDocument/2006/relationships/image" Target="../media/image157.png"/><Relationship Id="rId4" Type="http://schemas.openxmlformats.org/officeDocument/2006/relationships/image" Target="../media/image154.emf"/><Relationship Id="rId9" Type="http://schemas.openxmlformats.org/officeDocument/2006/relationships/image" Target="../media/image156.svg"/><Relationship Id="rId14" Type="http://schemas.openxmlformats.org/officeDocument/2006/relationships/image" Target="../media/image161.png"/></Relationships>
</file>

<file path=ppt/slides/_rels/slide4.xml.rels><?xml version="1.0" encoding="UTF-8" standalone="yes"?>
<Relationships xmlns="http://schemas.openxmlformats.org/package/2006/relationships"><Relationship Id="rId8" Type="http://schemas.openxmlformats.org/officeDocument/2006/relationships/hyperlink" Target="https://www.iea.org/reports/the-future-of-geothermal-energy" TargetMode="External"/><Relationship Id="rId3" Type="http://schemas.openxmlformats.org/officeDocument/2006/relationships/notesSlide" Target="../notesSlides/notesSlide1.xml"/><Relationship Id="rId7" Type="http://schemas.openxmlformats.org/officeDocument/2006/relationships/hyperlink" Target="https://igshpa.org/wp-content/uploads/LIFTOFF_DOE_Geothermal_HC.pdf" TargetMode="External"/><Relationship Id="rId2" Type="http://schemas.openxmlformats.org/officeDocument/2006/relationships/slideLayout" Target="../slideLayouts/slideLayout20.xml"/><Relationship Id="rId1" Type="http://schemas.openxmlformats.org/officeDocument/2006/relationships/tags" Target="../tags/tag29.xml"/><Relationship Id="rId6" Type="http://schemas.openxmlformats.org/officeDocument/2006/relationships/hyperlink" Target="https://link.springer.com/chapter/10.1007/978-1-4471-4273-7_2" TargetMode="External"/><Relationship Id="rId5" Type="http://schemas.openxmlformats.org/officeDocument/2006/relationships/image" Target="../media/image17.emf"/><Relationship Id="rId10" Type="http://schemas.openxmlformats.org/officeDocument/2006/relationships/hyperlink" Target="https://business.columbia.edu/insights/climate/cki" TargetMode="External"/><Relationship Id="rId4" Type="http://schemas.openxmlformats.org/officeDocument/2006/relationships/oleObject" Target="../embeddings/oleObject14.bin"/><Relationship Id="rId9" Type="http://schemas.openxmlformats.org/officeDocument/2006/relationships/hyperlink" Target="https://business.columbia.edu/faculty/people/gernot-wagner" TargetMode="External"/></Relationships>
</file>

<file path=ppt/slides/_rels/slide40.xml.rels><?xml version="1.0" encoding="UTF-8" standalone="yes"?>
<Relationships xmlns="http://schemas.openxmlformats.org/package/2006/relationships"><Relationship Id="rId8" Type="http://schemas.openxmlformats.org/officeDocument/2006/relationships/diagramData" Target="../diagrams/data3.xml"/><Relationship Id="rId13" Type="http://schemas.openxmlformats.org/officeDocument/2006/relationships/image" Target="../media/image163.png"/><Relationship Id="rId18" Type="http://schemas.microsoft.com/office/2007/relationships/diagramDrawing" Target="../diagrams/drawing4.xml"/><Relationship Id="rId3" Type="http://schemas.openxmlformats.org/officeDocument/2006/relationships/oleObject" Target="../embeddings/oleObject47.bin"/><Relationship Id="rId21" Type="http://schemas.openxmlformats.org/officeDocument/2006/relationships/image" Target="../media/image166.png"/><Relationship Id="rId7" Type="http://schemas.openxmlformats.org/officeDocument/2006/relationships/hyperlink" Target="https://business.columbia.edu/insights/climate/cki" TargetMode="External"/><Relationship Id="rId12" Type="http://schemas.microsoft.com/office/2007/relationships/diagramDrawing" Target="../diagrams/drawing3.xml"/><Relationship Id="rId17" Type="http://schemas.openxmlformats.org/officeDocument/2006/relationships/diagramColors" Target="../diagrams/colors4.xml"/><Relationship Id="rId2" Type="http://schemas.openxmlformats.org/officeDocument/2006/relationships/slideLayout" Target="../slideLayouts/slideLayout14.xml"/><Relationship Id="rId16" Type="http://schemas.openxmlformats.org/officeDocument/2006/relationships/diagramQuickStyle" Target="../diagrams/quickStyle4.xml"/><Relationship Id="rId20" Type="http://schemas.openxmlformats.org/officeDocument/2006/relationships/image" Target="../media/image165.svg"/><Relationship Id="rId1" Type="http://schemas.openxmlformats.org/officeDocument/2006/relationships/tags" Target="../tags/tag483.xml"/><Relationship Id="rId6" Type="http://schemas.openxmlformats.org/officeDocument/2006/relationships/hyperlink" Target="https://business.columbia.edu/faculty/people/gernot-wagner" TargetMode="External"/><Relationship Id="rId11" Type="http://schemas.openxmlformats.org/officeDocument/2006/relationships/diagramColors" Target="../diagrams/colors3.xml"/><Relationship Id="rId5" Type="http://schemas.openxmlformats.org/officeDocument/2006/relationships/hyperlink" Target="https://www.altoenergy.co.uk/ivt-recycling-scheme-information" TargetMode="External"/><Relationship Id="rId15" Type="http://schemas.openxmlformats.org/officeDocument/2006/relationships/diagramLayout" Target="../diagrams/layout4.xml"/><Relationship Id="rId10" Type="http://schemas.openxmlformats.org/officeDocument/2006/relationships/diagramQuickStyle" Target="../diagrams/quickStyle3.xml"/><Relationship Id="rId19" Type="http://schemas.openxmlformats.org/officeDocument/2006/relationships/image" Target="../media/image164.png"/><Relationship Id="rId4" Type="http://schemas.openxmlformats.org/officeDocument/2006/relationships/image" Target="../media/image85.emf"/><Relationship Id="rId9" Type="http://schemas.openxmlformats.org/officeDocument/2006/relationships/diagramLayout" Target="../diagrams/layout3.xml"/><Relationship Id="rId14" Type="http://schemas.openxmlformats.org/officeDocument/2006/relationships/diagramData" Target="../diagrams/data4.xml"/><Relationship Id="rId22" Type="http://schemas.openxmlformats.org/officeDocument/2006/relationships/image" Target="../media/image167.svg"/></Relationships>
</file>

<file path=ppt/slides/_rels/slide41.xml.rels><?xml version="1.0" encoding="UTF-8" standalone="yes"?>
<Relationships xmlns="http://schemas.openxmlformats.org/package/2006/relationships"><Relationship Id="rId8" Type="http://schemas.openxmlformats.org/officeDocument/2006/relationships/image" Target="../media/image168.png"/><Relationship Id="rId13" Type="http://schemas.openxmlformats.org/officeDocument/2006/relationships/diagramQuickStyle" Target="../diagrams/quickStyle5.xml"/><Relationship Id="rId3" Type="http://schemas.openxmlformats.org/officeDocument/2006/relationships/oleObject" Target="../embeddings/oleObject48.bin"/><Relationship Id="rId7" Type="http://schemas.openxmlformats.org/officeDocument/2006/relationships/hyperlink" Target="https://business.columbia.edu/insights/climate/cki" TargetMode="External"/><Relationship Id="rId12" Type="http://schemas.openxmlformats.org/officeDocument/2006/relationships/diagramLayout" Target="../diagrams/layout5.xml"/><Relationship Id="rId17" Type="http://schemas.openxmlformats.org/officeDocument/2006/relationships/image" Target="../media/image172.svg"/><Relationship Id="rId2" Type="http://schemas.openxmlformats.org/officeDocument/2006/relationships/slideLayout" Target="../slideLayouts/slideLayout14.xml"/><Relationship Id="rId16" Type="http://schemas.openxmlformats.org/officeDocument/2006/relationships/image" Target="../media/image171.png"/><Relationship Id="rId1" Type="http://schemas.openxmlformats.org/officeDocument/2006/relationships/tags" Target="../tags/tag484.xml"/><Relationship Id="rId6" Type="http://schemas.openxmlformats.org/officeDocument/2006/relationships/hyperlink" Target="https://business.columbia.edu/faculty/people/gernot-wagner" TargetMode="External"/><Relationship Id="rId11" Type="http://schemas.openxmlformats.org/officeDocument/2006/relationships/diagramData" Target="../diagrams/data5.xml"/><Relationship Id="rId5" Type="http://schemas.openxmlformats.org/officeDocument/2006/relationships/hyperlink" Target="https://relatherm.com/thermofluid-care-program/heat-transfer-fluid-reclamation-recycling/" TargetMode="External"/><Relationship Id="rId15" Type="http://schemas.microsoft.com/office/2007/relationships/diagramDrawing" Target="../diagrams/drawing5.xml"/><Relationship Id="rId10" Type="http://schemas.openxmlformats.org/officeDocument/2006/relationships/image" Target="../media/image170.png"/><Relationship Id="rId4" Type="http://schemas.openxmlformats.org/officeDocument/2006/relationships/image" Target="../media/image85.emf"/><Relationship Id="rId9" Type="http://schemas.openxmlformats.org/officeDocument/2006/relationships/image" Target="../media/image169.svg"/><Relationship Id="rId14" Type="http://schemas.openxmlformats.org/officeDocument/2006/relationships/diagramColors" Target="../diagrams/colors5.xml"/></Relationships>
</file>

<file path=ppt/slides/_rels/slide42.xml.rels><?xml version="1.0" encoding="UTF-8" standalone="yes"?>
<Relationships xmlns="http://schemas.openxmlformats.org/package/2006/relationships"><Relationship Id="rId8" Type="http://schemas.openxmlformats.org/officeDocument/2006/relationships/hyperlink" Target="https://kensa.co.uk/press/lower-heat-pump-maintenance-costs-reality" TargetMode="External"/><Relationship Id="rId13" Type="http://schemas.openxmlformats.org/officeDocument/2006/relationships/image" Target="../media/image174.png"/><Relationship Id="rId18" Type="http://schemas.openxmlformats.org/officeDocument/2006/relationships/image" Target="../media/image179.png"/><Relationship Id="rId3" Type="http://schemas.openxmlformats.org/officeDocument/2006/relationships/oleObject" Target="../embeddings/oleObject49.bin"/><Relationship Id="rId7" Type="http://schemas.openxmlformats.org/officeDocument/2006/relationships/hyperlink" Target="https://dalrada.com/climate-tech/" TargetMode="External"/><Relationship Id="rId12" Type="http://schemas.openxmlformats.org/officeDocument/2006/relationships/hyperlink" Target="https://business.columbia.edu/insights/climate/cki" TargetMode="External"/><Relationship Id="rId17" Type="http://schemas.openxmlformats.org/officeDocument/2006/relationships/image" Target="../media/image178.png"/><Relationship Id="rId2" Type="http://schemas.openxmlformats.org/officeDocument/2006/relationships/slideLayout" Target="../slideLayouts/slideLayout11.xml"/><Relationship Id="rId16" Type="http://schemas.openxmlformats.org/officeDocument/2006/relationships/image" Target="../media/image177.png"/><Relationship Id="rId1" Type="http://schemas.openxmlformats.org/officeDocument/2006/relationships/tags" Target="../tags/tag485.xml"/><Relationship Id="rId6" Type="http://schemas.openxmlformats.org/officeDocument/2006/relationships/hyperlink" Target="https://bedrockenergy.com/" TargetMode="External"/><Relationship Id="rId11" Type="http://schemas.openxmlformats.org/officeDocument/2006/relationships/hyperlink" Target="https://business.columbia.edu/faculty/people/gernot-wagner" TargetMode="External"/><Relationship Id="rId5" Type="http://schemas.openxmlformats.org/officeDocument/2006/relationships/hyperlink" Target="https://dandelionenergy.com/" TargetMode="External"/><Relationship Id="rId15" Type="http://schemas.openxmlformats.org/officeDocument/2006/relationships/image" Target="../media/image176.png"/><Relationship Id="rId10" Type="http://schemas.openxmlformats.org/officeDocument/2006/relationships/hyperlink" Target="https://heatpumpingtechnologies.org/annex65" TargetMode="External"/><Relationship Id="rId4" Type="http://schemas.openxmlformats.org/officeDocument/2006/relationships/image" Target="../media/image173.emf"/><Relationship Id="rId9" Type="http://schemas.openxmlformats.org/officeDocument/2006/relationships/hyperlink" Target="https://www.sulzer.com/en/shared/campaign/pumps-in-the-circular-economy" TargetMode="External"/><Relationship Id="rId14" Type="http://schemas.openxmlformats.org/officeDocument/2006/relationships/image" Target="../media/image175.png"/></Relationships>
</file>

<file path=ppt/slides/_rels/slide43.xml.rels><?xml version="1.0" encoding="UTF-8" standalone="yes"?>
<Relationships xmlns="http://schemas.openxmlformats.org/package/2006/relationships"><Relationship Id="rId3" Type="http://schemas.openxmlformats.org/officeDocument/2006/relationships/image" Target="../media/image180.jpg"/><Relationship Id="rId2" Type="http://schemas.openxmlformats.org/officeDocument/2006/relationships/slideLayout" Target="../slideLayouts/slideLayout2.xml"/><Relationship Id="rId1" Type="http://schemas.openxmlformats.org/officeDocument/2006/relationships/tags" Target="../tags/tag486.xml"/><Relationship Id="rId5" Type="http://schemas.openxmlformats.org/officeDocument/2006/relationships/image" Target="../media/image181.emf"/><Relationship Id="rId4" Type="http://schemas.openxmlformats.org/officeDocument/2006/relationships/oleObject" Target="../embeddings/oleObject50.bin"/></Relationships>
</file>

<file path=ppt/slides/_rels/slide44.xml.rels><?xml version="1.0" encoding="UTF-8" standalone="yes"?>
<Relationships xmlns="http://schemas.openxmlformats.org/package/2006/relationships"><Relationship Id="rId3" Type="http://schemas.openxmlformats.org/officeDocument/2006/relationships/hyperlink" Target="https://business.columbia.edu/insights/climate/cki" TargetMode="External"/><Relationship Id="rId2" Type="http://schemas.openxmlformats.org/officeDocument/2006/relationships/image" Target="../media/image182.jpg"/><Relationship Id="rId1" Type="http://schemas.openxmlformats.org/officeDocument/2006/relationships/slideLayout" Target="../slideLayouts/slideLayout9.xml"/></Relationships>
</file>

<file path=ppt/slides/_rels/slide45.xml.rels><?xml version="1.0" encoding="UTF-8" standalone="yes"?>
<Relationships xmlns="http://schemas.openxmlformats.org/package/2006/relationships"><Relationship Id="rId8" Type="http://schemas.openxmlformats.org/officeDocument/2006/relationships/hyperlink" Target="https://business.columbia.edu/insights/climate/cki" TargetMode="External"/><Relationship Id="rId13" Type="http://schemas.openxmlformats.org/officeDocument/2006/relationships/image" Target="../media/image188.png"/><Relationship Id="rId3" Type="http://schemas.openxmlformats.org/officeDocument/2006/relationships/oleObject" Target="../embeddings/oleObject51.bin"/><Relationship Id="rId7" Type="http://schemas.openxmlformats.org/officeDocument/2006/relationships/hyperlink" Target="https://business.columbia.edu/faculty/people/gernot-wagner" TargetMode="External"/><Relationship Id="rId12" Type="http://schemas.openxmlformats.org/officeDocument/2006/relationships/image" Target="../media/image187.svg"/><Relationship Id="rId2" Type="http://schemas.openxmlformats.org/officeDocument/2006/relationships/slideLayout" Target="../slideLayouts/slideLayout13.xml"/><Relationship Id="rId16" Type="http://schemas.openxmlformats.org/officeDocument/2006/relationships/image" Target="../media/image191.svg"/><Relationship Id="rId1" Type="http://schemas.openxmlformats.org/officeDocument/2006/relationships/tags" Target="../tags/tag487.xml"/><Relationship Id="rId6" Type="http://schemas.openxmlformats.org/officeDocument/2006/relationships/hyperlink" Target="https://www.irena.org/Publications/2023/Feb/Global-geothermal-market-and-technology-assessment" TargetMode="External"/><Relationship Id="rId11" Type="http://schemas.openxmlformats.org/officeDocument/2006/relationships/image" Target="../media/image186.png"/><Relationship Id="rId5" Type="http://schemas.openxmlformats.org/officeDocument/2006/relationships/hyperlink" Target="https://www.iea.org/reports/the-future-of-geothermal-energy" TargetMode="External"/><Relationship Id="rId15" Type="http://schemas.openxmlformats.org/officeDocument/2006/relationships/image" Target="../media/image190.png"/><Relationship Id="rId10" Type="http://schemas.openxmlformats.org/officeDocument/2006/relationships/image" Target="../media/image185.svg"/><Relationship Id="rId4" Type="http://schemas.openxmlformats.org/officeDocument/2006/relationships/image" Target="../media/image183.emf"/><Relationship Id="rId9" Type="http://schemas.openxmlformats.org/officeDocument/2006/relationships/image" Target="../media/image184.png"/><Relationship Id="rId14" Type="http://schemas.openxmlformats.org/officeDocument/2006/relationships/image" Target="../media/image189.svg"/></Relationships>
</file>

<file path=ppt/slides/_rels/slide46.xml.rels><?xml version="1.0" encoding="UTF-8" standalone="yes"?>
<Relationships xmlns="http://schemas.openxmlformats.org/package/2006/relationships"><Relationship Id="rId8" Type="http://schemas.openxmlformats.org/officeDocument/2006/relationships/hyperlink" Target="https://www.geothermica.eu/project/joint-call-2021" TargetMode="External"/><Relationship Id="rId13" Type="http://schemas.openxmlformats.org/officeDocument/2006/relationships/image" Target="../media/image190.png"/><Relationship Id="rId18" Type="http://schemas.openxmlformats.org/officeDocument/2006/relationships/image" Target="../media/image195.png"/><Relationship Id="rId3" Type="http://schemas.openxmlformats.org/officeDocument/2006/relationships/oleObject" Target="../embeddings/oleObject51.bin"/><Relationship Id="rId21" Type="http://schemas.openxmlformats.org/officeDocument/2006/relationships/image" Target="../media/image198.png"/><Relationship Id="rId7" Type="http://schemas.openxmlformats.org/officeDocument/2006/relationships/hyperlink" Target="https://www.jica.go.jp/english/overseas/kenya/others/__icsFiles/afieldfile/2025/01/30/brochure_01.pdf" TargetMode="External"/><Relationship Id="rId12" Type="http://schemas.openxmlformats.org/officeDocument/2006/relationships/hyperlink" Target="https://business.columbia.edu/insights/climate/cki" TargetMode="External"/><Relationship Id="rId17" Type="http://schemas.openxmlformats.org/officeDocument/2006/relationships/image" Target="../media/image194.png"/><Relationship Id="rId2" Type="http://schemas.openxmlformats.org/officeDocument/2006/relationships/slideLayout" Target="../slideLayouts/slideLayout13.xml"/><Relationship Id="rId16" Type="http://schemas.openxmlformats.org/officeDocument/2006/relationships/image" Target="../media/image193.png"/><Relationship Id="rId20" Type="http://schemas.openxmlformats.org/officeDocument/2006/relationships/image" Target="../media/image197.png"/><Relationship Id="rId1" Type="http://schemas.openxmlformats.org/officeDocument/2006/relationships/tags" Target="../tags/tag488.xml"/><Relationship Id="rId6" Type="http://schemas.openxmlformats.org/officeDocument/2006/relationships/hyperlink" Target="https://grmf-eastafrica.org/" TargetMode="External"/><Relationship Id="rId11" Type="http://schemas.openxmlformats.org/officeDocument/2006/relationships/hyperlink" Target="https://business.columbia.edu/faculty/people/gernot-wagner" TargetMode="External"/><Relationship Id="rId5" Type="http://schemas.openxmlformats.org/officeDocument/2006/relationships/hyperlink" Target="https://www.irena.org/Publications/2023/Feb/Global-geothermal-market-and-technology-assessment" TargetMode="External"/><Relationship Id="rId15" Type="http://schemas.openxmlformats.org/officeDocument/2006/relationships/image" Target="../media/image192.png"/><Relationship Id="rId10" Type="http://schemas.openxmlformats.org/officeDocument/2006/relationships/hyperlink" Target="https://www.worldbank.org/en/results/2020/11/10/the-global-geothermal-development-plan-mitigating-upstream-cost-and-risk?utm_source=chatgpt.com" TargetMode="External"/><Relationship Id="rId19" Type="http://schemas.openxmlformats.org/officeDocument/2006/relationships/image" Target="../media/image196.png"/><Relationship Id="rId4" Type="http://schemas.openxmlformats.org/officeDocument/2006/relationships/image" Target="../media/image183.emf"/><Relationship Id="rId9" Type="http://schemas.openxmlformats.org/officeDocument/2006/relationships/hyperlink" Target="https://www.esmap.org/GGDP" TargetMode="External"/><Relationship Id="rId14" Type="http://schemas.openxmlformats.org/officeDocument/2006/relationships/image" Target="../media/image191.svg"/></Relationships>
</file>

<file path=ppt/slides/_rels/slide47.xml.rels><?xml version="1.0" encoding="UTF-8" standalone="yes"?>
<Relationships xmlns="http://schemas.openxmlformats.org/package/2006/relationships"><Relationship Id="rId8" Type="http://schemas.openxmlformats.org/officeDocument/2006/relationships/hyperlink" Target="https://ifp.org/hot-rocks-part-three-barriers-to-next-gen-geothermal/" TargetMode="External"/><Relationship Id="rId13" Type="http://schemas.openxmlformats.org/officeDocument/2006/relationships/image" Target="../media/image201.svg"/><Relationship Id="rId3" Type="http://schemas.openxmlformats.org/officeDocument/2006/relationships/slideLayout" Target="../slideLayouts/slideLayout11.xml"/><Relationship Id="rId7" Type="http://schemas.openxmlformats.org/officeDocument/2006/relationships/hyperlink" Target="https://www.irena.org/Publications/2023/Feb/Global-geothermal-market-and-technology-assessment" TargetMode="External"/><Relationship Id="rId12" Type="http://schemas.openxmlformats.org/officeDocument/2006/relationships/image" Target="../media/image200.png"/><Relationship Id="rId17" Type="http://schemas.openxmlformats.org/officeDocument/2006/relationships/image" Target="../media/image205.svg"/><Relationship Id="rId2" Type="http://schemas.openxmlformats.org/officeDocument/2006/relationships/tags" Target="../tags/tag490.xml"/><Relationship Id="rId16" Type="http://schemas.openxmlformats.org/officeDocument/2006/relationships/image" Target="../media/image204.png"/><Relationship Id="rId1" Type="http://schemas.openxmlformats.org/officeDocument/2006/relationships/tags" Target="../tags/tag489.xml"/><Relationship Id="rId6" Type="http://schemas.openxmlformats.org/officeDocument/2006/relationships/hyperlink" Target="https://www.iea.org/reports/the-future-of-geothermal-energy" TargetMode="External"/><Relationship Id="rId11" Type="http://schemas.openxmlformats.org/officeDocument/2006/relationships/hyperlink" Target="https://business.columbia.edu/insights/climate/cki" TargetMode="External"/><Relationship Id="rId5" Type="http://schemas.openxmlformats.org/officeDocument/2006/relationships/image" Target="../media/image199.emf"/><Relationship Id="rId15" Type="http://schemas.openxmlformats.org/officeDocument/2006/relationships/image" Target="../media/image203.svg"/><Relationship Id="rId10" Type="http://schemas.openxmlformats.org/officeDocument/2006/relationships/hyperlink" Target="https://business.columbia.edu/faculty/people/gernot-wagner" TargetMode="External"/><Relationship Id="rId4" Type="http://schemas.openxmlformats.org/officeDocument/2006/relationships/oleObject" Target="../embeddings/oleObject52.bin"/><Relationship Id="rId9" Type="http://schemas.openxmlformats.org/officeDocument/2006/relationships/hyperlink" Target="https://www.latitudemedia.com/news/can-zanskar-use-ai-to-de-risk-conventional-geothermal/#:~:text=Last%20year%2C%20the%20Lightning%20Dock,grid%20%E2%80%94%20and%20tripled%20its%20production." TargetMode="External"/><Relationship Id="rId14" Type="http://schemas.openxmlformats.org/officeDocument/2006/relationships/image" Target="../media/image202.png"/></Relationships>
</file>

<file path=ppt/slides/_rels/slide48.xml.rels><?xml version="1.0" encoding="UTF-8" standalone="yes"?>
<Relationships xmlns="http://schemas.openxmlformats.org/package/2006/relationships"><Relationship Id="rId13" Type="http://schemas.openxmlformats.org/officeDocument/2006/relationships/tags" Target="../tags/tag503.xml"/><Relationship Id="rId18" Type="http://schemas.openxmlformats.org/officeDocument/2006/relationships/tags" Target="../tags/tag508.xml"/><Relationship Id="rId26" Type="http://schemas.openxmlformats.org/officeDocument/2006/relationships/tags" Target="../tags/tag516.xml"/><Relationship Id="rId39" Type="http://schemas.openxmlformats.org/officeDocument/2006/relationships/image" Target="../media/image206.emf"/><Relationship Id="rId21" Type="http://schemas.openxmlformats.org/officeDocument/2006/relationships/tags" Target="../tags/tag511.xml"/><Relationship Id="rId34" Type="http://schemas.openxmlformats.org/officeDocument/2006/relationships/tags" Target="../tags/tag524.xml"/><Relationship Id="rId42" Type="http://schemas.openxmlformats.org/officeDocument/2006/relationships/hyperlink" Target="https://www.iea.org/reports/the-future-of-geothermal-energy" TargetMode="External"/><Relationship Id="rId47" Type="http://schemas.openxmlformats.org/officeDocument/2006/relationships/chart" Target="../charts/chart32.xml"/><Relationship Id="rId7" Type="http://schemas.openxmlformats.org/officeDocument/2006/relationships/tags" Target="../tags/tag497.xml"/><Relationship Id="rId2" Type="http://schemas.openxmlformats.org/officeDocument/2006/relationships/tags" Target="../tags/tag492.xml"/><Relationship Id="rId16" Type="http://schemas.openxmlformats.org/officeDocument/2006/relationships/tags" Target="../tags/tag506.xml"/><Relationship Id="rId29" Type="http://schemas.openxmlformats.org/officeDocument/2006/relationships/tags" Target="../tags/tag519.xml"/><Relationship Id="rId1" Type="http://schemas.openxmlformats.org/officeDocument/2006/relationships/tags" Target="../tags/tag491.xml"/><Relationship Id="rId6" Type="http://schemas.openxmlformats.org/officeDocument/2006/relationships/tags" Target="../tags/tag496.xml"/><Relationship Id="rId11" Type="http://schemas.openxmlformats.org/officeDocument/2006/relationships/tags" Target="../tags/tag501.xml"/><Relationship Id="rId24" Type="http://schemas.openxmlformats.org/officeDocument/2006/relationships/tags" Target="../tags/tag514.xml"/><Relationship Id="rId32" Type="http://schemas.openxmlformats.org/officeDocument/2006/relationships/tags" Target="../tags/tag522.xml"/><Relationship Id="rId37" Type="http://schemas.openxmlformats.org/officeDocument/2006/relationships/slideLayout" Target="../slideLayouts/slideLayout16.xml"/><Relationship Id="rId40" Type="http://schemas.openxmlformats.org/officeDocument/2006/relationships/hyperlink" Target="https://www.esmap.org/Geothermal_Socioeconomic_Benefits?title=socio&amp;year=all&amp;created=&amp;created_1=&amp;sort_by=field_published_on_value&amp;sort_order=DESC" TargetMode="External"/><Relationship Id="rId45" Type="http://schemas.openxmlformats.org/officeDocument/2006/relationships/chart" Target="../charts/chart30.xml"/><Relationship Id="rId5" Type="http://schemas.openxmlformats.org/officeDocument/2006/relationships/tags" Target="../tags/tag495.xml"/><Relationship Id="rId15" Type="http://schemas.openxmlformats.org/officeDocument/2006/relationships/tags" Target="../tags/tag505.xml"/><Relationship Id="rId23" Type="http://schemas.openxmlformats.org/officeDocument/2006/relationships/tags" Target="../tags/tag513.xml"/><Relationship Id="rId28" Type="http://schemas.openxmlformats.org/officeDocument/2006/relationships/tags" Target="../tags/tag518.xml"/><Relationship Id="rId36" Type="http://schemas.openxmlformats.org/officeDocument/2006/relationships/tags" Target="../tags/tag526.xml"/><Relationship Id="rId10" Type="http://schemas.openxmlformats.org/officeDocument/2006/relationships/tags" Target="../tags/tag500.xml"/><Relationship Id="rId19" Type="http://schemas.openxmlformats.org/officeDocument/2006/relationships/tags" Target="../tags/tag509.xml"/><Relationship Id="rId31" Type="http://schemas.openxmlformats.org/officeDocument/2006/relationships/tags" Target="../tags/tag521.xml"/><Relationship Id="rId44" Type="http://schemas.openxmlformats.org/officeDocument/2006/relationships/hyperlink" Target="https://business.columbia.edu/insights/climate/cki" TargetMode="External"/><Relationship Id="rId4" Type="http://schemas.openxmlformats.org/officeDocument/2006/relationships/tags" Target="../tags/tag494.xml"/><Relationship Id="rId9" Type="http://schemas.openxmlformats.org/officeDocument/2006/relationships/tags" Target="../tags/tag499.xml"/><Relationship Id="rId14" Type="http://schemas.openxmlformats.org/officeDocument/2006/relationships/tags" Target="../tags/tag504.xml"/><Relationship Id="rId22" Type="http://schemas.openxmlformats.org/officeDocument/2006/relationships/tags" Target="../tags/tag512.xml"/><Relationship Id="rId27" Type="http://schemas.openxmlformats.org/officeDocument/2006/relationships/tags" Target="../tags/tag517.xml"/><Relationship Id="rId30" Type="http://schemas.openxmlformats.org/officeDocument/2006/relationships/tags" Target="../tags/tag520.xml"/><Relationship Id="rId35" Type="http://schemas.openxmlformats.org/officeDocument/2006/relationships/tags" Target="../tags/tag525.xml"/><Relationship Id="rId43" Type="http://schemas.openxmlformats.org/officeDocument/2006/relationships/hyperlink" Target="https://business.columbia.edu/faculty/people/gernot-wagner" TargetMode="External"/><Relationship Id="rId8" Type="http://schemas.openxmlformats.org/officeDocument/2006/relationships/tags" Target="../tags/tag498.xml"/><Relationship Id="rId3" Type="http://schemas.openxmlformats.org/officeDocument/2006/relationships/tags" Target="../tags/tag493.xml"/><Relationship Id="rId12" Type="http://schemas.openxmlformats.org/officeDocument/2006/relationships/tags" Target="../tags/tag502.xml"/><Relationship Id="rId17" Type="http://schemas.openxmlformats.org/officeDocument/2006/relationships/tags" Target="../tags/tag507.xml"/><Relationship Id="rId25" Type="http://schemas.openxmlformats.org/officeDocument/2006/relationships/tags" Target="../tags/tag515.xml"/><Relationship Id="rId33" Type="http://schemas.openxmlformats.org/officeDocument/2006/relationships/tags" Target="../tags/tag523.xml"/><Relationship Id="rId38" Type="http://schemas.openxmlformats.org/officeDocument/2006/relationships/oleObject" Target="../embeddings/oleObject53.bin"/><Relationship Id="rId46" Type="http://schemas.openxmlformats.org/officeDocument/2006/relationships/chart" Target="../charts/chart31.xml"/><Relationship Id="rId20" Type="http://schemas.openxmlformats.org/officeDocument/2006/relationships/tags" Target="../tags/tag510.xml"/><Relationship Id="rId41" Type="http://schemas.openxmlformats.org/officeDocument/2006/relationships/hyperlink" Target="https://www.grocentre.is/gtp/about-gtp/mission" TargetMode="External"/></Relationships>
</file>

<file path=ppt/slides/_rels/slide49.xml.rels><?xml version="1.0" encoding="UTF-8" standalone="yes"?>
<Relationships xmlns="http://schemas.openxmlformats.org/package/2006/relationships"><Relationship Id="rId8" Type="http://schemas.openxmlformats.org/officeDocument/2006/relationships/image" Target="../media/image207.emf"/><Relationship Id="rId13" Type="http://schemas.openxmlformats.org/officeDocument/2006/relationships/hyperlink" Target="https://www.energy.gov/eere/geothermal/community-geothermal-heating-and-cooling-initiative" TargetMode="External"/><Relationship Id="rId18" Type="http://schemas.openxmlformats.org/officeDocument/2006/relationships/image" Target="../media/image208.png"/><Relationship Id="rId3" Type="http://schemas.openxmlformats.org/officeDocument/2006/relationships/tags" Target="../tags/tag529.xml"/><Relationship Id="rId7" Type="http://schemas.openxmlformats.org/officeDocument/2006/relationships/oleObject" Target="../embeddings/oleObject54.bin"/><Relationship Id="rId12" Type="http://schemas.openxmlformats.org/officeDocument/2006/relationships/hyperlink" Target="https://www.metrowestdailynews.com/story/news/environment/2024/12/20/department-of-energy-awards-framingham-ma-geothermal-project-nearly-8-million-dollar-grant/77091330007/" TargetMode="External"/><Relationship Id="rId17" Type="http://schemas.openxmlformats.org/officeDocument/2006/relationships/hyperlink" Target="https://business.columbia.edu/insights/climate/cki" TargetMode="External"/><Relationship Id="rId2" Type="http://schemas.openxmlformats.org/officeDocument/2006/relationships/tags" Target="../tags/tag528.xml"/><Relationship Id="rId16" Type="http://schemas.openxmlformats.org/officeDocument/2006/relationships/hyperlink" Target="https://business.columbia.edu/faculty/people/gernot-wagner" TargetMode="External"/><Relationship Id="rId1" Type="http://schemas.openxmlformats.org/officeDocument/2006/relationships/tags" Target="../tags/tag527.xml"/><Relationship Id="rId6" Type="http://schemas.openxmlformats.org/officeDocument/2006/relationships/slideLayout" Target="../slideLayouts/slideLayout11.xml"/><Relationship Id="rId11" Type="http://schemas.openxmlformats.org/officeDocument/2006/relationships/hyperlink" Target="https://bedrettolab.ethz.ch/en/home/" TargetMode="External"/><Relationship Id="rId5" Type="http://schemas.openxmlformats.org/officeDocument/2006/relationships/tags" Target="../tags/tag531.xml"/><Relationship Id="rId15" Type="http://schemas.openxmlformats.org/officeDocument/2006/relationships/hyperlink" Target="https://mijnwater.com/" TargetMode="External"/><Relationship Id="rId10" Type="http://schemas.openxmlformats.org/officeDocument/2006/relationships/hyperlink" Target="https://climate.ec.europa.eu/eu-action/eu-funding-climate-action/innovation-fund/innovation-fund-projects_en" TargetMode="External"/><Relationship Id="rId4" Type="http://schemas.openxmlformats.org/officeDocument/2006/relationships/tags" Target="../tags/tag530.xml"/><Relationship Id="rId9" Type="http://schemas.openxmlformats.org/officeDocument/2006/relationships/hyperlink" Target="https://www.iea.org/reports/the-future-of-geothermal-energy" TargetMode="External"/><Relationship Id="rId14" Type="http://schemas.openxmlformats.org/officeDocument/2006/relationships/hyperlink" Target="https://op.europa.eu/en/publication-detail/-/publication/58861d0e-6fe6-11ef-a8ba-01aa75ed71a1/language-en" TargetMode="External"/></Relationships>
</file>

<file path=ppt/slides/_rels/slide5.xml.rels><?xml version="1.0" encoding="UTF-8" standalone="yes"?>
<Relationships xmlns="http://schemas.openxmlformats.org/package/2006/relationships"><Relationship Id="rId13" Type="http://schemas.openxmlformats.org/officeDocument/2006/relationships/tags" Target="../tags/tag42.xml"/><Relationship Id="rId18" Type="http://schemas.openxmlformats.org/officeDocument/2006/relationships/tags" Target="../tags/tag47.xml"/><Relationship Id="rId26" Type="http://schemas.openxmlformats.org/officeDocument/2006/relationships/tags" Target="../tags/tag55.xml"/><Relationship Id="rId39" Type="http://schemas.openxmlformats.org/officeDocument/2006/relationships/tags" Target="../tags/tag68.xml"/><Relationship Id="rId21" Type="http://schemas.openxmlformats.org/officeDocument/2006/relationships/tags" Target="../tags/tag50.xml"/><Relationship Id="rId34" Type="http://schemas.openxmlformats.org/officeDocument/2006/relationships/tags" Target="../tags/tag63.xml"/><Relationship Id="rId42" Type="http://schemas.openxmlformats.org/officeDocument/2006/relationships/tags" Target="../tags/tag71.xml"/><Relationship Id="rId47" Type="http://schemas.openxmlformats.org/officeDocument/2006/relationships/tags" Target="../tags/tag76.xml"/><Relationship Id="rId50" Type="http://schemas.openxmlformats.org/officeDocument/2006/relationships/tags" Target="../tags/tag79.xml"/><Relationship Id="rId55" Type="http://schemas.openxmlformats.org/officeDocument/2006/relationships/image" Target="../media/image18.emf"/><Relationship Id="rId7" Type="http://schemas.openxmlformats.org/officeDocument/2006/relationships/tags" Target="../tags/tag36.xml"/><Relationship Id="rId2" Type="http://schemas.openxmlformats.org/officeDocument/2006/relationships/tags" Target="../tags/tag31.xml"/><Relationship Id="rId16" Type="http://schemas.openxmlformats.org/officeDocument/2006/relationships/tags" Target="../tags/tag45.xml"/><Relationship Id="rId29" Type="http://schemas.openxmlformats.org/officeDocument/2006/relationships/tags" Target="../tags/tag58.xml"/><Relationship Id="rId11" Type="http://schemas.openxmlformats.org/officeDocument/2006/relationships/tags" Target="../tags/tag40.xml"/><Relationship Id="rId24" Type="http://schemas.openxmlformats.org/officeDocument/2006/relationships/tags" Target="../tags/tag53.xml"/><Relationship Id="rId32" Type="http://schemas.openxmlformats.org/officeDocument/2006/relationships/tags" Target="../tags/tag61.xml"/><Relationship Id="rId37" Type="http://schemas.openxmlformats.org/officeDocument/2006/relationships/tags" Target="../tags/tag66.xml"/><Relationship Id="rId40" Type="http://schemas.openxmlformats.org/officeDocument/2006/relationships/tags" Target="../tags/tag69.xml"/><Relationship Id="rId45" Type="http://schemas.openxmlformats.org/officeDocument/2006/relationships/tags" Target="../tags/tag74.xml"/><Relationship Id="rId53" Type="http://schemas.openxmlformats.org/officeDocument/2006/relationships/slideLayout" Target="../slideLayouts/slideLayout16.xml"/><Relationship Id="rId58" Type="http://schemas.openxmlformats.org/officeDocument/2006/relationships/hyperlink" Target="https://business.columbia.edu/insights/climate/cki" TargetMode="External"/><Relationship Id="rId5" Type="http://schemas.openxmlformats.org/officeDocument/2006/relationships/tags" Target="../tags/tag34.xml"/><Relationship Id="rId19" Type="http://schemas.openxmlformats.org/officeDocument/2006/relationships/tags" Target="../tags/tag48.xml"/><Relationship Id="rId4" Type="http://schemas.openxmlformats.org/officeDocument/2006/relationships/tags" Target="../tags/tag33.xml"/><Relationship Id="rId9" Type="http://schemas.openxmlformats.org/officeDocument/2006/relationships/tags" Target="../tags/tag38.xml"/><Relationship Id="rId14" Type="http://schemas.openxmlformats.org/officeDocument/2006/relationships/tags" Target="../tags/tag43.xml"/><Relationship Id="rId22" Type="http://schemas.openxmlformats.org/officeDocument/2006/relationships/tags" Target="../tags/tag51.xml"/><Relationship Id="rId27" Type="http://schemas.openxmlformats.org/officeDocument/2006/relationships/tags" Target="../tags/tag56.xml"/><Relationship Id="rId30" Type="http://schemas.openxmlformats.org/officeDocument/2006/relationships/tags" Target="../tags/tag59.xml"/><Relationship Id="rId35" Type="http://schemas.openxmlformats.org/officeDocument/2006/relationships/tags" Target="../tags/tag64.xml"/><Relationship Id="rId43" Type="http://schemas.openxmlformats.org/officeDocument/2006/relationships/tags" Target="../tags/tag72.xml"/><Relationship Id="rId48" Type="http://schemas.openxmlformats.org/officeDocument/2006/relationships/tags" Target="../tags/tag77.xml"/><Relationship Id="rId56" Type="http://schemas.openxmlformats.org/officeDocument/2006/relationships/hyperlink" Target="https://www.iea.org/reports/the-future-of-geothermal-energy" TargetMode="External"/><Relationship Id="rId8" Type="http://schemas.openxmlformats.org/officeDocument/2006/relationships/tags" Target="../tags/tag37.xml"/><Relationship Id="rId51" Type="http://schemas.openxmlformats.org/officeDocument/2006/relationships/tags" Target="../tags/tag80.xml"/><Relationship Id="rId3" Type="http://schemas.openxmlformats.org/officeDocument/2006/relationships/tags" Target="../tags/tag32.xml"/><Relationship Id="rId12" Type="http://schemas.openxmlformats.org/officeDocument/2006/relationships/tags" Target="../tags/tag41.xml"/><Relationship Id="rId17" Type="http://schemas.openxmlformats.org/officeDocument/2006/relationships/tags" Target="../tags/tag46.xml"/><Relationship Id="rId25" Type="http://schemas.openxmlformats.org/officeDocument/2006/relationships/tags" Target="../tags/tag54.xml"/><Relationship Id="rId33" Type="http://schemas.openxmlformats.org/officeDocument/2006/relationships/tags" Target="../tags/tag62.xml"/><Relationship Id="rId38" Type="http://schemas.openxmlformats.org/officeDocument/2006/relationships/tags" Target="../tags/tag67.xml"/><Relationship Id="rId46" Type="http://schemas.openxmlformats.org/officeDocument/2006/relationships/tags" Target="../tags/tag75.xml"/><Relationship Id="rId59" Type="http://schemas.openxmlformats.org/officeDocument/2006/relationships/chart" Target="../charts/chart1.xml"/><Relationship Id="rId20" Type="http://schemas.openxmlformats.org/officeDocument/2006/relationships/tags" Target="../tags/tag49.xml"/><Relationship Id="rId41" Type="http://schemas.openxmlformats.org/officeDocument/2006/relationships/tags" Target="../tags/tag70.xml"/><Relationship Id="rId54" Type="http://schemas.openxmlformats.org/officeDocument/2006/relationships/oleObject" Target="../embeddings/oleObject15.bin"/><Relationship Id="rId1" Type="http://schemas.openxmlformats.org/officeDocument/2006/relationships/tags" Target="../tags/tag30.xml"/><Relationship Id="rId6" Type="http://schemas.openxmlformats.org/officeDocument/2006/relationships/tags" Target="../tags/tag35.xml"/><Relationship Id="rId15" Type="http://schemas.openxmlformats.org/officeDocument/2006/relationships/tags" Target="../tags/tag44.xml"/><Relationship Id="rId23" Type="http://schemas.openxmlformats.org/officeDocument/2006/relationships/tags" Target="../tags/tag52.xml"/><Relationship Id="rId28" Type="http://schemas.openxmlformats.org/officeDocument/2006/relationships/tags" Target="../tags/tag57.xml"/><Relationship Id="rId36" Type="http://schemas.openxmlformats.org/officeDocument/2006/relationships/tags" Target="../tags/tag65.xml"/><Relationship Id="rId49" Type="http://schemas.openxmlformats.org/officeDocument/2006/relationships/tags" Target="../tags/tag78.xml"/><Relationship Id="rId57" Type="http://schemas.openxmlformats.org/officeDocument/2006/relationships/hyperlink" Target="https://business.columbia.edu/faculty/people/gernot-wagner" TargetMode="External"/><Relationship Id="rId10" Type="http://schemas.openxmlformats.org/officeDocument/2006/relationships/tags" Target="../tags/tag39.xml"/><Relationship Id="rId31" Type="http://schemas.openxmlformats.org/officeDocument/2006/relationships/tags" Target="../tags/tag60.xml"/><Relationship Id="rId44" Type="http://schemas.openxmlformats.org/officeDocument/2006/relationships/tags" Target="../tags/tag73.xml"/><Relationship Id="rId52" Type="http://schemas.openxmlformats.org/officeDocument/2006/relationships/tags" Target="../tags/tag81.xml"/><Relationship Id="rId60" Type="http://schemas.openxmlformats.org/officeDocument/2006/relationships/chart" Target="../charts/chart2.xml"/></Relationships>
</file>

<file path=ppt/slides/_rels/slide50.xml.rels><?xml version="1.0" encoding="UTF-8" standalone="yes"?>
<Relationships xmlns="http://schemas.openxmlformats.org/package/2006/relationships"><Relationship Id="rId8" Type="http://schemas.openxmlformats.org/officeDocument/2006/relationships/tags" Target="../tags/tag539.xml"/><Relationship Id="rId13" Type="http://schemas.openxmlformats.org/officeDocument/2006/relationships/hyperlink" Target="https://www.iea.org/reports/the-future-of-geothermal-energy" TargetMode="External"/><Relationship Id="rId18" Type="http://schemas.openxmlformats.org/officeDocument/2006/relationships/hyperlink" Target="https://business.columbia.edu/insights/climate/cki" TargetMode="External"/><Relationship Id="rId26" Type="http://schemas.openxmlformats.org/officeDocument/2006/relationships/image" Target="../media/image216.png"/><Relationship Id="rId3" Type="http://schemas.openxmlformats.org/officeDocument/2006/relationships/tags" Target="../tags/tag534.xml"/><Relationship Id="rId21" Type="http://schemas.openxmlformats.org/officeDocument/2006/relationships/image" Target="../media/image211.svg"/><Relationship Id="rId7" Type="http://schemas.openxmlformats.org/officeDocument/2006/relationships/tags" Target="../tags/tag538.xml"/><Relationship Id="rId12" Type="http://schemas.openxmlformats.org/officeDocument/2006/relationships/image" Target="../media/image209.emf"/><Relationship Id="rId17" Type="http://schemas.openxmlformats.org/officeDocument/2006/relationships/hyperlink" Target="https://business.columbia.edu/faculty/people/gernot-wagner" TargetMode="External"/><Relationship Id="rId25" Type="http://schemas.openxmlformats.org/officeDocument/2006/relationships/image" Target="../media/image215.svg"/><Relationship Id="rId2" Type="http://schemas.openxmlformats.org/officeDocument/2006/relationships/tags" Target="../tags/tag533.xml"/><Relationship Id="rId16" Type="http://schemas.openxmlformats.org/officeDocument/2006/relationships/hyperlink" Target="https://www.thinkgeoenergy.com/eur-195m-guarantee-fund-approved-for-deep-geothermal-projects-in-france/" TargetMode="External"/><Relationship Id="rId20" Type="http://schemas.openxmlformats.org/officeDocument/2006/relationships/image" Target="../media/image210.png"/><Relationship Id="rId1" Type="http://schemas.openxmlformats.org/officeDocument/2006/relationships/tags" Target="../tags/tag532.xml"/><Relationship Id="rId6" Type="http://schemas.openxmlformats.org/officeDocument/2006/relationships/tags" Target="../tags/tag537.xml"/><Relationship Id="rId11" Type="http://schemas.openxmlformats.org/officeDocument/2006/relationships/oleObject" Target="../embeddings/oleObject55.bin"/><Relationship Id="rId24" Type="http://schemas.openxmlformats.org/officeDocument/2006/relationships/image" Target="../media/image214.png"/><Relationship Id="rId5" Type="http://schemas.openxmlformats.org/officeDocument/2006/relationships/tags" Target="../tags/tag536.xml"/><Relationship Id="rId15" Type="http://schemas.openxmlformats.org/officeDocument/2006/relationships/hyperlink" Target="https://www.thinkgeoenergy.com/france-launches-54m-geothermal-risk-mitigation-fund/" TargetMode="External"/><Relationship Id="rId23" Type="http://schemas.openxmlformats.org/officeDocument/2006/relationships/image" Target="../media/image213.svg"/><Relationship Id="rId10" Type="http://schemas.openxmlformats.org/officeDocument/2006/relationships/slideLayout" Target="../slideLayouts/slideLayout17.xml"/><Relationship Id="rId19" Type="http://schemas.openxmlformats.org/officeDocument/2006/relationships/chart" Target="../charts/chart33.xml"/><Relationship Id="rId4" Type="http://schemas.openxmlformats.org/officeDocument/2006/relationships/tags" Target="../tags/tag535.xml"/><Relationship Id="rId9" Type="http://schemas.openxmlformats.org/officeDocument/2006/relationships/tags" Target="../tags/tag540.xml"/><Relationship Id="rId14" Type="http://schemas.openxmlformats.org/officeDocument/2006/relationships/hyperlink" Target="https://eurogeologists.eu/european-geologist-journal-43-boissavy-the-successful-geothermal-risk-mitigation-system-in-france-from-1980-to-2015/#:~:text=In%201982%2C%20when%20the%20French,as%20shown%20in%20Figure%201." TargetMode="External"/><Relationship Id="rId22" Type="http://schemas.openxmlformats.org/officeDocument/2006/relationships/image" Target="../media/image212.png"/><Relationship Id="rId27" Type="http://schemas.openxmlformats.org/officeDocument/2006/relationships/image" Target="../media/image217.svg"/></Relationships>
</file>

<file path=ppt/slides/_rels/slide51.xml.rels><?xml version="1.0" encoding="UTF-8" standalone="yes"?>
<Relationships xmlns="http://schemas.openxmlformats.org/package/2006/relationships"><Relationship Id="rId8" Type="http://schemas.openxmlformats.org/officeDocument/2006/relationships/hyperlink" Target="https://business.columbia.edu/faculty/people/gernot-wagner" TargetMode="External"/><Relationship Id="rId3" Type="http://schemas.openxmlformats.org/officeDocument/2006/relationships/oleObject" Target="../embeddings/oleObject56.bin"/><Relationship Id="rId7" Type="http://schemas.openxmlformats.org/officeDocument/2006/relationships/hyperlink" Target="https://www.irena.org/Publications/2023/Feb/Global-geothermal-market-and-technology-assessment" TargetMode="External"/><Relationship Id="rId2" Type="http://schemas.openxmlformats.org/officeDocument/2006/relationships/slideLayout" Target="../slideLayouts/slideLayout14.xml"/><Relationship Id="rId1" Type="http://schemas.openxmlformats.org/officeDocument/2006/relationships/tags" Target="../tags/tag541.xml"/><Relationship Id="rId6" Type="http://schemas.openxmlformats.org/officeDocument/2006/relationships/hyperlink" Target="https://www.iea.org/reports/the-future-of-geothermal-energy" TargetMode="External"/><Relationship Id="rId5" Type="http://schemas.openxmlformats.org/officeDocument/2006/relationships/hyperlink" Target="https://worldgeothermal.org/geothermal-data/geothermal-energy-database" TargetMode="External"/><Relationship Id="rId10" Type="http://schemas.openxmlformats.org/officeDocument/2006/relationships/image" Target="../media/image219.png"/><Relationship Id="rId4" Type="http://schemas.openxmlformats.org/officeDocument/2006/relationships/image" Target="../media/image218.emf"/><Relationship Id="rId9" Type="http://schemas.openxmlformats.org/officeDocument/2006/relationships/hyperlink" Target="https://business.columbia.edu/insights/climate/cki" TargetMode="External"/></Relationships>
</file>

<file path=ppt/slides/_rels/slide52.xml.rels><?xml version="1.0" encoding="UTF-8" standalone="yes"?>
<Relationships xmlns="http://schemas.openxmlformats.org/package/2006/relationships"><Relationship Id="rId13" Type="http://schemas.openxmlformats.org/officeDocument/2006/relationships/hyperlink" Target="https://www.flickr.com/photos/chrisser/4112402105/" TargetMode="External"/><Relationship Id="rId18" Type="http://schemas.openxmlformats.org/officeDocument/2006/relationships/image" Target="../media/image224.png"/><Relationship Id="rId26" Type="http://schemas.openxmlformats.org/officeDocument/2006/relationships/image" Target="../media/image228.png"/><Relationship Id="rId39" Type="http://schemas.openxmlformats.org/officeDocument/2006/relationships/hyperlink" Target="https://rare-gallery.com/733322-morocco-flag.html" TargetMode="External"/><Relationship Id="rId21" Type="http://schemas.openxmlformats.org/officeDocument/2006/relationships/hyperlink" Target="https://openclipart.org/detail/183848/indonesian%20flag" TargetMode="External"/><Relationship Id="rId34" Type="http://schemas.openxmlformats.org/officeDocument/2006/relationships/image" Target="../media/image232.png"/><Relationship Id="rId7" Type="http://schemas.openxmlformats.org/officeDocument/2006/relationships/hyperlink" Target="https://worldgeothermal.org/geothermal-data/geothermal-energy-database" TargetMode="External"/><Relationship Id="rId2" Type="http://schemas.openxmlformats.org/officeDocument/2006/relationships/slideLayout" Target="../slideLayouts/slideLayout14.xml"/><Relationship Id="rId16" Type="http://schemas.openxmlformats.org/officeDocument/2006/relationships/image" Target="../media/image223.png"/><Relationship Id="rId20" Type="http://schemas.openxmlformats.org/officeDocument/2006/relationships/image" Target="../media/image225.png"/><Relationship Id="rId29" Type="http://schemas.openxmlformats.org/officeDocument/2006/relationships/hyperlink" Target="http://www.public-domain-image.com/free-images/flags-of-the-world/flag-of-mexico" TargetMode="External"/><Relationship Id="rId41" Type="http://schemas.openxmlformats.org/officeDocument/2006/relationships/hyperlink" Target="https://de.wikipedia.org/wiki/Datei:Flag_of_Turkey.svg" TargetMode="External"/><Relationship Id="rId1" Type="http://schemas.openxmlformats.org/officeDocument/2006/relationships/tags" Target="../tags/tag542.xml"/><Relationship Id="rId6" Type="http://schemas.openxmlformats.org/officeDocument/2006/relationships/hyperlink" Target="https://www.irena.org/Publications/2023/Feb/Global-geothermal-market-and-technology-assessment" TargetMode="External"/><Relationship Id="rId11" Type="http://schemas.openxmlformats.org/officeDocument/2006/relationships/hyperlink" Target="https://en.wikipedia.org/wiki/Iceland" TargetMode="External"/><Relationship Id="rId24" Type="http://schemas.openxmlformats.org/officeDocument/2006/relationships/image" Target="../media/image227.jpeg"/><Relationship Id="rId32" Type="http://schemas.openxmlformats.org/officeDocument/2006/relationships/image" Target="../media/image231.png"/><Relationship Id="rId37" Type="http://schemas.openxmlformats.org/officeDocument/2006/relationships/hyperlink" Target="http://www.public-domain-image.com/free-images/flags-of-the-world/flag-of-france" TargetMode="External"/><Relationship Id="rId40" Type="http://schemas.openxmlformats.org/officeDocument/2006/relationships/image" Target="../media/image235.png"/><Relationship Id="rId5" Type="http://schemas.openxmlformats.org/officeDocument/2006/relationships/hyperlink" Target="https://www.iea.org/reports/the-future-of-geothermal-energy" TargetMode="External"/><Relationship Id="rId15" Type="http://schemas.openxmlformats.org/officeDocument/2006/relationships/hyperlink" Target="https://www.rawpixel.com/search/flag%20american%20flag?page=1&amp;sort=curated" TargetMode="External"/><Relationship Id="rId23" Type="http://schemas.openxmlformats.org/officeDocument/2006/relationships/hyperlink" Target="https://www.familysearch.org/en/wiki/Croatia_Archives_and_Libraries" TargetMode="External"/><Relationship Id="rId28" Type="http://schemas.openxmlformats.org/officeDocument/2006/relationships/image" Target="../media/image229.jpeg"/><Relationship Id="rId36" Type="http://schemas.openxmlformats.org/officeDocument/2006/relationships/image" Target="../media/image233.jpeg"/><Relationship Id="rId10" Type="http://schemas.openxmlformats.org/officeDocument/2006/relationships/image" Target="../media/image220.png"/><Relationship Id="rId19" Type="http://schemas.openxmlformats.org/officeDocument/2006/relationships/hyperlink" Target="https://en.wikipedia.org/wiki/Flag_of_the_Netherlands" TargetMode="External"/><Relationship Id="rId31" Type="http://schemas.openxmlformats.org/officeDocument/2006/relationships/hyperlink" Target="http://animokartun.blogspot.com/2018/05/gambar-bendera-brasil.html" TargetMode="External"/><Relationship Id="rId4" Type="http://schemas.openxmlformats.org/officeDocument/2006/relationships/image" Target="../media/image218.emf"/><Relationship Id="rId9" Type="http://schemas.openxmlformats.org/officeDocument/2006/relationships/hyperlink" Target="https://business.columbia.edu/insights/climate/cki" TargetMode="External"/><Relationship Id="rId14" Type="http://schemas.openxmlformats.org/officeDocument/2006/relationships/image" Target="../media/image222.jpeg"/><Relationship Id="rId22" Type="http://schemas.openxmlformats.org/officeDocument/2006/relationships/image" Target="../media/image226.png"/><Relationship Id="rId27" Type="http://schemas.openxmlformats.org/officeDocument/2006/relationships/hyperlink" Target="http://en.wikipedia.org/wiki/West_Germany_at_the_Olympics" TargetMode="External"/><Relationship Id="rId30" Type="http://schemas.openxmlformats.org/officeDocument/2006/relationships/image" Target="../media/image230.jpeg"/><Relationship Id="rId35" Type="http://schemas.openxmlformats.org/officeDocument/2006/relationships/hyperlink" Target="https://openclipart.org/detail/13204/flag-of-south-africa" TargetMode="External"/><Relationship Id="rId8" Type="http://schemas.openxmlformats.org/officeDocument/2006/relationships/hyperlink" Target="https://business.columbia.edu/faculty/people/gernot-wagner" TargetMode="External"/><Relationship Id="rId3" Type="http://schemas.openxmlformats.org/officeDocument/2006/relationships/oleObject" Target="../embeddings/oleObject57.bin"/><Relationship Id="rId12" Type="http://schemas.openxmlformats.org/officeDocument/2006/relationships/image" Target="../media/image221.jpeg"/><Relationship Id="rId17" Type="http://schemas.openxmlformats.org/officeDocument/2006/relationships/hyperlink" Target="https://en.wikipedia.org/wiki/File:Flag_of_Sweden.svg" TargetMode="External"/><Relationship Id="rId25" Type="http://schemas.openxmlformats.org/officeDocument/2006/relationships/hyperlink" Target="https://pixabay.com/tr/kore-cumhuriyeti-kore-bayrak-1123541/" TargetMode="External"/><Relationship Id="rId33" Type="http://schemas.openxmlformats.org/officeDocument/2006/relationships/hyperlink" Target="https://freepngimg.com/png/12360-india-flag-png-clipart" TargetMode="External"/><Relationship Id="rId38" Type="http://schemas.openxmlformats.org/officeDocument/2006/relationships/image" Target="../media/image234.jpeg"/></Relationships>
</file>

<file path=ppt/slides/_rels/slide53.xml.rels><?xml version="1.0" encoding="UTF-8" standalone="yes"?>
<Relationships xmlns="http://schemas.openxmlformats.org/package/2006/relationships"><Relationship Id="rId8" Type="http://schemas.openxmlformats.org/officeDocument/2006/relationships/oleObject" Target="../embeddings/oleObject58.bin"/><Relationship Id="rId13" Type="http://schemas.openxmlformats.org/officeDocument/2006/relationships/hyperlink" Target="https://www.thinkgeoenergy.com/iceland-approves-funding-for-eight-geothermal-exploration-projects/" TargetMode="External"/><Relationship Id="rId18" Type="http://schemas.openxmlformats.org/officeDocument/2006/relationships/chart" Target="../charts/chart34.xml"/><Relationship Id="rId3" Type="http://schemas.openxmlformats.org/officeDocument/2006/relationships/tags" Target="../tags/tag545.xml"/><Relationship Id="rId21" Type="http://schemas.openxmlformats.org/officeDocument/2006/relationships/chart" Target="../charts/chart37.xml"/><Relationship Id="rId7" Type="http://schemas.openxmlformats.org/officeDocument/2006/relationships/slideLayout" Target="../slideLayouts/slideLayout11.xml"/><Relationship Id="rId12" Type="http://schemas.openxmlformats.org/officeDocument/2006/relationships/hyperlink" Target="https://www.thinkgeoenergy.com/iceland-opens-applications-for-grants-under-isk-1-billion-geothermal-initiative/" TargetMode="External"/><Relationship Id="rId17" Type="http://schemas.openxmlformats.org/officeDocument/2006/relationships/hyperlink" Target="https://business.columbia.edu/insights/climate/cki" TargetMode="External"/><Relationship Id="rId2" Type="http://schemas.openxmlformats.org/officeDocument/2006/relationships/tags" Target="../tags/tag544.xml"/><Relationship Id="rId16" Type="http://schemas.openxmlformats.org/officeDocument/2006/relationships/hyperlink" Target="https://business.columbia.edu/faculty/people/gernot-wagner" TargetMode="External"/><Relationship Id="rId20" Type="http://schemas.openxmlformats.org/officeDocument/2006/relationships/chart" Target="../charts/chart36.xml"/><Relationship Id="rId1" Type="http://schemas.openxmlformats.org/officeDocument/2006/relationships/tags" Target="../tags/tag543.xml"/><Relationship Id="rId6" Type="http://schemas.openxmlformats.org/officeDocument/2006/relationships/tags" Target="../tags/tag548.xml"/><Relationship Id="rId11" Type="http://schemas.openxmlformats.org/officeDocument/2006/relationships/hyperlink" Target="https://worldgeothermal.org/geothermal-data/geothermal-energy-database" TargetMode="External"/><Relationship Id="rId5" Type="http://schemas.openxmlformats.org/officeDocument/2006/relationships/tags" Target="../tags/tag547.xml"/><Relationship Id="rId15" Type="http://schemas.openxmlformats.org/officeDocument/2006/relationships/hyperlink" Target="https://www.thinkgeoenergy.com/regional-action-plan-signed-for-geothermal-in-nouvelle-aquitaine-france/#:~:text=As%20part%20of%20the%20regional,throughout%20the%20Nouvelle%2DAquitaine%20region." TargetMode="External"/><Relationship Id="rId10" Type="http://schemas.openxmlformats.org/officeDocument/2006/relationships/hyperlink" Target="https://www.iea.org/reports/the-future-of-geothermal-energy" TargetMode="External"/><Relationship Id="rId19" Type="http://schemas.openxmlformats.org/officeDocument/2006/relationships/chart" Target="../charts/chart35.xml"/><Relationship Id="rId4" Type="http://schemas.openxmlformats.org/officeDocument/2006/relationships/tags" Target="../tags/tag546.xml"/><Relationship Id="rId9" Type="http://schemas.openxmlformats.org/officeDocument/2006/relationships/image" Target="../media/image236.emf"/><Relationship Id="rId14" Type="http://schemas.openxmlformats.org/officeDocument/2006/relationships/hyperlink" Target="https://www.globalgeothermalalliance.org/Regions-and-countries/Countries/France#projects" TargetMode="External"/></Relationships>
</file>

<file path=ppt/slides/_rels/slide54.xml.rels><?xml version="1.0" encoding="UTF-8" standalone="yes"?>
<Relationships xmlns="http://schemas.openxmlformats.org/package/2006/relationships"><Relationship Id="rId8" Type="http://schemas.openxmlformats.org/officeDocument/2006/relationships/image" Target="../media/image236.emf"/><Relationship Id="rId13" Type="http://schemas.openxmlformats.org/officeDocument/2006/relationships/hyperlink" Target="https://www.thinkgeoenergy.com/updated-map-shows-over-150-geothermal-plans-in-germany-in-planning-phase/" TargetMode="External"/><Relationship Id="rId18" Type="http://schemas.openxmlformats.org/officeDocument/2006/relationships/chart" Target="../charts/chart39.xml"/><Relationship Id="rId3" Type="http://schemas.openxmlformats.org/officeDocument/2006/relationships/tags" Target="../tags/tag551.xml"/><Relationship Id="rId7" Type="http://schemas.openxmlformats.org/officeDocument/2006/relationships/oleObject" Target="../embeddings/oleObject59.bin"/><Relationship Id="rId12" Type="http://schemas.openxmlformats.org/officeDocument/2006/relationships/hyperlink" Target="https://www.thinkgeoenergy.com/croatia-approves-eur-30-million-grant-for-geothermal-research/" TargetMode="External"/><Relationship Id="rId17" Type="http://schemas.openxmlformats.org/officeDocument/2006/relationships/chart" Target="../charts/chart38.xml"/><Relationship Id="rId2" Type="http://schemas.openxmlformats.org/officeDocument/2006/relationships/tags" Target="../tags/tag550.xml"/><Relationship Id="rId16" Type="http://schemas.openxmlformats.org/officeDocument/2006/relationships/hyperlink" Target="https://business.columbia.edu/insights/climate/cki" TargetMode="External"/><Relationship Id="rId20" Type="http://schemas.openxmlformats.org/officeDocument/2006/relationships/chart" Target="../charts/chart41.xml"/><Relationship Id="rId1" Type="http://schemas.openxmlformats.org/officeDocument/2006/relationships/tags" Target="../tags/tag549.xml"/><Relationship Id="rId6" Type="http://schemas.openxmlformats.org/officeDocument/2006/relationships/slideLayout" Target="../slideLayouts/slideLayout11.xml"/><Relationship Id="rId11" Type="http://schemas.openxmlformats.org/officeDocument/2006/relationships/hyperlink" Target="https://mingo.gov.hr/UserDocsImages/UPRAVA%20ZA%20ENERGETIKU/Naftno%20rudarstvo%20i%20geotermalne%20vode/Plan%20razvoja%20geotermalnog%20potencijala%20Republike%20Hrvatske_0510_1033.pdf" TargetMode="External"/><Relationship Id="rId5" Type="http://schemas.openxmlformats.org/officeDocument/2006/relationships/tags" Target="../tags/tag553.xml"/><Relationship Id="rId15" Type="http://schemas.openxmlformats.org/officeDocument/2006/relationships/hyperlink" Target="https://business.columbia.edu/faculty/people/gernot-wagner" TargetMode="External"/><Relationship Id="rId10" Type="http://schemas.openxmlformats.org/officeDocument/2006/relationships/hyperlink" Target="https://www.thinkgeoenergy.com/geothermal-industry-in-the-netherlands-has-promising-potential-for-strong-growth/" TargetMode="External"/><Relationship Id="rId19" Type="http://schemas.openxmlformats.org/officeDocument/2006/relationships/chart" Target="../charts/chart40.xml"/><Relationship Id="rId4" Type="http://schemas.openxmlformats.org/officeDocument/2006/relationships/tags" Target="../tags/tag552.xml"/><Relationship Id="rId9" Type="http://schemas.openxmlformats.org/officeDocument/2006/relationships/hyperlink" Target="https://worldgeothermal.org/geothermal-data/geothermal-energy-database" TargetMode="External"/><Relationship Id="rId14" Type="http://schemas.openxmlformats.org/officeDocument/2006/relationships/hyperlink" Target="https://english.seoul.go.kr/up-to-1-gw-of-geothermal-energy-by-2030-as-a-world-class-geothermal-energy-city/" TargetMode="External"/></Relationships>
</file>

<file path=ppt/slides/_rels/slide55.xml.rels><?xml version="1.0" encoding="UTF-8" standalone="yes"?>
<Relationships xmlns="http://schemas.openxmlformats.org/package/2006/relationships"><Relationship Id="rId8" Type="http://schemas.openxmlformats.org/officeDocument/2006/relationships/hyperlink" Target="https://www.irena.org/Publications/2023/Feb/Global-geothermal-market-and-technology-assessment" TargetMode="External"/><Relationship Id="rId13" Type="http://schemas.openxmlformats.org/officeDocument/2006/relationships/image" Target="../media/image59.svg"/><Relationship Id="rId18" Type="http://schemas.openxmlformats.org/officeDocument/2006/relationships/image" Target="../media/image240.png"/><Relationship Id="rId3" Type="http://schemas.openxmlformats.org/officeDocument/2006/relationships/tags" Target="../tags/tag556.xml"/><Relationship Id="rId21" Type="http://schemas.openxmlformats.org/officeDocument/2006/relationships/image" Target="../media/image243.svg"/><Relationship Id="rId7" Type="http://schemas.openxmlformats.org/officeDocument/2006/relationships/image" Target="../media/image237.emf"/><Relationship Id="rId12" Type="http://schemas.openxmlformats.org/officeDocument/2006/relationships/image" Target="../media/image58.png"/><Relationship Id="rId17" Type="http://schemas.openxmlformats.org/officeDocument/2006/relationships/image" Target="../media/image239.svg"/><Relationship Id="rId2" Type="http://schemas.openxmlformats.org/officeDocument/2006/relationships/tags" Target="../tags/tag555.xml"/><Relationship Id="rId16" Type="http://schemas.openxmlformats.org/officeDocument/2006/relationships/image" Target="../media/image238.png"/><Relationship Id="rId20" Type="http://schemas.openxmlformats.org/officeDocument/2006/relationships/image" Target="../media/image242.png"/><Relationship Id="rId1" Type="http://schemas.openxmlformats.org/officeDocument/2006/relationships/tags" Target="../tags/tag554.xml"/><Relationship Id="rId6" Type="http://schemas.openxmlformats.org/officeDocument/2006/relationships/oleObject" Target="../embeddings/oleObject60.bin"/><Relationship Id="rId11" Type="http://schemas.openxmlformats.org/officeDocument/2006/relationships/hyperlink" Target="https://business.columbia.edu/insights/climate/cki" TargetMode="External"/><Relationship Id="rId5" Type="http://schemas.openxmlformats.org/officeDocument/2006/relationships/slideLayout" Target="../slideLayouts/slideLayout12.xml"/><Relationship Id="rId15" Type="http://schemas.openxmlformats.org/officeDocument/2006/relationships/image" Target="../media/image213.svg"/><Relationship Id="rId10" Type="http://schemas.openxmlformats.org/officeDocument/2006/relationships/hyperlink" Target="https://business.columbia.edu/faculty/people/gernot-wagner" TargetMode="External"/><Relationship Id="rId19" Type="http://schemas.openxmlformats.org/officeDocument/2006/relationships/image" Target="../media/image241.svg"/><Relationship Id="rId4" Type="http://schemas.openxmlformats.org/officeDocument/2006/relationships/tags" Target="../tags/tag557.xml"/><Relationship Id="rId9" Type="http://schemas.openxmlformats.org/officeDocument/2006/relationships/hyperlink" Target="https://worldgeothermal.org/geothermal-data/geothermal-energy-database" TargetMode="External"/><Relationship Id="rId14" Type="http://schemas.openxmlformats.org/officeDocument/2006/relationships/image" Target="../media/image212.png"/></Relationships>
</file>

<file path=ppt/slides/_rels/slide56.xml.rels><?xml version="1.0" encoding="UTF-8" standalone="yes"?>
<Relationships xmlns="http://schemas.openxmlformats.org/package/2006/relationships"><Relationship Id="rId8" Type="http://schemas.openxmlformats.org/officeDocument/2006/relationships/hyperlink" Target="https://cleantechnica.com/2025/03/21/china-is-scaling-geothermal-district-heating-the-world-should-pay-attention/" TargetMode="External"/><Relationship Id="rId13" Type="http://schemas.openxmlformats.org/officeDocument/2006/relationships/image" Target="../media/image247.png"/><Relationship Id="rId18" Type="http://schemas.openxmlformats.org/officeDocument/2006/relationships/image" Target="../media/image252.png"/><Relationship Id="rId3" Type="http://schemas.openxmlformats.org/officeDocument/2006/relationships/oleObject" Target="../embeddings/oleObject61.bin"/><Relationship Id="rId21" Type="http://schemas.openxmlformats.org/officeDocument/2006/relationships/image" Target="../media/image255.svg"/><Relationship Id="rId7" Type="http://schemas.openxmlformats.org/officeDocument/2006/relationships/hyperlink" Target="https://journal.hep.com.cn/fem/EN/10.1007/s42524-020-0106-4" TargetMode="External"/><Relationship Id="rId12" Type="http://schemas.openxmlformats.org/officeDocument/2006/relationships/image" Target="../media/image246.svg"/><Relationship Id="rId17" Type="http://schemas.openxmlformats.org/officeDocument/2006/relationships/image" Target="../media/image251.png"/><Relationship Id="rId2" Type="http://schemas.openxmlformats.org/officeDocument/2006/relationships/slideLayout" Target="../slideLayouts/slideLayout11.xml"/><Relationship Id="rId16" Type="http://schemas.openxmlformats.org/officeDocument/2006/relationships/image" Target="../media/image250.svg"/><Relationship Id="rId20" Type="http://schemas.openxmlformats.org/officeDocument/2006/relationships/image" Target="../media/image254.png"/><Relationship Id="rId1" Type="http://schemas.openxmlformats.org/officeDocument/2006/relationships/tags" Target="../tags/tag558.xml"/><Relationship Id="rId6" Type="http://schemas.openxmlformats.org/officeDocument/2006/relationships/hyperlink" Target="https://inldigitallibrary.inl.gov/sites/sti/sti/Sort_56108.pdf" TargetMode="External"/><Relationship Id="rId11" Type="http://schemas.openxmlformats.org/officeDocument/2006/relationships/image" Target="../media/image245.png"/><Relationship Id="rId5" Type="http://schemas.openxmlformats.org/officeDocument/2006/relationships/hyperlink" Target="https://docs.nrel.gov/docs/fy06osti/39443.pdf" TargetMode="External"/><Relationship Id="rId15" Type="http://schemas.openxmlformats.org/officeDocument/2006/relationships/image" Target="../media/image249.png"/><Relationship Id="rId10" Type="http://schemas.openxmlformats.org/officeDocument/2006/relationships/hyperlink" Target="https://business.columbia.edu/insights/climate/cki" TargetMode="External"/><Relationship Id="rId19" Type="http://schemas.openxmlformats.org/officeDocument/2006/relationships/image" Target="../media/image253.svg"/><Relationship Id="rId4" Type="http://schemas.openxmlformats.org/officeDocument/2006/relationships/image" Target="../media/image244.emf"/><Relationship Id="rId9" Type="http://schemas.openxmlformats.org/officeDocument/2006/relationships/hyperlink" Target="https://business.columbia.edu/faculty/people/gernot-wagner" TargetMode="External"/><Relationship Id="rId14" Type="http://schemas.openxmlformats.org/officeDocument/2006/relationships/image" Target="../media/image248.svg"/></Relationships>
</file>

<file path=ppt/slides/_rels/slide57.xml.rels><?xml version="1.0" encoding="UTF-8" standalone="yes"?>
<Relationships xmlns="http://schemas.openxmlformats.org/package/2006/relationships"><Relationship Id="rId8" Type="http://schemas.openxmlformats.org/officeDocument/2006/relationships/hyperlink" Target="https://business.columbia.edu/insights/climate/cki" TargetMode="External"/><Relationship Id="rId3" Type="http://schemas.openxmlformats.org/officeDocument/2006/relationships/oleObject" Target="../embeddings/oleObject61.bin"/><Relationship Id="rId7" Type="http://schemas.openxmlformats.org/officeDocument/2006/relationships/hyperlink" Target="https://business.columbia.edu/faculty/people/gernot-wagner" TargetMode="External"/><Relationship Id="rId2" Type="http://schemas.openxmlformats.org/officeDocument/2006/relationships/slideLayout" Target="../slideLayouts/slideLayout11.xml"/><Relationship Id="rId1" Type="http://schemas.openxmlformats.org/officeDocument/2006/relationships/tags" Target="../tags/tag559.xml"/><Relationship Id="rId6" Type="http://schemas.openxmlformats.org/officeDocument/2006/relationships/hyperlink" Target="https://journal.hep.com.cn/fem/EN/10.1007/s42524-020-0106-4" TargetMode="External"/><Relationship Id="rId5" Type="http://schemas.openxmlformats.org/officeDocument/2006/relationships/hyperlink" Target="https://www.thinkgeoenergy.com/chinese-city-of-xiongxian-in-hebei-province-deriving-all-heating-from-geothermal/" TargetMode="External"/><Relationship Id="rId4" Type="http://schemas.openxmlformats.org/officeDocument/2006/relationships/image" Target="../media/image244.emf"/><Relationship Id="rId9" Type="http://schemas.openxmlformats.org/officeDocument/2006/relationships/image" Target="../media/image256.jpeg"/></Relationships>
</file>

<file path=ppt/slides/_rels/slide58.xml.rels><?xml version="1.0" encoding="UTF-8" standalone="yes"?>
<Relationships xmlns="http://schemas.openxmlformats.org/package/2006/relationships"><Relationship Id="rId8" Type="http://schemas.openxmlformats.org/officeDocument/2006/relationships/slideLayout" Target="../slideLayouts/slideLayout18.xml"/><Relationship Id="rId13" Type="http://schemas.openxmlformats.org/officeDocument/2006/relationships/hyperlink" Target="https://setis.ec.europa.eu/document/download/f74cb5d6-30d8-492c-a528-9652a0d4b6c1_en?filename=Implementation%20Plan%20Report_IWG%20Geothermal.pdf" TargetMode="External"/><Relationship Id="rId18" Type="http://schemas.openxmlformats.org/officeDocument/2006/relationships/chart" Target="../charts/chart42.xml"/><Relationship Id="rId3" Type="http://schemas.openxmlformats.org/officeDocument/2006/relationships/tags" Target="../tags/tag562.xml"/><Relationship Id="rId7" Type="http://schemas.openxmlformats.org/officeDocument/2006/relationships/tags" Target="../tags/tag566.xml"/><Relationship Id="rId12" Type="http://schemas.openxmlformats.org/officeDocument/2006/relationships/hyperlink" Target="https://www.irena.org/Publications/2023/Feb/Global-geothermal-market-and-technology-assessment" TargetMode="External"/><Relationship Id="rId17" Type="http://schemas.openxmlformats.org/officeDocument/2006/relationships/hyperlink" Target="https://business.columbia.edu/insights/climate/cki" TargetMode="External"/><Relationship Id="rId2" Type="http://schemas.openxmlformats.org/officeDocument/2006/relationships/tags" Target="../tags/tag561.xml"/><Relationship Id="rId16" Type="http://schemas.openxmlformats.org/officeDocument/2006/relationships/hyperlink" Target="https://business.columbia.edu/faculty/people/gernot-wagner" TargetMode="External"/><Relationship Id="rId1" Type="http://schemas.openxmlformats.org/officeDocument/2006/relationships/tags" Target="../tags/tag560.xml"/><Relationship Id="rId6" Type="http://schemas.openxmlformats.org/officeDocument/2006/relationships/tags" Target="../tags/tag565.xml"/><Relationship Id="rId11" Type="http://schemas.openxmlformats.org/officeDocument/2006/relationships/hyperlink" Target="https://www.iea.org/reports/the-future-of-geothermal-energy" TargetMode="External"/><Relationship Id="rId5" Type="http://schemas.openxmlformats.org/officeDocument/2006/relationships/tags" Target="../tags/tag564.xml"/><Relationship Id="rId15" Type="http://schemas.openxmlformats.org/officeDocument/2006/relationships/hyperlink" Target="https://commission.europa.eu/strategy-and-policy/priorities-2019-2024/european-green-deal/green-deal-industrial-plan/net-zero-industry-act_en" TargetMode="External"/><Relationship Id="rId10" Type="http://schemas.openxmlformats.org/officeDocument/2006/relationships/image" Target="../media/image257.emf"/><Relationship Id="rId19" Type="http://schemas.openxmlformats.org/officeDocument/2006/relationships/image" Target="../media/image258.png"/><Relationship Id="rId4" Type="http://schemas.openxmlformats.org/officeDocument/2006/relationships/tags" Target="../tags/tag563.xml"/><Relationship Id="rId9" Type="http://schemas.openxmlformats.org/officeDocument/2006/relationships/oleObject" Target="../embeddings/oleObject62.bin"/><Relationship Id="rId14" Type="http://schemas.openxmlformats.org/officeDocument/2006/relationships/hyperlink" Target="https://pangea.stanford.edu/ERE/db/GeoConf/papers/SGW/2025/Toth.pdf" TargetMode="External"/></Relationships>
</file>

<file path=ppt/slides/_rels/slide59.xml.rels><?xml version="1.0" encoding="UTF-8" standalone="yes"?>
<Relationships xmlns="http://schemas.openxmlformats.org/package/2006/relationships"><Relationship Id="rId8" Type="http://schemas.openxmlformats.org/officeDocument/2006/relationships/image" Target="../media/image259.emf"/><Relationship Id="rId13" Type="http://schemas.openxmlformats.org/officeDocument/2006/relationships/hyperlink" Target="https://www.kengen.co.ke/index.php/geothermal-center-of-excellence.html" TargetMode="External"/><Relationship Id="rId18" Type="http://schemas.openxmlformats.org/officeDocument/2006/relationships/image" Target="../media/image261.png"/><Relationship Id="rId3" Type="http://schemas.openxmlformats.org/officeDocument/2006/relationships/tags" Target="../tags/tag569.xml"/><Relationship Id="rId7" Type="http://schemas.openxmlformats.org/officeDocument/2006/relationships/oleObject" Target="../embeddings/oleObject63.bin"/><Relationship Id="rId12" Type="http://schemas.openxmlformats.org/officeDocument/2006/relationships/hyperlink" Target="https://www.thinkgeoenergy.com/world-bank-announces-150-million-investment-for-geothermal-in-el-salvador/" TargetMode="External"/><Relationship Id="rId17" Type="http://schemas.openxmlformats.org/officeDocument/2006/relationships/hyperlink" Target="https://openclipart.org/detail/120061" TargetMode="External"/><Relationship Id="rId2" Type="http://schemas.openxmlformats.org/officeDocument/2006/relationships/tags" Target="../tags/tag568.xml"/><Relationship Id="rId16" Type="http://schemas.openxmlformats.org/officeDocument/2006/relationships/image" Target="../media/image260.png"/><Relationship Id="rId1" Type="http://schemas.openxmlformats.org/officeDocument/2006/relationships/tags" Target="../tags/tag567.xml"/><Relationship Id="rId6" Type="http://schemas.openxmlformats.org/officeDocument/2006/relationships/slideLayout" Target="../slideLayouts/slideLayout16.xml"/><Relationship Id="rId11" Type="http://schemas.openxmlformats.org/officeDocument/2006/relationships/hyperlink" Target="https://www.globalgeothermalalliance.org/Theme/Regional-and-international-training-centres" TargetMode="External"/><Relationship Id="rId5" Type="http://schemas.openxmlformats.org/officeDocument/2006/relationships/tags" Target="../tags/tag571.xml"/><Relationship Id="rId15" Type="http://schemas.openxmlformats.org/officeDocument/2006/relationships/hyperlink" Target="https://business.columbia.edu/insights/climate/cki" TargetMode="External"/><Relationship Id="rId10" Type="http://schemas.openxmlformats.org/officeDocument/2006/relationships/hyperlink" Target="https://www.grocentre.is/gtp/about-gtp/mission" TargetMode="External"/><Relationship Id="rId19" Type="http://schemas.openxmlformats.org/officeDocument/2006/relationships/hyperlink" Target="https://ku.wikipedia.org/wiki/Kenya" TargetMode="External"/><Relationship Id="rId4" Type="http://schemas.openxmlformats.org/officeDocument/2006/relationships/tags" Target="../tags/tag570.xml"/><Relationship Id="rId9" Type="http://schemas.openxmlformats.org/officeDocument/2006/relationships/hyperlink" Target="https://www.iea.org/reports/the-future-of-geothermal-energy" TargetMode="External"/><Relationship Id="rId14" Type="http://schemas.openxmlformats.org/officeDocument/2006/relationships/hyperlink" Target="https://business.columbia.edu/faculty/people/gernot-wagner" TargetMode="External"/></Relationships>
</file>

<file path=ppt/slides/_rels/slide6.xml.rels><?xml version="1.0" encoding="UTF-8" standalone="yes"?>
<Relationships xmlns="http://schemas.openxmlformats.org/package/2006/relationships"><Relationship Id="rId13" Type="http://schemas.openxmlformats.org/officeDocument/2006/relationships/tags" Target="../tags/tag94.xml"/><Relationship Id="rId18" Type="http://schemas.openxmlformats.org/officeDocument/2006/relationships/tags" Target="../tags/tag99.xml"/><Relationship Id="rId26" Type="http://schemas.openxmlformats.org/officeDocument/2006/relationships/tags" Target="../tags/tag107.xml"/><Relationship Id="rId39" Type="http://schemas.openxmlformats.org/officeDocument/2006/relationships/hyperlink" Target="https://business.columbia.edu/insights/climate/cki" TargetMode="External"/><Relationship Id="rId21" Type="http://schemas.openxmlformats.org/officeDocument/2006/relationships/tags" Target="../tags/tag102.xml"/><Relationship Id="rId34" Type="http://schemas.openxmlformats.org/officeDocument/2006/relationships/slideLayout" Target="../slideLayouts/slideLayout17.xml"/><Relationship Id="rId7" Type="http://schemas.openxmlformats.org/officeDocument/2006/relationships/tags" Target="../tags/tag88.xml"/><Relationship Id="rId2" Type="http://schemas.openxmlformats.org/officeDocument/2006/relationships/tags" Target="../tags/tag83.xml"/><Relationship Id="rId16" Type="http://schemas.openxmlformats.org/officeDocument/2006/relationships/tags" Target="../tags/tag97.xml"/><Relationship Id="rId20" Type="http://schemas.openxmlformats.org/officeDocument/2006/relationships/tags" Target="../tags/tag101.xml"/><Relationship Id="rId29" Type="http://schemas.openxmlformats.org/officeDocument/2006/relationships/tags" Target="../tags/tag110.xml"/><Relationship Id="rId41" Type="http://schemas.openxmlformats.org/officeDocument/2006/relationships/chart" Target="../charts/chart4.xml"/><Relationship Id="rId1" Type="http://schemas.openxmlformats.org/officeDocument/2006/relationships/tags" Target="../tags/tag82.xml"/><Relationship Id="rId6" Type="http://schemas.openxmlformats.org/officeDocument/2006/relationships/tags" Target="../tags/tag87.xml"/><Relationship Id="rId11" Type="http://schemas.openxmlformats.org/officeDocument/2006/relationships/tags" Target="../tags/tag92.xml"/><Relationship Id="rId24" Type="http://schemas.openxmlformats.org/officeDocument/2006/relationships/tags" Target="../tags/tag105.xml"/><Relationship Id="rId32" Type="http://schemas.openxmlformats.org/officeDocument/2006/relationships/tags" Target="../tags/tag113.xml"/><Relationship Id="rId37" Type="http://schemas.openxmlformats.org/officeDocument/2006/relationships/hyperlink" Target="https://www.iea.org/reports/the-future-of-geothermal-energy" TargetMode="External"/><Relationship Id="rId40" Type="http://schemas.openxmlformats.org/officeDocument/2006/relationships/chart" Target="../charts/chart3.xml"/><Relationship Id="rId5" Type="http://schemas.openxmlformats.org/officeDocument/2006/relationships/tags" Target="../tags/tag86.xml"/><Relationship Id="rId15" Type="http://schemas.openxmlformats.org/officeDocument/2006/relationships/tags" Target="../tags/tag96.xml"/><Relationship Id="rId23" Type="http://schemas.openxmlformats.org/officeDocument/2006/relationships/tags" Target="../tags/tag104.xml"/><Relationship Id="rId28" Type="http://schemas.openxmlformats.org/officeDocument/2006/relationships/tags" Target="../tags/tag109.xml"/><Relationship Id="rId36" Type="http://schemas.openxmlformats.org/officeDocument/2006/relationships/image" Target="../media/image19.emf"/><Relationship Id="rId10" Type="http://schemas.openxmlformats.org/officeDocument/2006/relationships/tags" Target="../tags/tag91.xml"/><Relationship Id="rId19" Type="http://schemas.openxmlformats.org/officeDocument/2006/relationships/tags" Target="../tags/tag100.xml"/><Relationship Id="rId31" Type="http://schemas.openxmlformats.org/officeDocument/2006/relationships/tags" Target="../tags/tag112.xml"/><Relationship Id="rId4" Type="http://schemas.openxmlformats.org/officeDocument/2006/relationships/tags" Target="../tags/tag85.xml"/><Relationship Id="rId9" Type="http://schemas.openxmlformats.org/officeDocument/2006/relationships/tags" Target="../tags/tag90.xml"/><Relationship Id="rId14" Type="http://schemas.openxmlformats.org/officeDocument/2006/relationships/tags" Target="../tags/tag95.xml"/><Relationship Id="rId22" Type="http://schemas.openxmlformats.org/officeDocument/2006/relationships/tags" Target="../tags/tag103.xml"/><Relationship Id="rId27" Type="http://schemas.openxmlformats.org/officeDocument/2006/relationships/tags" Target="../tags/tag108.xml"/><Relationship Id="rId30" Type="http://schemas.openxmlformats.org/officeDocument/2006/relationships/tags" Target="../tags/tag111.xml"/><Relationship Id="rId35" Type="http://schemas.openxmlformats.org/officeDocument/2006/relationships/oleObject" Target="../embeddings/oleObject16.bin"/><Relationship Id="rId8" Type="http://schemas.openxmlformats.org/officeDocument/2006/relationships/tags" Target="../tags/tag89.xml"/><Relationship Id="rId3" Type="http://schemas.openxmlformats.org/officeDocument/2006/relationships/tags" Target="../tags/tag84.xml"/><Relationship Id="rId12" Type="http://schemas.openxmlformats.org/officeDocument/2006/relationships/tags" Target="../tags/tag93.xml"/><Relationship Id="rId17" Type="http://schemas.openxmlformats.org/officeDocument/2006/relationships/tags" Target="../tags/tag98.xml"/><Relationship Id="rId25" Type="http://schemas.openxmlformats.org/officeDocument/2006/relationships/tags" Target="../tags/tag106.xml"/><Relationship Id="rId33" Type="http://schemas.openxmlformats.org/officeDocument/2006/relationships/tags" Target="../tags/tag114.xml"/><Relationship Id="rId38" Type="http://schemas.openxmlformats.org/officeDocument/2006/relationships/hyperlink" Target="https://business.columbia.edu/faculty/people/gernot-wagner" TargetMode="External"/></Relationships>
</file>

<file path=ppt/slides/_rels/slide60.xml.rels><?xml version="1.0" encoding="UTF-8" standalone="yes"?>
<Relationships xmlns="http://schemas.openxmlformats.org/package/2006/relationships"><Relationship Id="rId8" Type="http://schemas.openxmlformats.org/officeDocument/2006/relationships/hyperlink" Target="https://fondschaleur.ademe.fr/financement-de-votre-projet-entreprise/" TargetMode="External"/><Relationship Id="rId3" Type="http://schemas.openxmlformats.org/officeDocument/2006/relationships/oleObject" Target="../embeddings/oleObject64.bin"/><Relationship Id="rId7" Type="http://schemas.openxmlformats.org/officeDocument/2006/relationships/hyperlink" Target="https://www.afpg.asso.fr/wp-content/uploads/2023/02/EGC_2022_FRANCE-country-update.pdf" TargetMode="External"/><Relationship Id="rId2" Type="http://schemas.openxmlformats.org/officeDocument/2006/relationships/slideLayout" Target="../slideLayouts/slideLayout17.xml"/><Relationship Id="rId1" Type="http://schemas.openxmlformats.org/officeDocument/2006/relationships/tags" Target="../tags/tag572.xml"/><Relationship Id="rId6" Type="http://schemas.openxmlformats.org/officeDocument/2006/relationships/hyperlink" Target="https://eurogeologists.eu/european-geologist-journal-43-boissavy-the-successful-geothermal-risk-mitigation-system-in-france-from-1980-to-2015/#:~:text=In%201982%2C%20when%20the%20French,as%20shown%20in%20Figure%201." TargetMode="External"/><Relationship Id="rId5" Type="http://schemas.openxmlformats.org/officeDocument/2006/relationships/hyperlink" Target="https://www.iea.org/reports/the-future-of-geothermal-energy" TargetMode="External"/><Relationship Id="rId10" Type="http://schemas.openxmlformats.org/officeDocument/2006/relationships/hyperlink" Target="https://business.columbia.edu/insights/climate/cki" TargetMode="External"/><Relationship Id="rId4" Type="http://schemas.openxmlformats.org/officeDocument/2006/relationships/image" Target="../media/image262.emf"/><Relationship Id="rId9" Type="http://schemas.openxmlformats.org/officeDocument/2006/relationships/hyperlink" Target="https://business.columbia.edu/faculty/people/gernot-wagner" TargetMode="External"/></Relationships>
</file>

<file path=ppt/slides/_rels/slide61.xml.rels><?xml version="1.0" encoding="UTF-8" standalone="yes"?>
<Relationships xmlns="http://schemas.openxmlformats.org/package/2006/relationships"><Relationship Id="rId13" Type="http://schemas.openxmlformats.org/officeDocument/2006/relationships/hyperlink" Target="https://www.thinkgeoenergy.com/updated-map-shows-over-150-geothermal-plans-in-germany-in-planning-phase/" TargetMode="External"/><Relationship Id="rId18" Type="http://schemas.openxmlformats.org/officeDocument/2006/relationships/hyperlink" Target="https://www.erdwerk.com/en/schaftlarnstrasse" TargetMode="External"/><Relationship Id="rId26" Type="http://schemas.openxmlformats.org/officeDocument/2006/relationships/image" Target="../media/image238.png"/><Relationship Id="rId3" Type="http://schemas.openxmlformats.org/officeDocument/2006/relationships/tags" Target="../tags/tag575.xml"/><Relationship Id="rId21" Type="http://schemas.openxmlformats.org/officeDocument/2006/relationships/hyperlink" Target="https://business.columbia.edu/insights/climate/cki" TargetMode="External"/><Relationship Id="rId34" Type="http://schemas.openxmlformats.org/officeDocument/2006/relationships/image" Target="../media/image275.png"/><Relationship Id="rId7" Type="http://schemas.openxmlformats.org/officeDocument/2006/relationships/tags" Target="../tags/tag579.xml"/><Relationship Id="rId12" Type="http://schemas.openxmlformats.org/officeDocument/2006/relationships/image" Target="../media/image263.emf"/><Relationship Id="rId17" Type="http://schemas.openxmlformats.org/officeDocument/2006/relationships/hyperlink" Target="https://us.boell.org/en/2025/04/17/new-german-coalition-puts-climate-protection-back-burner" TargetMode="External"/><Relationship Id="rId25" Type="http://schemas.openxmlformats.org/officeDocument/2006/relationships/image" Target="../media/image267.svg"/><Relationship Id="rId33" Type="http://schemas.openxmlformats.org/officeDocument/2006/relationships/image" Target="../media/image274.svg"/><Relationship Id="rId2" Type="http://schemas.openxmlformats.org/officeDocument/2006/relationships/tags" Target="../tags/tag574.xml"/><Relationship Id="rId16" Type="http://schemas.openxmlformats.org/officeDocument/2006/relationships/hyperlink" Target="https://www.thinkgeoenergy.com/germany-approves-legislation-package-to-expedite-approval-of-geothermal-projects/" TargetMode="External"/><Relationship Id="rId20" Type="http://schemas.openxmlformats.org/officeDocument/2006/relationships/hyperlink" Target="https://business.columbia.edu/faculty/people/gernot-wagner" TargetMode="External"/><Relationship Id="rId29" Type="http://schemas.openxmlformats.org/officeDocument/2006/relationships/image" Target="../media/image270.svg"/><Relationship Id="rId1" Type="http://schemas.openxmlformats.org/officeDocument/2006/relationships/tags" Target="../tags/tag573.xml"/><Relationship Id="rId6" Type="http://schemas.openxmlformats.org/officeDocument/2006/relationships/tags" Target="../tags/tag578.xml"/><Relationship Id="rId11" Type="http://schemas.openxmlformats.org/officeDocument/2006/relationships/oleObject" Target="../embeddings/oleObject65.bin"/><Relationship Id="rId24" Type="http://schemas.openxmlformats.org/officeDocument/2006/relationships/image" Target="../media/image266.png"/><Relationship Id="rId32" Type="http://schemas.openxmlformats.org/officeDocument/2006/relationships/image" Target="../media/image273.png"/><Relationship Id="rId5" Type="http://schemas.openxmlformats.org/officeDocument/2006/relationships/tags" Target="../tags/tag577.xml"/><Relationship Id="rId15" Type="http://schemas.openxmlformats.org/officeDocument/2006/relationships/hyperlink" Target="https://www.cleanenergywire.org/factsheets/germanys-climate-action-programme-2030" TargetMode="External"/><Relationship Id="rId23" Type="http://schemas.openxmlformats.org/officeDocument/2006/relationships/image" Target="../media/image265.svg"/><Relationship Id="rId28" Type="http://schemas.openxmlformats.org/officeDocument/2006/relationships/image" Target="../media/image269.png"/><Relationship Id="rId10" Type="http://schemas.openxmlformats.org/officeDocument/2006/relationships/slideLayout" Target="../slideLayouts/slideLayout11.xml"/><Relationship Id="rId19" Type="http://schemas.openxmlformats.org/officeDocument/2006/relationships/hyperlink" Target="https://www.thinkgeoenergy.com/geothermal-plants-in-bavaria-germany-recognized-for-performance-efficiency/" TargetMode="External"/><Relationship Id="rId31" Type="http://schemas.openxmlformats.org/officeDocument/2006/relationships/image" Target="../media/image272.svg"/><Relationship Id="rId4" Type="http://schemas.openxmlformats.org/officeDocument/2006/relationships/tags" Target="../tags/tag576.xml"/><Relationship Id="rId9" Type="http://schemas.openxmlformats.org/officeDocument/2006/relationships/tags" Target="../tags/tag581.xml"/><Relationship Id="rId14" Type="http://schemas.openxmlformats.org/officeDocument/2006/relationships/hyperlink" Target="https://www.thinkgeoenergy.com/germany-aims-for-100-new-geothermal-projects-by-2030/" TargetMode="External"/><Relationship Id="rId22" Type="http://schemas.openxmlformats.org/officeDocument/2006/relationships/image" Target="../media/image264.png"/><Relationship Id="rId27" Type="http://schemas.openxmlformats.org/officeDocument/2006/relationships/image" Target="../media/image268.svg"/><Relationship Id="rId30" Type="http://schemas.openxmlformats.org/officeDocument/2006/relationships/image" Target="../media/image271.png"/><Relationship Id="rId35" Type="http://schemas.openxmlformats.org/officeDocument/2006/relationships/image" Target="../media/image276.svg"/><Relationship Id="rId8" Type="http://schemas.openxmlformats.org/officeDocument/2006/relationships/tags" Target="../tags/tag580.xml"/></Relationships>
</file>

<file path=ppt/slides/_rels/slide62.xml.rels><?xml version="1.0" encoding="UTF-8" standalone="yes"?>
<Relationships xmlns="http://schemas.openxmlformats.org/package/2006/relationships"><Relationship Id="rId8" Type="http://schemas.openxmlformats.org/officeDocument/2006/relationships/hyperlink" Target="https://business.columbia.edu/faculty/people/gernot-wagner" TargetMode="External"/><Relationship Id="rId13" Type="http://schemas.openxmlformats.org/officeDocument/2006/relationships/image" Target="../media/image281.svg"/><Relationship Id="rId3" Type="http://schemas.openxmlformats.org/officeDocument/2006/relationships/oleObject" Target="../embeddings/oleObject66.bin"/><Relationship Id="rId7" Type="http://schemas.openxmlformats.org/officeDocument/2006/relationships/hyperlink" Target="https://pangea.stanford.edu/ERE/db/GeoConf/papers/SGW/2024/Vardon.pdf" TargetMode="External"/><Relationship Id="rId12" Type="http://schemas.openxmlformats.org/officeDocument/2006/relationships/image" Target="../media/image280.png"/><Relationship Id="rId17" Type="http://schemas.openxmlformats.org/officeDocument/2006/relationships/image" Target="../media/image283.svg"/><Relationship Id="rId2" Type="http://schemas.openxmlformats.org/officeDocument/2006/relationships/slideLayout" Target="../slideLayouts/slideLayout13.xml"/><Relationship Id="rId16" Type="http://schemas.openxmlformats.org/officeDocument/2006/relationships/image" Target="../media/image282.png"/><Relationship Id="rId1" Type="http://schemas.openxmlformats.org/officeDocument/2006/relationships/tags" Target="../tags/tag582.xml"/><Relationship Id="rId6" Type="http://schemas.openxmlformats.org/officeDocument/2006/relationships/hyperlink" Target="https://geothermie.nl/downloads/Geothermie_in_de_startblokken_voor_sterke_groei-sectordocument.pdf" TargetMode="External"/><Relationship Id="rId11" Type="http://schemas.openxmlformats.org/officeDocument/2006/relationships/image" Target="../media/image279.svg"/><Relationship Id="rId5" Type="http://schemas.openxmlformats.org/officeDocument/2006/relationships/hyperlink" Target="https://www.thinkgeoenergy.com/geothermal-industry-in-the-netherlands-has-promising-potential-for-strong-growth/" TargetMode="External"/><Relationship Id="rId15" Type="http://schemas.openxmlformats.org/officeDocument/2006/relationships/image" Target="../media/image213.svg"/><Relationship Id="rId10" Type="http://schemas.openxmlformats.org/officeDocument/2006/relationships/image" Target="../media/image278.png"/><Relationship Id="rId4" Type="http://schemas.openxmlformats.org/officeDocument/2006/relationships/image" Target="../media/image277.emf"/><Relationship Id="rId9" Type="http://schemas.openxmlformats.org/officeDocument/2006/relationships/hyperlink" Target="https://business.columbia.edu/insights/climate/cki" TargetMode="External"/><Relationship Id="rId14" Type="http://schemas.openxmlformats.org/officeDocument/2006/relationships/image" Target="../media/image212.png"/></Relationships>
</file>

<file path=ppt/slides/_rels/slide63.xml.rels><?xml version="1.0" encoding="UTF-8" standalone="yes"?>
<Relationships xmlns="http://schemas.openxmlformats.org/package/2006/relationships"><Relationship Id="rId3" Type="http://schemas.openxmlformats.org/officeDocument/2006/relationships/image" Target="../media/image284.jpg"/><Relationship Id="rId2" Type="http://schemas.openxmlformats.org/officeDocument/2006/relationships/slideLayout" Target="../slideLayouts/slideLayout2.xml"/><Relationship Id="rId1" Type="http://schemas.openxmlformats.org/officeDocument/2006/relationships/tags" Target="../tags/tag583.xml"/><Relationship Id="rId5" Type="http://schemas.openxmlformats.org/officeDocument/2006/relationships/image" Target="../media/image285.emf"/><Relationship Id="rId4" Type="http://schemas.openxmlformats.org/officeDocument/2006/relationships/oleObject" Target="../embeddings/oleObject67.bin"/></Relationships>
</file>

<file path=ppt/slides/_rels/slide64.xml.rels><?xml version="1.0" encoding="UTF-8" standalone="yes"?>
<Relationships xmlns="http://schemas.openxmlformats.org/package/2006/relationships"><Relationship Id="rId3" Type="http://schemas.openxmlformats.org/officeDocument/2006/relationships/hyperlink" Target="https://business.columbia.edu/insights/climate/cki" TargetMode="External"/><Relationship Id="rId2" Type="http://schemas.openxmlformats.org/officeDocument/2006/relationships/image" Target="../media/image286.jpg"/><Relationship Id="rId1" Type="http://schemas.openxmlformats.org/officeDocument/2006/relationships/slideLayout" Target="../slideLayouts/slideLayout9.xml"/></Relationships>
</file>

<file path=ppt/slides/_rels/slide65.xml.rels><?xml version="1.0" encoding="UTF-8" standalone="yes"?>
<Relationships xmlns="http://schemas.openxmlformats.org/package/2006/relationships"><Relationship Id="rId8" Type="http://schemas.openxmlformats.org/officeDocument/2006/relationships/hyperlink" Target="https://www.adb.org/projects/44920-014/main" TargetMode="External"/><Relationship Id="rId13" Type="http://schemas.openxmlformats.org/officeDocument/2006/relationships/image" Target="../media/image290.png"/><Relationship Id="rId18" Type="http://schemas.openxmlformats.org/officeDocument/2006/relationships/image" Target="../media/image295.svg"/><Relationship Id="rId3" Type="http://schemas.openxmlformats.org/officeDocument/2006/relationships/oleObject" Target="../embeddings/oleObject68.bin"/><Relationship Id="rId21" Type="http://schemas.openxmlformats.org/officeDocument/2006/relationships/image" Target="../media/image280.png"/><Relationship Id="rId7" Type="http://schemas.openxmlformats.org/officeDocument/2006/relationships/hyperlink" Target="https://www.energy.gov/hgeo/geothermal/office-geothermal-funding-opportunities" TargetMode="External"/><Relationship Id="rId12" Type="http://schemas.openxmlformats.org/officeDocument/2006/relationships/image" Target="../media/image289.svg"/><Relationship Id="rId17" Type="http://schemas.openxmlformats.org/officeDocument/2006/relationships/image" Target="../media/image294.png"/><Relationship Id="rId2" Type="http://schemas.openxmlformats.org/officeDocument/2006/relationships/slideLayout" Target="../slideLayouts/slideLayout20.xml"/><Relationship Id="rId16" Type="http://schemas.openxmlformats.org/officeDocument/2006/relationships/image" Target="../media/image293.svg"/><Relationship Id="rId20" Type="http://schemas.openxmlformats.org/officeDocument/2006/relationships/image" Target="../media/image297.svg"/><Relationship Id="rId1" Type="http://schemas.openxmlformats.org/officeDocument/2006/relationships/tags" Target="../tags/tag584.xml"/><Relationship Id="rId6" Type="http://schemas.openxmlformats.org/officeDocument/2006/relationships/hyperlink" Target="https://www.landsvirkjun.com/funding/green-finance" TargetMode="External"/><Relationship Id="rId11" Type="http://schemas.openxmlformats.org/officeDocument/2006/relationships/image" Target="../media/image288.png"/><Relationship Id="rId5" Type="http://schemas.openxmlformats.org/officeDocument/2006/relationships/hyperlink" Target="https://www.worldbank.org/en/results/2015/08/18/expanding-kenya-renewable-energy-capacity" TargetMode="External"/><Relationship Id="rId15" Type="http://schemas.openxmlformats.org/officeDocument/2006/relationships/image" Target="../media/image292.png"/><Relationship Id="rId10" Type="http://schemas.openxmlformats.org/officeDocument/2006/relationships/hyperlink" Target="https://business.columbia.edu/insights/climate/cki" TargetMode="External"/><Relationship Id="rId19" Type="http://schemas.openxmlformats.org/officeDocument/2006/relationships/image" Target="../media/image296.png"/><Relationship Id="rId4" Type="http://schemas.openxmlformats.org/officeDocument/2006/relationships/image" Target="../media/image287.emf"/><Relationship Id="rId9" Type="http://schemas.openxmlformats.org/officeDocument/2006/relationships/hyperlink" Target="https://business.columbia.edu/faculty/people/gernot-wagner" TargetMode="External"/><Relationship Id="rId14" Type="http://schemas.openxmlformats.org/officeDocument/2006/relationships/image" Target="../media/image291.svg"/><Relationship Id="rId22" Type="http://schemas.openxmlformats.org/officeDocument/2006/relationships/image" Target="../media/image281.svg"/></Relationships>
</file>

<file path=ppt/slides/_rels/slide66.xml.rels><?xml version="1.0" encoding="UTF-8" standalone="yes"?>
<Relationships xmlns="http://schemas.openxmlformats.org/package/2006/relationships"><Relationship Id="rId13" Type="http://schemas.openxmlformats.org/officeDocument/2006/relationships/tags" Target="../tags/tag597.xml"/><Relationship Id="rId18" Type="http://schemas.openxmlformats.org/officeDocument/2006/relationships/tags" Target="../tags/tag602.xml"/><Relationship Id="rId26" Type="http://schemas.openxmlformats.org/officeDocument/2006/relationships/tags" Target="../tags/tag610.xml"/><Relationship Id="rId39" Type="http://schemas.openxmlformats.org/officeDocument/2006/relationships/hyperlink" Target="https://business.columbia.edu/insights/climate/cki" TargetMode="External"/><Relationship Id="rId21" Type="http://schemas.openxmlformats.org/officeDocument/2006/relationships/tags" Target="../tags/tag605.xml"/><Relationship Id="rId34" Type="http://schemas.openxmlformats.org/officeDocument/2006/relationships/hyperlink" Target="https://docs.nrel.gov/docs/fy19osti/71933.pdf" TargetMode="External"/><Relationship Id="rId42" Type="http://schemas.openxmlformats.org/officeDocument/2006/relationships/chart" Target="../charts/chart45.xml"/><Relationship Id="rId7" Type="http://schemas.openxmlformats.org/officeDocument/2006/relationships/tags" Target="../tags/tag591.xml"/><Relationship Id="rId2" Type="http://schemas.openxmlformats.org/officeDocument/2006/relationships/tags" Target="../tags/tag586.xml"/><Relationship Id="rId16" Type="http://schemas.openxmlformats.org/officeDocument/2006/relationships/tags" Target="../tags/tag600.xml"/><Relationship Id="rId20" Type="http://schemas.openxmlformats.org/officeDocument/2006/relationships/tags" Target="../tags/tag604.xml"/><Relationship Id="rId29" Type="http://schemas.openxmlformats.org/officeDocument/2006/relationships/tags" Target="../tags/tag613.xml"/><Relationship Id="rId41" Type="http://schemas.openxmlformats.org/officeDocument/2006/relationships/chart" Target="../charts/chart44.xml"/><Relationship Id="rId1" Type="http://schemas.openxmlformats.org/officeDocument/2006/relationships/tags" Target="../tags/tag585.xml"/><Relationship Id="rId6" Type="http://schemas.openxmlformats.org/officeDocument/2006/relationships/tags" Target="../tags/tag590.xml"/><Relationship Id="rId11" Type="http://schemas.openxmlformats.org/officeDocument/2006/relationships/tags" Target="../tags/tag595.xml"/><Relationship Id="rId24" Type="http://schemas.openxmlformats.org/officeDocument/2006/relationships/tags" Target="../tags/tag608.xml"/><Relationship Id="rId32" Type="http://schemas.openxmlformats.org/officeDocument/2006/relationships/image" Target="../media/image298.emf"/><Relationship Id="rId37" Type="http://schemas.openxmlformats.org/officeDocument/2006/relationships/hyperlink" Target="https://www.homeadvisor.com/cost/heating-and-cooling/install-a-furnace/" TargetMode="External"/><Relationship Id="rId40" Type="http://schemas.openxmlformats.org/officeDocument/2006/relationships/chart" Target="../charts/chart43.xml"/><Relationship Id="rId5" Type="http://schemas.openxmlformats.org/officeDocument/2006/relationships/tags" Target="../tags/tag589.xml"/><Relationship Id="rId15" Type="http://schemas.openxmlformats.org/officeDocument/2006/relationships/tags" Target="../tags/tag599.xml"/><Relationship Id="rId23" Type="http://schemas.openxmlformats.org/officeDocument/2006/relationships/tags" Target="../tags/tag607.xml"/><Relationship Id="rId28" Type="http://schemas.openxmlformats.org/officeDocument/2006/relationships/tags" Target="../tags/tag612.xml"/><Relationship Id="rId36" Type="http://schemas.openxmlformats.org/officeDocument/2006/relationships/hyperlink" Target="https://www.energysage.com/heat-pumps/heat-pump-installation/" TargetMode="External"/><Relationship Id="rId10" Type="http://schemas.openxmlformats.org/officeDocument/2006/relationships/tags" Target="../tags/tag594.xml"/><Relationship Id="rId19" Type="http://schemas.openxmlformats.org/officeDocument/2006/relationships/tags" Target="../tags/tag603.xml"/><Relationship Id="rId31" Type="http://schemas.openxmlformats.org/officeDocument/2006/relationships/oleObject" Target="../embeddings/oleObject69.bin"/><Relationship Id="rId4" Type="http://schemas.openxmlformats.org/officeDocument/2006/relationships/tags" Target="../tags/tag588.xml"/><Relationship Id="rId9" Type="http://schemas.openxmlformats.org/officeDocument/2006/relationships/tags" Target="../tags/tag593.xml"/><Relationship Id="rId14" Type="http://schemas.openxmlformats.org/officeDocument/2006/relationships/tags" Target="../tags/tag598.xml"/><Relationship Id="rId22" Type="http://schemas.openxmlformats.org/officeDocument/2006/relationships/tags" Target="../tags/tag606.xml"/><Relationship Id="rId27" Type="http://schemas.openxmlformats.org/officeDocument/2006/relationships/tags" Target="../tags/tag611.xml"/><Relationship Id="rId30" Type="http://schemas.openxmlformats.org/officeDocument/2006/relationships/slideLayout" Target="../slideLayouts/slideLayout15.xml"/><Relationship Id="rId35" Type="http://schemas.openxmlformats.org/officeDocument/2006/relationships/hyperlink" Target="https://www.eia.gov/consumption/residential/" TargetMode="External"/><Relationship Id="rId8" Type="http://schemas.openxmlformats.org/officeDocument/2006/relationships/tags" Target="../tags/tag592.xml"/><Relationship Id="rId3" Type="http://schemas.openxmlformats.org/officeDocument/2006/relationships/tags" Target="../tags/tag587.xml"/><Relationship Id="rId12" Type="http://schemas.openxmlformats.org/officeDocument/2006/relationships/tags" Target="../tags/tag596.xml"/><Relationship Id="rId17" Type="http://schemas.openxmlformats.org/officeDocument/2006/relationships/tags" Target="../tags/tag601.xml"/><Relationship Id="rId25" Type="http://schemas.openxmlformats.org/officeDocument/2006/relationships/tags" Target="../tags/tag609.xml"/><Relationship Id="rId33" Type="http://schemas.openxmlformats.org/officeDocument/2006/relationships/hyperlink" Target="https://igshpa.org/wp-content/uploads/LIFTOFF_DOE_Geothermal_HC.pdf" TargetMode="External"/><Relationship Id="rId38" Type="http://schemas.openxmlformats.org/officeDocument/2006/relationships/hyperlink" Target="https://business.columbia.edu/faculty/people/gernot-wagner" TargetMode="External"/></Relationships>
</file>

<file path=ppt/slides/_rels/slide67.xml.rels><?xml version="1.0" encoding="UTF-8" standalone="yes"?>
<Relationships xmlns="http://schemas.openxmlformats.org/package/2006/relationships"><Relationship Id="rId8" Type="http://schemas.openxmlformats.org/officeDocument/2006/relationships/hyperlink" Target="https://www.climatecare.com/blog/the-home-renovation-savings-hrs-rebate-program-starts-jan-28th-2025/" TargetMode="External"/><Relationship Id="rId13" Type="http://schemas.openxmlformats.org/officeDocument/2006/relationships/image" Target="../media/image300.png"/><Relationship Id="rId3" Type="http://schemas.openxmlformats.org/officeDocument/2006/relationships/oleObject" Target="../embeddings/oleObject70.bin"/><Relationship Id="rId7" Type="http://schemas.openxmlformats.org/officeDocument/2006/relationships/hyperlink" Target="https://oee.nrcan.gc.ca/corporate/statistics/neud/dpa/policy_e/details.cfm?ID=6026&amp;categoryID=0&amp;keywords=&amp;max=10&amp;pageId=6&amp;programTypes=4&amp;regionalDeliveryId=6&amp;searchType=default&amp;sectoranditems=all%7C0" TargetMode="External"/><Relationship Id="rId12" Type="http://schemas.openxmlformats.org/officeDocument/2006/relationships/hyperlink" Target="https://business.columbia.edu/insights/climate/cki" TargetMode="External"/><Relationship Id="rId2" Type="http://schemas.openxmlformats.org/officeDocument/2006/relationships/slideLayout" Target="../slideLayouts/slideLayout15.xml"/><Relationship Id="rId16" Type="http://schemas.openxmlformats.org/officeDocument/2006/relationships/image" Target="../media/image303.png"/><Relationship Id="rId1" Type="http://schemas.openxmlformats.org/officeDocument/2006/relationships/tags" Target="../tags/tag614.xml"/><Relationship Id="rId6" Type="http://schemas.openxmlformats.org/officeDocument/2006/relationships/hyperlink" Target="https://www.masssave.com/about-us/2024-annual-impact-report" TargetMode="External"/><Relationship Id="rId11" Type="http://schemas.openxmlformats.org/officeDocument/2006/relationships/hyperlink" Target="https://business.columbia.edu/faculty/people/gernot-wagner" TargetMode="External"/><Relationship Id="rId5" Type="http://schemas.openxmlformats.org/officeDocument/2006/relationships/hyperlink" Target="https://igshpa.org/wp-content/uploads/LIFTOFF_DOE_Geothermal_HC.pdf" TargetMode="External"/><Relationship Id="rId15" Type="http://schemas.openxmlformats.org/officeDocument/2006/relationships/image" Target="../media/image302.png"/><Relationship Id="rId10" Type="http://schemas.openxmlformats.org/officeDocument/2006/relationships/hyperlink" Target="https://www.euronews.com/green/2024/01/21/heat-pumps-government-subsidies-in-europe-are-making-green-tech-more-affordable?utm_source=chatgpt.com" TargetMode="External"/><Relationship Id="rId4" Type="http://schemas.openxmlformats.org/officeDocument/2006/relationships/image" Target="../media/image299.emf"/><Relationship Id="rId9" Type="http://schemas.openxmlformats.org/officeDocument/2006/relationships/hyperlink" Target="https://www.toronto.ca/services-payments/water-environment/environmental-grants-incentives/home-energy-loan-program-help/help-terms-and-conditions/" TargetMode="External"/><Relationship Id="rId14" Type="http://schemas.openxmlformats.org/officeDocument/2006/relationships/image" Target="../media/image301.png"/></Relationships>
</file>

<file path=ppt/slides/_rels/slide68.xml.rels><?xml version="1.0" encoding="UTF-8" standalone="yes"?>
<Relationships xmlns="http://schemas.openxmlformats.org/package/2006/relationships"><Relationship Id="rId8" Type="http://schemas.openxmlformats.org/officeDocument/2006/relationships/hyperlink" Target="https://www.districtenergy-digital.org/districtenergy/q3_2024/MobilePagedArticle.action?articleId=2000344#articleId2000344" TargetMode="External"/><Relationship Id="rId3" Type="http://schemas.openxmlformats.org/officeDocument/2006/relationships/oleObject" Target="../embeddings/oleObject71.bin"/><Relationship Id="rId7" Type="http://schemas.openxmlformats.org/officeDocument/2006/relationships/image" Target="../media/image305.png"/><Relationship Id="rId2" Type="http://schemas.openxmlformats.org/officeDocument/2006/relationships/slideLayout" Target="../slideLayouts/slideLayout14.xml"/><Relationship Id="rId1" Type="http://schemas.openxmlformats.org/officeDocument/2006/relationships/tags" Target="../tags/tag615.xml"/><Relationship Id="rId6" Type="http://schemas.openxmlformats.org/officeDocument/2006/relationships/image" Target="../media/image3040.png"/><Relationship Id="rId5" Type="http://schemas.microsoft.com/office/2014/relationships/chartEx" Target="../charts/chartEx1.xml"/><Relationship Id="rId10" Type="http://schemas.openxmlformats.org/officeDocument/2006/relationships/hyperlink" Target="https://business.columbia.edu/insights/climate/cki" TargetMode="External"/><Relationship Id="rId4" Type="http://schemas.openxmlformats.org/officeDocument/2006/relationships/image" Target="../media/image304.emf"/><Relationship Id="rId9" Type="http://schemas.openxmlformats.org/officeDocument/2006/relationships/hyperlink" Target="https://business.columbia.edu/faculty/people/gernot-wagner" TargetMode="External"/></Relationships>
</file>

<file path=ppt/slides/_rels/slide69.xml.rels><?xml version="1.0" encoding="UTF-8" standalone="yes"?>
<Relationships xmlns="http://schemas.openxmlformats.org/package/2006/relationships"><Relationship Id="rId8" Type="http://schemas.openxmlformats.org/officeDocument/2006/relationships/tags" Target="../tags/tag623.xml"/><Relationship Id="rId13" Type="http://schemas.openxmlformats.org/officeDocument/2006/relationships/oleObject" Target="../embeddings/oleObject72.bin"/><Relationship Id="rId18" Type="http://schemas.openxmlformats.org/officeDocument/2006/relationships/chart" Target="../charts/chart46.xml"/><Relationship Id="rId3" Type="http://schemas.openxmlformats.org/officeDocument/2006/relationships/tags" Target="../tags/tag618.xml"/><Relationship Id="rId7" Type="http://schemas.openxmlformats.org/officeDocument/2006/relationships/tags" Target="../tags/tag622.xml"/><Relationship Id="rId12" Type="http://schemas.openxmlformats.org/officeDocument/2006/relationships/slideLayout" Target="../slideLayouts/slideLayout20.xml"/><Relationship Id="rId17" Type="http://schemas.openxmlformats.org/officeDocument/2006/relationships/hyperlink" Target="https://business.columbia.edu/insights/climate/cki" TargetMode="External"/><Relationship Id="rId2" Type="http://schemas.openxmlformats.org/officeDocument/2006/relationships/tags" Target="../tags/tag617.xml"/><Relationship Id="rId16" Type="http://schemas.openxmlformats.org/officeDocument/2006/relationships/hyperlink" Target="https://business.columbia.edu/faculty/people/gernot-wagner" TargetMode="External"/><Relationship Id="rId1" Type="http://schemas.openxmlformats.org/officeDocument/2006/relationships/tags" Target="../tags/tag616.xml"/><Relationship Id="rId6" Type="http://schemas.openxmlformats.org/officeDocument/2006/relationships/tags" Target="../tags/tag621.xml"/><Relationship Id="rId11" Type="http://schemas.openxmlformats.org/officeDocument/2006/relationships/tags" Target="../tags/tag626.xml"/><Relationship Id="rId5" Type="http://schemas.openxmlformats.org/officeDocument/2006/relationships/tags" Target="../tags/tag620.xml"/><Relationship Id="rId15" Type="http://schemas.openxmlformats.org/officeDocument/2006/relationships/hyperlink" Target="https://www.districtenergy-digital.org/districtenergy/q3_2024/MobilePagedArticle.action?articleId=2000344#articleId2000344" TargetMode="External"/><Relationship Id="rId10" Type="http://schemas.openxmlformats.org/officeDocument/2006/relationships/tags" Target="../tags/tag625.xml"/><Relationship Id="rId4" Type="http://schemas.openxmlformats.org/officeDocument/2006/relationships/tags" Target="../tags/tag619.xml"/><Relationship Id="rId9" Type="http://schemas.openxmlformats.org/officeDocument/2006/relationships/tags" Target="../tags/tag624.xml"/><Relationship Id="rId14" Type="http://schemas.openxmlformats.org/officeDocument/2006/relationships/image" Target="../media/image306.emf"/></Relationships>
</file>

<file path=ppt/slides/_rels/slide7.xml.rels><?xml version="1.0" encoding="UTF-8" standalone="yes"?>
<Relationships xmlns="http://schemas.openxmlformats.org/package/2006/relationships"><Relationship Id="rId8" Type="http://schemas.openxmlformats.org/officeDocument/2006/relationships/hyperlink" Target="https://data.worldbank.org/indicator/SP.POP.TOTL?end=2023&amp;start=1960&amp;view=chart" TargetMode="External"/><Relationship Id="rId3" Type="http://schemas.openxmlformats.org/officeDocument/2006/relationships/oleObject" Target="../embeddings/oleObject17.bin"/><Relationship Id="rId7" Type="http://schemas.openxmlformats.org/officeDocument/2006/relationships/hyperlink" Target="https://www.irena.org/Publications/2023/Feb/Global-geothermal-market-and-technology-assessment" TargetMode="External"/><Relationship Id="rId12" Type="http://schemas.openxmlformats.org/officeDocument/2006/relationships/image" Target="../media/image21.png"/><Relationship Id="rId2" Type="http://schemas.openxmlformats.org/officeDocument/2006/relationships/slideLayout" Target="../slideLayouts/slideLayout14.xml"/><Relationship Id="rId1" Type="http://schemas.openxmlformats.org/officeDocument/2006/relationships/tags" Target="../tags/tag115.xml"/><Relationship Id="rId6" Type="http://schemas.openxmlformats.org/officeDocument/2006/relationships/hyperlink" Target="https://www.iea.org/reports/the-future-of-geothermal-energy" TargetMode="External"/><Relationship Id="rId11" Type="http://schemas.openxmlformats.org/officeDocument/2006/relationships/hyperlink" Target="https://business.columbia.edu/insights/climate/cki" TargetMode="External"/><Relationship Id="rId5" Type="http://schemas.openxmlformats.org/officeDocument/2006/relationships/hyperlink" Target="https://worldgeothermal.org/geothermal-data/geothermal-energy-database" TargetMode="External"/><Relationship Id="rId10" Type="http://schemas.openxmlformats.org/officeDocument/2006/relationships/hyperlink" Target="https://business.columbia.edu/faculty/people/gernot-wagner" TargetMode="External"/><Relationship Id="rId4" Type="http://schemas.openxmlformats.org/officeDocument/2006/relationships/image" Target="../media/image20.emf"/><Relationship Id="rId9" Type="http://schemas.openxmlformats.org/officeDocument/2006/relationships/hyperlink" Target="https://energy.ec.europa.eu/topics/renewable-energy/geothermal-energy_en" TargetMode="External"/></Relationships>
</file>

<file path=ppt/slides/_rels/slide70.xml.rels><?xml version="1.0" encoding="UTF-8" standalone="yes"?>
<Relationships xmlns="http://schemas.openxmlformats.org/package/2006/relationships"><Relationship Id="rId8" Type="http://schemas.openxmlformats.org/officeDocument/2006/relationships/hyperlink" Target="https://ir.enova.com/annual-report-and-proxy-statement" TargetMode="External"/><Relationship Id="rId13" Type="http://schemas.openxmlformats.org/officeDocument/2006/relationships/image" Target="../media/image307.png"/><Relationship Id="rId3" Type="http://schemas.openxmlformats.org/officeDocument/2006/relationships/oleObject" Target="../embeddings/oleObject70.bin"/><Relationship Id="rId7" Type="http://schemas.openxmlformats.org/officeDocument/2006/relationships/hyperlink" Target="https://www.find-government-grants.service.gov.uk/grants/boiler-upgrade-scheme-1" TargetMode="External"/><Relationship Id="rId12" Type="http://schemas.openxmlformats.org/officeDocument/2006/relationships/image" Target="../media/image300.png"/><Relationship Id="rId2" Type="http://schemas.openxmlformats.org/officeDocument/2006/relationships/slideLayout" Target="../slideLayouts/slideLayout8.xml"/><Relationship Id="rId1" Type="http://schemas.openxmlformats.org/officeDocument/2006/relationships/tags" Target="../tags/tag627.xml"/><Relationship Id="rId6" Type="http://schemas.openxmlformats.org/officeDocument/2006/relationships/hyperlink" Target="https://www.tax.ny.gov/pit/credits/geothermal-energy-system-credit.htm" TargetMode="External"/><Relationship Id="rId11" Type="http://schemas.openxmlformats.org/officeDocument/2006/relationships/hyperlink" Target="https://business.columbia.edu/insights/climate/cki" TargetMode="External"/><Relationship Id="rId5" Type="http://schemas.openxmlformats.org/officeDocument/2006/relationships/hyperlink" Target="https://www.waterfurnace.com/commercial/tax-credit" TargetMode="External"/><Relationship Id="rId15" Type="http://schemas.openxmlformats.org/officeDocument/2006/relationships/image" Target="../media/image309.png"/><Relationship Id="rId10" Type="http://schemas.openxmlformats.org/officeDocument/2006/relationships/hyperlink" Target="https://business.columbia.edu/faculty/people/gernot-wagner" TargetMode="External"/><Relationship Id="rId4" Type="http://schemas.openxmlformats.org/officeDocument/2006/relationships/image" Target="../media/image299.emf"/><Relationship Id="rId9" Type="http://schemas.openxmlformats.org/officeDocument/2006/relationships/hyperlink" Target="https://www.iea.org/reports/the-future-of-heat-pumps-in-china" TargetMode="External"/><Relationship Id="rId14" Type="http://schemas.openxmlformats.org/officeDocument/2006/relationships/image" Target="../media/image308.png"/></Relationships>
</file>

<file path=ppt/slides/_rels/slide71.xml.rels><?xml version="1.0" encoding="UTF-8" standalone="yes"?>
<Relationships xmlns="http://schemas.openxmlformats.org/package/2006/relationships"><Relationship Id="rId8" Type="http://schemas.openxmlformats.org/officeDocument/2006/relationships/hyperlink" Target="https://www.businesswire.com/news/home/20250415938962/en/Fervo-Energy-Announces-31-MW-Power-Purchase-Agreement-With-Shell-Energy?utm_source=chatgpt.com" TargetMode="External"/><Relationship Id="rId13" Type="http://schemas.openxmlformats.org/officeDocument/2006/relationships/image" Target="../media/image312.png"/><Relationship Id="rId3" Type="http://schemas.openxmlformats.org/officeDocument/2006/relationships/oleObject" Target="../embeddings/oleObject73.bin"/><Relationship Id="rId7" Type="http://schemas.openxmlformats.org/officeDocument/2006/relationships/hyperlink" Target="https://www.thinkgeoenergy.com/meta-signs-150-mw-geothermal-power-purchase-agreement-with-sage-geosystems/" TargetMode="External"/><Relationship Id="rId12" Type="http://schemas.openxmlformats.org/officeDocument/2006/relationships/image" Target="../media/image311.jpeg"/><Relationship Id="rId2" Type="http://schemas.openxmlformats.org/officeDocument/2006/relationships/slideLayout" Target="../slideLayouts/slideLayout11.xml"/><Relationship Id="rId16" Type="http://schemas.openxmlformats.org/officeDocument/2006/relationships/image" Target="../media/image315.png"/><Relationship Id="rId1" Type="http://schemas.openxmlformats.org/officeDocument/2006/relationships/tags" Target="../tags/tag628.xml"/><Relationship Id="rId6" Type="http://schemas.openxmlformats.org/officeDocument/2006/relationships/hyperlink" Target="https://www.ft.com/content/d1f1ccdb-04b0-4c0b-9e57-67ed86beadb2" TargetMode="External"/><Relationship Id="rId11" Type="http://schemas.openxmlformats.org/officeDocument/2006/relationships/hyperlink" Target="https://business.columbia.edu/insights/climate/cki" TargetMode="External"/><Relationship Id="rId5" Type="http://schemas.openxmlformats.org/officeDocument/2006/relationships/hyperlink" Target="https://files.pitchbook.com/website/files/pdf/2024_Emerging_Space_Brief_Geothermal_Power.pdf#:~:text=Enhanced%20geothermal%20systems%20(EGS)%20and%20advanced%20geothermal,created%20pathways%2C%20indirectly%20capturing%20the%20Earth's%20heat." TargetMode="External"/><Relationship Id="rId15" Type="http://schemas.openxmlformats.org/officeDocument/2006/relationships/image" Target="../media/image314.jpeg"/><Relationship Id="rId10" Type="http://schemas.openxmlformats.org/officeDocument/2006/relationships/hyperlink" Target="https://business.columbia.edu/faculty/people/gernot-wagner" TargetMode="External"/><Relationship Id="rId4" Type="http://schemas.openxmlformats.org/officeDocument/2006/relationships/image" Target="../media/image310.emf"/><Relationship Id="rId9" Type="http://schemas.openxmlformats.org/officeDocument/2006/relationships/hyperlink" Target="https://news.cision.com/investment-ab-latour/r/latour-acquires-heat-pump-and-chiller-manufacturer-american-geothermal-and-increases-the-presence-in%2Cc4105880" TargetMode="External"/><Relationship Id="rId14" Type="http://schemas.openxmlformats.org/officeDocument/2006/relationships/image" Target="../media/image313.png"/></Relationships>
</file>

<file path=ppt/slides/_rels/slide72.xml.rels><?xml version="1.0" encoding="UTF-8" standalone="yes"?>
<Relationships xmlns="http://schemas.openxmlformats.org/package/2006/relationships"><Relationship Id="rId8" Type="http://schemas.openxmlformats.org/officeDocument/2006/relationships/image" Target="../media/image310.emf"/><Relationship Id="rId3" Type="http://schemas.openxmlformats.org/officeDocument/2006/relationships/tags" Target="../tags/tag631.xml"/><Relationship Id="rId7" Type="http://schemas.openxmlformats.org/officeDocument/2006/relationships/oleObject" Target="../embeddings/oleObject74.bin"/><Relationship Id="rId12" Type="http://schemas.openxmlformats.org/officeDocument/2006/relationships/image" Target="../media/image316.jpeg"/><Relationship Id="rId2" Type="http://schemas.openxmlformats.org/officeDocument/2006/relationships/tags" Target="../tags/tag630.xml"/><Relationship Id="rId1" Type="http://schemas.openxmlformats.org/officeDocument/2006/relationships/tags" Target="../tags/tag629.xml"/><Relationship Id="rId6" Type="http://schemas.openxmlformats.org/officeDocument/2006/relationships/slideLayout" Target="../slideLayouts/slideLayout11.xml"/><Relationship Id="rId11" Type="http://schemas.openxmlformats.org/officeDocument/2006/relationships/hyperlink" Target="https://business.columbia.edu/insights/climate/cki" TargetMode="External"/><Relationship Id="rId5" Type="http://schemas.openxmlformats.org/officeDocument/2006/relationships/tags" Target="../tags/tag633.xml"/><Relationship Id="rId10" Type="http://schemas.openxmlformats.org/officeDocument/2006/relationships/hyperlink" Target="https://business.columbia.edu/faculty/people/gernot-wagner" TargetMode="External"/><Relationship Id="rId4" Type="http://schemas.openxmlformats.org/officeDocument/2006/relationships/tags" Target="../tags/tag632.xml"/><Relationship Id="rId9" Type="http://schemas.openxmlformats.org/officeDocument/2006/relationships/hyperlink" Target="https://dandelionenergy.com/" TargetMode="External"/></Relationships>
</file>

<file path=ppt/slides/_rels/slide73.xml.rels><?xml version="1.0" encoding="UTF-8" standalone="yes"?>
<Relationships xmlns="http://schemas.openxmlformats.org/package/2006/relationships"><Relationship Id="rId3" Type="http://schemas.openxmlformats.org/officeDocument/2006/relationships/image" Target="../media/image317.jpg"/><Relationship Id="rId2" Type="http://schemas.openxmlformats.org/officeDocument/2006/relationships/slideLayout" Target="../slideLayouts/slideLayout2.xml"/><Relationship Id="rId1" Type="http://schemas.openxmlformats.org/officeDocument/2006/relationships/tags" Target="../tags/tag634.xml"/><Relationship Id="rId5" Type="http://schemas.openxmlformats.org/officeDocument/2006/relationships/image" Target="../media/image318.emf"/><Relationship Id="rId4" Type="http://schemas.openxmlformats.org/officeDocument/2006/relationships/oleObject" Target="../embeddings/oleObject75.bin"/></Relationships>
</file>

<file path=ppt/slides/_rels/slide74.xml.rels><?xml version="1.0" encoding="UTF-8" standalone="yes"?>
<Relationships xmlns="http://schemas.openxmlformats.org/package/2006/relationships"><Relationship Id="rId3" Type="http://schemas.openxmlformats.org/officeDocument/2006/relationships/oleObject" Target="../embeddings/oleObject76.bin"/><Relationship Id="rId2" Type="http://schemas.openxmlformats.org/officeDocument/2006/relationships/slideLayout" Target="../slideLayouts/slideLayout9.xml"/><Relationship Id="rId1" Type="http://schemas.openxmlformats.org/officeDocument/2006/relationships/tags" Target="../tags/tag635.xml"/><Relationship Id="rId6" Type="http://schemas.openxmlformats.org/officeDocument/2006/relationships/hyperlink" Target="https://business.columbia.edu/insights/climate/cki" TargetMode="External"/><Relationship Id="rId5" Type="http://schemas.openxmlformats.org/officeDocument/2006/relationships/image" Target="../media/image317.jpg"/><Relationship Id="rId4" Type="http://schemas.openxmlformats.org/officeDocument/2006/relationships/image" Target="../media/image319.emf"/></Relationships>
</file>

<file path=ppt/slides/_rels/slide75.xml.rels><?xml version="1.0" encoding="UTF-8" standalone="yes"?>
<Relationships xmlns="http://schemas.openxmlformats.org/package/2006/relationships"><Relationship Id="rId8" Type="http://schemas.openxmlformats.org/officeDocument/2006/relationships/diagramLayout" Target="../diagrams/layout6.xml"/><Relationship Id="rId3" Type="http://schemas.openxmlformats.org/officeDocument/2006/relationships/oleObject" Target="../embeddings/oleObject77.bin"/><Relationship Id="rId7" Type="http://schemas.openxmlformats.org/officeDocument/2006/relationships/diagramData" Target="../diagrams/data6.xml"/><Relationship Id="rId2" Type="http://schemas.openxmlformats.org/officeDocument/2006/relationships/slideLayout" Target="../slideLayouts/slideLayout12.xml"/><Relationship Id="rId1" Type="http://schemas.openxmlformats.org/officeDocument/2006/relationships/tags" Target="../tags/tag636.xml"/><Relationship Id="rId6" Type="http://schemas.openxmlformats.org/officeDocument/2006/relationships/hyperlink" Target="https://business.columbia.edu/insights/climate/cki" TargetMode="External"/><Relationship Id="rId11" Type="http://schemas.microsoft.com/office/2007/relationships/diagramDrawing" Target="../diagrams/drawing6.xml"/><Relationship Id="rId5" Type="http://schemas.openxmlformats.org/officeDocument/2006/relationships/hyperlink" Target="https://business.columbia.edu/faculty/people/gernot-wagner" TargetMode="External"/><Relationship Id="rId10" Type="http://schemas.openxmlformats.org/officeDocument/2006/relationships/diagramColors" Target="../diagrams/colors6.xml"/><Relationship Id="rId4" Type="http://schemas.openxmlformats.org/officeDocument/2006/relationships/image" Target="../media/image320.emf"/><Relationship Id="rId9" Type="http://schemas.openxmlformats.org/officeDocument/2006/relationships/diagramQuickStyle" Target="../diagrams/quickStyle6.xml"/></Relationships>
</file>

<file path=ppt/slides/_rels/slide76.xml.rels><?xml version="1.0" encoding="UTF-8" standalone="yes"?>
<Relationships xmlns="http://schemas.openxmlformats.org/package/2006/relationships"><Relationship Id="rId8" Type="http://schemas.openxmlformats.org/officeDocument/2006/relationships/hyperlink" Target="https://www.nrel.gov/geothermal/data-tools" TargetMode="External"/><Relationship Id="rId13" Type="http://schemas.openxmlformats.org/officeDocument/2006/relationships/diagramLayout" Target="../diagrams/layout7.xml"/><Relationship Id="rId3" Type="http://schemas.openxmlformats.org/officeDocument/2006/relationships/oleObject" Target="../embeddings/oleObject78.bin"/><Relationship Id="rId7" Type="http://schemas.openxmlformats.org/officeDocument/2006/relationships/hyperlink" Target="https://www.nrel.gov/analysis/dgen/about-dgen" TargetMode="External"/><Relationship Id="rId12" Type="http://schemas.openxmlformats.org/officeDocument/2006/relationships/diagramData" Target="../diagrams/data7.xml"/><Relationship Id="rId17" Type="http://schemas.openxmlformats.org/officeDocument/2006/relationships/image" Target="../media/image323.jpeg"/><Relationship Id="rId2" Type="http://schemas.openxmlformats.org/officeDocument/2006/relationships/slideLayout" Target="../slideLayouts/slideLayout21.xml"/><Relationship Id="rId16" Type="http://schemas.microsoft.com/office/2007/relationships/diagramDrawing" Target="../diagrams/drawing7.xml"/><Relationship Id="rId1" Type="http://schemas.openxmlformats.org/officeDocument/2006/relationships/tags" Target="../tags/tag637.xml"/><Relationship Id="rId6" Type="http://schemas.openxmlformats.org/officeDocument/2006/relationships/hyperlink" Target="https://www.nature.com/articles/s40494-022-00712-7" TargetMode="External"/><Relationship Id="rId11" Type="http://schemas.openxmlformats.org/officeDocument/2006/relationships/image" Target="../media/image322.png"/><Relationship Id="rId5" Type="http://schemas.openxmlformats.org/officeDocument/2006/relationships/hyperlink" Target="https://arstechnica.com/science/2016/09/cornell-has-a-plan-to-prove-that-the-east-coast-can-have-geothermal-heat/" TargetMode="External"/><Relationship Id="rId15" Type="http://schemas.openxmlformats.org/officeDocument/2006/relationships/diagramColors" Target="../diagrams/colors7.xml"/><Relationship Id="rId10" Type="http://schemas.openxmlformats.org/officeDocument/2006/relationships/hyperlink" Target="https://business.columbia.edu/insights/climate/cki" TargetMode="External"/><Relationship Id="rId4" Type="http://schemas.openxmlformats.org/officeDocument/2006/relationships/image" Target="../media/image321.emf"/><Relationship Id="rId9" Type="http://schemas.openxmlformats.org/officeDocument/2006/relationships/hyperlink" Target="https://business.columbia.edu/faculty/people/gernot-wagner" TargetMode="External"/><Relationship Id="rId14" Type="http://schemas.openxmlformats.org/officeDocument/2006/relationships/diagramQuickStyle" Target="../diagrams/quickStyle7.xml"/></Relationships>
</file>

<file path=ppt/slides/_rels/slide77.xml.rels><?xml version="1.0" encoding="UTF-8" standalone="yes"?>
<Relationships xmlns="http://schemas.openxmlformats.org/package/2006/relationships"><Relationship Id="rId8" Type="http://schemas.openxmlformats.org/officeDocument/2006/relationships/hyperlink" Target="https://business.columbia.edu/faculty/people/gernot-wagner" TargetMode="External"/><Relationship Id="rId13" Type="http://schemas.openxmlformats.org/officeDocument/2006/relationships/image" Target="../media/image328.svg"/><Relationship Id="rId18" Type="http://schemas.openxmlformats.org/officeDocument/2006/relationships/image" Target="../media/image333.png"/><Relationship Id="rId3" Type="http://schemas.openxmlformats.org/officeDocument/2006/relationships/oleObject" Target="../embeddings/oleObject79.bin"/><Relationship Id="rId21" Type="http://schemas.openxmlformats.org/officeDocument/2006/relationships/image" Target="../media/image336.svg"/><Relationship Id="rId7" Type="http://schemas.openxmlformats.org/officeDocument/2006/relationships/hyperlink" Target="https://www.researchgate.net/publication/376549651_Social_acceptance_of_geothermal_technology_on_a_global_view_-_a_systematic_review_-_Energy_Sustainability_and_Society" TargetMode="External"/><Relationship Id="rId12" Type="http://schemas.openxmlformats.org/officeDocument/2006/relationships/image" Target="../media/image327.png"/><Relationship Id="rId17" Type="http://schemas.openxmlformats.org/officeDocument/2006/relationships/image" Target="../media/image332.svg"/><Relationship Id="rId2" Type="http://schemas.openxmlformats.org/officeDocument/2006/relationships/slideLayout" Target="../slideLayouts/slideLayout14.xml"/><Relationship Id="rId16" Type="http://schemas.openxmlformats.org/officeDocument/2006/relationships/image" Target="../media/image331.png"/><Relationship Id="rId20" Type="http://schemas.openxmlformats.org/officeDocument/2006/relationships/image" Target="../media/image335.png"/><Relationship Id="rId1" Type="http://schemas.openxmlformats.org/officeDocument/2006/relationships/tags" Target="../tags/tag638.xml"/><Relationship Id="rId6" Type="http://schemas.openxmlformats.org/officeDocument/2006/relationships/hyperlink" Target="https://energy.sustainability-directory.com/question/why-is-community-engagement-vital-for-geothermal-projects/" TargetMode="External"/><Relationship Id="rId11" Type="http://schemas.openxmlformats.org/officeDocument/2006/relationships/image" Target="../media/image326.svg"/><Relationship Id="rId5" Type="http://schemas.openxmlformats.org/officeDocument/2006/relationships/hyperlink" Target="https://www.sciencedirect.com/science/article/pii/S0375650524002402" TargetMode="External"/><Relationship Id="rId15" Type="http://schemas.openxmlformats.org/officeDocument/2006/relationships/image" Target="../media/image330.svg"/><Relationship Id="rId10" Type="http://schemas.openxmlformats.org/officeDocument/2006/relationships/image" Target="../media/image325.png"/><Relationship Id="rId19" Type="http://schemas.openxmlformats.org/officeDocument/2006/relationships/image" Target="../media/image334.svg"/><Relationship Id="rId4" Type="http://schemas.openxmlformats.org/officeDocument/2006/relationships/image" Target="../media/image324.emf"/><Relationship Id="rId9" Type="http://schemas.openxmlformats.org/officeDocument/2006/relationships/hyperlink" Target="https://business.columbia.edu/insights/climate/cki" TargetMode="External"/><Relationship Id="rId14" Type="http://schemas.openxmlformats.org/officeDocument/2006/relationships/image" Target="../media/image329.png"/></Relationships>
</file>

<file path=ppt/slides/_rels/slide78.xml.rels><?xml version="1.0" encoding="UTF-8" standalone="yes"?>
<Relationships xmlns="http://schemas.openxmlformats.org/package/2006/relationships"><Relationship Id="rId8" Type="http://schemas.openxmlformats.org/officeDocument/2006/relationships/image" Target="../media/image337.png"/><Relationship Id="rId3" Type="http://schemas.openxmlformats.org/officeDocument/2006/relationships/oleObject" Target="../embeddings/oleObject41.bin"/><Relationship Id="rId7" Type="http://schemas.openxmlformats.org/officeDocument/2006/relationships/hyperlink" Target="https://business.columbia.edu/insights/climate/cki" TargetMode="External"/><Relationship Id="rId2" Type="http://schemas.openxmlformats.org/officeDocument/2006/relationships/slideLayout" Target="../slideLayouts/slideLayout14.xml"/><Relationship Id="rId1" Type="http://schemas.openxmlformats.org/officeDocument/2006/relationships/tags" Target="../tags/tag639.xml"/><Relationship Id="rId6" Type="http://schemas.openxmlformats.org/officeDocument/2006/relationships/hyperlink" Target="https://business.columbia.edu/faculty/people/gernot-wagner" TargetMode="External"/><Relationship Id="rId5" Type="http://schemas.openxmlformats.org/officeDocument/2006/relationships/hyperlink" Target="https://www.csemag.com/six-steps-for-designing-ground-heat-exchangers/" TargetMode="External"/><Relationship Id="rId4" Type="http://schemas.openxmlformats.org/officeDocument/2006/relationships/image" Target="../media/image86.emf"/><Relationship Id="rId9" Type="http://schemas.openxmlformats.org/officeDocument/2006/relationships/image" Target="../media/image338.png"/></Relationships>
</file>

<file path=ppt/slides/_rels/slide79.xml.rels><?xml version="1.0" encoding="UTF-8" standalone="yes"?>
<Relationships xmlns="http://schemas.openxmlformats.org/package/2006/relationships"><Relationship Id="rId8" Type="http://schemas.openxmlformats.org/officeDocument/2006/relationships/tags" Target="../tags/tag647.xml"/><Relationship Id="rId13" Type="http://schemas.openxmlformats.org/officeDocument/2006/relationships/oleObject" Target="../embeddings/oleObject80.bin"/><Relationship Id="rId18" Type="http://schemas.openxmlformats.org/officeDocument/2006/relationships/image" Target="../media/image339.png"/><Relationship Id="rId3" Type="http://schemas.openxmlformats.org/officeDocument/2006/relationships/tags" Target="../tags/tag642.xml"/><Relationship Id="rId7" Type="http://schemas.openxmlformats.org/officeDocument/2006/relationships/tags" Target="../tags/tag646.xml"/><Relationship Id="rId12" Type="http://schemas.openxmlformats.org/officeDocument/2006/relationships/slideLayout" Target="../slideLayouts/slideLayout14.xml"/><Relationship Id="rId17" Type="http://schemas.openxmlformats.org/officeDocument/2006/relationships/hyperlink" Target="https://business.columbia.edu/insights/climate/cki" TargetMode="External"/><Relationship Id="rId2" Type="http://schemas.openxmlformats.org/officeDocument/2006/relationships/tags" Target="../tags/tag641.xml"/><Relationship Id="rId16" Type="http://schemas.openxmlformats.org/officeDocument/2006/relationships/hyperlink" Target="https://business.columbia.edu/faculty/people/gernot-wagner" TargetMode="External"/><Relationship Id="rId20" Type="http://schemas.openxmlformats.org/officeDocument/2006/relationships/image" Target="../media/image340.png"/><Relationship Id="rId1" Type="http://schemas.openxmlformats.org/officeDocument/2006/relationships/tags" Target="../tags/tag640.xml"/><Relationship Id="rId6" Type="http://schemas.openxmlformats.org/officeDocument/2006/relationships/tags" Target="../tags/tag645.xml"/><Relationship Id="rId11" Type="http://schemas.openxmlformats.org/officeDocument/2006/relationships/tags" Target="../tags/tag650.xml"/><Relationship Id="rId5" Type="http://schemas.openxmlformats.org/officeDocument/2006/relationships/tags" Target="../tags/tag644.xml"/><Relationship Id="rId15" Type="http://schemas.openxmlformats.org/officeDocument/2006/relationships/hyperlink" Target="https://www.comsol.com/blogs/modeling-geothermal-processes-comsol-software" TargetMode="External"/><Relationship Id="rId10" Type="http://schemas.openxmlformats.org/officeDocument/2006/relationships/tags" Target="../tags/tag649.xml"/><Relationship Id="rId19" Type="http://schemas.openxmlformats.org/officeDocument/2006/relationships/chart" Target="../charts/chart47.xml"/><Relationship Id="rId4" Type="http://schemas.openxmlformats.org/officeDocument/2006/relationships/tags" Target="../tags/tag643.xml"/><Relationship Id="rId9" Type="http://schemas.openxmlformats.org/officeDocument/2006/relationships/tags" Target="../tags/tag648.xml"/><Relationship Id="rId14" Type="http://schemas.openxmlformats.org/officeDocument/2006/relationships/image" Target="../media/image86.emf"/></Relationships>
</file>

<file path=ppt/slides/_rels/slide8.xml.rels><?xml version="1.0" encoding="UTF-8" standalone="yes"?>
<Relationships xmlns="http://schemas.openxmlformats.org/package/2006/relationships"><Relationship Id="rId8" Type="http://schemas.openxmlformats.org/officeDocument/2006/relationships/tags" Target="../tags/tag123.xml"/><Relationship Id="rId13" Type="http://schemas.openxmlformats.org/officeDocument/2006/relationships/oleObject" Target="../embeddings/oleObject18.bin"/><Relationship Id="rId18" Type="http://schemas.openxmlformats.org/officeDocument/2006/relationships/hyperlink" Target="https://business.columbia.edu/insights/climate/cki" TargetMode="External"/><Relationship Id="rId3" Type="http://schemas.openxmlformats.org/officeDocument/2006/relationships/tags" Target="../tags/tag118.xml"/><Relationship Id="rId7" Type="http://schemas.openxmlformats.org/officeDocument/2006/relationships/tags" Target="../tags/tag122.xml"/><Relationship Id="rId12" Type="http://schemas.openxmlformats.org/officeDocument/2006/relationships/slideLayout" Target="../slideLayouts/slideLayout15.xml"/><Relationship Id="rId17" Type="http://schemas.openxmlformats.org/officeDocument/2006/relationships/hyperlink" Target="https://business.columbia.edu/faculty/people/gernot-wagner" TargetMode="External"/><Relationship Id="rId2" Type="http://schemas.openxmlformats.org/officeDocument/2006/relationships/tags" Target="../tags/tag117.xml"/><Relationship Id="rId16" Type="http://schemas.openxmlformats.org/officeDocument/2006/relationships/hyperlink" Target="https://www.canarymedia.com/articles/heat-pumps/the-loophole-that-could-give-clean-heat-a-boost-under-trump-thermal-energy-storage-heat-pump#:~:text=It's%20a%20rare%20and%20under,could%20help%20soften%20the%20blow." TargetMode="External"/><Relationship Id="rId20" Type="http://schemas.openxmlformats.org/officeDocument/2006/relationships/chart" Target="../charts/chart6.xml"/><Relationship Id="rId1" Type="http://schemas.openxmlformats.org/officeDocument/2006/relationships/tags" Target="../tags/tag116.xml"/><Relationship Id="rId6" Type="http://schemas.openxmlformats.org/officeDocument/2006/relationships/tags" Target="../tags/tag121.xml"/><Relationship Id="rId11" Type="http://schemas.openxmlformats.org/officeDocument/2006/relationships/tags" Target="../tags/tag126.xml"/><Relationship Id="rId5" Type="http://schemas.openxmlformats.org/officeDocument/2006/relationships/tags" Target="../tags/tag120.xml"/><Relationship Id="rId15" Type="http://schemas.openxmlformats.org/officeDocument/2006/relationships/hyperlink" Target="https://igshpa.org/wp-content/uploads/LIFTOFF_DOE_Geothermal_HC.pdf" TargetMode="External"/><Relationship Id="rId10" Type="http://schemas.openxmlformats.org/officeDocument/2006/relationships/tags" Target="../tags/tag125.xml"/><Relationship Id="rId19" Type="http://schemas.openxmlformats.org/officeDocument/2006/relationships/chart" Target="../charts/chart5.xml"/><Relationship Id="rId4" Type="http://schemas.openxmlformats.org/officeDocument/2006/relationships/tags" Target="../tags/tag119.xml"/><Relationship Id="rId9" Type="http://schemas.openxmlformats.org/officeDocument/2006/relationships/tags" Target="../tags/tag124.xml"/><Relationship Id="rId14" Type="http://schemas.openxmlformats.org/officeDocument/2006/relationships/image" Target="../media/image22.emf"/></Relationships>
</file>

<file path=ppt/slides/_rels/slide80.xml.rels><?xml version="1.0" encoding="UTF-8" standalone="yes"?>
<Relationships xmlns="http://schemas.openxmlformats.org/package/2006/relationships"><Relationship Id="rId8" Type="http://schemas.openxmlformats.org/officeDocument/2006/relationships/tags" Target="../tags/tag658.xml"/><Relationship Id="rId13" Type="http://schemas.openxmlformats.org/officeDocument/2006/relationships/tags" Target="../tags/tag663.xml"/><Relationship Id="rId18" Type="http://schemas.openxmlformats.org/officeDocument/2006/relationships/tags" Target="../tags/tag668.xml"/><Relationship Id="rId26" Type="http://schemas.openxmlformats.org/officeDocument/2006/relationships/hyperlink" Target="https://business.columbia.edu/insights/climate/cki" TargetMode="External"/><Relationship Id="rId3" Type="http://schemas.openxmlformats.org/officeDocument/2006/relationships/tags" Target="../tags/tag653.xml"/><Relationship Id="rId21" Type="http://schemas.openxmlformats.org/officeDocument/2006/relationships/slideLayout" Target="../slideLayouts/slideLayout13.xml"/><Relationship Id="rId7" Type="http://schemas.openxmlformats.org/officeDocument/2006/relationships/tags" Target="../tags/tag657.xml"/><Relationship Id="rId12" Type="http://schemas.openxmlformats.org/officeDocument/2006/relationships/tags" Target="../tags/tag662.xml"/><Relationship Id="rId17" Type="http://schemas.openxmlformats.org/officeDocument/2006/relationships/tags" Target="../tags/tag667.xml"/><Relationship Id="rId25" Type="http://schemas.openxmlformats.org/officeDocument/2006/relationships/hyperlink" Target="https://business.columbia.edu/faculty/people/gernot-wagner" TargetMode="External"/><Relationship Id="rId2" Type="http://schemas.openxmlformats.org/officeDocument/2006/relationships/tags" Target="../tags/tag652.xml"/><Relationship Id="rId16" Type="http://schemas.openxmlformats.org/officeDocument/2006/relationships/tags" Target="../tags/tag666.xml"/><Relationship Id="rId20" Type="http://schemas.openxmlformats.org/officeDocument/2006/relationships/tags" Target="../tags/tag670.xml"/><Relationship Id="rId1" Type="http://schemas.openxmlformats.org/officeDocument/2006/relationships/tags" Target="../tags/tag651.xml"/><Relationship Id="rId6" Type="http://schemas.openxmlformats.org/officeDocument/2006/relationships/tags" Target="../tags/tag656.xml"/><Relationship Id="rId11" Type="http://schemas.openxmlformats.org/officeDocument/2006/relationships/tags" Target="../tags/tag661.xml"/><Relationship Id="rId24" Type="http://schemas.openxmlformats.org/officeDocument/2006/relationships/hyperlink" Target="https://neep.org/sites/default/files/media-files/ct_geothermal_case_study_final.pdf" TargetMode="External"/><Relationship Id="rId5" Type="http://schemas.openxmlformats.org/officeDocument/2006/relationships/tags" Target="../tags/tag655.xml"/><Relationship Id="rId15" Type="http://schemas.openxmlformats.org/officeDocument/2006/relationships/tags" Target="../tags/tag665.xml"/><Relationship Id="rId23" Type="http://schemas.openxmlformats.org/officeDocument/2006/relationships/image" Target="../media/image341.emf"/><Relationship Id="rId28" Type="http://schemas.openxmlformats.org/officeDocument/2006/relationships/image" Target="../media/image342.png"/><Relationship Id="rId10" Type="http://schemas.openxmlformats.org/officeDocument/2006/relationships/tags" Target="../tags/tag660.xml"/><Relationship Id="rId19" Type="http://schemas.openxmlformats.org/officeDocument/2006/relationships/tags" Target="../tags/tag669.xml"/><Relationship Id="rId4" Type="http://schemas.openxmlformats.org/officeDocument/2006/relationships/tags" Target="../tags/tag654.xml"/><Relationship Id="rId9" Type="http://schemas.openxmlformats.org/officeDocument/2006/relationships/tags" Target="../tags/tag659.xml"/><Relationship Id="rId14" Type="http://schemas.openxmlformats.org/officeDocument/2006/relationships/tags" Target="../tags/tag664.xml"/><Relationship Id="rId22" Type="http://schemas.openxmlformats.org/officeDocument/2006/relationships/oleObject" Target="../embeddings/oleObject81.bin"/><Relationship Id="rId27" Type="http://schemas.openxmlformats.org/officeDocument/2006/relationships/chart" Target="../charts/chart48.xml"/></Relationships>
</file>

<file path=ppt/slides/_rels/slide81.xml.rels><?xml version="1.0" encoding="UTF-8" standalone="yes"?>
<Relationships xmlns="http://schemas.openxmlformats.org/package/2006/relationships"><Relationship Id="rId13" Type="http://schemas.openxmlformats.org/officeDocument/2006/relationships/image" Target="../media/image346.png"/><Relationship Id="rId18" Type="http://schemas.openxmlformats.org/officeDocument/2006/relationships/image" Target="../media/image351.svg"/><Relationship Id="rId26" Type="http://schemas.openxmlformats.org/officeDocument/2006/relationships/image" Target="../media/image359.svg"/><Relationship Id="rId39" Type="http://schemas.openxmlformats.org/officeDocument/2006/relationships/image" Target="../media/image372.png"/><Relationship Id="rId21" Type="http://schemas.openxmlformats.org/officeDocument/2006/relationships/image" Target="../media/image354.png"/><Relationship Id="rId34" Type="http://schemas.openxmlformats.org/officeDocument/2006/relationships/image" Target="../media/image367.svg"/><Relationship Id="rId42" Type="http://schemas.openxmlformats.org/officeDocument/2006/relationships/image" Target="../media/image375.svg"/><Relationship Id="rId7" Type="http://schemas.openxmlformats.org/officeDocument/2006/relationships/hyperlink" Target="https://docs.nrel.gov/docs/fy21osti/78291.pdf" TargetMode="External"/><Relationship Id="rId2" Type="http://schemas.openxmlformats.org/officeDocument/2006/relationships/slideLayout" Target="../slideLayouts/slideLayout12.xml"/><Relationship Id="rId16" Type="http://schemas.openxmlformats.org/officeDocument/2006/relationships/image" Target="../media/image349.svg"/><Relationship Id="rId20" Type="http://schemas.openxmlformats.org/officeDocument/2006/relationships/image" Target="../media/image353.svg"/><Relationship Id="rId29" Type="http://schemas.openxmlformats.org/officeDocument/2006/relationships/image" Target="../media/image362.png"/><Relationship Id="rId41" Type="http://schemas.openxmlformats.org/officeDocument/2006/relationships/image" Target="../media/image374.png"/><Relationship Id="rId1" Type="http://schemas.openxmlformats.org/officeDocument/2006/relationships/tags" Target="../tags/tag671.xml"/><Relationship Id="rId6" Type="http://schemas.openxmlformats.org/officeDocument/2006/relationships/hyperlink" Target="https://inldigitallibrary.inl.gov/sites/sti/sti/Sort_56108.pdf" TargetMode="External"/><Relationship Id="rId11" Type="http://schemas.openxmlformats.org/officeDocument/2006/relationships/image" Target="../media/image344.png"/><Relationship Id="rId24" Type="http://schemas.openxmlformats.org/officeDocument/2006/relationships/image" Target="../media/image357.svg"/><Relationship Id="rId32" Type="http://schemas.openxmlformats.org/officeDocument/2006/relationships/image" Target="../media/image365.svg"/><Relationship Id="rId37" Type="http://schemas.openxmlformats.org/officeDocument/2006/relationships/image" Target="../media/image370.png"/><Relationship Id="rId40" Type="http://schemas.openxmlformats.org/officeDocument/2006/relationships/image" Target="../media/image373.svg"/><Relationship Id="rId5" Type="http://schemas.openxmlformats.org/officeDocument/2006/relationships/hyperlink" Target="https://www.energy.gov/eere/geothermal/permitting-geothermal-power-development-projects" TargetMode="External"/><Relationship Id="rId15" Type="http://schemas.openxmlformats.org/officeDocument/2006/relationships/image" Target="../media/image348.png"/><Relationship Id="rId23" Type="http://schemas.openxmlformats.org/officeDocument/2006/relationships/image" Target="../media/image356.png"/><Relationship Id="rId28" Type="http://schemas.openxmlformats.org/officeDocument/2006/relationships/image" Target="../media/image361.svg"/><Relationship Id="rId36" Type="http://schemas.openxmlformats.org/officeDocument/2006/relationships/image" Target="../media/image369.svg"/><Relationship Id="rId10" Type="http://schemas.openxmlformats.org/officeDocument/2006/relationships/hyperlink" Target="https://business.columbia.edu/insights/climate/cki" TargetMode="External"/><Relationship Id="rId19" Type="http://schemas.openxmlformats.org/officeDocument/2006/relationships/image" Target="../media/image352.png"/><Relationship Id="rId31" Type="http://schemas.openxmlformats.org/officeDocument/2006/relationships/image" Target="../media/image364.png"/><Relationship Id="rId4" Type="http://schemas.openxmlformats.org/officeDocument/2006/relationships/image" Target="../media/image343.emf"/><Relationship Id="rId9" Type="http://schemas.openxmlformats.org/officeDocument/2006/relationships/hyperlink" Target="https://business.columbia.edu/faculty/people/gernot-wagner" TargetMode="External"/><Relationship Id="rId14" Type="http://schemas.openxmlformats.org/officeDocument/2006/relationships/image" Target="../media/image347.svg"/><Relationship Id="rId22" Type="http://schemas.openxmlformats.org/officeDocument/2006/relationships/image" Target="../media/image355.svg"/><Relationship Id="rId27" Type="http://schemas.openxmlformats.org/officeDocument/2006/relationships/image" Target="../media/image360.png"/><Relationship Id="rId30" Type="http://schemas.openxmlformats.org/officeDocument/2006/relationships/image" Target="../media/image363.svg"/><Relationship Id="rId35" Type="http://schemas.openxmlformats.org/officeDocument/2006/relationships/image" Target="../media/image368.png"/><Relationship Id="rId8" Type="http://schemas.openxmlformats.org/officeDocument/2006/relationships/hyperlink" Target="https://gdr.openei.org/files/1258/Geothermal%20Permitting%20and%20NEPA%20Timeline%20Analysis%20-%20FINAL.pdf" TargetMode="External"/><Relationship Id="rId3" Type="http://schemas.openxmlformats.org/officeDocument/2006/relationships/oleObject" Target="../embeddings/oleObject82.bin"/><Relationship Id="rId12" Type="http://schemas.openxmlformats.org/officeDocument/2006/relationships/image" Target="../media/image345.svg"/><Relationship Id="rId17" Type="http://schemas.openxmlformats.org/officeDocument/2006/relationships/image" Target="../media/image350.png"/><Relationship Id="rId25" Type="http://schemas.openxmlformats.org/officeDocument/2006/relationships/image" Target="../media/image358.png"/><Relationship Id="rId33" Type="http://schemas.openxmlformats.org/officeDocument/2006/relationships/image" Target="../media/image366.png"/><Relationship Id="rId38" Type="http://schemas.openxmlformats.org/officeDocument/2006/relationships/image" Target="../media/image371.svg"/></Relationships>
</file>

<file path=ppt/slides/_rels/slide82.xml.rels><?xml version="1.0" encoding="UTF-8" standalone="yes"?>
<Relationships xmlns="http://schemas.openxmlformats.org/package/2006/relationships"><Relationship Id="rId8" Type="http://schemas.openxmlformats.org/officeDocument/2006/relationships/hyperlink" Target="https://www.energy.gov/eere/geothermal/permitting-geothermal-power-development-projects" TargetMode="External"/><Relationship Id="rId13" Type="http://schemas.openxmlformats.org/officeDocument/2006/relationships/image" Target="../media/image377.png"/><Relationship Id="rId3" Type="http://schemas.openxmlformats.org/officeDocument/2006/relationships/oleObject" Target="../embeddings/oleObject82.bin"/><Relationship Id="rId7" Type="http://schemas.openxmlformats.org/officeDocument/2006/relationships/hyperlink" Target="https://www.thinkgeoenergy.com/france-announces-simplification-measures-for-geothermal-permitting/" TargetMode="External"/><Relationship Id="rId12" Type="http://schemas.openxmlformats.org/officeDocument/2006/relationships/image" Target="../media/image376.png"/><Relationship Id="rId17" Type="http://schemas.openxmlformats.org/officeDocument/2006/relationships/image" Target="../media/image381.png"/><Relationship Id="rId2" Type="http://schemas.openxmlformats.org/officeDocument/2006/relationships/slideLayout" Target="../slideLayouts/slideLayout12.xml"/><Relationship Id="rId16" Type="http://schemas.openxmlformats.org/officeDocument/2006/relationships/image" Target="../media/image380.png"/><Relationship Id="rId1" Type="http://schemas.openxmlformats.org/officeDocument/2006/relationships/tags" Target="../tags/tag672.xml"/><Relationship Id="rId6" Type="http://schemas.openxmlformats.org/officeDocument/2006/relationships/hyperlink" Target="https://iea.blob.core.windows.net/assets/cbe6ad3a-eb3e-463f-8b2a-5d1fa4ce39bf/TheFutureofGeothermal.pdf" TargetMode="External"/><Relationship Id="rId11" Type="http://schemas.openxmlformats.org/officeDocument/2006/relationships/hyperlink" Target="https://business.columbia.edu/insights/climate/cki" TargetMode="External"/><Relationship Id="rId5" Type="http://schemas.openxmlformats.org/officeDocument/2006/relationships/hyperlink" Target="https://orkustofnun.is/en/vatn-leyfisveitingar-og-umsoknir" TargetMode="External"/><Relationship Id="rId15" Type="http://schemas.openxmlformats.org/officeDocument/2006/relationships/image" Target="../media/image379.png"/><Relationship Id="rId10" Type="http://schemas.openxmlformats.org/officeDocument/2006/relationships/hyperlink" Target="https://business.columbia.edu/faculty/people/gernot-wagner" TargetMode="External"/><Relationship Id="rId4" Type="http://schemas.openxmlformats.org/officeDocument/2006/relationships/image" Target="../media/image343.emf"/><Relationship Id="rId9" Type="http://schemas.openxmlformats.org/officeDocument/2006/relationships/hyperlink" Target="https://www.vnf.com/webfiles/GEOTHERMAL-TRANSPARENCY-GUIDE_WEB.pdf" TargetMode="External"/><Relationship Id="rId14" Type="http://schemas.openxmlformats.org/officeDocument/2006/relationships/image" Target="../media/image378.png"/></Relationships>
</file>

<file path=ppt/slides/_rels/slide83.xml.rels><?xml version="1.0" encoding="UTF-8" standalone="yes"?>
<Relationships xmlns="http://schemas.openxmlformats.org/package/2006/relationships"><Relationship Id="rId8" Type="http://schemas.openxmlformats.org/officeDocument/2006/relationships/hyperlink" Target="https://business.columbia.edu/faculty/people/gernot-wagner" TargetMode="External"/><Relationship Id="rId13" Type="http://schemas.openxmlformats.org/officeDocument/2006/relationships/image" Target="../media/image385.svg"/><Relationship Id="rId18" Type="http://schemas.openxmlformats.org/officeDocument/2006/relationships/image" Target="../media/image390.png"/><Relationship Id="rId3" Type="http://schemas.openxmlformats.org/officeDocument/2006/relationships/oleObject" Target="../embeddings/oleObject82.bin"/><Relationship Id="rId7" Type="http://schemas.openxmlformats.org/officeDocument/2006/relationships/hyperlink" Target="https://docs.nrel.gov/docs/fy21osti/78291.pdf" TargetMode="External"/><Relationship Id="rId12" Type="http://schemas.openxmlformats.org/officeDocument/2006/relationships/image" Target="../media/image384.png"/><Relationship Id="rId17" Type="http://schemas.openxmlformats.org/officeDocument/2006/relationships/image" Target="../media/image389.svg"/><Relationship Id="rId2" Type="http://schemas.openxmlformats.org/officeDocument/2006/relationships/slideLayout" Target="../slideLayouts/slideLayout12.xml"/><Relationship Id="rId16" Type="http://schemas.openxmlformats.org/officeDocument/2006/relationships/image" Target="../media/image388.png"/><Relationship Id="rId1" Type="http://schemas.openxmlformats.org/officeDocument/2006/relationships/tags" Target="../tags/tag673.xml"/><Relationship Id="rId6" Type="http://schemas.openxmlformats.org/officeDocument/2006/relationships/hyperlink" Target="https://iea.blob.core.windows.net/assets/cbe6ad3a-eb3e-463f-8b2a-5d1fa4ce39bf/TheFutureofGeothermal.pdf" TargetMode="External"/><Relationship Id="rId11" Type="http://schemas.openxmlformats.org/officeDocument/2006/relationships/image" Target="../media/image383.svg"/><Relationship Id="rId5" Type="http://schemas.openxmlformats.org/officeDocument/2006/relationships/hyperlink" Target="https://inldigitallibrary.inl.gov/sites/sti/sti/Sort_56108.pdf" TargetMode="External"/><Relationship Id="rId15" Type="http://schemas.openxmlformats.org/officeDocument/2006/relationships/image" Target="../media/image387.svg"/><Relationship Id="rId10" Type="http://schemas.openxmlformats.org/officeDocument/2006/relationships/image" Target="../media/image382.png"/><Relationship Id="rId19" Type="http://schemas.openxmlformats.org/officeDocument/2006/relationships/image" Target="../media/image391.svg"/><Relationship Id="rId4" Type="http://schemas.openxmlformats.org/officeDocument/2006/relationships/image" Target="../media/image343.emf"/><Relationship Id="rId9" Type="http://schemas.openxmlformats.org/officeDocument/2006/relationships/hyperlink" Target="https://business.columbia.edu/insights/climate/cki" TargetMode="External"/><Relationship Id="rId14" Type="http://schemas.openxmlformats.org/officeDocument/2006/relationships/image" Target="../media/image386.png"/></Relationships>
</file>

<file path=ppt/slides/_rels/slide84.xml.rels><?xml version="1.0" encoding="UTF-8" standalone="yes"?>
<Relationships xmlns="http://schemas.openxmlformats.org/package/2006/relationships"><Relationship Id="rId8" Type="http://schemas.openxmlformats.org/officeDocument/2006/relationships/tags" Target="../tags/tag681.xml"/><Relationship Id="rId13" Type="http://schemas.openxmlformats.org/officeDocument/2006/relationships/image" Target="../media/image392.emf"/><Relationship Id="rId18" Type="http://schemas.openxmlformats.org/officeDocument/2006/relationships/hyperlink" Target="https://eur-lex.europa.eu/legal-content/EN/TXT/?uri=CELEX%3A32006L0042" TargetMode="External"/><Relationship Id="rId26" Type="http://schemas.openxmlformats.org/officeDocument/2006/relationships/chart" Target="../charts/chart49.xml"/><Relationship Id="rId3" Type="http://schemas.openxmlformats.org/officeDocument/2006/relationships/tags" Target="../tags/tag676.xml"/><Relationship Id="rId21" Type="http://schemas.openxmlformats.org/officeDocument/2006/relationships/hyperlink" Target="https://business.columbia.edu/insights/climate/cki" TargetMode="External"/><Relationship Id="rId7" Type="http://schemas.openxmlformats.org/officeDocument/2006/relationships/tags" Target="../tags/tag680.xml"/><Relationship Id="rId12" Type="http://schemas.openxmlformats.org/officeDocument/2006/relationships/oleObject" Target="../embeddings/oleObject83.bin"/><Relationship Id="rId17" Type="http://schemas.openxmlformats.org/officeDocument/2006/relationships/hyperlink" Target="https://eur-lex.europa.eu/legal-content/EN/TXT/?uri=CELEX%3A31989L0391" TargetMode="External"/><Relationship Id="rId25" Type="http://schemas.openxmlformats.org/officeDocument/2006/relationships/image" Target="../media/image394.svg"/><Relationship Id="rId2" Type="http://schemas.openxmlformats.org/officeDocument/2006/relationships/tags" Target="../tags/tag675.xml"/><Relationship Id="rId16" Type="http://schemas.openxmlformats.org/officeDocument/2006/relationships/hyperlink" Target="https://igshpa.org/wp-content/uploads/GHX-Brock-Yordy-and-Dave-Bowers-Geothermal-Project-Safety.pdf" TargetMode="External"/><Relationship Id="rId20" Type="http://schemas.openxmlformats.org/officeDocument/2006/relationships/hyperlink" Target="https://business.columbia.edu/faculty/people/gernot-wagner" TargetMode="External"/><Relationship Id="rId1" Type="http://schemas.openxmlformats.org/officeDocument/2006/relationships/tags" Target="../tags/tag674.xml"/><Relationship Id="rId6" Type="http://schemas.openxmlformats.org/officeDocument/2006/relationships/tags" Target="../tags/tag679.xml"/><Relationship Id="rId11" Type="http://schemas.openxmlformats.org/officeDocument/2006/relationships/slideLayout" Target="../slideLayouts/slideLayout17.xml"/><Relationship Id="rId24" Type="http://schemas.openxmlformats.org/officeDocument/2006/relationships/image" Target="../media/image393.png"/><Relationship Id="rId5" Type="http://schemas.openxmlformats.org/officeDocument/2006/relationships/tags" Target="../tags/tag678.xml"/><Relationship Id="rId15" Type="http://schemas.openxmlformats.org/officeDocument/2006/relationships/hyperlink" Target="https://www.osha.gov/green-jobs/geo-thermal/silica#:~:text=OSHA%20has%20an%20established%20Permissible%20Exposure%20Limit%2C,respirator%20program%20until%20engineering%20controls%20are%20implemented." TargetMode="External"/><Relationship Id="rId23" Type="http://schemas.openxmlformats.org/officeDocument/2006/relationships/hyperlink" Target="https://www.osha.gov/laws-regs/regulations/standardnumber/1910/1910.1000" TargetMode="External"/><Relationship Id="rId10" Type="http://schemas.openxmlformats.org/officeDocument/2006/relationships/tags" Target="../tags/tag683.xml"/><Relationship Id="rId19" Type="http://schemas.openxmlformats.org/officeDocument/2006/relationships/hyperlink" Target="https://eur-lex.europa.eu/legal-content/EN/TXT/?uri=CELEX%3A32014L0068" TargetMode="External"/><Relationship Id="rId4" Type="http://schemas.openxmlformats.org/officeDocument/2006/relationships/tags" Target="../tags/tag677.xml"/><Relationship Id="rId9" Type="http://schemas.openxmlformats.org/officeDocument/2006/relationships/tags" Target="../tags/tag682.xml"/><Relationship Id="rId14" Type="http://schemas.openxmlformats.org/officeDocument/2006/relationships/hyperlink" Target="https://www.osha.gov/laws-regs/standardinterpretations/1998-08-19" TargetMode="External"/><Relationship Id="rId22" Type="http://schemas.openxmlformats.org/officeDocument/2006/relationships/hyperlink" Target="https://www.osha.gov/laws-regs/regulations/standardnumber/1926/1926.55" TargetMode="External"/></Relationships>
</file>

<file path=ppt/slides/_rels/slide85.xml.rels><?xml version="1.0" encoding="UTF-8" standalone="yes"?>
<Relationships xmlns="http://schemas.openxmlformats.org/package/2006/relationships"><Relationship Id="rId8" Type="http://schemas.openxmlformats.org/officeDocument/2006/relationships/image" Target="../media/image396.png"/><Relationship Id="rId3" Type="http://schemas.openxmlformats.org/officeDocument/2006/relationships/oleObject" Target="../embeddings/oleObject84.bin"/><Relationship Id="rId7" Type="http://schemas.openxmlformats.org/officeDocument/2006/relationships/hyperlink" Target="https://business.columbia.edu/insights/climate/cki" TargetMode="External"/><Relationship Id="rId12" Type="http://schemas.openxmlformats.org/officeDocument/2006/relationships/chart" Target="../charts/chart50.xml"/><Relationship Id="rId2" Type="http://schemas.openxmlformats.org/officeDocument/2006/relationships/slideLayout" Target="../slideLayouts/slideLayout14.xml"/><Relationship Id="rId1" Type="http://schemas.openxmlformats.org/officeDocument/2006/relationships/tags" Target="../tags/tag684.xml"/><Relationship Id="rId6" Type="http://schemas.openxmlformats.org/officeDocument/2006/relationships/hyperlink" Target="https://business.columbia.edu/faculty/people/gernot-wagner" TargetMode="External"/><Relationship Id="rId11" Type="http://schemas.openxmlformats.org/officeDocument/2006/relationships/image" Target="../media/image399.png"/><Relationship Id="rId5" Type="http://schemas.openxmlformats.org/officeDocument/2006/relationships/hyperlink" Target="https://www.sciencedirect.com/science/article/pii/S0360544222006855#fig2" TargetMode="External"/><Relationship Id="rId10" Type="http://schemas.openxmlformats.org/officeDocument/2006/relationships/image" Target="../media/image398.png"/><Relationship Id="rId4" Type="http://schemas.openxmlformats.org/officeDocument/2006/relationships/image" Target="../media/image395.emf"/><Relationship Id="rId9" Type="http://schemas.openxmlformats.org/officeDocument/2006/relationships/image" Target="../media/image397.png"/></Relationships>
</file>

<file path=ppt/slides/_rels/slide86.xml.rels><?xml version="1.0" encoding="UTF-8" standalone="yes"?>
<Relationships xmlns="http://schemas.openxmlformats.org/package/2006/relationships"><Relationship Id="rId3" Type="http://schemas.openxmlformats.org/officeDocument/2006/relationships/oleObject" Target="../embeddings/oleObject84.bin"/><Relationship Id="rId7" Type="http://schemas.openxmlformats.org/officeDocument/2006/relationships/hyperlink" Target="https://business.columbia.edu/insights/climate/cki" TargetMode="External"/><Relationship Id="rId2" Type="http://schemas.openxmlformats.org/officeDocument/2006/relationships/slideLayout" Target="../slideLayouts/slideLayout14.xml"/><Relationship Id="rId1" Type="http://schemas.openxmlformats.org/officeDocument/2006/relationships/tags" Target="../tags/tag685.xml"/><Relationship Id="rId6" Type="http://schemas.openxmlformats.org/officeDocument/2006/relationships/hyperlink" Target="https://business.columbia.edu/faculty/people/gernot-wagner" TargetMode="External"/><Relationship Id="rId5" Type="http://schemas.openxmlformats.org/officeDocument/2006/relationships/hyperlink" Target="https://envirotechgeo.com/geothermal-system-maintenance/" TargetMode="External"/><Relationship Id="rId4" Type="http://schemas.openxmlformats.org/officeDocument/2006/relationships/image" Target="../media/image395.emf"/></Relationships>
</file>

<file path=ppt/slides/_rels/slide87.xml.rels><?xml version="1.0" encoding="UTF-8" standalone="yes"?>
<Relationships xmlns="http://schemas.openxmlformats.org/package/2006/relationships"><Relationship Id="rId8" Type="http://schemas.openxmlformats.org/officeDocument/2006/relationships/hyperlink" Target="https://business.columbia.edu/insights/climate/cki" TargetMode="External"/><Relationship Id="rId13" Type="http://schemas.openxmlformats.org/officeDocument/2006/relationships/image" Target="../media/image404.png"/><Relationship Id="rId3" Type="http://schemas.openxmlformats.org/officeDocument/2006/relationships/oleObject" Target="../embeddings/oleObject84.bin"/><Relationship Id="rId7" Type="http://schemas.openxmlformats.org/officeDocument/2006/relationships/hyperlink" Target="https://business.columbia.edu/faculty/people/gernot-wagner" TargetMode="External"/><Relationship Id="rId12" Type="http://schemas.openxmlformats.org/officeDocument/2006/relationships/image" Target="../media/image403.svg"/><Relationship Id="rId2" Type="http://schemas.openxmlformats.org/officeDocument/2006/relationships/slideLayout" Target="../slideLayouts/slideLayout14.xml"/><Relationship Id="rId16" Type="http://schemas.openxmlformats.org/officeDocument/2006/relationships/image" Target="../media/image165.svg"/><Relationship Id="rId1" Type="http://schemas.openxmlformats.org/officeDocument/2006/relationships/tags" Target="../tags/tag686.xml"/><Relationship Id="rId6" Type="http://schemas.openxmlformats.org/officeDocument/2006/relationships/hyperlink" Target="https://www.mass.gov/doc/guidelines-for-ground-source-heat-pump-wells/download" TargetMode="External"/><Relationship Id="rId11" Type="http://schemas.openxmlformats.org/officeDocument/2006/relationships/image" Target="../media/image402.png"/><Relationship Id="rId5" Type="http://schemas.openxmlformats.org/officeDocument/2006/relationships/hyperlink" Target="https://cleanheat.ny.gov/assets/pdf/Con%20Edison%20Clean%20Heat%20Non-Residential%20Decommissioning%20Checklist%202025.1%20(Fillable)%20(1).pdf" TargetMode="External"/><Relationship Id="rId15" Type="http://schemas.openxmlformats.org/officeDocument/2006/relationships/image" Target="../media/image164.png"/><Relationship Id="rId10" Type="http://schemas.openxmlformats.org/officeDocument/2006/relationships/image" Target="../media/image401.svg"/><Relationship Id="rId4" Type="http://schemas.openxmlformats.org/officeDocument/2006/relationships/image" Target="../media/image395.emf"/><Relationship Id="rId9" Type="http://schemas.openxmlformats.org/officeDocument/2006/relationships/image" Target="../media/image400.png"/><Relationship Id="rId14" Type="http://schemas.openxmlformats.org/officeDocument/2006/relationships/image" Target="../media/image405.svg"/></Relationships>
</file>

<file path=ppt/slides/_rels/slide88.xml.rels><?xml version="1.0" encoding="UTF-8" standalone="yes"?>
<Relationships xmlns="http://schemas.openxmlformats.org/package/2006/relationships"><Relationship Id="rId3" Type="http://schemas.openxmlformats.org/officeDocument/2006/relationships/oleObject" Target="../embeddings/oleObject85.bin"/><Relationship Id="rId2" Type="http://schemas.openxmlformats.org/officeDocument/2006/relationships/slideLayout" Target="../slideLayouts/slideLayout2.xml"/><Relationship Id="rId1" Type="http://schemas.openxmlformats.org/officeDocument/2006/relationships/tags" Target="../tags/tag687.xml"/><Relationship Id="rId4" Type="http://schemas.openxmlformats.org/officeDocument/2006/relationships/image" Target="../media/image406.emf"/></Relationships>
</file>

<file path=ppt/slides/_rels/slide89.xml.rels><?xml version="1.0" encoding="UTF-8" standalone="yes"?>
<Relationships xmlns="http://schemas.openxmlformats.org/package/2006/relationships"><Relationship Id="rId8" Type="http://schemas.openxmlformats.org/officeDocument/2006/relationships/hyperlink" Target="https://business.columbia.edu/insights/climate/cki" TargetMode="External"/><Relationship Id="rId3" Type="http://schemas.openxmlformats.org/officeDocument/2006/relationships/image" Target="../media/image408.jpeg"/><Relationship Id="rId7" Type="http://schemas.openxmlformats.org/officeDocument/2006/relationships/image" Target="../media/image9.JPG"/><Relationship Id="rId2" Type="http://schemas.openxmlformats.org/officeDocument/2006/relationships/image" Target="../media/image407.jpeg"/><Relationship Id="rId1" Type="http://schemas.openxmlformats.org/officeDocument/2006/relationships/slideLayout" Target="../slideLayouts/slideLayout5.xml"/><Relationship Id="rId6" Type="http://schemas.openxmlformats.org/officeDocument/2006/relationships/image" Target="../media/image411.jpeg"/><Relationship Id="rId5" Type="http://schemas.openxmlformats.org/officeDocument/2006/relationships/image" Target="../media/image410.jpeg"/><Relationship Id="rId4" Type="http://schemas.openxmlformats.org/officeDocument/2006/relationships/image" Target="../media/image409.jpg"/></Relationships>
</file>

<file path=ppt/slides/_rels/slide9.xml.rels><?xml version="1.0" encoding="UTF-8" standalone="yes"?>
<Relationships xmlns="http://schemas.openxmlformats.org/package/2006/relationships"><Relationship Id="rId13" Type="http://schemas.openxmlformats.org/officeDocument/2006/relationships/tags" Target="../tags/tag139.xml"/><Relationship Id="rId18" Type="http://schemas.openxmlformats.org/officeDocument/2006/relationships/tags" Target="../tags/tag144.xml"/><Relationship Id="rId26" Type="http://schemas.openxmlformats.org/officeDocument/2006/relationships/tags" Target="../tags/tag152.xml"/><Relationship Id="rId39" Type="http://schemas.openxmlformats.org/officeDocument/2006/relationships/tags" Target="../tags/tag165.xml"/><Relationship Id="rId21" Type="http://schemas.openxmlformats.org/officeDocument/2006/relationships/tags" Target="../tags/tag147.xml"/><Relationship Id="rId34" Type="http://schemas.openxmlformats.org/officeDocument/2006/relationships/tags" Target="../tags/tag160.xml"/><Relationship Id="rId42" Type="http://schemas.openxmlformats.org/officeDocument/2006/relationships/tags" Target="../tags/tag168.xml"/><Relationship Id="rId47" Type="http://schemas.openxmlformats.org/officeDocument/2006/relationships/tags" Target="../tags/tag173.xml"/><Relationship Id="rId50" Type="http://schemas.openxmlformats.org/officeDocument/2006/relationships/tags" Target="../tags/tag176.xml"/><Relationship Id="rId55" Type="http://schemas.openxmlformats.org/officeDocument/2006/relationships/tags" Target="../tags/tag181.xml"/><Relationship Id="rId63" Type="http://schemas.openxmlformats.org/officeDocument/2006/relationships/chart" Target="../charts/chart7.xml"/><Relationship Id="rId7" Type="http://schemas.openxmlformats.org/officeDocument/2006/relationships/tags" Target="../tags/tag133.xml"/><Relationship Id="rId2" Type="http://schemas.openxmlformats.org/officeDocument/2006/relationships/tags" Target="../tags/tag128.xml"/><Relationship Id="rId16" Type="http://schemas.openxmlformats.org/officeDocument/2006/relationships/tags" Target="../tags/tag142.xml"/><Relationship Id="rId29" Type="http://schemas.openxmlformats.org/officeDocument/2006/relationships/tags" Target="../tags/tag155.xml"/><Relationship Id="rId11" Type="http://schemas.openxmlformats.org/officeDocument/2006/relationships/tags" Target="../tags/tag137.xml"/><Relationship Id="rId24" Type="http://schemas.openxmlformats.org/officeDocument/2006/relationships/tags" Target="../tags/tag150.xml"/><Relationship Id="rId32" Type="http://schemas.openxmlformats.org/officeDocument/2006/relationships/tags" Target="../tags/tag158.xml"/><Relationship Id="rId37" Type="http://schemas.openxmlformats.org/officeDocument/2006/relationships/tags" Target="../tags/tag163.xml"/><Relationship Id="rId40" Type="http://schemas.openxmlformats.org/officeDocument/2006/relationships/tags" Target="../tags/tag166.xml"/><Relationship Id="rId45" Type="http://schemas.openxmlformats.org/officeDocument/2006/relationships/tags" Target="../tags/tag171.xml"/><Relationship Id="rId53" Type="http://schemas.openxmlformats.org/officeDocument/2006/relationships/tags" Target="../tags/tag179.xml"/><Relationship Id="rId58" Type="http://schemas.openxmlformats.org/officeDocument/2006/relationships/oleObject" Target="../embeddings/oleObject19.bin"/><Relationship Id="rId5" Type="http://schemas.openxmlformats.org/officeDocument/2006/relationships/tags" Target="../tags/tag131.xml"/><Relationship Id="rId61" Type="http://schemas.openxmlformats.org/officeDocument/2006/relationships/hyperlink" Target="https://business.columbia.edu/faculty/people/gernot-wagner" TargetMode="External"/><Relationship Id="rId19" Type="http://schemas.openxmlformats.org/officeDocument/2006/relationships/tags" Target="../tags/tag145.xml"/><Relationship Id="rId14" Type="http://schemas.openxmlformats.org/officeDocument/2006/relationships/tags" Target="../tags/tag140.xml"/><Relationship Id="rId22" Type="http://schemas.openxmlformats.org/officeDocument/2006/relationships/tags" Target="../tags/tag148.xml"/><Relationship Id="rId27" Type="http://schemas.openxmlformats.org/officeDocument/2006/relationships/tags" Target="../tags/tag153.xml"/><Relationship Id="rId30" Type="http://schemas.openxmlformats.org/officeDocument/2006/relationships/tags" Target="../tags/tag156.xml"/><Relationship Id="rId35" Type="http://schemas.openxmlformats.org/officeDocument/2006/relationships/tags" Target="../tags/tag161.xml"/><Relationship Id="rId43" Type="http://schemas.openxmlformats.org/officeDocument/2006/relationships/tags" Target="../tags/tag169.xml"/><Relationship Id="rId48" Type="http://schemas.openxmlformats.org/officeDocument/2006/relationships/tags" Target="../tags/tag174.xml"/><Relationship Id="rId56" Type="http://schemas.openxmlformats.org/officeDocument/2006/relationships/tags" Target="../tags/tag182.xml"/><Relationship Id="rId64" Type="http://schemas.openxmlformats.org/officeDocument/2006/relationships/chart" Target="../charts/chart8.xml"/><Relationship Id="rId8" Type="http://schemas.openxmlformats.org/officeDocument/2006/relationships/tags" Target="../tags/tag134.xml"/><Relationship Id="rId51" Type="http://schemas.openxmlformats.org/officeDocument/2006/relationships/tags" Target="../tags/tag177.xml"/><Relationship Id="rId3" Type="http://schemas.openxmlformats.org/officeDocument/2006/relationships/tags" Target="../tags/tag129.xml"/><Relationship Id="rId12" Type="http://schemas.openxmlformats.org/officeDocument/2006/relationships/tags" Target="../tags/tag138.xml"/><Relationship Id="rId17" Type="http://schemas.openxmlformats.org/officeDocument/2006/relationships/tags" Target="../tags/tag143.xml"/><Relationship Id="rId25" Type="http://schemas.openxmlformats.org/officeDocument/2006/relationships/tags" Target="../tags/tag151.xml"/><Relationship Id="rId33" Type="http://schemas.openxmlformats.org/officeDocument/2006/relationships/tags" Target="../tags/tag159.xml"/><Relationship Id="rId38" Type="http://schemas.openxmlformats.org/officeDocument/2006/relationships/tags" Target="../tags/tag164.xml"/><Relationship Id="rId46" Type="http://schemas.openxmlformats.org/officeDocument/2006/relationships/tags" Target="../tags/tag172.xml"/><Relationship Id="rId59" Type="http://schemas.openxmlformats.org/officeDocument/2006/relationships/image" Target="../media/image23.emf"/><Relationship Id="rId20" Type="http://schemas.openxmlformats.org/officeDocument/2006/relationships/tags" Target="../tags/tag146.xml"/><Relationship Id="rId41" Type="http://schemas.openxmlformats.org/officeDocument/2006/relationships/tags" Target="../tags/tag167.xml"/><Relationship Id="rId54" Type="http://schemas.openxmlformats.org/officeDocument/2006/relationships/tags" Target="../tags/tag180.xml"/><Relationship Id="rId62" Type="http://schemas.openxmlformats.org/officeDocument/2006/relationships/hyperlink" Target="https://business.columbia.edu/insights/climate/cki" TargetMode="External"/><Relationship Id="rId1" Type="http://schemas.openxmlformats.org/officeDocument/2006/relationships/tags" Target="../tags/tag127.xml"/><Relationship Id="rId6" Type="http://schemas.openxmlformats.org/officeDocument/2006/relationships/tags" Target="../tags/tag132.xml"/><Relationship Id="rId15" Type="http://schemas.openxmlformats.org/officeDocument/2006/relationships/tags" Target="../tags/tag141.xml"/><Relationship Id="rId23" Type="http://schemas.openxmlformats.org/officeDocument/2006/relationships/tags" Target="../tags/tag149.xml"/><Relationship Id="rId28" Type="http://schemas.openxmlformats.org/officeDocument/2006/relationships/tags" Target="../tags/tag154.xml"/><Relationship Id="rId36" Type="http://schemas.openxmlformats.org/officeDocument/2006/relationships/tags" Target="../tags/tag162.xml"/><Relationship Id="rId49" Type="http://schemas.openxmlformats.org/officeDocument/2006/relationships/tags" Target="../tags/tag175.xml"/><Relationship Id="rId57" Type="http://schemas.openxmlformats.org/officeDocument/2006/relationships/slideLayout" Target="../slideLayouts/slideLayout15.xml"/><Relationship Id="rId10" Type="http://schemas.openxmlformats.org/officeDocument/2006/relationships/tags" Target="../tags/tag136.xml"/><Relationship Id="rId31" Type="http://schemas.openxmlformats.org/officeDocument/2006/relationships/tags" Target="../tags/tag157.xml"/><Relationship Id="rId44" Type="http://schemas.openxmlformats.org/officeDocument/2006/relationships/tags" Target="../tags/tag170.xml"/><Relationship Id="rId52" Type="http://schemas.openxmlformats.org/officeDocument/2006/relationships/tags" Target="../tags/tag178.xml"/><Relationship Id="rId60" Type="http://schemas.openxmlformats.org/officeDocument/2006/relationships/hyperlink" Target="https://www.mckinsey.com/industries/energy-and-materials/our-insights/global-energy-perspective" TargetMode="External"/><Relationship Id="rId4" Type="http://schemas.openxmlformats.org/officeDocument/2006/relationships/tags" Target="../tags/tag130.xml"/><Relationship Id="rId9" Type="http://schemas.openxmlformats.org/officeDocument/2006/relationships/tags" Target="../tags/tag135.xml"/></Relationships>
</file>

<file path=ppt/slides/_rels/slide90.xml.rels><?xml version="1.0" encoding="UTF-8" standalone="yes"?>
<Relationships xmlns="http://schemas.openxmlformats.org/package/2006/relationships"><Relationship Id="rId3" Type="http://schemas.openxmlformats.org/officeDocument/2006/relationships/hyperlink" Target="https://business.columbia.edu/insights/climate/cki" TargetMode="External"/><Relationship Id="rId2" Type="http://schemas.openxmlformats.org/officeDocument/2006/relationships/image" Target="../media/image412.jpeg"/><Relationship Id="rId1" Type="http://schemas.openxmlformats.org/officeDocument/2006/relationships/slideLayout" Target="../slideLayouts/slideLayout7.xml"/></Relationships>
</file>

<file path=ppt/slides/_rels/slide91.xml.rels><?xml version="1.0" encoding="UTF-8" standalone="yes"?>
<Relationships xmlns="http://schemas.openxmlformats.org/package/2006/relationships"><Relationship Id="rId3" Type="http://schemas.openxmlformats.org/officeDocument/2006/relationships/oleObject" Target="../embeddings/oleObject86.bin"/><Relationship Id="rId2" Type="http://schemas.openxmlformats.org/officeDocument/2006/relationships/slideLayout" Target="../slideLayouts/slideLayout2.xml"/><Relationship Id="rId1" Type="http://schemas.openxmlformats.org/officeDocument/2006/relationships/tags" Target="../tags/tag688.xml"/><Relationship Id="rId4" Type="http://schemas.openxmlformats.org/officeDocument/2006/relationships/image" Target="../media/image406.emf"/></Relationships>
</file>

<file path=ppt/slides/_rels/slide92.xml.rels><?xml version="1.0" encoding="UTF-8" standalone="yes"?>
<Relationships xmlns="http://schemas.openxmlformats.org/package/2006/relationships"><Relationship Id="rId3" Type="http://schemas.openxmlformats.org/officeDocument/2006/relationships/oleObject" Target="../embeddings/oleObject87.bin"/><Relationship Id="rId2" Type="http://schemas.openxmlformats.org/officeDocument/2006/relationships/slideLayout" Target="../slideLayouts/slideLayout12.xml"/><Relationship Id="rId1" Type="http://schemas.openxmlformats.org/officeDocument/2006/relationships/tags" Target="../tags/tag689.xml"/><Relationship Id="rId6" Type="http://schemas.openxmlformats.org/officeDocument/2006/relationships/hyperlink" Target="https://business.columbia.edu/insights/climate/cki" TargetMode="External"/><Relationship Id="rId5" Type="http://schemas.openxmlformats.org/officeDocument/2006/relationships/hyperlink" Target="https://business.columbia.edu/faculty/people/gernot-wagner" TargetMode="External"/><Relationship Id="rId4" Type="http://schemas.openxmlformats.org/officeDocument/2006/relationships/image" Target="../media/image413.emf"/></Relationships>
</file>

<file path=ppt/slides/_rels/slide93.xml.rels><?xml version="1.0" encoding="UTF-8" standalone="yes"?>
<Relationships xmlns="http://schemas.openxmlformats.org/package/2006/relationships"><Relationship Id="rId3" Type="http://schemas.openxmlformats.org/officeDocument/2006/relationships/oleObject" Target="../embeddings/oleObject88.bin"/><Relationship Id="rId2" Type="http://schemas.openxmlformats.org/officeDocument/2006/relationships/slideLayout" Target="../slideLayouts/slideLayout12.xml"/><Relationship Id="rId1" Type="http://schemas.openxmlformats.org/officeDocument/2006/relationships/tags" Target="../tags/tag690.xml"/><Relationship Id="rId6" Type="http://schemas.openxmlformats.org/officeDocument/2006/relationships/hyperlink" Target="https://business.columbia.edu/insights/climate/cki" TargetMode="External"/><Relationship Id="rId5" Type="http://schemas.openxmlformats.org/officeDocument/2006/relationships/hyperlink" Target="https://business.columbia.edu/faculty/people/gernot-wagner" TargetMode="External"/><Relationship Id="rId4" Type="http://schemas.openxmlformats.org/officeDocument/2006/relationships/image" Target="../media/image414.emf"/></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28CBEEE-DC65-693D-3721-732C05E2EE0A}"/>
            </a:ext>
          </a:extLst>
        </p:cNvPr>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B12256ED-0CD3-11D3-D3F8-C77FC0EE4AF7}"/>
              </a:ext>
            </a:extLst>
          </p:cNvPr>
          <p:cNvGraphicFramePr>
            <a:graphicFrameLocks/>
          </p:cNvGraphicFramePr>
          <p:nvPr>
            <p:custDataLst>
              <p:tags r:id="rId1"/>
            </p:custDataLst>
            <p:extLst>
              <p:ext uri="{D42A27DB-BD31-4B8C-83A1-F6EECF244321}">
                <p14:modId xmlns:p14="http://schemas.microsoft.com/office/powerpoint/2010/main" val="1463748077"/>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7" name="think-cell data - do not delete" hidden="1">
                        <a:extLst>
                          <a:ext uri="{FF2B5EF4-FFF2-40B4-BE49-F238E27FC236}">
                            <a16:creationId xmlns:a16="http://schemas.microsoft.com/office/drawing/2014/main" id="{B12256ED-0CD3-11D3-D3F8-C77FC0EE4AF7}"/>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49AF4A7E-8709-EF33-8D99-5A8B80F5B96D}"/>
              </a:ext>
            </a:extLst>
          </p:cNvPr>
          <p:cNvSpPr>
            <a:spLocks noGrp="1"/>
          </p:cNvSpPr>
          <p:nvPr>
            <p:ph type="title"/>
          </p:nvPr>
        </p:nvSpPr>
        <p:spPr/>
        <p:txBody>
          <a:bodyPr vert="horz" rIns="0"/>
          <a:lstStyle/>
          <a:p>
            <a:r>
              <a:rPr lang="en-US" dirty="0"/>
              <a:t>Geothermal</a:t>
            </a:r>
            <a:br>
              <a:rPr lang="en-US" dirty="0"/>
            </a:br>
            <a:r>
              <a:rPr lang="en-US" dirty="0"/>
              <a:t>Heating and Cooling</a:t>
            </a:r>
          </a:p>
        </p:txBody>
      </p:sp>
      <p:sp>
        <p:nvSpPr>
          <p:cNvPr id="3" name="Text Placeholder 2">
            <a:extLst>
              <a:ext uri="{FF2B5EF4-FFF2-40B4-BE49-F238E27FC236}">
                <a16:creationId xmlns:a16="http://schemas.microsoft.com/office/drawing/2014/main" id="{F7F1A6E4-0977-C5D3-A270-D881C8BA5C4F}"/>
              </a:ext>
            </a:extLst>
          </p:cNvPr>
          <p:cNvSpPr>
            <a:spLocks noGrp="1"/>
          </p:cNvSpPr>
          <p:nvPr>
            <p:ph type="body" sz="quarter" idx="10"/>
          </p:nvPr>
        </p:nvSpPr>
        <p:spPr/>
        <p:txBody>
          <a:bodyPr/>
          <a:lstStyle/>
          <a:p>
            <a:r>
              <a:rPr lang="en-US" dirty="0">
                <a:latin typeface="Arial"/>
                <a:cs typeface="Arial"/>
              </a:rPr>
              <a:t>Gernot Wagner, Pia Doris Morrow, Zacharia Thurston, </a:t>
            </a:r>
            <a:r>
              <a:rPr lang="en-US" dirty="0" err="1">
                <a:latin typeface="Arial"/>
                <a:cs typeface="Arial"/>
              </a:rPr>
              <a:t>Faradisa</a:t>
            </a:r>
            <a:r>
              <a:rPr lang="en-US" dirty="0">
                <a:latin typeface="Arial"/>
                <a:cs typeface="Arial"/>
              </a:rPr>
              <a:t> </a:t>
            </a:r>
            <a:r>
              <a:rPr lang="en-US" dirty="0" err="1">
                <a:latin typeface="Arial"/>
                <a:cs typeface="Arial"/>
              </a:rPr>
              <a:t>Anintya</a:t>
            </a:r>
            <a:r>
              <a:rPr lang="en-US" dirty="0">
                <a:latin typeface="Arial"/>
                <a:cs typeface="Arial"/>
              </a:rPr>
              <a:t>, Una </a:t>
            </a:r>
            <a:r>
              <a:rPr lang="en-US" dirty="0" err="1">
                <a:latin typeface="Arial"/>
                <a:cs typeface="Arial"/>
              </a:rPr>
              <a:t>Oljaca</a:t>
            </a:r>
            <a:r>
              <a:rPr lang="en-US" dirty="0">
                <a:latin typeface="Arial"/>
                <a:cs typeface="Arial"/>
              </a:rPr>
              <a:t>, Leo Gordon, Hassan Riaz, </a:t>
            </a:r>
            <a:r>
              <a:rPr lang="en-US" dirty="0" err="1">
                <a:latin typeface="Arial"/>
                <a:cs typeface="Arial"/>
              </a:rPr>
              <a:t>Hyae</a:t>
            </a:r>
            <a:r>
              <a:rPr lang="en-US" dirty="0">
                <a:latin typeface="Arial"/>
                <a:cs typeface="Arial"/>
              </a:rPr>
              <a:t> Ryung Kim, and Isabel Hoyos</a:t>
            </a:r>
            <a:endParaRPr lang="en-US" dirty="0"/>
          </a:p>
        </p:txBody>
      </p:sp>
      <p:sp>
        <p:nvSpPr>
          <p:cNvPr id="4" name="Text Placeholder 3">
            <a:extLst>
              <a:ext uri="{FF2B5EF4-FFF2-40B4-BE49-F238E27FC236}">
                <a16:creationId xmlns:a16="http://schemas.microsoft.com/office/drawing/2014/main" id="{5E069DBF-9B02-78E9-116F-D901743EE841}"/>
              </a:ext>
            </a:extLst>
          </p:cNvPr>
          <p:cNvSpPr>
            <a:spLocks noGrp="1"/>
          </p:cNvSpPr>
          <p:nvPr>
            <p:ph type="body" sz="quarter" idx="12"/>
          </p:nvPr>
        </p:nvSpPr>
        <p:spPr/>
        <p:txBody>
          <a:bodyPr/>
          <a:lstStyle/>
          <a:p>
            <a:r>
              <a:rPr lang="en-US" dirty="0"/>
              <a:t>10 March 2026</a:t>
            </a:r>
          </a:p>
        </p:txBody>
      </p:sp>
      <p:sp>
        <p:nvSpPr>
          <p:cNvPr id="5" name="Text Placeholder 4">
            <a:extLst>
              <a:ext uri="{FF2B5EF4-FFF2-40B4-BE49-F238E27FC236}">
                <a16:creationId xmlns:a16="http://schemas.microsoft.com/office/drawing/2014/main" id="{7BD849A2-D187-B690-8A86-9FA5CD39D008}"/>
              </a:ext>
            </a:extLst>
          </p:cNvPr>
          <p:cNvSpPr>
            <a:spLocks noGrp="1"/>
          </p:cNvSpPr>
          <p:nvPr>
            <p:ph type="body" sz="quarter" idx="13"/>
          </p:nvPr>
        </p:nvSpPr>
        <p:spPr/>
        <p:txBody>
          <a:bodyPr/>
          <a:lstStyle/>
          <a:p>
            <a:endParaRPr lang="en-US"/>
          </a:p>
        </p:txBody>
      </p:sp>
      <p:sp>
        <p:nvSpPr>
          <p:cNvPr id="6" name="Text Placeholder 5">
            <a:extLst>
              <a:ext uri="{FF2B5EF4-FFF2-40B4-BE49-F238E27FC236}">
                <a16:creationId xmlns:a16="http://schemas.microsoft.com/office/drawing/2014/main" id="{892943EB-46C5-B527-8C71-E1FDAEFEA908}"/>
              </a:ext>
            </a:extLst>
          </p:cNvPr>
          <p:cNvSpPr>
            <a:spLocks noGrp="1"/>
          </p:cNvSpPr>
          <p:nvPr>
            <p:ph type="body" sz="quarter" idx="14"/>
          </p:nvPr>
        </p:nvSpPr>
        <p:spPr/>
        <p:txBody>
          <a:bodyPr/>
          <a:lstStyle/>
          <a:p>
            <a:r>
              <a:rPr lang="en-US" dirty="0"/>
              <a:t>Cite as: Wagner </a:t>
            </a:r>
            <a:r>
              <a:rPr lang="en-US" i="1" dirty="0"/>
              <a:t>et al. </a:t>
            </a:r>
            <a:r>
              <a:rPr lang="en-US" dirty="0"/>
              <a:t>“Geothermal Heating and Cooling,” Columbia Business School Climate Knowledge Initiative (10 March 2026).</a:t>
            </a:r>
          </a:p>
        </p:txBody>
      </p:sp>
    </p:spTree>
    <p:extLst>
      <p:ext uri="{BB962C8B-B14F-4D97-AF65-F5344CB8AC3E}">
        <p14:creationId xmlns:p14="http://schemas.microsoft.com/office/powerpoint/2010/main" val="373632979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think-cell data - do not delete" hidden="1">
            <a:extLst>
              <a:ext uri="{FF2B5EF4-FFF2-40B4-BE49-F238E27FC236}">
                <a16:creationId xmlns:a16="http://schemas.microsoft.com/office/drawing/2014/main" id="{E74A1EA8-D9E0-0566-0C0C-6B5409C74ED0}"/>
              </a:ext>
            </a:extLst>
          </p:cNvPr>
          <p:cNvGraphicFramePr>
            <a:graphicFrameLocks/>
          </p:cNvGraphicFramePr>
          <p:nvPr>
            <p:custDataLst>
              <p:tags r:id="rId1"/>
            </p:custDataLst>
            <p:extLst>
              <p:ext uri="{D42A27DB-BD31-4B8C-83A1-F6EECF244321}">
                <p14:modId xmlns:p14="http://schemas.microsoft.com/office/powerpoint/2010/main" val="2475001174"/>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72" imgW="7772400" imgH="10058400" progId="TCLayout.ActiveDocument.1">
                  <p:embed/>
                </p:oleObj>
              </mc:Choice>
              <mc:Fallback>
                <p:oleObj name="think-cell Slide" r:id="rId72" imgW="7772400" imgH="10058400" progId="TCLayout.ActiveDocument.1">
                  <p:embed/>
                  <p:pic>
                    <p:nvPicPr>
                      <p:cNvPr id="12" name="think-cell data - do not delete" hidden="1">
                        <a:extLst>
                          <a:ext uri="{FF2B5EF4-FFF2-40B4-BE49-F238E27FC236}">
                            <a16:creationId xmlns:a16="http://schemas.microsoft.com/office/drawing/2014/main" id="{E74A1EA8-D9E0-0566-0C0C-6B5409C74ED0}"/>
                          </a:ext>
                        </a:extLst>
                      </p:cNvPr>
                      <p:cNvPicPr/>
                      <p:nvPr/>
                    </p:nvPicPr>
                    <p:blipFill>
                      <a:blip r:embed="rId73"/>
                      <a:stretch>
                        <a:fillRect/>
                      </a:stretch>
                    </p:blipFill>
                    <p:spPr>
                      <a:xfrm>
                        <a:off x="1588" y="1588"/>
                        <a:ext cx="1227"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E845453D-9456-235E-62DF-C1EC568CFA38}"/>
              </a:ext>
            </a:extLst>
          </p:cNvPr>
          <p:cNvSpPr>
            <a:spLocks noGrp="1"/>
          </p:cNvSpPr>
          <p:nvPr>
            <p:ph type="title"/>
          </p:nvPr>
        </p:nvSpPr>
        <p:spPr/>
        <p:txBody>
          <a:bodyPr vert="horz" rIns="91440"/>
          <a:lstStyle/>
          <a:p>
            <a:r>
              <a:rPr lang="en-US" dirty="0"/>
              <a:t>With vast untapped thermal resources and emerging technological advancements, geothermal power is primed for a breakout decade</a:t>
            </a:r>
          </a:p>
        </p:txBody>
      </p:sp>
      <p:sp>
        <p:nvSpPr>
          <p:cNvPr id="7" name="Footer Placeholder 6">
            <a:extLst>
              <a:ext uri="{FF2B5EF4-FFF2-40B4-BE49-F238E27FC236}">
                <a16:creationId xmlns:a16="http://schemas.microsoft.com/office/drawing/2014/main" id="{88361968-97E2-6CD0-7DF2-32A7E134940D}"/>
              </a:ext>
            </a:extLst>
          </p:cNvPr>
          <p:cNvSpPr>
            <a:spLocks noGrp="1"/>
          </p:cNvSpPr>
          <p:nvPr>
            <p:ph type="ftr" sz="quarter" idx="3"/>
          </p:nvPr>
        </p:nvSpPr>
        <p:spPr>
          <a:xfrm>
            <a:off x="339692" y="6053138"/>
            <a:ext cx="9147241" cy="216706"/>
          </a:xfrm>
        </p:spPr>
        <p:txBody>
          <a:bodyPr/>
          <a:lstStyle/>
          <a:p>
            <a:pPr>
              <a:buNone/>
              <a:defRPr/>
            </a:pPr>
            <a:r>
              <a:rPr lang="en-US" dirty="0">
                <a:solidFill>
                  <a:srgbClr val="000000"/>
                </a:solidFill>
              </a:rPr>
              <a:t>*One barrel of oil/gas is roughly equivalent to 1.7 MWh. There are about 1.5 trillion proven reserves of oil/gas x 1.7 MWh = 2.55 trillion MWh of potential fossil energy remaining (50-year supply remaining). </a:t>
            </a:r>
          </a:p>
          <a:p>
            <a:pPr>
              <a:defRPr/>
            </a:pPr>
            <a:r>
              <a:rPr lang="en-US" dirty="0">
                <a:solidFill>
                  <a:srgbClr val="000000"/>
                </a:solidFill>
              </a:rPr>
              <a:t>Sources: </a:t>
            </a:r>
            <a:r>
              <a:rPr lang="en-US" dirty="0">
                <a:solidFill>
                  <a:srgbClr val="000000"/>
                </a:solidFill>
                <a:hlinkClick r:id="rId74"/>
              </a:rPr>
              <a:t>World Energy Outlook 2024</a:t>
            </a:r>
            <a:r>
              <a:rPr lang="en-US" dirty="0">
                <a:solidFill>
                  <a:srgbClr val="000000"/>
                </a:solidFill>
              </a:rPr>
              <a:t> (IEA, 2024); </a:t>
            </a:r>
            <a:r>
              <a:rPr lang="en-US" dirty="0">
                <a:solidFill>
                  <a:srgbClr val="000000"/>
                </a:solidFill>
                <a:hlinkClick r:id="rId75"/>
              </a:rPr>
              <a:t>Tapping the Earth’s Natural Heat</a:t>
            </a:r>
            <a:r>
              <a:rPr lang="en-US" dirty="0">
                <a:solidFill>
                  <a:srgbClr val="000000"/>
                </a:solidFill>
              </a:rPr>
              <a:t> (USGS, 1994); </a:t>
            </a:r>
            <a:r>
              <a:rPr lang="en-US" dirty="0">
                <a:solidFill>
                  <a:srgbClr val="000000"/>
                </a:solidFill>
                <a:hlinkClick r:id="rId76"/>
              </a:rPr>
              <a:t>Oil and Gas Reserves</a:t>
            </a:r>
            <a:r>
              <a:rPr lang="en-US" dirty="0">
                <a:solidFill>
                  <a:srgbClr val="000000"/>
                </a:solidFill>
              </a:rPr>
              <a:t> (Penn State University, n.d.); </a:t>
            </a:r>
            <a:r>
              <a:rPr lang="en-US" dirty="0">
                <a:solidFill>
                  <a:srgbClr val="000000"/>
                </a:solidFill>
                <a:hlinkClick r:id="rId77"/>
              </a:rPr>
              <a:t>Total Geothermal Capacity</a:t>
            </a:r>
            <a:r>
              <a:rPr lang="en-US" dirty="0">
                <a:solidFill>
                  <a:srgbClr val="000000"/>
                </a:solidFill>
              </a:rPr>
              <a:t> (Our World in Data, 2024); </a:t>
            </a:r>
            <a:r>
              <a:rPr lang="en-US" dirty="0">
                <a:solidFill>
                  <a:srgbClr val="000000"/>
                </a:solidFill>
                <a:hlinkClick r:id="rId78"/>
              </a:rPr>
              <a:t>Evolution of Worldwide Geothermal Power 2020-2023</a:t>
            </a:r>
            <a:r>
              <a:rPr lang="en-US" dirty="0">
                <a:solidFill>
                  <a:srgbClr val="000000"/>
                </a:solidFill>
              </a:rPr>
              <a:t> (Geothermal Energy, 2024); </a:t>
            </a:r>
            <a:r>
              <a:rPr lang="en-US" dirty="0">
                <a:solidFill>
                  <a:srgbClr val="000000"/>
                </a:solidFill>
                <a:latin typeface="Arial" panose="020B0604020202020204" pitchFamily="34" charset="0"/>
                <a:cs typeface="Arial" panose="020B0604020202020204" pitchFamily="34" charset="0"/>
                <a:hlinkClick r:id="rId79"/>
              </a:rPr>
              <a:t>Pathways to Commercial Liftoff: Geothermal Heating and Cooling</a:t>
            </a:r>
            <a:r>
              <a:rPr lang="en-US" dirty="0">
                <a:solidFill>
                  <a:srgbClr val="000000"/>
                </a:solidFill>
                <a:latin typeface="Arial" panose="020B0604020202020204" pitchFamily="34" charset="0"/>
                <a:cs typeface="Arial" panose="020B0604020202020204" pitchFamily="34" charset="0"/>
              </a:rPr>
              <a:t> (DOE, 2024).</a:t>
            </a:r>
            <a:endParaRPr lang="en-US" dirty="0">
              <a:solidFill>
                <a:schemeClr val="tx1"/>
              </a:solidFill>
              <a:cs typeface="Arial"/>
            </a:endParaRPr>
          </a:p>
          <a:p>
            <a:pPr>
              <a:defRPr/>
            </a:pPr>
            <a:r>
              <a:rPr lang="en-US" dirty="0">
                <a:solidFill>
                  <a:srgbClr val="000000"/>
                </a:solidFill>
              </a:rPr>
              <a:t>Credit: Zacharia Thurston, Pia Doris Morrow, Isabel Hoyos, and </a:t>
            </a:r>
            <a:r>
              <a:rPr lang="en-US" dirty="0">
                <a:solidFill>
                  <a:srgbClr val="000000"/>
                </a:solidFill>
                <a:hlinkClick r:id="rId80"/>
              </a:rPr>
              <a:t>Gernot Wagner</a:t>
            </a:r>
            <a:r>
              <a:rPr lang="en-US" dirty="0">
                <a:solidFill>
                  <a:srgbClr val="000000"/>
                </a:solidFill>
              </a:rPr>
              <a:t>.</a:t>
            </a:r>
            <a:r>
              <a:rPr lang="en-US" dirty="0">
                <a:cs typeface="Arial"/>
              </a:rPr>
              <a:t> </a:t>
            </a:r>
            <a:r>
              <a:rPr lang="en-US" dirty="0">
                <a:hlinkClick r:id="rId81"/>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rgbClr val="000000"/>
              </a:solidFill>
              <a:cs typeface="Arial"/>
            </a:endParaRPr>
          </a:p>
        </p:txBody>
      </p:sp>
      <p:sp>
        <p:nvSpPr>
          <p:cNvPr id="8" name="Text Placeholder 7">
            <a:extLst>
              <a:ext uri="{FF2B5EF4-FFF2-40B4-BE49-F238E27FC236}">
                <a16:creationId xmlns:a16="http://schemas.microsoft.com/office/drawing/2014/main" id="{9158B333-7D8A-4DC9-EBB9-B2128EBD91CA}"/>
              </a:ext>
            </a:extLst>
          </p:cNvPr>
          <p:cNvSpPr>
            <a:spLocks noGrp="1"/>
          </p:cNvSpPr>
          <p:nvPr>
            <p:ph type="body" sz="quarter" idx="13"/>
          </p:nvPr>
        </p:nvSpPr>
        <p:spPr/>
        <p:txBody>
          <a:bodyPr rIns="0"/>
          <a:lstStyle/>
          <a:p>
            <a:r>
              <a:rPr lang="en-US" sz="1420" dirty="0"/>
              <a:t>Potential of proven oil &amp; gas reserves vs. 1% geothermal resources*, trillion MWh</a:t>
            </a:r>
          </a:p>
        </p:txBody>
      </p:sp>
      <p:sp>
        <p:nvSpPr>
          <p:cNvPr id="9" name="Text Placeholder 8">
            <a:extLst>
              <a:ext uri="{FF2B5EF4-FFF2-40B4-BE49-F238E27FC236}">
                <a16:creationId xmlns:a16="http://schemas.microsoft.com/office/drawing/2014/main" id="{D012190D-DA05-9B4D-71A1-43A31160D8A3}"/>
              </a:ext>
            </a:extLst>
          </p:cNvPr>
          <p:cNvSpPr>
            <a:spLocks noGrp="1"/>
          </p:cNvSpPr>
          <p:nvPr>
            <p:ph type="body" sz="quarter" idx="18"/>
          </p:nvPr>
        </p:nvSpPr>
        <p:spPr/>
        <p:txBody>
          <a:bodyPr/>
          <a:lstStyle/>
          <a:p>
            <a:r>
              <a:rPr lang="en-US" sz="1420" dirty="0"/>
              <a:t>Projected global geothermal under different scenarios, GW</a:t>
            </a:r>
          </a:p>
        </p:txBody>
      </p:sp>
      <p:sp>
        <p:nvSpPr>
          <p:cNvPr id="10" name="Text Placeholder 9">
            <a:extLst>
              <a:ext uri="{FF2B5EF4-FFF2-40B4-BE49-F238E27FC236}">
                <a16:creationId xmlns:a16="http://schemas.microsoft.com/office/drawing/2014/main" id="{3E073FCE-B623-0494-C1A7-3D3E5B567B58}"/>
              </a:ext>
            </a:extLst>
          </p:cNvPr>
          <p:cNvSpPr>
            <a:spLocks noGrp="1"/>
          </p:cNvSpPr>
          <p:nvPr>
            <p:ph type="body" sz="quarter" idx="19"/>
          </p:nvPr>
        </p:nvSpPr>
        <p:spPr/>
        <p:txBody>
          <a:bodyPr/>
          <a:lstStyle/>
          <a:p>
            <a:r>
              <a:rPr lang="en-US" sz="1420" dirty="0"/>
              <a:t>Historical installed geothermal capacity by country, GW</a:t>
            </a:r>
          </a:p>
        </p:txBody>
      </p:sp>
      <p:sp>
        <p:nvSpPr>
          <p:cNvPr id="11" name="Text Placeholder 1">
            <a:extLst>
              <a:ext uri="{FF2B5EF4-FFF2-40B4-BE49-F238E27FC236}">
                <a16:creationId xmlns:a16="http://schemas.microsoft.com/office/drawing/2014/main" id="{FB6986CD-E74A-217A-AC10-796FF129A5CC}"/>
              </a:ext>
            </a:extLst>
          </p:cNvPr>
          <p:cNvSpPr txBox="1">
            <a:spLocks/>
          </p:cNvSpPr>
          <p:nvPr/>
        </p:nvSpPr>
        <p:spPr>
          <a:xfrm>
            <a:off x="0" y="0"/>
            <a:ext cx="3886200" cy="320040"/>
          </a:xfrm>
          <a:prstGeom prst="rect">
            <a:avLst/>
          </a:prstGeom>
          <a:solidFill>
            <a:schemeClr val="accent6"/>
          </a:solidFill>
        </p:spPr>
        <p:txBody>
          <a:bodyPr vert="horz" lIns="91440" tIns="45720" rIns="91440" bIns="45720" rtlCol="0">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Opportunity: Power</a:t>
            </a:r>
          </a:p>
        </p:txBody>
      </p:sp>
      <p:sp>
        <p:nvSpPr>
          <p:cNvPr id="95" name="Triangle 73">
            <a:extLst>
              <a:ext uri="{FF2B5EF4-FFF2-40B4-BE49-F238E27FC236}">
                <a16:creationId xmlns:a16="http://schemas.microsoft.com/office/drawing/2014/main" id="{5725A8F7-9FB6-DA37-C2D9-B2F3522EDB94}"/>
              </a:ext>
            </a:extLst>
          </p:cNvPr>
          <p:cNvSpPr/>
          <p:nvPr/>
        </p:nvSpPr>
        <p:spPr bwMode="gray">
          <a:xfrm rot="5400000">
            <a:off x="6200988" y="3355760"/>
            <a:ext cx="3180920" cy="1231901"/>
          </a:xfrm>
          <a:prstGeom prst="triangle">
            <a:avLst>
              <a:gd name="adj" fmla="val 94189"/>
            </a:avLst>
          </a:prstGeom>
          <a:solidFill>
            <a:schemeClr val="bg1">
              <a:lumMod val="95000"/>
            </a:schemeClr>
          </a:solidFill>
          <a:ln w="9525">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96" name="Rectangle 95">
            <a:extLst>
              <a:ext uri="{FF2B5EF4-FFF2-40B4-BE49-F238E27FC236}">
                <a16:creationId xmlns:a16="http://schemas.microsoft.com/office/drawing/2014/main" id="{3647C773-882C-DC07-054A-FC58BF1D7554}"/>
              </a:ext>
            </a:extLst>
          </p:cNvPr>
          <p:cNvSpPr/>
          <p:nvPr/>
        </p:nvSpPr>
        <p:spPr bwMode="gray">
          <a:xfrm>
            <a:off x="704850" y="4557713"/>
            <a:ext cx="787400" cy="966788"/>
          </a:xfrm>
          <a:prstGeom prst="rect">
            <a:avLst/>
          </a:prstGeom>
          <a:solidFill>
            <a:schemeClr val="bg1">
              <a:lumMod val="95000"/>
              <a:alpha val="67223"/>
            </a:schemeClr>
          </a:solidFill>
          <a:ln w="9525">
            <a:solidFill>
              <a:schemeClr val="bg2"/>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aphicFrame>
        <p:nvGraphicFramePr>
          <p:cNvPr id="178" name="Chart 177">
            <a:extLst>
              <a:ext uri="{FF2B5EF4-FFF2-40B4-BE49-F238E27FC236}">
                <a16:creationId xmlns:a16="http://schemas.microsoft.com/office/drawing/2014/main" id="{CEE8ABC8-0C33-F523-FE7C-8C93DEB2A567}"/>
              </a:ext>
            </a:extLst>
          </p:cNvPr>
          <p:cNvGraphicFramePr/>
          <p:nvPr>
            <p:custDataLst>
              <p:tags r:id="rId2"/>
            </p:custDataLst>
            <p:extLst>
              <p:ext uri="{D42A27DB-BD31-4B8C-83A1-F6EECF244321}">
                <p14:modId xmlns:p14="http://schemas.microsoft.com/office/powerpoint/2010/main" val="1895664683"/>
              </p:ext>
            </p:extLst>
          </p:nvPr>
        </p:nvGraphicFramePr>
        <p:xfrm>
          <a:off x="4221163" y="2339975"/>
          <a:ext cx="2949575" cy="3305175"/>
        </p:xfrm>
        <a:graphic>
          <a:graphicData uri="http://schemas.openxmlformats.org/drawingml/2006/chart">
            <c:chart xmlns:c="http://schemas.openxmlformats.org/drawingml/2006/chart" xmlns:r="http://schemas.openxmlformats.org/officeDocument/2006/relationships" r:id="rId82"/>
          </a:graphicData>
        </a:graphic>
      </p:graphicFrame>
      <p:sp>
        <p:nvSpPr>
          <p:cNvPr id="114" name="Text Placeholder 10">
            <a:extLst>
              <a:ext uri="{FF2B5EF4-FFF2-40B4-BE49-F238E27FC236}">
                <a16:creationId xmlns:a16="http://schemas.microsoft.com/office/drawing/2014/main" id="{A93504CA-A588-ECD5-2873-BDE923CA4DEF}"/>
              </a:ext>
            </a:extLst>
          </p:cNvPr>
          <p:cNvSpPr>
            <a:spLocks/>
          </p:cNvSpPr>
          <p:nvPr>
            <p:custDataLst>
              <p:tags r:id="rId3"/>
            </p:custDataLst>
          </p:nvPr>
        </p:nvSpPr>
        <p:spPr bwMode="gray">
          <a:xfrm>
            <a:off x="4105275" y="5486400"/>
            <a:ext cx="6985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41AC17C5-2AED-4DFB-B95D-E577BF6A9097}" type="datetime'''''''''''''''''''''''''''''''''''0'''''''''''''">
              <a:rPr lang="en-US" altLang="en-US" sz="1000" smtClean="0"/>
              <a:pPr marL="0" lvl="0" indent="0" algn="r">
                <a:spcBef>
                  <a:spcPct val="0"/>
                </a:spcBef>
                <a:spcAft>
                  <a:spcPct val="0"/>
                </a:spcAft>
                <a:buNone/>
              </a:pPr>
              <a:t>0</a:t>
            </a:fld>
            <a:endParaRPr lang="en-US" sz="1000" dirty="0"/>
          </a:p>
        </p:txBody>
      </p:sp>
      <p:sp>
        <p:nvSpPr>
          <p:cNvPr id="98" name="Text Placeholder 10">
            <a:extLst>
              <a:ext uri="{FF2B5EF4-FFF2-40B4-BE49-F238E27FC236}">
                <a16:creationId xmlns:a16="http://schemas.microsoft.com/office/drawing/2014/main" id="{C192FB2F-704C-8CF0-8B2F-9FF02146CCF8}"/>
              </a:ext>
            </a:extLst>
          </p:cNvPr>
          <p:cNvSpPr>
            <a:spLocks/>
          </p:cNvSpPr>
          <p:nvPr>
            <p:custDataLst>
              <p:tags r:id="rId4"/>
            </p:custDataLst>
          </p:nvPr>
        </p:nvSpPr>
        <p:spPr bwMode="gray">
          <a:xfrm>
            <a:off x="4105275" y="5289550"/>
            <a:ext cx="6985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0D28A0F3-00BF-4C0F-B416-08CB8871BE84}" type="datetime'''''''''''''''''''''''''1'''''''''''''''''''''''''''''''''">
              <a:rPr lang="en-US" altLang="en-US" sz="1000" smtClean="0"/>
              <a:pPr marL="0" lvl="0" indent="0" algn="r">
                <a:spcBef>
                  <a:spcPct val="0"/>
                </a:spcBef>
                <a:spcAft>
                  <a:spcPct val="0"/>
                </a:spcAft>
                <a:buNone/>
              </a:pPr>
              <a:t>1</a:t>
            </a:fld>
            <a:endParaRPr lang="en-US" sz="1000" dirty="0"/>
          </a:p>
        </p:txBody>
      </p:sp>
      <p:sp>
        <p:nvSpPr>
          <p:cNvPr id="100" name="Text Placeholder 10">
            <a:extLst>
              <a:ext uri="{FF2B5EF4-FFF2-40B4-BE49-F238E27FC236}">
                <a16:creationId xmlns:a16="http://schemas.microsoft.com/office/drawing/2014/main" id="{9C68CDBB-2639-7656-FB86-A22BD2C14BA9}"/>
              </a:ext>
            </a:extLst>
          </p:cNvPr>
          <p:cNvSpPr>
            <a:spLocks/>
          </p:cNvSpPr>
          <p:nvPr>
            <p:custDataLst>
              <p:tags r:id="rId5"/>
            </p:custDataLst>
          </p:nvPr>
        </p:nvSpPr>
        <p:spPr bwMode="gray">
          <a:xfrm>
            <a:off x="4105275" y="4897438"/>
            <a:ext cx="6985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83287764-3AEC-4247-A00B-45474B87654C}" type="datetime'''''''''''''''''''''''''''''3'''''''''">
              <a:rPr lang="en-US" altLang="en-US" sz="1000" smtClean="0"/>
              <a:pPr marL="0" lvl="0" indent="0" algn="r">
                <a:spcBef>
                  <a:spcPct val="0"/>
                </a:spcBef>
                <a:spcAft>
                  <a:spcPct val="0"/>
                </a:spcAft>
                <a:buNone/>
              </a:pPr>
              <a:t>3</a:t>
            </a:fld>
            <a:endParaRPr lang="en-US" sz="1000" dirty="0"/>
          </a:p>
        </p:txBody>
      </p:sp>
      <p:sp>
        <p:nvSpPr>
          <p:cNvPr id="101" name="Text Placeholder 10">
            <a:extLst>
              <a:ext uri="{FF2B5EF4-FFF2-40B4-BE49-F238E27FC236}">
                <a16:creationId xmlns:a16="http://schemas.microsoft.com/office/drawing/2014/main" id="{9D60478A-1763-14E4-0D71-4CA597BBA4EB}"/>
              </a:ext>
            </a:extLst>
          </p:cNvPr>
          <p:cNvSpPr>
            <a:spLocks/>
          </p:cNvSpPr>
          <p:nvPr>
            <p:custDataLst>
              <p:tags r:id="rId6"/>
            </p:custDataLst>
          </p:nvPr>
        </p:nvSpPr>
        <p:spPr bwMode="gray">
          <a:xfrm>
            <a:off x="4105275" y="4702175"/>
            <a:ext cx="6985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03206F5B-CC84-42F1-8C71-15F883F11A83}" type="datetime'''''''''''''''''''''''''''''''4'''''''''''''''''''''''''">
              <a:rPr lang="en-US" altLang="en-US" sz="1000" smtClean="0"/>
              <a:pPr marL="0" lvl="0" indent="0" algn="r">
                <a:spcBef>
                  <a:spcPct val="0"/>
                </a:spcBef>
                <a:spcAft>
                  <a:spcPct val="0"/>
                </a:spcAft>
                <a:buNone/>
              </a:pPr>
              <a:t>4</a:t>
            </a:fld>
            <a:endParaRPr lang="en-US" sz="1000" dirty="0"/>
          </a:p>
        </p:txBody>
      </p:sp>
      <p:sp>
        <p:nvSpPr>
          <p:cNvPr id="102" name="Text Placeholder 10">
            <a:extLst>
              <a:ext uri="{FF2B5EF4-FFF2-40B4-BE49-F238E27FC236}">
                <a16:creationId xmlns:a16="http://schemas.microsoft.com/office/drawing/2014/main" id="{1957F4EF-C2D5-8878-CADA-6490036FA21E}"/>
              </a:ext>
            </a:extLst>
          </p:cNvPr>
          <p:cNvSpPr>
            <a:spLocks/>
          </p:cNvSpPr>
          <p:nvPr>
            <p:custDataLst>
              <p:tags r:id="rId7"/>
            </p:custDataLst>
          </p:nvPr>
        </p:nvSpPr>
        <p:spPr bwMode="gray">
          <a:xfrm>
            <a:off x="4105275" y="4505325"/>
            <a:ext cx="6985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D8E9CF03-6880-4B22-9673-7B4F8C6A21A2}" type="datetime'5'''''''''''''''''''''''''''">
              <a:rPr lang="en-US" altLang="en-US" sz="1000" smtClean="0"/>
              <a:pPr marL="0" lvl="0" indent="0" algn="r">
                <a:spcBef>
                  <a:spcPct val="0"/>
                </a:spcBef>
                <a:spcAft>
                  <a:spcPct val="0"/>
                </a:spcAft>
                <a:buNone/>
              </a:pPr>
              <a:t>5</a:t>
            </a:fld>
            <a:endParaRPr lang="en-US" sz="1000" dirty="0"/>
          </a:p>
        </p:txBody>
      </p:sp>
      <p:sp>
        <p:nvSpPr>
          <p:cNvPr id="103" name="Text Placeholder 10">
            <a:extLst>
              <a:ext uri="{FF2B5EF4-FFF2-40B4-BE49-F238E27FC236}">
                <a16:creationId xmlns:a16="http://schemas.microsoft.com/office/drawing/2014/main" id="{4B7E5592-7619-3C71-B340-771E24665DA9}"/>
              </a:ext>
            </a:extLst>
          </p:cNvPr>
          <p:cNvSpPr>
            <a:spLocks/>
          </p:cNvSpPr>
          <p:nvPr>
            <p:custDataLst>
              <p:tags r:id="rId8"/>
            </p:custDataLst>
          </p:nvPr>
        </p:nvSpPr>
        <p:spPr bwMode="gray">
          <a:xfrm>
            <a:off x="4105275" y="4308475"/>
            <a:ext cx="6985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E32CC66E-E3A9-4437-B62F-9A56B29B2D1E}" type="datetime'''''''''''''''''''''''''''''''''''''''''''''''''6'''''''''''''">
              <a:rPr lang="en-US" altLang="en-US" sz="1000" smtClean="0"/>
              <a:pPr marL="0" lvl="0" indent="0" algn="r">
                <a:spcBef>
                  <a:spcPct val="0"/>
                </a:spcBef>
                <a:spcAft>
                  <a:spcPct val="0"/>
                </a:spcAft>
                <a:buNone/>
              </a:pPr>
              <a:t>6</a:t>
            </a:fld>
            <a:endParaRPr lang="en-US" sz="1000" dirty="0"/>
          </a:p>
        </p:txBody>
      </p:sp>
      <p:sp>
        <p:nvSpPr>
          <p:cNvPr id="104" name="Text Placeholder 10">
            <a:extLst>
              <a:ext uri="{FF2B5EF4-FFF2-40B4-BE49-F238E27FC236}">
                <a16:creationId xmlns:a16="http://schemas.microsoft.com/office/drawing/2014/main" id="{63B1E0C0-AA30-BBCD-DA18-A2E055C86707}"/>
              </a:ext>
            </a:extLst>
          </p:cNvPr>
          <p:cNvSpPr>
            <a:spLocks/>
          </p:cNvSpPr>
          <p:nvPr>
            <p:custDataLst>
              <p:tags r:id="rId9"/>
            </p:custDataLst>
          </p:nvPr>
        </p:nvSpPr>
        <p:spPr bwMode="gray">
          <a:xfrm>
            <a:off x="4105275" y="4113213"/>
            <a:ext cx="6985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80527405-76B1-4542-A98E-69149B223773}" type="datetime'''''''''''''''''''''''''''7'''''''''''">
              <a:rPr lang="en-US" altLang="en-US" sz="1000" smtClean="0"/>
              <a:pPr marL="0" lvl="0" indent="0" algn="r">
                <a:spcBef>
                  <a:spcPct val="0"/>
                </a:spcBef>
                <a:spcAft>
                  <a:spcPct val="0"/>
                </a:spcAft>
                <a:buNone/>
              </a:pPr>
              <a:t>7</a:t>
            </a:fld>
            <a:endParaRPr lang="en-US" sz="1000" dirty="0"/>
          </a:p>
        </p:txBody>
      </p:sp>
      <p:sp>
        <p:nvSpPr>
          <p:cNvPr id="105" name="Text Placeholder 10">
            <a:extLst>
              <a:ext uri="{FF2B5EF4-FFF2-40B4-BE49-F238E27FC236}">
                <a16:creationId xmlns:a16="http://schemas.microsoft.com/office/drawing/2014/main" id="{C48DFBCD-2AE0-7B75-CF1B-AA4D9E3EE285}"/>
              </a:ext>
            </a:extLst>
          </p:cNvPr>
          <p:cNvSpPr>
            <a:spLocks/>
          </p:cNvSpPr>
          <p:nvPr>
            <p:custDataLst>
              <p:tags r:id="rId10"/>
            </p:custDataLst>
          </p:nvPr>
        </p:nvSpPr>
        <p:spPr bwMode="gray">
          <a:xfrm>
            <a:off x="4105275" y="3916363"/>
            <a:ext cx="6985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9AC76360-ABEE-46F4-93E2-99F7814949DE}" type="datetime'8'''''''''''''''''''''''">
              <a:rPr lang="en-US" altLang="en-US" sz="1000" smtClean="0"/>
              <a:pPr marL="0" lvl="0" indent="0" algn="r">
                <a:spcBef>
                  <a:spcPct val="0"/>
                </a:spcBef>
                <a:spcAft>
                  <a:spcPct val="0"/>
                </a:spcAft>
                <a:buNone/>
              </a:pPr>
              <a:t>8</a:t>
            </a:fld>
            <a:endParaRPr lang="en-US" sz="1000" dirty="0"/>
          </a:p>
        </p:txBody>
      </p:sp>
      <p:sp>
        <p:nvSpPr>
          <p:cNvPr id="106" name="Text Placeholder 10">
            <a:extLst>
              <a:ext uri="{FF2B5EF4-FFF2-40B4-BE49-F238E27FC236}">
                <a16:creationId xmlns:a16="http://schemas.microsoft.com/office/drawing/2014/main" id="{BE589F4C-C0BB-0D78-6C07-52B9DAB4A972}"/>
              </a:ext>
            </a:extLst>
          </p:cNvPr>
          <p:cNvSpPr>
            <a:spLocks/>
          </p:cNvSpPr>
          <p:nvPr>
            <p:custDataLst>
              <p:tags r:id="rId11"/>
            </p:custDataLst>
          </p:nvPr>
        </p:nvSpPr>
        <p:spPr bwMode="gray">
          <a:xfrm>
            <a:off x="4105275" y="3719513"/>
            <a:ext cx="6985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AEAB741B-4B97-442B-8A83-87E5248207EC}" type="datetime'''''''''9'''">
              <a:rPr lang="en-US" altLang="en-US" sz="1000" smtClean="0"/>
              <a:pPr marL="0" lvl="0" indent="0" algn="r">
                <a:spcBef>
                  <a:spcPct val="0"/>
                </a:spcBef>
                <a:spcAft>
                  <a:spcPct val="0"/>
                </a:spcAft>
                <a:buNone/>
              </a:pPr>
              <a:t>9</a:t>
            </a:fld>
            <a:endParaRPr lang="en-US" sz="1000" dirty="0"/>
          </a:p>
        </p:txBody>
      </p:sp>
      <p:sp>
        <p:nvSpPr>
          <p:cNvPr id="107" name="Text Placeholder 10">
            <a:extLst>
              <a:ext uri="{FF2B5EF4-FFF2-40B4-BE49-F238E27FC236}">
                <a16:creationId xmlns:a16="http://schemas.microsoft.com/office/drawing/2014/main" id="{858EFB49-AD13-C2D5-5D19-971522AB0127}"/>
              </a:ext>
            </a:extLst>
          </p:cNvPr>
          <p:cNvSpPr>
            <a:spLocks/>
          </p:cNvSpPr>
          <p:nvPr>
            <p:custDataLst>
              <p:tags r:id="rId12"/>
            </p:custDataLst>
          </p:nvPr>
        </p:nvSpPr>
        <p:spPr bwMode="gray">
          <a:xfrm>
            <a:off x="4035425" y="3524250"/>
            <a:ext cx="13970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5F8FECDC-5063-4AA4-A766-F15E9E414ED1}" type="datetime'''''''''''''''''''''''1''''''''''''0'''''''">
              <a:rPr lang="en-US" altLang="en-US" sz="1000" smtClean="0"/>
              <a:pPr marL="0" lvl="0" indent="0" algn="r">
                <a:spcBef>
                  <a:spcPct val="0"/>
                </a:spcBef>
                <a:spcAft>
                  <a:spcPct val="0"/>
                </a:spcAft>
                <a:buNone/>
              </a:pPr>
              <a:t>10</a:t>
            </a:fld>
            <a:endParaRPr lang="en-US" sz="1000" dirty="0"/>
          </a:p>
        </p:txBody>
      </p:sp>
      <p:sp>
        <p:nvSpPr>
          <p:cNvPr id="108" name="Text Placeholder 10">
            <a:extLst>
              <a:ext uri="{FF2B5EF4-FFF2-40B4-BE49-F238E27FC236}">
                <a16:creationId xmlns:a16="http://schemas.microsoft.com/office/drawing/2014/main" id="{A65A351B-63DE-D4CC-D9B9-512F2A2E09D1}"/>
              </a:ext>
            </a:extLst>
          </p:cNvPr>
          <p:cNvSpPr>
            <a:spLocks/>
          </p:cNvSpPr>
          <p:nvPr>
            <p:custDataLst>
              <p:tags r:id="rId13"/>
            </p:custDataLst>
          </p:nvPr>
        </p:nvSpPr>
        <p:spPr bwMode="gray">
          <a:xfrm>
            <a:off x="4035425" y="3327400"/>
            <a:ext cx="13970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94CBCC0C-4C1C-49AF-8FDB-EBB07960E07C}" type="datetime'''''''''''''''''''''''1''''''''''''''1'''''''''''''''">
              <a:rPr lang="en-US" altLang="en-US" sz="1000" smtClean="0"/>
              <a:pPr marL="0" lvl="0" indent="0" algn="r">
                <a:spcBef>
                  <a:spcPct val="0"/>
                </a:spcBef>
                <a:spcAft>
                  <a:spcPct val="0"/>
                </a:spcAft>
                <a:buNone/>
              </a:pPr>
              <a:t>11</a:t>
            </a:fld>
            <a:endParaRPr lang="en-US" sz="1000" dirty="0"/>
          </a:p>
        </p:txBody>
      </p:sp>
      <p:sp>
        <p:nvSpPr>
          <p:cNvPr id="109" name="Text Placeholder 10">
            <a:extLst>
              <a:ext uri="{FF2B5EF4-FFF2-40B4-BE49-F238E27FC236}">
                <a16:creationId xmlns:a16="http://schemas.microsoft.com/office/drawing/2014/main" id="{16760160-4D83-F7B9-44E3-5AAC3834B777}"/>
              </a:ext>
            </a:extLst>
          </p:cNvPr>
          <p:cNvSpPr>
            <a:spLocks/>
          </p:cNvSpPr>
          <p:nvPr>
            <p:custDataLst>
              <p:tags r:id="rId14"/>
            </p:custDataLst>
          </p:nvPr>
        </p:nvSpPr>
        <p:spPr bwMode="gray">
          <a:xfrm>
            <a:off x="4035425" y="3132138"/>
            <a:ext cx="13970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C0071BF9-83F7-4C20-B676-B17617FAF615}" type="datetime'''''''''1''''''''''''''''2'''''">
              <a:rPr lang="en-US" altLang="en-US" sz="1000" smtClean="0"/>
              <a:pPr marL="0" lvl="0" indent="0" algn="r">
                <a:spcBef>
                  <a:spcPct val="0"/>
                </a:spcBef>
                <a:spcAft>
                  <a:spcPct val="0"/>
                </a:spcAft>
                <a:buNone/>
              </a:pPr>
              <a:t>12</a:t>
            </a:fld>
            <a:endParaRPr lang="en-US" sz="1000" dirty="0"/>
          </a:p>
        </p:txBody>
      </p:sp>
      <p:sp>
        <p:nvSpPr>
          <p:cNvPr id="110" name="Text Placeholder 10">
            <a:extLst>
              <a:ext uri="{FF2B5EF4-FFF2-40B4-BE49-F238E27FC236}">
                <a16:creationId xmlns:a16="http://schemas.microsoft.com/office/drawing/2014/main" id="{0B5D457E-7A44-BD22-05DB-19F84BD92B9B}"/>
              </a:ext>
            </a:extLst>
          </p:cNvPr>
          <p:cNvSpPr>
            <a:spLocks/>
          </p:cNvSpPr>
          <p:nvPr>
            <p:custDataLst>
              <p:tags r:id="rId15"/>
            </p:custDataLst>
          </p:nvPr>
        </p:nvSpPr>
        <p:spPr bwMode="gray">
          <a:xfrm>
            <a:off x="4035425" y="2935288"/>
            <a:ext cx="13970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87167B73-BE3C-4A3C-AED1-48623755A151}" type="datetime'''''''''''''''''''''''''''''''1''''''''''''3'''''''''''''''">
              <a:rPr lang="en-US" altLang="en-US" sz="1000" smtClean="0"/>
              <a:pPr marL="0" lvl="0" indent="0" algn="r">
                <a:spcBef>
                  <a:spcPct val="0"/>
                </a:spcBef>
                <a:spcAft>
                  <a:spcPct val="0"/>
                </a:spcAft>
                <a:buNone/>
              </a:pPr>
              <a:t>13</a:t>
            </a:fld>
            <a:endParaRPr lang="en-US" sz="1000" dirty="0"/>
          </a:p>
        </p:txBody>
      </p:sp>
      <p:sp>
        <p:nvSpPr>
          <p:cNvPr id="111" name="Text Placeholder 10">
            <a:extLst>
              <a:ext uri="{FF2B5EF4-FFF2-40B4-BE49-F238E27FC236}">
                <a16:creationId xmlns:a16="http://schemas.microsoft.com/office/drawing/2014/main" id="{F393D3AA-ADBD-637B-059F-A32976E2BC6D}"/>
              </a:ext>
            </a:extLst>
          </p:cNvPr>
          <p:cNvSpPr>
            <a:spLocks/>
          </p:cNvSpPr>
          <p:nvPr>
            <p:custDataLst>
              <p:tags r:id="rId16"/>
            </p:custDataLst>
          </p:nvPr>
        </p:nvSpPr>
        <p:spPr bwMode="gray">
          <a:xfrm>
            <a:off x="4035425" y="2738438"/>
            <a:ext cx="13970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AE3FA6F3-1C48-4A5F-84F8-D80A8B1A7B6B}" type="datetime'''''''1''''''4'''''''''''''''''''''''''''''">
              <a:rPr lang="en-US" altLang="en-US" sz="1000" smtClean="0"/>
              <a:pPr marL="0" lvl="0" indent="0" algn="r">
                <a:spcBef>
                  <a:spcPct val="0"/>
                </a:spcBef>
                <a:spcAft>
                  <a:spcPct val="0"/>
                </a:spcAft>
                <a:buNone/>
              </a:pPr>
              <a:t>14</a:t>
            </a:fld>
            <a:endParaRPr lang="en-US" sz="1000" dirty="0"/>
          </a:p>
        </p:txBody>
      </p:sp>
      <p:sp>
        <p:nvSpPr>
          <p:cNvPr id="112" name="Text Placeholder 10">
            <a:extLst>
              <a:ext uri="{FF2B5EF4-FFF2-40B4-BE49-F238E27FC236}">
                <a16:creationId xmlns:a16="http://schemas.microsoft.com/office/drawing/2014/main" id="{77D0E894-D39E-7351-A052-C5EC450332AC}"/>
              </a:ext>
            </a:extLst>
          </p:cNvPr>
          <p:cNvSpPr>
            <a:spLocks/>
          </p:cNvSpPr>
          <p:nvPr>
            <p:custDataLst>
              <p:tags r:id="rId17"/>
            </p:custDataLst>
          </p:nvPr>
        </p:nvSpPr>
        <p:spPr bwMode="gray">
          <a:xfrm>
            <a:off x="4035425" y="2543175"/>
            <a:ext cx="13970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13E3F313-03A6-4BBE-A1BF-4E1C58FCAFD5}" type="datetime'''''''''''1''''''''''''''''''''''''''''''''''''''5'''''''">
              <a:rPr lang="en-US" altLang="en-US" sz="1000" smtClean="0"/>
              <a:pPr marL="0" lvl="0" indent="0" algn="r">
                <a:spcBef>
                  <a:spcPct val="0"/>
                </a:spcBef>
                <a:spcAft>
                  <a:spcPct val="0"/>
                </a:spcAft>
                <a:buNone/>
              </a:pPr>
              <a:t>15</a:t>
            </a:fld>
            <a:endParaRPr lang="en-US" sz="1000" dirty="0"/>
          </a:p>
        </p:txBody>
      </p:sp>
      <p:sp>
        <p:nvSpPr>
          <p:cNvPr id="113" name="Text Placeholder 10">
            <a:extLst>
              <a:ext uri="{FF2B5EF4-FFF2-40B4-BE49-F238E27FC236}">
                <a16:creationId xmlns:a16="http://schemas.microsoft.com/office/drawing/2014/main" id="{F3CE02FE-7EFF-BA42-E76E-88DE45088968}"/>
              </a:ext>
            </a:extLst>
          </p:cNvPr>
          <p:cNvSpPr txBox="1">
            <a:spLocks/>
          </p:cNvSpPr>
          <p:nvPr>
            <p:custDataLst>
              <p:tags r:id="rId18"/>
            </p:custDataLst>
          </p:nvPr>
        </p:nvSpPr>
        <p:spPr bwMode="gray">
          <a:xfrm>
            <a:off x="4035425" y="2346325"/>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56C89C50-D8C3-4F69-8BE8-955830CCE429}" type="datetime'''1''''''''''''''''''''''''''''6'''''''''''''''''''''''''">
              <a:rPr lang="en-US" altLang="en-US" sz="1000" smtClean="0"/>
              <a:pPr marL="0" indent="0" algn="r">
                <a:spcBef>
                  <a:spcPct val="0"/>
                </a:spcBef>
                <a:spcAft>
                  <a:spcPct val="0"/>
                </a:spcAft>
                <a:buNone/>
              </a:pPr>
              <a:t>16</a:t>
            </a:fld>
            <a:endParaRPr lang="en-US" sz="1000" dirty="0"/>
          </a:p>
        </p:txBody>
      </p:sp>
      <p:sp>
        <p:nvSpPr>
          <p:cNvPr id="99" name="Text Placeholder 10">
            <a:extLst>
              <a:ext uri="{FF2B5EF4-FFF2-40B4-BE49-F238E27FC236}">
                <a16:creationId xmlns:a16="http://schemas.microsoft.com/office/drawing/2014/main" id="{07B444D2-1A8B-A633-CEFC-487964C2583B}"/>
              </a:ext>
            </a:extLst>
          </p:cNvPr>
          <p:cNvSpPr>
            <a:spLocks/>
          </p:cNvSpPr>
          <p:nvPr>
            <p:custDataLst>
              <p:tags r:id="rId19"/>
            </p:custDataLst>
          </p:nvPr>
        </p:nvSpPr>
        <p:spPr bwMode="gray">
          <a:xfrm>
            <a:off x="4105275" y="5094288"/>
            <a:ext cx="6985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AA013511-54AB-47D0-BC14-AFE0C412CA34}" type="datetime'''''''''''''''''''''''''''''''''''''''2'''''''''''''''''''''">
              <a:rPr lang="en-US" altLang="en-US" sz="1000" smtClean="0"/>
              <a:pPr marL="0" lvl="0" indent="0" algn="r">
                <a:spcBef>
                  <a:spcPct val="0"/>
                </a:spcBef>
                <a:spcAft>
                  <a:spcPct val="0"/>
                </a:spcAft>
                <a:buNone/>
              </a:pPr>
              <a:t>2</a:t>
            </a:fld>
            <a:endParaRPr lang="en-US" sz="1000" dirty="0"/>
          </a:p>
        </p:txBody>
      </p:sp>
      <p:cxnSp>
        <p:nvCxnSpPr>
          <p:cNvPr id="115" name="Straight Connector 114">
            <a:extLst>
              <a:ext uri="{FF2B5EF4-FFF2-40B4-BE49-F238E27FC236}">
                <a16:creationId xmlns:a16="http://schemas.microsoft.com/office/drawing/2014/main" id="{B8616ADB-3C31-78D4-A085-007C58A55404}"/>
              </a:ext>
            </a:extLst>
          </p:cNvPr>
          <p:cNvCxnSpPr/>
          <p:nvPr>
            <p:custDataLst>
              <p:tags r:id="rId20"/>
            </p:custDataLst>
          </p:nvPr>
        </p:nvCxnSpPr>
        <p:spPr bwMode="auto">
          <a:xfrm flipH="1">
            <a:off x="7126288" y="2667000"/>
            <a:ext cx="79375" cy="60325"/>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134" name="Text Placeholder 10">
            <a:extLst>
              <a:ext uri="{FF2B5EF4-FFF2-40B4-BE49-F238E27FC236}">
                <a16:creationId xmlns:a16="http://schemas.microsoft.com/office/drawing/2014/main" id="{C5B2AEE1-EBDE-2D63-6B66-C21208F8D3D0}"/>
              </a:ext>
            </a:extLst>
          </p:cNvPr>
          <p:cNvSpPr txBox="1">
            <a:spLocks/>
          </p:cNvSpPr>
          <p:nvPr>
            <p:custDataLst>
              <p:tags r:id="rId21"/>
            </p:custDataLst>
          </p:nvPr>
        </p:nvSpPr>
        <p:spPr bwMode="auto">
          <a:xfrm>
            <a:off x="5549900" y="560546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3BF8FFE8-E22C-490D-957E-E17031E5D288}" type="datetime'''''''''''''''2''''''''''''''''''''01''''''''''''''2'''">
              <a:rPr lang="en-US" altLang="en-US" sz="1000" smtClean="0"/>
              <a:pPr marL="0" indent="0" algn="ctr">
                <a:spcBef>
                  <a:spcPct val="0"/>
                </a:spcBef>
                <a:spcAft>
                  <a:spcPct val="0"/>
                </a:spcAft>
                <a:buNone/>
              </a:pPr>
              <a:t>2012</a:t>
            </a:fld>
            <a:endParaRPr lang="en-US" sz="1000" dirty="0"/>
          </a:p>
        </p:txBody>
      </p:sp>
      <p:sp>
        <p:nvSpPr>
          <p:cNvPr id="131" name="Text Placeholder 10">
            <a:extLst>
              <a:ext uri="{FF2B5EF4-FFF2-40B4-BE49-F238E27FC236}">
                <a16:creationId xmlns:a16="http://schemas.microsoft.com/office/drawing/2014/main" id="{D33C3796-C148-F87E-2B7C-504DA88F8725}"/>
              </a:ext>
            </a:extLst>
          </p:cNvPr>
          <p:cNvSpPr txBox="1">
            <a:spLocks/>
          </p:cNvSpPr>
          <p:nvPr>
            <p:custDataLst>
              <p:tags r:id="rId22"/>
            </p:custDataLst>
          </p:nvPr>
        </p:nvSpPr>
        <p:spPr bwMode="auto">
          <a:xfrm>
            <a:off x="4621213" y="560546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C701197C-A5A3-46EE-B20F-68B599DA496C}" type="datetime'''''''''''''20''''''''''''''''''''0''''''''''''''''4'''''''">
              <a:rPr lang="en-US" altLang="en-US" sz="1000" smtClean="0"/>
              <a:pPr marL="0" indent="0" algn="ctr">
                <a:spcBef>
                  <a:spcPct val="0"/>
                </a:spcBef>
                <a:spcAft>
                  <a:spcPct val="0"/>
                </a:spcAft>
                <a:buNone/>
              </a:pPr>
              <a:t>2004</a:t>
            </a:fld>
            <a:endParaRPr lang="en-US" sz="1000" dirty="0"/>
          </a:p>
        </p:txBody>
      </p:sp>
      <p:sp>
        <p:nvSpPr>
          <p:cNvPr id="117" name="Text Placeholder 10">
            <a:extLst>
              <a:ext uri="{FF2B5EF4-FFF2-40B4-BE49-F238E27FC236}">
                <a16:creationId xmlns:a16="http://schemas.microsoft.com/office/drawing/2014/main" id="{83292DAD-5AD2-23F5-A112-90B6AD6D79E4}"/>
              </a:ext>
            </a:extLst>
          </p:cNvPr>
          <p:cNvSpPr txBox="1">
            <a:spLocks/>
          </p:cNvSpPr>
          <p:nvPr>
            <p:custDataLst>
              <p:tags r:id="rId23"/>
            </p:custDataLst>
          </p:nvPr>
        </p:nvSpPr>
        <p:spPr bwMode="auto">
          <a:xfrm>
            <a:off x="6013450" y="560546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0F69E378-DC28-49BB-83F3-B02B3FF760AF}" type="datetime'''''''''''''''20''''''''1''''''6'''''''">
              <a:rPr lang="en-US" altLang="en-US" sz="1000" smtClean="0"/>
              <a:pPr marL="0" indent="0" algn="ctr">
                <a:spcBef>
                  <a:spcPct val="0"/>
                </a:spcBef>
                <a:spcAft>
                  <a:spcPct val="0"/>
                </a:spcAft>
                <a:buNone/>
              </a:pPr>
              <a:t>2016</a:t>
            </a:fld>
            <a:endParaRPr lang="en-US" sz="1000" dirty="0"/>
          </a:p>
        </p:txBody>
      </p:sp>
      <p:sp>
        <p:nvSpPr>
          <p:cNvPr id="118" name="Text Placeholder 10">
            <a:extLst>
              <a:ext uri="{FF2B5EF4-FFF2-40B4-BE49-F238E27FC236}">
                <a16:creationId xmlns:a16="http://schemas.microsoft.com/office/drawing/2014/main" id="{8DB26DBF-4C8D-B9FA-0BD5-7E56CF6CE625}"/>
              </a:ext>
            </a:extLst>
          </p:cNvPr>
          <p:cNvSpPr txBox="1">
            <a:spLocks/>
          </p:cNvSpPr>
          <p:nvPr>
            <p:custDataLst>
              <p:tags r:id="rId24"/>
            </p:custDataLst>
          </p:nvPr>
        </p:nvSpPr>
        <p:spPr bwMode="auto">
          <a:xfrm>
            <a:off x="6478588" y="560546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7FD7D6AC-DE7A-43F1-9DAE-C370BA8969CC}" type="datetime'''''''2''''''''''0''''''''20'">
              <a:rPr lang="en-US" altLang="en-US" sz="1000" smtClean="0"/>
              <a:pPr marL="0" indent="0" algn="ctr">
                <a:spcBef>
                  <a:spcPct val="0"/>
                </a:spcBef>
                <a:spcAft>
                  <a:spcPct val="0"/>
                </a:spcAft>
                <a:buNone/>
              </a:pPr>
              <a:t>2020</a:t>
            </a:fld>
            <a:endParaRPr lang="en-US" sz="1000" dirty="0"/>
          </a:p>
        </p:txBody>
      </p:sp>
      <p:sp>
        <p:nvSpPr>
          <p:cNvPr id="119" name="Text Placeholder 10">
            <a:extLst>
              <a:ext uri="{FF2B5EF4-FFF2-40B4-BE49-F238E27FC236}">
                <a16:creationId xmlns:a16="http://schemas.microsoft.com/office/drawing/2014/main" id="{F8DDD34D-9483-185C-D369-3D32DC948BA9}"/>
              </a:ext>
            </a:extLst>
          </p:cNvPr>
          <p:cNvSpPr txBox="1">
            <a:spLocks/>
          </p:cNvSpPr>
          <p:nvPr>
            <p:custDataLst>
              <p:tags r:id="rId25"/>
            </p:custDataLst>
          </p:nvPr>
        </p:nvSpPr>
        <p:spPr bwMode="auto">
          <a:xfrm>
            <a:off x="6942138" y="560546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7D5A3AE3-082B-43B3-8BD5-291A5B7AC292}" type="datetime'''''''''''2''''0''''''''''''''''''''24'">
              <a:rPr lang="en-US" altLang="en-US" sz="1000" smtClean="0"/>
              <a:pPr marL="0" indent="0" algn="ctr">
                <a:spcBef>
                  <a:spcPct val="0"/>
                </a:spcBef>
                <a:spcAft>
                  <a:spcPct val="0"/>
                </a:spcAft>
                <a:buNone/>
              </a:pPr>
              <a:t>2024</a:t>
            </a:fld>
            <a:endParaRPr lang="en-US" sz="1000" dirty="0"/>
          </a:p>
        </p:txBody>
      </p:sp>
      <p:sp>
        <p:nvSpPr>
          <p:cNvPr id="120" name="Text Placeholder 10">
            <a:extLst>
              <a:ext uri="{FF2B5EF4-FFF2-40B4-BE49-F238E27FC236}">
                <a16:creationId xmlns:a16="http://schemas.microsoft.com/office/drawing/2014/main" id="{9ED7ED38-2F4B-A7D5-654B-5ACBA54E67A0}"/>
              </a:ext>
            </a:extLst>
          </p:cNvPr>
          <p:cNvSpPr txBox="1">
            <a:spLocks/>
          </p:cNvSpPr>
          <p:nvPr>
            <p:custDataLst>
              <p:tags r:id="rId26"/>
            </p:custDataLst>
          </p:nvPr>
        </p:nvSpPr>
        <p:spPr bwMode="auto">
          <a:xfrm>
            <a:off x="7231063" y="5241925"/>
            <a:ext cx="533400" cy="1063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3D703213-BD59-4105-BE81-9F80C044AD6A}" type="datetime'U''''n''it''ed ''''''''S''''''''''''t''''a''t''''''es'">
              <a:rPr lang="en-US" altLang="en-US" sz="700" smtClean="0"/>
              <a:pPr/>
              <a:t>United States</a:t>
            </a:fld>
            <a:endParaRPr lang="en-US" sz="700" dirty="0"/>
          </a:p>
        </p:txBody>
      </p:sp>
      <p:sp>
        <p:nvSpPr>
          <p:cNvPr id="121" name="Text Placeholder 10">
            <a:extLst>
              <a:ext uri="{FF2B5EF4-FFF2-40B4-BE49-F238E27FC236}">
                <a16:creationId xmlns:a16="http://schemas.microsoft.com/office/drawing/2014/main" id="{2EC32BF4-1461-F4E8-50AA-321052373B79}"/>
              </a:ext>
            </a:extLst>
          </p:cNvPr>
          <p:cNvSpPr txBox="1">
            <a:spLocks/>
          </p:cNvSpPr>
          <p:nvPr>
            <p:custDataLst>
              <p:tags r:id="rId27"/>
            </p:custDataLst>
          </p:nvPr>
        </p:nvSpPr>
        <p:spPr bwMode="auto">
          <a:xfrm>
            <a:off x="7231063" y="4716463"/>
            <a:ext cx="384175" cy="1063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8C84B094-8B77-43B8-9791-3C40A8B82141}" type="datetime'''''I''''''''''''''''n''d''on''es''i''''''a'''''''''''''''''">
              <a:rPr lang="en-US" altLang="en-US" sz="700" smtClean="0"/>
              <a:pPr/>
              <a:t>Indonesia</a:t>
            </a:fld>
            <a:endParaRPr lang="en-US" sz="700" dirty="0"/>
          </a:p>
        </p:txBody>
      </p:sp>
      <p:sp>
        <p:nvSpPr>
          <p:cNvPr id="122" name="Text Placeholder 10">
            <a:extLst>
              <a:ext uri="{FF2B5EF4-FFF2-40B4-BE49-F238E27FC236}">
                <a16:creationId xmlns:a16="http://schemas.microsoft.com/office/drawing/2014/main" id="{7C25370B-D276-594C-9A86-DD5750D2793A}"/>
              </a:ext>
            </a:extLst>
          </p:cNvPr>
          <p:cNvSpPr txBox="1">
            <a:spLocks/>
          </p:cNvSpPr>
          <p:nvPr>
            <p:custDataLst>
              <p:tags r:id="rId28"/>
            </p:custDataLst>
          </p:nvPr>
        </p:nvSpPr>
        <p:spPr bwMode="auto">
          <a:xfrm>
            <a:off x="7231063" y="4265613"/>
            <a:ext cx="425450" cy="1063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sz="700" dirty="0"/>
              <a:t>Philippines</a:t>
            </a:r>
            <a:endParaRPr lang="en-US" sz="700" dirty="0"/>
          </a:p>
        </p:txBody>
      </p:sp>
      <p:sp>
        <p:nvSpPr>
          <p:cNvPr id="123" name="Text Placeholder 10">
            <a:extLst>
              <a:ext uri="{FF2B5EF4-FFF2-40B4-BE49-F238E27FC236}">
                <a16:creationId xmlns:a16="http://schemas.microsoft.com/office/drawing/2014/main" id="{E1195FD4-E3DA-6282-A13D-433AE018B849}"/>
              </a:ext>
            </a:extLst>
          </p:cNvPr>
          <p:cNvSpPr txBox="1">
            <a:spLocks/>
          </p:cNvSpPr>
          <p:nvPr>
            <p:custDataLst>
              <p:tags r:id="rId29"/>
            </p:custDataLst>
          </p:nvPr>
        </p:nvSpPr>
        <p:spPr bwMode="auto">
          <a:xfrm>
            <a:off x="7231063" y="3903663"/>
            <a:ext cx="271463" cy="1063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5ECA9AFD-63C6-4422-A696-82C1200FCE90}" type="datetime'''T''''''''''''''''''''''''''u''''''''''rk''''''''''e''''y'">
              <a:rPr lang="en-US" altLang="en-US" sz="700" smtClean="0"/>
              <a:pPr/>
              <a:t>Turkey</a:t>
            </a:fld>
            <a:endParaRPr lang="en-US" sz="700" dirty="0"/>
          </a:p>
        </p:txBody>
      </p:sp>
      <p:sp>
        <p:nvSpPr>
          <p:cNvPr id="124" name="Text Placeholder 10">
            <a:extLst>
              <a:ext uri="{FF2B5EF4-FFF2-40B4-BE49-F238E27FC236}">
                <a16:creationId xmlns:a16="http://schemas.microsoft.com/office/drawing/2014/main" id="{D30A2233-002E-A568-8140-404980F4321A}"/>
              </a:ext>
            </a:extLst>
          </p:cNvPr>
          <p:cNvSpPr txBox="1">
            <a:spLocks/>
          </p:cNvSpPr>
          <p:nvPr>
            <p:custDataLst>
              <p:tags r:id="rId30"/>
            </p:custDataLst>
          </p:nvPr>
        </p:nvSpPr>
        <p:spPr bwMode="auto">
          <a:xfrm>
            <a:off x="7231063" y="3608388"/>
            <a:ext cx="520700" cy="1063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B1E24AE6-4B7A-4E43-9232-FD1AE6E42A93}" type="datetime'Ne''''''w ''''''''''Z''e''''a''''l''''a''n''''d'''''''''''''''">
              <a:rPr lang="en-US" altLang="en-US" sz="700" smtClean="0"/>
              <a:pPr/>
              <a:t>New Zealand</a:t>
            </a:fld>
            <a:endParaRPr lang="en-US" sz="700" dirty="0"/>
          </a:p>
        </p:txBody>
      </p:sp>
      <p:sp>
        <p:nvSpPr>
          <p:cNvPr id="125" name="Text Placeholder 10">
            <a:extLst>
              <a:ext uri="{FF2B5EF4-FFF2-40B4-BE49-F238E27FC236}">
                <a16:creationId xmlns:a16="http://schemas.microsoft.com/office/drawing/2014/main" id="{B233474B-8F3A-4564-98E8-9BB5A25043B8}"/>
              </a:ext>
            </a:extLst>
          </p:cNvPr>
          <p:cNvSpPr txBox="1">
            <a:spLocks/>
          </p:cNvSpPr>
          <p:nvPr>
            <p:custDataLst>
              <p:tags r:id="rId31"/>
            </p:custDataLst>
          </p:nvPr>
        </p:nvSpPr>
        <p:spPr bwMode="auto">
          <a:xfrm>
            <a:off x="7231063" y="3400425"/>
            <a:ext cx="280988" cy="1063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CD60845F-8410-45D8-837E-3584BFD50594}" type="datetime'''''M''''''''''e''''x''''''''''''''''''ic''''''o'">
              <a:rPr lang="en-US" altLang="en-US" sz="700" smtClean="0"/>
              <a:pPr/>
              <a:t>Mexico</a:t>
            </a:fld>
            <a:endParaRPr lang="en-US" sz="700" dirty="0"/>
          </a:p>
        </p:txBody>
      </p:sp>
      <p:sp>
        <p:nvSpPr>
          <p:cNvPr id="126" name="Text Placeholder 10">
            <a:extLst>
              <a:ext uri="{FF2B5EF4-FFF2-40B4-BE49-F238E27FC236}">
                <a16:creationId xmlns:a16="http://schemas.microsoft.com/office/drawing/2014/main" id="{5F7366CA-34E3-B2D7-C071-BE2374D7B5C3}"/>
              </a:ext>
            </a:extLst>
          </p:cNvPr>
          <p:cNvSpPr txBox="1">
            <a:spLocks/>
          </p:cNvSpPr>
          <p:nvPr>
            <p:custDataLst>
              <p:tags r:id="rId32"/>
            </p:custDataLst>
          </p:nvPr>
        </p:nvSpPr>
        <p:spPr bwMode="auto">
          <a:xfrm>
            <a:off x="7231063" y="3243263"/>
            <a:ext cx="250825" cy="1063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D9DC2AAA-08B9-471B-9995-38C18D7D3BDD}" type="datetime'''''''''K''''e''''''''''''''''''''''nya'''''''''''''''">
              <a:rPr lang="en-US" altLang="en-US" sz="700" smtClean="0"/>
              <a:pPr/>
              <a:t>Kenya</a:t>
            </a:fld>
            <a:endParaRPr lang="en-US" sz="700" dirty="0"/>
          </a:p>
        </p:txBody>
      </p:sp>
      <p:sp>
        <p:nvSpPr>
          <p:cNvPr id="127" name="Text Placeholder 10">
            <a:extLst>
              <a:ext uri="{FF2B5EF4-FFF2-40B4-BE49-F238E27FC236}">
                <a16:creationId xmlns:a16="http://schemas.microsoft.com/office/drawing/2014/main" id="{81A43B72-52E8-417E-A703-FC5322A3B71C}"/>
              </a:ext>
            </a:extLst>
          </p:cNvPr>
          <p:cNvSpPr txBox="1">
            <a:spLocks/>
          </p:cNvSpPr>
          <p:nvPr>
            <p:custDataLst>
              <p:tags r:id="rId33"/>
            </p:custDataLst>
          </p:nvPr>
        </p:nvSpPr>
        <p:spPr bwMode="auto">
          <a:xfrm>
            <a:off x="7231063" y="3086100"/>
            <a:ext cx="285750" cy="1063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sz="700" dirty="0"/>
              <a:t>Iceland</a:t>
            </a:r>
          </a:p>
        </p:txBody>
      </p:sp>
      <p:sp>
        <p:nvSpPr>
          <p:cNvPr id="128" name="Text Placeholder 10">
            <a:extLst>
              <a:ext uri="{FF2B5EF4-FFF2-40B4-BE49-F238E27FC236}">
                <a16:creationId xmlns:a16="http://schemas.microsoft.com/office/drawing/2014/main" id="{27ABE98F-1C0A-0E9C-EC06-C724571E121D}"/>
              </a:ext>
            </a:extLst>
          </p:cNvPr>
          <p:cNvSpPr txBox="1">
            <a:spLocks/>
          </p:cNvSpPr>
          <p:nvPr>
            <p:custDataLst>
              <p:tags r:id="rId34"/>
            </p:custDataLst>
          </p:nvPr>
        </p:nvSpPr>
        <p:spPr bwMode="auto">
          <a:xfrm>
            <a:off x="7231063" y="2928938"/>
            <a:ext cx="163513" cy="1063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A3ABF767-184A-444D-8D49-BBA7748DAF58}" type="datetime'''''''''''''''''''''''I''''''t''''''''a''''l''''y'''''">
              <a:rPr lang="en-US" altLang="en-US" sz="700" smtClean="0"/>
              <a:pPr/>
              <a:t>Italy</a:t>
            </a:fld>
            <a:endParaRPr lang="en-US" sz="700" dirty="0"/>
          </a:p>
        </p:txBody>
      </p:sp>
      <p:sp>
        <p:nvSpPr>
          <p:cNvPr id="129" name="Text Placeholder 10">
            <a:extLst>
              <a:ext uri="{FF2B5EF4-FFF2-40B4-BE49-F238E27FC236}">
                <a16:creationId xmlns:a16="http://schemas.microsoft.com/office/drawing/2014/main" id="{504964FA-02D1-6717-ED9C-B562E4BEFBB9}"/>
              </a:ext>
            </a:extLst>
          </p:cNvPr>
          <p:cNvSpPr txBox="1">
            <a:spLocks/>
          </p:cNvSpPr>
          <p:nvPr>
            <p:custDataLst>
              <p:tags r:id="rId35"/>
            </p:custDataLst>
          </p:nvPr>
        </p:nvSpPr>
        <p:spPr bwMode="auto">
          <a:xfrm>
            <a:off x="7231063" y="2771775"/>
            <a:ext cx="241300" cy="1063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C2401AAC-209F-4FF3-AEED-AED652CE32F4}" type="datetime'''''''''''''''''''Ja''''p''''''''''''''''a''''''''''''n'''">
              <a:rPr lang="en-US" altLang="en-US" sz="700" smtClean="0"/>
              <a:pPr/>
              <a:t>Japan</a:t>
            </a:fld>
            <a:endParaRPr lang="en-US" sz="700" dirty="0"/>
          </a:p>
        </p:txBody>
      </p:sp>
      <p:sp>
        <p:nvSpPr>
          <p:cNvPr id="130" name="Text Placeholder 10">
            <a:extLst>
              <a:ext uri="{FF2B5EF4-FFF2-40B4-BE49-F238E27FC236}">
                <a16:creationId xmlns:a16="http://schemas.microsoft.com/office/drawing/2014/main" id="{D1E62C52-97F9-4AE5-4C68-34034C4F3527}"/>
              </a:ext>
            </a:extLst>
          </p:cNvPr>
          <p:cNvSpPr txBox="1">
            <a:spLocks/>
          </p:cNvSpPr>
          <p:nvPr>
            <p:custDataLst>
              <p:tags r:id="rId36"/>
            </p:custDataLst>
          </p:nvPr>
        </p:nvSpPr>
        <p:spPr bwMode="auto">
          <a:xfrm>
            <a:off x="7231063" y="2614613"/>
            <a:ext cx="433388" cy="1063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EF32364C-585F-4368-B91B-47A955AE78BC}" type="datetime'''''''C''''''''''''os''''''''ta ''''''Rica'''''">
              <a:rPr lang="en-US" altLang="en-US" sz="700" smtClean="0"/>
              <a:pPr/>
              <a:t>Costa Rica</a:t>
            </a:fld>
            <a:endParaRPr lang="en-US" sz="700" dirty="0"/>
          </a:p>
        </p:txBody>
      </p:sp>
      <p:sp>
        <p:nvSpPr>
          <p:cNvPr id="133" name="Text Placeholder 10">
            <a:extLst>
              <a:ext uri="{FF2B5EF4-FFF2-40B4-BE49-F238E27FC236}">
                <a16:creationId xmlns:a16="http://schemas.microsoft.com/office/drawing/2014/main" id="{0CD77CBB-972A-F5FB-5AFD-000EE7E66608}"/>
              </a:ext>
            </a:extLst>
          </p:cNvPr>
          <p:cNvSpPr txBox="1">
            <a:spLocks/>
          </p:cNvSpPr>
          <p:nvPr>
            <p:custDataLst>
              <p:tags r:id="rId37"/>
            </p:custDataLst>
          </p:nvPr>
        </p:nvSpPr>
        <p:spPr bwMode="auto">
          <a:xfrm>
            <a:off x="4157663" y="560546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5ACB23BD-79B8-43C5-9B2C-F24B64597CC0}" type="datetime'''''''2''''''0''''''''''''''''''''''''''0''''0'''''''''''''">
              <a:rPr lang="en-US" altLang="en-US" sz="1000" smtClean="0"/>
              <a:pPr marL="0" indent="0" algn="ctr">
                <a:spcBef>
                  <a:spcPct val="0"/>
                </a:spcBef>
                <a:spcAft>
                  <a:spcPct val="0"/>
                </a:spcAft>
                <a:buNone/>
              </a:pPr>
              <a:t>2000</a:t>
            </a:fld>
            <a:endParaRPr lang="en-US" sz="1000" dirty="0"/>
          </a:p>
        </p:txBody>
      </p:sp>
      <p:sp>
        <p:nvSpPr>
          <p:cNvPr id="132" name="Text Placeholder 10">
            <a:extLst>
              <a:ext uri="{FF2B5EF4-FFF2-40B4-BE49-F238E27FC236}">
                <a16:creationId xmlns:a16="http://schemas.microsoft.com/office/drawing/2014/main" id="{E23BD6A5-E65E-143A-5910-DFD7997E087A}"/>
              </a:ext>
            </a:extLst>
          </p:cNvPr>
          <p:cNvSpPr txBox="1">
            <a:spLocks/>
          </p:cNvSpPr>
          <p:nvPr>
            <p:custDataLst>
              <p:tags r:id="rId38"/>
            </p:custDataLst>
          </p:nvPr>
        </p:nvSpPr>
        <p:spPr bwMode="auto">
          <a:xfrm>
            <a:off x="7231063" y="2457450"/>
            <a:ext cx="539750" cy="1063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F18815BF-58C7-4B02-8CFE-27FBB2532A86}" type="datetime'''R''es''t'' o''''f W''''''o''''''''''r''l''''''''d'''''''">
              <a:rPr lang="en-US" altLang="en-US" sz="700" smtClean="0"/>
              <a:pPr/>
              <a:t>Rest of World</a:t>
            </a:fld>
            <a:endParaRPr lang="en-US" sz="700" dirty="0"/>
          </a:p>
        </p:txBody>
      </p:sp>
      <p:sp>
        <p:nvSpPr>
          <p:cNvPr id="116" name="Text Placeholder 10">
            <a:extLst>
              <a:ext uri="{FF2B5EF4-FFF2-40B4-BE49-F238E27FC236}">
                <a16:creationId xmlns:a16="http://schemas.microsoft.com/office/drawing/2014/main" id="{23B67F22-B055-7A61-2549-5378F7AB9BD7}"/>
              </a:ext>
            </a:extLst>
          </p:cNvPr>
          <p:cNvSpPr txBox="1">
            <a:spLocks/>
          </p:cNvSpPr>
          <p:nvPr>
            <p:custDataLst>
              <p:tags r:id="rId39"/>
            </p:custDataLst>
          </p:nvPr>
        </p:nvSpPr>
        <p:spPr bwMode="auto">
          <a:xfrm>
            <a:off x="5086350" y="560546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3E765D65-E133-44F2-A557-14019C16074A}" type="datetime'''''''''''''''''''''''''''''''2''008'">
              <a:rPr lang="en-US" altLang="en-US" sz="1000" smtClean="0"/>
              <a:pPr marL="0" indent="0" algn="ctr">
                <a:spcBef>
                  <a:spcPct val="0"/>
                </a:spcBef>
                <a:spcAft>
                  <a:spcPct val="0"/>
                </a:spcAft>
                <a:buNone/>
              </a:pPr>
              <a:t>2008</a:t>
            </a:fld>
            <a:endParaRPr lang="en-US" sz="1000" dirty="0"/>
          </a:p>
        </p:txBody>
      </p:sp>
      <p:graphicFrame>
        <p:nvGraphicFramePr>
          <p:cNvPr id="179" name="Chart 178">
            <a:extLst>
              <a:ext uri="{FF2B5EF4-FFF2-40B4-BE49-F238E27FC236}">
                <a16:creationId xmlns:a16="http://schemas.microsoft.com/office/drawing/2014/main" id="{3F6FA72F-A4B5-FFC6-4746-C03AEDCABC7D}"/>
              </a:ext>
            </a:extLst>
          </p:cNvPr>
          <p:cNvGraphicFramePr/>
          <p:nvPr>
            <p:custDataLst>
              <p:tags r:id="rId40"/>
            </p:custDataLst>
            <p:extLst>
              <p:ext uri="{D42A27DB-BD31-4B8C-83A1-F6EECF244321}">
                <p14:modId xmlns:p14="http://schemas.microsoft.com/office/powerpoint/2010/main" val="4285474059"/>
              </p:ext>
            </p:extLst>
          </p:nvPr>
        </p:nvGraphicFramePr>
        <p:xfrm>
          <a:off x="1790700" y="2097088"/>
          <a:ext cx="2024063" cy="3597275"/>
        </p:xfrm>
        <a:graphic>
          <a:graphicData uri="http://schemas.openxmlformats.org/drawingml/2006/chart">
            <c:chart xmlns:c="http://schemas.openxmlformats.org/drawingml/2006/chart" xmlns:r="http://schemas.openxmlformats.org/officeDocument/2006/relationships" r:id="rId83"/>
          </a:graphicData>
        </a:graphic>
      </p:graphicFrame>
      <p:sp>
        <p:nvSpPr>
          <p:cNvPr id="136" name="Text Placeholder 10">
            <a:extLst>
              <a:ext uri="{FF2B5EF4-FFF2-40B4-BE49-F238E27FC236}">
                <a16:creationId xmlns:a16="http://schemas.microsoft.com/office/drawing/2014/main" id="{BFC4DF99-A0D6-3FA3-AF45-BCE2C8DEDF97}"/>
              </a:ext>
            </a:extLst>
          </p:cNvPr>
          <p:cNvSpPr txBox="1">
            <a:spLocks/>
          </p:cNvSpPr>
          <p:nvPr>
            <p:custDataLst>
              <p:tags r:id="rId41"/>
            </p:custDataLst>
          </p:nvPr>
        </p:nvSpPr>
        <p:spPr bwMode="gray">
          <a:xfrm>
            <a:off x="2473325" y="5354638"/>
            <a:ext cx="25717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4288" tIns="0" rIns="1428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800" b="1" dirty="0"/>
              <a:t>2.5</a:t>
            </a:r>
            <a:r>
              <a:rPr lang="en-US" altLang="en-US" sz="800" b="1" dirty="0">
                <a:effectLst/>
              </a:rPr>
              <a:t>5 </a:t>
            </a:r>
            <a:endParaRPr lang="en-US" sz="800" b="1" dirty="0"/>
          </a:p>
        </p:txBody>
      </p:sp>
      <p:sp>
        <p:nvSpPr>
          <p:cNvPr id="137" name="Rectangle 136">
            <a:extLst>
              <a:ext uri="{FF2B5EF4-FFF2-40B4-BE49-F238E27FC236}">
                <a16:creationId xmlns:a16="http://schemas.microsoft.com/office/drawing/2014/main" id="{74754768-80A9-2953-E9CF-9EDBCC2A4701}"/>
              </a:ext>
            </a:extLst>
          </p:cNvPr>
          <p:cNvSpPr/>
          <p:nvPr>
            <p:custDataLst>
              <p:tags r:id="rId42"/>
            </p:custDataLst>
          </p:nvPr>
        </p:nvSpPr>
        <p:spPr bwMode="auto">
          <a:xfrm>
            <a:off x="357188" y="2373313"/>
            <a:ext cx="179388" cy="133350"/>
          </a:xfrm>
          <a:prstGeom prst="rect">
            <a:avLst/>
          </a:prstGeom>
          <a:solidFill>
            <a:srgbClr val="808080"/>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38" name="Rectangle 137">
            <a:extLst>
              <a:ext uri="{FF2B5EF4-FFF2-40B4-BE49-F238E27FC236}">
                <a16:creationId xmlns:a16="http://schemas.microsoft.com/office/drawing/2014/main" id="{FB40ECFA-CB3F-8CF0-A892-415BBC987543}"/>
              </a:ext>
            </a:extLst>
          </p:cNvPr>
          <p:cNvSpPr/>
          <p:nvPr>
            <p:custDataLst>
              <p:tags r:id="rId43"/>
            </p:custDataLst>
          </p:nvPr>
        </p:nvSpPr>
        <p:spPr bwMode="auto">
          <a:xfrm>
            <a:off x="357188" y="2576513"/>
            <a:ext cx="179388" cy="133350"/>
          </a:xfrm>
          <a:prstGeom prst="rect">
            <a:avLst/>
          </a:prstGeom>
          <a:solidFill>
            <a:schemeClr val="accent1"/>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39" name="Text Placeholder 10">
            <a:extLst>
              <a:ext uri="{FF2B5EF4-FFF2-40B4-BE49-F238E27FC236}">
                <a16:creationId xmlns:a16="http://schemas.microsoft.com/office/drawing/2014/main" id="{EEC70CCD-85E4-543A-F395-F71C899C99DA}"/>
              </a:ext>
            </a:extLst>
          </p:cNvPr>
          <p:cNvSpPr txBox="1">
            <a:spLocks/>
          </p:cNvSpPr>
          <p:nvPr>
            <p:custDataLst>
              <p:tags r:id="rId44"/>
            </p:custDataLst>
          </p:nvPr>
        </p:nvSpPr>
        <p:spPr bwMode="auto">
          <a:xfrm>
            <a:off x="587375" y="2368550"/>
            <a:ext cx="12446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8C9ACFE7-81E5-4EF0-AE71-D8203E31A0EB}" type="datetime'''P''''''r''''''''''''o''''''''''ve''''''''''n'''''">
              <a:rPr lang="en-US" altLang="en-US" sz="1000" smtClean="0"/>
              <a:pPr/>
              <a:t>Proven</a:t>
            </a:fld>
            <a:r>
              <a:rPr lang="en-US" altLang="en-US" sz="1000">
                <a:effectLst/>
              </a:rPr>
              <a:t> </a:t>
            </a:r>
            <a:r>
              <a:rPr lang="en-US" altLang="en-US" sz="1000" dirty="0">
                <a:effectLst/>
              </a:rPr>
              <a:t>fossil </a:t>
            </a:r>
            <a:r>
              <a:rPr lang="en-US" altLang="en-US" sz="1000" dirty="0"/>
              <a:t>r</a:t>
            </a:r>
            <a:r>
              <a:rPr lang="en-US" altLang="en-US" sz="1000" dirty="0">
                <a:effectLst/>
              </a:rPr>
              <a:t>eserves</a:t>
            </a:r>
            <a:endParaRPr lang="en-US" sz="1000" dirty="0"/>
          </a:p>
        </p:txBody>
      </p:sp>
      <p:sp>
        <p:nvSpPr>
          <p:cNvPr id="140" name="Text Placeholder 10">
            <a:extLst>
              <a:ext uri="{FF2B5EF4-FFF2-40B4-BE49-F238E27FC236}">
                <a16:creationId xmlns:a16="http://schemas.microsoft.com/office/drawing/2014/main" id="{8273EF87-4306-85BF-1176-F2C7DCFCAC39}"/>
              </a:ext>
            </a:extLst>
          </p:cNvPr>
          <p:cNvSpPr txBox="1">
            <a:spLocks/>
          </p:cNvSpPr>
          <p:nvPr>
            <p:custDataLst>
              <p:tags r:id="rId45"/>
            </p:custDataLst>
          </p:nvPr>
        </p:nvSpPr>
        <p:spPr bwMode="auto">
          <a:xfrm>
            <a:off x="587375" y="2571750"/>
            <a:ext cx="14398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sz="1000" dirty="0"/>
              <a:t>1% geothermal resources</a:t>
            </a:r>
            <a:endParaRPr lang="en-US" sz="1000" dirty="0"/>
          </a:p>
        </p:txBody>
      </p:sp>
      <p:graphicFrame>
        <p:nvGraphicFramePr>
          <p:cNvPr id="180" name="Chart 179">
            <a:extLst>
              <a:ext uri="{FF2B5EF4-FFF2-40B4-BE49-F238E27FC236}">
                <a16:creationId xmlns:a16="http://schemas.microsoft.com/office/drawing/2014/main" id="{96BBE6EC-802C-AE51-4B15-70D420578374}"/>
              </a:ext>
            </a:extLst>
          </p:cNvPr>
          <p:cNvGraphicFramePr/>
          <p:nvPr>
            <p:custDataLst>
              <p:tags r:id="rId46"/>
            </p:custDataLst>
            <p:extLst>
              <p:ext uri="{D42A27DB-BD31-4B8C-83A1-F6EECF244321}">
                <p14:modId xmlns:p14="http://schemas.microsoft.com/office/powerpoint/2010/main" val="3185933921"/>
              </p:ext>
            </p:extLst>
          </p:nvPr>
        </p:nvGraphicFramePr>
        <p:xfrm>
          <a:off x="830263" y="4714875"/>
          <a:ext cx="547687" cy="696913"/>
        </p:xfrm>
        <a:graphic>
          <a:graphicData uri="http://schemas.openxmlformats.org/drawingml/2006/chart">
            <c:chart xmlns:c="http://schemas.openxmlformats.org/drawingml/2006/chart" xmlns:r="http://schemas.openxmlformats.org/officeDocument/2006/relationships" r:id="rId84"/>
          </a:graphicData>
        </a:graphic>
      </p:graphicFrame>
      <p:sp>
        <p:nvSpPr>
          <p:cNvPr id="142" name="Text Placeholder 10">
            <a:extLst>
              <a:ext uri="{FF2B5EF4-FFF2-40B4-BE49-F238E27FC236}">
                <a16:creationId xmlns:a16="http://schemas.microsoft.com/office/drawing/2014/main" id="{CC86ED57-AA76-0B20-2ED2-1FECD14B2F20}"/>
              </a:ext>
            </a:extLst>
          </p:cNvPr>
          <p:cNvSpPr txBox="1">
            <a:spLocks/>
          </p:cNvSpPr>
          <p:nvPr>
            <p:custDataLst>
              <p:tags r:id="rId47"/>
            </p:custDataLst>
          </p:nvPr>
        </p:nvSpPr>
        <p:spPr bwMode="gray">
          <a:xfrm>
            <a:off x="974725" y="4649788"/>
            <a:ext cx="25717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4288" tIns="0" rIns="1428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800" b="1" dirty="0"/>
              <a:t>2.5</a:t>
            </a:r>
            <a:r>
              <a:rPr lang="en-US" altLang="en-US" sz="800" b="1" dirty="0">
                <a:effectLst/>
              </a:rPr>
              <a:t>5 </a:t>
            </a:r>
            <a:endParaRPr lang="en-US" sz="800" b="1" dirty="0"/>
          </a:p>
        </p:txBody>
      </p:sp>
      <p:sp>
        <p:nvSpPr>
          <p:cNvPr id="143" name="Triangle 142">
            <a:extLst>
              <a:ext uri="{FF2B5EF4-FFF2-40B4-BE49-F238E27FC236}">
                <a16:creationId xmlns:a16="http://schemas.microsoft.com/office/drawing/2014/main" id="{BDDEB411-A3AB-B268-7A0B-034060E01775}"/>
              </a:ext>
            </a:extLst>
          </p:cNvPr>
          <p:cNvSpPr/>
          <p:nvPr/>
        </p:nvSpPr>
        <p:spPr bwMode="gray">
          <a:xfrm rot="5400000">
            <a:off x="1409700" y="4691063"/>
            <a:ext cx="1095375" cy="623888"/>
          </a:xfrm>
          <a:prstGeom prst="triangle">
            <a:avLst>
              <a:gd name="adj" fmla="val 92498"/>
            </a:avLst>
          </a:prstGeom>
          <a:solidFill>
            <a:schemeClr val="bg1">
              <a:lumMod val="95000"/>
            </a:schemeClr>
          </a:solidFill>
          <a:ln w="9525">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44" name="Left Brace 143">
            <a:extLst>
              <a:ext uri="{FF2B5EF4-FFF2-40B4-BE49-F238E27FC236}">
                <a16:creationId xmlns:a16="http://schemas.microsoft.com/office/drawing/2014/main" id="{2A755D40-3248-276F-3801-1BF7F0914EAA}"/>
              </a:ext>
            </a:extLst>
          </p:cNvPr>
          <p:cNvSpPr/>
          <p:nvPr/>
        </p:nvSpPr>
        <p:spPr bwMode="gray">
          <a:xfrm>
            <a:off x="2225675" y="2381250"/>
            <a:ext cx="254000" cy="3130550"/>
          </a:xfrm>
          <a:prstGeom prst="leftBrace">
            <a:avLst>
              <a:gd name="adj1" fmla="val 0"/>
              <a:gd name="adj2" fmla="val 50000"/>
            </a:avLst>
          </a:prstGeom>
          <a:ln w="9525" cap="flat">
            <a:solidFill>
              <a:schemeClr val="accent1"/>
            </a:solidFill>
            <a:miter lim="800000"/>
            <a:tailEnd type="none" w="med" len="lg"/>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5" name="Rectangle 144">
            <a:extLst>
              <a:ext uri="{FF2B5EF4-FFF2-40B4-BE49-F238E27FC236}">
                <a16:creationId xmlns:a16="http://schemas.microsoft.com/office/drawing/2014/main" id="{54D316C7-7078-73B5-A08F-A9D2539F14AF}"/>
              </a:ext>
            </a:extLst>
          </p:cNvPr>
          <p:cNvSpPr/>
          <p:nvPr/>
        </p:nvSpPr>
        <p:spPr bwMode="gray">
          <a:xfrm>
            <a:off x="407986" y="3486086"/>
            <a:ext cx="1712914" cy="654115"/>
          </a:xfrm>
          <a:prstGeom prst="rect">
            <a:avLst/>
          </a:prstGeom>
          <a:noFill/>
          <a:ln w="9525">
            <a:solidFill>
              <a:schemeClr val="accent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spcBef>
                <a:spcPts val="0"/>
              </a:spcBef>
              <a:buNone/>
            </a:pPr>
            <a:r>
              <a:rPr lang="en-US" sz="1600" b="1" dirty="0">
                <a:solidFill>
                  <a:schemeClr val="accent1"/>
                </a:solidFill>
              </a:rPr>
              <a:t>500x</a:t>
            </a:r>
            <a:r>
              <a:rPr lang="en-US" sz="1600" dirty="0">
                <a:solidFill>
                  <a:schemeClr val="accent1"/>
                </a:solidFill>
              </a:rPr>
              <a:t> </a:t>
            </a:r>
          </a:p>
          <a:p>
            <a:pPr marL="0" indent="0" algn="ctr">
              <a:spcBef>
                <a:spcPts val="0"/>
              </a:spcBef>
              <a:buNone/>
            </a:pPr>
            <a:r>
              <a:rPr lang="en-US" sz="1050" dirty="0">
                <a:solidFill>
                  <a:schemeClr val="accent1"/>
                </a:solidFill>
              </a:rPr>
              <a:t>potential energy </a:t>
            </a:r>
          </a:p>
          <a:p>
            <a:pPr marL="0" indent="0" algn="ctr">
              <a:spcBef>
                <a:spcPts val="0"/>
              </a:spcBef>
              <a:buNone/>
            </a:pPr>
            <a:r>
              <a:rPr lang="en-US" sz="1050" dirty="0">
                <a:solidFill>
                  <a:schemeClr val="accent1"/>
                </a:solidFill>
              </a:rPr>
              <a:t>(all geothermal resources)</a:t>
            </a:r>
            <a:endParaRPr lang="en-US" sz="1600" dirty="0">
              <a:solidFill>
                <a:schemeClr val="accent1"/>
              </a:solidFill>
            </a:endParaRPr>
          </a:p>
        </p:txBody>
      </p:sp>
      <p:graphicFrame>
        <p:nvGraphicFramePr>
          <p:cNvPr id="181" name="Chart 180">
            <a:extLst>
              <a:ext uri="{FF2B5EF4-FFF2-40B4-BE49-F238E27FC236}">
                <a16:creationId xmlns:a16="http://schemas.microsoft.com/office/drawing/2014/main" id="{450814ED-E795-740F-756D-3881743BCE37}"/>
              </a:ext>
            </a:extLst>
          </p:cNvPr>
          <p:cNvGraphicFramePr/>
          <p:nvPr>
            <p:custDataLst>
              <p:tags r:id="rId48"/>
            </p:custDataLst>
            <p:extLst>
              <p:ext uri="{D42A27DB-BD31-4B8C-83A1-F6EECF244321}">
                <p14:modId xmlns:p14="http://schemas.microsoft.com/office/powerpoint/2010/main" val="3877817254"/>
              </p:ext>
            </p:extLst>
          </p:nvPr>
        </p:nvGraphicFramePr>
        <p:xfrm>
          <a:off x="8189913" y="2286000"/>
          <a:ext cx="3914775" cy="3333750"/>
        </p:xfrm>
        <a:graphic>
          <a:graphicData uri="http://schemas.openxmlformats.org/drawingml/2006/chart">
            <c:chart xmlns:c="http://schemas.openxmlformats.org/drawingml/2006/chart" xmlns:r="http://schemas.openxmlformats.org/officeDocument/2006/relationships" r:id="rId85"/>
          </a:graphicData>
        </a:graphic>
      </p:graphicFrame>
      <p:sp>
        <p:nvSpPr>
          <p:cNvPr id="153" name="Text Placeholder 10">
            <a:extLst>
              <a:ext uri="{FF2B5EF4-FFF2-40B4-BE49-F238E27FC236}">
                <a16:creationId xmlns:a16="http://schemas.microsoft.com/office/drawing/2014/main" id="{318C8610-CFD5-91B4-7FA0-B6EC60284AF2}"/>
              </a:ext>
            </a:extLst>
          </p:cNvPr>
          <p:cNvSpPr>
            <a:spLocks/>
          </p:cNvSpPr>
          <p:nvPr>
            <p:custDataLst>
              <p:tags r:id="rId49"/>
            </p:custDataLst>
          </p:nvPr>
        </p:nvSpPr>
        <p:spPr bwMode="gray">
          <a:xfrm>
            <a:off x="8291512" y="5168900"/>
            <a:ext cx="6985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DD46482E-12D4-451A-A0A5-7418ABF5773F}" type="datetime'''''''''''''''''''''''''''''''''''''0'''''''''''''''''''">
              <a:rPr lang="en-US" altLang="en-US" sz="1000" smtClean="0"/>
              <a:pPr marL="0" lvl="0" indent="0" algn="r">
                <a:spcBef>
                  <a:spcPct val="0"/>
                </a:spcBef>
                <a:spcAft>
                  <a:spcPct val="0"/>
                </a:spcAft>
                <a:buNone/>
              </a:pPr>
              <a:t>0</a:t>
            </a:fld>
            <a:endParaRPr lang="en-US" sz="1000" dirty="0"/>
          </a:p>
        </p:txBody>
      </p:sp>
      <p:sp>
        <p:nvSpPr>
          <p:cNvPr id="147" name="Text Placeholder 10">
            <a:extLst>
              <a:ext uri="{FF2B5EF4-FFF2-40B4-BE49-F238E27FC236}">
                <a16:creationId xmlns:a16="http://schemas.microsoft.com/office/drawing/2014/main" id="{7C73C3B2-4B57-73C2-BD18-8A313D566C87}"/>
              </a:ext>
            </a:extLst>
          </p:cNvPr>
          <p:cNvSpPr>
            <a:spLocks/>
          </p:cNvSpPr>
          <p:nvPr>
            <p:custDataLst>
              <p:tags r:id="rId50"/>
            </p:custDataLst>
          </p:nvPr>
        </p:nvSpPr>
        <p:spPr bwMode="gray">
          <a:xfrm>
            <a:off x="8221662" y="4929188"/>
            <a:ext cx="13970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FA6A01AB-D322-4FB1-9160-A8BBAD699F02}" type="datetime'''''''''''''1''''''''''''''''0'''''''''''''''''''''''''''''''">
              <a:rPr lang="en-US" altLang="en-US" sz="1000" smtClean="0"/>
              <a:pPr marL="0" lvl="0" indent="0" algn="r">
                <a:spcBef>
                  <a:spcPct val="0"/>
                </a:spcBef>
                <a:spcAft>
                  <a:spcPct val="0"/>
                </a:spcAft>
                <a:buNone/>
              </a:pPr>
              <a:t>10</a:t>
            </a:fld>
            <a:endParaRPr lang="en-US" sz="1000" dirty="0"/>
          </a:p>
        </p:txBody>
      </p:sp>
      <p:sp>
        <p:nvSpPr>
          <p:cNvPr id="148" name="Text Placeholder 10">
            <a:extLst>
              <a:ext uri="{FF2B5EF4-FFF2-40B4-BE49-F238E27FC236}">
                <a16:creationId xmlns:a16="http://schemas.microsoft.com/office/drawing/2014/main" id="{5371A37C-A5E6-B28A-6F93-73D427FC4B51}"/>
              </a:ext>
            </a:extLst>
          </p:cNvPr>
          <p:cNvSpPr>
            <a:spLocks/>
          </p:cNvSpPr>
          <p:nvPr>
            <p:custDataLst>
              <p:tags r:id="rId51"/>
            </p:custDataLst>
          </p:nvPr>
        </p:nvSpPr>
        <p:spPr bwMode="gray">
          <a:xfrm>
            <a:off x="8221662" y="4689475"/>
            <a:ext cx="13970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7858C1AC-242C-438E-91DC-5320E4E606E6}" type="datetime'''''''''''''''''''''''''''''''2''''''''0'''''''''''''''">
              <a:rPr lang="en-US" altLang="en-US" sz="1000" smtClean="0"/>
              <a:pPr marL="0" lvl="0" indent="0" algn="r">
                <a:spcBef>
                  <a:spcPct val="0"/>
                </a:spcBef>
                <a:spcAft>
                  <a:spcPct val="0"/>
                </a:spcAft>
                <a:buNone/>
              </a:pPr>
              <a:t>20</a:t>
            </a:fld>
            <a:endParaRPr lang="en-US" sz="1000" dirty="0"/>
          </a:p>
        </p:txBody>
      </p:sp>
      <p:sp>
        <p:nvSpPr>
          <p:cNvPr id="149" name="Text Placeholder 10">
            <a:extLst>
              <a:ext uri="{FF2B5EF4-FFF2-40B4-BE49-F238E27FC236}">
                <a16:creationId xmlns:a16="http://schemas.microsoft.com/office/drawing/2014/main" id="{66EAA87C-6537-947E-3874-459B15002AEC}"/>
              </a:ext>
            </a:extLst>
          </p:cNvPr>
          <p:cNvSpPr>
            <a:spLocks/>
          </p:cNvSpPr>
          <p:nvPr>
            <p:custDataLst>
              <p:tags r:id="rId52"/>
            </p:custDataLst>
          </p:nvPr>
        </p:nvSpPr>
        <p:spPr bwMode="gray">
          <a:xfrm>
            <a:off x="8221662" y="4449763"/>
            <a:ext cx="13970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8278A8D8-40DA-4E92-98C0-A6A5C1494AFC}" type="datetime'''''''''''''''''''''3''''0'">
              <a:rPr lang="en-US" altLang="en-US" sz="1000" smtClean="0"/>
              <a:pPr marL="0" lvl="0" indent="0" algn="r">
                <a:spcBef>
                  <a:spcPct val="0"/>
                </a:spcBef>
                <a:spcAft>
                  <a:spcPct val="0"/>
                </a:spcAft>
                <a:buNone/>
              </a:pPr>
              <a:t>30</a:t>
            </a:fld>
            <a:endParaRPr lang="en-US" sz="1000" dirty="0"/>
          </a:p>
        </p:txBody>
      </p:sp>
      <p:sp>
        <p:nvSpPr>
          <p:cNvPr id="150" name="Text Placeholder 10">
            <a:extLst>
              <a:ext uri="{FF2B5EF4-FFF2-40B4-BE49-F238E27FC236}">
                <a16:creationId xmlns:a16="http://schemas.microsoft.com/office/drawing/2014/main" id="{E7911FE1-C2E9-98B3-F149-86BE9AAB978F}"/>
              </a:ext>
            </a:extLst>
          </p:cNvPr>
          <p:cNvSpPr>
            <a:spLocks/>
          </p:cNvSpPr>
          <p:nvPr>
            <p:custDataLst>
              <p:tags r:id="rId53"/>
            </p:custDataLst>
          </p:nvPr>
        </p:nvSpPr>
        <p:spPr bwMode="gray">
          <a:xfrm>
            <a:off x="8221662" y="4210050"/>
            <a:ext cx="13970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7FDB549A-1927-4A65-A9A8-AEBEC3858F68}" type="datetime'''''''''''''''4''''''''0'''''''''''''''''''''">
              <a:rPr lang="en-US" altLang="en-US" sz="1000" smtClean="0"/>
              <a:pPr marL="0" lvl="0" indent="0" algn="r">
                <a:spcBef>
                  <a:spcPct val="0"/>
                </a:spcBef>
                <a:spcAft>
                  <a:spcPct val="0"/>
                </a:spcAft>
                <a:buNone/>
              </a:pPr>
              <a:t>40</a:t>
            </a:fld>
            <a:endParaRPr lang="en-US" sz="1000" dirty="0"/>
          </a:p>
        </p:txBody>
      </p:sp>
      <p:sp>
        <p:nvSpPr>
          <p:cNvPr id="151" name="Text Placeholder 10">
            <a:extLst>
              <a:ext uri="{FF2B5EF4-FFF2-40B4-BE49-F238E27FC236}">
                <a16:creationId xmlns:a16="http://schemas.microsoft.com/office/drawing/2014/main" id="{509E5D3D-97DD-3E43-4FE7-6D4C801879B1}"/>
              </a:ext>
            </a:extLst>
          </p:cNvPr>
          <p:cNvSpPr>
            <a:spLocks/>
          </p:cNvSpPr>
          <p:nvPr>
            <p:custDataLst>
              <p:tags r:id="rId54"/>
            </p:custDataLst>
          </p:nvPr>
        </p:nvSpPr>
        <p:spPr bwMode="gray">
          <a:xfrm>
            <a:off x="8221662" y="3970338"/>
            <a:ext cx="13970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67A41898-969E-431B-BD6B-8E85E8AB880C}" type="datetime'''''''''''''''''''''5''''''''''''''''''''0'''''''''''''''''">
              <a:rPr lang="en-US" altLang="en-US" sz="1000" smtClean="0"/>
              <a:pPr marL="0" lvl="0" indent="0" algn="r">
                <a:spcBef>
                  <a:spcPct val="0"/>
                </a:spcBef>
                <a:spcAft>
                  <a:spcPct val="0"/>
                </a:spcAft>
                <a:buNone/>
              </a:pPr>
              <a:t>50</a:t>
            </a:fld>
            <a:endParaRPr lang="en-US" sz="1000" dirty="0"/>
          </a:p>
        </p:txBody>
      </p:sp>
      <p:sp>
        <p:nvSpPr>
          <p:cNvPr id="152" name="Text Placeholder 10">
            <a:extLst>
              <a:ext uri="{FF2B5EF4-FFF2-40B4-BE49-F238E27FC236}">
                <a16:creationId xmlns:a16="http://schemas.microsoft.com/office/drawing/2014/main" id="{E53255DA-4026-A8BA-8A24-EA1B3523BE0E}"/>
              </a:ext>
            </a:extLst>
          </p:cNvPr>
          <p:cNvSpPr>
            <a:spLocks/>
          </p:cNvSpPr>
          <p:nvPr>
            <p:custDataLst>
              <p:tags r:id="rId55"/>
            </p:custDataLst>
          </p:nvPr>
        </p:nvSpPr>
        <p:spPr bwMode="gray">
          <a:xfrm>
            <a:off x="8221662" y="3730625"/>
            <a:ext cx="13970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75179BAD-C15E-4374-970B-ADF12543F135}" type="datetime'''''''''''''''''''6''''''''''0'''''''''''">
              <a:rPr lang="en-US" altLang="en-US" sz="1000" smtClean="0"/>
              <a:pPr marL="0" lvl="0" indent="0" algn="r">
                <a:spcBef>
                  <a:spcPct val="0"/>
                </a:spcBef>
                <a:spcAft>
                  <a:spcPct val="0"/>
                </a:spcAft>
                <a:buNone/>
              </a:pPr>
              <a:t>60</a:t>
            </a:fld>
            <a:endParaRPr lang="en-US" sz="1000" dirty="0"/>
          </a:p>
        </p:txBody>
      </p:sp>
      <p:sp>
        <p:nvSpPr>
          <p:cNvPr id="159" name="Text Placeholder 10">
            <a:extLst>
              <a:ext uri="{FF2B5EF4-FFF2-40B4-BE49-F238E27FC236}">
                <a16:creationId xmlns:a16="http://schemas.microsoft.com/office/drawing/2014/main" id="{94F97870-F331-7188-8965-FF452BD67088}"/>
              </a:ext>
            </a:extLst>
          </p:cNvPr>
          <p:cNvSpPr>
            <a:spLocks/>
          </p:cNvSpPr>
          <p:nvPr>
            <p:custDataLst>
              <p:tags r:id="rId56"/>
            </p:custDataLst>
          </p:nvPr>
        </p:nvSpPr>
        <p:spPr bwMode="gray">
          <a:xfrm>
            <a:off x="8221662" y="3490913"/>
            <a:ext cx="13970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B814ABC0-2CDC-4D23-8FDF-AA935289159D}" type="datetime'''''''''''''''7''''''0'''''''''''''''''''''''''''''''''''''''">
              <a:rPr lang="en-US" altLang="en-US" sz="1000" smtClean="0"/>
              <a:pPr marL="0" lvl="0" indent="0" algn="r">
                <a:spcBef>
                  <a:spcPct val="0"/>
                </a:spcBef>
                <a:spcAft>
                  <a:spcPct val="0"/>
                </a:spcAft>
                <a:buNone/>
              </a:pPr>
              <a:t>70</a:t>
            </a:fld>
            <a:endParaRPr lang="en-US" sz="1000" dirty="0"/>
          </a:p>
        </p:txBody>
      </p:sp>
      <p:sp>
        <p:nvSpPr>
          <p:cNvPr id="154" name="Text Placeholder 10">
            <a:extLst>
              <a:ext uri="{FF2B5EF4-FFF2-40B4-BE49-F238E27FC236}">
                <a16:creationId xmlns:a16="http://schemas.microsoft.com/office/drawing/2014/main" id="{C64FE4F4-75DB-39B8-33E5-EB3ED25CCB80}"/>
              </a:ext>
            </a:extLst>
          </p:cNvPr>
          <p:cNvSpPr>
            <a:spLocks/>
          </p:cNvSpPr>
          <p:nvPr>
            <p:custDataLst>
              <p:tags r:id="rId57"/>
            </p:custDataLst>
          </p:nvPr>
        </p:nvSpPr>
        <p:spPr bwMode="gray">
          <a:xfrm>
            <a:off x="8221662" y="3251200"/>
            <a:ext cx="13970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58FF57BB-087B-4DF4-B4C5-E95890B9D984}" type="datetime'''''''''''''''''''''''''''''''''''''''8''0'''''''''''''''''''">
              <a:rPr lang="en-US" altLang="en-US" sz="1000" smtClean="0"/>
              <a:pPr marL="0" lvl="0" indent="0" algn="r">
                <a:spcBef>
                  <a:spcPct val="0"/>
                </a:spcBef>
                <a:spcAft>
                  <a:spcPct val="0"/>
                </a:spcAft>
                <a:buNone/>
              </a:pPr>
              <a:t>80</a:t>
            </a:fld>
            <a:endParaRPr lang="en-US" sz="1000" dirty="0"/>
          </a:p>
        </p:txBody>
      </p:sp>
      <p:sp>
        <p:nvSpPr>
          <p:cNvPr id="155" name="Text Placeholder 10">
            <a:extLst>
              <a:ext uri="{FF2B5EF4-FFF2-40B4-BE49-F238E27FC236}">
                <a16:creationId xmlns:a16="http://schemas.microsoft.com/office/drawing/2014/main" id="{1172C89F-BD9B-C32C-35A7-9176D7D39767}"/>
              </a:ext>
            </a:extLst>
          </p:cNvPr>
          <p:cNvSpPr>
            <a:spLocks/>
          </p:cNvSpPr>
          <p:nvPr>
            <p:custDataLst>
              <p:tags r:id="rId58"/>
            </p:custDataLst>
          </p:nvPr>
        </p:nvSpPr>
        <p:spPr bwMode="gray">
          <a:xfrm>
            <a:off x="8221662" y="3011488"/>
            <a:ext cx="13970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F3CD0E15-4305-4BEE-8CD0-9F95DDF48000}" type="datetime'''''''''''''''''9''''''''''''''''''''''''''''''''''0'''">
              <a:rPr lang="en-US" altLang="en-US" sz="1000" smtClean="0"/>
              <a:pPr marL="0" lvl="0" indent="0" algn="r">
                <a:spcBef>
                  <a:spcPct val="0"/>
                </a:spcBef>
                <a:spcAft>
                  <a:spcPct val="0"/>
                </a:spcAft>
                <a:buNone/>
              </a:pPr>
              <a:t>90</a:t>
            </a:fld>
            <a:endParaRPr lang="en-US" sz="1000" dirty="0"/>
          </a:p>
        </p:txBody>
      </p:sp>
      <p:sp>
        <p:nvSpPr>
          <p:cNvPr id="156" name="Text Placeholder 10">
            <a:extLst>
              <a:ext uri="{FF2B5EF4-FFF2-40B4-BE49-F238E27FC236}">
                <a16:creationId xmlns:a16="http://schemas.microsoft.com/office/drawing/2014/main" id="{B5C02C15-EAAA-3BB6-6558-1C59E784A4B6}"/>
              </a:ext>
            </a:extLst>
          </p:cNvPr>
          <p:cNvSpPr>
            <a:spLocks/>
          </p:cNvSpPr>
          <p:nvPr>
            <p:custDataLst>
              <p:tags r:id="rId59"/>
            </p:custDataLst>
          </p:nvPr>
        </p:nvSpPr>
        <p:spPr bwMode="gray">
          <a:xfrm>
            <a:off x="8151813" y="2771775"/>
            <a:ext cx="20955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76949294-B062-4298-B4A3-D812C199447A}" type="datetime'''''''1''''''0''''''''''''''''''''''''''''''''''''0'''''''">
              <a:rPr lang="en-US" altLang="en-US" sz="1000" smtClean="0"/>
              <a:pPr marL="0" lvl="0" indent="0" algn="r">
                <a:spcBef>
                  <a:spcPct val="0"/>
                </a:spcBef>
                <a:spcAft>
                  <a:spcPct val="0"/>
                </a:spcAft>
                <a:buNone/>
              </a:pPr>
              <a:t>100</a:t>
            </a:fld>
            <a:endParaRPr lang="en-US" sz="1000" dirty="0"/>
          </a:p>
        </p:txBody>
      </p:sp>
      <p:sp>
        <p:nvSpPr>
          <p:cNvPr id="157" name="Text Placeholder 10">
            <a:extLst>
              <a:ext uri="{FF2B5EF4-FFF2-40B4-BE49-F238E27FC236}">
                <a16:creationId xmlns:a16="http://schemas.microsoft.com/office/drawing/2014/main" id="{3B7438B8-BBDD-D318-0372-8297DA3B912B}"/>
              </a:ext>
            </a:extLst>
          </p:cNvPr>
          <p:cNvSpPr>
            <a:spLocks/>
          </p:cNvSpPr>
          <p:nvPr>
            <p:custDataLst>
              <p:tags r:id="rId60"/>
            </p:custDataLst>
          </p:nvPr>
        </p:nvSpPr>
        <p:spPr bwMode="gray">
          <a:xfrm>
            <a:off x="8151813" y="2532063"/>
            <a:ext cx="20955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B9418221-98AB-46F1-9A9C-CB03E34AD2FA}" type="datetime'1''''''''''''''''''''''10'">
              <a:rPr lang="en-US" altLang="en-US" sz="1000" smtClean="0"/>
              <a:pPr marL="0" lvl="0" indent="0" algn="r">
                <a:spcBef>
                  <a:spcPct val="0"/>
                </a:spcBef>
                <a:spcAft>
                  <a:spcPct val="0"/>
                </a:spcAft>
                <a:buNone/>
              </a:pPr>
              <a:t>110</a:t>
            </a:fld>
            <a:endParaRPr lang="en-US" sz="1000" dirty="0"/>
          </a:p>
        </p:txBody>
      </p:sp>
      <p:sp>
        <p:nvSpPr>
          <p:cNvPr id="158" name="Text Placeholder 10">
            <a:extLst>
              <a:ext uri="{FF2B5EF4-FFF2-40B4-BE49-F238E27FC236}">
                <a16:creationId xmlns:a16="http://schemas.microsoft.com/office/drawing/2014/main" id="{55656670-1181-1782-638C-3CDBF4E2E353}"/>
              </a:ext>
            </a:extLst>
          </p:cNvPr>
          <p:cNvSpPr>
            <a:spLocks/>
          </p:cNvSpPr>
          <p:nvPr>
            <p:custDataLst>
              <p:tags r:id="rId61"/>
            </p:custDataLst>
          </p:nvPr>
        </p:nvSpPr>
        <p:spPr bwMode="gray">
          <a:xfrm>
            <a:off x="8151813" y="2292350"/>
            <a:ext cx="20955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9D6ACEFE-33CA-4938-AEFB-2A208F0414B7}" type="datetime'''''''''''''1''''2''''''''''''''''''0'''">
              <a:rPr lang="en-US" altLang="en-US" sz="1000" smtClean="0"/>
              <a:pPr marL="0" lvl="0" indent="0" algn="r">
                <a:spcBef>
                  <a:spcPct val="0"/>
                </a:spcBef>
                <a:spcAft>
                  <a:spcPct val="0"/>
                </a:spcAft>
                <a:buNone/>
              </a:pPr>
              <a:t>120</a:t>
            </a:fld>
            <a:endParaRPr lang="en-US" sz="1000" dirty="0"/>
          </a:p>
        </p:txBody>
      </p:sp>
      <p:graphicFrame>
        <p:nvGraphicFramePr>
          <p:cNvPr id="182" name="Chart 181">
            <a:extLst>
              <a:ext uri="{FF2B5EF4-FFF2-40B4-BE49-F238E27FC236}">
                <a16:creationId xmlns:a16="http://schemas.microsoft.com/office/drawing/2014/main" id="{A4893912-21F2-9E47-D619-2E08576E4D2E}"/>
              </a:ext>
            </a:extLst>
          </p:cNvPr>
          <p:cNvGraphicFramePr/>
          <p:nvPr>
            <p:custDataLst>
              <p:tags r:id="rId62"/>
            </p:custDataLst>
            <p:extLst>
              <p:ext uri="{D42A27DB-BD31-4B8C-83A1-F6EECF244321}">
                <p14:modId xmlns:p14="http://schemas.microsoft.com/office/powerpoint/2010/main" val="2346633452"/>
              </p:ext>
            </p:extLst>
          </p:nvPr>
        </p:nvGraphicFramePr>
        <p:xfrm>
          <a:off x="8407400" y="4800600"/>
          <a:ext cx="1276350" cy="527050"/>
        </p:xfrm>
        <a:graphic>
          <a:graphicData uri="http://schemas.openxmlformats.org/drawingml/2006/chart">
            <c:chart xmlns:c="http://schemas.openxmlformats.org/drawingml/2006/chart" xmlns:r="http://schemas.openxmlformats.org/officeDocument/2006/relationships" r:id="rId86"/>
          </a:graphicData>
        </a:graphic>
      </p:graphicFrame>
      <p:sp>
        <p:nvSpPr>
          <p:cNvPr id="161" name="Rectangle 160">
            <a:extLst>
              <a:ext uri="{FF2B5EF4-FFF2-40B4-BE49-F238E27FC236}">
                <a16:creationId xmlns:a16="http://schemas.microsoft.com/office/drawing/2014/main" id="{68946EFF-EA04-EC4E-C1D2-7F544AD44FCB}"/>
              </a:ext>
            </a:extLst>
          </p:cNvPr>
          <p:cNvSpPr/>
          <p:nvPr/>
        </p:nvSpPr>
        <p:spPr bwMode="gray">
          <a:xfrm>
            <a:off x="9807575" y="2333702"/>
            <a:ext cx="1163943" cy="211791"/>
          </a:xfrm>
          <a:prstGeom prst="rect">
            <a:avLst/>
          </a:prstGeom>
          <a:solidFill>
            <a:schemeClr val="bg1"/>
          </a:solid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800" b="1" dirty="0">
                <a:solidFill>
                  <a:schemeClr val="accent3"/>
                </a:solidFill>
              </a:rPr>
              <a:t>3.5x</a:t>
            </a:r>
            <a:r>
              <a:rPr lang="en-US" sz="800" dirty="0">
                <a:solidFill>
                  <a:schemeClr val="accent3"/>
                </a:solidFill>
              </a:rPr>
              <a:t> by 2050 </a:t>
            </a:r>
            <a:r>
              <a:rPr lang="en-US" sz="800" b="1" dirty="0">
                <a:solidFill>
                  <a:schemeClr val="accent3"/>
                </a:solidFill>
              </a:rPr>
              <a:t>(56 GW)</a:t>
            </a:r>
          </a:p>
        </p:txBody>
      </p:sp>
      <p:sp>
        <p:nvSpPr>
          <p:cNvPr id="162" name="Rectangle 161">
            <a:extLst>
              <a:ext uri="{FF2B5EF4-FFF2-40B4-BE49-F238E27FC236}">
                <a16:creationId xmlns:a16="http://schemas.microsoft.com/office/drawing/2014/main" id="{0FDBEE43-08B0-218A-BE4B-997E90E55DE5}"/>
              </a:ext>
            </a:extLst>
          </p:cNvPr>
          <p:cNvSpPr/>
          <p:nvPr/>
        </p:nvSpPr>
        <p:spPr bwMode="gray">
          <a:xfrm>
            <a:off x="9807575" y="2579311"/>
            <a:ext cx="1163943" cy="210304"/>
          </a:xfrm>
          <a:prstGeom prst="rect">
            <a:avLst/>
          </a:prstGeom>
          <a:solidFill>
            <a:schemeClr val="bg1"/>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800" b="1" dirty="0">
                <a:solidFill>
                  <a:schemeClr val="accent6"/>
                </a:solidFill>
              </a:rPr>
              <a:t>5.2x</a:t>
            </a:r>
            <a:r>
              <a:rPr lang="en-US" sz="800" dirty="0">
                <a:solidFill>
                  <a:schemeClr val="accent6"/>
                </a:solidFill>
              </a:rPr>
              <a:t> by 2050 </a:t>
            </a:r>
            <a:r>
              <a:rPr lang="en-US" sz="800" b="1" dirty="0">
                <a:solidFill>
                  <a:schemeClr val="accent6"/>
                </a:solidFill>
              </a:rPr>
              <a:t>(83 GW)</a:t>
            </a:r>
          </a:p>
        </p:txBody>
      </p:sp>
      <p:sp>
        <p:nvSpPr>
          <p:cNvPr id="163" name="Rectangle 162">
            <a:extLst>
              <a:ext uri="{FF2B5EF4-FFF2-40B4-BE49-F238E27FC236}">
                <a16:creationId xmlns:a16="http://schemas.microsoft.com/office/drawing/2014/main" id="{07708AD2-4A6A-07C4-6D6F-D93EE9C45E7C}"/>
              </a:ext>
            </a:extLst>
          </p:cNvPr>
          <p:cNvSpPr/>
          <p:nvPr/>
        </p:nvSpPr>
        <p:spPr bwMode="gray">
          <a:xfrm>
            <a:off x="9807575" y="2825574"/>
            <a:ext cx="1163943" cy="192416"/>
          </a:xfrm>
          <a:prstGeom prst="rect">
            <a:avLst/>
          </a:prstGeom>
          <a:solidFill>
            <a:schemeClr val="bg1"/>
          </a:solidFill>
          <a:ln w="95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800" b="1" dirty="0">
                <a:solidFill>
                  <a:schemeClr val="accent5"/>
                </a:solidFill>
              </a:rPr>
              <a:t>5.6x</a:t>
            </a:r>
            <a:r>
              <a:rPr lang="en-US" sz="800" dirty="0">
                <a:solidFill>
                  <a:schemeClr val="accent5"/>
                </a:solidFill>
              </a:rPr>
              <a:t> by 2050 </a:t>
            </a:r>
            <a:r>
              <a:rPr lang="en-US" sz="800" b="1" dirty="0">
                <a:solidFill>
                  <a:schemeClr val="accent5"/>
                </a:solidFill>
              </a:rPr>
              <a:t>(90 GW)</a:t>
            </a:r>
          </a:p>
        </p:txBody>
      </p:sp>
      <p:cxnSp>
        <p:nvCxnSpPr>
          <p:cNvPr id="165" name="Straight Connector 164">
            <a:extLst>
              <a:ext uri="{FF2B5EF4-FFF2-40B4-BE49-F238E27FC236}">
                <a16:creationId xmlns:a16="http://schemas.microsoft.com/office/drawing/2014/main" id="{A02B4EB5-E30D-C01C-1EF1-7FD3FCB74C5F}"/>
              </a:ext>
            </a:extLst>
          </p:cNvPr>
          <p:cNvCxnSpPr/>
          <p:nvPr>
            <p:custDataLst>
              <p:tags r:id="rId63"/>
            </p:custDataLst>
          </p:nvPr>
        </p:nvCxnSpPr>
        <p:spPr bwMode="gray">
          <a:xfrm>
            <a:off x="8545513" y="2478088"/>
            <a:ext cx="141288" cy="0"/>
          </a:xfrm>
          <a:prstGeom prst="line">
            <a:avLst/>
          </a:prstGeom>
          <a:ln w="19050" cap="rnd" cmpd="sng" algn="ctr">
            <a:solidFill>
              <a:schemeClr val="accent3"/>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67" name="Straight Connector 166">
            <a:extLst>
              <a:ext uri="{FF2B5EF4-FFF2-40B4-BE49-F238E27FC236}">
                <a16:creationId xmlns:a16="http://schemas.microsoft.com/office/drawing/2014/main" id="{70409FA9-CFDC-4854-9A53-8677BD1D0E80}"/>
              </a:ext>
            </a:extLst>
          </p:cNvPr>
          <p:cNvCxnSpPr/>
          <p:nvPr>
            <p:custDataLst>
              <p:tags r:id="rId64"/>
            </p:custDataLst>
          </p:nvPr>
        </p:nvCxnSpPr>
        <p:spPr bwMode="gray">
          <a:xfrm>
            <a:off x="8545513" y="2665413"/>
            <a:ext cx="141288" cy="0"/>
          </a:xfrm>
          <a:prstGeom prst="line">
            <a:avLst/>
          </a:prstGeom>
          <a:ln w="19050" cap="rnd" cmpd="sng" algn="ctr">
            <a:solidFill>
              <a:schemeClr val="accent6"/>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64" name="Straight Connector 163">
            <a:extLst>
              <a:ext uri="{FF2B5EF4-FFF2-40B4-BE49-F238E27FC236}">
                <a16:creationId xmlns:a16="http://schemas.microsoft.com/office/drawing/2014/main" id="{78318DBB-286B-15E5-A1AF-015B79DA4D1B}"/>
              </a:ext>
            </a:extLst>
          </p:cNvPr>
          <p:cNvCxnSpPr/>
          <p:nvPr>
            <p:custDataLst>
              <p:tags r:id="rId65"/>
            </p:custDataLst>
          </p:nvPr>
        </p:nvCxnSpPr>
        <p:spPr bwMode="gray">
          <a:xfrm>
            <a:off x="8545513" y="2852738"/>
            <a:ext cx="141287" cy="0"/>
          </a:xfrm>
          <a:prstGeom prst="line">
            <a:avLst/>
          </a:prstGeom>
          <a:ln w="19050" cap="rnd" cmpd="sng" algn="ctr">
            <a:solidFill>
              <a:schemeClr val="accent5"/>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66" name="Straight Connector 165">
            <a:extLst>
              <a:ext uri="{FF2B5EF4-FFF2-40B4-BE49-F238E27FC236}">
                <a16:creationId xmlns:a16="http://schemas.microsoft.com/office/drawing/2014/main" id="{7FDE980F-C44B-9A89-079C-69BB3D36160F}"/>
              </a:ext>
            </a:extLst>
          </p:cNvPr>
          <p:cNvCxnSpPr/>
          <p:nvPr>
            <p:custDataLst>
              <p:tags r:id="rId66"/>
            </p:custDataLst>
          </p:nvPr>
        </p:nvCxnSpPr>
        <p:spPr bwMode="gray">
          <a:xfrm>
            <a:off x="8545513" y="3040063"/>
            <a:ext cx="141288" cy="0"/>
          </a:xfrm>
          <a:prstGeom prst="line">
            <a:avLst/>
          </a:prstGeom>
          <a:ln w="19050" cap="rnd" cmpd="sng" algn="ctr">
            <a:solidFill>
              <a:schemeClr val="accent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168" name="Text Placeholder 10">
            <a:extLst>
              <a:ext uri="{FF2B5EF4-FFF2-40B4-BE49-F238E27FC236}">
                <a16:creationId xmlns:a16="http://schemas.microsoft.com/office/drawing/2014/main" id="{B1A4BCC4-FB65-1A59-D199-ECD531783E24}"/>
              </a:ext>
            </a:extLst>
          </p:cNvPr>
          <p:cNvSpPr txBox="1">
            <a:spLocks/>
          </p:cNvSpPr>
          <p:nvPr>
            <p:custDataLst>
              <p:tags r:id="rId67"/>
            </p:custDataLst>
          </p:nvPr>
        </p:nvSpPr>
        <p:spPr bwMode="auto">
          <a:xfrm>
            <a:off x="8747125" y="2414589"/>
            <a:ext cx="7556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BC8990D7-DE32-41FD-A878-85096EE67FA6}" type="datetime'Sta''''t''ed'''''' P''''''o''''licie''''''''''s'''''''''''''''">
              <a:rPr lang="en-US" altLang="en-US" sz="900" smtClean="0">
                <a:solidFill>
                  <a:schemeClr val="accent3"/>
                </a:solidFill>
              </a:rPr>
              <a:pPr/>
              <a:t>Stated Policies</a:t>
            </a:fld>
            <a:endParaRPr lang="en-US" sz="900" dirty="0">
              <a:solidFill>
                <a:schemeClr val="accent3"/>
              </a:solidFill>
            </a:endParaRPr>
          </a:p>
        </p:txBody>
      </p:sp>
      <p:sp>
        <p:nvSpPr>
          <p:cNvPr id="169" name="Text Placeholder 10">
            <a:extLst>
              <a:ext uri="{FF2B5EF4-FFF2-40B4-BE49-F238E27FC236}">
                <a16:creationId xmlns:a16="http://schemas.microsoft.com/office/drawing/2014/main" id="{65F5CE31-9DE3-8445-9388-03B91AF882EA}"/>
              </a:ext>
            </a:extLst>
          </p:cNvPr>
          <p:cNvSpPr txBox="1">
            <a:spLocks/>
          </p:cNvSpPr>
          <p:nvPr>
            <p:custDataLst>
              <p:tags r:id="rId68"/>
            </p:custDataLst>
          </p:nvPr>
        </p:nvSpPr>
        <p:spPr bwMode="auto">
          <a:xfrm>
            <a:off x="8747125" y="2601914"/>
            <a:ext cx="10223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14618BBB-22AD-45D8-9C6E-D5670D3100B6}" type="datetime'A''n''''''nou''''''''nce''d ''''''''P''l''ed''g''''''''es'''">
              <a:rPr lang="en-US" altLang="en-US" sz="900" smtClean="0">
                <a:solidFill>
                  <a:schemeClr val="accent6"/>
                </a:solidFill>
              </a:rPr>
              <a:pPr/>
              <a:t>Announced Pledges</a:t>
            </a:fld>
            <a:endParaRPr lang="en-US" sz="900" dirty="0">
              <a:solidFill>
                <a:schemeClr val="accent6"/>
              </a:solidFill>
            </a:endParaRPr>
          </a:p>
        </p:txBody>
      </p:sp>
      <p:sp>
        <p:nvSpPr>
          <p:cNvPr id="170" name="Text Placeholder 10">
            <a:extLst>
              <a:ext uri="{FF2B5EF4-FFF2-40B4-BE49-F238E27FC236}">
                <a16:creationId xmlns:a16="http://schemas.microsoft.com/office/drawing/2014/main" id="{5445F31E-2A51-3203-30C8-C4D8199597AE}"/>
              </a:ext>
            </a:extLst>
          </p:cNvPr>
          <p:cNvSpPr txBox="1">
            <a:spLocks/>
          </p:cNvSpPr>
          <p:nvPr>
            <p:custDataLst>
              <p:tags r:id="rId69"/>
            </p:custDataLst>
          </p:nvPr>
        </p:nvSpPr>
        <p:spPr bwMode="auto">
          <a:xfrm>
            <a:off x="8747125" y="2789238"/>
            <a:ext cx="5588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2FDA5C57-688D-46A6-B1D9-D3C59F74D9F5}" type="datetime'''D''OE'''''' ''''''''''''L''''''''if''''''''tof''f'''''">
              <a:rPr lang="en-US" altLang="en-US" sz="900" smtClean="0">
                <a:solidFill>
                  <a:schemeClr val="accent5"/>
                </a:solidFill>
              </a:rPr>
              <a:pPr/>
              <a:t>DOE Liftoff</a:t>
            </a:fld>
            <a:endParaRPr lang="en-US" sz="900" dirty="0">
              <a:solidFill>
                <a:schemeClr val="accent5"/>
              </a:solidFill>
            </a:endParaRPr>
          </a:p>
        </p:txBody>
      </p:sp>
      <p:sp>
        <p:nvSpPr>
          <p:cNvPr id="171" name="Text Placeholder 10">
            <a:extLst>
              <a:ext uri="{FF2B5EF4-FFF2-40B4-BE49-F238E27FC236}">
                <a16:creationId xmlns:a16="http://schemas.microsoft.com/office/drawing/2014/main" id="{C600FBA7-F9CF-9279-1FB0-5DDAD5C36773}"/>
              </a:ext>
            </a:extLst>
          </p:cNvPr>
          <p:cNvSpPr txBox="1">
            <a:spLocks/>
          </p:cNvSpPr>
          <p:nvPr>
            <p:custDataLst>
              <p:tags r:id="rId70"/>
            </p:custDataLst>
          </p:nvPr>
        </p:nvSpPr>
        <p:spPr bwMode="auto">
          <a:xfrm>
            <a:off x="8747125" y="2976563"/>
            <a:ext cx="9969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55B36503-18F0-4616-B17D-83718B830135}" type="datetime'''Net'' ''Ze''''''ro Em''i''''s''''''''s''i''''o''ns'''">
              <a:rPr lang="en-US" altLang="en-US" sz="900" smtClean="0">
                <a:solidFill>
                  <a:schemeClr val="accent1"/>
                </a:solidFill>
              </a:rPr>
              <a:pPr/>
              <a:t>Net Zero Emissions</a:t>
            </a:fld>
            <a:endParaRPr lang="en-US" sz="900" dirty="0">
              <a:solidFill>
                <a:schemeClr val="accent1"/>
              </a:solidFill>
            </a:endParaRPr>
          </a:p>
        </p:txBody>
      </p:sp>
      <p:sp>
        <p:nvSpPr>
          <p:cNvPr id="172" name="Rectangular Callout 171">
            <a:extLst>
              <a:ext uri="{FF2B5EF4-FFF2-40B4-BE49-F238E27FC236}">
                <a16:creationId xmlns:a16="http://schemas.microsoft.com/office/drawing/2014/main" id="{0D3808DB-FB17-30E0-8FC1-BF2D044EE19E}"/>
              </a:ext>
            </a:extLst>
          </p:cNvPr>
          <p:cNvSpPr/>
          <p:nvPr/>
        </p:nvSpPr>
        <p:spPr bwMode="gray">
          <a:xfrm>
            <a:off x="9110545" y="5645150"/>
            <a:ext cx="2703631" cy="624694"/>
          </a:xfrm>
          <a:prstGeom prst="wedgeRectCallout">
            <a:avLst>
              <a:gd name="adj1" fmla="val -14572"/>
              <a:gd name="adj2" fmla="val -76427"/>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1000" dirty="0">
                <a:solidFill>
                  <a:schemeClr val="bg1"/>
                </a:solidFill>
              </a:rPr>
              <a:t>In 2025, 32 countries had geothermal power, for a total of ~16 GW global capacity, from 3,700 production wells with an average 3 MWh capacity per well.</a:t>
            </a:r>
          </a:p>
        </p:txBody>
      </p:sp>
      <p:sp>
        <p:nvSpPr>
          <p:cNvPr id="176" name="Rectangle 175">
            <a:extLst>
              <a:ext uri="{FF2B5EF4-FFF2-40B4-BE49-F238E27FC236}">
                <a16:creationId xmlns:a16="http://schemas.microsoft.com/office/drawing/2014/main" id="{0FA52438-0854-9C64-E4C1-FA302569C10D}"/>
              </a:ext>
            </a:extLst>
          </p:cNvPr>
          <p:cNvSpPr/>
          <p:nvPr/>
        </p:nvSpPr>
        <p:spPr bwMode="gray">
          <a:xfrm>
            <a:off x="9819328" y="3058784"/>
            <a:ext cx="1163943" cy="192416"/>
          </a:xfrm>
          <a:prstGeom prst="rect">
            <a:avLst/>
          </a:prstGeom>
          <a:solidFill>
            <a:schemeClr val="bg1"/>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800" b="1" dirty="0">
                <a:solidFill>
                  <a:schemeClr val="accent1"/>
                </a:solidFill>
              </a:rPr>
              <a:t>6.9x</a:t>
            </a:r>
            <a:r>
              <a:rPr lang="en-US" sz="800" dirty="0">
                <a:solidFill>
                  <a:schemeClr val="accent1"/>
                </a:solidFill>
              </a:rPr>
              <a:t> by 2050 </a:t>
            </a:r>
            <a:r>
              <a:rPr lang="en-US" sz="800" b="1" dirty="0">
                <a:solidFill>
                  <a:schemeClr val="accent1"/>
                </a:solidFill>
              </a:rPr>
              <a:t>(111 GW)</a:t>
            </a:r>
          </a:p>
        </p:txBody>
      </p:sp>
    </p:spTree>
    <p:extLst>
      <p:ext uri="{BB962C8B-B14F-4D97-AF65-F5344CB8AC3E}">
        <p14:creationId xmlns:p14="http://schemas.microsoft.com/office/powerpoint/2010/main" val="38322561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hink-cell data - do not delete" hidden="1">
            <a:extLst>
              <a:ext uri="{FF2B5EF4-FFF2-40B4-BE49-F238E27FC236}">
                <a16:creationId xmlns:a16="http://schemas.microsoft.com/office/drawing/2014/main" id="{F1DB5EFB-C7DB-CCF6-664C-865B8D935E05}"/>
              </a:ext>
            </a:extLst>
          </p:cNvPr>
          <p:cNvGraphicFramePr>
            <a:graphicFrameLocks/>
          </p:cNvGraphicFramePr>
          <p:nvPr>
            <p:custDataLst>
              <p:tags r:id="rId1"/>
            </p:custDataLst>
            <p:extLst>
              <p:ext uri="{D42A27DB-BD31-4B8C-83A1-F6EECF244321}">
                <p14:modId xmlns:p14="http://schemas.microsoft.com/office/powerpoint/2010/main" val="3958080126"/>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8" name="think-cell data - do not delete" hidden="1">
                        <a:extLst>
                          <a:ext uri="{FF2B5EF4-FFF2-40B4-BE49-F238E27FC236}">
                            <a16:creationId xmlns:a16="http://schemas.microsoft.com/office/drawing/2014/main" id="{F1DB5EFB-C7DB-CCF6-664C-865B8D935E05}"/>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ext Placeholder 1">
            <a:extLst>
              <a:ext uri="{FF2B5EF4-FFF2-40B4-BE49-F238E27FC236}">
                <a16:creationId xmlns:a16="http://schemas.microsoft.com/office/drawing/2014/main" id="{E8A19378-3E04-0849-CFAA-2AF51DBEE9CC}"/>
              </a:ext>
            </a:extLst>
          </p:cNvPr>
          <p:cNvSpPr>
            <a:spLocks noGrp="1"/>
          </p:cNvSpPr>
          <p:nvPr>
            <p:ph type="body" sz="quarter" idx="14"/>
          </p:nvPr>
        </p:nvSpPr>
        <p:spPr/>
        <p:txBody>
          <a:bodyPr/>
          <a:lstStyle/>
          <a:p>
            <a:pPr marL="0" indent="0">
              <a:buNone/>
            </a:pPr>
            <a:r>
              <a:rPr lang="en-US" b="1" dirty="0"/>
              <a:t>Observations</a:t>
            </a:r>
          </a:p>
          <a:p>
            <a:r>
              <a:rPr lang="en-US" sz="1050" dirty="0"/>
              <a:t>The U.S., Indonesia, the Philippines, Mexico, Türkiye, New Zealand, Japan, Kenya, Iceland, and Italy lead in installed geothermal capacity.</a:t>
            </a:r>
          </a:p>
          <a:p>
            <a:r>
              <a:rPr lang="en-US" sz="1050" dirty="0"/>
              <a:t>Conventional geothermal relies on rare hydrothermal reservoirs—where heat, water, and permeable rock naturally align near tectonic boundaries like the Pacific Ring of Fire.</a:t>
            </a:r>
          </a:p>
          <a:p>
            <a:r>
              <a:rPr lang="en-US" sz="1050" dirty="0"/>
              <a:t>As a result, geothermal generation is concentrated in volcanically active regions. Most other nations face steep costs and technical barriers.</a:t>
            </a:r>
          </a:p>
          <a:p>
            <a:r>
              <a:rPr lang="en-US" sz="1050" b="1" dirty="0"/>
              <a:t>Conventional resources are too limited to assist in meeting global energy demand </a:t>
            </a:r>
          </a:p>
          <a:p>
            <a:r>
              <a:rPr lang="en-US" sz="1050" dirty="0"/>
              <a:t>Enhanced and closed-loop geothermal systems aim to overcome geographic limits, unlock deeper heat sources, and deliver 24/7 renewable power worldwide.</a:t>
            </a:r>
          </a:p>
        </p:txBody>
      </p:sp>
      <p:sp>
        <p:nvSpPr>
          <p:cNvPr id="3" name="Title 2">
            <a:extLst>
              <a:ext uri="{FF2B5EF4-FFF2-40B4-BE49-F238E27FC236}">
                <a16:creationId xmlns:a16="http://schemas.microsoft.com/office/drawing/2014/main" id="{8273933D-DB17-267D-A7C0-E1D2928EB747}"/>
              </a:ext>
            </a:extLst>
          </p:cNvPr>
          <p:cNvSpPr>
            <a:spLocks noGrp="1"/>
          </p:cNvSpPr>
          <p:nvPr>
            <p:ph type="title"/>
          </p:nvPr>
        </p:nvSpPr>
        <p:spPr/>
        <p:txBody>
          <a:bodyPr vert="horz" rIns="91440"/>
          <a:lstStyle/>
          <a:p>
            <a:r>
              <a:rPr lang="en-US" dirty="0">
                <a:cs typeface="Arial"/>
              </a:rPr>
              <a:t>Conventional geothermal power installations have reached </a:t>
            </a:r>
            <a:br>
              <a:rPr lang="en-US" dirty="0">
                <a:cs typeface="Arial"/>
              </a:rPr>
            </a:br>
            <a:r>
              <a:rPr lang="en-US" dirty="0">
                <a:cs typeface="Arial"/>
              </a:rPr>
              <a:t>~16 GW but remain constrained to key geographic areas</a:t>
            </a:r>
            <a:endParaRPr lang="en-US" dirty="0"/>
          </a:p>
        </p:txBody>
      </p:sp>
      <p:sp>
        <p:nvSpPr>
          <p:cNvPr id="4" name="Footer Placeholder 3">
            <a:extLst>
              <a:ext uri="{FF2B5EF4-FFF2-40B4-BE49-F238E27FC236}">
                <a16:creationId xmlns:a16="http://schemas.microsoft.com/office/drawing/2014/main" id="{1A461BB2-5F40-9388-62E6-2A6BC3B2E73B}"/>
              </a:ext>
            </a:extLst>
          </p:cNvPr>
          <p:cNvSpPr>
            <a:spLocks noGrp="1"/>
          </p:cNvSpPr>
          <p:nvPr>
            <p:ph type="ftr" sz="quarter" idx="3"/>
          </p:nvPr>
        </p:nvSpPr>
        <p:spPr/>
        <p:txBody>
          <a:bodyPr/>
          <a:lstStyle/>
          <a:p>
            <a:pPr lvl="0" defTabSz="711200">
              <a:defRPr/>
            </a:pPr>
            <a:r>
              <a:rPr lang="en-US" dirty="0">
                <a:solidFill>
                  <a:srgbClr val="000000"/>
                </a:solidFill>
              </a:rPr>
              <a:t>Sources: </a:t>
            </a:r>
            <a:r>
              <a:rPr lang="en-US" dirty="0">
                <a:solidFill>
                  <a:srgbClr val="000000"/>
                </a:solidFill>
                <a:hlinkClick r:id="rId5"/>
              </a:rPr>
              <a:t>Total Geothermal Capacity</a:t>
            </a:r>
            <a:r>
              <a:rPr lang="en-US" dirty="0">
                <a:solidFill>
                  <a:srgbClr val="000000"/>
                </a:solidFill>
              </a:rPr>
              <a:t> (Our World in Data, 2024); </a:t>
            </a:r>
            <a:r>
              <a:rPr lang="en-US" dirty="0">
                <a:solidFill>
                  <a:srgbClr val="000000"/>
                </a:solidFill>
                <a:hlinkClick r:id="rId6"/>
              </a:rPr>
              <a:t>Predicting Geographic Suitability of Geothermal Power Plants</a:t>
            </a:r>
            <a:r>
              <a:rPr lang="en-US" dirty="0">
                <a:solidFill>
                  <a:srgbClr val="000000"/>
                </a:solidFill>
              </a:rPr>
              <a:t> (Journal of Cleaner Production, 2020).</a:t>
            </a:r>
          </a:p>
          <a:p>
            <a:pPr lvl="0">
              <a:defRPr/>
            </a:pPr>
            <a:r>
              <a:rPr lang="en-US" dirty="0">
                <a:solidFill>
                  <a:srgbClr val="000000"/>
                </a:solidFill>
              </a:rPr>
              <a:t>Credit: Zacharia Thurston, Pia Doris Morrow, Isabel Hoyos, and </a:t>
            </a:r>
            <a:r>
              <a:rPr lang="en-US" dirty="0">
                <a:hlinkClick r:id="rId7"/>
              </a:rPr>
              <a:t>Gernot Wagner</a:t>
            </a:r>
            <a:r>
              <a:rPr lang="en-US" dirty="0"/>
              <a:t>.</a:t>
            </a:r>
            <a:r>
              <a:rPr lang="en-US" dirty="0">
                <a:cs typeface="Arial"/>
              </a:rPr>
              <a:t> </a:t>
            </a:r>
            <a:r>
              <a:rPr lang="en-US" dirty="0">
                <a:hlinkClick r:id="rId8"/>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p>
        </p:txBody>
      </p:sp>
      <p:sp>
        <p:nvSpPr>
          <p:cNvPr id="5" name="Text Placeholder 4">
            <a:extLst>
              <a:ext uri="{FF2B5EF4-FFF2-40B4-BE49-F238E27FC236}">
                <a16:creationId xmlns:a16="http://schemas.microsoft.com/office/drawing/2014/main" id="{FE5B70DE-5A42-61F0-5B84-522402C6F215}"/>
              </a:ext>
            </a:extLst>
          </p:cNvPr>
          <p:cNvSpPr>
            <a:spLocks noGrp="1"/>
          </p:cNvSpPr>
          <p:nvPr>
            <p:ph type="body" sz="quarter" idx="13"/>
          </p:nvPr>
        </p:nvSpPr>
        <p:spPr/>
        <p:txBody>
          <a:bodyPr/>
          <a:lstStyle/>
          <a:p>
            <a:r>
              <a:rPr lang="en-US" dirty="0"/>
              <a:t>Geologically active areas show geothermal potential beyond countries with installed capacity</a:t>
            </a:r>
          </a:p>
        </p:txBody>
      </p:sp>
      <p:sp>
        <p:nvSpPr>
          <p:cNvPr id="7" name="Text Placeholder 1">
            <a:extLst>
              <a:ext uri="{FF2B5EF4-FFF2-40B4-BE49-F238E27FC236}">
                <a16:creationId xmlns:a16="http://schemas.microsoft.com/office/drawing/2014/main" id="{3DE028D6-2211-B11A-F11B-048D5BD22DE2}"/>
              </a:ext>
            </a:extLst>
          </p:cNvPr>
          <p:cNvSpPr txBox="1">
            <a:spLocks/>
          </p:cNvSpPr>
          <p:nvPr/>
        </p:nvSpPr>
        <p:spPr>
          <a:xfrm>
            <a:off x="0" y="0"/>
            <a:ext cx="3886200" cy="320040"/>
          </a:xfrm>
          <a:prstGeom prst="rect">
            <a:avLst/>
          </a:prstGeom>
          <a:solidFill>
            <a:schemeClr val="accent6"/>
          </a:solidFill>
        </p:spPr>
        <p:txBody>
          <a:bodyPr vert="horz" lIns="91440" tIns="45720" rIns="91440" bIns="45720" rtlCol="0">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Opportunity: Power</a:t>
            </a:r>
          </a:p>
        </p:txBody>
      </p:sp>
      <p:pic>
        <p:nvPicPr>
          <p:cNvPr id="711" name="Picture 710" descr="A map of the world&#10;&#10;AI-generated content may be incorrect.">
            <a:extLst>
              <a:ext uri="{FF2B5EF4-FFF2-40B4-BE49-F238E27FC236}">
                <a16:creationId xmlns:a16="http://schemas.microsoft.com/office/drawing/2014/main" id="{21FE5C55-A55B-E519-EE07-DD9E3798E2CC}"/>
              </a:ext>
            </a:extLst>
          </p:cNvPr>
          <p:cNvPicPr>
            <a:picLocks noChangeAspect="1"/>
          </p:cNvPicPr>
          <p:nvPr/>
        </p:nvPicPr>
        <p:blipFill>
          <a:blip r:embed="rId9"/>
          <a:stretch>
            <a:fillRect/>
          </a:stretch>
        </p:blipFill>
        <p:spPr>
          <a:xfrm>
            <a:off x="304800" y="2120703"/>
            <a:ext cx="7801970" cy="4165458"/>
          </a:xfrm>
          <a:prstGeom prst="rect">
            <a:avLst/>
          </a:prstGeom>
        </p:spPr>
      </p:pic>
    </p:spTree>
    <p:extLst>
      <p:ext uri="{BB962C8B-B14F-4D97-AF65-F5344CB8AC3E}">
        <p14:creationId xmlns:p14="http://schemas.microsoft.com/office/powerpoint/2010/main" val="727102959"/>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5ADB357-8505-CD7B-F01E-396AB5AA447D}"/>
            </a:ext>
          </a:extLst>
        </p:cNvPr>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592F03EC-A116-D14D-DD89-94B8CD1BE8BD}"/>
              </a:ext>
            </a:extLst>
          </p:cNvPr>
          <p:cNvGraphicFramePr>
            <a:graphicFrameLocks/>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 imgW="7772400" imgH="10058400" progId="TCLayout.ActiveDocument.1">
                  <p:embed/>
                </p:oleObj>
              </mc:Choice>
              <mc:Fallback>
                <p:oleObj name="think-cell Slide" r:id="rId4" imgW="7772400" imgH="10058400" progId="TCLayout.ActiveDocument.1">
                  <p:embed/>
                  <p:pic>
                    <p:nvPicPr>
                      <p:cNvPr id="10" name="think-cell data - do not delete" hidden="1">
                        <a:extLst>
                          <a:ext uri="{FF2B5EF4-FFF2-40B4-BE49-F238E27FC236}">
                            <a16:creationId xmlns:a16="http://schemas.microsoft.com/office/drawing/2014/main" id="{32890F76-27F1-341A-3BD2-F15EFA96C7FD}"/>
                          </a:ext>
                        </a:extLst>
                      </p:cNvPr>
                      <p:cNvPicPr/>
                      <p:nvPr/>
                    </p:nvPicPr>
                    <p:blipFill>
                      <a:blip r:embed="rId5"/>
                      <a:stretch>
                        <a:fillRect/>
                      </a:stretch>
                    </p:blipFill>
                    <p:spPr>
                      <a:xfrm>
                        <a:off x="1588" y="1588"/>
                        <a:ext cx="1227" cy="1588"/>
                      </a:xfrm>
                      <a:prstGeom prst="rect">
                        <a:avLst/>
                      </a:prstGeom>
                    </p:spPr>
                  </p:pic>
                </p:oleObj>
              </mc:Fallback>
            </mc:AlternateContent>
          </a:graphicData>
        </a:graphic>
      </p:graphicFrame>
      <p:sp>
        <p:nvSpPr>
          <p:cNvPr id="5" name="Title 4">
            <a:extLst>
              <a:ext uri="{FF2B5EF4-FFF2-40B4-BE49-F238E27FC236}">
                <a16:creationId xmlns:a16="http://schemas.microsoft.com/office/drawing/2014/main" id="{4B4B395F-A493-DD91-A33D-F9CF27B70AFA}"/>
              </a:ext>
            </a:extLst>
          </p:cNvPr>
          <p:cNvSpPr>
            <a:spLocks noGrp="1"/>
          </p:cNvSpPr>
          <p:nvPr>
            <p:ph type="title"/>
          </p:nvPr>
        </p:nvSpPr>
        <p:spPr/>
        <p:txBody>
          <a:bodyPr vert="horz" rIns="91440"/>
          <a:lstStyle/>
          <a:p>
            <a:r>
              <a:rPr lang="en-US" dirty="0"/>
              <a:t>Next-generation technologies enable deeper drilling to unlock greater power potential</a:t>
            </a:r>
          </a:p>
        </p:txBody>
      </p:sp>
      <p:sp>
        <p:nvSpPr>
          <p:cNvPr id="6" name="Footer Placeholder 5">
            <a:extLst>
              <a:ext uri="{FF2B5EF4-FFF2-40B4-BE49-F238E27FC236}">
                <a16:creationId xmlns:a16="http://schemas.microsoft.com/office/drawing/2014/main" id="{04242BCD-573E-6BC9-6214-DADAAB20F7E3}"/>
              </a:ext>
            </a:extLst>
          </p:cNvPr>
          <p:cNvSpPr>
            <a:spLocks noGrp="1"/>
          </p:cNvSpPr>
          <p:nvPr>
            <p:ph type="ftr" sz="quarter" idx="3"/>
          </p:nvPr>
        </p:nvSpPr>
        <p:spPr>
          <a:xfrm>
            <a:off x="329184" y="6052137"/>
            <a:ext cx="9147241" cy="216706"/>
          </a:xfrm>
        </p:spPr>
        <p:txBody>
          <a:bodyPr/>
          <a:lstStyle/>
          <a:p>
            <a:r>
              <a:rPr lang="en-US" dirty="0">
                <a:solidFill>
                  <a:schemeClr val="tx1"/>
                </a:solidFill>
                <a:cs typeface="Arial"/>
              </a:rPr>
              <a:t>*Graphs indicate general relationship, but reality will vary depending on location, pressure, flow rate, efficiency, and heat distribution.</a:t>
            </a:r>
          </a:p>
          <a:p>
            <a:r>
              <a:rPr lang="en-US" dirty="0">
                <a:solidFill>
                  <a:srgbClr val="000000"/>
                </a:solidFill>
              </a:rPr>
              <a:t>Sources: </a:t>
            </a:r>
            <a:r>
              <a:rPr lang="en-US" dirty="0">
                <a:solidFill>
                  <a:srgbClr val="000000"/>
                </a:solidFill>
                <a:hlinkClick r:id="rId6"/>
              </a:rPr>
              <a:t>Types of Geothermal power plants</a:t>
            </a:r>
            <a:r>
              <a:rPr lang="en-US" dirty="0">
                <a:solidFill>
                  <a:srgbClr val="000000"/>
                </a:solidFill>
              </a:rPr>
              <a:t> (</a:t>
            </a:r>
            <a:r>
              <a:rPr lang="en-US" dirty="0" err="1">
                <a:solidFill>
                  <a:srgbClr val="000000"/>
                </a:solidFill>
              </a:rPr>
              <a:t>CA.gov</a:t>
            </a:r>
            <a:r>
              <a:rPr lang="en-US" dirty="0">
                <a:solidFill>
                  <a:srgbClr val="000000"/>
                </a:solidFill>
              </a:rPr>
              <a:t>, n.d.); </a:t>
            </a:r>
            <a:r>
              <a:rPr lang="en-US" dirty="0">
                <a:solidFill>
                  <a:srgbClr val="000000"/>
                </a:solidFill>
                <a:hlinkClick r:id="rId7"/>
              </a:rPr>
              <a:t>What is a geothermal reservoir?</a:t>
            </a:r>
            <a:r>
              <a:rPr lang="en-US" dirty="0">
                <a:cs typeface="Arial"/>
              </a:rPr>
              <a:t> </a:t>
            </a:r>
            <a:r>
              <a:rPr lang="en-US" dirty="0">
                <a:solidFill>
                  <a:srgbClr val="000000"/>
                </a:solidFill>
              </a:rPr>
              <a:t>(Geothermal The Next Generation, 2021); </a:t>
            </a:r>
            <a:r>
              <a:rPr lang="en-US" dirty="0">
                <a:solidFill>
                  <a:srgbClr val="000000"/>
                </a:solidFill>
                <a:hlinkClick r:id="rId8"/>
              </a:rPr>
              <a:t>A state of the art review on geothermal</a:t>
            </a:r>
            <a:r>
              <a:rPr lang="en-US" dirty="0">
                <a:cs typeface="Arial"/>
              </a:rPr>
              <a:t> </a:t>
            </a:r>
            <a:r>
              <a:rPr lang="en-US" dirty="0">
                <a:solidFill>
                  <a:srgbClr val="000000"/>
                </a:solidFill>
              </a:rPr>
              <a:t>(International Journal of </a:t>
            </a:r>
            <a:r>
              <a:rPr lang="en-US" dirty="0" err="1">
                <a:solidFill>
                  <a:srgbClr val="000000"/>
                </a:solidFill>
              </a:rPr>
              <a:t>Thermofluids</a:t>
            </a:r>
            <a:r>
              <a:rPr lang="en-US" dirty="0">
                <a:solidFill>
                  <a:srgbClr val="000000"/>
                </a:solidFill>
              </a:rPr>
              <a:t>, 2023); </a:t>
            </a:r>
            <a:r>
              <a:rPr lang="en-US" dirty="0">
                <a:solidFill>
                  <a:srgbClr val="000000"/>
                </a:solidFill>
                <a:hlinkClick r:id="rId9"/>
              </a:rPr>
              <a:t>Geothermal Technologies</a:t>
            </a:r>
            <a:r>
              <a:rPr lang="en-US" dirty="0">
                <a:solidFill>
                  <a:srgbClr val="000000"/>
                </a:solidFill>
              </a:rPr>
              <a:t> (BGS, n.d.); </a:t>
            </a:r>
            <a:r>
              <a:rPr lang="en-US" dirty="0">
                <a:solidFill>
                  <a:srgbClr val="000000"/>
                </a:solidFill>
                <a:hlinkClick r:id="rId10"/>
              </a:rPr>
              <a:t>Power Density in Geothermal Fields</a:t>
            </a:r>
            <a:r>
              <a:rPr lang="en-US" dirty="0">
                <a:cs typeface="Arial"/>
              </a:rPr>
              <a:t> </a:t>
            </a:r>
            <a:r>
              <a:rPr lang="en-US" dirty="0">
                <a:solidFill>
                  <a:srgbClr val="000000"/>
                </a:solidFill>
              </a:rPr>
              <a:t>(ResearchGate, 2015); </a:t>
            </a:r>
            <a:r>
              <a:rPr lang="en-US" dirty="0">
                <a:solidFill>
                  <a:srgbClr val="000000"/>
                </a:solidFill>
                <a:hlinkClick r:id="rId11"/>
              </a:rPr>
              <a:t>Geothermal Gradient</a:t>
            </a:r>
            <a:r>
              <a:rPr lang="en-US" dirty="0">
                <a:solidFill>
                  <a:srgbClr val="000000"/>
                </a:solidFill>
              </a:rPr>
              <a:t> (Energy Education, n.d.); </a:t>
            </a:r>
            <a:r>
              <a:rPr lang="en-US" dirty="0">
                <a:solidFill>
                  <a:srgbClr val="000000"/>
                </a:solidFill>
                <a:hlinkClick r:id="rId12"/>
              </a:rPr>
              <a:t>U.S. utility-scale power plants</a:t>
            </a:r>
            <a:r>
              <a:rPr lang="en-US" dirty="0">
                <a:cs typeface="Arial"/>
              </a:rPr>
              <a:t> </a:t>
            </a:r>
            <a:r>
              <a:rPr lang="en-US" dirty="0">
                <a:solidFill>
                  <a:srgbClr val="000000"/>
                </a:solidFill>
              </a:rPr>
              <a:t>(EIA, 2020); </a:t>
            </a:r>
            <a:r>
              <a:rPr lang="en-US" dirty="0">
                <a:solidFill>
                  <a:srgbClr val="000000"/>
                </a:solidFill>
                <a:hlinkClick r:id="rId13"/>
              </a:rPr>
              <a:t>The Utah Forge Project</a:t>
            </a:r>
            <a:r>
              <a:rPr lang="en-US" dirty="0">
                <a:solidFill>
                  <a:srgbClr val="000000"/>
                </a:solidFill>
              </a:rPr>
              <a:t> (Clean Technica, 2025); </a:t>
            </a:r>
            <a:r>
              <a:rPr lang="en-US" dirty="0">
                <a:solidFill>
                  <a:srgbClr val="000000"/>
                </a:solidFill>
                <a:hlinkClick r:id="rId14"/>
              </a:rPr>
              <a:t>Temperatures are rising</a:t>
            </a:r>
            <a:r>
              <a:rPr lang="en-US" dirty="0">
                <a:solidFill>
                  <a:srgbClr val="000000"/>
                </a:solidFill>
              </a:rPr>
              <a:t> (</a:t>
            </a:r>
            <a:r>
              <a:rPr lang="en-US" dirty="0" err="1">
                <a:solidFill>
                  <a:srgbClr val="000000"/>
                </a:solidFill>
              </a:rPr>
              <a:t>Geoconvention.com</a:t>
            </a:r>
            <a:r>
              <a:rPr lang="en-US" dirty="0">
                <a:solidFill>
                  <a:srgbClr val="000000"/>
                </a:solidFill>
              </a:rPr>
              <a:t>, 2021).</a:t>
            </a:r>
            <a:endParaRPr lang="en-US" dirty="0">
              <a:solidFill>
                <a:srgbClr val="000000"/>
              </a:solidFill>
              <a:cs typeface="Arial"/>
            </a:endParaRPr>
          </a:p>
          <a:p>
            <a:r>
              <a:rPr lang="en-US" dirty="0">
                <a:solidFill>
                  <a:srgbClr val="000000"/>
                </a:solidFill>
              </a:rPr>
              <a:t>Credit: Zacharia Thurston, Pia Doris Morrow, Isabel Hoyos, and </a:t>
            </a:r>
            <a:r>
              <a:rPr lang="en-US" dirty="0">
                <a:hlinkClick r:id="rId15"/>
              </a:rPr>
              <a:t>Gernot Wagner</a:t>
            </a:r>
            <a:r>
              <a:rPr lang="en-US" dirty="0">
                <a:cs typeface="Arial"/>
              </a:rPr>
              <a:t>.</a:t>
            </a:r>
            <a:r>
              <a:rPr lang="en-US" dirty="0">
                <a:solidFill>
                  <a:srgbClr val="000000"/>
                </a:solidFill>
              </a:rPr>
              <a:t> </a:t>
            </a:r>
            <a:r>
              <a:rPr lang="en-US" dirty="0">
                <a:hlinkClick r:id="rId16"/>
              </a:rPr>
              <a:t> 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rgbClr val="000000"/>
              </a:solidFill>
              <a:cs typeface="Arial"/>
            </a:endParaRPr>
          </a:p>
        </p:txBody>
      </p:sp>
      <p:sp>
        <p:nvSpPr>
          <p:cNvPr id="7" name="Text Placeholder 6">
            <a:extLst>
              <a:ext uri="{FF2B5EF4-FFF2-40B4-BE49-F238E27FC236}">
                <a16:creationId xmlns:a16="http://schemas.microsoft.com/office/drawing/2014/main" id="{136E6411-05F1-D833-8F4D-2E054A870500}"/>
              </a:ext>
            </a:extLst>
          </p:cNvPr>
          <p:cNvSpPr>
            <a:spLocks noGrp="1"/>
          </p:cNvSpPr>
          <p:nvPr>
            <p:ph type="body" sz="quarter" idx="13"/>
          </p:nvPr>
        </p:nvSpPr>
        <p:spPr/>
        <p:txBody>
          <a:bodyPr/>
          <a:lstStyle/>
          <a:p>
            <a:r>
              <a:rPr lang="en-US" dirty="0"/>
              <a:t>Heat reservoir formation process and access</a:t>
            </a:r>
          </a:p>
        </p:txBody>
      </p:sp>
      <p:sp>
        <p:nvSpPr>
          <p:cNvPr id="8" name="Text Placeholder 7">
            <a:extLst>
              <a:ext uri="{FF2B5EF4-FFF2-40B4-BE49-F238E27FC236}">
                <a16:creationId xmlns:a16="http://schemas.microsoft.com/office/drawing/2014/main" id="{1190D3AF-2B02-7ABA-D1BC-01742285BB22}"/>
              </a:ext>
            </a:extLst>
          </p:cNvPr>
          <p:cNvSpPr>
            <a:spLocks noGrp="1"/>
          </p:cNvSpPr>
          <p:nvPr>
            <p:ph type="body" sz="quarter" idx="16"/>
          </p:nvPr>
        </p:nvSpPr>
        <p:spPr/>
        <p:txBody>
          <a:bodyPr/>
          <a:lstStyle/>
          <a:p>
            <a:r>
              <a:rPr lang="en-US" dirty="0"/>
              <a:t>The ability to drill deeper is key to accessing more power*</a:t>
            </a:r>
          </a:p>
        </p:txBody>
      </p:sp>
      <p:sp>
        <p:nvSpPr>
          <p:cNvPr id="9" name="Text Placeholder 1">
            <a:extLst>
              <a:ext uri="{FF2B5EF4-FFF2-40B4-BE49-F238E27FC236}">
                <a16:creationId xmlns:a16="http://schemas.microsoft.com/office/drawing/2014/main" id="{C2D341B5-4AA9-60DF-C533-28EBD4FC211B}"/>
              </a:ext>
            </a:extLst>
          </p:cNvPr>
          <p:cNvSpPr txBox="1">
            <a:spLocks/>
          </p:cNvSpPr>
          <p:nvPr/>
        </p:nvSpPr>
        <p:spPr>
          <a:xfrm>
            <a:off x="0" y="0"/>
            <a:ext cx="3886200" cy="320040"/>
          </a:xfrm>
          <a:prstGeom prst="rect">
            <a:avLst/>
          </a:prstGeom>
          <a:solidFill>
            <a:schemeClr val="accent6"/>
          </a:solidFill>
        </p:spPr>
        <p:txBody>
          <a:bodyPr vert="horz" lIns="91440" tIns="45720" rIns="91440" bIns="45720" rtlCol="0">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Opportunity: Power</a:t>
            </a:r>
          </a:p>
        </p:txBody>
      </p:sp>
      <p:sp>
        <p:nvSpPr>
          <p:cNvPr id="11" name="Parallelogram 10">
            <a:extLst>
              <a:ext uri="{FF2B5EF4-FFF2-40B4-BE49-F238E27FC236}">
                <a16:creationId xmlns:a16="http://schemas.microsoft.com/office/drawing/2014/main" id="{54760487-40D3-97CF-31C4-C35280BBB906}"/>
              </a:ext>
            </a:extLst>
          </p:cNvPr>
          <p:cNvSpPr/>
          <p:nvPr/>
        </p:nvSpPr>
        <p:spPr bwMode="gray">
          <a:xfrm>
            <a:off x="628650" y="5614630"/>
            <a:ext cx="3957638" cy="361950"/>
          </a:xfrm>
          <a:prstGeom prst="parallelogram">
            <a:avLst>
              <a:gd name="adj" fmla="val 298004"/>
            </a:avLst>
          </a:prstGeom>
          <a:solidFill>
            <a:schemeClr val="bg1">
              <a:lumMod val="9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2" name="Rectangle 11">
            <a:extLst>
              <a:ext uri="{FF2B5EF4-FFF2-40B4-BE49-F238E27FC236}">
                <a16:creationId xmlns:a16="http://schemas.microsoft.com/office/drawing/2014/main" id="{6A4B1DD7-5265-AB27-A7F3-6A6332BB72FB}"/>
              </a:ext>
            </a:extLst>
          </p:cNvPr>
          <p:cNvSpPr/>
          <p:nvPr/>
        </p:nvSpPr>
        <p:spPr bwMode="gray">
          <a:xfrm>
            <a:off x="1660525" y="3109560"/>
            <a:ext cx="2925763" cy="2499168"/>
          </a:xfrm>
          <a:prstGeom prst="rect">
            <a:avLst/>
          </a:prstGeom>
          <a:solidFill>
            <a:schemeClr val="bg1">
              <a:lumMod val="9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3" name="Parallelogram 12">
            <a:extLst>
              <a:ext uri="{FF2B5EF4-FFF2-40B4-BE49-F238E27FC236}">
                <a16:creationId xmlns:a16="http://schemas.microsoft.com/office/drawing/2014/main" id="{DE10E35D-0D7F-2405-95AA-E331CBA7E9B4}"/>
              </a:ext>
            </a:extLst>
          </p:cNvPr>
          <p:cNvSpPr/>
          <p:nvPr/>
        </p:nvSpPr>
        <p:spPr bwMode="gray">
          <a:xfrm>
            <a:off x="628650" y="3098447"/>
            <a:ext cx="3983038" cy="360363"/>
          </a:xfrm>
          <a:prstGeom prst="parallelogram">
            <a:avLst>
              <a:gd name="adj" fmla="val 298004"/>
            </a:avLst>
          </a:prstGeom>
          <a:solidFill>
            <a:schemeClr val="accent6">
              <a:lumMod val="20000"/>
              <a:lumOff val="80000"/>
            </a:schemeClr>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4" name="Rectangle 13">
            <a:extLst>
              <a:ext uri="{FF2B5EF4-FFF2-40B4-BE49-F238E27FC236}">
                <a16:creationId xmlns:a16="http://schemas.microsoft.com/office/drawing/2014/main" id="{B83A9A9E-AD8B-91C9-1246-BB030176CF42}"/>
              </a:ext>
            </a:extLst>
          </p:cNvPr>
          <p:cNvSpPr/>
          <p:nvPr/>
        </p:nvSpPr>
        <p:spPr bwMode="gray">
          <a:xfrm>
            <a:off x="628651" y="3457223"/>
            <a:ext cx="2924175" cy="2525260"/>
          </a:xfrm>
          <a:prstGeom prst="rect">
            <a:avLst/>
          </a:prstGeom>
          <a:solidFill>
            <a:srgbClr val="D5A269"/>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5" name="Left Brace 14">
            <a:extLst>
              <a:ext uri="{FF2B5EF4-FFF2-40B4-BE49-F238E27FC236}">
                <a16:creationId xmlns:a16="http://schemas.microsoft.com/office/drawing/2014/main" id="{74A4EBCD-ACAD-5427-C870-A2DF03F3E29C}"/>
              </a:ext>
            </a:extLst>
          </p:cNvPr>
          <p:cNvSpPr/>
          <p:nvPr/>
        </p:nvSpPr>
        <p:spPr bwMode="gray">
          <a:xfrm rot="10800000">
            <a:off x="4625974" y="3109558"/>
            <a:ext cx="377826" cy="2499167"/>
          </a:xfrm>
          <a:prstGeom prst="leftBrace">
            <a:avLst>
              <a:gd name="adj1" fmla="val 131999"/>
              <a:gd name="adj2" fmla="val 49577"/>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 name="Rectangle 15">
            <a:extLst>
              <a:ext uri="{FF2B5EF4-FFF2-40B4-BE49-F238E27FC236}">
                <a16:creationId xmlns:a16="http://schemas.microsoft.com/office/drawing/2014/main" id="{5EE6DE56-FFE3-AEBB-DD4E-1BCA5B851E45}"/>
              </a:ext>
            </a:extLst>
          </p:cNvPr>
          <p:cNvSpPr/>
          <p:nvPr/>
        </p:nvSpPr>
        <p:spPr bwMode="gray">
          <a:xfrm>
            <a:off x="5013325" y="3125288"/>
            <a:ext cx="1431925" cy="236538"/>
          </a:xfrm>
          <a:prstGeom prst="rect">
            <a:avLst/>
          </a:prstGeom>
          <a:solidFill>
            <a:schemeClr val="accent2">
              <a:lumMod val="10000"/>
              <a:lumOff val="90000"/>
            </a:schemeClr>
          </a:solid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100" dirty="0">
                <a:solidFill>
                  <a:schemeClr val="tx1"/>
                </a:solidFill>
              </a:rPr>
              <a:t>1 km</a:t>
            </a:r>
          </a:p>
        </p:txBody>
      </p:sp>
      <p:sp>
        <p:nvSpPr>
          <p:cNvPr id="17" name="Rectangle 16">
            <a:extLst>
              <a:ext uri="{FF2B5EF4-FFF2-40B4-BE49-F238E27FC236}">
                <a16:creationId xmlns:a16="http://schemas.microsoft.com/office/drawing/2014/main" id="{A4CEE654-5C31-B48A-85E1-5A297C2037A7}"/>
              </a:ext>
            </a:extLst>
          </p:cNvPr>
          <p:cNvSpPr/>
          <p:nvPr/>
        </p:nvSpPr>
        <p:spPr bwMode="gray">
          <a:xfrm>
            <a:off x="5003800" y="3441530"/>
            <a:ext cx="1430338" cy="238125"/>
          </a:xfrm>
          <a:prstGeom prst="rect">
            <a:avLst/>
          </a:prstGeom>
          <a:solidFill>
            <a:schemeClr val="accent2">
              <a:lumMod val="10000"/>
              <a:lumOff val="90000"/>
            </a:schemeClr>
          </a:solid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100" dirty="0">
                <a:solidFill>
                  <a:schemeClr val="tx1"/>
                </a:solidFill>
              </a:rPr>
              <a:t>2 km</a:t>
            </a:r>
          </a:p>
        </p:txBody>
      </p:sp>
      <p:sp>
        <p:nvSpPr>
          <p:cNvPr id="18" name="Rectangle 17">
            <a:extLst>
              <a:ext uri="{FF2B5EF4-FFF2-40B4-BE49-F238E27FC236}">
                <a16:creationId xmlns:a16="http://schemas.microsoft.com/office/drawing/2014/main" id="{B4A23CBA-8611-7452-7740-79FD37896310}"/>
              </a:ext>
            </a:extLst>
          </p:cNvPr>
          <p:cNvSpPr/>
          <p:nvPr/>
        </p:nvSpPr>
        <p:spPr bwMode="gray">
          <a:xfrm>
            <a:off x="5003800" y="3759359"/>
            <a:ext cx="1430338" cy="242888"/>
          </a:xfrm>
          <a:prstGeom prst="rect">
            <a:avLst/>
          </a:prstGeom>
          <a:solidFill>
            <a:schemeClr val="accent2">
              <a:lumMod val="10000"/>
              <a:lumOff val="90000"/>
            </a:schemeClr>
          </a:solid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200" dirty="0">
                <a:solidFill>
                  <a:schemeClr val="tx1"/>
                </a:solidFill>
              </a:rPr>
              <a:t>3 km</a:t>
            </a:r>
          </a:p>
        </p:txBody>
      </p:sp>
      <p:sp>
        <p:nvSpPr>
          <p:cNvPr id="19" name="Rectangle 18">
            <a:extLst>
              <a:ext uri="{FF2B5EF4-FFF2-40B4-BE49-F238E27FC236}">
                <a16:creationId xmlns:a16="http://schemas.microsoft.com/office/drawing/2014/main" id="{10DA74C7-77AD-A669-DBA0-419659991F74}"/>
              </a:ext>
            </a:extLst>
          </p:cNvPr>
          <p:cNvSpPr/>
          <p:nvPr/>
        </p:nvSpPr>
        <p:spPr bwMode="gray">
          <a:xfrm>
            <a:off x="5013325" y="4081951"/>
            <a:ext cx="1431925" cy="242888"/>
          </a:xfrm>
          <a:prstGeom prst="rect">
            <a:avLst/>
          </a:prstGeom>
          <a:solidFill>
            <a:schemeClr val="accent3">
              <a:lumMod val="20000"/>
              <a:lumOff val="80000"/>
            </a:schemeClr>
          </a:solid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100" dirty="0">
                <a:solidFill>
                  <a:schemeClr val="tx1"/>
                </a:solidFill>
              </a:rPr>
              <a:t>4 km</a:t>
            </a:r>
          </a:p>
        </p:txBody>
      </p:sp>
      <p:sp>
        <p:nvSpPr>
          <p:cNvPr id="20" name="Rectangle 19">
            <a:extLst>
              <a:ext uri="{FF2B5EF4-FFF2-40B4-BE49-F238E27FC236}">
                <a16:creationId xmlns:a16="http://schemas.microsoft.com/office/drawing/2014/main" id="{EF6BA004-DDBD-5FA8-BE0A-140616BD479D}"/>
              </a:ext>
            </a:extLst>
          </p:cNvPr>
          <p:cNvSpPr/>
          <p:nvPr/>
        </p:nvSpPr>
        <p:spPr bwMode="gray">
          <a:xfrm>
            <a:off x="5003800" y="4404543"/>
            <a:ext cx="1430338" cy="242888"/>
          </a:xfrm>
          <a:prstGeom prst="rect">
            <a:avLst/>
          </a:prstGeom>
          <a:solidFill>
            <a:schemeClr val="accent3">
              <a:lumMod val="20000"/>
              <a:lumOff val="80000"/>
            </a:schemeClr>
          </a:solid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100" dirty="0">
                <a:solidFill>
                  <a:schemeClr val="tx1"/>
                </a:solidFill>
              </a:rPr>
              <a:t>5 km</a:t>
            </a:r>
          </a:p>
        </p:txBody>
      </p:sp>
      <p:sp>
        <p:nvSpPr>
          <p:cNvPr id="21" name="Rectangle 20">
            <a:extLst>
              <a:ext uri="{FF2B5EF4-FFF2-40B4-BE49-F238E27FC236}">
                <a16:creationId xmlns:a16="http://schemas.microsoft.com/office/drawing/2014/main" id="{B213CA81-1918-EF62-3E59-05F71E0A1484}"/>
              </a:ext>
            </a:extLst>
          </p:cNvPr>
          <p:cNvSpPr/>
          <p:nvPr/>
        </p:nvSpPr>
        <p:spPr bwMode="gray">
          <a:xfrm>
            <a:off x="5013325" y="4727135"/>
            <a:ext cx="1431925" cy="260350"/>
          </a:xfrm>
          <a:prstGeom prst="rect">
            <a:avLst/>
          </a:prstGeom>
          <a:solidFill>
            <a:schemeClr val="accent3">
              <a:lumMod val="20000"/>
              <a:lumOff val="80000"/>
            </a:schemeClr>
          </a:solid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100" dirty="0">
                <a:solidFill>
                  <a:schemeClr val="tx1"/>
                </a:solidFill>
              </a:rPr>
              <a:t>6 km</a:t>
            </a:r>
          </a:p>
        </p:txBody>
      </p:sp>
      <p:sp>
        <p:nvSpPr>
          <p:cNvPr id="22" name="Rectangle 21">
            <a:extLst>
              <a:ext uri="{FF2B5EF4-FFF2-40B4-BE49-F238E27FC236}">
                <a16:creationId xmlns:a16="http://schemas.microsoft.com/office/drawing/2014/main" id="{6939D9A7-EA59-40E9-3B35-04B6B13BFCBD}"/>
              </a:ext>
            </a:extLst>
          </p:cNvPr>
          <p:cNvSpPr/>
          <p:nvPr/>
        </p:nvSpPr>
        <p:spPr bwMode="gray">
          <a:xfrm>
            <a:off x="5013325" y="5067189"/>
            <a:ext cx="1431925" cy="277813"/>
          </a:xfrm>
          <a:prstGeom prst="rect">
            <a:avLst/>
          </a:prstGeom>
          <a:solidFill>
            <a:schemeClr val="accent3">
              <a:lumMod val="20000"/>
              <a:lumOff val="80000"/>
            </a:schemeClr>
          </a:solid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100" dirty="0">
                <a:solidFill>
                  <a:schemeClr val="tx1"/>
                </a:solidFill>
              </a:rPr>
              <a:t>7 km</a:t>
            </a:r>
          </a:p>
        </p:txBody>
      </p:sp>
      <p:sp>
        <p:nvSpPr>
          <p:cNvPr id="23" name="Rectangle 22">
            <a:extLst>
              <a:ext uri="{FF2B5EF4-FFF2-40B4-BE49-F238E27FC236}">
                <a16:creationId xmlns:a16="http://schemas.microsoft.com/office/drawing/2014/main" id="{EBFD3E6E-FC35-2919-59FB-39B69953EED2}"/>
              </a:ext>
            </a:extLst>
          </p:cNvPr>
          <p:cNvSpPr/>
          <p:nvPr/>
        </p:nvSpPr>
        <p:spPr bwMode="gray">
          <a:xfrm>
            <a:off x="5003799" y="5424706"/>
            <a:ext cx="1441450" cy="242888"/>
          </a:xfrm>
          <a:prstGeom prst="rect">
            <a:avLst/>
          </a:prstGeom>
          <a:solidFill>
            <a:schemeClr val="accent5">
              <a:lumMod val="40000"/>
              <a:lumOff val="60000"/>
            </a:schemeClr>
          </a:solidFill>
          <a:ln w="127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100" dirty="0">
                <a:solidFill>
                  <a:schemeClr val="tx1"/>
                </a:solidFill>
              </a:rPr>
              <a:t>8 km</a:t>
            </a:r>
          </a:p>
        </p:txBody>
      </p:sp>
      <p:pic>
        <p:nvPicPr>
          <p:cNvPr id="24" name="Graphic 23" descr="Factory outline">
            <a:extLst>
              <a:ext uri="{FF2B5EF4-FFF2-40B4-BE49-F238E27FC236}">
                <a16:creationId xmlns:a16="http://schemas.microsoft.com/office/drawing/2014/main" id="{2DD31038-C5C8-FEB2-4E0A-33136AF9754E}"/>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1193799" y="3027009"/>
            <a:ext cx="534988" cy="534988"/>
          </a:xfrm>
          <a:prstGeom prst="rect">
            <a:avLst/>
          </a:prstGeom>
        </p:spPr>
      </p:pic>
      <p:cxnSp>
        <p:nvCxnSpPr>
          <p:cNvPr id="25" name="Straight Connector 24">
            <a:extLst>
              <a:ext uri="{FF2B5EF4-FFF2-40B4-BE49-F238E27FC236}">
                <a16:creationId xmlns:a16="http://schemas.microsoft.com/office/drawing/2014/main" id="{6B023DBB-89BE-A6CB-AB5E-47FBA17F3FD3}"/>
              </a:ext>
            </a:extLst>
          </p:cNvPr>
          <p:cNvCxnSpPr>
            <a:cxnSpLocks/>
          </p:cNvCxnSpPr>
          <p:nvPr/>
        </p:nvCxnSpPr>
        <p:spPr bwMode="gray">
          <a:xfrm>
            <a:off x="1292225" y="3471509"/>
            <a:ext cx="0" cy="590550"/>
          </a:xfrm>
          <a:prstGeom prst="line">
            <a:avLst/>
          </a:prstGeom>
          <a:ln w="12700">
            <a:tailEnd type="none" w="med" len="lg"/>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9CE2EDED-7B3B-9B17-B56E-68F3FB06F0DA}"/>
              </a:ext>
            </a:extLst>
          </p:cNvPr>
          <p:cNvCxnSpPr>
            <a:cxnSpLocks/>
          </p:cNvCxnSpPr>
          <p:nvPr/>
        </p:nvCxnSpPr>
        <p:spPr bwMode="gray">
          <a:xfrm>
            <a:off x="1460500" y="3471509"/>
            <a:ext cx="0" cy="573088"/>
          </a:xfrm>
          <a:prstGeom prst="line">
            <a:avLst/>
          </a:prstGeom>
          <a:ln w="28575">
            <a:tailEnd type="none" w="med" len="lg"/>
          </a:ln>
        </p:spPr>
        <p:style>
          <a:lnRef idx="1">
            <a:schemeClr val="accent5"/>
          </a:lnRef>
          <a:fillRef idx="0">
            <a:schemeClr val="accent5"/>
          </a:fillRef>
          <a:effectRef idx="0">
            <a:schemeClr val="accent5"/>
          </a:effectRef>
          <a:fontRef idx="minor">
            <a:schemeClr val="tx1"/>
          </a:fontRef>
        </p:style>
      </p:cxnSp>
      <p:pic>
        <p:nvPicPr>
          <p:cNvPr id="27" name="Graphic 26" descr="Mountains with solid fill">
            <a:extLst>
              <a:ext uri="{FF2B5EF4-FFF2-40B4-BE49-F238E27FC236}">
                <a16:creationId xmlns:a16="http://schemas.microsoft.com/office/drawing/2014/main" id="{E12E7AFD-970B-64CD-D81A-16D18FA159FE}"/>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2751138" y="2517422"/>
            <a:ext cx="914400" cy="914400"/>
          </a:xfrm>
          <a:prstGeom prst="rect">
            <a:avLst/>
          </a:prstGeom>
        </p:spPr>
      </p:pic>
      <p:pic>
        <p:nvPicPr>
          <p:cNvPr id="28" name="Graphic 27" descr="Mountains with solid fill">
            <a:extLst>
              <a:ext uri="{FF2B5EF4-FFF2-40B4-BE49-F238E27FC236}">
                <a16:creationId xmlns:a16="http://schemas.microsoft.com/office/drawing/2014/main" id="{AFA97775-0D69-AE8B-D853-E88EF60FDA8D}"/>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flipH="1">
            <a:off x="3208338" y="2688872"/>
            <a:ext cx="764752" cy="660400"/>
          </a:xfrm>
          <a:prstGeom prst="rect">
            <a:avLst/>
          </a:prstGeom>
        </p:spPr>
      </p:pic>
      <p:pic>
        <p:nvPicPr>
          <p:cNvPr id="29" name="Graphic 28" descr="Rain outline">
            <a:extLst>
              <a:ext uri="{FF2B5EF4-FFF2-40B4-BE49-F238E27FC236}">
                <a16:creationId xmlns:a16="http://schemas.microsoft.com/office/drawing/2014/main" id="{033AFBC2-FBE8-9573-17FC-DEB6A2EAC336}"/>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3148640" y="2580868"/>
            <a:ext cx="562767" cy="501703"/>
          </a:xfrm>
          <a:prstGeom prst="rect">
            <a:avLst/>
          </a:prstGeom>
        </p:spPr>
      </p:pic>
      <p:sp>
        <p:nvSpPr>
          <p:cNvPr id="30" name="Rounded Rectangle 29">
            <a:extLst>
              <a:ext uri="{FF2B5EF4-FFF2-40B4-BE49-F238E27FC236}">
                <a16:creationId xmlns:a16="http://schemas.microsoft.com/office/drawing/2014/main" id="{CDB59B4A-FEF2-C071-21BF-49B444AE190A}"/>
              </a:ext>
            </a:extLst>
          </p:cNvPr>
          <p:cNvSpPr/>
          <p:nvPr/>
        </p:nvSpPr>
        <p:spPr bwMode="gray">
          <a:xfrm>
            <a:off x="584200" y="4123972"/>
            <a:ext cx="1752600" cy="1154113"/>
          </a:xfrm>
          <a:prstGeom prst="roundRect">
            <a:avLst/>
          </a:prstGeom>
          <a:gradFill flip="none" rotWithShape="0">
            <a:gsLst>
              <a:gs pos="10000">
                <a:schemeClr val="accent5"/>
              </a:gs>
              <a:gs pos="32000">
                <a:srgbClr val="FF0000">
                  <a:alpha val="89000"/>
                </a:srgbClr>
              </a:gs>
              <a:gs pos="2000">
                <a:schemeClr val="accent5">
                  <a:lumMod val="100000"/>
                  <a:alpha val="86361"/>
                </a:schemeClr>
              </a:gs>
              <a:gs pos="82000">
                <a:srgbClr val="FFC000"/>
              </a:gs>
              <a:gs pos="100000">
                <a:srgbClr val="FFFF00"/>
              </a:gs>
            </a:gsLst>
            <a:lin ang="16200000" scaled="1"/>
            <a:tileRect/>
          </a:gradFill>
          <a:ln w="9525">
            <a:noFill/>
          </a:ln>
          <a:effectLst>
            <a:softEdge rad="332889"/>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1" name="Rounded Rectangle 30">
            <a:extLst>
              <a:ext uri="{FF2B5EF4-FFF2-40B4-BE49-F238E27FC236}">
                <a16:creationId xmlns:a16="http://schemas.microsoft.com/office/drawing/2014/main" id="{B9685830-1F01-E126-CD41-3F46659883C6}"/>
              </a:ext>
            </a:extLst>
          </p:cNvPr>
          <p:cNvSpPr/>
          <p:nvPr/>
        </p:nvSpPr>
        <p:spPr bwMode="gray">
          <a:xfrm>
            <a:off x="887412" y="3847747"/>
            <a:ext cx="1055688" cy="428625"/>
          </a:xfrm>
          <a:prstGeom prst="roundRect">
            <a:avLst>
              <a:gd name="adj" fmla="val 26730"/>
            </a:avLst>
          </a:prstGeom>
          <a:gradFill flip="none" rotWithShape="0">
            <a:gsLst>
              <a:gs pos="10000">
                <a:schemeClr val="accent1"/>
              </a:gs>
              <a:gs pos="62000">
                <a:schemeClr val="accent2">
                  <a:lumMod val="50000"/>
                  <a:lumOff val="50000"/>
                </a:schemeClr>
              </a:gs>
              <a:gs pos="0">
                <a:schemeClr val="accent1">
                  <a:lumMod val="32000"/>
                  <a:lumOff val="68000"/>
                </a:schemeClr>
              </a:gs>
              <a:gs pos="82000">
                <a:schemeClr val="accent1"/>
              </a:gs>
              <a:gs pos="100000">
                <a:schemeClr val="tx2">
                  <a:lumMod val="25000"/>
                </a:schemeClr>
              </a:gs>
            </a:gsLst>
            <a:lin ang="16200000" scaled="1"/>
            <a:tileRect/>
          </a:gradFill>
          <a:ln w="9525">
            <a:noFill/>
          </a:ln>
          <a:effectLst>
            <a:softEdge rad="176714"/>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cxnSp>
        <p:nvCxnSpPr>
          <p:cNvPr id="32" name="Curved Connector 31">
            <a:extLst>
              <a:ext uri="{FF2B5EF4-FFF2-40B4-BE49-F238E27FC236}">
                <a16:creationId xmlns:a16="http://schemas.microsoft.com/office/drawing/2014/main" id="{75616BB2-36CC-4F42-6EBD-06C2F787025E}"/>
              </a:ext>
            </a:extLst>
          </p:cNvPr>
          <p:cNvCxnSpPr>
            <a:cxnSpLocks/>
          </p:cNvCxnSpPr>
          <p:nvPr/>
        </p:nvCxnSpPr>
        <p:spPr bwMode="gray">
          <a:xfrm rot="10800000" flipV="1">
            <a:off x="2089150" y="3255609"/>
            <a:ext cx="1404938" cy="985838"/>
          </a:xfrm>
          <a:prstGeom prst="curvedConnector3">
            <a:avLst/>
          </a:prstGeom>
          <a:ln>
            <a:tailEnd type="none" w="med" len="lg"/>
          </a:ln>
        </p:spPr>
        <p:style>
          <a:lnRef idx="1">
            <a:schemeClr val="accent1"/>
          </a:lnRef>
          <a:fillRef idx="0">
            <a:schemeClr val="accent1"/>
          </a:fillRef>
          <a:effectRef idx="0">
            <a:schemeClr val="accent1"/>
          </a:effectRef>
          <a:fontRef idx="minor">
            <a:schemeClr val="tx1"/>
          </a:fontRef>
        </p:style>
      </p:cxnSp>
      <p:sp>
        <p:nvSpPr>
          <p:cNvPr id="33" name="Rounded Rectangle 32">
            <a:extLst>
              <a:ext uri="{FF2B5EF4-FFF2-40B4-BE49-F238E27FC236}">
                <a16:creationId xmlns:a16="http://schemas.microsoft.com/office/drawing/2014/main" id="{A86BC115-298C-A14D-7F72-82B1A656FA10}"/>
              </a:ext>
            </a:extLst>
          </p:cNvPr>
          <p:cNvSpPr/>
          <p:nvPr/>
        </p:nvSpPr>
        <p:spPr bwMode="gray">
          <a:xfrm>
            <a:off x="447675" y="4359354"/>
            <a:ext cx="2471738" cy="1819275"/>
          </a:xfrm>
          <a:prstGeom prst="roundRect">
            <a:avLst/>
          </a:prstGeom>
          <a:gradFill flip="none" rotWithShape="0">
            <a:gsLst>
              <a:gs pos="10000">
                <a:schemeClr val="accent5"/>
              </a:gs>
              <a:gs pos="32000">
                <a:srgbClr val="FF0000">
                  <a:alpha val="89000"/>
                </a:srgbClr>
              </a:gs>
              <a:gs pos="2000">
                <a:schemeClr val="accent5">
                  <a:lumMod val="100000"/>
                  <a:alpha val="86361"/>
                </a:schemeClr>
              </a:gs>
              <a:gs pos="82000">
                <a:srgbClr val="FFC000"/>
              </a:gs>
              <a:gs pos="100000">
                <a:srgbClr val="FFFF00"/>
              </a:gs>
            </a:gsLst>
            <a:lin ang="16200000" scaled="1"/>
            <a:tileRect/>
          </a:gradFill>
          <a:ln w="9525">
            <a:solidFill>
              <a:schemeClr val="accent5"/>
            </a:solidFill>
          </a:ln>
          <a:effectLst>
            <a:softEdge rad="332889"/>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pic>
        <p:nvPicPr>
          <p:cNvPr id="34" name="Graphic 33" descr="Electric Tower with solid fill">
            <a:extLst>
              <a:ext uri="{FF2B5EF4-FFF2-40B4-BE49-F238E27FC236}">
                <a16:creationId xmlns:a16="http://schemas.microsoft.com/office/drawing/2014/main" id="{B33CE0D7-34FA-EBB4-4205-CE2E09328851}"/>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1763713" y="2988909"/>
            <a:ext cx="384175" cy="384175"/>
          </a:xfrm>
          <a:prstGeom prst="rect">
            <a:avLst/>
          </a:prstGeom>
        </p:spPr>
      </p:pic>
      <p:pic>
        <p:nvPicPr>
          <p:cNvPr id="35" name="Graphic 34" descr="City outline">
            <a:extLst>
              <a:ext uri="{FF2B5EF4-FFF2-40B4-BE49-F238E27FC236}">
                <a16:creationId xmlns:a16="http://schemas.microsoft.com/office/drawing/2014/main" id="{DDABCB8C-CB20-C2E8-2498-DBFE83579D45}"/>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2100262" y="2661884"/>
            <a:ext cx="561292" cy="536575"/>
          </a:xfrm>
          <a:prstGeom prst="rect">
            <a:avLst/>
          </a:prstGeom>
        </p:spPr>
      </p:pic>
      <p:cxnSp>
        <p:nvCxnSpPr>
          <p:cNvPr id="36" name="Straight Arrow Connector 35">
            <a:extLst>
              <a:ext uri="{FF2B5EF4-FFF2-40B4-BE49-F238E27FC236}">
                <a16:creationId xmlns:a16="http://schemas.microsoft.com/office/drawing/2014/main" id="{204211C8-6BF8-4247-1672-31700D31B3DD}"/>
              </a:ext>
            </a:extLst>
          </p:cNvPr>
          <p:cNvCxnSpPr>
            <a:cxnSpLocks/>
          </p:cNvCxnSpPr>
          <p:nvPr/>
        </p:nvCxnSpPr>
        <p:spPr bwMode="gray">
          <a:xfrm flipV="1">
            <a:off x="1728788" y="3165122"/>
            <a:ext cx="623888" cy="269875"/>
          </a:xfrm>
          <a:prstGeom prst="straightConnector1">
            <a:avLst/>
          </a:prstGeom>
          <a:ln>
            <a:solidFill>
              <a:schemeClr val="tx1"/>
            </a:solidFill>
            <a:tailEnd type="triangle"/>
          </a:ln>
        </p:spPr>
        <p:style>
          <a:lnRef idx="2">
            <a:schemeClr val="accent3"/>
          </a:lnRef>
          <a:fillRef idx="0">
            <a:schemeClr val="accent3"/>
          </a:fillRef>
          <a:effectRef idx="1">
            <a:schemeClr val="accent3"/>
          </a:effectRef>
          <a:fontRef idx="minor">
            <a:schemeClr val="tx1"/>
          </a:fontRef>
        </p:style>
      </p:cxnSp>
      <p:graphicFrame>
        <p:nvGraphicFramePr>
          <p:cNvPr id="37" name="Diagram 36">
            <a:extLst>
              <a:ext uri="{FF2B5EF4-FFF2-40B4-BE49-F238E27FC236}">
                <a16:creationId xmlns:a16="http://schemas.microsoft.com/office/drawing/2014/main" id="{FFA7E680-5E16-D88B-DC2B-82E97E4AB5E1}"/>
              </a:ext>
            </a:extLst>
          </p:cNvPr>
          <p:cNvGraphicFramePr/>
          <p:nvPr/>
        </p:nvGraphicFramePr>
        <p:xfrm>
          <a:off x="263524" y="1961842"/>
          <a:ext cx="5934076" cy="876256"/>
        </p:xfrm>
        <a:graphic>
          <a:graphicData uri="http://schemas.openxmlformats.org/drawingml/2006/diagram">
            <dgm:relIds xmlns:dgm="http://schemas.openxmlformats.org/drawingml/2006/diagram" xmlns:r="http://schemas.openxmlformats.org/officeDocument/2006/relationships" r:dm="rId27" r:lo="rId28" r:qs="rId29" r:cs="rId30"/>
          </a:graphicData>
        </a:graphic>
      </p:graphicFrame>
      <p:cxnSp>
        <p:nvCxnSpPr>
          <p:cNvPr id="38" name="Curved Connector 37">
            <a:extLst>
              <a:ext uri="{FF2B5EF4-FFF2-40B4-BE49-F238E27FC236}">
                <a16:creationId xmlns:a16="http://schemas.microsoft.com/office/drawing/2014/main" id="{1E9BFC82-71FD-CD2A-34CB-4D25ACCC0A4C}"/>
              </a:ext>
            </a:extLst>
          </p:cNvPr>
          <p:cNvCxnSpPr>
            <a:cxnSpLocks/>
          </p:cNvCxnSpPr>
          <p:nvPr/>
        </p:nvCxnSpPr>
        <p:spPr bwMode="gray">
          <a:xfrm rot="5400000">
            <a:off x="1776413" y="4093809"/>
            <a:ext cx="1069975" cy="809625"/>
          </a:xfrm>
          <a:prstGeom prst="curvedConnector3">
            <a:avLst/>
          </a:prstGeom>
          <a:ln>
            <a:tailEnd type="none" w="med" len="lg"/>
          </a:ln>
        </p:spPr>
        <p:style>
          <a:lnRef idx="1">
            <a:schemeClr val="accent1"/>
          </a:lnRef>
          <a:fillRef idx="0">
            <a:schemeClr val="accent1"/>
          </a:fillRef>
          <a:effectRef idx="0">
            <a:schemeClr val="accent1"/>
          </a:effectRef>
          <a:fontRef idx="minor">
            <a:schemeClr val="tx1"/>
          </a:fontRef>
        </p:style>
      </p:cxnSp>
      <p:cxnSp>
        <p:nvCxnSpPr>
          <p:cNvPr id="39" name="Curved Connector 38">
            <a:extLst>
              <a:ext uri="{FF2B5EF4-FFF2-40B4-BE49-F238E27FC236}">
                <a16:creationId xmlns:a16="http://schemas.microsoft.com/office/drawing/2014/main" id="{1070091B-BC52-D490-B97B-18B9DD9FC504}"/>
              </a:ext>
            </a:extLst>
          </p:cNvPr>
          <p:cNvCxnSpPr>
            <a:cxnSpLocks/>
          </p:cNvCxnSpPr>
          <p:nvPr/>
        </p:nvCxnSpPr>
        <p:spPr bwMode="gray">
          <a:xfrm rot="16200000" flipH="1">
            <a:off x="2430463" y="4127147"/>
            <a:ext cx="973138" cy="241300"/>
          </a:xfrm>
          <a:prstGeom prst="curvedConnector3">
            <a:avLst/>
          </a:prstGeom>
          <a:ln>
            <a:tailEnd type="none" w="med" len="lg"/>
          </a:ln>
        </p:spPr>
        <p:style>
          <a:lnRef idx="1">
            <a:schemeClr val="accent1"/>
          </a:lnRef>
          <a:fillRef idx="0">
            <a:schemeClr val="accent1"/>
          </a:fillRef>
          <a:effectRef idx="0">
            <a:schemeClr val="accent1"/>
          </a:effectRef>
          <a:fontRef idx="minor">
            <a:schemeClr val="tx1"/>
          </a:fontRef>
        </p:style>
      </p:cxnSp>
      <p:cxnSp>
        <p:nvCxnSpPr>
          <p:cNvPr id="40" name="Curved Connector 39">
            <a:extLst>
              <a:ext uri="{FF2B5EF4-FFF2-40B4-BE49-F238E27FC236}">
                <a16:creationId xmlns:a16="http://schemas.microsoft.com/office/drawing/2014/main" id="{7C9896E4-9271-8924-77C8-9746C58C9037}"/>
              </a:ext>
            </a:extLst>
          </p:cNvPr>
          <p:cNvCxnSpPr>
            <a:cxnSpLocks/>
          </p:cNvCxnSpPr>
          <p:nvPr/>
        </p:nvCxnSpPr>
        <p:spPr bwMode="gray">
          <a:xfrm rot="16200000" flipV="1">
            <a:off x="1412875" y="4424009"/>
            <a:ext cx="663575" cy="166688"/>
          </a:xfrm>
          <a:prstGeom prst="curvedConnector3">
            <a:avLst/>
          </a:prstGeom>
          <a:ln>
            <a:tailEnd type="none" w="med" len="lg"/>
          </a:ln>
        </p:spPr>
        <p:style>
          <a:lnRef idx="1">
            <a:schemeClr val="accent1"/>
          </a:lnRef>
          <a:fillRef idx="0">
            <a:schemeClr val="accent1"/>
          </a:fillRef>
          <a:effectRef idx="0">
            <a:schemeClr val="accent1"/>
          </a:effectRef>
          <a:fontRef idx="minor">
            <a:schemeClr val="tx1"/>
          </a:fontRef>
        </p:style>
      </p:cxnSp>
      <p:cxnSp>
        <p:nvCxnSpPr>
          <p:cNvPr id="41" name="Curved Connector 40">
            <a:extLst>
              <a:ext uri="{FF2B5EF4-FFF2-40B4-BE49-F238E27FC236}">
                <a16:creationId xmlns:a16="http://schemas.microsoft.com/office/drawing/2014/main" id="{91D7350C-71E0-09C4-54C2-403A85F9F53E}"/>
              </a:ext>
            </a:extLst>
          </p:cNvPr>
          <p:cNvCxnSpPr>
            <a:cxnSpLocks/>
          </p:cNvCxnSpPr>
          <p:nvPr/>
        </p:nvCxnSpPr>
        <p:spPr bwMode="gray">
          <a:xfrm rot="16200000" flipV="1">
            <a:off x="1287463" y="4419247"/>
            <a:ext cx="693738" cy="568325"/>
          </a:xfrm>
          <a:prstGeom prst="curvedConnector3">
            <a:avLst>
              <a:gd name="adj1" fmla="val 50000"/>
            </a:avLst>
          </a:prstGeom>
          <a:ln>
            <a:tailEnd type="none" w="med" len="lg"/>
          </a:ln>
        </p:spPr>
        <p:style>
          <a:lnRef idx="1">
            <a:schemeClr val="accent1"/>
          </a:lnRef>
          <a:fillRef idx="0">
            <a:schemeClr val="accent1"/>
          </a:fillRef>
          <a:effectRef idx="0">
            <a:schemeClr val="accent1"/>
          </a:effectRef>
          <a:fontRef idx="minor">
            <a:schemeClr val="tx1"/>
          </a:fontRef>
        </p:style>
      </p:cxnSp>
      <p:sp>
        <p:nvSpPr>
          <p:cNvPr id="42" name="Oval 41">
            <a:extLst>
              <a:ext uri="{FF2B5EF4-FFF2-40B4-BE49-F238E27FC236}">
                <a16:creationId xmlns:a16="http://schemas.microsoft.com/office/drawing/2014/main" id="{24C4FEA5-9A63-4AB3-7426-6E17A3152B64}"/>
              </a:ext>
            </a:extLst>
          </p:cNvPr>
          <p:cNvSpPr/>
          <p:nvPr/>
        </p:nvSpPr>
        <p:spPr bwMode="gray">
          <a:xfrm>
            <a:off x="319386" y="2100203"/>
            <a:ext cx="242724" cy="227949"/>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1" dirty="0">
                <a:solidFill>
                  <a:schemeClr val="bg1"/>
                </a:solidFill>
              </a:rPr>
              <a:t>1</a:t>
            </a:r>
          </a:p>
        </p:txBody>
      </p:sp>
      <p:sp>
        <p:nvSpPr>
          <p:cNvPr id="43" name="Oval 42">
            <a:extLst>
              <a:ext uri="{FF2B5EF4-FFF2-40B4-BE49-F238E27FC236}">
                <a16:creationId xmlns:a16="http://schemas.microsoft.com/office/drawing/2014/main" id="{38760A86-2E7F-BA7C-BD1A-D3DD05CAC010}"/>
              </a:ext>
            </a:extLst>
          </p:cNvPr>
          <p:cNvSpPr/>
          <p:nvPr/>
        </p:nvSpPr>
        <p:spPr bwMode="gray">
          <a:xfrm>
            <a:off x="1413762" y="2098238"/>
            <a:ext cx="242724" cy="227949"/>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1" dirty="0">
                <a:solidFill>
                  <a:schemeClr val="bg1"/>
                </a:solidFill>
              </a:rPr>
              <a:t>2</a:t>
            </a:r>
          </a:p>
        </p:txBody>
      </p:sp>
      <p:sp>
        <p:nvSpPr>
          <p:cNvPr id="44" name="Oval 43">
            <a:extLst>
              <a:ext uri="{FF2B5EF4-FFF2-40B4-BE49-F238E27FC236}">
                <a16:creationId xmlns:a16="http://schemas.microsoft.com/office/drawing/2014/main" id="{FF52B3C3-ED3B-59C5-2296-D63EDB6BE4A0}"/>
              </a:ext>
            </a:extLst>
          </p:cNvPr>
          <p:cNvSpPr/>
          <p:nvPr/>
        </p:nvSpPr>
        <p:spPr bwMode="gray">
          <a:xfrm>
            <a:off x="2548894" y="2098238"/>
            <a:ext cx="242724" cy="227949"/>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1" dirty="0">
                <a:solidFill>
                  <a:schemeClr val="bg1"/>
                </a:solidFill>
              </a:rPr>
              <a:t>3</a:t>
            </a:r>
          </a:p>
        </p:txBody>
      </p:sp>
      <p:sp>
        <p:nvSpPr>
          <p:cNvPr id="45" name="Oval 44">
            <a:extLst>
              <a:ext uri="{FF2B5EF4-FFF2-40B4-BE49-F238E27FC236}">
                <a16:creationId xmlns:a16="http://schemas.microsoft.com/office/drawing/2014/main" id="{77168997-C8B7-DCDD-42D1-85EF285623A7}"/>
              </a:ext>
            </a:extLst>
          </p:cNvPr>
          <p:cNvSpPr/>
          <p:nvPr/>
        </p:nvSpPr>
        <p:spPr bwMode="gray">
          <a:xfrm>
            <a:off x="3686595" y="2098237"/>
            <a:ext cx="249320" cy="227949"/>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1" dirty="0">
                <a:solidFill>
                  <a:schemeClr val="bg1"/>
                </a:solidFill>
              </a:rPr>
              <a:t>4</a:t>
            </a:r>
          </a:p>
        </p:txBody>
      </p:sp>
      <p:sp>
        <p:nvSpPr>
          <p:cNvPr id="46" name="Oval 45">
            <a:extLst>
              <a:ext uri="{FF2B5EF4-FFF2-40B4-BE49-F238E27FC236}">
                <a16:creationId xmlns:a16="http://schemas.microsoft.com/office/drawing/2014/main" id="{D8A1E8F3-F313-BDDE-A68F-CC63EEA1F11C}"/>
              </a:ext>
            </a:extLst>
          </p:cNvPr>
          <p:cNvSpPr/>
          <p:nvPr/>
        </p:nvSpPr>
        <p:spPr bwMode="gray">
          <a:xfrm>
            <a:off x="4862178" y="2098237"/>
            <a:ext cx="242724" cy="227949"/>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1" dirty="0">
                <a:solidFill>
                  <a:schemeClr val="bg1"/>
                </a:solidFill>
              </a:rPr>
              <a:t>5</a:t>
            </a:r>
          </a:p>
        </p:txBody>
      </p:sp>
      <p:sp>
        <p:nvSpPr>
          <p:cNvPr id="47" name="Oval 46">
            <a:extLst>
              <a:ext uri="{FF2B5EF4-FFF2-40B4-BE49-F238E27FC236}">
                <a16:creationId xmlns:a16="http://schemas.microsoft.com/office/drawing/2014/main" id="{3967A227-03AE-829C-8A96-7A7BD6238A55}"/>
              </a:ext>
            </a:extLst>
          </p:cNvPr>
          <p:cNvSpPr/>
          <p:nvPr/>
        </p:nvSpPr>
        <p:spPr bwMode="gray">
          <a:xfrm>
            <a:off x="3879850" y="2706334"/>
            <a:ext cx="296863" cy="280988"/>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00" b="1" dirty="0">
                <a:solidFill>
                  <a:schemeClr val="bg1"/>
                </a:solidFill>
              </a:rPr>
              <a:t>1</a:t>
            </a:r>
          </a:p>
        </p:txBody>
      </p:sp>
      <p:sp>
        <p:nvSpPr>
          <p:cNvPr id="48" name="Oval 47">
            <a:extLst>
              <a:ext uri="{FF2B5EF4-FFF2-40B4-BE49-F238E27FC236}">
                <a16:creationId xmlns:a16="http://schemas.microsoft.com/office/drawing/2014/main" id="{3484674D-6FE4-A7C6-5FB8-CA8EEF7C3219}"/>
              </a:ext>
            </a:extLst>
          </p:cNvPr>
          <p:cNvSpPr/>
          <p:nvPr/>
        </p:nvSpPr>
        <p:spPr bwMode="gray">
          <a:xfrm>
            <a:off x="2001838" y="4752622"/>
            <a:ext cx="296863" cy="280988"/>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00" b="1" dirty="0">
                <a:solidFill>
                  <a:schemeClr val="bg1"/>
                </a:solidFill>
              </a:rPr>
              <a:t>2</a:t>
            </a:r>
          </a:p>
        </p:txBody>
      </p:sp>
      <p:sp>
        <p:nvSpPr>
          <p:cNvPr id="49" name="Oval 48">
            <a:extLst>
              <a:ext uri="{FF2B5EF4-FFF2-40B4-BE49-F238E27FC236}">
                <a16:creationId xmlns:a16="http://schemas.microsoft.com/office/drawing/2014/main" id="{1FCB9D56-23BA-3345-FA54-F8278AFC163C}"/>
              </a:ext>
            </a:extLst>
          </p:cNvPr>
          <p:cNvSpPr/>
          <p:nvPr/>
        </p:nvSpPr>
        <p:spPr bwMode="gray">
          <a:xfrm>
            <a:off x="1646238" y="4404959"/>
            <a:ext cx="296863" cy="280988"/>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00" b="1" dirty="0">
                <a:solidFill>
                  <a:schemeClr val="bg1"/>
                </a:solidFill>
              </a:rPr>
              <a:t>3</a:t>
            </a:r>
          </a:p>
        </p:txBody>
      </p:sp>
      <p:sp>
        <p:nvSpPr>
          <p:cNvPr id="50" name="Oval 49">
            <a:extLst>
              <a:ext uri="{FF2B5EF4-FFF2-40B4-BE49-F238E27FC236}">
                <a16:creationId xmlns:a16="http://schemas.microsoft.com/office/drawing/2014/main" id="{3F677D06-18FC-202D-51C9-C311311C3623}"/>
              </a:ext>
            </a:extLst>
          </p:cNvPr>
          <p:cNvSpPr/>
          <p:nvPr/>
        </p:nvSpPr>
        <p:spPr bwMode="gray">
          <a:xfrm>
            <a:off x="1001713" y="4200172"/>
            <a:ext cx="296863" cy="280988"/>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00" b="1" dirty="0">
                <a:solidFill>
                  <a:schemeClr val="bg1"/>
                </a:solidFill>
              </a:rPr>
              <a:t>4</a:t>
            </a:r>
          </a:p>
        </p:txBody>
      </p:sp>
      <p:sp>
        <p:nvSpPr>
          <p:cNvPr id="51" name="Oval 50">
            <a:extLst>
              <a:ext uri="{FF2B5EF4-FFF2-40B4-BE49-F238E27FC236}">
                <a16:creationId xmlns:a16="http://schemas.microsoft.com/office/drawing/2014/main" id="{00FCBAF6-1F42-89A0-1080-FF2B0DCDB85B}"/>
              </a:ext>
            </a:extLst>
          </p:cNvPr>
          <p:cNvSpPr/>
          <p:nvPr/>
        </p:nvSpPr>
        <p:spPr bwMode="gray">
          <a:xfrm>
            <a:off x="796925" y="3782659"/>
            <a:ext cx="296863" cy="280988"/>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00" b="1" dirty="0">
                <a:solidFill>
                  <a:schemeClr val="bg1"/>
                </a:solidFill>
              </a:rPr>
              <a:t>5</a:t>
            </a:r>
          </a:p>
        </p:txBody>
      </p:sp>
      <p:pic>
        <p:nvPicPr>
          <p:cNvPr id="52" name="Graphic 51" descr="Factory outline">
            <a:extLst>
              <a:ext uri="{FF2B5EF4-FFF2-40B4-BE49-F238E27FC236}">
                <a16:creationId xmlns:a16="http://schemas.microsoft.com/office/drawing/2014/main" id="{0F902226-4BB9-2993-A053-6ED96334DCF2}"/>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2317749" y="3009547"/>
            <a:ext cx="534988" cy="534988"/>
          </a:xfrm>
          <a:prstGeom prst="rect">
            <a:avLst/>
          </a:prstGeom>
        </p:spPr>
      </p:pic>
      <p:cxnSp>
        <p:nvCxnSpPr>
          <p:cNvPr id="53" name="Straight Connector 52">
            <a:extLst>
              <a:ext uri="{FF2B5EF4-FFF2-40B4-BE49-F238E27FC236}">
                <a16:creationId xmlns:a16="http://schemas.microsoft.com/office/drawing/2014/main" id="{0081372A-8758-E1CA-B04D-75DEE73698E1}"/>
              </a:ext>
            </a:extLst>
          </p:cNvPr>
          <p:cNvCxnSpPr>
            <a:cxnSpLocks/>
          </p:cNvCxnSpPr>
          <p:nvPr/>
        </p:nvCxnSpPr>
        <p:spPr bwMode="gray">
          <a:xfrm flipH="1">
            <a:off x="2390774" y="3461984"/>
            <a:ext cx="7938" cy="1376363"/>
          </a:xfrm>
          <a:prstGeom prst="line">
            <a:avLst/>
          </a:prstGeom>
          <a:ln w="12700">
            <a:solidFill>
              <a:schemeClr val="accent3"/>
            </a:solidFill>
            <a:tailEnd type="none" w="med" len="lg"/>
          </a:ln>
        </p:spPr>
        <p:style>
          <a:lnRef idx="1">
            <a:schemeClr val="accent5"/>
          </a:lnRef>
          <a:fillRef idx="0">
            <a:schemeClr val="accent5"/>
          </a:fillRef>
          <a:effectRef idx="0">
            <a:schemeClr val="accent5"/>
          </a:effectRef>
          <a:fontRef idx="minor">
            <a:schemeClr val="tx1"/>
          </a:fontRef>
        </p:style>
      </p:cxnSp>
      <p:sp>
        <p:nvSpPr>
          <p:cNvPr id="54" name="Rectangle 53">
            <a:extLst>
              <a:ext uri="{FF2B5EF4-FFF2-40B4-BE49-F238E27FC236}">
                <a16:creationId xmlns:a16="http://schemas.microsoft.com/office/drawing/2014/main" id="{FC900DDA-EA82-BAC2-32A1-C8F4B3E9EABF}"/>
              </a:ext>
            </a:extLst>
          </p:cNvPr>
          <p:cNvSpPr/>
          <p:nvPr/>
        </p:nvSpPr>
        <p:spPr bwMode="gray">
          <a:xfrm>
            <a:off x="2095500" y="3712809"/>
            <a:ext cx="631825" cy="318935"/>
          </a:xfrm>
          <a:prstGeom prst="rect">
            <a:avLst/>
          </a:prstGeom>
          <a:solidFill>
            <a:schemeClr val="accent3">
              <a:lumMod val="20000"/>
              <a:lumOff val="80000"/>
            </a:schemeClr>
          </a:solid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700" dirty="0">
                <a:solidFill>
                  <a:schemeClr val="tx1"/>
                </a:solidFill>
              </a:rPr>
              <a:t>Next-generation</a:t>
            </a:r>
            <a:endParaRPr lang="en-US" sz="1100" dirty="0">
              <a:solidFill>
                <a:schemeClr val="tx1"/>
              </a:solidFill>
            </a:endParaRPr>
          </a:p>
        </p:txBody>
      </p:sp>
      <p:sp>
        <p:nvSpPr>
          <p:cNvPr id="55" name="Rectangle 54">
            <a:extLst>
              <a:ext uri="{FF2B5EF4-FFF2-40B4-BE49-F238E27FC236}">
                <a16:creationId xmlns:a16="http://schemas.microsoft.com/office/drawing/2014/main" id="{5D1E26C0-4752-655A-8D75-33F012F70E64}"/>
              </a:ext>
            </a:extLst>
          </p:cNvPr>
          <p:cNvSpPr/>
          <p:nvPr/>
        </p:nvSpPr>
        <p:spPr bwMode="gray">
          <a:xfrm>
            <a:off x="1044575" y="3585809"/>
            <a:ext cx="660400" cy="147638"/>
          </a:xfrm>
          <a:prstGeom prst="rect">
            <a:avLst/>
          </a:prstGeom>
          <a:solidFill>
            <a:schemeClr val="accent2">
              <a:lumMod val="10000"/>
              <a:lumOff val="90000"/>
            </a:schemeClr>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700" dirty="0">
                <a:solidFill>
                  <a:schemeClr val="tx1"/>
                </a:solidFill>
              </a:rPr>
              <a:t>Hydrothermal</a:t>
            </a:r>
            <a:endParaRPr lang="en-US" sz="1100" dirty="0">
              <a:solidFill>
                <a:schemeClr val="tx1"/>
              </a:solidFill>
            </a:endParaRPr>
          </a:p>
        </p:txBody>
      </p:sp>
      <p:sp>
        <p:nvSpPr>
          <p:cNvPr id="56" name="Rectangle 55">
            <a:extLst>
              <a:ext uri="{FF2B5EF4-FFF2-40B4-BE49-F238E27FC236}">
                <a16:creationId xmlns:a16="http://schemas.microsoft.com/office/drawing/2014/main" id="{19F6DFB0-68D4-ED7C-5EAF-3ACA63D5A5C5}"/>
              </a:ext>
            </a:extLst>
          </p:cNvPr>
          <p:cNvSpPr/>
          <p:nvPr/>
        </p:nvSpPr>
        <p:spPr bwMode="gray">
          <a:xfrm>
            <a:off x="4791074" y="2941284"/>
            <a:ext cx="1798638" cy="1524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800" b="1" dirty="0">
                <a:solidFill>
                  <a:schemeClr val="tx1"/>
                </a:solidFill>
              </a:rPr>
              <a:t>Depth (km)</a:t>
            </a:r>
          </a:p>
        </p:txBody>
      </p:sp>
      <p:graphicFrame>
        <p:nvGraphicFramePr>
          <p:cNvPr id="125" name="Table 124">
            <a:extLst>
              <a:ext uri="{FF2B5EF4-FFF2-40B4-BE49-F238E27FC236}">
                <a16:creationId xmlns:a16="http://schemas.microsoft.com/office/drawing/2014/main" id="{277863D9-A749-F9C9-C0B9-9A70684BDCAA}"/>
              </a:ext>
            </a:extLst>
          </p:cNvPr>
          <p:cNvGraphicFramePr>
            <a:graphicFrameLocks noGrp="1"/>
          </p:cNvGraphicFramePr>
          <p:nvPr>
            <p:extLst>
              <p:ext uri="{D42A27DB-BD31-4B8C-83A1-F6EECF244321}">
                <p14:modId xmlns:p14="http://schemas.microsoft.com/office/powerpoint/2010/main" val="198872611"/>
              </p:ext>
            </p:extLst>
          </p:nvPr>
        </p:nvGraphicFramePr>
        <p:xfrm>
          <a:off x="7060364" y="5255775"/>
          <a:ext cx="4807345" cy="864424"/>
        </p:xfrm>
        <a:graphic>
          <a:graphicData uri="http://schemas.openxmlformats.org/drawingml/2006/table">
            <a:tbl>
              <a:tblPr firstRow="1" bandRow="1">
                <a:tableStyleId>{2D5ABB26-0587-4C30-8999-92F81FD0307C}</a:tableStyleId>
              </a:tblPr>
              <a:tblGrid>
                <a:gridCol w="1076557">
                  <a:extLst>
                    <a:ext uri="{9D8B030D-6E8A-4147-A177-3AD203B41FA5}">
                      <a16:colId xmlns:a16="http://schemas.microsoft.com/office/drawing/2014/main" val="1628413571"/>
                    </a:ext>
                  </a:extLst>
                </a:gridCol>
                <a:gridCol w="2243212">
                  <a:extLst>
                    <a:ext uri="{9D8B030D-6E8A-4147-A177-3AD203B41FA5}">
                      <a16:colId xmlns:a16="http://schemas.microsoft.com/office/drawing/2014/main" val="1578853708"/>
                    </a:ext>
                  </a:extLst>
                </a:gridCol>
                <a:gridCol w="1487576">
                  <a:extLst>
                    <a:ext uri="{9D8B030D-6E8A-4147-A177-3AD203B41FA5}">
                      <a16:colId xmlns:a16="http://schemas.microsoft.com/office/drawing/2014/main" val="3505468204"/>
                    </a:ext>
                  </a:extLst>
                </a:gridCol>
              </a:tblGrid>
              <a:tr h="224344">
                <a:tc>
                  <a:txBody>
                    <a:bodyPr/>
                    <a:lstStyle/>
                    <a:p>
                      <a:pPr marL="0" indent="0">
                        <a:buNone/>
                      </a:pPr>
                      <a:r>
                        <a:rPr lang="en-US" sz="800" dirty="0"/>
                        <a:t>Tech type</a:t>
                      </a:r>
                    </a:p>
                  </a:txBody>
                  <a:tcPr>
                    <a:solidFill>
                      <a:schemeClr val="bg1">
                        <a:lumMod val="95000"/>
                      </a:schemeClr>
                    </a:solidFill>
                  </a:tcPr>
                </a:tc>
                <a:tc>
                  <a:txBody>
                    <a:bodyPr/>
                    <a:lstStyle/>
                    <a:p>
                      <a:pPr marL="0" indent="0">
                        <a:buNone/>
                      </a:pPr>
                      <a:r>
                        <a:rPr lang="en-US" sz="800" dirty="0"/>
                        <a:t>Depth &amp; temp. </a:t>
                      </a:r>
                      <a:r>
                        <a:rPr lang="en-US" sz="600" dirty="0"/>
                        <a:t>(ranges depending on location)</a:t>
                      </a:r>
                    </a:p>
                  </a:txBody>
                  <a:tcPr>
                    <a:solidFill>
                      <a:schemeClr val="bg1">
                        <a:lumMod val="95000"/>
                      </a:schemeClr>
                    </a:solidFill>
                  </a:tcPr>
                </a:tc>
                <a:tc>
                  <a:txBody>
                    <a:bodyPr/>
                    <a:lstStyle/>
                    <a:p>
                      <a:pPr marL="0" indent="0">
                        <a:buNone/>
                      </a:pPr>
                      <a:r>
                        <a:rPr lang="en-US" sz="800" dirty="0"/>
                        <a:t>Power potential </a:t>
                      </a:r>
                    </a:p>
                  </a:txBody>
                  <a:tcPr>
                    <a:solidFill>
                      <a:schemeClr val="bg1">
                        <a:lumMod val="95000"/>
                      </a:schemeClr>
                    </a:solidFill>
                  </a:tcPr>
                </a:tc>
                <a:extLst>
                  <a:ext uri="{0D108BD9-81ED-4DB2-BD59-A6C34878D82A}">
                    <a16:rowId xmlns:a16="http://schemas.microsoft.com/office/drawing/2014/main" val="1775240273"/>
                  </a:ext>
                </a:extLst>
              </a:tr>
              <a:tr h="208308">
                <a:tc>
                  <a:txBody>
                    <a:bodyPr/>
                    <a:lstStyle/>
                    <a:p>
                      <a:pPr marL="0" indent="0">
                        <a:buNone/>
                      </a:pPr>
                      <a:r>
                        <a:rPr lang="en-US" sz="800" dirty="0">
                          <a:solidFill>
                            <a:schemeClr val="tx1"/>
                          </a:solidFill>
                        </a:rPr>
                        <a:t>Hydrothermal</a:t>
                      </a:r>
                    </a:p>
                  </a:txBody>
                  <a:tcPr>
                    <a:solidFill>
                      <a:schemeClr val="accent1">
                        <a:lumMod val="40000"/>
                        <a:lumOff val="60000"/>
                      </a:schemeClr>
                    </a:solidFill>
                  </a:tcPr>
                </a:tc>
                <a:tc>
                  <a:txBody>
                    <a:bodyPr/>
                    <a:lstStyle/>
                    <a:p>
                      <a:pPr marL="0" indent="0">
                        <a:buNone/>
                      </a:pPr>
                      <a:r>
                        <a:rPr lang="en-US" sz="800" dirty="0">
                          <a:solidFill>
                            <a:schemeClr val="tx1"/>
                          </a:solidFill>
                        </a:rPr>
                        <a:t>~1-3 km, 90-370</a:t>
                      </a:r>
                      <a:r>
                        <a:rPr lang="en-US" sz="800" dirty="0">
                          <a:solidFill>
                            <a:schemeClr val="tx1"/>
                          </a:solidFill>
                          <a:latin typeface="Times New Roman" panose="02020603050405020304" pitchFamily="18" charset="0"/>
                          <a:cs typeface="Times New Roman" panose="02020603050405020304" pitchFamily="18" charset="0"/>
                        </a:rPr>
                        <a:t>℃</a:t>
                      </a:r>
                      <a:r>
                        <a:rPr lang="en-US" sz="800" dirty="0">
                          <a:solidFill>
                            <a:schemeClr val="tx1"/>
                          </a:solidFill>
                        </a:rPr>
                        <a:t> (some may exceed)</a:t>
                      </a:r>
                    </a:p>
                  </a:txBody>
                  <a:tcPr>
                    <a:solidFill>
                      <a:schemeClr val="accent1">
                        <a:lumMod val="40000"/>
                        <a:lumOff val="60000"/>
                      </a:schemeClr>
                    </a:solidFill>
                  </a:tcPr>
                </a:tc>
                <a:tc>
                  <a:txBody>
                    <a:bodyPr/>
                    <a:lstStyle/>
                    <a:p>
                      <a:pPr marL="0" indent="0">
                        <a:buNone/>
                      </a:pPr>
                      <a:endParaRPr lang="en-US" sz="800" dirty="0">
                        <a:solidFill>
                          <a:schemeClr val="tx1"/>
                        </a:solidFill>
                      </a:endParaRPr>
                    </a:p>
                  </a:txBody>
                  <a:tcPr>
                    <a:solidFill>
                      <a:schemeClr val="accent1">
                        <a:lumMod val="40000"/>
                        <a:lumOff val="60000"/>
                      </a:schemeClr>
                    </a:solidFill>
                  </a:tcPr>
                </a:tc>
                <a:extLst>
                  <a:ext uri="{0D108BD9-81ED-4DB2-BD59-A6C34878D82A}">
                    <a16:rowId xmlns:a16="http://schemas.microsoft.com/office/drawing/2014/main" val="4172246181"/>
                  </a:ext>
                </a:extLst>
              </a:tr>
              <a:tr h="208308">
                <a:tc>
                  <a:txBody>
                    <a:bodyPr/>
                    <a:lstStyle/>
                    <a:p>
                      <a:pPr marL="0" indent="0">
                        <a:buFontTx/>
                        <a:buNone/>
                      </a:pPr>
                      <a:r>
                        <a:rPr lang="en-US" sz="800" dirty="0">
                          <a:solidFill>
                            <a:schemeClr val="tx1"/>
                          </a:solidFill>
                        </a:rPr>
                        <a:t>Next-generation</a:t>
                      </a:r>
                    </a:p>
                  </a:txBody>
                  <a:tcPr>
                    <a:solidFill>
                      <a:srgbClr val="E7DEF4"/>
                    </a:solidFill>
                  </a:tcPr>
                </a:tc>
                <a:tc>
                  <a:txBody>
                    <a:bodyPr/>
                    <a:lstStyle/>
                    <a:p>
                      <a:pPr marL="0" indent="0">
                        <a:buFontTx/>
                        <a:buNone/>
                      </a:pPr>
                      <a:r>
                        <a:rPr lang="en-US" sz="800" dirty="0">
                          <a:solidFill>
                            <a:schemeClr val="tx1"/>
                          </a:solidFill>
                        </a:rPr>
                        <a:t>~5-7.5 km, 120-370</a:t>
                      </a:r>
                      <a:r>
                        <a:rPr lang="en-US" sz="800" dirty="0">
                          <a:solidFill>
                            <a:schemeClr val="tx1"/>
                          </a:solidFill>
                          <a:latin typeface="Times New Roman" panose="02020603050405020304" pitchFamily="18" charset="0"/>
                          <a:cs typeface="Times New Roman" panose="02020603050405020304" pitchFamily="18" charset="0"/>
                        </a:rPr>
                        <a:t>℃</a:t>
                      </a:r>
                      <a:endParaRPr lang="en-US" sz="800" dirty="0">
                        <a:solidFill>
                          <a:schemeClr val="tx1"/>
                        </a:solidFill>
                      </a:endParaRPr>
                    </a:p>
                  </a:txBody>
                  <a:tcPr>
                    <a:solidFill>
                      <a:srgbClr val="E7DEF4"/>
                    </a:solidFill>
                  </a:tcPr>
                </a:tc>
                <a:tc>
                  <a:txBody>
                    <a:bodyPr/>
                    <a:lstStyle/>
                    <a:p>
                      <a:pPr marL="0" indent="0">
                        <a:buFontTx/>
                        <a:buNone/>
                      </a:pPr>
                      <a:endParaRPr lang="en-US" sz="800" b="1" u="sng" dirty="0">
                        <a:solidFill>
                          <a:schemeClr val="tx1"/>
                        </a:solidFill>
                      </a:endParaRPr>
                    </a:p>
                  </a:txBody>
                  <a:tcPr>
                    <a:solidFill>
                      <a:srgbClr val="E7DEF4"/>
                    </a:solidFill>
                  </a:tcPr>
                </a:tc>
                <a:extLst>
                  <a:ext uri="{0D108BD9-81ED-4DB2-BD59-A6C34878D82A}">
                    <a16:rowId xmlns:a16="http://schemas.microsoft.com/office/drawing/2014/main" val="1089735150"/>
                  </a:ext>
                </a:extLst>
              </a:tr>
              <a:tr h="0">
                <a:tc>
                  <a:txBody>
                    <a:bodyPr/>
                    <a:lstStyle/>
                    <a:p>
                      <a:pPr marL="0" indent="0">
                        <a:buFontTx/>
                        <a:buNone/>
                      </a:pPr>
                      <a:r>
                        <a:rPr lang="en-US" sz="800" dirty="0">
                          <a:solidFill>
                            <a:schemeClr val="tx1"/>
                          </a:solidFill>
                        </a:rPr>
                        <a:t>Superhot rock</a:t>
                      </a:r>
                    </a:p>
                  </a:txBody>
                  <a:tcPr>
                    <a:solidFill>
                      <a:schemeClr val="accent5">
                        <a:lumMod val="40000"/>
                        <a:lumOff val="60000"/>
                      </a:schemeClr>
                    </a:solidFill>
                  </a:tcPr>
                </a:tc>
                <a:tc>
                  <a:txBody>
                    <a:bodyPr/>
                    <a:lstStyle/>
                    <a:p>
                      <a:pPr marL="0" indent="0">
                        <a:buFontTx/>
                        <a:buNone/>
                      </a:pPr>
                      <a:r>
                        <a:rPr lang="en-US" sz="800" dirty="0">
                          <a:solidFill>
                            <a:schemeClr val="tx1"/>
                          </a:solidFill>
                        </a:rPr>
                        <a:t>~7.5+ km, +400</a:t>
                      </a:r>
                      <a:r>
                        <a:rPr lang="en-US" sz="800" dirty="0">
                          <a:solidFill>
                            <a:schemeClr val="tx1"/>
                          </a:solidFill>
                          <a:latin typeface="Times New Roman" panose="02020603050405020304" pitchFamily="18" charset="0"/>
                          <a:cs typeface="Times New Roman" panose="02020603050405020304" pitchFamily="18" charset="0"/>
                        </a:rPr>
                        <a:t>℃</a:t>
                      </a:r>
                      <a:endParaRPr lang="en-US" sz="800" dirty="0">
                        <a:solidFill>
                          <a:schemeClr val="tx1"/>
                        </a:solidFill>
                      </a:endParaRPr>
                    </a:p>
                  </a:txBody>
                  <a:tcPr>
                    <a:solidFill>
                      <a:schemeClr val="accent5">
                        <a:lumMod val="40000"/>
                        <a:lumOff val="60000"/>
                      </a:schemeClr>
                    </a:solidFill>
                  </a:tcPr>
                </a:tc>
                <a:tc>
                  <a:txBody>
                    <a:bodyPr/>
                    <a:lstStyle/>
                    <a:p>
                      <a:pPr marL="0" indent="0">
                        <a:buFontTx/>
                        <a:buNone/>
                      </a:pPr>
                      <a:endParaRPr lang="en-US" sz="800" b="1" u="sng" dirty="0">
                        <a:solidFill>
                          <a:schemeClr val="tx1"/>
                        </a:solidFill>
                      </a:endParaRPr>
                    </a:p>
                  </a:txBody>
                  <a:tcPr>
                    <a:solidFill>
                      <a:schemeClr val="accent5">
                        <a:lumMod val="40000"/>
                        <a:lumOff val="60000"/>
                      </a:schemeClr>
                    </a:solidFill>
                  </a:tcPr>
                </a:tc>
                <a:extLst>
                  <a:ext uri="{0D108BD9-81ED-4DB2-BD59-A6C34878D82A}">
                    <a16:rowId xmlns:a16="http://schemas.microsoft.com/office/drawing/2014/main" val="403935422"/>
                  </a:ext>
                </a:extLst>
              </a:tr>
            </a:tbl>
          </a:graphicData>
        </a:graphic>
      </p:graphicFrame>
      <p:grpSp>
        <p:nvGrpSpPr>
          <p:cNvPr id="126" name="Group 125">
            <a:extLst>
              <a:ext uri="{FF2B5EF4-FFF2-40B4-BE49-F238E27FC236}">
                <a16:creationId xmlns:a16="http://schemas.microsoft.com/office/drawing/2014/main" id="{9A2E58EE-73A8-AEF9-F5A9-DF0A446553FD}"/>
              </a:ext>
            </a:extLst>
          </p:cNvPr>
          <p:cNvGrpSpPr/>
          <p:nvPr/>
        </p:nvGrpSpPr>
        <p:grpSpPr>
          <a:xfrm>
            <a:off x="10476352" y="5538352"/>
            <a:ext cx="801688" cy="113105"/>
            <a:chOff x="10464800" y="5683647"/>
            <a:chExt cx="801688" cy="113105"/>
          </a:xfrm>
        </p:grpSpPr>
        <p:sp>
          <p:nvSpPr>
            <p:cNvPr id="127" name="Oval 126">
              <a:extLst>
                <a:ext uri="{FF2B5EF4-FFF2-40B4-BE49-F238E27FC236}">
                  <a16:creationId xmlns:a16="http://schemas.microsoft.com/office/drawing/2014/main" id="{CD925D58-D28B-2838-DC98-78870A8C722A}"/>
                </a:ext>
              </a:extLst>
            </p:cNvPr>
            <p:cNvSpPr/>
            <p:nvPr/>
          </p:nvSpPr>
          <p:spPr bwMode="gray">
            <a:xfrm>
              <a:off x="10464800" y="5683647"/>
              <a:ext cx="118475" cy="113105"/>
            </a:xfrm>
            <a:prstGeom prst="ellipse">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28" name="Oval 127">
              <a:extLst>
                <a:ext uri="{FF2B5EF4-FFF2-40B4-BE49-F238E27FC236}">
                  <a16:creationId xmlns:a16="http://schemas.microsoft.com/office/drawing/2014/main" id="{B5BA9824-07B1-E1D9-B031-598A97021282}"/>
                </a:ext>
              </a:extLst>
            </p:cNvPr>
            <p:cNvSpPr/>
            <p:nvPr/>
          </p:nvSpPr>
          <p:spPr bwMode="gray">
            <a:xfrm>
              <a:off x="10635603" y="5683647"/>
              <a:ext cx="118475" cy="113105"/>
            </a:xfrm>
            <a:prstGeom prst="ellipse">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29" name="Oval 128">
              <a:extLst>
                <a:ext uri="{FF2B5EF4-FFF2-40B4-BE49-F238E27FC236}">
                  <a16:creationId xmlns:a16="http://schemas.microsoft.com/office/drawing/2014/main" id="{E534CAC6-31AB-7054-0AE3-F98635FC8E77}"/>
                </a:ext>
              </a:extLst>
            </p:cNvPr>
            <p:cNvSpPr/>
            <p:nvPr/>
          </p:nvSpPr>
          <p:spPr bwMode="gray">
            <a:xfrm>
              <a:off x="10806406" y="5683647"/>
              <a:ext cx="118475" cy="113105"/>
            </a:xfrm>
            <a:prstGeom prst="ellipse">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30" name="Oval 129">
              <a:extLst>
                <a:ext uri="{FF2B5EF4-FFF2-40B4-BE49-F238E27FC236}">
                  <a16:creationId xmlns:a16="http://schemas.microsoft.com/office/drawing/2014/main" id="{D1B56823-C43E-1EB8-6383-427C5622D33D}"/>
                </a:ext>
              </a:extLst>
            </p:cNvPr>
            <p:cNvSpPr/>
            <p:nvPr/>
          </p:nvSpPr>
          <p:spPr bwMode="gray">
            <a:xfrm>
              <a:off x="10977209" y="5683647"/>
              <a:ext cx="118475" cy="113105"/>
            </a:xfrm>
            <a:prstGeom prst="ellipse">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31" name="Oval 130">
              <a:extLst>
                <a:ext uri="{FF2B5EF4-FFF2-40B4-BE49-F238E27FC236}">
                  <a16:creationId xmlns:a16="http://schemas.microsoft.com/office/drawing/2014/main" id="{7DEC4CC6-664C-CD25-946A-293C12BDB841}"/>
                </a:ext>
              </a:extLst>
            </p:cNvPr>
            <p:cNvSpPr/>
            <p:nvPr/>
          </p:nvSpPr>
          <p:spPr bwMode="gray">
            <a:xfrm>
              <a:off x="11148013" y="5683647"/>
              <a:ext cx="118475" cy="113105"/>
            </a:xfrm>
            <a:prstGeom prst="ellipse">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grpSp>
        <p:nvGrpSpPr>
          <p:cNvPr id="132" name="Group 131">
            <a:extLst>
              <a:ext uri="{FF2B5EF4-FFF2-40B4-BE49-F238E27FC236}">
                <a16:creationId xmlns:a16="http://schemas.microsoft.com/office/drawing/2014/main" id="{CFC59ABA-4901-C75D-EE9D-F5F354A4429D}"/>
              </a:ext>
            </a:extLst>
          </p:cNvPr>
          <p:cNvGrpSpPr/>
          <p:nvPr/>
        </p:nvGrpSpPr>
        <p:grpSpPr>
          <a:xfrm>
            <a:off x="10476352" y="5746315"/>
            <a:ext cx="801688" cy="113105"/>
            <a:chOff x="10487905" y="5890720"/>
            <a:chExt cx="801688" cy="113105"/>
          </a:xfrm>
        </p:grpSpPr>
        <p:sp>
          <p:nvSpPr>
            <p:cNvPr id="133" name="Oval 132">
              <a:extLst>
                <a:ext uri="{FF2B5EF4-FFF2-40B4-BE49-F238E27FC236}">
                  <a16:creationId xmlns:a16="http://schemas.microsoft.com/office/drawing/2014/main" id="{8636DCAE-047B-ADFD-5948-A4FBD3150086}"/>
                </a:ext>
              </a:extLst>
            </p:cNvPr>
            <p:cNvSpPr/>
            <p:nvPr/>
          </p:nvSpPr>
          <p:spPr bwMode="gray">
            <a:xfrm>
              <a:off x="10487905" y="5890720"/>
              <a:ext cx="118475" cy="113105"/>
            </a:xfrm>
            <a:prstGeom prst="ellipse">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34" name="Oval 133">
              <a:extLst>
                <a:ext uri="{FF2B5EF4-FFF2-40B4-BE49-F238E27FC236}">
                  <a16:creationId xmlns:a16="http://schemas.microsoft.com/office/drawing/2014/main" id="{CA8B2498-E8DC-02AC-0490-25582B9CD3BD}"/>
                </a:ext>
              </a:extLst>
            </p:cNvPr>
            <p:cNvSpPr/>
            <p:nvPr/>
          </p:nvSpPr>
          <p:spPr bwMode="gray">
            <a:xfrm>
              <a:off x="10658708" y="5890720"/>
              <a:ext cx="118475" cy="113105"/>
            </a:xfrm>
            <a:prstGeom prst="ellipse">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35" name="Oval 134">
              <a:extLst>
                <a:ext uri="{FF2B5EF4-FFF2-40B4-BE49-F238E27FC236}">
                  <a16:creationId xmlns:a16="http://schemas.microsoft.com/office/drawing/2014/main" id="{28C9F6E9-29C5-C6F0-A962-26F1A4F5B210}"/>
                </a:ext>
              </a:extLst>
            </p:cNvPr>
            <p:cNvSpPr/>
            <p:nvPr/>
          </p:nvSpPr>
          <p:spPr bwMode="gray">
            <a:xfrm>
              <a:off x="10829511" y="5890720"/>
              <a:ext cx="118475" cy="113105"/>
            </a:xfrm>
            <a:prstGeom prst="ellipse">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36" name="Oval 135">
              <a:extLst>
                <a:ext uri="{FF2B5EF4-FFF2-40B4-BE49-F238E27FC236}">
                  <a16:creationId xmlns:a16="http://schemas.microsoft.com/office/drawing/2014/main" id="{25194A39-1AD9-B0B1-E089-89625CDCF7A1}"/>
                </a:ext>
              </a:extLst>
            </p:cNvPr>
            <p:cNvSpPr/>
            <p:nvPr/>
          </p:nvSpPr>
          <p:spPr bwMode="gray">
            <a:xfrm>
              <a:off x="11000314" y="5890720"/>
              <a:ext cx="118475" cy="113105"/>
            </a:xfrm>
            <a:prstGeom prst="ellipse">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37" name="Oval 136">
              <a:extLst>
                <a:ext uri="{FF2B5EF4-FFF2-40B4-BE49-F238E27FC236}">
                  <a16:creationId xmlns:a16="http://schemas.microsoft.com/office/drawing/2014/main" id="{71D94071-AAC4-E0C1-C756-B8E6276BE725}"/>
                </a:ext>
              </a:extLst>
            </p:cNvPr>
            <p:cNvSpPr/>
            <p:nvPr/>
          </p:nvSpPr>
          <p:spPr bwMode="gray">
            <a:xfrm>
              <a:off x="11171118" y="5890720"/>
              <a:ext cx="118475" cy="113105"/>
            </a:xfrm>
            <a:prstGeom prst="ellipse">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grpSp>
        <p:nvGrpSpPr>
          <p:cNvPr id="138" name="Group 137">
            <a:extLst>
              <a:ext uri="{FF2B5EF4-FFF2-40B4-BE49-F238E27FC236}">
                <a16:creationId xmlns:a16="http://schemas.microsoft.com/office/drawing/2014/main" id="{07DAA877-D828-EA5F-2CDB-B1475DBABDE0}"/>
              </a:ext>
            </a:extLst>
          </p:cNvPr>
          <p:cNvGrpSpPr/>
          <p:nvPr/>
        </p:nvGrpSpPr>
        <p:grpSpPr>
          <a:xfrm>
            <a:off x="10476352" y="5965390"/>
            <a:ext cx="801688" cy="113105"/>
            <a:chOff x="10487905" y="5890720"/>
            <a:chExt cx="801688" cy="113105"/>
          </a:xfrm>
        </p:grpSpPr>
        <p:sp>
          <p:nvSpPr>
            <p:cNvPr id="139" name="Oval 138">
              <a:extLst>
                <a:ext uri="{FF2B5EF4-FFF2-40B4-BE49-F238E27FC236}">
                  <a16:creationId xmlns:a16="http://schemas.microsoft.com/office/drawing/2014/main" id="{90333EDC-7993-9646-95E1-A9C08B342754}"/>
                </a:ext>
              </a:extLst>
            </p:cNvPr>
            <p:cNvSpPr/>
            <p:nvPr/>
          </p:nvSpPr>
          <p:spPr bwMode="gray">
            <a:xfrm>
              <a:off x="10487905" y="5890720"/>
              <a:ext cx="118475" cy="113105"/>
            </a:xfrm>
            <a:prstGeom prst="ellipse">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40" name="Oval 139">
              <a:extLst>
                <a:ext uri="{FF2B5EF4-FFF2-40B4-BE49-F238E27FC236}">
                  <a16:creationId xmlns:a16="http://schemas.microsoft.com/office/drawing/2014/main" id="{AFF6D80F-A9D8-2522-BEE5-1B2F6D823B43}"/>
                </a:ext>
              </a:extLst>
            </p:cNvPr>
            <p:cNvSpPr/>
            <p:nvPr/>
          </p:nvSpPr>
          <p:spPr bwMode="gray">
            <a:xfrm>
              <a:off x="10658708" y="5890720"/>
              <a:ext cx="118475" cy="113105"/>
            </a:xfrm>
            <a:prstGeom prst="ellipse">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41" name="Oval 140">
              <a:extLst>
                <a:ext uri="{FF2B5EF4-FFF2-40B4-BE49-F238E27FC236}">
                  <a16:creationId xmlns:a16="http://schemas.microsoft.com/office/drawing/2014/main" id="{2E1A5F10-5308-9A68-83AF-6D2E5F91ABDE}"/>
                </a:ext>
              </a:extLst>
            </p:cNvPr>
            <p:cNvSpPr/>
            <p:nvPr/>
          </p:nvSpPr>
          <p:spPr bwMode="gray">
            <a:xfrm>
              <a:off x="10829511" y="5890720"/>
              <a:ext cx="118475" cy="113105"/>
            </a:xfrm>
            <a:prstGeom prst="ellipse">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42" name="Oval 141">
              <a:extLst>
                <a:ext uri="{FF2B5EF4-FFF2-40B4-BE49-F238E27FC236}">
                  <a16:creationId xmlns:a16="http://schemas.microsoft.com/office/drawing/2014/main" id="{AFA7874E-A562-F3CA-1CCA-DFD05B894F8C}"/>
                </a:ext>
              </a:extLst>
            </p:cNvPr>
            <p:cNvSpPr/>
            <p:nvPr/>
          </p:nvSpPr>
          <p:spPr bwMode="gray">
            <a:xfrm>
              <a:off x="11000314" y="5890720"/>
              <a:ext cx="118475" cy="113105"/>
            </a:xfrm>
            <a:prstGeom prst="ellipse">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43" name="Oval 142">
              <a:extLst>
                <a:ext uri="{FF2B5EF4-FFF2-40B4-BE49-F238E27FC236}">
                  <a16:creationId xmlns:a16="http://schemas.microsoft.com/office/drawing/2014/main" id="{D12EFFA4-F8DF-DFA3-3B43-02923437438E}"/>
                </a:ext>
              </a:extLst>
            </p:cNvPr>
            <p:cNvSpPr/>
            <p:nvPr/>
          </p:nvSpPr>
          <p:spPr bwMode="gray">
            <a:xfrm>
              <a:off x="11171118" y="5890720"/>
              <a:ext cx="118475" cy="113105"/>
            </a:xfrm>
            <a:prstGeom prst="ellipse">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pic>
        <p:nvPicPr>
          <p:cNvPr id="145" name="Picture 144" descr="A comparison of a graph&#10;&#10;AI-generated content may be incorrect.">
            <a:extLst>
              <a:ext uri="{FF2B5EF4-FFF2-40B4-BE49-F238E27FC236}">
                <a16:creationId xmlns:a16="http://schemas.microsoft.com/office/drawing/2014/main" id="{66AF94F9-BBD3-F1E1-3A42-D159B714CFDA}"/>
              </a:ext>
            </a:extLst>
          </p:cNvPr>
          <p:cNvPicPr>
            <a:picLocks noChangeAspect="1"/>
          </p:cNvPicPr>
          <p:nvPr/>
        </p:nvPicPr>
        <p:blipFill>
          <a:blip r:embed="rId32"/>
          <a:stretch>
            <a:fillRect/>
          </a:stretch>
        </p:blipFill>
        <p:spPr>
          <a:xfrm>
            <a:off x="7049252" y="2093719"/>
            <a:ext cx="4234709" cy="3154716"/>
          </a:xfrm>
          <a:prstGeom prst="rect">
            <a:avLst/>
          </a:prstGeom>
        </p:spPr>
      </p:pic>
    </p:spTree>
    <p:extLst>
      <p:ext uri="{BB962C8B-B14F-4D97-AF65-F5344CB8AC3E}">
        <p14:creationId xmlns:p14="http://schemas.microsoft.com/office/powerpoint/2010/main" val="20232474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4B85917-78E2-DE0F-202E-01F8F7361349}"/>
            </a:ext>
          </a:extLst>
        </p:cNvPr>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2A6A4C2B-0955-FBAE-5128-25547D163B8E}"/>
              </a:ext>
            </a:extLst>
          </p:cNvPr>
          <p:cNvGraphicFramePr>
            <a:graphicFrameLocks/>
          </p:cNvGraphicFramePr>
          <p:nvPr>
            <p:custDataLst>
              <p:tags r:id="rId1"/>
            </p:custDataLst>
            <p:extLst>
              <p:ext uri="{D42A27DB-BD31-4B8C-83A1-F6EECF244321}">
                <p14:modId xmlns:p14="http://schemas.microsoft.com/office/powerpoint/2010/main" val="3354053635"/>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7" imgW="7772400" imgH="10058400" progId="TCLayout.ActiveDocument.1">
                  <p:embed/>
                </p:oleObj>
              </mc:Choice>
              <mc:Fallback>
                <p:oleObj name="think-cell Slide" r:id="rId47" imgW="7772400" imgH="10058400" progId="TCLayout.ActiveDocument.1">
                  <p:embed/>
                  <p:pic>
                    <p:nvPicPr>
                      <p:cNvPr id="10" name="think-cell data - do not delete" hidden="1">
                        <a:extLst>
                          <a:ext uri="{FF2B5EF4-FFF2-40B4-BE49-F238E27FC236}">
                            <a16:creationId xmlns:a16="http://schemas.microsoft.com/office/drawing/2014/main" id="{2A6A4C2B-0955-FBAE-5128-25547D163B8E}"/>
                          </a:ext>
                        </a:extLst>
                      </p:cNvPr>
                      <p:cNvPicPr/>
                      <p:nvPr/>
                    </p:nvPicPr>
                    <p:blipFill>
                      <a:blip r:embed="rId48"/>
                      <a:stretch>
                        <a:fillRect/>
                      </a:stretch>
                    </p:blipFill>
                    <p:spPr>
                      <a:xfrm>
                        <a:off x="1588" y="1588"/>
                        <a:ext cx="1227" cy="1588"/>
                      </a:xfrm>
                      <a:prstGeom prst="rect">
                        <a:avLst/>
                      </a:prstGeom>
                    </p:spPr>
                  </p:pic>
                </p:oleObj>
              </mc:Fallback>
            </mc:AlternateContent>
          </a:graphicData>
        </a:graphic>
      </p:graphicFrame>
      <p:sp>
        <p:nvSpPr>
          <p:cNvPr id="5" name="Title 4">
            <a:extLst>
              <a:ext uri="{FF2B5EF4-FFF2-40B4-BE49-F238E27FC236}">
                <a16:creationId xmlns:a16="http://schemas.microsoft.com/office/drawing/2014/main" id="{EF5F448D-D021-9C7C-562B-0318E9FCCF5C}"/>
              </a:ext>
            </a:extLst>
          </p:cNvPr>
          <p:cNvSpPr>
            <a:spLocks noGrp="1"/>
          </p:cNvSpPr>
          <p:nvPr>
            <p:ph type="title"/>
          </p:nvPr>
        </p:nvSpPr>
        <p:spPr/>
        <p:txBody>
          <a:bodyPr vert="horz" rIns="91440"/>
          <a:lstStyle/>
          <a:p>
            <a:r>
              <a:rPr lang="en-US" dirty="0"/>
              <a:t>Next-generation drilling unlocks globalized clean energy access, with notable overlap in emerging economies by 2050</a:t>
            </a:r>
          </a:p>
        </p:txBody>
      </p:sp>
      <p:sp>
        <p:nvSpPr>
          <p:cNvPr id="6" name="Footer Placeholder 5">
            <a:extLst>
              <a:ext uri="{FF2B5EF4-FFF2-40B4-BE49-F238E27FC236}">
                <a16:creationId xmlns:a16="http://schemas.microsoft.com/office/drawing/2014/main" id="{12A49D81-87A5-265E-994A-2D7C95349B19}"/>
              </a:ext>
            </a:extLst>
          </p:cNvPr>
          <p:cNvSpPr>
            <a:spLocks noGrp="1"/>
          </p:cNvSpPr>
          <p:nvPr>
            <p:ph type="ftr" sz="quarter" idx="3"/>
          </p:nvPr>
        </p:nvSpPr>
        <p:spPr/>
        <p:txBody>
          <a:bodyPr/>
          <a:lstStyle/>
          <a:p>
            <a:r>
              <a:rPr lang="en-US" dirty="0">
                <a:solidFill>
                  <a:srgbClr val="000000"/>
                </a:solidFill>
              </a:rPr>
              <a:t>Sources: </a:t>
            </a:r>
            <a:r>
              <a:rPr lang="en-US" dirty="0">
                <a:solidFill>
                  <a:srgbClr val="000000"/>
                </a:solidFill>
                <a:hlinkClick r:id="rId49"/>
              </a:rPr>
              <a:t>Superhot rock and the future of geothermal</a:t>
            </a:r>
            <a:r>
              <a:rPr lang="en-US" dirty="0">
                <a:solidFill>
                  <a:srgbClr val="000000"/>
                </a:solidFill>
              </a:rPr>
              <a:t> (Clean Air Taskforce, 2025); </a:t>
            </a:r>
            <a:r>
              <a:rPr lang="en-US" dirty="0">
                <a:solidFill>
                  <a:srgbClr val="000000"/>
                </a:solidFill>
                <a:hlinkClick r:id="rId50"/>
              </a:rPr>
              <a:t>The future of geothermal</a:t>
            </a:r>
            <a:r>
              <a:rPr lang="en-US" dirty="0">
                <a:solidFill>
                  <a:srgbClr val="000000"/>
                </a:solidFill>
              </a:rPr>
              <a:t> (IEA, 2025); </a:t>
            </a:r>
            <a:r>
              <a:rPr lang="en-US" dirty="0">
                <a:solidFill>
                  <a:srgbClr val="000000"/>
                </a:solidFill>
                <a:hlinkClick r:id="rId51"/>
              </a:rPr>
              <a:t>East Africa’s Geothermal Energy</a:t>
            </a:r>
            <a:r>
              <a:rPr lang="en-US" dirty="0">
                <a:solidFill>
                  <a:srgbClr val="000000"/>
                </a:solidFill>
              </a:rPr>
              <a:t> (Africa Oil &amp; Gas Report, 2025); </a:t>
            </a:r>
            <a:r>
              <a:rPr lang="en-US" dirty="0">
                <a:solidFill>
                  <a:srgbClr val="45647B"/>
                </a:solidFill>
                <a:hlinkClick r:id="rId52">
                  <a:extLst>
                    <a:ext uri="{A12FA001-AC4F-418D-AE19-62706E023703}">
                      <ahyp:hlinkClr xmlns:ahyp="http://schemas.microsoft.com/office/drawing/2018/hyperlinkcolor" val="tx"/>
                    </a:ext>
                  </a:extLst>
                </a:hlinkClick>
              </a:rPr>
              <a:t>Project InnerSpace Analysis </a:t>
            </a:r>
            <a:r>
              <a:rPr lang="en-US" dirty="0">
                <a:solidFill>
                  <a:schemeClr val="tx1"/>
                </a:solidFill>
              </a:rPr>
              <a:t>(Project </a:t>
            </a:r>
            <a:r>
              <a:rPr lang="en-US" dirty="0" err="1">
                <a:solidFill>
                  <a:schemeClr val="tx1"/>
                </a:solidFill>
              </a:rPr>
              <a:t>InnerSpace</a:t>
            </a:r>
            <a:r>
              <a:rPr lang="en-US" dirty="0">
                <a:solidFill>
                  <a:schemeClr val="tx1"/>
                </a:solidFill>
              </a:rPr>
              <a:t>, 2025).</a:t>
            </a:r>
          </a:p>
          <a:p>
            <a:pPr lvl="0">
              <a:defRPr/>
            </a:pPr>
            <a:r>
              <a:rPr lang="en-US" dirty="0">
                <a:solidFill>
                  <a:srgbClr val="000000"/>
                </a:solidFill>
              </a:rPr>
              <a:t>Credit: Zacharia Thurston, Pia Doris Morrow, Isabel Hoyos, and </a:t>
            </a:r>
            <a:r>
              <a:rPr lang="en-US" dirty="0">
                <a:hlinkClick r:id="rId53"/>
              </a:rPr>
              <a:t>Gernot Wagner</a:t>
            </a:r>
            <a:r>
              <a:rPr lang="en-US" dirty="0">
                <a:cs typeface="Arial"/>
              </a:rPr>
              <a:t>.</a:t>
            </a:r>
            <a:r>
              <a:rPr lang="en-US" dirty="0">
                <a:solidFill>
                  <a:srgbClr val="000000"/>
                </a:solidFill>
              </a:rPr>
              <a:t> </a:t>
            </a:r>
            <a:r>
              <a:rPr lang="en-US" dirty="0">
                <a:hlinkClick r:id="rId54"/>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p>
        </p:txBody>
      </p:sp>
      <p:sp>
        <p:nvSpPr>
          <p:cNvPr id="7" name="Text Placeholder 6">
            <a:extLst>
              <a:ext uri="{FF2B5EF4-FFF2-40B4-BE49-F238E27FC236}">
                <a16:creationId xmlns:a16="http://schemas.microsoft.com/office/drawing/2014/main" id="{778D57F1-33F4-C78F-F3BC-302D9C5D1588}"/>
              </a:ext>
            </a:extLst>
          </p:cNvPr>
          <p:cNvSpPr>
            <a:spLocks noGrp="1"/>
          </p:cNvSpPr>
          <p:nvPr>
            <p:ph type="body" sz="quarter" idx="13"/>
          </p:nvPr>
        </p:nvSpPr>
        <p:spPr/>
        <p:txBody>
          <a:bodyPr/>
          <a:lstStyle/>
          <a:p>
            <a:r>
              <a:rPr lang="en-US" dirty="0"/>
              <a:t>Global EGS hotspots concentrated in emerging economies</a:t>
            </a:r>
          </a:p>
        </p:txBody>
      </p:sp>
      <p:sp>
        <p:nvSpPr>
          <p:cNvPr id="8" name="Text Placeholder 7">
            <a:extLst>
              <a:ext uri="{FF2B5EF4-FFF2-40B4-BE49-F238E27FC236}">
                <a16:creationId xmlns:a16="http://schemas.microsoft.com/office/drawing/2014/main" id="{701D2E9F-D975-84FF-BC73-A42CE18CAAD8}"/>
              </a:ext>
            </a:extLst>
          </p:cNvPr>
          <p:cNvSpPr>
            <a:spLocks noGrp="1"/>
          </p:cNvSpPr>
          <p:nvPr>
            <p:ph type="body" sz="quarter" idx="16"/>
          </p:nvPr>
        </p:nvSpPr>
        <p:spPr/>
        <p:txBody>
          <a:bodyPr/>
          <a:lstStyle/>
          <a:p>
            <a:r>
              <a:rPr lang="en-US" dirty="0"/>
              <a:t>Potential for next-gen geothermal power capacity by region, GW (IEA projections)</a:t>
            </a:r>
          </a:p>
        </p:txBody>
      </p:sp>
      <p:sp>
        <p:nvSpPr>
          <p:cNvPr id="9" name="Text Placeholder 1">
            <a:extLst>
              <a:ext uri="{FF2B5EF4-FFF2-40B4-BE49-F238E27FC236}">
                <a16:creationId xmlns:a16="http://schemas.microsoft.com/office/drawing/2014/main" id="{CC4D870E-3ABB-50FB-36DC-4CEF9F575E53}"/>
              </a:ext>
            </a:extLst>
          </p:cNvPr>
          <p:cNvSpPr txBox="1">
            <a:spLocks/>
          </p:cNvSpPr>
          <p:nvPr/>
        </p:nvSpPr>
        <p:spPr>
          <a:xfrm>
            <a:off x="0" y="0"/>
            <a:ext cx="3886200" cy="320040"/>
          </a:xfrm>
          <a:prstGeom prst="rect">
            <a:avLst/>
          </a:prstGeom>
          <a:solidFill>
            <a:schemeClr val="accent6"/>
          </a:solidFill>
        </p:spPr>
        <p:txBody>
          <a:bodyPr vert="horz" lIns="91440" tIns="45720" rIns="91440" bIns="45720" rtlCol="0">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Opportunity: Power</a:t>
            </a:r>
          </a:p>
        </p:txBody>
      </p:sp>
      <p:cxnSp>
        <p:nvCxnSpPr>
          <p:cNvPr id="58" name="Straight Connector 57">
            <a:extLst>
              <a:ext uri="{FF2B5EF4-FFF2-40B4-BE49-F238E27FC236}">
                <a16:creationId xmlns:a16="http://schemas.microsoft.com/office/drawing/2014/main" id="{4C296F5D-4097-AE10-AA95-BDB4888464FC}"/>
              </a:ext>
            </a:extLst>
          </p:cNvPr>
          <p:cNvCxnSpPr/>
          <p:nvPr>
            <p:custDataLst>
              <p:tags r:id="rId2"/>
            </p:custDataLst>
          </p:nvPr>
        </p:nvCxnSpPr>
        <p:spPr bwMode="gray">
          <a:xfrm>
            <a:off x="6788149" y="3778250"/>
            <a:ext cx="4864100" cy="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62" name="Straight Connector 61">
            <a:extLst>
              <a:ext uri="{FF2B5EF4-FFF2-40B4-BE49-F238E27FC236}">
                <a16:creationId xmlns:a16="http://schemas.microsoft.com/office/drawing/2014/main" id="{EA6FA23B-34D5-E30D-D8F9-8D59F15662DC}"/>
              </a:ext>
            </a:extLst>
          </p:cNvPr>
          <p:cNvCxnSpPr/>
          <p:nvPr>
            <p:custDataLst>
              <p:tags r:id="rId3"/>
            </p:custDataLst>
          </p:nvPr>
        </p:nvCxnSpPr>
        <p:spPr bwMode="gray">
          <a:xfrm>
            <a:off x="6788149" y="2406650"/>
            <a:ext cx="4864100" cy="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2" name="Straight Connector 1">
            <a:extLst>
              <a:ext uri="{FF2B5EF4-FFF2-40B4-BE49-F238E27FC236}">
                <a16:creationId xmlns:a16="http://schemas.microsoft.com/office/drawing/2014/main" id="{2C24E13E-80AA-CF3D-F6E3-E412162E15F0}"/>
              </a:ext>
            </a:extLst>
          </p:cNvPr>
          <p:cNvCxnSpPr/>
          <p:nvPr>
            <p:custDataLst>
              <p:tags r:id="rId4"/>
            </p:custDataLst>
          </p:nvPr>
        </p:nvCxnSpPr>
        <p:spPr bwMode="gray">
          <a:xfrm>
            <a:off x="6788149" y="5149850"/>
            <a:ext cx="4864100" cy="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61" name="Straight Connector 60">
            <a:extLst>
              <a:ext uri="{FF2B5EF4-FFF2-40B4-BE49-F238E27FC236}">
                <a16:creationId xmlns:a16="http://schemas.microsoft.com/office/drawing/2014/main" id="{B387BB1A-7E00-2AE2-632B-34652762664F}"/>
              </a:ext>
            </a:extLst>
          </p:cNvPr>
          <p:cNvCxnSpPr/>
          <p:nvPr>
            <p:custDataLst>
              <p:tags r:id="rId5"/>
            </p:custDataLst>
          </p:nvPr>
        </p:nvCxnSpPr>
        <p:spPr bwMode="gray">
          <a:xfrm>
            <a:off x="6788149" y="2749550"/>
            <a:ext cx="4864100" cy="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3" name="Straight Connector 2">
            <a:extLst>
              <a:ext uri="{FF2B5EF4-FFF2-40B4-BE49-F238E27FC236}">
                <a16:creationId xmlns:a16="http://schemas.microsoft.com/office/drawing/2014/main" id="{0EFAE862-1E86-5F30-A0C7-A43D287FC446}"/>
              </a:ext>
            </a:extLst>
          </p:cNvPr>
          <p:cNvCxnSpPr/>
          <p:nvPr>
            <p:custDataLst>
              <p:tags r:id="rId6"/>
            </p:custDataLst>
          </p:nvPr>
        </p:nvCxnSpPr>
        <p:spPr bwMode="gray">
          <a:xfrm>
            <a:off x="6788149" y="4806950"/>
            <a:ext cx="4864100" cy="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60" name="Straight Connector 59">
            <a:extLst>
              <a:ext uri="{FF2B5EF4-FFF2-40B4-BE49-F238E27FC236}">
                <a16:creationId xmlns:a16="http://schemas.microsoft.com/office/drawing/2014/main" id="{E5914F38-3825-88E9-608C-A96535E9FCD8}"/>
              </a:ext>
            </a:extLst>
          </p:cNvPr>
          <p:cNvCxnSpPr/>
          <p:nvPr>
            <p:custDataLst>
              <p:tags r:id="rId7"/>
            </p:custDataLst>
          </p:nvPr>
        </p:nvCxnSpPr>
        <p:spPr bwMode="gray">
          <a:xfrm>
            <a:off x="6788149" y="3092450"/>
            <a:ext cx="4864100" cy="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4" name="Straight Connector 3">
            <a:extLst>
              <a:ext uri="{FF2B5EF4-FFF2-40B4-BE49-F238E27FC236}">
                <a16:creationId xmlns:a16="http://schemas.microsoft.com/office/drawing/2014/main" id="{CCCF4511-6432-7E53-945A-0287A221EB62}"/>
              </a:ext>
            </a:extLst>
          </p:cNvPr>
          <p:cNvCxnSpPr/>
          <p:nvPr>
            <p:custDataLst>
              <p:tags r:id="rId8"/>
            </p:custDataLst>
          </p:nvPr>
        </p:nvCxnSpPr>
        <p:spPr bwMode="gray">
          <a:xfrm>
            <a:off x="6788149" y="4464050"/>
            <a:ext cx="4864100" cy="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9" name="Straight Connector 58">
            <a:extLst>
              <a:ext uri="{FF2B5EF4-FFF2-40B4-BE49-F238E27FC236}">
                <a16:creationId xmlns:a16="http://schemas.microsoft.com/office/drawing/2014/main" id="{7D33CB1B-F440-EE36-A901-FF9550377D1E}"/>
              </a:ext>
            </a:extLst>
          </p:cNvPr>
          <p:cNvCxnSpPr/>
          <p:nvPr>
            <p:custDataLst>
              <p:tags r:id="rId9"/>
            </p:custDataLst>
          </p:nvPr>
        </p:nvCxnSpPr>
        <p:spPr bwMode="gray">
          <a:xfrm>
            <a:off x="6788149" y="3435350"/>
            <a:ext cx="4864100" cy="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7" name="Straight Connector 56">
            <a:extLst>
              <a:ext uri="{FF2B5EF4-FFF2-40B4-BE49-F238E27FC236}">
                <a16:creationId xmlns:a16="http://schemas.microsoft.com/office/drawing/2014/main" id="{46AE808D-5FFA-2E12-E2E3-3D637F030E4D}"/>
              </a:ext>
            </a:extLst>
          </p:cNvPr>
          <p:cNvCxnSpPr/>
          <p:nvPr>
            <p:custDataLst>
              <p:tags r:id="rId10"/>
            </p:custDataLst>
          </p:nvPr>
        </p:nvCxnSpPr>
        <p:spPr bwMode="gray">
          <a:xfrm>
            <a:off x="6788149" y="4121150"/>
            <a:ext cx="4864100" cy="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graphicFrame>
        <p:nvGraphicFramePr>
          <p:cNvPr id="478" name="Chart 477">
            <a:extLst>
              <a:ext uri="{FF2B5EF4-FFF2-40B4-BE49-F238E27FC236}">
                <a16:creationId xmlns:a16="http://schemas.microsoft.com/office/drawing/2014/main" id="{9740B525-F1F8-96F6-19F6-BEA0C7079D2E}"/>
              </a:ext>
            </a:extLst>
          </p:cNvPr>
          <p:cNvGraphicFramePr/>
          <p:nvPr>
            <p:custDataLst>
              <p:tags r:id="rId11"/>
            </p:custDataLst>
            <p:extLst>
              <p:ext uri="{D42A27DB-BD31-4B8C-83A1-F6EECF244321}">
                <p14:modId xmlns:p14="http://schemas.microsoft.com/office/powerpoint/2010/main" val="2102916826"/>
              </p:ext>
            </p:extLst>
          </p:nvPr>
        </p:nvGraphicFramePr>
        <p:xfrm>
          <a:off x="6705600" y="2324100"/>
          <a:ext cx="5029200" cy="3251200"/>
        </p:xfrm>
        <a:graphic>
          <a:graphicData uri="http://schemas.openxmlformats.org/drawingml/2006/chart">
            <c:chart xmlns:c="http://schemas.openxmlformats.org/drawingml/2006/chart" xmlns:r="http://schemas.openxmlformats.org/officeDocument/2006/relationships" r:id="rId55"/>
          </a:graphicData>
        </a:graphic>
      </p:graphicFrame>
      <p:sp>
        <p:nvSpPr>
          <p:cNvPr id="69" name="Text Placeholder 10">
            <a:extLst>
              <a:ext uri="{FF2B5EF4-FFF2-40B4-BE49-F238E27FC236}">
                <a16:creationId xmlns:a16="http://schemas.microsoft.com/office/drawing/2014/main" id="{A09671C3-A6B5-7A4F-D9AE-3DC4394AAC6A}"/>
              </a:ext>
            </a:extLst>
          </p:cNvPr>
          <p:cNvSpPr txBox="1">
            <a:spLocks/>
          </p:cNvSpPr>
          <p:nvPr>
            <p:custDataLst>
              <p:tags r:id="rId12"/>
            </p:custDataLst>
          </p:nvPr>
        </p:nvSpPr>
        <p:spPr bwMode="gray">
          <a:xfrm>
            <a:off x="6375400" y="3671888"/>
            <a:ext cx="2952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5DFBD315-518A-4980-BE33-4371B39BFF3C}" type="datetime'''''''''''''5''''0''''''''''''''''''''''0'''">
              <a:rPr lang="en-US" altLang="en-US" sz="1400" smtClean="0"/>
              <a:pPr marL="0" indent="0" algn="r">
                <a:spcBef>
                  <a:spcPct val="0"/>
                </a:spcBef>
                <a:spcAft>
                  <a:spcPct val="0"/>
                </a:spcAft>
                <a:buNone/>
              </a:pPr>
              <a:t>500</a:t>
            </a:fld>
            <a:endParaRPr lang="en-US" sz="1400" dirty="0"/>
          </a:p>
        </p:txBody>
      </p:sp>
      <p:sp>
        <p:nvSpPr>
          <p:cNvPr id="70" name="Text Placeholder 10">
            <a:extLst>
              <a:ext uri="{FF2B5EF4-FFF2-40B4-BE49-F238E27FC236}">
                <a16:creationId xmlns:a16="http://schemas.microsoft.com/office/drawing/2014/main" id="{6F50560F-C278-3E99-31A1-289CDD61EE3F}"/>
              </a:ext>
            </a:extLst>
          </p:cNvPr>
          <p:cNvSpPr txBox="1">
            <a:spLocks/>
          </p:cNvSpPr>
          <p:nvPr>
            <p:custDataLst>
              <p:tags r:id="rId13"/>
            </p:custDataLst>
          </p:nvPr>
        </p:nvSpPr>
        <p:spPr bwMode="gray">
          <a:xfrm>
            <a:off x="6375400" y="3328988"/>
            <a:ext cx="2952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4C3D278C-0C34-4211-86A1-B11CB09C525F}" type="datetime'6''''''''''''''''''0''''''''''''0'''''''''''''">
              <a:rPr lang="en-US" altLang="en-US" sz="1400" smtClean="0"/>
              <a:pPr marL="0" indent="0" algn="r">
                <a:spcBef>
                  <a:spcPct val="0"/>
                </a:spcBef>
                <a:spcAft>
                  <a:spcPct val="0"/>
                </a:spcAft>
                <a:buNone/>
              </a:pPr>
              <a:t>600</a:t>
            </a:fld>
            <a:endParaRPr lang="en-US" sz="1400" dirty="0"/>
          </a:p>
        </p:txBody>
      </p:sp>
      <p:sp>
        <p:nvSpPr>
          <p:cNvPr id="68" name="Text Placeholder 10">
            <a:extLst>
              <a:ext uri="{FF2B5EF4-FFF2-40B4-BE49-F238E27FC236}">
                <a16:creationId xmlns:a16="http://schemas.microsoft.com/office/drawing/2014/main" id="{3484D20F-BFDC-B3B2-7012-CE8045FDD6EC}"/>
              </a:ext>
            </a:extLst>
          </p:cNvPr>
          <p:cNvSpPr txBox="1">
            <a:spLocks/>
          </p:cNvSpPr>
          <p:nvPr>
            <p:custDataLst>
              <p:tags r:id="rId14"/>
            </p:custDataLst>
          </p:nvPr>
        </p:nvSpPr>
        <p:spPr bwMode="gray">
          <a:xfrm>
            <a:off x="6375400" y="4014788"/>
            <a:ext cx="2952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CE3BF03A-2AF3-4B18-9450-720D92E2ACB7}" type="datetime'4''''''''''''''0''''''0'''''''''''''''''">
              <a:rPr lang="en-US" altLang="en-US" sz="1400" smtClean="0"/>
              <a:pPr marL="0" indent="0" algn="r">
                <a:spcBef>
                  <a:spcPct val="0"/>
                </a:spcBef>
                <a:spcAft>
                  <a:spcPct val="0"/>
                </a:spcAft>
                <a:buNone/>
              </a:pPr>
              <a:t>400</a:t>
            </a:fld>
            <a:endParaRPr lang="en-US" sz="1400" dirty="0"/>
          </a:p>
        </p:txBody>
      </p:sp>
      <p:sp>
        <p:nvSpPr>
          <p:cNvPr id="71" name="Text Placeholder 10">
            <a:extLst>
              <a:ext uri="{FF2B5EF4-FFF2-40B4-BE49-F238E27FC236}">
                <a16:creationId xmlns:a16="http://schemas.microsoft.com/office/drawing/2014/main" id="{751133AD-C176-10CF-3B76-02993B0D5FD6}"/>
              </a:ext>
            </a:extLst>
          </p:cNvPr>
          <p:cNvSpPr txBox="1">
            <a:spLocks/>
          </p:cNvSpPr>
          <p:nvPr>
            <p:custDataLst>
              <p:tags r:id="rId15"/>
            </p:custDataLst>
          </p:nvPr>
        </p:nvSpPr>
        <p:spPr bwMode="gray">
          <a:xfrm>
            <a:off x="6375400" y="2986088"/>
            <a:ext cx="2952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B010197D-46A7-4104-963D-76E7B9265125}" type="datetime'''''''''''''''''''''''''''''''7''''''''''''''''''0''''''0'">
              <a:rPr lang="en-US" altLang="en-US" sz="1400" smtClean="0"/>
              <a:pPr marL="0" indent="0" algn="r">
                <a:spcBef>
                  <a:spcPct val="0"/>
                </a:spcBef>
                <a:spcAft>
                  <a:spcPct val="0"/>
                </a:spcAft>
                <a:buNone/>
              </a:pPr>
              <a:t>700</a:t>
            </a:fld>
            <a:endParaRPr lang="en-US" sz="1400" dirty="0"/>
          </a:p>
        </p:txBody>
      </p:sp>
      <p:sp>
        <p:nvSpPr>
          <p:cNvPr id="67" name="Text Placeholder 10">
            <a:extLst>
              <a:ext uri="{FF2B5EF4-FFF2-40B4-BE49-F238E27FC236}">
                <a16:creationId xmlns:a16="http://schemas.microsoft.com/office/drawing/2014/main" id="{27CCB0EE-B366-6AA4-13B4-46503A02B0D3}"/>
              </a:ext>
            </a:extLst>
          </p:cNvPr>
          <p:cNvSpPr txBox="1">
            <a:spLocks/>
          </p:cNvSpPr>
          <p:nvPr>
            <p:custDataLst>
              <p:tags r:id="rId16"/>
            </p:custDataLst>
          </p:nvPr>
        </p:nvSpPr>
        <p:spPr bwMode="gray">
          <a:xfrm>
            <a:off x="6375400" y="4357688"/>
            <a:ext cx="2952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9393A5F6-E551-47B4-AD17-77C5E2D15126}" type="datetime'''''''''''''3''''''0''''0'''''''''''''''''''''''''''''">
              <a:rPr lang="en-US" altLang="en-US" sz="1400" smtClean="0"/>
              <a:pPr marL="0" indent="0" algn="r">
                <a:spcBef>
                  <a:spcPct val="0"/>
                </a:spcBef>
                <a:spcAft>
                  <a:spcPct val="0"/>
                </a:spcAft>
                <a:buNone/>
              </a:pPr>
              <a:t>300</a:t>
            </a:fld>
            <a:endParaRPr lang="en-US" sz="1400" dirty="0"/>
          </a:p>
        </p:txBody>
      </p:sp>
      <p:sp>
        <p:nvSpPr>
          <p:cNvPr id="72" name="Text Placeholder 10">
            <a:extLst>
              <a:ext uri="{FF2B5EF4-FFF2-40B4-BE49-F238E27FC236}">
                <a16:creationId xmlns:a16="http://schemas.microsoft.com/office/drawing/2014/main" id="{43BA2B32-C184-0A11-8C87-CAA4234C51BA}"/>
              </a:ext>
            </a:extLst>
          </p:cNvPr>
          <p:cNvSpPr txBox="1">
            <a:spLocks/>
          </p:cNvSpPr>
          <p:nvPr>
            <p:custDataLst>
              <p:tags r:id="rId17"/>
            </p:custDataLst>
          </p:nvPr>
        </p:nvSpPr>
        <p:spPr bwMode="gray">
          <a:xfrm>
            <a:off x="6375400" y="2643188"/>
            <a:ext cx="2952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B8F1991B-893D-47F2-9EAD-EE8FB88812E3}" type="datetime'''''8''''''''''''''''0''''''''''0'''''''''''''''''''''">
              <a:rPr lang="en-US" altLang="en-US" sz="1400" smtClean="0"/>
              <a:pPr marL="0" indent="0" algn="r">
                <a:spcBef>
                  <a:spcPct val="0"/>
                </a:spcBef>
                <a:spcAft>
                  <a:spcPct val="0"/>
                </a:spcAft>
                <a:buNone/>
              </a:pPr>
              <a:t>800</a:t>
            </a:fld>
            <a:endParaRPr lang="en-US" sz="1400" dirty="0"/>
          </a:p>
        </p:txBody>
      </p:sp>
      <p:sp>
        <p:nvSpPr>
          <p:cNvPr id="66" name="Text Placeholder 10">
            <a:extLst>
              <a:ext uri="{FF2B5EF4-FFF2-40B4-BE49-F238E27FC236}">
                <a16:creationId xmlns:a16="http://schemas.microsoft.com/office/drawing/2014/main" id="{A566D1B6-3271-58D6-1CF9-AC56F588EFA3}"/>
              </a:ext>
            </a:extLst>
          </p:cNvPr>
          <p:cNvSpPr txBox="1">
            <a:spLocks/>
          </p:cNvSpPr>
          <p:nvPr>
            <p:custDataLst>
              <p:tags r:id="rId18"/>
            </p:custDataLst>
          </p:nvPr>
        </p:nvSpPr>
        <p:spPr bwMode="gray">
          <a:xfrm>
            <a:off x="6375400" y="4700588"/>
            <a:ext cx="2952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E80437C7-81D6-4211-9C5A-7B1A3623AF73}" type="datetime'''''2''''''''''''''0''''''0'''''">
              <a:rPr lang="en-US" altLang="en-US" sz="1400" smtClean="0"/>
              <a:pPr marL="0" indent="0" algn="r">
                <a:spcBef>
                  <a:spcPct val="0"/>
                </a:spcBef>
                <a:spcAft>
                  <a:spcPct val="0"/>
                </a:spcAft>
                <a:buNone/>
              </a:pPr>
              <a:t>200</a:t>
            </a:fld>
            <a:endParaRPr lang="en-US" sz="1400" dirty="0"/>
          </a:p>
        </p:txBody>
      </p:sp>
      <p:sp>
        <p:nvSpPr>
          <p:cNvPr id="73" name="Text Placeholder 10">
            <a:extLst>
              <a:ext uri="{FF2B5EF4-FFF2-40B4-BE49-F238E27FC236}">
                <a16:creationId xmlns:a16="http://schemas.microsoft.com/office/drawing/2014/main" id="{6EE13D97-4C24-6E86-B18E-709B1851EBBC}"/>
              </a:ext>
            </a:extLst>
          </p:cNvPr>
          <p:cNvSpPr txBox="1">
            <a:spLocks/>
          </p:cNvSpPr>
          <p:nvPr>
            <p:custDataLst>
              <p:tags r:id="rId19"/>
            </p:custDataLst>
          </p:nvPr>
        </p:nvSpPr>
        <p:spPr bwMode="gray">
          <a:xfrm>
            <a:off x="6375400" y="2300288"/>
            <a:ext cx="2952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33FE016D-7559-410E-9BCC-A6FEBFD13E22}" type="datetime'''''9''''0''''''''''''''''''''''0'''''''''''''''''''''">
              <a:rPr lang="en-US" altLang="en-US" sz="1400" smtClean="0"/>
              <a:pPr marL="0" indent="0" algn="r">
                <a:spcBef>
                  <a:spcPct val="0"/>
                </a:spcBef>
                <a:spcAft>
                  <a:spcPct val="0"/>
                </a:spcAft>
                <a:buNone/>
              </a:pPr>
              <a:t>900</a:t>
            </a:fld>
            <a:endParaRPr lang="en-US" sz="1400" dirty="0"/>
          </a:p>
        </p:txBody>
      </p:sp>
      <p:sp>
        <p:nvSpPr>
          <p:cNvPr id="65" name="Text Placeholder 10">
            <a:extLst>
              <a:ext uri="{FF2B5EF4-FFF2-40B4-BE49-F238E27FC236}">
                <a16:creationId xmlns:a16="http://schemas.microsoft.com/office/drawing/2014/main" id="{046A2651-2665-2E35-7EB6-57CC8FB1A519}"/>
              </a:ext>
            </a:extLst>
          </p:cNvPr>
          <p:cNvSpPr txBox="1">
            <a:spLocks/>
          </p:cNvSpPr>
          <p:nvPr>
            <p:custDataLst>
              <p:tags r:id="rId20"/>
            </p:custDataLst>
          </p:nvPr>
        </p:nvSpPr>
        <p:spPr bwMode="gray">
          <a:xfrm>
            <a:off x="6375400" y="5043488"/>
            <a:ext cx="2952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1B3A1EC0-ED28-4902-BF6A-B39A66158F87}" type="datetime'''''''''''''''''''''1''''''''''''''0''''''''''''''''0'''''''">
              <a:rPr lang="en-US" altLang="en-US" sz="1400" smtClean="0"/>
              <a:pPr marL="0" indent="0" algn="r">
                <a:spcBef>
                  <a:spcPct val="0"/>
                </a:spcBef>
                <a:spcAft>
                  <a:spcPct val="0"/>
                </a:spcAft>
                <a:buNone/>
              </a:pPr>
              <a:t>100</a:t>
            </a:fld>
            <a:endParaRPr lang="en-US" sz="1400" dirty="0"/>
          </a:p>
        </p:txBody>
      </p:sp>
      <p:sp>
        <p:nvSpPr>
          <p:cNvPr id="64" name="Text Placeholder 10">
            <a:extLst>
              <a:ext uri="{FF2B5EF4-FFF2-40B4-BE49-F238E27FC236}">
                <a16:creationId xmlns:a16="http://schemas.microsoft.com/office/drawing/2014/main" id="{498F40F6-EB7B-CEEF-9BE7-50DC48A018A6}"/>
              </a:ext>
            </a:extLst>
          </p:cNvPr>
          <p:cNvSpPr txBox="1">
            <a:spLocks/>
          </p:cNvSpPr>
          <p:nvPr>
            <p:custDataLst>
              <p:tags r:id="rId21"/>
            </p:custDataLst>
          </p:nvPr>
        </p:nvSpPr>
        <p:spPr bwMode="gray">
          <a:xfrm>
            <a:off x="6572250" y="5386388"/>
            <a:ext cx="9842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7296FCB9-6A92-479C-A5AA-34E8E6B6B852}" type="datetime'''''''''''''''''''''''''''''''''''''''''''''''''0'''''">
              <a:rPr lang="en-US" altLang="en-US" sz="1400" smtClean="0"/>
              <a:pPr marL="0" indent="0" algn="r">
                <a:spcBef>
                  <a:spcPct val="0"/>
                </a:spcBef>
                <a:spcAft>
                  <a:spcPct val="0"/>
                </a:spcAft>
                <a:buNone/>
              </a:pPr>
              <a:t>0</a:t>
            </a:fld>
            <a:endParaRPr lang="en-US" sz="1400" dirty="0"/>
          </a:p>
        </p:txBody>
      </p:sp>
      <p:sp>
        <p:nvSpPr>
          <p:cNvPr id="74" name="Text Placeholder 10">
            <a:extLst>
              <a:ext uri="{FF2B5EF4-FFF2-40B4-BE49-F238E27FC236}">
                <a16:creationId xmlns:a16="http://schemas.microsoft.com/office/drawing/2014/main" id="{DFB782F7-27A7-8555-E182-C5FC1A588A14}"/>
              </a:ext>
            </a:extLst>
          </p:cNvPr>
          <p:cNvSpPr txBox="1">
            <a:spLocks/>
          </p:cNvSpPr>
          <p:nvPr>
            <p:custDataLst>
              <p:tags r:id="rId22"/>
            </p:custDataLst>
          </p:nvPr>
        </p:nvSpPr>
        <p:spPr bwMode="auto">
          <a:xfrm>
            <a:off x="6989763" y="5551488"/>
            <a:ext cx="4064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138926B1-C4E3-4450-93B5-53BCDDC4324B}" type="datetime'2''''''''0''2''''''''''''''''''5'''''">
              <a:rPr lang="en-US" altLang="en-US" sz="1400" smtClean="0"/>
              <a:pPr marL="0" indent="0" algn="ctr">
                <a:spcBef>
                  <a:spcPct val="0"/>
                </a:spcBef>
                <a:spcAft>
                  <a:spcPct val="0"/>
                </a:spcAft>
                <a:buNone/>
              </a:pPr>
              <a:t>2025</a:t>
            </a:fld>
            <a:endParaRPr lang="en-US" sz="1400" dirty="0"/>
          </a:p>
        </p:txBody>
      </p:sp>
      <p:sp>
        <p:nvSpPr>
          <p:cNvPr id="75" name="Text Placeholder 10">
            <a:extLst>
              <a:ext uri="{FF2B5EF4-FFF2-40B4-BE49-F238E27FC236}">
                <a16:creationId xmlns:a16="http://schemas.microsoft.com/office/drawing/2014/main" id="{AF232F57-1778-AEF2-2F49-E2CB55B6909E}"/>
              </a:ext>
            </a:extLst>
          </p:cNvPr>
          <p:cNvSpPr txBox="1">
            <a:spLocks/>
          </p:cNvSpPr>
          <p:nvPr>
            <p:custDataLst>
              <p:tags r:id="rId23"/>
            </p:custDataLst>
          </p:nvPr>
        </p:nvSpPr>
        <p:spPr bwMode="auto">
          <a:xfrm>
            <a:off x="7800975" y="5551488"/>
            <a:ext cx="4064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300103AA-410D-431E-ACE6-F22C895A3FA8}" type="datetime'''''''''''''''''''''''''''''''''2''0''''''''3''''''''0'">
              <a:rPr lang="en-US" altLang="en-US" sz="1400" smtClean="0"/>
              <a:pPr marL="0" indent="0" algn="ctr">
                <a:spcBef>
                  <a:spcPct val="0"/>
                </a:spcBef>
                <a:spcAft>
                  <a:spcPct val="0"/>
                </a:spcAft>
                <a:buNone/>
              </a:pPr>
              <a:t>2030</a:t>
            </a:fld>
            <a:endParaRPr lang="en-US" sz="1400" dirty="0"/>
          </a:p>
        </p:txBody>
      </p:sp>
      <p:sp>
        <p:nvSpPr>
          <p:cNvPr id="76" name="Text Placeholder 10">
            <a:extLst>
              <a:ext uri="{FF2B5EF4-FFF2-40B4-BE49-F238E27FC236}">
                <a16:creationId xmlns:a16="http://schemas.microsoft.com/office/drawing/2014/main" id="{4D090308-9D33-C0D1-7FCA-09EAE14DD670}"/>
              </a:ext>
            </a:extLst>
          </p:cNvPr>
          <p:cNvSpPr txBox="1">
            <a:spLocks/>
          </p:cNvSpPr>
          <p:nvPr>
            <p:custDataLst>
              <p:tags r:id="rId24"/>
            </p:custDataLst>
          </p:nvPr>
        </p:nvSpPr>
        <p:spPr bwMode="auto">
          <a:xfrm>
            <a:off x="8610600" y="5551488"/>
            <a:ext cx="4064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F8A4189A-CF2C-46BE-8288-A40757CCE899}" type="datetime'''''''''''''''''''''''''''''''2''''''03''''5'''''">
              <a:rPr lang="en-US" altLang="en-US" sz="1400" smtClean="0"/>
              <a:pPr marL="0" indent="0" algn="ctr">
                <a:spcBef>
                  <a:spcPct val="0"/>
                </a:spcBef>
                <a:spcAft>
                  <a:spcPct val="0"/>
                </a:spcAft>
                <a:buNone/>
              </a:pPr>
              <a:t>2035</a:t>
            </a:fld>
            <a:endParaRPr lang="en-US" sz="1400" dirty="0"/>
          </a:p>
        </p:txBody>
      </p:sp>
      <p:sp>
        <p:nvSpPr>
          <p:cNvPr id="77" name="Text Placeholder 10">
            <a:extLst>
              <a:ext uri="{FF2B5EF4-FFF2-40B4-BE49-F238E27FC236}">
                <a16:creationId xmlns:a16="http://schemas.microsoft.com/office/drawing/2014/main" id="{C2941F8D-1F5B-FBDA-5850-E0DB4FB8D40E}"/>
              </a:ext>
            </a:extLst>
          </p:cNvPr>
          <p:cNvSpPr txBox="1">
            <a:spLocks/>
          </p:cNvSpPr>
          <p:nvPr>
            <p:custDataLst>
              <p:tags r:id="rId25"/>
            </p:custDataLst>
          </p:nvPr>
        </p:nvSpPr>
        <p:spPr bwMode="auto">
          <a:xfrm>
            <a:off x="9421813" y="5551488"/>
            <a:ext cx="4064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918E3BA6-6513-412E-B0FE-2C1F7DCCCFE6}" type="datetime'2''''''0''''''''''''''''''''''''''''''4''''''0'">
              <a:rPr lang="en-US" altLang="en-US" sz="1400" smtClean="0"/>
              <a:pPr marL="0" indent="0" algn="ctr">
                <a:spcBef>
                  <a:spcPct val="0"/>
                </a:spcBef>
                <a:spcAft>
                  <a:spcPct val="0"/>
                </a:spcAft>
                <a:buNone/>
              </a:pPr>
              <a:t>2040</a:t>
            </a:fld>
            <a:endParaRPr lang="en-US" sz="1400" dirty="0"/>
          </a:p>
        </p:txBody>
      </p:sp>
      <p:sp>
        <p:nvSpPr>
          <p:cNvPr id="78" name="Text Placeholder 10">
            <a:extLst>
              <a:ext uri="{FF2B5EF4-FFF2-40B4-BE49-F238E27FC236}">
                <a16:creationId xmlns:a16="http://schemas.microsoft.com/office/drawing/2014/main" id="{0F0DDE7A-BE3F-C4F9-C1DA-59D1B18D62A8}"/>
              </a:ext>
            </a:extLst>
          </p:cNvPr>
          <p:cNvSpPr txBox="1">
            <a:spLocks/>
          </p:cNvSpPr>
          <p:nvPr>
            <p:custDataLst>
              <p:tags r:id="rId26"/>
            </p:custDataLst>
          </p:nvPr>
        </p:nvSpPr>
        <p:spPr bwMode="auto">
          <a:xfrm>
            <a:off x="10233025" y="5551488"/>
            <a:ext cx="4064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EB6B89FC-581D-4572-A018-808678E69ADF}" type="datetime'2''''''''''''''''''''''''''0''''''4''''''5'''''''''''''''''">
              <a:rPr lang="en-US" altLang="en-US" sz="1400" smtClean="0"/>
              <a:pPr marL="0" indent="0" algn="ctr">
                <a:spcBef>
                  <a:spcPct val="0"/>
                </a:spcBef>
                <a:spcAft>
                  <a:spcPct val="0"/>
                </a:spcAft>
                <a:buNone/>
              </a:pPr>
              <a:t>2045</a:t>
            </a:fld>
            <a:endParaRPr lang="en-US" sz="1400" dirty="0"/>
          </a:p>
        </p:txBody>
      </p:sp>
      <p:sp>
        <p:nvSpPr>
          <p:cNvPr id="79" name="Text Placeholder 10">
            <a:extLst>
              <a:ext uri="{FF2B5EF4-FFF2-40B4-BE49-F238E27FC236}">
                <a16:creationId xmlns:a16="http://schemas.microsoft.com/office/drawing/2014/main" id="{A11190FC-32FF-8CD6-F9D9-CB445C60ECDD}"/>
              </a:ext>
            </a:extLst>
          </p:cNvPr>
          <p:cNvSpPr txBox="1">
            <a:spLocks/>
          </p:cNvSpPr>
          <p:nvPr>
            <p:custDataLst>
              <p:tags r:id="rId27"/>
            </p:custDataLst>
          </p:nvPr>
        </p:nvSpPr>
        <p:spPr bwMode="auto">
          <a:xfrm>
            <a:off x="11042650" y="5551488"/>
            <a:ext cx="4064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61F37E22-367A-4E20-9179-756D86808EC4}" type="datetime'''''''''''''''''''''2''0''''''''''''5''''''''''0'''">
              <a:rPr lang="en-US" altLang="en-US" sz="1400" smtClean="0"/>
              <a:pPr marL="0" indent="0" algn="ctr">
                <a:spcBef>
                  <a:spcPct val="0"/>
                </a:spcBef>
                <a:spcAft>
                  <a:spcPct val="0"/>
                </a:spcAft>
                <a:buNone/>
              </a:pPr>
              <a:t>2050</a:t>
            </a:fld>
            <a:endParaRPr lang="en-US" sz="1400" dirty="0"/>
          </a:p>
        </p:txBody>
      </p:sp>
      <p:sp>
        <p:nvSpPr>
          <p:cNvPr id="80" name="Text Placeholder 10">
            <a:extLst>
              <a:ext uri="{FF2B5EF4-FFF2-40B4-BE49-F238E27FC236}">
                <a16:creationId xmlns:a16="http://schemas.microsoft.com/office/drawing/2014/main" id="{7AACB5DA-4B80-E444-B619-800913F7652A}"/>
              </a:ext>
            </a:extLst>
          </p:cNvPr>
          <p:cNvSpPr txBox="1">
            <a:spLocks/>
          </p:cNvSpPr>
          <p:nvPr>
            <p:custDataLst>
              <p:tags r:id="rId28"/>
            </p:custDataLst>
          </p:nvPr>
        </p:nvSpPr>
        <p:spPr bwMode="gray">
          <a:xfrm>
            <a:off x="6897688" y="5254625"/>
            <a:ext cx="592138"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sz="1400" dirty="0"/>
              <a:t>0.1625</a:t>
            </a:r>
          </a:p>
        </p:txBody>
      </p:sp>
      <p:sp>
        <p:nvSpPr>
          <p:cNvPr id="81" name="Text Placeholder 10">
            <a:extLst>
              <a:ext uri="{FF2B5EF4-FFF2-40B4-BE49-F238E27FC236}">
                <a16:creationId xmlns:a16="http://schemas.microsoft.com/office/drawing/2014/main" id="{D56C2B0B-0000-A204-D1BB-0D1EB79BB6B5}"/>
              </a:ext>
            </a:extLst>
          </p:cNvPr>
          <p:cNvSpPr txBox="1">
            <a:spLocks/>
          </p:cNvSpPr>
          <p:nvPr>
            <p:custDataLst>
              <p:tags r:id="rId29"/>
            </p:custDataLst>
          </p:nvPr>
        </p:nvSpPr>
        <p:spPr bwMode="gray">
          <a:xfrm>
            <a:off x="7929563" y="5227638"/>
            <a:ext cx="149225" cy="21272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1E324626-546A-4166-87C4-15B1627E7386}" type="datetime'''''''8'''''''''''''''''''''''''''''''''''''''''''''''''''">
              <a:rPr lang="en-US" altLang="en-US" sz="1400" smtClean="0"/>
              <a:pPr marL="0" indent="0" algn="ctr">
                <a:spcBef>
                  <a:spcPct val="0"/>
                </a:spcBef>
                <a:spcAft>
                  <a:spcPct val="0"/>
                </a:spcAft>
                <a:buNone/>
              </a:pPr>
              <a:t>8</a:t>
            </a:fld>
            <a:endParaRPr lang="en-US" sz="1400" dirty="0"/>
          </a:p>
        </p:txBody>
      </p:sp>
      <p:sp useBgFill="1">
        <p:nvSpPr>
          <p:cNvPr id="82" name="Text Placeholder 10">
            <a:extLst>
              <a:ext uri="{FF2B5EF4-FFF2-40B4-BE49-F238E27FC236}">
                <a16:creationId xmlns:a16="http://schemas.microsoft.com/office/drawing/2014/main" id="{4ED6D109-DA08-A0F8-6652-CB81BBE7ACE7}"/>
              </a:ext>
            </a:extLst>
          </p:cNvPr>
          <p:cNvSpPr txBox="1">
            <a:spLocks/>
          </p:cNvSpPr>
          <p:nvPr>
            <p:custDataLst>
              <p:tags r:id="rId30"/>
            </p:custDataLst>
          </p:nvPr>
        </p:nvSpPr>
        <p:spPr bwMode="gray">
          <a:xfrm>
            <a:off x="8640763" y="4699000"/>
            <a:ext cx="346075" cy="212725"/>
          </a:xfrm>
          <a:prstGeom prst="rect">
            <a:avLst/>
          </a:prstGeom>
          <a:ln>
            <a:noFill/>
          </a:ln>
          <a:effec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561E6C10-9284-4C98-9216-82498FEF70AF}" type="datetime'''''1''''''6''''''''''''''''''''''''''''2'''''''''''">
              <a:rPr lang="en-US" altLang="en-US" sz="1400" smtClean="0">
                <a:effectLst/>
              </a:rPr>
              <a:pPr marL="0" indent="0" algn="ctr">
                <a:spcBef>
                  <a:spcPct val="0"/>
                </a:spcBef>
                <a:spcAft>
                  <a:spcPct val="0"/>
                </a:spcAft>
                <a:buNone/>
              </a:pPr>
              <a:t>162</a:t>
            </a:fld>
            <a:endParaRPr lang="en-US" sz="1400" dirty="0"/>
          </a:p>
        </p:txBody>
      </p:sp>
      <p:sp>
        <p:nvSpPr>
          <p:cNvPr id="83" name="Text Placeholder 10">
            <a:extLst>
              <a:ext uri="{FF2B5EF4-FFF2-40B4-BE49-F238E27FC236}">
                <a16:creationId xmlns:a16="http://schemas.microsoft.com/office/drawing/2014/main" id="{329BC408-DF60-158A-AF7F-7C8375053AA7}"/>
              </a:ext>
            </a:extLst>
          </p:cNvPr>
          <p:cNvSpPr txBox="1">
            <a:spLocks/>
          </p:cNvSpPr>
          <p:nvPr>
            <p:custDataLst>
              <p:tags r:id="rId31"/>
            </p:custDataLst>
          </p:nvPr>
        </p:nvSpPr>
        <p:spPr bwMode="gray">
          <a:xfrm>
            <a:off x="9451975" y="3865563"/>
            <a:ext cx="3460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5F1A8F55-E18C-4550-8FE4-60AE6E54CD84}" type="datetime'4''''0''''''''''''''''''''''''''''''''''5'''''''''">
              <a:rPr lang="en-US" altLang="en-US" sz="1400" smtClean="0"/>
              <a:pPr marL="0" indent="0" algn="ctr">
                <a:spcBef>
                  <a:spcPct val="0"/>
                </a:spcBef>
                <a:spcAft>
                  <a:spcPct val="0"/>
                </a:spcAft>
                <a:buNone/>
              </a:pPr>
              <a:t>405</a:t>
            </a:fld>
            <a:endParaRPr lang="en-US" sz="1400" dirty="0"/>
          </a:p>
        </p:txBody>
      </p:sp>
      <p:sp useBgFill="1">
        <p:nvSpPr>
          <p:cNvPr id="84" name="Text Placeholder 10">
            <a:extLst>
              <a:ext uri="{FF2B5EF4-FFF2-40B4-BE49-F238E27FC236}">
                <a16:creationId xmlns:a16="http://schemas.microsoft.com/office/drawing/2014/main" id="{EBA84B00-FEA0-A2F0-23BD-543A6625382B}"/>
              </a:ext>
            </a:extLst>
          </p:cNvPr>
          <p:cNvSpPr txBox="1">
            <a:spLocks/>
          </p:cNvSpPr>
          <p:nvPr>
            <p:custDataLst>
              <p:tags r:id="rId32"/>
            </p:custDataLst>
          </p:nvPr>
        </p:nvSpPr>
        <p:spPr bwMode="gray">
          <a:xfrm>
            <a:off x="10263188" y="2978150"/>
            <a:ext cx="346075" cy="212725"/>
          </a:xfrm>
          <a:prstGeom prst="rect">
            <a:avLst/>
          </a:prstGeom>
          <a:ln>
            <a:noFill/>
          </a:ln>
          <a:effec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60F581C8-13FC-4C31-A395-8D1C797B0093}" type="datetime'''6''''''''''''''''''''''''''''''''''6''''''''''''4'''''''''''">
              <a:rPr lang="en-US" altLang="en-US" sz="1400" smtClean="0">
                <a:effectLst/>
              </a:rPr>
              <a:pPr marL="0" indent="0" algn="ctr">
                <a:spcBef>
                  <a:spcPct val="0"/>
                </a:spcBef>
                <a:spcAft>
                  <a:spcPct val="0"/>
                </a:spcAft>
                <a:buNone/>
              </a:pPr>
              <a:t>664</a:t>
            </a:fld>
            <a:endParaRPr lang="en-US" sz="1400" dirty="0"/>
          </a:p>
        </p:txBody>
      </p:sp>
      <p:sp>
        <p:nvSpPr>
          <p:cNvPr id="85" name="Text Placeholder 10">
            <a:extLst>
              <a:ext uri="{FF2B5EF4-FFF2-40B4-BE49-F238E27FC236}">
                <a16:creationId xmlns:a16="http://schemas.microsoft.com/office/drawing/2014/main" id="{0EB5876F-9123-22C4-2792-31E341319393}"/>
              </a:ext>
            </a:extLst>
          </p:cNvPr>
          <p:cNvSpPr txBox="1">
            <a:spLocks/>
          </p:cNvSpPr>
          <p:nvPr>
            <p:custDataLst>
              <p:tags r:id="rId33"/>
            </p:custDataLst>
          </p:nvPr>
        </p:nvSpPr>
        <p:spPr bwMode="gray">
          <a:xfrm>
            <a:off x="11072813" y="2408238"/>
            <a:ext cx="3460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2F97220C-5B94-40B1-A292-2120A315D674}" type="datetime'''''''''''''''''''''''''8''3''''''''''0'''''''''''''''''">
              <a:rPr lang="en-US" altLang="en-US" sz="1400" smtClean="0"/>
              <a:pPr marL="0" indent="0" algn="ctr">
                <a:spcBef>
                  <a:spcPct val="0"/>
                </a:spcBef>
                <a:spcAft>
                  <a:spcPct val="0"/>
                </a:spcAft>
                <a:buNone/>
              </a:pPr>
              <a:t>830</a:t>
            </a:fld>
            <a:endParaRPr lang="en-US" sz="1400" dirty="0"/>
          </a:p>
        </p:txBody>
      </p:sp>
      <p:sp>
        <p:nvSpPr>
          <p:cNvPr id="86" name="Rectangle 85">
            <a:extLst>
              <a:ext uri="{FF2B5EF4-FFF2-40B4-BE49-F238E27FC236}">
                <a16:creationId xmlns:a16="http://schemas.microsoft.com/office/drawing/2014/main" id="{038D7DA9-A065-0C17-CEA1-167EDFBA966F}"/>
              </a:ext>
            </a:extLst>
          </p:cNvPr>
          <p:cNvSpPr/>
          <p:nvPr>
            <p:custDataLst>
              <p:tags r:id="rId34"/>
            </p:custDataLst>
          </p:nvPr>
        </p:nvSpPr>
        <p:spPr bwMode="auto">
          <a:xfrm>
            <a:off x="6838950" y="2160588"/>
            <a:ext cx="179388" cy="133350"/>
          </a:xfrm>
          <a:prstGeom prst="rect">
            <a:avLst/>
          </a:prstGeom>
          <a:solidFill>
            <a:schemeClr val="accent1"/>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7" name="Rectangle 86">
            <a:extLst>
              <a:ext uri="{FF2B5EF4-FFF2-40B4-BE49-F238E27FC236}">
                <a16:creationId xmlns:a16="http://schemas.microsoft.com/office/drawing/2014/main" id="{B6DE4867-F06A-5310-292C-0024CE785335}"/>
              </a:ext>
            </a:extLst>
          </p:cNvPr>
          <p:cNvSpPr/>
          <p:nvPr>
            <p:custDataLst>
              <p:tags r:id="rId35"/>
            </p:custDataLst>
          </p:nvPr>
        </p:nvSpPr>
        <p:spPr bwMode="auto">
          <a:xfrm>
            <a:off x="6838950" y="2363788"/>
            <a:ext cx="179388" cy="133350"/>
          </a:xfrm>
          <a:prstGeom prst="rect">
            <a:avLst/>
          </a:prstGeom>
          <a:solidFill>
            <a:schemeClr val="accent2"/>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8" name="Rectangle 87">
            <a:extLst>
              <a:ext uri="{FF2B5EF4-FFF2-40B4-BE49-F238E27FC236}">
                <a16:creationId xmlns:a16="http://schemas.microsoft.com/office/drawing/2014/main" id="{2CC82AA7-2EF4-4E94-96AB-D5A04E9368D5}"/>
              </a:ext>
            </a:extLst>
          </p:cNvPr>
          <p:cNvSpPr/>
          <p:nvPr>
            <p:custDataLst>
              <p:tags r:id="rId36"/>
            </p:custDataLst>
          </p:nvPr>
        </p:nvSpPr>
        <p:spPr bwMode="auto">
          <a:xfrm>
            <a:off x="6838950" y="2566988"/>
            <a:ext cx="179388" cy="133350"/>
          </a:xfrm>
          <a:prstGeom prst="rect">
            <a:avLst/>
          </a:prstGeom>
          <a:solidFill>
            <a:schemeClr val="accent3"/>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9" name="Rectangle 88">
            <a:extLst>
              <a:ext uri="{FF2B5EF4-FFF2-40B4-BE49-F238E27FC236}">
                <a16:creationId xmlns:a16="http://schemas.microsoft.com/office/drawing/2014/main" id="{908D11D0-6C3E-F534-0215-5C59B39A9320}"/>
              </a:ext>
            </a:extLst>
          </p:cNvPr>
          <p:cNvSpPr/>
          <p:nvPr>
            <p:custDataLst>
              <p:tags r:id="rId37"/>
            </p:custDataLst>
          </p:nvPr>
        </p:nvSpPr>
        <p:spPr bwMode="auto">
          <a:xfrm>
            <a:off x="6838950" y="2770188"/>
            <a:ext cx="179388" cy="133350"/>
          </a:xfrm>
          <a:prstGeom prst="rect">
            <a:avLst/>
          </a:prstGeom>
          <a:solidFill>
            <a:schemeClr val="accent4"/>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90" name="Rectangle 89">
            <a:extLst>
              <a:ext uri="{FF2B5EF4-FFF2-40B4-BE49-F238E27FC236}">
                <a16:creationId xmlns:a16="http://schemas.microsoft.com/office/drawing/2014/main" id="{B5FB04F9-ABD3-3DB1-E7DC-0BF118BE721C}"/>
              </a:ext>
            </a:extLst>
          </p:cNvPr>
          <p:cNvSpPr/>
          <p:nvPr>
            <p:custDataLst>
              <p:tags r:id="rId38"/>
            </p:custDataLst>
          </p:nvPr>
        </p:nvSpPr>
        <p:spPr bwMode="auto">
          <a:xfrm>
            <a:off x="6838950" y="2973388"/>
            <a:ext cx="179388" cy="133350"/>
          </a:xfrm>
          <a:prstGeom prst="rect">
            <a:avLst/>
          </a:prstGeom>
          <a:solidFill>
            <a:schemeClr val="accent5"/>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91" name="Rectangle 90">
            <a:extLst>
              <a:ext uri="{FF2B5EF4-FFF2-40B4-BE49-F238E27FC236}">
                <a16:creationId xmlns:a16="http://schemas.microsoft.com/office/drawing/2014/main" id="{E9937663-6D43-0292-3F96-68BBFD107655}"/>
              </a:ext>
            </a:extLst>
          </p:cNvPr>
          <p:cNvSpPr/>
          <p:nvPr>
            <p:custDataLst>
              <p:tags r:id="rId39"/>
            </p:custDataLst>
          </p:nvPr>
        </p:nvSpPr>
        <p:spPr bwMode="auto">
          <a:xfrm>
            <a:off x="6838950" y="3176588"/>
            <a:ext cx="179388" cy="133350"/>
          </a:xfrm>
          <a:prstGeom prst="rect">
            <a:avLst/>
          </a:prstGeom>
          <a:solidFill>
            <a:schemeClr val="accent6"/>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92" name="Text Placeholder 10">
            <a:extLst>
              <a:ext uri="{FF2B5EF4-FFF2-40B4-BE49-F238E27FC236}">
                <a16:creationId xmlns:a16="http://schemas.microsoft.com/office/drawing/2014/main" id="{FEDD95B2-6F5E-BF8A-3964-F17C5CA13F2A}"/>
              </a:ext>
            </a:extLst>
          </p:cNvPr>
          <p:cNvSpPr txBox="1">
            <a:spLocks/>
          </p:cNvSpPr>
          <p:nvPr>
            <p:custDataLst>
              <p:tags r:id="rId40"/>
            </p:custDataLst>
          </p:nvPr>
        </p:nvSpPr>
        <p:spPr bwMode="auto">
          <a:xfrm>
            <a:off x="7069138" y="2155825"/>
            <a:ext cx="3302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F5128A59-9978-4651-B319-FB7701636B52}" type="datetime'''C''h''''''''i''''''''''''''''''n''''''''''''''''a'''''''">
              <a:rPr lang="en-US" altLang="en-US" sz="1000" smtClean="0"/>
              <a:pPr/>
              <a:t>China</a:t>
            </a:fld>
            <a:endParaRPr lang="en-US" sz="1000" dirty="0"/>
          </a:p>
        </p:txBody>
      </p:sp>
      <p:sp>
        <p:nvSpPr>
          <p:cNvPr id="93" name="Text Placeholder 10">
            <a:extLst>
              <a:ext uri="{FF2B5EF4-FFF2-40B4-BE49-F238E27FC236}">
                <a16:creationId xmlns:a16="http://schemas.microsoft.com/office/drawing/2014/main" id="{55BFCFC8-AA05-6749-69F2-E6D9D77F2600}"/>
              </a:ext>
            </a:extLst>
          </p:cNvPr>
          <p:cNvSpPr txBox="1">
            <a:spLocks/>
          </p:cNvSpPr>
          <p:nvPr>
            <p:custDataLst>
              <p:tags r:id="rId41"/>
            </p:custDataLst>
          </p:nvPr>
        </p:nvSpPr>
        <p:spPr bwMode="auto">
          <a:xfrm>
            <a:off x="7069138" y="2359025"/>
            <a:ext cx="7572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F6066FEB-2123-4A7D-98DF-54F2B55D4851}" type="datetime'''''''U''n''''''''i''te''''''''d St''''a''''t''e''''''''s'''''">
              <a:rPr lang="en-US" altLang="en-US" sz="1000" smtClean="0"/>
              <a:pPr/>
              <a:t>United States</a:t>
            </a:fld>
            <a:endParaRPr lang="en-US" sz="1000" dirty="0"/>
          </a:p>
        </p:txBody>
      </p:sp>
      <p:sp>
        <p:nvSpPr>
          <p:cNvPr id="94" name="Text Placeholder 10">
            <a:extLst>
              <a:ext uri="{FF2B5EF4-FFF2-40B4-BE49-F238E27FC236}">
                <a16:creationId xmlns:a16="http://schemas.microsoft.com/office/drawing/2014/main" id="{D18BB54F-42EE-9F43-0A39-E1AAB87FC673}"/>
              </a:ext>
            </a:extLst>
          </p:cNvPr>
          <p:cNvSpPr txBox="1">
            <a:spLocks/>
          </p:cNvSpPr>
          <p:nvPr>
            <p:custDataLst>
              <p:tags r:id="rId42"/>
            </p:custDataLst>
          </p:nvPr>
        </p:nvSpPr>
        <p:spPr bwMode="auto">
          <a:xfrm>
            <a:off x="7069138" y="2562225"/>
            <a:ext cx="2730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4F3393BE-6774-4259-95A1-4F952F0A05D4}" type="datetime'''''''''''I''''''''''''''ndi''''''''''''''''''''''''''''a'''">
              <a:rPr lang="en-US" altLang="en-US" sz="1000" smtClean="0"/>
              <a:pPr/>
              <a:t>India</a:t>
            </a:fld>
            <a:endParaRPr lang="en-US" sz="1000" dirty="0"/>
          </a:p>
        </p:txBody>
      </p:sp>
      <p:sp>
        <p:nvSpPr>
          <p:cNvPr id="95" name="Text Placeholder 10">
            <a:extLst>
              <a:ext uri="{FF2B5EF4-FFF2-40B4-BE49-F238E27FC236}">
                <a16:creationId xmlns:a16="http://schemas.microsoft.com/office/drawing/2014/main" id="{FE41DB79-926C-938A-DD64-3FB2627C99CE}"/>
              </a:ext>
            </a:extLst>
          </p:cNvPr>
          <p:cNvSpPr txBox="1">
            <a:spLocks/>
          </p:cNvSpPr>
          <p:nvPr>
            <p:custDataLst>
              <p:tags r:id="rId43"/>
            </p:custDataLst>
          </p:nvPr>
        </p:nvSpPr>
        <p:spPr bwMode="auto">
          <a:xfrm>
            <a:off x="7069139" y="2765425"/>
            <a:ext cx="8477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sz="1000" dirty="0"/>
              <a:t>Southeast Asia</a:t>
            </a:r>
            <a:endParaRPr lang="en-US" sz="1000" dirty="0"/>
          </a:p>
        </p:txBody>
      </p:sp>
      <p:sp>
        <p:nvSpPr>
          <p:cNvPr id="96" name="Text Placeholder 10">
            <a:extLst>
              <a:ext uri="{FF2B5EF4-FFF2-40B4-BE49-F238E27FC236}">
                <a16:creationId xmlns:a16="http://schemas.microsoft.com/office/drawing/2014/main" id="{65F2AB2A-6CEB-6F68-7918-D1D5075E4571}"/>
              </a:ext>
            </a:extLst>
          </p:cNvPr>
          <p:cNvSpPr txBox="1">
            <a:spLocks/>
          </p:cNvSpPr>
          <p:nvPr>
            <p:custDataLst>
              <p:tags r:id="rId44"/>
            </p:custDataLst>
          </p:nvPr>
        </p:nvSpPr>
        <p:spPr bwMode="auto">
          <a:xfrm>
            <a:off x="7069138" y="2968625"/>
            <a:ext cx="406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94831381-118C-461A-8BC1-C85A5B447CFA}" type="datetime'''''E''ur''''''o''''p''''''''''''''''e'''''''''">
              <a:rPr lang="en-US" altLang="en-US" sz="1000" smtClean="0"/>
              <a:pPr/>
              <a:t>Europe</a:t>
            </a:fld>
            <a:endParaRPr lang="en-US" sz="1000" dirty="0"/>
          </a:p>
        </p:txBody>
      </p:sp>
      <p:sp>
        <p:nvSpPr>
          <p:cNvPr id="97" name="Text Placeholder 10">
            <a:extLst>
              <a:ext uri="{FF2B5EF4-FFF2-40B4-BE49-F238E27FC236}">
                <a16:creationId xmlns:a16="http://schemas.microsoft.com/office/drawing/2014/main" id="{2A31219F-42B3-29EC-6FB0-220893AA7E01}"/>
              </a:ext>
            </a:extLst>
          </p:cNvPr>
          <p:cNvSpPr txBox="1">
            <a:spLocks/>
          </p:cNvSpPr>
          <p:nvPr>
            <p:custDataLst>
              <p:tags r:id="rId45"/>
            </p:custDataLst>
          </p:nvPr>
        </p:nvSpPr>
        <p:spPr bwMode="auto">
          <a:xfrm>
            <a:off x="7069138" y="3171825"/>
            <a:ext cx="9477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6E5B6E64-3529-4DA1-B613-BB0E1DF0637F}" type="datetime'Re''''''''''''st ''of t''h''e'' ''''''''wo''''rl''''''d'''''">
              <a:rPr lang="en-US" altLang="en-US" sz="1000" smtClean="0"/>
              <a:pPr/>
              <a:t>Rest of the world</a:t>
            </a:fld>
            <a:endParaRPr lang="en-US" sz="1000" dirty="0"/>
          </a:p>
        </p:txBody>
      </p:sp>
      <p:grpSp>
        <p:nvGrpSpPr>
          <p:cNvPr id="98" name="Group 97">
            <a:extLst>
              <a:ext uri="{FF2B5EF4-FFF2-40B4-BE49-F238E27FC236}">
                <a16:creationId xmlns:a16="http://schemas.microsoft.com/office/drawing/2014/main" id="{18D613B0-5910-8BA7-50DE-865F5FA8CF36}"/>
              </a:ext>
            </a:extLst>
          </p:cNvPr>
          <p:cNvGrpSpPr/>
          <p:nvPr/>
        </p:nvGrpSpPr>
        <p:grpSpPr>
          <a:xfrm>
            <a:off x="144463" y="2105025"/>
            <a:ext cx="5529263" cy="3409950"/>
            <a:chOff x="99839" y="234950"/>
            <a:chExt cx="10707861" cy="6623050"/>
          </a:xfrm>
          <a:solidFill>
            <a:srgbClr val="F5ECCC"/>
          </a:solidFill>
        </p:grpSpPr>
        <p:sp>
          <p:nvSpPr>
            <p:cNvPr id="99" name="Greenland">
              <a:extLst>
                <a:ext uri="{FF2B5EF4-FFF2-40B4-BE49-F238E27FC236}">
                  <a16:creationId xmlns:a16="http://schemas.microsoft.com/office/drawing/2014/main" id="{D873C033-56AA-4BF0-2D98-509333A2A359}"/>
                </a:ext>
              </a:extLst>
            </p:cNvPr>
            <p:cNvSpPr>
              <a:spLocks noEditPoints="1"/>
            </p:cNvSpPr>
            <p:nvPr/>
          </p:nvSpPr>
          <p:spPr bwMode="auto">
            <a:xfrm>
              <a:off x="3290888" y="234950"/>
              <a:ext cx="1722437" cy="2532063"/>
            </a:xfrm>
            <a:custGeom>
              <a:avLst/>
              <a:gdLst>
                <a:gd name="T0" fmla="*/ 372 w 414"/>
                <a:gd name="T1" fmla="*/ 146 h 608"/>
                <a:gd name="T2" fmla="*/ 380 w 414"/>
                <a:gd name="T3" fmla="*/ 163 h 608"/>
                <a:gd name="T4" fmla="*/ 362 w 414"/>
                <a:gd name="T5" fmla="*/ 204 h 608"/>
                <a:gd name="T6" fmla="*/ 353 w 414"/>
                <a:gd name="T7" fmla="*/ 248 h 608"/>
                <a:gd name="T8" fmla="*/ 351 w 414"/>
                <a:gd name="T9" fmla="*/ 277 h 608"/>
                <a:gd name="T10" fmla="*/ 358 w 414"/>
                <a:gd name="T11" fmla="*/ 310 h 608"/>
                <a:gd name="T12" fmla="*/ 357 w 414"/>
                <a:gd name="T13" fmla="*/ 342 h 608"/>
                <a:gd name="T14" fmla="*/ 352 w 414"/>
                <a:gd name="T15" fmla="*/ 366 h 608"/>
                <a:gd name="T16" fmla="*/ 312 w 414"/>
                <a:gd name="T17" fmla="*/ 377 h 608"/>
                <a:gd name="T18" fmla="*/ 341 w 414"/>
                <a:gd name="T19" fmla="*/ 410 h 608"/>
                <a:gd name="T20" fmla="*/ 302 w 414"/>
                <a:gd name="T21" fmla="*/ 403 h 608"/>
                <a:gd name="T22" fmla="*/ 296 w 414"/>
                <a:gd name="T23" fmla="*/ 434 h 608"/>
                <a:gd name="T24" fmla="*/ 317 w 414"/>
                <a:gd name="T25" fmla="*/ 438 h 608"/>
                <a:gd name="T26" fmla="*/ 304 w 414"/>
                <a:gd name="T27" fmla="*/ 472 h 608"/>
                <a:gd name="T28" fmla="*/ 262 w 414"/>
                <a:gd name="T29" fmla="*/ 502 h 608"/>
                <a:gd name="T30" fmla="*/ 227 w 414"/>
                <a:gd name="T31" fmla="*/ 521 h 608"/>
                <a:gd name="T32" fmla="*/ 208 w 414"/>
                <a:gd name="T33" fmla="*/ 566 h 608"/>
                <a:gd name="T34" fmla="*/ 201 w 414"/>
                <a:gd name="T35" fmla="*/ 601 h 608"/>
                <a:gd name="T36" fmla="*/ 159 w 414"/>
                <a:gd name="T37" fmla="*/ 583 h 608"/>
                <a:gd name="T38" fmla="*/ 142 w 414"/>
                <a:gd name="T39" fmla="*/ 534 h 608"/>
                <a:gd name="T40" fmla="*/ 134 w 414"/>
                <a:gd name="T41" fmla="*/ 479 h 608"/>
                <a:gd name="T42" fmla="*/ 151 w 414"/>
                <a:gd name="T43" fmla="*/ 461 h 608"/>
                <a:gd name="T44" fmla="*/ 148 w 414"/>
                <a:gd name="T45" fmla="*/ 437 h 608"/>
                <a:gd name="T46" fmla="*/ 143 w 414"/>
                <a:gd name="T47" fmla="*/ 409 h 608"/>
                <a:gd name="T48" fmla="*/ 122 w 414"/>
                <a:gd name="T49" fmla="*/ 404 h 608"/>
                <a:gd name="T50" fmla="*/ 113 w 414"/>
                <a:gd name="T51" fmla="*/ 386 h 608"/>
                <a:gd name="T52" fmla="*/ 115 w 414"/>
                <a:gd name="T53" fmla="*/ 361 h 608"/>
                <a:gd name="T54" fmla="*/ 100 w 414"/>
                <a:gd name="T55" fmla="*/ 318 h 608"/>
                <a:gd name="T56" fmla="*/ 27 w 414"/>
                <a:gd name="T57" fmla="*/ 298 h 608"/>
                <a:gd name="T58" fmla="*/ 31 w 414"/>
                <a:gd name="T59" fmla="*/ 265 h 608"/>
                <a:gd name="T60" fmla="*/ 11 w 414"/>
                <a:gd name="T61" fmla="*/ 249 h 608"/>
                <a:gd name="T62" fmla="*/ 60 w 414"/>
                <a:gd name="T63" fmla="*/ 167 h 608"/>
                <a:gd name="T64" fmla="*/ 66 w 414"/>
                <a:gd name="T65" fmla="*/ 127 h 608"/>
                <a:gd name="T66" fmla="*/ 92 w 414"/>
                <a:gd name="T67" fmla="*/ 96 h 608"/>
                <a:gd name="T68" fmla="*/ 141 w 414"/>
                <a:gd name="T69" fmla="*/ 100 h 608"/>
                <a:gd name="T70" fmla="*/ 173 w 414"/>
                <a:gd name="T71" fmla="*/ 90 h 608"/>
                <a:gd name="T72" fmla="*/ 206 w 414"/>
                <a:gd name="T73" fmla="*/ 70 h 608"/>
                <a:gd name="T74" fmla="*/ 180 w 414"/>
                <a:gd name="T75" fmla="*/ 48 h 608"/>
                <a:gd name="T76" fmla="*/ 205 w 414"/>
                <a:gd name="T77" fmla="*/ 32 h 608"/>
                <a:gd name="T78" fmla="*/ 229 w 414"/>
                <a:gd name="T79" fmla="*/ 8 h 608"/>
                <a:gd name="T80" fmla="*/ 302 w 414"/>
                <a:gd name="T81" fmla="*/ 25 h 608"/>
                <a:gd name="T82" fmla="*/ 284 w 414"/>
                <a:gd name="T83" fmla="*/ 30 h 608"/>
                <a:gd name="T84" fmla="*/ 330 w 414"/>
                <a:gd name="T85" fmla="*/ 75 h 608"/>
                <a:gd name="T86" fmla="*/ 322 w 414"/>
                <a:gd name="T87" fmla="*/ 89 h 608"/>
                <a:gd name="T88" fmla="*/ 330 w 414"/>
                <a:gd name="T89" fmla="*/ 148 h 608"/>
                <a:gd name="T90" fmla="*/ 377 w 414"/>
                <a:gd name="T91" fmla="*/ 106 h 608"/>
                <a:gd name="T92" fmla="*/ 301 w 414"/>
                <a:gd name="T93" fmla="*/ 426 h 608"/>
                <a:gd name="T94" fmla="*/ 326 w 414"/>
                <a:gd name="T95" fmla="*/ 386 h 608"/>
                <a:gd name="T96" fmla="*/ 225 w 414"/>
                <a:gd name="T97" fmla="*/ 29 h 608"/>
                <a:gd name="T98" fmla="*/ 364 w 414"/>
                <a:gd name="T99" fmla="*/ 169 h 608"/>
                <a:gd name="T100" fmla="*/ 11 w 414"/>
                <a:gd name="T101" fmla="*/ 266 h 608"/>
                <a:gd name="T102" fmla="*/ 129 w 414"/>
                <a:gd name="T103" fmla="*/ 423 h 608"/>
                <a:gd name="T104" fmla="*/ 137 w 414"/>
                <a:gd name="T105" fmla="*/ 446 h 608"/>
                <a:gd name="T106" fmla="*/ 136 w 414"/>
                <a:gd name="T107" fmla="*/ 80 h 608"/>
                <a:gd name="T108" fmla="*/ 112 w 414"/>
                <a:gd name="T109" fmla="*/ 360 h 608"/>
                <a:gd name="T110" fmla="*/ 207 w 414"/>
                <a:gd name="T111" fmla="*/ 22 h 608"/>
                <a:gd name="T112" fmla="*/ 366 w 414"/>
                <a:gd name="T113" fmla="*/ 225 h 608"/>
                <a:gd name="T114" fmla="*/ 117 w 414"/>
                <a:gd name="T115" fmla="*/ 406 h 608"/>
                <a:gd name="T116" fmla="*/ 352 w 414"/>
                <a:gd name="T117" fmla="*/ 239 h 608"/>
                <a:gd name="T118" fmla="*/ 132 w 414"/>
                <a:gd name="T119" fmla="*/ 476 h 608"/>
                <a:gd name="T120" fmla="*/ 363 w 414"/>
                <a:gd name="T121" fmla="*/ 243 h 608"/>
                <a:gd name="T122" fmla="*/ 346 w 414"/>
                <a:gd name="T123" fmla="*/ 291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4" h="608">
                  <a:moveTo>
                    <a:pt x="119" y="395"/>
                  </a:moveTo>
                  <a:cubicBezTo>
                    <a:pt x="119" y="395"/>
                    <a:pt x="119" y="395"/>
                    <a:pt x="119" y="395"/>
                  </a:cubicBezTo>
                  <a:cubicBezTo>
                    <a:pt x="119" y="395"/>
                    <a:pt x="119" y="395"/>
                    <a:pt x="119" y="395"/>
                  </a:cubicBezTo>
                  <a:close/>
                  <a:moveTo>
                    <a:pt x="313" y="33"/>
                  </a:moveTo>
                  <a:cubicBezTo>
                    <a:pt x="313" y="33"/>
                    <a:pt x="313" y="33"/>
                    <a:pt x="313" y="33"/>
                  </a:cubicBezTo>
                  <a:cubicBezTo>
                    <a:pt x="313" y="33"/>
                    <a:pt x="313" y="33"/>
                    <a:pt x="313" y="33"/>
                  </a:cubicBezTo>
                  <a:close/>
                  <a:moveTo>
                    <a:pt x="201" y="567"/>
                  </a:moveTo>
                  <a:cubicBezTo>
                    <a:pt x="201" y="568"/>
                    <a:pt x="201" y="568"/>
                    <a:pt x="201" y="568"/>
                  </a:cubicBezTo>
                  <a:cubicBezTo>
                    <a:pt x="201" y="568"/>
                    <a:pt x="201" y="568"/>
                    <a:pt x="201" y="567"/>
                  </a:cubicBezTo>
                  <a:close/>
                  <a:moveTo>
                    <a:pt x="297" y="433"/>
                  </a:moveTo>
                  <a:cubicBezTo>
                    <a:pt x="297" y="433"/>
                    <a:pt x="298" y="433"/>
                    <a:pt x="298" y="433"/>
                  </a:cubicBezTo>
                  <a:cubicBezTo>
                    <a:pt x="297" y="433"/>
                    <a:pt x="297" y="433"/>
                    <a:pt x="297" y="433"/>
                  </a:cubicBezTo>
                  <a:close/>
                  <a:moveTo>
                    <a:pt x="63" y="129"/>
                  </a:moveTo>
                  <a:cubicBezTo>
                    <a:pt x="63" y="129"/>
                    <a:pt x="63" y="128"/>
                    <a:pt x="63" y="128"/>
                  </a:cubicBezTo>
                  <a:cubicBezTo>
                    <a:pt x="63" y="129"/>
                    <a:pt x="63" y="129"/>
                    <a:pt x="63" y="129"/>
                  </a:cubicBezTo>
                  <a:close/>
                  <a:moveTo>
                    <a:pt x="326" y="151"/>
                  </a:moveTo>
                  <a:cubicBezTo>
                    <a:pt x="326" y="151"/>
                    <a:pt x="326" y="151"/>
                    <a:pt x="326" y="151"/>
                  </a:cubicBezTo>
                  <a:cubicBezTo>
                    <a:pt x="326" y="151"/>
                    <a:pt x="326" y="151"/>
                    <a:pt x="326" y="151"/>
                  </a:cubicBezTo>
                  <a:close/>
                  <a:moveTo>
                    <a:pt x="301" y="426"/>
                  </a:moveTo>
                  <a:cubicBezTo>
                    <a:pt x="301" y="426"/>
                    <a:pt x="301" y="426"/>
                    <a:pt x="301" y="426"/>
                  </a:cubicBezTo>
                  <a:cubicBezTo>
                    <a:pt x="301" y="426"/>
                    <a:pt x="301" y="426"/>
                    <a:pt x="301" y="426"/>
                  </a:cubicBezTo>
                  <a:close/>
                  <a:moveTo>
                    <a:pt x="136" y="405"/>
                  </a:moveTo>
                  <a:cubicBezTo>
                    <a:pt x="136" y="405"/>
                    <a:pt x="136" y="405"/>
                    <a:pt x="136" y="405"/>
                  </a:cubicBezTo>
                  <a:cubicBezTo>
                    <a:pt x="136" y="405"/>
                    <a:pt x="136" y="405"/>
                    <a:pt x="136" y="405"/>
                  </a:cubicBezTo>
                  <a:cubicBezTo>
                    <a:pt x="136" y="405"/>
                    <a:pt x="136" y="405"/>
                    <a:pt x="136" y="405"/>
                  </a:cubicBezTo>
                  <a:close/>
                  <a:moveTo>
                    <a:pt x="122" y="401"/>
                  </a:moveTo>
                  <a:cubicBezTo>
                    <a:pt x="122" y="401"/>
                    <a:pt x="122" y="401"/>
                    <a:pt x="122" y="401"/>
                  </a:cubicBezTo>
                  <a:cubicBezTo>
                    <a:pt x="122" y="401"/>
                    <a:pt x="122" y="401"/>
                    <a:pt x="122" y="401"/>
                  </a:cubicBezTo>
                  <a:close/>
                  <a:moveTo>
                    <a:pt x="372" y="146"/>
                  </a:moveTo>
                  <a:cubicBezTo>
                    <a:pt x="372" y="146"/>
                    <a:pt x="372" y="146"/>
                    <a:pt x="373" y="146"/>
                  </a:cubicBezTo>
                  <a:cubicBezTo>
                    <a:pt x="372" y="146"/>
                    <a:pt x="372" y="146"/>
                    <a:pt x="372" y="146"/>
                  </a:cubicBezTo>
                  <a:close/>
                  <a:moveTo>
                    <a:pt x="413" y="115"/>
                  </a:moveTo>
                  <a:cubicBezTo>
                    <a:pt x="413" y="117"/>
                    <a:pt x="411" y="120"/>
                    <a:pt x="409" y="121"/>
                  </a:cubicBezTo>
                  <a:cubicBezTo>
                    <a:pt x="407" y="121"/>
                    <a:pt x="406" y="123"/>
                    <a:pt x="406" y="124"/>
                  </a:cubicBezTo>
                  <a:cubicBezTo>
                    <a:pt x="406" y="126"/>
                    <a:pt x="405" y="127"/>
                    <a:pt x="403" y="127"/>
                  </a:cubicBezTo>
                  <a:cubicBezTo>
                    <a:pt x="403" y="129"/>
                    <a:pt x="400" y="131"/>
                    <a:pt x="400" y="133"/>
                  </a:cubicBezTo>
                  <a:cubicBezTo>
                    <a:pt x="399" y="134"/>
                    <a:pt x="398" y="134"/>
                    <a:pt x="397" y="133"/>
                  </a:cubicBezTo>
                  <a:cubicBezTo>
                    <a:pt x="395" y="133"/>
                    <a:pt x="394" y="134"/>
                    <a:pt x="393" y="135"/>
                  </a:cubicBezTo>
                  <a:cubicBezTo>
                    <a:pt x="392" y="135"/>
                    <a:pt x="392" y="136"/>
                    <a:pt x="393" y="136"/>
                  </a:cubicBezTo>
                  <a:cubicBezTo>
                    <a:pt x="393" y="137"/>
                    <a:pt x="393" y="136"/>
                    <a:pt x="394" y="136"/>
                  </a:cubicBezTo>
                  <a:cubicBezTo>
                    <a:pt x="395" y="134"/>
                    <a:pt x="397" y="136"/>
                    <a:pt x="399" y="136"/>
                  </a:cubicBezTo>
                  <a:cubicBezTo>
                    <a:pt x="399" y="136"/>
                    <a:pt x="399" y="136"/>
                    <a:pt x="399" y="137"/>
                  </a:cubicBezTo>
                  <a:cubicBezTo>
                    <a:pt x="397" y="138"/>
                    <a:pt x="397" y="141"/>
                    <a:pt x="394" y="142"/>
                  </a:cubicBezTo>
                  <a:cubicBezTo>
                    <a:pt x="394" y="142"/>
                    <a:pt x="394" y="143"/>
                    <a:pt x="393" y="143"/>
                  </a:cubicBezTo>
                  <a:cubicBezTo>
                    <a:pt x="392" y="146"/>
                    <a:pt x="390" y="146"/>
                    <a:pt x="387" y="146"/>
                  </a:cubicBezTo>
                  <a:cubicBezTo>
                    <a:pt x="387" y="146"/>
                    <a:pt x="387" y="146"/>
                    <a:pt x="387" y="147"/>
                  </a:cubicBezTo>
                  <a:cubicBezTo>
                    <a:pt x="387" y="149"/>
                    <a:pt x="385" y="150"/>
                    <a:pt x="383" y="150"/>
                  </a:cubicBezTo>
                  <a:cubicBezTo>
                    <a:pt x="383" y="150"/>
                    <a:pt x="382" y="150"/>
                    <a:pt x="382" y="150"/>
                  </a:cubicBezTo>
                  <a:cubicBezTo>
                    <a:pt x="381" y="150"/>
                    <a:pt x="380" y="149"/>
                    <a:pt x="379" y="149"/>
                  </a:cubicBezTo>
                  <a:cubicBezTo>
                    <a:pt x="377" y="149"/>
                    <a:pt x="375" y="149"/>
                    <a:pt x="374" y="146"/>
                  </a:cubicBezTo>
                  <a:cubicBezTo>
                    <a:pt x="374" y="146"/>
                    <a:pt x="373" y="146"/>
                    <a:pt x="373" y="146"/>
                  </a:cubicBezTo>
                  <a:cubicBezTo>
                    <a:pt x="374" y="149"/>
                    <a:pt x="372" y="150"/>
                    <a:pt x="370" y="151"/>
                  </a:cubicBezTo>
                  <a:cubicBezTo>
                    <a:pt x="369" y="152"/>
                    <a:pt x="368" y="153"/>
                    <a:pt x="366" y="152"/>
                  </a:cubicBezTo>
                  <a:cubicBezTo>
                    <a:pt x="365" y="152"/>
                    <a:pt x="365" y="151"/>
                    <a:pt x="364" y="152"/>
                  </a:cubicBezTo>
                  <a:cubicBezTo>
                    <a:pt x="365" y="155"/>
                    <a:pt x="370" y="157"/>
                    <a:pt x="373" y="155"/>
                  </a:cubicBezTo>
                  <a:cubicBezTo>
                    <a:pt x="373" y="155"/>
                    <a:pt x="374" y="154"/>
                    <a:pt x="375" y="154"/>
                  </a:cubicBezTo>
                  <a:cubicBezTo>
                    <a:pt x="376" y="153"/>
                    <a:pt x="377" y="153"/>
                    <a:pt x="378" y="154"/>
                  </a:cubicBezTo>
                  <a:cubicBezTo>
                    <a:pt x="379" y="156"/>
                    <a:pt x="381" y="157"/>
                    <a:pt x="382" y="157"/>
                  </a:cubicBezTo>
                  <a:cubicBezTo>
                    <a:pt x="384" y="157"/>
                    <a:pt x="385" y="158"/>
                    <a:pt x="383" y="160"/>
                  </a:cubicBezTo>
                  <a:cubicBezTo>
                    <a:pt x="383" y="160"/>
                    <a:pt x="383" y="161"/>
                    <a:pt x="382" y="162"/>
                  </a:cubicBezTo>
                  <a:cubicBezTo>
                    <a:pt x="382" y="162"/>
                    <a:pt x="381" y="164"/>
                    <a:pt x="380" y="162"/>
                  </a:cubicBezTo>
                  <a:cubicBezTo>
                    <a:pt x="380" y="162"/>
                    <a:pt x="380" y="163"/>
                    <a:pt x="380" y="163"/>
                  </a:cubicBezTo>
                  <a:cubicBezTo>
                    <a:pt x="380" y="166"/>
                    <a:pt x="379" y="168"/>
                    <a:pt x="376" y="168"/>
                  </a:cubicBezTo>
                  <a:cubicBezTo>
                    <a:pt x="375" y="168"/>
                    <a:pt x="374" y="168"/>
                    <a:pt x="373" y="168"/>
                  </a:cubicBezTo>
                  <a:cubicBezTo>
                    <a:pt x="372" y="168"/>
                    <a:pt x="372" y="168"/>
                    <a:pt x="371" y="168"/>
                  </a:cubicBezTo>
                  <a:cubicBezTo>
                    <a:pt x="370" y="167"/>
                    <a:pt x="369" y="169"/>
                    <a:pt x="368" y="168"/>
                  </a:cubicBezTo>
                  <a:cubicBezTo>
                    <a:pt x="367" y="168"/>
                    <a:pt x="366" y="168"/>
                    <a:pt x="366" y="167"/>
                  </a:cubicBezTo>
                  <a:cubicBezTo>
                    <a:pt x="364" y="167"/>
                    <a:pt x="363" y="165"/>
                    <a:pt x="361" y="165"/>
                  </a:cubicBezTo>
                  <a:cubicBezTo>
                    <a:pt x="360" y="165"/>
                    <a:pt x="360" y="165"/>
                    <a:pt x="359" y="164"/>
                  </a:cubicBezTo>
                  <a:cubicBezTo>
                    <a:pt x="359" y="165"/>
                    <a:pt x="358" y="166"/>
                    <a:pt x="358" y="167"/>
                  </a:cubicBezTo>
                  <a:cubicBezTo>
                    <a:pt x="357" y="169"/>
                    <a:pt x="356" y="171"/>
                    <a:pt x="354" y="171"/>
                  </a:cubicBezTo>
                  <a:cubicBezTo>
                    <a:pt x="356" y="172"/>
                    <a:pt x="356" y="172"/>
                    <a:pt x="355" y="174"/>
                  </a:cubicBezTo>
                  <a:cubicBezTo>
                    <a:pt x="353" y="175"/>
                    <a:pt x="355" y="176"/>
                    <a:pt x="354" y="176"/>
                  </a:cubicBezTo>
                  <a:cubicBezTo>
                    <a:pt x="354" y="177"/>
                    <a:pt x="354" y="178"/>
                    <a:pt x="354" y="179"/>
                  </a:cubicBezTo>
                  <a:cubicBezTo>
                    <a:pt x="353" y="180"/>
                    <a:pt x="352" y="181"/>
                    <a:pt x="355" y="181"/>
                  </a:cubicBezTo>
                  <a:cubicBezTo>
                    <a:pt x="356" y="181"/>
                    <a:pt x="355" y="183"/>
                    <a:pt x="355" y="184"/>
                  </a:cubicBezTo>
                  <a:cubicBezTo>
                    <a:pt x="356" y="184"/>
                    <a:pt x="356" y="183"/>
                    <a:pt x="356" y="182"/>
                  </a:cubicBezTo>
                  <a:cubicBezTo>
                    <a:pt x="356" y="178"/>
                    <a:pt x="359" y="175"/>
                    <a:pt x="362" y="173"/>
                  </a:cubicBezTo>
                  <a:cubicBezTo>
                    <a:pt x="363" y="173"/>
                    <a:pt x="363" y="173"/>
                    <a:pt x="364" y="173"/>
                  </a:cubicBezTo>
                  <a:cubicBezTo>
                    <a:pt x="366" y="174"/>
                    <a:pt x="367" y="172"/>
                    <a:pt x="368" y="172"/>
                  </a:cubicBezTo>
                  <a:cubicBezTo>
                    <a:pt x="368" y="172"/>
                    <a:pt x="369" y="172"/>
                    <a:pt x="369" y="172"/>
                  </a:cubicBezTo>
                  <a:cubicBezTo>
                    <a:pt x="371" y="171"/>
                    <a:pt x="372" y="172"/>
                    <a:pt x="374" y="173"/>
                  </a:cubicBezTo>
                  <a:cubicBezTo>
                    <a:pt x="375" y="175"/>
                    <a:pt x="374" y="176"/>
                    <a:pt x="373" y="176"/>
                  </a:cubicBezTo>
                  <a:cubicBezTo>
                    <a:pt x="373" y="178"/>
                    <a:pt x="373" y="179"/>
                    <a:pt x="372" y="180"/>
                  </a:cubicBezTo>
                  <a:cubicBezTo>
                    <a:pt x="372" y="182"/>
                    <a:pt x="371" y="183"/>
                    <a:pt x="370" y="185"/>
                  </a:cubicBezTo>
                  <a:cubicBezTo>
                    <a:pt x="369" y="187"/>
                    <a:pt x="368" y="187"/>
                    <a:pt x="366" y="186"/>
                  </a:cubicBezTo>
                  <a:cubicBezTo>
                    <a:pt x="366" y="186"/>
                    <a:pt x="365" y="186"/>
                    <a:pt x="365" y="186"/>
                  </a:cubicBezTo>
                  <a:cubicBezTo>
                    <a:pt x="362" y="185"/>
                    <a:pt x="360" y="186"/>
                    <a:pt x="360" y="188"/>
                  </a:cubicBezTo>
                  <a:cubicBezTo>
                    <a:pt x="360" y="191"/>
                    <a:pt x="359" y="194"/>
                    <a:pt x="358" y="196"/>
                  </a:cubicBezTo>
                  <a:cubicBezTo>
                    <a:pt x="358" y="197"/>
                    <a:pt x="358" y="198"/>
                    <a:pt x="359" y="198"/>
                  </a:cubicBezTo>
                  <a:cubicBezTo>
                    <a:pt x="360" y="199"/>
                    <a:pt x="359" y="201"/>
                    <a:pt x="359" y="202"/>
                  </a:cubicBezTo>
                  <a:cubicBezTo>
                    <a:pt x="361" y="201"/>
                    <a:pt x="362" y="202"/>
                    <a:pt x="363" y="202"/>
                  </a:cubicBezTo>
                  <a:cubicBezTo>
                    <a:pt x="363" y="203"/>
                    <a:pt x="362" y="204"/>
                    <a:pt x="362" y="204"/>
                  </a:cubicBezTo>
                  <a:cubicBezTo>
                    <a:pt x="362" y="204"/>
                    <a:pt x="363" y="205"/>
                    <a:pt x="363" y="205"/>
                  </a:cubicBezTo>
                  <a:cubicBezTo>
                    <a:pt x="363" y="206"/>
                    <a:pt x="362" y="207"/>
                    <a:pt x="361" y="207"/>
                  </a:cubicBezTo>
                  <a:cubicBezTo>
                    <a:pt x="360" y="208"/>
                    <a:pt x="360" y="206"/>
                    <a:pt x="360" y="206"/>
                  </a:cubicBezTo>
                  <a:cubicBezTo>
                    <a:pt x="360" y="207"/>
                    <a:pt x="360" y="209"/>
                    <a:pt x="358" y="208"/>
                  </a:cubicBezTo>
                  <a:cubicBezTo>
                    <a:pt x="358" y="208"/>
                    <a:pt x="357" y="208"/>
                    <a:pt x="357" y="208"/>
                  </a:cubicBezTo>
                  <a:cubicBezTo>
                    <a:pt x="356" y="210"/>
                    <a:pt x="356" y="212"/>
                    <a:pt x="357" y="214"/>
                  </a:cubicBezTo>
                  <a:cubicBezTo>
                    <a:pt x="358" y="216"/>
                    <a:pt x="356" y="218"/>
                    <a:pt x="354" y="217"/>
                  </a:cubicBezTo>
                  <a:cubicBezTo>
                    <a:pt x="351" y="217"/>
                    <a:pt x="351" y="217"/>
                    <a:pt x="352" y="220"/>
                  </a:cubicBezTo>
                  <a:cubicBezTo>
                    <a:pt x="351" y="220"/>
                    <a:pt x="351" y="219"/>
                    <a:pt x="350" y="219"/>
                  </a:cubicBezTo>
                  <a:cubicBezTo>
                    <a:pt x="349" y="218"/>
                    <a:pt x="349" y="219"/>
                    <a:pt x="349" y="220"/>
                  </a:cubicBezTo>
                  <a:cubicBezTo>
                    <a:pt x="349" y="221"/>
                    <a:pt x="349" y="222"/>
                    <a:pt x="349" y="223"/>
                  </a:cubicBezTo>
                  <a:cubicBezTo>
                    <a:pt x="349" y="223"/>
                    <a:pt x="350" y="223"/>
                    <a:pt x="350" y="224"/>
                  </a:cubicBezTo>
                  <a:cubicBezTo>
                    <a:pt x="350" y="224"/>
                    <a:pt x="350" y="224"/>
                    <a:pt x="349" y="224"/>
                  </a:cubicBezTo>
                  <a:cubicBezTo>
                    <a:pt x="349" y="224"/>
                    <a:pt x="349" y="224"/>
                    <a:pt x="349" y="224"/>
                  </a:cubicBezTo>
                  <a:cubicBezTo>
                    <a:pt x="348" y="225"/>
                    <a:pt x="347" y="224"/>
                    <a:pt x="347" y="225"/>
                  </a:cubicBezTo>
                  <a:cubicBezTo>
                    <a:pt x="347" y="226"/>
                    <a:pt x="348" y="225"/>
                    <a:pt x="349" y="225"/>
                  </a:cubicBezTo>
                  <a:cubicBezTo>
                    <a:pt x="350" y="225"/>
                    <a:pt x="351" y="226"/>
                    <a:pt x="350" y="227"/>
                  </a:cubicBezTo>
                  <a:cubicBezTo>
                    <a:pt x="350" y="228"/>
                    <a:pt x="349" y="228"/>
                    <a:pt x="348" y="228"/>
                  </a:cubicBezTo>
                  <a:cubicBezTo>
                    <a:pt x="348" y="229"/>
                    <a:pt x="349" y="229"/>
                    <a:pt x="348" y="230"/>
                  </a:cubicBezTo>
                  <a:cubicBezTo>
                    <a:pt x="349" y="233"/>
                    <a:pt x="347" y="235"/>
                    <a:pt x="347" y="238"/>
                  </a:cubicBezTo>
                  <a:cubicBezTo>
                    <a:pt x="348" y="239"/>
                    <a:pt x="347" y="240"/>
                    <a:pt x="347" y="241"/>
                  </a:cubicBezTo>
                  <a:cubicBezTo>
                    <a:pt x="346" y="244"/>
                    <a:pt x="344" y="246"/>
                    <a:pt x="344" y="250"/>
                  </a:cubicBezTo>
                  <a:cubicBezTo>
                    <a:pt x="344" y="251"/>
                    <a:pt x="344" y="253"/>
                    <a:pt x="342" y="255"/>
                  </a:cubicBezTo>
                  <a:cubicBezTo>
                    <a:pt x="342" y="255"/>
                    <a:pt x="342" y="255"/>
                    <a:pt x="342" y="255"/>
                  </a:cubicBezTo>
                  <a:cubicBezTo>
                    <a:pt x="342" y="255"/>
                    <a:pt x="342" y="256"/>
                    <a:pt x="342" y="256"/>
                  </a:cubicBezTo>
                  <a:cubicBezTo>
                    <a:pt x="344" y="256"/>
                    <a:pt x="345" y="256"/>
                    <a:pt x="346" y="256"/>
                  </a:cubicBezTo>
                  <a:cubicBezTo>
                    <a:pt x="346" y="253"/>
                    <a:pt x="348" y="250"/>
                    <a:pt x="349" y="247"/>
                  </a:cubicBezTo>
                  <a:cubicBezTo>
                    <a:pt x="350" y="246"/>
                    <a:pt x="351" y="246"/>
                    <a:pt x="351" y="247"/>
                  </a:cubicBezTo>
                  <a:cubicBezTo>
                    <a:pt x="351" y="249"/>
                    <a:pt x="352" y="249"/>
                    <a:pt x="353" y="250"/>
                  </a:cubicBezTo>
                  <a:cubicBezTo>
                    <a:pt x="354" y="251"/>
                    <a:pt x="355" y="252"/>
                    <a:pt x="356" y="252"/>
                  </a:cubicBezTo>
                  <a:cubicBezTo>
                    <a:pt x="355" y="250"/>
                    <a:pt x="354" y="249"/>
                    <a:pt x="353" y="248"/>
                  </a:cubicBezTo>
                  <a:cubicBezTo>
                    <a:pt x="355" y="247"/>
                    <a:pt x="356" y="248"/>
                    <a:pt x="357" y="249"/>
                  </a:cubicBezTo>
                  <a:cubicBezTo>
                    <a:pt x="357" y="249"/>
                    <a:pt x="358" y="250"/>
                    <a:pt x="359" y="250"/>
                  </a:cubicBezTo>
                  <a:cubicBezTo>
                    <a:pt x="360" y="250"/>
                    <a:pt x="361" y="251"/>
                    <a:pt x="361" y="252"/>
                  </a:cubicBezTo>
                  <a:cubicBezTo>
                    <a:pt x="360" y="253"/>
                    <a:pt x="359" y="253"/>
                    <a:pt x="359" y="252"/>
                  </a:cubicBezTo>
                  <a:cubicBezTo>
                    <a:pt x="358" y="252"/>
                    <a:pt x="358" y="252"/>
                    <a:pt x="358" y="253"/>
                  </a:cubicBezTo>
                  <a:cubicBezTo>
                    <a:pt x="358" y="253"/>
                    <a:pt x="358" y="253"/>
                    <a:pt x="358" y="253"/>
                  </a:cubicBezTo>
                  <a:cubicBezTo>
                    <a:pt x="360" y="254"/>
                    <a:pt x="361" y="254"/>
                    <a:pt x="361" y="256"/>
                  </a:cubicBezTo>
                  <a:cubicBezTo>
                    <a:pt x="362" y="257"/>
                    <a:pt x="363" y="258"/>
                    <a:pt x="362" y="259"/>
                  </a:cubicBezTo>
                  <a:cubicBezTo>
                    <a:pt x="361" y="259"/>
                    <a:pt x="361" y="261"/>
                    <a:pt x="359" y="259"/>
                  </a:cubicBezTo>
                  <a:cubicBezTo>
                    <a:pt x="358" y="259"/>
                    <a:pt x="358" y="258"/>
                    <a:pt x="358" y="258"/>
                  </a:cubicBezTo>
                  <a:cubicBezTo>
                    <a:pt x="356" y="257"/>
                    <a:pt x="355" y="255"/>
                    <a:pt x="353" y="256"/>
                  </a:cubicBezTo>
                  <a:cubicBezTo>
                    <a:pt x="352" y="256"/>
                    <a:pt x="352" y="256"/>
                    <a:pt x="351" y="256"/>
                  </a:cubicBezTo>
                  <a:cubicBezTo>
                    <a:pt x="351" y="256"/>
                    <a:pt x="350" y="256"/>
                    <a:pt x="350" y="257"/>
                  </a:cubicBezTo>
                  <a:cubicBezTo>
                    <a:pt x="350" y="258"/>
                    <a:pt x="351" y="258"/>
                    <a:pt x="351" y="259"/>
                  </a:cubicBezTo>
                  <a:cubicBezTo>
                    <a:pt x="354" y="259"/>
                    <a:pt x="354" y="259"/>
                    <a:pt x="353" y="261"/>
                  </a:cubicBezTo>
                  <a:cubicBezTo>
                    <a:pt x="353" y="262"/>
                    <a:pt x="352" y="262"/>
                    <a:pt x="351" y="262"/>
                  </a:cubicBezTo>
                  <a:cubicBezTo>
                    <a:pt x="351" y="261"/>
                    <a:pt x="350" y="261"/>
                    <a:pt x="350" y="262"/>
                  </a:cubicBezTo>
                  <a:cubicBezTo>
                    <a:pt x="350" y="263"/>
                    <a:pt x="351" y="263"/>
                    <a:pt x="352" y="263"/>
                  </a:cubicBezTo>
                  <a:cubicBezTo>
                    <a:pt x="353" y="263"/>
                    <a:pt x="354" y="264"/>
                    <a:pt x="355" y="264"/>
                  </a:cubicBezTo>
                  <a:cubicBezTo>
                    <a:pt x="355" y="264"/>
                    <a:pt x="355" y="264"/>
                    <a:pt x="355" y="265"/>
                  </a:cubicBezTo>
                  <a:cubicBezTo>
                    <a:pt x="354" y="265"/>
                    <a:pt x="352" y="264"/>
                    <a:pt x="353" y="265"/>
                  </a:cubicBezTo>
                  <a:cubicBezTo>
                    <a:pt x="353" y="267"/>
                    <a:pt x="354" y="266"/>
                    <a:pt x="355" y="266"/>
                  </a:cubicBezTo>
                  <a:cubicBezTo>
                    <a:pt x="358" y="265"/>
                    <a:pt x="359" y="267"/>
                    <a:pt x="359" y="269"/>
                  </a:cubicBezTo>
                  <a:cubicBezTo>
                    <a:pt x="359" y="270"/>
                    <a:pt x="360" y="270"/>
                    <a:pt x="361" y="270"/>
                  </a:cubicBezTo>
                  <a:cubicBezTo>
                    <a:pt x="362" y="270"/>
                    <a:pt x="361" y="269"/>
                    <a:pt x="361" y="269"/>
                  </a:cubicBezTo>
                  <a:cubicBezTo>
                    <a:pt x="362" y="267"/>
                    <a:pt x="365" y="266"/>
                    <a:pt x="366" y="268"/>
                  </a:cubicBezTo>
                  <a:cubicBezTo>
                    <a:pt x="367" y="269"/>
                    <a:pt x="368" y="271"/>
                    <a:pt x="367" y="273"/>
                  </a:cubicBezTo>
                  <a:cubicBezTo>
                    <a:pt x="368" y="276"/>
                    <a:pt x="367" y="279"/>
                    <a:pt x="366" y="282"/>
                  </a:cubicBezTo>
                  <a:cubicBezTo>
                    <a:pt x="366" y="283"/>
                    <a:pt x="365" y="284"/>
                    <a:pt x="363" y="283"/>
                  </a:cubicBezTo>
                  <a:cubicBezTo>
                    <a:pt x="362" y="282"/>
                    <a:pt x="361" y="282"/>
                    <a:pt x="360" y="281"/>
                  </a:cubicBezTo>
                  <a:cubicBezTo>
                    <a:pt x="357" y="279"/>
                    <a:pt x="354" y="279"/>
                    <a:pt x="351" y="277"/>
                  </a:cubicBezTo>
                  <a:cubicBezTo>
                    <a:pt x="350" y="278"/>
                    <a:pt x="349" y="277"/>
                    <a:pt x="349" y="278"/>
                  </a:cubicBezTo>
                  <a:cubicBezTo>
                    <a:pt x="349" y="278"/>
                    <a:pt x="349" y="279"/>
                    <a:pt x="349" y="279"/>
                  </a:cubicBezTo>
                  <a:cubicBezTo>
                    <a:pt x="350" y="279"/>
                    <a:pt x="351" y="278"/>
                    <a:pt x="351" y="279"/>
                  </a:cubicBezTo>
                  <a:cubicBezTo>
                    <a:pt x="351" y="280"/>
                    <a:pt x="351" y="280"/>
                    <a:pt x="351" y="280"/>
                  </a:cubicBezTo>
                  <a:cubicBezTo>
                    <a:pt x="350" y="281"/>
                    <a:pt x="349" y="281"/>
                    <a:pt x="349" y="280"/>
                  </a:cubicBezTo>
                  <a:cubicBezTo>
                    <a:pt x="348" y="280"/>
                    <a:pt x="347" y="280"/>
                    <a:pt x="347" y="280"/>
                  </a:cubicBezTo>
                  <a:cubicBezTo>
                    <a:pt x="346" y="280"/>
                    <a:pt x="345" y="280"/>
                    <a:pt x="344" y="280"/>
                  </a:cubicBezTo>
                  <a:cubicBezTo>
                    <a:pt x="346" y="281"/>
                    <a:pt x="347" y="281"/>
                    <a:pt x="349" y="281"/>
                  </a:cubicBezTo>
                  <a:cubicBezTo>
                    <a:pt x="349" y="283"/>
                    <a:pt x="345" y="286"/>
                    <a:pt x="344" y="286"/>
                  </a:cubicBezTo>
                  <a:cubicBezTo>
                    <a:pt x="344" y="286"/>
                    <a:pt x="343" y="285"/>
                    <a:pt x="343" y="285"/>
                  </a:cubicBezTo>
                  <a:cubicBezTo>
                    <a:pt x="343" y="284"/>
                    <a:pt x="342" y="283"/>
                    <a:pt x="341" y="282"/>
                  </a:cubicBezTo>
                  <a:cubicBezTo>
                    <a:pt x="341" y="282"/>
                    <a:pt x="341" y="281"/>
                    <a:pt x="340" y="281"/>
                  </a:cubicBezTo>
                  <a:cubicBezTo>
                    <a:pt x="340" y="282"/>
                    <a:pt x="339" y="282"/>
                    <a:pt x="340" y="283"/>
                  </a:cubicBezTo>
                  <a:cubicBezTo>
                    <a:pt x="340" y="283"/>
                    <a:pt x="340" y="283"/>
                    <a:pt x="340" y="283"/>
                  </a:cubicBezTo>
                  <a:cubicBezTo>
                    <a:pt x="336" y="285"/>
                    <a:pt x="339" y="287"/>
                    <a:pt x="339" y="289"/>
                  </a:cubicBezTo>
                  <a:cubicBezTo>
                    <a:pt x="340" y="287"/>
                    <a:pt x="342" y="287"/>
                    <a:pt x="343" y="288"/>
                  </a:cubicBezTo>
                  <a:cubicBezTo>
                    <a:pt x="344" y="289"/>
                    <a:pt x="343" y="291"/>
                    <a:pt x="342" y="292"/>
                  </a:cubicBezTo>
                  <a:cubicBezTo>
                    <a:pt x="345" y="293"/>
                    <a:pt x="345" y="294"/>
                    <a:pt x="344" y="298"/>
                  </a:cubicBezTo>
                  <a:cubicBezTo>
                    <a:pt x="345" y="298"/>
                    <a:pt x="346" y="299"/>
                    <a:pt x="346" y="299"/>
                  </a:cubicBezTo>
                  <a:cubicBezTo>
                    <a:pt x="347" y="299"/>
                    <a:pt x="347" y="299"/>
                    <a:pt x="348" y="299"/>
                  </a:cubicBezTo>
                  <a:cubicBezTo>
                    <a:pt x="348" y="296"/>
                    <a:pt x="349" y="296"/>
                    <a:pt x="351" y="298"/>
                  </a:cubicBezTo>
                  <a:cubicBezTo>
                    <a:pt x="352" y="299"/>
                    <a:pt x="352" y="299"/>
                    <a:pt x="354" y="298"/>
                  </a:cubicBezTo>
                  <a:cubicBezTo>
                    <a:pt x="355" y="298"/>
                    <a:pt x="356" y="298"/>
                    <a:pt x="356" y="299"/>
                  </a:cubicBezTo>
                  <a:cubicBezTo>
                    <a:pt x="356" y="300"/>
                    <a:pt x="359" y="302"/>
                    <a:pt x="356" y="303"/>
                  </a:cubicBezTo>
                  <a:cubicBezTo>
                    <a:pt x="355" y="303"/>
                    <a:pt x="355" y="303"/>
                    <a:pt x="354" y="304"/>
                  </a:cubicBezTo>
                  <a:cubicBezTo>
                    <a:pt x="354" y="305"/>
                    <a:pt x="352" y="305"/>
                    <a:pt x="351" y="305"/>
                  </a:cubicBezTo>
                  <a:cubicBezTo>
                    <a:pt x="348" y="304"/>
                    <a:pt x="346" y="305"/>
                    <a:pt x="343" y="306"/>
                  </a:cubicBezTo>
                  <a:cubicBezTo>
                    <a:pt x="345" y="306"/>
                    <a:pt x="347" y="306"/>
                    <a:pt x="349" y="306"/>
                  </a:cubicBezTo>
                  <a:cubicBezTo>
                    <a:pt x="350" y="306"/>
                    <a:pt x="352" y="306"/>
                    <a:pt x="353" y="307"/>
                  </a:cubicBezTo>
                  <a:cubicBezTo>
                    <a:pt x="353" y="307"/>
                    <a:pt x="354" y="307"/>
                    <a:pt x="354" y="307"/>
                  </a:cubicBezTo>
                  <a:cubicBezTo>
                    <a:pt x="356" y="306"/>
                    <a:pt x="357" y="308"/>
                    <a:pt x="358" y="310"/>
                  </a:cubicBezTo>
                  <a:cubicBezTo>
                    <a:pt x="358" y="310"/>
                    <a:pt x="358" y="310"/>
                    <a:pt x="358" y="311"/>
                  </a:cubicBezTo>
                  <a:cubicBezTo>
                    <a:pt x="359" y="312"/>
                    <a:pt x="358" y="313"/>
                    <a:pt x="358" y="314"/>
                  </a:cubicBezTo>
                  <a:cubicBezTo>
                    <a:pt x="358" y="315"/>
                    <a:pt x="359" y="316"/>
                    <a:pt x="359" y="317"/>
                  </a:cubicBezTo>
                  <a:cubicBezTo>
                    <a:pt x="360" y="319"/>
                    <a:pt x="360" y="322"/>
                    <a:pt x="359" y="324"/>
                  </a:cubicBezTo>
                  <a:cubicBezTo>
                    <a:pt x="360" y="327"/>
                    <a:pt x="359" y="327"/>
                    <a:pt x="357" y="328"/>
                  </a:cubicBezTo>
                  <a:cubicBezTo>
                    <a:pt x="356" y="327"/>
                    <a:pt x="356" y="326"/>
                    <a:pt x="356" y="326"/>
                  </a:cubicBezTo>
                  <a:cubicBezTo>
                    <a:pt x="356" y="324"/>
                    <a:pt x="355" y="324"/>
                    <a:pt x="354" y="323"/>
                  </a:cubicBezTo>
                  <a:cubicBezTo>
                    <a:pt x="353" y="323"/>
                    <a:pt x="351" y="325"/>
                    <a:pt x="350" y="323"/>
                  </a:cubicBezTo>
                  <a:cubicBezTo>
                    <a:pt x="349" y="322"/>
                    <a:pt x="348" y="321"/>
                    <a:pt x="347" y="319"/>
                  </a:cubicBezTo>
                  <a:cubicBezTo>
                    <a:pt x="347" y="319"/>
                    <a:pt x="346" y="318"/>
                    <a:pt x="345" y="317"/>
                  </a:cubicBezTo>
                  <a:cubicBezTo>
                    <a:pt x="345" y="317"/>
                    <a:pt x="344" y="316"/>
                    <a:pt x="344" y="316"/>
                  </a:cubicBezTo>
                  <a:cubicBezTo>
                    <a:pt x="343" y="315"/>
                    <a:pt x="342" y="315"/>
                    <a:pt x="341" y="314"/>
                  </a:cubicBezTo>
                  <a:cubicBezTo>
                    <a:pt x="340" y="314"/>
                    <a:pt x="342" y="315"/>
                    <a:pt x="341" y="315"/>
                  </a:cubicBezTo>
                  <a:cubicBezTo>
                    <a:pt x="342" y="315"/>
                    <a:pt x="343" y="316"/>
                    <a:pt x="343" y="317"/>
                  </a:cubicBezTo>
                  <a:cubicBezTo>
                    <a:pt x="345" y="318"/>
                    <a:pt x="346" y="318"/>
                    <a:pt x="344" y="320"/>
                  </a:cubicBezTo>
                  <a:cubicBezTo>
                    <a:pt x="344" y="320"/>
                    <a:pt x="344" y="320"/>
                    <a:pt x="344" y="320"/>
                  </a:cubicBezTo>
                  <a:cubicBezTo>
                    <a:pt x="346" y="320"/>
                    <a:pt x="346" y="322"/>
                    <a:pt x="346" y="323"/>
                  </a:cubicBezTo>
                  <a:cubicBezTo>
                    <a:pt x="348" y="323"/>
                    <a:pt x="349" y="324"/>
                    <a:pt x="349" y="325"/>
                  </a:cubicBezTo>
                  <a:cubicBezTo>
                    <a:pt x="350" y="325"/>
                    <a:pt x="350" y="326"/>
                    <a:pt x="350" y="326"/>
                  </a:cubicBezTo>
                  <a:cubicBezTo>
                    <a:pt x="351" y="327"/>
                    <a:pt x="352" y="327"/>
                    <a:pt x="352" y="328"/>
                  </a:cubicBezTo>
                  <a:cubicBezTo>
                    <a:pt x="351" y="329"/>
                    <a:pt x="350" y="329"/>
                    <a:pt x="349" y="328"/>
                  </a:cubicBezTo>
                  <a:cubicBezTo>
                    <a:pt x="349" y="328"/>
                    <a:pt x="348" y="328"/>
                    <a:pt x="348" y="329"/>
                  </a:cubicBezTo>
                  <a:cubicBezTo>
                    <a:pt x="347" y="330"/>
                    <a:pt x="345" y="331"/>
                    <a:pt x="344" y="333"/>
                  </a:cubicBezTo>
                  <a:cubicBezTo>
                    <a:pt x="345" y="333"/>
                    <a:pt x="346" y="332"/>
                    <a:pt x="347" y="331"/>
                  </a:cubicBezTo>
                  <a:cubicBezTo>
                    <a:pt x="347" y="330"/>
                    <a:pt x="348" y="330"/>
                    <a:pt x="349" y="331"/>
                  </a:cubicBezTo>
                  <a:cubicBezTo>
                    <a:pt x="350" y="330"/>
                    <a:pt x="351" y="331"/>
                    <a:pt x="351" y="331"/>
                  </a:cubicBezTo>
                  <a:cubicBezTo>
                    <a:pt x="351" y="333"/>
                    <a:pt x="351" y="334"/>
                    <a:pt x="350" y="335"/>
                  </a:cubicBezTo>
                  <a:cubicBezTo>
                    <a:pt x="351" y="336"/>
                    <a:pt x="351" y="338"/>
                    <a:pt x="351" y="339"/>
                  </a:cubicBezTo>
                  <a:cubicBezTo>
                    <a:pt x="351" y="340"/>
                    <a:pt x="351" y="340"/>
                    <a:pt x="351" y="340"/>
                  </a:cubicBezTo>
                  <a:cubicBezTo>
                    <a:pt x="352" y="340"/>
                    <a:pt x="353" y="340"/>
                    <a:pt x="354" y="340"/>
                  </a:cubicBezTo>
                  <a:cubicBezTo>
                    <a:pt x="355" y="341"/>
                    <a:pt x="356" y="341"/>
                    <a:pt x="357" y="342"/>
                  </a:cubicBezTo>
                  <a:cubicBezTo>
                    <a:pt x="357" y="342"/>
                    <a:pt x="357" y="342"/>
                    <a:pt x="357" y="342"/>
                  </a:cubicBezTo>
                  <a:cubicBezTo>
                    <a:pt x="358" y="341"/>
                    <a:pt x="359" y="340"/>
                    <a:pt x="360" y="340"/>
                  </a:cubicBezTo>
                  <a:cubicBezTo>
                    <a:pt x="361" y="341"/>
                    <a:pt x="360" y="342"/>
                    <a:pt x="360" y="343"/>
                  </a:cubicBezTo>
                  <a:cubicBezTo>
                    <a:pt x="362" y="346"/>
                    <a:pt x="362" y="346"/>
                    <a:pt x="360" y="349"/>
                  </a:cubicBezTo>
                  <a:cubicBezTo>
                    <a:pt x="359" y="350"/>
                    <a:pt x="358" y="352"/>
                    <a:pt x="356" y="350"/>
                  </a:cubicBezTo>
                  <a:cubicBezTo>
                    <a:pt x="354" y="350"/>
                    <a:pt x="354" y="349"/>
                    <a:pt x="354" y="347"/>
                  </a:cubicBezTo>
                  <a:cubicBezTo>
                    <a:pt x="353" y="346"/>
                    <a:pt x="351" y="345"/>
                    <a:pt x="349" y="345"/>
                  </a:cubicBezTo>
                  <a:cubicBezTo>
                    <a:pt x="349" y="345"/>
                    <a:pt x="349" y="346"/>
                    <a:pt x="349" y="346"/>
                  </a:cubicBezTo>
                  <a:cubicBezTo>
                    <a:pt x="349" y="346"/>
                    <a:pt x="349" y="346"/>
                    <a:pt x="349" y="346"/>
                  </a:cubicBezTo>
                  <a:cubicBezTo>
                    <a:pt x="351" y="346"/>
                    <a:pt x="352" y="347"/>
                    <a:pt x="352" y="349"/>
                  </a:cubicBezTo>
                  <a:cubicBezTo>
                    <a:pt x="353" y="350"/>
                    <a:pt x="355" y="351"/>
                    <a:pt x="354" y="352"/>
                  </a:cubicBezTo>
                  <a:cubicBezTo>
                    <a:pt x="353" y="354"/>
                    <a:pt x="351" y="354"/>
                    <a:pt x="349" y="354"/>
                  </a:cubicBezTo>
                  <a:cubicBezTo>
                    <a:pt x="348" y="354"/>
                    <a:pt x="348" y="354"/>
                    <a:pt x="347" y="354"/>
                  </a:cubicBezTo>
                  <a:cubicBezTo>
                    <a:pt x="347" y="354"/>
                    <a:pt x="347" y="354"/>
                    <a:pt x="347" y="354"/>
                  </a:cubicBezTo>
                  <a:cubicBezTo>
                    <a:pt x="346" y="354"/>
                    <a:pt x="345" y="354"/>
                    <a:pt x="345" y="353"/>
                  </a:cubicBezTo>
                  <a:cubicBezTo>
                    <a:pt x="344" y="352"/>
                    <a:pt x="340" y="352"/>
                    <a:pt x="343" y="349"/>
                  </a:cubicBezTo>
                  <a:cubicBezTo>
                    <a:pt x="343" y="349"/>
                    <a:pt x="343" y="349"/>
                    <a:pt x="342" y="349"/>
                  </a:cubicBezTo>
                  <a:cubicBezTo>
                    <a:pt x="342" y="349"/>
                    <a:pt x="341" y="349"/>
                    <a:pt x="341" y="349"/>
                  </a:cubicBezTo>
                  <a:cubicBezTo>
                    <a:pt x="340" y="349"/>
                    <a:pt x="341" y="349"/>
                    <a:pt x="341" y="350"/>
                  </a:cubicBezTo>
                  <a:cubicBezTo>
                    <a:pt x="341" y="350"/>
                    <a:pt x="342" y="351"/>
                    <a:pt x="341" y="351"/>
                  </a:cubicBezTo>
                  <a:cubicBezTo>
                    <a:pt x="340" y="352"/>
                    <a:pt x="341" y="354"/>
                    <a:pt x="340" y="355"/>
                  </a:cubicBezTo>
                  <a:cubicBezTo>
                    <a:pt x="339" y="356"/>
                    <a:pt x="340" y="356"/>
                    <a:pt x="340" y="356"/>
                  </a:cubicBezTo>
                  <a:cubicBezTo>
                    <a:pt x="342" y="357"/>
                    <a:pt x="342" y="358"/>
                    <a:pt x="342" y="359"/>
                  </a:cubicBezTo>
                  <a:cubicBezTo>
                    <a:pt x="342" y="357"/>
                    <a:pt x="343" y="356"/>
                    <a:pt x="344" y="356"/>
                  </a:cubicBezTo>
                  <a:cubicBezTo>
                    <a:pt x="346" y="355"/>
                    <a:pt x="346" y="357"/>
                    <a:pt x="347" y="358"/>
                  </a:cubicBezTo>
                  <a:cubicBezTo>
                    <a:pt x="348" y="358"/>
                    <a:pt x="350" y="359"/>
                    <a:pt x="350" y="360"/>
                  </a:cubicBezTo>
                  <a:cubicBezTo>
                    <a:pt x="351" y="360"/>
                    <a:pt x="351" y="360"/>
                    <a:pt x="351" y="360"/>
                  </a:cubicBezTo>
                  <a:cubicBezTo>
                    <a:pt x="352" y="360"/>
                    <a:pt x="353" y="359"/>
                    <a:pt x="354" y="360"/>
                  </a:cubicBezTo>
                  <a:cubicBezTo>
                    <a:pt x="354" y="361"/>
                    <a:pt x="353" y="362"/>
                    <a:pt x="353" y="362"/>
                  </a:cubicBezTo>
                  <a:cubicBezTo>
                    <a:pt x="352" y="363"/>
                    <a:pt x="352" y="364"/>
                    <a:pt x="352" y="365"/>
                  </a:cubicBezTo>
                  <a:cubicBezTo>
                    <a:pt x="352" y="365"/>
                    <a:pt x="352" y="365"/>
                    <a:pt x="352" y="366"/>
                  </a:cubicBezTo>
                  <a:cubicBezTo>
                    <a:pt x="352" y="365"/>
                    <a:pt x="352" y="365"/>
                    <a:pt x="352" y="365"/>
                  </a:cubicBezTo>
                  <a:cubicBezTo>
                    <a:pt x="352" y="366"/>
                    <a:pt x="352" y="367"/>
                    <a:pt x="353" y="368"/>
                  </a:cubicBezTo>
                  <a:cubicBezTo>
                    <a:pt x="353" y="368"/>
                    <a:pt x="353" y="369"/>
                    <a:pt x="352" y="369"/>
                  </a:cubicBezTo>
                  <a:cubicBezTo>
                    <a:pt x="351" y="371"/>
                    <a:pt x="349" y="370"/>
                    <a:pt x="347" y="370"/>
                  </a:cubicBezTo>
                  <a:cubicBezTo>
                    <a:pt x="346" y="370"/>
                    <a:pt x="345" y="370"/>
                    <a:pt x="345" y="371"/>
                  </a:cubicBezTo>
                  <a:cubicBezTo>
                    <a:pt x="344" y="372"/>
                    <a:pt x="343" y="372"/>
                    <a:pt x="341" y="373"/>
                  </a:cubicBezTo>
                  <a:cubicBezTo>
                    <a:pt x="341" y="373"/>
                    <a:pt x="341" y="373"/>
                    <a:pt x="341" y="373"/>
                  </a:cubicBezTo>
                  <a:cubicBezTo>
                    <a:pt x="341" y="374"/>
                    <a:pt x="340" y="374"/>
                    <a:pt x="339" y="374"/>
                  </a:cubicBezTo>
                  <a:cubicBezTo>
                    <a:pt x="335" y="372"/>
                    <a:pt x="332" y="370"/>
                    <a:pt x="329" y="367"/>
                  </a:cubicBezTo>
                  <a:cubicBezTo>
                    <a:pt x="328" y="366"/>
                    <a:pt x="328" y="365"/>
                    <a:pt x="328" y="364"/>
                  </a:cubicBezTo>
                  <a:cubicBezTo>
                    <a:pt x="329" y="363"/>
                    <a:pt x="330" y="364"/>
                    <a:pt x="331" y="364"/>
                  </a:cubicBezTo>
                  <a:cubicBezTo>
                    <a:pt x="331" y="364"/>
                    <a:pt x="332" y="364"/>
                    <a:pt x="332" y="364"/>
                  </a:cubicBezTo>
                  <a:cubicBezTo>
                    <a:pt x="332" y="364"/>
                    <a:pt x="332" y="363"/>
                    <a:pt x="332" y="363"/>
                  </a:cubicBezTo>
                  <a:cubicBezTo>
                    <a:pt x="331" y="363"/>
                    <a:pt x="329" y="364"/>
                    <a:pt x="328" y="361"/>
                  </a:cubicBezTo>
                  <a:cubicBezTo>
                    <a:pt x="328" y="362"/>
                    <a:pt x="327" y="362"/>
                    <a:pt x="326" y="362"/>
                  </a:cubicBezTo>
                  <a:cubicBezTo>
                    <a:pt x="326" y="363"/>
                    <a:pt x="326" y="363"/>
                    <a:pt x="326" y="364"/>
                  </a:cubicBezTo>
                  <a:cubicBezTo>
                    <a:pt x="325" y="367"/>
                    <a:pt x="325" y="367"/>
                    <a:pt x="322" y="366"/>
                  </a:cubicBezTo>
                  <a:cubicBezTo>
                    <a:pt x="322" y="366"/>
                    <a:pt x="322" y="367"/>
                    <a:pt x="322" y="367"/>
                  </a:cubicBezTo>
                  <a:cubicBezTo>
                    <a:pt x="323" y="367"/>
                    <a:pt x="324" y="368"/>
                    <a:pt x="323" y="369"/>
                  </a:cubicBezTo>
                  <a:cubicBezTo>
                    <a:pt x="323" y="369"/>
                    <a:pt x="322" y="370"/>
                    <a:pt x="321" y="370"/>
                  </a:cubicBezTo>
                  <a:cubicBezTo>
                    <a:pt x="320" y="369"/>
                    <a:pt x="319" y="370"/>
                    <a:pt x="319" y="372"/>
                  </a:cubicBezTo>
                  <a:cubicBezTo>
                    <a:pt x="318" y="372"/>
                    <a:pt x="318" y="373"/>
                    <a:pt x="318" y="373"/>
                  </a:cubicBezTo>
                  <a:cubicBezTo>
                    <a:pt x="317" y="375"/>
                    <a:pt x="316" y="376"/>
                    <a:pt x="314" y="375"/>
                  </a:cubicBezTo>
                  <a:cubicBezTo>
                    <a:pt x="314" y="374"/>
                    <a:pt x="313" y="374"/>
                    <a:pt x="313" y="374"/>
                  </a:cubicBezTo>
                  <a:cubicBezTo>
                    <a:pt x="313" y="374"/>
                    <a:pt x="313" y="374"/>
                    <a:pt x="313" y="374"/>
                  </a:cubicBezTo>
                  <a:cubicBezTo>
                    <a:pt x="311" y="377"/>
                    <a:pt x="310" y="377"/>
                    <a:pt x="308" y="376"/>
                  </a:cubicBezTo>
                  <a:cubicBezTo>
                    <a:pt x="307" y="376"/>
                    <a:pt x="306" y="376"/>
                    <a:pt x="306" y="377"/>
                  </a:cubicBezTo>
                  <a:cubicBezTo>
                    <a:pt x="306" y="377"/>
                    <a:pt x="305" y="377"/>
                    <a:pt x="305" y="378"/>
                  </a:cubicBezTo>
                  <a:cubicBezTo>
                    <a:pt x="306" y="378"/>
                    <a:pt x="306" y="378"/>
                    <a:pt x="306" y="379"/>
                  </a:cubicBezTo>
                  <a:cubicBezTo>
                    <a:pt x="307" y="377"/>
                    <a:pt x="308" y="377"/>
                    <a:pt x="309" y="378"/>
                  </a:cubicBezTo>
                  <a:cubicBezTo>
                    <a:pt x="311" y="378"/>
                    <a:pt x="311" y="378"/>
                    <a:pt x="312" y="377"/>
                  </a:cubicBezTo>
                  <a:cubicBezTo>
                    <a:pt x="313" y="375"/>
                    <a:pt x="315" y="376"/>
                    <a:pt x="317" y="377"/>
                  </a:cubicBezTo>
                  <a:cubicBezTo>
                    <a:pt x="318" y="378"/>
                    <a:pt x="318" y="378"/>
                    <a:pt x="320" y="379"/>
                  </a:cubicBezTo>
                  <a:cubicBezTo>
                    <a:pt x="321" y="379"/>
                    <a:pt x="322" y="379"/>
                    <a:pt x="322" y="380"/>
                  </a:cubicBezTo>
                  <a:cubicBezTo>
                    <a:pt x="321" y="381"/>
                    <a:pt x="321" y="382"/>
                    <a:pt x="319" y="382"/>
                  </a:cubicBezTo>
                  <a:cubicBezTo>
                    <a:pt x="318" y="383"/>
                    <a:pt x="317" y="383"/>
                    <a:pt x="316" y="384"/>
                  </a:cubicBezTo>
                  <a:cubicBezTo>
                    <a:pt x="315" y="386"/>
                    <a:pt x="314" y="386"/>
                    <a:pt x="312" y="385"/>
                  </a:cubicBezTo>
                  <a:cubicBezTo>
                    <a:pt x="312" y="385"/>
                    <a:pt x="312" y="386"/>
                    <a:pt x="311" y="386"/>
                  </a:cubicBezTo>
                  <a:cubicBezTo>
                    <a:pt x="313" y="387"/>
                    <a:pt x="313" y="387"/>
                    <a:pt x="313" y="389"/>
                  </a:cubicBezTo>
                  <a:cubicBezTo>
                    <a:pt x="313" y="388"/>
                    <a:pt x="314" y="388"/>
                    <a:pt x="314" y="387"/>
                  </a:cubicBezTo>
                  <a:cubicBezTo>
                    <a:pt x="314" y="386"/>
                    <a:pt x="315" y="387"/>
                    <a:pt x="315" y="387"/>
                  </a:cubicBezTo>
                  <a:cubicBezTo>
                    <a:pt x="317" y="386"/>
                    <a:pt x="318" y="383"/>
                    <a:pt x="320" y="385"/>
                  </a:cubicBezTo>
                  <a:cubicBezTo>
                    <a:pt x="320" y="386"/>
                    <a:pt x="321" y="386"/>
                    <a:pt x="321" y="386"/>
                  </a:cubicBezTo>
                  <a:cubicBezTo>
                    <a:pt x="323" y="387"/>
                    <a:pt x="324" y="388"/>
                    <a:pt x="324" y="390"/>
                  </a:cubicBezTo>
                  <a:cubicBezTo>
                    <a:pt x="324" y="392"/>
                    <a:pt x="323" y="392"/>
                    <a:pt x="321" y="393"/>
                  </a:cubicBezTo>
                  <a:cubicBezTo>
                    <a:pt x="321" y="393"/>
                    <a:pt x="321" y="394"/>
                    <a:pt x="321" y="394"/>
                  </a:cubicBezTo>
                  <a:cubicBezTo>
                    <a:pt x="321" y="394"/>
                    <a:pt x="321" y="394"/>
                    <a:pt x="321" y="394"/>
                  </a:cubicBezTo>
                  <a:cubicBezTo>
                    <a:pt x="323" y="393"/>
                    <a:pt x="325" y="393"/>
                    <a:pt x="327" y="395"/>
                  </a:cubicBezTo>
                  <a:cubicBezTo>
                    <a:pt x="327" y="396"/>
                    <a:pt x="328" y="397"/>
                    <a:pt x="329" y="397"/>
                  </a:cubicBezTo>
                  <a:cubicBezTo>
                    <a:pt x="330" y="397"/>
                    <a:pt x="331" y="398"/>
                    <a:pt x="330" y="399"/>
                  </a:cubicBezTo>
                  <a:cubicBezTo>
                    <a:pt x="331" y="399"/>
                    <a:pt x="332" y="400"/>
                    <a:pt x="332" y="400"/>
                  </a:cubicBezTo>
                  <a:cubicBezTo>
                    <a:pt x="334" y="401"/>
                    <a:pt x="336" y="403"/>
                    <a:pt x="337" y="404"/>
                  </a:cubicBezTo>
                  <a:cubicBezTo>
                    <a:pt x="338" y="404"/>
                    <a:pt x="338" y="405"/>
                    <a:pt x="338" y="405"/>
                  </a:cubicBezTo>
                  <a:cubicBezTo>
                    <a:pt x="337" y="405"/>
                    <a:pt x="338" y="407"/>
                    <a:pt x="336" y="407"/>
                  </a:cubicBezTo>
                  <a:cubicBezTo>
                    <a:pt x="336" y="408"/>
                    <a:pt x="336" y="408"/>
                    <a:pt x="335" y="408"/>
                  </a:cubicBezTo>
                  <a:cubicBezTo>
                    <a:pt x="335" y="409"/>
                    <a:pt x="334" y="410"/>
                    <a:pt x="334" y="410"/>
                  </a:cubicBezTo>
                  <a:cubicBezTo>
                    <a:pt x="337" y="411"/>
                    <a:pt x="337" y="408"/>
                    <a:pt x="338" y="408"/>
                  </a:cubicBezTo>
                  <a:cubicBezTo>
                    <a:pt x="339" y="409"/>
                    <a:pt x="337" y="410"/>
                    <a:pt x="339" y="411"/>
                  </a:cubicBezTo>
                  <a:cubicBezTo>
                    <a:pt x="339" y="411"/>
                    <a:pt x="340" y="410"/>
                    <a:pt x="340" y="409"/>
                  </a:cubicBezTo>
                  <a:cubicBezTo>
                    <a:pt x="340" y="409"/>
                    <a:pt x="340" y="408"/>
                    <a:pt x="341" y="408"/>
                  </a:cubicBezTo>
                  <a:cubicBezTo>
                    <a:pt x="341" y="408"/>
                    <a:pt x="342" y="409"/>
                    <a:pt x="342" y="409"/>
                  </a:cubicBezTo>
                  <a:cubicBezTo>
                    <a:pt x="342" y="410"/>
                    <a:pt x="341" y="410"/>
                    <a:pt x="341" y="410"/>
                  </a:cubicBezTo>
                  <a:cubicBezTo>
                    <a:pt x="341" y="411"/>
                    <a:pt x="340" y="411"/>
                    <a:pt x="339" y="412"/>
                  </a:cubicBezTo>
                  <a:cubicBezTo>
                    <a:pt x="338" y="414"/>
                    <a:pt x="338" y="416"/>
                    <a:pt x="339" y="418"/>
                  </a:cubicBezTo>
                  <a:cubicBezTo>
                    <a:pt x="340" y="417"/>
                    <a:pt x="339" y="416"/>
                    <a:pt x="340" y="415"/>
                  </a:cubicBezTo>
                  <a:cubicBezTo>
                    <a:pt x="341" y="415"/>
                    <a:pt x="341" y="413"/>
                    <a:pt x="343" y="414"/>
                  </a:cubicBezTo>
                  <a:cubicBezTo>
                    <a:pt x="344" y="414"/>
                    <a:pt x="344" y="415"/>
                    <a:pt x="344" y="416"/>
                  </a:cubicBezTo>
                  <a:cubicBezTo>
                    <a:pt x="344" y="417"/>
                    <a:pt x="344" y="417"/>
                    <a:pt x="344" y="418"/>
                  </a:cubicBezTo>
                  <a:cubicBezTo>
                    <a:pt x="344" y="419"/>
                    <a:pt x="345" y="420"/>
                    <a:pt x="344" y="421"/>
                  </a:cubicBezTo>
                  <a:cubicBezTo>
                    <a:pt x="344" y="423"/>
                    <a:pt x="343" y="426"/>
                    <a:pt x="345" y="429"/>
                  </a:cubicBezTo>
                  <a:cubicBezTo>
                    <a:pt x="345" y="431"/>
                    <a:pt x="343" y="432"/>
                    <a:pt x="345" y="433"/>
                  </a:cubicBezTo>
                  <a:cubicBezTo>
                    <a:pt x="345" y="434"/>
                    <a:pt x="345" y="435"/>
                    <a:pt x="344" y="435"/>
                  </a:cubicBezTo>
                  <a:cubicBezTo>
                    <a:pt x="344" y="435"/>
                    <a:pt x="343" y="436"/>
                    <a:pt x="342" y="435"/>
                  </a:cubicBezTo>
                  <a:cubicBezTo>
                    <a:pt x="342" y="435"/>
                    <a:pt x="342" y="434"/>
                    <a:pt x="342" y="434"/>
                  </a:cubicBezTo>
                  <a:cubicBezTo>
                    <a:pt x="338" y="436"/>
                    <a:pt x="339" y="432"/>
                    <a:pt x="339" y="431"/>
                  </a:cubicBezTo>
                  <a:cubicBezTo>
                    <a:pt x="339" y="430"/>
                    <a:pt x="339" y="428"/>
                    <a:pt x="339" y="427"/>
                  </a:cubicBezTo>
                  <a:cubicBezTo>
                    <a:pt x="339" y="427"/>
                    <a:pt x="339" y="427"/>
                    <a:pt x="338" y="427"/>
                  </a:cubicBezTo>
                  <a:cubicBezTo>
                    <a:pt x="337" y="429"/>
                    <a:pt x="338" y="431"/>
                    <a:pt x="338" y="433"/>
                  </a:cubicBezTo>
                  <a:cubicBezTo>
                    <a:pt x="338" y="434"/>
                    <a:pt x="339" y="436"/>
                    <a:pt x="336" y="436"/>
                  </a:cubicBezTo>
                  <a:cubicBezTo>
                    <a:pt x="335" y="436"/>
                    <a:pt x="334" y="436"/>
                    <a:pt x="332" y="435"/>
                  </a:cubicBezTo>
                  <a:cubicBezTo>
                    <a:pt x="330" y="433"/>
                    <a:pt x="329" y="432"/>
                    <a:pt x="329" y="430"/>
                  </a:cubicBezTo>
                  <a:cubicBezTo>
                    <a:pt x="327" y="428"/>
                    <a:pt x="327" y="425"/>
                    <a:pt x="327" y="423"/>
                  </a:cubicBezTo>
                  <a:cubicBezTo>
                    <a:pt x="327" y="421"/>
                    <a:pt x="325" y="420"/>
                    <a:pt x="324" y="418"/>
                  </a:cubicBezTo>
                  <a:cubicBezTo>
                    <a:pt x="324" y="418"/>
                    <a:pt x="324" y="417"/>
                    <a:pt x="324" y="416"/>
                  </a:cubicBezTo>
                  <a:cubicBezTo>
                    <a:pt x="322" y="418"/>
                    <a:pt x="321" y="418"/>
                    <a:pt x="320" y="416"/>
                  </a:cubicBezTo>
                  <a:cubicBezTo>
                    <a:pt x="319" y="414"/>
                    <a:pt x="318" y="412"/>
                    <a:pt x="316" y="413"/>
                  </a:cubicBezTo>
                  <a:cubicBezTo>
                    <a:pt x="315" y="413"/>
                    <a:pt x="315" y="412"/>
                    <a:pt x="315" y="412"/>
                  </a:cubicBezTo>
                  <a:cubicBezTo>
                    <a:pt x="314" y="412"/>
                    <a:pt x="312" y="411"/>
                    <a:pt x="311" y="412"/>
                  </a:cubicBezTo>
                  <a:cubicBezTo>
                    <a:pt x="310" y="413"/>
                    <a:pt x="309" y="412"/>
                    <a:pt x="309" y="411"/>
                  </a:cubicBezTo>
                  <a:cubicBezTo>
                    <a:pt x="308" y="411"/>
                    <a:pt x="308" y="410"/>
                    <a:pt x="307" y="409"/>
                  </a:cubicBezTo>
                  <a:cubicBezTo>
                    <a:pt x="307" y="409"/>
                    <a:pt x="307" y="408"/>
                    <a:pt x="307" y="408"/>
                  </a:cubicBezTo>
                  <a:cubicBezTo>
                    <a:pt x="306" y="407"/>
                    <a:pt x="305" y="407"/>
                    <a:pt x="304" y="405"/>
                  </a:cubicBezTo>
                  <a:cubicBezTo>
                    <a:pt x="304" y="404"/>
                    <a:pt x="303" y="404"/>
                    <a:pt x="302" y="403"/>
                  </a:cubicBezTo>
                  <a:cubicBezTo>
                    <a:pt x="301" y="403"/>
                    <a:pt x="301" y="403"/>
                    <a:pt x="300" y="403"/>
                  </a:cubicBezTo>
                  <a:cubicBezTo>
                    <a:pt x="299" y="402"/>
                    <a:pt x="298" y="401"/>
                    <a:pt x="298" y="401"/>
                  </a:cubicBezTo>
                  <a:cubicBezTo>
                    <a:pt x="297" y="402"/>
                    <a:pt x="299" y="402"/>
                    <a:pt x="298" y="403"/>
                  </a:cubicBezTo>
                  <a:cubicBezTo>
                    <a:pt x="298" y="403"/>
                    <a:pt x="298" y="403"/>
                    <a:pt x="298" y="403"/>
                  </a:cubicBezTo>
                  <a:cubicBezTo>
                    <a:pt x="298" y="405"/>
                    <a:pt x="300" y="404"/>
                    <a:pt x="300" y="404"/>
                  </a:cubicBezTo>
                  <a:cubicBezTo>
                    <a:pt x="301" y="404"/>
                    <a:pt x="302" y="404"/>
                    <a:pt x="301" y="405"/>
                  </a:cubicBezTo>
                  <a:cubicBezTo>
                    <a:pt x="303" y="405"/>
                    <a:pt x="303" y="406"/>
                    <a:pt x="304" y="407"/>
                  </a:cubicBezTo>
                  <a:cubicBezTo>
                    <a:pt x="304" y="407"/>
                    <a:pt x="304" y="408"/>
                    <a:pt x="304" y="408"/>
                  </a:cubicBezTo>
                  <a:cubicBezTo>
                    <a:pt x="305" y="408"/>
                    <a:pt x="306" y="408"/>
                    <a:pt x="306" y="409"/>
                  </a:cubicBezTo>
                  <a:cubicBezTo>
                    <a:pt x="306" y="410"/>
                    <a:pt x="305" y="410"/>
                    <a:pt x="304" y="410"/>
                  </a:cubicBezTo>
                  <a:cubicBezTo>
                    <a:pt x="304" y="411"/>
                    <a:pt x="303" y="411"/>
                    <a:pt x="303" y="411"/>
                  </a:cubicBezTo>
                  <a:cubicBezTo>
                    <a:pt x="303" y="411"/>
                    <a:pt x="304" y="411"/>
                    <a:pt x="304" y="411"/>
                  </a:cubicBezTo>
                  <a:cubicBezTo>
                    <a:pt x="305" y="411"/>
                    <a:pt x="307" y="411"/>
                    <a:pt x="307" y="413"/>
                  </a:cubicBezTo>
                  <a:cubicBezTo>
                    <a:pt x="307" y="413"/>
                    <a:pt x="307" y="414"/>
                    <a:pt x="307" y="414"/>
                  </a:cubicBezTo>
                  <a:cubicBezTo>
                    <a:pt x="307" y="414"/>
                    <a:pt x="308" y="414"/>
                    <a:pt x="308" y="414"/>
                  </a:cubicBezTo>
                  <a:cubicBezTo>
                    <a:pt x="309" y="412"/>
                    <a:pt x="310" y="414"/>
                    <a:pt x="311" y="414"/>
                  </a:cubicBezTo>
                  <a:cubicBezTo>
                    <a:pt x="312" y="414"/>
                    <a:pt x="312" y="413"/>
                    <a:pt x="313" y="414"/>
                  </a:cubicBezTo>
                  <a:cubicBezTo>
                    <a:pt x="316" y="413"/>
                    <a:pt x="317" y="415"/>
                    <a:pt x="319" y="417"/>
                  </a:cubicBezTo>
                  <a:cubicBezTo>
                    <a:pt x="319" y="418"/>
                    <a:pt x="319" y="419"/>
                    <a:pt x="318" y="419"/>
                  </a:cubicBezTo>
                  <a:cubicBezTo>
                    <a:pt x="317" y="421"/>
                    <a:pt x="316" y="423"/>
                    <a:pt x="313" y="423"/>
                  </a:cubicBezTo>
                  <a:cubicBezTo>
                    <a:pt x="312" y="425"/>
                    <a:pt x="307" y="426"/>
                    <a:pt x="305" y="424"/>
                  </a:cubicBezTo>
                  <a:cubicBezTo>
                    <a:pt x="305" y="424"/>
                    <a:pt x="304" y="424"/>
                    <a:pt x="304" y="424"/>
                  </a:cubicBezTo>
                  <a:cubicBezTo>
                    <a:pt x="303" y="425"/>
                    <a:pt x="302" y="425"/>
                    <a:pt x="301" y="424"/>
                  </a:cubicBezTo>
                  <a:cubicBezTo>
                    <a:pt x="301" y="424"/>
                    <a:pt x="300" y="424"/>
                    <a:pt x="300" y="424"/>
                  </a:cubicBezTo>
                  <a:cubicBezTo>
                    <a:pt x="299" y="424"/>
                    <a:pt x="299" y="425"/>
                    <a:pt x="299" y="425"/>
                  </a:cubicBezTo>
                  <a:cubicBezTo>
                    <a:pt x="300" y="425"/>
                    <a:pt x="300" y="425"/>
                    <a:pt x="301" y="426"/>
                  </a:cubicBezTo>
                  <a:cubicBezTo>
                    <a:pt x="303" y="427"/>
                    <a:pt x="302" y="430"/>
                    <a:pt x="300" y="432"/>
                  </a:cubicBezTo>
                  <a:cubicBezTo>
                    <a:pt x="300" y="434"/>
                    <a:pt x="298" y="433"/>
                    <a:pt x="297" y="433"/>
                  </a:cubicBezTo>
                  <a:cubicBezTo>
                    <a:pt x="297" y="433"/>
                    <a:pt x="298" y="433"/>
                    <a:pt x="298" y="433"/>
                  </a:cubicBezTo>
                  <a:cubicBezTo>
                    <a:pt x="297" y="433"/>
                    <a:pt x="297" y="433"/>
                    <a:pt x="297" y="433"/>
                  </a:cubicBezTo>
                  <a:cubicBezTo>
                    <a:pt x="297" y="434"/>
                    <a:pt x="296" y="434"/>
                    <a:pt x="296" y="434"/>
                  </a:cubicBezTo>
                  <a:cubicBezTo>
                    <a:pt x="296" y="435"/>
                    <a:pt x="293" y="434"/>
                    <a:pt x="294" y="436"/>
                  </a:cubicBezTo>
                  <a:cubicBezTo>
                    <a:pt x="295" y="436"/>
                    <a:pt x="297" y="435"/>
                    <a:pt x="298" y="435"/>
                  </a:cubicBezTo>
                  <a:cubicBezTo>
                    <a:pt x="299" y="434"/>
                    <a:pt x="299" y="434"/>
                    <a:pt x="300" y="435"/>
                  </a:cubicBezTo>
                  <a:cubicBezTo>
                    <a:pt x="300" y="436"/>
                    <a:pt x="300" y="436"/>
                    <a:pt x="301" y="437"/>
                  </a:cubicBezTo>
                  <a:cubicBezTo>
                    <a:pt x="302" y="436"/>
                    <a:pt x="303" y="436"/>
                    <a:pt x="303" y="436"/>
                  </a:cubicBezTo>
                  <a:cubicBezTo>
                    <a:pt x="302" y="435"/>
                    <a:pt x="301" y="436"/>
                    <a:pt x="302" y="434"/>
                  </a:cubicBezTo>
                  <a:cubicBezTo>
                    <a:pt x="301" y="432"/>
                    <a:pt x="302" y="431"/>
                    <a:pt x="304" y="432"/>
                  </a:cubicBezTo>
                  <a:cubicBezTo>
                    <a:pt x="305" y="429"/>
                    <a:pt x="307" y="426"/>
                    <a:pt x="311" y="426"/>
                  </a:cubicBezTo>
                  <a:cubicBezTo>
                    <a:pt x="312" y="426"/>
                    <a:pt x="313" y="425"/>
                    <a:pt x="314" y="425"/>
                  </a:cubicBezTo>
                  <a:cubicBezTo>
                    <a:pt x="315" y="424"/>
                    <a:pt x="316" y="423"/>
                    <a:pt x="317" y="422"/>
                  </a:cubicBezTo>
                  <a:cubicBezTo>
                    <a:pt x="317" y="423"/>
                    <a:pt x="317" y="424"/>
                    <a:pt x="317" y="424"/>
                  </a:cubicBezTo>
                  <a:cubicBezTo>
                    <a:pt x="320" y="425"/>
                    <a:pt x="319" y="428"/>
                    <a:pt x="320" y="430"/>
                  </a:cubicBezTo>
                  <a:cubicBezTo>
                    <a:pt x="320" y="431"/>
                    <a:pt x="320" y="431"/>
                    <a:pt x="319" y="431"/>
                  </a:cubicBezTo>
                  <a:cubicBezTo>
                    <a:pt x="317" y="432"/>
                    <a:pt x="315" y="433"/>
                    <a:pt x="314" y="434"/>
                  </a:cubicBezTo>
                  <a:cubicBezTo>
                    <a:pt x="314" y="435"/>
                    <a:pt x="313" y="435"/>
                    <a:pt x="313" y="435"/>
                  </a:cubicBezTo>
                  <a:cubicBezTo>
                    <a:pt x="313" y="432"/>
                    <a:pt x="311" y="433"/>
                    <a:pt x="310" y="433"/>
                  </a:cubicBezTo>
                  <a:cubicBezTo>
                    <a:pt x="310" y="433"/>
                    <a:pt x="310" y="433"/>
                    <a:pt x="310" y="434"/>
                  </a:cubicBezTo>
                  <a:cubicBezTo>
                    <a:pt x="311" y="434"/>
                    <a:pt x="311" y="434"/>
                    <a:pt x="311" y="435"/>
                  </a:cubicBezTo>
                  <a:cubicBezTo>
                    <a:pt x="312" y="435"/>
                    <a:pt x="313" y="436"/>
                    <a:pt x="312" y="437"/>
                  </a:cubicBezTo>
                  <a:cubicBezTo>
                    <a:pt x="312" y="438"/>
                    <a:pt x="311" y="438"/>
                    <a:pt x="310" y="438"/>
                  </a:cubicBezTo>
                  <a:cubicBezTo>
                    <a:pt x="308" y="438"/>
                    <a:pt x="307" y="439"/>
                    <a:pt x="306" y="440"/>
                  </a:cubicBezTo>
                  <a:cubicBezTo>
                    <a:pt x="305" y="441"/>
                    <a:pt x="304" y="441"/>
                    <a:pt x="303" y="441"/>
                  </a:cubicBezTo>
                  <a:cubicBezTo>
                    <a:pt x="303" y="442"/>
                    <a:pt x="302" y="442"/>
                    <a:pt x="302" y="442"/>
                  </a:cubicBezTo>
                  <a:cubicBezTo>
                    <a:pt x="301" y="441"/>
                    <a:pt x="300" y="441"/>
                    <a:pt x="299" y="442"/>
                  </a:cubicBezTo>
                  <a:cubicBezTo>
                    <a:pt x="299" y="442"/>
                    <a:pt x="298" y="443"/>
                    <a:pt x="299" y="442"/>
                  </a:cubicBezTo>
                  <a:cubicBezTo>
                    <a:pt x="301" y="442"/>
                    <a:pt x="302" y="444"/>
                    <a:pt x="304" y="443"/>
                  </a:cubicBezTo>
                  <a:cubicBezTo>
                    <a:pt x="305" y="443"/>
                    <a:pt x="305" y="444"/>
                    <a:pt x="305" y="444"/>
                  </a:cubicBezTo>
                  <a:cubicBezTo>
                    <a:pt x="305" y="444"/>
                    <a:pt x="306" y="445"/>
                    <a:pt x="307" y="444"/>
                  </a:cubicBezTo>
                  <a:cubicBezTo>
                    <a:pt x="307" y="442"/>
                    <a:pt x="307" y="440"/>
                    <a:pt x="309" y="439"/>
                  </a:cubicBezTo>
                  <a:cubicBezTo>
                    <a:pt x="311" y="439"/>
                    <a:pt x="312" y="440"/>
                    <a:pt x="314" y="440"/>
                  </a:cubicBezTo>
                  <a:cubicBezTo>
                    <a:pt x="314" y="439"/>
                    <a:pt x="315" y="438"/>
                    <a:pt x="317" y="438"/>
                  </a:cubicBezTo>
                  <a:cubicBezTo>
                    <a:pt x="317" y="437"/>
                    <a:pt x="318" y="437"/>
                    <a:pt x="319" y="437"/>
                  </a:cubicBezTo>
                  <a:cubicBezTo>
                    <a:pt x="320" y="437"/>
                    <a:pt x="320" y="437"/>
                    <a:pt x="320" y="438"/>
                  </a:cubicBezTo>
                  <a:cubicBezTo>
                    <a:pt x="321" y="438"/>
                    <a:pt x="321" y="436"/>
                    <a:pt x="323" y="438"/>
                  </a:cubicBezTo>
                  <a:cubicBezTo>
                    <a:pt x="324" y="438"/>
                    <a:pt x="325" y="439"/>
                    <a:pt x="327" y="440"/>
                  </a:cubicBezTo>
                  <a:cubicBezTo>
                    <a:pt x="328" y="441"/>
                    <a:pt x="330" y="442"/>
                    <a:pt x="332" y="442"/>
                  </a:cubicBezTo>
                  <a:cubicBezTo>
                    <a:pt x="335" y="442"/>
                    <a:pt x="338" y="443"/>
                    <a:pt x="340" y="441"/>
                  </a:cubicBezTo>
                  <a:cubicBezTo>
                    <a:pt x="340" y="441"/>
                    <a:pt x="341" y="441"/>
                    <a:pt x="341" y="441"/>
                  </a:cubicBezTo>
                  <a:cubicBezTo>
                    <a:pt x="341" y="442"/>
                    <a:pt x="341" y="442"/>
                    <a:pt x="341" y="443"/>
                  </a:cubicBezTo>
                  <a:cubicBezTo>
                    <a:pt x="340" y="444"/>
                    <a:pt x="338" y="446"/>
                    <a:pt x="336" y="445"/>
                  </a:cubicBezTo>
                  <a:cubicBezTo>
                    <a:pt x="336" y="445"/>
                    <a:pt x="335" y="445"/>
                    <a:pt x="335" y="445"/>
                  </a:cubicBezTo>
                  <a:cubicBezTo>
                    <a:pt x="335" y="446"/>
                    <a:pt x="335" y="446"/>
                    <a:pt x="335" y="447"/>
                  </a:cubicBezTo>
                  <a:cubicBezTo>
                    <a:pt x="335" y="448"/>
                    <a:pt x="335" y="448"/>
                    <a:pt x="334" y="448"/>
                  </a:cubicBezTo>
                  <a:cubicBezTo>
                    <a:pt x="334" y="448"/>
                    <a:pt x="333" y="448"/>
                    <a:pt x="333" y="448"/>
                  </a:cubicBezTo>
                  <a:cubicBezTo>
                    <a:pt x="333" y="449"/>
                    <a:pt x="335" y="451"/>
                    <a:pt x="332" y="450"/>
                  </a:cubicBezTo>
                  <a:cubicBezTo>
                    <a:pt x="331" y="449"/>
                    <a:pt x="332" y="451"/>
                    <a:pt x="331" y="451"/>
                  </a:cubicBezTo>
                  <a:cubicBezTo>
                    <a:pt x="331" y="454"/>
                    <a:pt x="330" y="453"/>
                    <a:pt x="329" y="452"/>
                  </a:cubicBezTo>
                  <a:cubicBezTo>
                    <a:pt x="328" y="453"/>
                    <a:pt x="329" y="455"/>
                    <a:pt x="327" y="455"/>
                  </a:cubicBezTo>
                  <a:cubicBezTo>
                    <a:pt x="326" y="455"/>
                    <a:pt x="326" y="456"/>
                    <a:pt x="325" y="456"/>
                  </a:cubicBezTo>
                  <a:cubicBezTo>
                    <a:pt x="324" y="456"/>
                    <a:pt x="324" y="457"/>
                    <a:pt x="324" y="457"/>
                  </a:cubicBezTo>
                  <a:cubicBezTo>
                    <a:pt x="324" y="459"/>
                    <a:pt x="323" y="459"/>
                    <a:pt x="322" y="458"/>
                  </a:cubicBezTo>
                  <a:cubicBezTo>
                    <a:pt x="322" y="458"/>
                    <a:pt x="321" y="457"/>
                    <a:pt x="321" y="457"/>
                  </a:cubicBezTo>
                  <a:cubicBezTo>
                    <a:pt x="321" y="457"/>
                    <a:pt x="321" y="457"/>
                    <a:pt x="321" y="457"/>
                  </a:cubicBezTo>
                  <a:cubicBezTo>
                    <a:pt x="320" y="459"/>
                    <a:pt x="321" y="459"/>
                    <a:pt x="322" y="460"/>
                  </a:cubicBezTo>
                  <a:cubicBezTo>
                    <a:pt x="321" y="461"/>
                    <a:pt x="319" y="462"/>
                    <a:pt x="318" y="464"/>
                  </a:cubicBezTo>
                  <a:cubicBezTo>
                    <a:pt x="318" y="465"/>
                    <a:pt x="318" y="466"/>
                    <a:pt x="317" y="466"/>
                  </a:cubicBezTo>
                  <a:cubicBezTo>
                    <a:pt x="316" y="467"/>
                    <a:pt x="315" y="467"/>
                    <a:pt x="315" y="467"/>
                  </a:cubicBezTo>
                  <a:cubicBezTo>
                    <a:pt x="313" y="466"/>
                    <a:pt x="313" y="468"/>
                    <a:pt x="313" y="469"/>
                  </a:cubicBezTo>
                  <a:cubicBezTo>
                    <a:pt x="312" y="470"/>
                    <a:pt x="309" y="469"/>
                    <a:pt x="308" y="471"/>
                  </a:cubicBezTo>
                  <a:cubicBezTo>
                    <a:pt x="308" y="471"/>
                    <a:pt x="308" y="471"/>
                    <a:pt x="308" y="471"/>
                  </a:cubicBezTo>
                  <a:cubicBezTo>
                    <a:pt x="307" y="471"/>
                    <a:pt x="307" y="471"/>
                    <a:pt x="306" y="472"/>
                  </a:cubicBezTo>
                  <a:cubicBezTo>
                    <a:pt x="305" y="471"/>
                    <a:pt x="305" y="471"/>
                    <a:pt x="304" y="472"/>
                  </a:cubicBezTo>
                  <a:cubicBezTo>
                    <a:pt x="304" y="472"/>
                    <a:pt x="304" y="472"/>
                    <a:pt x="304" y="472"/>
                  </a:cubicBezTo>
                  <a:cubicBezTo>
                    <a:pt x="303" y="473"/>
                    <a:pt x="302" y="472"/>
                    <a:pt x="302" y="472"/>
                  </a:cubicBezTo>
                  <a:cubicBezTo>
                    <a:pt x="301" y="472"/>
                    <a:pt x="301" y="473"/>
                    <a:pt x="300" y="473"/>
                  </a:cubicBezTo>
                  <a:cubicBezTo>
                    <a:pt x="299" y="473"/>
                    <a:pt x="298" y="475"/>
                    <a:pt x="296" y="475"/>
                  </a:cubicBezTo>
                  <a:cubicBezTo>
                    <a:pt x="295" y="475"/>
                    <a:pt x="295" y="475"/>
                    <a:pt x="295" y="475"/>
                  </a:cubicBezTo>
                  <a:cubicBezTo>
                    <a:pt x="292" y="477"/>
                    <a:pt x="292" y="477"/>
                    <a:pt x="289" y="474"/>
                  </a:cubicBezTo>
                  <a:cubicBezTo>
                    <a:pt x="289" y="474"/>
                    <a:pt x="288" y="475"/>
                    <a:pt x="288" y="475"/>
                  </a:cubicBezTo>
                  <a:cubicBezTo>
                    <a:pt x="288" y="476"/>
                    <a:pt x="288" y="476"/>
                    <a:pt x="288" y="476"/>
                  </a:cubicBezTo>
                  <a:cubicBezTo>
                    <a:pt x="288" y="477"/>
                    <a:pt x="287" y="478"/>
                    <a:pt x="288" y="479"/>
                  </a:cubicBezTo>
                  <a:cubicBezTo>
                    <a:pt x="287" y="480"/>
                    <a:pt x="286" y="480"/>
                    <a:pt x="286" y="478"/>
                  </a:cubicBezTo>
                  <a:cubicBezTo>
                    <a:pt x="286" y="477"/>
                    <a:pt x="285" y="477"/>
                    <a:pt x="284" y="477"/>
                  </a:cubicBezTo>
                  <a:cubicBezTo>
                    <a:pt x="286" y="480"/>
                    <a:pt x="286" y="480"/>
                    <a:pt x="283" y="480"/>
                  </a:cubicBezTo>
                  <a:cubicBezTo>
                    <a:pt x="281" y="480"/>
                    <a:pt x="279" y="480"/>
                    <a:pt x="277" y="479"/>
                  </a:cubicBezTo>
                  <a:cubicBezTo>
                    <a:pt x="276" y="479"/>
                    <a:pt x="276" y="478"/>
                    <a:pt x="276" y="478"/>
                  </a:cubicBezTo>
                  <a:cubicBezTo>
                    <a:pt x="276" y="477"/>
                    <a:pt x="277" y="477"/>
                    <a:pt x="277" y="477"/>
                  </a:cubicBezTo>
                  <a:cubicBezTo>
                    <a:pt x="278" y="477"/>
                    <a:pt x="278" y="477"/>
                    <a:pt x="278" y="477"/>
                  </a:cubicBezTo>
                  <a:cubicBezTo>
                    <a:pt x="277" y="477"/>
                    <a:pt x="275" y="477"/>
                    <a:pt x="275" y="475"/>
                  </a:cubicBezTo>
                  <a:cubicBezTo>
                    <a:pt x="273" y="474"/>
                    <a:pt x="273" y="472"/>
                    <a:pt x="272" y="470"/>
                  </a:cubicBezTo>
                  <a:cubicBezTo>
                    <a:pt x="271" y="470"/>
                    <a:pt x="273" y="472"/>
                    <a:pt x="271" y="473"/>
                  </a:cubicBezTo>
                  <a:cubicBezTo>
                    <a:pt x="272" y="473"/>
                    <a:pt x="272" y="474"/>
                    <a:pt x="272" y="474"/>
                  </a:cubicBezTo>
                  <a:cubicBezTo>
                    <a:pt x="272" y="475"/>
                    <a:pt x="276" y="476"/>
                    <a:pt x="273" y="478"/>
                  </a:cubicBezTo>
                  <a:cubicBezTo>
                    <a:pt x="272" y="478"/>
                    <a:pt x="273" y="479"/>
                    <a:pt x="274" y="479"/>
                  </a:cubicBezTo>
                  <a:cubicBezTo>
                    <a:pt x="275" y="479"/>
                    <a:pt x="275" y="479"/>
                    <a:pt x="275" y="480"/>
                  </a:cubicBezTo>
                  <a:cubicBezTo>
                    <a:pt x="274" y="481"/>
                    <a:pt x="274" y="481"/>
                    <a:pt x="274" y="482"/>
                  </a:cubicBezTo>
                  <a:cubicBezTo>
                    <a:pt x="274" y="483"/>
                    <a:pt x="274" y="483"/>
                    <a:pt x="274" y="483"/>
                  </a:cubicBezTo>
                  <a:cubicBezTo>
                    <a:pt x="271" y="482"/>
                    <a:pt x="271" y="487"/>
                    <a:pt x="268" y="487"/>
                  </a:cubicBezTo>
                  <a:cubicBezTo>
                    <a:pt x="268" y="487"/>
                    <a:pt x="266" y="489"/>
                    <a:pt x="266" y="491"/>
                  </a:cubicBezTo>
                  <a:cubicBezTo>
                    <a:pt x="267" y="492"/>
                    <a:pt x="267" y="493"/>
                    <a:pt x="265" y="493"/>
                  </a:cubicBezTo>
                  <a:cubicBezTo>
                    <a:pt x="265" y="493"/>
                    <a:pt x="265" y="494"/>
                    <a:pt x="265" y="494"/>
                  </a:cubicBezTo>
                  <a:cubicBezTo>
                    <a:pt x="265" y="496"/>
                    <a:pt x="265" y="498"/>
                    <a:pt x="262" y="499"/>
                  </a:cubicBezTo>
                  <a:cubicBezTo>
                    <a:pt x="262" y="500"/>
                    <a:pt x="261" y="501"/>
                    <a:pt x="262" y="502"/>
                  </a:cubicBezTo>
                  <a:cubicBezTo>
                    <a:pt x="261" y="503"/>
                    <a:pt x="261" y="504"/>
                    <a:pt x="260" y="505"/>
                  </a:cubicBezTo>
                  <a:cubicBezTo>
                    <a:pt x="260" y="505"/>
                    <a:pt x="260" y="505"/>
                    <a:pt x="260" y="505"/>
                  </a:cubicBezTo>
                  <a:cubicBezTo>
                    <a:pt x="259" y="506"/>
                    <a:pt x="259" y="506"/>
                    <a:pt x="259" y="506"/>
                  </a:cubicBezTo>
                  <a:cubicBezTo>
                    <a:pt x="259" y="507"/>
                    <a:pt x="258" y="508"/>
                    <a:pt x="257" y="508"/>
                  </a:cubicBezTo>
                  <a:cubicBezTo>
                    <a:pt x="256" y="511"/>
                    <a:pt x="254" y="512"/>
                    <a:pt x="251" y="510"/>
                  </a:cubicBezTo>
                  <a:cubicBezTo>
                    <a:pt x="251" y="511"/>
                    <a:pt x="251" y="511"/>
                    <a:pt x="251" y="512"/>
                  </a:cubicBezTo>
                  <a:cubicBezTo>
                    <a:pt x="250" y="513"/>
                    <a:pt x="249" y="514"/>
                    <a:pt x="249" y="516"/>
                  </a:cubicBezTo>
                  <a:cubicBezTo>
                    <a:pt x="248" y="517"/>
                    <a:pt x="247" y="517"/>
                    <a:pt x="246" y="517"/>
                  </a:cubicBezTo>
                  <a:cubicBezTo>
                    <a:pt x="244" y="517"/>
                    <a:pt x="246" y="515"/>
                    <a:pt x="245" y="515"/>
                  </a:cubicBezTo>
                  <a:cubicBezTo>
                    <a:pt x="244" y="515"/>
                    <a:pt x="246" y="520"/>
                    <a:pt x="242" y="517"/>
                  </a:cubicBezTo>
                  <a:cubicBezTo>
                    <a:pt x="242" y="517"/>
                    <a:pt x="243" y="518"/>
                    <a:pt x="243" y="518"/>
                  </a:cubicBezTo>
                  <a:cubicBezTo>
                    <a:pt x="243" y="519"/>
                    <a:pt x="243" y="520"/>
                    <a:pt x="242" y="521"/>
                  </a:cubicBezTo>
                  <a:cubicBezTo>
                    <a:pt x="241" y="520"/>
                    <a:pt x="242" y="519"/>
                    <a:pt x="242" y="518"/>
                  </a:cubicBezTo>
                  <a:cubicBezTo>
                    <a:pt x="241" y="518"/>
                    <a:pt x="242" y="517"/>
                    <a:pt x="241" y="516"/>
                  </a:cubicBezTo>
                  <a:cubicBezTo>
                    <a:pt x="240" y="517"/>
                    <a:pt x="242" y="519"/>
                    <a:pt x="239" y="519"/>
                  </a:cubicBezTo>
                  <a:cubicBezTo>
                    <a:pt x="239" y="520"/>
                    <a:pt x="239" y="521"/>
                    <a:pt x="239" y="521"/>
                  </a:cubicBezTo>
                  <a:cubicBezTo>
                    <a:pt x="238" y="522"/>
                    <a:pt x="236" y="523"/>
                    <a:pt x="235" y="522"/>
                  </a:cubicBezTo>
                  <a:cubicBezTo>
                    <a:pt x="234" y="521"/>
                    <a:pt x="234" y="520"/>
                    <a:pt x="235" y="519"/>
                  </a:cubicBezTo>
                  <a:cubicBezTo>
                    <a:pt x="235" y="519"/>
                    <a:pt x="236" y="518"/>
                    <a:pt x="236" y="518"/>
                  </a:cubicBezTo>
                  <a:cubicBezTo>
                    <a:pt x="235" y="515"/>
                    <a:pt x="238" y="513"/>
                    <a:pt x="240" y="511"/>
                  </a:cubicBezTo>
                  <a:cubicBezTo>
                    <a:pt x="238" y="510"/>
                    <a:pt x="236" y="510"/>
                    <a:pt x="233" y="509"/>
                  </a:cubicBezTo>
                  <a:cubicBezTo>
                    <a:pt x="233" y="510"/>
                    <a:pt x="234" y="510"/>
                    <a:pt x="235" y="510"/>
                  </a:cubicBezTo>
                  <a:cubicBezTo>
                    <a:pt x="235" y="511"/>
                    <a:pt x="235" y="511"/>
                    <a:pt x="235" y="511"/>
                  </a:cubicBezTo>
                  <a:cubicBezTo>
                    <a:pt x="235" y="511"/>
                    <a:pt x="235" y="511"/>
                    <a:pt x="235" y="510"/>
                  </a:cubicBezTo>
                  <a:cubicBezTo>
                    <a:pt x="237" y="511"/>
                    <a:pt x="235" y="512"/>
                    <a:pt x="235" y="513"/>
                  </a:cubicBezTo>
                  <a:cubicBezTo>
                    <a:pt x="235" y="513"/>
                    <a:pt x="235" y="515"/>
                    <a:pt x="235" y="516"/>
                  </a:cubicBezTo>
                  <a:cubicBezTo>
                    <a:pt x="235" y="517"/>
                    <a:pt x="234" y="518"/>
                    <a:pt x="233" y="517"/>
                  </a:cubicBezTo>
                  <a:cubicBezTo>
                    <a:pt x="233" y="519"/>
                    <a:pt x="233" y="519"/>
                    <a:pt x="233" y="521"/>
                  </a:cubicBezTo>
                  <a:cubicBezTo>
                    <a:pt x="233" y="521"/>
                    <a:pt x="233" y="522"/>
                    <a:pt x="232" y="522"/>
                  </a:cubicBezTo>
                  <a:cubicBezTo>
                    <a:pt x="231" y="520"/>
                    <a:pt x="230" y="522"/>
                    <a:pt x="229" y="522"/>
                  </a:cubicBezTo>
                  <a:cubicBezTo>
                    <a:pt x="227" y="523"/>
                    <a:pt x="228" y="521"/>
                    <a:pt x="227" y="521"/>
                  </a:cubicBezTo>
                  <a:cubicBezTo>
                    <a:pt x="226" y="523"/>
                    <a:pt x="226" y="524"/>
                    <a:pt x="224" y="522"/>
                  </a:cubicBezTo>
                  <a:cubicBezTo>
                    <a:pt x="224" y="522"/>
                    <a:pt x="223" y="522"/>
                    <a:pt x="223" y="522"/>
                  </a:cubicBezTo>
                  <a:cubicBezTo>
                    <a:pt x="223" y="525"/>
                    <a:pt x="222" y="523"/>
                    <a:pt x="221" y="523"/>
                  </a:cubicBezTo>
                  <a:cubicBezTo>
                    <a:pt x="221" y="525"/>
                    <a:pt x="222" y="525"/>
                    <a:pt x="222" y="527"/>
                  </a:cubicBezTo>
                  <a:cubicBezTo>
                    <a:pt x="223" y="529"/>
                    <a:pt x="220" y="530"/>
                    <a:pt x="220" y="531"/>
                  </a:cubicBezTo>
                  <a:cubicBezTo>
                    <a:pt x="219" y="532"/>
                    <a:pt x="218" y="530"/>
                    <a:pt x="217" y="530"/>
                  </a:cubicBezTo>
                  <a:cubicBezTo>
                    <a:pt x="217" y="530"/>
                    <a:pt x="217" y="530"/>
                    <a:pt x="217" y="530"/>
                  </a:cubicBezTo>
                  <a:cubicBezTo>
                    <a:pt x="217" y="530"/>
                    <a:pt x="217" y="530"/>
                    <a:pt x="217" y="530"/>
                  </a:cubicBezTo>
                  <a:cubicBezTo>
                    <a:pt x="217" y="530"/>
                    <a:pt x="216" y="531"/>
                    <a:pt x="216" y="531"/>
                  </a:cubicBezTo>
                  <a:cubicBezTo>
                    <a:pt x="214" y="530"/>
                    <a:pt x="214" y="532"/>
                    <a:pt x="214" y="534"/>
                  </a:cubicBezTo>
                  <a:cubicBezTo>
                    <a:pt x="215" y="534"/>
                    <a:pt x="215" y="536"/>
                    <a:pt x="216" y="534"/>
                  </a:cubicBezTo>
                  <a:cubicBezTo>
                    <a:pt x="216" y="533"/>
                    <a:pt x="217" y="534"/>
                    <a:pt x="217" y="534"/>
                  </a:cubicBezTo>
                  <a:cubicBezTo>
                    <a:pt x="218" y="536"/>
                    <a:pt x="219" y="537"/>
                    <a:pt x="218" y="539"/>
                  </a:cubicBezTo>
                  <a:cubicBezTo>
                    <a:pt x="219" y="539"/>
                    <a:pt x="219" y="539"/>
                    <a:pt x="220" y="540"/>
                  </a:cubicBezTo>
                  <a:cubicBezTo>
                    <a:pt x="218" y="540"/>
                    <a:pt x="216" y="542"/>
                    <a:pt x="216" y="543"/>
                  </a:cubicBezTo>
                  <a:cubicBezTo>
                    <a:pt x="216" y="544"/>
                    <a:pt x="216" y="544"/>
                    <a:pt x="216" y="544"/>
                  </a:cubicBezTo>
                  <a:cubicBezTo>
                    <a:pt x="215" y="544"/>
                    <a:pt x="215" y="544"/>
                    <a:pt x="215" y="543"/>
                  </a:cubicBezTo>
                  <a:cubicBezTo>
                    <a:pt x="214" y="542"/>
                    <a:pt x="212" y="542"/>
                    <a:pt x="211" y="543"/>
                  </a:cubicBezTo>
                  <a:cubicBezTo>
                    <a:pt x="211" y="545"/>
                    <a:pt x="213" y="545"/>
                    <a:pt x="215" y="545"/>
                  </a:cubicBezTo>
                  <a:cubicBezTo>
                    <a:pt x="217" y="545"/>
                    <a:pt x="218" y="546"/>
                    <a:pt x="217" y="548"/>
                  </a:cubicBezTo>
                  <a:cubicBezTo>
                    <a:pt x="216" y="548"/>
                    <a:pt x="216" y="549"/>
                    <a:pt x="217" y="549"/>
                  </a:cubicBezTo>
                  <a:cubicBezTo>
                    <a:pt x="218" y="552"/>
                    <a:pt x="217" y="554"/>
                    <a:pt x="214" y="555"/>
                  </a:cubicBezTo>
                  <a:cubicBezTo>
                    <a:pt x="212" y="556"/>
                    <a:pt x="214" y="556"/>
                    <a:pt x="214" y="557"/>
                  </a:cubicBezTo>
                  <a:cubicBezTo>
                    <a:pt x="213" y="557"/>
                    <a:pt x="213" y="556"/>
                    <a:pt x="212" y="556"/>
                  </a:cubicBezTo>
                  <a:cubicBezTo>
                    <a:pt x="212" y="556"/>
                    <a:pt x="211" y="556"/>
                    <a:pt x="211" y="556"/>
                  </a:cubicBezTo>
                  <a:cubicBezTo>
                    <a:pt x="211" y="557"/>
                    <a:pt x="212" y="557"/>
                    <a:pt x="212" y="557"/>
                  </a:cubicBezTo>
                  <a:cubicBezTo>
                    <a:pt x="212" y="558"/>
                    <a:pt x="214" y="557"/>
                    <a:pt x="213" y="559"/>
                  </a:cubicBezTo>
                  <a:cubicBezTo>
                    <a:pt x="212" y="560"/>
                    <a:pt x="212" y="559"/>
                    <a:pt x="211" y="558"/>
                  </a:cubicBezTo>
                  <a:cubicBezTo>
                    <a:pt x="211" y="559"/>
                    <a:pt x="211" y="559"/>
                    <a:pt x="211" y="559"/>
                  </a:cubicBezTo>
                  <a:cubicBezTo>
                    <a:pt x="213" y="561"/>
                    <a:pt x="212" y="562"/>
                    <a:pt x="210" y="564"/>
                  </a:cubicBezTo>
                  <a:cubicBezTo>
                    <a:pt x="209" y="565"/>
                    <a:pt x="209" y="565"/>
                    <a:pt x="208" y="566"/>
                  </a:cubicBezTo>
                  <a:cubicBezTo>
                    <a:pt x="207" y="567"/>
                    <a:pt x="206" y="567"/>
                    <a:pt x="205" y="566"/>
                  </a:cubicBezTo>
                  <a:cubicBezTo>
                    <a:pt x="205" y="566"/>
                    <a:pt x="206" y="566"/>
                    <a:pt x="206" y="565"/>
                  </a:cubicBezTo>
                  <a:cubicBezTo>
                    <a:pt x="206" y="565"/>
                    <a:pt x="206" y="565"/>
                    <a:pt x="206" y="565"/>
                  </a:cubicBezTo>
                  <a:cubicBezTo>
                    <a:pt x="205" y="565"/>
                    <a:pt x="205" y="565"/>
                    <a:pt x="205" y="564"/>
                  </a:cubicBezTo>
                  <a:cubicBezTo>
                    <a:pt x="205" y="564"/>
                    <a:pt x="204" y="564"/>
                    <a:pt x="204" y="564"/>
                  </a:cubicBezTo>
                  <a:cubicBezTo>
                    <a:pt x="204" y="566"/>
                    <a:pt x="203" y="568"/>
                    <a:pt x="201" y="566"/>
                  </a:cubicBezTo>
                  <a:cubicBezTo>
                    <a:pt x="201" y="567"/>
                    <a:pt x="201" y="567"/>
                    <a:pt x="201" y="567"/>
                  </a:cubicBezTo>
                  <a:cubicBezTo>
                    <a:pt x="201" y="568"/>
                    <a:pt x="201" y="568"/>
                    <a:pt x="201" y="568"/>
                  </a:cubicBezTo>
                  <a:cubicBezTo>
                    <a:pt x="201" y="568"/>
                    <a:pt x="201" y="568"/>
                    <a:pt x="201" y="567"/>
                  </a:cubicBezTo>
                  <a:cubicBezTo>
                    <a:pt x="201" y="567"/>
                    <a:pt x="202" y="567"/>
                    <a:pt x="203" y="568"/>
                  </a:cubicBezTo>
                  <a:cubicBezTo>
                    <a:pt x="203" y="568"/>
                    <a:pt x="203" y="568"/>
                    <a:pt x="203" y="568"/>
                  </a:cubicBezTo>
                  <a:cubicBezTo>
                    <a:pt x="204" y="568"/>
                    <a:pt x="205" y="568"/>
                    <a:pt x="205" y="569"/>
                  </a:cubicBezTo>
                  <a:cubicBezTo>
                    <a:pt x="205" y="569"/>
                    <a:pt x="207" y="569"/>
                    <a:pt x="206" y="570"/>
                  </a:cubicBezTo>
                  <a:cubicBezTo>
                    <a:pt x="206" y="572"/>
                    <a:pt x="205" y="572"/>
                    <a:pt x="204" y="571"/>
                  </a:cubicBezTo>
                  <a:cubicBezTo>
                    <a:pt x="204" y="571"/>
                    <a:pt x="203" y="571"/>
                    <a:pt x="203" y="571"/>
                  </a:cubicBezTo>
                  <a:cubicBezTo>
                    <a:pt x="205" y="572"/>
                    <a:pt x="206" y="574"/>
                    <a:pt x="205" y="576"/>
                  </a:cubicBezTo>
                  <a:cubicBezTo>
                    <a:pt x="207" y="577"/>
                    <a:pt x="205" y="579"/>
                    <a:pt x="207" y="579"/>
                  </a:cubicBezTo>
                  <a:cubicBezTo>
                    <a:pt x="207" y="579"/>
                    <a:pt x="206" y="580"/>
                    <a:pt x="206" y="580"/>
                  </a:cubicBezTo>
                  <a:cubicBezTo>
                    <a:pt x="205" y="581"/>
                    <a:pt x="205" y="581"/>
                    <a:pt x="204" y="581"/>
                  </a:cubicBezTo>
                  <a:cubicBezTo>
                    <a:pt x="204" y="582"/>
                    <a:pt x="205" y="582"/>
                    <a:pt x="205" y="583"/>
                  </a:cubicBezTo>
                  <a:cubicBezTo>
                    <a:pt x="205" y="584"/>
                    <a:pt x="203" y="583"/>
                    <a:pt x="203" y="584"/>
                  </a:cubicBezTo>
                  <a:cubicBezTo>
                    <a:pt x="203" y="584"/>
                    <a:pt x="204" y="584"/>
                    <a:pt x="204" y="584"/>
                  </a:cubicBezTo>
                  <a:cubicBezTo>
                    <a:pt x="205" y="585"/>
                    <a:pt x="205" y="585"/>
                    <a:pt x="204" y="586"/>
                  </a:cubicBezTo>
                  <a:cubicBezTo>
                    <a:pt x="203" y="587"/>
                    <a:pt x="202" y="586"/>
                    <a:pt x="201" y="587"/>
                  </a:cubicBezTo>
                  <a:cubicBezTo>
                    <a:pt x="203" y="588"/>
                    <a:pt x="203" y="588"/>
                    <a:pt x="200" y="590"/>
                  </a:cubicBezTo>
                  <a:cubicBezTo>
                    <a:pt x="201" y="591"/>
                    <a:pt x="203" y="590"/>
                    <a:pt x="203" y="592"/>
                  </a:cubicBezTo>
                  <a:cubicBezTo>
                    <a:pt x="203" y="593"/>
                    <a:pt x="202" y="593"/>
                    <a:pt x="202" y="593"/>
                  </a:cubicBezTo>
                  <a:cubicBezTo>
                    <a:pt x="202" y="594"/>
                    <a:pt x="202" y="594"/>
                    <a:pt x="202" y="595"/>
                  </a:cubicBezTo>
                  <a:cubicBezTo>
                    <a:pt x="201" y="596"/>
                    <a:pt x="202" y="598"/>
                    <a:pt x="200" y="598"/>
                  </a:cubicBezTo>
                  <a:cubicBezTo>
                    <a:pt x="199" y="598"/>
                    <a:pt x="199" y="599"/>
                    <a:pt x="198" y="600"/>
                  </a:cubicBezTo>
                  <a:cubicBezTo>
                    <a:pt x="199" y="600"/>
                    <a:pt x="200" y="599"/>
                    <a:pt x="201" y="601"/>
                  </a:cubicBezTo>
                  <a:cubicBezTo>
                    <a:pt x="201" y="603"/>
                    <a:pt x="201" y="604"/>
                    <a:pt x="200" y="605"/>
                  </a:cubicBezTo>
                  <a:cubicBezTo>
                    <a:pt x="199" y="606"/>
                    <a:pt x="198" y="605"/>
                    <a:pt x="197" y="605"/>
                  </a:cubicBezTo>
                  <a:cubicBezTo>
                    <a:pt x="195" y="608"/>
                    <a:pt x="194" y="607"/>
                    <a:pt x="192" y="606"/>
                  </a:cubicBezTo>
                  <a:cubicBezTo>
                    <a:pt x="191" y="604"/>
                    <a:pt x="188" y="605"/>
                    <a:pt x="188" y="603"/>
                  </a:cubicBezTo>
                  <a:cubicBezTo>
                    <a:pt x="188" y="602"/>
                    <a:pt x="187" y="602"/>
                    <a:pt x="187" y="602"/>
                  </a:cubicBezTo>
                  <a:cubicBezTo>
                    <a:pt x="186" y="602"/>
                    <a:pt x="188" y="601"/>
                    <a:pt x="187" y="601"/>
                  </a:cubicBezTo>
                  <a:cubicBezTo>
                    <a:pt x="186" y="601"/>
                    <a:pt x="186" y="601"/>
                    <a:pt x="186" y="603"/>
                  </a:cubicBezTo>
                  <a:cubicBezTo>
                    <a:pt x="185" y="600"/>
                    <a:pt x="188" y="600"/>
                    <a:pt x="188" y="598"/>
                  </a:cubicBezTo>
                  <a:cubicBezTo>
                    <a:pt x="185" y="597"/>
                    <a:pt x="183" y="597"/>
                    <a:pt x="182" y="593"/>
                  </a:cubicBezTo>
                  <a:cubicBezTo>
                    <a:pt x="182" y="592"/>
                    <a:pt x="181" y="592"/>
                    <a:pt x="180" y="591"/>
                  </a:cubicBezTo>
                  <a:cubicBezTo>
                    <a:pt x="180" y="593"/>
                    <a:pt x="179" y="594"/>
                    <a:pt x="177" y="594"/>
                  </a:cubicBezTo>
                  <a:cubicBezTo>
                    <a:pt x="177" y="593"/>
                    <a:pt x="178" y="593"/>
                    <a:pt x="179" y="592"/>
                  </a:cubicBezTo>
                  <a:cubicBezTo>
                    <a:pt x="179" y="592"/>
                    <a:pt x="179" y="591"/>
                    <a:pt x="179" y="591"/>
                  </a:cubicBezTo>
                  <a:cubicBezTo>
                    <a:pt x="179" y="591"/>
                    <a:pt x="179" y="590"/>
                    <a:pt x="178" y="590"/>
                  </a:cubicBezTo>
                  <a:cubicBezTo>
                    <a:pt x="178" y="590"/>
                    <a:pt x="178" y="591"/>
                    <a:pt x="178" y="591"/>
                  </a:cubicBezTo>
                  <a:cubicBezTo>
                    <a:pt x="177" y="592"/>
                    <a:pt x="176" y="593"/>
                    <a:pt x="175" y="594"/>
                  </a:cubicBezTo>
                  <a:cubicBezTo>
                    <a:pt x="175" y="594"/>
                    <a:pt x="174" y="594"/>
                    <a:pt x="174" y="593"/>
                  </a:cubicBezTo>
                  <a:cubicBezTo>
                    <a:pt x="173" y="593"/>
                    <a:pt x="175" y="593"/>
                    <a:pt x="174" y="592"/>
                  </a:cubicBezTo>
                  <a:cubicBezTo>
                    <a:pt x="173" y="594"/>
                    <a:pt x="170" y="593"/>
                    <a:pt x="169" y="595"/>
                  </a:cubicBezTo>
                  <a:cubicBezTo>
                    <a:pt x="169" y="595"/>
                    <a:pt x="168" y="595"/>
                    <a:pt x="167" y="595"/>
                  </a:cubicBezTo>
                  <a:cubicBezTo>
                    <a:pt x="167" y="595"/>
                    <a:pt x="166" y="594"/>
                    <a:pt x="166" y="594"/>
                  </a:cubicBezTo>
                  <a:cubicBezTo>
                    <a:pt x="166" y="593"/>
                    <a:pt x="167" y="592"/>
                    <a:pt x="168" y="592"/>
                  </a:cubicBezTo>
                  <a:cubicBezTo>
                    <a:pt x="168" y="592"/>
                    <a:pt x="168" y="591"/>
                    <a:pt x="168" y="591"/>
                  </a:cubicBezTo>
                  <a:cubicBezTo>
                    <a:pt x="167" y="591"/>
                    <a:pt x="166" y="591"/>
                    <a:pt x="165" y="591"/>
                  </a:cubicBezTo>
                  <a:cubicBezTo>
                    <a:pt x="165" y="590"/>
                    <a:pt x="165" y="590"/>
                    <a:pt x="164" y="589"/>
                  </a:cubicBezTo>
                  <a:cubicBezTo>
                    <a:pt x="164" y="589"/>
                    <a:pt x="164" y="589"/>
                    <a:pt x="164" y="588"/>
                  </a:cubicBezTo>
                  <a:cubicBezTo>
                    <a:pt x="164" y="588"/>
                    <a:pt x="164" y="588"/>
                    <a:pt x="164" y="587"/>
                  </a:cubicBezTo>
                  <a:cubicBezTo>
                    <a:pt x="164" y="587"/>
                    <a:pt x="163" y="587"/>
                    <a:pt x="162" y="587"/>
                  </a:cubicBezTo>
                  <a:cubicBezTo>
                    <a:pt x="162" y="587"/>
                    <a:pt x="162" y="586"/>
                    <a:pt x="161" y="586"/>
                  </a:cubicBezTo>
                  <a:cubicBezTo>
                    <a:pt x="161" y="585"/>
                    <a:pt x="162" y="585"/>
                    <a:pt x="162" y="585"/>
                  </a:cubicBezTo>
                  <a:cubicBezTo>
                    <a:pt x="161" y="584"/>
                    <a:pt x="160" y="584"/>
                    <a:pt x="159" y="583"/>
                  </a:cubicBezTo>
                  <a:cubicBezTo>
                    <a:pt x="161" y="582"/>
                    <a:pt x="160" y="579"/>
                    <a:pt x="162" y="578"/>
                  </a:cubicBezTo>
                  <a:cubicBezTo>
                    <a:pt x="160" y="578"/>
                    <a:pt x="160" y="580"/>
                    <a:pt x="159" y="581"/>
                  </a:cubicBezTo>
                  <a:cubicBezTo>
                    <a:pt x="159" y="579"/>
                    <a:pt x="159" y="579"/>
                    <a:pt x="162" y="576"/>
                  </a:cubicBezTo>
                  <a:cubicBezTo>
                    <a:pt x="161" y="576"/>
                    <a:pt x="160" y="575"/>
                    <a:pt x="160" y="576"/>
                  </a:cubicBezTo>
                  <a:cubicBezTo>
                    <a:pt x="159" y="577"/>
                    <a:pt x="159" y="577"/>
                    <a:pt x="158" y="576"/>
                  </a:cubicBezTo>
                  <a:cubicBezTo>
                    <a:pt x="158" y="577"/>
                    <a:pt x="158" y="577"/>
                    <a:pt x="157" y="577"/>
                  </a:cubicBezTo>
                  <a:cubicBezTo>
                    <a:pt x="157" y="577"/>
                    <a:pt x="157" y="577"/>
                    <a:pt x="157" y="577"/>
                  </a:cubicBezTo>
                  <a:cubicBezTo>
                    <a:pt x="157" y="576"/>
                    <a:pt x="158" y="576"/>
                    <a:pt x="158" y="576"/>
                  </a:cubicBezTo>
                  <a:cubicBezTo>
                    <a:pt x="158" y="575"/>
                    <a:pt x="160" y="574"/>
                    <a:pt x="158" y="573"/>
                  </a:cubicBezTo>
                  <a:cubicBezTo>
                    <a:pt x="157" y="573"/>
                    <a:pt x="157" y="573"/>
                    <a:pt x="157" y="573"/>
                  </a:cubicBezTo>
                  <a:cubicBezTo>
                    <a:pt x="157" y="574"/>
                    <a:pt x="157" y="574"/>
                    <a:pt x="157" y="574"/>
                  </a:cubicBezTo>
                  <a:cubicBezTo>
                    <a:pt x="157" y="574"/>
                    <a:pt x="158" y="574"/>
                    <a:pt x="158" y="574"/>
                  </a:cubicBezTo>
                  <a:cubicBezTo>
                    <a:pt x="158" y="575"/>
                    <a:pt x="157" y="575"/>
                    <a:pt x="157" y="575"/>
                  </a:cubicBezTo>
                  <a:cubicBezTo>
                    <a:pt x="156" y="574"/>
                    <a:pt x="156" y="574"/>
                    <a:pt x="156" y="573"/>
                  </a:cubicBezTo>
                  <a:cubicBezTo>
                    <a:pt x="155" y="573"/>
                    <a:pt x="155" y="573"/>
                    <a:pt x="155" y="573"/>
                  </a:cubicBezTo>
                  <a:cubicBezTo>
                    <a:pt x="153" y="572"/>
                    <a:pt x="152" y="571"/>
                    <a:pt x="152" y="569"/>
                  </a:cubicBezTo>
                  <a:cubicBezTo>
                    <a:pt x="153" y="567"/>
                    <a:pt x="153" y="565"/>
                    <a:pt x="151" y="563"/>
                  </a:cubicBezTo>
                  <a:cubicBezTo>
                    <a:pt x="151" y="563"/>
                    <a:pt x="149" y="562"/>
                    <a:pt x="150" y="561"/>
                  </a:cubicBezTo>
                  <a:cubicBezTo>
                    <a:pt x="150" y="561"/>
                    <a:pt x="150" y="560"/>
                    <a:pt x="150" y="560"/>
                  </a:cubicBezTo>
                  <a:cubicBezTo>
                    <a:pt x="147" y="561"/>
                    <a:pt x="147" y="559"/>
                    <a:pt x="147" y="558"/>
                  </a:cubicBezTo>
                  <a:cubicBezTo>
                    <a:pt x="147" y="557"/>
                    <a:pt x="147" y="557"/>
                    <a:pt x="147" y="556"/>
                  </a:cubicBezTo>
                  <a:cubicBezTo>
                    <a:pt x="146" y="556"/>
                    <a:pt x="146" y="555"/>
                    <a:pt x="145" y="554"/>
                  </a:cubicBezTo>
                  <a:cubicBezTo>
                    <a:pt x="144" y="553"/>
                    <a:pt x="144" y="552"/>
                    <a:pt x="146" y="551"/>
                  </a:cubicBezTo>
                  <a:cubicBezTo>
                    <a:pt x="146" y="550"/>
                    <a:pt x="145" y="550"/>
                    <a:pt x="145" y="550"/>
                  </a:cubicBezTo>
                  <a:cubicBezTo>
                    <a:pt x="144" y="548"/>
                    <a:pt x="144" y="546"/>
                    <a:pt x="143" y="544"/>
                  </a:cubicBezTo>
                  <a:cubicBezTo>
                    <a:pt x="143" y="544"/>
                    <a:pt x="143" y="544"/>
                    <a:pt x="143" y="544"/>
                  </a:cubicBezTo>
                  <a:cubicBezTo>
                    <a:pt x="141" y="545"/>
                    <a:pt x="140" y="544"/>
                    <a:pt x="140" y="542"/>
                  </a:cubicBezTo>
                  <a:cubicBezTo>
                    <a:pt x="140" y="540"/>
                    <a:pt x="141" y="539"/>
                    <a:pt x="140" y="537"/>
                  </a:cubicBezTo>
                  <a:cubicBezTo>
                    <a:pt x="140" y="536"/>
                    <a:pt x="142" y="535"/>
                    <a:pt x="144" y="534"/>
                  </a:cubicBezTo>
                  <a:cubicBezTo>
                    <a:pt x="144" y="534"/>
                    <a:pt x="144" y="534"/>
                    <a:pt x="144" y="533"/>
                  </a:cubicBezTo>
                  <a:cubicBezTo>
                    <a:pt x="143" y="532"/>
                    <a:pt x="142" y="532"/>
                    <a:pt x="142" y="534"/>
                  </a:cubicBezTo>
                  <a:cubicBezTo>
                    <a:pt x="142" y="535"/>
                    <a:pt x="141" y="535"/>
                    <a:pt x="140" y="535"/>
                  </a:cubicBezTo>
                  <a:cubicBezTo>
                    <a:pt x="139" y="535"/>
                    <a:pt x="139" y="534"/>
                    <a:pt x="140" y="533"/>
                  </a:cubicBezTo>
                  <a:cubicBezTo>
                    <a:pt x="140" y="532"/>
                    <a:pt x="140" y="530"/>
                    <a:pt x="139" y="528"/>
                  </a:cubicBezTo>
                  <a:cubicBezTo>
                    <a:pt x="137" y="527"/>
                    <a:pt x="138" y="526"/>
                    <a:pt x="139" y="525"/>
                  </a:cubicBezTo>
                  <a:cubicBezTo>
                    <a:pt x="137" y="526"/>
                    <a:pt x="137" y="525"/>
                    <a:pt x="136" y="524"/>
                  </a:cubicBezTo>
                  <a:cubicBezTo>
                    <a:pt x="135" y="522"/>
                    <a:pt x="136" y="520"/>
                    <a:pt x="133" y="521"/>
                  </a:cubicBezTo>
                  <a:cubicBezTo>
                    <a:pt x="134" y="519"/>
                    <a:pt x="134" y="517"/>
                    <a:pt x="132" y="517"/>
                  </a:cubicBezTo>
                  <a:cubicBezTo>
                    <a:pt x="131" y="516"/>
                    <a:pt x="133" y="515"/>
                    <a:pt x="132" y="514"/>
                  </a:cubicBezTo>
                  <a:cubicBezTo>
                    <a:pt x="129" y="514"/>
                    <a:pt x="130" y="512"/>
                    <a:pt x="130" y="511"/>
                  </a:cubicBezTo>
                  <a:cubicBezTo>
                    <a:pt x="129" y="509"/>
                    <a:pt x="130" y="507"/>
                    <a:pt x="132" y="507"/>
                  </a:cubicBezTo>
                  <a:cubicBezTo>
                    <a:pt x="132" y="506"/>
                    <a:pt x="131" y="506"/>
                    <a:pt x="132" y="505"/>
                  </a:cubicBezTo>
                  <a:cubicBezTo>
                    <a:pt x="132" y="504"/>
                    <a:pt x="133" y="504"/>
                    <a:pt x="134" y="504"/>
                  </a:cubicBezTo>
                  <a:cubicBezTo>
                    <a:pt x="134" y="505"/>
                    <a:pt x="135" y="504"/>
                    <a:pt x="135" y="504"/>
                  </a:cubicBezTo>
                  <a:cubicBezTo>
                    <a:pt x="135" y="503"/>
                    <a:pt x="134" y="504"/>
                    <a:pt x="134" y="504"/>
                  </a:cubicBezTo>
                  <a:cubicBezTo>
                    <a:pt x="135" y="503"/>
                    <a:pt x="135" y="503"/>
                    <a:pt x="136" y="503"/>
                  </a:cubicBezTo>
                  <a:cubicBezTo>
                    <a:pt x="136" y="503"/>
                    <a:pt x="136" y="503"/>
                    <a:pt x="136" y="502"/>
                  </a:cubicBezTo>
                  <a:cubicBezTo>
                    <a:pt x="136" y="502"/>
                    <a:pt x="135" y="502"/>
                    <a:pt x="135" y="502"/>
                  </a:cubicBezTo>
                  <a:cubicBezTo>
                    <a:pt x="134" y="503"/>
                    <a:pt x="133" y="503"/>
                    <a:pt x="133" y="501"/>
                  </a:cubicBezTo>
                  <a:cubicBezTo>
                    <a:pt x="134" y="501"/>
                    <a:pt x="135" y="502"/>
                    <a:pt x="136" y="501"/>
                  </a:cubicBezTo>
                  <a:cubicBezTo>
                    <a:pt x="135" y="501"/>
                    <a:pt x="133" y="500"/>
                    <a:pt x="132" y="500"/>
                  </a:cubicBezTo>
                  <a:cubicBezTo>
                    <a:pt x="131" y="501"/>
                    <a:pt x="130" y="500"/>
                    <a:pt x="130" y="499"/>
                  </a:cubicBezTo>
                  <a:cubicBezTo>
                    <a:pt x="129" y="498"/>
                    <a:pt x="131" y="498"/>
                    <a:pt x="131" y="497"/>
                  </a:cubicBezTo>
                  <a:cubicBezTo>
                    <a:pt x="130" y="497"/>
                    <a:pt x="129" y="498"/>
                    <a:pt x="129" y="497"/>
                  </a:cubicBezTo>
                  <a:cubicBezTo>
                    <a:pt x="128" y="496"/>
                    <a:pt x="130" y="496"/>
                    <a:pt x="131" y="495"/>
                  </a:cubicBezTo>
                  <a:cubicBezTo>
                    <a:pt x="131" y="495"/>
                    <a:pt x="132" y="495"/>
                    <a:pt x="132" y="495"/>
                  </a:cubicBezTo>
                  <a:cubicBezTo>
                    <a:pt x="131" y="494"/>
                    <a:pt x="129" y="496"/>
                    <a:pt x="128" y="495"/>
                  </a:cubicBezTo>
                  <a:cubicBezTo>
                    <a:pt x="128" y="494"/>
                    <a:pt x="129" y="492"/>
                    <a:pt x="129" y="491"/>
                  </a:cubicBezTo>
                  <a:cubicBezTo>
                    <a:pt x="129" y="490"/>
                    <a:pt x="129" y="488"/>
                    <a:pt x="130" y="487"/>
                  </a:cubicBezTo>
                  <a:cubicBezTo>
                    <a:pt x="130" y="486"/>
                    <a:pt x="129" y="484"/>
                    <a:pt x="131" y="485"/>
                  </a:cubicBezTo>
                  <a:cubicBezTo>
                    <a:pt x="131" y="485"/>
                    <a:pt x="132" y="485"/>
                    <a:pt x="132" y="484"/>
                  </a:cubicBezTo>
                  <a:cubicBezTo>
                    <a:pt x="132" y="482"/>
                    <a:pt x="133" y="481"/>
                    <a:pt x="134" y="479"/>
                  </a:cubicBezTo>
                  <a:cubicBezTo>
                    <a:pt x="133" y="479"/>
                    <a:pt x="132" y="479"/>
                    <a:pt x="133" y="478"/>
                  </a:cubicBezTo>
                  <a:cubicBezTo>
                    <a:pt x="133" y="477"/>
                    <a:pt x="134" y="478"/>
                    <a:pt x="134" y="478"/>
                  </a:cubicBezTo>
                  <a:cubicBezTo>
                    <a:pt x="134" y="478"/>
                    <a:pt x="135" y="478"/>
                    <a:pt x="135" y="479"/>
                  </a:cubicBezTo>
                  <a:cubicBezTo>
                    <a:pt x="136" y="479"/>
                    <a:pt x="137" y="478"/>
                    <a:pt x="138" y="478"/>
                  </a:cubicBezTo>
                  <a:cubicBezTo>
                    <a:pt x="137" y="478"/>
                    <a:pt x="137" y="477"/>
                    <a:pt x="137" y="477"/>
                  </a:cubicBezTo>
                  <a:cubicBezTo>
                    <a:pt x="136" y="478"/>
                    <a:pt x="135" y="477"/>
                    <a:pt x="135" y="476"/>
                  </a:cubicBezTo>
                  <a:cubicBezTo>
                    <a:pt x="135" y="476"/>
                    <a:pt x="134" y="476"/>
                    <a:pt x="134" y="476"/>
                  </a:cubicBezTo>
                  <a:cubicBezTo>
                    <a:pt x="134" y="475"/>
                    <a:pt x="134" y="475"/>
                    <a:pt x="134" y="475"/>
                  </a:cubicBezTo>
                  <a:cubicBezTo>
                    <a:pt x="133" y="474"/>
                    <a:pt x="132" y="474"/>
                    <a:pt x="133" y="473"/>
                  </a:cubicBezTo>
                  <a:cubicBezTo>
                    <a:pt x="134" y="473"/>
                    <a:pt x="135" y="472"/>
                    <a:pt x="135" y="474"/>
                  </a:cubicBezTo>
                  <a:cubicBezTo>
                    <a:pt x="136" y="473"/>
                    <a:pt x="136" y="473"/>
                    <a:pt x="137" y="473"/>
                  </a:cubicBezTo>
                  <a:cubicBezTo>
                    <a:pt x="136" y="472"/>
                    <a:pt x="136" y="471"/>
                    <a:pt x="137" y="471"/>
                  </a:cubicBezTo>
                  <a:cubicBezTo>
                    <a:pt x="138" y="471"/>
                    <a:pt x="138" y="470"/>
                    <a:pt x="138" y="470"/>
                  </a:cubicBezTo>
                  <a:cubicBezTo>
                    <a:pt x="136" y="469"/>
                    <a:pt x="135" y="471"/>
                    <a:pt x="133" y="470"/>
                  </a:cubicBezTo>
                  <a:cubicBezTo>
                    <a:pt x="134" y="469"/>
                    <a:pt x="136" y="470"/>
                    <a:pt x="136" y="469"/>
                  </a:cubicBezTo>
                  <a:cubicBezTo>
                    <a:pt x="137" y="468"/>
                    <a:pt x="138" y="468"/>
                    <a:pt x="139" y="469"/>
                  </a:cubicBezTo>
                  <a:cubicBezTo>
                    <a:pt x="139" y="469"/>
                    <a:pt x="139" y="469"/>
                    <a:pt x="139" y="470"/>
                  </a:cubicBezTo>
                  <a:cubicBezTo>
                    <a:pt x="139" y="470"/>
                    <a:pt x="140" y="470"/>
                    <a:pt x="140" y="470"/>
                  </a:cubicBezTo>
                  <a:cubicBezTo>
                    <a:pt x="141" y="470"/>
                    <a:pt x="142" y="470"/>
                    <a:pt x="142" y="471"/>
                  </a:cubicBezTo>
                  <a:cubicBezTo>
                    <a:pt x="142" y="472"/>
                    <a:pt x="142" y="472"/>
                    <a:pt x="143" y="472"/>
                  </a:cubicBezTo>
                  <a:cubicBezTo>
                    <a:pt x="144" y="472"/>
                    <a:pt x="145" y="471"/>
                    <a:pt x="146" y="471"/>
                  </a:cubicBezTo>
                  <a:cubicBezTo>
                    <a:pt x="147" y="471"/>
                    <a:pt x="148" y="471"/>
                    <a:pt x="148" y="470"/>
                  </a:cubicBezTo>
                  <a:cubicBezTo>
                    <a:pt x="145" y="470"/>
                    <a:pt x="148" y="469"/>
                    <a:pt x="147" y="468"/>
                  </a:cubicBezTo>
                  <a:cubicBezTo>
                    <a:pt x="146" y="468"/>
                    <a:pt x="145" y="468"/>
                    <a:pt x="146" y="467"/>
                  </a:cubicBezTo>
                  <a:cubicBezTo>
                    <a:pt x="147" y="465"/>
                    <a:pt x="147" y="464"/>
                    <a:pt x="147" y="462"/>
                  </a:cubicBezTo>
                  <a:cubicBezTo>
                    <a:pt x="147" y="462"/>
                    <a:pt x="147" y="461"/>
                    <a:pt x="148" y="461"/>
                  </a:cubicBezTo>
                  <a:cubicBezTo>
                    <a:pt x="148" y="461"/>
                    <a:pt x="148" y="461"/>
                    <a:pt x="149" y="461"/>
                  </a:cubicBezTo>
                  <a:cubicBezTo>
                    <a:pt x="150" y="462"/>
                    <a:pt x="151" y="464"/>
                    <a:pt x="152" y="465"/>
                  </a:cubicBezTo>
                  <a:cubicBezTo>
                    <a:pt x="152" y="465"/>
                    <a:pt x="152" y="464"/>
                    <a:pt x="152" y="464"/>
                  </a:cubicBezTo>
                  <a:cubicBezTo>
                    <a:pt x="152" y="463"/>
                    <a:pt x="151" y="463"/>
                    <a:pt x="152" y="462"/>
                  </a:cubicBezTo>
                  <a:cubicBezTo>
                    <a:pt x="152" y="461"/>
                    <a:pt x="151" y="462"/>
                    <a:pt x="151" y="461"/>
                  </a:cubicBezTo>
                  <a:cubicBezTo>
                    <a:pt x="152" y="461"/>
                    <a:pt x="153" y="460"/>
                    <a:pt x="154" y="461"/>
                  </a:cubicBezTo>
                  <a:cubicBezTo>
                    <a:pt x="154" y="461"/>
                    <a:pt x="155" y="461"/>
                    <a:pt x="155" y="460"/>
                  </a:cubicBezTo>
                  <a:cubicBezTo>
                    <a:pt x="155" y="460"/>
                    <a:pt x="156" y="460"/>
                    <a:pt x="155" y="459"/>
                  </a:cubicBezTo>
                  <a:cubicBezTo>
                    <a:pt x="154" y="459"/>
                    <a:pt x="154" y="459"/>
                    <a:pt x="154" y="458"/>
                  </a:cubicBezTo>
                  <a:cubicBezTo>
                    <a:pt x="152" y="459"/>
                    <a:pt x="150" y="459"/>
                    <a:pt x="148" y="460"/>
                  </a:cubicBezTo>
                  <a:cubicBezTo>
                    <a:pt x="148" y="460"/>
                    <a:pt x="147" y="459"/>
                    <a:pt x="147" y="459"/>
                  </a:cubicBezTo>
                  <a:cubicBezTo>
                    <a:pt x="148" y="457"/>
                    <a:pt x="148" y="456"/>
                    <a:pt x="149" y="454"/>
                  </a:cubicBezTo>
                  <a:cubicBezTo>
                    <a:pt x="149" y="454"/>
                    <a:pt x="149" y="454"/>
                    <a:pt x="149" y="453"/>
                  </a:cubicBezTo>
                  <a:cubicBezTo>
                    <a:pt x="148" y="451"/>
                    <a:pt x="149" y="451"/>
                    <a:pt x="151" y="451"/>
                  </a:cubicBezTo>
                  <a:cubicBezTo>
                    <a:pt x="151" y="450"/>
                    <a:pt x="149" y="451"/>
                    <a:pt x="149" y="450"/>
                  </a:cubicBezTo>
                  <a:cubicBezTo>
                    <a:pt x="149" y="448"/>
                    <a:pt x="151" y="448"/>
                    <a:pt x="153" y="448"/>
                  </a:cubicBezTo>
                  <a:cubicBezTo>
                    <a:pt x="153" y="448"/>
                    <a:pt x="153" y="448"/>
                    <a:pt x="153" y="448"/>
                  </a:cubicBezTo>
                  <a:cubicBezTo>
                    <a:pt x="152" y="447"/>
                    <a:pt x="151" y="446"/>
                    <a:pt x="151" y="445"/>
                  </a:cubicBezTo>
                  <a:cubicBezTo>
                    <a:pt x="151" y="445"/>
                    <a:pt x="151" y="444"/>
                    <a:pt x="152" y="444"/>
                  </a:cubicBezTo>
                  <a:cubicBezTo>
                    <a:pt x="151" y="444"/>
                    <a:pt x="150" y="444"/>
                    <a:pt x="150" y="444"/>
                  </a:cubicBezTo>
                  <a:cubicBezTo>
                    <a:pt x="148" y="444"/>
                    <a:pt x="147" y="445"/>
                    <a:pt x="146" y="444"/>
                  </a:cubicBezTo>
                  <a:cubicBezTo>
                    <a:pt x="145" y="444"/>
                    <a:pt x="144" y="444"/>
                    <a:pt x="144" y="443"/>
                  </a:cubicBezTo>
                  <a:cubicBezTo>
                    <a:pt x="144" y="443"/>
                    <a:pt x="144" y="443"/>
                    <a:pt x="144" y="443"/>
                  </a:cubicBezTo>
                  <a:cubicBezTo>
                    <a:pt x="141" y="445"/>
                    <a:pt x="138" y="443"/>
                    <a:pt x="137" y="440"/>
                  </a:cubicBezTo>
                  <a:cubicBezTo>
                    <a:pt x="136" y="439"/>
                    <a:pt x="135" y="438"/>
                    <a:pt x="133" y="437"/>
                  </a:cubicBezTo>
                  <a:cubicBezTo>
                    <a:pt x="133" y="437"/>
                    <a:pt x="133" y="437"/>
                    <a:pt x="132" y="437"/>
                  </a:cubicBezTo>
                  <a:cubicBezTo>
                    <a:pt x="131" y="437"/>
                    <a:pt x="130" y="437"/>
                    <a:pt x="129" y="437"/>
                  </a:cubicBezTo>
                  <a:cubicBezTo>
                    <a:pt x="127" y="436"/>
                    <a:pt x="127" y="435"/>
                    <a:pt x="126" y="434"/>
                  </a:cubicBezTo>
                  <a:cubicBezTo>
                    <a:pt x="126" y="433"/>
                    <a:pt x="126" y="433"/>
                    <a:pt x="126" y="433"/>
                  </a:cubicBezTo>
                  <a:cubicBezTo>
                    <a:pt x="123" y="430"/>
                    <a:pt x="123" y="429"/>
                    <a:pt x="126" y="428"/>
                  </a:cubicBezTo>
                  <a:cubicBezTo>
                    <a:pt x="127" y="427"/>
                    <a:pt x="127" y="427"/>
                    <a:pt x="128" y="427"/>
                  </a:cubicBezTo>
                  <a:cubicBezTo>
                    <a:pt x="129" y="429"/>
                    <a:pt x="132" y="428"/>
                    <a:pt x="134" y="429"/>
                  </a:cubicBezTo>
                  <a:cubicBezTo>
                    <a:pt x="135" y="429"/>
                    <a:pt x="135" y="429"/>
                    <a:pt x="136" y="429"/>
                  </a:cubicBezTo>
                  <a:cubicBezTo>
                    <a:pt x="137" y="429"/>
                    <a:pt x="138" y="431"/>
                    <a:pt x="139" y="432"/>
                  </a:cubicBezTo>
                  <a:cubicBezTo>
                    <a:pt x="140" y="432"/>
                    <a:pt x="140" y="432"/>
                    <a:pt x="141" y="433"/>
                  </a:cubicBezTo>
                  <a:cubicBezTo>
                    <a:pt x="143" y="435"/>
                    <a:pt x="146" y="436"/>
                    <a:pt x="148" y="437"/>
                  </a:cubicBezTo>
                  <a:cubicBezTo>
                    <a:pt x="149" y="437"/>
                    <a:pt x="149" y="437"/>
                    <a:pt x="149" y="437"/>
                  </a:cubicBezTo>
                  <a:cubicBezTo>
                    <a:pt x="151" y="437"/>
                    <a:pt x="149" y="435"/>
                    <a:pt x="150" y="434"/>
                  </a:cubicBezTo>
                  <a:cubicBezTo>
                    <a:pt x="149" y="436"/>
                    <a:pt x="148" y="436"/>
                    <a:pt x="147" y="434"/>
                  </a:cubicBezTo>
                  <a:cubicBezTo>
                    <a:pt x="147" y="434"/>
                    <a:pt x="146" y="434"/>
                    <a:pt x="146" y="433"/>
                  </a:cubicBezTo>
                  <a:cubicBezTo>
                    <a:pt x="146" y="433"/>
                    <a:pt x="146" y="433"/>
                    <a:pt x="146" y="433"/>
                  </a:cubicBezTo>
                  <a:cubicBezTo>
                    <a:pt x="147" y="433"/>
                    <a:pt x="147" y="433"/>
                    <a:pt x="147" y="434"/>
                  </a:cubicBezTo>
                  <a:cubicBezTo>
                    <a:pt x="148" y="433"/>
                    <a:pt x="149" y="434"/>
                    <a:pt x="148" y="433"/>
                  </a:cubicBezTo>
                  <a:cubicBezTo>
                    <a:pt x="147" y="431"/>
                    <a:pt x="149" y="432"/>
                    <a:pt x="149" y="431"/>
                  </a:cubicBezTo>
                  <a:cubicBezTo>
                    <a:pt x="149" y="431"/>
                    <a:pt x="149" y="430"/>
                    <a:pt x="149" y="430"/>
                  </a:cubicBezTo>
                  <a:cubicBezTo>
                    <a:pt x="148" y="430"/>
                    <a:pt x="147" y="431"/>
                    <a:pt x="147" y="429"/>
                  </a:cubicBezTo>
                  <a:cubicBezTo>
                    <a:pt x="148" y="429"/>
                    <a:pt x="149" y="429"/>
                    <a:pt x="150" y="430"/>
                  </a:cubicBezTo>
                  <a:cubicBezTo>
                    <a:pt x="149" y="428"/>
                    <a:pt x="149" y="427"/>
                    <a:pt x="148" y="426"/>
                  </a:cubicBezTo>
                  <a:cubicBezTo>
                    <a:pt x="146" y="427"/>
                    <a:pt x="145" y="426"/>
                    <a:pt x="143" y="425"/>
                  </a:cubicBezTo>
                  <a:cubicBezTo>
                    <a:pt x="143" y="425"/>
                    <a:pt x="142" y="424"/>
                    <a:pt x="141" y="423"/>
                  </a:cubicBezTo>
                  <a:cubicBezTo>
                    <a:pt x="143" y="422"/>
                    <a:pt x="144" y="424"/>
                    <a:pt x="146" y="424"/>
                  </a:cubicBezTo>
                  <a:cubicBezTo>
                    <a:pt x="145" y="423"/>
                    <a:pt x="145" y="422"/>
                    <a:pt x="145" y="422"/>
                  </a:cubicBezTo>
                  <a:cubicBezTo>
                    <a:pt x="144" y="422"/>
                    <a:pt x="143" y="422"/>
                    <a:pt x="143" y="421"/>
                  </a:cubicBezTo>
                  <a:cubicBezTo>
                    <a:pt x="142" y="421"/>
                    <a:pt x="142" y="421"/>
                    <a:pt x="142" y="421"/>
                  </a:cubicBezTo>
                  <a:cubicBezTo>
                    <a:pt x="141" y="422"/>
                    <a:pt x="140" y="422"/>
                    <a:pt x="140" y="422"/>
                  </a:cubicBezTo>
                  <a:cubicBezTo>
                    <a:pt x="139" y="421"/>
                    <a:pt x="140" y="420"/>
                    <a:pt x="140" y="420"/>
                  </a:cubicBezTo>
                  <a:cubicBezTo>
                    <a:pt x="140" y="420"/>
                    <a:pt x="140" y="420"/>
                    <a:pt x="140" y="420"/>
                  </a:cubicBezTo>
                  <a:cubicBezTo>
                    <a:pt x="139" y="420"/>
                    <a:pt x="138" y="420"/>
                    <a:pt x="138" y="421"/>
                  </a:cubicBezTo>
                  <a:cubicBezTo>
                    <a:pt x="137" y="421"/>
                    <a:pt x="137" y="420"/>
                    <a:pt x="137" y="420"/>
                  </a:cubicBezTo>
                  <a:cubicBezTo>
                    <a:pt x="136" y="420"/>
                    <a:pt x="136" y="420"/>
                    <a:pt x="135" y="420"/>
                  </a:cubicBezTo>
                  <a:cubicBezTo>
                    <a:pt x="134" y="420"/>
                    <a:pt x="133" y="420"/>
                    <a:pt x="133" y="418"/>
                  </a:cubicBezTo>
                  <a:cubicBezTo>
                    <a:pt x="133" y="417"/>
                    <a:pt x="134" y="416"/>
                    <a:pt x="135" y="416"/>
                  </a:cubicBezTo>
                  <a:cubicBezTo>
                    <a:pt x="135" y="416"/>
                    <a:pt x="135" y="416"/>
                    <a:pt x="135" y="416"/>
                  </a:cubicBezTo>
                  <a:cubicBezTo>
                    <a:pt x="134" y="415"/>
                    <a:pt x="134" y="415"/>
                    <a:pt x="135" y="414"/>
                  </a:cubicBezTo>
                  <a:cubicBezTo>
                    <a:pt x="136" y="413"/>
                    <a:pt x="137" y="413"/>
                    <a:pt x="138" y="412"/>
                  </a:cubicBezTo>
                  <a:cubicBezTo>
                    <a:pt x="138" y="412"/>
                    <a:pt x="139" y="412"/>
                    <a:pt x="139" y="412"/>
                  </a:cubicBezTo>
                  <a:cubicBezTo>
                    <a:pt x="141" y="412"/>
                    <a:pt x="143" y="411"/>
                    <a:pt x="143" y="409"/>
                  </a:cubicBezTo>
                  <a:cubicBezTo>
                    <a:pt x="143" y="408"/>
                    <a:pt x="143" y="408"/>
                    <a:pt x="142" y="408"/>
                  </a:cubicBezTo>
                  <a:cubicBezTo>
                    <a:pt x="142" y="410"/>
                    <a:pt x="141" y="410"/>
                    <a:pt x="140" y="411"/>
                  </a:cubicBezTo>
                  <a:cubicBezTo>
                    <a:pt x="139" y="411"/>
                    <a:pt x="138" y="411"/>
                    <a:pt x="137" y="410"/>
                  </a:cubicBezTo>
                  <a:cubicBezTo>
                    <a:pt x="136" y="409"/>
                    <a:pt x="136" y="409"/>
                    <a:pt x="136" y="409"/>
                  </a:cubicBezTo>
                  <a:cubicBezTo>
                    <a:pt x="135" y="409"/>
                    <a:pt x="135" y="409"/>
                    <a:pt x="134" y="409"/>
                  </a:cubicBezTo>
                  <a:cubicBezTo>
                    <a:pt x="135" y="409"/>
                    <a:pt x="135" y="409"/>
                    <a:pt x="135" y="410"/>
                  </a:cubicBezTo>
                  <a:cubicBezTo>
                    <a:pt x="135" y="410"/>
                    <a:pt x="135" y="411"/>
                    <a:pt x="135" y="411"/>
                  </a:cubicBezTo>
                  <a:cubicBezTo>
                    <a:pt x="134" y="412"/>
                    <a:pt x="134" y="412"/>
                    <a:pt x="132" y="412"/>
                  </a:cubicBezTo>
                  <a:cubicBezTo>
                    <a:pt x="132" y="412"/>
                    <a:pt x="132" y="411"/>
                    <a:pt x="132" y="411"/>
                  </a:cubicBezTo>
                  <a:cubicBezTo>
                    <a:pt x="131" y="408"/>
                    <a:pt x="133" y="410"/>
                    <a:pt x="133" y="410"/>
                  </a:cubicBezTo>
                  <a:cubicBezTo>
                    <a:pt x="133" y="410"/>
                    <a:pt x="133" y="410"/>
                    <a:pt x="133" y="410"/>
                  </a:cubicBezTo>
                  <a:cubicBezTo>
                    <a:pt x="133" y="409"/>
                    <a:pt x="133" y="409"/>
                    <a:pt x="133" y="409"/>
                  </a:cubicBezTo>
                  <a:cubicBezTo>
                    <a:pt x="132" y="408"/>
                    <a:pt x="133" y="407"/>
                    <a:pt x="134" y="407"/>
                  </a:cubicBezTo>
                  <a:cubicBezTo>
                    <a:pt x="135" y="406"/>
                    <a:pt x="135" y="406"/>
                    <a:pt x="135" y="404"/>
                  </a:cubicBezTo>
                  <a:cubicBezTo>
                    <a:pt x="133" y="404"/>
                    <a:pt x="134" y="407"/>
                    <a:pt x="132" y="407"/>
                  </a:cubicBezTo>
                  <a:cubicBezTo>
                    <a:pt x="132" y="407"/>
                    <a:pt x="132" y="406"/>
                    <a:pt x="131" y="406"/>
                  </a:cubicBezTo>
                  <a:cubicBezTo>
                    <a:pt x="131" y="407"/>
                    <a:pt x="131" y="407"/>
                    <a:pt x="130" y="407"/>
                  </a:cubicBezTo>
                  <a:cubicBezTo>
                    <a:pt x="130" y="408"/>
                    <a:pt x="129" y="408"/>
                    <a:pt x="129" y="409"/>
                  </a:cubicBezTo>
                  <a:cubicBezTo>
                    <a:pt x="130" y="411"/>
                    <a:pt x="128" y="410"/>
                    <a:pt x="127" y="410"/>
                  </a:cubicBezTo>
                  <a:cubicBezTo>
                    <a:pt x="129" y="413"/>
                    <a:pt x="129" y="413"/>
                    <a:pt x="126" y="415"/>
                  </a:cubicBezTo>
                  <a:cubicBezTo>
                    <a:pt x="126" y="415"/>
                    <a:pt x="126" y="415"/>
                    <a:pt x="126" y="415"/>
                  </a:cubicBezTo>
                  <a:cubicBezTo>
                    <a:pt x="126" y="415"/>
                    <a:pt x="126" y="415"/>
                    <a:pt x="125" y="415"/>
                  </a:cubicBezTo>
                  <a:cubicBezTo>
                    <a:pt x="125" y="415"/>
                    <a:pt x="126" y="415"/>
                    <a:pt x="126" y="415"/>
                  </a:cubicBezTo>
                  <a:cubicBezTo>
                    <a:pt x="124" y="416"/>
                    <a:pt x="123" y="417"/>
                    <a:pt x="121" y="415"/>
                  </a:cubicBezTo>
                  <a:cubicBezTo>
                    <a:pt x="121" y="415"/>
                    <a:pt x="121" y="414"/>
                    <a:pt x="120" y="415"/>
                  </a:cubicBezTo>
                  <a:cubicBezTo>
                    <a:pt x="119" y="416"/>
                    <a:pt x="118" y="415"/>
                    <a:pt x="117" y="414"/>
                  </a:cubicBezTo>
                  <a:cubicBezTo>
                    <a:pt x="117" y="413"/>
                    <a:pt x="117" y="411"/>
                    <a:pt x="115" y="409"/>
                  </a:cubicBezTo>
                  <a:cubicBezTo>
                    <a:pt x="115" y="409"/>
                    <a:pt x="115" y="408"/>
                    <a:pt x="116" y="408"/>
                  </a:cubicBezTo>
                  <a:cubicBezTo>
                    <a:pt x="117" y="408"/>
                    <a:pt x="117" y="407"/>
                    <a:pt x="118" y="407"/>
                  </a:cubicBezTo>
                  <a:cubicBezTo>
                    <a:pt x="118" y="406"/>
                    <a:pt x="118" y="406"/>
                    <a:pt x="119" y="405"/>
                  </a:cubicBezTo>
                  <a:cubicBezTo>
                    <a:pt x="120" y="404"/>
                    <a:pt x="121" y="405"/>
                    <a:pt x="122" y="404"/>
                  </a:cubicBezTo>
                  <a:cubicBezTo>
                    <a:pt x="122" y="404"/>
                    <a:pt x="122" y="404"/>
                    <a:pt x="122" y="404"/>
                  </a:cubicBezTo>
                  <a:cubicBezTo>
                    <a:pt x="122" y="404"/>
                    <a:pt x="122" y="403"/>
                    <a:pt x="122" y="403"/>
                  </a:cubicBezTo>
                  <a:cubicBezTo>
                    <a:pt x="121" y="404"/>
                    <a:pt x="120" y="405"/>
                    <a:pt x="119" y="404"/>
                  </a:cubicBezTo>
                  <a:cubicBezTo>
                    <a:pt x="118" y="404"/>
                    <a:pt x="117" y="403"/>
                    <a:pt x="117" y="402"/>
                  </a:cubicBezTo>
                  <a:cubicBezTo>
                    <a:pt x="117" y="401"/>
                    <a:pt x="118" y="400"/>
                    <a:pt x="119" y="400"/>
                  </a:cubicBezTo>
                  <a:cubicBezTo>
                    <a:pt x="120" y="399"/>
                    <a:pt x="121" y="398"/>
                    <a:pt x="121" y="397"/>
                  </a:cubicBezTo>
                  <a:cubicBezTo>
                    <a:pt x="121" y="395"/>
                    <a:pt x="120" y="396"/>
                    <a:pt x="120" y="397"/>
                  </a:cubicBezTo>
                  <a:cubicBezTo>
                    <a:pt x="120" y="397"/>
                    <a:pt x="119" y="398"/>
                    <a:pt x="119" y="398"/>
                  </a:cubicBezTo>
                  <a:cubicBezTo>
                    <a:pt x="118" y="398"/>
                    <a:pt x="118" y="399"/>
                    <a:pt x="117" y="399"/>
                  </a:cubicBezTo>
                  <a:cubicBezTo>
                    <a:pt x="116" y="399"/>
                    <a:pt x="116" y="398"/>
                    <a:pt x="117" y="398"/>
                  </a:cubicBezTo>
                  <a:cubicBezTo>
                    <a:pt x="117" y="397"/>
                    <a:pt x="117" y="396"/>
                    <a:pt x="118" y="396"/>
                  </a:cubicBezTo>
                  <a:cubicBezTo>
                    <a:pt x="119" y="396"/>
                    <a:pt x="119" y="396"/>
                    <a:pt x="119" y="395"/>
                  </a:cubicBezTo>
                  <a:cubicBezTo>
                    <a:pt x="119" y="395"/>
                    <a:pt x="119" y="395"/>
                    <a:pt x="119" y="395"/>
                  </a:cubicBezTo>
                  <a:cubicBezTo>
                    <a:pt x="119" y="395"/>
                    <a:pt x="119" y="394"/>
                    <a:pt x="119" y="394"/>
                  </a:cubicBezTo>
                  <a:cubicBezTo>
                    <a:pt x="119" y="394"/>
                    <a:pt x="119" y="394"/>
                    <a:pt x="118" y="394"/>
                  </a:cubicBezTo>
                  <a:cubicBezTo>
                    <a:pt x="117" y="394"/>
                    <a:pt x="116" y="393"/>
                    <a:pt x="116" y="393"/>
                  </a:cubicBezTo>
                  <a:cubicBezTo>
                    <a:pt x="117" y="392"/>
                    <a:pt x="118" y="391"/>
                    <a:pt x="119" y="390"/>
                  </a:cubicBezTo>
                  <a:cubicBezTo>
                    <a:pt x="119" y="390"/>
                    <a:pt x="119" y="392"/>
                    <a:pt x="120" y="391"/>
                  </a:cubicBezTo>
                  <a:cubicBezTo>
                    <a:pt x="120" y="391"/>
                    <a:pt x="120" y="391"/>
                    <a:pt x="120" y="391"/>
                  </a:cubicBezTo>
                  <a:cubicBezTo>
                    <a:pt x="121" y="391"/>
                    <a:pt x="121" y="391"/>
                    <a:pt x="121" y="391"/>
                  </a:cubicBezTo>
                  <a:cubicBezTo>
                    <a:pt x="121" y="390"/>
                    <a:pt x="121" y="389"/>
                    <a:pt x="122" y="389"/>
                  </a:cubicBezTo>
                  <a:cubicBezTo>
                    <a:pt x="122" y="389"/>
                    <a:pt x="122" y="389"/>
                    <a:pt x="122" y="389"/>
                  </a:cubicBezTo>
                  <a:cubicBezTo>
                    <a:pt x="122" y="389"/>
                    <a:pt x="122" y="389"/>
                    <a:pt x="122" y="388"/>
                  </a:cubicBezTo>
                  <a:cubicBezTo>
                    <a:pt x="121" y="388"/>
                    <a:pt x="121" y="388"/>
                    <a:pt x="121" y="388"/>
                  </a:cubicBezTo>
                  <a:cubicBezTo>
                    <a:pt x="120" y="389"/>
                    <a:pt x="120" y="389"/>
                    <a:pt x="120" y="387"/>
                  </a:cubicBezTo>
                  <a:cubicBezTo>
                    <a:pt x="120" y="386"/>
                    <a:pt x="119" y="387"/>
                    <a:pt x="119" y="388"/>
                  </a:cubicBezTo>
                  <a:cubicBezTo>
                    <a:pt x="118" y="389"/>
                    <a:pt x="118" y="389"/>
                    <a:pt x="117" y="389"/>
                  </a:cubicBezTo>
                  <a:cubicBezTo>
                    <a:pt x="115" y="389"/>
                    <a:pt x="115" y="389"/>
                    <a:pt x="116" y="387"/>
                  </a:cubicBezTo>
                  <a:cubicBezTo>
                    <a:pt x="116" y="387"/>
                    <a:pt x="115" y="386"/>
                    <a:pt x="114" y="387"/>
                  </a:cubicBezTo>
                  <a:cubicBezTo>
                    <a:pt x="114" y="388"/>
                    <a:pt x="113" y="388"/>
                    <a:pt x="113" y="388"/>
                  </a:cubicBezTo>
                  <a:cubicBezTo>
                    <a:pt x="112" y="387"/>
                    <a:pt x="113" y="387"/>
                    <a:pt x="113" y="386"/>
                  </a:cubicBezTo>
                  <a:cubicBezTo>
                    <a:pt x="114" y="386"/>
                    <a:pt x="114" y="385"/>
                    <a:pt x="115" y="384"/>
                  </a:cubicBezTo>
                  <a:cubicBezTo>
                    <a:pt x="116" y="386"/>
                    <a:pt x="117" y="387"/>
                    <a:pt x="118" y="385"/>
                  </a:cubicBezTo>
                  <a:cubicBezTo>
                    <a:pt x="119" y="383"/>
                    <a:pt x="119" y="383"/>
                    <a:pt x="121" y="385"/>
                  </a:cubicBezTo>
                  <a:cubicBezTo>
                    <a:pt x="122" y="385"/>
                    <a:pt x="122" y="385"/>
                    <a:pt x="123" y="384"/>
                  </a:cubicBezTo>
                  <a:cubicBezTo>
                    <a:pt x="123" y="383"/>
                    <a:pt x="123" y="382"/>
                    <a:pt x="123" y="381"/>
                  </a:cubicBezTo>
                  <a:cubicBezTo>
                    <a:pt x="122" y="380"/>
                    <a:pt x="121" y="380"/>
                    <a:pt x="120" y="380"/>
                  </a:cubicBezTo>
                  <a:cubicBezTo>
                    <a:pt x="120" y="381"/>
                    <a:pt x="120" y="383"/>
                    <a:pt x="118" y="381"/>
                  </a:cubicBezTo>
                  <a:cubicBezTo>
                    <a:pt x="117" y="382"/>
                    <a:pt x="117" y="381"/>
                    <a:pt x="116" y="381"/>
                  </a:cubicBezTo>
                  <a:cubicBezTo>
                    <a:pt x="116" y="380"/>
                    <a:pt x="116" y="380"/>
                    <a:pt x="116" y="380"/>
                  </a:cubicBezTo>
                  <a:cubicBezTo>
                    <a:pt x="117" y="379"/>
                    <a:pt x="117" y="379"/>
                    <a:pt x="118" y="380"/>
                  </a:cubicBezTo>
                  <a:cubicBezTo>
                    <a:pt x="119" y="379"/>
                    <a:pt x="117" y="379"/>
                    <a:pt x="117" y="379"/>
                  </a:cubicBezTo>
                  <a:cubicBezTo>
                    <a:pt x="117" y="379"/>
                    <a:pt x="116" y="379"/>
                    <a:pt x="116" y="378"/>
                  </a:cubicBezTo>
                  <a:cubicBezTo>
                    <a:pt x="116" y="377"/>
                    <a:pt x="117" y="378"/>
                    <a:pt x="118" y="377"/>
                  </a:cubicBezTo>
                  <a:cubicBezTo>
                    <a:pt x="118" y="376"/>
                    <a:pt x="119" y="376"/>
                    <a:pt x="120" y="376"/>
                  </a:cubicBezTo>
                  <a:cubicBezTo>
                    <a:pt x="120" y="376"/>
                    <a:pt x="120" y="375"/>
                    <a:pt x="119" y="375"/>
                  </a:cubicBezTo>
                  <a:cubicBezTo>
                    <a:pt x="117" y="374"/>
                    <a:pt x="118" y="373"/>
                    <a:pt x="119" y="372"/>
                  </a:cubicBezTo>
                  <a:cubicBezTo>
                    <a:pt x="120" y="369"/>
                    <a:pt x="118" y="370"/>
                    <a:pt x="117" y="370"/>
                  </a:cubicBezTo>
                  <a:cubicBezTo>
                    <a:pt x="117" y="370"/>
                    <a:pt x="117" y="371"/>
                    <a:pt x="117" y="371"/>
                  </a:cubicBezTo>
                  <a:cubicBezTo>
                    <a:pt x="117" y="371"/>
                    <a:pt x="117" y="372"/>
                    <a:pt x="117" y="372"/>
                  </a:cubicBezTo>
                  <a:cubicBezTo>
                    <a:pt x="117" y="372"/>
                    <a:pt x="118" y="371"/>
                    <a:pt x="118" y="372"/>
                  </a:cubicBezTo>
                  <a:cubicBezTo>
                    <a:pt x="118" y="373"/>
                    <a:pt x="117" y="373"/>
                    <a:pt x="117" y="373"/>
                  </a:cubicBezTo>
                  <a:cubicBezTo>
                    <a:pt x="116" y="374"/>
                    <a:pt x="115" y="374"/>
                    <a:pt x="115" y="373"/>
                  </a:cubicBezTo>
                  <a:cubicBezTo>
                    <a:pt x="115" y="373"/>
                    <a:pt x="115" y="373"/>
                    <a:pt x="114" y="373"/>
                  </a:cubicBezTo>
                  <a:cubicBezTo>
                    <a:pt x="114" y="373"/>
                    <a:pt x="113" y="373"/>
                    <a:pt x="113" y="372"/>
                  </a:cubicBezTo>
                  <a:cubicBezTo>
                    <a:pt x="113" y="371"/>
                    <a:pt x="114" y="371"/>
                    <a:pt x="114" y="371"/>
                  </a:cubicBezTo>
                  <a:cubicBezTo>
                    <a:pt x="115" y="372"/>
                    <a:pt x="115" y="371"/>
                    <a:pt x="116" y="371"/>
                  </a:cubicBezTo>
                  <a:cubicBezTo>
                    <a:pt x="116" y="370"/>
                    <a:pt x="115" y="369"/>
                    <a:pt x="115" y="368"/>
                  </a:cubicBezTo>
                  <a:cubicBezTo>
                    <a:pt x="116" y="368"/>
                    <a:pt x="116" y="369"/>
                    <a:pt x="117" y="369"/>
                  </a:cubicBezTo>
                  <a:cubicBezTo>
                    <a:pt x="118" y="368"/>
                    <a:pt x="116" y="367"/>
                    <a:pt x="116" y="366"/>
                  </a:cubicBezTo>
                  <a:cubicBezTo>
                    <a:pt x="115" y="365"/>
                    <a:pt x="114" y="365"/>
                    <a:pt x="114" y="364"/>
                  </a:cubicBezTo>
                  <a:cubicBezTo>
                    <a:pt x="114" y="363"/>
                    <a:pt x="115" y="362"/>
                    <a:pt x="115" y="361"/>
                  </a:cubicBezTo>
                  <a:cubicBezTo>
                    <a:pt x="117" y="361"/>
                    <a:pt x="117" y="360"/>
                    <a:pt x="116" y="359"/>
                  </a:cubicBezTo>
                  <a:cubicBezTo>
                    <a:pt x="114" y="358"/>
                    <a:pt x="113" y="356"/>
                    <a:pt x="112" y="355"/>
                  </a:cubicBezTo>
                  <a:cubicBezTo>
                    <a:pt x="112" y="354"/>
                    <a:pt x="112" y="353"/>
                    <a:pt x="113" y="352"/>
                  </a:cubicBezTo>
                  <a:cubicBezTo>
                    <a:pt x="113" y="352"/>
                    <a:pt x="114" y="351"/>
                    <a:pt x="112" y="350"/>
                  </a:cubicBezTo>
                  <a:cubicBezTo>
                    <a:pt x="111" y="353"/>
                    <a:pt x="109" y="354"/>
                    <a:pt x="106" y="354"/>
                  </a:cubicBezTo>
                  <a:cubicBezTo>
                    <a:pt x="107" y="353"/>
                    <a:pt x="108" y="352"/>
                    <a:pt x="109" y="352"/>
                  </a:cubicBezTo>
                  <a:cubicBezTo>
                    <a:pt x="111" y="351"/>
                    <a:pt x="112" y="350"/>
                    <a:pt x="110" y="348"/>
                  </a:cubicBezTo>
                  <a:cubicBezTo>
                    <a:pt x="111" y="348"/>
                    <a:pt x="112" y="348"/>
                    <a:pt x="112" y="348"/>
                  </a:cubicBezTo>
                  <a:cubicBezTo>
                    <a:pt x="113" y="348"/>
                    <a:pt x="113" y="347"/>
                    <a:pt x="112" y="346"/>
                  </a:cubicBezTo>
                  <a:cubicBezTo>
                    <a:pt x="112" y="346"/>
                    <a:pt x="112" y="346"/>
                    <a:pt x="112" y="346"/>
                  </a:cubicBezTo>
                  <a:cubicBezTo>
                    <a:pt x="111" y="347"/>
                    <a:pt x="110" y="347"/>
                    <a:pt x="110" y="346"/>
                  </a:cubicBezTo>
                  <a:cubicBezTo>
                    <a:pt x="109" y="345"/>
                    <a:pt x="111" y="346"/>
                    <a:pt x="111" y="345"/>
                  </a:cubicBezTo>
                  <a:cubicBezTo>
                    <a:pt x="110" y="345"/>
                    <a:pt x="109" y="345"/>
                    <a:pt x="108" y="344"/>
                  </a:cubicBezTo>
                  <a:cubicBezTo>
                    <a:pt x="107" y="345"/>
                    <a:pt x="106" y="345"/>
                    <a:pt x="104" y="344"/>
                  </a:cubicBezTo>
                  <a:cubicBezTo>
                    <a:pt x="106" y="344"/>
                    <a:pt x="108" y="343"/>
                    <a:pt x="109" y="343"/>
                  </a:cubicBezTo>
                  <a:cubicBezTo>
                    <a:pt x="110" y="343"/>
                    <a:pt x="111" y="344"/>
                    <a:pt x="112" y="344"/>
                  </a:cubicBezTo>
                  <a:cubicBezTo>
                    <a:pt x="113" y="344"/>
                    <a:pt x="113" y="344"/>
                    <a:pt x="113" y="344"/>
                  </a:cubicBezTo>
                  <a:cubicBezTo>
                    <a:pt x="112" y="343"/>
                    <a:pt x="110" y="343"/>
                    <a:pt x="111" y="341"/>
                  </a:cubicBezTo>
                  <a:cubicBezTo>
                    <a:pt x="110" y="341"/>
                    <a:pt x="109" y="340"/>
                    <a:pt x="108" y="339"/>
                  </a:cubicBezTo>
                  <a:cubicBezTo>
                    <a:pt x="107" y="339"/>
                    <a:pt x="106" y="338"/>
                    <a:pt x="107" y="337"/>
                  </a:cubicBezTo>
                  <a:cubicBezTo>
                    <a:pt x="108" y="337"/>
                    <a:pt x="108" y="336"/>
                    <a:pt x="108" y="335"/>
                  </a:cubicBezTo>
                  <a:cubicBezTo>
                    <a:pt x="107" y="334"/>
                    <a:pt x="106" y="334"/>
                    <a:pt x="106" y="334"/>
                  </a:cubicBezTo>
                  <a:cubicBezTo>
                    <a:pt x="105" y="333"/>
                    <a:pt x="103" y="332"/>
                    <a:pt x="102" y="331"/>
                  </a:cubicBezTo>
                  <a:cubicBezTo>
                    <a:pt x="101" y="330"/>
                    <a:pt x="100" y="330"/>
                    <a:pt x="100" y="329"/>
                  </a:cubicBezTo>
                  <a:cubicBezTo>
                    <a:pt x="101" y="328"/>
                    <a:pt x="102" y="327"/>
                    <a:pt x="99" y="326"/>
                  </a:cubicBezTo>
                  <a:cubicBezTo>
                    <a:pt x="98" y="326"/>
                    <a:pt x="98" y="323"/>
                    <a:pt x="98" y="322"/>
                  </a:cubicBezTo>
                  <a:cubicBezTo>
                    <a:pt x="98" y="322"/>
                    <a:pt x="97" y="322"/>
                    <a:pt x="97" y="322"/>
                  </a:cubicBezTo>
                  <a:cubicBezTo>
                    <a:pt x="96" y="322"/>
                    <a:pt x="97" y="321"/>
                    <a:pt x="97" y="321"/>
                  </a:cubicBezTo>
                  <a:cubicBezTo>
                    <a:pt x="98" y="320"/>
                    <a:pt x="98" y="320"/>
                    <a:pt x="99" y="320"/>
                  </a:cubicBezTo>
                  <a:cubicBezTo>
                    <a:pt x="99" y="320"/>
                    <a:pt x="99" y="320"/>
                    <a:pt x="99" y="320"/>
                  </a:cubicBezTo>
                  <a:cubicBezTo>
                    <a:pt x="99" y="319"/>
                    <a:pt x="99" y="318"/>
                    <a:pt x="100" y="318"/>
                  </a:cubicBezTo>
                  <a:cubicBezTo>
                    <a:pt x="99" y="317"/>
                    <a:pt x="97" y="317"/>
                    <a:pt x="98" y="315"/>
                  </a:cubicBezTo>
                  <a:cubicBezTo>
                    <a:pt x="97" y="315"/>
                    <a:pt x="98" y="310"/>
                    <a:pt x="95" y="313"/>
                  </a:cubicBezTo>
                  <a:cubicBezTo>
                    <a:pt x="94" y="313"/>
                    <a:pt x="92" y="311"/>
                    <a:pt x="93" y="310"/>
                  </a:cubicBezTo>
                  <a:cubicBezTo>
                    <a:pt x="93" y="309"/>
                    <a:pt x="93" y="309"/>
                    <a:pt x="93" y="308"/>
                  </a:cubicBezTo>
                  <a:cubicBezTo>
                    <a:pt x="92" y="308"/>
                    <a:pt x="92" y="308"/>
                    <a:pt x="91" y="308"/>
                  </a:cubicBezTo>
                  <a:cubicBezTo>
                    <a:pt x="90" y="310"/>
                    <a:pt x="90" y="309"/>
                    <a:pt x="89" y="308"/>
                  </a:cubicBezTo>
                  <a:cubicBezTo>
                    <a:pt x="86" y="304"/>
                    <a:pt x="82" y="301"/>
                    <a:pt x="77" y="300"/>
                  </a:cubicBezTo>
                  <a:cubicBezTo>
                    <a:pt x="75" y="299"/>
                    <a:pt x="73" y="299"/>
                    <a:pt x="73" y="297"/>
                  </a:cubicBezTo>
                  <a:cubicBezTo>
                    <a:pt x="73" y="297"/>
                    <a:pt x="72" y="297"/>
                    <a:pt x="72" y="297"/>
                  </a:cubicBezTo>
                  <a:cubicBezTo>
                    <a:pt x="71" y="298"/>
                    <a:pt x="69" y="297"/>
                    <a:pt x="68" y="298"/>
                  </a:cubicBezTo>
                  <a:cubicBezTo>
                    <a:pt x="69" y="295"/>
                    <a:pt x="66" y="296"/>
                    <a:pt x="65" y="295"/>
                  </a:cubicBezTo>
                  <a:cubicBezTo>
                    <a:pt x="63" y="297"/>
                    <a:pt x="63" y="300"/>
                    <a:pt x="60" y="302"/>
                  </a:cubicBezTo>
                  <a:cubicBezTo>
                    <a:pt x="60" y="300"/>
                    <a:pt x="58" y="298"/>
                    <a:pt x="59" y="296"/>
                  </a:cubicBezTo>
                  <a:cubicBezTo>
                    <a:pt x="59" y="296"/>
                    <a:pt x="59" y="295"/>
                    <a:pt x="59" y="295"/>
                  </a:cubicBezTo>
                  <a:cubicBezTo>
                    <a:pt x="58" y="295"/>
                    <a:pt x="58" y="296"/>
                    <a:pt x="58" y="296"/>
                  </a:cubicBezTo>
                  <a:cubicBezTo>
                    <a:pt x="59" y="298"/>
                    <a:pt x="55" y="298"/>
                    <a:pt x="56" y="300"/>
                  </a:cubicBezTo>
                  <a:cubicBezTo>
                    <a:pt x="55" y="300"/>
                    <a:pt x="54" y="300"/>
                    <a:pt x="53" y="300"/>
                  </a:cubicBezTo>
                  <a:cubicBezTo>
                    <a:pt x="52" y="301"/>
                    <a:pt x="51" y="301"/>
                    <a:pt x="52" y="302"/>
                  </a:cubicBezTo>
                  <a:cubicBezTo>
                    <a:pt x="52" y="303"/>
                    <a:pt x="52" y="305"/>
                    <a:pt x="50" y="304"/>
                  </a:cubicBezTo>
                  <a:cubicBezTo>
                    <a:pt x="49" y="304"/>
                    <a:pt x="48" y="303"/>
                    <a:pt x="48" y="301"/>
                  </a:cubicBezTo>
                  <a:cubicBezTo>
                    <a:pt x="48" y="301"/>
                    <a:pt x="49" y="300"/>
                    <a:pt x="49" y="300"/>
                  </a:cubicBezTo>
                  <a:cubicBezTo>
                    <a:pt x="49" y="299"/>
                    <a:pt x="51" y="298"/>
                    <a:pt x="49" y="297"/>
                  </a:cubicBezTo>
                  <a:cubicBezTo>
                    <a:pt x="47" y="297"/>
                    <a:pt x="46" y="297"/>
                    <a:pt x="45" y="299"/>
                  </a:cubicBezTo>
                  <a:cubicBezTo>
                    <a:pt x="45" y="299"/>
                    <a:pt x="45" y="300"/>
                    <a:pt x="45" y="301"/>
                  </a:cubicBezTo>
                  <a:cubicBezTo>
                    <a:pt x="45" y="301"/>
                    <a:pt x="45" y="302"/>
                    <a:pt x="44" y="302"/>
                  </a:cubicBezTo>
                  <a:cubicBezTo>
                    <a:pt x="43" y="302"/>
                    <a:pt x="43" y="301"/>
                    <a:pt x="43" y="301"/>
                  </a:cubicBezTo>
                  <a:cubicBezTo>
                    <a:pt x="42" y="300"/>
                    <a:pt x="43" y="299"/>
                    <a:pt x="42" y="299"/>
                  </a:cubicBezTo>
                  <a:cubicBezTo>
                    <a:pt x="41" y="298"/>
                    <a:pt x="41" y="297"/>
                    <a:pt x="40" y="298"/>
                  </a:cubicBezTo>
                  <a:cubicBezTo>
                    <a:pt x="39" y="299"/>
                    <a:pt x="38" y="300"/>
                    <a:pt x="39" y="301"/>
                  </a:cubicBezTo>
                  <a:cubicBezTo>
                    <a:pt x="41" y="302"/>
                    <a:pt x="40" y="304"/>
                    <a:pt x="43" y="304"/>
                  </a:cubicBezTo>
                  <a:cubicBezTo>
                    <a:pt x="37" y="305"/>
                    <a:pt x="31" y="303"/>
                    <a:pt x="27" y="298"/>
                  </a:cubicBezTo>
                  <a:cubicBezTo>
                    <a:pt x="26" y="297"/>
                    <a:pt x="25" y="296"/>
                    <a:pt x="24" y="296"/>
                  </a:cubicBezTo>
                  <a:cubicBezTo>
                    <a:pt x="22" y="294"/>
                    <a:pt x="22" y="293"/>
                    <a:pt x="25" y="292"/>
                  </a:cubicBezTo>
                  <a:cubicBezTo>
                    <a:pt x="25" y="292"/>
                    <a:pt x="26" y="292"/>
                    <a:pt x="26" y="292"/>
                  </a:cubicBezTo>
                  <a:cubicBezTo>
                    <a:pt x="27" y="289"/>
                    <a:pt x="29" y="288"/>
                    <a:pt x="32" y="288"/>
                  </a:cubicBezTo>
                  <a:cubicBezTo>
                    <a:pt x="33" y="288"/>
                    <a:pt x="34" y="288"/>
                    <a:pt x="33" y="286"/>
                  </a:cubicBezTo>
                  <a:cubicBezTo>
                    <a:pt x="33" y="286"/>
                    <a:pt x="34" y="286"/>
                    <a:pt x="34" y="285"/>
                  </a:cubicBezTo>
                  <a:cubicBezTo>
                    <a:pt x="33" y="285"/>
                    <a:pt x="33" y="285"/>
                    <a:pt x="32" y="285"/>
                  </a:cubicBezTo>
                  <a:cubicBezTo>
                    <a:pt x="29" y="286"/>
                    <a:pt x="26" y="286"/>
                    <a:pt x="23" y="284"/>
                  </a:cubicBezTo>
                  <a:cubicBezTo>
                    <a:pt x="23" y="284"/>
                    <a:pt x="23" y="284"/>
                    <a:pt x="23" y="284"/>
                  </a:cubicBezTo>
                  <a:cubicBezTo>
                    <a:pt x="20" y="283"/>
                    <a:pt x="20" y="282"/>
                    <a:pt x="21" y="280"/>
                  </a:cubicBezTo>
                  <a:cubicBezTo>
                    <a:pt x="21" y="279"/>
                    <a:pt x="21" y="279"/>
                    <a:pt x="21" y="278"/>
                  </a:cubicBezTo>
                  <a:cubicBezTo>
                    <a:pt x="19" y="279"/>
                    <a:pt x="19" y="282"/>
                    <a:pt x="17" y="282"/>
                  </a:cubicBezTo>
                  <a:cubicBezTo>
                    <a:pt x="16" y="282"/>
                    <a:pt x="16" y="282"/>
                    <a:pt x="16" y="281"/>
                  </a:cubicBezTo>
                  <a:cubicBezTo>
                    <a:pt x="15" y="281"/>
                    <a:pt x="15" y="281"/>
                    <a:pt x="15" y="280"/>
                  </a:cubicBezTo>
                  <a:cubicBezTo>
                    <a:pt x="14" y="280"/>
                    <a:pt x="13" y="280"/>
                    <a:pt x="15" y="279"/>
                  </a:cubicBezTo>
                  <a:cubicBezTo>
                    <a:pt x="16" y="278"/>
                    <a:pt x="14" y="278"/>
                    <a:pt x="14" y="278"/>
                  </a:cubicBezTo>
                  <a:cubicBezTo>
                    <a:pt x="14" y="277"/>
                    <a:pt x="14" y="277"/>
                    <a:pt x="13" y="277"/>
                  </a:cubicBezTo>
                  <a:cubicBezTo>
                    <a:pt x="13" y="277"/>
                    <a:pt x="13" y="277"/>
                    <a:pt x="13" y="277"/>
                  </a:cubicBezTo>
                  <a:cubicBezTo>
                    <a:pt x="12" y="276"/>
                    <a:pt x="13" y="274"/>
                    <a:pt x="12" y="273"/>
                  </a:cubicBezTo>
                  <a:cubicBezTo>
                    <a:pt x="12" y="272"/>
                    <a:pt x="13" y="271"/>
                    <a:pt x="14" y="272"/>
                  </a:cubicBezTo>
                  <a:cubicBezTo>
                    <a:pt x="14" y="272"/>
                    <a:pt x="15" y="272"/>
                    <a:pt x="15" y="272"/>
                  </a:cubicBezTo>
                  <a:cubicBezTo>
                    <a:pt x="14" y="270"/>
                    <a:pt x="15" y="270"/>
                    <a:pt x="16" y="270"/>
                  </a:cubicBezTo>
                  <a:cubicBezTo>
                    <a:pt x="16" y="270"/>
                    <a:pt x="17" y="270"/>
                    <a:pt x="17" y="269"/>
                  </a:cubicBezTo>
                  <a:cubicBezTo>
                    <a:pt x="21" y="268"/>
                    <a:pt x="24" y="270"/>
                    <a:pt x="28" y="271"/>
                  </a:cubicBezTo>
                  <a:cubicBezTo>
                    <a:pt x="29" y="271"/>
                    <a:pt x="31" y="271"/>
                    <a:pt x="32" y="271"/>
                  </a:cubicBezTo>
                  <a:cubicBezTo>
                    <a:pt x="32" y="271"/>
                    <a:pt x="32" y="271"/>
                    <a:pt x="33" y="271"/>
                  </a:cubicBezTo>
                  <a:cubicBezTo>
                    <a:pt x="33" y="271"/>
                    <a:pt x="33" y="271"/>
                    <a:pt x="33" y="271"/>
                  </a:cubicBezTo>
                  <a:cubicBezTo>
                    <a:pt x="33" y="270"/>
                    <a:pt x="32" y="270"/>
                    <a:pt x="31" y="270"/>
                  </a:cubicBezTo>
                  <a:cubicBezTo>
                    <a:pt x="30" y="270"/>
                    <a:pt x="28" y="269"/>
                    <a:pt x="27" y="268"/>
                  </a:cubicBezTo>
                  <a:cubicBezTo>
                    <a:pt x="26" y="268"/>
                    <a:pt x="27" y="268"/>
                    <a:pt x="27" y="268"/>
                  </a:cubicBezTo>
                  <a:cubicBezTo>
                    <a:pt x="28" y="267"/>
                    <a:pt x="29" y="265"/>
                    <a:pt x="31" y="265"/>
                  </a:cubicBezTo>
                  <a:cubicBezTo>
                    <a:pt x="32" y="264"/>
                    <a:pt x="34" y="265"/>
                    <a:pt x="36" y="265"/>
                  </a:cubicBezTo>
                  <a:cubicBezTo>
                    <a:pt x="38" y="263"/>
                    <a:pt x="40" y="265"/>
                    <a:pt x="42" y="266"/>
                  </a:cubicBezTo>
                  <a:cubicBezTo>
                    <a:pt x="43" y="266"/>
                    <a:pt x="43" y="268"/>
                    <a:pt x="45" y="268"/>
                  </a:cubicBezTo>
                  <a:cubicBezTo>
                    <a:pt x="45" y="267"/>
                    <a:pt x="45" y="267"/>
                    <a:pt x="44" y="266"/>
                  </a:cubicBezTo>
                  <a:cubicBezTo>
                    <a:pt x="43" y="266"/>
                    <a:pt x="43" y="265"/>
                    <a:pt x="43" y="264"/>
                  </a:cubicBezTo>
                  <a:cubicBezTo>
                    <a:pt x="43" y="263"/>
                    <a:pt x="45" y="263"/>
                    <a:pt x="45" y="263"/>
                  </a:cubicBezTo>
                  <a:cubicBezTo>
                    <a:pt x="46" y="263"/>
                    <a:pt x="46" y="263"/>
                    <a:pt x="47" y="262"/>
                  </a:cubicBezTo>
                  <a:cubicBezTo>
                    <a:pt x="47" y="260"/>
                    <a:pt x="44" y="255"/>
                    <a:pt x="41" y="255"/>
                  </a:cubicBezTo>
                  <a:cubicBezTo>
                    <a:pt x="40" y="255"/>
                    <a:pt x="39" y="255"/>
                    <a:pt x="40" y="257"/>
                  </a:cubicBezTo>
                  <a:cubicBezTo>
                    <a:pt x="39" y="258"/>
                    <a:pt x="38" y="260"/>
                    <a:pt x="36" y="260"/>
                  </a:cubicBezTo>
                  <a:cubicBezTo>
                    <a:pt x="34" y="261"/>
                    <a:pt x="33" y="261"/>
                    <a:pt x="31" y="260"/>
                  </a:cubicBezTo>
                  <a:cubicBezTo>
                    <a:pt x="31" y="259"/>
                    <a:pt x="30" y="258"/>
                    <a:pt x="30" y="257"/>
                  </a:cubicBezTo>
                  <a:cubicBezTo>
                    <a:pt x="30" y="256"/>
                    <a:pt x="29" y="256"/>
                    <a:pt x="28" y="256"/>
                  </a:cubicBezTo>
                  <a:cubicBezTo>
                    <a:pt x="29" y="257"/>
                    <a:pt x="30" y="258"/>
                    <a:pt x="30" y="260"/>
                  </a:cubicBezTo>
                  <a:cubicBezTo>
                    <a:pt x="28" y="262"/>
                    <a:pt x="26" y="263"/>
                    <a:pt x="23" y="261"/>
                  </a:cubicBezTo>
                  <a:cubicBezTo>
                    <a:pt x="22" y="260"/>
                    <a:pt x="21" y="260"/>
                    <a:pt x="20" y="260"/>
                  </a:cubicBezTo>
                  <a:cubicBezTo>
                    <a:pt x="20" y="260"/>
                    <a:pt x="19" y="260"/>
                    <a:pt x="19" y="259"/>
                  </a:cubicBezTo>
                  <a:cubicBezTo>
                    <a:pt x="19" y="258"/>
                    <a:pt x="19" y="258"/>
                    <a:pt x="20" y="258"/>
                  </a:cubicBezTo>
                  <a:cubicBezTo>
                    <a:pt x="21" y="257"/>
                    <a:pt x="21" y="257"/>
                    <a:pt x="22" y="257"/>
                  </a:cubicBezTo>
                  <a:cubicBezTo>
                    <a:pt x="22" y="256"/>
                    <a:pt x="23" y="256"/>
                    <a:pt x="24" y="255"/>
                  </a:cubicBezTo>
                  <a:cubicBezTo>
                    <a:pt x="24" y="255"/>
                    <a:pt x="24" y="254"/>
                    <a:pt x="24" y="254"/>
                  </a:cubicBezTo>
                  <a:cubicBezTo>
                    <a:pt x="22" y="254"/>
                    <a:pt x="21" y="255"/>
                    <a:pt x="19" y="255"/>
                  </a:cubicBezTo>
                  <a:cubicBezTo>
                    <a:pt x="17" y="256"/>
                    <a:pt x="16" y="255"/>
                    <a:pt x="17" y="254"/>
                  </a:cubicBezTo>
                  <a:cubicBezTo>
                    <a:pt x="18" y="252"/>
                    <a:pt x="19" y="251"/>
                    <a:pt x="21" y="250"/>
                  </a:cubicBezTo>
                  <a:cubicBezTo>
                    <a:pt x="21" y="250"/>
                    <a:pt x="21" y="249"/>
                    <a:pt x="20" y="249"/>
                  </a:cubicBezTo>
                  <a:cubicBezTo>
                    <a:pt x="18" y="249"/>
                    <a:pt x="17" y="251"/>
                    <a:pt x="16" y="252"/>
                  </a:cubicBezTo>
                  <a:cubicBezTo>
                    <a:pt x="15" y="252"/>
                    <a:pt x="14" y="252"/>
                    <a:pt x="14" y="253"/>
                  </a:cubicBezTo>
                  <a:cubicBezTo>
                    <a:pt x="13" y="253"/>
                    <a:pt x="12" y="253"/>
                    <a:pt x="11" y="252"/>
                  </a:cubicBezTo>
                  <a:cubicBezTo>
                    <a:pt x="10" y="251"/>
                    <a:pt x="11" y="251"/>
                    <a:pt x="12" y="250"/>
                  </a:cubicBezTo>
                  <a:cubicBezTo>
                    <a:pt x="12" y="250"/>
                    <a:pt x="12" y="249"/>
                    <a:pt x="12" y="249"/>
                  </a:cubicBezTo>
                  <a:cubicBezTo>
                    <a:pt x="12" y="249"/>
                    <a:pt x="12" y="249"/>
                    <a:pt x="11" y="249"/>
                  </a:cubicBezTo>
                  <a:cubicBezTo>
                    <a:pt x="10" y="250"/>
                    <a:pt x="9" y="249"/>
                    <a:pt x="9" y="248"/>
                  </a:cubicBezTo>
                  <a:cubicBezTo>
                    <a:pt x="6" y="248"/>
                    <a:pt x="5" y="247"/>
                    <a:pt x="5" y="244"/>
                  </a:cubicBezTo>
                  <a:cubicBezTo>
                    <a:pt x="5" y="242"/>
                    <a:pt x="3" y="244"/>
                    <a:pt x="2" y="242"/>
                  </a:cubicBezTo>
                  <a:cubicBezTo>
                    <a:pt x="1" y="242"/>
                    <a:pt x="0" y="241"/>
                    <a:pt x="0" y="240"/>
                  </a:cubicBezTo>
                  <a:cubicBezTo>
                    <a:pt x="0" y="237"/>
                    <a:pt x="0" y="235"/>
                    <a:pt x="1" y="233"/>
                  </a:cubicBezTo>
                  <a:cubicBezTo>
                    <a:pt x="1" y="231"/>
                    <a:pt x="2" y="230"/>
                    <a:pt x="2" y="228"/>
                  </a:cubicBezTo>
                  <a:cubicBezTo>
                    <a:pt x="4" y="227"/>
                    <a:pt x="6" y="227"/>
                    <a:pt x="7" y="227"/>
                  </a:cubicBezTo>
                  <a:cubicBezTo>
                    <a:pt x="8" y="226"/>
                    <a:pt x="9" y="226"/>
                    <a:pt x="10" y="225"/>
                  </a:cubicBezTo>
                  <a:cubicBezTo>
                    <a:pt x="11" y="224"/>
                    <a:pt x="12" y="224"/>
                    <a:pt x="13" y="224"/>
                  </a:cubicBezTo>
                  <a:cubicBezTo>
                    <a:pt x="14" y="224"/>
                    <a:pt x="15" y="224"/>
                    <a:pt x="15" y="224"/>
                  </a:cubicBezTo>
                  <a:cubicBezTo>
                    <a:pt x="16" y="221"/>
                    <a:pt x="19" y="221"/>
                    <a:pt x="21" y="219"/>
                  </a:cubicBezTo>
                  <a:cubicBezTo>
                    <a:pt x="21" y="219"/>
                    <a:pt x="22" y="218"/>
                    <a:pt x="22" y="218"/>
                  </a:cubicBezTo>
                  <a:cubicBezTo>
                    <a:pt x="24" y="219"/>
                    <a:pt x="26" y="217"/>
                    <a:pt x="27" y="216"/>
                  </a:cubicBezTo>
                  <a:cubicBezTo>
                    <a:pt x="28" y="216"/>
                    <a:pt x="28" y="215"/>
                    <a:pt x="27" y="215"/>
                  </a:cubicBezTo>
                  <a:cubicBezTo>
                    <a:pt x="26" y="214"/>
                    <a:pt x="26" y="214"/>
                    <a:pt x="27" y="213"/>
                  </a:cubicBezTo>
                  <a:cubicBezTo>
                    <a:pt x="29" y="211"/>
                    <a:pt x="31" y="209"/>
                    <a:pt x="34" y="209"/>
                  </a:cubicBezTo>
                  <a:cubicBezTo>
                    <a:pt x="35" y="209"/>
                    <a:pt x="36" y="208"/>
                    <a:pt x="37" y="208"/>
                  </a:cubicBezTo>
                  <a:cubicBezTo>
                    <a:pt x="39" y="206"/>
                    <a:pt x="42" y="205"/>
                    <a:pt x="44" y="207"/>
                  </a:cubicBezTo>
                  <a:cubicBezTo>
                    <a:pt x="45" y="207"/>
                    <a:pt x="45" y="208"/>
                    <a:pt x="46" y="208"/>
                  </a:cubicBezTo>
                  <a:cubicBezTo>
                    <a:pt x="47" y="207"/>
                    <a:pt x="48" y="206"/>
                    <a:pt x="48" y="205"/>
                  </a:cubicBezTo>
                  <a:cubicBezTo>
                    <a:pt x="51" y="201"/>
                    <a:pt x="53" y="197"/>
                    <a:pt x="55" y="193"/>
                  </a:cubicBezTo>
                  <a:cubicBezTo>
                    <a:pt x="55" y="192"/>
                    <a:pt x="55" y="190"/>
                    <a:pt x="55" y="189"/>
                  </a:cubicBezTo>
                  <a:cubicBezTo>
                    <a:pt x="54" y="187"/>
                    <a:pt x="55" y="185"/>
                    <a:pt x="54" y="184"/>
                  </a:cubicBezTo>
                  <a:cubicBezTo>
                    <a:pt x="53" y="181"/>
                    <a:pt x="54" y="178"/>
                    <a:pt x="54" y="176"/>
                  </a:cubicBezTo>
                  <a:cubicBezTo>
                    <a:pt x="54" y="175"/>
                    <a:pt x="54" y="175"/>
                    <a:pt x="54" y="175"/>
                  </a:cubicBezTo>
                  <a:cubicBezTo>
                    <a:pt x="54" y="174"/>
                    <a:pt x="56" y="175"/>
                    <a:pt x="57" y="174"/>
                  </a:cubicBezTo>
                  <a:cubicBezTo>
                    <a:pt x="58" y="173"/>
                    <a:pt x="60" y="173"/>
                    <a:pt x="60" y="171"/>
                  </a:cubicBezTo>
                  <a:cubicBezTo>
                    <a:pt x="61" y="170"/>
                    <a:pt x="61" y="170"/>
                    <a:pt x="62" y="170"/>
                  </a:cubicBezTo>
                  <a:cubicBezTo>
                    <a:pt x="61" y="169"/>
                    <a:pt x="60" y="169"/>
                    <a:pt x="60" y="167"/>
                  </a:cubicBezTo>
                  <a:cubicBezTo>
                    <a:pt x="60" y="167"/>
                    <a:pt x="60" y="167"/>
                    <a:pt x="60" y="167"/>
                  </a:cubicBezTo>
                  <a:cubicBezTo>
                    <a:pt x="60" y="167"/>
                    <a:pt x="60" y="167"/>
                    <a:pt x="60" y="167"/>
                  </a:cubicBezTo>
                  <a:cubicBezTo>
                    <a:pt x="60" y="167"/>
                    <a:pt x="60" y="167"/>
                    <a:pt x="59" y="167"/>
                  </a:cubicBezTo>
                  <a:cubicBezTo>
                    <a:pt x="60" y="169"/>
                    <a:pt x="59" y="171"/>
                    <a:pt x="58" y="172"/>
                  </a:cubicBezTo>
                  <a:cubicBezTo>
                    <a:pt x="57" y="173"/>
                    <a:pt x="55" y="173"/>
                    <a:pt x="53" y="172"/>
                  </a:cubicBezTo>
                  <a:cubicBezTo>
                    <a:pt x="52" y="171"/>
                    <a:pt x="52" y="172"/>
                    <a:pt x="51" y="173"/>
                  </a:cubicBezTo>
                  <a:cubicBezTo>
                    <a:pt x="50" y="174"/>
                    <a:pt x="48" y="175"/>
                    <a:pt x="47" y="174"/>
                  </a:cubicBezTo>
                  <a:cubicBezTo>
                    <a:pt x="46" y="173"/>
                    <a:pt x="46" y="171"/>
                    <a:pt x="45" y="171"/>
                  </a:cubicBezTo>
                  <a:cubicBezTo>
                    <a:pt x="44" y="171"/>
                    <a:pt x="43" y="172"/>
                    <a:pt x="42" y="172"/>
                  </a:cubicBezTo>
                  <a:cubicBezTo>
                    <a:pt x="40" y="172"/>
                    <a:pt x="39" y="171"/>
                    <a:pt x="40" y="170"/>
                  </a:cubicBezTo>
                  <a:cubicBezTo>
                    <a:pt x="40" y="169"/>
                    <a:pt x="39" y="169"/>
                    <a:pt x="39" y="168"/>
                  </a:cubicBezTo>
                  <a:cubicBezTo>
                    <a:pt x="36" y="166"/>
                    <a:pt x="37" y="162"/>
                    <a:pt x="39" y="159"/>
                  </a:cubicBezTo>
                  <a:cubicBezTo>
                    <a:pt x="41" y="158"/>
                    <a:pt x="43" y="156"/>
                    <a:pt x="42" y="153"/>
                  </a:cubicBezTo>
                  <a:cubicBezTo>
                    <a:pt x="44" y="152"/>
                    <a:pt x="46" y="150"/>
                    <a:pt x="48" y="148"/>
                  </a:cubicBezTo>
                  <a:cubicBezTo>
                    <a:pt x="48" y="148"/>
                    <a:pt x="49" y="148"/>
                    <a:pt x="50" y="149"/>
                  </a:cubicBezTo>
                  <a:cubicBezTo>
                    <a:pt x="48" y="146"/>
                    <a:pt x="48" y="146"/>
                    <a:pt x="51" y="145"/>
                  </a:cubicBezTo>
                  <a:cubicBezTo>
                    <a:pt x="52" y="145"/>
                    <a:pt x="52" y="144"/>
                    <a:pt x="52" y="144"/>
                  </a:cubicBezTo>
                  <a:cubicBezTo>
                    <a:pt x="53" y="142"/>
                    <a:pt x="53" y="141"/>
                    <a:pt x="53" y="139"/>
                  </a:cubicBezTo>
                  <a:cubicBezTo>
                    <a:pt x="53" y="138"/>
                    <a:pt x="55" y="138"/>
                    <a:pt x="54" y="137"/>
                  </a:cubicBezTo>
                  <a:cubicBezTo>
                    <a:pt x="54" y="135"/>
                    <a:pt x="55" y="134"/>
                    <a:pt x="56" y="134"/>
                  </a:cubicBezTo>
                  <a:cubicBezTo>
                    <a:pt x="57" y="134"/>
                    <a:pt x="57" y="134"/>
                    <a:pt x="57" y="134"/>
                  </a:cubicBezTo>
                  <a:cubicBezTo>
                    <a:pt x="58" y="133"/>
                    <a:pt x="59" y="132"/>
                    <a:pt x="59" y="131"/>
                  </a:cubicBezTo>
                  <a:cubicBezTo>
                    <a:pt x="59" y="130"/>
                    <a:pt x="60" y="129"/>
                    <a:pt x="61" y="129"/>
                  </a:cubicBezTo>
                  <a:cubicBezTo>
                    <a:pt x="61" y="129"/>
                    <a:pt x="61" y="130"/>
                    <a:pt x="61" y="131"/>
                  </a:cubicBezTo>
                  <a:cubicBezTo>
                    <a:pt x="62" y="133"/>
                    <a:pt x="62" y="136"/>
                    <a:pt x="63" y="138"/>
                  </a:cubicBezTo>
                  <a:cubicBezTo>
                    <a:pt x="64" y="138"/>
                    <a:pt x="64" y="139"/>
                    <a:pt x="64" y="139"/>
                  </a:cubicBezTo>
                  <a:cubicBezTo>
                    <a:pt x="65" y="139"/>
                    <a:pt x="65" y="139"/>
                    <a:pt x="65" y="139"/>
                  </a:cubicBezTo>
                  <a:cubicBezTo>
                    <a:pt x="64" y="138"/>
                    <a:pt x="64" y="137"/>
                    <a:pt x="64" y="136"/>
                  </a:cubicBezTo>
                  <a:cubicBezTo>
                    <a:pt x="63" y="135"/>
                    <a:pt x="63" y="133"/>
                    <a:pt x="62" y="131"/>
                  </a:cubicBezTo>
                  <a:cubicBezTo>
                    <a:pt x="62" y="131"/>
                    <a:pt x="62" y="131"/>
                    <a:pt x="62" y="131"/>
                  </a:cubicBezTo>
                  <a:cubicBezTo>
                    <a:pt x="62" y="131"/>
                    <a:pt x="62" y="131"/>
                    <a:pt x="62" y="131"/>
                  </a:cubicBezTo>
                  <a:cubicBezTo>
                    <a:pt x="61" y="128"/>
                    <a:pt x="62" y="127"/>
                    <a:pt x="64" y="125"/>
                  </a:cubicBezTo>
                  <a:cubicBezTo>
                    <a:pt x="65" y="124"/>
                    <a:pt x="66" y="126"/>
                    <a:pt x="66" y="127"/>
                  </a:cubicBezTo>
                  <a:cubicBezTo>
                    <a:pt x="67" y="127"/>
                    <a:pt x="67" y="127"/>
                    <a:pt x="67" y="127"/>
                  </a:cubicBezTo>
                  <a:cubicBezTo>
                    <a:pt x="67" y="127"/>
                    <a:pt x="68" y="127"/>
                    <a:pt x="68" y="127"/>
                  </a:cubicBezTo>
                  <a:cubicBezTo>
                    <a:pt x="70" y="127"/>
                    <a:pt x="71" y="128"/>
                    <a:pt x="71" y="130"/>
                  </a:cubicBezTo>
                  <a:cubicBezTo>
                    <a:pt x="71" y="130"/>
                    <a:pt x="71" y="130"/>
                    <a:pt x="71" y="130"/>
                  </a:cubicBezTo>
                  <a:cubicBezTo>
                    <a:pt x="72" y="130"/>
                    <a:pt x="72" y="130"/>
                    <a:pt x="73" y="130"/>
                  </a:cubicBezTo>
                  <a:cubicBezTo>
                    <a:pt x="74" y="133"/>
                    <a:pt x="76" y="136"/>
                    <a:pt x="76" y="139"/>
                  </a:cubicBezTo>
                  <a:cubicBezTo>
                    <a:pt x="78" y="139"/>
                    <a:pt x="79" y="138"/>
                    <a:pt x="81" y="138"/>
                  </a:cubicBezTo>
                  <a:cubicBezTo>
                    <a:pt x="83" y="138"/>
                    <a:pt x="83" y="136"/>
                    <a:pt x="82" y="135"/>
                  </a:cubicBezTo>
                  <a:cubicBezTo>
                    <a:pt x="82" y="134"/>
                    <a:pt x="82" y="134"/>
                    <a:pt x="81" y="133"/>
                  </a:cubicBezTo>
                  <a:cubicBezTo>
                    <a:pt x="80" y="131"/>
                    <a:pt x="79" y="130"/>
                    <a:pt x="78" y="128"/>
                  </a:cubicBezTo>
                  <a:cubicBezTo>
                    <a:pt x="78" y="127"/>
                    <a:pt x="77" y="126"/>
                    <a:pt x="77" y="125"/>
                  </a:cubicBezTo>
                  <a:cubicBezTo>
                    <a:pt x="76" y="123"/>
                    <a:pt x="76" y="122"/>
                    <a:pt x="76" y="120"/>
                  </a:cubicBezTo>
                  <a:cubicBezTo>
                    <a:pt x="74" y="119"/>
                    <a:pt x="75" y="118"/>
                    <a:pt x="76" y="117"/>
                  </a:cubicBezTo>
                  <a:cubicBezTo>
                    <a:pt x="77" y="115"/>
                    <a:pt x="78" y="114"/>
                    <a:pt x="79" y="111"/>
                  </a:cubicBezTo>
                  <a:cubicBezTo>
                    <a:pt x="76" y="111"/>
                    <a:pt x="77" y="109"/>
                    <a:pt x="76" y="107"/>
                  </a:cubicBezTo>
                  <a:cubicBezTo>
                    <a:pt x="75" y="105"/>
                    <a:pt x="73" y="102"/>
                    <a:pt x="75" y="99"/>
                  </a:cubicBezTo>
                  <a:cubicBezTo>
                    <a:pt x="76" y="97"/>
                    <a:pt x="77" y="96"/>
                    <a:pt x="79" y="95"/>
                  </a:cubicBezTo>
                  <a:cubicBezTo>
                    <a:pt x="81" y="93"/>
                    <a:pt x="83" y="93"/>
                    <a:pt x="85" y="94"/>
                  </a:cubicBezTo>
                  <a:cubicBezTo>
                    <a:pt x="86" y="94"/>
                    <a:pt x="87" y="95"/>
                    <a:pt x="88" y="95"/>
                  </a:cubicBezTo>
                  <a:cubicBezTo>
                    <a:pt x="90" y="96"/>
                    <a:pt x="91" y="99"/>
                    <a:pt x="91" y="100"/>
                  </a:cubicBezTo>
                  <a:cubicBezTo>
                    <a:pt x="91" y="104"/>
                    <a:pt x="93" y="106"/>
                    <a:pt x="96" y="108"/>
                  </a:cubicBezTo>
                  <a:cubicBezTo>
                    <a:pt x="96" y="108"/>
                    <a:pt x="97" y="108"/>
                    <a:pt x="97" y="108"/>
                  </a:cubicBezTo>
                  <a:cubicBezTo>
                    <a:pt x="99" y="109"/>
                    <a:pt x="99" y="112"/>
                    <a:pt x="101" y="113"/>
                  </a:cubicBezTo>
                  <a:cubicBezTo>
                    <a:pt x="101" y="115"/>
                    <a:pt x="101" y="117"/>
                    <a:pt x="103" y="117"/>
                  </a:cubicBezTo>
                  <a:cubicBezTo>
                    <a:pt x="104" y="117"/>
                    <a:pt x="104" y="119"/>
                    <a:pt x="106" y="119"/>
                  </a:cubicBezTo>
                  <a:cubicBezTo>
                    <a:pt x="106" y="119"/>
                    <a:pt x="105" y="118"/>
                    <a:pt x="105" y="118"/>
                  </a:cubicBezTo>
                  <a:cubicBezTo>
                    <a:pt x="103" y="116"/>
                    <a:pt x="101" y="115"/>
                    <a:pt x="101" y="111"/>
                  </a:cubicBezTo>
                  <a:cubicBezTo>
                    <a:pt x="100" y="111"/>
                    <a:pt x="100" y="109"/>
                    <a:pt x="99" y="108"/>
                  </a:cubicBezTo>
                  <a:cubicBezTo>
                    <a:pt x="98" y="107"/>
                    <a:pt x="98" y="105"/>
                    <a:pt x="96" y="105"/>
                  </a:cubicBezTo>
                  <a:cubicBezTo>
                    <a:pt x="95" y="105"/>
                    <a:pt x="95" y="105"/>
                    <a:pt x="95" y="104"/>
                  </a:cubicBezTo>
                  <a:cubicBezTo>
                    <a:pt x="94" y="101"/>
                    <a:pt x="93" y="99"/>
                    <a:pt x="92" y="96"/>
                  </a:cubicBezTo>
                  <a:cubicBezTo>
                    <a:pt x="92" y="94"/>
                    <a:pt x="90" y="93"/>
                    <a:pt x="88" y="92"/>
                  </a:cubicBezTo>
                  <a:cubicBezTo>
                    <a:pt x="87" y="91"/>
                    <a:pt x="86" y="91"/>
                    <a:pt x="86" y="89"/>
                  </a:cubicBezTo>
                  <a:cubicBezTo>
                    <a:pt x="86" y="88"/>
                    <a:pt x="87" y="87"/>
                    <a:pt x="88" y="86"/>
                  </a:cubicBezTo>
                  <a:cubicBezTo>
                    <a:pt x="91" y="84"/>
                    <a:pt x="93" y="83"/>
                    <a:pt x="96" y="82"/>
                  </a:cubicBezTo>
                  <a:cubicBezTo>
                    <a:pt x="97" y="81"/>
                    <a:pt x="98" y="81"/>
                    <a:pt x="99" y="81"/>
                  </a:cubicBezTo>
                  <a:cubicBezTo>
                    <a:pt x="101" y="80"/>
                    <a:pt x="103" y="80"/>
                    <a:pt x="105" y="79"/>
                  </a:cubicBezTo>
                  <a:cubicBezTo>
                    <a:pt x="105" y="78"/>
                    <a:pt x="107" y="79"/>
                    <a:pt x="106" y="80"/>
                  </a:cubicBezTo>
                  <a:cubicBezTo>
                    <a:pt x="106" y="81"/>
                    <a:pt x="106" y="82"/>
                    <a:pt x="107" y="82"/>
                  </a:cubicBezTo>
                  <a:cubicBezTo>
                    <a:pt x="107" y="80"/>
                    <a:pt x="108" y="79"/>
                    <a:pt x="108" y="78"/>
                  </a:cubicBezTo>
                  <a:cubicBezTo>
                    <a:pt x="108" y="77"/>
                    <a:pt x="109" y="77"/>
                    <a:pt x="109" y="77"/>
                  </a:cubicBezTo>
                  <a:cubicBezTo>
                    <a:pt x="110" y="77"/>
                    <a:pt x="112" y="78"/>
                    <a:pt x="113" y="78"/>
                  </a:cubicBezTo>
                  <a:cubicBezTo>
                    <a:pt x="114" y="78"/>
                    <a:pt x="113" y="80"/>
                    <a:pt x="113" y="81"/>
                  </a:cubicBezTo>
                  <a:cubicBezTo>
                    <a:pt x="114" y="81"/>
                    <a:pt x="114" y="81"/>
                    <a:pt x="115" y="81"/>
                  </a:cubicBezTo>
                  <a:cubicBezTo>
                    <a:pt x="115" y="81"/>
                    <a:pt x="115" y="80"/>
                    <a:pt x="115" y="80"/>
                  </a:cubicBezTo>
                  <a:cubicBezTo>
                    <a:pt x="114" y="80"/>
                    <a:pt x="114" y="80"/>
                    <a:pt x="114" y="79"/>
                  </a:cubicBezTo>
                  <a:cubicBezTo>
                    <a:pt x="115" y="78"/>
                    <a:pt x="114" y="77"/>
                    <a:pt x="113" y="76"/>
                  </a:cubicBezTo>
                  <a:cubicBezTo>
                    <a:pt x="118" y="71"/>
                    <a:pt x="120" y="71"/>
                    <a:pt x="122" y="77"/>
                  </a:cubicBezTo>
                  <a:cubicBezTo>
                    <a:pt x="122" y="77"/>
                    <a:pt x="123" y="78"/>
                    <a:pt x="123" y="79"/>
                  </a:cubicBezTo>
                  <a:cubicBezTo>
                    <a:pt x="124" y="82"/>
                    <a:pt x="125" y="85"/>
                    <a:pt x="124" y="89"/>
                  </a:cubicBezTo>
                  <a:cubicBezTo>
                    <a:pt x="124" y="91"/>
                    <a:pt x="124" y="94"/>
                    <a:pt x="124" y="96"/>
                  </a:cubicBezTo>
                  <a:cubicBezTo>
                    <a:pt x="124" y="97"/>
                    <a:pt x="125" y="98"/>
                    <a:pt x="124" y="99"/>
                  </a:cubicBezTo>
                  <a:cubicBezTo>
                    <a:pt x="123" y="101"/>
                    <a:pt x="123" y="103"/>
                    <a:pt x="122" y="105"/>
                  </a:cubicBezTo>
                  <a:cubicBezTo>
                    <a:pt x="122" y="105"/>
                    <a:pt x="123" y="106"/>
                    <a:pt x="123" y="106"/>
                  </a:cubicBezTo>
                  <a:cubicBezTo>
                    <a:pt x="123" y="106"/>
                    <a:pt x="124" y="107"/>
                    <a:pt x="124" y="106"/>
                  </a:cubicBezTo>
                  <a:cubicBezTo>
                    <a:pt x="125" y="104"/>
                    <a:pt x="126" y="103"/>
                    <a:pt x="127" y="101"/>
                  </a:cubicBezTo>
                  <a:cubicBezTo>
                    <a:pt x="129" y="98"/>
                    <a:pt x="129" y="95"/>
                    <a:pt x="129" y="92"/>
                  </a:cubicBezTo>
                  <a:cubicBezTo>
                    <a:pt x="129" y="91"/>
                    <a:pt x="129" y="90"/>
                    <a:pt x="129" y="90"/>
                  </a:cubicBezTo>
                  <a:cubicBezTo>
                    <a:pt x="130" y="89"/>
                    <a:pt x="130" y="90"/>
                    <a:pt x="131" y="91"/>
                  </a:cubicBezTo>
                  <a:cubicBezTo>
                    <a:pt x="132" y="92"/>
                    <a:pt x="134" y="93"/>
                    <a:pt x="135" y="95"/>
                  </a:cubicBezTo>
                  <a:cubicBezTo>
                    <a:pt x="135" y="95"/>
                    <a:pt x="136" y="95"/>
                    <a:pt x="136" y="96"/>
                  </a:cubicBezTo>
                  <a:cubicBezTo>
                    <a:pt x="139" y="96"/>
                    <a:pt x="140" y="99"/>
                    <a:pt x="141" y="100"/>
                  </a:cubicBezTo>
                  <a:cubicBezTo>
                    <a:pt x="143" y="103"/>
                    <a:pt x="144" y="105"/>
                    <a:pt x="146" y="107"/>
                  </a:cubicBezTo>
                  <a:cubicBezTo>
                    <a:pt x="146" y="108"/>
                    <a:pt x="146" y="109"/>
                    <a:pt x="146" y="110"/>
                  </a:cubicBezTo>
                  <a:cubicBezTo>
                    <a:pt x="146" y="111"/>
                    <a:pt x="147" y="111"/>
                    <a:pt x="148" y="112"/>
                  </a:cubicBezTo>
                  <a:cubicBezTo>
                    <a:pt x="148" y="112"/>
                    <a:pt x="149" y="112"/>
                    <a:pt x="149" y="112"/>
                  </a:cubicBezTo>
                  <a:cubicBezTo>
                    <a:pt x="149" y="112"/>
                    <a:pt x="150" y="111"/>
                    <a:pt x="149" y="110"/>
                  </a:cubicBezTo>
                  <a:cubicBezTo>
                    <a:pt x="147" y="109"/>
                    <a:pt x="148" y="107"/>
                    <a:pt x="148" y="105"/>
                  </a:cubicBezTo>
                  <a:cubicBezTo>
                    <a:pt x="145" y="104"/>
                    <a:pt x="143" y="103"/>
                    <a:pt x="144" y="100"/>
                  </a:cubicBezTo>
                  <a:cubicBezTo>
                    <a:pt x="144" y="100"/>
                    <a:pt x="143" y="99"/>
                    <a:pt x="143" y="99"/>
                  </a:cubicBezTo>
                  <a:cubicBezTo>
                    <a:pt x="142" y="99"/>
                    <a:pt x="142" y="98"/>
                    <a:pt x="142" y="97"/>
                  </a:cubicBezTo>
                  <a:cubicBezTo>
                    <a:pt x="141" y="96"/>
                    <a:pt x="141" y="96"/>
                    <a:pt x="141" y="95"/>
                  </a:cubicBezTo>
                  <a:cubicBezTo>
                    <a:pt x="142" y="95"/>
                    <a:pt x="143" y="96"/>
                    <a:pt x="144" y="97"/>
                  </a:cubicBezTo>
                  <a:cubicBezTo>
                    <a:pt x="146" y="96"/>
                    <a:pt x="147" y="98"/>
                    <a:pt x="148" y="98"/>
                  </a:cubicBezTo>
                  <a:cubicBezTo>
                    <a:pt x="149" y="98"/>
                    <a:pt x="149" y="96"/>
                    <a:pt x="150" y="97"/>
                  </a:cubicBezTo>
                  <a:cubicBezTo>
                    <a:pt x="151" y="97"/>
                    <a:pt x="151" y="96"/>
                    <a:pt x="151" y="96"/>
                  </a:cubicBezTo>
                  <a:cubicBezTo>
                    <a:pt x="151" y="95"/>
                    <a:pt x="151" y="95"/>
                    <a:pt x="151" y="95"/>
                  </a:cubicBezTo>
                  <a:cubicBezTo>
                    <a:pt x="151" y="95"/>
                    <a:pt x="151" y="95"/>
                    <a:pt x="151" y="94"/>
                  </a:cubicBezTo>
                  <a:cubicBezTo>
                    <a:pt x="149" y="93"/>
                    <a:pt x="148" y="92"/>
                    <a:pt x="148" y="90"/>
                  </a:cubicBezTo>
                  <a:cubicBezTo>
                    <a:pt x="147" y="89"/>
                    <a:pt x="146" y="88"/>
                    <a:pt x="146" y="86"/>
                  </a:cubicBezTo>
                  <a:cubicBezTo>
                    <a:pt x="144" y="82"/>
                    <a:pt x="143" y="78"/>
                    <a:pt x="143" y="74"/>
                  </a:cubicBezTo>
                  <a:cubicBezTo>
                    <a:pt x="143" y="72"/>
                    <a:pt x="141" y="70"/>
                    <a:pt x="142" y="68"/>
                  </a:cubicBezTo>
                  <a:cubicBezTo>
                    <a:pt x="142" y="67"/>
                    <a:pt x="142" y="66"/>
                    <a:pt x="144" y="66"/>
                  </a:cubicBezTo>
                  <a:cubicBezTo>
                    <a:pt x="146" y="65"/>
                    <a:pt x="148" y="66"/>
                    <a:pt x="150" y="66"/>
                  </a:cubicBezTo>
                  <a:cubicBezTo>
                    <a:pt x="151" y="67"/>
                    <a:pt x="153" y="67"/>
                    <a:pt x="154" y="68"/>
                  </a:cubicBezTo>
                  <a:cubicBezTo>
                    <a:pt x="154" y="68"/>
                    <a:pt x="155" y="69"/>
                    <a:pt x="155" y="70"/>
                  </a:cubicBezTo>
                  <a:cubicBezTo>
                    <a:pt x="156" y="71"/>
                    <a:pt x="157" y="73"/>
                    <a:pt x="157" y="74"/>
                  </a:cubicBezTo>
                  <a:cubicBezTo>
                    <a:pt x="157" y="75"/>
                    <a:pt x="158" y="76"/>
                    <a:pt x="158" y="77"/>
                  </a:cubicBezTo>
                  <a:cubicBezTo>
                    <a:pt x="158" y="77"/>
                    <a:pt x="158" y="77"/>
                    <a:pt x="159" y="77"/>
                  </a:cubicBezTo>
                  <a:cubicBezTo>
                    <a:pt x="159" y="77"/>
                    <a:pt x="159" y="78"/>
                    <a:pt x="160" y="78"/>
                  </a:cubicBezTo>
                  <a:cubicBezTo>
                    <a:pt x="161" y="78"/>
                    <a:pt x="163" y="80"/>
                    <a:pt x="163" y="81"/>
                  </a:cubicBezTo>
                  <a:cubicBezTo>
                    <a:pt x="164" y="83"/>
                    <a:pt x="166" y="85"/>
                    <a:pt x="167" y="86"/>
                  </a:cubicBezTo>
                  <a:cubicBezTo>
                    <a:pt x="170" y="87"/>
                    <a:pt x="172" y="88"/>
                    <a:pt x="173" y="90"/>
                  </a:cubicBezTo>
                  <a:cubicBezTo>
                    <a:pt x="174" y="92"/>
                    <a:pt x="176" y="94"/>
                    <a:pt x="175" y="97"/>
                  </a:cubicBezTo>
                  <a:cubicBezTo>
                    <a:pt x="175" y="98"/>
                    <a:pt x="176" y="98"/>
                    <a:pt x="176" y="99"/>
                  </a:cubicBezTo>
                  <a:cubicBezTo>
                    <a:pt x="177" y="100"/>
                    <a:pt x="178" y="101"/>
                    <a:pt x="178" y="102"/>
                  </a:cubicBezTo>
                  <a:cubicBezTo>
                    <a:pt x="179" y="102"/>
                    <a:pt x="179" y="102"/>
                    <a:pt x="179" y="102"/>
                  </a:cubicBezTo>
                  <a:cubicBezTo>
                    <a:pt x="184" y="101"/>
                    <a:pt x="184" y="101"/>
                    <a:pt x="183" y="96"/>
                  </a:cubicBezTo>
                  <a:cubicBezTo>
                    <a:pt x="182" y="94"/>
                    <a:pt x="182" y="93"/>
                    <a:pt x="184" y="93"/>
                  </a:cubicBezTo>
                  <a:cubicBezTo>
                    <a:pt x="186" y="91"/>
                    <a:pt x="185" y="89"/>
                    <a:pt x="185" y="87"/>
                  </a:cubicBezTo>
                  <a:cubicBezTo>
                    <a:pt x="183" y="84"/>
                    <a:pt x="184" y="82"/>
                    <a:pt x="186" y="80"/>
                  </a:cubicBezTo>
                  <a:cubicBezTo>
                    <a:pt x="188" y="78"/>
                    <a:pt x="189" y="79"/>
                    <a:pt x="191" y="80"/>
                  </a:cubicBezTo>
                  <a:cubicBezTo>
                    <a:pt x="192" y="80"/>
                    <a:pt x="193" y="81"/>
                    <a:pt x="194" y="82"/>
                  </a:cubicBezTo>
                  <a:cubicBezTo>
                    <a:pt x="195" y="82"/>
                    <a:pt x="196" y="82"/>
                    <a:pt x="197" y="83"/>
                  </a:cubicBezTo>
                  <a:cubicBezTo>
                    <a:pt x="198" y="82"/>
                    <a:pt x="199" y="84"/>
                    <a:pt x="199" y="85"/>
                  </a:cubicBezTo>
                  <a:cubicBezTo>
                    <a:pt x="199" y="85"/>
                    <a:pt x="199" y="85"/>
                    <a:pt x="200" y="85"/>
                  </a:cubicBezTo>
                  <a:cubicBezTo>
                    <a:pt x="201" y="84"/>
                    <a:pt x="202" y="84"/>
                    <a:pt x="203" y="83"/>
                  </a:cubicBezTo>
                  <a:cubicBezTo>
                    <a:pt x="200" y="83"/>
                    <a:pt x="198" y="80"/>
                    <a:pt x="194" y="80"/>
                  </a:cubicBezTo>
                  <a:cubicBezTo>
                    <a:pt x="193" y="80"/>
                    <a:pt x="192" y="79"/>
                    <a:pt x="191" y="78"/>
                  </a:cubicBezTo>
                  <a:cubicBezTo>
                    <a:pt x="191" y="77"/>
                    <a:pt x="191" y="76"/>
                    <a:pt x="192" y="75"/>
                  </a:cubicBezTo>
                  <a:cubicBezTo>
                    <a:pt x="192" y="75"/>
                    <a:pt x="193" y="74"/>
                    <a:pt x="193" y="74"/>
                  </a:cubicBezTo>
                  <a:cubicBezTo>
                    <a:pt x="189" y="72"/>
                    <a:pt x="186" y="69"/>
                    <a:pt x="186" y="64"/>
                  </a:cubicBezTo>
                  <a:cubicBezTo>
                    <a:pt x="184" y="64"/>
                    <a:pt x="184" y="63"/>
                    <a:pt x="183" y="61"/>
                  </a:cubicBezTo>
                  <a:cubicBezTo>
                    <a:pt x="182" y="61"/>
                    <a:pt x="183" y="59"/>
                    <a:pt x="182" y="58"/>
                  </a:cubicBezTo>
                  <a:cubicBezTo>
                    <a:pt x="181" y="58"/>
                    <a:pt x="180" y="58"/>
                    <a:pt x="179" y="57"/>
                  </a:cubicBezTo>
                  <a:cubicBezTo>
                    <a:pt x="179" y="56"/>
                    <a:pt x="178" y="55"/>
                    <a:pt x="178" y="55"/>
                  </a:cubicBezTo>
                  <a:cubicBezTo>
                    <a:pt x="178" y="53"/>
                    <a:pt x="179" y="52"/>
                    <a:pt x="181" y="52"/>
                  </a:cubicBezTo>
                  <a:cubicBezTo>
                    <a:pt x="185" y="52"/>
                    <a:pt x="190" y="52"/>
                    <a:pt x="194" y="52"/>
                  </a:cubicBezTo>
                  <a:cubicBezTo>
                    <a:pt x="195" y="52"/>
                    <a:pt x="196" y="52"/>
                    <a:pt x="197" y="52"/>
                  </a:cubicBezTo>
                  <a:cubicBezTo>
                    <a:pt x="197" y="52"/>
                    <a:pt x="198" y="52"/>
                    <a:pt x="198" y="52"/>
                  </a:cubicBezTo>
                  <a:cubicBezTo>
                    <a:pt x="202" y="52"/>
                    <a:pt x="203" y="53"/>
                    <a:pt x="203" y="56"/>
                  </a:cubicBezTo>
                  <a:cubicBezTo>
                    <a:pt x="203" y="57"/>
                    <a:pt x="204" y="58"/>
                    <a:pt x="204" y="58"/>
                  </a:cubicBezTo>
                  <a:cubicBezTo>
                    <a:pt x="205" y="60"/>
                    <a:pt x="205" y="61"/>
                    <a:pt x="205" y="62"/>
                  </a:cubicBezTo>
                  <a:cubicBezTo>
                    <a:pt x="204" y="65"/>
                    <a:pt x="206" y="67"/>
                    <a:pt x="206" y="70"/>
                  </a:cubicBezTo>
                  <a:cubicBezTo>
                    <a:pt x="206" y="71"/>
                    <a:pt x="207" y="71"/>
                    <a:pt x="208" y="70"/>
                  </a:cubicBezTo>
                  <a:cubicBezTo>
                    <a:pt x="208" y="69"/>
                    <a:pt x="208" y="69"/>
                    <a:pt x="208" y="69"/>
                  </a:cubicBezTo>
                  <a:cubicBezTo>
                    <a:pt x="207" y="68"/>
                    <a:pt x="206" y="66"/>
                    <a:pt x="207" y="65"/>
                  </a:cubicBezTo>
                  <a:cubicBezTo>
                    <a:pt x="207" y="63"/>
                    <a:pt x="207" y="60"/>
                    <a:pt x="205" y="58"/>
                  </a:cubicBezTo>
                  <a:cubicBezTo>
                    <a:pt x="205" y="57"/>
                    <a:pt x="204" y="55"/>
                    <a:pt x="205" y="54"/>
                  </a:cubicBezTo>
                  <a:cubicBezTo>
                    <a:pt x="206" y="54"/>
                    <a:pt x="208" y="55"/>
                    <a:pt x="208" y="56"/>
                  </a:cubicBezTo>
                  <a:cubicBezTo>
                    <a:pt x="209" y="56"/>
                    <a:pt x="209" y="57"/>
                    <a:pt x="209" y="57"/>
                  </a:cubicBezTo>
                  <a:cubicBezTo>
                    <a:pt x="211" y="59"/>
                    <a:pt x="213" y="61"/>
                    <a:pt x="215" y="63"/>
                  </a:cubicBezTo>
                  <a:cubicBezTo>
                    <a:pt x="215" y="64"/>
                    <a:pt x="218" y="64"/>
                    <a:pt x="217" y="66"/>
                  </a:cubicBezTo>
                  <a:cubicBezTo>
                    <a:pt x="218" y="67"/>
                    <a:pt x="218" y="68"/>
                    <a:pt x="218" y="69"/>
                  </a:cubicBezTo>
                  <a:cubicBezTo>
                    <a:pt x="218" y="71"/>
                    <a:pt x="218" y="73"/>
                    <a:pt x="219" y="74"/>
                  </a:cubicBezTo>
                  <a:cubicBezTo>
                    <a:pt x="220" y="75"/>
                    <a:pt x="220" y="75"/>
                    <a:pt x="220" y="75"/>
                  </a:cubicBezTo>
                  <a:cubicBezTo>
                    <a:pt x="221" y="75"/>
                    <a:pt x="220" y="74"/>
                    <a:pt x="221" y="74"/>
                  </a:cubicBezTo>
                  <a:cubicBezTo>
                    <a:pt x="221" y="73"/>
                    <a:pt x="221" y="73"/>
                    <a:pt x="221" y="72"/>
                  </a:cubicBezTo>
                  <a:cubicBezTo>
                    <a:pt x="220" y="71"/>
                    <a:pt x="219" y="69"/>
                    <a:pt x="220" y="68"/>
                  </a:cubicBezTo>
                  <a:cubicBezTo>
                    <a:pt x="221" y="67"/>
                    <a:pt x="221" y="67"/>
                    <a:pt x="220" y="67"/>
                  </a:cubicBezTo>
                  <a:cubicBezTo>
                    <a:pt x="219" y="67"/>
                    <a:pt x="219" y="66"/>
                    <a:pt x="219" y="65"/>
                  </a:cubicBezTo>
                  <a:cubicBezTo>
                    <a:pt x="219" y="65"/>
                    <a:pt x="219" y="65"/>
                    <a:pt x="219" y="64"/>
                  </a:cubicBezTo>
                  <a:cubicBezTo>
                    <a:pt x="218" y="64"/>
                    <a:pt x="218" y="63"/>
                    <a:pt x="218" y="62"/>
                  </a:cubicBezTo>
                  <a:cubicBezTo>
                    <a:pt x="218" y="60"/>
                    <a:pt x="218" y="58"/>
                    <a:pt x="218" y="57"/>
                  </a:cubicBezTo>
                  <a:cubicBezTo>
                    <a:pt x="217" y="55"/>
                    <a:pt x="217" y="55"/>
                    <a:pt x="216" y="54"/>
                  </a:cubicBezTo>
                  <a:cubicBezTo>
                    <a:pt x="214" y="55"/>
                    <a:pt x="213" y="56"/>
                    <a:pt x="212" y="53"/>
                  </a:cubicBezTo>
                  <a:cubicBezTo>
                    <a:pt x="212" y="53"/>
                    <a:pt x="211" y="52"/>
                    <a:pt x="211" y="52"/>
                  </a:cubicBezTo>
                  <a:cubicBezTo>
                    <a:pt x="211" y="52"/>
                    <a:pt x="210" y="52"/>
                    <a:pt x="210" y="51"/>
                  </a:cubicBezTo>
                  <a:cubicBezTo>
                    <a:pt x="209" y="51"/>
                    <a:pt x="208" y="52"/>
                    <a:pt x="208" y="51"/>
                  </a:cubicBezTo>
                  <a:cubicBezTo>
                    <a:pt x="206" y="51"/>
                    <a:pt x="205" y="50"/>
                    <a:pt x="204" y="48"/>
                  </a:cubicBezTo>
                  <a:cubicBezTo>
                    <a:pt x="202" y="48"/>
                    <a:pt x="200" y="48"/>
                    <a:pt x="198" y="48"/>
                  </a:cubicBezTo>
                  <a:cubicBezTo>
                    <a:pt x="195" y="49"/>
                    <a:pt x="192" y="49"/>
                    <a:pt x="190" y="49"/>
                  </a:cubicBezTo>
                  <a:cubicBezTo>
                    <a:pt x="189" y="49"/>
                    <a:pt x="189" y="49"/>
                    <a:pt x="188" y="49"/>
                  </a:cubicBezTo>
                  <a:cubicBezTo>
                    <a:pt x="187" y="49"/>
                    <a:pt x="186" y="49"/>
                    <a:pt x="186" y="48"/>
                  </a:cubicBezTo>
                  <a:cubicBezTo>
                    <a:pt x="184" y="48"/>
                    <a:pt x="182" y="48"/>
                    <a:pt x="180" y="48"/>
                  </a:cubicBezTo>
                  <a:cubicBezTo>
                    <a:pt x="179" y="48"/>
                    <a:pt x="178" y="48"/>
                    <a:pt x="177" y="48"/>
                  </a:cubicBezTo>
                  <a:cubicBezTo>
                    <a:pt x="175" y="50"/>
                    <a:pt x="173" y="50"/>
                    <a:pt x="171" y="49"/>
                  </a:cubicBezTo>
                  <a:cubicBezTo>
                    <a:pt x="170" y="48"/>
                    <a:pt x="169" y="48"/>
                    <a:pt x="169" y="47"/>
                  </a:cubicBezTo>
                  <a:cubicBezTo>
                    <a:pt x="168" y="46"/>
                    <a:pt x="168" y="45"/>
                    <a:pt x="169" y="44"/>
                  </a:cubicBezTo>
                  <a:cubicBezTo>
                    <a:pt x="170" y="43"/>
                    <a:pt x="170" y="41"/>
                    <a:pt x="171" y="41"/>
                  </a:cubicBezTo>
                  <a:cubicBezTo>
                    <a:pt x="172" y="38"/>
                    <a:pt x="174" y="36"/>
                    <a:pt x="176" y="36"/>
                  </a:cubicBezTo>
                  <a:cubicBezTo>
                    <a:pt x="177" y="36"/>
                    <a:pt x="178" y="37"/>
                    <a:pt x="178" y="38"/>
                  </a:cubicBezTo>
                  <a:cubicBezTo>
                    <a:pt x="179" y="38"/>
                    <a:pt x="179" y="38"/>
                    <a:pt x="179" y="38"/>
                  </a:cubicBezTo>
                  <a:cubicBezTo>
                    <a:pt x="180" y="39"/>
                    <a:pt x="181" y="39"/>
                    <a:pt x="181" y="37"/>
                  </a:cubicBezTo>
                  <a:cubicBezTo>
                    <a:pt x="181" y="35"/>
                    <a:pt x="179" y="35"/>
                    <a:pt x="179" y="33"/>
                  </a:cubicBezTo>
                  <a:cubicBezTo>
                    <a:pt x="180" y="31"/>
                    <a:pt x="180" y="31"/>
                    <a:pt x="182" y="32"/>
                  </a:cubicBezTo>
                  <a:cubicBezTo>
                    <a:pt x="182" y="32"/>
                    <a:pt x="182" y="32"/>
                    <a:pt x="182" y="33"/>
                  </a:cubicBezTo>
                  <a:cubicBezTo>
                    <a:pt x="183" y="33"/>
                    <a:pt x="184" y="34"/>
                    <a:pt x="185" y="34"/>
                  </a:cubicBezTo>
                  <a:cubicBezTo>
                    <a:pt x="185" y="34"/>
                    <a:pt x="185" y="34"/>
                    <a:pt x="185" y="33"/>
                  </a:cubicBezTo>
                  <a:cubicBezTo>
                    <a:pt x="185" y="33"/>
                    <a:pt x="184" y="32"/>
                    <a:pt x="185" y="31"/>
                  </a:cubicBezTo>
                  <a:cubicBezTo>
                    <a:pt x="186" y="30"/>
                    <a:pt x="187" y="31"/>
                    <a:pt x="188" y="31"/>
                  </a:cubicBezTo>
                  <a:cubicBezTo>
                    <a:pt x="189" y="32"/>
                    <a:pt x="191" y="34"/>
                    <a:pt x="193" y="31"/>
                  </a:cubicBezTo>
                  <a:cubicBezTo>
                    <a:pt x="192" y="30"/>
                    <a:pt x="191" y="31"/>
                    <a:pt x="191" y="30"/>
                  </a:cubicBezTo>
                  <a:cubicBezTo>
                    <a:pt x="190" y="29"/>
                    <a:pt x="190" y="29"/>
                    <a:pt x="189" y="29"/>
                  </a:cubicBezTo>
                  <a:cubicBezTo>
                    <a:pt x="189" y="28"/>
                    <a:pt x="188" y="27"/>
                    <a:pt x="190" y="28"/>
                  </a:cubicBezTo>
                  <a:cubicBezTo>
                    <a:pt x="190" y="28"/>
                    <a:pt x="191" y="27"/>
                    <a:pt x="192" y="28"/>
                  </a:cubicBezTo>
                  <a:cubicBezTo>
                    <a:pt x="192" y="28"/>
                    <a:pt x="192" y="28"/>
                    <a:pt x="193" y="28"/>
                  </a:cubicBezTo>
                  <a:cubicBezTo>
                    <a:pt x="193" y="28"/>
                    <a:pt x="194" y="28"/>
                    <a:pt x="195" y="28"/>
                  </a:cubicBezTo>
                  <a:cubicBezTo>
                    <a:pt x="195" y="28"/>
                    <a:pt x="195" y="27"/>
                    <a:pt x="194" y="27"/>
                  </a:cubicBezTo>
                  <a:cubicBezTo>
                    <a:pt x="193" y="27"/>
                    <a:pt x="192" y="26"/>
                    <a:pt x="192" y="25"/>
                  </a:cubicBezTo>
                  <a:cubicBezTo>
                    <a:pt x="192" y="24"/>
                    <a:pt x="194" y="25"/>
                    <a:pt x="195" y="24"/>
                  </a:cubicBezTo>
                  <a:cubicBezTo>
                    <a:pt x="195" y="24"/>
                    <a:pt x="196" y="24"/>
                    <a:pt x="197" y="24"/>
                  </a:cubicBezTo>
                  <a:cubicBezTo>
                    <a:pt x="198" y="24"/>
                    <a:pt x="199" y="24"/>
                    <a:pt x="199" y="24"/>
                  </a:cubicBezTo>
                  <a:cubicBezTo>
                    <a:pt x="200" y="24"/>
                    <a:pt x="202" y="24"/>
                    <a:pt x="202" y="25"/>
                  </a:cubicBezTo>
                  <a:cubicBezTo>
                    <a:pt x="202" y="27"/>
                    <a:pt x="204" y="29"/>
                    <a:pt x="204" y="32"/>
                  </a:cubicBezTo>
                  <a:cubicBezTo>
                    <a:pt x="204" y="32"/>
                    <a:pt x="204" y="32"/>
                    <a:pt x="205" y="32"/>
                  </a:cubicBezTo>
                  <a:cubicBezTo>
                    <a:pt x="208" y="33"/>
                    <a:pt x="210" y="36"/>
                    <a:pt x="211" y="39"/>
                  </a:cubicBezTo>
                  <a:cubicBezTo>
                    <a:pt x="212" y="41"/>
                    <a:pt x="214" y="40"/>
                    <a:pt x="216" y="41"/>
                  </a:cubicBezTo>
                  <a:cubicBezTo>
                    <a:pt x="218" y="41"/>
                    <a:pt x="221" y="40"/>
                    <a:pt x="222" y="44"/>
                  </a:cubicBezTo>
                  <a:cubicBezTo>
                    <a:pt x="224" y="46"/>
                    <a:pt x="225" y="48"/>
                    <a:pt x="227" y="50"/>
                  </a:cubicBezTo>
                  <a:cubicBezTo>
                    <a:pt x="227" y="50"/>
                    <a:pt x="228" y="51"/>
                    <a:pt x="228" y="51"/>
                  </a:cubicBezTo>
                  <a:cubicBezTo>
                    <a:pt x="228" y="49"/>
                    <a:pt x="230" y="50"/>
                    <a:pt x="231" y="49"/>
                  </a:cubicBezTo>
                  <a:cubicBezTo>
                    <a:pt x="231" y="48"/>
                    <a:pt x="230" y="47"/>
                    <a:pt x="228" y="47"/>
                  </a:cubicBezTo>
                  <a:cubicBezTo>
                    <a:pt x="226" y="48"/>
                    <a:pt x="226" y="46"/>
                    <a:pt x="226" y="45"/>
                  </a:cubicBezTo>
                  <a:cubicBezTo>
                    <a:pt x="226" y="45"/>
                    <a:pt x="226" y="45"/>
                    <a:pt x="226" y="45"/>
                  </a:cubicBezTo>
                  <a:cubicBezTo>
                    <a:pt x="226" y="44"/>
                    <a:pt x="226" y="44"/>
                    <a:pt x="225" y="43"/>
                  </a:cubicBezTo>
                  <a:cubicBezTo>
                    <a:pt x="225" y="43"/>
                    <a:pt x="225" y="43"/>
                    <a:pt x="225" y="42"/>
                  </a:cubicBezTo>
                  <a:cubicBezTo>
                    <a:pt x="224" y="41"/>
                    <a:pt x="222" y="41"/>
                    <a:pt x="223" y="39"/>
                  </a:cubicBezTo>
                  <a:cubicBezTo>
                    <a:pt x="224" y="37"/>
                    <a:pt x="226" y="37"/>
                    <a:pt x="227" y="37"/>
                  </a:cubicBezTo>
                  <a:cubicBezTo>
                    <a:pt x="228" y="37"/>
                    <a:pt x="229" y="37"/>
                    <a:pt x="230" y="37"/>
                  </a:cubicBezTo>
                  <a:cubicBezTo>
                    <a:pt x="231" y="37"/>
                    <a:pt x="232" y="37"/>
                    <a:pt x="233" y="37"/>
                  </a:cubicBezTo>
                  <a:cubicBezTo>
                    <a:pt x="232" y="35"/>
                    <a:pt x="231" y="37"/>
                    <a:pt x="230" y="36"/>
                  </a:cubicBezTo>
                  <a:cubicBezTo>
                    <a:pt x="229" y="36"/>
                    <a:pt x="227" y="36"/>
                    <a:pt x="226" y="36"/>
                  </a:cubicBezTo>
                  <a:cubicBezTo>
                    <a:pt x="225" y="35"/>
                    <a:pt x="225" y="35"/>
                    <a:pt x="225" y="34"/>
                  </a:cubicBezTo>
                  <a:cubicBezTo>
                    <a:pt x="226" y="33"/>
                    <a:pt x="228" y="32"/>
                    <a:pt x="229" y="32"/>
                  </a:cubicBezTo>
                  <a:cubicBezTo>
                    <a:pt x="231" y="30"/>
                    <a:pt x="233" y="31"/>
                    <a:pt x="236" y="31"/>
                  </a:cubicBezTo>
                  <a:cubicBezTo>
                    <a:pt x="236" y="31"/>
                    <a:pt x="236" y="30"/>
                    <a:pt x="236" y="30"/>
                  </a:cubicBezTo>
                  <a:cubicBezTo>
                    <a:pt x="236" y="30"/>
                    <a:pt x="235" y="29"/>
                    <a:pt x="235" y="29"/>
                  </a:cubicBezTo>
                  <a:cubicBezTo>
                    <a:pt x="234" y="29"/>
                    <a:pt x="233" y="29"/>
                    <a:pt x="232" y="28"/>
                  </a:cubicBezTo>
                  <a:cubicBezTo>
                    <a:pt x="232" y="28"/>
                    <a:pt x="231" y="27"/>
                    <a:pt x="231" y="26"/>
                  </a:cubicBezTo>
                  <a:cubicBezTo>
                    <a:pt x="231" y="26"/>
                    <a:pt x="230" y="26"/>
                    <a:pt x="229" y="26"/>
                  </a:cubicBezTo>
                  <a:cubicBezTo>
                    <a:pt x="226" y="27"/>
                    <a:pt x="225" y="27"/>
                    <a:pt x="224" y="24"/>
                  </a:cubicBezTo>
                  <a:cubicBezTo>
                    <a:pt x="223" y="23"/>
                    <a:pt x="223" y="22"/>
                    <a:pt x="222" y="22"/>
                  </a:cubicBezTo>
                  <a:cubicBezTo>
                    <a:pt x="221" y="21"/>
                    <a:pt x="220" y="21"/>
                    <a:pt x="219" y="20"/>
                  </a:cubicBezTo>
                  <a:cubicBezTo>
                    <a:pt x="217" y="18"/>
                    <a:pt x="218" y="17"/>
                    <a:pt x="219" y="15"/>
                  </a:cubicBezTo>
                  <a:cubicBezTo>
                    <a:pt x="222" y="12"/>
                    <a:pt x="226" y="11"/>
                    <a:pt x="229" y="15"/>
                  </a:cubicBezTo>
                  <a:cubicBezTo>
                    <a:pt x="229" y="12"/>
                    <a:pt x="228" y="10"/>
                    <a:pt x="229" y="8"/>
                  </a:cubicBezTo>
                  <a:cubicBezTo>
                    <a:pt x="229" y="7"/>
                    <a:pt x="229" y="6"/>
                    <a:pt x="230" y="6"/>
                  </a:cubicBezTo>
                  <a:cubicBezTo>
                    <a:pt x="232" y="7"/>
                    <a:pt x="233" y="9"/>
                    <a:pt x="235" y="7"/>
                  </a:cubicBezTo>
                  <a:cubicBezTo>
                    <a:pt x="236" y="6"/>
                    <a:pt x="237" y="6"/>
                    <a:pt x="238" y="5"/>
                  </a:cubicBezTo>
                  <a:cubicBezTo>
                    <a:pt x="239" y="5"/>
                    <a:pt x="239" y="4"/>
                    <a:pt x="240" y="4"/>
                  </a:cubicBezTo>
                  <a:cubicBezTo>
                    <a:pt x="241" y="3"/>
                    <a:pt x="241" y="3"/>
                    <a:pt x="242" y="3"/>
                  </a:cubicBezTo>
                  <a:cubicBezTo>
                    <a:pt x="243" y="3"/>
                    <a:pt x="245" y="2"/>
                    <a:pt x="246" y="2"/>
                  </a:cubicBezTo>
                  <a:cubicBezTo>
                    <a:pt x="247" y="2"/>
                    <a:pt x="248" y="3"/>
                    <a:pt x="248" y="4"/>
                  </a:cubicBezTo>
                  <a:cubicBezTo>
                    <a:pt x="248" y="4"/>
                    <a:pt x="248" y="4"/>
                    <a:pt x="248" y="4"/>
                  </a:cubicBezTo>
                  <a:cubicBezTo>
                    <a:pt x="249" y="4"/>
                    <a:pt x="249" y="4"/>
                    <a:pt x="249" y="3"/>
                  </a:cubicBezTo>
                  <a:cubicBezTo>
                    <a:pt x="250" y="1"/>
                    <a:pt x="252" y="1"/>
                    <a:pt x="254" y="2"/>
                  </a:cubicBezTo>
                  <a:cubicBezTo>
                    <a:pt x="254" y="2"/>
                    <a:pt x="254" y="2"/>
                    <a:pt x="255" y="3"/>
                  </a:cubicBezTo>
                  <a:cubicBezTo>
                    <a:pt x="256" y="3"/>
                    <a:pt x="257" y="2"/>
                    <a:pt x="258" y="1"/>
                  </a:cubicBezTo>
                  <a:cubicBezTo>
                    <a:pt x="259" y="0"/>
                    <a:pt x="263" y="0"/>
                    <a:pt x="265" y="1"/>
                  </a:cubicBezTo>
                  <a:cubicBezTo>
                    <a:pt x="265" y="2"/>
                    <a:pt x="265" y="2"/>
                    <a:pt x="266" y="2"/>
                  </a:cubicBezTo>
                  <a:cubicBezTo>
                    <a:pt x="266" y="2"/>
                    <a:pt x="266" y="2"/>
                    <a:pt x="267" y="2"/>
                  </a:cubicBezTo>
                  <a:cubicBezTo>
                    <a:pt x="267" y="1"/>
                    <a:pt x="268" y="1"/>
                    <a:pt x="269" y="2"/>
                  </a:cubicBezTo>
                  <a:cubicBezTo>
                    <a:pt x="270" y="3"/>
                    <a:pt x="271" y="3"/>
                    <a:pt x="273" y="3"/>
                  </a:cubicBezTo>
                  <a:cubicBezTo>
                    <a:pt x="276" y="1"/>
                    <a:pt x="278" y="2"/>
                    <a:pt x="283" y="5"/>
                  </a:cubicBezTo>
                  <a:cubicBezTo>
                    <a:pt x="284" y="5"/>
                    <a:pt x="284" y="5"/>
                    <a:pt x="284" y="5"/>
                  </a:cubicBezTo>
                  <a:cubicBezTo>
                    <a:pt x="285" y="6"/>
                    <a:pt x="285" y="7"/>
                    <a:pt x="285" y="8"/>
                  </a:cubicBezTo>
                  <a:cubicBezTo>
                    <a:pt x="286" y="8"/>
                    <a:pt x="286" y="7"/>
                    <a:pt x="287" y="7"/>
                  </a:cubicBezTo>
                  <a:cubicBezTo>
                    <a:pt x="288" y="6"/>
                    <a:pt x="288" y="6"/>
                    <a:pt x="289" y="7"/>
                  </a:cubicBezTo>
                  <a:cubicBezTo>
                    <a:pt x="290" y="7"/>
                    <a:pt x="290" y="7"/>
                    <a:pt x="290" y="7"/>
                  </a:cubicBezTo>
                  <a:cubicBezTo>
                    <a:pt x="291" y="7"/>
                    <a:pt x="291" y="7"/>
                    <a:pt x="291" y="8"/>
                  </a:cubicBezTo>
                  <a:cubicBezTo>
                    <a:pt x="292" y="8"/>
                    <a:pt x="293" y="8"/>
                    <a:pt x="294" y="9"/>
                  </a:cubicBezTo>
                  <a:cubicBezTo>
                    <a:pt x="297" y="9"/>
                    <a:pt x="298" y="9"/>
                    <a:pt x="300" y="11"/>
                  </a:cubicBezTo>
                  <a:cubicBezTo>
                    <a:pt x="303" y="12"/>
                    <a:pt x="306" y="14"/>
                    <a:pt x="308" y="16"/>
                  </a:cubicBezTo>
                  <a:cubicBezTo>
                    <a:pt x="309" y="16"/>
                    <a:pt x="309" y="16"/>
                    <a:pt x="309" y="17"/>
                  </a:cubicBezTo>
                  <a:cubicBezTo>
                    <a:pt x="311" y="19"/>
                    <a:pt x="311" y="20"/>
                    <a:pt x="310" y="22"/>
                  </a:cubicBezTo>
                  <a:cubicBezTo>
                    <a:pt x="309" y="24"/>
                    <a:pt x="308" y="25"/>
                    <a:pt x="306" y="25"/>
                  </a:cubicBezTo>
                  <a:cubicBezTo>
                    <a:pt x="305" y="25"/>
                    <a:pt x="303" y="25"/>
                    <a:pt x="302" y="25"/>
                  </a:cubicBezTo>
                  <a:cubicBezTo>
                    <a:pt x="302" y="25"/>
                    <a:pt x="302" y="25"/>
                    <a:pt x="302" y="25"/>
                  </a:cubicBezTo>
                  <a:cubicBezTo>
                    <a:pt x="299" y="25"/>
                    <a:pt x="296" y="24"/>
                    <a:pt x="294" y="24"/>
                  </a:cubicBezTo>
                  <a:cubicBezTo>
                    <a:pt x="293" y="24"/>
                    <a:pt x="293" y="24"/>
                    <a:pt x="292" y="24"/>
                  </a:cubicBezTo>
                  <a:cubicBezTo>
                    <a:pt x="288" y="24"/>
                    <a:pt x="284" y="25"/>
                    <a:pt x="280" y="26"/>
                  </a:cubicBezTo>
                  <a:cubicBezTo>
                    <a:pt x="280" y="27"/>
                    <a:pt x="280" y="28"/>
                    <a:pt x="279" y="29"/>
                  </a:cubicBezTo>
                  <a:cubicBezTo>
                    <a:pt x="277" y="30"/>
                    <a:pt x="275" y="31"/>
                    <a:pt x="274" y="32"/>
                  </a:cubicBezTo>
                  <a:cubicBezTo>
                    <a:pt x="273" y="33"/>
                    <a:pt x="272" y="33"/>
                    <a:pt x="271" y="32"/>
                  </a:cubicBezTo>
                  <a:cubicBezTo>
                    <a:pt x="268" y="31"/>
                    <a:pt x="266" y="29"/>
                    <a:pt x="264" y="28"/>
                  </a:cubicBezTo>
                  <a:cubicBezTo>
                    <a:pt x="263" y="27"/>
                    <a:pt x="262" y="27"/>
                    <a:pt x="260" y="27"/>
                  </a:cubicBezTo>
                  <a:cubicBezTo>
                    <a:pt x="261" y="29"/>
                    <a:pt x="263" y="28"/>
                    <a:pt x="264" y="29"/>
                  </a:cubicBezTo>
                  <a:cubicBezTo>
                    <a:pt x="264" y="30"/>
                    <a:pt x="265" y="30"/>
                    <a:pt x="266" y="30"/>
                  </a:cubicBezTo>
                  <a:cubicBezTo>
                    <a:pt x="268" y="31"/>
                    <a:pt x="268" y="33"/>
                    <a:pt x="267" y="35"/>
                  </a:cubicBezTo>
                  <a:cubicBezTo>
                    <a:pt x="265" y="36"/>
                    <a:pt x="263" y="36"/>
                    <a:pt x="261" y="37"/>
                  </a:cubicBezTo>
                  <a:cubicBezTo>
                    <a:pt x="259" y="38"/>
                    <a:pt x="259" y="39"/>
                    <a:pt x="258" y="40"/>
                  </a:cubicBezTo>
                  <a:cubicBezTo>
                    <a:pt x="256" y="40"/>
                    <a:pt x="254" y="40"/>
                    <a:pt x="252" y="41"/>
                  </a:cubicBezTo>
                  <a:cubicBezTo>
                    <a:pt x="251" y="41"/>
                    <a:pt x="251" y="41"/>
                    <a:pt x="251" y="41"/>
                  </a:cubicBezTo>
                  <a:cubicBezTo>
                    <a:pt x="250" y="42"/>
                    <a:pt x="249" y="42"/>
                    <a:pt x="248" y="43"/>
                  </a:cubicBezTo>
                  <a:cubicBezTo>
                    <a:pt x="249" y="43"/>
                    <a:pt x="248" y="45"/>
                    <a:pt x="250" y="46"/>
                  </a:cubicBezTo>
                  <a:cubicBezTo>
                    <a:pt x="251" y="46"/>
                    <a:pt x="251" y="44"/>
                    <a:pt x="252" y="44"/>
                  </a:cubicBezTo>
                  <a:cubicBezTo>
                    <a:pt x="254" y="42"/>
                    <a:pt x="255" y="41"/>
                    <a:pt x="258" y="42"/>
                  </a:cubicBezTo>
                  <a:cubicBezTo>
                    <a:pt x="258" y="42"/>
                    <a:pt x="259" y="42"/>
                    <a:pt x="260" y="43"/>
                  </a:cubicBezTo>
                  <a:cubicBezTo>
                    <a:pt x="260" y="43"/>
                    <a:pt x="260" y="44"/>
                    <a:pt x="261" y="44"/>
                  </a:cubicBezTo>
                  <a:cubicBezTo>
                    <a:pt x="262" y="43"/>
                    <a:pt x="259" y="41"/>
                    <a:pt x="262" y="40"/>
                  </a:cubicBezTo>
                  <a:cubicBezTo>
                    <a:pt x="262" y="40"/>
                    <a:pt x="263" y="39"/>
                    <a:pt x="264" y="39"/>
                  </a:cubicBezTo>
                  <a:cubicBezTo>
                    <a:pt x="264" y="39"/>
                    <a:pt x="264" y="39"/>
                    <a:pt x="265" y="39"/>
                  </a:cubicBezTo>
                  <a:cubicBezTo>
                    <a:pt x="265" y="38"/>
                    <a:pt x="265" y="38"/>
                    <a:pt x="266" y="38"/>
                  </a:cubicBezTo>
                  <a:cubicBezTo>
                    <a:pt x="268" y="38"/>
                    <a:pt x="270" y="37"/>
                    <a:pt x="273" y="37"/>
                  </a:cubicBezTo>
                  <a:cubicBezTo>
                    <a:pt x="273" y="37"/>
                    <a:pt x="273" y="37"/>
                    <a:pt x="274" y="37"/>
                  </a:cubicBezTo>
                  <a:cubicBezTo>
                    <a:pt x="275" y="38"/>
                    <a:pt x="276" y="36"/>
                    <a:pt x="277" y="35"/>
                  </a:cubicBezTo>
                  <a:cubicBezTo>
                    <a:pt x="278" y="34"/>
                    <a:pt x="279" y="32"/>
                    <a:pt x="281" y="31"/>
                  </a:cubicBezTo>
                  <a:cubicBezTo>
                    <a:pt x="282" y="30"/>
                    <a:pt x="283" y="30"/>
                    <a:pt x="284" y="30"/>
                  </a:cubicBezTo>
                  <a:cubicBezTo>
                    <a:pt x="284" y="29"/>
                    <a:pt x="285" y="29"/>
                    <a:pt x="285" y="29"/>
                  </a:cubicBezTo>
                  <a:cubicBezTo>
                    <a:pt x="286" y="28"/>
                    <a:pt x="287" y="28"/>
                    <a:pt x="289" y="28"/>
                  </a:cubicBezTo>
                  <a:cubicBezTo>
                    <a:pt x="291" y="27"/>
                    <a:pt x="292" y="28"/>
                    <a:pt x="294" y="28"/>
                  </a:cubicBezTo>
                  <a:cubicBezTo>
                    <a:pt x="296" y="28"/>
                    <a:pt x="299" y="29"/>
                    <a:pt x="300" y="31"/>
                  </a:cubicBezTo>
                  <a:cubicBezTo>
                    <a:pt x="301" y="30"/>
                    <a:pt x="302" y="29"/>
                    <a:pt x="304" y="30"/>
                  </a:cubicBezTo>
                  <a:cubicBezTo>
                    <a:pt x="305" y="30"/>
                    <a:pt x="306" y="30"/>
                    <a:pt x="307" y="30"/>
                  </a:cubicBezTo>
                  <a:cubicBezTo>
                    <a:pt x="307" y="30"/>
                    <a:pt x="308" y="30"/>
                    <a:pt x="309" y="30"/>
                  </a:cubicBezTo>
                  <a:cubicBezTo>
                    <a:pt x="310" y="30"/>
                    <a:pt x="311" y="30"/>
                    <a:pt x="312" y="30"/>
                  </a:cubicBezTo>
                  <a:cubicBezTo>
                    <a:pt x="312" y="30"/>
                    <a:pt x="312" y="29"/>
                    <a:pt x="313" y="29"/>
                  </a:cubicBezTo>
                  <a:cubicBezTo>
                    <a:pt x="314" y="28"/>
                    <a:pt x="314" y="27"/>
                    <a:pt x="315" y="27"/>
                  </a:cubicBezTo>
                  <a:cubicBezTo>
                    <a:pt x="317" y="28"/>
                    <a:pt x="316" y="29"/>
                    <a:pt x="316" y="30"/>
                  </a:cubicBezTo>
                  <a:cubicBezTo>
                    <a:pt x="317" y="30"/>
                    <a:pt x="317" y="31"/>
                    <a:pt x="317" y="31"/>
                  </a:cubicBezTo>
                  <a:cubicBezTo>
                    <a:pt x="316" y="32"/>
                    <a:pt x="316" y="32"/>
                    <a:pt x="316" y="33"/>
                  </a:cubicBezTo>
                  <a:cubicBezTo>
                    <a:pt x="316" y="34"/>
                    <a:pt x="317" y="34"/>
                    <a:pt x="317" y="35"/>
                  </a:cubicBezTo>
                  <a:cubicBezTo>
                    <a:pt x="318" y="36"/>
                    <a:pt x="318" y="36"/>
                    <a:pt x="319" y="37"/>
                  </a:cubicBezTo>
                  <a:cubicBezTo>
                    <a:pt x="321" y="39"/>
                    <a:pt x="323" y="40"/>
                    <a:pt x="324" y="42"/>
                  </a:cubicBezTo>
                  <a:cubicBezTo>
                    <a:pt x="326" y="43"/>
                    <a:pt x="324" y="44"/>
                    <a:pt x="324" y="45"/>
                  </a:cubicBezTo>
                  <a:cubicBezTo>
                    <a:pt x="325" y="45"/>
                    <a:pt x="327" y="43"/>
                    <a:pt x="328" y="45"/>
                  </a:cubicBezTo>
                  <a:cubicBezTo>
                    <a:pt x="328" y="45"/>
                    <a:pt x="329" y="45"/>
                    <a:pt x="329" y="45"/>
                  </a:cubicBezTo>
                  <a:cubicBezTo>
                    <a:pt x="329" y="45"/>
                    <a:pt x="329" y="46"/>
                    <a:pt x="330" y="46"/>
                  </a:cubicBezTo>
                  <a:cubicBezTo>
                    <a:pt x="330" y="45"/>
                    <a:pt x="331" y="46"/>
                    <a:pt x="331" y="46"/>
                  </a:cubicBezTo>
                  <a:cubicBezTo>
                    <a:pt x="332" y="46"/>
                    <a:pt x="333" y="46"/>
                    <a:pt x="333" y="47"/>
                  </a:cubicBezTo>
                  <a:cubicBezTo>
                    <a:pt x="335" y="49"/>
                    <a:pt x="335" y="49"/>
                    <a:pt x="333" y="51"/>
                  </a:cubicBezTo>
                  <a:cubicBezTo>
                    <a:pt x="333" y="52"/>
                    <a:pt x="333" y="52"/>
                    <a:pt x="333" y="53"/>
                  </a:cubicBezTo>
                  <a:cubicBezTo>
                    <a:pt x="334" y="53"/>
                    <a:pt x="335" y="54"/>
                    <a:pt x="335" y="55"/>
                  </a:cubicBezTo>
                  <a:cubicBezTo>
                    <a:pt x="336" y="56"/>
                    <a:pt x="337" y="57"/>
                    <a:pt x="337" y="58"/>
                  </a:cubicBezTo>
                  <a:cubicBezTo>
                    <a:pt x="338" y="58"/>
                    <a:pt x="339" y="59"/>
                    <a:pt x="339" y="60"/>
                  </a:cubicBezTo>
                  <a:cubicBezTo>
                    <a:pt x="340" y="60"/>
                    <a:pt x="340" y="60"/>
                    <a:pt x="340" y="60"/>
                  </a:cubicBezTo>
                  <a:cubicBezTo>
                    <a:pt x="341" y="62"/>
                    <a:pt x="341" y="64"/>
                    <a:pt x="339" y="65"/>
                  </a:cubicBezTo>
                  <a:cubicBezTo>
                    <a:pt x="338" y="66"/>
                    <a:pt x="337" y="66"/>
                    <a:pt x="336" y="67"/>
                  </a:cubicBezTo>
                  <a:cubicBezTo>
                    <a:pt x="336" y="72"/>
                    <a:pt x="335" y="74"/>
                    <a:pt x="330" y="75"/>
                  </a:cubicBezTo>
                  <a:cubicBezTo>
                    <a:pt x="329" y="76"/>
                    <a:pt x="328" y="77"/>
                    <a:pt x="327" y="77"/>
                  </a:cubicBezTo>
                  <a:cubicBezTo>
                    <a:pt x="327" y="78"/>
                    <a:pt x="326" y="78"/>
                    <a:pt x="326" y="78"/>
                  </a:cubicBezTo>
                  <a:cubicBezTo>
                    <a:pt x="325" y="79"/>
                    <a:pt x="324" y="79"/>
                    <a:pt x="323" y="79"/>
                  </a:cubicBezTo>
                  <a:cubicBezTo>
                    <a:pt x="321" y="79"/>
                    <a:pt x="319" y="79"/>
                    <a:pt x="318" y="80"/>
                  </a:cubicBezTo>
                  <a:cubicBezTo>
                    <a:pt x="317" y="81"/>
                    <a:pt x="316" y="81"/>
                    <a:pt x="315" y="81"/>
                  </a:cubicBezTo>
                  <a:cubicBezTo>
                    <a:pt x="309" y="79"/>
                    <a:pt x="303" y="79"/>
                    <a:pt x="297" y="80"/>
                  </a:cubicBezTo>
                  <a:cubicBezTo>
                    <a:pt x="296" y="81"/>
                    <a:pt x="294" y="82"/>
                    <a:pt x="292" y="81"/>
                  </a:cubicBezTo>
                  <a:cubicBezTo>
                    <a:pt x="291" y="81"/>
                    <a:pt x="290" y="82"/>
                    <a:pt x="289" y="82"/>
                  </a:cubicBezTo>
                  <a:cubicBezTo>
                    <a:pt x="289" y="80"/>
                    <a:pt x="287" y="80"/>
                    <a:pt x="286" y="80"/>
                  </a:cubicBezTo>
                  <a:cubicBezTo>
                    <a:pt x="286" y="81"/>
                    <a:pt x="287" y="81"/>
                    <a:pt x="287" y="82"/>
                  </a:cubicBezTo>
                  <a:cubicBezTo>
                    <a:pt x="289" y="83"/>
                    <a:pt x="289" y="84"/>
                    <a:pt x="287" y="85"/>
                  </a:cubicBezTo>
                  <a:cubicBezTo>
                    <a:pt x="285" y="87"/>
                    <a:pt x="282" y="88"/>
                    <a:pt x="280" y="90"/>
                  </a:cubicBezTo>
                  <a:cubicBezTo>
                    <a:pt x="279" y="91"/>
                    <a:pt x="278" y="91"/>
                    <a:pt x="277" y="92"/>
                  </a:cubicBezTo>
                  <a:cubicBezTo>
                    <a:pt x="274" y="93"/>
                    <a:pt x="272" y="95"/>
                    <a:pt x="270" y="98"/>
                  </a:cubicBezTo>
                  <a:cubicBezTo>
                    <a:pt x="270" y="98"/>
                    <a:pt x="269" y="99"/>
                    <a:pt x="270" y="100"/>
                  </a:cubicBezTo>
                  <a:cubicBezTo>
                    <a:pt x="272" y="101"/>
                    <a:pt x="270" y="103"/>
                    <a:pt x="271" y="105"/>
                  </a:cubicBezTo>
                  <a:cubicBezTo>
                    <a:pt x="273" y="105"/>
                    <a:pt x="274" y="105"/>
                    <a:pt x="275" y="102"/>
                  </a:cubicBezTo>
                  <a:cubicBezTo>
                    <a:pt x="275" y="101"/>
                    <a:pt x="276" y="100"/>
                    <a:pt x="277" y="100"/>
                  </a:cubicBezTo>
                  <a:cubicBezTo>
                    <a:pt x="279" y="97"/>
                    <a:pt x="282" y="96"/>
                    <a:pt x="285" y="95"/>
                  </a:cubicBezTo>
                  <a:cubicBezTo>
                    <a:pt x="286" y="94"/>
                    <a:pt x="286" y="94"/>
                    <a:pt x="286" y="94"/>
                  </a:cubicBezTo>
                  <a:cubicBezTo>
                    <a:pt x="287" y="93"/>
                    <a:pt x="289" y="93"/>
                    <a:pt x="290" y="92"/>
                  </a:cubicBezTo>
                  <a:cubicBezTo>
                    <a:pt x="290" y="92"/>
                    <a:pt x="291" y="91"/>
                    <a:pt x="291" y="92"/>
                  </a:cubicBezTo>
                  <a:cubicBezTo>
                    <a:pt x="292" y="92"/>
                    <a:pt x="292" y="93"/>
                    <a:pt x="292" y="93"/>
                  </a:cubicBezTo>
                  <a:cubicBezTo>
                    <a:pt x="291" y="94"/>
                    <a:pt x="291" y="94"/>
                    <a:pt x="291" y="95"/>
                  </a:cubicBezTo>
                  <a:cubicBezTo>
                    <a:pt x="292" y="95"/>
                    <a:pt x="292" y="94"/>
                    <a:pt x="293" y="94"/>
                  </a:cubicBezTo>
                  <a:cubicBezTo>
                    <a:pt x="293" y="94"/>
                    <a:pt x="293" y="93"/>
                    <a:pt x="293" y="93"/>
                  </a:cubicBezTo>
                  <a:cubicBezTo>
                    <a:pt x="294" y="90"/>
                    <a:pt x="296" y="89"/>
                    <a:pt x="299" y="89"/>
                  </a:cubicBezTo>
                  <a:cubicBezTo>
                    <a:pt x="301" y="87"/>
                    <a:pt x="303" y="88"/>
                    <a:pt x="305" y="87"/>
                  </a:cubicBezTo>
                  <a:cubicBezTo>
                    <a:pt x="306" y="87"/>
                    <a:pt x="307" y="87"/>
                    <a:pt x="308" y="87"/>
                  </a:cubicBezTo>
                  <a:cubicBezTo>
                    <a:pt x="310" y="87"/>
                    <a:pt x="313" y="87"/>
                    <a:pt x="315" y="88"/>
                  </a:cubicBezTo>
                  <a:cubicBezTo>
                    <a:pt x="317" y="89"/>
                    <a:pt x="320" y="89"/>
                    <a:pt x="322" y="89"/>
                  </a:cubicBezTo>
                  <a:cubicBezTo>
                    <a:pt x="324" y="89"/>
                    <a:pt x="326" y="88"/>
                    <a:pt x="324" y="91"/>
                  </a:cubicBezTo>
                  <a:cubicBezTo>
                    <a:pt x="324" y="92"/>
                    <a:pt x="326" y="94"/>
                    <a:pt x="325" y="96"/>
                  </a:cubicBezTo>
                  <a:cubicBezTo>
                    <a:pt x="325" y="99"/>
                    <a:pt x="324" y="102"/>
                    <a:pt x="321" y="103"/>
                  </a:cubicBezTo>
                  <a:cubicBezTo>
                    <a:pt x="320" y="105"/>
                    <a:pt x="318" y="105"/>
                    <a:pt x="316" y="106"/>
                  </a:cubicBezTo>
                  <a:cubicBezTo>
                    <a:pt x="315" y="108"/>
                    <a:pt x="312" y="109"/>
                    <a:pt x="311" y="110"/>
                  </a:cubicBezTo>
                  <a:cubicBezTo>
                    <a:pt x="311" y="111"/>
                    <a:pt x="311" y="112"/>
                    <a:pt x="311" y="112"/>
                  </a:cubicBezTo>
                  <a:cubicBezTo>
                    <a:pt x="310" y="114"/>
                    <a:pt x="311" y="114"/>
                    <a:pt x="312" y="115"/>
                  </a:cubicBezTo>
                  <a:cubicBezTo>
                    <a:pt x="314" y="115"/>
                    <a:pt x="314" y="114"/>
                    <a:pt x="315" y="113"/>
                  </a:cubicBezTo>
                  <a:cubicBezTo>
                    <a:pt x="316" y="112"/>
                    <a:pt x="316" y="111"/>
                    <a:pt x="317" y="111"/>
                  </a:cubicBezTo>
                  <a:cubicBezTo>
                    <a:pt x="317" y="111"/>
                    <a:pt x="318" y="111"/>
                    <a:pt x="318" y="111"/>
                  </a:cubicBezTo>
                  <a:cubicBezTo>
                    <a:pt x="321" y="109"/>
                    <a:pt x="325" y="107"/>
                    <a:pt x="327" y="104"/>
                  </a:cubicBezTo>
                  <a:cubicBezTo>
                    <a:pt x="328" y="103"/>
                    <a:pt x="329" y="103"/>
                    <a:pt x="330" y="103"/>
                  </a:cubicBezTo>
                  <a:cubicBezTo>
                    <a:pt x="331" y="102"/>
                    <a:pt x="332" y="103"/>
                    <a:pt x="333" y="102"/>
                  </a:cubicBezTo>
                  <a:cubicBezTo>
                    <a:pt x="333" y="101"/>
                    <a:pt x="333" y="100"/>
                    <a:pt x="334" y="99"/>
                  </a:cubicBezTo>
                  <a:cubicBezTo>
                    <a:pt x="332" y="96"/>
                    <a:pt x="333" y="94"/>
                    <a:pt x="333" y="91"/>
                  </a:cubicBezTo>
                  <a:cubicBezTo>
                    <a:pt x="332" y="90"/>
                    <a:pt x="334" y="89"/>
                    <a:pt x="335" y="89"/>
                  </a:cubicBezTo>
                  <a:cubicBezTo>
                    <a:pt x="337" y="87"/>
                    <a:pt x="340" y="86"/>
                    <a:pt x="343" y="85"/>
                  </a:cubicBezTo>
                  <a:cubicBezTo>
                    <a:pt x="347" y="84"/>
                    <a:pt x="348" y="85"/>
                    <a:pt x="348" y="89"/>
                  </a:cubicBezTo>
                  <a:cubicBezTo>
                    <a:pt x="348" y="91"/>
                    <a:pt x="349" y="92"/>
                    <a:pt x="349" y="95"/>
                  </a:cubicBezTo>
                  <a:cubicBezTo>
                    <a:pt x="349" y="96"/>
                    <a:pt x="349" y="97"/>
                    <a:pt x="348" y="98"/>
                  </a:cubicBezTo>
                  <a:cubicBezTo>
                    <a:pt x="348" y="98"/>
                    <a:pt x="348" y="99"/>
                    <a:pt x="348" y="99"/>
                  </a:cubicBezTo>
                  <a:cubicBezTo>
                    <a:pt x="349" y="102"/>
                    <a:pt x="348" y="104"/>
                    <a:pt x="348" y="107"/>
                  </a:cubicBezTo>
                  <a:cubicBezTo>
                    <a:pt x="348" y="108"/>
                    <a:pt x="348" y="110"/>
                    <a:pt x="347" y="111"/>
                  </a:cubicBezTo>
                  <a:cubicBezTo>
                    <a:pt x="346" y="114"/>
                    <a:pt x="346" y="116"/>
                    <a:pt x="345" y="118"/>
                  </a:cubicBezTo>
                  <a:cubicBezTo>
                    <a:pt x="345" y="119"/>
                    <a:pt x="345" y="120"/>
                    <a:pt x="344" y="121"/>
                  </a:cubicBezTo>
                  <a:cubicBezTo>
                    <a:pt x="342" y="122"/>
                    <a:pt x="342" y="124"/>
                    <a:pt x="341" y="126"/>
                  </a:cubicBezTo>
                  <a:cubicBezTo>
                    <a:pt x="339" y="129"/>
                    <a:pt x="339" y="133"/>
                    <a:pt x="335" y="135"/>
                  </a:cubicBezTo>
                  <a:cubicBezTo>
                    <a:pt x="335" y="136"/>
                    <a:pt x="334" y="137"/>
                    <a:pt x="333" y="138"/>
                  </a:cubicBezTo>
                  <a:cubicBezTo>
                    <a:pt x="334" y="140"/>
                    <a:pt x="334" y="142"/>
                    <a:pt x="333" y="144"/>
                  </a:cubicBezTo>
                  <a:cubicBezTo>
                    <a:pt x="333" y="145"/>
                    <a:pt x="331" y="145"/>
                    <a:pt x="331" y="146"/>
                  </a:cubicBezTo>
                  <a:cubicBezTo>
                    <a:pt x="332" y="147"/>
                    <a:pt x="331" y="148"/>
                    <a:pt x="330" y="148"/>
                  </a:cubicBezTo>
                  <a:cubicBezTo>
                    <a:pt x="329" y="148"/>
                    <a:pt x="329" y="149"/>
                    <a:pt x="330" y="150"/>
                  </a:cubicBezTo>
                  <a:cubicBezTo>
                    <a:pt x="330" y="151"/>
                    <a:pt x="330" y="151"/>
                    <a:pt x="331" y="150"/>
                  </a:cubicBezTo>
                  <a:cubicBezTo>
                    <a:pt x="331" y="149"/>
                    <a:pt x="332" y="149"/>
                    <a:pt x="333" y="148"/>
                  </a:cubicBezTo>
                  <a:cubicBezTo>
                    <a:pt x="335" y="145"/>
                    <a:pt x="336" y="143"/>
                    <a:pt x="336" y="140"/>
                  </a:cubicBezTo>
                  <a:cubicBezTo>
                    <a:pt x="336" y="139"/>
                    <a:pt x="336" y="139"/>
                    <a:pt x="337" y="139"/>
                  </a:cubicBezTo>
                  <a:cubicBezTo>
                    <a:pt x="338" y="138"/>
                    <a:pt x="339" y="137"/>
                    <a:pt x="340" y="136"/>
                  </a:cubicBezTo>
                  <a:cubicBezTo>
                    <a:pt x="342" y="135"/>
                    <a:pt x="342" y="134"/>
                    <a:pt x="342" y="132"/>
                  </a:cubicBezTo>
                  <a:cubicBezTo>
                    <a:pt x="343" y="131"/>
                    <a:pt x="344" y="131"/>
                    <a:pt x="344" y="130"/>
                  </a:cubicBezTo>
                  <a:cubicBezTo>
                    <a:pt x="344" y="130"/>
                    <a:pt x="345" y="129"/>
                    <a:pt x="345" y="129"/>
                  </a:cubicBezTo>
                  <a:cubicBezTo>
                    <a:pt x="345" y="127"/>
                    <a:pt x="347" y="126"/>
                    <a:pt x="348" y="125"/>
                  </a:cubicBezTo>
                  <a:cubicBezTo>
                    <a:pt x="349" y="125"/>
                    <a:pt x="349" y="124"/>
                    <a:pt x="350" y="124"/>
                  </a:cubicBezTo>
                  <a:cubicBezTo>
                    <a:pt x="348" y="122"/>
                    <a:pt x="351" y="122"/>
                    <a:pt x="351" y="121"/>
                  </a:cubicBezTo>
                  <a:cubicBezTo>
                    <a:pt x="350" y="117"/>
                    <a:pt x="353" y="116"/>
                    <a:pt x="355" y="113"/>
                  </a:cubicBezTo>
                  <a:cubicBezTo>
                    <a:pt x="356" y="112"/>
                    <a:pt x="356" y="111"/>
                    <a:pt x="358" y="110"/>
                  </a:cubicBezTo>
                  <a:cubicBezTo>
                    <a:pt x="358" y="110"/>
                    <a:pt x="358" y="109"/>
                    <a:pt x="358" y="109"/>
                  </a:cubicBezTo>
                  <a:cubicBezTo>
                    <a:pt x="356" y="109"/>
                    <a:pt x="357" y="107"/>
                    <a:pt x="356" y="106"/>
                  </a:cubicBezTo>
                  <a:cubicBezTo>
                    <a:pt x="356" y="105"/>
                    <a:pt x="356" y="105"/>
                    <a:pt x="356" y="105"/>
                  </a:cubicBezTo>
                  <a:cubicBezTo>
                    <a:pt x="357" y="104"/>
                    <a:pt x="358" y="105"/>
                    <a:pt x="358" y="105"/>
                  </a:cubicBezTo>
                  <a:cubicBezTo>
                    <a:pt x="358" y="107"/>
                    <a:pt x="359" y="108"/>
                    <a:pt x="360" y="107"/>
                  </a:cubicBezTo>
                  <a:cubicBezTo>
                    <a:pt x="361" y="108"/>
                    <a:pt x="360" y="108"/>
                    <a:pt x="360" y="109"/>
                  </a:cubicBezTo>
                  <a:cubicBezTo>
                    <a:pt x="361" y="109"/>
                    <a:pt x="361" y="107"/>
                    <a:pt x="363" y="108"/>
                  </a:cubicBezTo>
                  <a:cubicBezTo>
                    <a:pt x="360" y="110"/>
                    <a:pt x="361" y="114"/>
                    <a:pt x="359" y="118"/>
                  </a:cubicBezTo>
                  <a:cubicBezTo>
                    <a:pt x="361" y="118"/>
                    <a:pt x="361" y="117"/>
                    <a:pt x="362" y="116"/>
                  </a:cubicBezTo>
                  <a:cubicBezTo>
                    <a:pt x="365" y="112"/>
                    <a:pt x="367" y="112"/>
                    <a:pt x="370" y="116"/>
                  </a:cubicBezTo>
                  <a:cubicBezTo>
                    <a:pt x="371" y="116"/>
                    <a:pt x="370" y="114"/>
                    <a:pt x="371" y="115"/>
                  </a:cubicBezTo>
                  <a:cubicBezTo>
                    <a:pt x="372" y="115"/>
                    <a:pt x="372" y="116"/>
                    <a:pt x="372" y="116"/>
                  </a:cubicBezTo>
                  <a:cubicBezTo>
                    <a:pt x="372" y="117"/>
                    <a:pt x="372" y="118"/>
                    <a:pt x="373" y="118"/>
                  </a:cubicBezTo>
                  <a:cubicBezTo>
                    <a:pt x="374" y="118"/>
                    <a:pt x="375" y="118"/>
                    <a:pt x="375" y="116"/>
                  </a:cubicBezTo>
                  <a:cubicBezTo>
                    <a:pt x="375" y="114"/>
                    <a:pt x="377" y="113"/>
                    <a:pt x="378" y="111"/>
                  </a:cubicBezTo>
                  <a:cubicBezTo>
                    <a:pt x="377" y="111"/>
                    <a:pt x="377" y="110"/>
                    <a:pt x="377" y="110"/>
                  </a:cubicBezTo>
                  <a:cubicBezTo>
                    <a:pt x="376" y="109"/>
                    <a:pt x="376" y="106"/>
                    <a:pt x="377" y="106"/>
                  </a:cubicBezTo>
                  <a:cubicBezTo>
                    <a:pt x="379" y="105"/>
                    <a:pt x="378" y="107"/>
                    <a:pt x="379" y="107"/>
                  </a:cubicBezTo>
                  <a:cubicBezTo>
                    <a:pt x="379" y="107"/>
                    <a:pt x="379" y="107"/>
                    <a:pt x="380" y="107"/>
                  </a:cubicBezTo>
                  <a:cubicBezTo>
                    <a:pt x="379" y="105"/>
                    <a:pt x="380" y="103"/>
                    <a:pt x="379" y="101"/>
                  </a:cubicBezTo>
                  <a:cubicBezTo>
                    <a:pt x="379" y="99"/>
                    <a:pt x="381" y="100"/>
                    <a:pt x="381" y="99"/>
                  </a:cubicBezTo>
                  <a:cubicBezTo>
                    <a:pt x="383" y="101"/>
                    <a:pt x="383" y="99"/>
                    <a:pt x="383" y="98"/>
                  </a:cubicBezTo>
                  <a:cubicBezTo>
                    <a:pt x="384" y="97"/>
                    <a:pt x="385" y="96"/>
                    <a:pt x="386" y="98"/>
                  </a:cubicBezTo>
                  <a:cubicBezTo>
                    <a:pt x="389" y="96"/>
                    <a:pt x="392" y="100"/>
                    <a:pt x="395" y="98"/>
                  </a:cubicBezTo>
                  <a:cubicBezTo>
                    <a:pt x="396" y="97"/>
                    <a:pt x="398" y="98"/>
                    <a:pt x="399" y="99"/>
                  </a:cubicBezTo>
                  <a:cubicBezTo>
                    <a:pt x="401" y="102"/>
                    <a:pt x="405" y="103"/>
                    <a:pt x="408" y="106"/>
                  </a:cubicBezTo>
                  <a:cubicBezTo>
                    <a:pt x="409" y="107"/>
                    <a:pt x="410" y="108"/>
                    <a:pt x="410" y="109"/>
                  </a:cubicBezTo>
                  <a:cubicBezTo>
                    <a:pt x="411" y="111"/>
                    <a:pt x="411" y="112"/>
                    <a:pt x="413" y="113"/>
                  </a:cubicBezTo>
                  <a:cubicBezTo>
                    <a:pt x="414" y="113"/>
                    <a:pt x="413" y="114"/>
                    <a:pt x="413" y="115"/>
                  </a:cubicBezTo>
                  <a:close/>
                  <a:moveTo>
                    <a:pt x="313" y="33"/>
                  </a:moveTo>
                  <a:cubicBezTo>
                    <a:pt x="313" y="33"/>
                    <a:pt x="313" y="33"/>
                    <a:pt x="313" y="33"/>
                  </a:cubicBezTo>
                  <a:cubicBezTo>
                    <a:pt x="313" y="33"/>
                    <a:pt x="313" y="33"/>
                    <a:pt x="313" y="33"/>
                  </a:cubicBezTo>
                  <a:close/>
                  <a:moveTo>
                    <a:pt x="63" y="129"/>
                  </a:moveTo>
                  <a:cubicBezTo>
                    <a:pt x="63" y="129"/>
                    <a:pt x="63" y="128"/>
                    <a:pt x="63" y="128"/>
                  </a:cubicBezTo>
                  <a:cubicBezTo>
                    <a:pt x="63" y="129"/>
                    <a:pt x="63" y="129"/>
                    <a:pt x="63" y="129"/>
                  </a:cubicBezTo>
                  <a:close/>
                  <a:moveTo>
                    <a:pt x="119" y="395"/>
                  </a:moveTo>
                  <a:cubicBezTo>
                    <a:pt x="119" y="395"/>
                    <a:pt x="119" y="395"/>
                    <a:pt x="119" y="395"/>
                  </a:cubicBezTo>
                  <a:cubicBezTo>
                    <a:pt x="119" y="395"/>
                    <a:pt x="119" y="395"/>
                    <a:pt x="119" y="395"/>
                  </a:cubicBezTo>
                  <a:close/>
                  <a:moveTo>
                    <a:pt x="122" y="401"/>
                  </a:moveTo>
                  <a:cubicBezTo>
                    <a:pt x="122" y="401"/>
                    <a:pt x="122" y="401"/>
                    <a:pt x="122" y="401"/>
                  </a:cubicBezTo>
                  <a:cubicBezTo>
                    <a:pt x="122" y="401"/>
                    <a:pt x="122" y="401"/>
                    <a:pt x="122" y="401"/>
                  </a:cubicBezTo>
                  <a:close/>
                  <a:moveTo>
                    <a:pt x="136" y="405"/>
                  </a:moveTo>
                  <a:cubicBezTo>
                    <a:pt x="136" y="405"/>
                    <a:pt x="136" y="405"/>
                    <a:pt x="136" y="405"/>
                  </a:cubicBezTo>
                  <a:cubicBezTo>
                    <a:pt x="136" y="405"/>
                    <a:pt x="136" y="405"/>
                    <a:pt x="136" y="405"/>
                  </a:cubicBezTo>
                  <a:cubicBezTo>
                    <a:pt x="136" y="405"/>
                    <a:pt x="136" y="405"/>
                    <a:pt x="136" y="405"/>
                  </a:cubicBezTo>
                  <a:close/>
                  <a:moveTo>
                    <a:pt x="301" y="426"/>
                  </a:moveTo>
                  <a:cubicBezTo>
                    <a:pt x="301" y="426"/>
                    <a:pt x="301" y="426"/>
                    <a:pt x="301" y="426"/>
                  </a:cubicBezTo>
                  <a:cubicBezTo>
                    <a:pt x="301" y="426"/>
                    <a:pt x="301" y="426"/>
                    <a:pt x="301" y="426"/>
                  </a:cubicBezTo>
                  <a:close/>
                  <a:moveTo>
                    <a:pt x="326" y="151"/>
                  </a:moveTo>
                  <a:cubicBezTo>
                    <a:pt x="326" y="151"/>
                    <a:pt x="326" y="151"/>
                    <a:pt x="326" y="151"/>
                  </a:cubicBezTo>
                  <a:cubicBezTo>
                    <a:pt x="326" y="151"/>
                    <a:pt x="326" y="151"/>
                    <a:pt x="326" y="151"/>
                  </a:cubicBezTo>
                  <a:close/>
                  <a:moveTo>
                    <a:pt x="373" y="146"/>
                  </a:moveTo>
                  <a:cubicBezTo>
                    <a:pt x="372" y="146"/>
                    <a:pt x="372" y="146"/>
                    <a:pt x="372" y="146"/>
                  </a:cubicBezTo>
                  <a:cubicBezTo>
                    <a:pt x="372" y="146"/>
                    <a:pt x="372" y="146"/>
                    <a:pt x="373" y="146"/>
                  </a:cubicBezTo>
                  <a:close/>
                  <a:moveTo>
                    <a:pt x="373" y="329"/>
                  </a:moveTo>
                  <a:cubicBezTo>
                    <a:pt x="372" y="328"/>
                    <a:pt x="372" y="329"/>
                    <a:pt x="372" y="329"/>
                  </a:cubicBezTo>
                  <a:cubicBezTo>
                    <a:pt x="371" y="330"/>
                    <a:pt x="371" y="330"/>
                    <a:pt x="370" y="329"/>
                  </a:cubicBezTo>
                  <a:cubicBezTo>
                    <a:pt x="369" y="328"/>
                    <a:pt x="369" y="327"/>
                    <a:pt x="368" y="325"/>
                  </a:cubicBezTo>
                  <a:cubicBezTo>
                    <a:pt x="368" y="325"/>
                    <a:pt x="369" y="325"/>
                    <a:pt x="369" y="324"/>
                  </a:cubicBezTo>
                  <a:cubicBezTo>
                    <a:pt x="370" y="324"/>
                    <a:pt x="370" y="323"/>
                    <a:pt x="370" y="323"/>
                  </a:cubicBezTo>
                  <a:cubicBezTo>
                    <a:pt x="369" y="322"/>
                    <a:pt x="369" y="321"/>
                    <a:pt x="369" y="321"/>
                  </a:cubicBezTo>
                  <a:cubicBezTo>
                    <a:pt x="368" y="321"/>
                    <a:pt x="368" y="322"/>
                    <a:pt x="368" y="322"/>
                  </a:cubicBezTo>
                  <a:cubicBezTo>
                    <a:pt x="367" y="323"/>
                    <a:pt x="367" y="324"/>
                    <a:pt x="366" y="323"/>
                  </a:cubicBezTo>
                  <a:cubicBezTo>
                    <a:pt x="365" y="322"/>
                    <a:pt x="363" y="323"/>
                    <a:pt x="363" y="324"/>
                  </a:cubicBezTo>
                  <a:cubicBezTo>
                    <a:pt x="363" y="326"/>
                    <a:pt x="363" y="327"/>
                    <a:pt x="363" y="328"/>
                  </a:cubicBezTo>
                  <a:cubicBezTo>
                    <a:pt x="363" y="330"/>
                    <a:pt x="362" y="331"/>
                    <a:pt x="363" y="332"/>
                  </a:cubicBezTo>
                  <a:cubicBezTo>
                    <a:pt x="364" y="332"/>
                    <a:pt x="366" y="333"/>
                    <a:pt x="367" y="332"/>
                  </a:cubicBezTo>
                  <a:cubicBezTo>
                    <a:pt x="368" y="331"/>
                    <a:pt x="370" y="331"/>
                    <a:pt x="371" y="332"/>
                  </a:cubicBezTo>
                  <a:cubicBezTo>
                    <a:pt x="372" y="332"/>
                    <a:pt x="373" y="332"/>
                    <a:pt x="373" y="330"/>
                  </a:cubicBezTo>
                  <a:cubicBezTo>
                    <a:pt x="373" y="329"/>
                    <a:pt x="373" y="329"/>
                    <a:pt x="373" y="329"/>
                  </a:cubicBezTo>
                  <a:close/>
                  <a:moveTo>
                    <a:pt x="340" y="393"/>
                  </a:moveTo>
                  <a:cubicBezTo>
                    <a:pt x="340" y="393"/>
                    <a:pt x="340" y="393"/>
                    <a:pt x="340" y="393"/>
                  </a:cubicBezTo>
                  <a:cubicBezTo>
                    <a:pt x="341" y="394"/>
                    <a:pt x="342" y="394"/>
                    <a:pt x="342" y="393"/>
                  </a:cubicBezTo>
                  <a:cubicBezTo>
                    <a:pt x="343" y="393"/>
                    <a:pt x="342" y="392"/>
                    <a:pt x="342" y="391"/>
                  </a:cubicBezTo>
                  <a:cubicBezTo>
                    <a:pt x="340" y="390"/>
                    <a:pt x="338" y="389"/>
                    <a:pt x="337" y="388"/>
                  </a:cubicBezTo>
                  <a:cubicBezTo>
                    <a:pt x="336" y="387"/>
                    <a:pt x="335" y="386"/>
                    <a:pt x="335" y="385"/>
                  </a:cubicBezTo>
                  <a:cubicBezTo>
                    <a:pt x="334" y="384"/>
                    <a:pt x="333" y="383"/>
                    <a:pt x="331" y="384"/>
                  </a:cubicBezTo>
                  <a:cubicBezTo>
                    <a:pt x="330" y="383"/>
                    <a:pt x="330" y="383"/>
                    <a:pt x="329" y="383"/>
                  </a:cubicBezTo>
                  <a:cubicBezTo>
                    <a:pt x="326" y="382"/>
                    <a:pt x="325" y="383"/>
                    <a:pt x="326" y="386"/>
                  </a:cubicBezTo>
                  <a:cubicBezTo>
                    <a:pt x="326" y="387"/>
                    <a:pt x="326" y="388"/>
                    <a:pt x="326" y="389"/>
                  </a:cubicBezTo>
                  <a:cubicBezTo>
                    <a:pt x="328" y="391"/>
                    <a:pt x="329" y="393"/>
                    <a:pt x="332" y="394"/>
                  </a:cubicBezTo>
                  <a:cubicBezTo>
                    <a:pt x="333" y="395"/>
                    <a:pt x="334" y="395"/>
                    <a:pt x="335" y="396"/>
                  </a:cubicBezTo>
                  <a:cubicBezTo>
                    <a:pt x="336" y="398"/>
                    <a:pt x="337" y="399"/>
                    <a:pt x="339" y="399"/>
                  </a:cubicBezTo>
                  <a:cubicBezTo>
                    <a:pt x="339" y="400"/>
                    <a:pt x="340" y="401"/>
                    <a:pt x="340" y="400"/>
                  </a:cubicBezTo>
                  <a:cubicBezTo>
                    <a:pt x="341" y="400"/>
                    <a:pt x="341" y="399"/>
                    <a:pt x="341" y="398"/>
                  </a:cubicBezTo>
                  <a:cubicBezTo>
                    <a:pt x="341" y="396"/>
                    <a:pt x="340" y="396"/>
                    <a:pt x="339" y="395"/>
                  </a:cubicBezTo>
                  <a:cubicBezTo>
                    <a:pt x="338" y="395"/>
                    <a:pt x="337" y="394"/>
                    <a:pt x="338" y="393"/>
                  </a:cubicBezTo>
                  <a:cubicBezTo>
                    <a:pt x="338" y="392"/>
                    <a:pt x="339" y="393"/>
                    <a:pt x="340" y="393"/>
                  </a:cubicBezTo>
                  <a:close/>
                  <a:moveTo>
                    <a:pt x="129" y="86"/>
                  </a:moveTo>
                  <a:cubicBezTo>
                    <a:pt x="129" y="87"/>
                    <a:pt x="130" y="87"/>
                    <a:pt x="131" y="88"/>
                  </a:cubicBezTo>
                  <a:cubicBezTo>
                    <a:pt x="131" y="88"/>
                    <a:pt x="131" y="88"/>
                    <a:pt x="131" y="88"/>
                  </a:cubicBezTo>
                  <a:cubicBezTo>
                    <a:pt x="132" y="89"/>
                    <a:pt x="132" y="89"/>
                    <a:pt x="133" y="90"/>
                  </a:cubicBezTo>
                  <a:cubicBezTo>
                    <a:pt x="134" y="91"/>
                    <a:pt x="135" y="92"/>
                    <a:pt x="137" y="93"/>
                  </a:cubicBezTo>
                  <a:cubicBezTo>
                    <a:pt x="138" y="93"/>
                    <a:pt x="139" y="93"/>
                    <a:pt x="139" y="92"/>
                  </a:cubicBezTo>
                  <a:cubicBezTo>
                    <a:pt x="140" y="92"/>
                    <a:pt x="139" y="91"/>
                    <a:pt x="139" y="90"/>
                  </a:cubicBezTo>
                  <a:cubicBezTo>
                    <a:pt x="138" y="90"/>
                    <a:pt x="138" y="89"/>
                    <a:pt x="137" y="88"/>
                  </a:cubicBezTo>
                  <a:cubicBezTo>
                    <a:pt x="137" y="86"/>
                    <a:pt x="136" y="83"/>
                    <a:pt x="133" y="83"/>
                  </a:cubicBezTo>
                  <a:cubicBezTo>
                    <a:pt x="132" y="82"/>
                    <a:pt x="132" y="80"/>
                    <a:pt x="131" y="79"/>
                  </a:cubicBezTo>
                  <a:cubicBezTo>
                    <a:pt x="132" y="78"/>
                    <a:pt x="132" y="78"/>
                    <a:pt x="131" y="77"/>
                  </a:cubicBezTo>
                  <a:cubicBezTo>
                    <a:pt x="131" y="76"/>
                    <a:pt x="130" y="75"/>
                    <a:pt x="129" y="75"/>
                  </a:cubicBezTo>
                  <a:cubicBezTo>
                    <a:pt x="129" y="74"/>
                    <a:pt x="128" y="74"/>
                    <a:pt x="127" y="75"/>
                  </a:cubicBezTo>
                  <a:cubicBezTo>
                    <a:pt x="126" y="78"/>
                    <a:pt x="126" y="82"/>
                    <a:pt x="127" y="85"/>
                  </a:cubicBezTo>
                  <a:cubicBezTo>
                    <a:pt x="128" y="86"/>
                    <a:pt x="128" y="86"/>
                    <a:pt x="129" y="86"/>
                  </a:cubicBezTo>
                  <a:close/>
                  <a:moveTo>
                    <a:pt x="216" y="27"/>
                  </a:moveTo>
                  <a:cubicBezTo>
                    <a:pt x="217" y="27"/>
                    <a:pt x="217" y="27"/>
                    <a:pt x="218" y="27"/>
                  </a:cubicBezTo>
                  <a:cubicBezTo>
                    <a:pt x="218" y="27"/>
                    <a:pt x="218" y="27"/>
                    <a:pt x="219" y="28"/>
                  </a:cubicBezTo>
                  <a:cubicBezTo>
                    <a:pt x="219" y="28"/>
                    <a:pt x="219" y="28"/>
                    <a:pt x="219" y="28"/>
                  </a:cubicBezTo>
                  <a:cubicBezTo>
                    <a:pt x="221" y="29"/>
                    <a:pt x="222" y="30"/>
                    <a:pt x="223" y="31"/>
                  </a:cubicBezTo>
                  <a:cubicBezTo>
                    <a:pt x="224" y="32"/>
                    <a:pt x="225" y="32"/>
                    <a:pt x="225" y="31"/>
                  </a:cubicBezTo>
                  <a:cubicBezTo>
                    <a:pt x="226" y="31"/>
                    <a:pt x="226" y="30"/>
                    <a:pt x="225" y="29"/>
                  </a:cubicBezTo>
                  <a:cubicBezTo>
                    <a:pt x="225" y="29"/>
                    <a:pt x="224" y="29"/>
                    <a:pt x="224" y="28"/>
                  </a:cubicBezTo>
                  <a:cubicBezTo>
                    <a:pt x="223" y="27"/>
                    <a:pt x="222" y="28"/>
                    <a:pt x="221" y="28"/>
                  </a:cubicBezTo>
                  <a:cubicBezTo>
                    <a:pt x="221" y="27"/>
                    <a:pt x="221" y="27"/>
                    <a:pt x="220" y="27"/>
                  </a:cubicBezTo>
                  <a:cubicBezTo>
                    <a:pt x="220" y="23"/>
                    <a:pt x="217" y="21"/>
                    <a:pt x="214" y="19"/>
                  </a:cubicBezTo>
                  <a:cubicBezTo>
                    <a:pt x="213" y="18"/>
                    <a:pt x="212" y="19"/>
                    <a:pt x="211" y="20"/>
                  </a:cubicBezTo>
                  <a:cubicBezTo>
                    <a:pt x="211" y="23"/>
                    <a:pt x="211" y="27"/>
                    <a:pt x="216" y="27"/>
                  </a:cubicBezTo>
                  <a:close/>
                  <a:moveTo>
                    <a:pt x="208" y="32"/>
                  </a:moveTo>
                  <a:cubicBezTo>
                    <a:pt x="209" y="34"/>
                    <a:pt x="211" y="36"/>
                    <a:pt x="212" y="38"/>
                  </a:cubicBezTo>
                  <a:cubicBezTo>
                    <a:pt x="212" y="38"/>
                    <a:pt x="213" y="39"/>
                    <a:pt x="213" y="39"/>
                  </a:cubicBezTo>
                  <a:cubicBezTo>
                    <a:pt x="214" y="40"/>
                    <a:pt x="216" y="41"/>
                    <a:pt x="217" y="40"/>
                  </a:cubicBezTo>
                  <a:cubicBezTo>
                    <a:pt x="218" y="39"/>
                    <a:pt x="216" y="38"/>
                    <a:pt x="216" y="37"/>
                  </a:cubicBezTo>
                  <a:cubicBezTo>
                    <a:pt x="214" y="35"/>
                    <a:pt x="212" y="32"/>
                    <a:pt x="210" y="29"/>
                  </a:cubicBezTo>
                  <a:cubicBezTo>
                    <a:pt x="209" y="28"/>
                    <a:pt x="209" y="29"/>
                    <a:pt x="208" y="29"/>
                  </a:cubicBezTo>
                  <a:cubicBezTo>
                    <a:pt x="206" y="30"/>
                    <a:pt x="207" y="31"/>
                    <a:pt x="208" y="32"/>
                  </a:cubicBezTo>
                  <a:close/>
                  <a:moveTo>
                    <a:pt x="336" y="377"/>
                  </a:moveTo>
                  <a:cubicBezTo>
                    <a:pt x="334" y="375"/>
                    <a:pt x="332" y="377"/>
                    <a:pt x="330" y="376"/>
                  </a:cubicBezTo>
                  <a:cubicBezTo>
                    <a:pt x="330" y="375"/>
                    <a:pt x="330" y="375"/>
                    <a:pt x="330" y="375"/>
                  </a:cubicBezTo>
                  <a:cubicBezTo>
                    <a:pt x="330" y="375"/>
                    <a:pt x="331" y="375"/>
                    <a:pt x="331" y="375"/>
                  </a:cubicBezTo>
                  <a:cubicBezTo>
                    <a:pt x="332" y="375"/>
                    <a:pt x="332" y="376"/>
                    <a:pt x="333" y="375"/>
                  </a:cubicBezTo>
                  <a:cubicBezTo>
                    <a:pt x="333" y="374"/>
                    <a:pt x="332" y="374"/>
                    <a:pt x="332" y="373"/>
                  </a:cubicBezTo>
                  <a:cubicBezTo>
                    <a:pt x="331" y="372"/>
                    <a:pt x="330" y="372"/>
                    <a:pt x="329" y="372"/>
                  </a:cubicBezTo>
                  <a:cubicBezTo>
                    <a:pt x="326" y="370"/>
                    <a:pt x="323" y="370"/>
                    <a:pt x="320" y="371"/>
                  </a:cubicBezTo>
                  <a:cubicBezTo>
                    <a:pt x="320" y="372"/>
                    <a:pt x="320" y="372"/>
                    <a:pt x="320" y="373"/>
                  </a:cubicBezTo>
                  <a:cubicBezTo>
                    <a:pt x="319" y="374"/>
                    <a:pt x="318" y="375"/>
                    <a:pt x="318" y="376"/>
                  </a:cubicBezTo>
                  <a:cubicBezTo>
                    <a:pt x="317" y="378"/>
                    <a:pt x="319" y="377"/>
                    <a:pt x="320" y="377"/>
                  </a:cubicBezTo>
                  <a:cubicBezTo>
                    <a:pt x="321" y="378"/>
                    <a:pt x="322" y="378"/>
                    <a:pt x="323" y="379"/>
                  </a:cubicBezTo>
                  <a:cubicBezTo>
                    <a:pt x="326" y="380"/>
                    <a:pt x="333" y="379"/>
                    <a:pt x="336" y="377"/>
                  </a:cubicBezTo>
                  <a:close/>
                  <a:moveTo>
                    <a:pt x="358" y="173"/>
                  </a:moveTo>
                  <a:cubicBezTo>
                    <a:pt x="358" y="174"/>
                    <a:pt x="359" y="173"/>
                    <a:pt x="360" y="173"/>
                  </a:cubicBezTo>
                  <a:cubicBezTo>
                    <a:pt x="361" y="172"/>
                    <a:pt x="362" y="171"/>
                    <a:pt x="364" y="170"/>
                  </a:cubicBezTo>
                  <a:cubicBezTo>
                    <a:pt x="364" y="170"/>
                    <a:pt x="364" y="170"/>
                    <a:pt x="364" y="169"/>
                  </a:cubicBezTo>
                  <a:cubicBezTo>
                    <a:pt x="363" y="168"/>
                    <a:pt x="362" y="167"/>
                    <a:pt x="361" y="167"/>
                  </a:cubicBezTo>
                  <a:cubicBezTo>
                    <a:pt x="359" y="166"/>
                    <a:pt x="359" y="168"/>
                    <a:pt x="359" y="168"/>
                  </a:cubicBezTo>
                  <a:cubicBezTo>
                    <a:pt x="358" y="169"/>
                    <a:pt x="359" y="171"/>
                    <a:pt x="358" y="172"/>
                  </a:cubicBezTo>
                  <a:cubicBezTo>
                    <a:pt x="358" y="172"/>
                    <a:pt x="357" y="173"/>
                    <a:pt x="358" y="173"/>
                  </a:cubicBezTo>
                  <a:close/>
                  <a:moveTo>
                    <a:pt x="371" y="108"/>
                  </a:moveTo>
                  <a:cubicBezTo>
                    <a:pt x="371" y="109"/>
                    <a:pt x="372" y="109"/>
                    <a:pt x="373" y="109"/>
                  </a:cubicBezTo>
                  <a:cubicBezTo>
                    <a:pt x="373" y="108"/>
                    <a:pt x="373" y="107"/>
                    <a:pt x="373" y="107"/>
                  </a:cubicBezTo>
                  <a:cubicBezTo>
                    <a:pt x="372" y="105"/>
                    <a:pt x="372" y="104"/>
                    <a:pt x="371" y="102"/>
                  </a:cubicBezTo>
                  <a:cubicBezTo>
                    <a:pt x="370" y="102"/>
                    <a:pt x="370" y="102"/>
                    <a:pt x="369" y="102"/>
                  </a:cubicBezTo>
                  <a:cubicBezTo>
                    <a:pt x="369" y="102"/>
                    <a:pt x="367" y="102"/>
                    <a:pt x="368" y="103"/>
                  </a:cubicBezTo>
                  <a:cubicBezTo>
                    <a:pt x="368" y="105"/>
                    <a:pt x="369" y="107"/>
                    <a:pt x="371" y="108"/>
                  </a:cubicBezTo>
                  <a:close/>
                  <a:moveTo>
                    <a:pt x="369" y="257"/>
                  </a:moveTo>
                  <a:cubicBezTo>
                    <a:pt x="369" y="257"/>
                    <a:pt x="370" y="257"/>
                    <a:pt x="370" y="256"/>
                  </a:cubicBezTo>
                  <a:cubicBezTo>
                    <a:pt x="371" y="255"/>
                    <a:pt x="371" y="253"/>
                    <a:pt x="371" y="252"/>
                  </a:cubicBezTo>
                  <a:cubicBezTo>
                    <a:pt x="372" y="251"/>
                    <a:pt x="371" y="250"/>
                    <a:pt x="370" y="249"/>
                  </a:cubicBezTo>
                  <a:cubicBezTo>
                    <a:pt x="370" y="249"/>
                    <a:pt x="369" y="249"/>
                    <a:pt x="369" y="250"/>
                  </a:cubicBezTo>
                  <a:cubicBezTo>
                    <a:pt x="370" y="252"/>
                    <a:pt x="368" y="253"/>
                    <a:pt x="368" y="256"/>
                  </a:cubicBezTo>
                  <a:cubicBezTo>
                    <a:pt x="368" y="256"/>
                    <a:pt x="368" y="257"/>
                    <a:pt x="369" y="257"/>
                  </a:cubicBezTo>
                  <a:close/>
                  <a:moveTo>
                    <a:pt x="361" y="292"/>
                  </a:moveTo>
                  <a:cubicBezTo>
                    <a:pt x="363" y="295"/>
                    <a:pt x="363" y="297"/>
                    <a:pt x="364" y="300"/>
                  </a:cubicBezTo>
                  <a:cubicBezTo>
                    <a:pt x="364" y="302"/>
                    <a:pt x="365" y="304"/>
                    <a:pt x="365" y="305"/>
                  </a:cubicBezTo>
                  <a:cubicBezTo>
                    <a:pt x="366" y="303"/>
                    <a:pt x="365" y="300"/>
                    <a:pt x="365" y="297"/>
                  </a:cubicBezTo>
                  <a:cubicBezTo>
                    <a:pt x="364" y="295"/>
                    <a:pt x="364" y="293"/>
                    <a:pt x="364" y="291"/>
                  </a:cubicBezTo>
                  <a:cubicBezTo>
                    <a:pt x="364" y="290"/>
                    <a:pt x="363" y="289"/>
                    <a:pt x="362" y="289"/>
                  </a:cubicBezTo>
                  <a:cubicBezTo>
                    <a:pt x="361" y="289"/>
                    <a:pt x="361" y="290"/>
                    <a:pt x="361" y="291"/>
                  </a:cubicBezTo>
                  <a:cubicBezTo>
                    <a:pt x="361" y="291"/>
                    <a:pt x="361" y="292"/>
                    <a:pt x="361" y="292"/>
                  </a:cubicBezTo>
                  <a:close/>
                  <a:moveTo>
                    <a:pt x="11" y="264"/>
                  </a:moveTo>
                  <a:cubicBezTo>
                    <a:pt x="9" y="264"/>
                    <a:pt x="8" y="263"/>
                    <a:pt x="6" y="263"/>
                  </a:cubicBezTo>
                  <a:cubicBezTo>
                    <a:pt x="5" y="263"/>
                    <a:pt x="4" y="264"/>
                    <a:pt x="4" y="264"/>
                  </a:cubicBezTo>
                  <a:cubicBezTo>
                    <a:pt x="5" y="265"/>
                    <a:pt x="6" y="267"/>
                    <a:pt x="7" y="267"/>
                  </a:cubicBezTo>
                  <a:cubicBezTo>
                    <a:pt x="9" y="267"/>
                    <a:pt x="10" y="266"/>
                    <a:pt x="11" y="266"/>
                  </a:cubicBezTo>
                  <a:cubicBezTo>
                    <a:pt x="11" y="265"/>
                    <a:pt x="11" y="265"/>
                    <a:pt x="11" y="264"/>
                  </a:cubicBezTo>
                  <a:close/>
                  <a:moveTo>
                    <a:pt x="219" y="32"/>
                  </a:moveTo>
                  <a:cubicBezTo>
                    <a:pt x="218" y="31"/>
                    <a:pt x="217" y="32"/>
                    <a:pt x="216" y="31"/>
                  </a:cubicBezTo>
                  <a:cubicBezTo>
                    <a:pt x="216" y="29"/>
                    <a:pt x="215" y="28"/>
                    <a:pt x="213" y="29"/>
                  </a:cubicBezTo>
                  <a:cubicBezTo>
                    <a:pt x="212" y="30"/>
                    <a:pt x="213" y="32"/>
                    <a:pt x="214" y="33"/>
                  </a:cubicBezTo>
                  <a:cubicBezTo>
                    <a:pt x="214" y="33"/>
                    <a:pt x="214" y="33"/>
                    <a:pt x="214" y="33"/>
                  </a:cubicBezTo>
                  <a:cubicBezTo>
                    <a:pt x="215" y="34"/>
                    <a:pt x="217" y="36"/>
                    <a:pt x="218" y="37"/>
                  </a:cubicBezTo>
                  <a:cubicBezTo>
                    <a:pt x="218" y="38"/>
                    <a:pt x="218" y="38"/>
                    <a:pt x="218" y="38"/>
                  </a:cubicBezTo>
                  <a:cubicBezTo>
                    <a:pt x="219" y="39"/>
                    <a:pt x="220" y="38"/>
                    <a:pt x="220" y="38"/>
                  </a:cubicBezTo>
                  <a:cubicBezTo>
                    <a:pt x="221" y="37"/>
                    <a:pt x="222" y="37"/>
                    <a:pt x="222" y="36"/>
                  </a:cubicBezTo>
                  <a:cubicBezTo>
                    <a:pt x="222" y="33"/>
                    <a:pt x="220" y="33"/>
                    <a:pt x="219" y="32"/>
                  </a:cubicBezTo>
                  <a:close/>
                  <a:moveTo>
                    <a:pt x="361" y="221"/>
                  </a:moveTo>
                  <a:cubicBezTo>
                    <a:pt x="361" y="219"/>
                    <a:pt x="362" y="217"/>
                    <a:pt x="361" y="215"/>
                  </a:cubicBezTo>
                  <a:cubicBezTo>
                    <a:pt x="360" y="216"/>
                    <a:pt x="359" y="218"/>
                    <a:pt x="358" y="219"/>
                  </a:cubicBezTo>
                  <a:cubicBezTo>
                    <a:pt x="357" y="221"/>
                    <a:pt x="359" y="222"/>
                    <a:pt x="360" y="222"/>
                  </a:cubicBezTo>
                  <a:cubicBezTo>
                    <a:pt x="361" y="223"/>
                    <a:pt x="361" y="222"/>
                    <a:pt x="361" y="221"/>
                  </a:cubicBezTo>
                  <a:close/>
                  <a:moveTo>
                    <a:pt x="370" y="212"/>
                  </a:moveTo>
                  <a:cubicBezTo>
                    <a:pt x="370" y="212"/>
                    <a:pt x="370" y="212"/>
                    <a:pt x="371" y="212"/>
                  </a:cubicBezTo>
                  <a:cubicBezTo>
                    <a:pt x="373" y="210"/>
                    <a:pt x="374" y="209"/>
                    <a:pt x="372" y="205"/>
                  </a:cubicBezTo>
                  <a:cubicBezTo>
                    <a:pt x="370" y="207"/>
                    <a:pt x="370" y="209"/>
                    <a:pt x="369" y="211"/>
                  </a:cubicBezTo>
                  <a:cubicBezTo>
                    <a:pt x="369" y="212"/>
                    <a:pt x="369" y="212"/>
                    <a:pt x="370" y="212"/>
                  </a:cubicBezTo>
                  <a:close/>
                  <a:moveTo>
                    <a:pt x="14" y="265"/>
                  </a:moveTo>
                  <a:cubicBezTo>
                    <a:pt x="16" y="265"/>
                    <a:pt x="17" y="264"/>
                    <a:pt x="19" y="264"/>
                  </a:cubicBezTo>
                  <a:cubicBezTo>
                    <a:pt x="17" y="263"/>
                    <a:pt x="16" y="261"/>
                    <a:pt x="14" y="262"/>
                  </a:cubicBezTo>
                  <a:cubicBezTo>
                    <a:pt x="13" y="262"/>
                    <a:pt x="12" y="262"/>
                    <a:pt x="12" y="263"/>
                  </a:cubicBezTo>
                  <a:cubicBezTo>
                    <a:pt x="12" y="264"/>
                    <a:pt x="13" y="265"/>
                    <a:pt x="14" y="265"/>
                  </a:cubicBezTo>
                  <a:close/>
                  <a:moveTo>
                    <a:pt x="131" y="423"/>
                  </a:moveTo>
                  <a:cubicBezTo>
                    <a:pt x="131" y="422"/>
                    <a:pt x="132" y="422"/>
                    <a:pt x="132" y="421"/>
                  </a:cubicBezTo>
                  <a:cubicBezTo>
                    <a:pt x="131" y="420"/>
                    <a:pt x="131" y="419"/>
                    <a:pt x="130" y="418"/>
                  </a:cubicBezTo>
                  <a:cubicBezTo>
                    <a:pt x="129" y="418"/>
                    <a:pt x="128" y="419"/>
                    <a:pt x="128" y="420"/>
                  </a:cubicBezTo>
                  <a:cubicBezTo>
                    <a:pt x="127" y="422"/>
                    <a:pt x="128" y="422"/>
                    <a:pt x="129" y="423"/>
                  </a:cubicBezTo>
                  <a:cubicBezTo>
                    <a:pt x="130" y="423"/>
                    <a:pt x="130" y="423"/>
                    <a:pt x="131" y="423"/>
                  </a:cubicBezTo>
                  <a:close/>
                  <a:moveTo>
                    <a:pt x="149" y="447"/>
                  </a:moveTo>
                  <a:cubicBezTo>
                    <a:pt x="148" y="446"/>
                    <a:pt x="147" y="445"/>
                    <a:pt x="146" y="446"/>
                  </a:cubicBezTo>
                  <a:cubicBezTo>
                    <a:pt x="145" y="446"/>
                    <a:pt x="145" y="447"/>
                    <a:pt x="146" y="447"/>
                  </a:cubicBezTo>
                  <a:cubicBezTo>
                    <a:pt x="146" y="447"/>
                    <a:pt x="146" y="448"/>
                    <a:pt x="146" y="448"/>
                  </a:cubicBezTo>
                  <a:cubicBezTo>
                    <a:pt x="145" y="450"/>
                    <a:pt x="146" y="451"/>
                    <a:pt x="146" y="453"/>
                  </a:cubicBezTo>
                  <a:cubicBezTo>
                    <a:pt x="148" y="453"/>
                    <a:pt x="148" y="452"/>
                    <a:pt x="148" y="451"/>
                  </a:cubicBezTo>
                  <a:cubicBezTo>
                    <a:pt x="148" y="450"/>
                    <a:pt x="148" y="449"/>
                    <a:pt x="148" y="448"/>
                  </a:cubicBezTo>
                  <a:cubicBezTo>
                    <a:pt x="149" y="448"/>
                    <a:pt x="150" y="448"/>
                    <a:pt x="149" y="447"/>
                  </a:cubicBezTo>
                  <a:close/>
                  <a:moveTo>
                    <a:pt x="326" y="383"/>
                  </a:moveTo>
                  <a:cubicBezTo>
                    <a:pt x="328" y="383"/>
                    <a:pt x="329" y="382"/>
                    <a:pt x="331" y="383"/>
                  </a:cubicBezTo>
                  <a:cubicBezTo>
                    <a:pt x="333" y="383"/>
                    <a:pt x="335" y="383"/>
                    <a:pt x="337" y="386"/>
                  </a:cubicBezTo>
                  <a:cubicBezTo>
                    <a:pt x="337" y="387"/>
                    <a:pt x="338" y="387"/>
                    <a:pt x="339" y="386"/>
                  </a:cubicBezTo>
                  <a:cubicBezTo>
                    <a:pt x="340" y="386"/>
                    <a:pt x="341" y="387"/>
                    <a:pt x="342" y="387"/>
                  </a:cubicBezTo>
                  <a:cubicBezTo>
                    <a:pt x="342" y="386"/>
                    <a:pt x="341" y="385"/>
                    <a:pt x="342" y="383"/>
                  </a:cubicBezTo>
                  <a:cubicBezTo>
                    <a:pt x="342" y="383"/>
                    <a:pt x="342" y="382"/>
                    <a:pt x="342" y="382"/>
                  </a:cubicBezTo>
                  <a:cubicBezTo>
                    <a:pt x="340" y="382"/>
                    <a:pt x="340" y="381"/>
                    <a:pt x="338" y="380"/>
                  </a:cubicBezTo>
                  <a:cubicBezTo>
                    <a:pt x="335" y="379"/>
                    <a:pt x="332" y="380"/>
                    <a:pt x="329" y="380"/>
                  </a:cubicBezTo>
                  <a:cubicBezTo>
                    <a:pt x="328" y="380"/>
                    <a:pt x="327" y="380"/>
                    <a:pt x="326" y="380"/>
                  </a:cubicBezTo>
                  <a:cubicBezTo>
                    <a:pt x="326" y="381"/>
                    <a:pt x="325" y="381"/>
                    <a:pt x="325" y="382"/>
                  </a:cubicBezTo>
                  <a:cubicBezTo>
                    <a:pt x="325" y="382"/>
                    <a:pt x="326" y="382"/>
                    <a:pt x="326" y="383"/>
                  </a:cubicBezTo>
                  <a:close/>
                  <a:moveTo>
                    <a:pt x="363" y="237"/>
                  </a:moveTo>
                  <a:cubicBezTo>
                    <a:pt x="362" y="236"/>
                    <a:pt x="362" y="235"/>
                    <a:pt x="361" y="234"/>
                  </a:cubicBezTo>
                  <a:cubicBezTo>
                    <a:pt x="360" y="235"/>
                    <a:pt x="361" y="236"/>
                    <a:pt x="361" y="238"/>
                  </a:cubicBezTo>
                  <a:cubicBezTo>
                    <a:pt x="361" y="238"/>
                    <a:pt x="361" y="239"/>
                    <a:pt x="362" y="239"/>
                  </a:cubicBezTo>
                  <a:cubicBezTo>
                    <a:pt x="363" y="239"/>
                    <a:pt x="363" y="238"/>
                    <a:pt x="363" y="237"/>
                  </a:cubicBezTo>
                  <a:close/>
                  <a:moveTo>
                    <a:pt x="131" y="458"/>
                  </a:moveTo>
                  <a:cubicBezTo>
                    <a:pt x="133" y="457"/>
                    <a:pt x="135" y="457"/>
                    <a:pt x="136" y="455"/>
                  </a:cubicBezTo>
                  <a:cubicBezTo>
                    <a:pt x="138" y="455"/>
                    <a:pt x="140" y="455"/>
                    <a:pt x="140" y="453"/>
                  </a:cubicBezTo>
                  <a:cubicBezTo>
                    <a:pt x="143" y="451"/>
                    <a:pt x="141" y="450"/>
                    <a:pt x="141" y="448"/>
                  </a:cubicBezTo>
                  <a:cubicBezTo>
                    <a:pt x="140" y="447"/>
                    <a:pt x="138" y="447"/>
                    <a:pt x="137" y="446"/>
                  </a:cubicBezTo>
                  <a:cubicBezTo>
                    <a:pt x="135" y="445"/>
                    <a:pt x="135" y="443"/>
                    <a:pt x="133" y="441"/>
                  </a:cubicBezTo>
                  <a:cubicBezTo>
                    <a:pt x="132" y="440"/>
                    <a:pt x="131" y="439"/>
                    <a:pt x="129" y="439"/>
                  </a:cubicBezTo>
                  <a:cubicBezTo>
                    <a:pt x="129" y="439"/>
                    <a:pt x="129" y="439"/>
                    <a:pt x="128" y="439"/>
                  </a:cubicBezTo>
                  <a:cubicBezTo>
                    <a:pt x="128" y="439"/>
                    <a:pt x="128" y="438"/>
                    <a:pt x="127" y="438"/>
                  </a:cubicBezTo>
                  <a:cubicBezTo>
                    <a:pt x="127" y="438"/>
                    <a:pt x="127" y="438"/>
                    <a:pt x="126" y="438"/>
                  </a:cubicBezTo>
                  <a:cubicBezTo>
                    <a:pt x="125" y="438"/>
                    <a:pt x="124" y="438"/>
                    <a:pt x="123" y="439"/>
                  </a:cubicBezTo>
                  <a:cubicBezTo>
                    <a:pt x="121" y="440"/>
                    <a:pt x="122" y="443"/>
                    <a:pt x="124" y="444"/>
                  </a:cubicBezTo>
                  <a:cubicBezTo>
                    <a:pt x="124" y="445"/>
                    <a:pt x="125" y="446"/>
                    <a:pt x="124" y="445"/>
                  </a:cubicBezTo>
                  <a:cubicBezTo>
                    <a:pt x="122" y="445"/>
                    <a:pt x="122" y="446"/>
                    <a:pt x="122" y="447"/>
                  </a:cubicBezTo>
                  <a:cubicBezTo>
                    <a:pt x="121" y="448"/>
                    <a:pt x="122" y="448"/>
                    <a:pt x="123" y="448"/>
                  </a:cubicBezTo>
                  <a:cubicBezTo>
                    <a:pt x="123" y="449"/>
                    <a:pt x="124" y="449"/>
                    <a:pt x="124" y="449"/>
                  </a:cubicBezTo>
                  <a:cubicBezTo>
                    <a:pt x="124" y="450"/>
                    <a:pt x="123" y="449"/>
                    <a:pt x="123" y="449"/>
                  </a:cubicBezTo>
                  <a:cubicBezTo>
                    <a:pt x="122" y="449"/>
                    <a:pt x="122" y="449"/>
                    <a:pt x="121" y="450"/>
                  </a:cubicBezTo>
                  <a:cubicBezTo>
                    <a:pt x="121" y="450"/>
                    <a:pt x="121" y="452"/>
                    <a:pt x="122" y="452"/>
                  </a:cubicBezTo>
                  <a:cubicBezTo>
                    <a:pt x="124" y="452"/>
                    <a:pt x="126" y="453"/>
                    <a:pt x="128" y="452"/>
                  </a:cubicBezTo>
                  <a:cubicBezTo>
                    <a:pt x="128" y="454"/>
                    <a:pt x="129" y="454"/>
                    <a:pt x="131" y="454"/>
                  </a:cubicBezTo>
                  <a:cubicBezTo>
                    <a:pt x="129" y="455"/>
                    <a:pt x="129" y="455"/>
                    <a:pt x="127" y="455"/>
                  </a:cubicBezTo>
                  <a:cubicBezTo>
                    <a:pt x="126" y="455"/>
                    <a:pt x="126" y="456"/>
                    <a:pt x="126" y="456"/>
                  </a:cubicBezTo>
                  <a:cubicBezTo>
                    <a:pt x="128" y="457"/>
                    <a:pt x="129" y="459"/>
                    <a:pt x="131" y="458"/>
                  </a:cubicBezTo>
                  <a:close/>
                  <a:moveTo>
                    <a:pt x="351" y="298"/>
                  </a:moveTo>
                  <a:cubicBezTo>
                    <a:pt x="353" y="298"/>
                    <a:pt x="353" y="295"/>
                    <a:pt x="354" y="294"/>
                  </a:cubicBezTo>
                  <a:cubicBezTo>
                    <a:pt x="354" y="294"/>
                    <a:pt x="354" y="294"/>
                    <a:pt x="354" y="293"/>
                  </a:cubicBezTo>
                  <a:cubicBezTo>
                    <a:pt x="353" y="293"/>
                    <a:pt x="353" y="293"/>
                    <a:pt x="353" y="294"/>
                  </a:cubicBezTo>
                  <a:cubicBezTo>
                    <a:pt x="352" y="295"/>
                    <a:pt x="350" y="296"/>
                    <a:pt x="351" y="298"/>
                  </a:cubicBezTo>
                  <a:close/>
                  <a:moveTo>
                    <a:pt x="207" y="25"/>
                  </a:moveTo>
                  <a:cubicBezTo>
                    <a:pt x="206" y="25"/>
                    <a:pt x="205" y="25"/>
                    <a:pt x="205" y="26"/>
                  </a:cubicBezTo>
                  <a:cubicBezTo>
                    <a:pt x="205" y="27"/>
                    <a:pt x="206" y="27"/>
                    <a:pt x="208" y="27"/>
                  </a:cubicBezTo>
                  <a:cubicBezTo>
                    <a:pt x="208" y="27"/>
                    <a:pt x="209" y="27"/>
                    <a:pt x="209" y="26"/>
                  </a:cubicBezTo>
                  <a:cubicBezTo>
                    <a:pt x="209" y="25"/>
                    <a:pt x="208" y="25"/>
                    <a:pt x="207" y="25"/>
                  </a:cubicBezTo>
                  <a:close/>
                  <a:moveTo>
                    <a:pt x="135" y="81"/>
                  </a:moveTo>
                  <a:cubicBezTo>
                    <a:pt x="136" y="81"/>
                    <a:pt x="137" y="81"/>
                    <a:pt x="136" y="80"/>
                  </a:cubicBezTo>
                  <a:cubicBezTo>
                    <a:pt x="136" y="79"/>
                    <a:pt x="136" y="78"/>
                    <a:pt x="135" y="77"/>
                  </a:cubicBezTo>
                  <a:cubicBezTo>
                    <a:pt x="134" y="77"/>
                    <a:pt x="134" y="78"/>
                    <a:pt x="134" y="79"/>
                  </a:cubicBezTo>
                  <a:cubicBezTo>
                    <a:pt x="134" y="80"/>
                    <a:pt x="134" y="81"/>
                    <a:pt x="135" y="81"/>
                  </a:cubicBezTo>
                  <a:close/>
                  <a:moveTo>
                    <a:pt x="176" y="60"/>
                  </a:moveTo>
                  <a:cubicBezTo>
                    <a:pt x="175" y="58"/>
                    <a:pt x="173" y="58"/>
                    <a:pt x="171" y="58"/>
                  </a:cubicBezTo>
                  <a:cubicBezTo>
                    <a:pt x="169" y="58"/>
                    <a:pt x="168" y="59"/>
                    <a:pt x="167" y="59"/>
                  </a:cubicBezTo>
                  <a:cubicBezTo>
                    <a:pt x="164" y="60"/>
                    <a:pt x="164" y="60"/>
                    <a:pt x="165" y="61"/>
                  </a:cubicBezTo>
                  <a:cubicBezTo>
                    <a:pt x="168" y="65"/>
                    <a:pt x="168" y="70"/>
                    <a:pt x="169" y="75"/>
                  </a:cubicBezTo>
                  <a:cubicBezTo>
                    <a:pt x="169" y="75"/>
                    <a:pt x="170" y="76"/>
                    <a:pt x="170" y="77"/>
                  </a:cubicBezTo>
                  <a:cubicBezTo>
                    <a:pt x="171" y="77"/>
                    <a:pt x="171" y="77"/>
                    <a:pt x="171" y="77"/>
                  </a:cubicBezTo>
                  <a:cubicBezTo>
                    <a:pt x="173" y="80"/>
                    <a:pt x="176" y="82"/>
                    <a:pt x="178" y="84"/>
                  </a:cubicBezTo>
                  <a:cubicBezTo>
                    <a:pt x="179" y="85"/>
                    <a:pt x="181" y="87"/>
                    <a:pt x="181" y="89"/>
                  </a:cubicBezTo>
                  <a:cubicBezTo>
                    <a:pt x="181" y="90"/>
                    <a:pt x="181" y="90"/>
                    <a:pt x="181" y="91"/>
                  </a:cubicBezTo>
                  <a:cubicBezTo>
                    <a:pt x="182" y="92"/>
                    <a:pt x="182" y="92"/>
                    <a:pt x="182" y="92"/>
                  </a:cubicBezTo>
                  <a:cubicBezTo>
                    <a:pt x="183" y="92"/>
                    <a:pt x="183" y="92"/>
                    <a:pt x="184" y="92"/>
                  </a:cubicBezTo>
                  <a:cubicBezTo>
                    <a:pt x="184" y="91"/>
                    <a:pt x="184" y="90"/>
                    <a:pt x="184" y="90"/>
                  </a:cubicBezTo>
                  <a:cubicBezTo>
                    <a:pt x="183" y="88"/>
                    <a:pt x="183" y="86"/>
                    <a:pt x="182" y="85"/>
                  </a:cubicBezTo>
                  <a:cubicBezTo>
                    <a:pt x="182" y="84"/>
                    <a:pt x="183" y="82"/>
                    <a:pt x="183" y="81"/>
                  </a:cubicBezTo>
                  <a:cubicBezTo>
                    <a:pt x="183" y="80"/>
                    <a:pt x="184" y="80"/>
                    <a:pt x="184" y="80"/>
                  </a:cubicBezTo>
                  <a:cubicBezTo>
                    <a:pt x="187" y="78"/>
                    <a:pt x="187" y="77"/>
                    <a:pt x="186" y="74"/>
                  </a:cubicBezTo>
                  <a:cubicBezTo>
                    <a:pt x="186" y="73"/>
                    <a:pt x="186" y="73"/>
                    <a:pt x="185" y="73"/>
                  </a:cubicBezTo>
                  <a:cubicBezTo>
                    <a:pt x="184" y="70"/>
                    <a:pt x="184" y="68"/>
                    <a:pt x="182" y="66"/>
                  </a:cubicBezTo>
                  <a:cubicBezTo>
                    <a:pt x="181" y="65"/>
                    <a:pt x="181" y="65"/>
                    <a:pt x="180" y="64"/>
                  </a:cubicBezTo>
                  <a:cubicBezTo>
                    <a:pt x="180" y="64"/>
                    <a:pt x="179" y="64"/>
                    <a:pt x="179" y="63"/>
                  </a:cubicBezTo>
                  <a:cubicBezTo>
                    <a:pt x="179" y="63"/>
                    <a:pt x="179" y="63"/>
                    <a:pt x="179" y="63"/>
                  </a:cubicBezTo>
                  <a:cubicBezTo>
                    <a:pt x="179" y="63"/>
                    <a:pt x="179" y="63"/>
                    <a:pt x="179" y="63"/>
                  </a:cubicBezTo>
                  <a:cubicBezTo>
                    <a:pt x="179" y="61"/>
                    <a:pt x="177" y="61"/>
                    <a:pt x="176" y="60"/>
                  </a:cubicBezTo>
                  <a:close/>
                  <a:moveTo>
                    <a:pt x="110" y="361"/>
                  </a:moveTo>
                  <a:cubicBezTo>
                    <a:pt x="111" y="361"/>
                    <a:pt x="111" y="361"/>
                    <a:pt x="112" y="361"/>
                  </a:cubicBezTo>
                  <a:cubicBezTo>
                    <a:pt x="113" y="361"/>
                    <a:pt x="113" y="362"/>
                    <a:pt x="114" y="361"/>
                  </a:cubicBezTo>
                  <a:cubicBezTo>
                    <a:pt x="114" y="360"/>
                    <a:pt x="113" y="360"/>
                    <a:pt x="112" y="360"/>
                  </a:cubicBezTo>
                  <a:cubicBezTo>
                    <a:pt x="112" y="360"/>
                    <a:pt x="111" y="359"/>
                    <a:pt x="111" y="359"/>
                  </a:cubicBezTo>
                  <a:cubicBezTo>
                    <a:pt x="111" y="359"/>
                    <a:pt x="110" y="358"/>
                    <a:pt x="110" y="359"/>
                  </a:cubicBezTo>
                  <a:cubicBezTo>
                    <a:pt x="109" y="360"/>
                    <a:pt x="110" y="361"/>
                    <a:pt x="110" y="361"/>
                  </a:cubicBezTo>
                  <a:close/>
                  <a:moveTo>
                    <a:pt x="364" y="289"/>
                  </a:moveTo>
                  <a:cubicBezTo>
                    <a:pt x="364" y="287"/>
                    <a:pt x="364" y="286"/>
                    <a:pt x="362" y="285"/>
                  </a:cubicBezTo>
                  <a:cubicBezTo>
                    <a:pt x="362" y="285"/>
                    <a:pt x="361" y="285"/>
                    <a:pt x="361" y="286"/>
                  </a:cubicBezTo>
                  <a:cubicBezTo>
                    <a:pt x="361" y="287"/>
                    <a:pt x="362" y="288"/>
                    <a:pt x="364" y="289"/>
                  </a:cubicBezTo>
                  <a:close/>
                  <a:moveTo>
                    <a:pt x="230" y="29"/>
                  </a:moveTo>
                  <a:cubicBezTo>
                    <a:pt x="229" y="27"/>
                    <a:pt x="229" y="27"/>
                    <a:pt x="226" y="28"/>
                  </a:cubicBezTo>
                  <a:cubicBezTo>
                    <a:pt x="226" y="31"/>
                    <a:pt x="228" y="31"/>
                    <a:pt x="230" y="29"/>
                  </a:cubicBezTo>
                  <a:close/>
                  <a:moveTo>
                    <a:pt x="350" y="291"/>
                  </a:moveTo>
                  <a:cubicBezTo>
                    <a:pt x="349" y="291"/>
                    <a:pt x="348" y="292"/>
                    <a:pt x="348" y="293"/>
                  </a:cubicBezTo>
                  <a:cubicBezTo>
                    <a:pt x="348" y="294"/>
                    <a:pt x="349" y="294"/>
                    <a:pt x="349" y="294"/>
                  </a:cubicBezTo>
                  <a:cubicBezTo>
                    <a:pt x="350" y="294"/>
                    <a:pt x="350" y="293"/>
                    <a:pt x="350" y="292"/>
                  </a:cubicBezTo>
                  <a:cubicBezTo>
                    <a:pt x="350" y="292"/>
                    <a:pt x="350" y="291"/>
                    <a:pt x="350" y="291"/>
                  </a:cubicBezTo>
                  <a:close/>
                  <a:moveTo>
                    <a:pt x="363" y="341"/>
                  </a:moveTo>
                  <a:cubicBezTo>
                    <a:pt x="362" y="341"/>
                    <a:pt x="361" y="341"/>
                    <a:pt x="361" y="342"/>
                  </a:cubicBezTo>
                  <a:cubicBezTo>
                    <a:pt x="361" y="343"/>
                    <a:pt x="362" y="343"/>
                    <a:pt x="363" y="343"/>
                  </a:cubicBezTo>
                  <a:cubicBezTo>
                    <a:pt x="363" y="343"/>
                    <a:pt x="364" y="343"/>
                    <a:pt x="364" y="342"/>
                  </a:cubicBezTo>
                  <a:cubicBezTo>
                    <a:pt x="363" y="342"/>
                    <a:pt x="364" y="341"/>
                    <a:pt x="363" y="341"/>
                  </a:cubicBezTo>
                  <a:close/>
                  <a:moveTo>
                    <a:pt x="320" y="384"/>
                  </a:moveTo>
                  <a:cubicBezTo>
                    <a:pt x="321" y="385"/>
                    <a:pt x="322" y="386"/>
                    <a:pt x="323" y="385"/>
                  </a:cubicBezTo>
                  <a:cubicBezTo>
                    <a:pt x="323" y="385"/>
                    <a:pt x="323" y="383"/>
                    <a:pt x="323" y="383"/>
                  </a:cubicBezTo>
                  <a:cubicBezTo>
                    <a:pt x="322" y="382"/>
                    <a:pt x="321" y="383"/>
                    <a:pt x="320" y="384"/>
                  </a:cubicBezTo>
                  <a:close/>
                  <a:moveTo>
                    <a:pt x="140" y="424"/>
                  </a:moveTo>
                  <a:cubicBezTo>
                    <a:pt x="139" y="425"/>
                    <a:pt x="140" y="426"/>
                    <a:pt x="141" y="427"/>
                  </a:cubicBezTo>
                  <a:cubicBezTo>
                    <a:pt x="142" y="427"/>
                    <a:pt x="142" y="427"/>
                    <a:pt x="143" y="427"/>
                  </a:cubicBezTo>
                  <a:cubicBezTo>
                    <a:pt x="143" y="426"/>
                    <a:pt x="142" y="426"/>
                    <a:pt x="142" y="425"/>
                  </a:cubicBezTo>
                  <a:cubicBezTo>
                    <a:pt x="141" y="425"/>
                    <a:pt x="141" y="424"/>
                    <a:pt x="140" y="424"/>
                  </a:cubicBezTo>
                  <a:close/>
                  <a:moveTo>
                    <a:pt x="206" y="22"/>
                  </a:moveTo>
                  <a:cubicBezTo>
                    <a:pt x="207" y="22"/>
                    <a:pt x="208" y="22"/>
                    <a:pt x="207" y="22"/>
                  </a:cubicBezTo>
                  <a:cubicBezTo>
                    <a:pt x="207" y="21"/>
                    <a:pt x="207" y="20"/>
                    <a:pt x="206" y="20"/>
                  </a:cubicBezTo>
                  <a:cubicBezTo>
                    <a:pt x="205" y="20"/>
                    <a:pt x="204" y="21"/>
                    <a:pt x="204" y="21"/>
                  </a:cubicBezTo>
                  <a:cubicBezTo>
                    <a:pt x="205" y="22"/>
                    <a:pt x="205" y="22"/>
                    <a:pt x="206" y="22"/>
                  </a:cubicBezTo>
                  <a:close/>
                  <a:moveTo>
                    <a:pt x="24" y="289"/>
                  </a:moveTo>
                  <a:cubicBezTo>
                    <a:pt x="23" y="288"/>
                    <a:pt x="23" y="288"/>
                    <a:pt x="22" y="288"/>
                  </a:cubicBezTo>
                  <a:cubicBezTo>
                    <a:pt x="21" y="288"/>
                    <a:pt x="20" y="288"/>
                    <a:pt x="20" y="289"/>
                  </a:cubicBezTo>
                  <a:cubicBezTo>
                    <a:pt x="21" y="290"/>
                    <a:pt x="22" y="290"/>
                    <a:pt x="22" y="290"/>
                  </a:cubicBezTo>
                  <a:cubicBezTo>
                    <a:pt x="23" y="290"/>
                    <a:pt x="24" y="289"/>
                    <a:pt x="24" y="289"/>
                  </a:cubicBezTo>
                  <a:close/>
                  <a:moveTo>
                    <a:pt x="159" y="68"/>
                  </a:moveTo>
                  <a:cubicBezTo>
                    <a:pt x="159" y="68"/>
                    <a:pt x="159" y="68"/>
                    <a:pt x="159" y="67"/>
                  </a:cubicBezTo>
                  <a:cubicBezTo>
                    <a:pt x="158" y="67"/>
                    <a:pt x="159" y="65"/>
                    <a:pt x="158" y="65"/>
                  </a:cubicBezTo>
                  <a:cubicBezTo>
                    <a:pt x="157" y="65"/>
                    <a:pt x="157" y="66"/>
                    <a:pt x="157" y="66"/>
                  </a:cubicBezTo>
                  <a:cubicBezTo>
                    <a:pt x="157" y="67"/>
                    <a:pt x="158" y="68"/>
                    <a:pt x="159" y="68"/>
                  </a:cubicBezTo>
                  <a:close/>
                  <a:moveTo>
                    <a:pt x="151" y="49"/>
                  </a:moveTo>
                  <a:cubicBezTo>
                    <a:pt x="151" y="49"/>
                    <a:pt x="150" y="47"/>
                    <a:pt x="149" y="48"/>
                  </a:cubicBezTo>
                  <a:cubicBezTo>
                    <a:pt x="149" y="48"/>
                    <a:pt x="148" y="49"/>
                    <a:pt x="149" y="50"/>
                  </a:cubicBezTo>
                  <a:cubicBezTo>
                    <a:pt x="150" y="51"/>
                    <a:pt x="150" y="49"/>
                    <a:pt x="151" y="49"/>
                  </a:cubicBezTo>
                  <a:close/>
                  <a:moveTo>
                    <a:pt x="348" y="289"/>
                  </a:moveTo>
                  <a:cubicBezTo>
                    <a:pt x="348" y="288"/>
                    <a:pt x="347" y="288"/>
                    <a:pt x="346" y="287"/>
                  </a:cubicBezTo>
                  <a:cubicBezTo>
                    <a:pt x="346" y="287"/>
                    <a:pt x="345" y="287"/>
                    <a:pt x="345" y="288"/>
                  </a:cubicBezTo>
                  <a:cubicBezTo>
                    <a:pt x="345" y="289"/>
                    <a:pt x="346" y="289"/>
                    <a:pt x="347" y="289"/>
                  </a:cubicBezTo>
                  <a:cubicBezTo>
                    <a:pt x="347" y="289"/>
                    <a:pt x="348" y="289"/>
                    <a:pt x="348" y="289"/>
                  </a:cubicBezTo>
                  <a:close/>
                  <a:moveTo>
                    <a:pt x="304" y="427"/>
                  </a:moveTo>
                  <a:cubicBezTo>
                    <a:pt x="304" y="427"/>
                    <a:pt x="304" y="428"/>
                    <a:pt x="304" y="428"/>
                  </a:cubicBezTo>
                  <a:cubicBezTo>
                    <a:pt x="305" y="428"/>
                    <a:pt x="306" y="427"/>
                    <a:pt x="306" y="426"/>
                  </a:cubicBezTo>
                  <a:cubicBezTo>
                    <a:pt x="305" y="426"/>
                    <a:pt x="304" y="425"/>
                    <a:pt x="304" y="427"/>
                  </a:cubicBezTo>
                  <a:close/>
                  <a:moveTo>
                    <a:pt x="366" y="225"/>
                  </a:moveTo>
                  <a:cubicBezTo>
                    <a:pt x="365" y="225"/>
                    <a:pt x="365" y="226"/>
                    <a:pt x="365" y="227"/>
                  </a:cubicBezTo>
                  <a:cubicBezTo>
                    <a:pt x="364" y="227"/>
                    <a:pt x="365" y="227"/>
                    <a:pt x="365" y="227"/>
                  </a:cubicBezTo>
                  <a:cubicBezTo>
                    <a:pt x="366" y="227"/>
                    <a:pt x="367" y="226"/>
                    <a:pt x="367" y="225"/>
                  </a:cubicBezTo>
                  <a:cubicBezTo>
                    <a:pt x="367" y="225"/>
                    <a:pt x="367" y="224"/>
                    <a:pt x="366" y="225"/>
                  </a:cubicBezTo>
                  <a:close/>
                  <a:moveTo>
                    <a:pt x="346" y="250"/>
                  </a:moveTo>
                  <a:cubicBezTo>
                    <a:pt x="348" y="249"/>
                    <a:pt x="348" y="248"/>
                    <a:pt x="348" y="246"/>
                  </a:cubicBezTo>
                  <a:cubicBezTo>
                    <a:pt x="346" y="247"/>
                    <a:pt x="346" y="249"/>
                    <a:pt x="346" y="250"/>
                  </a:cubicBezTo>
                  <a:close/>
                  <a:moveTo>
                    <a:pt x="42" y="151"/>
                  </a:moveTo>
                  <a:cubicBezTo>
                    <a:pt x="42" y="151"/>
                    <a:pt x="42" y="150"/>
                    <a:pt x="42" y="150"/>
                  </a:cubicBezTo>
                  <a:cubicBezTo>
                    <a:pt x="42" y="149"/>
                    <a:pt x="42" y="149"/>
                    <a:pt x="41" y="148"/>
                  </a:cubicBezTo>
                  <a:cubicBezTo>
                    <a:pt x="41" y="148"/>
                    <a:pt x="41" y="149"/>
                    <a:pt x="41" y="149"/>
                  </a:cubicBezTo>
                  <a:cubicBezTo>
                    <a:pt x="41" y="150"/>
                    <a:pt x="41" y="150"/>
                    <a:pt x="42" y="151"/>
                  </a:cubicBezTo>
                  <a:close/>
                  <a:moveTo>
                    <a:pt x="359" y="235"/>
                  </a:moveTo>
                  <a:cubicBezTo>
                    <a:pt x="358" y="234"/>
                    <a:pt x="358" y="235"/>
                    <a:pt x="358" y="235"/>
                  </a:cubicBezTo>
                  <a:cubicBezTo>
                    <a:pt x="358" y="237"/>
                    <a:pt x="358" y="237"/>
                    <a:pt x="359" y="237"/>
                  </a:cubicBezTo>
                  <a:cubicBezTo>
                    <a:pt x="360" y="236"/>
                    <a:pt x="360" y="235"/>
                    <a:pt x="359" y="235"/>
                  </a:cubicBezTo>
                  <a:close/>
                  <a:moveTo>
                    <a:pt x="353" y="338"/>
                  </a:moveTo>
                  <a:cubicBezTo>
                    <a:pt x="353" y="339"/>
                    <a:pt x="354" y="339"/>
                    <a:pt x="354" y="339"/>
                  </a:cubicBezTo>
                  <a:cubicBezTo>
                    <a:pt x="355" y="339"/>
                    <a:pt x="355" y="338"/>
                    <a:pt x="355" y="338"/>
                  </a:cubicBezTo>
                  <a:cubicBezTo>
                    <a:pt x="356" y="337"/>
                    <a:pt x="358" y="336"/>
                    <a:pt x="357" y="335"/>
                  </a:cubicBezTo>
                  <a:cubicBezTo>
                    <a:pt x="356" y="334"/>
                    <a:pt x="356" y="333"/>
                    <a:pt x="356" y="333"/>
                  </a:cubicBezTo>
                  <a:cubicBezTo>
                    <a:pt x="355" y="331"/>
                    <a:pt x="354" y="330"/>
                    <a:pt x="352" y="331"/>
                  </a:cubicBezTo>
                  <a:cubicBezTo>
                    <a:pt x="351" y="332"/>
                    <a:pt x="352" y="334"/>
                    <a:pt x="352" y="335"/>
                  </a:cubicBezTo>
                  <a:cubicBezTo>
                    <a:pt x="351" y="336"/>
                    <a:pt x="352" y="337"/>
                    <a:pt x="353" y="338"/>
                  </a:cubicBezTo>
                  <a:close/>
                  <a:moveTo>
                    <a:pt x="123" y="436"/>
                  </a:moveTo>
                  <a:cubicBezTo>
                    <a:pt x="122" y="435"/>
                    <a:pt x="122" y="435"/>
                    <a:pt x="121" y="435"/>
                  </a:cubicBezTo>
                  <a:cubicBezTo>
                    <a:pt x="121" y="435"/>
                    <a:pt x="120" y="435"/>
                    <a:pt x="121" y="435"/>
                  </a:cubicBezTo>
                  <a:cubicBezTo>
                    <a:pt x="121" y="436"/>
                    <a:pt x="121" y="437"/>
                    <a:pt x="122" y="437"/>
                  </a:cubicBezTo>
                  <a:cubicBezTo>
                    <a:pt x="122" y="436"/>
                    <a:pt x="123" y="436"/>
                    <a:pt x="123" y="436"/>
                  </a:cubicBezTo>
                  <a:close/>
                  <a:moveTo>
                    <a:pt x="368" y="219"/>
                  </a:moveTo>
                  <a:cubicBezTo>
                    <a:pt x="367" y="219"/>
                    <a:pt x="367" y="219"/>
                    <a:pt x="367" y="220"/>
                  </a:cubicBezTo>
                  <a:cubicBezTo>
                    <a:pt x="367" y="220"/>
                    <a:pt x="368" y="221"/>
                    <a:pt x="368" y="221"/>
                  </a:cubicBezTo>
                  <a:cubicBezTo>
                    <a:pt x="369" y="221"/>
                    <a:pt x="369" y="220"/>
                    <a:pt x="369" y="220"/>
                  </a:cubicBezTo>
                  <a:cubicBezTo>
                    <a:pt x="369" y="219"/>
                    <a:pt x="369" y="219"/>
                    <a:pt x="368" y="219"/>
                  </a:cubicBezTo>
                  <a:close/>
                  <a:moveTo>
                    <a:pt x="117" y="406"/>
                  </a:moveTo>
                  <a:cubicBezTo>
                    <a:pt x="117" y="406"/>
                    <a:pt x="117" y="405"/>
                    <a:pt x="118" y="405"/>
                  </a:cubicBezTo>
                  <a:cubicBezTo>
                    <a:pt x="118" y="404"/>
                    <a:pt x="117" y="404"/>
                    <a:pt x="117" y="404"/>
                  </a:cubicBezTo>
                  <a:cubicBezTo>
                    <a:pt x="116" y="405"/>
                    <a:pt x="116" y="405"/>
                    <a:pt x="116" y="405"/>
                  </a:cubicBezTo>
                  <a:cubicBezTo>
                    <a:pt x="116" y="406"/>
                    <a:pt x="116" y="406"/>
                    <a:pt x="117" y="406"/>
                  </a:cubicBezTo>
                  <a:close/>
                  <a:moveTo>
                    <a:pt x="112" y="364"/>
                  </a:moveTo>
                  <a:cubicBezTo>
                    <a:pt x="111" y="363"/>
                    <a:pt x="111" y="364"/>
                    <a:pt x="110" y="364"/>
                  </a:cubicBezTo>
                  <a:cubicBezTo>
                    <a:pt x="110" y="365"/>
                    <a:pt x="109" y="364"/>
                    <a:pt x="108" y="365"/>
                  </a:cubicBezTo>
                  <a:cubicBezTo>
                    <a:pt x="109" y="366"/>
                    <a:pt x="110" y="365"/>
                    <a:pt x="111" y="365"/>
                  </a:cubicBezTo>
                  <a:cubicBezTo>
                    <a:pt x="111" y="365"/>
                    <a:pt x="112" y="365"/>
                    <a:pt x="112" y="364"/>
                  </a:cubicBezTo>
                  <a:close/>
                  <a:moveTo>
                    <a:pt x="166" y="50"/>
                  </a:moveTo>
                  <a:cubicBezTo>
                    <a:pt x="166" y="50"/>
                    <a:pt x="167" y="50"/>
                    <a:pt x="167" y="50"/>
                  </a:cubicBezTo>
                  <a:cubicBezTo>
                    <a:pt x="167" y="49"/>
                    <a:pt x="167" y="49"/>
                    <a:pt x="166" y="49"/>
                  </a:cubicBezTo>
                  <a:cubicBezTo>
                    <a:pt x="166" y="48"/>
                    <a:pt x="165" y="48"/>
                    <a:pt x="164" y="48"/>
                  </a:cubicBezTo>
                  <a:cubicBezTo>
                    <a:pt x="164" y="47"/>
                    <a:pt x="162" y="46"/>
                    <a:pt x="161" y="46"/>
                  </a:cubicBezTo>
                  <a:cubicBezTo>
                    <a:pt x="160" y="47"/>
                    <a:pt x="160" y="49"/>
                    <a:pt x="161" y="50"/>
                  </a:cubicBezTo>
                  <a:cubicBezTo>
                    <a:pt x="163" y="51"/>
                    <a:pt x="164" y="49"/>
                    <a:pt x="166" y="50"/>
                  </a:cubicBezTo>
                  <a:close/>
                  <a:moveTo>
                    <a:pt x="216" y="58"/>
                  </a:moveTo>
                  <a:cubicBezTo>
                    <a:pt x="216" y="58"/>
                    <a:pt x="216" y="58"/>
                    <a:pt x="216" y="57"/>
                  </a:cubicBezTo>
                  <a:cubicBezTo>
                    <a:pt x="216" y="57"/>
                    <a:pt x="216" y="57"/>
                    <a:pt x="215" y="56"/>
                  </a:cubicBezTo>
                  <a:cubicBezTo>
                    <a:pt x="215" y="57"/>
                    <a:pt x="215" y="57"/>
                    <a:pt x="215" y="57"/>
                  </a:cubicBezTo>
                  <a:cubicBezTo>
                    <a:pt x="215" y="58"/>
                    <a:pt x="215" y="58"/>
                    <a:pt x="216" y="58"/>
                  </a:cubicBezTo>
                  <a:close/>
                  <a:moveTo>
                    <a:pt x="142" y="431"/>
                  </a:moveTo>
                  <a:cubicBezTo>
                    <a:pt x="143" y="431"/>
                    <a:pt x="144" y="431"/>
                    <a:pt x="144" y="430"/>
                  </a:cubicBezTo>
                  <a:cubicBezTo>
                    <a:pt x="143" y="430"/>
                    <a:pt x="142" y="429"/>
                    <a:pt x="142" y="429"/>
                  </a:cubicBezTo>
                  <a:cubicBezTo>
                    <a:pt x="141" y="430"/>
                    <a:pt x="141" y="430"/>
                    <a:pt x="142" y="431"/>
                  </a:cubicBezTo>
                  <a:close/>
                  <a:moveTo>
                    <a:pt x="54" y="303"/>
                  </a:moveTo>
                  <a:cubicBezTo>
                    <a:pt x="53" y="303"/>
                    <a:pt x="53" y="303"/>
                    <a:pt x="53" y="304"/>
                  </a:cubicBezTo>
                  <a:cubicBezTo>
                    <a:pt x="53" y="304"/>
                    <a:pt x="53" y="305"/>
                    <a:pt x="53" y="304"/>
                  </a:cubicBezTo>
                  <a:cubicBezTo>
                    <a:pt x="54" y="304"/>
                    <a:pt x="54" y="304"/>
                    <a:pt x="54" y="303"/>
                  </a:cubicBezTo>
                  <a:cubicBezTo>
                    <a:pt x="54" y="303"/>
                    <a:pt x="54" y="302"/>
                    <a:pt x="54" y="303"/>
                  </a:cubicBezTo>
                  <a:close/>
                  <a:moveTo>
                    <a:pt x="352" y="239"/>
                  </a:moveTo>
                  <a:cubicBezTo>
                    <a:pt x="352" y="239"/>
                    <a:pt x="351" y="240"/>
                    <a:pt x="351" y="240"/>
                  </a:cubicBezTo>
                  <a:cubicBezTo>
                    <a:pt x="351" y="241"/>
                    <a:pt x="352" y="241"/>
                    <a:pt x="352" y="241"/>
                  </a:cubicBezTo>
                  <a:cubicBezTo>
                    <a:pt x="352" y="241"/>
                    <a:pt x="353" y="240"/>
                    <a:pt x="353" y="240"/>
                  </a:cubicBezTo>
                  <a:cubicBezTo>
                    <a:pt x="353" y="240"/>
                    <a:pt x="353" y="239"/>
                    <a:pt x="352" y="239"/>
                  </a:cubicBezTo>
                  <a:close/>
                  <a:moveTo>
                    <a:pt x="134" y="522"/>
                  </a:moveTo>
                  <a:cubicBezTo>
                    <a:pt x="133" y="522"/>
                    <a:pt x="133" y="522"/>
                    <a:pt x="133" y="522"/>
                  </a:cubicBezTo>
                  <a:cubicBezTo>
                    <a:pt x="133" y="523"/>
                    <a:pt x="133" y="523"/>
                    <a:pt x="134" y="523"/>
                  </a:cubicBezTo>
                  <a:cubicBezTo>
                    <a:pt x="134" y="523"/>
                    <a:pt x="135" y="523"/>
                    <a:pt x="135" y="523"/>
                  </a:cubicBezTo>
                  <a:cubicBezTo>
                    <a:pt x="135" y="522"/>
                    <a:pt x="134" y="522"/>
                    <a:pt x="134" y="522"/>
                  </a:cubicBezTo>
                  <a:close/>
                  <a:moveTo>
                    <a:pt x="366" y="340"/>
                  </a:moveTo>
                  <a:cubicBezTo>
                    <a:pt x="365" y="339"/>
                    <a:pt x="365" y="340"/>
                    <a:pt x="365" y="340"/>
                  </a:cubicBezTo>
                  <a:cubicBezTo>
                    <a:pt x="365" y="341"/>
                    <a:pt x="365" y="341"/>
                    <a:pt x="366" y="341"/>
                  </a:cubicBezTo>
                  <a:cubicBezTo>
                    <a:pt x="366" y="341"/>
                    <a:pt x="366" y="341"/>
                    <a:pt x="366" y="341"/>
                  </a:cubicBezTo>
                  <a:cubicBezTo>
                    <a:pt x="367" y="340"/>
                    <a:pt x="366" y="340"/>
                    <a:pt x="366" y="340"/>
                  </a:cubicBezTo>
                  <a:close/>
                  <a:moveTo>
                    <a:pt x="145" y="429"/>
                  </a:moveTo>
                  <a:cubicBezTo>
                    <a:pt x="145" y="429"/>
                    <a:pt x="145" y="430"/>
                    <a:pt x="145" y="430"/>
                  </a:cubicBezTo>
                  <a:cubicBezTo>
                    <a:pt x="145" y="430"/>
                    <a:pt x="146" y="429"/>
                    <a:pt x="147" y="429"/>
                  </a:cubicBezTo>
                  <a:cubicBezTo>
                    <a:pt x="146" y="428"/>
                    <a:pt x="145" y="429"/>
                    <a:pt x="145" y="429"/>
                  </a:cubicBezTo>
                  <a:close/>
                  <a:moveTo>
                    <a:pt x="353" y="307"/>
                  </a:moveTo>
                  <a:cubicBezTo>
                    <a:pt x="354" y="307"/>
                    <a:pt x="355" y="306"/>
                    <a:pt x="355" y="305"/>
                  </a:cubicBezTo>
                  <a:cubicBezTo>
                    <a:pt x="354" y="305"/>
                    <a:pt x="353" y="306"/>
                    <a:pt x="353" y="307"/>
                  </a:cubicBezTo>
                  <a:close/>
                  <a:moveTo>
                    <a:pt x="216" y="62"/>
                  </a:moveTo>
                  <a:cubicBezTo>
                    <a:pt x="216" y="61"/>
                    <a:pt x="216" y="60"/>
                    <a:pt x="215" y="60"/>
                  </a:cubicBezTo>
                  <a:cubicBezTo>
                    <a:pt x="215" y="61"/>
                    <a:pt x="215" y="62"/>
                    <a:pt x="216" y="62"/>
                  </a:cubicBezTo>
                  <a:close/>
                  <a:moveTo>
                    <a:pt x="359" y="238"/>
                  </a:moveTo>
                  <a:cubicBezTo>
                    <a:pt x="359" y="239"/>
                    <a:pt x="360" y="238"/>
                    <a:pt x="360" y="238"/>
                  </a:cubicBezTo>
                  <a:cubicBezTo>
                    <a:pt x="360" y="237"/>
                    <a:pt x="360" y="237"/>
                    <a:pt x="359" y="237"/>
                  </a:cubicBezTo>
                  <a:cubicBezTo>
                    <a:pt x="359" y="237"/>
                    <a:pt x="358" y="238"/>
                    <a:pt x="359" y="238"/>
                  </a:cubicBezTo>
                  <a:close/>
                  <a:moveTo>
                    <a:pt x="132" y="476"/>
                  </a:moveTo>
                  <a:cubicBezTo>
                    <a:pt x="133" y="477"/>
                    <a:pt x="133" y="476"/>
                    <a:pt x="134" y="476"/>
                  </a:cubicBezTo>
                  <a:cubicBezTo>
                    <a:pt x="133" y="476"/>
                    <a:pt x="133" y="475"/>
                    <a:pt x="132" y="476"/>
                  </a:cubicBezTo>
                  <a:cubicBezTo>
                    <a:pt x="132" y="476"/>
                    <a:pt x="132" y="476"/>
                    <a:pt x="132" y="476"/>
                  </a:cubicBezTo>
                  <a:close/>
                  <a:moveTo>
                    <a:pt x="346" y="377"/>
                  </a:moveTo>
                  <a:cubicBezTo>
                    <a:pt x="346" y="377"/>
                    <a:pt x="346" y="377"/>
                    <a:pt x="346" y="377"/>
                  </a:cubicBezTo>
                  <a:cubicBezTo>
                    <a:pt x="346" y="378"/>
                    <a:pt x="346" y="378"/>
                    <a:pt x="346" y="378"/>
                  </a:cubicBezTo>
                  <a:cubicBezTo>
                    <a:pt x="347" y="378"/>
                    <a:pt x="347" y="378"/>
                    <a:pt x="347" y="378"/>
                  </a:cubicBezTo>
                  <a:cubicBezTo>
                    <a:pt x="347" y="377"/>
                    <a:pt x="347" y="377"/>
                    <a:pt x="346" y="377"/>
                  </a:cubicBezTo>
                  <a:close/>
                  <a:moveTo>
                    <a:pt x="115" y="374"/>
                  </a:moveTo>
                  <a:cubicBezTo>
                    <a:pt x="114" y="375"/>
                    <a:pt x="114" y="376"/>
                    <a:pt x="114" y="376"/>
                  </a:cubicBezTo>
                  <a:cubicBezTo>
                    <a:pt x="115" y="376"/>
                    <a:pt x="115" y="375"/>
                    <a:pt x="115" y="374"/>
                  </a:cubicBezTo>
                  <a:close/>
                  <a:moveTo>
                    <a:pt x="133" y="501"/>
                  </a:moveTo>
                  <a:cubicBezTo>
                    <a:pt x="133" y="501"/>
                    <a:pt x="132" y="501"/>
                    <a:pt x="132" y="502"/>
                  </a:cubicBezTo>
                  <a:cubicBezTo>
                    <a:pt x="132" y="502"/>
                    <a:pt x="133" y="502"/>
                    <a:pt x="133" y="501"/>
                  </a:cubicBezTo>
                  <a:close/>
                  <a:moveTo>
                    <a:pt x="111" y="366"/>
                  </a:moveTo>
                  <a:cubicBezTo>
                    <a:pt x="111" y="366"/>
                    <a:pt x="111" y="367"/>
                    <a:pt x="111" y="367"/>
                  </a:cubicBezTo>
                  <a:cubicBezTo>
                    <a:pt x="111" y="367"/>
                    <a:pt x="111" y="367"/>
                    <a:pt x="111" y="367"/>
                  </a:cubicBezTo>
                  <a:cubicBezTo>
                    <a:pt x="111" y="367"/>
                    <a:pt x="112" y="367"/>
                    <a:pt x="112" y="367"/>
                  </a:cubicBezTo>
                  <a:cubicBezTo>
                    <a:pt x="112" y="367"/>
                    <a:pt x="111" y="366"/>
                    <a:pt x="111" y="366"/>
                  </a:cubicBezTo>
                  <a:close/>
                  <a:moveTo>
                    <a:pt x="349" y="295"/>
                  </a:moveTo>
                  <a:cubicBezTo>
                    <a:pt x="349" y="295"/>
                    <a:pt x="349" y="296"/>
                    <a:pt x="350" y="296"/>
                  </a:cubicBezTo>
                  <a:cubicBezTo>
                    <a:pt x="350" y="296"/>
                    <a:pt x="350" y="296"/>
                    <a:pt x="350" y="295"/>
                  </a:cubicBezTo>
                  <a:cubicBezTo>
                    <a:pt x="350" y="295"/>
                    <a:pt x="350" y="295"/>
                    <a:pt x="349" y="295"/>
                  </a:cubicBezTo>
                  <a:cubicBezTo>
                    <a:pt x="349" y="295"/>
                    <a:pt x="349" y="295"/>
                    <a:pt x="349" y="295"/>
                  </a:cubicBezTo>
                  <a:close/>
                  <a:moveTo>
                    <a:pt x="352" y="245"/>
                  </a:moveTo>
                  <a:cubicBezTo>
                    <a:pt x="352" y="245"/>
                    <a:pt x="352" y="245"/>
                    <a:pt x="352" y="245"/>
                  </a:cubicBezTo>
                  <a:cubicBezTo>
                    <a:pt x="352" y="245"/>
                    <a:pt x="352" y="245"/>
                    <a:pt x="352" y="246"/>
                  </a:cubicBezTo>
                  <a:cubicBezTo>
                    <a:pt x="353" y="245"/>
                    <a:pt x="353" y="245"/>
                    <a:pt x="353" y="245"/>
                  </a:cubicBezTo>
                  <a:cubicBezTo>
                    <a:pt x="353" y="245"/>
                    <a:pt x="353" y="245"/>
                    <a:pt x="352" y="245"/>
                  </a:cubicBezTo>
                  <a:close/>
                  <a:moveTo>
                    <a:pt x="362" y="242"/>
                  </a:moveTo>
                  <a:cubicBezTo>
                    <a:pt x="362" y="242"/>
                    <a:pt x="362" y="243"/>
                    <a:pt x="362" y="243"/>
                  </a:cubicBezTo>
                  <a:cubicBezTo>
                    <a:pt x="361" y="243"/>
                    <a:pt x="362" y="243"/>
                    <a:pt x="362" y="243"/>
                  </a:cubicBezTo>
                  <a:cubicBezTo>
                    <a:pt x="362" y="243"/>
                    <a:pt x="362" y="243"/>
                    <a:pt x="363" y="243"/>
                  </a:cubicBezTo>
                  <a:cubicBezTo>
                    <a:pt x="363" y="243"/>
                    <a:pt x="362" y="242"/>
                    <a:pt x="362" y="242"/>
                  </a:cubicBezTo>
                  <a:close/>
                  <a:moveTo>
                    <a:pt x="357" y="282"/>
                  </a:moveTo>
                  <a:cubicBezTo>
                    <a:pt x="357" y="282"/>
                    <a:pt x="356" y="283"/>
                    <a:pt x="356" y="283"/>
                  </a:cubicBezTo>
                  <a:cubicBezTo>
                    <a:pt x="356" y="283"/>
                    <a:pt x="357" y="283"/>
                    <a:pt x="357" y="283"/>
                  </a:cubicBezTo>
                  <a:cubicBezTo>
                    <a:pt x="357" y="283"/>
                    <a:pt x="357" y="283"/>
                    <a:pt x="357" y="283"/>
                  </a:cubicBezTo>
                  <a:cubicBezTo>
                    <a:pt x="357" y="282"/>
                    <a:pt x="357" y="282"/>
                    <a:pt x="357" y="282"/>
                  </a:cubicBezTo>
                  <a:close/>
                  <a:moveTo>
                    <a:pt x="181" y="597"/>
                  </a:moveTo>
                  <a:cubicBezTo>
                    <a:pt x="181" y="597"/>
                    <a:pt x="182" y="597"/>
                    <a:pt x="182" y="598"/>
                  </a:cubicBezTo>
                  <a:cubicBezTo>
                    <a:pt x="182" y="597"/>
                    <a:pt x="182" y="597"/>
                    <a:pt x="182" y="597"/>
                  </a:cubicBezTo>
                  <a:cubicBezTo>
                    <a:pt x="182" y="597"/>
                    <a:pt x="182" y="597"/>
                    <a:pt x="182" y="596"/>
                  </a:cubicBezTo>
                  <a:cubicBezTo>
                    <a:pt x="182" y="597"/>
                    <a:pt x="182" y="597"/>
                    <a:pt x="181" y="597"/>
                  </a:cubicBezTo>
                  <a:close/>
                  <a:moveTo>
                    <a:pt x="180" y="594"/>
                  </a:moveTo>
                  <a:cubicBezTo>
                    <a:pt x="180" y="594"/>
                    <a:pt x="179" y="594"/>
                    <a:pt x="179" y="594"/>
                  </a:cubicBezTo>
                  <a:cubicBezTo>
                    <a:pt x="179" y="594"/>
                    <a:pt x="180" y="595"/>
                    <a:pt x="180" y="595"/>
                  </a:cubicBezTo>
                  <a:cubicBezTo>
                    <a:pt x="180" y="595"/>
                    <a:pt x="180" y="595"/>
                    <a:pt x="181" y="594"/>
                  </a:cubicBezTo>
                  <a:cubicBezTo>
                    <a:pt x="180" y="594"/>
                    <a:pt x="180" y="594"/>
                    <a:pt x="180" y="594"/>
                  </a:cubicBezTo>
                  <a:close/>
                  <a:moveTo>
                    <a:pt x="353" y="292"/>
                  </a:moveTo>
                  <a:cubicBezTo>
                    <a:pt x="353" y="292"/>
                    <a:pt x="353" y="291"/>
                    <a:pt x="353" y="291"/>
                  </a:cubicBezTo>
                  <a:cubicBezTo>
                    <a:pt x="352" y="292"/>
                    <a:pt x="352" y="292"/>
                    <a:pt x="352" y="292"/>
                  </a:cubicBezTo>
                  <a:cubicBezTo>
                    <a:pt x="352" y="292"/>
                    <a:pt x="352" y="292"/>
                    <a:pt x="353" y="292"/>
                  </a:cubicBezTo>
                  <a:cubicBezTo>
                    <a:pt x="353" y="292"/>
                    <a:pt x="353" y="292"/>
                    <a:pt x="353" y="292"/>
                  </a:cubicBezTo>
                  <a:close/>
                  <a:moveTo>
                    <a:pt x="356" y="261"/>
                  </a:moveTo>
                  <a:cubicBezTo>
                    <a:pt x="356" y="262"/>
                    <a:pt x="356" y="262"/>
                    <a:pt x="356" y="262"/>
                  </a:cubicBezTo>
                  <a:cubicBezTo>
                    <a:pt x="356" y="262"/>
                    <a:pt x="357" y="262"/>
                    <a:pt x="357" y="261"/>
                  </a:cubicBezTo>
                  <a:cubicBezTo>
                    <a:pt x="356" y="261"/>
                    <a:pt x="356" y="261"/>
                    <a:pt x="356" y="261"/>
                  </a:cubicBezTo>
                  <a:cubicBezTo>
                    <a:pt x="356" y="261"/>
                    <a:pt x="356" y="261"/>
                    <a:pt x="356" y="261"/>
                  </a:cubicBezTo>
                  <a:close/>
                  <a:moveTo>
                    <a:pt x="346" y="291"/>
                  </a:moveTo>
                  <a:cubicBezTo>
                    <a:pt x="346" y="292"/>
                    <a:pt x="346" y="292"/>
                    <a:pt x="346" y="292"/>
                  </a:cubicBezTo>
                  <a:cubicBezTo>
                    <a:pt x="346" y="292"/>
                    <a:pt x="347" y="292"/>
                    <a:pt x="346" y="291"/>
                  </a:cubicBezTo>
                  <a:cubicBezTo>
                    <a:pt x="346" y="291"/>
                    <a:pt x="346" y="291"/>
                    <a:pt x="346" y="291"/>
                  </a:cubicBezTo>
                  <a:cubicBezTo>
                    <a:pt x="346" y="291"/>
                    <a:pt x="345" y="291"/>
                    <a:pt x="346" y="291"/>
                  </a:cubicBezTo>
                  <a:close/>
                  <a:moveTo>
                    <a:pt x="288" y="479"/>
                  </a:moveTo>
                  <a:cubicBezTo>
                    <a:pt x="288" y="479"/>
                    <a:pt x="288" y="479"/>
                    <a:pt x="288" y="479"/>
                  </a:cubicBezTo>
                  <a:cubicBezTo>
                    <a:pt x="288" y="479"/>
                    <a:pt x="288" y="479"/>
                    <a:pt x="288" y="479"/>
                  </a:cubicBezTo>
                  <a:cubicBezTo>
                    <a:pt x="288" y="479"/>
                    <a:pt x="288" y="479"/>
                    <a:pt x="288" y="479"/>
                  </a:cubicBezTo>
                  <a:close/>
                  <a:moveTo>
                    <a:pt x="288" y="479"/>
                  </a:moveTo>
                  <a:cubicBezTo>
                    <a:pt x="289" y="479"/>
                    <a:pt x="290" y="479"/>
                    <a:pt x="290" y="477"/>
                  </a:cubicBezTo>
                  <a:cubicBezTo>
                    <a:pt x="289" y="478"/>
                    <a:pt x="289" y="478"/>
                    <a:pt x="288" y="479"/>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00" name="Svalbard">
              <a:extLst>
                <a:ext uri="{FF2B5EF4-FFF2-40B4-BE49-F238E27FC236}">
                  <a16:creationId xmlns:a16="http://schemas.microsoft.com/office/drawing/2014/main" id="{04060438-E654-45BB-0DFC-FA221A7FEB2C}"/>
                </a:ext>
              </a:extLst>
            </p:cNvPr>
            <p:cNvSpPr>
              <a:spLocks noEditPoints="1"/>
            </p:cNvSpPr>
            <p:nvPr/>
          </p:nvSpPr>
          <p:spPr bwMode="auto">
            <a:xfrm>
              <a:off x="5667375" y="822325"/>
              <a:ext cx="649287" cy="620713"/>
            </a:xfrm>
            <a:custGeom>
              <a:avLst/>
              <a:gdLst>
                <a:gd name="T0" fmla="*/ 97 w 156"/>
                <a:gd name="T1" fmla="*/ 17 h 149"/>
                <a:gd name="T2" fmla="*/ 90 w 156"/>
                <a:gd name="T3" fmla="*/ 19 h 149"/>
                <a:gd name="T4" fmla="*/ 86 w 156"/>
                <a:gd name="T5" fmla="*/ 15 h 149"/>
                <a:gd name="T6" fmla="*/ 81 w 156"/>
                <a:gd name="T7" fmla="*/ 29 h 149"/>
                <a:gd name="T8" fmla="*/ 69 w 156"/>
                <a:gd name="T9" fmla="*/ 19 h 149"/>
                <a:gd name="T10" fmla="*/ 62 w 156"/>
                <a:gd name="T11" fmla="*/ 15 h 149"/>
                <a:gd name="T12" fmla="*/ 60 w 156"/>
                <a:gd name="T13" fmla="*/ 24 h 149"/>
                <a:gd name="T14" fmla="*/ 56 w 156"/>
                <a:gd name="T15" fmla="*/ 41 h 149"/>
                <a:gd name="T16" fmla="*/ 71 w 156"/>
                <a:gd name="T17" fmla="*/ 48 h 149"/>
                <a:gd name="T18" fmla="*/ 83 w 156"/>
                <a:gd name="T19" fmla="*/ 54 h 149"/>
                <a:gd name="T20" fmla="*/ 112 w 156"/>
                <a:gd name="T21" fmla="*/ 31 h 149"/>
                <a:gd name="T22" fmla="*/ 71 w 156"/>
                <a:gd name="T23" fmla="*/ 71 h 149"/>
                <a:gd name="T24" fmla="*/ 55 w 156"/>
                <a:gd name="T25" fmla="*/ 58 h 149"/>
                <a:gd name="T26" fmla="*/ 49 w 156"/>
                <a:gd name="T27" fmla="*/ 53 h 149"/>
                <a:gd name="T28" fmla="*/ 41 w 156"/>
                <a:gd name="T29" fmla="*/ 29 h 149"/>
                <a:gd name="T30" fmla="*/ 38 w 156"/>
                <a:gd name="T31" fmla="*/ 58 h 149"/>
                <a:gd name="T32" fmla="*/ 36 w 156"/>
                <a:gd name="T33" fmla="*/ 62 h 149"/>
                <a:gd name="T34" fmla="*/ 33 w 156"/>
                <a:gd name="T35" fmla="*/ 54 h 149"/>
                <a:gd name="T36" fmla="*/ 31 w 156"/>
                <a:gd name="T37" fmla="*/ 42 h 149"/>
                <a:gd name="T38" fmla="*/ 24 w 156"/>
                <a:gd name="T39" fmla="*/ 56 h 149"/>
                <a:gd name="T40" fmla="*/ 13 w 156"/>
                <a:gd name="T41" fmla="*/ 49 h 149"/>
                <a:gd name="T42" fmla="*/ 23 w 156"/>
                <a:gd name="T43" fmla="*/ 36 h 149"/>
                <a:gd name="T44" fmla="*/ 12 w 156"/>
                <a:gd name="T45" fmla="*/ 43 h 149"/>
                <a:gd name="T46" fmla="*/ 6 w 156"/>
                <a:gd name="T47" fmla="*/ 39 h 149"/>
                <a:gd name="T48" fmla="*/ 3 w 156"/>
                <a:gd name="T49" fmla="*/ 54 h 149"/>
                <a:gd name="T50" fmla="*/ 7 w 156"/>
                <a:gd name="T51" fmla="*/ 58 h 149"/>
                <a:gd name="T52" fmla="*/ 9 w 156"/>
                <a:gd name="T53" fmla="*/ 64 h 149"/>
                <a:gd name="T54" fmla="*/ 6 w 156"/>
                <a:gd name="T55" fmla="*/ 69 h 149"/>
                <a:gd name="T56" fmla="*/ 13 w 156"/>
                <a:gd name="T57" fmla="*/ 83 h 149"/>
                <a:gd name="T58" fmla="*/ 18 w 156"/>
                <a:gd name="T59" fmla="*/ 94 h 149"/>
                <a:gd name="T60" fmla="*/ 25 w 156"/>
                <a:gd name="T61" fmla="*/ 88 h 149"/>
                <a:gd name="T62" fmla="*/ 30 w 156"/>
                <a:gd name="T63" fmla="*/ 81 h 149"/>
                <a:gd name="T64" fmla="*/ 34 w 156"/>
                <a:gd name="T65" fmla="*/ 77 h 149"/>
                <a:gd name="T66" fmla="*/ 42 w 156"/>
                <a:gd name="T67" fmla="*/ 82 h 149"/>
                <a:gd name="T68" fmla="*/ 44 w 156"/>
                <a:gd name="T69" fmla="*/ 89 h 149"/>
                <a:gd name="T70" fmla="*/ 32 w 156"/>
                <a:gd name="T71" fmla="*/ 96 h 149"/>
                <a:gd name="T72" fmla="*/ 26 w 156"/>
                <a:gd name="T73" fmla="*/ 109 h 149"/>
                <a:gd name="T74" fmla="*/ 43 w 156"/>
                <a:gd name="T75" fmla="*/ 108 h 149"/>
                <a:gd name="T76" fmla="*/ 34 w 156"/>
                <a:gd name="T77" fmla="*/ 115 h 149"/>
                <a:gd name="T78" fmla="*/ 24 w 156"/>
                <a:gd name="T79" fmla="*/ 119 h 149"/>
                <a:gd name="T80" fmla="*/ 40 w 156"/>
                <a:gd name="T81" fmla="*/ 131 h 149"/>
                <a:gd name="T82" fmla="*/ 41 w 156"/>
                <a:gd name="T83" fmla="*/ 145 h 149"/>
                <a:gd name="T84" fmla="*/ 48 w 156"/>
                <a:gd name="T85" fmla="*/ 125 h 149"/>
                <a:gd name="T86" fmla="*/ 54 w 156"/>
                <a:gd name="T87" fmla="*/ 110 h 149"/>
                <a:gd name="T88" fmla="*/ 56 w 156"/>
                <a:gd name="T89" fmla="*/ 95 h 149"/>
                <a:gd name="T90" fmla="*/ 64 w 156"/>
                <a:gd name="T91" fmla="*/ 81 h 149"/>
                <a:gd name="T92" fmla="*/ 89 w 156"/>
                <a:gd name="T93" fmla="*/ 105 h 149"/>
                <a:gd name="T94" fmla="*/ 71 w 156"/>
                <a:gd name="T95" fmla="*/ 115 h 149"/>
                <a:gd name="T96" fmla="*/ 83 w 156"/>
                <a:gd name="T97" fmla="*/ 125 h 149"/>
                <a:gd name="T98" fmla="*/ 144 w 156"/>
                <a:gd name="T99" fmla="*/ 22 h 149"/>
                <a:gd name="T100" fmla="*/ 73 w 156"/>
                <a:gd name="T101" fmla="*/ 80 h 149"/>
                <a:gd name="T102" fmla="*/ 72 w 156"/>
                <a:gd name="T103" fmla="*/ 94 h 149"/>
                <a:gd name="T104" fmla="*/ 129 w 156"/>
                <a:gd name="T105" fmla="*/ 71 h 149"/>
                <a:gd name="T106" fmla="*/ 67 w 156"/>
                <a:gd name="T107" fmla="*/ 67 h 149"/>
                <a:gd name="T108" fmla="*/ 112 w 156"/>
                <a:gd name="T109" fmla="*/ 78 h 149"/>
                <a:gd name="T110" fmla="*/ 102 w 156"/>
                <a:gd name="T111" fmla="*/ 142 h 149"/>
                <a:gd name="T112" fmla="*/ 70 w 156"/>
                <a:gd name="T113" fmla="*/ 3 h 149"/>
                <a:gd name="T114" fmla="*/ 72 w 156"/>
                <a:gd name="T115" fmla="*/ 4 h 149"/>
                <a:gd name="T116" fmla="*/ 65 w 156"/>
                <a:gd name="T117" fmla="*/ 59 h 149"/>
                <a:gd name="T118" fmla="*/ 42 w 156"/>
                <a:gd name="T119" fmla="*/ 148 h 149"/>
                <a:gd name="T120" fmla="*/ 92 w 156"/>
                <a:gd name="T121" fmla="*/ 11 h 149"/>
                <a:gd name="T122" fmla="*/ 3 w 156"/>
                <a:gd name="T123" fmla="*/ 76 h 149"/>
                <a:gd name="T124" fmla="*/ 124 w 156"/>
                <a:gd name="T125" fmla="*/ 7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6" h="149">
                  <a:moveTo>
                    <a:pt x="111" y="24"/>
                  </a:moveTo>
                  <a:cubicBezTo>
                    <a:pt x="109" y="23"/>
                    <a:pt x="107" y="23"/>
                    <a:pt x="105" y="24"/>
                  </a:cubicBezTo>
                  <a:cubicBezTo>
                    <a:pt x="104" y="24"/>
                    <a:pt x="104" y="24"/>
                    <a:pt x="104" y="24"/>
                  </a:cubicBezTo>
                  <a:cubicBezTo>
                    <a:pt x="103" y="23"/>
                    <a:pt x="104" y="23"/>
                    <a:pt x="104" y="23"/>
                  </a:cubicBezTo>
                  <a:cubicBezTo>
                    <a:pt x="104" y="23"/>
                    <a:pt x="104" y="22"/>
                    <a:pt x="104" y="22"/>
                  </a:cubicBezTo>
                  <a:cubicBezTo>
                    <a:pt x="104" y="22"/>
                    <a:pt x="104" y="22"/>
                    <a:pt x="103" y="22"/>
                  </a:cubicBezTo>
                  <a:cubicBezTo>
                    <a:pt x="103" y="22"/>
                    <a:pt x="103" y="22"/>
                    <a:pt x="102" y="23"/>
                  </a:cubicBezTo>
                  <a:cubicBezTo>
                    <a:pt x="103" y="22"/>
                    <a:pt x="102" y="21"/>
                    <a:pt x="102" y="21"/>
                  </a:cubicBezTo>
                  <a:cubicBezTo>
                    <a:pt x="100" y="21"/>
                    <a:pt x="100" y="20"/>
                    <a:pt x="101" y="19"/>
                  </a:cubicBezTo>
                  <a:cubicBezTo>
                    <a:pt x="100" y="19"/>
                    <a:pt x="100" y="20"/>
                    <a:pt x="99" y="20"/>
                  </a:cubicBezTo>
                  <a:cubicBezTo>
                    <a:pt x="99" y="20"/>
                    <a:pt x="99" y="20"/>
                    <a:pt x="98" y="20"/>
                  </a:cubicBezTo>
                  <a:cubicBezTo>
                    <a:pt x="98" y="20"/>
                    <a:pt x="98" y="20"/>
                    <a:pt x="98" y="19"/>
                  </a:cubicBezTo>
                  <a:cubicBezTo>
                    <a:pt x="98" y="19"/>
                    <a:pt x="98" y="18"/>
                    <a:pt x="98" y="18"/>
                  </a:cubicBezTo>
                  <a:cubicBezTo>
                    <a:pt x="98" y="17"/>
                    <a:pt x="97" y="17"/>
                    <a:pt x="97" y="17"/>
                  </a:cubicBezTo>
                  <a:cubicBezTo>
                    <a:pt x="97" y="18"/>
                    <a:pt x="97" y="19"/>
                    <a:pt x="95" y="20"/>
                  </a:cubicBezTo>
                  <a:cubicBezTo>
                    <a:pt x="95" y="19"/>
                    <a:pt x="95" y="18"/>
                    <a:pt x="95" y="18"/>
                  </a:cubicBezTo>
                  <a:cubicBezTo>
                    <a:pt x="96" y="17"/>
                    <a:pt x="95" y="16"/>
                    <a:pt x="94" y="16"/>
                  </a:cubicBezTo>
                  <a:cubicBezTo>
                    <a:pt x="94" y="16"/>
                    <a:pt x="93" y="16"/>
                    <a:pt x="93" y="16"/>
                  </a:cubicBezTo>
                  <a:cubicBezTo>
                    <a:pt x="93" y="17"/>
                    <a:pt x="93" y="17"/>
                    <a:pt x="94" y="17"/>
                  </a:cubicBezTo>
                  <a:cubicBezTo>
                    <a:pt x="94" y="18"/>
                    <a:pt x="95" y="18"/>
                    <a:pt x="94" y="18"/>
                  </a:cubicBezTo>
                  <a:cubicBezTo>
                    <a:pt x="94" y="18"/>
                    <a:pt x="94" y="19"/>
                    <a:pt x="94" y="19"/>
                  </a:cubicBezTo>
                  <a:cubicBezTo>
                    <a:pt x="93" y="18"/>
                    <a:pt x="93" y="20"/>
                    <a:pt x="93" y="20"/>
                  </a:cubicBezTo>
                  <a:cubicBezTo>
                    <a:pt x="93" y="20"/>
                    <a:pt x="92" y="19"/>
                    <a:pt x="92" y="19"/>
                  </a:cubicBezTo>
                  <a:cubicBezTo>
                    <a:pt x="92" y="19"/>
                    <a:pt x="92" y="18"/>
                    <a:pt x="92" y="18"/>
                  </a:cubicBezTo>
                  <a:cubicBezTo>
                    <a:pt x="91" y="18"/>
                    <a:pt x="91" y="19"/>
                    <a:pt x="91" y="19"/>
                  </a:cubicBezTo>
                  <a:cubicBezTo>
                    <a:pt x="91" y="19"/>
                    <a:pt x="91" y="19"/>
                    <a:pt x="91" y="19"/>
                  </a:cubicBezTo>
                  <a:cubicBezTo>
                    <a:pt x="91" y="19"/>
                    <a:pt x="91" y="19"/>
                    <a:pt x="91" y="19"/>
                  </a:cubicBezTo>
                  <a:cubicBezTo>
                    <a:pt x="91" y="19"/>
                    <a:pt x="91" y="19"/>
                    <a:pt x="90" y="19"/>
                  </a:cubicBezTo>
                  <a:cubicBezTo>
                    <a:pt x="90" y="20"/>
                    <a:pt x="90" y="20"/>
                    <a:pt x="90" y="21"/>
                  </a:cubicBezTo>
                  <a:cubicBezTo>
                    <a:pt x="90" y="21"/>
                    <a:pt x="90" y="21"/>
                    <a:pt x="90" y="21"/>
                  </a:cubicBezTo>
                  <a:cubicBezTo>
                    <a:pt x="90" y="21"/>
                    <a:pt x="90" y="21"/>
                    <a:pt x="90" y="22"/>
                  </a:cubicBezTo>
                  <a:cubicBezTo>
                    <a:pt x="90" y="23"/>
                    <a:pt x="89" y="24"/>
                    <a:pt x="89" y="24"/>
                  </a:cubicBezTo>
                  <a:cubicBezTo>
                    <a:pt x="88" y="24"/>
                    <a:pt x="89" y="23"/>
                    <a:pt x="88" y="23"/>
                  </a:cubicBezTo>
                  <a:cubicBezTo>
                    <a:pt x="88" y="23"/>
                    <a:pt x="88" y="23"/>
                    <a:pt x="88" y="23"/>
                  </a:cubicBezTo>
                  <a:cubicBezTo>
                    <a:pt x="87" y="23"/>
                    <a:pt x="88" y="24"/>
                    <a:pt x="88" y="25"/>
                  </a:cubicBezTo>
                  <a:cubicBezTo>
                    <a:pt x="87" y="24"/>
                    <a:pt x="87" y="24"/>
                    <a:pt x="87" y="23"/>
                  </a:cubicBezTo>
                  <a:cubicBezTo>
                    <a:pt x="86" y="24"/>
                    <a:pt x="86" y="25"/>
                    <a:pt x="86" y="26"/>
                  </a:cubicBezTo>
                  <a:cubicBezTo>
                    <a:pt x="86" y="26"/>
                    <a:pt x="86" y="26"/>
                    <a:pt x="86" y="25"/>
                  </a:cubicBezTo>
                  <a:cubicBezTo>
                    <a:pt x="85" y="24"/>
                    <a:pt x="85" y="21"/>
                    <a:pt x="86" y="20"/>
                  </a:cubicBezTo>
                  <a:cubicBezTo>
                    <a:pt x="87" y="20"/>
                    <a:pt x="87" y="19"/>
                    <a:pt x="87" y="19"/>
                  </a:cubicBezTo>
                  <a:cubicBezTo>
                    <a:pt x="87" y="18"/>
                    <a:pt x="87" y="17"/>
                    <a:pt x="86" y="15"/>
                  </a:cubicBezTo>
                  <a:cubicBezTo>
                    <a:pt x="86" y="15"/>
                    <a:pt x="86" y="15"/>
                    <a:pt x="86" y="15"/>
                  </a:cubicBezTo>
                  <a:cubicBezTo>
                    <a:pt x="86" y="15"/>
                    <a:pt x="86" y="15"/>
                    <a:pt x="86" y="15"/>
                  </a:cubicBezTo>
                  <a:cubicBezTo>
                    <a:pt x="87" y="14"/>
                    <a:pt x="87" y="13"/>
                    <a:pt x="86" y="12"/>
                  </a:cubicBezTo>
                  <a:cubicBezTo>
                    <a:pt x="85" y="12"/>
                    <a:pt x="85" y="11"/>
                    <a:pt x="84" y="10"/>
                  </a:cubicBezTo>
                  <a:cubicBezTo>
                    <a:pt x="83" y="12"/>
                    <a:pt x="84" y="13"/>
                    <a:pt x="84" y="14"/>
                  </a:cubicBezTo>
                  <a:cubicBezTo>
                    <a:pt x="84" y="14"/>
                    <a:pt x="84" y="14"/>
                    <a:pt x="84" y="14"/>
                  </a:cubicBezTo>
                  <a:cubicBezTo>
                    <a:pt x="83" y="15"/>
                    <a:pt x="83" y="15"/>
                    <a:pt x="83" y="16"/>
                  </a:cubicBezTo>
                  <a:cubicBezTo>
                    <a:pt x="82" y="15"/>
                    <a:pt x="83" y="15"/>
                    <a:pt x="83" y="15"/>
                  </a:cubicBezTo>
                  <a:cubicBezTo>
                    <a:pt x="83" y="14"/>
                    <a:pt x="83" y="13"/>
                    <a:pt x="82" y="14"/>
                  </a:cubicBezTo>
                  <a:cubicBezTo>
                    <a:pt x="82" y="14"/>
                    <a:pt x="81" y="14"/>
                    <a:pt x="81" y="15"/>
                  </a:cubicBezTo>
                  <a:cubicBezTo>
                    <a:pt x="80" y="16"/>
                    <a:pt x="80" y="17"/>
                    <a:pt x="82" y="18"/>
                  </a:cubicBezTo>
                  <a:cubicBezTo>
                    <a:pt x="82" y="18"/>
                    <a:pt x="82" y="18"/>
                    <a:pt x="82" y="18"/>
                  </a:cubicBezTo>
                  <a:cubicBezTo>
                    <a:pt x="81" y="20"/>
                    <a:pt x="82" y="21"/>
                    <a:pt x="81" y="23"/>
                  </a:cubicBezTo>
                  <a:cubicBezTo>
                    <a:pt x="81" y="25"/>
                    <a:pt x="81" y="27"/>
                    <a:pt x="81" y="29"/>
                  </a:cubicBezTo>
                  <a:cubicBezTo>
                    <a:pt x="81" y="30"/>
                    <a:pt x="81" y="29"/>
                    <a:pt x="81" y="29"/>
                  </a:cubicBezTo>
                  <a:cubicBezTo>
                    <a:pt x="79" y="30"/>
                    <a:pt x="79" y="29"/>
                    <a:pt x="79" y="28"/>
                  </a:cubicBezTo>
                  <a:cubicBezTo>
                    <a:pt x="79" y="28"/>
                    <a:pt x="79" y="28"/>
                    <a:pt x="79" y="27"/>
                  </a:cubicBezTo>
                  <a:cubicBezTo>
                    <a:pt x="79" y="26"/>
                    <a:pt x="77" y="24"/>
                    <a:pt x="76" y="25"/>
                  </a:cubicBezTo>
                  <a:cubicBezTo>
                    <a:pt x="76" y="24"/>
                    <a:pt x="77" y="23"/>
                    <a:pt x="77" y="21"/>
                  </a:cubicBezTo>
                  <a:cubicBezTo>
                    <a:pt x="77" y="20"/>
                    <a:pt x="77" y="20"/>
                    <a:pt x="77" y="20"/>
                  </a:cubicBezTo>
                  <a:cubicBezTo>
                    <a:pt x="76" y="20"/>
                    <a:pt x="76" y="20"/>
                    <a:pt x="76" y="21"/>
                  </a:cubicBezTo>
                  <a:cubicBezTo>
                    <a:pt x="76" y="21"/>
                    <a:pt x="76" y="21"/>
                    <a:pt x="76" y="21"/>
                  </a:cubicBezTo>
                  <a:cubicBezTo>
                    <a:pt x="75" y="21"/>
                    <a:pt x="75" y="20"/>
                    <a:pt x="75" y="20"/>
                  </a:cubicBezTo>
                  <a:cubicBezTo>
                    <a:pt x="74" y="20"/>
                    <a:pt x="74" y="22"/>
                    <a:pt x="74" y="21"/>
                  </a:cubicBezTo>
                  <a:cubicBezTo>
                    <a:pt x="73" y="21"/>
                    <a:pt x="73" y="21"/>
                    <a:pt x="73" y="22"/>
                  </a:cubicBezTo>
                  <a:cubicBezTo>
                    <a:pt x="72" y="22"/>
                    <a:pt x="71" y="22"/>
                    <a:pt x="71" y="22"/>
                  </a:cubicBezTo>
                  <a:cubicBezTo>
                    <a:pt x="70" y="22"/>
                    <a:pt x="70" y="21"/>
                    <a:pt x="70" y="21"/>
                  </a:cubicBezTo>
                  <a:cubicBezTo>
                    <a:pt x="70" y="20"/>
                    <a:pt x="70" y="20"/>
                    <a:pt x="70" y="19"/>
                  </a:cubicBezTo>
                  <a:cubicBezTo>
                    <a:pt x="70" y="19"/>
                    <a:pt x="70" y="18"/>
                    <a:pt x="69" y="19"/>
                  </a:cubicBezTo>
                  <a:cubicBezTo>
                    <a:pt x="68" y="19"/>
                    <a:pt x="68" y="19"/>
                    <a:pt x="68" y="18"/>
                  </a:cubicBezTo>
                  <a:cubicBezTo>
                    <a:pt x="68" y="17"/>
                    <a:pt x="68" y="15"/>
                    <a:pt x="67" y="14"/>
                  </a:cubicBezTo>
                  <a:cubicBezTo>
                    <a:pt x="67" y="14"/>
                    <a:pt x="67" y="14"/>
                    <a:pt x="66" y="14"/>
                  </a:cubicBezTo>
                  <a:cubicBezTo>
                    <a:pt x="65" y="14"/>
                    <a:pt x="65" y="13"/>
                    <a:pt x="65" y="12"/>
                  </a:cubicBezTo>
                  <a:cubicBezTo>
                    <a:pt x="65" y="12"/>
                    <a:pt x="64" y="13"/>
                    <a:pt x="64" y="13"/>
                  </a:cubicBezTo>
                  <a:cubicBezTo>
                    <a:pt x="64" y="12"/>
                    <a:pt x="64" y="12"/>
                    <a:pt x="65" y="12"/>
                  </a:cubicBezTo>
                  <a:cubicBezTo>
                    <a:pt x="65" y="12"/>
                    <a:pt x="65" y="11"/>
                    <a:pt x="64" y="12"/>
                  </a:cubicBezTo>
                  <a:cubicBezTo>
                    <a:pt x="63" y="12"/>
                    <a:pt x="63" y="11"/>
                    <a:pt x="63" y="11"/>
                  </a:cubicBezTo>
                  <a:cubicBezTo>
                    <a:pt x="63" y="11"/>
                    <a:pt x="63" y="10"/>
                    <a:pt x="62" y="10"/>
                  </a:cubicBezTo>
                  <a:cubicBezTo>
                    <a:pt x="62" y="10"/>
                    <a:pt x="62" y="11"/>
                    <a:pt x="62" y="11"/>
                  </a:cubicBezTo>
                  <a:cubicBezTo>
                    <a:pt x="62" y="12"/>
                    <a:pt x="62" y="12"/>
                    <a:pt x="62" y="12"/>
                  </a:cubicBezTo>
                  <a:cubicBezTo>
                    <a:pt x="61" y="12"/>
                    <a:pt x="61" y="13"/>
                    <a:pt x="61" y="13"/>
                  </a:cubicBezTo>
                  <a:cubicBezTo>
                    <a:pt x="61" y="14"/>
                    <a:pt x="61" y="15"/>
                    <a:pt x="62" y="15"/>
                  </a:cubicBezTo>
                  <a:cubicBezTo>
                    <a:pt x="62" y="15"/>
                    <a:pt x="62" y="15"/>
                    <a:pt x="62" y="15"/>
                  </a:cubicBezTo>
                  <a:cubicBezTo>
                    <a:pt x="63" y="15"/>
                    <a:pt x="64" y="15"/>
                    <a:pt x="64" y="16"/>
                  </a:cubicBezTo>
                  <a:cubicBezTo>
                    <a:pt x="63" y="16"/>
                    <a:pt x="63" y="17"/>
                    <a:pt x="63" y="18"/>
                  </a:cubicBezTo>
                  <a:cubicBezTo>
                    <a:pt x="63" y="18"/>
                    <a:pt x="63" y="18"/>
                    <a:pt x="63" y="18"/>
                  </a:cubicBezTo>
                  <a:cubicBezTo>
                    <a:pt x="63" y="19"/>
                    <a:pt x="62" y="20"/>
                    <a:pt x="63" y="21"/>
                  </a:cubicBezTo>
                  <a:cubicBezTo>
                    <a:pt x="63" y="21"/>
                    <a:pt x="63" y="21"/>
                    <a:pt x="62" y="22"/>
                  </a:cubicBezTo>
                  <a:cubicBezTo>
                    <a:pt x="62" y="21"/>
                    <a:pt x="62" y="21"/>
                    <a:pt x="61" y="21"/>
                  </a:cubicBezTo>
                  <a:cubicBezTo>
                    <a:pt x="61" y="19"/>
                    <a:pt x="60" y="18"/>
                    <a:pt x="59" y="17"/>
                  </a:cubicBezTo>
                  <a:cubicBezTo>
                    <a:pt x="59" y="17"/>
                    <a:pt x="59" y="16"/>
                    <a:pt x="58" y="17"/>
                  </a:cubicBezTo>
                  <a:cubicBezTo>
                    <a:pt x="58" y="17"/>
                    <a:pt x="58" y="17"/>
                    <a:pt x="58" y="18"/>
                  </a:cubicBezTo>
                  <a:cubicBezTo>
                    <a:pt x="58" y="19"/>
                    <a:pt x="58" y="20"/>
                    <a:pt x="59" y="21"/>
                  </a:cubicBezTo>
                  <a:cubicBezTo>
                    <a:pt x="59" y="22"/>
                    <a:pt x="59" y="22"/>
                    <a:pt x="59" y="22"/>
                  </a:cubicBezTo>
                  <a:cubicBezTo>
                    <a:pt x="59" y="22"/>
                    <a:pt x="59" y="22"/>
                    <a:pt x="59" y="22"/>
                  </a:cubicBezTo>
                  <a:cubicBezTo>
                    <a:pt x="59" y="22"/>
                    <a:pt x="59" y="22"/>
                    <a:pt x="59" y="22"/>
                  </a:cubicBezTo>
                  <a:cubicBezTo>
                    <a:pt x="59" y="23"/>
                    <a:pt x="60" y="23"/>
                    <a:pt x="60" y="24"/>
                  </a:cubicBezTo>
                  <a:cubicBezTo>
                    <a:pt x="61" y="24"/>
                    <a:pt x="61" y="24"/>
                    <a:pt x="61" y="24"/>
                  </a:cubicBezTo>
                  <a:cubicBezTo>
                    <a:pt x="60" y="25"/>
                    <a:pt x="61" y="26"/>
                    <a:pt x="60" y="27"/>
                  </a:cubicBezTo>
                  <a:cubicBezTo>
                    <a:pt x="59" y="26"/>
                    <a:pt x="58" y="24"/>
                    <a:pt x="57" y="23"/>
                  </a:cubicBezTo>
                  <a:cubicBezTo>
                    <a:pt x="57" y="22"/>
                    <a:pt x="57" y="22"/>
                    <a:pt x="56" y="23"/>
                  </a:cubicBezTo>
                  <a:cubicBezTo>
                    <a:pt x="56" y="23"/>
                    <a:pt x="56" y="24"/>
                    <a:pt x="55" y="23"/>
                  </a:cubicBezTo>
                  <a:cubicBezTo>
                    <a:pt x="54" y="22"/>
                    <a:pt x="51" y="23"/>
                    <a:pt x="49" y="25"/>
                  </a:cubicBezTo>
                  <a:cubicBezTo>
                    <a:pt x="50" y="24"/>
                    <a:pt x="51" y="25"/>
                    <a:pt x="51" y="25"/>
                  </a:cubicBezTo>
                  <a:cubicBezTo>
                    <a:pt x="51" y="27"/>
                    <a:pt x="52" y="28"/>
                    <a:pt x="52" y="30"/>
                  </a:cubicBezTo>
                  <a:cubicBezTo>
                    <a:pt x="52" y="30"/>
                    <a:pt x="52" y="30"/>
                    <a:pt x="52" y="30"/>
                  </a:cubicBezTo>
                  <a:cubicBezTo>
                    <a:pt x="51" y="30"/>
                    <a:pt x="50" y="31"/>
                    <a:pt x="51" y="32"/>
                  </a:cubicBezTo>
                  <a:cubicBezTo>
                    <a:pt x="51" y="33"/>
                    <a:pt x="51" y="34"/>
                    <a:pt x="52" y="35"/>
                  </a:cubicBezTo>
                  <a:cubicBezTo>
                    <a:pt x="52" y="35"/>
                    <a:pt x="52" y="35"/>
                    <a:pt x="52" y="35"/>
                  </a:cubicBezTo>
                  <a:cubicBezTo>
                    <a:pt x="53" y="36"/>
                    <a:pt x="53" y="38"/>
                    <a:pt x="54" y="39"/>
                  </a:cubicBezTo>
                  <a:cubicBezTo>
                    <a:pt x="55" y="39"/>
                    <a:pt x="56" y="40"/>
                    <a:pt x="56" y="41"/>
                  </a:cubicBezTo>
                  <a:cubicBezTo>
                    <a:pt x="56" y="41"/>
                    <a:pt x="56" y="41"/>
                    <a:pt x="57" y="41"/>
                  </a:cubicBezTo>
                  <a:cubicBezTo>
                    <a:pt x="58" y="40"/>
                    <a:pt x="59" y="40"/>
                    <a:pt x="60" y="41"/>
                  </a:cubicBezTo>
                  <a:cubicBezTo>
                    <a:pt x="61" y="41"/>
                    <a:pt x="63" y="41"/>
                    <a:pt x="64" y="41"/>
                  </a:cubicBezTo>
                  <a:cubicBezTo>
                    <a:pt x="65" y="40"/>
                    <a:pt x="66" y="40"/>
                    <a:pt x="67" y="39"/>
                  </a:cubicBezTo>
                  <a:cubicBezTo>
                    <a:pt x="69" y="38"/>
                    <a:pt x="72" y="38"/>
                    <a:pt x="74" y="37"/>
                  </a:cubicBezTo>
                  <a:cubicBezTo>
                    <a:pt x="75" y="37"/>
                    <a:pt x="76" y="37"/>
                    <a:pt x="76" y="38"/>
                  </a:cubicBezTo>
                  <a:cubicBezTo>
                    <a:pt x="75" y="39"/>
                    <a:pt x="75" y="40"/>
                    <a:pt x="75" y="41"/>
                  </a:cubicBezTo>
                  <a:cubicBezTo>
                    <a:pt x="75" y="42"/>
                    <a:pt x="75" y="42"/>
                    <a:pt x="74" y="42"/>
                  </a:cubicBezTo>
                  <a:cubicBezTo>
                    <a:pt x="72" y="41"/>
                    <a:pt x="71" y="42"/>
                    <a:pt x="69" y="42"/>
                  </a:cubicBezTo>
                  <a:cubicBezTo>
                    <a:pt x="69" y="42"/>
                    <a:pt x="68" y="43"/>
                    <a:pt x="68" y="43"/>
                  </a:cubicBezTo>
                  <a:cubicBezTo>
                    <a:pt x="68" y="44"/>
                    <a:pt x="68" y="45"/>
                    <a:pt x="69" y="45"/>
                  </a:cubicBezTo>
                  <a:cubicBezTo>
                    <a:pt x="70" y="45"/>
                    <a:pt x="71" y="46"/>
                    <a:pt x="72" y="46"/>
                  </a:cubicBezTo>
                  <a:cubicBezTo>
                    <a:pt x="72" y="47"/>
                    <a:pt x="73" y="46"/>
                    <a:pt x="73" y="47"/>
                  </a:cubicBezTo>
                  <a:cubicBezTo>
                    <a:pt x="73" y="48"/>
                    <a:pt x="72" y="48"/>
                    <a:pt x="71" y="48"/>
                  </a:cubicBezTo>
                  <a:cubicBezTo>
                    <a:pt x="71" y="47"/>
                    <a:pt x="70" y="47"/>
                    <a:pt x="69" y="47"/>
                  </a:cubicBezTo>
                  <a:cubicBezTo>
                    <a:pt x="68" y="46"/>
                    <a:pt x="67" y="46"/>
                    <a:pt x="66" y="45"/>
                  </a:cubicBezTo>
                  <a:cubicBezTo>
                    <a:pt x="66" y="45"/>
                    <a:pt x="66" y="44"/>
                    <a:pt x="65" y="44"/>
                  </a:cubicBezTo>
                  <a:cubicBezTo>
                    <a:pt x="64" y="44"/>
                    <a:pt x="63" y="44"/>
                    <a:pt x="62" y="45"/>
                  </a:cubicBezTo>
                  <a:cubicBezTo>
                    <a:pt x="62" y="45"/>
                    <a:pt x="62" y="46"/>
                    <a:pt x="62" y="46"/>
                  </a:cubicBezTo>
                  <a:cubicBezTo>
                    <a:pt x="64" y="48"/>
                    <a:pt x="65" y="51"/>
                    <a:pt x="67" y="51"/>
                  </a:cubicBezTo>
                  <a:cubicBezTo>
                    <a:pt x="68" y="52"/>
                    <a:pt x="68" y="52"/>
                    <a:pt x="69" y="52"/>
                  </a:cubicBezTo>
                  <a:cubicBezTo>
                    <a:pt x="69" y="52"/>
                    <a:pt x="69" y="52"/>
                    <a:pt x="69" y="52"/>
                  </a:cubicBezTo>
                  <a:cubicBezTo>
                    <a:pt x="69" y="52"/>
                    <a:pt x="70" y="52"/>
                    <a:pt x="70" y="53"/>
                  </a:cubicBezTo>
                  <a:cubicBezTo>
                    <a:pt x="70" y="55"/>
                    <a:pt x="71" y="55"/>
                    <a:pt x="73" y="54"/>
                  </a:cubicBezTo>
                  <a:cubicBezTo>
                    <a:pt x="74" y="54"/>
                    <a:pt x="75" y="54"/>
                    <a:pt x="76" y="54"/>
                  </a:cubicBezTo>
                  <a:cubicBezTo>
                    <a:pt x="77" y="55"/>
                    <a:pt x="78" y="55"/>
                    <a:pt x="78" y="54"/>
                  </a:cubicBezTo>
                  <a:cubicBezTo>
                    <a:pt x="80" y="53"/>
                    <a:pt x="81" y="53"/>
                    <a:pt x="82" y="53"/>
                  </a:cubicBezTo>
                  <a:cubicBezTo>
                    <a:pt x="83" y="53"/>
                    <a:pt x="83" y="53"/>
                    <a:pt x="83" y="54"/>
                  </a:cubicBezTo>
                  <a:cubicBezTo>
                    <a:pt x="83" y="56"/>
                    <a:pt x="83" y="57"/>
                    <a:pt x="85" y="58"/>
                  </a:cubicBezTo>
                  <a:cubicBezTo>
                    <a:pt x="87" y="60"/>
                    <a:pt x="90" y="60"/>
                    <a:pt x="92" y="59"/>
                  </a:cubicBezTo>
                  <a:cubicBezTo>
                    <a:pt x="93" y="59"/>
                    <a:pt x="93" y="59"/>
                    <a:pt x="93" y="58"/>
                  </a:cubicBezTo>
                  <a:cubicBezTo>
                    <a:pt x="93" y="57"/>
                    <a:pt x="94" y="56"/>
                    <a:pt x="95" y="56"/>
                  </a:cubicBezTo>
                  <a:cubicBezTo>
                    <a:pt x="95" y="55"/>
                    <a:pt x="96" y="55"/>
                    <a:pt x="96" y="55"/>
                  </a:cubicBezTo>
                  <a:cubicBezTo>
                    <a:pt x="97" y="54"/>
                    <a:pt x="97" y="53"/>
                    <a:pt x="98" y="55"/>
                  </a:cubicBezTo>
                  <a:cubicBezTo>
                    <a:pt x="98" y="56"/>
                    <a:pt x="99" y="56"/>
                    <a:pt x="100" y="55"/>
                  </a:cubicBezTo>
                  <a:cubicBezTo>
                    <a:pt x="101" y="54"/>
                    <a:pt x="103" y="53"/>
                    <a:pt x="104" y="50"/>
                  </a:cubicBezTo>
                  <a:cubicBezTo>
                    <a:pt x="104" y="49"/>
                    <a:pt x="105" y="47"/>
                    <a:pt x="104" y="46"/>
                  </a:cubicBezTo>
                  <a:cubicBezTo>
                    <a:pt x="103" y="45"/>
                    <a:pt x="104" y="44"/>
                    <a:pt x="105" y="44"/>
                  </a:cubicBezTo>
                  <a:cubicBezTo>
                    <a:pt x="107" y="43"/>
                    <a:pt x="108" y="41"/>
                    <a:pt x="109" y="39"/>
                  </a:cubicBezTo>
                  <a:cubicBezTo>
                    <a:pt x="110" y="38"/>
                    <a:pt x="110" y="37"/>
                    <a:pt x="111" y="36"/>
                  </a:cubicBezTo>
                  <a:cubicBezTo>
                    <a:pt x="113" y="35"/>
                    <a:pt x="113" y="34"/>
                    <a:pt x="112" y="32"/>
                  </a:cubicBezTo>
                  <a:cubicBezTo>
                    <a:pt x="112" y="31"/>
                    <a:pt x="112" y="31"/>
                    <a:pt x="112" y="31"/>
                  </a:cubicBezTo>
                  <a:cubicBezTo>
                    <a:pt x="114" y="30"/>
                    <a:pt x="114" y="29"/>
                    <a:pt x="114" y="28"/>
                  </a:cubicBezTo>
                  <a:cubicBezTo>
                    <a:pt x="113" y="27"/>
                    <a:pt x="112" y="25"/>
                    <a:pt x="111" y="24"/>
                  </a:cubicBezTo>
                  <a:close/>
                  <a:moveTo>
                    <a:pt x="62" y="15"/>
                  </a:moveTo>
                  <a:cubicBezTo>
                    <a:pt x="62" y="14"/>
                    <a:pt x="62" y="14"/>
                    <a:pt x="63" y="14"/>
                  </a:cubicBezTo>
                  <a:cubicBezTo>
                    <a:pt x="62" y="14"/>
                    <a:pt x="62" y="14"/>
                    <a:pt x="62" y="15"/>
                  </a:cubicBezTo>
                  <a:close/>
                  <a:moveTo>
                    <a:pt x="68" y="78"/>
                  </a:moveTo>
                  <a:cubicBezTo>
                    <a:pt x="69" y="78"/>
                    <a:pt x="70" y="78"/>
                    <a:pt x="71" y="78"/>
                  </a:cubicBezTo>
                  <a:cubicBezTo>
                    <a:pt x="71" y="78"/>
                    <a:pt x="71" y="78"/>
                    <a:pt x="71" y="78"/>
                  </a:cubicBezTo>
                  <a:cubicBezTo>
                    <a:pt x="71" y="78"/>
                    <a:pt x="71" y="80"/>
                    <a:pt x="72" y="79"/>
                  </a:cubicBezTo>
                  <a:cubicBezTo>
                    <a:pt x="73" y="79"/>
                    <a:pt x="74" y="79"/>
                    <a:pt x="74" y="78"/>
                  </a:cubicBezTo>
                  <a:cubicBezTo>
                    <a:pt x="74" y="77"/>
                    <a:pt x="75" y="75"/>
                    <a:pt x="75" y="74"/>
                  </a:cubicBezTo>
                  <a:cubicBezTo>
                    <a:pt x="75" y="73"/>
                    <a:pt x="74" y="72"/>
                    <a:pt x="73" y="73"/>
                  </a:cubicBezTo>
                  <a:cubicBezTo>
                    <a:pt x="73" y="73"/>
                    <a:pt x="72" y="72"/>
                    <a:pt x="72" y="72"/>
                  </a:cubicBezTo>
                  <a:cubicBezTo>
                    <a:pt x="72" y="72"/>
                    <a:pt x="71" y="71"/>
                    <a:pt x="71" y="71"/>
                  </a:cubicBezTo>
                  <a:cubicBezTo>
                    <a:pt x="69" y="71"/>
                    <a:pt x="68" y="70"/>
                    <a:pt x="67" y="68"/>
                  </a:cubicBezTo>
                  <a:cubicBezTo>
                    <a:pt x="67" y="68"/>
                    <a:pt x="66" y="67"/>
                    <a:pt x="66" y="68"/>
                  </a:cubicBezTo>
                  <a:cubicBezTo>
                    <a:pt x="64" y="68"/>
                    <a:pt x="64" y="67"/>
                    <a:pt x="64" y="66"/>
                  </a:cubicBezTo>
                  <a:cubicBezTo>
                    <a:pt x="64" y="66"/>
                    <a:pt x="64" y="66"/>
                    <a:pt x="64" y="65"/>
                  </a:cubicBezTo>
                  <a:cubicBezTo>
                    <a:pt x="63" y="64"/>
                    <a:pt x="63" y="61"/>
                    <a:pt x="61" y="61"/>
                  </a:cubicBezTo>
                  <a:cubicBezTo>
                    <a:pt x="61" y="61"/>
                    <a:pt x="60" y="61"/>
                    <a:pt x="60" y="61"/>
                  </a:cubicBezTo>
                  <a:cubicBezTo>
                    <a:pt x="60" y="60"/>
                    <a:pt x="60" y="60"/>
                    <a:pt x="59" y="61"/>
                  </a:cubicBezTo>
                  <a:cubicBezTo>
                    <a:pt x="59" y="63"/>
                    <a:pt x="58" y="62"/>
                    <a:pt x="57" y="61"/>
                  </a:cubicBezTo>
                  <a:cubicBezTo>
                    <a:pt x="57" y="61"/>
                    <a:pt x="57" y="61"/>
                    <a:pt x="57" y="61"/>
                  </a:cubicBezTo>
                  <a:cubicBezTo>
                    <a:pt x="57" y="61"/>
                    <a:pt x="57" y="61"/>
                    <a:pt x="57" y="61"/>
                  </a:cubicBezTo>
                  <a:cubicBezTo>
                    <a:pt x="57" y="61"/>
                    <a:pt x="57" y="61"/>
                    <a:pt x="57" y="61"/>
                  </a:cubicBezTo>
                  <a:cubicBezTo>
                    <a:pt x="57" y="61"/>
                    <a:pt x="57" y="61"/>
                    <a:pt x="57" y="61"/>
                  </a:cubicBezTo>
                  <a:cubicBezTo>
                    <a:pt x="57" y="60"/>
                    <a:pt x="57" y="59"/>
                    <a:pt x="56" y="59"/>
                  </a:cubicBezTo>
                  <a:cubicBezTo>
                    <a:pt x="55" y="59"/>
                    <a:pt x="55" y="58"/>
                    <a:pt x="55" y="58"/>
                  </a:cubicBezTo>
                  <a:cubicBezTo>
                    <a:pt x="56" y="58"/>
                    <a:pt x="56" y="57"/>
                    <a:pt x="56" y="57"/>
                  </a:cubicBezTo>
                  <a:cubicBezTo>
                    <a:pt x="57" y="55"/>
                    <a:pt x="57" y="54"/>
                    <a:pt x="57" y="52"/>
                  </a:cubicBezTo>
                  <a:cubicBezTo>
                    <a:pt x="56" y="51"/>
                    <a:pt x="57" y="50"/>
                    <a:pt x="56" y="49"/>
                  </a:cubicBezTo>
                  <a:cubicBezTo>
                    <a:pt x="56" y="49"/>
                    <a:pt x="56" y="48"/>
                    <a:pt x="55" y="47"/>
                  </a:cubicBezTo>
                  <a:cubicBezTo>
                    <a:pt x="55" y="47"/>
                    <a:pt x="55" y="47"/>
                    <a:pt x="55" y="47"/>
                  </a:cubicBezTo>
                  <a:cubicBezTo>
                    <a:pt x="55" y="47"/>
                    <a:pt x="55" y="47"/>
                    <a:pt x="55" y="47"/>
                  </a:cubicBezTo>
                  <a:cubicBezTo>
                    <a:pt x="55" y="47"/>
                    <a:pt x="55" y="47"/>
                    <a:pt x="55" y="47"/>
                  </a:cubicBezTo>
                  <a:cubicBezTo>
                    <a:pt x="55" y="47"/>
                    <a:pt x="54" y="46"/>
                    <a:pt x="54" y="46"/>
                  </a:cubicBezTo>
                  <a:cubicBezTo>
                    <a:pt x="54" y="46"/>
                    <a:pt x="54" y="46"/>
                    <a:pt x="54" y="46"/>
                  </a:cubicBezTo>
                  <a:cubicBezTo>
                    <a:pt x="54" y="45"/>
                    <a:pt x="53" y="45"/>
                    <a:pt x="53" y="45"/>
                  </a:cubicBezTo>
                  <a:cubicBezTo>
                    <a:pt x="52" y="45"/>
                    <a:pt x="52" y="46"/>
                    <a:pt x="52" y="46"/>
                  </a:cubicBezTo>
                  <a:cubicBezTo>
                    <a:pt x="51" y="47"/>
                    <a:pt x="51" y="48"/>
                    <a:pt x="51" y="49"/>
                  </a:cubicBezTo>
                  <a:cubicBezTo>
                    <a:pt x="52" y="51"/>
                    <a:pt x="50" y="53"/>
                    <a:pt x="49" y="54"/>
                  </a:cubicBezTo>
                  <a:cubicBezTo>
                    <a:pt x="49" y="54"/>
                    <a:pt x="49" y="53"/>
                    <a:pt x="49" y="53"/>
                  </a:cubicBezTo>
                  <a:cubicBezTo>
                    <a:pt x="50" y="51"/>
                    <a:pt x="50" y="49"/>
                    <a:pt x="49" y="47"/>
                  </a:cubicBezTo>
                  <a:cubicBezTo>
                    <a:pt x="49" y="47"/>
                    <a:pt x="49" y="47"/>
                    <a:pt x="49" y="47"/>
                  </a:cubicBezTo>
                  <a:cubicBezTo>
                    <a:pt x="49" y="47"/>
                    <a:pt x="49" y="47"/>
                    <a:pt x="49" y="47"/>
                  </a:cubicBezTo>
                  <a:cubicBezTo>
                    <a:pt x="49" y="46"/>
                    <a:pt x="49" y="45"/>
                    <a:pt x="50" y="44"/>
                  </a:cubicBezTo>
                  <a:cubicBezTo>
                    <a:pt x="51" y="42"/>
                    <a:pt x="52" y="40"/>
                    <a:pt x="50" y="38"/>
                  </a:cubicBezTo>
                  <a:cubicBezTo>
                    <a:pt x="50" y="38"/>
                    <a:pt x="49" y="37"/>
                    <a:pt x="49" y="37"/>
                  </a:cubicBezTo>
                  <a:cubicBezTo>
                    <a:pt x="49" y="35"/>
                    <a:pt x="47" y="34"/>
                    <a:pt x="46" y="33"/>
                  </a:cubicBezTo>
                  <a:cubicBezTo>
                    <a:pt x="44" y="31"/>
                    <a:pt x="44" y="32"/>
                    <a:pt x="44" y="33"/>
                  </a:cubicBezTo>
                  <a:cubicBezTo>
                    <a:pt x="43" y="34"/>
                    <a:pt x="44" y="35"/>
                    <a:pt x="44" y="35"/>
                  </a:cubicBezTo>
                  <a:cubicBezTo>
                    <a:pt x="43" y="35"/>
                    <a:pt x="43" y="35"/>
                    <a:pt x="42" y="34"/>
                  </a:cubicBezTo>
                  <a:cubicBezTo>
                    <a:pt x="42" y="34"/>
                    <a:pt x="42" y="34"/>
                    <a:pt x="42" y="34"/>
                  </a:cubicBezTo>
                  <a:cubicBezTo>
                    <a:pt x="42" y="34"/>
                    <a:pt x="42" y="34"/>
                    <a:pt x="42" y="34"/>
                  </a:cubicBezTo>
                  <a:cubicBezTo>
                    <a:pt x="42" y="33"/>
                    <a:pt x="43" y="33"/>
                    <a:pt x="42" y="32"/>
                  </a:cubicBezTo>
                  <a:cubicBezTo>
                    <a:pt x="41" y="31"/>
                    <a:pt x="41" y="30"/>
                    <a:pt x="41" y="29"/>
                  </a:cubicBezTo>
                  <a:cubicBezTo>
                    <a:pt x="41" y="29"/>
                    <a:pt x="39" y="28"/>
                    <a:pt x="39" y="28"/>
                  </a:cubicBezTo>
                  <a:cubicBezTo>
                    <a:pt x="38" y="29"/>
                    <a:pt x="36" y="32"/>
                    <a:pt x="37" y="34"/>
                  </a:cubicBezTo>
                  <a:cubicBezTo>
                    <a:pt x="38" y="34"/>
                    <a:pt x="38" y="35"/>
                    <a:pt x="38" y="35"/>
                  </a:cubicBezTo>
                  <a:cubicBezTo>
                    <a:pt x="37" y="36"/>
                    <a:pt x="37" y="35"/>
                    <a:pt x="37" y="35"/>
                  </a:cubicBezTo>
                  <a:cubicBezTo>
                    <a:pt x="36" y="35"/>
                    <a:pt x="35" y="35"/>
                    <a:pt x="35" y="36"/>
                  </a:cubicBezTo>
                  <a:cubicBezTo>
                    <a:pt x="35" y="38"/>
                    <a:pt x="35" y="39"/>
                    <a:pt x="35" y="41"/>
                  </a:cubicBezTo>
                  <a:cubicBezTo>
                    <a:pt x="35" y="41"/>
                    <a:pt x="35" y="41"/>
                    <a:pt x="35" y="41"/>
                  </a:cubicBezTo>
                  <a:cubicBezTo>
                    <a:pt x="36" y="44"/>
                    <a:pt x="36" y="46"/>
                    <a:pt x="37" y="49"/>
                  </a:cubicBezTo>
                  <a:cubicBezTo>
                    <a:pt x="37" y="50"/>
                    <a:pt x="36" y="51"/>
                    <a:pt x="37" y="52"/>
                  </a:cubicBezTo>
                  <a:cubicBezTo>
                    <a:pt x="37" y="52"/>
                    <a:pt x="37" y="52"/>
                    <a:pt x="37" y="52"/>
                  </a:cubicBezTo>
                  <a:cubicBezTo>
                    <a:pt x="37" y="52"/>
                    <a:pt x="37" y="52"/>
                    <a:pt x="37" y="52"/>
                  </a:cubicBezTo>
                  <a:cubicBezTo>
                    <a:pt x="37" y="54"/>
                    <a:pt x="37" y="55"/>
                    <a:pt x="37" y="56"/>
                  </a:cubicBezTo>
                  <a:cubicBezTo>
                    <a:pt x="37" y="57"/>
                    <a:pt x="37" y="57"/>
                    <a:pt x="38" y="58"/>
                  </a:cubicBezTo>
                  <a:cubicBezTo>
                    <a:pt x="38" y="58"/>
                    <a:pt x="38" y="58"/>
                    <a:pt x="38" y="58"/>
                  </a:cubicBezTo>
                  <a:cubicBezTo>
                    <a:pt x="38" y="58"/>
                    <a:pt x="38" y="59"/>
                    <a:pt x="38" y="59"/>
                  </a:cubicBezTo>
                  <a:cubicBezTo>
                    <a:pt x="38" y="59"/>
                    <a:pt x="38" y="59"/>
                    <a:pt x="38" y="59"/>
                  </a:cubicBezTo>
                  <a:cubicBezTo>
                    <a:pt x="38" y="59"/>
                    <a:pt x="38" y="59"/>
                    <a:pt x="38" y="59"/>
                  </a:cubicBezTo>
                  <a:cubicBezTo>
                    <a:pt x="38" y="59"/>
                    <a:pt x="38" y="59"/>
                    <a:pt x="38" y="59"/>
                  </a:cubicBezTo>
                  <a:cubicBezTo>
                    <a:pt x="38" y="60"/>
                    <a:pt x="38" y="61"/>
                    <a:pt x="39" y="62"/>
                  </a:cubicBezTo>
                  <a:cubicBezTo>
                    <a:pt x="39" y="65"/>
                    <a:pt x="40" y="69"/>
                    <a:pt x="41" y="72"/>
                  </a:cubicBezTo>
                  <a:cubicBezTo>
                    <a:pt x="41" y="72"/>
                    <a:pt x="41" y="72"/>
                    <a:pt x="41" y="72"/>
                  </a:cubicBezTo>
                  <a:cubicBezTo>
                    <a:pt x="41" y="72"/>
                    <a:pt x="41" y="72"/>
                    <a:pt x="41" y="72"/>
                  </a:cubicBezTo>
                  <a:cubicBezTo>
                    <a:pt x="41" y="72"/>
                    <a:pt x="41" y="72"/>
                    <a:pt x="41" y="72"/>
                  </a:cubicBezTo>
                  <a:cubicBezTo>
                    <a:pt x="41" y="72"/>
                    <a:pt x="41" y="72"/>
                    <a:pt x="41" y="72"/>
                  </a:cubicBezTo>
                  <a:cubicBezTo>
                    <a:pt x="40" y="71"/>
                    <a:pt x="40" y="70"/>
                    <a:pt x="39" y="70"/>
                  </a:cubicBezTo>
                  <a:cubicBezTo>
                    <a:pt x="39" y="69"/>
                    <a:pt x="39" y="68"/>
                    <a:pt x="38" y="67"/>
                  </a:cubicBezTo>
                  <a:cubicBezTo>
                    <a:pt x="38" y="67"/>
                    <a:pt x="38" y="67"/>
                    <a:pt x="38" y="67"/>
                  </a:cubicBezTo>
                  <a:cubicBezTo>
                    <a:pt x="38" y="65"/>
                    <a:pt x="37" y="63"/>
                    <a:pt x="36" y="62"/>
                  </a:cubicBezTo>
                  <a:cubicBezTo>
                    <a:pt x="36" y="62"/>
                    <a:pt x="35" y="63"/>
                    <a:pt x="35" y="64"/>
                  </a:cubicBezTo>
                  <a:cubicBezTo>
                    <a:pt x="35" y="64"/>
                    <a:pt x="35" y="64"/>
                    <a:pt x="35" y="64"/>
                  </a:cubicBezTo>
                  <a:cubicBezTo>
                    <a:pt x="35" y="64"/>
                    <a:pt x="35" y="64"/>
                    <a:pt x="35" y="64"/>
                  </a:cubicBezTo>
                  <a:cubicBezTo>
                    <a:pt x="35" y="64"/>
                    <a:pt x="35" y="63"/>
                    <a:pt x="35" y="63"/>
                  </a:cubicBezTo>
                  <a:cubicBezTo>
                    <a:pt x="35" y="62"/>
                    <a:pt x="35" y="61"/>
                    <a:pt x="36" y="60"/>
                  </a:cubicBezTo>
                  <a:cubicBezTo>
                    <a:pt x="36" y="59"/>
                    <a:pt x="36" y="59"/>
                    <a:pt x="35" y="58"/>
                  </a:cubicBezTo>
                  <a:cubicBezTo>
                    <a:pt x="35" y="58"/>
                    <a:pt x="35" y="58"/>
                    <a:pt x="35" y="58"/>
                  </a:cubicBezTo>
                  <a:cubicBezTo>
                    <a:pt x="35" y="58"/>
                    <a:pt x="35" y="58"/>
                    <a:pt x="35" y="58"/>
                  </a:cubicBezTo>
                  <a:cubicBezTo>
                    <a:pt x="35" y="58"/>
                    <a:pt x="34" y="57"/>
                    <a:pt x="34" y="56"/>
                  </a:cubicBezTo>
                  <a:cubicBezTo>
                    <a:pt x="34" y="56"/>
                    <a:pt x="34" y="56"/>
                    <a:pt x="34" y="56"/>
                  </a:cubicBezTo>
                  <a:cubicBezTo>
                    <a:pt x="34" y="56"/>
                    <a:pt x="34" y="56"/>
                    <a:pt x="34" y="56"/>
                  </a:cubicBezTo>
                  <a:cubicBezTo>
                    <a:pt x="34" y="55"/>
                    <a:pt x="34" y="55"/>
                    <a:pt x="33" y="55"/>
                  </a:cubicBezTo>
                  <a:cubicBezTo>
                    <a:pt x="33" y="55"/>
                    <a:pt x="33" y="55"/>
                    <a:pt x="33" y="55"/>
                  </a:cubicBezTo>
                  <a:cubicBezTo>
                    <a:pt x="33" y="54"/>
                    <a:pt x="33" y="54"/>
                    <a:pt x="33" y="54"/>
                  </a:cubicBezTo>
                  <a:cubicBezTo>
                    <a:pt x="33" y="54"/>
                    <a:pt x="33" y="54"/>
                    <a:pt x="33" y="54"/>
                  </a:cubicBezTo>
                  <a:cubicBezTo>
                    <a:pt x="34" y="53"/>
                    <a:pt x="33" y="51"/>
                    <a:pt x="33" y="50"/>
                  </a:cubicBezTo>
                  <a:cubicBezTo>
                    <a:pt x="33" y="50"/>
                    <a:pt x="33" y="49"/>
                    <a:pt x="32" y="49"/>
                  </a:cubicBezTo>
                  <a:cubicBezTo>
                    <a:pt x="32" y="49"/>
                    <a:pt x="32" y="49"/>
                    <a:pt x="32" y="49"/>
                  </a:cubicBezTo>
                  <a:cubicBezTo>
                    <a:pt x="32" y="48"/>
                    <a:pt x="32" y="48"/>
                    <a:pt x="32" y="48"/>
                  </a:cubicBezTo>
                  <a:cubicBezTo>
                    <a:pt x="32" y="48"/>
                    <a:pt x="32" y="48"/>
                    <a:pt x="32" y="48"/>
                  </a:cubicBezTo>
                  <a:cubicBezTo>
                    <a:pt x="32" y="47"/>
                    <a:pt x="32" y="47"/>
                    <a:pt x="32" y="47"/>
                  </a:cubicBezTo>
                  <a:cubicBezTo>
                    <a:pt x="32" y="46"/>
                    <a:pt x="32" y="46"/>
                    <a:pt x="32" y="46"/>
                  </a:cubicBezTo>
                  <a:cubicBezTo>
                    <a:pt x="32" y="46"/>
                    <a:pt x="32" y="46"/>
                    <a:pt x="32" y="47"/>
                  </a:cubicBezTo>
                  <a:cubicBezTo>
                    <a:pt x="32" y="46"/>
                    <a:pt x="32" y="45"/>
                    <a:pt x="32" y="45"/>
                  </a:cubicBezTo>
                  <a:cubicBezTo>
                    <a:pt x="31" y="44"/>
                    <a:pt x="31" y="44"/>
                    <a:pt x="31" y="44"/>
                  </a:cubicBezTo>
                  <a:cubicBezTo>
                    <a:pt x="31" y="44"/>
                    <a:pt x="31" y="44"/>
                    <a:pt x="31" y="44"/>
                  </a:cubicBezTo>
                  <a:cubicBezTo>
                    <a:pt x="31" y="43"/>
                    <a:pt x="31" y="43"/>
                    <a:pt x="31" y="43"/>
                  </a:cubicBezTo>
                  <a:cubicBezTo>
                    <a:pt x="31" y="43"/>
                    <a:pt x="31" y="42"/>
                    <a:pt x="31" y="42"/>
                  </a:cubicBezTo>
                  <a:cubicBezTo>
                    <a:pt x="31" y="42"/>
                    <a:pt x="31" y="42"/>
                    <a:pt x="31" y="42"/>
                  </a:cubicBezTo>
                  <a:cubicBezTo>
                    <a:pt x="31" y="42"/>
                    <a:pt x="30" y="41"/>
                    <a:pt x="30" y="41"/>
                  </a:cubicBezTo>
                  <a:cubicBezTo>
                    <a:pt x="30" y="40"/>
                    <a:pt x="30" y="39"/>
                    <a:pt x="29" y="38"/>
                  </a:cubicBezTo>
                  <a:cubicBezTo>
                    <a:pt x="28" y="38"/>
                    <a:pt x="27" y="38"/>
                    <a:pt x="27" y="39"/>
                  </a:cubicBezTo>
                  <a:cubicBezTo>
                    <a:pt x="26" y="41"/>
                    <a:pt x="25" y="43"/>
                    <a:pt x="25" y="45"/>
                  </a:cubicBezTo>
                  <a:cubicBezTo>
                    <a:pt x="25" y="45"/>
                    <a:pt x="24" y="45"/>
                    <a:pt x="24" y="46"/>
                  </a:cubicBezTo>
                  <a:cubicBezTo>
                    <a:pt x="24" y="46"/>
                    <a:pt x="24" y="46"/>
                    <a:pt x="24" y="46"/>
                  </a:cubicBezTo>
                  <a:cubicBezTo>
                    <a:pt x="24" y="46"/>
                    <a:pt x="24" y="46"/>
                    <a:pt x="24" y="46"/>
                  </a:cubicBezTo>
                  <a:cubicBezTo>
                    <a:pt x="23" y="47"/>
                    <a:pt x="23" y="48"/>
                    <a:pt x="23" y="49"/>
                  </a:cubicBezTo>
                  <a:cubicBezTo>
                    <a:pt x="24" y="51"/>
                    <a:pt x="24" y="53"/>
                    <a:pt x="25" y="55"/>
                  </a:cubicBezTo>
                  <a:cubicBezTo>
                    <a:pt x="25" y="55"/>
                    <a:pt x="25" y="55"/>
                    <a:pt x="25" y="55"/>
                  </a:cubicBezTo>
                  <a:cubicBezTo>
                    <a:pt x="25" y="56"/>
                    <a:pt x="25" y="56"/>
                    <a:pt x="24" y="56"/>
                  </a:cubicBezTo>
                  <a:cubicBezTo>
                    <a:pt x="24" y="56"/>
                    <a:pt x="24" y="56"/>
                    <a:pt x="24" y="56"/>
                  </a:cubicBezTo>
                  <a:cubicBezTo>
                    <a:pt x="24" y="56"/>
                    <a:pt x="24" y="56"/>
                    <a:pt x="24" y="56"/>
                  </a:cubicBezTo>
                  <a:cubicBezTo>
                    <a:pt x="24" y="56"/>
                    <a:pt x="24" y="58"/>
                    <a:pt x="23" y="57"/>
                  </a:cubicBezTo>
                  <a:cubicBezTo>
                    <a:pt x="23" y="55"/>
                    <a:pt x="23" y="52"/>
                    <a:pt x="21" y="50"/>
                  </a:cubicBezTo>
                  <a:cubicBezTo>
                    <a:pt x="20" y="50"/>
                    <a:pt x="20" y="50"/>
                    <a:pt x="20" y="52"/>
                  </a:cubicBezTo>
                  <a:cubicBezTo>
                    <a:pt x="20" y="52"/>
                    <a:pt x="20" y="52"/>
                    <a:pt x="20" y="52"/>
                  </a:cubicBezTo>
                  <a:cubicBezTo>
                    <a:pt x="20" y="52"/>
                    <a:pt x="19" y="51"/>
                    <a:pt x="19" y="51"/>
                  </a:cubicBezTo>
                  <a:cubicBezTo>
                    <a:pt x="19" y="51"/>
                    <a:pt x="19" y="51"/>
                    <a:pt x="19" y="51"/>
                  </a:cubicBezTo>
                  <a:cubicBezTo>
                    <a:pt x="19" y="51"/>
                    <a:pt x="19" y="51"/>
                    <a:pt x="19" y="51"/>
                  </a:cubicBezTo>
                  <a:cubicBezTo>
                    <a:pt x="19" y="51"/>
                    <a:pt x="19" y="51"/>
                    <a:pt x="19" y="51"/>
                  </a:cubicBezTo>
                  <a:cubicBezTo>
                    <a:pt x="19" y="50"/>
                    <a:pt x="19" y="50"/>
                    <a:pt x="19" y="49"/>
                  </a:cubicBezTo>
                  <a:cubicBezTo>
                    <a:pt x="20" y="48"/>
                    <a:pt x="20" y="47"/>
                    <a:pt x="20" y="46"/>
                  </a:cubicBezTo>
                  <a:cubicBezTo>
                    <a:pt x="20" y="46"/>
                    <a:pt x="20" y="46"/>
                    <a:pt x="20" y="46"/>
                  </a:cubicBezTo>
                  <a:cubicBezTo>
                    <a:pt x="20" y="46"/>
                    <a:pt x="19" y="46"/>
                    <a:pt x="18" y="46"/>
                  </a:cubicBezTo>
                  <a:cubicBezTo>
                    <a:pt x="17" y="46"/>
                    <a:pt x="15" y="47"/>
                    <a:pt x="14" y="49"/>
                  </a:cubicBezTo>
                  <a:cubicBezTo>
                    <a:pt x="14" y="49"/>
                    <a:pt x="14" y="49"/>
                    <a:pt x="13" y="49"/>
                  </a:cubicBezTo>
                  <a:cubicBezTo>
                    <a:pt x="13" y="49"/>
                    <a:pt x="13" y="49"/>
                    <a:pt x="13" y="48"/>
                  </a:cubicBezTo>
                  <a:cubicBezTo>
                    <a:pt x="13" y="48"/>
                    <a:pt x="13" y="47"/>
                    <a:pt x="13" y="46"/>
                  </a:cubicBezTo>
                  <a:cubicBezTo>
                    <a:pt x="13" y="46"/>
                    <a:pt x="13" y="46"/>
                    <a:pt x="13" y="46"/>
                  </a:cubicBezTo>
                  <a:cubicBezTo>
                    <a:pt x="13" y="46"/>
                    <a:pt x="13" y="46"/>
                    <a:pt x="13" y="46"/>
                  </a:cubicBezTo>
                  <a:cubicBezTo>
                    <a:pt x="13" y="46"/>
                    <a:pt x="13" y="46"/>
                    <a:pt x="13" y="46"/>
                  </a:cubicBezTo>
                  <a:cubicBezTo>
                    <a:pt x="14" y="46"/>
                    <a:pt x="15" y="46"/>
                    <a:pt x="15" y="45"/>
                  </a:cubicBezTo>
                  <a:cubicBezTo>
                    <a:pt x="15" y="45"/>
                    <a:pt x="15" y="45"/>
                    <a:pt x="15" y="45"/>
                  </a:cubicBezTo>
                  <a:cubicBezTo>
                    <a:pt x="16" y="44"/>
                    <a:pt x="16" y="43"/>
                    <a:pt x="17" y="43"/>
                  </a:cubicBezTo>
                  <a:cubicBezTo>
                    <a:pt x="17" y="42"/>
                    <a:pt x="18" y="42"/>
                    <a:pt x="18" y="42"/>
                  </a:cubicBezTo>
                  <a:cubicBezTo>
                    <a:pt x="19" y="42"/>
                    <a:pt x="19" y="42"/>
                    <a:pt x="19" y="42"/>
                  </a:cubicBezTo>
                  <a:cubicBezTo>
                    <a:pt x="22" y="42"/>
                    <a:pt x="22" y="42"/>
                    <a:pt x="23" y="40"/>
                  </a:cubicBezTo>
                  <a:cubicBezTo>
                    <a:pt x="23" y="40"/>
                    <a:pt x="23" y="40"/>
                    <a:pt x="23" y="40"/>
                  </a:cubicBezTo>
                  <a:cubicBezTo>
                    <a:pt x="23" y="40"/>
                    <a:pt x="23" y="40"/>
                    <a:pt x="23" y="40"/>
                  </a:cubicBezTo>
                  <a:cubicBezTo>
                    <a:pt x="23" y="39"/>
                    <a:pt x="23" y="37"/>
                    <a:pt x="23" y="36"/>
                  </a:cubicBezTo>
                  <a:cubicBezTo>
                    <a:pt x="23" y="36"/>
                    <a:pt x="23" y="35"/>
                    <a:pt x="22" y="35"/>
                  </a:cubicBezTo>
                  <a:cubicBezTo>
                    <a:pt x="20" y="36"/>
                    <a:pt x="18" y="37"/>
                    <a:pt x="17" y="38"/>
                  </a:cubicBezTo>
                  <a:cubicBezTo>
                    <a:pt x="16" y="38"/>
                    <a:pt x="15" y="39"/>
                    <a:pt x="15" y="39"/>
                  </a:cubicBezTo>
                  <a:cubicBezTo>
                    <a:pt x="15" y="39"/>
                    <a:pt x="15" y="39"/>
                    <a:pt x="15" y="39"/>
                  </a:cubicBezTo>
                  <a:cubicBezTo>
                    <a:pt x="15" y="39"/>
                    <a:pt x="15" y="39"/>
                    <a:pt x="15" y="39"/>
                  </a:cubicBezTo>
                  <a:cubicBezTo>
                    <a:pt x="14" y="39"/>
                    <a:pt x="14" y="39"/>
                    <a:pt x="14" y="39"/>
                  </a:cubicBezTo>
                  <a:cubicBezTo>
                    <a:pt x="14" y="39"/>
                    <a:pt x="14" y="39"/>
                    <a:pt x="14" y="39"/>
                  </a:cubicBezTo>
                  <a:cubicBezTo>
                    <a:pt x="14" y="38"/>
                    <a:pt x="14" y="37"/>
                    <a:pt x="12" y="36"/>
                  </a:cubicBezTo>
                  <a:cubicBezTo>
                    <a:pt x="11" y="38"/>
                    <a:pt x="11" y="39"/>
                    <a:pt x="12" y="41"/>
                  </a:cubicBezTo>
                  <a:cubicBezTo>
                    <a:pt x="12" y="41"/>
                    <a:pt x="12" y="41"/>
                    <a:pt x="12" y="41"/>
                  </a:cubicBezTo>
                  <a:cubicBezTo>
                    <a:pt x="12" y="41"/>
                    <a:pt x="12" y="41"/>
                    <a:pt x="12" y="41"/>
                  </a:cubicBezTo>
                  <a:cubicBezTo>
                    <a:pt x="12" y="41"/>
                    <a:pt x="12" y="42"/>
                    <a:pt x="13" y="42"/>
                  </a:cubicBezTo>
                  <a:cubicBezTo>
                    <a:pt x="12" y="42"/>
                    <a:pt x="13" y="43"/>
                    <a:pt x="12" y="43"/>
                  </a:cubicBezTo>
                  <a:cubicBezTo>
                    <a:pt x="12" y="43"/>
                    <a:pt x="12" y="43"/>
                    <a:pt x="12" y="43"/>
                  </a:cubicBezTo>
                  <a:cubicBezTo>
                    <a:pt x="12" y="43"/>
                    <a:pt x="12" y="41"/>
                    <a:pt x="11" y="43"/>
                  </a:cubicBezTo>
                  <a:cubicBezTo>
                    <a:pt x="11" y="43"/>
                    <a:pt x="11" y="43"/>
                    <a:pt x="11" y="43"/>
                  </a:cubicBezTo>
                  <a:cubicBezTo>
                    <a:pt x="11" y="43"/>
                    <a:pt x="11" y="43"/>
                    <a:pt x="11" y="43"/>
                  </a:cubicBezTo>
                  <a:cubicBezTo>
                    <a:pt x="11" y="42"/>
                    <a:pt x="11" y="41"/>
                    <a:pt x="11" y="41"/>
                  </a:cubicBezTo>
                  <a:cubicBezTo>
                    <a:pt x="10" y="40"/>
                    <a:pt x="11" y="39"/>
                    <a:pt x="10" y="38"/>
                  </a:cubicBezTo>
                  <a:cubicBezTo>
                    <a:pt x="10" y="38"/>
                    <a:pt x="10" y="38"/>
                    <a:pt x="10" y="38"/>
                  </a:cubicBezTo>
                  <a:cubicBezTo>
                    <a:pt x="10" y="38"/>
                    <a:pt x="10" y="38"/>
                    <a:pt x="10" y="38"/>
                  </a:cubicBezTo>
                  <a:cubicBezTo>
                    <a:pt x="9" y="38"/>
                    <a:pt x="9" y="38"/>
                    <a:pt x="9" y="38"/>
                  </a:cubicBezTo>
                  <a:cubicBezTo>
                    <a:pt x="10" y="37"/>
                    <a:pt x="9" y="37"/>
                    <a:pt x="9" y="37"/>
                  </a:cubicBezTo>
                  <a:cubicBezTo>
                    <a:pt x="9" y="37"/>
                    <a:pt x="9" y="37"/>
                    <a:pt x="9" y="37"/>
                  </a:cubicBezTo>
                  <a:cubicBezTo>
                    <a:pt x="9" y="37"/>
                    <a:pt x="8" y="37"/>
                    <a:pt x="8" y="37"/>
                  </a:cubicBezTo>
                  <a:cubicBezTo>
                    <a:pt x="8" y="37"/>
                    <a:pt x="8" y="37"/>
                    <a:pt x="8" y="37"/>
                  </a:cubicBezTo>
                  <a:cubicBezTo>
                    <a:pt x="7" y="37"/>
                    <a:pt x="7" y="38"/>
                    <a:pt x="7" y="39"/>
                  </a:cubicBezTo>
                  <a:cubicBezTo>
                    <a:pt x="6" y="39"/>
                    <a:pt x="6" y="39"/>
                    <a:pt x="6" y="39"/>
                  </a:cubicBezTo>
                  <a:cubicBezTo>
                    <a:pt x="6" y="39"/>
                    <a:pt x="6" y="39"/>
                    <a:pt x="6" y="39"/>
                  </a:cubicBezTo>
                  <a:cubicBezTo>
                    <a:pt x="5" y="38"/>
                    <a:pt x="5" y="38"/>
                    <a:pt x="5" y="39"/>
                  </a:cubicBezTo>
                  <a:cubicBezTo>
                    <a:pt x="5" y="40"/>
                    <a:pt x="5" y="42"/>
                    <a:pt x="6" y="43"/>
                  </a:cubicBezTo>
                  <a:cubicBezTo>
                    <a:pt x="6" y="43"/>
                    <a:pt x="6" y="44"/>
                    <a:pt x="6" y="44"/>
                  </a:cubicBezTo>
                  <a:cubicBezTo>
                    <a:pt x="6" y="44"/>
                    <a:pt x="5" y="44"/>
                    <a:pt x="5" y="44"/>
                  </a:cubicBezTo>
                  <a:cubicBezTo>
                    <a:pt x="5" y="44"/>
                    <a:pt x="4" y="44"/>
                    <a:pt x="4" y="44"/>
                  </a:cubicBezTo>
                  <a:cubicBezTo>
                    <a:pt x="3" y="44"/>
                    <a:pt x="3" y="44"/>
                    <a:pt x="3" y="45"/>
                  </a:cubicBezTo>
                  <a:cubicBezTo>
                    <a:pt x="2" y="46"/>
                    <a:pt x="3" y="46"/>
                    <a:pt x="3" y="46"/>
                  </a:cubicBezTo>
                  <a:cubicBezTo>
                    <a:pt x="4" y="46"/>
                    <a:pt x="4" y="46"/>
                    <a:pt x="4" y="47"/>
                  </a:cubicBezTo>
                  <a:cubicBezTo>
                    <a:pt x="4" y="47"/>
                    <a:pt x="3" y="47"/>
                    <a:pt x="3" y="47"/>
                  </a:cubicBezTo>
                  <a:cubicBezTo>
                    <a:pt x="2" y="47"/>
                    <a:pt x="1" y="47"/>
                    <a:pt x="2" y="49"/>
                  </a:cubicBezTo>
                  <a:cubicBezTo>
                    <a:pt x="2" y="49"/>
                    <a:pt x="2" y="49"/>
                    <a:pt x="2" y="50"/>
                  </a:cubicBezTo>
                  <a:cubicBezTo>
                    <a:pt x="3" y="50"/>
                    <a:pt x="3" y="51"/>
                    <a:pt x="3" y="52"/>
                  </a:cubicBezTo>
                  <a:cubicBezTo>
                    <a:pt x="3" y="53"/>
                    <a:pt x="3" y="53"/>
                    <a:pt x="3" y="54"/>
                  </a:cubicBezTo>
                  <a:cubicBezTo>
                    <a:pt x="2" y="55"/>
                    <a:pt x="2" y="55"/>
                    <a:pt x="4" y="56"/>
                  </a:cubicBezTo>
                  <a:cubicBezTo>
                    <a:pt x="4" y="56"/>
                    <a:pt x="4" y="56"/>
                    <a:pt x="4" y="56"/>
                  </a:cubicBezTo>
                  <a:cubicBezTo>
                    <a:pt x="4" y="56"/>
                    <a:pt x="4" y="56"/>
                    <a:pt x="4" y="56"/>
                  </a:cubicBezTo>
                  <a:cubicBezTo>
                    <a:pt x="4" y="56"/>
                    <a:pt x="4" y="56"/>
                    <a:pt x="4" y="56"/>
                  </a:cubicBezTo>
                  <a:cubicBezTo>
                    <a:pt x="4" y="56"/>
                    <a:pt x="4" y="56"/>
                    <a:pt x="4" y="56"/>
                  </a:cubicBezTo>
                  <a:cubicBezTo>
                    <a:pt x="4" y="56"/>
                    <a:pt x="4" y="56"/>
                    <a:pt x="4" y="56"/>
                  </a:cubicBezTo>
                  <a:cubicBezTo>
                    <a:pt x="4" y="56"/>
                    <a:pt x="3" y="57"/>
                    <a:pt x="4" y="57"/>
                  </a:cubicBezTo>
                  <a:cubicBezTo>
                    <a:pt x="4" y="59"/>
                    <a:pt x="5" y="61"/>
                    <a:pt x="5" y="63"/>
                  </a:cubicBezTo>
                  <a:cubicBezTo>
                    <a:pt x="5" y="64"/>
                    <a:pt x="6" y="64"/>
                    <a:pt x="6" y="63"/>
                  </a:cubicBezTo>
                  <a:cubicBezTo>
                    <a:pt x="7" y="63"/>
                    <a:pt x="8" y="61"/>
                    <a:pt x="8" y="60"/>
                  </a:cubicBezTo>
                  <a:cubicBezTo>
                    <a:pt x="8" y="60"/>
                    <a:pt x="8" y="60"/>
                    <a:pt x="8" y="60"/>
                  </a:cubicBezTo>
                  <a:cubicBezTo>
                    <a:pt x="8" y="59"/>
                    <a:pt x="8" y="58"/>
                    <a:pt x="7" y="58"/>
                  </a:cubicBezTo>
                  <a:cubicBezTo>
                    <a:pt x="7" y="58"/>
                    <a:pt x="7" y="58"/>
                    <a:pt x="7" y="58"/>
                  </a:cubicBezTo>
                  <a:cubicBezTo>
                    <a:pt x="7" y="58"/>
                    <a:pt x="7" y="58"/>
                    <a:pt x="7" y="58"/>
                  </a:cubicBezTo>
                  <a:cubicBezTo>
                    <a:pt x="7" y="57"/>
                    <a:pt x="7" y="56"/>
                    <a:pt x="8" y="57"/>
                  </a:cubicBezTo>
                  <a:cubicBezTo>
                    <a:pt x="9" y="58"/>
                    <a:pt x="8" y="59"/>
                    <a:pt x="9" y="59"/>
                  </a:cubicBezTo>
                  <a:cubicBezTo>
                    <a:pt x="10" y="59"/>
                    <a:pt x="10" y="59"/>
                    <a:pt x="9" y="58"/>
                  </a:cubicBezTo>
                  <a:cubicBezTo>
                    <a:pt x="9" y="58"/>
                    <a:pt x="9" y="58"/>
                    <a:pt x="9" y="58"/>
                  </a:cubicBezTo>
                  <a:cubicBezTo>
                    <a:pt x="9" y="57"/>
                    <a:pt x="11" y="57"/>
                    <a:pt x="11" y="56"/>
                  </a:cubicBezTo>
                  <a:cubicBezTo>
                    <a:pt x="11" y="58"/>
                    <a:pt x="10" y="59"/>
                    <a:pt x="11" y="60"/>
                  </a:cubicBezTo>
                  <a:cubicBezTo>
                    <a:pt x="11" y="60"/>
                    <a:pt x="11" y="60"/>
                    <a:pt x="11" y="60"/>
                  </a:cubicBezTo>
                  <a:cubicBezTo>
                    <a:pt x="11" y="60"/>
                    <a:pt x="11" y="60"/>
                    <a:pt x="11" y="60"/>
                  </a:cubicBezTo>
                  <a:cubicBezTo>
                    <a:pt x="11" y="60"/>
                    <a:pt x="10" y="60"/>
                    <a:pt x="10" y="60"/>
                  </a:cubicBezTo>
                  <a:cubicBezTo>
                    <a:pt x="9" y="60"/>
                    <a:pt x="10" y="61"/>
                    <a:pt x="10" y="62"/>
                  </a:cubicBezTo>
                  <a:cubicBezTo>
                    <a:pt x="10" y="62"/>
                    <a:pt x="10" y="62"/>
                    <a:pt x="10" y="62"/>
                  </a:cubicBezTo>
                  <a:cubicBezTo>
                    <a:pt x="9" y="62"/>
                    <a:pt x="9" y="62"/>
                    <a:pt x="9" y="62"/>
                  </a:cubicBezTo>
                  <a:cubicBezTo>
                    <a:pt x="9" y="63"/>
                    <a:pt x="9" y="63"/>
                    <a:pt x="9" y="64"/>
                  </a:cubicBezTo>
                  <a:cubicBezTo>
                    <a:pt x="9" y="64"/>
                    <a:pt x="9" y="64"/>
                    <a:pt x="9" y="64"/>
                  </a:cubicBezTo>
                  <a:cubicBezTo>
                    <a:pt x="8" y="65"/>
                    <a:pt x="8" y="65"/>
                    <a:pt x="9" y="66"/>
                  </a:cubicBezTo>
                  <a:cubicBezTo>
                    <a:pt x="10" y="67"/>
                    <a:pt x="10" y="67"/>
                    <a:pt x="11" y="67"/>
                  </a:cubicBezTo>
                  <a:cubicBezTo>
                    <a:pt x="11" y="67"/>
                    <a:pt x="11" y="67"/>
                    <a:pt x="11" y="67"/>
                  </a:cubicBezTo>
                  <a:cubicBezTo>
                    <a:pt x="10" y="68"/>
                    <a:pt x="10" y="68"/>
                    <a:pt x="10" y="68"/>
                  </a:cubicBezTo>
                  <a:cubicBezTo>
                    <a:pt x="11" y="69"/>
                    <a:pt x="11" y="68"/>
                    <a:pt x="12" y="68"/>
                  </a:cubicBezTo>
                  <a:cubicBezTo>
                    <a:pt x="12" y="68"/>
                    <a:pt x="12" y="68"/>
                    <a:pt x="12" y="67"/>
                  </a:cubicBezTo>
                  <a:cubicBezTo>
                    <a:pt x="13" y="68"/>
                    <a:pt x="13" y="68"/>
                    <a:pt x="13" y="68"/>
                  </a:cubicBezTo>
                  <a:cubicBezTo>
                    <a:pt x="13" y="68"/>
                    <a:pt x="13" y="68"/>
                    <a:pt x="13" y="68"/>
                  </a:cubicBezTo>
                  <a:cubicBezTo>
                    <a:pt x="13" y="68"/>
                    <a:pt x="13" y="69"/>
                    <a:pt x="13" y="70"/>
                  </a:cubicBezTo>
                  <a:cubicBezTo>
                    <a:pt x="13" y="70"/>
                    <a:pt x="14" y="70"/>
                    <a:pt x="13" y="71"/>
                  </a:cubicBezTo>
                  <a:cubicBezTo>
                    <a:pt x="13" y="71"/>
                    <a:pt x="12" y="71"/>
                    <a:pt x="12" y="71"/>
                  </a:cubicBezTo>
                  <a:cubicBezTo>
                    <a:pt x="11" y="70"/>
                    <a:pt x="10" y="70"/>
                    <a:pt x="10" y="70"/>
                  </a:cubicBezTo>
                  <a:cubicBezTo>
                    <a:pt x="9" y="69"/>
                    <a:pt x="8" y="69"/>
                    <a:pt x="7" y="68"/>
                  </a:cubicBezTo>
                  <a:cubicBezTo>
                    <a:pt x="7" y="68"/>
                    <a:pt x="6" y="68"/>
                    <a:pt x="6" y="69"/>
                  </a:cubicBezTo>
                  <a:cubicBezTo>
                    <a:pt x="6" y="69"/>
                    <a:pt x="6" y="70"/>
                    <a:pt x="6" y="70"/>
                  </a:cubicBezTo>
                  <a:cubicBezTo>
                    <a:pt x="7" y="71"/>
                    <a:pt x="7" y="72"/>
                    <a:pt x="9" y="73"/>
                  </a:cubicBezTo>
                  <a:cubicBezTo>
                    <a:pt x="9" y="73"/>
                    <a:pt x="10" y="73"/>
                    <a:pt x="10" y="74"/>
                  </a:cubicBezTo>
                  <a:cubicBezTo>
                    <a:pt x="9" y="74"/>
                    <a:pt x="8" y="74"/>
                    <a:pt x="8" y="75"/>
                  </a:cubicBezTo>
                  <a:cubicBezTo>
                    <a:pt x="8" y="76"/>
                    <a:pt x="8" y="76"/>
                    <a:pt x="8" y="77"/>
                  </a:cubicBezTo>
                  <a:cubicBezTo>
                    <a:pt x="8" y="77"/>
                    <a:pt x="9" y="78"/>
                    <a:pt x="10" y="78"/>
                  </a:cubicBezTo>
                  <a:cubicBezTo>
                    <a:pt x="10" y="78"/>
                    <a:pt x="10" y="78"/>
                    <a:pt x="10" y="78"/>
                  </a:cubicBezTo>
                  <a:cubicBezTo>
                    <a:pt x="10" y="78"/>
                    <a:pt x="10" y="78"/>
                    <a:pt x="10" y="78"/>
                  </a:cubicBezTo>
                  <a:cubicBezTo>
                    <a:pt x="10" y="79"/>
                    <a:pt x="9" y="79"/>
                    <a:pt x="10" y="80"/>
                  </a:cubicBezTo>
                  <a:cubicBezTo>
                    <a:pt x="10" y="81"/>
                    <a:pt x="10" y="81"/>
                    <a:pt x="11" y="81"/>
                  </a:cubicBezTo>
                  <a:cubicBezTo>
                    <a:pt x="11" y="81"/>
                    <a:pt x="11" y="81"/>
                    <a:pt x="11" y="81"/>
                  </a:cubicBezTo>
                  <a:cubicBezTo>
                    <a:pt x="12" y="82"/>
                    <a:pt x="13" y="82"/>
                    <a:pt x="13" y="82"/>
                  </a:cubicBezTo>
                  <a:cubicBezTo>
                    <a:pt x="13" y="82"/>
                    <a:pt x="13" y="82"/>
                    <a:pt x="13" y="82"/>
                  </a:cubicBezTo>
                  <a:cubicBezTo>
                    <a:pt x="13" y="82"/>
                    <a:pt x="13" y="83"/>
                    <a:pt x="13" y="83"/>
                  </a:cubicBezTo>
                  <a:cubicBezTo>
                    <a:pt x="14" y="84"/>
                    <a:pt x="17" y="84"/>
                    <a:pt x="18" y="83"/>
                  </a:cubicBezTo>
                  <a:cubicBezTo>
                    <a:pt x="18" y="83"/>
                    <a:pt x="18" y="83"/>
                    <a:pt x="18" y="83"/>
                  </a:cubicBezTo>
                  <a:cubicBezTo>
                    <a:pt x="18" y="83"/>
                    <a:pt x="18" y="82"/>
                    <a:pt x="19" y="83"/>
                  </a:cubicBezTo>
                  <a:cubicBezTo>
                    <a:pt x="19" y="83"/>
                    <a:pt x="19" y="84"/>
                    <a:pt x="18" y="84"/>
                  </a:cubicBezTo>
                  <a:cubicBezTo>
                    <a:pt x="17" y="85"/>
                    <a:pt x="15" y="85"/>
                    <a:pt x="14" y="85"/>
                  </a:cubicBezTo>
                  <a:cubicBezTo>
                    <a:pt x="14" y="85"/>
                    <a:pt x="14" y="85"/>
                    <a:pt x="14" y="85"/>
                  </a:cubicBezTo>
                  <a:cubicBezTo>
                    <a:pt x="13" y="86"/>
                    <a:pt x="13" y="87"/>
                    <a:pt x="14" y="88"/>
                  </a:cubicBezTo>
                  <a:cubicBezTo>
                    <a:pt x="15" y="89"/>
                    <a:pt x="16" y="90"/>
                    <a:pt x="16" y="91"/>
                  </a:cubicBezTo>
                  <a:cubicBezTo>
                    <a:pt x="17" y="91"/>
                    <a:pt x="17" y="91"/>
                    <a:pt x="17" y="92"/>
                  </a:cubicBezTo>
                  <a:cubicBezTo>
                    <a:pt x="17" y="92"/>
                    <a:pt x="17" y="92"/>
                    <a:pt x="17" y="92"/>
                  </a:cubicBezTo>
                  <a:cubicBezTo>
                    <a:pt x="17" y="92"/>
                    <a:pt x="17" y="92"/>
                    <a:pt x="17" y="92"/>
                  </a:cubicBezTo>
                  <a:cubicBezTo>
                    <a:pt x="17" y="92"/>
                    <a:pt x="17" y="92"/>
                    <a:pt x="17" y="92"/>
                  </a:cubicBezTo>
                  <a:cubicBezTo>
                    <a:pt x="17" y="92"/>
                    <a:pt x="17" y="93"/>
                    <a:pt x="17" y="94"/>
                  </a:cubicBezTo>
                  <a:cubicBezTo>
                    <a:pt x="17" y="95"/>
                    <a:pt x="17" y="94"/>
                    <a:pt x="18" y="94"/>
                  </a:cubicBezTo>
                  <a:cubicBezTo>
                    <a:pt x="19" y="94"/>
                    <a:pt x="20" y="95"/>
                    <a:pt x="21" y="95"/>
                  </a:cubicBezTo>
                  <a:cubicBezTo>
                    <a:pt x="21" y="95"/>
                    <a:pt x="22" y="95"/>
                    <a:pt x="23" y="94"/>
                  </a:cubicBezTo>
                  <a:cubicBezTo>
                    <a:pt x="23" y="94"/>
                    <a:pt x="23" y="94"/>
                    <a:pt x="23" y="94"/>
                  </a:cubicBezTo>
                  <a:cubicBezTo>
                    <a:pt x="23" y="94"/>
                    <a:pt x="23" y="94"/>
                    <a:pt x="23" y="94"/>
                  </a:cubicBezTo>
                  <a:cubicBezTo>
                    <a:pt x="23" y="94"/>
                    <a:pt x="22" y="93"/>
                    <a:pt x="23" y="93"/>
                  </a:cubicBezTo>
                  <a:cubicBezTo>
                    <a:pt x="24" y="94"/>
                    <a:pt x="23" y="93"/>
                    <a:pt x="23" y="92"/>
                  </a:cubicBezTo>
                  <a:cubicBezTo>
                    <a:pt x="23" y="92"/>
                    <a:pt x="24" y="92"/>
                    <a:pt x="24" y="92"/>
                  </a:cubicBezTo>
                  <a:cubicBezTo>
                    <a:pt x="24" y="92"/>
                    <a:pt x="24" y="92"/>
                    <a:pt x="24" y="93"/>
                  </a:cubicBezTo>
                  <a:cubicBezTo>
                    <a:pt x="24" y="92"/>
                    <a:pt x="26" y="92"/>
                    <a:pt x="26" y="91"/>
                  </a:cubicBezTo>
                  <a:cubicBezTo>
                    <a:pt x="26" y="91"/>
                    <a:pt x="26" y="91"/>
                    <a:pt x="26" y="91"/>
                  </a:cubicBezTo>
                  <a:cubicBezTo>
                    <a:pt x="26" y="90"/>
                    <a:pt x="25" y="90"/>
                    <a:pt x="25" y="90"/>
                  </a:cubicBezTo>
                  <a:cubicBezTo>
                    <a:pt x="25" y="90"/>
                    <a:pt x="24" y="90"/>
                    <a:pt x="25" y="90"/>
                  </a:cubicBezTo>
                  <a:cubicBezTo>
                    <a:pt x="26" y="89"/>
                    <a:pt x="25" y="89"/>
                    <a:pt x="25" y="89"/>
                  </a:cubicBezTo>
                  <a:cubicBezTo>
                    <a:pt x="25" y="88"/>
                    <a:pt x="24" y="88"/>
                    <a:pt x="25" y="88"/>
                  </a:cubicBezTo>
                  <a:cubicBezTo>
                    <a:pt x="25" y="87"/>
                    <a:pt x="25" y="88"/>
                    <a:pt x="26" y="88"/>
                  </a:cubicBezTo>
                  <a:cubicBezTo>
                    <a:pt x="26" y="89"/>
                    <a:pt x="28" y="88"/>
                    <a:pt x="28" y="89"/>
                  </a:cubicBezTo>
                  <a:cubicBezTo>
                    <a:pt x="28" y="89"/>
                    <a:pt x="29" y="89"/>
                    <a:pt x="29" y="88"/>
                  </a:cubicBezTo>
                  <a:cubicBezTo>
                    <a:pt x="29" y="88"/>
                    <a:pt x="28" y="86"/>
                    <a:pt x="27" y="86"/>
                  </a:cubicBezTo>
                  <a:cubicBezTo>
                    <a:pt x="26" y="86"/>
                    <a:pt x="25" y="86"/>
                    <a:pt x="26" y="85"/>
                  </a:cubicBezTo>
                  <a:cubicBezTo>
                    <a:pt x="26" y="84"/>
                    <a:pt x="26" y="84"/>
                    <a:pt x="26" y="84"/>
                  </a:cubicBezTo>
                  <a:cubicBezTo>
                    <a:pt x="26" y="83"/>
                    <a:pt x="26" y="83"/>
                    <a:pt x="27" y="83"/>
                  </a:cubicBezTo>
                  <a:cubicBezTo>
                    <a:pt x="27" y="83"/>
                    <a:pt x="28" y="83"/>
                    <a:pt x="28" y="83"/>
                  </a:cubicBezTo>
                  <a:cubicBezTo>
                    <a:pt x="27" y="81"/>
                    <a:pt x="27" y="79"/>
                    <a:pt x="26" y="78"/>
                  </a:cubicBezTo>
                  <a:cubicBezTo>
                    <a:pt x="26" y="78"/>
                    <a:pt x="26" y="78"/>
                    <a:pt x="26" y="77"/>
                  </a:cubicBezTo>
                  <a:cubicBezTo>
                    <a:pt x="27" y="78"/>
                    <a:pt x="27" y="78"/>
                    <a:pt x="28" y="77"/>
                  </a:cubicBezTo>
                  <a:cubicBezTo>
                    <a:pt x="29" y="77"/>
                    <a:pt x="29" y="77"/>
                    <a:pt x="29" y="77"/>
                  </a:cubicBezTo>
                  <a:cubicBezTo>
                    <a:pt x="29" y="78"/>
                    <a:pt x="30" y="79"/>
                    <a:pt x="29" y="80"/>
                  </a:cubicBezTo>
                  <a:cubicBezTo>
                    <a:pt x="29" y="80"/>
                    <a:pt x="30" y="81"/>
                    <a:pt x="30" y="81"/>
                  </a:cubicBezTo>
                  <a:cubicBezTo>
                    <a:pt x="30" y="81"/>
                    <a:pt x="30" y="81"/>
                    <a:pt x="30" y="81"/>
                  </a:cubicBezTo>
                  <a:cubicBezTo>
                    <a:pt x="31" y="80"/>
                    <a:pt x="32" y="79"/>
                    <a:pt x="32" y="78"/>
                  </a:cubicBezTo>
                  <a:cubicBezTo>
                    <a:pt x="32" y="78"/>
                    <a:pt x="32" y="78"/>
                    <a:pt x="32" y="78"/>
                  </a:cubicBezTo>
                  <a:cubicBezTo>
                    <a:pt x="32" y="78"/>
                    <a:pt x="32" y="78"/>
                    <a:pt x="32" y="78"/>
                  </a:cubicBezTo>
                  <a:cubicBezTo>
                    <a:pt x="32" y="77"/>
                    <a:pt x="32" y="76"/>
                    <a:pt x="32" y="75"/>
                  </a:cubicBezTo>
                  <a:cubicBezTo>
                    <a:pt x="32" y="75"/>
                    <a:pt x="32" y="75"/>
                    <a:pt x="32" y="75"/>
                  </a:cubicBezTo>
                  <a:cubicBezTo>
                    <a:pt x="32" y="75"/>
                    <a:pt x="32" y="75"/>
                    <a:pt x="32" y="74"/>
                  </a:cubicBezTo>
                  <a:cubicBezTo>
                    <a:pt x="33" y="74"/>
                    <a:pt x="33" y="73"/>
                    <a:pt x="34" y="74"/>
                  </a:cubicBezTo>
                  <a:cubicBezTo>
                    <a:pt x="34" y="74"/>
                    <a:pt x="34" y="74"/>
                    <a:pt x="34" y="74"/>
                  </a:cubicBezTo>
                  <a:cubicBezTo>
                    <a:pt x="34" y="74"/>
                    <a:pt x="34" y="74"/>
                    <a:pt x="34" y="74"/>
                  </a:cubicBezTo>
                  <a:cubicBezTo>
                    <a:pt x="34" y="75"/>
                    <a:pt x="33" y="75"/>
                    <a:pt x="34" y="75"/>
                  </a:cubicBezTo>
                  <a:cubicBezTo>
                    <a:pt x="34" y="75"/>
                    <a:pt x="34" y="75"/>
                    <a:pt x="34" y="75"/>
                  </a:cubicBezTo>
                  <a:cubicBezTo>
                    <a:pt x="34" y="75"/>
                    <a:pt x="34" y="75"/>
                    <a:pt x="34" y="75"/>
                  </a:cubicBezTo>
                  <a:cubicBezTo>
                    <a:pt x="34" y="76"/>
                    <a:pt x="34" y="76"/>
                    <a:pt x="34" y="77"/>
                  </a:cubicBezTo>
                  <a:cubicBezTo>
                    <a:pt x="34" y="77"/>
                    <a:pt x="34" y="77"/>
                    <a:pt x="34" y="77"/>
                  </a:cubicBezTo>
                  <a:cubicBezTo>
                    <a:pt x="34" y="77"/>
                    <a:pt x="34" y="78"/>
                    <a:pt x="34" y="78"/>
                  </a:cubicBezTo>
                  <a:cubicBezTo>
                    <a:pt x="34" y="79"/>
                    <a:pt x="34" y="80"/>
                    <a:pt x="33" y="81"/>
                  </a:cubicBezTo>
                  <a:cubicBezTo>
                    <a:pt x="33" y="81"/>
                    <a:pt x="32" y="82"/>
                    <a:pt x="32" y="83"/>
                  </a:cubicBezTo>
                  <a:cubicBezTo>
                    <a:pt x="33" y="84"/>
                    <a:pt x="32" y="85"/>
                    <a:pt x="33" y="85"/>
                  </a:cubicBezTo>
                  <a:cubicBezTo>
                    <a:pt x="34" y="86"/>
                    <a:pt x="35" y="86"/>
                    <a:pt x="35" y="86"/>
                  </a:cubicBezTo>
                  <a:cubicBezTo>
                    <a:pt x="35" y="86"/>
                    <a:pt x="35" y="86"/>
                    <a:pt x="35" y="86"/>
                  </a:cubicBezTo>
                  <a:cubicBezTo>
                    <a:pt x="36" y="86"/>
                    <a:pt x="37" y="86"/>
                    <a:pt x="37" y="85"/>
                  </a:cubicBezTo>
                  <a:cubicBezTo>
                    <a:pt x="38" y="84"/>
                    <a:pt x="40" y="83"/>
                    <a:pt x="40" y="81"/>
                  </a:cubicBezTo>
                  <a:cubicBezTo>
                    <a:pt x="40" y="81"/>
                    <a:pt x="40" y="81"/>
                    <a:pt x="40" y="81"/>
                  </a:cubicBezTo>
                  <a:cubicBezTo>
                    <a:pt x="41" y="81"/>
                    <a:pt x="41" y="81"/>
                    <a:pt x="42" y="81"/>
                  </a:cubicBezTo>
                  <a:cubicBezTo>
                    <a:pt x="42" y="81"/>
                    <a:pt x="42" y="81"/>
                    <a:pt x="42" y="81"/>
                  </a:cubicBezTo>
                  <a:cubicBezTo>
                    <a:pt x="42" y="81"/>
                    <a:pt x="42" y="81"/>
                    <a:pt x="42" y="81"/>
                  </a:cubicBezTo>
                  <a:cubicBezTo>
                    <a:pt x="42" y="81"/>
                    <a:pt x="42" y="82"/>
                    <a:pt x="42" y="82"/>
                  </a:cubicBezTo>
                  <a:cubicBezTo>
                    <a:pt x="41" y="83"/>
                    <a:pt x="41" y="84"/>
                    <a:pt x="41" y="86"/>
                  </a:cubicBezTo>
                  <a:cubicBezTo>
                    <a:pt x="40" y="86"/>
                    <a:pt x="40" y="86"/>
                    <a:pt x="40" y="87"/>
                  </a:cubicBezTo>
                  <a:cubicBezTo>
                    <a:pt x="40" y="87"/>
                    <a:pt x="41" y="87"/>
                    <a:pt x="41" y="87"/>
                  </a:cubicBezTo>
                  <a:cubicBezTo>
                    <a:pt x="41" y="87"/>
                    <a:pt x="41" y="87"/>
                    <a:pt x="41" y="87"/>
                  </a:cubicBezTo>
                  <a:cubicBezTo>
                    <a:pt x="41" y="87"/>
                    <a:pt x="41" y="87"/>
                    <a:pt x="41" y="87"/>
                  </a:cubicBezTo>
                  <a:cubicBezTo>
                    <a:pt x="41" y="87"/>
                    <a:pt x="41" y="87"/>
                    <a:pt x="41" y="87"/>
                  </a:cubicBezTo>
                  <a:cubicBezTo>
                    <a:pt x="41" y="88"/>
                    <a:pt x="42" y="88"/>
                    <a:pt x="43" y="89"/>
                  </a:cubicBezTo>
                  <a:cubicBezTo>
                    <a:pt x="43" y="89"/>
                    <a:pt x="43" y="89"/>
                    <a:pt x="43" y="89"/>
                  </a:cubicBezTo>
                  <a:cubicBezTo>
                    <a:pt x="43" y="89"/>
                    <a:pt x="44" y="88"/>
                    <a:pt x="44" y="88"/>
                  </a:cubicBezTo>
                  <a:cubicBezTo>
                    <a:pt x="44" y="88"/>
                    <a:pt x="44" y="88"/>
                    <a:pt x="44" y="88"/>
                  </a:cubicBezTo>
                  <a:cubicBezTo>
                    <a:pt x="44" y="88"/>
                    <a:pt x="44" y="88"/>
                    <a:pt x="44" y="88"/>
                  </a:cubicBezTo>
                  <a:cubicBezTo>
                    <a:pt x="44" y="88"/>
                    <a:pt x="44" y="89"/>
                    <a:pt x="44" y="89"/>
                  </a:cubicBezTo>
                  <a:cubicBezTo>
                    <a:pt x="44" y="89"/>
                    <a:pt x="44" y="89"/>
                    <a:pt x="44" y="89"/>
                  </a:cubicBezTo>
                  <a:cubicBezTo>
                    <a:pt x="44" y="89"/>
                    <a:pt x="44" y="89"/>
                    <a:pt x="44" y="89"/>
                  </a:cubicBezTo>
                  <a:cubicBezTo>
                    <a:pt x="44" y="90"/>
                    <a:pt x="43" y="90"/>
                    <a:pt x="43" y="90"/>
                  </a:cubicBezTo>
                  <a:cubicBezTo>
                    <a:pt x="42" y="90"/>
                    <a:pt x="40" y="90"/>
                    <a:pt x="39" y="90"/>
                  </a:cubicBezTo>
                  <a:cubicBezTo>
                    <a:pt x="38" y="89"/>
                    <a:pt x="37" y="90"/>
                    <a:pt x="36" y="90"/>
                  </a:cubicBezTo>
                  <a:cubicBezTo>
                    <a:pt x="35" y="91"/>
                    <a:pt x="34" y="92"/>
                    <a:pt x="35" y="93"/>
                  </a:cubicBezTo>
                  <a:cubicBezTo>
                    <a:pt x="36" y="93"/>
                    <a:pt x="36" y="94"/>
                    <a:pt x="35" y="94"/>
                  </a:cubicBezTo>
                  <a:cubicBezTo>
                    <a:pt x="33" y="93"/>
                    <a:pt x="33" y="93"/>
                    <a:pt x="32" y="95"/>
                  </a:cubicBezTo>
                  <a:cubicBezTo>
                    <a:pt x="32" y="95"/>
                    <a:pt x="32" y="95"/>
                    <a:pt x="32" y="95"/>
                  </a:cubicBezTo>
                  <a:cubicBezTo>
                    <a:pt x="32" y="95"/>
                    <a:pt x="32" y="95"/>
                    <a:pt x="32" y="95"/>
                  </a:cubicBezTo>
                  <a:cubicBezTo>
                    <a:pt x="32" y="95"/>
                    <a:pt x="32" y="95"/>
                    <a:pt x="32" y="95"/>
                  </a:cubicBezTo>
                  <a:cubicBezTo>
                    <a:pt x="32" y="95"/>
                    <a:pt x="32" y="95"/>
                    <a:pt x="32" y="95"/>
                  </a:cubicBezTo>
                  <a:cubicBezTo>
                    <a:pt x="32" y="95"/>
                    <a:pt x="32" y="95"/>
                    <a:pt x="32" y="95"/>
                  </a:cubicBezTo>
                  <a:cubicBezTo>
                    <a:pt x="32" y="95"/>
                    <a:pt x="32" y="95"/>
                    <a:pt x="32" y="95"/>
                  </a:cubicBezTo>
                  <a:cubicBezTo>
                    <a:pt x="32" y="96"/>
                    <a:pt x="32" y="96"/>
                    <a:pt x="32" y="96"/>
                  </a:cubicBezTo>
                  <a:cubicBezTo>
                    <a:pt x="32" y="96"/>
                    <a:pt x="32" y="96"/>
                    <a:pt x="32" y="96"/>
                  </a:cubicBezTo>
                  <a:cubicBezTo>
                    <a:pt x="32" y="96"/>
                    <a:pt x="32" y="96"/>
                    <a:pt x="32" y="96"/>
                  </a:cubicBezTo>
                  <a:cubicBezTo>
                    <a:pt x="31" y="96"/>
                    <a:pt x="31" y="97"/>
                    <a:pt x="31" y="97"/>
                  </a:cubicBezTo>
                  <a:cubicBezTo>
                    <a:pt x="31" y="98"/>
                    <a:pt x="30" y="98"/>
                    <a:pt x="30" y="98"/>
                  </a:cubicBezTo>
                  <a:cubicBezTo>
                    <a:pt x="29" y="97"/>
                    <a:pt x="27" y="98"/>
                    <a:pt x="26" y="98"/>
                  </a:cubicBezTo>
                  <a:cubicBezTo>
                    <a:pt x="26" y="98"/>
                    <a:pt x="25" y="98"/>
                    <a:pt x="25" y="99"/>
                  </a:cubicBezTo>
                  <a:cubicBezTo>
                    <a:pt x="25" y="100"/>
                    <a:pt x="24" y="99"/>
                    <a:pt x="24" y="99"/>
                  </a:cubicBezTo>
                  <a:cubicBezTo>
                    <a:pt x="24" y="98"/>
                    <a:pt x="23" y="98"/>
                    <a:pt x="23" y="98"/>
                  </a:cubicBezTo>
                  <a:cubicBezTo>
                    <a:pt x="22" y="99"/>
                    <a:pt x="21" y="100"/>
                    <a:pt x="21" y="101"/>
                  </a:cubicBezTo>
                  <a:cubicBezTo>
                    <a:pt x="21" y="102"/>
                    <a:pt x="21" y="104"/>
                    <a:pt x="22" y="105"/>
                  </a:cubicBezTo>
                  <a:cubicBezTo>
                    <a:pt x="22" y="106"/>
                    <a:pt x="22" y="106"/>
                    <a:pt x="22" y="107"/>
                  </a:cubicBezTo>
                  <a:cubicBezTo>
                    <a:pt x="22" y="107"/>
                    <a:pt x="23" y="108"/>
                    <a:pt x="22" y="109"/>
                  </a:cubicBezTo>
                  <a:cubicBezTo>
                    <a:pt x="22" y="109"/>
                    <a:pt x="22" y="110"/>
                    <a:pt x="23" y="110"/>
                  </a:cubicBezTo>
                  <a:cubicBezTo>
                    <a:pt x="23" y="110"/>
                    <a:pt x="23" y="110"/>
                    <a:pt x="24" y="110"/>
                  </a:cubicBezTo>
                  <a:cubicBezTo>
                    <a:pt x="24" y="109"/>
                    <a:pt x="25" y="109"/>
                    <a:pt x="26" y="109"/>
                  </a:cubicBezTo>
                  <a:cubicBezTo>
                    <a:pt x="27" y="110"/>
                    <a:pt x="27" y="109"/>
                    <a:pt x="27" y="109"/>
                  </a:cubicBezTo>
                  <a:cubicBezTo>
                    <a:pt x="28" y="109"/>
                    <a:pt x="29" y="109"/>
                    <a:pt x="30" y="108"/>
                  </a:cubicBezTo>
                  <a:cubicBezTo>
                    <a:pt x="30" y="108"/>
                    <a:pt x="31" y="108"/>
                    <a:pt x="31" y="108"/>
                  </a:cubicBezTo>
                  <a:cubicBezTo>
                    <a:pt x="31" y="108"/>
                    <a:pt x="31" y="108"/>
                    <a:pt x="31" y="108"/>
                  </a:cubicBezTo>
                  <a:cubicBezTo>
                    <a:pt x="32" y="106"/>
                    <a:pt x="34" y="105"/>
                    <a:pt x="36" y="107"/>
                  </a:cubicBezTo>
                  <a:cubicBezTo>
                    <a:pt x="36" y="107"/>
                    <a:pt x="36" y="107"/>
                    <a:pt x="36" y="107"/>
                  </a:cubicBezTo>
                  <a:cubicBezTo>
                    <a:pt x="36" y="107"/>
                    <a:pt x="36" y="107"/>
                    <a:pt x="36" y="107"/>
                  </a:cubicBezTo>
                  <a:cubicBezTo>
                    <a:pt x="36" y="107"/>
                    <a:pt x="36" y="107"/>
                    <a:pt x="36" y="107"/>
                  </a:cubicBezTo>
                  <a:cubicBezTo>
                    <a:pt x="37" y="107"/>
                    <a:pt x="38" y="106"/>
                    <a:pt x="39" y="106"/>
                  </a:cubicBezTo>
                  <a:cubicBezTo>
                    <a:pt x="39" y="106"/>
                    <a:pt x="39" y="106"/>
                    <a:pt x="39" y="106"/>
                  </a:cubicBezTo>
                  <a:cubicBezTo>
                    <a:pt x="40" y="107"/>
                    <a:pt x="41" y="106"/>
                    <a:pt x="42" y="106"/>
                  </a:cubicBezTo>
                  <a:cubicBezTo>
                    <a:pt x="42" y="106"/>
                    <a:pt x="42" y="105"/>
                    <a:pt x="43" y="106"/>
                  </a:cubicBezTo>
                  <a:cubicBezTo>
                    <a:pt x="43" y="106"/>
                    <a:pt x="43" y="107"/>
                    <a:pt x="43" y="107"/>
                  </a:cubicBezTo>
                  <a:cubicBezTo>
                    <a:pt x="43" y="108"/>
                    <a:pt x="43" y="108"/>
                    <a:pt x="43" y="108"/>
                  </a:cubicBezTo>
                  <a:cubicBezTo>
                    <a:pt x="41" y="108"/>
                    <a:pt x="40" y="108"/>
                    <a:pt x="39" y="109"/>
                  </a:cubicBezTo>
                  <a:cubicBezTo>
                    <a:pt x="38" y="109"/>
                    <a:pt x="38" y="109"/>
                    <a:pt x="37" y="110"/>
                  </a:cubicBezTo>
                  <a:cubicBezTo>
                    <a:pt x="37" y="110"/>
                    <a:pt x="37" y="110"/>
                    <a:pt x="37" y="110"/>
                  </a:cubicBezTo>
                  <a:cubicBezTo>
                    <a:pt x="37" y="110"/>
                    <a:pt x="37" y="110"/>
                    <a:pt x="37" y="110"/>
                  </a:cubicBezTo>
                  <a:cubicBezTo>
                    <a:pt x="37" y="109"/>
                    <a:pt x="36" y="109"/>
                    <a:pt x="36" y="110"/>
                  </a:cubicBezTo>
                  <a:cubicBezTo>
                    <a:pt x="36" y="110"/>
                    <a:pt x="36" y="110"/>
                    <a:pt x="36" y="110"/>
                  </a:cubicBezTo>
                  <a:cubicBezTo>
                    <a:pt x="36" y="110"/>
                    <a:pt x="36" y="110"/>
                    <a:pt x="36" y="110"/>
                  </a:cubicBezTo>
                  <a:cubicBezTo>
                    <a:pt x="35" y="110"/>
                    <a:pt x="35" y="110"/>
                    <a:pt x="35" y="110"/>
                  </a:cubicBezTo>
                  <a:cubicBezTo>
                    <a:pt x="33" y="110"/>
                    <a:pt x="32" y="111"/>
                    <a:pt x="30" y="112"/>
                  </a:cubicBezTo>
                  <a:cubicBezTo>
                    <a:pt x="30" y="112"/>
                    <a:pt x="29" y="112"/>
                    <a:pt x="29" y="113"/>
                  </a:cubicBezTo>
                  <a:cubicBezTo>
                    <a:pt x="29" y="113"/>
                    <a:pt x="30" y="114"/>
                    <a:pt x="30" y="114"/>
                  </a:cubicBezTo>
                  <a:cubicBezTo>
                    <a:pt x="31" y="114"/>
                    <a:pt x="33" y="114"/>
                    <a:pt x="34" y="115"/>
                  </a:cubicBezTo>
                  <a:cubicBezTo>
                    <a:pt x="34" y="115"/>
                    <a:pt x="34" y="115"/>
                    <a:pt x="34" y="115"/>
                  </a:cubicBezTo>
                  <a:cubicBezTo>
                    <a:pt x="34" y="115"/>
                    <a:pt x="34" y="115"/>
                    <a:pt x="34" y="115"/>
                  </a:cubicBezTo>
                  <a:cubicBezTo>
                    <a:pt x="34" y="115"/>
                    <a:pt x="34" y="115"/>
                    <a:pt x="34" y="115"/>
                  </a:cubicBezTo>
                  <a:cubicBezTo>
                    <a:pt x="36" y="115"/>
                    <a:pt x="37" y="116"/>
                    <a:pt x="38" y="117"/>
                  </a:cubicBezTo>
                  <a:cubicBezTo>
                    <a:pt x="38" y="117"/>
                    <a:pt x="38" y="117"/>
                    <a:pt x="38" y="117"/>
                  </a:cubicBezTo>
                  <a:cubicBezTo>
                    <a:pt x="37" y="117"/>
                    <a:pt x="37" y="118"/>
                    <a:pt x="36" y="117"/>
                  </a:cubicBezTo>
                  <a:cubicBezTo>
                    <a:pt x="36" y="116"/>
                    <a:pt x="36" y="117"/>
                    <a:pt x="35" y="117"/>
                  </a:cubicBezTo>
                  <a:cubicBezTo>
                    <a:pt x="34" y="117"/>
                    <a:pt x="33" y="116"/>
                    <a:pt x="31" y="116"/>
                  </a:cubicBezTo>
                  <a:cubicBezTo>
                    <a:pt x="30" y="116"/>
                    <a:pt x="30" y="116"/>
                    <a:pt x="29" y="117"/>
                  </a:cubicBezTo>
                  <a:cubicBezTo>
                    <a:pt x="29" y="118"/>
                    <a:pt x="28" y="118"/>
                    <a:pt x="27" y="118"/>
                  </a:cubicBezTo>
                  <a:cubicBezTo>
                    <a:pt x="27" y="117"/>
                    <a:pt x="27" y="117"/>
                    <a:pt x="27" y="117"/>
                  </a:cubicBezTo>
                  <a:cubicBezTo>
                    <a:pt x="27" y="117"/>
                    <a:pt x="27" y="117"/>
                    <a:pt x="27" y="117"/>
                  </a:cubicBezTo>
                  <a:cubicBezTo>
                    <a:pt x="28" y="116"/>
                    <a:pt x="28" y="115"/>
                    <a:pt x="26" y="115"/>
                  </a:cubicBezTo>
                  <a:cubicBezTo>
                    <a:pt x="25" y="115"/>
                    <a:pt x="24" y="116"/>
                    <a:pt x="24" y="116"/>
                  </a:cubicBezTo>
                  <a:cubicBezTo>
                    <a:pt x="23" y="117"/>
                    <a:pt x="23" y="117"/>
                    <a:pt x="24" y="118"/>
                  </a:cubicBezTo>
                  <a:cubicBezTo>
                    <a:pt x="24" y="118"/>
                    <a:pt x="24" y="119"/>
                    <a:pt x="24" y="119"/>
                  </a:cubicBezTo>
                  <a:cubicBezTo>
                    <a:pt x="24" y="120"/>
                    <a:pt x="24" y="120"/>
                    <a:pt x="24" y="120"/>
                  </a:cubicBezTo>
                  <a:cubicBezTo>
                    <a:pt x="25" y="122"/>
                    <a:pt x="26" y="124"/>
                    <a:pt x="26" y="126"/>
                  </a:cubicBezTo>
                  <a:cubicBezTo>
                    <a:pt x="26" y="127"/>
                    <a:pt x="27" y="127"/>
                    <a:pt x="27" y="127"/>
                  </a:cubicBezTo>
                  <a:cubicBezTo>
                    <a:pt x="29" y="127"/>
                    <a:pt x="29" y="128"/>
                    <a:pt x="30" y="128"/>
                  </a:cubicBezTo>
                  <a:cubicBezTo>
                    <a:pt x="31" y="129"/>
                    <a:pt x="31" y="129"/>
                    <a:pt x="31" y="130"/>
                  </a:cubicBezTo>
                  <a:cubicBezTo>
                    <a:pt x="31" y="131"/>
                    <a:pt x="32" y="132"/>
                    <a:pt x="33" y="133"/>
                  </a:cubicBezTo>
                  <a:cubicBezTo>
                    <a:pt x="34" y="133"/>
                    <a:pt x="36" y="133"/>
                    <a:pt x="37" y="132"/>
                  </a:cubicBezTo>
                  <a:cubicBezTo>
                    <a:pt x="37" y="132"/>
                    <a:pt x="37" y="131"/>
                    <a:pt x="37" y="131"/>
                  </a:cubicBezTo>
                  <a:cubicBezTo>
                    <a:pt x="37" y="131"/>
                    <a:pt x="37" y="131"/>
                    <a:pt x="37" y="131"/>
                  </a:cubicBezTo>
                  <a:cubicBezTo>
                    <a:pt x="37" y="131"/>
                    <a:pt x="37" y="131"/>
                    <a:pt x="37" y="131"/>
                  </a:cubicBezTo>
                  <a:cubicBezTo>
                    <a:pt x="37" y="131"/>
                    <a:pt x="38" y="131"/>
                    <a:pt x="38" y="131"/>
                  </a:cubicBezTo>
                  <a:cubicBezTo>
                    <a:pt x="38" y="132"/>
                    <a:pt x="39" y="133"/>
                    <a:pt x="40" y="132"/>
                  </a:cubicBezTo>
                  <a:cubicBezTo>
                    <a:pt x="40" y="132"/>
                    <a:pt x="40" y="131"/>
                    <a:pt x="40" y="131"/>
                  </a:cubicBezTo>
                  <a:cubicBezTo>
                    <a:pt x="40" y="131"/>
                    <a:pt x="40" y="130"/>
                    <a:pt x="40" y="131"/>
                  </a:cubicBezTo>
                  <a:cubicBezTo>
                    <a:pt x="41" y="131"/>
                    <a:pt x="43" y="130"/>
                    <a:pt x="42" y="132"/>
                  </a:cubicBezTo>
                  <a:cubicBezTo>
                    <a:pt x="41" y="133"/>
                    <a:pt x="42" y="133"/>
                    <a:pt x="42" y="133"/>
                  </a:cubicBezTo>
                  <a:cubicBezTo>
                    <a:pt x="41" y="134"/>
                    <a:pt x="39" y="133"/>
                    <a:pt x="40" y="136"/>
                  </a:cubicBezTo>
                  <a:cubicBezTo>
                    <a:pt x="39" y="135"/>
                    <a:pt x="39" y="135"/>
                    <a:pt x="39" y="135"/>
                  </a:cubicBezTo>
                  <a:cubicBezTo>
                    <a:pt x="39" y="135"/>
                    <a:pt x="39" y="135"/>
                    <a:pt x="39" y="135"/>
                  </a:cubicBezTo>
                  <a:cubicBezTo>
                    <a:pt x="39" y="135"/>
                    <a:pt x="39" y="135"/>
                    <a:pt x="39" y="135"/>
                  </a:cubicBezTo>
                  <a:cubicBezTo>
                    <a:pt x="39" y="135"/>
                    <a:pt x="39" y="134"/>
                    <a:pt x="38" y="134"/>
                  </a:cubicBezTo>
                  <a:cubicBezTo>
                    <a:pt x="38" y="134"/>
                    <a:pt x="38" y="134"/>
                    <a:pt x="38" y="134"/>
                  </a:cubicBezTo>
                  <a:cubicBezTo>
                    <a:pt x="37" y="134"/>
                    <a:pt x="35" y="135"/>
                    <a:pt x="34" y="136"/>
                  </a:cubicBezTo>
                  <a:cubicBezTo>
                    <a:pt x="35" y="138"/>
                    <a:pt x="37" y="140"/>
                    <a:pt x="38" y="141"/>
                  </a:cubicBezTo>
                  <a:cubicBezTo>
                    <a:pt x="38" y="141"/>
                    <a:pt x="39" y="141"/>
                    <a:pt x="39" y="141"/>
                  </a:cubicBezTo>
                  <a:cubicBezTo>
                    <a:pt x="40" y="142"/>
                    <a:pt x="41" y="142"/>
                    <a:pt x="40" y="142"/>
                  </a:cubicBezTo>
                  <a:cubicBezTo>
                    <a:pt x="39" y="143"/>
                    <a:pt x="40" y="145"/>
                    <a:pt x="39" y="146"/>
                  </a:cubicBezTo>
                  <a:cubicBezTo>
                    <a:pt x="40" y="146"/>
                    <a:pt x="40" y="144"/>
                    <a:pt x="41" y="145"/>
                  </a:cubicBezTo>
                  <a:cubicBezTo>
                    <a:pt x="42" y="146"/>
                    <a:pt x="42" y="146"/>
                    <a:pt x="43" y="146"/>
                  </a:cubicBezTo>
                  <a:cubicBezTo>
                    <a:pt x="44" y="145"/>
                    <a:pt x="45" y="144"/>
                    <a:pt x="45" y="143"/>
                  </a:cubicBezTo>
                  <a:cubicBezTo>
                    <a:pt x="45" y="142"/>
                    <a:pt x="46" y="142"/>
                    <a:pt x="45" y="141"/>
                  </a:cubicBezTo>
                  <a:cubicBezTo>
                    <a:pt x="45" y="140"/>
                    <a:pt x="45" y="140"/>
                    <a:pt x="44" y="140"/>
                  </a:cubicBezTo>
                  <a:cubicBezTo>
                    <a:pt x="44" y="140"/>
                    <a:pt x="44" y="140"/>
                    <a:pt x="44" y="140"/>
                  </a:cubicBezTo>
                  <a:cubicBezTo>
                    <a:pt x="44" y="140"/>
                    <a:pt x="44" y="140"/>
                    <a:pt x="44" y="140"/>
                  </a:cubicBezTo>
                  <a:cubicBezTo>
                    <a:pt x="44" y="140"/>
                    <a:pt x="44" y="139"/>
                    <a:pt x="44" y="139"/>
                  </a:cubicBezTo>
                  <a:cubicBezTo>
                    <a:pt x="45" y="138"/>
                    <a:pt x="45" y="137"/>
                    <a:pt x="46" y="135"/>
                  </a:cubicBezTo>
                  <a:cubicBezTo>
                    <a:pt x="47" y="133"/>
                    <a:pt x="47" y="133"/>
                    <a:pt x="45" y="132"/>
                  </a:cubicBezTo>
                  <a:cubicBezTo>
                    <a:pt x="45" y="132"/>
                    <a:pt x="45" y="132"/>
                    <a:pt x="45" y="132"/>
                  </a:cubicBezTo>
                  <a:cubicBezTo>
                    <a:pt x="45" y="132"/>
                    <a:pt x="45" y="132"/>
                    <a:pt x="45" y="132"/>
                  </a:cubicBezTo>
                  <a:cubicBezTo>
                    <a:pt x="45" y="132"/>
                    <a:pt x="45" y="132"/>
                    <a:pt x="45" y="132"/>
                  </a:cubicBezTo>
                  <a:cubicBezTo>
                    <a:pt x="45" y="131"/>
                    <a:pt x="47" y="132"/>
                    <a:pt x="47" y="131"/>
                  </a:cubicBezTo>
                  <a:cubicBezTo>
                    <a:pt x="47" y="129"/>
                    <a:pt x="47" y="127"/>
                    <a:pt x="48" y="125"/>
                  </a:cubicBezTo>
                  <a:cubicBezTo>
                    <a:pt x="48" y="124"/>
                    <a:pt x="47" y="124"/>
                    <a:pt x="47" y="124"/>
                  </a:cubicBezTo>
                  <a:cubicBezTo>
                    <a:pt x="47" y="124"/>
                    <a:pt x="47" y="124"/>
                    <a:pt x="47" y="124"/>
                  </a:cubicBezTo>
                  <a:cubicBezTo>
                    <a:pt x="47" y="124"/>
                    <a:pt x="47" y="124"/>
                    <a:pt x="47" y="123"/>
                  </a:cubicBezTo>
                  <a:cubicBezTo>
                    <a:pt x="48" y="123"/>
                    <a:pt x="48" y="123"/>
                    <a:pt x="48" y="122"/>
                  </a:cubicBezTo>
                  <a:cubicBezTo>
                    <a:pt x="48" y="121"/>
                    <a:pt x="48" y="121"/>
                    <a:pt x="47" y="121"/>
                  </a:cubicBezTo>
                  <a:cubicBezTo>
                    <a:pt x="46" y="121"/>
                    <a:pt x="47" y="121"/>
                    <a:pt x="48" y="120"/>
                  </a:cubicBezTo>
                  <a:cubicBezTo>
                    <a:pt x="49" y="119"/>
                    <a:pt x="49" y="118"/>
                    <a:pt x="48" y="116"/>
                  </a:cubicBezTo>
                  <a:cubicBezTo>
                    <a:pt x="48" y="116"/>
                    <a:pt x="48" y="115"/>
                    <a:pt x="48" y="115"/>
                  </a:cubicBezTo>
                  <a:cubicBezTo>
                    <a:pt x="49" y="115"/>
                    <a:pt x="49" y="115"/>
                    <a:pt x="49" y="115"/>
                  </a:cubicBezTo>
                  <a:cubicBezTo>
                    <a:pt x="50" y="116"/>
                    <a:pt x="50" y="116"/>
                    <a:pt x="51" y="117"/>
                  </a:cubicBezTo>
                  <a:cubicBezTo>
                    <a:pt x="51" y="117"/>
                    <a:pt x="52" y="118"/>
                    <a:pt x="53" y="117"/>
                  </a:cubicBezTo>
                  <a:cubicBezTo>
                    <a:pt x="53" y="116"/>
                    <a:pt x="53" y="114"/>
                    <a:pt x="53" y="113"/>
                  </a:cubicBezTo>
                  <a:cubicBezTo>
                    <a:pt x="53" y="112"/>
                    <a:pt x="53" y="111"/>
                    <a:pt x="53" y="111"/>
                  </a:cubicBezTo>
                  <a:cubicBezTo>
                    <a:pt x="53" y="111"/>
                    <a:pt x="54" y="110"/>
                    <a:pt x="54" y="110"/>
                  </a:cubicBezTo>
                  <a:cubicBezTo>
                    <a:pt x="54" y="109"/>
                    <a:pt x="55" y="108"/>
                    <a:pt x="53" y="107"/>
                  </a:cubicBezTo>
                  <a:cubicBezTo>
                    <a:pt x="53" y="107"/>
                    <a:pt x="53" y="107"/>
                    <a:pt x="53" y="107"/>
                  </a:cubicBezTo>
                  <a:cubicBezTo>
                    <a:pt x="53" y="107"/>
                    <a:pt x="53" y="106"/>
                    <a:pt x="53" y="106"/>
                  </a:cubicBezTo>
                  <a:cubicBezTo>
                    <a:pt x="53" y="106"/>
                    <a:pt x="53" y="106"/>
                    <a:pt x="53" y="106"/>
                  </a:cubicBezTo>
                  <a:cubicBezTo>
                    <a:pt x="53" y="106"/>
                    <a:pt x="54" y="106"/>
                    <a:pt x="53" y="106"/>
                  </a:cubicBezTo>
                  <a:cubicBezTo>
                    <a:pt x="53" y="105"/>
                    <a:pt x="53" y="105"/>
                    <a:pt x="53" y="105"/>
                  </a:cubicBezTo>
                  <a:cubicBezTo>
                    <a:pt x="52" y="105"/>
                    <a:pt x="52" y="105"/>
                    <a:pt x="52" y="105"/>
                  </a:cubicBezTo>
                  <a:cubicBezTo>
                    <a:pt x="52" y="104"/>
                    <a:pt x="52" y="104"/>
                    <a:pt x="53" y="104"/>
                  </a:cubicBezTo>
                  <a:cubicBezTo>
                    <a:pt x="54" y="104"/>
                    <a:pt x="54" y="103"/>
                    <a:pt x="54" y="102"/>
                  </a:cubicBezTo>
                  <a:cubicBezTo>
                    <a:pt x="54" y="101"/>
                    <a:pt x="53" y="101"/>
                    <a:pt x="54" y="100"/>
                  </a:cubicBezTo>
                  <a:cubicBezTo>
                    <a:pt x="54" y="100"/>
                    <a:pt x="55" y="100"/>
                    <a:pt x="56" y="100"/>
                  </a:cubicBezTo>
                  <a:cubicBezTo>
                    <a:pt x="56" y="101"/>
                    <a:pt x="57" y="100"/>
                    <a:pt x="57" y="100"/>
                  </a:cubicBezTo>
                  <a:cubicBezTo>
                    <a:pt x="59" y="98"/>
                    <a:pt x="58" y="96"/>
                    <a:pt x="56" y="95"/>
                  </a:cubicBezTo>
                  <a:cubicBezTo>
                    <a:pt x="56" y="95"/>
                    <a:pt x="56" y="95"/>
                    <a:pt x="56" y="95"/>
                  </a:cubicBezTo>
                  <a:cubicBezTo>
                    <a:pt x="56" y="95"/>
                    <a:pt x="57" y="95"/>
                    <a:pt x="57" y="95"/>
                  </a:cubicBezTo>
                  <a:cubicBezTo>
                    <a:pt x="57" y="95"/>
                    <a:pt x="58" y="95"/>
                    <a:pt x="58" y="95"/>
                  </a:cubicBezTo>
                  <a:cubicBezTo>
                    <a:pt x="59" y="94"/>
                    <a:pt x="58" y="93"/>
                    <a:pt x="58" y="93"/>
                  </a:cubicBezTo>
                  <a:cubicBezTo>
                    <a:pt x="58" y="93"/>
                    <a:pt x="58" y="93"/>
                    <a:pt x="58" y="93"/>
                  </a:cubicBezTo>
                  <a:cubicBezTo>
                    <a:pt x="58" y="92"/>
                    <a:pt x="57" y="92"/>
                    <a:pt x="57" y="91"/>
                  </a:cubicBezTo>
                  <a:cubicBezTo>
                    <a:pt x="56" y="91"/>
                    <a:pt x="56" y="91"/>
                    <a:pt x="57" y="90"/>
                  </a:cubicBezTo>
                  <a:cubicBezTo>
                    <a:pt x="57" y="90"/>
                    <a:pt x="57" y="90"/>
                    <a:pt x="57" y="90"/>
                  </a:cubicBezTo>
                  <a:cubicBezTo>
                    <a:pt x="58" y="91"/>
                    <a:pt x="58" y="90"/>
                    <a:pt x="58" y="89"/>
                  </a:cubicBezTo>
                  <a:cubicBezTo>
                    <a:pt x="58" y="88"/>
                    <a:pt x="58" y="88"/>
                    <a:pt x="58" y="87"/>
                  </a:cubicBezTo>
                  <a:cubicBezTo>
                    <a:pt x="58" y="86"/>
                    <a:pt x="58" y="86"/>
                    <a:pt x="58" y="86"/>
                  </a:cubicBezTo>
                  <a:cubicBezTo>
                    <a:pt x="59" y="86"/>
                    <a:pt x="60" y="85"/>
                    <a:pt x="61" y="85"/>
                  </a:cubicBezTo>
                  <a:cubicBezTo>
                    <a:pt x="62" y="84"/>
                    <a:pt x="63" y="84"/>
                    <a:pt x="62" y="83"/>
                  </a:cubicBezTo>
                  <a:cubicBezTo>
                    <a:pt x="62" y="83"/>
                    <a:pt x="62" y="83"/>
                    <a:pt x="62" y="82"/>
                  </a:cubicBezTo>
                  <a:cubicBezTo>
                    <a:pt x="62" y="81"/>
                    <a:pt x="63" y="81"/>
                    <a:pt x="64" y="81"/>
                  </a:cubicBezTo>
                  <a:cubicBezTo>
                    <a:pt x="65" y="81"/>
                    <a:pt x="65" y="81"/>
                    <a:pt x="65" y="81"/>
                  </a:cubicBezTo>
                  <a:cubicBezTo>
                    <a:pt x="66" y="79"/>
                    <a:pt x="67" y="79"/>
                    <a:pt x="68" y="78"/>
                  </a:cubicBezTo>
                  <a:close/>
                  <a:moveTo>
                    <a:pt x="56" y="53"/>
                  </a:moveTo>
                  <a:cubicBezTo>
                    <a:pt x="56" y="53"/>
                    <a:pt x="56" y="53"/>
                    <a:pt x="56" y="53"/>
                  </a:cubicBezTo>
                  <a:cubicBezTo>
                    <a:pt x="56" y="53"/>
                    <a:pt x="56" y="53"/>
                    <a:pt x="56" y="53"/>
                  </a:cubicBezTo>
                  <a:cubicBezTo>
                    <a:pt x="56" y="53"/>
                    <a:pt x="56" y="53"/>
                    <a:pt x="56" y="53"/>
                  </a:cubicBezTo>
                  <a:close/>
                  <a:moveTo>
                    <a:pt x="32" y="75"/>
                  </a:moveTo>
                  <a:cubicBezTo>
                    <a:pt x="32" y="75"/>
                    <a:pt x="32" y="75"/>
                    <a:pt x="32" y="75"/>
                  </a:cubicBezTo>
                  <a:cubicBezTo>
                    <a:pt x="32" y="75"/>
                    <a:pt x="32" y="75"/>
                    <a:pt x="32" y="75"/>
                  </a:cubicBezTo>
                  <a:cubicBezTo>
                    <a:pt x="32" y="75"/>
                    <a:pt x="32" y="75"/>
                    <a:pt x="32" y="75"/>
                  </a:cubicBezTo>
                  <a:close/>
                  <a:moveTo>
                    <a:pt x="94" y="107"/>
                  </a:moveTo>
                  <a:cubicBezTo>
                    <a:pt x="94" y="106"/>
                    <a:pt x="92" y="105"/>
                    <a:pt x="91" y="106"/>
                  </a:cubicBezTo>
                  <a:cubicBezTo>
                    <a:pt x="90" y="107"/>
                    <a:pt x="89" y="106"/>
                    <a:pt x="89" y="105"/>
                  </a:cubicBezTo>
                  <a:cubicBezTo>
                    <a:pt x="89" y="105"/>
                    <a:pt x="89" y="105"/>
                    <a:pt x="89" y="105"/>
                  </a:cubicBezTo>
                  <a:cubicBezTo>
                    <a:pt x="89" y="105"/>
                    <a:pt x="89" y="105"/>
                    <a:pt x="89" y="105"/>
                  </a:cubicBezTo>
                  <a:cubicBezTo>
                    <a:pt x="88" y="103"/>
                    <a:pt x="87" y="102"/>
                    <a:pt x="87" y="101"/>
                  </a:cubicBezTo>
                  <a:cubicBezTo>
                    <a:pt x="86" y="99"/>
                    <a:pt x="86" y="98"/>
                    <a:pt x="87" y="97"/>
                  </a:cubicBezTo>
                  <a:cubicBezTo>
                    <a:pt x="87" y="96"/>
                    <a:pt x="85" y="93"/>
                    <a:pt x="84" y="93"/>
                  </a:cubicBezTo>
                  <a:cubicBezTo>
                    <a:pt x="83" y="93"/>
                    <a:pt x="83" y="93"/>
                    <a:pt x="83" y="93"/>
                  </a:cubicBezTo>
                  <a:cubicBezTo>
                    <a:pt x="83" y="94"/>
                    <a:pt x="82" y="94"/>
                    <a:pt x="81" y="95"/>
                  </a:cubicBezTo>
                  <a:cubicBezTo>
                    <a:pt x="80" y="95"/>
                    <a:pt x="79" y="95"/>
                    <a:pt x="79" y="95"/>
                  </a:cubicBezTo>
                  <a:cubicBezTo>
                    <a:pt x="76" y="94"/>
                    <a:pt x="72" y="96"/>
                    <a:pt x="71" y="97"/>
                  </a:cubicBezTo>
                  <a:cubicBezTo>
                    <a:pt x="70" y="98"/>
                    <a:pt x="70" y="98"/>
                    <a:pt x="70" y="99"/>
                  </a:cubicBezTo>
                  <a:cubicBezTo>
                    <a:pt x="71" y="100"/>
                    <a:pt x="72" y="102"/>
                    <a:pt x="73" y="103"/>
                  </a:cubicBezTo>
                  <a:cubicBezTo>
                    <a:pt x="75" y="104"/>
                    <a:pt x="75" y="104"/>
                    <a:pt x="75" y="106"/>
                  </a:cubicBezTo>
                  <a:cubicBezTo>
                    <a:pt x="74" y="106"/>
                    <a:pt x="74" y="107"/>
                    <a:pt x="74" y="107"/>
                  </a:cubicBezTo>
                  <a:cubicBezTo>
                    <a:pt x="74" y="109"/>
                    <a:pt x="72" y="110"/>
                    <a:pt x="73" y="112"/>
                  </a:cubicBezTo>
                  <a:cubicBezTo>
                    <a:pt x="73" y="113"/>
                    <a:pt x="73" y="114"/>
                    <a:pt x="71" y="115"/>
                  </a:cubicBezTo>
                  <a:cubicBezTo>
                    <a:pt x="71" y="115"/>
                    <a:pt x="71" y="115"/>
                    <a:pt x="71" y="115"/>
                  </a:cubicBezTo>
                  <a:cubicBezTo>
                    <a:pt x="70" y="116"/>
                    <a:pt x="71" y="117"/>
                    <a:pt x="70" y="119"/>
                  </a:cubicBezTo>
                  <a:cubicBezTo>
                    <a:pt x="70" y="119"/>
                    <a:pt x="71" y="119"/>
                    <a:pt x="71" y="119"/>
                  </a:cubicBezTo>
                  <a:cubicBezTo>
                    <a:pt x="72" y="119"/>
                    <a:pt x="72" y="119"/>
                    <a:pt x="73" y="119"/>
                  </a:cubicBezTo>
                  <a:cubicBezTo>
                    <a:pt x="74" y="118"/>
                    <a:pt x="75" y="117"/>
                    <a:pt x="76" y="118"/>
                  </a:cubicBezTo>
                  <a:cubicBezTo>
                    <a:pt x="77" y="118"/>
                    <a:pt x="78" y="117"/>
                    <a:pt x="79" y="116"/>
                  </a:cubicBezTo>
                  <a:cubicBezTo>
                    <a:pt x="80" y="115"/>
                    <a:pt x="80" y="114"/>
                    <a:pt x="82" y="114"/>
                  </a:cubicBezTo>
                  <a:cubicBezTo>
                    <a:pt x="82" y="114"/>
                    <a:pt x="82" y="114"/>
                    <a:pt x="82" y="114"/>
                  </a:cubicBezTo>
                  <a:cubicBezTo>
                    <a:pt x="83" y="116"/>
                    <a:pt x="83" y="117"/>
                    <a:pt x="83" y="118"/>
                  </a:cubicBezTo>
                  <a:cubicBezTo>
                    <a:pt x="84" y="119"/>
                    <a:pt x="84" y="119"/>
                    <a:pt x="83" y="119"/>
                  </a:cubicBezTo>
                  <a:cubicBezTo>
                    <a:pt x="82" y="120"/>
                    <a:pt x="83" y="121"/>
                    <a:pt x="83" y="122"/>
                  </a:cubicBezTo>
                  <a:cubicBezTo>
                    <a:pt x="83" y="123"/>
                    <a:pt x="82" y="123"/>
                    <a:pt x="82" y="124"/>
                  </a:cubicBezTo>
                  <a:cubicBezTo>
                    <a:pt x="82" y="124"/>
                    <a:pt x="82" y="125"/>
                    <a:pt x="82" y="125"/>
                  </a:cubicBezTo>
                  <a:cubicBezTo>
                    <a:pt x="83" y="126"/>
                    <a:pt x="83" y="125"/>
                    <a:pt x="83" y="125"/>
                  </a:cubicBezTo>
                  <a:cubicBezTo>
                    <a:pt x="85" y="124"/>
                    <a:pt x="86" y="122"/>
                    <a:pt x="87" y="121"/>
                  </a:cubicBezTo>
                  <a:cubicBezTo>
                    <a:pt x="88" y="120"/>
                    <a:pt x="89" y="119"/>
                    <a:pt x="90" y="117"/>
                  </a:cubicBezTo>
                  <a:cubicBezTo>
                    <a:pt x="90" y="116"/>
                    <a:pt x="91" y="116"/>
                    <a:pt x="92" y="115"/>
                  </a:cubicBezTo>
                  <a:cubicBezTo>
                    <a:pt x="92" y="115"/>
                    <a:pt x="92" y="115"/>
                    <a:pt x="92" y="115"/>
                  </a:cubicBezTo>
                  <a:cubicBezTo>
                    <a:pt x="93" y="115"/>
                    <a:pt x="93" y="115"/>
                    <a:pt x="92" y="113"/>
                  </a:cubicBezTo>
                  <a:cubicBezTo>
                    <a:pt x="94" y="113"/>
                    <a:pt x="94" y="112"/>
                    <a:pt x="93" y="111"/>
                  </a:cubicBezTo>
                  <a:cubicBezTo>
                    <a:pt x="93" y="110"/>
                    <a:pt x="93" y="109"/>
                    <a:pt x="94" y="108"/>
                  </a:cubicBezTo>
                  <a:cubicBezTo>
                    <a:pt x="94" y="107"/>
                    <a:pt x="94" y="107"/>
                    <a:pt x="94" y="107"/>
                  </a:cubicBezTo>
                  <a:close/>
                  <a:moveTo>
                    <a:pt x="156" y="22"/>
                  </a:moveTo>
                  <a:cubicBezTo>
                    <a:pt x="156" y="23"/>
                    <a:pt x="156" y="24"/>
                    <a:pt x="154" y="24"/>
                  </a:cubicBezTo>
                  <a:cubicBezTo>
                    <a:pt x="152" y="25"/>
                    <a:pt x="150" y="26"/>
                    <a:pt x="148" y="26"/>
                  </a:cubicBezTo>
                  <a:cubicBezTo>
                    <a:pt x="147" y="26"/>
                    <a:pt x="146" y="28"/>
                    <a:pt x="145" y="28"/>
                  </a:cubicBezTo>
                  <a:cubicBezTo>
                    <a:pt x="144" y="28"/>
                    <a:pt x="143" y="28"/>
                    <a:pt x="143" y="27"/>
                  </a:cubicBezTo>
                  <a:cubicBezTo>
                    <a:pt x="142" y="25"/>
                    <a:pt x="143" y="23"/>
                    <a:pt x="144" y="22"/>
                  </a:cubicBezTo>
                  <a:cubicBezTo>
                    <a:pt x="146" y="21"/>
                    <a:pt x="147" y="20"/>
                    <a:pt x="148" y="19"/>
                  </a:cubicBezTo>
                  <a:cubicBezTo>
                    <a:pt x="149" y="18"/>
                    <a:pt x="150" y="18"/>
                    <a:pt x="152" y="17"/>
                  </a:cubicBezTo>
                  <a:cubicBezTo>
                    <a:pt x="152" y="17"/>
                    <a:pt x="153" y="17"/>
                    <a:pt x="154" y="18"/>
                  </a:cubicBezTo>
                  <a:cubicBezTo>
                    <a:pt x="155" y="19"/>
                    <a:pt x="156" y="20"/>
                    <a:pt x="156" y="22"/>
                  </a:cubicBezTo>
                  <a:close/>
                  <a:moveTo>
                    <a:pt x="70" y="94"/>
                  </a:moveTo>
                  <a:cubicBezTo>
                    <a:pt x="69" y="94"/>
                    <a:pt x="70" y="93"/>
                    <a:pt x="70" y="93"/>
                  </a:cubicBezTo>
                  <a:cubicBezTo>
                    <a:pt x="70" y="92"/>
                    <a:pt x="69" y="91"/>
                    <a:pt x="69" y="91"/>
                  </a:cubicBezTo>
                  <a:cubicBezTo>
                    <a:pt x="69" y="90"/>
                    <a:pt x="69" y="89"/>
                    <a:pt x="69" y="88"/>
                  </a:cubicBezTo>
                  <a:cubicBezTo>
                    <a:pt x="69" y="87"/>
                    <a:pt x="68" y="86"/>
                    <a:pt x="67" y="86"/>
                  </a:cubicBezTo>
                  <a:cubicBezTo>
                    <a:pt x="67" y="86"/>
                    <a:pt x="66" y="86"/>
                    <a:pt x="66" y="85"/>
                  </a:cubicBezTo>
                  <a:cubicBezTo>
                    <a:pt x="66" y="85"/>
                    <a:pt x="66" y="84"/>
                    <a:pt x="67" y="84"/>
                  </a:cubicBezTo>
                  <a:cubicBezTo>
                    <a:pt x="68" y="84"/>
                    <a:pt x="70" y="83"/>
                    <a:pt x="71" y="83"/>
                  </a:cubicBezTo>
                  <a:cubicBezTo>
                    <a:pt x="72" y="83"/>
                    <a:pt x="72" y="82"/>
                    <a:pt x="72" y="82"/>
                  </a:cubicBezTo>
                  <a:cubicBezTo>
                    <a:pt x="72" y="81"/>
                    <a:pt x="72" y="80"/>
                    <a:pt x="73" y="80"/>
                  </a:cubicBezTo>
                  <a:cubicBezTo>
                    <a:pt x="74" y="80"/>
                    <a:pt x="74" y="81"/>
                    <a:pt x="74" y="81"/>
                  </a:cubicBezTo>
                  <a:cubicBezTo>
                    <a:pt x="74" y="82"/>
                    <a:pt x="74" y="82"/>
                    <a:pt x="74" y="82"/>
                  </a:cubicBezTo>
                  <a:cubicBezTo>
                    <a:pt x="75" y="81"/>
                    <a:pt x="75" y="80"/>
                    <a:pt x="76" y="81"/>
                  </a:cubicBezTo>
                  <a:cubicBezTo>
                    <a:pt x="77" y="82"/>
                    <a:pt x="78" y="82"/>
                    <a:pt x="78" y="83"/>
                  </a:cubicBezTo>
                  <a:cubicBezTo>
                    <a:pt x="78" y="84"/>
                    <a:pt x="78" y="84"/>
                    <a:pt x="78" y="84"/>
                  </a:cubicBezTo>
                  <a:cubicBezTo>
                    <a:pt x="78" y="84"/>
                    <a:pt x="78" y="84"/>
                    <a:pt x="78" y="84"/>
                  </a:cubicBezTo>
                  <a:cubicBezTo>
                    <a:pt x="78" y="84"/>
                    <a:pt x="78" y="84"/>
                    <a:pt x="78" y="84"/>
                  </a:cubicBezTo>
                  <a:cubicBezTo>
                    <a:pt x="79" y="85"/>
                    <a:pt x="79" y="85"/>
                    <a:pt x="79" y="86"/>
                  </a:cubicBezTo>
                  <a:cubicBezTo>
                    <a:pt x="79" y="86"/>
                    <a:pt x="79" y="86"/>
                    <a:pt x="79" y="86"/>
                  </a:cubicBezTo>
                  <a:cubicBezTo>
                    <a:pt x="79" y="87"/>
                    <a:pt x="79" y="87"/>
                    <a:pt x="79" y="88"/>
                  </a:cubicBezTo>
                  <a:cubicBezTo>
                    <a:pt x="80" y="90"/>
                    <a:pt x="79" y="91"/>
                    <a:pt x="79" y="92"/>
                  </a:cubicBezTo>
                  <a:cubicBezTo>
                    <a:pt x="79" y="93"/>
                    <a:pt x="78" y="93"/>
                    <a:pt x="77" y="93"/>
                  </a:cubicBezTo>
                  <a:cubicBezTo>
                    <a:pt x="77" y="94"/>
                    <a:pt x="76" y="93"/>
                    <a:pt x="76" y="93"/>
                  </a:cubicBezTo>
                  <a:cubicBezTo>
                    <a:pt x="75" y="93"/>
                    <a:pt x="73" y="94"/>
                    <a:pt x="72" y="94"/>
                  </a:cubicBezTo>
                  <a:cubicBezTo>
                    <a:pt x="71" y="95"/>
                    <a:pt x="71" y="93"/>
                    <a:pt x="70" y="94"/>
                  </a:cubicBezTo>
                  <a:close/>
                  <a:moveTo>
                    <a:pt x="130" y="71"/>
                  </a:moveTo>
                  <a:cubicBezTo>
                    <a:pt x="130" y="71"/>
                    <a:pt x="130" y="71"/>
                    <a:pt x="130" y="71"/>
                  </a:cubicBezTo>
                  <a:cubicBezTo>
                    <a:pt x="129" y="71"/>
                    <a:pt x="129" y="72"/>
                    <a:pt x="129" y="72"/>
                  </a:cubicBezTo>
                  <a:cubicBezTo>
                    <a:pt x="128" y="73"/>
                    <a:pt x="127" y="73"/>
                    <a:pt x="126" y="72"/>
                  </a:cubicBezTo>
                  <a:cubicBezTo>
                    <a:pt x="125" y="71"/>
                    <a:pt x="124" y="71"/>
                    <a:pt x="123" y="71"/>
                  </a:cubicBezTo>
                  <a:cubicBezTo>
                    <a:pt x="122" y="72"/>
                    <a:pt x="121" y="72"/>
                    <a:pt x="120" y="73"/>
                  </a:cubicBezTo>
                  <a:cubicBezTo>
                    <a:pt x="120" y="73"/>
                    <a:pt x="120" y="73"/>
                    <a:pt x="120" y="73"/>
                  </a:cubicBezTo>
                  <a:cubicBezTo>
                    <a:pt x="120" y="74"/>
                    <a:pt x="120" y="74"/>
                    <a:pt x="119" y="74"/>
                  </a:cubicBezTo>
                  <a:cubicBezTo>
                    <a:pt x="119" y="74"/>
                    <a:pt x="119" y="74"/>
                    <a:pt x="119" y="74"/>
                  </a:cubicBezTo>
                  <a:cubicBezTo>
                    <a:pt x="118" y="73"/>
                    <a:pt x="118" y="73"/>
                    <a:pt x="119" y="72"/>
                  </a:cubicBezTo>
                  <a:cubicBezTo>
                    <a:pt x="120" y="70"/>
                    <a:pt x="122" y="71"/>
                    <a:pt x="122" y="69"/>
                  </a:cubicBezTo>
                  <a:cubicBezTo>
                    <a:pt x="122" y="69"/>
                    <a:pt x="125" y="69"/>
                    <a:pt x="125" y="69"/>
                  </a:cubicBezTo>
                  <a:cubicBezTo>
                    <a:pt x="127" y="71"/>
                    <a:pt x="128" y="71"/>
                    <a:pt x="129" y="71"/>
                  </a:cubicBezTo>
                  <a:cubicBezTo>
                    <a:pt x="130" y="71"/>
                    <a:pt x="130" y="70"/>
                    <a:pt x="130" y="71"/>
                  </a:cubicBezTo>
                  <a:close/>
                  <a:moveTo>
                    <a:pt x="118" y="27"/>
                  </a:moveTo>
                  <a:cubicBezTo>
                    <a:pt x="117" y="26"/>
                    <a:pt x="117" y="25"/>
                    <a:pt x="117" y="24"/>
                  </a:cubicBezTo>
                  <a:cubicBezTo>
                    <a:pt x="117" y="23"/>
                    <a:pt x="117" y="22"/>
                    <a:pt x="118" y="22"/>
                  </a:cubicBezTo>
                  <a:cubicBezTo>
                    <a:pt x="118" y="22"/>
                    <a:pt x="119" y="22"/>
                    <a:pt x="119" y="23"/>
                  </a:cubicBezTo>
                  <a:cubicBezTo>
                    <a:pt x="120" y="24"/>
                    <a:pt x="121" y="24"/>
                    <a:pt x="121" y="25"/>
                  </a:cubicBezTo>
                  <a:cubicBezTo>
                    <a:pt x="121" y="25"/>
                    <a:pt x="121" y="25"/>
                    <a:pt x="121" y="25"/>
                  </a:cubicBezTo>
                  <a:cubicBezTo>
                    <a:pt x="122" y="26"/>
                    <a:pt x="122" y="26"/>
                    <a:pt x="121" y="27"/>
                  </a:cubicBezTo>
                  <a:cubicBezTo>
                    <a:pt x="121" y="27"/>
                    <a:pt x="121" y="27"/>
                    <a:pt x="120" y="28"/>
                  </a:cubicBezTo>
                  <a:cubicBezTo>
                    <a:pt x="119" y="28"/>
                    <a:pt x="118" y="28"/>
                    <a:pt x="118" y="27"/>
                  </a:cubicBezTo>
                  <a:close/>
                  <a:moveTo>
                    <a:pt x="65" y="65"/>
                  </a:moveTo>
                  <a:cubicBezTo>
                    <a:pt x="65" y="63"/>
                    <a:pt x="66" y="63"/>
                    <a:pt x="68" y="64"/>
                  </a:cubicBezTo>
                  <a:cubicBezTo>
                    <a:pt x="70" y="64"/>
                    <a:pt x="70" y="65"/>
                    <a:pt x="70" y="66"/>
                  </a:cubicBezTo>
                  <a:cubicBezTo>
                    <a:pt x="69" y="67"/>
                    <a:pt x="68" y="67"/>
                    <a:pt x="67" y="67"/>
                  </a:cubicBezTo>
                  <a:cubicBezTo>
                    <a:pt x="66" y="67"/>
                    <a:pt x="65" y="66"/>
                    <a:pt x="65" y="65"/>
                  </a:cubicBezTo>
                  <a:close/>
                  <a:moveTo>
                    <a:pt x="52" y="16"/>
                  </a:moveTo>
                  <a:cubicBezTo>
                    <a:pt x="52" y="16"/>
                    <a:pt x="53" y="15"/>
                    <a:pt x="53" y="15"/>
                  </a:cubicBezTo>
                  <a:cubicBezTo>
                    <a:pt x="54" y="16"/>
                    <a:pt x="55" y="16"/>
                    <a:pt x="55" y="17"/>
                  </a:cubicBezTo>
                  <a:cubicBezTo>
                    <a:pt x="55" y="18"/>
                    <a:pt x="55" y="18"/>
                    <a:pt x="56" y="18"/>
                  </a:cubicBezTo>
                  <a:cubicBezTo>
                    <a:pt x="56" y="19"/>
                    <a:pt x="55" y="19"/>
                    <a:pt x="55" y="19"/>
                  </a:cubicBezTo>
                  <a:cubicBezTo>
                    <a:pt x="55" y="20"/>
                    <a:pt x="54" y="20"/>
                    <a:pt x="53" y="20"/>
                  </a:cubicBezTo>
                  <a:cubicBezTo>
                    <a:pt x="52" y="19"/>
                    <a:pt x="51" y="18"/>
                    <a:pt x="52" y="16"/>
                  </a:cubicBezTo>
                  <a:close/>
                  <a:moveTo>
                    <a:pt x="112" y="79"/>
                  </a:moveTo>
                  <a:cubicBezTo>
                    <a:pt x="111" y="80"/>
                    <a:pt x="111" y="80"/>
                    <a:pt x="110" y="80"/>
                  </a:cubicBezTo>
                  <a:cubicBezTo>
                    <a:pt x="109" y="79"/>
                    <a:pt x="108" y="77"/>
                    <a:pt x="108" y="75"/>
                  </a:cubicBezTo>
                  <a:cubicBezTo>
                    <a:pt x="108" y="75"/>
                    <a:pt x="108" y="74"/>
                    <a:pt x="109" y="74"/>
                  </a:cubicBezTo>
                  <a:cubicBezTo>
                    <a:pt x="109" y="74"/>
                    <a:pt x="109" y="75"/>
                    <a:pt x="110" y="75"/>
                  </a:cubicBezTo>
                  <a:cubicBezTo>
                    <a:pt x="110" y="76"/>
                    <a:pt x="110" y="77"/>
                    <a:pt x="112" y="78"/>
                  </a:cubicBezTo>
                  <a:cubicBezTo>
                    <a:pt x="112" y="78"/>
                    <a:pt x="112" y="79"/>
                    <a:pt x="112" y="79"/>
                  </a:cubicBezTo>
                  <a:close/>
                  <a:moveTo>
                    <a:pt x="135" y="67"/>
                  </a:moveTo>
                  <a:cubicBezTo>
                    <a:pt x="135" y="68"/>
                    <a:pt x="134" y="69"/>
                    <a:pt x="133" y="69"/>
                  </a:cubicBezTo>
                  <a:cubicBezTo>
                    <a:pt x="133" y="69"/>
                    <a:pt x="132" y="68"/>
                    <a:pt x="132" y="68"/>
                  </a:cubicBezTo>
                  <a:cubicBezTo>
                    <a:pt x="132" y="67"/>
                    <a:pt x="133" y="66"/>
                    <a:pt x="134" y="66"/>
                  </a:cubicBezTo>
                  <a:cubicBezTo>
                    <a:pt x="134" y="66"/>
                    <a:pt x="135" y="66"/>
                    <a:pt x="135" y="67"/>
                  </a:cubicBezTo>
                  <a:close/>
                  <a:moveTo>
                    <a:pt x="65" y="55"/>
                  </a:moveTo>
                  <a:cubicBezTo>
                    <a:pt x="65" y="55"/>
                    <a:pt x="64" y="55"/>
                    <a:pt x="63" y="55"/>
                  </a:cubicBezTo>
                  <a:cubicBezTo>
                    <a:pt x="63" y="55"/>
                    <a:pt x="63" y="55"/>
                    <a:pt x="62" y="55"/>
                  </a:cubicBezTo>
                  <a:cubicBezTo>
                    <a:pt x="62" y="54"/>
                    <a:pt x="62" y="54"/>
                    <a:pt x="62" y="53"/>
                  </a:cubicBezTo>
                  <a:cubicBezTo>
                    <a:pt x="62" y="52"/>
                    <a:pt x="63" y="53"/>
                    <a:pt x="63" y="53"/>
                  </a:cubicBezTo>
                  <a:cubicBezTo>
                    <a:pt x="64" y="53"/>
                    <a:pt x="65" y="54"/>
                    <a:pt x="65" y="55"/>
                  </a:cubicBezTo>
                  <a:close/>
                  <a:moveTo>
                    <a:pt x="102" y="142"/>
                  </a:moveTo>
                  <a:cubicBezTo>
                    <a:pt x="102" y="142"/>
                    <a:pt x="102" y="142"/>
                    <a:pt x="102" y="142"/>
                  </a:cubicBezTo>
                  <a:cubicBezTo>
                    <a:pt x="101" y="145"/>
                    <a:pt x="100" y="147"/>
                    <a:pt x="98" y="149"/>
                  </a:cubicBezTo>
                  <a:cubicBezTo>
                    <a:pt x="99" y="146"/>
                    <a:pt x="101" y="144"/>
                    <a:pt x="102" y="142"/>
                  </a:cubicBezTo>
                  <a:close/>
                  <a:moveTo>
                    <a:pt x="4" y="43"/>
                  </a:moveTo>
                  <a:cubicBezTo>
                    <a:pt x="4" y="43"/>
                    <a:pt x="3" y="43"/>
                    <a:pt x="3" y="44"/>
                  </a:cubicBezTo>
                  <a:cubicBezTo>
                    <a:pt x="2" y="43"/>
                    <a:pt x="2" y="43"/>
                    <a:pt x="2" y="43"/>
                  </a:cubicBezTo>
                  <a:cubicBezTo>
                    <a:pt x="2" y="42"/>
                    <a:pt x="3" y="42"/>
                    <a:pt x="2" y="41"/>
                  </a:cubicBezTo>
                  <a:cubicBezTo>
                    <a:pt x="2" y="41"/>
                    <a:pt x="2" y="41"/>
                    <a:pt x="3" y="41"/>
                  </a:cubicBezTo>
                  <a:cubicBezTo>
                    <a:pt x="4" y="41"/>
                    <a:pt x="4" y="42"/>
                    <a:pt x="4" y="43"/>
                  </a:cubicBezTo>
                  <a:close/>
                  <a:moveTo>
                    <a:pt x="68" y="4"/>
                  </a:moveTo>
                  <a:cubicBezTo>
                    <a:pt x="68" y="3"/>
                    <a:pt x="68" y="3"/>
                    <a:pt x="69" y="3"/>
                  </a:cubicBezTo>
                  <a:cubicBezTo>
                    <a:pt x="69" y="3"/>
                    <a:pt x="70" y="3"/>
                    <a:pt x="70" y="4"/>
                  </a:cubicBezTo>
                  <a:cubicBezTo>
                    <a:pt x="70" y="4"/>
                    <a:pt x="70" y="5"/>
                    <a:pt x="70" y="5"/>
                  </a:cubicBezTo>
                  <a:cubicBezTo>
                    <a:pt x="69" y="5"/>
                    <a:pt x="68" y="4"/>
                    <a:pt x="68" y="4"/>
                  </a:cubicBezTo>
                  <a:close/>
                  <a:moveTo>
                    <a:pt x="70" y="3"/>
                  </a:moveTo>
                  <a:cubicBezTo>
                    <a:pt x="70" y="1"/>
                    <a:pt x="69" y="1"/>
                    <a:pt x="69" y="0"/>
                  </a:cubicBezTo>
                  <a:cubicBezTo>
                    <a:pt x="69" y="0"/>
                    <a:pt x="69" y="0"/>
                    <a:pt x="70" y="0"/>
                  </a:cubicBezTo>
                  <a:cubicBezTo>
                    <a:pt x="70" y="1"/>
                    <a:pt x="70" y="1"/>
                    <a:pt x="70" y="1"/>
                  </a:cubicBezTo>
                  <a:cubicBezTo>
                    <a:pt x="71" y="1"/>
                    <a:pt x="71" y="0"/>
                    <a:pt x="71" y="1"/>
                  </a:cubicBezTo>
                  <a:cubicBezTo>
                    <a:pt x="71" y="2"/>
                    <a:pt x="71" y="2"/>
                    <a:pt x="70" y="3"/>
                  </a:cubicBezTo>
                  <a:close/>
                  <a:moveTo>
                    <a:pt x="2" y="40"/>
                  </a:moveTo>
                  <a:cubicBezTo>
                    <a:pt x="2" y="39"/>
                    <a:pt x="2" y="39"/>
                    <a:pt x="2" y="39"/>
                  </a:cubicBezTo>
                  <a:cubicBezTo>
                    <a:pt x="3" y="39"/>
                    <a:pt x="3" y="39"/>
                    <a:pt x="3" y="40"/>
                  </a:cubicBezTo>
                  <a:cubicBezTo>
                    <a:pt x="4" y="40"/>
                    <a:pt x="3" y="40"/>
                    <a:pt x="3" y="40"/>
                  </a:cubicBezTo>
                  <a:cubicBezTo>
                    <a:pt x="2" y="40"/>
                    <a:pt x="2" y="40"/>
                    <a:pt x="2" y="40"/>
                  </a:cubicBezTo>
                  <a:close/>
                  <a:moveTo>
                    <a:pt x="72" y="3"/>
                  </a:moveTo>
                  <a:cubicBezTo>
                    <a:pt x="72" y="2"/>
                    <a:pt x="73" y="2"/>
                    <a:pt x="73" y="2"/>
                  </a:cubicBezTo>
                  <a:cubicBezTo>
                    <a:pt x="74" y="2"/>
                    <a:pt x="74" y="2"/>
                    <a:pt x="74" y="3"/>
                  </a:cubicBezTo>
                  <a:cubicBezTo>
                    <a:pt x="73" y="3"/>
                    <a:pt x="73" y="3"/>
                    <a:pt x="72" y="4"/>
                  </a:cubicBezTo>
                  <a:cubicBezTo>
                    <a:pt x="72" y="4"/>
                    <a:pt x="72" y="3"/>
                    <a:pt x="72" y="3"/>
                  </a:cubicBezTo>
                  <a:close/>
                  <a:moveTo>
                    <a:pt x="93" y="14"/>
                  </a:moveTo>
                  <a:cubicBezTo>
                    <a:pt x="93" y="14"/>
                    <a:pt x="92" y="13"/>
                    <a:pt x="93" y="13"/>
                  </a:cubicBezTo>
                  <a:cubicBezTo>
                    <a:pt x="94" y="13"/>
                    <a:pt x="94" y="14"/>
                    <a:pt x="94" y="14"/>
                  </a:cubicBezTo>
                  <a:cubicBezTo>
                    <a:pt x="94" y="15"/>
                    <a:pt x="94" y="15"/>
                    <a:pt x="93" y="15"/>
                  </a:cubicBezTo>
                  <a:cubicBezTo>
                    <a:pt x="93" y="15"/>
                    <a:pt x="92" y="15"/>
                    <a:pt x="93" y="14"/>
                  </a:cubicBezTo>
                  <a:close/>
                  <a:moveTo>
                    <a:pt x="64" y="11"/>
                  </a:moveTo>
                  <a:cubicBezTo>
                    <a:pt x="63" y="10"/>
                    <a:pt x="64" y="9"/>
                    <a:pt x="65" y="8"/>
                  </a:cubicBezTo>
                  <a:cubicBezTo>
                    <a:pt x="65" y="9"/>
                    <a:pt x="66" y="10"/>
                    <a:pt x="65" y="11"/>
                  </a:cubicBezTo>
                  <a:cubicBezTo>
                    <a:pt x="64" y="11"/>
                    <a:pt x="64" y="11"/>
                    <a:pt x="64" y="11"/>
                  </a:cubicBezTo>
                  <a:close/>
                  <a:moveTo>
                    <a:pt x="65" y="58"/>
                  </a:moveTo>
                  <a:cubicBezTo>
                    <a:pt x="65" y="57"/>
                    <a:pt x="64" y="57"/>
                    <a:pt x="65" y="57"/>
                  </a:cubicBezTo>
                  <a:cubicBezTo>
                    <a:pt x="65" y="57"/>
                    <a:pt x="65" y="57"/>
                    <a:pt x="65" y="58"/>
                  </a:cubicBezTo>
                  <a:cubicBezTo>
                    <a:pt x="65" y="58"/>
                    <a:pt x="65" y="59"/>
                    <a:pt x="65" y="59"/>
                  </a:cubicBezTo>
                  <a:cubicBezTo>
                    <a:pt x="64" y="59"/>
                    <a:pt x="64" y="58"/>
                    <a:pt x="65" y="58"/>
                  </a:cubicBezTo>
                  <a:close/>
                  <a:moveTo>
                    <a:pt x="27" y="29"/>
                  </a:moveTo>
                  <a:cubicBezTo>
                    <a:pt x="27" y="29"/>
                    <a:pt x="27" y="29"/>
                    <a:pt x="27" y="29"/>
                  </a:cubicBezTo>
                  <a:cubicBezTo>
                    <a:pt x="28" y="29"/>
                    <a:pt x="28" y="29"/>
                    <a:pt x="28" y="29"/>
                  </a:cubicBezTo>
                  <a:cubicBezTo>
                    <a:pt x="28" y="29"/>
                    <a:pt x="27" y="30"/>
                    <a:pt x="27" y="30"/>
                  </a:cubicBezTo>
                  <a:cubicBezTo>
                    <a:pt x="27" y="30"/>
                    <a:pt x="27" y="29"/>
                    <a:pt x="27" y="29"/>
                  </a:cubicBezTo>
                  <a:close/>
                  <a:moveTo>
                    <a:pt x="75" y="16"/>
                  </a:moveTo>
                  <a:cubicBezTo>
                    <a:pt x="75" y="16"/>
                    <a:pt x="74" y="17"/>
                    <a:pt x="74" y="17"/>
                  </a:cubicBezTo>
                  <a:cubicBezTo>
                    <a:pt x="74" y="16"/>
                    <a:pt x="74" y="16"/>
                    <a:pt x="75" y="16"/>
                  </a:cubicBezTo>
                  <a:close/>
                  <a:moveTo>
                    <a:pt x="42" y="148"/>
                  </a:moveTo>
                  <a:cubicBezTo>
                    <a:pt x="42" y="148"/>
                    <a:pt x="42" y="148"/>
                    <a:pt x="42" y="148"/>
                  </a:cubicBezTo>
                  <a:cubicBezTo>
                    <a:pt x="41" y="148"/>
                    <a:pt x="41" y="148"/>
                    <a:pt x="41" y="148"/>
                  </a:cubicBezTo>
                  <a:cubicBezTo>
                    <a:pt x="41" y="148"/>
                    <a:pt x="41" y="147"/>
                    <a:pt x="42" y="147"/>
                  </a:cubicBezTo>
                  <a:cubicBezTo>
                    <a:pt x="42" y="148"/>
                    <a:pt x="42" y="148"/>
                    <a:pt x="42" y="148"/>
                  </a:cubicBezTo>
                  <a:close/>
                  <a:moveTo>
                    <a:pt x="29" y="79"/>
                  </a:moveTo>
                  <a:cubicBezTo>
                    <a:pt x="29" y="79"/>
                    <a:pt x="28" y="79"/>
                    <a:pt x="29" y="79"/>
                  </a:cubicBezTo>
                  <a:cubicBezTo>
                    <a:pt x="29" y="78"/>
                    <a:pt x="29" y="78"/>
                    <a:pt x="29" y="78"/>
                  </a:cubicBezTo>
                  <a:cubicBezTo>
                    <a:pt x="29" y="78"/>
                    <a:pt x="29" y="78"/>
                    <a:pt x="29" y="79"/>
                  </a:cubicBezTo>
                  <a:cubicBezTo>
                    <a:pt x="29" y="79"/>
                    <a:pt x="29" y="79"/>
                    <a:pt x="29" y="79"/>
                  </a:cubicBezTo>
                  <a:close/>
                  <a:moveTo>
                    <a:pt x="86" y="124"/>
                  </a:moveTo>
                  <a:cubicBezTo>
                    <a:pt x="86" y="124"/>
                    <a:pt x="86" y="125"/>
                    <a:pt x="86" y="125"/>
                  </a:cubicBezTo>
                  <a:cubicBezTo>
                    <a:pt x="86" y="125"/>
                    <a:pt x="86" y="125"/>
                    <a:pt x="86" y="125"/>
                  </a:cubicBezTo>
                  <a:cubicBezTo>
                    <a:pt x="86" y="125"/>
                    <a:pt x="85" y="125"/>
                    <a:pt x="85" y="125"/>
                  </a:cubicBezTo>
                  <a:cubicBezTo>
                    <a:pt x="85" y="125"/>
                    <a:pt x="86" y="124"/>
                    <a:pt x="86" y="124"/>
                  </a:cubicBezTo>
                  <a:close/>
                  <a:moveTo>
                    <a:pt x="92" y="11"/>
                  </a:moveTo>
                  <a:cubicBezTo>
                    <a:pt x="92" y="11"/>
                    <a:pt x="92" y="11"/>
                    <a:pt x="92" y="11"/>
                  </a:cubicBezTo>
                  <a:cubicBezTo>
                    <a:pt x="92" y="10"/>
                    <a:pt x="92" y="10"/>
                    <a:pt x="93" y="11"/>
                  </a:cubicBezTo>
                  <a:cubicBezTo>
                    <a:pt x="93" y="11"/>
                    <a:pt x="92" y="11"/>
                    <a:pt x="92" y="11"/>
                  </a:cubicBezTo>
                  <a:close/>
                  <a:moveTo>
                    <a:pt x="11" y="93"/>
                  </a:moveTo>
                  <a:cubicBezTo>
                    <a:pt x="11" y="93"/>
                    <a:pt x="11" y="94"/>
                    <a:pt x="11" y="95"/>
                  </a:cubicBezTo>
                  <a:cubicBezTo>
                    <a:pt x="11" y="94"/>
                    <a:pt x="10" y="94"/>
                    <a:pt x="10" y="94"/>
                  </a:cubicBezTo>
                  <a:cubicBezTo>
                    <a:pt x="9" y="93"/>
                    <a:pt x="9" y="93"/>
                    <a:pt x="9" y="93"/>
                  </a:cubicBezTo>
                  <a:cubicBezTo>
                    <a:pt x="9" y="91"/>
                    <a:pt x="7" y="89"/>
                    <a:pt x="6" y="87"/>
                  </a:cubicBezTo>
                  <a:cubicBezTo>
                    <a:pt x="6" y="87"/>
                    <a:pt x="6" y="86"/>
                    <a:pt x="6" y="87"/>
                  </a:cubicBezTo>
                  <a:cubicBezTo>
                    <a:pt x="3" y="87"/>
                    <a:pt x="3" y="85"/>
                    <a:pt x="3" y="84"/>
                  </a:cubicBezTo>
                  <a:cubicBezTo>
                    <a:pt x="3" y="81"/>
                    <a:pt x="2" y="79"/>
                    <a:pt x="1" y="76"/>
                  </a:cubicBezTo>
                  <a:cubicBezTo>
                    <a:pt x="0" y="75"/>
                    <a:pt x="1" y="73"/>
                    <a:pt x="0" y="72"/>
                  </a:cubicBezTo>
                  <a:cubicBezTo>
                    <a:pt x="0" y="71"/>
                    <a:pt x="1" y="71"/>
                    <a:pt x="1" y="71"/>
                  </a:cubicBezTo>
                  <a:cubicBezTo>
                    <a:pt x="2" y="72"/>
                    <a:pt x="3" y="72"/>
                    <a:pt x="3" y="73"/>
                  </a:cubicBezTo>
                  <a:cubicBezTo>
                    <a:pt x="3" y="73"/>
                    <a:pt x="3" y="73"/>
                    <a:pt x="3" y="73"/>
                  </a:cubicBezTo>
                  <a:cubicBezTo>
                    <a:pt x="4" y="73"/>
                    <a:pt x="4" y="74"/>
                    <a:pt x="3" y="74"/>
                  </a:cubicBezTo>
                  <a:cubicBezTo>
                    <a:pt x="3" y="75"/>
                    <a:pt x="3" y="75"/>
                    <a:pt x="3" y="76"/>
                  </a:cubicBezTo>
                  <a:cubicBezTo>
                    <a:pt x="5" y="76"/>
                    <a:pt x="4" y="77"/>
                    <a:pt x="4" y="77"/>
                  </a:cubicBezTo>
                  <a:cubicBezTo>
                    <a:pt x="4" y="78"/>
                    <a:pt x="4" y="79"/>
                    <a:pt x="4" y="79"/>
                  </a:cubicBezTo>
                  <a:cubicBezTo>
                    <a:pt x="5" y="79"/>
                    <a:pt x="4" y="80"/>
                    <a:pt x="4" y="80"/>
                  </a:cubicBezTo>
                  <a:cubicBezTo>
                    <a:pt x="4" y="81"/>
                    <a:pt x="4" y="81"/>
                    <a:pt x="5" y="81"/>
                  </a:cubicBezTo>
                  <a:cubicBezTo>
                    <a:pt x="5" y="81"/>
                    <a:pt x="5" y="81"/>
                    <a:pt x="5" y="82"/>
                  </a:cubicBezTo>
                  <a:cubicBezTo>
                    <a:pt x="5" y="82"/>
                    <a:pt x="5" y="83"/>
                    <a:pt x="6" y="83"/>
                  </a:cubicBezTo>
                  <a:cubicBezTo>
                    <a:pt x="6" y="83"/>
                    <a:pt x="7" y="84"/>
                    <a:pt x="7" y="84"/>
                  </a:cubicBezTo>
                  <a:cubicBezTo>
                    <a:pt x="7" y="85"/>
                    <a:pt x="8" y="86"/>
                    <a:pt x="9" y="87"/>
                  </a:cubicBezTo>
                  <a:cubicBezTo>
                    <a:pt x="9" y="87"/>
                    <a:pt x="10" y="87"/>
                    <a:pt x="9" y="87"/>
                  </a:cubicBezTo>
                  <a:cubicBezTo>
                    <a:pt x="9" y="89"/>
                    <a:pt x="10" y="90"/>
                    <a:pt x="10" y="92"/>
                  </a:cubicBezTo>
                  <a:cubicBezTo>
                    <a:pt x="10" y="92"/>
                    <a:pt x="10" y="92"/>
                    <a:pt x="10" y="92"/>
                  </a:cubicBezTo>
                  <a:cubicBezTo>
                    <a:pt x="11" y="92"/>
                    <a:pt x="11" y="93"/>
                    <a:pt x="11" y="93"/>
                  </a:cubicBezTo>
                  <a:close/>
                  <a:moveTo>
                    <a:pt x="124" y="75"/>
                  </a:moveTo>
                  <a:cubicBezTo>
                    <a:pt x="124" y="75"/>
                    <a:pt x="124" y="75"/>
                    <a:pt x="124" y="75"/>
                  </a:cubicBezTo>
                  <a:cubicBezTo>
                    <a:pt x="124" y="75"/>
                    <a:pt x="123" y="75"/>
                    <a:pt x="123" y="75"/>
                  </a:cubicBezTo>
                  <a:cubicBezTo>
                    <a:pt x="124" y="75"/>
                    <a:pt x="124" y="75"/>
                    <a:pt x="124" y="75"/>
                  </a:cubicBezTo>
                  <a:cubicBezTo>
                    <a:pt x="124" y="75"/>
                    <a:pt x="124" y="75"/>
                    <a:pt x="124" y="75"/>
                  </a:cubicBezTo>
                  <a:close/>
                  <a:moveTo>
                    <a:pt x="62" y="52"/>
                  </a:moveTo>
                  <a:cubicBezTo>
                    <a:pt x="62" y="52"/>
                    <a:pt x="62" y="51"/>
                    <a:pt x="62" y="51"/>
                  </a:cubicBezTo>
                  <a:cubicBezTo>
                    <a:pt x="62" y="51"/>
                    <a:pt x="62" y="52"/>
                    <a:pt x="62" y="52"/>
                  </a:cubicBezTo>
                  <a:cubicBezTo>
                    <a:pt x="62" y="52"/>
                    <a:pt x="62" y="52"/>
                    <a:pt x="62" y="52"/>
                  </a:cubicBezTo>
                  <a:cubicBezTo>
                    <a:pt x="62" y="52"/>
                    <a:pt x="62" y="52"/>
                    <a:pt x="62" y="52"/>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grpSp>
          <p:nvGrpSpPr>
            <p:cNvPr id="101" name="Oceania">
              <a:extLst>
                <a:ext uri="{FF2B5EF4-FFF2-40B4-BE49-F238E27FC236}">
                  <a16:creationId xmlns:a16="http://schemas.microsoft.com/office/drawing/2014/main" id="{D1DCC575-30F9-B0AB-D667-80A04A68C359}"/>
                </a:ext>
              </a:extLst>
            </p:cNvPr>
            <p:cNvGrpSpPr/>
            <p:nvPr/>
          </p:nvGrpSpPr>
          <p:grpSpPr>
            <a:xfrm>
              <a:off x="8555038" y="4954588"/>
              <a:ext cx="2014537" cy="1549400"/>
              <a:chOff x="8555038" y="4954588"/>
              <a:chExt cx="2014537" cy="1549400"/>
            </a:xfrm>
            <a:grpFill/>
          </p:grpSpPr>
          <p:sp>
            <p:nvSpPr>
              <p:cNvPr id="330" name="Freeform 703">
                <a:extLst>
                  <a:ext uri="{FF2B5EF4-FFF2-40B4-BE49-F238E27FC236}">
                    <a16:creationId xmlns:a16="http://schemas.microsoft.com/office/drawing/2014/main" id="{E5BE4301-B8A9-3288-201F-93754362525B}"/>
                  </a:ext>
                </a:extLst>
              </p:cNvPr>
              <p:cNvSpPr>
                <a:spLocks noEditPoints="1"/>
              </p:cNvSpPr>
              <p:nvPr/>
            </p:nvSpPr>
            <p:spPr bwMode="auto">
              <a:xfrm>
                <a:off x="9725025" y="5026025"/>
                <a:ext cx="50800" cy="66675"/>
              </a:xfrm>
              <a:custGeom>
                <a:avLst/>
                <a:gdLst>
                  <a:gd name="T0" fmla="*/ 1 w 12"/>
                  <a:gd name="T1" fmla="*/ 0 h 16"/>
                  <a:gd name="T2" fmla="*/ 1 w 12"/>
                  <a:gd name="T3" fmla="*/ 0 h 16"/>
                  <a:gd name="T4" fmla="*/ 0 w 12"/>
                  <a:gd name="T5" fmla="*/ 0 h 16"/>
                  <a:gd name="T6" fmla="*/ 4 w 12"/>
                  <a:gd name="T7" fmla="*/ 7 h 16"/>
                  <a:gd name="T8" fmla="*/ 4 w 12"/>
                  <a:gd name="T9" fmla="*/ 9 h 16"/>
                  <a:gd name="T10" fmla="*/ 5 w 12"/>
                  <a:gd name="T11" fmla="*/ 11 h 16"/>
                  <a:gd name="T12" fmla="*/ 6 w 12"/>
                  <a:gd name="T13" fmla="*/ 12 h 16"/>
                  <a:gd name="T14" fmla="*/ 7 w 12"/>
                  <a:gd name="T15" fmla="*/ 13 h 16"/>
                  <a:gd name="T16" fmla="*/ 7 w 12"/>
                  <a:gd name="T17" fmla="*/ 14 h 16"/>
                  <a:gd name="T18" fmla="*/ 8 w 12"/>
                  <a:gd name="T19" fmla="*/ 15 h 16"/>
                  <a:gd name="T20" fmla="*/ 11 w 12"/>
                  <a:gd name="T21" fmla="*/ 16 h 16"/>
                  <a:gd name="T22" fmla="*/ 11 w 12"/>
                  <a:gd name="T23" fmla="*/ 15 h 16"/>
                  <a:gd name="T24" fmla="*/ 12 w 12"/>
                  <a:gd name="T25" fmla="*/ 16 h 16"/>
                  <a:gd name="T26" fmla="*/ 12 w 12"/>
                  <a:gd name="T27" fmla="*/ 14 h 16"/>
                  <a:gd name="T28" fmla="*/ 11 w 12"/>
                  <a:gd name="T29" fmla="*/ 13 h 16"/>
                  <a:gd name="T30" fmla="*/ 10 w 12"/>
                  <a:gd name="T31" fmla="*/ 12 h 16"/>
                  <a:gd name="T32" fmla="*/ 9 w 12"/>
                  <a:gd name="T33" fmla="*/ 10 h 16"/>
                  <a:gd name="T34" fmla="*/ 8 w 12"/>
                  <a:gd name="T35" fmla="*/ 10 h 16"/>
                  <a:gd name="T36" fmla="*/ 7 w 12"/>
                  <a:gd name="T37" fmla="*/ 9 h 16"/>
                  <a:gd name="T38" fmla="*/ 7 w 12"/>
                  <a:gd name="T39" fmla="*/ 8 h 16"/>
                  <a:gd name="T40" fmla="*/ 6 w 12"/>
                  <a:gd name="T41" fmla="*/ 7 h 16"/>
                  <a:gd name="T42" fmla="*/ 6 w 12"/>
                  <a:gd name="T43" fmla="*/ 7 h 16"/>
                  <a:gd name="T44" fmla="*/ 6 w 12"/>
                  <a:gd name="T45" fmla="*/ 7 h 16"/>
                  <a:gd name="T46" fmla="*/ 5 w 12"/>
                  <a:gd name="T47" fmla="*/ 7 h 16"/>
                  <a:gd name="T48" fmla="*/ 4 w 12"/>
                  <a:gd name="T49" fmla="*/ 6 h 16"/>
                  <a:gd name="T50" fmla="*/ 4 w 12"/>
                  <a:gd name="T51" fmla="*/ 6 h 16"/>
                  <a:gd name="T52" fmla="*/ 4 w 12"/>
                  <a:gd name="T53" fmla="*/ 7 h 16"/>
                  <a:gd name="T54" fmla="*/ 3 w 12"/>
                  <a:gd name="T55" fmla="*/ 7 h 16"/>
                  <a:gd name="T56" fmla="*/ 4 w 12"/>
                  <a:gd name="T57" fmla="*/ 7 h 16"/>
                  <a:gd name="T58" fmla="*/ 4 w 12"/>
                  <a:gd name="T59" fmla="*/ 7 h 16"/>
                  <a:gd name="T60" fmla="*/ 4 w 12"/>
                  <a:gd name="T61" fmla="*/ 7 h 16"/>
                  <a:gd name="T62" fmla="*/ 3 w 12"/>
                  <a:gd name="T63" fmla="*/ 7 h 16"/>
                  <a:gd name="T64" fmla="*/ 3 w 12"/>
                  <a:gd name="T65" fmla="*/ 7 h 16"/>
                  <a:gd name="T66" fmla="*/ 3 w 12"/>
                  <a:gd name="T67" fmla="*/ 7 h 16"/>
                  <a:gd name="T68" fmla="*/ 4 w 12"/>
                  <a:gd name="T69" fmla="*/ 6 h 16"/>
                  <a:gd name="T70" fmla="*/ 4 w 12"/>
                  <a:gd name="T71" fmla="*/ 5 h 16"/>
                  <a:gd name="T72" fmla="*/ 4 w 12"/>
                  <a:gd name="T73" fmla="*/ 5 h 16"/>
                  <a:gd name="T74" fmla="*/ 4 w 12"/>
                  <a:gd name="T75" fmla="*/ 4 h 16"/>
                  <a:gd name="T76" fmla="*/ 3 w 12"/>
                  <a:gd name="T77" fmla="*/ 3 h 16"/>
                  <a:gd name="T78" fmla="*/ 3 w 12"/>
                  <a:gd name="T79" fmla="*/ 4 h 16"/>
                  <a:gd name="T80" fmla="*/ 3 w 12"/>
                  <a:gd name="T81" fmla="*/ 4 h 16"/>
                  <a:gd name="T82" fmla="*/ 3 w 12"/>
                  <a:gd name="T83" fmla="*/ 4 h 16"/>
                  <a:gd name="T84" fmla="*/ 3 w 12"/>
                  <a:gd name="T85" fmla="*/ 4 h 16"/>
                  <a:gd name="T86" fmla="*/ 3 w 12"/>
                  <a:gd name="T87" fmla="*/ 5 h 16"/>
                  <a:gd name="T88" fmla="*/ 3 w 12"/>
                  <a:gd name="T89" fmla="*/ 6 h 16"/>
                  <a:gd name="T90" fmla="*/ 3 w 12"/>
                  <a:gd name="T91" fmla="*/ 6 h 16"/>
                  <a:gd name="T92" fmla="*/ 3 w 12"/>
                  <a:gd name="T93"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 h="16">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1" y="0"/>
                      <a:pt x="1" y="0"/>
                    </a:cubicBezTo>
                    <a:close/>
                    <a:moveTo>
                      <a:pt x="4" y="7"/>
                    </a:moveTo>
                    <a:cubicBezTo>
                      <a:pt x="4" y="8"/>
                      <a:pt x="4" y="8"/>
                      <a:pt x="4" y="8"/>
                    </a:cubicBezTo>
                    <a:cubicBezTo>
                      <a:pt x="4" y="8"/>
                      <a:pt x="4" y="9"/>
                      <a:pt x="4" y="9"/>
                    </a:cubicBezTo>
                    <a:cubicBezTo>
                      <a:pt x="4" y="9"/>
                      <a:pt x="4" y="9"/>
                      <a:pt x="4" y="9"/>
                    </a:cubicBezTo>
                    <a:cubicBezTo>
                      <a:pt x="4" y="9"/>
                      <a:pt x="4" y="10"/>
                      <a:pt x="4" y="10"/>
                    </a:cubicBezTo>
                    <a:cubicBezTo>
                      <a:pt x="4" y="10"/>
                      <a:pt x="4" y="10"/>
                      <a:pt x="4" y="10"/>
                    </a:cubicBezTo>
                    <a:cubicBezTo>
                      <a:pt x="5" y="10"/>
                      <a:pt x="5" y="10"/>
                      <a:pt x="5" y="11"/>
                    </a:cubicBezTo>
                    <a:cubicBezTo>
                      <a:pt x="5" y="11"/>
                      <a:pt x="6" y="11"/>
                      <a:pt x="6" y="11"/>
                    </a:cubicBezTo>
                    <a:cubicBezTo>
                      <a:pt x="6" y="11"/>
                      <a:pt x="6" y="11"/>
                      <a:pt x="6" y="11"/>
                    </a:cubicBezTo>
                    <a:cubicBezTo>
                      <a:pt x="6" y="12"/>
                      <a:pt x="6" y="12"/>
                      <a:pt x="6" y="12"/>
                    </a:cubicBezTo>
                    <a:cubicBezTo>
                      <a:pt x="6" y="12"/>
                      <a:pt x="6" y="12"/>
                      <a:pt x="6" y="12"/>
                    </a:cubicBezTo>
                    <a:cubicBezTo>
                      <a:pt x="6" y="12"/>
                      <a:pt x="7" y="12"/>
                      <a:pt x="7" y="12"/>
                    </a:cubicBezTo>
                    <a:cubicBezTo>
                      <a:pt x="7" y="12"/>
                      <a:pt x="7" y="12"/>
                      <a:pt x="7" y="13"/>
                    </a:cubicBezTo>
                    <a:cubicBezTo>
                      <a:pt x="7" y="13"/>
                      <a:pt x="7" y="13"/>
                      <a:pt x="7" y="13"/>
                    </a:cubicBezTo>
                    <a:cubicBezTo>
                      <a:pt x="7" y="13"/>
                      <a:pt x="7" y="13"/>
                      <a:pt x="7" y="13"/>
                    </a:cubicBezTo>
                    <a:cubicBezTo>
                      <a:pt x="7" y="13"/>
                      <a:pt x="7" y="14"/>
                      <a:pt x="7" y="14"/>
                    </a:cubicBezTo>
                    <a:cubicBezTo>
                      <a:pt x="7" y="14"/>
                      <a:pt x="7" y="14"/>
                      <a:pt x="7" y="14"/>
                    </a:cubicBezTo>
                    <a:cubicBezTo>
                      <a:pt x="8" y="14"/>
                      <a:pt x="8" y="15"/>
                      <a:pt x="8" y="15"/>
                    </a:cubicBezTo>
                    <a:cubicBezTo>
                      <a:pt x="8" y="15"/>
                      <a:pt x="8" y="15"/>
                      <a:pt x="8" y="15"/>
                    </a:cubicBezTo>
                    <a:cubicBezTo>
                      <a:pt x="8" y="15"/>
                      <a:pt x="8" y="15"/>
                      <a:pt x="8" y="15"/>
                    </a:cubicBezTo>
                    <a:cubicBezTo>
                      <a:pt x="9" y="16"/>
                      <a:pt x="10" y="16"/>
                      <a:pt x="10" y="16"/>
                    </a:cubicBezTo>
                    <a:cubicBezTo>
                      <a:pt x="10" y="16"/>
                      <a:pt x="11" y="16"/>
                      <a:pt x="11" y="16"/>
                    </a:cubicBezTo>
                    <a:cubicBezTo>
                      <a:pt x="11" y="16"/>
                      <a:pt x="11" y="16"/>
                      <a:pt x="11" y="16"/>
                    </a:cubicBezTo>
                    <a:cubicBezTo>
                      <a:pt x="11" y="16"/>
                      <a:pt x="11" y="16"/>
                      <a:pt x="11" y="16"/>
                    </a:cubicBezTo>
                    <a:cubicBezTo>
                      <a:pt x="11" y="16"/>
                      <a:pt x="11" y="16"/>
                      <a:pt x="11" y="15"/>
                    </a:cubicBezTo>
                    <a:cubicBezTo>
                      <a:pt x="12" y="15"/>
                      <a:pt x="12" y="15"/>
                      <a:pt x="12" y="15"/>
                    </a:cubicBezTo>
                    <a:cubicBezTo>
                      <a:pt x="12" y="15"/>
                      <a:pt x="12" y="15"/>
                      <a:pt x="12" y="15"/>
                    </a:cubicBezTo>
                    <a:cubicBezTo>
                      <a:pt x="12" y="15"/>
                      <a:pt x="12" y="15"/>
                      <a:pt x="12" y="16"/>
                    </a:cubicBezTo>
                    <a:cubicBezTo>
                      <a:pt x="12" y="15"/>
                      <a:pt x="12" y="15"/>
                      <a:pt x="12" y="15"/>
                    </a:cubicBezTo>
                    <a:cubicBezTo>
                      <a:pt x="12" y="15"/>
                      <a:pt x="12" y="15"/>
                      <a:pt x="12" y="14"/>
                    </a:cubicBezTo>
                    <a:cubicBezTo>
                      <a:pt x="12" y="14"/>
                      <a:pt x="12" y="14"/>
                      <a:pt x="12" y="14"/>
                    </a:cubicBezTo>
                    <a:cubicBezTo>
                      <a:pt x="12" y="14"/>
                      <a:pt x="12" y="14"/>
                      <a:pt x="12" y="14"/>
                    </a:cubicBezTo>
                    <a:cubicBezTo>
                      <a:pt x="12" y="13"/>
                      <a:pt x="12" y="13"/>
                      <a:pt x="12" y="13"/>
                    </a:cubicBezTo>
                    <a:cubicBezTo>
                      <a:pt x="12" y="13"/>
                      <a:pt x="12" y="13"/>
                      <a:pt x="11" y="13"/>
                    </a:cubicBezTo>
                    <a:cubicBezTo>
                      <a:pt x="11" y="13"/>
                      <a:pt x="11" y="13"/>
                      <a:pt x="11" y="13"/>
                    </a:cubicBezTo>
                    <a:cubicBezTo>
                      <a:pt x="11" y="12"/>
                      <a:pt x="10" y="12"/>
                      <a:pt x="10" y="11"/>
                    </a:cubicBezTo>
                    <a:cubicBezTo>
                      <a:pt x="10" y="12"/>
                      <a:pt x="10" y="12"/>
                      <a:pt x="10" y="12"/>
                    </a:cubicBezTo>
                    <a:cubicBezTo>
                      <a:pt x="10" y="11"/>
                      <a:pt x="10" y="11"/>
                      <a:pt x="9" y="11"/>
                    </a:cubicBezTo>
                    <a:cubicBezTo>
                      <a:pt x="9" y="11"/>
                      <a:pt x="9" y="11"/>
                      <a:pt x="9" y="11"/>
                    </a:cubicBezTo>
                    <a:cubicBezTo>
                      <a:pt x="9" y="11"/>
                      <a:pt x="9" y="11"/>
                      <a:pt x="9" y="10"/>
                    </a:cubicBezTo>
                    <a:cubicBezTo>
                      <a:pt x="9" y="10"/>
                      <a:pt x="8" y="10"/>
                      <a:pt x="8" y="10"/>
                    </a:cubicBezTo>
                    <a:cubicBezTo>
                      <a:pt x="8" y="10"/>
                      <a:pt x="8" y="10"/>
                      <a:pt x="8" y="10"/>
                    </a:cubicBezTo>
                    <a:cubicBezTo>
                      <a:pt x="8" y="10"/>
                      <a:pt x="8" y="10"/>
                      <a:pt x="8" y="10"/>
                    </a:cubicBezTo>
                    <a:cubicBezTo>
                      <a:pt x="8" y="9"/>
                      <a:pt x="8" y="9"/>
                      <a:pt x="7" y="9"/>
                    </a:cubicBezTo>
                    <a:cubicBezTo>
                      <a:pt x="7" y="9"/>
                      <a:pt x="7" y="9"/>
                      <a:pt x="7" y="9"/>
                    </a:cubicBezTo>
                    <a:cubicBezTo>
                      <a:pt x="7" y="9"/>
                      <a:pt x="7" y="9"/>
                      <a:pt x="7" y="9"/>
                    </a:cubicBezTo>
                    <a:cubicBezTo>
                      <a:pt x="7" y="9"/>
                      <a:pt x="7" y="9"/>
                      <a:pt x="7" y="9"/>
                    </a:cubicBezTo>
                    <a:cubicBezTo>
                      <a:pt x="7" y="9"/>
                      <a:pt x="7" y="9"/>
                      <a:pt x="7" y="8"/>
                    </a:cubicBezTo>
                    <a:cubicBezTo>
                      <a:pt x="7" y="8"/>
                      <a:pt x="7" y="8"/>
                      <a:pt x="7" y="8"/>
                    </a:cubicBezTo>
                    <a:cubicBezTo>
                      <a:pt x="7" y="8"/>
                      <a:pt x="7" y="8"/>
                      <a:pt x="7" y="8"/>
                    </a:cubicBezTo>
                    <a:cubicBezTo>
                      <a:pt x="7" y="8"/>
                      <a:pt x="7" y="8"/>
                      <a:pt x="7" y="8"/>
                    </a:cubicBezTo>
                    <a:cubicBezTo>
                      <a:pt x="7" y="8"/>
                      <a:pt x="6" y="8"/>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5" y="7"/>
                      <a:pt x="5" y="7"/>
                    </a:cubicBezTo>
                    <a:cubicBezTo>
                      <a:pt x="5" y="7"/>
                      <a:pt x="5" y="7"/>
                      <a:pt x="5" y="7"/>
                    </a:cubicBezTo>
                    <a:cubicBezTo>
                      <a:pt x="5" y="7"/>
                      <a:pt x="5" y="7"/>
                      <a:pt x="5" y="7"/>
                    </a:cubicBezTo>
                    <a:cubicBezTo>
                      <a:pt x="5" y="7"/>
                      <a:pt x="5" y="7"/>
                      <a:pt x="4" y="7"/>
                    </a:cubicBezTo>
                    <a:cubicBezTo>
                      <a:pt x="4" y="7"/>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lose/>
                    <a:moveTo>
                      <a:pt x="3" y="7"/>
                    </a:move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lose/>
                    <a:moveTo>
                      <a:pt x="4" y="6"/>
                    </a:moveTo>
                    <a:cubicBezTo>
                      <a:pt x="4" y="6"/>
                      <a:pt x="4" y="6"/>
                      <a:pt x="4" y="6"/>
                    </a:cubicBezTo>
                    <a:cubicBezTo>
                      <a:pt x="4" y="6"/>
                      <a:pt x="4" y="6"/>
                      <a:pt x="4" y="6"/>
                    </a:cubicBezTo>
                    <a:cubicBezTo>
                      <a:pt x="4" y="6"/>
                      <a:pt x="4" y="6"/>
                      <a:pt x="4" y="6"/>
                    </a:cubicBezTo>
                    <a:cubicBezTo>
                      <a:pt x="4" y="6"/>
                      <a:pt x="4" y="5"/>
                      <a:pt x="4" y="5"/>
                    </a:cubicBezTo>
                    <a:cubicBezTo>
                      <a:pt x="4" y="5"/>
                      <a:pt x="4" y="5"/>
                      <a:pt x="4" y="5"/>
                    </a:cubicBezTo>
                    <a:cubicBezTo>
                      <a:pt x="4" y="5"/>
                      <a:pt x="4" y="5"/>
                      <a:pt x="4" y="5"/>
                    </a:cubicBezTo>
                    <a:cubicBezTo>
                      <a:pt x="4" y="5"/>
                      <a:pt x="4" y="5"/>
                      <a:pt x="4" y="5"/>
                    </a:cubicBezTo>
                    <a:cubicBezTo>
                      <a:pt x="4" y="5"/>
                      <a:pt x="4" y="5"/>
                      <a:pt x="4" y="4"/>
                    </a:cubicBezTo>
                    <a:cubicBezTo>
                      <a:pt x="4" y="4"/>
                      <a:pt x="4" y="4"/>
                      <a:pt x="4" y="4"/>
                    </a:cubicBezTo>
                    <a:cubicBezTo>
                      <a:pt x="4" y="4"/>
                      <a:pt x="4" y="4"/>
                      <a:pt x="4" y="4"/>
                    </a:cubicBezTo>
                    <a:cubicBezTo>
                      <a:pt x="4" y="4"/>
                      <a:pt x="4" y="4"/>
                      <a:pt x="4" y="4"/>
                    </a:cubicBezTo>
                    <a:cubicBezTo>
                      <a:pt x="4" y="4"/>
                      <a:pt x="3" y="4"/>
                      <a:pt x="3" y="3"/>
                    </a:cubicBezTo>
                    <a:cubicBezTo>
                      <a:pt x="3" y="3"/>
                      <a:pt x="3" y="3"/>
                      <a:pt x="3" y="3"/>
                    </a:cubicBezTo>
                    <a:cubicBezTo>
                      <a:pt x="3" y="3"/>
                      <a:pt x="3" y="3"/>
                      <a:pt x="3" y="3"/>
                    </a:cubicBezTo>
                    <a:cubicBezTo>
                      <a:pt x="3" y="3"/>
                      <a:pt x="3" y="3"/>
                      <a:pt x="3" y="3"/>
                    </a:cubicBezTo>
                    <a:cubicBezTo>
                      <a:pt x="3" y="3"/>
                      <a:pt x="3" y="3"/>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4" y="6"/>
                      <a:pt x="4" y="6"/>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31" name="Freeform 707">
                <a:extLst>
                  <a:ext uri="{FF2B5EF4-FFF2-40B4-BE49-F238E27FC236}">
                    <a16:creationId xmlns:a16="http://schemas.microsoft.com/office/drawing/2014/main" id="{87B20D57-390B-FF5E-8062-783A8CEA8534}"/>
                  </a:ext>
                </a:extLst>
              </p:cNvPr>
              <p:cNvSpPr>
                <a:spLocks noEditPoints="1"/>
              </p:cNvSpPr>
              <p:nvPr/>
            </p:nvSpPr>
            <p:spPr bwMode="auto">
              <a:xfrm>
                <a:off x="9578975" y="5137150"/>
                <a:ext cx="150812" cy="92075"/>
              </a:xfrm>
              <a:custGeom>
                <a:avLst/>
                <a:gdLst>
                  <a:gd name="T0" fmla="*/ 8 w 36"/>
                  <a:gd name="T1" fmla="*/ 5 h 22"/>
                  <a:gd name="T2" fmla="*/ 9 w 36"/>
                  <a:gd name="T3" fmla="*/ 7 h 22"/>
                  <a:gd name="T4" fmla="*/ 10 w 36"/>
                  <a:gd name="T5" fmla="*/ 8 h 22"/>
                  <a:gd name="T6" fmla="*/ 12 w 36"/>
                  <a:gd name="T7" fmla="*/ 8 h 22"/>
                  <a:gd name="T8" fmla="*/ 13 w 36"/>
                  <a:gd name="T9" fmla="*/ 8 h 22"/>
                  <a:gd name="T10" fmla="*/ 11 w 36"/>
                  <a:gd name="T11" fmla="*/ 7 h 22"/>
                  <a:gd name="T12" fmla="*/ 14 w 36"/>
                  <a:gd name="T13" fmla="*/ 10 h 22"/>
                  <a:gd name="T14" fmla="*/ 13 w 36"/>
                  <a:gd name="T15" fmla="*/ 10 h 22"/>
                  <a:gd name="T16" fmla="*/ 14 w 36"/>
                  <a:gd name="T17" fmla="*/ 12 h 22"/>
                  <a:gd name="T18" fmla="*/ 15 w 36"/>
                  <a:gd name="T19" fmla="*/ 11 h 22"/>
                  <a:gd name="T20" fmla="*/ 13 w 36"/>
                  <a:gd name="T21" fmla="*/ 8 h 22"/>
                  <a:gd name="T22" fmla="*/ 13 w 36"/>
                  <a:gd name="T23" fmla="*/ 15 h 22"/>
                  <a:gd name="T24" fmla="*/ 12 w 36"/>
                  <a:gd name="T25" fmla="*/ 15 h 22"/>
                  <a:gd name="T26" fmla="*/ 14 w 36"/>
                  <a:gd name="T27" fmla="*/ 15 h 22"/>
                  <a:gd name="T28" fmla="*/ 14 w 36"/>
                  <a:gd name="T29" fmla="*/ 15 h 22"/>
                  <a:gd name="T30" fmla="*/ 13 w 36"/>
                  <a:gd name="T31" fmla="*/ 15 h 22"/>
                  <a:gd name="T32" fmla="*/ 23 w 36"/>
                  <a:gd name="T33" fmla="*/ 15 h 22"/>
                  <a:gd name="T34" fmla="*/ 24 w 36"/>
                  <a:gd name="T35" fmla="*/ 15 h 22"/>
                  <a:gd name="T36" fmla="*/ 25 w 36"/>
                  <a:gd name="T37" fmla="*/ 16 h 22"/>
                  <a:gd name="T38" fmla="*/ 26 w 36"/>
                  <a:gd name="T39" fmla="*/ 15 h 22"/>
                  <a:gd name="T40" fmla="*/ 24 w 36"/>
                  <a:gd name="T41" fmla="*/ 15 h 22"/>
                  <a:gd name="T42" fmla="*/ 27 w 36"/>
                  <a:gd name="T43" fmla="*/ 19 h 22"/>
                  <a:gd name="T44" fmla="*/ 29 w 36"/>
                  <a:gd name="T45" fmla="*/ 19 h 22"/>
                  <a:gd name="T46" fmla="*/ 28 w 36"/>
                  <a:gd name="T47" fmla="*/ 19 h 22"/>
                  <a:gd name="T48" fmla="*/ 28 w 36"/>
                  <a:gd name="T49" fmla="*/ 20 h 22"/>
                  <a:gd name="T50" fmla="*/ 29 w 36"/>
                  <a:gd name="T51" fmla="*/ 21 h 22"/>
                  <a:gd name="T52" fmla="*/ 30 w 36"/>
                  <a:gd name="T53" fmla="*/ 21 h 22"/>
                  <a:gd name="T54" fmla="*/ 32 w 36"/>
                  <a:gd name="T55" fmla="*/ 22 h 22"/>
                  <a:gd name="T56" fmla="*/ 31 w 36"/>
                  <a:gd name="T57" fmla="*/ 21 h 22"/>
                  <a:gd name="T58" fmla="*/ 29 w 36"/>
                  <a:gd name="T59" fmla="*/ 20 h 22"/>
                  <a:gd name="T60" fmla="*/ 35 w 36"/>
                  <a:gd name="T61" fmla="*/ 20 h 22"/>
                  <a:gd name="T62" fmla="*/ 36 w 36"/>
                  <a:gd name="T63" fmla="*/ 20 h 22"/>
                  <a:gd name="T64" fmla="*/ 35 w 36"/>
                  <a:gd name="T65" fmla="*/ 20 h 22"/>
                  <a:gd name="T66" fmla="*/ 34 w 36"/>
                  <a:gd name="T67" fmla="*/ 20 h 22"/>
                  <a:gd name="T68" fmla="*/ 27 w 36"/>
                  <a:gd name="T69" fmla="*/ 5 h 22"/>
                  <a:gd name="T70" fmla="*/ 27 w 36"/>
                  <a:gd name="T71" fmla="*/ 5 h 22"/>
                  <a:gd name="T72" fmla="*/ 25 w 36"/>
                  <a:gd name="T73" fmla="*/ 4 h 22"/>
                  <a:gd name="T74" fmla="*/ 25 w 36"/>
                  <a:gd name="T75" fmla="*/ 5 h 22"/>
                  <a:gd name="T76" fmla="*/ 26 w 36"/>
                  <a:gd name="T77" fmla="*/ 5 h 22"/>
                  <a:gd name="T78" fmla="*/ 23 w 36"/>
                  <a:gd name="T79" fmla="*/ 4 h 22"/>
                  <a:gd name="T80" fmla="*/ 23 w 36"/>
                  <a:gd name="T81" fmla="*/ 3 h 22"/>
                  <a:gd name="T82" fmla="*/ 24 w 36"/>
                  <a:gd name="T83" fmla="*/ 4 h 22"/>
                  <a:gd name="T84" fmla="*/ 13 w 36"/>
                  <a:gd name="T85" fmla="*/ 1 h 22"/>
                  <a:gd name="T86" fmla="*/ 14 w 36"/>
                  <a:gd name="T87" fmla="*/ 1 h 22"/>
                  <a:gd name="T88" fmla="*/ 14 w 36"/>
                  <a:gd name="T89" fmla="*/ 2 h 22"/>
                  <a:gd name="T90" fmla="*/ 14 w 36"/>
                  <a:gd name="T91" fmla="*/ 0 h 22"/>
                  <a:gd name="T92" fmla="*/ 12 w 36"/>
                  <a:gd name="T93" fmla="*/ 12 h 22"/>
                  <a:gd name="T94" fmla="*/ 10 w 36"/>
                  <a:gd name="T95" fmla="*/ 12 h 22"/>
                  <a:gd name="T96" fmla="*/ 7 w 36"/>
                  <a:gd name="T97" fmla="*/ 11 h 22"/>
                  <a:gd name="T98" fmla="*/ 5 w 36"/>
                  <a:gd name="T99" fmla="*/ 9 h 22"/>
                  <a:gd name="T100" fmla="*/ 7 w 36"/>
                  <a:gd name="T101" fmla="*/ 8 h 22"/>
                  <a:gd name="T102" fmla="*/ 4 w 36"/>
                  <a:gd name="T103" fmla="*/ 8 h 22"/>
                  <a:gd name="T104" fmla="*/ 0 w 36"/>
                  <a:gd name="T105" fmla="*/ 9 h 22"/>
                  <a:gd name="T106" fmla="*/ 3 w 36"/>
                  <a:gd name="T107" fmla="*/ 10 h 22"/>
                  <a:gd name="T108" fmla="*/ 6 w 36"/>
                  <a:gd name="T109" fmla="*/ 14 h 22"/>
                  <a:gd name="T110" fmla="*/ 7 w 36"/>
                  <a:gd name="T111" fmla="*/ 14 h 22"/>
                  <a:gd name="T112" fmla="*/ 7 w 36"/>
                  <a:gd name="T113" fmla="*/ 15 h 22"/>
                  <a:gd name="T114" fmla="*/ 8 w 36"/>
                  <a:gd name="T115" fmla="*/ 15 h 22"/>
                  <a:gd name="T116" fmla="*/ 10 w 36"/>
                  <a:gd name="T117" fmla="*/ 15 h 22"/>
                  <a:gd name="T118" fmla="*/ 9 w 36"/>
                  <a:gd name="T119" fmla="*/ 1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 h="22">
                    <a:moveTo>
                      <a:pt x="8" y="7"/>
                    </a:moveTo>
                    <a:cubicBezTo>
                      <a:pt x="8" y="7"/>
                      <a:pt x="8" y="7"/>
                      <a:pt x="8" y="7"/>
                    </a:cubicBezTo>
                    <a:cubicBezTo>
                      <a:pt x="8" y="7"/>
                      <a:pt x="8" y="7"/>
                      <a:pt x="8" y="7"/>
                    </a:cubicBezTo>
                    <a:cubicBezTo>
                      <a:pt x="8" y="7"/>
                      <a:pt x="8" y="7"/>
                      <a:pt x="8" y="7"/>
                    </a:cubicBezTo>
                    <a:cubicBezTo>
                      <a:pt x="8" y="7"/>
                      <a:pt x="8" y="7"/>
                      <a:pt x="8" y="6"/>
                    </a:cubicBezTo>
                    <a:cubicBezTo>
                      <a:pt x="7" y="6"/>
                      <a:pt x="7" y="6"/>
                      <a:pt x="7" y="6"/>
                    </a:cubicBezTo>
                    <a:cubicBezTo>
                      <a:pt x="7" y="6"/>
                      <a:pt x="8" y="6"/>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9" y="5"/>
                      <a:pt x="9" y="5"/>
                      <a:pt x="9" y="5"/>
                    </a:cubicBezTo>
                    <a:cubicBezTo>
                      <a:pt x="9" y="5"/>
                      <a:pt x="9" y="5"/>
                      <a:pt x="9" y="5"/>
                    </a:cubicBezTo>
                    <a:cubicBezTo>
                      <a:pt x="9" y="5"/>
                      <a:pt x="9" y="5"/>
                      <a:pt x="9" y="5"/>
                    </a:cubicBezTo>
                    <a:cubicBezTo>
                      <a:pt x="9" y="6"/>
                      <a:pt x="9" y="6"/>
                      <a:pt x="9" y="6"/>
                    </a:cubicBezTo>
                    <a:cubicBezTo>
                      <a:pt x="9" y="6"/>
                      <a:pt x="9" y="6"/>
                      <a:pt x="9" y="6"/>
                    </a:cubicBezTo>
                    <a:cubicBezTo>
                      <a:pt x="9" y="6"/>
                      <a:pt x="9" y="6"/>
                      <a:pt x="9" y="6"/>
                    </a:cubicBezTo>
                    <a:cubicBezTo>
                      <a:pt x="9" y="6"/>
                      <a:pt x="9" y="6"/>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8" y="7"/>
                    </a:cubicBezTo>
                    <a:cubicBezTo>
                      <a:pt x="8" y="7"/>
                      <a:pt x="8" y="7"/>
                      <a:pt x="8" y="7"/>
                    </a:cubicBezTo>
                    <a:close/>
                    <a:moveTo>
                      <a:pt x="10" y="7"/>
                    </a:moveTo>
                    <a:cubicBezTo>
                      <a:pt x="10" y="7"/>
                      <a:pt x="10" y="7"/>
                      <a:pt x="10" y="7"/>
                    </a:cubicBezTo>
                    <a:cubicBezTo>
                      <a:pt x="10" y="7"/>
                      <a:pt x="10" y="7"/>
                      <a:pt x="10" y="7"/>
                    </a:cubicBezTo>
                    <a:cubicBezTo>
                      <a:pt x="10" y="7"/>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1" y="8"/>
                      <a:pt x="11" y="8"/>
                    </a:cubicBezTo>
                    <a:cubicBezTo>
                      <a:pt x="11" y="8"/>
                      <a:pt x="11" y="8"/>
                      <a:pt x="11" y="8"/>
                    </a:cubicBezTo>
                    <a:cubicBezTo>
                      <a:pt x="11" y="8"/>
                      <a:pt x="11" y="8"/>
                      <a:pt x="11" y="8"/>
                    </a:cubicBezTo>
                    <a:cubicBezTo>
                      <a:pt x="11" y="8"/>
                      <a:pt x="11" y="8"/>
                      <a:pt x="11" y="8"/>
                    </a:cubicBezTo>
                    <a:cubicBezTo>
                      <a:pt x="11" y="8"/>
                      <a:pt x="11"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3" y="8"/>
                      <a:pt x="13" y="8"/>
                    </a:cubicBezTo>
                    <a:cubicBezTo>
                      <a:pt x="13" y="8"/>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7"/>
                      <a:pt x="13" y="7"/>
                      <a:pt x="13" y="7"/>
                    </a:cubicBezTo>
                    <a:cubicBezTo>
                      <a:pt x="13" y="7"/>
                      <a:pt x="13" y="7"/>
                      <a:pt x="13"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1" y="7"/>
                      <a:pt x="11" y="6"/>
                      <a:pt x="11" y="6"/>
                    </a:cubicBezTo>
                    <a:cubicBezTo>
                      <a:pt x="11" y="6"/>
                      <a:pt x="11" y="6"/>
                      <a:pt x="11" y="6"/>
                    </a:cubicBezTo>
                    <a:cubicBezTo>
                      <a:pt x="11" y="6"/>
                      <a:pt x="11" y="6"/>
                      <a:pt x="11" y="6"/>
                    </a:cubicBezTo>
                    <a:cubicBezTo>
                      <a:pt x="11"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7"/>
                    </a:cubicBezTo>
                    <a:close/>
                    <a:moveTo>
                      <a:pt x="14" y="10"/>
                    </a:moveTo>
                    <a:cubicBezTo>
                      <a:pt x="14" y="10"/>
                      <a:pt x="14" y="10"/>
                      <a:pt x="14" y="10"/>
                    </a:cubicBezTo>
                    <a:cubicBezTo>
                      <a:pt x="14" y="10"/>
                      <a:pt x="14" y="10"/>
                      <a:pt x="14" y="10"/>
                    </a:cubicBezTo>
                    <a:cubicBezTo>
                      <a:pt x="13" y="10"/>
                      <a:pt x="13" y="10"/>
                      <a:pt x="13" y="10"/>
                    </a:cubicBezTo>
                    <a:cubicBezTo>
                      <a:pt x="13" y="9"/>
                      <a:pt x="13" y="9"/>
                      <a:pt x="13"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10"/>
                    </a:cubicBezTo>
                    <a:cubicBezTo>
                      <a:pt x="12" y="10"/>
                      <a:pt x="13" y="10"/>
                      <a:pt x="13" y="10"/>
                    </a:cubicBezTo>
                    <a:cubicBezTo>
                      <a:pt x="13" y="10"/>
                      <a:pt x="13" y="10"/>
                      <a:pt x="13" y="10"/>
                    </a:cubicBezTo>
                    <a:cubicBezTo>
                      <a:pt x="13" y="10"/>
                      <a:pt x="13" y="10"/>
                      <a:pt x="13" y="10"/>
                    </a:cubicBezTo>
                    <a:cubicBezTo>
                      <a:pt x="13" y="10"/>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4" y="11"/>
                      <a:pt x="14" y="11"/>
                    </a:cubicBezTo>
                    <a:cubicBezTo>
                      <a:pt x="14" y="11"/>
                      <a:pt x="14" y="11"/>
                      <a:pt x="14" y="12"/>
                    </a:cubicBezTo>
                    <a:cubicBezTo>
                      <a:pt x="14" y="12"/>
                      <a:pt x="14" y="12"/>
                      <a:pt x="14" y="12"/>
                    </a:cubicBezTo>
                    <a:cubicBezTo>
                      <a:pt x="14" y="12"/>
                      <a:pt x="15" y="12"/>
                      <a:pt x="15" y="12"/>
                    </a:cubicBezTo>
                    <a:cubicBezTo>
                      <a:pt x="15" y="12"/>
                      <a:pt x="15" y="12"/>
                      <a:pt x="15" y="12"/>
                    </a:cubicBezTo>
                    <a:cubicBezTo>
                      <a:pt x="15" y="12"/>
                      <a:pt x="15" y="12"/>
                      <a:pt x="15" y="12"/>
                    </a:cubicBezTo>
                    <a:cubicBezTo>
                      <a:pt x="15" y="11"/>
                      <a:pt x="15" y="11"/>
                      <a:pt x="15" y="11"/>
                    </a:cubicBezTo>
                    <a:cubicBezTo>
                      <a:pt x="15" y="11"/>
                      <a:pt x="15" y="11"/>
                      <a:pt x="15" y="11"/>
                    </a:cubicBezTo>
                    <a:cubicBezTo>
                      <a:pt x="16" y="11"/>
                      <a:pt x="16" y="11"/>
                      <a:pt x="16" y="10"/>
                    </a:cubicBezTo>
                    <a:cubicBezTo>
                      <a:pt x="16" y="10"/>
                      <a:pt x="16" y="10"/>
                      <a:pt x="16" y="10"/>
                    </a:cubicBezTo>
                    <a:cubicBezTo>
                      <a:pt x="15" y="10"/>
                      <a:pt x="15" y="10"/>
                      <a:pt x="15" y="10"/>
                    </a:cubicBezTo>
                    <a:cubicBezTo>
                      <a:pt x="15" y="10"/>
                      <a:pt x="15" y="10"/>
                      <a:pt x="15" y="10"/>
                    </a:cubicBezTo>
                    <a:cubicBezTo>
                      <a:pt x="15" y="10"/>
                      <a:pt x="15" y="10"/>
                      <a:pt x="15" y="10"/>
                    </a:cubicBezTo>
                    <a:cubicBezTo>
                      <a:pt x="15" y="10"/>
                      <a:pt x="15" y="11"/>
                      <a:pt x="15" y="11"/>
                    </a:cubicBezTo>
                    <a:cubicBezTo>
                      <a:pt x="15" y="11"/>
                      <a:pt x="15" y="11"/>
                      <a:pt x="15" y="11"/>
                    </a:cubicBezTo>
                    <a:cubicBezTo>
                      <a:pt x="14" y="11"/>
                      <a:pt x="14" y="11"/>
                      <a:pt x="14" y="11"/>
                    </a:cubicBezTo>
                    <a:cubicBezTo>
                      <a:pt x="14" y="11"/>
                      <a:pt x="14" y="11"/>
                      <a:pt x="14" y="11"/>
                    </a:cubicBezTo>
                    <a:cubicBezTo>
                      <a:pt x="14" y="11"/>
                      <a:pt x="14" y="10"/>
                      <a:pt x="14" y="10"/>
                    </a:cubicBezTo>
                    <a:close/>
                    <a:moveTo>
                      <a:pt x="14" y="8"/>
                    </a:move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4" y="8"/>
                    </a:cubicBezTo>
                    <a:cubicBezTo>
                      <a:pt x="14" y="8"/>
                      <a:pt x="14" y="8"/>
                      <a:pt x="14" y="8"/>
                    </a:cubicBezTo>
                    <a:cubicBezTo>
                      <a:pt x="14" y="8"/>
                      <a:pt x="14" y="8"/>
                      <a:pt x="14" y="8"/>
                    </a:cubicBezTo>
                    <a:close/>
                    <a:moveTo>
                      <a:pt x="13" y="15"/>
                    </a:move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4"/>
                    </a:cubicBezTo>
                    <a:cubicBezTo>
                      <a:pt x="13" y="14"/>
                      <a:pt x="13" y="15"/>
                      <a:pt x="13" y="15"/>
                    </a:cubicBezTo>
                    <a:cubicBezTo>
                      <a:pt x="13" y="15"/>
                      <a:pt x="13" y="15"/>
                      <a:pt x="12" y="14"/>
                    </a:cubicBezTo>
                    <a:cubicBezTo>
                      <a:pt x="12" y="14"/>
                      <a:pt x="12" y="14"/>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lose/>
                    <a:moveTo>
                      <a:pt x="14" y="15"/>
                    </a:move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lose/>
                    <a:moveTo>
                      <a:pt x="23" y="15"/>
                    </a:move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5"/>
                      <a:pt x="23" y="15"/>
                    </a:cubicBezTo>
                    <a:cubicBezTo>
                      <a:pt x="23" y="15"/>
                      <a:pt x="23" y="15"/>
                      <a:pt x="23" y="15"/>
                    </a:cubicBezTo>
                    <a:cubicBezTo>
                      <a:pt x="23" y="15"/>
                      <a:pt x="23" y="15"/>
                      <a:pt x="23" y="15"/>
                    </a:cubicBezTo>
                    <a:close/>
                    <a:moveTo>
                      <a:pt x="24" y="15"/>
                    </a:move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6"/>
                      <a:pt x="25" y="16"/>
                    </a:cubicBezTo>
                    <a:cubicBezTo>
                      <a:pt x="25" y="16"/>
                      <a:pt x="25" y="16"/>
                      <a:pt x="25" y="16"/>
                    </a:cubicBezTo>
                    <a:cubicBezTo>
                      <a:pt x="25" y="16"/>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4" y="15"/>
                      <a:pt x="24" y="15"/>
                    </a:cubicBezTo>
                    <a:cubicBezTo>
                      <a:pt x="24" y="15"/>
                      <a:pt x="24" y="15"/>
                      <a:pt x="24" y="15"/>
                    </a:cubicBezTo>
                    <a:cubicBezTo>
                      <a:pt x="24" y="15"/>
                      <a:pt x="24" y="15"/>
                      <a:pt x="24" y="15"/>
                    </a:cubicBezTo>
                    <a:cubicBezTo>
                      <a:pt x="24" y="15"/>
                      <a:pt x="24" y="15"/>
                      <a:pt x="24" y="15"/>
                    </a:cubicBezTo>
                    <a:close/>
                    <a:moveTo>
                      <a:pt x="27" y="19"/>
                    </a:move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lose/>
                    <a:moveTo>
                      <a:pt x="29" y="19"/>
                    </a:move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20"/>
                      <a:pt x="28" y="20"/>
                    </a:cubicBezTo>
                    <a:cubicBezTo>
                      <a:pt x="28" y="20"/>
                      <a:pt x="28" y="20"/>
                      <a:pt x="28" y="20"/>
                    </a:cubicBezTo>
                    <a:cubicBezTo>
                      <a:pt x="29" y="20"/>
                      <a:pt x="29" y="20"/>
                      <a:pt x="29" y="19"/>
                    </a:cubicBezTo>
                    <a:cubicBezTo>
                      <a:pt x="29" y="19"/>
                      <a:pt x="29" y="19"/>
                      <a:pt x="29" y="19"/>
                    </a:cubicBezTo>
                    <a:cubicBezTo>
                      <a:pt x="29" y="19"/>
                      <a:pt x="29" y="19"/>
                      <a:pt x="29" y="19"/>
                    </a:cubicBezTo>
                    <a:cubicBezTo>
                      <a:pt x="29" y="19"/>
                      <a:pt x="29" y="19"/>
                      <a:pt x="29" y="19"/>
                    </a:cubicBezTo>
                    <a:cubicBezTo>
                      <a:pt x="29" y="19"/>
                      <a:pt x="29" y="19"/>
                      <a:pt x="29" y="19"/>
                    </a:cubicBezTo>
                    <a:close/>
                    <a:moveTo>
                      <a:pt x="28" y="20"/>
                    </a:moveTo>
                    <a:cubicBezTo>
                      <a:pt x="28" y="20"/>
                      <a:pt x="29" y="20"/>
                      <a:pt x="29" y="20"/>
                    </a:cubicBezTo>
                    <a:cubicBezTo>
                      <a:pt x="29" y="20"/>
                      <a:pt x="29" y="20"/>
                      <a:pt x="29" y="20"/>
                    </a:cubicBezTo>
                    <a:cubicBezTo>
                      <a:pt x="29" y="20"/>
                      <a:pt x="29" y="20"/>
                      <a:pt x="29" y="20"/>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30" y="21"/>
                    </a:cubicBezTo>
                    <a:cubicBezTo>
                      <a:pt x="30" y="21"/>
                      <a:pt x="30" y="21"/>
                      <a:pt x="30" y="21"/>
                    </a:cubicBezTo>
                    <a:cubicBezTo>
                      <a:pt x="30" y="21"/>
                      <a:pt x="30" y="21"/>
                      <a:pt x="30" y="21"/>
                    </a:cubicBezTo>
                    <a:cubicBezTo>
                      <a:pt x="30" y="21"/>
                      <a:pt x="30" y="22"/>
                      <a:pt x="30" y="22"/>
                    </a:cubicBezTo>
                    <a:cubicBezTo>
                      <a:pt x="30" y="22"/>
                      <a:pt x="30" y="22"/>
                      <a:pt x="30" y="22"/>
                    </a:cubicBezTo>
                    <a:cubicBezTo>
                      <a:pt x="30" y="22"/>
                      <a:pt x="30" y="22"/>
                      <a:pt x="30" y="21"/>
                    </a:cubicBezTo>
                    <a:cubicBezTo>
                      <a:pt x="30" y="21"/>
                      <a:pt x="30" y="21"/>
                      <a:pt x="30" y="21"/>
                    </a:cubicBezTo>
                    <a:cubicBezTo>
                      <a:pt x="30" y="21"/>
                      <a:pt x="30" y="21"/>
                      <a:pt x="30" y="21"/>
                    </a:cubicBezTo>
                    <a:cubicBezTo>
                      <a:pt x="30" y="21"/>
                      <a:pt x="30" y="21"/>
                      <a:pt x="30" y="21"/>
                    </a:cubicBezTo>
                    <a:cubicBezTo>
                      <a:pt x="30" y="22"/>
                      <a:pt x="30"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1"/>
                      <a:pt x="32" y="21"/>
                      <a:pt x="32" y="21"/>
                    </a:cubicBezTo>
                    <a:cubicBezTo>
                      <a:pt x="32" y="21"/>
                      <a:pt x="32" y="21"/>
                      <a:pt x="32" y="21"/>
                    </a:cubicBezTo>
                    <a:cubicBezTo>
                      <a:pt x="32" y="21"/>
                      <a:pt x="32" y="21"/>
                      <a:pt x="32" y="21"/>
                    </a:cubicBezTo>
                    <a:cubicBezTo>
                      <a:pt x="32" y="21"/>
                      <a:pt x="31" y="21"/>
                      <a:pt x="31" y="21"/>
                    </a:cubicBezTo>
                    <a:cubicBezTo>
                      <a:pt x="31" y="21"/>
                      <a:pt x="31" y="21"/>
                      <a:pt x="31" y="21"/>
                    </a:cubicBezTo>
                    <a:cubicBezTo>
                      <a:pt x="31" y="21"/>
                      <a:pt x="31" y="21"/>
                      <a:pt x="31" y="21"/>
                    </a:cubicBezTo>
                    <a:cubicBezTo>
                      <a:pt x="31" y="21"/>
                      <a:pt x="31" y="21"/>
                      <a:pt x="31" y="21"/>
                    </a:cubicBezTo>
                    <a:cubicBezTo>
                      <a:pt x="31" y="21"/>
                      <a:pt x="31" y="21"/>
                      <a:pt x="30" y="21"/>
                    </a:cubicBezTo>
                    <a:cubicBezTo>
                      <a:pt x="30" y="21"/>
                      <a:pt x="30" y="21"/>
                      <a:pt x="30" y="21"/>
                    </a:cubicBezTo>
                    <a:cubicBezTo>
                      <a:pt x="30" y="21"/>
                      <a:pt x="30" y="20"/>
                      <a:pt x="30" y="20"/>
                    </a:cubicBezTo>
                    <a:cubicBezTo>
                      <a:pt x="30" y="20"/>
                      <a:pt x="30" y="20"/>
                      <a:pt x="30" y="20"/>
                    </a:cubicBezTo>
                    <a:cubicBezTo>
                      <a:pt x="30" y="20"/>
                      <a:pt x="30"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8" y="20"/>
                    </a:cubicBezTo>
                    <a:cubicBezTo>
                      <a:pt x="28" y="20"/>
                      <a:pt x="28" y="20"/>
                      <a:pt x="28" y="20"/>
                    </a:cubicBezTo>
                    <a:cubicBezTo>
                      <a:pt x="28" y="20"/>
                      <a:pt x="28" y="20"/>
                      <a:pt x="29" y="20"/>
                    </a:cubicBezTo>
                    <a:cubicBezTo>
                      <a:pt x="29" y="20"/>
                      <a:pt x="28" y="20"/>
                      <a:pt x="28" y="20"/>
                    </a:cubicBezTo>
                    <a:close/>
                    <a:moveTo>
                      <a:pt x="35" y="20"/>
                    </a:move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6" y="20"/>
                      <a:pt x="36" y="20"/>
                    </a:cubicBezTo>
                    <a:cubicBezTo>
                      <a:pt x="36" y="20"/>
                      <a:pt x="36" y="20"/>
                      <a:pt x="36" y="21"/>
                    </a:cubicBezTo>
                    <a:cubicBezTo>
                      <a:pt x="36" y="21"/>
                      <a:pt x="36" y="21"/>
                      <a:pt x="36" y="21"/>
                    </a:cubicBezTo>
                    <a:cubicBezTo>
                      <a:pt x="36" y="21"/>
                      <a:pt x="36" y="21"/>
                      <a:pt x="36" y="21"/>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1"/>
                    </a:cubicBezTo>
                    <a:cubicBezTo>
                      <a:pt x="34" y="21"/>
                      <a:pt x="34" y="21"/>
                      <a:pt x="34" y="21"/>
                    </a:cubicBezTo>
                    <a:cubicBezTo>
                      <a:pt x="34" y="21"/>
                      <a:pt x="35" y="21"/>
                      <a:pt x="35" y="21"/>
                    </a:cubicBezTo>
                    <a:cubicBezTo>
                      <a:pt x="35" y="21"/>
                      <a:pt x="35" y="21"/>
                      <a:pt x="35" y="20"/>
                    </a:cubicBezTo>
                    <a:cubicBezTo>
                      <a:pt x="35" y="20"/>
                      <a:pt x="35" y="20"/>
                      <a:pt x="35" y="20"/>
                    </a:cubicBezTo>
                    <a:cubicBezTo>
                      <a:pt x="35" y="20"/>
                      <a:pt x="35" y="20"/>
                      <a:pt x="35" y="20"/>
                    </a:cubicBezTo>
                    <a:close/>
                    <a:moveTo>
                      <a:pt x="27" y="5"/>
                    </a:move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4"/>
                    </a:cubicBezTo>
                    <a:cubicBezTo>
                      <a:pt x="27" y="4"/>
                      <a:pt x="27" y="4"/>
                      <a:pt x="27" y="4"/>
                    </a:cubicBezTo>
                    <a:cubicBezTo>
                      <a:pt x="27" y="4"/>
                      <a:pt x="27" y="4"/>
                      <a:pt x="27"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5" y="4"/>
                      <a:pt x="25" y="4"/>
                      <a:pt x="25" y="4"/>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6" y="5"/>
                      <a:pt x="26" y="5"/>
                      <a:pt x="26" y="5"/>
                    </a:cubicBezTo>
                    <a:cubicBezTo>
                      <a:pt x="26" y="5"/>
                      <a:pt x="26" y="5"/>
                      <a:pt x="26" y="5"/>
                    </a:cubicBezTo>
                    <a:cubicBezTo>
                      <a:pt x="26" y="5"/>
                      <a:pt x="26" y="5"/>
                      <a:pt x="26" y="6"/>
                    </a:cubicBezTo>
                    <a:cubicBezTo>
                      <a:pt x="26" y="6"/>
                      <a:pt x="26" y="6"/>
                      <a:pt x="26" y="6"/>
                    </a:cubicBezTo>
                    <a:cubicBezTo>
                      <a:pt x="26" y="6"/>
                      <a:pt x="26" y="6"/>
                      <a:pt x="26" y="6"/>
                    </a:cubicBezTo>
                    <a:cubicBezTo>
                      <a:pt x="26" y="5"/>
                      <a:pt x="26" y="6"/>
                      <a:pt x="27" y="5"/>
                    </a:cubicBezTo>
                    <a:cubicBezTo>
                      <a:pt x="27" y="5"/>
                      <a:pt x="27" y="5"/>
                      <a:pt x="27" y="5"/>
                    </a:cubicBezTo>
                    <a:close/>
                    <a:moveTo>
                      <a:pt x="23" y="4"/>
                    </a:move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lose/>
                    <a:moveTo>
                      <a:pt x="24" y="4"/>
                    </a:moveTo>
                    <a:cubicBezTo>
                      <a:pt x="24" y="4"/>
                      <a:pt x="24" y="4"/>
                      <a:pt x="24" y="4"/>
                    </a:cubicBezTo>
                    <a:cubicBezTo>
                      <a:pt x="24" y="4"/>
                      <a:pt x="24" y="3"/>
                      <a:pt x="24" y="3"/>
                    </a:cubicBezTo>
                    <a:cubicBezTo>
                      <a:pt x="24" y="3"/>
                      <a:pt x="24" y="3"/>
                      <a:pt x="24" y="3"/>
                    </a:cubicBezTo>
                    <a:cubicBezTo>
                      <a:pt x="24" y="3"/>
                      <a:pt x="23" y="3"/>
                      <a:pt x="23" y="3"/>
                    </a:cubicBezTo>
                    <a:cubicBezTo>
                      <a:pt x="23" y="3"/>
                      <a:pt x="23" y="3"/>
                      <a:pt x="23" y="3"/>
                    </a:cubicBezTo>
                    <a:cubicBezTo>
                      <a:pt x="23" y="3"/>
                      <a:pt x="23" y="3"/>
                      <a:pt x="23" y="4"/>
                    </a:cubicBezTo>
                    <a:cubicBezTo>
                      <a:pt x="23" y="4"/>
                      <a:pt x="23" y="4"/>
                      <a:pt x="23" y="4"/>
                    </a:cubicBezTo>
                    <a:cubicBezTo>
                      <a:pt x="23" y="4"/>
                      <a:pt x="23" y="4"/>
                      <a:pt x="23" y="4"/>
                    </a:cubicBezTo>
                    <a:cubicBezTo>
                      <a:pt x="23"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lose/>
                    <a:moveTo>
                      <a:pt x="13" y="0"/>
                    </a:moveTo>
                    <a:cubicBezTo>
                      <a:pt x="13" y="0"/>
                      <a:pt x="13" y="0"/>
                      <a:pt x="13" y="0"/>
                    </a:cubicBezTo>
                    <a:cubicBezTo>
                      <a:pt x="13" y="0"/>
                      <a:pt x="13" y="0"/>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0"/>
                      <a:pt x="13" y="0"/>
                    </a:cubicBezTo>
                    <a:cubicBezTo>
                      <a:pt x="13" y="0"/>
                      <a:pt x="13" y="0"/>
                      <a:pt x="13" y="0"/>
                    </a:cubicBezTo>
                    <a:cubicBezTo>
                      <a:pt x="13" y="0"/>
                      <a:pt x="13" y="0"/>
                      <a:pt x="13" y="0"/>
                    </a:cubicBezTo>
                    <a:cubicBezTo>
                      <a:pt x="13" y="0"/>
                      <a:pt x="13" y="0"/>
                      <a:pt x="13" y="0"/>
                    </a:cubicBezTo>
                    <a:close/>
                    <a:moveTo>
                      <a:pt x="14" y="0"/>
                    </a:moveTo>
                    <a:cubicBezTo>
                      <a:pt x="14" y="0"/>
                      <a:pt x="14" y="0"/>
                      <a:pt x="14" y="0"/>
                    </a:cubicBezTo>
                    <a:cubicBezTo>
                      <a:pt x="14" y="0"/>
                      <a:pt x="14" y="0"/>
                      <a:pt x="14" y="0"/>
                    </a:cubicBezTo>
                    <a:cubicBezTo>
                      <a:pt x="14" y="0"/>
                      <a:pt x="14" y="0"/>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5" y="1"/>
                    </a:cubicBezTo>
                    <a:cubicBezTo>
                      <a:pt x="15" y="1"/>
                      <a:pt x="15" y="1"/>
                      <a:pt x="15" y="1"/>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lose/>
                    <a:moveTo>
                      <a:pt x="13" y="12"/>
                    </a:moveTo>
                    <a:cubicBezTo>
                      <a:pt x="12" y="13"/>
                      <a:pt x="12" y="13"/>
                      <a:pt x="12" y="12"/>
                    </a:cubicBezTo>
                    <a:cubicBezTo>
                      <a:pt x="12" y="12"/>
                      <a:pt x="12" y="12"/>
                      <a:pt x="12" y="12"/>
                    </a:cubicBezTo>
                    <a:cubicBezTo>
                      <a:pt x="12" y="12"/>
                      <a:pt x="12" y="12"/>
                      <a:pt x="12" y="12"/>
                    </a:cubicBezTo>
                    <a:cubicBezTo>
                      <a:pt x="11" y="13"/>
                      <a:pt x="11" y="13"/>
                      <a:pt x="11" y="13"/>
                    </a:cubicBezTo>
                    <a:cubicBezTo>
                      <a:pt x="11" y="13"/>
                      <a:pt x="11" y="13"/>
                      <a:pt x="11" y="13"/>
                    </a:cubicBezTo>
                    <a:cubicBezTo>
                      <a:pt x="11" y="13"/>
                      <a:pt x="11" y="13"/>
                      <a:pt x="11" y="12"/>
                    </a:cubicBezTo>
                    <a:cubicBezTo>
                      <a:pt x="11" y="12"/>
                      <a:pt x="11" y="12"/>
                      <a:pt x="11" y="12"/>
                    </a:cubicBezTo>
                    <a:cubicBezTo>
                      <a:pt x="11" y="12"/>
                      <a:pt x="11" y="12"/>
                      <a:pt x="11" y="12"/>
                    </a:cubicBezTo>
                    <a:cubicBezTo>
                      <a:pt x="11" y="12"/>
                      <a:pt x="11" y="12"/>
                      <a:pt x="11" y="12"/>
                    </a:cubicBezTo>
                    <a:cubicBezTo>
                      <a:pt x="11"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9" y="12"/>
                      <a:pt x="9" y="12"/>
                      <a:pt x="9" y="12"/>
                    </a:cubicBezTo>
                    <a:cubicBezTo>
                      <a:pt x="9" y="12"/>
                      <a:pt x="9" y="12"/>
                      <a:pt x="9" y="12"/>
                    </a:cubicBezTo>
                    <a:cubicBezTo>
                      <a:pt x="9" y="12"/>
                      <a:pt x="9" y="12"/>
                      <a:pt x="8" y="12"/>
                    </a:cubicBezTo>
                    <a:cubicBezTo>
                      <a:pt x="8" y="12"/>
                      <a:pt x="8" y="12"/>
                      <a:pt x="8" y="12"/>
                    </a:cubicBezTo>
                    <a:cubicBezTo>
                      <a:pt x="8" y="12"/>
                      <a:pt x="8" y="12"/>
                      <a:pt x="8" y="11"/>
                    </a:cubicBezTo>
                    <a:cubicBezTo>
                      <a:pt x="8" y="11"/>
                      <a:pt x="8" y="11"/>
                      <a:pt x="8" y="11"/>
                    </a:cubicBezTo>
                    <a:cubicBezTo>
                      <a:pt x="8" y="11"/>
                      <a:pt x="8" y="11"/>
                      <a:pt x="8" y="11"/>
                    </a:cubicBezTo>
                    <a:cubicBezTo>
                      <a:pt x="8" y="11"/>
                      <a:pt x="8" y="11"/>
                      <a:pt x="8" y="12"/>
                    </a:cubicBezTo>
                    <a:cubicBezTo>
                      <a:pt x="8" y="12"/>
                      <a:pt x="8" y="11"/>
                      <a:pt x="8" y="11"/>
                    </a:cubicBezTo>
                    <a:cubicBezTo>
                      <a:pt x="8" y="11"/>
                      <a:pt x="7" y="11"/>
                      <a:pt x="7" y="11"/>
                    </a:cubicBezTo>
                    <a:cubicBezTo>
                      <a:pt x="7" y="11"/>
                      <a:pt x="7" y="11"/>
                      <a:pt x="7" y="11"/>
                    </a:cubicBezTo>
                    <a:cubicBezTo>
                      <a:pt x="7" y="11"/>
                      <a:pt x="6" y="11"/>
                      <a:pt x="6" y="11"/>
                    </a:cubicBezTo>
                    <a:cubicBezTo>
                      <a:pt x="6" y="11"/>
                      <a:pt x="6" y="11"/>
                      <a:pt x="6" y="11"/>
                    </a:cubicBezTo>
                    <a:cubicBezTo>
                      <a:pt x="6" y="11"/>
                      <a:pt x="6" y="11"/>
                      <a:pt x="6" y="11"/>
                    </a:cubicBezTo>
                    <a:cubicBezTo>
                      <a:pt x="6" y="11"/>
                      <a:pt x="6" y="11"/>
                      <a:pt x="6" y="11"/>
                    </a:cubicBezTo>
                    <a:cubicBezTo>
                      <a:pt x="6" y="10"/>
                      <a:pt x="6" y="10"/>
                      <a:pt x="6" y="10"/>
                    </a:cubicBezTo>
                    <a:cubicBezTo>
                      <a:pt x="6" y="10"/>
                      <a:pt x="6" y="10"/>
                      <a:pt x="5" y="10"/>
                    </a:cubicBezTo>
                    <a:cubicBezTo>
                      <a:pt x="5" y="10"/>
                      <a:pt x="5" y="10"/>
                      <a:pt x="5" y="10"/>
                    </a:cubicBezTo>
                    <a:cubicBezTo>
                      <a:pt x="5" y="10"/>
                      <a:pt x="5" y="10"/>
                      <a:pt x="5" y="10"/>
                    </a:cubicBezTo>
                    <a:cubicBezTo>
                      <a:pt x="5" y="10"/>
                      <a:pt x="5" y="10"/>
                      <a:pt x="5" y="9"/>
                    </a:cubicBezTo>
                    <a:cubicBezTo>
                      <a:pt x="5" y="9"/>
                      <a:pt x="5" y="9"/>
                      <a:pt x="5" y="9"/>
                    </a:cubicBezTo>
                    <a:cubicBezTo>
                      <a:pt x="5" y="9"/>
                      <a:pt x="5" y="9"/>
                      <a:pt x="5" y="9"/>
                    </a:cubicBezTo>
                    <a:cubicBezTo>
                      <a:pt x="5" y="9"/>
                      <a:pt x="5" y="9"/>
                      <a:pt x="5" y="9"/>
                    </a:cubicBezTo>
                    <a:cubicBezTo>
                      <a:pt x="5" y="9"/>
                      <a:pt x="5" y="9"/>
                      <a:pt x="5" y="9"/>
                    </a:cubicBezTo>
                    <a:cubicBezTo>
                      <a:pt x="5"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4" y="8"/>
                    </a:cubicBezTo>
                    <a:cubicBezTo>
                      <a:pt x="4" y="8"/>
                      <a:pt x="4" y="8"/>
                      <a:pt x="4" y="8"/>
                    </a:cubicBezTo>
                    <a:cubicBezTo>
                      <a:pt x="4" y="8"/>
                      <a:pt x="4" y="8"/>
                      <a:pt x="4" y="8"/>
                    </a:cubicBezTo>
                    <a:cubicBezTo>
                      <a:pt x="4" y="8"/>
                      <a:pt x="4" y="8"/>
                      <a:pt x="4" y="8"/>
                    </a:cubicBezTo>
                    <a:cubicBezTo>
                      <a:pt x="4" y="8"/>
                      <a:pt x="4" y="8"/>
                      <a:pt x="4"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2" y="8"/>
                      <a:pt x="2" y="8"/>
                    </a:cubicBezTo>
                    <a:cubicBezTo>
                      <a:pt x="2" y="8"/>
                      <a:pt x="1" y="8"/>
                      <a:pt x="1" y="8"/>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9"/>
                      <a:pt x="0" y="9"/>
                      <a:pt x="0" y="9"/>
                    </a:cubicBezTo>
                    <a:cubicBezTo>
                      <a:pt x="0" y="9"/>
                      <a:pt x="1" y="9"/>
                      <a:pt x="1" y="9"/>
                    </a:cubicBezTo>
                    <a:cubicBezTo>
                      <a:pt x="1" y="9"/>
                      <a:pt x="1" y="9"/>
                      <a:pt x="1" y="9"/>
                    </a:cubicBezTo>
                    <a:cubicBezTo>
                      <a:pt x="1" y="9"/>
                      <a:pt x="1" y="9"/>
                      <a:pt x="1" y="9"/>
                    </a:cubicBezTo>
                    <a:cubicBezTo>
                      <a:pt x="1" y="9"/>
                      <a:pt x="1" y="9"/>
                      <a:pt x="1" y="9"/>
                    </a:cubicBezTo>
                    <a:cubicBezTo>
                      <a:pt x="1" y="9"/>
                      <a:pt x="2" y="9"/>
                      <a:pt x="2" y="9"/>
                    </a:cubicBezTo>
                    <a:cubicBezTo>
                      <a:pt x="2" y="9"/>
                      <a:pt x="2" y="10"/>
                      <a:pt x="2" y="10"/>
                    </a:cubicBezTo>
                    <a:cubicBezTo>
                      <a:pt x="2" y="10"/>
                      <a:pt x="2" y="10"/>
                      <a:pt x="2" y="10"/>
                    </a:cubicBezTo>
                    <a:cubicBezTo>
                      <a:pt x="2" y="10"/>
                      <a:pt x="2" y="10"/>
                      <a:pt x="2" y="10"/>
                    </a:cubicBezTo>
                    <a:cubicBezTo>
                      <a:pt x="2" y="10"/>
                      <a:pt x="3" y="10"/>
                      <a:pt x="3" y="10"/>
                    </a:cubicBezTo>
                    <a:cubicBezTo>
                      <a:pt x="3" y="11"/>
                      <a:pt x="3" y="11"/>
                      <a:pt x="3" y="11"/>
                    </a:cubicBezTo>
                    <a:cubicBezTo>
                      <a:pt x="4" y="11"/>
                      <a:pt x="4" y="11"/>
                      <a:pt x="4" y="11"/>
                    </a:cubicBezTo>
                    <a:cubicBezTo>
                      <a:pt x="5" y="11"/>
                      <a:pt x="5" y="11"/>
                      <a:pt x="5" y="11"/>
                    </a:cubicBezTo>
                    <a:cubicBezTo>
                      <a:pt x="5" y="13"/>
                      <a:pt x="5" y="13"/>
                      <a:pt x="5" y="13"/>
                    </a:cubicBezTo>
                    <a:cubicBezTo>
                      <a:pt x="5" y="13"/>
                      <a:pt x="5" y="13"/>
                      <a:pt x="5" y="13"/>
                    </a:cubicBezTo>
                    <a:cubicBezTo>
                      <a:pt x="5" y="13"/>
                      <a:pt x="5" y="13"/>
                      <a:pt x="5" y="13"/>
                    </a:cubicBezTo>
                    <a:cubicBezTo>
                      <a:pt x="5" y="13"/>
                      <a:pt x="5" y="13"/>
                      <a:pt x="5" y="13"/>
                    </a:cubicBezTo>
                    <a:cubicBezTo>
                      <a:pt x="6" y="13"/>
                      <a:pt x="6" y="13"/>
                      <a:pt x="6" y="13"/>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6" y="14"/>
                      <a:pt x="6" y="14"/>
                      <a:pt x="6" y="14"/>
                    </a:cubicBezTo>
                    <a:cubicBezTo>
                      <a:pt x="6" y="14"/>
                      <a:pt x="6" y="14"/>
                      <a:pt x="6" y="14"/>
                    </a:cubicBezTo>
                    <a:cubicBezTo>
                      <a:pt x="6" y="14"/>
                      <a:pt x="6" y="14"/>
                      <a:pt x="6" y="14"/>
                    </a:cubicBezTo>
                    <a:cubicBezTo>
                      <a:pt x="6" y="14"/>
                      <a:pt x="6" y="14"/>
                      <a:pt x="6" y="15"/>
                    </a:cubicBezTo>
                    <a:cubicBezTo>
                      <a:pt x="6" y="15"/>
                      <a:pt x="6" y="15"/>
                      <a:pt x="6" y="15"/>
                    </a:cubicBezTo>
                    <a:cubicBezTo>
                      <a:pt x="6" y="15"/>
                      <a:pt x="6" y="15"/>
                      <a:pt x="6" y="15"/>
                    </a:cubicBezTo>
                    <a:cubicBezTo>
                      <a:pt x="6" y="15"/>
                      <a:pt x="6" y="15"/>
                      <a:pt x="6" y="15"/>
                    </a:cubicBezTo>
                    <a:cubicBezTo>
                      <a:pt x="6" y="15"/>
                      <a:pt x="6" y="15"/>
                      <a:pt x="6"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6"/>
                      <a:pt x="8" y="16"/>
                      <a:pt x="8" y="16"/>
                    </a:cubicBezTo>
                    <a:cubicBezTo>
                      <a:pt x="9" y="16"/>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1" y="15"/>
                      <a:pt x="11" y="15"/>
                      <a:pt x="11" y="15"/>
                    </a:cubicBezTo>
                    <a:cubicBezTo>
                      <a:pt x="11" y="15"/>
                      <a:pt x="11" y="15"/>
                      <a:pt x="11" y="15"/>
                    </a:cubicBezTo>
                    <a:cubicBezTo>
                      <a:pt x="11" y="15"/>
                      <a:pt x="11" y="15"/>
                      <a:pt x="11" y="15"/>
                    </a:cubicBezTo>
                    <a:cubicBezTo>
                      <a:pt x="11" y="15"/>
                      <a:pt x="11" y="15"/>
                      <a:pt x="11" y="15"/>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0" y="14"/>
                      <a:pt x="10" y="14"/>
                    </a:cubicBezTo>
                    <a:cubicBezTo>
                      <a:pt x="10" y="14"/>
                      <a:pt x="9" y="14"/>
                      <a:pt x="9" y="13"/>
                    </a:cubicBezTo>
                    <a:cubicBezTo>
                      <a:pt x="9" y="13"/>
                      <a:pt x="9" y="13"/>
                      <a:pt x="9" y="13"/>
                    </a:cubicBezTo>
                    <a:cubicBezTo>
                      <a:pt x="9" y="13"/>
                      <a:pt x="9" y="13"/>
                      <a:pt x="9" y="13"/>
                    </a:cubicBezTo>
                    <a:cubicBezTo>
                      <a:pt x="9" y="13"/>
                      <a:pt x="9" y="13"/>
                      <a:pt x="9" y="13"/>
                    </a:cubicBezTo>
                    <a:cubicBezTo>
                      <a:pt x="10" y="13"/>
                      <a:pt x="10" y="13"/>
                      <a:pt x="10" y="13"/>
                    </a:cubicBezTo>
                    <a:cubicBezTo>
                      <a:pt x="10" y="13"/>
                      <a:pt x="10" y="13"/>
                      <a:pt x="10" y="13"/>
                    </a:cubicBezTo>
                    <a:cubicBezTo>
                      <a:pt x="10" y="13"/>
                      <a:pt x="10" y="13"/>
                      <a:pt x="11" y="13"/>
                    </a:cubicBezTo>
                    <a:cubicBezTo>
                      <a:pt x="11" y="13"/>
                      <a:pt x="11" y="13"/>
                      <a:pt x="11" y="13"/>
                    </a:cubicBezTo>
                    <a:cubicBezTo>
                      <a:pt x="11" y="13"/>
                      <a:pt x="11" y="13"/>
                      <a:pt x="11" y="13"/>
                    </a:cubicBezTo>
                    <a:cubicBezTo>
                      <a:pt x="11" y="13"/>
                      <a:pt x="12" y="13"/>
                      <a:pt x="12" y="13"/>
                    </a:cubicBezTo>
                    <a:cubicBezTo>
                      <a:pt x="12" y="13"/>
                      <a:pt x="12" y="13"/>
                      <a:pt x="12" y="13"/>
                    </a:cubicBezTo>
                    <a:cubicBezTo>
                      <a:pt x="12" y="13"/>
                      <a:pt x="12" y="12"/>
                      <a:pt x="12" y="12"/>
                    </a:cubicBezTo>
                    <a:cubicBezTo>
                      <a:pt x="13" y="12"/>
                      <a:pt x="13" y="12"/>
                      <a:pt x="13" y="12"/>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grpSp>
            <p:nvGrpSpPr>
              <p:cNvPr id="332" name="Group 331">
                <a:extLst>
                  <a:ext uri="{FF2B5EF4-FFF2-40B4-BE49-F238E27FC236}">
                    <a16:creationId xmlns:a16="http://schemas.microsoft.com/office/drawing/2014/main" id="{41ADE1EA-3627-CC74-3EAD-1C64384BBAD3}"/>
                  </a:ext>
                </a:extLst>
              </p:cNvPr>
              <p:cNvGrpSpPr/>
              <p:nvPr/>
            </p:nvGrpSpPr>
            <p:grpSpPr>
              <a:xfrm>
                <a:off x="9347200" y="4954588"/>
                <a:ext cx="365125" cy="236538"/>
                <a:chOff x="9347200" y="4954588"/>
                <a:chExt cx="365125" cy="236538"/>
              </a:xfrm>
              <a:grpFill/>
            </p:grpSpPr>
            <p:sp>
              <p:nvSpPr>
                <p:cNvPr id="365" name="Freeform 697">
                  <a:extLst>
                    <a:ext uri="{FF2B5EF4-FFF2-40B4-BE49-F238E27FC236}">
                      <a16:creationId xmlns:a16="http://schemas.microsoft.com/office/drawing/2014/main" id="{2FE3DCCA-F8EB-D185-BEFC-EB4E027BFF9B}"/>
                    </a:ext>
                  </a:extLst>
                </p:cNvPr>
                <p:cNvSpPr>
                  <a:spLocks/>
                </p:cNvSpPr>
                <p:nvPr/>
              </p:nvSpPr>
              <p:spPr bwMode="auto">
                <a:xfrm>
                  <a:off x="9525000" y="5162550"/>
                  <a:ext cx="4762" cy="4763"/>
                </a:xfrm>
                <a:custGeom>
                  <a:avLst/>
                  <a:gdLst>
                    <a:gd name="T0" fmla="*/ 1 w 1"/>
                    <a:gd name="T1" fmla="*/ 1 h 1"/>
                    <a:gd name="T2" fmla="*/ 1 w 1"/>
                    <a:gd name="T3" fmla="*/ 1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0 w 1"/>
                    <a:gd name="T17" fmla="*/ 0 h 1"/>
                    <a:gd name="T18" fmla="*/ 0 w 1"/>
                    <a:gd name="T19" fmla="*/ 0 h 1"/>
                    <a:gd name="T20" fmla="*/ 0 w 1"/>
                    <a:gd name="T21" fmla="*/ 0 h 1"/>
                    <a:gd name="T22" fmla="*/ 0 w 1"/>
                    <a:gd name="T23" fmla="*/ 0 h 1"/>
                    <a:gd name="T24" fmla="*/ 0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 h="1">
                      <a:moveTo>
                        <a:pt x="1" y="1"/>
                      </a:moveTo>
                      <a:cubicBezTo>
                        <a:pt x="1" y="1"/>
                        <a:pt x="1" y="1"/>
                        <a:pt x="1" y="1"/>
                      </a:cubicBezTo>
                      <a:cubicBezTo>
                        <a:pt x="1" y="1"/>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66" name="Freeform 698">
                  <a:extLst>
                    <a:ext uri="{FF2B5EF4-FFF2-40B4-BE49-F238E27FC236}">
                      <a16:creationId xmlns:a16="http://schemas.microsoft.com/office/drawing/2014/main" id="{DC5CD223-B3E6-028E-41BB-F0BB6189A9E8}"/>
                    </a:ext>
                  </a:extLst>
                </p:cNvPr>
                <p:cNvSpPr>
                  <a:spLocks/>
                </p:cNvSpPr>
                <p:nvPr/>
              </p:nvSpPr>
              <p:spPr bwMode="auto">
                <a:xfrm>
                  <a:off x="9350375" y="4970463"/>
                  <a:ext cx="63500" cy="79375"/>
                </a:xfrm>
                <a:custGeom>
                  <a:avLst/>
                  <a:gdLst>
                    <a:gd name="T0" fmla="*/ 9 w 15"/>
                    <a:gd name="T1" fmla="*/ 19 h 19"/>
                    <a:gd name="T2" fmla="*/ 9 w 15"/>
                    <a:gd name="T3" fmla="*/ 18 h 19"/>
                    <a:gd name="T4" fmla="*/ 9 w 15"/>
                    <a:gd name="T5" fmla="*/ 17 h 19"/>
                    <a:gd name="T6" fmla="*/ 9 w 15"/>
                    <a:gd name="T7" fmla="*/ 17 h 19"/>
                    <a:gd name="T8" fmla="*/ 9 w 15"/>
                    <a:gd name="T9" fmla="*/ 14 h 19"/>
                    <a:gd name="T10" fmla="*/ 3 w 15"/>
                    <a:gd name="T11" fmla="*/ 11 h 19"/>
                    <a:gd name="T12" fmla="*/ 6 w 15"/>
                    <a:gd name="T13" fmla="*/ 9 h 19"/>
                    <a:gd name="T14" fmla="*/ 6 w 15"/>
                    <a:gd name="T15" fmla="*/ 9 h 19"/>
                    <a:gd name="T16" fmla="*/ 6 w 15"/>
                    <a:gd name="T17" fmla="*/ 10 h 19"/>
                    <a:gd name="T18" fmla="*/ 6 w 15"/>
                    <a:gd name="T19" fmla="*/ 10 h 19"/>
                    <a:gd name="T20" fmla="*/ 6 w 15"/>
                    <a:gd name="T21" fmla="*/ 10 h 19"/>
                    <a:gd name="T22" fmla="*/ 11 w 15"/>
                    <a:gd name="T23" fmla="*/ 10 h 19"/>
                    <a:gd name="T24" fmla="*/ 12 w 15"/>
                    <a:gd name="T25" fmla="*/ 9 h 19"/>
                    <a:gd name="T26" fmla="*/ 12 w 15"/>
                    <a:gd name="T27" fmla="*/ 7 h 19"/>
                    <a:gd name="T28" fmla="*/ 12 w 15"/>
                    <a:gd name="T29" fmla="*/ 6 h 19"/>
                    <a:gd name="T30" fmla="*/ 12 w 15"/>
                    <a:gd name="T31" fmla="*/ 6 h 19"/>
                    <a:gd name="T32" fmla="*/ 13 w 15"/>
                    <a:gd name="T33" fmla="*/ 6 h 19"/>
                    <a:gd name="T34" fmla="*/ 14 w 15"/>
                    <a:gd name="T35" fmla="*/ 6 h 19"/>
                    <a:gd name="T36" fmla="*/ 15 w 15"/>
                    <a:gd name="T37" fmla="*/ 6 h 19"/>
                    <a:gd name="T38" fmla="*/ 15 w 15"/>
                    <a:gd name="T39" fmla="*/ 5 h 19"/>
                    <a:gd name="T40" fmla="*/ 14 w 15"/>
                    <a:gd name="T41" fmla="*/ 5 h 19"/>
                    <a:gd name="T42" fmla="*/ 14 w 15"/>
                    <a:gd name="T43" fmla="*/ 5 h 19"/>
                    <a:gd name="T44" fmla="*/ 13 w 15"/>
                    <a:gd name="T45" fmla="*/ 5 h 19"/>
                    <a:gd name="T46" fmla="*/ 11 w 15"/>
                    <a:gd name="T47" fmla="*/ 4 h 19"/>
                    <a:gd name="T48" fmla="*/ 11 w 15"/>
                    <a:gd name="T49" fmla="*/ 4 h 19"/>
                    <a:gd name="T50" fmla="*/ 10 w 15"/>
                    <a:gd name="T51" fmla="*/ 4 h 19"/>
                    <a:gd name="T52" fmla="*/ 9 w 15"/>
                    <a:gd name="T53" fmla="*/ 4 h 19"/>
                    <a:gd name="T54" fmla="*/ 9 w 15"/>
                    <a:gd name="T55" fmla="*/ 3 h 19"/>
                    <a:gd name="T56" fmla="*/ 8 w 15"/>
                    <a:gd name="T57" fmla="*/ 3 h 19"/>
                    <a:gd name="T58" fmla="*/ 8 w 15"/>
                    <a:gd name="T59" fmla="*/ 3 h 19"/>
                    <a:gd name="T60" fmla="*/ 7 w 15"/>
                    <a:gd name="T61" fmla="*/ 2 h 19"/>
                    <a:gd name="T62" fmla="*/ 7 w 15"/>
                    <a:gd name="T63" fmla="*/ 2 h 19"/>
                    <a:gd name="T64" fmla="*/ 7 w 15"/>
                    <a:gd name="T65" fmla="*/ 2 h 19"/>
                    <a:gd name="T66" fmla="*/ 6 w 15"/>
                    <a:gd name="T67" fmla="*/ 2 h 19"/>
                    <a:gd name="T68" fmla="*/ 6 w 15"/>
                    <a:gd name="T69" fmla="*/ 2 h 19"/>
                    <a:gd name="T70" fmla="*/ 4 w 15"/>
                    <a:gd name="T71" fmla="*/ 1 h 19"/>
                    <a:gd name="T72" fmla="*/ 3 w 15"/>
                    <a:gd name="T73" fmla="*/ 1 h 19"/>
                    <a:gd name="T74" fmla="*/ 3 w 15"/>
                    <a:gd name="T75" fmla="*/ 1 h 19"/>
                    <a:gd name="T76" fmla="*/ 2 w 15"/>
                    <a:gd name="T77" fmla="*/ 0 h 19"/>
                    <a:gd name="T78" fmla="*/ 2 w 15"/>
                    <a:gd name="T79" fmla="*/ 0 h 19"/>
                    <a:gd name="T80" fmla="*/ 1 w 15"/>
                    <a:gd name="T81" fmla="*/ 0 h 19"/>
                    <a:gd name="T82" fmla="*/ 1 w 15"/>
                    <a:gd name="T83" fmla="*/ 0 h 19"/>
                    <a:gd name="T84" fmla="*/ 0 w 15"/>
                    <a:gd name="T85" fmla="*/ 17 h 19"/>
                    <a:gd name="T86" fmla="*/ 9 w 15"/>
                    <a:gd name="T8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 h="19">
                      <a:moveTo>
                        <a:pt x="9" y="19"/>
                      </a:moveTo>
                      <a:cubicBezTo>
                        <a:pt x="9" y="19"/>
                        <a:pt x="9" y="19"/>
                        <a:pt x="9" y="19"/>
                      </a:cubicBezTo>
                      <a:cubicBezTo>
                        <a:pt x="9" y="18"/>
                        <a:pt x="9" y="18"/>
                        <a:pt x="9" y="18"/>
                      </a:cubicBezTo>
                      <a:cubicBezTo>
                        <a:pt x="9" y="18"/>
                        <a:pt x="9" y="18"/>
                        <a:pt x="9" y="18"/>
                      </a:cubicBezTo>
                      <a:cubicBezTo>
                        <a:pt x="9" y="18"/>
                        <a:pt x="10" y="18"/>
                        <a:pt x="10" y="18"/>
                      </a:cubicBezTo>
                      <a:cubicBezTo>
                        <a:pt x="10" y="18"/>
                        <a:pt x="9" y="17"/>
                        <a:pt x="9" y="17"/>
                      </a:cubicBezTo>
                      <a:cubicBezTo>
                        <a:pt x="9" y="17"/>
                        <a:pt x="9" y="17"/>
                        <a:pt x="9" y="17"/>
                      </a:cubicBezTo>
                      <a:cubicBezTo>
                        <a:pt x="9" y="17"/>
                        <a:pt x="9" y="17"/>
                        <a:pt x="9" y="17"/>
                      </a:cubicBezTo>
                      <a:cubicBezTo>
                        <a:pt x="9" y="14"/>
                        <a:pt x="9" y="14"/>
                        <a:pt x="9" y="14"/>
                      </a:cubicBezTo>
                      <a:cubicBezTo>
                        <a:pt x="9" y="14"/>
                        <a:pt x="9" y="14"/>
                        <a:pt x="9" y="14"/>
                      </a:cubicBezTo>
                      <a:cubicBezTo>
                        <a:pt x="3" y="14"/>
                        <a:pt x="3" y="14"/>
                        <a:pt x="3" y="14"/>
                      </a:cubicBezTo>
                      <a:cubicBezTo>
                        <a:pt x="3" y="11"/>
                        <a:pt x="3" y="11"/>
                        <a:pt x="3" y="11"/>
                      </a:cubicBezTo>
                      <a:cubicBezTo>
                        <a:pt x="5" y="10"/>
                        <a:pt x="5" y="10"/>
                        <a:pt x="5" y="10"/>
                      </a:cubicBezTo>
                      <a:cubicBezTo>
                        <a:pt x="6" y="9"/>
                        <a:pt x="6" y="9"/>
                        <a:pt x="6" y="9"/>
                      </a:cubicBezTo>
                      <a:cubicBezTo>
                        <a:pt x="6" y="9"/>
                        <a:pt x="6" y="9"/>
                        <a:pt x="6" y="9"/>
                      </a:cubicBezTo>
                      <a:cubicBezTo>
                        <a:pt x="6" y="9"/>
                        <a:pt x="6" y="9"/>
                        <a:pt x="6" y="9"/>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11" y="10"/>
                        <a:pt x="11" y="10"/>
                        <a:pt x="11" y="10"/>
                      </a:cubicBezTo>
                      <a:cubicBezTo>
                        <a:pt x="11" y="9"/>
                        <a:pt x="11" y="9"/>
                        <a:pt x="11" y="9"/>
                      </a:cubicBezTo>
                      <a:cubicBezTo>
                        <a:pt x="12" y="9"/>
                        <a:pt x="12" y="9"/>
                        <a:pt x="12" y="9"/>
                      </a:cubicBezTo>
                      <a:cubicBezTo>
                        <a:pt x="12" y="9"/>
                        <a:pt x="12" y="9"/>
                        <a:pt x="12" y="9"/>
                      </a:cubicBezTo>
                      <a:cubicBezTo>
                        <a:pt x="12" y="7"/>
                        <a:pt x="12" y="7"/>
                        <a:pt x="12" y="7"/>
                      </a:cubicBezTo>
                      <a:cubicBezTo>
                        <a:pt x="12" y="7"/>
                        <a:pt x="12" y="7"/>
                        <a:pt x="12" y="7"/>
                      </a:cubicBezTo>
                      <a:cubicBezTo>
                        <a:pt x="12" y="7"/>
                        <a:pt x="12" y="6"/>
                        <a:pt x="12" y="6"/>
                      </a:cubicBezTo>
                      <a:cubicBezTo>
                        <a:pt x="12" y="6"/>
                        <a:pt x="12" y="6"/>
                        <a:pt x="12" y="6"/>
                      </a:cubicBezTo>
                      <a:cubicBezTo>
                        <a:pt x="12" y="6"/>
                        <a:pt x="12" y="6"/>
                        <a:pt x="12" y="6"/>
                      </a:cubicBezTo>
                      <a:cubicBezTo>
                        <a:pt x="12" y="6"/>
                        <a:pt x="12" y="6"/>
                        <a:pt x="12" y="6"/>
                      </a:cubicBezTo>
                      <a:cubicBezTo>
                        <a:pt x="12" y="6"/>
                        <a:pt x="13" y="6"/>
                        <a:pt x="13" y="6"/>
                      </a:cubicBezTo>
                      <a:cubicBezTo>
                        <a:pt x="13" y="6"/>
                        <a:pt x="13" y="6"/>
                        <a:pt x="14" y="6"/>
                      </a:cubicBezTo>
                      <a:cubicBezTo>
                        <a:pt x="14" y="6"/>
                        <a:pt x="14" y="6"/>
                        <a:pt x="14" y="6"/>
                      </a:cubicBezTo>
                      <a:cubicBezTo>
                        <a:pt x="14" y="6"/>
                        <a:pt x="14" y="6"/>
                        <a:pt x="14" y="6"/>
                      </a:cubicBezTo>
                      <a:cubicBezTo>
                        <a:pt x="14" y="6"/>
                        <a:pt x="15" y="6"/>
                        <a:pt x="15" y="6"/>
                      </a:cubicBezTo>
                      <a:cubicBezTo>
                        <a:pt x="15" y="6"/>
                        <a:pt x="15" y="6"/>
                        <a:pt x="15" y="6"/>
                      </a:cubicBezTo>
                      <a:cubicBezTo>
                        <a:pt x="15" y="6"/>
                        <a:pt x="15" y="5"/>
                        <a:pt x="15" y="5"/>
                      </a:cubicBezTo>
                      <a:cubicBezTo>
                        <a:pt x="15" y="5"/>
                        <a:pt x="15"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2" y="5"/>
                        <a:pt x="12" y="5"/>
                        <a:pt x="12" y="5"/>
                      </a:cubicBezTo>
                      <a:cubicBezTo>
                        <a:pt x="12" y="4"/>
                        <a:pt x="12" y="4"/>
                        <a:pt x="11" y="4"/>
                      </a:cubicBezTo>
                      <a:cubicBezTo>
                        <a:pt x="11" y="4"/>
                        <a:pt x="11" y="4"/>
                        <a:pt x="11" y="4"/>
                      </a:cubicBezTo>
                      <a:cubicBezTo>
                        <a:pt x="11" y="4"/>
                        <a:pt x="11" y="4"/>
                        <a:pt x="11" y="4"/>
                      </a:cubicBezTo>
                      <a:cubicBezTo>
                        <a:pt x="11" y="4"/>
                        <a:pt x="10" y="4"/>
                        <a:pt x="10" y="4"/>
                      </a:cubicBezTo>
                      <a:cubicBezTo>
                        <a:pt x="10" y="4"/>
                        <a:pt x="10" y="4"/>
                        <a:pt x="10" y="4"/>
                      </a:cubicBezTo>
                      <a:cubicBezTo>
                        <a:pt x="10" y="4"/>
                        <a:pt x="10" y="4"/>
                        <a:pt x="10" y="4"/>
                      </a:cubicBezTo>
                      <a:cubicBezTo>
                        <a:pt x="10" y="4"/>
                        <a:pt x="9" y="4"/>
                        <a:pt x="9" y="4"/>
                      </a:cubicBezTo>
                      <a:cubicBezTo>
                        <a:pt x="9" y="4"/>
                        <a:pt x="9" y="3"/>
                        <a:pt x="9" y="3"/>
                      </a:cubicBezTo>
                      <a:cubicBezTo>
                        <a:pt x="9" y="3"/>
                        <a:pt x="9" y="3"/>
                        <a:pt x="9" y="3"/>
                      </a:cubicBezTo>
                      <a:cubicBezTo>
                        <a:pt x="9" y="3"/>
                        <a:pt x="9" y="3"/>
                        <a:pt x="9" y="3"/>
                      </a:cubicBezTo>
                      <a:cubicBezTo>
                        <a:pt x="9" y="3"/>
                        <a:pt x="8" y="3"/>
                        <a:pt x="8" y="3"/>
                      </a:cubicBezTo>
                      <a:cubicBezTo>
                        <a:pt x="8" y="3"/>
                        <a:pt x="8" y="3"/>
                        <a:pt x="8" y="3"/>
                      </a:cubicBezTo>
                      <a:cubicBezTo>
                        <a:pt x="8" y="3"/>
                        <a:pt x="8" y="3"/>
                        <a:pt x="8" y="3"/>
                      </a:cubicBezTo>
                      <a:cubicBezTo>
                        <a:pt x="8" y="3"/>
                        <a:pt x="8" y="3"/>
                        <a:pt x="8" y="3"/>
                      </a:cubicBezTo>
                      <a:cubicBezTo>
                        <a:pt x="8" y="3"/>
                        <a:pt x="7" y="3"/>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5" y="1"/>
                        <a:pt x="5" y="1"/>
                      </a:cubicBezTo>
                      <a:cubicBezTo>
                        <a:pt x="5" y="1"/>
                        <a:pt x="4" y="1"/>
                        <a:pt x="4" y="1"/>
                      </a:cubicBezTo>
                      <a:cubicBezTo>
                        <a:pt x="3" y="1"/>
                        <a:pt x="3" y="1"/>
                        <a:pt x="3" y="1"/>
                      </a:cubicBezTo>
                      <a:cubicBezTo>
                        <a:pt x="3" y="1"/>
                        <a:pt x="3" y="1"/>
                        <a:pt x="3" y="1"/>
                      </a:cubicBezTo>
                      <a:cubicBezTo>
                        <a:pt x="3" y="1"/>
                        <a:pt x="3" y="1"/>
                        <a:pt x="3" y="1"/>
                      </a:cubicBezTo>
                      <a:cubicBezTo>
                        <a:pt x="3" y="1"/>
                        <a:pt x="3" y="1"/>
                        <a:pt x="3" y="1"/>
                      </a:cubicBezTo>
                      <a:cubicBezTo>
                        <a:pt x="3" y="1"/>
                        <a:pt x="2" y="1"/>
                        <a:pt x="2" y="1"/>
                      </a:cubicBezTo>
                      <a:cubicBezTo>
                        <a:pt x="2" y="1"/>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0" y="0"/>
                        <a:pt x="0" y="0"/>
                        <a:pt x="0" y="0"/>
                      </a:cubicBezTo>
                      <a:cubicBezTo>
                        <a:pt x="0" y="17"/>
                        <a:pt x="0" y="17"/>
                        <a:pt x="0" y="17"/>
                      </a:cubicBezTo>
                      <a:cubicBezTo>
                        <a:pt x="9" y="18"/>
                        <a:pt x="9" y="18"/>
                        <a:pt x="9" y="18"/>
                      </a:cubicBezTo>
                      <a:lnTo>
                        <a:pt x="9" y="19"/>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67" name="Freeform 699">
                  <a:extLst>
                    <a:ext uri="{FF2B5EF4-FFF2-40B4-BE49-F238E27FC236}">
                      <a16:creationId xmlns:a16="http://schemas.microsoft.com/office/drawing/2014/main" id="{A5FD2008-62AD-FF76-A5B5-CC198CEA686E}"/>
                    </a:ext>
                  </a:extLst>
                </p:cNvPr>
                <p:cNvSpPr>
                  <a:spLocks noEditPoints="1"/>
                </p:cNvSpPr>
                <p:nvPr/>
              </p:nvSpPr>
              <p:spPr bwMode="auto">
                <a:xfrm>
                  <a:off x="9347200" y="5041900"/>
                  <a:ext cx="87312" cy="120650"/>
                </a:xfrm>
                <a:custGeom>
                  <a:avLst/>
                  <a:gdLst>
                    <a:gd name="T0" fmla="*/ 17 w 21"/>
                    <a:gd name="T1" fmla="*/ 22 h 29"/>
                    <a:gd name="T2" fmla="*/ 17 w 21"/>
                    <a:gd name="T3" fmla="*/ 23 h 29"/>
                    <a:gd name="T4" fmla="*/ 17 w 21"/>
                    <a:gd name="T5" fmla="*/ 23 h 29"/>
                    <a:gd name="T6" fmla="*/ 19 w 21"/>
                    <a:gd name="T7" fmla="*/ 23 h 29"/>
                    <a:gd name="T8" fmla="*/ 19 w 21"/>
                    <a:gd name="T9" fmla="*/ 22 h 29"/>
                    <a:gd name="T10" fmla="*/ 17 w 21"/>
                    <a:gd name="T11" fmla="*/ 23 h 29"/>
                    <a:gd name="T12" fmla="*/ 19 w 21"/>
                    <a:gd name="T13" fmla="*/ 24 h 29"/>
                    <a:gd name="T14" fmla="*/ 16 w 21"/>
                    <a:gd name="T15" fmla="*/ 23 h 29"/>
                    <a:gd name="T16" fmla="*/ 17 w 21"/>
                    <a:gd name="T17" fmla="*/ 27 h 29"/>
                    <a:gd name="T18" fmla="*/ 16 w 21"/>
                    <a:gd name="T19" fmla="*/ 27 h 29"/>
                    <a:gd name="T20" fmla="*/ 17 w 21"/>
                    <a:gd name="T21" fmla="*/ 27 h 29"/>
                    <a:gd name="T22" fmla="*/ 17 w 21"/>
                    <a:gd name="T23" fmla="*/ 28 h 29"/>
                    <a:gd name="T24" fmla="*/ 18 w 21"/>
                    <a:gd name="T25" fmla="*/ 25 h 29"/>
                    <a:gd name="T26" fmla="*/ 19 w 21"/>
                    <a:gd name="T27" fmla="*/ 24 h 29"/>
                    <a:gd name="T28" fmla="*/ 17 w 21"/>
                    <a:gd name="T29" fmla="*/ 23 h 29"/>
                    <a:gd name="T30" fmla="*/ 19 w 21"/>
                    <a:gd name="T31" fmla="*/ 25 h 29"/>
                    <a:gd name="T32" fmla="*/ 17 w 21"/>
                    <a:gd name="T33" fmla="*/ 24 h 29"/>
                    <a:gd name="T34" fmla="*/ 17 w 21"/>
                    <a:gd name="T35" fmla="*/ 24 h 29"/>
                    <a:gd name="T36" fmla="*/ 20 w 21"/>
                    <a:gd name="T37" fmla="*/ 20 h 29"/>
                    <a:gd name="T38" fmla="*/ 19 w 21"/>
                    <a:gd name="T39" fmla="*/ 20 h 29"/>
                    <a:gd name="T40" fmla="*/ 20 w 21"/>
                    <a:gd name="T41" fmla="*/ 21 h 29"/>
                    <a:gd name="T42" fmla="*/ 11 w 21"/>
                    <a:gd name="T43" fmla="*/ 4 h 29"/>
                    <a:gd name="T44" fmla="*/ 1 w 21"/>
                    <a:gd name="T45" fmla="*/ 9 h 29"/>
                    <a:gd name="T46" fmla="*/ 1 w 21"/>
                    <a:gd name="T47" fmla="*/ 9 h 29"/>
                    <a:gd name="T48" fmla="*/ 1 w 21"/>
                    <a:gd name="T49" fmla="*/ 9 h 29"/>
                    <a:gd name="T50" fmla="*/ 1 w 21"/>
                    <a:gd name="T51" fmla="*/ 9 h 29"/>
                    <a:gd name="T52" fmla="*/ 1 w 21"/>
                    <a:gd name="T53" fmla="*/ 10 h 29"/>
                    <a:gd name="T54" fmla="*/ 0 w 21"/>
                    <a:gd name="T55" fmla="*/ 10 h 29"/>
                    <a:gd name="T56" fmla="*/ 1 w 21"/>
                    <a:gd name="T57" fmla="*/ 11 h 29"/>
                    <a:gd name="T58" fmla="*/ 1 w 21"/>
                    <a:gd name="T59" fmla="*/ 11 h 29"/>
                    <a:gd name="T60" fmla="*/ 1 w 21"/>
                    <a:gd name="T61" fmla="*/ 12 h 29"/>
                    <a:gd name="T62" fmla="*/ 1 w 21"/>
                    <a:gd name="T63" fmla="*/ 12 h 29"/>
                    <a:gd name="T64" fmla="*/ 2 w 21"/>
                    <a:gd name="T65" fmla="*/ 28 h 29"/>
                    <a:gd name="T66" fmla="*/ 6 w 21"/>
                    <a:gd name="T67" fmla="*/ 28 h 29"/>
                    <a:gd name="T68" fmla="*/ 8 w 21"/>
                    <a:gd name="T69" fmla="*/ 28 h 29"/>
                    <a:gd name="T70" fmla="*/ 11 w 21"/>
                    <a:gd name="T71" fmla="*/ 28 h 29"/>
                    <a:gd name="T72" fmla="*/ 15 w 21"/>
                    <a:gd name="T73" fmla="*/ 28 h 29"/>
                    <a:gd name="T74" fmla="*/ 18 w 21"/>
                    <a:gd name="T75" fmla="*/ 27 h 29"/>
                    <a:gd name="T76" fmla="*/ 17 w 21"/>
                    <a:gd name="T77" fmla="*/ 25 h 29"/>
                    <a:gd name="T78" fmla="*/ 16 w 21"/>
                    <a:gd name="T79" fmla="*/ 23 h 29"/>
                    <a:gd name="T80" fmla="*/ 10 w 21"/>
                    <a:gd name="T81" fmla="*/ 21 h 29"/>
                    <a:gd name="T82" fmla="*/ 11 w 21"/>
                    <a:gd name="T83" fmla="*/ 22 h 29"/>
                    <a:gd name="T84" fmla="*/ 16 w 21"/>
                    <a:gd name="T85" fmla="*/ 22 h 29"/>
                    <a:gd name="T86" fmla="*/ 19 w 21"/>
                    <a:gd name="T87" fmla="*/ 22 h 29"/>
                    <a:gd name="T88" fmla="*/ 20 w 21"/>
                    <a:gd name="T89" fmla="*/ 21 h 29"/>
                    <a:gd name="T90" fmla="*/ 18 w 21"/>
                    <a:gd name="T91" fmla="*/ 20 h 29"/>
                    <a:gd name="T92" fmla="*/ 18 w 21"/>
                    <a:gd name="T93" fmla="*/ 19 h 29"/>
                    <a:gd name="T94" fmla="*/ 17 w 21"/>
                    <a:gd name="T95" fmla="*/ 19 h 29"/>
                    <a:gd name="T96" fmla="*/ 18 w 21"/>
                    <a:gd name="T97" fmla="*/ 20 h 29"/>
                    <a:gd name="T98" fmla="*/ 20 w 21"/>
                    <a:gd name="T99" fmla="*/ 20 h 29"/>
                    <a:gd name="T100" fmla="*/ 21 w 21"/>
                    <a:gd name="T101" fmla="*/ 20 h 29"/>
                    <a:gd name="T102" fmla="*/ 19 w 21"/>
                    <a:gd name="T103" fmla="*/ 21 h 29"/>
                    <a:gd name="T104" fmla="*/ 16 w 21"/>
                    <a:gd name="T105" fmla="*/ 22 h 29"/>
                    <a:gd name="T106" fmla="*/ 15 w 21"/>
                    <a:gd name="T107" fmla="*/ 23 h 29"/>
                    <a:gd name="T108" fmla="*/ 20 w 21"/>
                    <a:gd name="T109" fmla="*/ 23 h 29"/>
                    <a:gd name="T110" fmla="*/ 20 w 21"/>
                    <a:gd name="T111" fmla="*/ 23 h 29"/>
                    <a:gd name="T112" fmla="*/ 19 w 21"/>
                    <a:gd name="T113" fmla="*/ 22 h 29"/>
                    <a:gd name="T114" fmla="*/ 20 w 21"/>
                    <a:gd name="T115" fmla="*/ 23 h 29"/>
                    <a:gd name="T116" fmla="*/ 18 w 21"/>
                    <a:gd name="T117" fmla="*/ 22 h 29"/>
                    <a:gd name="T118" fmla="*/ 20 w 21"/>
                    <a:gd name="T119"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 h="29">
                      <a:moveTo>
                        <a:pt x="17" y="22"/>
                      </a:moveTo>
                      <a:cubicBezTo>
                        <a:pt x="17" y="22"/>
                        <a:pt x="17" y="22"/>
                        <a:pt x="17" y="22"/>
                      </a:cubicBezTo>
                      <a:cubicBezTo>
                        <a:pt x="17" y="22"/>
                        <a:pt x="17" y="22"/>
                        <a:pt x="17" y="22"/>
                      </a:cubicBezTo>
                      <a:cubicBezTo>
                        <a:pt x="17" y="22"/>
                        <a:pt x="17" y="22"/>
                        <a:pt x="17" y="22"/>
                      </a:cubicBezTo>
                      <a:cubicBezTo>
                        <a:pt x="17" y="22"/>
                        <a:pt x="17"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lose/>
                      <a:moveTo>
                        <a:pt x="17" y="23"/>
                      </a:move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lose/>
                      <a:moveTo>
                        <a:pt x="18" y="24"/>
                      </a:moveTo>
                      <a:cubicBezTo>
                        <a:pt x="18" y="24"/>
                        <a:pt x="18" y="24"/>
                        <a:pt x="18" y="24"/>
                      </a:cubicBezTo>
                      <a:cubicBezTo>
                        <a:pt x="18" y="24"/>
                        <a:pt x="18" y="24"/>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4"/>
                        <a:pt x="18" y="24"/>
                      </a:cubicBezTo>
                      <a:cubicBezTo>
                        <a:pt x="18" y="24"/>
                        <a:pt x="18" y="24"/>
                        <a:pt x="18" y="24"/>
                      </a:cubicBezTo>
                      <a:close/>
                      <a:moveTo>
                        <a:pt x="19" y="23"/>
                      </a:move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2"/>
                        <a:pt x="19" y="22"/>
                      </a:cubicBezTo>
                      <a:cubicBezTo>
                        <a:pt x="19" y="22"/>
                        <a:pt x="19" y="22"/>
                        <a:pt x="19" y="22"/>
                      </a:cubicBezTo>
                      <a:cubicBezTo>
                        <a:pt x="19"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7" y="22"/>
                      </a:cubicBezTo>
                      <a:cubicBezTo>
                        <a:pt x="17" y="22"/>
                        <a:pt x="17" y="22"/>
                        <a:pt x="17" y="22"/>
                      </a:cubicBezTo>
                      <a:cubicBezTo>
                        <a:pt x="17" y="22"/>
                        <a:pt x="17" y="22"/>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4"/>
                      </a:cubicBezTo>
                      <a:cubicBezTo>
                        <a:pt x="19" y="24"/>
                        <a:pt x="19" y="24"/>
                        <a:pt x="19" y="24"/>
                      </a:cubicBezTo>
                      <a:cubicBezTo>
                        <a:pt x="20" y="24"/>
                        <a:pt x="20" y="24"/>
                        <a:pt x="20" y="24"/>
                      </a:cubicBezTo>
                      <a:cubicBezTo>
                        <a:pt x="20" y="23"/>
                        <a:pt x="20" y="23"/>
                        <a:pt x="20" y="23"/>
                      </a:cubicBezTo>
                      <a:cubicBezTo>
                        <a:pt x="20" y="23"/>
                        <a:pt x="20" y="23"/>
                        <a:pt x="20" y="23"/>
                      </a:cubicBezTo>
                      <a:cubicBezTo>
                        <a:pt x="20" y="23"/>
                        <a:pt x="20" y="23"/>
                        <a:pt x="19" y="23"/>
                      </a:cubicBezTo>
                      <a:close/>
                      <a:moveTo>
                        <a:pt x="16" y="23"/>
                      </a:moveTo>
                      <a:cubicBezTo>
                        <a:pt x="16" y="23"/>
                        <a:pt x="16" y="23"/>
                        <a:pt x="16" y="23"/>
                      </a:cubicBezTo>
                      <a:cubicBezTo>
                        <a:pt x="16" y="23"/>
                        <a:pt x="16" y="23"/>
                        <a:pt x="17" y="23"/>
                      </a:cubicBezTo>
                      <a:cubicBezTo>
                        <a:pt x="17" y="23"/>
                        <a:pt x="17" y="23"/>
                        <a:pt x="17" y="23"/>
                      </a:cubicBezTo>
                      <a:cubicBezTo>
                        <a:pt x="17" y="23"/>
                        <a:pt x="17" y="23"/>
                        <a:pt x="17" y="23"/>
                      </a:cubicBezTo>
                      <a:cubicBezTo>
                        <a:pt x="17" y="23"/>
                        <a:pt x="17"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lose/>
                      <a:moveTo>
                        <a:pt x="17" y="27"/>
                      </a:move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7" y="27"/>
                        <a:pt x="17" y="27"/>
                        <a:pt x="17" y="27"/>
                      </a:cubicBezTo>
                      <a:cubicBezTo>
                        <a:pt x="17" y="27"/>
                        <a:pt x="17" y="27"/>
                        <a:pt x="17" y="27"/>
                      </a:cubicBezTo>
                      <a:close/>
                      <a:moveTo>
                        <a:pt x="17" y="27"/>
                      </a:moveTo>
                      <a:cubicBezTo>
                        <a:pt x="17" y="27"/>
                        <a:pt x="17" y="27"/>
                        <a:pt x="17" y="27"/>
                      </a:cubicBezTo>
                      <a:cubicBezTo>
                        <a:pt x="17" y="27"/>
                        <a:pt x="17" y="27"/>
                        <a:pt x="17" y="27"/>
                      </a:cubicBezTo>
                      <a:cubicBezTo>
                        <a:pt x="17" y="27"/>
                        <a:pt x="17" y="27"/>
                        <a:pt x="17" y="27"/>
                      </a:cubicBezTo>
                      <a:cubicBezTo>
                        <a:pt x="17" y="27"/>
                        <a:pt x="17" y="27"/>
                        <a:pt x="17" y="27"/>
                      </a:cubicBezTo>
                      <a:cubicBezTo>
                        <a:pt x="17" y="27"/>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7"/>
                      </a:cubicBezTo>
                      <a:cubicBezTo>
                        <a:pt x="17" y="27"/>
                        <a:pt x="17" y="27"/>
                        <a:pt x="17" y="27"/>
                      </a:cubicBezTo>
                      <a:cubicBezTo>
                        <a:pt x="17" y="27"/>
                        <a:pt x="17" y="27"/>
                        <a:pt x="17" y="27"/>
                      </a:cubicBezTo>
                      <a:close/>
                      <a:moveTo>
                        <a:pt x="18" y="25"/>
                      </a:move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lose/>
                      <a:moveTo>
                        <a:pt x="19" y="24"/>
                      </a:moveTo>
                      <a:cubicBezTo>
                        <a:pt x="19" y="24"/>
                        <a:pt x="19" y="24"/>
                        <a:pt x="19" y="24"/>
                      </a:cubicBezTo>
                      <a:cubicBezTo>
                        <a:pt x="19" y="24"/>
                        <a:pt x="19" y="24"/>
                        <a:pt x="19" y="24"/>
                      </a:cubicBezTo>
                      <a:cubicBezTo>
                        <a:pt x="18" y="24"/>
                        <a:pt x="18" y="23"/>
                        <a:pt x="18" y="23"/>
                      </a:cubicBezTo>
                      <a:cubicBezTo>
                        <a:pt x="18"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6" y="23"/>
                        <a:pt x="16" y="23"/>
                        <a:pt x="16" y="23"/>
                      </a:cubicBezTo>
                      <a:cubicBezTo>
                        <a:pt x="16" y="23"/>
                        <a:pt x="17" y="23"/>
                        <a:pt x="17" y="23"/>
                      </a:cubicBezTo>
                      <a:cubicBezTo>
                        <a:pt x="17" y="23"/>
                        <a:pt x="17" y="23"/>
                        <a:pt x="17" y="23"/>
                      </a:cubicBezTo>
                      <a:cubicBezTo>
                        <a:pt x="17" y="23"/>
                        <a:pt x="17" y="23"/>
                        <a:pt x="17" y="23"/>
                      </a:cubicBezTo>
                      <a:cubicBezTo>
                        <a:pt x="17" y="23"/>
                        <a:pt x="18" y="23"/>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9" y="24"/>
                      </a:cubicBezTo>
                      <a:cubicBezTo>
                        <a:pt x="19" y="24"/>
                        <a:pt x="19" y="24"/>
                        <a:pt x="19" y="24"/>
                      </a:cubicBezTo>
                      <a:cubicBezTo>
                        <a:pt x="19" y="24"/>
                        <a:pt x="19" y="24"/>
                        <a:pt x="19" y="24"/>
                      </a:cubicBezTo>
                      <a:cubicBezTo>
                        <a:pt x="19" y="24"/>
                        <a:pt x="19" y="24"/>
                        <a:pt x="19" y="25"/>
                      </a:cubicBezTo>
                      <a:cubicBezTo>
                        <a:pt x="19" y="25"/>
                        <a:pt x="19" y="25"/>
                        <a:pt x="19" y="25"/>
                      </a:cubicBezTo>
                      <a:cubicBezTo>
                        <a:pt x="19" y="25"/>
                        <a:pt x="19" y="25"/>
                        <a:pt x="19" y="25"/>
                      </a:cubicBezTo>
                      <a:cubicBezTo>
                        <a:pt x="20" y="25"/>
                        <a:pt x="19" y="25"/>
                        <a:pt x="20" y="25"/>
                      </a:cubicBezTo>
                      <a:cubicBezTo>
                        <a:pt x="20" y="25"/>
                        <a:pt x="20" y="25"/>
                        <a:pt x="20" y="25"/>
                      </a:cubicBezTo>
                      <a:cubicBezTo>
                        <a:pt x="20" y="25"/>
                        <a:pt x="20" y="25"/>
                        <a:pt x="20" y="24"/>
                      </a:cubicBezTo>
                      <a:cubicBezTo>
                        <a:pt x="19" y="24"/>
                        <a:pt x="19" y="24"/>
                        <a:pt x="19" y="24"/>
                      </a:cubicBezTo>
                      <a:close/>
                      <a:moveTo>
                        <a:pt x="17" y="24"/>
                      </a:move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lose/>
                      <a:moveTo>
                        <a:pt x="20" y="20"/>
                      </a:move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20" y="20"/>
                      </a:cubicBezTo>
                      <a:cubicBezTo>
                        <a:pt x="20" y="20"/>
                        <a:pt x="20" y="20"/>
                        <a:pt x="20" y="20"/>
                      </a:cubicBezTo>
                      <a:cubicBezTo>
                        <a:pt x="20" y="20"/>
                        <a:pt x="20" y="20"/>
                        <a:pt x="20" y="20"/>
                      </a:cubicBezTo>
                      <a:cubicBezTo>
                        <a:pt x="20" y="20"/>
                        <a:pt x="20" y="20"/>
                        <a:pt x="20" y="20"/>
                      </a:cubicBezTo>
                      <a:cubicBezTo>
                        <a:pt x="20" y="20"/>
                        <a:pt x="20" y="20"/>
                        <a:pt x="20" y="21"/>
                      </a:cubicBezTo>
                      <a:cubicBezTo>
                        <a:pt x="20" y="21"/>
                        <a:pt x="20" y="21"/>
                        <a:pt x="20" y="21"/>
                      </a:cubicBezTo>
                      <a:cubicBezTo>
                        <a:pt x="20" y="21"/>
                        <a:pt x="20" y="20"/>
                        <a:pt x="20" y="20"/>
                      </a:cubicBezTo>
                      <a:close/>
                      <a:moveTo>
                        <a:pt x="21" y="20"/>
                      </a:moveTo>
                      <a:cubicBezTo>
                        <a:pt x="21" y="20"/>
                        <a:pt x="21" y="20"/>
                        <a:pt x="21" y="20"/>
                      </a:cubicBezTo>
                      <a:cubicBezTo>
                        <a:pt x="21" y="20"/>
                        <a:pt x="21" y="20"/>
                        <a:pt x="21" y="20"/>
                      </a:cubicBezTo>
                      <a:cubicBezTo>
                        <a:pt x="15" y="13"/>
                        <a:pt x="15" y="13"/>
                        <a:pt x="15" y="13"/>
                      </a:cubicBezTo>
                      <a:cubicBezTo>
                        <a:pt x="15" y="12"/>
                        <a:pt x="15" y="12"/>
                        <a:pt x="15" y="12"/>
                      </a:cubicBezTo>
                      <a:cubicBezTo>
                        <a:pt x="13" y="12"/>
                        <a:pt x="13" y="12"/>
                        <a:pt x="13" y="12"/>
                      </a:cubicBezTo>
                      <a:cubicBezTo>
                        <a:pt x="13" y="5"/>
                        <a:pt x="13" y="5"/>
                        <a:pt x="13" y="5"/>
                      </a:cubicBezTo>
                      <a:cubicBezTo>
                        <a:pt x="11" y="5"/>
                        <a:pt x="11" y="5"/>
                        <a:pt x="11" y="5"/>
                      </a:cubicBezTo>
                      <a:cubicBezTo>
                        <a:pt x="11" y="4"/>
                        <a:pt x="11" y="4"/>
                        <a:pt x="11" y="4"/>
                      </a:cubicBezTo>
                      <a:cubicBezTo>
                        <a:pt x="9" y="3"/>
                        <a:pt x="9" y="3"/>
                        <a:pt x="9" y="3"/>
                      </a:cubicBezTo>
                      <a:cubicBezTo>
                        <a:pt x="9" y="3"/>
                        <a:pt x="9" y="3"/>
                        <a:pt x="9" y="3"/>
                      </a:cubicBezTo>
                      <a:cubicBezTo>
                        <a:pt x="9" y="2"/>
                        <a:pt x="9" y="2"/>
                        <a:pt x="9" y="2"/>
                      </a:cubicBezTo>
                      <a:cubicBezTo>
                        <a:pt x="10" y="1"/>
                        <a:pt x="10" y="1"/>
                        <a:pt x="10" y="1"/>
                      </a:cubicBezTo>
                      <a:cubicBezTo>
                        <a:pt x="1" y="0"/>
                        <a:pt x="1" y="0"/>
                        <a:pt x="1" y="0"/>
                      </a:cubicBezTo>
                      <a:cubicBezTo>
                        <a:pt x="1" y="8"/>
                        <a:pt x="1" y="8"/>
                        <a:pt x="1" y="8"/>
                      </a:cubicBezTo>
                      <a:cubicBezTo>
                        <a:pt x="1" y="8"/>
                        <a:pt x="1" y="8"/>
                        <a:pt x="1" y="8"/>
                      </a:cubicBezTo>
                      <a:cubicBezTo>
                        <a:pt x="1" y="8"/>
                        <a:pt x="1" y="8"/>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0" y="10"/>
                      </a:cubicBezTo>
                      <a:cubicBezTo>
                        <a:pt x="0" y="10"/>
                        <a:pt x="0" y="10"/>
                        <a:pt x="0" y="10"/>
                      </a:cubicBezTo>
                      <a:cubicBezTo>
                        <a:pt x="0" y="10"/>
                        <a:pt x="0" y="10"/>
                        <a:pt x="0" y="10"/>
                      </a:cubicBezTo>
                      <a:cubicBezTo>
                        <a:pt x="0" y="10"/>
                        <a:pt x="0" y="10"/>
                        <a:pt x="0" y="10"/>
                      </a:cubicBezTo>
                      <a:cubicBezTo>
                        <a:pt x="1" y="10"/>
                        <a:pt x="1" y="10"/>
                        <a:pt x="1" y="10"/>
                      </a:cubicBezTo>
                      <a:cubicBezTo>
                        <a:pt x="1" y="10"/>
                        <a:pt x="1" y="10"/>
                        <a:pt x="1" y="10"/>
                      </a:cubicBezTo>
                      <a:cubicBezTo>
                        <a:pt x="1" y="10"/>
                        <a:pt x="1" y="10"/>
                        <a:pt x="1" y="10"/>
                      </a:cubicBezTo>
                      <a:cubicBezTo>
                        <a:pt x="1" y="10"/>
                        <a:pt x="1" y="11"/>
                        <a:pt x="0" y="11"/>
                      </a:cubicBezTo>
                      <a:cubicBezTo>
                        <a:pt x="0" y="11"/>
                        <a:pt x="0" y="11"/>
                        <a:pt x="0"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1"/>
                      </a:cubicBezTo>
                      <a:cubicBezTo>
                        <a:pt x="0" y="11"/>
                        <a:pt x="0" y="11"/>
                        <a:pt x="0" y="11"/>
                      </a:cubicBezTo>
                      <a:cubicBezTo>
                        <a:pt x="0" y="11"/>
                        <a:pt x="1" y="11"/>
                        <a:pt x="1" y="11"/>
                      </a:cubicBezTo>
                      <a:cubicBezTo>
                        <a:pt x="1" y="11"/>
                        <a:pt x="1" y="11"/>
                        <a:pt x="1" y="11"/>
                      </a:cubicBezTo>
                      <a:cubicBezTo>
                        <a:pt x="1" y="11"/>
                        <a:pt x="1" y="11"/>
                        <a:pt x="1" y="11"/>
                      </a:cubicBezTo>
                      <a:cubicBezTo>
                        <a:pt x="1" y="11"/>
                        <a:pt x="1" y="11"/>
                        <a:pt x="1" y="11"/>
                      </a:cubicBezTo>
                      <a:cubicBezTo>
                        <a:pt x="1" y="11"/>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2" y="12"/>
                        <a:pt x="2" y="12"/>
                      </a:cubicBezTo>
                      <a:cubicBezTo>
                        <a:pt x="2" y="28"/>
                        <a:pt x="2" y="28"/>
                        <a:pt x="2" y="28"/>
                      </a:cubicBezTo>
                      <a:cubicBezTo>
                        <a:pt x="2" y="28"/>
                        <a:pt x="2" y="28"/>
                        <a:pt x="2" y="28"/>
                      </a:cubicBezTo>
                      <a:cubicBezTo>
                        <a:pt x="2" y="28"/>
                        <a:pt x="2" y="28"/>
                        <a:pt x="2" y="28"/>
                      </a:cubicBezTo>
                      <a:cubicBezTo>
                        <a:pt x="2" y="28"/>
                        <a:pt x="2" y="28"/>
                        <a:pt x="2" y="28"/>
                      </a:cubicBezTo>
                      <a:cubicBezTo>
                        <a:pt x="2" y="28"/>
                        <a:pt x="3" y="28"/>
                        <a:pt x="3" y="28"/>
                      </a:cubicBezTo>
                      <a:cubicBezTo>
                        <a:pt x="3" y="28"/>
                        <a:pt x="3" y="28"/>
                        <a:pt x="3" y="28"/>
                      </a:cubicBezTo>
                      <a:cubicBezTo>
                        <a:pt x="4" y="28"/>
                        <a:pt x="4" y="28"/>
                        <a:pt x="4" y="28"/>
                      </a:cubicBezTo>
                      <a:cubicBezTo>
                        <a:pt x="4" y="28"/>
                        <a:pt x="4" y="28"/>
                        <a:pt x="4" y="28"/>
                      </a:cubicBezTo>
                      <a:cubicBezTo>
                        <a:pt x="4" y="28"/>
                        <a:pt x="5" y="28"/>
                        <a:pt x="5" y="28"/>
                      </a:cubicBezTo>
                      <a:cubicBezTo>
                        <a:pt x="5" y="28"/>
                        <a:pt x="5" y="28"/>
                        <a:pt x="5" y="28"/>
                      </a:cubicBezTo>
                      <a:cubicBezTo>
                        <a:pt x="5" y="28"/>
                        <a:pt x="5" y="28"/>
                        <a:pt x="6" y="28"/>
                      </a:cubicBezTo>
                      <a:cubicBezTo>
                        <a:pt x="6" y="28"/>
                        <a:pt x="6" y="28"/>
                        <a:pt x="6" y="28"/>
                      </a:cubicBezTo>
                      <a:cubicBezTo>
                        <a:pt x="6" y="28"/>
                        <a:pt x="6" y="28"/>
                        <a:pt x="6" y="28"/>
                      </a:cubicBezTo>
                      <a:cubicBezTo>
                        <a:pt x="6" y="28"/>
                        <a:pt x="6"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9" y="28"/>
                        <a:pt x="9" y="28"/>
                        <a:pt x="9" y="28"/>
                      </a:cubicBezTo>
                      <a:cubicBezTo>
                        <a:pt x="9" y="28"/>
                        <a:pt x="9" y="28"/>
                        <a:pt x="10" y="28"/>
                      </a:cubicBezTo>
                      <a:cubicBezTo>
                        <a:pt x="10" y="28"/>
                        <a:pt x="10" y="28"/>
                        <a:pt x="10" y="28"/>
                      </a:cubicBezTo>
                      <a:cubicBezTo>
                        <a:pt x="10" y="28"/>
                        <a:pt x="10" y="28"/>
                        <a:pt x="10" y="28"/>
                      </a:cubicBezTo>
                      <a:cubicBezTo>
                        <a:pt x="10" y="28"/>
                        <a:pt x="11" y="28"/>
                        <a:pt x="11" y="28"/>
                      </a:cubicBezTo>
                      <a:cubicBezTo>
                        <a:pt x="11" y="28"/>
                        <a:pt x="11" y="28"/>
                        <a:pt x="11" y="28"/>
                      </a:cubicBezTo>
                      <a:cubicBezTo>
                        <a:pt x="11" y="28"/>
                        <a:pt x="11" y="28"/>
                        <a:pt x="11" y="28"/>
                      </a:cubicBezTo>
                      <a:cubicBezTo>
                        <a:pt x="12" y="29"/>
                        <a:pt x="12" y="29"/>
                        <a:pt x="12" y="29"/>
                      </a:cubicBezTo>
                      <a:cubicBezTo>
                        <a:pt x="12" y="29"/>
                        <a:pt x="12" y="29"/>
                        <a:pt x="12" y="29"/>
                      </a:cubicBezTo>
                      <a:cubicBezTo>
                        <a:pt x="12" y="29"/>
                        <a:pt x="12" y="29"/>
                        <a:pt x="12" y="29"/>
                      </a:cubicBezTo>
                      <a:cubicBezTo>
                        <a:pt x="13" y="29"/>
                        <a:pt x="13" y="29"/>
                        <a:pt x="13" y="29"/>
                      </a:cubicBezTo>
                      <a:cubicBezTo>
                        <a:pt x="13" y="29"/>
                        <a:pt x="13" y="29"/>
                        <a:pt x="13" y="29"/>
                      </a:cubicBezTo>
                      <a:cubicBezTo>
                        <a:pt x="13" y="29"/>
                        <a:pt x="13" y="29"/>
                        <a:pt x="13" y="29"/>
                      </a:cubicBezTo>
                      <a:cubicBezTo>
                        <a:pt x="13" y="29"/>
                        <a:pt x="13" y="29"/>
                        <a:pt x="14" y="29"/>
                      </a:cubicBezTo>
                      <a:cubicBezTo>
                        <a:pt x="14" y="28"/>
                        <a:pt x="14" y="28"/>
                        <a:pt x="15" y="28"/>
                      </a:cubicBezTo>
                      <a:cubicBezTo>
                        <a:pt x="15" y="28"/>
                        <a:pt x="15" y="28"/>
                        <a:pt x="15" y="28"/>
                      </a:cubicBezTo>
                      <a:cubicBezTo>
                        <a:pt x="15" y="28"/>
                        <a:pt x="15" y="28"/>
                        <a:pt x="15" y="28"/>
                      </a:cubicBezTo>
                      <a:cubicBezTo>
                        <a:pt x="15" y="28"/>
                        <a:pt x="15" y="28"/>
                        <a:pt x="15" y="28"/>
                      </a:cubicBezTo>
                      <a:cubicBezTo>
                        <a:pt x="15" y="28"/>
                        <a:pt x="15" y="27"/>
                        <a:pt x="16" y="27"/>
                      </a:cubicBezTo>
                      <a:cubicBezTo>
                        <a:pt x="16" y="27"/>
                        <a:pt x="16" y="27"/>
                        <a:pt x="16" y="27"/>
                      </a:cubicBezTo>
                      <a:cubicBezTo>
                        <a:pt x="16" y="27"/>
                        <a:pt x="16" y="27"/>
                        <a:pt x="16" y="27"/>
                      </a:cubicBezTo>
                      <a:cubicBezTo>
                        <a:pt x="16" y="27"/>
                        <a:pt x="17" y="27"/>
                        <a:pt x="17" y="27"/>
                      </a:cubicBezTo>
                      <a:cubicBezTo>
                        <a:pt x="17" y="27"/>
                        <a:pt x="17" y="27"/>
                        <a:pt x="17" y="27"/>
                      </a:cubicBezTo>
                      <a:cubicBezTo>
                        <a:pt x="17" y="27"/>
                        <a:pt x="17"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6"/>
                        <a:pt x="18" y="26"/>
                        <a:pt x="18" y="26"/>
                      </a:cubicBezTo>
                      <a:cubicBezTo>
                        <a:pt x="18" y="26"/>
                        <a:pt x="18" y="26"/>
                        <a:pt x="18" y="26"/>
                      </a:cubicBezTo>
                      <a:cubicBezTo>
                        <a:pt x="18" y="26"/>
                        <a:pt x="18" y="26"/>
                        <a:pt x="18" y="26"/>
                      </a:cubicBezTo>
                      <a:cubicBezTo>
                        <a:pt x="18" y="26"/>
                        <a:pt x="18" y="26"/>
                        <a:pt x="18" y="26"/>
                      </a:cubicBezTo>
                      <a:cubicBezTo>
                        <a:pt x="18" y="25"/>
                        <a:pt x="18" y="25"/>
                        <a:pt x="18" y="25"/>
                      </a:cubicBezTo>
                      <a:cubicBezTo>
                        <a:pt x="18" y="25"/>
                        <a:pt x="17" y="25"/>
                        <a:pt x="17" y="25"/>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6" y="24"/>
                        <a:pt x="16" y="24"/>
                      </a:cubicBezTo>
                      <a:cubicBezTo>
                        <a:pt x="16" y="23"/>
                        <a:pt x="16" y="23"/>
                        <a:pt x="16" y="23"/>
                      </a:cubicBezTo>
                      <a:cubicBezTo>
                        <a:pt x="16" y="23"/>
                        <a:pt x="16" y="23"/>
                        <a:pt x="16" y="23"/>
                      </a:cubicBezTo>
                      <a:cubicBezTo>
                        <a:pt x="16" y="23"/>
                        <a:pt x="16" y="23"/>
                        <a:pt x="16" y="23"/>
                      </a:cubicBezTo>
                      <a:cubicBezTo>
                        <a:pt x="15" y="23"/>
                        <a:pt x="15" y="23"/>
                        <a:pt x="15" y="23"/>
                      </a:cubicBezTo>
                      <a:cubicBezTo>
                        <a:pt x="14" y="23"/>
                        <a:pt x="14" y="22"/>
                        <a:pt x="14" y="22"/>
                      </a:cubicBezTo>
                      <a:cubicBezTo>
                        <a:pt x="14" y="22"/>
                        <a:pt x="13" y="22"/>
                        <a:pt x="13" y="22"/>
                      </a:cubicBezTo>
                      <a:cubicBezTo>
                        <a:pt x="13" y="22"/>
                        <a:pt x="13" y="22"/>
                        <a:pt x="13" y="22"/>
                      </a:cubicBezTo>
                      <a:cubicBezTo>
                        <a:pt x="13" y="22"/>
                        <a:pt x="13" y="22"/>
                        <a:pt x="13" y="22"/>
                      </a:cubicBezTo>
                      <a:cubicBezTo>
                        <a:pt x="13" y="22"/>
                        <a:pt x="13" y="22"/>
                        <a:pt x="13" y="22"/>
                      </a:cubicBezTo>
                      <a:cubicBezTo>
                        <a:pt x="12" y="22"/>
                        <a:pt x="12" y="22"/>
                        <a:pt x="12" y="22"/>
                      </a:cubicBezTo>
                      <a:cubicBezTo>
                        <a:pt x="12" y="22"/>
                        <a:pt x="11" y="22"/>
                        <a:pt x="11" y="22"/>
                      </a:cubicBezTo>
                      <a:cubicBezTo>
                        <a:pt x="11" y="22"/>
                        <a:pt x="11" y="22"/>
                        <a:pt x="11" y="21"/>
                      </a:cubicBezTo>
                      <a:cubicBezTo>
                        <a:pt x="11" y="21"/>
                        <a:pt x="10" y="21"/>
                        <a:pt x="10" y="21"/>
                      </a:cubicBezTo>
                      <a:cubicBezTo>
                        <a:pt x="10" y="21"/>
                        <a:pt x="10" y="21"/>
                        <a:pt x="10" y="21"/>
                      </a:cubicBezTo>
                      <a:cubicBezTo>
                        <a:pt x="10" y="21"/>
                        <a:pt x="10" y="21"/>
                        <a:pt x="10" y="21"/>
                      </a:cubicBezTo>
                      <a:cubicBezTo>
                        <a:pt x="9" y="22"/>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2"/>
                      </a:cubicBezTo>
                      <a:cubicBezTo>
                        <a:pt x="11" y="22"/>
                        <a:pt x="11" y="22"/>
                        <a:pt x="11" y="22"/>
                      </a:cubicBezTo>
                      <a:cubicBezTo>
                        <a:pt x="11" y="22"/>
                        <a:pt x="12" y="22"/>
                        <a:pt x="12" y="22"/>
                      </a:cubicBezTo>
                      <a:cubicBezTo>
                        <a:pt x="12" y="22"/>
                        <a:pt x="12" y="22"/>
                        <a:pt x="12" y="22"/>
                      </a:cubicBezTo>
                      <a:cubicBezTo>
                        <a:pt x="13" y="22"/>
                        <a:pt x="13" y="22"/>
                        <a:pt x="13" y="22"/>
                      </a:cubicBezTo>
                      <a:cubicBezTo>
                        <a:pt x="13" y="22"/>
                        <a:pt x="13" y="22"/>
                        <a:pt x="13" y="22"/>
                      </a:cubicBezTo>
                      <a:cubicBezTo>
                        <a:pt x="13" y="22"/>
                        <a:pt x="14" y="22"/>
                        <a:pt x="14" y="22"/>
                      </a:cubicBezTo>
                      <a:cubicBezTo>
                        <a:pt x="14" y="22"/>
                        <a:pt x="14" y="22"/>
                        <a:pt x="14" y="22"/>
                      </a:cubicBezTo>
                      <a:cubicBezTo>
                        <a:pt x="14" y="22"/>
                        <a:pt x="14" y="22"/>
                        <a:pt x="15" y="22"/>
                      </a:cubicBezTo>
                      <a:cubicBezTo>
                        <a:pt x="15" y="22"/>
                        <a:pt x="15" y="22"/>
                        <a:pt x="15" y="22"/>
                      </a:cubicBezTo>
                      <a:cubicBezTo>
                        <a:pt x="15" y="22"/>
                        <a:pt x="16" y="22"/>
                        <a:pt x="16" y="22"/>
                      </a:cubicBezTo>
                      <a:cubicBezTo>
                        <a:pt x="16" y="22"/>
                        <a:pt x="16" y="22"/>
                        <a:pt x="16" y="22"/>
                      </a:cubicBezTo>
                      <a:cubicBezTo>
                        <a:pt x="16" y="22"/>
                        <a:pt x="16"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8" y="22"/>
                        <a:pt x="18" y="22"/>
                        <a:pt x="18" y="22"/>
                      </a:cubicBezTo>
                      <a:cubicBezTo>
                        <a:pt x="18" y="22"/>
                        <a:pt x="18" y="22"/>
                        <a:pt x="18" y="22"/>
                      </a:cubicBezTo>
                      <a:cubicBezTo>
                        <a:pt x="18" y="21"/>
                        <a:pt x="18" y="22"/>
                        <a:pt x="18" y="22"/>
                      </a:cubicBezTo>
                      <a:cubicBezTo>
                        <a:pt x="18" y="22"/>
                        <a:pt x="19" y="22"/>
                        <a:pt x="19" y="22"/>
                      </a:cubicBezTo>
                      <a:cubicBezTo>
                        <a:pt x="19" y="22"/>
                        <a:pt x="19" y="22"/>
                        <a:pt x="19" y="22"/>
                      </a:cubicBezTo>
                      <a:cubicBezTo>
                        <a:pt x="19" y="21"/>
                        <a:pt x="19" y="21"/>
                        <a:pt x="19" y="21"/>
                      </a:cubicBezTo>
                      <a:cubicBezTo>
                        <a:pt x="19" y="21"/>
                        <a:pt x="19" y="22"/>
                        <a:pt x="19" y="22"/>
                      </a:cubicBezTo>
                      <a:cubicBezTo>
                        <a:pt x="19" y="22"/>
                        <a:pt x="19"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0"/>
                        <a:pt x="19" y="20"/>
                        <a:pt x="19" y="20"/>
                      </a:cubicBezTo>
                      <a:cubicBezTo>
                        <a:pt x="19" y="20"/>
                        <a:pt x="19" y="20"/>
                        <a:pt x="19"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19"/>
                        <a:pt x="18" y="19"/>
                        <a:pt x="18" y="19"/>
                      </a:cubicBezTo>
                      <a:cubicBezTo>
                        <a:pt x="18" y="19"/>
                        <a:pt x="18" y="19"/>
                        <a:pt x="18" y="19"/>
                      </a:cubicBezTo>
                      <a:cubicBezTo>
                        <a:pt x="18" y="19"/>
                        <a:pt x="18" y="20"/>
                        <a:pt x="18" y="20"/>
                      </a:cubicBezTo>
                      <a:cubicBezTo>
                        <a:pt x="18" y="20"/>
                        <a:pt x="18" y="20"/>
                        <a:pt x="18" y="20"/>
                      </a:cubicBezTo>
                      <a:cubicBezTo>
                        <a:pt x="18" y="20"/>
                        <a:pt x="18" y="19"/>
                        <a:pt x="18" y="19"/>
                      </a:cubicBezTo>
                      <a:cubicBezTo>
                        <a:pt x="18" y="19"/>
                        <a:pt x="18" y="19"/>
                        <a:pt x="18" y="19"/>
                      </a:cubicBezTo>
                      <a:cubicBezTo>
                        <a:pt x="18" y="19"/>
                        <a:pt x="18" y="19"/>
                        <a:pt x="18" y="19"/>
                      </a:cubicBezTo>
                      <a:cubicBezTo>
                        <a:pt x="18"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20" y="20"/>
                      </a:cubicBezTo>
                      <a:cubicBezTo>
                        <a:pt x="20" y="20"/>
                        <a:pt x="20" y="20"/>
                        <a:pt x="20" y="20"/>
                      </a:cubicBezTo>
                      <a:cubicBezTo>
                        <a:pt x="20" y="20"/>
                        <a:pt x="20" y="20"/>
                        <a:pt x="20" y="20"/>
                      </a:cubicBezTo>
                      <a:cubicBezTo>
                        <a:pt x="20" y="20"/>
                        <a:pt x="20"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lose/>
                      <a:moveTo>
                        <a:pt x="19" y="21"/>
                      </a:moveTo>
                      <a:cubicBezTo>
                        <a:pt x="19" y="21"/>
                        <a:pt x="19" y="21"/>
                        <a:pt x="19" y="21"/>
                      </a:cubicBezTo>
                      <a:cubicBezTo>
                        <a:pt x="19" y="21"/>
                        <a:pt x="19" y="21"/>
                        <a:pt x="19" y="21"/>
                      </a:cubicBezTo>
                      <a:cubicBezTo>
                        <a:pt x="19"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19" y="21"/>
                      </a:cubicBezTo>
                      <a:cubicBezTo>
                        <a:pt x="19" y="21"/>
                        <a:pt x="19" y="21"/>
                        <a:pt x="19" y="21"/>
                      </a:cubicBezTo>
                      <a:cubicBezTo>
                        <a:pt x="19" y="21"/>
                        <a:pt x="19" y="21"/>
                        <a:pt x="19" y="21"/>
                      </a:cubicBezTo>
                      <a:cubicBezTo>
                        <a:pt x="19" y="21"/>
                        <a:pt x="19" y="21"/>
                        <a:pt x="19" y="21"/>
                      </a:cubicBezTo>
                      <a:close/>
                      <a:moveTo>
                        <a:pt x="16" y="22"/>
                      </a:move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lose/>
                      <a:moveTo>
                        <a:pt x="16" y="23"/>
                      </a:moveTo>
                      <a:cubicBezTo>
                        <a:pt x="16" y="23"/>
                        <a:pt x="16" y="23"/>
                        <a:pt x="16"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6" y="23"/>
                        <a:pt x="16" y="23"/>
                      </a:cubicBezTo>
                      <a:cubicBezTo>
                        <a:pt x="16" y="23"/>
                        <a:pt x="16" y="23"/>
                        <a:pt x="16" y="23"/>
                      </a:cubicBezTo>
                      <a:cubicBezTo>
                        <a:pt x="16" y="23"/>
                        <a:pt x="16" y="23"/>
                        <a:pt x="16" y="23"/>
                      </a:cubicBezTo>
                      <a:close/>
                      <a:moveTo>
                        <a:pt x="20" y="23"/>
                      </a:move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lose/>
                      <a:moveTo>
                        <a:pt x="20" y="23"/>
                      </a:moveTo>
                      <a:cubicBezTo>
                        <a:pt x="20" y="23"/>
                        <a:pt x="20" y="22"/>
                        <a:pt x="20" y="22"/>
                      </a:cubicBezTo>
                      <a:cubicBezTo>
                        <a:pt x="20" y="22"/>
                        <a:pt x="20" y="22"/>
                        <a:pt x="20"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3"/>
                        <a:pt x="19" y="23"/>
                      </a:cubicBezTo>
                      <a:cubicBezTo>
                        <a:pt x="19" y="23"/>
                        <a:pt x="19" y="23"/>
                        <a:pt x="19" y="23"/>
                      </a:cubicBezTo>
                      <a:cubicBezTo>
                        <a:pt x="19" y="23"/>
                        <a:pt x="19"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lose/>
                      <a:moveTo>
                        <a:pt x="18" y="22"/>
                      </a:moveTo>
                      <a:cubicBezTo>
                        <a:pt x="18" y="22"/>
                        <a:pt x="18" y="22"/>
                        <a:pt x="18" y="22"/>
                      </a:cubicBezTo>
                      <a:cubicBezTo>
                        <a:pt x="18" y="22"/>
                        <a:pt x="18" y="22"/>
                        <a:pt x="17" y="22"/>
                      </a:cubicBezTo>
                      <a:cubicBezTo>
                        <a:pt x="17" y="22"/>
                        <a:pt x="17" y="22"/>
                        <a:pt x="17"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lose/>
                      <a:moveTo>
                        <a:pt x="21" y="23"/>
                      </a:moveTo>
                      <a:cubicBezTo>
                        <a:pt x="21" y="23"/>
                        <a:pt x="21" y="23"/>
                        <a:pt x="21" y="23"/>
                      </a:cubicBezTo>
                      <a:cubicBezTo>
                        <a:pt x="21" y="23"/>
                        <a:pt x="21" y="23"/>
                        <a:pt x="21" y="23"/>
                      </a:cubicBezTo>
                      <a:cubicBezTo>
                        <a:pt x="21" y="23"/>
                        <a:pt x="21" y="23"/>
                        <a:pt x="21" y="23"/>
                      </a:cubicBezTo>
                      <a:cubicBezTo>
                        <a:pt x="21" y="23"/>
                        <a:pt x="21" y="23"/>
                        <a:pt x="20" y="23"/>
                      </a:cubicBezTo>
                      <a:cubicBezTo>
                        <a:pt x="20" y="23"/>
                        <a:pt x="20" y="23"/>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3"/>
                      </a:cubicBezTo>
                      <a:cubicBezTo>
                        <a:pt x="21" y="23"/>
                        <a:pt x="21" y="23"/>
                        <a:pt x="21" y="23"/>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68" name="Freeform 700">
                  <a:extLst>
                    <a:ext uri="{FF2B5EF4-FFF2-40B4-BE49-F238E27FC236}">
                      <a16:creationId xmlns:a16="http://schemas.microsoft.com/office/drawing/2014/main" id="{FEFCCEEA-7C93-101D-C3AB-F87B047EC392}"/>
                    </a:ext>
                  </a:extLst>
                </p:cNvPr>
                <p:cNvSpPr>
                  <a:spLocks noEditPoints="1"/>
                </p:cNvSpPr>
                <p:nvPr/>
              </p:nvSpPr>
              <p:spPr bwMode="auto">
                <a:xfrm>
                  <a:off x="9558338" y="5029200"/>
                  <a:ext cx="96837" cy="46038"/>
                </a:xfrm>
                <a:custGeom>
                  <a:avLst/>
                  <a:gdLst>
                    <a:gd name="T0" fmla="*/ 6 w 23"/>
                    <a:gd name="T1" fmla="*/ 1 h 11"/>
                    <a:gd name="T2" fmla="*/ 6 w 23"/>
                    <a:gd name="T3" fmla="*/ 2 h 11"/>
                    <a:gd name="T4" fmla="*/ 8 w 23"/>
                    <a:gd name="T5" fmla="*/ 0 h 11"/>
                    <a:gd name="T6" fmla="*/ 8 w 23"/>
                    <a:gd name="T7" fmla="*/ 0 h 11"/>
                    <a:gd name="T8" fmla="*/ 9 w 23"/>
                    <a:gd name="T9" fmla="*/ 0 h 11"/>
                    <a:gd name="T10" fmla="*/ 8 w 23"/>
                    <a:gd name="T11" fmla="*/ 0 h 11"/>
                    <a:gd name="T12" fmla="*/ 8 w 23"/>
                    <a:gd name="T13" fmla="*/ 0 h 11"/>
                    <a:gd name="T14" fmla="*/ 20 w 23"/>
                    <a:gd name="T15" fmla="*/ 2 h 11"/>
                    <a:gd name="T16" fmla="*/ 20 w 23"/>
                    <a:gd name="T17" fmla="*/ 2 h 11"/>
                    <a:gd name="T18" fmla="*/ 19 w 23"/>
                    <a:gd name="T19" fmla="*/ 2 h 11"/>
                    <a:gd name="T20" fmla="*/ 20 w 23"/>
                    <a:gd name="T21" fmla="*/ 2 h 11"/>
                    <a:gd name="T22" fmla="*/ 16 w 23"/>
                    <a:gd name="T23" fmla="*/ 7 h 11"/>
                    <a:gd name="T24" fmla="*/ 19 w 23"/>
                    <a:gd name="T25" fmla="*/ 6 h 11"/>
                    <a:gd name="T26" fmla="*/ 20 w 23"/>
                    <a:gd name="T27" fmla="*/ 5 h 11"/>
                    <a:gd name="T28" fmla="*/ 23 w 23"/>
                    <a:gd name="T29" fmla="*/ 2 h 11"/>
                    <a:gd name="T30" fmla="*/ 22 w 23"/>
                    <a:gd name="T31" fmla="*/ 2 h 11"/>
                    <a:gd name="T32" fmla="*/ 21 w 23"/>
                    <a:gd name="T33" fmla="*/ 2 h 11"/>
                    <a:gd name="T34" fmla="*/ 19 w 23"/>
                    <a:gd name="T35" fmla="*/ 5 h 11"/>
                    <a:gd name="T36" fmla="*/ 17 w 23"/>
                    <a:gd name="T37" fmla="*/ 6 h 11"/>
                    <a:gd name="T38" fmla="*/ 16 w 23"/>
                    <a:gd name="T39" fmla="*/ 6 h 11"/>
                    <a:gd name="T40" fmla="*/ 15 w 23"/>
                    <a:gd name="T41" fmla="*/ 5 h 11"/>
                    <a:gd name="T42" fmla="*/ 13 w 23"/>
                    <a:gd name="T43" fmla="*/ 6 h 11"/>
                    <a:gd name="T44" fmla="*/ 12 w 23"/>
                    <a:gd name="T45" fmla="*/ 5 h 11"/>
                    <a:gd name="T46" fmla="*/ 12 w 23"/>
                    <a:gd name="T47" fmla="*/ 4 h 11"/>
                    <a:gd name="T48" fmla="*/ 12 w 23"/>
                    <a:gd name="T49" fmla="*/ 4 h 11"/>
                    <a:gd name="T50" fmla="*/ 13 w 23"/>
                    <a:gd name="T51" fmla="*/ 3 h 11"/>
                    <a:gd name="T52" fmla="*/ 13 w 23"/>
                    <a:gd name="T53" fmla="*/ 2 h 11"/>
                    <a:gd name="T54" fmla="*/ 12 w 23"/>
                    <a:gd name="T55" fmla="*/ 3 h 11"/>
                    <a:gd name="T56" fmla="*/ 12 w 23"/>
                    <a:gd name="T57" fmla="*/ 4 h 11"/>
                    <a:gd name="T58" fmla="*/ 11 w 23"/>
                    <a:gd name="T59" fmla="*/ 5 h 11"/>
                    <a:gd name="T60" fmla="*/ 10 w 23"/>
                    <a:gd name="T61" fmla="*/ 6 h 11"/>
                    <a:gd name="T62" fmla="*/ 10 w 23"/>
                    <a:gd name="T63" fmla="*/ 5 h 11"/>
                    <a:gd name="T64" fmla="*/ 8 w 23"/>
                    <a:gd name="T65" fmla="*/ 6 h 11"/>
                    <a:gd name="T66" fmla="*/ 8 w 23"/>
                    <a:gd name="T67" fmla="*/ 6 h 11"/>
                    <a:gd name="T68" fmla="*/ 7 w 23"/>
                    <a:gd name="T69" fmla="*/ 6 h 11"/>
                    <a:gd name="T70" fmla="*/ 6 w 23"/>
                    <a:gd name="T71" fmla="*/ 6 h 11"/>
                    <a:gd name="T72" fmla="*/ 5 w 23"/>
                    <a:gd name="T73" fmla="*/ 5 h 11"/>
                    <a:gd name="T74" fmla="*/ 4 w 23"/>
                    <a:gd name="T75" fmla="*/ 6 h 11"/>
                    <a:gd name="T76" fmla="*/ 3 w 23"/>
                    <a:gd name="T77" fmla="*/ 6 h 11"/>
                    <a:gd name="T78" fmla="*/ 1 w 23"/>
                    <a:gd name="T79" fmla="*/ 5 h 11"/>
                    <a:gd name="T80" fmla="*/ 0 w 23"/>
                    <a:gd name="T81" fmla="*/ 6 h 11"/>
                    <a:gd name="T82" fmla="*/ 2 w 23"/>
                    <a:gd name="T83" fmla="*/ 8 h 11"/>
                    <a:gd name="T84" fmla="*/ 3 w 23"/>
                    <a:gd name="T85" fmla="*/ 8 h 11"/>
                    <a:gd name="T86" fmla="*/ 3 w 23"/>
                    <a:gd name="T87" fmla="*/ 8 h 11"/>
                    <a:gd name="T88" fmla="*/ 4 w 23"/>
                    <a:gd name="T89" fmla="*/ 9 h 11"/>
                    <a:gd name="T90" fmla="*/ 4 w 23"/>
                    <a:gd name="T91" fmla="*/ 9 h 11"/>
                    <a:gd name="T92" fmla="*/ 5 w 23"/>
                    <a:gd name="T93" fmla="*/ 10 h 11"/>
                    <a:gd name="T94" fmla="*/ 6 w 23"/>
                    <a:gd name="T95" fmla="*/ 10 h 11"/>
                    <a:gd name="T96" fmla="*/ 7 w 23"/>
                    <a:gd name="T97" fmla="*/ 10 h 11"/>
                    <a:gd name="T98" fmla="*/ 9 w 23"/>
                    <a:gd name="T99" fmla="*/ 10 h 11"/>
                    <a:gd name="T100" fmla="*/ 11 w 23"/>
                    <a:gd name="T101" fmla="*/ 11 h 11"/>
                    <a:gd name="T102" fmla="*/ 12 w 23"/>
                    <a:gd name="T103" fmla="*/ 11 h 11"/>
                    <a:gd name="T104" fmla="*/ 13 w 23"/>
                    <a:gd name="T105" fmla="*/ 11 h 11"/>
                    <a:gd name="T106" fmla="*/ 15 w 23"/>
                    <a:gd name="T107" fmla="*/ 11 h 11"/>
                    <a:gd name="T108" fmla="*/ 17 w 23"/>
                    <a:gd name="T109"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 h="11">
                      <a:moveTo>
                        <a:pt x="6" y="1"/>
                      </a:move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1"/>
                        <a:pt x="6" y="1"/>
                      </a:cubicBezTo>
                      <a:close/>
                      <a:moveTo>
                        <a:pt x="8" y="0"/>
                      </a:move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lose/>
                      <a:moveTo>
                        <a:pt x="20" y="2"/>
                      </a:move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lose/>
                      <a:moveTo>
                        <a:pt x="16" y="8"/>
                      </a:moveTo>
                      <a:cubicBezTo>
                        <a:pt x="16" y="8"/>
                        <a:pt x="16" y="7"/>
                        <a:pt x="16" y="7"/>
                      </a:cubicBezTo>
                      <a:cubicBezTo>
                        <a:pt x="18" y="7"/>
                        <a:pt x="18" y="7"/>
                        <a:pt x="18" y="7"/>
                      </a:cubicBezTo>
                      <a:cubicBezTo>
                        <a:pt x="18" y="7"/>
                        <a:pt x="18" y="7"/>
                        <a:pt x="18" y="7"/>
                      </a:cubicBezTo>
                      <a:cubicBezTo>
                        <a:pt x="18" y="7"/>
                        <a:pt x="18" y="7"/>
                        <a:pt x="18" y="7"/>
                      </a:cubicBezTo>
                      <a:cubicBezTo>
                        <a:pt x="18" y="7"/>
                        <a:pt x="18" y="7"/>
                        <a:pt x="18" y="7"/>
                      </a:cubicBezTo>
                      <a:cubicBezTo>
                        <a:pt x="18" y="6"/>
                        <a:pt x="18" y="6"/>
                        <a:pt x="18" y="6"/>
                      </a:cubicBezTo>
                      <a:cubicBezTo>
                        <a:pt x="18" y="6"/>
                        <a:pt x="19" y="6"/>
                        <a:pt x="19" y="6"/>
                      </a:cubicBezTo>
                      <a:cubicBezTo>
                        <a:pt x="19" y="6"/>
                        <a:pt x="19" y="6"/>
                        <a:pt x="19" y="6"/>
                      </a:cubicBezTo>
                      <a:cubicBezTo>
                        <a:pt x="20" y="6"/>
                        <a:pt x="20" y="6"/>
                        <a:pt x="20" y="6"/>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1" y="3"/>
                        <a:pt x="21" y="3"/>
                        <a:pt x="21" y="3"/>
                      </a:cubicBezTo>
                      <a:cubicBezTo>
                        <a:pt x="21" y="2"/>
                        <a:pt x="21" y="2"/>
                        <a:pt x="21" y="2"/>
                      </a:cubicBezTo>
                      <a:cubicBezTo>
                        <a:pt x="22" y="2"/>
                        <a:pt x="22" y="2"/>
                        <a:pt x="22" y="2"/>
                      </a:cubicBezTo>
                      <a:cubicBezTo>
                        <a:pt x="22" y="2"/>
                        <a:pt x="22"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3"/>
                        <a:pt x="20" y="3"/>
                        <a:pt x="20" y="3"/>
                      </a:cubicBezTo>
                      <a:cubicBezTo>
                        <a:pt x="19" y="3"/>
                        <a:pt x="19" y="4"/>
                        <a:pt x="19" y="4"/>
                      </a:cubicBezTo>
                      <a:cubicBezTo>
                        <a:pt x="19" y="4"/>
                        <a:pt x="19" y="4"/>
                        <a:pt x="19" y="4"/>
                      </a:cubicBezTo>
                      <a:cubicBezTo>
                        <a:pt x="19" y="4"/>
                        <a:pt x="19" y="4"/>
                        <a:pt x="19" y="4"/>
                      </a:cubicBezTo>
                      <a:cubicBezTo>
                        <a:pt x="19" y="4"/>
                        <a:pt x="19" y="5"/>
                        <a:pt x="19" y="5"/>
                      </a:cubicBezTo>
                      <a:cubicBezTo>
                        <a:pt x="19" y="5"/>
                        <a:pt x="19" y="5"/>
                        <a:pt x="19" y="5"/>
                      </a:cubicBezTo>
                      <a:cubicBezTo>
                        <a:pt x="18" y="5"/>
                        <a:pt x="18" y="5"/>
                        <a:pt x="18" y="5"/>
                      </a:cubicBezTo>
                      <a:cubicBezTo>
                        <a:pt x="18" y="5"/>
                        <a:pt x="18" y="5"/>
                        <a:pt x="18" y="6"/>
                      </a:cubicBezTo>
                      <a:cubicBezTo>
                        <a:pt x="18" y="6"/>
                        <a:pt x="18" y="6"/>
                        <a:pt x="18" y="6"/>
                      </a:cubicBezTo>
                      <a:cubicBezTo>
                        <a:pt x="18" y="6"/>
                        <a:pt x="18" y="6"/>
                        <a:pt x="18" y="6"/>
                      </a:cubicBezTo>
                      <a:cubicBezTo>
                        <a:pt x="18" y="6"/>
                        <a:pt x="18" y="6"/>
                        <a:pt x="17" y="6"/>
                      </a:cubicBezTo>
                      <a:cubicBezTo>
                        <a:pt x="17" y="6"/>
                        <a:pt x="17" y="5"/>
                        <a:pt x="17" y="5"/>
                      </a:cubicBezTo>
                      <a:cubicBezTo>
                        <a:pt x="17" y="5"/>
                        <a:pt x="17" y="5"/>
                        <a:pt x="17" y="5"/>
                      </a:cubicBezTo>
                      <a:cubicBezTo>
                        <a:pt x="17" y="5"/>
                        <a:pt x="17" y="5"/>
                        <a:pt x="17" y="5"/>
                      </a:cubicBezTo>
                      <a:cubicBezTo>
                        <a:pt x="17" y="6"/>
                        <a:pt x="17" y="6"/>
                        <a:pt x="17" y="6"/>
                      </a:cubicBezTo>
                      <a:cubicBezTo>
                        <a:pt x="17" y="6"/>
                        <a:pt x="17" y="6"/>
                        <a:pt x="16" y="6"/>
                      </a:cubicBezTo>
                      <a:cubicBezTo>
                        <a:pt x="16" y="6"/>
                        <a:pt x="16" y="6"/>
                        <a:pt x="16" y="6"/>
                      </a:cubicBezTo>
                      <a:cubicBezTo>
                        <a:pt x="16" y="6"/>
                        <a:pt x="16" y="6"/>
                        <a:pt x="16" y="6"/>
                      </a:cubicBezTo>
                      <a:cubicBezTo>
                        <a:pt x="16" y="6"/>
                        <a:pt x="16" y="6"/>
                        <a:pt x="16" y="6"/>
                      </a:cubicBezTo>
                      <a:cubicBezTo>
                        <a:pt x="16" y="6"/>
                        <a:pt x="16" y="5"/>
                        <a:pt x="15" y="5"/>
                      </a:cubicBezTo>
                      <a:cubicBezTo>
                        <a:pt x="15" y="5"/>
                        <a:pt x="15" y="5"/>
                        <a:pt x="15" y="5"/>
                      </a:cubicBezTo>
                      <a:cubicBezTo>
                        <a:pt x="15" y="5"/>
                        <a:pt x="15" y="5"/>
                        <a:pt x="15" y="5"/>
                      </a:cubicBezTo>
                      <a:cubicBezTo>
                        <a:pt x="15" y="5"/>
                        <a:pt x="15" y="5"/>
                        <a:pt x="15" y="5"/>
                      </a:cubicBezTo>
                      <a:cubicBezTo>
                        <a:pt x="15" y="5"/>
                        <a:pt x="15" y="5"/>
                        <a:pt x="15" y="5"/>
                      </a:cubicBezTo>
                      <a:cubicBezTo>
                        <a:pt x="14" y="5"/>
                        <a:pt x="14" y="5"/>
                        <a:pt x="14" y="6"/>
                      </a:cubicBezTo>
                      <a:cubicBezTo>
                        <a:pt x="14" y="6"/>
                        <a:pt x="14" y="6"/>
                        <a:pt x="14" y="6"/>
                      </a:cubicBezTo>
                      <a:cubicBezTo>
                        <a:pt x="14" y="6"/>
                        <a:pt x="14" y="6"/>
                        <a:pt x="14" y="6"/>
                      </a:cubicBezTo>
                      <a:cubicBezTo>
                        <a:pt x="14" y="6"/>
                        <a:pt x="14"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5"/>
                        <a:pt x="12" y="5"/>
                      </a:cubicBezTo>
                      <a:cubicBezTo>
                        <a:pt x="12" y="5"/>
                        <a:pt x="12" y="5"/>
                        <a:pt x="12" y="5"/>
                      </a:cubicBezTo>
                      <a:cubicBezTo>
                        <a:pt x="12" y="5"/>
                        <a:pt x="12" y="5"/>
                        <a:pt x="12" y="5"/>
                      </a:cubicBezTo>
                      <a:cubicBezTo>
                        <a:pt x="12" y="5"/>
                        <a:pt x="12" y="5"/>
                        <a:pt x="12" y="5"/>
                      </a:cubicBezTo>
                      <a:cubicBezTo>
                        <a:pt x="12" y="5"/>
                        <a:pt x="12" y="5"/>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3"/>
                        <a:pt x="12" y="3"/>
                        <a:pt x="12" y="3"/>
                      </a:cubicBezTo>
                      <a:cubicBezTo>
                        <a:pt x="12"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4"/>
                        <a:pt x="12" y="4"/>
                        <a:pt x="12" y="4"/>
                      </a:cubicBezTo>
                      <a:cubicBezTo>
                        <a:pt x="12" y="4"/>
                        <a:pt x="12" y="4"/>
                        <a:pt x="12" y="4"/>
                      </a:cubicBezTo>
                      <a:cubicBezTo>
                        <a:pt x="12" y="4"/>
                        <a:pt x="12" y="4"/>
                        <a:pt x="12" y="4"/>
                      </a:cubicBezTo>
                      <a:cubicBezTo>
                        <a:pt x="12" y="4"/>
                        <a:pt x="11" y="4"/>
                        <a:pt x="11" y="5"/>
                      </a:cubicBezTo>
                      <a:cubicBezTo>
                        <a:pt x="11" y="5"/>
                        <a:pt x="11" y="5"/>
                        <a:pt x="11" y="5"/>
                      </a:cubicBezTo>
                      <a:cubicBezTo>
                        <a:pt x="11" y="5"/>
                        <a:pt x="11" y="5"/>
                        <a:pt x="11" y="5"/>
                      </a:cubicBezTo>
                      <a:cubicBezTo>
                        <a:pt x="11" y="5"/>
                        <a:pt x="11" y="5"/>
                        <a:pt x="12" y="5"/>
                      </a:cubicBezTo>
                      <a:cubicBezTo>
                        <a:pt x="12"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1" y="6"/>
                        <a:pt x="11"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5"/>
                      </a:cubicBezTo>
                      <a:cubicBezTo>
                        <a:pt x="10" y="6"/>
                        <a:pt x="10" y="6"/>
                        <a:pt x="9" y="6"/>
                      </a:cubicBezTo>
                      <a:cubicBezTo>
                        <a:pt x="9" y="6"/>
                        <a:pt x="9" y="6"/>
                        <a:pt x="9" y="6"/>
                      </a:cubicBezTo>
                      <a:cubicBezTo>
                        <a:pt x="9" y="6"/>
                        <a:pt x="9" y="6"/>
                        <a:pt x="9" y="6"/>
                      </a:cubicBezTo>
                      <a:cubicBezTo>
                        <a:pt x="9" y="6"/>
                        <a:pt x="9" y="6"/>
                        <a:pt x="9" y="6"/>
                      </a:cubicBezTo>
                      <a:cubicBezTo>
                        <a:pt x="9" y="6"/>
                        <a:pt x="9"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5" y="6"/>
                        <a:pt x="5" y="6"/>
                      </a:cubicBezTo>
                      <a:cubicBezTo>
                        <a:pt x="5" y="6"/>
                        <a:pt x="5" y="6"/>
                        <a:pt x="5" y="6"/>
                      </a:cubicBezTo>
                      <a:cubicBezTo>
                        <a:pt x="5" y="6"/>
                        <a:pt x="5" y="6"/>
                        <a:pt x="5" y="5"/>
                      </a:cubicBezTo>
                      <a:cubicBezTo>
                        <a:pt x="5" y="5"/>
                        <a:pt x="5" y="5"/>
                        <a:pt x="5" y="6"/>
                      </a:cubicBezTo>
                      <a:cubicBezTo>
                        <a:pt x="5" y="6"/>
                        <a:pt x="5" y="6"/>
                        <a:pt x="5" y="6"/>
                      </a:cubicBezTo>
                      <a:cubicBezTo>
                        <a:pt x="5"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1" y="6"/>
                        <a:pt x="1" y="5"/>
                      </a:cubicBezTo>
                      <a:cubicBezTo>
                        <a:pt x="1" y="5"/>
                        <a:pt x="1" y="5"/>
                        <a:pt x="1" y="5"/>
                      </a:cubicBezTo>
                      <a:cubicBezTo>
                        <a:pt x="1" y="5"/>
                        <a:pt x="1" y="5"/>
                        <a:pt x="1" y="5"/>
                      </a:cubicBezTo>
                      <a:cubicBezTo>
                        <a:pt x="1" y="5"/>
                        <a:pt x="1" y="5"/>
                        <a:pt x="1" y="6"/>
                      </a:cubicBezTo>
                      <a:cubicBezTo>
                        <a:pt x="1" y="6"/>
                        <a:pt x="1" y="6"/>
                        <a:pt x="1" y="6"/>
                      </a:cubicBezTo>
                      <a:cubicBezTo>
                        <a:pt x="0" y="6"/>
                        <a:pt x="0" y="6"/>
                        <a:pt x="0" y="6"/>
                      </a:cubicBezTo>
                      <a:cubicBezTo>
                        <a:pt x="0" y="6"/>
                        <a:pt x="0" y="6"/>
                        <a:pt x="0" y="6"/>
                      </a:cubicBezTo>
                      <a:cubicBezTo>
                        <a:pt x="0" y="6"/>
                        <a:pt x="0" y="7"/>
                        <a:pt x="0" y="7"/>
                      </a:cubicBezTo>
                      <a:cubicBezTo>
                        <a:pt x="0" y="7"/>
                        <a:pt x="0" y="7"/>
                        <a:pt x="0" y="7"/>
                      </a:cubicBezTo>
                      <a:cubicBezTo>
                        <a:pt x="0" y="7"/>
                        <a:pt x="1" y="8"/>
                        <a:pt x="1" y="8"/>
                      </a:cubicBezTo>
                      <a:cubicBezTo>
                        <a:pt x="1"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5" y="9"/>
                      </a:cubicBezTo>
                      <a:cubicBezTo>
                        <a:pt x="5" y="9"/>
                        <a:pt x="5" y="9"/>
                        <a:pt x="5" y="9"/>
                      </a:cubicBezTo>
                      <a:cubicBezTo>
                        <a:pt x="5" y="9"/>
                        <a:pt x="5" y="9"/>
                        <a:pt x="5" y="9"/>
                      </a:cubicBezTo>
                      <a:cubicBezTo>
                        <a:pt x="5" y="9"/>
                        <a:pt x="5" y="9"/>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6" y="10"/>
                        <a:pt x="6" y="10"/>
                      </a:cubicBezTo>
                      <a:cubicBezTo>
                        <a:pt x="6" y="10"/>
                        <a:pt x="6" y="10"/>
                        <a:pt x="6" y="10"/>
                      </a:cubicBezTo>
                      <a:cubicBezTo>
                        <a:pt x="6" y="10"/>
                        <a:pt x="6" y="10"/>
                        <a:pt x="6" y="10"/>
                      </a:cubicBezTo>
                      <a:cubicBezTo>
                        <a:pt x="6" y="10"/>
                        <a:pt x="6" y="10"/>
                        <a:pt x="6" y="10"/>
                      </a:cubicBezTo>
                      <a:cubicBezTo>
                        <a:pt x="6" y="10"/>
                        <a:pt x="6" y="10"/>
                        <a:pt x="7" y="10"/>
                      </a:cubicBezTo>
                      <a:cubicBezTo>
                        <a:pt x="7" y="10"/>
                        <a:pt x="7" y="10"/>
                        <a:pt x="7" y="9"/>
                      </a:cubicBezTo>
                      <a:cubicBezTo>
                        <a:pt x="7" y="10"/>
                        <a:pt x="7" y="10"/>
                        <a:pt x="7" y="10"/>
                      </a:cubicBezTo>
                      <a:cubicBezTo>
                        <a:pt x="7" y="10"/>
                        <a:pt x="7" y="10"/>
                        <a:pt x="7" y="10"/>
                      </a:cubicBezTo>
                      <a:cubicBezTo>
                        <a:pt x="7" y="10"/>
                        <a:pt x="7" y="10"/>
                        <a:pt x="7" y="10"/>
                      </a:cubicBezTo>
                      <a:cubicBezTo>
                        <a:pt x="7" y="10"/>
                        <a:pt x="7"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9" y="10"/>
                        <a:pt x="9" y="10"/>
                      </a:cubicBezTo>
                      <a:cubicBezTo>
                        <a:pt x="9" y="11"/>
                        <a:pt x="9" y="11"/>
                        <a:pt x="9" y="11"/>
                      </a:cubicBezTo>
                      <a:cubicBezTo>
                        <a:pt x="9" y="11"/>
                        <a:pt x="9" y="11"/>
                        <a:pt x="9" y="11"/>
                      </a:cubicBezTo>
                      <a:cubicBezTo>
                        <a:pt x="9" y="11"/>
                        <a:pt x="10" y="11"/>
                        <a:pt x="10" y="11"/>
                      </a:cubicBezTo>
                      <a:cubicBezTo>
                        <a:pt x="10" y="11"/>
                        <a:pt x="10" y="11"/>
                        <a:pt x="10" y="11"/>
                      </a:cubicBezTo>
                      <a:cubicBezTo>
                        <a:pt x="10" y="11"/>
                        <a:pt x="10" y="11"/>
                        <a:pt x="10" y="11"/>
                      </a:cubicBezTo>
                      <a:cubicBezTo>
                        <a:pt x="10" y="11"/>
                        <a:pt x="10" y="11"/>
                        <a:pt x="11" y="11"/>
                      </a:cubicBezTo>
                      <a:cubicBezTo>
                        <a:pt x="11" y="11"/>
                        <a:pt x="11" y="11"/>
                        <a:pt x="11" y="11"/>
                      </a:cubicBezTo>
                      <a:cubicBezTo>
                        <a:pt x="11" y="11"/>
                        <a:pt x="11" y="11"/>
                        <a:pt x="11" y="11"/>
                      </a:cubicBezTo>
                      <a:cubicBezTo>
                        <a:pt x="11" y="11"/>
                        <a:pt x="11" y="11"/>
                        <a:pt x="11" y="11"/>
                      </a:cubicBezTo>
                      <a:cubicBezTo>
                        <a:pt x="11"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5" y="11"/>
                        <a:pt x="15" y="11"/>
                      </a:cubicBezTo>
                      <a:cubicBezTo>
                        <a:pt x="15" y="11"/>
                        <a:pt x="15" y="11"/>
                        <a:pt x="15" y="10"/>
                      </a:cubicBezTo>
                      <a:cubicBezTo>
                        <a:pt x="16" y="10"/>
                        <a:pt x="16" y="10"/>
                        <a:pt x="16" y="10"/>
                      </a:cubicBezTo>
                      <a:cubicBezTo>
                        <a:pt x="16" y="10"/>
                        <a:pt x="16" y="10"/>
                        <a:pt x="16" y="10"/>
                      </a:cubicBezTo>
                      <a:cubicBezTo>
                        <a:pt x="16" y="10"/>
                        <a:pt x="16" y="10"/>
                        <a:pt x="16" y="10"/>
                      </a:cubicBezTo>
                      <a:cubicBezTo>
                        <a:pt x="16" y="10"/>
                        <a:pt x="17" y="10"/>
                        <a:pt x="17" y="10"/>
                      </a:cubicBezTo>
                      <a:cubicBezTo>
                        <a:pt x="17" y="10"/>
                        <a:pt x="17" y="10"/>
                        <a:pt x="17" y="10"/>
                      </a:cubicBezTo>
                      <a:cubicBezTo>
                        <a:pt x="16" y="9"/>
                        <a:pt x="16" y="9"/>
                        <a:pt x="16" y="9"/>
                      </a:cubicBezTo>
                      <a:cubicBezTo>
                        <a:pt x="16" y="9"/>
                        <a:pt x="16" y="8"/>
                        <a:pt x="16" y="8"/>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69" name="Freeform 701">
                  <a:extLst>
                    <a:ext uri="{FF2B5EF4-FFF2-40B4-BE49-F238E27FC236}">
                      <a16:creationId xmlns:a16="http://schemas.microsoft.com/office/drawing/2014/main" id="{A8120897-2057-BE83-877B-BCF37EE348B2}"/>
                    </a:ext>
                  </a:extLst>
                </p:cNvPr>
                <p:cNvSpPr>
                  <a:spLocks/>
                </p:cNvSpPr>
                <p:nvPr/>
              </p:nvSpPr>
              <p:spPr bwMode="auto">
                <a:xfrm>
                  <a:off x="9429750" y="5046663"/>
                  <a:ext cx="25400" cy="33338"/>
                </a:xfrm>
                <a:custGeom>
                  <a:avLst/>
                  <a:gdLst>
                    <a:gd name="T0" fmla="*/ 3 w 6"/>
                    <a:gd name="T1" fmla="*/ 1 h 8"/>
                    <a:gd name="T2" fmla="*/ 2 w 6"/>
                    <a:gd name="T3" fmla="*/ 1 h 8"/>
                    <a:gd name="T4" fmla="*/ 2 w 6"/>
                    <a:gd name="T5" fmla="*/ 1 h 8"/>
                    <a:gd name="T6" fmla="*/ 2 w 6"/>
                    <a:gd name="T7" fmla="*/ 2 h 8"/>
                    <a:gd name="T8" fmla="*/ 2 w 6"/>
                    <a:gd name="T9" fmla="*/ 2 h 8"/>
                    <a:gd name="T10" fmla="*/ 2 w 6"/>
                    <a:gd name="T11" fmla="*/ 2 h 8"/>
                    <a:gd name="T12" fmla="*/ 2 w 6"/>
                    <a:gd name="T13" fmla="*/ 3 h 8"/>
                    <a:gd name="T14" fmla="*/ 2 w 6"/>
                    <a:gd name="T15" fmla="*/ 3 h 8"/>
                    <a:gd name="T16" fmla="*/ 2 w 6"/>
                    <a:gd name="T17" fmla="*/ 4 h 8"/>
                    <a:gd name="T18" fmla="*/ 2 w 6"/>
                    <a:gd name="T19" fmla="*/ 4 h 8"/>
                    <a:gd name="T20" fmla="*/ 1 w 6"/>
                    <a:gd name="T21" fmla="*/ 4 h 8"/>
                    <a:gd name="T22" fmla="*/ 0 w 6"/>
                    <a:gd name="T23" fmla="*/ 4 h 8"/>
                    <a:gd name="T24" fmla="*/ 1 w 6"/>
                    <a:gd name="T25" fmla="*/ 5 h 8"/>
                    <a:gd name="T26" fmla="*/ 1 w 6"/>
                    <a:gd name="T27" fmla="*/ 5 h 8"/>
                    <a:gd name="T28" fmla="*/ 2 w 6"/>
                    <a:gd name="T29" fmla="*/ 5 h 8"/>
                    <a:gd name="T30" fmla="*/ 3 w 6"/>
                    <a:gd name="T31" fmla="*/ 6 h 8"/>
                    <a:gd name="T32" fmla="*/ 3 w 6"/>
                    <a:gd name="T33" fmla="*/ 6 h 8"/>
                    <a:gd name="T34" fmla="*/ 3 w 6"/>
                    <a:gd name="T35" fmla="*/ 6 h 8"/>
                    <a:gd name="T36" fmla="*/ 4 w 6"/>
                    <a:gd name="T37" fmla="*/ 6 h 8"/>
                    <a:gd name="T38" fmla="*/ 5 w 6"/>
                    <a:gd name="T39" fmla="*/ 7 h 8"/>
                    <a:gd name="T40" fmla="*/ 5 w 6"/>
                    <a:gd name="T41" fmla="*/ 7 h 8"/>
                    <a:gd name="T42" fmla="*/ 5 w 6"/>
                    <a:gd name="T43" fmla="*/ 7 h 8"/>
                    <a:gd name="T44" fmla="*/ 6 w 6"/>
                    <a:gd name="T45" fmla="*/ 7 h 8"/>
                    <a:gd name="T46" fmla="*/ 6 w 6"/>
                    <a:gd name="T47" fmla="*/ 6 h 8"/>
                    <a:gd name="T48" fmla="*/ 5 w 6"/>
                    <a:gd name="T49" fmla="*/ 6 h 8"/>
                    <a:gd name="T50" fmla="*/ 5 w 6"/>
                    <a:gd name="T51" fmla="*/ 5 h 8"/>
                    <a:gd name="T52" fmla="*/ 5 w 6"/>
                    <a:gd name="T53" fmla="*/ 5 h 8"/>
                    <a:gd name="T54" fmla="*/ 5 w 6"/>
                    <a:gd name="T55" fmla="*/ 4 h 8"/>
                    <a:gd name="T56" fmla="*/ 5 w 6"/>
                    <a:gd name="T57" fmla="*/ 4 h 8"/>
                    <a:gd name="T58" fmla="*/ 6 w 6"/>
                    <a:gd name="T59" fmla="*/ 3 h 8"/>
                    <a:gd name="T60" fmla="*/ 6 w 6"/>
                    <a:gd name="T61" fmla="*/ 3 h 8"/>
                    <a:gd name="T62" fmla="*/ 6 w 6"/>
                    <a:gd name="T63" fmla="*/ 2 h 8"/>
                    <a:gd name="T64" fmla="*/ 5 w 6"/>
                    <a:gd name="T65" fmla="*/ 2 h 8"/>
                    <a:gd name="T66" fmla="*/ 6 w 6"/>
                    <a:gd name="T67" fmla="*/ 1 h 8"/>
                    <a:gd name="T68" fmla="*/ 5 w 6"/>
                    <a:gd name="T69" fmla="*/ 1 h 8"/>
                    <a:gd name="T70" fmla="*/ 5 w 6"/>
                    <a:gd name="T71" fmla="*/ 0 h 8"/>
                    <a:gd name="T72" fmla="*/ 4 w 6"/>
                    <a:gd name="T73" fmla="*/ 0 h 8"/>
                    <a:gd name="T74" fmla="*/ 4 w 6"/>
                    <a:gd name="T75"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 h="8">
                      <a:moveTo>
                        <a:pt x="3" y="1"/>
                      </a:moveTo>
                      <a:cubicBezTo>
                        <a:pt x="3" y="1"/>
                        <a:pt x="3" y="1"/>
                        <a:pt x="3" y="1"/>
                      </a:cubicBezTo>
                      <a:cubicBezTo>
                        <a:pt x="3" y="1"/>
                        <a:pt x="3"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3"/>
                        <a:pt x="2" y="3"/>
                      </a:cubicBezTo>
                      <a:cubicBezTo>
                        <a:pt x="2" y="3"/>
                        <a:pt x="2" y="3"/>
                        <a:pt x="2" y="3"/>
                      </a:cubicBezTo>
                      <a:cubicBezTo>
                        <a:pt x="2" y="3"/>
                        <a:pt x="2" y="3"/>
                        <a:pt x="2" y="3"/>
                      </a:cubicBezTo>
                      <a:cubicBezTo>
                        <a:pt x="2" y="3"/>
                        <a:pt x="2" y="3"/>
                        <a:pt x="2" y="3"/>
                      </a:cubicBezTo>
                      <a:cubicBezTo>
                        <a:pt x="2" y="3"/>
                        <a:pt x="2" y="3"/>
                        <a:pt x="2" y="4"/>
                      </a:cubicBezTo>
                      <a:cubicBezTo>
                        <a:pt x="2" y="4"/>
                        <a:pt x="2" y="4"/>
                        <a:pt x="2" y="4"/>
                      </a:cubicBezTo>
                      <a:cubicBezTo>
                        <a:pt x="2" y="4"/>
                        <a:pt x="2" y="4"/>
                        <a:pt x="2" y="4"/>
                      </a:cubicBezTo>
                      <a:cubicBezTo>
                        <a:pt x="2" y="4"/>
                        <a:pt x="1" y="4"/>
                        <a:pt x="1" y="4"/>
                      </a:cubicBezTo>
                      <a:cubicBezTo>
                        <a:pt x="1" y="4"/>
                        <a:pt x="1" y="4"/>
                        <a:pt x="1" y="4"/>
                      </a:cubicBezTo>
                      <a:cubicBezTo>
                        <a:pt x="1" y="4"/>
                        <a:pt x="0" y="4"/>
                        <a:pt x="0" y="4"/>
                      </a:cubicBezTo>
                      <a:cubicBezTo>
                        <a:pt x="0" y="4"/>
                        <a:pt x="0" y="4"/>
                        <a:pt x="0" y="4"/>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3" y="6"/>
                        <a:pt x="3" y="6"/>
                      </a:cubicBezTo>
                      <a:cubicBezTo>
                        <a:pt x="3" y="6"/>
                        <a:pt x="3" y="6"/>
                        <a:pt x="3" y="6"/>
                      </a:cubicBezTo>
                      <a:cubicBezTo>
                        <a:pt x="3" y="6"/>
                        <a:pt x="3" y="6"/>
                        <a:pt x="3" y="6"/>
                      </a:cubicBezTo>
                      <a:cubicBezTo>
                        <a:pt x="3" y="6"/>
                        <a:pt x="3" y="6"/>
                        <a:pt x="3" y="6"/>
                      </a:cubicBezTo>
                      <a:cubicBezTo>
                        <a:pt x="3" y="6"/>
                        <a:pt x="3" y="6"/>
                        <a:pt x="3" y="6"/>
                      </a:cubicBezTo>
                      <a:cubicBezTo>
                        <a:pt x="3" y="6"/>
                        <a:pt x="4" y="6"/>
                        <a:pt x="4" y="6"/>
                      </a:cubicBezTo>
                      <a:cubicBezTo>
                        <a:pt x="4" y="6"/>
                        <a:pt x="4" y="6"/>
                        <a:pt x="4" y="6"/>
                      </a:cubicBezTo>
                      <a:cubicBezTo>
                        <a:pt x="4" y="7"/>
                        <a:pt x="4" y="7"/>
                        <a:pt x="4" y="7"/>
                      </a:cubicBezTo>
                      <a:cubicBezTo>
                        <a:pt x="4" y="7"/>
                        <a:pt x="5" y="7"/>
                        <a:pt x="5" y="7"/>
                      </a:cubicBezTo>
                      <a:cubicBezTo>
                        <a:pt x="5" y="7"/>
                        <a:pt x="5" y="7"/>
                        <a:pt x="5" y="7"/>
                      </a:cubicBezTo>
                      <a:cubicBezTo>
                        <a:pt x="5" y="7"/>
                        <a:pt x="5" y="7"/>
                        <a:pt x="5" y="7"/>
                      </a:cubicBezTo>
                      <a:cubicBezTo>
                        <a:pt x="5" y="7"/>
                        <a:pt x="5" y="7"/>
                        <a:pt x="5" y="7"/>
                      </a:cubicBezTo>
                      <a:cubicBezTo>
                        <a:pt x="5" y="7"/>
                        <a:pt x="5" y="7"/>
                        <a:pt x="5" y="7"/>
                      </a:cubicBezTo>
                      <a:cubicBezTo>
                        <a:pt x="5" y="7"/>
                        <a:pt x="6" y="8"/>
                        <a:pt x="6" y="8"/>
                      </a:cubicBezTo>
                      <a:cubicBezTo>
                        <a:pt x="6" y="7"/>
                        <a:pt x="6" y="7"/>
                        <a:pt x="6" y="7"/>
                      </a:cubicBezTo>
                      <a:cubicBezTo>
                        <a:pt x="5" y="7"/>
                        <a:pt x="5" y="7"/>
                        <a:pt x="5" y="7"/>
                      </a:cubicBezTo>
                      <a:cubicBezTo>
                        <a:pt x="5" y="7"/>
                        <a:pt x="6" y="6"/>
                        <a:pt x="6" y="6"/>
                      </a:cubicBezTo>
                      <a:cubicBezTo>
                        <a:pt x="6" y="6"/>
                        <a:pt x="6" y="6"/>
                        <a:pt x="6" y="6"/>
                      </a:cubicBezTo>
                      <a:cubicBezTo>
                        <a:pt x="6" y="6"/>
                        <a:pt x="5" y="6"/>
                        <a:pt x="5" y="6"/>
                      </a:cubicBezTo>
                      <a:cubicBezTo>
                        <a:pt x="5" y="6"/>
                        <a:pt x="5" y="6"/>
                        <a:pt x="5" y="6"/>
                      </a:cubicBezTo>
                      <a:cubicBezTo>
                        <a:pt x="5" y="6"/>
                        <a:pt x="5" y="5"/>
                        <a:pt x="5" y="5"/>
                      </a:cubicBezTo>
                      <a:cubicBezTo>
                        <a:pt x="5" y="5"/>
                        <a:pt x="5" y="5"/>
                        <a:pt x="5" y="5"/>
                      </a:cubicBezTo>
                      <a:cubicBezTo>
                        <a:pt x="5" y="5"/>
                        <a:pt x="5" y="5"/>
                        <a:pt x="5" y="5"/>
                      </a:cubicBezTo>
                      <a:cubicBezTo>
                        <a:pt x="5" y="5"/>
                        <a:pt x="5" y="4"/>
                        <a:pt x="5" y="4"/>
                      </a:cubicBezTo>
                      <a:cubicBezTo>
                        <a:pt x="5" y="4"/>
                        <a:pt x="5" y="4"/>
                        <a:pt x="5" y="4"/>
                      </a:cubicBezTo>
                      <a:cubicBezTo>
                        <a:pt x="5" y="4"/>
                        <a:pt x="5" y="4"/>
                        <a:pt x="5" y="4"/>
                      </a:cubicBezTo>
                      <a:cubicBezTo>
                        <a:pt x="5" y="4"/>
                        <a:pt x="5" y="4"/>
                        <a:pt x="5" y="4"/>
                      </a:cubicBezTo>
                      <a:cubicBezTo>
                        <a:pt x="5" y="4"/>
                        <a:pt x="5" y="4"/>
                        <a:pt x="5" y="4"/>
                      </a:cubicBezTo>
                      <a:cubicBezTo>
                        <a:pt x="5" y="3"/>
                        <a:pt x="6" y="3"/>
                        <a:pt x="6" y="3"/>
                      </a:cubicBezTo>
                      <a:cubicBezTo>
                        <a:pt x="6" y="3"/>
                        <a:pt x="6" y="3"/>
                        <a:pt x="6" y="3"/>
                      </a:cubicBezTo>
                      <a:cubicBezTo>
                        <a:pt x="6" y="3"/>
                        <a:pt x="6" y="3"/>
                        <a:pt x="6" y="3"/>
                      </a:cubicBezTo>
                      <a:cubicBezTo>
                        <a:pt x="6" y="3"/>
                        <a:pt x="6" y="3"/>
                        <a:pt x="6" y="3"/>
                      </a:cubicBezTo>
                      <a:cubicBezTo>
                        <a:pt x="6" y="3"/>
                        <a:pt x="6" y="2"/>
                        <a:pt x="6" y="2"/>
                      </a:cubicBezTo>
                      <a:cubicBezTo>
                        <a:pt x="5" y="2"/>
                        <a:pt x="5" y="2"/>
                        <a:pt x="5" y="2"/>
                      </a:cubicBezTo>
                      <a:cubicBezTo>
                        <a:pt x="5" y="2"/>
                        <a:pt x="5" y="2"/>
                        <a:pt x="5" y="2"/>
                      </a:cubicBezTo>
                      <a:cubicBezTo>
                        <a:pt x="5" y="2"/>
                        <a:pt x="6" y="1"/>
                        <a:pt x="6" y="1"/>
                      </a:cubicBezTo>
                      <a:cubicBezTo>
                        <a:pt x="6" y="1"/>
                        <a:pt x="6" y="1"/>
                        <a:pt x="6" y="1"/>
                      </a:cubicBezTo>
                      <a:cubicBezTo>
                        <a:pt x="6" y="1"/>
                        <a:pt x="6" y="1"/>
                        <a:pt x="6" y="1"/>
                      </a:cubicBezTo>
                      <a:cubicBezTo>
                        <a:pt x="6" y="1"/>
                        <a:pt x="5" y="1"/>
                        <a:pt x="5" y="1"/>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1"/>
                        <a:pt x="4" y="1"/>
                        <a:pt x="4" y="1"/>
                      </a:cubicBezTo>
                      <a:lnTo>
                        <a:pt x="3" y="1"/>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70" name="Freeform 702">
                  <a:extLst>
                    <a:ext uri="{FF2B5EF4-FFF2-40B4-BE49-F238E27FC236}">
                      <a16:creationId xmlns:a16="http://schemas.microsoft.com/office/drawing/2014/main" id="{DBB2DEAC-25B6-4634-9166-FA48FC62B718}"/>
                    </a:ext>
                  </a:extLst>
                </p:cNvPr>
                <p:cNvSpPr>
                  <a:spLocks/>
                </p:cNvSpPr>
                <p:nvPr/>
              </p:nvSpPr>
              <p:spPr bwMode="auto">
                <a:xfrm>
                  <a:off x="9383713" y="5037138"/>
                  <a:ext cx="74612" cy="55563"/>
                </a:xfrm>
                <a:custGeom>
                  <a:avLst/>
                  <a:gdLst>
                    <a:gd name="T0" fmla="*/ 17 w 18"/>
                    <a:gd name="T1" fmla="*/ 12 h 13"/>
                    <a:gd name="T2" fmla="*/ 17 w 18"/>
                    <a:gd name="T3" fmla="*/ 11 h 13"/>
                    <a:gd name="T4" fmla="*/ 16 w 18"/>
                    <a:gd name="T5" fmla="*/ 11 h 13"/>
                    <a:gd name="T6" fmla="*/ 16 w 18"/>
                    <a:gd name="T7" fmla="*/ 10 h 13"/>
                    <a:gd name="T8" fmla="*/ 17 w 18"/>
                    <a:gd name="T9" fmla="*/ 10 h 13"/>
                    <a:gd name="T10" fmla="*/ 16 w 18"/>
                    <a:gd name="T11" fmla="*/ 9 h 13"/>
                    <a:gd name="T12" fmla="*/ 16 w 18"/>
                    <a:gd name="T13" fmla="*/ 9 h 13"/>
                    <a:gd name="T14" fmla="*/ 15 w 18"/>
                    <a:gd name="T15" fmla="*/ 9 h 13"/>
                    <a:gd name="T16" fmla="*/ 15 w 18"/>
                    <a:gd name="T17" fmla="*/ 8 h 13"/>
                    <a:gd name="T18" fmla="*/ 14 w 18"/>
                    <a:gd name="T19" fmla="*/ 8 h 13"/>
                    <a:gd name="T20" fmla="*/ 14 w 18"/>
                    <a:gd name="T21" fmla="*/ 8 h 13"/>
                    <a:gd name="T22" fmla="*/ 13 w 18"/>
                    <a:gd name="T23" fmla="*/ 7 h 13"/>
                    <a:gd name="T24" fmla="*/ 13 w 18"/>
                    <a:gd name="T25" fmla="*/ 7 h 13"/>
                    <a:gd name="T26" fmla="*/ 12 w 18"/>
                    <a:gd name="T27" fmla="*/ 7 h 13"/>
                    <a:gd name="T28" fmla="*/ 12 w 18"/>
                    <a:gd name="T29" fmla="*/ 7 h 13"/>
                    <a:gd name="T30" fmla="*/ 10 w 18"/>
                    <a:gd name="T31" fmla="*/ 7 h 13"/>
                    <a:gd name="T32" fmla="*/ 9 w 18"/>
                    <a:gd name="T33" fmla="*/ 6 h 13"/>
                    <a:gd name="T34" fmla="*/ 8 w 18"/>
                    <a:gd name="T35" fmla="*/ 6 h 13"/>
                    <a:gd name="T36" fmla="*/ 8 w 18"/>
                    <a:gd name="T37" fmla="*/ 5 h 13"/>
                    <a:gd name="T38" fmla="*/ 4 w 18"/>
                    <a:gd name="T39" fmla="*/ 4 h 13"/>
                    <a:gd name="T40" fmla="*/ 4 w 18"/>
                    <a:gd name="T41" fmla="*/ 0 h 13"/>
                    <a:gd name="T42" fmla="*/ 2 w 18"/>
                    <a:gd name="T43" fmla="*/ 0 h 13"/>
                    <a:gd name="T44" fmla="*/ 1 w 18"/>
                    <a:gd name="T45" fmla="*/ 1 h 13"/>
                    <a:gd name="T46" fmla="*/ 1 w 18"/>
                    <a:gd name="T47" fmla="*/ 1 h 13"/>
                    <a:gd name="T48" fmla="*/ 1 w 18"/>
                    <a:gd name="T49" fmla="*/ 2 h 13"/>
                    <a:gd name="T50" fmla="*/ 1 w 18"/>
                    <a:gd name="T51" fmla="*/ 3 h 13"/>
                    <a:gd name="T52" fmla="*/ 1 w 18"/>
                    <a:gd name="T53" fmla="*/ 2 h 13"/>
                    <a:gd name="T54" fmla="*/ 0 w 18"/>
                    <a:gd name="T55" fmla="*/ 4 h 13"/>
                    <a:gd name="T56" fmla="*/ 2 w 18"/>
                    <a:gd name="T57" fmla="*/ 5 h 13"/>
                    <a:gd name="T58" fmla="*/ 4 w 18"/>
                    <a:gd name="T59" fmla="*/ 6 h 13"/>
                    <a:gd name="T60" fmla="*/ 6 w 18"/>
                    <a:gd name="T61" fmla="*/ 13 h 13"/>
                    <a:gd name="T62" fmla="*/ 17 w 18"/>
                    <a:gd name="T63" fmla="*/ 12 h 13"/>
                    <a:gd name="T64" fmla="*/ 17 w 18"/>
                    <a:gd name="T65"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 h="13">
                      <a:moveTo>
                        <a:pt x="17" y="12"/>
                      </a:moveTo>
                      <a:cubicBezTo>
                        <a:pt x="17" y="12"/>
                        <a:pt x="17" y="12"/>
                        <a:pt x="17" y="12"/>
                      </a:cubicBezTo>
                      <a:cubicBezTo>
                        <a:pt x="17" y="12"/>
                        <a:pt x="17" y="12"/>
                        <a:pt x="17" y="12"/>
                      </a:cubicBezTo>
                      <a:cubicBezTo>
                        <a:pt x="17" y="11"/>
                        <a:pt x="17" y="11"/>
                        <a:pt x="17" y="11"/>
                      </a:cubicBezTo>
                      <a:cubicBezTo>
                        <a:pt x="17" y="11"/>
                        <a:pt x="16" y="11"/>
                        <a:pt x="16" y="11"/>
                      </a:cubicBezTo>
                      <a:cubicBezTo>
                        <a:pt x="16" y="11"/>
                        <a:pt x="16" y="11"/>
                        <a:pt x="16" y="11"/>
                      </a:cubicBezTo>
                      <a:cubicBezTo>
                        <a:pt x="16" y="11"/>
                        <a:pt x="16" y="10"/>
                        <a:pt x="16" y="10"/>
                      </a:cubicBezTo>
                      <a:cubicBezTo>
                        <a:pt x="16" y="10"/>
                        <a:pt x="16" y="10"/>
                        <a:pt x="16" y="10"/>
                      </a:cubicBezTo>
                      <a:cubicBezTo>
                        <a:pt x="17" y="10"/>
                        <a:pt x="17" y="10"/>
                        <a:pt x="17" y="10"/>
                      </a:cubicBezTo>
                      <a:cubicBezTo>
                        <a:pt x="17" y="10"/>
                        <a:pt x="17" y="10"/>
                        <a:pt x="17" y="10"/>
                      </a:cubicBezTo>
                      <a:cubicBezTo>
                        <a:pt x="17" y="10"/>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5" y="9"/>
                        <a:pt x="15" y="9"/>
                      </a:cubicBezTo>
                      <a:cubicBezTo>
                        <a:pt x="15" y="9"/>
                        <a:pt x="15" y="9"/>
                        <a:pt x="15" y="8"/>
                      </a:cubicBezTo>
                      <a:cubicBezTo>
                        <a:pt x="15" y="8"/>
                        <a:pt x="15" y="8"/>
                        <a:pt x="15" y="8"/>
                      </a:cubicBezTo>
                      <a:cubicBezTo>
                        <a:pt x="15"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3" y="7"/>
                        <a:pt x="13" y="7"/>
                      </a:cubicBezTo>
                      <a:cubicBezTo>
                        <a:pt x="13" y="7"/>
                        <a:pt x="13" y="7"/>
                        <a:pt x="13" y="7"/>
                      </a:cubicBezTo>
                      <a:cubicBezTo>
                        <a:pt x="13" y="7"/>
                        <a:pt x="13" y="7"/>
                        <a:pt x="13"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0" y="7"/>
                        <a:pt x="10" y="7"/>
                        <a:pt x="10" y="7"/>
                      </a:cubicBezTo>
                      <a:cubicBezTo>
                        <a:pt x="9" y="7"/>
                        <a:pt x="9" y="7"/>
                        <a:pt x="9" y="7"/>
                      </a:cubicBezTo>
                      <a:cubicBezTo>
                        <a:pt x="9" y="6"/>
                        <a:pt x="9" y="6"/>
                        <a:pt x="9" y="6"/>
                      </a:cubicBezTo>
                      <a:cubicBezTo>
                        <a:pt x="8" y="6"/>
                        <a:pt x="8" y="6"/>
                        <a:pt x="8" y="6"/>
                      </a:cubicBezTo>
                      <a:cubicBezTo>
                        <a:pt x="8" y="6"/>
                        <a:pt x="8" y="6"/>
                        <a:pt x="8" y="6"/>
                      </a:cubicBezTo>
                      <a:cubicBezTo>
                        <a:pt x="8" y="5"/>
                        <a:pt x="8" y="5"/>
                        <a:pt x="8" y="5"/>
                      </a:cubicBezTo>
                      <a:cubicBezTo>
                        <a:pt x="8" y="5"/>
                        <a:pt x="8" y="5"/>
                        <a:pt x="8" y="5"/>
                      </a:cubicBezTo>
                      <a:cubicBezTo>
                        <a:pt x="5" y="4"/>
                        <a:pt x="5" y="4"/>
                        <a:pt x="5" y="4"/>
                      </a:cubicBezTo>
                      <a:cubicBezTo>
                        <a:pt x="4" y="4"/>
                        <a:pt x="4" y="4"/>
                        <a:pt x="4" y="4"/>
                      </a:cubicBezTo>
                      <a:cubicBezTo>
                        <a:pt x="4" y="1"/>
                        <a:pt x="4" y="1"/>
                        <a:pt x="4" y="1"/>
                      </a:cubicBezTo>
                      <a:cubicBezTo>
                        <a:pt x="4" y="0"/>
                        <a:pt x="4" y="0"/>
                        <a:pt x="4" y="0"/>
                      </a:cubicBezTo>
                      <a:cubicBezTo>
                        <a:pt x="4" y="0"/>
                        <a:pt x="4" y="0"/>
                        <a:pt x="4" y="0"/>
                      </a:cubicBezTo>
                      <a:cubicBezTo>
                        <a:pt x="2" y="0"/>
                        <a:pt x="2" y="0"/>
                        <a:pt x="2" y="0"/>
                      </a:cubicBezTo>
                      <a:cubicBezTo>
                        <a:pt x="1" y="0"/>
                        <a:pt x="1" y="0"/>
                        <a:pt x="1" y="0"/>
                      </a:cubicBezTo>
                      <a:cubicBezTo>
                        <a:pt x="1" y="1"/>
                        <a:pt x="1" y="1"/>
                        <a:pt x="1" y="1"/>
                      </a:cubicBezTo>
                      <a:cubicBezTo>
                        <a:pt x="1" y="1"/>
                        <a:pt x="1" y="1"/>
                        <a:pt x="1" y="1"/>
                      </a:cubicBezTo>
                      <a:cubicBezTo>
                        <a:pt x="1" y="1"/>
                        <a:pt x="1" y="1"/>
                        <a:pt x="1" y="1"/>
                      </a:cubicBezTo>
                      <a:cubicBezTo>
                        <a:pt x="1" y="1"/>
                        <a:pt x="2" y="2"/>
                        <a:pt x="2" y="2"/>
                      </a:cubicBezTo>
                      <a:cubicBezTo>
                        <a:pt x="2" y="2"/>
                        <a:pt x="1" y="2"/>
                        <a:pt x="1" y="2"/>
                      </a:cubicBezTo>
                      <a:cubicBezTo>
                        <a:pt x="1" y="2"/>
                        <a:pt x="1" y="2"/>
                        <a:pt x="1" y="2"/>
                      </a:cubicBezTo>
                      <a:cubicBezTo>
                        <a:pt x="1" y="3"/>
                        <a:pt x="1" y="3"/>
                        <a:pt x="1" y="3"/>
                      </a:cubicBezTo>
                      <a:cubicBezTo>
                        <a:pt x="1" y="3"/>
                        <a:pt x="1" y="3"/>
                        <a:pt x="1" y="3"/>
                      </a:cubicBezTo>
                      <a:cubicBezTo>
                        <a:pt x="1" y="2"/>
                        <a:pt x="1" y="2"/>
                        <a:pt x="1" y="2"/>
                      </a:cubicBezTo>
                      <a:cubicBezTo>
                        <a:pt x="0" y="3"/>
                        <a:pt x="0" y="3"/>
                        <a:pt x="0" y="3"/>
                      </a:cubicBezTo>
                      <a:cubicBezTo>
                        <a:pt x="0" y="4"/>
                        <a:pt x="0" y="4"/>
                        <a:pt x="0" y="4"/>
                      </a:cubicBezTo>
                      <a:cubicBezTo>
                        <a:pt x="0" y="4"/>
                        <a:pt x="0" y="4"/>
                        <a:pt x="0" y="4"/>
                      </a:cubicBezTo>
                      <a:cubicBezTo>
                        <a:pt x="2" y="5"/>
                        <a:pt x="2" y="5"/>
                        <a:pt x="2" y="5"/>
                      </a:cubicBezTo>
                      <a:cubicBezTo>
                        <a:pt x="2" y="6"/>
                        <a:pt x="2" y="6"/>
                        <a:pt x="2" y="6"/>
                      </a:cubicBezTo>
                      <a:cubicBezTo>
                        <a:pt x="4" y="6"/>
                        <a:pt x="4" y="6"/>
                        <a:pt x="4" y="6"/>
                      </a:cubicBezTo>
                      <a:cubicBezTo>
                        <a:pt x="4" y="13"/>
                        <a:pt x="4" y="13"/>
                        <a:pt x="4" y="13"/>
                      </a:cubicBezTo>
                      <a:cubicBezTo>
                        <a:pt x="6" y="13"/>
                        <a:pt x="6" y="13"/>
                        <a:pt x="6" y="13"/>
                      </a:cubicBezTo>
                      <a:cubicBezTo>
                        <a:pt x="13" y="13"/>
                        <a:pt x="13" y="13"/>
                        <a:pt x="13" y="13"/>
                      </a:cubicBezTo>
                      <a:cubicBezTo>
                        <a:pt x="17" y="12"/>
                        <a:pt x="17" y="12"/>
                        <a:pt x="17" y="12"/>
                      </a:cubicBezTo>
                      <a:cubicBezTo>
                        <a:pt x="18" y="12"/>
                        <a:pt x="18" y="12"/>
                        <a:pt x="18" y="12"/>
                      </a:cubicBezTo>
                      <a:lnTo>
                        <a:pt x="17" y="12"/>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71" name="Freeform 704">
                  <a:extLst>
                    <a:ext uri="{FF2B5EF4-FFF2-40B4-BE49-F238E27FC236}">
                      <a16:creationId xmlns:a16="http://schemas.microsoft.com/office/drawing/2014/main" id="{C8ADDEBE-403F-36CF-7829-495E2EAFF465}"/>
                    </a:ext>
                  </a:extLst>
                </p:cNvPr>
                <p:cNvSpPr>
                  <a:spLocks/>
                </p:cNvSpPr>
                <p:nvPr/>
              </p:nvSpPr>
              <p:spPr bwMode="auto">
                <a:xfrm>
                  <a:off x="9521825" y="5126038"/>
                  <a:ext cx="69850" cy="53975"/>
                </a:xfrm>
                <a:custGeom>
                  <a:avLst/>
                  <a:gdLst>
                    <a:gd name="T0" fmla="*/ 0 w 17"/>
                    <a:gd name="T1" fmla="*/ 0 h 13"/>
                    <a:gd name="T2" fmla="*/ 5 w 17"/>
                    <a:gd name="T3" fmla="*/ 4 h 13"/>
                    <a:gd name="T4" fmla="*/ 4 w 17"/>
                    <a:gd name="T5" fmla="*/ 6 h 13"/>
                    <a:gd name="T6" fmla="*/ 4 w 17"/>
                    <a:gd name="T7" fmla="*/ 6 h 13"/>
                    <a:gd name="T8" fmla="*/ 5 w 17"/>
                    <a:gd name="T9" fmla="*/ 7 h 13"/>
                    <a:gd name="T10" fmla="*/ 6 w 17"/>
                    <a:gd name="T11" fmla="*/ 8 h 13"/>
                    <a:gd name="T12" fmla="*/ 7 w 17"/>
                    <a:gd name="T13" fmla="*/ 9 h 13"/>
                    <a:gd name="T14" fmla="*/ 7 w 17"/>
                    <a:gd name="T15" fmla="*/ 10 h 13"/>
                    <a:gd name="T16" fmla="*/ 7 w 17"/>
                    <a:gd name="T17" fmla="*/ 10 h 13"/>
                    <a:gd name="T18" fmla="*/ 9 w 17"/>
                    <a:gd name="T19" fmla="*/ 12 h 13"/>
                    <a:gd name="T20" fmla="*/ 10 w 17"/>
                    <a:gd name="T21" fmla="*/ 12 h 13"/>
                    <a:gd name="T22" fmla="*/ 11 w 17"/>
                    <a:gd name="T23" fmla="*/ 13 h 13"/>
                    <a:gd name="T24" fmla="*/ 13 w 17"/>
                    <a:gd name="T25" fmla="*/ 13 h 13"/>
                    <a:gd name="T26" fmla="*/ 13 w 17"/>
                    <a:gd name="T27" fmla="*/ 13 h 13"/>
                    <a:gd name="T28" fmla="*/ 14 w 17"/>
                    <a:gd name="T29" fmla="*/ 13 h 13"/>
                    <a:gd name="T30" fmla="*/ 14 w 17"/>
                    <a:gd name="T31" fmla="*/ 12 h 13"/>
                    <a:gd name="T32" fmla="*/ 15 w 17"/>
                    <a:gd name="T33" fmla="*/ 12 h 13"/>
                    <a:gd name="T34" fmla="*/ 17 w 17"/>
                    <a:gd name="T35" fmla="*/ 11 h 13"/>
                    <a:gd name="T36" fmla="*/ 17 w 17"/>
                    <a:gd name="T37" fmla="*/ 11 h 13"/>
                    <a:gd name="T38" fmla="*/ 16 w 17"/>
                    <a:gd name="T39" fmla="*/ 10 h 13"/>
                    <a:gd name="T40" fmla="*/ 16 w 17"/>
                    <a:gd name="T41" fmla="*/ 10 h 13"/>
                    <a:gd name="T42" fmla="*/ 15 w 17"/>
                    <a:gd name="T43" fmla="*/ 10 h 13"/>
                    <a:gd name="T44" fmla="*/ 15 w 17"/>
                    <a:gd name="T45" fmla="*/ 10 h 13"/>
                    <a:gd name="T46" fmla="*/ 15 w 17"/>
                    <a:gd name="T47" fmla="*/ 9 h 13"/>
                    <a:gd name="T48" fmla="*/ 16 w 17"/>
                    <a:gd name="T49" fmla="*/ 8 h 13"/>
                    <a:gd name="T50" fmla="*/ 16 w 17"/>
                    <a:gd name="T51" fmla="*/ 8 h 13"/>
                    <a:gd name="T52" fmla="*/ 16 w 17"/>
                    <a:gd name="T53" fmla="*/ 8 h 13"/>
                    <a:gd name="T54" fmla="*/ 16 w 17"/>
                    <a:gd name="T55" fmla="*/ 8 h 13"/>
                    <a:gd name="T56" fmla="*/ 16 w 17"/>
                    <a:gd name="T57" fmla="*/ 7 h 13"/>
                    <a:gd name="T58" fmla="*/ 16 w 17"/>
                    <a:gd name="T59" fmla="*/ 7 h 13"/>
                    <a:gd name="T60" fmla="*/ 16 w 17"/>
                    <a:gd name="T61" fmla="*/ 7 h 13"/>
                    <a:gd name="T62" fmla="*/ 15 w 17"/>
                    <a:gd name="T63" fmla="*/ 7 h 13"/>
                    <a:gd name="T64" fmla="*/ 15 w 17"/>
                    <a:gd name="T65" fmla="*/ 7 h 13"/>
                    <a:gd name="T66" fmla="*/ 13 w 17"/>
                    <a:gd name="T67" fmla="*/ 7 h 13"/>
                    <a:gd name="T68" fmla="*/ 13 w 17"/>
                    <a:gd name="T69" fmla="*/ 8 h 13"/>
                    <a:gd name="T70" fmla="*/ 12 w 17"/>
                    <a:gd name="T71" fmla="*/ 8 h 13"/>
                    <a:gd name="T72" fmla="*/ 12 w 17"/>
                    <a:gd name="T73" fmla="*/ 7 h 13"/>
                    <a:gd name="T74" fmla="*/ 11 w 17"/>
                    <a:gd name="T75" fmla="*/ 7 h 13"/>
                    <a:gd name="T76" fmla="*/ 11 w 17"/>
                    <a:gd name="T77" fmla="*/ 7 h 13"/>
                    <a:gd name="T78" fmla="*/ 11 w 17"/>
                    <a:gd name="T79" fmla="*/ 6 h 13"/>
                    <a:gd name="T80" fmla="*/ 10 w 17"/>
                    <a:gd name="T81" fmla="*/ 6 h 13"/>
                    <a:gd name="T82" fmla="*/ 10 w 17"/>
                    <a:gd name="T83" fmla="*/ 5 h 13"/>
                    <a:gd name="T84" fmla="*/ 10 w 17"/>
                    <a:gd name="T85" fmla="*/ 4 h 13"/>
                    <a:gd name="T86" fmla="*/ 9 w 17"/>
                    <a:gd name="T87" fmla="*/ 4 h 13"/>
                    <a:gd name="T88" fmla="*/ 9 w 17"/>
                    <a:gd name="T89" fmla="*/ 4 h 13"/>
                    <a:gd name="T90" fmla="*/ 9 w 17"/>
                    <a:gd name="T91" fmla="*/ 3 h 13"/>
                    <a:gd name="T92" fmla="*/ 9 w 17"/>
                    <a:gd name="T93" fmla="*/ 3 h 13"/>
                    <a:gd name="T94" fmla="*/ 8 w 17"/>
                    <a:gd name="T95" fmla="*/ 2 h 13"/>
                    <a:gd name="T96" fmla="*/ 8 w 17"/>
                    <a:gd name="T97" fmla="*/ 1 h 13"/>
                    <a:gd name="T98" fmla="*/ 8 w 17"/>
                    <a:gd name="T99" fmla="*/ 0 h 13"/>
                    <a:gd name="T100" fmla="*/ 7 w 17"/>
                    <a:gd name="T101" fmla="*/ 0 h 13"/>
                    <a:gd name="T102" fmla="*/ 7 w 17"/>
                    <a:gd name="T10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 h="13">
                      <a:moveTo>
                        <a:pt x="2" y="0"/>
                      </a:moveTo>
                      <a:cubicBezTo>
                        <a:pt x="1" y="0"/>
                        <a:pt x="1" y="0"/>
                        <a:pt x="1" y="0"/>
                      </a:cubicBezTo>
                      <a:cubicBezTo>
                        <a:pt x="0" y="0"/>
                        <a:pt x="0" y="0"/>
                        <a:pt x="0" y="0"/>
                      </a:cubicBezTo>
                      <a:cubicBezTo>
                        <a:pt x="3" y="2"/>
                        <a:pt x="3" y="2"/>
                        <a:pt x="3" y="2"/>
                      </a:cubicBezTo>
                      <a:cubicBezTo>
                        <a:pt x="3" y="2"/>
                        <a:pt x="3" y="2"/>
                        <a:pt x="3" y="2"/>
                      </a:cubicBezTo>
                      <a:cubicBezTo>
                        <a:pt x="5" y="4"/>
                        <a:pt x="5" y="4"/>
                        <a:pt x="5" y="4"/>
                      </a:cubicBezTo>
                      <a:cubicBezTo>
                        <a:pt x="3" y="5"/>
                        <a:pt x="3" y="5"/>
                        <a:pt x="3" y="5"/>
                      </a:cubicBezTo>
                      <a:cubicBezTo>
                        <a:pt x="3" y="5"/>
                        <a:pt x="3" y="5"/>
                        <a:pt x="3" y="5"/>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5" y="7"/>
                        <a:pt x="5" y="7"/>
                      </a:cubicBezTo>
                      <a:cubicBezTo>
                        <a:pt x="5" y="7"/>
                        <a:pt x="5" y="7"/>
                        <a:pt x="5" y="7"/>
                      </a:cubicBezTo>
                      <a:cubicBezTo>
                        <a:pt x="5" y="7"/>
                        <a:pt x="5" y="7"/>
                        <a:pt x="5" y="7"/>
                      </a:cubicBezTo>
                      <a:cubicBezTo>
                        <a:pt x="5" y="7"/>
                        <a:pt x="5" y="8"/>
                        <a:pt x="5" y="8"/>
                      </a:cubicBezTo>
                      <a:cubicBezTo>
                        <a:pt x="5" y="8"/>
                        <a:pt x="6" y="8"/>
                        <a:pt x="6" y="8"/>
                      </a:cubicBezTo>
                      <a:cubicBezTo>
                        <a:pt x="6" y="8"/>
                        <a:pt x="6" y="8"/>
                        <a:pt x="6" y="8"/>
                      </a:cubicBezTo>
                      <a:cubicBezTo>
                        <a:pt x="6" y="8"/>
                        <a:pt x="6" y="9"/>
                        <a:pt x="6" y="9"/>
                      </a:cubicBezTo>
                      <a:cubicBezTo>
                        <a:pt x="6" y="9"/>
                        <a:pt x="7" y="9"/>
                        <a:pt x="7" y="9"/>
                      </a:cubicBezTo>
                      <a:cubicBezTo>
                        <a:pt x="7" y="9"/>
                        <a:pt x="7" y="9"/>
                        <a:pt x="7" y="9"/>
                      </a:cubicBezTo>
                      <a:cubicBezTo>
                        <a:pt x="7" y="9"/>
                        <a:pt x="7" y="9"/>
                        <a:pt x="7" y="9"/>
                      </a:cubicBezTo>
                      <a:cubicBezTo>
                        <a:pt x="7" y="9"/>
                        <a:pt x="7" y="10"/>
                        <a:pt x="7" y="10"/>
                      </a:cubicBezTo>
                      <a:cubicBezTo>
                        <a:pt x="7" y="10"/>
                        <a:pt x="7" y="10"/>
                        <a:pt x="7" y="10"/>
                      </a:cubicBezTo>
                      <a:cubicBezTo>
                        <a:pt x="7" y="10"/>
                        <a:pt x="7" y="10"/>
                        <a:pt x="7" y="10"/>
                      </a:cubicBezTo>
                      <a:cubicBezTo>
                        <a:pt x="7" y="10"/>
                        <a:pt x="7" y="10"/>
                        <a:pt x="7" y="10"/>
                      </a:cubicBezTo>
                      <a:cubicBezTo>
                        <a:pt x="8" y="11"/>
                        <a:pt x="8" y="11"/>
                        <a:pt x="8" y="11"/>
                      </a:cubicBezTo>
                      <a:cubicBezTo>
                        <a:pt x="9" y="11"/>
                        <a:pt x="9" y="11"/>
                        <a:pt x="9" y="11"/>
                      </a:cubicBezTo>
                      <a:cubicBezTo>
                        <a:pt x="9" y="11"/>
                        <a:pt x="9" y="12"/>
                        <a:pt x="9" y="12"/>
                      </a:cubicBezTo>
                      <a:cubicBezTo>
                        <a:pt x="9" y="12"/>
                        <a:pt x="9" y="12"/>
                        <a:pt x="9" y="12"/>
                      </a:cubicBezTo>
                      <a:cubicBezTo>
                        <a:pt x="9" y="12"/>
                        <a:pt x="10" y="12"/>
                        <a:pt x="10" y="12"/>
                      </a:cubicBezTo>
                      <a:cubicBezTo>
                        <a:pt x="10" y="12"/>
                        <a:pt x="10" y="12"/>
                        <a:pt x="10" y="12"/>
                      </a:cubicBezTo>
                      <a:cubicBezTo>
                        <a:pt x="10" y="12"/>
                        <a:pt x="10" y="12"/>
                        <a:pt x="10" y="12"/>
                      </a:cubicBezTo>
                      <a:cubicBezTo>
                        <a:pt x="11" y="13"/>
                        <a:pt x="11" y="13"/>
                        <a:pt x="11" y="13"/>
                      </a:cubicBezTo>
                      <a:cubicBezTo>
                        <a:pt x="11" y="13"/>
                        <a:pt x="11" y="13"/>
                        <a:pt x="11" y="13"/>
                      </a:cubicBezTo>
                      <a:cubicBezTo>
                        <a:pt x="12" y="13"/>
                        <a:pt x="12" y="13"/>
                        <a:pt x="12" y="13"/>
                      </a:cubicBezTo>
                      <a:cubicBezTo>
                        <a:pt x="12" y="13"/>
                        <a:pt x="12" y="13"/>
                        <a:pt x="12" y="13"/>
                      </a:cubicBezTo>
                      <a:cubicBezTo>
                        <a:pt x="13" y="13"/>
                        <a:pt x="13" y="13"/>
                        <a:pt x="13" y="13"/>
                      </a:cubicBezTo>
                      <a:cubicBezTo>
                        <a:pt x="13" y="13"/>
                        <a:pt x="13" y="13"/>
                        <a:pt x="13" y="13"/>
                      </a:cubicBezTo>
                      <a:cubicBezTo>
                        <a:pt x="13" y="13"/>
                        <a:pt x="13" y="13"/>
                        <a:pt x="13" y="13"/>
                      </a:cubicBezTo>
                      <a:cubicBezTo>
                        <a:pt x="13" y="13"/>
                        <a:pt x="13" y="13"/>
                        <a:pt x="13" y="13"/>
                      </a:cubicBezTo>
                      <a:cubicBezTo>
                        <a:pt x="14" y="13"/>
                        <a:pt x="14" y="13"/>
                        <a:pt x="14" y="13"/>
                      </a:cubicBezTo>
                      <a:cubicBezTo>
                        <a:pt x="14" y="13"/>
                        <a:pt x="14" y="13"/>
                        <a:pt x="14" y="13"/>
                      </a:cubicBezTo>
                      <a:cubicBezTo>
                        <a:pt x="14" y="13"/>
                        <a:pt x="14" y="13"/>
                        <a:pt x="14" y="13"/>
                      </a:cubicBezTo>
                      <a:cubicBezTo>
                        <a:pt x="14" y="13"/>
                        <a:pt x="14" y="12"/>
                        <a:pt x="14" y="12"/>
                      </a:cubicBezTo>
                      <a:cubicBezTo>
                        <a:pt x="14" y="12"/>
                        <a:pt x="14" y="12"/>
                        <a:pt x="14" y="12"/>
                      </a:cubicBezTo>
                      <a:cubicBezTo>
                        <a:pt x="14" y="12"/>
                        <a:pt x="14" y="12"/>
                        <a:pt x="14" y="12"/>
                      </a:cubicBezTo>
                      <a:cubicBezTo>
                        <a:pt x="14" y="12"/>
                        <a:pt x="14" y="12"/>
                        <a:pt x="14" y="12"/>
                      </a:cubicBezTo>
                      <a:cubicBezTo>
                        <a:pt x="15" y="12"/>
                        <a:pt x="15" y="12"/>
                        <a:pt x="15" y="12"/>
                      </a:cubicBezTo>
                      <a:cubicBezTo>
                        <a:pt x="15" y="12"/>
                        <a:pt x="15" y="12"/>
                        <a:pt x="15" y="12"/>
                      </a:cubicBezTo>
                      <a:cubicBezTo>
                        <a:pt x="15" y="11"/>
                        <a:pt x="15" y="11"/>
                        <a:pt x="15" y="11"/>
                      </a:cubicBezTo>
                      <a:cubicBezTo>
                        <a:pt x="15" y="11"/>
                        <a:pt x="16" y="11"/>
                        <a:pt x="16" y="11"/>
                      </a:cubicBezTo>
                      <a:cubicBezTo>
                        <a:pt x="16" y="11"/>
                        <a:pt x="17" y="11"/>
                        <a:pt x="17" y="11"/>
                      </a:cubicBezTo>
                      <a:cubicBezTo>
                        <a:pt x="17" y="11"/>
                        <a:pt x="17" y="11"/>
                        <a:pt x="17" y="11"/>
                      </a:cubicBezTo>
                      <a:cubicBezTo>
                        <a:pt x="17" y="11"/>
                        <a:pt x="17" y="11"/>
                        <a:pt x="17" y="11"/>
                      </a:cubicBezTo>
                      <a:cubicBezTo>
                        <a:pt x="17" y="11"/>
                        <a:pt x="17" y="11"/>
                        <a:pt x="17" y="11"/>
                      </a:cubicBezTo>
                      <a:cubicBezTo>
                        <a:pt x="17" y="11"/>
                        <a:pt x="17" y="11"/>
                        <a:pt x="17"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9"/>
                        <a:pt x="15" y="9"/>
                      </a:cubicBezTo>
                      <a:cubicBezTo>
                        <a:pt x="15" y="9"/>
                        <a:pt x="15" y="9"/>
                        <a:pt x="15" y="9"/>
                      </a:cubicBezTo>
                      <a:cubicBezTo>
                        <a:pt x="15" y="9"/>
                        <a:pt x="15" y="9"/>
                        <a:pt x="15" y="9"/>
                      </a:cubicBezTo>
                      <a:cubicBezTo>
                        <a:pt x="15" y="9"/>
                        <a:pt x="15" y="9"/>
                        <a:pt x="15" y="9"/>
                      </a:cubicBezTo>
                      <a:cubicBezTo>
                        <a:pt x="16" y="9"/>
                        <a:pt x="16" y="9"/>
                        <a:pt x="16" y="9"/>
                      </a:cubicBezTo>
                      <a:cubicBezTo>
                        <a:pt x="16" y="9"/>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4" y="7"/>
                      </a:cubicBezTo>
                      <a:cubicBezTo>
                        <a:pt x="14" y="7"/>
                        <a:pt x="14" y="7"/>
                        <a:pt x="14" y="7"/>
                      </a:cubicBezTo>
                      <a:cubicBezTo>
                        <a:pt x="14" y="7"/>
                        <a:pt x="13" y="7"/>
                        <a:pt x="13" y="7"/>
                      </a:cubicBezTo>
                      <a:cubicBezTo>
                        <a:pt x="13" y="7"/>
                        <a:pt x="13" y="7"/>
                        <a:pt x="13" y="7"/>
                      </a:cubicBezTo>
                      <a:cubicBezTo>
                        <a:pt x="13" y="7"/>
                        <a:pt x="13" y="7"/>
                        <a:pt x="13" y="7"/>
                      </a:cubicBezTo>
                      <a:cubicBezTo>
                        <a:pt x="13" y="7"/>
                        <a:pt x="13" y="7"/>
                        <a:pt x="13" y="8"/>
                      </a:cubicBezTo>
                      <a:cubicBezTo>
                        <a:pt x="13" y="8"/>
                        <a:pt x="12" y="8"/>
                        <a:pt x="12" y="8"/>
                      </a:cubicBezTo>
                      <a:cubicBezTo>
                        <a:pt x="12" y="8"/>
                        <a:pt x="12" y="8"/>
                        <a:pt x="12" y="8"/>
                      </a:cubicBezTo>
                      <a:cubicBezTo>
                        <a:pt x="12" y="8"/>
                        <a:pt x="12" y="8"/>
                        <a:pt x="12" y="8"/>
                      </a:cubicBezTo>
                      <a:cubicBezTo>
                        <a:pt x="12" y="8"/>
                        <a:pt x="12" y="7"/>
                        <a:pt x="12" y="7"/>
                      </a:cubicBezTo>
                      <a:cubicBezTo>
                        <a:pt x="12" y="7"/>
                        <a:pt x="12" y="7"/>
                        <a:pt x="12"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0" y="6"/>
                        <a:pt x="11" y="6"/>
                        <a:pt x="11" y="6"/>
                      </a:cubicBezTo>
                      <a:cubicBezTo>
                        <a:pt x="11" y="6"/>
                        <a:pt x="11" y="6"/>
                        <a:pt x="11" y="6"/>
                      </a:cubicBezTo>
                      <a:cubicBezTo>
                        <a:pt x="10" y="6"/>
                        <a:pt x="10" y="6"/>
                        <a:pt x="10" y="6"/>
                      </a:cubicBezTo>
                      <a:cubicBezTo>
                        <a:pt x="10" y="6"/>
                        <a:pt x="10" y="6"/>
                        <a:pt x="10" y="6"/>
                      </a:cubicBezTo>
                      <a:cubicBezTo>
                        <a:pt x="10" y="6"/>
                        <a:pt x="10" y="5"/>
                        <a:pt x="10" y="5"/>
                      </a:cubicBezTo>
                      <a:cubicBezTo>
                        <a:pt x="10" y="5"/>
                        <a:pt x="10" y="5"/>
                        <a:pt x="10" y="5"/>
                      </a:cubicBezTo>
                      <a:cubicBezTo>
                        <a:pt x="10" y="5"/>
                        <a:pt x="10" y="5"/>
                        <a:pt x="10" y="5"/>
                      </a:cubicBezTo>
                      <a:cubicBezTo>
                        <a:pt x="10" y="4"/>
                        <a:pt x="10" y="4"/>
                        <a:pt x="10" y="4"/>
                      </a:cubicBezTo>
                      <a:cubicBezTo>
                        <a:pt x="10" y="4"/>
                        <a:pt x="10" y="4"/>
                        <a:pt x="10" y="4"/>
                      </a:cubicBezTo>
                      <a:cubicBezTo>
                        <a:pt x="10"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2"/>
                        <a:pt x="9" y="2"/>
                        <a:pt x="9" y="2"/>
                      </a:cubicBezTo>
                      <a:cubicBezTo>
                        <a:pt x="9" y="2"/>
                        <a:pt x="9" y="2"/>
                        <a:pt x="8" y="2"/>
                      </a:cubicBezTo>
                      <a:cubicBezTo>
                        <a:pt x="8" y="2"/>
                        <a:pt x="8" y="1"/>
                        <a:pt x="8" y="1"/>
                      </a:cubicBezTo>
                      <a:cubicBezTo>
                        <a:pt x="8" y="1"/>
                        <a:pt x="8" y="1"/>
                        <a:pt x="8" y="1"/>
                      </a:cubicBezTo>
                      <a:cubicBezTo>
                        <a:pt x="8" y="1"/>
                        <a:pt x="8" y="1"/>
                        <a:pt x="8" y="1"/>
                      </a:cubicBezTo>
                      <a:cubicBezTo>
                        <a:pt x="8" y="1"/>
                        <a:pt x="8" y="1"/>
                        <a:pt x="8" y="0"/>
                      </a:cubicBezTo>
                      <a:cubicBezTo>
                        <a:pt x="8" y="0"/>
                        <a:pt x="8" y="0"/>
                        <a:pt x="8" y="0"/>
                      </a:cubicBezTo>
                      <a:cubicBezTo>
                        <a:pt x="8" y="0"/>
                        <a:pt x="8" y="0"/>
                        <a:pt x="8" y="0"/>
                      </a:cubicBezTo>
                      <a:cubicBezTo>
                        <a:pt x="8"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2" y="0"/>
                        <a:pt x="2" y="0"/>
                        <a:pt x="2" y="0"/>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72" name="Freeform 705">
                  <a:extLst>
                    <a:ext uri="{FF2B5EF4-FFF2-40B4-BE49-F238E27FC236}">
                      <a16:creationId xmlns:a16="http://schemas.microsoft.com/office/drawing/2014/main" id="{8B7C1A3C-2A2C-22A9-96F6-0966A281D4B8}"/>
                    </a:ext>
                  </a:extLst>
                </p:cNvPr>
                <p:cNvSpPr>
                  <a:spLocks noEditPoints="1"/>
                </p:cNvSpPr>
                <p:nvPr/>
              </p:nvSpPr>
              <p:spPr bwMode="auto">
                <a:xfrm>
                  <a:off x="9604375" y="4962525"/>
                  <a:ext cx="107950" cy="71438"/>
                </a:xfrm>
                <a:custGeom>
                  <a:avLst/>
                  <a:gdLst>
                    <a:gd name="T0" fmla="*/ 2 w 26"/>
                    <a:gd name="T1" fmla="*/ 2 h 17"/>
                    <a:gd name="T2" fmla="*/ 1 w 26"/>
                    <a:gd name="T3" fmla="*/ 1 h 17"/>
                    <a:gd name="T4" fmla="*/ 2 w 26"/>
                    <a:gd name="T5" fmla="*/ 1 h 17"/>
                    <a:gd name="T6" fmla="*/ 3 w 26"/>
                    <a:gd name="T7" fmla="*/ 1 h 17"/>
                    <a:gd name="T8" fmla="*/ 4 w 26"/>
                    <a:gd name="T9" fmla="*/ 2 h 17"/>
                    <a:gd name="T10" fmla="*/ 3 w 26"/>
                    <a:gd name="T11" fmla="*/ 2 h 17"/>
                    <a:gd name="T12" fmla="*/ 5 w 26"/>
                    <a:gd name="T13" fmla="*/ 3 h 17"/>
                    <a:gd name="T14" fmla="*/ 5 w 26"/>
                    <a:gd name="T15" fmla="*/ 2 h 17"/>
                    <a:gd name="T16" fmla="*/ 6 w 26"/>
                    <a:gd name="T17" fmla="*/ 3 h 17"/>
                    <a:gd name="T18" fmla="*/ 9 w 26"/>
                    <a:gd name="T19" fmla="*/ 4 h 17"/>
                    <a:gd name="T20" fmla="*/ 14 w 26"/>
                    <a:gd name="T21" fmla="*/ 8 h 17"/>
                    <a:gd name="T22" fmla="*/ 16 w 26"/>
                    <a:gd name="T23" fmla="*/ 8 h 17"/>
                    <a:gd name="T24" fmla="*/ 17 w 26"/>
                    <a:gd name="T25" fmla="*/ 9 h 17"/>
                    <a:gd name="T26" fmla="*/ 19 w 26"/>
                    <a:gd name="T27" fmla="*/ 12 h 17"/>
                    <a:gd name="T28" fmla="*/ 19 w 26"/>
                    <a:gd name="T29" fmla="*/ 15 h 17"/>
                    <a:gd name="T30" fmla="*/ 19 w 26"/>
                    <a:gd name="T31" fmla="*/ 16 h 17"/>
                    <a:gd name="T32" fmla="*/ 21 w 26"/>
                    <a:gd name="T33" fmla="*/ 17 h 17"/>
                    <a:gd name="T34" fmla="*/ 22 w 26"/>
                    <a:gd name="T35" fmla="*/ 16 h 17"/>
                    <a:gd name="T36" fmla="*/ 21 w 26"/>
                    <a:gd name="T37" fmla="*/ 15 h 17"/>
                    <a:gd name="T38" fmla="*/ 22 w 26"/>
                    <a:gd name="T39" fmla="*/ 13 h 17"/>
                    <a:gd name="T40" fmla="*/ 21 w 26"/>
                    <a:gd name="T41" fmla="*/ 12 h 17"/>
                    <a:gd name="T42" fmla="*/ 19 w 26"/>
                    <a:gd name="T43" fmla="*/ 11 h 17"/>
                    <a:gd name="T44" fmla="*/ 18 w 26"/>
                    <a:gd name="T45" fmla="*/ 9 h 17"/>
                    <a:gd name="T46" fmla="*/ 16 w 26"/>
                    <a:gd name="T47" fmla="*/ 8 h 17"/>
                    <a:gd name="T48" fmla="*/ 14 w 26"/>
                    <a:gd name="T49" fmla="*/ 6 h 17"/>
                    <a:gd name="T50" fmla="*/ 12 w 26"/>
                    <a:gd name="T51" fmla="*/ 5 h 17"/>
                    <a:gd name="T52" fmla="*/ 10 w 26"/>
                    <a:gd name="T53" fmla="*/ 4 h 17"/>
                    <a:gd name="T54" fmla="*/ 8 w 26"/>
                    <a:gd name="T55" fmla="*/ 3 h 17"/>
                    <a:gd name="T56" fmla="*/ 6 w 26"/>
                    <a:gd name="T57" fmla="*/ 2 h 17"/>
                    <a:gd name="T58" fmla="*/ 6 w 26"/>
                    <a:gd name="T59" fmla="*/ 3 h 17"/>
                    <a:gd name="T60" fmla="*/ 5 w 26"/>
                    <a:gd name="T61" fmla="*/ 3 h 17"/>
                    <a:gd name="T62" fmla="*/ 7 w 26"/>
                    <a:gd name="T63" fmla="*/ 4 h 17"/>
                    <a:gd name="T64" fmla="*/ 6 w 26"/>
                    <a:gd name="T65" fmla="*/ 4 h 17"/>
                    <a:gd name="T66" fmla="*/ 6 w 26"/>
                    <a:gd name="T67" fmla="*/ 5 h 17"/>
                    <a:gd name="T68" fmla="*/ 6 w 26"/>
                    <a:gd name="T69" fmla="*/ 4 h 17"/>
                    <a:gd name="T70" fmla="*/ 7 w 26"/>
                    <a:gd name="T71" fmla="*/ 4 h 17"/>
                    <a:gd name="T72" fmla="*/ 14 w 26"/>
                    <a:gd name="T73" fmla="*/ 3 h 17"/>
                    <a:gd name="T74" fmla="*/ 14 w 26"/>
                    <a:gd name="T75" fmla="*/ 3 h 17"/>
                    <a:gd name="T76" fmla="*/ 14 w 26"/>
                    <a:gd name="T77" fmla="*/ 4 h 17"/>
                    <a:gd name="T78" fmla="*/ 14 w 26"/>
                    <a:gd name="T79" fmla="*/ 3 h 17"/>
                    <a:gd name="T80" fmla="*/ 14 w 26"/>
                    <a:gd name="T81" fmla="*/ 4 h 17"/>
                    <a:gd name="T82" fmla="*/ 14 w 26"/>
                    <a:gd name="T83" fmla="*/ 4 h 17"/>
                    <a:gd name="T84" fmla="*/ 15 w 26"/>
                    <a:gd name="T85" fmla="*/ 5 h 17"/>
                    <a:gd name="T86" fmla="*/ 14 w 26"/>
                    <a:gd name="T87" fmla="*/ 2 h 17"/>
                    <a:gd name="T88" fmla="*/ 14 w 26"/>
                    <a:gd name="T89" fmla="*/ 2 h 17"/>
                    <a:gd name="T90" fmla="*/ 15 w 26"/>
                    <a:gd name="T91" fmla="*/ 2 h 17"/>
                    <a:gd name="T92" fmla="*/ 18 w 26"/>
                    <a:gd name="T93" fmla="*/ 5 h 17"/>
                    <a:gd name="T94" fmla="*/ 19 w 26"/>
                    <a:gd name="T95" fmla="*/ 6 h 17"/>
                    <a:gd name="T96" fmla="*/ 19 w 26"/>
                    <a:gd name="T97" fmla="*/ 5 h 17"/>
                    <a:gd name="T98" fmla="*/ 22 w 26"/>
                    <a:gd name="T99" fmla="*/ 8 h 17"/>
                    <a:gd name="T100" fmla="*/ 23 w 26"/>
                    <a:gd name="T101" fmla="*/ 8 h 17"/>
                    <a:gd name="T102" fmla="*/ 23 w 26"/>
                    <a:gd name="T103" fmla="*/ 7 h 17"/>
                    <a:gd name="T104" fmla="*/ 23 w 26"/>
                    <a:gd name="T105" fmla="*/ 7 h 17"/>
                    <a:gd name="T106" fmla="*/ 26 w 26"/>
                    <a:gd name="T107" fmla="*/ 12 h 17"/>
                    <a:gd name="T108" fmla="*/ 25 w 26"/>
                    <a:gd name="T109" fmla="*/ 12 h 17"/>
                    <a:gd name="T110" fmla="*/ 26 w 26"/>
                    <a:gd name="T111"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 h="17">
                      <a:moveTo>
                        <a:pt x="3" y="2"/>
                      </a:moveTo>
                      <a:cubicBezTo>
                        <a:pt x="3" y="3"/>
                        <a:pt x="3" y="2"/>
                        <a:pt x="3" y="2"/>
                      </a:cubicBezTo>
                      <a:cubicBezTo>
                        <a:pt x="3" y="2"/>
                        <a:pt x="3" y="2"/>
                        <a:pt x="3" y="2"/>
                      </a:cubicBezTo>
                      <a:cubicBezTo>
                        <a:pt x="3" y="2"/>
                        <a:pt x="3" y="2"/>
                        <a:pt x="3" y="2"/>
                      </a:cubicBezTo>
                      <a:cubicBezTo>
                        <a:pt x="3"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1"/>
                        <a:pt x="1" y="1"/>
                      </a:cubicBezTo>
                      <a:cubicBezTo>
                        <a:pt x="1" y="1"/>
                        <a:pt x="1" y="1"/>
                        <a:pt x="1" y="1"/>
                      </a:cubicBezTo>
                      <a:cubicBezTo>
                        <a:pt x="1" y="1"/>
                        <a:pt x="1" y="1"/>
                        <a:pt x="1" y="1"/>
                      </a:cubicBezTo>
                      <a:cubicBezTo>
                        <a:pt x="1" y="1"/>
                        <a:pt x="0" y="1"/>
                        <a:pt x="0" y="1"/>
                      </a:cubicBezTo>
                      <a:cubicBezTo>
                        <a:pt x="0" y="1"/>
                        <a:pt x="0"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1"/>
                      </a:cubicBezTo>
                      <a:cubicBezTo>
                        <a:pt x="2" y="1"/>
                        <a:pt x="2" y="1"/>
                        <a:pt x="2" y="1"/>
                      </a:cubicBezTo>
                      <a:cubicBezTo>
                        <a:pt x="2" y="1"/>
                        <a:pt x="2" y="0"/>
                        <a:pt x="2" y="0"/>
                      </a:cubicBezTo>
                      <a:cubicBezTo>
                        <a:pt x="2" y="0"/>
                        <a:pt x="2" y="0"/>
                        <a:pt x="2" y="0"/>
                      </a:cubicBezTo>
                      <a:cubicBezTo>
                        <a:pt x="2" y="0"/>
                        <a:pt x="2" y="0"/>
                        <a:pt x="2" y="0"/>
                      </a:cubicBezTo>
                      <a:cubicBezTo>
                        <a:pt x="2" y="1"/>
                        <a:pt x="2" y="0"/>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4" y="1"/>
                        <a:pt x="4" y="1"/>
                      </a:cubicBezTo>
                      <a:cubicBezTo>
                        <a:pt x="4" y="1"/>
                        <a:pt x="4" y="1"/>
                        <a:pt x="4" y="1"/>
                      </a:cubicBezTo>
                      <a:cubicBezTo>
                        <a:pt x="4" y="1"/>
                        <a:pt x="4" y="1"/>
                        <a:pt x="4" y="1"/>
                      </a:cubicBezTo>
                      <a:cubicBezTo>
                        <a:pt x="4" y="1"/>
                        <a:pt x="4" y="1"/>
                        <a:pt x="4" y="1"/>
                      </a:cubicBezTo>
                      <a:cubicBezTo>
                        <a:pt x="4" y="1"/>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3" y="2"/>
                        <a:pt x="3" y="2"/>
                      </a:cubicBezTo>
                      <a:cubicBezTo>
                        <a:pt x="3" y="2"/>
                        <a:pt x="3" y="2"/>
                        <a:pt x="3" y="2"/>
                      </a:cubicBezTo>
                      <a:cubicBezTo>
                        <a:pt x="3" y="2"/>
                        <a:pt x="3" y="2"/>
                        <a:pt x="3" y="2"/>
                      </a:cubicBezTo>
                      <a:cubicBezTo>
                        <a:pt x="3" y="2"/>
                        <a:pt x="3" y="2"/>
                        <a:pt x="3" y="2"/>
                      </a:cubicBezTo>
                      <a:close/>
                      <a:moveTo>
                        <a:pt x="5" y="2"/>
                      </a:moveTo>
                      <a:cubicBezTo>
                        <a:pt x="5" y="2"/>
                        <a:pt x="4" y="2"/>
                        <a:pt x="4" y="2"/>
                      </a:cubicBezTo>
                      <a:cubicBezTo>
                        <a:pt x="4"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2"/>
                        <a:pt x="5" y="2"/>
                        <a:pt x="5" y="2"/>
                      </a:cubicBezTo>
                      <a:cubicBezTo>
                        <a:pt x="5" y="2"/>
                        <a:pt x="5" y="2"/>
                        <a:pt x="5" y="2"/>
                      </a:cubicBezTo>
                      <a:cubicBezTo>
                        <a:pt x="5" y="2"/>
                        <a:pt x="5" y="2"/>
                        <a:pt x="5" y="2"/>
                      </a:cubicBezTo>
                      <a:close/>
                      <a:moveTo>
                        <a:pt x="5" y="2"/>
                      </a:move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lose/>
                      <a:moveTo>
                        <a:pt x="6" y="3"/>
                      </a:moveTo>
                      <a:cubicBezTo>
                        <a:pt x="6" y="3"/>
                        <a:pt x="6" y="3"/>
                        <a:pt x="6" y="3"/>
                      </a:cubicBezTo>
                      <a:cubicBezTo>
                        <a:pt x="6" y="3"/>
                        <a:pt x="6" y="3"/>
                        <a:pt x="6" y="3"/>
                      </a:cubicBezTo>
                      <a:cubicBezTo>
                        <a:pt x="6" y="3"/>
                        <a:pt x="6" y="3"/>
                        <a:pt x="6" y="3"/>
                      </a:cubicBezTo>
                      <a:cubicBezTo>
                        <a:pt x="6" y="3"/>
                        <a:pt x="7" y="3"/>
                        <a:pt x="7" y="3"/>
                      </a:cubicBezTo>
                      <a:cubicBezTo>
                        <a:pt x="7" y="3"/>
                        <a:pt x="7" y="3"/>
                        <a:pt x="8" y="3"/>
                      </a:cubicBezTo>
                      <a:cubicBezTo>
                        <a:pt x="8" y="3"/>
                        <a:pt x="8" y="3"/>
                        <a:pt x="8" y="3"/>
                      </a:cubicBezTo>
                      <a:cubicBezTo>
                        <a:pt x="8" y="4"/>
                        <a:pt x="8" y="4"/>
                        <a:pt x="8" y="4"/>
                      </a:cubicBezTo>
                      <a:cubicBezTo>
                        <a:pt x="8" y="4"/>
                        <a:pt x="8" y="4"/>
                        <a:pt x="8" y="4"/>
                      </a:cubicBezTo>
                      <a:cubicBezTo>
                        <a:pt x="8" y="4"/>
                        <a:pt x="8" y="4"/>
                        <a:pt x="8" y="4"/>
                      </a:cubicBezTo>
                      <a:cubicBezTo>
                        <a:pt x="8" y="4"/>
                        <a:pt x="9" y="4"/>
                        <a:pt x="9" y="4"/>
                      </a:cubicBezTo>
                      <a:cubicBezTo>
                        <a:pt x="9" y="4"/>
                        <a:pt x="9" y="4"/>
                        <a:pt x="9" y="4"/>
                      </a:cubicBezTo>
                      <a:cubicBezTo>
                        <a:pt x="9" y="5"/>
                        <a:pt x="10" y="5"/>
                        <a:pt x="10" y="5"/>
                      </a:cubicBezTo>
                      <a:cubicBezTo>
                        <a:pt x="11" y="5"/>
                        <a:pt x="11" y="5"/>
                        <a:pt x="11" y="6"/>
                      </a:cubicBezTo>
                      <a:cubicBezTo>
                        <a:pt x="11" y="6"/>
                        <a:pt x="12" y="6"/>
                        <a:pt x="12" y="6"/>
                      </a:cubicBezTo>
                      <a:cubicBezTo>
                        <a:pt x="12" y="6"/>
                        <a:pt x="12" y="6"/>
                        <a:pt x="12" y="7"/>
                      </a:cubicBezTo>
                      <a:cubicBezTo>
                        <a:pt x="13" y="7"/>
                        <a:pt x="13" y="7"/>
                        <a:pt x="13" y="7"/>
                      </a:cubicBezTo>
                      <a:cubicBezTo>
                        <a:pt x="13" y="7"/>
                        <a:pt x="13" y="7"/>
                        <a:pt x="13" y="7"/>
                      </a:cubicBezTo>
                      <a:cubicBezTo>
                        <a:pt x="14" y="7"/>
                        <a:pt x="14" y="8"/>
                        <a:pt x="14" y="8"/>
                      </a:cubicBezTo>
                      <a:cubicBezTo>
                        <a:pt x="14" y="8"/>
                        <a:pt x="14" y="8"/>
                        <a:pt x="14" y="8"/>
                      </a:cubicBezTo>
                      <a:cubicBezTo>
                        <a:pt x="14" y="8"/>
                        <a:pt x="14" y="8"/>
                        <a:pt x="14" y="8"/>
                      </a:cubicBezTo>
                      <a:cubicBezTo>
                        <a:pt x="14" y="8"/>
                        <a:pt x="14" y="8"/>
                        <a:pt x="14" y="8"/>
                      </a:cubicBezTo>
                      <a:cubicBezTo>
                        <a:pt x="15" y="8"/>
                        <a:pt x="15" y="8"/>
                        <a:pt x="15" y="8"/>
                      </a:cubicBezTo>
                      <a:cubicBezTo>
                        <a:pt x="15" y="8"/>
                        <a:pt x="15" y="8"/>
                        <a:pt x="15" y="8"/>
                      </a:cubicBezTo>
                      <a:cubicBezTo>
                        <a:pt x="15" y="8"/>
                        <a:pt x="15" y="8"/>
                        <a:pt x="15" y="8"/>
                      </a:cubicBezTo>
                      <a:cubicBezTo>
                        <a:pt x="15" y="8"/>
                        <a:pt x="15" y="8"/>
                        <a:pt x="15" y="8"/>
                      </a:cubicBezTo>
                      <a:cubicBezTo>
                        <a:pt x="15" y="8"/>
                        <a:pt x="16" y="8"/>
                        <a:pt x="16" y="8"/>
                      </a:cubicBezTo>
                      <a:cubicBezTo>
                        <a:pt x="16" y="8"/>
                        <a:pt x="16" y="8"/>
                        <a:pt x="16" y="8"/>
                      </a:cubicBezTo>
                      <a:cubicBezTo>
                        <a:pt x="16" y="8"/>
                        <a:pt x="16" y="8"/>
                        <a:pt x="16" y="8"/>
                      </a:cubicBezTo>
                      <a:cubicBezTo>
                        <a:pt x="16" y="8"/>
                        <a:pt x="16" y="8"/>
                        <a:pt x="16" y="8"/>
                      </a:cubicBezTo>
                      <a:cubicBezTo>
                        <a:pt x="16" y="9"/>
                        <a:pt x="16" y="9"/>
                        <a:pt x="16" y="9"/>
                      </a:cubicBezTo>
                      <a:cubicBezTo>
                        <a:pt x="16" y="9"/>
                        <a:pt x="16" y="9"/>
                        <a:pt x="16" y="9"/>
                      </a:cubicBezTo>
                      <a:cubicBezTo>
                        <a:pt x="16" y="9"/>
                        <a:pt x="16" y="9"/>
                        <a:pt x="16" y="9"/>
                      </a:cubicBezTo>
                      <a:cubicBezTo>
                        <a:pt x="16" y="9"/>
                        <a:pt x="17" y="9"/>
                        <a:pt x="17" y="9"/>
                      </a:cubicBezTo>
                      <a:cubicBezTo>
                        <a:pt x="17" y="9"/>
                        <a:pt x="17" y="9"/>
                        <a:pt x="17" y="9"/>
                      </a:cubicBezTo>
                      <a:cubicBezTo>
                        <a:pt x="17" y="9"/>
                        <a:pt x="17" y="9"/>
                        <a:pt x="17" y="9"/>
                      </a:cubicBezTo>
                      <a:cubicBezTo>
                        <a:pt x="17" y="9"/>
                        <a:pt x="17" y="9"/>
                        <a:pt x="17" y="10"/>
                      </a:cubicBezTo>
                      <a:cubicBezTo>
                        <a:pt x="17" y="10"/>
                        <a:pt x="17" y="10"/>
                        <a:pt x="17" y="10"/>
                      </a:cubicBezTo>
                      <a:cubicBezTo>
                        <a:pt x="17" y="10"/>
                        <a:pt x="17" y="10"/>
                        <a:pt x="17" y="10"/>
                      </a:cubicBezTo>
                      <a:cubicBezTo>
                        <a:pt x="17" y="10"/>
                        <a:pt x="18" y="10"/>
                        <a:pt x="18" y="11"/>
                      </a:cubicBezTo>
                      <a:cubicBezTo>
                        <a:pt x="18" y="11"/>
                        <a:pt x="18" y="11"/>
                        <a:pt x="18" y="11"/>
                      </a:cubicBezTo>
                      <a:cubicBezTo>
                        <a:pt x="18" y="11"/>
                        <a:pt x="18" y="11"/>
                        <a:pt x="18" y="11"/>
                      </a:cubicBezTo>
                      <a:cubicBezTo>
                        <a:pt x="18" y="12"/>
                        <a:pt x="19" y="12"/>
                        <a:pt x="19" y="12"/>
                      </a:cubicBezTo>
                      <a:cubicBezTo>
                        <a:pt x="19" y="12"/>
                        <a:pt x="19" y="12"/>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4"/>
                        <a:pt x="19" y="14"/>
                      </a:cubicBezTo>
                      <a:cubicBezTo>
                        <a:pt x="19" y="14"/>
                        <a:pt x="19" y="14"/>
                        <a:pt x="19" y="14"/>
                      </a:cubicBezTo>
                      <a:cubicBezTo>
                        <a:pt x="19" y="14"/>
                        <a:pt x="19" y="14"/>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6"/>
                        <a:pt x="19" y="16"/>
                        <a:pt x="19" y="16"/>
                      </a:cubicBezTo>
                      <a:cubicBezTo>
                        <a:pt x="19" y="16"/>
                        <a:pt x="19" y="16"/>
                        <a:pt x="19" y="16"/>
                      </a:cubicBezTo>
                      <a:cubicBezTo>
                        <a:pt x="19" y="16"/>
                        <a:pt x="19" y="16"/>
                        <a:pt x="19" y="16"/>
                      </a:cubicBezTo>
                      <a:cubicBezTo>
                        <a:pt x="19" y="16"/>
                        <a:pt x="19" y="16"/>
                        <a:pt x="20" y="16"/>
                      </a:cubicBezTo>
                      <a:cubicBezTo>
                        <a:pt x="20" y="16"/>
                        <a:pt x="20" y="16"/>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6"/>
                        <a:pt x="21" y="16"/>
                        <a:pt x="21" y="16"/>
                      </a:cubicBezTo>
                      <a:cubicBezTo>
                        <a:pt x="21" y="16"/>
                        <a:pt x="21" y="16"/>
                        <a:pt x="21" y="16"/>
                      </a:cubicBezTo>
                      <a:cubicBezTo>
                        <a:pt x="21" y="16"/>
                        <a:pt x="21" y="16"/>
                        <a:pt x="21" y="16"/>
                      </a:cubicBezTo>
                      <a:cubicBezTo>
                        <a:pt x="21" y="16"/>
                        <a:pt x="21" y="16"/>
                        <a:pt x="22" y="16"/>
                      </a:cubicBezTo>
                      <a:cubicBezTo>
                        <a:pt x="22" y="16"/>
                        <a:pt x="22" y="16"/>
                        <a:pt x="22" y="16"/>
                      </a:cubicBezTo>
                      <a:cubicBezTo>
                        <a:pt x="22" y="16"/>
                        <a:pt x="22" y="16"/>
                        <a:pt x="22" y="16"/>
                      </a:cubicBezTo>
                      <a:cubicBezTo>
                        <a:pt x="22" y="15"/>
                        <a:pt x="22" y="15"/>
                        <a:pt x="22" y="15"/>
                      </a:cubicBezTo>
                      <a:cubicBezTo>
                        <a:pt x="22" y="15"/>
                        <a:pt x="22" y="15"/>
                        <a:pt x="22" y="15"/>
                      </a:cubicBezTo>
                      <a:cubicBezTo>
                        <a:pt x="22" y="15"/>
                        <a:pt x="21" y="15"/>
                        <a:pt x="21" y="15"/>
                      </a:cubicBezTo>
                      <a:cubicBezTo>
                        <a:pt x="21" y="15"/>
                        <a:pt x="21" y="15"/>
                        <a:pt x="21" y="15"/>
                      </a:cubicBezTo>
                      <a:cubicBezTo>
                        <a:pt x="21" y="15"/>
                        <a:pt x="21" y="15"/>
                        <a:pt x="21" y="15"/>
                      </a:cubicBezTo>
                      <a:cubicBezTo>
                        <a:pt x="21" y="15"/>
                        <a:pt x="21" y="15"/>
                        <a:pt x="21" y="15"/>
                      </a:cubicBezTo>
                      <a:cubicBezTo>
                        <a:pt x="22" y="15"/>
                        <a:pt x="22" y="15"/>
                        <a:pt x="22" y="14"/>
                      </a:cubicBezTo>
                      <a:cubicBezTo>
                        <a:pt x="22" y="14"/>
                        <a:pt x="22" y="14"/>
                        <a:pt x="22" y="14"/>
                      </a:cubicBezTo>
                      <a:cubicBezTo>
                        <a:pt x="22" y="14"/>
                        <a:pt x="22" y="14"/>
                        <a:pt x="22" y="14"/>
                      </a:cubicBezTo>
                      <a:cubicBezTo>
                        <a:pt x="22" y="14"/>
                        <a:pt x="22" y="14"/>
                        <a:pt x="22" y="14"/>
                      </a:cubicBezTo>
                      <a:cubicBezTo>
                        <a:pt x="22" y="14"/>
                        <a:pt x="22" y="14"/>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1" y="13"/>
                        <a:pt x="22" y="13"/>
                        <a:pt x="21" y="13"/>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1"/>
                      </a:cubicBezTo>
                      <a:cubicBezTo>
                        <a:pt x="21" y="11"/>
                        <a:pt x="21" y="11"/>
                        <a:pt x="21" y="11"/>
                      </a:cubicBezTo>
                      <a:cubicBezTo>
                        <a:pt x="21" y="11"/>
                        <a:pt x="21"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19" y="11"/>
                        <a:pt x="19" y="11"/>
                        <a:pt x="19" y="11"/>
                      </a:cubicBezTo>
                      <a:cubicBezTo>
                        <a:pt x="19" y="11"/>
                        <a:pt x="19" y="10"/>
                        <a:pt x="19" y="10"/>
                      </a:cubicBezTo>
                      <a:cubicBezTo>
                        <a:pt x="19" y="10"/>
                        <a:pt x="19" y="10"/>
                        <a:pt x="18" y="10"/>
                      </a:cubicBezTo>
                      <a:cubicBezTo>
                        <a:pt x="18" y="10"/>
                        <a:pt x="18" y="10"/>
                        <a:pt x="18" y="10"/>
                      </a:cubicBezTo>
                      <a:cubicBezTo>
                        <a:pt x="18" y="10"/>
                        <a:pt x="18" y="10"/>
                        <a:pt x="18" y="10"/>
                      </a:cubicBezTo>
                      <a:cubicBezTo>
                        <a:pt x="18" y="10"/>
                        <a:pt x="18" y="10"/>
                        <a:pt x="18" y="10"/>
                      </a:cubicBezTo>
                      <a:cubicBezTo>
                        <a:pt x="18" y="9"/>
                        <a:pt x="18" y="9"/>
                        <a:pt x="18" y="9"/>
                      </a:cubicBezTo>
                      <a:cubicBezTo>
                        <a:pt x="18" y="9"/>
                        <a:pt x="18" y="9"/>
                        <a:pt x="18" y="9"/>
                      </a:cubicBezTo>
                      <a:cubicBezTo>
                        <a:pt x="18" y="9"/>
                        <a:pt x="18" y="9"/>
                        <a:pt x="18"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8"/>
                        <a:pt x="17" y="8"/>
                      </a:cubicBezTo>
                      <a:cubicBezTo>
                        <a:pt x="17" y="8"/>
                        <a:pt x="17" y="8"/>
                        <a:pt x="17" y="8"/>
                      </a:cubicBezTo>
                      <a:cubicBezTo>
                        <a:pt x="16" y="8"/>
                        <a:pt x="16" y="8"/>
                        <a:pt x="16" y="8"/>
                      </a:cubicBezTo>
                      <a:cubicBezTo>
                        <a:pt x="16" y="7"/>
                        <a:pt x="15" y="7"/>
                        <a:pt x="15"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4" y="6"/>
                        <a:pt x="14" y="6"/>
                        <a:pt x="14" y="6"/>
                      </a:cubicBezTo>
                      <a:cubicBezTo>
                        <a:pt x="14" y="6"/>
                        <a:pt x="14" y="6"/>
                        <a:pt x="14" y="6"/>
                      </a:cubicBezTo>
                      <a:cubicBezTo>
                        <a:pt x="14" y="6"/>
                        <a:pt x="14" y="6"/>
                        <a:pt x="14" y="6"/>
                      </a:cubicBezTo>
                      <a:cubicBezTo>
                        <a:pt x="14" y="6"/>
                        <a:pt x="14" y="6"/>
                        <a:pt x="14" y="6"/>
                      </a:cubicBezTo>
                      <a:cubicBezTo>
                        <a:pt x="13" y="6"/>
                        <a:pt x="13" y="6"/>
                        <a:pt x="13" y="6"/>
                      </a:cubicBezTo>
                      <a:cubicBezTo>
                        <a:pt x="13" y="6"/>
                        <a:pt x="13" y="6"/>
                        <a:pt x="13" y="6"/>
                      </a:cubicBezTo>
                      <a:cubicBezTo>
                        <a:pt x="13" y="6"/>
                        <a:pt x="13" y="6"/>
                        <a:pt x="13" y="6"/>
                      </a:cubicBezTo>
                      <a:cubicBezTo>
                        <a:pt x="13" y="6"/>
                        <a:pt x="13" y="6"/>
                        <a:pt x="13" y="5"/>
                      </a:cubicBezTo>
                      <a:cubicBezTo>
                        <a:pt x="13" y="5"/>
                        <a:pt x="12" y="5"/>
                        <a:pt x="12" y="5"/>
                      </a:cubicBezTo>
                      <a:cubicBezTo>
                        <a:pt x="12" y="5"/>
                        <a:pt x="12" y="5"/>
                        <a:pt x="12" y="5"/>
                      </a:cubicBezTo>
                      <a:cubicBezTo>
                        <a:pt x="12" y="5"/>
                        <a:pt x="12" y="5"/>
                        <a:pt x="12" y="5"/>
                      </a:cubicBezTo>
                      <a:cubicBezTo>
                        <a:pt x="11" y="5"/>
                        <a:pt x="11" y="5"/>
                        <a:pt x="11" y="5"/>
                      </a:cubicBezTo>
                      <a:cubicBezTo>
                        <a:pt x="11" y="4"/>
                        <a:pt x="11" y="4"/>
                        <a:pt x="11" y="4"/>
                      </a:cubicBezTo>
                      <a:cubicBezTo>
                        <a:pt x="11" y="4"/>
                        <a:pt x="11"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9" y="4"/>
                        <a:pt x="9" y="4"/>
                      </a:cubicBezTo>
                      <a:cubicBezTo>
                        <a:pt x="9" y="4"/>
                        <a:pt x="9" y="4"/>
                        <a:pt x="9" y="4"/>
                      </a:cubicBezTo>
                      <a:cubicBezTo>
                        <a:pt x="9" y="4"/>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8" y="3"/>
                        <a:pt x="8" y="3"/>
                        <a:pt x="8" y="3"/>
                      </a:cubicBezTo>
                      <a:cubicBezTo>
                        <a:pt x="8" y="2"/>
                        <a:pt x="7" y="2"/>
                        <a:pt x="7" y="2"/>
                      </a:cubicBezTo>
                      <a:cubicBezTo>
                        <a:pt x="7" y="2"/>
                        <a:pt x="7" y="2"/>
                        <a:pt x="7" y="2"/>
                      </a:cubicBezTo>
                      <a:cubicBezTo>
                        <a:pt x="7" y="2"/>
                        <a:pt x="7"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7" y="2"/>
                        <a:pt x="7" y="2"/>
                      </a:cubicBezTo>
                      <a:cubicBezTo>
                        <a:pt x="7" y="2"/>
                        <a:pt x="7" y="3"/>
                        <a:pt x="7" y="3"/>
                      </a:cubicBezTo>
                      <a:cubicBezTo>
                        <a:pt x="7"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6" y="3"/>
                        <a:pt x="6" y="3"/>
                        <a:pt x="6" y="3"/>
                      </a:cubicBezTo>
                      <a:close/>
                      <a:moveTo>
                        <a:pt x="8" y="4"/>
                      </a:moveTo>
                      <a:cubicBezTo>
                        <a:pt x="8" y="4"/>
                        <a:pt x="8" y="4"/>
                        <a:pt x="8" y="4"/>
                      </a:cubicBezTo>
                      <a:cubicBezTo>
                        <a:pt x="8" y="4"/>
                        <a:pt x="8"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4"/>
                      </a:cubicBezTo>
                      <a:cubicBezTo>
                        <a:pt x="6" y="4"/>
                        <a:pt x="6" y="4"/>
                        <a:pt x="6" y="4"/>
                      </a:cubicBezTo>
                      <a:cubicBezTo>
                        <a:pt x="6" y="4"/>
                        <a:pt x="6" y="4"/>
                        <a:pt x="6" y="4"/>
                      </a:cubicBezTo>
                      <a:cubicBezTo>
                        <a:pt x="6" y="4"/>
                        <a:pt x="6" y="4"/>
                        <a:pt x="6" y="4"/>
                      </a:cubicBezTo>
                      <a:cubicBezTo>
                        <a:pt x="6" y="4"/>
                        <a:pt x="6" y="4"/>
                        <a:pt x="6" y="4"/>
                      </a:cubicBezTo>
                      <a:cubicBezTo>
                        <a:pt x="7" y="4"/>
                        <a:pt x="7" y="4"/>
                        <a:pt x="7" y="4"/>
                      </a:cubicBezTo>
                      <a:cubicBezTo>
                        <a:pt x="7" y="5"/>
                        <a:pt x="7" y="4"/>
                        <a:pt x="7" y="4"/>
                      </a:cubicBezTo>
                      <a:cubicBezTo>
                        <a:pt x="7" y="4"/>
                        <a:pt x="7" y="5"/>
                        <a:pt x="7" y="5"/>
                      </a:cubicBezTo>
                      <a:cubicBezTo>
                        <a:pt x="7" y="5"/>
                        <a:pt x="7" y="5"/>
                        <a:pt x="7" y="5"/>
                      </a:cubicBezTo>
                      <a:cubicBezTo>
                        <a:pt x="7" y="5"/>
                        <a:pt x="7" y="5"/>
                        <a:pt x="7" y="5"/>
                      </a:cubicBezTo>
                      <a:cubicBezTo>
                        <a:pt x="7" y="5"/>
                        <a:pt x="7" y="5"/>
                        <a:pt x="7" y="5"/>
                      </a:cubicBezTo>
                      <a:cubicBezTo>
                        <a:pt x="7" y="5"/>
                        <a:pt x="7" y="5"/>
                        <a:pt x="7" y="4"/>
                      </a:cubicBezTo>
                      <a:cubicBezTo>
                        <a:pt x="7" y="4"/>
                        <a:pt x="7" y="4"/>
                        <a:pt x="7" y="4"/>
                      </a:cubicBezTo>
                      <a:cubicBezTo>
                        <a:pt x="7" y="4"/>
                        <a:pt x="7" y="4"/>
                        <a:pt x="7" y="5"/>
                      </a:cubicBezTo>
                      <a:cubicBezTo>
                        <a:pt x="7" y="5"/>
                        <a:pt x="7" y="5"/>
                        <a:pt x="7" y="5"/>
                      </a:cubicBezTo>
                      <a:cubicBezTo>
                        <a:pt x="8" y="5"/>
                        <a:pt x="8" y="5"/>
                        <a:pt x="8" y="5"/>
                      </a:cubicBezTo>
                      <a:cubicBezTo>
                        <a:pt x="8" y="4"/>
                        <a:pt x="8" y="4"/>
                        <a:pt x="8" y="4"/>
                      </a:cubicBezTo>
                      <a:close/>
                      <a:moveTo>
                        <a:pt x="14" y="3"/>
                      </a:move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lose/>
                      <a:moveTo>
                        <a:pt x="15" y="4"/>
                      </a:moveTo>
                      <a:cubicBezTo>
                        <a:pt x="15" y="4"/>
                        <a:pt x="15" y="4"/>
                        <a:pt x="15" y="4"/>
                      </a:cubicBezTo>
                      <a:cubicBezTo>
                        <a:pt x="15" y="4"/>
                        <a:pt x="15" y="4"/>
                        <a:pt x="15" y="4"/>
                      </a:cubicBezTo>
                      <a:cubicBezTo>
                        <a:pt x="15" y="4"/>
                        <a:pt x="15" y="4"/>
                        <a:pt x="15" y="4"/>
                      </a:cubicBezTo>
                      <a:cubicBezTo>
                        <a:pt x="15" y="4"/>
                        <a:pt x="15" y="4"/>
                        <a:pt x="15" y="4"/>
                      </a:cubicBezTo>
                      <a:cubicBezTo>
                        <a:pt x="15" y="4"/>
                        <a:pt x="15"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5" y="4"/>
                      </a:cubicBezTo>
                      <a:cubicBezTo>
                        <a:pt x="15" y="5"/>
                        <a:pt x="15" y="5"/>
                        <a:pt x="15" y="5"/>
                      </a:cubicBezTo>
                      <a:cubicBezTo>
                        <a:pt x="15" y="5"/>
                        <a:pt x="15" y="5"/>
                        <a:pt x="15" y="5"/>
                      </a:cubicBezTo>
                      <a:cubicBezTo>
                        <a:pt x="15" y="5"/>
                        <a:pt x="15" y="4"/>
                        <a:pt x="15" y="4"/>
                      </a:cubicBezTo>
                      <a:cubicBezTo>
                        <a:pt x="15" y="4"/>
                        <a:pt x="15" y="4"/>
                        <a:pt x="15" y="4"/>
                      </a:cubicBezTo>
                      <a:close/>
                      <a:moveTo>
                        <a:pt x="14" y="2"/>
                      </a:move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4" y="2"/>
                        <a:pt x="14" y="2"/>
                      </a:cubicBezTo>
                      <a:cubicBezTo>
                        <a:pt x="14" y="2"/>
                        <a:pt x="14" y="2"/>
                        <a:pt x="14" y="2"/>
                      </a:cubicBezTo>
                      <a:close/>
                      <a:moveTo>
                        <a:pt x="18" y="5"/>
                      </a:move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6"/>
                        <a:pt x="18" y="6"/>
                        <a:pt x="18" y="6"/>
                      </a:cubicBezTo>
                      <a:cubicBezTo>
                        <a:pt x="18" y="6"/>
                        <a:pt x="18"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8" y="5"/>
                        <a:pt x="18" y="5"/>
                      </a:cubicBezTo>
                      <a:close/>
                      <a:moveTo>
                        <a:pt x="23" y="8"/>
                      </a:moveTo>
                      <a:cubicBezTo>
                        <a:pt x="23" y="8"/>
                        <a:pt x="23" y="8"/>
                        <a:pt x="23" y="8"/>
                      </a:cubicBezTo>
                      <a:cubicBezTo>
                        <a:pt x="23" y="8"/>
                        <a:pt x="23" y="8"/>
                        <a:pt x="23" y="8"/>
                      </a:cubicBezTo>
                      <a:cubicBezTo>
                        <a:pt x="23" y="8"/>
                        <a:pt x="23" y="8"/>
                        <a:pt x="23" y="8"/>
                      </a:cubicBezTo>
                      <a:cubicBezTo>
                        <a:pt x="23" y="8"/>
                        <a:pt x="22" y="8"/>
                        <a:pt x="22" y="8"/>
                      </a:cubicBezTo>
                      <a:cubicBezTo>
                        <a:pt x="22" y="8"/>
                        <a:pt x="22" y="8"/>
                        <a:pt x="22" y="8"/>
                      </a:cubicBezTo>
                      <a:cubicBezTo>
                        <a:pt x="22" y="8"/>
                        <a:pt x="22" y="8"/>
                        <a:pt x="22" y="8"/>
                      </a:cubicBezTo>
                      <a:cubicBezTo>
                        <a:pt x="22" y="8"/>
                        <a:pt x="22"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lose/>
                      <a:moveTo>
                        <a:pt x="23" y="7"/>
                      </a:move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4" y="7"/>
                        <a:pt x="24" y="7"/>
                      </a:cubicBezTo>
                      <a:cubicBezTo>
                        <a:pt x="24" y="7"/>
                        <a:pt x="24" y="7"/>
                        <a:pt x="24" y="7"/>
                      </a:cubicBezTo>
                      <a:cubicBezTo>
                        <a:pt x="24"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lose/>
                      <a:moveTo>
                        <a:pt x="25" y="12"/>
                      </a:moveTo>
                      <a:cubicBezTo>
                        <a:pt x="25" y="12"/>
                        <a:pt x="25" y="12"/>
                        <a:pt x="25" y="12"/>
                      </a:cubicBezTo>
                      <a:cubicBezTo>
                        <a:pt x="25"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lose/>
                      <a:moveTo>
                        <a:pt x="26" y="12"/>
                      </a:moveTo>
                      <a:cubicBezTo>
                        <a:pt x="26" y="12"/>
                        <a:pt x="26" y="12"/>
                        <a:pt x="26" y="12"/>
                      </a:cubicBezTo>
                      <a:cubicBezTo>
                        <a:pt x="26" y="12"/>
                        <a:pt x="26" y="12"/>
                        <a:pt x="26" y="12"/>
                      </a:cubicBezTo>
                      <a:cubicBezTo>
                        <a:pt x="26" y="12"/>
                        <a:pt x="26" y="11"/>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73" name="Freeform 706">
                  <a:extLst>
                    <a:ext uri="{FF2B5EF4-FFF2-40B4-BE49-F238E27FC236}">
                      <a16:creationId xmlns:a16="http://schemas.microsoft.com/office/drawing/2014/main" id="{E61A8A37-B43D-8C82-AC48-5356BD23F608}"/>
                    </a:ext>
                  </a:extLst>
                </p:cNvPr>
                <p:cNvSpPr>
                  <a:spLocks noEditPoints="1"/>
                </p:cNvSpPr>
                <p:nvPr/>
              </p:nvSpPr>
              <p:spPr bwMode="auto">
                <a:xfrm>
                  <a:off x="9488488" y="5046663"/>
                  <a:ext cx="66675" cy="79375"/>
                </a:xfrm>
                <a:custGeom>
                  <a:avLst/>
                  <a:gdLst>
                    <a:gd name="T0" fmla="*/ 12 w 16"/>
                    <a:gd name="T1" fmla="*/ 0 h 19"/>
                    <a:gd name="T2" fmla="*/ 12 w 16"/>
                    <a:gd name="T3" fmla="*/ 0 h 19"/>
                    <a:gd name="T4" fmla="*/ 13 w 16"/>
                    <a:gd name="T5" fmla="*/ 0 h 19"/>
                    <a:gd name="T6" fmla="*/ 13 w 16"/>
                    <a:gd name="T7" fmla="*/ 0 h 19"/>
                    <a:gd name="T8" fmla="*/ 12 w 16"/>
                    <a:gd name="T9" fmla="*/ 1 h 19"/>
                    <a:gd name="T10" fmla="*/ 14 w 16"/>
                    <a:gd name="T11" fmla="*/ 2 h 19"/>
                    <a:gd name="T12" fmla="*/ 14 w 16"/>
                    <a:gd name="T13" fmla="*/ 2 h 19"/>
                    <a:gd name="T14" fmla="*/ 14 w 16"/>
                    <a:gd name="T15" fmla="*/ 3 h 19"/>
                    <a:gd name="T16" fmla="*/ 14 w 16"/>
                    <a:gd name="T17" fmla="*/ 3 h 19"/>
                    <a:gd name="T18" fmla="*/ 15 w 16"/>
                    <a:gd name="T19" fmla="*/ 4 h 19"/>
                    <a:gd name="T20" fmla="*/ 16 w 16"/>
                    <a:gd name="T21" fmla="*/ 3 h 19"/>
                    <a:gd name="T22" fmla="*/ 15 w 16"/>
                    <a:gd name="T23" fmla="*/ 2 h 19"/>
                    <a:gd name="T24" fmla="*/ 16 w 16"/>
                    <a:gd name="T25" fmla="*/ 1 h 19"/>
                    <a:gd name="T26" fmla="*/ 16 w 16"/>
                    <a:gd name="T27" fmla="*/ 1 h 19"/>
                    <a:gd name="T28" fmla="*/ 16 w 16"/>
                    <a:gd name="T29" fmla="*/ 1 h 19"/>
                    <a:gd name="T30" fmla="*/ 16 w 16"/>
                    <a:gd name="T31" fmla="*/ 1 h 19"/>
                    <a:gd name="T32" fmla="*/ 16 w 16"/>
                    <a:gd name="T33" fmla="*/ 1 h 19"/>
                    <a:gd name="T34" fmla="*/ 15 w 16"/>
                    <a:gd name="T35" fmla="*/ 19 h 19"/>
                    <a:gd name="T36" fmla="*/ 14 w 16"/>
                    <a:gd name="T37" fmla="*/ 19 h 19"/>
                    <a:gd name="T38" fmla="*/ 13 w 16"/>
                    <a:gd name="T39" fmla="*/ 19 h 19"/>
                    <a:gd name="T40" fmla="*/ 13 w 16"/>
                    <a:gd name="T41" fmla="*/ 18 h 19"/>
                    <a:gd name="T42" fmla="*/ 12 w 16"/>
                    <a:gd name="T43" fmla="*/ 17 h 19"/>
                    <a:gd name="T44" fmla="*/ 12 w 16"/>
                    <a:gd name="T45" fmla="*/ 17 h 19"/>
                    <a:gd name="T46" fmla="*/ 12 w 16"/>
                    <a:gd name="T47" fmla="*/ 17 h 19"/>
                    <a:gd name="T48" fmla="*/ 11 w 16"/>
                    <a:gd name="T49" fmla="*/ 16 h 19"/>
                    <a:gd name="T50" fmla="*/ 10 w 16"/>
                    <a:gd name="T51" fmla="*/ 15 h 19"/>
                    <a:gd name="T52" fmla="*/ 10 w 16"/>
                    <a:gd name="T53" fmla="*/ 15 h 19"/>
                    <a:gd name="T54" fmla="*/ 10 w 16"/>
                    <a:gd name="T55" fmla="*/ 15 h 19"/>
                    <a:gd name="T56" fmla="*/ 9 w 16"/>
                    <a:gd name="T57" fmla="*/ 14 h 19"/>
                    <a:gd name="T58" fmla="*/ 9 w 16"/>
                    <a:gd name="T59" fmla="*/ 14 h 19"/>
                    <a:gd name="T60" fmla="*/ 9 w 16"/>
                    <a:gd name="T61" fmla="*/ 13 h 19"/>
                    <a:gd name="T62" fmla="*/ 8 w 16"/>
                    <a:gd name="T63" fmla="*/ 12 h 19"/>
                    <a:gd name="T64" fmla="*/ 8 w 16"/>
                    <a:gd name="T65" fmla="*/ 11 h 19"/>
                    <a:gd name="T66" fmla="*/ 8 w 16"/>
                    <a:gd name="T67" fmla="*/ 10 h 19"/>
                    <a:gd name="T68" fmla="*/ 9 w 16"/>
                    <a:gd name="T69" fmla="*/ 10 h 19"/>
                    <a:gd name="T70" fmla="*/ 10 w 16"/>
                    <a:gd name="T71" fmla="*/ 10 h 19"/>
                    <a:gd name="T72" fmla="*/ 12 w 16"/>
                    <a:gd name="T73" fmla="*/ 10 h 19"/>
                    <a:gd name="T74" fmla="*/ 12 w 16"/>
                    <a:gd name="T75" fmla="*/ 10 h 19"/>
                    <a:gd name="T76" fmla="*/ 14 w 16"/>
                    <a:gd name="T77" fmla="*/ 10 h 19"/>
                    <a:gd name="T78" fmla="*/ 14 w 16"/>
                    <a:gd name="T79" fmla="*/ 9 h 19"/>
                    <a:gd name="T80" fmla="*/ 14 w 16"/>
                    <a:gd name="T81" fmla="*/ 8 h 19"/>
                    <a:gd name="T82" fmla="*/ 14 w 16"/>
                    <a:gd name="T83" fmla="*/ 7 h 19"/>
                    <a:gd name="T84" fmla="*/ 13 w 16"/>
                    <a:gd name="T85" fmla="*/ 6 h 19"/>
                    <a:gd name="T86" fmla="*/ 12 w 16"/>
                    <a:gd name="T87" fmla="*/ 5 h 19"/>
                    <a:gd name="T88" fmla="*/ 11 w 16"/>
                    <a:gd name="T89" fmla="*/ 5 h 19"/>
                    <a:gd name="T90" fmla="*/ 10 w 16"/>
                    <a:gd name="T91" fmla="*/ 5 h 19"/>
                    <a:gd name="T92" fmla="*/ 9 w 16"/>
                    <a:gd name="T93" fmla="*/ 5 h 19"/>
                    <a:gd name="T94" fmla="*/ 8 w 16"/>
                    <a:gd name="T95" fmla="*/ 5 h 19"/>
                    <a:gd name="T96" fmla="*/ 8 w 16"/>
                    <a:gd name="T97" fmla="*/ 4 h 19"/>
                    <a:gd name="T98" fmla="*/ 7 w 16"/>
                    <a:gd name="T99" fmla="*/ 4 h 19"/>
                    <a:gd name="T100" fmla="*/ 1 w 16"/>
                    <a:gd name="T101" fmla="*/ 5 h 19"/>
                    <a:gd name="T102" fmla="*/ 1 w 16"/>
                    <a:gd name="T103" fmla="*/ 6 h 19"/>
                    <a:gd name="T104" fmla="*/ 2 w 16"/>
                    <a:gd name="T105" fmla="*/ 7 h 19"/>
                    <a:gd name="T106" fmla="*/ 1 w 16"/>
                    <a:gd name="T107" fmla="*/ 11 h 19"/>
                    <a:gd name="T108" fmla="*/ 1 w 16"/>
                    <a:gd name="T109" fmla="*/ 13 h 19"/>
                    <a:gd name="T110" fmla="*/ 0 w 16"/>
                    <a:gd name="T111" fmla="*/ 13 h 19"/>
                    <a:gd name="T112" fmla="*/ 3 w 16"/>
                    <a:gd name="T113" fmla="*/ 16 h 19"/>
                    <a:gd name="T114" fmla="*/ 6 w 16"/>
                    <a:gd name="T115" fmla="*/ 18 h 19"/>
                    <a:gd name="T116" fmla="*/ 7 w 16"/>
                    <a:gd name="T117" fmla="*/ 18 h 19"/>
                    <a:gd name="T118" fmla="*/ 8 w 16"/>
                    <a:gd name="T119" fmla="*/ 19 h 19"/>
                    <a:gd name="T120" fmla="*/ 10 w 16"/>
                    <a:gd name="T12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 h="19">
                      <a:moveTo>
                        <a:pt x="12" y="1"/>
                      </a:moveTo>
                      <a:cubicBezTo>
                        <a:pt x="12" y="1"/>
                        <a:pt x="12" y="1"/>
                        <a:pt x="12" y="1"/>
                      </a:cubicBezTo>
                      <a:cubicBezTo>
                        <a:pt x="12" y="1"/>
                        <a:pt x="12" y="1"/>
                        <a:pt x="12" y="1"/>
                      </a:cubicBezTo>
                      <a:cubicBezTo>
                        <a:pt x="12" y="1"/>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1"/>
                        <a:pt x="13" y="0"/>
                        <a:pt x="13" y="1"/>
                      </a:cubicBezTo>
                      <a:cubicBezTo>
                        <a:pt x="13" y="1"/>
                        <a:pt x="13" y="1"/>
                        <a:pt x="13" y="1"/>
                      </a:cubicBezTo>
                      <a:cubicBezTo>
                        <a:pt x="13" y="1"/>
                        <a:pt x="13" y="1"/>
                        <a:pt x="12" y="1"/>
                      </a:cubicBezTo>
                      <a:cubicBezTo>
                        <a:pt x="12" y="1"/>
                        <a:pt x="12" y="1"/>
                        <a:pt x="12" y="1"/>
                      </a:cubicBezTo>
                      <a:cubicBezTo>
                        <a:pt x="12" y="1"/>
                        <a:pt x="12" y="1"/>
                        <a:pt x="12" y="1"/>
                      </a:cubicBezTo>
                      <a:cubicBezTo>
                        <a:pt x="12" y="1"/>
                        <a:pt x="12" y="1"/>
                        <a:pt x="12" y="1"/>
                      </a:cubicBezTo>
                      <a:close/>
                      <a:moveTo>
                        <a:pt x="15" y="2"/>
                      </a:moveTo>
                      <a:cubicBezTo>
                        <a:pt x="15"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4" y="2"/>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4"/>
                        <a:pt x="15" y="4"/>
                        <a:pt x="15" y="4"/>
                      </a:cubicBezTo>
                      <a:cubicBezTo>
                        <a:pt x="15" y="4"/>
                        <a:pt x="15" y="4"/>
                        <a:pt x="15" y="4"/>
                      </a:cubicBezTo>
                      <a:cubicBezTo>
                        <a:pt x="15" y="4"/>
                        <a:pt x="15" y="4"/>
                        <a:pt x="15" y="4"/>
                      </a:cubicBezTo>
                      <a:cubicBezTo>
                        <a:pt x="15" y="4"/>
                        <a:pt x="15" y="4"/>
                        <a:pt x="15" y="4"/>
                      </a:cubicBezTo>
                      <a:cubicBezTo>
                        <a:pt x="15" y="4"/>
                        <a:pt x="16" y="4"/>
                        <a:pt x="16" y="3"/>
                      </a:cubicBezTo>
                      <a:cubicBezTo>
                        <a:pt x="16" y="3"/>
                        <a:pt x="16" y="3"/>
                        <a:pt x="16" y="3"/>
                      </a:cubicBezTo>
                      <a:cubicBezTo>
                        <a:pt x="16" y="3"/>
                        <a:pt x="16" y="3"/>
                        <a:pt x="16" y="3"/>
                      </a:cubicBezTo>
                      <a:cubicBezTo>
                        <a:pt x="16" y="3"/>
                        <a:pt x="16" y="3"/>
                        <a:pt x="16" y="3"/>
                      </a:cubicBezTo>
                      <a:cubicBezTo>
                        <a:pt x="16" y="3"/>
                        <a:pt x="16" y="3"/>
                        <a:pt x="16" y="3"/>
                      </a:cubicBezTo>
                      <a:cubicBezTo>
                        <a:pt x="16" y="2"/>
                        <a:pt x="16" y="2"/>
                        <a:pt x="15" y="2"/>
                      </a:cubicBezTo>
                      <a:cubicBezTo>
                        <a:pt x="15" y="2"/>
                        <a:pt x="15" y="2"/>
                        <a:pt x="15" y="2"/>
                      </a:cubicBezTo>
                      <a:close/>
                      <a:moveTo>
                        <a:pt x="16" y="1"/>
                      </a:move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lose/>
                      <a:moveTo>
                        <a:pt x="15" y="19"/>
                      </a:moveTo>
                      <a:cubicBezTo>
                        <a:pt x="15" y="19"/>
                        <a:pt x="15" y="19"/>
                        <a:pt x="15" y="19"/>
                      </a:cubicBezTo>
                      <a:cubicBezTo>
                        <a:pt x="15" y="19"/>
                        <a:pt x="14" y="19"/>
                        <a:pt x="14" y="19"/>
                      </a:cubicBezTo>
                      <a:cubicBezTo>
                        <a:pt x="14" y="19"/>
                        <a:pt x="14" y="19"/>
                        <a:pt x="14" y="18"/>
                      </a:cubicBezTo>
                      <a:cubicBezTo>
                        <a:pt x="14" y="18"/>
                        <a:pt x="14" y="19"/>
                        <a:pt x="14" y="19"/>
                      </a:cubicBezTo>
                      <a:cubicBezTo>
                        <a:pt x="14" y="19"/>
                        <a:pt x="14" y="19"/>
                        <a:pt x="14" y="19"/>
                      </a:cubicBezTo>
                      <a:cubicBezTo>
                        <a:pt x="14" y="19"/>
                        <a:pt x="14" y="18"/>
                        <a:pt x="14" y="18"/>
                      </a:cubicBezTo>
                      <a:cubicBezTo>
                        <a:pt x="14" y="18"/>
                        <a:pt x="14" y="18"/>
                        <a:pt x="14" y="19"/>
                      </a:cubicBezTo>
                      <a:cubicBezTo>
                        <a:pt x="14" y="19"/>
                        <a:pt x="14" y="19"/>
                        <a:pt x="14" y="19"/>
                      </a:cubicBezTo>
                      <a:cubicBezTo>
                        <a:pt x="13" y="19"/>
                        <a:pt x="13" y="19"/>
                        <a:pt x="13" y="19"/>
                      </a:cubicBezTo>
                      <a:cubicBezTo>
                        <a:pt x="13" y="19"/>
                        <a:pt x="13" y="19"/>
                        <a:pt x="13" y="19"/>
                      </a:cubicBezTo>
                      <a:cubicBezTo>
                        <a:pt x="13" y="19"/>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7"/>
                        <a:pt x="13" y="17"/>
                      </a:cubicBezTo>
                      <a:cubicBezTo>
                        <a:pt x="13" y="17"/>
                        <a:pt x="13"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6"/>
                        <a:pt x="12" y="16"/>
                        <a:pt x="12" y="16"/>
                      </a:cubicBezTo>
                      <a:cubicBezTo>
                        <a:pt x="12" y="16"/>
                        <a:pt x="12"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0" y="16"/>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9" y="15"/>
                        <a:pt x="9" y="15"/>
                      </a:cubicBezTo>
                      <a:cubicBezTo>
                        <a:pt x="9" y="15"/>
                        <a:pt x="9" y="15"/>
                        <a:pt x="9" y="15"/>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8" y="12"/>
                        <a:pt x="8" y="11"/>
                        <a:pt x="8" y="11"/>
                      </a:cubicBezTo>
                      <a:cubicBezTo>
                        <a:pt x="8" y="11"/>
                        <a:pt x="8" y="11"/>
                        <a:pt x="8" y="11"/>
                      </a:cubicBezTo>
                      <a:cubicBezTo>
                        <a:pt x="8" y="11"/>
                        <a:pt x="8" y="11"/>
                        <a:pt x="8" y="11"/>
                      </a:cubicBezTo>
                      <a:cubicBezTo>
                        <a:pt x="8" y="10"/>
                        <a:pt x="8" y="10"/>
                        <a:pt x="8" y="10"/>
                      </a:cubicBezTo>
                      <a:cubicBezTo>
                        <a:pt x="8" y="10"/>
                        <a:pt x="8" y="10"/>
                        <a:pt x="8" y="10"/>
                      </a:cubicBezTo>
                      <a:cubicBezTo>
                        <a:pt x="8" y="10"/>
                        <a:pt x="9" y="10"/>
                        <a:pt x="9" y="10"/>
                      </a:cubicBezTo>
                      <a:cubicBezTo>
                        <a:pt x="9" y="10"/>
                        <a:pt x="9" y="10"/>
                        <a:pt x="9" y="10"/>
                      </a:cubicBezTo>
                      <a:cubicBezTo>
                        <a:pt x="9" y="10"/>
                        <a:pt x="9" y="10"/>
                        <a:pt x="9" y="10"/>
                      </a:cubicBezTo>
                      <a:cubicBezTo>
                        <a:pt x="9" y="10"/>
                        <a:pt x="9" y="10"/>
                        <a:pt x="9" y="10"/>
                      </a:cubicBezTo>
                      <a:cubicBezTo>
                        <a:pt x="10" y="10"/>
                        <a:pt x="9" y="10"/>
                        <a:pt x="10" y="10"/>
                      </a:cubicBezTo>
                      <a:cubicBezTo>
                        <a:pt x="10" y="10"/>
                        <a:pt x="10" y="10"/>
                        <a:pt x="10" y="10"/>
                      </a:cubicBezTo>
                      <a:cubicBezTo>
                        <a:pt x="10" y="10"/>
                        <a:pt x="10" y="10"/>
                        <a:pt x="10" y="10"/>
                      </a:cubicBezTo>
                      <a:cubicBezTo>
                        <a:pt x="10" y="10"/>
                        <a:pt x="10" y="10"/>
                        <a:pt x="10" y="10"/>
                      </a:cubicBezTo>
                      <a:cubicBezTo>
                        <a:pt x="10" y="10"/>
                        <a:pt x="11" y="10"/>
                        <a:pt x="11" y="10"/>
                      </a:cubicBezTo>
                      <a:cubicBezTo>
                        <a:pt x="11" y="10"/>
                        <a:pt x="11" y="10"/>
                        <a:pt x="11" y="10"/>
                      </a:cubicBezTo>
                      <a:cubicBezTo>
                        <a:pt x="11" y="10"/>
                        <a:pt x="11" y="10"/>
                        <a:pt x="11" y="10"/>
                      </a:cubicBezTo>
                      <a:cubicBezTo>
                        <a:pt x="11" y="10"/>
                        <a:pt x="11"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3" y="10"/>
                        <a:pt x="13" y="10"/>
                      </a:cubicBezTo>
                      <a:cubicBezTo>
                        <a:pt x="13" y="10"/>
                        <a:pt x="14" y="10"/>
                        <a:pt x="14" y="10"/>
                      </a:cubicBezTo>
                      <a:cubicBezTo>
                        <a:pt x="14" y="10"/>
                        <a:pt x="14" y="10"/>
                        <a:pt x="14" y="10"/>
                      </a:cubicBezTo>
                      <a:cubicBezTo>
                        <a:pt x="14" y="10"/>
                        <a:pt x="14" y="10"/>
                        <a:pt x="14" y="10"/>
                      </a:cubicBezTo>
                      <a:cubicBezTo>
                        <a:pt x="14" y="10"/>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8"/>
                      </a:cubicBezTo>
                      <a:cubicBezTo>
                        <a:pt x="14" y="8"/>
                        <a:pt x="14" y="8"/>
                        <a:pt x="14" y="8"/>
                      </a:cubicBezTo>
                      <a:cubicBezTo>
                        <a:pt x="14" y="8"/>
                        <a:pt x="14" y="8"/>
                        <a:pt x="14" y="8"/>
                      </a:cubicBezTo>
                      <a:cubicBezTo>
                        <a:pt x="14" y="8"/>
                        <a:pt x="14" y="8"/>
                        <a:pt x="14" y="8"/>
                      </a:cubicBezTo>
                      <a:cubicBezTo>
                        <a:pt x="14" y="8"/>
                        <a:pt x="14" y="7"/>
                        <a:pt x="14" y="7"/>
                      </a:cubicBezTo>
                      <a:cubicBezTo>
                        <a:pt x="14" y="7"/>
                        <a:pt x="14" y="7"/>
                        <a:pt x="14" y="7"/>
                      </a:cubicBezTo>
                      <a:cubicBezTo>
                        <a:pt x="14" y="7"/>
                        <a:pt x="14" y="7"/>
                        <a:pt x="14" y="7"/>
                      </a:cubicBezTo>
                      <a:cubicBezTo>
                        <a:pt x="13" y="7"/>
                        <a:pt x="13" y="7"/>
                        <a:pt x="13" y="7"/>
                      </a:cubicBezTo>
                      <a:cubicBezTo>
                        <a:pt x="13" y="7"/>
                        <a:pt x="13" y="7"/>
                        <a:pt x="13" y="7"/>
                      </a:cubicBezTo>
                      <a:cubicBezTo>
                        <a:pt x="13" y="7"/>
                        <a:pt x="13" y="7"/>
                        <a:pt x="13" y="6"/>
                      </a:cubicBezTo>
                      <a:cubicBezTo>
                        <a:pt x="13" y="6"/>
                        <a:pt x="13" y="6"/>
                        <a:pt x="13" y="6"/>
                      </a:cubicBezTo>
                      <a:cubicBezTo>
                        <a:pt x="13" y="6"/>
                        <a:pt x="13" y="6"/>
                        <a:pt x="13" y="6"/>
                      </a:cubicBezTo>
                      <a:cubicBezTo>
                        <a:pt x="13" y="6"/>
                        <a:pt x="12" y="5"/>
                        <a:pt x="12" y="5"/>
                      </a:cubicBezTo>
                      <a:cubicBezTo>
                        <a:pt x="12" y="5"/>
                        <a:pt x="12" y="5"/>
                        <a:pt x="12" y="5"/>
                      </a:cubicBezTo>
                      <a:cubicBezTo>
                        <a:pt x="12" y="5"/>
                        <a:pt x="12" y="5"/>
                        <a:pt x="12" y="5"/>
                      </a:cubicBezTo>
                      <a:cubicBezTo>
                        <a:pt x="12" y="5"/>
                        <a:pt x="11" y="5"/>
                        <a:pt x="11" y="5"/>
                      </a:cubicBezTo>
                      <a:cubicBezTo>
                        <a:pt x="11" y="5"/>
                        <a:pt x="11" y="5"/>
                        <a:pt x="11" y="5"/>
                      </a:cubicBezTo>
                      <a:cubicBezTo>
                        <a:pt x="11" y="5"/>
                        <a:pt x="11" y="5"/>
                        <a:pt x="11" y="5"/>
                      </a:cubicBezTo>
                      <a:cubicBezTo>
                        <a:pt x="11" y="5"/>
                        <a:pt x="11" y="5"/>
                        <a:pt x="11" y="5"/>
                      </a:cubicBezTo>
                      <a:cubicBezTo>
                        <a:pt x="11" y="5"/>
                        <a:pt x="11" y="5"/>
                        <a:pt x="10" y="5"/>
                      </a:cubicBezTo>
                      <a:cubicBezTo>
                        <a:pt x="10" y="5"/>
                        <a:pt x="10" y="5"/>
                        <a:pt x="10" y="5"/>
                      </a:cubicBezTo>
                      <a:cubicBezTo>
                        <a:pt x="10" y="5"/>
                        <a:pt x="10" y="5"/>
                        <a:pt x="10" y="5"/>
                      </a:cubicBezTo>
                      <a:cubicBezTo>
                        <a:pt x="10" y="5"/>
                        <a:pt x="10" y="5"/>
                        <a:pt x="10" y="5"/>
                      </a:cubicBezTo>
                      <a:cubicBezTo>
                        <a:pt x="10" y="5"/>
                        <a:pt x="10"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4"/>
                        <a:pt x="8" y="4"/>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5" y="5"/>
                        <a:pt x="5" y="5"/>
                        <a:pt x="5" y="5"/>
                      </a:cubicBezTo>
                      <a:cubicBezTo>
                        <a:pt x="2" y="5"/>
                        <a:pt x="2" y="5"/>
                        <a:pt x="2"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2" y="6"/>
                        <a:pt x="2" y="6"/>
                      </a:cubicBezTo>
                      <a:cubicBezTo>
                        <a:pt x="2" y="6"/>
                        <a:pt x="2" y="6"/>
                        <a:pt x="2" y="6"/>
                      </a:cubicBezTo>
                      <a:cubicBezTo>
                        <a:pt x="3" y="7"/>
                        <a:pt x="3" y="7"/>
                        <a:pt x="3" y="7"/>
                      </a:cubicBezTo>
                      <a:cubicBezTo>
                        <a:pt x="2" y="7"/>
                        <a:pt x="2" y="7"/>
                        <a:pt x="2" y="7"/>
                      </a:cubicBezTo>
                      <a:cubicBezTo>
                        <a:pt x="2" y="10"/>
                        <a:pt x="2" y="10"/>
                        <a:pt x="2" y="10"/>
                      </a:cubicBezTo>
                      <a:cubicBezTo>
                        <a:pt x="2" y="10"/>
                        <a:pt x="1" y="10"/>
                        <a:pt x="1" y="10"/>
                      </a:cubicBezTo>
                      <a:cubicBezTo>
                        <a:pt x="1" y="10"/>
                        <a:pt x="2" y="11"/>
                        <a:pt x="2" y="11"/>
                      </a:cubicBezTo>
                      <a:cubicBezTo>
                        <a:pt x="1" y="11"/>
                        <a:pt x="1" y="11"/>
                        <a:pt x="1" y="11"/>
                      </a:cubicBezTo>
                      <a:cubicBezTo>
                        <a:pt x="1" y="12"/>
                        <a:pt x="1" y="12"/>
                        <a:pt x="1" y="12"/>
                      </a:cubicBezTo>
                      <a:cubicBezTo>
                        <a:pt x="1" y="12"/>
                        <a:pt x="1" y="12"/>
                        <a:pt x="1" y="12"/>
                      </a:cubicBezTo>
                      <a:cubicBezTo>
                        <a:pt x="1" y="13"/>
                        <a:pt x="1" y="13"/>
                        <a:pt x="1" y="13"/>
                      </a:cubicBezTo>
                      <a:cubicBezTo>
                        <a:pt x="1" y="13"/>
                        <a:pt x="1" y="13"/>
                        <a:pt x="1" y="13"/>
                      </a:cubicBezTo>
                      <a:cubicBezTo>
                        <a:pt x="1" y="13"/>
                        <a:pt x="0" y="13"/>
                        <a:pt x="0" y="13"/>
                      </a:cubicBezTo>
                      <a:cubicBezTo>
                        <a:pt x="0" y="13"/>
                        <a:pt x="0" y="13"/>
                        <a:pt x="0" y="13"/>
                      </a:cubicBezTo>
                      <a:cubicBezTo>
                        <a:pt x="0" y="13"/>
                        <a:pt x="0" y="13"/>
                        <a:pt x="0" y="13"/>
                      </a:cubicBezTo>
                      <a:cubicBezTo>
                        <a:pt x="0" y="13"/>
                        <a:pt x="0" y="13"/>
                        <a:pt x="0" y="13"/>
                      </a:cubicBezTo>
                      <a:cubicBezTo>
                        <a:pt x="2" y="15"/>
                        <a:pt x="2" y="15"/>
                        <a:pt x="2" y="15"/>
                      </a:cubicBezTo>
                      <a:cubicBezTo>
                        <a:pt x="2" y="15"/>
                        <a:pt x="2" y="15"/>
                        <a:pt x="2" y="15"/>
                      </a:cubicBezTo>
                      <a:cubicBezTo>
                        <a:pt x="2" y="16"/>
                        <a:pt x="2" y="16"/>
                        <a:pt x="2" y="16"/>
                      </a:cubicBezTo>
                      <a:cubicBezTo>
                        <a:pt x="3" y="16"/>
                        <a:pt x="3" y="16"/>
                        <a:pt x="3" y="16"/>
                      </a:cubicBezTo>
                      <a:cubicBezTo>
                        <a:pt x="4" y="16"/>
                        <a:pt x="4" y="16"/>
                        <a:pt x="4" y="16"/>
                      </a:cubicBezTo>
                      <a:cubicBezTo>
                        <a:pt x="5" y="16"/>
                        <a:pt x="5" y="16"/>
                        <a:pt x="5" y="16"/>
                      </a:cubicBezTo>
                      <a:cubicBezTo>
                        <a:pt x="6" y="17"/>
                        <a:pt x="6" y="17"/>
                        <a:pt x="6" y="17"/>
                      </a:cubicBezTo>
                      <a:cubicBezTo>
                        <a:pt x="6" y="18"/>
                        <a:pt x="6" y="18"/>
                        <a:pt x="6" y="18"/>
                      </a:cubicBezTo>
                      <a:cubicBezTo>
                        <a:pt x="6" y="18"/>
                        <a:pt x="6" y="18"/>
                        <a:pt x="6" y="18"/>
                      </a:cubicBezTo>
                      <a:cubicBezTo>
                        <a:pt x="6" y="18"/>
                        <a:pt x="6" y="18"/>
                        <a:pt x="6" y="18"/>
                      </a:cubicBezTo>
                      <a:cubicBezTo>
                        <a:pt x="6" y="18"/>
                        <a:pt x="7" y="18"/>
                        <a:pt x="7" y="18"/>
                      </a:cubicBezTo>
                      <a:cubicBezTo>
                        <a:pt x="7" y="19"/>
                        <a:pt x="7" y="18"/>
                        <a:pt x="7" y="18"/>
                      </a:cubicBezTo>
                      <a:cubicBezTo>
                        <a:pt x="7" y="18"/>
                        <a:pt x="7" y="19"/>
                        <a:pt x="7" y="19"/>
                      </a:cubicBezTo>
                      <a:cubicBezTo>
                        <a:pt x="7" y="19"/>
                        <a:pt x="7" y="19"/>
                        <a:pt x="7" y="19"/>
                      </a:cubicBezTo>
                      <a:cubicBezTo>
                        <a:pt x="7" y="19"/>
                        <a:pt x="8" y="19"/>
                        <a:pt x="8" y="19"/>
                      </a:cubicBezTo>
                      <a:cubicBezTo>
                        <a:pt x="8" y="19"/>
                        <a:pt x="8" y="19"/>
                        <a:pt x="8" y="19"/>
                      </a:cubicBezTo>
                      <a:cubicBezTo>
                        <a:pt x="8" y="19"/>
                        <a:pt x="8" y="19"/>
                        <a:pt x="8" y="19"/>
                      </a:cubicBezTo>
                      <a:cubicBezTo>
                        <a:pt x="9" y="19"/>
                        <a:pt x="9" y="19"/>
                        <a:pt x="9" y="19"/>
                      </a:cubicBezTo>
                      <a:cubicBezTo>
                        <a:pt x="10" y="19"/>
                        <a:pt x="10" y="19"/>
                        <a:pt x="10" y="19"/>
                      </a:cubicBezTo>
                      <a:cubicBezTo>
                        <a:pt x="10" y="19"/>
                        <a:pt x="10" y="19"/>
                        <a:pt x="10" y="19"/>
                      </a:cubicBezTo>
                      <a:cubicBezTo>
                        <a:pt x="15" y="19"/>
                        <a:pt x="15" y="19"/>
                        <a:pt x="15" y="19"/>
                      </a:cubicBezTo>
                      <a:cubicBezTo>
                        <a:pt x="15" y="19"/>
                        <a:pt x="15" y="19"/>
                        <a:pt x="15" y="19"/>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74" name="Freeform 708">
                  <a:extLst>
                    <a:ext uri="{FF2B5EF4-FFF2-40B4-BE49-F238E27FC236}">
                      <a16:creationId xmlns:a16="http://schemas.microsoft.com/office/drawing/2014/main" id="{136F02D9-FDB0-43BB-6610-941976EE9314}"/>
                    </a:ext>
                  </a:extLst>
                </p:cNvPr>
                <p:cNvSpPr>
                  <a:spLocks noEditPoints="1"/>
                </p:cNvSpPr>
                <p:nvPr/>
              </p:nvSpPr>
              <p:spPr bwMode="auto">
                <a:xfrm>
                  <a:off x="9509125" y="4954588"/>
                  <a:ext cx="36512" cy="7938"/>
                </a:xfrm>
                <a:custGeom>
                  <a:avLst/>
                  <a:gdLst>
                    <a:gd name="T0" fmla="*/ 1 w 9"/>
                    <a:gd name="T1" fmla="*/ 0 h 2"/>
                    <a:gd name="T2" fmla="*/ 1 w 9"/>
                    <a:gd name="T3" fmla="*/ 0 h 2"/>
                    <a:gd name="T4" fmla="*/ 2 w 9"/>
                    <a:gd name="T5" fmla="*/ 0 h 2"/>
                    <a:gd name="T6" fmla="*/ 3 w 9"/>
                    <a:gd name="T7" fmla="*/ 0 h 2"/>
                    <a:gd name="T8" fmla="*/ 4 w 9"/>
                    <a:gd name="T9" fmla="*/ 0 h 2"/>
                    <a:gd name="T10" fmla="*/ 5 w 9"/>
                    <a:gd name="T11" fmla="*/ 0 h 2"/>
                    <a:gd name="T12" fmla="*/ 5 w 9"/>
                    <a:gd name="T13" fmla="*/ 0 h 2"/>
                    <a:gd name="T14" fmla="*/ 6 w 9"/>
                    <a:gd name="T15" fmla="*/ 0 h 2"/>
                    <a:gd name="T16" fmla="*/ 6 w 9"/>
                    <a:gd name="T17" fmla="*/ 0 h 2"/>
                    <a:gd name="T18" fmla="*/ 6 w 9"/>
                    <a:gd name="T19" fmla="*/ 0 h 2"/>
                    <a:gd name="T20" fmla="*/ 6 w 9"/>
                    <a:gd name="T21" fmla="*/ 0 h 2"/>
                    <a:gd name="T22" fmla="*/ 6 w 9"/>
                    <a:gd name="T23" fmla="*/ 0 h 2"/>
                    <a:gd name="T24" fmla="*/ 5 w 9"/>
                    <a:gd name="T25" fmla="*/ 0 h 2"/>
                    <a:gd name="T26" fmla="*/ 5 w 9"/>
                    <a:gd name="T27" fmla="*/ 1 h 2"/>
                    <a:gd name="T28" fmla="*/ 5 w 9"/>
                    <a:gd name="T29" fmla="*/ 1 h 2"/>
                    <a:gd name="T30" fmla="*/ 4 w 9"/>
                    <a:gd name="T31" fmla="*/ 1 h 2"/>
                    <a:gd name="T32" fmla="*/ 4 w 9"/>
                    <a:gd name="T33" fmla="*/ 1 h 2"/>
                    <a:gd name="T34" fmla="*/ 3 w 9"/>
                    <a:gd name="T35" fmla="*/ 1 h 2"/>
                    <a:gd name="T36" fmla="*/ 3 w 9"/>
                    <a:gd name="T37" fmla="*/ 1 h 2"/>
                    <a:gd name="T38" fmla="*/ 2 w 9"/>
                    <a:gd name="T39" fmla="*/ 1 h 2"/>
                    <a:gd name="T40" fmla="*/ 2 w 9"/>
                    <a:gd name="T41" fmla="*/ 1 h 2"/>
                    <a:gd name="T42" fmla="*/ 1 w 9"/>
                    <a:gd name="T43" fmla="*/ 1 h 2"/>
                    <a:gd name="T44" fmla="*/ 1 w 9"/>
                    <a:gd name="T45" fmla="*/ 1 h 2"/>
                    <a:gd name="T46" fmla="*/ 0 w 9"/>
                    <a:gd name="T47" fmla="*/ 2 h 2"/>
                    <a:gd name="T48" fmla="*/ 0 w 9"/>
                    <a:gd name="T49" fmla="*/ 1 h 2"/>
                    <a:gd name="T50" fmla="*/ 0 w 9"/>
                    <a:gd name="T51" fmla="*/ 1 h 2"/>
                    <a:gd name="T52" fmla="*/ 1 w 9"/>
                    <a:gd name="T53" fmla="*/ 1 h 2"/>
                    <a:gd name="T54" fmla="*/ 0 w 9"/>
                    <a:gd name="T55" fmla="*/ 0 h 2"/>
                    <a:gd name="T56" fmla="*/ 1 w 9"/>
                    <a:gd name="T57" fmla="*/ 0 h 2"/>
                    <a:gd name="T58" fmla="*/ 8 w 9"/>
                    <a:gd name="T59" fmla="*/ 2 h 2"/>
                    <a:gd name="T60" fmla="*/ 8 w 9"/>
                    <a:gd name="T61" fmla="*/ 2 h 2"/>
                    <a:gd name="T62" fmla="*/ 8 w 9"/>
                    <a:gd name="T63" fmla="*/ 2 h 2"/>
                    <a:gd name="T64" fmla="*/ 9 w 9"/>
                    <a:gd name="T65" fmla="*/ 2 h 2"/>
                    <a:gd name="T66" fmla="*/ 9 w 9"/>
                    <a:gd name="T67" fmla="*/ 2 h 2"/>
                    <a:gd name="T68" fmla="*/ 9 w 9"/>
                    <a:gd name="T69" fmla="*/ 2 h 2"/>
                    <a:gd name="T70" fmla="*/ 9 w 9"/>
                    <a:gd name="T71" fmla="*/ 2 h 2"/>
                    <a:gd name="T72" fmla="*/ 9 w 9"/>
                    <a:gd name="T73" fmla="*/ 2 h 2"/>
                    <a:gd name="T74" fmla="*/ 9 w 9"/>
                    <a:gd name="T75" fmla="*/ 2 h 2"/>
                    <a:gd name="T76" fmla="*/ 9 w 9"/>
                    <a:gd name="T77" fmla="*/ 2 h 2"/>
                    <a:gd name="T78" fmla="*/ 9 w 9"/>
                    <a:gd name="T79" fmla="*/ 2 h 2"/>
                    <a:gd name="T80" fmla="*/ 9 w 9"/>
                    <a:gd name="T81" fmla="*/ 2 h 2"/>
                    <a:gd name="T82" fmla="*/ 9 w 9"/>
                    <a:gd name="T83" fmla="*/ 2 h 2"/>
                    <a:gd name="T84" fmla="*/ 8 w 9"/>
                    <a:gd name="T8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2">
                      <a:moveTo>
                        <a:pt x="1" y="0"/>
                      </a:moveTo>
                      <a:cubicBezTo>
                        <a:pt x="1" y="0"/>
                        <a:pt x="1" y="0"/>
                        <a:pt x="1" y="0"/>
                      </a:cubicBezTo>
                      <a:cubicBezTo>
                        <a:pt x="1" y="0"/>
                        <a:pt x="1" y="0"/>
                        <a:pt x="1" y="0"/>
                      </a:cubicBezTo>
                      <a:cubicBezTo>
                        <a:pt x="1" y="0"/>
                        <a:pt x="1" y="0"/>
                        <a:pt x="1" y="0"/>
                      </a:cubicBezTo>
                      <a:cubicBezTo>
                        <a:pt x="1" y="0"/>
                        <a:pt x="1" y="0"/>
                        <a:pt x="2" y="0"/>
                      </a:cubicBezTo>
                      <a:cubicBezTo>
                        <a:pt x="2" y="0"/>
                        <a:pt x="2" y="0"/>
                        <a:pt x="2" y="0"/>
                      </a:cubicBezTo>
                      <a:cubicBezTo>
                        <a:pt x="2" y="0"/>
                        <a:pt x="2" y="0"/>
                        <a:pt x="3" y="0"/>
                      </a:cubicBezTo>
                      <a:cubicBezTo>
                        <a:pt x="3" y="0"/>
                        <a:pt x="3" y="0"/>
                        <a:pt x="3" y="0"/>
                      </a:cubicBezTo>
                      <a:cubicBezTo>
                        <a:pt x="3" y="0"/>
                        <a:pt x="4" y="0"/>
                        <a:pt x="4" y="0"/>
                      </a:cubicBezTo>
                      <a:cubicBezTo>
                        <a:pt x="4" y="0"/>
                        <a:pt x="4" y="0"/>
                        <a:pt x="4" y="0"/>
                      </a:cubicBezTo>
                      <a:cubicBezTo>
                        <a:pt x="4" y="0"/>
                        <a:pt x="4" y="0"/>
                        <a:pt x="4" y="0"/>
                      </a:cubicBezTo>
                      <a:cubicBezTo>
                        <a:pt x="4" y="0"/>
                        <a:pt x="4" y="0"/>
                        <a:pt x="5" y="0"/>
                      </a:cubicBezTo>
                      <a:cubicBezTo>
                        <a:pt x="5" y="0"/>
                        <a:pt x="5" y="0"/>
                        <a:pt x="5" y="0"/>
                      </a:cubicBezTo>
                      <a:cubicBezTo>
                        <a:pt x="5" y="0"/>
                        <a:pt x="5" y="0"/>
                        <a:pt x="5" y="0"/>
                      </a:cubicBezTo>
                      <a:cubicBezTo>
                        <a:pt x="5" y="0"/>
                        <a:pt x="5" y="0"/>
                        <a:pt x="5"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5" y="0"/>
                        <a:pt x="5" y="0"/>
                      </a:cubicBezTo>
                      <a:cubicBezTo>
                        <a:pt x="5" y="0"/>
                        <a:pt x="5" y="0"/>
                        <a:pt x="5" y="0"/>
                      </a:cubicBezTo>
                      <a:cubicBezTo>
                        <a:pt x="5" y="0"/>
                        <a:pt x="5" y="0"/>
                        <a:pt x="5" y="1"/>
                      </a:cubicBezTo>
                      <a:cubicBezTo>
                        <a:pt x="5" y="1"/>
                        <a:pt x="5" y="1"/>
                        <a:pt x="5" y="1"/>
                      </a:cubicBezTo>
                      <a:cubicBezTo>
                        <a:pt x="5" y="1"/>
                        <a:pt x="5" y="1"/>
                        <a:pt x="5" y="1"/>
                      </a:cubicBezTo>
                      <a:cubicBezTo>
                        <a:pt x="5" y="1"/>
                        <a:pt x="5" y="1"/>
                        <a:pt x="5" y="1"/>
                      </a:cubicBezTo>
                      <a:cubicBezTo>
                        <a:pt x="5"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2" y="1"/>
                      </a:cubicBezTo>
                      <a:cubicBezTo>
                        <a:pt x="2" y="1"/>
                        <a:pt x="2" y="1"/>
                        <a:pt x="2" y="1"/>
                      </a:cubicBezTo>
                      <a:cubicBezTo>
                        <a:pt x="2" y="1"/>
                        <a:pt x="2" y="1"/>
                        <a:pt x="2" y="1"/>
                      </a:cubicBezTo>
                      <a:cubicBezTo>
                        <a:pt x="2" y="1"/>
                        <a:pt x="2" y="1"/>
                        <a:pt x="2" y="1"/>
                      </a:cubicBezTo>
                      <a:cubicBezTo>
                        <a:pt x="2" y="1"/>
                        <a:pt x="1" y="1"/>
                        <a:pt x="1" y="1"/>
                      </a:cubicBezTo>
                      <a:cubicBezTo>
                        <a:pt x="1" y="1"/>
                        <a:pt x="1" y="1"/>
                        <a:pt x="1" y="1"/>
                      </a:cubicBezTo>
                      <a:cubicBezTo>
                        <a:pt x="1" y="1"/>
                        <a:pt x="1" y="1"/>
                        <a:pt x="1" y="1"/>
                      </a:cubicBezTo>
                      <a:cubicBezTo>
                        <a:pt x="1" y="1"/>
                        <a:pt x="1" y="1"/>
                        <a:pt x="1" y="1"/>
                      </a:cubicBezTo>
                      <a:cubicBezTo>
                        <a:pt x="1" y="1"/>
                        <a:pt x="0" y="1"/>
                        <a:pt x="0" y="1"/>
                      </a:cubicBezTo>
                      <a:cubicBezTo>
                        <a:pt x="0" y="1"/>
                        <a:pt x="0" y="2"/>
                        <a:pt x="0" y="2"/>
                      </a:cubicBezTo>
                      <a:cubicBezTo>
                        <a:pt x="0" y="2"/>
                        <a:pt x="0" y="2"/>
                        <a:pt x="0" y="2"/>
                      </a:cubicBezTo>
                      <a:cubicBezTo>
                        <a:pt x="0" y="2"/>
                        <a:pt x="0" y="1"/>
                        <a:pt x="0" y="1"/>
                      </a:cubicBezTo>
                      <a:cubicBezTo>
                        <a:pt x="0" y="1"/>
                        <a:pt x="0" y="1"/>
                        <a:pt x="0" y="1"/>
                      </a:cubicBezTo>
                      <a:cubicBezTo>
                        <a:pt x="0" y="1"/>
                        <a:pt x="0" y="1"/>
                        <a:pt x="0" y="1"/>
                      </a:cubicBezTo>
                      <a:cubicBezTo>
                        <a:pt x="0" y="1"/>
                        <a:pt x="0" y="1"/>
                        <a:pt x="0" y="1"/>
                      </a:cubicBezTo>
                      <a:cubicBezTo>
                        <a:pt x="0" y="1"/>
                        <a:pt x="0" y="1"/>
                        <a:pt x="1" y="1"/>
                      </a:cubicBezTo>
                      <a:cubicBezTo>
                        <a:pt x="1" y="1"/>
                        <a:pt x="1" y="0"/>
                        <a:pt x="1" y="0"/>
                      </a:cubicBezTo>
                      <a:cubicBezTo>
                        <a:pt x="1" y="0"/>
                        <a:pt x="0" y="0"/>
                        <a:pt x="0" y="0"/>
                      </a:cubicBezTo>
                      <a:cubicBezTo>
                        <a:pt x="0" y="0"/>
                        <a:pt x="0" y="0"/>
                        <a:pt x="0" y="0"/>
                      </a:cubicBezTo>
                      <a:cubicBezTo>
                        <a:pt x="1" y="0"/>
                        <a:pt x="1" y="0"/>
                        <a:pt x="1" y="0"/>
                      </a:cubicBezTo>
                      <a:close/>
                      <a:moveTo>
                        <a:pt x="8" y="2"/>
                      </a:move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8" y="2"/>
                        <a:pt x="8" y="2"/>
                      </a:cubicBezTo>
                      <a:cubicBezTo>
                        <a:pt x="8" y="2"/>
                        <a:pt x="8" y="2"/>
                        <a:pt x="8" y="2"/>
                      </a:cubicBezTo>
                      <a:cubicBezTo>
                        <a:pt x="8" y="2"/>
                        <a:pt x="8" y="2"/>
                        <a:pt x="8" y="2"/>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75" name="Freeform 709">
                  <a:extLst>
                    <a:ext uri="{FF2B5EF4-FFF2-40B4-BE49-F238E27FC236}">
                      <a16:creationId xmlns:a16="http://schemas.microsoft.com/office/drawing/2014/main" id="{3196A378-56CD-2CB1-F0CD-C5DA5179FFFB}"/>
                    </a:ext>
                  </a:extLst>
                </p:cNvPr>
                <p:cNvSpPr>
                  <a:spLocks noEditPoints="1"/>
                </p:cNvSpPr>
                <p:nvPr/>
              </p:nvSpPr>
              <p:spPr bwMode="auto">
                <a:xfrm>
                  <a:off x="9437688" y="5008563"/>
                  <a:ext cx="92075" cy="58738"/>
                </a:xfrm>
                <a:custGeom>
                  <a:avLst/>
                  <a:gdLst>
                    <a:gd name="T0" fmla="*/ 19 w 22"/>
                    <a:gd name="T1" fmla="*/ 13 h 14"/>
                    <a:gd name="T2" fmla="*/ 18 w 22"/>
                    <a:gd name="T3" fmla="*/ 12 h 14"/>
                    <a:gd name="T4" fmla="*/ 17 w 22"/>
                    <a:gd name="T5" fmla="*/ 12 h 14"/>
                    <a:gd name="T6" fmla="*/ 16 w 22"/>
                    <a:gd name="T7" fmla="*/ 11 h 14"/>
                    <a:gd name="T8" fmla="*/ 14 w 22"/>
                    <a:gd name="T9" fmla="*/ 11 h 14"/>
                    <a:gd name="T10" fmla="*/ 13 w 22"/>
                    <a:gd name="T11" fmla="*/ 11 h 14"/>
                    <a:gd name="T12" fmla="*/ 12 w 22"/>
                    <a:gd name="T13" fmla="*/ 10 h 14"/>
                    <a:gd name="T14" fmla="*/ 12 w 22"/>
                    <a:gd name="T15" fmla="*/ 9 h 14"/>
                    <a:gd name="T16" fmla="*/ 12 w 22"/>
                    <a:gd name="T17" fmla="*/ 9 h 14"/>
                    <a:gd name="T18" fmla="*/ 12 w 22"/>
                    <a:gd name="T19" fmla="*/ 8 h 14"/>
                    <a:gd name="T20" fmla="*/ 12 w 22"/>
                    <a:gd name="T21" fmla="*/ 6 h 14"/>
                    <a:gd name="T22" fmla="*/ 10 w 22"/>
                    <a:gd name="T23" fmla="*/ 4 h 14"/>
                    <a:gd name="T24" fmla="*/ 9 w 22"/>
                    <a:gd name="T25" fmla="*/ 3 h 14"/>
                    <a:gd name="T26" fmla="*/ 7 w 22"/>
                    <a:gd name="T27" fmla="*/ 2 h 14"/>
                    <a:gd name="T28" fmla="*/ 6 w 22"/>
                    <a:gd name="T29" fmla="*/ 1 h 14"/>
                    <a:gd name="T30" fmla="*/ 5 w 22"/>
                    <a:gd name="T31" fmla="*/ 1 h 14"/>
                    <a:gd name="T32" fmla="*/ 0 w 22"/>
                    <a:gd name="T33" fmla="*/ 7 h 14"/>
                    <a:gd name="T34" fmla="*/ 1 w 22"/>
                    <a:gd name="T35" fmla="*/ 8 h 14"/>
                    <a:gd name="T36" fmla="*/ 3 w 22"/>
                    <a:gd name="T37" fmla="*/ 9 h 14"/>
                    <a:gd name="T38" fmla="*/ 4 w 22"/>
                    <a:gd name="T39" fmla="*/ 10 h 14"/>
                    <a:gd name="T40" fmla="*/ 6 w 22"/>
                    <a:gd name="T41" fmla="*/ 12 h 14"/>
                    <a:gd name="T42" fmla="*/ 7 w 22"/>
                    <a:gd name="T43" fmla="*/ 13 h 14"/>
                    <a:gd name="T44" fmla="*/ 9 w 22"/>
                    <a:gd name="T45" fmla="*/ 13 h 14"/>
                    <a:gd name="T46" fmla="*/ 11 w 22"/>
                    <a:gd name="T47" fmla="*/ 14 h 14"/>
                    <a:gd name="T48" fmla="*/ 14 w 22"/>
                    <a:gd name="T49" fmla="*/ 14 h 14"/>
                    <a:gd name="T50" fmla="*/ 21 w 22"/>
                    <a:gd name="T51" fmla="*/ 10 h 14"/>
                    <a:gd name="T52" fmla="*/ 21 w 22"/>
                    <a:gd name="T53" fmla="*/ 9 h 14"/>
                    <a:gd name="T54" fmla="*/ 21 w 22"/>
                    <a:gd name="T55" fmla="*/ 10 h 14"/>
                    <a:gd name="T56" fmla="*/ 21 w 22"/>
                    <a:gd name="T57" fmla="*/ 10 h 14"/>
                    <a:gd name="T58" fmla="*/ 22 w 22"/>
                    <a:gd name="T59" fmla="*/ 10 h 14"/>
                    <a:gd name="T60" fmla="*/ 21 w 22"/>
                    <a:gd name="T61" fmla="*/ 9 h 14"/>
                    <a:gd name="T62" fmla="*/ 20 w 22"/>
                    <a:gd name="T63" fmla="*/ 9 h 14"/>
                    <a:gd name="T64" fmla="*/ 20 w 22"/>
                    <a:gd name="T65" fmla="*/ 9 h 14"/>
                    <a:gd name="T66" fmla="*/ 21 w 22"/>
                    <a:gd name="T67" fmla="*/ 10 h 14"/>
                    <a:gd name="T68" fmla="*/ 21 w 22"/>
                    <a:gd name="T69" fmla="*/ 10 h 14"/>
                    <a:gd name="T70" fmla="*/ 22 w 22"/>
                    <a:gd name="T71" fmla="*/ 10 h 14"/>
                    <a:gd name="T72" fmla="*/ 20 w 22"/>
                    <a:gd name="T73" fmla="*/ 8 h 14"/>
                    <a:gd name="T74" fmla="*/ 20 w 22"/>
                    <a:gd name="T75" fmla="*/ 8 h 14"/>
                    <a:gd name="T76" fmla="*/ 20 w 22"/>
                    <a:gd name="T77" fmla="*/ 8 h 14"/>
                    <a:gd name="T78" fmla="*/ 20 w 22"/>
                    <a:gd name="T79" fmla="*/ 8 h 14"/>
                    <a:gd name="T80" fmla="*/ 15 w 22"/>
                    <a:gd name="T81" fmla="*/ 6 h 14"/>
                    <a:gd name="T82" fmla="*/ 15 w 22"/>
                    <a:gd name="T83" fmla="*/ 6 h 14"/>
                    <a:gd name="T84" fmla="*/ 15 w 22"/>
                    <a:gd name="T85" fmla="*/ 6 h 14"/>
                    <a:gd name="T86" fmla="*/ 14 w 22"/>
                    <a:gd name="T87" fmla="*/ 4 h 14"/>
                    <a:gd name="T88" fmla="*/ 13 w 22"/>
                    <a:gd name="T89" fmla="*/ 4 h 14"/>
                    <a:gd name="T90" fmla="*/ 13 w 22"/>
                    <a:gd name="T91" fmla="*/ 5 h 14"/>
                    <a:gd name="T92" fmla="*/ 13 w 22"/>
                    <a:gd name="T93" fmla="*/ 5 h 14"/>
                    <a:gd name="T94" fmla="*/ 13 w 22"/>
                    <a:gd name="T95" fmla="*/ 6 h 14"/>
                    <a:gd name="T96" fmla="*/ 14 w 22"/>
                    <a:gd name="T97" fmla="*/ 5 h 14"/>
                    <a:gd name="T98" fmla="*/ 7 w 22"/>
                    <a:gd name="T99" fmla="*/ 1 h 14"/>
                    <a:gd name="T100" fmla="*/ 7 w 22"/>
                    <a:gd name="T101" fmla="*/ 1 h 14"/>
                    <a:gd name="T102" fmla="*/ 7 w 22"/>
                    <a:gd name="T103" fmla="*/ 1 h 14"/>
                    <a:gd name="T104" fmla="*/ 7 w 22"/>
                    <a:gd name="T105"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 h="14">
                      <a:moveTo>
                        <a:pt x="3" y="9"/>
                      </a:moveTo>
                      <a:cubicBezTo>
                        <a:pt x="3" y="9"/>
                        <a:pt x="3" y="9"/>
                        <a:pt x="3" y="9"/>
                      </a:cubicBezTo>
                      <a:cubicBezTo>
                        <a:pt x="4" y="9"/>
                        <a:pt x="4" y="9"/>
                        <a:pt x="4" y="9"/>
                      </a:cubicBezTo>
                      <a:lnTo>
                        <a:pt x="3" y="9"/>
                      </a:lnTo>
                      <a:close/>
                      <a:moveTo>
                        <a:pt x="19" y="13"/>
                      </a:moveTo>
                      <a:cubicBezTo>
                        <a:pt x="19" y="13"/>
                        <a:pt x="19" y="13"/>
                        <a:pt x="19" y="13"/>
                      </a:cubicBezTo>
                      <a:cubicBezTo>
                        <a:pt x="19" y="13"/>
                        <a:pt x="18" y="13"/>
                        <a:pt x="18" y="13"/>
                      </a:cubicBezTo>
                      <a:cubicBezTo>
                        <a:pt x="18" y="13"/>
                        <a:pt x="18" y="13"/>
                        <a:pt x="18" y="13"/>
                      </a:cubicBezTo>
                      <a:cubicBezTo>
                        <a:pt x="18" y="13"/>
                        <a:pt x="18" y="13"/>
                        <a:pt x="18" y="13"/>
                      </a:cubicBezTo>
                      <a:cubicBezTo>
                        <a:pt x="18" y="13"/>
                        <a:pt x="18" y="12"/>
                        <a:pt x="18" y="12"/>
                      </a:cubicBezTo>
                      <a:cubicBezTo>
                        <a:pt x="18" y="12"/>
                        <a:pt x="18"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1"/>
                        <a:pt x="17" y="11"/>
                      </a:cubicBezTo>
                      <a:cubicBezTo>
                        <a:pt x="17" y="11"/>
                        <a:pt x="16" y="11"/>
                        <a:pt x="16" y="12"/>
                      </a:cubicBezTo>
                      <a:cubicBezTo>
                        <a:pt x="16" y="12"/>
                        <a:pt x="16" y="12"/>
                        <a:pt x="16" y="11"/>
                      </a:cubicBezTo>
                      <a:cubicBezTo>
                        <a:pt x="16" y="11"/>
                        <a:pt x="16" y="11"/>
                        <a:pt x="16" y="11"/>
                      </a:cubicBezTo>
                      <a:cubicBezTo>
                        <a:pt x="16" y="11"/>
                        <a:pt x="16" y="11"/>
                        <a:pt x="16" y="11"/>
                      </a:cubicBezTo>
                      <a:cubicBezTo>
                        <a:pt x="16" y="11"/>
                        <a:pt x="16" y="11"/>
                        <a:pt x="16" y="11"/>
                      </a:cubicBezTo>
                      <a:cubicBezTo>
                        <a:pt x="16" y="11"/>
                        <a:pt x="15" y="11"/>
                        <a:pt x="15" y="11"/>
                      </a:cubicBezTo>
                      <a:cubicBezTo>
                        <a:pt x="15" y="11"/>
                        <a:pt x="15" y="11"/>
                        <a:pt x="15" y="11"/>
                      </a:cubicBezTo>
                      <a:cubicBezTo>
                        <a:pt x="15" y="11"/>
                        <a:pt x="15" y="11"/>
                        <a:pt x="15" y="11"/>
                      </a:cubicBezTo>
                      <a:cubicBezTo>
                        <a:pt x="15" y="11"/>
                        <a:pt x="14" y="11"/>
                        <a:pt x="14" y="11"/>
                      </a:cubicBezTo>
                      <a:cubicBezTo>
                        <a:pt x="14" y="11"/>
                        <a:pt x="14" y="11"/>
                        <a:pt x="14" y="11"/>
                      </a:cubicBezTo>
                      <a:cubicBezTo>
                        <a:pt x="14" y="11"/>
                        <a:pt x="14" y="11"/>
                        <a:pt x="14" y="11"/>
                      </a:cubicBezTo>
                      <a:cubicBezTo>
                        <a:pt x="14" y="11"/>
                        <a:pt x="14" y="11"/>
                        <a:pt x="14" y="11"/>
                      </a:cubicBezTo>
                      <a:cubicBezTo>
                        <a:pt x="13" y="11"/>
                        <a:pt x="13" y="11"/>
                        <a:pt x="13" y="11"/>
                      </a:cubicBezTo>
                      <a:cubicBezTo>
                        <a:pt x="13" y="10"/>
                        <a:pt x="13" y="11"/>
                        <a:pt x="13" y="11"/>
                      </a:cubicBezTo>
                      <a:cubicBezTo>
                        <a:pt x="13" y="11"/>
                        <a:pt x="13" y="11"/>
                        <a:pt x="13" y="11"/>
                      </a:cubicBezTo>
                      <a:cubicBezTo>
                        <a:pt x="13" y="11"/>
                        <a:pt x="13" y="11"/>
                        <a:pt x="13" y="11"/>
                      </a:cubicBezTo>
                      <a:cubicBezTo>
                        <a:pt x="12" y="11"/>
                        <a:pt x="12" y="11"/>
                        <a:pt x="12" y="11"/>
                      </a:cubicBezTo>
                      <a:cubicBezTo>
                        <a:pt x="12" y="11"/>
                        <a:pt x="12" y="11"/>
                        <a:pt x="12" y="11"/>
                      </a:cubicBezTo>
                      <a:cubicBezTo>
                        <a:pt x="12" y="11"/>
                        <a:pt x="12" y="11"/>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7"/>
                        <a:pt x="12" y="7"/>
                        <a:pt x="12" y="7"/>
                      </a:cubicBezTo>
                      <a:cubicBezTo>
                        <a:pt x="12" y="7"/>
                        <a:pt x="12" y="7"/>
                        <a:pt x="12" y="7"/>
                      </a:cubicBezTo>
                      <a:cubicBezTo>
                        <a:pt x="12" y="7"/>
                        <a:pt x="12" y="6"/>
                        <a:pt x="12" y="6"/>
                      </a:cubicBezTo>
                      <a:cubicBezTo>
                        <a:pt x="12" y="6"/>
                        <a:pt x="12" y="6"/>
                        <a:pt x="12" y="6"/>
                      </a:cubicBezTo>
                      <a:cubicBezTo>
                        <a:pt x="12" y="6"/>
                        <a:pt x="12" y="6"/>
                        <a:pt x="12" y="6"/>
                      </a:cubicBezTo>
                      <a:cubicBezTo>
                        <a:pt x="11" y="6"/>
                        <a:pt x="11" y="5"/>
                        <a:pt x="11" y="5"/>
                      </a:cubicBezTo>
                      <a:cubicBezTo>
                        <a:pt x="11" y="5"/>
                        <a:pt x="11" y="5"/>
                        <a:pt x="10" y="5"/>
                      </a:cubicBezTo>
                      <a:cubicBezTo>
                        <a:pt x="10" y="5"/>
                        <a:pt x="10" y="5"/>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9" y="4"/>
                      </a:cubicBezTo>
                      <a:cubicBezTo>
                        <a:pt x="9" y="4"/>
                        <a:pt x="9" y="4"/>
                        <a:pt x="9" y="4"/>
                      </a:cubicBezTo>
                      <a:cubicBezTo>
                        <a:pt x="9" y="3"/>
                        <a:pt x="9" y="3"/>
                        <a:pt x="9" y="3"/>
                      </a:cubicBezTo>
                      <a:cubicBezTo>
                        <a:pt x="9" y="3"/>
                        <a:pt x="9" y="3"/>
                        <a:pt x="9" y="3"/>
                      </a:cubicBezTo>
                      <a:cubicBezTo>
                        <a:pt x="9" y="3"/>
                        <a:pt x="8" y="3"/>
                        <a:pt x="8" y="3"/>
                      </a:cubicBezTo>
                      <a:cubicBezTo>
                        <a:pt x="8" y="3"/>
                        <a:pt x="8" y="3"/>
                        <a:pt x="8" y="3"/>
                      </a:cubicBezTo>
                      <a:cubicBezTo>
                        <a:pt x="8" y="3"/>
                        <a:pt x="7" y="3"/>
                        <a:pt x="7" y="3"/>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1"/>
                        <a:pt x="6" y="1"/>
                      </a:cubicBezTo>
                      <a:cubicBezTo>
                        <a:pt x="6" y="1"/>
                        <a:pt x="6" y="1"/>
                        <a:pt x="6" y="1"/>
                      </a:cubicBezTo>
                      <a:cubicBezTo>
                        <a:pt x="6" y="1"/>
                        <a:pt x="6"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0"/>
                        <a:pt x="4" y="0"/>
                      </a:cubicBezTo>
                      <a:cubicBezTo>
                        <a:pt x="4" y="4"/>
                        <a:pt x="4" y="4"/>
                        <a:pt x="4" y="4"/>
                      </a:cubicBezTo>
                      <a:cubicBezTo>
                        <a:pt x="0" y="7"/>
                        <a:pt x="0" y="7"/>
                        <a:pt x="0" y="7"/>
                      </a:cubicBezTo>
                      <a:cubicBezTo>
                        <a:pt x="0" y="7"/>
                        <a:pt x="0" y="7"/>
                        <a:pt x="0" y="7"/>
                      </a:cubicBezTo>
                      <a:cubicBezTo>
                        <a:pt x="0" y="8"/>
                        <a:pt x="0" y="8"/>
                        <a:pt x="0" y="8"/>
                      </a:cubicBezTo>
                      <a:cubicBezTo>
                        <a:pt x="1" y="8"/>
                        <a:pt x="1" y="8"/>
                        <a:pt x="1" y="8"/>
                      </a:cubicBezTo>
                      <a:cubicBezTo>
                        <a:pt x="1" y="8"/>
                        <a:pt x="1" y="8"/>
                        <a:pt x="1" y="8"/>
                      </a:cubicBezTo>
                      <a:cubicBezTo>
                        <a:pt x="1" y="8"/>
                        <a:pt x="1" y="8"/>
                        <a:pt x="1" y="8"/>
                      </a:cubicBezTo>
                      <a:cubicBezTo>
                        <a:pt x="1" y="8"/>
                        <a:pt x="1" y="9"/>
                        <a:pt x="1"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4" y="9"/>
                        <a:pt x="4" y="9"/>
                        <a:pt x="4" y="9"/>
                      </a:cubicBezTo>
                      <a:cubicBezTo>
                        <a:pt x="4" y="10"/>
                        <a:pt x="4" y="10"/>
                        <a:pt x="4" y="10"/>
                      </a:cubicBezTo>
                      <a:cubicBezTo>
                        <a:pt x="4" y="10"/>
                        <a:pt x="4" y="10"/>
                        <a:pt x="4" y="10"/>
                      </a:cubicBezTo>
                      <a:cubicBezTo>
                        <a:pt x="4" y="10"/>
                        <a:pt x="4" y="10"/>
                        <a:pt x="4" y="10"/>
                      </a:cubicBezTo>
                      <a:cubicBezTo>
                        <a:pt x="5" y="10"/>
                        <a:pt x="5" y="10"/>
                        <a:pt x="5" y="10"/>
                      </a:cubicBezTo>
                      <a:cubicBezTo>
                        <a:pt x="5" y="11"/>
                        <a:pt x="5" y="11"/>
                        <a:pt x="5" y="11"/>
                      </a:cubicBezTo>
                      <a:cubicBezTo>
                        <a:pt x="5" y="11"/>
                        <a:pt x="6" y="11"/>
                        <a:pt x="6" y="11"/>
                      </a:cubicBezTo>
                      <a:cubicBezTo>
                        <a:pt x="6" y="11"/>
                        <a:pt x="6" y="12"/>
                        <a:pt x="6" y="12"/>
                      </a:cubicBezTo>
                      <a:cubicBezTo>
                        <a:pt x="6" y="12"/>
                        <a:pt x="6" y="12"/>
                        <a:pt x="6" y="12"/>
                      </a:cubicBezTo>
                      <a:cubicBezTo>
                        <a:pt x="7" y="12"/>
                        <a:pt x="7" y="12"/>
                        <a:pt x="7" y="12"/>
                      </a:cubicBezTo>
                      <a:cubicBezTo>
                        <a:pt x="7" y="12"/>
                        <a:pt x="7" y="12"/>
                        <a:pt x="7" y="12"/>
                      </a:cubicBezTo>
                      <a:cubicBezTo>
                        <a:pt x="7" y="12"/>
                        <a:pt x="7" y="12"/>
                        <a:pt x="7" y="12"/>
                      </a:cubicBezTo>
                      <a:cubicBezTo>
                        <a:pt x="7" y="13"/>
                        <a:pt x="7" y="13"/>
                        <a:pt x="7" y="13"/>
                      </a:cubicBezTo>
                      <a:cubicBezTo>
                        <a:pt x="7" y="13"/>
                        <a:pt x="7" y="13"/>
                        <a:pt x="7" y="13"/>
                      </a:cubicBezTo>
                      <a:cubicBezTo>
                        <a:pt x="8" y="13"/>
                        <a:pt x="8" y="13"/>
                        <a:pt x="8" y="13"/>
                      </a:cubicBezTo>
                      <a:cubicBezTo>
                        <a:pt x="8" y="13"/>
                        <a:pt x="8" y="13"/>
                        <a:pt x="8" y="13"/>
                      </a:cubicBezTo>
                      <a:cubicBezTo>
                        <a:pt x="9" y="13"/>
                        <a:pt x="9" y="13"/>
                        <a:pt x="9" y="13"/>
                      </a:cubicBezTo>
                      <a:cubicBezTo>
                        <a:pt x="9" y="13"/>
                        <a:pt x="9" y="13"/>
                        <a:pt x="9" y="13"/>
                      </a:cubicBezTo>
                      <a:cubicBezTo>
                        <a:pt x="9" y="14"/>
                        <a:pt x="9" y="14"/>
                        <a:pt x="9" y="14"/>
                      </a:cubicBezTo>
                      <a:cubicBezTo>
                        <a:pt x="10" y="14"/>
                        <a:pt x="10" y="14"/>
                        <a:pt x="10" y="14"/>
                      </a:cubicBezTo>
                      <a:cubicBezTo>
                        <a:pt x="10" y="14"/>
                        <a:pt x="11" y="14"/>
                        <a:pt x="11" y="14"/>
                      </a:cubicBezTo>
                      <a:cubicBezTo>
                        <a:pt x="11" y="14"/>
                        <a:pt x="11" y="13"/>
                        <a:pt x="11" y="13"/>
                      </a:cubicBezTo>
                      <a:cubicBezTo>
                        <a:pt x="11" y="13"/>
                        <a:pt x="11" y="14"/>
                        <a:pt x="11" y="14"/>
                      </a:cubicBezTo>
                      <a:cubicBezTo>
                        <a:pt x="11" y="14"/>
                        <a:pt x="11" y="14"/>
                        <a:pt x="11" y="14"/>
                      </a:cubicBezTo>
                      <a:cubicBezTo>
                        <a:pt x="12" y="14"/>
                        <a:pt x="12" y="14"/>
                        <a:pt x="12" y="14"/>
                      </a:cubicBezTo>
                      <a:cubicBezTo>
                        <a:pt x="13" y="14"/>
                        <a:pt x="13" y="14"/>
                        <a:pt x="13" y="14"/>
                      </a:cubicBezTo>
                      <a:cubicBezTo>
                        <a:pt x="13" y="14"/>
                        <a:pt x="13" y="14"/>
                        <a:pt x="13" y="14"/>
                      </a:cubicBezTo>
                      <a:cubicBezTo>
                        <a:pt x="14" y="14"/>
                        <a:pt x="14" y="14"/>
                        <a:pt x="14" y="14"/>
                      </a:cubicBezTo>
                      <a:cubicBezTo>
                        <a:pt x="17" y="14"/>
                        <a:pt x="17" y="14"/>
                        <a:pt x="17" y="14"/>
                      </a:cubicBezTo>
                      <a:cubicBezTo>
                        <a:pt x="19" y="13"/>
                        <a:pt x="19" y="13"/>
                        <a:pt x="19" y="13"/>
                      </a:cubicBezTo>
                      <a:cubicBezTo>
                        <a:pt x="19" y="13"/>
                        <a:pt x="19" y="13"/>
                        <a:pt x="19" y="13"/>
                      </a:cubicBezTo>
                      <a:close/>
                      <a:moveTo>
                        <a:pt x="21" y="10"/>
                      </a:moveTo>
                      <a:cubicBezTo>
                        <a:pt x="21" y="10"/>
                        <a:pt x="21" y="10"/>
                        <a:pt x="21" y="10"/>
                      </a:cubicBezTo>
                      <a:cubicBezTo>
                        <a:pt x="21" y="10"/>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2" y="10"/>
                        <a:pt x="22" y="10"/>
                      </a:cubicBezTo>
                      <a:cubicBezTo>
                        <a:pt x="22" y="10"/>
                        <a:pt x="22" y="10"/>
                        <a:pt x="21" y="10"/>
                      </a:cubicBezTo>
                      <a:close/>
                      <a:moveTo>
                        <a:pt x="22" y="10"/>
                      </a:moveTo>
                      <a:cubicBezTo>
                        <a:pt x="22" y="10"/>
                        <a:pt x="22" y="10"/>
                        <a:pt x="22" y="10"/>
                      </a:cubicBezTo>
                      <a:cubicBezTo>
                        <a:pt x="22" y="9"/>
                        <a:pt x="22" y="9"/>
                        <a:pt x="22" y="9"/>
                      </a:cubicBezTo>
                      <a:cubicBezTo>
                        <a:pt x="22" y="9"/>
                        <a:pt x="22" y="9"/>
                        <a:pt x="22" y="9"/>
                      </a:cubicBezTo>
                      <a:cubicBezTo>
                        <a:pt x="22" y="9"/>
                        <a:pt x="22" y="9"/>
                        <a:pt x="22" y="9"/>
                      </a:cubicBezTo>
                      <a:cubicBezTo>
                        <a:pt x="22" y="9"/>
                        <a:pt x="22"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10"/>
                      </a:cubicBezTo>
                      <a:cubicBezTo>
                        <a:pt x="20" y="10"/>
                        <a:pt x="20" y="10"/>
                        <a:pt x="20" y="10"/>
                      </a:cubicBezTo>
                      <a:cubicBezTo>
                        <a:pt x="20" y="10"/>
                        <a:pt x="20" y="10"/>
                        <a:pt x="20" y="10"/>
                      </a:cubicBezTo>
                      <a:cubicBezTo>
                        <a:pt x="20" y="10"/>
                        <a:pt x="20" y="10"/>
                        <a:pt x="20" y="10"/>
                      </a:cubicBezTo>
                      <a:cubicBezTo>
                        <a:pt x="20" y="10"/>
                        <a:pt x="20"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lose/>
                      <a:moveTo>
                        <a:pt x="20" y="8"/>
                      </a:move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lose/>
                      <a:moveTo>
                        <a:pt x="15" y="6"/>
                      </a:move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lose/>
                      <a:moveTo>
                        <a:pt x="14" y="5"/>
                      </a:moveTo>
                      <a:cubicBezTo>
                        <a:pt x="14" y="5"/>
                        <a:pt x="14" y="5"/>
                        <a:pt x="14" y="5"/>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6"/>
                        <a:pt x="13" y="6"/>
                      </a:cubicBezTo>
                      <a:cubicBezTo>
                        <a:pt x="13" y="6"/>
                        <a:pt x="13" y="6"/>
                        <a:pt x="13" y="6"/>
                      </a:cubicBezTo>
                      <a:cubicBezTo>
                        <a:pt x="13" y="6"/>
                        <a:pt x="13" y="6"/>
                        <a:pt x="13" y="6"/>
                      </a:cubicBezTo>
                      <a:cubicBezTo>
                        <a:pt x="13" y="6"/>
                        <a:pt x="13" y="6"/>
                        <a:pt x="13" y="6"/>
                      </a:cubicBezTo>
                      <a:cubicBezTo>
                        <a:pt x="13" y="6"/>
                        <a:pt x="14" y="6"/>
                        <a:pt x="14" y="6"/>
                      </a:cubicBezTo>
                      <a:cubicBezTo>
                        <a:pt x="14" y="6"/>
                        <a:pt x="14" y="5"/>
                        <a:pt x="14" y="5"/>
                      </a:cubicBezTo>
                      <a:cubicBezTo>
                        <a:pt x="14" y="5"/>
                        <a:pt x="14" y="5"/>
                        <a:pt x="14" y="5"/>
                      </a:cubicBezTo>
                      <a:cubicBezTo>
                        <a:pt x="14" y="5"/>
                        <a:pt x="14" y="5"/>
                        <a:pt x="14" y="5"/>
                      </a:cubicBezTo>
                      <a:cubicBezTo>
                        <a:pt x="14" y="5"/>
                        <a:pt x="14" y="5"/>
                        <a:pt x="14" y="5"/>
                      </a:cubicBezTo>
                      <a:close/>
                      <a:moveTo>
                        <a:pt x="7" y="1"/>
                      </a:move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76" name="Freeform 710">
                  <a:extLst>
                    <a:ext uri="{FF2B5EF4-FFF2-40B4-BE49-F238E27FC236}">
                      <a16:creationId xmlns:a16="http://schemas.microsoft.com/office/drawing/2014/main" id="{AEB0FD95-3099-4B1D-9310-D47D053BCA5B}"/>
                    </a:ext>
                  </a:extLst>
                </p:cNvPr>
                <p:cNvSpPr>
                  <a:spLocks noEditPoints="1"/>
                </p:cNvSpPr>
                <p:nvPr/>
              </p:nvSpPr>
              <p:spPr bwMode="auto">
                <a:xfrm>
                  <a:off x="9450388" y="5046663"/>
                  <a:ext cx="17462" cy="33338"/>
                </a:xfrm>
                <a:custGeom>
                  <a:avLst/>
                  <a:gdLst>
                    <a:gd name="T0" fmla="*/ 4 w 4"/>
                    <a:gd name="T1" fmla="*/ 3 h 8"/>
                    <a:gd name="T2" fmla="*/ 3 w 4"/>
                    <a:gd name="T3" fmla="*/ 3 h 8"/>
                    <a:gd name="T4" fmla="*/ 3 w 4"/>
                    <a:gd name="T5" fmla="*/ 2 h 8"/>
                    <a:gd name="T6" fmla="*/ 2 w 4"/>
                    <a:gd name="T7" fmla="*/ 1 h 8"/>
                    <a:gd name="T8" fmla="*/ 1 w 4"/>
                    <a:gd name="T9" fmla="*/ 1 h 8"/>
                    <a:gd name="T10" fmla="*/ 1 w 4"/>
                    <a:gd name="T11" fmla="*/ 0 h 8"/>
                    <a:gd name="T12" fmla="*/ 0 w 4"/>
                    <a:gd name="T13" fmla="*/ 0 h 8"/>
                    <a:gd name="T14" fmla="*/ 1 w 4"/>
                    <a:gd name="T15" fmla="*/ 1 h 8"/>
                    <a:gd name="T16" fmla="*/ 1 w 4"/>
                    <a:gd name="T17" fmla="*/ 1 h 8"/>
                    <a:gd name="T18" fmla="*/ 0 w 4"/>
                    <a:gd name="T19" fmla="*/ 2 h 8"/>
                    <a:gd name="T20" fmla="*/ 1 w 4"/>
                    <a:gd name="T21" fmla="*/ 3 h 8"/>
                    <a:gd name="T22" fmla="*/ 1 w 4"/>
                    <a:gd name="T23" fmla="*/ 3 h 8"/>
                    <a:gd name="T24" fmla="*/ 0 w 4"/>
                    <a:gd name="T25" fmla="*/ 4 h 8"/>
                    <a:gd name="T26" fmla="*/ 0 w 4"/>
                    <a:gd name="T27" fmla="*/ 4 h 8"/>
                    <a:gd name="T28" fmla="*/ 0 w 4"/>
                    <a:gd name="T29" fmla="*/ 4 h 8"/>
                    <a:gd name="T30" fmla="*/ 0 w 4"/>
                    <a:gd name="T31" fmla="*/ 5 h 8"/>
                    <a:gd name="T32" fmla="*/ 0 w 4"/>
                    <a:gd name="T33" fmla="*/ 6 h 8"/>
                    <a:gd name="T34" fmla="*/ 1 w 4"/>
                    <a:gd name="T35" fmla="*/ 6 h 8"/>
                    <a:gd name="T36" fmla="*/ 0 w 4"/>
                    <a:gd name="T37" fmla="*/ 7 h 8"/>
                    <a:gd name="T38" fmla="*/ 1 w 4"/>
                    <a:gd name="T39" fmla="*/ 8 h 8"/>
                    <a:gd name="T40" fmla="*/ 1 w 4"/>
                    <a:gd name="T41" fmla="*/ 7 h 8"/>
                    <a:gd name="T42" fmla="*/ 1 w 4"/>
                    <a:gd name="T43" fmla="*/ 7 h 8"/>
                    <a:gd name="T44" fmla="*/ 2 w 4"/>
                    <a:gd name="T45" fmla="*/ 7 h 8"/>
                    <a:gd name="T46" fmla="*/ 2 w 4"/>
                    <a:gd name="T47" fmla="*/ 6 h 8"/>
                    <a:gd name="T48" fmla="*/ 2 w 4"/>
                    <a:gd name="T49" fmla="*/ 6 h 8"/>
                    <a:gd name="T50" fmla="*/ 2 w 4"/>
                    <a:gd name="T51" fmla="*/ 5 h 8"/>
                    <a:gd name="T52" fmla="*/ 2 w 4"/>
                    <a:gd name="T53" fmla="*/ 4 h 8"/>
                    <a:gd name="T54" fmla="*/ 2 w 4"/>
                    <a:gd name="T55" fmla="*/ 4 h 8"/>
                    <a:gd name="T56" fmla="*/ 3 w 4"/>
                    <a:gd name="T57" fmla="*/ 4 h 8"/>
                    <a:gd name="T58" fmla="*/ 3 w 4"/>
                    <a:gd name="T59" fmla="*/ 4 h 8"/>
                    <a:gd name="T60" fmla="*/ 4 w 4"/>
                    <a:gd name="T61" fmla="*/ 4 h 8"/>
                    <a:gd name="T62" fmla="*/ 0 w 4"/>
                    <a:gd name="T63" fmla="*/ 0 h 8"/>
                    <a:gd name="T64" fmla="*/ 1 w 4"/>
                    <a:gd name="T6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8">
                      <a:moveTo>
                        <a:pt x="4" y="3"/>
                      </a:moveTo>
                      <a:cubicBezTo>
                        <a:pt x="4" y="3"/>
                        <a:pt x="4" y="3"/>
                        <a:pt x="4" y="3"/>
                      </a:cubicBezTo>
                      <a:cubicBezTo>
                        <a:pt x="4" y="3"/>
                        <a:pt x="4" y="3"/>
                        <a:pt x="4" y="3"/>
                      </a:cubicBezTo>
                      <a:cubicBezTo>
                        <a:pt x="3" y="3"/>
                        <a:pt x="3" y="3"/>
                        <a:pt x="3" y="3"/>
                      </a:cubicBezTo>
                      <a:cubicBezTo>
                        <a:pt x="3" y="3"/>
                        <a:pt x="3" y="3"/>
                        <a:pt x="3" y="3"/>
                      </a:cubicBezTo>
                      <a:cubicBezTo>
                        <a:pt x="3" y="3"/>
                        <a:pt x="3" y="2"/>
                        <a:pt x="3" y="2"/>
                      </a:cubicBezTo>
                      <a:cubicBezTo>
                        <a:pt x="3" y="2"/>
                        <a:pt x="2" y="2"/>
                        <a:pt x="2" y="2"/>
                      </a:cubicBezTo>
                      <a:cubicBezTo>
                        <a:pt x="2" y="1"/>
                        <a:pt x="2" y="1"/>
                        <a:pt x="2" y="1"/>
                      </a:cubicBezTo>
                      <a:cubicBezTo>
                        <a:pt x="1" y="1"/>
                        <a:pt x="1" y="1"/>
                        <a:pt x="1" y="1"/>
                      </a:cubicBezTo>
                      <a:cubicBezTo>
                        <a:pt x="1" y="1"/>
                        <a:pt x="1" y="1"/>
                        <a:pt x="1" y="1"/>
                      </a:cubicBezTo>
                      <a:cubicBezTo>
                        <a:pt x="1" y="1"/>
                        <a:pt x="1" y="1"/>
                        <a:pt x="1" y="1"/>
                      </a:cubicBezTo>
                      <a:cubicBezTo>
                        <a:pt x="1" y="0"/>
                        <a:pt x="1" y="0"/>
                        <a:pt x="1" y="0"/>
                      </a:cubicBezTo>
                      <a:cubicBezTo>
                        <a:pt x="0" y="0"/>
                        <a:pt x="0" y="0"/>
                        <a:pt x="0" y="0"/>
                      </a:cubicBezTo>
                      <a:cubicBezTo>
                        <a:pt x="0" y="0"/>
                        <a:pt x="0" y="0"/>
                        <a:pt x="0" y="0"/>
                      </a:cubicBezTo>
                      <a:cubicBezTo>
                        <a:pt x="0" y="1"/>
                        <a:pt x="0" y="1"/>
                        <a:pt x="0" y="1"/>
                      </a:cubicBezTo>
                      <a:cubicBezTo>
                        <a:pt x="0" y="1"/>
                        <a:pt x="1" y="1"/>
                        <a:pt x="1" y="1"/>
                      </a:cubicBezTo>
                      <a:cubicBezTo>
                        <a:pt x="1" y="1"/>
                        <a:pt x="1" y="1"/>
                        <a:pt x="1" y="1"/>
                      </a:cubicBezTo>
                      <a:cubicBezTo>
                        <a:pt x="1" y="1"/>
                        <a:pt x="1" y="1"/>
                        <a:pt x="1" y="1"/>
                      </a:cubicBezTo>
                      <a:cubicBezTo>
                        <a:pt x="1" y="1"/>
                        <a:pt x="0" y="2"/>
                        <a:pt x="0" y="2"/>
                      </a:cubicBezTo>
                      <a:cubicBezTo>
                        <a:pt x="0" y="2"/>
                        <a:pt x="0" y="2"/>
                        <a:pt x="0" y="2"/>
                      </a:cubicBezTo>
                      <a:cubicBezTo>
                        <a:pt x="1" y="2"/>
                        <a:pt x="1" y="2"/>
                        <a:pt x="1" y="2"/>
                      </a:cubicBezTo>
                      <a:cubicBezTo>
                        <a:pt x="1" y="2"/>
                        <a:pt x="1" y="3"/>
                        <a:pt x="1" y="3"/>
                      </a:cubicBezTo>
                      <a:cubicBezTo>
                        <a:pt x="1" y="3"/>
                        <a:pt x="1" y="3"/>
                        <a:pt x="1" y="3"/>
                      </a:cubicBezTo>
                      <a:cubicBezTo>
                        <a:pt x="1" y="3"/>
                        <a:pt x="1" y="3"/>
                        <a:pt x="1" y="3"/>
                      </a:cubicBezTo>
                      <a:cubicBezTo>
                        <a:pt x="1" y="3"/>
                        <a:pt x="1" y="3"/>
                        <a:pt x="1" y="3"/>
                      </a:cubicBezTo>
                      <a:cubicBezTo>
                        <a:pt x="1" y="3"/>
                        <a:pt x="0" y="3"/>
                        <a:pt x="0" y="4"/>
                      </a:cubicBezTo>
                      <a:cubicBezTo>
                        <a:pt x="0" y="4"/>
                        <a:pt x="0" y="4"/>
                        <a:pt x="0" y="4"/>
                      </a:cubicBezTo>
                      <a:cubicBezTo>
                        <a:pt x="0" y="4"/>
                        <a:pt x="0" y="4"/>
                        <a:pt x="0" y="4"/>
                      </a:cubicBezTo>
                      <a:cubicBezTo>
                        <a:pt x="0" y="4"/>
                        <a:pt x="0" y="4"/>
                        <a:pt x="0" y="4"/>
                      </a:cubicBezTo>
                      <a:cubicBezTo>
                        <a:pt x="0" y="4"/>
                        <a:pt x="0" y="4"/>
                        <a:pt x="0" y="4"/>
                      </a:cubicBezTo>
                      <a:cubicBezTo>
                        <a:pt x="0" y="4"/>
                        <a:pt x="0" y="5"/>
                        <a:pt x="0" y="5"/>
                      </a:cubicBezTo>
                      <a:cubicBezTo>
                        <a:pt x="0" y="5"/>
                        <a:pt x="0" y="5"/>
                        <a:pt x="0" y="5"/>
                      </a:cubicBezTo>
                      <a:cubicBezTo>
                        <a:pt x="0" y="5"/>
                        <a:pt x="0" y="5"/>
                        <a:pt x="0" y="5"/>
                      </a:cubicBezTo>
                      <a:cubicBezTo>
                        <a:pt x="0" y="5"/>
                        <a:pt x="0" y="6"/>
                        <a:pt x="0" y="6"/>
                      </a:cubicBezTo>
                      <a:cubicBezTo>
                        <a:pt x="0" y="6"/>
                        <a:pt x="0" y="6"/>
                        <a:pt x="0" y="6"/>
                      </a:cubicBezTo>
                      <a:cubicBezTo>
                        <a:pt x="0" y="6"/>
                        <a:pt x="1" y="6"/>
                        <a:pt x="1" y="6"/>
                      </a:cubicBezTo>
                      <a:cubicBezTo>
                        <a:pt x="1" y="6"/>
                        <a:pt x="1" y="6"/>
                        <a:pt x="1" y="6"/>
                      </a:cubicBezTo>
                      <a:cubicBezTo>
                        <a:pt x="1" y="6"/>
                        <a:pt x="0" y="7"/>
                        <a:pt x="0" y="7"/>
                      </a:cubicBezTo>
                      <a:cubicBezTo>
                        <a:pt x="1" y="7"/>
                        <a:pt x="1" y="7"/>
                        <a:pt x="1" y="7"/>
                      </a:cubicBezTo>
                      <a:cubicBezTo>
                        <a:pt x="1" y="8"/>
                        <a:pt x="1" y="8"/>
                        <a:pt x="1" y="8"/>
                      </a:cubicBezTo>
                      <a:cubicBezTo>
                        <a:pt x="1" y="8"/>
                        <a:pt x="1" y="8"/>
                        <a:pt x="1" y="8"/>
                      </a:cubicBezTo>
                      <a:cubicBezTo>
                        <a:pt x="1" y="8"/>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4"/>
                        <a:pt x="2" y="4"/>
                        <a:pt x="2" y="4"/>
                      </a:cubicBezTo>
                      <a:cubicBezTo>
                        <a:pt x="2" y="4"/>
                        <a:pt x="2" y="4"/>
                        <a:pt x="2" y="4"/>
                      </a:cubicBezTo>
                      <a:cubicBezTo>
                        <a:pt x="2" y="4"/>
                        <a:pt x="2" y="4"/>
                        <a:pt x="2" y="4"/>
                      </a:cubicBezTo>
                      <a:cubicBezTo>
                        <a:pt x="2" y="4"/>
                        <a:pt x="3" y="4"/>
                        <a:pt x="3" y="4"/>
                      </a:cubicBezTo>
                      <a:cubicBezTo>
                        <a:pt x="3" y="4"/>
                        <a:pt x="3" y="4"/>
                        <a:pt x="3" y="4"/>
                      </a:cubicBezTo>
                      <a:cubicBezTo>
                        <a:pt x="3" y="4"/>
                        <a:pt x="3" y="4"/>
                        <a:pt x="3" y="4"/>
                      </a:cubicBezTo>
                      <a:cubicBezTo>
                        <a:pt x="3" y="4"/>
                        <a:pt x="3" y="4"/>
                        <a:pt x="3" y="4"/>
                      </a:cubicBezTo>
                      <a:cubicBezTo>
                        <a:pt x="3" y="4"/>
                        <a:pt x="4" y="4"/>
                        <a:pt x="4" y="4"/>
                      </a:cubicBezTo>
                      <a:cubicBezTo>
                        <a:pt x="4" y="4"/>
                        <a:pt x="4" y="4"/>
                        <a:pt x="4" y="4"/>
                      </a:cubicBezTo>
                      <a:lnTo>
                        <a:pt x="4" y="3"/>
                      </a:lnTo>
                      <a:close/>
                      <a:moveTo>
                        <a:pt x="0" y="0"/>
                      </a:moveTo>
                      <a:cubicBezTo>
                        <a:pt x="0" y="0"/>
                        <a:pt x="0" y="0"/>
                        <a:pt x="0" y="0"/>
                      </a:cubicBezTo>
                      <a:cubicBezTo>
                        <a:pt x="1" y="0"/>
                        <a:pt x="1" y="0"/>
                        <a:pt x="1" y="0"/>
                      </a:cubicBezTo>
                      <a:lnTo>
                        <a:pt x="0" y="0"/>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77" name="Freeform 711">
                  <a:extLst>
                    <a:ext uri="{FF2B5EF4-FFF2-40B4-BE49-F238E27FC236}">
                      <a16:creationId xmlns:a16="http://schemas.microsoft.com/office/drawing/2014/main" id="{DF34F046-E579-B4FC-746D-F74883626E1A}"/>
                    </a:ext>
                  </a:extLst>
                </p:cNvPr>
                <p:cNvSpPr>
                  <a:spLocks noEditPoints="1"/>
                </p:cNvSpPr>
                <p:nvPr/>
              </p:nvSpPr>
              <p:spPr bwMode="auto">
                <a:xfrm>
                  <a:off x="9409113" y="5087938"/>
                  <a:ext cx="103187" cy="53975"/>
                </a:xfrm>
                <a:custGeom>
                  <a:avLst/>
                  <a:gdLst>
                    <a:gd name="T0" fmla="*/ 6 w 25"/>
                    <a:gd name="T1" fmla="*/ 7 h 13"/>
                    <a:gd name="T2" fmla="*/ 7 w 25"/>
                    <a:gd name="T3" fmla="*/ 8 h 13"/>
                    <a:gd name="T4" fmla="*/ 7 w 25"/>
                    <a:gd name="T5" fmla="*/ 8 h 13"/>
                    <a:gd name="T6" fmla="*/ 6 w 25"/>
                    <a:gd name="T7" fmla="*/ 7 h 13"/>
                    <a:gd name="T8" fmla="*/ 6 w 25"/>
                    <a:gd name="T9" fmla="*/ 7 h 13"/>
                    <a:gd name="T10" fmla="*/ 8 w 25"/>
                    <a:gd name="T11" fmla="*/ 8 h 13"/>
                    <a:gd name="T12" fmla="*/ 9 w 25"/>
                    <a:gd name="T13" fmla="*/ 7 h 13"/>
                    <a:gd name="T14" fmla="*/ 10 w 25"/>
                    <a:gd name="T15" fmla="*/ 7 h 13"/>
                    <a:gd name="T16" fmla="*/ 10 w 25"/>
                    <a:gd name="T17" fmla="*/ 7 h 13"/>
                    <a:gd name="T18" fmla="*/ 12 w 25"/>
                    <a:gd name="T19" fmla="*/ 5 h 13"/>
                    <a:gd name="T20" fmla="*/ 11 w 25"/>
                    <a:gd name="T21" fmla="*/ 6 h 13"/>
                    <a:gd name="T22" fmla="*/ 24 w 25"/>
                    <a:gd name="T23" fmla="*/ 6 h 13"/>
                    <a:gd name="T24" fmla="*/ 23 w 25"/>
                    <a:gd name="T25" fmla="*/ 13 h 13"/>
                    <a:gd name="T26" fmla="*/ 22 w 25"/>
                    <a:gd name="T27" fmla="*/ 12 h 13"/>
                    <a:gd name="T28" fmla="*/ 22 w 25"/>
                    <a:gd name="T29" fmla="*/ 11 h 13"/>
                    <a:gd name="T30" fmla="*/ 21 w 25"/>
                    <a:gd name="T31" fmla="*/ 10 h 13"/>
                    <a:gd name="T32" fmla="*/ 20 w 25"/>
                    <a:gd name="T33" fmla="*/ 9 h 13"/>
                    <a:gd name="T34" fmla="*/ 19 w 25"/>
                    <a:gd name="T35" fmla="*/ 8 h 13"/>
                    <a:gd name="T36" fmla="*/ 17 w 25"/>
                    <a:gd name="T37" fmla="*/ 8 h 13"/>
                    <a:gd name="T38" fmla="*/ 16 w 25"/>
                    <a:gd name="T39" fmla="*/ 8 h 13"/>
                    <a:gd name="T40" fmla="*/ 15 w 25"/>
                    <a:gd name="T41" fmla="*/ 8 h 13"/>
                    <a:gd name="T42" fmla="*/ 14 w 25"/>
                    <a:gd name="T43" fmla="*/ 8 h 13"/>
                    <a:gd name="T44" fmla="*/ 14 w 25"/>
                    <a:gd name="T45" fmla="*/ 8 h 13"/>
                    <a:gd name="T46" fmla="*/ 14 w 25"/>
                    <a:gd name="T47" fmla="*/ 8 h 13"/>
                    <a:gd name="T48" fmla="*/ 13 w 25"/>
                    <a:gd name="T49" fmla="*/ 7 h 13"/>
                    <a:gd name="T50" fmla="*/ 13 w 25"/>
                    <a:gd name="T51" fmla="*/ 7 h 13"/>
                    <a:gd name="T52" fmla="*/ 13 w 25"/>
                    <a:gd name="T53" fmla="*/ 7 h 13"/>
                    <a:gd name="T54" fmla="*/ 13 w 25"/>
                    <a:gd name="T55" fmla="*/ 6 h 13"/>
                    <a:gd name="T56" fmla="*/ 13 w 25"/>
                    <a:gd name="T57" fmla="*/ 7 h 13"/>
                    <a:gd name="T58" fmla="*/ 12 w 25"/>
                    <a:gd name="T59" fmla="*/ 6 h 13"/>
                    <a:gd name="T60" fmla="*/ 12 w 25"/>
                    <a:gd name="T61" fmla="*/ 6 h 13"/>
                    <a:gd name="T62" fmla="*/ 11 w 25"/>
                    <a:gd name="T63" fmla="*/ 5 h 13"/>
                    <a:gd name="T64" fmla="*/ 11 w 25"/>
                    <a:gd name="T65" fmla="*/ 6 h 13"/>
                    <a:gd name="T66" fmla="*/ 11 w 25"/>
                    <a:gd name="T67" fmla="*/ 6 h 13"/>
                    <a:gd name="T68" fmla="*/ 11 w 25"/>
                    <a:gd name="T69" fmla="*/ 5 h 13"/>
                    <a:gd name="T70" fmla="*/ 10 w 25"/>
                    <a:gd name="T71" fmla="*/ 6 h 13"/>
                    <a:gd name="T72" fmla="*/ 11 w 25"/>
                    <a:gd name="T73" fmla="*/ 7 h 13"/>
                    <a:gd name="T74" fmla="*/ 10 w 25"/>
                    <a:gd name="T75" fmla="*/ 5 h 13"/>
                    <a:gd name="T76" fmla="*/ 10 w 25"/>
                    <a:gd name="T77" fmla="*/ 6 h 13"/>
                    <a:gd name="T78" fmla="*/ 10 w 25"/>
                    <a:gd name="T79" fmla="*/ 6 h 13"/>
                    <a:gd name="T80" fmla="*/ 10 w 25"/>
                    <a:gd name="T81" fmla="*/ 6 h 13"/>
                    <a:gd name="T82" fmla="*/ 10 w 25"/>
                    <a:gd name="T83" fmla="*/ 7 h 13"/>
                    <a:gd name="T84" fmla="*/ 10 w 25"/>
                    <a:gd name="T85" fmla="*/ 7 h 13"/>
                    <a:gd name="T86" fmla="*/ 10 w 25"/>
                    <a:gd name="T87" fmla="*/ 6 h 13"/>
                    <a:gd name="T88" fmla="*/ 9 w 25"/>
                    <a:gd name="T89" fmla="*/ 6 h 13"/>
                    <a:gd name="T90" fmla="*/ 9 w 25"/>
                    <a:gd name="T91" fmla="*/ 7 h 13"/>
                    <a:gd name="T92" fmla="*/ 8 w 25"/>
                    <a:gd name="T93" fmla="*/ 6 h 13"/>
                    <a:gd name="T94" fmla="*/ 9 w 25"/>
                    <a:gd name="T95" fmla="*/ 7 h 13"/>
                    <a:gd name="T96" fmla="*/ 8 w 25"/>
                    <a:gd name="T97" fmla="*/ 6 h 13"/>
                    <a:gd name="T98" fmla="*/ 7 w 25"/>
                    <a:gd name="T99" fmla="*/ 6 h 13"/>
                    <a:gd name="T100" fmla="*/ 8 w 25"/>
                    <a:gd name="T101" fmla="*/ 7 h 13"/>
                    <a:gd name="T102" fmla="*/ 8 w 25"/>
                    <a:gd name="T103" fmla="*/ 7 h 13"/>
                    <a:gd name="T104" fmla="*/ 7 w 25"/>
                    <a:gd name="T105" fmla="*/ 7 h 13"/>
                    <a:gd name="T106" fmla="*/ 5 w 25"/>
                    <a:gd name="T107" fmla="*/ 6 h 13"/>
                    <a:gd name="T108" fmla="*/ 5 w 25"/>
                    <a:gd name="T109" fmla="*/ 4 h 13"/>
                    <a:gd name="T110" fmla="*/ 4 w 25"/>
                    <a:gd name="T111" fmla="*/ 5 h 13"/>
                    <a:gd name="T112" fmla="*/ 5 w 25"/>
                    <a:gd name="T113" fmla="*/ 6 h 13"/>
                    <a:gd name="T114" fmla="*/ 6 w 25"/>
                    <a:gd name="T115" fmla="*/ 8 h 13"/>
                    <a:gd name="T116" fmla="*/ 12 w 25"/>
                    <a:gd name="T117" fmla="*/ 0 h 13"/>
                    <a:gd name="T118" fmla="*/ 14 w 25"/>
                    <a:gd name="T119" fmla="*/ 1 h 13"/>
                    <a:gd name="T120" fmla="*/ 16 w 25"/>
                    <a:gd name="T121" fmla="*/ 1 h 13"/>
                    <a:gd name="T122" fmla="*/ 19 w 25"/>
                    <a:gd name="T123"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 h="13">
                      <a:moveTo>
                        <a:pt x="6" y="8"/>
                      </a:move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7"/>
                      </a:cubicBezTo>
                      <a:cubicBezTo>
                        <a:pt x="6" y="7"/>
                        <a:pt x="6" y="7"/>
                        <a:pt x="6" y="7"/>
                      </a:cubicBezTo>
                      <a:cubicBezTo>
                        <a:pt x="6" y="7"/>
                        <a:pt x="6" y="7"/>
                        <a:pt x="6" y="7"/>
                      </a:cubicBezTo>
                      <a:cubicBezTo>
                        <a:pt x="6" y="7"/>
                        <a:pt x="6" y="7"/>
                        <a:pt x="6" y="7"/>
                      </a:cubicBezTo>
                      <a:cubicBezTo>
                        <a:pt x="6" y="7"/>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lose/>
                      <a:moveTo>
                        <a:pt x="7" y="8"/>
                      </a:move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6" y="8"/>
                        <a:pt x="6" y="8"/>
                        <a:pt x="7" y="8"/>
                      </a:cubicBezTo>
                      <a:cubicBezTo>
                        <a:pt x="7" y="8"/>
                        <a:pt x="7" y="8"/>
                        <a:pt x="7" y="8"/>
                      </a:cubicBezTo>
                      <a:cubicBezTo>
                        <a:pt x="7" y="8"/>
                        <a:pt x="7" y="8"/>
                        <a:pt x="7" y="8"/>
                      </a:cubicBezTo>
                      <a:close/>
                      <a:moveTo>
                        <a:pt x="8" y="7"/>
                      </a:moveTo>
                      <a:cubicBezTo>
                        <a:pt x="8" y="7"/>
                        <a:pt x="8" y="7"/>
                        <a:pt x="8" y="8"/>
                      </a:cubicBezTo>
                      <a:cubicBezTo>
                        <a:pt x="8" y="8"/>
                        <a:pt x="8" y="8"/>
                        <a:pt x="8" y="8"/>
                      </a:cubicBezTo>
                      <a:cubicBezTo>
                        <a:pt x="8" y="8"/>
                        <a:pt x="8" y="8"/>
                        <a:pt x="8" y="8"/>
                      </a:cubicBezTo>
                      <a:cubicBezTo>
                        <a:pt x="8" y="8"/>
                        <a:pt x="8" y="8"/>
                        <a:pt x="8" y="8"/>
                      </a:cubicBezTo>
                      <a:cubicBezTo>
                        <a:pt x="8" y="8"/>
                        <a:pt x="8" y="8"/>
                        <a:pt x="9" y="8"/>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lose/>
                      <a:moveTo>
                        <a:pt x="10" y="7"/>
                      </a:moveTo>
                      <a:cubicBezTo>
                        <a:pt x="10" y="7"/>
                        <a:pt x="10" y="7"/>
                        <a:pt x="10" y="7"/>
                      </a:cubicBezTo>
                      <a:cubicBezTo>
                        <a:pt x="10" y="7"/>
                        <a:pt x="9" y="7"/>
                        <a:pt x="9" y="7"/>
                      </a:cubicBezTo>
                      <a:cubicBezTo>
                        <a:pt x="9" y="7"/>
                        <a:pt x="9" y="7"/>
                        <a:pt x="9" y="7"/>
                      </a:cubicBezTo>
                      <a:cubicBezTo>
                        <a:pt x="9" y="7"/>
                        <a:pt x="9" y="7"/>
                        <a:pt x="9" y="7"/>
                      </a:cubicBezTo>
                      <a:cubicBezTo>
                        <a:pt x="9" y="7"/>
                        <a:pt x="9" y="7"/>
                        <a:pt x="9" y="7"/>
                      </a:cubicBezTo>
                      <a:cubicBezTo>
                        <a:pt x="9"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lose/>
                      <a:moveTo>
                        <a:pt x="12" y="6"/>
                      </a:moveTo>
                      <a:cubicBezTo>
                        <a:pt x="12" y="6"/>
                        <a:pt x="12" y="6"/>
                        <a:pt x="12" y="6"/>
                      </a:cubicBezTo>
                      <a:cubicBezTo>
                        <a:pt x="12" y="6"/>
                        <a:pt x="12" y="6"/>
                        <a:pt x="12" y="6"/>
                      </a:cubicBezTo>
                      <a:cubicBezTo>
                        <a:pt x="12" y="6"/>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lose/>
                      <a:moveTo>
                        <a:pt x="12" y="6"/>
                      </a:moveTo>
                      <a:cubicBezTo>
                        <a:pt x="12" y="6"/>
                        <a:pt x="12" y="6"/>
                        <a:pt x="12" y="6"/>
                      </a:cubicBezTo>
                      <a:cubicBezTo>
                        <a:pt x="12" y="6"/>
                        <a:pt x="12" y="6"/>
                        <a:pt x="12" y="6"/>
                      </a:cubicBezTo>
                      <a:cubicBezTo>
                        <a:pt x="12" y="6"/>
                        <a:pt x="11" y="6"/>
                        <a:pt x="11" y="6"/>
                      </a:cubicBezTo>
                      <a:cubicBezTo>
                        <a:pt x="11" y="6"/>
                        <a:pt x="11" y="6"/>
                        <a:pt x="11" y="6"/>
                      </a:cubicBezTo>
                      <a:cubicBezTo>
                        <a:pt x="11" y="6"/>
                        <a:pt x="11" y="6"/>
                        <a:pt x="11" y="6"/>
                      </a:cubicBezTo>
                      <a:cubicBezTo>
                        <a:pt x="11"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lose/>
                      <a:moveTo>
                        <a:pt x="24" y="6"/>
                      </a:moveTo>
                      <a:cubicBezTo>
                        <a:pt x="25" y="7"/>
                        <a:pt x="25" y="7"/>
                        <a:pt x="25" y="7"/>
                      </a:cubicBezTo>
                      <a:cubicBezTo>
                        <a:pt x="25" y="8"/>
                        <a:pt x="25" y="8"/>
                        <a:pt x="25"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3" y="8"/>
                        <a:pt x="23" y="8"/>
                        <a:pt x="23" y="8"/>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2" y="12"/>
                        <a:pt x="22" y="12"/>
                      </a:cubicBezTo>
                      <a:cubicBezTo>
                        <a:pt x="22" y="12"/>
                        <a:pt x="22" y="12"/>
                        <a:pt x="22" y="12"/>
                      </a:cubicBezTo>
                      <a:cubicBezTo>
                        <a:pt x="22" y="12"/>
                        <a:pt x="22" y="12"/>
                        <a:pt x="22" y="12"/>
                      </a:cubicBezTo>
                      <a:cubicBezTo>
                        <a:pt x="22" y="12"/>
                        <a:pt x="22" y="12"/>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0"/>
                        <a:pt x="22"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9"/>
                        <a:pt x="21" y="9"/>
                      </a:cubicBezTo>
                      <a:cubicBezTo>
                        <a:pt x="21" y="9"/>
                        <a:pt x="21" y="9"/>
                        <a:pt x="21" y="9"/>
                      </a:cubicBezTo>
                      <a:cubicBezTo>
                        <a:pt x="21" y="9"/>
                        <a:pt x="21" y="9"/>
                        <a:pt x="21" y="9"/>
                      </a:cubicBezTo>
                      <a:cubicBezTo>
                        <a:pt x="21" y="9"/>
                        <a:pt x="21" y="9"/>
                        <a:pt x="20" y="9"/>
                      </a:cubicBezTo>
                      <a:cubicBezTo>
                        <a:pt x="20" y="9"/>
                        <a:pt x="20" y="9"/>
                        <a:pt x="20" y="9"/>
                      </a:cubicBezTo>
                      <a:cubicBezTo>
                        <a:pt x="20" y="9"/>
                        <a:pt x="20" y="9"/>
                        <a:pt x="20" y="9"/>
                      </a:cubicBezTo>
                      <a:cubicBezTo>
                        <a:pt x="20" y="9"/>
                        <a:pt x="20" y="9"/>
                        <a:pt x="20" y="9"/>
                      </a:cubicBezTo>
                      <a:cubicBezTo>
                        <a:pt x="20" y="9"/>
                        <a:pt x="20" y="9"/>
                        <a:pt x="20"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8"/>
                        <a:pt x="19" y="8"/>
                      </a:cubicBezTo>
                      <a:cubicBezTo>
                        <a:pt x="19" y="8"/>
                        <a:pt x="19" y="8"/>
                        <a:pt x="19" y="8"/>
                      </a:cubicBezTo>
                      <a:cubicBezTo>
                        <a:pt x="19" y="8"/>
                        <a:pt x="19" y="8"/>
                        <a:pt x="19" y="8"/>
                      </a:cubicBezTo>
                      <a:cubicBezTo>
                        <a:pt x="19" y="8"/>
                        <a:pt x="19" y="9"/>
                        <a:pt x="19" y="9"/>
                      </a:cubicBezTo>
                      <a:cubicBezTo>
                        <a:pt x="19" y="9"/>
                        <a:pt x="19" y="9"/>
                        <a:pt x="19" y="9"/>
                      </a:cubicBezTo>
                      <a:cubicBezTo>
                        <a:pt x="19" y="9"/>
                        <a:pt x="18" y="9"/>
                        <a:pt x="18" y="9"/>
                      </a:cubicBezTo>
                      <a:cubicBezTo>
                        <a:pt x="18" y="9"/>
                        <a:pt x="18" y="9"/>
                        <a:pt x="18" y="9"/>
                      </a:cubicBezTo>
                      <a:cubicBezTo>
                        <a:pt x="18" y="9"/>
                        <a:pt x="18" y="8"/>
                        <a:pt x="18" y="8"/>
                      </a:cubicBezTo>
                      <a:cubicBezTo>
                        <a:pt x="18" y="8"/>
                        <a:pt x="18" y="8"/>
                        <a:pt x="18" y="9"/>
                      </a:cubicBezTo>
                      <a:cubicBezTo>
                        <a:pt x="18" y="9"/>
                        <a:pt x="18" y="9"/>
                        <a:pt x="17" y="9"/>
                      </a:cubicBezTo>
                      <a:cubicBezTo>
                        <a:pt x="17" y="9"/>
                        <a:pt x="17" y="9"/>
                        <a:pt x="17" y="8"/>
                      </a:cubicBezTo>
                      <a:cubicBezTo>
                        <a:pt x="17" y="8"/>
                        <a:pt x="17" y="8"/>
                        <a:pt x="17" y="8"/>
                      </a:cubicBezTo>
                      <a:cubicBezTo>
                        <a:pt x="17" y="8"/>
                        <a:pt x="17" y="8"/>
                        <a:pt x="17" y="8"/>
                      </a:cubicBezTo>
                      <a:cubicBezTo>
                        <a:pt x="17" y="8"/>
                        <a:pt x="17"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4" y="8"/>
                        <a:pt x="14" y="8"/>
                        <a:pt x="14" y="8"/>
                      </a:cubicBezTo>
                      <a:cubicBezTo>
                        <a:pt x="14" y="7"/>
                        <a:pt x="14" y="7"/>
                        <a:pt x="14" y="7"/>
                      </a:cubicBezTo>
                      <a:cubicBezTo>
                        <a:pt x="14" y="7"/>
                        <a:pt x="14" y="7"/>
                        <a:pt x="14" y="7"/>
                      </a:cubicBezTo>
                      <a:cubicBezTo>
                        <a:pt x="14" y="7"/>
                        <a:pt x="14" y="7"/>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7"/>
                      </a:cubicBezTo>
                      <a:cubicBezTo>
                        <a:pt x="14" y="7"/>
                        <a:pt x="14" y="7"/>
                        <a:pt x="14" y="7"/>
                      </a:cubicBezTo>
                      <a:cubicBezTo>
                        <a:pt x="14" y="7"/>
                        <a:pt x="14" y="7"/>
                        <a:pt x="14" y="7"/>
                      </a:cubicBezTo>
                      <a:cubicBezTo>
                        <a:pt x="14" y="7"/>
                        <a:pt x="14" y="7"/>
                        <a:pt x="14" y="7"/>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7"/>
                        <a:pt x="14" y="7"/>
                      </a:cubicBezTo>
                      <a:cubicBezTo>
                        <a:pt x="14" y="8"/>
                        <a:pt x="14" y="8"/>
                        <a:pt x="14" y="8"/>
                      </a:cubicBezTo>
                      <a:cubicBezTo>
                        <a:pt x="13" y="8"/>
                        <a:pt x="13" y="8"/>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7"/>
                      </a:cubicBezTo>
                      <a:cubicBezTo>
                        <a:pt x="13" y="7"/>
                        <a:pt x="13" y="7"/>
                        <a:pt x="13" y="7"/>
                      </a:cubicBezTo>
                      <a:cubicBezTo>
                        <a:pt x="13"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5"/>
                        <a:pt x="12" y="5"/>
                      </a:cubicBezTo>
                      <a:cubicBezTo>
                        <a:pt x="12" y="5"/>
                        <a:pt x="12" y="5"/>
                        <a:pt x="12" y="5"/>
                      </a:cubicBezTo>
                      <a:cubicBezTo>
                        <a:pt x="12"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2" y="6"/>
                        <a:pt x="12" y="6"/>
                      </a:cubicBezTo>
                      <a:cubicBezTo>
                        <a:pt x="12" y="6"/>
                        <a:pt x="12" y="6"/>
                        <a:pt x="11" y="6"/>
                      </a:cubicBezTo>
                      <a:cubicBezTo>
                        <a:pt x="11" y="6"/>
                        <a:pt x="11" y="6"/>
                        <a:pt x="11" y="7"/>
                      </a:cubicBezTo>
                      <a:cubicBezTo>
                        <a:pt x="11" y="7"/>
                        <a:pt x="11" y="7"/>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0" y="5"/>
                        <a:pt x="10" y="5"/>
                      </a:cubicBezTo>
                      <a:cubicBezTo>
                        <a:pt x="10" y="5"/>
                        <a:pt x="10" y="5"/>
                        <a:pt x="10" y="6"/>
                      </a:cubicBezTo>
                      <a:cubicBezTo>
                        <a:pt x="10" y="6"/>
                        <a:pt x="10" y="6"/>
                        <a:pt x="10" y="6"/>
                      </a:cubicBezTo>
                      <a:cubicBezTo>
                        <a:pt x="10" y="6"/>
                        <a:pt x="10" y="6"/>
                        <a:pt x="10" y="6"/>
                      </a:cubicBezTo>
                      <a:cubicBezTo>
                        <a:pt x="10" y="6"/>
                        <a:pt x="10" y="6"/>
                        <a:pt x="10" y="6"/>
                      </a:cubicBezTo>
                      <a:cubicBezTo>
                        <a:pt x="10" y="6"/>
                        <a:pt x="10" y="6"/>
                        <a:pt x="11" y="6"/>
                      </a:cubicBezTo>
                      <a:cubicBezTo>
                        <a:pt x="11" y="6"/>
                        <a:pt x="11" y="6"/>
                        <a:pt x="11" y="6"/>
                      </a:cubicBezTo>
                      <a:cubicBezTo>
                        <a:pt x="11"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1" y="6"/>
                        <a:pt x="11" y="6"/>
                        <a:pt x="11" y="7"/>
                      </a:cubicBezTo>
                      <a:cubicBezTo>
                        <a:pt x="11" y="7"/>
                        <a:pt x="11" y="7"/>
                        <a:pt x="11" y="7"/>
                      </a:cubicBezTo>
                      <a:cubicBezTo>
                        <a:pt x="11" y="7"/>
                        <a:pt x="11" y="7"/>
                        <a:pt x="11" y="7"/>
                      </a:cubicBezTo>
                      <a:cubicBezTo>
                        <a:pt x="11" y="7"/>
                        <a:pt x="11" y="7"/>
                        <a:pt x="10" y="7"/>
                      </a:cubicBezTo>
                      <a:cubicBezTo>
                        <a:pt x="10" y="7"/>
                        <a:pt x="10" y="7"/>
                        <a:pt x="10" y="7"/>
                      </a:cubicBezTo>
                      <a:cubicBezTo>
                        <a:pt x="10" y="7"/>
                        <a:pt x="10" y="7"/>
                        <a:pt x="10" y="7"/>
                      </a:cubicBezTo>
                      <a:cubicBezTo>
                        <a:pt x="10" y="7"/>
                        <a:pt x="10" y="6"/>
                        <a:pt x="10" y="6"/>
                      </a:cubicBezTo>
                      <a:cubicBezTo>
                        <a:pt x="10" y="6"/>
                        <a:pt x="10" y="6"/>
                        <a:pt x="10" y="6"/>
                      </a:cubicBezTo>
                      <a:cubicBezTo>
                        <a:pt x="10" y="6"/>
                        <a:pt x="10" y="6"/>
                        <a:pt x="10" y="6"/>
                      </a:cubicBezTo>
                      <a:cubicBezTo>
                        <a:pt x="10" y="6"/>
                        <a:pt x="10" y="6"/>
                        <a:pt x="10" y="5"/>
                      </a:cubicBezTo>
                      <a:cubicBezTo>
                        <a:pt x="10" y="5"/>
                        <a:pt x="10" y="5"/>
                        <a:pt x="10" y="5"/>
                      </a:cubicBezTo>
                      <a:cubicBezTo>
                        <a:pt x="10" y="5"/>
                        <a:pt x="10" y="5"/>
                        <a:pt x="10" y="5"/>
                      </a:cubicBezTo>
                      <a:cubicBezTo>
                        <a:pt x="10" y="5"/>
                        <a:pt x="10" y="5"/>
                        <a:pt x="10" y="5"/>
                      </a:cubicBezTo>
                      <a:cubicBezTo>
                        <a:pt x="10" y="5"/>
                        <a:pt x="10" y="5"/>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8"/>
                      </a:cubicBezTo>
                      <a:cubicBezTo>
                        <a:pt x="10" y="8"/>
                        <a:pt x="10" y="8"/>
                        <a:pt x="10" y="8"/>
                      </a:cubicBezTo>
                      <a:cubicBezTo>
                        <a:pt x="10" y="8"/>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9" y="7"/>
                      </a:cubicBezTo>
                      <a:cubicBezTo>
                        <a:pt x="9" y="7"/>
                        <a:pt x="9" y="7"/>
                        <a:pt x="9" y="7"/>
                      </a:cubicBezTo>
                      <a:cubicBezTo>
                        <a:pt x="9" y="7"/>
                        <a:pt x="9" y="7"/>
                        <a:pt x="9" y="7"/>
                      </a:cubicBezTo>
                      <a:cubicBezTo>
                        <a:pt x="9" y="7"/>
                        <a:pt x="9" y="7"/>
                        <a:pt x="9" y="7"/>
                      </a:cubicBezTo>
                      <a:cubicBezTo>
                        <a:pt x="10" y="7"/>
                        <a:pt x="10" y="7"/>
                        <a:pt x="10" y="7"/>
                      </a:cubicBezTo>
                      <a:cubicBezTo>
                        <a:pt x="10" y="7"/>
                        <a:pt x="10" y="7"/>
                        <a:pt x="10" y="7"/>
                      </a:cubicBezTo>
                      <a:cubicBezTo>
                        <a:pt x="10" y="7"/>
                        <a:pt x="10" y="6"/>
                        <a:pt x="10" y="6"/>
                      </a:cubicBezTo>
                      <a:cubicBezTo>
                        <a:pt x="10" y="6"/>
                        <a:pt x="10" y="6"/>
                        <a:pt x="9" y="7"/>
                      </a:cubicBezTo>
                      <a:cubicBezTo>
                        <a:pt x="9" y="7"/>
                        <a:pt x="9" y="7"/>
                        <a:pt x="9" y="7"/>
                      </a:cubicBezTo>
                      <a:cubicBezTo>
                        <a:pt x="9" y="7"/>
                        <a:pt x="9" y="7"/>
                        <a:pt x="9" y="7"/>
                      </a:cubicBezTo>
                      <a:cubicBezTo>
                        <a:pt x="9" y="7"/>
                        <a:pt x="9" y="7"/>
                        <a:pt x="9" y="7"/>
                      </a:cubicBezTo>
                      <a:cubicBezTo>
                        <a:pt x="9" y="7"/>
                        <a:pt x="9" y="7"/>
                        <a:pt x="9" y="7"/>
                      </a:cubicBezTo>
                      <a:cubicBezTo>
                        <a:pt x="9" y="7"/>
                        <a:pt x="9" y="7"/>
                        <a:pt x="9" y="6"/>
                      </a:cubicBezTo>
                      <a:cubicBezTo>
                        <a:pt x="9" y="6"/>
                        <a:pt x="9" y="6"/>
                        <a:pt x="9" y="6"/>
                      </a:cubicBezTo>
                      <a:cubicBezTo>
                        <a:pt x="9" y="6"/>
                        <a:pt x="9" y="6"/>
                        <a:pt x="9" y="6"/>
                      </a:cubicBezTo>
                      <a:cubicBezTo>
                        <a:pt x="9" y="6"/>
                        <a:pt x="9" y="6"/>
                        <a:pt x="9" y="6"/>
                      </a:cubicBezTo>
                      <a:cubicBezTo>
                        <a:pt x="9" y="6"/>
                        <a:pt x="9" y="6"/>
                        <a:pt x="9" y="6"/>
                      </a:cubicBezTo>
                      <a:cubicBezTo>
                        <a:pt x="9" y="6"/>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6"/>
                        <a:pt x="9" y="6"/>
                        <a:pt x="9" y="6"/>
                      </a:cubicBezTo>
                      <a:cubicBezTo>
                        <a:pt x="9" y="6"/>
                        <a:pt x="9" y="6"/>
                        <a:pt x="9" y="6"/>
                      </a:cubicBezTo>
                      <a:cubicBezTo>
                        <a:pt x="9" y="7"/>
                        <a:pt x="9" y="7"/>
                        <a:pt x="9" y="7"/>
                      </a:cubicBezTo>
                      <a:cubicBezTo>
                        <a:pt x="9" y="7"/>
                        <a:pt x="9" y="7"/>
                        <a:pt x="9" y="7"/>
                      </a:cubicBezTo>
                      <a:cubicBezTo>
                        <a:pt x="8" y="7"/>
                        <a:pt x="8" y="7"/>
                        <a:pt x="8" y="7"/>
                      </a:cubicBezTo>
                      <a:cubicBezTo>
                        <a:pt x="8" y="7"/>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7"/>
                        <a:pt x="8" y="7"/>
                      </a:cubicBezTo>
                      <a:cubicBezTo>
                        <a:pt x="8" y="7"/>
                        <a:pt x="8" y="7"/>
                        <a:pt x="8" y="7"/>
                      </a:cubicBezTo>
                      <a:cubicBezTo>
                        <a:pt x="8" y="7"/>
                        <a:pt x="8" y="7"/>
                        <a:pt x="8" y="7"/>
                      </a:cubicBezTo>
                      <a:cubicBezTo>
                        <a:pt x="8"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6"/>
                      </a:cubicBezTo>
                      <a:cubicBezTo>
                        <a:pt x="8" y="6"/>
                        <a:pt x="8" y="6"/>
                        <a:pt x="8" y="6"/>
                      </a:cubicBezTo>
                      <a:cubicBezTo>
                        <a:pt x="8" y="6"/>
                        <a:pt x="8" y="6"/>
                        <a:pt x="8" y="6"/>
                      </a:cubicBezTo>
                      <a:cubicBezTo>
                        <a:pt x="8" y="6"/>
                        <a:pt x="8" y="6"/>
                        <a:pt x="8" y="6"/>
                      </a:cubicBezTo>
                      <a:cubicBezTo>
                        <a:pt x="8"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8" y="6"/>
                        <a:pt x="8" y="6"/>
                        <a:pt x="8" y="6"/>
                      </a:cubicBezTo>
                      <a:cubicBezTo>
                        <a:pt x="8" y="6"/>
                        <a:pt x="8" y="6"/>
                        <a:pt x="8" y="6"/>
                      </a:cubicBezTo>
                      <a:cubicBezTo>
                        <a:pt x="8" y="6"/>
                        <a:pt x="8" y="6"/>
                        <a:pt x="8" y="6"/>
                      </a:cubicBezTo>
                      <a:cubicBezTo>
                        <a:pt x="8" y="6"/>
                        <a:pt x="8" y="6"/>
                        <a:pt x="8" y="6"/>
                      </a:cubicBezTo>
                      <a:cubicBezTo>
                        <a:pt x="8" y="6"/>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6" y="7"/>
                      </a:cubicBezTo>
                      <a:cubicBezTo>
                        <a:pt x="6" y="7"/>
                        <a:pt x="6" y="7"/>
                        <a:pt x="6" y="7"/>
                      </a:cubicBezTo>
                      <a:cubicBezTo>
                        <a:pt x="6" y="7"/>
                        <a:pt x="6" y="7"/>
                        <a:pt x="6" y="6"/>
                      </a:cubicBezTo>
                      <a:cubicBezTo>
                        <a:pt x="6" y="6"/>
                        <a:pt x="6" y="6"/>
                        <a:pt x="5" y="6"/>
                      </a:cubicBezTo>
                      <a:cubicBezTo>
                        <a:pt x="5" y="6"/>
                        <a:pt x="5" y="6"/>
                        <a:pt x="5" y="6"/>
                      </a:cubicBezTo>
                      <a:cubicBezTo>
                        <a:pt x="5" y="6"/>
                        <a:pt x="5" y="6"/>
                        <a:pt x="5" y="6"/>
                      </a:cubicBezTo>
                      <a:cubicBezTo>
                        <a:pt x="5" y="6"/>
                        <a:pt x="5" y="6"/>
                        <a:pt x="5" y="6"/>
                      </a:cubicBezTo>
                      <a:cubicBezTo>
                        <a:pt x="5" y="6"/>
                        <a:pt x="5" y="6"/>
                        <a:pt x="5" y="5"/>
                      </a:cubicBezTo>
                      <a:cubicBezTo>
                        <a:pt x="5" y="5"/>
                        <a:pt x="5" y="5"/>
                        <a:pt x="5" y="5"/>
                      </a:cubicBezTo>
                      <a:cubicBezTo>
                        <a:pt x="5" y="5"/>
                        <a:pt x="5" y="5"/>
                        <a:pt x="5" y="5"/>
                      </a:cubicBezTo>
                      <a:cubicBezTo>
                        <a:pt x="4" y="5"/>
                        <a:pt x="4"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4"/>
                      </a:cubicBezTo>
                      <a:cubicBezTo>
                        <a:pt x="5" y="4"/>
                        <a:pt x="5" y="4"/>
                        <a:pt x="5" y="4"/>
                      </a:cubicBezTo>
                      <a:cubicBezTo>
                        <a:pt x="4" y="4"/>
                        <a:pt x="4" y="4"/>
                        <a:pt x="4" y="4"/>
                      </a:cubicBezTo>
                      <a:cubicBezTo>
                        <a:pt x="4" y="4"/>
                        <a:pt x="4" y="4"/>
                        <a:pt x="4" y="4"/>
                      </a:cubicBezTo>
                      <a:cubicBezTo>
                        <a:pt x="4" y="4"/>
                        <a:pt x="4" y="4"/>
                        <a:pt x="4" y="4"/>
                      </a:cubicBezTo>
                      <a:cubicBezTo>
                        <a:pt x="4" y="4"/>
                        <a:pt x="4" y="4"/>
                        <a:pt x="4" y="4"/>
                      </a:cubicBezTo>
                      <a:cubicBezTo>
                        <a:pt x="5" y="5"/>
                        <a:pt x="5" y="5"/>
                        <a:pt x="5" y="5"/>
                      </a:cubicBezTo>
                      <a:cubicBezTo>
                        <a:pt x="5" y="5"/>
                        <a:pt x="5" y="5"/>
                        <a:pt x="5" y="5"/>
                      </a:cubicBezTo>
                      <a:cubicBezTo>
                        <a:pt x="5" y="5"/>
                        <a:pt x="5" y="5"/>
                        <a:pt x="5" y="5"/>
                      </a:cubicBezTo>
                      <a:cubicBezTo>
                        <a:pt x="5" y="5"/>
                        <a:pt x="5" y="5"/>
                        <a:pt x="4" y="5"/>
                      </a:cubicBezTo>
                      <a:cubicBezTo>
                        <a:pt x="4" y="5"/>
                        <a:pt x="4" y="5"/>
                        <a:pt x="4" y="5"/>
                      </a:cubicBezTo>
                      <a:cubicBezTo>
                        <a:pt x="4" y="5"/>
                        <a:pt x="4" y="5"/>
                        <a:pt x="5" y="5"/>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9"/>
                        <a:pt x="6" y="9"/>
                      </a:cubicBezTo>
                      <a:cubicBezTo>
                        <a:pt x="6" y="9"/>
                        <a:pt x="6" y="9"/>
                        <a:pt x="6" y="9"/>
                      </a:cubicBezTo>
                      <a:cubicBezTo>
                        <a:pt x="0" y="2"/>
                        <a:pt x="0" y="2"/>
                        <a:pt x="0" y="2"/>
                      </a:cubicBezTo>
                      <a:cubicBezTo>
                        <a:pt x="0" y="1"/>
                        <a:pt x="0" y="1"/>
                        <a:pt x="0" y="1"/>
                      </a:cubicBezTo>
                      <a:cubicBezTo>
                        <a:pt x="7" y="1"/>
                        <a:pt x="7" y="1"/>
                        <a:pt x="7" y="1"/>
                      </a:cubicBezTo>
                      <a:cubicBezTo>
                        <a:pt x="11" y="0"/>
                        <a:pt x="11" y="0"/>
                        <a:pt x="11" y="0"/>
                      </a:cubicBezTo>
                      <a:cubicBezTo>
                        <a:pt x="12" y="0"/>
                        <a:pt x="12" y="0"/>
                        <a:pt x="12" y="0"/>
                      </a:cubicBezTo>
                      <a:cubicBezTo>
                        <a:pt x="12" y="0"/>
                        <a:pt x="12" y="0"/>
                        <a:pt x="12" y="0"/>
                      </a:cubicBezTo>
                      <a:cubicBezTo>
                        <a:pt x="12" y="0"/>
                        <a:pt x="12" y="0"/>
                        <a:pt x="12" y="0"/>
                      </a:cubicBezTo>
                      <a:cubicBezTo>
                        <a:pt x="12" y="0"/>
                        <a:pt x="12" y="0"/>
                        <a:pt x="12" y="0"/>
                      </a:cubicBezTo>
                      <a:cubicBezTo>
                        <a:pt x="12"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4" y="1"/>
                        <a:pt x="14" y="1"/>
                      </a:cubicBezTo>
                      <a:cubicBezTo>
                        <a:pt x="14" y="1"/>
                        <a:pt x="14" y="1"/>
                        <a:pt x="14" y="1"/>
                      </a:cubicBezTo>
                      <a:cubicBezTo>
                        <a:pt x="14" y="1"/>
                        <a:pt x="14" y="1"/>
                        <a:pt x="14" y="1"/>
                      </a:cubicBezTo>
                      <a:cubicBezTo>
                        <a:pt x="14"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6" y="1"/>
                        <a:pt x="16" y="1"/>
                        <a:pt x="16" y="1"/>
                      </a:cubicBezTo>
                      <a:cubicBezTo>
                        <a:pt x="16" y="1"/>
                        <a:pt x="16" y="1"/>
                        <a:pt x="16" y="1"/>
                      </a:cubicBezTo>
                      <a:cubicBezTo>
                        <a:pt x="18" y="2"/>
                        <a:pt x="18" y="2"/>
                        <a:pt x="18" y="2"/>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9" y="3"/>
                        <a:pt x="19" y="3"/>
                        <a:pt x="19" y="3"/>
                      </a:cubicBezTo>
                      <a:cubicBezTo>
                        <a:pt x="19" y="3"/>
                        <a:pt x="19" y="3"/>
                        <a:pt x="19" y="3"/>
                      </a:cubicBezTo>
                      <a:cubicBezTo>
                        <a:pt x="21" y="5"/>
                        <a:pt x="21" y="5"/>
                        <a:pt x="21" y="5"/>
                      </a:cubicBezTo>
                      <a:cubicBezTo>
                        <a:pt x="21" y="5"/>
                        <a:pt x="21" y="5"/>
                        <a:pt x="21" y="5"/>
                      </a:cubicBezTo>
                      <a:cubicBezTo>
                        <a:pt x="21" y="6"/>
                        <a:pt x="21" y="6"/>
                        <a:pt x="21" y="6"/>
                      </a:cubicBezTo>
                      <a:cubicBezTo>
                        <a:pt x="22" y="6"/>
                        <a:pt x="22" y="6"/>
                        <a:pt x="22" y="6"/>
                      </a:cubicBezTo>
                      <a:cubicBezTo>
                        <a:pt x="23" y="6"/>
                        <a:pt x="23" y="6"/>
                        <a:pt x="23" y="6"/>
                      </a:cubicBezTo>
                      <a:lnTo>
                        <a:pt x="24" y="6"/>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78" name="Freeform 712">
                  <a:extLst>
                    <a:ext uri="{FF2B5EF4-FFF2-40B4-BE49-F238E27FC236}">
                      <a16:creationId xmlns:a16="http://schemas.microsoft.com/office/drawing/2014/main" id="{C45027D2-DB20-364F-0B48-103F744A2632}"/>
                    </a:ext>
                  </a:extLst>
                </p:cNvPr>
                <p:cNvSpPr>
                  <a:spLocks/>
                </p:cNvSpPr>
                <p:nvPr/>
              </p:nvSpPr>
              <p:spPr bwMode="auto">
                <a:xfrm>
                  <a:off x="9401175" y="5037138"/>
                  <a:ext cx="46037" cy="30163"/>
                </a:xfrm>
                <a:custGeom>
                  <a:avLst/>
                  <a:gdLst>
                    <a:gd name="T0" fmla="*/ 1 w 11"/>
                    <a:gd name="T1" fmla="*/ 4 h 7"/>
                    <a:gd name="T2" fmla="*/ 4 w 11"/>
                    <a:gd name="T3" fmla="*/ 5 h 7"/>
                    <a:gd name="T4" fmla="*/ 4 w 11"/>
                    <a:gd name="T5" fmla="*/ 5 h 7"/>
                    <a:gd name="T6" fmla="*/ 4 w 11"/>
                    <a:gd name="T7" fmla="*/ 6 h 7"/>
                    <a:gd name="T8" fmla="*/ 4 w 11"/>
                    <a:gd name="T9" fmla="*/ 6 h 7"/>
                    <a:gd name="T10" fmla="*/ 5 w 11"/>
                    <a:gd name="T11" fmla="*/ 6 h 7"/>
                    <a:gd name="T12" fmla="*/ 5 w 11"/>
                    <a:gd name="T13" fmla="*/ 7 h 7"/>
                    <a:gd name="T14" fmla="*/ 6 w 11"/>
                    <a:gd name="T15" fmla="*/ 7 h 7"/>
                    <a:gd name="T16" fmla="*/ 7 w 11"/>
                    <a:gd name="T17" fmla="*/ 7 h 7"/>
                    <a:gd name="T18" fmla="*/ 8 w 11"/>
                    <a:gd name="T19" fmla="*/ 7 h 7"/>
                    <a:gd name="T20" fmla="*/ 8 w 11"/>
                    <a:gd name="T21" fmla="*/ 7 h 7"/>
                    <a:gd name="T22" fmla="*/ 7 w 11"/>
                    <a:gd name="T23" fmla="*/ 6 h 7"/>
                    <a:gd name="T24" fmla="*/ 7 w 11"/>
                    <a:gd name="T25" fmla="*/ 6 h 7"/>
                    <a:gd name="T26" fmla="*/ 8 w 11"/>
                    <a:gd name="T27" fmla="*/ 6 h 7"/>
                    <a:gd name="T28" fmla="*/ 8 w 11"/>
                    <a:gd name="T29" fmla="*/ 6 h 7"/>
                    <a:gd name="T30" fmla="*/ 9 w 11"/>
                    <a:gd name="T31" fmla="*/ 6 h 7"/>
                    <a:gd name="T32" fmla="*/ 9 w 11"/>
                    <a:gd name="T33" fmla="*/ 6 h 7"/>
                    <a:gd name="T34" fmla="*/ 9 w 11"/>
                    <a:gd name="T35" fmla="*/ 6 h 7"/>
                    <a:gd name="T36" fmla="*/ 9 w 11"/>
                    <a:gd name="T37" fmla="*/ 5 h 7"/>
                    <a:gd name="T38" fmla="*/ 9 w 11"/>
                    <a:gd name="T39" fmla="*/ 5 h 7"/>
                    <a:gd name="T40" fmla="*/ 9 w 11"/>
                    <a:gd name="T41" fmla="*/ 5 h 7"/>
                    <a:gd name="T42" fmla="*/ 9 w 11"/>
                    <a:gd name="T43" fmla="*/ 5 h 7"/>
                    <a:gd name="T44" fmla="*/ 9 w 11"/>
                    <a:gd name="T45" fmla="*/ 4 h 7"/>
                    <a:gd name="T46" fmla="*/ 9 w 11"/>
                    <a:gd name="T47" fmla="*/ 4 h 7"/>
                    <a:gd name="T48" fmla="*/ 9 w 11"/>
                    <a:gd name="T49" fmla="*/ 4 h 7"/>
                    <a:gd name="T50" fmla="*/ 9 w 11"/>
                    <a:gd name="T51" fmla="*/ 4 h 7"/>
                    <a:gd name="T52" fmla="*/ 9 w 11"/>
                    <a:gd name="T53" fmla="*/ 4 h 7"/>
                    <a:gd name="T54" fmla="*/ 9 w 11"/>
                    <a:gd name="T55" fmla="*/ 4 h 7"/>
                    <a:gd name="T56" fmla="*/ 9 w 11"/>
                    <a:gd name="T57" fmla="*/ 4 h 7"/>
                    <a:gd name="T58" fmla="*/ 9 w 11"/>
                    <a:gd name="T59" fmla="*/ 3 h 7"/>
                    <a:gd name="T60" fmla="*/ 9 w 11"/>
                    <a:gd name="T61" fmla="*/ 3 h 7"/>
                    <a:gd name="T62" fmla="*/ 9 w 11"/>
                    <a:gd name="T63" fmla="*/ 3 h 7"/>
                    <a:gd name="T64" fmla="*/ 9 w 11"/>
                    <a:gd name="T65" fmla="*/ 3 h 7"/>
                    <a:gd name="T66" fmla="*/ 10 w 11"/>
                    <a:gd name="T67" fmla="*/ 3 h 7"/>
                    <a:gd name="T68" fmla="*/ 10 w 11"/>
                    <a:gd name="T69" fmla="*/ 3 h 7"/>
                    <a:gd name="T70" fmla="*/ 11 w 11"/>
                    <a:gd name="T71" fmla="*/ 3 h 7"/>
                    <a:gd name="T72" fmla="*/ 11 w 11"/>
                    <a:gd name="T73" fmla="*/ 2 h 7"/>
                    <a:gd name="T74" fmla="*/ 11 w 11"/>
                    <a:gd name="T75" fmla="*/ 2 h 7"/>
                    <a:gd name="T76" fmla="*/ 10 w 11"/>
                    <a:gd name="T77" fmla="*/ 2 h 7"/>
                    <a:gd name="T78" fmla="*/ 10 w 11"/>
                    <a:gd name="T79" fmla="*/ 1 h 7"/>
                    <a:gd name="T80" fmla="*/ 10 w 11"/>
                    <a:gd name="T81" fmla="*/ 1 h 7"/>
                    <a:gd name="T82" fmla="*/ 10 w 11"/>
                    <a:gd name="T83" fmla="*/ 1 h 7"/>
                    <a:gd name="T84" fmla="*/ 9 w 11"/>
                    <a:gd name="T85" fmla="*/ 1 h 7"/>
                    <a:gd name="T86" fmla="*/ 9 w 11"/>
                    <a:gd name="T87" fmla="*/ 0 h 7"/>
                    <a:gd name="T88" fmla="*/ 7 w 11"/>
                    <a:gd name="T89" fmla="*/ 1 h 7"/>
                    <a:gd name="T90" fmla="*/ 7 w 11"/>
                    <a:gd name="T91" fmla="*/ 1 h 7"/>
                    <a:gd name="T92" fmla="*/ 6 w 11"/>
                    <a:gd name="T93" fmla="*/ 1 h 7"/>
                    <a:gd name="T94" fmla="*/ 6 w 11"/>
                    <a:gd name="T95" fmla="*/ 1 h 7"/>
                    <a:gd name="T96" fmla="*/ 5 w 11"/>
                    <a:gd name="T97" fmla="*/ 1 h 7"/>
                    <a:gd name="T98" fmla="*/ 5 w 11"/>
                    <a:gd name="T99" fmla="*/ 1 h 7"/>
                    <a:gd name="T100" fmla="*/ 5 w 11"/>
                    <a:gd name="T101" fmla="*/ 1 h 7"/>
                    <a:gd name="T102" fmla="*/ 4 w 11"/>
                    <a:gd name="T103" fmla="*/ 1 h 7"/>
                    <a:gd name="T104" fmla="*/ 4 w 11"/>
                    <a:gd name="T105" fmla="*/ 1 h 7"/>
                    <a:gd name="T106" fmla="*/ 2 w 11"/>
                    <a:gd name="T107" fmla="*/ 1 h 7"/>
                    <a:gd name="T108" fmla="*/ 2 w 11"/>
                    <a:gd name="T109" fmla="*/ 1 h 7"/>
                    <a:gd name="T110" fmla="*/ 1 w 11"/>
                    <a:gd name="T111" fmla="*/ 1 h 7"/>
                    <a:gd name="T112" fmla="*/ 0 w 11"/>
                    <a:gd name="T113" fmla="*/ 1 h 7"/>
                    <a:gd name="T114" fmla="*/ 0 w 11"/>
                    <a:gd name="T115" fmla="*/ 4 h 7"/>
                    <a:gd name="T116" fmla="*/ 1 w 11"/>
                    <a:gd name="T1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 h="7">
                      <a:moveTo>
                        <a:pt x="1" y="4"/>
                      </a:moveTo>
                      <a:cubicBezTo>
                        <a:pt x="4" y="5"/>
                        <a:pt x="4" y="5"/>
                        <a:pt x="4" y="5"/>
                      </a:cubicBezTo>
                      <a:cubicBezTo>
                        <a:pt x="4" y="5"/>
                        <a:pt x="4" y="5"/>
                        <a:pt x="4" y="5"/>
                      </a:cubicBezTo>
                      <a:cubicBezTo>
                        <a:pt x="4" y="6"/>
                        <a:pt x="4" y="6"/>
                        <a:pt x="4" y="6"/>
                      </a:cubicBezTo>
                      <a:cubicBezTo>
                        <a:pt x="4" y="6"/>
                        <a:pt x="4" y="6"/>
                        <a:pt x="4" y="6"/>
                      </a:cubicBezTo>
                      <a:cubicBezTo>
                        <a:pt x="5" y="6"/>
                        <a:pt x="5" y="6"/>
                        <a:pt x="5" y="6"/>
                      </a:cubicBezTo>
                      <a:cubicBezTo>
                        <a:pt x="5" y="7"/>
                        <a:pt x="5" y="7"/>
                        <a:pt x="5" y="7"/>
                      </a:cubicBezTo>
                      <a:cubicBezTo>
                        <a:pt x="6" y="7"/>
                        <a:pt x="6" y="7"/>
                        <a:pt x="6" y="7"/>
                      </a:cubicBezTo>
                      <a:cubicBezTo>
                        <a:pt x="7" y="7"/>
                        <a:pt x="7" y="7"/>
                        <a:pt x="7" y="7"/>
                      </a:cubicBezTo>
                      <a:cubicBezTo>
                        <a:pt x="8" y="7"/>
                        <a:pt x="8" y="7"/>
                        <a:pt x="8" y="7"/>
                      </a:cubicBezTo>
                      <a:cubicBezTo>
                        <a:pt x="8" y="7"/>
                        <a:pt x="8" y="7"/>
                        <a:pt x="8" y="7"/>
                      </a:cubicBezTo>
                      <a:cubicBezTo>
                        <a:pt x="7" y="6"/>
                        <a:pt x="7" y="6"/>
                        <a:pt x="7" y="6"/>
                      </a:cubicBezTo>
                      <a:cubicBezTo>
                        <a:pt x="7" y="6"/>
                        <a:pt x="7" y="6"/>
                        <a:pt x="7" y="6"/>
                      </a:cubicBezTo>
                      <a:cubicBezTo>
                        <a:pt x="7" y="6"/>
                        <a:pt x="8" y="6"/>
                        <a:pt x="8" y="6"/>
                      </a:cubicBezTo>
                      <a:cubicBezTo>
                        <a:pt x="8" y="6"/>
                        <a:pt x="8" y="6"/>
                        <a:pt x="8" y="6"/>
                      </a:cubicBezTo>
                      <a:cubicBezTo>
                        <a:pt x="8" y="6"/>
                        <a:pt x="9" y="6"/>
                        <a:pt x="9" y="6"/>
                      </a:cubicBezTo>
                      <a:cubicBezTo>
                        <a:pt x="9" y="6"/>
                        <a:pt x="9" y="6"/>
                        <a:pt x="9" y="6"/>
                      </a:cubicBezTo>
                      <a:cubicBezTo>
                        <a:pt x="9" y="6"/>
                        <a:pt x="9" y="6"/>
                        <a:pt x="9" y="6"/>
                      </a:cubicBezTo>
                      <a:cubicBezTo>
                        <a:pt x="9" y="5"/>
                        <a:pt x="9" y="5"/>
                        <a:pt x="9" y="5"/>
                      </a:cubicBezTo>
                      <a:cubicBezTo>
                        <a:pt x="9" y="5"/>
                        <a:pt x="9" y="5"/>
                        <a:pt x="9" y="5"/>
                      </a:cubicBezTo>
                      <a:cubicBezTo>
                        <a:pt x="9" y="5"/>
                        <a:pt x="9" y="5"/>
                        <a:pt x="9" y="5"/>
                      </a:cubicBezTo>
                      <a:cubicBezTo>
                        <a:pt x="9" y="5"/>
                        <a:pt x="9" y="5"/>
                        <a:pt x="9" y="5"/>
                      </a:cubicBezTo>
                      <a:cubicBezTo>
                        <a:pt x="9" y="5"/>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10" y="3"/>
                        <a:pt x="10" y="3"/>
                        <a:pt x="10" y="3"/>
                      </a:cubicBezTo>
                      <a:cubicBezTo>
                        <a:pt x="11" y="3"/>
                        <a:pt x="11" y="3"/>
                        <a:pt x="11" y="3"/>
                      </a:cubicBezTo>
                      <a:cubicBezTo>
                        <a:pt x="11" y="2"/>
                        <a:pt x="11" y="2"/>
                        <a:pt x="11" y="2"/>
                      </a:cubicBezTo>
                      <a:cubicBezTo>
                        <a:pt x="11" y="2"/>
                        <a:pt x="11" y="2"/>
                        <a:pt x="11" y="2"/>
                      </a:cubicBezTo>
                      <a:cubicBezTo>
                        <a:pt x="10" y="2"/>
                        <a:pt x="10" y="2"/>
                        <a:pt x="10" y="2"/>
                      </a:cubicBezTo>
                      <a:cubicBezTo>
                        <a:pt x="10" y="2"/>
                        <a:pt x="10" y="1"/>
                        <a:pt x="10" y="1"/>
                      </a:cubicBezTo>
                      <a:cubicBezTo>
                        <a:pt x="10" y="1"/>
                        <a:pt x="10" y="1"/>
                        <a:pt x="10" y="1"/>
                      </a:cubicBezTo>
                      <a:cubicBezTo>
                        <a:pt x="10" y="1"/>
                        <a:pt x="10" y="1"/>
                        <a:pt x="10" y="1"/>
                      </a:cubicBezTo>
                      <a:cubicBezTo>
                        <a:pt x="9" y="1"/>
                        <a:pt x="9" y="1"/>
                        <a:pt x="9" y="1"/>
                      </a:cubicBezTo>
                      <a:cubicBezTo>
                        <a:pt x="9" y="0"/>
                        <a:pt x="9" y="0"/>
                        <a:pt x="9" y="0"/>
                      </a:cubicBezTo>
                      <a:cubicBezTo>
                        <a:pt x="7" y="1"/>
                        <a:pt x="7" y="1"/>
                        <a:pt x="7" y="1"/>
                      </a:cubicBezTo>
                      <a:cubicBezTo>
                        <a:pt x="7" y="1"/>
                        <a:pt x="7" y="1"/>
                        <a:pt x="7" y="1"/>
                      </a:cubicBezTo>
                      <a:cubicBezTo>
                        <a:pt x="6" y="1"/>
                        <a:pt x="6" y="1"/>
                        <a:pt x="6" y="1"/>
                      </a:cubicBezTo>
                      <a:cubicBezTo>
                        <a:pt x="6" y="1"/>
                        <a:pt x="6" y="1"/>
                        <a:pt x="6" y="1"/>
                      </a:cubicBezTo>
                      <a:cubicBezTo>
                        <a:pt x="6" y="1"/>
                        <a:pt x="5" y="1"/>
                        <a:pt x="5" y="1"/>
                      </a:cubicBezTo>
                      <a:cubicBezTo>
                        <a:pt x="5" y="1"/>
                        <a:pt x="5" y="1"/>
                        <a:pt x="5" y="1"/>
                      </a:cubicBezTo>
                      <a:cubicBezTo>
                        <a:pt x="5" y="1"/>
                        <a:pt x="5" y="1"/>
                        <a:pt x="5" y="1"/>
                      </a:cubicBezTo>
                      <a:cubicBezTo>
                        <a:pt x="4" y="1"/>
                        <a:pt x="4" y="1"/>
                        <a:pt x="4" y="1"/>
                      </a:cubicBezTo>
                      <a:cubicBezTo>
                        <a:pt x="4" y="1"/>
                        <a:pt x="4" y="1"/>
                        <a:pt x="4" y="1"/>
                      </a:cubicBezTo>
                      <a:cubicBezTo>
                        <a:pt x="2" y="1"/>
                        <a:pt x="2" y="1"/>
                        <a:pt x="2" y="1"/>
                      </a:cubicBezTo>
                      <a:cubicBezTo>
                        <a:pt x="2" y="1"/>
                        <a:pt x="2" y="1"/>
                        <a:pt x="2" y="1"/>
                      </a:cubicBezTo>
                      <a:cubicBezTo>
                        <a:pt x="1" y="1"/>
                        <a:pt x="1" y="1"/>
                        <a:pt x="1" y="1"/>
                      </a:cubicBezTo>
                      <a:cubicBezTo>
                        <a:pt x="0" y="1"/>
                        <a:pt x="0" y="1"/>
                        <a:pt x="0" y="1"/>
                      </a:cubicBezTo>
                      <a:cubicBezTo>
                        <a:pt x="0" y="4"/>
                        <a:pt x="0" y="4"/>
                        <a:pt x="0" y="4"/>
                      </a:cubicBezTo>
                      <a:lnTo>
                        <a:pt x="1" y="4"/>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79" name="Freeform 713">
                  <a:extLst>
                    <a:ext uri="{FF2B5EF4-FFF2-40B4-BE49-F238E27FC236}">
                      <a16:creationId xmlns:a16="http://schemas.microsoft.com/office/drawing/2014/main" id="{869A86BE-BEAF-82F9-646C-8629563E590D}"/>
                    </a:ext>
                  </a:extLst>
                </p:cNvPr>
                <p:cNvSpPr>
                  <a:spLocks noEditPoints="1"/>
                </p:cNvSpPr>
                <p:nvPr/>
              </p:nvSpPr>
              <p:spPr bwMode="auto">
                <a:xfrm>
                  <a:off x="9363075" y="4987925"/>
                  <a:ext cx="92075" cy="53975"/>
                </a:xfrm>
                <a:custGeom>
                  <a:avLst/>
                  <a:gdLst>
                    <a:gd name="T0" fmla="*/ 15 w 22"/>
                    <a:gd name="T1" fmla="*/ 1 h 13"/>
                    <a:gd name="T2" fmla="*/ 15 w 22"/>
                    <a:gd name="T3" fmla="*/ 1 h 13"/>
                    <a:gd name="T4" fmla="*/ 15 w 22"/>
                    <a:gd name="T5" fmla="*/ 1 h 13"/>
                    <a:gd name="T6" fmla="*/ 15 w 22"/>
                    <a:gd name="T7" fmla="*/ 1 h 13"/>
                    <a:gd name="T8" fmla="*/ 15 w 22"/>
                    <a:gd name="T9" fmla="*/ 1 h 13"/>
                    <a:gd name="T10" fmla="*/ 15 w 22"/>
                    <a:gd name="T11" fmla="*/ 1 h 13"/>
                    <a:gd name="T12" fmla="*/ 15 w 22"/>
                    <a:gd name="T13" fmla="*/ 1 h 13"/>
                    <a:gd name="T14" fmla="*/ 15 w 22"/>
                    <a:gd name="T15" fmla="*/ 2 h 13"/>
                    <a:gd name="T16" fmla="*/ 15 w 22"/>
                    <a:gd name="T17" fmla="*/ 1 h 13"/>
                    <a:gd name="T18" fmla="*/ 15 w 22"/>
                    <a:gd name="T19" fmla="*/ 1 h 13"/>
                    <a:gd name="T20" fmla="*/ 15 w 22"/>
                    <a:gd name="T21" fmla="*/ 1 h 13"/>
                    <a:gd name="T22" fmla="*/ 15 w 22"/>
                    <a:gd name="T23" fmla="*/ 1 h 13"/>
                    <a:gd name="T24" fmla="*/ 15 w 22"/>
                    <a:gd name="T25" fmla="*/ 2 h 13"/>
                    <a:gd name="T26" fmla="*/ 18 w 22"/>
                    <a:gd name="T27" fmla="*/ 0 h 13"/>
                    <a:gd name="T28" fmla="*/ 18 w 22"/>
                    <a:gd name="T29" fmla="*/ 0 h 13"/>
                    <a:gd name="T30" fmla="*/ 19 w 22"/>
                    <a:gd name="T31" fmla="*/ 0 h 13"/>
                    <a:gd name="T32" fmla="*/ 19 w 22"/>
                    <a:gd name="T33" fmla="*/ 0 h 13"/>
                    <a:gd name="T34" fmla="*/ 9 w 22"/>
                    <a:gd name="T35" fmla="*/ 12 h 13"/>
                    <a:gd name="T36" fmla="*/ 10 w 22"/>
                    <a:gd name="T37" fmla="*/ 13 h 13"/>
                    <a:gd name="T38" fmla="*/ 13 w 22"/>
                    <a:gd name="T39" fmla="*/ 13 h 13"/>
                    <a:gd name="T40" fmla="*/ 14 w 22"/>
                    <a:gd name="T41" fmla="*/ 13 h 13"/>
                    <a:gd name="T42" fmla="*/ 15 w 22"/>
                    <a:gd name="T43" fmla="*/ 13 h 13"/>
                    <a:gd name="T44" fmla="*/ 18 w 22"/>
                    <a:gd name="T45" fmla="*/ 12 h 13"/>
                    <a:gd name="T46" fmla="*/ 22 w 22"/>
                    <a:gd name="T47" fmla="*/ 5 h 13"/>
                    <a:gd name="T48" fmla="*/ 22 w 22"/>
                    <a:gd name="T49" fmla="*/ 5 h 13"/>
                    <a:gd name="T50" fmla="*/ 22 w 22"/>
                    <a:gd name="T51" fmla="*/ 4 h 13"/>
                    <a:gd name="T52" fmla="*/ 21 w 22"/>
                    <a:gd name="T53" fmla="*/ 4 h 13"/>
                    <a:gd name="T54" fmla="*/ 20 w 22"/>
                    <a:gd name="T55" fmla="*/ 4 h 13"/>
                    <a:gd name="T56" fmla="*/ 20 w 22"/>
                    <a:gd name="T57" fmla="*/ 4 h 13"/>
                    <a:gd name="T58" fmla="*/ 19 w 22"/>
                    <a:gd name="T59" fmla="*/ 4 h 13"/>
                    <a:gd name="T60" fmla="*/ 19 w 22"/>
                    <a:gd name="T61" fmla="*/ 4 h 13"/>
                    <a:gd name="T62" fmla="*/ 19 w 22"/>
                    <a:gd name="T63" fmla="*/ 4 h 13"/>
                    <a:gd name="T64" fmla="*/ 18 w 22"/>
                    <a:gd name="T65" fmla="*/ 4 h 13"/>
                    <a:gd name="T66" fmla="*/ 17 w 22"/>
                    <a:gd name="T67" fmla="*/ 3 h 13"/>
                    <a:gd name="T68" fmla="*/ 16 w 22"/>
                    <a:gd name="T69" fmla="*/ 3 h 13"/>
                    <a:gd name="T70" fmla="*/ 15 w 22"/>
                    <a:gd name="T71" fmla="*/ 2 h 13"/>
                    <a:gd name="T72" fmla="*/ 15 w 22"/>
                    <a:gd name="T73" fmla="*/ 2 h 13"/>
                    <a:gd name="T74" fmla="*/ 14 w 22"/>
                    <a:gd name="T75" fmla="*/ 1 h 13"/>
                    <a:gd name="T76" fmla="*/ 13 w 22"/>
                    <a:gd name="T77" fmla="*/ 1 h 13"/>
                    <a:gd name="T78" fmla="*/ 12 w 22"/>
                    <a:gd name="T79" fmla="*/ 1 h 13"/>
                    <a:gd name="T80" fmla="*/ 11 w 22"/>
                    <a:gd name="T81" fmla="*/ 2 h 13"/>
                    <a:gd name="T82" fmla="*/ 10 w 22"/>
                    <a:gd name="T83" fmla="*/ 2 h 13"/>
                    <a:gd name="T84" fmla="*/ 9 w 22"/>
                    <a:gd name="T85" fmla="*/ 2 h 13"/>
                    <a:gd name="T86" fmla="*/ 9 w 22"/>
                    <a:gd name="T87" fmla="*/ 3 h 13"/>
                    <a:gd name="T88" fmla="*/ 8 w 22"/>
                    <a:gd name="T89" fmla="*/ 5 h 13"/>
                    <a:gd name="T90" fmla="*/ 3 w 22"/>
                    <a:gd name="T91" fmla="*/ 6 h 13"/>
                    <a:gd name="T92" fmla="*/ 3 w 22"/>
                    <a:gd name="T93" fmla="*/ 6 h 13"/>
                    <a:gd name="T94" fmla="*/ 3 w 22"/>
                    <a:gd name="T95" fmla="*/ 5 h 13"/>
                    <a:gd name="T96" fmla="*/ 2 w 22"/>
                    <a:gd name="T97" fmla="*/ 6 h 13"/>
                    <a:gd name="T98" fmla="*/ 6 w 22"/>
                    <a:gd name="T99" fmla="*/ 10 h 13"/>
                    <a:gd name="T100" fmla="*/ 7 w 22"/>
                    <a:gd name="T101"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 h="13">
                      <a:moveTo>
                        <a:pt x="15" y="1"/>
                      </a:move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lose/>
                      <a:moveTo>
                        <a:pt x="15" y="2"/>
                      </a:moveTo>
                      <a:cubicBezTo>
                        <a:pt x="15" y="2"/>
                        <a:pt x="15" y="2"/>
                        <a:pt x="15" y="2"/>
                      </a:cubicBezTo>
                      <a:cubicBezTo>
                        <a:pt x="15" y="2"/>
                        <a:pt x="15" y="2"/>
                        <a:pt x="15" y="2"/>
                      </a:cubicBezTo>
                      <a:cubicBezTo>
                        <a:pt x="15" y="2"/>
                        <a:pt x="15" y="2"/>
                        <a:pt x="15" y="2"/>
                      </a:cubicBezTo>
                      <a:cubicBezTo>
                        <a:pt x="15" y="2"/>
                        <a:pt x="15" y="2"/>
                        <a:pt x="15" y="2"/>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2"/>
                        <a:pt x="15" y="2"/>
                        <a:pt x="15" y="2"/>
                      </a:cubicBezTo>
                      <a:cubicBezTo>
                        <a:pt x="15" y="2"/>
                        <a:pt x="15" y="2"/>
                        <a:pt x="15" y="2"/>
                      </a:cubicBezTo>
                      <a:cubicBezTo>
                        <a:pt x="15" y="2"/>
                        <a:pt x="15" y="2"/>
                        <a:pt x="15" y="2"/>
                      </a:cubicBezTo>
                      <a:cubicBezTo>
                        <a:pt x="15" y="2"/>
                        <a:pt x="15" y="2"/>
                        <a:pt x="15" y="2"/>
                      </a:cubicBezTo>
                      <a:close/>
                      <a:moveTo>
                        <a:pt x="19" y="0"/>
                      </a:moveTo>
                      <a:cubicBezTo>
                        <a:pt x="19" y="0"/>
                        <a:pt x="19" y="0"/>
                        <a:pt x="18" y="0"/>
                      </a:cubicBezTo>
                      <a:cubicBezTo>
                        <a:pt x="18" y="0"/>
                        <a:pt x="18" y="0"/>
                        <a:pt x="18" y="0"/>
                      </a:cubicBezTo>
                      <a:cubicBezTo>
                        <a:pt x="18" y="0"/>
                        <a:pt x="18" y="0"/>
                        <a:pt x="18" y="0"/>
                      </a:cubicBezTo>
                      <a:cubicBezTo>
                        <a:pt x="18" y="0"/>
                        <a:pt x="18" y="0"/>
                        <a:pt x="18" y="0"/>
                      </a:cubicBezTo>
                      <a:cubicBezTo>
                        <a:pt x="18"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lose/>
                      <a:moveTo>
                        <a:pt x="9" y="12"/>
                      </a:moveTo>
                      <a:cubicBezTo>
                        <a:pt x="9" y="12"/>
                        <a:pt x="9" y="12"/>
                        <a:pt x="9" y="12"/>
                      </a:cubicBezTo>
                      <a:cubicBezTo>
                        <a:pt x="9" y="13"/>
                        <a:pt x="9" y="13"/>
                        <a:pt x="9" y="13"/>
                      </a:cubicBezTo>
                      <a:cubicBezTo>
                        <a:pt x="10" y="13"/>
                        <a:pt x="10" y="13"/>
                        <a:pt x="10" y="13"/>
                      </a:cubicBezTo>
                      <a:cubicBezTo>
                        <a:pt x="11" y="13"/>
                        <a:pt x="11" y="13"/>
                        <a:pt x="11" y="13"/>
                      </a:cubicBezTo>
                      <a:cubicBezTo>
                        <a:pt x="11" y="13"/>
                        <a:pt x="11" y="13"/>
                        <a:pt x="11" y="13"/>
                      </a:cubicBezTo>
                      <a:cubicBezTo>
                        <a:pt x="13" y="13"/>
                        <a:pt x="13" y="13"/>
                        <a:pt x="13" y="13"/>
                      </a:cubicBezTo>
                      <a:cubicBezTo>
                        <a:pt x="13" y="13"/>
                        <a:pt x="13" y="13"/>
                        <a:pt x="13" y="13"/>
                      </a:cubicBezTo>
                      <a:cubicBezTo>
                        <a:pt x="14" y="13"/>
                        <a:pt x="14" y="13"/>
                        <a:pt x="14" y="13"/>
                      </a:cubicBezTo>
                      <a:cubicBezTo>
                        <a:pt x="14" y="13"/>
                        <a:pt x="14" y="13"/>
                        <a:pt x="14" y="13"/>
                      </a:cubicBezTo>
                      <a:cubicBezTo>
                        <a:pt x="14" y="13"/>
                        <a:pt x="14" y="13"/>
                        <a:pt x="14" y="13"/>
                      </a:cubicBezTo>
                      <a:cubicBezTo>
                        <a:pt x="14" y="13"/>
                        <a:pt x="15" y="13"/>
                        <a:pt x="15" y="13"/>
                      </a:cubicBezTo>
                      <a:cubicBezTo>
                        <a:pt x="15" y="13"/>
                        <a:pt x="15" y="13"/>
                        <a:pt x="15" y="13"/>
                      </a:cubicBezTo>
                      <a:cubicBezTo>
                        <a:pt x="16" y="13"/>
                        <a:pt x="16" y="13"/>
                        <a:pt x="16" y="13"/>
                      </a:cubicBezTo>
                      <a:cubicBezTo>
                        <a:pt x="16" y="13"/>
                        <a:pt x="16" y="13"/>
                        <a:pt x="16" y="13"/>
                      </a:cubicBezTo>
                      <a:cubicBezTo>
                        <a:pt x="18" y="12"/>
                        <a:pt x="18" y="12"/>
                        <a:pt x="18" y="12"/>
                      </a:cubicBezTo>
                      <a:cubicBezTo>
                        <a:pt x="18" y="12"/>
                        <a:pt x="18" y="12"/>
                        <a:pt x="18" y="12"/>
                      </a:cubicBezTo>
                      <a:cubicBezTo>
                        <a:pt x="22" y="9"/>
                        <a:pt x="22" y="9"/>
                        <a:pt x="22" y="9"/>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4"/>
                      </a:cubicBezTo>
                      <a:cubicBezTo>
                        <a:pt x="22" y="4"/>
                        <a:pt x="22" y="4"/>
                        <a:pt x="22" y="4"/>
                      </a:cubicBezTo>
                      <a:cubicBezTo>
                        <a:pt x="22"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8" y="4"/>
                        <a:pt x="18" y="4"/>
                      </a:cubicBezTo>
                      <a:cubicBezTo>
                        <a:pt x="18" y="4"/>
                        <a:pt x="18" y="4"/>
                        <a:pt x="18" y="4"/>
                      </a:cubicBezTo>
                      <a:cubicBezTo>
                        <a:pt x="18" y="4"/>
                        <a:pt x="18" y="4"/>
                        <a:pt x="18" y="4"/>
                      </a:cubicBezTo>
                      <a:cubicBezTo>
                        <a:pt x="18" y="4"/>
                        <a:pt x="18" y="4"/>
                        <a:pt x="18" y="4"/>
                      </a:cubicBezTo>
                      <a:cubicBezTo>
                        <a:pt x="18" y="4"/>
                        <a:pt x="17" y="4"/>
                        <a:pt x="17" y="4"/>
                      </a:cubicBezTo>
                      <a:cubicBezTo>
                        <a:pt x="17" y="3"/>
                        <a:pt x="17" y="3"/>
                        <a:pt x="17" y="3"/>
                      </a:cubicBezTo>
                      <a:cubicBezTo>
                        <a:pt x="17" y="3"/>
                        <a:pt x="17" y="3"/>
                        <a:pt x="17" y="3"/>
                      </a:cubicBezTo>
                      <a:cubicBezTo>
                        <a:pt x="17" y="3"/>
                        <a:pt x="17" y="3"/>
                        <a:pt x="16" y="3"/>
                      </a:cubicBezTo>
                      <a:cubicBezTo>
                        <a:pt x="16" y="3"/>
                        <a:pt x="16" y="3"/>
                        <a:pt x="16" y="3"/>
                      </a:cubicBezTo>
                      <a:cubicBezTo>
                        <a:pt x="16" y="3"/>
                        <a:pt x="16" y="3"/>
                        <a:pt x="16" y="3"/>
                      </a:cubicBezTo>
                      <a:cubicBezTo>
                        <a:pt x="16" y="3"/>
                        <a:pt x="16" y="3"/>
                        <a:pt x="16" y="3"/>
                      </a:cubicBezTo>
                      <a:cubicBezTo>
                        <a:pt x="16" y="3"/>
                        <a:pt x="15" y="2"/>
                        <a:pt x="15" y="2"/>
                      </a:cubicBezTo>
                      <a:cubicBezTo>
                        <a:pt x="15" y="2"/>
                        <a:pt x="15" y="2"/>
                        <a:pt x="15" y="2"/>
                      </a:cubicBezTo>
                      <a:cubicBezTo>
                        <a:pt x="15" y="2"/>
                        <a:pt x="15" y="2"/>
                        <a:pt x="15" y="2"/>
                      </a:cubicBezTo>
                      <a:cubicBezTo>
                        <a:pt x="15" y="2"/>
                        <a:pt x="15" y="2"/>
                        <a:pt x="15" y="2"/>
                      </a:cubicBezTo>
                      <a:cubicBezTo>
                        <a:pt x="15" y="2"/>
                        <a:pt x="15" y="2"/>
                        <a:pt x="14" y="2"/>
                      </a:cubicBezTo>
                      <a:cubicBezTo>
                        <a:pt x="14" y="2"/>
                        <a:pt x="14" y="2"/>
                        <a:pt x="14" y="2"/>
                      </a:cubicBezTo>
                      <a:cubicBezTo>
                        <a:pt x="14" y="2"/>
                        <a:pt x="14" y="1"/>
                        <a:pt x="14" y="1"/>
                      </a:cubicBezTo>
                      <a:cubicBezTo>
                        <a:pt x="14" y="1"/>
                        <a:pt x="14" y="1"/>
                        <a:pt x="14" y="1"/>
                      </a:cubicBezTo>
                      <a:cubicBezTo>
                        <a:pt x="13" y="1"/>
                        <a:pt x="13" y="1"/>
                        <a:pt x="13" y="1"/>
                      </a:cubicBezTo>
                      <a:cubicBezTo>
                        <a:pt x="13" y="1"/>
                        <a:pt x="13" y="1"/>
                        <a:pt x="13" y="1"/>
                      </a:cubicBezTo>
                      <a:cubicBezTo>
                        <a:pt x="13" y="1"/>
                        <a:pt x="12" y="1"/>
                        <a:pt x="12" y="1"/>
                      </a:cubicBezTo>
                      <a:cubicBezTo>
                        <a:pt x="12" y="1"/>
                        <a:pt x="12" y="1"/>
                        <a:pt x="12" y="1"/>
                      </a:cubicBezTo>
                      <a:cubicBezTo>
                        <a:pt x="12" y="1"/>
                        <a:pt x="12" y="1"/>
                        <a:pt x="12" y="1"/>
                      </a:cubicBezTo>
                      <a:cubicBezTo>
                        <a:pt x="12" y="1"/>
                        <a:pt x="12" y="2"/>
                        <a:pt x="12" y="2"/>
                      </a:cubicBezTo>
                      <a:cubicBezTo>
                        <a:pt x="12" y="2"/>
                        <a:pt x="12" y="2"/>
                        <a:pt x="12" y="2"/>
                      </a:cubicBezTo>
                      <a:cubicBezTo>
                        <a:pt x="12" y="2"/>
                        <a:pt x="11" y="2"/>
                        <a:pt x="11" y="2"/>
                      </a:cubicBezTo>
                      <a:cubicBezTo>
                        <a:pt x="11" y="2"/>
                        <a:pt x="11" y="2"/>
                        <a:pt x="11" y="2"/>
                      </a:cubicBezTo>
                      <a:cubicBezTo>
                        <a:pt x="11" y="2"/>
                        <a:pt x="11" y="2"/>
                        <a:pt x="11" y="2"/>
                      </a:cubicBezTo>
                      <a:cubicBezTo>
                        <a:pt x="10" y="2"/>
                        <a:pt x="10" y="2"/>
                        <a:pt x="10" y="2"/>
                      </a:cubicBezTo>
                      <a:cubicBezTo>
                        <a:pt x="10" y="2"/>
                        <a:pt x="9" y="2"/>
                        <a:pt x="9" y="2"/>
                      </a:cubicBezTo>
                      <a:cubicBezTo>
                        <a:pt x="9" y="2"/>
                        <a:pt x="9" y="2"/>
                        <a:pt x="9" y="2"/>
                      </a:cubicBezTo>
                      <a:cubicBezTo>
                        <a:pt x="9" y="2"/>
                        <a:pt x="9" y="2"/>
                        <a:pt x="9" y="2"/>
                      </a:cubicBezTo>
                      <a:cubicBezTo>
                        <a:pt x="9" y="2"/>
                        <a:pt x="9" y="2"/>
                        <a:pt x="9" y="2"/>
                      </a:cubicBezTo>
                      <a:cubicBezTo>
                        <a:pt x="9" y="2"/>
                        <a:pt x="9" y="3"/>
                        <a:pt x="9" y="3"/>
                      </a:cubicBezTo>
                      <a:cubicBezTo>
                        <a:pt x="9" y="3"/>
                        <a:pt x="9" y="3"/>
                        <a:pt x="9" y="3"/>
                      </a:cubicBezTo>
                      <a:cubicBezTo>
                        <a:pt x="9" y="5"/>
                        <a:pt x="9" y="5"/>
                        <a:pt x="9" y="5"/>
                      </a:cubicBezTo>
                      <a:cubicBezTo>
                        <a:pt x="9" y="5"/>
                        <a:pt x="9" y="5"/>
                        <a:pt x="9" y="5"/>
                      </a:cubicBezTo>
                      <a:cubicBezTo>
                        <a:pt x="8" y="5"/>
                        <a:pt x="8" y="5"/>
                        <a:pt x="8" y="5"/>
                      </a:cubicBezTo>
                      <a:cubicBezTo>
                        <a:pt x="8" y="6"/>
                        <a:pt x="8" y="6"/>
                        <a:pt x="8"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5"/>
                        <a:pt x="3" y="5"/>
                        <a:pt x="3" y="5"/>
                      </a:cubicBezTo>
                      <a:cubicBezTo>
                        <a:pt x="3" y="5"/>
                        <a:pt x="3" y="5"/>
                        <a:pt x="3" y="5"/>
                      </a:cubicBezTo>
                      <a:cubicBezTo>
                        <a:pt x="3" y="5"/>
                        <a:pt x="3" y="5"/>
                        <a:pt x="3" y="5"/>
                      </a:cubicBezTo>
                      <a:cubicBezTo>
                        <a:pt x="2" y="6"/>
                        <a:pt x="2" y="6"/>
                        <a:pt x="2" y="6"/>
                      </a:cubicBezTo>
                      <a:cubicBezTo>
                        <a:pt x="0" y="7"/>
                        <a:pt x="0" y="7"/>
                        <a:pt x="0" y="7"/>
                      </a:cubicBezTo>
                      <a:cubicBezTo>
                        <a:pt x="0" y="10"/>
                        <a:pt x="0" y="10"/>
                        <a:pt x="0" y="10"/>
                      </a:cubicBezTo>
                      <a:cubicBezTo>
                        <a:pt x="6" y="10"/>
                        <a:pt x="6" y="10"/>
                        <a:pt x="6" y="10"/>
                      </a:cubicBezTo>
                      <a:cubicBezTo>
                        <a:pt x="6" y="10"/>
                        <a:pt x="6" y="10"/>
                        <a:pt x="6" y="10"/>
                      </a:cubicBezTo>
                      <a:cubicBezTo>
                        <a:pt x="6" y="12"/>
                        <a:pt x="6" y="12"/>
                        <a:pt x="6" y="12"/>
                      </a:cubicBezTo>
                      <a:cubicBezTo>
                        <a:pt x="7" y="12"/>
                        <a:pt x="7" y="12"/>
                        <a:pt x="7" y="12"/>
                      </a:cubicBezTo>
                      <a:lnTo>
                        <a:pt x="9" y="12"/>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80" name="Freeform 714">
                  <a:extLst>
                    <a:ext uri="{FF2B5EF4-FFF2-40B4-BE49-F238E27FC236}">
                      <a16:creationId xmlns:a16="http://schemas.microsoft.com/office/drawing/2014/main" id="{D58A1D02-075C-8F59-3F21-31DDF4B5F189}"/>
                    </a:ext>
                  </a:extLst>
                </p:cNvPr>
                <p:cNvSpPr>
                  <a:spLocks noEditPoints="1"/>
                </p:cNvSpPr>
                <p:nvPr/>
              </p:nvSpPr>
              <p:spPr bwMode="auto">
                <a:xfrm>
                  <a:off x="9625013" y="5013325"/>
                  <a:ext cx="53975" cy="57150"/>
                </a:xfrm>
                <a:custGeom>
                  <a:avLst/>
                  <a:gdLst>
                    <a:gd name="T0" fmla="*/ 12 w 13"/>
                    <a:gd name="T1" fmla="*/ 0 h 14"/>
                    <a:gd name="T2" fmla="*/ 13 w 13"/>
                    <a:gd name="T3" fmla="*/ 1 h 14"/>
                    <a:gd name="T4" fmla="*/ 12 w 13"/>
                    <a:gd name="T5" fmla="*/ 1 h 14"/>
                    <a:gd name="T6" fmla="*/ 12 w 13"/>
                    <a:gd name="T7" fmla="*/ 1 h 14"/>
                    <a:gd name="T8" fmla="*/ 12 w 13"/>
                    <a:gd name="T9" fmla="*/ 2 h 14"/>
                    <a:gd name="T10" fmla="*/ 11 w 13"/>
                    <a:gd name="T11" fmla="*/ 2 h 14"/>
                    <a:gd name="T12" fmla="*/ 11 w 13"/>
                    <a:gd name="T13" fmla="*/ 1 h 14"/>
                    <a:gd name="T14" fmla="*/ 11 w 13"/>
                    <a:gd name="T15" fmla="*/ 1 h 14"/>
                    <a:gd name="T16" fmla="*/ 11 w 13"/>
                    <a:gd name="T17" fmla="*/ 1 h 14"/>
                    <a:gd name="T18" fmla="*/ 11 w 13"/>
                    <a:gd name="T19" fmla="*/ 1 h 14"/>
                    <a:gd name="T20" fmla="*/ 11 w 13"/>
                    <a:gd name="T21" fmla="*/ 0 h 14"/>
                    <a:gd name="T22" fmla="*/ 10 w 13"/>
                    <a:gd name="T23" fmla="*/ 1 h 14"/>
                    <a:gd name="T24" fmla="*/ 9 w 13"/>
                    <a:gd name="T25" fmla="*/ 1 h 14"/>
                    <a:gd name="T26" fmla="*/ 9 w 13"/>
                    <a:gd name="T27" fmla="*/ 2 h 14"/>
                    <a:gd name="T28" fmla="*/ 9 w 13"/>
                    <a:gd name="T29" fmla="*/ 2 h 14"/>
                    <a:gd name="T30" fmla="*/ 8 w 13"/>
                    <a:gd name="T31" fmla="*/ 1 h 14"/>
                    <a:gd name="T32" fmla="*/ 6 w 13"/>
                    <a:gd name="T33" fmla="*/ 1 h 14"/>
                    <a:gd name="T34" fmla="*/ 6 w 13"/>
                    <a:gd name="T35" fmla="*/ 1 h 14"/>
                    <a:gd name="T36" fmla="*/ 6 w 13"/>
                    <a:gd name="T37" fmla="*/ 2 h 14"/>
                    <a:gd name="T38" fmla="*/ 6 w 13"/>
                    <a:gd name="T39" fmla="*/ 2 h 14"/>
                    <a:gd name="T40" fmla="*/ 7 w 13"/>
                    <a:gd name="T41" fmla="*/ 3 h 14"/>
                    <a:gd name="T42" fmla="*/ 7 w 13"/>
                    <a:gd name="T43" fmla="*/ 4 h 14"/>
                    <a:gd name="T44" fmla="*/ 7 w 13"/>
                    <a:gd name="T45" fmla="*/ 5 h 14"/>
                    <a:gd name="T46" fmla="*/ 7 w 13"/>
                    <a:gd name="T47" fmla="*/ 5 h 14"/>
                    <a:gd name="T48" fmla="*/ 7 w 13"/>
                    <a:gd name="T49" fmla="*/ 6 h 14"/>
                    <a:gd name="T50" fmla="*/ 6 w 13"/>
                    <a:gd name="T51" fmla="*/ 6 h 14"/>
                    <a:gd name="T52" fmla="*/ 4 w 13"/>
                    <a:gd name="T53" fmla="*/ 8 h 14"/>
                    <a:gd name="T54" fmla="*/ 4 w 13"/>
                    <a:gd name="T55" fmla="*/ 9 h 14"/>
                    <a:gd name="T56" fmla="*/ 3 w 13"/>
                    <a:gd name="T57" fmla="*/ 10 h 14"/>
                    <a:gd name="T58" fmla="*/ 2 w 13"/>
                    <a:gd name="T59" fmla="*/ 11 h 14"/>
                    <a:gd name="T60" fmla="*/ 2 w 13"/>
                    <a:gd name="T61" fmla="*/ 11 h 14"/>
                    <a:gd name="T62" fmla="*/ 0 w 13"/>
                    <a:gd name="T63" fmla="*/ 13 h 14"/>
                    <a:gd name="T64" fmla="*/ 1 w 13"/>
                    <a:gd name="T65" fmla="*/ 13 h 14"/>
                    <a:gd name="T66" fmla="*/ 2 w 13"/>
                    <a:gd name="T67" fmla="*/ 13 h 14"/>
                    <a:gd name="T68" fmla="*/ 3 w 13"/>
                    <a:gd name="T69" fmla="*/ 13 h 14"/>
                    <a:gd name="T70" fmla="*/ 3 w 13"/>
                    <a:gd name="T71" fmla="*/ 13 h 14"/>
                    <a:gd name="T72" fmla="*/ 4 w 13"/>
                    <a:gd name="T73" fmla="*/ 13 h 14"/>
                    <a:gd name="T74" fmla="*/ 4 w 13"/>
                    <a:gd name="T75" fmla="*/ 13 h 14"/>
                    <a:gd name="T76" fmla="*/ 5 w 13"/>
                    <a:gd name="T77" fmla="*/ 12 h 14"/>
                    <a:gd name="T78" fmla="*/ 6 w 13"/>
                    <a:gd name="T79" fmla="*/ 11 h 14"/>
                    <a:gd name="T80" fmla="*/ 6 w 13"/>
                    <a:gd name="T81" fmla="*/ 11 h 14"/>
                    <a:gd name="T82" fmla="*/ 6 w 13"/>
                    <a:gd name="T83" fmla="*/ 10 h 14"/>
                    <a:gd name="T84" fmla="*/ 7 w 13"/>
                    <a:gd name="T85" fmla="*/ 10 h 14"/>
                    <a:gd name="T86" fmla="*/ 7 w 13"/>
                    <a:gd name="T87" fmla="*/ 10 h 14"/>
                    <a:gd name="T88" fmla="*/ 8 w 13"/>
                    <a:gd name="T89" fmla="*/ 10 h 14"/>
                    <a:gd name="T90" fmla="*/ 10 w 13"/>
                    <a:gd name="T91" fmla="*/ 10 h 14"/>
                    <a:gd name="T92" fmla="*/ 10 w 13"/>
                    <a:gd name="T93" fmla="*/ 9 h 14"/>
                    <a:gd name="T94" fmla="*/ 10 w 13"/>
                    <a:gd name="T95" fmla="*/ 8 h 14"/>
                    <a:gd name="T96" fmla="*/ 9 w 13"/>
                    <a:gd name="T97" fmla="*/ 7 h 14"/>
                    <a:gd name="T98" fmla="*/ 9 w 13"/>
                    <a:gd name="T99" fmla="*/ 7 h 14"/>
                    <a:gd name="T100" fmla="*/ 10 w 13"/>
                    <a:gd name="T101" fmla="*/ 6 h 14"/>
                    <a:gd name="T102" fmla="*/ 11 w 13"/>
                    <a:gd name="T103" fmla="*/ 6 h 14"/>
                    <a:gd name="T104" fmla="*/ 11 w 13"/>
                    <a:gd name="T105" fmla="*/ 6 h 14"/>
                    <a:gd name="T106" fmla="*/ 12 w 13"/>
                    <a:gd name="T107" fmla="*/ 4 h 14"/>
                    <a:gd name="T108" fmla="*/ 12 w 13"/>
                    <a:gd name="T10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 h="14">
                      <a:moveTo>
                        <a:pt x="12" y="1"/>
                      </a:moveTo>
                      <a:cubicBezTo>
                        <a:pt x="12" y="1"/>
                        <a:pt x="12" y="0"/>
                        <a:pt x="12" y="0"/>
                      </a:cubicBezTo>
                      <a:cubicBezTo>
                        <a:pt x="12" y="0"/>
                        <a:pt x="12" y="0"/>
                        <a:pt x="12" y="0"/>
                      </a:cubicBezTo>
                      <a:cubicBezTo>
                        <a:pt x="12" y="0"/>
                        <a:pt x="12" y="0"/>
                        <a:pt x="13" y="0"/>
                      </a:cubicBezTo>
                      <a:cubicBezTo>
                        <a:pt x="13" y="0"/>
                        <a:pt x="13" y="0"/>
                        <a:pt x="13" y="0"/>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lose/>
                      <a:moveTo>
                        <a:pt x="12" y="2"/>
                      </a:moveTo>
                      <a:cubicBezTo>
                        <a:pt x="12" y="2"/>
                        <a:pt x="12" y="2"/>
                        <a:pt x="12" y="2"/>
                      </a:cubicBezTo>
                      <a:cubicBezTo>
                        <a:pt x="12" y="2"/>
                        <a:pt x="12" y="2"/>
                        <a:pt x="12" y="2"/>
                      </a:cubicBezTo>
                      <a:cubicBezTo>
                        <a:pt x="12" y="2"/>
                        <a:pt x="12" y="2"/>
                        <a:pt x="11" y="2"/>
                      </a:cubicBezTo>
                      <a:cubicBezTo>
                        <a:pt x="11" y="2"/>
                        <a:pt x="11" y="2"/>
                        <a:pt x="11" y="2"/>
                      </a:cubicBezTo>
                      <a:cubicBezTo>
                        <a:pt x="11" y="2"/>
                        <a:pt x="11" y="2"/>
                        <a:pt x="11" y="2"/>
                      </a:cubicBezTo>
                      <a:cubicBezTo>
                        <a:pt x="11" y="2"/>
                        <a:pt x="11" y="2"/>
                        <a:pt x="11" y="2"/>
                      </a:cubicBezTo>
                      <a:cubicBezTo>
                        <a:pt x="11" y="2"/>
                        <a:pt x="11" y="2"/>
                        <a:pt x="11" y="2"/>
                      </a:cubicBezTo>
                      <a:cubicBezTo>
                        <a:pt x="10" y="1"/>
                        <a:pt x="10" y="1"/>
                        <a:pt x="11" y="1"/>
                      </a:cubicBezTo>
                      <a:cubicBezTo>
                        <a:pt x="11" y="1"/>
                        <a:pt x="11" y="1"/>
                        <a:pt x="11" y="1"/>
                      </a:cubicBezTo>
                      <a:cubicBezTo>
                        <a:pt x="11" y="1"/>
                        <a:pt x="11" y="1"/>
                        <a:pt x="11" y="1"/>
                      </a:cubicBezTo>
                      <a:cubicBezTo>
                        <a:pt x="10" y="1"/>
                        <a:pt x="10"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0"/>
                        <a:pt x="11" y="0"/>
                      </a:cubicBezTo>
                      <a:cubicBezTo>
                        <a:pt x="10" y="0"/>
                        <a:pt x="10" y="0"/>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10" y="1"/>
                        <a:pt x="10" y="1"/>
                      </a:cubicBezTo>
                      <a:cubicBezTo>
                        <a:pt x="10" y="1"/>
                        <a:pt x="10" y="1"/>
                        <a:pt x="9" y="2"/>
                      </a:cubicBezTo>
                      <a:cubicBezTo>
                        <a:pt x="9" y="2"/>
                        <a:pt x="9" y="2"/>
                        <a:pt x="9" y="2"/>
                      </a:cubicBezTo>
                      <a:cubicBezTo>
                        <a:pt x="9" y="2"/>
                        <a:pt x="9" y="2"/>
                        <a:pt x="9" y="2"/>
                      </a:cubicBezTo>
                      <a:cubicBezTo>
                        <a:pt x="9" y="2"/>
                        <a:pt x="9" y="2"/>
                        <a:pt x="9" y="2"/>
                      </a:cubicBezTo>
                      <a:cubicBezTo>
                        <a:pt x="9" y="2"/>
                        <a:pt x="9" y="2"/>
                        <a:pt x="9" y="2"/>
                      </a:cubicBezTo>
                      <a:cubicBezTo>
                        <a:pt x="8" y="2"/>
                        <a:pt x="8" y="1"/>
                        <a:pt x="8" y="1"/>
                      </a:cubicBezTo>
                      <a:cubicBezTo>
                        <a:pt x="8" y="1"/>
                        <a:pt x="8" y="1"/>
                        <a:pt x="8" y="1"/>
                      </a:cubicBezTo>
                      <a:cubicBezTo>
                        <a:pt x="8" y="1"/>
                        <a:pt x="8" y="1"/>
                        <a:pt x="8" y="1"/>
                      </a:cubicBezTo>
                      <a:cubicBezTo>
                        <a:pt x="8" y="1"/>
                        <a:pt x="7"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7" y="2"/>
                        <a:pt x="7" y="3"/>
                        <a:pt x="7" y="3"/>
                      </a:cubicBezTo>
                      <a:cubicBezTo>
                        <a:pt x="7" y="3"/>
                        <a:pt x="7" y="3"/>
                        <a:pt x="7" y="3"/>
                      </a:cubicBezTo>
                      <a:cubicBezTo>
                        <a:pt x="7" y="3"/>
                        <a:pt x="7" y="3"/>
                        <a:pt x="7" y="3"/>
                      </a:cubicBezTo>
                      <a:cubicBezTo>
                        <a:pt x="7" y="3"/>
                        <a:pt x="7" y="3"/>
                        <a:pt x="7" y="3"/>
                      </a:cubicBezTo>
                      <a:cubicBezTo>
                        <a:pt x="7" y="3"/>
                        <a:pt x="7" y="3"/>
                        <a:pt x="7" y="4"/>
                      </a:cubicBezTo>
                      <a:cubicBezTo>
                        <a:pt x="7" y="4"/>
                        <a:pt x="7" y="4"/>
                        <a:pt x="7" y="4"/>
                      </a:cubicBezTo>
                      <a:cubicBezTo>
                        <a:pt x="7" y="4"/>
                        <a:pt x="7" y="4"/>
                        <a:pt x="7" y="4"/>
                      </a:cubicBezTo>
                      <a:cubicBezTo>
                        <a:pt x="7" y="5"/>
                        <a:pt x="7" y="5"/>
                        <a:pt x="7" y="5"/>
                      </a:cubicBezTo>
                      <a:cubicBezTo>
                        <a:pt x="7" y="5"/>
                        <a:pt x="7" y="5"/>
                        <a:pt x="7" y="5"/>
                      </a:cubicBezTo>
                      <a:cubicBezTo>
                        <a:pt x="7" y="5"/>
                        <a:pt x="7" y="5"/>
                        <a:pt x="7" y="5"/>
                      </a:cubicBezTo>
                      <a:cubicBezTo>
                        <a:pt x="7" y="5"/>
                        <a:pt x="7" y="5"/>
                        <a:pt x="7" y="5"/>
                      </a:cubicBezTo>
                      <a:cubicBezTo>
                        <a:pt x="7" y="5"/>
                        <a:pt x="7" y="6"/>
                        <a:pt x="7" y="6"/>
                      </a:cubicBezTo>
                      <a:cubicBezTo>
                        <a:pt x="7" y="6"/>
                        <a:pt x="7" y="6"/>
                        <a:pt x="7" y="6"/>
                      </a:cubicBezTo>
                      <a:cubicBezTo>
                        <a:pt x="7" y="6"/>
                        <a:pt x="7" y="6"/>
                        <a:pt x="7" y="6"/>
                      </a:cubicBezTo>
                      <a:cubicBezTo>
                        <a:pt x="7" y="6"/>
                        <a:pt x="7" y="6"/>
                        <a:pt x="7" y="6"/>
                      </a:cubicBezTo>
                      <a:cubicBezTo>
                        <a:pt x="7" y="6"/>
                        <a:pt x="7" y="6"/>
                        <a:pt x="7" y="6"/>
                      </a:cubicBezTo>
                      <a:cubicBezTo>
                        <a:pt x="6" y="6"/>
                        <a:pt x="6" y="6"/>
                        <a:pt x="6" y="6"/>
                      </a:cubicBezTo>
                      <a:cubicBezTo>
                        <a:pt x="5" y="6"/>
                        <a:pt x="5" y="6"/>
                        <a:pt x="5" y="6"/>
                      </a:cubicBezTo>
                      <a:cubicBezTo>
                        <a:pt x="5" y="7"/>
                        <a:pt x="5" y="7"/>
                        <a:pt x="5" y="7"/>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3" y="10"/>
                        <a:pt x="3" y="10"/>
                        <a:pt x="3" y="10"/>
                      </a:cubicBezTo>
                      <a:cubicBezTo>
                        <a:pt x="3" y="10"/>
                        <a:pt x="3" y="10"/>
                        <a:pt x="3" y="10"/>
                      </a:cubicBezTo>
                      <a:cubicBezTo>
                        <a:pt x="3" y="10"/>
                        <a:pt x="2" y="10"/>
                        <a:pt x="2" y="10"/>
                      </a:cubicBezTo>
                      <a:cubicBezTo>
                        <a:pt x="2" y="10"/>
                        <a:pt x="2" y="10"/>
                        <a:pt x="2" y="11"/>
                      </a:cubicBezTo>
                      <a:cubicBezTo>
                        <a:pt x="2" y="11"/>
                        <a:pt x="2" y="11"/>
                        <a:pt x="2" y="11"/>
                      </a:cubicBezTo>
                      <a:cubicBezTo>
                        <a:pt x="2" y="11"/>
                        <a:pt x="2" y="11"/>
                        <a:pt x="2" y="11"/>
                      </a:cubicBezTo>
                      <a:cubicBezTo>
                        <a:pt x="2" y="11"/>
                        <a:pt x="2" y="11"/>
                        <a:pt x="2" y="11"/>
                      </a:cubicBezTo>
                      <a:cubicBezTo>
                        <a:pt x="0" y="11"/>
                        <a:pt x="0" y="11"/>
                        <a:pt x="0" y="11"/>
                      </a:cubicBezTo>
                      <a:cubicBezTo>
                        <a:pt x="0" y="11"/>
                        <a:pt x="0" y="12"/>
                        <a:pt x="0" y="12"/>
                      </a:cubicBezTo>
                      <a:cubicBezTo>
                        <a:pt x="0" y="12"/>
                        <a:pt x="0" y="13"/>
                        <a:pt x="0" y="13"/>
                      </a:cubicBezTo>
                      <a:cubicBezTo>
                        <a:pt x="1" y="14"/>
                        <a:pt x="1" y="14"/>
                        <a:pt x="1" y="14"/>
                      </a:cubicBezTo>
                      <a:cubicBezTo>
                        <a:pt x="1" y="14"/>
                        <a:pt x="1" y="14"/>
                        <a:pt x="1" y="14"/>
                      </a:cubicBezTo>
                      <a:cubicBezTo>
                        <a:pt x="1" y="13"/>
                        <a:pt x="1" y="13"/>
                        <a:pt x="1" y="13"/>
                      </a:cubicBezTo>
                      <a:cubicBezTo>
                        <a:pt x="1" y="13"/>
                        <a:pt x="1" y="13"/>
                        <a:pt x="1" y="13"/>
                      </a:cubicBezTo>
                      <a:cubicBezTo>
                        <a:pt x="1" y="13"/>
                        <a:pt x="2" y="13"/>
                        <a:pt x="2" y="13"/>
                      </a:cubicBezTo>
                      <a:cubicBezTo>
                        <a:pt x="2" y="13"/>
                        <a:pt x="2" y="13"/>
                        <a:pt x="2" y="13"/>
                      </a:cubicBezTo>
                      <a:cubicBezTo>
                        <a:pt x="2" y="13"/>
                        <a:pt x="2" y="13"/>
                        <a:pt x="2" y="13"/>
                      </a:cubicBezTo>
                      <a:cubicBezTo>
                        <a:pt x="2" y="13"/>
                        <a:pt x="2" y="13"/>
                        <a:pt x="2" y="13"/>
                      </a:cubicBezTo>
                      <a:cubicBezTo>
                        <a:pt x="2"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2"/>
                        <a:pt x="4" y="12"/>
                      </a:cubicBezTo>
                      <a:cubicBezTo>
                        <a:pt x="5" y="12"/>
                        <a:pt x="5" y="12"/>
                        <a:pt x="5" y="12"/>
                      </a:cubicBezTo>
                      <a:cubicBezTo>
                        <a:pt x="5" y="12"/>
                        <a:pt x="5" y="12"/>
                        <a:pt x="5" y="12"/>
                      </a:cubicBezTo>
                      <a:cubicBezTo>
                        <a:pt x="5" y="12"/>
                        <a:pt x="5" y="11"/>
                        <a:pt x="5" y="11"/>
                      </a:cubicBezTo>
                      <a:cubicBezTo>
                        <a:pt x="5"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7" y="10"/>
                        <a:pt x="7" y="10"/>
                      </a:cubicBezTo>
                      <a:cubicBezTo>
                        <a:pt x="7" y="10"/>
                        <a:pt x="7" y="10"/>
                        <a:pt x="7" y="10"/>
                      </a:cubicBezTo>
                      <a:cubicBezTo>
                        <a:pt x="7" y="10"/>
                        <a:pt x="7" y="10"/>
                        <a:pt x="7" y="10"/>
                      </a:cubicBezTo>
                      <a:cubicBezTo>
                        <a:pt x="7" y="10"/>
                        <a:pt x="7" y="10"/>
                        <a:pt x="7" y="10"/>
                      </a:cubicBezTo>
                      <a:cubicBezTo>
                        <a:pt x="7" y="10"/>
                        <a:pt x="8" y="10"/>
                        <a:pt x="8" y="10"/>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10" y="10"/>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8"/>
                        <a:pt x="10" y="8"/>
                      </a:cubicBezTo>
                      <a:cubicBezTo>
                        <a:pt x="10" y="8"/>
                        <a:pt x="10" y="8"/>
                        <a:pt x="10" y="8"/>
                      </a:cubicBezTo>
                      <a:cubicBezTo>
                        <a:pt x="10" y="8"/>
                        <a:pt x="10" y="8"/>
                        <a:pt x="9" y="8"/>
                      </a:cubicBezTo>
                      <a:cubicBezTo>
                        <a:pt x="9" y="7"/>
                        <a:pt x="9" y="7"/>
                        <a:pt x="9" y="7"/>
                      </a:cubicBezTo>
                      <a:cubicBezTo>
                        <a:pt x="9" y="7"/>
                        <a:pt x="9" y="7"/>
                        <a:pt x="9" y="7"/>
                      </a:cubicBezTo>
                      <a:cubicBezTo>
                        <a:pt x="9" y="7"/>
                        <a:pt x="9" y="7"/>
                        <a:pt x="9" y="7"/>
                      </a:cubicBezTo>
                      <a:cubicBezTo>
                        <a:pt x="9" y="7"/>
                        <a:pt x="9" y="7"/>
                        <a:pt x="9" y="7"/>
                      </a:cubicBezTo>
                      <a:cubicBezTo>
                        <a:pt x="9" y="6"/>
                        <a:pt x="9" y="6"/>
                        <a:pt x="9" y="6"/>
                      </a:cubicBezTo>
                      <a:cubicBezTo>
                        <a:pt x="9" y="6"/>
                        <a:pt x="9" y="6"/>
                        <a:pt x="9" y="6"/>
                      </a:cubicBezTo>
                      <a:cubicBezTo>
                        <a:pt x="9" y="6"/>
                        <a:pt x="10" y="6"/>
                        <a:pt x="10" y="6"/>
                      </a:cubicBezTo>
                      <a:cubicBezTo>
                        <a:pt x="10" y="6"/>
                        <a:pt x="10" y="6"/>
                        <a:pt x="10" y="6"/>
                      </a:cubicBezTo>
                      <a:cubicBezTo>
                        <a:pt x="10" y="6"/>
                        <a:pt x="10" y="6"/>
                        <a:pt x="11" y="6"/>
                      </a:cubicBezTo>
                      <a:cubicBezTo>
                        <a:pt x="11" y="6"/>
                        <a:pt x="11" y="6"/>
                        <a:pt x="11" y="6"/>
                      </a:cubicBezTo>
                      <a:cubicBezTo>
                        <a:pt x="11" y="6"/>
                        <a:pt x="11" y="6"/>
                        <a:pt x="11" y="6"/>
                      </a:cubicBezTo>
                      <a:cubicBezTo>
                        <a:pt x="11" y="6"/>
                        <a:pt x="11" y="6"/>
                        <a:pt x="11" y="6"/>
                      </a:cubicBezTo>
                      <a:cubicBezTo>
                        <a:pt x="11" y="6"/>
                        <a:pt x="11" y="6"/>
                        <a:pt x="11" y="6"/>
                      </a:cubicBezTo>
                      <a:cubicBezTo>
                        <a:pt x="11" y="5"/>
                        <a:pt x="11" y="5"/>
                        <a:pt x="12" y="5"/>
                      </a:cubicBezTo>
                      <a:cubicBezTo>
                        <a:pt x="12" y="5"/>
                        <a:pt x="12" y="5"/>
                        <a:pt x="12" y="5"/>
                      </a:cubicBezTo>
                      <a:cubicBezTo>
                        <a:pt x="12" y="5"/>
                        <a:pt x="12" y="4"/>
                        <a:pt x="12" y="4"/>
                      </a:cubicBezTo>
                      <a:cubicBezTo>
                        <a:pt x="12" y="4"/>
                        <a:pt x="12" y="4"/>
                        <a:pt x="12" y="4"/>
                      </a:cubicBezTo>
                      <a:cubicBezTo>
                        <a:pt x="12" y="4"/>
                        <a:pt x="12" y="4"/>
                        <a:pt x="12" y="3"/>
                      </a:cubicBezTo>
                      <a:cubicBezTo>
                        <a:pt x="12" y="3"/>
                        <a:pt x="12" y="3"/>
                        <a:pt x="12" y="3"/>
                      </a:cubicBezTo>
                      <a:cubicBezTo>
                        <a:pt x="12" y="3"/>
                        <a:pt x="12" y="2"/>
                        <a:pt x="12" y="2"/>
                      </a:cubicBezTo>
                      <a:cubicBezTo>
                        <a:pt x="12" y="2"/>
                        <a:pt x="12" y="2"/>
                        <a:pt x="12" y="2"/>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81" name="Freeform 715">
                  <a:extLst>
                    <a:ext uri="{FF2B5EF4-FFF2-40B4-BE49-F238E27FC236}">
                      <a16:creationId xmlns:a16="http://schemas.microsoft.com/office/drawing/2014/main" id="{D2CA16D1-5004-6FD8-9793-9E5D27623EDA}"/>
                    </a:ext>
                  </a:extLst>
                </p:cNvPr>
                <p:cNvSpPr>
                  <a:spLocks/>
                </p:cNvSpPr>
                <p:nvPr/>
              </p:nvSpPr>
              <p:spPr bwMode="auto">
                <a:xfrm>
                  <a:off x="9467850" y="5062538"/>
                  <a:ext cx="33337" cy="38100"/>
                </a:xfrm>
                <a:custGeom>
                  <a:avLst/>
                  <a:gdLst>
                    <a:gd name="T0" fmla="*/ 4 w 8"/>
                    <a:gd name="T1" fmla="*/ 1 h 9"/>
                    <a:gd name="T2" fmla="*/ 4 w 8"/>
                    <a:gd name="T3" fmla="*/ 1 h 9"/>
                    <a:gd name="T4" fmla="*/ 4 w 8"/>
                    <a:gd name="T5" fmla="*/ 0 h 9"/>
                    <a:gd name="T6" fmla="*/ 4 w 8"/>
                    <a:gd name="T7" fmla="*/ 1 h 9"/>
                    <a:gd name="T8" fmla="*/ 3 w 8"/>
                    <a:gd name="T9" fmla="*/ 1 h 9"/>
                    <a:gd name="T10" fmla="*/ 2 w 8"/>
                    <a:gd name="T11" fmla="*/ 1 h 9"/>
                    <a:gd name="T12" fmla="*/ 2 w 8"/>
                    <a:gd name="T13" fmla="*/ 0 h 9"/>
                    <a:gd name="T14" fmla="*/ 2 w 8"/>
                    <a:gd name="T15" fmla="*/ 0 h 9"/>
                    <a:gd name="T16" fmla="*/ 1 w 8"/>
                    <a:gd name="T17" fmla="*/ 0 h 9"/>
                    <a:gd name="T18" fmla="*/ 1 w 8"/>
                    <a:gd name="T19" fmla="*/ 0 h 9"/>
                    <a:gd name="T20" fmla="*/ 1 w 8"/>
                    <a:gd name="T21" fmla="*/ 1 h 9"/>
                    <a:gd name="T22" fmla="*/ 1 w 8"/>
                    <a:gd name="T23" fmla="*/ 2 h 9"/>
                    <a:gd name="T24" fmla="*/ 1 w 8"/>
                    <a:gd name="T25" fmla="*/ 2 h 9"/>
                    <a:gd name="T26" fmla="*/ 1 w 8"/>
                    <a:gd name="T27" fmla="*/ 2 h 9"/>
                    <a:gd name="T28" fmla="*/ 1 w 8"/>
                    <a:gd name="T29" fmla="*/ 3 h 9"/>
                    <a:gd name="T30" fmla="*/ 2 w 8"/>
                    <a:gd name="T31" fmla="*/ 3 h 9"/>
                    <a:gd name="T32" fmla="*/ 1 w 8"/>
                    <a:gd name="T33" fmla="*/ 3 h 9"/>
                    <a:gd name="T34" fmla="*/ 1 w 8"/>
                    <a:gd name="T35" fmla="*/ 4 h 9"/>
                    <a:gd name="T36" fmla="*/ 1 w 8"/>
                    <a:gd name="T37" fmla="*/ 4 h 9"/>
                    <a:gd name="T38" fmla="*/ 1 w 8"/>
                    <a:gd name="T39" fmla="*/ 4 h 9"/>
                    <a:gd name="T40" fmla="*/ 0 w 8"/>
                    <a:gd name="T41" fmla="*/ 4 h 9"/>
                    <a:gd name="T42" fmla="*/ 0 w 8"/>
                    <a:gd name="T43" fmla="*/ 4 h 9"/>
                    <a:gd name="T44" fmla="*/ 0 w 8"/>
                    <a:gd name="T45" fmla="*/ 5 h 9"/>
                    <a:gd name="T46" fmla="*/ 0 w 8"/>
                    <a:gd name="T47" fmla="*/ 5 h 9"/>
                    <a:gd name="T48" fmla="*/ 0 w 8"/>
                    <a:gd name="T49" fmla="*/ 5 h 9"/>
                    <a:gd name="T50" fmla="*/ 1 w 8"/>
                    <a:gd name="T51" fmla="*/ 6 h 9"/>
                    <a:gd name="T52" fmla="*/ 2 w 8"/>
                    <a:gd name="T53" fmla="*/ 6 h 9"/>
                    <a:gd name="T54" fmla="*/ 2 w 8"/>
                    <a:gd name="T55" fmla="*/ 6 h 9"/>
                    <a:gd name="T56" fmla="*/ 2 w 8"/>
                    <a:gd name="T57" fmla="*/ 7 h 9"/>
                    <a:gd name="T58" fmla="*/ 2 w 8"/>
                    <a:gd name="T59" fmla="*/ 7 h 9"/>
                    <a:gd name="T60" fmla="*/ 4 w 8"/>
                    <a:gd name="T61" fmla="*/ 8 h 9"/>
                    <a:gd name="T62" fmla="*/ 4 w 8"/>
                    <a:gd name="T63" fmla="*/ 9 h 9"/>
                    <a:gd name="T64" fmla="*/ 4 w 8"/>
                    <a:gd name="T65" fmla="*/ 9 h 9"/>
                    <a:gd name="T66" fmla="*/ 4 w 8"/>
                    <a:gd name="T67" fmla="*/ 9 h 9"/>
                    <a:gd name="T68" fmla="*/ 4 w 8"/>
                    <a:gd name="T69" fmla="*/ 9 h 9"/>
                    <a:gd name="T70" fmla="*/ 4 w 8"/>
                    <a:gd name="T71" fmla="*/ 9 h 9"/>
                    <a:gd name="T72" fmla="*/ 4 w 8"/>
                    <a:gd name="T73" fmla="*/ 9 h 9"/>
                    <a:gd name="T74" fmla="*/ 5 w 8"/>
                    <a:gd name="T75" fmla="*/ 9 h 9"/>
                    <a:gd name="T76" fmla="*/ 5 w 8"/>
                    <a:gd name="T77" fmla="*/ 9 h 9"/>
                    <a:gd name="T78" fmla="*/ 5 w 8"/>
                    <a:gd name="T79" fmla="*/ 9 h 9"/>
                    <a:gd name="T80" fmla="*/ 5 w 8"/>
                    <a:gd name="T81" fmla="*/ 9 h 9"/>
                    <a:gd name="T82" fmla="*/ 5 w 8"/>
                    <a:gd name="T83" fmla="*/ 9 h 9"/>
                    <a:gd name="T84" fmla="*/ 6 w 8"/>
                    <a:gd name="T85" fmla="*/ 9 h 9"/>
                    <a:gd name="T86" fmla="*/ 6 w 8"/>
                    <a:gd name="T87" fmla="*/ 9 h 9"/>
                    <a:gd name="T88" fmla="*/ 6 w 8"/>
                    <a:gd name="T89" fmla="*/ 8 h 9"/>
                    <a:gd name="T90" fmla="*/ 6 w 8"/>
                    <a:gd name="T91" fmla="*/ 8 h 9"/>
                    <a:gd name="T92" fmla="*/ 6 w 8"/>
                    <a:gd name="T93" fmla="*/ 7 h 9"/>
                    <a:gd name="T94" fmla="*/ 7 w 8"/>
                    <a:gd name="T95" fmla="*/ 7 h 9"/>
                    <a:gd name="T96" fmla="*/ 6 w 8"/>
                    <a:gd name="T97" fmla="*/ 6 h 9"/>
                    <a:gd name="T98" fmla="*/ 7 w 8"/>
                    <a:gd name="T99" fmla="*/ 6 h 9"/>
                    <a:gd name="T100" fmla="*/ 7 w 8"/>
                    <a:gd name="T101" fmla="*/ 3 h 9"/>
                    <a:gd name="T102" fmla="*/ 8 w 8"/>
                    <a:gd name="T103" fmla="*/ 3 h 9"/>
                    <a:gd name="T104" fmla="*/ 7 w 8"/>
                    <a:gd name="T105" fmla="*/ 2 h 9"/>
                    <a:gd name="T106" fmla="*/ 7 w 8"/>
                    <a:gd name="T107" fmla="*/ 2 h 9"/>
                    <a:gd name="T108" fmla="*/ 6 w 8"/>
                    <a:gd name="T109" fmla="*/ 2 h 9"/>
                    <a:gd name="T110" fmla="*/ 6 w 8"/>
                    <a:gd name="T111" fmla="*/ 2 h 9"/>
                    <a:gd name="T112" fmla="*/ 6 w 8"/>
                    <a:gd name="T113" fmla="*/ 2 h 9"/>
                    <a:gd name="T114" fmla="*/ 6 w 8"/>
                    <a:gd name="T115" fmla="*/ 1 h 9"/>
                    <a:gd name="T116" fmla="*/ 6 w 8"/>
                    <a:gd name="T117" fmla="*/ 1 h 9"/>
                    <a:gd name="T118" fmla="*/ 5 w 8"/>
                    <a:gd name="T119" fmla="*/ 1 h 9"/>
                    <a:gd name="T120" fmla="*/ 4 w 8"/>
                    <a:gd name="T12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 h="9">
                      <a:moveTo>
                        <a:pt x="4" y="1"/>
                      </a:moveTo>
                      <a:cubicBezTo>
                        <a:pt x="4" y="1"/>
                        <a:pt x="4" y="1"/>
                        <a:pt x="4" y="1"/>
                      </a:cubicBezTo>
                      <a:cubicBezTo>
                        <a:pt x="4" y="1"/>
                        <a:pt x="4" y="0"/>
                        <a:pt x="4" y="0"/>
                      </a:cubicBezTo>
                      <a:cubicBezTo>
                        <a:pt x="4" y="0"/>
                        <a:pt x="4" y="1"/>
                        <a:pt x="4" y="1"/>
                      </a:cubicBezTo>
                      <a:cubicBezTo>
                        <a:pt x="4" y="1"/>
                        <a:pt x="3" y="1"/>
                        <a:pt x="3" y="1"/>
                      </a:cubicBezTo>
                      <a:cubicBezTo>
                        <a:pt x="2" y="1"/>
                        <a:pt x="2" y="1"/>
                        <a:pt x="2" y="1"/>
                      </a:cubicBezTo>
                      <a:cubicBezTo>
                        <a:pt x="2" y="0"/>
                        <a:pt x="2" y="0"/>
                        <a:pt x="2" y="0"/>
                      </a:cubicBezTo>
                      <a:cubicBezTo>
                        <a:pt x="2" y="0"/>
                        <a:pt x="2" y="0"/>
                        <a:pt x="2" y="0"/>
                      </a:cubicBezTo>
                      <a:cubicBezTo>
                        <a:pt x="1" y="0"/>
                        <a:pt x="1" y="0"/>
                        <a:pt x="1" y="0"/>
                      </a:cubicBezTo>
                      <a:cubicBezTo>
                        <a:pt x="1" y="0"/>
                        <a:pt x="1" y="0"/>
                        <a:pt x="1" y="0"/>
                      </a:cubicBezTo>
                      <a:cubicBezTo>
                        <a:pt x="1" y="1"/>
                        <a:pt x="1" y="1"/>
                        <a:pt x="1" y="1"/>
                      </a:cubicBezTo>
                      <a:cubicBezTo>
                        <a:pt x="1" y="2"/>
                        <a:pt x="1" y="2"/>
                        <a:pt x="1" y="2"/>
                      </a:cubicBezTo>
                      <a:cubicBezTo>
                        <a:pt x="1" y="2"/>
                        <a:pt x="1" y="2"/>
                        <a:pt x="1" y="2"/>
                      </a:cubicBezTo>
                      <a:cubicBezTo>
                        <a:pt x="1" y="2"/>
                        <a:pt x="1" y="2"/>
                        <a:pt x="1" y="2"/>
                      </a:cubicBezTo>
                      <a:cubicBezTo>
                        <a:pt x="1" y="3"/>
                        <a:pt x="1" y="3"/>
                        <a:pt x="1" y="3"/>
                      </a:cubicBezTo>
                      <a:cubicBezTo>
                        <a:pt x="2" y="3"/>
                        <a:pt x="2" y="3"/>
                        <a:pt x="2" y="3"/>
                      </a:cubicBezTo>
                      <a:cubicBezTo>
                        <a:pt x="1" y="3"/>
                        <a:pt x="1" y="3"/>
                        <a:pt x="1" y="3"/>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5"/>
                        <a:pt x="0" y="5"/>
                      </a:cubicBezTo>
                      <a:cubicBezTo>
                        <a:pt x="0" y="5"/>
                        <a:pt x="0" y="5"/>
                        <a:pt x="0" y="5"/>
                      </a:cubicBezTo>
                      <a:cubicBezTo>
                        <a:pt x="0" y="5"/>
                        <a:pt x="0" y="5"/>
                        <a:pt x="0" y="5"/>
                      </a:cubicBezTo>
                      <a:cubicBezTo>
                        <a:pt x="1" y="6"/>
                        <a:pt x="1" y="6"/>
                        <a:pt x="1" y="6"/>
                      </a:cubicBezTo>
                      <a:cubicBezTo>
                        <a:pt x="2" y="6"/>
                        <a:pt x="2" y="6"/>
                        <a:pt x="2" y="6"/>
                      </a:cubicBezTo>
                      <a:cubicBezTo>
                        <a:pt x="2" y="6"/>
                        <a:pt x="2" y="6"/>
                        <a:pt x="2" y="6"/>
                      </a:cubicBezTo>
                      <a:cubicBezTo>
                        <a:pt x="2" y="6"/>
                        <a:pt x="2" y="7"/>
                        <a:pt x="2" y="7"/>
                      </a:cubicBezTo>
                      <a:cubicBezTo>
                        <a:pt x="2" y="7"/>
                        <a:pt x="2" y="7"/>
                        <a:pt x="2" y="7"/>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6" y="9"/>
                        <a:pt x="6" y="9"/>
                      </a:cubicBezTo>
                      <a:cubicBezTo>
                        <a:pt x="6" y="9"/>
                        <a:pt x="6" y="9"/>
                        <a:pt x="6" y="9"/>
                      </a:cubicBezTo>
                      <a:cubicBezTo>
                        <a:pt x="6" y="8"/>
                        <a:pt x="6" y="8"/>
                        <a:pt x="6" y="8"/>
                      </a:cubicBezTo>
                      <a:cubicBezTo>
                        <a:pt x="6" y="8"/>
                        <a:pt x="6" y="8"/>
                        <a:pt x="6" y="8"/>
                      </a:cubicBezTo>
                      <a:cubicBezTo>
                        <a:pt x="6" y="7"/>
                        <a:pt x="6" y="7"/>
                        <a:pt x="6" y="7"/>
                      </a:cubicBezTo>
                      <a:cubicBezTo>
                        <a:pt x="7" y="7"/>
                        <a:pt x="7" y="7"/>
                        <a:pt x="7" y="7"/>
                      </a:cubicBezTo>
                      <a:cubicBezTo>
                        <a:pt x="7" y="7"/>
                        <a:pt x="6" y="6"/>
                        <a:pt x="6" y="6"/>
                      </a:cubicBezTo>
                      <a:cubicBezTo>
                        <a:pt x="6" y="6"/>
                        <a:pt x="7" y="6"/>
                        <a:pt x="7" y="6"/>
                      </a:cubicBezTo>
                      <a:cubicBezTo>
                        <a:pt x="7" y="3"/>
                        <a:pt x="7" y="3"/>
                        <a:pt x="7" y="3"/>
                      </a:cubicBezTo>
                      <a:cubicBezTo>
                        <a:pt x="8" y="3"/>
                        <a:pt x="8" y="3"/>
                        <a:pt x="8" y="3"/>
                      </a:cubicBezTo>
                      <a:cubicBezTo>
                        <a:pt x="7" y="2"/>
                        <a:pt x="7" y="2"/>
                        <a:pt x="7" y="2"/>
                      </a:cubicBezTo>
                      <a:cubicBezTo>
                        <a:pt x="7" y="2"/>
                        <a:pt x="7" y="2"/>
                        <a:pt x="7" y="2"/>
                      </a:cubicBezTo>
                      <a:cubicBezTo>
                        <a:pt x="7" y="2"/>
                        <a:pt x="6" y="2"/>
                        <a:pt x="6" y="2"/>
                      </a:cubicBezTo>
                      <a:cubicBezTo>
                        <a:pt x="6" y="2"/>
                        <a:pt x="6" y="2"/>
                        <a:pt x="6" y="2"/>
                      </a:cubicBezTo>
                      <a:cubicBezTo>
                        <a:pt x="6" y="2"/>
                        <a:pt x="6" y="2"/>
                        <a:pt x="6" y="2"/>
                      </a:cubicBezTo>
                      <a:cubicBezTo>
                        <a:pt x="6" y="1"/>
                        <a:pt x="6" y="1"/>
                        <a:pt x="6" y="1"/>
                      </a:cubicBezTo>
                      <a:cubicBezTo>
                        <a:pt x="6" y="1"/>
                        <a:pt x="6" y="1"/>
                        <a:pt x="6" y="1"/>
                      </a:cubicBezTo>
                      <a:cubicBezTo>
                        <a:pt x="5" y="1"/>
                        <a:pt x="5" y="1"/>
                        <a:pt x="5" y="1"/>
                      </a:cubicBezTo>
                      <a:lnTo>
                        <a:pt x="4" y="1"/>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82" name="Freeform 716">
                  <a:extLst>
                    <a:ext uri="{FF2B5EF4-FFF2-40B4-BE49-F238E27FC236}">
                      <a16:creationId xmlns:a16="http://schemas.microsoft.com/office/drawing/2014/main" id="{558F7B81-9861-4C50-8F8F-3DA6212E0A78}"/>
                    </a:ext>
                  </a:extLst>
                </p:cNvPr>
                <p:cNvSpPr>
                  <a:spLocks/>
                </p:cNvSpPr>
                <p:nvPr/>
              </p:nvSpPr>
              <p:spPr bwMode="auto">
                <a:xfrm>
                  <a:off x="9450388" y="5062538"/>
                  <a:ext cx="25400" cy="30163"/>
                </a:xfrm>
                <a:custGeom>
                  <a:avLst/>
                  <a:gdLst>
                    <a:gd name="T0" fmla="*/ 4 w 6"/>
                    <a:gd name="T1" fmla="*/ 0 h 7"/>
                    <a:gd name="T2" fmla="*/ 3 w 6"/>
                    <a:gd name="T3" fmla="*/ 0 h 7"/>
                    <a:gd name="T4" fmla="*/ 3 w 6"/>
                    <a:gd name="T5" fmla="*/ 0 h 7"/>
                    <a:gd name="T6" fmla="*/ 2 w 6"/>
                    <a:gd name="T7" fmla="*/ 0 h 7"/>
                    <a:gd name="T8" fmla="*/ 2 w 6"/>
                    <a:gd name="T9" fmla="*/ 1 h 7"/>
                    <a:gd name="T10" fmla="*/ 2 w 6"/>
                    <a:gd name="T11" fmla="*/ 2 h 7"/>
                    <a:gd name="T12" fmla="*/ 2 w 6"/>
                    <a:gd name="T13" fmla="*/ 2 h 7"/>
                    <a:gd name="T14" fmla="*/ 2 w 6"/>
                    <a:gd name="T15" fmla="*/ 3 h 7"/>
                    <a:gd name="T16" fmla="*/ 2 w 6"/>
                    <a:gd name="T17" fmla="*/ 3 h 7"/>
                    <a:gd name="T18" fmla="*/ 1 w 6"/>
                    <a:gd name="T19" fmla="*/ 3 h 7"/>
                    <a:gd name="T20" fmla="*/ 1 w 6"/>
                    <a:gd name="T21" fmla="*/ 4 h 7"/>
                    <a:gd name="T22" fmla="*/ 1 w 6"/>
                    <a:gd name="T23" fmla="*/ 4 h 7"/>
                    <a:gd name="T24" fmla="*/ 0 w 6"/>
                    <a:gd name="T25" fmla="*/ 4 h 7"/>
                    <a:gd name="T26" fmla="*/ 0 w 6"/>
                    <a:gd name="T27" fmla="*/ 5 h 7"/>
                    <a:gd name="T28" fmla="*/ 1 w 6"/>
                    <a:gd name="T29" fmla="*/ 6 h 7"/>
                    <a:gd name="T30" fmla="*/ 1 w 6"/>
                    <a:gd name="T31" fmla="*/ 6 h 7"/>
                    <a:gd name="T32" fmla="*/ 2 w 6"/>
                    <a:gd name="T33" fmla="*/ 6 h 7"/>
                    <a:gd name="T34" fmla="*/ 2 w 6"/>
                    <a:gd name="T35" fmla="*/ 6 h 7"/>
                    <a:gd name="T36" fmla="*/ 3 w 6"/>
                    <a:gd name="T37" fmla="*/ 6 h 7"/>
                    <a:gd name="T38" fmla="*/ 3 w 6"/>
                    <a:gd name="T39" fmla="*/ 6 h 7"/>
                    <a:gd name="T40" fmla="*/ 3 w 6"/>
                    <a:gd name="T41" fmla="*/ 6 h 7"/>
                    <a:gd name="T42" fmla="*/ 4 w 6"/>
                    <a:gd name="T43" fmla="*/ 7 h 7"/>
                    <a:gd name="T44" fmla="*/ 4 w 6"/>
                    <a:gd name="T45" fmla="*/ 7 h 7"/>
                    <a:gd name="T46" fmla="*/ 5 w 6"/>
                    <a:gd name="T47" fmla="*/ 7 h 7"/>
                    <a:gd name="T48" fmla="*/ 5 w 6"/>
                    <a:gd name="T49" fmla="*/ 7 h 7"/>
                    <a:gd name="T50" fmla="*/ 5 w 6"/>
                    <a:gd name="T51" fmla="*/ 7 h 7"/>
                    <a:gd name="T52" fmla="*/ 6 w 6"/>
                    <a:gd name="T53" fmla="*/ 6 h 7"/>
                    <a:gd name="T54" fmla="*/ 5 w 6"/>
                    <a:gd name="T55" fmla="*/ 6 h 7"/>
                    <a:gd name="T56" fmla="*/ 4 w 6"/>
                    <a:gd name="T57" fmla="*/ 5 h 7"/>
                    <a:gd name="T58" fmla="*/ 4 w 6"/>
                    <a:gd name="T59" fmla="*/ 4 h 7"/>
                    <a:gd name="T60" fmla="*/ 5 w 6"/>
                    <a:gd name="T61" fmla="*/ 4 h 7"/>
                    <a:gd name="T62" fmla="*/ 5 w 6"/>
                    <a:gd name="T63" fmla="*/ 4 h 7"/>
                    <a:gd name="T64" fmla="*/ 6 w 6"/>
                    <a:gd name="T65" fmla="*/ 3 h 7"/>
                    <a:gd name="T66" fmla="*/ 5 w 6"/>
                    <a:gd name="T67" fmla="*/ 2 h 7"/>
                    <a:gd name="T68" fmla="*/ 5 w 6"/>
                    <a:gd name="T69" fmla="*/ 2 h 7"/>
                    <a:gd name="T70" fmla="*/ 5 w 6"/>
                    <a:gd name="T7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 h="7">
                      <a:moveTo>
                        <a:pt x="4" y="0"/>
                      </a:moveTo>
                      <a:cubicBezTo>
                        <a:pt x="4" y="0"/>
                        <a:pt x="4" y="0"/>
                        <a:pt x="4" y="0"/>
                      </a:cubicBezTo>
                      <a:cubicBezTo>
                        <a:pt x="4" y="0"/>
                        <a:pt x="3" y="0"/>
                        <a:pt x="3" y="0"/>
                      </a:cubicBezTo>
                      <a:cubicBezTo>
                        <a:pt x="3" y="0"/>
                        <a:pt x="3" y="0"/>
                        <a:pt x="3" y="0"/>
                      </a:cubicBezTo>
                      <a:cubicBezTo>
                        <a:pt x="3" y="0"/>
                        <a:pt x="3" y="0"/>
                        <a:pt x="3" y="0"/>
                      </a:cubicBezTo>
                      <a:cubicBezTo>
                        <a:pt x="3" y="0"/>
                        <a:pt x="3" y="0"/>
                        <a:pt x="3" y="0"/>
                      </a:cubicBezTo>
                      <a:cubicBezTo>
                        <a:pt x="3" y="0"/>
                        <a:pt x="2" y="0"/>
                        <a:pt x="2" y="0"/>
                      </a:cubicBezTo>
                      <a:cubicBezTo>
                        <a:pt x="2" y="0"/>
                        <a:pt x="2" y="0"/>
                        <a:pt x="2" y="0"/>
                      </a:cubicBezTo>
                      <a:cubicBezTo>
                        <a:pt x="2" y="0"/>
                        <a:pt x="2" y="0"/>
                        <a:pt x="2" y="0"/>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4"/>
                        <a:pt x="1" y="4"/>
                      </a:cubicBezTo>
                      <a:cubicBezTo>
                        <a:pt x="1" y="4"/>
                        <a:pt x="1" y="4"/>
                        <a:pt x="1" y="4"/>
                      </a:cubicBezTo>
                      <a:cubicBezTo>
                        <a:pt x="1" y="4"/>
                        <a:pt x="1" y="4"/>
                        <a:pt x="1" y="4"/>
                      </a:cubicBezTo>
                      <a:cubicBezTo>
                        <a:pt x="0" y="4"/>
                        <a:pt x="0" y="4"/>
                        <a:pt x="0" y="4"/>
                      </a:cubicBezTo>
                      <a:cubicBezTo>
                        <a:pt x="0" y="4"/>
                        <a:pt x="0" y="4"/>
                        <a:pt x="0" y="4"/>
                      </a:cubicBezTo>
                      <a:cubicBezTo>
                        <a:pt x="0" y="4"/>
                        <a:pt x="0" y="5"/>
                        <a:pt x="0" y="5"/>
                      </a:cubicBezTo>
                      <a:cubicBezTo>
                        <a:pt x="0" y="5"/>
                        <a:pt x="0" y="5"/>
                        <a:pt x="0" y="5"/>
                      </a:cubicBezTo>
                      <a:cubicBezTo>
                        <a:pt x="0" y="5"/>
                        <a:pt x="1" y="5"/>
                        <a:pt x="1" y="5"/>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4" y="7"/>
                        <a:pt x="4" y="7"/>
                      </a:cubicBezTo>
                      <a:cubicBezTo>
                        <a:pt x="4" y="7"/>
                        <a:pt x="4" y="7"/>
                        <a:pt x="4" y="7"/>
                      </a:cubicBezTo>
                      <a:cubicBezTo>
                        <a:pt x="4" y="7"/>
                        <a:pt x="4" y="7"/>
                        <a:pt x="4" y="7"/>
                      </a:cubicBezTo>
                      <a:cubicBezTo>
                        <a:pt x="4"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6" y="7"/>
                        <a:pt x="6" y="7"/>
                        <a:pt x="6" y="7"/>
                      </a:cubicBezTo>
                      <a:cubicBezTo>
                        <a:pt x="6" y="7"/>
                        <a:pt x="6" y="6"/>
                        <a:pt x="6" y="6"/>
                      </a:cubicBezTo>
                      <a:cubicBezTo>
                        <a:pt x="6" y="6"/>
                        <a:pt x="6" y="6"/>
                        <a:pt x="6" y="6"/>
                      </a:cubicBezTo>
                      <a:cubicBezTo>
                        <a:pt x="5" y="6"/>
                        <a:pt x="5" y="6"/>
                        <a:pt x="5" y="6"/>
                      </a:cubicBezTo>
                      <a:cubicBezTo>
                        <a:pt x="4" y="5"/>
                        <a:pt x="4" y="5"/>
                        <a:pt x="4" y="5"/>
                      </a:cubicBezTo>
                      <a:cubicBezTo>
                        <a:pt x="4" y="5"/>
                        <a:pt x="4" y="5"/>
                        <a:pt x="4" y="5"/>
                      </a:cubicBezTo>
                      <a:cubicBezTo>
                        <a:pt x="4" y="5"/>
                        <a:pt x="4" y="5"/>
                        <a:pt x="4" y="5"/>
                      </a:cubicBezTo>
                      <a:cubicBezTo>
                        <a:pt x="4" y="5"/>
                        <a:pt x="4" y="4"/>
                        <a:pt x="4"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cubicBezTo>
                        <a:pt x="6" y="3"/>
                        <a:pt x="6" y="3"/>
                        <a:pt x="6" y="3"/>
                      </a:cubicBezTo>
                      <a:cubicBezTo>
                        <a:pt x="5" y="3"/>
                        <a:pt x="5" y="3"/>
                        <a:pt x="5" y="3"/>
                      </a:cubicBezTo>
                      <a:cubicBezTo>
                        <a:pt x="5" y="2"/>
                        <a:pt x="5" y="2"/>
                        <a:pt x="5" y="2"/>
                      </a:cubicBezTo>
                      <a:cubicBezTo>
                        <a:pt x="5" y="2"/>
                        <a:pt x="5" y="2"/>
                        <a:pt x="5" y="2"/>
                      </a:cubicBezTo>
                      <a:cubicBezTo>
                        <a:pt x="5" y="2"/>
                        <a:pt x="5" y="2"/>
                        <a:pt x="5" y="2"/>
                      </a:cubicBezTo>
                      <a:cubicBezTo>
                        <a:pt x="5" y="1"/>
                        <a:pt x="5" y="1"/>
                        <a:pt x="5" y="1"/>
                      </a:cubicBezTo>
                      <a:cubicBezTo>
                        <a:pt x="5" y="0"/>
                        <a:pt x="5" y="0"/>
                        <a:pt x="5" y="0"/>
                      </a:cubicBezTo>
                      <a:cubicBezTo>
                        <a:pt x="4" y="0"/>
                        <a:pt x="4" y="0"/>
                        <a:pt x="4" y="0"/>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83" name="Freeform 717">
                  <a:extLst>
                    <a:ext uri="{FF2B5EF4-FFF2-40B4-BE49-F238E27FC236}">
                      <a16:creationId xmlns:a16="http://schemas.microsoft.com/office/drawing/2014/main" id="{8B90AD83-5D6E-77E6-022D-69562789E5E9}"/>
                    </a:ext>
                  </a:extLst>
                </p:cNvPr>
                <p:cNvSpPr>
                  <a:spLocks/>
                </p:cNvSpPr>
                <p:nvPr/>
              </p:nvSpPr>
              <p:spPr bwMode="auto">
                <a:xfrm>
                  <a:off x="9504363" y="5116513"/>
                  <a:ext cx="96837" cy="74613"/>
                </a:xfrm>
                <a:custGeom>
                  <a:avLst/>
                  <a:gdLst>
                    <a:gd name="T0" fmla="*/ 20 w 23"/>
                    <a:gd name="T1" fmla="*/ 15 h 18"/>
                    <a:gd name="T2" fmla="*/ 18 w 23"/>
                    <a:gd name="T3" fmla="*/ 14 h 18"/>
                    <a:gd name="T4" fmla="*/ 18 w 23"/>
                    <a:gd name="T5" fmla="*/ 15 h 18"/>
                    <a:gd name="T6" fmla="*/ 16 w 23"/>
                    <a:gd name="T7" fmla="*/ 15 h 18"/>
                    <a:gd name="T8" fmla="*/ 14 w 23"/>
                    <a:gd name="T9" fmla="*/ 14 h 18"/>
                    <a:gd name="T10" fmla="*/ 11 w 23"/>
                    <a:gd name="T11" fmla="*/ 12 h 18"/>
                    <a:gd name="T12" fmla="*/ 10 w 23"/>
                    <a:gd name="T13" fmla="*/ 11 h 18"/>
                    <a:gd name="T14" fmla="*/ 9 w 23"/>
                    <a:gd name="T15" fmla="*/ 9 h 18"/>
                    <a:gd name="T16" fmla="*/ 7 w 23"/>
                    <a:gd name="T17" fmla="*/ 7 h 18"/>
                    <a:gd name="T18" fmla="*/ 4 w 23"/>
                    <a:gd name="T19" fmla="*/ 2 h 18"/>
                    <a:gd name="T20" fmla="*/ 2 w 23"/>
                    <a:gd name="T21" fmla="*/ 1 h 18"/>
                    <a:gd name="T22" fmla="*/ 1 w 23"/>
                    <a:gd name="T23" fmla="*/ 1 h 18"/>
                    <a:gd name="T24" fmla="*/ 0 w 23"/>
                    <a:gd name="T25" fmla="*/ 6 h 18"/>
                    <a:gd name="T26" fmla="*/ 1 w 23"/>
                    <a:gd name="T27" fmla="*/ 6 h 18"/>
                    <a:gd name="T28" fmla="*/ 1 w 23"/>
                    <a:gd name="T29" fmla="*/ 7 h 18"/>
                    <a:gd name="T30" fmla="*/ 1 w 23"/>
                    <a:gd name="T31" fmla="*/ 7 h 18"/>
                    <a:gd name="T32" fmla="*/ 1 w 23"/>
                    <a:gd name="T33" fmla="*/ 8 h 18"/>
                    <a:gd name="T34" fmla="*/ 2 w 23"/>
                    <a:gd name="T35" fmla="*/ 9 h 18"/>
                    <a:gd name="T36" fmla="*/ 3 w 23"/>
                    <a:gd name="T37" fmla="*/ 9 h 18"/>
                    <a:gd name="T38" fmla="*/ 4 w 23"/>
                    <a:gd name="T39" fmla="*/ 9 h 18"/>
                    <a:gd name="T40" fmla="*/ 4 w 23"/>
                    <a:gd name="T41" fmla="*/ 10 h 18"/>
                    <a:gd name="T42" fmla="*/ 4 w 23"/>
                    <a:gd name="T43" fmla="*/ 10 h 18"/>
                    <a:gd name="T44" fmla="*/ 4 w 23"/>
                    <a:gd name="T45" fmla="*/ 11 h 18"/>
                    <a:gd name="T46" fmla="*/ 4 w 23"/>
                    <a:gd name="T47" fmla="*/ 11 h 18"/>
                    <a:gd name="T48" fmla="*/ 5 w 23"/>
                    <a:gd name="T49" fmla="*/ 11 h 18"/>
                    <a:gd name="T50" fmla="*/ 5 w 23"/>
                    <a:gd name="T51" fmla="*/ 12 h 18"/>
                    <a:gd name="T52" fmla="*/ 5 w 23"/>
                    <a:gd name="T53" fmla="*/ 12 h 18"/>
                    <a:gd name="T54" fmla="*/ 6 w 23"/>
                    <a:gd name="T55" fmla="*/ 11 h 18"/>
                    <a:gd name="T56" fmla="*/ 6 w 23"/>
                    <a:gd name="T57" fmla="*/ 12 h 18"/>
                    <a:gd name="T58" fmla="*/ 7 w 23"/>
                    <a:gd name="T59" fmla="*/ 13 h 18"/>
                    <a:gd name="T60" fmla="*/ 8 w 23"/>
                    <a:gd name="T61" fmla="*/ 14 h 18"/>
                    <a:gd name="T62" fmla="*/ 8 w 23"/>
                    <a:gd name="T63" fmla="*/ 15 h 18"/>
                    <a:gd name="T64" fmla="*/ 9 w 23"/>
                    <a:gd name="T65" fmla="*/ 16 h 18"/>
                    <a:gd name="T66" fmla="*/ 9 w 23"/>
                    <a:gd name="T67" fmla="*/ 16 h 18"/>
                    <a:gd name="T68" fmla="*/ 10 w 23"/>
                    <a:gd name="T69" fmla="*/ 16 h 18"/>
                    <a:gd name="T70" fmla="*/ 10 w 23"/>
                    <a:gd name="T71" fmla="*/ 16 h 18"/>
                    <a:gd name="T72" fmla="*/ 10 w 23"/>
                    <a:gd name="T73" fmla="*/ 16 h 18"/>
                    <a:gd name="T74" fmla="*/ 11 w 23"/>
                    <a:gd name="T75" fmla="*/ 17 h 18"/>
                    <a:gd name="T76" fmla="*/ 12 w 23"/>
                    <a:gd name="T77" fmla="*/ 17 h 18"/>
                    <a:gd name="T78" fmla="*/ 12 w 23"/>
                    <a:gd name="T79" fmla="*/ 16 h 18"/>
                    <a:gd name="T80" fmla="*/ 12 w 23"/>
                    <a:gd name="T81" fmla="*/ 16 h 18"/>
                    <a:gd name="T82" fmla="*/ 13 w 23"/>
                    <a:gd name="T83" fmla="*/ 17 h 18"/>
                    <a:gd name="T84" fmla="*/ 14 w 23"/>
                    <a:gd name="T85" fmla="*/ 17 h 18"/>
                    <a:gd name="T86" fmla="*/ 14 w 23"/>
                    <a:gd name="T87" fmla="*/ 17 h 18"/>
                    <a:gd name="T88" fmla="*/ 15 w 23"/>
                    <a:gd name="T89" fmla="*/ 17 h 18"/>
                    <a:gd name="T90" fmla="*/ 16 w 23"/>
                    <a:gd name="T91" fmla="*/ 17 h 18"/>
                    <a:gd name="T92" fmla="*/ 16 w 23"/>
                    <a:gd name="T93" fmla="*/ 17 h 18"/>
                    <a:gd name="T94" fmla="*/ 17 w 23"/>
                    <a:gd name="T95" fmla="*/ 17 h 18"/>
                    <a:gd name="T96" fmla="*/ 18 w 23"/>
                    <a:gd name="T97" fmla="*/ 17 h 18"/>
                    <a:gd name="T98" fmla="*/ 19 w 23"/>
                    <a:gd name="T99" fmla="*/ 17 h 18"/>
                    <a:gd name="T100" fmla="*/ 21 w 23"/>
                    <a:gd name="T101" fmla="*/ 18 h 18"/>
                    <a:gd name="T102" fmla="*/ 21 w 23"/>
                    <a:gd name="T103" fmla="*/ 18 h 18"/>
                    <a:gd name="T104" fmla="*/ 23 w 23"/>
                    <a:gd name="T105"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 h="18">
                      <a:moveTo>
                        <a:pt x="22" y="16"/>
                      </a:moveTo>
                      <a:cubicBezTo>
                        <a:pt x="21" y="16"/>
                        <a:pt x="21" y="16"/>
                        <a:pt x="21" y="16"/>
                      </a:cubicBezTo>
                      <a:cubicBezTo>
                        <a:pt x="21" y="15"/>
                        <a:pt x="21" y="15"/>
                        <a:pt x="21" y="15"/>
                      </a:cubicBezTo>
                      <a:cubicBezTo>
                        <a:pt x="21" y="15"/>
                        <a:pt x="20" y="15"/>
                        <a:pt x="20" y="15"/>
                      </a:cubicBezTo>
                      <a:cubicBezTo>
                        <a:pt x="20" y="15"/>
                        <a:pt x="20" y="15"/>
                        <a:pt x="20" y="15"/>
                      </a:cubicBezTo>
                      <a:cubicBezTo>
                        <a:pt x="20" y="15"/>
                        <a:pt x="20" y="15"/>
                        <a:pt x="20" y="15"/>
                      </a:cubicBezTo>
                      <a:cubicBezTo>
                        <a:pt x="20" y="15"/>
                        <a:pt x="20" y="14"/>
                        <a:pt x="20" y="14"/>
                      </a:cubicBezTo>
                      <a:cubicBezTo>
                        <a:pt x="20" y="14"/>
                        <a:pt x="19" y="14"/>
                        <a:pt x="19" y="14"/>
                      </a:cubicBezTo>
                      <a:cubicBezTo>
                        <a:pt x="19" y="14"/>
                        <a:pt x="19" y="14"/>
                        <a:pt x="19" y="14"/>
                      </a:cubicBezTo>
                      <a:cubicBezTo>
                        <a:pt x="19" y="14"/>
                        <a:pt x="19" y="14"/>
                        <a:pt x="19" y="14"/>
                      </a:cubicBezTo>
                      <a:cubicBezTo>
                        <a:pt x="19" y="14"/>
                        <a:pt x="19" y="14"/>
                        <a:pt x="19" y="14"/>
                      </a:cubicBezTo>
                      <a:cubicBezTo>
                        <a:pt x="19"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5"/>
                        <a:pt x="18" y="15"/>
                      </a:cubicBezTo>
                      <a:cubicBezTo>
                        <a:pt x="18" y="15"/>
                        <a:pt x="18" y="15"/>
                        <a:pt x="18" y="15"/>
                      </a:cubicBezTo>
                      <a:cubicBezTo>
                        <a:pt x="18" y="15"/>
                        <a:pt x="18" y="15"/>
                        <a:pt x="18" y="15"/>
                      </a:cubicBezTo>
                      <a:cubicBezTo>
                        <a:pt x="17" y="15"/>
                        <a:pt x="17" y="15"/>
                        <a:pt x="17" y="15"/>
                      </a:cubicBezTo>
                      <a:cubicBezTo>
                        <a:pt x="17" y="15"/>
                        <a:pt x="17" y="15"/>
                        <a:pt x="17" y="15"/>
                      </a:cubicBezTo>
                      <a:cubicBezTo>
                        <a:pt x="17" y="15"/>
                        <a:pt x="17" y="15"/>
                        <a:pt x="17" y="15"/>
                      </a:cubicBezTo>
                      <a:cubicBezTo>
                        <a:pt x="17" y="15"/>
                        <a:pt x="17" y="15"/>
                        <a:pt x="17" y="15"/>
                      </a:cubicBezTo>
                      <a:cubicBezTo>
                        <a:pt x="16" y="15"/>
                        <a:pt x="16" y="15"/>
                        <a:pt x="16" y="15"/>
                      </a:cubicBezTo>
                      <a:cubicBezTo>
                        <a:pt x="16" y="15"/>
                        <a:pt x="16" y="15"/>
                        <a:pt x="16" y="15"/>
                      </a:cubicBezTo>
                      <a:cubicBezTo>
                        <a:pt x="15" y="15"/>
                        <a:pt x="15" y="15"/>
                        <a:pt x="15" y="15"/>
                      </a:cubicBezTo>
                      <a:cubicBezTo>
                        <a:pt x="15" y="15"/>
                        <a:pt x="15" y="15"/>
                        <a:pt x="15" y="15"/>
                      </a:cubicBezTo>
                      <a:cubicBezTo>
                        <a:pt x="14" y="14"/>
                        <a:pt x="14" y="14"/>
                        <a:pt x="14" y="14"/>
                      </a:cubicBezTo>
                      <a:cubicBezTo>
                        <a:pt x="14" y="14"/>
                        <a:pt x="14" y="14"/>
                        <a:pt x="14" y="14"/>
                      </a:cubicBezTo>
                      <a:cubicBezTo>
                        <a:pt x="14" y="14"/>
                        <a:pt x="14" y="14"/>
                        <a:pt x="14" y="14"/>
                      </a:cubicBezTo>
                      <a:cubicBezTo>
                        <a:pt x="14" y="14"/>
                        <a:pt x="13" y="14"/>
                        <a:pt x="13" y="14"/>
                      </a:cubicBezTo>
                      <a:cubicBezTo>
                        <a:pt x="13" y="14"/>
                        <a:pt x="13" y="14"/>
                        <a:pt x="13" y="14"/>
                      </a:cubicBezTo>
                      <a:cubicBezTo>
                        <a:pt x="13" y="14"/>
                        <a:pt x="13" y="13"/>
                        <a:pt x="13" y="13"/>
                      </a:cubicBezTo>
                      <a:cubicBezTo>
                        <a:pt x="12" y="13"/>
                        <a:pt x="12" y="13"/>
                        <a:pt x="12" y="13"/>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1"/>
                        <a:pt x="11" y="11"/>
                      </a:cubicBezTo>
                      <a:cubicBezTo>
                        <a:pt x="11" y="11"/>
                        <a:pt x="11" y="11"/>
                        <a:pt x="11" y="11"/>
                      </a:cubicBezTo>
                      <a:cubicBezTo>
                        <a:pt x="11" y="11"/>
                        <a:pt x="11" y="11"/>
                        <a:pt x="11" y="11"/>
                      </a:cubicBezTo>
                      <a:cubicBezTo>
                        <a:pt x="11" y="11"/>
                        <a:pt x="10" y="11"/>
                        <a:pt x="10" y="11"/>
                      </a:cubicBezTo>
                      <a:cubicBezTo>
                        <a:pt x="10" y="11"/>
                        <a:pt x="10" y="10"/>
                        <a:pt x="10" y="10"/>
                      </a:cubicBezTo>
                      <a:cubicBezTo>
                        <a:pt x="10" y="10"/>
                        <a:pt x="10" y="10"/>
                        <a:pt x="10" y="10"/>
                      </a:cubicBezTo>
                      <a:cubicBezTo>
                        <a:pt x="10" y="10"/>
                        <a:pt x="9" y="10"/>
                        <a:pt x="9" y="10"/>
                      </a:cubicBezTo>
                      <a:cubicBezTo>
                        <a:pt x="9" y="10"/>
                        <a:pt x="9" y="9"/>
                        <a:pt x="9" y="9"/>
                      </a:cubicBezTo>
                      <a:cubicBezTo>
                        <a:pt x="9" y="9"/>
                        <a:pt x="9" y="9"/>
                        <a:pt x="9" y="9"/>
                      </a:cubicBezTo>
                      <a:cubicBezTo>
                        <a:pt x="9" y="9"/>
                        <a:pt x="9" y="9"/>
                        <a:pt x="9" y="9"/>
                      </a:cubicBezTo>
                      <a:cubicBezTo>
                        <a:pt x="9" y="9"/>
                        <a:pt x="8" y="9"/>
                        <a:pt x="8" y="8"/>
                      </a:cubicBezTo>
                      <a:cubicBezTo>
                        <a:pt x="8" y="8"/>
                        <a:pt x="8" y="8"/>
                        <a:pt x="8" y="8"/>
                      </a:cubicBezTo>
                      <a:cubicBezTo>
                        <a:pt x="8" y="8"/>
                        <a:pt x="8" y="8"/>
                        <a:pt x="8" y="8"/>
                      </a:cubicBezTo>
                      <a:cubicBezTo>
                        <a:pt x="8" y="8"/>
                        <a:pt x="8" y="8"/>
                        <a:pt x="8" y="8"/>
                      </a:cubicBezTo>
                      <a:cubicBezTo>
                        <a:pt x="8" y="8"/>
                        <a:pt x="8" y="8"/>
                        <a:pt x="8" y="8"/>
                      </a:cubicBezTo>
                      <a:cubicBezTo>
                        <a:pt x="7" y="7"/>
                        <a:pt x="7" y="7"/>
                        <a:pt x="7" y="7"/>
                      </a:cubicBezTo>
                      <a:cubicBezTo>
                        <a:pt x="7" y="7"/>
                        <a:pt x="7" y="7"/>
                        <a:pt x="7" y="7"/>
                      </a:cubicBezTo>
                      <a:cubicBezTo>
                        <a:pt x="9" y="6"/>
                        <a:pt x="9" y="6"/>
                        <a:pt x="9" y="6"/>
                      </a:cubicBezTo>
                      <a:cubicBezTo>
                        <a:pt x="7" y="4"/>
                        <a:pt x="7" y="4"/>
                        <a:pt x="7" y="4"/>
                      </a:cubicBezTo>
                      <a:cubicBezTo>
                        <a:pt x="7" y="4"/>
                        <a:pt x="7" y="4"/>
                        <a:pt x="7" y="4"/>
                      </a:cubicBezTo>
                      <a:cubicBezTo>
                        <a:pt x="4" y="2"/>
                        <a:pt x="4" y="2"/>
                        <a:pt x="4" y="2"/>
                      </a:cubicBezTo>
                      <a:cubicBezTo>
                        <a:pt x="4" y="2"/>
                        <a:pt x="4" y="2"/>
                        <a:pt x="4" y="2"/>
                      </a:cubicBezTo>
                      <a:cubicBezTo>
                        <a:pt x="4" y="2"/>
                        <a:pt x="4" y="2"/>
                        <a:pt x="4" y="2"/>
                      </a:cubicBezTo>
                      <a:cubicBezTo>
                        <a:pt x="4" y="2"/>
                        <a:pt x="3" y="2"/>
                        <a:pt x="3" y="2"/>
                      </a:cubicBezTo>
                      <a:cubicBezTo>
                        <a:pt x="3" y="2"/>
                        <a:pt x="3" y="2"/>
                        <a:pt x="3" y="2"/>
                      </a:cubicBezTo>
                      <a:cubicBezTo>
                        <a:pt x="3" y="2"/>
                        <a:pt x="3" y="1"/>
                        <a:pt x="3" y="1"/>
                      </a:cubicBezTo>
                      <a:cubicBezTo>
                        <a:pt x="3" y="1"/>
                        <a:pt x="3" y="2"/>
                        <a:pt x="3" y="1"/>
                      </a:cubicBezTo>
                      <a:cubicBezTo>
                        <a:pt x="3" y="1"/>
                        <a:pt x="2" y="1"/>
                        <a:pt x="2" y="1"/>
                      </a:cubicBezTo>
                      <a:cubicBezTo>
                        <a:pt x="2" y="1"/>
                        <a:pt x="2" y="1"/>
                        <a:pt x="2" y="1"/>
                      </a:cubicBezTo>
                      <a:cubicBezTo>
                        <a:pt x="2" y="1"/>
                        <a:pt x="2" y="1"/>
                        <a:pt x="2" y="1"/>
                      </a:cubicBezTo>
                      <a:cubicBezTo>
                        <a:pt x="2" y="0"/>
                        <a:pt x="2" y="0"/>
                        <a:pt x="2" y="0"/>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1" y="6"/>
                      </a:cubicBezTo>
                      <a:cubicBezTo>
                        <a:pt x="1" y="6"/>
                        <a:pt x="1" y="6"/>
                        <a:pt x="1" y="6"/>
                      </a:cubicBezTo>
                      <a:cubicBezTo>
                        <a:pt x="1" y="6"/>
                        <a:pt x="1" y="6"/>
                        <a:pt x="1" y="6"/>
                      </a:cubicBezTo>
                      <a:cubicBezTo>
                        <a:pt x="1" y="6"/>
                        <a:pt x="1" y="6"/>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2" y="7"/>
                        <a:pt x="2" y="7"/>
                      </a:cubicBezTo>
                      <a:cubicBezTo>
                        <a:pt x="2" y="8"/>
                        <a:pt x="2" y="8"/>
                        <a:pt x="2" y="8"/>
                      </a:cubicBezTo>
                      <a:cubicBezTo>
                        <a:pt x="2" y="8"/>
                        <a:pt x="2" y="8"/>
                        <a:pt x="2" y="8"/>
                      </a:cubicBezTo>
                      <a:cubicBezTo>
                        <a:pt x="2" y="8"/>
                        <a:pt x="2"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9"/>
                      </a:cubicBezTo>
                      <a:cubicBezTo>
                        <a:pt x="2" y="9"/>
                        <a:pt x="2" y="9"/>
                        <a:pt x="2" y="9"/>
                      </a:cubicBezTo>
                      <a:cubicBezTo>
                        <a:pt x="2" y="9"/>
                        <a:pt x="2" y="9"/>
                        <a:pt x="2" y="9"/>
                      </a:cubicBezTo>
                      <a:cubicBezTo>
                        <a:pt x="2"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4" y="10"/>
                        <a:pt x="4" y="10"/>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5" y="11"/>
                        <a:pt x="5" y="11"/>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1"/>
                        <a:pt x="5" y="11"/>
                      </a:cubicBezTo>
                      <a:cubicBezTo>
                        <a:pt x="5" y="11"/>
                        <a:pt x="5" y="11"/>
                        <a:pt x="5" y="11"/>
                      </a:cubicBezTo>
                      <a:cubicBezTo>
                        <a:pt x="5" y="11"/>
                        <a:pt x="5" y="11"/>
                        <a:pt x="5" y="11"/>
                      </a:cubicBezTo>
                      <a:cubicBezTo>
                        <a:pt x="5" y="11"/>
                        <a:pt x="5" y="11"/>
                        <a:pt x="5"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4"/>
                        <a:pt x="7" y="14"/>
                      </a:cubicBezTo>
                      <a:cubicBezTo>
                        <a:pt x="7" y="14"/>
                        <a:pt x="8" y="14"/>
                        <a:pt x="8" y="14"/>
                      </a:cubicBezTo>
                      <a:cubicBezTo>
                        <a:pt x="8" y="14"/>
                        <a:pt x="8" y="14"/>
                        <a:pt x="8" y="14"/>
                      </a:cubicBezTo>
                      <a:cubicBezTo>
                        <a:pt x="8" y="14"/>
                        <a:pt x="8" y="14"/>
                        <a:pt x="8" y="14"/>
                      </a:cubicBezTo>
                      <a:cubicBezTo>
                        <a:pt x="8" y="14"/>
                        <a:pt x="8" y="14"/>
                        <a:pt x="8" y="14"/>
                      </a:cubicBezTo>
                      <a:cubicBezTo>
                        <a:pt x="8" y="14"/>
                        <a:pt x="8" y="14"/>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1" y="16"/>
                        <a:pt x="11" y="16"/>
                        <a:pt x="11" y="16"/>
                      </a:cubicBezTo>
                      <a:cubicBezTo>
                        <a:pt x="11" y="16"/>
                        <a:pt x="11" y="16"/>
                        <a:pt x="11" y="16"/>
                      </a:cubicBezTo>
                      <a:cubicBezTo>
                        <a:pt x="11" y="16"/>
                        <a:pt x="11" y="16"/>
                        <a:pt x="11" y="16"/>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2" y="17"/>
                        <a:pt x="12" y="17"/>
                      </a:cubicBezTo>
                      <a:cubicBezTo>
                        <a:pt x="12" y="17"/>
                        <a:pt x="12" y="17"/>
                        <a:pt x="12" y="17"/>
                      </a:cubicBezTo>
                      <a:cubicBezTo>
                        <a:pt x="12" y="17"/>
                        <a:pt x="12" y="17"/>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3" y="16"/>
                      </a:cubicBezTo>
                      <a:cubicBezTo>
                        <a:pt x="13" y="16"/>
                        <a:pt x="13" y="16"/>
                        <a:pt x="13" y="16"/>
                      </a:cubicBezTo>
                      <a:cubicBezTo>
                        <a:pt x="13" y="16"/>
                        <a:pt x="13" y="16"/>
                        <a:pt x="13" y="16"/>
                      </a:cubicBezTo>
                      <a:cubicBezTo>
                        <a:pt x="13" y="16"/>
                        <a:pt x="13" y="16"/>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7" y="17"/>
                        <a:pt x="17" y="17"/>
                      </a:cubicBezTo>
                      <a:cubicBezTo>
                        <a:pt x="17" y="17"/>
                        <a:pt x="17" y="17"/>
                        <a:pt x="17" y="17"/>
                      </a:cubicBezTo>
                      <a:cubicBezTo>
                        <a:pt x="17" y="17"/>
                        <a:pt x="18" y="18"/>
                        <a:pt x="18" y="18"/>
                      </a:cubicBezTo>
                      <a:cubicBezTo>
                        <a:pt x="18" y="18"/>
                        <a:pt x="18" y="18"/>
                        <a:pt x="18" y="18"/>
                      </a:cubicBezTo>
                      <a:cubicBezTo>
                        <a:pt x="18" y="18"/>
                        <a:pt x="18" y="18"/>
                        <a:pt x="18" y="18"/>
                      </a:cubicBezTo>
                      <a:cubicBezTo>
                        <a:pt x="18" y="18"/>
                        <a:pt x="18" y="17"/>
                        <a:pt x="18" y="17"/>
                      </a:cubicBezTo>
                      <a:cubicBezTo>
                        <a:pt x="18" y="17"/>
                        <a:pt x="18" y="17"/>
                        <a:pt x="18" y="17"/>
                      </a:cubicBezTo>
                      <a:cubicBezTo>
                        <a:pt x="18" y="17"/>
                        <a:pt x="18" y="17"/>
                        <a:pt x="18" y="17"/>
                      </a:cubicBezTo>
                      <a:cubicBezTo>
                        <a:pt x="18"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8"/>
                        <a:pt x="19" y="18"/>
                        <a:pt x="19" y="18"/>
                      </a:cubicBezTo>
                      <a:cubicBezTo>
                        <a:pt x="19" y="18"/>
                        <a:pt x="20" y="18"/>
                        <a:pt x="20" y="18"/>
                      </a:cubicBezTo>
                      <a:cubicBezTo>
                        <a:pt x="20" y="18"/>
                        <a:pt x="20" y="18"/>
                        <a:pt x="20" y="18"/>
                      </a:cubicBezTo>
                      <a:cubicBezTo>
                        <a:pt x="20" y="18"/>
                        <a:pt x="20" y="18"/>
                        <a:pt x="20" y="18"/>
                      </a:cubicBezTo>
                      <a:cubicBezTo>
                        <a:pt x="20" y="18"/>
                        <a:pt x="20" y="18"/>
                        <a:pt x="20" y="18"/>
                      </a:cubicBezTo>
                      <a:cubicBezTo>
                        <a:pt x="20" y="18"/>
                        <a:pt x="20"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2" y="18"/>
                      </a:cubicBezTo>
                      <a:cubicBezTo>
                        <a:pt x="22" y="18"/>
                        <a:pt x="22" y="18"/>
                        <a:pt x="22" y="18"/>
                      </a:cubicBezTo>
                      <a:cubicBezTo>
                        <a:pt x="22" y="18"/>
                        <a:pt x="22" y="18"/>
                        <a:pt x="22" y="18"/>
                      </a:cubicBezTo>
                      <a:cubicBezTo>
                        <a:pt x="22" y="18"/>
                        <a:pt x="22" y="18"/>
                        <a:pt x="22" y="18"/>
                      </a:cubicBezTo>
                      <a:cubicBezTo>
                        <a:pt x="22" y="18"/>
                        <a:pt x="22" y="18"/>
                        <a:pt x="23" y="18"/>
                      </a:cubicBezTo>
                      <a:cubicBezTo>
                        <a:pt x="23" y="16"/>
                        <a:pt x="23" y="16"/>
                        <a:pt x="23" y="16"/>
                      </a:cubicBezTo>
                      <a:lnTo>
                        <a:pt x="22" y="16"/>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grpSp>
          <p:grpSp>
            <p:nvGrpSpPr>
              <p:cNvPr id="333" name="Group 332">
                <a:extLst>
                  <a:ext uri="{FF2B5EF4-FFF2-40B4-BE49-F238E27FC236}">
                    <a16:creationId xmlns:a16="http://schemas.microsoft.com/office/drawing/2014/main" id="{D6DF7B67-4862-D171-F84F-0B0F418B5371}"/>
                  </a:ext>
                </a:extLst>
              </p:cNvPr>
              <p:cNvGrpSpPr/>
              <p:nvPr/>
            </p:nvGrpSpPr>
            <p:grpSpPr>
              <a:xfrm>
                <a:off x="10066338" y="5942013"/>
                <a:ext cx="503237" cy="561975"/>
                <a:chOff x="10066338" y="5942013"/>
                <a:chExt cx="503237" cy="561975"/>
              </a:xfrm>
              <a:grpFill/>
            </p:grpSpPr>
            <p:sp>
              <p:nvSpPr>
                <p:cNvPr id="348" name="Freeform 718">
                  <a:extLst>
                    <a:ext uri="{FF2B5EF4-FFF2-40B4-BE49-F238E27FC236}">
                      <a16:creationId xmlns:a16="http://schemas.microsoft.com/office/drawing/2014/main" id="{4B82ECAD-B067-7C1C-23D4-9DEA8256E92A}"/>
                    </a:ext>
                  </a:extLst>
                </p:cNvPr>
                <p:cNvSpPr>
                  <a:spLocks/>
                </p:cNvSpPr>
                <p:nvPr/>
              </p:nvSpPr>
              <p:spPr bwMode="auto">
                <a:xfrm>
                  <a:off x="10117138" y="6167438"/>
                  <a:ext cx="133350" cy="149225"/>
                </a:xfrm>
                <a:custGeom>
                  <a:avLst/>
                  <a:gdLst>
                    <a:gd name="T0" fmla="*/ 13 w 32"/>
                    <a:gd name="T1" fmla="*/ 29 h 36"/>
                    <a:gd name="T2" fmla="*/ 14 w 32"/>
                    <a:gd name="T3" fmla="*/ 28 h 36"/>
                    <a:gd name="T4" fmla="*/ 14 w 32"/>
                    <a:gd name="T5" fmla="*/ 26 h 36"/>
                    <a:gd name="T6" fmla="*/ 16 w 32"/>
                    <a:gd name="T7" fmla="*/ 26 h 36"/>
                    <a:gd name="T8" fmla="*/ 17 w 32"/>
                    <a:gd name="T9" fmla="*/ 25 h 36"/>
                    <a:gd name="T10" fmla="*/ 19 w 32"/>
                    <a:gd name="T11" fmla="*/ 24 h 36"/>
                    <a:gd name="T12" fmla="*/ 20 w 32"/>
                    <a:gd name="T13" fmla="*/ 23 h 36"/>
                    <a:gd name="T14" fmla="*/ 22 w 32"/>
                    <a:gd name="T15" fmla="*/ 21 h 36"/>
                    <a:gd name="T16" fmla="*/ 24 w 32"/>
                    <a:gd name="T17" fmla="*/ 20 h 36"/>
                    <a:gd name="T18" fmla="*/ 26 w 32"/>
                    <a:gd name="T19" fmla="*/ 20 h 36"/>
                    <a:gd name="T20" fmla="*/ 27 w 32"/>
                    <a:gd name="T21" fmla="*/ 19 h 36"/>
                    <a:gd name="T22" fmla="*/ 28 w 32"/>
                    <a:gd name="T23" fmla="*/ 17 h 36"/>
                    <a:gd name="T24" fmla="*/ 29 w 32"/>
                    <a:gd name="T25" fmla="*/ 16 h 36"/>
                    <a:gd name="T26" fmla="*/ 30 w 32"/>
                    <a:gd name="T27" fmla="*/ 15 h 36"/>
                    <a:gd name="T28" fmla="*/ 30 w 32"/>
                    <a:gd name="T29" fmla="*/ 14 h 36"/>
                    <a:gd name="T30" fmla="*/ 30 w 32"/>
                    <a:gd name="T31" fmla="*/ 13 h 36"/>
                    <a:gd name="T32" fmla="*/ 29 w 32"/>
                    <a:gd name="T33" fmla="*/ 12 h 36"/>
                    <a:gd name="T34" fmla="*/ 28 w 32"/>
                    <a:gd name="T35" fmla="*/ 11 h 36"/>
                    <a:gd name="T36" fmla="*/ 28 w 32"/>
                    <a:gd name="T37" fmla="*/ 10 h 36"/>
                    <a:gd name="T38" fmla="*/ 28 w 32"/>
                    <a:gd name="T39" fmla="*/ 9 h 36"/>
                    <a:gd name="T40" fmla="*/ 29 w 32"/>
                    <a:gd name="T41" fmla="*/ 8 h 36"/>
                    <a:gd name="T42" fmla="*/ 30 w 32"/>
                    <a:gd name="T43" fmla="*/ 8 h 36"/>
                    <a:gd name="T44" fmla="*/ 30 w 32"/>
                    <a:gd name="T45" fmla="*/ 6 h 36"/>
                    <a:gd name="T46" fmla="*/ 31 w 32"/>
                    <a:gd name="T47" fmla="*/ 6 h 36"/>
                    <a:gd name="T48" fmla="*/ 32 w 32"/>
                    <a:gd name="T49" fmla="*/ 4 h 36"/>
                    <a:gd name="T50" fmla="*/ 32 w 32"/>
                    <a:gd name="T51" fmla="*/ 4 h 36"/>
                    <a:gd name="T52" fmla="*/ 31 w 32"/>
                    <a:gd name="T53" fmla="*/ 2 h 36"/>
                    <a:gd name="T54" fmla="*/ 30 w 32"/>
                    <a:gd name="T55" fmla="*/ 2 h 36"/>
                    <a:gd name="T56" fmla="*/ 30 w 32"/>
                    <a:gd name="T57" fmla="*/ 2 h 36"/>
                    <a:gd name="T58" fmla="*/ 29 w 32"/>
                    <a:gd name="T59" fmla="*/ 1 h 36"/>
                    <a:gd name="T60" fmla="*/ 29 w 32"/>
                    <a:gd name="T61" fmla="*/ 0 h 36"/>
                    <a:gd name="T62" fmla="*/ 28 w 32"/>
                    <a:gd name="T63" fmla="*/ 1 h 36"/>
                    <a:gd name="T64" fmla="*/ 28 w 32"/>
                    <a:gd name="T65" fmla="*/ 4 h 36"/>
                    <a:gd name="T66" fmla="*/ 27 w 32"/>
                    <a:gd name="T67" fmla="*/ 7 h 36"/>
                    <a:gd name="T68" fmla="*/ 26 w 32"/>
                    <a:gd name="T69" fmla="*/ 8 h 36"/>
                    <a:gd name="T70" fmla="*/ 24 w 32"/>
                    <a:gd name="T71" fmla="*/ 9 h 36"/>
                    <a:gd name="T72" fmla="*/ 23 w 32"/>
                    <a:gd name="T73" fmla="*/ 11 h 36"/>
                    <a:gd name="T74" fmla="*/ 22 w 32"/>
                    <a:gd name="T75" fmla="*/ 15 h 36"/>
                    <a:gd name="T76" fmla="*/ 20 w 32"/>
                    <a:gd name="T77" fmla="*/ 19 h 36"/>
                    <a:gd name="T78" fmla="*/ 19 w 32"/>
                    <a:gd name="T79" fmla="*/ 20 h 36"/>
                    <a:gd name="T80" fmla="*/ 18 w 32"/>
                    <a:gd name="T81" fmla="*/ 21 h 36"/>
                    <a:gd name="T82" fmla="*/ 15 w 32"/>
                    <a:gd name="T83" fmla="*/ 22 h 36"/>
                    <a:gd name="T84" fmla="*/ 15 w 32"/>
                    <a:gd name="T85" fmla="*/ 23 h 36"/>
                    <a:gd name="T86" fmla="*/ 14 w 32"/>
                    <a:gd name="T87" fmla="*/ 24 h 36"/>
                    <a:gd name="T88" fmla="*/ 12 w 32"/>
                    <a:gd name="T89" fmla="*/ 26 h 36"/>
                    <a:gd name="T90" fmla="*/ 11 w 32"/>
                    <a:gd name="T91" fmla="*/ 27 h 36"/>
                    <a:gd name="T92" fmla="*/ 9 w 32"/>
                    <a:gd name="T93" fmla="*/ 27 h 36"/>
                    <a:gd name="T94" fmla="*/ 8 w 32"/>
                    <a:gd name="T95" fmla="*/ 28 h 36"/>
                    <a:gd name="T96" fmla="*/ 6 w 32"/>
                    <a:gd name="T97" fmla="*/ 30 h 36"/>
                    <a:gd name="T98" fmla="*/ 4 w 32"/>
                    <a:gd name="T99" fmla="*/ 31 h 36"/>
                    <a:gd name="T100" fmla="*/ 2 w 32"/>
                    <a:gd name="T101" fmla="*/ 31 h 36"/>
                    <a:gd name="T102" fmla="*/ 0 w 32"/>
                    <a:gd name="T103" fmla="*/ 33 h 36"/>
                    <a:gd name="T104" fmla="*/ 0 w 32"/>
                    <a:gd name="T105" fmla="*/ 34 h 36"/>
                    <a:gd name="T106" fmla="*/ 2 w 32"/>
                    <a:gd name="T107" fmla="*/ 34 h 36"/>
                    <a:gd name="T108" fmla="*/ 2 w 32"/>
                    <a:gd name="T109" fmla="*/ 35 h 36"/>
                    <a:gd name="T110" fmla="*/ 2 w 32"/>
                    <a:gd name="T111" fmla="*/ 36 h 36"/>
                    <a:gd name="T112" fmla="*/ 4 w 32"/>
                    <a:gd name="T113" fmla="*/ 35 h 36"/>
                    <a:gd name="T114" fmla="*/ 5 w 32"/>
                    <a:gd name="T115" fmla="*/ 34 h 36"/>
                    <a:gd name="T116" fmla="*/ 6 w 32"/>
                    <a:gd name="T117" fmla="*/ 33 h 36"/>
                    <a:gd name="T118" fmla="*/ 7 w 32"/>
                    <a:gd name="T119" fmla="*/ 32 h 36"/>
                    <a:gd name="T120" fmla="*/ 9 w 32"/>
                    <a:gd name="T121" fmla="*/ 32 h 36"/>
                    <a:gd name="T122" fmla="*/ 10 w 32"/>
                    <a:gd name="T123" fmla="*/ 31 h 36"/>
                    <a:gd name="T124" fmla="*/ 11 w 32"/>
                    <a:gd name="T125"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 h="36">
                      <a:moveTo>
                        <a:pt x="12" y="30"/>
                      </a:moveTo>
                      <a:cubicBezTo>
                        <a:pt x="12" y="29"/>
                        <a:pt x="12" y="29"/>
                        <a:pt x="12" y="29"/>
                      </a:cubicBezTo>
                      <a:cubicBezTo>
                        <a:pt x="13" y="29"/>
                        <a:pt x="13" y="29"/>
                        <a:pt x="13" y="29"/>
                      </a:cubicBezTo>
                      <a:cubicBezTo>
                        <a:pt x="13" y="29"/>
                        <a:pt x="13" y="29"/>
                        <a:pt x="13" y="29"/>
                      </a:cubicBezTo>
                      <a:cubicBezTo>
                        <a:pt x="13" y="29"/>
                        <a:pt x="13" y="28"/>
                        <a:pt x="13" y="28"/>
                      </a:cubicBezTo>
                      <a:cubicBezTo>
                        <a:pt x="13" y="28"/>
                        <a:pt x="13" y="28"/>
                        <a:pt x="13" y="28"/>
                      </a:cubicBezTo>
                      <a:cubicBezTo>
                        <a:pt x="13" y="28"/>
                        <a:pt x="13" y="28"/>
                        <a:pt x="13" y="28"/>
                      </a:cubicBezTo>
                      <a:cubicBezTo>
                        <a:pt x="14" y="28"/>
                        <a:pt x="14" y="28"/>
                        <a:pt x="14" y="28"/>
                      </a:cubicBezTo>
                      <a:cubicBezTo>
                        <a:pt x="14" y="27"/>
                        <a:pt x="14" y="27"/>
                        <a:pt x="14" y="27"/>
                      </a:cubicBezTo>
                      <a:cubicBezTo>
                        <a:pt x="14" y="27"/>
                        <a:pt x="14" y="27"/>
                        <a:pt x="14" y="27"/>
                      </a:cubicBezTo>
                      <a:cubicBezTo>
                        <a:pt x="14" y="27"/>
                        <a:pt x="14" y="27"/>
                        <a:pt x="14" y="27"/>
                      </a:cubicBezTo>
                      <a:cubicBezTo>
                        <a:pt x="14" y="27"/>
                        <a:pt x="14" y="27"/>
                        <a:pt x="14" y="26"/>
                      </a:cubicBezTo>
                      <a:cubicBezTo>
                        <a:pt x="14" y="26"/>
                        <a:pt x="15" y="26"/>
                        <a:pt x="15" y="26"/>
                      </a:cubicBezTo>
                      <a:cubicBezTo>
                        <a:pt x="15" y="26"/>
                        <a:pt x="15" y="26"/>
                        <a:pt x="15" y="26"/>
                      </a:cubicBezTo>
                      <a:cubicBezTo>
                        <a:pt x="15" y="26"/>
                        <a:pt x="15" y="26"/>
                        <a:pt x="15" y="26"/>
                      </a:cubicBezTo>
                      <a:cubicBezTo>
                        <a:pt x="16" y="26"/>
                        <a:pt x="16" y="26"/>
                        <a:pt x="16" y="26"/>
                      </a:cubicBezTo>
                      <a:cubicBezTo>
                        <a:pt x="16" y="26"/>
                        <a:pt x="16" y="26"/>
                        <a:pt x="16" y="26"/>
                      </a:cubicBezTo>
                      <a:cubicBezTo>
                        <a:pt x="16" y="26"/>
                        <a:pt x="16" y="25"/>
                        <a:pt x="16" y="25"/>
                      </a:cubicBezTo>
                      <a:cubicBezTo>
                        <a:pt x="17" y="25"/>
                        <a:pt x="17" y="25"/>
                        <a:pt x="17" y="25"/>
                      </a:cubicBezTo>
                      <a:cubicBezTo>
                        <a:pt x="17" y="25"/>
                        <a:pt x="17" y="25"/>
                        <a:pt x="17" y="25"/>
                      </a:cubicBezTo>
                      <a:cubicBezTo>
                        <a:pt x="18" y="25"/>
                        <a:pt x="18" y="25"/>
                        <a:pt x="18" y="25"/>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20" y="23"/>
                        <a:pt x="20" y="23"/>
                        <a:pt x="20" y="23"/>
                      </a:cubicBezTo>
                      <a:cubicBezTo>
                        <a:pt x="20" y="23"/>
                        <a:pt x="20" y="23"/>
                        <a:pt x="20" y="23"/>
                      </a:cubicBezTo>
                      <a:cubicBezTo>
                        <a:pt x="21" y="22"/>
                        <a:pt x="21" y="22"/>
                        <a:pt x="21" y="22"/>
                      </a:cubicBezTo>
                      <a:cubicBezTo>
                        <a:pt x="22" y="22"/>
                        <a:pt x="22" y="22"/>
                        <a:pt x="22" y="22"/>
                      </a:cubicBezTo>
                      <a:cubicBezTo>
                        <a:pt x="22" y="22"/>
                        <a:pt x="22" y="22"/>
                        <a:pt x="22" y="22"/>
                      </a:cubicBezTo>
                      <a:cubicBezTo>
                        <a:pt x="22" y="21"/>
                        <a:pt x="22" y="21"/>
                        <a:pt x="22" y="21"/>
                      </a:cubicBezTo>
                      <a:cubicBezTo>
                        <a:pt x="23" y="20"/>
                        <a:pt x="23" y="20"/>
                        <a:pt x="23" y="20"/>
                      </a:cubicBezTo>
                      <a:cubicBezTo>
                        <a:pt x="23" y="20"/>
                        <a:pt x="23" y="20"/>
                        <a:pt x="23" y="20"/>
                      </a:cubicBezTo>
                      <a:cubicBezTo>
                        <a:pt x="23" y="20"/>
                        <a:pt x="23" y="20"/>
                        <a:pt x="23" y="20"/>
                      </a:cubicBezTo>
                      <a:cubicBezTo>
                        <a:pt x="24" y="20"/>
                        <a:pt x="24" y="20"/>
                        <a:pt x="24" y="20"/>
                      </a:cubicBezTo>
                      <a:cubicBezTo>
                        <a:pt x="25" y="20"/>
                        <a:pt x="25" y="20"/>
                        <a:pt x="25" y="20"/>
                      </a:cubicBezTo>
                      <a:cubicBezTo>
                        <a:pt x="25" y="20"/>
                        <a:pt x="25" y="20"/>
                        <a:pt x="25" y="20"/>
                      </a:cubicBezTo>
                      <a:cubicBezTo>
                        <a:pt x="25" y="20"/>
                        <a:pt x="25" y="20"/>
                        <a:pt x="25" y="20"/>
                      </a:cubicBezTo>
                      <a:cubicBezTo>
                        <a:pt x="26" y="20"/>
                        <a:pt x="26" y="20"/>
                        <a:pt x="26" y="20"/>
                      </a:cubicBezTo>
                      <a:cubicBezTo>
                        <a:pt x="26" y="20"/>
                        <a:pt x="26" y="20"/>
                        <a:pt x="26" y="20"/>
                      </a:cubicBezTo>
                      <a:cubicBezTo>
                        <a:pt x="26" y="19"/>
                        <a:pt x="26" y="19"/>
                        <a:pt x="26" y="19"/>
                      </a:cubicBezTo>
                      <a:cubicBezTo>
                        <a:pt x="26" y="19"/>
                        <a:pt x="26" y="19"/>
                        <a:pt x="26" y="19"/>
                      </a:cubicBezTo>
                      <a:cubicBezTo>
                        <a:pt x="27" y="19"/>
                        <a:pt x="27" y="19"/>
                        <a:pt x="27" y="19"/>
                      </a:cubicBezTo>
                      <a:cubicBezTo>
                        <a:pt x="27" y="18"/>
                        <a:pt x="27" y="18"/>
                        <a:pt x="27" y="18"/>
                      </a:cubicBezTo>
                      <a:cubicBezTo>
                        <a:pt x="27" y="18"/>
                        <a:pt x="27" y="18"/>
                        <a:pt x="27" y="18"/>
                      </a:cubicBezTo>
                      <a:cubicBezTo>
                        <a:pt x="27" y="18"/>
                        <a:pt x="27" y="17"/>
                        <a:pt x="27" y="17"/>
                      </a:cubicBezTo>
                      <a:cubicBezTo>
                        <a:pt x="28" y="17"/>
                        <a:pt x="28" y="17"/>
                        <a:pt x="28" y="17"/>
                      </a:cubicBezTo>
                      <a:cubicBezTo>
                        <a:pt x="28" y="17"/>
                        <a:pt x="28" y="17"/>
                        <a:pt x="28" y="17"/>
                      </a:cubicBezTo>
                      <a:cubicBezTo>
                        <a:pt x="28" y="17"/>
                        <a:pt x="28" y="17"/>
                        <a:pt x="28" y="17"/>
                      </a:cubicBezTo>
                      <a:cubicBezTo>
                        <a:pt x="29" y="16"/>
                        <a:pt x="29" y="16"/>
                        <a:pt x="29" y="16"/>
                      </a:cubicBezTo>
                      <a:cubicBezTo>
                        <a:pt x="29" y="16"/>
                        <a:pt x="29" y="16"/>
                        <a:pt x="29" y="16"/>
                      </a:cubicBezTo>
                      <a:cubicBezTo>
                        <a:pt x="29" y="16"/>
                        <a:pt x="29" y="16"/>
                        <a:pt x="29" y="16"/>
                      </a:cubicBezTo>
                      <a:cubicBezTo>
                        <a:pt x="30" y="16"/>
                        <a:pt x="30" y="16"/>
                        <a:pt x="30" y="16"/>
                      </a:cubicBezTo>
                      <a:cubicBezTo>
                        <a:pt x="30" y="16"/>
                        <a:pt x="30" y="15"/>
                        <a:pt x="30" y="15"/>
                      </a:cubicBezTo>
                      <a:cubicBezTo>
                        <a:pt x="30" y="15"/>
                        <a:pt x="30" y="15"/>
                        <a:pt x="30" y="15"/>
                      </a:cubicBezTo>
                      <a:cubicBezTo>
                        <a:pt x="30" y="15"/>
                        <a:pt x="31" y="15"/>
                        <a:pt x="31" y="15"/>
                      </a:cubicBezTo>
                      <a:cubicBezTo>
                        <a:pt x="31" y="15"/>
                        <a:pt x="31" y="15"/>
                        <a:pt x="31" y="15"/>
                      </a:cubicBezTo>
                      <a:cubicBezTo>
                        <a:pt x="31" y="15"/>
                        <a:pt x="31" y="14"/>
                        <a:pt x="31" y="14"/>
                      </a:cubicBezTo>
                      <a:cubicBezTo>
                        <a:pt x="31" y="14"/>
                        <a:pt x="30" y="14"/>
                        <a:pt x="30" y="14"/>
                      </a:cubicBezTo>
                      <a:cubicBezTo>
                        <a:pt x="30" y="14"/>
                        <a:pt x="30" y="14"/>
                        <a:pt x="30" y="14"/>
                      </a:cubicBezTo>
                      <a:cubicBezTo>
                        <a:pt x="30" y="14"/>
                        <a:pt x="30" y="14"/>
                        <a:pt x="30" y="14"/>
                      </a:cubicBezTo>
                      <a:cubicBezTo>
                        <a:pt x="30" y="13"/>
                        <a:pt x="30" y="13"/>
                        <a:pt x="30" y="13"/>
                      </a:cubicBezTo>
                      <a:cubicBezTo>
                        <a:pt x="30" y="13"/>
                        <a:pt x="30" y="13"/>
                        <a:pt x="30" y="13"/>
                      </a:cubicBezTo>
                      <a:cubicBezTo>
                        <a:pt x="30" y="13"/>
                        <a:pt x="30" y="13"/>
                        <a:pt x="30" y="13"/>
                      </a:cubicBezTo>
                      <a:cubicBezTo>
                        <a:pt x="29" y="13"/>
                        <a:pt x="29" y="13"/>
                        <a:pt x="29" y="13"/>
                      </a:cubicBezTo>
                      <a:cubicBezTo>
                        <a:pt x="29" y="13"/>
                        <a:pt x="29" y="12"/>
                        <a:pt x="29" y="12"/>
                      </a:cubicBezTo>
                      <a:cubicBezTo>
                        <a:pt x="29" y="12"/>
                        <a:pt x="29" y="12"/>
                        <a:pt x="29" y="12"/>
                      </a:cubicBezTo>
                      <a:cubicBezTo>
                        <a:pt x="29" y="12"/>
                        <a:pt x="28" y="12"/>
                        <a:pt x="28" y="12"/>
                      </a:cubicBezTo>
                      <a:cubicBezTo>
                        <a:pt x="28" y="12"/>
                        <a:pt x="28" y="12"/>
                        <a:pt x="28" y="12"/>
                      </a:cubicBezTo>
                      <a:cubicBezTo>
                        <a:pt x="28" y="12"/>
                        <a:pt x="28" y="12"/>
                        <a:pt x="28" y="12"/>
                      </a:cubicBezTo>
                      <a:cubicBezTo>
                        <a:pt x="28" y="12"/>
                        <a:pt x="28" y="12"/>
                        <a:pt x="28" y="11"/>
                      </a:cubicBezTo>
                      <a:cubicBezTo>
                        <a:pt x="28" y="11"/>
                        <a:pt x="28" y="11"/>
                        <a:pt x="28" y="11"/>
                      </a:cubicBezTo>
                      <a:cubicBezTo>
                        <a:pt x="28" y="11"/>
                        <a:pt x="28" y="11"/>
                        <a:pt x="28" y="11"/>
                      </a:cubicBezTo>
                      <a:cubicBezTo>
                        <a:pt x="28" y="11"/>
                        <a:pt x="28" y="10"/>
                        <a:pt x="28" y="10"/>
                      </a:cubicBezTo>
                      <a:cubicBezTo>
                        <a:pt x="28" y="10"/>
                        <a:pt x="28" y="10"/>
                        <a:pt x="28" y="10"/>
                      </a:cubicBezTo>
                      <a:cubicBezTo>
                        <a:pt x="28" y="10"/>
                        <a:pt x="28" y="10"/>
                        <a:pt x="28" y="10"/>
                      </a:cubicBezTo>
                      <a:cubicBezTo>
                        <a:pt x="28" y="9"/>
                        <a:pt x="28" y="9"/>
                        <a:pt x="28" y="9"/>
                      </a:cubicBezTo>
                      <a:cubicBezTo>
                        <a:pt x="28" y="9"/>
                        <a:pt x="28" y="9"/>
                        <a:pt x="28" y="9"/>
                      </a:cubicBezTo>
                      <a:cubicBezTo>
                        <a:pt x="28" y="9"/>
                        <a:pt x="28" y="9"/>
                        <a:pt x="28" y="9"/>
                      </a:cubicBezTo>
                      <a:cubicBezTo>
                        <a:pt x="28" y="9"/>
                        <a:pt x="28" y="9"/>
                        <a:pt x="28" y="9"/>
                      </a:cubicBezTo>
                      <a:cubicBezTo>
                        <a:pt x="29" y="8"/>
                        <a:pt x="29" y="8"/>
                        <a:pt x="29" y="8"/>
                      </a:cubicBezTo>
                      <a:cubicBezTo>
                        <a:pt x="29" y="9"/>
                        <a:pt x="29" y="9"/>
                        <a:pt x="29" y="9"/>
                      </a:cubicBezTo>
                      <a:cubicBezTo>
                        <a:pt x="29" y="8"/>
                        <a:pt x="29" y="8"/>
                        <a:pt x="29" y="8"/>
                      </a:cubicBezTo>
                      <a:cubicBezTo>
                        <a:pt x="29" y="8"/>
                        <a:pt x="29" y="8"/>
                        <a:pt x="29" y="8"/>
                      </a:cubicBezTo>
                      <a:cubicBezTo>
                        <a:pt x="29" y="8"/>
                        <a:pt x="29" y="8"/>
                        <a:pt x="29" y="8"/>
                      </a:cubicBezTo>
                      <a:cubicBezTo>
                        <a:pt x="30" y="8"/>
                        <a:pt x="30" y="8"/>
                        <a:pt x="30" y="8"/>
                      </a:cubicBezTo>
                      <a:cubicBezTo>
                        <a:pt x="30" y="8"/>
                        <a:pt x="30" y="8"/>
                        <a:pt x="30" y="8"/>
                      </a:cubicBezTo>
                      <a:cubicBezTo>
                        <a:pt x="30" y="7"/>
                        <a:pt x="30" y="7"/>
                        <a:pt x="30" y="7"/>
                      </a:cubicBezTo>
                      <a:cubicBezTo>
                        <a:pt x="30" y="7"/>
                        <a:pt x="30" y="7"/>
                        <a:pt x="30" y="7"/>
                      </a:cubicBezTo>
                      <a:cubicBezTo>
                        <a:pt x="30" y="6"/>
                        <a:pt x="30" y="6"/>
                        <a:pt x="30" y="6"/>
                      </a:cubicBezTo>
                      <a:cubicBezTo>
                        <a:pt x="30" y="6"/>
                        <a:pt x="30" y="6"/>
                        <a:pt x="30" y="6"/>
                      </a:cubicBezTo>
                      <a:cubicBezTo>
                        <a:pt x="30" y="6"/>
                        <a:pt x="30" y="6"/>
                        <a:pt x="30" y="6"/>
                      </a:cubicBezTo>
                      <a:cubicBezTo>
                        <a:pt x="30" y="6"/>
                        <a:pt x="31" y="6"/>
                        <a:pt x="31" y="6"/>
                      </a:cubicBezTo>
                      <a:cubicBezTo>
                        <a:pt x="31" y="6"/>
                        <a:pt x="31" y="6"/>
                        <a:pt x="31" y="6"/>
                      </a:cubicBezTo>
                      <a:cubicBezTo>
                        <a:pt x="31" y="6"/>
                        <a:pt x="31" y="6"/>
                        <a:pt x="31" y="6"/>
                      </a:cubicBezTo>
                      <a:cubicBezTo>
                        <a:pt x="31" y="6"/>
                        <a:pt x="32" y="5"/>
                        <a:pt x="32" y="5"/>
                      </a:cubicBezTo>
                      <a:cubicBezTo>
                        <a:pt x="32" y="5"/>
                        <a:pt x="32" y="5"/>
                        <a:pt x="32" y="5"/>
                      </a:cubicBezTo>
                      <a:cubicBezTo>
                        <a:pt x="32" y="5"/>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3"/>
                        <a:pt x="32" y="3"/>
                      </a:cubicBezTo>
                      <a:cubicBezTo>
                        <a:pt x="32" y="3"/>
                        <a:pt x="31" y="3"/>
                        <a:pt x="31" y="3"/>
                      </a:cubicBezTo>
                      <a:cubicBezTo>
                        <a:pt x="31" y="3"/>
                        <a:pt x="31" y="3"/>
                        <a:pt x="31" y="3"/>
                      </a:cubicBezTo>
                      <a:cubicBezTo>
                        <a:pt x="31" y="3"/>
                        <a:pt x="31" y="2"/>
                        <a:pt x="31" y="2"/>
                      </a:cubicBezTo>
                      <a:cubicBezTo>
                        <a:pt x="31" y="2"/>
                        <a:pt x="31" y="2"/>
                        <a:pt x="31" y="2"/>
                      </a:cubicBezTo>
                      <a:cubicBezTo>
                        <a:pt x="31"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1"/>
                        <a:pt x="30" y="1"/>
                      </a:cubicBezTo>
                      <a:cubicBezTo>
                        <a:pt x="30" y="1"/>
                        <a:pt x="30" y="1"/>
                        <a:pt x="30" y="1"/>
                      </a:cubicBezTo>
                      <a:cubicBezTo>
                        <a:pt x="30" y="1"/>
                        <a:pt x="30" y="1"/>
                        <a:pt x="30" y="1"/>
                      </a:cubicBezTo>
                      <a:cubicBezTo>
                        <a:pt x="30" y="1"/>
                        <a:pt x="29" y="1"/>
                        <a:pt x="29" y="1"/>
                      </a:cubicBezTo>
                      <a:cubicBezTo>
                        <a:pt x="29" y="1"/>
                        <a:pt x="29" y="1"/>
                        <a:pt x="29" y="1"/>
                      </a:cubicBezTo>
                      <a:cubicBezTo>
                        <a:pt x="29" y="1"/>
                        <a:pt x="29" y="1"/>
                        <a:pt x="29" y="1"/>
                      </a:cubicBezTo>
                      <a:cubicBezTo>
                        <a:pt x="29" y="1"/>
                        <a:pt x="29" y="1"/>
                        <a:pt x="29" y="1"/>
                      </a:cubicBezTo>
                      <a:cubicBezTo>
                        <a:pt x="29" y="1"/>
                        <a:pt x="29" y="0"/>
                        <a:pt x="29" y="0"/>
                      </a:cubicBezTo>
                      <a:cubicBezTo>
                        <a:pt x="29" y="0"/>
                        <a:pt x="29" y="0"/>
                        <a:pt x="29" y="0"/>
                      </a:cubicBezTo>
                      <a:cubicBezTo>
                        <a:pt x="29" y="0"/>
                        <a:pt x="29" y="0"/>
                        <a:pt x="29" y="0"/>
                      </a:cubicBezTo>
                      <a:cubicBezTo>
                        <a:pt x="28" y="1"/>
                        <a:pt x="28" y="1"/>
                        <a:pt x="28" y="1"/>
                      </a:cubicBezTo>
                      <a:cubicBezTo>
                        <a:pt x="28" y="1"/>
                        <a:pt x="28" y="1"/>
                        <a:pt x="28" y="1"/>
                      </a:cubicBezTo>
                      <a:cubicBezTo>
                        <a:pt x="28" y="1"/>
                        <a:pt x="28" y="1"/>
                        <a:pt x="28" y="1"/>
                      </a:cubicBezTo>
                      <a:cubicBezTo>
                        <a:pt x="28" y="2"/>
                        <a:pt x="28" y="2"/>
                        <a:pt x="28" y="2"/>
                      </a:cubicBezTo>
                      <a:cubicBezTo>
                        <a:pt x="28" y="3"/>
                        <a:pt x="28" y="3"/>
                        <a:pt x="28" y="3"/>
                      </a:cubicBezTo>
                      <a:cubicBezTo>
                        <a:pt x="28" y="4"/>
                        <a:pt x="28" y="4"/>
                        <a:pt x="28" y="4"/>
                      </a:cubicBezTo>
                      <a:cubicBezTo>
                        <a:pt x="28" y="4"/>
                        <a:pt x="28" y="5"/>
                        <a:pt x="28" y="5"/>
                      </a:cubicBezTo>
                      <a:cubicBezTo>
                        <a:pt x="28" y="5"/>
                        <a:pt x="28" y="5"/>
                        <a:pt x="28" y="5"/>
                      </a:cubicBezTo>
                      <a:cubicBezTo>
                        <a:pt x="28" y="5"/>
                        <a:pt x="28" y="5"/>
                        <a:pt x="28" y="5"/>
                      </a:cubicBezTo>
                      <a:cubicBezTo>
                        <a:pt x="28" y="6"/>
                        <a:pt x="27" y="6"/>
                        <a:pt x="27" y="7"/>
                      </a:cubicBezTo>
                      <a:cubicBezTo>
                        <a:pt x="27" y="7"/>
                        <a:pt x="27" y="7"/>
                        <a:pt x="27" y="8"/>
                      </a:cubicBezTo>
                      <a:cubicBezTo>
                        <a:pt x="27" y="8"/>
                        <a:pt x="27" y="8"/>
                        <a:pt x="27" y="8"/>
                      </a:cubicBezTo>
                      <a:cubicBezTo>
                        <a:pt x="26" y="8"/>
                        <a:pt x="26" y="8"/>
                        <a:pt x="26" y="8"/>
                      </a:cubicBezTo>
                      <a:cubicBezTo>
                        <a:pt x="26" y="8"/>
                        <a:pt x="26" y="8"/>
                        <a:pt x="26" y="8"/>
                      </a:cubicBezTo>
                      <a:cubicBezTo>
                        <a:pt x="26" y="9"/>
                        <a:pt x="25" y="9"/>
                        <a:pt x="25" y="9"/>
                      </a:cubicBezTo>
                      <a:cubicBezTo>
                        <a:pt x="25" y="9"/>
                        <a:pt x="25" y="9"/>
                        <a:pt x="25" y="9"/>
                      </a:cubicBezTo>
                      <a:cubicBezTo>
                        <a:pt x="25" y="9"/>
                        <a:pt x="25" y="9"/>
                        <a:pt x="24" y="9"/>
                      </a:cubicBezTo>
                      <a:cubicBezTo>
                        <a:pt x="24" y="9"/>
                        <a:pt x="24" y="9"/>
                        <a:pt x="24" y="9"/>
                      </a:cubicBezTo>
                      <a:cubicBezTo>
                        <a:pt x="24" y="9"/>
                        <a:pt x="24" y="9"/>
                        <a:pt x="24" y="9"/>
                      </a:cubicBezTo>
                      <a:cubicBezTo>
                        <a:pt x="24" y="9"/>
                        <a:pt x="24" y="10"/>
                        <a:pt x="24" y="10"/>
                      </a:cubicBezTo>
                      <a:cubicBezTo>
                        <a:pt x="24" y="10"/>
                        <a:pt x="24" y="10"/>
                        <a:pt x="24" y="10"/>
                      </a:cubicBezTo>
                      <a:cubicBezTo>
                        <a:pt x="24" y="10"/>
                        <a:pt x="23" y="11"/>
                        <a:pt x="23" y="11"/>
                      </a:cubicBezTo>
                      <a:cubicBezTo>
                        <a:pt x="23" y="11"/>
                        <a:pt x="23" y="11"/>
                        <a:pt x="23" y="11"/>
                      </a:cubicBezTo>
                      <a:cubicBezTo>
                        <a:pt x="23" y="12"/>
                        <a:pt x="23" y="12"/>
                        <a:pt x="23" y="13"/>
                      </a:cubicBezTo>
                      <a:cubicBezTo>
                        <a:pt x="23" y="13"/>
                        <a:pt x="23" y="14"/>
                        <a:pt x="23" y="14"/>
                      </a:cubicBezTo>
                      <a:cubicBezTo>
                        <a:pt x="22" y="14"/>
                        <a:pt x="22" y="15"/>
                        <a:pt x="22" y="15"/>
                      </a:cubicBezTo>
                      <a:cubicBezTo>
                        <a:pt x="22" y="15"/>
                        <a:pt x="22" y="15"/>
                        <a:pt x="22" y="15"/>
                      </a:cubicBezTo>
                      <a:cubicBezTo>
                        <a:pt x="22" y="16"/>
                        <a:pt x="22" y="16"/>
                        <a:pt x="22" y="16"/>
                      </a:cubicBezTo>
                      <a:cubicBezTo>
                        <a:pt x="22" y="17"/>
                        <a:pt x="21" y="17"/>
                        <a:pt x="21" y="18"/>
                      </a:cubicBezTo>
                      <a:cubicBezTo>
                        <a:pt x="20" y="18"/>
                        <a:pt x="20" y="19"/>
                        <a:pt x="20" y="19"/>
                      </a:cubicBezTo>
                      <a:cubicBezTo>
                        <a:pt x="20" y="19"/>
                        <a:pt x="20" y="19"/>
                        <a:pt x="19" y="19"/>
                      </a:cubicBezTo>
                      <a:cubicBezTo>
                        <a:pt x="19" y="19"/>
                        <a:pt x="19" y="19"/>
                        <a:pt x="19" y="19"/>
                      </a:cubicBezTo>
                      <a:cubicBezTo>
                        <a:pt x="19" y="19"/>
                        <a:pt x="19" y="19"/>
                        <a:pt x="19" y="19"/>
                      </a:cubicBezTo>
                      <a:cubicBezTo>
                        <a:pt x="19" y="19"/>
                        <a:pt x="19" y="20"/>
                        <a:pt x="19" y="20"/>
                      </a:cubicBezTo>
                      <a:cubicBezTo>
                        <a:pt x="19" y="20"/>
                        <a:pt x="19" y="20"/>
                        <a:pt x="19" y="20"/>
                      </a:cubicBezTo>
                      <a:cubicBezTo>
                        <a:pt x="19" y="20"/>
                        <a:pt x="19" y="20"/>
                        <a:pt x="19" y="20"/>
                      </a:cubicBezTo>
                      <a:cubicBezTo>
                        <a:pt x="19" y="20"/>
                        <a:pt x="18" y="20"/>
                        <a:pt x="18" y="21"/>
                      </a:cubicBezTo>
                      <a:cubicBezTo>
                        <a:pt x="18" y="21"/>
                        <a:pt x="18" y="21"/>
                        <a:pt x="18" y="21"/>
                      </a:cubicBezTo>
                      <a:cubicBezTo>
                        <a:pt x="18" y="21"/>
                        <a:pt x="17" y="21"/>
                        <a:pt x="17" y="21"/>
                      </a:cubicBezTo>
                      <a:cubicBezTo>
                        <a:pt x="17" y="21"/>
                        <a:pt x="16" y="21"/>
                        <a:pt x="16" y="22"/>
                      </a:cubicBezTo>
                      <a:cubicBezTo>
                        <a:pt x="16" y="22"/>
                        <a:pt x="16" y="22"/>
                        <a:pt x="16" y="22"/>
                      </a:cubicBezTo>
                      <a:cubicBezTo>
                        <a:pt x="16"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4" y="23"/>
                        <a:pt x="14" y="23"/>
                        <a:pt x="14" y="23"/>
                      </a:cubicBezTo>
                      <a:cubicBezTo>
                        <a:pt x="14" y="24"/>
                        <a:pt x="14" y="24"/>
                        <a:pt x="14" y="24"/>
                      </a:cubicBezTo>
                      <a:cubicBezTo>
                        <a:pt x="14" y="24"/>
                        <a:pt x="14" y="24"/>
                        <a:pt x="14" y="24"/>
                      </a:cubicBezTo>
                      <a:cubicBezTo>
                        <a:pt x="14" y="24"/>
                        <a:pt x="14" y="24"/>
                        <a:pt x="14" y="24"/>
                      </a:cubicBezTo>
                      <a:cubicBezTo>
                        <a:pt x="14" y="24"/>
                        <a:pt x="13" y="24"/>
                        <a:pt x="13" y="24"/>
                      </a:cubicBezTo>
                      <a:cubicBezTo>
                        <a:pt x="13" y="25"/>
                        <a:pt x="13" y="25"/>
                        <a:pt x="12" y="25"/>
                      </a:cubicBezTo>
                      <a:cubicBezTo>
                        <a:pt x="12" y="25"/>
                        <a:pt x="12" y="25"/>
                        <a:pt x="12" y="25"/>
                      </a:cubicBezTo>
                      <a:cubicBezTo>
                        <a:pt x="12" y="25"/>
                        <a:pt x="12" y="25"/>
                        <a:pt x="12" y="26"/>
                      </a:cubicBezTo>
                      <a:cubicBezTo>
                        <a:pt x="12" y="26"/>
                        <a:pt x="12" y="26"/>
                        <a:pt x="12" y="26"/>
                      </a:cubicBezTo>
                      <a:cubicBezTo>
                        <a:pt x="11" y="26"/>
                        <a:pt x="11" y="26"/>
                        <a:pt x="11" y="26"/>
                      </a:cubicBezTo>
                      <a:cubicBezTo>
                        <a:pt x="11" y="26"/>
                        <a:pt x="11" y="26"/>
                        <a:pt x="11" y="26"/>
                      </a:cubicBezTo>
                      <a:cubicBezTo>
                        <a:pt x="11" y="27"/>
                        <a:pt x="11" y="27"/>
                        <a:pt x="11" y="27"/>
                      </a:cubicBezTo>
                      <a:cubicBezTo>
                        <a:pt x="11" y="27"/>
                        <a:pt x="10" y="27"/>
                        <a:pt x="10" y="27"/>
                      </a:cubicBezTo>
                      <a:cubicBezTo>
                        <a:pt x="10" y="27"/>
                        <a:pt x="10" y="27"/>
                        <a:pt x="10" y="27"/>
                      </a:cubicBezTo>
                      <a:cubicBezTo>
                        <a:pt x="10" y="27"/>
                        <a:pt x="10" y="27"/>
                        <a:pt x="10" y="27"/>
                      </a:cubicBezTo>
                      <a:cubicBezTo>
                        <a:pt x="9" y="27"/>
                        <a:pt x="9" y="27"/>
                        <a:pt x="9" y="27"/>
                      </a:cubicBezTo>
                      <a:cubicBezTo>
                        <a:pt x="9" y="27"/>
                        <a:pt x="9" y="27"/>
                        <a:pt x="9" y="27"/>
                      </a:cubicBezTo>
                      <a:cubicBezTo>
                        <a:pt x="9" y="27"/>
                        <a:pt x="9" y="27"/>
                        <a:pt x="9" y="27"/>
                      </a:cubicBezTo>
                      <a:cubicBezTo>
                        <a:pt x="8" y="28"/>
                        <a:pt x="8" y="28"/>
                        <a:pt x="8" y="28"/>
                      </a:cubicBezTo>
                      <a:cubicBezTo>
                        <a:pt x="8" y="28"/>
                        <a:pt x="8" y="28"/>
                        <a:pt x="8" y="28"/>
                      </a:cubicBezTo>
                      <a:cubicBezTo>
                        <a:pt x="8" y="28"/>
                        <a:pt x="7" y="28"/>
                        <a:pt x="7" y="28"/>
                      </a:cubicBezTo>
                      <a:cubicBezTo>
                        <a:pt x="7" y="29"/>
                        <a:pt x="7" y="29"/>
                        <a:pt x="7" y="29"/>
                      </a:cubicBezTo>
                      <a:cubicBezTo>
                        <a:pt x="6" y="29"/>
                        <a:pt x="6" y="29"/>
                        <a:pt x="6" y="29"/>
                      </a:cubicBezTo>
                      <a:cubicBezTo>
                        <a:pt x="6" y="29"/>
                        <a:pt x="6" y="30"/>
                        <a:pt x="6" y="30"/>
                      </a:cubicBezTo>
                      <a:cubicBezTo>
                        <a:pt x="6" y="30"/>
                        <a:pt x="6" y="30"/>
                        <a:pt x="6" y="30"/>
                      </a:cubicBezTo>
                      <a:cubicBezTo>
                        <a:pt x="6" y="30"/>
                        <a:pt x="6" y="30"/>
                        <a:pt x="6" y="30"/>
                      </a:cubicBezTo>
                      <a:cubicBezTo>
                        <a:pt x="5" y="30"/>
                        <a:pt x="5" y="30"/>
                        <a:pt x="5" y="30"/>
                      </a:cubicBezTo>
                      <a:cubicBezTo>
                        <a:pt x="5" y="30"/>
                        <a:pt x="5" y="31"/>
                        <a:pt x="4" y="31"/>
                      </a:cubicBezTo>
                      <a:cubicBezTo>
                        <a:pt x="4" y="31"/>
                        <a:pt x="4" y="31"/>
                        <a:pt x="4" y="31"/>
                      </a:cubicBezTo>
                      <a:cubicBezTo>
                        <a:pt x="4" y="31"/>
                        <a:pt x="4" y="31"/>
                        <a:pt x="4" y="31"/>
                      </a:cubicBezTo>
                      <a:cubicBezTo>
                        <a:pt x="3" y="30"/>
                        <a:pt x="3" y="30"/>
                        <a:pt x="3" y="31"/>
                      </a:cubicBezTo>
                      <a:cubicBezTo>
                        <a:pt x="3" y="31"/>
                        <a:pt x="3" y="31"/>
                        <a:pt x="2" y="31"/>
                      </a:cubicBezTo>
                      <a:cubicBezTo>
                        <a:pt x="2" y="31"/>
                        <a:pt x="2" y="31"/>
                        <a:pt x="1" y="31"/>
                      </a:cubicBezTo>
                      <a:cubicBezTo>
                        <a:pt x="1" y="32"/>
                        <a:pt x="2" y="32"/>
                        <a:pt x="1" y="32"/>
                      </a:cubicBezTo>
                      <a:cubicBezTo>
                        <a:pt x="1" y="32"/>
                        <a:pt x="1" y="32"/>
                        <a:pt x="1" y="33"/>
                      </a:cubicBezTo>
                      <a:cubicBezTo>
                        <a:pt x="0" y="33"/>
                        <a:pt x="0" y="33"/>
                        <a:pt x="0" y="33"/>
                      </a:cubicBezTo>
                      <a:cubicBezTo>
                        <a:pt x="0" y="33"/>
                        <a:pt x="0" y="33"/>
                        <a:pt x="0" y="33"/>
                      </a:cubicBezTo>
                      <a:cubicBezTo>
                        <a:pt x="0" y="33"/>
                        <a:pt x="0" y="34"/>
                        <a:pt x="0" y="34"/>
                      </a:cubicBezTo>
                      <a:cubicBezTo>
                        <a:pt x="0" y="34"/>
                        <a:pt x="0" y="34"/>
                        <a:pt x="0" y="34"/>
                      </a:cubicBezTo>
                      <a:cubicBezTo>
                        <a:pt x="0" y="34"/>
                        <a:pt x="0" y="34"/>
                        <a:pt x="0" y="34"/>
                      </a:cubicBezTo>
                      <a:cubicBezTo>
                        <a:pt x="1" y="33"/>
                        <a:pt x="1" y="33"/>
                        <a:pt x="1" y="33"/>
                      </a:cubicBezTo>
                      <a:cubicBezTo>
                        <a:pt x="1" y="33"/>
                        <a:pt x="1" y="34"/>
                        <a:pt x="1" y="34"/>
                      </a:cubicBezTo>
                      <a:cubicBezTo>
                        <a:pt x="1" y="34"/>
                        <a:pt x="1" y="34"/>
                        <a:pt x="1" y="34"/>
                      </a:cubicBezTo>
                      <a:cubicBezTo>
                        <a:pt x="2" y="34"/>
                        <a:pt x="2" y="34"/>
                        <a:pt x="2" y="34"/>
                      </a:cubicBezTo>
                      <a:cubicBezTo>
                        <a:pt x="2" y="34"/>
                        <a:pt x="2" y="34"/>
                        <a:pt x="2" y="34"/>
                      </a:cubicBezTo>
                      <a:cubicBezTo>
                        <a:pt x="2" y="34"/>
                        <a:pt x="2" y="35"/>
                        <a:pt x="2" y="35"/>
                      </a:cubicBezTo>
                      <a:cubicBezTo>
                        <a:pt x="2" y="35"/>
                        <a:pt x="2" y="35"/>
                        <a:pt x="2" y="35"/>
                      </a:cubicBezTo>
                      <a:cubicBezTo>
                        <a:pt x="2" y="35"/>
                        <a:pt x="2" y="35"/>
                        <a:pt x="2" y="35"/>
                      </a:cubicBezTo>
                      <a:cubicBezTo>
                        <a:pt x="2" y="35"/>
                        <a:pt x="1" y="36"/>
                        <a:pt x="1" y="36"/>
                      </a:cubicBezTo>
                      <a:cubicBezTo>
                        <a:pt x="1" y="36"/>
                        <a:pt x="1" y="36"/>
                        <a:pt x="1" y="36"/>
                      </a:cubicBezTo>
                      <a:cubicBezTo>
                        <a:pt x="2" y="36"/>
                        <a:pt x="2" y="36"/>
                        <a:pt x="2" y="36"/>
                      </a:cubicBezTo>
                      <a:cubicBezTo>
                        <a:pt x="2" y="36"/>
                        <a:pt x="2" y="36"/>
                        <a:pt x="2" y="36"/>
                      </a:cubicBezTo>
                      <a:cubicBezTo>
                        <a:pt x="2" y="36"/>
                        <a:pt x="3" y="36"/>
                        <a:pt x="3" y="36"/>
                      </a:cubicBezTo>
                      <a:cubicBezTo>
                        <a:pt x="3" y="35"/>
                        <a:pt x="3" y="35"/>
                        <a:pt x="3" y="35"/>
                      </a:cubicBezTo>
                      <a:cubicBezTo>
                        <a:pt x="3" y="35"/>
                        <a:pt x="4" y="35"/>
                        <a:pt x="4" y="35"/>
                      </a:cubicBezTo>
                      <a:cubicBezTo>
                        <a:pt x="4" y="35"/>
                        <a:pt x="4" y="35"/>
                        <a:pt x="4" y="35"/>
                      </a:cubicBezTo>
                      <a:cubicBezTo>
                        <a:pt x="4" y="35"/>
                        <a:pt x="4" y="35"/>
                        <a:pt x="4" y="35"/>
                      </a:cubicBezTo>
                      <a:cubicBezTo>
                        <a:pt x="4" y="35"/>
                        <a:pt x="4" y="35"/>
                        <a:pt x="4" y="35"/>
                      </a:cubicBezTo>
                      <a:cubicBezTo>
                        <a:pt x="5" y="35"/>
                        <a:pt x="5" y="35"/>
                        <a:pt x="5" y="35"/>
                      </a:cubicBezTo>
                      <a:cubicBezTo>
                        <a:pt x="5" y="35"/>
                        <a:pt x="5" y="34"/>
                        <a:pt x="5" y="34"/>
                      </a:cubicBezTo>
                      <a:cubicBezTo>
                        <a:pt x="5" y="34"/>
                        <a:pt x="5" y="34"/>
                        <a:pt x="5" y="34"/>
                      </a:cubicBezTo>
                      <a:cubicBezTo>
                        <a:pt x="5" y="33"/>
                        <a:pt x="5" y="33"/>
                        <a:pt x="5" y="33"/>
                      </a:cubicBezTo>
                      <a:cubicBezTo>
                        <a:pt x="5" y="33"/>
                        <a:pt x="5" y="33"/>
                        <a:pt x="5" y="33"/>
                      </a:cubicBezTo>
                      <a:cubicBezTo>
                        <a:pt x="5" y="33"/>
                        <a:pt x="6" y="33"/>
                        <a:pt x="6" y="33"/>
                      </a:cubicBezTo>
                      <a:cubicBezTo>
                        <a:pt x="6" y="33"/>
                        <a:pt x="6" y="32"/>
                        <a:pt x="6" y="32"/>
                      </a:cubicBezTo>
                      <a:cubicBezTo>
                        <a:pt x="6" y="32"/>
                        <a:pt x="6" y="32"/>
                        <a:pt x="6" y="32"/>
                      </a:cubicBezTo>
                      <a:cubicBezTo>
                        <a:pt x="7" y="32"/>
                        <a:pt x="7" y="32"/>
                        <a:pt x="7" y="32"/>
                      </a:cubicBezTo>
                      <a:cubicBezTo>
                        <a:pt x="7" y="32"/>
                        <a:pt x="7" y="32"/>
                        <a:pt x="7" y="32"/>
                      </a:cubicBezTo>
                      <a:cubicBezTo>
                        <a:pt x="7" y="32"/>
                        <a:pt x="7" y="32"/>
                        <a:pt x="7" y="32"/>
                      </a:cubicBezTo>
                      <a:cubicBezTo>
                        <a:pt x="8" y="32"/>
                        <a:pt x="8" y="32"/>
                        <a:pt x="8" y="32"/>
                      </a:cubicBezTo>
                      <a:cubicBezTo>
                        <a:pt x="8" y="31"/>
                        <a:pt x="8" y="31"/>
                        <a:pt x="8" y="31"/>
                      </a:cubicBezTo>
                      <a:cubicBezTo>
                        <a:pt x="9" y="32"/>
                        <a:pt x="9" y="32"/>
                        <a:pt x="9" y="32"/>
                      </a:cubicBezTo>
                      <a:cubicBezTo>
                        <a:pt x="9" y="32"/>
                        <a:pt x="9" y="32"/>
                        <a:pt x="9" y="32"/>
                      </a:cubicBezTo>
                      <a:cubicBezTo>
                        <a:pt x="9" y="31"/>
                        <a:pt x="9" y="31"/>
                        <a:pt x="9" y="31"/>
                      </a:cubicBezTo>
                      <a:cubicBezTo>
                        <a:pt x="10" y="31"/>
                        <a:pt x="10" y="31"/>
                        <a:pt x="10" y="31"/>
                      </a:cubicBezTo>
                      <a:cubicBezTo>
                        <a:pt x="10" y="31"/>
                        <a:pt x="10" y="31"/>
                        <a:pt x="10" y="31"/>
                      </a:cubicBezTo>
                      <a:cubicBezTo>
                        <a:pt x="10" y="31"/>
                        <a:pt x="10" y="31"/>
                        <a:pt x="10" y="31"/>
                      </a:cubicBezTo>
                      <a:cubicBezTo>
                        <a:pt x="10" y="30"/>
                        <a:pt x="10" y="30"/>
                        <a:pt x="10" y="30"/>
                      </a:cubicBezTo>
                      <a:cubicBezTo>
                        <a:pt x="11" y="30"/>
                        <a:pt x="11" y="30"/>
                        <a:pt x="11" y="30"/>
                      </a:cubicBezTo>
                      <a:cubicBezTo>
                        <a:pt x="11" y="30"/>
                        <a:pt x="11" y="30"/>
                        <a:pt x="11" y="30"/>
                      </a:cubicBezTo>
                      <a:lnTo>
                        <a:pt x="12" y="30"/>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49" name="Freeform 719">
                  <a:extLst>
                    <a:ext uri="{FF2B5EF4-FFF2-40B4-BE49-F238E27FC236}">
                      <a16:creationId xmlns:a16="http://schemas.microsoft.com/office/drawing/2014/main" id="{98E6A397-0F6B-4D57-F49F-CD5BAFBCECF3}"/>
                    </a:ext>
                  </a:extLst>
                </p:cNvPr>
                <p:cNvSpPr>
                  <a:spLocks noEditPoints="1"/>
                </p:cNvSpPr>
                <p:nvPr/>
              </p:nvSpPr>
              <p:spPr bwMode="auto">
                <a:xfrm>
                  <a:off x="10307638" y="6162675"/>
                  <a:ext cx="50800" cy="36513"/>
                </a:xfrm>
                <a:custGeom>
                  <a:avLst/>
                  <a:gdLst>
                    <a:gd name="T0" fmla="*/ 2 w 12"/>
                    <a:gd name="T1" fmla="*/ 2 h 9"/>
                    <a:gd name="T2" fmla="*/ 2 w 12"/>
                    <a:gd name="T3" fmla="*/ 2 h 9"/>
                    <a:gd name="T4" fmla="*/ 2 w 12"/>
                    <a:gd name="T5" fmla="*/ 2 h 9"/>
                    <a:gd name="T6" fmla="*/ 10 w 12"/>
                    <a:gd name="T7" fmla="*/ 0 h 9"/>
                    <a:gd name="T8" fmla="*/ 10 w 12"/>
                    <a:gd name="T9" fmla="*/ 0 h 9"/>
                    <a:gd name="T10" fmla="*/ 9 w 12"/>
                    <a:gd name="T11" fmla="*/ 1 h 9"/>
                    <a:gd name="T12" fmla="*/ 9 w 12"/>
                    <a:gd name="T13" fmla="*/ 1 h 9"/>
                    <a:gd name="T14" fmla="*/ 9 w 12"/>
                    <a:gd name="T15" fmla="*/ 1 h 9"/>
                    <a:gd name="T16" fmla="*/ 8 w 12"/>
                    <a:gd name="T17" fmla="*/ 1 h 9"/>
                    <a:gd name="T18" fmla="*/ 8 w 12"/>
                    <a:gd name="T19" fmla="*/ 1 h 9"/>
                    <a:gd name="T20" fmla="*/ 8 w 12"/>
                    <a:gd name="T21" fmla="*/ 0 h 9"/>
                    <a:gd name="T22" fmla="*/ 7 w 12"/>
                    <a:gd name="T23" fmla="*/ 1 h 9"/>
                    <a:gd name="T24" fmla="*/ 7 w 12"/>
                    <a:gd name="T25" fmla="*/ 1 h 9"/>
                    <a:gd name="T26" fmla="*/ 6 w 12"/>
                    <a:gd name="T27" fmla="*/ 0 h 9"/>
                    <a:gd name="T28" fmla="*/ 6 w 12"/>
                    <a:gd name="T29" fmla="*/ 1 h 9"/>
                    <a:gd name="T30" fmla="*/ 5 w 12"/>
                    <a:gd name="T31" fmla="*/ 1 h 9"/>
                    <a:gd name="T32" fmla="*/ 5 w 12"/>
                    <a:gd name="T33" fmla="*/ 1 h 9"/>
                    <a:gd name="T34" fmla="*/ 4 w 12"/>
                    <a:gd name="T35" fmla="*/ 1 h 9"/>
                    <a:gd name="T36" fmla="*/ 4 w 12"/>
                    <a:gd name="T37" fmla="*/ 1 h 9"/>
                    <a:gd name="T38" fmla="*/ 4 w 12"/>
                    <a:gd name="T39" fmla="*/ 0 h 9"/>
                    <a:gd name="T40" fmla="*/ 3 w 12"/>
                    <a:gd name="T41" fmla="*/ 2 h 9"/>
                    <a:gd name="T42" fmla="*/ 2 w 12"/>
                    <a:gd name="T43" fmla="*/ 3 h 9"/>
                    <a:gd name="T44" fmla="*/ 2 w 12"/>
                    <a:gd name="T45" fmla="*/ 4 h 9"/>
                    <a:gd name="T46" fmla="*/ 2 w 12"/>
                    <a:gd name="T47" fmla="*/ 4 h 9"/>
                    <a:gd name="T48" fmla="*/ 1 w 12"/>
                    <a:gd name="T49" fmla="*/ 5 h 9"/>
                    <a:gd name="T50" fmla="*/ 0 w 12"/>
                    <a:gd name="T51" fmla="*/ 6 h 9"/>
                    <a:gd name="T52" fmla="*/ 0 w 12"/>
                    <a:gd name="T53" fmla="*/ 6 h 9"/>
                    <a:gd name="T54" fmla="*/ 2 w 12"/>
                    <a:gd name="T55" fmla="*/ 6 h 9"/>
                    <a:gd name="T56" fmla="*/ 1 w 12"/>
                    <a:gd name="T57" fmla="*/ 6 h 9"/>
                    <a:gd name="T58" fmla="*/ 2 w 12"/>
                    <a:gd name="T59" fmla="*/ 5 h 9"/>
                    <a:gd name="T60" fmla="*/ 2 w 12"/>
                    <a:gd name="T61" fmla="*/ 5 h 9"/>
                    <a:gd name="T62" fmla="*/ 2 w 12"/>
                    <a:gd name="T63" fmla="*/ 6 h 9"/>
                    <a:gd name="T64" fmla="*/ 2 w 12"/>
                    <a:gd name="T65" fmla="*/ 7 h 9"/>
                    <a:gd name="T66" fmla="*/ 3 w 12"/>
                    <a:gd name="T67" fmla="*/ 7 h 9"/>
                    <a:gd name="T68" fmla="*/ 4 w 12"/>
                    <a:gd name="T69" fmla="*/ 6 h 9"/>
                    <a:gd name="T70" fmla="*/ 4 w 12"/>
                    <a:gd name="T71" fmla="*/ 7 h 9"/>
                    <a:gd name="T72" fmla="*/ 4 w 12"/>
                    <a:gd name="T73" fmla="*/ 7 h 9"/>
                    <a:gd name="T74" fmla="*/ 4 w 12"/>
                    <a:gd name="T75" fmla="*/ 8 h 9"/>
                    <a:gd name="T76" fmla="*/ 5 w 12"/>
                    <a:gd name="T77" fmla="*/ 9 h 9"/>
                    <a:gd name="T78" fmla="*/ 5 w 12"/>
                    <a:gd name="T79" fmla="*/ 8 h 9"/>
                    <a:gd name="T80" fmla="*/ 7 w 12"/>
                    <a:gd name="T81" fmla="*/ 7 h 9"/>
                    <a:gd name="T82" fmla="*/ 8 w 12"/>
                    <a:gd name="T83" fmla="*/ 6 h 9"/>
                    <a:gd name="T84" fmla="*/ 9 w 12"/>
                    <a:gd name="T85" fmla="*/ 5 h 9"/>
                    <a:gd name="T86" fmla="*/ 10 w 12"/>
                    <a:gd name="T87" fmla="*/ 4 h 9"/>
                    <a:gd name="T88" fmla="*/ 10 w 12"/>
                    <a:gd name="T89" fmla="*/ 3 h 9"/>
                    <a:gd name="T90" fmla="*/ 11 w 12"/>
                    <a:gd name="T91" fmla="*/ 2 h 9"/>
                    <a:gd name="T92" fmla="*/ 12 w 12"/>
                    <a:gd name="T93" fmla="*/ 0 h 9"/>
                    <a:gd name="T94" fmla="*/ 11 w 12"/>
                    <a:gd name="T9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 h="9">
                      <a:moveTo>
                        <a:pt x="2" y="2"/>
                      </a:move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lose/>
                      <a:moveTo>
                        <a:pt x="10" y="0"/>
                      </a:moveTo>
                      <a:cubicBezTo>
                        <a:pt x="10" y="0"/>
                        <a:pt x="10" y="0"/>
                        <a:pt x="10" y="0"/>
                      </a:cubicBezTo>
                      <a:cubicBezTo>
                        <a:pt x="10" y="0"/>
                        <a:pt x="10" y="0"/>
                        <a:pt x="10" y="0"/>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0"/>
                        <a:pt x="8" y="0"/>
                      </a:cubicBezTo>
                      <a:cubicBezTo>
                        <a:pt x="8" y="0"/>
                        <a:pt x="7" y="0"/>
                        <a:pt x="7" y="0"/>
                      </a:cubicBezTo>
                      <a:cubicBezTo>
                        <a:pt x="7" y="1"/>
                        <a:pt x="7" y="1"/>
                        <a:pt x="7" y="1"/>
                      </a:cubicBezTo>
                      <a:cubicBezTo>
                        <a:pt x="7" y="1"/>
                        <a:pt x="7" y="1"/>
                        <a:pt x="7" y="1"/>
                      </a:cubicBezTo>
                      <a:cubicBezTo>
                        <a:pt x="7" y="1"/>
                        <a:pt x="7" y="1"/>
                        <a:pt x="7" y="1"/>
                      </a:cubicBezTo>
                      <a:cubicBezTo>
                        <a:pt x="7" y="1"/>
                        <a:pt x="6" y="1"/>
                        <a:pt x="6" y="1"/>
                      </a:cubicBezTo>
                      <a:cubicBezTo>
                        <a:pt x="6" y="1"/>
                        <a:pt x="6" y="1"/>
                        <a:pt x="6" y="0"/>
                      </a:cubicBezTo>
                      <a:cubicBezTo>
                        <a:pt x="6" y="0"/>
                        <a:pt x="6" y="0"/>
                        <a:pt x="6" y="0"/>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0"/>
                        <a:pt x="4" y="0"/>
                        <a:pt x="4" y="0"/>
                      </a:cubicBezTo>
                      <a:cubicBezTo>
                        <a:pt x="4" y="0"/>
                        <a:pt x="4" y="0"/>
                        <a:pt x="4" y="0"/>
                      </a:cubicBezTo>
                      <a:cubicBezTo>
                        <a:pt x="3" y="1"/>
                        <a:pt x="3" y="1"/>
                        <a:pt x="3" y="2"/>
                      </a:cubicBezTo>
                      <a:cubicBezTo>
                        <a:pt x="3" y="2"/>
                        <a:pt x="3" y="2"/>
                        <a:pt x="3" y="3"/>
                      </a:cubicBezTo>
                      <a:cubicBezTo>
                        <a:pt x="3" y="3"/>
                        <a:pt x="2" y="3"/>
                        <a:pt x="2" y="3"/>
                      </a:cubicBezTo>
                      <a:cubicBezTo>
                        <a:pt x="2" y="3"/>
                        <a:pt x="2" y="3"/>
                        <a:pt x="2" y="4"/>
                      </a:cubicBezTo>
                      <a:cubicBezTo>
                        <a:pt x="2" y="4"/>
                        <a:pt x="2" y="4"/>
                        <a:pt x="2" y="4"/>
                      </a:cubicBezTo>
                      <a:cubicBezTo>
                        <a:pt x="2" y="4"/>
                        <a:pt x="2" y="4"/>
                        <a:pt x="2" y="4"/>
                      </a:cubicBezTo>
                      <a:cubicBezTo>
                        <a:pt x="2" y="4"/>
                        <a:pt x="2" y="4"/>
                        <a:pt x="2" y="4"/>
                      </a:cubicBezTo>
                      <a:cubicBezTo>
                        <a:pt x="2" y="4"/>
                        <a:pt x="1" y="4"/>
                        <a:pt x="1" y="4"/>
                      </a:cubicBezTo>
                      <a:cubicBezTo>
                        <a:pt x="1" y="4"/>
                        <a:pt x="1" y="5"/>
                        <a:pt x="1" y="5"/>
                      </a:cubicBezTo>
                      <a:cubicBezTo>
                        <a:pt x="1" y="5"/>
                        <a:pt x="1" y="5"/>
                        <a:pt x="1" y="5"/>
                      </a:cubicBezTo>
                      <a:cubicBezTo>
                        <a:pt x="0" y="5"/>
                        <a:pt x="0" y="5"/>
                        <a:pt x="0" y="6"/>
                      </a:cubicBezTo>
                      <a:cubicBezTo>
                        <a:pt x="0" y="6"/>
                        <a:pt x="0" y="6"/>
                        <a:pt x="0" y="6"/>
                      </a:cubicBezTo>
                      <a:cubicBezTo>
                        <a:pt x="0" y="6"/>
                        <a:pt x="0" y="6"/>
                        <a:pt x="0" y="6"/>
                      </a:cubicBezTo>
                      <a:cubicBezTo>
                        <a:pt x="0" y="6"/>
                        <a:pt x="1" y="6"/>
                        <a:pt x="1" y="6"/>
                      </a:cubicBezTo>
                      <a:cubicBezTo>
                        <a:pt x="1" y="6"/>
                        <a:pt x="1" y="6"/>
                        <a:pt x="2" y="6"/>
                      </a:cubicBezTo>
                      <a:cubicBezTo>
                        <a:pt x="2" y="6"/>
                        <a:pt x="2" y="6"/>
                        <a:pt x="2" y="6"/>
                      </a:cubicBezTo>
                      <a:cubicBezTo>
                        <a:pt x="1" y="6"/>
                        <a:pt x="1" y="6"/>
                        <a:pt x="1" y="6"/>
                      </a:cubicBezTo>
                      <a:cubicBezTo>
                        <a:pt x="1" y="6"/>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3" y="7"/>
                        <a:pt x="3" y="7"/>
                      </a:cubicBezTo>
                      <a:cubicBezTo>
                        <a:pt x="3" y="7"/>
                        <a:pt x="3" y="7"/>
                        <a:pt x="3" y="7"/>
                      </a:cubicBezTo>
                      <a:cubicBezTo>
                        <a:pt x="3" y="7"/>
                        <a:pt x="4" y="7"/>
                        <a:pt x="4" y="6"/>
                      </a:cubicBezTo>
                      <a:cubicBezTo>
                        <a:pt x="4" y="6"/>
                        <a:pt x="4" y="6"/>
                        <a:pt x="4" y="6"/>
                      </a:cubicBezTo>
                      <a:cubicBezTo>
                        <a:pt x="4" y="7"/>
                        <a:pt x="4" y="7"/>
                        <a:pt x="4" y="7"/>
                      </a:cubicBezTo>
                      <a:cubicBezTo>
                        <a:pt x="4" y="7"/>
                        <a:pt x="4" y="7"/>
                        <a:pt x="4" y="7"/>
                      </a:cubicBezTo>
                      <a:cubicBezTo>
                        <a:pt x="4" y="7"/>
                        <a:pt x="4" y="7"/>
                        <a:pt x="4" y="7"/>
                      </a:cubicBezTo>
                      <a:cubicBezTo>
                        <a:pt x="4" y="8"/>
                        <a:pt x="4" y="8"/>
                        <a:pt x="4" y="8"/>
                      </a:cubicBezTo>
                      <a:cubicBezTo>
                        <a:pt x="4" y="8"/>
                        <a:pt x="4" y="8"/>
                        <a:pt x="4" y="8"/>
                      </a:cubicBezTo>
                      <a:cubicBezTo>
                        <a:pt x="4" y="8"/>
                        <a:pt x="4" y="9"/>
                        <a:pt x="4" y="9"/>
                      </a:cubicBezTo>
                      <a:cubicBezTo>
                        <a:pt x="5" y="9"/>
                        <a:pt x="5" y="9"/>
                        <a:pt x="5" y="9"/>
                      </a:cubicBezTo>
                      <a:cubicBezTo>
                        <a:pt x="5" y="8"/>
                        <a:pt x="5" y="8"/>
                        <a:pt x="5" y="8"/>
                      </a:cubicBezTo>
                      <a:cubicBezTo>
                        <a:pt x="5" y="8"/>
                        <a:pt x="5" y="8"/>
                        <a:pt x="5" y="8"/>
                      </a:cubicBezTo>
                      <a:cubicBezTo>
                        <a:pt x="5" y="8"/>
                        <a:pt x="6" y="8"/>
                        <a:pt x="6" y="8"/>
                      </a:cubicBezTo>
                      <a:cubicBezTo>
                        <a:pt x="6" y="8"/>
                        <a:pt x="6" y="8"/>
                        <a:pt x="7" y="7"/>
                      </a:cubicBezTo>
                      <a:cubicBezTo>
                        <a:pt x="7" y="7"/>
                        <a:pt x="7" y="7"/>
                        <a:pt x="8" y="7"/>
                      </a:cubicBezTo>
                      <a:cubicBezTo>
                        <a:pt x="8" y="6"/>
                        <a:pt x="8" y="6"/>
                        <a:pt x="8" y="6"/>
                      </a:cubicBezTo>
                      <a:cubicBezTo>
                        <a:pt x="8" y="6"/>
                        <a:pt x="8" y="6"/>
                        <a:pt x="8" y="6"/>
                      </a:cubicBezTo>
                      <a:cubicBezTo>
                        <a:pt x="9" y="6"/>
                        <a:pt x="9" y="6"/>
                        <a:pt x="9" y="5"/>
                      </a:cubicBezTo>
                      <a:cubicBezTo>
                        <a:pt x="9" y="5"/>
                        <a:pt x="9" y="5"/>
                        <a:pt x="9" y="5"/>
                      </a:cubicBezTo>
                      <a:cubicBezTo>
                        <a:pt x="9" y="5"/>
                        <a:pt x="10" y="5"/>
                        <a:pt x="10" y="4"/>
                      </a:cubicBezTo>
                      <a:cubicBezTo>
                        <a:pt x="10" y="4"/>
                        <a:pt x="10" y="4"/>
                        <a:pt x="10" y="4"/>
                      </a:cubicBezTo>
                      <a:cubicBezTo>
                        <a:pt x="10" y="4"/>
                        <a:pt x="10" y="4"/>
                        <a:pt x="10" y="3"/>
                      </a:cubicBezTo>
                      <a:cubicBezTo>
                        <a:pt x="10" y="3"/>
                        <a:pt x="10" y="3"/>
                        <a:pt x="10" y="3"/>
                      </a:cubicBezTo>
                      <a:cubicBezTo>
                        <a:pt x="11" y="2"/>
                        <a:pt x="11" y="2"/>
                        <a:pt x="11" y="2"/>
                      </a:cubicBezTo>
                      <a:cubicBezTo>
                        <a:pt x="11" y="2"/>
                        <a:pt x="11" y="1"/>
                        <a:pt x="11" y="1"/>
                      </a:cubicBezTo>
                      <a:cubicBezTo>
                        <a:pt x="11" y="1"/>
                        <a:pt x="11" y="1"/>
                        <a:pt x="12" y="0"/>
                      </a:cubicBezTo>
                      <a:cubicBezTo>
                        <a:pt x="12" y="0"/>
                        <a:pt x="12" y="0"/>
                        <a:pt x="12" y="0"/>
                      </a:cubicBezTo>
                      <a:cubicBezTo>
                        <a:pt x="11" y="0"/>
                        <a:pt x="11" y="0"/>
                        <a:pt x="11" y="0"/>
                      </a:cubicBezTo>
                      <a:lnTo>
                        <a:pt x="10" y="0"/>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50" name="Freeform 720">
                  <a:extLst>
                    <a:ext uri="{FF2B5EF4-FFF2-40B4-BE49-F238E27FC236}">
                      <a16:creationId xmlns:a16="http://schemas.microsoft.com/office/drawing/2014/main" id="{B0552BF0-94AD-A1A3-84DE-8F4F611B321D}"/>
                    </a:ext>
                  </a:extLst>
                </p:cNvPr>
                <p:cNvSpPr>
                  <a:spLocks noEditPoints="1"/>
                </p:cNvSpPr>
                <p:nvPr/>
              </p:nvSpPr>
              <p:spPr bwMode="auto">
                <a:xfrm>
                  <a:off x="10307638" y="6011863"/>
                  <a:ext cx="53975" cy="100013"/>
                </a:xfrm>
                <a:custGeom>
                  <a:avLst/>
                  <a:gdLst>
                    <a:gd name="T0" fmla="*/ 8 w 13"/>
                    <a:gd name="T1" fmla="*/ 2 h 24"/>
                    <a:gd name="T2" fmla="*/ 8 w 13"/>
                    <a:gd name="T3" fmla="*/ 1 h 24"/>
                    <a:gd name="T4" fmla="*/ 12 w 13"/>
                    <a:gd name="T5" fmla="*/ 16 h 24"/>
                    <a:gd name="T6" fmla="*/ 11 w 13"/>
                    <a:gd name="T7" fmla="*/ 15 h 24"/>
                    <a:gd name="T8" fmla="*/ 10 w 13"/>
                    <a:gd name="T9" fmla="*/ 13 h 24"/>
                    <a:gd name="T10" fmla="*/ 9 w 13"/>
                    <a:gd name="T11" fmla="*/ 12 h 24"/>
                    <a:gd name="T12" fmla="*/ 9 w 13"/>
                    <a:gd name="T13" fmla="*/ 11 h 24"/>
                    <a:gd name="T14" fmla="*/ 8 w 13"/>
                    <a:gd name="T15" fmla="*/ 10 h 24"/>
                    <a:gd name="T16" fmla="*/ 8 w 13"/>
                    <a:gd name="T17" fmla="*/ 8 h 24"/>
                    <a:gd name="T18" fmla="*/ 9 w 13"/>
                    <a:gd name="T19" fmla="*/ 8 h 24"/>
                    <a:gd name="T20" fmla="*/ 9 w 13"/>
                    <a:gd name="T21" fmla="*/ 7 h 24"/>
                    <a:gd name="T22" fmla="*/ 9 w 13"/>
                    <a:gd name="T23" fmla="*/ 5 h 24"/>
                    <a:gd name="T24" fmla="*/ 8 w 13"/>
                    <a:gd name="T25" fmla="*/ 5 h 24"/>
                    <a:gd name="T26" fmla="*/ 8 w 13"/>
                    <a:gd name="T27" fmla="*/ 3 h 24"/>
                    <a:gd name="T28" fmla="*/ 8 w 13"/>
                    <a:gd name="T29" fmla="*/ 2 h 24"/>
                    <a:gd name="T30" fmla="*/ 7 w 13"/>
                    <a:gd name="T31" fmla="*/ 2 h 24"/>
                    <a:gd name="T32" fmla="*/ 6 w 13"/>
                    <a:gd name="T33" fmla="*/ 2 h 24"/>
                    <a:gd name="T34" fmla="*/ 6 w 13"/>
                    <a:gd name="T35" fmla="*/ 1 h 24"/>
                    <a:gd name="T36" fmla="*/ 5 w 13"/>
                    <a:gd name="T37" fmla="*/ 0 h 24"/>
                    <a:gd name="T38" fmla="*/ 6 w 13"/>
                    <a:gd name="T39" fmla="*/ 1 h 24"/>
                    <a:gd name="T40" fmla="*/ 6 w 13"/>
                    <a:gd name="T41" fmla="*/ 3 h 24"/>
                    <a:gd name="T42" fmla="*/ 6 w 13"/>
                    <a:gd name="T43" fmla="*/ 4 h 24"/>
                    <a:gd name="T44" fmla="*/ 6 w 13"/>
                    <a:gd name="T45" fmla="*/ 6 h 24"/>
                    <a:gd name="T46" fmla="*/ 6 w 13"/>
                    <a:gd name="T47" fmla="*/ 6 h 24"/>
                    <a:gd name="T48" fmla="*/ 5 w 13"/>
                    <a:gd name="T49" fmla="*/ 5 h 24"/>
                    <a:gd name="T50" fmla="*/ 4 w 13"/>
                    <a:gd name="T51" fmla="*/ 6 h 24"/>
                    <a:gd name="T52" fmla="*/ 2 w 13"/>
                    <a:gd name="T53" fmla="*/ 6 h 24"/>
                    <a:gd name="T54" fmla="*/ 1 w 13"/>
                    <a:gd name="T55" fmla="*/ 7 h 24"/>
                    <a:gd name="T56" fmla="*/ 1 w 13"/>
                    <a:gd name="T57" fmla="*/ 8 h 24"/>
                    <a:gd name="T58" fmla="*/ 2 w 13"/>
                    <a:gd name="T59" fmla="*/ 11 h 24"/>
                    <a:gd name="T60" fmla="*/ 2 w 13"/>
                    <a:gd name="T61" fmla="*/ 11 h 24"/>
                    <a:gd name="T62" fmla="*/ 1 w 13"/>
                    <a:gd name="T63" fmla="*/ 12 h 24"/>
                    <a:gd name="T64" fmla="*/ 2 w 13"/>
                    <a:gd name="T65" fmla="*/ 13 h 24"/>
                    <a:gd name="T66" fmla="*/ 1 w 13"/>
                    <a:gd name="T67" fmla="*/ 14 h 24"/>
                    <a:gd name="T68" fmla="*/ 2 w 13"/>
                    <a:gd name="T69" fmla="*/ 14 h 24"/>
                    <a:gd name="T70" fmla="*/ 1 w 13"/>
                    <a:gd name="T71" fmla="*/ 14 h 24"/>
                    <a:gd name="T72" fmla="*/ 1 w 13"/>
                    <a:gd name="T73" fmla="*/ 15 h 24"/>
                    <a:gd name="T74" fmla="*/ 1 w 13"/>
                    <a:gd name="T75" fmla="*/ 16 h 24"/>
                    <a:gd name="T76" fmla="*/ 0 w 13"/>
                    <a:gd name="T77" fmla="*/ 17 h 24"/>
                    <a:gd name="T78" fmla="*/ 0 w 13"/>
                    <a:gd name="T79" fmla="*/ 19 h 24"/>
                    <a:gd name="T80" fmla="*/ 2 w 13"/>
                    <a:gd name="T81" fmla="*/ 19 h 24"/>
                    <a:gd name="T82" fmla="*/ 3 w 13"/>
                    <a:gd name="T83" fmla="*/ 19 h 24"/>
                    <a:gd name="T84" fmla="*/ 5 w 13"/>
                    <a:gd name="T85" fmla="*/ 18 h 24"/>
                    <a:gd name="T86" fmla="*/ 5 w 13"/>
                    <a:gd name="T87" fmla="*/ 18 h 24"/>
                    <a:gd name="T88" fmla="*/ 6 w 13"/>
                    <a:gd name="T89" fmla="*/ 17 h 24"/>
                    <a:gd name="T90" fmla="*/ 7 w 13"/>
                    <a:gd name="T91" fmla="*/ 18 h 24"/>
                    <a:gd name="T92" fmla="*/ 6 w 13"/>
                    <a:gd name="T93" fmla="*/ 20 h 24"/>
                    <a:gd name="T94" fmla="*/ 7 w 13"/>
                    <a:gd name="T95" fmla="*/ 21 h 24"/>
                    <a:gd name="T96" fmla="*/ 6 w 13"/>
                    <a:gd name="T97" fmla="*/ 24 h 24"/>
                    <a:gd name="T98" fmla="*/ 8 w 13"/>
                    <a:gd name="T99" fmla="*/ 24 h 24"/>
                    <a:gd name="T100" fmla="*/ 9 w 13"/>
                    <a:gd name="T101" fmla="*/ 23 h 24"/>
                    <a:gd name="T102" fmla="*/ 10 w 13"/>
                    <a:gd name="T103" fmla="*/ 22 h 24"/>
                    <a:gd name="T104" fmla="*/ 11 w 13"/>
                    <a:gd name="T105" fmla="*/ 21 h 24"/>
                    <a:gd name="T106" fmla="*/ 12 w 13"/>
                    <a:gd name="T107" fmla="*/ 19 h 24"/>
                    <a:gd name="T108" fmla="*/ 13 w 13"/>
                    <a:gd name="T109"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 h="24">
                      <a:moveTo>
                        <a:pt x="8" y="1"/>
                      </a:moveTo>
                      <a:cubicBezTo>
                        <a:pt x="8" y="1"/>
                        <a:pt x="8" y="1"/>
                        <a:pt x="8" y="1"/>
                      </a:cubicBezTo>
                      <a:cubicBezTo>
                        <a:pt x="8" y="1"/>
                        <a:pt x="8" y="1"/>
                        <a:pt x="8" y="1"/>
                      </a:cubicBezTo>
                      <a:cubicBezTo>
                        <a:pt x="8" y="1"/>
                        <a:pt x="8" y="1"/>
                        <a:pt x="8" y="2"/>
                      </a:cubicBezTo>
                      <a:cubicBezTo>
                        <a:pt x="8" y="2"/>
                        <a:pt x="8" y="2"/>
                        <a:pt x="8" y="2"/>
                      </a:cubicBezTo>
                      <a:cubicBezTo>
                        <a:pt x="8" y="2"/>
                        <a:pt x="8" y="1"/>
                        <a:pt x="8" y="1"/>
                      </a:cubicBezTo>
                      <a:cubicBezTo>
                        <a:pt x="8" y="1"/>
                        <a:pt x="8" y="1"/>
                        <a:pt x="8" y="1"/>
                      </a:cubicBezTo>
                      <a:cubicBezTo>
                        <a:pt x="8" y="1"/>
                        <a:pt x="8" y="1"/>
                        <a:pt x="8" y="1"/>
                      </a:cubicBezTo>
                      <a:close/>
                      <a:moveTo>
                        <a:pt x="13" y="16"/>
                      </a:moveTo>
                      <a:cubicBezTo>
                        <a:pt x="13" y="16"/>
                        <a:pt x="12" y="16"/>
                        <a:pt x="12" y="16"/>
                      </a:cubicBezTo>
                      <a:cubicBezTo>
                        <a:pt x="12" y="16"/>
                        <a:pt x="12" y="16"/>
                        <a:pt x="12" y="16"/>
                      </a:cubicBezTo>
                      <a:cubicBezTo>
                        <a:pt x="12" y="16"/>
                        <a:pt x="12" y="16"/>
                        <a:pt x="12" y="16"/>
                      </a:cubicBezTo>
                      <a:cubicBezTo>
                        <a:pt x="12" y="16"/>
                        <a:pt x="12" y="15"/>
                        <a:pt x="12" y="15"/>
                      </a:cubicBezTo>
                      <a:cubicBezTo>
                        <a:pt x="11" y="15"/>
                        <a:pt x="11" y="15"/>
                        <a:pt x="11" y="15"/>
                      </a:cubicBezTo>
                      <a:cubicBezTo>
                        <a:pt x="11" y="15"/>
                        <a:pt x="11" y="15"/>
                        <a:pt x="11" y="15"/>
                      </a:cubicBezTo>
                      <a:cubicBezTo>
                        <a:pt x="11" y="15"/>
                        <a:pt x="11" y="15"/>
                        <a:pt x="11" y="15"/>
                      </a:cubicBezTo>
                      <a:cubicBezTo>
                        <a:pt x="11" y="15"/>
                        <a:pt x="10" y="15"/>
                        <a:pt x="10" y="15"/>
                      </a:cubicBezTo>
                      <a:cubicBezTo>
                        <a:pt x="10" y="14"/>
                        <a:pt x="10" y="14"/>
                        <a:pt x="10" y="14"/>
                      </a:cubicBezTo>
                      <a:cubicBezTo>
                        <a:pt x="10" y="14"/>
                        <a:pt x="10" y="14"/>
                        <a:pt x="10" y="13"/>
                      </a:cubicBezTo>
                      <a:cubicBezTo>
                        <a:pt x="10" y="13"/>
                        <a:pt x="10" y="13"/>
                        <a:pt x="10" y="13"/>
                      </a:cubicBezTo>
                      <a:cubicBezTo>
                        <a:pt x="10" y="13"/>
                        <a:pt x="9" y="13"/>
                        <a:pt x="9" y="13"/>
                      </a:cubicBezTo>
                      <a:cubicBezTo>
                        <a:pt x="9" y="13"/>
                        <a:pt x="9" y="13"/>
                        <a:pt x="9" y="13"/>
                      </a:cubicBezTo>
                      <a:cubicBezTo>
                        <a:pt x="9" y="13"/>
                        <a:pt x="9" y="12"/>
                        <a:pt x="9" y="12"/>
                      </a:cubicBezTo>
                      <a:cubicBezTo>
                        <a:pt x="9" y="12"/>
                        <a:pt x="9" y="12"/>
                        <a:pt x="9" y="12"/>
                      </a:cubicBezTo>
                      <a:cubicBezTo>
                        <a:pt x="9" y="12"/>
                        <a:pt x="9" y="12"/>
                        <a:pt x="9" y="12"/>
                      </a:cubicBezTo>
                      <a:cubicBezTo>
                        <a:pt x="9" y="12"/>
                        <a:pt x="9" y="12"/>
                        <a:pt x="9" y="12"/>
                      </a:cubicBezTo>
                      <a:cubicBezTo>
                        <a:pt x="9" y="12"/>
                        <a:pt x="9" y="11"/>
                        <a:pt x="9" y="11"/>
                      </a:cubicBezTo>
                      <a:cubicBezTo>
                        <a:pt x="9" y="11"/>
                        <a:pt x="9" y="11"/>
                        <a:pt x="9" y="11"/>
                      </a:cubicBezTo>
                      <a:cubicBezTo>
                        <a:pt x="9" y="10"/>
                        <a:pt x="9" y="10"/>
                        <a:pt x="9" y="10"/>
                      </a:cubicBezTo>
                      <a:cubicBezTo>
                        <a:pt x="8" y="10"/>
                        <a:pt x="8" y="10"/>
                        <a:pt x="8" y="10"/>
                      </a:cubicBezTo>
                      <a:cubicBezTo>
                        <a:pt x="8" y="10"/>
                        <a:pt x="8" y="10"/>
                        <a:pt x="8" y="10"/>
                      </a:cubicBezTo>
                      <a:cubicBezTo>
                        <a:pt x="8" y="10"/>
                        <a:pt x="8" y="10"/>
                        <a:pt x="8" y="10"/>
                      </a:cubicBezTo>
                      <a:cubicBezTo>
                        <a:pt x="8" y="9"/>
                        <a:pt x="8" y="9"/>
                        <a:pt x="8" y="9"/>
                      </a:cubicBezTo>
                      <a:cubicBezTo>
                        <a:pt x="8" y="9"/>
                        <a:pt x="8" y="9"/>
                        <a:pt x="8" y="9"/>
                      </a:cubicBezTo>
                      <a:cubicBezTo>
                        <a:pt x="8" y="9"/>
                        <a:pt x="8" y="9"/>
                        <a:pt x="8" y="9"/>
                      </a:cubicBezTo>
                      <a:cubicBezTo>
                        <a:pt x="8" y="8"/>
                        <a:pt x="8" y="8"/>
                        <a:pt x="8" y="8"/>
                      </a:cubicBezTo>
                      <a:cubicBezTo>
                        <a:pt x="8" y="8"/>
                        <a:pt x="8" y="9"/>
                        <a:pt x="8" y="9"/>
                      </a:cubicBezTo>
                      <a:cubicBezTo>
                        <a:pt x="8" y="9"/>
                        <a:pt x="9" y="9"/>
                        <a:pt x="9" y="9"/>
                      </a:cubicBezTo>
                      <a:cubicBezTo>
                        <a:pt x="9" y="9"/>
                        <a:pt x="9" y="9"/>
                        <a:pt x="9" y="9"/>
                      </a:cubicBezTo>
                      <a:cubicBezTo>
                        <a:pt x="9" y="8"/>
                        <a:pt x="9" y="8"/>
                        <a:pt x="9" y="8"/>
                      </a:cubicBezTo>
                      <a:cubicBezTo>
                        <a:pt x="9" y="8"/>
                        <a:pt x="9" y="8"/>
                        <a:pt x="9" y="8"/>
                      </a:cubicBezTo>
                      <a:cubicBezTo>
                        <a:pt x="9" y="8"/>
                        <a:pt x="9" y="8"/>
                        <a:pt x="9" y="8"/>
                      </a:cubicBezTo>
                      <a:cubicBezTo>
                        <a:pt x="9" y="7"/>
                        <a:pt x="9" y="7"/>
                        <a:pt x="9" y="7"/>
                      </a:cubicBezTo>
                      <a:cubicBezTo>
                        <a:pt x="9" y="7"/>
                        <a:pt x="9" y="7"/>
                        <a:pt x="9" y="7"/>
                      </a:cubicBezTo>
                      <a:cubicBezTo>
                        <a:pt x="9" y="7"/>
                        <a:pt x="9" y="7"/>
                        <a:pt x="9" y="7"/>
                      </a:cubicBezTo>
                      <a:cubicBezTo>
                        <a:pt x="9" y="7"/>
                        <a:pt x="9" y="7"/>
                        <a:pt x="9" y="7"/>
                      </a:cubicBezTo>
                      <a:cubicBezTo>
                        <a:pt x="9" y="7"/>
                        <a:pt x="9" y="6"/>
                        <a:pt x="9" y="6"/>
                      </a:cubicBezTo>
                      <a:cubicBezTo>
                        <a:pt x="9" y="6"/>
                        <a:pt x="9" y="5"/>
                        <a:pt x="9" y="5"/>
                      </a:cubicBezTo>
                      <a:cubicBezTo>
                        <a:pt x="9" y="5"/>
                        <a:pt x="9" y="5"/>
                        <a:pt x="9" y="5"/>
                      </a:cubicBezTo>
                      <a:cubicBezTo>
                        <a:pt x="8" y="5"/>
                        <a:pt x="8" y="5"/>
                        <a:pt x="8" y="5"/>
                      </a:cubicBezTo>
                      <a:cubicBezTo>
                        <a:pt x="8" y="5"/>
                        <a:pt x="8" y="5"/>
                        <a:pt x="8" y="5"/>
                      </a:cubicBezTo>
                      <a:cubicBezTo>
                        <a:pt x="8" y="5"/>
                        <a:pt x="8" y="5"/>
                        <a:pt x="8" y="5"/>
                      </a:cubicBezTo>
                      <a:cubicBezTo>
                        <a:pt x="8" y="5"/>
                        <a:pt x="8" y="4"/>
                        <a:pt x="8" y="4"/>
                      </a:cubicBezTo>
                      <a:cubicBezTo>
                        <a:pt x="8" y="4"/>
                        <a:pt x="8" y="4"/>
                        <a:pt x="8" y="4"/>
                      </a:cubicBezTo>
                      <a:cubicBezTo>
                        <a:pt x="8" y="4"/>
                        <a:pt x="9" y="4"/>
                        <a:pt x="8" y="4"/>
                      </a:cubicBezTo>
                      <a:cubicBezTo>
                        <a:pt x="8" y="3"/>
                        <a:pt x="8" y="3"/>
                        <a:pt x="8" y="3"/>
                      </a:cubicBezTo>
                      <a:cubicBezTo>
                        <a:pt x="7" y="3"/>
                        <a:pt x="7" y="3"/>
                        <a:pt x="8" y="3"/>
                      </a:cubicBezTo>
                      <a:cubicBezTo>
                        <a:pt x="8" y="3"/>
                        <a:pt x="8" y="3"/>
                        <a:pt x="8" y="3"/>
                      </a:cubicBezTo>
                      <a:cubicBezTo>
                        <a:pt x="8" y="3"/>
                        <a:pt x="8" y="3"/>
                        <a:pt x="8" y="3"/>
                      </a:cubicBezTo>
                      <a:cubicBezTo>
                        <a:pt x="8" y="3"/>
                        <a:pt x="8" y="2"/>
                        <a:pt x="8" y="2"/>
                      </a:cubicBezTo>
                      <a:cubicBezTo>
                        <a:pt x="8" y="2"/>
                        <a:pt x="8" y="2"/>
                        <a:pt x="8" y="2"/>
                      </a:cubicBezTo>
                      <a:cubicBezTo>
                        <a:pt x="8" y="2"/>
                        <a:pt x="8" y="2"/>
                        <a:pt x="8" y="2"/>
                      </a:cubicBezTo>
                      <a:cubicBezTo>
                        <a:pt x="8" y="2"/>
                        <a:pt x="8" y="2"/>
                        <a:pt x="8" y="2"/>
                      </a:cubicBezTo>
                      <a:cubicBezTo>
                        <a:pt x="8" y="2"/>
                        <a:pt x="7" y="2"/>
                        <a:pt x="7" y="2"/>
                      </a:cubicBezTo>
                      <a:cubicBezTo>
                        <a:pt x="7" y="2"/>
                        <a:pt x="7" y="3"/>
                        <a:pt x="7" y="3"/>
                      </a:cubicBezTo>
                      <a:cubicBezTo>
                        <a:pt x="7" y="3"/>
                        <a:pt x="7" y="3"/>
                        <a:pt x="7" y="2"/>
                      </a:cubicBezTo>
                      <a:cubicBezTo>
                        <a:pt x="7" y="2"/>
                        <a:pt x="7" y="2"/>
                        <a:pt x="7" y="2"/>
                      </a:cubicBezTo>
                      <a:cubicBezTo>
                        <a:pt x="7" y="2"/>
                        <a:pt x="6" y="2"/>
                        <a:pt x="6" y="2"/>
                      </a:cubicBezTo>
                      <a:cubicBezTo>
                        <a:pt x="7" y="2"/>
                        <a:pt x="7" y="2"/>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0"/>
                        <a:pt x="5" y="0"/>
                      </a:cubicBezTo>
                      <a:cubicBezTo>
                        <a:pt x="5" y="0"/>
                        <a:pt x="5" y="0"/>
                        <a:pt x="5" y="0"/>
                      </a:cubicBezTo>
                      <a:cubicBezTo>
                        <a:pt x="5" y="1"/>
                        <a:pt x="5" y="1"/>
                        <a:pt x="5" y="1"/>
                      </a:cubicBezTo>
                      <a:cubicBezTo>
                        <a:pt x="5" y="1"/>
                        <a:pt x="5" y="1"/>
                        <a:pt x="5" y="1"/>
                      </a:cubicBezTo>
                      <a:cubicBezTo>
                        <a:pt x="5" y="1"/>
                        <a:pt x="5" y="1"/>
                        <a:pt x="5" y="1"/>
                      </a:cubicBezTo>
                      <a:cubicBezTo>
                        <a:pt x="6" y="1"/>
                        <a:pt x="6" y="1"/>
                        <a:pt x="6" y="1"/>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3"/>
                        <a:pt x="5" y="4"/>
                        <a:pt x="6" y="4"/>
                      </a:cubicBezTo>
                      <a:cubicBezTo>
                        <a:pt x="6" y="4"/>
                        <a:pt x="6" y="4"/>
                        <a:pt x="6" y="4"/>
                      </a:cubicBezTo>
                      <a:cubicBezTo>
                        <a:pt x="6" y="4"/>
                        <a:pt x="6" y="5"/>
                        <a:pt x="6" y="5"/>
                      </a:cubicBezTo>
                      <a:cubicBezTo>
                        <a:pt x="6" y="5"/>
                        <a:pt x="6" y="5"/>
                        <a:pt x="6" y="5"/>
                      </a:cubicBezTo>
                      <a:cubicBezTo>
                        <a:pt x="6" y="5"/>
                        <a:pt x="6" y="5"/>
                        <a:pt x="6" y="6"/>
                      </a:cubicBezTo>
                      <a:cubicBezTo>
                        <a:pt x="6" y="6"/>
                        <a:pt x="6" y="6"/>
                        <a:pt x="6" y="6"/>
                      </a:cubicBezTo>
                      <a:cubicBezTo>
                        <a:pt x="6" y="6"/>
                        <a:pt x="6" y="6"/>
                        <a:pt x="6" y="6"/>
                      </a:cubicBezTo>
                      <a:cubicBezTo>
                        <a:pt x="6" y="6"/>
                        <a:pt x="6" y="6"/>
                        <a:pt x="6" y="6"/>
                      </a:cubicBezTo>
                      <a:cubicBezTo>
                        <a:pt x="6" y="6"/>
                        <a:pt x="6" y="6"/>
                        <a:pt x="6" y="6"/>
                      </a:cubicBezTo>
                      <a:cubicBezTo>
                        <a:pt x="6" y="6"/>
                        <a:pt x="5" y="6"/>
                        <a:pt x="5" y="6"/>
                      </a:cubicBezTo>
                      <a:cubicBezTo>
                        <a:pt x="5" y="6"/>
                        <a:pt x="5" y="7"/>
                        <a:pt x="5" y="6"/>
                      </a:cubicBezTo>
                      <a:cubicBezTo>
                        <a:pt x="5" y="6"/>
                        <a:pt x="5" y="6"/>
                        <a:pt x="5" y="5"/>
                      </a:cubicBezTo>
                      <a:cubicBezTo>
                        <a:pt x="5" y="5"/>
                        <a:pt x="5" y="5"/>
                        <a:pt x="5" y="5"/>
                      </a:cubicBezTo>
                      <a:cubicBezTo>
                        <a:pt x="5" y="5"/>
                        <a:pt x="5" y="5"/>
                        <a:pt x="5" y="5"/>
                      </a:cubicBezTo>
                      <a:cubicBezTo>
                        <a:pt x="4" y="6"/>
                        <a:pt x="4" y="6"/>
                        <a:pt x="4" y="6"/>
                      </a:cubicBezTo>
                      <a:cubicBezTo>
                        <a:pt x="4" y="5"/>
                        <a:pt x="4" y="5"/>
                        <a:pt x="4" y="5"/>
                      </a:cubicBezTo>
                      <a:cubicBezTo>
                        <a:pt x="4" y="6"/>
                        <a:pt x="4" y="6"/>
                        <a:pt x="4" y="6"/>
                      </a:cubicBezTo>
                      <a:cubicBezTo>
                        <a:pt x="3" y="6"/>
                        <a:pt x="3" y="6"/>
                        <a:pt x="3" y="6"/>
                      </a:cubicBezTo>
                      <a:cubicBezTo>
                        <a:pt x="3" y="6"/>
                        <a:pt x="3" y="6"/>
                        <a:pt x="3" y="6"/>
                      </a:cubicBezTo>
                      <a:cubicBezTo>
                        <a:pt x="3" y="6"/>
                        <a:pt x="3" y="6"/>
                        <a:pt x="3" y="6"/>
                      </a:cubicBezTo>
                      <a:cubicBezTo>
                        <a:pt x="3" y="6"/>
                        <a:pt x="2" y="6"/>
                        <a:pt x="2" y="6"/>
                      </a:cubicBezTo>
                      <a:cubicBezTo>
                        <a:pt x="2" y="6"/>
                        <a:pt x="2" y="6"/>
                        <a:pt x="2" y="6"/>
                      </a:cubicBezTo>
                      <a:cubicBezTo>
                        <a:pt x="2" y="7"/>
                        <a:pt x="2" y="7"/>
                        <a:pt x="2" y="7"/>
                      </a:cubicBezTo>
                      <a:cubicBezTo>
                        <a:pt x="1" y="6"/>
                        <a:pt x="1" y="6"/>
                        <a:pt x="1" y="6"/>
                      </a:cubicBezTo>
                      <a:cubicBezTo>
                        <a:pt x="1" y="7"/>
                        <a:pt x="1" y="7"/>
                        <a:pt x="1" y="7"/>
                      </a:cubicBezTo>
                      <a:cubicBezTo>
                        <a:pt x="0" y="7"/>
                        <a:pt x="0" y="7"/>
                        <a:pt x="0" y="7"/>
                      </a:cubicBezTo>
                      <a:cubicBezTo>
                        <a:pt x="0" y="7"/>
                        <a:pt x="1" y="7"/>
                        <a:pt x="1" y="8"/>
                      </a:cubicBezTo>
                      <a:cubicBezTo>
                        <a:pt x="1" y="8"/>
                        <a:pt x="1" y="8"/>
                        <a:pt x="1" y="8"/>
                      </a:cubicBezTo>
                      <a:cubicBezTo>
                        <a:pt x="1" y="8"/>
                        <a:pt x="1" y="8"/>
                        <a:pt x="1" y="8"/>
                      </a:cubicBezTo>
                      <a:cubicBezTo>
                        <a:pt x="1" y="9"/>
                        <a:pt x="1" y="9"/>
                        <a:pt x="1" y="9"/>
                      </a:cubicBezTo>
                      <a:cubicBezTo>
                        <a:pt x="1" y="9"/>
                        <a:pt x="1" y="10"/>
                        <a:pt x="1" y="10"/>
                      </a:cubicBezTo>
                      <a:cubicBezTo>
                        <a:pt x="1" y="10"/>
                        <a:pt x="1"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1" y="12"/>
                      </a:cubicBezTo>
                      <a:cubicBezTo>
                        <a:pt x="1" y="12"/>
                        <a:pt x="1" y="12"/>
                        <a:pt x="1" y="12"/>
                      </a:cubicBezTo>
                      <a:cubicBezTo>
                        <a:pt x="1" y="12"/>
                        <a:pt x="1" y="13"/>
                        <a:pt x="1" y="13"/>
                      </a:cubicBezTo>
                      <a:cubicBezTo>
                        <a:pt x="1" y="13"/>
                        <a:pt x="2" y="13"/>
                        <a:pt x="2" y="13"/>
                      </a:cubicBezTo>
                      <a:cubicBezTo>
                        <a:pt x="1" y="13"/>
                        <a:pt x="2" y="13"/>
                        <a:pt x="2" y="13"/>
                      </a:cubicBezTo>
                      <a:cubicBezTo>
                        <a:pt x="2" y="13"/>
                        <a:pt x="2" y="13"/>
                        <a:pt x="2" y="13"/>
                      </a:cubicBezTo>
                      <a:cubicBezTo>
                        <a:pt x="2" y="13"/>
                        <a:pt x="2" y="13"/>
                        <a:pt x="2" y="13"/>
                      </a:cubicBezTo>
                      <a:cubicBezTo>
                        <a:pt x="2" y="13"/>
                        <a:pt x="2" y="13"/>
                        <a:pt x="2" y="13"/>
                      </a:cubicBezTo>
                      <a:cubicBezTo>
                        <a:pt x="2" y="13"/>
                        <a:pt x="2" y="13"/>
                        <a:pt x="1" y="13"/>
                      </a:cubicBezTo>
                      <a:cubicBezTo>
                        <a:pt x="1" y="13"/>
                        <a:pt x="1" y="14"/>
                        <a:pt x="1" y="14"/>
                      </a:cubicBezTo>
                      <a:cubicBezTo>
                        <a:pt x="1" y="14"/>
                        <a:pt x="1" y="14"/>
                        <a:pt x="1"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5"/>
                        <a:pt x="1" y="15"/>
                      </a:cubicBezTo>
                      <a:cubicBezTo>
                        <a:pt x="1" y="15"/>
                        <a:pt x="1" y="15"/>
                        <a:pt x="1" y="15"/>
                      </a:cubicBezTo>
                      <a:cubicBezTo>
                        <a:pt x="1" y="15"/>
                        <a:pt x="1" y="15"/>
                        <a:pt x="1" y="15"/>
                      </a:cubicBezTo>
                      <a:cubicBezTo>
                        <a:pt x="1" y="15"/>
                        <a:pt x="1" y="15"/>
                        <a:pt x="1" y="16"/>
                      </a:cubicBezTo>
                      <a:cubicBezTo>
                        <a:pt x="1" y="16"/>
                        <a:pt x="1" y="16"/>
                        <a:pt x="1" y="16"/>
                      </a:cubicBezTo>
                      <a:cubicBezTo>
                        <a:pt x="1" y="16"/>
                        <a:pt x="1" y="16"/>
                        <a:pt x="0" y="16"/>
                      </a:cubicBezTo>
                      <a:cubicBezTo>
                        <a:pt x="0" y="16"/>
                        <a:pt x="0" y="17"/>
                        <a:pt x="0" y="17"/>
                      </a:cubicBezTo>
                      <a:cubicBezTo>
                        <a:pt x="0" y="17"/>
                        <a:pt x="0" y="17"/>
                        <a:pt x="0" y="17"/>
                      </a:cubicBezTo>
                      <a:cubicBezTo>
                        <a:pt x="0" y="17"/>
                        <a:pt x="0" y="17"/>
                        <a:pt x="0" y="17"/>
                      </a:cubicBezTo>
                      <a:cubicBezTo>
                        <a:pt x="0" y="18"/>
                        <a:pt x="0" y="18"/>
                        <a:pt x="0" y="18"/>
                      </a:cubicBezTo>
                      <a:cubicBezTo>
                        <a:pt x="0" y="18"/>
                        <a:pt x="0" y="19"/>
                        <a:pt x="0" y="19"/>
                      </a:cubicBezTo>
                      <a:cubicBezTo>
                        <a:pt x="0" y="19"/>
                        <a:pt x="0" y="19"/>
                        <a:pt x="0" y="19"/>
                      </a:cubicBezTo>
                      <a:cubicBezTo>
                        <a:pt x="0" y="19"/>
                        <a:pt x="0" y="19"/>
                        <a:pt x="0" y="19"/>
                      </a:cubicBezTo>
                      <a:cubicBezTo>
                        <a:pt x="0" y="19"/>
                        <a:pt x="1" y="19"/>
                        <a:pt x="1" y="19"/>
                      </a:cubicBezTo>
                      <a:cubicBezTo>
                        <a:pt x="1" y="19"/>
                        <a:pt x="1" y="19"/>
                        <a:pt x="1" y="19"/>
                      </a:cubicBezTo>
                      <a:cubicBezTo>
                        <a:pt x="2" y="20"/>
                        <a:pt x="2" y="20"/>
                        <a:pt x="2" y="20"/>
                      </a:cubicBezTo>
                      <a:cubicBezTo>
                        <a:pt x="2" y="19"/>
                        <a:pt x="2" y="19"/>
                        <a:pt x="2" y="19"/>
                      </a:cubicBezTo>
                      <a:cubicBezTo>
                        <a:pt x="2" y="19"/>
                        <a:pt x="2" y="19"/>
                        <a:pt x="2" y="19"/>
                      </a:cubicBezTo>
                      <a:cubicBezTo>
                        <a:pt x="2" y="19"/>
                        <a:pt x="2" y="19"/>
                        <a:pt x="2" y="19"/>
                      </a:cubicBezTo>
                      <a:cubicBezTo>
                        <a:pt x="2" y="19"/>
                        <a:pt x="2" y="19"/>
                        <a:pt x="2" y="19"/>
                      </a:cubicBezTo>
                      <a:cubicBezTo>
                        <a:pt x="3" y="19"/>
                        <a:pt x="3" y="19"/>
                        <a:pt x="3" y="19"/>
                      </a:cubicBezTo>
                      <a:cubicBezTo>
                        <a:pt x="3" y="18"/>
                        <a:pt x="3" y="18"/>
                        <a:pt x="3" y="18"/>
                      </a:cubicBezTo>
                      <a:cubicBezTo>
                        <a:pt x="3" y="18"/>
                        <a:pt x="3" y="18"/>
                        <a:pt x="3" y="18"/>
                      </a:cubicBezTo>
                      <a:cubicBezTo>
                        <a:pt x="4" y="18"/>
                        <a:pt x="4" y="18"/>
                        <a:pt x="4"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7"/>
                        <a:pt x="5" y="17"/>
                      </a:cubicBezTo>
                      <a:cubicBezTo>
                        <a:pt x="6" y="17"/>
                        <a:pt x="6" y="17"/>
                        <a:pt x="6" y="17"/>
                      </a:cubicBezTo>
                      <a:cubicBezTo>
                        <a:pt x="6" y="17"/>
                        <a:pt x="6" y="17"/>
                        <a:pt x="6" y="17"/>
                      </a:cubicBezTo>
                      <a:cubicBezTo>
                        <a:pt x="7" y="17"/>
                        <a:pt x="7" y="17"/>
                        <a:pt x="7" y="17"/>
                      </a:cubicBezTo>
                      <a:cubicBezTo>
                        <a:pt x="7" y="18"/>
                        <a:pt x="7" y="18"/>
                        <a:pt x="7" y="18"/>
                      </a:cubicBezTo>
                      <a:cubicBezTo>
                        <a:pt x="7" y="18"/>
                        <a:pt x="7" y="18"/>
                        <a:pt x="7" y="18"/>
                      </a:cubicBezTo>
                      <a:cubicBezTo>
                        <a:pt x="7" y="18"/>
                        <a:pt x="7" y="18"/>
                        <a:pt x="7" y="18"/>
                      </a:cubicBezTo>
                      <a:cubicBezTo>
                        <a:pt x="6" y="19"/>
                        <a:pt x="6" y="19"/>
                        <a:pt x="6" y="19"/>
                      </a:cubicBezTo>
                      <a:cubicBezTo>
                        <a:pt x="6" y="19"/>
                        <a:pt x="6" y="20"/>
                        <a:pt x="6" y="20"/>
                      </a:cubicBezTo>
                      <a:cubicBezTo>
                        <a:pt x="6" y="20"/>
                        <a:pt x="7" y="20"/>
                        <a:pt x="7" y="20"/>
                      </a:cubicBezTo>
                      <a:cubicBezTo>
                        <a:pt x="7" y="20"/>
                        <a:pt x="6" y="20"/>
                        <a:pt x="6" y="20"/>
                      </a:cubicBezTo>
                      <a:cubicBezTo>
                        <a:pt x="6" y="20"/>
                        <a:pt x="6" y="21"/>
                        <a:pt x="6" y="21"/>
                      </a:cubicBezTo>
                      <a:cubicBezTo>
                        <a:pt x="6" y="21"/>
                        <a:pt x="6" y="21"/>
                        <a:pt x="6" y="21"/>
                      </a:cubicBezTo>
                      <a:cubicBezTo>
                        <a:pt x="7" y="21"/>
                        <a:pt x="7" y="21"/>
                        <a:pt x="7" y="21"/>
                      </a:cubicBezTo>
                      <a:cubicBezTo>
                        <a:pt x="7" y="21"/>
                        <a:pt x="7" y="21"/>
                        <a:pt x="7" y="21"/>
                      </a:cubicBezTo>
                      <a:cubicBezTo>
                        <a:pt x="7" y="22"/>
                        <a:pt x="7" y="22"/>
                        <a:pt x="7" y="22"/>
                      </a:cubicBezTo>
                      <a:cubicBezTo>
                        <a:pt x="7" y="22"/>
                        <a:pt x="7" y="22"/>
                        <a:pt x="7" y="22"/>
                      </a:cubicBezTo>
                      <a:cubicBezTo>
                        <a:pt x="7" y="23"/>
                        <a:pt x="7" y="23"/>
                        <a:pt x="7" y="23"/>
                      </a:cubicBezTo>
                      <a:cubicBezTo>
                        <a:pt x="6" y="24"/>
                        <a:pt x="6" y="24"/>
                        <a:pt x="6" y="24"/>
                      </a:cubicBezTo>
                      <a:cubicBezTo>
                        <a:pt x="7" y="24"/>
                        <a:pt x="7" y="24"/>
                        <a:pt x="7" y="24"/>
                      </a:cubicBezTo>
                      <a:cubicBezTo>
                        <a:pt x="7" y="24"/>
                        <a:pt x="7" y="24"/>
                        <a:pt x="7" y="24"/>
                      </a:cubicBezTo>
                      <a:cubicBezTo>
                        <a:pt x="8" y="24"/>
                        <a:pt x="8" y="24"/>
                        <a:pt x="8" y="24"/>
                      </a:cubicBezTo>
                      <a:cubicBezTo>
                        <a:pt x="8" y="24"/>
                        <a:pt x="8" y="24"/>
                        <a:pt x="8" y="24"/>
                      </a:cubicBezTo>
                      <a:cubicBezTo>
                        <a:pt x="9" y="24"/>
                        <a:pt x="9" y="24"/>
                        <a:pt x="9" y="24"/>
                      </a:cubicBezTo>
                      <a:cubicBezTo>
                        <a:pt x="9" y="24"/>
                        <a:pt x="9" y="24"/>
                        <a:pt x="9" y="24"/>
                      </a:cubicBezTo>
                      <a:cubicBezTo>
                        <a:pt x="9" y="23"/>
                        <a:pt x="9" y="23"/>
                        <a:pt x="9" y="23"/>
                      </a:cubicBezTo>
                      <a:cubicBezTo>
                        <a:pt x="9" y="23"/>
                        <a:pt x="9" y="23"/>
                        <a:pt x="9" y="23"/>
                      </a:cubicBezTo>
                      <a:cubicBezTo>
                        <a:pt x="9" y="23"/>
                        <a:pt x="9" y="23"/>
                        <a:pt x="9" y="23"/>
                      </a:cubicBezTo>
                      <a:cubicBezTo>
                        <a:pt x="9" y="23"/>
                        <a:pt x="9" y="23"/>
                        <a:pt x="9" y="23"/>
                      </a:cubicBezTo>
                      <a:cubicBezTo>
                        <a:pt x="9" y="23"/>
                        <a:pt x="10" y="23"/>
                        <a:pt x="10" y="22"/>
                      </a:cubicBezTo>
                      <a:cubicBezTo>
                        <a:pt x="10" y="22"/>
                        <a:pt x="10" y="22"/>
                        <a:pt x="10" y="22"/>
                      </a:cubicBezTo>
                      <a:cubicBezTo>
                        <a:pt x="10" y="23"/>
                        <a:pt x="10" y="23"/>
                        <a:pt x="10" y="23"/>
                      </a:cubicBezTo>
                      <a:cubicBezTo>
                        <a:pt x="11" y="22"/>
                        <a:pt x="11" y="22"/>
                        <a:pt x="11" y="22"/>
                      </a:cubicBezTo>
                      <a:cubicBezTo>
                        <a:pt x="10" y="22"/>
                        <a:pt x="10" y="22"/>
                        <a:pt x="10" y="22"/>
                      </a:cubicBezTo>
                      <a:cubicBezTo>
                        <a:pt x="11" y="21"/>
                        <a:pt x="11" y="21"/>
                        <a:pt x="11" y="21"/>
                      </a:cubicBezTo>
                      <a:cubicBezTo>
                        <a:pt x="11" y="21"/>
                        <a:pt x="11" y="21"/>
                        <a:pt x="11" y="21"/>
                      </a:cubicBezTo>
                      <a:cubicBezTo>
                        <a:pt x="11" y="20"/>
                        <a:pt x="11" y="20"/>
                        <a:pt x="11" y="20"/>
                      </a:cubicBezTo>
                      <a:cubicBezTo>
                        <a:pt x="11" y="20"/>
                        <a:pt x="11" y="20"/>
                        <a:pt x="11" y="20"/>
                      </a:cubicBezTo>
                      <a:cubicBezTo>
                        <a:pt x="12" y="19"/>
                        <a:pt x="12" y="19"/>
                        <a:pt x="12" y="19"/>
                      </a:cubicBezTo>
                      <a:cubicBezTo>
                        <a:pt x="12" y="18"/>
                        <a:pt x="12" y="18"/>
                        <a:pt x="12" y="18"/>
                      </a:cubicBezTo>
                      <a:cubicBezTo>
                        <a:pt x="13" y="17"/>
                        <a:pt x="13" y="17"/>
                        <a:pt x="13" y="17"/>
                      </a:cubicBezTo>
                      <a:cubicBezTo>
                        <a:pt x="13" y="16"/>
                        <a:pt x="13" y="16"/>
                        <a:pt x="13" y="16"/>
                      </a:cubicBezTo>
                      <a:cubicBezTo>
                        <a:pt x="13" y="16"/>
                        <a:pt x="13" y="16"/>
                        <a:pt x="13" y="16"/>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51" name="Freeform 721">
                  <a:extLst>
                    <a:ext uri="{FF2B5EF4-FFF2-40B4-BE49-F238E27FC236}">
                      <a16:creationId xmlns:a16="http://schemas.microsoft.com/office/drawing/2014/main" id="{ED43B5E5-CF7B-DE7E-DC5C-642DDE4C417C}"/>
                    </a:ext>
                  </a:extLst>
                </p:cNvPr>
                <p:cNvSpPr>
                  <a:spLocks/>
                </p:cNvSpPr>
                <p:nvPr/>
              </p:nvSpPr>
              <p:spPr bwMode="auto">
                <a:xfrm>
                  <a:off x="10283825" y="6091238"/>
                  <a:ext cx="36512" cy="42863"/>
                </a:xfrm>
                <a:custGeom>
                  <a:avLst/>
                  <a:gdLst>
                    <a:gd name="T0" fmla="*/ 7 w 9"/>
                    <a:gd name="T1" fmla="*/ 10 h 10"/>
                    <a:gd name="T2" fmla="*/ 8 w 9"/>
                    <a:gd name="T3" fmla="*/ 9 h 10"/>
                    <a:gd name="T4" fmla="*/ 8 w 9"/>
                    <a:gd name="T5" fmla="*/ 9 h 10"/>
                    <a:gd name="T6" fmla="*/ 8 w 9"/>
                    <a:gd name="T7" fmla="*/ 8 h 10"/>
                    <a:gd name="T8" fmla="*/ 8 w 9"/>
                    <a:gd name="T9" fmla="*/ 8 h 10"/>
                    <a:gd name="T10" fmla="*/ 9 w 9"/>
                    <a:gd name="T11" fmla="*/ 8 h 10"/>
                    <a:gd name="T12" fmla="*/ 9 w 9"/>
                    <a:gd name="T13" fmla="*/ 8 h 10"/>
                    <a:gd name="T14" fmla="*/ 9 w 9"/>
                    <a:gd name="T15" fmla="*/ 8 h 10"/>
                    <a:gd name="T16" fmla="*/ 9 w 9"/>
                    <a:gd name="T17" fmla="*/ 7 h 10"/>
                    <a:gd name="T18" fmla="*/ 9 w 9"/>
                    <a:gd name="T19" fmla="*/ 7 h 10"/>
                    <a:gd name="T20" fmla="*/ 8 w 9"/>
                    <a:gd name="T21" fmla="*/ 7 h 10"/>
                    <a:gd name="T22" fmla="*/ 8 w 9"/>
                    <a:gd name="T23" fmla="*/ 6 h 10"/>
                    <a:gd name="T24" fmla="*/ 8 w 9"/>
                    <a:gd name="T25" fmla="*/ 6 h 10"/>
                    <a:gd name="T26" fmla="*/ 8 w 9"/>
                    <a:gd name="T27" fmla="*/ 5 h 10"/>
                    <a:gd name="T28" fmla="*/ 7 w 9"/>
                    <a:gd name="T29" fmla="*/ 5 h 10"/>
                    <a:gd name="T30" fmla="*/ 7 w 9"/>
                    <a:gd name="T31" fmla="*/ 5 h 10"/>
                    <a:gd name="T32" fmla="*/ 7 w 9"/>
                    <a:gd name="T33" fmla="*/ 5 h 10"/>
                    <a:gd name="T34" fmla="*/ 7 w 9"/>
                    <a:gd name="T35" fmla="*/ 4 h 10"/>
                    <a:gd name="T36" fmla="*/ 7 w 9"/>
                    <a:gd name="T37" fmla="*/ 4 h 10"/>
                    <a:gd name="T38" fmla="*/ 7 w 9"/>
                    <a:gd name="T39" fmla="*/ 3 h 10"/>
                    <a:gd name="T40" fmla="*/ 7 w 9"/>
                    <a:gd name="T41" fmla="*/ 3 h 10"/>
                    <a:gd name="T42" fmla="*/ 7 w 9"/>
                    <a:gd name="T43" fmla="*/ 2 h 10"/>
                    <a:gd name="T44" fmla="*/ 7 w 9"/>
                    <a:gd name="T45" fmla="*/ 2 h 10"/>
                    <a:gd name="T46" fmla="*/ 7 w 9"/>
                    <a:gd name="T47" fmla="*/ 2 h 10"/>
                    <a:gd name="T48" fmla="*/ 7 w 9"/>
                    <a:gd name="T49" fmla="*/ 2 h 10"/>
                    <a:gd name="T50" fmla="*/ 8 w 9"/>
                    <a:gd name="T51" fmla="*/ 2 h 10"/>
                    <a:gd name="T52" fmla="*/ 7 w 9"/>
                    <a:gd name="T53" fmla="*/ 2 h 10"/>
                    <a:gd name="T54" fmla="*/ 7 w 9"/>
                    <a:gd name="T55" fmla="*/ 1 h 10"/>
                    <a:gd name="T56" fmla="*/ 8 w 9"/>
                    <a:gd name="T57" fmla="*/ 1 h 10"/>
                    <a:gd name="T58" fmla="*/ 7 w 9"/>
                    <a:gd name="T59" fmla="*/ 0 h 10"/>
                    <a:gd name="T60" fmla="*/ 7 w 9"/>
                    <a:gd name="T61" fmla="*/ 0 h 10"/>
                    <a:gd name="T62" fmla="*/ 6 w 9"/>
                    <a:gd name="T63" fmla="*/ 0 h 10"/>
                    <a:gd name="T64" fmla="*/ 6 w 9"/>
                    <a:gd name="T65" fmla="*/ 0 h 10"/>
                    <a:gd name="T66" fmla="*/ 6 w 9"/>
                    <a:gd name="T67" fmla="*/ 0 h 10"/>
                    <a:gd name="T68" fmla="*/ 6 w 9"/>
                    <a:gd name="T69" fmla="*/ 1 h 10"/>
                    <a:gd name="T70" fmla="*/ 6 w 9"/>
                    <a:gd name="T71" fmla="*/ 1 h 10"/>
                    <a:gd name="T72" fmla="*/ 5 w 9"/>
                    <a:gd name="T73" fmla="*/ 2 h 10"/>
                    <a:gd name="T74" fmla="*/ 5 w 9"/>
                    <a:gd name="T75" fmla="*/ 2 h 10"/>
                    <a:gd name="T76" fmla="*/ 4 w 9"/>
                    <a:gd name="T77" fmla="*/ 3 h 10"/>
                    <a:gd name="T78" fmla="*/ 4 w 9"/>
                    <a:gd name="T79" fmla="*/ 3 h 10"/>
                    <a:gd name="T80" fmla="*/ 4 w 9"/>
                    <a:gd name="T81" fmla="*/ 3 h 10"/>
                    <a:gd name="T82" fmla="*/ 3 w 9"/>
                    <a:gd name="T83" fmla="*/ 3 h 10"/>
                    <a:gd name="T84" fmla="*/ 2 w 9"/>
                    <a:gd name="T85" fmla="*/ 3 h 10"/>
                    <a:gd name="T86" fmla="*/ 2 w 9"/>
                    <a:gd name="T87" fmla="*/ 4 h 10"/>
                    <a:gd name="T88" fmla="*/ 1 w 9"/>
                    <a:gd name="T89" fmla="*/ 4 h 10"/>
                    <a:gd name="T90" fmla="*/ 0 w 9"/>
                    <a:gd name="T91" fmla="*/ 5 h 10"/>
                    <a:gd name="T92" fmla="*/ 0 w 9"/>
                    <a:gd name="T93" fmla="*/ 6 h 10"/>
                    <a:gd name="T94" fmla="*/ 1 w 9"/>
                    <a:gd name="T95" fmla="*/ 6 h 10"/>
                    <a:gd name="T96" fmla="*/ 1 w 9"/>
                    <a:gd name="T97" fmla="*/ 7 h 10"/>
                    <a:gd name="T98" fmla="*/ 2 w 9"/>
                    <a:gd name="T99" fmla="*/ 7 h 10"/>
                    <a:gd name="T100" fmla="*/ 3 w 9"/>
                    <a:gd name="T101" fmla="*/ 8 h 10"/>
                    <a:gd name="T102" fmla="*/ 4 w 9"/>
                    <a:gd name="T103" fmla="*/ 8 h 10"/>
                    <a:gd name="T104" fmla="*/ 4 w 9"/>
                    <a:gd name="T105" fmla="*/ 9 h 10"/>
                    <a:gd name="T106" fmla="*/ 5 w 9"/>
                    <a:gd name="T107" fmla="*/ 9 h 10"/>
                    <a:gd name="T108" fmla="*/ 6 w 9"/>
                    <a:gd name="T109" fmla="*/ 10 h 10"/>
                    <a:gd name="T110" fmla="*/ 7 w 9"/>
                    <a:gd name="T111" fmla="*/ 10 h 10"/>
                    <a:gd name="T112" fmla="*/ 7 w 9"/>
                    <a:gd name="T11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 h="10">
                      <a:moveTo>
                        <a:pt x="7" y="10"/>
                      </a:moveTo>
                      <a:cubicBezTo>
                        <a:pt x="8" y="9"/>
                        <a:pt x="8" y="9"/>
                        <a:pt x="8" y="9"/>
                      </a:cubicBezTo>
                      <a:cubicBezTo>
                        <a:pt x="8" y="9"/>
                        <a:pt x="8" y="9"/>
                        <a:pt x="8" y="9"/>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7"/>
                        <a:pt x="9" y="7"/>
                      </a:cubicBezTo>
                      <a:cubicBezTo>
                        <a:pt x="9" y="7"/>
                        <a:pt x="9" y="7"/>
                        <a:pt x="9" y="7"/>
                      </a:cubicBezTo>
                      <a:cubicBezTo>
                        <a:pt x="9" y="7"/>
                        <a:pt x="8" y="7"/>
                        <a:pt x="8" y="7"/>
                      </a:cubicBezTo>
                      <a:cubicBezTo>
                        <a:pt x="8" y="6"/>
                        <a:pt x="8" y="6"/>
                        <a:pt x="8" y="6"/>
                      </a:cubicBezTo>
                      <a:cubicBezTo>
                        <a:pt x="8" y="6"/>
                        <a:pt x="8" y="6"/>
                        <a:pt x="8" y="6"/>
                      </a:cubicBezTo>
                      <a:cubicBezTo>
                        <a:pt x="8" y="6"/>
                        <a:pt x="8" y="5"/>
                        <a:pt x="8" y="5"/>
                      </a:cubicBezTo>
                      <a:cubicBezTo>
                        <a:pt x="8" y="5"/>
                        <a:pt x="7" y="5"/>
                        <a:pt x="7" y="5"/>
                      </a:cubicBezTo>
                      <a:cubicBezTo>
                        <a:pt x="7" y="5"/>
                        <a:pt x="7" y="5"/>
                        <a:pt x="7" y="5"/>
                      </a:cubicBezTo>
                      <a:cubicBezTo>
                        <a:pt x="7" y="5"/>
                        <a:pt x="7" y="5"/>
                        <a:pt x="7" y="5"/>
                      </a:cubicBezTo>
                      <a:cubicBezTo>
                        <a:pt x="7" y="4"/>
                        <a:pt x="7" y="4"/>
                        <a:pt x="7" y="4"/>
                      </a:cubicBezTo>
                      <a:cubicBezTo>
                        <a:pt x="7" y="4"/>
                        <a:pt x="7" y="4"/>
                        <a:pt x="7" y="4"/>
                      </a:cubicBezTo>
                      <a:cubicBezTo>
                        <a:pt x="7" y="3"/>
                        <a:pt x="7" y="3"/>
                        <a:pt x="7" y="3"/>
                      </a:cubicBezTo>
                      <a:cubicBezTo>
                        <a:pt x="7" y="3"/>
                        <a:pt x="7" y="3"/>
                        <a:pt x="7" y="3"/>
                      </a:cubicBezTo>
                      <a:cubicBezTo>
                        <a:pt x="7" y="2"/>
                        <a:pt x="7" y="2"/>
                        <a:pt x="7" y="2"/>
                      </a:cubicBezTo>
                      <a:cubicBezTo>
                        <a:pt x="7" y="2"/>
                        <a:pt x="7" y="2"/>
                        <a:pt x="7" y="2"/>
                      </a:cubicBezTo>
                      <a:cubicBezTo>
                        <a:pt x="7" y="2"/>
                        <a:pt x="7" y="2"/>
                        <a:pt x="7" y="2"/>
                      </a:cubicBezTo>
                      <a:cubicBezTo>
                        <a:pt x="7" y="2"/>
                        <a:pt x="7" y="2"/>
                        <a:pt x="7" y="2"/>
                      </a:cubicBezTo>
                      <a:cubicBezTo>
                        <a:pt x="8" y="2"/>
                        <a:pt x="8" y="2"/>
                        <a:pt x="8" y="2"/>
                      </a:cubicBezTo>
                      <a:cubicBezTo>
                        <a:pt x="7" y="2"/>
                        <a:pt x="7" y="2"/>
                        <a:pt x="7" y="2"/>
                      </a:cubicBezTo>
                      <a:cubicBezTo>
                        <a:pt x="7" y="1"/>
                        <a:pt x="7" y="1"/>
                        <a:pt x="7" y="1"/>
                      </a:cubicBezTo>
                      <a:cubicBezTo>
                        <a:pt x="8" y="1"/>
                        <a:pt x="8" y="1"/>
                        <a:pt x="8" y="1"/>
                      </a:cubicBezTo>
                      <a:cubicBezTo>
                        <a:pt x="7" y="0"/>
                        <a:pt x="7" y="0"/>
                        <a:pt x="7" y="0"/>
                      </a:cubicBezTo>
                      <a:cubicBezTo>
                        <a:pt x="7" y="0"/>
                        <a:pt x="7" y="0"/>
                        <a:pt x="7" y="0"/>
                      </a:cubicBezTo>
                      <a:cubicBezTo>
                        <a:pt x="7" y="0"/>
                        <a:pt x="6" y="0"/>
                        <a:pt x="6" y="0"/>
                      </a:cubicBezTo>
                      <a:cubicBezTo>
                        <a:pt x="6" y="0"/>
                        <a:pt x="6" y="0"/>
                        <a:pt x="6" y="0"/>
                      </a:cubicBezTo>
                      <a:cubicBezTo>
                        <a:pt x="6" y="0"/>
                        <a:pt x="6" y="0"/>
                        <a:pt x="6" y="0"/>
                      </a:cubicBezTo>
                      <a:cubicBezTo>
                        <a:pt x="6" y="0"/>
                        <a:pt x="6" y="0"/>
                        <a:pt x="6" y="1"/>
                      </a:cubicBezTo>
                      <a:cubicBezTo>
                        <a:pt x="6" y="1"/>
                        <a:pt x="6" y="1"/>
                        <a:pt x="6" y="1"/>
                      </a:cubicBezTo>
                      <a:cubicBezTo>
                        <a:pt x="6" y="1"/>
                        <a:pt x="6" y="2"/>
                        <a:pt x="5" y="2"/>
                      </a:cubicBezTo>
                      <a:cubicBezTo>
                        <a:pt x="5" y="2"/>
                        <a:pt x="5" y="2"/>
                        <a:pt x="5" y="2"/>
                      </a:cubicBezTo>
                      <a:cubicBezTo>
                        <a:pt x="5" y="2"/>
                        <a:pt x="4" y="3"/>
                        <a:pt x="4" y="3"/>
                      </a:cubicBezTo>
                      <a:cubicBezTo>
                        <a:pt x="4" y="3"/>
                        <a:pt x="4" y="3"/>
                        <a:pt x="4" y="3"/>
                      </a:cubicBezTo>
                      <a:cubicBezTo>
                        <a:pt x="4" y="3"/>
                        <a:pt x="4" y="3"/>
                        <a:pt x="4" y="3"/>
                      </a:cubicBezTo>
                      <a:cubicBezTo>
                        <a:pt x="3" y="2"/>
                        <a:pt x="3" y="3"/>
                        <a:pt x="3" y="3"/>
                      </a:cubicBezTo>
                      <a:cubicBezTo>
                        <a:pt x="3" y="3"/>
                        <a:pt x="3" y="3"/>
                        <a:pt x="2" y="3"/>
                      </a:cubicBezTo>
                      <a:cubicBezTo>
                        <a:pt x="2" y="3"/>
                        <a:pt x="2" y="4"/>
                        <a:pt x="2" y="4"/>
                      </a:cubicBezTo>
                      <a:cubicBezTo>
                        <a:pt x="2" y="4"/>
                        <a:pt x="1" y="4"/>
                        <a:pt x="1" y="4"/>
                      </a:cubicBezTo>
                      <a:cubicBezTo>
                        <a:pt x="1" y="4"/>
                        <a:pt x="1" y="4"/>
                        <a:pt x="0" y="5"/>
                      </a:cubicBezTo>
                      <a:cubicBezTo>
                        <a:pt x="0" y="5"/>
                        <a:pt x="0" y="5"/>
                        <a:pt x="0" y="6"/>
                      </a:cubicBezTo>
                      <a:cubicBezTo>
                        <a:pt x="1" y="6"/>
                        <a:pt x="0" y="6"/>
                        <a:pt x="1" y="6"/>
                      </a:cubicBezTo>
                      <a:cubicBezTo>
                        <a:pt x="1" y="7"/>
                        <a:pt x="1" y="7"/>
                        <a:pt x="1" y="7"/>
                      </a:cubicBezTo>
                      <a:cubicBezTo>
                        <a:pt x="1" y="7"/>
                        <a:pt x="2" y="7"/>
                        <a:pt x="2" y="7"/>
                      </a:cubicBezTo>
                      <a:cubicBezTo>
                        <a:pt x="2" y="8"/>
                        <a:pt x="2" y="8"/>
                        <a:pt x="3" y="8"/>
                      </a:cubicBezTo>
                      <a:cubicBezTo>
                        <a:pt x="3" y="8"/>
                        <a:pt x="4" y="8"/>
                        <a:pt x="4" y="8"/>
                      </a:cubicBezTo>
                      <a:cubicBezTo>
                        <a:pt x="4" y="8"/>
                        <a:pt x="4" y="8"/>
                        <a:pt x="4" y="9"/>
                      </a:cubicBezTo>
                      <a:cubicBezTo>
                        <a:pt x="5" y="9"/>
                        <a:pt x="5" y="9"/>
                        <a:pt x="5" y="9"/>
                      </a:cubicBezTo>
                      <a:cubicBezTo>
                        <a:pt x="5" y="10"/>
                        <a:pt x="6" y="10"/>
                        <a:pt x="6" y="10"/>
                      </a:cubicBezTo>
                      <a:cubicBezTo>
                        <a:pt x="6" y="10"/>
                        <a:pt x="7" y="10"/>
                        <a:pt x="7" y="10"/>
                      </a:cubicBezTo>
                      <a:cubicBezTo>
                        <a:pt x="7" y="10"/>
                        <a:pt x="7" y="10"/>
                        <a:pt x="7" y="10"/>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52" name="Freeform 722">
                  <a:extLst>
                    <a:ext uri="{FF2B5EF4-FFF2-40B4-BE49-F238E27FC236}">
                      <a16:creationId xmlns:a16="http://schemas.microsoft.com/office/drawing/2014/main" id="{E46A0035-E96B-2721-EF0C-4FDFA2F51A50}"/>
                    </a:ext>
                  </a:extLst>
                </p:cNvPr>
                <p:cNvSpPr>
                  <a:spLocks noEditPoints="1"/>
                </p:cNvSpPr>
                <p:nvPr/>
              </p:nvSpPr>
              <p:spPr bwMode="auto">
                <a:xfrm>
                  <a:off x="10233025" y="6154738"/>
                  <a:ext cx="38100" cy="69850"/>
                </a:xfrm>
                <a:custGeom>
                  <a:avLst/>
                  <a:gdLst>
                    <a:gd name="T0" fmla="*/ 6 w 9"/>
                    <a:gd name="T1" fmla="*/ 0 h 17"/>
                    <a:gd name="T2" fmla="*/ 5 w 9"/>
                    <a:gd name="T3" fmla="*/ 14 h 17"/>
                    <a:gd name="T4" fmla="*/ 5 w 9"/>
                    <a:gd name="T5" fmla="*/ 13 h 17"/>
                    <a:gd name="T6" fmla="*/ 6 w 9"/>
                    <a:gd name="T7" fmla="*/ 12 h 17"/>
                    <a:gd name="T8" fmla="*/ 7 w 9"/>
                    <a:gd name="T9" fmla="*/ 11 h 17"/>
                    <a:gd name="T10" fmla="*/ 8 w 9"/>
                    <a:gd name="T11" fmla="*/ 10 h 17"/>
                    <a:gd name="T12" fmla="*/ 8 w 9"/>
                    <a:gd name="T13" fmla="*/ 9 h 17"/>
                    <a:gd name="T14" fmla="*/ 8 w 9"/>
                    <a:gd name="T15" fmla="*/ 8 h 17"/>
                    <a:gd name="T16" fmla="*/ 7 w 9"/>
                    <a:gd name="T17" fmla="*/ 7 h 17"/>
                    <a:gd name="T18" fmla="*/ 8 w 9"/>
                    <a:gd name="T19" fmla="*/ 7 h 17"/>
                    <a:gd name="T20" fmla="*/ 7 w 9"/>
                    <a:gd name="T21" fmla="*/ 7 h 17"/>
                    <a:gd name="T22" fmla="*/ 7 w 9"/>
                    <a:gd name="T23" fmla="*/ 6 h 17"/>
                    <a:gd name="T24" fmla="*/ 7 w 9"/>
                    <a:gd name="T25" fmla="*/ 6 h 17"/>
                    <a:gd name="T26" fmla="*/ 7 w 9"/>
                    <a:gd name="T27" fmla="*/ 5 h 17"/>
                    <a:gd name="T28" fmla="*/ 7 w 9"/>
                    <a:gd name="T29" fmla="*/ 4 h 17"/>
                    <a:gd name="T30" fmla="*/ 7 w 9"/>
                    <a:gd name="T31" fmla="*/ 3 h 17"/>
                    <a:gd name="T32" fmla="*/ 6 w 9"/>
                    <a:gd name="T33" fmla="*/ 3 h 17"/>
                    <a:gd name="T34" fmla="*/ 5 w 9"/>
                    <a:gd name="T35" fmla="*/ 3 h 17"/>
                    <a:gd name="T36" fmla="*/ 4 w 9"/>
                    <a:gd name="T37" fmla="*/ 2 h 17"/>
                    <a:gd name="T38" fmla="*/ 4 w 9"/>
                    <a:gd name="T39" fmla="*/ 1 h 17"/>
                    <a:gd name="T40" fmla="*/ 6 w 9"/>
                    <a:gd name="T41" fmla="*/ 0 h 17"/>
                    <a:gd name="T42" fmla="*/ 4 w 9"/>
                    <a:gd name="T43" fmla="*/ 0 h 17"/>
                    <a:gd name="T44" fmla="*/ 4 w 9"/>
                    <a:gd name="T45" fmla="*/ 1 h 17"/>
                    <a:gd name="T46" fmla="*/ 3 w 9"/>
                    <a:gd name="T47" fmla="*/ 1 h 17"/>
                    <a:gd name="T48" fmla="*/ 3 w 9"/>
                    <a:gd name="T49" fmla="*/ 1 h 17"/>
                    <a:gd name="T50" fmla="*/ 3 w 9"/>
                    <a:gd name="T51" fmla="*/ 2 h 17"/>
                    <a:gd name="T52" fmla="*/ 2 w 9"/>
                    <a:gd name="T53" fmla="*/ 2 h 17"/>
                    <a:gd name="T54" fmla="*/ 1 w 9"/>
                    <a:gd name="T55" fmla="*/ 3 h 17"/>
                    <a:gd name="T56" fmla="*/ 1 w 9"/>
                    <a:gd name="T57" fmla="*/ 4 h 17"/>
                    <a:gd name="T58" fmla="*/ 2 w 9"/>
                    <a:gd name="T59" fmla="*/ 4 h 17"/>
                    <a:gd name="T60" fmla="*/ 2 w 9"/>
                    <a:gd name="T61" fmla="*/ 5 h 17"/>
                    <a:gd name="T62" fmla="*/ 2 w 9"/>
                    <a:gd name="T63" fmla="*/ 5 h 17"/>
                    <a:gd name="T64" fmla="*/ 3 w 9"/>
                    <a:gd name="T65" fmla="*/ 5 h 17"/>
                    <a:gd name="T66" fmla="*/ 3 w 9"/>
                    <a:gd name="T67" fmla="*/ 6 h 17"/>
                    <a:gd name="T68" fmla="*/ 4 w 9"/>
                    <a:gd name="T69" fmla="*/ 7 h 17"/>
                    <a:gd name="T70" fmla="*/ 4 w 9"/>
                    <a:gd name="T71" fmla="*/ 7 h 17"/>
                    <a:gd name="T72" fmla="*/ 4 w 9"/>
                    <a:gd name="T73" fmla="*/ 8 h 17"/>
                    <a:gd name="T74" fmla="*/ 3 w 9"/>
                    <a:gd name="T75" fmla="*/ 9 h 17"/>
                    <a:gd name="T76" fmla="*/ 2 w 9"/>
                    <a:gd name="T77" fmla="*/ 9 h 17"/>
                    <a:gd name="T78" fmla="*/ 2 w 9"/>
                    <a:gd name="T79" fmla="*/ 11 h 17"/>
                    <a:gd name="T80" fmla="*/ 1 w 9"/>
                    <a:gd name="T81" fmla="*/ 11 h 17"/>
                    <a:gd name="T82" fmla="*/ 1 w 9"/>
                    <a:gd name="T83" fmla="*/ 11 h 17"/>
                    <a:gd name="T84" fmla="*/ 0 w 9"/>
                    <a:gd name="T85" fmla="*/ 12 h 17"/>
                    <a:gd name="T86" fmla="*/ 0 w 9"/>
                    <a:gd name="T87" fmla="*/ 13 h 17"/>
                    <a:gd name="T88" fmla="*/ 0 w 9"/>
                    <a:gd name="T89" fmla="*/ 14 h 17"/>
                    <a:gd name="T90" fmla="*/ 0 w 9"/>
                    <a:gd name="T91" fmla="*/ 15 h 17"/>
                    <a:gd name="T92" fmla="*/ 1 w 9"/>
                    <a:gd name="T93" fmla="*/ 15 h 17"/>
                    <a:gd name="T94" fmla="*/ 2 w 9"/>
                    <a:gd name="T95" fmla="*/ 16 h 17"/>
                    <a:gd name="T96" fmla="*/ 2 w 9"/>
                    <a:gd name="T97" fmla="*/ 17 h 17"/>
                    <a:gd name="T98" fmla="*/ 3 w 9"/>
                    <a:gd name="T99" fmla="*/ 17 h 17"/>
                    <a:gd name="T100" fmla="*/ 3 w 9"/>
                    <a:gd name="T101" fmla="*/ 17 h 17"/>
                    <a:gd name="T102" fmla="*/ 4 w 9"/>
                    <a:gd name="T103" fmla="*/ 16 h 17"/>
                    <a:gd name="T104" fmla="*/ 5 w 9"/>
                    <a:gd name="T105"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 h="17">
                      <a:moveTo>
                        <a:pt x="6" y="0"/>
                      </a:moveTo>
                      <a:cubicBezTo>
                        <a:pt x="6" y="0"/>
                        <a:pt x="6" y="0"/>
                        <a:pt x="6" y="0"/>
                      </a:cubicBezTo>
                      <a:cubicBezTo>
                        <a:pt x="6" y="1"/>
                        <a:pt x="6" y="0"/>
                        <a:pt x="6" y="0"/>
                      </a:cubicBezTo>
                      <a:close/>
                      <a:moveTo>
                        <a:pt x="5" y="15"/>
                      </a:moveTo>
                      <a:cubicBezTo>
                        <a:pt x="5" y="15"/>
                        <a:pt x="5" y="15"/>
                        <a:pt x="5" y="15"/>
                      </a:cubicBezTo>
                      <a:cubicBezTo>
                        <a:pt x="5" y="15"/>
                        <a:pt x="5" y="14"/>
                        <a:pt x="5" y="14"/>
                      </a:cubicBezTo>
                      <a:cubicBezTo>
                        <a:pt x="5" y="14"/>
                        <a:pt x="5" y="14"/>
                        <a:pt x="5" y="14"/>
                      </a:cubicBezTo>
                      <a:cubicBezTo>
                        <a:pt x="5" y="14"/>
                        <a:pt x="5" y="14"/>
                        <a:pt x="5" y="14"/>
                      </a:cubicBezTo>
                      <a:cubicBezTo>
                        <a:pt x="5" y="14"/>
                        <a:pt x="5" y="13"/>
                        <a:pt x="5" y="13"/>
                      </a:cubicBezTo>
                      <a:cubicBezTo>
                        <a:pt x="5" y="13"/>
                        <a:pt x="6" y="13"/>
                        <a:pt x="6" y="13"/>
                      </a:cubicBezTo>
                      <a:cubicBezTo>
                        <a:pt x="6" y="13"/>
                        <a:pt x="6" y="12"/>
                        <a:pt x="6" y="12"/>
                      </a:cubicBezTo>
                      <a:cubicBezTo>
                        <a:pt x="6" y="12"/>
                        <a:pt x="6" y="12"/>
                        <a:pt x="6" y="12"/>
                      </a:cubicBezTo>
                      <a:cubicBezTo>
                        <a:pt x="6" y="12"/>
                        <a:pt x="6" y="12"/>
                        <a:pt x="6" y="12"/>
                      </a:cubicBezTo>
                      <a:cubicBezTo>
                        <a:pt x="6" y="12"/>
                        <a:pt x="7" y="12"/>
                        <a:pt x="7" y="12"/>
                      </a:cubicBezTo>
                      <a:cubicBezTo>
                        <a:pt x="7" y="12"/>
                        <a:pt x="7" y="11"/>
                        <a:pt x="7" y="11"/>
                      </a:cubicBezTo>
                      <a:cubicBezTo>
                        <a:pt x="7" y="11"/>
                        <a:pt x="7" y="11"/>
                        <a:pt x="7" y="11"/>
                      </a:cubicBezTo>
                      <a:cubicBezTo>
                        <a:pt x="8" y="10"/>
                        <a:pt x="8" y="10"/>
                        <a:pt x="8" y="10"/>
                      </a:cubicBezTo>
                      <a:cubicBezTo>
                        <a:pt x="8" y="10"/>
                        <a:pt x="8" y="10"/>
                        <a:pt x="8" y="10"/>
                      </a:cubicBezTo>
                      <a:cubicBezTo>
                        <a:pt x="9" y="10"/>
                        <a:pt x="9" y="10"/>
                        <a:pt x="9" y="10"/>
                      </a:cubicBezTo>
                      <a:cubicBezTo>
                        <a:pt x="9" y="10"/>
                        <a:pt x="9" y="10"/>
                        <a:pt x="8" y="9"/>
                      </a:cubicBezTo>
                      <a:cubicBezTo>
                        <a:pt x="8" y="9"/>
                        <a:pt x="8" y="9"/>
                        <a:pt x="8" y="9"/>
                      </a:cubicBezTo>
                      <a:cubicBezTo>
                        <a:pt x="8" y="9"/>
                        <a:pt x="9" y="9"/>
                        <a:pt x="9" y="9"/>
                      </a:cubicBezTo>
                      <a:cubicBezTo>
                        <a:pt x="9" y="9"/>
                        <a:pt x="9" y="9"/>
                        <a:pt x="9" y="9"/>
                      </a:cubicBezTo>
                      <a:cubicBezTo>
                        <a:pt x="8" y="8"/>
                        <a:pt x="8" y="8"/>
                        <a:pt x="8" y="8"/>
                      </a:cubicBezTo>
                      <a:cubicBezTo>
                        <a:pt x="8" y="8"/>
                        <a:pt x="8" y="8"/>
                        <a:pt x="8" y="8"/>
                      </a:cubicBezTo>
                      <a:cubicBezTo>
                        <a:pt x="8" y="8"/>
                        <a:pt x="8" y="8"/>
                        <a:pt x="7" y="8"/>
                      </a:cubicBezTo>
                      <a:cubicBezTo>
                        <a:pt x="7" y="7"/>
                        <a:pt x="7" y="7"/>
                        <a:pt x="7" y="7"/>
                      </a:cubicBezTo>
                      <a:cubicBezTo>
                        <a:pt x="7" y="7"/>
                        <a:pt x="7" y="7"/>
                        <a:pt x="8" y="7"/>
                      </a:cubicBezTo>
                      <a:cubicBezTo>
                        <a:pt x="8" y="7"/>
                        <a:pt x="8" y="7"/>
                        <a:pt x="8" y="7"/>
                      </a:cubicBezTo>
                      <a:cubicBezTo>
                        <a:pt x="8" y="8"/>
                        <a:pt x="8" y="8"/>
                        <a:pt x="8" y="7"/>
                      </a:cubicBezTo>
                      <a:cubicBezTo>
                        <a:pt x="8" y="7"/>
                        <a:pt x="8" y="7"/>
                        <a:pt x="8" y="7"/>
                      </a:cubicBezTo>
                      <a:cubicBezTo>
                        <a:pt x="7" y="7"/>
                        <a:pt x="7" y="7"/>
                        <a:pt x="7" y="7"/>
                      </a:cubicBezTo>
                      <a:cubicBezTo>
                        <a:pt x="7" y="7"/>
                        <a:pt x="7" y="7"/>
                        <a:pt x="7" y="7"/>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5"/>
                      </a:cubicBezTo>
                      <a:cubicBezTo>
                        <a:pt x="7" y="5"/>
                        <a:pt x="7" y="5"/>
                        <a:pt x="7" y="5"/>
                      </a:cubicBezTo>
                      <a:cubicBezTo>
                        <a:pt x="7" y="5"/>
                        <a:pt x="7" y="5"/>
                        <a:pt x="7" y="5"/>
                      </a:cubicBezTo>
                      <a:cubicBezTo>
                        <a:pt x="7" y="5"/>
                        <a:pt x="7" y="5"/>
                        <a:pt x="7" y="5"/>
                      </a:cubicBezTo>
                      <a:cubicBezTo>
                        <a:pt x="7" y="5"/>
                        <a:pt x="7" y="5"/>
                        <a:pt x="7" y="4"/>
                      </a:cubicBezTo>
                      <a:cubicBezTo>
                        <a:pt x="7" y="4"/>
                        <a:pt x="7" y="4"/>
                        <a:pt x="7" y="4"/>
                      </a:cubicBezTo>
                      <a:cubicBezTo>
                        <a:pt x="7" y="3"/>
                        <a:pt x="7" y="4"/>
                        <a:pt x="7" y="4"/>
                      </a:cubicBezTo>
                      <a:cubicBezTo>
                        <a:pt x="7" y="3"/>
                        <a:pt x="7" y="3"/>
                        <a:pt x="7" y="3"/>
                      </a:cubicBezTo>
                      <a:cubicBezTo>
                        <a:pt x="7" y="3"/>
                        <a:pt x="7" y="3"/>
                        <a:pt x="7" y="3"/>
                      </a:cubicBezTo>
                      <a:cubicBezTo>
                        <a:pt x="7" y="3"/>
                        <a:pt x="7" y="3"/>
                        <a:pt x="6" y="3"/>
                      </a:cubicBezTo>
                      <a:cubicBezTo>
                        <a:pt x="6" y="3"/>
                        <a:pt x="6" y="3"/>
                        <a:pt x="6" y="3"/>
                      </a:cubicBezTo>
                      <a:cubicBezTo>
                        <a:pt x="6" y="3"/>
                        <a:pt x="6" y="3"/>
                        <a:pt x="6" y="3"/>
                      </a:cubicBezTo>
                      <a:cubicBezTo>
                        <a:pt x="6" y="3"/>
                        <a:pt x="6" y="3"/>
                        <a:pt x="5" y="3"/>
                      </a:cubicBezTo>
                      <a:cubicBezTo>
                        <a:pt x="5" y="3"/>
                        <a:pt x="5" y="3"/>
                        <a:pt x="5" y="3"/>
                      </a:cubicBezTo>
                      <a:cubicBezTo>
                        <a:pt x="5" y="3"/>
                        <a:pt x="5" y="3"/>
                        <a:pt x="5" y="2"/>
                      </a:cubicBezTo>
                      <a:cubicBezTo>
                        <a:pt x="5" y="2"/>
                        <a:pt x="4" y="2"/>
                        <a:pt x="4" y="2"/>
                      </a:cubicBezTo>
                      <a:cubicBezTo>
                        <a:pt x="4" y="2"/>
                        <a:pt x="4" y="2"/>
                        <a:pt x="4" y="2"/>
                      </a:cubicBezTo>
                      <a:cubicBezTo>
                        <a:pt x="4" y="2"/>
                        <a:pt x="4" y="2"/>
                        <a:pt x="4" y="2"/>
                      </a:cubicBezTo>
                      <a:cubicBezTo>
                        <a:pt x="4" y="2"/>
                        <a:pt x="4" y="2"/>
                        <a:pt x="4" y="1"/>
                      </a:cubicBezTo>
                      <a:cubicBezTo>
                        <a:pt x="4" y="1"/>
                        <a:pt x="4" y="1"/>
                        <a:pt x="4" y="1"/>
                      </a:cubicBezTo>
                      <a:cubicBezTo>
                        <a:pt x="4" y="1"/>
                        <a:pt x="5" y="1"/>
                        <a:pt x="5" y="0"/>
                      </a:cubicBezTo>
                      <a:cubicBezTo>
                        <a:pt x="5" y="0"/>
                        <a:pt x="5" y="0"/>
                        <a:pt x="5" y="0"/>
                      </a:cubicBezTo>
                      <a:cubicBezTo>
                        <a:pt x="5" y="0"/>
                        <a:pt x="6" y="0"/>
                        <a:pt x="6" y="0"/>
                      </a:cubicBezTo>
                      <a:cubicBezTo>
                        <a:pt x="6" y="0"/>
                        <a:pt x="5" y="0"/>
                        <a:pt x="5" y="0"/>
                      </a:cubicBezTo>
                      <a:cubicBezTo>
                        <a:pt x="5" y="0"/>
                        <a:pt x="5" y="0"/>
                        <a:pt x="5" y="0"/>
                      </a:cubicBezTo>
                      <a:cubicBezTo>
                        <a:pt x="5" y="0"/>
                        <a:pt x="4" y="0"/>
                        <a:pt x="4" y="0"/>
                      </a:cubicBezTo>
                      <a:cubicBezTo>
                        <a:pt x="4" y="0"/>
                        <a:pt x="4" y="1"/>
                        <a:pt x="3" y="1"/>
                      </a:cubicBezTo>
                      <a:cubicBezTo>
                        <a:pt x="4" y="1"/>
                        <a:pt x="4" y="1"/>
                        <a:pt x="4" y="1"/>
                      </a:cubicBezTo>
                      <a:cubicBezTo>
                        <a:pt x="4" y="1"/>
                        <a:pt x="4" y="1"/>
                        <a:pt x="4" y="1"/>
                      </a:cubicBezTo>
                      <a:cubicBezTo>
                        <a:pt x="4" y="1"/>
                        <a:pt x="4" y="1"/>
                        <a:pt x="4" y="1"/>
                      </a:cubicBezTo>
                      <a:cubicBezTo>
                        <a:pt x="4" y="1"/>
                        <a:pt x="4"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2"/>
                      </a:cubicBezTo>
                      <a:cubicBezTo>
                        <a:pt x="3" y="2"/>
                        <a:pt x="3" y="2"/>
                        <a:pt x="3" y="2"/>
                      </a:cubicBezTo>
                      <a:cubicBezTo>
                        <a:pt x="2" y="2"/>
                        <a:pt x="2" y="2"/>
                        <a:pt x="2" y="2"/>
                      </a:cubicBezTo>
                      <a:cubicBezTo>
                        <a:pt x="2" y="2"/>
                        <a:pt x="2" y="2"/>
                        <a:pt x="2" y="2"/>
                      </a:cubicBezTo>
                      <a:cubicBezTo>
                        <a:pt x="2" y="2"/>
                        <a:pt x="2" y="2"/>
                        <a:pt x="2" y="2"/>
                      </a:cubicBezTo>
                      <a:cubicBezTo>
                        <a:pt x="2" y="2"/>
                        <a:pt x="2" y="3"/>
                        <a:pt x="2" y="3"/>
                      </a:cubicBezTo>
                      <a:cubicBezTo>
                        <a:pt x="1" y="3"/>
                        <a:pt x="1" y="3"/>
                        <a:pt x="1" y="3"/>
                      </a:cubicBezTo>
                      <a:cubicBezTo>
                        <a:pt x="1" y="3"/>
                        <a:pt x="1" y="3"/>
                        <a:pt x="1" y="3"/>
                      </a:cubicBezTo>
                      <a:cubicBezTo>
                        <a:pt x="1" y="3"/>
                        <a:pt x="1" y="4"/>
                        <a:pt x="1" y="4"/>
                      </a:cubicBezTo>
                      <a:cubicBezTo>
                        <a:pt x="1" y="4"/>
                        <a:pt x="1" y="4"/>
                        <a:pt x="1" y="4"/>
                      </a:cubicBezTo>
                      <a:cubicBezTo>
                        <a:pt x="1" y="4"/>
                        <a:pt x="1" y="4"/>
                        <a:pt x="1" y="4"/>
                      </a:cubicBezTo>
                      <a:cubicBezTo>
                        <a:pt x="1" y="4"/>
                        <a:pt x="1" y="4"/>
                        <a:pt x="1" y="4"/>
                      </a:cubicBezTo>
                      <a:cubicBezTo>
                        <a:pt x="1" y="4"/>
                        <a:pt x="2" y="4"/>
                        <a:pt x="2" y="4"/>
                      </a:cubicBezTo>
                      <a:cubicBezTo>
                        <a:pt x="2" y="4"/>
                        <a:pt x="2" y="4"/>
                        <a:pt x="2" y="4"/>
                      </a:cubicBezTo>
                      <a:cubicBezTo>
                        <a:pt x="2" y="4"/>
                        <a:pt x="2" y="4"/>
                        <a:pt x="2" y="4"/>
                      </a:cubicBezTo>
                      <a:cubicBezTo>
                        <a:pt x="2" y="4"/>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3" y="5"/>
                        <a:pt x="3" y="5"/>
                      </a:cubicBezTo>
                      <a:cubicBezTo>
                        <a:pt x="3" y="5"/>
                        <a:pt x="3" y="5"/>
                        <a:pt x="3" y="5"/>
                      </a:cubicBezTo>
                      <a:cubicBezTo>
                        <a:pt x="3" y="5"/>
                        <a:pt x="3" y="6"/>
                        <a:pt x="3" y="6"/>
                      </a:cubicBezTo>
                      <a:cubicBezTo>
                        <a:pt x="3" y="6"/>
                        <a:pt x="3" y="6"/>
                        <a:pt x="3" y="6"/>
                      </a:cubicBezTo>
                      <a:cubicBezTo>
                        <a:pt x="3" y="6"/>
                        <a:pt x="4" y="6"/>
                        <a:pt x="4" y="6"/>
                      </a:cubicBezTo>
                      <a:cubicBezTo>
                        <a:pt x="4" y="6"/>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8"/>
                        <a:pt x="4" y="8"/>
                      </a:cubicBezTo>
                      <a:cubicBezTo>
                        <a:pt x="4" y="8"/>
                        <a:pt x="4" y="8"/>
                        <a:pt x="4" y="8"/>
                      </a:cubicBezTo>
                      <a:cubicBezTo>
                        <a:pt x="4" y="8"/>
                        <a:pt x="3" y="9"/>
                        <a:pt x="3" y="9"/>
                      </a:cubicBezTo>
                      <a:cubicBezTo>
                        <a:pt x="3" y="9"/>
                        <a:pt x="3" y="9"/>
                        <a:pt x="3" y="9"/>
                      </a:cubicBezTo>
                      <a:cubicBezTo>
                        <a:pt x="3" y="9"/>
                        <a:pt x="3" y="9"/>
                        <a:pt x="3" y="9"/>
                      </a:cubicBezTo>
                      <a:cubicBezTo>
                        <a:pt x="3" y="9"/>
                        <a:pt x="2" y="9"/>
                        <a:pt x="2" y="9"/>
                      </a:cubicBezTo>
                      <a:cubicBezTo>
                        <a:pt x="2" y="9"/>
                        <a:pt x="2" y="9"/>
                        <a:pt x="2" y="9"/>
                      </a:cubicBezTo>
                      <a:cubicBezTo>
                        <a:pt x="2" y="9"/>
                        <a:pt x="2" y="9"/>
                        <a:pt x="2" y="9"/>
                      </a:cubicBezTo>
                      <a:cubicBezTo>
                        <a:pt x="2" y="10"/>
                        <a:pt x="2" y="10"/>
                        <a:pt x="2" y="10"/>
                      </a:cubicBezTo>
                      <a:cubicBezTo>
                        <a:pt x="2" y="10"/>
                        <a:pt x="2" y="10"/>
                        <a:pt x="2" y="10"/>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2"/>
                        <a:pt x="1" y="12"/>
                        <a:pt x="1" y="12"/>
                      </a:cubicBezTo>
                      <a:cubicBezTo>
                        <a:pt x="1" y="11"/>
                        <a:pt x="1" y="11"/>
                        <a:pt x="1" y="11"/>
                      </a:cubicBezTo>
                      <a:cubicBezTo>
                        <a:pt x="0" y="12"/>
                        <a:pt x="0" y="12"/>
                        <a:pt x="0" y="12"/>
                      </a:cubicBezTo>
                      <a:cubicBezTo>
                        <a:pt x="0" y="12"/>
                        <a:pt x="0" y="12"/>
                        <a:pt x="0" y="12"/>
                      </a:cubicBezTo>
                      <a:cubicBezTo>
                        <a:pt x="0" y="12"/>
                        <a:pt x="0" y="12"/>
                        <a:pt x="0" y="12"/>
                      </a:cubicBezTo>
                      <a:cubicBezTo>
                        <a:pt x="0" y="12"/>
                        <a:pt x="0" y="12"/>
                        <a:pt x="0" y="12"/>
                      </a:cubicBezTo>
                      <a:cubicBezTo>
                        <a:pt x="0" y="13"/>
                        <a:pt x="0" y="13"/>
                        <a:pt x="0" y="13"/>
                      </a:cubicBezTo>
                      <a:cubicBezTo>
                        <a:pt x="0" y="13"/>
                        <a:pt x="0" y="13"/>
                        <a:pt x="0" y="13"/>
                      </a:cubicBezTo>
                      <a:cubicBezTo>
                        <a:pt x="0" y="13"/>
                        <a:pt x="0" y="13"/>
                        <a:pt x="0" y="13"/>
                      </a:cubicBezTo>
                      <a:cubicBezTo>
                        <a:pt x="0" y="13"/>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1" y="15"/>
                        <a:pt x="1" y="15"/>
                      </a:cubicBezTo>
                      <a:cubicBezTo>
                        <a:pt x="1" y="15"/>
                        <a:pt x="1" y="15"/>
                        <a:pt x="1" y="15"/>
                      </a:cubicBezTo>
                      <a:cubicBezTo>
                        <a:pt x="1" y="15"/>
                        <a:pt x="1" y="16"/>
                        <a:pt x="1" y="16"/>
                      </a:cubicBezTo>
                      <a:cubicBezTo>
                        <a:pt x="1" y="16"/>
                        <a:pt x="1" y="16"/>
                        <a:pt x="2"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6"/>
                        <a:pt x="3" y="16"/>
                        <a:pt x="3" y="16"/>
                      </a:cubicBezTo>
                      <a:cubicBezTo>
                        <a:pt x="4" y="16"/>
                        <a:pt x="4" y="16"/>
                        <a:pt x="4" y="16"/>
                      </a:cubicBezTo>
                      <a:cubicBezTo>
                        <a:pt x="4" y="16"/>
                        <a:pt x="4" y="16"/>
                        <a:pt x="4" y="16"/>
                      </a:cubicBezTo>
                      <a:cubicBezTo>
                        <a:pt x="4" y="15"/>
                        <a:pt x="4" y="15"/>
                        <a:pt x="4" y="15"/>
                      </a:cubicBezTo>
                      <a:cubicBezTo>
                        <a:pt x="4" y="15"/>
                        <a:pt x="4" y="15"/>
                        <a:pt x="4" y="15"/>
                      </a:cubicBezTo>
                      <a:cubicBezTo>
                        <a:pt x="4" y="15"/>
                        <a:pt x="5" y="15"/>
                        <a:pt x="5" y="15"/>
                      </a:cubicBezTo>
                      <a:cubicBezTo>
                        <a:pt x="5" y="15"/>
                        <a:pt x="5" y="15"/>
                        <a:pt x="5" y="15"/>
                      </a:cubicBezTo>
                      <a:cubicBezTo>
                        <a:pt x="5" y="15"/>
                        <a:pt x="5" y="15"/>
                        <a:pt x="5" y="15"/>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53" name="Freeform 723">
                  <a:extLst>
                    <a:ext uri="{FF2B5EF4-FFF2-40B4-BE49-F238E27FC236}">
                      <a16:creationId xmlns:a16="http://schemas.microsoft.com/office/drawing/2014/main" id="{DB29D839-E6D9-3DF8-C384-23A3757E90DB}"/>
                    </a:ext>
                  </a:extLst>
                </p:cNvPr>
                <p:cNvSpPr>
                  <a:spLocks noEditPoints="1"/>
                </p:cNvSpPr>
                <p:nvPr/>
              </p:nvSpPr>
              <p:spPr bwMode="auto">
                <a:xfrm>
                  <a:off x="10066338" y="6303963"/>
                  <a:ext cx="84137" cy="200025"/>
                </a:xfrm>
                <a:custGeom>
                  <a:avLst/>
                  <a:gdLst>
                    <a:gd name="T0" fmla="*/ 3 w 20"/>
                    <a:gd name="T1" fmla="*/ 10 h 48"/>
                    <a:gd name="T2" fmla="*/ 1 w 20"/>
                    <a:gd name="T3" fmla="*/ 14 h 48"/>
                    <a:gd name="T4" fmla="*/ 2 w 20"/>
                    <a:gd name="T5" fmla="*/ 14 h 48"/>
                    <a:gd name="T6" fmla="*/ 15 w 20"/>
                    <a:gd name="T7" fmla="*/ 26 h 48"/>
                    <a:gd name="T8" fmla="*/ 1 w 20"/>
                    <a:gd name="T9" fmla="*/ 19 h 48"/>
                    <a:gd name="T10" fmla="*/ 13 w 20"/>
                    <a:gd name="T11" fmla="*/ 28 h 48"/>
                    <a:gd name="T12" fmla="*/ 11 w 20"/>
                    <a:gd name="T13" fmla="*/ 27 h 48"/>
                    <a:gd name="T14" fmla="*/ 9 w 20"/>
                    <a:gd name="T15" fmla="*/ 26 h 48"/>
                    <a:gd name="T16" fmla="*/ 8 w 20"/>
                    <a:gd name="T17" fmla="*/ 29 h 48"/>
                    <a:gd name="T18" fmla="*/ 9 w 20"/>
                    <a:gd name="T19" fmla="*/ 30 h 48"/>
                    <a:gd name="T20" fmla="*/ 12 w 20"/>
                    <a:gd name="T21" fmla="*/ 29 h 48"/>
                    <a:gd name="T22" fmla="*/ 3 w 20"/>
                    <a:gd name="T23" fmla="*/ 18 h 48"/>
                    <a:gd name="T24" fmla="*/ 9 w 20"/>
                    <a:gd name="T25" fmla="*/ 21 h 48"/>
                    <a:gd name="T26" fmla="*/ 17 w 20"/>
                    <a:gd name="T27" fmla="*/ 24 h 48"/>
                    <a:gd name="T28" fmla="*/ 13 w 20"/>
                    <a:gd name="T29" fmla="*/ 24 h 48"/>
                    <a:gd name="T30" fmla="*/ 13 w 20"/>
                    <a:gd name="T31" fmla="*/ 23 h 48"/>
                    <a:gd name="T32" fmla="*/ 9 w 20"/>
                    <a:gd name="T33" fmla="*/ 21 h 48"/>
                    <a:gd name="T34" fmla="*/ 7 w 20"/>
                    <a:gd name="T35" fmla="*/ 20 h 48"/>
                    <a:gd name="T36" fmla="*/ 2 w 20"/>
                    <a:gd name="T37" fmla="*/ 19 h 48"/>
                    <a:gd name="T38" fmla="*/ 2 w 20"/>
                    <a:gd name="T39" fmla="*/ 17 h 48"/>
                    <a:gd name="T40" fmla="*/ 1 w 20"/>
                    <a:gd name="T41" fmla="*/ 16 h 48"/>
                    <a:gd name="T42" fmla="*/ 3 w 20"/>
                    <a:gd name="T43" fmla="*/ 15 h 48"/>
                    <a:gd name="T44" fmla="*/ 3 w 20"/>
                    <a:gd name="T45" fmla="*/ 14 h 48"/>
                    <a:gd name="T46" fmla="*/ 4 w 20"/>
                    <a:gd name="T47" fmla="*/ 13 h 48"/>
                    <a:gd name="T48" fmla="*/ 3 w 20"/>
                    <a:gd name="T49" fmla="*/ 12 h 48"/>
                    <a:gd name="T50" fmla="*/ 4 w 20"/>
                    <a:gd name="T51" fmla="*/ 12 h 48"/>
                    <a:gd name="T52" fmla="*/ 4 w 20"/>
                    <a:gd name="T53" fmla="*/ 11 h 48"/>
                    <a:gd name="T54" fmla="*/ 5 w 20"/>
                    <a:gd name="T55" fmla="*/ 8 h 48"/>
                    <a:gd name="T56" fmla="*/ 6 w 20"/>
                    <a:gd name="T57" fmla="*/ 7 h 48"/>
                    <a:gd name="T58" fmla="*/ 7 w 20"/>
                    <a:gd name="T59" fmla="*/ 6 h 48"/>
                    <a:gd name="T60" fmla="*/ 9 w 20"/>
                    <a:gd name="T61" fmla="*/ 4 h 48"/>
                    <a:gd name="T62" fmla="*/ 10 w 20"/>
                    <a:gd name="T63" fmla="*/ 3 h 48"/>
                    <a:gd name="T64" fmla="*/ 14 w 20"/>
                    <a:gd name="T65" fmla="*/ 1 h 48"/>
                    <a:gd name="T66" fmla="*/ 12 w 20"/>
                    <a:gd name="T67" fmla="*/ 5 h 48"/>
                    <a:gd name="T68" fmla="*/ 13 w 20"/>
                    <a:gd name="T69" fmla="*/ 10 h 48"/>
                    <a:gd name="T70" fmla="*/ 17 w 20"/>
                    <a:gd name="T71" fmla="*/ 12 h 48"/>
                    <a:gd name="T72" fmla="*/ 19 w 20"/>
                    <a:gd name="T73" fmla="*/ 17 h 48"/>
                    <a:gd name="T74" fmla="*/ 19 w 20"/>
                    <a:gd name="T75" fmla="*/ 19 h 48"/>
                    <a:gd name="T76" fmla="*/ 3 w 20"/>
                    <a:gd name="T77" fmla="*/ 17 h 48"/>
                    <a:gd name="T78" fmla="*/ 3 w 20"/>
                    <a:gd name="T79" fmla="*/ 18 h 48"/>
                    <a:gd name="T80" fmla="*/ 11 w 20"/>
                    <a:gd name="T81" fmla="*/ 44 h 48"/>
                    <a:gd name="T82" fmla="*/ 10 w 20"/>
                    <a:gd name="T83" fmla="*/ 44 h 48"/>
                    <a:gd name="T84" fmla="*/ 10 w 20"/>
                    <a:gd name="T85" fmla="*/ 45 h 48"/>
                    <a:gd name="T86" fmla="*/ 11 w 20"/>
                    <a:gd name="T87" fmla="*/ 45 h 48"/>
                    <a:gd name="T88" fmla="*/ 10 w 20"/>
                    <a:gd name="T89" fmla="*/ 46 h 48"/>
                    <a:gd name="T90" fmla="*/ 11 w 20"/>
                    <a:gd name="T91" fmla="*/ 46 h 48"/>
                    <a:gd name="T92" fmla="*/ 11 w 20"/>
                    <a:gd name="T93" fmla="*/ 47 h 48"/>
                    <a:gd name="T94" fmla="*/ 10 w 20"/>
                    <a:gd name="T95" fmla="*/ 47 h 48"/>
                    <a:gd name="T96" fmla="*/ 9 w 20"/>
                    <a:gd name="T97" fmla="*/ 46 h 48"/>
                    <a:gd name="T98" fmla="*/ 9 w 20"/>
                    <a:gd name="T99" fmla="*/ 47 h 48"/>
                    <a:gd name="T100" fmla="*/ 9 w 20"/>
                    <a:gd name="T101" fmla="*/ 46 h 48"/>
                    <a:gd name="T102" fmla="*/ 10 w 20"/>
                    <a:gd name="T103" fmla="*/ 44 h 48"/>
                    <a:gd name="T104" fmla="*/ 10 w 20"/>
                    <a:gd name="T105" fmla="*/ 43 h 48"/>
                    <a:gd name="T106" fmla="*/ 11 w 20"/>
                    <a:gd name="T107" fmla="*/ 44 h 48"/>
                    <a:gd name="T108" fmla="*/ 11 w 20"/>
                    <a:gd name="T109" fmla="*/ 44 h 48"/>
                    <a:gd name="T110" fmla="*/ 10 w 20"/>
                    <a:gd name="T111" fmla="*/ 47 h 48"/>
                    <a:gd name="T112" fmla="*/ 9 w 20"/>
                    <a:gd name="T113" fmla="*/ 47 h 48"/>
                    <a:gd name="T114" fmla="*/ 10 w 20"/>
                    <a:gd name="T115" fmla="*/ 48 h 48"/>
                    <a:gd name="T116" fmla="*/ 11 w 20"/>
                    <a:gd name="T117" fmla="*/ 47 h 48"/>
                    <a:gd name="T118" fmla="*/ 11 w 20"/>
                    <a:gd name="T119"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 h="48">
                      <a:moveTo>
                        <a:pt x="2" y="19"/>
                      </a:moveTo>
                      <a:cubicBezTo>
                        <a:pt x="2" y="19"/>
                        <a:pt x="2" y="19"/>
                        <a:pt x="2" y="19"/>
                      </a:cubicBezTo>
                      <a:cubicBezTo>
                        <a:pt x="2" y="19"/>
                        <a:pt x="2" y="19"/>
                        <a:pt x="2" y="19"/>
                      </a:cubicBezTo>
                      <a:close/>
                      <a:moveTo>
                        <a:pt x="4" y="11"/>
                      </a:moveTo>
                      <a:cubicBezTo>
                        <a:pt x="4" y="11"/>
                        <a:pt x="4" y="11"/>
                        <a:pt x="4" y="11"/>
                      </a:cubicBezTo>
                      <a:cubicBezTo>
                        <a:pt x="4" y="11"/>
                        <a:pt x="4" y="11"/>
                        <a:pt x="4" y="11"/>
                      </a:cubicBezTo>
                      <a:cubicBezTo>
                        <a:pt x="4" y="10"/>
                        <a:pt x="4" y="10"/>
                        <a:pt x="4" y="9"/>
                      </a:cubicBezTo>
                      <a:cubicBezTo>
                        <a:pt x="4" y="9"/>
                        <a:pt x="4" y="9"/>
                        <a:pt x="4" y="9"/>
                      </a:cubicBezTo>
                      <a:cubicBezTo>
                        <a:pt x="4" y="9"/>
                        <a:pt x="4" y="9"/>
                        <a:pt x="4" y="9"/>
                      </a:cubicBezTo>
                      <a:cubicBezTo>
                        <a:pt x="4" y="9"/>
                        <a:pt x="4" y="9"/>
                        <a:pt x="4" y="9"/>
                      </a:cubicBezTo>
                      <a:cubicBezTo>
                        <a:pt x="4" y="9"/>
                        <a:pt x="4" y="9"/>
                        <a:pt x="4" y="10"/>
                      </a:cubicBezTo>
                      <a:cubicBezTo>
                        <a:pt x="3" y="10"/>
                        <a:pt x="3" y="10"/>
                        <a:pt x="3" y="10"/>
                      </a:cubicBezTo>
                      <a:cubicBezTo>
                        <a:pt x="3" y="10"/>
                        <a:pt x="3" y="10"/>
                        <a:pt x="3" y="10"/>
                      </a:cubicBezTo>
                      <a:cubicBezTo>
                        <a:pt x="3" y="10"/>
                        <a:pt x="3" y="10"/>
                        <a:pt x="3" y="10"/>
                      </a:cubicBezTo>
                      <a:cubicBezTo>
                        <a:pt x="3" y="10"/>
                        <a:pt x="4" y="11"/>
                        <a:pt x="4" y="11"/>
                      </a:cubicBezTo>
                      <a:close/>
                      <a:moveTo>
                        <a:pt x="14" y="24"/>
                      </a:moveTo>
                      <a:cubicBezTo>
                        <a:pt x="14" y="24"/>
                        <a:pt x="14" y="24"/>
                        <a:pt x="14" y="24"/>
                      </a:cubicBezTo>
                      <a:cubicBezTo>
                        <a:pt x="14" y="24"/>
                        <a:pt x="14" y="24"/>
                        <a:pt x="15" y="24"/>
                      </a:cubicBezTo>
                      <a:cubicBezTo>
                        <a:pt x="15" y="24"/>
                        <a:pt x="15" y="24"/>
                        <a:pt x="14" y="24"/>
                      </a:cubicBezTo>
                      <a:cubicBezTo>
                        <a:pt x="14" y="24"/>
                        <a:pt x="14" y="24"/>
                        <a:pt x="14" y="24"/>
                      </a:cubicBezTo>
                      <a:close/>
                      <a:moveTo>
                        <a:pt x="15" y="24"/>
                      </a:moveTo>
                      <a:cubicBezTo>
                        <a:pt x="15" y="24"/>
                        <a:pt x="15" y="24"/>
                        <a:pt x="15" y="24"/>
                      </a:cubicBezTo>
                      <a:cubicBezTo>
                        <a:pt x="15" y="24"/>
                        <a:pt x="15" y="24"/>
                        <a:pt x="15" y="24"/>
                      </a:cubicBezTo>
                      <a:cubicBezTo>
                        <a:pt x="15" y="24"/>
                        <a:pt x="15" y="24"/>
                        <a:pt x="15" y="24"/>
                      </a:cubicBezTo>
                      <a:cubicBezTo>
                        <a:pt x="15" y="24"/>
                        <a:pt x="15" y="24"/>
                        <a:pt x="15" y="24"/>
                      </a:cubicBezTo>
                      <a:close/>
                      <a:moveTo>
                        <a:pt x="1" y="14"/>
                      </a:moveTo>
                      <a:cubicBezTo>
                        <a:pt x="1" y="14"/>
                        <a:pt x="1" y="14"/>
                        <a:pt x="1" y="14"/>
                      </a:cubicBezTo>
                      <a:cubicBezTo>
                        <a:pt x="1" y="14"/>
                        <a:pt x="1" y="14"/>
                        <a:pt x="1" y="14"/>
                      </a:cubicBezTo>
                      <a:cubicBezTo>
                        <a:pt x="1" y="14"/>
                        <a:pt x="1" y="14"/>
                        <a:pt x="1" y="14"/>
                      </a:cubicBezTo>
                      <a:cubicBezTo>
                        <a:pt x="1" y="15"/>
                        <a:pt x="1" y="15"/>
                        <a:pt x="1" y="15"/>
                      </a:cubicBezTo>
                      <a:cubicBezTo>
                        <a:pt x="1" y="15"/>
                        <a:pt x="1"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4"/>
                        <a:pt x="2" y="14"/>
                        <a:pt x="2" y="14"/>
                      </a:cubicBezTo>
                      <a:cubicBezTo>
                        <a:pt x="2" y="14"/>
                        <a:pt x="2" y="14"/>
                        <a:pt x="2" y="14"/>
                      </a:cubicBezTo>
                      <a:cubicBezTo>
                        <a:pt x="2" y="14"/>
                        <a:pt x="2" y="14"/>
                        <a:pt x="2" y="14"/>
                      </a:cubicBezTo>
                      <a:cubicBezTo>
                        <a:pt x="2" y="14"/>
                        <a:pt x="2" y="14"/>
                        <a:pt x="2" y="14"/>
                      </a:cubicBezTo>
                      <a:cubicBezTo>
                        <a:pt x="2" y="14"/>
                        <a:pt x="1" y="14"/>
                        <a:pt x="1" y="14"/>
                      </a:cubicBezTo>
                      <a:cubicBezTo>
                        <a:pt x="1" y="14"/>
                        <a:pt x="1" y="14"/>
                        <a:pt x="1" y="14"/>
                      </a:cubicBezTo>
                      <a:cubicBezTo>
                        <a:pt x="1" y="14"/>
                        <a:pt x="1" y="14"/>
                        <a:pt x="1" y="14"/>
                      </a:cubicBezTo>
                      <a:cubicBezTo>
                        <a:pt x="1" y="14"/>
                        <a:pt x="0" y="15"/>
                        <a:pt x="0" y="15"/>
                      </a:cubicBezTo>
                      <a:cubicBezTo>
                        <a:pt x="0" y="15"/>
                        <a:pt x="0" y="15"/>
                        <a:pt x="0" y="15"/>
                      </a:cubicBezTo>
                      <a:cubicBezTo>
                        <a:pt x="1" y="15"/>
                        <a:pt x="1" y="15"/>
                        <a:pt x="1" y="14"/>
                      </a:cubicBezTo>
                      <a:close/>
                      <a:moveTo>
                        <a:pt x="15" y="26"/>
                      </a:moveTo>
                      <a:cubicBezTo>
                        <a:pt x="15" y="26"/>
                        <a:pt x="15" y="26"/>
                        <a:pt x="15" y="26"/>
                      </a:cubicBezTo>
                      <a:cubicBezTo>
                        <a:pt x="15" y="26"/>
                        <a:pt x="15" y="26"/>
                        <a:pt x="15" y="26"/>
                      </a:cubicBezTo>
                      <a:cubicBezTo>
                        <a:pt x="15" y="26"/>
                        <a:pt x="15" y="26"/>
                        <a:pt x="15" y="26"/>
                      </a:cubicBezTo>
                      <a:cubicBezTo>
                        <a:pt x="15" y="26"/>
                        <a:pt x="15" y="26"/>
                        <a:pt x="15" y="26"/>
                      </a:cubicBezTo>
                      <a:close/>
                      <a:moveTo>
                        <a:pt x="9" y="26"/>
                      </a:moveTo>
                      <a:cubicBezTo>
                        <a:pt x="9" y="26"/>
                        <a:pt x="9" y="26"/>
                        <a:pt x="9" y="26"/>
                      </a:cubicBezTo>
                      <a:cubicBezTo>
                        <a:pt x="9" y="26"/>
                        <a:pt x="9" y="26"/>
                        <a:pt x="8" y="26"/>
                      </a:cubicBezTo>
                      <a:cubicBezTo>
                        <a:pt x="8" y="26"/>
                        <a:pt x="8" y="26"/>
                        <a:pt x="8" y="26"/>
                      </a:cubicBezTo>
                      <a:cubicBezTo>
                        <a:pt x="8" y="26"/>
                        <a:pt x="8" y="26"/>
                        <a:pt x="9" y="26"/>
                      </a:cubicBezTo>
                      <a:close/>
                      <a:moveTo>
                        <a:pt x="1" y="19"/>
                      </a:moveTo>
                      <a:cubicBezTo>
                        <a:pt x="1" y="19"/>
                        <a:pt x="1" y="19"/>
                        <a:pt x="1" y="19"/>
                      </a:cubicBezTo>
                      <a:cubicBezTo>
                        <a:pt x="1" y="19"/>
                        <a:pt x="1" y="19"/>
                        <a:pt x="1" y="19"/>
                      </a:cubicBezTo>
                      <a:cubicBezTo>
                        <a:pt x="1" y="19"/>
                        <a:pt x="1" y="19"/>
                        <a:pt x="1" y="19"/>
                      </a:cubicBezTo>
                      <a:close/>
                      <a:moveTo>
                        <a:pt x="2" y="19"/>
                      </a:moveTo>
                      <a:cubicBezTo>
                        <a:pt x="1" y="19"/>
                        <a:pt x="1" y="19"/>
                        <a:pt x="1" y="19"/>
                      </a:cubicBezTo>
                      <a:cubicBezTo>
                        <a:pt x="1" y="19"/>
                        <a:pt x="1" y="19"/>
                        <a:pt x="1" y="19"/>
                      </a:cubicBezTo>
                      <a:cubicBezTo>
                        <a:pt x="1" y="19"/>
                        <a:pt x="1" y="19"/>
                        <a:pt x="1" y="19"/>
                      </a:cubicBezTo>
                      <a:cubicBezTo>
                        <a:pt x="1" y="19"/>
                        <a:pt x="1" y="19"/>
                        <a:pt x="2" y="19"/>
                      </a:cubicBezTo>
                      <a:cubicBezTo>
                        <a:pt x="2" y="19"/>
                        <a:pt x="2" y="19"/>
                        <a:pt x="2" y="19"/>
                      </a:cubicBezTo>
                      <a:close/>
                      <a:moveTo>
                        <a:pt x="7" y="31"/>
                      </a:moveTo>
                      <a:cubicBezTo>
                        <a:pt x="7" y="31"/>
                        <a:pt x="7" y="31"/>
                        <a:pt x="7" y="31"/>
                      </a:cubicBezTo>
                      <a:cubicBezTo>
                        <a:pt x="7" y="31"/>
                        <a:pt x="7" y="31"/>
                        <a:pt x="7" y="31"/>
                      </a:cubicBezTo>
                      <a:cubicBezTo>
                        <a:pt x="7" y="31"/>
                        <a:pt x="7" y="31"/>
                        <a:pt x="7" y="31"/>
                      </a:cubicBezTo>
                      <a:cubicBezTo>
                        <a:pt x="7" y="31"/>
                        <a:pt x="7" y="31"/>
                        <a:pt x="7" y="31"/>
                      </a:cubicBezTo>
                      <a:close/>
                      <a:moveTo>
                        <a:pt x="1" y="18"/>
                      </a:moveTo>
                      <a:cubicBezTo>
                        <a:pt x="1" y="18"/>
                        <a:pt x="1" y="18"/>
                        <a:pt x="1" y="18"/>
                      </a:cubicBezTo>
                      <a:cubicBezTo>
                        <a:pt x="1" y="18"/>
                        <a:pt x="1" y="18"/>
                        <a:pt x="1" y="18"/>
                      </a:cubicBezTo>
                      <a:cubicBezTo>
                        <a:pt x="1" y="18"/>
                        <a:pt x="1" y="18"/>
                        <a:pt x="1" y="18"/>
                      </a:cubicBezTo>
                      <a:cubicBezTo>
                        <a:pt x="1" y="18"/>
                        <a:pt x="1" y="18"/>
                        <a:pt x="1" y="18"/>
                      </a:cubicBezTo>
                      <a:close/>
                      <a:moveTo>
                        <a:pt x="13" y="28"/>
                      </a:moveTo>
                      <a:cubicBezTo>
                        <a:pt x="13" y="28"/>
                        <a:pt x="13" y="28"/>
                        <a:pt x="13" y="28"/>
                      </a:cubicBezTo>
                      <a:cubicBezTo>
                        <a:pt x="13" y="28"/>
                        <a:pt x="13" y="28"/>
                        <a:pt x="13"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1" y="28"/>
                      </a:cubicBezTo>
                      <a:cubicBezTo>
                        <a:pt x="11" y="27"/>
                        <a:pt x="11" y="27"/>
                        <a:pt x="11" y="28"/>
                      </a:cubicBezTo>
                      <a:cubicBezTo>
                        <a:pt x="11" y="28"/>
                        <a:pt x="11" y="28"/>
                        <a:pt x="11" y="28"/>
                      </a:cubicBezTo>
                      <a:cubicBezTo>
                        <a:pt x="11" y="28"/>
                        <a:pt x="11" y="27"/>
                        <a:pt x="11" y="27"/>
                      </a:cubicBezTo>
                      <a:cubicBezTo>
                        <a:pt x="11" y="27"/>
                        <a:pt x="11" y="27"/>
                        <a:pt x="11" y="27"/>
                      </a:cubicBezTo>
                      <a:cubicBezTo>
                        <a:pt x="11" y="27"/>
                        <a:pt x="11" y="27"/>
                        <a:pt x="11" y="27"/>
                      </a:cubicBezTo>
                      <a:cubicBezTo>
                        <a:pt x="11" y="27"/>
                        <a:pt x="11" y="27"/>
                        <a:pt x="11" y="27"/>
                      </a:cubicBezTo>
                      <a:cubicBezTo>
                        <a:pt x="11" y="27"/>
                        <a:pt x="11"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6"/>
                        <a:pt x="12" y="26"/>
                        <a:pt x="12" y="26"/>
                      </a:cubicBezTo>
                      <a:cubicBezTo>
                        <a:pt x="11" y="26"/>
                        <a:pt x="11" y="26"/>
                        <a:pt x="11" y="26"/>
                      </a:cubicBezTo>
                      <a:cubicBezTo>
                        <a:pt x="11" y="25"/>
                        <a:pt x="11" y="25"/>
                        <a:pt x="11" y="25"/>
                      </a:cubicBezTo>
                      <a:cubicBezTo>
                        <a:pt x="10" y="25"/>
                        <a:pt x="10" y="25"/>
                        <a:pt x="10" y="25"/>
                      </a:cubicBezTo>
                      <a:cubicBezTo>
                        <a:pt x="10" y="25"/>
                        <a:pt x="10" y="25"/>
                        <a:pt x="10" y="25"/>
                      </a:cubicBezTo>
                      <a:cubicBezTo>
                        <a:pt x="10" y="25"/>
                        <a:pt x="9" y="25"/>
                        <a:pt x="9" y="25"/>
                      </a:cubicBezTo>
                      <a:cubicBezTo>
                        <a:pt x="9" y="25"/>
                        <a:pt x="9" y="25"/>
                        <a:pt x="9" y="26"/>
                      </a:cubicBezTo>
                      <a:cubicBezTo>
                        <a:pt x="9" y="26"/>
                        <a:pt x="9" y="26"/>
                        <a:pt x="9" y="26"/>
                      </a:cubicBezTo>
                      <a:cubicBezTo>
                        <a:pt x="9" y="26"/>
                        <a:pt x="9" y="26"/>
                        <a:pt x="9" y="26"/>
                      </a:cubicBezTo>
                      <a:cubicBezTo>
                        <a:pt x="9" y="26"/>
                        <a:pt x="9" y="26"/>
                        <a:pt x="9" y="26"/>
                      </a:cubicBezTo>
                      <a:cubicBezTo>
                        <a:pt x="9" y="27"/>
                        <a:pt x="9" y="27"/>
                        <a:pt x="9" y="27"/>
                      </a:cubicBezTo>
                      <a:cubicBezTo>
                        <a:pt x="9" y="27"/>
                        <a:pt x="9" y="27"/>
                        <a:pt x="9" y="27"/>
                      </a:cubicBezTo>
                      <a:cubicBezTo>
                        <a:pt x="9" y="28"/>
                        <a:pt x="9" y="28"/>
                        <a:pt x="9" y="28"/>
                      </a:cubicBezTo>
                      <a:cubicBezTo>
                        <a:pt x="9" y="28"/>
                        <a:pt x="9" y="28"/>
                        <a:pt x="9" y="28"/>
                      </a:cubicBezTo>
                      <a:cubicBezTo>
                        <a:pt x="9" y="28"/>
                        <a:pt x="9" y="28"/>
                        <a:pt x="9" y="28"/>
                      </a:cubicBezTo>
                      <a:cubicBezTo>
                        <a:pt x="9" y="29"/>
                        <a:pt x="9" y="29"/>
                        <a:pt x="9" y="29"/>
                      </a:cubicBezTo>
                      <a:cubicBezTo>
                        <a:pt x="9" y="29"/>
                        <a:pt x="9" y="29"/>
                        <a:pt x="9" y="29"/>
                      </a:cubicBezTo>
                      <a:cubicBezTo>
                        <a:pt x="9" y="29"/>
                        <a:pt x="9" y="29"/>
                        <a:pt x="9" y="29"/>
                      </a:cubicBezTo>
                      <a:cubicBezTo>
                        <a:pt x="9" y="29"/>
                        <a:pt x="9" y="29"/>
                        <a:pt x="9" y="29"/>
                      </a:cubicBezTo>
                      <a:cubicBezTo>
                        <a:pt x="9" y="29"/>
                        <a:pt x="8" y="29"/>
                        <a:pt x="8" y="29"/>
                      </a:cubicBezTo>
                      <a:cubicBezTo>
                        <a:pt x="8" y="29"/>
                        <a:pt x="8" y="29"/>
                        <a:pt x="8" y="30"/>
                      </a:cubicBezTo>
                      <a:cubicBezTo>
                        <a:pt x="8" y="30"/>
                        <a:pt x="8" y="30"/>
                        <a:pt x="8" y="30"/>
                      </a:cubicBezTo>
                      <a:cubicBezTo>
                        <a:pt x="8" y="30"/>
                        <a:pt x="8" y="30"/>
                        <a:pt x="8" y="30"/>
                      </a:cubicBezTo>
                      <a:cubicBezTo>
                        <a:pt x="8" y="30"/>
                        <a:pt x="7" y="30"/>
                        <a:pt x="7" y="31"/>
                      </a:cubicBezTo>
                      <a:cubicBezTo>
                        <a:pt x="7" y="31"/>
                        <a:pt x="7" y="31"/>
                        <a:pt x="7" y="31"/>
                      </a:cubicBezTo>
                      <a:cubicBezTo>
                        <a:pt x="8" y="31"/>
                        <a:pt x="8" y="31"/>
                        <a:pt x="8" y="31"/>
                      </a:cubicBezTo>
                      <a:cubicBezTo>
                        <a:pt x="8" y="31"/>
                        <a:pt x="8" y="31"/>
                        <a:pt x="8" y="31"/>
                      </a:cubicBezTo>
                      <a:cubicBezTo>
                        <a:pt x="9" y="31"/>
                        <a:pt x="9" y="31"/>
                        <a:pt x="9" y="31"/>
                      </a:cubicBezTo>
                      <a:cubicBezTo>
                        <a:pt x="8" y="31"/>
                        <a:pt x="8" y="31"/>
                        <a:pt x="8" y="31"/>
                      </a:cubicBezTo>
                      <a:cubicBezTo>
                        <a:pt x="8" y="31"/>
                        <a:pt x="8" y="31"/>
                        <a:pt x="8" y="30"/>
                      </a:cubicBezTo>
                      <a:cubicBezTo>
                        <a:pt x="8" y="30"/>
                        <a:pt x="8"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10" y="30"/>
                        <a:pt x="10" y="30"/>
                      </a:cubicBezTo>
                      <a:cubicBezTo>
                        <a:pt x="10" y="30"/>
                        <a:pt x="10" y="30"/>
                        <a:pt x="10" y="30"/>
                      </a:cubicBezTo>
                      <a:cubicBezTo>
                        <a:pt x="10" y="30"/>
                        <a:pt x="10" y="30"/>
                        <a:pt x="10" y="30"/>
                      </a:cubicBezTo>
                      <a:cubicBezTo>
                        <a:pt x="10" y="30"/>
                        <a:pt x="10" y="30"/>
                        <a:pt x="11" y="30"/>
                      </a:cubicBezTo>
                      <a:cubicBezTo>
                        <a:pt x="11" y="30"/>
                        <a:pt x="11" y="30"/>
                        <a:pt x="11" y="30"/>
                      </a:cubicBezTo>
                      <a:cubicBezTo>
                        <a:pt x="11" y="30"/>
                        <a:pt x="11" y="30"/>
                        <a:pt x="11" y="30"/>
                      </a:cubicBezTo>
                      <a:cubicBezTo>
                        <a:pt x="11" y="30"/>
                        <a:pt x="11" y="30"/>
                        <a:pt x="11" y="30"/>
                      </a:cubicBezTo>
                      <a:cubicBezTo>
                        <a:pt x="11" y="30"/>
                        <a:pt x="11" y="30"/>
                        <a:pt x="11" y="29"/>
                      </a:cubicBezTo>
                      <a:cubicBezTo>
                        <a:pt x="11" y="29"/>
                        <a:pt x="11" y="29"/>
                        <a:pt x="11" y="29"/>
                      </a:cubicBezTo>
                      <a:cubicBezTo>
                        <a:pt x="11" y="30"/>
                        <a:pt x="11" y="30"/>
                        <a:pt x="11" y="29"/>
                      </a:cubicBezTo>
                      <a:cubicBezTo>
                        <a:pt x="12" y="29"/>
                        <a:pt x="12" y="29"/>
                        <a:pt x="12" y="29"/>
                      </a:cubicBezTo>
                      <a:cubicBezTo>
                        <a:pt x="12" y="29"/>
                        <a:pt x="12" y="29"/>
                        <a:pt x="12" y="29"/>
                      </a:cubicBezTo>
                      <a:cubicBezTo>
                        <a:pt x="12" y="29"/>
                        <a:pt x="12" y="29"/>
                        <a:pt x="12" y="29"/>
                      </a:cubicBezTo>
                      <a:cubicBezTo>
                        <a:pt x="12" y="29"/>
                        <a:pt x="12" y="29"/>
                        <a:pt x="12" y="29"/>
                      </a:cubicBezTo>
                      <a:cubicBezTo>
                        <a:pt x="13" y="29"/>
                        <a:pt x="13" y="29"/>
                        <a:pt x="13" y="29"/>
                      </a:cubicBezTo>
                      <a:cubicBezTo>
                        <a:pt x="13" y="29"/>
                        <a:pt x="13" y="29"/>
                        <a:pt x="13" y="28"/>
                      </a:cubicBezTo>
                      <a:close/>
                      <a:moveTo>
                        <a:pt x="9" y="21"/>
                      </a:moveTo>
                      <a:cubicBezTo>
                        <a:pt x="9" y="21"/>
                        <a:pt x="9" y="21"/>
                        <a:pt x="9" y="21"/>
                      </a:cubicBezTo>
                      <a:cubicBezTo>
                        <a:pt x="9" y="21"/>
                        <a:pt x="9" y="21"/>
                        <a:pt x="9" y="21"/>
                      </a:cubicBezTo>
                      <a:close/>
                      <a:moveTo>
                        <a:pt x="3" y="17"/>
                      </a:moveTo>
                      <a:cubicBezTo>
                        <a:pt x="3" y="17"/>
                        <a:pt x="3" y="17"/>
                        <a:pt x="3" y="17"/>
                      </a:cubicBezTo>
                      <a:cubicBezTo>
                        <a:pt x="3" y="17"/>
                        <a:pt x="3" y="17"/>
                        <a:pt x="3" y="17"/>
                      </a:cubicBezTo>
                      <a:cubicBezTo>
                        <a:pt x="3" y="17"/>
                        <a:pt x="3" y="17"/>
                        <a:pt x="3" y="17"/>
                      </a:cubicBezTo>
                      <a:cubicBezTo>
                        <a:pt x="3" y="17"/>
                        <a:pt x="3" y="17"/>
                        <a:pt x="3" y="18"/>
                      </a:cubicBezTo>
                      <a:cubicBezTo>
                        <a:pt x="3" y="18"/>
                        <a:pt x="3" y="18"/>
                        <a:pt x="3" y="18"/>
                      </a:cubicBezTo>
                      <a:cubicBezTo>
                        <a:pt x="3" y="18"/>
                        <a:pt x="3"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3" y="18"/>
                      </a:cubicBezTo>
                      <a:cubicBezTo>
                        <a:pt x="2" y="18"/>
                        <a:pt x="2" y="18"/>
                        <a:pt x="3" y="18"/>
                      </a:cubicBezTo>
                      <a:cubicBezTo>
                        <a:pt x="3" y="18"/>
                        <a:pt x="3" y="18"/>
                        <a:pt x="3" y="18"/>
                      </a:cubicBezTo>
                      <a:cubicBezTo>
                        <a:pt x="3" y="18"/>
                        <a:pt x="3" y="18"/>
                        <a:pt x="3" y="18"/>
                      </a:cubicBezTo>
                      <a:cubicBezTo>
                        <a:pt x="3" y="18"/>
                        <a:pt x="3" y="17"/>
                        <a:pt x="3" y="17"/>
                      </a:cubicBezTo>
                      <a:cubicBezTo>
                        <a:pt x="3" y="17"/>
                        <a:pt x="3" y="17"/>
                        <a:pt x="3" y="17"/>
                      </a:cubicBezTo>
                      <a:close/>
                      <a:moveTo>
                        <a:pt x="9" y="21"/>
                      </a:moveTo>
                      <a:cubicBezTo>
                        <a:pt x="9" y="21"/>
                        <a:pt x="9" y="21"/>
                        <a:pt x="9" y="21"/>
                      </a:cubicBezTo>
                      <a:cubicBezTo>
                        <a:pt x="9" y="21"/>
                        <a:pt x="9" y="21"/>
                        <a:pt x="9" y="21"/>
                      </a:cubicBezTo>
                      <a:close/>
                      <a:moveTo>
                        <a:pt x="20" y="24"/>
                      </a:moveTo>
                      <a:cubicBezTo>
                        <a:pt x="20" y="25"/>
                        <a:pt x="20" y="25"/>
                        <a:pt x="20" y="25"/>
                      </a:cubicBezTo>
                      <a:cubicBezTo>
                        <a:pt x="20" y="25"/>
                        <a:pt x="19" y="24"/>
                        <a:pt x="19" y="24"/>
                      </a:cubicBezTo>
                      <a:cubicBezTo>
                        <a:pt x="19" y="24"/>
                        <a:pt x="19" y="24"/>
                        <a:pt x="19" y="24"/>
                      </a:cubicBezTo>
                      <a:cubicBezTo>
                        <a:pt x="19" y="24"/>
                        <a:pt x="19" y="24"/>
                        <a:pt x="19" y="24"/>
                      </a:cubicBezTo>
                      <a:cubicBezTo>
                        <a:pt x="19" y="24"/>
                        <a:pt x="19" y="25"/>
                        <a:pt x="19" y="25"/>
                      </a:cubicBezTo>
                      <a:cubicBezTo>
                        <a:pt x="19" y="25"/>
                        <a:pt x="19" y="25"/>
                        <a:pt x="19" y="24"/>
                      </a:cubicBezTo>
                      <a:cubicBezTo>
                        <a:pt x="18" y="25"/>
                        <a:pt x="19" y="25"/>
                        <a:pt x="18" y="25"/>
                      </a:cubicBezTo>
                      <a:cubicBezTo>
                        <a:pt x="18" y="25"/>
                        <a:pt x="18" y="25"/>
                        <a:pt x="18" y="25"/>
                      </a:cubicBezTo>
                      <a:cubicBezTo>
                        <a:pt x="18" y="25"/>
                        <a:pt x="18" y="25"/>
                        <a:pt x="17" y="25"/>
                      </a:cubicBezTo>
                      <a:cubicBezTo>
                        <a:pt x="17" y="25"/>
                        <a:pt x="17" y="25"/>
                        <a:pt x="17" y="24"/>
                      </a:cubicBezTo>
                      <a:cubicBezTo>
                        <a:pt x="17" y="24"/>
                        <a:pt x="17" y="24"/>
                        <a:pt x="17" y="24"/>
                      </a:cubicBezTo>
                      <a:cubicBezTo>
                        <a:pt x="17" y="24"/>
                        <a:pt x="17" y="24"/>
                        <a:pt x="17" y="24"/>
                      </a:cubicBezTo>
                      <a:cubicBezTo>
                        <a:pt x="16" y="24"/>
                        <a:pt x="16" y="24"/>
                        <a:pt x="16" y="24"/>
                      </a:cubicBezTo>
                      <a:cubicBezTo>
                        <a:pt x="16" y="24"/>
                        <a:pt x="16" y="24"/>
                        <a:pt x="16" y="24"/>
                      </a:cubicBezTo>
                      <a:cubicBezTo>
                        <a:pt x="16"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4" y="24"/>
                        <a:pt x="14" y="24"/>
                        <a:pt x="14" y="24"/>
                      </a:cubicBezTo>
                      <a:cubicBezTo>
                        <a:pt x="14" y="24"/>
                        <a:pt x="14" y="24"/>
                        <a:pt x="14" y="23"/>
                      </a:cubicBezTo>
                      <a:cubicBezTo>
                        <a:pt x="14" y="23"/>
                        <a:pt x="13" y="24"/>
                        <a:pt x="13" y="24"/>
                      </a:cubicBezTo>
                      <a:cubicBezTo>
                        <a:pt x="13" y="24"/>
                        <a:pt x="13" y="24"/>
                        <a:pt x="13" y="24"/>
                      </a:cubicBezTo>
                      <a:cubicBezTo>
                        <a:pt x="13" y="24"/>
                        <a:pt x="14" y="24"/>
                        <a:pt x="14" y="24"/>
                      </a:cubicBezTo>
                      <a:cubicBezTo>
                        <a:pt x="14" y="24"/>
                        <a:pt x="14" y="24"/>
                        <a:pt x="14" y="24"/>
                      </a:cubicBezTo>
                      <a:cubicBezTo>
                        <a:pt x="13" y="24"/>
                        <a:pt x="13" y="24"/>
                        <a:pt x="13" y="24"/>
                      </a:cubicBezTo>
                      <a:cubicBezTo>
                        <a:pt x="13" y="24"/>
                        <a:pt x="13" y="24"/>
                        <a:pt x="13" y="24"/>
                      </a:cubicBezTo>
                      <a:cubicBezTo>
                        <a:pt x="13" y="24"/>
                        <a:pt x="13" y="24"/>
                        <a:pt x="13" y="24"/>
                      </a:cubicBezTo>
                      <a:cubicBezTo>
                        <a:pt x="13" y="24"/>
                        <a:pt x="13" y="23"/>
                        <a:pt x="13" y="23"/>
                      </a:cubicBezTo>
                      <a:cubicBezTo>
                        <a:pt x="13" y="23"/>
                        <a:pt x="13" y="23"/>
                        <a:pt x="13" y="23"/>
                      </a:cubicBezTo>
                      <a:cubicBezTo>
                        <a:pt x="14" y="23"/>
                        <a:pt x="14" y="23"/>
                        <a:pt x="14" y="22"/>
                      </a:cubicBezTo>
                      <a:cubicBezTo>
                        <a:pt x="14" y="22"/>
                        <a:pt x="14" y="22"/>
                        <a:pt x="14" y="22"/>
                      </a:cubicBezTo>
                      <a:cubicBezTo>
                        <a:pt x="13" y="22"/>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2"/>
                      </a:cubicBezTo>
                      <a:cubicBezTo>
                        <a:pt x="13" y="22"/>
                        <a:pt x="12" y="22"/>
                        <a:pt x="12" y="22"/>
                      </a:cubicBezTo>
                      <a:cubicBezTo>
                        <a:pt x="12" y="21"/>
                        <a:pt x="12" y="21"/>
                        <a:pt x="12" y="21"/>
                      </a:cubicBezTo>
                      <a:cubicBezTo>
                        <a:pt x="11" y="21"/>
                        <a:pt x="11" y="22"/>
                        <a:pt x="11" y="22"/>
                      </a:cubicBezTo>
                      <a:cubicBezTo>
                        <a:pt x="11" y="22"/>
                        <a:pt x="11" y="22"/>
                        <a:pt x="11" y="22"/>
                      </a:cubicBezTo>
                      <a:cubicBezTo>
                        <a:pt x="11" y="22"/>
                        <a:pt x="11" y="22"/>
                        <a:pt x="11" y="22"/>
                      </a:cubicBezTo>
                      <a:cubicBezTo>
                        <a:pt x="11" y="22"/>
                        <a:pt x="10" y="22"/>
                        <a:pt x="10" y="22"/>
                      </a:cubicBezTo>
                      <a:cubicBezTo>
                        <a:pt x="10" y="22"/>
                        <a:pt x="10" y="22"/>
                        <a:pt x="10" y="22"/>
                      </a:cubicBezTo>
                      <a:cubicBezTo>
                        <a:pt x="10" y="22"/>
                        <a:pt x="10" y="22"/>
                        <a:pt x="10" y="22"/>
                      </a:cubicBezTo>
                      <a:cubicBezTo>
                        <a:pt x="10" y="22"/>
                        <a:pt x="9" y="22"/>
                        <a:pt x="9" y="22"/>
                      </a:cubicBezTo>
                      <a:cubicBezTo>
                        <a:pt x="9" y="22"/>
                        <a:pt x="9" y="21"/>
                        <a:pt x="9" y="21"/>
                      </a:cubicBezTo>
                      <a:cubicBezTo>
                        <a:pt x="9" y="21"/>
                        <a:pt x="9" y="21"/>
                        <a:pt x="9" y="21"/>
                      </a:cubicBezTo>
                      <a:cubicBezTo>
                        <a:pt x="9" y="21"/>
                        <a:pt x="9" y="21"/>
                        <a:pt x="9" y="21"/>
                      </a:cubicBezTo>
                      <a:cubicBezTo>
                        <a:pt x="9" y="21"/>
                        <a:pt x="9" y="21"/>
                        <a:pt x="9" y="21"/>
                      </a:cubicBezTo>
                      <a:cubicBezTo>
                        <a:pt x="9" y="21"/>
                        <a:pt x="9" y="20"/>
                        <a:pt x="9" y="20"/>
                      </a:cubicBezTo>
                      <a:cubicBezTo>
                        <a:pt x="9" y="20"/>
                        <a:pt x="9" y="20"/>
                        <a:pt x="9" y="20"/>
                      </a:cubicBezTo>
                      <a:cubicBezTo>
                        <a:pt x="9" y="20"/>
                        <a:pt x="9" y="20"/>
                        <a:pt x="9" y="20"/>
                      </a:cubicBezTo>
                      <a:cubicBezTo>
                        <a:pt x="9" y="20"/>
                        <a:pt x="9" y="20"/>
                        <a:pt x="9" y="20"/>
                      </a:cubicBezTo>
                      <a:cubicBezTo>
                        <a:pt x="8" y="20"/>
                        <a:pt x="8" y="20"/>
                        <a:pt x="8" y="19"/>
                      </a:cubicBezTo>
                      <a:cubicBezTo>
                        <a:pt x="8" y="19"/>
                        <a:pt x="8" y="19"/>
                        <a:pt x="8" y="19"/>
                      </a:cubicBezTo>
                      <a:cubicBezTo>
                        <a:pt x="7" y="19"/>
                        <a:pt x="7" y="19"/>
                        <a:pt x="7" y="19"/>
                      </a:cubicBezTo>
                      <a:cubicBezTo>
                        <a:pt x="7" y="19"/>
                        <a:pt x="7" y="19"/>
                        <a:pt x="7" y="20"/>
                      </a:cubicBezTo>
                      <a:cubicBezTo>
                        <a:pt x="7" y="20"/>
                        <a:pt x="7" y="20"/>
                        <a:pt x="7" y="20"/>
                      </a:cubicBezTo>
                      <a:cubicBezTo>
                        <a:pt x="7" y="20"/>
                        <a:pt x="7" y="20"/>
                        <a:pt x="7" y="20"/>
                      </a:cubicBezTo>
                      <a:cubicBezTo>
                        <a:pt x="7" y="20"/>
                        <a:pt x="7" y="20"/>
                        <a:pt x="7" y="20"/>
                      </a:cubicBezTo>
                      <a:cubicBezTo>
                        <a:pt x="7" y="20"/>
                        <a:pt x="6" y="21"/>
                        <a:pt x="6" y="20"/>
                      </a:cubicBezTo>
                      <a:cubicBezTo>
                        <a:pt x="6" y="20"/>
                        <a:pt x="6" y="20"/>
                        <a:pt x="6" y="21"/>
                      </a:cubicBezTo>
                      <a:cubicBezTo>
                        <a:pt x="6" y="21"/>
                        <a:pt x="5" y="21"/>
                        <a:pt x="5" y="20"/>
                      </a:cubicBezTo>
                      <a:cubicBezTo>
                        <a:pt x="5" y="20"/>
                        <a:pt x="5" y="20"/>
                        <a:pt x="5" y="20"/>
                      </a:cubicBezTo>
                      <a:cubicBezTo>
                        <a:pt x="5" y="20"/>
                        <a:pt x="5" y="20"/>
                        <a:pt x="4" y="20"/>
                      </a:cubicBezTo>
                      <a:cubicBezTo>
                        <a:pt x="4" y="20"/>
                        <a:pt x="4" y="20"/>
                        <a:pt x="4" y="20"/>
                      </a:cubicBezTo>
                      <a:cubicBezTo>
                        <a:pt x="3" y="20"/>
                        <a:pt x="3" y="20"/>
                        <a:pt x="3" y="20"/>
                      </a:cubicBezTo>
                      <a:cubicBezTo>
                        <a:pt x="3" y="20"/>
                        <a:pt x="2" y="20"/>
                        <a:pt x="2" y="20"/>
                      </a:cubicBezTo>
                      <a:cubicBezTo>
                        <a:pt x="2" y="20"/>
                        <a:pt x="2" y="20"/>
                        <a:pt x="2" y="20"/>
                      </a:cubicBezTo>
                      <a:cubicBezTo>
                        <a:pt x="2" y="20"/>
                        <a:pt x="1" y="20"/>
                        <a:pt x="1" y="19"/>
                      </a:cubicBezTo>
                      <a:cubicBezTo>
                        <a:pt x="2" y="19"/>
                        <a:pt x="2" y="19"/>
                        <a:pt x="2" y="19"/>
                      </a:cubicBezTo>
                      <a:cubicBezTo>
                        <a:pt x="2" y="19"/>
                        <a:pt x="2" y="19"/>
                        <a:pt x="2" y="19"/>
                      </a:cubicBezTo>
                      <a:cubicBezTo>
                        <a:pt x="2" y="19"/>
                        <a:pt x="2" y="19"/>
                        <a:pt x="2" y="19"/>
                      </a:cubicBezTo>
                      <a:cubicBezTo>
                        <a:pt x="2" y="19"/>
                        <a:pt x="2" y="18"/>
                        <a:pt x="2" y="18"/>
                      </a:cubicBezTo>
                      <a:cubicBezTo>
                        <a:pt x="2" y="19"/>
                        <a:pt x="2" y="19"/>
                        <a:pt x="1" y="19"/>
                      </a:cubicBezTo>
                      <a:cubicBezTo>
                        <a:pt x="1" y="19"/>
                        <a:pt x="1" y="19"/>
                        <a:pt x="1" y="19"/>
                      </a:cubicBezTo>
                      <a:cubicBezTo>
                        <a:pt x="1" y="19"/>
                        <a:pt x="1" y="18"/>
                        <a:pt x="1" y="18"/>
                      </a:cubicBezTo>
                      <a:cubicBezTo>
                        <a:pt x="1" y="18"/>
                        <a:pt x="1" y="18"/>
                        <a:pt x="1" y="18"/>
                      </a:cubicBezTo>
                      <a:cubicBezTo>
                        <a:pt x="1" y="18"/>
                        <a:pt x="1"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7"/>
                        <a:pt x="2" y="17"/>
                      </a:cubicBezTo>
                      <a:cubicBezTo>
                        <a:pt x="2" y="17"/>
                        <a:pt x="2" y="18"/>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1" y="17"/>
                      </a:cubicBezTo>
                      <a:cubicBezTo>
                        <a:pt x="1" y="18"/>
                        <a:pt x="1" y="18"/>
                        <a:pt x="1" y="18"/>
                      </a:cubicBezTo>
                      <a:cubicBezTo>
                        <a:pt x="1" y="18"/>
                        <a:pt x="1" y="18"/>
                        <a:pt x="1" y="18"/>
                      </a:cubicBezTo>
                      <a:cubicBezTo>
                        <a:pt x="1" y="18"/>
                        <a:pt x="1" y="18"/>
                        <a:pt x="1" y="18"/>
                      </a:cubicBezTo>
                      <a:cubicBezTo>
                        <a:pt x="0" y="18"/>
                        <a:pt x="0" y="18"/>
                        <a:pt x="0" y="18"/>
                      </a:cubicBezTo>
                      <a:cubicBezTo>
                        <a:pt x="0" y="18"/>
                        <a:pt x="0" y="18"/>
                        <a:pt x="0" y="18"/>
                      </a:cubicBezTo>
                      <a:cubicBezTo>
                        <a:pt x="0" y="17"/>
                        <a:pt x="0" y="17"/>
                        <a:pt x="0" y="16"/>
                      </a:cubicBezTo>
                      <a:cubicBezTo>
                        <a:pt x="0" y="16"/>
                        <a:pt x="0" y="16"/>
                        <a:pt x="0" y="16"/>
                      </a:cubicBezTo>
                      <a:cubicBezTo>
                        <a:pt x="1" y="16"/>
                        <a:pt x="1" y="16"/>
                        <a:pt x="1" y="16"/>
                      </a:cubicBezTo>
                      <a:cubicBezTo>
                        <a:pt x="1" y="16"/>
                        <a:pt x="1" y="16"/>
                        <a:pt x="1" y="16"/>
                      </a:cubicBezTo>
                      <a:cubicBezTo>
                        <a:pt x="2" y="16"/>
                        <a:pt x="2" y="16"/>
                        <a:pt x="2" y="16"/>
                      </a:cubicBezTo>
                      <a:cubicBezTo>
                        <a:pt x="2" y="16"/>
                        <a:pt x="2" y="16"/>
                        <a:pt x="2" y="16"/>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6"/>
                      </a:cubicBezTo>
                      <a:cubicBezTo>
                        <a:pt x="2" y="16"/>
                        <a:pt x="2" y="16"/>
                        <a:pt x="2" y="16"/>
                      </a:cubicBezTo>
                      <a:cubicBezTo>
                        <a:pt x="2" y="16"/>
                        <a:pt x="3" y="15"/>
                        <a:pt x="3" y="16"/>
                      </a:cubicBezTo>
                      <a:cubicBezTo>
                        <a:pt x="3" y="16"/>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4" y="15"/>
                      </a:cubicBezTo>
                      <a:cubicBezTo>
                        <a:pt x="4" y="15"/>
                        <a:pt x="4" y="15"/>
                        <a:pt x="4" y="15"/>
                      </a:cubicBezTo>
                      <a:cubicBezTo>
                        <a:pt x="4" y="15"/>
                        <a:pt x="4" y="15"/>
                        <a:pt x="4" y="15"/>
                      </a:cubicBezTo>
                      <a:cubicBezTo>
                        <a:pt x="4" y="15"/>
                        <a:pt x="4" y="15"/>
                        <a:pt x="4" y="15"/>
                      </a:cubicBezTo>
                      <a:cubicBezTo>
                        <a:pt x="4" y="15"/>
                        <a:pt x="3" y="15"/>
                        <a:pt x="3" y="15"/>
                      </a:cubicBezTo>
                      <a:cubicBezTo>
                        <a:pt x="3" y="15"/>
                        <a:pt x="3" y="15"/>
                        <a:pt x="3" y="15"/>
                      </a:cubicBezTo>
                      <a:cubicBezTo>
                        <a:pt x="3" y="15"/>
                        <a:pt x="3" y="15"/>
                        <a:pt x="2" y="15"/>
                      </a:cubicBezTo>
                      <a:cubicBezTo>
                        <a:pt x="2" y="15"/>
                        <a:pt x="2" y="15"/>
                        <a:pt x="2" y="15"/>
                      </a:cubicBezTo>
                      <a:cubicBezTo>
                        <a:pt x="2" y="15"/>
                        <a:pt x="2" y="15"/>
                        <a:pt x="2"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2" y="14"/>
                        <a:pt x="2" y="14"/>
                        <a:pt x="2" y="14"/>
                      </a:cubicBezTo>
                      <a:cubicBezTo>
                        <a:pt x="2" y="14"/>
                        <a:pt x="2" y="14"/>
                        <a:pt x="3" y="14"/>
                      </a:cubicBezTo>
                      <a:cubicBezTo>
                        <a:pt x="3" y="13"/>
                        <a:pt x="3" y="13"/>
                        <a:pt x="3" y="13"/>
                      </a:cubicBezTo>
                      <a:cubicBezTo>
                        <a:pt x="3" y="13"/>
                        <a:pt x="3" y="13"/>
                        <a:pt x="3" y="13"/>
                      </a:cubicBezTo>
                      <a:cubicBezTo>
                        <a:pt x="3" y="13"/>
                        <a:pt x="3" y="13"/>
                        <a:pt x="3" y="13"/>
                      </a:cubicBezTo>
                      <a:cubicBezTo>
                        <a:pt x="4" y="13"/>
                        <a:pt x="4" y="13"/>
                        <a:pt x="4" y="13"/>
                      </a:cubicBezTo>
                      <a:cubicBezTo>
                        <a:pt x="4" y="13"/>
                        <a:pt x="4" y="13"/>
                        <a:pt x="4" y="13"/>
                      </a:cubicBezTo>
                      <a:cubicBezTo>
                        <a:pt x="4" y="13"/>
                        <a:pt x="4" y="13"/>
                        <a:pt x="3" y="13"/>
                      </a:cubicBezTo>
                      <a:cubicBezTo>
                        <a:pt x="3" y="13"/>
                        <a:pt x="3" y="13"/>
                        <a:pt x="3" y="13"/>
                      </a:cubicBezTo>
                      <a:cubicBezTo>
                        <a:pt x="3" y="13"/>
                        <a:pt x="3" y="13"/>
                        <a:pt x="3" y="13"/>
                      </a:cubicBezTo>
                      <a:cubicBezTo>
                        <a:pt x="3" y="13"/>
                        <a:pt x="3" y="13"/>
                        <a:pt x="3" y="13"/>
                      </a:cubicBezTo>
                      <a:cubicBezTo>
                        <a:pt x="3" y="13"/>
                        <a:pt x="3" y="13"/>
                        <a:pt x="3" y="13"/>
                      </a:cubicBezTo>
                      <a:cubicBezTo>
                        <a:pt x="2" y="13"/>
                        <a:pt x="2" y="14"/>
                        <a:pt x="2" y="14"/>
                      </a:cubicBezTo>
                      <a:cubicBezTo>
                        <a:pt x="2" y="14"/>
                        <a:pt x="2" y="14"/>
                        <a:pt x="2" y="14"/>
                      </a:cubicBezTo>
                      <a:cubicBezTo>
                        <a:pt x="2" y="14"/>
                        <a:pt x="2" y="13"/>
                        <a:pt x="2" y="13"/>
                      </a:cubicBezTo>
                      <a:cubicBezTo>
                        <a:pt x="2" y="13"/>
                        <a:pt x="2" y="13"/>
                        <a:pt x="2" y="13"/>
                      </a:cubicBezTo>
                      <a:cubicBezTo>
                        <a:pt x="2" y="13"/>
                        <a:pt x="2" y="12"/>
                        <a:pt x="2" y="12"/>
                      </a:cubicBezTo>
                      <a:cubicBezTo>
                        <a:pt x="2" y="12"/>
                        <a:pt x="2"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2"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4" y="11"/>
                      </a:cubicBezTo>
                      <a:cubicBezTo>
                        <a:pt x="4" y="11"/>
                        <a:pt x="4" y="11"/>
                        <a:pt x="4" y="11"/>
                      </a:cubicBezTo>
                      <a:cubicBezTo>
                        <a:pt x="4" y="11"/>
                        <a:pt x="4" y="11"/>
                        <a:pt x="4" y="11"/>
                      </a:cubicBezTo>
                      <a:cubicBezTo>
                        <a:pt x="4" y="11"/>
                        <a:pt x="4" y="11"/>
                        <a:pt x="4" y="12"/>
                      </a:cubicBezTo>
                      <a:cubicBezTo>
                        <a:pt x="4" y="12"/>
                        <a:pt x="4" y="12"/>
                        <a:pt x="4" y="12"/>
                      </a:cubicBezTo>
                      <a:cubicBezTo>
                        <a:pt x="4" y="12"/>
                        <a:pt x="4" y="12"/>
                        <a:pt x="4" y="12"/>
                      </a:cubicBezTo>
                      <a:cubicBezTo>
                        <a:pt x="4" y="12"/>
                        <a:pt x="4" y="12"/>
                        <a:pt x="4" y="12"/>
                      </a:cubicBezTo>
                      <a:cubicBezTo>
                        <a:pt x="4" y="12"/>
                        <a:pt x="4" y="11"/>
                        <a:pt x="4" y="11"/>
                      </a:cubicBezTo>
                      <a:cubicBezTo>
                        <a:pt x="5" y="11"/>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1"/>
                        <a:pt x="4" y="11"/>
                      </a:cubicBezTo>
                      <a:cubicBezTo>
                        <a:pt x="4" y="11"/>
                        <a:pt x="4" y="11"/>
                        <a:pt x="4" y="11"/>
                      </a:cubicBezTo>
                      <a:cubicBezTo>
                        <a:pt x="4" y="11"/>
                        <a:pt x="4" y="11"/>
                        <a:pt x="4" y="11"/>
                      </a:cubicBezTo>
                      <a:cubicBezTo>
                        <a:pt x="4" y="11"/>
                        <a:pt x="5" y="11"/>
                        <a:pt x="5" y="11"/>
                      </a:cubicBezTo>
                      <a:cubicBezTo>
                        <a:pt x="5" y="11"/>
                        <a:pt x="5" y="11"/>
                        <a:pt x="5" y="10"/>
                      </a:cubicBezTo>
                      <a:cubicBezTo>
                        <a:pt x="5" y="10"/>
                        <a:pt x="5" y="11"/>
                        <a:pt x="5" y="10"/>
                      </a:cubicBezTo>
                      <a:cubicBezTo>
                        <a:pt x="5" y="11"/>
                        <a:pt x="4" y="11"/>
                        <a:pt x="4" y="11"/>
                      </a:cubicBezTo>
                      <a:cubicBezTo>
                        <a:pt x="4" y="11"/>
                        <a:pt x="4" y="11"/>
                        <a:pt x="4" y="10"/>
                      </a:cubicBezTo>
                      <a:cubicBezTo>
                        <a:pt x="4" y="10"/>
                        <a:pt x="4" y="10"/>
                        <a:pt x="4" y="10"/>
                      </a:cubicBezTo>
                      <a:cubicBezTo>
                        <a:pt x="4" y="10"/>
                        <a:pt x="4" y="9"/>
                        <a:pt x="4" y="9"/>
                      </a:cubicBezTo>
                      <a:cubicBezTo>
                        <a:pt x="4" y="9"/>
                        <a:pt x="4" y="9"/>
                        <a:pt x="4" y="9"/>
                      </a:cubicBezTo>
                      <a:cubicBezTo>
                        <a:pt x="4" y="9"/>
                        <a:pt x="4" y="9"/>
                        <a:pt x="4" y="9"/>
                      </a:cubicBezTo>
                      <a:cubicBezTo>
                        <a:pt x="4" y="9"/>
                        <a:pt x="5" y="9"/>
                        <a:pt x="5" y="9"/>
                      </a:cubicBezTo>
                      <a:cubicBezTo>
                        <a:pt x="5" y="10"/>
                        <a:pt x="5" y="10"/>
                        <a:pt x="5" y="9"/>
                      </a:cubicBezTo>
                      <a:cubicBezTo>
                        <a:pt x="5" y="9"/>
                        <a:pt x="5" y="9"/>
                        <a:pt x="4" y="9"/>
                      </a:cubicBezTo>
                      <a:cubicBezTo>
                        <a:pt x="4" y="9"/>
                        <a:pt x="4" y="8"/>
                        <a:pt x="5" y="8"/>
                      </a:cubicBezTo>
                      <a:cubicBezTo>
                        <a:pt x="5" y="8"/>
                        <a:pt x="5" y="8"/>
                        <a:pt x="5" y="8"/>
                      </a:cubicBezTo>
                      <a:cubicBezTo>
                        <a:pt x="5" y="9"/>
                        <a:pt x="5" y="9"/>
                        <a:pt x="5" y="9"/>
                      </a:cubicBezTo>
                      <a:cubicBezTo>
                        <a:pt x="5" y="9"/>
                        <a:pt x="5" y="9"/>
                        <a:pt x="5" y="9"/>
                      </a:cubicBezTo>
                      <a:cubicBezTo>
                        <a:pt x="5" y="9"/>
                        <a:pt x="5" y="9"/>
                        <a:pt x="5" y="8"/>
                      </a:cubicBezTo>
                      <a:cubicBezTo>
                        <a:pt x="5" y="8"/>
                        <a:pt x="5" y="8"/>
                        <a:pt x="5" y="8"/>
                      </a:cubicBezTo>
                      <a:cubicBezTo>
                        <a:pt x="5" y="8"/>
                        <a:pt x="5" y="8"/>
                        <a:pt x="5" y="8"/>
                      </a:cubicBezTo>
                      <a:cubicBezTo>
                        <a:pt x="6" y="8"/>
                        <a:pt x="6" y="8"/>
                        <a:pt x="6" y="8"/>
                      </a:cubicBezTo>
                      <a:cubicBezTo>
                        <a:pt x="6" y="8"/>
                        <a:pt x="6" y="8"/>
                        <a:pt x="6" y="8"/>
                      </a:cubicBezTo>
                      <a:cubicBezTo>
                        <a:pt x="6" y="8"/>
                        <a:pt x="5" y="8"/>
                        <a:pt x="5" y="8"/>
                      </a:cubicBezTo>
                      <a:cubicBezTo>
                        <a:pt x="5" y="8"/>
                        <a:pt x="5" y="8"/>
                        <a:pt x="5" y="7"/>
                      </a:cubicBezTo>
                      <a:cubicBezTo>
                        <a:pt x="5" y="7"/>
                        <a:pt x="5" y="7"/>
                        <a:pt x="5" y="7"/>
                      </a:cubicBezTo>
                      <a:cubicBezTo>
                        <a:pt x="5" y="7"/>
                        <a:pt x="6" y="7"/>
                        <a:pt x="6" y="7"/>
                      </a:cubicBezTo>
                      <a:cubicBezTo>
                        <a:pt x="6" y="7"/>
                        <a:pt x="6" y="7"/>
                        <a:pt x="6" y="7"/>
                      </a:cubicBezTo>
                      <a:cubicBezTo>
                        <a:pt x="6" y="7"/>
                        <a:pt x="6" y="6"/>
                        <a:pt x="6" y="6"/>
                      </a:cubicBezTo>
                      <a:cubicBezTo>
                        <a:pt x="6" y="6"/>
                        <a:pt x="6" y="6"/>
                        <a:pt x="6" y="6"/>
                      </a:cubicBezTo>
                      <a:cubicBezTo>
                        <a:pt x="7" y="6"/>
                        <a:pt x="7" y="7"/>
                        <a:pt x="7"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7" y="8"/>
                        <a:pt x="7" y="7"/>
                        <a:pt x="7" y="7"/>
                      </a:cubicBezTo>
                      <a:cubicBezTo>
                        <a:pt x="7" y="7"/>
                        <a:pt x="7" y="7"/>
                        <a:pt x="7" y="7"/>
                      </a:cubicBezTo>
                      <a:cubicBezTo>
                        <a:pt x="7" y="7"/>
                        <a:pt x="7" y="7"/>
                        <a:pt x="7" y="7"/>
                      </a:cubicBezTo>
                      <a:cubicBezTo>
                        <a:pt x="7" y="7"/>
                        <a:pt x="7" y="6"/>
                        <a:pt x="7" y="6"/>
                      </a:cubicBezTo>
                      <a:cubicBezTo>
                        <a:pt x="7" y="6"/>
                        <a:pt x="7" y="6"/>
                        <a:pt x="7" y="6"/>
                      </a:cubicBezTo>
                      <a:cubicBezTo>
                        <a:pt x="7" y="6"/>
                        <a:pt x="7" y="6"/>
                        <a:pt x="7" y="6"/>
                      </a:cubicBezTo>
                      <a:cubicBezTo>
                        <a:pt x="7" y="5"/>
                        <a:pt x="8" y="5"/>
                        <a:pt x="8" y="6"/>
                      </a:cubicBezTo>
                      <a:cubicBezTo>
                        <a:pt x="8" y="6"/>
                        <a:pt x="8" y="6"/>
                        <a:pt x="8" y="6"/>
                      </a:cubicBezTo>
                      <a:cubicBezTo>
                        <a:pt x="8" y="6"/>
                        <a:pt x="8" y="6"/>
                        <a:pt x="8" y="6"/>
                      </a:cubicBezTo>
                      <a:cubicBezTo>
                        <a:pt x="8" y="6"/>
                        <a:pt x="8" y="6"/>
                        <a:pt x="8" y="5"/>
                      </a:cubicBezTo>
                      <a:cubicBezTo>
                        <a:pt x="8" y="5"/>
                        <a:pt x="8" y="5"/>
                        <a:pt x="8" y="5"/>
                      </a:cubicBezTo>
                      <a:cubicBezTo>
                        <a:pt x="8" y="5"/>
                        <a:pt x="8" y="5"/>
                        <a:pt x="8" y="5"/>
                      </a:cubicBezTo>
                      <a:cubicBezTo>
                        <a:pt x="8" y="5"/>
                        <a:pt x="8" y="4"/>
                        <a:pt x="8" y="4"/>
                      </a:cubicBezTo>
                      <a:cubicBezTo>
                        <a:pt x="8" y="4"/>
                        <a:pt x="9" y="4"/>
                        <a:pt x="9" y="5"/>
                      </a:cubicBezTo>
                      <a:cubicBezTo>
                        <a:pt x="9" y="5"/>
                        <a:pt x="9" y="5"/>
                        <a:pt x="9" y="5"/>
                      </a:cubicBezTo>
                      <a:cubicBezTo>
                        <a:pt x="9" y="5"/>
                        <a:pt x="9" y="4"/>
                        <a:pt x="9" y="4"/>
                      </a:cubicBezTo>
                      <a:cubicBezTo>
                        <a:pt x="9" y="4"/>
                        <a:pt x="9" y="4"/>
                        <a:pt x="9" y="4"/>
                      </a:cubicBezTo>
                      <a:cubicBezTo>
                        <a:pt x="9" y="4"/>
                        <a:pt x="9" y="4"/>
                        <a:pt x="9" y="4"/>
                      </a:cubicBezTo>
                      <a:cubicBezTo>
                        <a:pt x="10" y="3"/>
                        <a:pt x="10" y="4"/>
                        <a:pt x="10" y="4"/>
                      </a:cubicBezTo>
                      <a:cubicBezTo>
                        <a:pt x="10" y="4"/>
                        <a:pt x="10" y="4"/>
                        <a:pt x="10" y="4"/>
                      </a:cubicBezTo>
                      <a:cubicBezTo>
                        <a:pt x="10" y="4"/>
                        <a:pt x="10" y="4"/>
                        <a:pt x="10" y="4"/>
                      </a:cubicBezTo>
                      <a:cubicBezTo>
                        <a:pt x="10" y="4"/>
                        <a:pt x="10" y="4"/>
                        <a:pt x="10" y="4"/>
                      </a:cubicBezTo>
                      <a:cubicBezTo>
                        <a:pt x="10" y="4"/>
                        <a:pt x="10" y="4"/>
                        <a:pt x="11" y="5"/>
                      </a:cubicBezTo>
                      <a:cubicBezTo>
                        <a:pt x="11" y="5"/>
                        <a:pt x="11" y="5"/>
                        <a:pt x="11" y="4"/>
                      </a:cubicBezTo>
                      <a:cubicBezTo>
                        <a:pt x="11" y="4"/>
                        <a:pt x="11" y="4"/>
                        <a:pt x="11" y="4"/>
                      </a:cubicBezTo>
                      <a:cubicBezTo>
                        <a:pt x="11" y="4"/>
                        <a:pt x="11" y="4"/>
                        <a:pt x="11" y="4"/>
                      </a:cubicBezTo>
                      <a:cubicBezTo>
                        <a:pt x="11" y="4"/>
                        <a:pt x="11" y="4"/>
                        <a:pt x="11" y="4"/>
                      </a:cubicBezTo>
                      <a:cubicBezTo>
                        <a:pt x="11" y="4"/>
                        <a:pt x="10" y="4"/>
                        <a:pt x="10" y="4"/>
                      </a:cubicBezTo>
                      <a:cubicBezTo>
                        <a:pt x="10" y="4"/>
                        <a:pt x="10" y="4"/>
                        <a:pt x="10" y="4"/>
                      </a:cubicBezTo>
                      <a:cubicBezTo>
                        <a:pt x="10" y="4"/>
                        <a:pt x="10" y="3"/>
                        <a:pt x="10" y="3"/>
                      </a:cubicBezTo>
                      <a:cubicBezTo>
                        <a:pt x="10" y="3"/>
                        <a:pt x="10" y="2"/>
                        <a:pt x="10" y="2"/>
                      </a:cubicBezTo>
                      <a:cubicBezTo>
                        <a:pt x="11" y="2"/>
                        <a:pt x="11" y="2"/>
                        <a:pt x="11" y="1"/>
                      </a:cubicBezTo>
                      <a:cubicBezTo>
                        <a:pt x="11" y="1"/>
                        <a:pt x="11" y="1"/>
                        <a:pt x="11" y="1"/>
                      </a:cubicBezTo>
                      <a:cubicBezTo>
                        <a:pt x="11" y="1"/>
                        <a:pt x="11" y="1"/>
                        <a:pt x="11" y="1"/>
                      </a:cubicBezTo>
                      <a:cubicBezTo>
                        <a:pt x="11" y="1"/>
                        <a:pt x="12" y="1"/>
                        <a:pt x="12" y="1"/>
                      </a:cubicBezTo>
                      <a:cubicBezTo>
                        <a:pt x="12" y="1"/>
                        <a:pt x="12" y="1"/>
                        <a:pt x="12" y="1"/>
                      </a:cubicBezTo>
                      <a:cubicBezTo>
                        <a:pt x="12" y="1"/>
                        <a:pt x="12" y="1"/>
                        <a:pt x="12" y="1"/>
                      </a:cubicBezTo>
                      <a:cubicBezTo>
                        <a:pt x="12" y="1"/>
                        <a:pt x="12" y="1"/>
                        <a:pt x="12" y="1"/>
                      </a:cubicBezTo>
                      <a:cubicBezTo>
                        <a:pt x="13" y="0"/>
                        <a:pt x="13" y="0"/>
                        <a:pt x="13" y="0"/>
                      </a:cubicBezTo>
                      <a:cubicBezTo>
                        <a:pt x="13" y="0"/>
                        <a:pt x="13" y="1"/>
                        <a:pt x="13" y="1"/>
                      </a:cubicBezTo>
                      <a:cubicBezTo>
                        <a:pt x="13" y="1"/>
                        <a:pt x="13" y="1"/>
                        <a:pt x="13" y="1"/>
                      </a:cubicBezTo>
                      <a:cubicBezTo>
                        <a:pt x="14" y="1"/>
                        <a:pt x="14" y="1"/>
                        <a:pt x="14" y="1"/>
                      </a:cubicBezTo>
                      <a:cubicBezTo>
                        <a:pt x="14" y="1"/>
                        <a:pt x="14" y="1"/>
                        <a:pt x="14" y="1"/>
                      </a:cubicBezTo>
                      <a:cubicBezTo>
                        <a:pt x="14" y="1"/>
                        <a:pt x="14" y="2"/>
                        <a:pt x="14" y="2"/>
                      </a:cubicBezTo>
                      <a:cubicBezTo>
                        <a:pt x="14" y="2"/>
                        <a:pt x="14" y="2"/>
                        <a:pt x="14" y="2"/>
                      </a:cubicBezTo>
                      <a:cubicBezTo>
                        <a:pt x="14" y="2"/>
                        <a:pt x="14" y="2"/>
                        <a:pt x="14" y="2"/>
                      </a:cubicBezTo>
                      <a:cubicBezTo>
                        <a:pt x="14" y="2"/>
                        <a:pt x="13" y="3"/>
                        <a:pt x="13" y="3"/>
                      </a:cubicBezTo>
                      <a:cubicBezTo>
                        <a:pt x="13" y="3"/>
                        <a:pt x="13" y="3"/>
                        <a:pt x="13" y="3"/>
                      </a:cubicBezTo>
                      <a:cubicBezTo>
                        <a:pt x="13" y="3"/>
                        <a:pt x="13" y="3"/>
                        <a:pt x="13" y="3"/>
                      </a:cubicBezTo>
                      <a:cubicBezTo>
                        <a:pt x="13" y="3"/>
                        <a:pt x="13" y="3"/>
                        <a:pt x="13" y="3"/>
                      </a:cubicBezTo>
                      <a:cubicBezTo>
                        <a:pt x="13" y="4"/>
                        <a:pt x="13" y="4"/>
                        <a:pt x="13" y="4"/>
                      </a:cubicBezTo>
                      <a:cubicBezTo>
                        <a:pt x="12" y="4"/>
                        <a:pt x="12" y="4"/>
                        <a:pt x="12" y="4"/>
                      </a:cubicBezTo>
                      <a:cubicBezTo>
                        <a:pt x="12" y="4"/>
                        <a:pt x="12" y="5"/>
                        <a:pt x="12" y="5"/>
                      </a:cubicBezTo>
                      <a:cubicBezTo>
                        <a:pt x="12" y="5"/>
                        <a:pt x="12" y="5"/>
                        <a:pt x="12" y="5"/>
                      </a:cubicBezTo>
                      <a:cubicBezTo>
                        <a:pt x="12" y="5"/>
                        <a:pt x="12" y="5"/>
                        <a:pt x="12" y="5"/>
                      </a:cubicBezTo>
                      <a:cubicBezTo>
                        <a:pt x="12" y="5"/>
                        <a:pt x="12" y="5"/>
                        <a:pt x="12" y="5"/>
                      </a:cubicBezTo>
                      <a:cubicBezTo>
                        <a:pt x="12" y="5"/>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8"/>
                        <a:pt x="12" y="8"/>
                        <a:pt x="12" y="8"/>
                      </a:cubicBezTo>
                      <a:cubicBezTo>
                        <a:pt x="12" y="8"/>
                        <a:pt x="13" y="8"/>
                        <a:pt x="13" y="8"/>
                      </a:cubicBezTo>
                      <a:cubicBezTo>
                        <a:pt x="13" y="8"/>
                        <a:pt x="13" y="8"/>
                        <a:pt x="13" y="8"/>
                      </a:cubicBezTo>
                      <a:cubicBezTo>
                        <a:pt x="13" y="9"/>
                        <a:pt x="13" y="9"/>
                        <a:pt x="13" y="9"/>
                      </a:cubicBezTo>
                      <a:cubicBezTo>
                        <a:pt x="13" y="9"/>
                        <a:pt x="13" y="9"/>
                        <a:pt x="13" y="9"/>
                      </a:cubicBezTo>
                      <a:cubicBezTo>
                        <a:pt x="13" y="10"/>
                        <a:pt x="13" y="10"/>
                        <a:pt x="13" y="10"/>
                      </a:cubicBezTo>
                      <a:cubicBezTo>
                        <a:pt x="13" y="10"/>
                        <a:pt x="13" y="10"/>
                        <a:pt x="13" y="10"/>
                      </a:cubicBezTo>
                      <a:cubicBezTo>
                        <a:pt x="13" y="10"/>
                        <a:pt x="13" y="10"/>
                        <a:pt x="13" y="10"/>
                      </a:cubicBezTo>
                      <a:cubicBezTo>
                        <a:pt x="13" y="11"/>
                        <a:pt x="13" y="11"/>
                        <a:pt x="13" y="11"/>
                      </a:cubicBezTo>
                      <a:cubicBezTo>
                        <a:pt x="13" y="11"/>
                        <a:pt x="13" y="11"/>
                        <a:pt x="13" y="11"/>
                      </a:cubicBezTo>
                      <a:cubicBezTo>
                        <a:pt x="14" y="11"/>
                        <a:pt x="14" y="11"/>
                        <a:pt x="14" y="11"/>
                      </a:cubicBezTo>
                      <a:cubicBezTo>
                        <a:pt x="16" y="10"/>
                        <a:pt x="16" y="10"/>
                        <a:pt x="16" y="10"/>
                      </a:cubicBezTo>
                      <a:cubicBezTo>
                        <a:pt x="16" y="10"/>
                        <a:pt x="16" y="11"/>
                        <a:pt x="16" y="11"/>
                      </a:cubicBezTo>
                      <a:cubicBezTo>
                        <a:pt x="16" y="11"/>
                        <a:pt x="16" y="11"/>
                        <a:pt x="16" y="11"/>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8" y="12"/>
                        <a:pt x="18" y="12"/>
                        <a:pt x="18" y="12"/>
                      </a:cubicBezTo>
                      <a:cubicBezTo>
                        <a:pt x="18" y="11"/>
                        <a:pt x="18" y="11"/>
                        <a:pt x="18" y="11"/>
                      </a:cubicBezTo>
                      <a:cubicBezTo>
                        <a:pt x="18" y="11"/>
                        <a:pt x="18" y="11"/>
                        <a:pt x="18" y="11"/>
                      </a:cubicBezTo>
                      <a:cubicBezTo>
                        <a:pt x="20" y="12"/>
                        <a:pt x="20" y="12"/>
                        <a:pt x="20" y="12"/>
                      </a:cubicBezTo>
                      <a:cubicBezTo>
                        <a:pt x="20" y="12"/>
                        <a:pt x="20" y="12"/>
                        <a:pt x="20" y="12"/>
                      </a:cubicBezTo>
                      <a:cubicBezTo>
                        <a:pt x="19" y="12"/>
                        <a:pt x="19" y="12"/>
                        <a:pt x="19" y="12"/>
                      </a:cubicBezTo>
                      <a:cubicBezTo>
                        <a:pt x="19" y="13"/>
                        <a:pt x="19" y="13"/>
                        <a:pt x="19" y="13"/>
                      </a:cubicBezTo>
                      <a:cubicBezTo>
                        <a:pt x="18" y="15"/>
                        <a:pt x="18" y="15"/>
                        <a:pt x="18" y="15"/>
                      </a:cubicBezTo>
                      <a:cubicBezTo>
                        <a:pt x="18" y="15"/>
                        <a:pt x="18" y="15"/>
                        <a:pt x="18" y="15"/>
                      </a:cubicBezTo>
                      <a:cubicBezTo>
                        <a:pt x="18" y="16"/>
                        <a:pt x="18" y="16"/>
                        <a:pt x="18" y="16"/>
                      </a:cubicBezTo>
                      <a:cubicBezTo>
                        <a:pt x="18" y="17"/>
                        <a:pt x="18" y="17"/>
                        <a:pt x="18" y="17"/>
                      </a:cubicBezTo>
                      <a:cubicBezTo>
                        <a:pt x="18" y="17"/>
                        <a:pt x="19" y="17"/>
                        <a:pt x="19" y="17"/>
                      </a:cubicBezTo>
                      <a:cubicBezTo>
                        <a:pt x="19" y="17"/>
                        <a:pt x="19" y="17"/>
                        <a:pt x="19" y="17"/>
                      </a:cubicBezTo>
                      <a:cubicBezTo>
                        <a:pt x="19" y="17"/>
                        <a:pt x="19" y="17"/>
                        <a:pt x="19" y="17"/>
                      </a:cubicBezTo>
                      <a:cubicBezTo>
                        <a:pt x="19" y="17"/>
                        <a:pt x="19" y="17"/>
                        <a:pt x="19" y="17"/>
                      </a:cubicBezTo>
                      <a:cubicBezTo>
                        <a:pt x="19" y="17"/>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20"/>
                        <a:pt x="19" y="20"/>
                        <a:pt x="19" y="20"/>
                      </a:cubicBezTo>
                      <a:cubicBezTo>
                        <a:pt x="19" y="20"/>
                        <a:pt x="19" y="20"/>
                        <a:pt x="19" y="20"/>
                      </a:cubicBezTo>
                      <a:cubicBezTo>
                        <a:pt x="19" y="21"/>
                        <a:pt x="19" y="21"/>
                        <a:pt x="19" y="21"/>
                      </a:cubicBezTo>
                      <a:cubicBezTo>
                        <a:pt x="19" y="21"/>
                        <a:pt x="19" y="21"/>
                        <a:pt x="19" y="21"/>
                      </a:cubicBezTo>
                      <a:cubicBezTo>
                        <a:pt x="19" y="21"/>
                        <a:pt x="19" y="22"/>
                        <a:pt x="19" y="22"/>
                      </a:cubicBezTo>
                      <a:cubicBezTo>
                        <a:pt x="19" y="22"/>
                        <a:pt x="19" y="22"/>
                        <a:pt x="19" y="22"/>
                      </a:cubicBezTo>
                      <a:cubicBezTo>
                        <a:pt x="19" y="22"/>
                        <a:pt x="19" y="22"/>
                        <a:pt x="19" y="22"/>
                      </a:cubicBezTo>
                      <a:cubicBezTo>
                        <a:pt x="19" y="22"/>
                        <a:pt x="19" y="23"/>
                        <a:pt x="19" y="23"/>
                      </a:cubicBezTo>
                      <a:cubicBezTo>
                        <a:pt x="19" y="23"/>
                        <a:pt x="20" y="23"/>
                        <a:pt x="20" y="23"/>
                      </a:cubicBezTo>
                      <a:cubicBezTo>
                        <a:pt x="20" y="23"/>
                        <a:pt x="20" y="24"/>
                        <a:pt x="20" y="24"/>
                      </a:cubicBezTo>
                      <a:cubicBezTo>
                        <a:pt x="20" y="24"/>
                        <a:pt x="19" y="24"/>
                        <a:pt x="19" y="24"/>
                      </a:cubicBezTo>
                      <a:cubicBezTo>
                        <a:pt x="19" y="24"/>
                        <a:pt x="20" y="24"/>
                        <a:pt x="20" y="24"/>
                      </a:cubicBezTo>
                      <a:close/>
                      <a:moveTo>
                        <a:pt x="3" y="17"/>
                      </a:moveTo>
                      <a:cubicBezTo>
                        <a:pt x="3" y="17"/>
                        <a:pt x="3" y="17"/>
                        <a:pt x="3" y="17"/>
                      </a:cubicBezTo>
                      <a:cubicBezTo>
                        <a:pt x="3" y="17"/>
                        <a:pt x="3" y="17"/>
                        <a:pt x="3" y="17"/>
                      </a:cubicBezTo>
                      <a:cubicBezTo>
                        <a:pt x="3" y="17"/>
                        <a:pt x="3" y="17"/>
                        <a:pt x="3" y="17"/>
                      </a:cubicBezTo>
                      <a:cubicBezTo>
                        <a:pt x="3" y="17"/>
                        <a:pt x="3" y="17"/>
                        <a:pt x="3" y="17"/>
                      </a:cubicBezTo>
                      <a:cubicBezTo>
                        <a:pt x="3" y="17"/>
                        <a:pt x="3" y="17"/>
                        <a:pt x="3" y="18"/>
                      </a:cubicBezTo>
                      <a:cubicBezTo>
                        <a:pt x="3" y="18"/>
                        <a:pt x="3" y="18"/>
                        <a:pt x="3" y="18"/>
                      </a:cubicBezTo>
                      <a:cubicBezTo>
                        <a:pt x="3" y="18"/>
                        <a:pt x="3"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3" y="18"/>
                      </a:cubicBezTo>
                      <a:cubicBezTo>
                        <a:pt x="2" y="18"/>
                        <a:pt x="2" y="18"/>
                        <a:pt x="3" y="18"/>
                      </a:cubicBezTo>
                      <a:cubicBezTo>
                        <a:pt x="3" y="18"/>
                        <a:pt x="3" y="18"/>
                        <a:pt x="3" y="18"/>
                      </a:cubicBezTo>
                      <a:cubicBezTo>
                        <a:pt x="3" y="18"/>
                        <a:pt x="3" y="18"/>
                        <a:pt x="3" y="18"/>
                      </a:cubicBezTo>
                      <a:cubicBezTo>
                        <a:pt x="3" y="18"/>
                        <a:pt x="3" y="17"/>
                        <a:pt x="3" y="17"/>
                      </a:cubicBezTo>
                      <a:close/>
                      <a:moveTo>
                        <a:pt x="9" y="21"/>
                      </a:moveTo>
                      <a:cubicBezTo>
                        <a:pt x="9" y="21"/>
                        <a:pt x="9" y="21"/>
                        <a:pt x="9" y="21"/>
                      </a:cubicBezTo>
                      <a:cubicBezTo>
                        <a:pt x="9" y="21"/>
                        <a:pt x="9" y="21"/>
                        <a:pt x="9" y="21"/>
                      </a:cubicBezTo>
                      <a:close/>
                      <a:moveTo>
                        <a:pt x="9" y="21"/>
                      </a:moveTo>
                      <a:cubicBezTo>
                        <a:pt x="9" y="21"/>
                        <a:pt x="9" y="21"/>
                        <a:pt x="9" y="21"/>
                      </a:cubicBezTo>
                      <a:cubicBezTo>
                        <a:pt x="9" y="21"/>
                        <a:pt x="9" y="21"/>
                        <a:pt x="9" y="21"/>
                      </a:cubicBezTo>
                      <a:close/>
                      <a:moveTo>
                        <a:pt x="11" y="44"/>
                      </a:move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5"/>
                        <a:pt x="11" y="45"/>
                      </a:cubicBezTo>
                      <a:cubicBezTo>
                        <a:pt x="11" y="45"/>
                        <a:pt x="11" y="44"/>
                        <a:pt x="11" y="44"/>
                      </a:cubicBezTo>
                      <a:cubicBezTo>
                        <a:pt x="11" y="44"/>
                        <a:pt x="11" y="44"/>
                        <a:pt x="10" y="44"/>
                      </a:cubicBezTo>
                      <a:cubicBezTo>
                        <a:pt x="10" y="44"/>
                        <a:pt x="10" y="44"/>
                        <a:pt x="10" y="44"/>
                      </a:cubicBezTo>
                      <a:cubicBezTo>
                        <a:pt x="11" y="44"/>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1" y="45"/>
                      </a:cubicBezTo>
                      <a:cubicBezTo>
                        <a:pt x="11" y="45"/>
                        <a:pt x="11" y="45"/>
                        <a:pt x="11" y="45"/>
                      </a:cubicBezTo>
                      <a:cubicBezTo>
                        <a:pt x="11" y="45"/>
                        <a:pt x="11"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1" y="45"/>
                        <a:pt x="11" y="45"/>
                      </a:cubicBezTo>
                      <a:cubicBezTo>
                        <a:pt x="11" y="45"/>
                        <a:pt x="11" y="45"/>
                        <a:pt x="11" y="45"/>
                      </a:cubicBezTo>
                      <a:cubicBezTo>
                        <a:pt x="11" y="45"/>
                        <a:pt x="11" y="45"/>
                        <a:pt x="11" y="45"/>
                      </a:cubicBezTo>
                      <a:cubicBezTo>
                        <a:pt x="11" y="45"/>
                        <a:pt x="11" y="45"/>
                        <a:pt x="11" y="45"/>
                      </a:cubicBezTo>
                      <a:cubicBezTo>
                        <a:pt x="11" y="46"/>
                        <a:pt x="11" y="46"/>
                        <a:pt x="11" y="45"/>
                      </a:cubicBezTo>
                      <a:cubicBezTo>
                        <a:pt x="10" y="45"/>
                        <a:pt x="10" y="45"/>
                        <a:pt x="10" y="45"/>
                      </a:cubicBezTo>
                      <a:cubicBezTo>
                        <a:pt x="10" y="45"/>
                        <a:pt x="10" y="45"/>
                        <a:pt x="10" y="45"/>
                      </a:cubicBezTo>
                      <a:cubicBezTo>
                        <a:pt x="10" y="45"/>
                        <a:pt x="10" y="45"/>
                        <a:pt x="10" y="45"/>
                      </a:cubicBezTo>
                      <a:cubicBezTo>
                        <a:pt x="10" y="45"/>
                        <a:pt x="10" y="46"/>
                        <a:pt x="10" y="45"/>
                      </a:cubicBezTo>
                      <a:cubicBezTo>
                        <a:pt x="10" y="45"/>
                        <a:pt x="10" y="45"/>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1" y="46"/>
                        <a:pt x="11" y="46"/>
                        <a:pt x="11" y="46"/>
                      </a:cubicBezTo>
                      <a:cubicBezTo>
                        <a:pt x="11" y="46"/>
                        <a:pt x="11" y="46"/>
                        <a:pt x="11" y="46"/>
                      </a:cubicBezTo>
                      <a:cubicBezTo>
                        <a:pt x="11" y="46"/>
                        <a:pt x="11" y="46"/>
                        <a:pt x="11" y="46"/>
                      </a:cubicBezTo>
                      <a:cubicBezTo>
                        <a:pt x="10" y="46"/>
                        <a:pt x="10" y="46"/>
                        <a:pt x="10" y="46"/>
                      </a:cubicBezTo>
                      <a:cubicBezTo>
                        <a:pt x="10" y="46"/>
                        <a:pt x="10" y="46"/>
                        <a:pt x="10" y="46"/>
                      </a:cubicBezTo>
                      <a:cubicBezTo>
                        <a:pt x="10" y="46"/>
                        <a:pt x="10" y="46"/>
                        <a:pt x="10" y="46"/>
                      </a:cubicBezTo>
                      <a:cubicBezTo>
                        <a:pt x="10" y="46"/>
                        <a:pt x="10" y="46"/>
                        <a:pt x="10"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0" y="46"/>
                      </a:cubicBezTo>
                      <a:cubicBezTo>
                        <a:pt x="10" y="46"/>
                        <a:pt x="10" y="46"/>
                        <a:pt x="11" y="46"/>
                      </a:cubicBezTo>
                      <a:cubicBezTo>
                        <a:pt x="11" y="46"/>
                        <a:pt x="11" y="46"/>
                        <a:pt x="11" y="46"/>
                      </a:cubicBezTo>
                      <a:cubicBezTo>
                        <a:pt x="11" y="46"/>
                        <a:pt x="11" y="46"/>
                        <a:pt x="11" y="46"/>
                      </a:cubicBezTo>
                      <a:cubicBezTo>
                        <a:pt x="11" y="46"/>
                        <a:pt x="11" y="47"/>
                        <a:pt x="11" y="47"/>
                      </a:cubicBezTo>
                      <a:cubicBezTo>
                        <a:pt x="11" y="47"/>
                        <a:pt x="11" y="47"/>
                        <a:pt x="11" y="47"/>
                      </a:cubicBezTo>
                      <a:cubicBezTo>
                        <a:pt x="11" y="47"/>
                        <a:pt x="11" y="47"/>
                        <a:pt x="11" y="47"/>
                      </a:cubicBezTo>
                      <a:cubicBezTo>
                        <a:pt x="11" y="47"/>
                        <a:pt x="11" y="47"/>
                        <a:pt x="11" y="47"/>
                      </a:cubicBezTo>
                      <a:cubicBezTo>
                        <a:pt x="11" y="47"/>
                        <a:pt x="11" y="47"/>
                        <a:pt x="11" y="47"/>
                      </a:cubicBezTo>
                      <a:cubicBezTo>
                        <a:pt x="11" y="47"/>
                        <a:pt x="11" y="47"/>
                        <a:pt x="11" y="47"/>
                      </a:cubicBezTo>
                      <a:cubicBezTo>
                        <a:pt x="11" y="47"/>
                        <a:pt x="11" y="47"/>
                        <a:pt x="11" y="47"/>
                      </a:cubicBezTo>
                      <a:cubicBezTo>
                        <a:pt x="11" y="47"/>
                        <a:pt x="11" y="47"/>
                        <a:pt x="11" y="47"/>
                      </a:cubicBezTo>
                      <a:cubicBezTo>
                        <a:pt x="11" y="47"/>
                        <a:pt x="11"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6"/>
                        <a:pt x="10" y="46"/>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6"/>
                        <a:pt x="10" y="46"/>
                      </a:cubicBezTo>
                      <a:cubicBezTo>
                        <a:pt x="10" y="46"/>
                        <a:pt x="10" y="46"/>
                        <a:pt x="10" y="46"/>
                      </a:cubicBezTo>
                      <a:cubicBezTo>
                        <a:pt x="10" y="46"/>
                        <a:pt x="10" y="46"/>
                        <a:pt x="10" y="46"/>
                      </a:cubicBezTo>
                      <a:cubicBezTo>
                        <a:pt x="10" y="46"/>
                        <a:pt x="10" y="46"/>
                        <a:pt x="10" y="46"/>
                      </a:cubicBezTo>
                      <a:cubicBezTo>
                        <a:pt x="9" y="46"/>
                        <a:pt x="9" y="46"/>
                        <a:pt x="9" y="46"/>
                      </a:cubicBezTo>
                      <a:cubicBezTo>
                        <a:pt x="9" y="46"/>
                        <a:pt x="9" y="46"/>
                        <a:pt x="9" y="46"/>
                      </a:cubicBezTo>
                      <a:cubicBezTo>
                        <a:pt x="9" y="46"/>
                        <a:pt x="9" y="46"/>
                        <a:pt x="9" y="46"/>
                      </a:cubicBezTo>
                      <a:cubicBezTo>
                        <a:pt x="9" y="46"/>
                        <a:pt x="9" y="46"/>
                        <a:pt x="9" y="46"/>
                      </a:cubicBezTo>
                      <a:cubicBezTo>
                        <a:pt x="9" y="46"/>
                        <a:pt x="10" y="46"/>
                        <a:pt x="10" y="46"/>
                      </a:cubicBezTo>
                      <a:cubicBezTo>
                        <a:pt x="10" y="46"/>
                        <a:pt x="10"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8" y="47"/>
                        <a:pt x="9" y="47"/>
                        <a:pt x="9" y="47"/>
                      </a:cubicBezTo>
                      <a:cubicBezTo>
                        <a:pt x="8" y="47"/>
                        <a:pt x="8" y="46"/>
                        <a:pt x="8" y="46"/>
                      </a:cubicBezTo>
                      <a:cubicBezTo>
                        <a:pt x="8" y="46"/>
                        <a:pt x="8" y="46"/>
                        <a:pt x="8" y="46"/>
                      </a:cubicBezTo>
                      <a:cubicBezTo>
                        <a:pt x="8"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4"/>
                        <a:pt x="11" y="44"/>
                        <a:pt x="11" y="44"/>
                      </a:cubicBezTo>
                      <a:cubicBezTo>
                        <a:pt x="11" y="44"/>
                        <a:pt x="11" y="44"/>
                        <a:pt x="11" y="44"/>
                      </a:cubicBezTo>
                      <a:cubicBezTo>
                        <a:pt x="11" y="44"/>
                        <a:pt x="11" y="44"/>
                        <a:pt x="11" y="44"/>
                      </a:cubicBezTo>
                      <a:cubicBezTo>
                        <a:pt x="11" y="44"/>
                        <a:pt x="11" y="44"/>
                        <a:pt x="10" y="44"/>
                      </a:cubicBezTo>
                      <a:cubicBezTo>
                        <a:pt x="11" y="44"/>
                        <a:pt x="11" y="44"/>
                        <a:pt x="11" y="44"/>
                      </a:cubicBezTo>
                      <a:cubicBezTo>
                        <a:pt x="11" y="44"/>
                        <a:pt x="11" y="44"/>
                        <a:pt x="11" y="44"/>
                      </a:cubicBezTo>
                      <a:cubicBezTo>
                        <a:pt x="11" y="44"/>
                        <a:pt x="11" y="44"/>
                        <a:pt x="11" y="44"/>
                      </a:cubicBezTo>
                      <a:cubicBezTo>
                        <a:pt x="11" y="44"/>
                        <a:pt x="11" y="44"/>
                        <a:pt x="11" y="43"/>
                      </a:cubicBezTo>
                      <a:cubicBezTo>
                        <a:pt x="11" y="43"/>
                        <a:pt x="11" y="43"/>
                        <a:pt x="11" y="44"/>
                      </a:cubicBezTo>
                      <a:cubicBezTo>
                        <a:pt x="11" y="44"/>
                        <a:pt x="11" y="44"/>
                        <a:pt x="11" y="44"/>
                      </a:cubicBezTo>
                      <a:cubicBezTo>
                        <a:pt x="11" y="44"/>
                        <a:pt x="11" y="44"/>
                        <a:pt x="11" y="44"/>
                      </a:cubicBezTo>
                      <a:cubicBezTo>
                        <a:pt x="11" y="44"/>
                        <a:pt x="11" y="44"/>
                        <a:pt x="11" y="44"/>
                      </a:cubicBezTo>
                      <a:cubicBezTo>
                        <a:pt x="11" y="44"/>
                        <a:pt x="11" y="44"/>
                        <a:pt x="11" y="44"/>
                      </a:cubicBezTo>
                      <a:close/>
                      <a:moveTo>
                        <a:pt x="11" y="44"/>
                      </a:moveTo>
                      <a:cubicBezTo>
                        <a:pt x="11" y="44"/>
                        <a:pt x="11" y="44"/>
                        <a:pt x="11" y="44"/>
                      </a:cubicBezTo>
                      <a:cubicBezTo>
                        <a:pt x="11" y="44"/>
                        <a:pt x="11" y="44"/>
                        <a:pt x="11" y="44"/>
                      </a:cubicBezTo>
                      <a:close/>
                      <a:moveTo>
                        <a:pt x="12" y="43"/>
                      </a:move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2" y="43"/>
                      </a:cubicBezTo>
                      <a:cubicBezTo>
                        <a:pt x="12" y="43"/>
                        <a:pt x="12" y="43"/>
                        <a:pt x="12" y="43"/>
                      </a:cubicBezTo>
                      <a:close/>
                      <a:moveTo>
                        <a:pt x="11" y="47"/>
                      </a:moveTo>
                      <a:cubicBezTo>
                        <a:pt x="11" y="47"/>
                        <a:pt x="11" y="47"/>
                        <a:pt x="11"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8"/>
                        <a:pt x="9" y="48"/>
                      </a:cubicBezTo>
                      <a:cubicBezTo>
                        <a:pt x="9" y="48"/>
                        <a:pt x="9" y="48"/>
                        <a:pt x="9" y="48"/>
                      </a:cubicBezTo>
                      <a:cubicBezTo>
                        <a:pt x="9" y="48"/>
                        <a:pt x="9" y="48"/>
                        <a:pt x="9" y="48"/>
                      </a:cubicBezTo>
                      <a:cubicBezTo>
                        <a:pt x="9" y="48"/>
                        <a:pt x="9" y="48"/>
                        <a:pt x="10" y="48"/>
                      </a:cubicBezTo>
                      <a:cubicBezTo>
                        <a:pt x="10" y="48"/>
                        <a:pt x="10" y="48"/>
                        <a:pt x="10" y="48"/>
                      </a:cubicBezTo>
                      <a:cubicBezTo>
                        <a:pt x="10" y="48"/>
                        <a:pt x="10" y="48"/>
                        <a:pt x="10" y="48"/>
                      </a:cubicBezTo>
                      <a:cubicBezTo>
                        <a:pt x="10" y="48"/>
                        <a:pt x="10" y="48"/>
                        <a:pt x="10" y="48"/>
                      </a:cubicBezTo>
                      <a:cubicBezTo>
                        <a:pt x="10" y="48"/>
                        <a:pt x="10" y="48"/>
                        <a:pt x="10" y="48"/>
                      </a:cubicBezTo>
                      <a:cubicBezTo>
                        <a:pt x="10" y="48"/>
                        <a:pt x="10" y="48"/>
                        <a:pt x="10" y="48"/>
                      </a:cubicBezTo>
                      <a:cubicBezTo>
                        <a:pt x="10" y="47"/>
                        <a:pt x="10" y="47"/>
                        <a:pt x="10" y="47"/>
                      </a:cubicBezTo>
                      <a:cubicBezTo>
                        <a:pt x="10" y="47"/>
                        <a:pt x="10" y="47"/>
                        <a:pt x="10" y="47"/>
                      </a:cubicBezTo>
                      <a:cubicBezTo>
                        <a:pt x="10" y="48"/>
                        <a:pt x="10" y="48"/>
                        <a:pt x="10" y="48"/>
                      </a:cubicBezTo>
                      <a:cubicBezTo>
                        <a:pt x="10" y="48"/>
                        <a:pt x="10" y="48"/>
                        <a:pt x="10" y="48"/>
                      </a:cubicBezTo>
                      <a:cubicBezTo>
                        <a:pt x="10" y="47"/>
                        <a:pt x="10" y="47"/>
                        <a:pt x="10" y="47"/>
                      </a:cubicBezTo>
                      <a:cubicBezTo>
                        <a:pt x="10" y="47"/>
                        <a:pt x="10" y="47"/>
                        <a:pt x="10" y="47"/>
                      </a:cubicBezTo>
                      <a:cubicBezTo>
                        <a:pt x="10" y="47"/>
                        <a:pt x="10" y="47"/>
                        <a:pt x="10" y="47"/>
                      </a:cubicBezTo>
                      <a:cubicBezTo>
                        <a:pt x="11" y="47"/>
                        <a:pt x="10" y="47"/>
                        <a:pt x="10" y="47"/>
                      </a:cubicBezTo>
                      <a:cubicBezTo>
                        <a:pt x="10" y="47"/>
                        <a:pt x="10" y="47"/>
                        <a:pt x="11" y="47"/>
                      </a:cubicBezTo>
                      <a:cubicBezTo>
                        <a:pt x="11" y="47"/>
                        <a:pt x="11" y="47"/>
                        <a:pt x="11" y="47"/>
                      </a:cubicBezTo>
                      <a:cubicBezTo>
                        <a:pt x="11" y="47"/>
                        <a:pt x="11" y="47"/>
                        <a:pt x="11" y="47"/>
                      </a:cubicBezTo>
                      <a:close/>
                      <a:moveTo>
                        <a:pt x="9" y="44"/>
                      </a:move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lose/>
                      <a:moveTo>
                        <a:pt x="11" y="43"/>
                      </a:moveTo>
                      <a:cubicBezTo>
                        <a:pt x="11" y="43"/>
                        <a:pt x="11" y="43"/>
                        <a:pt x="11" y="43"/>
                      </a:cubicBezTo>
                      <a:cubicBezTo>
                        <a:pt x="11" y="43"/>
                        <a:pt x="11" y="43"/>
                        <a:pt x="11" y="43"/>
                      </a:cubicBezTo>
                      <a:cubicBezTo>
                        <a:pt x="11" y="43"/>
                        <a:pt x="11" y="43"/>
                        <a:pt x="11" y="43"/>
                      </a:cubicBezTo>
                      <a:cubicBezTo>
                        <a:pt x="11" y="43"/>
                        <a:pt x="11" y="43"/>
                        <a:pt x="11" y="43"/>
                      </a:cubicBezTo>
                      <a:close/>
                      <a:moveTo>
                        <a:pt x="11" y="43"/>
                      </a:moveTo>
                      <a:cubicBezTo>
                        <a:pt x="11" y="43"/>
                        <a:pt x="11" y="43"/>
                        <a:pt x="11" y="43"/>
                      </a:cubicBezTo>
                      <a:cubicBezTo>
                        <a:pt x="11" y="43"/>
                        <a:pt x="11" y="43"/>
                        <a:pt x="11" y="43"/>
                      </a:cubicBezTo>
                      <a:cubicBezTo>
                        <a:pt x="11" y="43"/>
                        <a:pt x="11" y="43"/>
                        <a:pt x="11" y="43"/>
                      </a:cubicBezTo>
                      <a:cubicBezTo>
                        <a:pt x="11" y="43"/>
                        <a:pt x="11" y="43"/>
                        <a:pt x="11" y="43"/>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54" name="Freeform 724">
                  <a:extLst>
                    <a:ext uri="{FF2B5EF4-FFF2-40B4-BE49-F238E27FC236}">
                      <a16:creationId xmlns:a16="http://schemas.microsoft.com/office/drawing/2014/main" id="{0A532994-7F92-AA85-6712-0ADE8FFC96A5}"/>
                    </a:ext>
                  </a:extLst>
                </p:cNvPr>
                <p:cNvSpPr>
                  <a:spLocks noEditPoints="1"/>
                </p:cNvSpPr>
                <p:nvPr/>
              </p:nvSpPr>
              <p:spPr bwMode="auto">
                <a:xfrm>
                  <a:off x="10117138" y="6291263"/>
                  <a:ext cx="87312" cy="117475"/>
                </a:xfrm>
                <a:custGeom>
                  <a:avLst/>
                  <a:gdLst>
                    <a:gd name="T0" fmla="*/ 18 w 21"/>
                    <a:gd name="T1" fmla="*/ 20 h 28"/>
                    <a:gd name="T2" fmla="*/ 18 w 21"/>
                    <a:gd name="T3" fmla="*/ 10 h 28"/>
                    <a:gd name="T4" fmla="*/ 17 w 21"/>
                    <a:gd name="T5" fmla="*/ 11 h 28"/>
                    <a:gd name="T6" fmla="*/ 16 w 21"/>
                    <a:gd name="T7" fmla="*/ 11 h 28"/>
                    <a:gd name="T8" fmla="*/ 15 w 21"/>
                    <a:gd name="T9" fmla="*/ 10 h 28"/>
                    <a:gd name="T10" fmla="*/ 13 w 21"/>
                    <a:gd name="T11" fmla="*/ 7 h 28"/>
                    <a:gd name="T12" fmla="*/ 11 w 21"/>
                    <a:gd name="T13" fmla="*/ 7 h 28"/>
                    <a:gd name="T14" fmla="*/ 10 w 21"/>
                    <a:gd name="T15" fmla="*/ 5 h 28"/>
                    <a:gd name="T16" fmla="*/ 10 w 21"/>
                    <a:gd name="T17" fmla="*/ 3 h 28"/>
                    <a:gd name="T18" fmla="*/ 11 w 21"/>
                    <a:gd name="T19" fmla="*/ 1 h 28"/>
                    <a:gd name="T20" fmla="*/ 10 w 21"/>
                    <a:gd name="T21" fmla="*/ 1 h 28"/>
                    <a:gd name="T22" fmla="*/ 9 w 21"/>
                    <a:gd name="T23" fmla="*/ 2 h 28"/>
                    <a:gd name="T24" fmla="*/ 7 w 21"/>
                    <a:gd name="T25" fmla="*/ 2 h 28"/>
                    <a:gd name="T26" fmla="*/ 6 w 21"/>
                    <a:gd name="T27" fmla="*/ 2 h 28"/>
                    <a:gd name="T28" fmla="*/ 5 w 21"/>
                    <a:gd name="T29" fmla="*/ 4 h 28"/>
                    <a:gd name="T30" fmla="*/ 4 w 21"/>
                    <a:gd name="T31" fmla="*/ 5 h 28"/>
                    <a:gd name="T32" fmla="*/ 3 w 21"/>
                    <a:gd name="T33" fmla="*/ 6 h 28"/>
                    <a:gd name="T34" fmla="*/ 1 w 21"/>
                    <a:gd name="T35" fmla="*/ 6 h 28"/>
                    <a:gd name="T36" fmla="*/ 1 w 21"/>
                    <a:gd name="T37" fmla="*/ 7 h 28"/>
                    <a:gd name="T38" fmla="*/ 0 w 21"/>
                    <a:gd name="T39" fmla="*/ 8 h 28"/>
                    <a:gd name="T40" fmla="*/ 0 w 21"/>
                    <a:gd name="T41" fmla="*/ 9 h 28"/>
                    <a:gd name="T42" fmla="*/ 0 w 21"/>
                    <a:gd name="T43" fmla="*/ 10 h 28"/>
                    <a:gd name="T44" fmla="*/ 1 w 21"/>
                    <a:gd name="T45" fmla="*/ 12 h 28"/>
                    <a:gd name="T46" fmla="*/ 1 w 21"/>
                    <a:gd name="T47" fmla="*/ 13 h 28"/>
                    <a:gd name="T48" fmla="*/ 4 w 21"/>
                    <a:gd name="T49" fmla="*/ 13 h 28"/>
                    <a:gd name="T50" fmla="*/ 5 w 21"/>
                    <a:gd name="T51" fmla="*/ 15 h 28"/>
                    <a:gd name="T52" fmla="*/ 5 w 21"/>
                    <a:gd name="T53" fmla="*/ 15 h 28"/>
                    <a:gd name="T54" fmla="*/ 8 w 21"/>
                    <a:gd name="T55" fmla="*/ 15 h 28"/>
                    <a:gd name="T56" fmla="*/ 6 w 21"/>
                    <a:gd name="T57" fmla="*/ 18 h 28"/>
                    <a:gd name="T58" fmla="*/ 7 w 21"/>
                    <a:gd name="T59" fmla="*/ 20 h 28"/>
                    <a:gd name="T60" fmla="*/ 7 w 21"/>
                    <a:gd name="T61" fmla="*/ 21 h 28"/>
                    <a:gd name="T62" fmla="*/ 7 w 21"/>
                    <a:gd name="T63" fmla="*/ 21 h 28"/>
                    <a:gd name="T64" fmla="*/ 7 w 21"/>
                    <a:gd name="T65" fmla="*/ 22 h 28"/>
                    <a:gd name="T66" fmla="*/ 7 w 21"/>
                    <a:gd name="T67" fmla="*/ 24 h 28"/>
                    <a:gd name="T68" fmla="*/ 7 w 21"/>
                    <a:gd name="T69" fmla="*/ 25 h 28"/>
                    <a:gd name="T70" fmla="*/ 7 w 21"/>
                    <a:gd name="T71" fmla="*/ 27 h 28"/>
                    <a:gd name="T72" fmla="*/ 8 w 21"/>
                    <a:gd name="T73" fmla="*/ 27 h 28"/>
                    <a:gd name="T74" fmla="*/ 10 w 21"/>
                    <a:gd name="T75" fmla="*/ 27 h 28"/>
                    <a:gd name="T76" fmla="*/ 11 w 21"/>
                    <a:gd name="T77" fmla="*/ 26 h 28"/>
                    <a:gd name="T78" fmla="*/ 12 w 21"/>
                    <a:gd name="T79" fmla="*/ 24 h 28"/>
                    <a:gd name="T80" fmla="*/ 15 w 21"/>
                    <a:gd name="T81" fmla="*/ 21 h 28"/>
                    <a:gd name="T82" fmla="*/ 18 w 21"/>
                    <a:gd name="T83" fmla="*/ 20 h 28"/>
                    <a:gd name="T84" fmla="*/ 18 w 21"/>
                    <a:gd name="T85" fmla="*/ 19 h 28"/>
                    <a:gd name="T86" fmla="*/ 17 w 21"/>
                    <a:gd name="T87" fmla="*/ 20 h 28"/>
                    <a:gd name="T88" fmla="*/ 18 w 21"/>
                    <a:gd name="T89" fmla="*/ 19 h 28"/>
                    <a:gd name="T90" fmla="*/ 17 w 21"/>
                    <a:gd name="T91" fmla="*/ 18 h 28"/>
                    <a:gd name="T92" fmla="*/ 18 w 21"/>
                    <a:gd name="T93" fmla="*/ 17 h 28"/>
                    <a:gd name="T94" fmla="*/ 19 w 21"/>
                    <a:gd name="T95" fmla="*/ 14 h 28"/>
                    <a:gd name="T96" fmla="*/ 21 w 21"/>
                    <a:gd name="T97"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28">
                      <a:moveTo>
                        <a:pt x="18" y="20"/>
                      </a:moveTo>
                      <a:cubicBezTo>
                        <a:pt x="18" y="20"/>
                        <a:pt x="18" y="19"/>
                        <a:pt x="18" y="19"/>
                      </a:cubicBezTo>
                      <a:cubicBezTo>
                        <a:pt x="18" y="19"/>
                        <a:pt x="19" y="19"/>
                        <a:pt x="19" y="19"/>
                      </a:cubicBezTo>
                      <a:cubicBezTo>
                        <a:pt x="19" y="20"/>
                        <a:pt x="18" y="20"/>
                        <a:pt x="18" y="20"/>
                      </a:cubicBezTo>
                      <a:cubicBezTo>
                        <a:pt x="18" y="20"/>
                        <a:pt x="18" y="20"/>
                        <a:pt x="18" y="20"/>
                      </a:cubicBezTo>
                      <a:close/>
                      <a:moveTo>
                        <a:pt x="19" y="10"/>
                      </a:moveTo>
                      <a:cubicBezTo>
                        <a:pt x="19" y="10"/>
                        <a:pt x="19" y="10"/>
                        <a:pt x="19" y="10"/>
                      </a:cubicBezTo>
                      <a:cubicBezTo>
                        <a:pt x="19" y="10"/>
                        <a:pt x="18" y="10"/>
                        <a:pt x="18" y="10"/>
                      </a:cubicBezTo>
                      <a:cubicBezTo>
                        <a:pt x="18" y="10"/>
                        <a:pt x="18" y="10"/>
                        <a:pt x="18" y="10"/>
                      </a:cubicBezTo>
                      <a:cubicBezTo>
                        <a:pt x="18" y="11"/>
                        <a:pt x="18" y="11"/>
                        <a:pt x="18" y="11"/>
                      </a:cubicBezTo>
                      <a:cubicBezTo>
                        <a:pt x="17" y="11"/>
                        <a:pt x="17" y="11"/>
                        <a:pt x="17" y="11"/>
                      </a:cubicBezTo>
                      <a:cubicBezTo>
                        <a:pt x="17" y="11"/>
                        <a:pt x="17" y="11"/>
                        <a:pt x="17" y="11"/>
                      </a:cubicBezTo>
                      <a:cubicBezTo>
                        <a:pt x="16" y="12"/>
                        <a:pt x="16" y="12"/>
                        <a:pt x="16" y="12"/>
                      </a:cubicBezTo>
                      <a:cubicBezTo>
                        <a:pt x="16" y="12"/>
                        <a:pt x="16" y="12"/>
                        <a:pt x="16" y="12"/>
                      </a:cubicBezTo>
                      <a:cubicBezTo>
                        <a:pt x="16" y="12"/>
                        <a:pt x="16" y="11"/>
                        <a:pt x="16" y="11"/>
                      </a:cubicBezTo>
                      <a:cubicBezTo>
                        <a:pt x="16" y="11"/>
                        <a:pt x="16" y="11"/>
                        <a:pt x="16" y="11"/>
                      </a:cubicBezTo>
                      <a:cubicBezTo>
                        <a:pt x="16" y="11"/>
                        <a:pt x="16" y="11"/>
                        <a:pt x="16" y="11"/>
                      </a:cubicBezTo>
                      <a:cubicBezTo>
                        <a:pt x="16" y="10"/>
                        <a:pt x="16" y="10"/>
                        <a:pt x="16" y="10"/>
                      </a:cubicBezTo>
                      <a:cubicBezTo>
                        <a:pt x="15" y="10"/>
                        <a:pt x="15" y="10"/>
                        <a:pt x="15" y="10"/>
                      </a:cubicBezTo>
                      <a:cubicBezTo>
                        <a:pt x="15" y="10"/>
                        <a:pt x="15" y="10"/>
                        <a:pt x="15" y="10"/>
                      </a:cubicBezTo>
                      <a:cubicBezTo>
                        <a:pt x="14" y="10"/>
                        <a:pt x="14" y="10"/>
                        <a:pt x="14" y="10"/>
                      </a:cubicBezTo>
                      <a:cubicBezTo>
                        <a:pt x="13" y="9"/>
                        <a:pt x="13" y="9"/>
                        <a:pt x="13" y="9"/>
                      </a:cubicBezTo>
                      <a:cubicBezTo>
                        <a:pt x="13" y="7"/>
                        <a:pt x="13" y="7"/>
                        <a:pt x="13" y="7"/>
                      </a:cubicBezTo>
                      <a:cubicBezTo>
                        <a:pt x="13" y="7"/>
                        <a:pt x="13" y="7"/>
                        <a:pt x="13"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5"/>
                        <a:pt x="11" y="5"/>
                        <a:pt x="11" y="5"/>
                      </a:cubicBezTo>
                      <a:cubicBezTo>
                        <a:pt x="10" y="5"/>
                        <a:pt x="10" y="5"/>
                        <a:pt x="10" y="5"/>
                      </a:cubicBezTo>
                      <a:cubicBezTo>
                        <a:pt x="10" y="5"/>
                        <a:pt x="10" y="5"/>
                        <a:pt x="10" y="5"/>
                      </a:cubicBezTo>
                      <a:cubicBezTo>
                        <a:pt x="10" y="4"/>
                        <a:pt x="10" y="4"/>
                        <a:pt x="10" y="4"/>
                      </a:cubicBezTo>
                      <a:cubicBezTo>
                        <a:pt x="10" y="3"/>
                        <a:pt x="10" y="3"/>
                        <a:pt x="10" y="3"/>
                      </a:cubicBezTo>
                      <a:cubicBezTo>
                        <a:pt x="10" y="3"/>
                        <a:pt x="10" y="3"/>
                        <a:pt x="10" y="3"/>
                      </a:cubicBezTo>
                      <a:cubicBezTo>
                        <a:pt x="10" y="3"/>
                        <a:pt x="10" y="3"/>
                        <a:pt x="10" y="3"/>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0" y="0"/>
                        <a:pt x="10" y="0"/>
                        <a:pt x="10" y="0"/>
                      </a:cubicBezTo>
                      <a:cubicBezTo>
                        <a:pt x="10" y="1"/>
                        <a:pt x="10" y="1"/>
                        <a:pt x="10" y="1"/>
                      </a:cubicBezTo>
                      <a:cubicBezTo>
                        <a:pt x="10" y="1"/>
                        <a:pt x="10" y="1"/>
                        <a:pt x="10" y="1"/>
                      </a:cubicBezTo>
                      <a:cubicBezTo>
                        <a:pt x="10" y="1"/>
                        <a:pt x="10" y="1"/>
                        <a:pt x="10" y="1"/>
                      </a:cubicBezTo>
                      <a:cubicBezTo>
                        <a:pt x="9" y="1"/>
                        <a:pt x="9" y="1"/>
                        <a:pt x="9" y="1"/>
                      </a:cubicBezTo>
                      <a:cubicBezTo>
                        <a:pt x="9" y="2"/>
                        <a:pt x="9" y="2"/>
                        <a:pt x="9" y="2"/>
                      </a:cubicBezTo>
                      <a:cubicBezTo>
                        <a:pt x="9" y="2"/>
                        <a:pt x="9" y="2"/>
                        <a:pt x="9" y="2"/>
                      </a:cubicBezTo>
                      <a:cubicBezTo>
                        <a:pt x="8" y="1"/>
                        <a:pt x="8" y="1"/>
                        <a:pt x="8" y="1"/>
                      </a:cubicBezTo>
                      <a:cubicBezTo>
                        <a:pt x="8" y="2"/>
                        <a:pt x="8" y="2"/>
                        <a:pt x="8"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3"/>
                        <a:pt x="6" y="3"/>
                      </a:cubicBezTo>
                      <a:cubicBezTo>
                        <a:pt x="6" y="3"/>
                        <a:pt x="5" y="3"/>
                        <a:pt x="5" y="3"/>
                      </a:cubicBezTo>
                      <a:cubicBezTo>
                        <a:pt x="5" y="3"/>
                        <a:pt x="5" y="3"/>
                        <a:pt x="5" y="3"/>
                      </a:cubicBezTo>
                      <a:cubicBezTo>
                        <a:pt x="5" y="4"/>
                        <a:pt x="5" y="4"/>
                        <a:pt x="5" y="4"/>
                      </a:cubicBezTo>
                      <a:cubicBezTo>
                        <a:pt x="5" y="4"/>
                        <a:pt x="5" y="4"/>
                        <a:pt x="5" y="4"/>
                      </a:cubicBezTo>
                      <a:cubicBezTo>
                        <a:pt x="5" y="4"/>
                        <a:pt x="5" y="5"/>
                        <a:pt x="5" y="5"/>
                      </a:cubicBezTo>
                      <a:cubicBezTo>
                        <a:pt x="4" y="5"/>
                        <a:pt x="4" y="5"/>
                        <a:pt x="4" y="5"/>
                      </a:cubicBezTo>
                      <a:cubicBezTo>
                        <a:pt x="4" y="5"/>
                        <a:pt x="4" y="5"/>
                        <a:pt x="4" y="5"/>
                      </a:cubicBezTo>
                      <a:cubicBezTo>
                        <a:pt x="4" y="5"/>
                        <a:pt x="4" y="5"/>
                        <a:pt x="4" y="5"/>
                      </a:cubicBezTo>
                      <a:cubicBezTo>
                        <a:pt x="4" y="5"/>
                        <a:pt x="4" y="5"/>
                        <a:pt x="4" y="5"/>
                      </a:cubicBezTo>
                      <a:cubicBezTo>
                        <a:pt x="4" y="5"/>
                        <a:pt x="3" y="5"/>
                        <a:pt x="3" y="5"/>
                      </a:cubicBezTo>
                      <a:cubicBezTo>
                        <a:pt x="3" y="6"/>
                        <a:pt x="3" y="6"/>
                        <a:pt x="3" y="6"/>
                      </a:cubicBezTo>
                      <a:cubicBezTo>
                        <a:pt x="3"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0" y="7"/>
                        <a:pt x="0" y="7"/>
                        <a:pt x="0" y="7"/>
                      </a:cubicBezTo>
                      <a:cubicBezTo>
                        <a:pt x="0" y="7"/>
                        <a:pt x="0" y="8"/>
                        <a:pt x="0" y="8"/>
                      </a:cubicBezTo>
                      <a:cubicBezTo>
                        <a:pt x="0" y="8"/>
                        <a:pt x="0" y="8"/>
                        <a:pt x="0" y="8"/>
                      </a:cubicBezTo>
                      <a:cubicBezTo>
                        <a:pt x="0" y="8"/>
                        <a:pt x="0" y="8"/>
                        <a:pt x="0" y="8"/>
                      </a:cubicBezTo>
                      <a:cubicBezTo>
                        <a:pt x="0" y="8"/>
                        <a:pt x="0" y="8"/>
                        <a:pt x="0" y="8"/>
                      </a:cubicBezTo>
                      <a:cubicBezTo>
                        <a:pt x="0" y="8"/>
                        <a:pt x="0" y="9"/>
                        <a:pt x="0" y="9"/>
                      </a:cubicBezTo>
                      <a:cubicBezTo>
                        <a:pt x="0" y="9"/>
                        <a:pt x="0" y="9"/>
                        <a:pt x="0" y="9"/>
                      </a:cubicBezTo>
                      <a:cubicBezTo>
                        <a:pt x="0" y="9"/>
                        <a:pt x="0" y="9"/>
                        <a:pt x="0" y="9"/>
                      </a:cubicBezTo>
                      <a:cubicBezTo>
                        <a:pt x="0" y="9"/>
                        <a:pt x="0" y="9"/>
                        <a:pt x="0" y="9"/>
                      </a:cubicBezTo>
                      <a:cubicBezTo>
                        <a:pt x="0" y="9"/>
                        <a:pt x="0" y="9"/>
                        <a:pt x="0" y="9"/>
                      </a:cubicBezTo>
                      <a:cubicBezTo>
                        <a:pt x="0" y="10"/>
                        <a:pt x="0" y="10"/>
                        <a:pt x="0" y="10"/>
                      </a:cubicBezTo>
                      <a:cubicBezTo>
                        <a:pt x="0" y="10"/>
                        <a:pt x="0" y="10"/>
                        <a:pt x="0" y="10"/>
                      </a:cubicBezTo>
                      <a:cubicBezTo>
                        <a:pt x="0" y="11"/>
                        <a:pt x="0" y="11"/>
                        <a:pt x="0" y="11"/>
                      </a:cubicBezTo>
                      <a:cubicBezTo>
                        <a:pt x="0" y="11"/>
                        <a:pt x="1" y="11"/>
                        <a:pt x="1" y="11"/>
                      </a:cubicBezTo>
                      <a:cubicBezTo>
                        <a:pt x="1" y="11"/>
                        <a:pt x="1" y="11"/>
                        <a:pt x="1" y="11"/>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2" y="14"/>
                        <a:pt x="2" y="14"/>
                        <a:pt x="2" y="14"/>
                      </a:cubicBezTo>
                      <a:cubicBezTo>
                        <a:pt x="4" y="13"/>
                        <a:pt x="4" y="13"/>
                        <a:pt x="4" y="13"/>
                      </a:cubicBezTo>
                      <a:cubicBezTo>
                        <a:pt x="4" y="13"/>
                        <a:pt x="4" y="14"/>
                        <a:pt x="4" y="14"/>
                      </a:cubicBezTo>
                      <a:cubicBezTo>
                        <a:pt x="4" y="14"/>
                        <a:pt x="4" y="14"/>
                        <a:pt x="4" y="14"/>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4"/>
                        <a:pt x="6" y="14"/>
                        <a:pt x="6" y="14"/>
                      </a:cubicBezTo>
                      <a:cubicBezTo>
                        <a:pt x="6" y="14"/>
                        <a:pt x="6" y="14"/>
                        <a:pt x="6" y="14"/>
                      </a:cubicBezTo>
                      <a:cubicBezTo>
                        <a:pt x="8" y="15"/>
                        <a:pt x="8" y="15"/>
                        <a:pt x="8" y="15"/>
                      </a:cubicBezTo>
                      <a:cubicBezTo>
                        <a:pt x="8" y="15"/>
                        <a:pt x="8" y="15"/>
                        <a:pt x="8" y="15"/>
                      </a:cubicBezTo>
                      <a:cubicBezTo>
                        <a:pt x="7" y="15"/>
                        <a:pt x="7" y="15"/>
                        <a:pt x="7" y="15"/>
                      </a:cubicBezTo>
                      <a:cubicBezTo>
                        <a:pt x="7" y="16"/>
                        <a:pt x="7" y="16"/>
                        <a:pt x="7" y="16"/>
                      </a:cubicBezTo>
                      <a:cubicBezTo>
                        <a:pt x="6" y="18"/>
                        <a:pt x="6" y="18"/>
                        <a:pt x="6" y="18"/>
                      </a:cubicBezTo>
                      <a:cubicBezTo>
                        <a:pt x="6" y="18"/>
                        <a:pt x="6" y="18"/>
                        <a:pt x="6" y="18"/>
                      </a:cubicBezTo>
                      <a:cubicBezTo>
                        <a:pt x="6" y="19"/>
                        <a:pt x="6" y="19"/>
                        <a:pt x="6" y="19"/>
                      </a:cubicBezTo>
                      <a:cubicBezTo>
                        <a:pt x="6" y="20"/>
                        <a:pt x="6" y="20"/>
                        <a:pt x="6" y="20"/>
                      </a:cubicBezTo>
                      <a:cubicBezTo>
                        <a:pt x="6" y="20"/>
                        <a:pt x="7" y="20"/>
                        <a:pt x="7" y="20"/>
                      </a:cubicBezTo>
                      <a:cubicBezTo>
                        <a:pt x="7" y="20"/>
                        <a:pt x="7" y="20"/>
                        <a:pt x="7" y="20"/>
                      </a:cubicBezTo>
                      <a:cubicBezTo>
                        <a:pt x="7" y="20"/>
                        <a:pt x="7" y="20"/>
                        <a:pt x="7" y="20"/>
                      </a:cubicBezTo>
                      <a:cubicBezTo>
                        <a:pt x="7" y="20"/>
                        <a:pt x="7" y="20"/>
                        <a:pt x="7" y="20"/>
                      </a:cubicBezTo>
                      <a:cubicBezTo>
                        <a:pt x="7" y="20"/>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3"/>
                        <a:pt x="7" y="23"/>
                        <a:pt x="7" y="23"/>
                      </a:cubicBezTo>
                      <a:cubicBezTo>
                        <a:pt x="7" y="23"/>
                        <a:pt x="7" y="23"/>
                        <a:pt x="7" y="23"/>
                      </a:cubicBezTo>
                      <a:cubicBezTo>
                        <a:pt x="7" y="24"/>
                        <a:pt x="7" y="24"/>
                        <a:pt x="7" y="24"/>
                      </a:cubicBezTo>
                      <a:cubicBezTo>
                        <a:pt x="7" y="24"/>
                        <a:pt x="7" y="24"/>
                        <a:pt x="7" y="24"/>
                      </a:cubicBezTo>
                      <a:cubicBezTo>
                        <a:pt x="7" y="24"/>
                        <a:pt x="7" y="25"/>
                        <a:pt x="7" y="25"/>
                      </a:cubicBezTo>
                      <a:cubicBezTo>
                        <a:pt x="7" y="25"/>
                        <a:pt x="7" y="25"/>
                        <a:pt x="7" y="25"/>
                      </a:cubicBezTo>
                      <a:cubicBezTo>
                        <a:pt x="7" y="25"/>
                        <a:pt x="7" y="25"/>
                        <a:pt x="7" y="25"/>
                      </a:cubicBezTo>
                      <a:cubicBezTo>
                        <a:pt x="7" y="25"/>
                        <a:pt x="7" y="26"/>
                        <a:pt x="7" y="26"/>
                      </a:cubicBezTo>
                      <a:cubicBezTo>
                        <a:pt x="7" y="26"/>
                        <a:pt x="8" y="26"/>
                        <a:pt x="8" y="26"/>
                      </a:cubicBezTo>
                      <a:cubicBezTo>
                        <a:pt x="8" y="26"/>
                        <a:pt x="8" y="27"/>
                        <a:pt x="8" y="27"/>
                      </a:cubicBezTo>
                      <a:cubicBezTo>
                        <a:pt x="8" y="27"/>
                        <a:pt x="7" y="27"/>
                        <a:pt x="7" y="27"/>
                      </a:cubicBezTo>
                      <a:cubicBezTo>
                        <a:pt x="7" y="27"/>
                        <a:pt x="8" y="27"/>
                        <a:pt x="8" y="27"/>
                      </a:cubicBezTo>
                      <a:cubicBezTo>
                        <a:pt x="8" y="28"/>
                        <a:pt x="8" y="28"/>
                        <a:pt x="8" y="28"/>
                      </a:cubicBezTo>
                      <a:cubicBezTo>
                        <a:pt x="8" y="28"/>
                        <a:pt x="8" y="28"/>
                        <a:pt x="8" y="28"/>
                      </a:cubicBezTo>
                      <a:cubicBezTo>
                        <a:pt x="8" y="27"/>
                        <a:pt x="8" y="27"/>
                        <a:pt x="8" y="27"/>
                      </a:cubicBezTo>
                      <a:cubicBezTo>
                        <a:pt x="8" y="27"/>
                        <a:pt x="9" y="27"/>
                        <a:pt x="9" y="27"/>
                      </a:cubicBezTo>
                      <a:cubicBezTo>
                        <a:pt x="9" y="27"/>
                        <a:pt x="9" y="27"/>
                        <a:pt x="9" y="27"/>
                      </a:cubicBezTo>
                      <a:cubicBezTo>
                        <a:pt x="9" y="27"/>
                        <a:pt x="9" y="27"/>
                        <a:pt x="9" y="27"/>
                      </a:cubicBezTo>
                      <a:cubicBezTo>
                        <a:pt x="9" y="27"/>
                        <a:pt x="10" y="27"/>
                        <a:pt x="10" y="27"/>
                      </a:cubicBezTo>
                      <a:cubicBezTo>
                        <a:pt x="10" y="27"/>
                        <a:pt x="10" y="27"/>
                        <a:pt x="10" y="27"/>
                      </a:cubicBezTo>
                      <a:cubicBezTo>
                        <a:pt x="10" y="27"/>
                        <a:pt x="10" y="27"/>
                        <a:pt x="10" y="27"/>
                      </a:cubicBezTo>
                      <a:cubicBezTo>
                        <a:pt x="10" y="27"/>
                        <a:pt x="10" y="27"/>
                        <a:pt x="10" y="27"/>
                      </a:cubicBezTo>
                      <a:cubicBezTo>
                        <a:pt x="11" y="26"/>
                        <a:pt x="11" y="26"/>
                        <a:pt x="11" y="26"/>
                      </a:cubicBezTo>
                      <a:cubicBezTo>
                        <a:pt x="11" y="26"/>
                        <a:pt x="11" y="26"/>
                        <a:pt x="11" y="26"/>
                      </a:cubicBezTo>
                      <a:cubicBezTo>
                        <a:pt x="11" y="26"/>
                        <a:pt x="11" y="26"/>
                        <a:pt x="12" y="26"/>
                      </a:cubicBezTo>
                      <a:cubicBezTo>
                        <a:pt x="12" y="26"/>
                        <a:pt x="12" y="25"/>
                        <a:pt x="12" y="25"/>
                      </a:cubicBezTo>
                      <a:cubicBezTo>
                        <a:pt x="12" y="25"/>
                        <a:pt x="12" y="24"/>
                        <a:pt x="12" y="24"/>
                      </a:cubicBezTo>
                      <a:cubicBezTo>
                        <a:pt x="13" y="24"/>
                        <a:pt x="13" y="24"/>
                        <a:pt x="14" y="23"/>
                      </a:cubicBezTo>
                      <a:cubicBezTo>
                        <a:pt x="14" y="23"/>
                        <a:pt x="14" y="23"/>
                        <a:pt x="14" y="23"/>
                      </a:cubicBezTo>
                      <a:cubicBezTo>
                        <a:pt x="14" y="23"/>
                        <a:pt x="15" y="23"/>
                        <a:pt x="15" y="22"/>
                      </a:cubicBezTo>
                      <a:cubicBezTo>
                        <a:pt x="15" y="22"/>
                        <a:pt x="15" y="21"/>
                        <a:pt x="15" y="21"/>
                      </a:cubicBezTo>
                      <a:cubicBezTo>
                        <a:pt x="16" y="20"/>
                        <a:pt x="16" y="20"/>
                        <a:pt x="16" y="20"/>
                      </a:cubicBezTo>
                      <a:cubicBezTo>
                        <a:pt x="16" y="20"/>
                        <a:pt x="17" y="20"/>
                        <a:pt x="17" y="20"/>
                      </a:cubicBezTo>
                      <a:cubicBezTo>
                        <a:pt x="17" y="20"/>
                        <a:pt x="17" y="20"/>
                        <a:pt x="17" y="20"/>
                      </a:cubicBezTo>
                      <a:cubicBezTo>
                        <a:pt x="17" y="20"/>
                        <a:pt x="17" y="20"/>
                        <a:pt x="18" y="20"/>
                      </a:cubicBezTo>
                      <a:cubicBezTo>
                        <a:pt x="18" y="20"/>
                        <a:pt x="18" y="20"/>
                        <a:pt x="18" y="20"/>
                      </a:cubicBezTo>
                      <a:cubicBezTo>
                        <a:pt x="18" y="20"/>
                        <a:pt x="18" y="20"/>
                        <a:pt x="18" y="20"/>
                      </a:cubicBezTo>
                      <a:cubicBezTo>
                        <a:pt x="18" y="19"/>
                        <a:pt x="18" y="19"/>
                        <a:pt x="18" y="19"/>
                      </a:cubicBezTo>
                      <a:cubicBezTo>
                        <a:pt x="18" y="19"/>
                        <a:pt x="18" y="19"/>
                        <a:pt x="18" y="19"/>
                      </a:cubicBezTo>
                      <a:cubicBezTo>
                        <a:pt x="19" y="19"/>
                        <a:pt x="19" y="19"/>
                        <a:pt x="19" y="19"/>
                      </a:cubicBezTo>
                      <a:cubicBezTo>
                        <a:pt x="19" y="19"/>
                        <a:pt x="19" y="19"/>
                        <a:pt x="18" y="19"/>
                      </a:cubicBezTo>
                      <a:cubicBezTo>
                        <a:pt x="18" y="19"/>
                        <a:pt x="18" y="19"/>
                        <a:pt x="18" y="19"/>
                      </a:cubicBezTo>
                      <a:cubicBezTo>
                        <a:pt x="18" y="19"/>
                        <a:pt x="18" y="19"/>
                        <a:pt x="17" y="20"/>
                      </a:cubicBezTo>
                      <a:cubicBezTo>
                        <a:pt x="17" y="20"/>
                        <a:pt x="17" y="20"/>
                        <a:pt x="17" y="20"/>
                      </a:cubicBezTo>
                      <a:cubicBezTo>
                        <a:pt x="17" y="20"/>
                        <a:pt x="17" y="19"/>
                        <a:pt x="18" y="19"/>
                      </a:cubicBezTo>
                      <a:cubicBezTo>
                        <a:pt x="18" y="19"/>
                        <a:pt x="18" y="19"/>
                        <a:pt x="18" y="19"/>
                      </a:cubicBezTo>
                      <a:cubicBezTo>
                        <a:pt x="18" y="19"/>
                        <a:pt x="18" y="19"/>
                        <a:pt x="18" y="19"/>
                      </a:cubicBezTo>
                      <a:cubicBezTo>
                        <a:pt x="18" y="18"/>
                        <a:pt x="18" y="18"/>
                        <a:pt x="18" y="18"/>
                      </a:cubicBezTo>
                      <a:cubicBezTo>
                        <a:pt x="18" y="18"/>
                        <a:pt x="18" y="18"/>
                        <a:pt x="18" y="18"/>
                      </a:cubicBezTo>
                      <a:cubicBezTo>
                        <a:pt x="18" y="18"/>
                        <a:pt x="18" y="18"/>
                        <a:pt x="18" y="18"/>
                      </a:cubicBezTo>
                      <a:cubicBezTo>
                        <a:pt x="17" y="18"/>
                        <a:pt x="17" y="18"/>
                        <a:pt x="17" y="18"/>
                      </a:cubicBezTo>
                      <a:cubicBezTo>
                        <a:pt x="17" y="18"/>
                        <a:pt x="17" y="18"/>
                        <a:pt x="17" y="18"/>
                      </a:cubicBezTo>
                      <a:cubicBezTo>
                        <a:pt x="18" y="18"/>
                        <a:pt x="18" y="17"/>
                        <a:pt x="18" y="17"/>
                      </a:cubicBezTo>
                      <a:cubicBezTo>
                        <a:pt x="18" y="17"/>
                        <a:pt x="18" y="17"/>
                        <a:pt x="18" y="17"/>
                      </a:cubicBezTo>
                      <a:cubicBezTo>
                        <a:pt x="18" y="17"/>
                        <a:pt x="18" y="17"/>
                        <a:pt x="18" y="17"/>
                      </a:cubicBezTo>
                      <a:cubicBezTo>
                        <a:pt x="18" y="17"/>
                        <a:pt x="19" y="17"/>
                        <a:pt x="19" y="17"/>
                      </a:cubicBezTo>
                      <a:cubicBezTo>
                        <a:pt x="19" y="16"/>
                        <a:pt x="19" y="16"/>
                        <a:pt x="19" y="16"/>
                      </a:cubicBezTo>
                      <a:cubicBezTo>
                        <a:pt x="19" y="16"/>
                        <a:pt x="19" y="15"/>
                        <a:pt x="19" y="15"/>
                      </a:cubicBezTo>
                      <a:cubicBezTo>
                        <a:pt x="19" y="15"/>
                        <a:pt x="19" y="14"/>
                        <a:pt x="19" y="14"/>
                      </a:cubicBezTo>
                      <a:cubicBezTo>
                        <a:pt x="19" y="14"/>
                        <a:pt x="19" y="14"/>
                        <a:pt x="20" y="13"/>
                      </a:cubicBezTo>
                      <a:cubicBezTo>
                        <a:pt x="20" y="13"/>
                        <a:pt x="20" y="12"/>
                        <a:pt x="20" y="12"/>
                      </a:cubicBezTo>
                      <a:cubicBezTo>
                        <a:pt x="20" y="12"/>
                        <a:pt x="20" y="12"/>
                        <a:pt x="20" y="12"/>
                      </a:cubicBezTo>
                      <a:cubicBezTo>
                        <a:pt x="21" y="11"/>
                        <a:pt x="21" y="11"/>
                        <a:pt x="21" y="11"/>
                      </a:cubicBezTo>
                      <a:cubicBezTo>
                        <a:pt x="21" y="11"/>
                        <a:pt x="21" y="11"/>
                        <a:pt x="21" y="10"/>
                      </a:cubicBezTo>
                      <a:cubicBezTo>
                        <a:pt x="20" y="10"/>
                        <a:pt x="20" y="10"/>
                        <a:pt x="20" y="10"/>
                      </a:cubicBezTo>
                      <a:lnTo>
                        <a:pt x="19" y="10"/>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55" name="Freeform 725">
                  <a:extLst>
                    <a:ext uri="{FF2B5EF4-FFF2-40B4-BE49-F238E27FC236}">
                      <a16:creationId xmlns:a16="http://schemas.microsoft.com/office/drawing/2014/main" id="{BAB90559-E01E-6206-BEFC-54D500A27608}"/>
                    </a:ext>
                  </a:extLst>
                </p:cNvPr>
                <p:cNvSpPr>
                  <a:spLocks/>
                </p:cNvSpPr>
                <p:nvPr/>
              </p:nvSpPr>
              <p:spPr bwMode="auto">
                <a:xfrm>
                  <a:off x="10266363" y="6178550"/>
                  <a:ext cx="12700" cy="12700"/>
                </a:xfrm>
                <a:custGeom>
                  <a:avLst/>
                  <a:gdLst>
                    <a:gd name="T0" fmla="*/ 1 w 3"/>
                    <a:gd name="T1" fmla="*/ 3 h 3"/>
                    <a:gd name="T2" fmla="*/ 2 w 3"/>
                    <a:gd name="T3" fmla="*/ 2 h 3"/>
                    <a:gd name="T4" fmla="*/ 2 w 3"/>
                    <a:gd name="T5" fmla="*/ 1 h 3"/>
                    <a:gd name="T6" fmla="*/ 2 w 3"/>
                    <a:gd name="T7" fmla="*/ 1 h 3"/>
                    <a:gd name="T8" fmla="*/ 3 w 3"/>
                    <a:gd name="T9" fmla="*/ 0 h 3"/>
                    <a:gd name="T10" fmla="*/ 3 w 3"/>
                    <a:gd name="T11" fmla="*/ 0 h 3"/>
                    <a:gd name="T12" fmla="*/ 2 w 3"/>
                    <a:gd name="T13" fmla="*/ 0 h 3"/>
                    <a:gd name="T14" fmla="*/ 2 w 3"/>
                    <a:gd name="T15" fmla="*/ 0 h 3"/>
                    <a:gd name="T16" fmla="*/ 2 w 3"/>
                    <a:gd name="T17" fmla="*/ 0 h 3"/>
                    <a:gd name="T18" fmla="*/ 2 w 3"/>
                    <a:gd name="T19" fmla="*/ 0 h 3"/>
                    <a:gd name="T20" fmla="*/ 1 w 3"/>
                    <a:gd name="T21" fmla="*/ 1 h 3"/>
                    <a:gd name="T22" fmla="*/ 1 w 3"/>
                    <a:gd name="T23" fmla="*/ 1 h 3"/>
                    <a:gd name="T24" fmla="*/ 1 w 3"/>
                    <a:gd name="T25" fmla="*/ 1 h 3"/>
                    <a:gd name="T26" fmla="*/ 1 w 3"/>
                    <a:gd name="T27" fmla="*/ 1 h 3"/>
                    <a:gd name="T28" fmla="*/ 0 w 3"/>
                    <a:gd name="T29" fmla="*/ 2 h 3"/>
                    <a:gd name="T30" fmla="*/ 0 w 3"/>
                    <a:gd name="T31" fmla="*/ 2 h 3"/>
                    <a:gd name="T32" fmla="*/ 0 w 3"/>
                    <a:gd name="T33" fmla="*/ 2 h 3"/>
                    <a:gd name="T34" fmla="*/ 1 w 3"/>
                    <a:gd name="T3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 h="3">
                      <a:moveTo>
                        <a:pt x="1" y="3"/>
                      </a:moveTo>
                      <a:cubicBezTo>
                        <a:pt x="1" y="3"/>
                        <a:pt x="2" y="2"/>
                        <a:pt x="2" y="2"/>
                      </a:cubicBezTo>
                      <a:cubicBezTo>
                        <a:pt x="2" y="2"/>
                        <a:pt x="2" y="1"/>
                        <a:pt x="2" y="1"/>
                      </a:cubicBezTo>
                      <a:cubicBezTo>
                        <a:pt x="2" y="1"/>
                        <a:pt x="2" y="1"/>
                        <a:pt x="2" y="1"/>
                      </a:cubicBezTo>
                      <a:cubicBezTo>
                        <a:pt x="2" y="1"/>
                        <a:pt x="3" y="0"/>
                        <a:pt x="3" y="0"/>
                      </a:cubicBezTo>
                      <a:cubicBezTo>
                        <a:pt x="3" y="0"/>
                        <a:pt x="3" y="0"/>
                        <a:pt x="3" y="0"/>
                      </a:cubicBezTo>
                      <a:cubicBezTo>
                        <a:pt x="3" y="0"/>
                        <a:pt x="2" y="0"/>
                        <a:pt x="2" y="0"/>
                      </a:cubicBezTo>
                      <a:cubicBezTo>
                        <a:pt x="2" y="0"/>
                        <a:pt x="2" y="0"/>
                        <a:pt x="2" y="0"/>
                      </a:cubicBezTo>
                      <a:cubicBezTo>
                        <a:pt x="2" y="0"/>
                        <a:pt x="2" y="0"/>
                        <a:pt x="2" y="0"/>
                      </a:cubicBezTo>
                      <a:cubicBezTo>
                        <a:pt x="2" y="0"/>
                        <a:pt x="2" y="0"/>
                        <a:pt x="2" y="0"/>
                      </a:cubicBezTo>
                      <a:cubicBezTo>
                        <a:pt x="2" y="0"/>
                        <a:pt x="1" y="0"/>
                        <a:pt x="1" y="1"/>
                      </a:cubicBezTo>
                      <a:cubicBezTo>
                        <a:pt x="1" y="1"/>
                        <a:pt x="1" y="1"/>
                        <a:pt x="1" y="1"/>
                      </a:cubicBezTo>
                      <a:cubicBezTo>
                        <a:pt x="1" y="1"/>
                        <a:pt x="1" y="1"/>
                        <a:pt x="1" y="1"/>
                      </a:cubicBezTo>
                      <a:cubicBezTo>
                        <a:pt x="1" y="1"/>
                        <a:pt x="1" y="1"/>
                        <a:pt x="1" y="1"/>
                      </a:cubicBezTo>
                      <a:cubicBezTo>
                        <a:pt x="1" y="1"/>
                        <a:pt x="0" y="2"/>
                        <a:pt x="0" y="2"/>
                      </a:cubicBezTo>
                      <a:cubicBezTo>
                        <a:pt x="0" y="2"/>
                        <a:pt x="0" y="2"/>
                        <a:pt x="0" y="2"/>
                      </a:cubicBezTo>
                      <a:cubicBezTo>
                        <a:pt x="0" y="2"/>
                        <a:pt x="0" y="2"/>
                        <a:pt x="0" y="2"/>
                      </a:cubicBezTo>
                      <a:lnTo>
                        <a:pt x="1" y="3"/>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56" name="Freeform 726">
                  <a:extLst>
                    <a:ext uri="{FF2B5EF4-FFF2-40B4-BE49-F238E27FC236}">
                      <a16:creationId xmlns:a16="http://schemas.microsoft.com/office/drawing/2014/main" id="{115CFC2B-AD63-A9E6-ED44-7B987A0E01A8}"/>
                    </a:ext>
                  </a:extLst>
                </p:cNvPr>
                <p:cNvSpPr>
                  <a:spLocks/>
                </p:cNvSpPr>
                <p:nvPr/>
              </p:nvSpPr>
              <p:spPr bwMode="auto">
                <a:xfrm>
                  <a:off x="10312400" y="6083300"/>
                  <a:ext cx="53975" cy="84138"/>
                </a:xfrm>
                <a:custGeom>
                  <a:avLst/>
                  <a:gdLst>
                    <a:gd name="T0" fmla="*/ 12 w 13"/>
                    <a:gd name="T1" fmla="*/ 17 h 20"/>
                    <a:gd name="T2" fmla="*/ 11 w 13"/>
                    <a:gd name="T3" fmla="*/ 17 h 20"/>
                    <a:gd name="T4" fmla="*/ 11 w 13"/>
                    <a:gd name="T5" fmla="*/ 16 h 20"/>
                    <a:gd name="T6" fmla="*/ 11 w 13"/>
                    <a:gd name="T7" fmla="*/ 15 h 20"/>
                    <a:gd name="T8" fmla="*/ 10 w 13"/>
                    <a:gd name="T9" fmla="*/ 14 h 20"/>
                    <a:gd name="T10" fmla="*/ 9 w 13"/>
                    <a:gd name="T11" fmla="*/ 13 h 20"/>
                    <a:gd name="T12" fmla="*/ 9 w 13"/>
                    <a:gd name="T13" fmla="*/ 13 h 20"/>
                    <a:gd name="T14" fmla="*/ 9 w 13"/>
                    <a:gd name="T15" fmla="*/ 12 h 20"/>
                    <a:gd name="T16" fmla="*/ 10 w 13"/>
                    <a:gd name="T17" fmla="*/ 10 h 20"/>
                    <a:gd name="T18" fmla="*/ 10 w 13"/>
                    <a:gd name="T19" fmla="*/ 9 h 20"/>
                    <a:gd name="T20" fmla="*/ 9 w 13"/>
                    <a:gd name="T21" fmla="*/ 8 h 20"/>
                    <a:gd name="T22" fmla="*/ 9 w 13"/>
                    <a:gd name="T23" fmla="*/ 8 h 20"/>
                    <a:gd name="T24" fmla="*/ 9 w 13"/>
                    <a:gd name="T25" fmla="*/ 7 h 20"/>
                    <a:gd name="T26" fmla="*/ 9 w 13"/>
                    <a:gd name="T27" fmla="*/ 6 h 20"/>
                    <a:gd name="T28" fmla="*/ 8 w 13"/>
                    <a:gd name="T29" fmla="*/ 6 h 20"/>
                    <a:gd name="T30" fmla="*/ 8 w 13"/>
                    <a:gd name="T31" fmla="*/ 6 h 20"/>
                    <a:gd name="T32" fmla="*/ 7 w 13"/>
                    <a:gd name="T33" fmla="*/ 7 h 20"/>
                    <a:gd name="T34" fmla="*/ 6 w 13"/>
                    <a:gd name="T35" fmla="*/ 7 h 20"/>
                    <a:gd name="T36" fmla="*/ 6 w 13"/>
                    <a:gd name="T37" fmla="*/ 5 h 20"/>
                    <a:gd name="T38" fmla="*/ 6 w 13"/>
                    <a:gd name="T39" fmla="*/ 4 h 20"/>
                    <a:gd name="T40" fmla="*/ 5 w 13"/>
                    <a:gd name="T41" fmla="*/ 3 h 20"/>
                    <a:gd name="T42" fmla="*/ 5 w 13"/>
                    <a:gd name="T43" fmla="*/ 2 h 20"/>
                    <a:gd name="T44" fmla="*/ 6 w 13"/>
                    <a:gd name="T45" fmla="*/ 1 h 20"/>
                    <a:gd name="T46" fmla="*/ 5 w 13"/>
                    <a:gd name="T47" fmla="*/ 0 h 20"/>
                    <a:gd name="T48" fmla="*/ 4 w 13"/>
                    <a:gd name="T49" fmla="*/ 1 h 20"/>
                    <a:gd name="T50" fmla="*/ 4 w 13"/>
                    <a:gd name="T51" fmla="*/ 1 h 20"/>
                    <a:gd name="T52" fmla="*/ 2 w 13"/>
                    <a:gd name="T53" fmla="*/ 1 h 20"/>
                    <a:gd name="T54" fmla="*/ 1 w 13"/>
                    <a:gd name="T55" fmla="*/ 2 h 20"/>
                    <a:gd name="T56" fmla="*/ 1 w 13"/>
                    <a:gd name="T57" fmla="*/ 2 h 20"/>
                    <a:gd name="T58" fmla="*/ 0 w 13"/>
                    <a:gd name="T59" fmla="*/ 4 h 20"/>
                    <a:gd name="T60" fmla="*/ 0 w 13"/>
                    <a:gd name="T61" fmla="*/ 4 h 20"/>
                    <a:gd name="T62" fmla="*/ 0 w 13"/>
                    <a:gd name="T63" fmla="*/ 5 h 20"/>
                    <a:gd name="T64" fmla="*/ 0 w 13"/>
                    <a:gd name="T65" fmla="*/ 6 h 20"/>
                    <a:gd name="T66" fmla="*/ 0 w 13"/>
                    <a:gd name="T67" fmla="*/ 7 h 20"/>
                    <a:gd name="T68" fmla="*/ 1 w 13"/>
                    <a:gd name="T69" fmla="*/ 8 h 20"/>
                    <a:gd name="T70" fmla="*/ 2 w 13"/>
                    <a:gd name="T71" fmla="*/ 9 h 20"/>
                    <a:gd name="T72" fmla="*/ 2 w 13"/>
                    <a:gd name="T73" fmla="*/ 10 h 20"/>
                    <a:gd name="T74" fmla="*/ 1 w 13"/>
                    <a:gd name="T75" fmla="*/ 11 h 20"/>
                    <a:gd name="T76" fmla="*/ 0 w 13"/>
                    <a:gd name="T77" fmla="*/ 12 h 20"/>
                    <a:gd name="T78" fmla="*/ 1 w 13"/>
                    <a:gd name="T79" fmla="*/ 12 h 20"/>
                    <a:gd name="T80" fmla="*/ 3 w 13"/>
                    <a:gd name="T81" fmla="*/ 15 h 20"/>
                    <a:gd name="T82" fmla="*/ 3 w 13"/>
                    <a:gd name="T83" fmla="*/ 19 h 20"/>
                    <a:gd name="T84" fmla="*/ 3 w 13"/>
                    <a:gd name="T85" fmla="*/ 20 h 20"/>
                    <a:gd name="T86" fmla="*/ 4 w 13"/>
                    <a:gd name="T87" fmla="*/ 20 h 20"/>
                    <a:gd name="T88" fmla="*/ 4 w 13"/>
                    <a:gd name="T89" fmla="*/ 20 h 20"/>
                    <a:gd name="T90" fmla="*/ 5 w 13"/>
                    <a:gd name="T91" fmla="*/ 19 h 20"/>
                    <a:gd name="T92" fmla="*/ 6 w 13"/>
                    <a:gd name="T93" fmla="*/ 20 h 20"/>
                    <a:gd name="T94" fmla="*/ 7 w 13"/>
                    <a:gd name="T95" fmla="*/ 19 h 20"/>
                    <a:gd name="T96" fmla="*/ 7 w 13"/>
                    <a:gd name="T97" fmla="*/ 20 h 20"/>
                    <a:gd name="T98" fmla="*/ 8 w 13"/>
                    <a:gd name="T99" fmla="*/ 20 h 20"/>
                    <a:gd name="T100" fmla="*/ 8 w 13"/>
                    <a:gd name="T101" fmla="*/ 20 h 20"/>
                    <a:gd name="T102" fmla="*/ 9 w 13"/>
                    <a:gd name="T103" fmla="*/ 19 h 20"/>
                    <a:gd name="T104" fmla="*/ 10 w 13"/>
                    <a:gd name="T105" fmla="*/ 19 h 20"/>
                    <a:gd name="T106" fmla="*/ 12 w 13"/>
                    <a:gd name="T107"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 h="20">
                      <a:moveTo>
                        <a:pt x="13" y="17"/>
                      </a:moveTo>
                      <a:cubicBezTo>
                        <a:pt x="13" y="17"/>
                        <a:pt x="13" y="17"/>
                        <a:pt x="13" y="17"/>
                      </a:cubicBezTo>
                      <a:cubicBezTo>
                        <a:pt x="12" y="17"/>
                        <a:pt x="12" y="17"/>
                        <a:pt x="12" y="17"/>
                      </a:cubicBezTo>
                      <a:cubicBezTo>
                        <a:pt x="12" y="17"/>
                        <a:pt x="12" y="17"/>
                        <a:pt x="12" y="17"/>
                      </a:cubicBezTo>
                      <a:cubicBezTo>
                        <a:pt x="12" y="17"/>
                        <a:pt x="12" y="17"/>
                        <a:pt x="12" y="17"/>
                      </a:cubicBezTo>
                      <a:cubicBezTo>
                        <a:pt x="11" y="17"/>
                        <a:pt x="11" y="17"/>
                        <a:pt x="11" y="17"/>
                      </a:cubicBezTo>
                      <a:cubicBezTo>
                        <a:pt x="11" y="16"/>
                        <a:pt x="11" y="16"/>
                        <a:pt x="11" y="16"/>
                      </a:cubicBezTo>
                      <a:cubicBezTo>
                        <a:pt x="11" y="16"/>
                        <a:pt x="11" y="16"/>
                        <a:pt x="11" y="16"/>
                      </a:cubicBezTo>
                      <a:cubicBezTo>
                        <a:pt x="11" y="16"/>
                        <a:pt x="11" y="16"/>
                        <a:pt x="11" y="16"/>
                      </a:cubicBezTo>
                      <a:cubicBezTo>
                        <a:pt x="11" y="16"/>
                        <a:pt x="11" y="15"/>
                        <a:pt x="11" y="15"/>
                      </a:cubicBezTo>
                      <a:cubicBezTo>
                        <a:pt x="11" y="15"/>
                        <a:pt x="11" y="15"/>
                        <a:pt x="11" y="15"/>
                      </a:cubicBezTo>
                      <a:cubicBezTo>
                        <a:pt x="11" y="15"/>
                        <a:pt x="11" y="15"/>
                        <a:pt x="11" y="15"/>
                      </a:cubicBezTo>
                      <a:cubicBezTo>
                        <a:pt x="11" y="14"/>
                        <a:pt x="11" y="14"/>
                        <a:pt x="11" y="14"/>
                      </a:cubicBezTo>
                      <a:cubicBezTo>
                        <a:pt x="11" y="14"/>
                        <a:pt x="11" y="14"/>
                        <a:pt x="10" y="14"/>
                      </a:cubicBezTo>
                      <a:cubicBezTo>
                        <a:pt x="10" y="14"/>
                        <a:pt x="10" y="14"/>
                        <a:pt x="10" y="14"/>
                      </a:cubicBezTo>
                      <a:cubicBezTo>
                        <a:pt x="10" y="14"/>
                        <a:pt x="10" y="14"/>
                        <a:pt x="10" y="14"/>
                      </a:cubicBezTo>
                      <a:cubicBezTo>
                        <a:pt x="10" y="14"/>
                        <a:pt x="10" y="14"/>
                        <a:pt x="10" y="14"/>
                      </a:cubicBezTo>
                      <a:cubicBezTo>
                        <a:pt x="9" y="14"/>
                        <a:pt x="9" y="13"/>
                        <a:pt x="9" y="13"/>
                      </a:cubicBezTo>
                      <a:cubicBezTo>
                        <a:pt x="9" y="13"/>
                        <a:pt x="9" y="13"/>
                        <a:pt x="9" y="13"/>
                      </a:cubicBezTo>
                      <a:cubicBezTo>
                        <a:pt x="9" y="13"/>
                        <a:pt x="9" y="13"/>
                        <a:pt x="9" y="13"/>
                      </a:cubicBezTo>
                      <a:cubicBezTo>
                        <a:pt x="9" y="13"/>
                        <a:pt x="9" y="13"/>
                        <a:pt x="9" y="13"/>
                      </a:cubicBezTo>
                      <a:cubicBezTo>
                        <a:pt x="9" y="13"/>
                        <a:pt x="9" y="12"/>
                        <a:pt x="9" y="12"/>
                      </a:cubicBezTo>
                      <a:cubicBezTo>
                        <a:pt x="9" y="12"/>
                        <a:pt x="9" y="12"/>
                        <a:pt x="9" y="12"/>
                      </a:cubicBezTo>
                      <a:cubicBezTo>
                        <a:pt x="9" y="12"/>
                        <a:pt x="9" y="12"/>
                        <a:pt x="9" y="12"/>
                      </a:cubicBezTo>
                      <a:cubicBezTo>
                        <a:pt x="10" y="10"/>
                        <a:pt x="10" y="10"/>
                        <a:pt x="10" y="10"/>
                      </a:cubicBezTo>
                      <a:cubicBezTo>
                        <a:pt x="10" y="10"/>
                        <a:pt x="10" y="10"/>
                        <a:pt x="10" y="10"/>
                      </a:cubicBezTo>
                      <a:cubicBezTo>
                        <a:pt x="10" y="10"/>
                        <a:pt x="10" y="10"/>
                        <a:pt x="10" y="10"/>
                      </a:cubicBezTo>
                      <a:cubicBezTo>
                        <a:pt x="10" y="10"/>
                        <a:pt x="9" y="10"/>
                        <a:pt x="9" y="10"/>
                      </a:cubicBezTo>
                      <a:cubicBezTo>
                        <a:pt x="9" y="10"/>
                        <a:pt x="10" y="9"/>
                        <a:pt x="10" y="9"/>
                      </a:cubicBezTo>
                      <a:cubicBezTo>
                        <a:pt x="10" y="9"/>
                        <a:pt x="10" y="9"/>
                        <a:pt x="10" y="9"/>
                      </a:cubicBezTo>
                      <a:cubicBezTo>
                        <a:pt x="10" y="9"/>
                        <a:pt x="10" y="9"/>
                        <a:pt x="10" y="9"/>
                      </a:cubicBezTo>
                      <a:cubicBezTo>
                        <a:pt x="10" y="9"/>
                        <a:pt x="9" y="9"/>
                        <a:pt x="9" y="9"/>
                      </a:cubicBezTo>
                      <a:cubicBezTo>
                        <a:pt x="9" y="8"/>
                        <a:pt x="9" y="8"/>
                        <a:pt x="9" y="8"/>
                      </a:cubicBezTo>
                      <a:cubicBezTo>
                        <a:pt x="9" y="8"/>
                        <a:pt x="9" y="8"/>
                        <a:pt x="9" y="8"/>
                      </a:cubicBezTo>
                      <a:cubicBezTo>
                        <a:pt x="9" y="8"/>
                        <a:pt x="9" y="8"/>
                        <a:pt x="9" y="8"/>
                      </a:cubicBezTo>
                      <a:cubicBezTo>
                        <a:pt x="9" y="8"/>
                        <a:pt x="9" y="8"/>
                        <a:pt x="9" y="8"/>
                      </a:cubicBezTo>
                      <a:cubicBezTo>
                        <a:pt x="9" y="8"/>
                        <a:pt x="9" y="7"/>
                        <a:pt x="9" y="7"/>
                      </a:cubicBezTo>
                      <a:cubicBezTo>
                        <a:pt x="9" y="7"/>
                        <a:pt x="9" y="7"/>
                        <a:pt x="9" y="7"/>
                      </a:cubicBezTo>
                      <a:cubicBezTo>
                        <a:pt x="9" y="7"/>
                        <a:pt x="9" y="7"/>
                        <a:pt x="9" y="7"/>
                      </a:cubicBezTo>
                      <a:cubicBezTo>
                        <a:pt x="9" y="6"/>
                        <a:pt x="9" y="6"/>
                        <a:pt x="9" y="6"/>
                      </a:cubicBezTo>
                      <a:cubicBezTo>
                        <a:pt x="9" y="6"/>
                        <a:pt x="9" y="6"/>
                        <a:pt x="9" y="6"/>
                      </a:cubicBezTo>
                      <a:cubicBezTo>
                        <a:pt x="9" y="6"/>
                        <a:pt x="9" y="6"/>
                        <a:pt x="9" y="6"/>
                      </a:cubicBezTo>
                      <a:cubicBezTo>
                        <a:pt x="9" y="5"/>
                        <a:pt x="9" y="5"/>
                        <a:pt x="9" y="5"/>
                      </a:cubicBezTo>
                      <a:cubicBezTo>
                        <a:pt x="9" y="5"/>
                        <a:pt x="9" y="5"/>
                        <a:pt x="9" y="5"/>
                      </a:cubicBezTo>
                      <a:cubicBezTo>
                        <a:pt x="9" y="6"/>
                        <a:pt x="8" y="6"/>
                        <a:pt x="8" y="6"/>
                      </a:cubicBezTo>
                      <a:cubicBezTo>
                        <a:pt x="8" y="6"/>
                        <a:pt x="8" y="6"/>
                        <a:pt x="8" y="6"/>
                      </a:cubicBezTo>
                      <a:cubicBezTo>
                        <a:pt x="8" y="6"/>
                        <a:pt x="8" y="6"/>
                        <a:pt x="8" y="6"/>
                      </a:cubicBezTo>
                      <a:cubicBezTo>
                        <a:pt x="8" y="6"/>
                        <a:pt x="8" y="6"/>
                        <a:pt x="8" y="6"/>
                      </a:cubicBezTo>
                      <a:cubicBezTo>
                        <a:pt x="8" y="7"/>
                        <a:pt x="8" y="7"/>
                        <a:pt x="8" y="7"/>
                      </a:cubicBezTo>
                      <a:cubicBezTo>
                        <a:pt x="8" y="7"/>
                        <a:pt x="8" y="7"/>
                        <a:pt x="8" y="7"/>
                      </a:cubicBezTo>
                      <a:cubicBezTo>
                        <a:pt x="7" y="7"/>
                        <a:pt x="7" y="7"/>
                        <a:pt x="7" y="7"/>
                      </a:cubicBezTo>
                      <a:cubicBezTo>
                        <a:pt x="7" y="7"/>
                        <a:pt x="7" y="7"/>
                        <a:pt x="7" y="7"/>
                      </a:cubicBezTo>
                      <a:cubicBezTo>
                        <a:pt x="6" y="7"/>
                        <a:pt x="6" y="7"/>
                        <a:pt x="6" y="7"/>
                      </a:cubicBezTo>
                      <a:cubicBezTo>
                        <a:pt x="6" y="7"/>
                        <a:pt x="6" y="7"/>
                        <a:pt x="6" y="7"/>
                      </a:cubicBezTo>
                      <a:cubicBezTo>
                        <a:pt x="5" y="7"/>
                        <a:pt x="5" y="7"/>
                        <a:pt x="5" y="7"/>
                      </a:cubicBezTo>
                      <a:cubicBezTo>
                        <a:pt x="6" y="6"/>
                        <a:pt x="6" y="6"/>
                        <a:pt x="6" y="6"/>
                      </a:cubicBezTo>
                      <a:cubicBezTo>
                        <a:pt x="6" y="5"/>
                        <a:pt x="6" y="5"/>
                        <a:pt x="6" y="5"/>
                      </a:cubicBezTo>
                      <a:cubicBezTo>
                        <a:pt x="6" y="5"/>
                        <a:pt x="6" y="5"/>
                        <a:pt x="6" y="5"/>
                      </a:cubicBezTo>
                      <a:cubicBezTo>
                        <a:pt x="6" y="4"/>
                        <a:pt x="6" y="4"/>
                        <a:pt x="6" y="4"/>
                      </a:cubicBezTo>
                      <a:cubicBezTo>
                        <a:pt x="6" y="4"/>
                        <a:pt x="6" y="4"/>
                        <a:pt x="6" y="4"/>
                      </a:cubicBezTo>
                      <a:cubicBezTo>
                        <a:pt x="5" y="4"/>
                        <a:pt x="5" y="4"/>
                        <a:pt x="5" y="4"/>
                      </a:cubicBezTo>
                      <a:cubicBezTo>
                        <a:pt x="5" y="4"/>
                        <a:pt x="5" y="4"/>
                        <a:pt x="5" y="4"/>
                      </a:cubicBezTo>
                      <a:cubicBezTo>
                        <a:pt x="5" y="4"/>
                        <a:pt x="5" y="3"/>
                        <a:pt x="5" y="3"/>
                      </a:cubicBezTo>
                      <a:cubicBezTo>
                        <a:pt x="5" y="3"/>
                        <a:pt x="6" y="3"/>
                        <a:pt x="6" y="3"/>
                      </a:cubicBezTo>
                      <a:cubicBezTo>
                        <a:pt x="6" y="3"/>
                        <a:pt x="5" y="3"/>
                        <a:pt x="5" y="3"/>
                      </a:cubicBezTo>
                      <a:cubicBezTo>
                        <a:pt x="5" y="3"/>
                        <a:pt x="5" y="2"/>
                        <a:pt x="5" y="2"/>
                      </a:cubicBezTo>
                      <a:cubicBezTo>
                        <a:pt x="6" y="1"/>
                        <a:pt x="6" y="1"/>
                        <a:pt x="6" y="1"/>
                      </a:cubicBezTo>
                      <a:cubicBezTo>
                        <a:pt x="6" y="1"/>
                        <a:pt x="6" y="1"/>
                        <a:pt x="6" y="1"/>
                      </a:cubicBezTo>
                      <a:cubicBezTo>
                        <a:pt x="6" y="1"/>
                        <a:pt x="6" y="1"/>
                        <a:pt x="6" y="1"/>
                      </a:cubicBezTo>
                      <a:cubicBezTo>
                        <a:pt x="6" y="0"/>
                        <a:pt x="6" y="0"/>
                        <a:pt x="6" y="0"/>
                      </a:cubicBezTo>
                      <a:cubicBezTo>
                        <a:pt x="5" y="0"/>
                        <a:pt x="5" y="0"/>
                        <a:pt x="5" y="0"/>
                      </a:cubicBezTo>
                      <a:cubicBezTo>
                        <a:pt x="5" y="0"/>
                        <a:pt x="5" y="0"/>
                        <a:pt x="5" y="0"/>
                      </a:cubicBezTo>
                      <a:cubicBezTo>
                        <a:pt x="4" y="0"/>
                        <a:pt x="4" y="0"/>
                        <a:pt x="4" y="0"/>
                      </a:cubicBezTo>
                      <a:cubicBezTo>
                        <a:pt x="4" y="0"/>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2" y="1"/>
                        <a:pt x="2" y="1"/>
                        <a:pt x="2" y="1"/>
                      </a:cubicBezTo>
                      <a:cubicBezTo>
                        <a:pt x="2" y="1"/>
                        <a:pt x="2" y="1"/>
                        <a:pt x="2" y="1"/>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0" y="3"/>
                        <a:pt x="0" y="3"/>
                        <a:pt x="0" y="3"/>
                      </a:cubicBezTo>
                      <a:cubicBezTo>
                        <a:pt x="0" y="4"/>
                        <a:pt x="0" y="4"/>
                        <a:pt x="0" y="4"/>
                      </a:cubicBezTo>
                      <a:cubicBezTo>
                        <a:pt x="1" y="4"/>
                        <a:pt x="1" y="4"/>
                        <a:pt x="1"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1" y="7"/>
                        <a:pt x="1" y="7"/>
                      </a:cubicBezTo>
                      <a:cubicBezTo>
                        <a:pt x="1" y="7"/>
                        <a:pt x="1" y="8"/>
                        <a:pt x="1" y="8"/>
                      </a:cubicBezTo>
                      <a:cubicBezTo>
                        <a:pt x="1" y="8"/>
                        <a:pt x="1" y="8"/>
                        <a:pt x="1" y="8"/>
                      </a:cubicBezTo>
                      <a:cubicBezTo>
                        <a:pt x="1" y="9"/>
                        <a:pt x="1" y="9"/>
                        <a:pt x="1" y="9"/>
                      </a:cubicBezTo>
                      <a:cubicBezTo>
                        <a:pt x="1" y="9"/>
                        <a:pt x="2" y="9"/>
                        <a:pt x="2" y="9"/>
                      </a:cubicBezTo>
                      <a:cubicBezTo>
                        <a:pt x="2" y="9"/>
                        <a:pt x="2" y="9"/>
                        <a:pt x="2" y="9"/>
                      </a:cubicBezTo>
                      <a:cubicBezTo>
                        <a:pt x="2" y="9"/>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0" y="12"/>
                        <a:pt x="0" y="12"/>
                        <a:pt x="0" y="12"/>
                      </a:cubicBezTo>
                      <a:cubicBezTo>
                        <a:pt x="0" y="12"/>
                        <a:pt x="0" y="12"/>
                        <a:pt x="0" y="12"/>
                      </a:cubicBezTo>
                      <a:cubicBezTo>
                        <a:pt x="0" y="12"/>
                        <a:pt x="0" y="12"/>
                        <a:pt x="0" y="12"/>
                      </a:cubicBezTo>
                      <a:cubicBezTo>
                        <a:pt x="0" y="12"/>
                        <a:pt x="0" y="12"/>
                        <a:pt x="0" y="12"/>
                      </a:cubicBezTo>
                      <a:cubicBezTo>
                        <a:pt x="0" y="12"/>
                        <a:pt x="1" y="12"/>
                        <a:pt x="1" y="12"/>
                      </a:cubicBezTo>
                      <a:cubicBezTo>
                        <a:pt x="1" y="12"/>
                        <a:pt x="1" y="13"/>
                        <a:pt x="2" y="13"/>
                      </a:cubicBezTo>
                      <a:cubicBezTo>
                        <a:pt x="2" y="13"/>
                        <a:pt x="2" y="14"/>
                        <a:pt x="3" y="14"/>
                      </a:cubicBezTo>
                      <a:cubicBezTo>
                        <a:pt x="3" y="14"/>
                        <a:pt x="3" y="14"/>
                        <a:pt x="3" y="15"/>
                      </a:cubicBezTo>
                      <a:cubicBezTo>
                        <a:pt x="3" y="15"/>
                        <a:pt x="3" y="15"/>
                        <a:pt x="3" y="16"/>
                      </a:cubicBezTo>
                      <a:cubicBezTo>
                        <a:pt x="3" y="16"/>
                        <a:pt x="3" y="17"/>
                        <a:pt x="3" y="17"/>
                      </a:cubicBezTo>
                      <a:cubicBezTo>
                        <a:pt x="3" y="18"/>
                        <a:pt x="3" y="19"/>
                        <a:pt x="3" y="19"/>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4" y="20"/>
                        <a:pt x="4" y="20"/>
                        <a:pt x="4" y="20"/>
                      </a:cubicBezTo>
                      <a:cubicBezTo>
                        <a:pt x="4" y="20"/>
                        <a:pt x="4" y="20"/>
                        <a:pt x="4" y="20"/>
                      </a:cubicBezTo>
                      <a:cubicBezTo>
                        <a:pt x="4" y="20"/>
                        <a:pt x="4" y="20"/>
                        <a:pt x="4" y="20"/>
                      </a:cubicBezTo>
                      <a:cubicBezTo>
                        <a:pt x="4" y="20"/>
                        <a:pt x="4" y="20"/>
                        <a:pt x="4" y="20"/>
                      </a:cubicBezTo>
                      <a:cubicBezTo>
                        <a:pt x="5" y="20"/>
                        <a:pt x="5" y="20"/>
                        <a:pt x="5" y="20"/>
                      </a:cubicBezTo>
                      <a:cubicBezTo>
                        <a:pt x="5" y="19"/>
                        <a:pt x="5" y="19"/>
                        <a:pt x="5" y="19"/>
                      </a:cubicBezTo>
                      <a:cubicBezTo>
                        <a:pt x="5" y="19"/>
                        <a:pt x="5" y="19"/>
                        <a:pt x="5" y="19"/>
                      </a:cubicBezTo>
                      <a:cubicBezTo>
                        <a:pt x="5" y="20"/>
                        <a:pt x="5" y="20"/>
                        <a:pt x="5" y="20"/>
                      </a:cubicBezTo>
                      <a:cubicBezTo>
                        <a:pt x="5" y="20"/>
                        <a:pt x="6" y="20"/>
                        <a:pt x="6" y="20"/>
                      </a:cubicBezTo>
                      <a:cubicBezTo>
                        <a:pt x="6" y="20"/>
                        <a:pt x="6" y="20"/>
                        <a:pt x="6" y="20"/>
                      </a:cubicBezTo>
                      <a:cubicBezTo>
                        <a:pt x="6" y="20"/>
                        <a:pt x="6" y="20"/>
                        <a:pt x="6" y="20"/>
                      </a:cubicBezTo>
                      <a:cubicBezTo>
                        <a:pt x="6" y="19"/>
                        <a:pt x="6" y="19"/>
                        <a:pt x="6" y="19"/>
                      </a:cubicBezTo>
                      <a:cubicBezTo>
                        <a:pt x="6" y="19"/>
                        <a:pt x="7" y="19"/>
                        <a:pt x="7" y="19"/>
                      </a:cubicBezTo>
                      <a:cubicBezTo>
                        <a:pt x="7" y="19"/>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19"/>
                        <a:pt x="9" y="19"/>
                        <a:pt x="9" y="19"/>
                      </a:cubicBezTo>
                      <a:cubicBezTo>
                        <a:pt x="9" y="19"/>
                        <a:pt x="9" y="19"/>
                        <a:pt x="9" y="19"/>
                      </a:cubicBezTo>
                      <a:cubicBezTo>
                        <a:pt x="9" y="19"/>
                        <a:pt x="9" y="19"/>
                        <a:pt x="9" y="19"/>
                      </a:cubicBezTo>
                      <a:cubicBezTo>
                        <a:pt x="10" y="19"/>
                        <a:pt x="10" y="19"/>
                        <a:pt x="10" y="19"/>
                      </a:cubicBezTo>
                      <a:cubicBezTo>
                        <a:pt x="11" y="19"/>
                        <a:pt x="11" y="19"/>
                        <a:pt x="11" y="19"/>
                      </a:cubicBezTo>
                      <a:cubicBezTo>
                        <a:pt x="11" y="19"/>
                        <a:pt x="11" y="19"/>
                        <a:pt x="12" y="18"/>
                      </a:cubicBezTo>
                      <a:cubicBezTo>
                        <a:pt x="12" y="18"/>
                        <a:pt x="12" y="18"/>
                        <a:pt x="12" y="18"/>
                      </a:cubicBezTo>
                      <a:cubicBezTo>
                        <a:pt x="12" y="18"/>
                        <a:pt x="12" y="18"/>
                        <a:pt x="12" y="18"/>
                      </a:cubicBezTo>
                      <a:cubicBezTo>
                        <a:pt x="13" y="18"/>
                        <a:pt x="13" y="18"/>
                        <a:pt x="13" y="17"/>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57" name="Freeform 727">
                  <a:extLst>
                    <a:ext uri="{FF2B5EF4-FFF2-40B4-BE49-F238E27FC236}">
                      <a16:creationId xmlns:a16="http://schemas.microsoft.com/office/drawing/2014/main" id="{E476F0CF-FD2B-8779-546B-C8F496C84C39}"/>
                    </a:ext>
                  </a:extLst>
                </p:cNvPr>
                <p:cNvSpPr>
                  <a:spLocks noEditPoints="1"/>
                </p:cNvSpPr>
                <p:nvPr/>
              </p:nvSpPr>
              <p:spPr bwMode="auto">
                <a:xfrm>
                  <a:off x="10253663" y="6162675"/>
                  <a:ext cx="50800" cy="69850"/>
                </a:xfrm>
                <a:custGeom>
                  <a:avLst/>
                  <a:gdLst>
                    <a:gd name="T0" fmla="*/ 11 w 12"/>
                    <a:gd name="T1" fmla="*/ 5 h 17"/>
                    <a:gd name="T2" fmla="*/ 11 w 12"/>
                    <a:gd name="T3" fmla="*/ 5 h 17"/>
                    <a:gd name="T4" fmla="*/ 11 w 12"/>
                    <a:gd name="T5" fmla="*/ 4 h 17"/>
                    <a:gd name="T6" fmla="*/ 8 w 12"/>
                    <a:gd name="T7" fmla="*/ 3 h 17"/>
                    <a:gd name="T8" fmla="*/ 9 w 12"/>
                    <a:gd name="T9" fmla="*/ 2 h 17"/>
                    <a:gd name="T10" fmla="*/ 7 w 12"/>
                    <a:gd name="T11" fmla="*/ 2 h 17"/>
                    <a:gd name="T12" fmla="*/ 8 w 12"/>
                    <a:gd name="T13" fmla="*/ 1 h 17"/>
                    <a:gd name="T14" fmla="*/ 8 w 12"/>
                    <a:gd name="T15" fmla="*/ 1 h 17"/>
                    <a:gd name="T16" fmla="*/ 7 w 12"/>
                    <a:gd name="T17" fmla="*/ 2 h 17"/>
                    <a:gd name="T18" fmla="*/ 10 w 12"/>
                    <a:gd name="T19" fmla="*/ 6 h 17"/>
                    <a:gd name="T20" fmla="*/ 9 w 12"/>
                    <a:gd name="T21" fmla="*/ 7 h 17"/>
                    <a:gd name="T22" fmla="*/ 9 w 12"/>
                    <a:gd name="T23" fmla="*/ 8 h 17"/>
                    <a:gd name="T24" fmla="*/ 10 w 12"/>
                    <a:gd name="T25" fmla="*/ 9 h 17"/>
                    <a:gd name="T26" fmla="*/ 10 w 12"/>
                    <a:gd name="T27" fmla="*/ 11 h 17"/>
                    <a:gd name="T28" fmla="*/ 8 w 12"/>
                    <a:gd name="T29" fmla="*/ 12 h 17"/>
                    <a:gd name="T30" fmla="*/ 7 w 12"/>
                    <a:gd name="T31" fmla="*/ 12 h 17"/>
                    <a:gd name="T32" fmla="*/ 5 w 12"/>
                    <a:gd name="T33" fmla="*/ 13 h 17"/>
                    <a:gd name="T34" fmla="*/ 4 w 12"/>
                    <a:gd name="T35" fmla="*/ 15 h 17"/>
                    <a:gd name="T36" fmla="*/ 3 w 12"/>
                    <a:gd name="T37" fmla="*/ 17 h 17"/>
                    <a:gd name="T38" fmla="*/ 1 w 12"/>
                    <a:gd name="T39" fmla="*/ 17 h 17"/>
                    <a:gd name="T40" fmla="*/ 1 w 12"/>
                    <a:gd name="T41" fmla="*/ 16 h 17"/>
                    <a:gd name="T42" fmla="*/ 0 w 12"/>
                    <a:gd name="T43" fmla="*/ 15 h 17"/>
                    <a:gd name="T44" fmla="*/ 0 w 12"/>
                    <a:gd name="T45" fmla="*/ 14 h 17"/>
                    <a:gd name="T46" fmla="*/ 0 w 12"/>
                    <a:gd name="T47" fmla="*/ 13 h 17"/>
                    <a:gd name="T48" fmla="*/ 1 w 12"/>
                    <a:gd name="T49" fmla="*/ 11 h 17"/>
                    <a:gd name="T50" fmla="*/ 2 w 12"/>
                    <a:gd name="T51" fmla="*/ 9 h 17"/>
                    <a:gd name="T52" fmla="*/ 3 w 12"/>
                    <a:gd name="T53" fmla="*/ 7 h 17"/>
                    <a:gd name="T54" fmla="*/ 5 w 12"/>
                    <a:gd name="T55" fmla="*/ 6 h 17"/>
                    <a:gd name="T56" fmla="*/ 6 w 12"/>
                    <a:gd name="T57" fmla="*/ 4 h 17"/>
                    <a:gd name="T58" fmla="*/ 7 w 12"/>
                    <a:gd name="T59" fmla="*/ 4 h 17"/>
                    <a:gd name="T60" fmla="*/ 7 w 12"/>
                    <a:gd name="T61" fmla="*/ 3 h 17"/>
                    <a:gd name="T62" fmla="*/ 8 w 12"/>
                    <a:gd name="T63" fmla="*/ 2 h 17"/>
                    <a:gd name="T64" fmla="*/ 8 w 12"/>
                    <a:gd name="T65" fmla="*/ 3 h 17"/>
                    <a:gd name="T66" fmla="*/ 7 w 12"/>
                    <a:gd name="T67" fmla="*/ 3 h 17"/>
                    <a:gd name="T68" fmla="*/ 7 w 12"/>
                    <a:gd name="T69" fmla="*/ 4 h 17"/>
                    <a:gd name="T70" fmla="*/ 8 w 12"/>
                    <a:gd name="T71" fmla="*/ 3 h 17"/>
                    <a:gd name="T72" fmla="*/ 7 w 12"/>
                    <a:gd name="T73" fmla="*/ 4 h 17"/>
                    <a:gd name="T74" fmla="*/ 8 w 12"/>
                    <a:gd name="T75" fmla="*/ 5 h 17"/>
                    <a:gd name="T76" fmla="*/ 7 w 12"/>
                    <a:gd name="T77" fmla="*/ 5 h 17"/>
                    <a:gd name="T78" fmla="*/ 9 w 12"/>
                    <a:gd name="T79" fmla="*/ 5 h 17"/>
                    <a:gd name="T80" fmla="*/ 9 w 12"/>
                    <a:gd name="T81" fmla="*/ 5 h 17"/>
                    <a:gd name="T82" fmla="*/ 8 w 12"/>
                    <a:gd name="T83" fmla="*/ 5 h 17"/>
                    <a:gd name="T84" fmla="*/ 9 w 12"/>
                    <a:gd name="T85" fmla="*/ 4 h 17"/>
                    <a:gd name="T86" fmla="*/ 10 w 12"/>
                    <a:gd name="T87" fmla="*/ 3 h 17"/>
                    <a:gd name="T88" fmla="*/ 10 w 12"/>
                    <a:gd name="T89" fmla="*/ 3 h 17"/>
                    <a:gd name="T90" fmla="*/ 11 w 12"/>
                    <a:gd name="T91" fmla="*/ 3 h 17"/>
                    <a:gd name="T92" fmla="*/ 10 w 12"/>
                    <a:gd name="T93" fmla="*/ 4 h 17"/>
                    <a:gd name="T94" fmla="*/ 10 w 12"/>
                    <a:gd name="T95" fmla="*/ 5 h 17"/>
                    <a:gd name="T96" fmla="*/ 8 w 12"/>
                    <a:gd name="T97" fmla="*/ 5 h 17"/>
                    <a:gd name="T98" fmla="*/ 9 w 12"/>
                    <a:gd name="T99" fmla="*/ 5 h 17"/>
                    <a:gd name="T100" fmla="*/ 11 w 12"/>
                    <a:gd name="T101"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 h="17">
                      <a:moveTo>
                        <a:pt x="11" y="4"/>
                      </a:moveTo>
                      <a:cubicBezTo>
                        <a:pt x="11" y="4"/>
                        <a:pt x="11" y="4"/>
                        <a:pt x="11" y="4"/>
                      </a:cubicBezTo>
                      <a:cubicBezTo>
                        <a:pt x="11" y="4"/>
                        <a:pt x="11" y="4"/>
                        <a:pt x="11" y="4"/>
                      </a:cubicBezTo>
                      <a:cubicBezTo>
                        <a:pt x="11" y="4"/>
                        <a:pt x="12" y="5"/>
                        <a:pt x="11" y="5"/>
                      </a:cubicBezTo>
                      <a:cubicBezTo>
                        <a:pt x="11" y="5"/>
                        <a:pt x="11" y="5"/>
                        <a:pt x="11" y="5"/>
                      </a:cubicBezTo>
                      <a:cubicBezTo>
                        <a:pt x="11" y="5"/>
                        <a:pt x="11" y="5"/>
                        <a:pt x="11" y="5"/>
                      </a:cubicBezTo>
                      <a:cubicBezTo>
                        <a:pt x="11" y="5"/>
                        <a:pt x="11" y="5"/>
                        <a:pt x="11" y="5"/>
                      </a:cubicBezTo>
                      <a:cubicBezTo>
                        <a:pt x="11" y="5"/>
                        <a:pt x="10" y="5"/>
                        <a:pt x="10" y="5"/>
                      </a:cubicBezTo>
                      <a:cubicBezTo>
                        <a:pt x="10" y="5"/>
                        <a:pt x="10" y="5"/>
                        <a:pt x="10" y="5"/>
                      </a:cubicBezTo>
                      <a:cubicBezTo>
                        <a:pt x="11" y="5"/>
                        <a:pt x="11" y="5"/>
                        <a:pt x="11" y="5"/>
                      </a:cubicBezTo>
                      <a:cubicBezTo>
                        <a:pt x="11" y="4"/>
                        <a:pt x="11" y="4"/>
                        <a:pt x="11" y="4"/>
                      </a:cubicBezTo>
                      <a:cubicBezTo>
                        <a:pt x="11" y="5"/>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2" y="4"/>
                        <a:pt x="12" y="4"/>
                        <a:pt x="12" y="4"/>
                      </a:cubicBezTo>
                      <a:cubicBezTo>
                        <a:pt x="12" y="4"/>
                        <a:pt x="12" y="4"/>
                        <a:pt x="11" y="4"/>
                      </a:cubicBezTo>
                      <a:close/>
                      <a:moveTo>
                        <a:pt x="8" y="3"/>
                      </a:moveTo>
                      <a:cubicBezTo>
                        <a:pt x="8" y="3"/>
                        <a:pt x="8" y="3"/>
                        <a:pt x="9" y="3"/>
                      </a:cubicBezTo>
                      <a:cubicBezTo>
                        <a:pt x="9" y="3"/>
                        <a:pt x="9" y="3"/>
                        <a:pt x="9" y="3"/>
                      </a:cubicBezTo>
                      <a:cubicBezTo>
                        <a:pt x="9" y="3"/>
                        <a:pt x="9" y="3"/>
                        <a:pt x="9" y="3"/>
                      </a:cubicBezTo>
                      <a:cubicBezTo>
                        <a:pt x="9" y="3"/>
                        <a:pt x="9" y="3"/>
                        <a:pt x="8" y="3"/>
                      </a:cubicBezTo>
                      <a:close/>
                      <a:moveTo>
                        <a:pt x="9" y="2"/>
                      </a:moveTo>
                      <a:cubicBezTo>
                        <a:pt x="9" y="2"/>
                        <a:pt x="9" y="3"/>
                        <a:pt x="9" y="3"/>
                      </a:cubicBezTo>
                      <a:cubicBezTo>
                        <a:pt x="9" y="3"/>
                        <a:pt x="9" y="3"/>
                        <a:pt x="9" y="2"/>
                      </a:cubicBezTo>
                      <a:close/>
                      <a:moveTo>
                        <a:pt x="7" y="2"/>
                      </a:moveTo>
                      <a:cubicBezTo>
                        <a:pt x="7" y="2"/>
                        <a:pt x="7" y="2"/>
                        <a:pt x="7" y="2"/>
                      </a:cubicBezTo>
                      <a:cubicBezTo>
                        <a:pt x="7" y="2"/>
                        <a:pt x="7" y="2"/>
                        <a:pt x="7" y="2"/>
                      </a:cubicBezTo>
                      <a:cubicBezTo>
                        <a:pt x="7" y="2"/>
                        <a:pt x="7" y="2"/>
                        <a:pt x="7" y="2"/>
                      </a:cubicBezTo>
                      <a:cubicBezTo>
                        <a:pt x="8" y="2"/>
                        <a:pt x="8" y="2"/>
                        <a:pt x="8" y="1"/>
                      </a:cubicBezTo>
                      <a:cubicBezTo>
                        <a:pt x="8" y="1"/>
                        <a:pt x="8" y="1"/>
                        <a:pt x="8" y="1"/>
                      </a:cubicBezTo>
                      <a:cubicBezTo>
                        <a:pt x="8" y="1"/>
                        <a:pt x="8" y="1"/>
                        <a:pt x="8" y="1"/>
                      </a:cubicBezTo>
                      <a:cubicBezTo>
                        <a:pt x="8" y="1"/>
                        <a:pt x="8" y="1"/>
                        <a:pt x="8" y="1"/>
                      </a:cubicBezTo>
                      <a:cubicBezTo>
                        <a:pt x="8" y="1"/>
                        <a:pt x="8" y="1"/>
                        <a:pt x="8" y="1"/>
                      </a:cubicBezTo>
                      <a:cubicBezTo>
                        <a:pt x="9" y="1"/>
                        <a:pt x="8" y="1"/>
                        <a:pt x="8" y="0"/>
                      </a:cubicBezTo>
                      <a:cubicBezTo>
                        <a:pt x="8" y="0"/>
                        <a:pt x="9" y="0"/>
                        <a:pt x="8" y="0"/>
                      </a:cubicBezTo>
                      <a:cubicBezTo>
                        <a:pt x="8" y="0"/>
                        <a:pt x="8" y="0"/>
                        <a:pt x="8" y="0"/>
                      </a:cubicBezTo>
                      <a:cubicBezTo>
                        <a:pt x="8" y="1"/>
                        <a:pt x="8" y="1"/>
                        <a:pt x="8" y="1"/>
                      </a:cubicBezTo>
                      <a:cubicBezTo>
                        <a:pt x="8" y="1"/>
                        <a:pt x="8" y="1"/>
                        <a:pt x="8" y="1"/>
                      </a:cubicBezTo>
                      <a:cubicBezTo>
                        <a:pt x="8" y="1"/>
                        <a:pt x="8" y="1"/>
                        <a:pt x="8" y="0"/>
                      </a:cubicBezTo>
                      <a:cubicBezTo>
                        <a:pt x="8" y="1"/>
                        <a:pt x="8" y="1"/>
                        <a:pt x="8" y="1"/>
                      </a:cubicBezTo>
                      <a:cubicBezTo>
                        <a:pt x="7" y="1"/>
                        <a:pt x="7" y="1"/>
                        <a:pt x="8" y="1"/>
                      </a:cubicBezTo>
                      <a:cubicBezTo>
                        <a:pt x="8" y="2"/>
                        <a:pt x="8" y="2"/>
                        <a:pt x="7" y="2"/>
                      </a:cubicBezTo>
                      <a:cubicBezTo>
                        <a:pt x="7" y="1"/>
                        <a:pt x="7" y="1"/>
                        <a:pt x="7" y="1"/>
                      </a:cubicBezTo>
                      <a:cubicBezTo>
                        <a:pt x="7" y="2"/>
                        <a:pt x="7" y="2"/>
                        <a:pt x="7" y="2"/>
                      </a:cubicBezTo>
                      <a:close/>
                      <a:moveTo>
                        <a:pt x="10" y="6"/>
                      </a:moveTo>
                      <a:cubicBezTo>
                        <a:pt x="10" y="6"/>
                        <a:pt x="10" y="6"/>
                        <a:pt x="10" y="6"/>
                      </a:cubicBezTo>
                      <a:cubicBezTo>
                        <a:pt x="10" y="6"/>
                        <a:pt x="10" y="6"/>
                        <a:pt x="10" y="6"/>
                      </a:cubicBezTo>
                      <a:cubicBezTo>
                        <a:pt x="10" y="6"/>
                        <a:pt x="10" y="6"/>
                        <a:pt x="10" y="6"/>
                      </a:cubicBezTo>
                      <a:cubicBezTo>
                        <a:pt x="10" y="6"/>
                        <a:pt x="10" y="6"/>
                        <a:pt x="9" y="6"/>
                      </a:cubicBezTo>
                      <a:cubicBezTo>
                        <a:pt x="9" y="6"/>
                        <a:pt x="9" y="6"/>
                        <a:pt x="9" y="6"/>
                      </a:cubicBezTo>
                      <a:cubicBezTo>
                        <a:pt x="9" y="6"/>
                        <a:pt x="9" y="6"/>
                        <a:pt x="9" y="6"/>
                      </a:cubicBezTo>
                      <a:cubicBezTo>
                        <a:pt x="9" y="7"/>
                        <a:pt x="9" y="7"/>
                        <a:pt x="9" y="7"/>
                      </a:cubicBezTo>
                      <a:cubicBezTo>
                        <a:pt x="9" y="7"/>
                        <a:pt x="9" y="7"/>
                        <a:pt x="9" y="7"/>
                      </a:cubicBezTo>
                      <a:cubicBezTo>
                        <a:pt x="9" y="7"/>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10" y="8"/>
                      </a:cubicBezTo>
                      <a:cubicBezTo>
                        <a:pt x="10" y="8"/>
                        <a:pt x="10" y="8"/>
                        <a:pt x="10" y="8"/>
                      </a:cubicBezTo>
                      <a:cubicBezTo>
                        <a:pt x="10" y="8"/>
                        <a:pt x="10" y="8"/>
                        <a:pt x="10" y="8"/>
                      </a:cubicBezTo>
                      <a:cubicBezTo>
                        <a:pt x="10" y="9"/>
                        <a:pt x="10" y="9"/>
                        <a:pt x="10" y="9"/>
                      </a:cubicBezTo>
                      <a:cubicBezTo>
                        <a:pt x="10" y="9"/>
                        <a:pt x="10" y="9"/>
                        <a:pt x="10" y="10"/>
                      </a:cubicBezTo>
                      <a:cubicBezTo>
                        <a:pt x="10" y="10"/>
                        <a:pt x="10" y="10"/>
                        <a:pt x="10" y="10"/>
                      </a:cubicBezTo>
                      <a:cubicBezTo>
                        <a:pt x="10" y="10"/>
                        <a:pt x="11" y="10"/>
                        <a:pt x="11" y="10"/>
                      </a:cubicBezTo>
                      <a:cubicBezTo>
                        <a:pt x="11" y="10"/>
                        <a:pt x="11" y="10"/>
                        <a:pt x="10" y="10"/>
                      </a:cubicBezTo>
                      <a:cubicBezTo>
                        <a:pt x="10" y="10"/>
                        <a:pt x="10" y="11"/>
                        <a:pt x="10" y="11"/>
                      </a:cubicBezTo>
                      <a:cubicBezTo>
                        <a:pt x="10" y="11"/>
                        <a:pt x="10" y="11"/>
                        <a:pt x="10" y="11"/>
                      </a:cubicBezTo>
                      <a:cubicBezTo>
                        <a:pt x="10"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7" y="12"/>
                        <a:pt x="7" y="12"/>
                      </a:cubicBezTo>
                      <a:cubicBezTo>
                        <a:pt x="7" y="12"/>
                        <a:pt x="7" y="12"/>
                        <a:pt x="7" y="12"/>
                      </a:cubicBezTo>
                      <a:cubicBezTo>
                        <a:pt x="7" y="12"/>
                        <a:pt x="7" y="12"/>
                        <a:pt x="7" y="12"/>
                      </a:cubicBezTo>
                      <a:cubicBezTo>
                        <a:pt x="7" y="12"/>
                        <a:pt x="7" y="12"/>
                        <a:pt x="7" y="12"/>
                      </a:cubicBezTo>
                      <a:cubicBezTo>
                        <a:pt x="7" y="12"/>
                        <a:pt x="6" y="13"/>
                        <a:pt x="6" y="13"/>
                      </a:cubicBezTo>
                      <a:cubicBezTo>
                        <a:pt x="6" y="13"/>
                        <a:pt x="6" y="13"/>
                        <a:pt x="6" y="13"/>
                      </a:cubicBezTo>
                      <a:cubicBezTo>
                        <a:pt x="6" y="13"/>
                        <a:pt x="6" y="13"/>
                        <a:pt x="6"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4" y="15"/>
                        <a:pt x="4" y="15"/>
                        <a:pt x="4" y="15"/>
                      </a:cubicBezTo>
                      <a:cubicBezTo>
                        <a:pt x="4" y="15"/>
                        <a:pt x="4" y="15"/>
                        <a:pt x="4" y="15"/>
                      </a:cubicBezTo>
                      <a:cubicBezTo>
                        <a:pt x="4" y="15"/>
                        <a:pt x="3" y="16"/>
                        <a:pt x="3" y="16"/>
                      </a:cubicBezTo>
                      <a:cubicBezTo>
                        <a:pt x="3" y="16"/>
                        <a:pt x="3" y="16"/>
                        <a:pt x="3" y="16"/>
                      </a:cubicBezTo>
                      <a:cubicBezTo>
                        <a:pt x="3" y="16"/>
                        <a:pt x="3" y="16"/>
                        <a:pt x="3" y="16"/>
                      </a:cubicBezTo>
                      <a:cubicBezTo>
                        <a:pt x="3" y="16"/>
                        <a:pt x="3" y="16"/>
                        <a:pt x="3" y="16"/>
                      </a:cubicBezTo>
                      <a:cubicBezTo>
                        <a:pt x="3" y="16"/>
                        <a:pt x="3" y="17"/>
                        <a:pt x="3" y="17"/>
                      </a:cubicBezTo>
                      <a:cubicBezTo>
                        <a:pt x="3" y="17"/>
                        <a:pt x="2" y="17"/>
                        <a:pt x="2" y="17"/>
                      </a:cubicBezTo>
                      <a:cubicBezTo>
                        <a:pt x="2" y="17"/>
                        <a:pt x="2" y="17"/>
                        <a:pt x="2" y="17"/>
                      </a:cubicBezTo>
                      <a:cubicBezTo>
                        <a:pt x="2" y="17"/>
                        <a:pt x="2" y="17"/>
                        <a:pt x="2" y="17"/>
                      </a:cubicBezTo>
                      <a:cubicBezTo>
                        <a:pt x="2" y="17"/>
                        <a:pt x="2" y="17"/>
                        <a:pt x="2" y="17"/>
                      </a:cubicBezTo>
                      <a:cubicBezTo>
                        <a:pt x="2" y="17"/>
                        <a:pt x="1" y="17"/>
                        <a:pt x="1" y="17"/>
                      </a:cubicBezTo>
                      <a:cubicBezTo>
                        <a:pt x="1" y="17"/>
                        <a:pt x="2" y="16"/>
                        <a:pt x="2" y="16"/>
                      </a:cubicBezTo>
                      <a:cubicBezTo>
                        <a:pt x="2" y="16"/>
                        <a:pt x="2" y="16"/>
                        <a:pt x="2" y="16"/>
                      </a:cubicBezTo>
                      <a:cubicBezTo>
                        <a:pt x="2" y="16"/>
                        <a:pt x="1" y="16"/>
                        <a:pt x="1" y="16"/>
                      </a:cubicBezTo>
                      <a:cubicBezTo>
                        <a:pt x="1" y="16"/>
                        <a:pt x="1" y="16"/>
                        <a:pt x="1" y="16"/>
                      </a:cubicBezTo>
                      <a:cubicBezTo>
                        <a:pt x="1" y="16"/>
                        <a:pt x="1" y="16"/>
                        <a:pt x="1" y="16"/>
                      </a:cubicBezTo>
                      <a:cubicBezTo>
                        <a:pt x="1" y="16"/>
                        <a:pt x="1" y="16"/>
                        <a:pt x="1" y="15"/>
                      </a:cubicBezTo>
                      <a:cubicBezTo>
                        <a:pt x="1" y="15"/>
                        <a:pt x="1" y="15"/>
                        <a:pt x="1" y="15"/>
                      </a:cubicBezTo>
                      <a:cubicBezTo>
                        <a:pt x="1" y="15"/>
                        <a:pt x="1" y="15"/>
                        <a:pt x="1" y="15"/>
                      </a:cubicBezTo>
                      <a:cubicBezTo>
                        <a:pt x="1" y="16"/>
                        <a:pt x="1" y="15"/>
                        <a:pt x="1" y="15"/>
                      </a:cubicBezTo>
                      <a:cubicBezTo>
                        <a:pt x="0" y="15"/>
                        <a:pt x="0" y="15"/>
                        <a:pt x="0" y="15"/>
                      </a:cubicBezTo>
                      <a:cubicBezTo>
                        <a:pt x="0" y="15"/>
                        <a:pt x="1" y="15"/>
                        <a:pt x="1" y="15"/>
                      </a:cubicBezTo>
                      <a:cubicBezTo>
                        <a:pt x="1" y="15"/>
                        <a:pt x="0" y="15"/>
                        <a:pt x="0" y="15"/>
                      </a:cubicBezTo>
                      <a:cubicBezTo>
                        <a:pt x="0" y="15"/>
                        <a:pt x="0" y="14"/>
                        <a:pt x="0" y="14"/>
                      </a:cubicBezTo>
                      <a:cubicBezTo>
                        <a:pt x="0" y="14"/>
                        <a:pt x="0" y="14"/>
                        <a:pt x="0" y="14"/>
                      </a:cubicBezTo>
                      <a:cubicBezTo>
                        <a:pt x="0" y="14"/>
                        <a:pt x="0" y="14"/>
                        <a:pt x="0" y="14"/>
                      </a:cubicBezTo>
                      <a:cubicBezTo>
                        <a:pt x="0" y="14"/>
                        <a:pt x="0" y="14"/>
                        <a:pt x="0" y="14"/>
                      </a:cubicBezTo>
                      <a:cubicBezTo>
                        <a:pt x="0" y="14"/>
                        <a:pt x="0" y="13"/>
                        <a:pt x="0" y="13"/>
                      </a:cubicBezTo>
                      <a:cubicBezTo>
                        <a:pt x="0" y="13"/>
                        <a:pt x="0" y="13"/>
                        <a:pt x="0" y="13"/>
                      </a:cubicBezTo>
                      <a:cubicBezTo>
                        <a:pt x="0" y="13"/>
                        <a:pt x="0" y="13"/>
                        <a:pt x="0" y="13"/>
                      </a:cubicBezTo>
                      <a:cubicBezTo>
                        <a:pt x="0" y="13"/>
                        <a:pt x="0" y="13"/>
                        <a:pt x="0" y="13"/>
                      </a:cubicBezTo>
                      <a:cubicBezTo>
                        <a:pt x="0" y="13"/>
                        <a:pt x="0" y="12"/>
                        <a:pt x="0" y="12"/>
                      </a:cubicBezTo>
                      <a:cubicBezTo>
                        <a:pt x="0" y="12"/>
                        <a:pt x="0" y="12"/>
                        <a:pt x="0" y="12"/>
                      </a:cubicBezTo>
                      <a:cubicBezTo>
                        <a:pt x="0" y="12"/>
                        <a:pt x="0" y="12"/>
                        <a:pt x="0" y="12"/>
                      </a:cubicBezTo>
                      <a:cubicBezTo>
                        <a:pt x="0" y="12"/>
                        <a:pt x="0" y="11"/>
                        <a:pt x="0" y="11"/>
                      </a:cubicBezTo>
                      <a:cubicBezTo>
                        <a:pt x="0" y="11"/>
                        <a:pt x="1" y="11"/>
                        <a:pt x="1" y="11"/>
                      </a:cubicBezTo>
                      <a:cubicBezTo>
                        <a:pt x="1" y="11"/>
                        <a:pt x="1" y="10"/>
                        <a:pt x="1" y="10"/>
                      </a:cubicBezTo>
                      <a:cubicBezTo>
                        <a:pt x="1" y="10"/>
                        <a:pt x="1" y="10"/>
                        <a:pt x="1" y="10"/>
                      </a:cubicBezTo>
                      <a:cubicBezTo>
                        <a:pt x="1" y="10"/>
                        <a:pt x="1" y="10"/>
                        <a:pt x="1" y="10"/>
                      </a:cubicBezTo>
                      <a:cubicBezTo>
                        <a:pt x="1" y="10"/>
                        <a:pt x="2" y="10"/>
                        <a:pt x="2" y="10"/>
                      </a:cubicBezTo>
                      <a:cubicBezTo>
                        <a:pt x="2" y="10"/>
                        <a:pt x="2" y="9"/>
                        <a:pt x="2" y="9"/>
                      </a:cubicBezTo>
                      <a:cubicBezTo>
                        <a:pt x="2" y="9"/>
                        <a:pt x="2" y="9"/>
                        <a:pt x="2" y="9"/>
                      </a:cubicBezTo>
                      <a:cubicBezTo>
                        <a:pt x="3" y="8"/>
                        <a:pt x="3" y="8"/>
                        <a:pt x="3" y="8"/>
                      </a:cubicBezTo>
                      <a:cubicBezTo>
                        <a:pt x="3" y="8"/>
                        <a:pt x="3" y="8"/>
                        <a:pt x="3" y="8"/>
                      </a:cubicBezTo>
                      <a:cubicBezTo>
                        <a:pt x="4" y="8"/>
                        <a:pt x="4" y="8"/>
                        <a:pt x="4" y="8"/>
                      </a:cubicBezTo>
                      <a:cubicBezTo>
                        <a:pt x="4" y="8"/>
                        <a:pt x="4" y="8"/>
                        <a:pt x="3" y="7"/>
                      </a:cubicBezTo>
                      <a:cubicBezTo>
                        <a:pt x="3" y="7"/>
                        <a:pt x="3" y="7"/>
                        <a:pt x="3" y="7"/>
                      </a:cubicBezTo>
                      <a:cubicBezTo>
                        <a:pt x="3" y="7"/>
                        <a:pt x="4" y="7"/>
                        <a:pt x="4" y="7"/>
                      </a:cubicBezTo>
                      <a:cubicBezTo>
                        <a:pt x="4" y="7"/>
                        <a:pt x="4" y="7"/>
                        <a:pt x="4" y="7"/>
                      </a:cubicBezTo>
                      <a:cubicBezTo>
                        <a:pt x="4" y="7"/>
                        <a:pt x="4" y="7"/>
                        <a:pt x="4" y="7"/>
                      </a:cubicBezTo>
                      <a:cubicBezTo>
                        <a:pt x="4" y="7"/>
                        <a:pt x="5" y="6"/>
                        <a:pt x="5" y="6"/>
                      </a:cubicBezTo>
                      <a:cubicBezTo>
                        <a:pt x="5" y="6"/>
                        <a:pt x="5" y="5"/>
                        <a:pt x="5" y="5"/>
                      </a:cubicBezTo>
                      <a:cubicBezTo>
                        <a:pt x="5" y="5"/>
                        <a:pt x="5" y="5"/>
                        <a:pt x="5" y="5"/>
                      </a:cubicBezTo>
                      <a:cubicBezTo>
                        <a:pt x="5" y="5"/>
                        <a:pt x="6" y="4"/>
                        <a:pt x="6" y="4"/>
                      </a:cubicBezTo>
                      <a:cubicBezTo>
                        <a:pt x="6" y="4"/>
                        <a:pt x="6" y="4"/>
                        <a:pt x="6" y="4"/>
                      </a:cubicBezTo>
                      <a:cubicBezTo>
                        <a:pt x="6" y="4"/>
                        <a:pt x="6" y="4"/>
                        <a:pt x="6" y="4"/>
                      </a:cubicBezTo>
                      <a:cubicBezTo>
                        <a:pt x="6" y="4"/>
                        <a:pt x="6" y="3"/>
                        <a:pt x="6" y="3"/>
                      </a:cubicBezTo>
                      <a:cubicBezTo>
                        <a:pt x="6" y="3"/>
                        <a:pt x="6" y="4"/>
                        <a:pt x="6" y="4"/>
                      </a:cubicBezTo>
                      <a:cubicBezTo>
                        <a:pt x="6" y="4"/>
                        <a:pt x="6" y="4"/>
                        <a:pt x="6" y="4"/>
                      </a:cubicBezTo>
                      <a:cubicBezTo>
                        <a:pt x="6" y="4"/>
                        <a:pt x="6" y="4"/>
                        <a:pt x="6" y="4"/>
                      </a:cubicBezTo>
                      <a:cubicBezTo>
                        <a:pt x="6" y="4"/>
                        <a:pt x="6" y="4"/>
                        <a:pt x="7" y="4"/>
                      </a:cubicBezTo>
                      <a:cubicBezTo>
                        <a:pt x="7" y="4"/>
                        <a:pt x="7" y="3"/>
                        <a:pt x="7" y="3"/>
                      </a:cubicBezTo>
                      <a:cubicBezTo>
                        <a:pt x="7" y="3"/>
                        <a:pt x="7" y="3"/>
                        <a:pt x="7" y="3"/>
                      </a:cubicBezTo>
                      <a:cubicBezTo>
                        <a:pt x="7" y="3"/>
                        <a:pt x="7" y="3"/>
                        <a:pt x="7" y="3"/>
                      </a:cubicBezTo>
                      <a:cubicBezTo>
                        <a:pt x="7" y="3"/>
                        <a:pt x="6" y="3"/>
                        <a:pt x="7" y="3"/>
                      </a:cubicBezTo>
                      <a:cubicBezTo>
                        <a:pt x="7" y="3"/>
                        <a:pt x="7" y="3"/>
                        <a:pt x="7" y="3"/>
                      </a:cubicBezTo>
                      <a:cubicBezTo>
                        <a:pt x="7" y="3"/>
                        <a:pt x="7" y="3"/>
                        <a:pt x="7" y="3"/>
                      </a:cubicBezTo>
                      <a:cubicBezTo>
                        <a:pt x="7" y="3"/>
                        <a:pt x="7" y="3"/>
                        <a:pt x="8" y="2"/>
                      </a:cubicBezTo>
                      <a:cubicBezTo>
                        <a:pt x="8" y="3"/>
                        <a:pt x="8" y="3"/>
                        <a:pt x="8" y="3"/>
                      </a:cubicBezTo>
                      <a:cubicBezTo>
                        <a:pt x="8" y="3"/>
                        <a:pt x="8" y="2"/>
                        <a:pt x="8" y="2"/>
                      </a:cubicBezTo>
                      <a:cubicBezTo>
                        <a:pt x="8" y="2"/>
                        <a:pt x="8" y="2"/>
                        <a:pt x="8" y="2"/>
                      </a:cubicBezTo>
                      <a:cubicBezTo>
                        <a:pt x="9" y="2"/>
                        <a:pt x="9" y="2"/>
                        <a:pt x="9" y="2"/>
                      </a:cubicBezTo>
                      <a:cubicBezTo>
                        <a:pt x="9" y="2"/>
                        <a:pt x="9" y="2"/>
                        <a:pt x="9" y="2"/>
                      </a:cubicBezTo>
                      <a:cubicBezTo>
                        <a:pt x="8" y="2"/>
                        <a:pt x="8" y="2"/>
                        <a:pt x="8" y="2"/>
                      </a:cubicBezTo>
                      <a:cubicBezTo>
                        <a:pt x="8" y="3"/>
                        <a:pt x="8" y="2"/>
                        <a:pt x="8" y="3"/>
                      </a:cubicBezTo>
                      <a:cubicBezTo>
                        <a:pt x="8" y="3"/>
                        <a:pt x="8" y="3"/>
                        <a:pt x="8" y="3"/>
                      </a:cubicBezTo>
                      <a:cubicBezTo>
                        <a:pt x="8" y="3"/>
                        <a:pt x="8" y="3"/>
                        <a:pt x="8" y="3"/>
                      </a:cubicBezTo>
                      <a:cubicBezTo>
                        <a:pt x="8" y="3"/>
                        <a:pt x="8" y="3"/>
                        <a:pt x="8" y="3"/>
                      </a:cubicBezTo>
                      <a:cubicBezTo>
                        <a:pt x="8"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4"/>
                      </a:cubicBezTo>
                      <a:cubicBezTo>
                        <a:pt x="7" y="4"/>
                        <a:pt x="7" y="4"/>
                        <a:pt x="7" y="4"/>
                      </a:cubicBezTo>
                      <a:cubicBezTo>
                        <a:pt x="7" y="4"/>
                        <a:pt x="7" y="4"/>
                        <a:pt x="8" y="4"/>
                      </a:cubicBezTo>
                      <a:cubicBezTo>
                        <a:pt x="8" y="3"/>
                        <a:pt x="8" y="3"/>
                        <a:pt x="8" y="3"/>
                      </a:cubicBezTo>
                      <a:cubicBezTo>
                        <a:pt x="8" y="3"/>
                        <a:pt x="8" y="3"/>
                        <a:pt x="8" y="3"/>
                      </a:cubicBezTo>
                      <a:cubicBezTo>
                        <a:pt x="8" y="3"/>
                        <a:pt x="8" y="3"/>
                        <a:pt x="8" y="3"/>
                      </a:cubicBezTo>
                      <a:cubicBezTo>
                        <a:pt x="8" y="4"/>
                        <a:pt x="8" y="4"/>
                        <a:pt x="8" y="4"/>
                      </a:cubicBezTo>
                      <a:cubicBezTo>
                        <a:pt x="8" y="4"/>
                        <a:pt x="8" y="4"/>
                        <a:pt x="8" y="4"/>
                      </a:cubicBezTo>
                      <a:cubicBezTo>
                        <a:pt x="8" y="4"/>
                        <a:pt x="8" y="4"/>
                        <a:pt x="8" y="4"/>
                      </a:cubicBezTo>
                      <a:cubicBezTo>
                        <a:pt x="8" y="4"/>
                        <a:pt x="8" y="4"/>
                        <a:pt x="8" y="4"/>
                      </a:cubicBezTo>
                      <a:cubicBezTo>
                        <a:pt x="8" y="4"/>
                        <a:pt x="7" y="4"/>
                        <a:pt x="7" y="4"/>
                      </a:cubicBezTo>
                      <a:cubicBezTo>
                        <a:pt x="7" y="4"/>
                        <a:pt x="7" y="4"/>
                        <a:pt x="7" y="4"/>
                      </a:cubicBezTo>
                      <a:cubicBezTo>
                        <a:pt x="7" y="4"/>
                        <a:pt x="7" y="5"/>
                        <a:pt x="7" y="4"/>
                      </a:cubicBezTo>
                      <a:cubicBezTo>
                        <a:pt x="7" y="4"/>
                        <a:pt x="7" y="4"/>
                        <a:pt x="8" y="4"/>
                      </a:cubicBezTo>
                      <a:cubicBezTo>
                        <a:pt x="8" y="4"/>
                        <a:pt x="8" y="4"/>
                        <a:pt x="8" y="4"/>
                      </a:cubicBezTo>
                      <a:cubicBezTo>
                        <a:pt x="8" y="4"/>
                        <a:pt x="8" y="5"/>
                        <a:pt x="8" y="5"/>
                      </a:cubicBezTo>
                      <a:cubicBezTo>
                        <a:pt x="8" y="5"/>
                        <a:pt x="8" y="5"/>
                        <a:pt x="7" y="5"/>
                      </a:cubicBezTo>
                      <a:cubicBezTo>
                        <a:pt x="7" y="5"/>
                        <a:pt x="7" y="5"/>
                        <a:pt x="7" y="5"/>
                      </a:cubicBezTo>
                      <a:cubicBezTo>
                        <a:pt x="7" y="5"/>
                        <a:pt x="7" y="5"/>
                        <a:pt x="7" y="5"/>
                      </a:cubicBezTo>
                      <a:cubicBezTo>
                        <a:pt x="7" y="5"/>
                        <a:pt x="7" y="5"/>
                        <a:pt x="7" y="5"/>
                      </a:cubicBezTo>
                      <a:cubicBezTo>
                        <a:pt x="7" y="5"/>
                        <a:pt x="7" y="5"/>
                        <a:pt x="7" y="5"/>
                      </a:cubicBezTo>
                      <a:cubicBezTo>
                        <a:pt x="8" y="6"/>
                        <a:pt x="8" y="5"/>
                        <a:pt x="8" y="5"/>
                      </a:cubicBezTo>
                      <a:cubicBezTo>
                        <a:pt x="8" y="5"/>
                        <a:pt x="8" y="5"/>
                        <a:pt x="8" y="5"/>
                      </a:cubicBezTo>
                      <a:cubicBezTo>
                        <a:pt x="8" y="5"/>
                        <a:pt x="8" y="5"/>
                        <a:pt x="8" y="5"/>
                      </a:cubicBezTo>
                      <a:cubicBezTo>
                        <a:pt x="8" y="5"/>
                        <a:pt x="8" y="5"/>
                        <a:pt x="8" y="5"/>
                      </a:cubicBezTo>
                      <a:cubicBezTo>
                        <a:pt x="9" y="5"/>
                        <a:pt x="9" y="5"/>
                        <a:pt x="9" y="5"/>
                      </a:cubicBezTo>
                      <a:cubicBezTo>
                        <a:pt x="9" y="5"/>
                        <a:pt x="10" y="5"/>
                        <a:pt x="10" y="4"/>
                      </a:cubicBezTo>
                      <a:cubicBezTo>
                        <a:pt x="10" y="4"/>
                        <a:pt x="10" y="4"/>
                        <a:pt x="10" y="4"/>
                      </a:cubicBezTo>
                      <a:cubicBezTo>
                        <a:pt x="9" y="5"/>
                        <a:pt x="9" y="5"/>
                        <a:pt x="9" y="4"/>
                      </a:cubicBezTo>
                      <a:cubicBezTo>
                        <a:pt x="9" y="4"/>
                        <a:pt x="9" y="4"/>
                        <a:pt x="9" y="4"/>
                      </a:cubicBezTo>
                      <a:cubicBezTo>
                        <a:pt x="9" y="4"/>
                        <a:pt x="9" y="5"/>
                        <a:pt x="9" y="5"/>
                      </a:cubicBezTo>
                      <a:cubicBezTo>
                        <a:pt x="9" y="5"/>
                        <a:pt x="9" y="5"/>
                        <a:pt x="9" y="5"/>
                      </a:cubicBezTo>
                      <a:cubicBezTo>
                        <a:pt x="9" y="5"/>
                        <a:pt x="8" y="5"/>
                        <a:pt x="8" y="5"/>
                      </a:cubicBezTo>
                      <a:cubicBezTo>
                        <a:pt x="8" y="5"/>
                        <a:pt x="8" y="5"/>
                        <a:pt x="8" y="5"/>
                      </a:cubicBezTo>
                      <a:cubicBezTo>
                        <a:pt x="8" y="5"/>
                        <a:pt x="8" y="5"/>
                        <a:pt x="8" y="5"/>
                      </a:cubicBezTo>
                      <a:cubicBezTo>
                        <a:pt x="8" y="5"/>
                        <a:pt x="8" y="5"/>
                        <a:pt x="8" y="5"/>
                      </a:cubicBezTo>
                      <a:cubicBezTo>
                        <a:pt x="8" y="4"/>
                        <a:pt x="8" y="4"/>
                        <a:pt x="8" y="4"/>
                      </a:cubicBezTo>
                      <a:cubicBezTo>
                        <a:pt x="8" y="4"/>
                        <a:pt x="8" y="4"/>
                        <a:pt x="8" y="4"/>
                      </a:cubicBezTo>
                      <a:cubicBezTo>
                        <a:pt x="9" y="4"/>
                        <a:pt x="9" y="4"/>
                        <a:pt x="9" y="4"/>
                      </a:cubicBezTo>
                      <a:cubicBezTo>
                        <a:pt x="8" y="4"/>
                        <a:pt x="8" y="4"/>
                        <a:pt x="9" y="4"/>
                      </a:cubicBezTo>
                      <a:cubicBezTo>
                        <a:pt x="9" y="4"/>
                        <a:pt x="9" y="4"/>
                        <a:pt x="9" y="4"/>
                      </a:cubicBezTo>
                      <a:cubicBezTo>
                        <a:pt x="9" y="4"/>
                        <a:pt x="9" y="4"/>
                        <a:pt x="9" y="4"/>
                      </a:cubicBezTo>
                      <a:cubicBezTo>
                        <a:pt x="9" y="4"/>
                        <a:pt x="9" y="4"/>
                        <a:pt x="9" y="4"/>
                      </a:cubicBezTo>
                      <a:cubicBezTo>
                        <a:pt x="9" y="4"/>
                        <a:pt x="9" y="3"/>
                        <a:pt x="9" y="3"/>
                      </a:cubicBezTo>
                      <a:cubicBezTo>
                        <a:pt x="9" y="3"/>
                        <a:pt x="9" y="3"/>
                        <a:pt x="9" y="3"/>
                      </a:cubicBezTo>
                      <a:cubicBezTo>
                        <a:pt x="9" y="3"/>
                        <a:pt x="9"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4"/>
                        <a:pt x="11" y="3"/>
                      </a:cubicBezTo>
                      <a:cubicBezTo>
                        <a:pt x="11" y="3"/>
                        <a:pt x="11" y="3"/>
                        <a:pt x="11" y="3"/>
                      </a:cubicBezTo>
                      <a:cubicBezTo>
                        <a:pt x="11" y="3"/>
                        <a:pt x="11" y="3"/>
                        <a:pt x="11" y="3"/>
                      </a:cubicBezTo>
                      <a:cubicBezTo>
                        <a:pt x="11" y="4"/>
                        <a:pt x="10" y="4"/>
                        <a:pt x="11" y="4"/>
                      </a:cubicBezTo>
                      <a:cubicBezTo>
                        <a:pt x="11"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5"/>
                        <a:pt x="10" y="5"/>
                      </a:cubicBezTo>
                      <a:cubicBezTo>
                        <a:pt x="10" y="5"/>
                        <a:pt x="10" y="5"/>
                        <a:pt x="10" y="5"/>
                      </a:cubicBezTo>
                      <a:cubicBezTo>
                        <a:pt x="10" y="5"/>
                        <a:pt x="10" y="5"/>
                        <a:pt x="10" y="5"/>
                      </a:cubicBezTo>
                      <a:cubicBezTo>
                        <a:pt x="9" y="5"/>
                        <a:pt x="9" y="5"/>
                        <a:pt x="9" y="5"/>
                      </a:cubicBezTo>
                      <a:cubicBezTo>
                        <a:pt x="9" y="5"/>
                        <a:pt x="9" y="5"/>
                        <a:pt x="9" y="5"/>
                      </a:cubicBezTo>
                      <a:cubicBezTo>
                        <a:pt x="9" y="5"/>
                        <a:pt x="9" y="5"/>
                        <a:pt x="9" y="5"/>
                      </a:cubicBezTo>
                      <a:cubicBezTo>
                        <a:pt x="9" y="5"/>
                        <a:pt x="9" y="5"/>
                        <a:pt x="8" y="5"/>
                      </a:cubicBezTo>
                      <a:cubicBezTo>
                        <a:pt x="8" y="5"/>
                        <a:pt x="8" y="5"/>
                        <a:pt x="8" y="5"/>
                      </a:cubicBezTo>
                      <a:cubicBezTo>
                        <a:pt x="8" y="5"/>
                        <a:pt x="8" y="5"/>
                        <a:pt x="8" y="5"/>
                      </a:cubicBezTo>
                      <a:cubicBezTo>
                        <a:pt x="8" y="5"/>
                        <a:pt x="8" y="5"/>
                        <a:pt x="9" y="5"/>
                      </a:cubicBezTo>
                      <a:cubicBezTo>
                        <a:pt x="9" y="5"/>
                        <a:pt x="9" y="5"/>
                        <a:pt x="9" y="5"/>
                      </a:cubicBezTo>
                      <a:cubicBezTo>
                        <a:pt x="9" y="5"/>
                        <a:pt x="9" y="5"/>
                        <a:pt x="9" y="5"/>
                      </a:cubicBezTo>
                      <a:cubicBezTo>
                        <a:pt x="9" y="5"/>
                        <a:pt x="9" y="5"/>
                        <a:pt x="9" y="5"/>
                      </a:cubicBezTo>
                      <a:cubicBezTo>
                        <a:pt x="10" y="5"/>
                        <a:pt x="10" y="5"/>
                        <a:pt x="10" y="5"/>
                      </a:cubicBezTo>
                      <a:cubicBezTo>
                        <a:pt x="10" y="5"/>
                        <a:pt x="10" y="5"/>
                        <a:pt x="10" y="5"/>
                      </a:cubicBezTo>
                      <a:cubicBezTo>
                        <a:pt x="10" y="5"/>
                        <a:pt x="10" y="5"/>
                        <a:pt x="11" y="5"/>
                      </a:cubicBezTo>
                      <a:cubicBezTo>
                        <a:pt x="11" y="5"/>
                        <a:pt x="11" y="5"/>
                        <a:pt x="11" y="5"/>
                      </a:cubicBezTo>
                      <a:cubicBezTo>
                        <a:pt x="11" y="5"/>
                        <a:pt x="11" y="5"/>
                        <a:pt x="11" y="5"/>
                      </a:cubicBezTo>
                      <a:cubicBezTo>
                        <a:pt x="11" y="5"/>
                        <a:pt x="11" y="5"/>
                        <a:pt x="11" y="5"/>
                      </a:cubicBezTo>
                      <a:cubicBezTo>
                        <a:pt x="11" y="5"/>
                        <a:pt x="11" y="5"/>
                        <a:pt x="11" y="5"/>
                      </a:cubicBezTo>
                      <a:cubicBezTo>
                        <a:pt x="10" y="6"/>
                        <a:pt x="10" y="6"/>
                        <a:pt x="10" y="6"/>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58" name="Freeform 728">
                  <a:extLst>
                    <a:ext uri="{FF2B5EF4-FFF2-40B4-BE49-F238E27FC236}">
                      <a16:creationId xmlns:a16="http://schemas.microsoft.com/office/drawing/2014/main" id="{D4A31E8A-AF12-678A-2F07-9CBDDFA3D5C8}"/>
                    </a:ext>
                  </a:extLst>
                </p:cNvPr>
                <p:cNvSpPr>
                  <a:spLocks/>
                </p:cNvSpPr>
                <p:nvPr/>
              </p:nvSpPr>
              <p:spPr bwMode="auto">
                <a:xfrm>
                  <a:off x="10348913" y="6088063"/>
                  <a:ext cx="55562" cy="66675"/>
                </a:xfrm>
                <a:custGeom>
                  <a:avLst/>
                  <a:gdLst>
                    <a:gd name="T0" fmla="*/ 11 w 13"/>
                    <a:gd name="T1" fmla="*/ 3 h 16"/>
                    <a:gd name="T2" fmla="*/ 11 w 13"/>
                    <a:gd name="T3" fmla="*/ 2 h 16"/>
                    <a:gd name="T4" fmla="*/ 10 w 13"/>
                    <a:gd name="T5" fmla="*/ 2 h 16"/>
                    <a:gd name="T6" fmla="*/ 9 w 13"/>
                    <a:gd name="T7" fmla="*/ 1 h 16"/>
                    <a:gd name="T8" fmla="*/ 9 w 13"/>
                    <a:gd name="T9" fmla="*/ 1 h 16"/>
                    <a:gd name="T10" fmla="*/ 9 w 13"/>
                    <a:gd name="T11" fmla="*/ 0 h 16"/>
                    <a:gd name="T12" fmla="*/ 8 w 13"/>
                    <a:gd name="T13" fmla="*/ 1 h 16"/>
                    <a:gd name="T14" fmla="*/ 7 w 13"/>
                    <a:gd name="T15" fmla="*/ 0 h 16"/>
                    <a:gd name="T16" fmla="*/ 6 w 13"/>
                    <a:gd name="T17" fmla="*/ 0 h 16"/>
                    <a:gd name="T18" fmla="*/ 6 w 13"/>
                    <a:gd name="T19" fmla="*/ 1 h 16"/>
                    <a:gd name="T20" fmla="*/ 5 w 13"/>
                    <a:gd name="T21" fmla="*/ 1 h 16"/>
                    <a:gd name="T22" fmla="*/ 4 w 13"/>
                    <a:gd name="T23" fmla="*/ 2 h 16"/>
                    <a:gd name="T24" fmla="*/ 4 w 13"/>
                    <a:gd name="T25" fmla="*/ 2 h 16"/>
                    <a:gd name="T26" fmla="*/ 3 w 13"/>
                    <a:gd name="T27" fmla="*/ 2 h 16"/>
                    <a:gd name="T28" fmla="*/ 2 w 13"/>
                    <a:gd name="T29" fmla="*/ 3 h 16"/>
                    <a:gd name="T30" fmla="*/ 2 w 13"/>
                    <a:gd name="T31" fmla="*/ 3 h 16"/>
                    <a:gd name="T32" fmla="*/ 2 w 13"/>
                    <a:gd name="T33" fmla="*/ 3 h 16"/>
                    <a:gd name="T34" fmla="*/ 1 w 13"/>
                    <a:gd name="T35" fmla="*/ 3 h 16"/>
                    <a:gd name="T36" fmla="*/ 1 w 13"/>
                    <a:gd name="T37" fmla="*/ 4 h 16"/>
                    <a:gd name="T38" fmla="*/ 0 w 13"/>
                    <a:gd name="T39" fmla="*/ 5 h 16"/>
                    <a:gd name="T40" fmla="*/ 0 w 13"/>
                    <a:gd name="T41" fmla="*/ 6 h 16"/>
                    <a:gd name="T42" fmla="*/ 0 w 13"/>
                    <a:gd name="T43" fmla="*/ 7 h 16"/>
                    <a:gd name="T44" fmla="*/ 1 w 13"/>
                    <a:gd name="T45" fmla="*/ 8 h 16"/>
                    <a:gd name="T46" fmla="*/ 0 w 13"/>
                    <a:gd name="T47" fmla="*/ 9 h 16"/>
                    <a:gd name="T48" fmla="*/ 1 w 13"/>
                    <a:gd name="T49" fmla="*/ 9 h 16"/>
                    <a:gd name="T50" fmla="*/ 0 w 13"/>
                    <a:gd name="T51" fmla="*/ 11 h 16"/>
                    <a:gd name="T52" fmla="*/ 0 w 13"/>
                    <a:gd name="T53" fmla="*/ 12 h 16"/>
                    <a:gd name="T54" fmla="*/ 1 w 13"/>
                    <a:gd name="T55" fmla="*/ 13 h 16"/>
                    <a:gd name="T56" fmla="*/ 2 w 13"/>
                    <a:gd name="T57" fmla="*/ 13 h 16"/>
                    <a:gd name="T58" fmla="*/ 2 w 13"/>
                    <a:gd name="T59" fmla="*/ 14 h 16"/>
                    <a:gd name="T60" fmla="*/ 2 w 13"/>
                    <a:gd name="T61" fmla="*/ 15 h 16"/>
                    <a:gd name="T62" fmla="*/ 3 w 13"/>
                    <a:gd name="T63" fmla="*/ 16 h 16"/>
                    <a:gd name="T64" fmla="*/ 4 w 13"/>
                    <a:gd name="T65" fmla="*/ 15 h 16"/>
                    <a:gd name="T66" fmla="*/ 5 w 13"/>
                    <a:gd name="T67" fmla="*/ 13 h 16"/>
                    <a:gd name="T68" fmla="*/ 6 w 13"/>
                    <a:gd name="T69" fmla="*/ 11 h 16"/>
                    <a:gd name="T70" fmla="*/ 7 w 13"/>
                    <a:gd name="T71" fmla="*/ 9 h 16"/>
                    <a:gd name="T72" fmla="*/ 6 w 13"/>
                    <a:gd name="T73" fmla="*/ 9 h 16"/>
                    <a:gd name="T74" fmla="*/ 5 w 13"/>
                    <a:gd name="T75" fmla="*/ 8 h 16"/>
                    <a:gd name="T76" fmla="*/ 6 w 13"/>
                    <a:gd name="T77" fmla="*/ 6 h 16"/>
                    <a:gd name="T78" fmla="*/ 8 w 13"/>
                    <a:gd name="T79" fmla="*/ 4 h 16"/>
                    <a:gd name="T80" fmla="*/ 10 w 13"/>
                    <a:gd name="T81" fmla="*/ 4 h 16"/>
                    <a:gd name="T82" fmla="*/ 12 w 13"/>
                    <a:gd name="T83" fmla="*/ 4 h 16"/>
                    <a:gd name="T84" fmla="*/ 12 w 13"/>
                    <a:gd name="T85" fmla="*/ 5 h 16"/>
                    <a:gd name="T86" fmla="*/ 12 w 13"/>
                    <a:gd name="T87" fmla="*/ 6 h 16"/>
                    <a:gd name="T88" fmla="*/ 13 w 13"/>
                    <a:gd name="T89" fmla="*/ 5 h 16"/>
                    <a:gd name="T90" fmla="*/ 12 w 13"/>
                    <a:gd name="T9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 h="16">
                      <a:moveTo>
                        <a:pt x="12" y="3"/>
                      </a:moveTo>
                      <a:cubicBezTo>
                        <a:pt x="11" y="3"/>
                        <a:pt x="11" y="3"/>
                        <a:pt x="11" y="3"/>
                      </a:cubicBezTo>
                      <a:cubicBezTo>
                        <a:pt x="11" y="3"/>
                        <a:pt x="11" y="3"/>
                        <a:pt x="11" y="3"/>
                      </a:cubicBezTo>
                      <a:cubicBezTo>
                        <a:pt x="11" y="3"/>
                        <a:pt x="11" y="3"/>
                        <a:pt x="11" y="3"/>
                      </a:cubicBezTo>
                      <a:cubicBezTo>
                        <a:pt x="11" y="3"/>
                        <a:pt x="11" y="3"/>
                        <a:pt x="11" y="3"/>
                      </a:cubicBezTo>
                      <a:cubicBezTo>
                        <a:pt x="11" y="2"/>
                        <a:pt x="11" y="2"/>
                        <a:pt x="11" y="2"/>
                      </a:cubicBezTo>
                      <a:cubicBezTo>
                        <a:pt x="11"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1"/>
                        <a:pt x="9" y="1"/>
                      </a:cubicBezTo>
                      <a:cubicBezTo>
                        <a:pt x="9" y="1"/>
                        <a:pt x="9" y="1"/>
                        <a:pt x="9" y="1"/>
                      </a:cubicBezTo>
                      <a:cubicBezTo>
                        <a:pt x="9" y="1"/>
                        <a:pt x="9" y="1"/>
                        <a:pt x="9" y="1"/>
                      </a:cubicBezTo>
                      <a:cubicBezTo>
                        <a:pt x="9" y="1"/>
                        <a:pt x="9" y="1"/>
                        <a:pt x="9" y="1"/>
                      </a:cubicBezTo>
                      <a:cubicBezTo>
                        <a:pt x="9" y="1"/>
                        <a:pt x="9" y="1"/>
                        <a:pt x="9" y="1"/>
                      </a:cubicBezTo>
                      <a:cubicBezTo>
                        <a:pt x="9" y="0"/>
                        <a:pt x="9" y="0"/>
                        <a:pt x="9" y="0"/>
                      </a:cubicBezTo>
                      <a:cubicBezTo>
                        <a:pt x="9" y="0"/>
                        <a:pt x="9" y="0"/>
                        <a:pt x="9" y="0"/>
                      </a:cubicBezTo>
                      <a:cubicBezTo>
                        <a:pt x="9" y="0"/>
                        <a:pt x="9" y="0"/>
                        <a:pt x="9" y="0"/>
                      </a:cubicBezTo>
                      <a:cubicBezTo>
                        <a:pt x="8" y="0"/>
                        <a:pt x="8" y="0"/>
                        <a:pt x="8" y="0"/>
                      </a:cubicBezTo>
                      <a:cubicBezTo>
                        <a:pt x="8" y="0"/>
                        <a:pt x="8" y="1"/>
                        <a:pt x="8" y="1"/>
                      </a:cubicBezTo>
                      <a:cubicBezTo>
                        <a:pt x="8" y="1"/>
                        <a:pt x="8" y="0"/>
                        <a:pt x="8" y="0"/>
                      </a:cubicBezTo>
                      <a:cubicBezTo>
                        <a:pt x="8" y="0"/>
                        <a:pt x="7" y="0"/>
                        <a:pt x="7" y="0"/>
                      </a:cubicBezTo>
                      <a:cubicBezTo>
                        <a:pt x="7" y="0"/>
                        <a:pt x="7" y="0"/>
                        <a:pt x="7" y="0"/>
                      </a:cubicBezTo>
                      <a:cubicBezTo>
                        <a:pt x="7" y="0"/>
                        <a:pt x="7" y="0"/>
                        <a:pt x="7" y="0"/>
                      </a:cubicBezTo>
                      <a:cubicBezTo>
                        <a:pt x="7" y="0"/>
                        <a:pt x="7" y="0"/>
                        <a:pt x="7" y="0"/>
                      </a:cubicBezTo>
                      <a:cubicBezTo>
                        <a:pt x="6" y="0"/>
                        <a:pt x="6" y="0"/>
                        <a:pt x="6" y="0"/>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4" y="1"/>
                        <a:pt x="4" y="1"/>
                      </a:cubicBezTo>
                      <a:cubicBezTo>
                        <a:pt x="4" y="1"/>
                        <a:pt x="4" y="1"/>
                        <a:pt x="4" y="1"/>
                      </a:cubicBezTo>
                      <a:cubicBezTo>
                        <a:pt x="4" y="1"/>
                        <a:pt x="4" y="2"/>
                        <a:pt x="4" y="2"/>
                      </a:cubicBezTo>
                      <a:cubicBezTo>
                        <a:pt x="4" y="2"/>
                        <a:pt x="4" y="2"/>
                        <a:pt x="4" y="2"/>
                      </a:cubicBezTo>
                      <a:cubicBezTo>
                        <a:pt x="4" y="2"/>
                        <a:pt x="4" y="2"/>
                        <a:pt x="4" y="2"/>
                      </a:cubicBezTo>
                      <a:cubicBezTo>
                        <a:pt x="4" y="2"/>
                        <a:pt x="4" y="2"/>
                        <a:pt x="4" y="2"/>
                      </a:cubicBezTo>
                      <a:cubicBezTo>
                        <a:pt x="4" y="2"/>
                        <a:pt x="3" y="2"/>
                        <a:pt x="3" y="2"/>
                      </a:cubicBezTo>
                      <a:cubicBezTo>
                        <a:pt x="3" y="2"/>
                        <a:pt x="3" y="2"/>
                        <a:pt x="3" y="2"/>
                      </a:cubicBezTo>
                      <a:cubicBezTo>
                        <a:pt x="3" y="2"/>
                        <a:pt x="3" y="2"/>
                        <a:pt x="3" y="2"/>
                      </a:cubicBezTo>
                      <a:cubicBezTo>
                        <a:pt x="3" y="2"/>
                        <a:pt x="3" y="2"/>
                        <a:pt x="3" y="2"/>
                      </a:cubicBezTo>
                      <a:cubicBezTo>
                        <a:pt x="3" y="2"/>
                        <a:pt x="3" y="3"/>
                        <a:pt x="3" y="3"/>
                      </a:cubicBezTo>
                      <a:cubicBezTo>
                        <a:pt x="3" y="3"/>
                        <a:pt x="2" y="3"/>
                        <a:pt x="2" y="3"/>
                      </a:cubicBezTo>
                      <a:cubicBezTo>
                        <a:pt x="2" y="3"/>
                        <a:pt x="2" y="3"/>
                        <a:pt x="2" y="3"/>
                      </a:cubicBezTo>
                      <a:cubicBezTo>
                        <a:pt x="2" y="3"/>
                        <a:pt x="2" y="3"/>
                        <a:pt x="2" y="3"/>
                      </a:cubicBezTo>
                      <a:cubicBezTo>
                        <a:pt x="2" y="3"/>
                        <a:pt x="2" y="3"/>
                        <a:pt x="2" y="3"/>
                      </a:cubicBezTo>
                      <a:cubicBezTo>
                        <a:pt x="2" y="3"/>
                        <a:pt x="2" y="4"/>
                        <a:pt x="2" y="4"/>
                      </a:cubicBezTo>
                      <a:cubicBezTo>
                        <a:pt x="2" y="4"/>
                        <a:pt x="2" y="4"/>
                        <a:pt x="2" y="4"/>
                      </a:cubicBezTo>
                      <a:cubicBezTo>
                        <a:pt x="2" y="4"/>
                        <a:pt x="2" y="3"/>
                        <a:pt x="2" y="3"/>
                      </a:cubicBezTo>
                      <a:cubicBezTo>
                        <a:pt x="2" y="3"/>
                        <a:pt x="2" y="3"/>
                        <a:pt x="2" y="3"/>
                      </a:cubicBezTo>
                      <a:cubicBezTo>
                        <a:pt x="1" y="3"/>
                        <a:pt x="1" y="3"/>
                        <a:pt x="1" y="3"/>
                      </a:cubicBezTo>
                      <a:cubicBezTo>
                        <a:pt x="1" y="3"/>
                        <a:pt x="1" y="3"/>
                        <a:pt x="1" y="3"/>
                      </a:cubicBezTo>
                      <a:cubicBezTo>
                        <a:pt x="1" y="3"/>
                        <a:pt x="1" y="3"/>
                        <a:pt x="1" y="3"/>
                      </a:cubicBezTo>
                      <a:cubicBezTo>
                        <a:pt x="0" y="4"/>
                        <a:pt x="0" y="4"/>
                        <a:pt x="0" y="4"/>
                      </a:cubicBezTo>
                      <a:cubicBezTo>
                        <a:pt x="1" y="4"/>
                        <a:pt x="1" y="4"/>
                        <a:pt x="1" y="4"/>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7"/>
                        <a:pt x="0" y="7"/>
                      </a:cubicBezTo>
                      <a:cubicBezTo>
                        <a:pt x="0" y="7"/>
                        <a:pt x="0" y="7"/>
                        <a:pt x="0" y="7"/>
                      </a:cubicBezTo>
                      <a:cubicBezTo>
                        <a:pt x="0" y="7"/>
                        <a:pt x="0" y="7"/>
                        <a:pt x="0" y="7"/>
                      </a:cubicBezTo>
                      <a:cubicBezTo>
                        <a:pt x="0" y="7"/>
                        <a:pt x="0" y="7"/>
                        <a:pt x="0" y="7"/>
                      </a:cubicBezTo>
                      <a:cubicBezTo>
                        <a:pt x="0" y="8"/>
                        <a:pt x="0" y="8"/>
                        <a:pt x="0" y="8"/>
                      </a:cubicBezTo>
                      <a:cubicBezTo>
                        <a:pt x="0" y="8"/>
                        <a:pt x="1" y="8"/>
                        <a:pt x="1" y="8"/>
                      </a:cubicBezTo>
                      <a:cubicBezTo>
                        <a:pt x="1" y="8"/>
                        <a:pt x="1" y="8"/>
                        <a:pt x="1" y="8"/>
                      </a:cubicBezTo>
                      <a:cubicBezTo>
                        <a:pt x="1" y="8"/>
                        <a:pt x="1" y="8"/>
                        <a:pt x="1" y="8"/>
                      </a:cubicBezTo>
                      <a:cubicBezTo>
                        <a:pt x="1" y="8"/>
                        <a:pt x="0" y="9"/>
                        <a:pt x="0" y="9"/>
                      </a:cubicBezTo>
                      <a:cubicBezTo>
                        <a:pt x="0" y="9"/>
                        <a:pt x="1" y="9"/>
                        <a:pt x="1" y="9"/>
                      </a:cubicBezTo>
                      <a:cubicBezTo>
                        <a:pt x="1" y="9"/>
                        <a:pt x="1" y="9"/>
                        <a:pt x="1" y="9"/>
                      </a:cubicBezTo>
                      <a:cubicBezTo>
                        <a:pt x="1" y="9"/>
                        <a:pt x="1" y="9"/>
                        <a:pt x="1" y="9"/>
                      </a:cubicBezTo>
                      <a:cubicBezTo>
                        <a:pt x="0" y="11"/>
                        <a:pt x="0" y="11"/>
                        <a:pt x="0" y="11"/>
                      </a:cubicBezTo>
                      <a:cubicBezTo>
                        <a:pt x="0" y="11"/>
                        <a:pt x="0" y="11"/>
                        <a:pt x="0" y="11"/>
                      </a:cubicBezTo>
                      <a:cubicBezTo>
                        <a:pt x="0" y="11"/>
                        <a:pt x="0" y="11"/>
                        <a:pt x="0" y="11"/>
                      </a:cubicBezTo>
                      <a:cubicBezTo>
                        <a:pt x="0" y="11"/>
                        <a:pt x="0" y="12"/>
                        <a:pt x="0" y="12"/>
                      </a:cubicBezTo>
                      <a:cubicBezTo>
                        <a:pt x="0" y="12"/>
                        <a:pt x="0" y="12"/>
                        <a:pt x="0" y="12"/>
                      </a:cubicBezTo>
                      <a:cubicBezTo>
                        <a:pt x="0" y="12"/>
                        <a:pt x="0" y="12"/>
                        <a:pt x="0" y="12"/>
                      </a:cubicBezTo>
                      <a:cubicBezTo>
                        <a:pt x="0" y="12"/>
                        <a:pt x="0" y="12"/>
                        <a:pt x="0" y="12"/>
                      </a:cubicBezTo>
                      <a:cubicBezTo>
                        <a:pt x="0" y="12"/>
                        <a:pt x="0" y="13"/>
                        <a:pt x="1" y="13"/>
                      </a:cubicBezTo>
                      <a:cubicBezTo>
                        <a:pt x="1" y="13"/>
                        <a:pt x="1" y="13"/>
                        <a:pt x="1" y="13"/>
                      </a:cubicBezTo>
                      <a:cubicBezTo>
                        <a:pt x="1" y="13"/>
                        <a:pt x="1" y="13"/>
                        <a:pt x="1" y="13"/>
                      </a:cubicBezTo>
                      <a:cubicBezTo>
                        <a:pt x="1" y="13"/>
                        <a:pt x="1" y="13"/>
                        <a:pt x="1" y="13"/>
                      </a:cubicBezTo>
                      <a:cubicBezTo>
                        <a:pt x="2" y="13"/>
                        <a:pt x="2" y="13"/>
                        <a:pt x="2" y="13"/>
                      </a:cubicBezTo>
                      <a:cubicBezTo>
                        <a:pt x="2" y="14"/>
                        <a:pt x="2" y="14"/>
                        <a:pt x="2" y="14"/>
                      </a:cubicBezTo>
                      <a:cubicBezTo>
                        <a:pt x="2" y="14"/>
                        <a:pt x="2" y="14"/>
                        <a:pt x="2" y="14"/>
                      </a:cubicBezTo>
                      <a:cubicBezTo>
                        <a:pt x="2" y="14"/>
                        <a:pt x="2" y="14"/>
                        <a:pt x="2" y="14"/>
                      </a:cubicBezTo>
                      <a:cubicBezTo>
                        <a:pt x="2" y="14"/>
                        <a:pt x="2" y="15"/>
                        <a:pt x="2" y="15"/>
                      </a:cubicBezTo>
                      <a:cubicBezTo>
                        <a:pt x="2" y="15"/>
                        <a:pt x="2" y="15"/>
                        <a:pt x="2" y="15"/>
                      </a:cubicBezTo>
                      <a:cubicBezTo>
                        <a:pt x="2" y="15"/>
                        <a:pt x="2" y="15"/>
                        <a:pt x="2" y="15"/>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4" y="16"/>
                      </a:cubicBezTo>
                      <a:cubicBezTo>
                        <a:pt x="4" y="16"/>
                        <a:pt x="4" y="16"/>
                        <a:pt x="4" y="15"/>
                      </a:cubicBezTo>
                      <a:cubicBezTo>
                        <a:pt x="4" y="15"/>
                        <a:pt x="4" y="15"/>
                        <a:pt x="4" y="15"/>
                      </a:cubicBezTo>
                      <a:cubicBezTo>
                        <a:pt x="4" y="15"/>
                        <a:pt x="4" y="15"/>
                        <a:pt x="4" y="14"/>
                      </a:cubicBezTo>
                      <a:cubicBezTo>
                        <a:pt x="5" y="14"/>
                        <a:pt x="5" y="14"/>
                        <a:pt x="5" y="13"/>
                      </a:cubicBezTo>
                      <a:cubicBezTo>
                        <a:pt x="5" y="13"/>
                        <a:pt x="5" y="12"/>
                        <a:pt x="6" y="12"/>
                      </a:cubicBezTo>
                      <a:cubicBezTo>
                        <a:pt x="6" y="12"/>
                        <a:pt x="6" y="11"/>
                        <a:pt x="6" y="11"/>
                      </a:cubicBezTo>
                      <a:cubicBezTo>
                        <a:pt x="6" y="11"/>
                        <a:pt x="6" y="11"/>
                        <a:pt x="6" y="11"/>
                      </a:cubicBezTo>
                      <a:cubicBezTo>
                        <a:pt x="6" y="10"/>
                        <a:pt x="6" y="10"/>
                        <a:pt x="6" y="10"/>
                      </a:cubicBezTo>
                      <a:cubicBezTo>
                        <a:pt x="7" y="10"/>
                        <a:pt x="7" y="10"/>
                        <a:pt x="7" y="9"/>
                      </a:cubicBezTo>
                      <a:cubicBezTo>
                        <a:pt x="7" y="9"/>
                        <a:pt x="7" y="9"/>
                        <a:pt x="7" y="9"/>
                      </a:cubicBezTo>
                      <a:cubicBezTo>
                        <a:pt x="7" y="9"/>
                        <a:pt x="7" y="9"/>
                        <a:pt x="6" y="9"/>
                      </a:cubicBezTo>
                      <a:cubicBezTo>
                        <a:pt x="6" y="9"/>
                        <a:pt x="6" y="9"/>
                        <a:pt x="6" y="9"/>
                      </a:cubicBezTo>
                      <a:cubicBezTo>
                        <a:pt x="6" y="9"/>
                        <a:pt x="6" y="9"/>
                        <a:pt x="6" y="9"/>
                      </a:cubicBezTo>
                      <a:cubicBezTo>
                        <a:pt x="6" y="9"/>
                        <a:pt x="6" y="8"/>
                        <a:pt x="6" y="8"/>
                      </a:cubicBezTo>
                      <a:cubicBezTo>
                        <a:pt x="6" y="8"/>
                        <a:pt x="6" y="8"/>
                        <a:pt x="6" y="8"/>
                      </a:cubicBezTo>
                      <a:cubicBezTo>
                        <a:pt x="6" y="8"/>
                        <a:pt x="6" y="8"/>
                        <a:pt x="5" y="8"/>
                      </a:cubicBezTo>
                      <a:cubicBezTo>
                        <a:pt x="5" y="8"/>
                        <a:pt x="5" y="8"/>
                        <a:pt x="5" y="8"/>
                      </a:cubicBezTo>
                      <a:cubicBezTo>
                        <a:pt x="5" y="7"/>
                        <a:pt x="5" y="7"/>
                        <a:pt x="6" y="7"/>
                      </a:cubicBezTo>
                      <a:cubicBezTo>
                        <a:pt x="6" y="6"/>
                        <a:pt x="6" y="6"/>
                        <a:pt x="6" y="6"/>
                      </a:cubicBezTo>
                      <a:cubicBezTo>
                        <a:pt x="6" y="6"/>
                        <a:pt x="6" y="6"/>
                        <a:pt x="6" y="6"/>
                      </a:cubicBezTo>
                      <a:cubicBezTo>
                        <a:pt x="6" y="5"/>
                        <a:pt x="7" y="5"/>
                        <a:pt x="7" y="5"/>
                      </a:cubicBezTo>
                      <a:cubicBezTo>
                        <a:pt x="7" y="5"/>
                        <a:pt x="8" y="5"/>
                        <a:pt x="8" y="4"/>
                      </a:cubicBezTo>
                      <a:cubicBezTo>
                        <a:pt x="8" y="4"/>
                        <a:pt x="8" y="4"/>
                        <a:pt x="8" y="4"/>
                      </a:cubicBezTo>
                      <a:cubicBezTo>
                        <a:pt x="8" y="4"/>
                        <a:pt x="8" y="4"/>
                        <a:pt x="8" y="4"/>
                      </a:cubicBezTo>
                      <a:cubicBezTo>
                        <a:pt x="9" y="4"/>
                        <a:pt x="9" y="4"/>
                        <a:pt x="10" y="4"/>
                      </a:cubicBezTo>
                      <a:cubicBezTo>
                        <a:pt x="10" y="4"/>
                        <a:pt x="10" y="4"/>
                        <a:pt x="10" y="4"/>
                      </a:cubicBezTo>
                      <a:cubicBezTo>
                        <a:pt x="10" y="4"/>
                        <a:pt x="10" y="4"/>
                        <a:pt x="10" y="4"/>
                      </a:cubicBezTo>
                      <a:cubicBezTo>
                        <a:pt x="11" y="4"/>
                        <a:pt x="11" y="4"/>
                        <a:pt x="12" y="4"/>
                      </a:cubicBezTo>
                      <a:cubicBezTo>
                        <a:pt x="12" y="4"/>
                        <a:pt x="12" y="4"/>
                        <a:pt x="12" y="4"/>
                      </a:cubicBezTo>
                      <a:cubicBezTo>
                        <a:pt x="12" y="5"/>
                        <a:pt x="12" y="5"/>
                        <a:pt x="12" y="5"/>
                      </a:cubicBezTo>
                      <a:cubicBezTo>
                        <a:pt x="12" y="5"/>
                        <a:pt x="12" y="5"/>
                        <a:pt x="12" y="5"/>
                      </a:cubicBezTo>
                      <a:cubicBezTo>
                        <a:pt x="12" y="5"/>
                        <a:pt x="12" y="5"/>
                        <a:pt x="12" y="6"/>
                      </a:cubicBezTo>
                      <a:cubicBezTo>
                        <a:pt x="12" y="6"/>
                        <a:pt x="12" y="6"/>
                        <a:pt x="12" y="6"/>
                      </a:cubicBezTo>
                      <a:cubicBezTo>
                        <a:pt x="12" y="6"/>
                        <a:pt x="12" y="6"/>
                        <a:pt x="12" y="6"/>
                      </a:cubicBezTo>
                      <a:cubicBezTo>
                        <a:pt x="12" y="6"/>
                        <a:pt x="12" y="6"/>
                        <a:pt x="12" y="5"/>
                      </a:cubicBezTo>
                      <a:cubicBezTo>
                        <a:pt x="12" y="5"/>
                        <a:pt x="12" y="5"/>
                        <a:pt x="13" y="5"/>
                      </a:cubicBezTo>
                      <a:cubicBezTo>
                        <a:pt x="13" y="5"/>
                        <a:pt x="13" y="5"/>
                        <a:pt x="13" y="5"/>
                      </a:cubicBezTo>
                      <a:cubicBezTo>
                        <a:pt x="13" y="5"/>
                        <a:pt x="13" y="5"/>
                        <a:pt x="13" y="5"/>
                      </a:cubicBezTo>
                      <a:cubicBezTo>
                        <a:pt x="12" y="4"/>
                        <a:pt x="12" y="4"/>
                        <a:pt x="12" y="4"/>
                      </a:cubicBezTo>
                      <a:cubicBezTo>
                        <a:pt x="12" y="4"/>
                        <a:pt x="12" y="4"/>
                        <a:pt x="12" y="3"/>
                      </a:cubicBezTo>
                      <a:cubicBezTo>
                        <a:pt x="12" y="3"/>
                        <a:pt x="12" y="3"/>
                        <a:pt x="12" y="3"/>
                      </a:cubicBezTo>
                      <a:cubicBezTo>
                        <a:pt x="12" y="3"/>
                        <a:pt x="12" y="3"/>
                        <a:pt x="12" y="3"/>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59" name="Freeform 729">
                  <a:extLst>
                    <a:ext uri="{FF2B5EF4-FFF2-40B4-BE49-F238E27FC236}">
                      <a16:creationId xmlns:a16="http://schemas.microsoft.com/office/drawing/2014/main" id="{30715D06-FBF3-E763-5BA0-D61A5EC9B0E9}"/>
                    </a:ext>
                  </a:extLst>
                </p:cNvPr>
                <p:cNvSpPr>
                  <a:spLocks/>
                </p:cNvSpPr>
                <p:nvPr/>
              </p:nvSpPr>
              <p:spPr bwMode="auto">
                <a:xfrm>
                  <a:off x="10379075" y="6049963"/>
                  <a:ext cx="41275" cy="50800"/>
                </a:xfrm>
                <a:custGeom>
                  <a:avLst/>
                  <a:gdLst>
                    <a:gd name="T0" fmla="*/ 9 w 10"/>
                    <a:gd name="T1" fmla="*/ 1 h 12"/>
                    <a:gd name="T2" fmla="*/ 8 w 10"/>
                    <a:gd name="T3" fmla="*/ 1 h 12"/>
                    <a:gd name="T4" fmla="*/ 8 w 10"/>
                    <a:gd name="T5" fmla="*/ 1 h 12"/>
                    <a:gd name="T6" fmla="*/ 8 w 10"/>
                    <a:gd name="T7" fmla="*/ 0 h 12"/>
                    <a:gd name="T8" fmla="*/ 8 w 10"/>
                    <a:gd name="T9" fmla="*/ 0 h 12"/>
                    <a:gd name="T10" fmla="*/ 7 w 10"/>
                    <a:gd name="T11" fmla="*/ 0 h 12"/>
                    <a:gd name="T12" fmla="*/ 6 w 10"/>
                    <a:gd name="T13" fmla="*/ 0 h 12"/>
                    <a:gd name="T14" fmla="*/ 7 w 10"/>
                    <a:gd name="T15" fmla="*/ 1 h 12"/>
                    <a:gd name="T16" fmla="*/ 6 w 10"/>
                    <a:gd name="T17" fmla="*/ 1 h 12"/>
                    <a:gd name="T18" fmla="*/ 6 w 10"/>
                    <a:gd name="T19" fmla="*/ 1 h 12"/>
                    <a:gd name="T20" fmla="*/ 6 w 10"/>
                    <a:gd name="T21" fmla="*/ 2 h 12"/>
                    <a:gd name="T22" fmla="*/ 6 w 10"/>
                    <a:gd name="T23" fmla="*/ 2 h 12"/>
                    <a:gd name="T24" fmla="*/ 6 w 10"/>
                    <a:gd name="T25" fmla="*/ 3 h 12"/>
                    <a:gd name="T26" fmla="*/ 4 w 10"/>
                    <a:gd name="T27" fmla="*/ 5 h 12"/>
                    <a:gd name="T28" fmla="*/ 4 w 10"/>
                    <a:gd name="T29" fmla="*/ 4 h 12"/>
                    <a:gd name="T30" fmla="*/ 4 w 10"/>
                    <a:gd name="T31" fmla="*/ 4 h 12"/>
                    <a:gd name="T32" fmla="*/ 4 w 10"/>
                    <a:gd name="T33" fmla="*/ 5 h 12"/>
                    <a:gd name="T34" fmla="*/ 3 w 10"/>
                    <a:gd name="T35" fmla="*/ 6 h 12"/>
                    <a:gd name="T36" fmla="*/ 2 w 10"/>
                    <a:gd name="T37" fmla="*/ 6 h 12"/>
                    <a:gd name="T38" fmla="*/ 2 w 10"/>
                    <a:gd name="T39" fmla="*/ 6 h 12"/>
                    <a:gd name="T40" fmla="*/ 2 w 10"/>
                    <a:gd name="T41" fmla="*/ 7 h 12"/>
                    <a:gd name="T42" fmla="*/ 1 w 10"/>
                    <a:gd name="T43" fmla="*/ 8 h 12"/>
                    <a:gd name="T44" fmla="*/ 1 w 10"/>
                    <a:gd name="T45" fmla="*/ 8 h 12"/>
                    <a:gd name="T46" fmla="*/ 0 w 10"/>
                    <a:gd name="T47" fmla="*/ 9 h 12"/>
                    <a:gd name="T48" fmla="*/ 0 w 10"/>
                    <a:gd name="T49" fmla="*/ 9 h 12"/>
                    <a:gd name="T50" fmla="*/ 1 w 10"/>
                    <a:gd name="T51" fmla="*/ 10 h 12"/>
                    <a:gd name="T52" fmla="*/ 2 w 10"/>
                    <a:gd name="T53" fmla="*/ 9 h 12"/>
                    <a:gd name="T54" fmla="*/ 2 w 10"/>
                    <a:gd name="T55" fmla="*/ 9 h 12"/>
                    <a:gd name="T56" fmla="*/ 2 w 10"/>
                    <a:gd name="T57" fmla="*/ 10 h 12"/>
                    <a:gd name="T58" fmla="*/ 2 w 10"/>
                    <a:gd name="T59" fmla="*/ 10 h 12"/>
                    <a:gd name="T60" fmla="*/ 2 w 10"/>
                    <a:gd name="T61" fmla="*/ 11 h 12"/>
                    <a:gd name="T62" fmla="*/ 3 w 10"/>
                    <a:gd name="T63" fmla="*/ 11 h 12"/>
                    <a:gd name="T64" fmla="*/ 3 w 10"/>
                    <a:gd name="T65" fmla="*/ 11 h 12"/>
                    <a:gd name="T66" fmla="*/ 4 w 10"/>
                    <a:gd name="T67" fmla="*/ 12 h 12"/>
                    <a:gd name="T68" fmla="*/ 4 w 10"/>
                    <a:gd name="T69" fmla="*/ 12 h 12"/>
                    <a:gd name="T70" fmla="*/ 5 w 10"/>
                    <a:gd name="T71" fmla="*/ 12 h 12"/>
                    <a:gd name="T72" fmla="*/ 5 w 10"/>
                    <a:gd name="T73" fmla="*/ 12 h 12"/>
                    <a:gd name="T74" fmla="*/ 5 w 10"/>
                    <a:gd name="T75" fmla="*/ 12 h 12"/>
                    <a:gd name="T76" fmla="*/ 6 w 10"/>
                    <a:gd name="T77" fmla="*/ 11 h 12"/>
                    <a:gd name="T78" fmla="*/ 6 w 10"/>
                    <a:gd name="T79" fmla="*/ 10 h 12"/>
                    <a:gd name="T80" fmla="*/ 6 w 10"/>
                    <a:gd name="T81" fmla="*/ 10 h 12"/>
                    <a:gd name="T82" fmla="*/ 7 w 10"/>
                    <a:gd name="T83" fmla="*/ 9 h 12"/>
                    <a:gd name="T84" fmla="*/ 8 w 10"/>
                    <a:gd name="T85" fmla="*/ 9 h 12"/>
                    <a:gd name="T86" fmla="*/ 8 w 10"/>
                    <a:gd name="T87" fmla="*/ 7 h 12"/>
                    <a:gd name="T88" fmla="*/ 8 w 10"/>
                    <a:gd name="T89" fmla="*/ 7 h 12"/>
                    <a:gd name="T90" fmla="*/ 8 w 10"/>
                    <a:gd name="T91" fmla="*/ 6 h 12"/>
                    <a:gd name="T92" fmla="*/ 8 w 10"/>
                    <a:gd name="T93" fmla="*/ 5 h 12"/>
                    <a:gd name="T94" fmla="*/ 8 w 10"/>
                    <a:gd name="T95" fmla="*/ 5 h 12"/>
                    <a:gd name="T96" fmla="*/ 8 w 10"/>
                    <a:gd name="T97" fmla="*/ 4 h 12"/>
                    <a:gd name="T98" fmla="*/ 8 w 10"/>
                    <a:gd name="T99" fmla="*/ 4 h 12"/>
                    <a:gd name="T100" fmla="*/ 8 w 10"/>
                    <a:gd name="T101" fmla="*/ 4 h 12"/>
                    <a:gd name="T102" fmla="*/ 9 w 10"/>
                    <a:gd name="T103" fmla="*/ 2 h 12"/>
                    <a:gd name="T104" fmla="*/ 9 w 10"/>
                    <a:gd name="T10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 h="12">
                      <a:moveTo>
                        <a:pt x="9" y="1"/>
                      </a:moveTo>
                      <a:cubicBezTo>
                        <a:pt x="9" y="1"/>
                        <a:pt x="9" y="1"/>
                        <a:pt x="9" y="1"/>
                      </a:cubicBezTo>
                      <a:cubicBezTo>
                        <a:pt x="9"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0"/>
                        <a:pt x="8" y="0"/>
                      </a:cubicBezTo>
                      <a:cubicBezTo>
                        <a:pt x="8" y="0"/>
                        <a:pt x="8" y="0"/>
                        <a:pt x="8" y="0"/>
                      </a:cubicBezTo>
                      <a:cubicBezTo>
                        <a:pt x="8" y="0"/>
                        <a:pt x="8" y="0"/>
                        <a:pt x="8" y="0"/>
                      </a:cubicBezTo>
                      <a:cubicBezTo>
                        <a:pt x="8" y="0"/>
                        <a:pt x="7" y="0"/>
                        <a:pt x="7" y="0"/>
                      </a:cubicBezTo>
                      <a:cubicBezTo>
                        <a:pt x="7" y="0"/>
                        <a:pt x="7" y="0"/>
                        <a:pt x="7" y="0"/>
                      </a:cubicBezTo>
                      <a:cubicBezTo>
                        <a:pt x="7" y="0"/>
                        <a:pt x="7" y="0"/>
                        <a:pt x="7" y="0"/>
                      </a:cubicBezTo>
                      <a:cubicBezTo>
                        <a:pt x="7" y="0"/>
                        <a:pt x="7" y="0"/>
                        <a:pt x="6" y="0"/>
                      </a:cubicBezTo>
                      <a:cubicBezTo>
                        <a:pt x="6" y="0"/>
                        <a:pt x="6" y="0"/>
                        <a:pt x="6" y="0"/>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2"/>
                        <a:pt x="6" y="2"/>
                      </a:cubicBezTo>
                      <a:cubicBezTo>
                        <a:pt x="6" y="2"/>
                        <a:pt x="6" y="2"/>
                        <a:pt x="6" y="2"/>
                      </a:cubicBezTo>
                      <a:cubicBezTo>
                        <a:pt x="6" y="2"/>
                        <a:pt x="6" y="2"/>
                        <a:pt x="6" y="2"/>
                      </a:cubicBezTo>
                      <a:cubicBezTo>
                        <a:pt x="6" y="2"/>
                        <a:pt x="6" y="2"/>
                        <a:pt x="6" y="2"/>
                      </a:cubicBezTo>
                      <a:cubicBezTo>
                        <a:pt x="6" y="3"/>
                        <a:pt x="6" y="3"/>
                        <a:pt x="6" y="3"/>
                      </a:cubicBezTo>
                      <a:cubicBezTo>
                        <a:pt x="5" y="5"/>
                        <a:pt x="5" y="5"/>
                        <a:pt x="5" y="5"/>
                      </a:cubicBezTo>
                      <a:cubicBezTo>
                        <a:pt x="4" y="5"/>
                        <a:pt x="4" y="5"/>
                        <a:pt x="4" y="5"/>
                      </a:cubicBezTo>
                      <a:cubicBezTo>
                        <a:pt x="4" y="5"/>
                        <a:pt x="4" y="4"/>
                        <a:pt x="4" y="4"/>
                      </a:cubicBezTo>
                      <a:cubicBezTo>
                        <a:pt x="4" y="4"/>
                        <a:pt x="4" y="4"/>
                        <a:pt x="4" y="4"/>
                      </a:cubicBezTo>
                      <a:cubicBezTo>
                        <a:pt x="4" y="4"/>
                        <a:pt x="4" y="4"/>
                        <a:pt x="4" y="4"/>
                      </a:cubicBezTo>
                      <a:cubicBezTo>
                        <a:pt x="4" y="4"/>
                        <a:pt x="4" y="4"/>
                        <a:pt x="4" y="4"/>
                      </a:cubicBezTo>
                      <a:cubicBezTo>
                        <a:pt x="4" y="4"/>
                        <a:pt x="4" y="5"/>
                        <a:pt x="4" y="5"/>
                      </a:cubicBezTo>
                      <a:cubicBezTo>
                        <a:pt x="4" y="5"/>
                        <a:pt x="4" y="5"/>
                        <a:pt x="4" y="5"/>
                      </a:cubicBezTo>
                      <a:cubicBezTo>
                        <a:pt x="4" y="5"/>
                        <a:pt x="3" y="5"/>
                        <a:pt x="3" y="5"/>
                      </a:cubicBezTo>
                      <a:cubicBezTo>
                        <a:pt x="3" y="5"/>
                        <a:pt x="3" y="6"/>
                        <a:pt x="3" y="6"/>
                      </a:cubicBezTo>
                      <a:cubicBezTo>
                        <a:pt x="3" y="6"/>
                        <a:pt x="3" y="6"/>
                        <a:pt x="3" y="6"/>
                      </a:cubicBezTo>
                      <a:cubicBezTo>
                        <a:pt x="3"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1" y="8"/>
                        <a:pt x="1" y="8"/>
                      </a:cubicBezTo>
                      <a:cubicBezTo>
                        <a:pt x="1" y="8"/>
                        <a:pt x="1" y="8"/>
                        <a:pt x="1" y="8"/>
                      </a:cubicBezTo>
                      <a:cubicBezTo>
                        <a:pt x="1" y="8"/>
                        <a:pt x="1" y="8"/>
                        <a:pt x="1" y="8"/>
                      </a:cubicBezTo>
                      <a:cubicBezTo>
                        <a:pt x="1" y="8"/>
                        <a:pt x="1" y="8"/>
                        <a:pt x="1" y="8"/>
                      </a:cubicBezTo>
                      <a:cubicBezTo>
                        <a:pt x="0" y="9"/>
                        <a:pt x="0" y="9"/>
                        <a:pt x="0" y="9"/>
                      </a:cubicBezTo>
                      <a:cubicBezTo>
                        <a:pt x="0" y="9"/>
                        <a:pt x="0" y="9"/>
                        <a:pt x="0" y="9"/>
                      </a:cubicBezTo>
                      <a:cubicBezTo>
                        <a:pt x="0" y="9"/>
                        <a:pt x="0" y="9"/>
                        <a:pt x="0" y="9"/>
                      </a:cubicBezTo>
                      <a:cubicBezTo>
                        <a:pt x="0" y="9"/>
                        <a:pt x="1" y="9"/>
                        <a:pt x="1" y="9"/>
                      </a:cubicBezTo>
                      <a:cubicBezTo>
                        <a:pt x="1" y="9"/>
                        <a:pt x="1" y="10"/>
                        <a:pt x="1" y="10"/>
                      </a:cubicBezTo>
                      <a:cubicBezTo>
                        <a:pt x="1" y="10"/>
                        <a:pt x="1" y="9"/>
                        <a:pt x="1" y="9"/>
                      </a:cubicBezTo>
                      <a:cubicBezTo>
                        <a:pt x="2" y="9"/>
                        <a:pt x="2" y="9"/>
                        <a:pt x="2" y="9"/>
                      </a:cubicBezTo>
                      <a:cubicBezTo>
                        <a:pt x="2" y="9"/>
                        <a:pt x="2" y="9"/>
                        <a:pt x="2" y="9"/>
                      </a:cubicBezTo>
                      <a:cubicBezTo>
                        <a:pt x="2" y="9"/>
                        <a:pt x="2" y="9"/>
                        <a:pt x="2" y="9"/>
                      </a:cubicBezTo>
                      <a:cubicBezTo>
                        <a:pt x="2" y="9"/>
                        <a:pt x="2" y="9"/>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1"/>
                        <a:pt x="2" y="11"/>
                      </a:cubicBezTo>
                      <a:cubicBezTo>
                        <a:pt x="3" y="11"/>
                        <a:pt x="3" y="11"/>
                        <a:pt x="3" y="11"/>
                      </a:cubicBezTo>
                      <a:cubicBezTo>
                        <a:pt x="3" y="11"/>
                        <a:pt x="3" y="11"/>
                        <a:pt x="3" y="11"/>
                      </a:cubicBezTo>
                      <a:cubicBezTo>
                        <a:pt x="3" y="11"/>
                        <a:pt x="3" y="11"/>
                        <a:pt x="3" y="11"/>
                      </a:cubicBezTo>
                      <a:cubicBezTo>
                        <a:pt x="3" y="11"/>
                        <a:pt x="3" y="11"/>
                        <a:pt x="3" y="11"/>
                      </a:cubicBezTo>
                      <a:cubicBezTo>
                        <a:pt x="3" y="11"/>
                        <a:pt x="4" y="11"/>
                        <a:pt x="4" y="11"/>
                      </a:cubicBezTo>
                      <a:cubicBezTo>
                        <a:pt x="4" y="12"/>
                        <a:pt x="4" y="12"/>
                        <a:pt x="4" y="12"/>
                      </a:cubicBezTo>
                      <a:cubicBezTo>
                        <a:pt x="4" y="12"/>
                        <a:pt x="4" y="12"/>
                        <a:pt x="4" y="12"/>
                      </a:cubicBezTo>
                      <a:cubicBezTo>
                        <a:pt x="4" y="12"/>
                        <a:pt x="4" y="12"/>
                        <a:pt x="4" y="12"/>
                      </a:cubicBezTo>
                      <a:cubicBezTo>
                        <a:pt x="4" y="12"/>
                        <a:pt x="4" y="12"/>
                        <a:pt x="4"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1"/>
                        <a:pt x="5" y="11"/>
                        <a:pt x="5" y="11"/>
                      </a:cubicBezTo>
                      <a:cubicBezTo>
                        <a:pt x="5" y="11"/>
                        <a:pt x="5" y="11"/>
                        <a:pt x="6" y="11"/>
                      </a:cubicBezTo>
                      <a:cubicBezTo>
                        <a:pt x="6" y="11"/>
                        <a:pt x="6" y="11"/>
                        <a:pt x="6" y="11"/>
                      </a:cubicBezTo>
                      <a:cubicBezTo>
                        <a:pt x="5" y="10"/>
                        <a:pt x="6" y="10"/>
                        <a:pt x="6" y="10"/>
                      </a:cubicBezTo>
                      <a:cubicBezTo>
                        <a:pt x="6" y="10"/>
                        <a:pt x="6" y="10"/>
                        <a:pt x="6" y="10"/>
                      </a:cubicBezTo>
                      <a:cubicBezTo>
                        <a:pt x="6" y="10"/>
                        <a:pt x="6" y="10"/>
                        <a:pt x="6" y="10"/>
                      </a:cubicBezTo>
                      <a:cubicBezTo>
                        <a:pt x="7" y="10"/>
                        <a:pt x="7" y="10"/>
                        <a:pt x="7" y="10"/>
                      </a:cubicBezTo>
                      <a:cubicBezTo>
                        <a:pt x="7" y="10"/>
                        <a:pt x="7" y="10"/>
                        <a:pt x="7" y="9"/>
                      </a:cubicBezTo>
                      <a:cubicBezTo>
                        <a:pt x="7" y="9"/>
                        <a:pt x="7" y="9"/>
                        <a:pt x="8" y="9"/>
                      </a:cubicBezTo>
                      <a:cubicBezTo>
                        <a:pt x="8" y="9"/>
                        <a:pt x="8" y="9"/>
                        <a:pt x="8" y="9"/>
                      </a:cubicBezTo>
                      <a:cubicBezTo>
                        <a:pt x="8" y="8"/>
                        <a:pt x="8" y="8"/>
                        <a:pt x="8" y="8"/>
                      </a:cubicBezTo>
                      <a:cubicBezTo>
                        <a:pt x="8" y="8"/>
                        <a:pt x="8" y="7"/>
                        <a:pt x="8" y="7"/>
                      </a:cubicBezTo>
                      <a:cubicBezTo>
                        <a:pt x="8" y="7"/>
                        <a:pt x="8" y="7"/>
                        <a:pt x="8" y="7"/>
                      </a:cubicBezTo>
                      <a:cubicBezTo>
                        <a:pt x="8" y="7"/>
                        <a:pt x="8" y="7"/>
                        <a:pt x="8" y="7"/>
                      </a:cubicBezTo>
                      <a:cubicBezTo>
                        <a:pt x="8" y="7"/>
                        <a:pt x="8" y="7"/>
                        <a:pt x="8" y="6"/>
                      </a:cubicBezTo>
                      <a:cubicBezTo>
                        <a:pt x="8" y="6"/>
                        <a:pt x="8" y="6"/>
                        <a:pt x="8" y="6"/>
                      </a:cubicBezTo>
                      <a:cubicBezTo>
                        <a:pt x="8" y="6"/>
                        <a:pt x="8" y="6"/>
                        <a:pt x="8" y="5"/>
                      </a:cubicBezTo>
                      <a:cubicBezTo>
                        <a:pt x="8" y="5"/>
                        <a:pt x="8" y="5"/>
                        <a:pt x="8" y="5"/>
                      </a:cubicBezTo>
                      <a:cubicBezTo>
                        <a:pt x="8" y="5"/>
                        <a:pt x="8" y="5"/>
                        <a:pt x="8" y="5"/>
                      </a:cubicBezTo>
                      <a:cubicBezTo>
                        <a:pt x="8" y="5"/>
                        <a:pt x="8" y="5"/>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3"/>
                        <a:pt x="8" y="3"/>
                        <a:pt x="9" y="3"/>
                      </a:cubicBezTo>
                      <a:cubicBezTo>
                        <a:pt x="9" y="3"/>
                        <a:pt x="9" y="2"/>
                        <a:pt x="9" y="2"/>
                      </a:cubicBezTo>
                      <a:cubicBezTo>
                        <a:pt x="9" y="2"/>
                        <a:pt x="9" y="2"/>
                        <a:pt x="9" y="2"/>
                      </a:cubicBezTo>
                      <a:cubicBezTo>
                        <a:pt x="9" y="2"/>
                        <a:pt x="10" y="2"/>
                        <a:pt x="9" y="1"/>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60" name="Freeform 730">
                  <a:extLst>
                    <a:ext uri="{FF2B5EF4-FFF2-40B4-BE49-F238E27FC236}">
                      <a16:creationId xmlns:a16="http://schemas.microsoft.com/office/drawing/2014/main" id="{F689ADF6-5E57-20DD-3400-008DD8160D50}"/>
                    </a:ext>
                  </a:extLst>
                </p:cNvPr>
                <p:cNvSpPr>
                  <a:spLocks noEditPoints="1"/>
                </p:cNvSpPr>
                <p:nvPr/>
              </p:nvSpPr>
              <p:spPr bwMode="auto">
                <a:xfrm>
                  <a:off x="10548938" y="6283325"/>
                  <a:ext cx="20637" cy="25400"/>
                </a:xfrm>
                <a:custGeom>
                  <a:avLst/>
                  <a:gdLst>
                    <a:gd name="T0" fmla="*/ 4 w 5"/>
                    <a:gd name="T1" fmla="*/ 1 h 6"/>
                    <a:gd name="T2" fmla="*/ 3 w 5"/>
                    <a:gd name="T3" fmla="*/ 1 h 6"/>
                    <a:gd name="T4" fmla="*/ 3 w 5"/>
                    <a:gd name="T5" fmla="*/ 2 h 6"/>
                    <a:gd name="T6" fmla="*/ 3 w 5"/>
                    <a:gd name="T7" fmla="*/ 2 h 6"/>
                    <a:gd name="T8" fmla="*/ 4 w 5"/>
                    <a:gd name="T9" fmla="*/ 3 h 6"/>
                    <a:gd name="T10" fmla="*/ 4 w 5"/>
                    <a:gd name="T11" fmla="*/ 3 h 6"/>
                    <a:gd name="T12" fmla="*/ 3 w 5"/>
                    <a:gd name="T13" fmla="*/ 3 h 6"/>
                    <a:gd name="T14" fmla="*/ 3 w 5"/>
                    <a:gd name="T15" fmla="*/ 3 h 6"/>
                    <a:gd name="T16" fmla="*/ 2 w 5"/>
                    <a:gd name="T17" fmla="*/ 4 h 6"/>
                    <a:gd name="T18" fmla="*/ 2 w 5"/>
                    <a:gd name="T19" fmla="*/ 4 h 6"/>
                    <a:gd name="T20" fmla="*/ 2 w 5"/>
                    <a:gd name="T21" fmla="*/ 3 h 6"/>
                    <a:gd name="T22" fmla="*/ 2 w 5"/>
                    <a:gd name="T23" fmla="*/ 3 h 6"/>
                    <a:gd name="T24" fmla="*/ 2 w 5"/>
                    <a:gd name="T25" fmla="*/ 2 h 6"/>
                    <a:gd name="T26" fmla="*/ 2 w 5"/>
                    <a:gd name="T27" fmla="*/ 2 h 6"/>
                    <a:gd name="T28" fmla="*/ 3 w 5"/>
                    <a:gd name="T29" fmla="*/ 2 h 6"/>
                    <a:gd name="T30" fmla="*/ 2 w 5"/>
                    <a:gd name="T31" fmla="*/ 1 h 6"/>
                    <a:gd name="T32" fmla="*/ 2 w 5"/>
                    <a:gd name="T33" fmla="*/ 1 h 6"/>
                    <a:gd name="T34" fmla="*/ 1 w 5"/>
                    <a:gd name="T35" fmla="*/ 1 h 6"/>
                    <a:gd name="T36" fmla="*/ 1 w 5"/>
                    <a:gd name="T37" fmla="*/ 1 h 6"/>
                    <a:gd name="T38" fmla="*/ 1 w 5"/>
                    <a:gd name="T39" fmla="*/ 1 h 6"/>
                    <a:gd name="T40" fmla="*/ 1 w 5"/>
                    <a:gd name="T41" fmla="*/ 1 h 6"/>
                    <a:gd name="T42" fmla="*/ 1 w 5"/>
                    <a:gd name="T43" fmla="*/ 1 h 6"/>
                    <a:gd name="T44" fmla="*/ 0 w 5"/>
                    <a:gd name="T45" fmla="*/ 1 h 6"/>
                    <a:gd name="T46" fmla="*/ 0 w 5"/>
                    <a:gd name="T47" fmla="*/ 1 h 6"/>
                    <a:gd name="T48" fmla="*/ 0 w 5"/>
                    <a:gd name="T49" fmla="*/ 1 h 6"/>
                    <a:gd name="T50" fmla="*/ 1 w 5"/>
                    <a:gd name="T51" fmla="*/ 0 h 6"/>
                    <a:gd name="T52" fmla="*/ 2 w 5"/>
                    <a:gd name="T53" fmla="*/ 0 h 6"/>
                    <a:gd name="T54" fmla="*/ 2 w 5"/>
                    <a:gd name="T55" fmla="*/ 0 h 6"/>
                    <a:gd name="T56" fmla="*/ 2 w 5"/>
                    <a:gd name="T57" fmla="*/ 0 h 6"/>
                    <a:gd name="T58" fmla="*/ 3 w 5"/>
                    <a:gd name="T59" fmla="*/ 0 h 6"/>
                    <a:gd name="T60" fmla="*/ 3 w 5"/>
                    <a:gd name="T61" fmla="*/ 0 h 6"/>
                    <a:gd name="T62" fmla="*/ 4 w 5"/>
                    <a:gd name="T63" fmla="*/ 0 h 6"/>
                    <a:gd name="T64" fmla="*/ 4 w 5"/>
                    <a:gd name="T65" fmla="*/ 0 h 6"/>
                    <a:gd name="T66" fmla="*/ 4 w 5"/>
                    <a:gd name="T67" fmla="*/ 0 h 6"/>
                    <a:gd name="T68" fmla="*/ 4 w 5"/>
                    <a:gd name="T69" fmla="*/ 0 h 6"/>
                    <a:gd name="T70" fmla="*/ 5 w 5"/>
                    <a:gd name="T71" fmla="*/ 0 h 6"/>
                    <a:gd name="T72" fmla="*/ 4 w 5"/>
                    <a:gd name="T73" fmla="*/ 0 h 6"/>
                    <a:gd name="T74" fmla="*/ 4 w 5"/>
                    <a:gd name="T75" fmla="*/ 0 h 6"/>
                    <a:gd name="T76" fmla="*/ 5 w 5"/>
                    <a:gd name="T77" fmla="*/ 5 h 6"/>
                    <a:gd name="T78" fmla="*/ 4 w 5"/>
                    <a:gd name="T79" fmla="*/ 5 h 6"/>
                    <a:gd name="T80" fmla="*/ 4 w 5"/>
                    <a:gd name="T81" fmla="*/ 5 h 6"/>
                    <a:gd name="T82" fmla="*/ 4 w 5"/>
                    <a:gd name="T83" fmla="*/ 6 h 6"/>
                    <a:gd name="T84" fmla="*/ 4 w 5"/>
                    <a:gd name="T85" fmla="*/ 6 h 6"/>
                    <a:gd name="T86" fmla="*/ 5 w 5"/>
                    <a:gd name="T87" fmla="*/ 5 h 6"/>
                    <a:gd name="T88" fmla="*/ 5 w 5"/>
                    <a:gd name="T89" fmla="*/ 5 h 6"/>
                    <a:gd name="T90" fmla="*/ 5 w 5"/>
                    <a:gd name="T91" fmla="*/ 6 h 6"/>
                    <a:gd name="T92" fmla="*/ 4 w 5"/>
                    <a:gd name="T93" fmla="*/ 5 h 6"/>
                    <a:gd name="T94" fmla="*/ 4 w 5"/>
                    <a:gd name="T95"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 h="6">
                      <a:moveTo>
                        <a:pt x="4" y="0"/>
                      </a:moveTo>
                      <a:cubicBezTo>
                        <a:pt x="4" y="0"/>
                        <a:pt x="4" y="0"/>
                        <a:pt x="4" y="0"/>
                      </a:cubicBezTo>
                      <a:cubicBezTo>
                        <a:pt x="4" y="1"/>
                        <a:pt x="4" y="1"/>
                        <a:pt x="4" y="1"/>
                      </a:cubicBezTo>
                      <a:cubicBezTo>
                        <a:pt x="4" y="1"/>
                        <a:pt x="4" y="1"/>
                        <a:pt x="4" y="1"/>
                      </a:cubicBezTo>
                      <a:cubicBezTo>
                        <a:pt x="4" y="1"/>
                        <a:pt x="4" y="1"/>
                        <a:pt x="4" y="1"/>
                      </a:cubicBezTo>
                      <a:cubicBezTo>
                        <a:pt x="4" y="1"/>
                        <a:pt x="3" y="1"/>
                        <a:pt x="3" y="1"/>
                      </a:cubicBezTo>
                      <a:cubicBezTo>
                        <a:pt x="4" y="1"/>
                        <a:pt x="3" y="1"/>
                        <a:pt x="3" y="1"/>
                      </a:cubicBezTo>
                      <a:cubicBezTo>
                        <a:pt x="3" y="1"/>
                        <a:pt x="3" y="1"/>
                        <a:pt x="3" y="1"/>
                      </a:cubicBezTo>
                      <a:cubicBezTo>
                        <a:pt x="3" y="1"/>
                        <a:pt x="3" y="2"/>
                        <a:pt x="3" y="2"/>
                      </a:cubicBezTo>
                      <a:cubicBezTo>
                        <a:pt x="3" y="2"/>
                        <a:pt x="3" y="2"/>
                        <a:pt x="3" y="2"/>
                      </a:cubicBezTo>
                      <a:cubicBezTo>
                        <a:pt x="3" y="2"/>
                        <a:pt x="3" y="2"/>
                        <a:pt x="3" y="2"/>
                      </a:cubicBezTo>
                      <a:cubicBezTo>
                        <a:pt x="3" y="2"/>
                        <a:pt x="3" y="2"/>
                        <a:pt x="3" y="2"/>
                      </a:cubicBezTo>
                      <a:cubicBezTo>
                        <a:pt x="3" y="2"/>
                        <a:pt x="3" y="2"/>
                        <a:pt x="3" y="3"/>
                      </a:cubicBezTo>
                      <a:cubicBezTo>
                        <a:pt x="3"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3"/>
                        <a:pt x="2" y="3"/>
                      </a:cubicBezTo>
                      <a:cubicBezTo>
                        <a:pt x="2" y="3"/>
                        <a:pt x="2" y="3"/>
                        <a:pt x="2" y="3"/>
                      </a:cubicBezTo>
                      <a:cubicBezTo>
                        <a:pt x="2" y="3"/>
                        <a:pt x="2" y="3"/>
                        <a:pt x="2" y="3"/>
                      </a:cubicBezTo>
                      <a:cubicBezTo>
                        <a:pt x="2" y="3"/>
                        <a:pt x="2" y="3"/>
                        <a:pt x="2" y="3"/>
                      </a:cubicBezTo>
                      <a:cubicBezTo>
                        <a:pt x="1" y="3"/>
                        <a:pt x="1" y="3"/>
                        <a:pt x="2" y="3"/>
                      </a:cubicBezTo>
                      <a:cubicBezTo>
                        <a:pt x="2" y="3"/>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3" y="2"/>
                        <a:pt x="3"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0"/>
                        <a:pt x="1" y="0"/>
                      </a:cubicBezTo>
                      <a:cubicBezTo>
                        <a:pt x="1" y="0"/>
                        <a:pt x="1" y="0"/>
                        <a:pt x="1" y="0"/>
                      </a:cubicBezTo>
                      <a:cubicBezTo>
                        <a:pt x="1" y="0"/>
                        <a:pt x="1" y="0"/>
                        <a:pt x="1" y="0"/>
                      </a:cubicBezTo>
                      <a:cubicBezTo>
                        <a:pt x="1" y="0"/>
                        <a:pt x="1"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5" y="0"/>
                      </a:cubicBezTo>
                      <a:cubicBezTo>
                        <a:pt x="5" y="0"/>
                        <a:pt x="5" y="0"/>
                        <a:pt x="5" y="0"/>
                      </a:cubicBezTo>
                      <a:cubicBezTo>
                        <a:pt x="5" y="0"/>
                        <a:pt x="5" y="0"/>
                        <a:pt x="5" y="0"/>
                      </a:cubicBezTo>
                      <a:cubicBezTo>
                        <a:pt x="5" y="0"/>
                        <a:pt x="5" y="0"/>
                        <a:pt x="5" y="0"/>
                      </a:cubicBezTo>
                      <a:cubicBezTo>
                        <a:pt x="5" y="0"/>
                        <a:pt x="5" y="0"/>
                        <a:pt x="5" y="0"/>
                      </a:cubicBezTo>
                      <a:cubicBezTo>
                        <a:pt x="5" y="0"/>
                        <a:pt x="5" y="0"/>
                        <a:pt x="4" y="0"/>
                      </a:cubicBezTo>
                      <a:cubicBezTo>
                        <a:pt x="4" y="0"/>
                        <a:pt x="4" y="0"/>
                        <a:pt x="4" y="0"/>
                      </a:cubicBezTo>
                      <a:cubicBezTo>
                        <a:pt x="5" y="0"/>
                        <a:pt x="5" y="0"/>
                        <a:pt x="4" y="0"/>
                      </a:cubicBezTo>
                      <a:cubicBezTo>
                        <a:pt x="4" y="0"/>
                        <a:pt x="4" y="0"/>
                        <a:pt x="4" y="0"/>
                      </a:cubicBezTo>
                      <a:cubicBezTo>
                        <a:pt x="4" y="0"/>
                        <a:pt x="4" y="0"/>
                        <a:pt x="4" y="0"/>
                      </a:cubicBezTo>
                      <a:close/>
                      <a:moveTo>
                        <a:pt x="5" y="5"/>
                      </a:moveTo>
                      <a:cubicBezTo>
                        <a:pt x="5" y="5"/>
                        <a:pt x="5" y="5"/>
                        <a:pt x="5" y="5"/>
                      </a:cubicBezTo>
                      <a:cubicBezTo>
                        <a:pt x="5" y="5"/>
                        <a:pt x="5" y="5"/>
                        <a:pt x="5" y="5"/>
                      </a:cubicBezTo>
                      <a:cubicBezTo>
                        <a:pt x="5" y="5"/>
                        <a:pt x="5" y="5"/>
                        <a:pt x="4" y="5"/>
                      </a:cubicBezTo>
                      <a:cubicBezTo>
                        <a:pt x="4" y="5"/>
                        <a:pt x="4" y="5"/>
                        <a:pt x="4" y="5"/>
                      </a:cubicBezTo>
                      <a:cubicBezTo>
                        <a:pt x="4" y="5"/>
                        <a:pt x="4" y="5"/>
                        <a:pt x="4" y="5"/>
                      </a:cubicBezTo>
                      <a:cubicBezTo>
                        <a:pt x="5" y="5"/>
                        <a:pt x="4" y="5"/>
                        <a:pt x="4" y="5"/>
                      </a:cubicBezTo>
                      <a:cubicBezTo>
                        <a:pt x="4" y="5"/>
                        <a:pt x="4" y="5"/>
                        <a:pt x="4" y="5"/>
                      </a:cubicBezTo>
                      <a:cubicBezTo>
                        <a:pt x="4" y="5"/>
                        <a:pt x="4" y="5"/>
                        <a:pt x="4" y="5"/>
                      </a:cubicBezTo>
                      <a:cubicBezTo>
                        <a:pt x="4" y="5"/>
                        <a:pt x="4" y="5"/>
                        <a:pt x="4" y="5"/>
                      </a:cubicBezTo>
                      <a:cubicBezTo>
                        <a:pt x="4" y="5"/>
                        <a:pt x="4" y="6"/>
                        <a:pt x="4" y="6"/>
                      </a:cubicBezTo>
                      <a:cubicBezTo>
                        <a:pt x="4" y="6"/>
                        <a:pt x="4" y="6"/>
                        <a:pt x="4" y="6"/>
                      </a:cubicBezTo>
                      <a:cubicBezTo>
                        <a:pt x="4" y="6"/>
                        <a:pt x="4" y="6"/>
                        <a:pt x="4" y="6"/>
                      </a:cubicBezTo>
                      <a:cubicBezTo>
                        <a:pt x="4" y="6"/>
                        <a:pt x="4" y="6"/>
                        <a:pt x="4" y="6"/>
                      </a:cubicBezTo>
                      <a:cubicBezTo>
                        <a:pt x="4" y="6"/>
                        <a:pt x="4" y="6"/>
                        <a:pt x="5" y="6"/>
                      </a:cubicBezTo>
                      <a:cubicBezTo>
                        <a:pt x="5" y="6"/>
                        <a:pt x="5" y="6"/>
                        <a:pt x="5" y="6"/>
                      </a:cubicBezTo>
                      <a:cubicBezTo>
                        <a:pt x="5" y="6"/>
                        <a:pt x="5" y="6"/>
                        <a:pt x="5" y="5"/>
                      </a:cubicBezTo>
                      <a:cubicBezTo>
                        <a:pt x="5" y="5"/>
                        <a:pt x="5" y="5"/>
                        <a:pt x="5" y="5"/>
                      </a:cubicBezTo>
                      <a:cubicBezTo>
                        <a:pt x="5" y="5"/>
                        <a:pt x="5" y="5"/>
                        <a:pt x="5" y="5"/>
                      </a:cubicBezTo>
                      <a:cubicBezTo>
                        <a:pt x="5" y="5"/>
                        <a:pt x="5" y="5"/>
                        <a:pt x="5" y="5"/>
                      </a:cubicBezTo>
                      <a:close/>
                      <a:moveTo>
                        <a:pt x="5" y="6"/>
                      </a:moveTo>
                      <a:cubicBezTo>
                        <a:pt x="5" y="6"/>
                        <a:pt x="5" y="6"/>
                        <a:pt x="5" y="6"/>
                      </a:cubicBezTo>
                      <a:cubicBezTo>
                        <a:pt x="5" y="6"/>
                        <a:pt x="5" y="6"/>
                        <a:pt x="5" y="6"/>
                      </a:cubicBezTo>
                      <a:cubicBezTo>
                        <a:pt x="5" y="6"/>
                        <a:pt x="5" y="6"/>
                        <a:pt x="5" y="6"/>
                      </a:cubicBezTo>
                      <a:cubicBezTo>
                        <a:pt x="5" y="6"/>
                        <a:pt x="5" y="6"/>
                        <a:pt x="5" y="6"/>
                      </a:cubicBezTo>
                      <a:close/>
                      <a:moveTo>
                        <a:pt x="4" y="5"/>
                      </a:moveTo>
                      <a:cubicBezTo>
                        <a:pt x="4" y="5"/>
                        <a:pt x="4" y="5"/>
                        <a:pt x="4" y="5"/>
                      </a:cubicBezTo>
                      <a:cubicBezTo>
                        <a:pt x="4" y="5"/>
                        <a:pt x="4" y="5"/>
                        <a:pt x="4" y="5"/>
                      </a:cubicBezTo>
                      <a:cubicBezTo>
                        <a:pt x="4" y="5"/>
                        <a:pt x="4" y="5"/>
                        <a:pt x="4" y="5"/>
                      </a:cubicBezTo>
                      <a:cubicBezTo>
                        <a:pt x="4" y="5"/>
                        <a:pt x="4" y="5"/>
                        <a:pt x="4" y="5"/>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61" name="Freeform 731">
                  <a:extLst>
                    <a:ext uri="{FF2B5EF4-FFF2-40B4-BE49-F238E27FC236}">
                      <a16:creationId xmlns:a16="http://schemas.microsoft.com/office/drawing/2014/main" id="{C8C2946C-8E07-F5B9-3FB5-0654D2ACBBB7}"/>
                    </a:ext>
                  </a:extLst>
                </p:cNvPr>
                <p:cNvSpPr>
                  <a:spLocks/>
                </p:cNvSpPr>
                <p:nvPr/>
              </p:nvSpPr>
              <p:spPr bwMode="auto">
                <a:xfrm>
                  <a:off x="10158413" y="6211888"/>
                  <a:ext cx="133350" cy="130175"/>
                </a:xfrm>
                <a:custGeom>
                  <a:avLst/>
                  <a:gdLst>
                    <a:gd name="T0" fmla="*/ 30 w 32"/>
                    <a:gd name="T1" fmla="*/ 0 h 31"/>
                    <a:gd name="T2" fmla="*/ 29 w 32"/>
                    <a:gd name="T3" fmla="*/ 1 h 31"/>
                    <a:gd name="T4" fmla="*/ 28 w 32"/>
                    <a:gd name="T5" fmla="*/ 1 h 31"/>
                    <a:gd name="T6" fmla="*/ 27 w 32"/>
                    <a:gd name="T7" fmla="*/ 3 h 31"/>
                    <a:gd name="T8" fmla="*/ 26 w 32"/>
                    <a:gd name="T9" fmla="*/ 4 h 31"/>
                    <a:gd name="T10" fmla="*/ 25 w 32"/>
                    <a:gd name="T11" fmla="*/ 5 h 31"/>
                    <a:gd name="T12" fmla="*/ 25 w 32"/>
                    <a:gd name="T13" fmla="*/ 4 h 31"/>
                    <a:gd name="T14" fmla="*/ 24 w 32"/>
                    <a:gd name="T15" fmla="*/ 4 h 31"/>
                    <a:gd name="T16" fmla="*/ 24 w 32"/>
                    <a:gd name="T17" fmla="*/ 3 h 31"/>
                    <a:gd name="T18" fmla="*/ 23 w 32"/>
                    <a:gd name="T19" fmla="*/ 2 h 31"/>
                    <a:gd name="T20" fmla="*/ 23 w 32"/>
                    <a:gd name="T21" fmla="*/ 1 h 31"/>
                    <a:gd name="T22" fmla="*/ 22 w 32"/>
                    <a:gd name="T23" fmla="*/ 2 h 31"/>
                    <a:gd name="T24" fmla="*/ 21 w 32"/>
                    <a:gd name="T25" fmla="*/ 3 h 31"/>
                    <a:gd name="T26" fmla="*/ 21 w 32"/>
                    <a:gd name="T27" fmla="*/ 4 h 31"/>
                    <a:gd name="T28" fmla="*/ 19 w 32"/>
                    <a:gd name="T29" fmla="*/ 5 h 31"/>
                    <a:gd name="T30" fmla="*/ 18 w 32"/>
                    <a:gd name="T31" fmla="*/ 6 h 31"/>
                    <a:gd name="T32" fmla="*/ 17 w 32"/>
                    <a:gd name="T33" fmla="*/ 7 h 31"/>
                    <a:gd name="T34" fmla="*/ 16 w 32"/>
                    <a:gd name="T35" fmla="*/ 9 h 31"/>
                    <a:gd name="T36" fmla="*/ 15 w 32"/>
                    <a:gd name="T37" fmla="*/ 9 h 31"/>
                    <a:gd name="T38" fmla="*/ 13 w 32"/>
                    <a:gd name="T39" fmla="*/ 9 h 31"/>
                    <a:gd name="T40" fmla="*/ 11 w 32"/>
                    <a:gd name="T41" fmla="*/ 11 h 31"/>
                    <a:gd name="T42" fmla="*/ 9 w 32"/>
                    <a:gd name="T43" fmla="*/ 13 h 31"/>
                    <a:gd name="T44" fmla="*/ 8 w 32"/>
                    <a:gd name="T45" fmla="*/ 14 h 31"/>
                    <a:gd name="T46" fmla="*/ 6 w 32"/>
                    <a:gd name="T47" fmla="*/ 15 h 31"/>
                    <a:gd name="T48" fmla="*/ 5 w 32"/>
                    <a:gd name="T49" fmla="*/ 15 h 31"/>
                    <a:gd name="T50" fmla="*/ 4 w 32"/>
                    <a:gd name="T51" fmla="*/ 16 h 31"/>
                    <a:gd name="T52" fmla="*/ 3 w 32"/>
                    <a:gd name="T53" fmla="*/ 17 h 31"/>
                    <a:gd name="T54" fmla="*/ 2 w 32"/>
                    <a:gd name="T55" fmla="*/ 19 h 31"/>
                    <a:gd name="T56" fmla="*/ 1 w 32"/>
                    <a:gd name="T57" fmla="*/ 20 h 31"/>
                    <a:gd name="T58" fmla="*/ 0 w 32"/>
                    <a:gd name="T59" fmla="*/ 22 h 31"/>
                    <a:gd name="T60" fmla="*/ 0 w 32"/>
                    <a:gd name="T61" fmla="*/ 24 h 31"/>
                    <a:gd name="T62" fmla="*/ 1 w 32"/>
                    <a:gd name="T63" fmla="*/ 26 h 31"/>
                    <a:gd name="T64" fmla="*/ 3 w 32"/>
                    <a:gd name="T65" fmla="*/ 26 h 31"/>
                    <a:gd name="T66" fmla="*/ 5 w 32"/>
                    <a:gd name="T67" fmla="*/ 29 h 31"/>
                    <a:gd name="T68" fmla="*/ 6 w 32"/>
                    <a:gd name="T69" fmla="*/ 30 h 31"/>
                    <a:gd name="T70" fmla="*/ 7 w 32"/>
                    <a:gd name="T71" fmla="*/ 30 h 31"/>
                    <a:gd name="T72" fmla="*/ 8 w 32"/>
                    <a:gd name="T73" fmla="*/ 29 h 31"/>
                    <a:gd name="T74" fmla="*/ 11 w 32"/>
                    <a:gd name="T75" fmla="*/ 29 h 31"/>
                    <a:gd name="T76" fmla="*/ 12 w 32"/>
                    <a:gd name="T77" fmla="*/ 27 h 31"/>
                    <a:gd name="T78" fmla="*/ 12 w 32"/>
                    <a:gd name="T79" fmla="*/ 23 h 31"/>
                    <a:gd name="T80" fmla="*/ 18 w 32"/>
                    <a:gd name="T81" fmla="*/ 19 h 31"/>
                    <a:gd name="T82" fmla="*/ 21 w 32"/>
                    <a:gd name="T83" fmla="*/ 17 h 31"/>
                    <a:gd name="T84" fmla="*/ 22 w 32"/>
                    <a:gd name="T85" fmla="*/ 17 h 31"/>
                    <a:gd name="T86" fmla="*/ 21 w 32"/>
                    <a:gd name="T87" fmla="*/ 18 h 31"/>
                    <a:gd name="T88" fmla="*/ 23 w 32"/>
                    <a:gd name="T89" fmla="*/ 18 h 31"/>
                    <a:gd name="T90" fmla="*/ 24 w 32"/>
                    <a:gd name="T91" fmla="*/ 18 h 31"/>
                    <a:gd name="T92" fmla="*/ 24 w 32"/>
                    <a:gd name="T93" fmla="*/ 18 h 31"/>
                    <a:gd name="T94" fmla="*/ 26 w 32"/>
                    <a:gd name="T95" fmla="*/ 17 h 31"/>
                    <a:gd name="T96" fmla="*/ 24 w 32"/>
                    <a:gd name="T97" fmla="*/ 16 h 31"/>
                    <a:gd name="T98" fmla="*/ 24 w 32"/>
                    <a:gd name="T99" fmla="*/ 16 h 31"/>
                    <a:gd name="T100" fmla="*/ 23 w 32"/>
                    <a:gd name="T101" fmla="*/ 16 h 31"/>
                    <a:gd name="T102" fmla="*/ 22 w 32"/>
                    <a:gd name="T103" fmla="*/ 16 h 31"/>
                    <a:gd name="T104" fmla="*/ 23 w 32"/>
                    <a:gd name="T105" fmla="*/ 16 h 31"/>
                    <a:gd name="T106" fmla="*/ 23 w 32"/>
                    <a:gd name="T107" fmla="*/ 14 h 31"/>
                    <a:gd name="T108" fmla="*/ 23 w 32"/>
                    <a:gd name="T109" fmla="*/ 13 h 31"/>
                    <a:gd name="T110" fmla="*/ 25 w 32"/>
                    <a:gd name="T111" fmla="*/ 11 h 31"/>
                    <a:gd name="T112" fmla="*/ 27 w 32"/>
                    <a:gd name="T113" fmla="*/ 9 h 31"/>
                    <a:gd name="T114" fmla="*/ 28 w 32"/>
                    <a:gd name="T115" fmla="*/ 6 h 31"/>
                    <a:gd name="T116" fmla="*/ 30 w 32"/>
                    <a:gd name="T117" fmla="*/ 4 h 31"/>
                    <a:gd name="T118" fmla="*/ 30 w 32"/>
                    <a:gd name="T119" fmla="*/ 3 h 31"/>
                    <a:gd name="T120" fmla="*/ 32 w 32"/>
                    <a:gd name="T1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 h="31">
                      <a:moveTo>
                        <a:pt x="31" y="0"/>
                      </a:moveTo>
                      <a:cubicBezTo>
                        <a:pt x="31" y="0"/>
                        <a:pt x="31" y="0"/>
                        <a:pt x="31" y="0"/>
                      </a:cubicBezTo>
                      <a:cubicBezTo>
                        <a:pt x="31" y="0"/>
                        <a:pt x="31" y="0"/>
                        <a:pt x="31" y="0"/>
                      </a:cubicBezTo>
                      <a:cubicBezTo>
                        <a:pt x="31" y="0"/>
                        <a:pt x="30" y="0"/>
                        <a:pt x="30" y="0"/>
                      </a:cubicBezTo>
                      <a:cubicBezTo>
                        <a:pt x="30" y="0"/>
                        <a:pt x="30" y="0"/>
                        <a:pt x="30" y="0"/>
                      </a:cubicBezTo>
                      <a:cubicBezTo>
                        <a:pt x="30" y="0"/>
                        <a:pt x="30" y="0"/>
                        <a:pt x="30" y="0"/>
                      </a:cubicBezTo>
                      <a:cubicBezTo>
                        <a:pt x="30" y="0"/>
                        <a:pt x="30" y="0"/>
                        <a:pt x="30" y="0"/>
                      </a:cubicBezTo>
                      <a:cubicBezTo>
                        <a:pt x="30" y="0"/>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2"/>
                        <a:pt x="28" y="2"/>
                        <a:pt x="28" y="2"/>
                      </a:cubicBezTo>
                      <a:cubicBezTo>
                        <a:pt x="28" y="2"/>
                        <a:pt x="28" y="2"/>
                        <a:pt x="28" y="2"/>
                      </a:cubicBezTo>
                      <a:cubicBezTo>
                        <a:pt x="28" y="2"/>
                        <a:pt x="28" y="2"/>
                        <a:pt x="28" y="2"/>
                      </a:cubicBezTo>
                      <a:cubicBezTo>
                        <a:pt x="27" y="3"/>
                        <a:pt x="27" y="3"/>
                        <a:pt x="27" y="3"/>
                      </a:cubicBezTo>
                      <a:cubicBezTo>
                        <a:pt x="27" y="3"/>
                        <a:pt x="27" y="3"/>
                        <a:pt x="27" y="3"/>
                      </a:cubicBezTo>
                      <a:cubicBezTo>
                        <a:pt x="27" y="3"/>
                        <a:pt x="26" y="4"/>
                        <a:pt x="26" y="4"/>
                      </a:cubicBezTo>
                      <a:cubicBezTo>
                        <a:pt x="26" y="4"/>
                        <a:pt x="26" y="4"/>
                        <a:pt x="26" y="4"/>
                      </a:cubicBezTo>
                      <a:cubicBezTo>
                        <a:pt x="26" y="4"/>
                        <a:pt x="26" y="4"/>
                        <a:pt x="26" y="4"/>
                      </a:cubicBezTo>
                      <a:cubicBezTo>
                        <a:pt x="26" y="4"/>
                        <a:pt x="26" y="4"/>
                        <a:pt x="26" y="4"/>
                      </a:cubicBezTo>
                      <a:cubicBezTo>
                        <a:pt x="26" y="4"/>
                        <a:pt x="26" y="5"/>
                        <a:pt x="26" y="5"/>
                      </a:cubicBezTo>
                      <a:cubicBezTo>
                        <a:pt x="26" y="5"/>
                        <a:pt x="25" y="5"/>
                        <a:pt x="25" y="5"/>
                      </a:cubicBezTo>
                      <a:cubicBezTo>
                        <a:pt x="25" y="5"/>
                        <a:pt x="25" y="5"/>
                        <a:pt x="25" y="5"/>
                      </a:cubicBezTo>
                      <a:cubicBezTo>
                        <a:pt x="25" y="5"/>
                        <a:pt x="25" y="5"/>
                        <a:pt x="25" y="5"/>
                      </a:cubicBezTo>
                      <a:cubicBezTo>
                        <a:pt x="25" y="5"/>
                        <a:pt x="25" y="5"/>
                        <a:pt x="25" y="5"/>
                      </a:cubicBezTo>
                      <a:cubicBezTo>
                        <a:pt x="25" y="5"/>
                        <a:pt x="24" y="5"/>
                        <a:pt x="24" y="5"/>
                      </a:cubicBezTo>
                      <a:cubicBezTo>
                        <a:pt x="24" y="5"/>
                        <a:pt x="25" y="4"/>
                        <a:pt x="25" y="4"/>
                      </a:cubicBezTo>
                      <a:cubicBezTo>
                        <a:pt x="25" y="4"/>
                        <a:pt x="25" y="4"/>
                        <a:pt x="25" y="4"/>
                      </a:cubicBezTo>
                      <a:cubicBezTo>
                        <a:pt x="25" y="4"/>
                        <a:pt x="24" y="4"/>
                        <a:pt x="24" y="4"/>
                      </a:cubicBezTo>
                      <a:cubicBezTo>
                        <a:pt x="24" y="4"/>
                        <a:pt x="24" y="4"/>
                        <a:pt x="24" y="4"/>
                      </a:cubicBezTo>
                      <a:cubicBezTo>
                        <a:pt x="24" y="4"/>
                        <a:pt x="24" y="4"/>
                        <a:pt x="24" y="4"/>
                      </a:cubicBezTo>
                      <a:cubicBezTo>
                        <a:pt x="24" y="4"/>
                        <a:pt x="24" y="4"/>
                        <a:pt x="24" y="3"/>
                      </a:cubicBezTo>
                      <a:cubicBezTo>
                        <a:pt x="24" y="3"/>
                        <a:pt x="24" y="3"/>
                        <a:pt x="24" y="3"/>
                      </a:cubicBezTo>
                      <a:cubicBezTo>
                        <a:pt x="24" y="3"/>
                        <a:pt x="24" y="3"/>
                        <a:pt x="24" y="3"/>
                      </a:cubicBezTo>
                      <a:cubicBezTo>
                        <a:pt x="24" y="4"/>
                        <a:pt x="24" y="3"/>
                        <a:pt x="24" y="3"/>
                      </a:cubicBezTo>
                      <a:cubicBezTo>
                        <a:pt x="23" y="3"/>
                        <a:pt x="23" y="3"/>
                        <a:pt x="23" y="3"/>
                      </a:cubicBezTo>
                      <a:cubicBezTo>
                        <a:pt x="23" y="3"/>
                        <a:pt x="24" y="3"/>
                        <a:pt x="24" y="3"/>
                      </a:cubicBezTo>
                      <a:cubicBezTo>
                        <a:pt x="24" y="3"/>
                        <a:pt x="23" y="3"/>
                        <a:pt x="23" y="3"/>
                      </a:cubicBezTo>
                      <a:cubicBezTo>
                        <a:pt x="23" y="3"/>
                        <a:pt x="23" y="2"/>
                        <a:pt x="23" y="2"/>
                      </a:cubicBezTo>
                      <a:cubicBezTo>
                        <a:pt x="23" y="2"/>
                        <a:pt x="23" y="2"/>
                        <a:pt x="23" y="2"/>
                      </a:cubicBezTo>
                      <a:cubicBezTo>
                        <a:pt x="23" y="2"/>
                        <a:pt x="23" y="2"/>
                        <a:pt x="23" y="2"/>
                      </a:cubicBezTo>
                      <a:cubicBezTo>
                        <a:pt x="23" y="2"/>
                        <a:pt x="23" y="2"/>
                        <a:pt x="23" y="2"/>
                      </a:cubicBezTo>
                      <a:cubicBezTo>
                        <a:pt x="23" y="2"/>
                        <a:pt x="23" y="1"/>
                        <a:pt x="23" y="1"/>
                      </a:cubicBezTo>
                      <a:cubicBezTo>
                        <a:pt x="23" y="1"/>
                        <a:pt x="22" y="1"/>
                        <a:pt x="22" y="1"/>
                      </a:cubicBezTo>
                      <a:cubicBezTo>
                        <a:pt x="22" y="1"/>
                        <a:pt x="22" y="1"/>
                        <a:pt x="22" y="1"/>
                      </a:cubicBezTo>
                      <a:cubicBezTo>
                        <a:pt x="22" y="2"/>
                        <a:pt x="22" y="2"/>
                        <a:pt x="22" y="2"/>
                      </a:cubicBezTo>
                      <a:cubicBezTo>
                        <a:pt x="22" y="2"/>
                        <a:pt x="22" y="2"/>
                        <a:pt x="22" y="2"/>
                      </a:cubicBezTo>
                      <a:cubicBezTo>
                        <a:pt x="21" y="2"/>
                        <a:pt x="21" y="2"/>
                        <a:pt x="21" y="2"/>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4"/>
                        <a:pt x="21" y="4"/>
                      </a:cubicBezTo>
                      <a:cubicBezTo>
                        <a:pt x="21" y="4"/>
                        <a:pt x="21" y="4"/>
                        <a:pt x="21" y="4"/>
                      </a:cubicBezTo>
                      <a:cubicBezTo>
                        <a:pt x="21" y="4"/>
                        <a:pt x="20" y="4"/>
                        <a:pt x="20" y="4"/>
                      </a:cubicBezTo>
                      <a:cubicBezTo>
                        <a:pt x="20" y="4"/>
                        <a:pt x="20" y="4"/>
                        <a:pt x="20" y="4"/>
                      </a:cubicBezTo>
                      <a:cubicBezTo>
                        <a:pt x="20" y="4"/>
                        <a:pt x="20" y="5"/>
                        <a:pt x="20" y="5"/>
                      </a:cubicBezTo>
                      <a:cubicBezTo>
                        <a:pt x="19" y="5"/>
                        <a:pt x="19" y="5"/>
                        <a:pt x="19" y="5"/>
                      </a:cubicBezTo>
                      <a:cubicBezTo>
                        <a:pt x="19" y="5"/>
                        <a:pt x="19" y="5"/>
                        <a:pt x="19" y="5"/>
                      </a:cubicBezTo>
                      <a:cubicBezTo>
                        <a:pt x="19" y="5"/>
                        <a:pt x="19" y="5"/>
                        <a:pt x="19" y="5"/>
                      </a:cubicBezTo>
                      <a:cubicBezTo>
                        <a:pt x="18" y="6"/>
                        <a:pt x="18" y="6"/>
                        <a:pt x="18" y="6"/>
                      </a:cubicBezTo>
                      <a:cubicBezTo>
                        <a:pt x="18" y="6"/>
                        <a:pt x="18" y="6"/>
                        <a:pt x="18" y="6"/>
                      </a:cubicBezTo>
                      <a:cubicBezTo>
                        <a:pt x="18" y="6"/>
                        <a:pt x="18" y="6"/>
                        <a:pt x="18" y="6"/>
                      </a:cubicBezTo>
                      <a:cubicBezTo>
                        <a:pt x="17" y="6"/>
                        <a:pt x="17" y="6"/>
                        <a:pt x="17" y="6"/>
                      </a:cubicBezTo>
                      <a:cubicBezTo>
                        <a:pt x="17" y="6"/>
                        <a:pt x="17" y="7"/>
                        <a:pt x="17" y="7"/>
                      </a:cubicBezTo>
                      <a:cubicBezTo>
                        <a:pt x="17" y="7"/>
                        <a:pt x="17" y="7"/>
                        <a:pt x="17" y="7"/>
                      </a:cubicBezTo>
                      <a:cubicBezTo>
                        <a:pt x="17" y="8"/>
                        <a:pt x="17" y="8"/>
                        <a:pt x="17" y="8"/>
                      </a:cubicBezTo>
                      <a:cubicBezTo>
                        <a:pt x="16" y="8"/>
                        <a:pt x="16" y="8"/>
                        <a:pt x="16" y="8"/>
                      </a:cubicBezTo>
                      <a:cubicBezTo>
                        <a:pt x="16" y="8"/>
                        <a:pt x="16" y="8"/>
                        <a:pt x="16" y="8"/>
                      </a:cubicBezTo>
                      <a:cubicBezTo>
                        <a:pt x="16" y="9"/>
                        <a:pt x="16" y="9"/>
                        <a:pt x="16" y="9"/>
                      </a:cubicBezTo>
                      <a:cubicBezTo>
                        <a:pt x="16" y="9"/>
                        <a:pt x="16" y="9"/>
                        <a:pt x="16" y="9"/>
                      </a:cubicBezTo>
                      <a:cubicBezTo>
                        <a:pt x="15" y="9"/>
                        <a:pt x="15" y="9"/>
                        <a:pt x="15" y="9"/>
                      </a:cubicBezTo>
                      <a:cubicBezTo>
                        <a:pt x="15" y="9"/>
                        <a:pt x="15" y="9"/>
                        <a:pt x="15" y="9"/>
                      </a:cubicBezTo>
                      <a:cubicBezTo>
                        <a:pt x="15" y="9"/>
                        <a:pt x="15" y="9"/>
                        <a:pt x="15" y="9"/>
                      </a:cubicBezTo>
                      <a:cubicBezTo>
                        <a:pt x="14" y="9"/>
                        <a:pt x="14" y="9"/>
                        <a:pt x="14" y="9"/>
                      </a:cubicBezTo>
                      <a:cubicBezTo>
                        <a:pt x="13" y="9"/>
                        <a:pt x="13" y="9"/>
                        <a:pt x="13" y="9"/>
                      </a:cubicBezTo>
                      <a:cubicBezTo>
                        <a:pt x="13" y="9"/>
                        <a:pt x="13" y="9"/>
                        <a:pt x="13" y="9"/>
                      </a:cubicBezTo>
                      <a:cubicBezTo>
                        <a:pt x="13" y="9"/>
                        <a:pt x="13" y="9"/>
                        <a:pt x="13" y="9"/>
                      </a:cubicBezTo>
                      <a:cubicBezTo>
                        <a:pt x="12" y="10"/>
                        <a:pt x="12" y="10"/>
                        <a:pt x="12" y="10"/>
                      </a:cubicBezTo>
                      <a:cubicBezTo>
                        <a:pt x="12" y="11"/>
                        <a:pt x="12" y="11"/>
                        <a:pt x="12" y="11"/>
                      </a:cubicBezTo>
                      <a:cubicBezTo>
                        <a:pt x="12" y="11"/>
                        <a:pt x="12" y="11"/>
                        <a:pt x="12" y="11"/>
                      </a:cubicBezTo>
                      <a:cubicBezTo>
                        <a:pt x="11" y="11"/>
                        <a:pt x="11" y="11"/>
                        <a:pt x="11" y="11"/>
                      </a:cubicBezTo>
                      <a:cubicBezTo>
                        <a:pt x="10" y="12"/>
                        <a:pt x="10" y="12"/>
                        <a:pt x="10" y="12"/>
                      </a:cubicBezTo>
                      <a:cubicBezTo>
                        <a:pt x="10" y="12"/>
                        <a:pt x="10" y="12"/>
                        <a:pt x="10" y="12"/>
                      </a:cubicBezTo>
                      <a:cubicBezTo>
                        <a:pt x="9" y="13"/>
                        <a:pt x="9" y="13"/>
                        <a:pt x="9" y="13"/>
                      </a:cubicBezTo>
                      <a:cubicBezTo>
                        <a:pt x="9" y="13"/>
                        <a:pt x="9" y="13"/>
                        <a:pt x="9" y="13"/>
                      </a:cubicBezTo>
                      <a:cubicBezTo>
                        <a:pt x="9" y="13"/>
                        <a:pt x="9" y="13"/>
                        <a:pt x="9" y="13"/>
                      </a:cubicBezTo>
                      <a:cubicBezTo>
                        <a:pt x="8" y="13"/>
                        <a:pt x="8" y="13"/>
                        <a:pt x="8" y="13"/>
                      </a:cubicBezTo>
                      <a:cubicBezTo>
                        <a:pt x="8" y="13"/>
                        <a:pt x="8" y="13"/>
                        <a:pt x="8" y="13"/>
                      </a:cubicBezTo>
                      <a:cubicBezTo>
                        <a:pt x="8" y="14"/>
                        <a:pt x="8" y="14"/>
                        <a:pt x="8" y="14"/>
                      </a:cubicBezTo>
                      <a:cubicBezTo>
                        <a:pt x="7" y="14"/>
                        <a:pt x="7" y="14"/>
                        <a:pt x="7" y="14"/>
                      </a:cubicBezTo>
                      <a:cubicBezTo>
                        <a:pt x="7" y="14"/>
                        <a:pt x="7" y="14"/>
                        <a:pt x="7" y="14"/>
                      </a:cubicBezTo>
                      <a:cubicBezTo>
                        <a:pt x="7" y="14"/>
                        <a:pt x="7" y="14"/>
                        <a:pt x="6" y="14"/>
                      </a:cubicBezTo>
                      <a:cubicBezTo>
                        <a:pt x="6" y="14"/>
                        <a:pt x="6" y="15"/>
                        <a:pt x="6" y="15"/>
                      </a:cubicBezTo>
                      <a:cubicBezTo>
                        <a:pt x="6" y="15"/>
                        <a:pt x="6" y="15"/>
                        <a:pt x="6" y="15"/>
                      </a:cubicBezTo>
                      <a:cubicBezTo>
                        <a:pt x="5" y="15"/>
                        <a:pt x="5" y="15"/>
                        <a:pt x="5" y="15"/>
                      </a:cubicBezTo>
                      <a:cubicBezTo>
                        <a:pt x="5" y="15"/>
                        <a:pt x="5" y="15"/>
                        <a:pt x="5" y="15"/>
                      </a:cubicBezTo>
                      <a:cubicBezTo>
                        <a:pt x="5" y="15"/>
                        <a:pt x="5" y="15"/>
                        <a:pt x="5" y="15"/>
                      </a:cubicBezTo>
                      <a:cubicBezTo>
                        <a:pt x="5" y="15"/>
                        <a:pt x="4" y="15"/>
                        <a:pt x="4" y="15"/>
                      </a:cubicBezTo>
                      <a:cubicBezTo>
                        <a:pt x="4" y="16"/>
                        <a:pt x="4" y="16"/>
                        <a:pt x="4" y="16"/>
                      </a:cubicBezTo>
                      <a:cubicBezTo>
                        <a:pt x="4" y="16"/>
                        <a:pt x="4" y="16"/>
                        <a:pt x="4" y="16"/>
                      </a:cubicBezTo>
                      <a:cubicBezTo>
                        <a:pt x="4" y="16"/>
                        <a:pt x="4" y="16"/>
                        <a:pt x="4" y="16"/>
                      </a:cubicBezTo>
                      <a:cubicBezTo>
                        <a:pt x="4" y="17"/>
                        <a:pt x="4" y="17"/>
                        <a:pt x="4" y="17"/>
                      </a:cubicBezTo>
                      <a:cubicBezTo>
                        <a:pt x="3" y="17"/>
                        <a:pt x="3" y="17"/>
                        <a:pt x="3" y="17"/>
                      </a:cubicBezTo>
                      <a:cubicBezTo>
                        <a:pt x="3" y="17"/>
                        <a:pt x="3" y="17"/>
                        <a:pt x="3" y="17"/>
                      </a:cubicBezTo>
                      <a:cubicBezTo>
                        <a:pt x="3" y="17"/>
                        <a:pt x="3" y="17"/>
                        <a:pt x="3" y="17"/>
                      </a:cubicBezTo>
                      <a:cubicBezTo>
                        <a:pt x="3" y="17"/>
                        <a:pt x="3" y="18"/>
                        <a:pt x="3" y="18"/>
                      </a:cubicBezTo>
                      <a:cubicBezTo>
                        <a:pt x="3" y="18"/>
                        <a:pt x="3" y="18"/>
                        <a:pt x="3" y="18"/>
                      </a:cubicBezTo>
                      <a:cubicBezTo>
                        <a:pt x="2" y="18"/>
                        <a:pt x="2" y="18"/>
                        <a:pt x="2" y="18"/>
                      </a:cubicBezTo>
                      <a:cubicBezTo>
                        <a:pt x="2" y="19"/>
                        <a:pt x="2" y="19"/>
                        <a:pt x="2"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0" y="22"/>
                        <a:pt x="0" y="22"/>
                        <a:pt x="0" y="22"/>
                      </a:cubicBezTo>
                      <a:cubicBezTo>
                        <a:pt x="0" y="22"/>
                        <a:pt x="0" y="22"/>
                        <a:pt x="0" y="22"/>
                      </a:cubicBezTo>
                      <a:cubicBezTo>
                        <a:pt x="0" y="22"/>
                        <a:pt x="0" y="22"/>
                        <a:pt x="0" y="22"/>
                      </a:cubicBezTo>
                      <a:cubicBezTo>
                        <a:pt x="0" y="23"/>
                        <a:pt x="0" y="23"/>
                        <a:pt x="0" y="23"/>
                      </a:cubicBezTo>
                      <a:cubicBezTo>
                        <a:pt x="0" y="24"/>
                        <a:pt x="0" y="24"/>
                        <a:pt x="0" y="24"/>
                      </a:cubicBezTo>
                      <a:cubicBezTo>
                        <a:pt x="0" y="24"/>
                        <a:pt x="0" y="24"/>
                        <a:pt x="0" y="24"/>
                      </a:cubicBezTo>
                      <a:cubicBezTo>
                        <a:pt x="1" y="24"/>
                        <a:pt x="1" y="24"/>
                        <a:pt x="1" y="24"/>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2" y="26"/>
                        <a:pt x="2" y="26"/>
                        <a:pt x="2" y="26"/>
                      </a:cubicBezTo>
                      <a:cubicBezTo>
                        <a:pt x="3" y="26"/>
                        <a:pt x="3" y="26"/>
                        <a:pt x="3" y="26"/>
                      </a:cubicBezTo>
                      <a:cubicBezTo>
                        <a:pt x="3" y="26"/>
                        <a:pt x="3" y="26"/>
                        <a:pt x="3" y="26"/>
                      </a:cubicBezTo>
                      <a:cubicBezTo>
                        <a:pt x="3" y="28"/>
                        <a:pt x="3" y="28"/>
                        <a:pt x="3" y="28"/>
                      </a:cubicBezTo>
                      <a:cubicBezTo>
                        <a:pt x="4" y="29"/>
                        <a:pt x="4" y="29"/>
                        <a:pt x="4" y="29"/>
                      </a:cubicBezTo>
                      <a:cubicBezTo>
                        <a:pt x="5" y="29"/>
                        <a:pt x="5" y="29"/>
                        <a:pt x="5" y="29"/>
                      </a:cubicBezTo>
                      <a:cubicBezTo>
                        <a:pt x="5" y="29"/>
                        <a:pt x="5" y="29"/>
                        <a:pt x="5" y="29"/>
                      </a:cubicBezTo>
                      <a:cubicBezTo>
                        <a:pt x="6" y="29"/>
                        <a:pt x="6" y="29"/>
                        <a:pt x="6" y="29"/>
                      </a:cubicBezTo>
                      <a:cubicBezTo>
                        <a:pt x="6" y="30"/>
                        <a:pt x="6" y="30"/>
                        <a:pt x="6" y="30"/>
                      </a:cubicBezTo>
                      <a:cubicBezTo>
                        <a:pt x="6" y="30"/>
                        <a:pt x="6" y="30"/>
                        <a:pt x="6" y="30"/>
                      </a:cubicBezTo>
                      <a:cubicBezTo>
                        <a:pt x="6" y="30"/>
                        <a:pt x="6" y="30"/>
                        <a:pt x="6" y="30"/>
                      </a:cubicBezTo>
                      <a:cubicBezTo>
                        <a:pt x="6" y="30"/>
                        <a:pt x="6" y="31"/>
                        <a:pt x="6" y="31"/>
                      </a:cubicBezTo>
                      <a:cubicBezTo>
                        <a:pt x="6" y="31"/>
                        <a:pt x="6" y="31"/>
                        <a:pt x="6" y="31"/>
                      </a:cubicBezTo>
                      <a:cubicBezTo>
                        <a:pt x="7" y="30"/>
                        <a:pt x="7" y="30"/>
                        <a:pt x="7" y="30"/>
                      </a:cubicBezTo>
                      <a:cubicBezTo>
                        <a:pt x="7" y="30"/>
                        <a:pt x="7" y="30"/>
                        <a:pt x="7" y="30"/>
                      </a:cubicBezTo>
                      <a:cubicBezTo>
                        <a:pt x="8" y="30"/>
                        <a:pt x="8" y="30"/>
                        <a:pt x="8" y="30"/>
                      </a:cubicBezTo>
                      <a:cubicBezTo>
                        <a:pt x="8" y="29"/>
                        <a:pt x="8" y="29"/>
                        <a:pt x="8" y="29"/>
                      </a:cubicBezTo>
                      <a:cubicBezTo>
                        <a:pt x="8" y="29"/>
                        <a:pt x="8" y="29"/>
                        <a:pt x="8" y="29"/>
                      </a:cubicBezTo>
                      <a:cubicBezTo>
                        <a:pt x="8" y="29"/>
                        <a:pt x="9" y="29"/>
                        <a:pt x="9" y="29"/>
                      </a:cubicBezTo>
                      <a:cubicBezTo>
                        <a:pt x="9" y="29"/>
                        <a:pt x="9" y="29"/>
                        <a:pt x="9" y="29"/>
                      </a:cubicBezTo>
                      <a:cubicBezTo>
                        <a:pt x="10" y="29"/>
                        <a:pt x="10" y="29"/>
                        <a:pt x="10" y="29"/>
                      </a:cubicBezTo>
                      <a:cubicBezTo>
                        <a:pt x="11" y="29"/>
                        <a:pt x="11" y="29"/>
                        <a:pt x="11" y="29"/>
                      </a:cubicBezTo>
                      <a:cubicBezTo>
                        <a:pt x="12" y="29"/>
                        <a:pt x="12" y="29"/>
                        <a:pt x="12" y="29"/>
                      </a:cubicBezTo>
                      <a:cubicBezTo>
                        <a:pt x="12" y="28"/>
                        <a:pt x="12" y="28"/>
                        <a:pt x="12" y="27"/>
                      </a:cubicBezTo>
                      <a:cubicBezTo>
                        <a:pt x="12" y="27"/>
                        <a:pt x="12" y="27"/>
                        <a:pt x="12" y="27"/>
                      </a:cubicBezTo>
                      <a:cubicBezTo>
                        <a:pt x="11" y="27"/>
                        <a:pt x="11" y="27"/>
                        <a:pt x="12" y="27"/>
                      </a:cubicBezTo>
                      <a:cubicBezTo>
                        <a:pt x="12" y="27"/>
                        <a:pt x="12" y="26"/>
                        <a:pt x="12" y="26"/>
                      </a:cubicBezTo>
                      <a:cubicBezTo>
                        <a:pt x="12" y="26"/>
                        <a:pt x="12" y="25"/>
                        <a:pt x="12" y="25"/>
                      </a:cubicBezTo>
                      <a:cubicBezTo>
                        <a:pt x="12" y="24"/>
                        <a:pt x="12" y="24"/>
                        <a:pt x="12" y="24"/>
                      </a:cubicBezTo>
                      <a:cubicBezTo>
                        <a:pt x="12" y="23"/>
                        <a:pt x="12" y="23"/>
                        <a:pt x="12" y="23"/>
                      </a:cubicBezTo>
                      <a:cubicBezTo>
                        <a:pt x="12" y="23"/>
                        <a:pt x="12" y="23"/>
                        <a:pt x="13" y="23"/>
                      </a:cubicBezTo>
                      <a:cubicBezTo>
                        <a:pt x="13" y="22"/>
                        <a:pt x="14" y="22"/>
                        <a:pt x="14" y="22"/>
                      </a:cubicBezTo>
                      <a:cubicBezTo>
                        <a:pt x="15" y="21"/>
                        <a:pt x="15" y="21"/>
                        <a:pt x="16" y="21"/>
                      </a:cubicBezTo>
                      <a:cubicBezTo>
                        <a:pt x="16" y="20"/>
                        <a:pt x="17" y="20"/>
                        <a:pt x="18" y="19"/>
                      </a:cubicBezTo>
                      <a:cubicBezTo>
                        <a:pt x="19" y="19"/>
                        <a:pt x="19" y="19"/>
                        <a:pt x="20" y="18"/>
                      </a:cubicBezTo>
                      <a:cubicBezTo>
                        <a:pt x="20" y="18"/>
                        <a:pt x="20" y="18"/>
                        <a:pt x="20" y="18"/>
                      </a:cubicBezTo>
                      <a:cubicBezTo>
                        <a:pt x="20" y="18"/>
                        <a:pt x="20" y="17"/>
                        <a:pt x="20" y="17"/>
                      </a:cubicBezTo>
                      <a:cubicBezTo>
                        <a:pt x="21" y="17"/>
                        <a:pt x="21" y="17"/>
                        <a:pt x="21" y="17"/>
                      </a:cubicBezTo>
                      <a:cubicBezTo>
                        <a:pt x="21" y="17"/>
                        <a:pt x="21" y="17"/>
                        <a:pt x="21" y="17"/>
                      </a:cubicBezTo>
                      <a:cubicBezTo>
                        <a:pt x="21" y="17"/>
                        <a:pt x="21" y="17"/>
                        <a:pt x="21" y="17"/>
                      </a:cubicBezTo>
                      <a:cubicBezTo>
                        <a:pt x="21" y="17"/>
                        <a:pt x="22" y="18"/>
                        <a:pt x="22" y="17"/>
                      </a:cubicBezTo>
                      <a:cubicBezTo>
                        <a:pt x="22" y="17"/>
                        <a:pt x="22" y="17"/>
                        <a:pt x="22" y="17"/>
                      </a:cubicBezTo>
                      <a:cubicBezTo>
                        <a:pt x="22" y="17"/>
                        <a:pt x="22" y="18"/>
                        <a:pt x="22" y="18"/>
                      </a:cubicBezTo>
                      <a:cubicBezTo>
                        <a:pt x="22" y="18"/>
                        <a:pt x="22" y="18"/>
                        <a:pt x="22" y="18"/>
                      </a:cubicBezTo>
                      <a:cubicBezTo>
                        <a:pt x="22" y="18"/>
                        <a:pt x="21" y="18"/>
                        <a:pt x="21" y="18"/>
                      </a:cubicBezTo>
                      <a:cubicBezTo>
                        <a:pt x="21" y="18"/>
                        <a:pt x="20" y="18"/>
                        <a:pt x="21" y="18"/>
                      </a:cubicBezTo>
                      <a:cubicBezTo>
                        <a:pt x="21" y="18"/>
                        <a:pt x="21" y="18"/>
                        <a:pt x="21" y="18"/>
                      </a:cubicBezTo>
                      <a:cubicBezTo>
                        <a:pt x="22" y="18"/>
                        <a:pt x="22" y="18"/>
                        <a:pt x="23" y="18"/>
                      </a:cubicBezTo>
                      <a:cubicBezTo>
                        <a:pt x="23" y="18"/>
                        <a:pt x="23" y="18"/>
                        <a:pt x="23" y="18"/>
                      </a:cubicBezTo>
                      <a:cubicBezTo>
                        <a:pt x="23" y="18"/>
                        <a:pt x="23" y="18"/>
                        <a:pt x="23" y="18"/>
                      </a:cubicBezTo>
                      <a:cubicBezTo>
                        <a:pt x="23" y="18"/>
                        <a:pt x="23" y="18"/>
                        <a:pt x="23" y="19"/>
                      </a:cubicBezTo>
                      <a:cubicBezTo>
                        <a:pt x="24" y="19"/>
                        <a:pt x="24" y="19"/>
                        <a:pt x="24" y="19"/>
                      </a:cubicBezTo>
                      <a:cubicBezTo>
                        <a:pt x="24" y="19"/>
                        <a:pt x="24" y="19"/>
                        <a:pt x="24" y="19"/>
                      </a:cubicBezTo>
                      <a:cubicBezTo>
                        <a:pt x="24" y="19"/>
                        <a:pt x="24" y="19"/>
                        <a:pt x="24" y="18"/>
                      </a:cubicBezTo>
                      <a:cubicBezTo>
                        <a:pt x="24" y="18"/>
                        <a:pt x="24" y="18"/>
                        <a:pt x="24" y="18"/>
                      </a:cubicBezTo>
                      <a:cubicBezTo>
                        <a:pt x="24" y="18"/>
                        <a:pt x="24" y="18"/>
                        <a:pt x="24" y="17"/>
                      </a:cubicBezTo>
                      <a:cubicBezTo>
                        <a:pt x="24" y="18"/>
                        <a:pt x="24" y="18"/>
                        <a:pt x="24" y="18"/>
                      </a:cubicBezTo>
                      <a:cubicBezTo>
                        <a:pt x="24" y="18"/>
                        <a:pt x="24" y="18"/>
                        <a:pt x="24" y="18"/>
                      </a:cubicBezTo>
                      <a:cubicBezTo>
                        <a:pt x="24" y="19"/>
                        <a:pt x="25" y="19"/>
                        <a:pt x="25" y="19"/>
                      </a:cubicBezTo>
                      <a:cubicBezTo>
                        <a:pt x="25" y="18"/>
                        <a:pt x="25" y="18"/>
                        <a:pt x="25" y="18"/>
                      </a:cubicBezTo>
                      <a:cubicBezTo>
                        <a:pt x="26" y="18"/>
                        <a:pt x="26" y="17"/>
                        <a:pt x="26" y="17"/>
                      </a:cubicBezTo>
                      <a:cubicBezTo>
                        <a:pt x="26" y="17"/>
                        <a:pt x="26" y="17"/>
                        <a:pt x="26" y="17"/>
                      </a:cubicBezTo>
                      <a:cubicBezTo>
                        <a:pt x="26" y="17"/>
                        <a:pt x="25" y="17"/>
                        <a:pt x="25" y="17"/>
                      </a:cubicBezTo>
                      <a:cubicBezTo>
                        <a:pt x="25" y="17"/>
                        <a:pt x="25" y="17"/>
                        <a:pt x="25" y="17"/>
                      </a:cubicBezTo>
                      <a:cubicBezTo>
                        <a:pt x="25" y="16"/>
                        <a:pt x="25" y="16"/>
                        <a:pt x="25" y="16"/>
                      </a:cubicBezTo>
                      <a:cubicBezTo>
                        <a:pt x="25"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3" y="16"/>
                        <a:pt x="23" y="16"/>
                      </a:cubicBezTo>
                      <a:cubicBezTo>
                        <a:pt x="23" y="16"/>
                        <a:pt x="23" y="16"/>
                        <a:pt x="23" y="16"/>
                      </a:cubicBezTo>
                      <a:cubicBezTo>
                        <a:pt x="23" y="16"/>
                        <a:pt x="23" y="16"/>
                        <a:pt x="23" y="16"/>
                      </a:cubicBezTo>
                      <a:cubicBezTo>
                        <a:pt x="23" y="16"/>
                        <a:pt x="23" y="16"/>
                        <a:pt x="23" y="16"/>
                      </a:cubicBezTo>
                      <a:cubicBezTo>
                        <a:pt x="23" y="16"/>
                        <a:pt x="22" y="16"/>
                        <a:pt x="22" y="16"/>
                      </a:cubicBezTo>
                      <a:cubicBezTo>
                        <a:pt x="22" y="16"/>
                        <a:pt x="22" y="16"/>
                        <a:pt x="22" y="16"/>
                      </a:cubicBezTo>
                      <a:cubicBezTo>
                        <a:pt x="22" y="16"/>
                        <a:pt x="23" y="16"/>
                        <a:pt x="23" y="16"/>
                      </a:cubicBezTo>
                      <a:cubicBezTo>
                        <a:pt x="23" y="16"/>
                        <a:pt x="23" y="16"/>
                        <a:pt x="23" y="16"/>
                      </a:cubicBezTo>
                      <a:cubicBezTo>
                        <a:pt x="23" y="16"/>
                        <a:pt x="23" y="16"/>
                        <a:pt x="23" y="16"/>
                      </a:cubicBezTo>
                      <a:cubicBezTo>
                        <a:pt x="23" y="16"/>
                        <a:pt x="23" y="16"/>
                        <a:pt x="23" y="15"/>
                      </a:cubicBezTo>
                      <a:cubicBezTo>
                        <a:pt x="23" y="15"/>
                        <a:pt x="23" y="15"/>
                        <a:pt x="23" y="15"/>
                      </a:cubicBezTo>
                      <a:cubicBezTo>
                        <a:pt x="23" y="15"/>
                        <a:pt x="23" y="15"/>
                        <a:pt x="23" y="15"/>
                      </a:cubicBezTo>
                      <a:cubicBezTo>
                        <a:pt x="23" y="15"/>
                        <a:pt x="23" y="14"/>
                        <a:pt x="23" y="14"/>
                      </a:cubicBezTo>
                      <a:cubicBezTo>
                        <a:pt x="23" y="14"/>
                        <a:pt x="22" y="14"/>
                        <a:pt x="23" y="14"/>
                      </a:cubicBezTo>
                      <a:cubicBezTo>
                        <a:pt x="23" y="13"/>
                        <a:pt x="23" y="13"/>
                        <a:pt x="23" y="13"/>
                      </a:cubicBezTo>
                      <a:cubicBezTo>
                        <a:pt x="23" y="13"/>
                        <a:pt x="23" y="13"/>
                        <a:pt x="23" y="13"/>
                      </a:cubicBezTo>
                      <a:cubicBezTo>
                        <a:pt x="23" y="13"/>
                        <a:pt x="23" y="13"/>
                        <a:pt x="23" y="13"/>
                      </a:cubicBezTo>
                      <a:cubicBezTo>
                        <a:pt x="23" y="13"/>
                        <a:pt x="23" y="13"/>
                        <a:pt x="23" y="13"/>
                      </a:cubicBezTo>
                      <a:cubicBezTo>
                        <a:pt x="23" y="12"/>
                        <a:pt x="23" y="11"/>
                        <a:pt x="24" y="11"/>
                      </a:cubicBezTo>
                      <a:cubicBezTo>
                        <a:pt x="24" y="11"/>
                        <a:pt x="24" y="11"/>
                        <a:pt x="24" y="11"/>
                      </a:cubicBezTo>
                      <a:cubicBezTo>
                        <a:pt x="25" y="11"/>
                        <a:pt x="25" y="11"/>
                        <a:pt x="25" y="11"/>
                      </a:cubicBezTo>
                      <a:cubicBezTo>
                        <a:pt x="25" y="10"/>
                        <a:pt x="25" y="11"/>
                        <a:pt x="25" y="10"/>
                      </a:cubicBezTo>
                      <a:cubicBezTo>
                        <a:pt x="25" y="10"/>
                        <a:pt x="25" y="10"/>
                        <a:pt x="25" y="10"/>
                      </a:cubicBezTo>
                      <a:cubicBezTo>
                        <a:pt x="26" y="10"/>
                        <a:pt x="26" y="10"/>
                        <a:pt x="26" y="10"/>
                      </a:cubicBezTo>
                      <a:cubicBezTo>
                        <a:pt x="26" y="10"/>
                        <a:pt x="27" y="9"/>
                        <a:pt x="27" y="9"/>
                      </a:cubicBezTo>
                      <a:cubicBezTo>
                        <a:pt x="27" y="9"/>
                        <a:pt x="27" y="9"/>
                        <a:pt x="27" y="9"/>
                      </a:cubicBezTo>
                      <a:cubicBezTo>
                        <a:pt x="27" y="9"/>
                        <a:pt x="27" y="8"/>
                        <a:pt x="27" y="8"/>
                      </a:cubicBezTo>
                      <a:cubicBezTo>
                        <a:pt x="27" y="8"/>
                        <a:pt x="27" y="8"/>
                        <a:pt x="27" y="8"/>
                      </a:cubicBezTo>
                      <a:cubicBezTo>
                        <a:pt x="28" y="7"/>
                        <a:pt x="28" y="7"/>
                        <a:pt x="28" y="6"/>
                      </a:cubicBezTo>
                      <a:cubicBezTo>
                        <a:pt x="28" y="6"/>
                        <a:pt x="28" y="5"/>
                        <a:pt x="28" y="5"/>
                      </a:cubicBezTo>
                      <a:cubicBezTo>
                        <a:pt x="29" y="5"/>
                        <a:pt x="29" y="4"/>
                        <a:pt x="29" y="4"/>
                      </a:cubicBezTo>
                      <a:cubicBezTo>
                        <a:pt x="29" y="4"/>
                        <a:pt x="29" y="4"/>
                        <a:pt x="29" y="4"/>
                      </a:cubicBezTo>
                      <a:cubicBezTo>
                        <a:pt x="30" y="4"/>
                        <a:pt x="30" y="4"/>
                        <a:pt x="30" y="4"/>
                      </a:cubicBezTo>
                      <a:cubicBezTo>
                        <a:pt x="30" y="4"/>
                        <a:pt x="30" y="4"/>
                        <a:pt x="30" y="4"/>
                      </a:cubicBezTo>
                      <a:cubicBezTo>
                        <a:pt x="30" y="4"/>
                        <a:pt x="30" y="4"/>
                        <a:pt x="30" y="4"/>
                      </a:cubicBezTo>
                      <a:cubicBezTo>
                        <a:pt x="30" y="4"/>
                        <a:pt x="30" y="3"/>
                        <a:pt x="30" y="3"/>
                      </a:cubicBezTo>
                      <a:cubicBezTo>
                        <a:pt x="30" y="3"/>
                        <a:pt x="30" y="3"/>
                        <a:pt x="30" y="3"/>
                      </a:cubicBezTo>
                      <a:cubicBezTo>
                        <a:pt x="31" y="3"/>
                        <a:pt x="31" y="2"/>
                        <a:pt x="31" y="2"/>
                      </a:cubicBezTo>
                      <a:cubicBezTo>
                        <a:pt x="31" y="2"/>
                        <a:pt x="31" y="1"/>
                        <a:pt x="31" y="1"/>
                      </a:cubicBezTo>
                      <a:cubicBezTo>
                        <a:pt x="31" y="1"/>
                        <a:pt x="31" y="1"/>
                        <a:pt x="31" y="1"/>
                      </a:cubicBezTo>
                      <a:cubicBezTo>
                        <a:pt x="32" y="1"/>
                        <a:pt x="32" y="0"/>
                        <a:pt x="32" y="0"/>
                      </a:cubicBezTo>
                      <a:cubicBezTo>
                        <a:pt x="32" y="0"/>
                        <a:pt x="32" y="0"/>
                        <a:pt x="32" y="0"/>
                      </a:cubicBezTo>
                      <a:lnTo>
                        <a:pt x="31" y="0"/>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62" name="Freeform 732">
                  <a:extLst>
                    <a:ext uri="{FF2B5EF4-FFF2-40B4-BE49-F238E27FC236}">
                      <a16:creationId xmlns:a16="http://schemas.microsoft.com/office/drawing/2014/main" id="{8721F9C5-26C4-E8D5-8013-E8090CF4E3D7}"/>
                    </a:ext>
                  </a:extLst>
                </p:cNvPr>
                <p:cNvSpPr>
                  <a:spLocks noEditPoints="1"/>
                </p:cNvSpPr>
                <p:nvPr/>
              </p:nvSpPr>
              <p:spPr bwMode="auto">
                <a:xfrm>
                  <a:off x="10340975" y="6042025"/>
                  <a:ext cx="66675" cy="61913"/>
                </a:xfrm>
                <a:custGeom>
                  <a:avLst/>
                  <a:gdLst>
                    <a:gd name="T0" fmla="*/ 2 w 16"/>
                    <a:gd name="T1" fmla="*/ 2 h 15"/>
                    <a:gd name="T2" fmla="*/ 2 w 16"/>
                    <a:gd name="T3" fmla="*/ 3 h 15"/>
                    <a:gd name="T4" fmla="*/ 2 w 16"/>
                    <a:gd name="T5" fmla="*/ 3 h 15"/>
                    <a:gd name="T6" fmla="*/ 2 w 16"/>
                    <a:gd name="T7" fmla="*/ 3 h 15"/>
                    <a:gd name="T8" fmla="*/ 2 w 16"/>
                    <a:gd name="T9" fmla="*/ 3 h 15"/>
                    <a:gd name="T10" fmla="*/ 2 w 16"/>
                    <a:gd name="T11" fmla="*/ 3 h 15"/>
                    <a:gd name="T12" fmla="*/ 2 w 16"/>
                    <a:gd name="T13" fmla="*/ 3 h 15"/>
                    <a:gd name="T14" fmla="*/ 2 w 16"/>
                    <a:gd name="T15" fmla="*/ 2 h 15"/>
                    <a:gd name="T16" fmla="*/ 3 w 16"/>
                    <a:gd name="T17" fmla="*/ 0 h 15"/>
                    <a:gd name="T18" fmla="*/ 3 w 16"/>
                    <a:gd name="T19" fmla="*/ 0 h 15"/>
                    <a:gd name="T20" fmla="*/ 15 w 16"/>
                    <a:gd name="T21" fmla="*/ 4 h 15"/>
                    <a:gd name="T22" fmla="*/ 15 w 16"/>
                    <a:gd name="T23" fmla="*/ 3 h 15"/>
                    <a:gd name="T24" fmla="*/ 16 w 16"/>
                    <a:gd name="T25" fmla="*/ 3 h 15"/>
                    <a:gd name="T26" fmla="*/ 15 w 16"/>
                    <a:gd name="T27" fmla="*/ 2 h 15"/>
                    <a:gd name="T28" fmla="*/ 14 w 16"/>
                    <a:gd name="T29" fmla="*/ 3 h 15"/>
                    <a:gd name="T30" fmla="*/ 13 w 16"/>
                    <a:gd name="T31" fmla="*/ 3 h 15"/>
                    <a:gd name="T32" fmla="*/ 12 w 16"/>
                    <a:gd name="T33" fmla="*/ 4 h 15"/>
                    <a:gd name="T34" fmla="*/ 12 w 16"/>
                    <a:gd name="T35" fmla="*/ 5 h 15"/>
                    <a:gd name="T36" fmla="*/ 11 w 16"/>
                    <a:gd name="T37" fmla="*/ 6 h 15"/>
                    <a:gd name="T38" fmla="*/ 10 w 16"/>
                    <a:gd name="T39" fmla="*/ 6 h 15"/>
                    <a:gd name="T40" fmla="*/ 9 w 16"/>
                    <a:gd name="T41" fmla="*/ 6 h 15"/>
                    <a:gd name="T42" fmla="*/ 9 w 16"/>
                    <a:gd name="T43" fmla="*/ 6 h 15"/>
                    <a:gd name="T44" fmla="*/ 7 w 16"/>
                    <a:gd name="T45" fmla="*/ 5 h 15"/>
                    <a:gd name="T46" fmla="*/ 5 w 16"/>
                    <a:gd name="T47" fmla="*/ 4 h 15"/>
                    <a:gd name="T48" fmla="*/ 3 w 16"/>
                    <a:gd name="T49" fmla="*/ 3 h 15"/>
                    <a:gd name="T50" fmla="*/ 2 w 16"/>
                    <a:gd name="T51" fmla="*/ 3 h 15"/>
                    <a:gd name="T52" fmla="*/ 1 w 16"/>
                    <a:gd name="T53" fmla="*/ 3 h 15"/>
                    <a:gd name="T54" fmla="*/ 1 w 16"/>
                    <a:gd name="T55" fmla="*/ 2 h 15"/>
                    <a:gd name="T56" fmla="*/ 1 w 16"/>
                    <a:gd name="T57" fmla="*/ 1 h 15"/>
                    <a:gd name="T58" fmla="*/ 1 w 16"/>
                    <a:gd name="T59" fmla="*/ 1 h 15"/>
                    <a:gd name="T60" fmla="*/ 1 w 16"/>
                    <a:gd name="T61" fmla="*/ 2 h 15"/>
                    <a:gd name="T62" fmla="*/ 0 w 16"/>
                    <a:gd name="T63" fmla="*/ 1 h 15"/>
                    <a:gd name="T64" fmla="*/ 0 w 16"/>
                    <a:gd name="T65" fmla="*/ 2 h 15"/>
                    <a:gd name="T66" fmla="*/ 0 w 16"/>
                    <a:gd name="T67" fmla="*/ 3 h 15"/>
                    <a:gd name="T68" fmla="*/ 1 w 16"/>
                    <a:gd name="T69" fmla="*/ 4 h 15"/>
                    <a:gd name="T70" fmla="*/ 1 w 16"/>
                    <a:gd name="T71" fmla="*/ 5 h 15"/>
                    <a:gd name="T72" fmla="*/ 1 w 16"/>
                    <a:gd name="T73" fmla="*/ 6 h 15"/>
                    <a:gd name="T74" fmla="*/ 2 w 16"/>
                    <a:gd name="T75" fmla="*/ 7 h 15"/>
                    <a:gd name="T76" fmla="*/ 3 w 16"/>
                    <a:gd name="T77" fmla="*/ 8 h 15"/>
                    <a:gd name="T78" fmla="*/ 4 w 16"/>
                    <a:gd name="T79" fmla="*/ 9 h 15"/>
                    <a:gd name="T80" fmla="*/ 5 w 16"/>
                    <a:gd name="T81" fmla="*/ 9 h 15"/>
                    <a:gd name="T82" fmla="*/ 4 w 16"/>
                    <a:gd name="T83" fmla="*/ 11 h 15"/>
                    <a:gd name="T84" fmla="*/ 3 w 16"/>
                    <a:gd name="T85" fmla="*/ 13 h 15"/>
                    <a:gd name="T86" fmla="*/ 4 w 16"/>
                    <a:gd name="T87" fmla="*/ 14 h 15"/>
                    <a:gd name="T88" fmla="*/ 4 w 16"/>
                    <a:gd name="T89" fmla="*/ 15 h 15"/>
                    <a:gd name="T90" fmla="*/ 4 w 16"/>
                    <a:gd name="T91" fmla="*/ 14 h 15"/>
                    <a:gd name="T92" fmla="*/ 5 w 16"/>
                    <a:gd name="T93" fmla="*/ 13 h 15"/>
                    <a:gd name="T94" fmla="*/ 5 w 16"/>
                    <a:gd name="T95" fmla="*/ 13 h 15"/>
                    <a:gd name="T96" fmla="*/ 6 w 16"/>
                    <a:gd name="T97" fmla="*/ 13 h 15"/>
                    <a:gd name="T98" fmla="*/ 6 w 16"/>
                    <a:gd name="T99" fmla="*/ 12 h 15"/>
                    <a:gd name="T100" fmla="*/ 7 w 16"/>
                    <a:gd name="T101" fmla="*/ 12 h 15"/>
                    <a:gd name="T102" fmla="*/ 8 w 16"/>
                    <a:gd name="T103" fmla="*/ 12 h 15"/>
                    <a:gd name="T104" fmla="*/ 9 w 16"/>
                    <a:gd name="T105" fmla="*/ 11 h 15"/>
                    <a:gd name="T106" fmla="*/ 10 w 16"/>
                    <a:gd name="T107" fmla="*/ 10 h 15"/>
                    <a:gd name="T108" fmla="*/ 10 w 16"/>
                    <a:gd name="T109" fmla="*/ 10 h 15"/>
                    <a:gd name="T110" fmla="*/ 11 w 16"/>
                    <a:gd name="T111" fmla="*/ 9 h 15"/>
                    <a:gd name="T112" fmla="*/ 11 w 16"/>
                    <a:gd name="T113" fmla="*/ 8 h 15"/>
                    <a:gd name="T114" fmla="*/ 12 w 16"/>
                    <a:gd name="T115" fmla="*/ 7 h 15"/>
                    <a:gd name="T116" fmla="*/ 13 w 16"/>
                    <a:gd name="T117" fmla="*/ 6 h 15"/>
                    <a:gd name="T118" fmla="*/ 13 w 16"/>
                    <a:gd name="T119" fmla="*/ 6 h 15"/>
                    <a:gd name="T120" fmla="*/ 15 w 16"/>
                    <a:gd name="T121"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 h="15">
                      <a:moveTo>
                        <a:pt x="1" y="2"/>
                      </a:moveTo>
                      <a:cubicBezTo>
                        <a:pt x="1" y="2"/>
                        <a:pt x="1" y="2"/>
                        <a:pt x="1" y="2"/>
                      </a:cubicBezTo>
                      <a:cubicBezTo>
                        <a:pt x="1" y="2"/>
                        <a:pt x="2" y="2"/>
                        <a:pt x="2" y="2"/>
                      </a:cubicBezTo>
                      <a:cubicBezTo>
                        <a:pt x="2" y="2"/>
                        <a:pt x="2" y="2"/>
                        <a:pt x="2" y="2"/>
                      </a:cubicBezTo>
                      <a:cubicBezTo>
                        <a:pt x="2" y="2"/>
                        <a:pt x="2" y="2"/>
                        <a:pt x="2" y="2"/>
                      </a:cubicBezTo>
                      <a:cubicBezTo>
                        <a:pt x="2" y="2"/>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1" y="2"/>
                      </a:cubicBezTo>
                      <a:close/>
                      <a:moveTo>
                        <a:pt x="3" y="0"/>
                      </a:moveTo>
                      <a:cubicBezTo>
                        <a:pt x="3" y="0"/>
                        <a:pt x="3" y="0"/>
                        <a:pt x="3" y="0"/>
                      </a:cubicBezTo>
                      <a:cubicBezTo>
                        <a:pt x="3" y="0"/>
                        <a:pt x="3" y="0"/>
                        <a:pt x="3" y="0"/>
                      </a:cubicBezTo>
                      <a:cubicBezTo>
                        <a:pt x="3" y="0"/>
                        <a:pt x="3" y="0"/>
                        <a:pt x="3" y="0"/>
                      </a:cubicBezTo>
                      <a:cubicBezTo>
                        <a:pt x="3" y="0"/>
                        <a:pt x="3" y="0"/>
                        <a:pt x="3" y="0"/>
                      </a:cubicBezTo>
                      <a:close/>
                      <a:moveTo>
                        <a:pt x="15" y="4"/>
                      </a:moveTo>
                      <a:cubicBezTo>
                        <a:pt x="15" y="4"/>
                        <a:pt x="15" y="4"/>
                        <a:pt x="15" y="4"/>
                      </a:cubicBezTo>
                      <a:cubicBezTo>
                        <a:pt x="15" y="4"/>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6" y="3"/>
                        <a:pt x="16" y="3"/>
                        <a:pt x="16" y="3"/>
                      </a:cubicBezTo>
                      <a:cubicBezTo>
                        <a:pt x="15" y="2"/>
                        <a:pt x="15" y="2"/>
                        <a:pt x="15" y="2"/>
                      </a:cubicBezTo>
                      <a:cubicBezTo>
                        <a:pt x="15" y="2"/>
                        <a:pt x="15" y="2"/>
                        <a:pt x="15" y="2"/>
                      </a:cubicBezTo>
                      <a:cubicBezTo>
                        <a:pt x="15" y="2"/>
                        <a:pt x="15" y="2"/>
                        <a:pt x="15" y="2"/>
                      </a:cubicBezTo>
                      <a:cubicBezTo>
                        <a:pt x="15" y="2"/>
                        <a:pt x="15" y="3"/>
                        <a:pt x="15" y="3"/>
                      </a:cubicBezTo>
                      <a:cubicBezTo>
                        <a:pt x="14" y="3"/>
                        <a:pt x="14" y="3"/>
                        <a:pt x="14" y="3"/>
                      </a:cubicBezTo>
                      <a:cubicBezTo>
                        <a:pt x="14" y="3"/>
                        <a:pt x="14" y="3"/>
                        <a:pt x="14" y="3"/>
                      </a:cubicBezTo>
                      <a:cubicBezTo>
                        <a:pt x="14" y="3"/>
                        <a:pt x="14" y="3"/>
                        <a:pt x="13" y="3"/>
                      </a:cubicBezTo>
                      <a:cubicBezTo>
                        <a:pt x="13" y="3"/>
                        <a:pt x="13" y="3"/>
                        <a:pt x="13" y="3"/>
                      </a:cubicBezTo>
                      <a:cubicBezTo>
                        <a:pt x="13" y="3"/>
                        <a:pt x="13" y="3"/>
                        <a:pt x="13" y="3"/>
                      </a:cubicBezTo>
                      <a:cubicBezTo>
                        <a:pt x="13" y="4"/>
                        <a:pt x="13" y="4"/>
                        <a:pt x="13" y="4"/>
                      </a:cubicBezTo>
                      <a:cubicBezTo>
                        <a:pt x="13" y="4"/>
                        <a:pt x="12" y="4"/>
                        <a:pt x="13" y="4"/>
                      </a:cubicBezTo>
                      <a:cubicBezTo>
                        <a:pt x="12" y="4"/>
                        <a:pt x="12" y="4"/>
                        <a:pt x="12" y="4"/>
                      </a:cubicBezTo>
                      <a:cubicBezTo>
                        <a:pt x="12" y="5"/>
                        <a:pt x="12" y="5"/>
                        <a:pt x="12" y="5"/>
                      </a:cubicBezTo>
                      <a:cubicBezTo>
                        <a:pt x="12" y="5"/>
                        <a:pt x="12" y="5"/>
                        <a:pt x="12" y="5"/>
                      </a:cubicBezTo>
                      <a:cubicBezTo>
                        <a:pt x="12" y="5"/>
                        <a:pt x="12" y="5"/>
                        <a:pt x="12" y="5"/>
                      </a:cubicBezTo>
                      <a:cubicBezTo>
                        <a:pt x="12" y="5"/>
                        <a:pt x="11" y="5"/>
                        <a:pt x="11" y="6"/>
                      </a:cubicBezTo>
                      <a:cubicBezTo>
                        <a:pt x="11" y="6"/>
                        <a:pt x="11" y="6"/>
                        <a:pt x="11" y="6"/>
                      </a:cubicBezTo>
                      <a:cubicBezTo>
                        <a:pt x="11" y="6"/>
                        <a:pt x="11" y="6"/>
                        <a:pt x="11" y="6"/>
                      </a:cubicBezTo>
                      <a:cubicBezTo>
                        <a:pt x="11"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8" y="6"/>
                        <a:pt x="8" y="6"/>
                      </a:cubicBezTo>
                      <a:cubicBezTo>
                        <a:pt x="8" y="5"/>
                        <a:pt x="7" y="5"/>
                        <a:pt x="7" y="5"/>
                      </a:cubicBezTo>
                      <a:cubicBezTo>
                        <a:pt x="7" y="5"/>
                        <a:pt x="7" y="5"/>
                        <a:pt x="7" y="5"/>
                      </a:cubicBezTo>
                      <a:cubicBezTo>
                        <a:pt x="6" y="5"/>
                        <a:pt x="6" y="5"/>
                        <a:pt x="5" y="4"/>
                      </a:cubicBezTo>
                      <a:cubicBezTo>
                        <a:pt x="5" y="4"/>
                        <a:pt x="5" y="4"/>
                        <a:pt x="5" y="4"/>
                      </a:cubicBezTo>
                      <a:cubicBezTo>
                        <a:pt x="5" y="4"/>
                        <a:pt x="5" y="4"/>
                        <a:pt x="5" y="4"/>
                      </a:cubicBezTo>
                      <a:cubicBezTo>
                        <a:pt x="4" y="4"/>
                        <a:pt x="4" y="4"/>
                        <a:pt x="4" y="4"/>
                      </a:cubicBezTo>
                      <a:cubicBezTo>
                        <a:pt x="4" y="4"/>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1" y="3"/>
                      </a:cubicBezTo>
                      <a:cubicBezTo>
                        <a:pt x="1" y="3"/>
                        <a:pt x="1" y="3"/>
                        <a:pt x="1" y="3"/>
                      </a:cubicBezTo>
                      <a:cubicBezTo>
                        <a:pt x="1" y="3"/>
                        <a:pt x="1" y="3"/>
                        <a:pt x="1" y="2"/>
                      </a:cubicBezTo>
                      <a:cubicBezTo>
                        <a:pt x="1" y="2"/>
                        <a:pt x="1" y="2"/>
                        <a:pt x="1" y="2"/>
                      </a:cubicBezTo>
                      <a:cubicBezTo>
                        <a:pt x="1" y="2"/>
                        <a:pt x="1" y="2"/>
                        <a:pt x="1" y="2"/>
                      </a:cubicBezTo>
                      <a:cubicBezTo>
                        <a:pt x="1" y="2"/>
                        <a:pt x="1" y="2"/>
                        <a:pt x="1" y="2"/>
                      </a:cubicBezTo>
                      <a:cubicBezTo>
                        <a:pt x="1" y="2"/>
                        <a:pt x="1" y="2"/>
                        <a:pt x="1" y="2"/>
                      </a:cubicBezTo>
                      <a:cubicBezTo>
                        <a:pt x="1" y="1"/>
                        <a:pt x="1" y="1"/>
                        <a:pt x="1" y="1"/>
                      </a:cubicBezTo>
                      <a:cubicBezTo>
                        <a:pt x="1" y="1"/>
                        <a:pt x="1" y="1"/>
                        <a:pt x="1" y="1"/>
                      </a:cubicBezTo>
                      <a:cubicBezTo>
                        <a:pt x="1" y="1"/>
                        <a:pt x="1" y="0"/>
                        <a:pt x="1" y="0"/>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0" y="2"/>
                        <a:pt x="0" y="2"/>
                      </a:cubicBezTo>
                      <a:cubicBezTo>
                        <a:pt x="0" y="2"/>
                        <a:pt x="0" y="1"/>
                        <a:pt x="0" y="1"/>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1" y="3"/>
                        <a:pt x="1" y="3"/>
                        <a:pt x="1" y="3"/>
                      </a:cubicBezTo>
                      <a:cubicBezTo>
                        <a:pt x="1" y="4"/>
                        <a:pt x="1" y="4"/>
                        <a:pt x="1" y="4"/>
                      </a:cubicBezTo>
                      <a:cubicBezTo>
                        <a:pt x="1" y="4"/>
                        <a:pt x="1" y="4"/>
                        <a:pt x="1" y="4"/>
                      </a:cubicBezTo>
                      <a:cubicBezTo>
                        <a:pt x="1" y="4"/>
                        <a:pt x="1" y="5"/>
                        <a:pt x="1" y="5"/>
                      </a:cubicBezTo>
                      <a:cubicBezTo>
                        <a:pt x="1" y="5"/>
                        <a:pt x="1" y="5"/>
                        <a:pt x="1" y="5"/>
                      </a:cubicBezTo>
                      <a:cubicBezTo>
                        <a:pt x="1" y="5"/>
                        <a:pt x="1" y="5"/>
                        <a:pt x="1" y="5"/>
                      </a:cubicBezTo>
                      <a:cubicBezTo>
                        <a:pt x="1" y="5"/>
                        <a:pt x="1" y="5"/>
                        <a:pt x="1" y="5"/>
                      </a:cubicBezTo>
                      <a:cubicBezTo>
                        <a:pt x="1" y="5"/>
                        <a:pt x="1" y="6"/>
                        <a:pt x="1" y="6"/>
                      </a:cubicBezTo>
                      <a:cubicBezTo>
                        <a:pt x="1" y="6"/>
                        <a:pt x="1" y="6"/>
                        <a:pt x="1" y="6"/>
                      </a:cubicBezTo>
                      <a:cubicBezTo>
                        <a:pt x="1" y="6"/>
                        <a:pt x="2" y="6"/>
                        <a:pt x="2" y="6"/>
                      </a:cubicBezTo>
                      <a:cubicBezTo>
                        <a:pt x="2" y="6"/>
                        <a:pt x="2" y="6"/>
                        <a:pt x="2" y="6"/>
                      </a:cubicBezTo>
                      <a:cubicBezTo>
                        <a:pt x="2" y="7"/>
                        <a:pt x="2" y="7"/>
                        <a:pt x="2" y="7"/>
                      </a:cubicBezTo>
                      <a:cubicBezTo>
                        <a:pt x="2" y="8"/>
                        <a:pt x="2" y="8"/>
                        <a:pt x="2" y="8"/>
                      </a:cubicBezTo>
                      <a:cubicBezTo>
                        <a:pt x="2" y="8"/>
                        <a:pt x="3" y="8"/>
                        <a:pt x="3" y="8"/>
                      </a:cubicBezTo>
                      <a:cubicBezTo>
                        <a:pt x="3" y="8"/>
                        <a:pt x="3" y="8"/>
                        <a:pt x="3" y="8"/>
                      </a:cubicBezTo>
                      <a:cubicBezTo>
                        <a:pt x="3" y="8"/>
                        <a:pt x="3" y="8"/>
                        <a:pt x="3" y="8"/>
                      </a:cubicBezTo>
                      <a:cubicBezTo>
                        <a:pt x="3" y="8"/>
                        <a:pt x="3" y="8"/>
                        <a:pt x="4" y="8"/>
                      </a:cubicBezTo>
                      <a:cubicBezTo>
                        <a:pt x="4" y="8"/>
                        <a:pt x="4" y="9"/>
                        <a:pt x="4" y="9"/>
                      </a:cubicBezTo>
                      <a:cubicBezTo>
                        <a:pt x="4" y="9"/>
                        <a:pt x="4" y="9"/>
                        <a:pt x="4" y="9"/>
                      </a:cubicBezTo>
                      <a:cubicBezTo>
                        <a:pt x="4" y="9"/>
                        <a:pt x="4" y="9"/>
                        <a:pt x="4" y="9"/>
                      </a:cubicBezTo>
                      <a:cubicBezTo>
                        <a:pt x="4" y="9"/>
                        <a:pt x="5" y="9"/>
                        <a:pt x="5" y="9"/>
                      </a:cubicBezTo>
                      <a:cubicBezTo>
                        <a:pt x="5" y="9"/>
                        <a:pt x="5" y="9"/>
                        <a:pt x="5" y="9"/>
                      </a:cubicBezTo>
                      <a:cubicBezTo>
                        <a:pt x="5" y="10"/>
                        <a:pt x="5" y="10"/>
                        <a:pt x="5" y="10"/>
                      </a:cubicBezTo>
                      <a:cubicBezTo>
                        <a:pt x="4" y="11"/>
                        <a:pt x="4" y="11"/>
                        <a:pt x="4" y="11"/>
                      </a:cubicBezTo>
                      <a:cubicBezTo>
                        <a:pt x="4" y="12"/>
                        <a:pt x="4" y="12"/>
                        <a:pt x="4" y="12"/>
                      </a:cubicBezTo>
                      <a:cubicBezTo>
                        <a:pt x="3" y="13"/>
                        <a:pt x="3" y="13"/>
                        <a:pt x="3" y="13"/>
                      </a:cubicBezTo>
                      <a:cubicBezTo>
                        <a:pt x="3" y="13"/>
                        <a:pt x="3" y="13"/>
                        <a:pt x="3" y="13"/>
                      </a:cubicBezTo>
                      <a:cubicBezTo>
                        <a:pt x="3" y="14"/>
                        <a:pt x="3" y="14"/>
                        <a:pt x="3" y="14"/>
                      </a:cubicBezTo>
                      <a:cubicBezTo>
                        <a:pt x="3" y="14"/>
                        <a:pt x="3" y="14"/>
                        <a:pt x="3" y="14"/>
                      </a:cubicBezTo>
                      <a:cubicBezTo>
                        <a:pt x="4" y="14"/>
                        <a:pt x="4" y="14"/>
                        <a:pt x="4" y="14"/>
                      </a:cubicBezTo>
                      <a:cubicBezTo>
                        <a:pt x="4" y="14"/>
                        <a:pt x="4" y="14"/>
                        <a:pt x="4" y="14"/>
                      </a:cubicBezTo>
                      <a:cubicBezTo>
                        <a:pt x="4" y="14"/>
                        <a:pt x="4" y="15"/>
                        <a:pt x="4" y="15"/>
                      </a:cubicBezTo>
                      <a:cubicBezTo>
                        <a:pt x="4" y="15"/>
                        <a:pt x="4" y="15"/>
                        <a:pt x="4" y="15"/>
                      </a:cubicBezTo>
                      <a:cubicBezTo>
                        <a:pt x="4" y="15"/>
                        <a:pt x="4" y="14"/>
                        <a:pt x="4" y="14"/>
                      </a:cubicBezTo>
                      <a:cubicBezTo>
                        <a:pt x="4" y="14"/>
                        <a:pt x="4" y="14"/>
                        <a:pt x="4" y="14"/>
                      </a:cubicBezTo>
                      <a:cubicBezTo>
                        <a:pt x="4" y="14"/>
                        <a:pt x="4" y="14"/>
                        <a:pt x="4" y="14"/>
                      </a:cubicBezTo>
                      <a:cubicBezTo>
                        <a:pt x="4" y="14"/>
                        <a:pt x="4" y="14"/>
                        <a:pt x="4" y="14"/>
                      </a:cubicBezTo>
                      <a:cubicBezTo>
                        <a:pt x="4" y="14"/>
                        <a:pt x="5" y="14"/>
                        <a:pt x="5" y="14"/>
                      </a:cubicBezTo>
                      <a:cubicBezTo>
                        <a:pt x="5" y="14"/>
                        <a:pt x="5" y="13"/>
                        <a:pt x="5" y="13"/>
                      </a:cubicBezTo>
                      <a:cubicBezTo>
                        <a:pt x="5" y="13"/>
                        <a:pt x="5" y="13"/>
                        <a:pt x="5" y="13"/>
                      </a:cubicBezTo>
                      <a:cubicBezTo>
                        <a:pt x="5" y="13"/>
                        <a:pt x="5" y="13"/>
                        <a:pt x="5" y="13"/>
                      </a:cubicBezTo>
                      <a:cubicBezTo>
                        <a:pt x="5" y="13"/>
                        <a:pt x="5" y="13"/>
                        <a:pt x="5" y="13"/>
                      </a:cubicBezTo>
                      <a:cubicBezTo>
                        <a:pt x="5" y="13"/>
                        <a:pt x="6" y="13"/>
                        <a:pt x="6" y="13"/>
                      </a:cubicBezTo>
                      <a:cubicBezTo>
                        <a:pt x="6" y="13"/>
                        <a:pt x="6" y="13"/>
                        <a:pt x="6" y="13"/>
                      </a:cubicBezTo>
                      <a:cubicBezTo>
                        <a:pt x="6" y="13"/>
                        <a:pt x="6" y="13"/>
                        <a:pt x="6" y="13"/>
                      </a:cubicBezTo>
                      <a:cubicBezTo>
                        <a:pt x="6" y="13"/>
                        <a:pt x="6" y="13"/>
                        <a:pt x="6" y="13"/>
                      </a:cubicBezTo>
                      <a:cubicBezTo>
                        <a:pt x="6" y="13"/>
                        <a:pt x="6" y="12"/>
                        <a:pt x="6" y="12"/>
                      </a:cubicBezTo>
                      <a:cubicBezTo>
                        <a:pt x="6" y="12"/>
                        <a:pt x="6" y="12"/>
                        <a:pt x="6" y="12"/>
                      </a:cubicBezTo>
                      <a:cubicBezTo>
                        <a:pt x="6" y="12"/>
                        <a:pt x="7" y="12"/>
                        <a:pt x="7" y="12"/>
                      </a:cubicBezTo>
                      <a:cubicBezTo>
                        <a:pt x="7" y="12"/>
                        <a:pt x="7" y="12"/>
                        <a:pt x="7" y="12"/>
                      </a:cubicBezTo>
                      <a:cubicBezTo>
                        <a:pt x="7" y="12"/>
                        <a:pt x="7" y="12"/>
                        <a:pt x="7" y="12"/>
                      </a:cubicBezTo>
                      <a:cubicBezTo>
                        <a:pt x="8" y="12"/>
                        <a:pt x="8" y="12"/>
                        <a:pt x="8" y="12"/>
                      </a:cubicBezTo>
                      <a:cubicBezTo>
                        <a:pt x="8" y="12"/>
                        <a:pt x="8" y="12"/>
                        <a:pt x="8" y="12"/>
                      </a:cubicBezTo>
                      <a:cubicBezTo>
                        <a:pt x="8" y="12"/>
                        <a:pt x="8" y="12"/>
                        <a:pt x="8" y="12"/>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1" y="9"/>
                        <a:pt x="11" y="9"/>
                      </a:cubicBezTo>
                      <a:cubicBezTo>
                        <a:pt x="11" y="9"/>
                        <a:pt x="11" y="9"/>
                        <a:pt x="11" y="9"/>
                      </a:cubicBezTo>
                      <a:cubicBezTo>
                        <a:pt x="11" y="9"/>
                        <a:pt x="11" y="9"/>
                        <a:pt x="11" y="9"/>
                      </a:cubicBezTo>
                      <a:cubicBezTo>
                        <a:pt x="11" y="8"/>
                        <a:pt x="11" y="8"/>
                        <a:pt x="11" y="8"/>
                      </a:cubicBezTo>
                      <a:cubicBezTo>
                        <a:pt x="11" y="8"/>
                        <a:pt x="11" y="8"/>
                        <a:pt x="11" y="8"/>
                      </a:cubicBezTo>
                      <a:cubicBezTo>
                        <a:pt x="11" y="8"/>
                        <a:pt x="11" y="8"/>
                        <a:pt x="11" y="8"/>
                      </a:cubicBezTo>
                      <a:cubicBezTo>
                        <a:pt x="11" y="8"/>
                        <a:pt x="12" y="8"/>
                        <a:pt x="12" y="8"/>
                      </a:cubicBezTo>
                      <a:cubicBezTo>
                        <a:pt x="12" y="8"/>
                        <a:pt x="12" y="8"/>
                        <a:pt x="12" y="8"/>
                      </a:cubicBezTo>
                      <a:cubicBezTo>
                        <a:pt x="12" y="8"/>
                        <a:pt x="12" y="7"/>
                        <a:pt x="12" y="7"/>
                      </a:cubicBezTo>
                      <a:cubicBezTo>
                        <a:pt x="12" y="7"/>
                        <a:pt x="13" y="7"/>
                        <a:pt x="13" y="7"/>
                      </a:cubicBezTo>
                      <a:cubicBezTo>
                        <a:pt x="13" y="7"/>
                        <a:pt x="13" y="7"/>
                        <a:pt x="13" y="7"/>
                      </a:cubicBezTo>
                      <a:cubicBezTo>
                        <a:pt x="13" y="7"/>
                        <a:pt x="13" y="6"/>
                        <a:pt x="13" y="6"/>
                      </a:cubicBezTo>
                      <a:cubicBezTo>
                        <a:pt x="13" y="6"/>
                        <a:pt x="13" y="6"/>
                        <a:pt x="13" y="6"/>
                      </a:cubicBezTo>
                      <a:cubicBezTo>
                        <a:pt x="13" y="6"/>
                        <a:pt x="13" y="6"/>
                        <a:pt x="13" y="6"/>
                      </a:cubicBezTo>
                      <a:cubicBezTo>
                        <a:pt x="13" y="6"/>
                        <a:pt x="13" y="6"/>
                        <a:pt x="13" y="6"/>
                      </a:cubicBezTo>
                      <a:cubicBezTo>
                        <a:pt x="13" y="6"/>
                        <a:pt x="13" y="7"/>
                        <a:pt x="13" y="7"/>
                      </a:cubicBezTo>
                      <a:cubicBezTo>
                        <a:pt x="14" y="7"/>
                        <a:pt x="14" y="7"/>
                        <a:pt x="14" y="7"/>
                      </a:cubicBezTo>
                      <a:cubicBezTo>
                        <a:pt x="15" y="5"/>
                        <a:pt x="15" y="5"/>
                        <a:pt x="15" y="5"/>
                      </a:cubicBezTo>
                      <a:cubicBezTo>
                        <a:pt x="15" y="4"/>
                        <a:pt x="15" y="4"/>
                        <a:pt x="15" y="4"/>
                      </a:cubicBezTo>
                      <a:cubicBezTo>
                        <a:pt x="15" y="4"/>
                        <a:pt x="15" y="4"/>
                        <a:pt x="15" y="4"/>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63" name="Freeform 733">
                  <a:extLst>
                    <a:ext uri="{FF2B5EF4-FFF2-40B4-BE49-F238E27FC236}">
                      <a16:creationId xmlns:a16="http://schemas.microsoft.com/office/drawing/2014/main" id="{F1ED936F-BE28-9DD2-CA41-D0842DB00D61}"/>
                    </a:ext>
                  </a:extLst>
                </p:cNvPr>
                <p:cNvSpPr>
                  <a:spLocks noEditPoints="1"/>
                </p:cNvSpPr>
                <p:nvPr/>
              </p:nvSpPr>
              <p:spPr bwMode="auto">
                <a:xfrm>
                  <a:off x="10294938" y="6000750"/>
                  <a:ext cx="38100" cy="41275"/>
                </a:xfrm>
                <a:custGeom>
                  <a:avLst/>
                  <a:gdLst>
                    <a:gd name="T0" fmla="*/ 8 w 9"/>
                    <a:gd name="T1" fmla="*/ 1 h 10"/>
                    <a:gd name="T2" fmla="*/ 8 w 9"/>
                    <a:gd name="T3" fmla="*/ 0 h 10"/>
                    <a:gd name="T4" fmla="*/ 8 w 9"/>
                    <a:gd name="T5" fmla="*/ 0 h 10"/>
                    <a:gd name="T6" fmla="*/ 9 w 9"/>
                    <a:gd name="T7" fmla="*/ 1 h 10"/>
                    <a:gd name="T8" fmla="*/ 9 w 9"/>
                    <a:gd name="T9" fmla="*/ 1 h 10"/>
                    <a:gd name="T10" fmla="*/ 9 w 9"/>
                    <a:gd name="T11" fmla="*/ 2 h 10"/>
                    <a:gd name="T12" fmla="*/ 9 w 9"/>
                    <a:gd name="T13" fmla="*/ 2 h 10"/>
                    <a:gd name="T14" fmla="*/ 8 w 9"/>
                    <a:gd name="T15" fmla="*/ 1 h 10"/>
                    <a:gd name="T16" fmla="*/ 6 w 9"/>
                    <a:gd name="T17" fmla="*/ 1 h 10"/>
                    <a:gd name="T18" fmla="*/ 6 w 9"/>
                    <a:gd name="T19" fmla="*/ 1 h 10"/>
                    <a:gd name="T20" fmla="*/ 5 w 9"/>
                    <a:gd name="T21" fmla="*/ 6 h 10"/>
                    <a:gd name="T22" fmla="*/ 5 w 9"/>
                    <a:gd name="T23" fmla="*/ 6 h 10"/>
                    <a:gd name="T24" fmla="*/ 5 w 9"/>
                    <a:gd name="T25" fmla="*/ 5 h 10"/>
                    <a:gd name="T26" fmla="*/ 5 w 9"/>
                    <a:gd name="T27" fmla="*/ 6 h 10"/>
                    <a:gd name="T28" fmla="*/ 5 w 9"/>
                    <a:gd name="T29" fmla="*/ 3 h 10"/>
                    <a:gd name="T30" fmla="*/ 5 w 9"/>
                    <a:gd name="T31" fmla="*/ 3 h 10"/>
                    <a:gd name="T32" fmla="*/ 6 w 9"/>
                    <a:gd name="T33" fmla="*/ 6 h 10"/>
                    <a:gd name="T34" fmla="*/ 7 w 9"/>
                    <a:gd name="T35" fmla="*/ 6 h 10"/>
                    <a:gd name="T36" fmla="*/ 7 w 9"/>
                    <a:gd name="T37" fmla="*/ 6 h 10"/>
                    <a:gd name="T38" fmla="*/ 6 w 9"/>
                    <a:gd name="T39" fmla="*/ 6 h 10"/>
                    <a:gd name="T40" fmla="*/ 6 w 9"/>
                    <a:gd name="T41" fmla="*/ 6 h 10"/>
                    <a:gd name="T42" fmla="*/ 7 w 9"/>
                    <a:gd name="T43" fmla="*/ 7 h 10"/>
                    <a:gd name="T44" fmla="*/ 7 w 9"/>
                    <a:gd name="T45" fmla="*/ 6 h 10"/>
                    <a:gd name="T46" fmla="*/ 4 w 9"/>
                    <a:gd name="T47" fmla="*/ 4 h 10"/>
                    <a:gd name="T48" fmla="*/ 5 w 9"/>
                    <a:gd name="T49" fmla="*/ 10 h 10"/>
                    <a:gd name="T50" fmla="*/ 6 w 9"/>
                    <a:gd name="T51" fmla="*/ 9 h 10"/>
                    <a:gd name="T52" fmla="*/ 7 w 9"/>
                    <a:gd name="T53" fmla="*/ 9 h 10"/>
                    <a:gd name="T54" fmla="*/ 8 w 9"/>
                    <a:gd name="T55" fmla="*/ 8 h 10"/>
                    <a:gd name="T56" fmla="*/ 7 w 9"/>
                    <a:gd name="T57" fmla="*/ 7 h 10"/>
                    <a:gd name="T58" fmla="*/ 6 w 9"/>
                    <a:gd name="T59" fmla="*/ 7 h 10"/>
                    <a:gd name="T60" fmla="*/ 5 w 9"/>
                    <a:gd name="T61" fmla="*/ 7 h 10"/>
                    <a:gd name="T62" fmla="*/ 5 w 9"/>
                    <a:gd name="T63" fmla="*/ 7 h 10"/>
                    <a:gd name="T64" fmla="*/ 4 w 9"/>
                    <a:gd name="T65" fmla="*/ 6 h 10"/>
                    <a:gd name="T66" fmla="*/ 4 w 9"/>
                    <a:gd name="T67" fmla="*/ 6 h 10"/>
                    <a:gd name="T68" fmla="*/ 4 w 9"/>
                    <a:gd name="T69" fmla="*/ 6 h 10"/>
                    <a:gd name="T70" fmla="*/ 4 w 9"/>
                    <a:gd name="T71" fmla="*/ 4 h 10"/>
                    <a:gd name="T72" fmla="*/ 4 w 9"/>
                    <a:gd name="T73" fmla="*/ 4 h 10"/>
                    <a:gd name="T74" fmla="*/ 4 w 9"/>
                    <a:gd name="T75" fmla="*/ 3 h 10"/>
                    <a:gd name="T76" fmla="*/ 4 w 9"/>
                    <a:gd name="T77" fmla="*/ 3 h 10"/>
                    <a:gd name="T78" fmla="*/ 5 w 9"/>
                    <a:gd name="T79" fmla="*/ 2 h 10"/>
                    <a:gd name="T80" fmla="*/ 4 w 9"/>
                    <a:gd name="T81" fmla="*/ 2 h 10"/>
                    <a:gd name="T82" fmla="*/ 4 w 9"/>
                    <a:gd name="T83" fmla="*/ 2 h 10"/>
                    <a:gd name="T84" fmla="*/ 3 w 9"/>
                    <a:gd name="T85" fmla="*/ 1 h 10"/>
                    <a:gd name="T86" fmla="*/ 2 w 9"/>
                    <a:gd name="T87" fmla="*/ 1 h 10"/>
                    <a:gd name="T88" fmla="*/ 1 w 9"/>
                    <a:gd name="T89" fmla="*/ 2 h 10"/>
                    <a:gd name="T90" fmla="*/ 1 w 9"/>
                    <a:gd name="T91" fmla="*/ 2 h 10"/>
                    <a:gd name="T92" fmla="*/ 2 w 9"/>
                    <a:gd name="T93" fmla="*/ 3 h 10"/>
                    <a:gd name="T94" fmla="*/ 2 w 9"/>
                    <a:gd name="T95" fmla="*/ 3 h 10"/>
                    <a:gd name="T96" fmla="*/ 1 w 9"/>
                    <a:gd name="T97" fmla="*/ 4 h 10"/>
                    <a:gd name="T98" fmla="*/ 1 w 9"/>
                    <a:gd name="T99" fmla="*/ 3 h 10"/>
                    <a:gd name="T100" fmla="*/ 0 w 9"/>
                    <a:gd name="T101" fmla="*/ 3 h 10"/>
                    <a:gd name="T102" fmla="*/ 2 w 9"/>
                    <a:gd name="T103" fmla="*/ 6 h 10"/>
                    <a:gd name="T104" fmla="*/ 2 w 9"/>
                    <a:gd name="T105" fmla="*/ 8 h 10"/>
                    <a:gd name="T106" fmla="*/ 3 w 9"/>
                    <a:gd name="T107" fmla="*/ 8 h 10"/>
                    <a:gd name="T108" fmla="*/ 4 w 9"/>
                    <a:gd name="T109" fmla="*/ 7 h 10"/>
                    <a:gd name="T110" fmla="*/ 4 w 9"/>
                    <a:gd name="T111" fmla="*/ 8 h 10"/>
                    <a:gd name="T112" fmla="*/ 5 w 9"/>
                    <a:gd name="T113" fmla="*/ 8 h 10"/>
                    <a:gd name="T114" fmla="*/ 4 w 9"/>
                    <a:gd name="T115" fmla="*/ 8 h 10"/>
                    <a:gd name="T116" fmla="*/ 3 w 9"/>
                    <a:gd name="T117" fmla="*/ 9 h 10"/>
                    <a:gd name="T118" fmla="*/ 3 w 9"/>
                    <a:gd name="T119" fmla="*/ 8 h 10"/>
                    <a:gd name="T120" fmla="*/ 3 w 9"/>
                    <a:gd name="T121" fmla="*/ 8 h 10"/>
                    <a:gd name="T122" fmla="*/ 4 w 9"/>
                    <a:gd name="T12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 h="10">
                      <a:moveTo>
                        <a:pt x="8" y="1"/>
                      </a:moveTo>
                      <a:cubicBezTo>
                        <a:pt x="8" y="1"/>
                        <a:pt x="8" y="1"/>
                        <a:pt x="8" y="1"/>
                      </a:cubicBezTo>
                      <a:cubicBezTo>
                        <a:pt x="8" y="1"/>
                        <a:pt x="8" y="1"/>
                        <a:pt x="8" y="1"/>
                      </a:cubicBezTo>
                      <a:cubicBezTo>
                        <a:pt x="8" y="1"/>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9" y="0"/>
                        <a:pt x="8" y="0"/>
                        <a:pt x="8" y="0"/>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1"/>
                        <a:pt x="8" y="1"/>
                        <a:pt x="8" y="1"/>
                      </a:cubicBezTo>
                      <a:cubicBezTo>
                        <a:pt x="8" y="1"/>
                        <a:pt x="8" y="1"/>
                        <a:pt x="8" y="1"/>
                      </a:cubicBezTo>
                      <a:cubicBezTo>
                        <a:pt x="8" y="1"/>
                        <a:pt x="8" y="1"/>
                        <a:pt x="8" y="1"/>
                      </a:cubicBezTo>
                      <a:close/>
                      <a:moveTo>
                        <a:pt x="6" y="1"/>
                      </a:moveTo>
                      <a:cubicBezTo>
                        <a:pt x="6" y="1"/>
                        <a:pt x="6" y="1"/>
                        <a:pt x="6" y="1"/>
                      </a:cubicBezTo>
                      <a:cubicBezTo>
                        <a:pt x="6" y="1"/>
                        <a:pt x="6" y="1"/>
                        <a:pt x="6" y="1"/>
                      </a:cubicBezTo>
                      <a:cubicBezTo>
                        <a:pt x="6" y="1"/>
                        <a:pt x="6" y="1"/>
                        <a:pt x="6" y="1"/>
                      </a:cubicBezTo>
                      <a:cubicBezTo>
                        <a:pt x="6" y="1"/>
                        <a:pt x="6" y="1"/>
                        <a:pt x="6" y="1"/>
                      </a:cubicBezTo>
                      <a:close/>
                      <a:moveTo>
                        <a:pt x="5" y="6"/>
                      </a:move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5"/>
                      </a:cubicBezTo>
                      <a:cubicBezTo>
                        <a:pt x="5" y="5"/>
                        <a:pt x="5" y="6"/>
                        <a:pt x="5" y="6"/>
                      </a:cubicBezTo>
                      <a:cubicBezTo>
                        <a:pt x="5" y="6"/>
                        <a:pt x="5" y="6"/>
                        <a:pt x="5" y="6"/>
                      </a:cubicBezTo>
                      <a:cubicBezTo>
                        <a:pt x="5" y="6"/>
                        <a:pt x="5" y="6"/>
                        <a:pt x="5" y="6"/>
                      </a:cubicBezTo>
                      <a:cubicBezTo>
                        <a:pt x="5" y="6"/>
                        <a:pt x="5" y="6"/>
                        <a:pt x="5" y="6"/>
                      </a:cubicBezTo>
                      <a:cubicBezTo>
                        <a:pt x="5" y="6"/>
                        <a:pt x="5" y="6"/>
                        <a:pt x="5" y="6"/>
                      </a:cubicBezTo>
                      <a:close/>
                      <a:moveTo>
                        <a:pt x="5" y="3"/>
                      </a:moveTo>
                      <a:cubicBezTo>
                        <a:pt x="5" y="3"/>
                        <a:pt x="5" y="3"/>
                        <a:pt x="5" y="3"/>
                      </a:cubicBezTo>
                      <a:cubicBezTo>
                        <a:pt x="5" y="3"/>
                        <a:pt x="5" y="3"/>
                        <a:pt x="5" y="3"/>
                      </a:cubicBezTo>
                      <a:cubicBezTo>
                        <a:pt x="5" y="3"/>
                        <a:pt x="5" y="3"/>
                        <a:pt x="5" y="3"/>
                      </a:cubicBezTo>
                      <a:cubicBezTo>
                        <a:pt x="5" y="3"/>
                        <a:pt x="5" y="3"/>
                        <a:pt x="5" y="3"/>
                      </a:cubicBezTo>
                      <a:close/>
                      <a:moveTo>
                        <a:pt x="6" y="6"/>
                      </a:moveTo>
                      <a:cubicBezTo>
                        <a:pt x="6" y="6"/>
                        <a:pt x="6" y="6"/>
                        <a:pt x="6" y="6"/>
                      </a:cubicBezTo>
                      <a:cubicBezTo>
                        <a:pt x="6" y="6"/>
                        <a:pt x="6" y="6"/>
                        <a:pt x="6" y="6"/>
                      </a:cubicBezTo>
                      <a:cubicBezTo>
                        <a:pt x="6" y="6"/>
                        <a:pt x="6" y="6"/>
                        <a:pt x="6" y="6"/>
                      </a:cubicBezTo>
                      <a:cubicBezTo>
                        <a:pt x="6" y="6"/>
                        <a:pt x="6" y="6"/>
                        <a:pt x="7" y="6"/>
                      </a:cubicBezTo>
                      <a:cubicBezTo>
                        <a:pt x="7" y="6"/>
                        <a:pt x="7" y="6"/>
                        <a:pt x="7" y="6"/>
                      </a:cubicBezTo>
                      <a:cubicBezTo>
                        <a:pt x="7" y="6"/>
                        <a:pt x="7" y="6"/>
                        <a:pt x="7" y="6"/>
                      </a:cubicBezTo>
                      <a:cubicBezTo>
                        <a:pt x="7" y="6"/>
                        <a:pt x="7" y="6"/>
                        <a:pt x="7" y="6"/>
                      </a:cubicBezTo>
                      <a:cubicBezTo>
                        <a:pt x="7" y="5"/>
                        <a:pt x="7" y="5"/>
                        <a:pt x="7" y="6"/>
                      </a:cubicBezTo>
                      <a:cubicBezTo>
                        <a:pt x="7" y="6"/>
                        <a:pt x="7" y="6"/>
                        <a:pt x="7"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lose/>
                      <a:moveTo>
                        <a:pt x="7" y="6"/>
                      </a:moveTo>
                      <a:cubicBezTo>
                        <a:pt x="7" y="6"/>
                        <a:pt x="7" y="7"/>
                        <a:pt x="7" y="7"/>
                      </a:cubicBezTo>
                      <a:cubicBezTo>
                        <a:pt x="7" y="7"/>
                        <a:pt x="7" y="7"/>
                        <a:pt x="7" y="7"/>
                      </a:cubicBezTo>
                      <a:cubicBezTo>
                        <a:pt x="7" y="7"/>
                        <a:pt x="7" y="7"/>
                        <a:pt x="7" y="7"/>
                      </a:cubicBezTo>
                      <a:cubicBezTo>
                        <a:pt x="7" y="7"/>
                        <a:pt x="7" y="6"/>
                        <a:pt x="7" y="6"/>
                      </a:cubicBezTo>
                      <a:close/>
                      <a:moveTo>
                        <a:pt x="4" y="4"/>
                      </a:moveTo>
                      <a:cubicBezTo>
                        <a:pt x="4" y="4"/>
                        <a:pt x="4" y="4"/>
                        <a:pt x="4" y="4"/>
                      </a:cubicBezTo>
                      <a:cubicBezTo>
                        <a:pt x="4" y="4"/>
                        <a:pt x="4" y="4"/>
                        <a:pt x="4" y="4"/>
                      </a:cubicBezTo>
                      <a:cubicBezTo>
                        <a:pt x="4" y="4"/>
                        <a:pt x="4" y="4"/>
                        <a:pt x="4" y="4"/>
                      </a:cubicBezTo>
                      <a:close/>
                      <a:moveTo>
                        <a:pt x="4" y="9"/>
                      </a:moveTo>
                      <a:cubicBezTo>
                        <a:pt x="5" y="10"/>
                        <a:pt x="5" y="10"/>
                        <a:pt x="5" y="10"/>
                      </a:cubicBezTo>
                      <a:cubicBezTo>
                        <a:pt x="5" y="9"/>
                        <a:pt x="5" y="9"/>
                        <a:pt x="5" y="9"/>
                      </a:cubicBezTo>
                      <a:cubicBezTo>
                        <a:pt x="5" y="9"/>
                        <a:pt x="5" y="9"/>
                        <a:pt x="5" y="9"/>
                      </a:cubicBezTo>
                      <a:cubicBezTo>
                        <a:pt x="5" y="9"/>
                        <a:pt x="6" y="9"/>
                        <a:pt x="6" y="9"/>
                      </a:cubicBezTo>
                      <a:cubicBezTo>
                        <a:pt x="6" y="9"/>
                        <a:pt x="6" y="9"/>
                        <a:pt x="6" y="9"/>
                      </a:cubicBezTo>
                      <a:cubicBezTo>
                        <a:pt x="6" y="9"/>
                        <a:pt x="6" y="9"/>
                        <a:pt x="6" y="9"/>
                      </a:cubicBezTo>
                      <a:cubicBezTo>
                        <a:pt x="7" y="9"/>
                        <a:pt x="7" y="9"/>
                        <a:pt x="7" y="9"/>
                      </a:cubicBezTo>
                      <a:cubicBezTo>
                        <a:pt x="7" y="8"/>
                        <a:pt x="7" y="8"/>
                        <a:pt x="7" y="8"/>
                      </a:cubicBezTo>
                      <a:cubicBezTo>
                        <a:pt x="7" y="9"/>
                        <a:pt x="7" y="9"/>
                        <a:pt x="7" y="9"/>
                      </a:cubicBezTo>
                      <a:cubicBezTo>
                        <a:pt x="8" y="8"/>
                        <a:pt x="8" y="8"/>
                        <a:pt x="8" y="8"/>
                      </a:cubicBezTo>
                      <a:cubicBezTo>
                        <a:pt x="8" y="8"/>
                        <a:pt x="8" y="8"/>
                        <a:pt x="8" y="8"/>
                      </a:cubicBezTo>
                      <a:cubicBezTo>
                        <a:pt x="8" y="8"/>
                        <a:pt x="8" y="8"/>
                        <a:pt x="8" y="8"/>
                      </a:cubicBezTo>
                      <a:cubicBezTo>
                        <a:pt x="8" y="7"/>
                        <a:pt x="7" y="7"/>
                        <a:pt x="7" y="7"/>
                      </a:cubicBezTo>
                      <a:cubicBezTo>
                        <a:pt x="7" y="7"/>
                        <a:pt x="7" y="7"/>
                        <a:pt x="7" y="7"/>
                      </a:cubicBezTo>
                      <a:cubicBezTo>
                        <a:pt x="7" y="7"/>
                        <a:pt x="6" y="7"/>
                        <a:pt x="6" y="7"/>
                      </a:cubicBezTo>
                      <a:cubicBezTo>
                        <a:pt x="6" y="7"/>
                        <a:pt x="6" y="7"/>
                        <a:pt x="6" y="7"/>
                      </a:cubicBezTo>
                      <a:cubicBezTo>
                        <a:pt x="6" y="7"/>
                        <a:pt x="6" y="7"/>
                        <a:pt x="6" y="7"/>
                      </a:cubicBezTo>
                      <a:cubicBezTo>
                        <a:pt x="6" y="7"/>
                        <a:pt x="6" y="7"/>
                        <a:pt x="6" y="7"/>
                      </a:cubicBezTo>
                      <a:cubicBezTo>
                        <a:pt x="6" y="7"/>
                        <a:pt x="6" y="7"/>
                        <a:pt x="5" y="7"/>
                      </a:cubicBezTo>
                      <a:cubicBezTo>
                        <a:pt x="5" y="7"/>
                        <a:pt x="5" y="7"/>
                        <a:pt x="5" y="7"/>
                      </a:cubicBezTo>
                      <a:cubicBezTo>
                        <a:pt x="5" y="7"/>
                        <a:pt x="5" y="7"/>
                        <a:pt x="5" y="7"/>
                      </a:cubicBezTo>
                      <a:cubicBezTo>
                        <a:pt x="5" y="7"/>
                        <a:pt x="5" y="7"/>
                        <a:pt x="5" y="7"/>
                      </a:cubicBezTo>
                      <a:cubicBezTo>
                        <a:pt x="5" y="7"/>
                        <a:pt x="5" y="7"/>
                        <a:pt x="5" y="7"/>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4" y="5"/>
                        <a:pt x="4" y="5"/>
                      </a:cubicBezTo>
                      <a:cubicBezTo>
                        <a:pt x="4" y="5"/>
                        <a:pt x="4" y="5"/>
                        <a:pt x="4" y="5"/>
                      </a:cubicBezTo>
                      <a:cubicBezTo>
                        <a:pt x="4" y="5"/>
                        <a:pt x="4" y="5"/>
                        <a:pt x="4" y="4"/>
                      </a:cubicBezTo>
                      <a:cubicBezTo>
                        <a:pt x="4" y="4"/>
                        <a:pt x="4" y="4"/>
                        <a:pt x="4" y="4"/>
                      </a:cubicBezTo>
                      <a:cubicBezTo>
                        <a:pt x="4" y="4"/>
                        <a:pt x="4" y="4"/>
                        <a:pt x="4" y="4"/>
                      </a:cubicBezTo>
                      <a:cubicBezTo>
                        <a:pt x="4" y="4"/>
                        <a:pt x="4" y="4"/>
                        <a:pt x="4" y="4"/>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2"/>
                        <a:pt x="4" y="2"/>
                      </a:cubicBezTo>
                      <a:cubicBezTo>
                        <a:pt x="4" y="2"/>
                        <a:pt x="5" y="3"/>
                        <a:pt x="5" y="2"/>
                      </a:cubicBezTo>
                      <a:cubicBezTo>
                        <a:pt x="5" y="2"/>
                        <a:pt x="5" y="2"/>
                        <a:pt x="4" y="2"/>
                      </a:cubicBezTo>
                      <a:cubicBezTo>
                        <a:pt x="4" y="2"/>
                        <a:pt x="4" y="2"/>
                        <a:pt x="4" y="2"/>
                      </a:cubicBezTo>
                      <a:cubicBezTo>
                        <a:pt x="4" y="2"/>
                        <a:pt x="4" y="2"/>
                        <a:pt x="4" y="2"/>
                      </a:cubicBezTo>
                      <a:cubicBezTo>
                        <a:pt x="4" y="2"/>
                        <a:pt x="4" y="2"/>
                        <a:pt x="4" y="2"/>
                      </a:cubicBezTo>
                      <a:cubicBezTo>
                        <a:pt x="4" y="2"/>
                        <a:pt x="4" y="2"/>
                        <a:pt x="4" y="2"/>
                      </a:cubicBezTo>
                      <a:cubicBezTo>
                        <a:pt x="5" y="2"/>
                        <a:pt x="4" y="2"/>
                        <a:pt x="4" y="2"/>
                      </a:cubicBezTo>
                      <a:cubicBezTo>
                        <a:pt x="4" y="1"/>
                        <a:pt x="4" y="1"/>
                        <a:pt x="4" y="1"/>
                      </a:cubicBezTo>
                      <a:cubicBezTo>
                        <a:pt x="4" y="1"/>
                        <a:pt x="3" y="1"/>
                        <a:pt x="3" y="0"/>
                      </a:cubicBezTo>
                      <a:cubicBezTo>
                        <a:pt x="3" y="1"/>
                        <a:pt x="3" y="1"/>
                        <a:pt x="3" y="1"/>
                      </a:cubicBezTo>
                      <a:cubicBezTo>
                        <a:pt x="3" y="1"/>
                        <a:pt x="3" y="1"/>
                        <a:pt x="3" y="1"/>
                      </a:cubicBezTo>
                      <a:cubicBezTo>
                        <a:pt x="3" y="1"/>
                        <a:pt x="3" y="1"/>
                        <a:pt x="3" y="1"/>
                      </a:cubicBezTo>
                      <a:cubicBezTo>
                        <a:pt x="3" y="1"/>
                        <a:pt x="2" y="1"/>
                        <a:pt x="2" y="1"/>
                      </a:cubicBezTo>
                      <a:cubicBezTo>
                        <a:pt x="2" y="1"/>
                        <a:pt x="2" y="1"/>
                        <a:pt x="2" y="1"/>
                      </a:cubicBezTo>
                      <a:cubicBezTo>
                        <a:pt x="2" y="1"/>
                        <a:pt x="2" y="2"/>
                        <a:pt x="2" y="2"/>
                      </a:cubicBezTo>
                      <a:cubicBezTo>
                        <a:pt x="2" y="2"/>
                        <a:pt x="1" y="2"/>
                        <a:pt x="1" y="2"/>
                      </a:cubicBezTo>
                      <a:cubicBezTo>
                        <a:pt x="1" y="2"/>
                        <a:pt x="1" y="2"/>
                        <a:pt x="1" y="2"/>
                      </a:cubicBezTo>
                      <a:cubicBezTo>
                        <a:pt x="1" y="2"/>
                        <a:pt x="1" y="2"/>
                        <a:pt x="1" y="2"/>
                      </a:cubicBezTo>
                      <a:cubicBezTo>
                        <a:pt x="1" y="2"/>
                        <a:pt x="1" y="2"/>
                        <a:pt x="1" y="2"/>
                      </a:cubicBezTo>
                      <a:cubicBezTo>
                        <a:pt x="1" y="2"/>
                        <a:pt x="1" y="2"/>
                        <a:pt x="1" y="2"/>
                      </a:cubicBezTo>
                      <a:cubicBezTo>
                        <a:pt x="1"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5"/>
                      </a:cubicBezTo>
                      <a:cubicBezTo>
                        <a:pt x="2" y="5"/>
                        <a:pt x="1" y="4"/>
                        <a:pt x="1" y="4"/>
                      </a:cubicBezTo>
                      <a:cubicBezTo>
                        <a:pt x="2" y="4"/>
                        <a:pt x="1" y="4"/>
                        <a:pt x="1" y="4"/>
                      </a:cubicBezTo>
                      <a:cubicBezTo>
                        <a:pt x="1" y="4"/>
                        <a:pt x="1" y="4"/>
                        <a:pt x="1" y="4"/>
                      </a:cubicBezTo>
                      <a:cubicBezTo>
                        <a:pt x="1" y="3"/>
                        <a:pt x="1" y="3"/>
                        <a:pt x="1" y="3"/>
                      </a:cubicBezTo>
                      <a:cubicBezTo>
                        <a:pt x="0" y="3"/>
                        <a:pt x="0" y="3"/>
                        <a:pt x="0" y="3"/>
                      </a:cubicBezTo>
                      <a:cubicBezTo>
                        <a:pt x="0" y="3"/>
                        <a:pt x="0" y="3"/>
                        <a:pt x="0" y="3"/>
                      </a:cubicBezTo>
                      <a:cubicBezTo>
                        <a:pt x="0" y="3"/>
                        <a:pt x="0" y="3"/>
                        <a:pt x="0" y="3"/>
                      </a:cubicBezTo>
                      <a:cubicBezTo>
                        <a:pt x="0" y="3"/>
                        <a:pt x="0" y="4"/>
                        <a:pt x="0" y="4"/>
                      </a:cubicBezTo>
                      <a:cubicBezTo>
                        <a:pt x="1" y="4"/>
                        <a:pt x="1" y="5"/>
                        <a:pt x="1" y="5"/>
                      </a:cubicBezTo>
                      <a:cubicBezTo>
                        <a:pt x="1" y="6"/>
                        <a:pt x="2" y="6"/>
                        <a:pt x="2" y="6"/>
                      </a:cubicBezTo>
                      <a:cubicBezTo>
                        <a:pt x="2" y="6"/>
                        <a:pt x="2" y="6"/>
                        <a:pt x="2" y="6"/>
                      </a:cubicBezTo>
                      <a:cubicBezTo>
                        <a:pt x="2" y="7"/>
                        <a:pt x="2" y="7"/>
                        <a:pt x="2" y="7"/>
                      </a:cubicBezTo>
                      <a:cubicBezTo>
                        <a:pt x="2" y="7"/>
                        <a:pt x="2" y="7"/>
                        <a:pt x="2" y="8"/>
                      </a:cubicBezTo>
                      <a:cubicBezTo>
                        <a:pt x="2" y="8"/>
                        <a:pt x="2" y="8"/>
                        <a:pt x="2" y="8"/>
                      </a:cubicBezTo>
                      <a:cubicBezTo>
                        <a:pt x="2" y="8"/>
                        <a:pt x="3" y="8"/>
                        <a:pt x="3" y="8"/>
                      </a:cubicBezTo>
                      <a:cubicBezTo>
                        <a:pt x="3" y="8"/>
                        <a:pt x="3" y="8"/>
                        <a:pt x="3" y="8"/>
                      </a:cubicBezTo>
                      <a:cubicBezTo>
                        <a:pt x="3" y="8"/>
                        <a:pt x="3" y="8"/>
                        <a:pt x="3" y="7"/>
                      </a:cubicBezTo>
                      <a:cubicBezTo>
                        <a:pt x="3" y="7"/>
                        <a:pt x="3" y="7"/>
                        <a:pt x="3" y="7"/>
                      </a:cubicBezTo>
                      <a:cubicBezTo>
                        <a:pt x="3" y="7"/>
                        <a:pt x="3" y="7"/>
                        <a:pt x="4" y="7"/>
                      </a:cubicBezTo>
                      <a:cubicBezTo>
                        <a:pt x="4" y="7"/>
                        <a:pt x="4" y="7"/>
                        <a:pt x="4" y="7"/>
                      </a:cubicBezTo>
                      <a:cubicBezTo>
                        <a:pt x="4" y="7"/>
                        <a:pt x="4" y="7"/>
                        <a:pt x="4" y="7"/>
                      </a:cubicBezTo>
                      <a:cubicBezTo>
                        <a:pt x="4" y="7"/>
                        <a:pt x="4" y="7"/>
                        <a:pt x="4" y="8"/>
                      </a:cubicBezTo>
                      <a:cubicBezTo>
                        <a:pt x="4" y="8"/>
                        <a:pt x="4" y="8"/>
                        <a:pt x="4" y="8"/>
                      </a:cubicBezTo>
                      <a:cubicBezTo>
                        <a:pt x="4" y="8"/>
                        <a:pt x="5" y="8"/>
                        <a:pt x="5" y="8"/>
                      </a:cubicBezTo>
                      <a:cubicBezTo>
                        <a:pt x="5" y="8"/>
                        <a:pt x="5" y="8"/>
                        <a:pt x="5" y="8"/>
                      </a:cubicBezTo>
                      <a:cubicBezTo>
                        <a:pt x="5" y="8"/>
                        <a:pt x="5" y="8"/>
                        <a:pt x="5" y="8"/>
                      </a:cubicBezTo>
                      <a:cubicBezTo>
                        <a:pt x="5" y="8"/>
                        <a:pt x="5" y="8"/>
                        <a:pt x="4" y="8"/>
                      </a:cubicBezTo>
                      <a:cubicBezTo>
                        <a:pt x="4" y="8"/>
                        <a:pt x="4" y="8"/>
                        <a:pt x="4" y="8"/>
                      </a:cubicBezTo>
                      <a:cubicBezTo>
                        <a:pt x="4" y="8"/>
                        <a:pt x="4" y="9"/>
                        <a:pt x="4" y="9"/>
                      </a:cubicBezTo>
                      <a:cubicBezTo>
                        <a:pt x="4" y="9"/>
                        <a:pt x="4" y="9"/>
                        <a:pt x="4" y="9"/>
                      </a:cubicBezTo>
                      <a:cubicBezTo>
                        <a:pt x="4" y="9"/>
                        <a:pt x="4" y="9"/>
                        <a:pt x="3" y="9"/>
                      </a:cubicBezTo>
                      <a:cubicBezTo>
                        <a:pt x="3" y="9"/>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10"/>
                      </a:cubicBezTo>
                      <a:cubicBezTo>
                        <a:pt x="4" y="10"/>
                        <a:pt x="4" y="10"/>
                        <a:pt x="4" y="10"/>
                      </a:cubicBezTo>
                      <a:lnTo>
                        <a:pt x="4" y="9"/>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64" name="Freeform 734">
                  <a:extLst>
                    <a:ext uri="{FF2B5EF4-FFF2-40B4-BE49-F238E27FC236}">
                      <a16:creationId xmlns:a16="http://schemas.microsoft.com/office/drawing/2014/main" id="{DB9E8F1B-5BEB-7B6D-BD39-92B948594399}"/>
                    </a:ext>
                  </a:extLst>
                </p:cNvPr>
                <p:cNvSpPr>
                  <a:spLocks/>
                </p:cNvSpPr>
                <p:nvPr/>
              </p:nvSpPr>
              <p:spPr bwMode="auto">
                <a:xfrm>
                  <a:off x="10253663" y="5942013"/>
                  <a:ext cx="53975" cy="69850"/>
                </a:xfrm>
                <a:custGeom>
                  <a:avLst/>
                  <a:gdLst>
                    <a:gd name="T0" fmla="*/ 13 w 13"/>
                    <a:gd name="T1" fmla="*/ 15 h 17"/>
                    <a:gd name="T2" fmla="*/ 13 w 13"/>
                    <a:gd name="T3" fmla="*/ 14 h 17"/>
                    <a:gd name="T4" fmla="*/ 12 w 13"/>
                    <a:gd name="T5" fmla="*/ 12 h 17"/>
                    <a:gd name="T6" fmla="*/ 11 w 13"/>
                    <a:gd name="T7" fmla="*/ 11 h 17"/>
                    <a:gd name="T8" fmla="*/ 12 w 13"/>
                    <a:gd name="T9" fmla="*/ 12 h 17"/>
                    <a:gd name="T10" fmla="*/ 12 w 13"/>
                    <a:gd name="T11" fmla="*/ 10 h 17"/>
                    <a:gd name="T12" fmla="*/ 12 w 13"/>
                    <a:gd name="T13" fmla="*/ 10 h 17"/>
                    <a:gd name="T14" fmla="*/ 12 w 13"/>
                    <a:gd name="T15" fmla="*/ 9 h 17"/>
                    <a:gd name="T16" fmla="*/ 11 w 13"/>
                    <a:gd name="T17" fmla="*/ 8 h 17"/>
                    <a:gd name="T18" fmla="*/ 11 w 13"/>
                    <a:gd name="T19" fmla="*/ 7 h 17"/>
                    <a:gd name="T20" fmla="*/ 10 w 13"/>
                    <a:gd name="T21" fmla="*/ 7 h 17"/>
                    <a:gd name="T22" fmla="*/ 10 w 13"/>
                    <a:gd name="T23" fmla="*/ 7 h 17"/>
                    <a:gd name="T24" fmla="*/ 10 w 13"/>
                    <a:gd name="T25" fmla="*/ 8 h 17"/>
                    <a:gd name="T26" fmla="*/ 10 w 13"/>
                    <a:gd name="T27" fmla="*/ 7 h 17"/>
                    <a:gd name="T28" fmla="*/ 9 w 13"/>
                    <a:gd name="T29" fmla="*/ 7 h 17"/>
                    <a:gd name="T30" fmla="*/ 9 w 13"/>
                    <a:gd name="T31" fmla="*/ 6 h 17"/>
                    <a:gd name="T32" fmla="*/ 9 w 13"/>
                    <a:gd name="T33" fmla="*/ 6 h 17"/>
                    <a:gd name="T34" fmla="*/ 8 w 13"/>
                    <a:gd name="T35" fmla="*/ 5 h 17"/>
                    <a:gd name="T36" fmla="*/ 7 w 13"/>
                    <a:gd name="T37" fmla="*/ 5 h 17"/>
                    <a:gd name="T38" fmla="*/ 6 w 13"/>
                    <a:gd name="T39" fmla="*/ 5 h 17"/>
                    <a:gd name="T40" fmla="*/ 6 w 13"/>
                    <a:gd name="T41" fmla="*/ 5 h 17"/>
                    <a:gd name="T42" fmla="*/ 5 w 13"/>
                    <a:gd name="T43" fmla="*/ 5 h 17"/>
                    <a:gd name="T44" fmla="*/ 5 w 13"/>
                    <a:gd name="T45" fmla="*/ 4 h 17"/>
                    <a:gd name="T46" fmla="*/ 4 w 13"/>
                    <a:gd name="T47" fmla="*/ 4 h 17"/>
                    <a:gd name="T48" fmla="*/ 4 w 13"/>
                    <a:gd name="T49" fmla="*/ 5 h 17"/>
                    <a:gd name="T50" fmla="*/ 4 w 13"/>
                    <a:gd name="T51" fmla="*/ 4 h 17"/>
                    <a:gd name="T52" fmla="*/ 3 w 13"/>
                    <a:gd name="T53" fmla="*/ 3 h 17"/>
                    <a:gd name="T54" fmla="*/ 2 w 13"/>
                    <a:gd name="T55" fmla="*/ 2 h 17"/>
                    <a:gd name="T56" fmla="*/ 2 w 13"/>
                    <a:gd name="T57" fmla="*/ 2 h 17"/>
                    <a:gd name="T58" fmla="*/ 2 w 13"/>
                    <a:gd name="T59" fmla="*/ 2 h 17"/>
                    <a:gd name="T60" fmla="*/ 2 w 13"/>
                    <a:gd name="T61" fmla="*/ 1 h 17"/>
                    <a:gd name="T62" fmla="*/ 2 w 13"/>
                    <a:gd name="T63" fmla="*/ 1 h 17"/>
                    <a:gd name="T64" fmla="*/ 2 w 13"/>
                    <a:gd name="T65" fmla="*/ 0 h 17"/>
                    <a:gd name="T66" fmla="*/ 0 w 13"/>
                    <a:gd name="T67" fmla="*/ 0 h 17"/>
                    <a:gd name="T68" fmla="*/ 1 w 13"/>
                    <a:gd name="T69" fmla="*/ 2 h 17"/>
                    <a:gd name="T70" fmla="*/ 3 w 13"/>
                    <a:gd name="T71" fmla="*/ 4 h 17"/>
                    <a:gd name="T72" fmla="*/ 3 w 13"/>
                    <a:gd name="T73" fmla="*/ 6 h 17"/>
                    <a:gd name="T74" fmla="*/ 4 w 13"/>
                    <a:gd name="T75" fmla="*/ 8 h 17"/>
                    <a:gd name="T76" fmla="*/ 4 w 13"/>
                    <a:gd name="T77" fmla="*/ 9 h 17"/>
                    <a:gd name="T78" fmla="*/ 5 w 13"/>
                    <a:gd name="T79" fmla="*/ 9 h 17"/>
                    <a:gd name="T80" fmla="*/ 6 w 13"/>
                    <a:gd name="T81" fmla="*/ 8 h 17"/>
                    <a:gd name="T82" fmla="*/ 5 w 13"/>
                    <a:gd name="T83" fmla="*/ 9 h 17"/>
                    <a:gd name="T84" fmla="*/ 5 w 13"/>
                    <a:gd name="T85" fmla="*/ 10 h 17"/>
                    <a:gd name="T86" fmla="*/ 7 w 13"/>
                    <a:gd name="T87" fmla="*/ 13 h 17"/>
                    <a:gd name="T88" fmla="*/ 10 w 13"/>
                    <a:gd name="T89" fmla="*/ 16 h 17"/>
                    <a:gd name="T90" fmla="*/ 9 w 13"/>
                    <a:gd name="T91" fmla="*/ 14 h 17"/>
                    <a:gd name="T92" fmla="*/ 10 w 13"/>
                    <a:gd name="T93" fmla="*/ 15 h 17"/>
                    <a:gd name="T94" fmla="*/ 11 w 13"/>
                    <a:gd name="T95" fmla="*/ 15 h 17"/>
                    <a:gd name="T96" fmla="*/ 11 w 13"/>
                    <a:gd name="T97" fmla="*/ 15 h 17"/>
                    <a:gd name="T98" fmla="*/ 11 w 13"/>
                    <a:gd name="T99" fmla="*/ 15 h 17"/>
                    <a:gd name="T100" fmla="*/ 12 w 13"/>
                    <a:gd name="T10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 h="17">
                      <a:moveTo>
                        <a:pt x="12" y="15"/>
                      </a:moveTo>
                      <a:cubicBezTo>
                        <a:pt x="12" y="15"/>
                        <a:pt x="12" y="15"/>
                        <a:pt x="12" y="15"/>
                      </a:cubicBezTo>
                      <a:cubicBezTo>
                        <a:pt x="12" y="15"/>
                        <a:pt x="13" y="15"/>
                        <a:pt x="13" y="15"/>
                      </a:cubicBezTo>
                      <a:cubicBezTo>
                        <a:pt x="13" y="15"/>
                        <a:pt x="13" y="15"/>
                        <a:pt x="13" y="15"/>
                      </a:cubicBezTo>
                      <a:cubicBezTo>
                        <a:pt x="13" y="15"/>
                        <a:pt x="13" y="15"/>
                        <a:pt x="13" y="15"/>
                      </a:cubicBezTo>
                      <a:cubicBezTo>
                        <a:pt x="13" y="14"/>
                        <a:pt x="13" y="14"/>
                        <a:pt x="13" y="14"/>
                      </a:cubicBezTo>
                      <a:cubicBezTo>
                        <a:pt x="13" y="14"/>
                        <a:pt x="13" y="14"/>
                        <a:pt x="13" y="14"/>
                      </a:cubicBezTo>
                      <a:cubicBezTo>
                        <a:pt x="13" y="14"/>
                        <a:pt x="13" y="14"/>
                        <a:pt x="13" y="14"/>
                      </a:cubicBezTo>
                      <a:cubicBezTo>
                        <a:pt x="13" y="14"/>
                        <a:pt x="13" y="14"/>
                        <a:pt x="13" y="14"/>
                      </a:cubicBezTo>
                      <a:cubicBezTo>
                        <a:pt x="12" y="13"/>
                        <a:pt x="12" y="13"/>
                        <a:pt x="12" y="12"/>
                      </a:cubicBezTo>
                      <a:cubicBezTo>
                        <a:pt x="12" y="12"/>
                        <a:pt x="12" y="12"/>
                        <a:pt x="12" y="12"/>
                      </a:cubicBezTo>
                      <a:cubicBezTo>
                        <a:pt x="12" y="12"/>
                        <a:pt x="12" y="12"/>
                        <a:pt x="12" y="12"/>
                      </a:cubicBezTo>
                      <a:cubicBezTo>
                        <a:pt x="12" y="12"/>
                        <a:pt x="12" y="12"/>
                        <a:pt x="12" y="12"/>
                      </a:cubicBezTo>
                      <a:cubicBezTo>
                        <a:pt x="12" y="12"/>
                        <a:pt x="12" y="12"/>
                        <a:pt x="11" y="12"/>
                      </a:cubicBezTo>
                      <a:cubicBezTo>
                        <a:pt x="11" y="12"/>
                        <a:pt x="11" y="12"/>
                        <a:pt x="11" y="12"/>
                      </a:cubicBezTo>
                      <a:cubicBezTo>
                        <a:pt x="11" y="12"/>
                        <a:pt x="11" y="12"/>
                        <a:pt x="11" y="11"/>
                      </a:cubicBezTo>
                      <a:cubicBezTo>
                        <a:pt x="11" y="11"/>
                        <a:pt x="11" y="11"/>
                        <a:pt x="11" y="11"/>
                      </a:cubicBezTo>
                      <a:cubicBezTo>
                        <a:pt x="12" y="11"/>
                        <a:pt x="12" y="11"/>
                        <a:pt x="12" y="11"/>
                      </a:cubicBezTo>
                      <a:cubicBezTo>
                        <a:pt x="12" y="11"/>
                        <a:pt x="12" y="11"/>
                        <a:pt x="12" y="11"/>
                      </a:cubicBezTo>
                      <a:cubicBezTo>
                        <a:pt x="12" y="11"/>
                        <a:pt x="12" y="12"/>
                        <a:pt x="12" y="12"/>
                      </a:cubicBezTo>
                      <a:cubicBezTo>
                        <a:pt x="12" y="12"/>
                        <a:pt x="13" y="12"/>
                        <a:pt x="13" y="12"/>
                      </a:cubicBezTo>
                      <a:cubicBezTo>
                        <a:pt x="13" y="12"/>
                        <a:pt x="13" y="12"/>
                        <a:pt x="13" y="12"/>
                      </a:cubicBezTo>
                      <a:cubicBezTo>
                        <a:pt x="13" y="11"/>
                        <a:pt x="13" y="11"/>
                        <a:pt x="13" y="11"/>
                      </a:cubicBezTo>
                      <a:cubicBezTo>
                        <a:pt x="12" y="11"/>
                        <a:pt x="12" y="11"/>
                        <a:pt x="12" y="10"/>
                      </a:cubicBezTo>
                      <a:cubicBezTo>
                        <a:pt x="12" y="10"/>
                        <a:pt x="12" y="10"/>
                        <a:pt x="12" y="10"/>
                      </a:cubicBezTo>
                      <a:cubicBezTo>
                        <a:pt x="12" y="10"/>
                        <a:pt x="13" y="10"/>
                        <a:pt x="13" y="10"/>
                      </a:cubicBezTo>
                      <a:cubicBezTo>
                        <a:pt x="13" y="10"/>
                        <a:pt x="13" y="10"/>
                        <a:pt x="12" y="10"/>
                      </a:cubicBezTo>
                      <a:cubicBezTo>
                        <a:pt x="12" y="10"/>
                        <a:pt x="12" y="10"/>
                        <a:pt x="12" y="10"/>
                      </a:cubicBezTo>
                      <a:cubicBezTo>
                        <a:pt x="12" y="10"/>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1" y="9"/>
                        <a:pt x="11" y="9"/>
                      </a:cubicBezTo>
                      <a:cubicBezTo>
                        <a:pt x="11" y="9"/>
                        <a:pt x="11" y="8"/>
                        <a:pt x="11" y="8"/>
                      </a:cubicBezTo>
                      <a:cubicBezTo>
                        <a:pt x="11" y="8"/>
                        <a:pt x="11" y="8"/>
                        <a:pt x="11" y="8"/>
                      </a:cubicBezTo>
                      <a:cubicBezTo>
                        <a:pt x="11" y="8"/>
                        <a:pt x="11" y="8"/>
                        <a:pt x="11" y="8"/>
                      </a:cubicBezTo>
                      <a:cubicBezTo>
                        <a:pt x="11" y="8"/>
                        <a:pt x="11" y="8"/>
                        <a:pt x="11" y="8"/>
                      </a:cubicBezTo>
                      <a:cubicBezTo>
                        <a:pt x="11" y="8"/>
                        <a:pt x="11" y="8"/>
                        <a:pt x="12" y="8"/>
                      </a:cubicBezTo>
                      <a:cubicBezTo>
                        <a:pt x="11" y="8"/>
                        <a:pt x="11" y="8"/>
                        <a:pt x="11" y="7"/>
                      </a:cubicBezTo>
                      <a:cubicBezTo>
                        <a:pt x="11" y="7"/>
                        <a:pt x="11" y="7"/>
                        <a:pt x="11" y="7"/>
                      </a:cubicBezTo>
                      <a:cubicBezTo>
                        <a:pt x="11" y="7"/>
                        <a:pt x="11" y="7"/>
                        <a:pt x="11" y="7"/>
                      </a:cubicBezTo>
                      <a:cubicBezTo>
                        <a:pt x="11" y="7"/>
                        <a:pt x="11" y="7"/>
                        <a:pt x="11" y="7"/>
                      </a:cubicBezTo>
                      <a:cubicBezTo>
                        <a:pt x="11"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7"/>
                        <a:pt x="10" y="7"/>
                        <a:pt x="10" y="7"/>
                      </a:cubicBezTo>
                      <a:cubicBezTo>
                        <a:pt x="10" y="7"/>
                        <a:pt x="10" y="7"/>
                        <a:pt x="9" y="7"/>
                      </a:cubicBezTo>
                      <a:cubicBezTo>
                        <a:pt x="9" y="7"/>
                        <a:pt x="9" y="7"/>
                        <a:pt x="9" y="7"/>
                      </a:cubicBezTo>
                      <a:cubicBezTo>
                        <a:pt x="9" y="7"/>
                        <a:pt x="9" y="7"/>
                        <a:pt x="9" y="7"/>
                      </a:cubicBezTo>
                      <a:cubicBezTo>
                        <a:pt x="9" y="7"/>
                        <a:pt x="9" y="7"/>
                        <a:pt x="9" y="7"/>
                      </a:cubicBezTo>
                      <a:cubicBezTo>
                        <a:pt x="9" y="7"/>
                        <a:pt x="9" y="7"/>
                        <a:pt x="9" y="6"/>
                      </a:cubicBezTo>
                      <a:cubicBezTo>
                        <a:pt x="9" y="6"/>
                        <a:pt x="9" y="6"/>
                        <a:pt x="9" y="6"/>
                      </a:cubicBezTo>
                      <a:cubicBezTo>
                        <a:pt x="9" y="6"/>
                        <a:pt x="9" y="6"/>
                        <a:pt x="9" y="6"/>
                      </a:cubicBezTo>
                      <a:cubicBezTo>
                        <a:pt x="9" y="6"/>
                        <a:pt x="9" y="6"/>
                        <a:pt x="9" y="6"/>
                      </a:cubicBezTo>
                      <a:cubicBezTo>
                        <a:pt x="9" y="7"/>
                        <a:pt x="10" y="7"/>
                        <a:pt x="10" y="6"/>
                      </a:cubicBezTo>
                      <a:cubicBezTo>
                        <a:pt x="10" y="6"/>
                        <a:pt x="10" y="6"/>
                        <a:pt x="10" y="6"/>
                      </a:cubicBezTo>
                      <a:cubicBezTo>
                        <a:pt x="10" y="6"/>
                        <a:pt x="9" y="6"/>
                        <a:pt x="9" y="6"/>
                      </a:cubicBezTo>
                      <a:cubicBezTo>
                        <a:pt x="9" y="6"/>
                        <a:pt x="9" y="6"/>
                        <a:pt x="9" y="6"/>
                      </a:cubicBezTo>
                      <a:cubicBezTo>
                        <a:pt x="9" y="6"/>
                        <a:pt x="9" y="5"/>
                        <a:pt x="8" y="5"/>
                      </a:cubicBezTo>
                      <a:cubicBezTo>
                        <a:pt x="8" y="5"/>
                        <a:pt x="8" y="5"/>
                        <a:pt x="8" y="5"/>
                      </a:cubicBezTo>
                      <a:cubicBezTo>
                        <a:pt x="8" y="5"/>
                        <a:pt x="8" y="5"/>
                        <a:pt x="8" y="5"/>
                      </a:cubicBezTo>
                      <a:cubicBezTo>
                        <a:pt x="8" y="5"/>
                        <a:pt x="8" y="5"/>
                        <a:pt x="8" y="5"/>
                      </a:cubicBezTo>
                      <a:cubicBezTo>
                        <a:pt x="8" y="5"/>
                        <a:pt x="7" y="5"/>
                        <a:pt x="7" y="5"/>
                      </a:cubicBezTo>
                      <a:cubicBezTo>
                        <a:pt x="7" y="5"/>
                        <a:pt x="8" y="5"/>
                        <a:pt x="7" y="5"/>
                      </a:cubicBezTo>
                      <a:cubicBezTo>
                        <a:pt x="7" y="5"/>
                        <a:pt x="7" y="6"/>
                        <a:pt x="7" y="6"/>
                      </a:cubicBezTo>
                      <a:cubicBezTo>
                        <a:pt x="7" y="6"/>
                        <a:pt x="7" y="5"/>
                        <a:pt x="7" y="5"/>
                      </a:cubicBezTo>
                      <a:cubicBezTo>
                        <a:pt x="7" y="5"/>
                        <a:pt x="7" y="5"/>
                        <a:pt x="7" y="5"/>
                      </a:cubicBezTo>
                      <a:cubicBezTo>
                        <a:pt x="7" y="5"/>
                        <a:pt x="7" y="5"/>
                        <a:pt x="7" y="5"/>
                      </a:cubicBezTo>
                      <a:cubicBezTo>
                        <a:pt x="7" y="5"/>
                        <a:pt x="7" y="5"/>
                        <a:pt x="7" y="5"/>
                      </a:cubicBezTo>
                      <a:cubicBezTo>
                        <a:pt x="6" y="5"/>
                        <a:pt x="6" y="5"/>
                        <a:pt x="6" y="5"/>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4" y="4"/>
                      </a:cubicBezTo>
                      <a:cubicBezTo>
                        <a:pt x="4" y="4"/>
                        <a:pt x="4" y="4"/>
                        <a:pt x="4" y="4"/>
                      </a:cubicBezTo>
                      <a:cubicBezTo>
                        <a:pt x="4" y="4"/>
                        <a:pt x="4" y="5"/>
                        <a:pt x="5" y="5"/>
                      </a:cubicBezTo>
                      <a:cubicBezTo>
                        <a:pt x="5"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4"/>
                      </a:cubicBezTo>
                      <a:cubicBezTo>
                        <a:pt x="4" y="4"/>
                        <a:pt x="4" y="4"/>
                        <a:pt x="4" y="4"/>
                      </a:cubicBezTo>
                      <a:cubicBezTo>
                        <a:pt x="4" y="4"/>
                        <a:pt x="4" y="4"/>
                        <a:pt x="4" y="4"/>
                      </a:cubicBezTo>
                      <a:cubicBezTo>
                        <a:pt x="3" y="4"/>
                        <a:pt x="3" y="4"/>
                        <a:pt x="3" y="4"/>
                      </a:cubicBezTo>
                      <a:cubicBezTo>
                        <a:pt x="3" y="4"/>
                        <a:pt x="3" y="3"/>
                        <a:pt x="3" y="3"/>
                      </a:cubicBezTo>
                      <a:cubicBezTo>
                        <a:pt x="3" y="3"/>
                        <a:pt x="3" y="3"/>
                        <a:pt x="3" y="3"/>
                      </a:cubicBezTo>
                      <a:cubicBezTo>
                        <a:pt x="3" y="3"/>
                        <a:pt x="3" y="4"/>
                        <a:pt x="3" y="4"/>
                      </a:cubicBezTo>
                      <a:cubicBezTo>
                        <a:pt x="3" y="3"/>
                        <a:pt x="3" y="3"/>
                        <a:pt x="3" y="3"/>
                      </a:cubicBezTo>
                      <a:cubicBezTo>
                        <a:pt x="3" y="3"/>
                        <a:pt x="3" y="2"/>
                        <a:pt x="2" y="2"/>
                      </a:cubicBezTo>
                      <a:cubicBezTo>
                        <a:pt x="2" y="2"/>
                        <a:pt x="2" y="2"/>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0"/>
                        <a:pt x="2" y="0"/>
                      </a:cubicBezTo>
                      <a:cubicBezTo>
                        <a:pt x="2" y="0"/>
                        <a:pt x="2" y="0"/>
                        <a:pt x="2" y="0"/>
                      </a:cubicBezTo>
                      <a:cubicBezTo>
                        <a:pt x="2" y="0"/>
                        <a:pt x="2" y="0"/>
                        <a:pt x="2" y="0"/>
                      </a:cubicBezTo>
                      <a:cubicBezTo>
                        <a:pt x="2" y="0"/>
                        <a:pt x="2" y="0"/>
                        <a:pt x="2" y="0"/>
                      </a:cubicBezTo>
                      <a:cubicBezTo>
                        <a:pt x="2" y="0"/>
                        <a:pt x="1" y="0"/>
                        <a:pt x="1" y="0"/>
                      </a:cubicBezTo>
                      <a:cubicBezTo>
                        <a:pt x="1" y="0"/>
                        <a:pt x="1" y="1"/>
                        <a:pt x="1" y="1"/>
                      </a:cubicBezTo>
                      <a:cubicBezTo>
                        <a:pt x="1" y="0"/>
                        <a:pt x="0" y="0"/>
                        <a:pt x="0" y="0"/>
                      </a:cubicBezTo>
                      <a:cubicBezTo>
                        <a:pt x="0" y="0"/>
                        <a:pt x="0" y="0"/>
                        <a:pt x="0" y="0"/>
                      </a:cubicBezTo>
                      <a:cubicBezTo>
                        <a:pt x="0" y="0"/>
                        <a:pt x="0" y="0"/>
                        <a:pt x="0" y="1"/>
                      </a:cubicBezTo>
                      <a:cubicBezTo>
                        <a:pt x="0" y="1"/>
                        <a:pt x="0" y="1"/>
                        <a:pt x="0" y="1"/>
                      </a:cubicBezTo>
                      <a:cubicBezTo>
                        <a:pt x="0" y="1"/>
                        <a:pt x="1" y="1"/>
                        <a:pt x="1" y="2"/>
                      </a:cubicBezTo>
                      <a:cubicBezTo>
                        <a:pt x="1" y="2"/>
                        <a:pt x="1" y="2"/>
                        <a:pt x="1" y="2"/>
                      </a:cubicBezTo>
                      <a:cubicBezTo>
                        <a:pt x="1" y="2"/>
                        <a:pt x="2" y="2"/>
                        <a:pt x="2" y="3"/>
                      </a:cubicBezTo>
                      <a:cubicBezTo>
                        <a:pt x="2" y="3"/>
                        <a:pt x="2" y="3"/>
                        <a:pt x="2" y="3"/>
                      </a:cubicBezTo>
                      <a:cubicBezTo>
                        <a:pt x="2" y="3"/>
                        <a:pt x="2" y="3"/>
                        <a:pt x="2" y="3"/>
                      </a:cubicBezTo>
                      <a:cubicBezTo>
                        <a:pt x="2" y="3"/>
                        <a:pt x="3" y="4"/>
                        <a:pt x="3" y="4"/>
                      </a:cubicBezTo>
                      <a:cubicBezTo>
                        <a:pt x="3" y="5"/>
                        <a:pt x="3" y="5"/>
                        <a:pt x="3" y="5"/>
                      </a:cubicBezTo>
                      <a:cubicBezTo>
                        <a:pt x="3" y="6"/>
                        <a:pt x="4"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8"/>
                        <a:pt x="3" y="8"/>
                        <a:pt x="4" y="8"/>
                      </a:cubicBezTo>
                      <a:cubicBezTo>
                        <a:pt x="4" y="8"/>
                        <a:pt x="4" y="8"/>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5" y="9"/>
                        <a:pt x="5" y="9"/>
                      </a:cubicBezTo>
                      <a:cubicBezTo>
                        <a:pt x="5" y="9"/>
                        <a:pt x="5" y="9"/>
                        <a:pt x="5" y="9"/>
                      </a:cubicBezTo>
                      <a:cubicBezTo>
                        <a:pt x="5" y="9"/>
                        <a:pt x="5" y="9"/>
                        <a:pt x="5" y="9"/>
                      </a:cubicBezTo>
                      <a:cubicBezTo>
                        <a:pt x="5" y="9"/>
                        <a:pt x="5" y="8"/>
                        <a:pt x="5" y="8"/>
                      </a:cubicBezTo>
                      <a:cubicBezTo>
                        <a:pt x="5" y="8"/>
                        <a:pt x="6" y="8"/>
                        <a:pt x="6" y="8"/>
                      </a:cubicBezTo>
                      <a:cubicBezTo>
                        <a:pt x="6" y="8"/>
                        <a:pt x="6" y="8"/>
                        <a:pt x="6" y="8"/>
                      </a:cubicBezTo>
                      <a:cubicBezTo>
                        <a:pt x="6" y="8"/>
                        <a:pt x="6" y="8"/>
                        <a:pt x="5" y="8"/>
                      </a:cubicBezTo>
                      <a:cubicBezTo>
                        <a:pt x="5" y="8"/>
                        <a:pt x="5" y="8"/>
                        <a:pt x="5" y="9"/>
                      </a:cubicBezTo>
                      <a:cubicBezTo>
                        <a:pt x="5" y="9"/>
                        <a:pt x="5" y="9"/>
                        <a:pt x="5" y="9"/>
                      </a:cubicBezTo>
                      <a:cubicBezTo>
                        <a:pt x="5" y="9"/>
                        <a:pt x="5" y="9"/>
                        <a:pt x="5" y="9"/>
                      </a:cubicBezTo>
                      <a:cubicBezTo>
                        <a:pt x="5" y="9"/>
                        <a:pt x="5" y="9"/>
                        <a:pt x="5" y="9"/>
                      </a:cubicBezTo>
                      <a:cubicBezTo>
                        <a:pt x="5" y="9"/>
                        <a:pt x="5" y="9"/>
                        <a:pt x="5" y="9"/>
                      </a:cubicBezTo>
                      <a:cubicBezTo>
                        <a:pt x="5" y="10"/>
                        <a:pt x="5" y="10"/>
                        <a:pt x="5" y="10"/>
                      </a:cubicBezTo>
                      <a:cubicBezTo>
                        <a:pt x="5" y="10"/>
                        <a:pt x="5" y="10"/>
                        <a:pt x="5" y="10"/>
                      </a:cubicBezTo>
                      <a:cubicBezTo>
                        <a:pt x="5" y="10"/>
                        <a:pt x="5" y="10"/>
                        <a:pt x="5" y="10"/>
                      </a:cubicBezTo>
                      <a:cubicBezTo>
                        <a:pt x="5" y="10"/>
                        <a:pt x="5" y="10"/>
                        <a:pt x="6" y="11"/>
                      </a:cubicBezTo>
                      <a:cubicBezTo>
                        <a:pt x="6" y="11"/>
                        <a:pt x="6" y="11"/>
                        <a:pt x="6" y="11"/>
                      </a:cubicBezTo>
                      <a:cubicBezTo>
                        <a:pt x="6" y="11"/>
                        <a:pt x="7" y="12"/>
                        <a:pt x="7" y="13"/>
                      </a:cubicBezTo>
                      <a:cubicBezTo>
                        <a:pt x="8" y="13"/>
                        <a:pt x="8" y="14"/>
                        <a:pt x="9" y="15"/>
                      </a:cubicBezTo>
                      <a:cubicBezTo>
                        <a:pt x="9" y="15"/>
                        <a:pt x="9" y="16"/>
                        <a:pt x="9" y="16"/>
                      </a:cubicBezTo>
                      <a:cubicBezTo>
                        <a:pt x="9" y="17"/>
                        <a:pt x="9" y="17"/>
                        <a:pt x="10" y="17"/>
                      </a:cubicBezTo>
                      <a:cubicBezTo>
                        <a:pt x="10" y="16"/>
                        <a:pt x="10" y="16"/>
                        <a:pt x="10" y="16"/>
                      </a:cubicBezTo>
                      <a:cubicBezTo>
                        <a:pt x="10" y="16"/>
                        <a:pt x="10" y="15"/>
                        <a:pt x="10" y="15"/>
                      </a:cubicBezTo>
                      <a:cubicBezTo>
                        <a:pt x="10" y="15"/>
                        <a:pt x="10" y="15"/>
                        <a:pt x="10" y="15"/>
                      </a:cubicBezTo>
                      <a:cubicBezTo>
                        <a:pt x="9" y="15"/>
                        <a:pt x="9" y="15"/>
                        <a:pt x="9" y="14"/>
                      </a:cubicBezTo>
                      <a:cubicBezTo>
                        <a:pt x="9" y="14"/>
                        <a:pt x="9" y="14"/>
                        <a:pt x="9" y="14"/>
                      </a:cubicBezTo>
                      <a:cubicBezTo>
                        <a:pt x="9" y="14"/>
                        <a:pt x="9" y="14"/>
                        <a:pt x="9" y="14"/>
                      </a:cubicBezTo>
                      <a:cubicBezTo>
                        <a:pt x="9" y="15"/>
                        <a:pt x="9" y="15"/>
                        <a:pt x="10" y="15"/>
                      </a:cubicBezTo>
                      <a:cubicBezTo>
                        <a:pt x="10" y="15"/>
                        <a:pt x="10" y="15"/>
                        <a:pt x="10" y="15"/>
                      </a:cubicBezTo>
                      <a:cubicBezTo>
                        <a:pt x="10" y="15"/>
                        <a:pt x="10" y="15"/>
                        <a:pt x="10" y="15"/>
                      </a:cubicBezTo>
                      <a:cubicBezTo>
                        <a:pt x="10" y="15"/>
                        <a:pt x="11" y="15"/>
                        <a:pt x="11" y="15"/>
                      </a:cubicBezTo>
                      <a:cubicBezTo>
                        <a:pt x="11" y="15"/>
                        <a:pt x="11" y="15"/>
                        <a:pt x="11" y="15"/>
                      </a:cubicBezTo>
                      <a:cubicBezTo>
                        <a:pt x="11" y="15"/>
                        <a:pt x="11" y="15"/>
                        <a:pt x="11" y="15"/>
                      </a:cubicBezTo>
                      <a:cubicBezTo>
                        <a:pt x="11" y="15"/>
                        <a:pt x="11" y="15"/>
                        <a:pt x="11" y="15"/>
                      </a:cubicBezTo>
                      <a:cubicBezTo>
                        <a:pt x="11" y="15"/>
                        <a:pt x="10" y="15"/>
                        <a:pt x="10" y="15"/>
                      </a:cubicBezTo>
                      <a:cubicBezTo>
                        <a:pt x="10" y="15"/>
                        <a:pt x="10" y="14"/>
                        <a:pt x="10" y="14"/>
                      </a:cubicBezTo>
                      <a:cubicBezTo>
                        <a:pt x="10" y="14"/>
                        <a:pt x="11" y="14"/>
                        <a:pt x="11" y="14"/>
                      </a:cubicBezTo>
                      <a:cubicBezTo>
                        <a:pt x="11" y="15"/>
                        <a:pt x="11" y="15"/>
                        <a:pt x="11" y="15"/>
                      </a:cubicBezTo>
                      <a:cubicBezTo>
                        <a:pt x="11" y="15"/>
                        <a:pt x="11" y="15"/>
                        <a:pt x="11" y="15"/>
                      </a:cubicBezTo>
                      <a:cubicBezTo>
                        <a:pt x="11" y="15"/>
                        <a:pt x="11" y="15"/>
                        <a:pt x="11" y="15"/>
                      </a:cubicBezTo>
                      <a:cubicBezTo>
                        <a:pt x="11" y="15"/>
                        <a:pt x="11" y="15"/>
                        <a:pt x="11" y="16"/>
                      </a:cubicBezTo>
                      <a:cubicBezTo>
                        <a:pt x="11" y="15"/>
                        <a:pt x="11" y="15"/>
                        <a:pt x="11" y="15"/>
                      </a:cubicBezTo>
                      <a:cubicBezTo>
                        <a:pt x="11" y="15"/>
                        <a:pt x="11" y="15"/>
                        <a:pt x="11" y="15"/>
                      </a:cubicBezTo>
                      <a:cubicBezTo>
                        <a:pt x="11" y="16"/>
                        <a:pt x="11" y="16"/>
                        <a:pt x="11" y="16"/>
                      </a:cubicBezTo>
                      <a:cubicBezTo>
                        <a:pt x="11" y="16"/>
                        <a:pt x="11" y="16"/>
                        <a:pt x="11" y="16"/>
                      </a:cubicBezTo>
                      <a:cubicBezTo>
                        <a:pt x="11" y="16"/>
                        <a:pt x="12" y="16"/>
                        <a:pt x="12" y="16"/>
                      </a:cubicBezTo>
                      <a:cubicBezTo>
                        <a:pt x="12" y="16"/>
                        <a:pt x="12" y="15"/>
                        <a:pt x="12" y="15"/>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grpSp>
          <p:grpSp>
            <p:nvGrpSpPr>
              <p:cNvPr id="334" name="Group 333">
                <a:extLst>
                  <a:ext uri="{FF2B5EF4-FFF2-40B4-BE49-F238E27FC236}">
                    <a16:creationId xmlns:a16="http://schemas.microsoft.com/office/drawing/2014/main" id="{EB305030-69FB-6853-7ABC-4068A320433B}"/>
                  </a:ext>
                </a:extLst>
              </p:cNvPr>
              <p:cNvGrpSpPr/>
              <p:nvPr/>
            </p:nvGrpSpPr>
            <p:grpSpPr>
              <a:xfrm>
                <a:off x="9766300" y="5083175"/>
                <a:ext cx="736600" cy="474663"/>
                <a:chOff x="9766300" y="5083175"/>
                <a:chExt cx="736600" cy="474663"/>
              </a:xfrm>
              <a:grpFill/>
            </p:grpSpPr>
            <p:sp>
              <p:nvSpPr>
                <p:cNvPr id="344" name="Freeform 695">
                  <a:extLst>
                    <a:ext uri="{FF2B5EF4-FFF2-40B4-BE49-F238E27FC236}">
                      <a16:creationId xmlns:a16="http://schemas.microsoft.com/office/drawing/2014/main" id="{6E09A193-3A36-319E-F69C-97D6A173E098}"/>
                    </a:ext>
                  </a:extLst>
                </p:cNvPr>
                <p:cNvSpPr>
                  <a:spLocks noEditPoints="1"/>
                </p:cNvSpPr>
                <p:nvPr/>
              </p:nvSpPr>
              <p:spPr bwMode="auto">
                <a:xfrm>
                  <a:off x="10079038" y="5270500"/>
                  <a:ext cx="95250" cy="212725"/>
                </a:xfrm>
                <a:custGeom>
                  <a:avLst/>
                  <a:gdLst>
                    <a:gd name="T0" fmla="*/ 2 w 23"/>
                    <a:gd name="T1" fmla="*/ 15 h 51"/>
                    <a:gd name="T2" fmla="*/ 3 w 23"/>
                    <a:gd name="T3" fmla="*/ 13 h 51"/>
                    <a:gd name="T4" fmla="*/ 4 w 23"/>
                    <a:gd name="T5" fmla="*/ 16 h 51"/>
                    <a:gd name="T6" fmla="*/ 4 w 23"/>
                    <a:gd name="T7" fmla="*/ 18 h 51"/>
                    <a:gd name="T8" fmla="*/ 1 w 23"/>
                    <a:gd name="T9" fmla="*/ 18 h 51"/>
                    <a:gd name="T10" fmla="*/ 0 w 23"/>
                    <a:gd name="T11" fmla="*/ 14 h 51"/>
                    <a:gd name="T12" fmla="*/ 0 w 23"/>
                    <a:gd name="T13" fmla="*/ 11 h 51"/>
                    <a:gd name="T14" fmla="*/ 8 w 23"/>
                    <a:gd name="T15" fmla="*/ 24 h 51"/>
                    <a:gd name="T16" fmla="*/ 7 w 23"/>
                    <a:gd name="T17" fmla="*/ 22 h 51"/>
                    <a:gd name="T18" fmla="*/ 5 w 23"/>
                    <a:gd name="T19" fmla="*/ 20 h 51"/>
                    <a:gd name="T20" fmla="*/ 5 w 23"/>
                    <a:gd name="T21" fmla="*/ 22 h 51"/>
                    <a:gd name="T22" fmla="*/ 6 w 23"/>
                    <a:gd name="T23" fmla="*/ 24 h 51"/>
                    <a:gd name="T24" fmla="*/ 7 w 23"/>
                    <a:gd name="T25" fmla="*/ 24 h 51"/>
                    <a:gd name="T26" fmla="*/ 13 w 23"/>
                    <a:gd name="T27" fmla="*/ 32 h 51"/>
                    <a:gd name="T28" fmla="*/ 11 w 23"/>
                    <a:gd name="T29" fmla="*/ 33 h 51"/>
                    <a:gd name="T30" fmla="*/ 12 w 23"/>
                    <a:gd name="T31" fmla="*/ 33 h 51"/>
                    <a:gd name="T32" fmla="*/ 14 w 23"/>
                    <a:gd name="T33" fmla="*/ 33 h 51"/>
                    <a:gd name="T34" fmla="*/ 18 w 23"/>
                    <a:gd name="T35" fmla="*/ 41 h 51"/>
                    <a:gd name="T36" fmla="*/ 17 w 23"/>
                    <a:gd name="T37" fmla="*/ 40 h 51"/>
                    <a:gd name="T38" fmla="*/ 18 w 23"/>
                    <a:gd name="T39" fmla="*/ 42 h 51"/>
                    <a:gd name="T40" fmla="*/ 9 w 23"/>
                    <a:gd name="T41" fmla="*/ 23 h 51"/>
                    <a:gd name="T42" fmla="*/ 11 w 23"/>
                    <a:gd name="T43" fmla="*/ 22 h 51"/>
                    <a:gd name="T44" fmla="*/ 20 w 23"/>
                    <a:gd name="T45" fmla="*/ 46 h 51"/>
                    <a:gd name="T46" fmla="*/ 18 w 23"/>
                    <a:gd name="T47" fmla="*/ 45 h 51"/>
                    <a:gd name="T48" fmla="*/ 20 w 23"/>
                    <a:gd name="T49" fmla="*/ 46 h 51"/>
                    <a:gd name="T50" fmla="*/ 11 w 23"/>
                    <a:gd name="T51" fmla="*/ 19 h 51"/>
                    <a:gd name="T52" fmla="*/ 11 w 23"/>
                    <a:gd name="T53" fmla="*/ 21 h 51"/>
                    <a:gd name="T54" fmla="*/ 11 w 23"/>
                    <a:gd name="T55" fmla="*/ 19 h 51"/>
                    <a:gd name="T56" fmla="*/ 12 w 23"/>
                    <a:gd name="T57" fmla="*/ 26 h 51"/>
                    <a:gd name="T58" fmla="*/ 12 w 23"/>
                    <a:gd name="T59" fmla="*/ 26 h 51"/>
                    <a:gd name="T60" fmla="*/ 11 w 23"/>
                    <a:gd name="T61" fmla="*/ 25 h 51"/>
                    <a:gd name="T62" fmla="*/ 6 w 23"/>
                    <a:gd name="T63" fmla="*/ 6 h 51"/>
                    <a:gd name="T64" fmla="*/ 6 w 23"/>
                    <a:gd name="T65" fmla="*/ 5 h 51"/>
                    <a:gd name="T66" fmla="*/ 9 w 23"/>
                    <a:gd name="T67" fmla="*/ 17 h 51"/>
                    <a:gd name="T68" fmla="*/ 8 w 23"/>
                    <a:gd name="T69" fmla="*/ 17 h 51"/>
                    <a:gd name="T70" fmla="*/ 10 w 23"/>
                    <a:gd name="T71" fmla="*/ 15 h 51"/>
                    <a:gd name="T72" fmla="*/ 11 w 23"/>
                    <a:gd name="T73" fmla="*/ 17 h 51"/>
                    <a:gd name="T74" fmla="*/ 10 w 23"/>
                    <a:gd name="T75" fmla="*/ 13 h 51"/>
                    <a:gd name="T76" fmla="*/ 7 w 23"/>
                    <a:gd name="T77" fmla="*/ 8 h 51"/>
                    <a:gd name="T78" fmla="*/ 23 w 23"/>
                    <a:gd name="T79" fmla="*/ 51 h 51"/>
                    <a:gd name="T80" fmla="*/ 4 w 23"/>
                    <a:gd name="T81" fmla="*/ 18 h 51"/>
                    <a:gd name="T82" fmla="*/ 4 w 23"/>
                    <a:gd name="T83" fmla="*/ 18 h 51"/>
                    <a:gd name="T84" fmla="*/ 5 w 23"/>
                    <a:gd name="T85" fmla="*/ 3 h 51"/>
                    <a:gd name="T86" fmla="*/ 13 w 23"/>
                    <a:gd name="T87" fmla="*/ 28 h 51"/>
                    <a:gd name="T88" fmla="*/ 11 w 23"/>
                    <a:gd name="T89" fmla="*/ 24 h 51"/>
                    <a:gd name="T90" fmla="*/ 7 w 23"/>
                    <a:gd name="T91" fmla="*/ 4 h 51"/>
                    <a:gd name="T92" fmla="*/ 0 w 23"/>
                    <a:gd name="T93" fmla="*/ 1 h 51"/>
                    <a:gd name="T94" fmla="*/ 12 w 23"/>
                    <a:gd name="T95" fmla="*/ 31 h 51"/>
                    <a:gd name="T96" fmla="*/ 13 w 23"/>
                    <a:gd name="T97" fmla="*/ 27 h 51"/>
                    <a:gd name="T98" fmla="*/ 12 w 23"/>
                    <a:gd name="T99" fmla="*/ 25 h 51"/>
                    <a:gd name="T100" fmla="*/ 10 w 23"/>
                    <a:gd name="T101" fmla="*/ 10 h 51"/>
                    <a:gd name="T102" fmla="*/ 1 w 23"/>
                    <a:gd name="T103" fmla="*/ 3 h 51"/>
                    <a:gd name="T104" fmla="*/ 7 w 23"/>
                    <a:gd name="T105" fmla="*/ 4 h 51"/>
                    <a:gd name="T106" fmla="*/ 0 w 23"/>
                    <a:gd name="T107"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 h="51">
                      <a:moveTo>
                        <a:pt x="1" y="12"/>
                      </a:moveTo>
                      <a:cubicBezTo>
                        <a:pt x="1" y="12"/>
                        <a:pt x="1" y="13"/>
                        <a:pt x="1" y="13"/>
                      </a:cubicBezTo>
                      <a:cubicBezTo>
                        <a:pt x="2" y="13"/>
                        <a:pt x="1" y="14"/>
                        <a:pt x="2" y="14"/>
                      </a:cubicBezTo>
                      <a:cubicBezTo>
                        <a:pt x="2" y="14"/>
                        <a:pt x="2" y="14"/>
                        <a:pt x="2" y="15"/>
                      </a:cubicBezTo>
                      <a:cubicBezTo>
                        <a:pt x="2" y="15"/>
                        <a:pt x="2" y="15"/>
                        <a:pt x="2" y="15"/>
                      </a:cubicBezTo>
                      <a:cubicBezTo>
                        <a:pt x="3" y="15"/>
                        <a:pt x="3" y="15"/>
                        <a:pt x="3" y="14"/>
                      </a:cubicBezTo>
                      <a:cubicBezTo>
                        <a:pt x="3" y="14"/>
                        <a:pt x="3" y="14"/>
                        <a:pt x="3" y="14"/>
                      </a:cubicBezTo>
                      <a:cubicBezTo>
                        <a:pt x="3" y="13"/>
                        <a:pt x="3" y="13"/>
                        <a:pt x="3" y="13"/>
                      </a:cubicBezTo>
                      <a:cubicBezTo>
                        <a:pt x="3" y="13"/>
                        <a:pt x="3" y="13"/>
                        <a:pt x="3" y="13"/>
                      </a:cubicBezTo>
                      <a:cubicBezTo>
                        <a:pt x="3" y="13"/>
                        <a:pt x="3" y="13"/>
                        <a:pt x="3" y="13"/>
                      </a:cubicBezTo>
                      <a:cubicBezTo>
                        <a:pt x="3" y="14"/>
                        <a:pt x="4" y="14"/>
                        <a:pt x="4" y="15"/>
                      </a:cubicBezTo>
                      <a:cubicBezTo>
                        <a:pt x="4" y="15"/>
                        <a:pt x="4" y="15"/>
                        <a:pt x="4" y="15"/>
                      </a:cubicBezTo>
                      <a:cubicBezTo>
                        <a:pt x="4" y="15"/>
                        <a:pt x="4" y="15"/>
                        <a:pt x="4" y="15"/>
                      </a:cubicBezTo>
                      <a:cubicBezTo>
                        <a:pt x="4" y="15"/>
                        <a:pt x="4" y="15"/>
                        <a:pt x="4" y="15"/>
                      </a:cubicBezTo>
                      <a:cubicBezTo>
                        <a:pt x="4" y="16"/>
                        <a:pt x="4" y="16"/>
                        <a:pt x="4" y="16"/>
                      </a:cubicBezTo>
                      <a:cubicBezTo>
                        <a:pt x="4" y="16"/>
                        <a:pt x="4" y="16"/>
                        <a:pt x="4" y="16"/>
                      </a:cubicBezTo>
                      <a:cubicBezTo>
                        <a:pt x="4" y="17"/>
                        <a:pt x="4" y="17"/>
                        <a:pt x="5" y="17"/>
                      </a:cubicBezTo>
                      <a:cubicBezTo>
                        <a:pt x="5" y="17"/>
                        <a:pt x="5" y="17"/>
                        <a:pt x="5" y="17"/>
                      </a:cubicBezTo>
                      <a:cubicBezTo>
                        <a:pt x="5" y="17"/>
                        <a:pt x="5" y="17"/>
                        <a:pt x="5" y="17"/>
                      </a:cubicBezTo>
                      <a:cubicBezTo>
                        <a:pt x="4" y="17"/>
                        <a:pt x="4" y="18"/>
                        <a:pt x="4" y="18"/>
                      </a:cubicBezTo>
                      <a:cubicBezTo>
                        <a:pt x="4" y="18"/>
                        <a:pt x="4" y="18"/>
                        <a:pt x="3" y="18"/>
                      </a:cubicBezTo>
                      <a:cubicBezTo>
                        <a:pt x="3" y="18"/>
                        <a:pt x="2" y="18"/>
                        <a:pt x="2" y="18"/>
                      </a:cubicBezTo>
                      <a:cubicBezTo>
                        <a:pt x="2" y="19"/>
                        <a:pt x="2" y="19"/>
                        <a:pt x="2" y="19"/>
                      </a:cubicBezTo>
                      <a:cubicBezTo>
                        <a:pt x="2" y="18"/>
                        <a:pt x="1" y="18"/>
                        <a:pt x="1" y="18"/>
                      </a:cubicBezTo>
                      <a:cubicBezTo>
                        <a:pt x="1" y="18"/>
                        <a:pt x="1" y="18"/>
                        <a:pt x="1" y="18"/>
                      </a:cubicBezTo>
                      <a:cubicBezTo>
                        <a:pt x="1" y="17"/>
                        <a:pt x="1" y="17"/>
                        <a:pt x="1" y="17"/>
                      </a:cubicBezTo>
                      <a:cubicBezTo>
                        <a:pt x="0" y="16"/>
                        <a:pt x="1" y="16"/>
                        <a:pt x="1" y="16"/>
                      </a:cubicBezTo>
                      <a:cubicBezTo>
                        <a:pt x="1" y="16"/>
                        <a:pt x="1" y="16"/>
                        <a:pt x="1" y="15"/>
                      </a:cubicBezTo>
                      <a:cubicBezTo>
                        <a:pt x="0" y="15"/>
                        <a:pt x="1" y="15"/>
                        <a:pt x="0" y="14"/>
                      </a:cubicBezTo>
                      <a:cubicBezTo>
                        <a:pt x="0" y="14"/>
                        <a:pt x="0" y="14"/>
                        <a:pt x="0" y="14"/>
                      </a:cubicBezTo>
                      <a:cubicBezTo>
                        <a:pt x="0" y="13"/>
                        <a:pt x="0" y="13"/>
                        <a:pt x="0" y="13"/>
                      </a:cubicBezTo>
                      <a:cubicBezTo>
                        <a:pt x="0" y="13"/>
                        <a:pt x="0" y="12"/>
                        <a:pt x="0" y="12"/>
                      </a:cubicBezTo>
                      <a:cubicBezTo>
                        <a:pt x="0" y="12"/>
                        <a:pt x="0" y="12"/>
                        <a:pt x="0" y="12"/>
                      </a:cubicBezTo>
                      <a:cubicBezTo>
                        <a:pt x="0" y="11"/>
                        <a:pt x="0" y="11"/>
                        <a:pt x="0" y="11"/>
                      </a:cubicBezTo>
                      <a:cubicBezTo>
                        <a:pt x="0" y="11"/>
                        <a:pt x="0" y="11"/>
                        <a:pt x="0" y="11"/>
                      </a:cubicBezTo>
                      <a:cubicBezTo>
                        <a:pt x="1" y="12"/>
                        <a:pt x="1" y="12"/>
                        <a:pt x="1" y="12"/>
                      </a:cubicBezTo>
                      <a:close/>
                      <a:moveTo>
                        <a:pt x="9" y="24"/>
                      </a:moveTo>
                      <a:cubicBezTo>
                        <a:pt x="9" y="24"/>
                        <a:pt x="9" y="24"/>
                        <a:pt x="9" y="24"/>
                      </a:cubicBezTo>
                      <a:cubicBezTo>
                        <a:pt x="8" y="24"/>
                        <a:pt x="8" y="24"/>
                        <a:pt x="8" y="24"/>
                      </a:cubicBezTo>
                      <a:cubicBezTo>
                        <a:pt x="8" y="24"/>
                        <a:pt x="8" y="24"/>
                        <a:pt x="8" y="24"/>
                      </a:cubicBezTo>
                      <a:cubicBezTo>
                        <a:pt x="8" y="24"/>
                        <a:pt x="8" y="23"/>
                        <a:pt x="8" y="23"/>
                      </a:cubicBezTo>
                      <a:cubicBezTo>
                        <a:pt x="8" y="23"/>
                        <a:pt x="8" y="23"/>
                        <a:pt x="7" y="23"/>
                      </a:cubicBezTo>
                      <a:cubicBezTo>
                        <a:pt x="7" y="23"/>
                        <a:pt x="7" y="23"/>
                        <a:pt x="7" y="23"/>
                      </a:cubicBezTo>
                      <a:cubicBezTo>
                        <a:pt x="7" y="23"/>
                        <a:pt x="7" y="22"/>
                        <a:pt x="7" y="22"/>
                      </a:cubicBezTo>
                      <a:cubicBezTo>
                        <a:pt x="7" y="22"/>
                        <a:pt x="7" y="22"/>
                        <a:pt x="7" y="22"/>
                      </a:cubicBezTo>
                      <a:cubicBezTo>
                        <a:pt x="7" y="22"/>
                        <a:pt x="6" y="22"/>
                        <a:pt x="6" y="22"/>
                      </a:cubicBezTo>
                      <a:cubicBezTo>
                        <a:pt x="6" y="22"/>
                        <a:pt x="6" y="22"/>
                        <a:pt x="6" y="22"/>
                      </a:cubicBezTo>
                      <a:cubicBezTo>
                        <a:pt x="6" y="22"/>
                        <a:pt x="6" y="22"/>
                        <a:pt x="6" y="22"/>
                      </a:cubicBezTo>
                      <a:cubicBezTo>
                        <a:pt x="6" y="22"/>
                        <a:pt x="6" y="21"/>
                        <a:pt x="6" y="21"/>
                      </a:cubicBezTo>
                      <a:cubicBezTo>
                        <a:pt x="6" y="21"/>
                        <a:pt x="5" y="21"/>
                        <a:pt x="5" y="20"/>
                      </a:cubicBezTo>
                      <a:cubicBezTo>
                        <a:pt x="5" y="20"/>
                        <a:pt x="5" y="20"/>
                        <a:pt x="4" y="20"/>
                      </a:cubicBezTo>
                      <a:cubicBezTo>
                        <a:pt x="4" y="20"/>
                        <a:pt x="4" y="20"/>
                        <a:pt x="4" y="20"/>
                      </a:cubicBezTo>
                      <a:cubicBezTo>
                        <a:pt x="4" y="21"/>
                        <a:pt x="4" y="21"/>
                        <a:pt x="4" y="21"/>
                      </a:cubicBezTo>
                      <a:cubicBezTo>
                        <a:pt x="4" y="21"/>
                        <a:pt x="4" y="22"/>
                        <a:pt x="4" y="22"/>
                      </a:cubicBezTo>
                      <a:cubicBezTo>
                        <a:pt x="4" y="22"/>
                        <a:pt x="5" y="22"/>
                        <a:pt x="5" y="22"/>
                      </a:cubicBezTo>
                      <a:cubicBezTo>
                        <a:pt x="5" y="22"/>
                        <a:pt x="5" y="22"/>
                        <a:pt x="5" y="22"/>
                      </a:cubicBezTo>
                      <a:cubicBezTo>
                        <a:pt x="5" y="22"/>
                        <a:pt x="5" y="22"/>
                        <a:pt x="6" y="22"/>
                      </a:cubicBezTo>
                      <a:cubicBezTo>
                        <a:pt x="6" y="22"/>
                        <a:pt x="5" y="22"/>
                        <a:pt x="6" y="23"/>
                      </a:cubicBezTo>
                      <a:cubicBezTo>
                        <a:pt x="6" y="23"/>
                        <a:pt x="6" y="23"/>
                        <a:pt x="6" y="23"/>
                      </a:cubicBezTo>
                      <a:cubicBezTo>
                        <a:pt x="5" y="23"/>
                        <a:pt x="6" y="23"/>
                        <a:pt x="6" y="24"/>
                      </a:cubicBezTo>
                      <a:cubicBezTo>
                        <a:pt x="6" y="24"/>
                        <a:pt x="6" y="24"/>
                        <a:pt x="6" y="24"/>
                      </a:cubicBezTo>
                      <a:cubicBezTo>
                        <a:pt x="6" y="24"/>
                        <a:pt x="6" y="24"/>
                        <a:pt x="6" y="24"/>
                      </a:cubicBezTo>
                      <a:cubicBezTo>
                        <a:pt x="6" y="25"/>
                        <a:pt x="6" y="25"/>
                        <a:pt x="6" y="25"/>
                      </a:cubicBezTo>
                      <a:cubicBezTo>
                        <a:pt x="7" y="25"/>
                        <a:pt x="7" y="25"/>
                        <a:pt x="7" y="25"/>
                      </a:cubicBezTo>
                      <a:cubicBezTo>
                        <a:pt x="7" y="25"/>
                        <a:pt x="7" y="24"/>
                        <a:pt x="7" y="24"/>
                      </a:cubicBezTo>
                      <a:cubicBezTo>
                        <a:pt x="7" y="24"/>
                        <a:pt x="8" y="24"/>
                        <a:pt x="8" y="25"/>
                      </a:cubicBezTo>
                      <a:cubicBezTo>
                        <a:pt x="8" y="25"/>
                        <a:pt x="8" y="24"/>
                        <a:pt x="9" y="24"/>
                      </a:cubicBezTo>
                      <a:cubicBezTo>
                        <a:pt x="9" y="24"/>
                        <a:pt x="9" y="24"/>
                        <a:pt x="9" y="24"/>
                      </a:cubicBezTo>
                      <a:close/>
                      <a:moveTo>
                        <a:pt x="14" y="33"/>
                      </a:moveTo>
                      <a:cubicBezTo>
                        <a:pt x="13" y="33"/>
                        <a:pt x="13" y="33"/>
                        <a:pt x="13" y="32"/>
                      </a:cubicBezTo>
                      <a:cubicBezTo>
                        <a:pt x="13" y="32"/>
                        <a:pt x="13" y="32"/>
                        <a:pt x="12" y="32"/>
                      </a:cubicBezTo>
                      <a:cubicBezTo>
                        <a:pt x="12" y="32"/>
                        <a:pt x="12" y="32"/>
                        <a:pt x="12" y="32"/>
                      </a:cubicBezTo>
                      <a:cubicBezTo>
                        <a:pt x="12" y="32"/>
                        <a:pt x="11" y="32"/>
                        <a:pt x="11" y="32"/>
                      </a:cubicBezTo>
                      <a:cubicBezTo>
                        <a:pt x="11" y="32"/>
                        <a:pt x="11" y="32"/>
                        <a:pt x="11" y="32"/>
                      </a:cubicBezTo>
                      <a:cubicBezTo>
                        <a:pt x="11" y="33"/>
                        <a:pt x="11" y="33"/>
                        <a:pt x="11" y="33"/>
                      </a:cubicBezTo>
                      <a:cubicBezTo>
                        <a:pt x="11" y="33"/>
                        <a:pt x="11" y="33"/>
                        <a:pt x="11" y="33"/>
                      </a:cubicBezTo>
                      <a:cubicBezTo>
                        <a:pt x="11" y="33"/>
                        <a:pt x="11" y="33"/>
                        <a:pt x="11" y="33"/>
                      </a:cubicBezTo>
                      <a:cubicBezTo>
                        <a:pt x="11" y="33"/>
                        <a:pt x="11" y="33"/>
                        <a:pt x="11" y="33"/>
                      </a:cubicBezTo>
                      <a:cubicBezTo>
                        <a:pt x="12" y="33"/>
                        <a:pt x="12" y="33"/>
                        <a:pt x="12" y="33"/>
                      </a:cubicBezTo>
                      <a:cubicBezTo>
                        <a:pt x="12" y="33"/>
                        <a:pt x="12" y="33"/>
                        <a:pt x="12" y="33"/>
                      </a:cubicBezTo>
                      <a:cubicBezTo>
                        <a:pt x="12" y="33"/>
                        <a:pt x="12" y="33"/>
                        <a:pt x="12" y="34"/>
                      </a:cubicBezTo>
                      <a:cubicBezTo>
                        <a:pt x="12" y="34"/>
                        <a:pt x="12" y="33"/>
                        <a:pt x="12" y="34"/>
                      </a:cubicBezTo>
                      <a:cubicBezTo>
                        <a:pt x="12" y="34"/>
                        <a:pt x="13" y="34"/>
                        <a:pt x="13" y="34"/>
                      </a:cubicBezTo>
                      <a:cubicBezTo>
                        <a:pt x="13" y="34"/>
                        <a:pt x="13" y="34"/>
                        <a:pt x="13" y="34"/>
                      </a:cubicBezTo>
                      <a:cubicBezTo>
                        <a:pt x="13" y="34"/>
                        <a:pt x="14" y="33"/>
                        <a:pt x="14" y="33"/>
                      </a:cubicBezTo>
                      <a:cubicBezTo>
                        <a:pt x="14" y="33"/>
                        <a:pt x="14" y="33"/>
                        <a:pt x="14" y="33"/>
                      </a:cubicBezTo>
                      <a:close/>
                      <a:moveTo>
                        <a:pt x="19" y="42"/>
                      </a:moveTo>
                      <a:cubicBezTo>
                        <a:pt x="19" y="42"/>
                        <a:pt x="19" y="42"/>
                        <a:pt x="19" y="42"/>
                      </a:cubicBezTo>
                      <a:cubicBezTo>
                        <a:pt x="19" y="42"/>
                        <a:pt x="19" y="41"/>
                        <a:pt x="19" y="41"/>
                      </a:cubicBezTo>
                      <a:cubicBezTo>
                        <a:pt x="18" y="41"/>
                        <a:pt x="18" y="41"/>
                        <a:pt x="18" y="41"/>
                      </a:cubicBezTo>
                      <a:cubicBezTo>
                        <a:pt x="18" y="41"/>
                        <a:pt x="18" y="41"/>
                        <a:pt x="18" y="41"/>
                      </a:cubicBezTo>
                      <a:cubicBezTo>
                        <a:pt x="18" y="41"/>
                        <a:pt x="18" y="40"/>
                        <a:pt x="18" y="40"/>
                      </a:cubicBezTo>
                      <a:cubicBezTo>
                        <a:pt x="18" y="41"/>
                        <a:pt x="18" y="40"/>
                        <a:pt x="18" y="40"/>
                      </a:cubicBezTo>
                      <a:cubicBezTo>
                        <a:pt x="18" y="40"/>
                        <a:pt x="17" y="39"/>
                        <a:pt x="17" y="40"/>
                      </a:cubicBezTo>
                      <a:cubicBezTo>
                        <a:pt x="17" y="40"/>
                        <a:pt x="17" y="40"/>
                        <a:pt x="17" y="40"/>
                      </a:cubicBezTo>
                      <a:cubicBezTo>
                        <a:pt x="17" y="40"/>
                        <a:pt x="17" y="40"/>
                        <a:pt x="17" y="40"/>
                      </a:cubicBezTo>
                      <a:cubicBezTo>
                        <a:pt x="16" y="40"/>
                        <a:pt x="16" y="41"/>
                        <a:pt x="17" y="41"/>
                      </a:cubicBezTo>
                      <a:cubicBezTo>
                        <a:pt x="17" y="41"/>
                        <a:pt x="17" y="41"/>
                        <a:pt x="17" y="41"/>
                      </a:cubicBezTo>
                      <a:cubicBezTo>
                        <a:pt x="16" y="41"/>
                        <a:pt x="16" y="41"/>
                        <a:pt x="17" y="42"/>
                      </a:cubicBezTo>
                      <a:cubicBezTo>
                        <a:pt x="17" y="42"/>
                        <a:pt x="17" y="42"/>
                        <a:pt x="18" y="42"/>
                      </a:cubicBezTo>
                      <a:cubicBezTo>
                        <a:pt x="18" y="42"/>
                        <a:pt x="18" y="42"/>
                        <a:pt x="18" y="42"/>
                      </a:cubicBezTo>
                      <a:cubicBezTo>
                        <a:pt x="19" y="42"/>
                        <a:pt x="19" y="42"/>
                        <a:pt x="19" y="42"/>
                      </a:cubicBezTo>
                      <a:close/>
                      <a:moveTo>
                        <a:pt x="10" y="22"/>
                      </a:moveTo>
                      <a:cubicBezTo>
                        <a:pt x="10" y="22"/>
                        <a:pt x="9" y="22"/>
                        <a:pt x="9" y="22"/>
                      </a:cubicBezTo>
                      <a:cubicBezTo>
                        <a:pt x="9" y="22"/>
                        <a:pt x="9" y="23"/>
                        <a:pt x="9" y="23"/>
                      </a:cubicBezTo>
                      <a:cubicBezTo>
                        <a:pt x="10" y="23"/>
                        <a:pt x="10" y="23"/>
                        <a:pt x="10" y="23"/>
                      </a:cubicBezTo>
                      <a:cubicBezTo>
                        <a:pt x="11" y="24"/>
                        <a:pt x="11" y="23"/>
                        <a:pt x="11" y="23"/>
                      </a:cubicBezTo>
                      <a:cubicBezTo>
                        <a:pt x="12" y="23"/>
                        <a:pt x="12" y="23"/>
                        <a:pt x="12" y="23"/>
                      </a:cubicBezTo>
                      <a:cubicBezTo>
                        <a:pt x="12" y="23"/>
                        <a:pt x="12" y="23"/>
                        <a:pt x="12" y="23"/>
                      </a:cubicBezTo>
                      <a:cubicBezTo>
                        <a:pt x="11" y="23"/>
                        <a:pt x="11" y="22"/>
                        <a:pt x="11" y="22"/>
                      </a:cubicBezTo>
                      <a:cubicBezTo>
                        <a:pt x="11" y="22"/>
                        <a:pt x="11" y="22"/>
                        <a:pt x="11" y="22"/>
                      </a:cubicBezTo>
                      <a:cubicBezTo>
                        <a:pt x="11" y="22"/>
                        <a:pt x="11" y="22"/>
                        <a:pt x="11" y="22"/>
                      </a:cubicBezTo>
                      <a:cubicBezTo>
                        <a:pt x="10" y="22"/>
                        <a:pt x="10" y="22"/>
                        <a:pt x="10" y="22"/>
                      </a:cubicBezTo>
                      <a:cubicBezTo>
                        <a:pt x="10" y="22"/>
                        <a:pt x="10" y="22"/>
                        <a:pt x="10" y="22"/>
                      </a:cubicBezTo>
                      <a:close/>
                      <a:moveTo>
                        <a:pt x="20" y="46"/>
                      </a:moveTo>
                      <a:cubicBezTo>
                        <a:pt x="20" y="46"/>
                        <a:pt x="20" y="46"/>
                        <a:pt x="19" y="46"/>
                      </a:cubicBezTo>
                      <a:cubicBezTo>
                        <a:pt x="19" y="46"/>
                        <a:pt x="19" y="45"/>
                        <a:pt x="19" y="45"/>
                      </a:cubicBezTo>
                      <a:cubicBezTo>
                        <a:pt x="19" y="45"/>
                        <a:pt x="19" y="45"/>
                        <a:pt x="19" y="45"/>
                      </a:cubicBezTo>
                      <a:cubicBezTo>
                        <a:pt x="19" y="45"/>
                        <a:pt x="18" y="45"/>
                        <a:pt x="18" y="45"/>
                      </a:cubicBezTo>
                      <a:cubicBezTo>
                        <a:pt x="18" y="45"/>
                        <a:pt x="18" y="45"/>
                        <a:pt x="18" y="45"/>
                      </a:cubicBezTo>
                      <a:cubicBezTo>
                        <a:pt x="18" y="46"/>
                        <a:pt x="18" y="46"/>
                        <a:pt x="18" y="46"/>
                      </a:cubicBezTo>
                      <a:cubicBezTo>
                        <a:pt x="18" y="46"/>
                        <a:pt x="19" y="47"/>
                        <a:pt x="19" y="47"/>
                      </a:cubicBezTo>
                      <a:cubicBezTo>
                        <a:pt x="20" y="47"/>
                        <a:pt x="20" y="47"/>
                        <a:pt x="20" y="47"/>
                      </a:cubicBezTo>
                      <a:cubicBezTo>
                        <a:pt x="20" y="47"/>
                        <a:pt x="20" y="47"/>
                        <a:pt x="20" y="47"/>
                      </a:cubicBezTo>
                      <a:cubicBezTo>
                        <a:pt x="20" y="46"/>
                        <a:pt x="20" y="46"/>
                        <a:pt x="20" y="46"/>
                      </a:cubicBezTo>
                      <a:close/>
                      <a:moveTo>
                        <a:pt x="11" y="17"/>
                      </a:moveTo>
                      <a:cubicBezTo>
                        <a:pt x="11" y="17"/>
                        <a:pt x="11" y="17"/>
                        <a:pt x="11" y="17"/>
                      </a:cubicBezTo>
                      <a:cubicBezTo>
                        <a:pt x="11" y="17"/>
                        <a:pt x="11" y="18"/>
                        <a:pt x="11" y="18"/>
                      </a:cubicBezTo>
                      <a:cubicBezTo>
                        <a:pt x="11" y="18"/>
                        <a:pt x="11" y="18"/>
                        <a:pt x="11" y="18"/>
                      </a:cubicBezTo>
                      <a:cubicBezTo>
                        <a:pt x="11" y="18"/>
                        <a:pt x="11" y="19"/>
                        <a:pt x="11" y="19"/>
                      </a:cubicBezTo>
                      <a:cubicBezTo>
                        <a:pt x="11" y="19"/>
                        <a:pt x="11" y="19"/>
                        <a:pt x="11" y="19"/>
                      </a:cubicBezTo>
                      <a:cubicBezTo>
                        <a:pt x="11" y="20"/>
                        <a:pt x="11" y="20"/>
                        <a:pt x="11" y="20"/>
                      </a:cubicBezTo>
                      <a:cubicBezTo>
                        <a:pt x="11" y="20"/>
                        <a:pt x="11" y="20"/>
                        <a:pt x="11" y="20"/>
                      </a:cubicBezTo>
                      <a:cubicBezTo>
                        <a:pt x="11" y="20"/>
                        <a:pt x="11" y="20"/>
                        <a:pt x="11" y="21"/>
                      </a:cubicBezTo>
                      <a:cubicBezTo>
                        <a:pt x="11" y="21"/>
                        <a:pt x="11" y="21"/>
                        <a:pt x="11" y="21"/>
                      </a:cubicBezTo>
                      <a:cubicBezTo>
                        <a:pt x="11" y="21"/>
                        <a:pt x="11" y="21"/>
                        <a:pt x="11" y="21"/>
                      </a:cubicBezTo>
                      <a:cubicBezTo>
                        <a:pt x="12" y="21"/>
                        <a:pt x="12" y="21"/>
                        <a:pt x="12" y="21"/>
                      </a:cubicBezTo>
                      <a:cubicBezTo>
                        <a:pt x="12" y="20"/>
                        <a:pt x="12" y="20"/>
                        <a:pt x="12" y="20"/>
                      </a:cubicBezTo>
                      <a:cubicBezTo>
                        <a:pt x="11" y="20"/>
                        <a:pt x="12" y="19"/>
                        <a:pt x="11" y="19"/>
                      </a:cubicBezTo>
                      <a:cubicBezTo>
                        <a:pt x="11" y="19"/>
                        <a:pt x="11" y="19"/>
                        <a:pt x="11" y="19"/>
                      </a:cubicBezTo>
                      <a:cubicBezTo>
                        <a:pt x="11" y="18"/>
                        <a:pt x="11" y="18"/>
                        <a:pt x="11" y="18"/>
                      </a:cubicBezTo>
                      <a:cubicBezTo>
                        <a:pt x="11" y="18"/>
                        <a:pt x="11" y="18"/>
                        <a:pt x="11" y="17"/>
                      </a:cubicBezTo>
                      <a:cubicBezTo>
                        <a:pt x="11" y="17"/>
                        <a:pt x="11" y="17"/>
                        <a:pt x="11" y="17"/>
                      </a:cubicBezTo>
                      <a:close/>
                      <a:moveTo>
                        <a:pt x="12" y="27"/>
                      </a:moveTo>
                      <a:cubicBezTo>
                        <a:pt x="12" y="27"/>
                        <a:pt x="12" y="27"/>
                        <a:pt x="12" y="26"/>
                      </a:cubicBezTo>
                      <a:cubicBezTo>
                        <a:pt x="12" y="26"/>
                        <a:pt x="12" y="26"/>
                        <a:pt x="12" y="26"/>
                      </a:cubicBezTo>
                      <a:cubicBezTo>
                        <a:pt x="12" y="27"/>
                        <a:pt x="13" y="27"/>
                        <a:pt x="13" y="27"/>
                      </a:cubicBezTo>
                      <a:cubicBezTo>
                        <a:pt x="13" y="27"/>
                        <a:pt x="13" y="27"/>
                        <a:pt x="13" y="27"/>
                      </a:cubicBezTo>
                      <a:cubicBezTo>
                        <a:pt x="13" y="27"/>
                        <a:pt x="13" y="26"/>
                        <a:pt x="13" y="26"/>
                      </a:cubicBezTo>
                      <a:cubicBezTo>
                        <a:pt x="12" y="27"/>
                        <a:pt x="12" y="26"/>
                        <a:pt x="12" y="26"/>
                      </a:cubicBezTo>
                      <a:cubicBezTo>
                        <a:pt x="12" y="26"/>
                        <a:pt x="12" y="26"/>
                        <a:pt x="12" y="26"/>
                      </a:cubicBezTo>
                      <a:cubicBezTo>
                        <a:pt x="11" y="26"/>
                        <a:pt x="11" y="26"/>
                        <a:pt x="11" y="26"/>
                      </a:cubicBezTo>
                      <a:cubicBezTo>
                        <a:pt x="11" y="25"/>
                        <a:pt x="11" y="25"/>
                        <a:pt x="11" y="25"/>
                      </a:cubicBezTo>
                      <a:cubicBezTo>
                        <a:pt x="11" y="25"/>
                        <a:pt x="11" y="25"/>
                        <a:pt x="11" y="25"/>
                      </a:cubicBezTo>
                      <a:cubicBezTo>
                        <a:pt x="11" y="25"/>
                        <a:pt x="11" y="25"/>
                        <a:pt x="11" y="25"/>
                      </a:cubicBezTo>
                      <a:cubicBezTo>
                        <a:pt x="11" y="26"/>
                        <a:pt x="11" y="26"/>
                        <a:pt x="11" y="26"/>
                      </a:cubicBezTo>
                      <a:cubicBezTo>
                        <a:pt x="11" y="26"/>
                        <a:pt x="11" y="26"/>
                        <a:pt x="11" y="26"/>
                      </a:cubicBezTo>
                      <a:cubicBezTo>
                        <a:pt x="11" y="27"/>
                        <a:pt x="11" y="27"/>
                        <a:pt x="12" y="27"/>
                      </a:cubicBezTo>
                      <a:close/>
                      <a:moveTo>
                        <a:pt x="6" y="6"/>
                      </a:moveTo>
                      <a:cubicBezTo>
                        <a:pt x="6" y="6"/>
                        <a:pt x="6" y="6"/>
                        <a:pt x="6" y="6"/>
                      </a:cubicBezTo>
                      <a:cubicBezTo>
                        <a:pt x="6" y="6"/>
                        <a:pt x="6" y="6"/>
                        <a:pt x="7" y="6"/>
                      </a:cubicBezTo>
                      <a:cubicBezTo>
                        <a:pt x="7" y="6"/>
                        <a:pt x="7" y="6"/>
                        <a:pt x="7" y="6"/>
                      </a:cubicBezTo>
                      <a:cubicBezTo>
                        <a:pt x="7" y="6"/>
                        <a:pt x="7" y="6"/>
                        <a:pt x="7" y="6"/>
                      </a:cubicBezTo>
                      <a:cubicBezTo>
                        <a:pt x="7" y="5"/>
                        <a:pt x="7" y="5"/>
                        <a:pt x="7" y="5"/>
                      </a:cubicBezTo>
                      <a:cubicBezTo>
                        <a:pt x="6" y="5"/>
                        <a:pt x="6" y="5"/>
                        <a:pt x="6" y="5"/>
                      </a:cubicBezTo>
                      <a:cubicBezTo>
                        <a:pt x="6" y="5"/>
                        <a:pt x="5" y="5"/>
                        <a:pt x="5" y="5"/>
                      </a:cubicBezTo>
                      <a:cubicBezTo>
                        <a:pt x="5" y="6"/>
                        <a:pt x="6" y="6"/>
                        <a:pt x="6" y="6"/>
                      </a:cubicBezTo>
                      <a:cubicBezTo>
                        <a:pt x="6" y="6"/>
                        <a:pt x="6" y="6"/>
                        <a:pt x="6" y="6"/>
                      </a:cubicBezTo>
                      <a:close/>
                      <a:moveTo>
                        <a:pt x="8" y="17"/>
                      </a:moveTo>
                      <a:cubicBezTo>
                        <a:pt x="8" y="17"/>
                        <a:pt x="9" y="17"/>
                        <a:pt x="9" y="17"/>
                      </a:cubicBezTo>
                      <a:cubicBezTo>
                        <a:pt x="9" y="17"/>
                        <a:pt x="9" y="16"/>
                        <a:pt x="10" y="16"/>
                      </a:cubicBezTo>
                      <a:cubicBezTo>
                        <a:pt x="10" y="16"/>
                        <a:pt x="10" y="16"/>
                        <a:pt x="9" y="16"/>
                      </a:cubicBezTo>
                      <a:cubicBezTo>
                        <a:pt x="9" y="16"/>
                        <a:pt x="9" y="16"/>
                        <a:pt x="9" y="16"/>
                      </a:cubicBezTo>
                      <a:cubicBezTo>
                        <a:pt x="9" y="16"/>
                        <a:pt x="8" y="16"/>
                        <a:pt x="8" y="17"/>
                      </a:cubicBezTo>
                      <a:cubicBezTo>
                        <a:pt x="8" y="17"/>
                        <a:pt x="7" y="17"/>
                        <a:pt x="8" y="17"/>
                      </a:cubicBezTo>
                      <a:close/>
                      <a:moveTo>
                        <a:pt x="10" y="13"/>
                      </a:moveTo>
                      <a:cubicBezTo>
                        <a:pt x="10" y="13"/>
                        <a:pt x="10" y="13"/>
                        <a:pt x="10" y="14"/>
                      </a:cubicBezTo>
                      <a:cubicBezTo>
                        <a:pt x="10" y="14"/>
                        <a:pt x="10" y="14"/>
                        <a:pt x="10" y="14"/>
                      </a:cubicBezTo>
                      <a:cubicBezTo>
                        <a:pt x="10" y="14"/>
                        <a:pt x="10" y="14"/>
                        <a:pt x="10" y="14"/>
                      </a:cubicBezTo>
                      <a:cubicBezTo>
                        <a:pt x="10" y="14"/>
                        <a:pt x="10" y="14"/>
                        <a:pt x="10" y="15"/>
                      </a:cubicBezTo>
                      <a:cubicBezTo>
                        <a:pt x="10" y="15"/>
                        <a:pt x="10" y="15"/>
                        <a:pt x="11" y="15"/>
                      </a:cubicBezTo>
                      <a:cubicBezTo>
                        <a:pt x="11" y="15"/>
                        <a:pt x="10" y="16"/>
                        <a:pt x="11" y="16"/>
                      </a:cubicBezTo>
                      <a:cubicBezTo>
                        <a:pt x="11" y="16"/>
                        <a:pt x="11" y="16"/>
                        <a:pt x="11" y="16"/>
                      </a:cubicBezTo>
                      <a:cubicBezTo>
                        <a:pt x="11" y="16"/>
                        <a:pt x="11" y="16"/>
                        <a:pt x="11" y="16"/>
                      </a:cubicBezTo>
                      <a:cubicBezTo>
                        <a:pt x="11" y="17"/>
                        <a:pt x="11" y="17"/>
                        <a:pt x="11" y="17"/>
                      </a:cubicBezTo>
                      <a:cubicBezTo>
                        <a:pt x="11" y="16"/>
                        <a:pt x="11" y="16"/>
                        <a:pt x="11" y="16"/>
                      </a:cubicBezTo>
                      <a:cubicBezTo>
                        <a:pt x="11" y="16"/>
                        <a:pt x="11" y="15"/>
                        <a:pt x="11" y="15"/>
                      </a:cubicBezTo>
                      <a:cubicBezTo>
                        <a:pt x="11" y="15"/>
                        <a:pt x="11" y="15"/>
                        <a:pt x="11" y="15"/>
                      </a:cubicBezTo>
                      <a:cubicBezTo>
                        <a:pt x="11" y="14"/>
                        <a:pt x="10" y="14"/>
                        <a:pt x="10" y="13"/>
                      </a:cubicBezTo>
                      <a:cubicBezTo>
                        <a:pt x="10" y="13"/>
                        <a:pt x="10" y="13"/>
                        <a:pt x="10" y="13"/>
                      </a:cubicBezTo>
                      <a:cubicBezTo>
                        <a:pt x="10" y="13"/>
                        <a:pt x="10" y="13"/>
                        <a:pt x="10" y="13"/>
                      </a:cubicBezTo>
                      <a:close/>
                      <a:moveTo>
                        <a:pt x="6" y="8"/>
                      </a:moveTo>
                      <a:cubicBezTo>
                        <a:pt x="6" y="9"/>
                        <a:pt x="6" y="9"/>
                        <a:pt x="6" y="9"/>
                      </a:cubicBezTo>
                      <a:cubicBezTo>
                        <a:pt x="6" y="9"/>
                        <a:pt x="6" y="9"/>
                        <a:pt x="7" y="9"/>
                      </a:cubicBezTo>
                      <a:cubicBezTo>
                        <a:pt x="7" y="9"/>
                        <a:pt x="7" y="9"/>
                        <a:pt x="7" y="8"/>
                      </a:cubicBezTo>
                      <a:cubicBezTo>
                        <a:pt x="7" y="8"/>
                        <a:pt x="6" y="8"/>
                        <a:pt x="6" y="8"/>
                      </a:cubicBezTo>
                      <a:close/>
                      <a:moveTo>
                        <a:pt x="22" y="51"/>
                      </a:moveTo>
                      <a:cubicBezTo>
                        <a:pt x="22" y="51"/>
                        <a:pt x="22" y="51"/>
                        <a:pt x="22" y="51"/>
                      </a:cubicBezTo>
                      <a:cubicBezTo>
                        <a:pt x="22" y="51"/>
                        <a:pt x="22" y="51"/>
                        <a:pt x="22" y="51"/>
                      </a:cubicBezTo>
                      <a:cubicBezTo>
                        <a:pt x="23" y="51"/>
                        <a:pt x="23" y="51"/>
                        <a:pt x="23" y="51"/>
                      </a:cubicBezTo>
                      <a:cubicBezTo>
                        <a:pt x="23" y="51"/>
                        <a:pt x="22" y="51"/>
                        <a:pt x="22" y="51"/>
                      </a:cubicBezTo>
                      <a:close/>
                      <a:moveTo>
                        <a:pt x="4" y="18"/>
                      </a:moveTo>
                      <a:cubicBezTo>
                        <a:pt x="4" y="19"/>
                        <a:pt x="4" y="19"/>
                        <a:pt x="4" y="19"/>
                      </a:cubicBezTo>
                      <a:cubicBezTo>
                        <a:pt x="5" y="19"/>
                        <a:pt x="5" y="19"/>
                        <a:pt x="5" y="19"/>
                      </a:cubicBezTo>
                      <a:cubicBezTo>
                        <a:pt x="5" y="18"/>
                        <a:pt x="4" y="18"/>
                        <a:pt x="4" y="18"/>
                      </a:cubicBezTo>
                      <a:cubicBezTo>
                        <a:pt x="4" y="18"/>
                        <a:pt x="4" y="18"/>
                        <a:pt x="4" y="18"/>
                      </a:cubicBezTo>
                      <a:close/>
                      <a:moveTo>
                        <a:pt x="4" y="18"/>
                      </a:moveTo>
                      <a:cubicBezTo>
                        <a:pt x="4" y="18"/>
                        <a:pt x="4" y="18"/>
                        <a:pt x="4" y="18"/>
                      </a:cubicBezTo>
                      <a:cubicBezTo>
                        <a:pt x="4" y="18"/>
                        <a:pt x="4" y="18"/>
                        <a:pt x="4" y="18"/>
                      </a:cubicBezTo>
                      <a:cubicBezTo>
                        <a:pt x="4" y="18"/>
                        <a:pt x="4" y="18"/>
                        <a:pt x="4" y="18"/>
                      </a:cubicBezTo>
                      <a:cubicBezTo>
                        <a:pt x="4" y="18"/>
                        <a:pt x="4" y="18"/>
                        <a:pt x="4" y="18"/>
                      </a:cubicBezTo>
                      <a:close/>
                      <a:moveTo>
                        <a:pt x="5" y="4"/>
                      </a:moveTo>
                      <a:cubicBezTo>
                        <a:pt x="5" y="4"/>
                        <a:pt x="5" y="3"/>
                        <a:pt x="5" y="3"/>
                      </a:cubicBezTo>
                      <a:cubicBezTo>
                        <a:pt x="5" y="3"/>
                        <a:pt x="5" y="3"/>
                        <a:pt x="5" y="3"/>
                      </a:cubicBezTo>
                      <a:cubicBezTo>
                        <a:pt x="5" y="3"/>
                        <a:pt x="5" y="3"/>
                        <a:pt x="5" y="3"/>
                      </a:cubicBezTo>
                      <a:cubicBezTo>
                        <a:pt x="5" y="3"/>
                        <a:pt x="5" y="4"/>
                        <a:pt x="5" y="4"/>
                      </a:cubicBezTo>
                      <a:close/>
                      <a:moveTo>
                        <a:pt x="12" y="28"/>
                      </a:moveTo>
                      <a:cubicBezTo>
                        <a:pt x="12" y="28"/>
                        <a:pt x="12" y="29"/>
                        <a:pt x="12" y="29"/>
                      </a:cubicBezTo>
                      <a:cubicBezTo>
                        <a:pt x="12" y="29"/>
                        <a:pt x="12" y="29"/>
                        <a:pt x="12" y="29"/>
                      </a:cubicBezTo>
                      <a:cubicBezTo>
                        <a:pt x="12" y="29"/>
                        <a:pt x="13" y="28"/>
                        <a:pt x="13" y="28"/>
                      </a:cubicBezTo>
                      <a:cubicBezTo>
                        <a:pt x="12" y="28"/>
                        <a:pt x="12" y="28"/>
                        <a:pt x="12" y="28"/>
                      </a:cubicBezTo>
                      <a:close/>
                      <a:moveTo>
                        <a:pt x="11" y="24"/>
                      </a:moveTo>
                      <a:cubicBezTo>
                        <a:pt x="11" y="24"/>
                        <a:pt x="11" y="24"/>
                        <a:pt x="11" y="24"/>
                      </a:cubicBezTo>
                      <a:cubicBezTo>
                        <a:pt x="11" y="24"/>
                        <a:pt x="11" y="25"/>
                        <a:pt x="11" y="24"/>
                      </a:cubicBezTo>
                      <a:cubicBezTo>
                        <a:pt x="11" y="24"/>
                        <a:pt x="12" y="24"/>
                        <a:pt x="11" y="24"/>
                      </a:cubicBezTo>
                      <a:cubicBezTo>
                        <a:pt x="11" y="24"/>
                        <a:pt x="12" y="24"/>
                        <a:pt x="11" y="24"/>
                      </a:cubicBezTo>
                      <a:close/>
                      <a:moveTo>
                        <a:pt x="7" y="5"/>
                      </a:moveTo>
                      <a:cubicBezTo>
                        <a:pt x="8" y="5"/>
                        <a:pt x="8" y="5"/>
                        <a:pt x="8" y="4"/>
                      </a:cubicBezTo>
                      <a:cubicBezTo>
                        <a:pt x="8" y="4"/>
                        <a:pt x="8" y="4"/>
                        <a:pt x="8" y="4"/>
                      </a:cubicBezTo>
                      <a:cubicBezTo>
                        <a:pt x="7" y="4"/>
                        <a:pt x="7" y="4"/>
                        <a:pt x="7" y="4"/>
                      </a:cubicBezTo>
                      <a:cubicBezTo>
                        <a:pt x="7" y="5"/>
                        <a:pt x="7" y="5"/>
                        <a:pt x="7" y="5"/>
                      </a:cubicBezTo>
                      <a:close/>
                      <a:moveTo>
                        <a:pt x="0" y="2"/>
                      </a:moveTo>
                      <a:cubicBezTo>
                        <a:pt x="0" y="2"/>
                        <a:pt x="1" y="2"/>
                        <a:pt x="1" y="1"/>
                      </a:cubicBezTo>
                      <a:cubicBezTo>
                        <a:pt x="1" y="1"/>
                        <a:pt x="1" y="1"/>
                        <a:pt x="1" y="1"/>
                      </a:cubicBezTo>
                      <a:cubicBezTo>
                        <a:pt x="0" y="1"/>
                        <a:pt x="0" y="1"/>
                        <a:pt x="0" y="1"/>
                      </a:cubicBezTo>
                      <a:cubicBezTo>
                        <a:pt x="0" y="1"/>
                        <a:pt x="0" y="2"/>
                        <a:pt x="0" y="2"/>
                      </a:cubicBezTo>
                      <a:close/>
                      <a:moveTo>
                        <a:pt x="12" y="31"/>
                      </a:moveTo>
                      <a:cubicBezTo>
                        <a:pt x="12" y="31"/>
                        <a:pt x="12" y="31"/>
                        <a:pt x="12" y="31"/>
                      </a:cubicBezTo>
                      <a:cubicBezTo>
                        <a:pt x="12" y="31"/>
                        <a:pt x="12" y="31"/>
                        <a:pt x="12" y="31"/>
                      </a:cubicBezTo>
                      <a:cubicBezTo>
                        <a:pt x="12" y="31"/>
                        <a:pt x="12" y="31"/>
                        <a:pt x="12" y="31"/>
                      </a:cubicBezTo>
                      <a:close/>
                      <a:moveTo>
                        <a:pt x="13" y="27"/>
                      </a:moveTo>
                      <a:cubicBezTo>
                        <a:pt x="13" y="27"/>
                        <a:pt x="13" y="27"/>
                        <a:pt x="13" y="27"/>
                      </a:cubicBezTo>
                      <a:cubicBezTo>
                        <a:pt x="13" y="27"/>
                        <a:pt x="13" y="27"/>
                        <a:pt x="14" y="27"/>
                      </a:cubicBezTo>
                      <a:cubicBezTo>
                        <a:pt x="14" y="27"/>
                        <a:pt x="14" y="27"/>
                        <a:pt x="14" y="27"/>
                      </a:cubicBezTo>
                      <a:cubicBezTo>
                        <a:pt x="14" y="27"/>
                        <a:pt x="14" y="27"/>
                        <a:pt x="13" y="27"/>
                      </a:cubicBezTo>
                      <a:close/>
                      <a:moveTo>
                        <a:pt x="12" y="25"/>
                      </a:moveTo>
                      <a:cubicBezTo>
                        <a:pt x="12" y="25"/>
                        <a:pt x="12" y="25"/>
                        <a:pt x="12" y="24"/>
                      </a:cubicBezTo>
                      <a:cubicBezTo>
                        <a:pt x="12" y="24"/>
                        <a:pt x="12" y="24"/>
                        <a:pt x="12" y="24"/>
                      </a:cubicBezTo>
                      <a:cubicBezTo>
                        <a:pt x="12" y="24"/>
                        <a:pt x="12" y="24"/>
                        <a:pt x="12" y="24"/>
                      </a:cubicBezTo>
                      <a:cubicBezTo>
                        <a:pt x="12" y="25"/>
                        <a:pt x="12" y="25"/>
                        <a:pt x="12" y="25"/>
                      </a:cubicBezTo>
                      <a:close/>
                      <a:moveTo>
                        <a:pt x="10" y="10"/>
                      </a:moveTo>
                      <a:cubicBezTo>
                        <a:pt x="10" y="10"/>
                        <a:pt x="10" y="10"/>
                        <a:pt x="10" y="10"/>
                      </a:cubicBezTo>
                      <a:cubicBezTo>
                        <a:pt x="10" y="10"/>
                        <a:pt x="10" y="10"/>
                        <a:pt x="10" y="10"/>
                      </a:cubicBezTo>
                      <a:cubicBezTo>
                        <a:pt x="10" y="10"/>
                        <a:pt x="10" y="10"/>
                        <a:pt x="10" y="10"/>
                      </a:cubicBezTo>
                      <a:cubicBezTo>
                        <a:pt x="10" y="10"/>
                        <a:pt x="10" y="10"/>
                        <a:pt x="10" y="10"/>
                      </a:cubicBezTo>
                      <a:close/>
                      <a:moveTo>
                        <a:pt x="1" y="3"/>
                      </a:moveTo>
                      <a:cubicBezTo>
                        <a:pt x="1" y="3"/>
                        <a:pt x="1" y="3"/>
                        <a:pt x="1" y="3"/>
                      </a:cubicBezTo>
                      <a:cubicBezTo>
                        <a:pt x="1" y="3"/>
                        <a:pt x="1" y="2"/>
                        <a:pt x="1" y="2"/>
                      </a:cubicBezTo>
                      <a:cubicBezTo>
                        <a:pt x="1" y="2"/>
                        <a:pt x="1" y="3"/>
                        <a:pt x="1" y="3"/>
                      </a:cubicBezTo>
                      <a:cubicBezTo>
                        <a:pt x="1" y="3"/>
                        <a:pt x="1" y="3"/>
                        <a:pt x="1" y="3"/>
                      </a:cubicBezTo>
                      <a:close/>
                      <a:moveTo>
                        <a:pt x="0" y="2"/>
                      </a:moveTo>
                      <a:cubicBezTo>
                        <a:pt x="1" y="2"/>
                        <a:pt x="1" y="2"/>
                        <a:pt x="1" y="2"/>
                      </a:cubicBezTo>
                      <a:cubicBezTo>
                        <a:pt x="1" y="2"/>
                        <a:pt x="0" y="2"/>
                        <a:pt x="0" y="2"/>
                      </a:cubicBezTo>
                      <a:cubicBezTo>
                        <a:pt x="0" y="2"/>
                        <a:pt x="0" y="2"/>
                        <a:pt x="0" y="2"/>
                      </a:cubicBezTo>
                      <a:close/>
                      <a:moveTo>
                        <a:pt x="7" y="4"/>
                      </a:moveTo>
                      <a:cubicBezTo>
                        <a:pt x="7" y="4"/>
                        <a:pt x="7" y="4"/>
                        <a:pt x="7" y="4"/>
                      </a:cubicBezTo>
                      <a:cubicBezTo>
                        <a:pt x="7" y="4"/>
                        <a:pt x="7" y="4"/>
                        <a:pt x="7" y="4"/>
                      </a:cubicBezTo>
                      <a:cubicBezTo>
                        <a:pt x="7" y="4"/>
                        <a:pt x="6" y="4"/>
                        <a:pt x="6" y="4"/>
                      </a:cubicBezTo>
                      <a:cubicBezTo>
                        <a:pt x="6" y="4"/>
                        <a:pt x="7" y="4"/>
                        <a:pt x="7" y="4"/>
                      </a:cubicBezTo>
                      <a:close/>
                      <a:moveTo>
                        <a:pt x="0" y="1"/>
                      </a:moveTo>
                      <a:cubicBezTo>
                        <a:pt x="0" y="1"/>
                        <a:pt x="0" y="1"/>
                        <a:pt x="0" y="1"/>
                      </a:cubicBezTo>
                      <a:cubicBezTo>
                        <a:pt x="0" y="1"/>
                        <a:pt x="0" y="1"/>
                        <a:pt x="0" y="1"/>
                      </a:cubicBezTo>
                      <a:cubicBezTo>
                        <a:pt x="0" y="1"/>
                        <a:pt x="0" y="0"/>
                        <a:pt x="0" y="0"/>
                      </a:cubicBezTo>
                      <a:cubicBezTo>
                        <a:pt x="0" y="0"/>
                        <a:pt x="0" y="1"/>
                        <a:pt x="0" y="1"/>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45" name="Freeform 696">
                  <a:extLst>
                    <a:ext uri="{FF2B5EF4-FFF2-40B4-BE49-F238E27FC236}">
                      <a16:creationId xmlns:a16="http://schemas.microsoft.com/office/drawing/2014/main" id="{EDBC9DE5-5572-AEC0-BE52-F602E0FD1976}"/>
                    </a:ext>
                  </a:extLst>
                </p:cNvPr>
                <p:cNvSpPr>
                  <a:spLocks noEditPoints="1"/>
                </p:cNvSpPr>
                <p:nvPr/>
              </p:nvSpPr>
              <p:spPr bwMode="auto">
                <a:xfrm>
                  <a:off x="9766300" y="5083175"/>
                  <a:ext cx="325437" cy="150813"/>
                </a:xfrm>
                <a:custGeom>
                  <a:avLst/>
                  <a:gdLst>
                    <a:gd name="T0" fmla="*/ 30 w 78"/>
                    <a:gd name="T1" fmla="*/ 20 h 36"/>
                    <a:gd name="T2" fmla="*/ 29 w 78"/>
                    <a:gd name="T3" fmla="*/ 22 h 36"/>
                    <a:gd name="T4" fmla="*/ 35 w 78"/>
                    <a:gd name="T5" fmla="*/ 23 h 36"/>
                    <a:gd name="T6" fmla="*/ 36 w 78"/>
                    <a:gd name="T7" fmla="*/ 18 h 36"/>
                    <a:gd name="T8" fmla="*/ 34 w 78"/>
                    <a:gd name="T9" fmla="*/ 13 h 36"/>
                    <a:gd name="T10" fmla="*/ 37 w 78"/>
                    <a:gd name="T11" fmla="*/ 14 h 36"/>
                    <a:gd name="T12" fmla="*/ 38 w 78"/>
                    <a:gd name="T13" fmla="*/ 17 h 36"/>
                    <a:gd name="T14" fmla="*/ 39 w 78"/>
                    <a:gd name="T15" fmla="*/ 20 h 36"/>
                    <a:gd name="T16" fmla="*/ 41 w 78"/>
                    <a:gd name="T17" fmla="*/ 21 h 36"/>
                    <a:gd name="T18" fmla="*/ 25 w 78"/>
                    <a:gd name="T19" fmla="*/ 11 h 36"/>
                    <a:gd name="T20" fmla="*/ 21 w 78"/>
                    <a:gd name="T21" fmla="*/ 8 h 36"/>
                    <a:gd name="T22" fmla="*/ 19 w 78"/>
                    <a:gd name="T23" fmla="*/ 7 h 36"/>
                    <a:gd name="T24" fmla="*/ 19 w 78"/>
                    <a:gd name="T25" fmla="*/ 6 h 36"/>
                    <a:gd name="T26" fmla="*/ 21 w 78"/>
                    <a:gd name="T27" fmla="*/ 7 h 36"/>
                    <a:gd name="T28" fmla="*/ 24 w 78"/>
                    <a:gd name="T29" fmla="*/ 9 h 36"/>
                    <a:gd name="T30" fmla="*/ 28 w 78"/>
                    <a:gd name="T31" fmla="*/ 13 h 36"/>
                    <a:gd name="T32" fmla="*/ 27 w 78"/>
                    <a:gd name="T33" fmla="*/ 12 h 36"/>
                    <a:gd name="T34" fmla="*/ 6 w 78"/>
                    <a:gd name="T35" fmla="*/ 0 h 36"/>
                    <a:gd name="T36" fmla="*/ 11 w 78"/>
                    <a:gd name="T37" fmla="*/ 4 h 36"/>
                    <a:gd name="T38" fmla="*/ 14 w 78"/>
                    <a:gd name="T39" fmla="*/ 6 h 36"/>
                    <a:gd name="T40" fmla="*/ 11 w 78"/>
                    <a:gd name="T41" fmla="*/ 5 h 36"/>
                    <a:gd name="T42" fmla="*/ 45 w 78"/>
                    <a:gd name="T43" fmla="*/ 28 h 36"/>
                    <a:gd name="T44" fmla="*/ 41 w 78"/>
                    <a:gd name="T45" fmla="*/ 26 h 36"/>
                    <a:gd name="T46" fmla="*/ 40 w 78"/>
                    <a:gd name="T47" fmla="*/ 27 h 36"/>
                    <a:gd name="T48" fmla="*/ 42 w 78"/>
                    <a:gd name="T49" fmla="*/ 29 h 36"/>
                    <a:gd name="T50" fmla="*/ 16 w 78"/>
                    <a:gd name="T51" fmla="*/ 14 h 36"/>
                    <a:gd name="T52" fmla="*/ 13 w 78"/>
                    <a:gd name="T53" fmla="*/ 12 h 36"/>
                    <a:gd name="T54" fmla="*/ 11 w 78"/>
                    <a:gd name="T55" fmla="*/ 11 h 36"/>
                    <a:gd name="T56" fmla="*/ 14 w 78"/>
                    <a:gd name="T57" fmla="*/ 11 h 36"/>
                    <a:gd name="T58" fmla="*/ 8 w 78"/>
                    <a:gd name="T59" fmla="*/ 10 h 36"/>
                    <a:gd name="T60" fmla="*/ 8 w 78"/>
                    <a:gd name="T61" fmla="*/ 8 h 36"/>
                    <a:gd name="T62" fmla="*/ 17 w 78"/>
                    <a:gd name="T63" fmla="*/ 14 h 36"/>
                    <a:gd name="T64" fmla="*/ 17 w 78"/>
                    <a:gd name="T65" fmla="*/ 13 h 36"/>
                    <a:gd name="T66" fmla="*/ 12 w 78"/>
                    <a:gd name="T67" fmla="*/ 14 h 36"/>
                    <a:gd name="T68" fmla="*/ 1 w 78"/>
                    <a:gd name="T69" fmla="*/ 3 h 36"/>
                    <a:gd name="T70" fmla="*/ 32 w 78"/>
                    <a:gd name="T71" fmla="*/ 17 h 36"/>
                    <a:gd name="T72" fmla="*/ 28 w 78"/>
                    <a:gd name="T73" fmla="*/ 13 h 36"/>
                    <a:gd name="T74" fmla="*/ 13 w 78"/>
                    <a:gd name="T75" fmla="*/ 15 h 36"/>
                    <a:gd name="T76" fmla="*/ 32 w 78"/>
                    <a:gd name="T77" fmla="*/ 17 h 36"/>
                    <a:gd name="T78" fmla="*/ 0 w 78"/>
                    <a:gd name="T79" fmla="*/ 6 h 36"/>
                    <a:gd name="T80" fmla="*/ 3 w 78"/>
                    <a:gd name="T81" fmla="*/ 3 h 36"/>
                    <a:gd name="T82" fmla="*/ 10 w 78"/>
                    <a:gd name="T83" fmla="*/ 11 h 36"/>
                    <a:gd name="T84" fmla="*/ 24 w 78"/>
                    <a:gd name="T85" fmla="*/ 17 h 36"/>
                    <a:gd name="T86" fmla="*/ 42 w 78"/>
                    <a:gd name="T87" fmla="*/ 25 h 36"/>
                    <a:gd name="T88" fmla="*/ 31 w 78"/>
                    <a:gd name="T89" fmla="*/ 16 h 36"/>
                    <a:gd name="T90" fmla="*/ 30 w 78"/>
                    <a:gd name="T91" fmla="*/ 16 h 36"/>
                    <a:gd name="T92" fmla="*/ 13 w 78"/>
                    <a:gd name="T93" fmla="*/ 12 h 36"/>
                    <a:gd name="T94" fmla="*/ 2 w 78"/>
                    <a:gd name="T95" fmla="*/ 4 h 36"/>
                    <a:gd name="T96" fmla="*/ 36 w 78"/>
                    <a:gd name="T97" fmla="*/ 22 h 36"/>
                    <a:gd name="T98" fmla="*/ 21 w 78"/>
                    <a:gd name="T99" fmla="*/ 7 h 36"/>
                    <a:gd name="T100" fmla="*/ 13 w 78"/>
                    <a:gd name="T101" fmla="*/ 12 h 36"/>
                    <a:gd name="T102" fmla="*/ 27 w 78"/>
                    <a:gd name="T103" fmla="*/ 11 h 36"/>
                    <a:gd name="T104" fmla="*/ 22 w 78"/>
                    <a:gd name="T105" fmla="*/ 7 h 36"/>
                    <a:gd name="T106" fmla="*/ 30 w 78"/>
                    <a:gd name="T107" fmla="*/ 16 h 36"/>
                    <a:gd name="T108" fmla="*/ 24 w 78"/>
                    <a:gd name="T109" fmla="*/ 17 h 36"/>
                    <a:gd name="T110" fmla="*/ 43 w 78"/>
                    <a:gd name="T111" fmla="*/ 24 h 36"/>
                    <a:gd name="T112" fmla="*/ 12 w 78"/>
                    <a:gd name="T113" fmla="*/ 12 h 36"/>
                    <a:gd name="T114" fmla="*/ 30 w 78"/>
                    <a:gd name="T115" fmla="*/ 34 h 36"/>
                    <a:gd name="T116" fmla="*/ 34 w 78"/>
                    <a:gd name="T117" fmla="*/ 36 h 36"/>
                    <a:gd name="T118" fmla="*/ 70 w 78"/>
                    <a:gd name="T119" fmla="*/ 29 h 36"/>
                    <a:gd name="T120" fmla="*/ 77 w 78"/>
                    <a:gd name="T121" fmla="*/ 36 h 36"/>
                    <a:gd name="T122" fmla="*/ 70 w 78"/>
                    <a:gd name="T123"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8" h="36">
                      <a:moveTo>
                        <a:pt x="36" y="22"/>
                      </a:moveTo>
                      <a:cubicBezTo>
                        <a:pt x="35" y="22"/>
                        <a:pt x="36" y="22"/>
                        <a:pt x="36" y="22"/>
                      </a:cubicBezTo>
                      <a:cubicBezTo>
                        <a:pt x="36" y="22"/>
                        <a:pt x="35" y="22"/>
                        <a:pt x="35" y="22"/>
                      </a:cubicBezTo>
                      <a:cubicBezTo>
                        <a:pt x="36" y="22"/>
                        <a:pt x="35" y="22"/>
                        <a:pt x="35" y="22"/>
                      </a:cubicBezTo>
                      <a:cubicBezTo>
                        <a:pt x="35" y="22"/>
                        <a:pt x="35" y="22"/>
                        <a:pt x="35" y="22"/>
                      </a:cubicBezTo>
                      <a:cubicBezTo>
                        <a:pt x="35" y="22"/>
                        <a:pt x="35" y="22"/>
                        <a:pt x="35" y="22"/>
                      </a:cubicBezTo>
                      <a:cubicBezTo>
                        <a:pt x="35" y="22"/>
                        <a:pt x="35" y="21"/>
                        <a:pt x="35" y="22"/>
                      </a:cubicBezTo>
                      <a:cubicBezTo>
                        <a:pt x="35" y="22"/>
                        <a:pt x="35" y="22"/>
                        <a:pt x="35" y="21"/>
                      </a:cubicBezTo>
                      <a:cubicBezTo>
                        <a:pt x="35" y="21"/>
                        <a:pt x="34" y="21"/>
                        <a:pt x="34" y="21"/>
                      </a:cubicBezTo>
                      <a:cubicBezTo>
                        <a:pt x="35" y="21"/>
                        <a:pt x="34" y="21"/>
                        <a:pt x="34" y="21"/>
                      </a:cubicBezTo>
                      <a:cubicBezTo>
                        <a:pt x="34" y="21"/>
                        <a:pt x="34" y="21"/>
                        <a:pt x="34" y="21"/>
                      </a:cubicBezTo>
                      <a:cubicBezTo>
                        <a:pt x="34" y="21"/>
                        <a:pt x="34" y="20"/>
                        <a:pt x="34" y="20"/>
                      </a:cubicBezTo>
                      <a:cubicBezTo>
                        <a:pt x="33" y="20"/>
                        <a:pt x="33" y="20"/>
                        <a:pt x="33" y="20"/>
                      </a:cubicBezTo>
                      <a:cubicBezTo>
                        <a:pt x="33" y="20"/>
                        <a:pt x="33" y="20"/>
                        <a:pt x="33" y="20"/>
                      </a:cubicBezTo>
                      <a:cubicBezTo>
                        <a:pt x="33" y="20"/>
                        <a:pt x="33" y="20"/>
                        <a:pt x="33" y="20"/>
                      </a:cubicBezTo>
                      <a:cubicBezTo>
                        <a:pt x="33" y="20"/>
                        <a:pt x="32" y="19"/>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1" y="19"/>
                        <a:pt x="31" y="20"/>
                        <a:pt x="31" y="19"/>
                      </a:cubicBezTo>
                      <a:cubicBezTo>
                        <a:pt x="31" y="19"/>
                        <a:pt x="31" y="20"/>
                        <a:pt x="31" y="20"/>
                      </a:cubicBezTo>
                      <a:cubicBezTo>
                        <a:pt x="31" y="20"/>
                        <a:pt x="31" y="20"/>
                        <a:pt x="30" y="20"/>
                      </a:cubicBezTo>
                      <a:cubicBezTo>
                        <a:pt x="30" y="19"/>
                        <a:pt x="30" y="19"/>
                        <a:pt x="30" y="20"/>
                      </a:cubicBezTo>
                      <a:cubicBezTo>
                        <a:pt x="30" y="20"/>
                        <a:pt x="30" y="20"/>
                        <a:pt x="30" y="20"/>
                      </a:cubicBezTo>
                      <a:cubicBezTo>
                        <a:pt x="30" y="20"/>
                        <a:pt x="30" y="20"/>
                        <a:pt x="30" y="20"/>
                      </a:cubicBezTo>
                      <a:cubicBezTo>
                        <a:pt x="29" y="20"/>
                        <a:pt x="29" y="19"/>
                        <a:pt x="29" y="19"/>
                      </a:cubicBezTo>
                      <a:cubicBezTo>
                        <a:pt x="29" y="19"/>
                        <a:pt x="29" y="19"/>
                        <a:pt x="29" y="19"/>
                      </a:cubicBezTo>
                      <a:cubicBezTo>
                        <a:pt x="29" y="19"/>
                        <a:pt x="29" y="19"/>
                        <a:pt x="29" y="19"/>
                      </a:cubicBezTo>
                      <a:cubicBezTo>
                        <a:pt x="29" y="19"/>
                        <a:pt x="29" y="19"/>
                        <a:pt x="29" y="19"/>
                      </a:cubicBezTo>
                      <a:cubicBezTo>
                        <a:pt x="28" y="19"/>
                        <a:pt x="28" y="19"/>
                        <a:pt x="28" y="18"/>
                      </a:cubicBezTo>
                      <a:cubicBezTo>
                        <a:pt x="28" y="18"/>
                        <a:pt x="28" y="18"/>
                        <a:pt x="28" y="18"/>
                      </a:cubicBezTo>
                      <a:cubicBezTo>
                        <a:pt x="28" y="19"/>
                        <a:pt x="28" y="19"/>
                        <a:pt x="28" y="19"/>
                      </a:cubicBezTo>
                      <a:cubicBezTo>
                        <a:pt x="27" y="19"/>
                        <a:pt x="27" y="19"/>
                        <a:pt x="27" y="19"/>
                      </a:cubicBezTo>
                      <a:cubicBezTo>
                        <a:pt x="27" y="19"/>
                        <a:pt x="27" y="19"/>
                        <a:pt x="27" y="19"/>
                      </a:cubicBezTo>
                      <a:cubicBezTo>
                        <a:pt x="27" y="19"/>
                        <a:pt x="27" y="20"/>
                        <a:pt x="27" y="20"/>
                      </a:cubicBezTo>
                      <a:cubicBezTo>
                        <a:pt x="27" y="20"/>
                        <a:pt x="27" y="20"/>
                        <a:pt x="27" y="20"/>
                      </a:cubicBezTo>
                      <a:cubicBezTo>
                        <a:pt x="27" y="20"/>
                        <a:pt x="27" y="20"/>
                        <a:pt x="27" y="20"/>
                      </a:cubicBezTo>
                      <a:cubicBezTo>
                        <a:pt x="27" y="20"/>
                        <a:pt x="27" y="20"/>
                        <a:pt x="27" y="20"/>
                      </a:cubicBezTo>
                      <a:cubicBezTo>
                        <a:pt x="28" y="20"/>
                        <a:pt x="28" y="21"/>
                        <a:pt x="28" y="21"/>
                      </a:cubicBezTo>
                      <a:cubicBezTo>
                        <a:pt x="28" y="21"/>
                        <a:pt x="28" y="21"/>
                        <a:pt x="28" y="21"/>
                      </a:cubicBezTo>
                      <a:cubicBezTo>
                        <a:pt x="28" y="21"/>
                        <a:pt x="28" y="21"/>
                        <a:pt x="28" y="21"/>
                      </a:cubicBezTo>
                      <a:cubicBezTo>
                        <a:pt x="28" y="21"/>
                        <a:pt x="28" y="21"/>
                        <a:pt x="28" y="21"/>
                      </a:cubicBezTo>
                      <a:cubicBezTo>
                        <a:pt x="28" y="21"/>
                        <a:pt x="28" y="21"/>
                        <a:pt x="28" y="22"/>
                      </a:cubicBezTo>
                      <a:cubicBezTo>
                        <a:pt x="28" y="22"/>
                        <a:pt x="28" y="22"/>
                        <a:pt x="28" y="22"/>
                      </a:cubicBezTo>
                      <a:cubicBezTo>
                        <a:pt x="28" y="22"/>
                        <a:pt x="28" y="22"/>
                        <a:pt x="29" y="22"/>
                      </a:cubicBezTo>
                      <a:cubicBezTo>
                        <a:pt x="29" y="22"/>
                        <a:pt x="29" y="22"/>
                        <a:pt x="29" y="22"/>
                      </a:cubicBezTo>
                      <a:cubicBezTo>
                        <a:pt x="29" y="22"/>
                        <a:pt x="29" y="22"/>
                        <a:pt x="29" y="22"/>
                      </a:cubicBezTo>
                      <a:cubicBezTo>
                        <a:pt x="29" y="22"/>
                        <a:pt x="29" y="22"/>
                        <a:pt x="29" y="22"/>
                      </a:cubicBezTo>
                      <a:cubicBezTo>
                        <a:pt x="29" y="22"/>
                        <a:pt x="30" y="22"/>
                        <a:pt x="30" y="22"/>
                      </a:cubicBezTo>
                      <a:cubicBezTo>
                        <a:pt x="30" y="22"/>
                        <a:pt x="30" y="22"/>
                        <a:pt x="30" y="22"/>
                      </a:cubicBezTo>
                      <a:cubicBezTo>
                        <a:pt x="30" y="22"/>
                        <a:pt x="30" y="22"/>
                        <a:pt x="30" y="22"/>
                      </a:cubicBezTo>
                      <a:cubicBezTo>
                        <a:pt x="30" y="22"/>
                        <a:pt x="30" y="22"/>
                        <a:pt x="30" y="22"/>
                      </a:cubicBezTo>
                      <a:cubicBezTo>
                        <a:pt x="30" y="22"/>
                        <a:pt x="31" y="22"/>
                        <a:pt x="31" y="22"/>
                      </a:cubicBezTo>
                      <a:cubicBezTo>
                        <a:pt x="31" y="22"/>
                        <a:pt x="31" y="22"/>
                        <a:pt x="31" y="22"/>
                      </a:cubicBezTo>
                      <a:cubicBezTo>
                        <a:pt x="31" y="22"/>
                        <a:pt x="31" y="22"/>
                        <a:pt x="32" y="22"/>
                      </a:cubicBezTo>
                      <a:cubicBezTo>
                        <a:pt x="32" y="22"/>
                        <a:pt x="32" y="22"/>
                        <a:pt x="32" y="22"/>
                      </a:cubicBezTo>
                      <a:cubicBezTo>
                        <a:pt x="32" y="22"/>
                        <a:pt x="32" y="22"/>
                        <a:pt x="32" y="22"/>
                      </a:cubicBezTo>
                      <a:cubicBezTo>
                        <a:pt x="32" y="22"/>
                        <a:pt x="32" y="22"/>
                        <a:pt x="32" y="22"/>
                      </a:cubicBezTo>
                      <a:cubicBezTo>
                        <a:pt x="33" y="22"/>
                        <a:pt x="33" y="23"/>
                        <a:pt x="33" y="23"/>
                      </a:cubicBezTo>
                      <a:cubicBezTo>
                        <a:pt x="33" y="23"/>
                        <a:pt x="33" y="23"/>
                        <a:pt x="33" y="23"/>
                      </a:cubicBezTo>
                      <a:cubicBezTo>
                        <a:pt x="33" y="23"/>
                        <a:pt x="33" y="23"/>
                        <a:pt x="33" y="23"/>
                      </a:cubicBezTo>
                      <a:cubicBezTo>
                        <a:pt x="33" y="23"/>
                        <a:pt x="33" y="23"/>
                        <a:pt x="33" y="23"/>
                      </a:cubicBezTo>
                      <a:cubicBezTo>
                        <a:pt x="33"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5" y="23"/>
                        <a:pt x="35" y="23"/>
                      </a:cubicBezTo>
                      <a:cubicBezTo>
                        <a:pt x="35" y="23"/>
                        <a:pt x="35" y="23"/>
                        <a:pt x="35" y="23"/>
                      </a:cubicBezTo>
                      <a:cubicBezTo>
                        <a:pt x="35" y="23"/>
                        <a:pt x="35" y="23"/>
                        <a:pt x="35" y="23"/>
                      </a:cubicBezTo>
                      <a:cubicBezTo>
                        <a:pt x="35" y="23"/>
                        <a:pt x="36" y="23"/>
                        <a:pt x="36" y="23"/>
                      </a:cubicBezTo>
                      <a:cubicBezTo>
                        <a:pt x="36" y="23"/>
                        <a:pt x="36" y="23"/>
                        <a:pt x="36" y="22"/>
                      </a:cubicBezTo>
                      <a:cubicBezTo>
                        <a:pt x="36" y="22"/>
                        <a:pt x="36" y="22"/>
                        <a:pt x="36" y="22"/>
                      </a:cubicBezTo>
                      <a:cubicBezTo>
                        <a:pt x="36" y="22"/>
                        <a:pt x="36" y="22"/>
                        <a:pt x="36" y="22"/>
                      </a:cubicBezTo>
                      <a:close/>
                      <a:moveTo>
                        <a:pt x="39" y="20"/>
                      </a:moveTo>
                      <a:cubicBezTo>
                        <a:pt x="39" y="20"/>
                        <a:pt x="39" y="20"/>
                        <a:pt x="39" y="20"/>
                      </a:cubicBezTo>
                      <a:cubicBezTo>
                        <a:pt x="39" y="20"/>
                        <a:pt x="38" y="20"/>
                        <a:pt x="38" y="20"/>
                      </a:cubicBezTo>
                      <a:cubicBezTo>
                        <a:pt x="38" y="20"/>
                        <a:pt x="38" y="20"/>
                        <a:pt x="38" y="19"/>
                      </a:cubicBezTo>
                      <a:cubicBezTo>
                        <a:pt x="38" y="19"/>
                        <a:pt x="38" y="19"/>
                        <a:pt x="38" y="19"/>
                      </a:cubicBezTo>
                      <a:cubicBezTo>
                        <a:pt x="38" y="19"/>
                        <a:pt x="38" y="19"/>
                        <a:pt x="38" y="19"/>
                      </a:cubicBezTo>
                      <a:cubicBezTo>
                        <a:pt x="38" y="19"/>
                        <a:pt x="38" y="19"/>
                        <a:pt x="38"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8"/>
                        <a:pt x="37" y="18"/>
                      </a:cubicBezTo>
                      <a:cubicBezTo>
                        <a:pt x="37" y="18"/>
                        <a:pt x="37" y="18"/>
                        <a:pt x="37" y="18"/>
                      </a:cubicBezTo>
                      <a:cubicBezTo>
                        <a:pt x="37" y="18"/>
                        <a:pt x="36" y="18"/>
                        <a:pt x="36" y="18"/>
                      </a:cubicBezTo>
                      <a:cubicBezTo>
                        <a:pt x="36" y="18"/>
                        <a:pt x="36" y="18"/>
                        <a:pt x="36" y="18"/>
                      </a:cubicBezTo>
                      <a:cubicBezTo>
                        <a:pt x="36" y="18"/>
                        <a:pt x="36" y="18"/>
                        <a:pt x="36" y="18"/>
                      </a:cubicBezTo>
                      <a:cubicBezTo>
                        <a:pt x="36" y="18"/>
                        <a:pt x="36"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6"/>
                        <a:pt x="35" y="16"/>
                      </a:cubicBezTo>
                      <a:cubicBezTo>
                        <a:pt x="35" y="16"/>
                        <a:pt x="35" y="16"/>
                        <a:pt x="35" y="16"/>
                      </a:cubicBezTo>
                      <a:cubicBezTo>
                        <a:pt x="35" y="16"/>
                        <a:pt x="35" y="16"/>
                        <a:pt x="35" y="16"/>
                      </a:cubicBezTo>
                      <a:cubicBezTo>
                        <a:pt x="35" y="16"/>
                        <a:pt x="35" y="16"/>
                        <a:pt x="35" y="16"/>
                      </a:cubicBezTo>
                      <a:cubicBezTo>
                        <a:pt x="35" y="16"/>
                        <a:pt x="35" y="15"/>
                        <a:pt x="35" y="15"/>
                      </a:cubicBezTo>
                      <a:cubicBezTo>
                        <a:pt x="35" y="15"/>
                        <a:pt x="35" y="15"/>
                        <a:pt x="35" y="15"/>
                      </a:cubicBezTo>
                      <a:cubicBezTo>
                        <a:pt x="35" y="15"/>
                        <a:pt x="35" y="15"/>
                        <a:pt x="35" y="15"/>
                      </a:cubicBezTo>
                      <a:cubicBezTo>
                        <a:pt x="35" y="15"/>
                        <a:pt x="35" y="15"/>
                        <a:pt x="35" y="15"/>
                      </a:cubicBezTo>
                      <a:cubicBezTo>
                        <a:pt x="35" y="14"/>
                        <a:pt x="35" y="14"/>
                        <a:pt x="35" y="14"/>
                      </a:cubicBezTo>
                      <a:cubicBezTo>
                        <a:pt x="35" y="14"/>
                        <a:pt x="35" y="14"/>
                        <a:pt x="35" y="14"/>
                      </a:cubicBezTo>
                      <a:cubicBezTo>
                        <a:pt x="34" y="14"/>
                        <a:pt x="34"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3"/>
                        <a:pt x="35" y="13"/>
                        <a:pt x="35" y="13"/>
                      </a:cubicBezTo>
                      <a:cubicBezTo>
                        <a:pt x="35" y="13"/>
                        <a:pt x="34" y="13"/>
                        <a:pt x="34" y="13"/>
                      </a:cubicBezTo>
                      <a:cubicBezTo>
                        <a:pt x="34" y="13"/>
                        <a:pt x="34" y="13"/>
                        <a:pt x="34" y="13"/>
                      </a:cubicBezTo>
                      <a:cubicBezTo>
                        <a:pt x="34" y="13"/>
                        <a:pt x="34" y="13"/>
                        <a:pt x="34" y="13"/>
                      </a:cubicBezTo>
                      <a:cubicBezTo>
                        <a:pt x="34" y="12"/>
                        <a:pt x="34" y="12"/>
                        <a:pt x="34" y="12"/>
                      </a:cubicBezTo>
                      <a:cubicBezTo>
                        <a:pt x="34" y="12"/>
                        <a:pt x="34" y="12"/>
                        <a:pt x="34" y="12"/>
                      </a:cubicBezTo>
                      <a:cubicBezTo>
                        <a:pt x="34"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6" y="13"/>
                      </a:cubicBezTo>
                      <a:cubicBezTo>
                        <a:pt x="36" y="13"/>
                        <a:pt x="36" y="13"/>
                        <a:pt x="36" y="13"/>
                      </a:cubicBezTo>
                      <a:cubicBezTo>
                        <a:pt x="36" y="13"/>
                        <a:pt x="36" y="13"/>
                        <a:pt x="36" y="13"/>
                      </a:cubicBezTo>
                      <a:cubicBezTo>
                        <a:pt x="36" y="13"/>
                        <a:pt x="36" y="13"/>
                        <a:pt x="36" y="13"/>
                      </a:cubicBezTo>
                      <a:cubicBezTo>
                        <a:pt x="36" y="13"/>
                        <a:pt x="36" y="13"/>
                        <a:pt x="36" y="13"/>
                      </a:cubicBezTo>
                      <a:cubicBezTo>
                        <a:pt x="36" y="13"/>
                        <a:pt x="36" y="13"/>
                        <a:pt x="36" y="13"/>
                      </a:cubicBezTo>
                      <a:cubicBezTo>
                        <a:pt x="36" y="14"/>
                        <a:pt x="36" y="14"/>
                        <a:pt x="36" y="14"/>
                      </a:cubicBezTo>
                      <a:cubicBezTo>
                        <a:pt x="37" y="14"/>
                        <a:pt x="37" y="14"/>
                        <a:pt x="37" y="14"/>
                      </a:cubicBezTo>
                      <a:cubicBezTo>
                        <a:pt x="37" y="14"/>
                        <a:pt x="37" y="14"/>
                        <a:pt x="37" y="14"/>
                      </a:cubicBezTo>
                      <a:cubicBezTo>
                        <a:pt x="37" y="14"/>
                        <a:pt x="37" y="14"/>
                        <a:pt x="37" y="14"/>
                      </a:cubicBezTo>
                      <a:cubicBezTo>
                        <a:pt x="37" y="15"/>
                        <a:pt x="37" y="15"/>
                        <a:pt x="37" y="15"/>
                      </a:cubicBezTo>
                      <a:cubicBezTo>
                        <a:pt x="36" y="15"/>
                        <a:pt x="36" y="15"/>
                        <a:pt x="36" y="15"/>
                      </a:cubicBezTo>
                      <a:cubicBezTo>
                        <a:pt x="37" y="15"/>
                        <a:pt x="37" y="15"/>
                        <a:pt x="36" y="15"/>
                      </a:cubicBezTo>
                      <a:cubicBezTo>
                        <a:pt x="36" y="15"/>
                        <a:pt x="36" y="15"/>
                        <a:pt x="36" y="15"/>
                      </a:cubicBezTo>
                      <a:cubicBezTo>
                        <a:pt x="36" y="15"/>
                        <a:pt x="36" y="15"/>
                        <a:pt x="36" y="15"/>
                      </a:cubicBezTo>
                      <a:cubicBezTo>
                        <a:pt x="36" y="15"/>
                        <a:pt x="36"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8" y="16"/>
                        <a:pt x="38" y="16"/>
                        <a:pt x="38" y="16"/>
                      </a:cubicBezTo>
                      <a:cubicBezTo>
                        <a:pt x="38" y="16"/>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8"/>
                        <a:pt x="38" y="18"/>
                      </a:cubicBezTo>
                      <a:cubicBezTo>
                        <a:pt x="38" y="18"/>
                        <a:pt x="38" y="18"/>
                        <a:pt x="38" y="18"/>
                      </a:cubicBezTo>
                      <a:cubicBezTo>
                        <a:pt x="38" y="18"/>
                        <a:pt x="38" y="18"/>
                        <a:pt x="38" y="18"/>
                      </a:cubicBezTo>
                      <a:cubicBezTo>
                        <a:pt x="38" y="18"/>
                        <a:pt x="39" y="18"/>
                        <a:pt x="38" y="18"/>
                      </a:cubicBezTo>
                      <a:cubicBezTo>
                        <a:pt x="38" y="18"/>
                        <a:pt x="39" y="18"/>
                        <a:pt x="39" y="18"/>
                      </a:cubicBezTo>
                      <a:cubicBezTo>
                        <a:pt x="39" y="18"/>
                        <a:pt x="38" y="18"/>
                        <a:pt x="38" y="18"/>
                      </a:cubicBezTo>
                      <a:cubicBezTo>
                        <a:pt x="38" y="18"/>
                        <a:pt x="38" y="18"/>
                        <a:pt x="38" y="18"/>
                      </a:cubicBezTo>
                      <a:cubicBezTo>
                        <a:pt x="39" y="18"/>
                        <a:pt x="39" y="19"/>
                        <a:pt x="39" y="19"/>
                      </a:cubicBezTo>
                      <a:cubicBezTo>
                        <a:pt x="39" y="19"/>
                        <a:pt x="39" y="19"/>
                        <a:pt x="39" y="19"/>
                      </a:cubicBezTo>
                      <a:cubicBezTo>
                        <a:pt x="38" y="19"/>
                        <a:pt x="38" y="19"/>
                        <a:pt x="38" y="19"/>
                      </a:cubicBezTo>
                      <a:cubicBezTo>
                        <a:pt x="38" y="19"/>
                        <a:pt x="38" y="19"/>
                        <a:pt x="38" y="19"/>
                      </a:cubicBezTo>
                      <a:cubicBezTo>
                        <a:pt x="38" y="19"/>
                        <a:pt x="38" y="19"/>
                        <a:pt x="38" y="19"/>
                      </a:cubicBezTo>
                      <a:cubicBezTo>
                        <a:pt x="38" y="19"/>
                        <a:pt x="38" y="19"/>
                        <a:pt x="39" y="19"/>
                      </a:cubicBezTo>
                      <a:cubicBezTo>
                        <a:pt x="39" y="19"/>
                        <a:pt x="39" y="19"/>
                        <a:pt x="39" y="19"/>
                      </a:cubicBezTo>
                      <a:cubicBezTo>
                        <a:pt x="39" y="19"/>
                        <a:pt x="39" y="19"/>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40" y="20"/>
                        <a:pt x="39" y="20"/>
                        <a:pt x="39" y="20"/>
                      </a:cubicBezTo>
                      <a:cubicBezTo>
                        <a:pt x="39" y="20"/>
                        <a:pt x="39" y="20"/>
                        <a:pt x="39" y="20"/>
                      </a:cubicBezTo>
                      <a:cubicBezTo>
                        <a:pt x="39" y="20"/>
                        <a:pt x="39" y="20"/>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40" y="19"/>
                        <a:pt x="40" y="19"/>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1" y="20"/>
                        <a:pt x="41" y="21"/>
                        <a:pt x="41" y="21"/>
                      </a:cubicBezTo>
                      <a:cubicBezTo>
                        <a:pt x="41" y="21"/>
                        <a:pt x="41" y="21"/>
                        <a:pt x="41" y="21"/>
                      </a:cubicBezTo>
                      <a:cubicBezTo>
                        <a:pt x="40" y="21"/>
                        <a:pt x="41" y="21"/>
                        <a:pt x="41" y="21"/>
                      </a:cubicBezTo>
                      <a:cubicBezTo>
                        <a:pt x="41" y="21"/>
                        <a:pt x="41" y="22"/>
                        <a:pt x="41" y="22"/>
                      </a:cubicBezTo>
                      <a:cubicBezTo>
                        <a:pt x="41" y="22"/>
                        <a:pt x="41" y="22"/>
                        <a:pt x="41" y="22"/>
                      </a:cubicBezTo>
                      <a:cubicBezTo>
                        <a:pt x="40" y="21"/>
                        <a:pt x="40" y="21"/>
                        <a:pt x="40" y="21"/>
                      </a:cubicBezTo>
                      <a:cubicBezTo>
                        <a:pt x="40" y="21"/>
                        <a:pt x="40" y="21"/>
                        <a:pt x="40" y="21"/>
                      </a:cubicBezTo>
                      <a:cubicBezTo>
                        <a:pt x="40" y="21"/>
                        <a:pt x="40" y="21"/>
                        <a:pt x="40" y="21"/>
                      </a:cubicBezTo>
                      <a:cubicBezTo>
                        <a:pt x="40" y="21"/>
                        <a:pt x="40" y="21"/>
                        <a:pt x="40" y="21"/>
                      </a:cubicBezTo>
                      <a:cubicBezTo>
                        <a:pt x="39" y="21"/>
                        <a:pt x="40" y="21"/>
                        <a:pt x="40" y="21"/>
                      </a:cubicBezTo>
                      <a:cubicBezTo>
                        <a:pt x="40" y="21"/>
                        <a:pt x="40" y="21"/>
                        <a:pt x="39" y="21"/>
                      </a:cubicBezTo>
                      <a:cubicBezTo>
                        <a:pt x="39" y="21"/>
                        <a:pt x="39" y="21"/>
                        <a:pt x="39" y="21"/>
                      </a:cubicBezTo>
                      <a:cubicBezTo>
                        <a:pt x="39" y="21"/>
                        <a:pt x="39" y="21"/>
                        <a:pt x="39" y="20"/>
                      </a:cubicBezTo>
                      <a:cubicBezTo>
                        <a:pt x="39" y="20"/>
                        <a:pt x="39" y="20"/>
                        <a:pt x="39" y="20"/>
                      </a:cubicBezTo>
                      <a:cubicBezTo>
                        <a:pt x="39" y="20"/>
                        <a:pt x="39" y="20"/>
                        <a:pt x="39" y="20"/>
                      </a:cubicBezTo>
                      <a:close/>
                      <a:moveTo>
                        <a:pt x="27" y="12"/>
                      </a:moveTo>
                      <a:cubicBezTo>
                        <a:pt x="27" y="12"/>
                        <a:pt x="27" y="12"/>
                        <a:pt x="27" y="12"/>
                      </a:cubicBezTo>
                      <a:cubicBezTo>
                        <a:pt x="27" y="12"/>
                        <a:pt x="26" y="12"/>
                        <a:pt x="26" y="12"/>
                      </a:cubicBezTo>
                      <a:cubicBezTo>
                        <a:pt x="26" y="12"/>
                        <a:pt x="26" y="12"/>
                        <a:pt x="26" y="12"/>
                      </a:cubicBezTo>
                      <a:cubicBezTo>
                        <a:pt x="26" y="12"/>
                        <a:pt x="25" y="12"/>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4" y="11"/>
                      </a:cubicBezTo>
                      <a:cubicBezTo>
                        <a:pt x="24" y="11"/>
                        <a:pt x="24" y="11"/>
                        <a:pt x="24" y="11"/>
                      </a:cubicBezTo>
                      <a:cubicBezTo>
                        <a:pt x="24" y="11"/>
                        <a:pt x="24" y="11"/>
                        <a:pt x="24" y="11"/>
                      </a:cubicBezTo>
                      <a:cubicBezTo>
                        <a:pt x="24" y="11"/>
                        <a:pt x="24" y="11"/>
                        <a:pt x="24" y="10"/>
                      </a:cubicBezTo>
                      <a:cubicBezTo>
                        <a:pt x="24" y="11"/>
                        <a:pt x="24"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2" y="10"/>
                      </a:cubicBezTo>
                      <a:cubicBezTo>
                        <a:pt x="22" y="10"/>
                        <a:pt x="22" y="10"/>
                        <a:pt x="22" y="10"/>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1" y="9"/>
                        <a:pt x="21" y="9"/>
                      </a:cubicBezTo>
                      <a:cubicBezTo>
                        <a:pt x="21" y="9"/>
                        <a:pt x="21" y="9"/>
                        <a:pt x="21" y="9"/>
                      </a:cubicBezTo>
                      <a:cubicBezTo>
                        <a:pt x="21" y="9"/>
                        <a:pt x="21" y="9"/>
                        <a:pt x="21" y="8"/>
                      </a:cubicBezTo>
                      <a:cubicBezTo>
                        <a:pt x="21" y="8"/>
                        <a:pt x="21" y="8"/>
                        <a:pt x="21" y="8"/>
                      </a:cubicBezTo>
                      <a:cubicBezTo>
                        <a:pt x="21" y="9"/>
                        <a:pt x="21" y="8"/>
                        <a:pt x="21" y="8"/>
                      </a:cubicBezTo>
                      <a:cubicBezTo>
                        <a:pt x="21" y="8"/>
                        <a:pt x="21" y="8"/>
                        <a:pt x="21" y="8"/>
                      </a:cubicBezTo>
                      <a:cubicBezTo>
                        <a:pt x="21" y="8"/>
                        <a:pt x="21" y="8"/>
                        <a:pt x="21" y="8"/>
                      </a:cubicBezTo>
                      <a:cubicBezTo>
                        <a:pt x="21" y="8"/>
                        <a:pt x="21" y="8"/>
                        <a:pt x="21" y="8"/>
                      </a:cubicBezTo>
                      <a:cubicBezTo>
                        <a:pt x="21" y="8"/>
                        <a:pt x="20" y="8"/>
                        <a:pt x="21" y="8"/>
                      </a:cubicBezTo>
                      <a:cubicBezTo>
                        <a:pt x="21" y="8"/>
                        <a:pt x="21" y="8"/>
                        <a:pt x="21" y="8"/>
                      </a:cubicBezTo>
                      <a:cubicBezTo>
                        <a:pt x="20" y="8"/>
                        <a:pt x="20" y="8"/>
                        <a:pt x="20" y="8"/>
                      </a:cubicBezTo>
                      <a:cubicBezTo>
                        <a:pt x="20" y="8"/>
                        <a:pt x="20" y="8"/>
                        <a:pt x="20" y="8"/>
                      </a:cubicBezTo>
                      <a:cubicBezTo>
                        <a:pt x="20" y="8"/>
                        <a:pt x="20" y="8"/>
                        <a:pt x="20" y="8"/>
                      </a:cubicBezTo>
                      <a:cubicBezTo>
                        <a:pt x="20" y="7"/>
                        <a:pt x="20" y="8"/>
                        <a:pt x="20" y="8"/>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8"/>
                        <a:pt x="20" y="8"/>
                        <a:pt x="20" y="7"/>
                      </a:cubicBezTo>
                      <a:cubicBezTo>
                        <a:pt x="20" y="7"/>
                        <a:pt x="20" y="7"/>
                        <a:pt x="20" y="7"/>
                      </a:cubicBezTo>
                      <a:cubicBezTo>
                        <a:pt x="20" y="7"/>
                        <a:pt x="20" y="7"/>
                        <a:pt x="20" y="7"/>
                      </a:cubicBezTo>
                      <a:cubicBezTo>
                        <a:pt x="20"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8" y="6"/>
                        <a:pt x="18" y="6"/>
                      </a:cubicBezTo>
                      <a:cubicBezTo>
                        <a:pt x="18" y="6"/>
                        <a:pt x="18" y="6"/>
                        <a:pt x="19" y="6"/>
                      </a:cubicBezTo>
                      <a:cubicBezTo>
                        <a:pt x="19" y="6"/>
                        <a:pt x="19" y="6"/>
                        <a:pt x="19" y="6"/>
                      </a:cubicBezTo>
                      <a:cubicBezTo>
                        <a:pt x="19" y="7"/>
                        <a:pt x="19" y="7"/>
                        <a:pt x="19" y="7"/>
                      </a:cubicBezTo>
                      <a:cubicBezTo>
                        <a:pt x="19" y="6"/>
                        <a:pt x="19" y="6"/>
                        <a:pt x="19" y="6"/>
                      </a:cubicBezTo>
                      <a:cubicBezTo>
                        <a:pt x="19" y="6"/>
                        <a:pt x="19" y="6"/>
                        <a:pt x="19" y="6"/>
                      </a:cubicBezTo>
                      <a:cubicBezTo>
                        <a:pt x="19" y="6"/>
                        <a:pt x="19" y="6"/>
                        <a:pt x="19" y="6"/>
                      </a:cubicBezTo>
                      <a:cubicBezTo>
                        <a:pt x="19" y="6"/>
                        <a:pt x="19" y="7"/>
                        <a:pt x="19" y="7"/>
                      </a:cubicBezTo>
                      <a:cubicBezTo>
                        <a:pt x="19" y="6"/>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1" y="7"/>
                      </a:cubicBezTo>
                      <a:cubicBezTo>
                        <a:pt x="21" y="7"/>
                        <a:pt x="21" y="7"/>
                        <a:pt x="21" y="7"/>
                      </a:cubicBezTo>
                      <a:cubicBezTo>
                        <a:pt x="21" y="7"/>
                        <a:pt x="21" y="7"/>
                        <a:pt x="21" y="7"/>
                      </a:cubicBezTo>
                      <a:cubicBezTo>
                        <a:pt x="21" y="7"/>
                        <a:pt x="21" y="7"/>
                        <a:pt x="21" y="7"/>
                      </a:cubicBezTo>
                      <a:cubicBezTo>
                        <a:pt x="21" y="7"/>
                        <a:pt x="21" y="7"/>
                        <a:pt x="21" y="7"/>
                      </a:cubicBezTo>
                      <a:cubicBezTo>
                        <a:pt x="22" y="7"/>
                        <a:pt x="22" y="7"/>
                        <a:pt x="22" y="7"/>
                      </a:cubicBezTo>
                      <a:cubicBezTo>
                        <a:pt x="22" y="7"/>
                        <a:pt x="22" y="7"/>
                        <a:pt x="22" y="7"/>
                      </a:cubicBezTo>
                      <a:cubicBezTo>
                        <a:pt x="22" y="7"/>
                        <a:pt x="22" y="7"/>
                        <a:pt x="22" y="7"/>
                      </a:cubicBezTo>
                      <a:cubicBezTo>
                        <a:pt x="22" y="8"/>
                        <a:pt x="22" y="8"/>
                        <a:pt x="22" y="8"/>
                      </a:cubicBezTo>
                      <a:cubicBezTo>
                        <a:pt x="22" y="8"/>
                        <a:pt x="22" y="8"/>
                        <a:pt x="23" y="8"/>
                      </a:cubicBezTo>
                      <a:cubicBezTo>
                        <a:pt x="23" y="8"/>
                        <a:pt x="23" y="8"/>
                        <a:pt x="23" y="8"/>
                      </a:cubicBezTo>
                      <a:cubicBezTo>
                        <a:pt x="23" y="8"/>
                        <a:pt x="23" y="8"/>
                        <a:pt x="23" y="8"/>
                      </a:cubicBezTo>
                      <a:cubicBezTo>
                        <a:pt x="23" y="8"/>
                        <a:pt x="23" y="8"/>
                        <a:pt x="23" y="8"/>
                      </a:cubicBezTo>
                      <a:cubicBezTo>
                        <a:pt x="23" y="8"/>
                        <a:pt x="23" y="8"/>
                        <a:pt x="23" y="9"/>
                      </a:cubicBezTo>
                      <a:cubicBezTo>
                        <a:pt x="23" y="9"/>
                        <a:pt x="23" y="9"/>
                        <a:pt x="23" y="9"/>
                      </a:cubicBezTo>
                      <a:cubicBezTo>
                        <a:pt x="23" y="9"/>
                        <a:pt x="23" y="9"/>
                        <a:pt x="23" y="9"/>
                      </a:cubicBezTo>
                      <a:cubicBezTo>
                        <a:pt x="23" y="9"/>
                        <a:pt x="23" y="9"/>
                        <a:pt x="23"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5" y="9"/>
                      </a:cubicBezTo>
                      <a:cubicBezTo>
                        <a:pt x="25" y="9"/>
                        <a:pt x="25" y="9"/>
                        <a:pt x="25" y="9"/>
                      </a:cubicBezTo>
                      <a:cubicBezTo>
                        <a:pt x="25" y="9"/>
                        <a:pt x="25" y="9"/>
                        <a:pt x="25" y="9"/>
                      </a:cubicBezTo>
                      <a:cubicBezTo>
                        <a:pt x="25" y="9"/>
                        <a:pt x="24" y="9"/>
                        <a:pt x="24" y="9"/>
                      </a:cubicBezTo>
                      <a:cubicBezTo>
                        <a:pt x="25" y="9"/>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7" y="10"/>
                        <a:pt x="27" y="10"/>
                        <a:pt x="27" y="10"/>
                      </a:cubicBezTo>
                      <a:cubicBezTo>
                        <a:pt x="27" y="10"/>
                        <a:pt x="27" y="11"/>
                        <a:pt x="27" y="11"/>
                      </a:cubicBezTo>
                      <a:cubicBezTo>
                        <a:pt x="27" y="11"/>
                        <a:pt x="27" y="11"/>
                        <a:pt x="27" y="11"/>
                      </a:cubicBezTo>
                      <a:cubicBezTo>
                        <a:pt x="27" y="11"/>
                        <a:pt x="28" y="11"/>
                        <a:pt x="28" y="11"/>
                      </a:cubicBezTo>
                      <a:cubicBezTo>
                        <a:pt x="28" y="11"/>
                        <a:pt x="28" y="11"/>
                        <a:pt x="28" y="11"/>
                      </a:cubicBezTo>
                      <a:cubicBezTo>
                        <a:pt x="28" y="11"/>
                        <a:pt x="28" y="12"/>
                        <a:pt x="28" y="12"/>
                      </a:cubicBezTo>
                      <a:cubicBezTo>
                        <a:pt x="28" y="12"/>
                        <a:pt x="29" y="12"/>
                        <a:pt x="29" y="12"/>
                      </a:cubicBezTo>
                      <a:cubicBezTo>
                        <a:pt x="29" y="12"/>
                        <a:pt x="29" y="12"/>
                        <a:pt x="29" y="12"/>
                      </a:cubicBezTo>
                      <a:cubicBezTo>
                        <a:pt x="29" y="12"/>
                        <a:pt x="29" y="12"/>
                        <a:pt x="29" y="12"/>
                      </a:cubicBezTo>
                      <a:cubicBezTo>
                        <a:pt x="29" y="12"/>
                        <a:pt x="29" y="12"/>
                        <a:pt x="29" y="13"/>
                      </a:cubicBezTo>
                      <a:cubicBezTo>
                        <a:pt x="29" y="13"/>
                        <a:pt x="29" y="13"/>
                        <a:pt x="29" y="13"/>
                      </a:cubicBezTo>
                      <a:cubicBezTo>
                        <a:pt x="28" y="12"/>
                        <a:pt x="28" y="13"/>
                        <a:pt x="28" y="13"/>
                      </a:cubicBezTo>
                      <a:cubicBezTo>
                        <a:pt x="28"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4"/>
                        <a:pt x="29" y="14"/>
                      </a:cubicBezTo>
                      <a:cubicBezTo>
                        <a:pt x="29" y="14"/>
                        <a:pt x="29" y="14"/>
                        <a:pt x="29" y="14"/>
                      </a:cubicBezTo>
                      <a:cubicBezTo>
                        <a:pt x="29" y="14"/>
                        <a:pt x="29" y="14"/>
                        <a:pt x="29" y="14"/>
                      </a:cubicBezTo>
                      <a:cubicBezTo>
                        <a:pt x="29" y="14"/>
                        <a:pt x="29" y="14"/>
                        <a:pt x="29" y="13"/>
                      </a:cubicBezTo>
                      <a:cubicBezTo>
                        <a:pt x="29" y="13"/>
                        <a:pt x="29" y="13"/>
                        <a:pt x="29" y="13"/>
                      </a:cubicBezTo>
                      <a:cubicBezTo>
                        <a:pt x="29" y="13"/>
                        <a:pt x="29"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2"/>
                        <a:pt x="28" y="12"/>
                      </a:cubicBezTo>
                      <a:cubicBezTo>
                        <a:pt x="27" y="12"/>
                        <a:pt x="27" y="12"/>
                        <a:pt x="27" y="12"/>
                      </a:cubicBezTo>
                      <a:cubicBezTo>
                        <a:pt x="27" y="12"/>
                        <a:pt x="27" y="12"/>
                        <a:pt x="27" y="12"/>
                      </a:cubicBezTo>
                      <a:cubicBezTo>
                        <a:pt x="27" y="12"/>
                        <a:pt x="27" y="12"/>
                        <a:pt x="27" y="12"/>
                      </a:cubicBezTo>
                      <a:cubicBezTo>
                        <a:pt x="27" y="12"/>
                        <a:pt x="27" y="12"/>
                        <a:pt x="27" y="12"/>
                      </a:cubicBezTo>
                      <a:close/>
                      <a:moveTo>
                        <a:pt x="9" y="5"/>
                      </a:moveTo>
                      <a:cubicBezTo>
                        <a:pt x="9" y="5"/>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8" y="4"/>
                      </a:cubicBezTo>
                      <a:cubicBezTo>
                        <a:pt x="8" y="4"/>
                        <a:pt x="8" y="3"/>
                        <a:pt x="8" y="3"/>
                      </a:cubicBezTo>
                      <a:cubicBezTo>
                        <a:pt x="8" y="3"/>
                        <a:pt x="8" y="3"/>
                        <a:pt x="8" y="3"/>
                      </a:cubicBezTo>
                      <a:cubicBezTo>
                        <a:pt x="8" y="3"/>
                        <a:pt x="8" y="3"/>
                        <a:pt x="8" y="3"/>
                      </a:cubicBezTo>
                      <a:cubicBezTo>
                        <a:pt x="8" y="2"/>
                        <a:pt x="7" y="2"/>
                        <a:pt x="7" y="2"/>
                      </a:cubicBezTo>
                      <a:cubicBezTo>
                        <a:pt x="7" y="2"/>
                        <a:pt x="7" y="2"/>
                        <a:pt x="7" y="2"/>
                      </a:cubicBezTo>
                      <a:cubicBezTo>
                        <a:pt x="7" y="2"/>
                        <a:pt x="7" y="2"/>
                        <a:pt x="7" y="2"/>
                      </a:cubicBezTo>
                      <a:cubicBezTo>
                        <a:pt x="7" y="2"/>
                        <a:pt x="7" y="2"/>
                        <a:pt x="7" y="2"/>
                      </a:cubicBezTo>
                      <a:cubicBezTo>
                        <a:pt x="7" y="2"/>
                        <a:pt x="6" y="2"/>
                        <a:pt x="6" y="2"/>
                      </a:cubicBezTo>
                      <a:cubicBezTo>
                        <a:pt x="6" y="2"/>
                        <a:pt x="6" y="2"/>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0"/>
                      </a:cubicBezTo>
                      <a:cubicBezTo>
                        <a:pt x="6" y="0"/>
                        <a:pt x="6" y="0"/>
                        <a:pt x="6" y="0"/>
                      </a:cubicBezTo>
                      <a:cubicBezTo>
                        <a:pt x="6" y="0"/>
                        <a:pt x="6" y="0"/>
                        <a:pt x="6" y="0"/>
                      </a:cubicBezTo>
                      <a:cubicBezTo>
                        <a:pt x="6" y="0"/>
                        <a:pt x="6" y="0"/>
                        <a:pt x="6" y="0"/>
                      </a:cubicBezTo>
                      <a:cubicBezTo>
                        <a:pt x="7" y="0"/>
                        <a:pt x="7" y="0"/>
                        <a:pt x="7" y="0"/>
                      </a:cubicBezTo>
                      <a:cubicBezTo>
                        <a:pt x="7" y="1"/>
                        <a:pt x="7" y="1"/>
                        <a:pt x="7" y="1"/>
                      </a:cubicBezTo>
                      <a:cubicBezTo>
                        <a:pt x="7" y="1"/>
                        <a:pt x="7" y="1"/>
                        <a:pt x="7" y="1"/>
                      </a:cubicBezTo>
                      <a:cubicBezTo>
                        <a:pt x="7" y="1"/>
                        <a:pt x="7" y="1"/>
                        <a:pt x="8" y="1"/>
                      </a:cubicBezTo>
                      <a:cubicBezTo>
                        <a:pt x="8" y="1"/>
                        <a:pt x="8" y="1"/>
                        <a:pt x="8" y="1"/>
                      </a:cubicBezTo>
                      <a:cubicBezTo>
                        <a:pt x="8" y="1"/>
                        <a:pt x="8" y="1"/>
                        <a:pt x="8" y="1"/>
                      </a:cubicBezTo>
                      <a:cubicBezTo>
                        <a:pt x="8" y="1"/>
                        <a:pt x="8" y="1"/>
                        <a:pt x="8" y="1"/>
                      </a:cubicBezTo>
                      <a:cubicBezTo>
                        <a:pt x="8" y="1"/>
                        <a:pt x="8" y="2"/>
                        <a:pt x="8" y="2"/>
                      </a:cubicBezTo>
                      <a:cubicBezTo>
                        <a:pt x="8" y="2"/>
                        <a:pt x="9" y="2"/>
                        <a:pt x="9" y="2"/>
                      </a:cubicBezTo>
                      <a:cubicBezTo>
                        <a:pt x="9" y="2"/>
                        <a:pt x="9" y="2"/>
                        <a:pt x="9" y="2"/>
                      </a:cubicBezTo>
                      <a:cubicBezTo>
                        <a:pt x="9" y="2"/>
                        <a:pt x="9" y="2"/>
                        <a:pt x="9" y="2"/>
                      </a:cubicBezTo>
                      <a:cubicBezTo>
                        <a:pt x="10" y="2"/>
                        <a:pt x="10" y="2"/>
                        <a:pt x="10" y="2"/>
                      </a:cubicBezTo>
                      <a:cubicBezTo>
                        <a:pt x="10" y="2"/>
                        <a:pt x="10" y="2"/>
                        <a:pt x="10" y="2"/>
                      </a:cubicBezTo>
                      <a:cubicBezTo>
                        <a:pt x="10" y="2"/>
                        <a:pt x="10" y="2"/>
                        <a:pt x="10" y="2"/>
                      </a:cubicBezTo>
                      <a:cubicBezTo>
                        <a:pt x="10" y="2"/>
                        <a:pt x="10" y="2"/>
                        <a:pt x="10" y="2"/>
                      </a:cubicBezTo>
                      <a:cubicBezTo>
                        <a:pt x="10" y="3"/>
                        <a:pt x="10" y="3"/>
                        <a:pt x="10" y="3"/>
                      </a:cubicBezTo>
                      <a:cubicBezTo>
                        <a:pt x="11" y="3"/>
                        <a:pt x="11" y="3"/>
                        <a:pt x="11" y="3"/>
                      </a:cubicBezTo>
                      <a:cubicBezTo>
                        <a:pt x="11" y="3"/>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2" y="4"/>
                      </a:cubicBezTo>
                      <a:cubicBezTo>
                        <a:pt x="12" y="4"/>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4" y="5"/>
                      </a:cubicBezTo>
                      <a:cubicBezTo>
                        <a:pt x="14" y="5"/>
                        <a:pt x="14" y="5"/>
                        <a:pt x="14" y="5"/>
                      </a:cubicBezTo>
                      <a:cubicBezTo>
                        <a:pt x="14" y="5"/>
                        <a:pt x="14" y="5"/>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2" y="6"/>
                      </a:cubicBezTo>
                      <a:cubicBezTo>
                        <a:pt x="12" y="6"/>
                        <a:pt x="12" y="6"/>
                        <a:pt x="12" y="6"/>
                      </a:cubicBezTo>
                      <a:cubicBezTo>
                        <a:pt x="12" y="6"/>
                        <a:pt x="12" y="6"/>
                        <a:pt x="12" y="5"/>
                      </a:cubicBezTo>
                      <a:cubicBezTo>
                        <a:pt x="12" y="5"/>
                        <a:pt x="12" y="5"/>
                        <a:pt x="12" y="5"/>
                      </a:cubicBezTo>
                      <a:cubicBezTo>
                        <a:pt x="12" y="5"/>
                        <a:pt x="12" y="5"/>
                        <a:pt x="12" y="5"/>
                      </a:cubicBezTo>
                      <a:cubicBezTo>
                        <a:pt x="12" y="5"/>
                        <a:pt x="12" y="6"/>
                        <a:pt x="12" y="5"/>
                      </a:cubicBezTo>
                      <a:cubicBezTo>
                        <a:pt x="12" y="5"/>
                        <a:pt x="12" y="5"/>
                        <a:pt x="11" y="5"/>
                      </a:cubicBezTo>
                      <a:cubicBezTo>
                        <a:pt x="11" y="6"/>
                        <a:pt x="11" y="6"/>
                        <a:pt x="11" y="5"/>
                      </a:cubicBezTo>
                      <a:cubicBezTo>
                        <a:pt x="11" y="5"/>
                        <a:pt x="11" y="5"/>
                        <a:pt x="11" y="5"/>
                      </a:cubicBezTo>
                      <a:cubicBezTo>
                        <a:pt x="11" y="5"/>
                        <a:pt x="11" y="5"/>
                        <a:pt x="11" y="5"/>
                      </a:cubicBezTo>
                      <a:cubicBezTo>
                        <a:pt x="11" y="5"/>
                        <a:pt x="11" y="5"/>
                        <a:pt x="11" y="5"/>
                      </a:cubicBezTo>
                      <a:cubicBezTo>
                        <a:pt x="11" y="5"/>
                        <a:pt x="11" y="6"/>
                        <a:pt x="11"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9" y="5"/>
                      </a:cubicBezTo>
                      <a:close/>
                      <a:moveTo>
                        <a:pt x="46" y="29"/>
                      </a:moveTo>
                      <a:cubicBezTo>
                        <a:pt x="46" y="29"/>
                        <a:pt x="46" y="29"/>
                        <a:pt x="46" y="29"/>
                      </a:cubicBezTo>
                      <a:cubicBezTo>
                        <a:pt x="46" y="29"/>
                        <a:pt x="46" y="29"/>
                        <a:pt x="45" y="29"/>
                      </a:cubicBezTo>
                      <a:cubicBezTo>
                        <a:pt x="45" y="29"/>
                        <a:pt x="45" y="29"/>
                        <a:pt x="45" y="29"/>
                      </a:cubicBezTo>
                      <a:cubicBezTo>
                        <a:pt x="45" y="29"/>
                        <a:pt x="45" y="29"/>
                        <a:pt x="45" y="29"/>
                      </a:cubicBezTo>
                      <a:cubicBezTo>
                        <a:pt x="45" y="29"/>
                        <a:pt x="45" y="29"/>
                        <a:pt x="45" y="29"/>
                      </a:cubicBezTo>
                      <a:cubicBezTo>
                        <a:pt x="45" y="29"/>
                        <a:pt x="45" y="29"/>
                        <a:pt x="45" y="29"/>
                      </a:cubicBezTo>
                      <a:cubicBezTo>
                        <a:pt x="46" y="29"/>
                        <a:pt x="46" y="29"/>
                        <a:pt x="45" y="29"/>
                      </a:cubicBezTo>
                      <a:cubicBezTo>
                        <a:pt x="45" y="29"/>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7"/>
                        <a:pt x="45"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2" y="27"/>
                        <a:pt x="42" y="26"/>
                      </a:cubicBezTo>
                      <a:cubicBezTo>
                        <a:pt x="42" y="26"/>
                        <a:pt x="42" y="26"/>
                        <a:pt x="42" y="26"/>
                      </a:cubicBezTo>
                      <a:cubicBezTo>
                        <a:pt x="42" y="26"/>
                        <a:pt x="42" y="26"/>
                        <a:pt x="42" y="26"/>
                      </a:cubicBezTo>
                      <a:cubicBezTo>
                        <a:pt x="42" y="26"/>
                        <a:pt x="41" y="26"/>
                        <a:pt x="41" y="26"/>
                      </a:cubicBezTo>
                      <a:cubicBezTo>
                        <a:pt x="41" y="26"/>
                        <a:pt x="41" y="26"/>
                        <a:pt x="41" y="26"/>
                      </a:cubicBezTo>
                      <a:cubicBezTo>
                        <a:pt x="41" y="26"/>
                        <a:pt x="41" y="26"/>
                        <a:pt x="41" y="26"/>
                      </a:cubicBezTo>
                      <a:cubicBezTo>
                        <a:pt x="41" y="26"/>
                        <a:pt x="41" y="26"/>
                        <a:pt x="41" y="26"/>
                      </a:cubicBezTo>
                      <a:cubicBezTo>
                        <a:pt x="41" y="26"/>
                        <a:pt x="41" y="26"/>
                        <a:pt x="41" y="26"/>
                      </a:cubicBezTo>
                      <a:cubicBezTo>
                        <a:pt x="41" y="26"/>
                        <a:pt x="41" y="26"/>
                        <a:pt x="41" y="26"/>
                      </a:cubicBezTo>
                      <a:cubicBezTo>
                        <a:pt x="41" y="25"/>
                        <a:pt x="41" y="25"/>
                        <a:pt x="40" y="25"/>
                      </a:cubicBezTo>
                      <a:cubicBezTo>
                        <a:pt x="40" y="25"/>
                        <a:pt x="40" y="25"/>
                        <a:pt x="40" y="25"/>
                      </a:cubicBezTo>
                      <a:cubicBezTo>
                        <a:pt x="40" y="25"/>
                        <a:pt x="40" y="25"/>
                        <a:pt x="40" y="25"/>
                      </a:cubicBezTo>
                      <a:cubicBezTo>
                        <a:pt x="39" y="25"/>
                        <a:pt x="39" y="25"/>
                        <a:pt x="39" y="25"/>
                      </a:cubicBezTo>
                      <a:cubicBezTo>
                        <a:pt x="39" y="25"/>
                        <a:pt x="39" y="25"/>
                        <a:pt x="39" y="25"/>
                      </a:cubicBezTo>
                      <a:cubicBezTo>
                        <a:pt x="39" y="25"/>
                        <a:pt x="39" y="25"/>
                        <a:pt x="39" y="25"/>
                      </a:cubicBezTo>
                      <a:cubicBezTo>
                        <a:pt x="39" y="25"/>
                        <a:pt x="39" y="25"/>
                        <a:pt x="39" y="26"/>
                      </a:cubicBezTo>
                      <a:cubicBezTo>
                        <a:pt x="39" y="26"/>
                        <a:pt x="39" y="26"/>
                        <a:pt x="39" y="26"/>
                      </a:cubicBezTo>
                      <a:cubicBezTo>
                        <a:pt x="39" y="26"/>
                        <a:pt x="39" y="26"/>
                        <a:pt x="39" y="26"/>
                      </a:cubicBezTo>
                      <a:cubicBezTo>
                        <a:pt x="39" y="26"/>
                        <a:pt x="39" y="26"/>
                        <a:pt x="39" y="26"/>
                      </a:cubicBezTo>
                      <a:cubicBezTo>
                        <a:pt x="39" y="26"/>
                        <a:pt x="39" y="26"/>
                        <a:pt x="39" y="26"/>
                      </a:cubicBezTo>
                      <a:cubicBezTo>
                        <a:pt x="39" y="26"/>
                        <a:pt x="39" y="26"/>
                        <a:pt x="39" y="26"/>
                      </a:cubicBezTo>
                      <a:cubicBezTo>
                        <a:pt x="39" y="26"/>
                        <a:pt x="39"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8"/>
                        <a:pt x="41" y="27"/>
                      </a:cubicBezTo>
                      <a:cubicBezTo>
                        <a:pt x="41" y="27"/>
                        <a:pt x="41" y="27"/>
                        <a:pt x="41" y="27"/>
                      </a:cubicBezTo>
                      <a:cubicBezTo>
                        <a:pt x="41" y="27"/>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2" y="28"/>
                      </a:cubicBezTo>
                      <a:cubicBezTo>
                        <a:pt x="42" y="28"/>
                        <a:pt x="42" y="28"/>
                        <a:pt x="41" y="28"/>
                      </a:cubicBezTo>
                      <a:cubicBezTo>
                        <a:pt x="42" y="28"/>
                        <a:pt x="42" y="28"/>
                        <a:pt x="42" y="28"/>
                      </a:cubicBezTo>
                      <a:cubicBezTo>
                        <a:pt x="42" y="28"/>
                        <a:pt x="42" y="28"/>
                        <a:pt x="42" y="28"/>
                      </a:cubicBezTo>
                      <a:cubicBezTo>
                        <a:pt x="42" y="28"/>
                        <a:pt x="42" y="28"/>
                        <a:pt x="42" y="28"/>
                      </a:cubicBezTo>
                      <a:cubicBezTo>
                        <a:pt x="42" y="28"/>
                        <a:pt x="42" y="28"/>
                        <a:pt x="42" y="28"/>
                      </a:cubicBezTo>
                      <a:cubicBezTo>
                        <a:pt x="42" y="29"/>
                        <a:pt x="42" y="28"/>
                        <a:pt x="42" y="28"/>
                      </a:cubicBezTo>
                      <a:cubicBezTo>
                        <a:pt x="42" y="29"/>
                        <a:pt x="42" y="29"/>
                        <a:pt x="42" y="29"/>
                      </a:cubicBezTo>
                      <a:cubicBezTo>
                        <a:pt x="42" y="29"/>
                        <a:pt x="42" y="29"/>
                        <a:pt x="42" y="29"/>
                      </a:cubicBezTo>
                      <a:cubicBezTo>
                        <a:pt x="42" y="29"/>
                        <a:pt x="42" y="29"/>
                        <a:pt x="42"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4" y="29"/>
                        <a:pt x="44" y="29"/>
                        <a:pt x="44" y="29"/>
                      </a:cubicBezTo>
                      <a:cubicBezTo>
                        <a:pt x="44" y="29"/>
                        <a:pt x="44" y="29"/>
                        <a:pt x="44" y="29"/>
                      </a:cubicBezTo>
                      <a:cubicBezTo>
                        <a:pt x="44" y="29"/>
                        <a:pt x="44" y="29"/>
                        <a:pt x="44" y="29"/>
                      </a:cubicBezTo>
                      <a:cubicBezTo>
                        <a:pt x="44" y="29"/>
                        <a:pt x="44" y="29"/>
                        <a:pt x="45" y="29"/>
                      </a:cubicBezTo>
                      <a:cubicBezTo>
                        <a:pt x="45" y="29"/>
                        <a:pt x="45" y="29"/>
                        <a:pt x="45" y="29"/>
                      </a:cubicBezTo>
                      <a:cubicBezTo>
                        <a:pt x="45" y="29"/>
                        <a:pt x="45" y="29"/>
                        <a:pt x="45" y="29"/>
                      </a:cubicBezTo>
                      <a:cubicBezTo>
                        <a:pt x="45" y="29"/>
                        <a:pt x="46" y="29"/>
                        <a:pt x="46" y="29"/>
                      </a:cubicBezTo>
                      <a:cubicBezTo>
                        <a:pt x="46" y="29"/>
                        <a:pt x="46" y="29"/>
                        <a:pt x="46" y="29"/>
                      </a:cubicBezTo>
                      <a:cubicBezTo>
                        <a:pt x="46" y="29"/>
                        <a:pt x="46" y="29"/>
                        <a:pt x="46" y="29"/>
                      </a:cubicBezTo>
                      <a:cubicBezTo>
                        <a:pt x="46" y="29"/>
                        <a:pt x="46" y="29"/>
                        <a:pt x="46" y="29"/>
                      </a:cubicBezTo>
                      <a:close/>
                      <a:moveTo>
                        <a:pt x="43" y="27"/>
                      </a:moveTo>
                      <a:cubicBezTo>
                        <a:pt x="43" y="27"/>
                        <a:pt x="43" y="27"/>
                        <a:pt x="43" y="27"/>
                      </a:cubicBezTo>
                      <a:cubicBezTo>
                        <a:pt x="43" y="27"/>
                        <a:pt x="43" y="27"/>
                        <a:pt x="43" y="27"/>
                      </a:cubicBezTo>
                      <a:cubicBezTo>
                        <a:pt x="43" y="27"/>
                        <a:pt x="43" y="27"/>
                        <a:pt x="43" y="27"/>
                      </a:cubicBezTo>
                      <a:close/>
                      <a:moveTo>
                        <a:pt x="43" y="27"/>
                      </a:moveTo>
                      <a:cubicBezTo>
                        <a:pt x="43" y="27"/>
                        <a:pt x="43" y="27"/>
                        <a:pt x="43" y="27"/>
                      </a:cubicBezTo>
                      <a:cubicBezTo>
                        <a:pt x="43" y="27"/>
                        <a:pt x="43" y="27"/>
                        <a:pt x="43" y="27"/>
                      </a:cubicBezTo>
                      <a:close/>
                      <a:moveTo>
                        <a:pt x="16" y="14"/>
                      </a:moveTo>
                      <a:cubicBezTo>
                        <a:pt x="16"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3"/>
                        <a:pt x="15" y="13"/>
                      </a:cubicBezTo>
                      <a:cubicBezTo>
                        <a:pt x="15" y="13"/>
                        <a:pt x="15" y="13"/>
                        <a:pt x="15" y="13"/>
                      </a:cubicBezTo>
                      <a:cubicBezTo>
                        <a:pt x="15" y="13"/>
                        <a:pt x="15" y="13"/>
                        <a:pt x="15"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2"/>
                      </a:cubicBezTo>
                      <a:cubicBezTo>
                        <a:pt x="14" y="13"/>
                        <a:pt x="14" y="12"/>
                        <a:pt x="14" y="13"/>
                      </a:cubicBezTo>
                      <a:cubicBezTo>
                        <a:pt x="14" y="13"/>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1"/>
                        <a:pt x="11" y="11"/>
                        <a:pt x="11" y="11"/>
                      </a:cubicBezTo>
                      <a:cubicBezTo>
                        <a:pt x="11" y="11"/>
                        <a:pt x="11" y="11"/>
                        <a:pt x="11" y="11"/>
                      </a:cubicBezTo>
                      <a:cubicBezTo>
                        <a:pt x="10" y="11"/>
                        <a:pt x="10" y="11"/>
                        <a:pt x="10" y="11"/>
                      </a:cubicBezTo>
                      <a:cubicBezTo>
                        <a:pt x="10"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2"/>
                        <a:pt x="11" y="12"/>
                      </a:cubicBezTo>
                      <a:cubicBezTo>
                        <a:pt x="11" y="12"/>
                        <a:pt x="11" y="12"/>
                        <a:pt x="11" y="11"/>
                      </a:cubicBezTo>
                      <a:cubicBezTo>
                        <a:pt x="11" y="11"/>
                        <a:pt x="11" y="11"/>
                        <a:pt x="11" y="11"/>
                      </a:cubicBezTo>
                      <a:cubicBezTo>
                        <a:pt x="11" y="11"/>
                        <a:pt x="11" y="11"/>
                        <a:pt x="11" y="11"/>
                      </a:cubicBezTo>
                      <a:cubicBezTo>
                        <a:pt x="11"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0"/>
                        <a:pt x="12" y="10"/>
                        <a:pt x="12" y="10"/>
                      </a:cubicBezTo>
                      <a:cubicBezTo>
                        <a:pt x="12" y="10"/>
                        <a:pt x="12"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4" y="10"/>
                        <a:pt x="14" y="10"/>
                        <a:pt x="14" y="10"/>
                      </a:cubicBezTo>
                      <a:cubicBezTo>
                        <a:pt x="14" y="10"/>
                        <a:pt x="14" y="10"/>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5" y="11"/>
                        <a:pt x="15" y="11"/>
                        <a:pt x="15" y="11"/>
                      </a:cubicBezTo>
                      <a:cubicBezTo>
                        <a:pt x="15" y="11"/>
                        <a:pt x="15" y="11"/>
                        <a:pt x="15" y="11"/>
                      </a:cubicBezTo>
                      <a:cubicBezTo>
                        <a:pt x="15" y="11"/>
                        <a:pt x="15" y="12"/>
                        <a:pt x="15" y="12"/>
                      </a:cubicBezTo>
                      <a:cubicBezTo>
                        <a:pt x="15" y="12"/>
                        <a:pt x="15" y="12"/>
                        <a:pt x="15" y="12"/>
                      </a:cubicBezTo>
                      <a:cubicBezTo>
                        <a:pt x="15" y="12"/>
                        <a:pt x="15" y="12"/>
                        <a:pt x="15" y="12"/>
                      </a:cubicBezTo>
                      <a:cubicBezTo>
                        <a:pt x="15" y="12"/>
                        <a:pt x="15" y="12"/>
                        <a:pt x="15" y="12"/>
                      </a:cubicBezTo>
                      <a:cubicBezTo>
                        <a:pt x="15" y="12"/>
                        <a:pt x="15" y="12"/>
                        <a:pt x="16" y="12"/>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4"/>
                        <a:pt x="16" y="14"/>
                      </a:cubicBezTo>
                      <a:cubicBezTo>
                        <a:pt x="16" y="14"/>
                        <a:pt x="16" y="14"/>
                        <a:pt x="16" y="14"/>
                      </a:cubicBezTo>
                      <a:close/>
                      <a:moveTo>
                        <a:pt x="8" y="9"/>
                      </a:moveTo>
                      <a:cubicBezTo>
                        <a:pt x="8" y="9"/>
                        <a:pt x="8" y="9"/>
                        <a:pt x="8" y="9"/>
                      </a:cubicBezTo>
                      <a:cubicBezTo>
                        <a:pt x="8" y="9"/>
                        <a:pt x="8" y="9"/>
                        <a:pt x="8" y="9"/>
                      </a:cubicBezTo>
                      <a:cubicBezTo>
                        <a:pt x="8" y="10"/>
                        <a:pt x="8" y="10"/>
                        <a:pt x="8" y="10"/>
                      </a:cubicBezTo>
                      <a:cubicBezTo>
                        <a:pt x="8" y="10"/>
                        <a:pt x="8" y="10"/>
                        <a:pt x="8" y="10"/>
                      </a:cubicBezTo>
                      <a:cubicBezTo>
                        <a:pt x="8" y="9"/>
                        <a:pt x="8" y="9"/>
                        <a:pt x="8"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7" y="8"/>
                        <a:pt x="7" y="8"/>
                      </a:cubicBezTo>
                      <a:cubicBezTo>
                        <a:pt x="6" y="7"/>
                        <a:pt x="7" y="7"/>
                        <a:pt x="7" y="7"/>
                      </a:cubicBezTo>
                      <a:cubicBezTo>
                        <a:pt x="7" y="7"/>
                        <a:pt x="7" y="7"/>
                        <a:pt x="7" y="7"/>
                      </a:cubicBezTo>
                      <a:cubicBezTo>
                        <a:pt x="7" y="7"/>
                        <a:pt x="7" y="7"/>
                        <a:pt x="7" y="7"/>
                      </a:cubicBezTo>
                      <a:cubicBezTo>
                        <a:pt x="7" y="7"/>
                        <a:pt x="7" y="7"/>
                        <a:pt x="8" y="7"/>
                      </a:cubicBezTo>
                      <a:cubicBezTo>
                        <a:pt x="8" y="7"/>
                        <a:pt x="8" y="7"/>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9"/>
                        <a:pt x="8" y="9"/>
                      </a:cubicBezTo>
                      <a:close/>
                      <a:moveTo>
                        <a:pt x="10" y="11"/>
                      </a:moveTo>
                      <a:cubicBezTo>
                        <a:pt x="10" y="11"/>
                        <a:pt x="10" y="10"/>
                        <a:pt x="10" y="10"/>
                      </a:cubicBezTo>
                      <a:cubicBezTo>
                        <a:pt x="9" y="10"/>
                        <a:pt x="9" y="10"/>
                        <a:pt x="9" y="9"/>
                      </a:cubicBezTo>
                      <a:cubicBezTo>
                        <a:pt x="10" y="9"/>
                        <a:pt x="10" y="9"/>
                        <a:pt x="10" y="9"/>
                      </a:cubicBezTo>
                      <a:cubicBezTo>
                        <a:pt x="10" y="9"/>
                        <a:pt x="10" y="9"/>
                        <a:pt x="10" y="9"/>
                      </a:cubicBezTo>
                      <a:cubicBezTo>
                        <a:pt x="11" y="9"/>
                        <a:pt x="11" y="9"/>
                        <a:pt x="11" y="9"/>
                      </a:cubicBezTo>
                      <a:cubicBezTo>
                        <a:pt x="11" y="9"/>
                        <a:pt x="11" y="10"/>
                        <a:pt x="11" y="10"/>
                      </a:cubicBezTo>
                      <a:cubicBezTo>
                        <a:pt x="11" y="10"/>
                        <a:pt x="11" y="10"/>
                        <a:pt x="11" y="10"/>
                      </a:cubicBezTo>
                      <a:cubicBezTo>
                        <a:pt x="11" y="10"/>
                        <a:pt x="11" y="11"/>
                        <a:pt x="11" y="11"/>
                      </a:cubicBezTo>
                      <a:cubicBezTo>
                        <a:pt x="11" y="11"/>
                        <a:pt x="11" y="11"/>
                        <a:pt x="11" y="11"/>
                      </a:cubicBezTo>
                      <a:cubicBezTo>
                        <a:pt x="11" y="11"/>
                        <a:pt x="11" y="11"/>
                        <a:pt x="11" y="11"/>
                      </a:cubicBezTo>
                      <a:cubicBezTo>
                        <a:pt x="11" y="11"/>
                        <a:pt x="11" y="11"/>
                        <a:pt x="11" y="11"/>
                      </a:cubicBezTo>
                      <a:cubicBezTo>
                        <a:pt x="10" y="11"/>
                        <a:pt x="10" y="11"/>
                        <a:pt x="10" y="11"/>
                      </a:cubicBezTo>
                      <a:close/>
                      <a:moveTo>
                        <a:pt x="17" y="14"/>
                      </a:move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3"/>
                      </a:cubicBezTo>
                      <a:cubicBezTo>
                        <a:pt x="16" y="14"/>
                        <a:pt x="16" y="13"/>
                        <a:pt x="17" y="13"/>
                      </a:cubicBezTo>
                      <a:cubicBezTo>
                        <a:pt x="17" y="13"/>
                        <a:pt x="17" y="13"/>
                        <a:pt x="17" y="13"/>
                      </a:cubicBezTo>
                      <a:cubicBezTo>
                        <a:pt x="17" y="13"/>
                        <a:pt x="17" y="13"/>
                        <a:pt x="17" y="13"/>
                      </a:cubicBezTo>
                      <a:cubicBezTo>
                        <a:pt x="17" y="14"/>
                        <a:pt x="17" y="14"/>
                        <a:pt x="17" y="14"/>
                      </a:cubicBezTo>
                      <a:cubicBezTo>
                        <a:pt x="17" y="14"/>
                        <a:pt x="17" y="14"/>
                        <a:pt x="17" y="14"/>
                      </a:cubicBezTo>
                      <a:cubicBezTo>
                        <a:pt x="17" y="14"/>
                        <a:pt x="17" y="13"/>
                        <a:pt x="17" y="13"/>
                      </a:cubicBezTo>
                      <a:cubicBezTo>
                        <a:pt x="17" y="13"/>
                        <a:pt x="17" y="13"/>
                        <a:pt x="17" y="13"/>
                      </a:cubicBezTo>
                      <a:cubicBezTo>
                        <a:pt x="17" y="14"/>
                        <a:pt x="17" y="14"/>
                        <a:pt x="17" y="14"/>
                      </a:cubicBezTo>
                      <a:cubicBezTo>
                        <a:pt x="17" y="14"/>
                        <a:pt x="17" y="14"/>
                        <a:pt x="17" y="14"/>
                      </a:cubicBezTo>
                      <a:close/>
                      <a:moveTo>
                        <a:pt x="12" y="14"/>
                      </a:move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5"/>
                      </a:cubicBezTo>
                      <a:cubicBezTo>
                        <a:pt x="12" y="15"/>
                        <a:pt x="12" y="15"/>
                        <a:pt x="12" y="15"/>
                      </a:cubicBezTo>
                      <a:cubicBezTo>
                        <a:pt x="12" y="15"/>
                        <a:pt x="12" y="15"/>
                        <a:pt x="13" y="15"/>
                      </a:cubicBezTo>
                      <a:cubicBezTo>
                        <a:pt x="13" y="15"/>
                        <a:pt x="13" y="15"/>
                        <a:pt x="13" y="15"/>
                      </a:cubicBezTo>
                      <a:cubicBezTo>
                        <a:pt x="13" y="15"/>
                        <a:pt x="13" y="15"/>
                        <a:pt x="12" y="15"/>
                      </a:cubicBezTo>
                      <a:cubicBezTo>
                        <a:pt x="12" y="15"/>
                        <a:pt x="12" y="15"/>
                        <a:pt x="12" y="15"/>
                      </a:cubicBezTo>
                      <a:cubicBezTo>
                        <a:pt x="12" y="15"/>
                        <a:pt x="12" y="15"/>
                        <a:pt x="12" y="15"/>
                      </a:cubicBezTo>
                      <a:cubicBezTo>
                        <a:pt x="12" y="15"/>
                        <a:pt x="12" y="15"/>
                        <a:pt x="12" y="15"/>
                      </a:cubicBezTo>
                      <a:cubicBezTo>
                        <a:pt x="12" y="14"/>
                        <a:pt x="12" y="14"/>
                        <a:pt x="12" y="14"/>
                      </a:cubicBezTo>
                      <a:cubicBezTo>
                        <a:pt x="11" y="14"/>
                        <a:pt x="11" y="14"/>
                        <a:pt x="11" y="14"/>
                      </a:cubicBezTo>
                      <a:cubicBezTo>
                        <a:pt x="11" y="14"/>
                        <a:pt x="11" y="14"/>
                        <a:pt x="11" y="14"/>
                      </a:cubicBezTo>
                      <a:cubicBezTo>
                        <a:pt x="11" y="14"/>
                        <a:pt x="11" y="14"/>
                        <a:pt x="11" y="13"/>
                      </a:cubicBezTo>
                      <a:cubicBezTo>
                        <a:pt x="11" y="13"/>
                        <a:pt x="11" y="13"/>
                        <a:pt x="12" y="13"/>
                      </a:cubicBezTo>
                      <a:cubicBezTo>
                        <a:pt x="12" y="13"/>
                        <a:pt x="12" y="13"/>
                        <a:pt x="12" y="13"/>
                      </a:cubicBezTo>
                      <a:cubicBezTo>
                        <a:pt x="12" y="13"/>
                        <a:pt x="12" y="13"/>
                        <a:pt x="12" y="13"/>
                      </a:cubicBezTo>
                      <a:cubicBezTo>
                        <a:pt x="12" y="13"/>
                        <a:pt x="12" y="13"/>
                        <a:pt x="12" y="13"/>
                      </a:cubicBezTo>
                      <a:cubicBezTo>
                        <a:pt x="12" y="13"/>
                        <a:pt x="12" y="13"/>
                        <a:pt x="13" y="13"/>
                      </a:cubicBezTo>
                      <a:cubicBezTo>
                        <a:pt x="13" y="13"/>
                        <a:pt x="13" y="13"/>
                        <a:pt x="12" y="14"/>
                      </a:cubicBezTo>
                      <a:close/>
                      <a:moveTo>
                        <a:pt x="2" y="4"/>
                      </a:move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1" y="4"/>
                        <a:pt x="1" y="4"/>
                      </a:cubicBezTo>
                      <a:cubicBezTo>
                        <a:pt x="1" y="4"/>
                        <a:pt x="1" y="4"/>
                        <a:pt x="1" y="4"/>
                      </a:cubicBezTo>
                      <a:cubicBezTo>
                        <a:pt x="1" y="4"/>
                        <a:pt x="1" y="4"/>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2" y="3"/>
                        <a:pt x="2" y="3"/>
                      </a:cubicBezTo>
                      <a:cubicBezTo>
                        <a:pt x="2" y="3"/>
                        <a:pt x="2" y="3"/>
                        <a:pt x="2" y="3"/>
                      </a:cubicBezTo>
                      <a:cubicBezTo>
                        <a:pt x="2" y="3"/>
                        <a:pt x="2" y="3"/>
                        <a:pt x="2" y="4"/>
                      </a:cubicBezTo>
                      <a:cubicBezTo>
                        <a:pt x="2" y="4"/>
                        <a:pt x="2" y="4"/>
                        <a:pt x="2" y="4"/>
                      </a:cubicBezTo>
                      <a:cubicBezTo>
                        <a:pt x="2" y="4"/>
                        <a:pt x="2" y="4"/>
                        <a:pt x="2" y="4"/>
                      </a:cubicBezTo>
                      <a:cubicBezTo>
                        <a:pt x="2" y="4"/>
                        <a:pt x="2" y="4"/>
                        <a:pt x="2" y="4"/>
                      </a:cubicBezTo>
                      <a:close/>
                      <a:moveTo>
                        <a:pt x="31" y="17"/>
                      </a:move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8"/>
                      </a:cubicBezTo>
                      <a:cubicBezTo>
                        <a:pt x="32" y="18"/>
                        <a:pt x="32" y="18"/>
                        <a:pt x="32" y="18"/>
                      </a:cubicBezTo>
                      <a:cubicBezTo>
                        <a:pt x="32" y="18"/>
                        <a:pt x="32" y="18"/>
                        <a:pt x="32" y="18"/>
                      </a:cubicBezTo>
                      <a:cubicBezTo>
                        <a:pt x="32" y="18"/>
                        <a:pt x="32" y="17"/>
                        <a:pt x="32" y="17"/>
                      </a:cubicBezTo>
                      <a:cubicBezTo>
                        <a:pt x="32" y="17"/>
                        <a:pt x="32" y="17"/>
                        <a:pt x="32" y="17"/>
                      </a:cubicBezTo>
                      <a:cubicBezTo>
                        <a:pt x="32" y="17"/>
                        <a:pt x="32" y="17"/>
                        <a:pt x="32" y="17"/>
                      </a:cubicBezTo>
                      <a:cubicBezTo>
                        <a:pt x="31" y="17"/>
                        <a:pt x="31" y="17"/>
                        <a:pt x="31" y="17"/>
                      </a:cubicBezTo>
                      <a:cubicBezTo>
                        <a:pt x="31" y="17"/>
                        <a:pt x="31" y="17"/>
                        <a:pt x="31" y="17"/>
                      </a:cubicBezTo>
                      <a:cubicBezTo>
                        <a:pt x="31" y="17"/>
                        <a:pt x="31" y="17"/>
                        <a:pt x="31" y="17"/>
                      </a:cubicBezTo>
                      <a:close/>
                      <a:moveTo>
                        <a:pt x="27" y="13"/>
                      </a:moveTo>
                      <a:cubicBezTo>
                        <a:pt x="27" y="13"/>
                        <a:pt x="27" y="13"/>
                        <a:pt x="27" y="13"/>
                      </a:cubicBezTo>
                      <a:cubicBezTo>
                        <a:pt x="27" y="13"/>
                        <a:pt x="27" y="13"/>
                        <a:pt x="27" y="13"/>
                      </a:cubicBezTo>
                      <a:cubicBezTo>
                        <a:pt x="27" y="12"/>
                        <a:pt x="27" y="12"/>
                        <a:pt x="27" y="12"/>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4"/>
                        <a:pt x="28" y="14"/>
                      </a:cubicBezTo>
                      <a:cubicBezTo>
                        <a:pt x="28" y="14"/>
                        <a:pt x="28" y="14"/>
                        <a:pt x="28" y="14"/>
                      </a:cubicBezTo>
                      <a:cubicBezTo>
                        <a:pt x="28" y="14"/>
                        <a:pt x="27" y="14"/>
                        <a:pt x="27" y="13"/>
                      </a:cubicBezTo>
                      <a:cubicBezTo>
                        <a:pt x="27" y="13"/>
                        <a:pt x="27" y="13"/>
                        <a:pt x="27" y="13"/>
                      </a:cubicBezTo>
                      <a:close/>
                      <a:moveTo>
                        <a:pt x="7" y="11"/>
                      </a:moveTo>
                      <a:cubicBezTo>
                        <a:pt x="7" y="11"/>
                        <a:pt x="7" y="11"/>
                        <a:pt x="7" y="11"/>
                      </a:cubicBezTo>
                      <a:cubicBezTo>
                        <a:pt x="7" y="11"/>
                        <a:pt x="7" y="11"/>
                        <a:pt x="7" y="11"/>
                      </a:cubicBezTo>
                      <a:cubicBezTo>
                        <a:pt x="7" y="11"/>
                        <a:pt x="7" y="11"/>
                        <a:pt x="7" y="11"/>
                      </a:cubicBezTo>
                      <a:cubicBezTo>
                        <a:pt x="7" y="11"/>
                        <a:pt x="7" y="10"/>
                        <a:pt x="7" y="10"/>
                      </a:cubicBezTo>
                      <a:cubicBezTo>
                        <a:pt x="7" y="10"/>
                        <a:pt x="7" y="10"/>
                        <a:pt x="7" y="10"/>
                      </a:cubicBezTo>
                      <a:cubicBezTo>
                        <a:pt x="7" y="10"/>
                        <a:pt x="7" y="10"/>
                        <a:pt x="7" y="10"/>
                      </a:cubicBezTo>
                      <a:cubicBezTo>
                        <a:pt x="7" y="10"/>
                        <a:pt x="7" y="10"/>
                        <a:pt x="7" y="9"/>
                      </a:cubicBezTo>
                      <a:cubicBezTo>
                        <a:pt x="7" y="9"/>
                        <a:pt x="7" y="9"/>
                        <a:pt x="7" y="9"/>
                      </a:cubicBezTo>
                      <a:cubicBezTo>
                        <a:pt x="7" y="9"/>
                        <a:pt x="7" y="9"/>
                        <a:pt x="7" y="9"/>
                      </a:cubicBezTo>
                      <a:cubicBezTo>
                        <a:pt x="7" y="10"/>
                        <a:pt x="7" y="10"/>
                        <a:pt x="7" y="10"/>
                      </a:cubicBezTo>
                      <a:cubicBezTo>
                        <a:pt x="7" y="10"/>
                        <a:pt x="7" y="10"/>
                        <a:pt x="7" y="10"/>
                      </a:cubicBezTo>
                      <a:cubicBezTo>
                        <a:pt x="7" y="11"/>
                        <a:pt x="7" y="11"/>
                        <a:pt x="7" y="11"/>
                      </a:cubicBezTo>
                      <a:close/>
                      <a:moveTo>
                        <a:pt x="14" y="15"/>
                      </a:moveTo>
                      <a:cubicBezTo>
                        <a:pt x="14" y="15"/>
                        <a:pt x="14" y="15"/>
                        <a:pt x="14" y="15"/>
                      </a:cubicBezTo>
                      <a:cubicBezTo>
                        <a:pt x="14" y="15"/>
                        <a:pt x="14" y="15"/>
                        <a:pt x="14" y="15"/>
                      </a:cubicBezTo>
                      <a:cubicBezTo>
                        <a:pt x="14" y="15"/>
                        <a:pt x="14"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ubicBezTo>
                        <a:pt x="32" y="18"/>
                        <a:pt x="31" y="18"/>
                        <a:pt x="31"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3" y="17"/>
                        <a:pt x="33" y="17"/>
                      </a:cubicBezTo>
                      <a:cubicBezTo>
                        <a:pt x="33" y="17"/>
                        <a:pt x="33" y="17"/>
                        <a:pt x="33" y="18"/>
                      </a:cubicBezTo>
                      <a:cubicBezTo>
                        <a:pt x="33" y="18"/>
                        <a:pt x="33" y="18"/>
                        <a:pt x="33" y="18"/>
                      </a:cubicBezTo>
                      <a:cubicBezTo>
                        <a:pt x="33" y="18"/>
                        <a:pt x="33" y="18"/>
                        <a:pt x="33" y="18"/>
                      </a:cubicBezTo>
                      <a:cubicBezTo>
                        <a:pt x="33" y="18"/>
                        <a:pt x="32" y="18"/>
                        <a:pt x="32" y="18"/>
                      </a:cubicBezTo>
                      <a:cubicBezTo>
                        <a:pt x="32" y="18"/>
                        <a:pt x="32" y="18"/>
                        <a:pt x="32" y="18"/>
                      </a:cubicBezTo>
                      <a:cubicBezTo>
                        <a:pt x="32" y="18"/>
                        <a:pt x="32" y="18"/>
                        <a:pt x="32" y="18"/>
                      </a:cubicBezTo>
                      <a:close/>
                      <a:moveTo>
                        <a:pt x="18" y="15"/>
                      </a:moveTo>
                      <a:cubicBezTo>
                        <a:pt x="18" y="15"/>
                        <a:pt x="18" y="15"/>
                        <a:pt x="18" y="15"/>
                      </a:cubicBezTo>
                      <a:cubicBezTo>
                        <a:pt x="18" y="15"/>
                        <a:pt x="18" y="15"/>
                        <a:pt x="18" y="15"/>
                      </a:cubicBezTo>
                      <a:cubicBezTo>
                        <a:pt x="18" y="16"/>
                        <a:pt x="18" y="16"/>
                        <a:pt x="18" y="16"/>
                      </a:cubicBezTo>
                      <a:cubicBezTo>
                        <a:pt x="18" y="15"/>
                        <a:pt x="18" y="16"/>
                        <a:pt x="18" y="15"/>
                      </a:cubicBezTo>
                      <a:cubicBezTo>
                        <a:pt x="17" y="15"/>
                        <a:pt x="17" y="15"/>
                        <a:pt x="17"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lose/>
                      <a:moveTo>
                        <a:pt x="1" y="6"/>
                      </a:moveTo>
                      <a:cubicBezTo>
                        <a:pt x="1" y="6"/>
                        <a:pt x="1" y="6"/>
                        <a:pt x="1" y="6"/>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0" y="5"/>
                        <a:pt x="0" y="5"/>
                        <a:pt x="0" y="5"/>
                      </a:cubicBezTo>
                      <a:cubicBezTo>
                        <a:pt x="0" y="5"/>
                        <a:pt x="0" y="5"/>
                        <a:pt x="0" y="5"/>
                      </a:cubicBezTo>
                      <a:cubicBezTo>
                        <a:pt x="0" y="5"/>
                        <a:pt x="0" y="5"/>
                        <a:pt x="1" y="6"/>
                      </a:cubicBezTo>
                      <a:close/>
                      <a:moveTo>
                        <a:pt x="15" y="6"/>
                      </a:move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lose/>
                      <a:moveTo>
                        <a:pt x="4" y="3"/>
                      </a:move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4" y="3"/>
                        <a:pt x="3" y="3"/>
                      </a:cubicBezTo>
                      <a:cubicBezTo>
                        <a:pt x="3" y="2"/>
                        <a:pt x="3" y="2"/>
                        <a:pt x="3" y="2"/>
                      </a:cubicBezTo>
                      <a:cubicBezTo>
                        <a:pt x="4" y="2"/>
                        <a:pt x="4" y="2"/>
                        <a:pt x="4" y="2"/>
                      </a:cubicBezTo>
                      <a:cubicBezTo>
                        <a:pt x="3" y="2"/>
                        <a:pt x="3" y="2"/>
                        <a:pt x="3" y="2"/>
                      </a:cubicBezTo>
                      <a:cubicBezTo>
                        <a:pt x="3" y="2"/>
                        <a:pt x="3" y="2"/>
                        <a:pt x="3" y="2"/>
                      </a:cubicBezTo>
                      <a:cubicBezTo>
                        <a:pt x="4" y="2"/>
                        <a:pt x="4" y="2"/>
                        <a:pt x="4" y="2"/>
                      </a:cubicBezTo>
                      <a:cubicBezTo>
                        <a:pt x="4" y="2"/>
                        <a:pt x="4" y="2"/>
                        <a:pt x="4" y="2"/>
                      </a:cubicBezTo>
                      <a:cubicBezTo>
                        <a:pt x="4" y="2"/>
                        <a:pt x="3" y="2"/>
                        <a:pt x="3" y="2"/>
                      </a:cubicBezTo>
                      <a:cubicBezTo>
                        <a:pt x="3" y="2"/>
                        <a:pt x="3" y="2"/>
                        <a:pt x="4" y="2"/>
                      </a:cubicBezTo>
                      <a:cubicBezTo>
                        <a:pt x="4" y="2"/>
                        <a:pt x="4" y="2"/>
                        <a:pt x="4" y="2"/>
                      </a:cubicBezTo>
                      <a:cubicBezTo>
                        <a:pt x="4" y="2"/>
                        <a:pt x="4" y="2"/>
                        <a:pt x="4" y="3"/>
                      </a:cubicBezTo>
                      <a:cubicBezTo>
                        <a:pt x="4" y="3"/>
                        <a:pt x="4" y="3"/>
                        <a:pt x="4" y="3"/>
                      </a:cubicBezTo>
                      <a:close/>
                      <a:moveTo>
                        <a:pt x="11" y="12"/>
                      </a:moveTo>
                      <a:cubicBezTo>
                        <a:pt x="11" y="12"/>
                        <a:pt x="11" y="12"/>
                        <a:pt x="11" y="12"/>
                      </a:cubicBezTo>
                      <a:cubicBezTo>
                        <a:pt x="11" y="12"/>
                        <a:pt x="11" y="12"/>
                        <a:pt x="10" y="12"/>
                      </a:cubicBezTo>
                      <a:cubicBezTo>
                        <a:pt x="10" y="12"/>
                        <a:pt x="10" y="12"/>
                        <a:pt x="10" y="12"/>
                      </a:cubicBezTo>
                      <a:cubicBezTo>
                        <a:pt x="10" y="12"/>
                        <a:pt x="10" y="12"/>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1" y="11"/>
                        <a:pt x="11" y="11"/>
                        <a:pt x="11" y="12"/>
                      </a:cubicBezTo>
                      <a:cubicBezTo>
                        <a:pt x="10" y="12"/>
                        <a:pt x="11" y="12"/>
                        <a:pt x="11" y="12"/>
                      </a:cubicBezTo>
                      <a:cubicBezTo>
                        <a:pt x="11" y="12"/>
                        <a:pt x="11" y="12"/>
                        <a:pt x="11" y="12"/>
                      </a:cubicBezTo>
                      <a:close/>
                      <a:moveTo>
                        <a:pt x="44" y="22"/>
                      </a:moveTo>
                      <a:cubicBezTo>
                        <a:pt x="44" y="22"/>
                        <a:pt x="43" y="22"/>
                        <a:pt x="44" y="22"/>
                      </a:cubicBezTo>
                      <a:cubicBezTo>
                        <a:pt x="44" y="23"/>
                        <a:pt x="44" y="23"/>
                        <a:pt x="43" y="23"/>
                      </a:cubicBezTo>
                      <a:cubicBezTo>
                        <a:pt x="43" y="23"/>
                        <a:pt x="43" y="23"/>
                        <a:pt x="43" y="23"/>
                      </a:cubicBezTo>
                      <a:cubicBezTo>
                        <a:pt x="43" y="22"/>
                        <a:pt x="43" y="22"/>
                        <a:pt x="43" y="22"/>
                      </a:cubicBezTo>
                      <a:cubicBezTo>
                        <a:pt x="43" y="22"/>
                        <a:pt x="43" y="22"/>
                        <a:pt x="43" y="22"/>
                      </a:cubicBezTo>
                      <a:cubicBezTo>
                        <a:pt x="43" y="22"/>
                        <a:pt x="43" y="22"/>
                        <a:pt x="44" y="22"/>
                      </a:cubicBezTo>
                      <a:cubicBezTo>
                        <a:pt x="44" y="22"/>
                        <a:pt x="44" y="22"/>
                        <a:pt x="44" y="22"/>
                      </a:cubicBezTo>
                      <a:cubicBezTo>
                        <a:pt x="44" y="22"/>
                        <a:pt x="44" y="22"/>
                        <a:pt x="44" y="22"/>
                      </a:cubicBezTo>
                      <a:cubicBezTo>
                        <a:pt x="43" y="22"/>
                        <a:pt x="44" y="22"/>
                        <a:pt x="44" y="22"/>
                      </a:cubicBezTo>
                      <a:close/>
                      <a:moveTo>
                        <a:pt x="25" y="17"/>
                      </a:moveTo>
                      <a:cubicBezTo>
                        <a:pt x="25" y="17"/>
                        <a:pt x="25" y="18"/>
                        <a:pt x="25" y="18"/>
                      </a:cubicBezTo>
                      <a:cubicBezTo>
                        <a:pt x="25" y="18"/>
                        <a:pt x="25" y="18"/>
                        <a:pt x="25" y="18"/>
                      </a:cubicBezTo>
                      <a:cubicBezTo>
                        <a:pt x="24" y="18"/>
                        <a:pt x="24" y="18"/>
                        <a:pt x="24" y="17"/>
                      </a:cubicBezTo>
                      <a:cubicBezTo>
                        <a:pt x="24" y="17"/>
                        <a:pt x="24" y="17"/>
                        <a:pt x="24" y="17"/>
                      </a:cubicBezTo>
                      <a:cubicBezTo>
                        <a:pt x="24" y="17"/>
                        <a:pt x="24" y="18"/>
                        <a:pt x="24" y="17"/>
                      </a:cubicBezTo>
                      <a:cubicBezTo>
                        <a:pt x="24" y="17"/>
                        <a:pt x="24" y="17"/>
                        <a:pt x="24" y="18"/>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5" y="17"/>
                        <a:pt x="25" y="17"/>
                      </a:cubicBezTo>
                      <a:cubicBezTo>
                        <a:pt x="25" y="17"/>
                        <a:pt x="25" y="17"/>
                        <a:pt x="24" y="17"/>
                      </a:cubicBezTo>
                      <a:cubicBezTo>
                        <a:pt x="25" y="17"/>
                        <a:pt x="25" y="17"/>
                        <a:pt x="25" y="17"/>
                      </a:cubicBezTo>
                      <a:cubicBezTo>
                        <a:pt x="25" y="17"/>
                        <a:pt x="25" y="17"/>
                        <a:pt x="25" y="17"/>
                      </a:cubicBezTo>
                      <a:cubicBezTo>
                        <a:pt x="25" y="17"/>
                        <a:pt x="25" y="17"/>
                        <a:pt x="25" y="17"/>
                      </a:cubicBezTo>
                      <a:cubicBezTo>
                        <a:pt x="25" y="17"/>
                        <a:pt x="25" y="17"/>
                        <a:pt x="25" y="17"/>
                      </a:cubicBezTo>
                      <a:close/>
                      <a:moveTo>
                        <a:pt x="42" y="26"/>
                      </a:moveTo>
                      <a:cubicBezTo>
                        <a:pt x="42" y="25"/>
                        <a:pt x="42" y="25"/>
                        <a:pt x="42" y="25"/>
                      </a:cubicBezTo>
                      <a:cubicBezTo>
                        <a:pt x="42" y="25"/>
                        <a:pt x="42" y="25"/>
                        <a:pt x="42" y="25"/>
                      </a:cubicBezTo>
                      <a:cubicBezTo>
                        <a:pt x="42" y="25"/>
                        <a:pt x="42" y="25"/>
                        <a:pt x="42" y="25"/>
                      </a:cubicBezTo>
                      <a:cubicBezTo>
                        <a:pt x="42" y="25"/>
                        <a:pt x="42" y="25"/>
                        <a:pt x="42" y="25"/>
                      </a:cubicBezTo>
                      <a:cubicBezTo>
                        <a:pt x="42" y="25"/>
                        <a:pt x="42" y="26"/>
                        <a:pt x="42" y="26"/>
                      </a:cubicBezTo>
                      <a:cubicBezTo>
                        <a:pt x="42" y="26"/>
                        <a:pt x="42" y="26"/>
                        <a:pt x="42" y="26"/>
                      </a:cubicBezTo>
                      <a:cubicBezTo>
                        <a:pt x="42" y="26"/>
                        <a:pt x="42" y="26"/>
                        <a:pt x="42" y="26"/>
                      </a:cubicBezTo>
                      <a:close/>
                      <a:moveTo>
                        <a:pt x="9" y="10"/>
                      </a:moveTo>
                      <a:cubicBezTo>
                        <a:pt x="9" y="10"/>
                        <a:pt x="9" y="10"/>
                        <a:pt x="9" y="11"/>
                      </a:cubicBezTo>
                      <a:cubicBezTo>
                        <a:pt x="9" y="11"/>
                        <a:pt x="9" y="11"/>
                        <a:pt x="9" y="11"/>
                      </a:cubicBezTo>
                      <a:cubicBezTo>
                        <a:pt x="9" y="11"/>
                        <a:pt x="8" y="11"/>
                        <a:pt x="8" y="10"/>
                      </a:cubicBezTo>
                      <a:cubicBezTo>
                        <a:pt x="8" y="10"/>
                        <a:pt x="8" y="10"/>
                        <a:pt x="8" y="10"/>
                      </a:cubicBezTo>
                      <a:cubicBezTo>
                        <a:pt x="8" y="10"/>
                        <a:pt x="8" y="10"/>
                        <a:pt x="8" y="10"/>
                      </a:cubicBezTo>
                      <a:cubicBezTo>
                        <a:pt x="8" y="10"/>
                        <a:pt x="9" y="10"/>
                        <a:pt x="9" y="10"/>
                      </a:cubicBezTo>
                      <a:close/>
                      <a:moveTo>
                        <a:pt x="29" y="18"/>
                      </a:moveTo>
                      <a:cubicBezTo>
                        <a:pt x="29" y="18"/>
                        <a:pt x="29" y="18"/>
                        <a:pt x="29" y="18"/>
                      </a:cubicBezTo>
                      <a:cubicBezTo>
                        <a:pt x="29" y="18"/>
                        <a:pt x="29" y="18"/>
                        <a:pt x="29" y="18"/>
                      </a:cubicBezTo>
                      <a:cubicBezTo>
                        <a:pt x="29" y="18"/>
                        <a:pt x="29" y="17"/>
                        <a:pt x="29" y="17"/>
                      </a:cubicBezTo>
                      <a:cubicBezTo>
                        <a:pt x="29" y="17"/>
                        <a:pt x="29" y="17"/>
                        <a:pt x="29" y="18"/>
                      </a:cubicBezTo>
                      <a:close/>
                      <a:moveTo>
                        <a:pt x="7" y="9"/>
                      </a:moveTo>
                      <a:cubicBezTo>
                        <a:pt x="7" y="9"/>
                        <a:pt x="7" y="9"/>
                        <a:pt x="7" y="9"/>
                      </a:cubicBezTo>
                      <a:cubicBezTo>
                        <a:pt x="7" y="9"/>
                        <a:pt x="6" y="9"/>
                        <a:pt x="7" y="8"/>
                      </a:cubicBezTo>
                      <a:cubicBezTo>
                        <a:pt x="7" y="8"/>
                        <a:pt x="7" y="8"/>
                        <a:pt x="7" y="8"/>
                      </a:cubicBezTo>
                      <a:cubicBezTo>
                        <a:pt x="7" y="9"/>
                        <a:pt x="7" y="9"/>
                        <a:pt x="7" y="9"/>
                      </a:cubicBezTo>
                      <a:close/>
                      <a:moveTo>
                        <a:pt x="31" y="17"/>
                      </a:moveTo>
                      <a:cubicBezTo>
                        <a:pt x="31" y="17"/>
                        <a:pt x="31" y="16"/>
                        <a:pt x="31" y="16"/>
                      </a:cubicBezTo>
                      <a:cubicBezTo>
                        <a:pt x="31" y="16"/>
                        <a:pt x="31" y="16"/>
                        <a:pt x="31" y="16"/>
                      </a:cubicBezTo>
                      <a:cubicBezTo>
                        <a:pt x="31" y="16"/>
                        <a:pt x="31" y="16"/>
                        <a:pt x="31" y="16"/>
                      </a:cubicBezTo>
                      <a:cubicBezTo>
                        <a:pt x="31" y="16"/>
                        <a:pt x="31" y="17"/>
                        <a:pt x="31" y="17"/>
                      </a:cubicBezTo>
                      <a:cubicBezTo>
                        <a:pt x="31" y="17"/>
                        <a:pt x="31" y="17"/>
                        <a:pt x="31" y="17"/>
                      </a:cubicBezTo>
                      <a:cubicBezTo>
                        <a:pt x="31" y="17"/>
                        <a:pt x="31" y="17"/>
                        <a:pt x="31" y="17"/>
                      </a:cubicBezTo>
                      <a:cubicBezTo>
                        <a:pt x="31" y="17"/>
                        <a:pt x="31" y="17"/>
                        <a:pt x="31" y="17"/>
                      </a:cubicBezTo>
                      <a:cubicBezTo>
                        <a:pt x="30" y="17"/>
                        <a:pt x="30" y="17"/>
                        <a:pt x="31" y="17"/>
                      </a:cubicBezTo>
                      <a:cubicBezTo>
                        <a:pt x="31" y="17"/>
                        <a:pt x="31" y="17"/>
                        <a:pt x="31" y="17"/>
                      </a:cubicBezTo>
                      <a:close/>
                      <a:moveTo>
                        <a:pt x="3" y="2"/>
                      </a:moveTo>
                      <a:cubicBezTo>
                        <a:pt x="3" y="2"/>
                        <a:pt x="3" y="2"/>
                        <a:pt x="3" y="2"/>
                      </a:cubicBezTo>
                      <a:cubicBezTo>
                        <a:pt x="3" y="2"/>
                        <a:pt x="3" y="2"/>
                        <a:pt x="3" y="2"/>
                      </a:cubicBezTo>
                      <a:cubicBezTo>
                        <a:pt x="3" y="2"/>
                        <a:pt x="3" y="2"/>
                        <a:pt x="3" y="2"/>
                      </a:cubicBezTo>
                      <a:cubicBezTo>
                        <a:pt x="3" y="2"/>
                        <a:pt x="3" y="2"/>
                        <a:pt x="3" y="2"/>
                      </a:cubicBezTo>
                      <a:close/>
                      <a:moveTo>
                        <a:pt x="35" y="12"/>
                      </a:moveTo>
                      <a:cubicBezTo>
                        <a:pt x="35" y="12"/>
                        <a:pt x="36" y="12"/>
                        <a:pt x="36" y="12"/>
                      </a:cubicBezTo>
                      <a:cubicBezTo>
                        <a:pt x="36" y="12"/>
                        <a:pt x="35" y="12"/>
                        <a:pt x="35" y="12"/>
                      </a:cubicBezTo>
                      <a:cubicBezTo>
                        <a:pt x="35" y="12"/>
                        <a:pt x="35" y="12"/>
                        <a:pt x="35" y="12"/>
                      </a:cubicBezTo>
                      <a:cubicBezTo>
                        <a:pt x="35" y="12"/>
                        <a:pt x="35" y="12"/>
                        <a:pt x="35" y="12"/>
                      </a:cubicBezTo>
                      <a:cubicBezTo>
                        <a:pt x="35" y="12"/>
                        <a:pt x="35" y="12"/>
                        <a:pt x="35" y="12"/>
                      </a:cubicBezTo>
                      <a:close/>
                      <a:moveTo>
                        <a:pt x="30" y="16"/>
                      </a:move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lose/>
                      <a:moveTo>
                        <a:pt x="29" y="33"/>
                      </a:moveTo>
                      <a:cubicBezTo>
                        <a:pt x="29" y="33"/>
                        <a:pt x="29" y="33"/>
                        <a:pt x="28" y="32"/>
                      </a:cubicBezTo>
                      <a:cubicBezTo>
                        <a:pt x="29" y="32"/>
                        <a:pt x="29" y="32"/>
                        <a:pt x="29" y="33"/>
                      </a:cubicBezTo>
                      <a:close/>
                      <a:moveTo>
                        <a:pt x="34" y="9"/>
                      </a:move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lose/>
                      <a:moveTo>
                        <a:pt x="47" y="29"/>
                      </a:moveTo>
                      <a:cubicBezTo>
                        <a:pt x="47" y="29"/>
                        <a:pt x="47" y="29"/>
                        <a:pt x="47" y="29"/>
                      </a:cubicBezTo>
                      <a:cubicBezTo>
                        <a:pt x="47" y="29"/>
                        <a:pt x="47" y="29"/>
                        <a:pt x="47" y="29"/>
                      </a:cubicBezTo>
                      <a:cubicBezTo>
                        <a:pt x="47" y="29"/>
                        <a:pt x="47" y="29"/>
                        <a:pt x="47" y="29"/>
                      </a:cubicBezTo>
                      <a:cubicBezTo>
                        <a:pt x="47" y="29"/>
                        <a:pt x="47" y="29"/>
                        <a:pt x="47" y="29"/>
                      </a:cubicBezTo>
                      <a:close/>
                      <a:moveTo>
                        <a:pt x="13" y="12"/>
                      </a:move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lose/>
                      <a:moveTo>
                        <a:pt x="7" y="12"/>
                      </a:move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lose/>
                      <a:moveTo>
                        <a:pt x="22" y="7"/>
                      </a:moveTo>
                      <a:cubicBezTo>
                        <a:pt x="22" y="7"/>
                        <a:pt x="22" y="7"/>
                        <a:pt x="22" y="7"/>
                      </a:cubicBezTo>
                      <a:cubicBezTo>
                        <a:pt x="22" y="7"/>
                        <a:pt x="21" y="7"/>
                        <a:pt x="21" y="7"/>
                      </a:cubicBezTo>
                      <a:cubicBezTo>
                        <a:pt x="21" y="7"/>
                        <a:pt x="21" y="7"/>
                        <a:pt x="21" y="7"/>
                      </a:cubicBezTo>
                      <a:cubicBezTo>
                        <a:pt x="21" y="7"/>
                        <a:pt x="21" y="7"/>
                        <a:pt x="22" y="7"/>
                      </a:cubicBezTo>
                      <a:close/>
                      <a:moveTo>
                        <a:pt x="2" y="4"/>
                      </a:moveTo>
                      <a:cubicBezTo>
                        <a:pt x="2" y="4"/>
                        <a:pt x="2" y="4"/>
                        <a:pt x="2" y="4"/>
                      </a:cubicBezTo>
                      <a:cubicBezTo>
                        <a:pt x="2" y="4"/>
                        <a:pt x="2" y="4"/>
                        <a:pt x="2" y="4"/>
                      </a:cubicBezTo>
                      <a:cubicBezTo>
                        <a:pt x="2" y="4"/>
                        <a:pt x="2" y="4"/>
                        <a:pt x="2" y="4"/>
                      </a:cubicBezTo>
                      <a:cubicBezTo>
                        <a:pt x="2" y="4"/>
                        <a:pt x="2" y="4"/>
                        <a:pt x="2" y="4"/>
                      </a:cubicBezTo>
                      <a:cubicBezTo>
                        <a:pt x="2" y="4"/>
                        <a:pt x="2" y="4"/>
                        <a:pt x="2" y="4"/>
                      </a:cubicBezTo>
                      <a:close/>
                      <a:moveTo>
                        <a:pt x="0" y="6"/>
                      </a:moveTo>
                      <a:cubicBezTo>
                        <a:pt x="0" y="6"/>
                        <a:pt x="0" y="6"/>
                        <a:pt x="0" y="6"/>
                      </a:cubicBezTo>
                      <a:cubicBezTo>
                        <a:pt x="0" y="6"/>
                        <a:pt x="0" y="6"/>
                        <a:pt x="0" y="6"/>
                      </a:cubicBezTo>
                      <a:cubicBezTo>
                        <a:pt x="0" y="6"/>
                        <a:pt x="0" y="6"/>
                        <a:pt x="0" y="6"/>
                      </a:cubicBezTo>
                      <a:cubicBezTo>
                        <a:pt x="0" y="6"/>
                        <a:pt x="0" y="6"/>
                        <a:pt x="0" y="6"/>
                      </a:cubicBezTo>
                      <a:close/>
                      <a:moveTo>
                        <a:pt x="13" y="12"/>
                      </a:moveTo>
                      <a:cubicBezTo>
                        <a:pt x="13" y="12"/>
                        <a:pt x="13" y="12"/>
                        <a:pt x="13" y="12"/>
                      </a:cubicBezTo>
                      <a:cubicBezTo>
                        <a:pt x="13" y="13"/>
                        <a:pt x="13" y="13"/>
                        <a:pt x="14" y="13"/>
                      </a:cubicBezTo>
                      <a:cubicBezTo>
                        <a:pt x="13" y="13"/>
                        <a:pt x="13" y="13"/>
                        <a:pt x="13" y="13"/>
                      </a:cubicBezTo>
                      <a:cubicBezTo>
                        <a:pt x="13" y="12"/>
                        <a:pt x="13" y="12"/>
                        <a:pt x="13" y="12"/>
                      </a:cubicBezTo>
                      <a:close/>
                      <a:moveTo>
                        <a:pt x="19" y="15"/>
                      </a:moveTo>
                      <a:cubicBezTo>
                        <a:pt x="19" y="15"/>
                        <a:pt x="19" y="15"/>
                        <a:pt x="18" y="15"/>
                      </a:cubicBezTo>
                      <a:cubicBezTo>
                        <a:pt x="18" y="15"/>
                        <a:pt x="18" y="15"/>
                        <a:pt x="18" y="15"/>
                      </a:cubicBezTo>
                      <a:cubicBezTo>
                        <a:pt x="18" y="15"/>
                        <a:pt x="18" y="15"/>
                        <a:pt x="18" y="15"/>
                      </a:cubicBezTo>
                      <a:cubicBezTo>
                        <a:pt x="19" y="15"/>
                        <a:pt x="19" y="15"/>
                        <a:pt x="19" y="15"/>
                      </a:cubicBezTo>
                      <a:close/>
                      <a:moveTo>
                        <a:pt x="36" y="22"/>
                      </a:moveTo>
                      <a:cubicBezTo>
                        <a:pt x="36" y="22"/>
                        <a:pt x="36" y="22"/>
                        <a:pt x="36" y="22"/>
                      </a:cubicBezTo>
                      <a:cubicBezTo>
                        <a:pt x="36" y="22"/>
                        <a:pt x="36" y="22"/>
                        <a:pt x="36" y="22"/>
                      </a:cubicBezTo>
                      <a:cubicBezTo>
                        <a:pt x="36" y="22"/>
                        <a:pt x="36" y="22"/>
                        <a:pt x="36" y="22"/>
                      </a:cubicBezTo>
                      <a:cubicBezTo>
                        <a:pt x="36" y="22"/>
                        <a:pt x="36" y="22"/>
                        <a:pt x="36" y="22"/>
                      </a:cubicBezTo>
                      <a:cubicBezTo>
                        <a:pt x="36" y="22"/>
                        <a:pt x="36" y="22"/>
                        <a:pt x="36" y="22"/>
                      </a:cubicBezTo>
                      <a:close/>
                      <a:moveTo>
                        <a:pt x="43" y="25"/>
                      </a:moveTo>
                      <a:cubicBezTo>
                        <a:pt x="43" y="25"/>
                        <a:pt x="43" y="25"/>
                        <a:pt x="43" y="25"/>
                      </a:cubicBezTo>
                      <a:cubicBezTo>
                        <a:pt x="43" y="25"/>
                        <a:pt x="43" y="25"/>
                        <a:pt x="43" y="25"/>
                      </a:cubicBezTo>
                      <a:cubicBezTo>
                        <a:pt x="43" y="25"/>
                        <a:pt x="43" y="25"/>
                        <a:pt x="43" y="25"/>
                      </a:cubicBezTo>
                      <a:cubicBezTo>
                        <a:pt x="43" y="25"/>
                        <a:pt x="43" y="25"/>
                        <a:pt x="43" y="25"/>
                      </a:cubicBezTo>
                      <a:close/>
                      <a:moveTo>
                        <a:pt x="24" y="18"/>
                      </a:moveTo>
                      <a:cubicBezTo>
                        <a:pt x="24" y="18"/>
                        <a:pt x="24" y="18"/>
                        <a:pt x="24" y="18"/>
                      </a:cubicBezTo>
                      <a:cubicBezTo>
                        <a:pt x="24" y="18"/>
                        <a:pt x="24" y="18"/>
                        <a:pt x="24" y="18"/>
                      </a:cubicBezTo>
                      <a:cubicBezTo>
                        <a:pt x="24" y="18"/>
                        <a:pt x="24" y="18"/>
                        <a:pt x="24" y="18"/>
                      </a:cubicBezTo>
                      <a:cubicBezTo>
                        <a:pt x="24" y="18"/>
                        <a:pt x="24" y="18"/>
                        <a:pt x="24" y="18"/>
                      </a:cubicBezTo>
                      <a:close/>
                      <a:moveTo>
                        <a:pt x="16" y="6"/>
                      </a:moveTo>
                      <a:cubicBezTo>
                        <a:pt x="16" y="6"/>
                        <a:pt x="17" y="6"/>
                        <a:pt x="17" y="6"/>
                      </a:cubicBezTo>
                      <a:cubicBezTo>
                        <a:pt x="16" y="6"/>
                        <a:pt x="16" y="6"/>
                        <a:pt x="16" y="6"/>
                      </a:cubicBezTo>
                      <a:cubicBezTo>
                        <a:pt x="16" y="6"/>
                        <a:pt x="16" y="6"/>
                        <a:pt x="16" y="6"/>
                      </a:cubicBezTo>
                      <a:cubicBezTo>
                        <a:pt x="16" y="6"/>
                        <a:pt x="16" y="6"/>
                        <a:pt x="16" y="6"/>
                      </a:cubicBezTo>
                      <a:close/>
                      <a:moveTo>
                        <a:pt x="17" y="6"/>
                      </a:moveTo>
                      <a:cubicBezTo>
                        <a:pt x="18" y="6"/>
                        <a:pt x="18" y="6"/>
                        <a:pt x="18" y="6"/>
                      </a:cubicBezTo>
                      <a:cubicBezTo>
                        <a:pt x="18" y="6"/>
                        <a:pt x="18" y="6"/>
                        <a:pt x="17" y="6"/>
                      </a:cubicBezTo>
                      <a:cubicBezTo>
                        <a:pt x="17" y="6"/>
                        <a:pt x="17" y="6"/>
                        <a:pt x="17" y="6"/>
                      </a:cubicBezTo>
                      <a:close/>
                      <a:moveTo>
                        <a:pt x="21" y="7"/>
                      </a:moveTo>
                      <a:cubicBezTo>
                        <a:pt x="21" y="7"/>
                        <a:pt x="21" y="7"/>
                        <a:pt x="21" y="7"/>
                      </a:cubicBezTo>
                      <a:cubicBezTo>
                        <a:pt x="21" y="7"/>
                        <a:pt x="21" y="7"/>
                        <a:pt x="21" y="7"/>
                      </a:cubicBezTo>
                      <a:cubicBezTo>
                        <a:pt x="21" y="7"/>
                        <a:pt x="21" y="7"/>
                        <a:pt x="21" y="7"/>
                      </a:cubicBezTo>
                      <a:close/>
                      <a:moveTo>
                        <a:pt x="2" y="3"/>
                      </a:moveTo>
                      <a:cubicBezTo>
                        <a:pt x="2" y="3"/>
                        <a:pt x="2" y="3"/>
                        <a:pt x="2" y="3"/>
                      </a:cubicBezTo>
                      <a:cubicBezTo>
                        <a:pt x="2" y="3"/>
                        <a:pt x="2" y="3"/>
                        <a:pt x="2" y="3"/>
                      </a:cubicBezTo>
                      <a:cubicBezTo>
                        <a:pt x="2" y="3"/>
                        <a:pt x="2" y="3"/>
                        <a:pt x="2" y="3"/>
                      </a:cubicBezTo>
                      <a:close/>
                      <a:moveTo>
                        <a:pt x="12" y="12"/>
                      </a:moveTo>
                      <a:cubicBezTo>
                        <a:pt x="12" y="12"/>
                        <a:pt x="12" y="12"/>
                        <a:pt x="12" y="12"/>
                      </a:cubicBezTo>
                      <a:cubicBezTo>
                        <a:pt x="12" y="12"/>
                        <a:pt x="12" y="12"/>
                        <a:pt x="12" y="12"/>
                      </a:cubicBezTo>
                      <a:cubicBezTo>
                        <a:pt x="12" y="12"/>
                        <a:pt x="12" y="12"/>
                        <a:pt x="12" y="12"/>
                      </a:cubicBezTo>
                      <a:cubicBezTo>
                        <a:pt x="12" y="12"/>
                        <a:pt x="12" y="12"/>
                        <a:pt x="12" y="12"/>
                      </a:cubicBezTo>
                      <a:close/>
                      <a:moveTo>
                        <a:pt x="20" y="8"/>
                      </a:moveTo>
                      <a:cubicBezTo>
                        <a:pt x="20" y="8"/>
                        <a:pt x="20" y="8"/>
                        <a:pt x="20" y="8"/>
                      </a:cubicBezTo>
                      <a:cubicBezTo>
                        <a:pt x="20" y="8"/>
                        <a:pt x="20" y="8"/>
                        <a:pt x="20" y="8"/>
                      </a:cubicBezTo>
                      <a:cubicBezTo>
                        <a:pt x="20" y="8"/>
                        <a:pt x="20" y="8"/>
                        <a:pt x="20" y="8"/>
                      </a:cubicBezTo>
                      <a:cubicBezTo>
                        <a:pt x="20" y="8"/>
                        <a:pt x="20" y="8"/>
                        <a:pt x="20" y="8"/>
                      </a:cubicBezTo>
                      <a:close/>
                      <a:moveTo>
                        <a:pt x="25" y="17"/>
                      </a:moveTo>
                      <a:cubicBezTo>
                        <a:pt x="25" y="18"/>
                        <a:pt x="25" y="18"/>
                        <a:pt x="25" y="18"/>
                      </a:cubicBezTo>
                      <a:cubicBezTo>
                        <a:pt x="25" y="18"/>
                        <a:pt x="25" y="18"/>
                        <a:pt x="25" y="18"/>
                      </a:cubicBezTo>
                      <a:cubicBezTo>
                        <a:pt x="25" y="17"/>
                        <a:pt x="25" y="17"/>
                        <a:pt x="25" y="17"/>
                      </a:cubicBezTo>
                      <a:cubicBezTo>
                        <a:pt x="25" y="17"/>
                        <a:pt x="25" y="17"/>
                        <a:pt x="25" y="17"/>
                      </a:cubicBezTo>
                      <a:close/>
                      <a:moveTo>
                        <a:pt x="13" y="12"/>
                      </a:moveTo>
                      <a:cubicBezTo>
                        <a:pt x="12" y="12"/>
                        <a:pt x="12" y="12"/>
                        <a:pt x="12" y="12"/>
                      </a:cubicBezTo>
                      <a:cubicBezTo>
                        <a:pt x="12" y="12"/>
                        <a:pt x="12" y="12"/>
                        <a:pt x="13" y="12"/>
                      </a:cubicBezTo>
                      <a:close/>
                      <a:moveTo>
                        <a:pt x="13" y="12"/>
                      </a:moveTo>
                      <a:cubicBezTo>
                        <a:pt x="13" y="12"/>
                        <a:pt x="13" y="12"/>
                        <a:pt x="13" y="12"/>
                      </a:cubicBezTo>
                      <a:cubicBezTo>
                        <a:pt x="13" y="12"/>
                        <a:pt x="13" y="12"/>
                        <a:pt x="13" y="12"/>
                      </a:cubicBezTo>
                      <a:cubicBezTo>
                        <a:pt x="13" y="12"/>
                        <a:pt x="13" y="12"/>
                        <a:pt x="13" y="12"/>
                      </a:cubicBezTo>
                      <a:cubicBezTo>
                        <a:pt x="13" y="12"/>
                        <a:pt x="13" y="12"/>
                        <a:pt x="13" y="12"/>
                      </a:cubicBezTo>
                      <a:close/>
                      <a:moveTo>
                        <a:pt x="40" y="27"/>
                      </a:moveTo>
                      <a:cubicBezTo>
                        <a:pt x="40" y="27"/>
                        <a:pt x="40" y="27"/>
                        <a:pt x="40" y="27"/>
                      </a:cubicBezTo>
                      <a:cubicBezTo>
                        <a:pt x="40" y="27"/>
                        <a:pt x="40" y="27"/>
                        <a:pt x="40" y="27"/>
                      </a:cubicBezTo>
                      <a:cubicBezTo>
                        <a:pt x="40" y="27"/>
                        <a:pt x="40" y="27"/>
                        <a:pt x="40" y="27"/>
                      </a:cubicBezTo>
                      <a:cubicBezTo>
                        <a:pt x="40" y="27"/>
                        <a:pt x="40" y="27"/>
                        <a:pt x="40" y="27"/>
                      </a:cubicBezTo>
                      <a:close/>
                      <a:moveTo>
                        <a:pt x="47" y="30"/>
                      </a:moveTo>
                      <a:cubicBezTo>
                        <a:pt x="47" y="30"/>
                        <a:pt x="47" y="30"/>
                        <a:pt x="47" y="30"/>
                      </a:cubicBezTo>
                      <a:cubicBezTo>
                        <a:pt x="47" y="30"/>
                        <a:pt x="47" y="30"/>
                        <a:pt x="47" y="30"/>
                      </a:cubicBezTo>
                      <a:cubicBezTo>
                        <a:pt x="47" y="30"/>
                        <a:pt x="47" y="30"/>
                        <a:pt x="47" y="30"/>
                      </a:cubicBezTo>
                      <a:close/>
                      <a:moveTo>
                        <a:pt x="41" y="25"/>
                      </a:moveTo>
                      <a:cubicBezTo>
                        <a:pt x="41" y="25"/>
                        <a:pt x="41" y="25"/>
                        <a:pt x="41" y="25"/>
                      </a:cubicBezTo>
                      <a:cubicBezTo>
                        <a:pt x="41" y="25"/>
                        <a:pt x="41" y="25"/>
                        <a:pt x="41" y="25"/>
                      </a:cubicBezTo>
                      <a:cubicBezTo>
                        <a:pt x="41" y="25"/>
                        <a:pt x="41" y="25"/>
                        <a:pt x="41" y="25"/>
                      </a:cubicBezTo>
                      <a:close/>
                      <a:moveTo>
                        <a:pt x="27" y="11"/>
                      </a:move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lose/>
                      <a:moveTo>
                        <a:pt x="43" y="25"/>
                      </a:moveTo>
                      <a:cubicBezTo>
                        <a:pt x="43" y="25"/>
                        <a:pt x="43" y="25"/>
                        <a:pt x="43" y="25"/>
                      </a:cubicBezTo>
                      <a:cubicBezTo>
                        <a:pt x="43" y="25"/>
                        <a:pt x="43" y="25"/>
                        <a:pt x="43" y="25"/>
                      </a:cubicBezTo>
                      <a:cubicBezTo>
                        <a:pt x="43" y="25"/>
                        <a:pt x="43" y="25"/>
                        <a:pt x="43" y="25"/>
                      </a:cubicBezTo>
                      <a:cubicBezTo>
                        <a:pt x="43" y="25"/>
                        <a:pt x="43" y="25"/>
                        <a:pt x="43" y="25"/>
                      </a:cubicBezTo>
                      <a:close/>
                      <a:moveTo>
                        <a:pt x="15" y="12"/>
                      </a:moveTo>
                      <a:cubicBezTo>
                        <a:pt x="15" y="12"/>
                        <a:pt x="15" y="12"/>
                        <a:pt x="15" y="12"/>
                      </a:cubicBezTo>
                      <a:cubicBezTo>
                        <a:pt x="15" y="12"/>
                        <a:pt x="15" y="12"/>
                        <a:pt x="15" y="12"/>
                      </a:cubicBezTo>
                      <a:close/>
                      <a:moveTo>
                        <a:pt x="18" y="14"/>
                      </a:moveTo>
                      <a:cubicBezTo>
                        <a:pt x="18" y="14"/>
                        <a:pt x="18" y="14"/>
                        <a:pt x="18" y="14"/>
                      </a:cubicBezTo>
                      <a:cubicBezTo>
                        <a:pt x="18" y="14"/>
                        <a:pt x="18" y="14"/>
                        <a:pt x="18" y="14"/>
                      </a:cubicBezTo>
                      <a:cubicBezTo>
                        <a:pt x="18" y="14"/>
                        <a:pt x="18" y="15"/>
                        <a:pt x="18" y="15"/>
                      </a:cubicBezTo>
                      <a:cubicBezTo>
                        <a:pt x="18" y="15"/>
                        <a:pt x="18" y="14"/>
                        <a:pt x="18" y="14"/>
                      </a:cubicBezTo>
                      <a:close/>
                      <a:moveTo>
                        <a:pt x="29" y="13"/>
                      </a:moveTo>
                      <a:cubicBezTo>
                        <a:pt x="30" y="13"/>
                        <a:pt x="30" y="13"/>
                        <a:pt x="30" y="13"/>
                      </a:cubicBezTo>
                      <a:cubicBezTo>
                        <a:pt x="30" y="13"/>
                        <a:pt x="30" y="13"/>
                        <a:pt x="30" y="13"/>
                      </a:cubicBezTo>
                      <a:cubicBezTo>
                        <a:pt x="29" y="13"/>
                        <a:pt x="29" y="13"/>
                        <a:pt x="29" y="13"/>
                      </a:cubicBezTo>
                      <a:cubicBezTo>
                        <a:pt x="29" y="13"/>
                        <a:pt x="29" y="13"/>
                        <a:pt x="29" y="13"/>
                      </a:cubicBezTo>
                      <a:close/>
                      <a:moveTo>
                        <a:pt x="22" y="7"/>
                      </a:moveTo>
                      <a:cubicBezTo>
                        <a:pt x="22" y="7"/>
                        <a:pt x="22" y="7"/>
                        <a:pt x="22" y="7"/>
                      </a:cubicBezTo>
                      <a:cubicBezTo>
                        <a:pt x="22" y="7"/>
                        <a:pt x="22" y="7"/>
                        <a:pt x="22" y="7"/>
                      </a:cubicBezTo>
                      <a:cubicBezTo>
                        <a:pt x="22" y="7"/>
                        <a:pt x="22" y="7"/>
                        <a:pt x="22" y="7"/>
                      </a:cubicBezTo>
                      <a:cubicBezTo>
                        <a:pt x="22" y="7"/>
                        <a:pt x="22" y="7"/>
                        <a:pt x="22" y="7"/>
                      </a:cubicBezTo>
                      <a:close/>
                      <a:moveTo>
                        <a:pt x="27" y="10"/>
                      </a:moveTo>
                      <a:cubicBezTo>
                        <a:pt x="27" y="10"/>
                        <a:pt x="27" y="10"/>
                        <a:pt x="27" y="10"/>
                      </a:cubicBezTo>
                      <a:cubicBezTo>
                        <a:pt x="27" y="10"/>
                        <a:pt x="27" y="10"/>
                        <a:pt x="27" y="10"/>
                      </a:cubicBezTo>
                      <a:cubicBezTo>
                        <a:pt x="27" y="10"/>
                        <a:pt x="27" y="10"/>
                        <a:pt x="27" y="10"/>
                      </a:cubicBezTo>
                      <a:close/>
                      <a:moveTo>
                        <a:pt x="16" y="6"/>
                      </a:moveTo>
                      <a:cubicBezTo>
                        <a:pt x="16" y="6"/>
                        <a:pt x="16" y="6"/>
                        <a:pt x="16" y="6"/>
                      </a:cubicBezTo>
                      <a:cubicBezTo>
                        <a:pt x="16" y="6"/>
                        <a:pt x="16" y="6"/>
                        <a:pt x="16" y="6"/>
                      </a:cubicBezTo>
                      <a:cubicBezTo>
                        <a:pt x="16" y="6"/>
                        <a:pt x="16" y="6"/>
                        <a:pt x="16" y="6"/>
                      </a:cubicBezTo>
                      <a:close/>
                      <a:moveTo>
                        <a:pt x="4" y="2"/>
                      </a:moveTo>
                      <a:cubicBezTo>
                        <a:pt x="4" y="2"/>
                        <a:pt x="4" y="2"/>
                        <a:pt x="4" y="2"/>
                      </a:cubicBezTo>
                      <a:cubicBezTo>
                        <a:pt x="4" y="2"/>
                        <a:pt x="4" y="2"/>
                        <a:pt x="4" y="2"/>
                      </a:cubicBezTo>
                      <a:cubicBezTo>
                        <a:pt x="4" y="2"/>
                        <a:pt x="4" y="2"/>
                        <a:pt x="4" y="2"/>
                      </a:cubicBezTo>
                      <a:cubicBezTo>
                        <a:pt x="4" y="2"/>
                        <a:pt x="4" y="2"/>
                        <a:pt x="4" y="2"/>
                      </a:cubicBezTo>
                      <a:close/>
                      <a:moveTo>
                        <a:pt x="14" y="11"/>
                      </a:moveTo>
                      <a:cubicBezTo>
                        <a:pt x="14" y="11"/>
                        <a:pt x="14" y="11"/>
                        <a:pt x="14" y="11"/>
                      </a:cubicBezTo>
                      <a:cubicBezTo>
                        <a:pt x="14" y="11"/>
                        <a:pt x="14" y="11"/>
                        <a:pt x="14" y="11"/>
                      </a:cubicBezTo>
                      <a:close/>
                      <a:moveTo>
                        <a:pt x="26" y="18"/>
                      </a:moveTo>
                      <a:cubicBezTo>
                        <a:pt x="26" y="18"/>
                        <a:pt x="26" y="18"/>
                        <a:pt x="26" y="18"/>
                      </a:cubicBezTo>
                      <a:cubicBezTo>
                        <a:pt x="26" y="18"/>
                        <a:pt x="26" y="18"/>
                        <a:pt x="26" y="18"/>
                      </a:cubicBezTo>
                      <a:cubicBezTo>
                        <a:pt x="26" y="18"/>
                        <a:pt x="26" y="17"/>
                        <a:pt x="26" y="17"/>
                      </a:cubicBezTo>
                      <a:cubicBezTo>
                        <a:pt x="26" y="17"/>
                        <a:pt x="26" y="17"/>
                        <a:pt x="26" y="18"/>
                      </a:cubicBezTo>
                      <a:close/>
                      <a:moveTo>
                        <a:pt x="30" y="16"/>
                      </a:moveTo>
                      <a:cubicBezTo>
                        <a:pt x="30" y="16"/>
                        <a:pt x="30" y="16"/>
                        <a:pt x="30" y="16"/>
                      </a:cubicBezTo>
                      <a:cubicBezTo>
                        <a:pt x="30" y="16"/>
                        <a:pt x="30" y="16"/>
                        <a:pt x="30" y="16"/>
                      </a:cubicBezTo>
                      <a:cubicBezTo>
                        <a:pt x="30" y="16"/>
                        <a:pt x="30" y="16"/>
                        <a:pt x="30" y="16"/>
                      </a:cubicBezTo>
                      <a:cubicBezTo>
                        <a:pt x="30" y="16"/>
                        <a:pt x="30" y="16"/>
                        <a:pt x="30" y="16"/>
                      </a:cubicBezTo>
                      <a:close/>
                      <a:moveTo>
                        <a:pt x="24" y="17"/>
                      </a:moveTo>
                      <a:cubicBezTo>
                        <a:pt x="24" y="17"/>
                        <a:pt x="24" y="17"/>
                        <a:pt x="24" y="17"/>
                      </a:cubicBezTo>
                      <a:cubicBezTo>
                        <a:pt x="24" y="17"/>
                        <a:pt x="24" y="17"/>
                        <a:pt x="24" y="17"/>
                      </a:cubicBezTo>
                      <a:cubicBezTo>
                        <a:pt x="24" y="17"/>
                        <a:pt x="24" y="17"/>
                        <a:pt x="24" y="17"/>
                      </a:cubicBezTo>
                      <a:close/>
                      <a:moveTo>
                        <a:pt x="20" y="8"/>
                      </a:moveTo>
                      <a:cubicBezTo>
                        <a:pt x="21" y="8"/>
                        <a:pt x="21" y="8"/>
                        <a:pt x="20" y="8"/>
                      </a:cubicBezTo>
                      <a:cubicBezTo>
                        <a:pt x="20" y="8"/>
                        <a:pt x="20" y="8"/>
                        <a:pt x="20" y="8"/>
                      </a:cubicBezTo>
                      <a:cubicBezTo>
                        <a:pt x="20" y="8"/>
                        <a:pt x="20" y="8"/>
                        <a:pt x="20" y="8"/>
                      </a:cubicBezTo>
                      <a:close/>
                      <a:moveTo>
                        <a:pt x="15" y="12"/>
                      </a:moveTo>
                      <a:cubicBezTo>
                        <a:pt x="15" y="12"/>
                        <a:pt x="15" y="12"/>
                        <a:pt x="15" y="12"/>
                      </a:cubicBezTo>
                      <a:cubicBezTo>
                        <a:pt x="15" y="12"/>
                        <a:pt x="15" y="12"/>
                        <a:pt x="15" y="12"/>
                      </a:cubicBezTo>
                      <a:close/>
                      <a:moveTo>
                        <a:pt x="24" y="17"/>
                      </a:moveTo>
                      <a:cubicBezTo>
                        <a:pt x="24" y="17"/>
                        <a:pt x="24" y="17"/>
                        <a:pt x="24" y="17"/>
                      </a:cubicBezTo>
                      <a:cubicBezTo>
                        <a:pt x="24" y="17"/>
                        <a:pt x="24" y="17"/>
                        <a:pt x="24" y="17"/>
                      </a:cubicBezTo>
                      <a:cubicBezTo>
                        <a:pt x="24" y="17"/>
                        <a:pt x="24" y="17"/>
                        <a:pt x="24" y="17"/>
                      </a:cubicBezTo>
                      <a:cubicBezTo>
                        <a:pt x="24" y="17"/>
                        <a:pt x="24" y="17"/>
                        <a:pt x="24" y="17"/>
                      </a:cubicBezTo>
                      <a:close/>
                      <a:moveTo>
                        <a:pt x="24" y="17"/>
                      </a:moveTo>
                      <a:cubicBezTo>
                        <a:pt x="24" y="17"/>
                        <a:pt x="24" y="17"/>
                        <a:pt x="24" y="17"/>
                      </a:cubicBezTo>
                      <a:cubicBezTo>
                        <a:pt x="24" y="17"/>
                        <a:pt x="24" y="16"/>
                        <a:pt x="24" y="16"/>
                      </a:cubicBezTo>
                      <a:cubicBezTo>
                        <a:pt x="24" y="17"/>
                        <a:pt x="24" y="17"/>
                        <a:pt x="24" y="17"/>
                      </a:cubicBezTo>
                      <a:cubicBezTo>
                        <a:pt x="24" y="17"/>
                        <a:pt x="24" y="17"/>
                        <a:pt x="24" y="17"/>
                      </a:cubicBezTo>
                      <a:close/>
                      <a:moveTo>
                        <a:pt x="18" y="6"/>
                      </a:moveTo>
                      <a:cubicBezTo>
                        <a:pt x="18" y="6"/>
                        <a:pt x="18" y="6"/>
                        <a:pt x="18" y="6"/>
                      </a:cubicBezTo>
                      <a:cubicBezTo>
                        <a:pt x="18" y="6"/>
                        <a:pt x="18" y="6"/>
                        <a:pt x="18" y="6"/>
                      </a:cubicBezTo>
                      <a:cubicBezTo>
                        <a:pt x="18" y="6"/>
                        <a:pt x="18" y="6"/>
                        <a:pt x="18" y="6"/>
                      </a:cubicBezTo>
                      <a:cubicBezTo>
                        <a:pt x="18" y="5"/>
                        <a:pt x="18" y="6"/>
                        <a:pt x="18" y="6"/>
                      </a:cubicBezTo>
                      <a:close/>
                      <a:moveTo>
                        <a:pt x="34" y="12"/>
                      </a:moveTo>
                      <a:cubicBezTo>
                        <a:pt x="34" y="12"/>
                        <a:pt x="34" y="12"/>
                        <a:pt x="34" y="12"/>
                      </a:cubicBezTo>
                      <a:cubicBezTo>
                        <a:pt x="34" y="12"/>
                        <a:pt x="34" y="12"/>
                        <a:pt x="34" y="12"/>
                      </a:cubicBezTo>
                      <a:cubicBezTo>
                        <a:pt x="34" y="12"/>
                        <a:pt x="34" y="12"/>
                        <a:pt x="34" y="12"/>
                      </a:cubicBezTo>
                      <a:cubicBezTo>
                        <a:pt x="34" y="12"/>
                        <a:pt x="34" y="12"/>
                        <a:pt x="34" y="12"/>
                      </a:cubicBezTo>
                      <a:close/>
                      <a:moveTo>
                        <a:pt x="31" y="17"/>
                      </a:moveTo>
                      <a:cubicBezTo>
                        <a:pt x="31" y="17"/>
                        <a:pt x="31" y="17"/>
                        <a:pt x="31" y="17"/>
                      </a:cubicBezTo>
                      <a:cubicBezTo>
                        <a:pt x="31" y="17"/>
                        <a:pt x="31" y="17"/>
                        <a:pt x="31" y="17"/>
                      </a:cubicBezTo>
                      <a:cubicBezTo>
                        <a:pt x="31" y="17"/>
                        <a:pt x="31" y="17"/>
                        <a:pt x="31" y="17"/>
                      </a:cubicBezTo>
                      <a:cubicBezTo>
                        <a:pt x="31" y="17"/>
                        <a:pt x="31" y="17"/>
                        <a:pt x="31" y="17"/>
                      </a:cubicBezTo>
                      <a:close/>
                      <a:moveTo>
                        <a:pt x="38" y="20"/>
                      </a:moveTo>
                      <a:cubicBezTo>
                        <a:pt x="38" y="20"/>
                        <a:pt x="38" y="20"/>
                        <a:pt x="38" y="20"/>
                      </a:cubicBezTo>
                      <a:cubicBezTo>
                        <a:pt x="38" y="20"/>
                        <a:pt x="38" y="20"/>
                        <a:pt x="38" y="20"/>
                      </a:cubicBezTo>
                      <a:cubicBezTo>
                        <a:pt x="38" y="20"/>
                        <a:pt x="38" y="20"/>
                        <a:pt x="38" y="20"/>
                      </a:cubicBezTo>
                      <a:close/>
                      <a:moveTo>
                        <a:pt x="43" y="24"/>
                      </a:moveTo>
                      <a:cubicBezTo>
                        <a:pt x="43" y="25"/>
                        <a:pt x="43" y="25"/>
                        <a:pt x="43" y="25"/>
                      </a:cubicBezTo>
                      <a:cubicBezTo>
                        <a:pt x="43" y="25"/>
                        <a:pt x="43" y="25"/>
                        <a:pt x="43" y="24"/>
                      </a:cubicBezTo>
                      <a:cubicBezTo>
                        <a:pt x="43" y="24"/>
                        <a:pt x="43" y="24"/>
                        <a:pt x="43" y="24"/>
                      </a:cubicBezTo>
                      <a:cubicBezTo>
                        <a:pt x="43" y="24"/>
                        <a:pt x="43" y="24"/>
                        <a:pt x="43" y="24"/>
                      </a:cubicBezTo>
                      <a:close/>
                      <a:moveTo>
                        <a:pt x="14" y="12"/>
                      </a:moveTo>
                      <a:cubicBezTo>
                        <a:pt x="14" y="12"/>
                        <a:pt x="14" y="12"/>
                        <a:pt x="14" y="12"/>
                      </a:cubicBezTo>
                      <a:cubicBezTo>
                        <a:pt x="13" y="12"/>
                        <a:pt x="13" y="12"/>
                        <a:pt x="13" y="12"/>
                      </a:cubicBezTo>
                      <a:cubicBezTo>
                        <a:pt x="13" y="12"/>
                        <a:pt x="13" y="12"/>
                        <a:pt x="14" y="12"/>
                      </a:cubicBezTo>
                      <a:cubicBezTo>
                        <a:pt x="14" y="12"/>
                        <a:pt x="14" y="12"/>
                        <a:pt x="14" y="12"/>
                      </a:cubicBezTo>
                      <a:cubicBezTo>
                        <a:pt x="14" y="12"/>
                        <a:pt x="14" y="12"/>
                        <a:pt x="14" y="12"/>
                      </a:cubicBezTo>
                      <a:close/>
                      <a:moveTo>
                        <a:pt x="18" y="15"/>
                      </a:moveTo>
                      <a:cubicBezTo>
                        <a:pt x="18" y="15"/>
                        <a:pt x="18" y="15"/>
                        <a:pt x="18" y="15"/>
                      </a:cubicBezTo>
                      <a:cubicBezTo>
                        <a:pt x="18" y="15"/>
                        <a:pt x="18" y="15"/>
                        <a:pt x="18" y="15"/>
                      </a:cubicBezTo>
                      <a:cubicBezTo>
                        <a:pt x="18" y="15"/>
                        <a:pt x="18" y="15"/>
                        <a:pt x="18" y="15"/>
                      </a:cubicBezTo>
                      <a:cubicBezTo>
                        <a:pt x="18" y="15"/>
                        <a:pt x="18" y="15"/>
                        <a:pt x="18" y="15"/>
                      </a:cubicBezTo>
                      <a:close/>
                      <a:moveTo>
                        <a:pt x="14" y="12"/>
                      </a:moveTo>
                      <a:cubicBezTo>
                        <a:pt x="14" y="12"/>
                        <a:pt x="14" y="12"/>
                        <a:pt x="14" y="12"/>
                      </a:cubicBezTo>
                      <a:cubicBezTo>
                        <a:pt x="14" y="12"/>
                        <a:pt x="14" y="12"/>
                        <a:pt x="14" y="12"/>
                      </a:cubicBezTo>
                      <a:cubicBezTo>
                        <a:pt x="14" y="12"/>
                        <a:pt x="14" y="12"/>
                        <a:pt x="14" y="12"/>
                      </a:cubicBezTo>
                      <a:close/>
                      <a:moveTo>
                        <a:pt x="3" y="2"/>
                      </a:moveTo>
                      <a:cubicBezTo>
                        <a:pt x="3" y="2"/>
                        <a:pt x="3" y="2"/>
                        <a:pt x="3" y="2"/>
                      </a:cubicBezTo>
                      <a:cubicBezTo>
                        <a:pt x="3" y="2"/>
                        <a:pt x="3" y="2"/>
                        <a:pt x="3" y="2"/>
                      </a:cubicBezTo>
                      <a:cubicBezTo>
                        <a:pt x="3" y="2"/>
                        <a:pt x="3" y="2"/>
                        <a:pt x="3" y="2"/>
                      </a:cubicBezTo>
                      <a:close/>
                      <a:moveTo>
                        <a:pt x="12" y="12"/>
                      </a:moveTo>
                      <a:cubicBezTo>
                        <a:pt x="12" y="12"/>
                        <a:pt x="12" y="12"/>
                        <a:pt x="12" y="12"/>
                      </a:cubicBezTo>
                      <a:cubicBezTo>
                        <a:pt x="12" y="12"/>
                        <a:pt x="12" y="12"/>
                        <a:pt x="12" y="12"/>
                      </a:cubicBezTo>
                      <a:cubicBezTo>
                        <a:pt x="12" y="12"/>
                        <a:pt x="12" y="12"/>
                        <a:pt x="12" y="12"/>
                      </a:cubicBezTo>
                      <a:cubicBezTo>
                        <a:pt x="12" y="12"/>
                        <a:pt x="12" y="12"/>
                        <a:pt x="12" y="12"/>
                      </a:cubicBezTo>
                      <a:close/>
                      <a:moveTo>
                        <a:pt x="15" y="11"/>
                      </a:moveTo>
                      <a:cubicBezTo>
                        <a:pt x="15" y="11"/>
                        <a:pt x="15" y="11"/>
                        <a:pt x="15" y="11"/>
                      </a:cubicBezTo>
                      <a:cubicBezTo>
                        <a:pt x="15" y="11"/>
                        <a:pt x="15" y="11"/>
                        <a:pt x="15" y="11"/>
                      </a:cubicBezTo>
                      <a:cubicBezTo>
                        <a:pt x="15" y="11"/>
                        <a:pt x="15" y="11"/>
                        <a:pt x="15" y="11"/>
                      </a:cubicBezTo>
                      <a:cubicBezTo>
                        <a:pt x="15" y="11"/>
                        <a:pt x="15" y="11"/>
                        <a:pt x="15" y="11"/>
                      </a:cubicBezTo>
                      <a:close/>
                      <a:moveTo>
                        <a:pt x="34" y="36"/>
                      </a:moveTo>
                      <a:cubicBezTo>
                        <a:pt x="34" y="36"/>
                        <a:pt x="34" y="36"/>
                        <a:pt x="34" y="36"/>
                      </a:cubicBezTo>
                      <a:cubicBezTo>
                        <a:pt x="34" y="36"/>
                        <a:pt x="34" y="36"/>
                        <a:pt x="34" y="35"/>
                      </a:cubicBezTo>
                      <a:cubicBezTo>
                        <a:pt x="33" y="35"/>
                        <a:pt x="33" y="35"/>
                        <a:pt x="33" y="35"/>
                      </a:cubicBezTo>
                      <a:cubicBezTo>
                        <a:pt x="33" y="35"/>
                        <a:pt x="33" y="35"/>
                        <a:pt x="33" y="35"/>
                      </a:cubicBezTo>
                      <a:cubicBezTo>
                        <a:pt x="33" y="35"/>
                        <a:pt x="33" y="35"/>
                        <a:pt x="33" y="35"/>
                      </a:cubicBezTo>
                      <a:cubicBezTo>
                        <a:pt x="33" y="35"/>
                        <a:pt x="33" y="35"/>
                        <a:pt x="32" y="35"/>
                      </a:cubicBezTo>
                      <a:cubicBezTo>
                        <a:pt x="32" y="35"/>
                        <a:pt x="32" y="35"/>
                        <a:pt x="32" y="34"/>
                      </a:cubicBezTo>
                      <a:cubicBezTo>
                        <a:pt x="32" y="34"/>
                        <a:pt x="31" y="34"/>
                        <a:pt x="31" y="34"/>
                      </a:cubicBezTo>
                      <a:cubicBezTo>
                        <a:pt x="31" y="34"/>
                        <a:pt x="31" y="34"/>
                        <a:pt x="31" y="34"/>
                      </a:cubicBezTo>
                      <a:cubicBezTo>
                        <a:pt x="31" y="34"/>
                        <a:pt x="31" y="34"/>
                        <a:pt x="31" y="34"/>
                      </a:cubicBezTo>
                      <a:cubicBezTo>
                        <a:pt x="30" y="34"/>
                        <a:pt x="30" y="34"/>
                        <a:pt x="30" y="34"/>
                      </a:cubicBezTo>
                      <a:cubicBezTo>
                        <a:pt x="30" y="33"/>
                        <a:pt x="30" y="34"/>
                        <a:pt x="30" y="34"/>
                      </a:cubicBezTo>
                      <a:cubicBezTo>
                        <a:pt x="30" y="34"/>
                        <a:pt x="30" y="34"/>
                        <a:pt x="30" y="34"/>
                      </a:cubicBezTo>
                      <a:cubicBezTo>
                        <a:pt x="30" y="34"/>
                        <a:pt x="30" y="34"/>
                        <a:pt x="30" y="34"/>
                      </a:cubicBezTo>
                      <a:cubicBezTo>
                        <a:pt x="30" y="35"/>
                        <a:pt x="30" y="35"/>
                        <a:pt x="30" y="35"/>
                      </a:cubicBezTo>
                      <a:cubicBezTo>
                        <a:pt x="30" y="35"/>
                        <a:pt x="30" y="35"/>
                        <a:pt x="30" y="35"/>
                      </a:cubicBezTo>
                      <a:cubicBezTo>
                        <a:pt x="30" y="34"/>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3" y="35"/>
                        <a:pt x="33" y="35"/>
                        <a:pt x="33" y="36"/>
                      </a:cubicBezTo>
                      <a:cubicBezTo>
                        <a:pt x="33" y="36"/>
                        <a:pt x="33" y="36"/>
                        <a:pt x="33" y="36"/>
                      </a:cubicBezTo>
                      <a:cubicBezTo>
                        <a:pt x="33" y="36"/>
                        <a:pt x="33" y="36"/>
                        <a:pt x="33" y="36"/>
                      </a:cubicBezTo>
                      <a:cubicBezTo>
                        <a:pt x="33" y="36"/>
                        <a:pt x="33" y="36"/>
                        <a:pt x="33"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5" y="36"/>
                        <a:pt x="34" y="36"/>
                        <a:pt x="34" y="36"/>
                      </a:cubicBezTo>
                      <a:close/>
                      <a:moveTo>
                        <a:pt x="34" y="36"/>
                      </a:moveTo>
                      <a:cubicBezTo>
                        <a:pt x="34" y="36"/>
                        <a:pt x="34" y="36"/>
                        <a:pt x="34" y="36"/>
                      </a:cubicBezTo>
                      <a:cubicBezTo>
                        <a:pt x="34" y="36"/>
                        <a:pt x="34" y="36"/>
                        <a:pt x="34" y="36"/>
                      </a:cubicBezTo>
                      <a:cubicBezTo>
                        <a:pt x="34" y="36"/>
                        <a:pt x="34" y="36"/>
                        <a:pt x="34" y="36"/>
                      </a:cubicBezTo>
                      <a:cubicBezTo>
                        <a:pt x="34" y="36"/>
                        <a:pt x="34" y="36"/>
                        <a:pt x="33" y="36"/>
                      </a:cubicBezTo>
                      <a:cubicBezTo>
                        <a:pt x="33" y="36"/>
                        <a:pt x="33" y="36"/>
                        <a:pt x="33" y="36"/>
                      </a:cubicBezTo>
                      <a:cubicBezTo>
                        <a:pt x="33" y="36"/>
                        <a:pt x="33" y="36"/>
                        <a:pt x="33" y="36"/>
                      </a:cubicBezTo>
                      <a:cubicBezTo>
                        <a:pt x="33" y="36"/>
                        <a:pt x="33" y="36"/>
                        <a:pt x="33" y="36"/>
                      </a:cubicBezTo>
                      <a:cubicBezTo>
                        <a:pt x="33" y="35"/>
                        <a:pt x="33" y="35"/>
                        <a:pt x="33" y="35"/>
                      </a:cubicBezTo>
                      <a:cubicBezTo>
                        <a:pt x="33" y="35"/>
                        <a:pt x="33" y="35"/>
                        <a:pt x="33" y="35"/>
                      </a:cubicBezTo>
                      <a:cubicBezTo>
                        <a:pt x="33" y="35"/>
                        <a:pt x="33" y="35"/>
                        <a:pt x="33" y="35"/>
                      </a:cubicBezTo>
                      <a:cubicBezTo>
                        <a:pt x="33" y="35"/>
                        <a:pt x="33" y="35"/>
                        <a:pt x="33" y="35"/>
                      </a:cubicBezTo>
                      <a:cubicBezTo>
                        <a:pt x="34" y="35"/>
                        <a:pt x="34" y="36"/>
                        <a:pt x="34" y="36"/>
                      </a:cubicBezTo>
                      <a:cubicBezTo>
                        <a:pt x="34" y="36"/>
                        <a:pt x="34" y="36"/>
                        <a:pt x="34" y="36"/>
                      </a:cubicBezTo>
                      <a:cubicBezTo>
                        <a:pt x="34" y="36"/>
                        <a:pt x="34" y="36"/>
                        <a:pt x="34" y="36"/>
                      </a:cubicBezTo>
                      <a:close/>
                      <a:moveTo>
                        <a:pt x="69" y="29"/>
                      </a:moveTo>
                      <a:cubicBezTo>
                        <a:pt x="70" y="29"/>
                        <a:pt x="70" y="29"/>
                        <a:pt x="70" y="29"/>
                      </a:cubicBezTo>
                      <a:cubicBezTo>
                        <a:pt x="70" y="29"/>
                        <a:pt x="70" y="29"/>
                        <a:pt x="70" y="29"/>
                      </a:cubicBezTo>
                      <a:cubicBezTo>
                        <a:pt x="70" y="29"/>
                        <a:pt x="70" y="29"/>
                        <a:pt x="70" y="29"/>
                      </a:cubicBezTo>
                      <a:cubicBezTo>
                        <a:pt x="70" y="29"/>
                        <a:pt x="70" y="29"/>
                        <a:pt x="70" y="29"/>
                      </a:cubicBezTo>
                      <a:cubicBezTo>
                        <a:pt x="70" y="29"/>
                        <a:pt x="70" y="28"/>
                        <a:pt x="70" y="28"/>
                      </a:cubicBezTo>
                      <a:cubicBezTo>
                        <a:pt x="71" y="28"/>
                        <a:pt x="71" y="28"/>
                        <a:pt x="71" y="28"/>
                      </a:cubicBezTo>
                      <a:cubicBezTo>
                        <a:pt x="71" y="28"/>
                        <a:pt x="71" y="28"/>
                        <a:pt x="71" y="28"/>
                      </a:cubicBezTo>
                      <a:cubicBezTo>
                        <a:pt x="71" y="28"/>
                        <a:pt x="72" y="28"/>
                        <a:pt x="72" y="28"/>
                      </a:cubicBezTo>
                      <a:cubicBezTo>
                        <a:pt x="72" y="28"/>
                        <a:pt x="72" y="28"/>
                        <a:pt x="72" y="28"/>
                      </a:cubicBezTo>
                      <a:cubicBezTo>
                        <a:pt x="72" y="29"/>
                        <a:pt x="72" y="29"/>
                        <a:pt x="71" y="29"/>
                      </a:cubicBezTo>
                      <a:cubicBezTo>
                        <a:pt x="71" y="29"/>
                        <a:pt x="71" y="29"/>
                        <a:pt x="71" y="29"/>
                      </a:cubicBezTo>
                      <a:cubicBezTo>
                        <a:pt x="71" y="29"/>
                        <a:pt x="71" y="29"/>
                        <a:pt x="71" y="29"/>
                      </a:cubicBezTo>
                      <a:cubicBezTo>
                        <a:pt x="71" y="29"/>
                        <a:pt x="70" y="29"/>
                        <a:pt x="70" y="29"/>
                      </a:cubicBezTo>
                      <a:cubicBezTo>
                        <a:pt x="70" y="30"/>
                        <a:pt x="70" y="30"/>
                        <a:pt x="70" y="29"/>
                      </a:cubicBezTo>
                      <a:cubicBezTo>
                        <a:pt x="70" y="30"/>
                        <a:pt x="70" y="30"/>
                        <a:pt x="70" y="30"/>
                      </a:cubicBezTo>
                      <a:cubicBezTo>
                        <a:pt x="70" y="30"/>
                        <a:pt x="70" y="29"/>
                        <a:pt x="69" y="29"/>
                      </a:cubicBezTo>
                      <a:cubicBezTo>
                        <a:pt x="69" y="29"/>
                        <a:pt x="69" y="29"/>
                        <a:pt x="69" y="29"/>
                      </a:cubicBezTo>
                      <a:close/>
                      <a:moveTo>
                        <a:pt x="77" y="35"/>
                      </a:moveTo>
                      <a:cubicBezTo>
                        <a:pt x="76" y="35"/>
                        <a:pt x="77" y="35"/>
                        <a:pt x="77" y="35"/>
                      </a:cubicBezTo>
                      <a:cubicBezTo>
                        <a:pt x="77" y="35"/>
                        <a:pt x="77" y="35"/>
                        <a:pt x="78" y="35"/>
                      </a:cubicBezTo>
                      <a:cubicBezTo>
                        <a:pt x="78" y="35"/>
                        <a:pt x="78" y="35"/>
                        <a:pt x="78" y="35"/>
                      </a:cubicBezTo>
                      <a:cubicBezTo>
                        <a:pt x="78" y="35"/>
                        <a:pt x="78" y="35"/>
                        <a:pt x="78" y="35"/>
                      </a:cubicBezTo>
                      <a:cubicBezTo>
                        <a:pt x="78" y="35"/>
                        <a:pt x="78" y="35"/>
                        <a:pt x="78" y="35"/>
                      </a:cubicBezTo>
                      <a:cubicBezTo>
                        <a:pt x="78" y="35"/>
                        <a:pt x="78" y="35"/>
                        <a:pt x="78" y="36"/>
                      </a:cubicBezTo>
                      <a:cubicBezTo>
                        <a:pt x="78" y="36"/>
                        <a:pt x="77" y="36"/>
                        <a:pt x="77" y="36"/>
                      </a:cubicBezTo>
                      <a:cubicBezTo>
                        <a:pt x="77" y="36"/>
                        <a:pt x="77" y="36"/>
                        <a:pt x="77" y="36"/>
                      </a:cubicBezTo>
                      <a:cubicBezTo>
                        <a:pt x="77" y="36"/>
                        <a:pt x="77" y="35"/>
                        <a:pt x="77" y="35"/>
                      </a:cubicBezTo>
                      <a:close/>
                      <a:moveTo>
                        <a:pt x="74" y="32"/>
                      </a:moveTo>
                      <a:cubicBezTo>
                        <a:pt x="74" y="32"/>
                        <a:pt x="74" y="32"/>
                        <a:pt x="75" y="32"/>
                      </a:cubicBezTo>
                      <a:cubicBezTo>
                        <a:pt x="75" y="32"/>
                        <a:pt x="75" y="32"/>
                        <a:pt x="75" y="33"/>
                      </a:cubicBezTo>
                      <a:cubicBezTo>
                        <a:pt x="75" y="33"/>
                        <a:pt x="75" y="33"/>
                        <a:pt x="75" y="33"/>
                      </a:cubicBezTo>
                      <a:cubicBezTo>
                        <a:pt x="74" y="33"/>
                        <a:pt x="74" y="33"/>
                        <a:pt x="74" y="32"/>
                      </a:cubicBezTo>
                      <a:close/>
                      <a:moveTo>
                        <a:pt x="73" y="26"/>
                      </a:moveTo>
                      <a:cubicBezTo>
                        <a:pt x="73" y="26"/>
                        <a:pt x="73" y="26"/>
                        <a:pt x="73" y="26"/>
                      </a:cubicBezTo>
                      <a:cubicBezTo>
                        <a:pt x="73" y="26"/>
                        <a:pt x="74" y="26"/>
                        <a:pt x="74" y="26"/>
                      </a:cubicBezTo>
                      <a:cubicBezTo>
                        <a:pt x="73" y="26"/>
                        <a:pt x="73" y="26"/>
                        <a:pt x="73" y="26"/>
                      </a:cubicBezTo>
                      <a:cubicBezTo>
                        <a:pt x="73" y="26"/>
                        <a:pt x="73" y="26"/>
                        <a:pt x="73" y="26"/>
                      </a:cubicBezTo>
                      <a:close/>
                      <a:moveTo>
                        <a:pt x="71" y="29"/>
                      </a:moveTo>
                      <a:cubicBezTo>
                        <a:pt x="71" y="29"/>
                        <a:pt x="72" y="29"/>
                        <a:pt x="72" y="29"/>
                      </a:cubicBezTo>
                      <a:cubicBezTo>
                        <a:pt x="72" y="29"/>
                        <a:pt x="72" y="29"/>
                        <a:pt x="71" y="29"/>
                      </a:cubicBezTo>
                      <a:close/>
                      <a:moveTo>
                        <a:pt x="70" y="29"/>
                      </a:moveTo>
                      <a:cubicBezTo>
                        <a:pt x="70" y="28"/>
                        <a:pt x="70" y="28"/>
                        <a:pt x="70" y="28"/>
                      </a:cubicBezTo>
                      <a:cubicBezTo>
                        <a:pt x="70" y="28"/>
                        <a:pt x="70" y="28"/>
                        <a:pt x="70" y="28"/>
                      </a:cubicBezTo>
                      <a:cubicBezTo>
                        <a:pt x="70" y="29"/>
                        <a:pt x="70" y="29"/>
                        <a:pt x="70" y="29"/>
                      </a:cubicBezTo>
                      <a:cubicBezTo>
                        <a:pt x="70" y="29"/>
                        <a:pt x="70" y="29"/>
                        <a:pt x="70" y="29"/>
                      </a:cubicBezTo>
                      <a:close/>
                      <a:moveTo>
                        <a:pt x="70" y="26"/>
                      </a:moveTo>
                      <a:cubicBezTo>
                        <a:pt x="70" y="26"/>
                        <a:pt x="70" y="26"/>
                        <a:pt x="70" y="26"/>
                      </a:cubicBezTo>
                      <a:cubicBezTo>
                        <a:pt x="70" y="26"/>
                        <a:pt x="70" y="26"/>
                        <a:pt x="70" y="26"/>
                      </a:cubicBezTo>
                      <a:cubicBezTo>
                        <a:pt x="70" y="26"/>
                        <a:pt x="70" y="26"/>
                        <a:pt x="70" y="26"/>
                      </a:cubicBezTo>
                      <a:cubicBezTo>
                        <a:pt x="70" y="26"/>
                        <a:pt x="70" y="26"/>
                        <a:pt x="70" y="26"/>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46" name="Freeform 735">
                  <a:extLst>
                    <a:ext uri="{FF2B5EF4-FFF2-40B4-BE49-F238E27FC236}">
                      <a16:creationId xmlns:a16="http://schemas.microsoft.com/office/drawing/2014/main" id="{74E9E00F-22CB-A7F1-4098-0B94523ADD18}"/>
                    </a:ext>
                  </a:extLst>
                </p:cNvPr>
                <p:cNvSpPr>
                  <a:spLocks noEditPoints="1"/>
                </p:cNvSpPr>
                <p:nvPr/>
              </p:nvSpPr>
              <p:spPr bwMode="auto">
                <a:xfrm>
                  <a:off x="9996488" y="5462588"/>
                  <a:ext cx="128587" cy="95250"/>
                </a:xfrm>
                <a:custGeom>
                  <a:avLst/>
                  <a:gdLst>
                    <a:gd name="T0" fmla="*/ 24 w 31"/>
                    <a:gd name="T1" fmla="*/ 11 h 23"/>
                    <a:gd name="T2" fmla="*/ 24 w 31"/>
                    <a:gd name="T3" fmla="*/ 9 h 23"/>
                    <a:gd name="T4" fmla="*/ 23 w 31"/>
                    <a:gd name="T5" fmla="*/ 9 h 23"/>
                    <a:gd name="T6" fmla="*/ 25 w 31"/>
                    <a:gd name="T7" fmla="*/ 9 h 23"/>
                    <a:gd name="T8" fmla="*/ 26 w 31"/>
                    <a:gd name="T9" fmla="*/ 11 h 23"/>
                    <a:gd name="T10" fmla="*/ 26 w 31"/>
                    <a:gd name="T11" fmla="*/ 22 h 23"/>
                    <a:gd name="T12" fmla="*/ 26 w 31"/>
                    <a:gd name="T13" fmla="*/ 22 h 23"/>
                    <a:gd name="T14" fmla="*/ 20 w 31"/>
                    <a:gd name="T15" fmla="*/ 8 h 23"/>
                    <a:gd name="T16" fmla="*/ 6 w 31"/>
                    <a:gd name="T17" fmla="*/ 11 h 23"/>
                    <a:gd name="T18" fmla="*/ 6 w 31"/>
                    <a:gd name="T19" fmla="*/ 11 h 23"/>
                    <a:gd name="T20" fmla="*/ 16 w 31"/>
                    <a:gd name="T21" fmla="*/ 19 h 23"/>
                    <a:gd name="T22" fmla="*/ 0 w 31"/>
                    <a:gd name="T23" fmla="*/ 2 h 23"/>
                    <a:gd name="T24" fmla="*/ 14 w 31"/>
                    <a:gd name="T25" fmla="*/ 17 h 23"/>
                    <a:gd name="T26" fmla="*/ 22 w 31"/>
                    <a:gd name="T27" fmla="*/ 22 h 23"/>
                    <a:gd name="T28" fmla="*/ 4 w 31"/>
                    <a:gd name="T29" fmla="*/ 5 h 23"/>
                    <a:gd name="T30" fmla="*/ 4 w 31"/>
                    <a:gd name="T31" fmla="*/ 5 h 23"/>
                    <a:gd name="T32" fmla="*/ 8 w 31"/>
                    <a:gd name="T33" fmla="*/ 12 h 23"/>
                    <a:gd name="T34" fmla="*/ 10 w 31"/>
                    <a:gd name="T35" fmla="*/ 14 h 23"/>
                    <a:gd name="T36" fmla="*/ 2 w 31"/>
                    <a:gd name="T37" fmla="*/ 4 h 23"/>
                    <a:gd name="T38" fmla="*/ 22 w 31"/>
                    <a:gd name="T39" fmla="*/ 21 h 23"/>
                    <a:gd name="T40" fmla="*/ 21 w 31"/>
                    <a:gd name="T41" fmla="*/ 21 h 23"/>
                    <a:gd name="T42" fmla="*/ 20 w 31"/>
                    <a:gd name="T43" fmla="*/ 20 h 23"/>
                    <a:gd name="T44" fmla="*/ 19 w 31"/>
                    <a:gd name="T45" fmla="*/ 20 h 23"/>
                    <a:gd name="T46" fmla="*/ 19 w 31"/>
                    <a:gd name="T47" fmla="*/ 20 h 23"/>
                    <a:gd name="T48" fmla="*/ 17 w 31"/>
                    <a:gd name="T49" fmla="*/ 19 h 23"/>
                    <a:gd name="T50" fmla="*/ 16 w 31"/>
                    <a:gd name="T51" fmla="*/ 18 h 23"/>
                    <a:gd name="T52" fmla="*/ 14 w 31"/>
                    <a:gd name="T53" fmla="*/ 16 h 23"/>
                    <a:gd name="T54" fmla="*/ 13 w 31"/>
                    <a:gd name="T55" fmla="*/ 17 h 23"/>
                    <a:gd name="T56" fmla="*/ 12 w 31"/>
                    <a:gd name="T57" fmla="*/ 15 h 23"/>
                    <a:gd name="T58" fmla="*/ 9 w 31"/>
                    <a:gd name="T59" fmla="*/ 13 h 23"/>
                    <a:gd name="T60" fmla="*/ 9 w 31"/>
                    <a:gd name="T61" fmla="*/ 13 h 23"/>
                    <a:gd name="T62" fmla="*/ 7 w 31"/>
                    <a:gd name="T63" fmla="*/ 11 h 23"/>
                    <a:gd name="T64" fmla="*/ 7 w 31"/>
                    <a:gd name="T65" fmla="*/ 10 h 23"/>
                    <a:gd name="T66" fmla="*/ 5 w 31"/>
                    <a:gd name="T67" fmla="*/ 9 h 23"/>
                    <a:gd name="T68" fmla="*/ 4 w 31"/>
                    <a:gd name="T69" fmla="*/ 7 h 23"/>
                    <a:gd name="T70" fmla="*/ 3 w 31"/>
                    <a:gd name="T71" fmla="*/ 6 h 23"/>
                    <a:gd name="T72" fmla="*/ 3 w 31"/>
                    <a:gd name="T73" fmla="*/ 5 h 23"/>
                    <a:gd name="T74" fmla="*/ 3 w 31"/>
                    <a:gd name="T75" fmla="*/ 5 h 23"/>
                    <a:gd name="T76" fmla="*/ 5 w 31"/>
                    <a:gd name="T77" fmla="*/ 6 h 23"/>
                    <a:gd name="T78" fmla="*/ 7 w 31"/>
                    <a:gd name="T79" fmla="*/ 7 h 23"/>
                    <a:gd name="T80" fmla="*/ 11 w 31"/>
                    <a:gd name="T81" fmla="*/ 10 h 23"/>
                    <a:gd name="T82" fmla="*/ 13 w 31"/>
                    <a:gd name="T83" fmla="*/ 12 h 23"/>
                    <a:gd name="T84" fmla="*/ 15 w 31"/>
                    <a:gd name="T85" fmla="*/ 14 h 23"/>
                    <a:gd name="T86" fmla="*/ 16 w 31"/>
                    <a:gd name="T87" fmla="*/ 14 h 23"/>
                    <a:gd name="T88" fmla="*/ 18 w 31"/>
                    <a:gd name="T89" fmla="*/ 15 h 23"/>
                    <a:gd name="T90" fmla="*/ 20 w 31"/>
                    <a:gd name="T91" fmla="*/ 17 h 23"/>
                    <a:gd name="T92" fmla="*/ 23 w 31"/>
                    <a:gd name="T93" fmla="*/ 19 h 23"/>
                    <a:gd name="T94" fmla="*/ 1 w 31"/>
                    <a:gd name="T95" fmla="*/ 4 h 23"/>
                    <a:gd name="T96" fmla="*/ 0 w 31"/>
                    <a:gd name="T97" fmla="*/ 1 h 23"/>
                    <a:gd name="T98" fmla="*/ 31 w 31"/>
                    <a:gd name="T99" fmla="*/ 14 h 23"/>
                    <a:gd name="T100" fmla="*/ 28 w 31"/>
                    <a:gd name="T101" fmla="*/ 14 h 23"/>
                    <a:gd name="T102" fmla="*/ 30 w 31"/>
                    <a:gd name="T103" fmla="*/ 16 h 23"/>
                    <a:gd name="T104" fmla="*/ 20 w 31"/>
                    <a:gd name="T105" fmla="*/ 7 h 23"/>
                    <a:gd name="T106" fmla="*/ 20 w 31"/>
                    <a:gd name="T107" fmla="*/ 7 h 23"/>
                    <a:gd name="T108" fmla="*/ 16 w 31"/>
                    <a:gd name="T109" fmla="*/ 18 h 23"/>
                    <a:gd name="T110" fmla="*/ 16 w 31"/>
                    <a:gd name="T111" fmla="*/ 19 h 23"/>
                    <a:gd name="T112" fmla="*/ 16 w 31"/>
                    <a:gd name="T113"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 h="23">
                      <a:moveTo>
                        <a:pt x="26" y="12"/>
                      </a:moveTo>
                      <a:cubicBezTo>
                        <a:pt x="26" y="12"/>
                        <a:pt x="26" y="12"/>
                        <a:pt x="26" y="12"/>
                      </a:cubicBezTo>
                      <a:cubicBezTo>
                        <a:pt x="25" y="12"/>
                        <a:pt x="25" y="12"/>
                        <a:pt x="25" y="12"/>
                      </a:cubicBezTo>
                      <a:cubicBezTo>
                        <a:pt x="25" y="12"/>
                        <a:pt x="25" y="12"/>
                        <a:pt x="24" y="11"/>
                      </a:cubicBezTo>
                      <a:cubicBezTo>
                        <a:pt x="24" y="11"/>
                        <a:pt x="24" y="11"/>
                        <a:pt x="24" y="11"/>
                      </a:cubicBezTo>
                      <a:cubicBezTo>
                        <a:pt x="23" y="11"/>
                        <a:pt x="23" y="11"/>
                        <a:pt x="23" y="10"/>
                      </a:cubicBezTo>
                      <a:cubicBezTo>
                        <a:pt x="23" y="10"/>
                        <a:pt x="23" y="10"/>
                        <a:pt x="23" y="10"/>
                      </a:cubicBezTo>
                      <a:cubicBezTo>
                        <a:pt x="23" y="10"/>
                        <a:pt x="23" y="10"/>
                        <a:pt x="23" y="10"/>
                      </a:cubicBezTo>
                      <a:cubicBezTo>
                        <a:pt x="24" y="10"/>
                        <a:pt x="24" y="10"/>
                        <a:pt x="24" y="10"/>
                      </a:cubicBezTo>
                      <a:cubicBezTo>
                        <a:pt x="24" y="10"/>
                        <a:pt x="24" y="9"/>
                        <a:pt x="24" y="9"/>
                      </a:cubicBezTo>
                      <a:cubicBezTo>
                        <a:pt x="24" y="9"/>
                        <a:pt x="24" y="9"/>
                        <a:pt x="24" y="9"/>
                      </a:cubicBezTo>
                      <a:cubicBezTo>
                        <a:pt x="24" y="9"/>
                        <a:pt x="24" y="9"/>
                        <a:pt x="24" y="9"/>
                      </a:cubicBezTo>
                      <a:cubicBezTo>
                        <a:pt x="24" y="9"/>
                        <a:pt x="24" y="9"/>
                        <a:pt x="24" y="9"/>
                      </a:cubicBezTo>
                      <a:cubicBezTo>
                        <a:pt x="24" y="9"/>
                        <a:pt x="23" y="9"/>
                        <a:pt x="23" y="9"/>
                      </a:cubicBezTo>
                      <a:cubicBezTo>
                        <a:pt x="23" y="9"/>
                        <a:pt x="23" y="9"/>
                        <a:pt x="23" y="9"/>
                      </a:cubicBezTo>
                      <a:cubicBezTo>
                        <a:pt x="23" y="9"/>
                        <a:pt x="23" y="9"/>
                        <a:pt x="24" y="9"/>
                      </a:cubicBezTo>
                      <a:cubicBezTo>
                        <a:pt x="24" y="9"/>
                        <a:pt x="24" y="9"/>
                        <a:pt x="24" y="9"/>
                      </a:cubicBezTo>
                      <a:cubicBezTo>
                        <a:pt x="24" y="9"/>
                        <a:pt x="24" y="9"/>
                        <a:pt x="24" y="9"/>
                      </a:cubicBezTo>
                      <a:cubicBezTo>
                        <a:pt x="24" y="8"/>
                        <a:pt x="24" y="9"/>
                        <a:pt x="25" y="9"/>
                      </a:cubicBezTo>
                      <a:cubicBezTo>
                        <a:pt x="25" y="9"/>
                        <a:pt x="25" y="9"/>
                        <a:pt x="25" y="9"/>
                      </a:cubicBezTo>
                      <a:cubicBezTo>
                        <a:pt x="25" y="9"/>
                        <a:pt x="25" y="9"/>
                        <a:pt x="25" y="9"/>
                      </a:cubicBezTo>
                      <a:cubicBezTo>
                        <a:pt x="25" y="9"/>
                        <a:pt x="25" y="10"/>
                        <a:pt x="25" y="10"/>
                      </a:cubicBezTo>
                      <a:cubicBezTo>
                        <a:pt x="25" y="10"/>
                        <a:pt x="25" y="10"/>
                        <a:pt x="25" y="10"/>
                      </a:cubicBezTo>
                      <a:cubicBezTo>
                        <a:pt x="25" y="10"/>
                        <a:pt x="25" y="10"/>
                        <a:pt x="25" y="10"/>
                      </a:cubicBezTo>
                      <a:cubicBezTo>
                        <a:pt x="25" y="10"/>
                        <a:pt x="26" y="11"/>
                        <a:pt x="26" y="11"/>
                      </a:cubicBezTo>
                      <a:cubicBezTo>
                        <a:pt x="26" y="11"/>
                        <a:pt x="26" y="11"/>
                        <a:pt x="26" y="11"/>
                      </a:cubicBezTo>
                      <a:cubicBezTo>
                        <a:pt x="26" y="11"/>
                        <a:pt x="26" y="11"/>
                        <a:pt x="26" y="12"/>
                      </a:cubicBezTo>
                      <a:cubicBezTo>
                        <a:pt x="26" y="12"/>
                        <a:pt x="26" y="12"/>
                        <a:pt x="26" y="12"/>
                      </a:cubicBezTo>
                      <a:close/>
                      <a:moveTo>
                        <a:pt x="26" y="22"/>
                      </a:moveTo>
                      <a:cubicBezTo>
                        <a:pt x="26" y="22"/>
                        <a:pt x="26" y="22"/>
                        <a:pt x="26" y="22"/>
                      </a:cubicBezTo>
                      <a:cubicBezTo>
                        <a:pt x="26" y="22"/>
                        <a:pt x="26" y="22"/>
                        <a:pt x="26" y="22"/>
                      </a:cubicBezTo>
                      <a:cubicBezTo>
                        <a:pt x="26" y="22"/>
                        <a:pt x="26" y="23"/>
                        <a:pt x="26" y="23"/>
                      </a:cubicBezTo>
                      <a:cubicBezTo>
                        <a:pt x="26" y="23"/>
                        <a:pt x="26" y="23"/>
                        <a:pt x="26" y="23"/>
                      </a:cubicBezTo>
                      <a:cubicBezTo>
                        <a:pt x="26" y="23"/>
                        <a:pt x="27" y="23"/>
                        <a:pt x="27" y="23"/>
                      </a:cubicBezTo>
                      <a:cubicBezTo>
                        <a:pt x="27" y="23"/>
                        <a:pt x="27" y="22"/>
                        <a:pt x="26" y="22"/>
                      </a:cubicBezTo>
                      <a:close/>
                      <a:moveTo>
                        <a:pt x="20" y="9"/>
                      </a:moveTo>
                      <a:cubicBezTo>
                        <a:pt x="19" y="9"/>
                        <a:pt x="19" y="9"/>
                        <a:pt x="19" y="9"/>
                      </a:cubicBezTo>
                      <a:cubicBezTo>
                        <a:pt x="19" y="9"/>
                        <a:pt x="19" y="9"/>
                        <a:pt x="19" y="9"/>
                      </a:cubicBezTo>
                      <a:cubicBezTo>
                        <a:pt x="20" y="9"/>
                        <a:pt x="20" y="9"/>
                        <a:pt x="20" y="9"/>
                      </a:cubicBezTo>
                      <a:cubicBezTo>
                        <a:pt x="20" y="8"/>
                        <a:pt x="20" y="8"/>
                        <a:pt x="20" y="8"/>
                      </a:cubicBezTo>
                      <a:cubicBezTo>
                        <a:pt x="20" y="8"/>
                        <a:pt x="20" y="8"/>
                        <a:pt x="20" y="8"/>
                      </a:cubicBezTo>
                      <a:cubicBezTo>
                        <a:pt x="20" y="8"/>
                        <a:pt x="20" y="8"/>
                        <a:pt x="20" y="7"/>
                      </a:cubicBezTo>
                      <a:cubicBezTo>
                        <a:pt x="20" y="8"/>
                        <a:pt x="20" y="8"/>
                        <a:pt x="20" y="9"/>
                      </a:cubicBezTo>
                      <a:close/>
                      <a:moveTo>
                        <a:pt x="6" y="11"/>
                      </a:moveTo>
                      <a:cubicBezTo>
                        <a:pt x="6" y="11"/>
                        <a:pt x="6" y="10"/>
                        <a:pt x="6" y="11"/>
                      </a:cubicBezTo>
                      <a:cubicBezTo>
                        <a:pt x="6" y="11"/>
                        <a:pt x="6" y="11"/>
                        <a:pt x="5" y="11"/>
                      </a:cubicBezTo>
                      <a:cubicBezTo>
                        <a:pt x="6" y="11"/>
                        <a:pt x="6" y="11"/>
                        <a:pt x="6" y="11"/>
                      </a:cubicBezTo>
                      <a:cubicBezTo>
                        <a:pt x="6" y="11"/>
                        <a:pt x="6" y="11"/>
                        <a:pt x="6" y="11"/>
                      </a:cubicBezTo>
                      <a:cubicBezTo>
                        <a:pt x="6" y="11"/>
                        <a:pt x="6" y="11"/>
                        <a:pt x="7" y="11"/>
                      </a:cubicBezTo>
                      <a:cubicBezTo>
                        <a:pt x="7" y="11"/>
                        <a:pt x="6" y="11"/>
                        <a:pt x="6" y="11"/>
                      </a:cubicBezTo>
                      <a:close/>
                      <a:moveTo>
                        <a:pt x="16" y="19"/>
                      </a:moveTo>
                      <a:cubicBezTo>
                        <a:pt x="16" y="19"/>
                        <a:pt x="16" y="19"/>
                        <a:pt x="16" y="19"/>
                      </a:cubicBezTo>
                      <a:cubicBezTo>
                        <a:pt x="16" y="19"/>
                        <a:pt x="16" y="19"/>
                        <a:pt x="16" y="19"/>
                      </a:cubicBezTo>
                      <a:cubicBezTo>
                        <a:pt x="16" y="19"/>
                        <a:pt x="17" y="19"/>
                        <a:pt x="17" y="19"/>
                      </a:cubicBezTo>
                      <a:cubicBezTo>
                        <a:pt x="17" y="19"/>
                        <a:pt x="17" y="19"/>
                        <a:pt x="16" y="19"/>
                      </a:cubicBezTo>
                      <a:close/>
                      <a:moveTo>
                        <a:pt x="0" y="1"/>
                      </a:moveTo>
                      <a:cubicBezTo>
                        <a:pt x="0" y="1"/>
                        <a:pt x="0" y="1"/>
                        <a:pt x="0" y="1"/>
                      </a:cubicBezTo>
                      <a:cubicBezTo>
                        <a:pt x="0" y="1"/>
                        <a:pt x="0" y="1"/>
                        <a:pt x="0" y="1"/>
                      </a:cubicBezTo>
                      <a:cubicBezTo>
                        <a:pt x="0" y="2"/>
                        <a:pt x="0" y="2"/>
                        <a:pt x="0" y="2"/>
                      </a:cubicBezTo>
                      <a:cubicBezTo>
                        <a:pt x="0" y="2"/>
                        <a:pt x="0" y="2"/>
                        <a:pt x="0" y="2"/>
                      </a:cubicBezTo>
                      <a:cubicBezTo>
                        <a:pt x="0" y="2"/>
                        <a:pt x="0" y="1"/>
                        <a:pt x="0" y="1"/>
                      </a:cubicBezTo>
                      <a:close/>
                      <a:moveTo>
                        <a:pt x="14" y="17"/>
                      </a:moveTo>
                      <a:cubicBezTo>
                        <a:pt x="14" y="17"/>
                        <a:pt x="14" y="16"/>
                        <a:pt x="14" y="16"/>
                      </a:cubicBezTo>
                      <a:cubicBezTo>
                        <a:pt x="14" y="16"/>
                        <a:pt x="14" y="17"/>
                        <a:pt x="14" y="17"/>
                      </a:cubicBezTo>
                      <a:cubicBezTo>
                        <a:pt x="14" y="17"/>
                        <a:pt x="14" y="17"/>
                        <a:pt x="14" y="17"/>
                      </a:cubicBezTo>
                      <a:cubicBezTo>
                        <a:pt x="14" y="17"/>
                        <a:pt x="14" y="17"/>
                        <a:pt x="14" y="17"/>
                      </a:cubicBezTo>
                      <a:cubicBezTo>
                        <a:pt x="14" y="17"/>
                        <a:pt x="14" y="17"/>
                        <a:pt x="14" y="17"/>
                      </a:cubicBezTo>
                      <a:close/>
                      <a:moveTo>
                        <a:pt x="22" y="21"/>
                      </a:moveTo>
                      <a:cubicBezTo>
                        <a:pt x="22" y="21"/>
                        <a:pt x="21" y="21"/>
                        <a:pt x="21" y="21"/>
                      </a:cubicBezTo>
                      <a:cubicBezTo>
                        <a:pt x="21" y="22"/>
                        <a:pt x="21" y="22"/>
                        <a:pt x="22" y="22"/>
                      </a:cubicBezTo>
                      <a:cubicBezTo>
                        <a:pt x="22" y="22"/>
                        <a:pt x="22" y="21"/>
                        <a:pt x="22" y="21"/>
                      </a:cubicBezTo>
                      <a:cubicBezTo>
                        <a:pt x="22" y="21"/>
                        <a:pt x="22" y="21"/>
                        <a:pt x="22" y="21"/>
                      </a:cubicBezTo>
                      <a:close/>
                      <a:moveTo>
                        <a:pt x="4" y="5"/>
                      </a:moveTo>
                      <a:cubicBezTo>
                        <a:pt x="4" y="5"/>
                        <a:pt x="4" y="5"/>
                        <a:pt x="4" y="5"/>
                      </a:cubicBezTo>
                      <a:cubicBezTo>
                        <a:pt x="4" y="5"/>
                        <a:pt x="4" y="5"/>
                        <a:pt x="4" y="5"/>
                      </a:cubicBezTo>
                      <a:cubicBezTo>
                        <a:pt x="4" y="4"/>
                        <a:pt x="4" y="4"/>
                        <a:pt x="4" y="4"/>
                      </a:cubicBezTo>
                      <a:cubicBezTo>
                        <a:pt x="3" y="4"/>
                        <a:pt x="4" y="4"/>
                        <a:pt x="4" y="5"/>
                      </a:cubicBezTo>
                      <a:cubicBezTo>
                        <a:pt x="4" y="5"/>
                        <a:pt x="4" y="5"/>
                        <a:pt x="4" y="5"/>
                      </a:cubicBezTo>
                      <a:cubicBezTo>
                        <a:pt x="4" y="5"/>
                        <a:pt x="4" y="4"/>
                        <a:pt x="3" y="4"/>
                      </a:cubicBezTo>
                      <a:cubicBezTo>
                        <a:pt x="3" y="5"/>
                        <a:pt x="4" y="5"/>
                        <a:pt x="4" y="5"/>
                      </a:cubicBezTo>
                      <a:close/>
                      <a:moveTo>
                        <a:pt x="8" y="12"/>
                      </a:moveTo>
                      <a:cubicBezTo>
                        <a:pt x="7" y="12"/>
                        <a:pt x="8" y="12"/>
                        <a:pt x="8" y="12"/>
                      </a:cubicBezTo>
                      <a:cubicBezTo>
                        <a:pt x="8" y="12"/>
                        <a:pt x="7" y="12"/>
                        <a:pt x="8" y="12"/>
                      </a:cubicBezTo>
                      <a:cubicBezTo>
                        <a:pt x="8" y="12"/>
                        <a:pt x="8" y="12"/>
                        <a:pt x="8" y="12"/>
                      </a:cubicBezTo>
                      <a:cubicBezTo>
                        <a:pt x="8" y="12"/>
                        <a:pt x="8" y="12"/>
                        <a:pt x="8" y="12"/>
                      </a:cubicBezTo>
                      <a:close/>
                      <a:moveTo>
                        <a:pt x="10" y="14"/>
                      </a:moveTo>
                      <a:cubicBezTo>
                        <a:pt x="10" y="14"/>
                        <a:pt x="10" y="14"/>
                        <a:pt x="10" y="14"/>
                      </a:cubicBezTo>
                      <a:cubicBezTo>
                        <a:pt x="10" y="14"/>
                        <a:pt x="10" y="14"/>
                        <a:pt x="10" y="14"/>
                      </a:cubicBezTo>
                      <a:cubicBezTo>
                        <a:pt x="10" y="14"/>
                        <a:pt x="10" y="15"/>
                        <a:pt x="10" y="15"/>
                      </a:cubicBezTo>
                      <a:cubicBezTo>
                        <a:pt x="10" y="15"/>
                        <a:pt x="10" y="14"/>
                        <a:pt x="10" y="14"/>
                      </a:cubicBezTo>
                      <a:close/>
                      <a:moveTo>
                        <a:pt x="2" y="4"/>
                      </a:moveTo>
                      <a:cubicBezTo>
                        <a:pt x="2" y="4"/>
                        <a:pt x="2" y="4"/>
                        <a:pt x="2" y="4"/>
                      </a:cubicBezTo>
                      <a:cubicBezTo>
                        <a:pt x="2" y="4"/>
                        <a:pt x="2" y="4"/>
                        <a:pt x="2" y="4"/>
                      </a:cubicBezTo>
                      <a:cubicBezTo>
                        <a:pt x="2" y="4"/>
                        <a:pt x="2" y="4"/>
                        <a:pt x="2" y="4"/>
                      </a:cubicBezTo>
                      <a:cubicBezTo>
                        <a:pt x="2" y="4"/>
                        <a:pt x="2" y="4"/>
                        <a:pt x="2" y="4"/>
                      </a:cubicBezTo>
                      <a:close/>
                      <a:moveTo>
                        <a:pt x="23" y="21"/>
                      </a:moveTo>
                      <a:cubicBezTo>
                        <a:pt x="23" y="21"/>
                        <a:pt x="23" y="21"/>
                        <a:pt x="23" y="21"/>
                      </a:cubicBezTo>
                      <a:cubicBezTo>
                        <a:pt x="23" y="21"/>
                        <a:pt x="23" y="21"/>
                        <a:pt x="23"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1" y="21"/>
                        <a:pt x="21" y="21"/>
                        <a:pt x="21" y="21"/>
                      </a:cubicBezTo>
                      <a:cubicBezTo>
                        <a:pt x="21" y="21"/>
                        <a:pt x="21" y="21"/>
                        <a:pt x="21" y="21"/>
                      </a:cubicBezTo>
                      <a:cubicBezTo>
                        <a:pt x="21" y="21"/>
                        <a:pt x="21" y="21"/>
                        <a:pt x="21" y="20"/>
                      </a:cubicBezTo>
                      <a:cubicBezTo>
                        <a:pt x="21" y="20"/>
                        <a:pt x="21"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19" y="20"/>
                        <a:pt x="20" y="20"/>
                        <a:pt x="20"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8" y="19"/>
                        <a:pt x="18" y="20"/>
                        <a:pt x="18" y="19"/>
                      </a:cubicBezTo>
                      <a:cubicBezTo>
                        <a:pt x="18" y="19"/>
                        <a:pt x="17" y="19"/>
                        <a:pt x="17" y="19"/>
                      </a:cubicBezTo>
                      <a:cubicBezTo>
                        <a:pt x="17" y="19"/>
                        <a:pt x="17" y="19"/>
                        <a:pt x="17" y="19"/>
                      </a:cubicBezTo>
                      <a:cubicBezTo>
                        <a:pt x="17" y="19"/>
                        <a:pt x="17" y="19"/>
                        <a:pt x="17" y="19"/>
                      </a:cubicBezTo>
                      <a:cubicBezTo>
                        <a:pt x="17" y="19"/>
                        <a:pt x="17" y="18"/>
                        <a:pt x="17" y="18"/>
                      </a:cubicBezTo>
                      <a:cubicBezTo>
                        <a:pt x="17" y="18"/>
                        <a:pt x="17" y="18"/>
                        <a:pt x="17" y="18"/>
                      </a:cubicBezTo>
                      <a:cubicBezTo>
                        <a:pt x="17" y="18"/>
                        <a:pt x="17" y="18"/>
                        <a:pt x="17" y="18"/>
                      </a:cubicBezTo>
                      <a:cubicBezTo>
                        <a:pt x="17" y="18"/>
                        <a:pt x="17" y="18"/>
                        <a:pt x="17" y="18"/>
                      </a:cubicBezTo>
                      <a:cubicBezTo>
                        <a:pt x="17" y="18"/>
                        <a:pt x="16" y="18"/>
                        <a:pt x="16" y="18"/>
                      </a:cubicBezTo>
                      <a:cubicBezTo>
                        <a:pt x="16" y="18"/>
                        <a:pt x="16" y="18"/>
                        <a:pt x="16" y="18"/>
                      </a:cubicBezTo>
                      <a:cubicBezTo>
                        <a:pt x="16" y="17"/>
                        <a:pt x="15" y="17"/>
                        <a:pt x="15" y="17"/>
                      </a:cubicBezTo>
                      <a:cubicBezTo>
                        <a:pt x="15" y="17"/>
                        <a:pt x="15" y="17"/>
                        <a:pt x="15" y="17"/>
                      </a:cubicBezTo>
                      <a:cubicBezTo>
                        <a:pt x="15" y="17"/>
                        <a:pt x="14" y="17"/>
                        <a:pt x="14" y="17"/>
                      </a:cubicBezTo>
                      <a:cubicBezTo>
                        <a:pt x="15" y="16"/>
                        <a:pt x="14" y="16"/>
                        <a:pt x="14" y="16"/>
                      </a:cubicBezTo>
                      <a:cubicBezTo>
                        <a:pt x="14" y="16"/>
                        <a:pt x="14" y="16"/>
                        <a:pt x="14" y="16"/>
                      </a:cubicBezTo>
                      <a:cubicBezTo>
                        <a:pt x="14" y="16"/>
                        <a:pt x="14" y="16"/>
                        <a:pt x="14" y="16"/>
                      </a:cubicBezTo>
                      <a:cubicBezTo>
                        <a:pt x="13" y="16"/>
                        <a:pt x="13" y="16"/>
                        <a:pt x="14" y="16"/>
                      </a:cubicBezTo>
                      <a:cubicBezTo>
                        <a:pt x="14" y="16"/>
                        <a:pt x="14" y="17"/>
                        <a:pt x="13" y="17"/>
                      </a:cubicBezTo>
                      <a:cubicBezTo>
                        <a:pt x="13" y="17"/>
                        <a:pt x="13" y="17"/>
                        <a:pt x="13" y="17"/>
                      </a:cubicBezTo>
                      <a:cubicBezTo>
                        <a:pt x="13" y="17"/>
                        <a:pt x="13" y="17"/>
                        <a:pt x="13" y="17"/>
                      </a:cubicBezTo>
                      <a:cubicBezTo>
                        <a:pt x="13" y="16"/>
                        <a:pt x="12" y="16"/>
                        <a:pt x="12" y="16"/>
                      </a:cubicBezTo>
                      <a:cubicBezTo>
                        <a:pt x="12" y="16"/>
                        <a:pt x="12" y="16"/>
                        <a:pt x="13" y="16"/>
                      </a:cubicBezTo>
                      <a:cubicBezTo>
                        <a:pt x="13" y="15"/>
                        <a:pt x="12" y="15"/>
                        <a:pt x="12" y="15"/>
                      </a:cubicBezTo>
                      <a:cubicBezTo>
                        <a:pt x="12" y="15"/>
                        <a:pt x="12" y="15"/>
                        <a:pt x="12" y="15"/>
                      </a:cubicBezTo>
                      <a:cubicBezTo>
                        <a:pt x="11" y="15"/>
                        <a:pt x="11" y="15"/>
                        <a:pt x="11" y="15"/>
                      </a:cubicBezTo>
                      <a:cubicBezTo>
                        <a:pt x="11" y="15"/>
                        <a:pt x="11" y="15"/>
                        <a:pt x="11" y="15"/>
                      </a:cubicBezTo>
                      <a:cubicBezTo>
                        <a:pt x="11" y="15"/>
                        <a:pt x="11" y="15"/>
                        <a:pt x="11" y="15"/>
                      </a:cubicBezTo>
                      <a:cubicBezTo>
                        <a:pt x="11" y="15"/>
                        <a:pt x="10" y="14"/>
                        <a:pt x="10" y="14"/>
                      </a:cubicBezTo>
                      <a:cubicBezTo>
                        <a:pt x="10" y="14"/>
                        <a:pt x="10" y="14"/>
                        <a:pt x="9" y="13"/>
                      </a:cubicBezTo>
                      <a:cubicBezTo>
                        <a:pt x="9" y="13"/>
                        <a:pt x="9" y="13"/>
                        <a:pt x="9" y="13"/>
                      </a:cubicBezTo>
                      <a:cubicBezTo>
                        <a:pt x="9" y="14"/>
                        <a:pt x="9" y="14"/>
                        <a:pt x="9" y="14"/>
                      </a:cubicBezTo>
                      <a:cubicBezTo>
                        <a:pt x="9" y="14"/>
                        <a:pt x="9" y="14"/>
                        <a:pt x="9" y="14"/>
                      </a:cubicBezTo>
                      <a:cubicBezTo>
                        <a:pt x="8" y="13"/>
                        <a:pt x="9" y="13"/>
                        <a:pt x="9" y="13"/>
                      </a:cubicBezTo>
                      <a:cubicBezTo>
                        <a:pt x="9" y="13"/>
                        <a:pt x="9" y="13"/>
                        <a:pt x="9" y="13"/>
                      </a:cubicBezTo>
                      <a:cubicBezTo>
                        <a:pt x="9" y="13"/>
                        <a:pt x="9" y="13"/>
                        <a:pt x="9" y="13"/>
                      </a:cubicBezTo>
                      <a:cubicBezTo>
                        <a:pt x="9" y="13"/>
                        <a:pt x="8" y="12"/>
                        <a:pt x="8" y="12"/>
                      </a:cubicBezTo>
                      <a:cubicBezTo>
                        <a:pt x="8" y="12"/>
                        <a:pt x="8" y="12"/>
                        <a:pt x="8" y="12"/>
                      </a:cubicBezTo>
                      <a:cubicBezTo>
                        <a:pt x="8" y="11"/>
                        <a:pt x="8" y="11"/>
                        <a:pt x="8"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0"/>
                      </a:cubicBezTo>
                      <a:cubicBezTo>
                        <a:pt x="7" y="10"/>
                        <a:pt x="7" y="10"/>
                        <a:pt x="7" y="10"/>
                      </a:cubicBezTo>
                      <a:cubicBezTo>
                        <a:pt x="7" y="10"/>
                        <a:pt x="6" y="10"/>
                        <a:pt x="6" y="10"/>
                      </a:cubicBezTo>
                      <a:cubicBezTo>
                        <a:pt x="6" y="10"/>
                        <a:pt x="6" y="10"/>
                        <a:pt x="6" y="10"/>
                      </a:cubicBezTo>
                      <a:cubicBezTo>
                        <a:pt x="5" y="10"/>
                        <a:pt x="5" y="9"/>
                        <a:pt x="5" y="9"/>
                      </a:cubicBezTo>
                      <a:cubicBezTo>
                        <a:pt x="5" y="9"/>
                        <a:pt x="5" y="9"/>
                        <a:pt x="5" y="9"/>
                      </a:cubicBezTo>
                      <a:cubicBezTo>
                        <a:pt x="5" y="9"/>
                        <a:pt x="5" y="9"/>
                        <a:pt x="5" y="9"/>
                      </a:cubicBezTo>
                      <a:cubicBezTo>
                        <a:pt x="5" y="9"/>
                        <a:pt x="5" y="8"/>
                        <a:pt x="5" y="8"/>
                      </a:cubicBezTo>
                      <a:cubicBezTo>
                        <a:pt x="5" y="8"/>
                        <a:pt x="4" y="8"/>
                        <a:pt x="4" y="8"/>
                      </a:cubicBezTo>
                      <a:cubicBezTo>
                        <a:pt x="4" y="8"/>
                        <a:pt x="4" y="7"/>
                        <a:pt x="4" y="7"/>
                      </a:cubicBezTo>
                      <a:cubicBezTo>
                        <a:pt x="4" y="7"/>
                        <a:pt x="4" y="7"/>
                        <a:pt x="4" y="7"/>
                      </a:cubicBezTo>
                      <a:cubicBezTo>
                        <a:pt x="3" y="7"/>
                        <a:pt x="3" y="6"/>
                        <a:pt x="4" y="6"/>
                      </a:cubicBezTo>
                      <a:cubicBezTo>
                        <a:pt x="4" y="6"/>
                        <a:pt x="4" y="6"/>
                        <a:pt x="4" y="6"/>
                      </a:cubicBezTo>
                      <a:cubicBezTo>
                        <a:pt x="4" y="6"/>
                        <a:pt x="3" y="6"/>
                        <a:pt x="3" y="6"/>
                      </a:cubicBezTo>
                      <a:cubicBezTo>
                        <a:pt x="3" y="6"/>
                        <a:pt x="3" y="6"/>
                        <a:pt x="3" y="6"/>
                      </a:cubicBezTo>
                      <a:cubicBezTo>
                        <a:pt x="3" y="6"/>
                        <a:pt x="3" y="6"/>
                        <a:pt x="3" y="6"/>
                      </a:cubicBezTo>
                      <a:cubicBezTo>
                        <a:pt x="3" y="6"/>
                        <a:pt x="3" y="6"/>
                        <a:pt x="3" y="6"/>
                      </a:cubicBezTo>
                      <a:cubicBezTo>
                        <a:pt x="3" y="6"/>
                        <a:pt x="3" y="6"/>
                        <a:pt x="2" y="6"/>
                      </a:cubicBezTo>
                      <a:cubicBezTo>
                        <a:pt x="2" y="5"/>
                        <a:pt x="2" y="5"/>
                        <a:pt x="3" y="5"/>
                      </a:cubicBezTo>
                      <a:cubicBezTo>
                        <a:pt x="3" y="5"/>
                        <a:pt x="3" y="5"/>
                        <a:pt x="3" y="5"/>
                      </a:cubicBezTo>
                      <a:cubicBezTo>
                        <a:pt x="3" y="5"/>
                        <a:pt x="3" y="5"/>
                        <a:pt x="3" y="5"/>
                      </a:cubicBezTo>
                      <a:cubicBezTo>
                        <a:pt x="3" y="5"/>
                        <a:pt x="3" y="5"/>
                        <a:pt x="3" y="5"/>
                      </a:cubicBezTo>
                      <a:cubicBezTo>
                        <a:pt x="3" y="5"/>
                        <a:pt x="3" y="5"/>
                        <a:pt x="3" y="4"/>
                      </a:cubicBezTo>
                      <a:cubicBezTo>
                        <a:pt x="3" y="4"/>
                        <a:pt x="2" y="4"/>
                        <a:pt x="3" y="4"/>
                      </a:cubicBezTo>
                      <a:cubicBezTo>
                        <a:pt x="3" y="4"/>
                        <a:pt x="3" y="4"/>
                        <a:pt x="3" y="4"/>
                      </a:cubicBezTo>
                      <a:cubicBezTo>
                        <a:pt x="3" y="5"/>
                        <a:pt x="3" y="5"/>
                        <a:pt x="3" y="5"/>
                      </a:cubicBezTo>
                      <a:cubicBezTo>
                        <a:pt x="3" y="5"/>
                        <a:pt x="3" y="5"/>
                        <a:pt x="3" y="5"/>
                      </a:cubicBezTo>
                      <a:cubicBezTo>
                        <a:pt x="3" y="5"/>
                        <a:pt x="3" y="5"/>
                        <a:pt x="4" y="5"/>
                      </a:cubicBezTo>
                      <a:cubicBezTo>
                        <a:pt x="4" y="5"/>
                        <a:pt x="4" y="5"/>
                        <a:pt x="4" y="5"/>
                      </a:cubicBezTo>
                      <a:cubicBezTo>
                        <a:pt x="4" y="6"/>
                        <a:pt x="4" y="6"/>
                        <a:pt x="5" y="6"/>
                      </a:cubicBezTo>
                      <a:cubicBezTo>
                        <a:pt x="5" y="6"/>
                        <a:pt x="5" y="6"/>
                        <a:pt x="5" y="6"/>
                      </a:cubicBezTo>
                      <a:cubicBezTo>
                        <a:pt x="5" y="6"/>
                        <a:pt x="4" y="5"/>
                        <a:pt x="5" y="5"/>
                      </a:cubicBezTo>
                      <a:cubicBezTo>
                        <a:pt x="5" y="5"/>
                        <a:pt x="5" y="5"/>
                        <a:pt x="5" y="5"/>
                      </a:cubicBezTo>
                      <a:cubicBezTo>
                        <a:pt x="5" y="5"/>
                        <a:pt x="5" y="6"/>
                        <a:pt x="5" y="6"/>
                      </a:cubicBezTo>
                      <a:cubicBezTo>
                        <a:pt x="6" y="6"/>
                        <a:pt x="6" y="6"/>
                        <a:pt x="6" y="6"/>
                      </a:cubicBezTo>
                      <a:cubicBezTo>
                        <a:pt x="6" y="6"/>
                        <a:pt x="7" y="7"/>
                        <a:pt x="7" y="7"/>
                      </a:cubicBezTo>
                      <a:cubicBezTo>
                        <a:pt x="7" y="7"/>
                        <a:pt x="8" y="7"/>
                        <a:pt x="8" y="8"/>
                      </a:cubicBezTo>
                      <a:cubicBezTo>
                        <a:pt x="8" y="8"/>
                        <a:pt x="8" y="8"/>
                        <a:pt x="8" y="8"/>
                      </a:cubicBezTo>
                      <a:cubicBezTo>
                        <a:pt x="9" y="8"/>
                        <a:pt x="9" y="9"/>
                        <a:pt x="10" y="9"/>
                      </a:cubicBezTo>
                      <a:cubicBezTo>
                        <a:pt x="10" y="9"/>
                        <a:pt x="10" y="9"/>
                        <a:pt x="10" y="9"/>
                      </a:cubicBezTo>
                      <a:cubicBezTo>
                        <a:pt x="11" y="9"/>
                        <a:pt x="11" y="9"/>
                        <a:pt x="11" y="10"/>
                      </a:cubicBezTo>
                      <a:cubicBezTo>
                        <a:pt x="11" y="10"/>
                        <a:pt x="11" y="10"/>
                        <a:pt x="12" y="10"/>
                      </a:cubicBezTo>
                      <a:cubicBezTo>
                        <a:pt x="12" y="10"/>
                        <a:pt x="12" y="10"/>
                        <a:pt x="12" y="11"/>
                      </a:cubicBezTo>
                      <a:cubicBezTo>
                        <a:pt x="12" y="11"/>
                        <a:pt x="12" y="11"/>
                        <a:pt x="12" y="12"/>
                      </a:cubicBezTo>
                      <a:cubicBezTo>
                        <a:pt x="12" y="12"/>
                        <a:pt x="13" y="12"/>
                        <a:pt x="13" y="12"/>
                      </a:cubicBezTo>
                      <a:cubicBezTo>
                        <a:pt x="13" y="12"/>
                        <a:pt x="13" y="12"/>
                        <a:pt x="13" y="12"/>
                      </a:cubicBezTo>
                      <a:cubicBezTo>
                        <a:pt x="14" y="12"/>
                        <a:pt x="13" y="12"/>
                        <a:pt x="13" y="12"/>
                      </a:cubicBezTo>
                      <a:cubicBezTo>
                        <a:pt x="13" y="13"/>
                        <a:pt x="13" y="13"/>
                        <a:pt x="13" y="13"/>
                      </a:cubicBezTo>
                      <a:cubicBezTo>
                        <a:pt x="13" y="13"/>
                        <a:pt x="14" y="13"/>
                        <a:pt x="14" y="13"/>
                      </a:cubicBezTo>
                      <a:cubicBezTo>
                        <a:pt x="14" y="13"/>
                        <a:pt x="14" y="13"/>
                        <a:pt x="14" y="13"/>
                      </a:cubicBezTo>
                      <a:cubicBezTo>
                        <a:pt x="15" y="13"/>
                        <a:pt x="15" y="13"/>
                        <a:pt x="15" y="14"/>
                      </a:cubicBezTo>
                      <a:cubicBezTo>
                        <a:pt x="15" y="14"/>
                        <a:pt x="15" y="14"/>
                        <a:pt x="15" y="14"/>
                      </a:cubicBezTo>
                      <a:cubicBezTo>
                        <a:pt x="16" y="14"/>
                        <a:pt x="16" y="14"/>
                        <a:pt x="16" y="14"/>
                      </a:cubicBezTo>
                      <a:cubicBezTo>
                        <a:pt x="16" y="14"/>
                        <a:pt x="16" y="15"/>
                        <a:pt x="16" y="15"/>
                      </a:cubicBezTo>
                      <a:cubicBezTo>
                        <a:pt x="16" y="14"/>
                        <a:pt x="16" y="14"/>
                        <a:pt x="16" y="14"/>
                      </a:cubicBezTo>
                      <a:cubicBezTo>
                        <a:pt x="16" y="14"/>
                        <a:pt x="16" y="14"/>
                        <a:pt x="16" y="14"/>
                      </a:cubicBezTo>
                      <a:cubicBezTo>
                        <a:pt x="16" y="14"/>
                        <a:pt x="16" y="14"/>
                        <a:pt x="16" y="14"/>
                      </a:cubicBezTo>
                      <a:cubicBezTo>
                        <a:pt x="16" y="14"/>
                        <a:pt x="17" y="14"/>
                        <a:pt x="17" y="15"/>
                      </a:cubicBezTo>
                      <a:cubicBezTo>
                        <a:pt x="17" y="15"/>
                        <a:pt x="17" y="15"/>
                        <a:pt x="17" y="15"/>
                      </a:cubicBezTo>
                      <a:cubicBezTo>
                        <a:pt x="17" y="15"/>
                        <a:pt x="17" y="15"/>
                        <a:pt x="17" y="15"/>
                      </a:cubicBezTo>
                      <a:cubicBezTo>
                        <a:pt x="18" y="15"/>
                        <a:pt x="18" y="15"/>
                        <a:pt x="18" y="15"/>
                      </a:cubicBezTo>
                      <a:cubicBezTo>
                        <a:pt x="18" y="15"/>
                        <a:pt x="18" y="16"/>
                        <a:pt x="18" y="16"/>
                      </a:cubicBezTo>
                      <a:cubicBezTo>
                        <a:pt x="18" y="16"/>
                        <a:pt x="18" y="16"/>
                        <a:pt x="18" y="16"/>
                      </a:cubicBezTo>
                      <a:cubicBezTo>
                        <a:pt x="18" y="16"/>
                        <a:pt x="18" y="16"/>
                        <a:pt x="18" y="16"/>
                      </a:cubicBezTo>
                      <a:cubicBezTo>
                        <a:pt x="18" y="16"/>
                        <a:pt x="19" y="16"/>
                        <a:pt x="19" y="16"/>
                      </a:cubicBezTo>
                      <a:cubicBezTo>
                        <a:pt x="19" y="17"/>
                        <a:pt x="20" y="17"/>
                        <a:pt x="20" y="17"/>
                      </a:cubicBezTo>
                      <a:cubicBezTo>
                        <a:pt x="20" y="18"/>
                        <a:pt x="20" y="18"/>
                        <a:pt x="20" y="18"/>
                      </a:cubicBezTo>
                      <a:cubicBezTo>
                        <a:pt x="20" y="18"/>
                        <a:pt x="21" y="18"/>
                        <a:pt x="21" y="18"/>
                      </a:cubicBezTo>
                      <a:cubicBezTo>
                        <a:pt x="21" y="18"/>
                        <a:pt x="21" y="18"/>
                        <a:pt x="21" y="18"/>
                      </a:cubicBezTo>
                      <a:cubicBezTo>
                        <a:pt x="21" y="18"/>
                        <a:pt x="21" y="18"/>
                        <a:pt x="22" y="18"/>
                      </a:cubicBezTo>
                      <a:cubicBezTo>
                        <a:pt x="22" y="18"/>
                        <a:pt x="22" y="19"/>
                        <a:pt x="23" y="19"/>
                      </a:cubicBezTo>
                      <a:cubicBezTo>
                        <a:pt x="23" y="19"/>
                        <a:pt x="23" y="19"/>
                        <a:pt x="23" y="19"/>
                      </a:cubicBezTo>
                      <a:cubicBezTo>
                        <a:pt x="23" y="19"/>
                        <a:pt x="23" y="19"/>
                        <a:pt x="23" y="19"/>
                      </a:cubicBezTo>
                      <a:cubicBezTo>
                        <a:pt x="23" y="20"/>
                        <a:pt x="23" y="20"/>
                        <a:pt x="23" y="20"/>
                      </a:cubicBezTo>
                      <a:cubicBezTo>
                        <a:pt x="23" y="20"/>
                        <a:pt x="23" y="20"/>
                        <a:pt x="23" y="21"/>
                      </a:cubicBezTo>
                      <a:close/>
                      <a:moveTo>
                        <a:pt x="1" y="4"/>
                      </a:moveTo>
                      <a:cubicBezTo>
                        <a:pt x="1" y="4"/>
                        <a:pt x="1" y="4"/>
                        <a:pt x="1" y="4"/>
                      </a:cubicBezTo>
                      <a:cubicBezTo>
                        <a:pt x="1" y="4"/>
                        <a:pt x="1" y="4"/>
                        <a:pt x="1" y="4"/>
                      </a:cubicBezTo>
                      <a:cubicBezTo>
                        <a:pt x="1" y="4"/>
                        <a:pt x="1" y="4"/>
                        <a:pt x="1" y="4"/>
                      </a:cubicBezTo>
                      <a:cubicBezTo>
                        <a:pt x="1" y="4"/>
                        <a:pt x="1" y="4"/>
                        <a:pt x="1" y="4"/>
                      </a:cubicBezTo>
                      <a:close/>
                      <a:moveTo>
                        <a:pt x="0" y="1"/>
                      </a:moveTo>
                      <a:cubicBezTo>
                        <a:pt x="0" y="0"/>
                        <a:pt x="0" y="1"/>
                        <a:pt x="0" y="1"/>
                      </a:cubicBezTo>
                      <a:cubicBezTo>
                        <a:pt x="0" y="1"/>
                        <a:pt x="0" y="1"/>
                        <a:pt x="0" y="1"/>
                      </a:cubicBezTo>
                      <a:cubicBezTo>
                        <a:pt x="0" y="1"/>
                        <a:pt x="0" y="1"/>
                        <a:pt x="0" y="1"/>
                      </a:cubicBezTo>
                      <a:cubicBezTo>
                        <a:pt x="0" y="1"/>
                        <a:pt x="0" y="1"/>
                        <a:pt x="0" y="1"/>
                      </a:cubicBezTo>
                      <a:close/>
                      <a:moveTo>
                        <a:pt x="31" y="14"/>
                      </a:moveTo>
                      <a:cubicBezTo>
                        <a:pt x="30" y="14"/>
                        <a:pt x="30" y="14"/>
                        <a:pt x="30" y="14"/>
                      </a:cubicBezTo>
                      <a:cubicBezTo>
                        <a:pt x="30" y="14"/>
                        <a:pt x="29" y="14"/>
                        <a:pt x="30" y="14"/>
                      </a:cubicBezTo>
                      <a:cubicBezTo>
                        <a:pt x="30" y="14"/>
                        <a:pt x="29" y="14"/>
                        <a:pt x="29" y="14"/>
                      </a:cubicBezTo>
                      <a:cubicBezTo>
                        <a:pt x="29" y="14"/>
                        <a:pt x="29" y="14"/>
                        <a:pt x="29" y="14"/>
                      </a:cubicBezTo>
                      <a:cubicBezTo>
                        <a:pt x="29" y="14"/>
                        <a:pt x="28" y="14"/>
                        <a:pt x="28" y="14"/>
                      </a:cubicBezTo>
                      <a:cubicBezTo>
                        <a:pt x="29" y="14"/>
                        <a:pt x="29" y="15"/>
                        <a:pt x="29" y="15"/>
                      </a:cubicBezTo>
                      <a:cubicBezTo>
                        <a:pt x="29" y="15"/>
                        <a:pt x="29" y="15"/>
                        <a:pt x="29" y="15"/>
                      </a:cubicBezTo>
                      <a:cubicBezTo>
                        <a:pt x="29" y="15"/>
                        <a:pt x="29" y="15"/>
                        <a:pt x="29" y="15"/>
                      </a:cubicBezTo>
                      <a:cubicBezTo>
                        <a:pt x="29" y="16"/>
                        <a:pt x="30" y="16"/>
                        <a:pt x="30" y="16"/>
                      </a:cubicBezTo>
                      <a:cubicBezTo>
                        <a:pt x="30" y="16"/>
                        <a:pt x="30" y="16"/>
                        <a:pt x="30" y="16"/>
                      </a:cubicBezTo>
                      <a:cubicBezTo>
                        <a:pt x="31" y="16"/>
                        <a:pt x="31" y="15"/>
                        <a:pt x="31" y="15"/>
                      </a:cubicBezTo>
                      <a:cubicBezTo>
                        <a:pt x="31" y="15"/>
                        <a:pt x="31" y="15"/>
                        <a:pt x="30" y="15"/>
                      </a:cubicBezTo>
                      <a:cubicBezTo>
                        <a:pt x="31" y="15"/>
                        <a:pt x="30" y="15"/>
                        <a:pt x="31" y="15"/>
                      </a:cubicBezTo>
                      <a:cubicBezTo>
                        <a:pt x="31" y="14"/>
                        <a:pt x="31" y="14"/>
                        <a:pt x="31" y="14"/>
                      </a:cubicBezTo>
                      <a:close/>
                      <a:moveTo>
                        <a:pt x="20" y="7"/>
                      </a:moveTo>
                      <a:cubicBezTo>
                        <a:pt x="21" y="7"/>
                        <a:pt x="21" y="7"/>
                        <a:pt x="20" y="7"/>
                      </a:cubicBezTo>
                      <a:cubicBezTo>
                        <a:pt x="20" y="7"/>
                        <a:pt x="20" y="7"/>
                        <a:pt x="20" y="7"/>
                      </a:cubicBezTo>
                      <a:cubicBezTo>
                        <a:pt x="20" y="6"/>
                        <a:pt x="20" y="6"/>
                        <a:pt x="20" y="7"/>
                      </a:cubicBezTo>
                      <a:cubicBezTo>
                        <a:pt x="20" y="7"/>
                        <a:pt x="20" y="7"/>
                        <a:pt x="20" y="7"/>
                      </a:cubicBezTo>
                      <a:cubicBezTo>
                        <a:pt x="20" y="7"/>
                        <a:pt x="20" y="7"/>
                        <a:pt x="20" y="7"/>
                      </a:cubicBezTo>
                      <a:cubicBezTo>
                        <a:pt x="20" y="7"/>
                        <a:pt x="20" y="7"/>
                        <a:pt x="20" y="7"/>
                      </a:cubicBezTo>
                      <a:cubicBezTo>
                        <a:pt x="20" y="7"/>
                        <a:pt x="20" y="7"/>
                        <a:pt x="20" y="7"/>
                      </a:cubicBezTo>
                      <a:close/>
                      <a:moveTo>
                        <a:pt x="16" y="18"/>
                      </a:moveTo>
                      <a:cubicBezTo>
                        <a:pt x="16" y="18"/>
                        <a:pt x="16" y="18"/>
                        <a:pt x="16" y="18"/>
                      </a:cubicBezTo>
                      <a:cubicBezTo>
                        <a:pt x="16" y="18"/>
                        <a:pt x="16" y="18"/>
                        <a:pt x="16" y="18"/>
                      </a:cubicBezTo>
                      <a:cubicBezTo>
                        <a:pt x="16" y="18"/>
                        <a:pt x="16" y="18"/>
                        <a:pt x="16" y="18"/>
                      </a:cubicBezTo>
                      <a:cubicBezTo>
                        <a:pt x="16" y="18"/>
                        <a:pt x="16" y="18"/>
                        <a:pt x="16" y="18"/>
                      </a:cubicBezTo>
                      <a:close/>
                      <a:moveTo>
                        <a:pt x="16" y="19"/>
                      </a:moveTo>
                      <a:cubicBezTo>
                        <a:pt x="16" y="19"/>
                        <a:pt x="16" y="19"/>
                        <a:pt x="16" y="19"/>
                      </a:cubicBezTo>
                      <a:cubicBezTo>
                        <a:pt x="16" y="19"/>
                        <a:pt x="16" y="19"/>
                        <a:pt x="16" y="19"/>
                      </a:cubicBezTo>
                      <a:cubicBezTo>
                        <a:pt x="16" y="19"/>
                        <a:pt x="16" y="19"/>
                        <a:pt x="16" y="19"/>
                      </a:cubicBezTo>
                      <a:cubicBezTo>
                        <a:pt x="16" y="19"/>
                        <a:pt x="16" y="19"/>
                        <a:pt x="16" y="19"/>
                      </a:cubicBezTo>
                      <a:close/>
                      <a:moveTo>
                        <a:pt x="16" y="18"/>
                      </a:moveTo>
                      <a:cubicBezTo>
                        <a:pt x="16" y="18"/>
                        <a:pt x="16" y="18"/>
                        <a:pt x="16" y="18"/>
                      </a:cubicBezTo>
                      <a:cubicBezTo>
                        <a:pt x="16" y="18"/>
                        <a:pt x="16" y="18"/>
                        <a:pt x="16" y="18"/>
                      </a:cubicBezTo>
                      <a:cubicBezTo>
                        <a:pt x="16" y="18"/>
                        <a:pt x="16" y="18"/>
                        <a:pt x="16" y="18"/>
                      </a:cubicBezTo>
                      <a:cubicBezTo>
                        <a:pt x="16" y="18"/>
                        <a:pt x="16" y="18"/>
                        <a:pt x="16" y="18"/>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47" name="Freeform 736">
                  <a:extLst>
                    <a:ext uri="{FF2B5EF4-FFF2-40B4-BE49-F238E27FC236}">
                      <a16:creationId xmlns:a16="http://schemas.microsoft.com/office/drawing/2014/main" id="{0EA087DC-A560-8B43-DBB9-19763413980E}"/>
                    </a:ext>
                  </a:extLst>
                </p:cNvPr>
                <p:cNvSpPr>
                  <a:spLocks noEditPoints="1"/>
                </p:cNvSpPr>
                <p:nvPr/>
              </p:nvSpPr>
              <p:spPr bwMode="auto">
                <a:xfrm>
                  <a:off x="10374313" y="5362575"/>
                  <a:ext cx="128587" cy="92075"/>
                </a:xfrm>
                <a:custGeom>
                  <a:avLst/>
                  <a:gdLst>
                    <a:gd name="T0" fmla="*/ 9 w 31"/>
                    <a:gd name="T1" fmla="*/ 20 h 22"/>
                    <a:gd name="T2" fmla="*/ 7 w 31"/>
                    <a:gd name="T3" fmla="*/ 21 h 22"/>
                    <a:gd name="T4" fmla="*/ 9 w 31"/>
                    <a:gd name="T5" fmla="*/ 20 h 22"/>
                    <a:gd name="T6" fmla="*/ 11 w 31"/>
                    <a:gd name="T7" fmla="*/ 14 h 22"/>
                    <a:gd name="T8" fmla="*/ 9 w 31"/>
                    <a:gd name="T9" fmla="*/ 14 h 22"/>
                    <a:gd name="T10" fmla="*/ 6 w 31"/>
                    <a:gd name="T11" fmla="*/ 15 h 22"/>
                    <a:gd name="T12" fmla="*/ 2 w 31"/>
                    <a:gd name="T13" fmla="*/ 13 h 22"/>
                    <a:gd name="T14" fmla="*/ 3 w 31"/>
                    <a:gd name="T15" fmla="*/ 11 h 22"/>
                    <a:gd name="T16" fmla="*/ 5 w 31"/>
                    <a:gd name="T17" fmla="*/ 9 h 22"/>
                    <a:gd name="T18" fmla="*/ 7 w 31"/>
                    <a:gd name="T19" fmla="*/ 9 h 22"/>
                    <a:gd name="T20" fmla="*/ 9 w 31"/>
                    <a:gd name="T21" fmla="*/ 9 h 22"/>
                    <a:gd name="T22" fmla="*/ 11 w 31"/>
                    <a:gd name="T23" fmla="*/ 12 h 22"/>
                    <a:gd name="T24" fmla="*/ 15 w 31"/>
                    <a:gd name="T25" fmla="*/ 13 h 22"/>
                    <a:gd name="T26" fmla="*/ 18 w 31"/>
                    <a:gd name="T27" fmla="*/ 4 h 22"/>
                    <a:gd name="T28" fmla="*/ 16 w 31"/>
                    <a:gd name="T29" fmla="*/ 4 h 22"/>
                    <a:gd name="T30" fmla="*/ 14 w 31"/>
                    <a:gd name="T31" fmla="*/ 6 h 22"/>
                    <a:gd name="T32" fmla="*/ 12 w 31"/>
                    <a:gd name="T33" fmla="*/ 6 h 22"/>
                    <a:gd name="T34" fmla="*/ 11 w 31"/>
                    <a:gd name="T35" fmla="*/ 4 h 22"/>
                    <a:gd name="T36" fmla="*/ 12 w 31"/>
                    <a:gd name="T37" fmla="*/ 3 h 22"/>
                    <a:gd name="T38" fmla="*/ 14 w 31"/>
                    <a:gd name="T39" fmla="*/ 2 h 22"/>
                    <a:gd name="T40" fmla="*/ 17 w 31"/>
                    <a:gd name="T41" fmla="*/ 1 h 22"/>
                    <a:gd name="T42" fmla="*/ 18 w 31"/>
                    <a:gd name="T43" fmla="*/ 1 h 22"/>
                    <a:gd name="T44" fmla="*/ 19 w 31"/>
                    <a:gd name="T45" fmla="*/ 0 h 22"/>
                    <a:gd name="T46" fmla="*/ 19 w 31"/>
                    <a:gd name="T47" fmla="*/ 1 h 22"/>
                    <a:gd name="T48" fmla="*/ 17 w 31"/>
                    <a:gd name="T49" fmla="*/ 4 h 22"/>
                    <a:gd name="T50" fmla="*/ 20 w 31"/>
                    <a:gd name="T51" fmla="*/ 2 h 22"/>
                    <a:gd name="T52" fmla="*/ 20 w 31"/>
                    <a:gd name="T53" fmla="*/ 4 h 22"/>
                    <a:gd name="T54" fmla="*/ 27 w 31"/>
                    <a:gd name="T55" fmla="*/ 7 h 22"/>
                    <a:gd name="T56" fmla="*/ 21 w 31"/>
                    <a:gd name="T57" fmla="*/ 2 h 22"/>
                    <a:gd name="T58" fmla="*/ 19 w 31"/>
                    <a:gd name="T59" fmla="*/ 17 h 22"/>
                    <a:gd name="T60" fmla="*/ 22 w 31"/>
                    <a:gd name="T61" fmla="*/ 4 h 22"/>
                    <a:gd name="T62" fmla="*/ 8 w 31"/>
                    <a:gd name="T63" fmla="*/ 16 h 22"/>
                    <a:gd name="T64" fmla="*/ 22 w 31"/>
                    <a:gd name="T65" fmla="*/ 5 h 22"/>
                    <a:gd name="T66" fmla="*/ 2 w 31"/>
                    <a:gd name="T67" fmla="*/ 7 h 22"/>
                    <a:gd name="T68" fmla="*/ 25 w 31"/>
                    <a:gd name="T69" fmla="*/ 11 h 22"/>
                    <a:gd name="T70" fmla="*/ 3 w 31"/>
                    <a:gd name="T71" fmla="*/ 5 h 22"/>
                    <a:gd name="T72" fmla="*/ 10 w 31"/>
                    <a:gd name="T73" fmla="*/ 20 h 22"/>
                    <a:gd name="T74" fmla="*/ 1 w 31"/>
                    <a:gd name="T75" fmla="*/ 11 h 22"/>
                    <a:gd name="T76" fmla="*/ 26 w 31"/>
                    <a:gd name="T77" fmla="*/ 9 h 22"/>
                    <a:gd name="T78" fmla="*/ 17 w 31"/>
                    <a:gd name="T79" fmla="*/ 12 h 22"/>
                    <a:gd name="T80" fmla="*/ 27 w 31"/>
                    <a:gd name="T81" fmla="*/ 13 h 22"/>
                    <a:gd name="T82" fmla="*/ 28 w 31"/>
                    <a:gd name="T83" fmla="*/ 11 h 22"/>
                    <a:gd name="T84" fmla="*/ 12 w 31"/>
                    <a:gd name="T85" fmla="*/ 3 h 22"/>
                    <a:gd name="T86" fmla="*/ 14 w 31"/>
                    <a:gd name="T87" fmla="*/ 10 h 22"/>
                    <a:gd name="T88" fmla="*/ 1 w 31"/>
                    <a:gd name="T89" fmla="*/ 11 h 22"/>
                    <a:gd name="T90" fmla="*/ 16 w 31"/>
                    <a:gd name="T91" fmla="*/ 1 h 22"/>
                    <a:gd name="T92" fmla="*/ 3 w 31"/>
                    <a:gd name="T93" fmla="*/ 6 h 22"/>
                    <a:gd name="T94" fmla="*/ 1 w 31"/>
                    <a:gd name="T95" fmla="*/ 8 h 22"/>
                    <a:gd name="T96" fmla="*/ 12 w 31"/>
                    <a:gd name="T97" fmla="*/ 3 h 22"/>
                    <a:gd name="T98" fmla="*/ 0 w 31"/>
                    <a:gd name="T99" fmla="*/ 7 h 22"/>
                    <a:gd name="T100" fmla="*/ 4 w 31"/>
                    <a:gd name="T101" fmla="*/ 9 h 22"/>
                    <a:gd name="T102" fmla="*/ 13 w 31"/>
                    <a:gd name="T103" fmla="*/ 2 h 22"/>
                    <a:gd name="T104" fmla="*/ 12 w 31"/>
                    <a:gd name="T105" fmla="*/ 10 h 22"/>
                    <a:gd name="T106" fmla="*/ 28 w 31"/>
                    <a:gd name="T107" fmla="*/ 7 h 22"/>
                    <a:gd name="T108" fmla="*/ 31 w 31"/>
                    <a:gd name="T109" fmla="*/ 20 h 22"/>
                    <a:gd name="T110" fmla="*/ 12 w 31"/>
                    <a:gd name="T111" fmla="*/ 11 h 22"/>
                    <a:gd name="T112" fmla="*/ 15 w 31"/>
                    <a:gd name="T113" fmla="*/ 2 h 22"/>
                    <a:gd name="T114" fmla="*/ 2 w 31"/>
                    <a:gd name="T115" fmla="*/ 7 h 22"/>
                    <a:gd name="T116" fmla="*/ 23 w 31"/>
                    <a:gd name="T117" fmla="*/ 2 h 22"/>
                    <a:gd name="T118" fmla="*/ 9 w 31"/>
                    <a:gd name="T119" fmla="*/ 14 h 22"/>
                    <a:gd name="T120" fmla="*/ 1 w 31"/>
                    <a:gd name="T121"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 h="22">
                      <a:moveTo>
                        <a:pt x="10" y="20"/>
                      </a:move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9" y="21"/>
                      </a:cubicBezTo>
                      <a:cubicBezTo>
                        <a:pt x="9" y="21"/>
                        <a:pt x="9" y="21"/>
                        <a:pt x="9" y="20"/>
                      </a:cubicBezTo>
                      <a:cubicBezTo>
                        <a:pt x="9" y="20"/>
                        <a:pt x="9" y="20"/>
                        <a:pt x="9" y="20"/>
                      </a:cubicBezTo>
                      <a:cubicBezTo>
                        <a:pt x="9" y="21"/>
                        <a:pt x="9" y="21"/>
                        <a:pt x="9" y="21"/>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8" y="20"/>
                        <a:pt x="9" y="20"/>
                        <a:pt x="9" y="20"/>
                      </a:cubicBezTo>
                      <a:cubicBezTo>
                        <a:pt x="9" y="20"/>
                        <a:pt x="8" y="20"/>
                        <a:pt x="8" y="20"/>
                      </a:cubicBezTo>
                      <a:cubicBezTo>
                        <a:pt x="8" y="20"/>
                        <a:pt x="8" y="21"/>
                        <a:pt x="8" y="20"/>
                      </a:cubicBezTo>
                      <a:cubicBezTo>
                        <a:pt x="8" y="20"/>
                        <a:pt x="8" y="20"/>
                        <a:pt x="8" y="20"/>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8" y="21"/>
                        <a:pt x="8" y="21"/>
                        <a:pt x="8" y="21"/>
                      </a:cubicBezTo>
                      <a:cubicBezTo>
                        <a:pt x="8" y="21"/>
                        <a:pt x="8" y="21"/>
                        <a:pt x="8" y="21"/>
                      </a:cubicBezTo>
                      <a:cubicBezTo>
                        <a:pt x="8" y="21"/>
                        <a:pt x="8" y="21"/>
                        <a:pt x="8" y="21"/>
                      </a:cubicBezTo>
                      <a:cubicBezTo>
                        <a:pt x="8" y="20"/>
                        <a:pt x="8" y="20"/>
                        <a:pt x="8" y="20"/>
                      </a:cubicBezTo>
                      <a:cubicBezTo>
                        <a:pt x="8" y="21"/>
                        <a:pt x="8" y="20"/>
                        <a:pt x="8" y="20"/>
                      </a:cubicBezTo>
                      <a:cubicBezTo>
                        <a:pt x="8" y="20"/>
                        <a:pt x="8" y="20"/>
                        <a:pt x="8" y="20"/>
                      </a:cubicBezTo>
                      <a:cubicBezTo>
                        <a:pt x="8" y="20"/>
                        <a:pt x="8" y="20"/>
                        <a:pt x="8" y="20"/>
                      </a:cubicBezTo>
                      <a:cubicBezTo>
                        <a:pt x="8" y="20"/>
                        <a:pt x="8" y="20"/>
                        <a:pt x="8" y="20"/>
                      </a:cubicBezTo>
                      <a:cubicBezTo>
                        <a:pt x="8"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lose/>
                      <a:moveTo>
                        <a:pt x="12" y="13"/>
                      </a:moveTo>
                      <a:cubicBezTo>
                        <a:pt x="11" y="13"/>
                        <a:pt x="11" y="13"/>
                        <a:pt x="12" y="13"/>
                      </a:cubicBezTo>
                      <a:cubicBezTo>
                        <a:pt x="12" y="13"/>
                        <a:pt x="12" y="13"/>
                        <a:pt x="12" y="13"/>
                      </a:cubicBezTo>
                      <a:cubicBezTo>
                        <a:pt x="11" y="13"/>
                        <a:pt x="11" y="13"/>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8" y="14"/>
                        <a:pt x="8" y="14"/>
                      </a:cubicBezTo>
                      <a:cubicBezTo>
                        <a:pt x="8" y="14"/>
                        <a:pt x="8" y="14"/>
                        <a:pt x="8" y="14"/>
                      </a:cubicBezTo>
                      <a:cubicBezTo>
                        <a:pt x="8" y="14"/>
                        <a:pt x="8" y="15"/>
                        <a:pt x="8" y="15"/>
                      </a:cubicBezTo>
                      <a:cubicBezTo>
                        <a:pt x="8" y="15"/>
                        <a:pt x="8" y="15"/>
                        <a:pt x="8" y="15"/>
                      </a:cubicBezTo>
                      <a:cubicBezTo>
                        <a:pt x="8" y="15"/>
                        <a:pt x="8" y="15"/>
                        <a:pt x="8" y="15"/>
                      </a:cubicBezTo>
                      <a:cubicBezTo>
                        <a:pt x="8" y="15"/>
                        <a:pt x="8" y="15"/>
                        <a:pt x="8"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5" y="15"/>
                      </a:cubicBezTo>
                      <a:cubicBezTo>
                        <a:pt x="5" y="15"/>
                        <a:pt x="5" y="15"/>
                        <a:pt x="5" y="15"/>
                      </a:cubicBezTo>
                      <a:cubicBezTo>
                        <a:pt x="5" y="15"/>
                        <a:pt x="5" y="15"/>
                        <a:pt x="5" y="15"/>
                      </a:cubicBezTo>
                      <a:cubicBezTo>
                        <a:pt x="5" y="15"/>
                        <a:pt x="5" y="15"/>
                        <a:pt x="5" y="14"/>
                      </a:cubicBezTo>
                      <a:cubicBezTo>
                        <a:pt x="5" y="14"/>
                        <a:pt x="5" y="14"/>
                        <a:pt x="5" y="14"/>
                      </a:cubicBezTo>
                      <a:cubicBezTo>
                        <a:pt x="5" y="14"/>
                        <a:pt x="5" y="15"/>
                        <a:pt x="5" y="14"/>
                      </a:cubicBezTo>
                      <a:cubicBezTo>
                        <a:pt x="5" y="14"/>
                        <a:pt x="5" y="14"/>
                        <a:pt x="5" y="14"/>
                      </a:cubicBezTo>
                      <a:cubicBezTo>
                        <a:pt x="5" y="14"/>
                        <a:pt x="4" y="14"/>
                        <a:pt x="4" y="14"/>
                      </a:cubicBezTo>
                      <a:cubicBezTo>
                        <a:pt x="4" y="14"/>
                        <a:pt x="4" y="14"/>
                        <a:pt x="4" y="14"/>
                      </a:cubicBezTo>
                      <a:cubicBezTo>
                        <a:pt x="4" y="14"/>
                        <a:pt x="4" y="14"/>
                        <a:pt x="4" y="14"/>
                      </a:cubicBezTo>
                      <a:cubicBezTo>
                        <a:pt x="4" y="14"/>
                        <a:pt x="4" y="14"/>
                        <a:pt x="4" y="14"/>
                      </a:cubicBezTo>
                      <a:cubicBezTo>
                        <a:pt x="4" y="14"/>
                        <a:pt x="4"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2" y="14"/>
                        <a:pt x="2" y="14"/>
                      </a:cubicBezTo>
                      <a:cubicBezTo>
                        <a:pt x="2" y="14"/>
                        <a:pt x="2" y="14"/>
                        <a:pt x="2" y="14"/>
                      </a:cubicBezTo>
                      <a:cubicBezTo>
                        <a:pt x="2" y="14"/>
                        <a:pt x="2" y="14"/>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3" y="12"/>
                        <a:pt x="3" y="12"/>
                      </a:cubicBezTo>
                      <a:cubicBezTo>
                        <a:pt x="3" y="12"/>
                        <a:pt x="3" y="12"/>
                        <a:pt x="3" y="12"/>
                      </a:cubicBezTo>
                      <a:cubicBezTo>
                        <a:pt x="3" y="12"/>
                        <a:pt x="3" y="12"/>
                        <a:pt x="3" y="12"/>
                      </a:cubicBezTo>
                      <a:cubicBezTo>
                        <a:pt x="3" y="12"/>
                        <a:pt x="3" y="12"/>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0"/>
                      </a:cubicBezTo>
                      <a:cubicBezTo>
                        <a:pt x="3" y="11"/>
                        <a:pt x="3" y="11"/>
                        <a:pt x="3" y="11"/>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9"/>
                      </a:cubicBezTo>
                      <a:cubicBezTo>
                        <a:pt x="4" y="9"/>
                        <a:pt x="4" y="9"/>
                        <a:pt x="4" y="9"/>
                      </a:cubicBezTo>
                      <a:cubicBezTo>
                        <a:pt x="4" y="9"/>
                        <a:pt x="4" y="9"/>
                        <a:pt x="4" y="9"/>
                      </a:cubicBezTo>
                      <a:cubicBezTo>
                        <a:pt x="4" y="9"/>
                        <a:pt x="4" y="9"/>
                        <a:pt x="4" y="9"/>
                      </a:cubicBezTo>
                      <a:cubicBezTo>
                        <a:pt x="4" y="9"/>
                        <a:pt x="4"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8"/>
                        <a:pt x="7" y="8"/>
                        <a:pt x="8" y="9"/>
                      </a:cubicBezTo>
                      <a:cubicBezTo>
                        <a:pt x="8" y="9"/>
                        <a:pt x="8" y="9"/>
                        <a:pt x="8"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10"/>
                        <a:pt x="9" y="10"/>
                      </a:cubicBezTo>
                      <a:cubicBezTo>
                        <a:pt x="9" y="10"/>
                        <a:pt x="10" y="10"/>
                        <a:pt x="9"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1" y="10"/>
                        <a:pt x="11" y="10"/>
                        <a:pt x="11" y="10"/>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2" y="13"/>
                        <a:pt x="12" y="13"/>
                      </a:cubicBezTo>
                      <a:cubicBezTo>
                        <a:pt x="12" y="13"/>
                        <a:pt x="12" y="13"/>
                        <a:pt x="12" y="13"/>
                      </a:cubicBezTo>
                      <a:cubicBezTo>
                        <a:pt x="12" y="13"/>
                        <a:pt x="12" y="13"/>
                        <a:pt x="12" y="13"/>
                      </a:cubicBezTo>
                      <a:close/>
                      <a:moveTo>
                        <a:pt x="16" y="13"/>
                      </a:moveTo>
                      <a:cubicBezTo>
                        <a:pt x="16" y="13"/>
                        <a:pt x="16" y="13"/>
                        <a:pt x="16" y="13"/>
                      </a:cubicBezTo>
                      <a:cubicBezTo>
                        <a:pt x="16" y="13"/>
                        <a:pt x="16" y="13"/>
                        <a:pt x="16" y="13"/>
                      </a:cubicBezTo>
                      <a:cubicBezTo>
                        <a:pt x="16" y="13"/>
                        <a:pt x="16" y="13"/>
                        <a:pt x="16" y="13"/>
                      </a:cubicBezTo>
                      <a:cubicBezTo>
                        <a:pt x="16" y="13"/>
                        <a:pt x="16"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6" y="13"/>
                        <a:pt x="16" y="13"/>
                      </a:cubicBezTo>
                      <a:cubicBezTo>
                        <a:pt x="16" y="13"/>
                        <a:pt x="16" y="13"/>
                        <a:pt x="16" y="13"/>
                      </a:cubicBezTo>
                      <a:cubicBezTo>
                        <a:pt x="16" y="13"/>
                        <a:pt x="16" y="13"/>
                        <a:pt x="16" y="14"/>
                      </a:cubicBezTo>
                      <a:cubicBezTo>
                        <a:pt x="16" y="14"/>
                        <a:pt x="16" y="14"/>
                        <a:pt x="16" y="14"/>
                      </a:cubicBezTo>
                      <a:cubicBezTo>
                        <a:pt x="16" y="14"/>
                        <a:pt x="16" y="14"/>
                        <a:pt x="16" y="14"/>
                      </a:cubicBezTo>
                      <a:cubicBezTo>
                        <a:pt x="16" y="14"/>
                        <a:pt x="16" y="14"/>
                        <a:pt x="16" y="14"/>
                      </a:cubicBezTo>
                      <a:cubicBezTo>
                        <a:pt x="16" y="14"/>
                        <a:pt x="16" y="13"/>
                        <a:pt x="16" y="13"/>
                      </a:cubicBezTo>
                      <a:close/>
                      <a:moveTo>
                        <a:pt x="19" y="4"/>
                      </a:move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5"/>
                        <a:pt x="18" y="5"/>
                        <a:pt x="18" y="5"/>
                      </a:cubicBezTo>
                      <a:cubicBezTo>
                        <a:pt x="18" y="5"/>
                        <a:pt x="18" y="5"/>
                        <a:pt x="18" y="5"/>
                      </a:cubicBezTo>
                      <a:cubicBezTo>
                        <a:pt x="18" y="5"/>
                        <a:pt x="17" y="5"/>
                        <a:pt x="17" y="5"/>
                      </a:cubicBezTo>
                      <a:cubicBezTo>
                        <a:pt x="17" y="4"/>
                        <a:pt x="17" y="4"/>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4" y="4"/>
                        <a:pt x="14" y="4"/>
                      </a:cubicBezTo>
                      <a:cubicBezTo>
                        <a:pt x="14" y="4"/>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6"/>
                        <a:pt x="14" y="6"/>
                        <a:pt x="14" y="6"/>
                      </a:cubicBezTo>
                      <a:cubicBezTo>
                        <a:pt x="14" y="6"/>
                        <a:pt x="14" y="6"/>
                        <a:pt x="14" y="5"/>
                      </a:cubicBezTo>
                      <a:cubicBezTo>
                        <a:pt x="14" y="5"/>
                        <a:pt x="14"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2"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1" y="6"/>
                      </a:cubicBezTo>
                      <a:cubicBezTo>
                        <a:pt x="11" y="6"/>
                        <a:pt x="11" y="6"/>
                        <a:pt x="11" y="6"/>
                      </a:cubicBezTo>
                      <a:cubicBezTo>
                        <a:pt x="11" y="6"/>
                        <a:pt x="11" y="6"/>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0" y="5"/>
                        <a:pt x="10" y="5"/>
                        <a:pt x="10" y="5"/>
                      </a:cubicBezTo>
                      <a:cubicBezTo>
                        <a:pt x="10" y="5"/>
                        <a:pt x="10" y="4"/>
                        <a:pt x="10" y="4"/>
                      </a:cubicBezTo>
                      <a:cubicBezTo>
                        <a:pt x="10" y="4"/>
                        <a:pt x="10" y="4"/>
                        <a:pt x="10" y="4"/>
                      </a:cubicBezTo>
                      <a:cubicBezTo>
                        <a:pt x="10" y="4"/>
                        <a:pt x="10" y="4"/>
                        <a:pt x="10" y="4"/>
                      </a:cubicBezTo>
                      <a:cubicBezTo>
                        <a:pt x="10" y="4"/>
                        <a:pt x="10" y="4"/>
                        <a:pt x="10" y="4"/>
                      </a:cubicBezTo>
                      <a:cubicBezTo>
                        <a:pt x="10" y="4"/>
                        <a:pt x="11" y="4"/>
                        <a:pt x="11" y="4"/>
                      </a:cubicBezTo>
                      <a:cubicBezTo>
                        <a:pt x="11" y="4"/>
                        <a:pt x="11" y="4"/>
                        <a:pt x="11" y="4"/>
                      </a:cubicBezTo>
                      <a:cubicBezTo>
                        <a:pt x="10" y="4"/>
                        <a:pt x="10"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0" y="3"/>
                        <a:pt x="11" y="3"/>
                        <a:pt x="11" y="3"/>
                      </a:cubicBezTo>
                      <a:cubicBezTo>
                        <a:pt x="11" y="3"/>
                        <a:pt x="11" y="3"/>
                        <a:pt x="11" y="3"/>
                      </a:cubicBezTo>
                      <a:cubicBezTo>
                        <a:pt x="11" y="3"/>
                        <a:pt x="11" y="3"/>
                        <a:pt x="11" y="3"/>
                      </a:cubicBezTo>
                      <a:cubicBezTo>
                        <a:pt x="11" y="3"/>
                        <a:pt x="11" y="3"/>
                        <a:pt x="11" y="4"/>
                      </a:cubicBezTo>
                      <a:cubicBezTo>
                        <a:pt x="11" y="4"/>
                        <a:pt x="11" y="4"/>
                        <a:pt x="11" y="4"/>
                      </a:cubicBezTo>
                      <a:cubicBezTo>
                        <a:pt x="11" y="4"/>
                        <a:pt x="11" y="4"/>
                        <a:pt x="11" y="4"/>
                      </a:cubicBezTo>
                      <a:cubicBezTo>
                        <a:pt x="11" y="3"/>
                        <a:pt x="11" y="3"/>
                        <a:pt x="11" y="4"/>
                      </a:cubicBezTo>
                      <a:cubicBezTo>
                        <a:pt x="11" y="4"/>
                        <a:pt x="11" y="4"/>
                        <a:pt x="11" y="4"/>
                      </a:cubicBezTo>
                      <a:cubicBezTo>
                        <a:pt x="12" y="4"/>
                        <a:pt x="12" y="4"/>
                        <a:pt x="12" y="4"/>
                      </a:cubicBezTo>
                      <a:cubicBezTo>
                        <a:pt x="12" y="3"/>
                        <a:pt x="12" y="3"/>
                        <a:pt x="12" y="3"/>
                      </a:cubicBezTo>
                      <a:cubicBezTo>
                        <a:pt x="12" y="3"/>
                        <a:pt x="12" y="3"/>
                        <a:pt x="12" y="3"/>
                      </a:cubicBezTo>
                      <a:cubicBezTo>
                        <a:pt x="12" y="4"/>
                        <a:pt x="12" y="4"/>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1"/>
                      </a:cubicBezTo>
                      <a:cubicBezTo>
                        <a:pt x="16" y="1"/>
                        <a:pt x="16" y="1"/>
                        <a:pt x="16" y="1"/>
                      </a:cubicBezTo>
                      <a:cubicBezTo>
                        <a:pt x="16" y="1"/>
                        <a:pt x="16" y="2"/>
                        <a:pt x="16" y="1"/>
                      </a:cubicBezTo>
                      <a:cubicBezTo>
                        <a:pt x="16" y="1"/>
                        <a:pt x="16" y="1"/>
                        <a:pt x="16" y="1"/>
                      </a:cubicBezTo>
                      <a:cubicBezTo>
                        <a:pt x="16" y="1"/>
                        <a:pt x="16" y="2"/>
                        <a:pt x="16" y="1"/>
                      </a:cubicBezTo>
                      <a:cubicBezTo>
                        <a:pt x="16" y="1"/>
                        <a:pt x="16" y="1"/>
                        <a:pt x="16" y="1"/>
                      </a:cubicBezTo>
                      <a:cubicBezTo>
                        <a:pt x="16" y="1"/>
                        <a:pt x="16" y="1"/>
                        <a:pt x="16" y="1"/>
                      </a:cubicBezTo>
                      <a:cubicBezTo>
                        <a:pt x="16" y="1"/>
                        <a:pt x="16" y="1"/>
                        <a:pt x="16" y="1"/>
                      </a:cubicBezTo>
                      <a:cubicBezTo>
                        <a:pt x="16" y="1"/>
                        <a:pt x="16" y="1"/>
                        <a:pt x="16"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8" y="1"/>
                      </a:cubicBezTo>
                      <a:cubicBezTo>
                        <a:pt x="18" y="1"/>
                        <a:pt x="18" y="1"/>
                        <a:pt x="18" y="1"/>
                      </a:cubicBezTo>
                      <a:cubicBezTo>
                        <a:pt x="17" y="1"/>
                        <a:pt x="17"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9" y="0"/>
                        <a:pt x="19" y="0"/>
                        <a:pt x="19" y="0"/>
                      </a:cubicBezTo>
                      <a:cubicBezTo>
                        <a:pt x="19" y="0"/>
                        <a:pt x="19" y="0"/>
                        <a:pt x="19" y="0"/>
                      </a:cubicBezTo>
                      <a:cubicBezTo>
                        <a:pt x="19" y="0"/>
                        <a:pt x="19" y="0"/>
                        <a:pt x="19" y="0"/>
                      </a:cubicBezTo>
                      <a:cubicBezTo>
                        <a:pt x="19" y="0"/>
                        <a:pt x="19" y="1"/>
                        <a:pt x="19" y="1"/>
                      </a:cubicBezTo>
                      <a:cubicBezTo>
                        <a:pt x="19" y="1"/>
                        <a:pt x="19" y="1"/>
                        <a:pt x="19" y="1"/>
                      </a:cubicBezTo>
                      <a:cubicBezTo>
                        <a:pt x="19" y="1"/>
                        <a:pt x="19" y="0"/>
                        <a:pt x="19" y="1"/>
                      </a:cubicBezTo>
                      <a:cubicBezTo>
                        <a:pt x="19" y="1"/>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1"/>
                        <a:pt x="19" y="1"/>
                      </a:cubicBezTo>
                      <a:cubicBezTo>
                        <a:pt x="19" y="1"/>
                        <a:pt x="19" y="1"/>
                        <a:pt x="19" y="1"/>
                      </a:cubicBezTo>
                      <a:cubicBezTo>
                        <a:pt x="19" y="1"/>
                        <a:pt x="19" y="1"/>
                        <a:pt x="19" y="1"/>
                      </a:cubicBezTo>
                      <a:cubicBezTo>
                        <a:pt x="19"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1" y="0"/>
                        <a:pt x="21" y="0"/>
                      </a:cubicBezTo>
                      <a:cubicBezTo>
                        <a:pt x="21" y="0"/>
                        <a:pt x="21" y="0"/>
                        <a:pt x="21" y="0"/>
                      </a:cubicBezTo>
                      <a:cubicBezTo>
                        <a:pt x="21" y="0"/>
                        <a:pt x="21" y="0"/>
                        <a:pt x="21" y="0"/>
                      </a:cubicBezTo>
                      <a:cubicBezTo>
                        <a:pt x="21" y="0"/>
                        <a:pt x="20" y="0"/>
                        <a:pt x="20" y="0"/>
                      </a:cubicBezTo>
                      <a:cubicBezTo>
                        <a:pt x="20" y="0"/>
                        <a:pt x="20" y="0"/>
                        <a:pt x="20" y="0"/>
                      </a:cubicBezTo>
                      <a:cubicBezTo>
                        <a:pt x="20" y="0"/>
                        <a:pt x="20" y="0"/>
                        <a:pt x="20" y="0"/>
                      </a:cubicBezTo>
                      <a:cubicBezTo>
                        <a:pt x="20" y="0"/>
                        <a:pt x="20" y="0"/>
                        <a:pt x="20" y="0"/>
                      </a:cubicBezTo>
                      <a:cubicBezTo>
                        <a:pt x="20" y="1"/>
                        <a:pt x="20" y="1"/>
                        <a:pt x="20" y="1"/>
                      </a:cubicBezTo>
                      <a:cubicBezTo>
                        <a:pt x="20" y="1"/>
                        <a:pt x="20" y="1"/>
                        <a:pt x="20" y="1"/>
                      </a:cubicBezTo>
                      <a:cubicBezTo>
                        <a:pt x="20" y="1"/>
                        <a:pt x="19" y="1"/>
                        <a:pt x="19" y="1"/>
                      </a:cubicBezTo>
                      <a:cubicBezTo>
                        <a:pt x="19" y="1"/>
                        <a:pt x="19" y="1"/>
                        <a:pt x="19" y="1"/>
                      </a:cubicBezTo>
                      <a:cubicBezTo>
                        <a:pt x="19" y="1"/>
                        <a:pt x="19" y="1"/>
                        <a:pt x="19" y="1"/>
                      </a:cubicBezTo>
                      <a:cubicBezTo>
                        <a:pt x="19" y="1"/>
                        <a:pt x="19" y="1"/>
                        <a:pt x="19" y="1"/>
                      </a:cubicBezTo>
                      <a:cubicBezTo>
                        <a:pt x="19" y="1"/>
                        <a:pt x="19" y="2"/>
                        <a:pt x="19" y="2"/>
                      </a:cubicBezTo>
                      <a:cubicBezTo>
                        <a:pt x="19" y="2"/>
                        <a:pt x="19" y="2"/>
                        <a:pt x="19" y="2"/>
                      </a:cubicBezTo>
                      <a:cubicBezTo>
                        <a:pt x="19" y="2"/>
                        <a:pt x="19" y="2"/>
                        <a:pt x="19" y="2"/>
                      </a:cubicBezTo>
                      <a:cubicBezTo>
                        <a:pt x="19" y="2"/>
                        <a:pt x="19" y="2"/>
                        <a:pt x="19" y="2"/>
                      </a:cubicBezTo>
                      <a:cubicBezTo>
                        <a:pt x="19" y="2"/>
                        <a:pt x="18" y="2"/>
                        <a:pt x="18" y="2"/>
                      </a:cubicBezTo>
                      <a:cubicBezTo>
                        <a:pt x="18" y="2"/>
                        <a:pt x="18" y="2"/>
                        <a:pt x="18" y="2"/>
                      </a:cubicBezTo>
                      <a:cubicBezTo>
                        <a:pt x="18" y="2"/>
                        <a:pt x="18" y="2"/>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8" y="3"/>
                        <a:pt x="18" y="3"/>
                      </a:cubicBezTo>
                      <a:cubicBezTo>
                        <a:pt x="18" y="3"/>
                        <a:pt x="18"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3"/>
                        <a:pt x="18" y="3"/>
                      </a:cubicBezTo>
                      <a:cubicBezTo>
                        <a:pt x="18"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20" y="2"/>
                      </a:cubicBezTo>
                      <a:cubicBezTo>
                        <a:pt x="20" y="2"/>
                        <a:pt x="20" y="2"/>
                        <a:pt x="20" y="2"/>
                      </a:cubicBezTo>
                      <a:cubicBezTo>
                        <a:pt x="20" y="2"/>
                        <a:pt x="20" y="2"/>
                        <a:pt x="20" y="2"/>
                      </a:cubicBezTo>
                      <a:cubicBezTo>
                        <a:pt x="20" y="2"/>
                        <a:pt x="20" y="2"/>
                        <a:pt x="20" y="2"/>
                      </a:cubicBezTo>
                      <a:cubicBezTo>
                        <a:pt x="20" y="2"/>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19" y="3"/>
                      </a:cubicBezTo>
                      <a:cubicBezTo>
                        <a:pt x="19" y="3"/>
                        <a:pt x="19" y="3"/>
                        <a:pt x="19" y="3"/>
                      </a:cubicBezTo>
                      <a:cubicBezTo>
                        <a:pt x="19" y="4"/>
                        <a:pt x="19" y="4"/>
                        <a:pt x="19" y="4"/>
                      </a:cubicBezTo>
                      <a:cubicBezTo>
                        <a:pt x="19" y="4"/>
                        <a:pt x="19" y="4"/>
                        <a:pt x="19" y="4"/>
                      </a:cubicBezTo>
                      <a:cubicBezTo>
                        <a:pt x="19" y="4"/>
                        <a:pt x="19" y="4"/>
                        <a:pt x="19"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19" y="4"/>
                        <a:pt x="19" y="4"/>
                      </a:cubicBezTo>
                      <a:cubicBezTo>
                        <a:pt x="19" y="4"/>
                        <a:pt x="19" y="4"/>
                        <a:pt x="19" y="4"/>
                      </a:cubicBezTo>
                      <a:cubicBezTo>
                        <a:pt x="19" y="4"/>
                        <a:pt x="19" y="4"/>
                        <a:pt x="19" y="4"/>
                      </a:cubicBezTo>
                      <a:cubicBezTo>
                        <a:pt x="19" y="4"/>
                        <a:pt x="19" y="4"/>
                        <a:pt x="19" y="4"/>
                      </a:cubicBezTo>
                      <a:close/>
                      <a:moveTo>
                        <a:pt x="16" y="9"/>
                      </a:moveTo>
                      <a:cubicBezTo>
                        <a:pt x="16" y="9"/>
                        <a:pt x="17" y="9"/>
                        <a:pt x="17" y="8"/>
                      </a:cubicBezTo>
                      <a:cubicBezTo>
                        <a:pt x="17" y="8"/>
                        <a:pt x="17" y="8"/>
                        <a:pt x="17" y="8"/>
                      </a:cubicBezTo>
                      <a:cubicBezTo>
                        <a:pt x="17" y="8"/>
                        <a:pt x="17" y="8"/>
                        <a:pt x="17" y="8"/>
                      </a:cubicBezTo>
                      <a:cubicBezTo>
                        <a:pt x="17" y="8"/>
                        <a:pt x="17" y="8"/>
                        <a:pt x="17" y="8"/>
                      </a:cubicBezTo>
                      <a:cubicBezTo>
                        <a:pt x="17" y="8"/>
                        <a:pt x="17" y="8"/>
                        <a:pt x="17"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9"/>
                        <a:pt x="16" y="9"/>
                      </a:cubicBezTo>
                      <a:cubicBezTo>
                        <a:pt x="16" y="9"/>
                        <a:pt x="16" y="9"/>
                        <a:pt x="16" y="9"/>
                      </a:cubicBezTo>
                      <a:close/>
                      <a:moveTo>
                        <a:pt x="28" y="7"/>
                      </a:moveTo>
                      <a:cubicBezTo>
                        <a:pt x="28" y="7"/>
                        <a:pt x="28" y="7"/>
                        <a:pt x="28"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8"/>
                      </a:cubicBezTo>
                      <a:cubicBezTo>
                        <a:pt x="27" y="8"/>
                        <a:pt x="27" y="8"/>
                        <a:pt x="27" y="8"/>
                      </a:cubicBezTo>
                      <a:cubicBezTo>
                        <a:pt x="27" y="8"/>
                        <a:pt x="27" y="8"/>
                        <a:pt x="27" y="8"/>
                      </a:cubicBezTo>
                      <a:cubicBezTo>
                        <a:pt x="27" y="8"/>
                        <a:pt x="27" y="9"/>
                        <a:pt x="28" y="8"/>
                      </a:cubicBezTo>
                      <a:cubicBezTo>
                        <a:pt x="28" y="8"/>
                        <a:pt x="28" y="8"/>
                        <a:pt x="28" y="8"/>
                      </a:cubicBezTo>
                      <a:cubicBezTo>
                        <a:pt x="28" y="8"/>
                        <a:pt x="28" y="8"/>
                        <a:pt x="28" y="8"/>
                      </a:cubicBezTo>
                      <a:cubicBezTo>
                        <a:pt x="27" y="8"/>
                        <a:pt x="27" y="8"/>
                        <a:pt x="27" y="8"/>
                      </a:cubicBezTo>
                      <a:cubicBezTo>
                        <a:pt x="27" y="8"/>
                        <a:pt x="27" y="8"/>
                        <a:pt x="27" y="8"/>
                      </a:cubicBezTo>
                      <a:cubicBezTo>
                        <a:pt x="27" y="8"/>
                        <a:pt x="27" y="8"/>
                        <a:pt x="27" y="8"/>
                      </a:cubicBezTo>
                      <a:cubicBezTo>
                        <a:pt x="27" y="8"/>
                        <a:pt x="27" y="8"/>
                        <a:pt x="27" y="8"/>
                      </a:cubicBezTo>
                      <a:cubicBezTo>
                        <a:pt x="27" y="8"/>
                        <a:pt x="28" y="8"/>
                        <a:pt x="28" y="8"/>
                      </a:cubicBezTo>
                      <a:cubicBezTo>
                        <a:pt x="28" y="8"/>
                        <a:pt x="28" y="8"/>
                        <a:pt x="28" y="7"/>
                      </a:cubicBezTo>
                      <a:cubicBezTo>
                        <a:pt x="28" y="7"/>
                        <a:pt x="28" y="7"/>
                        <a:pt x="28" y="7"/>
                      </a:cubicBezTo>
                      <a:close/>
                      <a:moveTo>
                        <a:pt x="21" y="2"/>
                      </a:moveTo>
                      <a:cubicBezTo>
                        <a:pt x="21" y="2"/>
                        <a:pt x="21" y="2"/>
                        <a:pt x="21" y="2"/>
                      </a:cubicBezTo>
                      <a:cubicBezTo>
                        <a:pt x="20" y="2"/>
                        <a:pt x="20" y="2"/>
                        <a:pt x="20" y="3"/>
                      </a:cubicBezTo>
                      <a:cubicBezTo>
                        <a:pt x="20" y="3"/>
                        <a:pt x="20" y="3"/>
                        <a:pt x="20" y="3"/>
                      </a:cubicBezTo>
                      <a:cubicBezTo>
                        <a:pt x="20" y="3"/>
                        <a:pt x="20" y="3"/>
                        <a:pt x="20" y="3"/>
                      </a:cubicBezTo>
                      <a:cubicBezTo>
                        <a:pt x="20" y="3"/>
                        <a:pt x="20" y="3"/>
                        <a:pt x="20" y="3"/>
                      </a:cubicBezTo>
                      <a:cubicBezTo>
                        <a:pt x="20" y="3"/>
                        <a:pt x="20" y="3"/>
                        <a:pt x="21" y="3"/>
                      </a:cubicBezTo>
                      <a:cubicBezTo>
                        <a:pt x="21" y="3"/>
                        <a:pt x="21" y="3"/>
                        <a:pt x="21" y="3"/>
                      </a:cubicBezTo>
                      <a:cubicBezTo>
                        <a:pt x="21" y="3"/>
                        <a:pt x="21" y="3"/>
                        <a:pt x="21" y="3"/>
                      </a:cubicBezTo>
                      <a:cubicBezTo>
                        <a:pt x="21" y="3"/>
                        <a:pt x="21" y="3"/>
                        <a:pt x="21" y="3"/>
                      </a:cubicBezTo>
                      <a:cubicBezTo>
                        <a:pt x="21" y="3"/>
                        <a:pt x="21" y="3"/>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lose/>
                      <a:moveTo>
                        <a:pt x="20" y="17"/>
                      </a:moveTo>
                      <a:cubicBezTo>
                        <a:pt x="20" y="17"/>
                        <a:pt x="20" y="17"/>
                        <a:pt x="20" y="17"/>
                      </a:cubicBezTo>
                      <a:cubicBezTo>
                        <a:pt x="20" y="17"/>
                        <a:pt x="20" y="17"/>
                        <a:pt x="20" y="17"/>
                      </a:cubicBezTo>
                      <a:cubicBezTo>
                        <a:pt x="19" y="17"/>
                        <a:pt x="19" y="17"/>
                        <a:pt x="19" y="17"/>
                      </a:cubicBezTo>
                      <a:cubicBezTo>
                        <a:pt x="19" y="17"/>
                        <a:pt x="19" y="17"/>
                        <a:pt x="19" y="17"/>
                      </a:cubicBezTo>
                      <a:cubicBezTo>
                        <a:pt x="19" y="17"/>
                        <a:pt x="19" y="17"/>
                        <a:pt x="20" y="17"/>
                      </a:cubicBezTo>
                      <a:cubicBezTo>
                        <a:pt x="20" y="17"/>
                        <a:pt x="20" y="17"/>
                        <a:pt x="20" y="17"/>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lose/>
                      <a:moveTo>
                        <a:pt x="21" y="5"/>
                      </a:move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4"/>
                        <a:pt x="22" y="4"/>
                        <a:pt x="22" y="4"/>
                      </a:cubicBezTo>
                      <a:cubicBezTo>
                        <a:pt x="22" y="4"/>
                        <a:pt x="22"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1" y="6"/>
                        <a:pt x="21" y="5"/>
                      </a:cubicBezTo>
                      <a:cubicBezTo>
                        <a:pt x="21" y="5"/>
                        <a:pt x="21" y="5"/>
                        <a:pt x="21" y="5"/>
                      </a:cubicBezTo>
                      <a:cubicBezTo>
                        <a:pt x="21" y="5"/>
                        <a:pt x="21" y="5"/>
                        <a:pt x="21" y="5"/>
                      </a:cubicBezTo>
                      <a:close/>
                      <a:moveTo>
                        <a:pt x="8" y="16"/>
                      </a:move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lose/>
                      <a:moveTo>
                        <a:pt x="22" y="4"/>
                      </a:move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5"/>
                      </a:cubicBezTo>
                      <a:cubicBezTo>
                        <a:pt x="22" y="5"/>
                        <a:pt x="22" y="5"/>
                        <a:pt x="22" y="4"/>
                      </a:cubicBezTo>
                      <a:cubicBezTo>
                        <a:pt x="22" y="4"/>
                        <a:pt x="22" y="5"/>
                        <a:pt x="22" y="5"/>
                      </a:cubicBezTo>
                      <a:cubicBezTo>
                        <a:pt x="22" y="5"/>
                        <a:pt x="22" y="5"/>
                        <a:pt x="22" y="5"/>
                      </a:cubicBezTo>
                      <a:cubicBezTo>
                        <a:pt x="22" y="5"/>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lose/>
                      <a:moveTo>
                        <a:pt x="2" y="7"/>
                      </a:moveTo>
                      <a:cubicBezTo>
                        <a:pt x="2" y="7"/>
                        <a:pt x="2" y="6"/>
                        <a:pt x="2" y="6"/>
                      </a:cubicBezTo>
                      <a:cubicBezTo>
                        <a:pt x="2" y="6"/>
                        <a:pt x="2" y="6"/>
                        <a:pt x="2" y="7"/>
                      </a:cubicBezTo>
                      <a:cubicBezTo>
                        <a:pt x="2" y="7"/>
                        <a:pt x="2" y="7"/>
                        <a:pt x="2" y="7"/>
                      </a:cubicBezTo>
                      <a:cubicBezTo>
                        <a:pt x="2" y="7"/>
                        <a:pt x="2" y="7"/>
                        <a:pt x="2" y="7"/>
                      </a:cubicBezTo>
                      <a:cubicBezTo>
                        <a:pt x="2" y="7"/>
                        <a:pt x="2" y="7"/>
                        <a:pt x="2" y="7"/>
                      </a:cubicBezTo>
                      <a:cubicBezTo>
                        <a:pt x="2" y="7"/>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lose/>
                      <a:moveTo>
                        <a:pt x="22" y="20"/>
                      </a:moveTo>
                      <a:cubicBezTo>
                        <a:pt x="22"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lose/>
                      <a:moveTo>
                        <a:pt x="25" y="11"/>
                      </a:move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lose/>
                      <a:moveTo>
                        <a:pt x="3" y="5"/>
                      </a:moveTo>
                      <a:cubicBezTo>
                        <a:pt x="3" y="5"/>
                        <a:pt x="3" y="5"/>
                        <a:pt x="3" y="5"/>
                      </a:cubicBezTo>
                      <a:cubicBezTo>
                        <a:pt x="3" y="5"/>
                        <a:pt x="3" y="5"/>
                        <a:pt x="3" y="5"/>
                      </a:cubicBezTo>
                      <a:cubicBezTo>
                        <a:pt x="3" y="5"/>
                        <a:pt x="3" y="5"/>
                        <a:pt x="4" y="5"/>
                      </a:cubicBezTo>
                      <a:cubicBezTo>
                        <a:pt x="4" y="5"/>
                        <a:pt x="4" y="5"/>
                        <a:pt x="4" y="5"/>
                      </a:cubicBezTo>
                      <a:cubicBezTo>
                        <a:pt x="3" y="5"/>
                        <a:pt x="4" y="5"/>
                        <a:pt x="4" y="5"/>
                      </a:cubicBezTo>
                      <a:cubicBezTo>
                        <a:pt x="4" y="5"/>
                        <a:pt x="4" y="5"/>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lose/>
                      <a:moveTo>
                        <a:pt x="19" y="21"/>
                      </a:move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2"/>
                        <a:pt x="19" y="21"/>
                      </a:cubicBezTo>
                      <a:cubicBezTo>
                        <a:pt x="19" y="21"/>
                        <a:pt x="19" y="21"/>
                        <a:pt x="19" y="21"/>
                      </a:cubicBezTo>
                      <a:cubicBezTo>
                        <a:pt x="19" y="21"/>
                        <a:pt x="19" y="21"/>
                        <a:pt x="19" y="21"/>
                      </a:cubicBezTo>
                      <a:cubicBezTo>
                        <a:pt x="19" y="21"/>
                        <a:pt x="19" y="21"/>
                        <a:pt x="19" y="21"/>
                      </a:cubicBezTo>
                      <a:close/>
                      <a:moveTo>
                        <a:pt x="10" y="19"/>
                      </a:moveTo>
                      <a:cubicBezTo>
                        <a:pt x="10" y="19"/>
                        <a:pt x="10" y="19"/>
                        <a:pt x="10" y="19"/>
                      </a:cubicBezTo>
                      <a:cubicBezTo>
                        <a:pt x="10" y="19"/>
                        <a:pt x="10" y="19"/>
                        <a:pt x="10" y="19"/>
                      </a:cubicBezTo>
                      <a:cubicBezTo>
                        <a:pt x="10" y="19"/>
                        <a:pt x="10" y="19"/>
                        <a:pt x="10" y="19"/>
                      </a:cubicBezTo>
                      <a:cubicBezTo>
                        <a:pt x="10" y="19"/>
                        <a:pt x="10" y="19"/>
                        <a:pt x="10" y="19"/>
                      </a:cubicBezTo>
                      <a:cubicBezTo>
                        <a:pt x="10" y="19"/>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19"/>
                        <a:pt x="10" y="19"/>
                      </a:cubicBezTo>
                      <a:cubicBezTo>
                        <a:pt x="10" y="19"/>
                        <a:pt x="10" y="19"/>
                        <a:pt x="10" y="19"/>
                      </a:cubicBezTo>
                      <a:close/>
                      <a:moveTo>
                        <a:pt x="27" y="20"/>
                      </a:moveTo>
                      <a:cubicBezTo>
                        <a:pt x="27" y="20"/>
                        <a:pt x="27" y="20"/>
                        <a:pt x="27" y="20"/>
                      </a:cubicBezTo>
                      <a:cubicBezTo>
                        <a:pt x="27" y="20"/>
                        <a:pt x="27" y="20"/>
                        <a:pt x="27" y="20"/>
                      </a:cubicBezTo>
                      <a:cubicBezTo>
                        <a:pt x="27" y="20"/>
                        <a:pt x="27" y="20"/>
                        <a:pt x="28" y="20"/>
                      </a:cubicBezTo>
                      <a:cubicBezTo>
                        <a:pt x="28" y="20"/>
                        <a:pt x="28" y="20"/>
                        <a:pt x="28" y="20"/>
                      </a:cubicBezTo>
                      <a:cubicBezTo>
                        <a:pt x="28" y="20"/>
                        <a:pt x="28" y="20"/>
                        <a:pt x="28" y="20"/>
                      </a:cubicBezTo>
                      <a:cubicBezTo>
                        <a:pt x="28" y="20"/>
                        <a:pt x="28" y="20"/>
                        <a:pt x="27" y="20"/>
                      </a:cubicBezTo>
                      <a:close/>
                      <a:moveTo>
                        <a:pt x="5" y="17"/>
                      </a:moveTo>
                      <a:cubicBezTo>
                        <a:pt x="5" y="17"/>
                        <a:pt x="5" y="17"/>
                        <a:pt x="5" y="17"/>
                      </a:cubicBezTo>
                      <a:cubicBezTo>
                        <a:pt x="5" y="17"/>
                        <a:pt x="5" y="17"/>
                        <a:pt x="4" y="17"/>
                      </a:cubicBezTo>
                      <a:cubicBezTo>
                        <a:pt x="4" y="16"/>
                        <a:pt x="4" y="17"/>
                        <a:pt x="4" y="17"/>
                      </a:cubicBezTo>
                      <a:cubicBezTo>
                        <a:pt x="4" y="17"/>
                        <a:pt x="4" y="17"/>
                        <a:pt x="4" y="17"/>
                      </a:cubicBezTo>
                      <a:cubicBezTo>
                        <a:pt x="4" y="17"/>
                        <a:pt x="4" y="17"/>
                        <a:pt x="4" y="17"/>
                      </a:cubicBezTo>
                      <a:cubicBezTo>
                        <a:pt x="4" y="17"/>
                        <a:pt x="4" y="17"/>
                        <a:pt x="4" y="17"/>
                      </a:cubicBezTo>
                      <a:cubicBezTo>
                        <a:pt x="4" y="17"/>
                        <a:pt x="5" y="17"/>
                        <a:pt x="5" y="17"/>
                      </a:cubicBezTo>
                      <a:cubicBezTo>
                        <a:pt x="5" y="17"/>
                        <a:pt x="5" y="17"/>
                        <a:pt x="5" y="17"/>
                      </a:cubicBezTo>
                      <a:cubicBezTo>
                        <a:pt x="5" y="17"/>
                        <a:pt x="5" y="17"/>
                        <a:pt x="5" y="17"/>
                      </a:cubicBezTo>
                      <a:cubicBezTo>
                        <a:pt x="5" y="17"/>
                        <a:pt x="5" y="17"/>
                        <a:pt x="5" y="17"/>
                      </a:cubicBezTo>
                      <a:close/>
                      <a:moveTo>
                        <a:pt x="1" y="12"/>
                      </a:moveTo>
                      <a:cubicBezTo>
                        <a:pt x="1" y="11"/>
                        <a:pt x="1" y="11"/>
                        <a:pt x="1" y="11"/>
                      </a:cubicBezTo>
                      <a:cubicBezTo>
                        <a:pt x="1" y="11"/>
                        <a:pt x="1" y="11"/>
                        <a:pt x="1" y="11"/>
                      </a:cubicBezTo>
                      <a:cubicBezTo>
                        <a:pt x="1" y="11"/>
                        <a:pt x="1" y="11"/>
                        <a:pt x="1" y="11"/>
                      </a:cubicBezTo>
                      <a:cubicBezTo>
                        <a:pt x="1" y="11"/>
                        <a:pt x="1" y="11"/>
                        <a:pt x="1" y="11"/>
                      </a:cubicBezTo>
                      <a:cubicBezTo>
                        <a:pt x="1" y="11"/>
                        <a:pt x="1" y="11"/>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lose/>
                      <a:moveTo>
                        <a:pt x="1" y="8"/>
                      </a:move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lose/>
                      <a:moveTo>
                        <a:pt x="26" y="9"/>
                      </a:moveTo>
                      <a:cubicBezTo>
                        <a:pt x="26" y="9"/>
                        <a:pt x="26" y="9"/>
                        <a:pt x="26" y="9"/>
                      </a:cubicBezTo>
                      <a:cubicBezTo>
                        <a:pt x="26" y="9"/>
                        <a:pt x="26" y="9"/>
                        <a:pt x="26" y="9"/>
                      </a:cubicBezTo>
                      <a:cubicBezTo>
                        <a:pt x="26" y="9"/>
                        <a:pt x="26" y="9"/>
                        <a:pt x="26" y="9"/>
                      </a:cubicBezTo>
                      <a:cubicBezTo>
                        <a:pt x="26" y="9"/>
                        <a:pt x="26" y="9"/>
                        <a:pt x="26" y="9"/>
                      </a:cubicBezTo>
                      <a:close/>
                      <a:moveTo>
                        <a:pt x="3" y="5"/>
                      </a:move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lose/>
                      <a:moveTo>
                        <a:pt x="17" y="11"/>
                      </a:moveTo>
                      <a:cubicBezTo>
                        <a:pt x="16" y="11"/>
                        <a:pt x="16" y="11"/>
                        <a:pt x="16" y="11"/>
                      </a:cubicBezTo>
                      <a:cubicBezTo>
                        <a:pt x="16" y="11"/>
                        <a:pt x="16" y="11"/>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7" y="12"/>
                        <a:pt x="17" y="12"/>
                        <a:pt x="17" y="12"/>
                      </a:cubicBezTo>
                      <a:cubicBezTo>
                        <a:pt x="17" y="12"/>
                        <a:pt x="17" y="12"/>
                        <a:pt x="17" y="12"/>
                      </a:cubicBezTo>
                      <a:cubicBezTo>
                        <a:pt x="17" y="12"/>
                        <a:pt x="16" y="12"/>
                        <a:pt x="17" y="12"/>
                      </a:cubicBezTo>
                      <a:cubicBezTo>
                        <a:pt x="17" y="12"/>
                        <a:pt x="17" y="12"/>
                        <a:pt x="17" y="12"/>
                      </a:cubicBezTo>
                      <a:cubicBezTo>
                        <a:pt x="17" y="12"/>
                        <a:pt x="17" y="12"/>
                        <a:pt x="17" y="12"/>
                      </a:cubicBezTo>
                      <a:cubicBezTo>
                        <a:pt x="17" y="11"/>
                        <a:pt x="17" y="11"/>
                        <a:pt x="17" y="11"/>
                      </a:cubicBezTo>
                      <a:close/>
                      <a:moveTo>
                        <a:pt x="30" y="21"/>
                      </a:move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lose/>
                      <a:moveTo>
                        <a:pt x="27" y="13"/>
                      </a:move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lose/>
                      <a:moveTo>
                        <a:pt x="20" y="4"/>
                      </a:moveTo>
                      <a:cubicBezTo>
                        <a:pt x="20" y="4"/>
                        <a:pt x="20" y="4"/>
                        <a:pt x="20" y="4"/>
                      </a:cubicBezTo>
                      <a:cubicBezTo>
                        <a:pt x="20" y="4"/>
                        <a:pt x="20" y="4"/>
                        <a:pt x="20" y="4"/>
                      </a:cubicBezTo>
                      <a:cubicBezTo>
                        <a:pt x="20" y="4"/>
                        <a:pt x="20" y="4"/>
                        <a:pt x="20" y="4"/>
                      </a:cubicBezTo>
                      <a:cubicBezTo>
                        <a:pt x="20" y="4"/>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4"/>
                        <a:pt x="20" y="4"/>
                        <a:pt x="20" y="4"/>
                      </a:cubicBezTo>
                      <a:close/>
                      <a:moveTo>
                        <a:pt x="28" y="11"/>
                      </a:moveTo>
                      <a:cubicBezTo>
                        <a:pt x="28" y="11"/>
                        <a:pt x="28" y="11"/>
                        <a:pt x="28" y="11"/>
                      </a:cubicBezTo>
                      <a:cubicBezTo>
                        <a:pt x="29" y="11"/>
                        <a:pt x="29"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lose/>
                      <a:moveTo>
                        <a:pt x="9" y="5"/>
                      </a:move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lose/>
                      <a:moveTo>
                        <a:pt x="26" y="8"/>
                      </a:move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lose/>
                      <a:moveTo>
                        <a:pt x="23" y="4"/>
                      </a:moveTo>
                      <a:cubicBezTo>
                        <a:pt x="23" y="4"/>
                        <a:pt x="23" y="4"/>
                        <a:pt x="22" y="4"/>
                      </a:cubicBezTo>
                      <a:cubicBezTo>
                        <a:pt x="22" y="4"/>
                        <a:pt x="22" y="4"/>
                        <a:pt x="22" y="4"/>
                      </a:cubicBezTo>
                      <a:cubicBezTo>
                        <a:pt x="23" y="4"/>
                        <a:pt x="23" y="4"/>
                        <a:pt x="22" y="4"/>
                      </a:cubicBezTo>
                      <a:cubicBezTo>
                        <a:pt x="22" y="4"/>
                        <a:pt x="22" y="4"/>
                        <a:pt x="23" y="4"/>
                      </a:cubicBezTo>
                      <a:cubicBezTo>
                        <a:pt x="23" y="4"/>
                        <a:pt x="23" y="4"/>
                        <a:pt x="23" y="4"/>
                      </a:cubicBezTo>
                      <a:cubicBezTo>
                        <a:pt x="23" y="4"/>
                        <a:pt x="23" y="4"/>
                        <a:pt x="23" y="4"/>
                      </a:cubicBezTo>
                      <a:cubicBezTo>
                        <a:pt x="23" y="4"/>
                        <a:pt x="23" y="4"/>
                        <a:pt x="23" y="4"/>
                      </a:cubicBezTo>
                      <a:cubicBezTo>
                        <a:pt x="23" y="4"/>
                        <a:pt x="23" y="4"/>
                        <a:pt x="23" y="4"/>
                      </a:cubicBezTo>
                      <a:close/>
                      <a:moveTo>
                        <a:pt x="12" y="3"/>
                      </a:moveTo>
                      <a:cubicBezTo>
                        <a:pt x="12" y="3"/>
                        <a:pt x="12" y="3"/>
                        <a:pt x="12" y="3"/>
                      </a:cubicBezTo>
                      <a:cubicBezTo>
                        <a:pt x="12" y="3"/>
                        <a:pt x="13" y="3"/>
                        <a:pt x="13" y="2"/>
                      </a:cubicBezTo>
                      <a:cubicBezTo>
                        <a:pt x="13" y="2"/>
                        <a:pt x="12" y="2"/>
                        <a:pt x="12" y="2"/>
                      </a:cubicBezTo>
                      <a:cubicBezTo>
                        <a:pt x="12" y="2"/>
                        <a:pt x="12" y="2"/>
                        <a:pt x="12" y="2"/>
                      </a:cubicBezTo>
                      <a:cubicBezTo>
                        <a:pt x="12" y="3"/>
                        <a:pt x="12" y="3"/>
                        <a:pt x="12" y="3"/>
                      </a:cubicBezTo>
                      <a:cubicBezTo>
                        <a:pt x="12" y="3"/>
                        <a:pt x="12" y="3"/>
                        <a:pt x="12" y="3"/>
                      </a:cubicBezTo>
                      <a:cubicBezTo>
                        <a:pt x="12" y="3"/>
                        <a:pt x="12" y="3"/>
                        <a:pt x="12" y="3"/>
                      </a:cubicBezTo>
                      <a:close/>
                      <a:moveTo>
                        <a:pt x="30" y="18"/>
                      </a:moveTo>
                      <a:cubicBezTo>
                        <a:pt x="30" y="18"/>
                        <a:pt x="30" y="18"/>
                        <a:pt x="30" y="18"/>
                      </a:cubicBezTo>
                      <a:cubicBezTo>
                        <a:pt x="30" y="18"/>
                        <a:pt x="30" y="18"/>
                        <a:pt x="30" y="18"/>
                      </a:cubicBezTo>
                      <a:cubicBezTo>
                        <a:pt x="31" y="18"/>
                        <a:pt x="31" y="18"/>
                        <a:pt x="31" y="18"/>
                      </a:cubicBezTo>
                      <a:cubicBezTo>
                        <a:pt x="31" y="18"/>
                        <a:pt x="31" y="17"/>
                        <a:pt x="30" y="18"/>
                      </a:cubicBezTo>
                      <a:close/>
                      <a:moveTo>
                        <a:pt x="30" y="19"/>
                      </a:moveTo>
                      <a:cubicBezTo>
                        <a:pt x="30" y="19"/>
                        <a:pt x="30" y="19"/>
                        <a:pt x="29" y="19"/>
                      </a:cubicBezTo>
                      <a:cubicBezTo>
                        <a:pt x="29" y="19"/>
                        <a:pt x="29" y="19"/>
                        <a:pt x="29" y="19"/>
                      </a:cubicBezTo>
                      <a:cubicBezTo>
                        <a:pt x="29" y="19"/>
                        <a:pt x="29" y="19"/>
                        <a:pt x="29" y="19"/>
                      </a:cubicBezTo>
                      <a:cubicBezTo>
                        <a:pt x="29"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lose/>
                      <a:moveTo>
                        <a:pt x="14" y="10"/>
                      </a:moveTo>
                      <a:cubicBezTo>
                        <a:pt x="14" y="10"/>
                        <a:pt x="14" y="10"/>
                        <a:pt x="14" y="10"/>
                      </a:cubicBezTo>
                      <a:cubicBezTo>
                        <a:pt x="14" y="10"/>
                        <a:pt x="14" y="10"/>
                        <a:pt x="14" y="10"/>
                      </a:cubicBezTo>
                      <a:cubicBezTo>
                        <a:pt x="14" y="10"/>
                        <a:pt x="14" y="10"/>
                        <a:pt x="14" y="11"/>
                      </a:cubicBezTo>
                      <a:cubicBezTo>
                        <a:pt x="14" y="11"/>
                        <a:pt x="14" y="11"/>
                        <a:pt x="14" y="11"/>
                      </a:cubicBezTo>
                      <a:cubicBezTo>
                        <a:pt x="14" y="11"/>
                        <a:pt x="14" y="11"/>
                        <a:pt x="14" y="11"/>
                      </a:cubicBezTo>
                      <a:cubicBezTo>
                        <a:pt x="14" y="10"/>
                        <a:pt x="14" y="10"/>
                        <a:pt x="14" y="10"/>
                      </a:cubicBezTo>
                      <a:close/>
                      <a:moveTo>
                        <a:pt x="31" y="21"/>
                      </a:move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lose/>
                      <a:moveTo>
                        <a:pt x="3" y="6"/>
                      </a:moveTo>
                      <a:cubicBezTo>
                        <a:pt x="3" y="6"/>
                        <a:pt x="3" y="6"/>
                        <a:pt x="3" y="6"/>
                      </a:cubicBezTo>
                      <a:cubicBezTo>
                        <a:pt x="3" y="6"/>
                        <a:pt x="3" y="6"/>
                        <a:pt x="3" y="6"/>
                      </a:cubicBezTo>
                      <a:cubicBezTo>
                        <a:pt x="3" y="6"/>
                        <a:pt x="3" y="6"/>
                        <a:pt x="3" y="6"/>
                      </a:cubicBezTo>
                      <a:cubicBezTo>
                        <a:pt x="3" y="6"/>
                        <a:pt x="3" y="6"/>
                        <a:pt x="3" y="6"/>
                      </a:cubicBezTo>
                      <a:cubicBezTo>
                        <a:pt x="3" y="6"/>
                        <a:pt x="2" y="6"/>
                        <a:pt x="2" y="6"/>
                      </a:cubicBezTo>
                      <a:cubicBezTo>
                        <a:pt x="2" y="6"/>
                        <a:pt x="2" y="6"/>
                        <a:pt x="2" y="6"/>
                      </a:cubicBezTo>
                      <a:cubicBezTo>
                        <a:pt x="2" y="6"/>
                        <a:pt x="2" y="6"/>
                        <a:pt x="3" y="6"/>
                      </a:cubicBezTo>
                      <a:close/>
                      <a:moveTo>
                        <a:pt x="1" y="11"/>
                      </a:moveTo>
                      <a:cubicBezTo>
                        <a:pt x="1" y="11"/>
                        <a:pt x="1" y="11"/>
                        <a:pt x="1" y="11"/>
                      </a:cubicBezTo>
                      <a:cubicBezTo>
                        <a:pt x="1" y="11"/>
                        <a:pt x="1" y="11"/>
                        <a:pt x="1" y="11"/>
                      </a:cubicBezTo>
                      <a:cubicBezTo>
                        <a:pt x="1" y="11"/>
                        <a:pt x="1" y="11"/>
                        <a:pt x="1" y="11"/>
                      </a:cubicBezTo>
                      <a:cubicBezTo>
                        <a:pt x="1" y="11"/>
                        <a:pt x="1" y="11"/>
                        <a:pt x="1" y="11"/>
                      </a:cubicBezTo>
                      <a:close/>
                      <a:moveTo>
                        <a:pt x="15" y="11"/>
                      </a:moveTo>
                      <a:cubicBezTo>
                        <a:pt x="15" y="11"/>
                        <a:pt x="15" y="11"/>
                        <a:pt x="15" y="11"/>
                      </a:cubicBezTo>
                      <a:cubicBezTo>
                        <a:pt x="15" y="11"/>
                        <a:pt x="15" y="11"/>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1"/>
                        <a:pt x="15" y="11"/>
                        <a:pt x="15" y="11"/>
                      </a:cubicBezTo>
                      <a:close/>
                      <a:moveTo>
                        <a:pt x="11" y="3"/>
                      </a:moveTo>
                      <a:cubicBezTo>
                        <a:pt x="11" y="3"/>
                        <a:pt x="11" y="3"/>
                        <a:pt x="11" y="3"/>
                      </a:cubicBezTo>
                      <a:cubicBezTo>
                        <a:pt x="11" y="3"/>
                        <a:pt x="11" y="3"/>
                        <a:pt x="11" y="3"/>
                      </a:cubicBezTo>
                      <a:cubicBezTo>
                        <a:pt x="11" y="3"/>
                        <a:pt x="11" y="3"/>
                        <a:pt x="11" y="3"/>
                      </a:cubicBezTo>
                      <a:close/>
                      <a:moveTo>
                        <a:pt x="25" y="6"/>
                      </a:move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lose/>
                      <a:moveTo>
                        <a:pt x="16" y="1"/>
                      </a:move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lose/>
                      <a:moveTo>
                        <a:pt x="23" y="18"/>
                      </a:moveTo>
                      <a:cubicBezTo>
                        <a:pt x="23" y="18"/>
                        <a:pt x="23" y="18"/>
                        <a:pt x="23" y="18"/>
                      </a:cubicBezTo>
                      <a:cubicBezTo>
                        <a:pt x="23" y="18"/>
                        <a:pt x="23" y="18"/>
                        <a:pt x="23" y="18"/>
                      </a:cubicBezTo>
                      <a:cubicBezTo>
                        <a:pt x="23" y="18"/>
                        <a:pt x="23" y="18"/>
                        <a:pt x="23" y="18"/>
                      </a:cubicBezTo>
                      <a:cubicBezTo>
                        <a:pt x="23" y="18"/>
                        <a:pt x="23" y="18"/>
                        <a:pt x="23" y="18"/>
                      </a:cubicBezTo>
                      <a:close/>
                      <a:moveTo>
                        <a:pt x="24" y="8"/>
                      </a:moveTo>
                      <a:cubicBezTo>
                        <a:pt x="24" y="8"/>
                        <a:pt x="23" y="8"/>
                        <a:pt x="24" y="8"/>
                      </a:cubicBezTo>
                      <a:cubicBezTo>
                        <a:pt x="24" y="8"/>
                        <a:pt x="24" y="8"/>
                        <a:pt x="24" y="8"/>
                      </a:cubicBezTo>
                      <a:cubicBezTo>
                        <a:pt x="24" y="8"/>
                        <a:pt x="24" y="8"/>
                        <a:pt x="24" y="8"/>
                      </a:cubicBezTo>
                      <a:cubicBezTo>
                        <a:pt x="24" y="8"/>
                        <a:pt x="24" y="8"/>
                        <a:pt x="24" y="8"/>
                      </a:cubicBezTo>
                      <a:close/>
                      <a:moveTo>
                        <a:pt x="13" y="9"/>
                      </a:moveTo>
                      <a:cubicBezTo>
                        <a:pt x="13" y="9"/>
                        <a:pt x="13" y="9"/>
                        <a:pt x="13" y="9"/>
                      </a:cubicBezTo>
                      <a:cubicBezTo>
                        <a:pt x="13" y="9"/>
                        <a:pt x="13" y="9"/>
                        <a:pt x="13" y="9"/>
                      </a:cubicBezTo>
                      <a:cubicBezTo>
                        <a:pt x="13" y="9"/>
                        <a:pt x="14" y="9"/>
                        <a:pt x="14" y="9"/>
                      </a:cubicBezTo>
                      <a:cubicBezTo>
                        <a:pt x="14" y="9"/>
                        <a:pt x="13" y="9"/>
                        <a:pt x="13" y="9"/>
                      </a:cubicBezTo>
                      <a:close/>
                      <a:moveTo>
                        <a:pt x="2" y="6"/>
                      </a:moveTo>
                      <a:cubicBezTo>
                        <a:pt x="2" y="6"/>
                        <a:pt x="2" y="6"/>
                        <a:pt x="3" y="6"/>
                      </a:cubicBezTo>
                      <a:cubicBezTo>
                        <a:pt x="3" y="6"/>
                        <a:pt x="3" y="6"/>
                        <a:pt x="3" y="6"/>
                      </a:cubicBezTo>
                      <a:cubicBezTo>
                        <a:pt x="3" y="6"/>
                        <a:pt x="3" y="6"/>
                        <a:pt x="3" y="6"/>
                      </a:cubicBezTo>
                      <a:cubicBezTo>
                        <a:pt x="3" y="6"/>
                        <a:pt x="2" y="6"/>
                        <a:pt x="2" y="6"/>
                      </a:cubicBezTo>
                      <a:cubicBezTo>
                        <a:pt x="2" y="6"/>
                        <a:pt x="2" y="6"/>
                        <a:pt x="2" y="6"/>
                      </a:cubicBezTo>
                      <a:cubicBezTo>
                        <a:pt x="2" y="6"/>
                        <a:pt x="2" y="6"/>
                        <a:pt x="2" y="6"/>
                      </a:cubicBezTo>
                      <a:cubicBezTo>
                        <a:pt x="2" y="6"/>
                        <a:pt x="2" y="6"/>
                        <a:pt x="2" y="6"/>
                      </a:cubicBezTo>
                      <a:close/>
                      <a:moveTo>
                        <a:pt x="28" y="19"/>
                      </a:moveTo>
                      <a:cubicBezTo>
                        <a:pt x="28" y="19"/>
                        <a:pt x="28" y="19"/>
                        <a:pt x="28" y="19"/>
                      </a:cubicBezTo>
                      <a:cubicBezTo>
                        <a:pt x="28" y="19"/>
                        <a:pt x="28" y="19"/>
                        <a:pt x="28" y="19"/>
                      </a:cubicBezTo>
                      <a:cubicBezTo>
                        <a:pt x="28" y="19"/>
                        <a:pt x="28" y="19"/>
                        <a:pt x="28" y="19"/>
                      </a:cubicBezTo>
                      <a:close/>
                      <a:moveTo>
                        <a:pt x="12" y="10"/>
                      </a:move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3" y="11"/>
                        <a:pt x="13" y="11"/>
                      </a:cubicBezTo>
                      <a:cubicBezTo>
                        <a:pt x="13" y="11"/>
                        <a:pt x="13" y="11"/>
                        <a:pt x="12" y="10"/>
                      </a:cubicBezTo>
                      <a:cubicBezTo>
                        <a:pt x="12" y="10"/>
                        <a:pt x="12" y="10"/>
                        <a:pt x="12" y="10"/>
                      </a:cubicBezTo>
                      <a:close/>
                      <a:moveTo>
                        <a:pt x="1" y="8"/>
                      </a:moveTo>
                      <a:cubicBezTo>
                        <a:pt x="1" y="8"/>
                        <a:pt x="1" y="8"/>
                        <a:pt x="1" y="8"/>
                      </a:cubicBezTo>
                      <a:cubicBezTo>
                        <a:pt x="1" y="8"/>
                        <a:pt x="1" y="8"/>
                        <a:pt x="1" y="8"/>
                      </a:cubicBezTo>
                      <a:cubicBezTo>
                        <a:pt x="1" y="8"/>
                        <a:pt x="1" y="8"/>
                        <a:pt x="1" y="8"/>
                      </a:cubicBezTo>
                      <a:cubicBezTo>
                        <a:pt x="1" y="8"/>
                        <a:pt x="1" y="8"/>
                        <a:pt x="1" y="8"/>
                      </a:cubicBezTo>
                      <a:close/>
                      <a:moveTo>
                        <a:pt x="14" y="2"/>
                      </a:moveTo>
                      <a:cubicBezTo>
                        <a:pt x="14"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4" y="2"/>
                      </a:cubicBezTo>
                      <a:cubicBezTo>
                        <a:pt x="14" y="2"/>
                        <a:pt x="14" y="2"/>
                        <a:pt x="14" y="2"/>
                      </a:cubicBezTo>
                      <a:cubicBezTo>
                        <a:pt x="14" y="2"/>
                        <a:pt x="14" y="2"/>
                        <a:pt x="14" y="2"/>
                      </a:cubicBezTo>
                      <a:close/>
                      <a:moveTo>
                        <a:pt x="31" y="22"/>
                      </a:moveTo>
                      <a:cubicBezTo>
                        <a:pt x="31" y="22"/>
                        <a:pt x="31" y="22"/>
                        <a:pt x="31" y="22"/>
                      </a:cubicBezTo>
                      <a:cubicBezTo>
                        <a:pt x="31" y="22"/>
                        <a:pt x="31" y="22"/>
                        <a:pt x="31" y="22"/>
                      </a:cubicBezTo>
                      <a:cubicBezTo>
                        <a:pt x="31" y="22"/>
                        <a:pt x="31" y="22"/>
                        <a:pt x="31" y="22"/>
                      </a:cubicBezTo>
                      <a:cubicBezTo>
                        <a:pt x="31" y="21"/>
                        <a:pt x="31" y="22"/>
                        <a:pt x="31" y="22"/>
                      </a:cubicBezTo>
                      <a:close/>
                      <a:moveTo>
                        <a:pt x="12" y="3"/>
                      </a:move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lose/>
                      <a:moveTo>
                        <a:pt x="28" y="8"/>
                      </a:moveTo>
                      <a:cubicBezTo>
                        <a:pt x="28" y="8"/>
                        <a:pt x="28" y="9"/>
                        <a:pt x="28" y="9"/>
                      </a:cubicBezTo>
                      <a:cubicBezTo>
                        <a:pt x="28" y="9"/>
                        <a:pt x="28" y="9"/>
                        <a:pt x="28" y="9"/>
                      </a:cubicBezTo>
                      <a:cubicBezTo>
                        <a:pt x="28" y="9"/>
                        <a:pt x="28" y="9"/>
                        <a:pt x="28" y="8"/>
                      </a:cubicBezTo>
                      <a:cubicBezTo>
                        <a:pt x="28" y="8"/>
                        <a:pt x="28" y="8"/>
                        <a:pt x="28" y="8"/>
                      </a:cubicBezTo>
                      <a:close/>
                      <a:moveTo>
                        <a:pt x="29" y="15"/>
                      </a:moveTo>
                      <a:cubicBezTo>
                        <a:pt x="29" y="14"/>
                        <a:pt x="29" y="14"/>
                        <a:pt x="29" y="14"/>
                      </a:cubicBezTo>
                      <a:cubicBezTo>
                        <a:pt x="29" y="14"/>
                        <a:pt x="29" y="14"/>
                        <a:pt x="29" y="14"/>
                      </a:cubicBezTo>
                      <a:cubicBezTo>
                        <a:pt x="29" y="14"/>
                        <a:pt x="29" y="14"/>
                        <a:pt x="29" y="14"/>
                      </a:cubicBezTo>
                      <a:cubicBezTo>
                        <a:pt x="29" y="14"/>
                        <a:pt x="28" y="14"/>
                        <a:pt x="28" y="14"/>
                      </a:cubicBezTo>
                      <a:cubicBezTo>
                        <a:pt x="28" y="14"/>
                        <a:pt x="28" y="14"/>
                        <a:pt x="28" y="14"/>
                      </a:cubicBezTo>
                      <a:cubicBezTo>
                        <a:pt x="28" y="15"/>
                        <a:pt x="28" y="15"/>
                        <a:pt x="28" y="15"/>
                      </a:cubicBezTo>
                      <a:cubicBezTo>
                        <a:pt x="28" y="15"/>
                        <a:pt x="29" y="15"/>
                        <a:pt x="28" y="15"/>
                      </a:cubicBezTo>
                      <a:cubicBezTo>
                        <a:pt x="28"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lose/>
                      <a:moveTo>
                        <a:pt x="0" y="7"/>
                      </a:moveTo>
                      <a:cubicBezTo>
                        <a:pt x="0" y="7"/>
                        <a:pt x="0" y="7"/>
                        <a:pt x="0" y="7"/>
                      </a:cubicBezTo>
                      <a:cubicBezTo>
                        <a:pt x="0" y="7"/>
                        <a:pt x="0" y="7"/>
                        <a:pt x="0" y="7"/>
                      </a:cubicBezTo>
                      <a:cubicBezTo>
                        <a:pt x="0" y="7"/>
                        <a:pt x="0" y="7"/>
                        <a:pt x="0" y="7"/>
                      </a:cubicBezTo>
                      <a:cubicBezTo>
                        <a:pt x="0" y="7"/>
                        <a:pt x="0" y="7"/>
                        <a:pt x="0" y="7"/>
                      </a:cubicBezTo>
                      <a:cubicBezTo>
                        <a:pt x="0" y="7"/>
                        <a:pt x="0" y="7"/>
                        <a:pt x="0" y="7"/>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lose/>
                      <a:moveTo>
                        <a:pt x="18" y="0"/>
                      </a:moveTo>
                      <a:cubicBezTo>
                        <a:pt x="18" y="0"/>
                        <a:pt x="18" y="0"/>
                        <a:pt x="18" y="0"/>
                      </a:cubicBezTo>
                      <a:cubicBezTo>
                        <a:pt x="18" y="0"/>
                        <a:pt x="18" y="0"/>
                        <a:pt x="18" y="0"/>
                      </a:cubicBezTo>
                      <a:cubicBezTo>
                        <a:pt x="18" y="0"/>
                        <a:pt x="18" y="0"/>
                        <a:pt x="18" y="0"/>
                      </a:cubicBezTo>
                      <a:cubicBezTo>
                        <a:pt x="18" y="0"/>
                        <a:pt x="18" y="0"/>
                        <a:pt x="18" y="0"/>
                      </a:cubicBezTo>
                      <a:close/>
                      <a:moveTo>
                        <a:pt x="8" y="8"/>
                      </a:moveTo>
                      <a:cubicBezTo>
                        <a:pt x="8" y="8"/>
                        <a:pt x="8" y="8"/>
                        <a:pt x="8" y="8"/>
                      </a:cubicBezTo>
                      <a:cubicBezTo>
                        <a:pt x="8" y="8"/>
                        <a:pt x="8" y="8"/>
                        <a:pt x="8" y="8"/>
                      </a:cubicBezTo>
                      <a:cubicBezTo>
                        <a:pt x="8" y="8"/>
                        <a:pt x="8" y="8"/>
                        <a:pt x="8" y="8"/>
                      </a:cubicBezTo>
                      <a:cubicBezTo>
                        <a:pt x="8" y="8"/>
                        <a:pt x="8" y="8"/>
                        <a:pt x="8" y="8"/>
                      </a:cubicBezTo>
                      <a:close/>
                      <a:moveTo>
                        <a:pt x="4" y="9"/>
                      </a:moveTo>
                      <a:cubicBezTo>
                        <a:pt x="4" y="9"/>
                        <a:pt x="4" y="9"/>
                        <a:pt x="4" y="9"/>
                      </a:cubicBezTo>
                      <a:cubicBezTo>
                        <a:pt x="4" y="9"/>
                        <a:pt x="4" y="9"/>
                        <a:pt x="4" y="9"/>
                      </a:cubicBezTo>
                      <a:cubicBezTo>
                        <a:pt x="4" y="9"/>
                        <a:pt x="4" y="9"/>
                        <a:pt x="4" y="9"/>
                      </a:cubicBezTo>
                      <a:cubicBezTo>
                        <a:pt x="4" y="9"/>
                        <a:pt x="4" y="9"/>
                        <a:pt x="4" y="9"/>
                      </a:cubicBezTo>
                      <a:close/>
                      <a:moveTo>
                        <a:pt x="25" y="16"/>
                      </a:moveTo>
                      <a:cubicBezTo>
                        <a:pt x="25" y="16"/>
                        <a:pt x="25" y="16"/>
                        <a:pt x="25" y="16"/>
                      </a:cubicBezTo>
                      <a:cubicBezTo>
                        <a:pt x="25" y="16"/>
                        <a:pt x="25" y="16"/>
                        <a:pt x="25" y="16"/>
                      </a:cubicBezTo>
                      <a:cubicBezTo>
                        <a:pt x="25" y="16"/>
                        <a:pt x="25" y="16"/>
                        <a:pt x="25" y="16"/>
                      </a:cubicBezTo>
                      <a:cubicBezTo>
                        <a:pt x="25" y="16"/>
                        <a:pt x="25" y="16"/>
                        <a:pt x="25" y="16"/>
                      </a:cubicBezTo>
                      <a:close/>
                      <a:moveTo>
                        <a:pt x="1" y="11"/>
                      </a:moveTo>
                      <a:cubicBezTo>
                        <a:pt x="1" y="12"/>
                        <a:pt x="1" y="12"/>
                        <a:pt x="2" y="12"/>
                      </a:cubicBezTo>
                      <a:cubicBezTo>
                        <a:pt x="1" y="12"/>
                        <a:pt x="1" y="11"/>
                        <a:pt x="1" y="11"/>
                      </a:cubicBezTo>
                      <a:close/>
                      <a:moveTo>
                        <a:pt x="24" y="9"/>
                      </a:moveTo>
                      <a:cubicBezTo>
                        <a:pt x="24" y="9"/>
                        <a:pt x="24" y="9"/>
                        <a:pt x="24" y="9"/>
                      </a:cubicBezTo>
                      <a:cubicBezTo>
                        <a:pt x="24" y="9"/>
                        <a:pt x="24" y="9"/>
                        <a:pt x="24" y="9"/>
                      </a:cubicBezTo>
                      <a:cubicBezTo>
                        <a:pt x="24" y="9"/>
                        <a:pt x="24" y="9"/>
                        <a:pt x="24" y="9"/>
                      </a:cubicBezTo>
                      <a:cubicBezTo>
                        <a:pt x="24" y="9"/>
                        <a:pt x="24" y="9"/>
                        <a:pt x="24" y="9"/>
                      </a:cubicBezTo>
                      <a:close/>
                      <a:moveTo>
                        <a:pt x="8" y="21"/>
                      </a:move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lose/>
                      <a:moveTo>
                        <a:pt x="13" y="2"/>
                      </a:move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lose/>
                      <a:moveTo>
                        <a:pt x="14" y="2"/>
                      </a:moveTo>
                      <a:cubicBezTo>
                        <a:pt x="14" y="2"/>
                        <a:pt x="14" y="2"/>
                        <a:pt x="14" y="2"/>
                      </a:cubicBezTo>
                      <a:cubicBezTo>
                        <a:pt x="14" y="2"/>
                        <a:pt x="14" y="2"/>
                        <a:pt x="14" y="2"/>
                      </a:cubicBezTo>
                      <a:cubicBezTo>
                        <a:pt x="14" y="2"/>
                        <a:pt x="14" y="2"/>
                        <a:pt x="14" y="2"/>
                      </a:cubicBezTo>
                      <a:cubicBezTo>
                        <a:pt x="14" y="2"/>
                        <a:pt x="14" y="2"/>
                        <a:pt x="14" y="2"/>
                      </a:cubicBezTo>
                      <a:close/>
                      <a:moveTo>
                        <a:pt x="8" y="21"/>
                      </a:moveTo>
                      <a:cubicBezTo>
                        <a:pt x="8" y="21"/>
                        <a:pt x="8" y="21"/>
                        <a:pt x="8" y="21"/>
                      </a:cubicBezTo>
                      <a:cubicBezTo>
                        <a:pt x="8" y="21"/>
                        <a:pt x="8" y="21"/>
                        <a:pt x="8" y="21"/>
                      </a:cubicBezTo>
                      <a:cubicBezTo>
                        <a:pt x="8" y="21"/>
                        <a:pt x="8" y="21"/>
                        <a:pt x="8" y="21"/>
                      </a:cubicBezTo>
                      <a:cubicBezTo>
                        <a:pt x="8" y="21"/>
                        <a:pt x="8" y="21"/>
                        <a:pt x="8" y="21"/>
                      </a:cubicBezTo>
                      <a:close/>
                      <a:moveTo>
                        <a:pt x="8" y="8"/>
                      </a:moveTo>
                      <a:cubicBezTo>
                        <a:pt x="9" y="8"/>
                        <a:pt x="9" y="8"/>
                        <a:pt x="9" y="8"/>
                      </a:cubicBezTo>
                      <a:cubicBezTo>
                        <a:pt x="9" y="8"/>
                        <a:pt x="9" y="8"/>
                        <a:pt x="9" y="8"/>
                      </a:cubicBezTo>
                      <a:cubicBezTo>
                        <a:pt x="9" y="8"/>
                        <a:pt x="9" y="8"/>
                        <a:pt x="9" y="8"/>
                      </a:cubicBezTo>
                      <a:cubicBezTo>
                        <a:pt x="9" y="8"/>
                        <a:pt x="8" y="8"/>
                        <a:pt x="8" y="8"/>
                      </a:cubicBezTo>
                      <a:close/>
                      <a:moveTo>
                        <a:pt x="31" y="20"/>
                      </a:moveTo>
                      <a:cubicBezTo>
                        <a:pt x="31" y="20"/>
                        <a:pt x="31" y="20"/>
                        <a:pt x="31" y="20"/>
                      </a:cubicBezTo>
                      <a:cubicBezTo>
                        <a:pt x="31" y="20"/>
                        <a:pt x="31" y="20"/>
                        <a:pt x="31" y="20"/>
                      </a:cubicBezTo>
                      <a:close/>
                      <a:moveTo>
                        <a:pt x="12" y="10"/>
                      </a:moveTo>
                      <a:cubicBezTo>
                        <a:pt x="12" y="10"/>
                        <a:pt x="12" y="10"/>
                        <a:pt x="12" y="10"/>
                      </a:cubicBezTo>
                      <a:cubicBezTo>
                        <a:pt x="12" y="10"/>
                        <a:pt x="12" y="10"/>
                        <a:pt x="12" y="10"/>
                      </a:cubicBezTo>
                      <a:cubicBezTo>
                        <a:pt x="11" y="10"/>
                        <a:pt x="11" y="10"/>
                        <a:pt x="11" y="10"/>
                      </a:cubicBezTo>
                      <a:cubicBezTo>
                        <a:pt x="11" y="10"/>
                        <a:pt x="11" y="10"/>
                        <a:pt x="12" y="10"/>
                      </a:cubicBezTo>
                      <a:close/>
                      <a:moveTo>
                        <a:pt x="10" y="14"/>
                      </a:moveTo>
                      <a:cubicBezTo>
                        <a:pt x="10" y="14"/>
                        <a:pt x="10" y="14"/>
                        <a:pt x="11" y="14"/>
                      </a:cubicBezTo>
                      <a:cubicBezTo>
                        <a:pt x="11" y="14"/>
                        <a:pt x="10" y="14"/>
                        <a:pt x="10" y="14"/>
                      </a:cubicBezTo>
                      <a:close/>
                      <a:moveTo>
                        <a:pt x="11" y="19"/>
                      </a:moveTo>
                      <a:cubicBezTo>
                        <a:pt x="11" y="19"/>
                        <a:pt x="10" y="19"/>
                        <a:pt x="10" y="19"/>
                      </a:cubicBezTo>
                      <a:cubicBezTo>
                        <a:pt x="11" y="19"/>
                        <a:pt x="11" y="19"/>
                        <a:pt x="11" y="19"/>
                      </a:cubicBezTo>
                      <a:cubicBezTo>
                        <a:pt x="11" y="19"/>
                        <a:pt x="11" y="19"/>
                        <a:pt x="11" y="19"/>
                      </a:cubicBezTo>
                      <a:cubicBezTo>
                        <a:pt x="11" y="19"/>
                        <a:pt x="11" y="19"/>
                        <a:pt x="11" y="19"/>
                      </a:cubicBezTo>
                      <a:close/>
                      <a:moveTo>
                        <a:pt x="2" y="11"/>
                      </a:moveTo>
                      <a:cubicBezTo>
                        <a:pt x="2" y="11"/>
                        <a:pt x="2" y="11"/>
                        <a:pt x="2" y="11"/>
                      </a:cubicBezTo>
                      <a:cubicBezTo>
                        <a:pt x="2" y="11"/>
                        <a:pt x="1" y="11"/>
                        <a:pt x="1" y="11"/>
                      </a:cubicBezTo>
                      <a:cubicBezTo>
                        <a:pt x="2" y="11"/>
                        <a:pt x="2" y="11"/>
                        <a:pt x="2" y="11"/>
                      </a:cubicBezTo>
                      <a:cubicBezTo>
                        <a:pt x="2" y="11"/>
                        <a:pt x="2" y="11"/>
                        <a:pt x="2" y="11"/>
                      </a:cubicBezTo>
                      <a:cubicBezTo>
                        <a:pt x="2" y="11"/>
                        <a:pt x="2" y="11"/>
                        <a:pt x="2" y="11"/>
                      </a:cubicBezTo>
                      <a:close/>
                      <a:moveTo>
                        <a:pt x="8" y="8"/>
                      </a:moveTo>
                      <a:cubicBezTo>
                        <a:pt x="8" y="8"/>
                        <a:pt x="8" y="8"/>
                        <a:pt x="8" y="8"/>
                      </a:cubicBezTo>
                      <a:cubicBezTo>
                        <a:pt x="8" y="8"/>
                        <a:pt x="8" y="8"/>
                        <a:pt x="8" y="8"/>
                      </a:cubicBezTo>
                      <a:cubicBezTo>
                        <a:pt x="8" y="8"/>
                        <a:pt x="8" y="8"/>
                        <a:pt x="8" y="8"/>
                      </a:cubicBezTo>
                      <a:close/>
                      <a:moveTo>
                        <a:pt x="28" y="7"/>
                      </a:moveTo>
                      <a:cubicBezTo>
                        <a:pt x="28" y="7"/>
                        <a:pt x="28" y="7"/>
                        <a:pt x="28" y="7"/>
                      </a:cubicBezTo>
                      <a:cubicBezTo>
                        <a:pt x="28" y="7"/>
                        <a:pt x="28" y="7"/>
                        <a:pt x="28" y="7"/>
                      </a:cubicBezTo>
                      <a:close/>
                      <a:moveTo>
                        <a:pt x="15" y="2"/>
                      </a:moveTo>
                      <a:cubicBezTo>
                        <a:pt x="15" y="2"/>
                        <a:pt x="15" y="2"/>
                        <a:pt x="15" y="2"/>
                      </a:cubicBezTo>
                      <a:cubicBezTo>
                        <a:pt x="15" y="2"/>
                        <a:pt x="15" y="2"/>
                        <a:pt x="15" y="2"/>
                      </a:cubicBezTo>
                      <a:cubicBezTo>
                        <a:pt x="15" y="2"/>
                        <a:pt x="15" y="2"/>
                        <a:pt x="15" y="2"/>
                      </a:cubicBezTo>
                      <a:cubicBezTo>
                        <a:pt x="15" y="2"/>
                        <a:pt x="15" y="2"/>
                        <a:pt x="15" y="2"/>
                      </a:cubicBezTo>
                      <a:close/>
                      <a:moveTo>
                        <a:pt x="31" y="21"/>
                      </a:moveTo>
                      <a:cubicBezTo>
                        <a:pt x="31" y="21"/>
                        <a:pt x="31" y="21"/>
                        <a:pt x="31" y="21"/>
                      </a:cubicBezTo>
                      <a:cubicBezTo>
                        <a:pt x="31" y="21"/>
                        <a:pt x="31" y="21"/>
                        <a:pt x="31" y="21"/>
                      </a:cubicBezTo>
                      <a:close/>
                      <a:moveTo>
                        <a:pt x="24" y="8"/>
                      </a:moveTo>
                      <a:cubicBezTo>
                        <a:pt x="24" y="8"/>
                        <a:pt x="24" y="8"/>
                        <a:pt x="24" y="8"/>
                      </a:cubicBezTo>
                      <a:cubicBezTo>
                        <a:pt x="24" y="8"/>
                        <a:pt x="24" y="8"/>
                        <a:pt x="24" y="8"/>
                      </a:cubicBezTo>
                      <a:cubicBezTo>
                        <a:pt x="24" y="8"/>
                        <a:pt x="24" y="8"/>
                        <a:pt x="24" y="8"/>
                      </a:cubicBezTo>
                      <a:cubicBezTo>
                        <a:pt x="24" y="8"/>
                        <a:pt x="24" y="8"/>
                        <a:pt x="24" y="8"/>
                      </a:cubicBezTo>
                      <a:close/>
                      <a:moveTo>
                        <a:pt x="30" y="18"/>
                      </a:moveTo>
                      <a:cubicBezTo>
                        <a:pt x="30" y="18"/>
                        <a:pt x="30" y="18"/>
                        <a:pt x="30" y="18"/>
                      </a:cubicBezTo>
                      <a:cubicBezTo>
                        <a:pt x="30" y="18"/>
                        <a:pt x="30" y="18"/>
                        <a:pt x="30" y="18"/>
                      </a:cubicBezTo>
                      <a:close/>
                      <a:moveTo>
                        <a:pt x="1" y="10"/>
                      </a:moveTo>
                      <a:cubicBezTo>
                        <a:pt x="1" y="10"/>
                        <a:pt x="1" y="10"/>
                        <a:pt x="1" y="10"/>
                      </a:cubicBezTo>
                      <a:cubicBezTo>
                        <a:pt x="1" y="10"/>
                        <a:pt x="1" y="10"/>
                        <a:pt x="1" y="10"/>
                      </a:cubicBezTo>
                      <a:cubicBezTo>
                        <a:pt x="1" y="10"/>
                        <a:pt x="1" y="10"/>
                        <a:pt x="1" y="10"/>
                      </a:cubicBezTo>
                      <a:cubicBezTo>
                        <a:pt x="1" y="10"/>
                        <a:pt x="1" y="10"/>
                        <a:pt x="1" y="10"/>
                      </a:cubicBezTo>
                      <a:close/>
                      <a:moveTo>
                        <a:pt x="31" y="20"/>
                      </a:moveTo>
                      <a:cubicBezTo>
                        <a:pt x="31" y="20"/>
                        <a:pt x="31" y="20"/>
                        <a:pt x="31" y="20"/>
                      </a:cubicBezTo>
                      <a:cubicBezTo>
                        <a:pt x="31" y="20"/>
                        <a:pt x="31" y="20"/>
                        <a:pt x="31" y="20"/>
                      </a:cubicBezTo>
                      <a:cubicBezTo>
                        <a:pt x="31" y="20"/>
                        <a:pt x="31" y="20"/>
                        <a:pt x="31" y="20"/>
                      </a:cubicBezTo>
                      <a:cubicBezTo>
                        <a:pt x="31" y="20"/>
                        <a:pt x="31" y="20"/>
                        <a:pt x="31" y="20"/>
                      </a:cubicBezTo>
                      <a:close/>
                      <a:moveTo>
                        <a:pt x="3" y="6"/>
                      </a:moveTo>
                      <a:cubicBezTo>
                        <a:pt x="3" y="6"/>
                        <a:pt x="3" y="6"/>
                        <a:pt x="3" y="6"/>
                      </a:cubicBezTo>
                      <a:cubicBezTo>
                        <a:pt x="3" y="6"/>
                        <a:pt x="3" y="6"/>
                        <a:pt x="3" y="6"/>
                      </a:cubicBezTo>
                      <a:cubicBezTo>
                        <a:pt x="3" y="6"/>
                        <a:pt x="3" y="6"/>
                        <a:pt x="3" y="6"/>
                      </a:cubicBezTo>
                      <a:cubicBezTo>
                        <a:pt x="3" y="6"/>
                        <a:pt x="3" y="6"/>
                        <a:pt x="3" y="6"/>
                      </a:cubicBezTo>
                      <a:cubicBezTo>
                        <a:pt x="3" y="6"/>
                        <a:pt x="3" y="6"/>
                        <a:pt x="3" y="6"/>
                      </a:cubicBezTo>
                      <a:close/>
                      <a:moveTo>
                        <a:pt x="3" y="6"/>
                      </a:moveTo>
                      <a:cubicBezTo>
                        <a:pt x="3" y="6"/>
                        <a:pt x="3" y="6"/>
                        <a:pt x="3" y="6"/>
                      </a:cubicBezTo>
                      <a:close/>
                      <a:moveTo>
                        <a:pt x="12" y="11"/>
                      </a:move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2"/>
                        <a:pt x="12" y="12"/>
                      </a:cubicBezTo>
                      <a:cubicBezTo>
                        <a:pt x="12" y="12"/>
                        <a:pt x="12" y="11"/>
                        <a:pt x="12" y="11"/>
                      </a:cubicBezTo>
                      <a:cubicBezTo>
                        <a:pt x="12" y="11"/>
                        <a:pt x="12" y="11"/>
                        <a:pt x="12" y="11"/>
                      </a:cubicBezTo>
                      <a:cubicBezTo>
                        <a:pt x="12" y="11"/>
                        <a:pt x="12" y="11"/>
                        <a:pt x="12" y="11"/>
                      </a:cubicBezTo>
                      <a:cubicBezTo>
                        <a:pt x="12" y="11"/>
                        <a:pt x="12" y="11"/>
                        <a:pt x="12" y="11"/>
                      </a:cubicBezTo>
                      <a:close/>
                      <a:moveTo>
                        <a:pt x="7" y="16"/>
                      </a:moveTo>
                      <a:cubicBezTo>
                        <a:pt x="7" y="16"/>
                        <a:pt x="7" y="16"/>
                        <a:pt x="7" y="16"/>
                      </a:cubicBezTo>
                      <a:cubicBezTo>
                        <a:pt x="7" y="16"/>
                        <a:pt x="7" y="16"/>
                        <a:pt x="7" y="16"/>
                      </a:cubicBezTo>
                      <a:cubicBezTo>
                        <a:pt x="7" y="16"/>
                        <a:pt x="7" y="16"/>
                        <a:pt x="7" y="16"/>
                      </a:cubicBezTo>
                      <a:cubicBezTo>
                        <a:pt x="7" y="16"/>
                        <a:pt x="7" y="16"/>
                        <a:pt x="7" y="16"/>
                      </a:cubicBezTo>
                      <a:close/>
                      <a:moveTo>
                        <a:pt x="1" y="9"/>
                      </a:moveTo>
                      <a:cubicBezTo>
                        <a:pt x="1" y="9"/>
                        <a:pt x="1" y="9"/>
                        <a:pt x="1" y="9"/>
                      </a:cubicBezTo>
                      <a:cubicBezTo>
                        <a:pt x="1" y="9"/>
                        <a:pt x="1" y="9"/>
                        <a:pt x="1" y="9"/>
                      </a:cubicBezTo>
                      <a:cubicBezTo>
                        <a:pt x="1" y="9"/>
                        <a:pt x="1" y="9"/>
                        <a:pt x="1" y="9"/>
                      </a:cubicBezTo>
                      <a:cubicBezTo>
                        <a:pt x="1" y="9"/>
                        <a:pt x="1" y="9"/>
                        <a:pt x="1" y="9"/>
                      </a:cubicBezTo>
                      <a:close/>
                      <a:moveTo>
                        <a:pt x="3" y="6"/>
                      </a:moveTo>
                      <a:cubicBezTo>
                        <a:pt x="3" y="6"/>
                        <a:pt x="3" y="6"/>
                        <a:pt x="3" y="6"/>
                      </a:cubicBezTo>
                      <a:cubicBezTo>
                        <a:pt x="3" y="6"/>
                        <a:pt x="3" y="6"/>
                        <a:pt x="3" y="6"/>
                      </a:cubicBezTo>
                      <a:cubicBezTo>
                        <a:pt x="3" y="6"/>
                        <a:pt x="3" y="6"/>
                        <a:pt x="3" y="6"/>
                      </a:cubicBezTo>
                      <a:close/>
                      <a:moveTo>
                        <a:pt x="26" y="0"/>
                      </a:moveTo>
                      <a:cubicBezTo>
                        <a:pt x="26" y="0"/>
                        <a:pt x="26" y="0"/>
                        <a:pt x="26" y="0"/>
                      </a:cubicBezTo>
                      <a:cubicBezTo>
                        <a:pt x="26" y="0"/>
                        <a:pt x="26" y="0"/>
                        <a:pt x="26" y="0"/>
                      </a:cubicBezTo>
                      <a:cubicBezTo>
                        <a:pt x="26" y="0"/>
                        <a:pt x="26" y="0"/>
                        <a:pt x="26" y="0"/>
                      </a:cubicBezTo>
                      <a:close/>
                      <a:moveTo>
                        <a:pt x="14" y="1"/>
                      </a:moveTo>
                      <a:cubicBezTo>
                        <a:pt x="14" y="1"/>
                        <a:pt x="14" y="1"/>
                        <a:pt x="14" y="1"/>
                      </a:cubicBezTo>
                      <a:cubicBezTo>
                        <a:pt x="14" y="1"/>
                        <a:pt x="14" y="1"/>
                        <a:pt x="14" y="1"/>
                      </a:cubicBezTo>
                      <a:cubicBezTo>
                        <a:pt x="14" y="1"/>
                        <a:pt x="14" y="1"/>
                        <a:pt x="14" y="1"/>
                      </a:cubicBezTo>
                      <a:close/>
                      <a:moveTo>
                        <a:pt x="15" y="2"/>
                      </a:moveTo>
                      <a:cubicBezTo>
                        <a:pt x="15" y="2"/>
                        <a:pt x="15" y="2"/>
                        <a:pt x="15" y="2"/>
                      </a:cubicBezTo>
                      <a:cubicBezTo>
                        <a:pt x="15" y="2"/>
                        <a:pt x="15" y="2"/>
                        <a:pt x="15" y="2"/>
                      </a:cubicBezTo>
                      <a:cubicBezTo>
                        <a:pt x="15" y="2"/>
                        <a:pt x="15" y="2"/>
                        <a:pt x="15" y="2"/>
                      </a:cubicBezTo>
                      <a:cubicBezTo>
                        <a:pt x="15" y="2"/>
                        <a:pt x="15" y="2"/>
                        <a:pt x="15" y="2"/>
                      </a:cubicBezTo>
                      <a:close/>
                      <a:moveTo>
                        <a:pt x="3" y="10"/>
                      </a:moveTo>
                      <a:cubicBezTo>
                        <a:pt x="3" y="10"/>
                        <a:pt x="3" y="10"/>
                        <a:pt x="3" y="10"/>
                      </a:cubicBezTo>
                      <a:cubicBezTo>
                        <a:pt x="3" y="10"/>
                        <a:pt x="3" y="10"/>
                        <a:pt x="3" y="10"/>
                      </a:cubicBezTo>
                      <a:cubicBezTo>
                        <a:pt x="3" y="10"/>
                        <a:pt x="3" y="10"/>
                        <a:pt x="3" y="10"/>
                      </a:cubicBezTo>
                      <a:close/>
                      <a:moveTo>
                        <a:pt x="1" y="10"/>
                      </a:moveTo>
                      <a:cubicBezTo>
                        <a:pt x="1" y="10"/>
                        <a:pt x="1" y="10"/>
                        <a:pt x="1" y="10"/>
                      </a:cubicBezTo>
                      <a:cubicBezTo>
                        <a:pt x="1" y="10"/>
                        <a:pt x="1" y="10"/>
                        <a:pt x="1" y="10"/>
                      </a:cubicBezTo>
                      <a:close/>
                      <a:moveTo>
                        <a:pt x="28" y="20"/>
                      </a:moveTo>
                      <a:cubicBezTo>
                        <a:pt x="28" y="20"/>
                        <a:pt x="28" y="20"/>
                        <a:pt x="28" y="20"/>
                      </a:cubicBezTo>
                      <a:cubicBezTo>
                        <a:pt x="28" y="20"/>
                        <a:pt x="28" y="20"/>
                        <a:pt x="28" y="20"/>
                      </a:cubicBezTo>
                      <a:cubicBezTo>
                        <a:pt x="28" y="20"/>
                        <a:pt x="28" y="20"/>
                        <a:pt x="28" y="20"/>
                      </a:cubicBezTo>
                      <a:cubicBezTo>
                        <a:pt x="28" y="20"/>
                        <a:pt x="28" y="20"/>
                        <a:pt x="28" y="20"/>
                      </a:cubicBezTo>
                      <a:close/>
                      <a:moveTo>
                        <a:pt x="3" y="5"/>
                      </a:moveTo>
                      <a:cubicBezTo>
                        <a:pt x="3" y="5"/>
                        <a:pt x="3" y="5"/>
                        <a:pt x="3" y="5"/>
                      </a:cubicBezTo>
                      <a:cubicBezTo>
                        <a:pt x="3" y="5"/>
                        <a:pt x="3" y="5"/>
                        <a:pt x="3" y="5"/>
                      </a:cubicBezTo>
                      <a:cubicBezTo>
                        <a:pt x="3" y="5"/>
                        <a:pt x="3" y="5"/>
                        <a:pt x="3" y="5"/>
                      </a:cubicBezTo>
                      <a:cubicBezTo>
                        <a:pt x="3" y="5"/>
                        <a:pt x="3" y="5"/>
                        <a:pt x="3" y="5"/>
                      </a:cubicBezTo>
                      <a:close/>
                      <a:moveTo>
                        <a:pt x="1" y="11"/>
                      </a:moveTo>
                      <a:cubicBezTo>
                        <a:pt x="1" y="11"/>
                        <a:pt x="1" y="11"/>
                        <a:pt x="1" y="11"/>
                      </a:cubicBezTo>
                      <a:cubicBezTo>
                        <a:pt x="1" y="11"/>
                        <a:pt x="1" y="11"/>
                        <a:pt x="1" y="11"/>
                      </a:cubicBezTo>
                      <a:close/>
                      <a:moveTo>
                        <a:pt x="2" y="7"/>
                      </a:moveTo>
                      <a:cubicBezTo>
                        <a:pt x="2" y="7"/>
                        <a:pt x="2" y="7"/>
                        <a:pt x="2" y="7"/>
                      </a:cubicBezTo>
                      <a:cubicBezTo>
                        <a:pt x="2" y="7"/>
                        <a:pt x="2" y="7"/>
                        <a:pt x="2" y="7"/>
                      </a:cubicBezTo>
                      <a:cubicBezTo>
                        <a:pt x="2" y="7"/>
                        <a:pt x="1" y="7"/>
                        <a:pt x="1" y="7"/>
                      </a:cubicBezTo>
                      <a:cubicBezTo>
                        <a:pt x="1" y="7"/>
                        <a:pt x="2" y="7"/>
                        <a:pt x="2" y="7"/>
                      </a:cubicBezTo>
                      <a:close/>
                      <a:moveTo>
                        <a:pt x="12" y="3"/>
                      </a:moveTo>
                      <a:cubicBezTo>
                        <a:pt x="12" y="3"/>
                        <a:pt x="12" y="3"/>
                        <a:pt x="12" y="3"/>
                      </a:cubicBezTo>
                      <a:cubicBezTo>
                        <a:pt x="12" y="3"/>
                        <a:pt x="12" y="3"/>
                        <a:pt x="12" y="3"/>
                      </a:cubicBezTo>
                      <a:cubicBezTo>
                        <a:pt x="12" y="3"/>
                        <a:pt x="12" y="3"/>
                        <a:pt x="12" y="3"/>
                      </a:cubicBezTo>
                      <a:cubicBezTo>
                        <a:pt x="12" y="3"/>
                        <a:pt x="12" y="3"/>
                        <a:pt x="12" y="3"/>
                      </a:cubicBezTo>
                      <a:close/>
                      <a:moveTo>
                        <a:pt x="2" y="9"/>
                      </a:moveTo>
                      <a:cubicBezTo>
                        <a:pt x="2" y="9"/>
                        <a:pt x="2" y="9"/>
                        <a:pt x="2" y="9"/>
                      </a:cubicBezTo>
                      <a:cubicBezTo>
                        <a:pt x="2" y="9"/>
                        <a:pt x="2" y="9"/>
                        <a:pt x="2" y="9"/>
                      </a:cubicBezTo>
                      <a:close/>
                      <a:moveTo>
                        <a:pt x="13" y="9"/>
                      </a:moveTo>
                      <a:cubicBezTo>
                        <a:pt x="13" y="9"/>
                        <a:pt x="13" y="9"/>
                        <a:pt x="13" y="9"/>
                      </a:cubicBezTo>
                      <a:cubicBezTo>
                        <a:pt x="13" y="9"/>
                        <a:pt x="13" y="9"/>
                        <a:pt x="13" y="9"/>
                      </a:cubicBezTo>
                      <a:close/>
                      <a:moveTo>
                        <a:pt x="5" y="9"/>
                      </a:moveTo>
                      <a:cubicBezTo>
                        <a:pt x="5" y="9"/>
                        <a:pt x="5" y="9"/>
                        <a:pt x="5" y="9"/>
                      </a:cubicBezTo>
                      <a:cubicBezTo>
                        <a:pt x="5" y="9"/>
                        <a:pt x="5" y="9"/>
                        <a:pt x="5" y="9"/>
                      </a:cubicBezTo>
                      <a:cubicBezTo>
                        <a:pt x="5" y="9"/>
                        <a:pt x="5" y="9"/>
                        <a:pt x="5" y="9"/>
                      </a:cubicBezTo>
                      <a:cubicBezTo>
                        <a:pt x="5" y="9"/>
                        <a:pt x="5" y="9"/>
                        <a:pt x="5" y="9"/>
                      </a:cubicBezTo>
                      <a:close/>
                      <a:moveTo>
                        <a:pt x="18" y="0"/>
                      </a:moveTo>
                      <a:cubicBezTo>
                        <a:pt x="18" y="0"/>
                        <a:pt x="18" y="0"/>
                        <a:pt x="18" y="0"/>
                      </a:cubicBezTo>
                      <a:cubicBezTo>
                        <a:pt x="18" y="0"/>
                        <a:pt x="18" y="0"/>
                        <a:pt x="18" y="0"/>
                      </a:cubicBezTo>
                      <a:close/>
                      <a:moveTo>
                        <a:pt x="23" y="2"/>
                      </a:moveTo>
                      <a:cubicBezTo>
                        <a:pt x="23" y="2"/>
                        <a:pt x="22" y="2"/>
                        <a:pt x="22" y="2"/>
                      </a:cubicBezTo>
                      <a:cubicBezTo>
                        <a:pt x="22" y="2"/>
                        <a:pt x="22" y="2"/>
                        <a:pt x="22" y="2"/>
                      </a:cubicBezTo>
                      <a:cubicBezTo>
                        <a:pt x="22" y="2"/>
                        <a:pt x="22" y="2"/>
                        <a:pt x="22" y="2"/>
                      </a:cubicBezTo>
                      <a:cubicBezTo>
                        <a:pt x="22" y="2"/>
                        <a:pt x="23" y="2"/>
                        <a:pt x="23" y="2"/>
                      </a:cubicBezTo>
                      <a:close/>
                      <a:moveTo>
                        <a:pt x="3" y="5"/>
                      </a:moveTo>
                      <a:cubicBezTo>
                        <a:pt x="3" y="5"/>
                        <a:pt x="3" y="5"/>
                        <a:pt x="3" y="5"/>
                      </a:cubicBezTo>
                      <a:cubicBezTo>
                        <a:pt x="3" y="5"/>
                        <a:pt x="3" y="5"/>
                        <a:pt x="3" y="5"/>
                      </a:cubicBezTo>
                      <a:cubicBezTo>
                        <a:pt x="3" y="5"/>
                        <a:pt x="3" y="5"/>
                        <a:pt x="3" y="5"/>
                      </a:cubicBezTo>
                      <a:cubicBezTo>
                        <a:pt x="3" y="5"/>
                        <a:pt x="3" y="5"/>
                        <a:pt x="3" y="5"/>
                      </a:cubicBezTo>
                      <a:close/>
                      <a:moveTo>
                        <a:pt x="30" y="20"/>
                      </a:moveTo>
                      <a:cubicBezTo>
                        <a:pt x="30" y="20"/>
                        <a:pt x="30" y="20"/>
                        <a:pt x="30" y="20"/>
                      </a:cubicBezTo>
                      <a:cubicBezTo>
                        <a:pt x="30" y="20"/>
                        <a:pt x="30" y="20"/>
                        <a:pt x="30" y="20"/>
                      </a:cubicBezTo>
                      <a:cubicBezTo>
                        <a:pt x="30" y="20"/>
                        <a:pt x="30" y="20"/>
                        <a:pt x="30" y="20"/>
                      </a:cubicBezTo>
                      <a:cubicBezTo>
                        <a:pt x="30" y="20"/>
                        <a:pt x="30" y="20"/>
                        <a:pt x="30" y="20"/>
                      </a:cubicBezTo>
                      <a:close/>
                      <a:moveTo>
                        <a:pt x="19" y="0"/>
                      </a:moveTo>
                      <a:cubicBezTo>
                        <a:pt x="19" y="0"/>
                        <a:pt x="19" y="0"/>
                        <a:pt x="19" y="0"/>
                      </a:cubicBezTo>
                      <a:cubicBezTo>
                        <a:pt x="19" y="0"/>
                        <a:pt x="19" y="0"/>
                        <a:pt x="19" y="0"/>
                      </a:cubicBezTo>
                      <a:cubicBezTo>
                        <a:pt x="19" y="0"/>
                        <a:pt x="19" y="0"/>
                        <a:pt x="19" y="0"/>
                      </a:cubicBezTo>
                      <a:cubicBezTo>
                        <a:pt x="19" y="0"/>
                        <a:pt x="19" y="0"/>
                        <a:pt x="19" y="0"/>
                      </a:cubicBezTo>
                      <a:close/>
                      <a:moveTo>
                        <a:pt x="9" y="14"/>
                      </a:moveTo>
                      <a:cubicBezTo>
                        <a:pt x="9" y="14"/>
                        <a:pt x="9" y="14"/>
                        <a:pt x="9" y="14"/>
                      </a:cubicBezTo>
                      <a:cubicBezTo>
                        <a:pt x="9" y="14"/>
                        <a:pt x="9" y="14"/>
                        <a:pt x="9" y="14"/>
                      </a:cubicBezTo>
                      <a:cubicBezTo>
                        <a:pt x="9" y="14"/>
                        <a:pt x="9" y="14"/>
                        <a:pt x="9" y="14"/>
                      </a:cubicBezTo>
                      <a:cubicBezTo>
                        <a:pt x="9" y="14"/>
                        <a:pt x="9" y="14"/>
                        <a:pt x="9" y="14"/>
                      </a:cubicBezTo>
                      <a:close/>
                      <a:moveTo>
                        <a:pt x="29" y="8"/>
                      </a:moveTo>
                      <a:cubicBezTo>
                        <a:pt x="29" y="8"/>
                        <a:pt x="29" y="8"/>
                        <a:pt x="29" y="8"/>
                      </a:cubicBezTo>
                      <a:cubicBezTo>
                        <a:pt x="29" y="8"/>
                        <a:pt x="29" y="8"/>
                        <a:pt x="29" y="8"/>
                      </a:cubicBezTo>
                      <a:cubicBezTo>
                        <a:pt x="29" y="8"/>
                        <a:pt x="29" y="8"/>
                        <a:pt x="29" y="8"/>
                      </a:cubicBezTo>
                      <a:cubicBezTo>
                        <a:pt x="29" y="8"/>
                        <a:pt x="29" y="8"/>
                        <a:pt x="29" y="8"/>
                      </a:cubicBezTo>
                      <a:close/>
                      <a:moveTo>
                        <a:pt x="22" y="4"/>
                      </a:moveTo>
                      <a:cubicBezTo>
                        <a:pt x="22" y="4"/>
                        <a:pt x="22" y="4"/>
                        <a:pt x="22" y="4"/>
                      </a:cubicBezTo>
                      <a:cubicBezTo>
                        <a:pt x="22" y="4"/>
                        <a:pt x="22" y="4"/>
                        <a:pt x="22" y="4"/>
                      </a:cubicBezTo>
                      <a:close/>
                      <a:moveTo>
                        <a:pt x="1" y="10"/>
                      </a:moveTo>
                      <a:cubicBezTo>
                        <a:pt x="1" y="10"/>
                        <a:pt x="1" y="10"/>
                        <a:pt x="1" y="10"/>
                      </a:cubicBezTo>
                      <a:cubicBezTo>
                        <a:pt x="1" y="10"/>
                        <a:pt x="1" y="10"/>
                        <a:pt x="1" y="10"/>
                      </a:cubicBezTo>
                      <a:cubicBezTo>
                        <a:pt x="1" y="10"/>
                        <a:pt x="1" y="10"/>
                        <a:pt x="1" y="10"/>
                      </a:cubicBezTo>
                      <a:close/>
                      <a:moveTo>
                        <a:pt x="15" y="2"/>
                      </a:moveTo>
                      <a:cubicBezTo>
                        <a:pt x="15" y="2"/>
                        <a:pt x="15" y="2"/>
                        <a:pt x="15" y="2"/>
                      </a:cubicBezTo>
                      <a:cubicBezTo>
                        <a:pt x="15" y="2"/>
                        <a:pt x="15" y="2"/>
                        <a:pt x="15" y="2"/>
                      </a:cubicBezTo>
                      <a:cubicBezTo>
                        <a:pt x="15" y="2"/>
                        <a:pt x="15" y="2"/>
                        <a:pt x="15" y="2"/>
                      </a:cubicBezTo>
                      <a:cubicBezTo>
                        <a:pt x="15" y="2"/>
                        <a:pt x="15" y="2"/>
                        <a:pt x="15" y="2"/>
                      </a:cubicBezTo>
                      <a:close/>
                      <a:moveTo>
                        <a:pt x="1" y="7"/>
                      </a:moveTo>
                      <a:cubicBezTo>
                        <a:pt x="1" y="7"/>
                        <a:pt x="1" y="7"/>
                        <a:pt x="1" y="7"/>
                      </a:cubicBezTo>
                      <a:cubicBezTo>
                        <a:pt x="1" y="7"/>
                        <a:pt x="1" y="7"/>
                        <a:pt x="1" y="7"/>
                      </a:cubicBezTo>
                      <a:cubicBezTo>
                        <a:pt x="1" y="7"/>
                        <a:pt x="1" y="7"/>
                        <a:pt x="1" y="7"/>
                      </a:cubicBezTo>
                      <a:cubicBezTo>
                        <a:pt x="1" y="7"/>
                        <a:pt x="1" y="7"/>
                        <a:pt x="1" y="7"/>
                      </a:cubicBezTo>
                      <a:close/>
                      <a:moveTo>
                        <a:pt x="1" y="9"/>
                      </a:moveTo>
                      <a:cubicBezTo>
                        <a:pt x="1" y="9"/>
                        <a:pt x="1" y="9"/>
                        <a:pt x="1" y="9"/>
                      </a:cubicBezTo>
                      <a:cubicBezTo>
                        <a:pt x="1" y="9"/>
                        <a:pt x="1" y="9"/>
                        <a:pt x="1" y="9"/>
                      </a:cubicBezTo>
                      <a:cubicBezTo>
                        <a:pt x="1" y="9"/>
                        <a:pt x="1" y="9"/>
                        <a:pt x="1" y="9"/>
                      </a:cubicBezTo>
                      <a:cubicBezTo>
                        <a:pt x="1" y="9"/>
                        <a:pt x="1" y="9"/>
                        <a:pt x="1" y="9"/>
                      </a:cubicBezTo>
                      <a:close/>
                      <a:moveTo>
                        <a:pt x="18" y="0"/>
                      </a:moveTo>
                      <a:cubicBezTo>
                        <a:pt x="18" y="0"/>
                        <a:pt x="18" y="0"/>
                        <a:pt x="18" y="0"/>
                      </a:cubicBezTo>
                      <a:cubicBezTo>
                        <a:pt x="18" y="0"/>
                        <a:pt x="18" y="0"/>
                        <a:pt x="18" y="0"/>
                      </a:cubicBezTo>
                      <a:cubicBezTo>
                        <a:pt x="18" y="0"/>
                        <a:pt x="18" y="0"/>
                        <a:pt x="18" y="0"/>
                      </a:cubicBezTo>
                      <a:cubicBezTo>
                        <a:pt x="18" y="0"/>
                        <a:pt x="18" y="0"/>
                        <a:pt x="18" y="0"/>
                      </a:cubicBezTo>
                      <a:close/>
                      <a:moveTo>
                        <a:pt x="11" y="13"/>
                      </a:moveTo>
                      <a:cubicBezTo>
                        <a:pt x="11" y="13"/>
                        <a:pt x="11" y="13"/>
                        <a:pt x="11" y="13"/>
                      </a:cubicBezTo>
                      <a:cubicBezTo>
                        <a:pt x="11" y="13"/>
                        <a:pt x="11" y="13"/>
                        <a:pt x="11" y="13"/>
                      </a:cubicBezTo>
                      <a:cubicBezTo>
                        <a:pt x="11" y="13"/>
                        <a:pt x="11" y="13"/>
                        <a:pt x="11" y="13"/>
                      </a:cubicBezTo>
                      <a:cubicBezTo>
                        <a:pt x="11" y="13"/>
                        <a:pt x="11" y="13"/>
                        <a:pt x="11" y="13"/>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grpSp>
          <p:grpSp>
            <p:nvGrpSpPr>
              <p:cNvPr id="335" name="Group 334">
                <a:extLst>
                  <a:ext uri="{FF2B5EF4-FFF2-40B4-BE49-F238E27FC236}">
                    <a16:creationId xmlns:a16="http://schemas.microsoft.com/office/drawing/2014/main" id="{5BECF261-09DD-ADDE-1893-349F42E01865}"/>
                  </a:ext>
                </a:extLst>
              </p:cNvPr>
              <p:cNvGrpSpPr/>
              <p:nvPr/>
            </p:nvGrpSpPr>
            <p:grpSpPr>
              <a:xfrm>
                <a:off x="8555038" y="5203825"/>
                <a:ext cx="1154112" cy="1074738"/>
                <a:chOff x="8555038" y="5203825"/>
                <a:chExt cx="1154112" cy="1074738"/>
              </a:xfrm>
              <a:grpFill/>
            </p:grpSpPr>
            <p:sp>
              <p:nvSpPr>
                <p:cNvPr id="336" name="Freeform 737">
                  <a:extLst>
                    <a:ext uri="{FF2B5EF4-FFF2-40B4-BE49-F238E27FC236}">
                      <a16:creationId xmlns:a16="http://schemas.microsoft.com/office/drawing/2014/main" id="{B6A3312F-5158-C368-5D51-351AF21A8720}"/>
                    </a:ext>
                  </a:extLst>
                </p:cNvPr>
                <p:cNvSpPr>
                  <a:spLocks noEditPoints="1"/>
                </p:cNvSpPr>
                <p:nvPr/>
              </p:nvSpPr>
              <p:spPr bwMode="auto">
                <a:xfrm>
                  <a:off x="8555038" y="5291138"/>
                  <a:ext cx="454025" cy="676275"/>
                </a:xfrm>
                <a:custGeom>
                  <a:avLst/>
                  <a:gdLst>
                    <a:gd name="T0" fmla="*/ 5 w 109"/>
                    <a:gd name="T1" fmla="*/ 87 h 162"/>
                    <a:gd name="T2" fmla="*/ 5 w 109"/>
                    <a:gd name="T3" fmla="*/ 90 h 162"/>
                    <a:gd name="T4" fmla="*/ 1 w 109"/>
                    <a:gd name="T5" fmla="*/ 88 h 162"/>
                    <a:gd name="T6" fmla="*/ 1 w 109"/>
                    <a:gd name="T7" fmla="*/ 88 h 162"/>
                    <a:gd name="T8" fmla="*/ 2 w 109"/>
                    <a:gd name="T9" fmla="*/ 89 h 162"/>
                    <a:gd name="T10" fmla="*/ 17 w 109"/>
                    <a:gd name="T11" fmla="*/ 50 h 162"/>
                    <a:gd name="T12" fmla="*/ 17 w 109"/>
                    <a:gd name="T13" fmla="*/ 50 h 162"/>
                    <a:gd name="T14" fmla="*/ 79 w 109"/>
                    <a:gd name="T15" fmla="*/ 12 h 162"/>
                    <a:gd name="T16" fmla="*/ 84 w 109"/>
                    <a:gd name="T17" fmla="*/ 6 h 162"/>
                    <a:gd name="T18" fmla="*/ 83 w 109"/>
                    <a:gd name="T19" fmla="*/ 7 h 162"/>
                    <a:gd name="T20" fmla="*/ 106 w 109"/>
                    <a:gd name="T21" fmla="*/ 9 h 162"/>
                    <a:gd name="T22" fmla="*/ 103 w 109"/>
                    <a:gd name="T23" fmla="*/ 12 h 162"/>
                    <a:gd name="T24" fmla="*/ 103 w 109"/>
                    <a:gd name="T25" fmla="*/ 6 h 162"/>
                    <a:gd name="T26" fmla="*/ 97 w 109"/>
                    <a:gd name="T27" fmla="*/ 2 h 162"/>
                    <a:gd name="T28" fmla="*/ 93 w 109"/>
                    <a:gd name="T29" fmla="*/ 3 h 162"/>
                    <a:gd name="T30" fmla="*/ 90 w 109"/>
                    <a:gd name="T31" fmla="*/ 3 h 162"/>
                    <a:gd name="T32" fmla="*/ 88 w 109"/>
                    <a:gd name="T33" fmla="*/ 7 h 162"/>
                    <a:gd name="T34" fmla="*/ 86 w 109"/>
                    <a:gd name="T35" fmla="*/ 6 h 162"/>
                    <a:gd name="T36" fmla="*/ 85 w 109"/>
                    <a:gd name="T37" fmla="*/ 10 h 162"/>
                    <a:gd name="T38" fmla="*/ 83 w 109"/>
                    <a:gd name="T39" fmla="*/ 12 h 162"/>
                    <a:gd name="T40" fmla="*/ 80 w 109"/>
                    <a:gd name="T41" fmla="*/ 12 h 162"/>
                    <a:gd name="T42" fmla="*/ 79 w 109"/>
                    <a:gd name="T43" fmla="*/ 16 h 162"/>
                    <a:gd name="T44" fmla="*/ 78 w 109"/>
                    <a:gd name="T45" fmla="*/ 18 h 162"/>
                    <a:gd name="T46" fmla="*/ 74 w 109"/>
                    <a:gd name="T47" fmla="*/ 17 h 162"/>
                    <a:gd name="T48" fmla="*/ 72 w 109"/>
                    <a:gd name="T49" fmla="*/ 20 h 162"/>
                    <a:gd name="T50" fmla="*/ 73 w 109"/>
                    <a:gd name="T51" fmla="*/ 25 h 162"/>
                    <a:gd name="T52" fmla="*/ 70 w 109"/>
                    <a:gd name="T53" fmla="*/ 22 h 162"/>
                    <a:gd name="T54" fmla="*/ 67 w 109"/>
                    <a:gd name="T55" fmla="*/ 21 h 162"/>
                    <a:gd name="T56" fmla="*/ 63 w 109"/>
                    <a:gd name="T57" fmla="*/ 26 h 162"/>
                    <a:gd name="T58" fmla="*/ 60 w 109"/>
                    <a:gd name="T59" fmla="*/ 35 h 162"/>
                    <a:gd name="T60" fmla="*/ 51 w 109"/>
                    <a:gd name="T61" fmla="*/ 44 h 162"/>
                    <a:gd name="T62" fmla="*/ 42 w 109"/>
                    <a:gd name="T63" fmla="*/ 45 h 162"/>
                    <a:gd name="T64" fmla="*/ 30 w 109"/>
                    <a:gd name="T65" fmla="*/ 50 h 162"/>
                    <a:gd name="T66" fmla="*/ 26 w 109"/>
                    <a:gd name="T67" fmla="*/ 50 h 162"/>
                    <a:gd name="T68" fmla="*/ 20 w 109"/>
                    <a:gd name="T69" fmla="*/ 53 h 162"/>
                    <a:gd name="T70" fmla="*/ 13 w 109"/>
                    <a:gd name="T71" fmla="*/ 58 h 162"/>
                    <a:gd name="T72" fmla="*/ 8 w 109"/>
                    <a:gd name="T73" fmla="*/ 60 h 162"/>
                    <a:gd name="T74" fmla="*/ 6 w 109"/>
                    <a:gd name="T75" fmla="*/ 67 h 162"/>
                    <a:gd name="T76" fmla="*/ 4 w 109"/>
                    <a:gd name="T77" fmla="*/ 79 h 162"/>
                    <a:gd name="T78" fmla="*/ 9 w 109"/>
                    <a:gd name="T79" fmla="*/ 89 h 162"/>
                    <a:gd name="T80" fmla="*/ 7 w 109"/>
                    <a:gd name="T81" fmla="*/ 90 h 162"/>
                    <a:gd name="T82" fmla="*/ 4 w 109"/>
                    <a:gd name="T83" fmla="*/ 91 h 162"/>
                    <a:gd name="T84" fmla="*/ 4 w 109"/>
                    <a:gd name="T85" fmla="*/ 94 h 162"/>
                    <a:gd name="T86" fmla="*/ 11 w 109"/>
                    <a:gd name="T87" fmla="*/ 109 h 162"/>
                    <a:gd name="T88" fmla="*/ 16 w 109"/>
                    <a:gd name="T89" fmla="*/ 127 h 162"/>
                    <a:gd name="T90" fmla="*/ 19 w 109"/>
                    <a:gd name="T91" fmla="*/ 144 h 162"/>
                    <a:gd name="T92" fmla="*/ 15 w 109"/>
                    <a:gd name="T93" fmla="*/ 154 h 162"/>
                    <a:gd name="T94" fmla="*/ 24 w 109"/>
                    <a:gd name="T95" fmla="*/ 160 h 162"/>
                    <a:gd name="T96" fmla="*/ 31 w 109"/>
                    <a:gd name="T97" fmla="*/ 161 h 162"/>
                    <a:gd name="T98" fmla="*/ 36 w 109"/>
                    <a:gd name="T99" fmla="*/ 160 h 162"/>
                    <a:gd name="T100" fmla="*/ 42 w 109"/>
                    <a:gd name="T101" fmla="*/ 156 h 162"/>
                    <a:gd name="T102" fmla="*/ 47 w 109"/>
                    <a:gd name="T103" fmla="*/ 152 h 162"/>
                    <a:gd name="T104" fmla="*/ 58 w 109"/>
                    <a:gd name="T105" fmla="*/ 151 h 162"/>
                    <a:gd name="T106" fmla="*/ 64 w 109"/>
                    <a:gd name="T107" fmla="*/ 152 h 162"/>
                    <a:gd name="T108" fmla="*/ 71 w 109"/>
                    <a:gd name="T109" fmla="*/ 152 h 162"/>
                    <a:gd name="T110" fmla="*/ 75 w 109"/>
                    <a:gd name="T111" fmla="*/ 149 h 162"/>
                    <a:gd name="T112" fmla="*/ 81 w 109"/>
                    <a:gd name="T113" fmla="*/ 143 h 162"/>
                    <a:gd name="T114" fmla="*/ 91 w 109"/>
                    <a:gd name="T115" fmla="*/ 138 h 162"/>
                    <a:gd name="T116" fmla="*/ 109 w 109"/>
                    <a:gd name="T117" fmla="*/ 134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9" h="162">
                      <a:moveTo>
                        <a:pt x="3" y="87"/>
                      </a:moveTo>
                      <a:cubicBezTo>
                        <a:pt x="3" y="87"/>
                        <a:pt x="3" y="87"/>
                        <a:pt x="3" y="87"/>
                      </a:cubicBezTo>
                      <a:cubicBezTo>
                        <a:pt x="3" y="87"/>
                        <a:pt x="4" y="87"/>
                        <a:pt x="4" y="87"/>
                      </a:cubicBezTo>
                      <a:cubicBezTo>
                        <a:pt x="4" y="87"/>
                        <a:pt x="4" y="87"/>
                        <a:pt x="4" y="86"/>
                      </a:cubicBezTo>
                      <a:cubicBezTo>
                        <a:pt x="4" y="86"/>
                        <a:pt x="4" y="86"/>
                        <a:pt x="4" y="86"/>
                      </a:cubicBezTo>
                      <a:cubicBezTo>
                        <a:pt x="4" y="86"/>
                        <a:pt x="4" y="86"/>
                        <a:pt x="4" y="86"/>
                      </a:cubicBezTo>
                      <a:cubicBezTo>
                        <a:pt x="4" y="86"/>
                        <a:pt x="4" y="86"/>
                        <a:pt x="4" y="86"/>
                      </a:cubicBezTo>
                      <a:cubicBezTo>
                        <a:pt x="4" y="86"/>
                        <a:pt x="4" y="86"/>
                        <a:pt x="5" y="86"/>
                      </a:cubicBezTo>
                      <a:cubicBezTo>
                        <a:pt x="5" y="86"/>
                        <a:pt x="5" y="87"/>
                        <a:pt x="5" y="87"/>
                      </a:cubicBezTo>
                      <a:cubicBezTo>
                        <a:pt x="5" y="87"/>
                        <a:pt x="5" y="87"/>
                        <a:pt x="5" y="87"/>
                      </a:cubicBezTo>
                      <a:cubicBezTo>
                        <a:pt x="5" y="87"/>
                        <a:pt x="5" y="87"/>
                        <a:pt x="5" y="87"/>
                      </a:cubicBezTo>
                      <a:cubicBezTo>
                        <a:pt x="5" y="87"/>
                        <a:pt x="5" y="87"/>
                        <a:pt x="5" y="87"/>
                      </a:cubicBezTo>
                      <a:cubicBezTo>
                        <a:pt x="5" y="88"/>
                        <a:pt x="6" y="88"/>
                        <a:pt x="6" y="88"/>
                      </a:cubicBezTo>
                      <a:cubicBezTo>
                        <a:pt x="6" y="88"/>
                        <a:pt x="6" y="88"/>
                        <a:pt x="6" y="88"/>
                      </a:cubicBezTo>
                      <a:cubicBezTo>
                        <a:pt x="6" y="88"/>
                        <a:pt x="6" y="88"/>
                        <a:pt x="6" y="89"/>
                      </a:cubicBezTo>
                      <a:cubicBezTo>
                        <a:pt x="6" y="89"/>
                        <a:pt x="6" y="89"/>
                        <a:pt x="6" y="89"/>
                      </a:cubicBezTo>
                      <a:cubicBezTo>
                        <a:pt x="6" y="89"/>
                        <a:pt x="6" y="89"/>
                        <a:pt x="6" y="90"/>
                      </a:cubicBezTo>
                      <a:cubicBezTo>
                        <a:pt x="5" y="90"/>
                        <a:pt x="6" y="90"/>
                        <a:pt x="5" y="91"/>
                      </a:cubicBezTo>
                      <a:cubicBezTo>
                        <a:pt x="5" y="91"/>
                        <a:pt x="5" y="91"/>
                        <a:pt x="5" y="90"/>
                      </a:cubicBezTo>
                      <a:cubicBezTo>
                        <a:pt x="5" y="90"/>
                        <a:pt x="5" y="90"/>
                        <a:pt x="5" y="90"/>
                      </a:cubicBezTo>
                      <a:cubicBezTo>
                        <a:pt x="5" y="90"/>
                        <a:pt x="5" y="90"/>
                        <a:pt x="5" y="89"/>
                      </a:cubicBezTo>
                      <a:cubicBezTo>
                        <a:pt x="5" y="89"/>
                        <a:pt x="5" y="89"/>
                        <a:pt x="5" y="89"/>
                      </a:cubicBezTo>
                      <a:cubicBezTo>
                        <a:pt x="5" y="89"/>
                        <a:pt x="5" y="89"/>
                        <a:pt x="4" y="89"/>
                      </a:cubicBezTo>
                      <a:cubicBezTo>
                        <a:pt x="4" y="89"/>
                        <a:pt x="4" y="88"/>
                        <a:pt x="4" y="88"/>
                      </a:cubicBezTo>
                      <a:cubicBezTo>
                        <a:pt x="4" y="87"/>
                        <a:pt x="4" y="87"/>
                        <a:pt x="4" y="87"/>
                      </a:cubicBezTo>
                      <a:cubicBezTo>
                        <a:pt x="4" y="87"/>
                        <a:pt x="4" y="87"/>
                        <a:pt x="4" y="87"/>
                      </a:cubicBezTo>
                      <a:cubicBezTo>
                        <a:pt x="4" y="87"/>
                        <a:pt x="3" y="87"/>
                        <a:pt x="3" y="87"/>
                      </a:cubicBezTo>
                      <a:cubicBezTo>
                        <a:pt x="3" y="87"/>
                        <a:pt x="3" y="87"/>
                        <a:pt x="3" y="87"/>
                      </a:cubicBezTo>
                      <a:close/>
                      <a:moveTo>
                        <a:pt x="1" y="88"/>
                      </a:moveTo>
                      <a:cubicBezTo>
                        <a:pt x="1" y="88"/>
                        <a:pt x="1" y="88"/>
                        <a:pt x="1" y="88"/>
                      </a:cubicBezTo>
                      <a:cubicBezTo>
                        <a:pt x="1" y="88"/>
                        <a:pt x="1" y="88"/>
                        <a:pt x="1" y="88"/>
                      </a:cubicBezTo>
                      <a:cubicBezTo>
                        <a:pt x="1" y="87"/>
                        <a:pt x="1" y="87"/>
                        <a:pt x="1" y="87"/>
                      </a:cubicBezTo>
                      <a:cubicBezTo>
                        <a:pt x="1" y="87"/>
                        <a:pt x="1" y="87"/>
                        <a:pt x="1" y="87"/>
                      </a:cubicBezTo>
                      <a:cubicBezTo>
                        <a:pt x="1" y="87"/>
                        <a:pt x="1" y="87"/>
                        <a:pt x="1" y="87"/>
                      </a:cubicBezTo>
                      <a:cubicBezTo>
                        <a:pt x="1" y="86"/>
                        <a:pt x="1" y="86"/>
                        <a:pt x="1" y="86"/>
                      </a:cubicBezTo>
                      <a:cubicBezTo>
                        <a:pt x="1" y="86"/>
                        <a:pt x="1" y="86"/>
                        <a:pt x="1" y="86"/>
                      </a:cubicBezTo>
                      <a:cubicBezTo>
                        <a:pt x="1" y="86"/>
                        <a:pt x="1" y="86"/>
                        <a:pt x="1" y="86"/>
                      </a:cubicBezTo>
                      <a:cubicBezTo>
                        <a:pt x="1" y="86"/>
                        <a:pt x="0" y="86"/>
                        <a:pt x="0" y="86"/>
                      </a:cubicBezTo>
                      <a:cubicBezTo>
                        <a:pt x="0" y="86"/>
                        <a:pt x="0" y="87"/>
                        <a:pt x="1" y="87"/>
                      </a:cubicBezTo>
                      <a:cubicBezTo>
                        <a:pt x="1" y="87"/>
                        <a:pt x="1" y="88"/>
                        <a:pt x="1" y="88"/>
                      </a:cubicBezTo>
                      <a:cubicBezTo>
                        <a:pt x="1" y="88"/>
                        <a:pt x="1" y="88"/>
                        <a:pt x="1" y="88"/>
                      </a:cubicBezTo>
                      <a:cubicBezTo>
                        <a:pt x="1" y="88"/>
                        <a:pt x="1" y="88"/>
                        <a:pt x="1" y="88"/>
                      </a:cubicBezTo>
                      <a:cubicBezTo>
                        <a:pt x="1" y="89"/>
                        <a:pt x="1" y="89"/>
                        <a:pt x="2" y="90"/>
                      </a:cubicBezTo>
                      <a:cubicBezTo>
                        <a:pt x="2" y="90"/>
                        <a:pt x="2" y="90"/>
                        <a:pt x="2" y="90"/>
                      </a:cubicBezTo>
                      <a:cubicBezTo>
                        <a:pt x="2" y="90"/>
                        <a:pt x="2" y="90"/>
                        <a:pt x="2" y="90"/>
                      </a:cubicBezTo>
                      <a:cubicBezTo>
                        <a:pt x="2" y="90"/>
                        <a:pt x="2" y="90"/>
                        <a:pt x="2" y="90"/>
                      </a:cubicBezTo>
                      <a:cubicBezTo>
                        <a:pt x="2" y="90"/>
                        <a:pt x="2" y="90"/>
                        <a:pt x="2" y="89"/>
                      </a:cubicBezTo>
                      <a:cubicBezTo>
                        <a:pt x="2" y="89"/>
                        <a:pt x="2" y="89"/>
                        <a:pt x="2" y="89"/>
                      </a:cubicBezTo>
                      <a:cubicBezTo>
                        <a:pt x="2" y="89"/>
                        <a:pt x="2" y="89"/>
                        <a:pt x="2" y="89"/>
                      </a:cubicBezTo>
                      <a:cubicBezTo>
                        <a:pt x="2" y="89"/>
                        <a:pt x="2" y="89"/>
                        <a:pt x="2" y="89"/>
                      </a:cubicBezTo>
                      <a:cubicBezTo>
                        <a:pt x="2" y="89"/>
                        <a:pt x="2" y="89"/>
                        <a:pt x="2" y="89"/>
                      </a:cubicBezTo>
                      <a:cubicBezTo>
                        <a:pt x="2" y="88"/>
                        <a:pt x="2" y="88"/>
                        <a:pt x="2" y="88"/>
                      </a:cubicBezTo>
                      <a:cubicBezTo>
                        <a:pt x="2" y="88"/>
                        <a:pt x="2" y="88"/>
                        <a:pt x="2" y="88"/>
                      </a:cubicBezTo>
                      <a:cubicBezTo>
                        <a:pt x="1" y="88"/>
                        <a:pt x="1" y="88"/>
                        <a:pt x="1" y="88"/>
                      </a:cubicBezTo>
                      <a:cubicBezTo>
                        <a:pt x="1" y="88"/>
                        <a:pt x="1" y="88"/>
                        <a:pt x="1" y="88"/>
                      </a:cubicBezTo>
                      <a:close/>
                      <a:moveTo>
                        <a:pt x="17" y="50"/>
                      </a:moveTo>
                      <a:cubicBezTo>
                        <a:pt x="17" y="50"/>
                        <a:pt x="17" y="50"/>
                        <a:pt x="17" y="50"/>
                      </a:cubicBezTo>
                      <a:cubicBezTo>
                        <a:pt x="17" y="50"/>
                        <a:pt x="17" y="50"/>
                        <a:pt x="17" y="50"/>
                      </a:cubicBezTo>
                      <a:cubicBezTo>
                        <a:pt x="17" y="50"/>
                        <a:pt x="17" y="50"/>
                        <a:pt x="17" y="50"/>
                      </a:cubicBezTo>
                      <a:cubicBezTo>
                        <a:pt x="17" y="50"/>
                        <a:pt x="17" y="50"/>
                        <a:pt x="17" y="50"/>
                      </a:cubicBezTo>
                      <a:cubicBezTo>
                        <a:pt x="17" y="51"/>
                        <a:pt x="17" y="51"/>
                        <a:pt x="17" y="51"/>
                      </a:cubicBezTo>
                      <a:cubicBezTo>
                        <a:pt x="17" y="51"/>
                        <a:pt x="17" y="51"/>
                        <a:pt x="17" y="51"/>
                      </a:cubicBezTo>
                      <a:cubicBezTo>
                        <a:pt x="17" y="51"/>
                        <a:pt x="17" y="51"/>
                        <a:pt x="17" y="51"/>
                      </a:cubicBezTo>
                      <a:cubicBezTo>
                        <a:pt x="17" y="51"/>
                        <a:pt x="17" y="52"/>
                        <a:pt x="17" y="52"/>
                      </a:cubicBezTo>
                      <a:cubicBezTo>
                        <a:pt x="17" y="52"/>
                        <a:pt x="17" y="51"/>
                        <a:pt x="17" y="51"/>
                      </a:cubicBezTo>
                      <a:cubicBezTo>
                        <a:pt x="17" y="51"/>
                        <a:pt x="17" y="51"/>
                        <a:pt x="17" y="51"/>
                      </a:cubicBezTo>
                      <a:cubicBezTo>
                        <a:pt x="17" y="51"/>
                        <a:pt x="17" y="51"/>
                        <a:pt x="17" y="51"/>
                      </a:cubicBezTo>
                      <a:cubicBezTo>
                        <a:pt x="18" y="51"/>
                        <a:pt x="18" y="51"/>
                        <a:pt x="18" y="51"/>
                      </a:cubicBezTo>
                      <a:cubicBezTo>
                        <a:pt x="18" y="51"/>
                        <a:pt x="18" y="51"/>
                        <a:pt x="18" y="50"/>
                      </a:cubicBezTo>
                      <a:cubicBezTo>
                        <a:pt x="18" y="50"/>
                        <a:pt x="18" y="50"/>
                        <a:pt x="17" y="50"/>
                      </a:cubicBezTo>
                      <a:close/>
                      <a:moveTo>
                        <a:pt x="80" y="12"/>
                      </a:moveTo>
                      <a:cubicBezTo>
                        <a:pt x="80" y="11"/>
                        <a:pt x="80" y="11"/>
                        <a:pt x="80" y="11"/>
                      </a:cubicBezTo>
                      <a:cubicBezTo>
                        <a:pt x="80" y="11"/>
                        <a:pt x="80" y="11"/>
                        <a:pt x="79" y="11"/>
                      </a:cubicBezTo>
                      <a:cubicBezTo>
                        <a:pt x="79" y="11"/>
                        <a:pt x="79" y="11"/>
                        <a:pt x="79" y="11"/>
                      </a:cubicBezTo>
                      <a:cubicBezTo>
                        <a:pt x="79" y="11"/>
                        <a:pt x="79" y="11"/>
                        <a:pt x="79" y="11"/>
                      </a:cubicBezTo>
                      <a:cubicBezTo>
                        <a:pt x="79" y="11"/>
                        <a:pt x="79" y="11"/>
                        <a:pt x="79" y="11"/>
                      </a:cubicBezTo>
                      <a:cubicBezTo>
                        <a:pt x="79" y="11"/>
                        <a:pt x="79" y="11"/>
                        <a:pt x="79" y="11"/>
                      </a:cubicBezTo>
                      <a:cubicBezTo>
                        <a:pt x="79" y="12"/>
                        <a:pt x="79" y="12"/>
                        <a:pt x="79" y="12"/>
                      </a:cubicBezTo>
                      <a:cubicBezTo>
                        <a:pt x="79" y="12"/>
                        <a:pt x="79" y="12"/>
                        <a:pt x="79" y="12"/>
                      </a:cubicBezTo>
                      <a:cubicBezTo>
                        <a:pt x="79" y="12"/>
                        <a:pt x="79" y="12"/>
                        <a:pt x="79" y="12"/>
                      </a:cubicBezTo>
                      <a:cubicBezTo>
                        <a:pt x="79" y="12"/>
                        <a:pt x="79" y="12"/>
                        <a:pt x="79" y="12"/>
                      </a:cubicBezTo>
                      <a:cubicBezTo>
                        <a:pt x="80" y="12"/>
                        <a:pt x="80" y="12"/>
                        <a:pt x="80" y="12"/>
                      </a:cubicBezTo>
                      <a:cubicBezTo>
                        <a:pt x="80" y="12"/>
                        <a:pt x="80" y="12"/>
                        <a:pt x="80" y="12"/>
                      </a:cubicBezTo>
                      <a:cubicBezTo>
                        <a:pt x="80" y="12"/>
                        <a:pt x="80" y="12"/>
                        <a:pt x="80" y="12"/>
                      </a:cubicBezTo>
                      <a:cubicBezTo>
                        <a:pt x="80" y="12"/>
                        <a:pt x="80" y="12"/>
                        <a:pt x="80" y="12"/>
                      </a:cubicBezTo>
                      <a:close/>
                      <a:moveTo>
                        <a:pt x="84" y="6"/>
                      </a:moveTo>
                      <a:cubicBezTo>
                        <a:pt x="84" y="6"/>
                        <a:pt x="84" y="6"/>
                        <a:pt x="84" y="6"/>
                      </a:cubicBezTo>
                      <a:cubicBezTo>
                        <a:pt x="84" y="6"/>
                        <a:pt x="84" y="6"/>
                        <a:pt x="84" y="6"/>
                      </a:cubicBezTo>
                      <a:cubicBezTo>
                        <a:pt x="84" y="6"/>
                        <a:pt x="84" y="6"/>
                        <a:pt x="84" y="6"/>
                      </a:cubicBezTo>
                      <a:cubicBezTo>
                        <a:pt x="84" y="6"/>
                        <a:pt x="84" y="6"/>
                        <a:pt x="84" y="6"/>
                      </a:cubicBezTo>
                      <a:cubicBezTo>
                        <a:pt x="84" y="6"/>
                        <a:pt x="84" y="6"/>
                        <a:pt x="84" y="6"/>
                      </a:cubicBezTo>
                      <a:cubicBezTo>
                        <a:pt x="84" y="6"/>
                        <a:pt x="84" y="6"/>
                        <a:pt x="84" y="6"/>
                      </a:cubicBezTo>
                      <a:cubicBezTo>
                        <a:pt x="84" y="6"/>
                        <a:pt x="83" y="6"/>
                        <a:pt x="83" y="6"/>
                      </a:cubicBezTo>
                      <a:cubicBezTo>
                        <a:pt x="83" y="6"/>
                        <a:pt x="83" y="6"/>
                        <a:pt x="83" y="6"/>
                      </a:cubicBezTo>
                      <a:cubicBezTo>
                        <a:pt x="83" y="6"/>
                        <a:pt x="83" y="6"/>
                        <a:pt x="83" y="6"/>
                      </a:cubicBezTo>
                      <a:cubicBezTo>
                        <a:pt x="83" y="6"/>
                        <a:pt x="83" y="6"/>
                        <a:pt x="83" y="6"/>
                      </a:cubicBezTo>
                      <a:cubicBezTo>
                        <a:pt x="83" y="6"/>
                        <a:pt x="83" y="6"/>
                        <a:pt x="83" y="6"/>
                      </a:cubicBezTo>
                      <a:cubicBezTo>
                        <a:pt x="83" y="6"/>
                        <a:pt x="83" y="6"/>
                        <a:pt x="83" y="6"/>
                      </a:cubicBezTo>
                      <a:cubicBezTo>
                        <a:pt x="83" y="6"/>
                        <a:pt x="83" y="7"/>
                        <a:pt x="83" y="7"/>
                      </a:cubicBezTo>
                      <a:cubicBezTo>
                        <a:pt x="83" y="7"/>
                        <a:pt x="83" y="7"/>
                        <a:pt x="83" y="7"/>
                      </a:cubicBezTo>
                      <a:cubicBezTo>
                        <a:pt x="83" y="6"/>
                        <a:pt x="84" y="6"/>
                        <a:pt x="84" y="6"/>
                      </a:cubicBezTo>
                      <a:cubicBezTo>
                        <a:pt x="84" y="6"/>
                        <a:pt x="84" y="6"/>
                        <a:pt x="84" y="6"/>
                      </a:cubicBezTo>
                      <a:cubicBezTo>
                        <a:pt x="84" y="6"/>
                        <a:pt x="84" y="6"/>
                        <a:pt x="84" y="6"/>
                      </a:cubicBezTo>
                      <a:close/>
                      <a:moveTo>
                        <a:pt x="108" y="8"/>
                      </a:moveTo>
                      <a:cubicBezTo>
                        <a:pt x="108" y="8"/>
                        <a:pt x="108" y="8"/>
                        <a:pt x="108" y="8"/>
                      </a:cubicBezTo>
                      <a:cubicBezTo>
                        <a:pt x="107" y="8"/>
                        <a:pt x="107" y="8"/>
                        <a:pt x="107" y="8"/>
                      </a:cubicBezTo>
                      <a:cubicBezTo>
                        <a:pt x="106" y="8"/>
                        <a:pt x="106" y="8"/>
                        <a:pt x="106" y="8"/>
                      </a:cubicBezTo>
                      <a:cubicBezTo>
                        <a:pt x="105" y="8"/>
                        <a:pt x="105" y="8"/>
                        <a:pt x="106" y="8"/>
                      </a:cubicBezTo>
                      <a:cubicBezTo>
                        <a:pt x="106" y="8"/>
                        <a:pt x="106" y="8"/>
                        <a:pt x="106" y="9"/>
                      </a:cubicBezTo>
                      <a:cubicBezTo>
                        <a:pt x="106" y="9"/>
                        <a:pt x="106" y="9"/>
                        <a:pt x="106" y="9"/>
                      </a:cubicBezTo>
                      <a:cubicBezTo>
                        <a:pt x="106" y="9"/>
                        <a:pt x="106" y="10"/>
                        <a:pt x="106" y="10"/>
                      </a:cubicBezTo>
                      <a:cubicBezTo>
                        <a:pt x="105" y="10"/>
                        <a:pt x="105" y="9"/>
                        <a:pt x="105" y="9"/>
                      </a:cubicBezTo>
                      <a:cubicBezTo>
                        <a:pt x="105" y="9"/>
                        <a:pt x="104" y="9"/>
                        <a:pt x="104" y="9"/>
                      </a:cubicBezTo>
                      <a:cubicBezTo>
                        <a:pt x="104" y="9"/>
                        <a:pt x="104" y="10"/>
                        <a:pt x="104" y="10"/>
                      </a:cubicBezTo>
                      <a:cubicBezTo>
                        <a:pt x="104" y="10"/>
                        <a:pt x="105" y="11"/>
                        <a:pt x="105" y="11"/>
                      </a:cubicBezTo>
                      <a:cubicBezTo>
                        <a:pt x="104" y="11"/>
                        <a:pt x="104" y="11"/>
                        <a:pt x="104" y="11"/>
                      </a:cubicBezTo>
                      <a:cubicBezTo>
                        <a:pt x="104" y="11"/>
                        <a:pt x="104" y="11"/>
                        <a:pt x="104" y="11"/>
                      </a:cubicBezTo>
                      <a:cubicBezTo>
                        <a:pt x="104" y="11"/>
                        <a:pt x="104" y="12"/>
                        <a:pt x="104" y="12"/>
                      </a:cubicBezTo>
                      <a:cubicBezTo>
                        <a:pt x="104" y="12"/>
                        <a:pt x="103" y="12"/>
                        <a:pt x="103" y="12"/>
                      </a:cubicBezTo>
                      <a:cubicBezTo>
                        <a:pt x="103" y="12"/>
                        <a:pt x="103" y="12"/>
                        <a:pt x="103" y="12"/>
                      </a:cubicBezTo>
                      <a:cubicBezTo>
                        <a:pt x="103" y="11"/>
                        <a:pt x="103" y="11"/>
                        <a:pt x="103" y="11"/>
                      </a:cubicBezTo>
                      <a:cubicBezTo>
                        <a:pt x="104" y="11"/>
                        <a:pt x="104" y="11"/>
                        <a:pt x="104" y="11"/>
                      </a:cubicBezTo>
                      <a:cubicBezTo>
                        <a:pt x="104" y="11"/>
                        <a:pt x="104" y="10"/>
                        <a:pt x="104" y="10"/>
                      </a:cubicBezTo>
                      <a:cubicBezTo>
                        <a:pt x="104" y="10"/>
                        <a:pt x="104" y="10"/>
                        <a:pt x="104" y="10"/>
                      </a:cubicBezTo>
                      <a:cubicBezTo>
                        <a:pt x="104" y="10"/>
                        <a:pt x="104" y="10"/>
                        <a:pt x="104" y="10"/>
                      </a:cubicBezTo>
                      <a:cubicBezTo>
                        <a:pt x="104" y="9"/>
                        <a:pt x="104" y="9"/>
                        <a:pt x="104" y="9"/>
                      </a:cubicBezTo>
                      <a:cubicBezTo>
                        <a:pt x="104" y="9"/>
                        <a:pt x="104" y="8"/>
                        <a:pt x="104" y="8"/>
                      </a:cubicBezTo>
                      <a:cubicBezTo>
                        <a:pt x="104" y="8"/>
                        <a:pt x="104" y="7"/>
                        <a:pt x="104" y="7"/>
                      </a:cubicBezTo>
                      <a:cubicBezTo>
                        <a:pt x="104" y="7"/>
                        <a:pt x="104" y="7"/>
                        <a:pt x="103" y="7"/>
                      </a:cubicBezTo>
                      <a:cubicBezTo>
                        <a:pt x="103" y="7"/>
                        <a:pt x="103" y="7"/>
                        <a:pt x="103" y="6"/>
                      </a:cubicBezTo>
                      <a:cubicBezTo>
                        <a:pt x="103" y="6"/>
                        <a:pt x="103" y="6"/>
                        <a:pt x="102" y="6"/>
                      </a:cubicBezTo>
                      <a:cubicBezTo>
                        <a:pt x="102" y="6"/>
                        <a:pt x="102" y="6"/>
                        <a:pt x="102" y="6"/>
                      </a:cubicBezTo>
                      <a:cubicBezTo>
                        <a:pt x="102" y="6"/>
                        <a:pt x="102" y="6"/>
                        <a:pt x="102" y="5"/>
                      </a:cubicBezTo>
                      <a:cubicBezTo>
                        <a:pt x="102" y="5"/>
                        <a:pt x="102" y="5"/>
                        <a:pt x="101" y="5"/>
                      </a:cubicBezTo>
                      <a:cubicBezTo>
                        <a:pt x="101" y="4"/>
                        <a:pt x="101" y="4"/>
                        <a:pt x="101" y="4"/>
                      </a:cubicBezTo>
                      <a:cubicBezTo>
                        <a:pt x="101" y="4"/>
                        <a:pt x="99" y="3"/>
                        <a:pt x="99" y="3"/>
                      </a:cubicBezTo>
                      <a:cubicBezTo>
                        <a:pt x="99" y="3"/>
                        <a:pt x="99" y="2"/>
                        <a:pt x="99" y="2"/>
                      </a:cubicBezTo>
                      <a:cubicBezTo>
                        <a:pt x="99" y="2"/>
                        <a:pt x="98" y="2"/>
                        <a:pt x="98" y="2"/>
                      </a:cubicBezTo>
                      <a:cubicBezTo>
                        <a:pt x="98" y="1"/>
                        <a:pt x="98" y="2"/>
                        <a:pt x="97" y="2"/>
                      </a:cubicBezTo>
                      <a:cubicBezTo>
                        <a:pt x="97" y="2"/>
                        <a:pt x="97" y="2"/>
                        <a:pt x="97" y="2"/>
                      </a:cubicBezTo>
                      <a:cubicBezTo>
                        <a:pt x="97" y="2"/>
                        <a:pt x="96" y="1"/>
                        <a:pt x="96" y="1"/>
                      </a:cubicBezTo>
                      <a:cubicBezTo>
                        <a:pt x="96" y="1"/>
                        <a:pt x="96" y="0"/>
                        <a:pt x="96" y="0"/>
                      </a:cubicBezTo>
                      <a:cubicBezTo>
                        <a:pt x="95" y="0"/>
                        <a:pt x="95" y="1"/>
                        <a:pt x="95" y="1"/>
                      </a:cubicBezTo>
                      <a:cubicBezTo>
                        <a:pt x="95" y="1"/>
                        <a:pt x="94" y="1"/>
                        <a:pt x="94" y="1"/>
                      </a:cubicBezTo>
                      <a:cubicBezTo>
                        <a:pt x="94" y="1"/>
                        <a:pt x="95" y="2"/>
                        <a:pt x="95" y="2"/>
                      </a:cubicBezTo>
                      <a:cubicBezTo>
                        <a:pt x="95" y="2"/>
                        <a:pt x="95" y="2"/>
                        <a:pt x="94" y="2"/>
                      </a:cubicBezTo>
                      <a:cubicBezTo>
                        <a:pt x="94" y="2"/>
                        <a:pt x="94" y="3"/>
                        <a:pt x="94" y="3"/>
                      </a:cubicBezTo>
                      <a:cubicBezTo>
                        <a:pt x="94" y="3"/>
                        <a:pt x="94" y="3"/>
                        <a:pt x="93" y="4"/>
                      </a:cubicBezTo>
                      <a:cubicBezTo>
                        <a:pt x="93" y="4"/>
                        <a:pt x="93" y="3"/>
                        <a:pt x="93" y="3"/>
                      </a:cubicBezTo>
                      <a:cubicBezTo>
                        <a:pt x="92" y="3"/>
                        <a:pt x="93" y="3"/>
                        <a:pt x="93" y="3"/>
                      </a:cubicBezTo>
                      <a:cubicBezTo>
                        <a:pt x="93" y="2"/>
                        <a:pt x="92" y="2"/>
                        <a:pt x="92" y="2"/>
                      </a:cubicBezTo>
                      <a:cubicBezTo>
                        <a:pt x="92" y="2"/>
                        <a:pt x="92" y="2"/>
                        <a:pt x="92" y="3"/>
                      </a:cubicBezTo>
                      <a:cubicBezTo>
                        <a:pt x="91" y="3"/>
                        <a:pt x="91" y="3"/>
                        <a:pt x="91" y="3"/>
                      </a:cubicBezTo>
                      <a:cubicBezTo>
                        <a:pt x="91" y="4"/>
                        <a:pt x="91" y="4"/>
                        <a:pt x="91" y="4"/>
                      </a:cubicBezTo>
                      <a:cubicBezTo>
                        <a:pt x="91" y="4"/>
                        <a:pt x="91" y="3"/>
                        <a:pt x="91" y="3"/>
                      </a:cubicBezTo>
                      <a:cubicBezTo>
                        <a:pt x="90" y="3"/>
                        <a:pt x="90" y="2"/>
                        <a:pt x="90" y="2"/>
                      </a:cubicBezTo>
                      <a:cubicBezTo>
                        <a:pt x="90" y="2"/>
                        <a:pt x="90" y="2"/>
                        <a:pt x="90" y="2"/>
                      </a:cubicBezTo>
                      <a:cubicBezTo>
                        <a:pt x="90" y="2"/>
                        <a:pt x="90" y="2"/>
                        <a:pt x="90" y="2"/>
                      </a:cubicBezTo>
                      <a:cubicBezTo>
                        <a:pt x="90" y="2"/>
                        <a:pt x="90" y="3"/>
                        <a:pt x="90" y="3"/>
                      </a:cubicBezTo>
                      <a:cubicBezTo>
                        <a:pt x="90" y="3"/>
                        <a:pt x="90" y="3"/>
                        <a:pt x="90" y="3"/>
                      </a:cubicBezTo>
                      <a:cubicBezTo>
                        <a:pt x="90" y="3"/>
                        <a:pt x="90" y="4"/>
                        <a:pt x="90" y="4"/>
                      </a:cubicBezTo>
                      <a:cubicBezTo>
                        <a:pt x="90" y="4"/>
                        <a:pt x="90" y="4"/>
                        <a:pt x="90" y="4"/>
                      </a:cubicBezTo>
                      <a:cubicBezTo>
                        <a:pt x="90" y="4"/>
                        <a:pt x="90" y="4"/>
                        <a:pt x="90" y="5"/>
                      </a:cubicBezTo>
                      <a:cubicBezTo>
                        <a:pt x="90" y="5"/>
                        <a:pt x="89" y="5"/>
                        <a:pt x="89" y="5"/>
                      </a:cubicBezTo>
                      <a:cubicBezTo>
                        <a:pt x="89" y="5"/>
                        <a:pt x="89" y="5"/>
                        <a:pt x="89" y="6"/>
                      </a:cubicBezTo>
                      <a:cubicBezTo>
                        <a:pt x="89" y="6"/>
                        <a:pt x="90" y="6"/>
                        <a:pt x="90" y="6"/>
                      </a:cubicBezTo>
                      <a:cubicBezTo>
                        <a:pt x="90" y="6"/>
                        <a:pt x="90" y="6"/>
                        <a:pt x="90" y="6"/>
                      </a:cubicBezTo>
                      <a:cubicBezTo>
                        <a:pt x="90" y="6"/>
                        <a:pt x="89" y="6"/>
                        <a:pt x="89" y="6"/>
                      </a:cubicBezTo>
                      <a:cubicBezTo>
                        <a:pt x="89" y="6"/>
                        <a:pt x="89" y="7"/>
                        <a:pt x="89" y="7"/>
                      </a:cubicBezTo>
                      <a:cubicBezTo>
                        <a:pt x="89" y="7"/>
                        <a:pt x="88" y="7"/>
                        <a:pt x="88" y="7"/>
                      </a:cubicBezTo>
                      <a:cubicBezTo>
                        <a:pt x="88" y="7"/>
                        <a:pt x="88" y="6"/>
                        <a:pt x="88" y="6"/>
                      </a:cubicBezTo>
                      <a:cubicBezTo>
                        <a:pt x="88" y="6"/>
                        <a:pt x="88" y="6"/>
                        <a:pt x="87" y="6"/>
                      </a:cubicBezTo>
                      <a:cubicBezTo>
                        <a:pt x="87" y="6"/>
                        <a:pt x="87" y="6"/>
                        <a:pt x="87" y="6"/>
                      </a:cubicBezTo>
                      <a:cubicBezTo>
                        <a:pt x="87" y="6"/>
                        <a:pt x="87" y="6"/>
                        <a:pt x="87" y="6"/>
                      </a:cubicBezTo>
                      <a:cubicBezTo>
                        <a:pt x="87" y="6"/>
                        <a:pt x="87" y="5"/>
                        <a:pt x="87" y="5"/>
                      </a:cubicBezTo>
                      <a:cubicBezTo>
                        <a:pt x="87" y="5"/>
                        <a:pt x="87" y="4"/>
                        <a:pt x="87" y="4"/>
                      </a:cubicBezTo>
                      <a:cubicBezTo>
                        <a:pt x="87" y="4"/>
                        <a:pt x="87" y="4"/>
                        <a:pt x="87" y="4"/>
                      </a:cubicBezTo>
                      <a:cubicBezTo>
                        <a:pt x="87" y="4"/>
                        <a:pt x="86" y="5"/>
                        <a:pt x="86" y="5"/>
                      </a:cubicBezTo>
                      <a:cubicBezTo>
                        <a:pt x="86" y="5"/>
                        <a:pt x="86" y="6"/>
                        <a:pt x="86" y="6"/>
                      </a:cubicBezTo>
                      <a:cubicBezTo>
                        <a:pt x="86" y="6"/>
                        <a:pt x="86" y="6"/>
                        <a:pt x="86" y="6"/>
                      </a:cubicBezTo>
                      <a:cubicBezTo>
                        <a:pt x="86" y="6"/>
                        <a:pt x="85" y="6"/>
                        <a:pt x="85" y="6"/>
                      </a:cubicBezTo>
                      <a:cubicBezTo>
                        <a:pt x="85" y="6"/>
                        <a:pt x="85" y="6"/>
                        <a:pt x="85" y="6"/>
                      </a:cubicBezTo>
                      <a:cubicBezTo>
                        <a:pt x="85" y="6"/>
                        <a:pt x="85" y="6"/>
                        <a:pt x="85" y="6"/>
                      </a:cubicBezTo>
                      <a:cubicBezTo>
                        <a:pt x="84" y="6"/>
                        <a:pt x="84" y="7"/>
                        <a:pt x="84" y="7"/>
                      </a:cubicBezTo>
                      <a:cubicBezTo>
                        <a:pt x="84" y="7"/>
                        <a:pt x="84" y="7"/>
                        <a:pt x="84" y="7"/>
                      </a:cubicBezTo>
                      <a:cubicBezTo>
                        <a:pt x="84" y="7"/>
                        <a:pt x="84" y="8"/>
                        <a:pt x="84" y="8"/>
                      </a:cubicBezTo>
                      <a:cubicBezTo>
                        <a:pt x="84" y="8"/>
                        <a:pt x="84" y="9"/>
                        <a:pt x="84" y="9"/>
                      </a:cubicBezTo>
                      <a:cubicBezTo>
                        <a:pt x="84" y="9"/>
                        <a:pt x="84" y="9"/>
                        <a:pt x="84" y="9"/>
                      </a:cubicBezTo>
                      <a:cubicBezTo>
                        <a:pt x="85" y="9"/>
                        <a:pt x="85" y="9"/>
                        <a:pt x="85" y="9"/>
                      </a:cubicBezTo>
                      <a:cubicBezTo>
                        <a:pt x="85" y="10"/>
                        <a:pt x="85" y="10"/>
                        <a:pt x="85" y="10"/>
                      </a:cubicBezTo>
                      <a:cubicBezTo>
                        <a:pt x="85" y="10"/>
                        <a:pt x="85" y="10"/>
                        <a:pt x="85" y="10"/>
                      </a:cubicBezTo>
                      <a:cubicBezTo>
                        <a:pt x="84" y="10"/>
                        <a:pt x="84" y="10"/>
                        <a:pt x="83" y="10"/>
                      </a:cubicBezTo>
                      <a:cubicBezTo>
                        <a:pt x="83" y="10"/>
                        <a:pt x="83" y="10"/>
                        <a:pt x="83" y="9"/>
                      </a:cubicBezTo>
                      <a:cubicBezTo>
                        <a:pt x="83" y="9"/>
                        <a:pt x="83" y="9"/>
                        <a:pt x="83" y="9"/>
                      </a:cubicBezTo>
                      <a:cubicBezTo>
                        <a:pt x="83" y="9"/>
                        <a:pt x="83" y="10"/>
                        <a:pt x="83" y="10"/>
                      </a:cubicBezTo>
                      <a:cubicBezTo>
                        <a:pt x="83" y="10"/>
                        <a:pt x="82" y="10"/>
                        <a:pt x="82" y="10"/>
                      </a:cubicBezTo>
                      <a:cubicBezTo>
                        <a:pt x="82" y="10"/>
                        <a:pt x="82" y="10"/>
                        <a:pt x="82" y="11"/>
                      </a:cubicBezTo>
                      <a:cubicBezTo>
                        <a:pt x="81" y="11"/>
                        <a:pt x="82" y="11"/>
                        <a:pt x="82" y="11"/>
                      </a:cubicBezTo>
                      <a:cubicBezTo>
                        <a:pt x="82" y="11"/>
                        <a:pt x="82" y="11"/>
                        <a:pt x="82" y="12"/>
                      </a:cubicBezTo>
                      <a:cubicBezTo>
                        <a:pt x="83" y="12"/>
                        <a:pt x="83" y="12"/>
                        <a:pt x="83" y="12"/>
                      </a:cubicBezTo>
                      <a:cubicBezTo>
                        <a:pt x="83" y="12"/>
                        <a:pt x="83" y="12"/>
                        <a:pt x="83" y="12"/>
                      </a:cubicBezTo>
                      <a:cubicBezTo>
                        <a:pt x="83" y="12"/>
                        <a:pt x="83" y="13"/>
                        <a:pt x="83" y="13"/>
                      </a:cubicBezTo>
                      <a:cubicBezTo>
                        <a:pt x="82" y="13"/>
                        <a:pt x="82" y="13"/>
                        <a:pt x="82" y="12"/>
                      </a:cubicBezTo>
                      <a:cubicBezTo>
                        <a:pt x="82" y="12"/>
                        <a:pt x="82" y="12"/>
                        <a:pt x="82" y="12"/>
                      </a:cubicBezTo>
                      <a:cubicBezTo>
                        <a:pt x="81" y="12"/>
                        <a:pt x="81" y="12"/>
                        <a:pt x="81" y="11"/>
                      </a:cubicBezTo>
                      <a:cubicBezTo>
                        <a:pt x="81" y="11"/>
                        <a:pt x="81" y="11"/>
                        <a:pt x="81" y="11"/>
                      </a:cubicBezTo>
                      <a:cubicBezTo>
                        <a:pt x="81" y="11"/>
                        <a:pt x="80" y="11"/>
                        <a:pt x="80" y="11"/>
                      </a:cubicBezTo>
                      <a:cubicBezTo>
                        <a:pt x="80" y="11"/>
                        <a:pt x="80" y="11"/>
                        <a:pt x="80" y="12"/>
                      </a:cubicBezTo>
                      <a:cubicBezTo>
                        <a:pt x="81" y="12"/>
                        <a:pt x="80" y="12"/>
                        <a:pt x="80" y="12"/>
                      </a:cubicBezTo>
                      <a:cubicBezTo>
                        <a:pt x="80" y="12"/>
                        <a:pt x="80" y="12"/>
                        <a:pt x="80" y="12"/>
                      </a:cubicBezTo>
                      <a:cubicBezTo>
                        <a:pt x="80" y="12"/>
                        <a:pt x="80" y="13"/>
                        <a:pt x="80" y="13"/>
                      </a:cubicBezTo>
                      <a:cubicBezTo>
                        <a:pt x="80" y="13"/>
                        <a:pt x="80" y="13"/>
                        <a:pt x="79" y="13"/>
                      </a:cubicBezTo>
                      <a:cubicBezTo>
                        <a:pt x="79" y="13"/>
                        <a:pt x="79" y="13"/>
                        <a:pt x="79" y="13"/>
                      </a:cubicBezTo>
                      <a:cubicBezTo>
                        <a:pt x="79" y="13"/>
                        <a:pt x="79" y="13"/>
                        <a:pt x="79" y="13"/>
                      </a:cubicBezTo>
                      <a:cubicBezTo>
                        <a:pt x="79" y="13"/>
                        <a:pt x="79" y="14"/>
                        <a:pt x="79" y="14"/>
                      </a:cubicBezTo>
                      <a:cubicBezTo>
                        <a:pt x="79" y="14"/>
                        <a:pt x="78" y="14"/>
                        <a:pt x="78" y="14"/>
                      </a:cubicBezTo>
                      <a:cubicBezTo>
                        <a:pt x="78" y="14"/>
                        <a:pt x="78" y="15"/>
                        <a:pt x="78" y="15"/>
                      </a:cubicBezTo>
                      <a:cubicBezTo>
                        <a:pt x="78" y="15"/>
                        <a:pt x="79" y="15"/>
                        <a:pt x="79" y="16"/>
                      </a:cubicBezTo>
                      <a:cubicBezTo>
                        <a:pt x="79" y="16"/>
                        <a:pt x="79" y="16"/>
                        <a:pt x="79" y="16"/>
                      </a:cubicBezTo>
                      <a:cubicBezTo>
                        <a:pt x="79" y="16"/>
                        <a:pt x="79" y="16"/>
                        <a:pt x="79" y="16"/>
                      </a:cubicBezTo>
                      <a:cubicBezTo>
                        <a:pt x="79" y="16"/>
                        <a:pt x="79" y="15"/>
                        <a:pt x="80" y="15"/>
                      </a:cubicBezTo>
                      <a:cubicBezTo>
                        <a:pt x="80" y="15"/>
                        <a:pt x="80" y="15"/>
                        <a:pt x="80" y="15"/>
                      </a:cubicBezTo>
                      <a:cubicBezTo>
                        <a:pt x="80" y="15"/>
                        <a:pt x="80" y="15"/>
                        <a:pt x="80" y="15"/>
                      </a:cubicBezTo>
                      <a:cubicBezTo>
                        <a:pt x="80" y="15"/>
                        <a:pt x="80" y="16"/>
                        <a:pt x="80" y="16"/>
                      </a:cubicBezTo>
                      <a:cubicBezTo>
                        <a:pt x="80" y="16"/>
                        <a:pt x="80" y="17"/>
                        <a:pt x="80" y="17"/>
                      </a:cubicBezTo>
                      <a:cubicBezTo>
                        <a:pt x="80" y="17"/>
                        <a:pt x="80" y="17"/>
                        <a:pt x="80" y="17"/>
                      </a:cubicBezTo>
                      <a:cubicBezTo>
                        <a:pt x="79" y="17"/>
                        <a:pt x="79" y="17"/>
                        <a:pt x="79" y="17"/>
                      </a:cubicBezTo>
                      <a:cubicBezTo>
                        <a:pt x="79" y="17"/>
                        <a:pt x="79" y="17"/>
                        <a:pt x="79" y="17"/>
                      </a:cubicBezTo>
                      <a:cubicBezTo>
                        <a:pt x="79" y="17"/>
                        <a:pt x="78" y="18"/>
                        <a:pt x="78" y="18"/>
                      </a:cubicBezTo>
                      <a:cubicBezTo>
                        <a:pt x="78" y="18"/>
                        <a:pt x="78" y="18"/>
                        <a:pt x="78" y="18"/>
                      </a:cubicBezTo>
                      <a:cubicBezTo>
                        <a:pt x="78" y="18"/>
                        <a:pt x="78" y="19"/>
                        <a:pt x="78" y="19"/>
                      </a:cubicBezTo>
                      <a:cubicBezTo>
                        <a:pt x="78" y="19"/>
                        <a:pt x="78" y="19"/>
                        <a:pt x="78" y="19"/>
                      </a:cubicBezTo>
                      <a:cubicBezTo>
                        <a:pt x="78" y="19"/>
                        <a:pt x="77" y="19"/>
                        <a:pt x="77" y="19"/>
                      </a:cubicBezTo>
                      <a:cubicBezTo>
                        <a:pt x="77" y="19"/>
                        <a:pt x="77" y="19"/>
                        <a:pt x="76" y="18"/>
                      </a:cubicBezTo>
                      <a:cubicBezTo>
                        <a:pt x="76" y="18"/>
                        <a:pt x="75" y="18"/>
                        <a:pt x="75" y="18"/>
                      </a:cubicBezTo>
                      <a:cubicBezTo>
                        <a:pt x="75" y="18"/>
                        <a:pt x="75" y="19"/>
                        <a:pt x="75" y="19"/>
                      </a:cubicBezTo>
                      <a:cubicBezTo>
                        <a:pt x="75" y="19"/>
                        <a:pt x="75" y="19"/>
                        <a:pt x="75" y="19"/>
                      </a:cubicBezTo>
                      <a:cubicBezTo>
                        <a:pt x="75" y="19"/>
                        <a:pt x="74" y="19"/>
                        <a:pt x="74" y="19"/>
                      </a:cubicBezTo>
                      <a:cubicBezTo>
                        <a:pt x="74" y="19"/>
                        <a:pt x="74" y="18"/>
                        <a:pt x="74" y="18"/>
                      </a:cubicBezTo>
                      <a:cubicBezTo>
                        <a:pt x="74" y="18"/>
                        <a:pt x="74" y="18"/>
                        <a:pt x="74" y="17"/>
                      </a:cubicBezTo>
                      <a:cubicBezTo>
                        <a:pt x="74" y="17"/>
                        <a:pt x="73" y="17"/>
                        <a:pt x="73" y="17"/>
                      </a:cubicBezTo>
                      <a:cubicBezTo>
                        <a:pt x="73" y="18"/>
                        <a:pt x="73" y="18"/>
                        <a:pt x="73" y="18"/>
                      </a:cubicBezTo>
                      <a:cubicBezTo>
                        <a:pt x="73" y="18"/>
                        <a:pt x="73" y="18"/>
                        <a:pt x="73" y="18"/>
                      </a:cubicBezTo>
                      <a:cubicBezTo>
                        <a:pt x="73" y="18"/>
                        <a:pt x="73" y="18"/>
                        <a:pt x="73" y="19"/>
                      </a:cubicBezTo>
                      <a:cubicBezTo>
                        <a:pt x="73" y="19"/>
                        <a:pt x="73" y="19"/>
                        <a:pt x="73" y="19"/>
                      </a:cubicBezTo>
                      <a:cubicBezTo>
                        <a:pt x="73" y="19"/>
                        <a:pt x="73" y="19"/>
                        <a:pt x="73" y="19"/>
                      </a:cubicBezTo>
                      <a:cubicBezTo>
                        <a:pt x="73" y="19"/>
                        <a:pt x="73" y="19"/>
                        <a:pt x="73" y="19"/>
                      </a:cubicBezTo>
                      <a:cubicBezTo>
                        <a:pt x="73" y="20"/>
                        <a:pt x="73" y="20"/>
                        <a:pt x="73" y="20"/>
                      </a:cubicBezTo>
                      <a:cubicBezTo>
                        <a:pt x="73" y="20"/>
                        <a:pt x="73" y="20"/>
                        <a:pt x="73" y="20"/>
                      </a:cubicBezTo>
                      <a:cubicBezTo>
                        <a:pt x="73" y="20"/>
                        <a:pt x="72" y="20"/>
                        <a:pt x="72" y="20"/>
                      </a:cubicBezTo>
                      <a:cubicBezTo>
                        <a:pt x="72" y="20"/>
                        <a:pt x="72" y="21"/>
                        <a:pt x="72" y="21"/>
                      </a:cubicBezTo>
                      <a:cubicBezTo>
                        <a:pt x="73" y="21"/>
                        <a:pt x="73" y="21"/>
                        <a:pt x="73" y="21"/>
                      </a:cubicBezTo>
                      <a:cubicBezTo>
                        <a:pt x="73" y="22"/>
                        <a:pt x="74" y="22"/>
                        <a:pt x="74" y="22"/>
                      </a:cubicBezTo>
                      <a:cubicBezTo>
                        <a:pt x="74" y="22"/>
                        <a:pt x="74" y="23"/>
                        <a:pt x="75" y="23"/>
                      </a:cubicBezTo>
                      <a:cubicBezTo>
                        <a:pt x="75" y="23"/>
                        <a:pt x="75" y="23"/>
                        <a:pt x="75" y="23"/>
                      </a:cubicBezTo>
                      <a:cubicBezTo>
                        <a:pt x="74" y="23"/>
                        <a:pt x="74" y="24"/>
                        <a:pt x="74" y="24"/>
                      </a:cubicBezTo>
                      <a:cubicBezTo>
                        <a:pt x="74" y="24"/>
                        <a:pt x="74" y="24"/>
                        <a:pt x="74" y="24"/>
                      </a:cubicBezTo>
                      <a:cubicBezTo>
                        <a:pt x="74" y="24"/>
                        <a:pt x="74" y="24"/>
                        <a:pt x="74" y="24"/>
                      </a:cubicBezTo>
                      <a:cubicBezTo>
                        <a:pt x="74" y="24"/>
                        <a:pt x="73" y="24"/>
                        <a:pt x="73" y="24"/>
                      </a:cubicBezTo>
                      <a:cubicBezTo>
                        <a:pt x="73" y="24"/>
                        <a:pt x="73" y="24"/>
                        <a:pt x="73" y="25"/>
                      </a:cubicBezTo>
                      <a:cubicBezTo>
                        <a:pt x="73" y="25"/>
                        <a:pt x="73" y="25"/>
                        <a:pt x="73" y="26"/>
                      </a:cubicBezTo>
                      <a:cubicBezTo>
                        <a:pt x="73" y="26"/>
                        <a:pt x="73" y="26"/>
                        <a:pt x="73" y="26"/>
                      </a:cubicBezTo>
                      <a:cubicBezTo>
                        <a:pt x="73" y="27"/>
                        <a:pt x="73" y="27"/>
                        <a:pt x="73" y="27"/>
                      </a:cubicBezTo>
                      <a:cubicBezTo>
                        <a:pt x="72" y="27"/>
                        <a:pt x="72" y="26"/>
                        <a:pt x="72" y="26"/>
                      </a:cubicBezTo>
                      <a:cubicBezTo>
                        <a:pt x="72" y="26"/>
                        <a:pt x="72" y="26"/>
                        <a:pt x="71" y="25"/>
                      </a:cubicBezTo>
                      <a:cubicBezTo>
                        <a:pt x="71" y="25"/>
                        <a:pt x="71" y="25"/>
                        <a:pt x="71" y="25"/>
                      </a:cubicBezTo>
                      <a:cubicBezTo>
                        <a:pt x="71" y="25"/>
                        <a:pt x="71" y="24"/>
                        <a:pt x="71" y="24"/>
                      </a:cubicBezTo>
                      <a:cubicBezTo>
                        <a:pt x="71" y="24"/>
                        <a:pt x="70" y="24"/>
                        <a:pt x="70" y="23"/>
                      </a:cubicBezTo>
                      <a:cubicBezTo>
                        <a:pt x="70" y="23"/>
                        <a:pt x="70" y="23"/>
                        <a:pt x="70" y="23"/>
                      </a:cubicBezTo>
                      <a:cubicBezTo>
                        <a:pt x="70" y="22"/>
                        <a:pt x="70" y="22"/>
                        <a:pt x="70" y="22"/>
                      </a:cubicBezTo>
                      <a:cubicBezTo>
                        <a:pt x="69" y="22"/>
                        <a:pt x="69" y="21"/>
                        <a:pt x="69" y="21"/>
                      </a:cubicBezTo>
                      <a:cubicBezTo>
                        <a:pt x="69" y="21"/>
                        <a:pt x="69" y="21"/>
                        <a:pt x="69" y="21"/>
                      </a:cubicBezTo>
                      <a:cubicBezTo>
                        <a:pt x="69" y="21"/>
                        <a:pt x="69" y="21"/>
                        <a:pt x="69" y="21"/>
                      </a:cubicBezTo>
                      <a:cubicBezTo>
                        <a:pt x="68" y="21"/>
                        <a:pt x="69" y="20"/>
                        <a:pt x="69" y="20"/>
                      </a:cubicBezTo>
                      <a:cubicBezTo>
                        <a:pt x="69" y="20"/>
                        <a:pt x="69" y="20"/>
                        <a:pt x="69" y="19"/>
                      </a:cubicBezTo>
                      <a:cubicBezTo>
                        <a:pt x="69" y="19"/>
                        <a:pt x="69" y="19"/>
                        <a:pt x="69" y="19"/>
                      </a:cubicBezTo>
                      <a:cubicBezTo>
                        <a:pt x="69" y="19"/>
                        <a:pt x="68" y="19"/>
                        <a:pt x="68" y="19"/>
                      </a:cubicBezTo>
                      <a:cubicBezTo>
                        <a:pt x="68" y="19"/>
                        <a:pt x="68" y="20"/>
                        <a:pt x="68" y="20"/>
                      </a:cubicBezTo>
                      <a:cubicBezTo>
                        <a:pt x="68" y="20"/>
                        <a:pt x="68" y="20"/>
                        <a:pt x="68" y="20"/>
                      </a:cubicBezTo>
                      <a:cubicBezTo>
                        <a:pt x="68" y="20"/>
                        <a:pt x="67" y="20"/>
                        <a:pt x="67" y="21"/>
                      </a:cubicBezTo>
                      <a:cubicBezTo>
                        <a:pt x="67" y="21"/>
                        <a:pt x="67" y="22"/>
                        <a:pt x="67" y="22"/>
                      </a:cubicBezTo>
                      <a:cubicBezTo>
                        <a:pt x="67" y="22"/>
                        <a:pt x="67" y="22"/>
                        <a:pt x="67" y="22"/>
                      </a:cubicBezTo>
                      <a:cubicBezTo>
                        <a:pt x="67" y="22"/>
                        <a:pt x="66" y="22"/>
                        <a:pt x="66" y="22"/>
                      </a:cubicBezTo>
                      <a:cubicBezTo>
                        <a:pt x="66" y="22"/>
                        <a:pt x="66" y="23"/>
                        <a:pt x="66" y="23"/>
                      </a:cubicBezTo>
                      <a:cubicBezTo>
                        <a:pt x="66" y="23"/>
                        <a:pt x="66" y="23"/>
                        <a:pt x="66" y="23"/>
                      </a:cubicBezTo>
                      <a:cubicBezTo>
                        <a:pt x="66" y="23"/>
                        <a:pt x="66" y="23"/>
                        <a:pt x="66" y="23"/>
                      </a:cubicBezTo>
                      <a:cubicBezTo>
                        <a:pt x="66" y="23"/>
                        <a:pt x="65" y="23"/>
                        <a:pt x="65" y="23"/>
                      </a:cubicBezTo>
                      <a:cubicBezTo>
                        <a:pt x="64" y="23"/>
                        <a:pt x="64" y="24"/>
                        <a:pt x="64" y="24"/>
                      </a:cubicBezTo>
                      <a:cubicBezTo>
                        <a:pt x="64" y="24"/>
                        <a:pt x="63" y="25"/>
                        <a:pt x="63" y="25"/>
                      </a:cubicBezTo>
                      <a:cubicBezTo>
                        <a:pt x="63" y="25"/>
                        <a:pt x="63" y="26"/>
                        <a:pt x="63" y="26"/>
                      </a:cubicBezTo>
                      <a:cubicBezTo>
                        <a:pt x="63" y="26"/>
                        <a:pt x="63" y="27"/>
                        <a:pt x="63" y="28"/>
                      </a:cubicBezTo>
                      <a:cubicBezTo>
                        <a:pt x="63" y="28"/>
                        <a:pt x="63" y="28"/>
                        <a:pt x="63" y="28"/>
                      </a:cubicBezTo>
                      <a:cubicBezTo>
                        <a:pt x="63" y="29"/>
                        <a:pt x="63" y="30"/>
                        <a:pt x="63" y="30"/>
                      </a:cubicBezTo>
                      <a:cubicBezTo>
                        <a:pt x="64" y="30"/>
                        <a:pt x="64" y="30"/>
                        <a:pt x="64" y="31"/>
                      </a:cubicBezTo>
                      <a:cubicBezTo>
                        <a:pt x="65" y="31"/>
                        <a:pt x="64" y="31"/>
                        <a:pt x="64" y="31"/>
                      </a:cubicBezTo>
                      <a:cubicBezTo>
                        <a:pt x="64" y="32"/>
                        <a:pt x="64" y="32"/>
                        <a:pt x="64" y="32"/>
                      </a:cubicBezTo>
                      <a:cubicBezTo>
                        <a:pt x="63" y="32"/>
                        <a:pt x="63" y="33"/>
                        <a:pt x="63" y="33"/>
                      </a:cubicBezTo>
                      <a:cubicBezTo>
                        <a:pt x="63" y="33"/>
                        <a:pt x="62" y="34"/>
                        <a:pt x="62" y="34"/>
                      </a:cubicBezTo>
                      <a:cubicBezTo>
                        <a:pt x="61" y="34"/>
                        <a:pt x="61" y="34"/>
                        <a:pt x="61" y="34"/>
                      </a:cubicBezTo>
                      <a:cubicBezTo>
                        <a:pt x="60" y="34"/>
                        <a:pt x="60" y="35"/>
                        <a:pt x="60" y="35"/>
                      </a:cubicBezTo>
                      <a:cubicBezTo>
                        <a:pt x="60" y="35"/>
                        <a:pt x="60" y="35"/>
                        <a:pt x="60" y="35"/>
                      </a:cubicBezTo>
                      <a:cubicBezTo>
                        <a:pt x="60" y="36"/>
                        <a:pt x="60" y="36"/>
                        <a:pt x="59" y="36"/>
                      </a:cubicBezTo>
                      <a:cubicBezTo>
                        <a:pt x="59" y="36"/>
                        <a:pt x="60" y="36"/>
                        <a:pt x="60" y="36"/>
                      </a:cubicBezTo>
                      <a:cubicBezTo>
                        <a:pt x="60" y="36"/>
                        <a:pt x="60" y="37"/>
                        <a:pt x="59" y="37"/>
                      </a:cubicBezTo>
                      <a:cubicBezTo>
                        <a:pt x="59" y="37"/>
                        <a:pt x="59" y="38"/>
                        <a:pt x="59" y="38"/>
                      </a:cubicBezTo>
                      <a:cubicBezTo>
                        <a:pt x="58" y="39"/>
                        <a:pt x="58" y="40"/>
                        <a:pt x="57" y="41"/>
                      </a:cubicBezTo>
                      <a:cubicBezTo>
                        <a:pt x="57" y="41"/>
                        <a:pt x="55" y="42"/>
                        <a:pt x="55" y="42"/>
                      </a:cubicBezTo>
                      <a:cubicBezTo>
                        <a:pt x="55" y="43"/>
                        <a:pt x="54" y="43"/>
                        <a:pt x="53" y="43"/>
                      </a:cubicBezTo>
                      <a:cubicBezTo>
                        <a:pt x="53" y="43"/>
                        <a:pt x="52" y="43"/>
                        <a:pt x="52" y="43"/>
                      </a:cubicBezTo>
                      <a:cubicBezTo>
                        <a:pt x="51" y="43"/>
                        <a:pt x="51" y="44"/>
                        <a:pt x="51" y="44"/>
                      </a:cubicBezTo>
                      <a:cubicBezTo>
                        <a:pt x="51" y="44"/>
                        <a:pt x="50" y="44"/>
                        <a:pt x="50" y="44"/>
                      </a:cubicBezTo>
                      <a:cubicBezTo>
                        <a:pt x="49" y="44"/>
                        <a:pt x="48" y="44"/>
                        <a:pt x="48" y="45"/>
                      </a:cubicBezTo>
                      <a:cubicBezTo>
                        <a:pt x="47" y="45"/>
                        <a:pt x="47" y="45"/>
                        <a:pt x="47" y="45"/>
                      </a:cubicBezTo>
                      <a:cubicBezTo>
                        <a:pt x="47" y="45"/>
                        <a:pt x="47" y="45"/>
                        <a:pt x="47" y="45"/>
                      </a:cubicBezTo>
                      <a:cubicBezTo>
                        <a:pt x="47" y="45"/>
                        <a:pt x="46" y="45"/>
                        <a:pt x="46" y="45"/>
                      </a:cubicBezTo>
                      <a:cubicBezTo>
                        <a:pt x="46" y="45"/>
                        <a:pt x="45" y="45"/>
                        <a:pt x="45" y="45"/>
                      </a:cubicBezTo>
                      <a:cubicBezTo>
                        <a:pt x="45" y="45"/>
                        <a:pt x="45" y="45"/>
                        <a:pt x="44" y="45"/>
                      </a:cubicBezTo>
                      <a:cubicBezTo>
                        <a:pt x="44" y="45"/>
                        <a:pt x="43" y="45"/>
                        <a:pt x="43" y="45"/>
                      </a:cubicBezTo>
                      <a:cubicBezTo>
                        <a:pt x="43" y="45"/>
                        <a:pt x="43" y="45"/>
                        <a:pt x="42" y="45"/>
                      </a:cubicBezTo>
                      <a:cubicBezTo>
                        <a:pt x="42" y="45"/>
                        <a:pt x="42" y="45"/>
                        <a:pt x="42" y="45"/>
                      </a:cubicBezTo>
                      <a:cubicBezTo>
                        <a:pt x="42" y="45"/>
                        <a:pt x="42" y="46"/>
                        <a:pt x="41" y="46"/>
                      </a:cubicBezTo>
                      <a:cubicBezTo>
                        <a:pt x="41" y="46"/>
                        <a:pt x="40" y="47"/>
                        <a:pt x="40" y="47"/>
                      </a:cubicBezTo>
                      <a:cubicBezTo>
                        <a:pt x="39" y="47"/>
                        <a:pt x="39" y="47"/>
                        <a:pt x="39" y="47"/>
                      </a:cubicBezTo>
                      <a:cubicBezTo>
                        <a:pt x="38" y="47"/>
                        <a:pt x="37" y="47"/>
                        <a:pt x="37" y="47"/>
                      </a:cubicBezTo>
                      <a:cubicBezTo>
                        <a:pt x="37" y="48"/>
                        <a:pt x="36" y="48"/>
                        <a:pt x="36" y="48"/>
                      </a:cubicBezTo>
                      <a:cubicBezTo>
                        <a:pt x="35" y="48"/>
                        <a:pt x="35" y="48"/>
                        <a:pt x="35" y="48"/>
                      </a:cubicBezTo>
                      <a:cubicBezTo>
                        <a:pt x="34" y="49"/>
                        <a:pt x="34" y="49"/>
                        <a:pt x="34" y="49"/>
                      </a:cubicBezTo>
                      <a:cubicBezTo>
                        <a:pt x="34" y="49"/>
                        <a:pt x="33" y="50"/>
                        <a:pt x="33" y="50"/>
                      </a:cubicBezTo>
                      <a:cubicBezTo>
                        <a:pt x="33" y="50"/>
                        <a:pt x="32" y="50"/>
                        <a:pt x="31" y="50"/>
                      </a:cubicBezTo>
                      <a:cubicBezTo>
                        <a:pt x="31" y="50"/>
                        <a:pt x="30" y="50"/>
                        <a:pt x="30" y="50"/>
                      </a:cubicBezTo>
                      <a:cubicBezTo>
                        <a:pt x="29" y="50"/>
                        <a:pt x="29" y="50"/>
                        <a:pt x="29" y="50"/>
                      </a:cubicBezTo>
                      <a:cubicBezTo>
                        <a:pt x="29" y="50"/>
                        <a:pt x="29" y="49"/>
                        <a:pt x="29" y="49"/>
                      </a:cubicBezTo>
                      <a:cubicBezTo>
                        <a:pt x="28" y="49"/>
                        <a:pt x="28" y="50"/>
                        <a:pt x="28" y="50"/>
                      </a:cubicBezTo>
                      <a:cubicBezTo>
                        <a:pt x="27" y="50"/>
                        <a:pt x="27" y="50"/>
                        <a:pt x="27" y="50"/>
                      </a:cubicBezTo>
                      <a:cubicBezTo>
                        <a:pt x="27" y="50"/>
                        <a:pt x="27" y="50"/>
                        <a:pt x="27" y="50"/>
                      </a:cubicBezTo>
                      <a:cubicBezTo>
                        <a:pt x="27" y="50"/>
                        <a:pt x="27" y="49"/>
                        <a:pt x="27" y="49"/>
                      </a:cubicBezTo>
                      <a:cubicBezTo>
                        <a:pt x="27" y="49"/>
                        <a:pt x="27" y="49"/>
                        <a:pt x="27" y="49"/>
                      </a:cubicBezTo>
                      <a:cubicBezTo>
                        <a:pt x="27" y="49"/>
                        <a:pt x="26" y="49"/>
                        <a:pt x="26" y="50"/>
                      </a:cubicBezTo>
                      <a:cubicBezTo>
                        <a:pt x="26" y="50"/>
                        <a:pt x="26" y="50"/>
                        <a:pt x="26" y="50"/>
                      </a:cubicBezTo>
                      <a:cubicBezTo>
                        <a:pt x="26" y="50"/>
                        <a:pt x="26" y="50"/>
                        <a:pt x="26" y="50"/>
                      </a:cubicBezTo>
                      <a:cubicBezTo>
                        <a:pt x="26" y="50"/>
                        <a:pt x="26" y="50"/>
                        <a:pt x="25" y="50"/>
                      </a:cubicBezTo>
                      <a:cubicBezTo>
                        <a:pt x="25" y="50"/>
                        <a:pt x="25" y="50"/>
                        <a:pt x="25" y="50"/>
                      </a:cubicBezTo>
                      <a:cubicBezTo>
                        <a:pt x="25" y="50"/>
                        <a:pt x="24" y="51"/>
                        <a:pt x="24" y="51"/>
                      </a:cubicBezTo>
                      <a:cubicBezTo>
                        <a:pt x="24" y="51"/>
                        <a:pt x="24" y="51"/>
                        <a:pt x="23" y="51"/>
                      </a:cubicBezTo>
                      <a:cubicBezTo>
                        <a:pt x="23" y="51"/>
                        <a:pt x="23" y="51"/>
                        <a:pt x="23" y="51"/>
                      </a:cubicBezTo>
                      <a:cubicBezTo>
                        <a:pt x="23" y="51"/>
                        <a:pt x="23" y="52"/>
                        <a:pt x="23" y="52"/>
                      </a:cubicBezTo>
                      <a:cubicBezTo>
                        <a:pt x="22" y="52"/>
                        <a:pt x="22" y="52"/>
                        <a:pt x="22" y="52"/>
                      </a:cubicBezTo>
                      <a:cubicBezTo>
                        <a:pt x="22" y="52"/>
                        <a:pt x="22" y="52"/>
                        <a:pt x="21" y="52"/>
                      </a:cubicBezTo>
                      <a:cubicBezTo>
                        <a:pt x="21" y="52"/>
                        <a:pt x="21" y="53"/>
                        <a:pt x="21" y="53"/>
                      </a:cubicBezTo>
                      <a:cubicBezTo>
                        <a:pt x="20" y="53"/>
                        <a:pt x="21" y="53"/>
                        <a:pt x="20" y="53"/>
                      </a:cubicBezTo>
                      <a:cubicBezTo>
                        <a:pt x="20" y="54"/>
                        <a:pt x="20" y="54"/>
                        <a:pt x="20" y="54"/>
                      </a:cubicBezTo>
                      <a:cubicBezTo>
                        <a:pt x="20" y="54"/>
                        <a:pt x="19" y="54"/>
                        <a:pt x="19" y="54"/>
                      </a:cubicBezTo>
                      <a:cubicBezTo>
                        <a:pt x="19" y="54"/>
                        <a:pt x="19" y="55"/>
                        <a:pt x="18" y="55"/>
                      </a:cubicBezTo>
                      <a:cubicBezTo>
                        <a:pt x="18" y="55"/>
                        <a:pt x="18" y="56"/>
                        <a:pt x="18" y="56"/>
                      </a:cubicBezTo>
                      <a:cubicBezTo>
                        <a:pt x="18" y="56"/>
                        <a:pt x="17" y="56"/>
                        <a:pt x="17" y="56"/>
                      </a:cubicBezTo>
                      <a:cubicBezTo>
                        <a:pt x="17" y="56"/>
                        <a:pt x="16" y="56"/>
                        <a:pt x="16" y="56"/>
                      </a:cubicBezTo>
                      <a:cubicBezTo>
                        <a:pt x="16" y="56"/>
                        <a:pt x="16" y="57"/>
                        <a:pt x="16" y="57"/>
                      </a:cubicBezTo>
                      <a:cubicBezTo>
                        <a:pt x="16" y="57"/>
                        <a:pt x="15" y="57"/>
                        <a:pt x="15" y="57"/>
                      </a:cubicBezTo>
                      <a:cubicBezTo>
                        <a:pt x="15" y="57"/>
                        <a:pt x="14" y="57"/>
                        <a:pt x="14" y="57"/>
                      </a:cubicBezTo>
                      <a:cubicBezTo>
                        <a:pt x="14" y="57"/>
                        <a:pt x="13" y="58"/>
                        <a:pt x="13" y="58"/>
                      </a:cubicBezTo>
                      <a:cubicBezTo>
                        <a:pt x="12" y="58"/>
                        <a:pt x="12" y="58"/>
                        <a:pt x="12" y="59"/>
                      </a:cubicBezTo>
                      <a:cubicBezTo>
                        <a:pt x="12" y="59"/>
                        <a:pt x="11" y="60"/>
                        <a:pt x="11" y="60"/>
                      </a:cubicBezTo>
                      <a:cubicBezTo>
                        <a:pt x="11" y="60"/>
                        <a:pt x="11" y="61"/>
                        <a:pt x="10" y="62"/>
                      </a:cubicBezTo>
                      <a:cubicBezTo>
                        <a:pt x="10" y="62"/>
                        <a:pt x="10" y="63"/>
                        <a:pt x="10" y="63"/>
                      </a:cubicBezTo>
                      <a:cubicBezTo>
                        <a:pt x="10" y="63"/>
                        <a:pt x="10" y="63"/>
                        <a:pt x="10" y="63"/>
                      </a:cubicBezTo>
                      <a:cubicBezTo>
                        <a:pt x="10" y="63"/>
                        <a:pt x="9" y="63"/>
                        <a:pt x="9" y="63"/>
                      </a:cubicBezTo>
                      <a:cubicBezTo>
                        <a:pt x="9" y="63"/>
                        <a:pt x="9" y="63"/>
                        <a:pt x="9" y="63"/>
                      </a:cubicBezTo>
                      <a:cubicBezTo>
                        <a:pt x="9" y="62"/>
                        <a:pt x="9" y="62"/>
                        <a:pt x="8" y="62"/>
                      </a:cubicBezTo>
                      <a:cubicBezTo>
                        <a:pt x="8" y="62"/>
                        <a:pt x="8" y="61"/>
                        <a:pt x="8" y="61"/>
                      </a:cubicBezTo>
                      <a:cubicBezTo>
                        <a:pt x="8" y="61"/>
                        <a:pt x="8" y="60"/>
                        <a:pt x="8" y="60"/>
                      </a:cubicBezTo>
                      <a:cubicBezTo>
                        <a:pt x="8" y="60"/>
                        <a:pt x="8" y="60"/>
                        <a:pt x="9" y="59"/>
                      </a:cubicBezTo>
                      <a:cubicBezTo>
                        <a:pt x="9" y="59"/>
                        <a:pt x="9" y="58"/>
                        <a:pt x="8" y="58"/>
                      </a:cubicBezTo>
                      <a:cubicBezTo>
                        <a:pt x="8" y="58"/>
                        <a:pt x="8" y="58"/>
                        <a:pt x="8" y="59"/>
                      </a:cubicBezTo>
                      <a:cubicBezTo>
                        <a:pt x="7" y="59"/>
                        <a:pt x="7" y="60"/>
                        <a:pt x="7" y="60"/>
                      </a:cubicBezTo>
                      <a:cubicBezTo>
                        <a:pt x="7" y="60"/>
                        <a:pt x="7" y="61"/>
                        <a:pt x="6" y="62"/>
                      </a:cubicBezTo>
                      <a:cubicBezTo>
                        <a:pt x="6" y="62"/>
                        <a:pt x="6" y="62"/>
                        <a:pt x="6" y="63"/>
                      </a:cubicBezTo>
                      <a:cubicBezTo>
                        <a:pt x="6" y="63"/>
                        <a:pt x="5" y="63"/>
                        <a:pt x="5" y="64"/>
                      </a:cubicBezTo>
                      <a:cubicBezTo>
                        <a:pt x="5" y="64"/>
                        <a:pt x="5" y="64"/>
                        <a:pt x="6" y="65"/>
                      </a:cubicBezTo>
                      <a:cubicBezTo>
                        <a:pt x="6" y="65"/>
                        <a:pt x="6" y="65"/>
                        <a:pt x="6" y="66"/>
                      </a:cubicBezTo>
                      <a:cubicBezTo>
                        <a:pt x="6" y="66"/>
                        <a:pt x="6" y="67"/>
                        <a:pt x="6" y="67"/>
                      </a:cubicBezTo>
                      <a:cubicBezTo>
                        <a:pt x="6" y="68"/>
                        <a:pt x="6" y="68"/>
                        <a:pt x="6" y="68"/>
                      </a:cubicBezTo>
                      <a:cubicBezTo>
                        <a:pt x="6" y="68"/>
                        <a:pt x="6" y="69"/>
                        <a:pt x="6" y="69"/>
                      </a:cubicBezTo>
                      <a:cubicBezTo>
                        <a:pt x="6" y="70"/>
                        <a:pt x="6" y="70"/>
                        <a:pt x="6" y="71"/>
                      </a:cubicBezTo>
                      <a:cubicBezTo>
                        <a:pt x="6" y="71"/>
                        <a:pt x="5" y="71"/>
                        <a:pt x="5" y="72"/>
                      </a:cubicBezTo>
                      <a:cubicBezTo>
                        <a:pt x="5" y="72"/>
                        <a:pt x="5" y="72"/>
                        <a:pt x="5" y="72"/>
                      </a:cubicBezTo>
                      <a:cubicBezTo>
                        <a:pt x="5" y="73"/>
                        <a:pt x="4" y="73"/>
                        <a:pt x="4" y="73"/>
                      </a:cubicBezTo>
                      <a:cubicBezTo>
                        <a:pt x="4" y="74"/>
                        <a:pt x="4" y="74"/>
                        <a:pt x="4" y="75"/>
                      </a:cubicBezTo>
                      <a:cubicBezTo>
                        <a:pt x="4" y="75"/>
                        <a:pt x="4" y="76"/>
                        <a:pt x="4" y="76"/>
                      </a:cubicBezTo>
                      <a:cubicBezTo>
                        <a:pt x="3" y="77"/>
                        <a:pt x="3" y="77"/>
                        <a:pt x="3" y="78"/>
                      </a:cubicBezTo>
                      <a:cubicBezTo>
                        <a:pt x="3" y="78"/>
                        <a:pt x="4" y="78"/>
                        <a:pt x="4" y="79"/>
                      </a:cubicBezTo>
                      <a:cubicBezTo>
                        <a:pt x="4" y="79"/>
                        <a:pt x="5" y="79"/>
                        <a:pt x="5" y="80"/>
                      </a:cubicBezTo>
                      <a:cubicBezTo>
                        <a:pt x="5" y="80"/>
                        <a:pt x="5" y="80"/>
                        <a:pt x="5" y="80"/>
                      </a:cubicBezTo>
                      <a:cubicBezTo>
                        <a:pt x="5" y="81"/>
                        <a:pt x="5" y="81"/>
                        <a:pt x="5" y="81"/>
                      </a:cubicBezTo>
                      <a:cubicBezTo>
                        <a:pt x="5" y="81"/>
                        <a:pt x="5" y="82"/>
                        <a:pt x="5" y="82"/>
                      </a:cubicBezTo>
                      <a:cubicBezTo>
                        <a:pt x="5" y="82"/>
                        <a:pt x="6" y="83"/>
                        <a:pt x="6" y="83"/>
                      </a:cubicBezTo>
                      <a:cubicBezTo>
                        <a:pt x="6" y="83"/>
                        <a:pt x="7" y="84"/>
                        <a:pt x="7" y="84"/>
                      </a:cubicBezTo>
                      <a:cubicBezTo>
                        <a:pt x="7" y="85"/>
                        <a:pt x="7" y="85"/>
                        <a:pt x="7" y="85"/>
                      </a:cubicBezTo>
                      <a:cubicBezTo>
                        <a:pt x="7" y="86"/>
                        <a:pt x="8" y="86"/>
                        <a:pt x="8" y="87"/>
                      </a:cubicBezTo>
                      <a:cubicBezTo>
                        <a:pt x="8" y="88"/>
                        <a:pt x="9" y="88"/>
                        <a:pt x="9" y="89"/>
                      </a:cubicBezTo>
                      <a:cubicBezTo>
                        <a:pt x="9" y="89"/>
                        <a:pt x="9" y="89"/>
                        <a:pt x="9" y="89"/>
                      </a:cubicBezTo>
                      <a:cubicBezTo>
                        <a:pt x="9" y="89"/>
                        <a:pt x="9" y="89"/>
                        <a:pt x="9" y="90"/>
                      </a:cubicBezTo>
                      <a:cubicBezTo>
                        <a:pt x="9" y="90"/>
                        <a:pt x="9" y="90"/>
                        <a:pt x="9" y="90"/>
                      </a:cubicBezTo>
                      <a:cubicBezTo>
                        <a:pt x="9" y="90"/>
                        <a:pt x="9" y="91"/>
                        <a:pt x="9" y="91"/>
                      </a:cubicBezTo>
                      <a:cubicBezTo>
                        <a:pt x="9" y="91"/>
                        <a:pt x="9" y="91"/>
                        <a:pt x="9" y="91"/>
                      </a:cubicBezTo>
                      <a:cubicBezTo>
                        <a:pt x="9" y="92"/>
                        <a:pt x="9" y="92"/>
                        <a:pt x="9" y="92"/>
                      </a:cubicBezTo>
                      <a:cubicBezTo>
                        <a:pt x="8" y="93"/>
                        <a:pt x="8" y="93"/>
                        <a:pt x="8" y="93"/>
                      </a:cubicBezTo>
                      <a:cubicBezTo>
                        <a:pt x="8" y="93"/>
                        <a:pt x="8" y="93"/>
                        <a:pt x="8" y="93"/>
                      </a:cubicBezTo>
                      <a:cubicBezTo>
                        <a:pt x="8" y="93"/>
                        <a:pt x="7" y="92"/>
                        <a:pt x="7" y="92"/>
                      </a:cubicBezTo>
                      <a:cubicBezTo>
                        <a:pt x="7" y="92"/>
                        <a:pt x="7" y="91"/>
                        <a:pt x="7" y="91"/>
                      </a:cubicBezTo>
                      <a:cubicBezTo>
                        <a:pt x="7" y="91"/>
                        <a:pt x="7" y="91"/>
                        <a:pt x="7" y="90"/>
                      </a:cubicBezTo>
                      <a:cubicBezTo>
                        <a:pt x="7" y="90"/>
                        <a:pt x="7" y="90"/>
                        <a:pt x="6" y="90"/>
                      </a:cubicBezTo>
                      <a:cubicBezTo>
                        <a:pt x="6" y="90"/>
                        <a:pt x="6" y="91"/>
                        <a:pt x="6" y="91"/>
                      </a:cubicBezTo>
                      <a:cubicBezTo>
                        <a:pt x="6" y="91"/>
                        <a:pt x="6" y="91"/>
                        <a:pt x="6" y="91"/>
                      </a:cubicBezTo>
                      <a:cubicBezTo>
                        <a:pt x="6" y="91"/>
                        <a:pt x="7" y="92"/>
                        <a:pt x="7" y="92"/>
                      </a:cubicBezTo>
                      <a:cubicBezTo>
                        <a:pt x="7" y="92"/>
                        <a:pt x="7" y="93"/>
                        <a:pt x="7" y="93"/>
                      </a:cubicBezTo>
                      <a:cubicBezTo>
                        <a:pt x="6" y="94"/>
                        <a:pt x="6" y="94"/>
                        <a:pt x="6" y="94"/>
                      </a:cubicBezTo>
                      <a:cubicBezTo>
                        <a:pt x="6" y="94"/>
                        <a:pt x="6" y="94"/>
                        <a:pt x="5" y="94"/>
                      </a:cubicBezTo>
                      <a:cubicBezTo>
                        <a:pt x="5" y="94"/>
                        <a:pt x="5" y="94"/>
                        <a:pt x="5" y="94"/>
                      </a:cubicBezTo>
                      <a:cubicBezTo>
                        <a:pt x="5" y="93"/>
                        <a:pt x="5" y="92"/>
                        <a:pt x="5" y="92"/>
                      </a:cubicBezTo>
                      <a:cubicBezTo>
                        <a:pt x="5" y="92"/>
                        <a:pt x="4" y="91"/>
                        <a:pt x="4" y="91"/>
                      </a:cubicBezTo>
                      <a:cubicBezTo>
                        <a:pt x="4" y="91"/>
                        <a:pt x="4" y="90"/>
                        <a:pt x="4" y="90"/>
                      </a:cubicBezTo>
                      <a:cubicBezTo>
                        <a:pt x="3" y="90"/>
                        <a:pt x="3" y="91"/>
                        <a:pt x="3" y="91"/>
                      </a:cubicBezTo>
                      <a:cubicBezTo>
                        <a:pt x="3" y="91"/>
                        <a:pt x="3" y="91"/>
                        <a:pt x="3" y="91"/>
                      </a:cubicBezTo>
                      <a:cubicBezTo>
                        <a:pt x="3" y="91"/>
                        <a:pt x="3" y="90"/>
                        <a:pt x="3" y="90"/>
                      </a:cubicBezTo>
                      <a:cubicBezTo>
                        <a:pt x="3" y="89"/>
                        <a:pt x="3" y="90"/>
                        <a:pt x="3" y="90"/>
                      </a:cubicBezTo>
                      <a:cubicBezTo>
                        <a:pt x="3" y="90"/>
                        <a:pt x="2" y="90"/>
                        <a:pt x="2" y="90"/>
                      </a:cubicBezTo>
                      <a:cubicBezTo>
                        <a:pt x="2" y="91"/>
                        <a:pt x="2" y="91"/>
                        <a:pt x="2" y="91"/>
                      </a:cubicBezTo>
                      <a:cubicBezTo>
                        <a:pt x="2" y="91"/>
                        <a:pt x="2" y="91"/>
                        <a:pt x="2" y="92"/>
                      </a:cubicBezTo>
                      <a:cubicBezTo>
                        <a:pt x="3" y="92"/>
                        <a:pt x="2" y="92"/>
                        <a:pt x="3" y="92"/>
                      </a:cubicBezTo>
                      <a:cubicBezTo>
                        <a:pt x="3" y="93"/>
                        <a:pt x="4" y="93"/>
                        <a:pt x="4" y="94"/>
                      </a:cubicBezTo>
                      <a:cubicBezTo>
                        <a:pt x="5" y="95"/>
                        <a:pt x="6" y="96"/>
                        <a:pt x="6" y="97"/>
                      </a:cubicBezTo>
                      <a:cubicBezTo>
                        <a:pt x="7" y="98"/>
                        <a:pt x="8" y="99"/>
                        <a:pt x="8" y="99"/>
                      </a:cubicBezTo>
                      <a:cubicBezTo>
                        <a:pt x="8" y="100"/>
                        <a:pt x="8" y="102"/>
                        <a:pt x="9" y="102"/>
                      </a:cubicBezTo>
                      <a:cubicBezTo>
                        <a:pt x="9" y="103"/>
                        <a:pt x="8" y="103"/>
                        <a:pt x="8" y="103"/>
                      </a:cubicBezTo>
                      <a:cubicBezTo>
                        <a:pt x="8" y="103"/>
                        <a:pt x="8" y="104"/>
                        <a:pt x="8" y="104"/>
                      </a:cubicBezTo>
                      <a:cubicBezTo>
                        <a:pt x="9" y="104"/>
                        <a:pt x="9" y="104"/>
                        <a:pt x="9" y="105"/>
                      </a:cubicBezTo>
                      <a:cubicBezTo>
                        <a:pt x="9" y="106"/>
                        <a:pt x="9" y="105"/>
                        <a:pt x="9" y="106"/>
                      </a:cubicBezTo>
                      <a:cubicBezTo>
                        <a:pt x="9" y="106"/>
                        <a:pt x="10" y="106"/>
                        <a:pt x="10" y="107"/>
                      </a:cubicBezTo>
                      <a:cubicBezTo>
                        <a:pt x="10" y="107"/>
                        <a:pt x="10" y="107"/>
                        <a:pt x="11" y="108"/>
                      </a:cubicBezTo>
                      <a:cubicBezTo>
                        <a:pt x="11" y="108"/>
                        <a:pt x="11" y="108"/>
                        <a:pt x="11" y="109"/>
                      </a:cubicBezTo>
                      <a:cubicBezTo>
                        <a:pt x="11" y="109"/>
                        <a:pt x="11" y="110"/>
                        <a:pt x="11" y="110"/>
                      </a:cubicBezTo>
                      <a:cubicBezTo>
                        <a:pt x="11" y="111"/>
                        <a:pt x="12" y="112"/>
                        <a:pt x="12" y="112"/>
                      </a:cubicBezTo>
                      <a:cubicBezTo>
                        <a:pt x="13" y="113"/>
                        <a:pt x="13" y="113"/>
                        <a:pt x="13" y="114"/>
                      </a:cubicBezTo>
                      <a:cubicBezTo>
                        <a:pt x="13" y="114"/>
                        <a:pt x="14" y="114"/>
                        <a:pt x="14" y="115"/>
                      </a:cubicBezTo>
                      <a:cubicBezTo>
                        <a:pt x="14" y="115"/>
                        <a:pt x="14" y="115"/>
                        <a:pt x="14" y="116"/>
                      </a:cubicBezTo>
                      <a:cubicBezTo>
                        <a:pt x="14" y="116"/>
                        <a:pt x="14" y="116"/>
                        <a:pt x="14" y="117"/>
                      </a:cubicBezTo>
                      <a:cubicBezTo>
                        <a:pt x="14" y="117"/>
                        <a:pt x="14" y="118"/>
                        <a:pt x="14" y="118"/>
                      </a:cubicBezTo>
                      <a:cubicBezTo>
                        <a:pt x="14" y="119"/>
                        <a:pt x="14" y="121"/>
                        <a:pt x="14" y="122"/>
                      </a:cubicBezTo>
                      <a:cubicBezTo>
                        <a:pt x="14" y="122"/>
                        <a:pt x="15" y="124"/>
                        <a:pt x="15" y="125"/>
                      </a:cubicBezTo>
                      <a:cubicBezTo>
                        <a:pt x="15" y="126"/>
                        <a:pt x="16" y="127"/>
                        <a:pt x="16" y="127"/>
                      </a:cubicBezTo>
                      <a:cubicBezTo>
                        <a:pt x="16" y="127"/>
                        <a:pt x="17" y="129"/>
                        <a:pt x="18" y="130"/>
                      </a:cubicBezTo>
                      <a:cubicBezTo>
                        <a:pt x="18" y="131"/>
                        <a:pt x="18" y="132"/>
                        <a:pt x="19" y="133"/>
                      </a:cubicBezTo>
                      <a:cubicBezTo>
                        <a:pt x="19" y="133"/>
                        <a:pt x="19" y="134"/>
                        <a:pt x="19" y="135"/>
                      </a:cubicBezTo>
                      <a:cubicBezTo>
                        <a:pt x="19" y="135"/>
                        <a:pt x="19" y="136"/>
                        <a:pt x="19" y="137"/>
                      </a:cubicBezTo>
                      <a:cubicBezTo>
                        <a:pt x="20" y="137"/>
                        <a:pt x="19" y="138"/>
                        <a:pt x="19" y="138"/>
                      </a:cubicBezTo>
                      <a:cubicBezTo>
                        <a:pt x="19" y="138"/>
                        <a:pt x="19" y="139"/>
                        <a:pt x="19" y="139"/>
                      </a:cubicBezTo>
                      <a:cubicBezTo>
                        <a:pt x="19" y="140"/>
                        <a:pt x="19" y="140"/>
                        <a:pt x="19" y="141"/>
                      </a:cubicBezTo>
                      <a:cubicBezTo>
                        <a:pt x="18" y="141"/>
                        <a:pt x="18" y="142"/>
                        <a:pt x="19" y="142"/>
                      </a:cubicBezTo>
                      <a:cubicBezTo>
                        <a:pt x="19" y="142"/>
                        <a:pt x="19" y="142"/>
                        <a:pt x="19" y="143"/>
                      </a:cubicBezTo>
                      <a:cubicBezTo>
                        <a:pt x="19" y="143"/>
                        <a:pt x="19" y="144"/>
                        <a:pt x="19" y="144"/>
                      </a:cubicBezTo>
                      <a:cubicBezTo>
                        <a:pt x="19" y="145"/>
                        <a:pt x="19" y="146"/>
                        <a:pt x="19" y="146"/>
                      </a:cubicBezTo>
                      <a:cubicBezTo>
                        <a:pt x="19" y="147"/>
                        <a:pt x="19" y="147"/>
                        <a:pt x="18" y="147"/>
                      </a:cubicBezTo>
                      <a:cubicBezTo>
                        <a:pt x="18" y="148"/>
                        <a:pt x="18" y="149"/>
                        <a:pt x="18" y="149"/>
                      </a:cubicBezTo>
                      <a:cubicBezTo>
                        <a:pt x="17" y="149"/>
                        <a:pt x="17" y="149"/>
                        <a:pt x="16" y="150"/>
                      </a:cubicBezTo>
                      <a:cubicBezTo>
                        <a:pt x="16" y="150"/>
                        <a:pt x="15" y="149"/>
                        <a:pt x="15" y="149"/>
                      </a:cubicBezTo>
                      <a:cubicBezTo>
                        <a:pt x="15" y="149"/>
                        <a:pt x="15" y="149"/>
                        <a:pt x="15" y="149"/>
                      </a:cubicBezTo>
                      <a:cubicBezTo>
                        <a:pt x="14" y="149"/>
                        <a:pt x="15" y="149"/>
                        <a:pt x="14" y="150"/>
                      </a:cubicBezTo>
                      <a:cubicBezTo>
                        <a:pt x="14" y="150"/>
                        <a:pt x="14" y="150"/>
                        <a:pt x="14" y="151"/>
                      </a:cubicBezTo>
                      <a:cubicBezTo>
                        <a:pt x="14" y="151"/>
                        <a:pt x="14" y="153"/>
                        <a:pt x="15" y="153"/>
                      </a:cubicBezTo>
                      <a:cubicBezTo>
                        <a:pt x="15" y="153"/>
                        <a:pt x="15" y="153"/>
                        <a:pt x="15" y="154"/>
                      </a:cubicBezTo>
                      <a:cubicBezTo>
                        <a:pt x="15" y="154"/>
                        <a:pt x="15" y="155"/>
                        <a:pt x="15" y="155"/>
                      </a:cubicBezTo>
                      <a:cubicBezTo>
                        <a:pt x="15" y="155"/>
                        <a:pt x="15" y="155"/>
                        <a:pt x="16" y="155"/>
                      </a:cubicBezTo>
                      <a:cubicBezTo>
                        <a:pt x="16" y="155"/>
                        <a:pt x="16" y="155"/>
                        <a:pt x="16" y="155"/>
                      </a:cubicBezTo>
                      <a:cubicBezTo>
                        <a:pt x="17" y="155"/>
                        <a:pt x="17" y="155"/>
                        <a:pt x="17" y="155"/>
                      </a:cubicBezTo>
                      <a:cubicBezTo>
                        <a:pt x="17" y="155"/>
                        <a:pt x="18" y="155"/>
                        <a:pt x="18" y="156"/>
                      </a:cubicBezTo>
                      <a:cubicBezTo>
                        <a:pt x="18" y="156"/>
                        <a:pt x="19" y="156"/>
                        <a:pt x="19" y="157"/>
                      </a:cubicBezTo>
                      <a:cubicBezTo>
                        <a:pt x="20" y="157"/>
                        <a:pt x="20" y="158"/>
                        <a:pt x="21" y="158"/>
                      </a:cubicBezTo>
                      <a:cubicBezTo>
                        <a:pt x="21" y="159"/>
                        <a:pt x="21" y="159"/>
                        <a:pt x="21" y="159"/>
                      </a:cubicBezTo>
                      <a:cubicBezTo>
                        <a:pt x="21" y="159"/>
                        <a:pt x="22" y="159"/>
                        <a:pt x="22" y="159"/>
                      </a:cubicBezTo>
                      <a:cubicBezTo>
                        <a:pt x="22" y="159"/>
                        <a:pt x="23" y="160"/>
                        <a:pt x="24" y="160"/>
                      </a:cubicBezTo>
                      <a:cubicBezTo>
                        <a:pt x="24" y="160"/>
                        <a:pt x="25" y="161"/>
                        <a:pt x="25" y="161"/>
                      </a:cubicBezTo>
                      <a:cubicBezTo>
                        <a:pt x="25" y="161"/>
                        <a:pt x="26" y="161"/>
                        <a:pt x="26" y="161"/>
                      </a:cubicBezTo>
                      <a:cubicBezTo>
                        <a:pt x="26" y="161"/>
                        <a:pt x="27" y="161"/>
                        <a:pt x="27" y="161"/>
                      </a:cubicBezTo>
                      <a:cubicBezTo>
                        <a:pt x="27" y="161"/>
                        <a:pt x="28" y="161"/>
                        <a:pt x="28" y="161"/>
                      </a:cubicBezTo>
                      <a:cubicBezTo>
                        <a:pt x="28" y="161"/>
                        <a:pt x="28" y="161"/>
                        <a:pt x="28" y="161"/>
                      </a:cubicBezTo>
                      <a:cubicBezTo>
                        <a:pt x="28" y="161"/>
                        <a:pt x="29" y="161"/>
                        <a:pt x="29" y="161"/>
                      </a:cubicBezTo>
                      <a:cubicBezTo>
                        <a:pt x="29" y="161"/>
                        <a:pt x="30" y="161"/>
                        <a:pt x="30" y="161"/>
                      </a:cubicBezTo>
                      <a:cubicBezTo>
                        <a:pt x="30" y="161"/>
                        <a:pt x="30" y="160"/>
                        <a:pt x="31" y="160"/>
                      </a:cubicBezTo>
                      <a:cubicBezTo>
                        <a:pt x="31" y="160"/>
                        <a:pt x="31" y="160"/>
                        <a:pt x="31" y="160"/>
                      </a:cubicBezTo>
                      <a:cubicBezTo>
                        <a:pt x="31" y="160"/>
                        <a:pt x="31" y="161"/>
                        <a:pt x="31" y="161"/>
                      </a:cubicBezTo>
                      <a:cubicBezTo>
                        <a:pt x="31" y="161"/>
                        <a:pt x="31" y="161"/>
                        <a:pt x="31" y="161"/>
                      </a:cubicBezTo>
                      <a:cubicBezTo>
                        <a:pt x="31" y="161"/>
                        <a:pt x="32" y="162"/>
                        <a:pt x="32" y="162"/>
                      </a:cubicBezTo>
                      <a:cubicBezTo>
                        <a:pt x="32" y="161"/>
                        <a:pt x="32" y="161"/>
                        <a:pt x="32" y="161"/>
                      </a:cubicBezTo>
                      <a:cubicBezTo>
                        <a:pt x="32" y="161"/>
                        <a:pt x="32" y="161"/>
                        <a:pt x="33" y="161"/>
                      </a:cubicBezTo>
                      <a:cubicBezTo>
                        <a:pt x="33" y="161"/>
                        <a:pt x="33" y="161"/>
                        <a:pt x="33" y="161"/>
                      </a:cubicBezTo>
                      <a:cubicBezTo>
                        <a:pt x="33" y="161"/>
                        <a:pt x="34" y="162"/>
                        <a:pt x="34" y="162"/>
                      </a:cubicBezTo>
                      <a:cubicBezTo>
                        <a:pt x="34" y="161"/>
                        <a:pt x="34" y="161"/>
                        <a:pt x="34" y="161"/>
                      </a:cubicBezTo>
                      <a:cubicBezTo>
                        <a:pt x="34" y="161"/>
                        <a:pt x="34" y="161"/>
                        <a:pt x="35" y="161"/>
                      </a:cubicBezTo>
                      <a:cubicBezTo>
                        <a:pt x="35" y="160"/>
                        <a:pt x="35" y="160"/>
                        <a:pt x="36" y="160"/>
                      </a:cubicBezTo>
                      <a:cubicBezTo>
                        <a:pt x="36" y="160"/>
                        <a:pt x="36" y="160"/>
                        <a:pt x="36" y="160"/>
                      </a:cubicBezTo>
                      <a:cubicBezTo>
                        <a:pt x="36" y="160"/>
                        <a:pt x="37" y="160"/>
                        <a:pt x="37" y="160"/>
                      </a:cubicBezTo>
                      <a:cubicBezTo>
                        <a:pt x="38" y="160"/>
                        <a:pt x="38" y="159"/>
                        <a:pt x="38" y="159"/>
                      </a:cubicBezTo>
                      <a:cubicBezTo>
                        <a:pt x="38" y="159"/>
                        <a:pt x="38" y="159"/>
                        <a:pt x="38" y="159"/>
                      </a:cubicBezTo>
                      <a:cubicBezTo>
                        <a:pt x="38" y="158"/>
                        <a:pt x="38" y="158"/>
                        <a:pt x="38" y="158"/>
                      </a:cubicBezTo>
                      <a:cubicBezTo>
                        <a:pt x="38" y="158"/>
                        <a:pt x="39" y="158"/>
                        <a:pt x="39" y="158"/>
                      </a:cubicBezTo>
                      <a:cubicBezTo>
                        <a:pt x="39" y="158"/>
                        <a:pt x="40" y="157"/>
                        <a:pt x="40" y="157"/>
                      </a:cubicBezTo>
                      <a:cubicBezTo>
                        <a:pt x="40" y="157"/>
                        <a:pt x="40" y="157"/>
                        <a:pt x="40" y="157"/>
                      </a:cubicBezTo>
                      <a:cubicBezTo>
                        <a:pt x="40" y="156"/>
                        <a:pt x="41" y="156"/>
                        <a:pt x="41" y="156"/>
                      </a:cubicBezTo>
                      <a:cubicBezTo>
                        <a:pt x="41" y="156"/>
                        <a:pt x="41" y="156"/>
                        <a:pt x="41" y="156"/>
                      </a:cubicBezTo>
                      <a:cubicBezTo>
                        <a:pt x="41" y="156"/>
                        <a:pt x="42" y="156"/>
                        <a:pt x="42" y="156"/>
                      </a:cubicBezTo>
                      <a:cubicBezTo>
                        <a:pt x="43" y="156"/>
                        <a:pt x="43" y="156"/>
                        <a:pt x="43" y="156"/>
                      </a:cubicBezTo>
                      <a:cubicBezTo>
                        <a:pt x="43" y="156"/>
                        <a:pt x="43" y="156"/>
                        <a:pt x="43" y="156"/>
                      </a:cubicBezTo>
                      <a:cubicBezTo>
                        <a:pt x="44" y="156"/>
                        <a:pt x="44" y="156"/>
                        <a:pt x="44" y="156"/>
                      </a:cubicBezTo>
                      <a:cubicBezTo>
                        <a:pt x="44" y="156"/>
                        <a:pt x="44" y="156"/>
                        <a:pt x="44" y="156"/>
                      </a:cubicBezTo>
                      <a:cubicBezTo>
                        <a:pt x="44" y="155"/>
                        <a:pt x="44" y="155"/>
                        <a:pt x="44" y="155"/>
                      </a:cubicBezTo>
                      <a:cubicBezTo>
                        <a:pt x="45" y="155"/>
                        <a:pt x="45" y="155"/>
                        <a:pt x="45" y="155"/>
                      </a:cubicBezTo>
                      <a:cubicBezTo>
                        <a:pt x="45" y="155"/>
                        <a:pt x="45" y="154"/>
                        <a:pt x="45" y="154"/>
                      </a:cubicBezTo>
                      <a:cubicBezTo>
                        <a:pt x="45" y="154"/>
                        <a:pt x="45" y="154"/>
                        <a:pt x="45" y="154"/>
                      </a:cubicBezTo>
                      <a:cubicBezTo>
                        <a:pt x="46" y="153"/>
                        <a:pt x="46" y="153"/>
                        <a:pt x="46" y="153"/>
                      </a:cubicBezTo>
                      <a:cubicBezTo>
                        <a:pt x="47" y="153"/>
                        <a:pt x="47" y="152"/>
                        <a:pt x="47" y="152"/>
                      </a:cubicBezTo>
                      <a:cubicBezTo>
                        <a:pt x="47" y="152"/>
                        <a:pt x="48" y="152"/>
                        <a:pt x="48" y="152"/>
                      </a:cubicBezTo>
                      <a:cubicBezTo>
                        <a:pt x="49" y="152"/>
                        <a:pt x="49" y="152"/>
                        <a:pt x="49" y="152"/>
                      </a:cubicBezTo>
                      <a:cubicBezTo>
                        <a:pt x="50" y="152"/>
                        <a:pt x="50" y="152"/>
                        <a:pt x="50" y="152"/>
                      </a:cubicBezTo>
                      <a:cubicBezTo>
                        <a:pt x="51" y="152"/>
                        <a:pt x="51" y="152"/>
                        <a:pt x="51" y="152"/>
                      </a:cubicBezTo>
                      <a:cubicBezTo>
                        <a:pt x="52" y="152"/>
                        <a:pt x="53" y="151"/>
                        <a:pt x="53" y="151"/>
                      </a:cubicBezTo>
                      <a:cubicBezTo>
                        <a:pt x="53" y="151"/>
                        <a:pt x="53" y="151"/>
                        <a:pt x="54" y="151"/>
                      </a:cubicBezTo>
                      <a:cubicBezTo>
                        <a:pt x="54" y="151"/>
                        <a:pt x="54" y="151"/>
                        <a:pt x="54" y="151"/>
                      </a:cubicBezTo>
                      <a:cubicBezTo>
                        <a:pt x="54" y="151"/>
                        <a:pt x="55" y="151"/>
                        <a:pt x="56" y="151"/>
                      </a:cubicBezTo>
                      <a:cubicBezTo>
                        <a:pt x="56" y="151"/>
                        <a:pt x="56" y="151"/>
                        <a:pt x="57" y="151"/>
                      </a:cubicBezTo>
                      <a:cubicBezTo>
                        <a:pt x="57" y="151"/>
                        <a:pt x="57" y="151"/>
                        <a:pt x="58" y="151"/>
                      </a:cubicBezTo>
                      <a:cubicBezTo>
                        <a:pt x="58" y="151"/>
                        <a:pt x="59" y="151"/>
                        <a:pt x="59" y="151"/>
                      </a:cubicBezTo>
                      <a:cubicBezTo>
                        <a:pt x="59" y="151"/>
                        <a:pt x="59" y="151"/>
                        <a:pt x="59" y="151"/>
                      </a:cubicBezTo>
                      <a:cubicBezTo>
                        <a:pt x="59" y="151"/>
                        <a:pt x="60" y="151"/>
                        <a:pt x="60" y="151"/>
                      </a:cubicBezTo>
                      <a:cubicBezTo>
                        <a:pt x="60" y="151"/>
                        <a:pt x="60" y="151"/>
                        <a:pt x="60" y="151"/>
                      </a:cubicBezTo>
                      <a:cubicBezTo>
                        <a:pt x="60" y="151"/>
                        <a:pt x="60" y="151"/>
                        <a:pt x="61" y="151"/>
                      </a:cubicBezTo>
                      <a:cubicBezTo>
                        <a:pt x="61" y="151"/>
                        <a:pt x="61" y="151"/>
                        <a:pt x="62" y="151"/>
                      </a:cubicBezTo>
                      <a:cubicBezTo>
                        <a:pt x="62" y="151"/>
                        <a:pt x="62" y="151"/>
                        <a:pt x="62" y="151"/>
                      </a:cubicBezTo>
                      <a:cubicBezTo>
                        <a:pt x="62" y="151"/>
                        <a:pt x="62" y="152"/>
                        <a:pt x="63" y="152"/>
                      </a:cubicBezTo>
                      <a:cubicBezTo>
                        <a:pt x="63" y="152"/>
                        <a:pt x="63" y="152"/>
                        <a:pt x="63" y="152"/>
                      </a:cubicBezTo>
                      <a:cubicBezTo>
                        <a:pt x="63" y="152"/>
                        <a:pt x="64" y="152"/>
                        <a:pt x="64" y="152"/>
                      </a:cubicBezTo>
                      <a:cubicBezTo>
                        <a:pt x="64" y="152"/>
                        <a:pt x="64" y="152"/>
                        <a:pt x="64" y="152"/>
                      </a:cubicBezTo>
                      <a:cubicBezTo>
                        <a:pt x="64" y="152"/>
                        <a:pt x="65" y="152"/>
                        <a:pt x="65" y="152"/>
                      </a:cubicBezTo>
                      <a:cubicBezTo>
                        <a:pt x="65" y="152"/>
                        <a:pt x="66" y="152"/>
                        <a:pt x="66" y="152"/>
                      </a:cubicBezTo>
                      <a:cubicBezTo>
                        <a:pt x="66" y="152"/>
                        <a:pt x="66" y="151"/>
                        <a:pt x="66" y="151"/>
                      </a:cubicBezTo>
                      <a:cubicBezTo>
                        <a:pt x="66" y="151"/>
                        <a:pt x="67" y="151"/>
                        <a:pt x="67" y="151"/>
                      </a:cubicBezTo>
                      <a:cubicBezTo>
                        <a:pt x="68" y="151"/>
                        <a:pt x="68" y="151"/>
                        <a:pt x="68" y="151"/>
                      </a:cubicBezTo>
                      <a:cubicBezTo>
                        <a:pt x="69" y="151"/>
                        <a:pt x="69" y="151"/>
                        <a:pt x="69" y="151"/>
                      </a:cubicBezTo>
                      <a:cubicBezTo>
                        <a:pt x="69" y="151"/>
                        <a:pt x="70" y="152"/>
                        <a:pt x="70" y="152"/>
                      </a:cubicBezTo>
                      <a:cubicBezTo>
                        <a:pt x="70" y="152"/>
                        <a:pt x="70" y="152"/>
                        <a:pt x="70" y="152"/>
                      </a:cubicBezTo>
                      <a:cubicBezTo>
                        <a:pt x="70" y="152"/>
                        <a:pt x="70" y="152"/>
                        <a:pt x="71" y="152"/>
                      </a:cubicBezTo>
                      <a:cubicBezTo>
                        <a:pt x="71" y="152"/>
                        <a:pt x="71" y="152"/>
                        <a:pt x="71" y="152"/>
                      </a:cubicBezTo>
                      <a:cubicBezTo>
                        <a:pt x="71" y="151"/>
                        <a:pt x="71" y="151"/>
                        <a:pt x="72" y="151"/>
                      </a:cubicBezTo>
                      <a:cubicBezTo>
                        <a:pt x="72" y="151"/>
                        <a:pt x="72" y="152"/>
                        <a:pt x="72" y="152"/>
                      </a:cubicBezTo>
                      <a:cubicBezTo>
                        <a:pt x="72" y="152"/>
                        <a:pt x="73" y="152"/>
                        <a:pt x="73" y="151"/>
                      </a:cubicBezTo>
                      <a:cubicBezTo>
                        <a:pt x="73" y="151"/>
                        <a:pt x="73" y="151"/>
                        <a:pt x="73" y="151"/>
                      </a:cubicBezTo>
                      <a:cubicBezTo>
                        <a:pt x="74" y="151"/>
                        <a:pt x="74" y="151"/>
                        <a:pt x="74" y="150"/>
                      </a:cubicBezTo>
                      <a:cubicBezTo>
                        <a:pt x="74" y="150"/>
                        <a:pt x="74" y="150"/>
                        <a:pt x="74" y="150"/>
                      </a:cubicBezTo>
                      <a:cubicBezTo>
                        <a:pt x="74" y="150"/>
                        <a:pt x="74" y="150"/>
                        <a:pt x="74" y="150"/>
                      </a:cubicBezTo>
                      <a:cubicBezTo>
                        <a:pt x="74" y="149"/>
                        <a:pt x="75" y="149"/>
                        <a:pt x="75" y="149"/>
                      </a:cubicBezTo>
                      <a:cubicBezTo>
                        <a:pt x="75" y="149"/>
                        <a:pt x="75" y="149"/>
                        <a:pt x="75" y="149"/>
                      </a:cubicBezTo>
                      <a:cubicBezTo>
                        <a:pt x="75" y="149"/>
                        <a:pt x="75" y="149"/>
                        <a:pt x="76" y="149"/>
                      </a:cubicBezTo>
                      <a:cubicBezTo>
                        <a:pt x="76" y="148"/>
                        <a:pt x="75" y="148"/>
                        <a:pt x="76" y="147"/>
                      </a:cubicBezTo>
                      <a:cubicBezTo>
                        <a:pt x="76" y="147"/>
                        <a:pt x="76" y="147"/>
                        <a:pt x="76" y="147"/>
                      </a:cubicBezTo>
                      <a:cubicBezTo>
                        <a:pt x="76" y="146"/>
                        <a:pt x="76" y="146"/>
                        <a:pt x="76" y="146"/>
                      </a:cubicBezTo>
                      <a:cubicBezTo>
                        <a:pt x="76" y="146"/>
                        <a:pt x="76" y="145"/>
                        <a:pt x="77" y="145"/>
                      </a:cubicBezTo>
                      <a:cubicBezTo>
                        <a:pt x="77" y="145"/>
                        <a:pt x="77" y="144"/>
                        <a:pt x="78" y="144"/>
                      </a:cubicBezTo>
                      <a:cubicBezTo>
                        <a:pt x="78" y="144"/>
                        <a:pt x="79" y="144"/>
                        <a:pt x="79" y="144"/>
                      </a:cubicBezTo>
                      <a:cubicBezTo>
                        <a:pt x="79" y="144"/>
                        <a:pt x="79" y="144"/>
                        <a:pt x="80" y="144"/>
                      </a:cubicBezTo>
                      <a:cubicBezTo>
                        <a:pt x="80" y="143"/>
                        <a:pt x="80" y="143"/>
                        <a:pt x="80" y="143"/>
                      </a:cubicBezTo>
                      <a:cubicBezTo>
                        <a:pt x="80" y="143"/>
                        <a:pt x="81" y="143"/>
                        <a:pt x="81" y="143"/>
                      </a:cubicBezTo>
                      <a:cubicBezTo>
                        <a:pt x="81" y="143"/>
                        <a:pt x="81" y="143"/>
                        <a:pt x="82" y="143"/>
                      </a:cubicBezTo>
                      <a:cubicBezTo>
                        <a:pt x="82" y="143"/>
                        <a:pt x="82" y="142"/>
                        <a:pt x="82" y="142"/>
                      </a:cubicBezTo>
                      <a:cubicBezTo>
                        <a:pt x="82" y="142"/>
                        <a:pt x="83" y="142"/>
                        <a:pt x="83" y="142"/>
                      </a:cubicBezTo>
                      <a:cubicBezTo>
                        <a:pt x="83" y="142"/>
                        <a:pt x="84" y="142"/>
                        <a:pt x="84" y="141"/>
                      </a:cubicBezTo>
                      <a:cubicBezTo>
                        <a:pt x="84" y="141"/>
                        <a:pt x="85" y="141"/>
                        <a:pt x="85" y="141"/>
                      </a:cubicBezTo>
                      <a:cubicBezTo>
                        <a:pt x="85" y="141"/>
                        <a:pt x="85" y="141"/>
                        <a:pt x="86" y="140"/>
                      </a:cubicBezTo>
                      <a:cubicBezTo>
                        <a:pt x="87" y="140"/>
                        <a:pt x="87" y="140"/>
                        <a:pt x="87" y="140"/>
                      </a:cubicBezTo>
                      <a:cubicBezTo>
                        <a:pt x="87" y="139"/>
                        <a:pt x="88" y="139"/>
                        <a:pt x="88" y="139"/>
                      </a:cubicBezTo>
                      <a:cubicBezTo>
                        <a:pt x="89" y="138"/>
                        <a:pt x="89" y="138"/>
                        <a:pt x="90" y="138"/>
                      </a:cubicBezTo>
                      <a:cubicBezTo>
                        <a:pt x="90" y="138"/>
                        <a:pt x="91" y="138"/>
                        <a:pt x="91" y="138"/>
                      </a:cubicBezTo>
                      <a:cubicBezTo>
                        <a:pt x="92" y="138"/>
                        <a:pt x="92" y="138"/>
                        <a:pt x="92" y="139"/>
                      </a:cubicBezTo>
                      <a:cubicBezTo>
                        <a:pt x="93" y="139"/>
                        <a:pt x="95" y="139"/>
                        <a:pt x="95" y="138"/>
                      </a:cubicBezTo>
                      <a:cubicBezTo>
                        <a:pt x="96" y="138"/>
                        <a:pt x="98" y="138"/>
                        <a:pt x="98" y="138"/>
                      </a:cubicBezTo>
                      <a:cubicBezTo>
                        <a:pt x="99" y="138"/>
                        <a:pt x="99" y="138"/>
                        <a:pt x="100" y="138"/>
                      </a:cubicBezTo>
                      <a:cubicBezTo>
                        <a:pt x="100" y="137"/>
                        <a:pt x="101" y="137"/>
                        <a:pt x="101" y="137"/>
                      </a:cubicBezTo>
                      <a:cubicBezTo>
                        <a:pt x="101" y="137"/>
                        <a:pt x="103" y="137"/>
                        <a:pt x="103" y="137"/>
                      </a:cubicBezTo>
                      <a:cubicBezTo>
                        <a:pt x="103" y="137"/>
                        <a:pt x="104" y="136"/>
                        <a:pt x="104" y="136"/>
                      </a:cubicBezTo>
                      <a:cubicBezTo>
                        <a:pt x="105" y="136"/>
                        <a:pt x="107" y="135"/>
                        <a:pt x="107" y="135"/>
                      </a:cubicBezTo>
                      <a:cubicBezTo>
                        <a:pt x="108" y="135"/>
                        <a:pt x="109" y="134"/>
                        <a:pt x="109" y="134"/>
                      </a:cubicBezTo>
                      <a:cubicBezTo>
                        <a:pt x="109" y="134"/>
                        <a:pt x="109" y="134"/>
                        <a:pt x="109" y="134"/>
                      </a:cubicBezTo>
                      <a:cubicBezTo>
                        <a:pt x="109" y="89"/>
                        <a:pt x="109" y="89"/>
                        <a:pt x="109" y="89"/>
                      </a:cubicBezTo>
                      <a:cubicBezTo>
                        <a:pt x="109" y="8"/>
                        <a:pt x="109" y="8"/>
                        <a:pt x="109" y="8"/>
                      </a:cubicBezTo>
                      <a:cubicBezTo>
                        <a:pt x="109" y="8"/>
                        <a:pt x="108" y="8"/>
                        <a:pt x="108" y="8"/>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37" name="Freeform 738">
                  <a:extLst>
                    <a:ext uri="{FF2B5EF4-FFF2-40B4-BE49-F238E27FC236}">
                      <a16:creationId xmlns:a16="http://schemas.microsoft.com/office/drawing/2014/main" id="{31D00BD6-254B-BB46-1155-704140AF1119}"/>
                    </a:ext>
                  </a:extLst>
                </p:cNvPr>
                <p:cNvSpPr>
                  <a:spLocks noEditPoints="1"/>
                </p:cNvSpPr>
                <p:nvPr/>
              </p:nvSpPr>
              <p:spPr bwMode="auto">
                <a:xfrm>
                  <a:off x="9350375" y="5924550"/>
                  <a:ext cx="254000" cy="184150"/>
                </a:xfrm>
                <a:custGeom>
                  <a:avLst/>
                  <a:gdLst>
                    <a:gd name="T0" fmla="*/ 29 w 61"/>
                    <a:gd name="T1" fmla="*/ 38 h 44"/>
                    <a:gd name="T2" fmla="*/ 29 w 61"/>
                    <a:gd name="T3" fmla="*/ 38 h 44"/>
                    <a:gd name="T4" fmla="*/ 29 w 61"/>
                    <a:gd name="T5" fmla="*/ 39 h 44"/>
                    <a:gd name="T6" fmla="*/ 29 w 61"/>
                    <a:gd name="T7" fmla="*/ 37 h 44"/>
                    <a:gd name="T8" fmla="*/ 29 w 61"/>
                    <a:gd name="T9" fmla="*/ 37 h 44"/>
                    <a:gd name="T10" fmla="*/ 30 w 61"/>
                    <a:gd name="T11" fmla="*/ 37 h 44"/>
                    <a:gd name="T12" fmla="*/ 30 w 61"/>
                    <a:gd name="T13" fmla="*/ 37 h 44"/>
                    <a:gd name="T14" fmla="*/ 49 w 61"/>
                    <a:gd name="T15" fmla="*/ 24 h 44"/>
                    <a:gd name="T16" fmla="*/ 48 w 61"/>
                    <a:gd name="T17" fmla="*/ 20 h 44"/>
                    <a:gd name="T18" fmla="*/ 45 w 61"/>
                    <a:gd name="T19" fmla="*/ 16 h 44"/>
                    <a:gd name="T20" fmla="*/ 43 w 61"/>
                    <a:gd name="T21" fmla="*/ 17 h 44"/>
                    <a:gd name="T22" fmla="*/ 40 w 61"/>
                    <a:gd name="T23" fmla="*/ 17 h 44"/>
                    <a:gd name="T24" fmla="*/ 34 w 61"/>
                    <a:gd name="T25" fmla="*/ 17 h 44"/>
                    <a:gd name="T26" fmla="*/ 28 w 61"/>
                    <a:gd name="T27" fmla="*/ 15 h 44"/>
                    <a:gd name="T28" fmla="*/ 27 w 61"/>
                    <a:gd name="T29" fmla="*/ 17 h 44"/>
                    <a:gd name="T30" fmla="*/ 23 w 61"/>
                    <a:gd name="T31" fmla="*/ 15 h 44"/>
                    <a:gd name="T32" fmla="*/ 18 w 61"/>
                    <a:gd name="T33" fmla="*/ 11 h 44"/>
                    <a:gd name="T34" fmla="*/ 15 w 61"/>
                    <a:gd name="T35" fmla="*/ 6 h 44"/>
                    <a:gd name="T36" fmla="*/ 11 w 61"/>
                    <a:gd name="T37" fmla="*/ 6 h 44"/>
                    <a:gd name="T38" fmla="*/ 9 w 61"/>
                    <a:gd name="T39" fmla="*/ 3 h 44"/>
                    <a:gd name="T40" fmla="*/ 4 w 61"/>
                    <a:gd name="T41" fmla="*/ 2 h 44"/>
                    <a:gd name="T42" fmla="*/ 0 w 61"/>
                    <a:gd name="T43" fmla="*/ 0 h 44"/>
                    <a:gd name="T44" fmla="*/ 3 w 61"/>
                    <a:gd name="T45" fmla="*/ 37 h 44"/>
                    <a:gd name="T46" fmla="*/ 7 w 61"/>
                    <a:gd name="T47" fmla="*/ 36 h 44"/>
                    <a:gd name="T48" fmla="*/ 10 w 61"/>
                    <a:gd name="T49" fmla="*/ 37 h 44"/>
                    <a:gd name="T50" fmla="*/ 15 w 61"/>
                    <a:gd name="T51" fmla="*/ 40 h 44"/>
                    <a:gd name="T52" fmla="*/ 19 w 61"/>
                    <a:gd name="T53" fmla="*/ 40 h 44"/>
                    <a:gd name="T54" fmla="*/ 21 w 61"/>
                    <a:gd name="T55" fmla="*/ 38 h 44"/>
                    <a:gd name="T56" fmla="*/ 25 w 61"/>
                    <a:gd name="T57" fmla="*/ 36 h 44"/>
                    <a:gd name="T58" fmla="*/ 23 w 61"/>
                    <a:gd name="T59" fmla="*/ 35 h 44"/>
                    <a:gd name="T60" fmla="*/ 26 w 61"/>
                    <a:gd name="T61" fmla="*/ 33 h 44"/>
                    <a:gd name="T62" fmla="*/ 28 w 61"/>
                    <a:gd name="T63" fmla="*/ 36 h 44"/>
                    <a:gd name="T64" fmla="*/ 27 w 61"/>
                    <a:gd name="T65" fmla="*/ 38 h 44"/>
                    <a:gd name="T66" fmla="*/ 29 w 61"/>
                    <a:gd name="T67" fmla="*/ 37 h 44"/>
                    <a:gd name="T68" fmla="*/ 31 w 61"/>
                    <a:gd name="T69" fmla="*/ 36 h 44"/>
                    <a:gd name="T70" fmla="*/ 31 w 61"/>
                    <a:gd name="T71" fmla="*/ 39 h 44"/>
                    <a:gd name="T72" fmla="*/ 34 w 61"/>
                    <a:gd name="T73" fmla="*/ 42 h 44"/>
                    <a:gd name="T74" fmla="*/ 35 w 61"/>
                    <a:gd name="T75" fmla="*/ 41 h 44"/>
                    <a:gd name="T76" fmla="*/ 37 w 61"/>
                    <a:gd name="T77" fmla="*/ 44 h 44"/>
                    <a:gd name="T78" fmla="*/ 37 w 61"/>
                    <a:gd name="T79" fmla="*/ 42 h 44"/>
                    <a:gd name="T80" fmla="*/ 37 w 61"/>
                    <a:gd name="T81" fmla="*/ 42 h 44"/>
                    <a:gd name="T82" fmla="*/ 36 w 61"/>
                    <a:gd name="T83" fmla="*/ 40 h 44"/>
                    <a:gd name="T84" fmla="*/ 39 w 61"/>
                    <a:gd name="T85" fmla="*/ 40 h 44"/>
                    <a:gd name="T86" fmla="*/ 44 w 61"/>
                    <a:gd name="T87" fmla="*/ 36 h 44"/>
                    <a:gd name="T88" fmla="*/ 44 w 61"/>
                    <a:gd name="T89" fmla="*/ 34 h 44"/>
                    <a:gd name="T90" fmla="*/ 46 w 61"/>
                    <a:gd name="T91" fmla="*/ 33 h 44"/>
                    <a:gd name="T92" fmla="*/ 49 w 61"/>
                    <a:gd name="T93" fmla="*/ 32 h 44"/>
                    <a:gd name="T94" fmla="*/ 55 w 61"/>
                    <a:gd name="T95" fmla="*/ 32 h 44"/>
                    <a:gd name="T96" fmla="*/ 59 w 61"/>
                    <a:gd name="T97" fmla="*/ 31 h 44"/>
                    <a:gd name="T98" fmla="*/ 60 w 61"/>
                    <a:gd name="T99" fmla="*/ 3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1" h="44">
                      <a:moveTo>
                        <a:pt x="29" y="39"/>
                      </a:move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lose/>
                      <a:moveTo>
                        <a:pt x="30" y="36"/>
                      </a:moveTo>
                      <a:cubicBezTo>
                        <a:pt x="30" y="36"/>
                        <a:pt x="30"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30" y="37"/>
                        <a:pt x="30" y="37"/>
                      </a:cubicBezTo>
                      <a:cubicBezTo>
                        <a:pt x="30" y="37"/>
                        <a:pt x="30" y="37"/>
                        <a:pt x="30" y="37"/>
                      </a:cubicBezTo>
                      <a:cubicBezTo>
                        <a:pt x="30" y="37"/>
                        <a:pt x="30" y="37"/>
                        <a:pt x="30" y="37"/>
                      </a:cubicBezTo>
                      <a:cubicBezTo>
                        <a:pt x="30" y="37"/>
                        <a:pt x="30" y="37"/>
                        <a:pt x="30" y="37"/>
                      </a:cubicBezTo>
                      <a:cubicBezTo>
                        <a:pt x="31" y="37"/>
                        <a:pt x="31" y="37"/>
                        <a:pt x="31" y="37"/>
                      </a:cubicBezTo>
                      <a:cubicBezTo>
                        <a:pt x="31" y="37"/>
                        <a:pt x="31" y="37"/>
                        <a:pt x="31" y="37"/>
                      </a:cubicBezTo>
                      <a:cubicBezTo>
                        <a:pt x="30" y="37"/>
                        <a:pt x="30" y="37"/>
                        <a:pt x="30" y="37"/>
                      </a:cubicBezTo>
                      <a:cubicBezTo>
                        <a:pt x="30" y="37"/>
                        <a:pt x="30" y="37"/>
                        <a:pt x="30" y="37"/>
                      </a:cubicBezTo>
                      <a:cubicBezTo>
                        <a:pt x="30" y="37"/>
                        <a:pt x="30" y="36"/>
                        <a:pt x="30" y="36"/>
                      </a:cubicBezTo>
                      <a:close/>
                      <a:moveTo>
                        <a:pt x="58" y="28"/>
                      </a:moveTo>
                      <a:cubicBezTo>
                        <a:pt x="58" y="28"/>
                        <a:pt x="56" y="27"/>
                        <a:pt x="56" y="27"/>
                      </a:cubicBezTo>
                      <a:cubicBezTo>
                        <a:pt x="55" y="27"/>
                        <a:pt x="49" y="24"/>
                        <a:pt x="49" y="24"/>
                      </a:cubicBezTo>
                      <a:cubicBezTo>
                        <a:pt x="49" y="24"/>
                        <a:pt x="49" y="24"/>
                        <a:pt x="49" y="24"/>
                      </a:cubicBezTo>
                      <a:cubicBezTo>
                        <a:pt x="49" y="24"/>
                        <a:pt x="49" y="23"/>
                        <a:pt x="49" y="23"/>
                      </a:cubicBezTo>
                      <a:cubicBezTo>
                        <a:pt x="49" y="23"/>
                        <a:pt x="49" y="22"/>
                        <a:pt x="49" y="22"/>
                      </a:cubicBezTo>
                      <a:cubicBezTo>
                        <a:pt x="49" y="22"/>
                        <a:pt x="48" y="20"/>
                        <a:pt x="48" y="20"/>
                      </a:cubicBezTo>
                      <a:cubicBezTo>
                        <a:pt x="48" y="20"/>
                        <a:pt x="48" y="19"/>
                        <a:pt x="48" y="18"/>
                      </a:cubicBezTo>
                      <a:cubicBezTo>
                        <a:pt x="48" y="18"/>
                        <a:pt x="47" y="17"/>
                        <a:pt x="47" y="17"/>
                      </a:cubicBezTo>
                      <a:cubicBezTo>
                        <a:pt x="47" y="17"/>
                        <a:pt x="46" y="16"/>
                        <a:pt x="46" y="16"/>
                      </a:cubicBezTo>
                      <a:cubicBezTo>
                        <a:pt x="46" y="16"/>
                        <a:pt x="45" y="16"/>
                        <a:pt x="45" y="16"/>
                      </a:cubicBezTo>
                      <a:cubicBezTo>
                        <a:pt x="45" y="17"/>
                        <a:pt x="45" y="17"/>
                        <a:pt x="45" y="17"/>
                      </a:cubicBezTo>
                      <a:cubicBezTo>
                        <a:pt x="45" y="17"/>
                        <a:pt x="44" y="16"/>
                        <a:pt x="44" y="16"/>
                      </a:cubicBezTo>
                      <a:cubicBezTo>
                        <a:pt x="44" y="16"/>
                        <a:pt x="44" y="16"/>
                        <a:pt x="43" y="17"/>
                      </a:cubicBezTo>
                      <a:cubicBezTo>
                        <a:pt x="43" y="17"/>
                        <a:pt x="43" y="17"/>
                        <a:pt x="43" y="17"/>
                      </a:cubicBezTo>
                      <a:cubicBezTo>
                        <a:pt x="43" y="17"/>
                        <a:pt x="42" y="17"/>
                        <a:pt x="42" y="17"/>
                      </a:cubicBezTo>
                      <a:cubicBezTo>
                        <a:pt x="42" y="17"/>
                        <a:pt x="41" y="17"/>
                        <a:pt x="41" y="17"/>
                      </a:cubicBezTo>
                      <a:cubicBezTo>
                        <a:pt x="41" y="17"/>
                        <a:pt x="41" y="18"/>
                        <a:pt x="41" y="18"/>
                      </a:cubicBezTo>
                      <a:cubicBezTo>
                        <a:pt x="41" y="18"/>
                        <a:pt x="40" y="17"/>
                        <a:pt x="40" y="17"/>
                      </a:cubicBezTo>
                      <a:cubicBezTo>
                        <a:pt x="39" y="17"/>
                        <a:pt x="39" y="16"/>
                        <a:pt x="38" y="16"/>
                      </a:cubicBezTo>
                      <a:cubicBezTo>
                        <a:pt x="38" y="16"/>
                        <a:pt x="37" y="16"/>
                        <a:pt x="37" y="16"/>
                      </a:cubicBezTo>
                      <a:cubicBezTo>
                        <a:pt x="37" y="17"/>
                        <a:pt x="36" y="17"/>
                        <a:pt x="36" y="17"/>
                      </a:cubicBezTo>
                      <a:cubicBezTo>
                        <a:pt x="35" y="17"/>
                        <a:pt x="34" y="17"/>
                        <a:pt x="34" y="17"/>
                      </a:cubicBezTo>
                      <a:cubicBezTo>
                        <a:pt x="34" y="17"/>
                        <a:pt x="33" y="16"/>
                        <a:pt x="32" y="16"/>
                      </a:cubicBezTo>
                      <a:cubicBezTo>
                        <a:pt x="32" y="16"/>
                        <a:pt x="31" y="15"/>
                        <a:pt x="31" y="15"/>
                      </a:cubicBezTo>
                      <a:cubicBezTo>
                        <a:pt x="31" y="15"/>
                        <a:pt x="30" y="15"/>
                        <a:pt x="30" y="15"/>
                      </a:cubicBezTo>
                      <a:cubicBezTo>
                        <a:pt x="30" y="15"/>
                        <a:pt x="29" y="15"/>
                        <a:pt x="28" y="15"/>
                      </a:cubicBezTo>
                      <a:cubicBezTo>
                        <a:pt x="28" y="15"/>
                        <a:pt x="28" y="15"/>
                        <a:pt x="28" y="15"/>
                      </a:cubicBezTo>
                      <a:cubicBezTo>
                        <a:pt x="27" y="16"/>
                        <a:pt x="27" y="16"/>
                        <a:pt x="27" y="16"/>
                      </a:cubicBezTo>
                      <a:cubicBezTo>
                        <a:pt x="27" y="16"/>
                        <a:pt x="27" y="17"/>
                        <a:pt x="27" y="17"/>
                      </a:cubicBezTo>
                      <a:cubicBezTo>
                        <a:pt x="27" y="17"/>
                        <a:pt x="27" y="17"/>
                        <a:pt x="27" y="17"/>
                      </a:cubicBezTo>
                      <a:cubicBezTo>
                        <a:pt x="27" y="17"/>
                        <a:pt x="26" y="18"/>
                        <a:pt x="26" y="18"/>
                      </a:cubicBezTo>
                      <a:cubicBezTo>
                        <a:pt x="26" y="18"/>
                        <a:pt x="25" y="17"/>
                        <a:pt x="24" y="17"/>
                      </a:cubicBezTo>
                      <a:cubicBezTo>
                        <a:pt x="24" y="17"/>
                        <a:pt x="24" y="16"/>
                        <a:pt x="23" y="16"/>
                      </a:cubicBezTo>
                      <a:cubicBezTo>
                        <a:pt x="23" y="16"/>
                        <a:pt x="23" y="15"/>
                        <a:pt x="23" y="15"/>
                      </a:cubicBezTo>
                      <a:cubicBezTo>
                        <a:pt x="23" y="15"/>
                        <a:pt x="22" y="14"/>
                        <a:pt x="22" y="14"/>
                      </a:cubicBezTo>
                      <a:cubicBezTo>
                        <a:pt x="21" y="14"/>
                        <a:pt x="20" y="13"/>
                        <a:pt x="20" y="12"/>
                      </a:cubicBezTo>
                      <a:cubicBezTo>
                        <a:pt x="19" y="12"/>
                        <a:pt x="18" y="12"/>
                        <a:pt x="18" y="11"/>
                      </a:cubicBezTo>
                      <a:cubicBezTo>
                        <a:pt x="18" y="11"/>
                        <a:pt x="18" y="11"/>
                        <a:pt x="18" y="11"/>
                      </a:cubicBezTo>
                      <a:cubicBezTo>
                        <a:pt x="18" y="10"/>
                        <a:pt x="16" y="10"/>
                        <a:pt x="16" y="10"/>
                      </a:cubicBezTo>
                      <a:cubicBezTo>
                        <a:pt x="16" y="9"/>
                        <a:pt x="16" y="8"/>
                        <a:pt x="16" y="8"/>
                      </a:cubicBezTo>
                      <a:cubicBezTo>
                        <a:pt x="16" y="8"/>
                        <a:pt x="16" y="8"/>
                        <a:pt x="16" y="7"/>
                      </a:cubicBezTo>
                      <a:cubicBezTo>
                        <a:pt x="16" y="7"/>
                        <a:pt x="16" y="6"/>
                        <a:pt x="15" y="6"/>
                      </a:cubicBezTo>
                      <a:cubicBezTo>
                        <a:pt x="15" y="6"/>
                        <a:pt x="14" y="6"/>
                        <a:pt x="13" y="6"/>
                      </a:cubicBezTo>
                      <a:cubicBezTo>
                        <a:pt x="13" y="6"/>
                        <a:pt x="13" y="5"/>
                        <a:pt x="12" y="5"/>
                      </a:cubicBezTo>
                      <a:cubicBezTo>
                        <a:pt x="12" y="5"/>
                        <a:pt x="12" y="5"/>
                        <a:pt x="12" y="5"/>
                      </a:cubicBezTo>
                      <a:cubicBezTo>
                        <a:pt x="12" y="6"/>
                        <a:pt x="11" y="6"/>
                        <a:pt x="11" y="6"/>
                      </a:cubicBezTo>
                      <a:cubicBezTo>
                        <a:pt x="11" y="6"/>
                        <a:pt x="11" y="7"/>
                        <a:pt x="11" y="6"/>
                      </a:cubicBezTo>
                      <a:cubicBezTo>
                        <a:pt x="10" y="6"/>
                        <a:pt x="10" y="5"/>
                        <a:pt x="10" y="5"/>
                      </a:cubicBezTo>
                      <a:cubicBezTo>
                        <a:pt x="9" y="4"/>
                        <a:pt x="9" y="4"/>
                        <a:pt x="9" y="4"/>
                      </a:cubicBezTo>
                      <a:cubicBezTo>
                        <a:pt x="9" y="3"/>
                        <a:pt x="9" y="3"/>
                        <a:pt x="9" y="3"/>
                      </a:cubicBezTo>
                      <a:cubicBezTo>
                        <a:pt x="8" y="2"/>
                        <a:pt x="8" y="2"/>
                        <a:pt x="8" y="2"/>
                      </a:cubicBezTo>
                      <a:cubicBezTo>
                        <a:pt x="8" y="1"/>
                        <a:pt x="7" y="2"/>
                        <a:pt x="7" y="1"/>
                      </a:cubicBezTo>
                      <a:cubicBezTo>
                        <a:pt x="6" y="1"/>
                        <a:pt x="6" y="1"/>
                        <a:pt x="6" y="1"/>
                      </a:cubicBezTo>
                      <a:cubicBezTo>
                        <a:pt x="5" y="1"/>
                        <a:pt x="5" y="1"/>
                        <a:pt x="4" y="2"/>
                      </a:cubicBezTo>
                      <a:cubicBezTo>
                        <a:pt x="4" y="2"/>
                        <a:pt x="4" y="2"/>
                        <a:pt x="4" y="2"/>
                      </a:cubicBezTo>
                      <a:cubicBezTo>
                        <a:pt x="3" y="2"/>
                        <a:pt x="3" y="1"/>
                        <a:pt x="2" y="1"/>
                      </a:cubicBezTo>
                      <a:cubicBezTo>
                        <a:pt x="2" y="1"/>
                        <a:pt x="1" y="1"/>
                        <a:pt x="1" y="1"/>
                      </a:cubicBezTo>
                      <a:cubicBezTo>
                        <a:pt x="1" y="1"/>
                        <a:pt x="0" y="0"/>
                        <a:pt x="0" y="0"/>
                      </a:cubicBezTo>
                      <a:cubicBezTo>
                        <a:pt x="0" y="34"/>
                        <a:pt x="0" y="34"/>
                        <a:pt x="0" y="34"/>
                      </a:cubicBezTo>
                      <a:cubicBezTo>
                        <a:pt x="0" y="34"/>
                        <a:pt x="1" y="35"/>
                        <a:pt x="1" y="35"/>
                      </a:cubicBezTo>
                      <a:cubicBezTo>
                        <a:pt x="2" y="35"/>
                        <a:pt x="2" y="36"/>
                        <a:pt x="2" y="36"/>
                      </a:cubicBezTo>
                      <a:cubicBezTo>
                        <a:pt x="3" y="37"/>
                        <a:pt x="3" y="37"/>
                        <a:pt x="3" y="37"/>
                      </a:cubicBezTo>
                      <a:cubicBezTo>
                        <a:pt x="4" y="37"/>
                        <a:pt x="4" y="37"/>
                        <a:pt x="4" y="37"/>
                      </a:cubicBezTo>
                      <a:cubicBezTo>
                        <a:pt x="4" y="37"/>
                        <a:pt x="5" y="37"/>
                        <a:pt x="5" y="36"/>
                      </a:cubicBezTo>
                      <a:cubicBezTo>
                        <a:pt x="5" y="36"/>
                        <a:pt x="5" y="36"/>
                        <a:pt x="5" y="36"/>
                      </a:cubicBezTo>
                      <a:cubicBezTo>
                        <a:pt x="6" y="36"/>
                        <a:pt x="6" y="36"/>
                        <a:pt x="7" y="36"/>
                      </a:cubicBezTo>
                      <a:cubicBezTo>
                        <a:pt x="7" y="36"/>
                        <a:pt x="7" y="37"/>
                        <a:pt x="8" y="37"/>
                      </a:cubicBezTo>
                      <a:cubicBezTo>
                        <a:pt x="8" y="37"/>
                        <a:pt x="8" y="37"/>
                        <a:pt x="8" y="37"/>
                      </a:cubicBezTo>
                      <a:cubicBezTo>
                        <a:pt x="9" y="37"/>
                        <a:pt x="9" y="37"/>
                        <a:pt x="9" y="37"/>
                      </a:cubicBezTo>
                      <a:cubicBezTo>
                        <a:pt x="9" y="37"/>
                        <a:pt x="10" y="37"/>
                        <a:pt x="10" y="37"/>
                      </a:cubicBezTo>
                      <a:cubicBezTo>
                        <a:pt x="11" y="37"/>
                        <a:pt x="11" y="38"/>
                        <a:pt x="12" y="38"/>
                      </a:cubicBezTo>
                      <a:cubicBezTo>
                        <a:pt x="12" y="38"/>
                        <a:pt x="13" y="39"/>
                        <a:pt x="13" y="39"/>
                      </a:cubicBezTo>
                      <a:cubicBezTo>
                        <a:pt x="13" y="39"/>
                        <a:pt x="14" y="39"/>
                        <a:pt x="14" y="40"/>
                      </a:cubicBezTo>
                      <a:cubicBezTo>
                        <a:pt x="15" y="40"/>
                        <a:pt x="15" y="40"/>
                        <a:pt x="15" y="40"/>
                      </a:cubicBezTo>
                      <a:cubicBezTo>
                        <a:pt x="15" y="41"/>
                        <a:pt x="16" y="41"/>
                        <a:pt x="16" y="41"/>
                      </a:cubicBezTo>
                      <a:cubicBezTo>
                        <a:pt x="17" y="41"/>
                        <a:pt x="17" y="41"/>
                        <a:pt x="17" y="41"/>
                      </a:cubicBezTo>
                      <a:cubicBezTo>
                        <a:pt x="18" y="42"/>
                        <a:pt x="18" y="41"/>
                        <a:pt x="18" y="41"/>
                      </a:cubicBezTo>
                      <a:cubicBezTo>
                        <a:pt x="18" y="41"/>
                        <a:pt x="19" y="40"/>
                        <a:pt x="19" y="40"/>
                      </a:cubicBezTo>
                      <a:cubicBezTo>
                        <a:pt x="19" y="40"/>
                        <a:pt x="20" y="40"/>
                        <a:pt x="20" y="40"/>
                      </a:cubicBezTo>
                      <a:cubicBezTo>
                        <a:pt x="20" y="39"/>
                        <a:pt x="20" y="39"/>
                        <a:pt x="20" y="39"/>
                      </a:cubicBezTo>
                      <a:cubicBezTo>
                        <a:pt x="20" y="39"/>
                        <a:pt x="20" y="39"/>
                        <a:pt x="21" y="39"/>
                      </a:cubicBezTo>
                      <a:cubicBezTo>
                        <a:pt x="21" y="38"/>
                        <a:pt x="21" y="38"/>
                        <a:pt x="21" y="38"/>
                      </a:cubicBezTo>
                      <a:cubicBezTo>
                        <a:pt x="21" y="38"/>
                        <a:pt x="22" y="37"/>
                        <a:pt x="22" y="37"/>
                      </a:cubicBezTo>
                      <a:cubicBezTo>
                        <a:pt x="22" y="37"/>
                        <a:pt x="23" y="36"/>
                        <a:pt x="23" y="36"/>
                      </a:cubicBezTo>
                      <a:cubicBezTo>
                        <a:pt x="24" y="36"/>
                        <a:pt x="24" y="36"/>
                        <a:pt x="25" y="36"/>
                      </a:cubicBezTo>
                      <a:cubicBezTo>
                        <a:pt x="25" y="36"/>
                        <a:pt x="25" y="36"/>
                        <a:pt x="25" y="36"/>
                      </a:cubicBezTo>
                      <a:cubicBezTo>
                        <a:pt x="25" y="35"/>
                        <a:pt x="25" y="35"/>
                        <a:pt x="25" y="35"/>
                      </a:cubicBezTo>
                      <a:cubicBezTo>
                        <a:pt x="25" y="35"/>
                        <a:pt x="25" y="35"/>
                        <a:pt x="25" y="35"/>
                      </a:cubicBezTo>
                      <a:cubicBezTo>
                        <a:pt x="24" y="35"/>
                        <a:pt x="24" y="35"/>
                        <a:pt x="24" y="35"/>
                      </a:cubicBezTo>
                      <a:cubicBezTo>
                        <a:pt x="23" y="35"/>
                        <a:pt x="23" y="35"/>
                        <a:pt x="23" y="35"/>
                      </a:cubicBezTo>
                      <a:cubicBezTo>
                        <a:pt x="23" y="35"/>
                        <a:pt x="24" y="35"/>
                        <a:pt x="24" y="35"/>
                      </a:cubicBezTo>
                      <a:cubicBezTo>
                        <a:pt x="24" y="35"/>
                        <a:pt x="24" y="34"/>
                        <a:pt x="25" y="34"/>
                      </a:cubicBezTo>
                      <a:cubicBezTo>
                        <a:pt x="25" y="34"/>
                        <a:pt x="25" y="34"/>
                        <a:pt x="26" y="33"/>
                      </a:cubicBezTo>
                      <a:cubicBezTo>
                        <a:pt x="26" y="33"/>
                        <a:pt x="26" y="33"/>
                        <a:pt x="26" y="33"/>
                      </a:cubicBezTo>
                      <a:cubicBezTo>
                        <a:pt x="27" y="33"/>
                        <a:pt x="27" y="33"/>
                        <a:pt x="27" y="33"/>
                      </a:cubicBezTo>
                      <a:cubicBezTo>
                        <a:pt x="27" y="33"/>
                        <a:pt x="28" y="34"/>
                        <a:pt x="28" y="34"/>
                      </a:cubicBezTo>
                      <a:cubicBezTo>
                        <a:pt x="28" y="34"/>
                        <a:pt x="28" y="35"/>
                        <a:pt x="28" y="35"/>
                      </a:cubicBezTo>
                      <a:cubicBezTo>
                        <a:pt x="28" y="35"/>
                        <a:pt x="28" y="35"/>
                        <a:pt x="28" y="36"/>
                      </a:cubicBezTo>
                      <a:cubicBezTo>
                        <a:pt x="28" y="36"/>
                        <a:pt x="27" y="36"/>
                        <a:pt x="27" y="37"/>
                      </a:cubicBezTo>
                      <a:cubicBezTo>
                        <a:pt x="27" y="37"/>
                        <a:pt x="26" y="37"/>
                        <a:pt x="26" y="37"/>
                      </a:cubicBezTo>
                      <a:cubicBezTo>
                        <a:pt x="26" y="37"/>
                        <a:pt x="26" y="37"/>
                        <a:pt x="26" y="38"/>
                      </a:cubicBezTo>
                      <a:cubicBezTo>
                        <a:pt x="27" y="38"/>
                        <a:pt x="27" y="38"/>
                        <a:pt x="27" y="38"/>
                      </a:cubicBezTo>
                      <a:cubicBezTo>
                        <a:pt x="27" y="38"/>
                        <a:pt x="27" y="38"/>
                        <a:pt x="27" y="38"/>
                      </a:cubicBezTo>
                      <a:cubicBezTo>
                        <a:pt x="27" y="38"/>
                        <a:pt x="28" y="38"/>
                        <a:pt x="28" y="38"/>
                      </a:cubicBezTo>
                      <a:cubicBezTo>
                        <a:pt x="28" y="38"/>
                        <a:pt x="28" y="37"/>
                        <a:pt x="28" y="37"/>
                      </a:cubicBezTo>
                      <a:cubicBezTo>
                        <a:pt x="28" y="37"/>
                        <a:pt x="29" y="37"/>
                        <a:pt x="29" y="37"/>
                      </a:cubicBezTo>
                      <a:cubicBezTo>
                        <a:pt x="29" y="37"/>
                        <a:pt x="29" y="37"/>
                        <a:pt x="29" y="36"/>
                      </a:cubicBezTo>
                      <a:cubicBezTo>
                        <a:pt x="29" y="36"/>
                        <a:pt x="29" y="36"/>
                        <a:pt x="30" y="36"/>
                      </a:cubicBezTo>
                      <a:cubicBezTo>
                        <a:pt x="30" y="36"/>
                        <a:pt x="30" y="36"/>
                        <a:pt x="30" y="36"/>
                      </a:cubicBezTo>
                      <a:cubicBezTo>
                        <a:pt x="31" y="36"/>
                        <a:pt x="31" y="36"/>
                        <a:pt x="31" y="36"/>
                      </a:cubicBezTo>
                      <a:cubicBezTo>
                        <a:pt x="31" y="36"/>
                        <a:pt x="31" y="37"/>
                        <a:pt x="31" y="37"/>
                      </a:cubicBezTo>
                      <a:cubicBezTo>
                        <a:pt x="31" y="38"/>
                        <a:pt x="30" y="38"/>
                        <a:pt x="30" y="38"/>
                      </a:cubicBezTo>
                      <a:cubicBezTo>
                        <a:pt x="30" y="38"/>
                        <a:pt x="30" y="38"/>
                        <a:pt x="31" y="39"/>
                      </a:cubicBezTo>
                      <a:cubicBezTo>
                        <a:pt x="31" y="39"/>
                        <a:pt x="31" y="39"/>
                        <a:pt x="31" y="39"/>
                      </a:cubicBezTo>
                      <a:cubicBezTo>
                        <a:pt x="31" y="40"/>
                        <a:pt x="32" y="40"/>
                        <a:pt x="32" y="40"/>
                      </a:cubicBezTo>
                      <a:cubicBezTo>
                        <a:pt x="32" y="40"/>
                        <a:pt x="33" y="40"/>
                        <a:pt x="33" y="40"/>
                      </a:cubicBezTo>
                      <a:cubicBezTo>
                        <a:pt x="33" y="40"/>
                        <a:pt x="33" y="40"/>
                        <a:pt x="33" y="41"/>
                      </a:cubicBezTo>
                      <a:cubicBezTo>
                        <a:pt x="34" y="42"/>
                        <a:pt x="34" y="42"/>
                        <a:pt x="34" y="42"/>
                      </a:cubicBezTo>
                      <a:cubicBezTo>
                        <a:pt x="34" y="42"/>
                        <a:pt x="34" y="42"/>
                        <a:pt x="34" y="41"/>
                      </a:cubicBezTo>
                      <a:cubicBezTo>
                        <a:pt x="34" y="41"/>
                        <a:pt x="35" y="41"/>
                        <a:pt x="35" y="41"/>
                      </a:cubicBezTo>
                      <a:cubicBezTo>
                        <a:pt x="35" y="41"/>
                        <a:pt x="35" y="41"/>
                        <a:pt x="35" y="41"/>
                      </a:cubicBezTo>
                      <a:cubicBezTo>
                        <a:pt x="35" y="41"/>
                        <a:pt x="35" y="41"/>
                        <a:pt x="35" y="41"/>
                      </a:cubicBezTo>
                      <a:cubicBezTo>
                        <a:pt x="35" y="41"/>
                        <a:pt x="36" y="41"/>
                        <a:pt x="36" y="41"/>
                      </a:cubicBezTo>
                      <a:cubicBezTo>
                        <a:pt x="36" y="42"/>
                        <a:pt x="36" y="42"/>
                        <a:pt x="36" y="42"/>
                      </a:cubicBezTo>
                      <a:cubicBezTo>
                        <a:pt x="36" y="42"/>
                        <a:pt x="36" y="43"/>
                        <a:pt x="37" y="43"/>
                      </a:cubicBezTo>
                      <a:cubicBezTo>
                        <a:pt x="37" y="43"/>
                        <a:pt x="37" y="44"/>
                        <a:pt x="37" y="44"/>
                      </a:cubicBezTo>
                      <a:cubicBezTo>
                        <a:pt x="37" y="44"/>
                        <a:pt x="38" y="44"/>
                        <a:pt x="38" y="43"/>
                      </a:cubicBezTo>
                      <a:cubicBezTo>
                        <a:pt x="38" y="43"/>
                        <a:pt x="38" y="43"/>
                        <a:pt x="38" y="43"/>
                      </a:cubicBezTo>
                      <a:cubicBezTo>
                        <a:pt x="38" y="43"/>
                        <a:pt x="37" y="43"/>
                        <a:pt x="37" y="42"/>
                      </a:cubicBezTo>
                      <a:cubicBezTo>
                        <a:pt x="37" y="42"/>
                        <a:pt x="37" y="42"/>
                        <a:pt x="37" y="42"/>
                      </a:cubicBezTo>
                      <a:cubicBezTo>
                        <a:pt x="38" y="41"/>
                        <a:pt x="38" y="41"/>
                        <a:pt x="38" y="41"/>
                      </a:cubicBezTo>
                      <a:cubicBezTo>
                        <a:pt x="38" y="41"/>
                        <a:pt x="37" y="41"/>
                        <a:pt x="37" y="41"/>
                      </a:cubicBezTo>
                      <a:cubicBezTo>
                        <a:pt x="37" y="41"/>
                        <a:pt x="37" y="41"/>
                        <a:pt x="37" y="41"/>
                      </a:cubicBezTo>
                      <a:cubicBezTo>
                        <a:pt x="37" y="41"/>
                        <a:pt x="37" y="41"/>
                        <a:pt x="37" y="42"/>
                      </a:cubicBezTo>
                      <a:cubicBezTo>
                        <a:pt x="37" y="42"/>
                        <a:pt x="36" y="42"/>
                        <a:pt x="36" y="42"/>
                      </a:cubicBezTo>
                      <a:cubicBezTo>
                        <a:pt x="36" y="42"/>
                        <a:pt x="36" y="41"/>
                        <a:pt x="36" y="41"/>
                      </a:cubicBezTo>
                      <a:cubicBezTo>
                        <a:pt x="36" y="41"/>
                        <a:pt x="36" y="41"/>
                        <a:pt x="36" y="41"/>
                      </a:cubicBezTo>
                      <a:cubicBezTo>
                        <a:pt x="35" y="41"/>
                        <a:pt x="36" y="40"/>
                        <a:pt x="36" y="40"/>
                      </a:cubicBezTo>
                      <a:cubicBezTo>
                        <a:pt x="36" y="40"/>
                        <a:pt x="36" y="40"/>
                        <a:pt x="37" y="40"/>
                      </a:cubicBezTo>
                      <a:cubicBezTo>
                        <a:pt x="37" y="40"/>
                        <a:pt x="37" y="40"/>
                        <a:pt x="38" y="40"/>
                      </a:cubicBezTo>
                      <a:cubicBezTo>
                        <a:pt x="38" y="40"/>
                        <a:pt x="38" y="40"/>
                        <a:pt x="38" y="40"/>
                      </a:cubicBezTo>
                      <a:cubicBezTo>
                        <a:pt x="38" y="40"/>
                        <a:pt x="39" y="40"/>
                        <a:pt x="39" y="40"/>
                      </a:cubicBezTo>
                      <a:cubicBezTo>
                        <a:pt x="40" y="40"/>
                        <a:pt x="40" y="40"/>
                        <a:pt x="40" y="40"/>
                      </a:cubicBezTo>
                      <a:cubicBezTo>
                        <a:pt x="40" y="39"/>
                        <a:pt x="41" y="39"/>
                        <a:pt x="41" y="39"/>
                      </a:cubicBezTo>
                      <a:cubicBezTo>
                        <a:pt x="41" y="39"/>
                        <a:pt x="42" y="38"/>
                        <a:pt x="42" y="38"/>
                      </a:cubicBezTo>
                      <a:cubicBezTo>
                        <a:pt x="42" y="37"/>
                        <a:pt x="44" y="36"/>
                        <a:pt x="44" y="36"/>
                      </a:cubicBezTo>
                      <a:cubicBezTo>
                        <a:pt x="44" y="35"/>
                        <a:pt x="45" y="35"/>
                        <a:pt x="45" y="35"/>
                      </a:cubicBezTo>
                      <a:cubicBezTo>
                        <a:pt x="45" y="35"/>
                        <a:pt x="45" y="34"/>
                        <a:pt x="45" y="34"/>
                      </a:cubicBezTo>
                      <a:cubicBezTo>
                        <a:pt x="45" y="34"/>
                        <a:pt x="44" y="35"/>
                        <a:pt x="44" y="34"/>
                      </a:cubicBezTo>
                      <a:cubicBezTo>
                        <a:pt x="44" y="34"/>
                        <a:pt x="44" y="34"/>
                        <a:pt x="44" y="34"/>
                      </a:cubicBezTo>
                      <a:cubicBezTo>
                        <a:pt x="44" y="34"/>
                        <a:pt x="45" y="34"/>
                        <a:pt x="45" y="34"/>
                      </a:cubicBezTo>
                      <a:cubicBezTo>
                        <a:pt x="45" y="34"/>
                        <a:pt x="46" y="34"/>
                        <a:pt x="46" y="33"/>
                      </a:cubicBezTo>
                      <a:cubicBezTo>
                        <a:pt x="46" y="33"/>
                        <a:pt x="46" y="33"/>
                        <a:pt x="46" y="33"/>
                      </a:cubicBezTo>
                      <a:cubicBezTo>
                        <a:pt x="46" y="33"/>
                        <a:pt x="46" y="33"/>
                        <a:pt x="46" y="33"/>
                      </a:cubicBezTo>
                      <a:cubicBezTo>
                        <a:pt x="46" y="33"/>
                        <a:pt x="46" y="33"/>
                        <a:pt x="46" y="33"/>
                      </a:cubicBezTo>
                      <a:cubicBezTo>
                        <a:pt x="46" y="33"/>
                        <a:pt x="47" y="33"/>
                        <a:pt x="47" y="33"/>
                      </a:cubicBezTo>
                      <a:cubicBezTo>
                        <a:pt x="48" y="33"/>
                        <a:pt x="49" y="33"/>
                        <a:pt x="49" y="33"/>
                      </a:cubicBezTo>
                      <a:cubicBezTo>
                        <a:pt x="49" y="33"/>
                        <a:pt x="49" y="32"/>
                        <a:pt x="49" y="32"/>
                      </a:cubicBezTo>
                      <a:cubicBezTo>
                        <a:pt x="50" y="32"/>
                        <a:pt x="52" y="32"/>
                        <a:pt x="52" y="32"/>
                      </a:cubicBezTo>
                      <a:cubicBezTo>
                        <a:pt x="52" y="32"/>
                        <a:pt x="54" y="32"/>
                        <a:pt x="54" y="32"/>
                      </a:cubicBezTo>
                      <a:cubicBezTo>
                        <a:pt x="54" y="32"/>
                        <a:pt x="54" y="32"/>
                        <a:pt x="54" y="32"/>
                      </a:cubicBezTo>
                      <a:cubicBezTo>
                        <a:pt x="55" y="32"/>
                        <a:pt x="55" y="32"/>
                        <a:pt x="55" y="32"/>
                      </a:cubicBezTo>
                      <a:cubicBezTo>
                        <a:pt x="55" y="32"/>
                        <a:pt x="55" y="32"/>
                        <a:pt x="55" y="32"/>
                      </a:cubicBezTo>
                      <a:cubicBezTo>
                        <a:pt x="56" y="32"/>
                        <a:pt x="57" y="32"/>
                        <a:pt x="58" y="32"/>
                      </a:cubicBezTo>
                      <a:cubicBezTo>
                        <a:pt x="58" y="32"/>
                        <a:pt x="58" y="32"/>
                        <a:pt x="58" y="32"/>
                      </a:cubicBezTo>
                      <a:cubicBezTo>
                        <a:pt x="59" y="32"/>
                        <a:pt x="59" y="31"/>
                        <a:pt x="59" y="31"/>
                      </a:cubicBezTo>
                      <a:cubicBezTo>
                        <a:pt x="60" y="31"/>
                        <a:pt x="60" y="31"/>
                        <a:pt x="60" y="30"/>
                      </a:cubicBezTo>
                      <a:cubicBezTo>
                        <a:pt x="60" y="30"/>
                        <a:pt x="60" y="30"/>
                        <a:pt x="60" y="30"/>
                      </a:cubicBezTo>
                      <a:cubicBezTo>
                        <a:pt x="60" y="30"/>
                        <a:pt x="60" y="30"/>
                        <a:pt x="60" y="30"/>
                      </a:cubicBezTo>
                      <a:cubicBezTo>
                        <a:pt x="60" y="30"/>
                        <a:pt x="60" y="30"/>
                        <a:pt x="60" y="30"/>
                      </a:cubicBezTo>
                      <a:cubicBezTo>
                        <a:pt x="60" y="30"/>
                        <a:pt x="61" y="30"/>
                        <a:pt x="61" y="30"/>
                      </a:cubicBezTo>
                      <a:cubicBezTo>
                        <a:pt x="61" y="30"/>
                        <a:pt x="60" y="29"/>
                        <a:pt x="60" y="29"/>
                      </a:cubicBezTo>
                      <a:cubicBezTo>
                        <a:pt x="60" y="29"/>
                        <a:pt x="59" y="28"/>
                        <a:pt x="58" y="28"/>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38" name="Freeform 739">
                  <a:extLst>
                    <a:ext uri="{FF2B5EF4-FFF2-40B4-BE49-F238E27FC236}">
                      <a16:creationId xmlns:a16="http://schemas.microsoft.com/office/drawing/2014/main" id="{4BA7CF07-B54A-DF95-4EA3-7C775C6DADE8}"/>
                    </a:ext>
                  </a:extLst>
                </p:cNvPr>
                <p:cNvSpPr>
                  <a:spLocks noEditPoints="1"/>
                </p:cNvSpPr>
                <p:nvPr/>
              </p:nvSpPr>
              <p:spPr bwMode="auto">
                <a:xfrm>
                  <a:off x="9267825" y="5203825"/>
                  <a:ext cx="441325" cy="563563"/>
                </a:xfrm>
                <a:custGeom>
                  <a:avLst/>
                  <a:gdLst>
                    <a:gd name="T0" fmla="*/ 8 w 106"/>
                    <a:gd name="T1" fmla="*/ 42 h 135"/>
                    <a:gd name="T2" fmla="*/ 9 w 106"/>
                    <a:gd name="T3" fmla="*/ 41 h 135"/>
                    <a:gd name="T4" fmla="*/ 11 w 106"/>
                    <a:gd name="T5" fmla="*/ 40 h 135"/>
                    <a:gd name="T6" fmla="*/ 10 w 106"/>
                    <a:gd name="T7" fmla="*/ 41 h 135"/>
                    <a:gd name="T8" fmla="*/ 9 w 106"/>
                    <a:gd name="T9" fmla="*/ 42 h 135"/>
                    <a:gd name="T10" fmla="*/ 102 w 106"/>
                    <a:gd name="T11" fmla="*/ 104 h 135"/>
                    <a:gd name="T12" fmla="*/ 102 w 106"/>
                    <a:gd name="T13" fmla="*/ 109 h 135"/>
                    <a:gd name="T14" fmla="*/ 104 w 106"/>
                    <a:gd name="T15" fmla="*/ 101 h 135"/>
                    <a:gd name="T16" fmla="*/ 105 w 106"/>
                    <a:gd name="T17" fmla="*/ 120 h 135"/>
                    <a:gd name="T18" fmla="*/ 104 w 106"/>
                    <a:gd name="T19" fmla="*/ 119 h 135"/>
                    <a:gd name="T20" fmla="*/ 105 w 106"/>
                    <a:gd name="T21" fmla="*/ 124 h 135"/>
                    <a:gd name="T22" fmla="*/ 105 w 106"/>
                    <a:gd name="T23" fmla="*/ 121 h 135"/>
                    <a:gd name="T24" fmla="*/ 81 w 106"/>
                    <a:gd name="T25" fmla="*/ 130 h 135"/>
                    <a:gd name="T26" fmla="*/ 90 w 106"/>
                    <a:gd name="T27" fmla="*/ 133 h 135"/>
                    <a:gd name="T28" fmla="*/ 95 w 106"/>
                    <a:gd name="T29" fmla="*/ 131 h 135"/>
                    <a:gd name="T30" fmla="*/ 100 w 106"/>
                    <a:gd name="T31" fmla="*/ 128 h 135"/>
                    <a:gd name="T32" fmla="*/ 105 w 106"/>
                    <a:gd name="T33" fmla="*/ 125 h 135"/>
                    <a:gd name="T34" fmla="*/ 103 w 106"/>
                    <a:gd name="T35" fmla="*/ 121 h 135"/>
                    <a:gd name="T36" fmla="*/ 103 w 106"/>
                    <a:gd name="T37" fmla="*/ 117 h 135"/>
                    <a:gd name="T38" fmla="*/ 102 w 106"/>
                    <a:gd name="T39" fmla="*/ 112 h 135"/>
                    <a:gd name="T40" fmla="*/ 101 w 106"/>
                    <a:gd name="T41" fmla="*/ 108 h 135"/>
                    <a:gd name="T42" fmla="*/ 98 w 106"/>
                    <a:gd name="T43" fmla="*/ 103 h 135"/>
                    <a:gd name="T44" fmla="*/ 95 w 106"/>
                    <a:gd name="T45" fmla="*/ 97 h 135"/>
                    <a:gd name="T46" fmla="*/ 89 w 106"/>
                    <a:gd name="T47" fmla="*/ 94 h 135"/>
                    <a:gd name="T48" fmla="*/ 89 w 106"/>
                    <a:gd name="T49" fmla="*/ 91 h 135"/>
                    <a:gd name="T50" fmla="*/ 87 w 106"/>
                    <a:gd name="T51" fmla="*/ 88 h 135"/>
                    <a:gd name="T52" fmla="*/ 86 w 106"/>
                    <a:gd name="T53" fmla="*/ 84 h 135"/>
                    <a:gd name="T54" fmla="*/ 85 w 106"/>
                    <a:gd name="T55" fmla="*/ 84 h 135"/>
                    <a:gd name="T56" fmla="*/ 82 w 106"/>
                    <a:gd name="T57" fmla="*/ 82 h 135"/>
                    <a:gd name="T58" fmla="*/ 81 w 106"/>
                    <a:gd name="T59" fmla="*/ 84 h 135"/>
                    <a:gd name="T60" fmla="*/ 78 w 106"/>
                    <a:gd name="T61" fmla="*/ 81 h 135"/>
                    <a:gd name="T62" fmla="*/ 77 w 106"/>
                    <a:gd name="T63" fmla="*/ 77 h 135"/>
                    <a:gd name="T64" fmla="*/ 76 w 106"/>
                    <a:gd name="T65" fmla="*/ 73 h 135"/>
                    <a:gd name="T66" fmla="*/ 73 w 106"/>
                    <a:gd name="T67" fmla="*/ 71 h 135"/>
                    <a:gd name="T68" fmla="*/ 73 w 106"/>
                    <a:gd name="T69" fmla="*/ 68 h 135"/>
                    <a:gd name="T70" fmla="*/ 70 w 106"/>
                    <a:gd name="T71" fmla="*/ 67 h 135"/>
                    <a:gd name="T72" fmla="*/ 66 w 106"/>
                    <a:gd name="T73" fmla="*/ 65 h 135"/>
                    <a:gd name="T74" fmla="*/ 62 w 106"/>
                    <a:gd name="T75" fmla="*/ 61 h 135"/>
                    <a:gd name="T76" fmla="*/ 56 w 106"/>
                    <a:gd name="T77" fmla="*/ 58 h 135"/>
                    <a:gd name="T78" fmla="*/ 54 w 106"/>
                    <a:gd name="T79" fmla="*/ 53 h 135"/>
                    <a:gd name="T80" fmla="*/ 54 w 106"/>
                    <a:gd name="T81" fmla="*/ 47 h 135"/>
                    <a:gd name="T82" fmla="*/ 51 w 106"/>
                    <a:gd name="T83" fmla="*/ 42 h 135"/>
                    <a:gd name="T84" fmla="*/ 50 w 106"/>
                    <a:gd name="T85" fmla="*/ 36 h 135"/>
                    <a:gd name="T86" fmla="*/ 50 w 106"/>
                    <a:gd name="T87" fmla="*/ 30 h 135"/>
                    <a:gd name="T88" fmla="*/ 45 w 106"/>
                    <a:gd name="T89" fmla="*/ 27 h 135"/>
                    <a:gd name="T90" fmla="*/ 42 w 106"/>
                    <a:gd name="T91" fmla="*/ 25 h 135"/>
                    <a:gd name="T92" fmla="*/ 38 w 106"/>
                    <a:gd name="T93" fmla="*/ 23 h 135"/>
                    <a:gd name="T94" fmla="*/ 37 w 106"/>
                    <a:gd name="T95" fmla="*/ 18 h 135"/>
                    <a:gd name="T96" fmla="*/ 36 w 106"/>
                    <a:gd name="T97" fmla="*/ 13 h 135"/>
                    <a:gd name="T98" fmla="*/ 34 w 106"/>
                    <a:gd name="T99" fmla="*/ 9 h 135"/>
                    <a:gd name="T100" fmla="*/ 32 w 106"/>
                    <a:gd name="T101" fmla="*/ 2 h 135"/>
                    <a:gd name="T102" fmla="*/ 29 w 106"/>
                    <a:gd name="T103" fmla="*/ 2 h 135"/>
                    <a:gd name="T104" fmla="*/ 27 w 106"/>
                    <a:gd name="T105" fmla="*/ 7 h 135"/>
                    <a:gd name="T106" fmla="*/ 26 w 106"/>
                    <a:gd name="T107" fmla="*/ 9 h 135"/>
                    <a:gd name="T108" fmla="*/ 25 w 106"/>
                    <a:gd name="T109" fmla="*/ 13 h 135"/>
                    <a:gd name="T110" fmla="*/ 25 w 106"/>
                    <a:gd name="T111" fmla="*/ 15 h 135"/>
                    <a:gd name="T112" fmla="*/ 23 w 106"/>
                    <a:gd name="T113" fmla="*/ 21 h 135"/>
                    <a:gd name="T114" fmla="*/ 24 w 106"/>
                    <a:gd name="T115" fmla="*/ 28 h 135"/>
                    <a:gd name="T116" fmla="*/ 23 w 106"/>
                    <a:gd name="T117" fmla="*/ 36 h 135"/>
                    <a:gd name="T118" fmla="*/ 20 w 106"/>
                    <a:gd name="T119" fmla="*/ 44 h 135"/>
                    <a:gd name="T120" fmla="*/ 13 w 106"/>
                    <a:gd name="T121" fmla="*/ 49 h 135"/>
                    <a:gd name="T122" fmla="*/ 7 w 106"/>
                    <a:gd name="T123" fmla="*/ 44 h 135"/>
                    <a:gd name="T124" fmla="*/ 0 w 106"/>
                    <a:gd name="T125" fmla="*/ 11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 h="135">
                      <a:moveTo>
                        <a:pt x="9" y="42"/>
                      </a:moveTo>
                      <a:cubicBezTo>
                        <a:pt x="9" y="42"/>
                        <a:pt x="9" y="42"/>
                        <a:pt x="9" y="42"/>
                      </a:cubicBezTo>
                      <a:cubicBezTo>
                        <a:pt x="9" y="42"/>
                        <a:pt x="9" y="43"/>
                        <a:pt x="8" y="43"/>
                      </a:cubicBezTo>
                      <a:cubicBezTo>
                        <a:pt x="8" y="43"/>
                        <a:pt x="8" y="43"/>
                        <a:pt x="8" y="43"/>
                      </a:cubicBezTo>
                      <a:cubicBezTo>
                        <a:pt x="8" y="43"/>
                        <a:pt x="8" y="43"/>
                        <a:pt x="8" y="43"/>
                      </a:cubicBezTo>
                      <a:cubicBezTo>
                        <a:pt x="8" y="42"/>
                        <a:pt x="8" y="42"/>
                        <a:pt x="8" y="42"/>
                      </a:cubicBezTo>
                      <a:cubicBezTo>
                        <a:pt x="8" y="42"/>
                        <a:pt x="8" y="43"/>
                        <a:pt x="8" y="43"/>
                      </a:cubicBezTo>
                      <a:cubicBezTo>
                        <a:pt x="8" y="42"/>
                        <a:pt x="8" y="42"/>
                        <a:pt x="8" y="42"/>
                      </a:cubicBezTo>
                      <a:cubicBezTo>
                        <a:pt x="8" y="42"/>
                        <a:pt x="8" y="42"/>
                        <a:pt x="8" y="42"/>
                      </a:cubicBezTo>
                      <a:cubicBezTo>
                        <a:pt x="8" y="42"/>
                        <a:pt x="8" y="42"/>
                        <a:pt x="8" y="42"/>
                      </a:cubicBezTo>
                      <a:cubicBezTo>
                        <a:pt x="8" y="42"/>
                        <a:pt x="8" y="42"/>
                        <a:pt x="8" y="42"/>
                      </a:cubicBezTo>
                      <a:cubicBezTo>
                        <a:pt x="8" y="42"/>
                        <a:pt x="8" y="41"/>
                        <a:pt x="8" y="41"/>
                      </a:cubicBezTo>
                      <a:cubicBezTo>
                        <a:pt x="8" y="41"/>
                        <a:pt x="8" y="41"/>
                        <a:pt x="8" y="41"/>
                      </a:cubicBezTo>
                      <a:cubicBezTo>
                        <a:pt x="8" y="41"/>
                        <a:pt x="8" y="41"/>
                        <a:pt x="8" y="41"/>
                      </a:cubicBezTo>
                      <a:cubicBezTo>
                        <a:pt x="8" y="41"/>
                        <a:pt x="8" y="41"/>
                        <a:pt x="8" y="41"/>
                      </a:cubicBezTo>
                      <a:cubicBezTo>
                        <a:pt x="9" y="41"/>
                        <a:pt x="9" y="41"/>
                        <a:pt x="9" y="41"/>
                      </a:cubicBezTo>
                      <a:cubicBezTo>
                        <a:pt x="9" y="41"/>
                        <a:pt x="9" y="41"/>
                        <a:pt x="9" y="41"/>
                      </a:cubicBezTo>
                      <a:cubicBezTo>
                        <a:pt x="9" y="41"/>
                        <a:pt x="9" y="41"/>
                        <a:pt x="9" y="41"/>
                      </a:cubicBezTo>
                      <a:cubicBezTo>
                        <a:pt x="9" y="40"/>
                        <a:pt x="10" y="40"/>
                        <a:pt x="10" y="40"/>
                      </a:cubicBezTo>
                      <a:cubicBezTo>
                        <a:pt x="10" y="40"/>
                        <a:pt x="10" y="40"/>
                        <a:pt x="10" y="40"/>
                      </a:cubicBezTo>
                      <a:cubicBezTo>
                        <a:pt x="10" y="40"/>
                        <a:pt x="10" y="40"/>
                        <a:pt x="10" y="40"/>
                      </a:cubicBezTo>
                      <a:cubicBezTo>
                        <a:pt x="10" y="40"/>
                        <a:pt x="10" y="40"/>
                        <a:pt x="10" y="40"/>
                      </a:cubicBezTo>
                      <a:cubicBezTo>
                        <a:pt x="10" y="40"/>
                        <a:pt x="11" y="40"/>
                        <a:pt x="11" y="40"/>
                      </a:cubicBezTo>
                      <a:cubicBezTo>
                        <a:pt x="11" y="40"/>
                        <a:pt x="11" y="40"/>
                        <a:pt x="11" y="40"/>
                      </a:cubicBezTo>
                      <a:cubicBezTo>
                        <a:pt x="11" y="40"/>
                        <a:pt x="11" y="40"/>
                        <a:pt x="11" y="41"/>
                      </a:cubicBezTo>
                      <a:cubicBezTo>
                        <a:pt x="11" y="41"/>
                        <a:pt x="11" y="41"/>
                        <a:pt x="11" y="41"/>
                      </a:cubicBezTo>
                      <a:cubicBezTo>
                        <a:pt x="11" y="41"/>
                        <a:pt x="11" y="41"/>
                        <a:pt x="11" y="41"/>
                      </a:cubicBezTo>
                      <a:cubicBezTo>
                        <a:pt x="12" y="41"/>
                        <a:pt x="11" y="41"/>
                        <a:pt x="11" y="41"/>
                      </a:cubicBezTo>
                      <a:cubicBezTo>
                        <a:pt x="11" y="41"/>
                        <a:pt x="11" y="41"/>
                        <a:pt x="11" y="41"/>
                      </a:cubicBezTo>
                      <a:cubicBezTo>
                        <a:pt x="11" y="41"/>
                        <a:pt x="11" y="41"/>
                        <a:pt x="10" y="41"/>
                      </a:cubicBezTo>
                      <a:cubicBezTo>
                        <a:pt x="10" y="41"/>
                        <a:pt x="10" y="41"/>
                        <a:pt x="10" y="41"/>
                      </a:cubicBezTo>
                      <a:cubicBezTo>
                        <a:pt x="10" y="41"/>
                        <a:pt x="10" y="41"/>
                        <a:pt x="10" y="41"/>
                      </a:cubicBezTo>
                      <a:cubicBezTo>
                        <a:pt x="10" y="41"/>
                        <a:pt x="10" y="41"/>
                        <a:pt x="10" y="41"/>
                      </a:cubicBezTo>
                      <a:cubicBezTo>
                        <a:pt x="10" y="42"/>
                        <a:pt x="10" y="42"/>
                        <a:pt x="10" y="42"/>
                      </a:cubicBezTo>
                      <a:cubicBezTo>
                        <a:pt x="10" y="42"/>
                        <a:pt x="10" y="42"/>
                        <a:pt x="10" y="42"/>
                      </a:cubicBezTo>
                      <a:cubicBezTo>
                        <a:pt x="10" y="42"/>
                        <a:pt x="10" y="42"/>
                        <a:pt x="10"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lose/>
                      <a:moveTo>
                        <a:pt x="103" y="102"/>
                      </a:moveTo>
                      <a:cubicBezTo>
                        <a:pt x="103" y="102"/>
                        <a:pt x="104" y="102"/>
                        <a:pt x="104" y="102"/>
                      </a:cubicBezTo>
                      <a:cubicBezTo>
                        <a:pt x="103" y="103"/>
                        <a:pt x="103" y="103"/>
                        <a:pt x="103" y="103"/>
                      </a:cubicBezTo>
                      <a:cubicBezTo>
                        <a:pt x="103" y="103"/>
                        <a:pt x="103" y="103"/>
                        <a:pt x="103" y="103"/>
                      </a:cubicBezTo>
                      <a:cubicBezTo>
                        <a:pt x="103" y="103"/>
                        <a:pt x="103" y="104"/>
                        <a:pt x="103" y="104"/>
                      </a:cubicBezTo>
                      <a:cubicBezTo>
                        <a:pt x="103" y="104"/>
                        <a:pt x="102" y="104"/>
                        <a:pt x="102" y="104"/>
                      </a:cubicBezTo>
                      <a:cubicBezTo>
                        <a:pt x="102" y="104"/>
                        <a:pt x="102" y="104"/>
                        <a:pt x="102" y="104"/>
                      </a:cubicBezTo>
                      <a:cubicBezTo>
                        <a:pt x="102" y="104"/>
                        <a:pt x="102" y="104"/>
                        <a:pt x="102" y="104"/>
                      </a:cubicBezTo>
                      <a:cubicBezTo>
                        <a:pt x="102" y="104"/>
                        <a:pt x="102" y="104"/>
                        <a:pt x="102" y="105"/>
                      </a:cubicBezTo>
                      <a:cubicBezTo>
                        <a:pt x="102" y="105"/>
                        <a:pt x="102" y="105"/>
                        <a:pt x="102" y="105"/>
                      </a:cubicBezTo>
                      <a:cubicBezTo>
                        <a:pt x="102" y="106"/>
                        <a:pt x="102" y="106"/>
                        <a:pt x="102" y="106"/>
                      </a:cubicBezTo>
                      <a:cubicBezTo>
                        <a:pt x="102" y="106"/>
                        <a:pt x="102" y="106"/>
                        <a:pt x="102" y="106"/>
                      </a:cubicBezTo>
                      <a:cubicBezTo>
                        <a:pt x="102" y="107"/>
                        <a:pt x="102" y="107"/>
                        <a:pt x="102" y="107"/>
                      </a:cubicBezTo>
                      <a:cubicBezTo>
                        <a:pt x="102" y="108"/>
                        <a:pt x="102" y="108"/>
                        <a:pt x="102" y="109"/>
                      </a:cubicBezTo>
                      <a:cubicBezTo>
                        <a:pt x="102" y="109"/>
                        <a:pt x="102" y="109"/>
                        <a:pt x="102" y="109"/>
                      </a:cubicBezTo>
                      <a:cubicBezTo>
                        <a:pt x="102" y="108"/>
                        <a:pt x="102" y="108"/>
                        <a:pt x="102" y="108"/>
                      </a:cubicBezTo>
                      <a:cubicBezTo>
                        <a:pt x="102" y="108"/>
                        <a:pt x="102" y="108"/>
                        <a:pt x="103" y="108"/>
                      </a:cubicBezTo>
                      <a:cubicBezTo>
                        <a:pt x="103" y="107"/>
                        <a:pt x="103" y="106"/>
                        <a:pt x="103" y="106"/>
                      </a:cubicBezTo>
                      <a:cubicBezTo>
                        <a:pt x="103" y="106"/>
                        <a:pt x="103" y="105"/>
                        <a:pt x="103" y="105"/>
                      </a:cubicBezTo>
                      <a:cubicBezTo>
                        <a:pt x="103" y="105"/>
                        <a:pt x="104" y="105"/>
                        <a:pt x="104" y="105"/>
                      </a:cubicBezTo>
                      <a:cubicBezTo>
                        <a:pt x="104" y="104"/>
                        <a:pt x="104" y="103"/>
                        <a:pt x="104" y="103"/>
                      </a:cubicBezTo>
                      <a:cubicBezTo>
                        <a:pt x="104" y="102"/>
                        <a:pt x="104" y="102"/>
                        <a:pt x="104" y="102"/>
                      </a:cubicBezTo>
                      <a:cubicBezTo>
                        <a:pt x="104" y="101"/>
                        <a:pt x="104" y="101"/>
                        <a:pt x="104" y="101"/>
                      </a:cubicBezTo>
                      <a:cubicBezTo>
                        <a:pt x="104" y="101"/>
                        <a:pt x="103" y="101"/>
                        <a:pt x="103" y="101"/>
                      </a:cubicBezTo>
                      <a:cubicBezTo>
                        <a:pt x="103" y="101"/>
                        <a:pt x="103" y="101"/>
                        <a:pt x="103" y="101"/>
                      </a:cubicBezTo>
                      <a:cubicBezTo>
                        <a:pt x="103" y="101"/>
                        <a:pt x="103" y="101"/>
                        <a:pt x="103" y="102"/>
                      </a:cubicBezTo>
                      <a:cubicBezTo>
                        <a:pt x="103" y="102"/>
                        <a:pt x="103" y="102"/>
                        <a:pt x="103" y="102"/>
                      </a:cubicBezTo>
                      <a:cubicBezTo>
                        <a:pt x="103" y="102"/>
                        <a:pt x="103" y="102"/>
                        <a:pt x="103" y="102"/>
                      </a:cubicBezTo>
                      <a:close/>
                      <a:moveTo>
                        <a:pt x="104" y="119"/>
                      </a:moveTo>
                      <a:cubicBezTo>
                        <a:pt x="104" y="119"/>
                        <a:pt x="104" y="119"/>
                        <a:pt x="105" y="120"/>
                      </a:cubicBezTo>
                      <a:cubicBezTo>
                        <a:pt x="105" y="120"/>
                        <a:pt x="105" y="120"/>
                        <a:pt x="105" y="120"/>
                      </a:cubicBezTo>
                      <a:cubicBezTo>
                        <a:pt x="105" y="120"/>
                        <a:pt x="105" y="120"/>
                        <a:pt x="105" y="120"/>
                      </a:cubicBezTo>
                      <a:cubicBezTo>
                        <a:pt x="105" y="120"/>
                        <a:pt x="105" y="120"/>
                        <a:pt x="105" y="120"/>
                      </a:cubicBezTo>
                      <a:cubicBezTo>
                        <a:pt x="105" y="120"/>
                        <a:pt x="105" y="120"/>
                        <a:pt x="105" y="119"/>
                      </a:cubicBezTo>
                      <a:cubicBezTo>
                        <a:pt x="105" y="119"/>
                        <a:pt x="105" y="119"/>
                        <a:pt x="105" y="119"/>
                      </a:cubicBezTo>
                      <a:cubicBezTo>
                        <a:pt x="105" y="119"/>
                        <a:pt x="105" y="119"/>
                        <a:pt x="105" y="119"/>
                      </a:cubicBezTo>
                      <a:cubicBezTo>
                        <a:pt x="105" y="119"/>
                        <a:pt x="105" y="118"/>
                        <a:pt x="105" y="118"/>
                      </a:cubicBezTo>
                      <a:cubicBezTo>
                        <a:pt x="105" y="118"/>
                        <a:pt x="105" y="118"/>
                        <a:pt x="105" y="118"/>
                      </a:cubicBezTo>
                      <a:cubicBezTo>
                        <a:pt x="105" y="118"/>
                        <a:pt x="105" y="118"/>
                        <a:pt x="104" y="119"/>
                      </a:cubicBezTo>
                      <a:close/>
                      <a:moveTo>
                        <a:pt x="105" y="121"/>
                      </a:moveTo>
                      <a:cubicBezTo>
                        <a:pt x="105" y="121"/>
                        <a:pt x="105" y="121"/>
                        <a:pt x="105" y="121"/>
                      </a:cubicBezTo>
                      <a:cubicBezTo>
                        <a:pt x="105" y="122"/>
                        <a:pt x="105" y="122"/>
                        <a:pt x="105" y="122"/>
                      </a:cubicBezTo>
                      <a:cubicBezTo>
                        <a:pt x="105" y="122"/>
                        <a:pt x="105" y="123"/>
                        <a:pt x="105" y="123"/>
                      </a:cubicBezTo>
                      <a:cubicBezTo>
                        <a:pt x="105" y="123"/>
                        <a:pt x="105" y="123"/>
                        <a:pt x="105" y="123"/>
                      </a:cubicBezTo>
                      <a:cubicBezTo>
                        <a:pt x="105" y="123"/>
                        <a:pt x="104" y="123"/>
                        <a:pt x="104" y="123"/>
                      </a:cubicBezTo>
                      <a:cubicBezTo>
                        <a:pt x="104" y="123"/>
                        <a:pt x="104" y="123"/>
                        <a:pt x="104" y="123"/>
                      </a:cubicBezTo>
                      <a:cubicBezTo>
                        <a:pt x="105" y="123"/>
                        <a:pt x="105" y="123"/>
                        <a:pt x="105" y="124"/>
                      </a:cubicBezTo>
                      <a:cubicBezTo>
                        <a:pt x="105" y="124"/>
                        <a:pt x="105" y="124"/>
                        <a:pt x="105" y="123"/>
                      </a:cubicBezTo>
                      <a:cubicBezTo>
                        <a:pt x="105" y="123"/>
                        <a:pt x="105" y="123"/>
                        <a:pt x="105" y="123"/>
                      </a:cubicBezTo>
                      <a:cubicBezTo>
                        <a:pt x="105" y="123"/>
                        <a:pt x="105" y="123"/>
                        <a:pt x="105" y="123"/>
                      </a:cubicBezTo>
                      <a:cubicBezTo>
                        <a:pt x="105" y="122"/>
                        <a:pt x="105" y="122"/>
                        <a:pt x="105" y="122"/>
                      </a:cubicBezTo>
                      <a:cubicBezTo>
                        <a:pt x="105" y="122"/>
                        <a:pt x="105" y="122"/>
                        <a:pt x="105" y="122"/>
                      </a:cubicBezTo>
                      <a:cubicBezTo>
                        <a:pt x="105" y="122"/>
                        <a:pt x="105" y="122"/>
                        <a:pt x="106" y="121"/>
                      </a:cubicBezTo>
                      <a:cubicBezTo>
                        <a:pt x="106" y="121"/>
                        <a:pt x="106" y="121"/>
                        <a:pt x="105" y="121"/>
                      </a:cubicBezTo>
                      <a:cubicBezTo>
                        <a:pt x="105" y="121"/>
                        <a:pt x="105" y="121"/>
                        <a:pt x="105" y="121"/>
                      </a:cubicBezTo>
                      <a:cubicBezTo>
                        <a:pt x="105" y="121"/>
                        <a:pt x="105" y="121"/>
                        <a:pt x="105" y="121"/>
                      </a:cubicBezTo>
                      <a:cubicBezTo>
                        <a:pt x="105" y="121"/>
                        <a:pt x="105" y="121"/>
                        <a:pt x="105" y="121"/>
                      </a:cubicBezTo>
                      <a:close/>
                      <a:moveTo>
                        <a:pt x="74" y="133"/>
                      </a:moveTo>
                      <a:cubicBezTo>
                        <a:pt x="75" y="133"/>
                        <a:pt x="76" y="132"/>
                        <a:pt x="76" y="132"/>
                      </a:cubicBezTo>
                      <a:cubicBezTo>
                        <a:pt x="76" y="131"/>
                        <a:pt x="77" y="131"/>
                        <a:pt x="77" y="131"/>
                      </a:cubicBezTo>
                      <a:cubicBezTo>
                        <a:pt x="77" y="130"/>
                        <a:pt x="78" y="130"/>
                        <a:pt x="78" y="130"/>
                      </a:cubicBezTo>
                      <a:cubicBezTo>
                        <a:pt x="78" y="130"/>
                        <a:pt x="79" y="130"/>
                        <a:pt x="79" y="130"/>
                      </a:cubicBezTo>
                      <a:cubicBezTo>
                        <a:pt x="80" y="130"/>
                        <a:pt x="81" y="130"/>
                        <a:pt x="81" y="130"/>
                      </a:cubicBezTo>
                      <a:cubicBezTo>
                        <a:pt x="81" y="130"/>
                        <a:pt x="83" y="130"/>
                        <a:pt x="83" y="130"/>
                      </a:cubicBezTo>
                      <a:cubicBezTo>
                        <a:pt x="83" y="130"/>
                        <a:pt x="84" y="130"/>
                        <a:pt x="84" y="130"/>
                      </a:cubicBezTo>
                      <a:cubicBezTo>
                        <a:pt x="84" y="130"/>
                        <a:pt x="85" y="130"/>
                        <a:pt x="85" y="131"/>
                      </a:cubicBezTo>
                      <a:cubicBezTo>
                        <a:pt x="86" y="131"/>
                        <a:pt x="87" y="130"/>
                        <a:pt x="87" y="130"/>
                      </a:cubicBezTo>
                      <a:cubicBezTo>
                        <a:pt x="87" y="130"/>
                        <a:pt x="88" y="131"/>
                        <a:pt x="88" y="131"/>
                      </a:cubicBezTo>
                      <a:cubicBezTo>
                        <a:pt x="88" y="131"/>
                        <a:pt x="88" y="132"/>
                        <a:pt x="89" y="132"/>
                      </a:cubicBezTo>
                      <a:cubicBezTo>
                        <a:pt x="89" y="132"/>
                        <a:pt x="89" y="132"/>
                        <a:pt x="90" y="132"/>
                      </a:cubicBezTo>
                      <a:cubicBezTo>
                        <a:pt x="90" y="133"/>
                        <a:pt x="90" y="133"/>
                        <a:pt x="90" y="133"/>
                      </a:cubicBezTo>
                      <a:cubicBezTo>
                        <a:pt x="90" y="135"/>
                        <a:pt x="90" y="135"/>
                        <a:pt x="90" y="135"/>
                      </a:cubicBezTo>
                      <a:cubicBezTo>
                        <a:pt x="90" y="135"/>
                        <a:pt x="91" y="134"/>
                        <a:pt x="92" y="133"/>
                      </a:cubicBezTo>
                      <a:cubicBezTo>
                        <a:pt x="92" y="133"/>
                        <a:pt x="92" y="133"/>
                        <a:pt x="92" y="133"/>
                      </a:cubicBezTo>
                      <a:cubicBezTo>
                        <a:pt x="92" y="133"/>
                        <a:pt x="92" y="132"/>
                        <a:pt x="93" y="132"/>
                      </a:cubicBezTo>
                      <a:cubicBezTo>
                        <a:pt x="93" y="132"/>
                        <a:pt x="93" y="133"/>
                        <a:pt x="93" y="133"/>
                      </a:cubicBezTo>
                      <a:cubicBezTo>
                        <a:pt x="94" y="133"/>
                        <a:pt x="94" y="133"/>
                        <a:pt x="95" y="133"/>
                      </a:cubicBezTo>
                      <a:cubicBezTo>
                        <a:pt x="95" y="132"/>
                        <a:pt x="95" y="132"/>
                        <a:pt x="95" y="132"/>
                      </a:cubicBezTo>
                      <a:cubicBezTo>
                        <a:pt x="95" y="132"/>
                        <a:pt x="95" y="131"/>
                        <a:pt x="95" y="131"/>
                      </a:cubicBezTo>
                      <a:cubicBezTo>
                        <a:pt x="95" y="130"/>
                        <a:pt x="95" y="130"/>
                        <a:pt x="95" y="130"/>
                      </a:cubicBezTo>
                      <a:cubicBezTo>
                        <a:pt x="95" y="130"/>
                        <a:pt x="95" y="129"/>
                        <a:pt x="95" y="129"/>
                      </a:cubicBezTo>
                      <a:cubicBezTo>
                        <a:pt x="95" y="129"/>
                        <a:pt x="96" y="129"/>
                        <a:pt x="97" y="129"/>
                      </a:cubicBezTo>
                      <a:cubicBezTo>
                        <a:pt x="97" y="129"/>
                        <a:pt x="97" y="128"/>
                        <a:pt x="98" y="128"/>
                      </a:cubicBezTo>
                      <a:cubicBezTo>
                        <a:pt x="98" y="128"/>
                        <a:pt x="98" y="128"/>
                        <a:pt x="98" y="128"/>
                      </a:cubicBezTo>
                      <a:cubicBezTo>
                        <a:pt x="99" y="128"/>
                        <a:pt x="99" y="128"/>
                        <a:pt x="99" y="128"/>
                      </a:cubicBezTo>
                      <a:cubicBezTo>
                        <a:pt x="99" y="128"/>
                        <a:pt x="99" y="128"/>
                        <a:pt x="99" y="128"/>
                      </a:cubicBezTo>
                      <a:cubicBezTo>
                        <a:pt x="99" y="127"/>
                        <a:pt x="100" y="128"/>
                        <a:pt x="100" y="128"/>
                      </a:cubicBezTo>
                      <a:cubicBezTo>
                        <a:pt x="100" y="128"/>
                        <a:pt x="101" y="128"/>
                        <a:pt x="101" y="128"/>
                      </a:cubicBezTo>
                      <a:cubicBezTo>
                        <a:pt x="102" y="128"/>
                        <a:pt x="102" y="128"/>
                        <a:pt x="102" y="128"/>
                      </a:cubicBezTo>
                      <a:cubicBezTo>
                        <a:pt x="102" y="128"/>
                        <a:pt x="103" y="128"/>
                        <a:pt x="103" y="127"/>
                      </a:cubicBezTo>
                      <a:cubicBezTo>
                        <a:pt x="103" y="127"/>
                        <a:pt x="104" y="127"/>
                        <a:pt x="104" y="127"/>
                      </a:cubicBezTo>
                      <a:cubicBezTo>
                        <a:pt x="104" y="127"/>
                        <a:pt x="105" y="127"/>
                        <a:pt x="105" y="127"/>
                      </a:cubicBezTo>
                      <a:cubicBezTo>
                        <a:pt x="105" y="127"/>
                        <a:pt x="105" y="127"/>
                        <a:pt x="105" y="127"/>
                      </a:cubicBezTo>
                      <a:cubicBezTo>
                        <a:pt x="105" y="127"/>
                        <a:pt x="105" y="126"/>
                        <a:pt x="105" y="126"/>
                      </a:cubicBezTo>
                      <a:cubicBezTo>
                        <a:pt x="105" y="126"/>
                        <a:pt x="105" y="125"/>
                        <a:pt x="105" y="125"/>
                      </a:cubicBezTo>
                      <a:cubicBezTo>
                        <a:pt x="105" y="125"/>
                        <a:pt x="105" y="125"/>
                        <a:pt x="104" y="125"/>
                      </a:cubicBezTo>
                      <a:cubicBezTo>
                        <a:pt x="104" y="125"/>
                        <a:pt x="104" y="125"/>
                        <a:pt x="104" y="125"/>
                      </a:cubicBezTo>
                      <a:cubicBezTo>
                        <a:pt x="104" y="124"/>
                        <a:pt x="104" y="124"/>
                        <a:pt x="104" y="124"/>
                      </a:cubicBezTo>
                      <a:cubicBezTo>
                        <a:pt x="104" y="124"/>
                        <a:pt x="104" y="124"/>
                        <a:pt x="104" y="124"/>
                      </a:cubicBezTo>
                      <a:cubicBezTo>
                        <a:pt x="104" y="124"/>
                        <a:pt x="104" y="123"/>
                        <a:pt x="104" y="123"/>
                      </a:cubicBezTo>
                      <a:cubicBezTo>
                        <a:pt x="104" y="123"/>
                        <a:pt x="104" y="123"/>
                        <a:pt x="104" y="122"/>
                      </a:cubicBezTo>
                      <a:cubicBezTo>
                        <a:pt x="104" y="122"/>
                        <a:pt x="104" y="122"/>
                        <a:pt x="103" y="122"/>
                      </a:cubicBezTo>
                      <a:cubicBezTo>
                        <a:pt x="103" y="121"/>
                        <a:pt x="103" y="121"/>
                        <a:pt x="103" y="121"/>
                      </a:cubicBezTo>
                      <a:cubicBezTo>
                        <a:pt x="103" y="121"/>
                        <a:pt x="103" y="121"/>
                        <a:pt x="102" y="120"/>
                      </a:cubicBezTo>
                      <a:cubicBezTo>
                        <a:pt x="102" y="120"/>
                        <a:pt x="102" y="120"/>
                        <a:pt x="102" y="120"/>
                      </a:cubicBezTo>
                      <a:cubicBezTo>
                        <a:pt x="102" y="119"/>
                        <a:pt x="102" y="120"/>
                        <a:pt x="102" y="119"/>
                      </a:cubicBezTo>
                      <a:cubicBezTo>
                        <a:pt x="102" y="119"/>
                        <a:pt x="102" y="119"/>
                        <a:pt x="102" y="119"/>
                      </a:cubicBezTo>
                      <a:cubicBezTo>
                        <a:pt x="102" y="119"/>
                        <a:pt x="102" y="119"/>
                        <a:pt x="103" y="119"/>
                      </a:cubicBezTo>
                      <a:cubicBezTo>
                        <a:pt x="103" y="119"/>
                        <a:pt x="103" y="118"/>
                        <a:pt x="103" y="118"/>
                      </a:cubicBezTo>
                      <a:cubicBezTo>
                        <a:pt x="103" y="118"/>
                        <a:pt x="103" y="118"/>
                        <a:pt x="103" y="118"/>
                      </a:cubicBezTo>
                      <a:cubicBezTo>
                        <a:pt x="103" y="118"/>
                        <a:pt x="103" y="117"/>
                        <a:pt x="103" y="117"/>
                      </a:cubicBezTo>
                      <a:cubicBezTo>
                        <a:pt x="103" y="117"/>
                        <a:pt x="103" y="116"/>
                        <a:pt x="103" y="116"/>
                      </a:cubicBezTo>
                      <a:cubicBezTo>
                        <a:pt x="103" y="116"/>
                        <a:pt x="103" y="115"/>
                        <a:pt x="103" y="115"/>
                      </a:cubicBezTo>
                      <a:cubicBezTo>
                        <a:pt x="102" y="115"/>
                        <a:pt x="102" y="115"/>
                        <a:pt x="102" y="115"/>
                      </a:cubicBezTo>
                      <a:cubicBezTo>
                        <a:pt x="102" y="114"/>
                        <a:pt x="102" y="114"/>
                        <a:pt x="102" y="114"/>
                      </a:cubicBezTo>
                      <a:cubicBezTo>
                        <a:pt x="102" y="114"/>
                        <a:pt x="103" y="114"/>
                        <a:pt x="103" y="113"/>
                      </a:cubicBezTo>
                      <a:cubicBezTo>
                        <a:pt x="103" y="113"/>
                        <a:pt x="103" y="113"/>
                        <a:pt x="103" y="113"/>
                      </a:cubicBezTo>
                      <a:cubicBezTo>
                        <a:pt x="102" y="113"/>
                        <a:pt x="102" y="113"/>
                        <a:pt x="102" y="113"/>
                      </a:cubicBezTo>
                      <a:cubicBezTo>
                        <a:pt x="102" y="112"/>
                        <a:pt x="102" y="112"/>
                        <a:pt x="102" y="112"/>
                      </a:cubicBezTo>
                      <a:cubicBezTo>
                        <a:pt x="102" y="112"/>
                        <a:pt x="102" y="112"/>
                        <a:pt x="102" y="112"/>
                      </a:cubicBezTo>
                      <a:cubicBezTo>
                        <a:pt x="102" y="112"/>
                        <a:pt x="102" y="112"/>
                        <a:pt x="102" y="112"/>
                      </a:cubicBezTo>
                      <a:cubicBezTo>
                        <a:pt x="103" y="112"/>
                        <a:pt x="103" y="112"/>
                        <a:pt x="103" y="112"/>
                      </a:cubicBezTo>
                      <a:cubicBezTo>
                        <a:pt x="103" y="111"/>
                        <a:pt x="103" y="111"/>
                        <a:pt x="103" y="111"/>
                      </a:cubicBezTo>
                      <a:cubicBezTo>
                        <a:pt x="103" y="111"/>
                        <a:pt x="103" y="110"/>
                        <a:pt x="103" y="110"/>
                      </a:cubicBezTo>
                      <a:cubicBezTo>
                        <a:pt x="103" y="110"/>
                        <a:pt x="103" y="110"/>
                        <a:pt x="102" y="109"/>
                      </a:cubicBezTo>
                      <a:cubicBezTo>
                        <a:pt x="102" y="109"/>
                        <a:pt x="102" y="109"/>
                        <a:pt x="102" y="109"/>
                      </a:cubicBezTo>
                      <a:cubicBezTo>
                        <a:pt x="101" y="109"/>
                        <a:pt x="101" y="108"/>
                        <a:pt x="101" y="108"/>
                      </a:cubicBezTo>
                      <a:cubicBezTo>
                        <a:pt x="101" y="108"/>
                        <a:pt x="101" y="108"/>
                        <a:pt x="101" y="108"/>
                      </a:cubicBezTo>
                      <a:cubicBezTo>
                        <a:pt x="101" y="107"/>
                        <a:pt x="101" y="106"/>
                        <a:pt x="101" y="106"/>
                      </a:cubicBezTo>
                      <a:cubicBezTo>
                        <a:pt x="101" y="106"/>
                        <a:pt x="101" y="105"/>
                        <a:pt x="101" y="105"/>
                      </a:cubicBezTo>
                      <a:cubicBezTo>
                        <a:pt x="101" y="105"/>
                        <a:pt x="101" y="105"/>
                        <a:pt x="100" y="105"/>
                      </a:cubicBezTo>
                      <a:cubicBezTo>
                        <a:pt x="100" y="105"/>
                        <a:pt x="100" y="105"/>
                        <a:pt x="100" y="105"/>
                      </a:cubicBezTo>
                      <a:cubicBezTo>
                        <a:pt x="100" y="105"/>
                        <a:pt x="100" y="104"/>
                        <a:pt x="99" y="104"/>
                      </a:cubicBezTo>
                      <a:cubicBezTo>
                        <a:pt x="99" y="104"/>
                        <a:pt x="99" y="104"/>
                        <a:pt x="99" y="103"/>
                      </a:cubicBezTo>
                      <a:cubicBezTo>
                        <a:pt x="99" y="103"/>
                        <a:pt x="99" y="103"/>
                        <a:pt x="98" y="103"/>
                      </a:cubicBezTo>
                      <a:cubicBezTo>
                        <a:pt x="98" y="103"/>
                        <a:pt x="98" y="103"/>
                        <a:pt x="98" y="103"/>
                      </a:cubicBezTo>
                      <a:cubicBezTo>
                        <a:pt x="98" y="102"/>
                        <a:pt x="98" y="102"/>
                        <a:pt x="98" y="101"/>
                      </a:cubicBezTo>
                      <a:cubicBezTo>
                        <a:pt x="98" y="101"/>
                        <a:pt x="98" y="101"/>
                        <a:pt x="98" y="101"/>
                      </a:cubicBezTo>
                      <a:cubicBezTo>
                        <a:pt x="97" y="101"/>
                        <a:pt x="97" y="101"/>
                        <a:pt x="97" y="100"/>
                      </a:cubicBezTo>
                      <a:cubicBezTo>
                        <a:pt x="96" y="100"/>
                        <a:pt x="96" y="100"/>
                        <a:pt x="96" y="100"/>
                      </a:cubicBezTo>
                      <a:cubicBezTo>
                        <a:pt x="96" y="99"/>
                        <a:pt x="96" y="99"/>
                        <a:pt x="95" y="99"/>
                      </a:cubicBezTo>
                      <a:cubicBezTo>
                        <a:pt x="95" y="99"/>
                        <a:pt x="95" y="98"/>
                        <a:pt x="95" y="98"/>
                      </a:cubicBezTo>
                      <a:cubicBezTo>
                        <a:pt x="95" y="98"/>
                        <a:pt x="95" y="98"/>
                        <a:pt x="95" y="97"/>
                      </a:cubicBezTo>
                      <a:cubicBezTo>
                        <a:pt x="94" y="97"/>
                        <a:pt x="94" y="97"/>
                        <a:pt x="94" y="96"/>
                      </a:cubicBezTo>
                      <a:cubicBezTo>
                        <a:pt x="94" y="96"/>
                        <a:pt x="93" y="96"/>
                        <a:pt x="93" y="96"/>
                      </a:cubicBezTo>
                      <a:cubicBezTo>
                        <a:pt x="93" y="96"/>
                        <a:pt x="93" y="96"/>
                        <a:pt x="93" y="96"/>
                      </a:cubicBezTo>
                      <a:cubicBezTo>
                        <a:pt x="93" y="96"/>
                        <a:pt x="92" y="96"/>
                        <a:pt x="92" y="96"/>
                      </a:cubicBezTo>
                      <a:cubicBezTo>
                        <a:pt x="92" y="96"/>
                        <a:pt x="91" y="96"/>
                        <a:pt x="91" y="96"/>
                      </a:cubicBezTo>
                      <a:cubicBezTo>
                        <a:pt x="91" y="96"/>
                        <a:pt x="91" y="95"/>
                        <a:pt x="91" y="95"/>
                      </a:cubicBezTo>
                      <a:cubicBezTo>
                        <a:pt x="91" y="95"/>
                        <a:pt x="90" y="94"/>
                        <a:pt x="90" y="94"/>
                      </a:cubicBezTo>
                      <a:cubicBezTo>
                        <a:pt x="90" y="94"/>
                        <a:pt x="90" y="94"/>
                        <a:pt x="89" y="94"/>
                      </a:cubicBezTo>
                      <a:cubicBezTo>
                        <a:pt x="89" y="94"/>
                        <a:pt x="89" y="94"/>
                        <a:pt x="89" y="94"/>
                      </a:cubicBezTo>
                      <a:cubicBezTo>
                        <a:pt x="89" y="93"/>
                        <a:pt x="89" y="93"/>
                        <a:pt x="89" y="93"/>
                      </a:cubicBezTo>
                      <a:cubicBezTo>
                        <a:pt x="89" y="93"/>
                        <a:pt x="90" y="94"/>
                        <a:pt x="90" y="94"/>
                      </a:cubicBezTo>
                      <a:cubicBezTo>
                        <a:pt x="90" y="94"/>
                        <a:pt x="90" y="94"/>
                        <a:pt x="90" y="94"/>
                      </a:cubicBezTo>
                      <a:cubicBezTo>
                        <a:pt x="90" y="93"/>
                        <a:pt x="90" y="93"/>
                        <a:pt x="90" y="93"/>
                      </a:cubicBezTo>
                      <a:cubicBezTo>
                        <a:pt x="90" y="93"/>
                        <a:pt x="90" y="93"/>
                        <a:pt x="90" y="92"/>
                      </a:cubicBezTo>
                      <a:cubicBezTo>
                        <a:pt x="90" y="92"/>
                        <a:pt x="90" y="92"/>
                        <a:pt x="90" y="92"/>
                      </a:cubicBezTo>
                      <a:cubicBezTo>
                        <a:pt x="90" y="92"/>
                        <a:pt x="90" y="92"/>
                        <a:pt x="89" y="91"/>
                      </a:cubicBezTo>
                      <a:cubicBezTo>
                        <a:pt x="89" y="91"/>
                        <a:pt x="89" y="91"/>
                        <a:pt x="88" y="91"/>
                      </a:cubicBezTo>
                      <a:cubicBezTo>
                        <a:pt x="88" y="91"/>
                        <a:pt x="88" y="92"/>
                        <a:pt x="88" y="92"/>
                      </a:cubicBezTo>
                      <a:cubicBezTo>
                        <a:pt x="88" y="92"/>
                        <a:pt x="87" y="92"/>
                        <a:pt x="87" y="92"/>
                      </a:cubicBezTo>
                      <a:cubicBezTo>
                        <a:pt x="87" y="92"/>
                        <a:pt x="87" y="92"/>
                        <a:pt x="87" y="92"/>
                      </a:cubicBezTo>
                      <a:cubicBezTo>
                        <a:pt x="87" y="91"/>
                        <a:pt x="87" y="91"/>
                        <a:pt x="87" y="91"/>
                      </a:cubicBezTo>
                      <a:cubicBezTo>
                        <a:pt x="87" y="91"/>
                        <a:pt x="87" y="90"/>
                        <a:pt x="87" y="90"/>
                      </a:cubicBezTo>
                      <a:cubicBezTo>
                        <a:pt x="87" y="90"/>
                        <a:pt x="87" y="90"/>
                        <a:pt x="87" y="89"/>
                      </a:cubicBezTo>
                      <a:cubicBezTo>
                        <a:pt x="87" y="88"/>
                        <a:pt x="87" y="89"/>
                        <a:pt x="87" y="88"/>
                      </a:cubicBezTo>
                      <a:cubicBezTo>
                        <a:pt x="87" y="88"/>
                        <a:pt x="87" y="88"/>
                        <a:pt x="87" y="88"/>
                      </a:cubicBezTo>
                      <a:cubicBezTo>
                        <a:pt x="87" y="88"/>
                        <a:pt x="87" y="88"/>
                        <a:pt x="87" y="87"/>
                      </a:cubicBezTo>
                      <a:cubicBezTo>
                        <a:pt x="87" y="87"/>
                        <a:pt x="87" y="87"/>
                        <a:pt x="87" y="87"/>
                      </a:cubicBezTo>
                      <a:cubicBezTo>
                        <a:pt x="87" y="87"/>
                        <a:pt x="87" y="86"/>
                        <a:pt x="87" y="86"/>
                      </a:cubicBezTo>
                      <a:cubicBezTo>
                        <a:pt x="87" y="85"/>
                        <a:pt x="87" y="85"/>
                        <a:pt x="87" y="85"/>
                      </a:cubicBezTo>
                      <a:cubicBezTo>
                        <a:pt x="87" y="85"/>
                        <a:pt x="87" y="85"/>
                        <a:pt x="87" y="85"/>
                      </a:cubicBezTo>
                      <a:cubicBezTo>
                        <a:pt x="86" y="85"/>
                        <a:pt x="86" y="85"/>
                        <a:pt x="86" y="84"/>
                      </a:cubicBezTo>
                      <a:cubicBezTo>
                        <a:pt x="86" y="84"/>
                        <a:pt x="86" y="84"/>
                        <a:pt x="86" y="84"/>
                      </a:cubicBezTo>
                      <a:cubicBezTo>
                        <a:pt x="86" y="84"/>
                        <a:pt x="86" y="84"/>
                        <a:pt x="86" y="84"/>
                      </a:cubicBezTo>
                      <a:cubicBezTo>
                        <a:pt x="86" y="83"/>
                        <a:pt x="86" y="83"/>
                        <a:pt x="86" y="83"/>
                      </a:cubicBezTo>
                      <a:cubicBezTo>
                        <a:pt x="86" y="83"/>
                        <a:pt x="86" y="83"/>
                        <a:pt x="85" y="83"/>
                      </a:cubicBezTo>
                      <a:cubicBezTo>
                        <a:pt x="85" y="83"/>
                        <a:pt x="85" y="83"/>
                        <a:pt x="85" y="83"/>
                      </a:cubicBezTo>
                      <a:cubicBezTo>
                        <a:pt x="85" y="82"/>
                        <a:pt x="85" y="82"/>
                        <a:pt x="85" y="82"/>
                      </a:cubicBezTo>
                      <a:cubicBezTo>
                        <a:pt x="85" y="82"/>
                        <a:pt x="85" y="83"/>
                        <a:pt x="85" y="83"/>
                      </a:cubicBezTo>
                      <a:cubicBezTo>
                        <a:pt x="85" y="83"/>
                        <a:pt x="85" y="83"/>
                        <a:pt x="85" y="83"/>
                      </a:cubicBezTo>
                      <a:cubicBezTo>
                        <a:pt x="85" y="83"/>
                        <a:pt x="85" y="84"/>
                        <a:pt x="85" y="84"/>
                      </a:cubicBezTo>
                      <a:cubicBezTo>
                        <a:pt x="85" y="84"/>
                        <a:pt x="85" y="84"/>
                        <a:pt x="85" y="84"/>
                      </a:cubicBezTo>
                      <a:cubicBezTo>
                        <a:pt x="86" y="84"/>
                        <a:pt x="85" y="85"/>
                        <a:pt x="85" y="85"/>
                      </a:cubicBezTo>
                      <a:cubicBezTo>
                        <a:pt x="85" y="85"/>
                        <a:pt x="85" y="85"/>
                        <a:pt x="85" y="84"/>
                      </a:cubicBezTo>
                      <a:cubicBezTo>
                        <a:pt x="84" y="84"/>
                        <a:pt x="84" y="84"/>
                        <a:pt x="84" y="84"/>
                      </a:cubicBezTo>
                      <a:cubicBezTo>
                        <a:pt x="84" y="84"/>
                        <a:pt x="84" y="84"/>
                        <a:pt x="84" y="84"/>
                      </a:cubicBezTo>
                      <a:cubicBezTo>
                        <a:pt x="83" y="84"/>
                        <a:pt x="83" y="83"/>
                        <a:pt x="83" y="83"/>
                      </a:cubicBezTo>
                      <a:cubicBezTo>
                        <a:pt x="83" y="83"/>
                        <a:pt x="82" y="83"/>
                        <a:pt x="82" y="82"/>
                      </a:cubicBezTo>
                      <a:cubicBezTo>
                        <a:pt x="82" y="82"/>
                        <a:pt x="82" y="82"/>
                        <a:pt x="82" y="82"/>
                      </a:cubicBezTo>
                      <a:cubicBezTo>
                        <a:pt x="82" y="81"/>
                        <a:pt x="81" y="82"/>
                        <a:pt x="81" y="81"/>
                      </a:cubicBezTo>
                      <a:cubicBezTo>
                        <a:pt x="81" y="81"/>
                        <a:pt x="81" y="81"/>
                        <a:pt x="81" y="81"/>
                      </a:cubicBezTo>
                      <a:cubicBezTo>
                        <a:pt x="81" y="81"/>
                        <a:pt x="81" y="81"/>
                        <a:pt x="81" y="82"/>
                      </a:cubicBezTo>
                      <a:cubicBezTo>
                        <a:pt x="81" y="82"/>
                        <a:pt x="81" y="82"/>
                        <a:pt x="81" y="82"/>
                      </a:cubicBezTo>
                      <a:cubicBezTo>
                        <a:pt x="81" y="83"/>
                        <a:pt x="81" y="83"/>
                        <a:pt x="81" y="83"/>
                      </a:cubicBezTo>
                      <a:cubicBezTo>
                        <a:pt x="81" y="83"/>
                        <a:pt x="81" y="84"/>
                        <a:pt x="81" y="84"/>
                      </a:cubicBezTo>
                      <a:cubicBezTo>
                        <a:pt x="81" y="84"/>
                        <a:pt x="81" y="84"/>
                        <a:pt x="81" y="84"/>
                      </a:cubicBezTo>
                      <a:cubicBezTo>
                        <a:pt x="81" y="84"/>
                        <a:pt x="81" y="84"/>
                        <a:pt x="81" y="84"/>
                      </a:cubicBezTo>
                      <a:cubicBezTo>
                        <a:pt x="80" y="84"/>
                        <a:pt x="80" y="84"/>
                        <a:pt x="80" y="84"/>
                      </a:cubicBezTo>
                      <a:cubicBezTo>
                        <a:pt x="80" y="84"/>
                        <a:pt x="80" y="84"/>
                        <a:pt x="80" y="84"/>
                      </a:cubicBezTo>
                      <a:cubicBezTo>
                        <a:pt x="79" y="84"/>
                        <a:pt x="79" y="83"/>
                        <a:pt x="79" y="83"/>
                      </a:cubicBezTo>
                      <a:cubicBezTo>
                        <a:pt x="79" y="83"/>
                        <a:pt x="79" y="83"/>
                        <a:pt x="79" y="83"/>
                      </a:cubicBezTo>
                      <a:cubicBezTo>
                        <a:pt x="79" y="83"/>
                        <a:pt x="79" y="82"/>
                        <a:pt x="79" y="82"/>
                      </a:cubicBezTo>
                      <a:cubicBezTo>
                        <a:pt x="79" y="82"/>
                        <a:pt x="78" y="82"/>
                        <a:pt x="78" y="82"/>
                      </a:cubicBezTo>
                      <a:cubicBezTo>
                        <a:pt x="78" y="82"/>
                        <a:pt x="78" y="82"/>
                        <a:pt x="78" y="82"/>
                      </a:cubicBezTo>
                      <a:cubicBezTo>
                        <a:pt x="78" y="82"/>
                        <a:pt x="78" y="81"/>
                        <a:pt x="78" y="81"/>
                      </a:cubicBezTo>
                      <a:cubicBezTo>
                        <a:pt x="78" y="81"/>
                        <a:pt x="78" y="80"/>
                        <a:pt x="78" y="80"/>
                      </a:cubicBezTo>
                      <a:cubicBezTo>
                        <a:pt x="78" y="80"/>
                        <a:pt x="78" y="80"/>
                        <a:pt x="78" y="80"/>
                      </a:cubicBezTo>
                      <a:cubicBezTo>
                        <a:pt x="78" y="79"/>
                        <a:pt x="78" y="79"/>
                        <a:pt x="78" y="79"/>
                      </a:cubicBezTo>
                      <a:cubicBezTo>
                        <a:pt x="78" y="79"/>
                        <a:pt x="78" y="79"/>
                        <a:pt x="78" y="78"/>
                      </a:cubicBezTo>
                      <a:cubicBezTo>
                        <a:pt x="78" y="78"/>
                        <a:pt x="78" y="78"/>
                        <a:pt x="78" y="78"/>
                      </a:cubicBezTo>
                      <a:cubicBezTo>
                        <a:pt x="78" y="78"/>
                        <a:pt x="78" y="77"/>
                        <a:pt x="78" y="77"/>
                      </a:cubicBezTo>
                      <a:cubicBezTo>
                        <a:pt x="78" y="77"/>
                        <a:pt x="78" y="77"/>
                        <a:pt x="77" y="77"/>
                      </a:cubicBezTo>
                      <a:cubicBezTo>
                        <a:pt x="77" y="77"/>
                        <a:pt x="77" y="77"/>
                        <a:pt x="77" y="77"/>
                      </a:cubicBezTo>
                      <a:cubicBezTo>
                        <a:pt x="77" y="77"/>
                        <a:pt x="77" y="76"/>
                        <a:pt x="77" y="76"/>
                      </a:cubicBezTo>
                      <a:cubicBezTo>
                        <a:pt x="77" y="76"/>
                        <a:pt x="77" y="75"/>
                        <a:pt x="77" y="75"/>
                      </a:cubicBezTo>
                      <a:cubicBezTo>
                        <a:pt x="77" y="75"/>
                        <a:pt x="76" y="75"/>
                        <a:pt x="76" y="75"/>
                      </a:cubicBezTo>
                      <a:cubicBezTo>
                        <a:pt x="76" y="75"/>
                        <a:pt x="76" y="75"/>
                        <a:pt x="76" y="75"/>
                      </a:cubicBezTo>
                      <a:cubicBezTo>
                        <a:pt x="76" y="75"/>
                        <a:pt x="76" y="75"/>
                        <a:pt x="76" y="75"/>
                      </a:cubicBezTo>
                      <a:cubicBezTo>
                        <a:pt x="76" y="75"/>
                        <a:pt x="76" y="74"/>
                        <a:pt x="76" y="74"/>
                      </a:cubicBezTo>
                      <a:cubicBezTo>
                        <a:pt x="76" y="74"/>
                        <a:pt x="76" y="74"/>
                        <a:pt x="76" y="74"/>
                      </a:cubicBezTo>
                      <a:cubicBezTo>
                        <a:pt x="76" y="74"/>
                        <a:pt x="76" y="73"/>
                        <a:pt x="76" y="73"/>
                      </a:cubicBezTo>
                      <a:cubicBezTo>
                        <a:pt x="76" y="73"/>
                        <a:pt x="76" y="73"/>
                        <a:pt x="75" y="73"/>
                      </a:cubicBezTo>
                      <a:cubicBezTo>
                        <a:pt x="75" y="73"/>
                        <a:pt x="75" y="73"/>
                        <a:pt x="75" y="73"/>
                      </a:cubicBezTo>
                      <a:cubicBezTo>
                        <a:pt x="75" y="73"/>
                        <a:pt x="75" y="73"/>
                        <a:pt x="75" y="73"/>
                      </a:cubicBezTo>
                      <a:cubicBezTo>
                        <a:pt x="75" y="73"/>
                        <a:pt x="74" y="73"/>
                        <a:pt x="74" y="73"/>
                      </a:cubicBezTo>
                      <a:cubicBezTo>
                        <a:pt x="74" y="73"/>
                        <a:pt x="74" y="72"/>
                        <a:pt x="74" y="72"/>
                      </a:cubicBezTo>
                      <a:cubicBezTo>
                        <a:pt x="73" y="72"/>
                        <a:pt x="73" y="72"/>
                        <a:pt x="73" y="72"/>
                      </a:cubicBezTo>
                      <a:cubicBezTo>
                        <a:pt x="73" y="72"/>
                        <a:pt x="73" y="72"/>
                        <a:pt x="73" y="72"/>
                      </a:cubicBezTo>
                      <a:cubicBezTo>
                        <a:pt x="73" y="71"/>
                        <a:pt x="73" y="71"/>
                        <a:pt x="73" y="71"/>
                      </a:cubicBezTo>
                      <a:cubicBezTo>
                        <a:pt x="73" y="71"/>
                        <a:pt x="73" y="71"/>
                        <a:pt x="73" y="71"/>
                      </a:cubicBezTo>
                      <a:cubicBezTo>
                        <a:pt x="73" y="71"/>
                        <a:pt x="73" y="70"/>
                        <a:pt x="73" y="70"/>
                      </a:cubicBezTo>
                      <a:cubicBezTo>
                        <a:pt x="72" y="70"/>
                        <a:pt x="73" y="70"/>
                        <a:pt x="73" y="70"/>
                      </a:cubicBezTo>
                      <a:cubicBezTo>
                        <a:pt x="73" y="69"/>
                        <a:pt x="73" y="69"/>
                        <a:pt x="73" y="69"/>
                      </a:cubicBezTo>
                      <a:cubicBezTo>
                        <a:pt x="73" y="69"/>
                        <a:pt x="73" y="69"/>
                        <a:pt x="73" y="69"/>
                      </a:cubicBezTo>
                      <a:cubicBezTo>
                        <a:pt x="73" y="69"/>
                        <a:pt x="74" y="70"/>
                        <a:pt x="74" y="70"/>
                      </a:cubicBezTo>
                      <a:cubicBezTo>
                        <a:pt x="74" y="69"/>
                        <a:pt x="74" y="69"/>
                        <a:pt x="74" y="69"/>
                      </a:cubicBezTo>
                      <a:cubicBezTo>
                        <a:pt x="74" y="69"/>
                        <a:pt x="74" y="69"/>
                        <a:pt x="73" y="68"/>
                      </a:cubicBezTo>
                      <a:cubicBezTo>
                        <a:pt x="73" y="68"/>
                        <a:pt x="73" y="68"/>
                        <a:pt x="73" y="68"/>
                      </a:cubicBezTo>
                      <a:cubicBezTo>
                        <a:pt x="73" y="68"/>
                        <a:pt x="73" y="68"/>
                        <a:pt x="73" y="68"/>
                      </a:cubicBezTo>
                      <a:cubicBezTo>
                        <a:pt x="73" y="68"/>
                        <a:pt x="73" y="68"/>
                        <a:pt x="72" y="68"/>
                      </a:cubicBezTo>
                      <a:cubicBezTo>
                        <a:pt x="72" y="68"/>
                        <a:pt x="72" y="68"/>
                        <a:pt x="72" y="67"/>
                      </a:cubicBezTo>
                      <a:cubicBezTo>
                        <a:pt x="72" y="67"/>
                        <a:pt x="72" y="67"/>
                        <a:pt x="72" y="67"/>
                      </a:cubicBezTo>
                      <a:cubicBezTo>
                        <a:pt x="72" y="67"/>
                        <a:pt x="72" y="67"/>
                        <a:pt x="72" y="67"/>
                      </a:cubicBezTo>
                      <a:cubicBezTo>
                        <a:pt x="71" y="66"/>
                        <a:pt x="71" y="67"/>
                        <a:pt x="71" y="67"/>
                      </a:cubicBezTo>
                      <a:cubicBezTo>
                        <a:pt x="71" y="67"/>
                        <a:pt x="71" y="67"/>
                        <a:pt x="70" y="67"/>
                      </a:cubicBezTo>
                      <a:cubicBezTo>
                        <a:pt x="70" y="67"/>
                        <a:pt x="70" y="67"/>
                        <a:pt x="70" y="67"/>
                      </a:cubicBezTo>
                      <a:cubicBezTo>
                        <a:pt x="70" y="66"/>
                        <a:pt x="69" y="66"/>
                        <a:pt x="69" y="66"/>
                      </a:cubicBezTo>
                      <a:cubicBezTo>
                        <a:pt x="69" y="65"/>
                        <a:pt x="69" y="66"/>
                        <a:pt x="68" y="65"/>
                      </a:cubicBezTo>
                      <a:cubicBezTo>
                        <a:pt x="68" y="65"/>
                        <a:pt x="67" y="65"/>
                        <a:pt x="67" y="65"/>
                      </a:cubicBezTo>
                      <a:cubicBezTo>
                        <a:pt x="67" y="65"/>
                        <a:pt x="67" y="64"/>
                        <a:pt x="67" y="64"/>
                      </a:cubicBezTo>
                      <a:cubicBezTo>
                        <a:pt x="67" y="64"/>
                        <a:pt x="66" y="64"/>
                        <a:pt x="66" y="64"/>
                      </a:cubicBezTo>
                      <a:cubicBezTo>
                        <a:pt x="66" y="64"/>
                        <a:pt x="66" y="64"/>
                        <a:pt x="66" y="65"/>
                      </a:cubicBezTo>
                      <a:cubicBezTo>
                        <a:pt x="66" y="65"/>
                        <a:pt x="66" y="65"/>
                        <a:pt x="66" y="65"/>
                      </a:cubicBezTo>
                      <a:cubicBezTo>
                        <a:pt x="65" y="65"/>
                        <a:pt x="65" y="64"/>
                        <a:pt x="65" y="64"/>
                      </a:cubicBezTo>
                      <a:cubicBezTo>
                        <a:pt x="64" y="64"/>
                        <a:pt x="65" y="64"/>
                        <a:pt x="65" y="63"/>
                      </a:cubicBezTo>
                      <a:cubicBezTo>
                        <a:pt x="65" y="63"/>
                        <a:pt x="65" y="63"/>
                        <a:pt x="65" y="63"/>
                      </a:cubicBezTo>
                      <a:cubicBezTo>
                        <a:pt x="65" y="63"/>
                        <a:pt x="65" y="63"/>
                        <a:pt x="65" y="63"/>
                      </a:cubicBezTo>
                      <a:cubicBezTo>
                        <a:pt x="65" y="62"/>
                        <a:pt x="65" y="62"/>
                        <a:pt x="64" y="62"/>
                      </a:cubicBezTo>
                      <a:cubicBezTo>
                        <a:pt x="64" y="62"/>
                        <a:pt x="64" y="62"/>
                        <a:pt x="63" y="62"/>
                      </a:cubicBezTo>
                      <a:cubicBezTo>
                        <a:pt x="63" y="62"/>
                        <a:pt x="62" y="62"/>
                        <a:pt x="62" y="62"/>
                      </a:cubicBezTo>
                      <a:cubicBezTo>
                        <a:pt x="62" y="62"/>
                        <a:pt x="62" y="61"/>
                        <a:pt x="62" y="61"/>
                      </a:cubicBezTo>
                      <a:cubicBezTo>
                        <a:pt x="61" y="61"/>
                        <a:pt x="61" y="61"/>
                        <a:pt x="61" y="61"/>
                      </a:cubicBezTo>
                      <a:cubicBezTo>
                        <a:pt x="61" y="60"/>
                        <a:pt x="61" y="61"/>
                        <a:pt x="61" y="61"/>
                      </a:cubicBezTo>
                      <a:cubicBezTo>
                        <a:pt x="61" y="61"/>
                        <a:pt x="61" y="61"/>
                        <a:pt x="60" y="61"/>
                      </a:cubicBezTo>
                      <a:cubicBezTo>
                        <a:pt x="60" y="61"/>
                        <a:pt x="60" y="61"/>
                        <a:pt x="60" y="60"/>
                      </a:cubicBezTo>
                      <a:cubicBezTo>
                        <a:pt x="60" y="60"/>
                        <a:pt x="59" y="60"/>
                        <a:pt x="59" y="60"/>
                      </a:cubicBezTo>
                      <a:cubicBezTo>
                        <a:pt x="59" y="60"/>
                        <a:pt x="59" y="60"/>
                        <a:pt x="58" y="60"/>
                      </a:cubicBezTo>
                      <a:cubicBezTo>
                        <a:pt x="58" y="60"/>
                        <a:pt x="57" y="59"/>
                        <a:pt x="57" y="59"/>
                      </a:cubicBezTo>
                      <a:cubicBezTo>
                        <a:pt x="57" y="59"/>
                        <a:pt x="57" y="59"/>
                        <a:pt x="56" y="58"/>
                      </a:cubicBezTo>
                      <a:cubicBezTo>
                        <a:pt x="56" y="58"/>
                        <a:pt x="56" y="58"/>
                        <a:pt x="56" y="58"/>
                      </a:cubicBezTo>
                      <a:cubicBezTo>
                        <a:pt x="56" y="58"/>
                        <a:pt x="56" y="57"/>
                        <a:pt x="56" y="57"/>
                      </a:cubicBezTo>
                      <a:cubicBezTo>
                        <a:pt x="56" y="57"/>
                        <a:pt x="56" y="57"/>
                        <a:pt x="56" y="56"/>
                      </a:cubicBezTo>
                      <a:cubicBezTo>
                        <a:pt x="57" y="56"/>
                        <a:pt x="57" y="55"/>
                        <a:pt x="56" y="55"/>
                      </a:cubicBezTo>
                      <a:cubicBezTo>
                        <a:pt x="56" y="54"/>
                        <a:pt x="56" y="54"/>
                        <a:pt x="56" y="54"/>
                      </a:cubicBezTo>
                      <a:cubicBezTo>
                        <a:pt x="56" y="54"/>
                        <a:pt x="56" y="54"/>
                        <a:pt x="56" y="54"/>
                      </a:cubicBezTo>
                      <a:cubicBezTo>
                        <a:pt x="55" y="54"/>
                        <a:pt x="55" y="54"/>
                        <a:pt x="55" y="54"/>
                      </a:cubicBezTo>
                      <a:cubicBezTo>
                        <a:pt x="55" y="54"/>
                        <a:pt x="54" y="53"/>
                        <a:pt x="54" y="53"/>
                      </a:cubicBezTo>
                      <a:cubicBezTo>
                        <a:pt x="54" y="53"/>
                        <a:pt x="54" y="53"/>
                        <a:pt x="54" y="52"/>
                      </a:cubicBezTo>
                      <a:cubicBezTo>
                        <a:pt x="54" y="52"/>
                        <a:pt x="55" y="52"/>
                        <a:pt x="55" y="52"/>
                      </a:cubicBezTo>
                      <a:cubicBezTo>
                        <a:pt x="55" y="52"/>
                        <a:pt x="55" y="51"/>
                        <a:pt x="55" y="51"/>
                      </a:cubicBezTo>
                      <a:cubicBezTo>
                        <a:pt x="55" y="51"/>
                        <a:pt x="55" y="50"/>
                        <a:pt x="55" y="50"/>
                      </a:cubicBezTo>
                      <a:cubicBezTo>
                        <a:pt x="55" y="50"/>
                        <a:pt x="55" y="49"/>
                        <a:pt x="55" y="49"/>
                      </a:cubicBezTo>
                      <a:cubicBezTo>
                        <a:pt x="55" y="49"/>
                        <a:pt x="55" y="48"/>
                        <a:pt x="55" y="48"/>
                      </a:cubicBezTo>
                      <a:cubicBezTo>
                        <a:pt x="55" y="48"/>
                        <a:pt x="55" y="48"/>
                        <a:pt x="55" y="48"/>
                      </a:cubicBezTo>
                      <a:cubicBezTo>
                        <a:pt x="55" y="48"/>
                        <a:pt x="54" y="47"/>
                        <a:pt x="54" y="47"/>
                      </a:cubicBezTo>
                      <a:cubicBezTo>
                        <a:pt x="54" y="47"/>
                        <a:pt x="54" y="46"/>
                        <a:pt x="54" y="46"/>
                      </a:cubicBezTo>
                      <a:cubicBezTo>
                        <a:pt x="54" y="46"/>
                        <a:pt x="54" y="46"/>
                        <a:pt x="54" y="45"/>
                      </a:cubicBezTo>
                      <a:cubicBezTo>
                        <a:pt x="54" y="45"/>
                        <a:pt x="54" y="45"/>
                        <a:pt x="53" y="45"/>
                      </a:cubicBezTo>
                      <a:cubicBezTo>
                        <a:pt x="53" y="44"/>
                        <a:pt x="54" y="44"/>
                        <a:pt x="54" y="44"/>
                      </a:cubicBezTo>
                      <a:cubicBezTo>
                        <a:pt x="54" y="44"/>
                        <a:pt x="53" y="44"/>
                        <a:pt x="53" y="44"/>
                      </a:cubicBezTo>
                      <a:cubicBezTo>
                        <a:pt x="53" y="44"/>
                        <a:pt x="52" y="43"/>
                        <a:pt x="52" y="43"/>
                      </a:cubicBezTo>
                      <a:cubicBezTo>
                        <a:pt x="52" y="43"/>
                        <a:pt x="52" y="43"/>
                        <a:pt x="52" y="43"/>
                      </a:cubicBezTo>
                      <a:cubicBezTo>
                        <a:pt x="52" y="42"/>
                        <a:pt x="51" y="42"/>
                        <a:pt x="51" y="42"/>
                      </a:cubicBezTo>
                      <a:cubicBezTo>
                        <a:pt x="51" y="42"/>
                        <a:pt x="50" y="41"/>
                        <a:pt x="50" y="41"/>
                      </a:cubicBezTo>
                      <a:cubicBezTo>
                        <a:pt x="50" y="40"/>
                        <a:pt x="50" y="40"/>
                        <a:pt x="50" y="40"/>
                      </a:cubicBezTo>
                      <a:cubicBezTo>
                        <a:pt x="50" y="40"/>
                        <a:pt x="51" y="39"/>
                        <a:pt x="51" y="39"/>
                      </a:cubicBezTo>
                      <a:cubicBezTo>
                        <a:pt x="51" y="39"/>
                        <a:pt x="50" y="39"/>
                        <a:pt x="50" y="39"/>
                      </a:cubicBezTo>
                      <a:cubicBezTo>
                        <a:pt x="50" y="39"/>
                        <a:pt x="50" y="38"/>
                        <a:pt x="50" y="38"/>
                      </a:cubicBezTo>
                      <a:cubicBezTo>
                        <a:pt x="50" y="38"/>
                        <a:pt x="50" y="37"/>
                        <a:pt x="50" y="37"/>
                      </a:cubicBezTo>
                      <a:cubicBezTo>
                        <a:pt x="50" y="37"/>
                        <a:pt x="50" y="37"/>
                        <a:pt x="50" y="37"/>
                      </a:cubicBezTo>
                      <a:cubicBezTo>
                        <a:pt x="50" y="36"/>
                        <a:pt x="50" y="36"/>
                        <a:pt x="50" y="36"/>
                      </a:cubicBezTo>
                      <a:cubicBezTo>
                        <a:pt x="50" y="36"/>
                        <a:pt x="50" y="35"/>
                        <a:pt x="50" y="35"/>
                      </a:cubicBezTo>
                      <a:cubicBezTo>
                        <a:pt x="50" y="35"/>
                        <a:pt x="49" y="34"/>
                        <a:pt x="49" y="34"/>
                      </a:cubicBezTo>
                      <a:cubicBezTo>
                        <a:pt x="49" y="34"/>
                        <a:pt x="49" y="34"/>
                        <a:pt x="49" y="33"/>
                      </a:cubicBezTo>
                      <a:cubicBezTo>
                        <a:pt x="49" y="33"/>
                        <a:pt x="49" y="33"/>
                        <a:pt x="49" y="33"/>
                      </a:cubicBezTo>
                      <a:cubicBezTo>
                        <a:pt x="50" y="32"/>
                        <a:pt x="49" y="32"/>
                        <a:pt x="49" y="32"/>
                      </a:cubicBezTo>
                      <a:cubicBezTo>
                        <a:pt x="49" y="32"/>
                        <a:pt x="49" y="32"/>
                        <a:pt x="49" y="31"/>
                      </a:cubicBezTo>
                      <a:cubicBezTo>
                        <a:pt x="49" y="31"/>
                        <a:pt x="49" y="31"/>
                        <a:pt x="49" y="31"/>
                      </a:cubicBezTo>
                      <a:cubicBezTo>
                        <a:pt x="50" y="30"/>
                        <a:pt x="50" y="30"/>
                        <a:pt x="50" y="30"/>
                      </a:cubicBezTo>
                      <a:cubicBezTo>
                        <a:pt x="50" y="30"/>
                        <a:pt x="49" y="29"/>
                        <a:pt x="49" y="29"/>
                      </a:cubicBezTo>
                      <a:cubicBezTo>
                        <a:pt x="49" y="29"/>
                        <a:pt x="48" y="29"/>
                        <a:pt x="48" y="29"/>
                      </a:cubicBezTo>
                      <a:cubicBezTo>
                        <a:pt x="48" y="29"/>
                        <a:pt x="47" y="29"/>
                        <a:pt x="47" y="29"/>
                      </a:cubicBezTo>
                      <a:cubicBezTo>
                        <a:pt x="47" y="28"/>
                        <a:pt x="47" y="28"/>
                        <a:pt x="47" y="28"/>
                      </a:cubicBezTo>
                      <a:cubicBezTo>
                        <a:pt x="47" y="28"/>
                        <a:pt x="47" y="28"/>
                        <a:pt x="47" y="28"/>
                      </a:cubicBezTo>
                      <a:cubicBezTo>
                        <a:pt x="47" y="28"/>
                        <a:pt x="47" y="28"/>
                        <a:pt x="46" y="28"/>
                      </a:cubicBezTo>
                      <a:cubicBezTo>
                        <a:pt x="46" y="28"/>
                        <a:pt x="46" y="27"/>
                        <a:pt x="46" y="27"/>
                      </a:cubicBezTo>
                      <a:cubicBezTo>
                        <a:pt x="46" y="27"/>
                        <a:pt x="45" y="27"/>
                        <a:pt x="45" y="27"/>
                      </a:cubicBezTo>
                      <a:cubicBezTo>
                        <a:pt x="45" y="27"/>
                        <a:pt x="45" y="27"/>
                        <a:pt x="45" y="27"/>
                      </a:cubicBezTo>
                      <a:cubicBezTo>
                        <a:pt x="45" y="27"/>
                        <a:pt x="45" y="26"/>
                        <a:pt x="45" y="26"/>
                      </a:cubicBezTo>
                      <a:cubicBezTo>
                        <a:pt x="45" y="26"/>
                        <a:pt x="45" y="26"/>
                        <a:pt x="45" y="26"/>
                      </a:cubicBezTo>
                      <a:cubicBezTo>
                        <a:pt x="45" y="26"/>
                        <a:pt x="45" y="25"/>
                        <a:pt x="45" y="25"/>
                      </a:cubicBezTo>
                      <a:cubicBezTo>
                        <a:pt x="44" y="25"/>
                        <a:pt x="44" y="25"/>
                        <a:pt x="44" y="25"/>
                      </a:cubicBezTo>
                      <a:cubicBezTo>
                        <a:pt x="44" y="25"/>
                        <a:pt x="44" y="25"/>
                        <a:pt x="44" y="25"/>
                      </a:cubicBezTo>
                      <a:cubicBezTo>
                        <a:pt x="44" y="25"/>
                        <a:pt x="43" y="25"/>
                        <a:pt x="43" y="25"/>
                      </a:cubicBezTo>
                      <a:cubicBezTo>
                        <a:pt x="43" y="25"/>
                        <a:pt x="43" y="25"/>
                        <a:pt x="42" y="25"/>
                      </a:cubicBezTo>
                      <a:cubicBezTo>
                        <a:pt x="42" y="25"/>
                        <a:pt x="42" y="25"/>
                        <a:pt x="42" y="26"/>
                      </a:cubicBezTo>
                      <a:cubicBezTo>
                        <a:pt x="42" y="26"/>
                        <a:pt x="42" y="26"/>
                        <a:pt x="42" y="26"/>
                      </a:cubicBezTo>
                      <a:cubicBezTo>
                        <a:pt x="41" y="26"/>
                        <a:pt x="41" y="27"/>
                        <a:pt x="41" y="27"/>
                      </a:cubicBezTo>
                      <a:cubicBezTo>
                        <a:pt x="40" y="27"/>
                        <a:pt x="40" y="27"/>
                        <a:pt x="40" y="27"/>
                      </a:cubicBezTo>
                      <a:cubicBezTo>
                        <a:pt x="39" y="27"/>
                        <a:pt x="39" y="26"/>
                        <a:pt x="39" y="26"/>
                      </a:cubicBezTo>
                      <a:cubicBezTo>
                        <a:pt x="39" y="26"/>
                        <a:pt x="39" y="26"/>
                        <a:pt x="39" y="25"/>
                      </a:cubicBezTo>
                      <a:cubicBezTo>
                        <a:pt x="39" y="25"/>
                        <a:pt x="39" y="25"/>
                        <a:pt x="39" y="24"/>
                      </a:cubicBezTo>
                      <a:cubicBezTo>
                        <a:pt x="39" y="24"/>
                        <a:pt x="39" y="23"/>
                        <a:pt x="38" y="23"/>
                      </a:cubicBezTo>
                      <a:cubicBezTo>
                        <a:pt x="38" y="23"/>
                        <a:pt x="38" y="23"/>
                        <a:pt x="38" y="23"/>
                      </a:cubicBezTo>
                      <a:cubicBezTo>
                        <a:pt x="38" y="23"/>
                        <a:pt x="38" y="22"/>
                        <a:pt x="38" y="22"/>
                      </a:cubicBezTo>
                      <a:cubicBezTo>
                        <a:pt x="38" y="22"/>
                        <a:pt x="38" y="22"/>
                        <a:pt x="38" y="22"/>
                      </a:cubicBezTo>
                      <a:cubicBezTo>
                        <a:pt x="38" y="21"/>
                        <a:pt x="38" y="21"/>
                        <a:pt x="38" y="21"/>
                      </a:cubicBezTo>
                      <a:cubicBezTo>
                        <a:pt x="38" y="20"/>
                        <a:pt x="38" y="20"/>
                        <a:pt x="38" y="20"/>
                      </a:cubicBezTo>
                      <a:cubicBezTo>
                        <a:pt x="38" y="20"/>
                        <a:pt x="38" y="20"/>
                        <a:pt x="38" y="19"/>
                      </a:cubicBezTo>
                      <a:cubicBezTo>
                        <a:pt x="38" y="19"/>
                        <a:pt x="38" y="19"/>
                        <a:pt x="38" y="19"/>
                      </a:cubicBezTo>
                      <a:cubicBezTo>
                        <a:pt x="37" y="19"/>
                        <a:pt x="37" y="18"/>
                        <a:pt x="37" y="18"/>
                      </a:cubicBezTo>
                      <a:cubicBezTo>
                        <a:pt x="37" y="18"/>
                        <a:pt x="37" y="17"/>
                        <a:pt x="37" y="17"/>
                      </a:cubicBezTo>
                      <a:cubicBezTo>
                        <a:pt x="37" y="16"/>
                        <a:pt x="37" y="16"/>
                        <a:pt x="37" y="16"/>
                      </a:cubicBezTo>
                      <a:cubicBezTo>
                        <a:pt x="37" y="15"/>
                        <a:pt x="37" y="15"/>
                        <a:pt x="37" y="15"/>
                      </a:cubicBezTo>
                      <a:cubicBezTo>
                        <a:pt x="36" y="15"/>
                        <a:pt x="36" y="15"/>
                        <a:pt x="36" y="15"/>
                      </a:cubicBezTo>
                      <a:cubicBezTo>
                        <a:pt x="36" y="14"/>
                        <a:pt x="37" y="14"/>
                        <a:pt x="37" y="14"/>
                      </a:cubicBezTo>
                      <a:cubicBezTo>
                        <a:pt x="37" y="14"/>
                        <a:pt x="37" y="14"/>
                        <a:pt x="37" y="13"/>
                      </a:cubicBezTo>
                      <a:cubicBezTo>
                        <a:pt x="36" y="13"/>
                        <a:pt x="36" y="13"/>
                        <a:pt x="36" y="13"/>
                      </a:cubicBezTo>
                      <a:cubicBezTo>
                        <a:pt x="36" y="13"/>
                        <a:pt x="36" y="13"/>
                        <a:pt x="36" y="13"/>
                      </a:cubicBezTo>
                      <a:cubicBezTo>
                        <a:pt x="36" y="13"/>
                        <a:pt x="35" y="12"/>
                        <a:pt x="35" y="12"/>
                      </a:cubicBezTo>
                      <a:cubicBezTo>
                        <a:pt x="35" y="12"/>
                        <a:pt x="35" y="12"/>
                        <a:pt x="35" y="12"/>
                      </a:cubicBezTo>
                      <a:cubicBezTo>
                        <a:pt x="35" y="12"/>
                        <a:pt x="34" y="12"/>
                        <a:pt x="34" y="12"/>
                      </a:cubicBezTo>
                      <a:cubicBezTo>
                        <a:pt x="34" y="12"/>
                        <a:pt x="34" y="11"/>
                        <a:pt x="34" y="11"/>
                      </a:cubicBezTo>
                      <a:cubicBezTo>
                        <a:pt x="34" y="11"/>
                        <a:pt x="35" y="10"/>
                        <a:pt x="35" y="10"/>
                      </a:cubicBezTo>
                      <a:cubicBezTo>
                        <a:pt x="35" y="10"/>
                        <a:pt x="35" y="9"/>
                        <a:pt x="35" y="9"/>
                      </a:cubicBezTo>
                      <a:cubicBezTo>
                        <a:pt x="35" y="9"/>
                        <a:pt x="35" y="9"/>
                        <a:pt x="35" y="9"/>
                      </a:cubicBezTo>
                      <a:cubicBezTo>
                        <a:pt x="35" y="9"/>
                        <a:pt x="34" y="9"/>
                        <a:pt x="34" y="9"/>
                      </a:cubicBezTo>
                      <a:cubicBezTo>
                        <a:pt x="34" y="9"/>
                        <a:pt x="33" y="9"/>
                        <a:pt x="33" y="9"/>
                      </a:cubicBezTo>
                      <a:cubicBezTo>
                        <a:pt x="33" y="9"/>
                        <a:pt x="33" y="8"/>
                        <a:pt x="33" y="8"/>
                      </a:cubicBezTo>
                      <a:cubicBezTo>
                        <a:pt x="33" y="8"/>
                        <a:pt x="33" y="7"/>
                        <a:pt x="33" y="7"/>
                      </a:cubicBezTo>
                      <a:cubicBezTo>
                        <a:pt x="33" y="7"/>
                        <a:pt x="33" y="6"/>
                        <a:pt x="33" y="6"/>
                      </a:cubicBezTo>
                      <a:cubicBezTo>
                        <a:pt x="33" y="6"/>
                        <a:pt x="33" y="5"/>
                        <a:pt x="33" y="5"/>
                      </a:cubicBezTo>
                      <a:cubicBezTo>
                        <a:pt x="33" y="5"/>
                        <a:pt x="33" y="4"/>
                        <a:pt x="33" y="4"/>
                      </a:cubicBezTo>
                      <a:cubicBezTo>
                        <a:pt x="33" y="4"/>
                        <a:pt x="33" y="3"/>
                        <a:pt x="33" y="3"/>
                      </a:cubicBezTo>
                      <a:cubicBezTo>
                        <a:pt x="33" y="3"/>
                        <a:pt x="32" y="3"/>
                        <a:pt x="32" y="2"/>
                      </a:cubicBezTo>
                      <a:cubicBezTo>
                        <a:pt x="32" y="2"/>
                        <a:pt x="32" y="2"/>
                        <a:pt x="32" y="2"/>
                      </a:cubicBezTo>
                      <a:cubicBezTo>
                        <a:pt x="31" y="2"/>
                        <a:pt x="31" y="2"/>
                        <a:pt x="31" y="1"/>
                      </a:cubicBezTo>
                      <a:cubicBezTo>
                        <a:pt x="31" y="1"/>
                        <a:pt x="31" y="1"/>
                        <a:pt x="31" y="1"/>
                      </a:cubicBezTo>
                      <a:cubicBezTo>
                        <a:pt x="31" y="1"/>
                        <a:pt x="31" y="1"/>
                        <a:pt x="31" y="1"/>
                      </a:cubicBezTo>
                      <a:cubicBezTo>
                        <a:pt x="31" y="0"/>
                        <a:pt x="31" y="0"/>
                        <a:pt x="31" y="0"/>
                      </a:cubicBezTo>
                      <a:cubicBezTo>
                        <a:pt x="31" y="0"/>
                        <a:pt x="30" y="0"/>
                        <a:pt x="30" y="0"/>
                      </a:cubicBezTo>
                      <a:cubicBezTo>
                        <a:pt x="30" y="0"/>
                        <a:pt x="30" y="1"/>
                        <a:pt x="30" y="1"/>
                      </a:cubicBezTo>
                      <a:cubicBezTo>
                        <a:pt x="30" y="1"/>
                        <a:pt x="29" y="2"/>
                        <a:pt x="29" y="2"/>
                      </a:cubicBezTo>
                      <a:cubicBezTo>
                        <a:pt x="29" y="2"/>
                        <a:pt x="28" y="2"/>
                        <a:pt x="28" y="2"/>
                      </a:cubicBezTo>
                      <a:cubicBezTo>
                        <a:pt x="28" y="2"/>
                        <a:pt x="28" y="2"/>
                        <a:pt x="28" y="2"/>
                      </a:cubicBezTo>
                      <a:cubicBezTo>
                        <a:pt x="28" y="3"/>
                        <a:pt x="28" y="3"/>
                        <a:pt x="28" y="4"/>
                      </a:cubicBezTo>
                      <a:cubicBezTo>
                        <a:pt x="28" y="4"/>
                        <a:pt x="28" y="5"/>
                        <a:pt x="28" y="5"/>
                      </a:cubicBezTo>
                      <a:cubicBezTo>
                        <a:pt x="28" y="5"/>
                        <a:pt x="28" y="5"/>
                        <a:pt x="28" y="5"/>
                      </a:cubicBezTo>
                      <a:cubicBezTo>
                        <a:pt x="28" y="6"/>
                        <a:pt x="28" y="6"/>
                        <a:pt x="27" y="6"/>
                      </a:cubicBezTo>
                      <a:cubicBezTo>
                        <a:pt x="27" y="6"/>
                        <a:pt x="27" y="7"/>
                        <a:pt x="27" y="7"/>
                      </a:cubicBezTo>
                      <a:cubicBezTo>
                        <a:pt x="27" y="7"/>
                        <a:pt x="27" y="7"/>
                        <a:pt x="27" y="7"/>
                      </a:cubicBezTo>
                      <a:cubicBezTo>
                        <a:pt x="27" y="8"/>
                        <a:pt x="28" y="8"/>
                        <a:pt x="28" y="8"/>
                      </a:cubicBezTo>
                      <a:cubicBezTo>
                        <a:pt x="28" y="8"/>
                        <a:pt x="27" y="8"/>
                        <a:pt x="27" y="8"/>
                      </a:cubicBezTo>
                      <a:cubicBezTo>
                        <a:pt x="27" y="8"/>
                        <a:pt x="27" y="8"/>
                        <a:pt x="27" y="8"/>
                      </a:cubicBezTo>
                      <a:cubicBezTo>
                        <a:pt x="27" y="8"/>
                        <a:pt x="27" y="8"/>
                        <a:pt x="27" y="8"/>
                      </a:cubicBezTo>
                      <a:cubicBezTo>
                        <a:pt x="27" y="8"/>
                        <a:pt x="27" y="8"/>
                        <a:pt x="27" y="9"/>
                      </a:cubicBezTo>
                      <a:cubicBezTo>
                        <a:pt x="27" y="9"/>
                        <a:pt x="27" y="9"/>
                        <a:pt x="27" y="10"/>
                      </a:cubicBezTo>
                      <a:cubicBezTo>
                        <a:pt x="27" y="10"/>
                        <a:pt x="27" y="10"/>
                        <a:pt x="27" y="10"/>
                      </a:cubicBezTo>
                      <a:cubicBezTo>
                        <a:pt x="27" y="10"/>
                        <a:pt x="26" y="9"/>
                        <a:pt x="26" y="9"/>
                      </a:cubicBezTo>
                      <a:cubicBezTo>
                        <a:pt x="26" y="9"/>
                        <a:pt x="26" y="9"/>
                        <a:pt x="26" y="9"/>
                      </a:cubicBezTo>
                      <a:cubicBezTo>
                        <a:pt x="26" y="10"/>
                        <a:pt x="25" y="10"/>
                        <a:pt x="25" y="10"/>
                      </a:cubicBezTo>
                      <a:cubicBezTo>
                        <a:pt x="25" y="11"/>
                        <a:pt x="25" y="11"/>
                        <a:pt x="25" y="11"/>
                      </a:cubicBezTo>
                      <a:cubicBezTo>
                        <a:pt x="25" y="11"/>
                        <a:pt x="25" y="12"/>
                        <a:pt x="25" y="12"/>
                      </a:cubicBezTo>
                      <a:cubicBezTo>
                        <a:pt x="24" y="12"/>
                        <a:pt x="24" y="13"/>
                        <a:pt x="24" y="13"/>
                      </a:cubicBezTo>
                      <a:cubicBezTo>
                        <a:pt x="24" y="13"/>
                        <a:pt x="24" y="13"/>
                        <a:pt x="25" y="13"/>
                      </a:cubicBezTo>
                      <a:cubicBezTo>
                        <a:pt x="25" y="13"/>
                        <a:pt x="25" y="13"/>
                        <a:pt x="25" y="13"/>
                      </a:cubicBezTo>
                      <a:cubicBezTo>
                        <a:pt x="25" y="13"/>
                        <a:pt x="25" y="13"/>
                        <a:pt x="25" y="13"/>
                      </a:cubicBezTo>
                      <a:cubicBezTo>
                        <a:pt x="25" y="13"/>
                        <a:pt x="25" y="13"/>
                        <a:pt x="25" y="13"/>
                      </a:cubicBezTo>
                      <a:cubicBezTo>
                        <a:pt x="25" y="13"/>
                        <a:pt x="25" y="12"/>
                        <a:pt x="25" y="12"/>
                      </a:cubicBezTo>
                      <a:cubicBezTo>
                        <a:pt x="25" y="12"/>
                        <a:pt x="25" y="12"/>
                        <a:pt x="25" y="12"/>
                      </a:cubicBezTo>
                      <a:cubicBezTo>
                        <a:pt x="25" y="13"/>
                        <a:pt x="25" y="13"/>
                        <a:pt x="26" y="13"/>
                      </a:cubicBezTo>
                      <a:cubicBezTo>
                        <a:pt x="26" y="13"/>
                        <a:pt x="26" y="14"/>
                        <a:pt x="26" y="14"/>
                      </a:cubicBezTo>
                      <a:cubicBezTo>
                        <a:pt x="26" y="14"/>
                        <a:pt x="26" y="14"/>
                        <a:pt x="26" y="14"/>
                      </a:cubicBezTo>
                      <a:cubicBezTo>
                        <a:pt x="26" y="14"/>
                        <a:pt x="25" y="15"/>
                        <a:pt x="25" y="15"/>
                      </a:cubicBezTo>
                      <a:cubicBezTo>
                        <a:pt x="25" y="15"/>
                        <a:pt x="25" y="15"/>
                        <a:pt x="25" y="15"/>
                      </a:cubicBezTo>
                      <a:cubicBezTo>
                        <a:pt x="25" y="15"/>
                        <a:pt x="24" y="16"/>
                        <a:pt x="24" y="16"/>
                      </a:cubicBezTo>
                      <a:cubicBezTo>
                        <a:pt x="24" y="16"/>
                        <a:pt x="24" y="17"/>
                        <a:pt x="24" y="17"/>
                      </a:cubicBezTo>
                      <a:cubicBezTo>
                        <a:pt x="24" y="17"/>
                        <a:pt x="24" y="17"/>
                        <a:pt x="25" y="18"/>
                      </a:cubicBezTo>
                      <a:cubicBezTo>
                        <a:pt x="25" y="18"/>
                        <a:pt x="25" y="18"/>
                        <a:pt x="25" y="18"/>
                      </a:cubicBezTo>
                      <a:cubicBezTo>
                        <a:pt x="25" y="19"/>
                        <a:pt x="25" y="19"/>
                        <a:pt x="24" y="19"/>
                      </a:cubicBezTo>
                      <a:cubicBezTo>
                        <a:pt x="24" y="20"/>
                        <a:pt x="24" y="19"/>
                        <a:pt x="24" y="20"/>
                      </a:cubicBezTo>
                      <a:cubicBezTo>
                        <a:pt x="24" y="20"/>
                        <a:pt x="24" y="20"/>
                        <a:pt x="24" y="21"/>
                      </a:cubicBezTo>
                      <a:cubicBezTo>
                        <a:pt x="24" y="21"/>
                        <a:pt x="23" y="21"/>
                        <a:pt x="23" y="21"/>
                      </a:cubicBezTo>
                      <a:cubicBezTo>
                        <a:pt x="23" y="21"/>
                        <a:pt x="24" y="22"/>
                        <a:pt x="24" y="22"/>
                      </a:cubicBezTo>
                      <a:cubicBezTo>
                        <a:pt x="24" y="22"/>
                        <a:pt x="24" y="23"/>
                        <a:pt x="24" y="23"/>
                      </a:cubicBezTo>
                      <a:cubicBezTo>
                        <a:pt x="24" y="23"/>
                        <a:pt x="24" y="23"/>
                        <a:pt x="24" y="23"/>
                      </a:cubicBezTo>
                      <a:cubicBezTo>
                        <a:pt x="24" y="24"/>
                        <a:pt x="24" y="24"/>
                        <a:pt x="24" y="24"/>
                      </a:cubicBezTo>
                      <a:cubicBezTo>
                        <a:pt x="24" y="25"/>
                        <a:pt x="24" y="25"/>
                        <a:pt x="24" y="25"/>
                      </a:cubicBezTo>
                      <a:cubicBezTo>
                        <a:pt x="24" y="26"/>
                        <a:pt x="24" y="26"/>
                        <a:pt x="24" y="26"/>
                      </a:cubicBezTo>
                      <a:cubicBezTo>
                        <a:pt x="24" y="27"/>
                        <a:pt x="24" y="27"/>
                        <a:pt x="24" y="27"/>
                      </a:cubicBezTo>
                      <a:cubicBezTo>
                        <a:pt x="24" y="27"/>
                        <a:pt x="24" y="28"/>
                        <a:pt x="24" y="28"/>
                      </a:cubicBezTo>
                      <a:cubicBezTo>
                        <a:pt x="24" y="28"/>
                        <a:pt x="24" y="29"/>
                        <a:pt x="24" y="29"/>
                      </a:cubicBezTo>
                      <a:cubicBezTo>
                        <a:pt x="24" y="30"/>
                        <a:pt x="25" y="30"/>
                        <a:pt x="25" y="30"/>
                      </a:cubicBezTo>
                      <a:cubicBezTo>
                        <a:pt x="25" y="31"/>
                        <a:pt x="25" y="31"/>
                        <a:pt x="25" y="31"/>
                      </a:cubicBezTo>
                      <a:cubicBezTo>
                        <a:pt x="24" y="32"/>
                        <a:pt x="24" y="32"/>
                        <a:pt x="24" y="32"/>
                      </a:cubicBezTo>
                      <a:cubicBezTo>
                        <a:pt x="24" y="32"/>
                        <a:pt x="24" y="33"/>
                        <a:pt x="24" y="33"/>
                      </a:cubicBezTo>
                      <a:cubicBezTo>
                        <a:pt x="24" y="33"/>
                        <a:pt x="24" y="33"/>
                        <a:pt x="24" y="34"/>
                      </a:cubicBezTo>
                      <a:cubicBezTo>
                        <a:pt x="24" y="34"/>
                        <a:pt x="23" y="35"/>
                        <a:pt x="23" y="35"/>
                      </a:cubicBezTo>
                      <a:cubicBezTo>
                        <a:pt x="23" y="35"/>
                        <a:pt x="23" y="36"/>
                        <a:pt x="23" y="36"/>
                      </a:cubicBezTo>
                      <a:cubicBezTo>
                        <a:pt x="23" y="36"/>
                        <a:pt x="23" y="37"/>
                        <a:pt x="23" y="37"/>
                      </a:cubicBezTo>
                      <a:cubicBezTo>
                        <a:pt x="23" y="37"/>
                        <a:pt x="23" y="38"/>
                        <a:pt x="23" y="38"/>
                      </a:cubicBezTo>
                      <a:cubicBezTo>
                        <a:pt x="23" y="38"/>
                        <a:pt x="23" y="38"/>
                        <a:pt x="23" y="39"/>
                      </a:cubicBezTo>
                      <a:cubicBezTo>
                        <a:pt x="23" y="39"/>
                        <a:pt x="23" y="39"/>
                        <a:pt x="22" y="40"/>
                      </a:cubicBezTo>
                      <a:cubicBezTo>
                        <a:pt x="22" y="40"/>
                        <a:pt x="22" y="41"/>
                        <a:pt x="22" y="41"/>
                      </a:cubicBezTo>
                      <a:cubicBezTo>
                        <a:pt x="22" y="41"/>
                        <a:pt x="22" y="42"/>
                        <a:pt x="22" y="42"/>
                      </a:cubicBezTo>
                      <a:cubicBezTo>
                        <a:pt x="22" y="42"/>
                        <a:pt x="21" y="43"/>
                        <a:pt x="21" y="43"/>
                      </a:cubicBezTo>
                      <a:cubicBezTo>
                        <a:pt x="21" y="43"/>
                        <a:pt x="20" y="44"/>
                        <a:pt x="20" y="44"/>
                      </a:cubicBezTo>
                      <a:cubicBezTo>
                        <a:pt x="20" y="44"/>
                        <a:pt x="20" y="45"/>
                        <a:pt x="20" y="45"/>
                      </a:cubicBezTo>
                      <a:cubicBezTo>
                        <a:pt x="20" y="45"/>
                        <a:pt x="20" y="46"/>
                        <a:pt x="20" y="46"/>
                      </a:cubicBezTo>
                      <a:cubicBezTo>
                        <a:pt x="20" y="46"/>
                        <a:pt x="20" y="47"/>
                        <a:pt x="20" y="47"/>
                      </a:cubicBezTo>
                      <a:cubicBezTo>
                        <a:pt x="19" y="48"/>
                        <a:pt x="19" y="48"/>
                        <a:pt x="19" y="48"/>
                      </a:cubicBezTo>
                      <a:cubicBezTo>
                        <a:pt x="19" y="48"/>
                        <a:pt x="18" y="49"/>
                        <a:pt x="17" y="49"/>
                      </a:cubicBezTo>
                      <a:cubicBezTo>
                        <a:pt x="17" y="49"/>
                        <a:pt x="16" y="49"/>
                        <a:pt x="16" y="49"/>
                      </a:cubicBezTo>
                      <a:cubicBezTo>
                        <a:pt x="15" y="50"/>
                        <a:pt x="15" y="50"/>
                        <a:pt x="14" y="50"/>
                      </a:cubicBezTo>
                      <a:cubicBezTo>
                        <a:pt x="14" y="50"/>
                        <a:pt x="13" y="49"/>
                        <a:pt x="13" y="49"/>
                      </a:cubicBezTo>
                      <a:cubicBezTo>
                        <a:pt x="13" y="49"/>
                        <a:pt x="13" y="49"/>
                        <a:pt x="12" y="49"/>
                      </a:cubicBezTo>
                      <a:cubicBezTo>
                        <a:pt x="12" y="49"/>
                        <a:pt x="11" y="48"/>
                        <a:pt x="11" y="48"/>
                      </a:cubicBezTo>
                      <a:cubicBezTo>
                        <a:pt x="11" y="48"/>
                        <a:pt x="10" y="47"/>
                        <a:pt x="10" y="47"/>
                      </a:cubicBezTo>
                      <a:cubicBezTo>
                        <a:pt x="10" y="47"/>
                        <a:pt x="9" y="47"/>
                        <a:pt x="9" y="47"/>
                      </a:cubicBezTo>
                      <a:cubicBezTo>
                        <a:pt x="9" y="47"/>
                        <a:pt x="8" y="47"/>
                        <a:pt x="8" y="47"/>
                      </a:cubicBezTo>
                      <a:cubicBezTo>
                        <a:pt x="8" y="47"/>
                        <a:pt x="8" y="46"/>
                        <a:pt x="8" y="46"/>
                      </a:cubicBezTo>
                      <a:cubicBezTo>
                        <a:pt x="8" y="46"/>
                        <a:pt x="8" y="45"/>
                        <a:pt x="8" y="45"/>
                      </a:cubicBezTo>
                      <a:cubicBezTo>
                        <a:pt x="8" y="45"/>
                        <a:pt x="8" y="44"/>
                        <a:pt x="7" y="44"/>
                      </a:cubicBezTo>
                      <a:cubicBezTo>
                        <a:pt x="7" y="44"/>
                        <a:pt x="7" y="44"/>
                        <a:pt x="7" y="44"/>
                      </a:cubicBezTo>
                      <a:cubicBezTo>
                        <a:pt x="6" y="44"/>
                        <a:pt x="6" y="44"/>
                        <a:pt x="5" y="43"/>
                      </a:cubicBezTo>
                      <a:cubicBezTo>
                        <a:pt x="5" y="43"/>
                        <a:pt x="5" y="43"/>
                        <a:pt x="5" y="43"/>
                      </a:cubicBezTo>
                      <a:cubicBezTo>
                        <a:pt x="4" y="43"/>
                        <a:pt x="4" y="43"/>
                        <a:pt x="3" y="43"/>
                      </a:cubicBezTo>
                      <a:cubicBezTo>
                        <a:pt x="3" y="43"/>
                        <a:pt x="2" y="43"/>
                        <a:pt x="2" y="43"/>
                      </a:cubicBezTo>
                      <a:cubicBezTo>
                        <a:pt x="1" y="42"/>
                        <a:pt x="1" y="42"/>
                        <a:pt x="1" y="42"/>
                      </a:cubicBezTo>
                      <a:cubicBezTo>
                        <a:pt x="0" y="42"/>
                        <a:pt x="0" y="41"/>
                        <a:pt x="0" y="41"/>
                      </a:cubicBezTo>
                      <a:cubicBezTo>
                        <a:pt x="0" y="110"/>
                        <a:pt x="0" y="110"/>
                        <a:pt x="0" y="110"/>
                      </a:cubicBezTo>
                      <a:cubicBezTo>
                        <a:pt x="20" y="110"/>
                        <a:pt x="20" y="110"/>
                        <a:pt x="20" y="110"/>
                      </a:cubicBezTo>
                      <a:cubicBezTo>
                        <a:pt x="20" y="133"/>
                        <a:pt x="20" y="133"/>
                        <a:pt x="20" y="133"/>
                      </a:cubicBezTo>
                      <a:cubicBezTo>
                        <a:pt x="74" y="133"/>
                        <a:pt x="74" y="133"/>
                        <a:pt x="74" y="133"/>
                      </a:cubicBezTo>
                      <a:cubicBezTo>
                        <a:pt x="74" y="133"/>
                        <a:pt x="74" y="133"/>
                        <a:pt x="74" y="133"/>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39" name="Freeform 740">
                  <a:extLst>
                    <a:ext uri="{FF2B5EF4-FFF2-40B4-BE49-F238E27FC236}">
                      <a16:creationId xmlns:a16="http://schemas.microsoft.com/office/drawing/2014/main" id="{F04E11F9-9104-A584-D891-11B39C762543}"/>
                    </a:ext>
                  </a:extLst>
                </p:cNvPr>
                <p:cNvSpPr>
                  <a:spLocks noEditPoints="1"/>
                </p:cNvSpPr>
                <p:nvPr/>
              </p:nvSpPr>
              <p:spPr bwMode="auto">
                <a:xfrm>
                  <a:off x="9429750" y="6124575"/>
                  <a:ext cx="133350" cy="153988"/>
                </a:xfrm>
                <a:custGeom>
                  <a:avLst/>
                  <a:gdLst>
                    <a:gd name="T0" fmla="*/ 2 w 32"/>
                    <a:gd name="T1" fmla="*/ 0 h 37"/>
                    <a:gd name="T2" fmla="*/ 2 w 32"/>
                    <a:gd name="T3" fmla="*/ 4 h 37"/>
                    <a:gd name="T4" fmla="*/ 1 w 32"/>
                    <a:gd name="T5" fmla="*/ 3 h 37"/>
                    <a:gd name="T6" fmla="*/ 29 w 32"/>
                    <a:gd name="T7" fmla="*/ 6 h 37"/>
                    <a:gd name="T8" fmla="*/ 30 w 32"/>
                    <a:gd name="T9" fmla="*/ 5 h 37"/>
                    <a:gd name="T10" fmla="*/ 31 w 32"/>
                    <a:gd name="T11" fmla="*/ 3 h 37"/>
                    <a:gd name="T12" fmla="*/ 29 w 32"/>
                    <a:gd name="T13" fmla="*/ 1 h 37"/>
                    <a:gd name="T14" fmla="*/ 27 w 32"/>
                    <a:gd name="T15" fmla="*/ 2 h 37"/>
                    <a:gd name="T16" fmla="*/ 29 w 32"/>
                    <a:gd name="T17" fmla="*/ 4 h 37"/>
                    <a:gd name="T18" fmla="*/ 30 w 32"/>
                    <a:gd name="T19" fmla="*/ 8 h 37"/>
                    <a:gd name="T20" fmla="*/ 31 w 32"/>
                    <a:gd name="T21" fmla="*/ 8 h 37"/>
                    <a:gd name="T22" fmla="*/ 32 w 32"/>
                    <a:gd name="T23" fmla="*/ 8 h 37"/>
                    <a:gd name="T24" fmla="*/ 31 w 32"/>
                    <a:gd name="T25" fmla="*/ 6 h 37"/>
                    <a:gd name="T26" fmla="*/ 30 w 32"/>
                    <a:gd name="T27" fmla="*/ 7 h 37"/>
                    <a:gd name="T28" fmla="*/ 30 w 32"/>
                    <a:gd name="T29" fmla="*/ 8 h 37"/>
                    <a:gd name="T30" fmla="*/ 21 w 32"/>
                    <a:gd name="T31" fmla="*/ 37 h 37"/>
                    <a:gd name="T32" fmla="*/ 22 w 32"/>
                    <a:gd name="T33" fmla="*/ 35 h 37"/>
                    <a:gd name="T34" fmla="*/ 22 w 32"/>
                    <a:gd name="T35" fmla="*/ 33 h 37"/>
                    <a:gd name="T36" fmla="*/ 24 w 32"/>
                    <a:gd name="T37" fmla="*/ 32 h 37"/>
                    <a:gd name="T38" fmla="*/ 24 w 32"/>
                    <a:gd name="T39" fmla="*/ 31 h 37"/>
                    <a:gd name="T40" fmla="*/ 26 w 32"/>
                    <a:gd name="T41" fmla="*/ 30 h 37"/>
                    <a:gd name="T42" fmla="*/ 27 w 32"/>
                    <a:gd name="T43" fmla="*/ 30 h 37"/>
                    <a:gd name="T44" fmla="*/ 26 w 32"/>
                    <a:gd name="T45" fmla="*/ 31 h 37"/>
                    <a:gd name="T46" fmla="*/ 27 w 32"/>
                    <a:gd name="T47" fmla="*/ 32 h 37"/>
                    <a:gd name="T48" fmla="*/ 29 w 32"/>
                    <a:gd name="T49" fmla="*/ 32 h 37"/>
                    <a:gd name="T50" fmla="*/ 28 w 32"/>
                    <a:gd name="T51" fmla="*/ 29 h 37"/>
                    <a:gd name="T52" fmla="*/ 28 w 32"/>
                    <a:gd name="T53" fmla="*/ 27 h 37"/>
                    <a:gd name="T54" fmla="*/ 29 w 32"/>
                    <a:gd name="T55" fmla="*/ 23 h 37"/>
                    <a:gd name="T56" fmla="*/ 31 w 32"/>
                    <a:gd name="T57" fmla="*/ 24 h 37"/>
                    <a:gd name="T58" fmla="*/ 31 w 32"/>
                    <a:gd name="T59" fmla="*/ 21 h 37"/>
                    <a:gd name="T60" fmla="*/ 30 w 32"/>
                    <a:gd name="T61" fmla="*/ 17 h 37"/>
                    <a:gd name="T62" fmla="*/ 31 w 32"/>
                    <a:gd name="T63" fmla="*/ 14 h 37"/>
                    <a:gd name="T64" fmla="*/ 30 w 32"/>
                    <a:gd name="T65" fmla="*/ 11 h 37"/>
                    <a:gd name="T66" fmla="*/ 28 w 32"/>
                    <a:gd name="T67" fmla="*/ 11 h 37"/>
                    <a:gd name="T68" fmla="*/ 24 w 32"/>
                    <a:gd name="T69" fmla="*/ 12 h 37"/>
                    <a:gd name="T70" fmla="*/ 21 w 32"/>
                    <a:gd name="T71" fmla="*/ 13 h 37"/>
                    <a:gd name="T72" fmla="*/ 10 w 32"/>
                    <a:gd name="T73" fmla="*/ 11 h 37"/>
                    <a:gd name="T74" fmla="*/ 7 w 32"/>
                    <a:gd name="T75" fmla="*/ 10 h 37"/>
                    <a:gd name="T76" fmla="*/ 6 w 32"/>
                    <a:gd name="T77" fmla="*/ 15 h 37"/>
                    <a:gd name="T78" fmla="*/ 8 w 32"/>
                    <a:gd name="T79" fmla="*/ 19 h 37"/>
                    <a:gd name="T80" fmla="*/ 10 w 32"/>
                    <a:gd name="T81" fmla="*/ 24 h 37"/>
                    <a:gd name="T82" fmla="*/ 12 w 32"/>
                    <a:gd name="T83" fmla="*/ 25 h 37"/>
                    <a:gd name="T84" fmla="*/ 11 w 32"/>
                    <a:gd name="T85" fmla="*/ 27 h 37"/>
                    <a:gd name="T86" fmla="*/ 12 w 32"/>
                    <a:gd name="T87" fmla="*/ 30 h 37"/>
                    <a:gd name="T88" fmla="*/ 15 w 32"/>
                    <a:gd name="T89" fmla="*/ 33 h 37"/>
                    <a:gd name="T90" fmla="*/ 16 w 32"/>
                    <a:gd name="T91" fmla="*/ 36 h 37"/>
                    <a:gd name="T92" fmla="*/ 21 w 32"/>
                    <a:gd name="T93" fmla="*/ 37 h 37"/>
                    <a:gd name="T94" fmla="*/ 30 w 32"/>
                    <a:gd name="T95" fmla="*/ 27 h 37"/>
                    <a:gd name="T96" fmla="*/ 29 w 32"/>
                    <a:gd name="T97" fmla="*/ 27 h 37"/>
                    <a:gd name="T98" fmla="*/ 29 w 32"/>
                    <a:gd name="T99" fmla="*/ 27 h 37"/>
                    <a:gd name="T100" fmla="*/ 31 w 32"/>
                    <a:gd name="T101" fmla="*/ 24 h 37"/>
                    <a:gd name="T102" fmla="*/ 31 w 32"/>
                    <a:gd name="T103" fmla="*/ 24 h 37"/>
                    <a:gd name="T104" fmla="*/ 24 w 32"/>
                    <a:gd name="T105" fmla="*/ 35 h 37"/>
                    <a:gd name="T106" fmla="*/ 24 w 32"/>
                    <a:gd name="T107" fmla="*/ 34 h 37"/>
                    <a:gd name="T108" fmla="*/ 24 w 32"/>
                    <a:gd name="T109" fmla="*/ 34 h 37"/>
                    <a:gd name="T110" fmla="*/ 24 w 32"/>
                    <a:gd name="T111" fmla="*/ 35 h 37"/>
                    <a:gd name="T112" fmla="*/ 7 w 32"/>
                    <a:gd name="T113" fmla="*/ 8 h 37"/>
                    <a:gd name="T114" fmla="*/ 8 w 32"/>
                    <a:gd name="T115" fmla="*/ 7 h 37"/>
                    <a:gd name="T116" fmla="*/ 8 w 32"/>
                    <a:gd name="T117" fmla="*/ 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 h="37">
                      <a:moveTo>
                        <a:pt x="1" y="1"/>
                      </a:moveTo>
                      <a:cubicBezTo>
                        <a:pt x="1" y="1"/>
                        <a:pt x="1" y="1"/>
                        <a:pt x="1" y="1"/>
                      </a:cubicBezTo>
                      <a:cubicBezTo>
                        <a:pt x="1" y="1"/>
                        <a:pt x="1" y="1"/>
                        <a:pt x="1" y="1"/>
                      </a:cubicBezTo>
                      <a:cubicBezTo>
                        <a:pt x="1" y="0"/>
                        <a:pt x="1" y="0"/>
                        <a:pt x="1" y="0"/>
                      </a:cubicBezTo>
                      <a:cubicBezTo>
                        <a:pt x="1" y="0"/>
                        <a:pt x="1" y="0"/>
                        <a:pt x="1" y="0"/>
                      </a:cubicBezTo>
                      <a:cubicBezTo>
                        <a:pt x="1" y="0"/>
                        <a:pt x="1" y="0"/>
                        <a:pt x="2" y="0"/>
                      </a:cubicBezTo>
                      <a:cubicBezTo>
                        <a:pt x="2" y="0"/>
                        <a:pt x="2" y="0"/>
                        <a:pt x="2" y="0"/>
                      </a:cubicBezTo>
                      <a:cubicBezTo>
                        <a:pt x="2" y="0"/>
                        <a:pt x="2" y="0"/>
                        <a:pt x="2" y="0"/>
                      </a:cubicBezTo>
                      <a:cubicBezTo>
                        <a:pt x="2" y="1"/>
                        <a:pt x="2" y="1"/>
                        <a:pt x="2" y="1"/>
                      </a:cubicBezTo>
                      <a:cubicBezTo>
                        <a:pt x="3" y="2"/>
                        <a:pt x="3" y="2"/>
                        <a:pt x="2" y="3"/>
                      </a:cubicBezTo>
                      <a:cubicBezTo>
                        <a:pt x="2" y="3"/>
                        <a:pt x="2" y="3"/>
                        <a:pt x="2" y="4"/>
                      </a:cubicBezTo>
                      <a:cubicBezTo>
                        <a:pt x="2" y="4"/>
                        <a:pt x="2" y="4"/>
                        <a:pt x="2" y="4"/>
                      </a:cubicBezTo>
                      <a:cubicBezTo>
                        <a:pt x="2" y="4"/>
                        <a:pt x="1" y="4"/>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0" y="2"/>
                        <a:pt x="1" y="1"/>
                      </a:cubicBezTo>
                      <a:close/>
                      <a:moveTo>
                        <a:pt x="29" y="4"/>
                      </a:moveTo>
                      <a:cubicBezTo>
                        <a:pt x="29" y="4"/>
                        <a:pt x="29" y="5"/>
                        <a:pt x="29" y="5"/>
                      </a:cubicBezTo>
                      <a:cubicBezTo>
                        <a:pt x="29" y="5"/>
                        <a:pt x="29" y="5"/>
                        <a:pt x="29" y="5"/>
                      </a:cubicBezTo>
                      <a:cubicBezTo>
                        <a:pt x="29" y="5"/>
                        <a:pt x="29" y="6"/>
                        <a:pt x="29" y="6"/>
                      </a:cubicBezTo>
                      <a:cubicBezTo>
                        <a:pt x="29" y="6"/>
                        <a:pt x="29" y="6"/>
                        <a:pt x="29" y="6"/>
                      </a:cubicBezTo>
                      <a:cubicBezTo>
                        <a:pt x="29" y="6"/>
                        <a:pt x="29" y="6"/>
                        <a:pt x="29" y="6"/>
                      </a:cubicBezTo>
                      <a:cubicBezTo>
                        <a:pt x="30" y="6"/>
                        <a:pt x="30" y="6"/>
                        <a:pt x="30" y="6"/>
                      </a:cubicBezTo>
                      <a:cubicBezTo>
                        <a:pt x="30" y="6"/>
                        <a:pt x="30" y="6"/>
                        <a:pt x="30" y="6"/>
                      </a:cubicBezTo>
                      <a:cubicBezTo>
                        <a:pt x="30" y="6"/>
                        <a:pt x="30" y="6"/>
                        <a:pt x="30" y="6"/>
                      </a:cubicBezTo>
                      <a:cubicBezTo>
                        <a:pt x="30" y="6"/>
                        <a:pt x="30" y="5"/>
                        <a:pt x="30" y="5"/>
                      </a:cubicBezTo>
                      <a:cubicBezTo>
                        <a:pt x="30" y="5"/>
                        <a:pt x="30" y="5"/>
                        <a:pt x="30" y="5"/>
                      </a:cubicBezTo>
                      <a:cubicBezTo>
                        <a:pt x="30" y="5"/>
                        <a:pt x="30" y="5"/>
                        <a:pt x="30" y="5"/>
                      </a:cubicBezTo>
                      <a:cubicBezTo>
                        <a:pt x="31" y="5"/>
                        <a:pt x="31" y="5"/>
                        <a:pt x="31" y="5"/>
                      </a:cubicBezTo>
                      <a:cubicBezTo>
                        <a:pt x="31" y="5"/>
                        <a:pt x="31" y="5"/>
                        <a:pt x="31" y="5"/>
                      </a:cubicBezTo>
                      <a:cubicBezTo>
                        <a:pt x="31" y="4"/>
                        <a:pt x="31" y="4"/>
                        <a:pt x="31" y="3"/>
                      </a:cubicBezTo>
                      <a:cubicBezTo>
                        <a:pt x="31" y="3"/>
                        <a:pt x="31" y="3"/>
                        <a:pt x="31" y="3"/>
                      </a:cubicBezTo>
                      <a:cubicBezTo>
                        <a:pt x="31" y="3"/>
                        <a:pt x="31" y="3"/>
                        <a:pt x="31" y="3"/>
                      </a:cubicBezTo>
                      <a:cubicBezTo>
                        <a:pt x="30" y="3"/>
                        <a:pt x="30" y="3"/>
                        <a:pt x="30" y="3"/>
                      </a:cubicBezTo>
                      <a:cubicBezTo>
                        <a:pt x="30" y="3"/>
                        <a:pt x="30" y="3"/>
                        <a:pt x="30" y="3"/>
                      </a:cubicBezTo>
                      <a:cubicBezTo>
                        <a:pt x="30" y="3"/>
                        <a:pt x="30" y="2"/>
                        <a:pt x="30" y="2"/>
                      </a:cubicBezTo>
                      <a:cubicBezTo>
                        <a:pt x="29" y="2"/>
                        <a:pt x="29" y="2"/>
                        <a:pt x="29" y="2"/>
                      </a:cubicBezTo>
                      <a:cubicBezTo>
                        <a:pt x="29" y="2"/>
                        <a:pt x="29" y="2"/>
                        <a:pt x="29" y="2"/>
                      </a:cubicBezTo>
                      <a:cubicBezTo>
                        <a:pt x="29" y="2"/>
                        <a:pt x="29" y="1"/>
                        <a:pt x="29" y="1"/>
                      </a:cubicBezTo>
                      <a:cubicBezTo>
                        <a:pt x="29" y="1"/>
                        <a:pt x="29" y="1"/>
                        <a:pt x="28" y="1"/>
                      </a:cubicBezTo>
                      <a:cubicBezTo>
                        <a:pt x="28" y="1"/>
                        <a:pt x="28" y="1"/>
                        <a:pt x="28" y="1"/>
                      </a:cubicBezTo>
                      <a:cubicBezTo>
                        <a:pt x="28" y="1"/>
                        <a:pt x="28" y="1"/>
                        <a:pt x="28" y="2"/>
                      </a:cubicBezTo>
                      <a:cubicBezTo>
                        <a:pt x="28" y="2"/>
                        <a:pt x="28" y="2"/>
                        <a:pt x="28" y="2"/>
                      </a:cubicBezTo>
                      <a:cubicBezTo>
                        <a:pt x="28" y="2"/>
                        <a:pt x="27" y="2"/>
                        <a:pt x="27" y="2"/>
                      </a:cubicBezTo>
                      <a:cubicBezTo>
                        <a:pt x="27" y="2"/>
                        <a:pt x="27" y="2"/>
                        <a:pt x="27" y="2"/>
                      </a:cubicBezTo>
                      <a:cubicBezTo>
                        <a:pt x="27"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9" y="4"/>
                        <a:pt x="28" y="4"/>
                        <a:pt x="29" y="4"/>
                      </a:cubicBezTo>
                      <a:cubicBezTo>
                        <a:pt x="29" y="4"/>
                        <a:pt x="29" y="4"/>
                        <a:pt x="29" y="4"/>
                      </a:cubicBezTo>
                      <a:close/>
                      <a:moveTo>
                        <a:pt x="29" y="7"/>
                      </a:moveTo>
                      <a:cubicBezTo>
                        <a:pt x="29" y="7"/>
                        <a:pt x="29" y="7"/>
                        <a:pt x="29" y="7"/>
                      </a:cubicBezTo>
                      <a:cubicBezTo>
                        <a:pt x="29" y="7"/>
                        <a:pt x="29" y="8"/>
                        <a:pt x="29" y="8"/>
                      </a:cubicBezTo>
                      <a:cubicBezTo>
                        <a:pt x="30" y="8"/>
                        <a:pt x="30" y="8"/>
                        <a:pt x="30" y="8"/>
                      </a:cubicBezTo>
                      <a:cubicBezTo>
                        <a:pt x="30" y="8"/>
                        <a:pt x="30" y="8"/>
                        <a:pt x="30" y="8"/>
                      </a:cubicBezTo>
                      <a:cubicBezTo>
                        <a:pt x="30" y="8"/>
                        <a:pt x="31" y="8"/>
                        <a:pt x="31" y="7"/>
                      </a:cubicBezTo>
                      <a:cubicBezTo>
                        <a:pt x="31" y="7"/>
                        <a:pt x="31" y="7"/>
                        <a:pt x="31" y="7"/>
                      </a:cubicBezTo>
                      <a:cubicBezTo>
                        <a:pt x="31" y="7"/>
                        <a:pt x="31" y="7"/>
                        <a:pt x="31" y="7"/>
                      </a:cubicBezTo>
                      <a:cubicBezTo>
                        <a:pt x="31" y="7"/>
                        <a:pt x="31" y="7"/>
                        <a:pt x="31" y="7"/>
                      </a:cubicBezTo>
                      <a:cubicBezTo>
                        <a:pt x="31" y="7"/>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2" y="8"/>
                        <a:pt x="32" y="8"/>
                        <a:pt x="32" y="8"/>
                      </a:cubicBezTo>
                      <a:cubicBezTo>
                        <a:pt x="32" y="8"/>
                        <a:pt x="32" y="8"/>
                        <a:pt x="32" y="8"/>
                      </a:cubicBezTo>
                      <a:cubicBezTo>
                        <a:pt x="32" y="7"/>
                        <a:pt x="32" y="7"/>
                        <a:pt x="32" y="7"/>
                      </a:cubicBezTo>
                      <a:cubicBezTo>
                        <a:pt x="32" y="7"/>
                        <a:pt x="32" y="7"/>
                        <a:pt x="32" y="7"/>
                      </a:cubicBezTo>
                      <a:cubicBezTo>
                        <a:pt x="32" y="7"/>
                        <a:pt x="32" y="7"/>
                        <a:pt x="32" y="7"/>
                      </a:cubicBezTo>
                      <a:cubicBezTo>
                        <a:pt x="32" y="7"/>
                        <a:pt x="32" y="7"/>
                        <a:pt x="32" y="7"/>
                      </a:cubicBezTo>
                      <a:cubicBezTo>
                        <a:pt x="32" y="7"/>
                        <a:pt x="31" y="7"/>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0" y="6"/>
                      </a:cubicBezTo>
                      <a:cubicBezTo>
                        <a:pt x="30" y="6"/>
                        <a:pt x="30" y="6"/>
                        <a:pt x="30" y="6"/>
                      </a:cubicBezTo>
                      <a:cubicBezTo>
                        <a:pt x="30" y="7"/>
                        <a:pt x="30" y="7"/>
                        <a:pt x="30" y="7"/>
                      </a:cubicBezTo>
                      <a:cubicBezTo>
                        <a:pt x="30" y="7"/>
                        <a:pt x="29" y="7"/>
                        <a:pt x="29" y="7"/>
                      </a:cubicBezTo>
                      <a:cubicBezTo>
                        <a:pt x="29" y="7"/>
                        <a:pt x="29" y="7"/>
                        <a:pt x="29" y="7"/>
                      </a:cubicBezTo>
                      <a:cubicBezTo>
                        <a:pt x="29" y="7"/>
                        <a:pt x="29" y="7"/>
                        <a:pt x="29" y="7"/>
                      </a:cubicBezTo>
                      <a:cubicBezTo>
                        <a:pt x="29" y="7"/>
                        <a:pt x="29" y="7"/>
                        <a:pt x="29" y="7"/>
                      </a:cubicBezTo>
                      <a:cubicBezTo>
                        <a:pt x="29" y="7"/>
                        <a:pt x="29" y="7"/>
                        <a:pt x="29" y="7"/>
                      </a:cubicBezTo>
                      <a:close/>
                      <a:moveTo>
                        <a:pt x="30" y="8"/>
                      </a:moveTo>
                      <a:cubicBezTo>
                        <a:pt x="30" y="8"/>
                        <a:pt x="30" y="8"/>
                        <a:pt x="30" y="8"/>
                      </a:cubicBezTo>
                      <a:cubicBezTo>
                        <a:pt x="30" y="8"/>
                        <a:pt x="30" y="8"/>
                        <a:pt x="30" y="8"/>
                      </a:cubicBezTo>
                      <a:cubicBezTo>
                        <a:pt x="30" y="8"/>
                        <a:pt x="30" y="8"/>
                        <a:pt x="30" y="8"/>
                      </a:cubicBezTo>
                      <a:cubicBezTo>
                        <a:pt x="30" y="8"/>
                        <a:pt x="30" y="9"/>
                        <a:pt x="30" y="9"/>
                      </a:cubicBezTo>
                      <a:cubicBezTo>
                        <a:pt x="30" y="8"/>
                        <a:pt x="30" y="8"/>
                        <a:pt x="30" y="8"/>
                      </a:cubicBezTo>
                      <a:close/>
                      <a:moveTo>
                        <a:pt x="21" y="37"/>
                      </a:moveTo>
                      <a:cubicBezTo>
                        <a:pt x="21" y="37"/>
                        <a:pt x="21" y="37"/>
                        <a:pt x="21" y="37"/>
                      </a:cubicBezTo>
                      <a:cubicBezTo>
                        <a:pt x="21" y="37"/>
                        <a:pt x="21" y="36"/>
                        <a:pt x="21" y="36"/>
                      </a:cubicBezTo>
                      <a:cubicBezTo>
                        <a:pt x="21" y="36"/>
                        <a:pt x="21" y="36"/>
                        <a:pt x="21" y="36"/>
                      </a:cubicBezTo>
                      <a:cubicBezTo>
                        <a:pt x="21" y="35"/>
                        <a:pt x="22" y="35"/>
                        <a:pt x="22" y="35"/>
                      </a:cubicBezTo>
                      <a:cubicBezTo>
                        <a:pt x="22" y="35"/>
                        <a:pt x="22" y="35"/>
                        <a:pt x="22" y="35"/>
                      </a:cubicBezTo>
                      <a:cubicBezTo>
                        <a:pt x="22" y="35"/>
                        <a:pt x="22" y="35"/>
                        <a:pt x="22" y="35"/>
                      </a:cubicBezTo>
                      <a:cubicBezTo>
                        <a:pt x="22" y="34"/>
                        <a:pt x="22" y="34"/>
                        <a:pt x="22" y="34"/>
                      </a:cubicBezTo>
                      <a:cubicBezTo>
                        <a:pt x="22" y="34"/>
                        <a:pt x="22" y="34"/>
                        <a:pt x="22" y="34"/>
                      </a:cubicBezTo>
                      <a:cubicBezTo>
                        <a:pt x="22" y="34"/>
                        <a:pt x="22" y="33"/>
                        <a:pt x="22" y="33"/>
                      </a:cubicBezTo>
                      <a:cubicBezTo>
                        <a:pt x="22" y="33"/>
                        <a:pt x="23" y="33"/>
                        <a:pt x="23" y="33"/>
                      </a:cubicBezTo>
                      <a:cubicBezTo>
                        <a:pt x="22" y="33"/>
                        <a:pt x="22" y="33"/>
                        <a:pt x="22" y="33"/>
                      </a:cubicBezTo>
                      <a:cubicBezTo>
                        <a:pt x="22" y="33"/>
                        <a:pt x="22" y="33"/>
                        <a:pt x="22" y="33"/>
                      </a:cubicBezTo>
                      <a:cubicBezTo>
                        <a:pt x="22" y="33"/>
                        <a:pt x="23" y="33"/>
                        <a:pt x="23" y="33"/>
                      </a:cubicBezTo>
                      <a:cubicBezTo>
                        <a:pt x="23" y="33"/>
                        <a:pt x="23" y="33"/>
                        <a:pt x="23" y="33"/>
                      </a:cubicBezTo>
                      <a:cubicBezTo>
                        <a:pt x="23" y="33"/>
                        <a:pt x="23" y="33"/>
                        <a:pt x="23" y="33"/>
                      </a:cubicBezTo>
                      <a:cubicBezTo>
                        <a:pt x="23" y="33"/>
                        <a:pt x="24" y="33"/>
                        <a:pt x="24" y="33"/>
                      </a:cubicBezTo>
                      <a:cubicBezTo>
                        <a:pt x="24" y="33"/>
                        <a:pt x="24" y="33"/>
                        <a:pt x="24" y="33"/>
                      </a:cubicBezTo>
                      <a:cubicBezTo>
                        <a:pt x="24" y="32"/>
                        <a:pt x="24" y="32"/>
                        <a:pt x="24" y="32"/>
                      </a:cubicBezTo>
                      <a:cubicBezTo>
                        <a:pt x="24" y="32"/>
                        <a:pt x="24" y="32"/>
                        <a:pt x="24" y="32"/>
                      </a:cubicBezTo>
                      <a:cubicBezTo>
                        <a:pt x="24" y="32"/>
                        <a:pt x="24" y="32"/>
                        <a:pt x="24" y="32"/>
                      </a:cubicBezTo>
                      <a:cubicBezTo>
                        <a:pt x="25" y="32"/>
                        <a:pt x="25" y="33"/>
                        <a:pt x="25" y="33"/>
                      </a:cubicBezTo>
                      <a:cubicBezTo>
                        <a:pt x="25" y="33"/>
                        <a:pt x="25" y="33"/>
                        <a:pt x="25" y="33"/>
                      </a:cubicBezTo>
                      <a:cubicBezTo>
                        <a:pt x="25" y="33"/>
                        <a:pt x="25" y="32"/>
                        <a:pt x="25" y="32"/>
                      </a:cubicBezTo>
                      <a:cubicBezTo>
                        <a:pt x="25" y="32"/>
                        <a:pt x="25" y="32"/>
                        <a:pt x="24" y="31"/>
                      </a:cubicBezTo>
                      <a:cubicBezTo>
                        <a:pt x="24" y="31"/>
                        <a:pt x="24" y="30"/>
                        <a:pt x="24" y="30"/>
                      </a:cubicBezTo>
                      <a:cubicBezTo>
                        <a:pt x="24" y="30"/>
                        <a:pt x="24" y="30"/>
                        <a:pt x="24" y="30"/>
                      </a:cubicBezTo>
                      <a:cubicBezTo>
                        <a:pt x="24" y="30"/>
                        <a:pt x="25" y="30"/>
                        <a:pt x="25" y="30"/>
                      </a:cubicBezTo>
                      <a:cubicBezTo>
                        <a:pt x="25" y="30"/>
                        <a:pt x="25" y="30"/>
                        <a:pt x="25" y="30"/>
                      </a:cubicBezTo>
                      <a:cubicBezTo>
                        <a:pt x="25" y="30"/>
                        <a:pt x="25" y="30"/>
                        <a:pt x="25" y="30"/>
                      </a:cubicBezTo>
                      <a:cubicBezTo>
                        <a:pt x="25" y="31"/>
                        <a:pt x="26" y="30"/>
                        <a:pt x="26" y="30"/>
                      </a:cubicBezTo>
                      <a:cubicBezTo>
                        <a:pt x="26" y="30"/>
                        <a:pt x="26" y="30"/>
                        <a:pt x="25" y="30"/>
                      </a:cubicBezTo>
                      <a:cubicBezTo>
                        <a:pt x="25" y="30"/>
                        <a:pt x="25" y="30"/>
                        <a:pt x="26" y="30"/>
                      </a:cubicBezTo>
                      <a:cubicBezTo>
                        <a:pt x="26" y="29"/>
                        <a:pt x="26" y="29"/>
                        <a:pt x="26" y="29"/>
                      </a:cubicBezTo>
                      <a:cubicBezTo>
                        <a:pt x="26" y="29"/>
                        <a:pt x="26" y="29"/>
                        <a:pt x="26" y="29"/>
                      </a:cubicBezTo>
                      <a:cubicBezTo>
                        <a:pt x="26" y="29"/>
                        <a:pt x="26" y="30"/>
                        <a:pt x="27" y="30"/>
                      </a:cubicBezTo>
                      <a:cubicBezTo>
                        <a:pt x="27" y="30"/>
                        <a:pt x="27" y="30"/>
                        <a:pt x="27" y="30"/>
                      </a:cubicBezTo>
                      <a:cubicBezTo>
                        <a:pt x="27" y="30"/>
                        <a:pt x="28" y="30"/>
                        <a:pt x="28" y="30"/>
                      </a:cubicBezTo>
                      <a:cubicBezTo>
                        <a:pt x="28" y="30"/>
                        <a:pt x="28" y="30"/>
                        <a:pt x="28" y="30"/>
                      </a:cubicBezTo>
                      <a:cubicBezTo>
                        <a:pt x="28" y="31"/>
                        <a:pt x="28" y="31"/>
                        <a:pt x="28" y="31"/>
                      </a:cubicBezTo>
                      <a:cubicBezTo>
                        <a:pt x="28" y="31"/>
                        <a:pt x="27" y="31"/>
                        <a:pt x="27" y="31"/>
                      </a:cubicBezTo>
                      <a:cubicBezTo>
                        <a:pt x="27" y="31"/>
                        <a:pt x="27" y="31"/>
                        <a:pt x="27" y="30"/>
                      </a:cubicBezTo>
                      <a:cubicBezTo>
                        <a:pt x="27" y="30"/>
                        <a:pt x="26" y="31"/>
                        <a:pt x="26" y="31"/>
                      </a:cubicBezTo>
                      <a:cubicBezTo>
                        <a:pt x="26" y="31"/>
                        <a:pt x="26" y="31"/>
                        <a:pt x="27" y="32"/>
                      </a:cubicBezTo>
                      <a:cubicBezTo>
                        <a:pt x="27" y="32"/>
                        <a:pt x="27" y="32"/>
                        <a:pt x="27" y="32"/>
                      </a:cubicBezTo>
                      <a:cubicBezTo>
                        <a:pt x="27" y="32"/>
                        <a:pt x="27" y="32"/>
                        <a:pt x="27" y="32"/>
                      </a:cubicBezTo>
                      <a:cubicBezTo>
                        <a:pt x="27" y="32"/>
                        <a:pt x="27" y="32"/>
                        <a:pt x="27" y="32"/>
                      </a:cubicBezTo>
                      <a:cubicBezTo>
                        <a:pt x="27" y="32"/>
                        <a:pt x="27" y="32"/>
                        <a:pt x="27" y="32"/>
                      </a:cubicBezTo>
                      <a:cubicBezTo>
                        <a:pt x="27" y="32"/>
                        <a:pt x="27" y="32"/>
                        <a:pt x="27" y="32"/>
                      </a:cubicBezTo>
                      <a:cubicBezTo>
                        <a:pt x="27" y="32"/>
                        <a:pt x="27" y="32"/>
                        <a:pt x="27" y="32"/>
                      </a:cubicBezTo>
                      <a:cubicBezTo>
                        <a:pt x="27" y="33"/>
                        <a:pt x="27" y="33"/>
                        <a:pt x="27" y="33"/>
                      </a:cubicBezTo>
                      <a:cubicBezTo>
                        <a:pt x="27" y="33"/>
                        <a:pt x="28" y="33"/>
                        <a:pt x="28" y="32"/>
                      </a:cubicBezTo>
                      <a:cubicBezTo>
                        <a:pt x="28" y="32"/>
                        <a:pt x="28" y="33"/>
                        <a:pt x="29" y="33"/>
                      </a:cubicBezTo>
                      <a:cubicBezTo>
                        <a:pt x="29" y="33"/>
                        <a:pt x="29" y="33"/>
                        <a:pt x="29" y="33"/>
                      </a:cubicBezTo>
                      <a:cubicBezTo>
                        <a:pt x="29" y="33"/>
                        <a:pt x="29" y="32"/>
                        <a:pt x="29" y="32"/>
                      </a:cubicBezTo>
                      <a:cubicBezTo>
                        <a:pt x="29" y="32"/>
                        <a:pt x="29" y="32"/>
                        <a:pt x="29" y="32"/>
                      </a:cubicBezTo>
                      <a:cubicBezTo>
                        <a:pt x="28" y="31"/>
                        <a:pt x="29" y="31"/>
                        <a:pt x="29" y="31"/>
                      </a:cubicBezTo>
                      <a:cubicBezTo>
                        <a:pt x="29" y="30"/>
                        <a:pt x="29" y="30"/>
                        <a:pt x="29" y="30"/>
                      </a:cubicBezTo>
                      <a:cubicBezTo>
                        <a:pt x="29" y="30"/>
                        <a:pt x="29" y="30"/>
                        <a:pt x="28" y="30"/>
                      </a:cubicBezTo>
                      <a:cubicBezTo>
                        <a:pt x="28" y="30"/>
                        <a:pt x="28" y="29"/>
                        <a:pt x="28" y="29"/>
                      </a:cubicBezTo>
                      <a:cubicBezTo>
                        <a:pt x="28" y="29"/>
                        <a:pt x="28" y="29"/>
                        <a:pt x="28" y="29"/>
                      </a:cubicBezTo>
                      <a:cubicBezTo>
                        <a:pt x="28" y="30"/>
                        <a:pt x="28" y="30"/>
                        <a:pt x="28" y="30"/>
                      </a:cubicBezTo>
                      <a:cubicBezTo>
                        <a:pt x="28" y="30"/>
                        <a:pt x="28" y="29"/>
                        <a:pt x="28" y="29"/>
                      </a:cubicBezTo>
                      <a:cubicBezTo>
                        <a:pt x="28" y="29"/>
                        <a:pt x="28" y="29"/>
                        <a:pt x="28" y="29"/>
                      </a:cubicBezTo>
                      <a:cubicBezTo>
                        <a:pt x="28" y="29"/>
                        <a:pt x="28" y="28"/>
                        <a:pt x="28" y="28"/>
                      </a:cubicBezTo>
                      <a:cubicBezTo>
                        <a:pt x="28" y="28"/>
                        <a:pt x="28" y="27"/>
                        <a:pt x="28" y="27"/>
                      </a:cubicBezTo>
                      <a:cubicBezTo>
                        <a:pt x="28" y="27"/>
                        <a:pt x="28" y="27"/>
                        <a:pt x="28" y="27"/>
                      </a:cubicBezTo>
                      <a:cubicBezTo>
                        <a:pt x="28" y="27"/>
                        <a:pt x="28" y="27"/>
                        <a:pt x="28" y="26"/>
                      </a:cubicBezTo>
                      <a:cubicBezTo>
                        <a:pt x="28" y="26"/>
                        <a:pt x="28" y="26"/>
                        <a:pt x="28" y="26"/>
                      </a:cubicBezTo>
                      <a:cubicBezTo>
                        <a:pt x="29" y="26"/>
                        <a:pt x="29" y="26"/>
                        <a:pt x="29" y="26"/>
                      </a:cubicBezTo>
                      <a:cubicBezTo>
                        <a:pt x="29" y="26"/>
                        <a:pt x="29" y="26"/>
                        <a:pt x="29" y="26"/>
                      </a:cubicBezTo>
                      <a:cubicBezTo>
                        <a:pt x="29" y="25"/>
                        <a:pt x="29" y="24"/>
                        <a:pt x="29" y="24"/>
                      </a:cubicBezTo>
                      <a:cubicBezTo>
                        <a:pt x="29" y="23"/>
                        <a:pt x="29" y="23"/>
                        <a:pt x="29" y="23"/>
                      </a:cubicBezTo>
                      <a:cubicBezTo>
                        <a:pt x="29" y="23"/>
                        <a:pt x="29" y="23"/>
                        <a:pt x="29" y="23"/>
                      </a:cubicBezTo>
                      <a:cubicBezTo>
                        <a:pt x="29" y="22"/>
                        <a:pt x="29" y="22"/>
                        <a:pt x="30" y="22"/>
                      </a:cubicBezTo>
                      <a:cubicBezTo>
                        <a:pt x="30" y="22"/>
                        <a:pt x="30" y="22"/>
                        <a:pt x="31" y="23"/>
                      </a:cubicBezTo>
                      <a:cubicBezTo>
                        <a:pt x="31" y="23"/>
                        <a:pt x="31" y="23"/>
                        <a:pt x="31" y="23"/>
                      </a:cubicBezTo>
                      <a:cubicBezTo>
                        <a:pt x="31" y="23"/>
                        <a:pt x="31" y="23"/>
                        <a:pt x="31" y="23"/>
                      </a:cubicBezTo>
                      <a:cubicBezTo>
                        <a:pt x="31" y="23"/>
                        <a:pt x="31" y="23"/>
                        <a:pt x="31" y="24"/>
                      </a:cubicBezTo>
                      <a:cubicBezTo>
                        <a:pt x="31" y="24"/>
                        <a:pt x="31" y="24"/>
                        <a:pt x="31" y="24"/>
                      </a:cubicBezTo>
                      <a:cubicBezTo>
                        <a:pt x="31" y="24"/>
                        <a:pt x="31" y="24"/>
                        <a:pt x="31" y="24"/>
                      </a:cubicBezTo>
                      <a:cubicBezTo>
                        <a:pt x="31" y="23"/>
                        <a:pt x="31" y="23"/>
                        <a:pt x="31" y="23"/>
                      </a:cubicBezTo>
                      <a:cubicBezTo>
                        <a:pt x="31" y="23"/>
                        <a:pt x="31" y="23"/>
                        <a:pt x="31" y="22"/>
                      </a:cubicBezTo>
                      <a:cubicBezTo>
                        <a:pt x="31" y="22"/>
                        <a:pt x="31" y="22"/>
                        <a:pt x="31" y="22"/>
                      </a:cubicBezTo>
                      <a:cubicBezTo>
                        <a:pt x="31" y="22"/>
                        <a:pt x="31" y="22"/>
                        <a:pt x="31" y="21"/>
                      </a:cubicBezTo>
                      <a:cubicBezTo>
                        <a:pt x="31" y="21"/>
                        <a:pt x="31" y="20"/>
                        <a:pt x="31" y="20"/>
                      </a:cubicBezTo>
                      <a:cubicBezTo>
                        <a:pt x="31" y="20"/>
                        <a:pt x="31" y="20"/>
                        <a:pt x="31" y="20"/>
                      </a:cubicBezTo>
                      <a:cubicBezTo>
                        <a:pt x="31" y="20"/>
                        <a:pt x="31" y="19"/>
                        <a:pt x="31" y="19"/>
                      </a:cubicBezTo>
                      <a:cubicBezTo>
                        <a:pt x="31" y="19"/>
                        <a:pt x="31" y="18"/>
                        <a:pt x="31" y="17"/>
                      </a:cubicBezTo>
                      <a:cubicBezTo>
                        <a:pt x="31" y="17"/>
                        <a:pt x="31" y="17"/>
                        <a:pt x="31" y="17"/>
                      </a:cubicBezTo>
                      <a:cubicBezTo>
                        <a:pt x="31" y="17"/>
                        <a:pt x="30" y="17"/>
                        <a:pt x="30" y="17"/>
                      </a:cubicBezTo>
                      <a:cubicBezTo>
                        <a:pt x="31" y="17"/>
                        <a:pt x="31" y="16"/>
                        <a:pt x="31" y="16"/>
                      </a:cubicBezTo>
                      <a:cubicBezTo>
                        <a:pt x="31" y="16"/>
                        <a:pt x="31" y="16"/>
                        <a:pt x="31" y="16"/>
                      </a:cubicBezTo>
                      <a:cubicBezTo>
                        <a:pt x="31" y="16"/>
                        <a:pt x="31" y="15"/>
                        <a:pt x="31" y="15"/>
                      </a:cubicBezTo>
                      <a:cubicBezTo>
                        <a:pt x="31" y="15"/>
                        <a:pt x="31" y="15"/>
                        <a:pt x="31" y="15"/>
                      </a:cubicBezTo>
                      <a:cubicBezTo>
                        <a:pt x="31" y="15"/>
                        <a:pt x="31" y="15"/>
                        <a:pt x="31" y="15"/>
                      </a:cubicBezTo>
                      <a:cubicBezTo>
                        <a:pt x="31" y="14"/>
                        <a:pt x="31" y="14"/>
                        <a:pt x="31" y="14"/>
                      </a:cubicBezTo>
                      <a:cubicBezTo>
                        <a:pt x="31" y="14"/>
                        <a:pt x="31" y="13"/>
                        <a:pt x="31" y="13"/>
                      </a:cubicBezTo>
                      <a:cubicBezTo>
                        <a:pt x="31" y="13"/>
                        <a:pt x="31" y="13"/>
                        <a:pt x="31" y="12"/>
                      </a:cubicBezTo>
                      <a:cubicBezTo>
                        <a:pt x="31" y="12"/>
                        <a:pt x="31" y="12"/>
                        <a:pt x="31" y="12"/>
                      </a:cubicBezTo>
                      <a:cubicBezTo>
                        <a:pt x="31" y="12"/>
                        <a:pt x="31" y="12"/>
                        <a:pt x="31" y="12"/>
                      </a:cubicBezTo>
                      <a:cubicBezTo>
                        <a:pt x="31" y="12"/>
                        <a:pt x="31" y="12"/>
                        <a:pt x="31" y="12"/>
                      </a:cubicBezTo>
                      <a:cubicBezTo>
                        <a:pt x="31" y="12"/>
                        <a:pt x="31" y="11"/>
                        <a:pt x="30" y="11"/>
                      </a:cubicBezTo>
                      <a:cubicBezTo>
                        <a:pt x="30" y="11"/>
                        <a:pt x="30" y="11"/>
                        <a:pt x="30" y="11"/>
                      </a:cubicBezTo>
                      <a:cubicBezTo>
                        <a:pt x="30" y="11"/>
                        <a:pt x="30" y="11"/>
                        <a:pt x="29" y="10"/>
                      </a:cubicBezTo>
                      <a:cubicBezTo>
                        <a:pt x="29" y="10"/>
                        <a:pt x="29" y="10"/>
                        <a:pt x="29" y="10"/>
                      </a:cubicBezTo>
                      <a:cubicBezTo>
                        <a:pt x="29" y="10"/>
                        <a:pt x="29" y="10"/>
                        <a:pt x="28" y="10"/>
                      </a:cubicBezTo>
                      <a:cubicBezTo>
                        <a:pt x="28" y="11"/>
                        <a:pt x="28" y="11"/>
                        <a:pt x="28" y="11"/>
                      </a:cubicBezTo>
                      <a:cubicBezTo>
                        <a:pt x="28" y="11"/>
                        <a:pt x="28" y="11"/>
                        <a:pt x="28" y="11"/>
                      </a:cubicBezTo>
                      <a:cubicBezTo>
                        <a:pt x="27" y="11"/>
                        <a:pt x="27" y="11"/>
                        <a:pt x="27" y="11"/>
                      </a:cubicBezTo>
                      <a:cubicBezTo>
                        <a:pt x="27" y="11"/>
                        <a:pt x="27" y="11"/>
                        <a:pt x="26" y="11"/>
                      </a:cubicBezTo>
                      <a:cubicBezTo>
                        <a:pt x="26" y="11"/>
                        <a:pt x="26" y="11"/>
                        <a:pt x="26" y="11"/>
                      </a:cubicBezTo>
                      <a:cubicBezTo>
                        <a:pt x="26" y="12"/>
                        <a:pt x="26" y="12"/>
                        <a:pt x="26" y="12"/>
                      </a:cubicBezTo>
                      <a:cubicBezTo>
                        <a:pt x="25" y="12"/>
                        <a:pt x="25" y="12"/>
                        <a:pt x="25" y="12"/>
                      </a:cubicBezTo>
                      <a:cubicBezTo>
                        <a:pt x="25" y="12"/>
                        <a:pt x="25" y="12"/>
                        <a:pt x="24" y="12"/>
                      </a:cubicBezTo>
                      <a:cubicBezTo>
                        <a:pt x="24" y="12"/>
                        <a:pt x="24" y="12"/>
                        <a:pt x="24" y="12"/>
                      </a:cubicBezTo>
                      <a:cubicBezTo>
                        <a:pt x="24" y="12"/>
                        <a:pt x="24" y="12"/>
                        <a:pt x="24" y="12"/>
                      </a:cubicBezTo>
                      <a:cubicBezTo>
                        <a:pt x="24" y="12"/>
                        <a:pt x="23" y="12"/>
                        <a:pt x="23" y="12"/>
                      </a:cubicBezTo>
                      <a:cubicBezTo>
                        <a:pt x="23" y="12"/>
                        <a:pt x="22" y="12"/>
                        <a:pt x="22" y="12"/>
                      </a:cubicBezTo>
                      <a:cubicBezTo>
                        <a:pt x="22" y="12"/>
                        <a:pt x="22" y="12"/>
                        <a:pt x="22" y="13"/>
                      </a:cubicBezTo>
                      <a:cubicBezTo>
                        <a:pt x="22" y="13"/>
                        <a:pt x="21" y="13"/>
                        <a:pt x="21" y="13"/>
                      </a:cubicBezTo>
                      <a:cubicBezTo>
                        <a:pt x="21" y="13"/>
                        <a:pt x="20" y="13"/>
                        <a:pt x="19" y="13"/>
                      </a:cubicBezTo>
                      <a:cubicBezTo>
                        <a:pt x="19" y="14"/>
                        <a:pt x="18" y="14"/>
                        <a:pt x="18" y="14"/>
                      </a:cubicBezTo>
                      <a:cubicBezTo>
                        <a:pt x="17" y="14"/>
                        <a:pt x="16" y="13"/>
                        <a:pt x="15" y="13"/>
                      </a:cubicBezTo>
                      <a:cubicBezTo>
                        <a:pt x="14" y="13"/>
                        <a:pt x="14" y="12"/>
                        <a:pt x="14" y="12"/>
                      </a:cubicBezTo>
                      <a:cubicBezTo>
                        <a:pt x="13" y="12"/>
                        <a:pt x="12" y="11"/>
                        <a:pt x="11" y="11"/>
                      </a:cubicBezTo>
                      <a:cubicBezTo>
                        <a:pt x="11" y="11"/>
                        <a:pt x="10" y="11"/>
                        <a:pt x="10" y="11"/>
                      </a:cubicBezTo>
                      <a:cubicBezTo>
                        <a:pt x="9" y="10"/>
                        <a:pt x="9" y="10"/>
                        <a:pt x="8" y="10"/>
                      </a:cubicBezTo>
                      <a:cubicBezTo>
                        <a:pt x="8" y="10"/>
                        <a:pt x="8" y="10"/>
                        <a:pt x="8" y="10"/>
                      </a:cubicBezTo>
                      <a:cubicBezTo>
                        <a:pt x="8" y="10"/>
                        <a:pt x="8" y="10"/>
                        <a:pt x="8" y="10"/>
                      </a:cubicBezTo>
                      <a:cubicBezTo>
                        <a:pt x="8" y="9"/>
                        <a:pt x="8" y="9"/>
                        <a:pt x="8" y="9"/>
                      </a:cubicBezTo>
                      <a:cubicBezTo>
                        <a:pt x="8" y="9"/>
                        <a:pt x="8" y="9"/>
                        <a:pt x="8" y="10"/>
                      </a:cubicBezTo>
                      <a:cubicBezTo>
                        <a:pt x="8" y="10"/>
                        <a:pt x="7" y="10"/>
                        <a:pt x="7" y="10"/>
                      </a:cubicBezTo>
                      <a:cubicBezTo>
                        <a:pt x="7" y="10"/>
                        <a:pt x="7" y="10"/>
                        <a:pt x="7" y="9"/>
                      </a:cubicBezTo>
                      <a:cubicBezTo>
                        <a:pt x="6" y="9"/>
                        <a:pt x="6" y="10"/>
                        <a:pt x="6" y="10"/>
                      </a:cubicBezTo>
                      <a:cubicBezTo>
                        <a:pt x="6" y="11"/>
                        <a:pt x="6" y="11"/>
                        <a:pt x="6" y="12"/>
                      </a:cubicBezTo>
                      <a:cubicBezTo>
                        <a:pt x="6" y="12"/>
                        <a:pt x="6" y="12"/>
                        <a:pt x="6" y="12"/>
                      </a:cubicBezTo>
                      <a:cubicBezTo>
                        <a:pt x="6" y="13"/>
                        <a:pt x="6" y="13"/>
                        <a:pt x="6" y="13"/>
                      </a:cubicBezTo>
                      <a:cubicBezTo>
                        <a:pt x="6" y="13"/>
                        <a:pt x="6" y="14"/>
                        <a:pt x="6" y="15"/>
                      </a:cubicBezTo>
                      <a:cubicBezTo>
                        <a:pt x="7" y="15"/>
                        <a:pt x="7" y="15"/>
                        <a:pt x="7" y="16"/>
                      </a:cubicBezTo>
                      <a:cubicBezTo>
                        <a:pt x="7" y="16"/>
                        <a:pt x="7" y="16"/>
                        <a:pt x="7" y="16"/>
                      </a:cubicBezTo>
                      <a:cubicBezTo>
                        <a:pt x="7" y="17"/>
                        <a:pt x="7" y="17"/>
                        <a:pt x="7" y="17"/>
                      </a:cubicBezTo>
                      <a:cubicBezTo>
                        <a:pt x="8" y="17"/>
                        <a:pt x="8" y="18"/>
                        <a:pt x="8" y="18"/>
                      </a:cubicBezTo>
                      <a:cubicBezTo>
                        <a:pt x="8" y="18"/>
                        <a:pt x="8" y="19"/>
                        <a:pt x="8" y="19"/>
                      </a:cubicBezTo>
                      <a:cubicBezTo>
                        <a:pt x="8" y="19"/>
                        <a:pt x="8" y="19"/>
                        <a:pt x="8" y="19"/>
                      </a:cubicBezTo>
                      <a:cubicBezTo>
                        <a:pt x="8" y="19"/>
                        <a:pt x="8" y="19"/>
                        <a:pt x="8" y="19"/>
                      </a:cubicBezTo>
                      <a:cubicBezTo>
                        <a:pt x="9" y="20"/>
                        <a:pt x="9" y="20"/>
                        <a:pt x="9" y="20"/>
                      </a:cubicBezTo>
                      <a:cubicBezTo>
                        <a:pt x="9" y="20"/>
                        <a:pt x="9" y="20"/>
                        <a:pt x="9" y="21"/>
                      </a:cubicBezTo>
                      <a:cubicBezTo>
                        <a:pt x="10" y="21"/>
                        <a:pt x="10" y="21"/>
                        <a:pt x="10" y="22"/>
                      </a:cubicBezTo>
                      <a:cubicBezTo>
                        <a:pt x="10" y="22"/>
                        <a:pt x="10" y="23"/>
                        <a:pt x="10" y="23"/>
                      </a:cubicBezTo>
                      <a:cubicBezTo>
                        <a:pt x="10" y="23"/>
                        <a:pt x="10" y="23"/>
                        <a:pt x="10" y="24"/>
                      </a:cubicBezTo>
                      <a:cubicBezTo>
                        <a:pt x="10" y="24"/>
                        <a:pt x="10" y="24"/>
                        <a:pt x="10" y="23"/>
                      </a:cubicBezTo>
                      <a:cubicBezTo>
                        <a:pt x="10" y="23"/>
                        <a:pt x="11" y="23"/>
                        <a:pt x="11" y="23"/>
                      </a:cubicBezTo>
                      <a:cubicBezTo>
                        <a:pt x="11" y="23"/>
                        <a:pt x="11" y="23"/>
                        <a:pt x="11" y="23"/>
                      </a:cubicBezTo>
                      <a:cubicBezTo>
                        <a:pt x="11" y="24"/>
                        <a:pt x="11" y="24"/>
                        <a:pt x="12" y="25"/>
                      </a:cubicBezTo>
                      <a:cubicBezTo>
                        <a:pt x="12" y="25"/>
                        <a:pt x="12" y="25"/>
                        <a:pt x="12" y="25"/>
                      </a:cubicBezTo>
                      <a:cubicBezTo>
                        <a:pt x="12" y="25"/>
                        <a:pt x="12" y="25"/>
                        <a:pt x="12" y="25"/>
                      </a:cubicBezTo>
                      <a:cubicBezTo>
                        <a:pt x="11" y="25"/>
                        <a:pt x="11" y="25"/>
                        <a:pt x="11" y="25"/>
                      </a:cubicBezTo>
                      <a:cubicBezTo>
                        <a:pt x="11" y="24"/>
                        <a:pt x="10" y="24"/>
                        <a:pt x="10" y="24"/>
                      </a:cubicBezTo>
                      <a:cubicBezTo>
                        <a:pt x="10" y="25"/>
                        <a:pt x="10" y="25"/>
                        <a:pt x="10" y="26"/>
                      </a:cubicBezTo>
                      <a:cubicBezTo>
                        <a:pt x="10" y="26"/>
                        <a:pt x="10" y="26"/>
                        <a:pt x="10" y="27"/>
                      </a:cubicBezTo>
                      <a:cubicBezTo>
                        <a:pt x="10" y="27"/>
                        <a:pt x="10" y="27"/>
                        <a:pt x="10" y="27"/>
                      </a:cubicBezTo>
                      <a:cubicBezTo>
                        <a:pt x="10" y="27"/>
                        <a:pt x="10" y="27"/>
                        <a:pt x="11" y="27"/>
                      </a:cubicBezTo>
                      <a:cubicBezTo>
                        <a:pt x="11" y="27"/>
                        <a:pt x="11" y="27"/>
                        <a:pt x="11" y="28"/>
                      </a:cubicBezTo>
                      <a:cubicBezTo>
                        <a:pt x="11" y="28"/>
                        <a:pt x="11" y="28"/>
                        <a:pt x="11" y="28"/>
                      </a:cubicBezTo>
                      <a:cubicBezTo>
                        <a:pt x="11" y="28"/>
                        <a:pt x="11" y="29"/>
                        <a:pt x="11" y="29"/>
                      </a:cubicBezTo>
                      <a:cubicBezTo>
                        <a:pt x="11" y="29"/>
                        <a:pt x="12" y="29"/>
                        <a:pt x="12" y="30"/>
                      </a:cubicBezTo>
                      <a:cubicBezTo>
                        <a:pt x="12" y="30"/>
                        <a:pt x="12" y="30"/>
                        <a:pt x="12" y="30"/>
                      </a:cubicBezTo>
                      <a:cubicBezTo>
                        <a:pt x="12" y="30"/>
                        <a:pt x="12" y="30"/>
                        <a:pt x="12" y="30"/>
                      </a:cubicBezTo>
                      <a:cubicBezTo>
                        <a:pt x="13" y="31"/>
                        <a:pt x="13" y="31"/>
                        <a:pt x="13" y="31"/>
                      </a:cubicBezTo>
                      <a:cubicBezTo>
                        <a:pt x="13" y="31"/>
                        <a:pt x="13" y="32"/>
                        <a:pt x="13" y="32"/>
                      </a:cubicBezTo>
                      <a:cubicBezTo>
                        <a:pt x="13" y="32"/>
                        <a:pt x="14" y="33"/>
                        <a:pt x="14" y="33"/>
                      </a:cubicBezTo>
                      <a:cubicBezTo>
                        <a:pt x="14" y="33"/>
                        <a:pt x="14" y="34"/>
                        <a:pt x="14" y="33"/>
                      </a:cubicBezTo>
                      <a:cubicBezTo>
                        <a:pt x="15" y="33"/>
                        <a:pt x="15" y="33"/>
                        <a:pt x="15" y="33"/>
                      </a:cubicBezTo>
                      <a:cubicBezTo>
                        <a:pt x="15" y="33"/>
                        <a:pt x="15" y="33"/>
                        <a:pt x="15" y="33"/>
                      </a:cubicBezTo>
                      <a:cubicBezTo>
                        <a:pt x="15" y="33"/>
                        <a:pt x="15" y="33"/>
                        <a:pt x="15" y="33"/>
                      </a:cubicBezTo>
                      <a:cubicBezTo>
                        <a:pt x="15" y="34"/>
                        <a:pt x="15" y="34"/>
                        <a:pt x="15" y="34"/>
                      </a:cubicBezTo>
                      <a:cubicBezTo>
                        <a:pt x="15" y="34"/>
                        <a:pt x="15" y="34"/>
                        <a:pt x="15" y="34"/>
                      </a:cubicBezTo>
                      <a:cubicBezTo>
                        <a:pt x="15" y="34"/>
                        <a:pt x="15" y="35"/>
                        <a:pt x="15" y="35"/>
                      </a:cubicBezTo>
                      <a:cubicBezTo>
                        <a:pt x="15" y="35"/>
                        <a:pt x="15" y="35"/>
                        <a:pt x="15" y="35"/>
                      </a:cubicBezTo>
                      <a:cubicBezTo>
                        <a:pt x="15" y="35"/>
                        <a:pt x="16" y="36"/>
                        <a:pt x="16" y="36"/>
                      </a:cubicBezTo>
                      <a:cubicBezTo>
                        <a:pt x="16" y="36"/>
                        <a:pt x="16" y="35"/>
                        <a:pt x="16" y="35"/>
                      </a:cubicBezTo>
                      <a:cubicBezTo>
                        <a:pt x="16" y="35"/>
                        <a:pt x="17" y="35"/>
                        <a:pt x="17" y="36"/>
                      </a:cubicBezTo>
                      <a:cubicBezTo>
                        <a:pt x="18" y="36"/>
                        <a:pt x="18" y="35"/>
                        <a:pt x="19" y="36"/>
                      </a:cubicBezTo>
                      <a:cubicBezTo>
                        <a:pt x="19" y="36"/>
                        <a:pt x="19" y="36"/>
                        <a:pt x="19" y="36"/>
                      </a:cubicBezTo>
                      <a:cubicBezTo>
                        <a:pt x="19" y="36"/>
                        <a:pt x="20" y="36"/>
                        <a:pt x="20" y="37"/>
                      </a:cubicBezTo>
                      <a:cubicBezTo>
                        <a:pt x="20" y="37"/>
                        <a:pt x="21" y="37"/>
                        <a:pt x="21" y="37"/>
                      </a:cubicBezTo>
                      <a:close/>
                      <a:moveTo>
                        <a:pt x="29" y="28"/>
                      </a:moveTo>
                      <a:cubicBezTo>
                        <a:pt x="29" y="28"/>
                        <a:pt x="29" y="28"/>
                        <a:pt x="29" y="28"/>
                      </a:cubicBezTo>
                      <a:cubicBezTo>
                        <a:pt x="29" y="28"/>
                        <a:pt x="29" y="28"/>
                        <a:pt x="29" y="28"/>
                      </a:cubicBezTo>
                      <a:cubicBezTo>
                        <a:pt x="30" y="28"/>
                        <a:pt x="30" y="28"/>
                        <a:pt x="30" y="28"/>
                      </a:cubicBezTo>
                      <a:cubicBezTo>
                        <a:pt x="30" y="28"/>
                        <a:pt x="30" y="28"/>
                        <a:pt x="30" y="28"/>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8"/>
                      </a:cubicBezTo>
                      <a:close/>
                      <a:moveTo>
                        <a:pt x="31" y="24"/>
                      </a:move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5"/>
                      </a:cubicBezTo>
                      <a:cubicBezTo>
                        <a:pt x="31" y="25"/>
                        <a:pt x="31" y="25"/>
                        <a:pt x="31" y="25"/>
                      </a:cubicBezTo>
                      <a:cubicBezTo>
                        <a:pt x="31" y="25"/>
                        <a:pt x="31" y="25"/>
                        <a:pt x="31" y="25"/>
                      </a:cubicBezTo>
                      <a:cubicBezTo>
                        <a:pt x="31" y="25"/>
                        <a:pt x="31" y="25"/>
                        <a:pt x="31" y="24"/>
                      </a:cubicBezTo>
                      <a:cubicBezTo>
                        <a:pt x="31" y="24"/>
                        <a:pt x="31" y="24"/>
                        <a:pt x="31" y="24"/>
                      </a:cubicBezTo>
                      <a:cubicBezTo>
                        <a:pt x="31" y="24"/>
                        <a:pt x="31" y="24"/>
                        <a:pt x="31" y="24"/>
                      </a:cubicBezTo>
                      <a:cubicBezTo>
                        <a:pt x="31" y="24"/>
                        <a:pt x="31" y="24"/>
                        <a:pt x="31" y="24"/>
                      </a:cubicBezTo>
                      <a:close/>
                      <a:moveTo>
                        <a:pt x="24" y="35"/>
                      </a:move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4"/>
                      </a:cubicBezTo>
                      <a:cubicBezTo>
                        <a:pt x="24" y="34"/>
                        <a:pt x="24" y="34"/>
                        <a:pt x="24" y="34"/>
                      </a:cubicBezTo>
                      <a:cubicBezTo>
                        <a:pt x="24" y="34"/>
                        <a:pt x="24" y="34"/>
                        <a:pt x="24" y="34"/>
                      </a:cubicBezTo>
                      <a:cubicBezTo>
                        <a:pt x="24" y="34"/>
                        <a:pt x="24" y="34"/>
                        <a:pt x="24" y="34"/>
                      </a:cubicBezTo>
                      <a:cubicBezTo>
                        <a:pt x="24" y="34"/>
                        <a:pt x="24" y="33"/>
                        <a:pt x="24" y="33"/>
                      </a:cubicBezTo>
                      <a:cubicBezTo>
                        <a:pt x="24" y="33"/>
                        <a:pt x="24" y="33"/>
                        <a:pt x="24" y="33"/>
                      </a:cubicBezTo>
                      <a:cubicBezTo>
                        <a:pt x="24" y="33"/>
                        <a:pt x="24" y="33"/>
                        <a:pt x="24" y="33"/>
                      </a:cubicBezTo>
                      <a:cubicBezTo>
                        <a:pt x="24" y="34"/>
                        <a:pt x="24" y="34"/>
                        <a:pt x="24" y="34"/>
                      </a:cubicBezTo>
                      <a:cubicBezTo>
                        <a:pt x="24" y="34"/>
                        <a:pt x="24" y="34"/>
                        <a:pt x="24" y="34"/>
                      </a:cubicBezTo>
                      <a:cubicBezTo>
                        <a:pt x="24" y="34"/>
                        <a:pt x="24" y="34"/>
                        <a:pt x="24" y="34"/>
                      </a:cubicBezTo>
                      <a:cubicBezTo>
                        <a:pt x="24" y="34"/>
                        <a:pt x="23" y="34"/>
                        <a:pt x="23" y="34"/>
                      </a:cubicBezTo>
                      <a:cubicBezTo>
                        <a:pt x="23" y="34"/>
                        <a:pt x="23" y="34"/>
                        <a:pt x="23" y="34"/>
                      </a:cubicBezTo>
                      <a:cubicBezTo>
                        <a:pt x="23" y="35"/>
                        <a:pt x="23" y="35"/>
                        <a:pt x="23" y="35"/>
                      </a:cubicBezTo>
                      <a:cubicBezTo>
                        <a:pt x="23" y="35"/>
                        <a:pt x="24" y="35"/>
                        <a:pt x="24" y="35"/>
                      </a:cubicBezTo>
                      <a:cubicBezTo>
                        <a:pt x="24" y="35"/>
                        <a:pt x="24" y="35"/>
                        <a:pt x="24" y="35"/>
                      </a:cubicBezTo>
                      <a:cubicBezTo>
                        <a:pt x="24" y="35"/>
                        <a:pt x="24" y="35"/>
                        <a:pt x="24" y="35"/>
                      </a:cubicBezTo>
                      <a:cubicBezTo>
                        <a:pt x="24" y="35"/>
                        <a:pt x="24" y="35"/>
                        <a:pt x="24" y="35"/>
                      </a:cubicBezTo>
                      <a:close/>
                      <a:moveTo>
                        <a:pt x="7" y="8"/>
                      </a:moveTo>
                      <a:cubicBezTo>
                        <a:pt x="7" y="8"/>
                        <a:pt x="7" y="9"/>
                        <a:pt x="7" y="9"/>
                      </a:cubicBezTo>
                      <a:cubicBezTo>
                        <a:pt x="7" y="9"/>
                        <a:pt x="7" y="9"/>
                        <a:pt x="7" y="9"/>
                      </a:cubicBezTo>
                      <a:cubicBezTo>
                        <a:pt x="7" y="9"/>
                        <a:pt x="7" y="8"/>
                        <a:pt x="7" y="8"/>
                      </a:cubicBezTo>
                      <a:cubicBezTo>
                        <a:pt x="7" y="8"/>
                        <a:pt x="7" y="8"/>
                        <a:pt x="7" y="8"/>
                      </a:cubicBezTo>
                      <a:cubicBezTo>
                        <a:pt x="7" y="8"/>
                        <a:pt x="7" y="8"/>
                        <a:pt x="7" y="8"/>
                      </a:cubicBezTo>
                      <a:cubicBezTo>
                        <a:pt x="7" y="8"/>
                        <a:pt x="7" y="8"/>
                        <a:pt x="7" y="8"/>
                      </a:cubicBezTo>
                      <a:close/>
                      <a:moveTo>
                        <a:pt x="8" y="7"/>
                      </a:move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40" name="Freeform 741">
                  <a:extLst>
                    <a:ext uri="{FF2B5EF4-FFF2-40B4-BE49-F238E27FC236}">
                      <a16:creationId xmlns:a16="http://schemas.microsoft.com/office/drawing/2014/main" id="{A9C1BC88-4DA7-BE13-C272-6680AF4AEA07}"/>
                    </a:ext>
                  </a:extLst>
                </p:cNvPr>
                <p:cNvSpPr>
                  <a:spLocks noEditPoints="1"/>
                </p:cNvSpPr>
                <p:nvPr/>
              </p:nvSpPr>
              <p:spPr bwMode="auto">
                <a:xfrm>
                  <a:off x="9009063" y="5662613"/>
                  <a:ext cx="341312" cy="404813"/>
                </a:xfrm>
                <a:custGeom>
                  <a:avLst/>
                  <a:gdLst>
                    <a:gd name="T0" fmla="*/ 53 w 82"/>
                    <a:gd name="T1" fmla="*/ 80 h 97"/>
                    <a:gd name="T2" fmla="*/ 52 w 82"/>
                    <a:gd name="T3" fmla="*/ 78 h 97"/>
                    <a:gd name="T4" fmla="*/ 56 w 82"/>
                    <a:gd name="T5" fmla="*/ 77 h 97"/>
                    <a:gd name="T6" fmla="*/ 59 w 82"/>
                    <a:gd name="T7" fmla="*/ 77 h 97"/>
                    <a:gd name="T8" fmla="*/ 60 w 82"/>
                    <a:gd name="T9" fmla="*/ 78 h 97"/>
                    <a:gd name="T10" fmla="*/ 62 w 82"/>
                    <a:gd name="T11" fmla="*/ 78 h 97"/>
                    <a:gd name="T12" fmla="*/ 62 w 82"/>
                    <a:gd name="T13" fmla="*/ 79 h 97"/>
                    <a:gd name="T14" fmla="*/ 59 w 82"/>
                    <a:gd name="T15" fmla="*/ 79 h 97"/>
                    <a:gd name="T16" fmla="*/ 57 w 82"/>
                    <a:gd name="T17" fmla="*/ 80 h 97"/>
                    <a:gd name="T18" fmla="*/ 49 w 82"/>
                    <a:gd name="T19" fmla="*/ 72 h 97"/>
                    <a:gd name="T20" fmla="*/ 49 w 82"/>
                    <a:gd name="T21" fmla="*/ 72 h 97"/>
                    <a:gd name="T22" fmla="*/ 49 w 82"/>
                    <a:gd name="T23" fmla="*/ 71 h 97"/>
                    <a:gd name="T24" fmla="*/ 38 w 82"/>
                    <a:gd name="T25" fmla="*/ 61 h 97"/>
                    <a:gd name="T26" fmla="*/ 38 w 82"/>
                    <a:gd name="T27" fmla="*/ 61 h 97"/>
                    <a:gd name="T28" fmla="*/ 38 w 82"/>
                    <a:gd name="T29" fmla="*/ 61 h 97"/>
                    <a:gd name="T30" fmla="*/ 3 w 82"/>
                    <a:gd name="T31" fmla="*/ 44 h 97"/>
                    <a:gd name="T32" fmla="*/ 13 w 82"/>
                    <a:gd name="T33" fmla="*/ 44 h 97"/>
                    <a:gd name="T34" fmla="*/ 19 w 82"/>
                    <a:gd name="T35" fmla="*/ 45 h 97"/>
                    <a:gd name="T36" fmla="*/ 24 w 82"/>
                    <a:gd name="T37" fmla="*/ 47 h 97"/>
                    <a:gd name="T38" fmla="*/ 29 w 82"/>
                    <a:gd name="T39" fmla="*/ 49 h 97"/>
                    <a:gd name="T40" fmla="*/ 32 w 82"/>
                    <a:gd name="T41" fmla="*/ 48 h 97"/>
                    <a:gd name="T42" fmla="*/ 34 w 82"/>
                    <a:gd name="T43" fmla="*/ 51 h 97"/>
                    <a:gd name="T44" fmla="*/ 36 w 82"/>
                    <a:gd name="T45" fmla="*/ 53 h 97"/>
                    <a:gd name="T46" fmla="*/ 35 w 82"/>
                    <a:gd name="T47" fmla="*/ 55 h 97"/>
                    <a:gd name="T48" fmla="*/ 37 w 82"/>
                    <a:gd name="T49" fmla="*/ 56 h 97"/>
                    <a:gd name="T50" fmla="*/ 40 w 82"/>
                    <a:gd name="T51" fmla="*/ 58 h 97"/>
                    <a:gd name="T52" fmla="*/ 43 w 82"/>
                    <a:gd name="T53" fmla="*/ 62 h 97"/>
                    <a:gd name="T54" fmla="*/ 44 w 82"/>
                    <a:gd name="T55" fmla="*/ 68 h 97"/>
                    <a:gd name="T56" fmla="*/ 43 w 82"/>
                    <a:gd name="T57" fmla="*/ 67 h 97"/>
                    <a:gd name="T58" fmla="*/ 45 w 82"/>
                    <a:gd name="T59" fmla="*/ 70 h 97"/>
                    <a:gd name="T60" fmla="*/ 47 w 82"/>
                    <a:gd name="T61" fmla="*/ 71 h 97"/>
                    <a:gd name="T62" fmla="*/ 48 w 82"/>
                    <a:gd name="T63" fmla="*/ 70 h 97"/>
                    <a:gd name="T64" fmla="*/ 48 w 82"/>
                    <a:gd name="T65" fmla="*/ 68 h 97"/>
                    <a:gd name="T66" fmla="*/ 49 w 82"/>
                    <a:gd name="T67" fmla="*/ 66 h 97"/>
                    <a:gd name="T68" fmla="*/ 52 w 82"/>
                    <a:gd name="T69" fmla="*/ 63 h 97"/>
                    <a:gd name="T70" fmla="*/ 55 w 82"/>
                    <a:gd name="T71" fmla="*/ 61 h 97"/>
                    <a:gd name="T72" fmla="*/ 58 w 82"/>
                    <a:gd name="T73" fmla="*/ 57 h 97"/>
                    <a:gd name="T74" fmla="*/ 60 w 82"/>
                    <a:gd name="T75" fmla="*/ 55 h 97"/>
                    <a:gd name="T76" fmla="*/ 60 w 82"/>
                    <a:gd name="T77" fmla="*/ 52 h 97"/>
                    <a:gd name="T78" fmla="*/ 61 w 82"/>
                    <a:gd name="T79" fmla="*/ 54 h 97"/>
                    <a:gd name="T80" fmla="*/ 61 w 82"/>
                    <a:gd name="T81" fmla="*/ 58 h 97"/>
                    <a:gd name="T82" fmla="*/ 59 w 82"/>
                    <a:gd name="T83" fmla="*/ 63 h 97"/>
                    <a:gd name="T84" fmla="*/ 58 w 82"/>
                    <a:gd name="T85" fmla="*/ 71 h 97"/>
                    <a:gd name="T86" fmla="*/ 55 w 82"/>
                    <a:gd name="T87" fmla="*/ 72 h 97"/>
                    <a:gd name="T88" fmla="*/ 56 w 82"/>
                    <a:gd name="T89" fmla="*/ 73 h 97"/>
                    <a:gd name="T90" fmla="*/ 59 w 82"/>
                    <a:gd name="T91" fmla="*/ 73 h 97"/>
                    <a:gd name="T92" fmla="*/ 61 w 82"/>
                    <a:gd name="T93" fmla="*/ 70 h 97"/>
                    <a:gd name="T94" fmla="*/ 62 w 82"/>
                    <a:gd name="T95" fmla="*/ 65 h 97"/>
                    <a:gd name="T96" fmla="*/ 65 w 82"/>
                    <a:gd name="T97" fmla="*/ 69 h 97"/>
                    <a:gd name="T98" fmla="*/ 64 w 82"/>
                    <a:gd name="T99" fmla="*/ 75 h 97"/>
                    <a:gd name="T100" fmla="*/ 64 w 82"/>
                    <a:gd name="T101" fmla="*/ 77 h 97"/>
                    <a:gd name="T102" fmla="*/ 69 w 82"/>
                    <a:gd name="T103" fmla="*/ 77 h 97"/>
                    <a:gd name="T104" fmla="*/ 74 w 82"/>
                    <a:gd name="T105" fmla="*/ 87 h 97"/>
                    <a:gd name="T106" fmla="*/ 75 w 82"/>
                    <a:gd name="T107" fmla="*/ 91 h 97"/>
                    <a:gd name="T108" fmla="*/ 79 w 82"/>
                    <a:gd name="T109" fmla="*/ 97 h 97"/>
                    <a:gd name="T110" fmla="*/ 0 w 82"/>
                    <a:gd name="T111"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2" h="97">
                      <a:moveTo>
                        <a:pt x="57" y="80"/>
                      </a:moveTo>
                      <a:cubicBezTo>
                        <a:pt x="57" y="80"/>
                        <a:pt x="57" y="80"/>
                        <a:pt x="56" y="80"/>
                      </a:cubicBezTo>
                      <a:cubicBezTo>
                        <a:pt x="56" y="80"/>
                        <a:pt x="55" y="80"/>
                        <a:pt x="54" y="80"/>
                      </a:cubicBezTo>
                      <a:cubicBezTo>
                        <a:pt x="54" y="80"/>
                        <a:pt x="54" y="80"/>
                        <a:pt x="54" y="80"/>
                      </a:cubicBezTo>
                      <a:cubicBezTo>
                        <a:pt x="54" y="80"/>
                        <a:pt x="54" y="80"/>
                        <a:pt x="53" y="80"/>
                      </a:cubicBezTo>
                      <a:cubicBezTo>
                        <a:pt x="53" y="80"/>
                        <a:pt x="53" y="80"/>
                        <a:pt x="53" y="80"/>
                      </a:cubicBezTo>
                      <a:cubicBezTo>
                        <a:pt x="53" y="80"/>
                        <a:pt x="53" y="80"/>
                        <a:pt x="53" y="80"/>
                      </a:cubicBezTo>
                      <a:cubicBezTo>
                        <a:pt x="53" y="80"/>
                        <a:pt x="52" y="80"/>
                        <a:pt x="52" y="79"/>
                      </a:cubicBezTo>
                      <a:cubicBezTo>
                        <a:pt x="52" y="79"/>
                        <a:pt x="52" y="79"/>
                        <a:pt x="52" y="79"/>
                      </a:cubicBezTo>
                      <a:cubicBezTo>
                        <a:pt x="52" y="78"/>
                        <a:pt x="52" y="78"/>
                        <a:pt x="52" y="78"/>
                      </a:cubicBezTo>
                      <a:cubicBezTo>
                        <a:pt x="52" y="78"/>
                        <a:pt x="53" y="78"/>
                        <a:pt x="53" y="78"/>
                      </a:cubicBezTo>
                      <a:cubicBezTo>
                        <a:pt x="53" y="78"/>
                        <a:pt x="53" y="78"/>
                        <a:pt x="53" y="77"/>
                      </a:cubicBezTo>
                      <a:cubicBezTo>
                        <a:pt x="54" y="77"/>
                        <a:pt x="54" y="77"/>
                        <a:pt x="54" y="77"/>
                      </a:cubicBezTo>
                      <a:cubicBezTo>
                        <a:pt x="55" y="77"/>
                        <a:pt x="55" y="77"/>
                        <a:pt x="55" y="77"/>
                      </a:cubicBezTo>
                      <a:cubicBezTo>
                        <a:pt x="55" y="77"/>
                        <a:pt x="56" y="77"/>
                        <a:pt x="56" y="77"/>
                      </a:cubicBezTo>
                      <a:cubicBezTo>
                        <a:pt x="57" y="76"/>
                        <a:pt x="58" y="76"/>
                        <a:pt x="59" y="76"/>
                      </a:cubicBezTo>
                      <a:cubicBezTo>
                        <a:pt x="59" y="76"/>
                        <a:pt x="59" y="76"/>
                        <a:pt x="59" y="77"/>
                      </a:cubicBezTo>
                      <a:cubicBezTo>
                        <a:pt x="59" y="77"/>
                        <a:pt x="59" y="77"/>
                        <a:pt x="59" y="77"/>
                      </a:cubicBezTo>
                      <a:cubicBezTo>
                        <a:pt x="59" y="77"/>
                        <a:pt x="59" y="77"/>
                        <a:pt x="59" y="77"/>
                      </a:cubicBezTo>
                      <a:cubicBezTo>
                        <a:pt x="59" y="77"/>
                        <a:pt x="59" y="77"/>
                        <a:pt x="59" y="77"/>
                      </a:cubicBezTo>
                      <a:cubicBezTo>
                        <a:pt x="59" y="77"/>
                        <a:pt x="59" y="77"/>
                        <a:pt x="59" y="78"/>
                      </a:cubicBezTo>
                      <a:cubicBezTo>
                        <a:pt x="59" y="78"/>
                        <a:pt x="59" y="78"/>
                        <a:pt x="59" y="78"/>
                      </a:cubicBezTo>
                      <a:cubicBezTo>
                        <a:pt x="59" y="78"/>
                        <a:pt x="60" y="78"/>
                        <a:pt x="60" y="78"/>
                      </a:cubicBezTo>
                      <a:cubicBezTo>
                        <a:pt x="60" y="78"/>
                        <a:pt x="60" y="78"/>
                        <a:pt x="60" y="78"/>
                      </a:cubicBezTo>
                      <a:cubicBezTo>
                        <a:pt x="60" y="78"/>
                        <a:pt x="60" y="78"/>
                        <a:pt x="60" y="78"/>
                      </a:cubicBezTo>
                      <a:cubicBezTo>
                        <a:pt x="60" y="78"/>
                        <a:pt x="60" y="78"/>
                        <a:pt x="61" y="78"/>
                      </a:cubicBezTo>
                      <a:cubicBezTo>
                        <a:pt x="61" y="78"/>
                        <a:pt x="61" y="78"/>
                        <a:pt x="61" y="78"/>
                      </a:cubicBezTo>
                      <a:cubicBezTo>
                        <a:pt x="61" y="78"/>
                        <a:pt x="61" y="78"/>
                        <a:pt x="61" y="78"/>
                      </a:cubicBezTo>
                      <a:cubicBezTo>
                        <a:pt x="61" y="78"/>
                        <a:pt x="61" y="78"/>
                        <a:pt x="61" y="78"/>
                      </a:cubicBezTo>
                      <a:cubicBezTo>
                        <a:pt x="61" y="78"/>
                        <a:pt x="62" y="78"/>
                        <a:pt x="62" y="78"/>
                      </a:cubicBezTo>
                      <a:cubicBezTo>
                        <a:pt x="62" y="78"/>
                        <a:pt x="62" y="78"/>
                        <a:pt x="62" y="78"/>
                      </a:cubicBezTo>
                      <a:cubicBezTo>
                        <a:pt x="62" y="78"/>
                        <a:pt x="62" y="78"/>
                        <a:pt x="62" y="78"/>
                      </a:cubicBezTo>
                      <a:cubicBezTo>
                        <a:pt x="62" y="78"/>
                        <a:pt x="62" y="78"/>
                        <a:pt x="62" y="78"/>
                      </a:cubicBezTo>
                      <a:cubicBezTo>
                        <a:pt x="62" y="78"/>
                        <a:pt x="62" y="78"/>
                        <a:pt x="62" y="79"/>
                      </a:cubicBezTo>
                      <a:cubicBezTo>
                        <a:pt x="62" y="79"/>
                        <a:pt x="62" y="79"/>
                        <a:pt x="62" y="79"/>
                      </a:cubicBezTo>
                      <a:cubicBezTo>
                        <a:pt x="62" y="79"/>
                        <a:pt x="62" y="79"/>
                        <a:pt x="62" y="79"/>
                      </a:cubicBezTo>
                      <a:cubicBezTo>
                        <a:pt x="62" y="79"/>
                        <a:pt x="62" y="79"/>
                        <a:pt x="62" y="79"/>
                      </a:cubicBezTo>
                      <a:cubicBezTo>
                        <a:pt x="61" y="79"/>
                        <a:pt x="61" y="79"/>
                        <a:pt x="61" y="79"/>
                      </a:cubicBezTo>
                      <a:cubicBezTo>
                        <a:pt x="61" y="79"/>
                        <a:pt x="61" y="79"/>
                        <a:pt x="60" y="79"/>
                      </a:cubicBezTo>
                      <a:cubicBezTo>
                        <a:pt x="60" y="79"/>
                        <a:pt x="59" y="79"/>
                        <a:pt x="59" y="79"/>
                      </a:cubicBezTo>
                      <a:cubicBezTo>
                        <a:pt x="59" y="80"/>
                        <a:pt x="59" y="80"/>
                        <a:pt x="59" y="80"/>
                      </a:cubicBezTo>
                      <a:cubicBezTo>
                        <a:pt x="59" y="80"/>
                        <a:pt x="59" y="80"/>
                        <a:pt x="58" y="81"/>
                      </a:cubicBezTo>
                      <a:cubicBezTo>
                        <a:pt x="58" y="81"/>
                        <a:pt x="58" y="81"/>
                        <a:pt x="58" y="81"/>
                      </a:cubicBezTo>
                      <a:cubicBezTo>
                        <a:pt x="58" y="81"/>
                        <a:pt x="58" y="81"/>
                        <a:pt x="58" y="81"/>
                      </a:cubicBezTo>
                      <a:cubicBezTo>
                        <a:pt x="58" y="80"/>
                        <a:pt x="57" y="80"/>
                        <a:pt x="57" y="80"/>
                      </a:cubicBezTo>
                      <a:cubicBezTo>
                        <a:pt x="57" y="80"/>
                        <a:pt x="57" y="80"/>
                        <a:pt x="57" y="80"/>
                      </a:cubicBezTo>
                      <a:close/>
                      <a:moveTo>
                        <a:pt x="49" y="71"/>
                      </a:moveTo>
                      <a:cubicBezTo>
                        <a:pt x="49" y="71"/>
                        <a:pt x="49" y="71"/>
                        <a:pt x="49" y="71"/>
                      </a:cubicBezTo>
                      <a:cubicBezTo>
                        <a:pt x="49" y="71"/>
                        <a:pt x="49" y="71"/>
                        <a:pt x="49" y="71"/>
                      </a:cubicBezTo>
                      <a:cubicBezTo>
                        <a:pt x="49" y="72"/>
                        <a:pt x="49" y="72"/>
                        <a:pt x="49" y="72"/>
                      </a:cubicBezTo>
                      <a:cubicBezTo>
                        <a:pt x="49" y="72"/>
                        <a:pt x="49" y="72"/>
                        <a:pt x="49" y="72"/>
                      </a:cubicBezTo>
                      <a:cubicBezTo>
                        <a:pt x="49" y="72"/>
                        <a:pt x="50" y="72"/>
                        <a:pt x="50" y="72"/>
                      </a:cubicBezTo>
                      <a:cubicBezTo>
                        <a:pt x="50" y="72"/>
                        <a:pt x="50" y="72"/>
                        <a:pt x="50" y="72"/>
                      </a:cubicBezTo>
                      <a:cubicBezTo>
                        <a:pt x="50" y="72"/>
                        <a:pt x="50" y="72"/>
                        <a:pt x="50" y="72"/>
                      </a:cubicBezTo>
                      <a:cubicBezTo>
                        <a:pt x="50" y="72"/>
                        <a:pt x="49" y="72"/>
                        <a:pt x="49" y="72"/>
                      </a:cubicBezTo>
                      <a:cubicBezTo>
                        <a:pt x="49" y="72"/>
                        <a:pt x="49" y="71"/>
                        <a:pt x="49" y="71"/>
                      </a:cubicBezTo>
                      <a:cubicBezTo>
                        <a:pt x="49" y="71"/>
                        <a:pt x="49" y="71"/>
                        <a:pt x="49" y="71"/>
                      </a:cubicBezTo>
                      <a:cubicBezTo>
                        <a:pt x="49" y="71"/>
                        <a:pt x="49" y="71"/>
                        <a:pt x="49" y="71"/>
                      </a:cubicBezTo>
                      <a:cubicBezTo>
                        <a:pt x="49" y="71"/>
                        <a:pt x="49" y="71"/>
                        <a:pt x="49" y="71"/>
                      </a:cubicBezTo>
                      <a:cubicBezTo>
                        <a:pt x="49" y="71"/>
                        <a:pt x="49" y="71"/>
                        <a:pt x="49" y="71"/>
                      </a:cubicBezTo>
                      <a:cubicBezTo>
                        <a:pt x="49" y="71"/>
                        <a:pt x="49" y="71"/>
                        <a:pt x="49" y="71"/>
                      </a:cubicBezTo>
                      <a:cubicBezTo>
                        <a:pt x="49" y="71"/>
                        <a:pt x="49" y="71"/>
                        <a:pt x="49" y="71"/>
                      </a:cubicBezTo>
                      <a:close/>
                      <a:moveTo>
                        <a:pt x="38" y="61"/>
                      </a:moveTo>
                      <a:cubicBezTo>
                        <a:pt x="38" y="61"/>
                        <a:pt x="38" y="61"/>
                        <a:pt x="38" y="61"/>
                      </a:cubicBezTo>
                      <a:cubicBezTo>
                        <a:pt x="38" y="61"/>
                        <a:pt x="38" y="61"/>
                        <a:pt x="38" y="61"/>
                      </a:cubicBezTo>
                      <a:cubicBezTo>
                        <a:pt x="38" y="61"/>
                        <a:pt x="38" y="61"/>
                        <a:pt x="38" y="61"/>
                      </a:cubicBezTo>
                      <a:cubicBezTo>
                        <a:pt x="38" y="61"/>
                        <a:pt x="38" y="61"/>
                        <a:pt x="38" y="61"/>
                      </a:cubicBezTo>
                      <a:cubicBezTo>
                        <a:pt x="38" y="61"/>
                        <a:pt x="38" y="61"/>
                        <a:pt x="38" y="61"/>
                      </a:cubicBezTo>
                      <a:cubicBezTo>
                        <a:pt x="38" y="61"/>
                        <a:pt x="38" y="61"/>
                        <a:pt x="38" y="61"/>
                      </a:cubicBezTo>
                      <a:cubicBezTo>
                        <a:pt x="38" y="61"/>
                        <a:pt x="38" y="61"/>
                        <a:pt x="38" y="61"/>
                      </a:cubicBezTo>
                      <a:cubicBezTo>
                        <a:pt x="38" y="61"/>
                        <a:pt x="38" y="61"/>
                        <a:pt x="38" y="61"/>
                      </a:cubicBezTo>
                      <a:cubicBezTo>
                        <a:pt x="38" y="61"/>
                        <a:pt x="38" y="61"/>
                        <a:pt x="38" y="61"/>
                      </a:cubicBezTo>
                      <a:cubicBezTo>
                        <a:pt x="38" y="61"/>
                        <a:pt x="38" y="61"/>
                        <a:pt x="38" y="61"/>
                      </a:cubicBezTo>
                      <a:cubicBezTo>
                        <a:pt x="38" y="61"/>
                        <a:pt x="38" y="61"/>
                        <a:pt x="38" y="61"/>
                      </a:cubicBezTo>
                      <a:cubicBezTo>
                        <a:pt x="38" y="61"/>
                        <a:pt x="38" y="61"/>
                        <a:pt x="38" y="61"/>
                      </a:cubicBezTo>
                      <a:cubicBezTo>
                        <a:pt x="38" y="61"/>
                        <a:pt x="38" y="61"/>
                        <a:pt x="38" y="61"/>
                      </a:cubicBezTo>
                      <a:close/>
                      <a:moveTo>
                        <a:pt x="0" y="0"/>
                      </a:moveTo>
                      <a:cubicBezTo>
                        <a:pt x="0" y="45"/>
                        <a:pt x="0" y="45"/>
                        <a:pt x="0" y="45"/>
                      </a:cubicBezTo>
                      <a:cubicBezTo>
                        <a:pt x="1" y="44"/>
                        <a:pt x="1" y="44"/>
                        <a:pt x="1" y="44"/>
                      </a:cubicBezTo>
                      <a:cubicBezTo>
                        <a:pt x="2" y="44"/>
                        <a:pt x="2" y="44"/>
                        <a:pt x="3" y="44"/>
                      </a:cubicBezTo>
                      <a:cubicBezTo>
                        <a:pt x="3" y="44"/>
                        <a:pt x="4" y="44"/>
                        <a:pt x="4" y="44"/>
                      </a:cubicBezTo>
                      <a:cubicBezTo>
                        <a:pt x="5" y="44"/>
                        <a:pt x="5" y="44"/>
                        <a:pt x="5" y="44"/>
                      </a:cubicBezTo>
                      <a:cubicBezTo>
                        <a:pt x="5" y="44"/>
                        <a:pt x="6" y="44"/>
                        <a:pt x="7" y="44"/>
                      </a:cubicBezTo>
                      <a:cubicBezTo>
                        <a:pt x="7" y="44"/>
                        <a:pt x="12" y="44"/>
                        <a:pt x="12" y="44"/>
                      </a:cubicBezTo>
                      <a:cubicBezTo>
                        <a:pt x="12" y="44"/>
                        <a:pt x="13" y="44"/>
                        <a:pt x="13" y="44"/>
                      </a:cubicBezTo>
                      <a:cubicBezTo>
                        <a:pt x="13" y="44"/>
                        <a:pt x="14" y="44"/>
                        <a:pt x="14" y="44"/>
                      </a:cubicBezTo>
                      <a:cubicBezTo>
                        <a:pt x="14" y="44"/>
                        <a:pt x="15" y="43"/>
                        <a:pt x="15" y="43"/>
                      </a:cubicBezTo>
                      <a:cubicBezTo>
                        <a:pt x="15" y="43"/>
                        <a:pt x="16" y="43"/>
                        <a:pt x="16" y="43"/>
                      </a:cubicBezTo>
                      <a:cubicBezTo>
                        <a:pt x="16" y="43"/>
                        <a:pt x="17" y="43"/>
                        <a:pt x="17" y="44"/>
                      </a:cubicBezTo>
                      <a:cubicBezTo>
                        <a:pt x="17" y="44"/>
                        <a:pt x="19" y="45"/>
                        <a:pt x="19" y="45"/>
                      </a:cubicBezTo>
                      <a:cubicBezTo>
                        <a:pt x="20" y="45"/>
                        <a:pt x="20" y="45"/>
                        <a:pt x="20" y="46"/>
                      </a:cubicBezTo>
                      <a:cubicBezTo>
                        <a:pt x="21" y="46"/>
                        <a:pt x="22" y="46"/>
                        <a:pt x="22" y="47"/>
                      </a:cubicBezTo>
                      <a:cubicBezTo>
                        <a:pt x="22" y="47"/>
                        <a:pt x="22" y="47"/>
                        <a:pt x="22" y="47"/>
                      </a:cubicBezTo>
                      <a:cubicBezTo>
                        <a:pt x="23" y="47"/>
                        <a:pt x="23" y="47"/>
                        <a:pt x="24" y="47"/>
                      </a:cubicBezTo>
                      <a:cubicBezTo>
                        <a:pt x="24" y="47"/>
                        <a:pt x="24" y="47"/>
                        <a:pt x="24" y="47"/>
                      </a:cubicBezTo>
                      <a:cubicBezTo>
                        <a:pt x="24" y="46"/>
                        <a:pt x="25" y="47"/>
                        <a:pt x="25" y="47"/>
                      </a:cubicBezTo>
                      <a:cubicBezTo>
                        <a:pt x="25" y="47"/>
                        <a:pt x="26" y="47"/>
                        <a:pt x="26" y="47"/>
                      </a:cubicBezTo>
                      <a:cubicBezTo>
                        <a:pt x="26" y="47"/>
                        <a:pt x="27" y="47"/>
                        <a:pt x="27" y="47"/>
                      </a:cubicBezTo>
                      <a:cubicBezTo>
                        <a:pt x="27" y="47"/>
                        <a:pt x="28" y="48"/>
                        <a:pt x="29" y="48"/>
                      </a:cubicBezTo>
                      <a:cubicBezTo>
                        <a:pt x="29" y="49"/>
                        <a:pt x="29" y="49"/>
                        <a:pt x="29" y="49"/>
                      </a:cubicBezTo>
                      <a:cubicBezTo>
                        <a:pt x="30" y="49"/>
                        <a:pt x="30" y="49"/>
                        <a:pt x="30" y="49"/>
                      </a:cubicBezTo>
                      <a:cubicBezTo>
                        <a:pt x="31" y="48"/>
                        <a:pt x="31" y="48"/>
                        <a:pt x="31" y="48"/>
                      </a:cubicBezTo>
                      <a:cubicBezTo>
                        <a:pt x="31" y="48"/>
                        <a:pt x="31" y="48"/>
                        <a:pt x="31" y="48"/>
                      </a:cubicBezTo>
                      <a:cubicBezTo>
                        <a:pt x="31" y="48"/>
                        <a:pt x="32" y="48"/>
                        <a:pt x="32" y="48"/>
                      </a:cubicBezTo>
                      <a:cubicBezTo>
                        <a:pt x="32" y="48"/>
                        <a:pt x="32" y="48"/>
                        <a:pt x="32" y="48"/>
                      </a:cubicBezTo>
                      <a:cubicBezTo>
                        <a:pt x="32" y="48"/>
                        <a:pt x="33" y="49"/>
                        <a:pt x="33" y="49"/>
                      </a:cubicBezTo>
                      <a:cubicBezTo>
                        <a:pt x="33" y="49"/>
                        <a:pt x="34" y="50"/>
                        <a:pt x="34" y="50"/>
                      </a:cubicBezTo>
                      <a:cubicBezTo>
                        <a:pt x="34" y="50"/>
                        <a:pt x="34" y="50"/>
                        <a:pt x="34" y="50"/>
                      </a:cubicBezTo>
                      <a:cubicBezTo>
                        <a:pt x="34" y="51"/>
                        <a:pt x="34" y="51"/>
                        <a:pt x="34" y="51"/>
                      </a:cubicBezTo>
                      <a:cubicBezTo>
                        <a:pt x="34" y="51"/>
                        <a:pt x="34" y="51"/>
                        <a:pt x="34" y="51"/>
                      </a:cubicBezTo>
                      <a:cubicBezTo>
                        <a:pt x="34" y="51"/>
                        <a:pt x="35" y="51"/>
                        <a:pt x="35" y="51"/>
                      </a:cubicBezTo>
                      <a:cubicBezTo>
                        <a:pt x="35" y="51"/>
                        <a:pt x="36" y="51"/>
                        <a:pt x="36" y="51"/>
                      </a:cubicBezTo>
                      <a:cubicBezTo>
                        <a:pt x="36" y="51"/>
                        <a:pt x="36" y="51"/>
                        <a:pt x="36" y="52"/>
                      </a:cubicBezTo>
                      <a:cubicBezTo>
                        <a:pt x="37" y="52"/>
                        <a:pt x="37" y="53"/>
                        <a:pt x="37" y="53"/>
                      </a:cubicBezTo>
                      <a:cubicBezTo>
                        <a:pt x="36" y="53"/>
                        <a:pt x="36" y="53"/>
                        <a:pt x="36" y="53"/>
                      </a:cubicBezTo>
                      <a:cubicBezTo>
                        <a:pt x="36" y="53"/>
                        <a:pt x="36" y="53"/>
                        <a:pt x="36" y="53"/>
                      </a:cubicBezTo>
                      <a:cubicBezTo>
                        <a:pt x="35" y="53"/>
                        <a:pt x="35" y="53"/>
                        <a:pt x="35" y="53"/>
                      </a:cubicBezTo>
                      <a:cubicBezTo>
                        <a:pt x="35" y="53"/>
                        <a:pt x="35" y="53"/>
                        <a:pt x="35" y="53"/>
                      </a:cubicBezTo>
                      <a:cubicBezTo>
                        <a:pt x="36" y="53"/>
                        <a:pt x="36" y="54"/>
                        <a:pt x="36" y="54"/>
                      </a:cubicBezTo>
                      <a:cubicBezTo>
                        <a:pt x="36" y="54"/>
                        <a:pt x="35" y="55"/>
                        <a:pt x="35" y="55"/>
                      </a:cubicBezTo>
                      <a:cubicBezTo>
                        <a:pt x="36" y="55"/>
                        <a:pt x="36" y="55"/>
                        <a:pt x="36" y="55"/>
                      </a:cubicBezTo>
                      <a:cubicBezTo>
                        <a:pt x="36" y="55"/>
                        <a:pt x="36" y="55"/>
                        <a:pt x="36" y="55"/>
                      </a:cubicBezTo>
                      <a:cubicBezTo>
                        <a:pt x="36" y="55"/>
                        <a:pt x="36" y="56"/>
                        <a:pt x="36" y="56"/>
                      </a:cubicBezTo>
                      <a:cubicBezTo>
                        <a:pt x="36" y="57"/>
                        <a:pt x="37" y="57"/>
                        <a:pt x="37" y="57"/>
                      </a:cubicBezTo>
                      <a:cubicBezTo>
                        <a:pt x="37" y="57"/>
                        <a:pt x="37" y="57"/>
                        <a:pt x="37" y="56"/>
                      </a:cubicBezTo>
                      <a:cubicBezTo>
                        <a:pt x="37" y="56"/>
                        <a:pt x="37" y="56"/>
                        <a:pt x="38" y="56"/>
                      </a:cubicBezTo>
                      <a:cubicBezTo>
                        <a:pt x="38" y="56"/>
                        <a:pt x="38" y="56"/>
                        <a:pt x="39" y="56"/>
                      </a:cubicBezTo>
                      <a:cubicBezTo>
                        <a:pt x="39" y="56"/>
                        <a:pt x="39" y="57"/>
                        <a:pt x="39" y="57"/>
                      </a:cubicBezTo>
                      <a:cubicBezTo>
                        <a:pt x="39" y="57"/>
                        <a:pt x="40" y="57"/>
                        <a:pt x="40" y="57"/>
                      </a:cubicBezTo>
                      <a:cubicBezTo>
                        <a:pt x="40" y="58"/>
                        <a:pt x="40" y="58"/>
                        <a:pt x="40" y="58"/>
                      </a:cubicBezTo>
                      <a:cubicBezTo>
                        <a:pt x="40" y="58"/>
                        <a:pt x="40" y="58"/>
                        <a:pt x="40" y="59"/>
                      </a:cubicBezTo>
                      <a:cubicBezTo>
                        <a:pt x="40" y="59"/>
                        <a:pt x="40" y="59"/>
                        <a:pt x="40" y="60"/>
                      </a:cubicBezTo>
                      <a:cubicBezTo>
                        <a:pt x="40" y="60"/>
                        <a:pt x="40" y="60"/>
                        <a:pt x="41" y="60"/>
                      </a:cubicBezTo>
                      <a:cubicBezTo>
                        <a:pt x="41" y="61"/>
                        <a:pt x="41" y="61"/>
                        <a:pt x="41" y="61"/>
                      </a:cubicBezTo>
                      <a:cubicBezTo>
                        <a:pt x="42" y="61"/>
                        <a:pt x="43" y="62"/>
                        <a:pt x="43" y="62"/>
                      </a:cubicBezTo>
                      <a:cubicBezTo>
                        <a:pt x="43" y="63"/>
                        <a:pt x="43" y="63"/>
                        <a:pt x="43" y="63"/>
                      </a:cubicBezTo>
                      <a:cubicBezTo>
                        <a:pt x="43" y="64"/>
                        <a:pt x="43" y="64"/>
                        <a:pt x="43" y="64"/>
                      </a:cubicBezTo>
                      <a:cubicBezTo>
                        <a:pt x="44" y="65"/>
                        <a:pt x="44" y="65"/>
                        <a:pt x="44" y="65"/>
                      </a:cubicBezTo>
                      <a:cubicBezTo>
                        <a:pt x="44" y="66"/>
                        <a:pt x="44" y="67"/>
                        <a:pt x="44" y="67"/>
                      </a:cubicBezTo>
                      <a:cubicBezTo>
                        <a:pt x="44" y="67"/>
                        <a:pt x="44" y="68"/>
                        <a:pt x="44" y="68"/>
                      </a:cubicBezTo>
                      <a:cubicBezTo>
                        <a:pt x="44" y="68"/>
                        <a:pt x="44" y="68"/>
                        <a:pt x="44" y="68"/>
                      </a:cubicBezTo>
                      <a:cubicBezTo>
                        <a:pt x="44" y="68"/>
                        <a:pt x="44" y="68"/>
                        <a:pt x="44" y="68"/>
                      </a:cubicBezTo>
                      <a:cubicBezTo>
                        <a:pt x="44" y="68"/>
                        <a:pt x="44" y="68"/>
                        <a:pt x="44" y="68"/>
                      </a:cubicBezTo>
                      <a:cubicBezTo>
                        <a:pt x="44" y="67"/>
                        <a:pt x="43" y="67"/>
                        <a:pt x="43" y="67"/>
                      </a:cubicBezTo>
                      <a:cubicBezTo>
                        <a:pt x="43" y="67"/>
                        <a:pt x="43" y="67"/>
                        <a:pt x="43" y="67"/>
                      </a:cubicBezTo>
                      <a:cubicBezTo>
                        <a:pt x="42" y="67"/>
                        <a:pt x="42" y="67"/>
                        <a:pt x="42" y="68"/>
                      </a:cubicBezTo>
                      <a:cubicBezTo>
                        <a:pt x="42" y="68"/>
                        <a:pt x="43" y="68"/>
                        <a:pt x="43" y="68"/>
                      </a:cubicBezTo>
                      <a:cubicBezTo>
                        <a:pt x="43" y="68"/>
                        <a:pt x="43" y="68"/>
                        <a:pt x="43" y="68"/>
                      </a:cubicBezTo>
                      <a:cubicBezTo>
                        <a:pt x="44" y="68"/>
                        <a:pt x="44" y="69"/>
                        <a:pt x="45" y="69"/>
                      </a:cubicBezTo>
                      <a:cubicBezTo>
                        <a:pt x="45" y="70"/>
                        <a:pt x="45" y="70"/>
                        <a:pt x="45" y="70"/>
                      </a:cubicBezTo>
                      <a:cubicBezTo>
                        <a:pt x="45" y="71"/>
                        <a:pt x="45" y="71"/>
                        <a:pt x="46" y="71"/>
                      </a:cubicBezTo>
                      <a:cubicBezTo>
                        <a:pt x="46" y="71"/>
                        <a:pt x="46" y="71"/>
                        <a:pt x="46" y="71"/>
                      </a:cubicBezTo>
                      <a:cubicBezTo>
                        <a:pt x="46" y="71"/>
                        <a:pt x="46" y="71"/>
                        <a:pt x="46" y="70"/>
                      </a:cubicBezTo>
                      <a:cubicBezTo>
                        <a:pt x="46" y="70"/>
                        <a:pt x="47" y="70"/>
                        <a:pt x="47" y="70"/>
                      </a:cubicBezTo>
                      <a:cubicBezTo>
                        <a:pt x="47" y="71"/>
                        <a:pt x="47" y="71"/>
                        <a:pt x="47" y="71"/>
                      </a:cubicBezTo>
                      <a:cubicBezTo>
                        <a:pt x="47" y="71"/>
                        <a:pt x="47" y="71"/>
                        <a:pt x="48" y="71"/>
                      </a:cubicBezTo>
                      <a:cubicBezTo>
                        <a:pt x="48" y="71"/>
                        <a:pt x="48" y="71"/>
                        <a:pt x="48" y="71"/>
                      </a:cubicBezTo>
                      <a:cubicBezTo>
                        <a:pt x="48" y="71"/>
                        <a:pt x="48" y="71"/>
                        <a:pt x="48" y="71"/>
                      </a:cubicBezTo>
                      <a:cubicBezTo>
                        <a:pt x="48" y="71"/>
                        <a:pt x="48" y="70"/>
                        <a:pt x="48" y="70"/>
                      </a:cubicBezTo>
                      <a:cubicBezTo>
                        <a:pt x="48" y="70"/>
                        <a:pt x="48" y="70"/>
                        <a:pt x="48" y="70"/>
                      </a:cubicBezTo>
                      <a:cubicBezTo>
                        <a:pt x="48" y="70"/>
                        <a:pt x="48" y="70"/>
                        <a:pt x="48" y="70"/>
                      </a:cubicBezTo>
                      <a:cubicBezTo>
                        <a:pt x="48" y="70"/>
                        <a:pt x="48" y="70"/>
                        <a:pt x="47" y="70"/>
                      </a:cubicBezTo>
                      <a:cubicBezTo>
                        <a:pt x="47" y="70"/>
                        <a:pt x="47" y="69"/>
                        <a:pt x="47" y="69"/>
                      </a:cubicBezTo>
                      <a:cubicBezTo>
                        <a:pt x="47" y="69"/>
                        <a:pt x="47" y="69"/>
                        <a:pt x="47" y="68"/>
                      </a:cubicBezTo>
                      <a:cubicBezTo>
                        <a:pt x="47" y="68"/>
                        <a:pt x="47" y="68"/>
                        <a:pt x="48" y="68"/>
                      </a:cubicBezTo>
                      <a:cubicBezTo>
                        <a:pt x="48" y="68"/>
                        <a:pt x="48" y="68"/>
                        <a:pt x="48" y="67"/>
                      </a:cubicBezTo>
                      <a:cubicBezTo>
                        <a:pt x="48" y="67"/>
                        <a:pt x="49" y="67"/>
                        <a:pt x="49" y="67"/>
                      </a:cubicBezTo>
                      <a:cubicBezTo>
                        <a:pt x="49" y="67"/>
                        <a:pt x="49" y="67"/>
                        <a:pt x="49" y="67"/>
                      </a:cubicBezTo>
                      <a:cubicBezTo>
                        <a:pt x="49" y="67"/>
                        <a:pt x="49" y="67"/>
                        <a:pt x="49" y="67"/>
                      </a:cubicBezTo>
                      <a:cubicBezTo>
                        <a:pt x="49" y="67"/>
                        <a:pt x="49" y="66"/>
                        <a:pt x="49" y="66"/>
                      </a:cubicBezTo>
                      <a:cubicBezTo>
                        <a:pt x="49" y="66"/>
                        <a:pt x="50" y="66"/>
                        <a:pt x="50" y="66"/>
                      </a:cubicBezTo>
                      <a:cubicBezTo>
                        <a:pt x="50" y="65"/>
                        <a:pt x="50" y="65"/>
                        <a:pt x="50" y="65"/>
                      </a:cubicBezTo>
                      <a:cubicBezTo>
                        <a:pt x="50" y="65"/>
                        <a:pt x="50" y="65"/>
                        <a:pt x="50" y="64"/>
                      </a:cubicBezTo>
                      <a:cubicBezTo>
                        <a:pt x="51" y="64"/>
                        <a:pt x="51" y="64"/>
                        <a:pt x="51" y="64"/>
                      </a:cubicBezTo>
                      <a:cubicBezTo>
                        <a:pt x="51" y="64"/>
                        <a:pt x="51" y="63"/>
                        <a:pt x="52" y="63"/>
                      </a:cubicBezTo>
                      <a:cubicBezTo>
                        <a:pt x="52" y="63"/>
                        <a:pt x="53" y="62"/>
                        <a:pt x="53" y="62"/>
                      </a:cubicBezTo>
                      <a:cubicBezTo>
                        <a:pt x="53" y="62"/>
                        <a:pt x="54" y="62"/>
                        <a:pt x="54" y="62"/>
                      </a:cubicBezTo>
                      <a:cubicBezTo>
                        <a:pt x="54" y="61"/>
                        <a:pt x="54" y="61"/>
                        <a:pt x="54" y="61"/>
                      </a:cubicBezTo>
                      <a:cubicBezTo>
                        <a:pt x="54" y="61"/>
                        <a:pt x="54" y="61"/>
                        <a:pt x="55" y="61"/>
                      </a:cubicBezTo>
                      <a:cubicBezTo>
                        <a:pt x="55" y="61"/>
                        <a:pt x="55" y="61"/>
                        <a:pt x="55" y="61"/>
                      </a:cubicBezTo>
                      <a:cubicBezTo>
                        <a:pt x="55" y="61"/>
                        <a:pt x="56" y="61"/>
                        <a:pt x="56" y="61"/>
                      </a:cubicBezTo>
                      <a:cubicBezTo>
                        <a:pt x="57" y="61"/>
                        <a:pt x="57" y="60"/>
                        <a:pt x="57" y="60"/>
                      </a:cubicBezTo>
                      <a:cubicBezTo>
                        <a:pt x="57" y="60"/>
                        <a:pt x="57" y="60"/>
                        <a:pt x="57" y="59"/>
                      </a:cubicBezTo>
                      <a:cubicBezTo>
                        <a:pt x="57" y="59"/>
                        <a:pt x="57" y="59"/>
                        <a:pt x="58" y="59"/>
                      </a:cubicBezTo>
                      <a:cubicBezTo>
                        <a:pt x="58" y="58"/>
                        <a:pt x="58" y="58"/>
                        <a:pt x="58" y="57"/>
                      </a:cubicBezTo>
                      <a:cubicBezTo>
                        <a:pt x="58" y="57"/>
                        <a:pt x="58" y="57"/>
                        <a:pt x="58" y="57"/>
                      </a:cubicBezTo>
                      <a:cubicBezTo>
                        <a:pt x="58" y="57"/>
                        <a:pt x="58" y="56"/>
                        <a:pt x="58" y="56"/>
                      </a:cubicBezTo>
                      <a:cubicBezTo>
                        <a:pt x="58" y="56"/>
                        <a:pt x="58" y="56"/>
                        <a:pt x="59" y="56"/>
                      </a:cubicBezTo>
                      <a:cubicBezTo>
                        <a:pt x="59" y="56"/>
                        <a:pt x="59" y="55"/>
                        <a:pt x="59" y="55"/>
                      </a:cubicBezTo>
                      <a:cubicBezTo>
                        <a:pt x="59" y="55"/>
                        <a:pt x="60" y="55"/>
                        <a:pt x="60" y="55"/>
                      </a:cubicBezTo>
                      <a:cubicBezTo>
                        <a:pt x="60" y="55"/>
                        <a:pt x="60" y="55"/>
                        <a:pt x="60" y="55"/>
                      </a:cubicBezTo>
                      <a:cubicBezTo>
                        <a:pt x="60" y="54"/>
                        <a:pt x="60" y="54"/>
                        <a:pt x="60" y="54"/>
                      </a:cubicBezTo>
                      <a:cubicBezTo>
                        <a:pt x="60" y="54"/>
                        <a:pt x="60" y="54"/>
                        <a:pt x="60" y="53"/>
                      </a:cubicBezTo>
                      <a:cubicBezTo>
                        <a:pt x="60" y="53"/>
                        <a:pt x="60" y="53"/>
                        <a:pt x="60" y="53"/>
                      </a:cubicBezTo>
                      <a:cubicBezTo>
                        <a:pt x="60" y="53"/>
                        <a:pt x="60" y="52"/>
                        <a:pt x="60" y="52"/>
                      </a:cubicBezTo>
                      <a:cubicBezTo>
                        <a:pt x="60" y="51"/>
                        <a:pt x="60" y="51"/>
                        <a:pt x="60" y="51"/>
                      </a:cubicBezTo>
                      <a:cubicBezTo>
                        <a:pt x="60" y="51"/>
                        <a:pt x="61" y="51"/>
                        <a:pt x="61" y="51"/>
                      </a:cubicBezTo>
                      <a:cubicBezTo>
                        <a:pt x="61" y="52"/>
                        <a:pt x="61" y="52"/>
                        <a:pt x="61" y="53"/>
                      </a:cubicBezTo>
                      <a:cubicBezTo>
                        <a:pt x="61" y="53"/>
                        <a:pt x="61" y="53"/>
                        <a:pt x="61" y="53"/>
                      </a:cubicBezTo>
                      <a:cubicBezTo>
                        <a:pt x="61" y="53"/>
                        <a:pt x="61" y="54"/>
                        <a:pt x="61" y="54"/>
                      </a:cubicBezTo>
                      <a:cubicBezTo>
                        <a:pt x="61" y="55"/>
                        <a:pt x="61" y="55"/>
                        <a:pt x="62" y="55"/>
                      </a:cubicBezTo>
                      <a:cubicBezTo>
                        <a:pt x="62" y="55"/>
                        <a:pt x="62" y="56"/>
                        <a:pt x="62" y="56"/>
                      </a:cubicBezTo>
                      <a:cubicBezTo>
                        <a:pt x="62" y="56"/>
                        <a:pt x="62" y="56"/>
                        <a:pt x="62" y="56"/>
                      </a:cubicBezTo>
                      <a:cubicBezTo>
                        <a:pt x="62" y="56"/>
                        <a:pt x="61" y="56"/>
                        <a:pt x="61" y="57"/>
                      </a:cubicBezTo>
                      <a:cubicBezTo>
                        <a:pt x="61" y="57"/>
                        <a:pt x="61" y="57"/>
                        <a:pt x="61" y="58"/>
                      </a:cubicBezTo>
                      <a:cubicBezTo>
                        <a:pt x="61" y="58"/>
                        <a:pt x="61" y="58"/>
                        <a:pt x="61" y="59"/>
                      </a:cubicBezTo>
                      <a:cubicBezTo>
                        <a:pt x="61" y="59"/>
                        <a:pt x="61" y="59"/>
                        <a:pt x="61" y="60"/>
                      </a:cubicBezTo>
                      <a:cubicBezTo>
                        <a:pt x="61" y="60"/>
                        <a:pt x="61" y="60"/>
                        <a:pt x="61" y="60"/>
                      </a:cubicBezTo>
                      <a:cubicBezTo>
                        <a:pt x="60" y="61"/>
                        <a:pt x="60" y="61"/>
                        <a:pt x="60" y="62"/>
                      </a:cubicBezTo>
                      <a:cubicBezTo>
                        <a:pt x="59" y="62"/>
                        <a:pt x="59" y="62"/>
                        <a:pt x="59" y="63"/>
                      </a:cubicBezTo>
                      <a:cubicBezTo>
                        <a:pt x="59" y="63"/>
                        <a:pt x="59" y="63"/>
                        <a:pt x="59" y="64"/>
                      </a:cubicBezTo>
                      <a:cubicBezTo>
                        <a:pt x="59" y="64"/>
                        <a:pt x="58" y="64"/>
                        <a:pt x="58" y="65"/>
                      </a:cubicBezTo>
                      <a:cubicBezTo>
                        <a:pt x="58" y="65"/>
                        <a:pt x="58" y="65"/>
                        <a:pt x="58" y="66"/>
                      </a:cubicBezTo>
                      <a:cubicBezTo>
                        <a:pt x="58" y="66"/>
                        <a:pt x="58" y="70"/>
                        <a:pt x="58" y="70"/>
                      </a:cubicBezTo>
                      <a:cubicBezTo>
                        <a:pt x="58" y="71"/>
                        <a:pt x="58" y="71"/>
                        <a:pt x="58" y="71"/>
                      </a:cubicBezTo>
                      <a:cubicBezTo>
                        <a:pt x="58" y="71"/>
                        <a:pt x="57" y="71"/>
                        <a:pt x="57" y="71"/>
                      </a:cubicBezTo>
                      <a:cubicBezTo>
                        <a:pt x="57" y="71"/>
                        <a:pt x="57" y="71"/>
                        <a:pt x="56" y="71"/>
                      </a:cubicBezTo>
                      <a:cubicBezTo>
                        <a:pt x="56" y="71"/>
                        <a:pt x="55" y="71"/>
                        <a:pt x="55" y="71"/>
                      </a:cubicBezTo>
                      <a:cubicBezTo>
                        <a:pt x="55" y="71"/>
                        <a:pt x="55" y="71"/>
                        <a:pt x="55" y="71"/>
                      </a:cubicBezTo>
                      <a:cubicBezTo>
                        <a:pt x="55" y="71"/>
                        <a:pt x="55" y="72"/>
                        <a:pt x="55" y="72"/>
                      </a:cubicBezTo>
                      <a:cubicBezTo>
                        <a:pt x="55" y="73"/>
                        <a:pt x="54" y="73"/>
                        <a:pt x="54" y="73"/>
                      </a:cubicBezTo>
                      <a:cubicBezTo>
                        <a:pt x="54" y="73"/>
                        <a:pt x="54" y="73"/>
                        <a:pt x="54" y="73"/>
                      </a:cubicBezTo>
                      <a:cubicBezTo>
                        <a:pt x="54" y="74"/>
                        <a:pt x="54" y="74"/>
                        <a:pt x="54" y="74"/>
                      </a:cubicBezTo>
                      <a:cubicBezTo>
                        <a:pt x="54" y="74"/>
                        <a:pt x="55" y="74"/>
                        <a:pt x="55" y="74"/>
                      </a:cubicBezTo>
                      <a:cubicBezTo>
                        <a:pt x="55" y="73"/>
                        <a:pt x="55" y="73"/>
                        <a:pt x="56" y="73"/>
                      </a:cubicBezTo>
                      <a:cubicBezTo>
                        <a:pt x="56" y="73"/>
                        <a:pt x="56" y="73"/>
                        <a:pt x="57" y="73"/>
                      </a:cubicBezTo>
                      <a:cubicBezTo>
                        <a:pt x="57" y="73"/>
                        <a:pt x="57" y="73"/>
                        <a:pt x="57" y="73"/>
                      </a:cubicBezTo>
                      <a:cubicBezTo>
                        <a:pt x="57" y="73"/>
                        <a:pt x="57" y="73"/>
                        <a:pt x="58" y="73"/>
                      </a:cubicBezTo>
                      <a:cubicBezTo>
                        <a:pt x="58" y="73"/>
                        <a:pt x="58" y="73"/>
                        <a:pt x="59" y="73"/>
                      </a:cubicBezTo>
                      <a:cubicBezTo>
                        <a:pt x="59" y="73"/>
                        <a:pt x="59" y="73"/>
                        <a:pt x="59" y="73"/>
                      </a:cubicBezTo>
                      <a:cubicBezTo>
                        <a:pt x="59" y="73"/>
                        <a:pt x="60" y="73"/>
                        <a:pt x="60" y="73"/>
                      </a:cubicBezTo>
                      <a:cubicBezTo>
                        <a:pt x="60" y="72"/>
                        <a:pt x="60" y="72"/>
                        <a:pt x="60" y="71"/>
                      </a:cubicBezTo>
                      <a:cubicBezTo>
                        <a:pt x="60" y="71"/>
                        <a:pt x="60" y="71"/>
                        <a:pt x="60" y="71"/>
                      </a:cubicBezTo>
                      <a:cubicBezTo>
                        <a:pt x="60" y="71"/>
                        <a:pt x="60" y="71"/>
                        <a:pt x="60" y="71"/>
                      </a:cubicBezTo>
                      <a:cubicBezTo>
                        <a:pt x="60" y="70"/>
                        <a:pt x="61" y="70"/>
                        <a:pt x="61" y="70"/>
                      </a:cubicBezTo>
                      <a:cubicBezTo>
                        <a:pt x="61" y="70"/>
                        <a:pt x="61" y="69"/>
                        <a:pt x="61" y="69"/>
                      </a:cubicBezTo>
                      <a:cubicBezTo>
                        <a:pt x="61" y="69"/>
                        <a:pt x="61" y="68"/>
                        <a:pt x="61" y="68"/>
                      </a:cubicBezTo>
                      <a:cubicBezTo>
                        <a:pt x="61" y="67"/>
                        <a:pt x="61" y="67"/>
                        <a:pt x="61" y="67"/>
                      </a:cubicBezTo>
                      <a:cubicBezTo>
                        <a:pt x="61" y="67"/>
                        <a:pt x="62" y="66"/>
                        <a:pt x="62" y="66"/>
                      </a:cubicBezTo>
                      <a:cubicBezTo>
                        <a:pt x="62" y="66"/>
                        <a:pt x="62" y="65"/>
                        <a:pt x="62" y="65"/>
                      </a:cubicBezTo>
                      <a:cubicBezTo>
                        <a:pt x="62" y="65"/>
                        <a:pt x="62" y="65"/>
                        <a:pt x="62" y="65"/>
                      </a:cubicBezTo>
                      <a:cubicBezTo>
                        <a:pt x="62" y="65"/>
                        <a:pt x="63" y="65"/>
                        <a:pt x="63" y="65"/>
                      </a:cubicBezTo>
                      <a:cubicBezTo>
                        <a:pt x="63" y="65"/>
                        <a:pt x="63" y="66"/>
                        <a:pt x="63" y="66"/>
                      </a:cubicBezTo>
                      <a:cubicBezTo>
                        <a:pt x="64" y="67"/>
                        <a:pt x="64" y="67"/>
                        <a:pt x="64" y="68"/>
                      </a:cubicBezTo>
                      <a:cubicBezTo>
                        <a:pt x="65" y="68"/>
                        <a:pt x="65" y="69"/>
                        <a:pt x="65" y="69"/>
                      </a:cubicBezTo>
                      <a:cubicBezTo>
                        <a:pt x="65" y="69"/>
                        <a:pt x="65" y="70"/>
                        <a:pt x="65" y="70"/>
                      </a:cubicBezTo>
                      <a:cubicBezTo>
                        <a:pt x="65" y="70"/>
                        <a:pt x="65" y="71"/>
                        <a:pt x="65" y="72"/>
                      </a:cubicBezTo>
                      <a:cubicBezTo>
                        <a:pt x="65" y="72"/>
                        <a:pt x="65" y="72"/>
                        <a:pt x="65" y="73"/>
                      </a:cubicBezTo>
                      <a:cubicBezTo>
                        <a:pt x="65" y="73"/>
                        <a:pt x="65" y="74"/>
                        <a:pt x="65" y="74"/>
                      </a:cubicBezTo>
                      <a:cubicBezTo>
                        <a:pt x="65" y="74"/>
                        <a:pt x="64" y="75"/>
                        <a:pt x="64" y="75"/>
                      </a:cubicBezTo>
                      <a:cubicBezTo>
                        <a:pt x="64" y="76"/>
                        <a:pt x="63" y="76"/>
                        <a:pt x="63" y="76"/>
                      </a:cubicBezTo>
                      <a:cubicBezTo>
                        <a:pt x="63" y="76"/>
                        <a:pt x="63" y="76"/>
                        <a:pt x="63" y="76"/>
                      </a:cubicBezTo>
                      <a:cubicBezTo>
                        <a:pt x="63" y="76"/>
                        <a:pt x="63" y="77"/>
                        <a:pt x="63" y="77"/>
                      </a:cubicBezTo>
                      <a:cubicBezTo>
                        <a:pt x="63" y="77"/>
                        <a:pt x="63" y="77"/>
                        <a:pt x="64" y="77"/>
                      </a:cubicBezTo>
                      <a:cubicBezTo>
                        <a:pt x="64" y="77"/>
                        <a:pt x="64" y="77"/>
                        <a:pt x="64" y="77"/>
                      </a:cubicBezTo>
                      <a:cubicBezTo>
                        <a:pt x="64" y="77"/>
                        <a:pt x="65" y="77"/>
                        <a:pt x="66" y="77"/>
                      </a:cubicBezTo>
                      <a:cubicBezTo>
                        <a:pt x="66" y="76"/>
                        <a:pt x="66" y="76"/>
                        <a:pt x="66" y="76"/>
                      </a:cubicBezTo>
                      <a:cubicBezTo>
                        <a:pt x="67" y="76"/>
                        <a:pt x="67" y="76"/>
                        <a:pt x="67" y="76"/>
                      </a:cubicBezTo>
                      <a:cubicBezTo>
                        <a:pt x="67" y="76"/>
                        <a:pt x="68" y="77"/>
                        <a:pt x="68" y="77"/>
                      </a:cubicBezTo>
                      <a:cubicBezTo>
                        <a:pt x="69" y="77"/>
                        <a:pt x="69" y="77"/>
                        <a:pt x="69" y="77"/>
                      </a:cubicBezTo>
                      <a:cubicBezTo>
                        <a:pt x="70" y="77"/>
                        <a:pt x="70" y="78"/>
                        <a:pt x="71" y="79"/>
                      </a:cubicBezTo>
                      <a:cubicBezTo>
                        <a:pt x="72" y="79"/>
                        <a:pt x="72" y="80"/>
                        <a:pt x="73" y="81"/>
                      </a:cubicBezTo>
                      <a:cubicBezTo>
                        <a:pt x="73" y="81"/>
                        <a:pt x="74" y="83"/>
                        <a:pt x="74" y="83"/>
                      </a:cubicBezTo>
                      <a:cubicBezTo>
                        <a:pt x="74" y="84"/>
                        <a:pt x="74" y="85"/>
                        <a:pt x="74" y="85"/>
                      </a:cubicBezTo>
                      <a:cubicBezTo>
                        <a:pt x="74" y="85"/>
                        <a:pt x="74" y="86"/>
                        <a:pt x="74" y="87"/>
                      </a:cubicBezTo>
                      <a:cubicBezTo>
                        <a:pt x="74" y="87"/>
                        <a:pt x="74" y="88"/>
                        <a:pt x="74" y="88"/>
                      </a:cubicBezTo>
                      <a:cubicBezTo>
                        <a:pt x="73" y="88"/>
                        <a:pt x="73" y="88"/>
                        <a:pt x="73" y="88"/>
                      </a:cubicBezTo>
                      <a:cubicBezTo>
                        <a:pt x="73" y="88"/>
                        <a:pt x="74" y="88"/>
                        <a:pt x="74" y="89"/>
                      </a:cubicBezTo>
                      <a:cubicBezTo>
                        <a:pt x="74" y="89"/>
                        <a:pt x="74" y="90"/>
                        <a:pt x="74" y="91"/>
                      </a:cubicBezTo>
                      <a:cubicBezTo>
                        <a:pt x="74" y="91"/>
                        <a:pt x="74" y="91"/>
                        <a:pt x="75" y="91"/>
                      </a:cubicBezTo>
                      <a:cubicBezTo>
                        <a:pt x="75" y="91"/>
                        <a:pt x="76" y="92"/>
                        <a:pt x="76" y="92"/>
                      </a:cubicBezTo>
                      <a:cubicBezTo>
                        <a:pt x="76" y="92"/>
                        <a:pt x="76" y="93"/>
                        <a:pt x="76" y="93"/>
                      </a:cubicBezTo>
                      <a:cubicBezTo>
                        <a:pt x="76" y="93"/>
                        <a:pt x="77" y="94"/>
                        <a:pt x="77" y="95"/>
                      </a:cubicBezTo>
                      <a:cubicBezTo>
                        <a:pt x="78" y="95"/>
                        <a:pt x="77" y="95"/>
                        <a:pt x="78" y="95"/>
                      </a:cubicBezTo>
                      <a:cubicBezTo>
                        <a:pt x="78" y="96"/>
                        <a:pt x="78" y="97"/>
                        <a:pt x="79" y="97"/>
                      </a:cubicBezTo>
                      <a:cubicBezTo>
                        <a:pt x="79" y="97"/>
                        <a:pt x="80" y="97"/>
                        <a:pt x="80" y="97"/>
                      </a:cubicBezTo>
                      <a:cubicBezTo>
                        <a:pt x="80" y="97"/>
                        <a:pt x="81" y="97"/>
                        <a:pt x="82" y="97"/>
                      </a:cubicBezTo>
                      <a:cubicBezTo>
                        <a:pt x="82" y="63"/>
                        <a:pt x="82" y="63"/>
                        <a:pt x="82" y="63"/>
                      </a:cubicBezTo>
                      <a:cubicBezTo>
                        <a:pt x="82" y="0"/>
                        <a:pt x="82" y="0"/>
                        <a:pt x="82" y="0"/>
                      </a:cubicBezTo>
                      <a:lnTo>
                        <a:pt x="0" y="0"/>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41" name="Freeform 742">
                  <a:extLst>
                    <a:ext uri="{FF2B5EF4-FFF2-40B4-BE49-F238E27FC236}">
                      <a16:creationId xmlns:a16="http://schemas.microsoft.com/office/drawing/2014/main" id="{F242BF37-51F8-5BA9-1F23-7A82C04A96F1}"/>
                    </a:ext>
                  </a:extLst>
                </p:cNvPr>
                <p:cNvSpPr>
                  <a:spLocks/>
                </p:cNvSpPr>
                <p:nvPr/>
              </p:nvSpPr>
              <p:spPr bwMode="auto">
                <a:xfrm>
                  <a:off x="9350375" y="5734050"/>
                  <a:ext cx="358775" cy="315913"/>
                </a:xfrm>
                <a:custGeom>
                  <a:avLst/>
                  <a:gdLst>
                    <a:gd name="T0" fmla="*/ 86 w 86"/>
                    <a:gd name="T1" fmla="*/ 0 h 76"/>
                    <a:gd name="T2" fmla="*/ 84 w 86"/>
                    <a:gd name="T3" fmla="*/ 0 h 76"/>
                    <a:gd name="T4" fmla="*/ 80 w 86"/>
                    <a:gd name="T5" fmla="*/ 1 h 76"/>
                    <a:gd name="T6" fmla="*/ 78 w 86"/>
                    <a:gd name="T7" fmla="*/ 1 h 76"/>
                    <a:gd name="T8" fmla="*/ 75 w 86"/>
                    <a:gd name="T9" fmla="*/ 4 h 76"/>
                    <a:gd name="T10" fmla="*/ 73 w 86"/>
                    <a:gd name="T11" fmla="*/ 5 h 76"/>
                    <a:gd name="T12" fmla="*/ 70 w 86"/>
                    <a:gd name="T13" fmla="*/ 6 h 76"/>
                    <a:gd name="T14" fmla="*/ 67 w 86"/>
                    <a:gd name="T15" fmla="*/ 3 h 76"/>
                    <a:gd name="T16" fmla="*/ 61 w 86"/>
                    <a:gd name="T17" fmla="*/ 3 h 76"/>
                    <a:gd name="T18" fmla="*/ 56 w 86"/>
                    <a:gd name="T19" fmla="*/ 5 h 76"/>
                    <a:gd name="T20" fmla="*/ 0 w 86"/>
                    <a:gd name="T21" fmla="*/ 46 h 76"/>
                    <a:gd name="T22" fmla="*/ 4 w 86"/>
                    <a:gd name="T23" fmla="*/ 48 h 76"/>
                    <a:gd name="T24" fmla="*/ 9 w 86"/>
                    <a:gd name="T25" fmla="*/ 49 h 76"/>
                    <a:gd name="T26" fmla="*/ 11 w 86"/>
                    <a:gd name="T27" fmla="*/ 52 h 76"/>
                    <a:gd name="T28" fmla="*/ 15 w 86"/>
                    <a:gd name="T29" fmla="*/ 52 h 76"/>
                    <a:gd name="T30" fmla="*/ 18 w 86"/>
                    <a:gd name="T31" fmla="*/ 57 h 76"/>
                    <a:gd name="T32" fmla="*/ 23 w 86"/>
                    <a:gd name="T33" fmla="*/ 61 h 76"/>
                    <a:gd name="T34" fmla="*/ 27 w 86"/>
                    <a:gd name="T35" fmla="*/ 63 h 76"/>
                    <a:gd name="T36" fmla="*/ 28 w 86"/>
                    <a:gd name="T37" fmla="*/ 61 h 76"/>
                    <a:gd name="T38" fmla="*/ 34 w 86"/>
                    <a:gd name="T39" fmla="*/ 63 h 76"/>
                    <a:gd name="T40" fmla="*/ 40 w 86"/>
                    <a:gd name="T41" fmla="*/ 63 h 76"/>
                    <a:gd name="T42" fmla="*/ 43 w 86"/>
                    <a:gd name="T43" fmla="*/ 63 h 76"/>
                    <a:gd name="T44" fmla="*/ 45 w 86"/>
                    <a:gd name="T45" fmla="*/ 62 h 76"/>
                    <a:gd name="T46" fmla="*/ 48 w 86"/>
                    <a:gd name="T47" fmla="*/ 66 h 76"/>
                    <a:gd name="T48" fmla="*/ 49 w 86"/>
                    <a:gd name="T49" fmla="*/ 70 h 76"/>
                    <a:gd name="T50" fmla="*/ 61 w 86"/>
                    <a:gd name="T51" fmla="*/ 76 h 76"/>
                    <a:gd name="T52" fmla="*/ 61 w 86"/>
                    <a:gd name="T53" fmla="*/ 73 h 76"/>
                    <a:gd name="T54" fmla="*/ 61 w 86"/>
                    <a:gd name="T55" fmla="*/ 71 h 76"/>
                    <a:gd name="T56" fmla="*/ 62 w 86"/>
                    <a:gd name="T57" fmla="*/ 67 h 76"/>
                    <a:gd name="T58" fmla="*/ 62 w 86"/>
                    <a:gd name="T59" fmla="*/ 63 h 76"/>
                    <a:gd name="T60" fmla="*/ 63 w 86"/>
                    <a:gd name="T61" fmla="*/ 60 h 76"/>
                    <a:gd name="T62" fmla="*/ 65 w 86"/>
                    <a:gd name="T63" fmla="*/ 57 h 76"/>
                    <a:gd name="T64" fmla="*/ 66 w 86"/>
                    <a:gd name="T65" fmla="*/ 56 h 76"/>
                    <a:gd name="T66" fmla="*/ 67 w 86"/>
                    <a:gd name="T67" fmla="*/ 54 h 76"/>
                    <a:gd name="T68" fmla="*/ 67 w 86"/>
                    <a:gd name="T69" fmla="*/ 51 h 76"/>
                    <a:gd name="T70" fmla="*/ 69 w 86"/>
                    <a:gd name="T71" fmla="*/ 48 h 76"/>
                    <a:gd name="T72" fmla="*/ 70 w 86"/>
                    <a:gd name="T73" fmla="*/ 46 h 76"/>
                    <a:gd name="T74" fmla="*/ 70 w 86"/>
                    <a:gd name="T75" fmla="*/ 44 h 76"/>
                    <a:gd name="T76" fmla="*/ 71 w 86"/>
                    <a:gd name="T77" fmla="*/ 42 h 76"/>
                    <a:gd name="T78" fmla="*/ 72 w 86"/>
                    <a:gd name="T79" fmla="*/ 40 h 76"/>
                    <a:gd name="T80" fmla="*/ 73 w 86"/>
                    <a:gd name="T81" fmla="*/ 38 h 76"/>
                    <a:gd name="T82" fmla="*/ 75 w 86"/>
                    <a:gd name="T83" fmla="*/ 36 h 76"/>
                    <a:gd name="T84" fmla="*/ 75 w 86"/>
                    <a:gd name="T85" fmla="*/ 36 h 76"/>
                    <a:gd name="T86" fmla="*/ 77 w 86"/>
                    <a:gd name="T87" fmla="*/ 35 h 76"/>
                    <a:gd name="T88" fmla="*/ 79 w 86"/>
                    <a:gd name="T89" fmla="*/ 33 h 76"/>
                    <a:gd name="T90" fmla="*/ 79 w 86"/>
                    <a:gd name="T91" fmla="*/ 31 h 76"/>
                    <a:gd name="T92" fmla="*/ 80 w 86"/>
                    <a:gd name="T93" fmla="*/ 28 h 76"/>
                    <a:gd name="T94" fmla="*/ 81 w 86"/>
                    <a:gd name="T95" fmla="*/ 26 h 76"/>
                    <a:gd name="T96" fmla="*/ 82 w 86"/>
                    <a:gd name="T97" fmla="*/ 23 h 76"/>
                    <a:gd name="T98" fmla="*/ 82 w 86"/>
                    <a:gd name="T99" fmla="*/ 20 h 76"/>
                    <a:gd name="T100" fmla="*/ 83 w 86"/>
                    <a:gd name="T101" fmla="*/ 17 h 76"/>
                    <a:gd name="T102" fmla="*/ 84 w 86"/>
                    <a:gd name="T103" fmla="*/ 14 h 76"/>
                    <a:gd name="T104" fmla="*/ 84 w 86"/>
                    <a:gd name="T105" fmla="*/ 11 h 76"/>
                    <a:gd name="T106" fmla="*/ 85 w 86"/>
                    <a:gd name="T107" fmla="*/ 8 h 76"/>
                    <a:gd name="T108" fmla="*/ 86 w 86"/>
                    <a:gd name="T109" fmla="*/ 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 h="76">
                      <a:moveTo>
                        <a:pt x="86" y="4"/>
                      </a:moveTo>
                      <a:cubicBezTo>
                        <a:pt x="86" y="4"/>
                        <a:pt x="86" y="4"/>
                        <a:pt x="86" y="3"/>
                      </a:cubicBezTo>
                      <a:cubicBezTo>
                        <a:pt x="86" y="3"/>
                        <a:pt x="86" y="2"/>
                        <a:pt x="86" y="2"/>
                      </a:cubicBezTo>
                      <a:cubicBezTo>
                        <a:pt x="86" y="2"/>
                        <a:pt x="86" y="1"/>
                        <a:pt x="86" y="0"/>
                      </a:cubicBezTo>
                      <a:cubicBezTo>
                        <a:pt x="86" y="0"/>
                        <a:pt x="85" y="0"/>
                        <a:pt x="85" y="0"/>
                      </a:cubicBezTo>
                      <a:cubicBezTo>
                        <a:pt x="85" y="0"/>
                        <a:pt x="85" y="0"/>
                        <a:pt x="85" y="0"/>
                      </a:cubicBezTo>
                      <a:cubicBezTo>
                        <a:pt x="85" y="0"/>
                        <a:pt x="85" y="0"/>
                        <a:pt x="85" y="0"/>
                      </a:cubicBezTo>
                      <a:cubicBezTo>
                        <a:pt x="85" y="0"/>
                        <a:pt x="84" y="0"/>
                        <a:pt x="84" y="0"/>
                      </a:cubicBezTo>
                      <a:cubicBezTo>
                        <a:pt x="84" y="0"/>
                        <a:pt x="83" y="0"/>
                        <a:pt x="83" y="0"/>
                      </a:cubicBezTo>
                      <a:cubicBezTo>
                        <a:pt x="83" y="1"/>
                        <a:pt x="82" y="1"/>
                        <a:pt x="82" y="1"/>
                      </a:cubicBezTo>
                      <a:cubicBezTo>
                        <a:pt x="82" y="1"/>
                        <a:pt x="82" y="1"/>
                        <a:pt x="81" y="1"/>
                      </a:cubicBezTo>
                      <a:cubicBezTo>
                        <a:pt x="81" y="1"/>
                        <a:pt x="80" y="1"/>
                        <a:pt x="80" y="1"/>
                      </a:cubicBezTo>
                      <a:cubicBezTo>
                        <a:pt x="80" y="1"/>
                        <a:pt x="79" y="0"/>
                        <a:pt x="79" y="1"/>
                      </a:cubicBezTo>
                      <a:cubicBezTo>
                        <a:pt x="79" y="1"/>
                        <a:pt x="79" y="1"/>
                        <a:pt x="79" y="1"/>
                      </a:cubicBezTo>
                      <a:cubicBezTo>
                        <a:pt x="78" y="1"/>
                        <a:pt x="78" y="1"/>
                        <a:pt x="78" y="1"/>
                      </a:cubicBezTo>
                      <a:cubicBezTo>
                        <a:pt x="78" y="1"/>
                        <a:pt x="78" y="1"/>
                        <a:pt x="78" y="1"/>
                      </a:cubicBezTo>
                      <a:cubicBezTo>
                        <a:pt x="77" y="1"/>
                        <a:pt x="77" y="2"/>
                        <a:pt x="77" y="2"/>
                      </a:cubicBezTo>
                      <a:cubicBezTo>
                        <a:pt x="76" y="2"/>
                        <a:pt x="75" y="2"/>
                        <a:pt x="75" y="2"/>
                      </a:cubicBezTo>
                      <a:cubicBezTo>
                        <a:pt x="75" y="2"/>
                        <a:pt x="75" y="3"/>
                        <a:pt x="75" y="3"/>
                      </a:cubicBezTo>
                      <a:cubicBezTo>
                        <a:pt x="75" y="3"/>
                        <a:pt x="75" y="3"/>
                        <a:pt x="75" y="4"/>
                      </a:cubicBezTo>
                      <a:cubicBezTo>
                        <a:pt x="75" y="4"/>
                        <a:pt x="75" y="5"/>
                        <a:pt x="75" y="5"/>
                      </a:cubicBezTo>
                      <a:cubicBezTo>
                        <a:pt x="75" y="5"/>
                        <a:pt x="75" y="5"/>
                        <a:pt x="75" y="6"/>
                      </a:cubicBezTo>
                      <a:cubicBezTo>
                        <a:pt x="74" y="6"/>
                        <a:pt x="74" y="6"/>
                        <a:pt x="73" y="6"/>
                      </a:cubicBezTo>
                      <a:cubicBezTo>
                        <a:pt x="73" y="6"/>
                        <a:pt x="73" y="5"/>
                        <a:pt x="73" y="5"/>
                      </a:cubicBezTo>
                      <a:cubicBezTo>
                        <a:pt x="72" y="5"/>
                        <a:pt x="72" y="6"/>
                        <a:pt x="72" y="6"/>
                      </a:cubicBezTo>
                      <a:cubicBezTo>
                        <a:pt x="72" y="6"/>
                        <a:pt x="72" y="6"/>
                        <a:pt x="72" y="6"/>
                      </a:cubicBezTo>
                      <a:cubicBezTo>
                        <a:pt x="71" y="7"/>
                        <a:pt x="70" y="8"/>
                        <a:pt x="70" y="8"/>
                      </a:cubicBezTo>
                      <a:cubicBezTo>
                        <a:pt x="70" y="6"/>
                        <a:pt x="70" y="6"/>
                        <a:pt x="70" y="6"/>
                      </a:cubicBezTo>
                      <a:cubicBezTo>
                        <a:pt x="70" y="6"/>
                        <a:pt x="70" y="6"/>
                        <a:pt x="70" y="5"/>
                      </a:cubicBezTo>
                      <a:cubicBezTo>
                        <a:pt x="69" y="5"/>
                        <a:pt x="69" y="5"/>
                        <a:pt x="69" y="5"/>
                      </a:cubicBezTo>
                      <a:cubicBezTo>
                        <a:pt x="68" y="5"/>
                        <a:pt x="68" y="4"/>
                        <a:pt x="68" y="4"/>
                      </a:cubicBezTo>
                      <a:cubicBezTo>
                        <a:pt x="68" y="4"/>
                        <a:pt x="67" y="3"/>
                        <a:pt x="67" y="3"/>
                      </a:cubicBezTo>
                      <a:cubicBezTo>
                        <a:pt x="67" y="3"/>
                        <a:pt x="66" y="4"/>
                        <a:pt x="65" y="4"/>
                      </a:cubicBezTo>
                      <a:cubicBezTo>
                        <a:pt x="65" y="3"/>
                        <a:pt x="64" y="3"/>
                        <a:pt x="64" y="3"/>
                      </a:cubicBezTo>
                      <a:cubicBezTo>
                        <a:pt x="64" y="3"/>
                        <a:pt x="63" y="3"/>
                        <a:pt x="63" y="3"/>
                      </a:cubicBezTo>
                      <a:cubicBezTo>
                        <a:pt x="63" y="3"/>
                        <a:pt x="61" y="3"/>
                        <a:pt x="61" y="3"/>
                      </a:cubicBezTo>
                      <a:cubicBezTo>
                        <a:pt x="61" y="3"/>
                        <a:pt x="60" y="3"/>
                        <a:pt x="59" y="3"/>
                      </a:cubicBezTo>
                      <a:cubicBezTo>
                        <a:pt x="59" y="3"/>
                        <a:pt x="58" y="3"/>
                        <a:pt x="58" y="3"/>
                      </a:cubicBezTo>
                      <a:cubicBezTo>
                        <a:pt x="58" y="3"/>
                        <a:pt x="57" y="3"/>
                        <a:pt x="57" y="4"/>
                      </a:cubicBezTo>
                      <a:cubicBezTo>
                        <a:pt x="57" y="4"/>
                        <a:pt x="56" y="4"/>
                        <a:pt x="56" y="5"/>
                      </a:cubicBezTo>
                      <a:cubicBezTo>
                        <a:pt x="56" y="5"/>
                        <a:pt x="55" y="6"/>
                        <a:pt x="54" y="6"/>
                      </a:cubicBezTo>
                      <a:cubicBezTo>
                        <a:pt x="54" y="6"/>
                        <a:pt x="54" y="6"/>
                        <a:pt x="54" y="6"/>
                      </a:cubicBezTo>
                      <a:cubicBezTo>
                        <a:pt x="0" y="6"/>
                        <a:pt x="0" y="6"/>
                        <a:pt x="0" y="6"/>
                      </a:cubicBezTo>
                      <a:cubicBezTo>
                        <a:pt x="0" y="46"/>
                        <a:pt x="0" y="46"/>
                        <a:pt x="0" y="46"/>
                      </a:cubicBezTo>
                      <a:cubicBezTo>
                        <a:pt x="0" y="46"/>
                        <a:pt x="1" y="47"/>
                        <a:pt x="1" y="47"/>
                      </a:cubicBezTo>
                      <a:cubicBezTo>
                        <a:pt x="1" y="47"/>
                        <a:pt x="2" y="47"/>
                        <a:pt x="2" y="47"/>
                      </a:cubicBezTo>
                      <a:cubicBezTo>
                        <a:pt x="3" y="47"/>
                        <a:pt x="3" y="48"/>
                        <a:pt x="4" y="48"/>
                      </a:cubicBezTo>
                      <a:cubicBezTo>
                        <a:pt x="4" y="48"/>
                        <a:pt x="4" y="48"/>
                        <a:pt x="4" y="48"/>
                      </a:cubicBezTo>
                      <a:cubicBezTo>
                        <a:pt x="5" y="47"/>
                        <a:pt x="5" y="47"/>
                        <a:pt x="6" y="47"/>
                      </a:cubicBezTo>
                      <a:cubicBezTo>
                        <a:pt x="6" y="47"/>
                        <a:pt x="6" y="47"/>
                        <a:pt x="7" y="47"/>
                      </a:cubicBezTo>
                      <a:cubicBezTo>
                        <a:pt x="7" y="48"/>
                        <a:pt x="8" y="47"/>
                        <a:pt x="8" y="48"/>
                      </a:cubicBezTo>
                      <a:cubicBezTo>
                        <a:pt x="8" y="48"/>
                        <a:pt x="8" y="48"/>
                        <a:pt x="9" y="49"/>
                      </a:cubicBezTo>
                      <a:cubicBezTo>
                        <a:pt x="9" y="49"/>
                        <a:pt x="9" y="49"/>
                        <a:pt x="9" y="50"/>
                      </a:cubicBezTo>
                      <a:cubicBezTo>
                        <a:pt x="9" y="50"/>
                        <a:pt x="9" y="50"/>
                        <a:pt x="10" y="51"/>
                      </a:cubicBezTo>
                      <a:cubicBezTo>
                        <a:pt x="10" y="51"/>
                        <a:pt x="10" y="52"/>
                        <a:pt x="11" y="52"/>
                      </a:cubicBezTo>
                      <a:cubicBezTo>
                        <a:pt x="11" y="53"/>
                        <a:pt x="11" y="52"/>
                        <a:pt x="11" y="52"/>
                      </a:cubicBezTo>
                      <a:cubicBezTo>
                        <a:pt x="11" y="52"/>
                        <a:pt x="12" y="52"/>
                        <a:pt x="12" y="51"/>
                      </a:cubicBezTo>
                      <a:cubicBezTo>
                        <a:pt x="12" y="51"/>
                        <a:pt x="12" y="51"/>
                        <a:pt x="12" y="51"/>
                      </a:cubicBezTo>
                      <a:cubicBezTo>
                        <a:pt x="13" y="51"/>
                        <a:pt x="13" y="52"/>
                        <a:pt x="13" y="52"/>
                      </a:cubicBezTo>
                      <a:cubicBezTo>
                        <a:pt x="14" y="52"/>
                        <a:pt x="15" y="52"/>
                        <a:pt x="15" y="52"/>
                      </a:cubicBezTo>
                      <a:cubicBezTo>
                        <a:pt x="16" y="52"/>
                        <a:pt x="16" y="53"/>
                        <a:pt x="16" y="53"/>
                      </a:cubicBezTo>
                      <a:cubicBezTo>
                        <a:pt x="16" y="54"/>
                        <a:pt x="16" y="54"/>
                        <a:pt x="16" y="54"/>
                      </a:cubicBezTo>
                      <a:cubicBezTo>
                        <a:pt x="16" y="54"/>
                        <a:pt x="16" y="55"/>
                        <a:pt x="16" y="56"/>
                      </a:cubicBezTo>
                      <a:cubicBezTo>
                        <a:pt x="16" y="56"/>
                        <a:pt x="18" y="56"/>
                        <a:pt x="18" y="57"/>
                      </a:cubicBezTo>
                      <a:cubicBezTo>
                        <a:pt x="18" y="57"/>
                        <a:pt x="18" y="57"/>
                        <a:pt x="18" y="57"/>
                      </a:cubicBezTo>
                      <a:cubicBezTo>
                        <a:pt x="18" y="58"/>
                        <a:pt x="19" y="58"/>
                        <a:pt x="20" y="58"/>
                      </a:cubicBezTo>
                      <a:cubicBezTo>
                        <a:pt x="20" y="59"/>
                        <a:pt x="21" y="60"/>
                        <a:pt x="22" y="60"/>
                      </a:cubicBezTo>
                      <a:cubicBezTo>
                        <a:pt x="22" y="60"/>
                        <a:pt x="23" y="61"/>
                        <a:pt x="23" y="61"/>
                      </a:cubicBezTo>
                      <a:cubicBezTo>
                        <a:pt x="23" y="61"/>
                        <a:pt x="23" y="62"/>
                        <a:pt x="23" y="62"/>
                      </a:cubicBezTo>
                      <a:cubicBezTo>
                        <a:pt x="24" y="62"/>
                        <a:pt x="24" y="63"/>
                        <a:pt x="24" y="63"/>
                      </a:cubicBezTo>
                      <a:cubicBezTo>
                        <a:pt x="25" y="63"/>
                        <a:pt x="26" y="64"/>
                        <a:pt x="26" y="64"/>
                      </a:cubicBezTo>
                      <a:cubicBezTo>
                        <a:pt x="26" y="64"/>
                        <a:pt x="27" y="63"/>
                        <a:pt x="27" y="63"/>
                      </a:cubicBezTo>
                      <a:cubicBezTo>
                        <a:pt x="27" y="63"/>
                        <a:pt x="27" y="63"/>
                        <a:pt x="27" y="63"/>
                      </a:cubicBezTo>
                      <a:cubicBezTo>
                        <a:pt x="27" y="63"/>
                        <a:pt x="27" y="62"/>
                        <a:pt x="27" y="62"/>
                      </a:cubicBezTo>
                      <a:cubicBezTo>
                        <a:pt x="27" y="62"/>
                        <a:pt x="27" y="62"/>
                        <a:pt x="28" y="61"/>
                      </a:cubicBezTo>
                      <a:cubicBezTo>
                        <a:pt x="28" y="61"/>
                        <a:pt x="28" y="61"/>
                        <a:pt x="28" y="61"/>
                      </a:cubicBezTo>
                      <a:cubicBezTo>
                        <a:pt x="29" y="61"/>
                        <a:pt x="30" y="61"/>
                        <a:pt x="30" y="61"/>
                      </a:cubicBezTo>
                      <a:cubicBezTo>
                        <a:pt x="30" y="61"/>
                        <a:pt x="31" y="61"/>
                        <a:pt x="31" y="61"/>
                      </a:cubicBezTo>
                      <a:cubicBezTo>
                        <a:pt x="31" y="61"/>
                        <a:pt x="32" y="62"/>
                        <a:pt x="32" y="62"/>
                      </a:cubicBezTo>
                      <a:cubicBezTo>
                        <a:pt x="33" y="62"/>
                        <a:pt x="34" y="63"/>
                        <a:pt x="34" y="63"/>
                      </a:cubicBezTo>
                      <a:cubicBezTo>
                        <a:pt x="34" y="63"/>
                        <a:pt x="35" y="63"/>
                        <a:pt x="36" y="63"/>
                      </a:cubicBezTo>
                      <a:cubicBezTo>
                        <a:pt x="36" y="63"/>
                        <a:pt x="37" y="63"/>
                        <a:pt x="37" y="62"/>
                      </a:cubicBezTo>
                      <a:cubicBezTo>
                        <a:pt x="37" y="62"/>
                        <a:pt x="38" y="62"/>
                        <a:pt x="38" y="62"/>
                      </a:cubicBezTo>
                      <a:cubicBezTo>
                        <a:pt x="39" y="62"/>
                        <a:pt x="39" y="63"/>
                        <a:pt x="40" y="63"/>
                      </a:cubicBezTo>
                      <a:cubicBezTo>
                        <a:pt x="40" y="63"/>
                        <a:pt x="41" y="64"/>
                        <a:pt x="41" y="64"/>
                      </a:cubicBezTo>
                      <a:cubicBezTo>
                        <a:pt x="41" y="64"/>
                        <a:pt x="41" y="63"/>
                        <a:pt x="41" y="63"/>
                      </a:cubicBezTo>
                      <a:cubicBezTo>
                        <a:pt x="41" y="63"/>
                        <a:pt x="42" y="63"/>
                        <a:pt x="42" y="63"/>
                      </a:cubicBezTo>
                      <a:cubicBezTo>
                        <a:pt x="42" y="63"/>
                        <a:pt x="43" y="63"/>
                        <a:pt x="43" y="63"/>
                      </a:cubicBezTo>
                      <a:cubicBezTo>
                        <a:pt x="43" y="63"/>
                        <a:pt x="43" y="63"/>
                        <a:pt x="43" y="63"/>
                      </a:cubicBezTo>
                      <a:cubicBezTo>
                        <a:pt x="44" y="62"/>
                        <a:pt x="44" y="62"/>
                        <a:pt x="44" y="62"/>
                      </a:cubicBezTo>
                      <a:cubicBezTo>
                        <a:pt x="44" y="62"/>
                        <a:pt x="45" y="63"/>
                        <a:pt x="45" y="63"/>
                      </a:cubicBezTo>
                      <a:cubicBezTo>
                        <a:pt x="45" y="63"/>
                        <a:pt x="45" y="63"/>
                        <a:pt x="45" y="62"/>
                      </a:cubicBezTo>
                      <a:cubicBezTo>
                        <a:pt x="45" y="62"/>
                        <a:pt x="46" y="62"/>
                        <a:pt x="46" y="62"/>
                      </a:cubicBezTo>
                      <a:cubicBezTo>
                        <a:pt x="46" y="62"/>
                        <a:pt x="47" y="63"/>
                        <a:pt x="47" y="63"/>
                      </a:cubicBezTo>
                      <a:cubicBezTo>
                        <a:pt x="47" y="63"/>
                        <a:pt x="48" y="64"/>
                        <a:pt x="48" y="64"/>
                      </a:cubicBezTo>
                      <a:cubicBezTo>
                        <a:pt x="48" y="65"/>
                        <a:pt x="48" y="66"/>
                        <a:pt x="48" y="66"/>
                      </a:cubicBezTo>
                      <a:cubicBezTo>
                        <a:pt x="48" y="66"/>
                        <a:pt x="49" y="68"/>
                        <a:pt x="49" y="68"/>
                      </a:cubicBezTo>
                      <a:cubicBezTo>
                        <a:pt x="49" y="68"/>
                        <a:pt x="49" y="69"/>
                        <a:pt x="49" y="69"/>
                      </a:cubicBezTo>
                      <a:cubicBezTo>
                        <a:pt x="49" y="69"/>
                        <a:pt x="49" y="70"/>
                        <a:pt x="49" y="70"/>
                      </a:cubicBezTo>
                      <a:cubicBezTo>
                        <a:pt x="49" y="70"/>
                        <a:pt x="49" y="70"/>
                        <a:pt x="49" y="70"/>
                      </a:cubicBezTo>
                      <a:cubicBezTo>
                        <a:pt x="49" y="70"/>
                        <a:pt x="55" y="73"/>
                        <a:pt x="56" y="73"/>
                      </a:cubicBezTo>
                      <a:cubicBezTo>
                        <a:pt x="56" y="73"/>
                        <a:pt x="58" y="74"/>
                        <a:pt x="58" y="74"/>
                      </a:cubicBezTo>
                      <a:cubicBezTo>
                        <a:pt x="59" y="74"/>
                        <a:pt x="60" y="75"/>
                        <a:pt x="60" y="75"/>
                      </a:cubicBezTo>
                      <a:cubicBezTo>
                        <a:pt x="60" y="75"/>
                        <a:pt x="61" y="76"/>
                        <a:pt x="61" y="76"/>
                      </a:cubicBezTo>
                      <a:cubicBezTo>
                        <a:pt x="61" y="76"/>
                        <a:pt x="61" y="75"/>
                        <a:pt x="61" y="75"/>
                      </a:cubicBezTo>
                      <a:cubicBezTo>
                        <a:pt x="61" y="75"/>
                        <a:pt x="61" y="74"/>
                        <a:pt x="61" y="74"/>
                      </a:cubicBezTo>
                      <a:cubicBezTo>
                        <a:pt x="61" y="74"/>
                        <a:pt x="61" y="74"/>
                        <a:pt x="61" y="73"/>
                      </a:cubicBezTo>
                      <a:cubicBezTo>
                        <a:pt x="61" y="73"/>
                        <a:pt x="61" y="73"/>
                        <a:pt x="61" y="73"/>
                      </a:cubicBezTo>
                      <a:cubicBezTo>
                        <a:pt x="61" y="73"/>
                        <a:pt x="61" y="72"/>
                        <a:pt x="61" y="72"/>
                      </a:cubicBezTo>
                      <a:cubicBezTo>
                        <a:pt x="61" y="72"/>
                        <a:pt x="61" y="72"/>
                        <a:pt x="61" y="72"/>
                      </a:cubicBezTo>
                      <a:cubicBezTo>
                        <a:pt x="61" y="72"/>
                        <a:pt x="61" y="72"/>
                        <a:pt x="61" y="72"/>
                      </a:cubicBezTo>
                      <a:cubicBezTo>
                        <a:pt x="61" y="72"/>
                        <a:pt x="61" y="71"/>
                        <a:pt x="61" y="71"/>
                      </a:cubicBezTo>
                      <a:cubicBezTo>
                        <a:pt x="61" y="70"/>
                        <a:pt x="61" y="70"/>
                        <a:pt x="61" y="70"/>
                      </a:cubicBezTo>
                      <a:cubicBezTo>
                        <a:pt x="61" y="70"/>
                        <a:pt x="62" y="69"/>
                        <a:pt x="62" y="69"/>
                      </a:cubicBezTo>
                      <a:cubicBezTo>
                        <a:pt x="62" y="69"/>
                        <a:pt x="62" y="68"/>
                        <a:pt x="62" y="68"/>
                      </a:cubicBezTo>
                      <a:cubicBezTo>
                        <a:pt x="62" y="68"/>
                        <a:pt x="62" y="67"/>
                        <a:pt x="62" y="67"/>
                      </a:cubicBezTo>
                      <a:cubicBezTo>
                        <a:pt x="62" y="67"/>
                        <a:pt x="62" y="67"/>
                        <a:pt x="62" y="66"/>
                      </a:cubicBezTo>
                      <a:cubicBezTo>
                        <a:pt x="62" y="66"/>
                        <a:pt x="62" y="66"/>
                        <a:pt x="62" y="65"/>
                      </a:cubicBezTo>
                      <a:cubicBezTo>
                        <a:pt x="62" y="65"/>
                        <a:pt x="62" y="65"/>
                        <a:pt x="62" y="65"/>
                      </a:cubicBezTo>
                      <a:cubicBezTo>
                        <a:pt x="62" y="64"/>
                        <a:pt x="62" y="63"/>
                        <a:pt x="62" y="63"/>
                      </a:cubicBezTo>
                      <a:cubicBezTo>
                        <a:pt x="62" y="63"/>
                        <a:pt x="62" y="62"/>
                        <a:pt x="63" y="62"/>
                      </a:cubicBezTo>
                      <a:cubicBezTo>
                        <a:pt x="63" y="62"/>
                        <a:pt x="63" y="62"/>
                        <a:pt x="63" y="61"/>
                      </a:cubicBezTo>
                      <a:cubicBezTo>
                        <a:pt x="63" y="61"/>
                        <a:pt x="63" y="61"/>
                        <a:pt x="63" y="61"/>
                      </a:cubicBezTo>
                      <a:cubicBezTo>
                        <a:pt x="63" y="60"/>
                        <a:pt x="63" y="60"/>
                        <a:pt x="63" y="60"/>
                      </a:cubicBezTo>
                      <a:cubicBezTo>
                        <a:pt x="63" y="60"/>
                        <a:pt x="64" y="59"/>
                        <a:pt x="64" y="59"/>
                      </a:cubicBezTo>
                      <a:cubicBezTo>
                        <a:pt x="64" y="59"/>
                        <a:pt x="64" y="59"/>
                        <a:pt x="64" y="59"/>
                      </a:cubicBezTo>
                      <a:cubicBezTo>
                        <a:pt x="64" y="58"/>
                        <a:pt x="65" y="58"/>
                        <a:pt x="65" y="58"/>
                      </a:cubicBezTo>
                      <a:cubicBezTo>
                        <a:pt x="65" y="58"/>
                        <a:pt x="65" y="58"/>
                        <a:pt x="65" y="57"/>
                      </a:cubicBezTo>
                      <a:cubicBezTo>
                        <a:pt x="65" y="57"/>
                        <a:pt x="65" y="57"/>
                        <a:pt x="65" y="57"/>
                      </a:cubicBezTo>
                      <a:cubicBezTo>
                        <a:pt x="65" y="57"/>
                        <a:pt x="65" y="56"/>
                        <a:pt x="65" y="56"/>
                      </a:cubicBezTo>
                      <a:cubicBezTo>
                        <a:pt x="66" y="56"/>
                        <a:pt x="66" y="56"/>
                        <a:pt x="66" y="56"/>
                      </a:cubicBezTo>
                      <a:cubicBezTo>
                        <a:pt x="66" y="56"/>
                        <a:pt x="66" y="56"/>
                        <a:pt x="66" y="56"/>
                      </a:cubicBezTo>
                      <a:cubicBezTo>
                        <a:pt x="66" y="56"/>
                        <a:pt x="67" y="55"/>
                        <a:pt x="67" y="55"/>
                      </a:cubicBezTo>
                      <a:cubicBezTo>
                        <a:pt x="67" y="55"/>
                        <a:pt x="67" y="55"/>
                        <a:pt x="67" y="55"/>
                      </a:cubicBezTo>
                      <a:cubicBezTo>
                        <a:pt x="67" y="55"/>
                        <a:pt x="67" y="55"/>
                        <a:pt x="67" y="55"/>
                      </a:cubicBezTo>
                      <a:cubicBezTo>
                        <a:pt x="67" y="55"/>
                        <a:pt x="67" y="55"/>
                        <a:pt x="67" y="54"/>
                      </a:cubicBezTo>
                      <a:cubicBezTo>
                        <a:pt x="67" y="54"/>
                        <a:pt x="67" y="54"/>
                        <a:pt x="67" y="54"/>
                      </a:cubicBezTo>
                      <a:cubicBezTo>
                        <a:pt x="66" y="54"/>
                        <a:pt x="67" y="53"/>
                        <a:pt x="67" y="53"/>
                      </a:cubicBezTo>
                      <a:cubicBezTo>
                        <a:pt x="67" y="53"/>
                        <a:pt x="67" y="53"/>
                        <a:pt x="67" y="52"/>
                      </a:cubicBezTo>
                      <a:cubicBezTo>
                        <a:pt x="67" y="52"/>
                        <a:pt x="67" y="52"/>
                        <a:pt x="67" y="51"/>
                      </a:cubicBezTo>
                      <a:cubicBezTo>
                        <a:pt x="67" y="51"/>
                        <a:pt x="67" y="51"/>
                        <a:pt x="67" y="50"/>
                      </a:cubicBezTo>
                      <a:cubicBezTo>
                        <a:pt x="68" y="50"/>
                        <a:pt x="68" y="50"/>
                        <a:pt x="68" y="49"/>
                      </a:cubicBezTo>
                      <a:cubicBezTo>
                        <a:pt x="68" y="49"/>
                        <a:pt x="68" y="49"/>
                        <a:pt x="68" y="49"/>
                      </a:cubicBezTo>
                      <a:cubicBezTo>
                        <a:pt x="68" y="48"/>
                        <a:pt x="68" y="48"/>
                        <a:pt x="69" y="48"/>
                      </a:cubicBezTo>
                      <a:cubicBezTo>
                        <a:pt x="69" y="48"/>
                        <a:pt x="69" y="47"/>
                        <a:pt x="69" y="47"/>
                      </a:cubicBezTo>
                      <a:cubicBezTo>
                        <a:pt x="69" y="47"/>
                        <a:pt x="69" y="47"/>
                        <a:pt x="69" y="47"/>
                      </a:cubicBezTo>
                      <a:cubicBezTo>
                        <a:pt x="69" y="46"/>
                        <a:pt x="69" y="46"/>
                        <a:pt x="69" y="46"/>
                      </a:cubicBezTo>
                      <a:cubicBezTo>
                        <a:pt x="69" y="46"/>
                        <a:pt x="69" y="46"/>
                        <a:pt x="70" y="46"/>
                      </a:cubicBezTo>
                      <a:cubicBezTo>
                        <a:pt x="70" y="46"/>
                        <a:pt x="70" y="46"/>
                        <a:pt x="70" y="45"/>
                      </a:cubicBezTo>
                      <a:cubicBezTo>
                        <a:pt x="70" y="45"/>
                        <a:pt x="70" y="45"/>
                        <a:pt x="70" y="45"/>
                      </a:cubicBezTo>
                      <a:cubicBezTo>
                        <a:pt x="70" y="45"/>
                        <a:pt x="70" y="45"/>
                        <a:pt x="70" y="45"/>
                      </a:cubicBezTo>
                      <a:cubicBezTo>
                        <a:pt x="70" y="45"/>
                        <a:pt x="70" y="44"/>
                        <a:pt x="70" y="44"/>
                      </a:cubicBezTo>
                      <a:cubicBezTo>
                        <a:pt x="70" y="44"/>
                        <a:pt x="70" y="44"/>
                        <a:pt x="70" y="44"/>
                      </a:cubicBezTo>
                      <a:cubicBezTo>
                        <a:pt x="70" y="43"/>
                        <a:pt x="70" y="43"/>
                        <a:pt x="70" y="43"/>
                      </a:cubicBezTo>
                      <a:cubicBezTo>
                        <a:pt x="70" y="43"/>
                        <a:pt x="71" y="43"/>
                        <a:pt x="71" y="43"/>
                      </a:cubicBezTo>
                      <a:cubicBezTo>
                        <a:pt x="71" y="42"/>
                        <a:pt x="71" y="42"/>
                        <a:pt x="71" y="42"/>
                      </a:cubicBezTo>
                      <a:cubicBezTo>
                        <a:pt x="71" y="42"/>
                        <a:pt x="71" y="42"/>
                        <a:pt x="71" y="42"/>
                      </a:cubicBezTo>
                      <a:cubicBezTo>
                        <a:pt x="71" y="42"/>
                        <a:pt x="71" y="41"/>
                        <a:pt x="71" y="41"/>
                      </a:cubicBezTo>
                      <a:cubicBezTo>
                        <a:pt x="72" y="41"/>
                        <a:pt x="72" y="41"/>
                        <a:pt x="72" y="41"/>
                      </a:cubicBezTo>
                      <a:cubicBezTo>
                        <a:pt x="72" y="41"/>
                        <a:pt x="72" y="41"/>
                        <a:pt x="72" y="40"/>
                      </a:cubicBezTo>
                      <a:cubicBezTo>
                        <a:pt x="72" y="40"/>
                        <a:pt x="72" y="40"/>
                        <a:pt x="72" y="40"/>
                      </a:cubicBezTo>
                      <a:cubicBezTo>
                        <a:pt x="73" y="40"/>
                        <a:pt x="72" y="39"/>
                        <a:pt x="72" y="39"/>
                      </a:cubicBezTo>
                      <a:cubicBezTo>
                        <a:pt x="72" y="39"/>
                        <a:pt x="73" y="39"/>
                        <a:pt x="73" y="39"/>
                      </a:cubicBezTo>
                      <a:cubicBezTo>
                        <a:pt x="73" y="39"/>
                        <a:pt x="73" y="38"/>
                        <a:pt x="73" y="38"/>
                      </a:cubicBezTo>
                      <a:cubicBezTo>
                        <a:pt x="73" y="38"/>
                        <a:pt x="74" y="37"/>
                        <a:pt x="74" y="37"/>
                      </a:cubicBezTo>
                      <a:cubicBezTo>
                        <a:pt x="74" y="37"/>
                        <a:pt x="74" y="37"/>
                        <a:pt x="74" y="37"/>
                      </a:cubicBezTo>
                      <a:cubicBezTo>
                        <a:pt x="74" y="37"/>
                        <a:pt x="75" y="37"/>
                        <a:pt x="75" y="37"/>
                      </a:cubicBezTo>
                      <a:cubicBezTo>
                        <a:pt x="75" y="37"/>
                        <a:pt x="75" y="37"/>
                        <a:pt x="75" y="36"/>
                      </a:cubicBezTo>
                      <a:cubicBezTo>
                        <a:pt x="75" y="36"/>
                        <a:pt x="75" y="36"/>
                        <a:pt x="76" y="36"/>
                      </a:cubicBezTo>
                      <a:cubicBezTo>
                        <a:pt x="76" y="36"/>
                        <a:pt x="76" y="36"/>
                        <a:pt x="76" y="36"/>
                      </a:cubicBezTo>
                      <a:cubicBezTo>
                        <a:pt x="76" y="36"/>
                        <a:pt x="76" y="36"/>
                        <a:pt x="76" y="36"/>
                      </a:cubicBezTo>
                      <a:cubicBezTo>
                        <a:pt x="76" y="36"/>
                        <a:pt x="75" y="36"/>
                        <a:pt x="75" y="36"/>
                      </a:cubicBezTo>
                      <a:cubicBezTo>
                        <a:pt x="75" y="36"/>
                        <a:pt x="75" y="36"/>
                        <a:pt x="75" y="36"/>
                      </a:cubicBezTo>
                      <a:cubicBezTo>
                        <a:pt x="75" y="35"/>
                        <a:pt x="75" y="35"/>
                        <a:pt x="75" y="35"/>
                      </a:cubicBezTo>
                      <a:cubicBezTo>
                        <a:pt x="76" y="35"/>
                        <a:pt x="76" y="35"/>
                        <a:pt x="76" y="35"/>
                      </a:cubicBezTo>
                      <a:cubicBezTo>
                        <a:pt x="76" y="35"/>
                        <a:pt x="77" y="35"/>
                        <a:pt x="77" y="35"/>
                      </a:cubicBezTo>
                      <a:cubicBezTo>
                        <a:pt x="77" y="35"/>
                        <a:pt x="77" y="35"/>
                        <a:pt x="77" y="34"/>
                      </a:cubicBezTo>
                      <a:cubicBezTo>
                        <a:pt x="77" y="34"/>
                        <a:pt x="78" y="34"/>
                        <a:pt x="78" y="34"/>
                      </a:cubicBezTo>
                      <a:cubicBezTo>
                        <a:pt x="78" y="34"/>
                        <a:pt x="79" y="33"/>
                        <a:pt x="79" y="33"/>
                      </a:cubicBezTo>
                      <a:cubicBezTo>
                        <a:pt x="79" y="33"/>
                        <a:pt x="79" y="33"/>
                        <a:pt x="79" y="33"/>
                      </a:cubicBezTo>
                      <a:cubicBezTo>
                        <a:pt x="79" y="33"/>
                        <a:pt x="78" y="32"/>
                        <a:pt x="78" y="32"/>
                      </a:cubicBezTo>
                      <a:cubicBezTo>
                        <a:pt x="78" y="32"/>
                        <a:pt x="79" y="32"/>
                        <a:pt x="79" y="32"/>
                      </a:cubicBezTo>
                      <a:cubicBezTo>
                        <a:pt x="79" y="32"/>
                        <a:pt x="79" y="32"/>
                        <a:pt x="79" y="32"/>
                      </a:cubicBezTo>
                      <a:cubicBezTo>
                        <a:pt x="79" y="32"/>
                        <a:pt x="78" y="31"/>
                        <a:pt x="79" y="31"/>
                      </a:cubicBezTo>
                      <a:cubicBezTo>
                        <a:pt x="79" y="31"/>
                        <a:pt x="79" y="31"/>
                        <a:pt x="79" y="31"/>
                      </a:cubicBezTo>
                      <a:cubicBezTo>
                        <a:pt x="79" y="30"/>
                        <a:pt x="79" y="30"/>
                        <a:pt x="79" y="30"/>
                      </a:cubicBezTo>
                      <a:cubicBezTo>
                        <a:pt x="79" y="30"/>
                        <a:pt x="80" y="29"/>
                        <a:pt x="80" y="29"/>
                      </a:cubicBezTo>
                      <a:cubicBezTo>
                        <a:pt x="80" y="29"/>
                        <a:pt x="80" y="28"/>
                        <a:pt x="80" y="28"/>
                      </a:cubicBezTo>
                      <a:cubicBezTo>
                        <a:pt x="80" y="28"/>
                        <a:pt x="81" y="28"/>
                        <a:pt x="81" y="28"/>
                      </a:cubicBezTo>
                      <a:cubicBezTo>
                        <a:pt x="81" y="28"/>
                        <a:pt x="81" y="27"/>
                        <a:pt x="81" y="27"/>
                      </a:cubicBezTo>
                      <a:cubicBezTo>
                        <a:pt x="81" y="27"/>
                        <a:pt x="81" y="26"/>
                        <a:pt x="81" y="26"/>
                      </a:cubicBezTo>
                      <a:cubicBezTo>
                        <a:pt x="81" y="26"/>
                        <a:pt x="81" y="26"/>
                        <a:pt x="81" y="26"/>
                      </a:cubicBezTo>
                      <a:cubicBezTo>
                        <a:pt x="81" y="26"/>
                        <a:pt x="81" y="26"/>
                        <a:pt x="82" y="25"/>
                      </a:cubicBezTo>
                      <a:cubicBezTo>
                        <a:pt x="82" y="25"/>
                        <a:pt x="81" y="24"/>
                        <a:pt x="81" y="24"/>
                      </a:cubicBezTo>
                      <a:cubicBezTo>
                        <a:pt x="82" y="23"/>
                        <a:pt x="82" y="23"/>
                        <a:pt x="82" y="23"/>
                      </a:cubicBezTo>
                      <a:cubicBezTo>
                        <a:pt x="82" y="23"/>
                        <a:pt x="82" y="23"/>
                        <a:pt x="82" y="23"/>
                      </a:cubicBezTo>
                      <a:cubicBezTo>
                        <a:pt x="82" y="22"/>
                        <a:pt x="82" y="22"/>
                        <a:pt x="82" y="22"/>
                      </a:cubicBezTo>
                      <a:cubicBezTo>
                        <a:pt x="82" y="22"/>
                        <a:pt x="82" y="21"/>
                        <a:pt x="82" y="21"/>
                      </a:cubicBezTo>
                      <a:cubicBezTo>
                        <a:pt x="82" y="21"/>
                        <a:pt x="82" y="21"/>
                        <a:pt x="82" y="21"/>
                      </a:cubicBezTo>
                      <a:cubicBezTo>
                        <a:pt x="82" y="21"/>
                        <a:pt x="82" y="20"/>
                        <a:pt x="82" y="20"/>
                      </a:cubicBezTo>
                      <a:cubicBezTo>
                        <a:pt x="82" y="20"/>
                        <a:pt x="82" y="20"/>
                        <a:pt x="82" y="19"/>
                      </a:cubicBezTo>
                      <a:cubicBezTo>
                        <a:pt x="82" y="19"/>
                        <a:pt x="82" y="19"/>
                        <a:pt x="82" y="19"/>
                      </a:cubicBezTo>
                      <a:cubicBezTo>
                        <a:pt x="82" y="19"/>
                        <a:pt x="82" y="18"/>
                        <a:pt x="82" y="18"/>
                      </a:cubicBezTo>
                      <a:cubicBezTo>
                        <a:pt x="82" y="18"/>
                        <a:pt x="82" y="17"/>
                        <a:pt x="83" y="17"/>
                      </a:cubicBezTo>
                      <a:cubicBezTo>
                        <a:pt x="83" y="17"/>
                        <a:pt x="83" y="17"/>
                        <a:pt x="83" y="17"/>
                      </a:cubicBezTo>
                      <a:cubicBezTo>
                        <a:pt x="83" y="16"/>
                        <a:pt x="83" y="16"/>
                        <a:pt x="83" y="16"/>
                      </a:cubicBezTo>
                      <a:cubicBezTo>
                        <a:pt x="83" y="16"/>
                        <a:pt x="83" y="15"/>
                        <a:pt x="83" y="15"/>
                      </a:cubicBezTo>
                      <a:cubicBezTo>
                        <a:pt x="83" y="15"/>
                        <a:pt x="83" y="14"/>
                        <a:pt x="84" y="14"/>
                      </a:cubicBezTo>
                      <a:cubicBezTo>
                        <a:pt x="84" y="14"/>
                        <a:pt x="84" y="14"/>
                        <a:pt x="84" y="14"/>
                      </a:cubicBezTo>
                      <a:cubicBezTo>
                        <a:pt x="84" y="13"/>
                        <a:pt x="84" y="13"/>
                        <a:pt x="84" y="13"/>
                      </a:cubicBezTo>
                      <a:cubicBezTo>
                        <a:pt x="84" y="13"/>
                        <a:pt x="84" y="13"/>
                        <a:pt x="84" y="12"/>
                      </a:cubicBezTo>
                      <a:cubicBezTo>
                        <a:pt x="84" y="12"/>
                        <a:pt x="84" y="12"/>
                        <a:pt x="84" y="11"/>
                      </a:cubicBezTo>
                      <a:cubicBezTo>
                        <a:pt x="84" y="11"/>
                        <a:pt x="84" y="11"/>
                        <a:pt x="84" y="11"/>
                      </a:cubicBezTo>
                      <a:cubicBezTo>
                        <a:pt x="84" y="11"/>
                        <a:pt x="84" y="9"/>
                        <a:pt x="84" y="9"/>
                      </a:cubicBezTo>
                      <a:cubicBezTo>
                        <a:pt x="84" y="9"/>
                        <a:pt x="85" y="8"/>
                        <a:pt x="85" y="8"/>
                      </a:cubicBezTo>
                      <a:cubicBezTo>
                        <a:pt x="85" y="8"/>
                        <a:pt x="85" y="8"/>
                        <a:pt x="85" y="8"/>
                      </a:cubicBezTo>
                      <a:cubicBezTo>
                        <a:pt x="85" y="7"/>
                        <a:pt x="85" y="7"/>
                        <a:pt x="85" y="7"/>
                      </a:cubicBezTo>
                      <a:cubicBezTo>
                        <a:pt x="85" y="7"/>
                        <a:pt x="85" y="6"/>
                        <a:pt x="85" y="6"/>
                      </a:cubicBezTo>
                      <a:cubicBezTo>
                        <a:pt x="85" y="6"/>
                        <a:pt x="86" y="6"/>
                        <a:pt x="86" y="6"/>
                      </a:cubicBezTo>
                      <a:cubicBezTo>
                        <a:pt x="86" y="5"/>
                        <a:pt x="86" y="5"/>
                        <a:pt x="86" y="5"/>
                      </a:cubicBezTo>
                      <a:cubicBezTo>
                        <a:pt x="86" y="4"/>
                        <a:pt x="86" y="4"/>
                        <a:pt x="86" y="4"/>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42" name="Freeform 743">
                  <a:extLst>
                    <a:ext uri="{FF2B5EF4-FFF2-40B4-BE49-F238E27FC236}">
                      <a16:creationId xmlns:a16="http://schemas.microsoft.com/office/drawing/2014/main" id="{F668627E-5703-411A-08E9-5D2A02C398E0}"/>
                    </a:ext>
                  </a:extLst>
                </p:cNvPr>
                <p:cNvSpPr>
                  <a:spLocks noEditPoints="1"/>
                </p:cNvSpPr>
                <p:nvPr/>
              </p:nvSpPr>
              <p:spPr bwMode="auto">
                <a:xfrm>
                  <a:off x="9009063" y="5213350"/>
                  <a:ext cx="258762" cy="449263"/>
                </a:xfrm>
                <a:custGeom>
                  <a:avLst/>
                  <a:gdLst>
                    <a:gd name="T0" fmla="*/ 8 w 62"/>
                    <a:gd name="T1" fmla="*/ 5 h 108"/>
                    <a:gd name="T2" fmla="*/ 10 w 62"/>
                    <a:gd name="T3" fmla="*/ 3 h 108"/>
                    <a:gd name="T4" fmla="*/ 11 w 62"/>
                    <a:gd name="T5" fmla="*/ 2 h 108"/>
                    <a:gd name="T6" fmla="*/ 15 w 62"/>
                    <a:gd name="T7" fmla="*/ 2 h 108"/>
                    <a:gd name="T8" fmla="*/ 17 w 62"/>
                    <a:gd name="T9" fmla="*/ 5 h 108"/>
                    <a:gd name="T10" fmla="*/ 12 w 62"/>
                    <a:gd name="T11" fmla="*/ 6 h 108"/>
                    <a:gd name="T12" fmla="*/ 48 w 62"/>
                    <a:gd name="T13" fmla="*/ 6 h 108"/>
                    <a:gd name="T14" fmla="*/ 50 w 62"/>
                    <a:gd name="T15" fmla="*/ 5 h 108"/>
                    <a:gd name="T16" fmla="*/ 52 w 62"/>
                    <a:gd name="T17" fmla="*/ 3 h 108"/>
                    <a:gd name="T18" fmla="*/ 53 w 62"/>
                    <a:gd name="T19" fmla="*/ 1 h 108"/>
                    <a:gd name="T20" fmla="*/ 52 w 62"/>
                    <a:gd name="T21" fmla="*/ 3 h 108"/>
                    <a:gd name="T22" fmla="*/ 50 w 62"/>
                    <a:gd name="T23" fmla="*/ 19 h 108"/>
                    <a:gd name="T24" fmla="*/ 49 w 62"/>
                    <a:gd name="T25" fmla="*/ 20 h 108"/>
                    <a:gd name="T26" fmla="*/ 52 w 62"/>
                    <a:gd name="T27" fmla="*/ 20 h 108"/>
                    <a:gd name="T28" fmla="*/ 51 w 62"/>
                    <a:gd name="T29" fmla="*/ 22 h 108"/>
                    <a:gd name="T30" fmla="*/ 52 w 62"/>
                    <a:gd name="T31" fmla="*/ 23 h 108"/>
                    <a:gd name="T32" fmla="*/ 55 w 62"/>
                    <a:gd name="T33" fmla="*/ 23 h 108"/>
                    <a:gd name="T34" fmla="*/ 53 w 62"/>
                    <a:gd name="T35" fmla="*/ 22 h 108"/>
                    <a:gd name="T36" fmla="*/ 54 w 62"/>
                    <a:gd name="T37" fmla="*/ 20 h 108"/>
                    <a:gd name="T38" fmla="*/ 53 w 62"/>
                    <a:gd name="T39" fmla="*/ 20 h 108"/>
                    <a:gd name="T40" fmla="*/ 52 w 62"/>
                    <a:gd name="T41" fmla="*/ 33 h 108"/>
                    <a:gd name="T42" fmla="*/ 52 w 62"/>
                    <a:gd name="T43" fmla="*/ 32 h 108"/>
                    <a:gd name="T44" fmla="*/ 56 w 62"/>
                    <a:gd name="T45" fmla="*/ 34 h 108"/>
                    <a:gd name="T46" fmla="*/ 55 w 62"/>
                    <a:gd name="T47" fmla="*/ 33 h 108"/>
                    <a:gd name="T48" fmla="*/ 55 w 62"/>
                    <a:gd name="T49" fmla="*/ 33 h 108"/>
                    <a:gd name="T50" fmla="*/ 57 w 62"/>
                    <a:gd name="T51" fmla="*/ 36 h 108"/>
                    <a:gd name="T52" fmla="*/ 52 w 62"/>
                    <a:gd name="T53" fmla="*/ 33 h 108"/>
                    <a:gd name="T54" fmla="*/ 47 w 62"/>
                    <a:gd name="T55" fmla="*/ 30 h 108"/>
                    <a:gd name="T56" fmla="*/ 44 w 62"/>
                    <a:gd name="T57" fmla="*/ 26 h 108"/>
                    <a:gd name="T58" fmla="*/ 48 w 62"/>
                    <a:gd name="T59" fmla="*/ 20 h 108"/>
                    <a:gd name="T60" fmla="*/ 49 w 62"/>
                    <a:gd name="T61" fmla="*/ 16 h 108"/>
                    <a:gd name="T62" fmla="*/ 51 w 62"/>
                    <a:gd name="T63" fmla="*/ 16 h 108"/>
                    <a:gd name="T64" fmla="*/ 52 w 62"/>
                    <a:gd name="T65" fmla="*/ 13 h 108"/>
                    <a:gd name="T66" fmla="*/ 55 w 62"/>
                    <a:gd name="T67" fmla="*/ 10 h 108"/>
                    <a:gd name="T68" fmla="*/ 51 w 62"/>
                    <a:gd name="T69" fmla="*/ 7 h 108"/>
                    <a:gd name="T70" fmla="*/ 50 w 62"/>
                    <a:gd name="T71" fmla="*/ 10 h 108"/>
                    <a:gd name="T72" fmla="*/ 47 w 62"/>
                    <a:gd name="T73" fmla="*/ 9 h 108"/>
                    <a:gd name="T74" fmla="*/ 47 w 62"/>
                    <a:gd name="T75" fmla="*/ 7 h 108"/>
                    <a:gd name="T76" fmla="*/ 43 w 62"/>
                    <a:gd name="T77" fmla="*/ 9 h 108"/>
                    <a:gd name="T78" fmla="*/ 39 w 62"/>
                    <a:gd name="T79" fmla="*/ 8 h 108"/>
                    <a:gd name="T80" fmla="*/ 34 w 62"/>
                    <a:gd name="T81" fmla="*/ 6 h 108"/>
                    <a:gd name="T82" fmla="*/ 31 w 62"/>
                    <a:gd name="T83" fmla="*/ 6 h 108"/>
                    <a:gd name="T84" fmla="*/ 27 w 62"/>
                    <a:gd name="T85" fmla="*/ 3 h 108"/>
                    <a:gd name="T86" fmla="*/ 25 w 62"/>
                    <a:gd name="T87" fmla="*/ 1 h 108"/>
                    <a:gd name="T88" fmla="*/ 22 w 62"/>
                    <a:gd name="T89" fmla="*/ 1 h 108"/>
                    <a:gd name="T90" fmla="*/ 21 w 62"/>
                    <a:gd name="T91" fmla="*/ 2 h 108"/>
                    <a:gd name="T92" fmla="*/ 22 w 62"/>
                    <a:gd name="T93" fmla="*/ 4 h 108"/>
                    <a:gd name="T94" fmla="*/ 25 w 62"/>
                    <a:gd name="T95" fmla="*/ 6 h 108"/>
                    <a:gd name="T96" fmla="*/ 23 w 62"/>
                    <a:gd name="T97" fmla="*/ 9 h 108"/>
                    <a:gd name="T98" fmla="*/ 17 w 62"/>
                    <a:gd name="T99" fmla="*/ 9 h 108"/>
                    <a:gd name="T100" fmla="*/ 14 w 62"/>
                    <a:gd name="T101" fmla="*/ 10 h 108"/>
                    <a:gd name="T102" fmla="*/ 13 w 62"/>
                    <a:gd name="T103" fmla="*/ 10 h 108"/>
                    <a:gd name="T104" fmla="*/ 9 w 62"/>
                    <a:gd name="T105" fmla="*/ 14 h 108"/>
                    <a:gd name="T106" fmla="*/ 6 w 62"/>
                    <a:gd name="T107" fmla="*/ 18 h 108"/>
                    <a:gd name="T108" fmla="*/ 3 w 62"/>
                    <a:gd name="T109" fmla="*/ 24 h 108"/>
                    <a:gd name="T110" fmla="*/ 5 w 62"/>
                    <a:gd name="T111" fmla="*/ 28 h 108"/>
                    <a:gd name="T112" fmla="*/ 2 w 62"/>
                    <a:gd name="T113" fmla="*/ 28 h 108"/>
                    <a:gd name="T114" fmla="*/ 0 w 62"/>
                    <a:gd name="T115" fmla="*/ 2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2" h="108">
                      <a:moveTo>
                        <a:pt x="11" y="6"/>
                      </a:moveTo>
                      <a:cubicBezTo>
                        <a:pt x="11" y="6"/>
                        <a:pt x="11" y="6"/>
                        <a:pt x="11" y="6"/>
                      </a:cubicBezTo>
                      <a:cubicBezTo>
                        <a:pt x="10" y="6"/>
                        <a:pt x="10" y="6"/>
                        <a:pt x="10" y="6"/>
                      </a:cubicBezTo>
                      <a:cubicBezTo>
                        <a:pt x="10" y="6"/>
                        <a:pt x="10" y="6"/>
                        <a:pt x="10" y="6"/>
                      </a:cubicBezTo>
                      <a:cubicBezTo>
                        <a:pt x="9" y="6"/>
                        <a:pt x="9" y="6"/>
                        <a:pt x="9" y="6"/>
                      </a:cubicBezTo>
                      <a:cubicBezTo>
                        <a:pt x="9" y="6"/>
                        <a:pt x="9" y="6"/>
                        <a:pt x="9" y="6"/>
                      </a:cubicBezTo>
                      <a:cubicBezTo>
                        <a:pt x="8" y="6"/>
                        <a:pt x="8" y="6"/>
                        <a:pt x="8" y="6"/>
                      </a:cubicBezTo>
                      <a:cubicBezTo>
                        <a:pt x="8" y="6"/>
                        <a:pt x="8" y="5"/>
                        <a:pt x="8" y="5"/>
                      </a:cubicBezTo>
                      <a:cubicBezTo>
                        <a:pt x="8" y="5"/>
                        <a:pt x="8" y="5"/>
                        <a:pt x="9" y="5"/>
                      </a:cubicBezTo>
                      <a:cubicBezTo>
                        <a:pt x="9" y="5"/>
                        <a:pt x="9" y="5"/>
                        <a:pt x="9" y="5"/>
                      </a:cubicBezTo>
                      <a:cubicBezTo>
                        <a:pt x="9" y="4"/>
                        <a:pt x="9" y="4"/>
                        <a:pt x="9" y="4"/>
                      </a:cubicBezTo>
                      <a:cubicBezTo>
                        <a:pt x="9" y="4"/>
                        <a:pt x="9" y="4"/>
                        <a:pt x="9" y="4"/>
                      </a:cubicBezTo>
                      <a:cubicBezTo>
                        <a:pt x="9" y="3"/>
                        <a:pt x="9" y="3"/>
                        <a:pt x="9" y="3"/>
                      </a:cubicBezTo>
                      <a:cubicBezTo>
                        <a:pt x="9" y="3"/>
                        <a:pt x="10" y="3"/>
                        <a:pt x="10" y="3"/>
                      </a:cubicBezTo>
                      <a:cubicBezTo>
                        <a:pt x="10" y="3"/>
                        <a:pt x="10" y="3"/>
                        <a:pt x="10" y="3"/>
                      </a:cubicBezTo>
                      <a:cubicBezTo>
                        <a:pt x="10" y="3"/>
                        <a:pt x="10" y="3"/>
                        <a:pt x="10" y="3"/>
                      </a:cubicBezTo>
                      <a:cubicBezTo>
                        <a:pt x="10" y="3"/>
                        <a:pt x="10" y="3"/>
                        <a:pt x="10" y="3"/>
                      </a:cubicBezTo>
                      <a:cubicBezTo>
                        <a:pt x="10" y="3"/>
                        <a:pt x="10" y="2"/>
                        <a:pt x="10" y="2"/>
                      </a:cubicBezTo>
                      <a:cubicBezTo>
                        <a:pt x="10" y="2"/>
                        <a:pt x="10" y="2"/>
                        <a:pt x="10" y="2"/>
                      </a:cubicBezTo>
                      <a:cubicBezTo>
                        <a:pt x="10" y="2"/>
                        <a:pt x="10" y="2"/>
                        <a:pt x="10" y="2"/>
                      </a:cubicBezTo>
                      <a:cubicBezTo>
                        <a:pt x="10" y="2"/>
                        <a:pt x="10" y="2"/>
                        <a:pt x="10" y="2"/>
                      </a:cubicBezTo>
                      <a:cubicBezTo>
                        <a:pt x="10" y="2"/>
                        <a:pt x="10" y="2"/>
                        <a:pt x="11" y="2"/>
                      </a:cubicBezTo>
                      <a:cubicBezTo>
                        <a:pt x="11" y="2"/>
                        <a:pt x="11" y="2"/>
                        <a:pt x="11" y="2"/>
                      </a:cubicBezTo>
                      <a:cubicBezTo>
                        <a:pt x="11" y="2"/>
                        <a:pt x="11" y="2"/>
                        <a:pt x="11" y="2"/>
                      </a:cubicBezTo>
                      <a:cubicBezTo>
                        <a:pt x="11" y="3"/>
                        <a:pt x="11" y="3"/>
                        <a:pt x="11" y="3"/>
                      </a:cubicBezTo>
                      <a:cubicBezTo>
                        <a:pt x="11" y="3"/>
                        <a:pt x="12" y="3"/>
                        <a:pt x="12" y="3"/>
                      </a:cubicBezTo>
                      <a:cubicBezTo>
                        <a:pt x="12" y="3"/>
                        <a:pt x="13" y="3"/>
                        <a:pt x="13" y="3"/>
                      </a:cubicBezTo>
                      <a:cubicBezTo>
                        <a:pt x="13" y="3"/>
                        <a:pt x="13" y="3"/>
                        <a:pt x="14" y="3"/>
                      </a:cubicBezTo>
                      <a:cubicBezTo>
                        <a:pt x="14" y="3"/>
                        <a:pt x="14" y="3"/>
                        <a:pt x="14" y="3"/>
                      </a:cubicBezTo>
                      <a:cubicBezTo>
                        <a:pt x="14" y="3"/>
                        <a:pt x="14" y="3"/>
                        <a:pt x="15" y="3"/>
                      </a:cubicBezTo>
                      <a:cubicBezTo>
                        <a:pt x="15" y="3"/>
                        <a:pt x="15" y="3"/>
                        <a:pt x="15" y="2"/>
                      </a:cubicBezTo>
                      <a:cubicBezTo>
                        <a:pt x="15" y="2"/>
                        <a:pt x="15" y="2"/>
                        <a:pt x="15" y="2"/>
                      </a:cubicBezTo>
                      <a:cubicBezTo>
                        <a:pt x="15" y="2"/>
                        <a:pt x="15" y="2"/>
                        <a:pt x="15" y="2"/>
                      </a:cubicBezTo>
                      <a:cubicBezTo>
                        <a:pt x="16" y="2"/>
                        <a:pt x="16" y="2"/>
                        <a:pt x="17" y="2"/>
                      </a:cubicBezTo>
                      <a:cubicBezTo>
                        <a:pt x="17" y="2"/>
                        <a:pt x="17" y="2"/>
                        <a:pt x="17" y="3"/>
                      </a:cubicBezTo>
                      <a:cubicBezTo>
                        <a:pt x="17" y="3"/>
                        <a:pt x="17" y="3"/>
                        <a:pt x="17" y="3"/>
                      </a:cubicBezTo>
                      <a:cubicBezTo>
                        <a:pt x="17" y="3"/>
                        <a:pt x="17" y="3"/>
                        <a:pt x="18" y="3"/>
                      </a:cubicBezTo>
                      <a:cubicBezTo>
                        <a:pt x="18" y="3"/>
                        <a:pt x="18" y="3"/>
                        <a:pt x="18" y="4"/>
                      </a:cubicBezTo>
                      <a:cubicBezTo>
                        <a:pt x="18" y="4"/>
                        <a:pt x="18" y="4"/>
                        <a:pt x="17" y="4"/>
                      </a:cubicBezTo>
                      <a:cubicBezTo>
                        <a:pt x="17" y="5"/>
                        <a:pt x="17" y="5"/>
                        <a:pt x="17" y="5"/>
                      </a:cubicBezTo>
                      <a:cubicBezTo>
                        <a:pt x="16" y="5"/>
                        <a:pt x="16" y="5"/>
                        <a:pt x="16" y="6"/>
                      </a:cubicBezTo>
                      <a:cubicBezTo>
                        <a:pt x="16" y="6"/>
                        <a:pt x="15" y="6"/>
                        <a:pt x="14" y="7"/>
                      </a:cubicBezTo>
                      <a:cubicBezTo>
                        <a:pt x="14" y="7"/>
                        <a:pt x="14" y="7"/>
                        <a:pt x="14" y="7"/>
                      </a:cubicBezTo>
                      <a:cubicBezTo>
                        <a:pt x="14" y="7"/>
                        <a:pt x="14" y="7"/>
                        <a:pt x="14" y="7"/>
                      </a:cubicBezTo>
                      <a:cubicBezTo>
                        <a:pt x="14" y="7"/>
                        <a:pt x="14" y="7"/>
                        <a:pt x="14" y="7"/>
                      </a:cubicBezTo>
                      <a:cubicBezTo>
                        <a:pt x="14" y="6"/>
                        <a:pt x="13" y="6"/>
                        <a:pt x="13" y="6"/>
                      </a:cubicBezTo>
                      <a:cubicBezTo>
                        <a:pt x="13" y="6"/>
                        <a:pt x="12" y="6"/>
                        <a:pt x="12" y="6"/>
                      </a:cubicBezTo>
                      <a:cubicBezTo>
                        <a:pt x="12" y="6"/>
                        <a:pt x="12" y="6"/>
                        <a:pt x="12" y="6"/>
                      </a:cubicBezTo>
                      <a:cubicBezTo>
                        <a:pt x="12" y="6"/>
                        <a:pt x="12" y="6"/>
                        <a:pt x="12" y="6"/>
                      </a:cubicBezTo>
                      <a:cubicBezTo>
                        <a:pt x="12" y="6"/>
                        <a:pt x="11" y="6"/>
                        <a:pt x="11" y="6"/>
                      </a:cubicBezTo>
                      <a:close/>
                      <a:moveTo>
                        <a:pt x="47" y="6"/>
                      </a:moveTo>
                      <a:cubicBezTo>
                        <a:pt x="47" y="6"/>
                        <a:pt x="47" y="6"/>
                        <a:pt x="47" y="6"/>
                      </a:cubicBezTo>
                      <a:cubicBezTo>
                        <a:pt x="47" y="6"/>
                        <a:pt x="47" y="6"/>
                        <a:pt x="47" y="6"/>
                      </a:cubicBezTo>
                      <a:cubicBezTo>
                        <a:pt x="47" y="6"/>
                        <a:pt x="47" y="6"/>
                        <a:pt x="47" y="6"/>
                      </a:cubicBezTo>
                      <a:cubicBezTo>
                        <a:pt x="47" y="6"/>
                        <a:pt x="47" y="6"/>
                        <a:pt x="47" y="6"/>
                      </a:cubicBezTo>
                      <a:cubicBezTo>
                        <a:pt x="48" y="6"/>
                        <a:pt x="48" y="6"/>
                        <a:pt x="48" y="6"/>
                      </a:cubicBezTo>
                      <a:cubicBezTo>
                        <a:pt x="48" y="6"/>
                        <a:pt x="47" y="5"/>
                        <a:pt x="47" y="6"/>
                      </a:cubicBezTo>
                      <a:close/>
                      <a:moveTo>
                        <a:pt x="50" y="5"/>
                      </a:move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1" y="5"/>
                      </a:cubicBezTo>
                      <a:cubicBezTo>
                        <a:pt x="51" y="5"/>
                        <a:pt x="51" y="5"/>
                        <a:pt x="51" y="4"/>
                      </a:cubicBezTo>
                      <a:cubicBezTo>
                        <a:pt x="51" y="4"/>
                        <a:pt x="51" y="4"/>
                        <a:pt x="51" y="4"/>
                      </a:cubicBezTo>
                      <a:cubicBezTo>
                        <a:pt x="51" y="4"/>
                        <a:pt x="51" y="4"/>
                        <a:pt x="51" y="4"/>
                      </a:cubicBezTo>
                      <a:cubicBezTo>
                        <a:pt x="51" y="4"/>
                        <a:pt x="50" y="4"/>
                        <a:pt x="50" y="4"/>
                      </a:cubicBezTo>
                      <a:cubicBezTo>
                        <a:pt x="50" y="4"/>
                        <a:pt x="50" y="4"/>
                        <a:pt x="50" y="5"/>
                      </a:cubicBezTo>
                      <a:close/>
                      <a:moveTo>
                        <a:pt x="52" y="3"/>
                      </a:moveTo>
                      <a:cubicBezTo>
                        <a:pt x="52" y="3"/>
                        <a:pt x="52" y="3"/>
                        <a:pt x="52" y="3"/>
                      </a:cubicBezTo>
                      <a:cubicBezTo>
                        <a:pt x="52" y="3"/>
                        <a:pt x="52" y="3"/>
                        <a:pt x="52" y="2"/>
                      </a:cubicBezTo>
                      <a:cubicBezTo>
                        <a:pt x="53" y="2"/>
                        <a:pt x="53" y="2"/>
                        <a:pt x="53" y="2"/>
                      </a:cubicBezTo>
                      <a:cubicBezTo>
                        <a:pt x="53" y="2"/>
                        <a:pt x="53" y="2"/>
                        <a:pt x="53" y="2"/>
                      </a:cubicBezTo>
                      <a:cubicBezTo>
                        <a:pt x="53" y="2"/>
                        <a:pt x="53" y="2"/>
                        <a:pt x="53" y="2"/>
                      </a:cubicBezTo>
                      <a:cubicBezTo>
                        <a:pt x="53" y="2"/>
                        <a:pt x="53" y="2"/>
                        <a:pt x="53" y="1"/>
                      </a:cubicBezTo>
                      <a:cubicBezTo>
                        <a:pt x="53" y="1"/>
                        <a:pt x="53" y="1"/>
                        <a:pt x="53" y="1"/>
                      </a:cubicBezTo>
                      <a:cubicBezTo>
                        <a:pt x="53" y="1"/>
                        <a:pt x="53" y="1"/>
                        <a:pt x="53" y="1"/>
                      </a:cubicBezTo>
                      <a:cubicBezTo>
                        <a:pt x="53" y="1"/>
                        <a:pt x="53" y="1"/>
                        <a:pt x="53" y="1"/>
                      </a:cubicBezTo>
                      <a:cubicBezTo>
                        <a:pt x="53" y="1"/>
                        <a:pt x="53" y="1"/>
                        <a:pt x="53" y="2"/>
                      </a:cubicBezTo>
                      <a:cubicBezTo>
                        <a:pt x="53" y="2"/>
                        <a:pt x="53" y="2"/>
                        <a:pt x="53" y="2"/>
                      </a:cubicBezTo>
                      <a:cubicBezTo>
                        <a:pt x="53" y="2"/>
                        <a:pt x="52" y="2"/>
                        <a:pt x="52" y="2"/>
                      </a:cubicBezTo>
                      <a:cubicBezTo>
                        <a:pt x="52" y="2"/>
                        <a:pt x="52" y="2"/>
                        <a:pt x="52" y="2"/>
                      </a:cubicBezTo>
                      <a:cubicBezTo>
                        <a:pt x="52" y="2"/>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lose/>
                      <a:moveTo>
                        <a:pt x="50" y="20"/>
                      </a:moveTo>
                      <a:cubicBezTo>
                        <a:pt x="50" y="20"/>
                        <a:pt x="50" y="20"/>
                        <a:pt x="50" y="20"/>
                      </a:cubicBezTo>
                      <a:cubicBezTo>
                        <a:pt x="50" y="20"/>
                        <a:pt x="50" y="20"/>
                        <a:pt x="50" y="20"/>
                      </a:cubicBezTo>
                      <a:cubicBezTo>
                        <a:pt x="50" y="20"/>
                        <a:pt x="50" y="20"/>
                        <a:pt x="50" y="20"/>
                      </a:cubicBezTo>
                      <a:cubicBezTo>
                        <a:pt x="50" y="20"/>
                        <a:pt x="50" y="20"/>
                        <a:pt x="50" y="19"/>
                      </a:cubicBezTo>
                      <a:cubicBezTo>
                        <a:pt x="50" y="19"/>
                        <a:pt x="50" y="19"/>
                        <a:pt x="50" y="19"/>
                      </a:cubicBezTo>
                      <a:cubicBezTo>
                        <a:pt x="50" y="19"/>
                        <a:pt x="50" y="19"/>
                        <a:pt x="50" y="19"/>
                      </a:cubicBezTo>
                      <a:cubicBezTo>
                        <a:pt x="50" y="19"/>
                        <a:pt x="50" y="19"/>
                        <a:pt x="49" y="19"/>
                      </a:cubicBezTo>
                      <a:cubicBezTo>
                        <a:pt x="49" y="19"/>
                        <a:pt x="49" y="19"/>
                        <a:pt x="49" y="19"/>
                      </a:cubicBezTo>
                      <a:cubicBezTo>
                        <a:pt x="49" y="19"/>
                        <a:pt x="49" y="19"/>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50" y="20"/>
                        <a:pt x="50" y="20"/>
                      </a:cubicBezTo>
                      <a:cubicBezTo>
                        <a:pt x="50" y="20"/>
                        <a:pt x="50" y="20"/>
                        <a:pt x="50" y="20"/>
                      </a:cubicBezTo>
                      <a:close/>
                      <a:moveTo>
                        <a:pt x="53" y="19"/>
                      </a:moveTo>
                      <a:cubicBezTo>
                        <a:pt x="53" y="19"/>
                        <a:pt x="53" y="19"/>
                        <a:pt x="53" y="19"/>
                      </a:cubicBezTo>
                      <a:cubicBezTo>
                        <a:pt x="53" y="19"/>
                        <a:pt x="53" y="19"/>
                        <a:pt x="53" y="19"/>
                      </a:cubicBezTo>
                      <a:cubicBezTo>
                        <a:pt x="53" y="19"/>
                        <a:pt x="53" y="19"/>
                        <a:pt x="52" y="19"/>
                      </a:cubicBezTo>
                      <a:cubicBezTo>
                        <a:pt x="52" y="19"/>
                        <a:pt x="52" y="20"/>
                        <a:pt x="52" y="20"/>
                      </a:cubicBezTo>
                      <a:cubicBezTo>
                        <a:pt x="52" y="20"/>
                        <a:pt x="52" y="20"/>
                        <a:pt x="52" y="20"/>
                      </a:cubicBezTo>
                      <a:cubicBezTo>
                        <a:pt x="52" y="20"/>
                        <a:pt x="52" y="20"/>
                        <a:pt x="52" y="20"/>
                      </a:cubicBezTo>
                      <a:cubicBezTo>
                        <a:pt x="51" y="20"/>
                        <a:pt x="51" y="20"/>
                        <a:pt x="51" y="20"/>
                      </a:cubicBezTo>
                      <a:cubicBezTo>
                        <a:pt x="51" y="20"/>
                        <a:pt x="51" y="20"/>
                        <a:pt x="51" y="20"/>
                      </a:cubicBezTo>
                      <a:cubicBezTo>
                        <a:pt x="51" y="20"/>
                        <a:pt x="51" y="20"/>
                        <a:pt x="51" y="21"/>
                      </a:cubicBezTo>
                      <a:cubicBezTo>
                        <a:pt x="51" y="21"/>
                        <a:pt x="51" y="21"/>
                        <a:pt x="51" y="22"/>
                      </a:cubicBezTo>
                      <a:cubicBezTo>
                        <a:pt x="51" y="22"/>
                        <a:pt x="51" y="22"/>
                        <a:pt x="51" y="22"/>
                      </a:cubicBezTo>
                      <a:cubicBezTo>
                        <a:pt x="51" y="22"/>
                        <a:pt x="51" y="22"/>
                        <a:pt x="51" y="22"/>
                      </a:cubicBezTo>
                      <a:cubicBezTo>
                        <a:pt x="51" y="23"/>
                        <a:pt x="51" y="23"/>
                        <a:pt x="51" y="23"/>
                      </a:cubicBezTo>
                      <a:cubicBezTo>
                        <a:pt x="51" y="23"/>
                        <a:pt x="51" y="23"/>
                        <a:pt x="51" y="23"/>
                      </a:cubicBezTo>
                      <a:cubicBezTo>
                        <a:pt x="51" y="23"/>
                        <a:pt x="51"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3" y="23"/>
                        <a:pt x="53" y="23"/>
                        <a:pt x="53" y="23"/>
                      </a:cubicBezTo>
                      <a:cubicBezTo>
                        <a:pt x="53" y="23"/>
                        <a:pt x="53" y="23"/>
                        <a:pt x="53" y="23"/>
                      </a:cubicBezTo>
                      <a:cubicBezTo>
                        <a:pt x="53" y="23"/>
                        <a:pt x="53" y="23"/>
                        <a:pt x="53" y="23"/>
                      </a:cubicBezTo>
                      <a:cubicBezTo>
                        <a:pt x="53" y="23"/>
                        <a:pt x="53" y="23"/>
                        <a:pt x="54" y="23"/>
                      </a:cubicBezTo>
                      <a:cubicBezTo>
                        <a:pt x="54" y="23"/>
                        <a:pt x="54" y="23"/>
                        <a:pt x="54" y="23"/>
                      </a:cubicBezTo>
                      <a:cubicBezTo>
                        <a:pt x="54" y="23"/>
                        <a:pt x="54" y="23"/>
                        <a:pt x="54" y="23"/>
                      </a:cubicBezTo>
                      <a:cubicBezTo>
                        <a:pt x="54" y="23"/>
                        <a:pt x="54" y="23"/>
                        <a:pt x="54" y="23"/>
                      </a:cubicBezTo>
                      <a:cubicBezTo>
                        <a:pt x="54" y="23"/>
                        <a:pt x="55" y="23"/>
                        <a:pt x="55" y="23"/>
                      </a:cubicBezTo>
                      <a:cubicBezTo>
                        <a:pt x="55" y="23"/>
                        <a:pt x="55" y="23"/>
                        <a:pt x="55" y="23"/>
                      </a:cubicBezTo>
                      <a:cubicBezTo>
                        <a:pt x="55" y="23"/>
                        <a:pt x="55" y="23"/>
                        <a:pt x="54" y="23"/>
                      </a:cubicBezTo>
                      <a:cubicBezTo>
                        <a:pt x="54" y="23"/>
                        <a:pt x="54" y="23"/>
                        <a:pt x="54" y="23"/>
                      </a:cubicBezTo>
                      <a:cubicBezTo>
                        <a:pt x="54" y="23"/>
                        <a:pt x="54" y="22"/>
                        <a:pt x="54" y="22"/>
                      </a:cubicBezTo>
                      <a:cubicBezTo>
                        <a:pt x="54" y="22"/>
                        <a:pt x="54" y="22"/>
                        <a:pt x="54" y="22"/>
                      </a:cubicBezTo>
                      <a:cubicBezTo>
                        <a:pt x="54" y="22"/>
                        <a:pt x="53" y="22"/>
                        <a:pt x="53" y="22"/>
                      </a:cubicBezTo>
                      <a:cubicBezTo>
                        <a:pt x="53" y="22"/>
                        <a:pt x="53" y="22"/>
                        <a:pt x="53" y="22"/>
                      </a:cubicBezTo>
                      <a:cubicBezTo>
                        <a:pt x="53" y="22"/>
                        <a:pt x="53" y="22"/>
                        <a:pt x="53" y="22"/>
                      </a:cubicBezTo>
                      <a:cubicBezTo>
                        <a:pt x="53" y="22"/>
                        <a:pt x="53" y="22"/>
                        <a:pt x="53" y="22"/>
                      </a:cubicBezTo>
                      <a:cubicBezTo>
                        <a:pt x="53" y="22"/>
                        <a:pt x="53" y="22"/>
                        <a:pt x="53" y="21"/>
                      </a:cubicBezTo>
                      <a:cubicBezTo>
                        <a:pt x="54" y="21"/>
                        <a:pt x="54" y="21"/>
                        <a:pt x="54" y="21"/>
                      </a:cubicBezTo>
                      <a:cubicBezTo>
                        <a:pt x="54" y="21"/>
                        <a:pt x="54" y="21"/>
                        <a:pt x="54" y="21"/>
                      </a:cubicBezTo>
                      <a:cubicBezTo>
                        <a:pt x="54" y="21"/>
                        <a:pt x="54" y="21"/>
                        <a:pt x="54" y="21"/>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3" y="20"/>
                        <a:pt x="53" y="20"/>
                        <a:pt x="53" y="20"/>
                      </a:cubicBezTo>
                      <a:cubicBezTo>
                        <a:pt x="53" y="20"/>
                        <a:pt x="53" y="20"/>
                        <a:pt x="53" y="20"/>
                      </a:cubicBezTo>
                      <a:cubicBezTo>
                        <a:pt x="53" y="19"/>
                        <a:pt x="53" y="19"/>
                        <a:pt x="53" y="19"/>
                      </a:cubicBezTo>
                      <a:close/>
                      <a:moveTo>
                        <a:pt x="52" y="32"/>
                      </a:moveTo>
                      <a:cubicBezTo>
                        <a:pt x="52" y="32"/>
                        <a:pt x="52" y="32"/>
                        <a:pt x="52" y="32"/>
                      </a:cubicBezTo>
                      <a:cubicBezTo>
                        <a:pt x="52" y="33"/>
                        <a:pt x="52" y="33"/>
                        <a:pt x="52" y="33"/>
                      </a:cubicBezTo>
                      <a:cubicBezTo>
                        <a:pt x="52" y="33"/>
                        <a:pt x="52" y="33"/>
                        <a:pt x="52" y="33"/>
                      </a:cubicBezTo>
                      <a:cubicBezTo>
                        <a:pt x="52" y="33"/>
                        <a:pt x="52" y="33"/>
                        <a:pt x="52" y="33"/>
                      </a:cubicBezTo>
                      <a:cubicBezTo>
                        <a:pt x="52" y="33"/>
                        <a:pt x="52" y="33"/>
                        <a:pt x="52" y="33"/>
                      </a:cubicBezTo>
                      <a:cubicBezTo>
                        <a:pt x="52" y="33"/>
                        <a:pt x="52" y="33"/>
                        <a:pt x="52" y="33"/>
                      </a:cubicBezTo>
                      <a:cubicBezTo>
                        <a:pt x="52" y="33"/>
                        <a:pt x="52" y="33"/>
                        <a:pt x="52" y="33"/>
                      </a:cubicBezTo>
                      <a:cubicBezTo>
                        <a:pt x="52" y="33"/>
                        <a:pt x="52" y="33"/>
                        <a:pt x="52" y="32"/>
                      </a:cubicBezTo>
                      <a:cubicBezTo>
                        <a:pt x="52" y="32"/>
                        <a:pt x="52" y="32"/>
                        <a:pt x="52" y="32"/>
                      </a:cubicBezTo>
                      <a:cubicBezTo>
                        <a:pt x="52" y="32"/>
                        <a:pt x="52" y="32"/>
                        <a:pt x="52" y="32"/>
                      </a:cubicBezTo>
                      <a:cubicBezTo>
                        <a:pt x="52" y="32"/>
                        <a:pt x="52" y="32"/>
                        <a:pt x="52" y="32"/>
                      </a:cubicBezTo>
                      <a:cubicBezTo>
                        <a:pt x="52" y="32"/>
                        <a:pt x="52" y="32"/>
                        <a:pt x="52" y="32"/>
                      </a:cubicBezTo>
                      <a:cubicBezTo>
                        <a:pt x="52" y="32"/>
                        <a:pt x="52" y="32"/>
                        <a:pt x="52" y="32"/>
                      </a:cubicBezTo>
                      <a:cubicBezTo>
                        <a:pt x="52" y="32"/>
                        <a:pt x="52" y="32"/>
                        <a:pt x="52" y="32"/>
                      </a:cubicBezTo>
                      <a:cubicBezTo>
                        <a:pt x="52" y="32"/>
                        <a:pt x="52" y="32"/>
                        <a:pt x="52" y="32"/>
                      </a:cubicBezTo>
                      <a:close/>
                      <a:moveTo>
                        <a:pt x="55" y="33"/>
                      </a:moveTo>
                      <a:cubicBezTo>
                        <a:pt x="55" y="33"/>
                        <a:pt x="55" y="33"/>
                        <a:pt x="55" y="33"/>
                      </a:cubicBezTo>
                      <a:cubicBezTo>
                        <a:pt x="55" y="34"/>
                        <a:pt x="55" y="34"/>
                        <a:pt x="55" y="34"/>
                      </a:cubicBezTo>
                      <a:cubicBezTo>
                        <a:pt x="55" y="34"/>
                        <a:pt x="55" y="34"/>
                        <a:pt x="55" y="34"/>
                      </a:cubicBezTo>
                      <a:cubicBezTo>
                        <a:pt x="55" y="34"/>
                        <a:pt x="55" y="34"/>
                        <a:pt x="55" y="34"/>
                      </a:cubicBezTo>
                      <a:cubicBezTo>
                        <a:pt x="55" y="34"/>
                        <a:pt x="56" y="34"/>
                        <a:pt x="56" y="34"/>
                      </a:cubicBezTo>
                      <a:cubicBezTo>
                        <a:pt x="56" y="34"/>
                        <a:pt x="56" y="34"/>
                        <a:pt x="56" y="34"/>
                      </a:cubicBezTo>
                      <a:cubicBezTo>
                        <a:pt x="56" y="34"/>
                        <a:pt x="56" y="34"/>
                        <a:pt x="56" y="34"/>
                      </a:cubicBezTo>
                      <a:cubicBezTo>
                        <a:pt x="56" y="34"/>
                        <a:pt x="56" y="34"/>
                        <a:pt x="56" y="34"/>
                      </a:cubicBezTo>
                      <a:cubicBezTo>
                        <a:pt x="56" y="33"/>
                        <a:pt x="56" y="33"/>
                        <a:pt x="56" y="33"/>
                      </a:cubicBezTo>
                      <a:cubicBezTo>
                        <a:pt x="56" y="33"/>
                        <a:pt x="56" y="33"/>
                        <a:pt x="56"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lose/>
                      <a:moveTo>
                        <a:pt x="62" y="39"/>
                      </a:moveTo>
                      <a:cubicBezTo>
                        <a:pt x="61" y="39"/>
                        <a:pt x="61" y="39"/>
                        <a:pt x="61" y="38"/>
                      </a:cubicBezTo>
                      <a:cubicBezTo>
                        <a:pt x="61" y="38"/>
                        <a:pt x="60" y="38"/>
                        <a:pt x="60" y="38"/>
                      </a:cubicBezTo>
                      <a:cubicBezTo>
                        <a:pt x="60" y="37"/>
                        <a:pt x="60" y="37"/>
                        <a:pt x="60" y="37"/>
                      </a:cubicBezTo>
                      <a:cubicBezTo>
                        <a:pt x="59" y="37"/>
                        <a:pt x="59" y="37"/>
                        <a:pt x="59" y="37"/>
                      </a:cubicBezTo>
                      <a:cubicBezTo>
                        <a:pt x="59" y="37"/>
                        <a:pt x="58" y="36"/>
                        <a:pt x="58" y="36"/>
                      </a:cubicBezTo>
                      <a:cubicBezTo>
                        <a:pt x="58" y="36"/>
                        <a:pt x="57" y="36"/>
                        <a:pt x="57" y="36"/>
                      </a:cubicBezTo>
                      <a:cubicBezTo>
                        <a:pt x="57" y="36"/>
                        <a:pt x="57" y="35"/>
                        <a:pt x="56" y="35"/>
                      </a:cubicBezTo>
                      <a:cubicBezTo>
                        <a:pt x="56" y="35"/>
                        <a:pt x="55" y="35"/>
                        <a:pt x="55" y="35"/>
                      </a:cubicBezTo>
                      <a:cubicBezTo>
                        <a:pt x="55" y="35"/>
                        <a:pt x="54" y="35"/>
                        <a:pt x="54" y="35"/>
                      </a:cubicBezTo>
                      <a:cubicBezTo>
                        <a:pt x="54" y="35"/>
                        <a:pt x="54" y="35"/>
                        <a:pt x="54" y="35"/>
                      </a:cubicBezTo>
                      <a:cubicBezTo>
                        <a:pt x="54" y="35"/>
                        <a:pt x="53" y="35"/>
                        <a:pt x="53" y="35"/>
                      </a:cubicBezTo>
                      <a:cubicBezTo>
                        <a:pt x="53" y="35"/>
                        <a:pt x="53" y="34"/>
                        <a:pt x="53" y="34"/>
                      </a:cubicBezTo>
                      <a:cubicBezTo>
                        <a:pt x="53" y="34"/>
                        <a:pt x="53" y="33"/>
                        <a:pt x="53" y="33"/>
                      </a:cubicBezTo>
                      <a:cubicBezTo>
                        <a:pt x="53" y="33"/>
                        <a:pt x="53" y="33"/>
                        <a:pt x="52" y="33"/>
                      </a:cubicBezTo>
                      <a:cubicBezTo>
                        <a:pt x="52" y="33"/>
                        <a:pt x="52" y="33"/>
                        <a:pt x="52" y="33"/>
                      </a:cubicBezTo>
                      <a:cubicBezTo>
                        <a:pt x="52" y="33"/>
                        <a:pt x="51" y="33"/>
                        <a:pt x="51" y="33"/>
                      </a:cubicBezTo>
                      <a:cubicBezTo>
                        <a:pt x="51" y="33"/>
                        <a:pt x="51" y="33"/>
                        <a:pt x="50" y="33"/>
                      </a:cubicBezTo>
                      <a:cubicBezTo>
                        <a:pt x="50" y="33"/>
                        <a:pt x="50" y="32"/>
                        <a:pt x="50" y="32"/>
                      </a:cubicBezTo>
                      <a:cubicBezTo>
                        <a:pt x="50" y="32"/>
                        <a:pt x="50" y="31"/>
                        <a:pt x="50" y="31"/>
                      </a:cubicBezTo>
                      <a:cubicBezTo>
                        <a:pt x="50" y="31"/>
                        <a:pt x="50" y="31"/>
                        <a:pt x="50" y="31"/>
                      </a:cubicBezTo>
                      <a:cubicBezTo>
                        <a:pt x="49" y="31"/>
                        <a:pt x="49" y="31"/>
                        <a:pt x="49" y="31"/>
                      </a:cubicBezTo>
                      <a:cubicBezTo>
                        <a:pt x="48" y="31"/>
                        <a:pt x="48" y="30"/>
                        <a:pt x="47" y="30"/>
                      </a:cubicBezTo>
                      <a:cubicBezTo>
                        <a:pt x="47" y="30"/>
                        <a:pt x="47" y="30"/>
                        <a:pt x="47" y="29"/>
                      </a:cubicBezTo>
                      <a:cubicBezTo>
                        <a:pt x="47" y="29"/>
                        <a:pt x="46" y="29"/>
                        <a:pt x="46" y="29"/>
                      </a:cubicBezTo>
                      <a:cubicBezTo>
                        <a:pt x="46" y="29"/>
                        <a:pt x="46" y="29"/>
                        <a:pt x="45" y="29"/>
                      </a:cubicBezTo>
                      <a:cubicBezTo>
                        <a:pt x="45" y="28"/>
                        <a:pt x="45" y="28"/>
                        <a:pt x="45" y="28"/>
                      </a:cubicBezTo>
                      <a:cubicBezTo>
                        <a:pt x="45" y="28"/>
                        <a:pt x="44" y="28"/>
                        <a:pt x="44" y="28"/>
                      </a:cubicBezTo>
                      <a:cubicBezTo>
                        <a:pt x="44" y="27"/>
                        <a:pt x="44" y="27"/>
                        <a:pt x="44" y="27"/>
                      </a:cubicBezTo>
                      <a:cubicBezTo>
                        <a:pt x="44" y="27"/>
                        <a:pt x="44" y="27"/>
                        <a:pt x="44" y="27"/>
                      </a:cubicBezTo>
                      <a:cubicBezTo>
                        <a:pt x="44" y="26"/>
                        <a:pt x="44" y="26"/>
                        <a:pt x="44" y="26"/>
                      </a:cubicBezTo>
                      <a:cubicBezTo>
                        <a:pt x="44" y="26"/>
                        <a:pt x="45" y="26"/>
                        <a:pt x="45" y="26"/>
                      </a:cubicBezTo>
                      <a:cubicBezTo>
                        <a:pt x="45" y="26"/>
                        <a:pt x="45" y="25"/>
                        <a:pt x="45" y="25"/>
                      </a:cubicBezTo>
                      <a:cubicBezTo>
                        <a:pt x="45" y="25"/>
                        <a:pt x="45" y="25"/>
                        <a:pt x="45" y="25"/>
                      </a:cubicBezTo>
                      <a:cubicBezTo>
                        <a:pt x="46" y="24"/>
                        <a:pt x="46" y="24"/>
                        <a:pt x="46" y="24"/>
                      </a:cubicBezTo>
                      <a:cubicBezTo>
                        <a:pt x="47" y="23"/>
                        <a:pt x="47" y="23"/>
                        <a:pt x="47" y="23"/>
                      </a:cubicBezTo>
                      <a:cubicBezTo>
                        <a:pt x="47" y="23"/>
                        <a:pt x="47" y="23"/>
                        <a:pt x="47" y="22"/>
                      </a:cubicBezTo>
                      <a:cubicBezTo>
                        <a:pt x="47" y="22"/>
                        <a:pt x="48" y="21"/>
                        <a:pt x="48" y="21"/>
                      </a:cubicBezTo>
                      <a:cubicBezTo>
                        <a:pt x="48" y="21"/>
                        <a:pt x="48" y="20"/>
                        <a:pt x="48" y="20"/>
                      </a:cubicBezTo>
                      <a:cubicBezTo>
                        <a:pt x="48" y="20"/>
                        <a:pt x="48" y="20"/>
                        <a:pt x="48" y="20"/>
                      </a:cubicBezTo>
                      <a:cubicBezTo>
                        <a:pt x="48" y="19"/>
                        <a:pt x="48" y="19"/>
                        <a:pt x="48" y="19"/>
                      </a:cubicBezTo>
                      <a:cubicBezTo>
                        <a:pt x="48" y="19"/>
                        <a:pt x="47" y="19"/>
                        <a:pt x="47" y="19"/>
                      </a:cubicBezTo>
                      <a:cubicBezTo>
                        <a:pt x="47" y="19"/>
                        <a:pt x="47" y="17"/>
                        <a:pt x="47" y="17"/>
                      </a:cubicBezTo>
                      <a:cubicBezTo>
                        <a:pt x="47" y="17"/>
                        <a:pt x="47" y="17"/>
                        <a:pt x="47" y="17"/>
                      </a:cubicBezTo>
                      <a:cubicBezTo>
                        <a:pt x="47" y="17"/>
                        <a:pt x="47" y="16"/>
                        <a:pt x="48" y="16"/>
                      </a:cubicBezTo>
                      <a:cubicBezTo>
                        <a:pt x="48" y="16"/>
                        <a:pt x="48" y="16"/>
                        <a:pt x="48" y="16"/>
                      </a:cubicBezTo>
                      <a:cubicBezTo>
                        <a:pt x="49" y="16"/>
                        <a:pt x="49" y="16"/>
                        <a:pt x="49" y="16"/>
                      </a:cubicBezTo>
                      <a:cubicBezTo>
                        <a:pt x="49" y="16"/>
                        <a:pt x="49" y="15"/>
                        <a:pt x="49" y="15"/>
                      </a:cubicBezTo>
                      <a:cubicBezTo>
                        <a:pt x="49" y="15"/>
                        <a:pt x="49" y="16"/>
                        <a:pt x="49" y="16"/>
                      </a:cubicBezTo>
                      <a:cubicBezTo>
                        <a:pt x="50" y="16"/>
                        <a:pt x="50" y="16"/>
                        <a:pt x="50" y="16"/>
                      </a:cubicBezTo>
                      <a:cubicBezTo>
                        <a:pt x="50" y="15"/>
                        <a:pt x="50" y="16"/>
                        <a:pt x="50" y="15"/>
                      </a:cubicBezTo>
                      <a:cubicBezTo>
                        <a:pt x="50" y="15"/>
                        <a:pt x="50" y="15"/>
                        <a:pt x="50" y="15"/>
                      </a:cubicBezTo>
                      <a:cubicBezTo>
                        <a:pt x="51" y="15"/>
                        <a:pt x="50" y="15"/>
                        <a:pt x="51" y="16"/>
                      </a:cubicBezTo>
                      <a:cubicBezTo>
                        <a:pt x="51" y="16"/>
                        <a:pt x="51" y="16"/>
                        <a:pt x="51" y="16"/>
                      </a:cubicBezTo>
                      <a:cubicBezTo>
                        <a:pt x="51" y="16"/>
                        <a:pt x="51" y="16"/>
                        <a:pt x="51" y="16"/>
                      </a:cubicBezTo>
                      <a:cubicBezTo>
                        <a:pt x="52" y="16"/>
                        <a:pt x="51" y="16"/>
                        <a:pt x="51" y="16"/>
                      </a:cubicBezTo>
                      <a:cubicBezTo>
                        <a:pt x="51" y="15"/>
                        <a:pt x="52" y="15"/>
                        <a:pt x="52" y="15"/>
                      </a:cubicBezTo>
                      <a:cubicBezTo>
                        <a:pt x="52" y="15"/>
                        <a:pt x="52" y="15"/>
                        <a:pt x="52" y="15"/>
                      </a:cubicBezTo>
                      <a:cubicBezTo>
                        <a:pt x="52" y="15"/>
                        <a:pt x="52" y="14"/>
                        <a:pt x="52" y="14"/>
                      </a:cubicBezTo>
                      <a:cubicBezTo>
                        <a:pt x="52" y="14"/>
                        <a:pt x="52" y="14"/>
                        <a:pt x="52" y="14"/>
                      </a:cubicBezTo>
                      <a:cubicBezTo>
                        <a:pt x="52" y="14"/>
                        <a:pt x="52" y="14"/>
                        <a:pt x="52" y="14"/>
                      </a:cubicBezTo>
                      <a:cubicBezTo>
                        <a:pt x="52" y="14"/>
                        <a:pt x="52" y="14"/>
                        <a:pt x="52" y="14"/>
                      </a:cubicBezTo>
                      <a:cubicBezTo>
                        <a:pt x="51" y="13"/>
                        <a:pt x="52" y="13"/>
                        <a:pt x="52" y="13"/>
                      </a:cubicBezTo>
                      <a:cubicBezTo>
                        <a:pt x="51" y="13"/>
                        <a:pt x="52" y="13"/>
                        <a:pt x="52" y="13"/>
                      </a:cubicBezTo>
                      <a:cubicBezTo>
                        <a:pt x="52" y="13"/>
                        <a:pt x="52" y="13"/>
                        <a:pt x="52" y="13"/>
                      </a:cubicBezTo>
                      <a:cubicBezTo>
                        <a:pt x="52" y="13"/>
                        <a:pt x="52" y="12"/>
                        <a:pt x="52" y="12"/>
                      </a:cubicBezTo>
                      <a:cubicBezTo>
                        <a:pt x="53" y="12"/>
                        <a:pt x="53" y="12"/>
                        <a:pt x="53" y="12"/>
                      </a:cubicBezTo>
                      <a:cubicBezTo>
                        <a:pt x="53" y="12"/>
                        <a:pt x="53" y="12"/>
                        <a:pt x="53" y="12"/>
                      </a:cubicBezTo>
                      <a:cubicBezTo>
                        <a:pt x="53" y="12"/>
                        <a:pt x="53" y="12"/>
                        <a:pt x="53" y="11"/>
                      </a:cubicBezTo>
                      <a:cubicBezTo>
                        <a:pt x="53" y="11"/>
                        <a:pt x="54" y="11"/>
                        <a:pt x="54" y="11"/>
                      </a:cubicBezTo>
                      <a:cubicBezTo>
                        <a:pt x="54" y="10"/>
                        <a:pt x="55" y="10"/>
                        <a:pt x="55" y="10"/>
                      </a:cubicBezTo>
                      <a:cubicBezTo>
                        <a:pt x="55" y="10"/>
                        <a:pt x="54" y="9"/>
                        <a:pt x="54" y="9"/>
                      </a:cubicBezTo>
                      <a:cubicBezTo>
                        <a:pt x="54" y="9"/>
                        <a:pt x="54" y="8"/>
                        <a:pt x="54" y="8"/>
                      </a:cubicBezTo>
                      <a:cubicBezTo>
                        <a:pt x="54" y="8"/>
                        <a:pt x="53" y="8"/>
                        <a:pt x="53" y="9"/>
                      </a:cubicBezTo>
                      <a:cubicBezTo>
                        <a:pt x="53" y="9"/>
                        <a:pt x="53" y="9"/>
                        <a:pt x="53" y="9"/>
                      </a:cubicBezTo>
                      <a:cubicBezTo>
                        <a:pt x="53" y="9"/>
                        <a:pt x="53" y="9"/>
                        <a:pt x="52" y="9"/>
                      </a:cubicBezTo>
                      <a:cubicBezTo>
                        <a:pt x="52" y="9"/>
                        <a:pt x="52" y="9"/>
                        <a:pt x="52" y="8"/>
                      </a:cubicBezTo>
                      <a:cubicBezTo>
                        <a:pt x="52" y="8"/>
                        <a:pt x="52" y="8"/>
                        <a:pt x="52" y="8"/>
                      </a:cubicBezTo>
                      <a:cubicBezTo>
                        <a:pt x="52" y="7"/>
                        <a:pt x="52" y="7"/>
                        <a:pt x="51" y="7"/>
                      </a:cubicBezTo>
                      <a:cubicBezTo>
                        <a:pt x="51" y="7"/>
                        <a:pt x="51" y="7"/>
                        <a:pt x="51" y="7"/>
                      </a:cubicBezTo>
                      <a:cubicBezTo>
                        <a:pt x="51" y="7"/>
                        <a:pt x="51" y="7"/>
                        <a:pt x="51" y="7"/>
                      </a:cubicBezTo>
                      <a:cubicBezTo>
                        <a:pt x="51" y="7"/>
                        <a:pt x="50" y="8"/>
                        <a:pt x="50" y="8"/>
                      </a:cubicBezTo>
                      <a:cubicBezTo>
                        <a:pt x="50" y="8"/>
                        <a:pt x="50" y="8"/>
                        <a:pt x="50" y="8"/>
                      </a:cubicBezTo>
                      <a:cubicBezTo>
                        <a:pt x="50" y="8"/>
                        <a:pt x="50" y="8"/>
                        <a:pt x="50" y="9"/>
                      </a:cubicBezTo>
                      <a:cubicBezTo>
                        <a:pt x="50" y="9"/>
                        <a:pt x="51" y="9"/>
                        <a:pt x="51" y="9"/>
                      </a:cubicBezTo>
                      <a:cubicBezTo>
                        <a:pt x="51" y="9"/>
                        <a:pt x="51" y="9"/>
                        <a:pt x="51" y="10"/>
                      </a:cubicBezTo>
                      <a:cubicBezTo>
                        <a:pt x="50" y="10"/>
                        <a:pt x="50" y="10"/>
                        <a:pt x="50" y="10"/>
                      </a:cubicBezTo>
                      <a:cubicBezTo>
                        <a:pt x="50" y="10"/>
                        <a:pt x="50" y="10"/>
                        <a:pt x="50" y="10"/>
                      </a:cubicBezTo>
                      <a:cubicBezTo>
                        <a:pt x="50" y="10"/>
                        <a:pt x="49" y="10"/>
                        <a:pt x="49" y="10"/>
                      </a:cubicBezTo>
                      <a:cubicBezTo>
                        <a:pt x="49" y="11"/>
                        <a:pt x="49" y="11"/>
                        <a:pt x="48" y="10"/>
                      </a:cubicBezTo>
                      <a:cubicBezTo>
                        <a:pt x="48" y="10"/>
                        <a:pt x="48" y="10"/>
                        <a:pt x="48" y="10"/>
                      </a:cubicBezTo>
                      <a:cubicBezTo>
                        <a:pt x="48" y="10"/>
                        <a:pt x="48" y="10"/>
                        <a:pt x="48" y="10"/>
                      </a:cubicBezTo>
                      <a:cubicBezTo>
                        <a:pt x="49" y="9"/>
                        <a:pt x="48" y="9"/>
                        <a:pt x="48" y="9"/>
                      </a:cubicBezTo>
                      <a:cubicBezTo>
                        <a:pt x="48" y="9"/>
                        <a:pt x="48" y="9"/>
                        <a:pt x="48" y="9"/>
                      </a:cubicBezTo>
                      <a:cubicBezTo>
                        <a:pt x="48" y="9"/>
                        <a:pt x="48" y="9"/>
                        <a:pt x="47" y="9"/>
                      </a:cubicBezTo>
                      <a:cubicBezTo>
                        <a:pt x="47" y="8"/>
                        <a:pt x="47" y="9"/>
                        <a:pt x="47" y="9"/>
                      </a:cubicBezTo>
                      <a:cubicBezTo>
                        <a:pt x="47" y="9"/>
                        <a:pt x="47" y="9"/>
                        <a:pt x="46" y="9"/>
                      </a:cubicBezTo>
                      <a:cubicBezTo>
                        <a:pt x="46" y="9"/>
                        <a:pt x="46" y="9"/>
                        <a:pt x="46" y="9"/>
                      </a:cubicBezTo>
                      <a:cubicBezTo>
                        <a:pt x="46" y="9"/>
                        <a:pt x="46" y="9"/>
                        <a:pt x="46" y="8"/>
                      </a:cubicBezTo>
                      <a:cubicBezTo>
                        <a:pt x="46" y="8"/>
                        <a:pt x="46" y="8"/>
                        <a:pt x="46" y="8"/>
                      </a:cubicBezTo>
                      <a:cubicBezTo>
                        <a:pt x="47" y="8"/>
                        <a:pt x="47" y="8"/>
                        <a:pt x="47" y="7"/>
                      </a:cubicBezTo>
                      <a:cubicBezTo>
                        <a:pt x="47" y="7"/>
                        <a:pt x="47" y="7"/>
                        <a:pt x="47" y="7"/>
                      </a:cubicBezTo>
                      <a:cubicBezTo>
                        <a:pt x="47" y="7"/>
                        <a:pt x="47" y="7"/>
                        <a:pt x="47" y="7"/>
                      </a:cubicBezTo>
                      <a:cubicBezTo>
                        <a:pt x="47" y="7"/>
                        <a:pt x="47" y="6"/>
                        <a:pt x="47" y="6"/>
                      </a:cubicBezTo>
                      <a:cubicBezTo>
                        <a:pt x="47" y="6"/>
                        <a:pt x="47" y="7"/>
                        <a:pt x="46" y="7"/>
                      </a:cubicBezTo>
                      <a:cubicBezTo>
                        <a:pt x="46" y="7"/>
                        <a:pt x="46" y="7"/>
                        <a:pt x="46" y="7"/>
                      </a:cubicBezTo>
                      <a:cubicBezTo>
                        <a:pt x="46" y="7"/>
                        <a:pt x="45" y="7"/>
                        <a:pt x="45" y="7"/>
                      </a:cubicBezTo>
                      <a:cubicBezTo>
                        <a:pt x="45" y="8"/>
                        <a:pt x="45" y="8"/>
                        <a:pt x="45" y="8"/>
                      </a:cubicBezTo>
                      <a:cubicBezTo>
                        <a:pt x="45" y="8"/>
                        <a:pt x="44" y="8"/>
                        <a:pt x="44" y="8"/>
                      </a:cubicBezTo>
                      <a:cubicBezTo>
                        <a:pt x="44" y="8"/>
                        <a:pt x="44" y="8"/>
                        <a:pt x="44" y="8"/>
                      </a:cubicBezTo>
                      <a:cubicBezTo>
                        <a:pt x="44" y="9"/>
                        <a:pt x="43" y="9"/>
                        <a:pt x="43" y="9"/>
                      </a:cubicBezTo>
                      <a:cubicBezTo>
                        <a:pt x="43" y="9"/>
                        <a:pt x="42" y="9"/>
                        <a:pt x="42" y="9"/>
                      </a:cubicBezTo>
                      <a:cubicBezTo>
                        <a:pt x="42" y="9"/>
                        <a:pt x="42" y="9"/>
                        <a:pt x="41" y="9"/>
                      </a:cubicBezTo>
                      <a:cubicBezTo>
                        <a:pt x="41" y="8"/>
                        <a:pt x="41" y="8"/>
                        <a:pt x="41" y="8"/>
                      </a:cubicBezTo>
                      <a:cubicBezTo>
                        <a:pt x="41" y="8"/>
                        <a:pt x="41" y="8"/>
                        <a:pt x="41" y="8"/>
                      </a:cubicBezTo>
                      <a:cubicBezTo>
                        <a:pt x="41" y="8"/>
                        <a:pt x="40" y="8"/>
                        <a:pt x="40" y="7"/>
                      </a:cubicBezTo>
                      <a:cubicBezTo>
                        <a:pt x="40" y="7"/>
                        <a:pt x="40" y="7"/>
                        <a:pt x="40" y="7"/>
                      </a:cubicBezTo>
                      <a:cubicBezTo>
                        <a:pt x="40" y="7"/>
                        <a:pt x="39" y="7"/>
                        <a:pt x="39" y="7"/>
                      </a:cubicBezTo>
                      <a:cubicBezTo>
                        <a:pt x="39" y="7"/>
                        <a:pt x="39" y="7"/>
                        <a:pt x="39" y="8"/>
                      </a:cubicBezTo>
                      <a:cubicBezTo>
                        <a:pt x="39" y="8"/>
                        <a:pt x="38" y="8"/>
                        <a:pt x="38" y="8"/>
                      </a:cubicBezTo>
                      <a:cubicBezTo>
                        <a:pt x="38" y="8"/>
                        <a:pt x="38" y="8"/>
                        <a:pt x="38" y="8"/>
                      </a:cubicBezTo>
                      <a:cubicBezTo>
                        <a:pt x="38" y="8"/>
                        <a:pt x="36" y="7"/>
                        <a:pt x="36" y="7"/>
                      </a:cubicBezTo>
                      <a:cubicBezTo>
                        <a:pt x="36" y="7"/>
                        <a:pt x="36" y="8"/>
                        <a:pt x="36" y="8"/>
                      </a:cubicBezTo>
                      <a:cubicBezTo>
                        <a:pt x="36" y="8"/>
                        <a:pt x="36" y="7"/>
                        <a:pt x="36" y="7"/>
                      </a:cubicBezTo>
                      <a:cubicBezTo>
                        <a:pt x="36" y="7"/>
                        <a:pt x="35" y="7"/>
                        <a:pt x="35" y="7"/>
                      </a:cubicBezTo>
                      <a:cubicBezTo>
                        <a:pt x="35" y="7"/>
                        <a:pt x="35" y="7"/>
                        <a:pt x="35" y="7"/>
                      </a:cubicBezTo>
                      <a:cubicBezTo>
                        <a:pt x="35" y="7"/>
                        <a:pt x="34" y="6"/>
                        <a:pt x="34" y="6"/>
                      </a:cubicBezTo>
                      <a:cubicBezTo>
                        <a:pt x="34" y="6"/>
                        <a:pt x="34" y="6"/>
                        <a:pt x="34" y="6"/>
                      </a:cubicBezTo>
                      <a:cubicBezTo>
                        <a:pt x="34" y="6"/>
                        <a:pt x="34" y="6"/>
                        <a:pt x="34" y="6"/>
                      </a:cubicBezTo>
                      <a:cubicBezTo>
                        <a:pt x="34" y="6"/>
                        <a:pt x="34" y="5"/>
                        <a:pt x="34" y="5"/>
                      </a:cubicBezTo>
                      <a:cubicBezTo>
                        <a:pt x="34" y="5"/>
                        <a:pt x="34" y="5"/>
                        <a:pt x="34" y="5"/>
                      </a:cubicBezTo>
                      <a:cubicBezTo>
                        <a:pt x="34" y="5"/>
                        <a:pt x="33" y="5"/>
                        <a:pt x="33" y="5"/>
                      </a:cubicBezTo>
                      <a:cubicBezTo>
                        <a:pt x="33" y="6"/>
                        <a:pt x="32" y="6"/>
                        <a:pt x="32" y="6"/>
                      </a:cubicBezTo>
                      <a:cubicBezTo>
                        <a:pt x="32" y="6"/>
                        <a:pt x="32" y="6"/>
                        <a:pt x="32" y="6"/>
                      </a:cubicBezTo>
                      <a:cubicBezTo>
                        <a:pt x="31" y="6"/>
                        <a:pt x="31" y="6"/>
                        <a:pt x="31" y="6"/>
                      </a:cubicBezTo>
                      <a:cubicBezTo>
                        <a:pt x="31" y="6"/>
                        <a:pt x="31" y="6"/>
                        <a:pt x="31" y="6"/>
                      </a:cubicBezTo>
                      <a:cubicBezTo>
                        <a:pt x="31" y="6"/>
                        <a:pt x="30" y="6"/>
                        <a:pt x="30" y="6"/>
                      </a:cubicBezTo>
                      <a:cubicBezTo>
                        <a:pt x="30" y="6"/>
                        <a:pt x="30" y="5"/>
                        <a:pt x="30" y="5"/>
                      </a:cubicBezTo>
                      <a:cubicBezTo>
                        <a:pt x="30" y="5"/>
                        <a:pt x="29" y="5"/>
                        <a:pt x="29" y="5"/>
                      </a:cubicBezTo>
                      <a:cubicBezTo>
                        <a:pt x="28" y="5"/>
                        <a:pt x="29" y="5"/>
                        <a:pt x="29" y="5"/>
                      </a:cubicBezTo>
                      <a:cubicBezTo>
                        <a:pt x="28" y="5"/>
                        <a:pt x="28" y="4"/>
                        <a:pt x="28" y="4"/>
                      </a:cubicBezTo>
                      <a:cubicBezTo>
                        <a:pt x="28" y="4"/>
                        <a:pt x="28" y="4"/>
                        <a:pt x="28" y="4"/>
                      </a:cubicBezTo>
                      <a:cubicBezTo>
                        <a:pt x="28" y="3"/>
                        <a:pt x="28" y="3"/>
                        <a:pt x="27" y="3"/>
                      </a:cubicBezTo>
                      <a:cubicBezTo>
                        <a:pt x="27" y="3"/>
                        <a:pt x="27" y="3"/>
                        <a:pt x="27" y="3"/>
                      </a:cubicBezTo>
                      <a:cubicBezTo>
                        <a:pt x="27" y="3"/>
                        <a:pt x="27" y="3"/>
                        <a:pt x="26" y="3"/>
                      </a:cubicBezTo>
                      <a:cubicBezTo>
                        <a:pt x="26" y="3"/>
                        <a:pt x="26" y="4"/>
                        <a:pt x="26" y="4"/>
                      </a:cubicBezTo>
                      <a:cubicBezTo>
                        <a:pt x="26" y="4"/>
                        <a:pt x="26" y="4"/>
                        <a:pt x="26" y="4"/>
                      </a:cubicBezTo>
                      <a:cubicBezTo>
                        <a:pt x="25" y="4"/>
                        <a:pt x="25" y="3"/>
                        <a:pt x="25" y="3"/>
                      </a:cubicBezTo>
                      <a:cubicBezTo>
                        <a:pt x="25" y="3"/>
                        <a:pt x="25" y="3"/>
                        <a:pt x="25" y="3"/>
                      </a:cubicBezTo>
                      <a:cubicBezTo>
                        <a:pt x="25" y="2"/>
                        <a:pt x="25" y="2"/>
                        <a:pt x="25" y="2"/>
                      </a:cubicBezTo>
                      <a:cubicBezTo>
                        <a:pt x="25" y="2"/>
                        <a:pt x="25" y="2"/>
                        <a:pt x="25" y="1"/>
                      </a:cubicBezTo>
                      <a:cubicBezTo>
                        <a:pt x="25" y="1"/>
                        <a:pt x="25" y="1"/>
                        <a:pt x="25" y="1"/>
                      </a:cubicBezTo>
                      <a:cubicBezTo>
                        <a:pt x="25" y="0"/>
                        <a:pt x="24" y="1"/>
                        <a:pt x="24" y="1"/>
                      </a:cubicBezTo>
                      <a:cubicBezTo>
                        <a:pt x="24" y="1"/>
                        <a:pt x="24" y="1"/>
                        <a:pt x="24" y="2"/>
                      </a:cubicBezTo>
                      <a:cubicBezTo>
                        <a:pt x="24" y="2"/>
                        <a:pt x="24" y="2"/>
                        <a:pt x="24" y="2"/>
                      </a:cubicBezTo>
                      <a:cubicBezTo>
                        <a:pt x="24" y="2"/>
                        <a:pt x="24" y="2"/>
                        <a:pt x="24" y="2"/>
                      </a:cubicBezTo>
                      <a:cubicBezTo>
                        <a:pt x="23" y="2"/>
                        <a:pt x="23" y="2"/>
                        <a:pt x="23" y="2"/>
                      </a:cubicBezTo>
                      <a:cubicBezTo>
                        <a:pt x="23" y="2"/>
                        <a:pt x="23" y="2"/>
                        <a:pt x="23" y="2"/>
                      </a:cubicBezTo>
                      <a:cubicBezTo>
                        <a:pt x="23" y="2"/>
                        <a:pt x="22" y="1"/>
                        <a:pt x="22" y="1"/>
                      </a:cubicBezTo>
                      <a:cubicBezTo>
                        <a:pt x="22" y="1"/>
                        <a:pt x="22" y="2"/>
                        <a:pt x="22" y="2"/>
                      </a:cubicBezTo>
                      <a:cubicBezTo>
                        <a:pt x="22" y="2"/>
                        <a:pt x="22" y="2"/>
                        <a:pt x="22" y="2"/>
                      </a:cubicBezTo>
                      <a:cubicBezTo>
                        <a:pt x="22" y="3"/>
                        <a:pt x="22" y="3"/>
                        <a:pt x="22" y="3"/>
                      </a:cubicBezTo>
                      <a:cubicBezTo>
                        <a:pt x="22" y="3"/>
                        <a:pt x="22" y="3"/>
                        <a:pt x="22" y="3"/>
                      </a:cubicBezTo>
                      <a:cubicBezTo>
                        <a:pt x="22" y="3"/>
                        <a:pt x="22" y="2"/>
                        <a:pt x="22" y="2"/>
                      </a:cubicBezTo>
                      <a:cubicBezTo>
                        <a:pt x="21" y="2"/>
                        <a:pt x="21" y="2"/>
                        <a:pt x="21" y="2"/>
                      </a:cubicBezTo>
                      <a:cubicBezTo>
                        <a:pt x="21" y="1"/>
                        <a:pt x="21" y="1"/>
                        <a:pt x="21" y="1"/>
                      </a:cubicBezTo>
                      <a:cubicBezTo>
                        <a:pt x="21" y="1"/>
                        <a:pt x="21" y="2"/>
                        <a:pt x="21" y="2"/>
                      </a:cubicBezTo>
                      <a:cubicBezTo>
                        <a:pt x="21" y="2"/>
                        <a:pt x="20" y="2"/>
                        <a:pt x="20" y="2"/>
                      </a:cubicBezTo>
                      <a:cubicBezTo>
                        <a:pt x="20" y="2"/>
                        <a:pt x="20" y="2"/>
                        <a:pt x="20" y="2"/>
                      </a:cubicBezTo>
                      <a:cubicBezTo>
                        <a:pt x="20" y="2"/>
                        <a:pt x="20" y="2"/>
                        <a:pt x="20" y="3"/>
                      </a:cubicBezTo>
                      <a:cubicBezTo>
                        <a:pt x="21" y="3"/>
                        <a:pt x="21" y="3"/>
                        <a:pt x="21" y="3"/>
                      </a:cubicBezTo>
                      <a:cubicBezTo>
                        <a:pt x="21" y="3"/>
                        <a:pt x="21" y="3"/>
                        <a:pt x="21" y="3"/>
                      </a:cubicBezTo>
                      <a:cubicBezTo>
                        <a:pt x="21" y="3"/>
                        <a:pt x="21" y="4"/>
                        <a:pt x="21" y="4"/>
                      </a:cubicBezTo>
                      <a:cubicBezTo>
                        <a:pt x="21" y="4"/>
                        <a:pt x="22" y="4"/>
                        <a:pt x="22" y="4"/>
                      </a:cubicBezTo>
                      <a:cubicBezTo>
                        <a:pt x="22" y="4"/>
                        <a:pt x="22" y="4"/>
                        <a:pt x="22" y="4"/>
                      </a:cubicBezTo>
                      <a:cubicBezTo>
                        <a:pt x="23" y="4"/>
                        <a:pt x="24" y="4"/>
                        <a:pt x="24" y="4"/>
                      </a:cubicBezTo>
                      <a:cubicBezTo>
                        <a:pt x="24" y="4"/>
                        <a:pt x="24" y="4"/>
                        <a:pt x="25" y="4"/>
                      </a:cubicBezTo>
                      <a:cubicBezTo>
                        <a:pt x="25" y="4"/>
                        <a:pt x="25" y="4"/>
                        <a:pt x="25" y="5"/>
                      </a:cubicBezTo>
                      <a:cubicBezTo>
                        <a:pt x="25" y="5"/>
                        <a:pt x="25" y="5"/>
                        <a:pt x="25" y="5"/>
                      </a:cubicBezTo>
                      <a:cubicBezTo>
                        <a:pt x="25" y="5"/>
                        <a:pt x="25" y="5"/>
                        <a:pt x="25" y="5"/>
                      </a:cubicBezTo>
                      <a:cubicBezTo>
                        <a:pt x="25" y="5"/>
                        <a:pt x="25" y="5"/>
                        <a:pt x="25" y="5"/>
                      </a:cubicBezTo>
                      <a:cubicBezTo>
                        <a:pt x="25" y="5"/>
                        <a:pt x="25" y="5"/>
                        <a:pt x="25" y="6"/>
                      </a:cubicBezTo>
                      <a:cubicBezTo>
                        <a:pt x="25" y="6"/>
                        <a:pt x="25" y="6"/>
                        <a:pt x="25" y="6"/>
                      </a:cubicBezTo>
                      <a:cubicBezTo>
                        <a:pt x="25" y="6"/>
                        <a:pt x="25" y="6"/>
                        <a:pt x="26" y="6"/>
                      </a:cubicBezTo>
                      <a:cubicBezTo>
                        <a:pt x="26" y="7"/>
                        <a:pt x="26" y="8"/>
                        <a:pt x="26" y="8"/>
                      </a:cubicBezTo>
                      <a:cubicBezTo>
                        <a:pt x="26" y="8"/>
                        <a:pt x="25" y="8"/>
                        <a:pt x="25" y="8"/>
                      </a:cubicBezTo>
                      <a:cubicBezTo>
                        <a:pt x="25" y="8"/>
                        <a:pt x="24" y="8"/>
                        <a:pt x="24" y="8"/>
                      </a:cubicBezTo>
                      <a:cubicBezTo>
                        <a:pt x="24" y="8"/>
                        <a:pt x="24" y="9"/>
                        <a:pt x="24" y="9"/>
                      </a:cubicBezTo>
                      <a:cubicBezTo>
                        <a:pt x="24" y="9"/>
                        <a:pt x="24" y="9"/>
                        <a:pt x="24" y="9"/>
                      </a:cubicBezTo>
                      <a:cubicBezTo>
                        <a:pt x="24" y="9"/>
                        <a:pt x="23" y="9"/>
                        <a:pt x="23" y="9"/>
                      </a:cubicBezTo>
                      <a:cubicBezTo>
                        <a:pt x="23" y="9"/>
                        <a:pt x="23" y="9"/>
                        <a:pt x="23" y="9"/>
                      </a:cubicBezTo>
                      <a:cubicBezTo>
                        <a:pt x="23" y="9"/>
                        <a:pt x="22" y="9"/>
                        <a:pt x="22" y="9"/>
                      </a:cubicBezTo>
                      <a:cubicBezTo>
                        <a:pt x="22" y="9"/>
                        <a:pt x="22" y="9"/>
                        <a:pt x="22" y="9"/>
                      </a:cubicBezTo>
                      <a:cubicBezTo>
                        <a:pt x="21" y="9"/>
                        <a:pt x="21" y="9"/>
                        <a:pt x="21" y="9"/>
                      </a:cubicBezTo>
                      <a:cubicBezTo>
                        <a:pt x="21" y="9"/>
                        <a:pt x="21" y="9"/>
                        <a:pt x="21" y="9"/>
                      </a:cubicBezTo>
                      <a:cubicBezTo>
                        <a:pt x="21" y="9"/>
                        <a:pt x="20" y="9"/>
                        <a:pt x="20" y="9"/>
                      </a:cubicBezTo>
                      <a:cubicBezTo>
                        <a:pt x="20" y="9"/>
                        <a:pt x="20" y="9"/>
                        <a:pt x="20" y="9"/>
                      </a:cubicBezTo>
                      <a:cubicBezTo>
                        <a:pt x="20" y="9"/>
                        <a:pt x="18" y="9"/>
                        <a:pt x="18" y="9"/>
                      </a:cubicBezTo>
                      <a:cubicBezTo>
                        <a:pt x="18" y="9"/>
                        <a:pt x="17" y="9"/>
                        <a:pt x="17" y="9"/>
                      </a:cubicBezTo>
                      <a:cubicBezTo>
                        <a:pt x="17" y="9"/>
                        <a:pt x="17" y="9"/>
                        <a:pt x="17" y="9"/>
                      </a:cubicBezTo>
                      <a:cubicBezTo>
                        <a:pt x="17" y="9"/>
                        <a:pt x="16" y="8"/>
                        <a:pt x="16" y="8"/>
                      </a:cubicBezTo>
                      <a:cubicBezTo>
                        <a:pt x="16" y="8"/>
                        <a:pt x="16" y="8"/>
                        <a:pt x="16" y="8"/>
                      </a:cubicBezTo>
                      <a:cubicBezTo>
                        <a:pt x="16" y="8"/>
                        <a:pt x="16" y="8"/>
                        <a:pt x="16" y="8"/>
                      </a:cubicBezTo>
                      <a:cubicBezTo>
                        <a:pt x="16" y="9"/>
                        <a:pt x="16" y="9"/>
                        <a:pt x="16" y="9"/>
                      </a:cubicBezTo>
                      <a:cubicBezTo>
                        <a:pt x="15" y="9"/>
                        <a:pt x="15" y="8"/>
                        <a:pt x="15" y="8"/>
                      </a:cubicBezTo>
                      <a:cubicBezTo>
                        <a:pt x="15" y="8"/>
                        <a:pt x="15" y="8"/>
                        <a:pt x="15" y="9"/>
                      </a:cubicBezTo>
                      <a:cubicBezTo>
                        <a:pt x="15" y="9"/>
                        <a:pt x="14" y="9"/>
                        <a:pt x="14" y="10"/>
                      </a:cubicBezTo>
                      <a:cubicBezTo>
                        <a:pt x="14" y="10"/>
                        <a:pt x="14" y="10"/>
                        <a:pt x="14" y="10"/>
                      </a:cubicBezTo>
                      <a:cubicBezTo>
                        <a:pt x="14" y="10"/>
                        <a:pt x="13" y="10"/>
                        <a:pt x="13" y="10"/>
                      </a:cubicBezTo>
                      <a:cubicBezTo>
                        <a:pt x="13" y="10"/>
                        <a:pt x="13" y="10"/>
                        <a:pt x="13" y="11"/>
                      </a:cubicBezTo>
                      <a:cubicBezTo>
                        <a:pt x="14" y="11"/>
                        <a:pt x="14" y="11"/>
                        <a:pt x="14" y="11"/>
                      </a:cubicBezTo>
                      <a:cubicBezTo>
                        <a:pt x="14" y="11"/>
                        <a:pt x="14" y="11"/>
                        <a:pt x="13" y="11"/>
                      </a:cubicBezTo>
                      <a:cubicBezTo>
                        <a:pt x="13" y="11"/>
                        <a:pt x="13" y="11"/>
                        <a:pt x="13" y="11"/>
                      </a:cubicBezTo>
                      <a:cubicBezTo>
                        <a:pt x="13" y="11"/>
                        <a:pt x="13" y="11"/>
                        <a:pt x="13" y="11"/>
                      </a:cubicBezTo>
                      <a:cubicBezTo>
                        <a:pt x="12" y="11"/>
                        <a:pt x="13" y="10"/>
                        <a:pt x="13" y="10"/>
                      </a:cubicBezTo>
                      <a:cubicBezTo>
                        <a:pt x="12" y="10"/>
                        <a:pt x="12" y="10"/>
                        <a:pt x="12" y="10"/>
                      </a:cubicBezTo>
                      <a:cubicBezTo>
                        <a:pt x="12" y="10"/>
                        <a:pt x="12" y="10"/>
                        <a:pt x="11" y="10"/>
                      </a:cubicBezTo>
                      <a:cubicBezTo>
                        <a:pt x="11" y="11"/>
                        <a:pt x="11" y="11"/>
                        <a:pt x="11" y="12"/>
                      </a:cubicBezTo>
                      <a:cubicBezTo>
                        <a:pt x="11" y="12"/>
                        <a:pt x="11" y="12"/>
                        <a:pt x="11" y="12"/>
                      </a:cubicBezTo>
                      <a:cubicBezTo>
                        <a:pt x="11" y="12"/>
                        <a:pt x="10" y="12"/>
                        <a:pt x="10" y="12"/>
                      </a:cubicBezTo>
                      <a:cubicBezTo>
                        <a:pt x="10" y="12"/>
                        <a:pt x="10" y="12"/>
                        <a:pt x="10" y="12"/>
                      </a:cubicBezTo>
                      <a:cubicBezTo>
                        <a:pt x="10" y="12"/>
                        <a:pt x="10" y="13"/>
                        <a:pt x="10" y="13"/>
                      </a:cubicBezTo>
                      <a:cubicBezTo>
                        <a:pt x="10" y="13"/>
                        <a:pt x="10" y="13"/>
                        <a:pt x="9" y="14"/>
                      </a:cubicBezTo>
                      <a:cubicBezTo>
                        <a:pt x="9" y="14"/>
                        <a:pt x="9" y="14"/>
                        <a:pt x="9" y="14"/>
                      </a:cubicBezTo>
                      <a:cubicBezTo>
                        <a:pt x="9" y="14"/>
                        <a:pt x="8" y="14"/>
                        <a:pt x="8" y="14"/>
                      </a:cubicBezTo>
                      <a:cubicBezTo>
                        <a:pt x="8" y="14"/>
                        <a:pt x="8" y="15"/>
                        <a:pt x="8" y="15"/>
                      </a:cubicBezTo>
                      <a:cubicBezTo>
                        <a:pt x="8" y="15"/>
                        <a:pt x="9" y="16"/>
                        <a:pt x="9" y="16"/>
                      </a:cubicBezTo>
                      <a:cubicBezTo>
                        <a:pt x="9" y="16"/>
                        <a:pt x="9" y="16"/>
                        <a:pt x="9" y="17"/>
                      </a:cubicBezTo>
                      <a:cubicBezTo>
                        <a:pt x="9" y="17"/>
                        <a:pt x="9" y="17"/>
                        <a:pt x="8" y="17"/>
                      </a:cubicBezTo>
                      <a:cubicBezTo>
                        <a:pt x="8" y="17"/>
                        <a:pt x="8" y="18"/>
                        <a:pt x="8" y="18"/>
                      </a:cubicBezTo>
                      <a:cubicBezTo>
                        <a:pt x="8" y="18"/>
                        <a:pt x="7" y="18"/>
                        <a:pt x="6" y="18"/>
                      </a:cubicBezTo>
                      <a:cubicBezTo>
                        <a:pt x="6" y="18"/>
                        <a:pt x="6" y="19"/>
                        <a:pt x="6" y="19"/>
                      </a:cubicBezTo>
                      <a:cubicBezTo>
                        <a:pt x="6" y="19"/>
                        <a:pt x="6" y="19"/>
                        <a:pt x="6" y="19"/>
                      </a:cubicBezTo>
                      <a:cubicBezTo>
                        <a:pt x="6" y="20"/>
                        <a:pt x="6" y="20"/>
                        <a:pt x="6" y="20"/>
                      </a:cubicBezTo>
                      <a:cubicBezTo>
                        <a:pt x="6" y="20"/>
                        <a:pt x="6" y="21"/>
                        <a:pt x="6" y="21"/>
                      </a:cubicBezTo>
                      <a:cubicBezTo>
                        <a:pt x="6" y="21"/>
                        <a:pt x="5" y="22"/>
                        <a:pt x="5" y="22"/>
                      </a:cubicBezTo>
                      <a:cubicBezTo>
                        <a:pt x="4" y="22"/>
                        <a:pt x="4" y="22"/>
                        <a:pt x="4" y="22"/>
                      </a:cubicBezTo>
                      <a:cubicBezTo>
                        <a:pt x="4" y="22"/>
                        <a:pt x="3" y="23"/>
                        <a:pt x="3" y="23"/>
                      </a:cubicBezTo>
                      <a:cubicBezTo>
                        <a:pt x="3" y="23"/>
                        <a:pt x="3" y="24"/>
                        <a:pt x="3" y="24"/>
                      </a:cubicBezTo>
                      <a:cubicBezTo>
                        <a:pt x="3" y="24"/>
                        <a:pt x="3" y="24"/>
                        <a:pt x="3" y="25"/>
                      </a:cubicBezTo>
                      <a:cubicBezTo>
                        <a:pt x="4" y="25"/>
                        <a:pt x="4" y="25"/>
                        <a:pt x="4" y="25"/>
                      </a:cubicBezTo>
                      <a:cubicBezTo>
                        <a:pt x="5" y="25"/>
                        <a:pt x="5" y="26"/>
                        <a:pt x="5" y="26"/>
                      </a:cubicBezTo>
                      <a:cubicBezTo>
                        <a:pt x="5" y="26"/>
                        <a:pt x="5" y="26"/>
                        <a:pt x="5" y="26"/>
                      </a:cubicBezTo>
                      <a:cubicBezTo>
                        <a:pt x="5" y="26"/>
                        <a:pt x="5" y="27"/>
                        <a:pt x="5" y="27"/>
                      </a:cubicBezTo>
                      <a:cubicBezTo>
                        <a:pt x="5" y="27"/>
                        <a:pt x="5" y="27"/>
                        <a:pt x="5" y="27"/>
                      </a:cubicBezTo>
                      <a:cubicBezTo>
                        <a:pt x="5" y="27"/>
                        <a:pt x="5" y="27"/>
                        <a:pt x="5" y="27"/>
                      </a:cubicBezTo>
                      <a:cubicBezTo>
                        <a:pt x="5" y="28"/>
                        <a:pt x="5" y="28"/>
                        <a:pt x="5" y="28"/>
                      </a:cubicBezTo>
                      <a:cubicBezTo>
                        <a:pt x="5" y="29"/>
                        <a:pt x="5" y="29"/>
                        <a:pt x="5" y="29"/>
                      </a:cubicBezTo>
                      <a:cubicBezTo>
                        <a:pt x="5" y="30"/>
                        <a:pt x="5" y="30"/>
                        <a:pt x="5" y="30"/>
                      </a:cubicBezTo>
                      <a:cubicBezTo>
                        <a:pt x="5" y="30"/>
                        <a:pt x="5" y="29"/>
                        <a:pt x="4" y="29"/>
                      </a:cubicBezTo>
                      <a:cubicBezTo>
                        <a:pt x="4" y="29"/>
                        <a:pt x="4" y="28"/>
                        <a:pt x="4" y="28"/>
                      </a:cubicBezTo>
                      <a:cubicBezTo>
                        <a:pt x="4" y="28"/>
                        <a:pt x="4" y="28"/>
                        <a:pt x="3" y="28"/>
                      </a:cubicBezTo>
                      <a:cubicBezTo>
                        <a:pt x="3" y="28"/>
                        <a:pt x="3" y="27"/>
                        <a:pt x="3" y="27"/>
                      </a:cubicBezTo>
                      <a:cubicBezTo>
                        <a:pt x="2" y="27"/>
                        <a:pt x="2" y="27"/>
                        <a:pt x="2" y="27"/>
                      </a:cubicBezTo>
                      <a:cubicBezTo>
                        <a:pt x="2" y="27"/>
                        <a:pt x="2" y="28"/>
                        <a:pt x="2" y="28"/>
                      </a:cubicBezTo>
                      <a:cubicBezTo>
                        <a:pt x="2" y="28"/>
                        <a:pt x="2" y="29"/>
                        <a:pt x="2" y="29"/>
                      </a:cubicBezTo>
                      <a:cubicBezTo>
                        <a:pt x="2" y="29"/>
                        <a:pt x="2" y="30"/>
                        <a:pt x="2" y="30"/>
                      </a:cubicBezTo>
                      <a:cubicBezTo>
                        <a:pt x="2" y="30"/>
                        <a:pt x="2" y="30"/>
                        <a:pt x="2" y="30"/>
                      </a:cubicBezTo>
                      <a:cubicBezTo>
                        <a:pt x="2" y="29"/>
                        <a:pt x="2" y="29"/>
                        <a:pt x="2" y="29"/>
                      </a:cubicBezTo>
                      <a:cubicBezTo>
                        <a:pt x="2" y="29"/>
                        <a:pt x="2" y="28"/>
                        <a:pt x="2" y="28"/>
                      </a:cubicBezTo>
                      <a:cubicBezTo>
                        <a:pt x="2" y="28"/>
                        <a:pt x="1" y="28"/>
                        <a:pt x="1" y="28"/>
                      </a:cubicBezTo>
                      <a:cubicBezTo>
                        <a:pt x="1" y="28"/>
                        <a:pt x="1" y="27"/>
                        <a:pt x="1" y="27"/>
                      </a:cubicBezTo>
                      <a:cubicBezTo>
                        <a:pt x="1" y="27"/>
                        <a:pt x="1" y="27"/>
                        <a:pt x="0" y="27"/>
                      </a:cubicBezTo>
                      <a:cubicBezTo>
                        <a:pt x="0" y="108"/>
                        <a:pt x="0" y="108"/>
                        <a:pt x="0" y="108"/>
                      </a:cubicBezTo>
                      <a:cubicBezTo>
                        <a:pt x="62" y="108"/>
                        <a:pt x="62" y="108"/>
                        <a:pt x="62" y="108"/>
                      </a:cubicBezTo>
                      <a:cubicBezTo>
                        <a:pt x="62" y="39"/>
                        <a:pt x="62" y="39"/>
                        <a:pt x="62" y="39"/>
                      </a:cubicBezTo>
                      <a:cubicBezTo>
                        <a:pt x="62" y="39"/>
                        <a:pt x="62" y="39"/>
                        <a:pt x="62" y="39"/>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43" name="Freeform 744">
                  <a:extLst>
                    <a:ext uri="{FF2B5EF4-FFF2-40B4-BE49-F238E27FC236}">
                      <a16:creationId xmlns:a16="http://schemas.microsoft.com/office/drawing/2014/main" id="{339A6A45-0BE4-64DB-29C2-6BB68D2FB038}"/>
                    </a:ext>
                  </a:extLst>
                </p:cNvPr>
                <p:cNvSpPr>
                  <a:spLocks/>
                </p:cNvSpPr>
                <p:nvPr/>
              </p:nvSpPr>
              <p:spPr bwMode="auto">
                <a:xfrm>
                  <a:off x="9571038" y="5967413"/>
                  <a:ext cx="17462" cy="23813"/>
                </a:xfrm>
                <a:custGeom>
                  <a:avLst/>
                  <a:gdLst>
                    <a:gd name="T0" fmla="*/ 1 w 4"/>
                    <a:gd name="T1" fmla="*/ 5 h 6"/>
                    <a:gd name="T2" fmla="*/ 1 w 4"/>
                    <a:gd name="T3" fmla="*/ 4 h 6"/>
                    <a:gd name="T4" fmla="*/ 0 w 4"/>
                    <a:gd name="T5" fmla="*/ 4 h 6"/>
                    <a:gd name="T6" fmla="*/ 0 w 4"/>
                    <a:gd name="T7" fmla="*/ 4 h 6"/>
                    <a:gd name="T8" fmla="*/ 0 w 4"/>
                    <a:gd name="T9" fmla="*/ 3 h 6"/>
                    <a:gd name="T10" fmla="*/ 0 w 4"/>
                    <a:gd name="T11" fmla="*/ 2 h 6"/>
                    <a:gd name="T12" fmla="*/ 0 w 4"/>
                    <a:gd name="T13" fmla="*/ 2 h 6"/>
                    <a:gd name="T14" fmla="*/ 0 w 4"/>
                    <a:gd name="T15" fmla="*/ 1 h 6"/>
                    <a:gd name="T16" fmla="*/ 0 w 4"/>
                    <a:gd name="T17" fmla="*/ 1 h 6"/>
                    <a:gd name="T18" fmla="*/ 1 w 4"/>
                    <a:gd name="T19" fmla="*/ 1 h 6"/>
                    <a:gd name="T20" fmla="*/ 1 w 4"/>
                    <a:gd name="T21" fmla="*/ 0 h 6"/>
                    <a:gd name="T22" fmla="*/ 2 w 4"/>
                    <a:gd name="T23" fmla="*/ 0 h 6"/>
                    <a:gd name="T24" fmla="*/ 2 w 4"/>
                    <a:gd name="T25" fmla="*/ 0 h 6"/>
                    <a:gd name="T26" fmla="*/ 3 w 4"/>
                    <a:gd name="T27" fmla="*/ 0 h 6"/>
                    <a:gd name="T28" fmla="*/ 4 w 4"/>
                    <a:gd name="T29" fmla="*/ 1 h 6"/>
                    <a:gd name="T30" fmla="*/ 4 w 4"/>
                    <a:gd name="T31" fmla="*/ 1 h 6"/>
                    <a:gd name="T32" fmla="*/ 4 w 4"/>
                    <a:gd name="T33" fmla="*/ 1 h 6"/>
                    <a:gd name="T34" fmla="*/ 3 w 4"/>
                    <a:gd name="T35" fmla="*/ 1 h 6"/>
                    <a:gd name="T36" fmla="*/ 2 w 4"/>
                    <a:gd name="T37" fmla="*/ 2 h 6"/>
                    <a:gd name="T38" fmla="*/ 2 w 4"/>
                    <a:gd name="T39" fmla="*/ 3 h 6"/>
                    <a:gd name="T40" fmla="*/ 2 w 4"/>
                    <a:gd name="T41" fmla="*/ 4 h 6"/>
                    <a:gd name="T42" fmla="*/ 2 w 4"/>
                    <a:gd name="T43" fmla="*/ 6 h 6"/>
                    <a:gd name="T44" fmla="*/ 1 w 4"/>
                    <a:gd name="T45"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 h="6">
                      <a:moveTo>
                        <a:pt x="1" y="5"/>
                      </a:moveTo>
                      <a:cubicBezTo>
                        <a:pt x="1" y="5"/>
                        <a:pt x="1" y="4"/>
                        <a:pt x="1" y="4"/>
                      </a:cubicBezTo>
                      <a:cubicBezTo>
                        <a:pt x="0" y="4"/>
                        <a:pt x="0" y="4"/>
                        <a:pt x="0" y="4"/>
                      </a:cubicBezTo>
                      <a:cubicBezTo>
                        <a:pt x="0" y="4"/>
                        <a:pt x="0" y="4"/>
                        <a:pt x="0" y="4"/>
                      </a:cubicBezTo>
                      <a:cubicBezTo>
                        <a:pt x="0" y="4"/>
                        <a:pt x="0" y="3"/>
                        <a:pt x="0" y="3"/>
                      </a:cubicBezTo>
                      <a:cubicBezTo>
                        <a:pt x="0" y="3"/>
                        <a:pt x="0" y="2"/>
                        <a:pt x="0" y="2"/>
                      </a:cubicBezTo>
                      <a:cubicBezTo>
                        <a:pt x="0" y="2"/>
                        <a:pt x="0" y="2"/>
                        <a:pt x="0" y="2"/>
                      </a:cubicBezTo>
                      <a:cubicBezTo>
                        <a:pt x="0" y="1"/>
                        <a:pt x="0" y="1"/>
                        <a:pt x="0" y="1"/>
                      </a:cubicBezTo>
                      <a:cubicBezTo>
                        <a:pt x="0" y="1"/>
                        <a:pt x="0" y="1"/>
                        <a:pt x="0" y="1"/>
                      </a:cubicBezTo>
                      <a:cubicBezTo>
                        <a:pt x="0" y="1"/>
                        <a:pt x="0" y="1"/>
                        <a:pt x="1" y="1"/>
                      </a:cubicBezTo>
                      <a:cubicBezTo>
                        <a:pt x="1" y="1"/>
                        <a:pt x="1" y="1"/>
                        <a:pt x="1" y="0"/>
                      </a:cubicBezTo>
                      <a:cubicBezTo>
                        <a:pt x="1" y="0"/>
                        <a:pt x="2" y="0"/>
                        <a:pt x="2" y="0"/>
                      </a:cubicBezTo>
                      <a:cubicBezTo>
                        <a:pt x="2" y="0"/>
                        <a:pt x="2" y="0"/>
                        <a:pt x="2" y="0"/>
                      </a:cubicBezTo>
                      <a:cubicBezTo>
                        <a:pt x="3" y="0"/>
                        <a:pt x="3" y="0"/>
                        <a:pt x="3" y="0"/>
                      </a:cubicBezTo>
                      <a:cubicBezTo>
                        <a:pt x="3" y="0"/>
                        <a:pt x="3" y="0"/>
                        <a:pt x="4" y="1"/>
                      </a:cubicBezTo>
                      <a:cubicBezTo>
                        <a:pt x="4" y="1"/>
                        <a:pt x="4" y="1"/>
                        <a:pt x="4" y="1"/>
                      </a:cubicBezTo>
                      <a:cubicBezTo>
                        <a:pt x="4" y="1"/>
                        <a:pt x="4" y="1"/>
                        <a:pt x="4" y="1"/>
                      </a:cubicBezTo>
                      <a:cubicBezTo>
                        <a:pt x="3" y="1"/>
                        <a:pt x="3" y="1"/>
                        <a:pt x="3" y="1"/>
                      </a:cubicBezTo>
                      <a:cubicBezTo>
                        <a:pt x="3" y="2"/>
                        <a:pt x="3" y="2"/>
                        <a:pt x="2" y="2"/>
                      </a:cubicBezTo>
                      <a:cubicBezTo>
                        <a:pt x="2" y="2"/>
                        <a:pt x="2" y="3"/>
                        <a:pt x="2" y="3"/>
                      </a:cubicBezTo>
                      <a:cubicBezTo>
                        <a:pt x="2" y="3"/>
                        <a:pt x="2" y="4"/>
                        <a:pt x="2" y="4"/>
                      </a:cubicBezTo>
                      <a:cubicBezTo>
                        <a:pt x="2" y="5"/>
                        <a:pt x="2" y="5"/>
                        <a:pt x="2" y="6"/>
                      </a:cubicBezTo>
                      <a:cubicBezTo>
                        <a:pt x="1" y="5"/>
                        <a:pt x="1" y="5"/>
                        <a:pt x="1" y="5"/>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grpSp>
        </p:grpSp>
        <p:grpSp>
          <p:nvGrpSpPr>
            <p:cNvPr id="102" name="North_America">
              <a:extLst>
                <a:ext uri="{FF2B5EF4-FFF2-40B4-BE49-F238E27FC236}">
                  <a16:creationId xmlns:a16="http://schemas.microsoft.com/office/drawing/2014/main" id="{0D50AD52-13F8-F936-BF30-99864A9C3DAF}"/>
                </a:ext>
              </a:extLst>
            </p:cNvPr>
            <p:cNvGrpSpPr/>
            <p:nvPr/>
          </p:nvGrpSpPr>
          <p:grpSpPr>
            <a:xfrm>
              <a:off x="2754313" y="4500563"/>
              <a:ext cx="1668463" cy="2357437"/>
              <a:chOff x="2754313" y="4500563"/>
              <a:chExt cx="1668463" cy="2357437"/>
            </a:xfrm>
            <a:grpFill/>
          </p:grpSpPr>
          <p:sp>
            <p:nvSpPr>
              <p:cNvPr id="312" name="Freeform 690">
                <a:extLst>
                  <a:ext uri="{FF2B5EF4-FFF2-40B4-BE49-F238E27FC236}">
                    <a16:creationId xmlns:a16="http://schemas.microsoft.com/office/drawing/2014/main" id="{00EDEC84-50FD-E118-0738-2476CBEB1290}"/>
                  </a:ext>
                </a:extLst>
              </p:cNvPr>
              <p:cNvSpPr>
                <a:spLocks noEditPoints="1"/>
              </p:cNvSpPr>
              <p:nvPr/>
            </p:nvSpPr>
            <p:spPr bwMode="auto">
              <a:xfrm>
                <a:off x="2754313" y="4849813"/>
                <a:ext cx="69850" cy="58738"/>
              </a:xfrm>
              <a:custGeom>
                <a:avLst/>
                <a:gdLst>
                  <a:gd name="T0" fmla="*/ 6 w 17"/>
                  <a:gd name="T1" fmla="*/ 9 h 14"/>
                  <a:gd name="T2" fmla="*/ 6 w 17"/>
                  <a:gd name="T3" fmla="*/ 9 h 14"/>
                  <a:gd name="T4" fmla="*/ 5 w 17"/>
                  <a:gd name="T5" fmla="*/ 8 h 14"/>
                  <a:gd name="T6" fmla="*/ 5 w 17"/>
                  <a:gd name="T7" fmla="*/ 7 h 14"/>
                  <a:gd name="T8" fmla="*/ 4 w 17"/>
                  <a:gd name="T9" fmla="*/ 6 h 14"/>
                  <a:gd name="T10" fmla="*/ 3 w 17"/>
                  <a:gd name="T11" fmla="*/ 5 h 14"/>
                  <a:gd name="T12" fmla="*/ 3 w 17"/>
                  <a:gd name="T13" fmla="*/ 4 h 14"/>
                  <a:gd name="T14" fmla="*/ 2 w 17"/>
                  <a:gd name="T15" fmla="*/ 3 h 14"/>
                  <a:gd name="T16" fmla="*/ 1 w 17"/>
                  <a:gd name="T17" fmla="*/ 4 h 14"/>
                  <a:gd name="T18" fmla="*/ 1 w 17"/>
                  <a:gd name="T19" fmla="*/ 5 h 14"/>
                  <a:gd name="T20" fmla="*/ 2 w 17"/>
                  <a:gd name="T21" fmla="*/ 5 h 14"/>
                  <a:gd name="T22" fmla="*/ 2 w 17"/>
                  <a:gd name="T23" fmla="*/ 6 h 14"/>
                  <a:gd name="T24" fmla="*/ 3 w 17"/>
                  <a:gd name="T25" fmla="*/ 7 h 14"/>
                  <a:gd name="T26" fmla="*/ 4 w 17"/>
                  <a:gd name="T27" fmla="*/ 8 h 14"/>
                  <a:gd name="T28" fmla="*/ 4 w 17"/>
                  <a:gd name="T29" fmla="*/ 9 h 14"/>
                  <a:gd name="T30" fmla="*/ 3 w 17"/>
                  <a:gd name="T31" fmla="*/ 9 h 14"/>
                  <a:gd name="T32" fmla="*/ 2 w 17"/>
                  <a:gd name="T33" fmla="*/ 10 h 14"/>
                  <a:gd name="T34" fmla="*/ 1 w 17"/>
                  <a:gd name="T35" fmla="*/ 11 h 14"/>
                  <a:gd name="T36" fmla="*/ 2 w 17"/>
                  <a:gd name="T37" fmla="*/ 11 h 14"/>
                  <a:gd name="T38" fmla="*/ 4 w 17"/>
                  <a:gd name="T39" fmla="*/ 12 h 14"/>
                  <a:gd name="T40" fmla="*/ 4 w 17"/>
                  <a:gd name="T41" fmla="*/ 11 h 14"/>
                  <a:gd name="T42" fmla="*/ 5 w 17"/>
                  <a:gd name="T43" fmla="*/ 11 h 14"/>
                  <a:gd name="T44" fmla="*/ 6 w 17"/>
                  <a:gd name="T45" fmla="*/ 10 h 14"/>
                  <a:gd name="T46" fmla="*/ 1 w 17"/>
                  <a:gd name="T47" fmla="*/ 8 h 14"/>
                  <a:gd name="T48" fmla="*/ 0 w 17"/>
                  <a:gd name="T49" fmla="*/ 6 h 14"/>
                  <a:gd name="T50" fmla="*/ 2 w 17"/>
                  <a:gd name="T51" fmla="*/ 6 h 14"/>
                  <a:gd name="T52" fmla="*/ 2 w 17"/>
                  <a:gd name="T53" fmla="*/ 8 h 14"/>
                  <a:gd name="T54" fmla="*/ 8 w 17"/>
                  <a:gd name="T55" fmla="*/ 7 h 14"/>
                  <a:gd name="T56" fmla="*/ 6 w 17"/>
                  <a:gd name="T57" fmla="*/ 7 h 14"/>
                  <a:gd name="T58" fmla="*/ 6 w 17"/>
                  <a:gd name="T59" fmla="*/ 6 h 14"/>
                  <a:gd name="T60" fmla="*/ 6 w 17"/>
                  <a:gd name="T61" fmla="*/ 5 h 14"/>
                  <a:gd name="T62" fmla="*/ 8 w 17"/>
                  <a:gd name="T63" fmla="*/ 6 h 14"/>
                  <a:gd name="T64" fmla="*/ 17 w 17"/>
                  <a:gd name="T65" fmla="*/ 10 h 14"/>
                  <a:gd name="T66" fmla="*/ 16 w 17"/>
                  <a:gd name="T67" fmla="*/ 11 h 14"/>
                  <a:gd name="T68" fmla="*/ 15 w 17"/>
                  <a:gd name="T69" fmla="*/ 11 h 14"/>
                  <a:gd name="T70" fmla="*/ 15 w 17"/>
                  <a:gd name="T71" fmla="*/ 10 h 14"/>
                  <a:gd name="T72" fmla="*/ 16 w 17"/>
                  <a:gd name="T73" fmla="*/ 9 h 14"/>
                  <a:gd name="T74" fmla="*/ 17 w 17"/>
                  <a:gd name="T75" fmla="*/ 9 h 14"/>
                  <a:gd name="T76" fmla="*/ 11 w 17"/>
                  <a:gd name="T77" fmla="*/ 9 h 14"/>
                  <a:gd name="T78" fmla="*/ 10 w 17"/>
                  <a:gd name="T79" fmla="*/ 9 h 14"/>
                  <a:gd name="T80" fmla="*/ 10 w 17"/>
                  <a:gd name="T81" fmla="*/ 10 h 14"/>
                  <a:gd name="T82" fmla="*/ 9 w 17"/>
                  <a:gd name="T83" fmla="*/ 10 h 14"/>
                  <a:gd name="T84" fmla="*/ 8 w 17"/>
                  <a:gd name="T85" fmla="*/ 9 h 14"/>
                  <a:gd name="T86" fmla="*/ 8 w 17"/>
                  <a:gd name="T87" fmla="*/ 9 h 14"/>
                  <a:gd name="T88" fmla="*/ 8 w 17"/>
                  <a:gd name="T89" fmla="*/ 8 h 14"/>
                  <a:gd name="T90" fmla="*/ 9 w 17"/>
                  <a:gd name="T91" fmla="*/ 8 h 14"/>
                  <a:gd name="T92" fmla="*/ 10 w 17"/>
                  <a:gd name="T93" fmla="*/ 7 h 14"/>
                  <a:gd name="T94" fmla="*/ 10 w 17"/>
                  <a:gd name="T95" fmla="*/ 8 h 14"/>
                  <a:gd name="T96" fmla="*/ 9 w 17"/>
                  <a:gd name="T97" fmla="*/ 13 h 14"/>
                  <a:gd name="T98" fmla="*/ 8 w 17"/>
                  <a:gd name="T99" fmla="*/ 13 h 14"/>
                  <a:gd name="T100" fmla="*/ 9 w 17"/>
                  <a:gd name="T101" fmla="*/ 13 h 14"/>
                  <a:gd name="T102" fmla="*/ 9 w 17"/>
                  <a:gd name="T103" fmla="*/ 2 h 14"/>
                  <a:gd name="T104" fmla="*/ 14 w 17"/>
                  <a:gd name="T105" fmla="*/ 14 h 14"/>
                  <a:gd name="T106" fmla="*/ 14 w 17"/>
                  <a:gd name="T107" fmla="*/ 14 h 14"/>
                  <a:gd name="T108" fmla="*/ 7 w 17"/>
                  <a:gd name="T109" fmla="*/ 0 h 14"/>
                  <a:gd name="T110" fmla="*/ 12 w 17"/>
                  <a:gd name="T111" fmla="*/ 10 h 14"/>
                  <a:gd name="T112" fmla="*/ 12 w 17"/>
                  <a:gd name="T113" fmla="*/ 10 h 14"/>
                  <a:gd name="T114" fmla="*/ 7 w 17"/>
                  <a:gd name="T115" fmla="*/ 7 h 14"/>
                  <a:gd name="T116" fmla="*/ 10 w 17"/>
                  <a:gd name="T117" fmla="*/ 7 h 14"/>
                  <a:gd name="T118" fmla="*/ 14 w 17"/>
                  <a:gd name="T1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 h="14">
                    <a:moveTo>
                      <a:pt x="6" y="10"/>
                    </a:move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4" y="7"/>
                    </a:cubicBezTo>
                    <a:cubicBezTo>
                      <a:pt x="4" y="7"/>
                      <a:pt x="4" y="7"/>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3" y="6"/>
                      <a:pt x="4" y="6"/>
                      <a:pt x="3" y="6"/>
                    </a:cubicBezTo>
                    <a:cubicBezTo>
                      <a:pt x="3" y="6"/>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4"/>
                    </a:cubicBezTo>
                    <a:cubicBezTo>
                      <a:pt x="1" y="4"/>
                      <a:pt x="1" y="4"/>
                      <a:pt x="2" y="4"/>
                    </a:cubicBezTo>
                    <a:cubicBezTo>
                      <a:pt x="2" y="4"/>
                      <a:pt x="2" y="4"/>
                      <a:pt x="2" y="4"/>
                    </a:cubicBezTo>
                    <a:cubicBezTo>
                      <a:pt x="2" y="4"/>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9"/>
                    </a:cubicBezTo>
                    <a:cubicBezTo>
                      <a:pt x="2" y="9"/>
                      <a:pt x="2" y="9"/>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1" y="10"/>
                      <a:pt x="1" y="10"/>
                    </a:cubicBezTo>
                    <a:cubicBezTo>
                      <a:pt x="1" y="10"/>
                      <a:pt x="1" y="10"/>
                      <a:pt x="1" y="10"/>
                    </a:cubicBezTo>
                    <a:cubicBezTo>
                      <a:pt x="1" y="10"/>
                      <a:pt x="1" y="10"/>
                      <a:pt x="1" y="10"/>
                    </a:cubicBezTo>
                    <a:cubicBezTo>
                      <a:pt x="1" y="10"/>
                      <a:pt x="1" y="10"/>
                      <a:pt x="1" y="10"/>
                    </a:cubicBezTo>
                    <a:cubicBezTo>
                      <a:pt x="1" y="10"/>
                      <a:pt x="1" y="11"/>
                      <a:pt x="1" y="11"/>
                    </a:cubicBezTo>
                    <a:cubicBezTo>
                      <a:pt x="1" y="11"/>
                      <a:pt x="1" y="11"/>
                      <a:pt x="1" y="11"/>
                    </a:cubicBezTo>
                    <a:cubicBezTo>
                      <a:pt x="1" y="11"/>
                      <a:pt x="1"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3" y="11"/>
                      <a:pt x="3" y="11"/>
                    </a:cubicBezTo>
                    <a:cubicBezTo>
                      <a:pt x="3" y="11"/>
                      <a:pt x="3" y="11"/>
                      <a:pt x="3" y="11"/>
                    </a:cubicBezTo>
                    <a:cubicBezTo>
                      <a:pt x="3" y="11"/>
                      <a:pt x="3" y="11"/>
                      <a:pt x="3" y="11"/>
                    </a:cubicBezTo>
                    <a:cubicBezTo>
                      <a:pt x="3" y="11"/>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lose/>
                    <a:moveTo>
                      <a:pt x="1" y="8"/>
                    </a:moveTo>
                    <a:cubicBezTo>
                      <a:pt x="1" y="8"/>
                      <a:pt x="1" y="8"/>
                      <a:pt x="1" y="8"/>
                    </a:cubicBezTo>
                    <a:cubicBezTo>
                      <a:pt x="1" y="8"/>
                      <a:pt x="1" y="8"/>
                      <a:pt x="1" y="8"/>
                    </a:cubicBezTo>
                    <a:cubicBezTo>
                      <a:pt x="1" y="8"/>
                      <a:pt x="1" y="8"/>
                      <a:pt x="1" y="8"/>
                    </a:cubicBezTo>
                    <a:cubicBezTo>
                      <a:pt x="1" y="8"/>
                      <a:pt x="1" y="8"/>
                      <a:pt x="1" y="8"/>
                    </a:cubicBezTo>
                    <a:cubicBezTo>
                      <a:pt x="1" y="8"/>
                      <a:pt x="0" y="8"/>
                      <a:pt x="0" y="7"/>
                    </a:cubicBezTo>
                    <a:cubicBezTo>
                      <a:pt x="0" y="7"/>
                      <a:pt x="0" y="7"/>
                      <a:pt x="0" y="7"/>
                    </a:cubicBezTo>
                    <a:cubicBezTo>
                      <a:pt x="0" y="7"/>
                      <a:pt x="0" y="7"/>
                      <a:pt x="0" y="7"/>
                    </a:cubicBezTo>
                    <a:cubicBezTo>
                      <a:pt x="0" y="7"/>
                      <a:pt x="0" y="7"/>
                      <a:pt x="0" y="7"/>
                    </a:cubicBezTo>
                    <a:cubicBezTo>
                      <a:pt x="0" y="7"/>
                      <a:pt x="0" y="7"/>
                      <a:pt x="0" y="7"/>
                    </a:cubicBezTo>
                    <a:cubicBezTo>
                      <a:pt x="0" y="7"/>
                      <a:pt x="0" y="6"/>
                      <a:pt x="0" y="6"/>
                    </a:cubicBezTo>
                    <a:cubicBezTo>
                      <a:pt x="0" y="6"/>
                      <a:pt x="0" y="6"/>
                      <a:pt x="0" y="6"/>
                    </a:cubicBezTo>
                    <a:cubicBezTo>
                      <a:pt x="0" y="6"/>
                      <a:pt x="0"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8"/>
                    </a:cubicBezTo>
                    <a:cubicBezTo>
                      <a:pt x="2" y="8"/>
                      <a:pt x="2" y="8"/>
                      <a:pt x="2" y="8"/>
                    </a:cubicBezTo>
                    <a:cubicBezTo>
                      <a:pt x="2" y="8"/>
                      <a:pt x="2" y="8"/>
                      <a:pt x="2" y="8"/>
                    </a:cubicBezTo>
                    <a:cubicBezTo>
                      <a:pt x="2" y="8"/>
                      <a:pt x="2" y="8"/>
                      <a:pt x="2" y="8"/>
                    </a:cubicBezTo>
                    <a:cubicBezTo>
                      <a:pt x="2" y="8"/>
                      <a:pt x="2" y="8"/>
                      <a:pt x="1" y="8"/>
                    </a:cubicBezTo>
                    <a:cubicBezTo>
                      <a:pt x="1" y="8"/>
                      <a:pt x="1" y="8"/>
                      <a:pt x="1" y="8"/>
                    </a:cubicBezTo>
                    <a:cubicBezTo>
                      <a:pt x="1" y="8"/>
                      <a:pt x="1" y="8"/>
                      <a:pt x="1" y="8"/>
                    </a:cubicBezTo>
                    <a:close/>
                    <a:moveTo>
                      <a:pt x="8" y="7"/>
                    </a:move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5"/>
                    </a:cubicBezTo>
                    <a:cubicBezTo>
                      <a:pt x="6" y="5"/>
                      <a:pt x="6" y="5"/>
                      <a:pt x="6" y="5"/>
                    </a:cubicBezTo>
                    <a:cubicBezTo>
                      <a:pt x="6" y="5"/>
                      <a:pt x="6" y="5"/>
                      <a:pt x="6" y="5"/>
                    </a:cubicBezTo>
                    <a:cubicBezTo>
                      <a:pt x="6" y="5"/>
                      <a:pt x="6" y="5"/>
                      <a:pt x="6" y="5"/>
                    </a:cubicBezTo>
                    <a:cubicBezTo>
                      <a:pt x="7" y="5"/>
                      <a:pt x="7" y="5"/>
                      <a:pt x="7" y="5"/>
                    </a:cubicBezTo>
                    <a:cubicBezTo>
                      <a:pt x="7" y="5"/>
                      <a:pt x="7" y="5"/>
                      <a:pt x="7" y="5"/>
                    </a:cubicBezTo>
                    <a:cubicBezTo>
                      <a:pt x="7" y="5"/>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7"/>
                    </a:cubicBezTo>
                    <a:close/>
                    <a:moveTo>
                      <a:pt x="17" y="9"/>
                    </a:moveTo>
                    <a:cubicBezTo>
                      <a:pt x="17" y="9"/>
                      <a:pt x="17" y="9"/>
                      <a:pt x="17" y="9"/>
                    </a:cubicBezTo>
                    <a:cubicBezTo>
                      <a:pt x="17" y="9"/>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4" y="11"/>
                      <a:pt x="14" y="11"/>
                    </a:cubicBezTo>
                    <a:cubicBezTo>
                      <a:pt x="14" y="11"/>
                      <a:pt x="14" y="11"/>
                      <a:pt x="14" y="11"/>
                    </a:cubicBezTo>
                    <a:cubicBezTo>
                      <a:pt x="14" y="11"/>
                      <a:pt x="14" y="11"/>
                      <a:pt x="14" y="11"/>
                    </a:cubicBezTo>
                    <a:cubicBezTo>
                      <a:pt x="14"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6" y="10"/>
                    </a:cubicBezTo>
                    <a:cubicBezTo>
                      <a:pt x="16" y="10"/>
                      <a:pt x="16" y="10"/>
                      <a:pt x="16" y="10"/>
                    </a:cubicBezTo>
                    <a:cubicBezTo>
                      <a:pt x="16" y="10"/>
                      <a:pt x="16" y="10"/>
                      <a:pt x="16" y="10"/>
                    </a:cubicBezTo>
                    <a:cubicBezTo>
                      <a:pt x="16" y="10"/>
                      <a:pt x="16" y="10"/>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lose/>
                    <a:moveTo>
                      <a:pt x="11" y="8"/>
                    </a:moveTo>
                    <a:cubicBezTo>
                      <a:pt x="11" y="8"/>
                      <a:pt x="11" y="8"/>
                      <a:pt x="11" y="8"/>
                    </a:cubicBezTo>
                    <a:cubicBezTo>
                      <a:pt x="11" y="8"/>
                      <a:pt x="11" y="8"/>
                      <a:pt x="11" y="8"/>
                    </a:cubicBezTo>
                    <a:cubicBezTo>
                      <a:pt x="11" y="8"/>
                      <a:pt x="11" y="8"/>
                      <a:pt x="11" y="8"/>
                    </a:cubicBezTo>
                    <a:cubicBezTo>
                      <a:pt x="11" y="8"/>
                      <a:pt x="10" y="9"/>
                      <a:pt x="11" y="9"/>
                    </a:cubicBezTo>
                    <a:cubicBezTo>
                      <a:pt x="11" y="9"/>
                      <a:pt x="11" y="9"/>
                      <a:pt x="11" y="9"/>
                    </a:cubicBezTo>
                    <a:cubicBezTo>
                      <a:pt x="11" y="9"/>
                      <a:pt x="11" y="9"/>
                      <a:pt x="11" y="9"/>
                    </a:cubicBezTo>
                    <a:cubicBezTo>
                      <a:pt x="11" y="9"/>
                      <a:pt x="11" y="9"/>
                      <a:pt x="11" y="9"/>
                    </a:cubicBezTo>
                    <a:cubicBezTo>
                      <a:pt x="10" y="9"/>
                      <a:pt x="10" y="9"/>
                      <a:pt x="10" y="9"/>
                    </a:cubicBezTo>
                    <a:cubicBezTo>
                      <a:pt x="11" y="9"/>
                      <a:pt x="11"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10"/>
                    </a:cubicBezTo>
                    <a:cubicBezTo>
                      <a:pt x="10" y="10"/>
                      <a:pt x="10" y="10"/>
                      <a:pt x="10" y="10"/>
                    </a:cubicBezTo>
                    <a:cubicBezTo>
                      <a:pt x="10" y="9"/>
                      <a:pt x="10" y="10"/>
                      <a:pt x="10" y="9"/>
                    </a:cubicBezTo>
                    <a:cubicBezTo>
                      <a:pt x="10" y="9"/>
                      <a:pt x="10" y="9"/>
                      <a:pt x="10" y="9"/>
                    </a:cubicBezTo>
                    <a:cubicBezTo>
                      <a:pt x="10" y="9"/>
                      <a:pt x="10" y="9"/>
                      <a:pt x="10" y="9"/>
                    </a:cubicBezTo>
                    <a:cubicBezTo>
                      <a:pt x="10" y="9"/>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9"/>
                      <a:pt x="9" y="9"/>
                      <a:pt x="9" y="9"/>
                    </a:cubicBezTo>
                    <a:cubicBezTo>
                      <a:pt x="9" y="9"/>
                      <a:pt x="9"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1" y="8"/>
                    </a:cubicBezTo>
                    <a:cubicBezTo>
                      <a:pt x="11" y="8"/>
                      <a:pt x="11" y="8"/>
                      <a:pt x="11" y="8"/>
                    </a:cubicBezTo>
                    <a:close/>
                    <a:moveTo>
                      <a:pt x="9" y="13"/>
                    </a:moveTo>
                    <a:cubicBezTo>
                      <a:pt x="9" y="13"/>
                      <a:pt x="9" y="13"/>
                      <a:pt x="9" y="13"/>
                    </a:cubicBezTo>
                    <a:cubicBezTo>
                      <a:pt x="9" y="13"/>
                      <a:pt x="9" y="14"/>
                      <a:pt x="9" y="14"/>
                    </a:cubicBezTo>
                    <a:cubicBezTo>
                      <a:pt x="9" y="14"/>
                      <a:pt x="9" y="14"/>
                      <a:pt x="9" y="14"/>
                    </a:cubicBezTo>
                    <a:cubicBezTo>
                      <a:pt x="9" y="14"/>
                      <a:pt x="9" y="14"/>
                      <a:pt x="9" y="14"/>
                    </a:cubicBezTo>
                    <a:cubicBezTo>
                      <a:pt x="9" y="14"/>
                      <a:pt x="9" y="14"/>
                      <a:pt x="9" y="14"/>
                    </a:cubicBezTo>
                    <a:cubicBezTo>
                      <a:pt x="8" y="14"/>
                      <a:pt x="8" y="14"/>
                      <a:pt x="8" y="14"/>
                    </a:cubicBezTo>
                    <a:cubicBezTo>
                      <a:pt x="8" y="14"/>
                      <a:pt x="8" y="14"/>
                      <a:pt x="8" y="14"/>
                    </a:cubicBezTo>
                    <a:cubicBezTo>
                      <a:pt x="8" y="14"/>
                      <a:pt x="8" y="14"/>
                      <a:pt x="8" y="14"/>
                    </a:cubicBezTo>
                    <a:cubicBezTo>
                      <a:pt x="8" y="14"/>
                      <a:pt x="8" y="14"/>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lose/>
                    <a:moveTo>
                      <a:pt x="8" y="2"/>
                    </a:moveTo>
                    <a:cubicBezTo>
                      <a:pt x="8" y="2"/>
                      <a:pt x="8" y="2"/>
                      <a:pt x="8" y="2"/>
                    </a:cubicBezTo>
                    <a:cubicBezTo>
                      <a:pt x="8" y="2"/>
                      <a:pt x="8"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8" y="2"/>
                    </a:cubicBezTo>
                    <a:cubicBezTo>
                      <a:pt x="8" y="2"/>
                      <a:pt x="8" y="2"/>
                      <a:pt x="8" y="2"/>
                    </a:cubicBezTo>
                    <a:cubicBezTo>
                      <a:pt x="8" y="2"/>
                      <a:pt x="8" y="2"/>
                      <a:pt x="8" y="2"/>
                    </a:cubicBezTo>
                    <a:cubicBezTo>
                      <a:pt x="8" y="2"/>
                      <a:pt x="8" y="2"/>
                      <a:pt x="8" y="2"/>
                    </a:cubicBezTo>
                    <a:close/>
                    <a:moveTo>
                      <a:pt x="14" y="14"/>
                    </a:move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lose/>
                    <a:moveTo>
                      <a:pt x="6" y="0"/>
                    </a:moveTo>
                    <a:cubicBezTo>
                      <a:pt x="6" y="0"/>
                      <a:pt x="6" y="0"/>
                      <a:pt x="6" y="0"/>
                    </a:cubicBezTo>
                    <a:cubicBezTo>
                      <a:pt x="6" y="0"/>
                      <a:pt x="6" y="0"/>
                      <a:pt x="6" y="0"/>
                    </a:cubicBezTo>
                    <a:cubicBezTo>
                      <a:pt x="6" y="0"/>
                      <a:pt x="6" y="0"/>
                      <a:pt x="6" y="0"/>
                    </a:cubicBezTo>
                    <a:cubicBezTo>
                      <a:pt x="6" y="0"/>
                      <a:pt x="6" y="0"/>
                      <a:pt x="6" y="0"/>
                    </a:cubicBezTo>
                    <a:cubicBezTo>
                      <a:pt x="6" y="0"/>
                      <a:pt x="7" y="0"/>
                      <a:pt x="7" y="0"/>
                    </a:cubicBezTo>
                    <a:cubicBezTo>
                      <a:pt x="7" y="0"/>
                      <a:pt x="7" y="0"/>
                      <a:pt x="7" y="0"/>
                    </a:cubicBezTo>
                    <a:cubicBezTo>
                      <a:pt x="7" y="0"/>
                      <a:pt x="7" y="0"/>
                      <a:pt x="7" y="0"/>
                    </a:cubicBezTo>
                    <a:cubicBezTo>
                      <a:pt x="7" y="0"/>
                      <a:pt x="7" y="0"/>
                      <a:pt x="7" y="0"/>
                    </a:cubicBezTo>
                    <a:cubicBezTo>
                      <a:pt x="7" y="0"/>
                      <a:pt x="7" y="0"/>
                      <a:pt x="7" y="0"/>
                    </a:cubicBezTo>
                    <a:cubicBezTo>
                      <a:pt x="7" y="1"/>
                      <a:pt x="6" y="0"/>
                      <a:pt x="6" y="0"/>
                    </a:cubicBezTo>
                    <a:cubicBezTo>
                      <a:pt x="6" y="0"/>
                      <a:pt x="6" y="0"/>
                      <a:pt x="6" y="0"/>
                    </a:cubicBezTo>
                    <a:cubicBezTo>
                      <a:pt x="6" y="0"/>
                      <a:pt x="6" y="0"/>
                      <a:pt x="6" y="0"/>
                    </a:cubicBezTo>
                    <a:cubicBezTo>
                      <a:pt x="6" y="0"/>
                      <a:pt x="6" y="0"/>
                      <a:pt x="6" y="0"/>
                    </a:cubicBezTo>
                    <a:close/>
                    <a:moveTo>
                      <a:pt x="12" y="10"/>
                    </a:moveTo>
                    <a:cubicBezTo>
                      <a:pt x="12" y="10"/>
                      <a:pt x="12" y="10"/>
                      <a:pt x="12"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2" y="10"/>
                      <a:pt x="12" y="10"/>
                    </a:cubicBezTo>
                    <a:cubicBezTo>
                      <a:pt x="12" y="10"/>
                      <a:pt x="12" y="10"/>
                      <a:pt x="12" y="10"/>
                    </a:cubicBezTo>
                    <a:close/>
                    <a:moveTo>
                      <a:pt x="7" y="9"/>
                    </a:moveTo>
                    <a:cubicBezTo>
                      <a:pt x="7" y="9"/>
                      <a:pt x="7" y="9"/>
                      <a:pt x="7" y="9"/>
                    </a:cubicBezTo>
                    <a:cubicBezTo>
                      <a:pt x="7" y="9"/>
                      <a:pt x="7" y="9"/>
                      <a:pt x="7" y="9"/>
                    </a:cubicBezTo>
                    <a:cubicBezTo>
                      <a:pt x="7" y="9"/>
                      <a:pt x="7" y="9"/>
                      <a:pt x="7" y="9"/>
                    </a:cubicBezTo>
                    <a:cubicBezTo>
                      <a:pt x="7" y="8"/>
                      <a:pt x="7" y="8"/>
                      <a:pt x="7" y="8"/>
                    </a:cubicBezTo>
                    <a:cubicBezTo>
                      <a:pt x="7" y="8"/>
                      <a:pt x="7" y="8"/>
                      <a:pt x="7" y="8"/>
                    </a:cubicBezTo>
                    <a:cubicBezTo>
                      <a:pt x="7" y="8"/>
                      <a:pt x="7" y="8"/>
                      <a:pt x="7" y="9"/>
                    </a:cubicBezTo>
                    <a:cubicBezTo>
                      <a:pt x="7" y="9"/>
                      <a:pt x="7" y="9"/>
                      <a:pt x="7" y="9"/>
                    </a:cubicBezTo>
                    <a:close/>
                    <a:moveTo>
                      <a:pt x="7" y="7"/>
                    </a:move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lose/>
                    <a:moveTo>
                      <a:pt x="10" y="7"/>
                    </a:moveTo>
                    <a:cubicBezTo>
                      <a:pt x="10" y="7"/>
                      <a:pt x="10" y="7"/>
                      <a:pt x="10" y="7"/>
                    </a:cubicBezTo>
                    <a:cubicBezTo>
                      <a:pt x="10" y="7"/>
                      <a:pt x="10" y="7"/>
                      <a:pt x="10" y="7"/>
                    </a:cubicBezTo>
                    <a:cubicBezTo>
                      <a:pt x="10" y="7"/>
                      <a:pt x="10" y="7"/>
                      <a:pt x="10" y="7"/>
                    </a:cubicBezTo>
                    <a:cubicBezTo>
                      <a:pt x="10" y="7"/>
                      <a:pt x="10" y="7"/>
                      <a:pt x="10" y="7"/>
                    </a:cubicBezTo>
                    <a:close/>
                    <a:moveTo>
                      <a:pt x="8" y="6"/>
                    </a:moveTo>
                    <a:cubicBezTo>
                      <a:pt x="8" y="6"/>
                      <a:pt x="8" y="6"/>
                      <a:pt x="8" y="6"/>
                    </a:cubicBezTo>
                    <a:cubicBezTo>
                      <a:pt x="8" y="6"/>
                      <a:pt x="8" y="6"/>
                      <a:pt x="8" y="6"/>
                    </a:cubicBezTo>
                    <a:cubicBezTo>
                      <a:pt x="8" y="6"/>
                      <a:pt x="8" y="6"/>
                      <a:pt x="8" y="6"/>
                    </a:cubicBezTo>
                    <a:close/>
                    <a:moveTo>
                      <a:pt x="14" y="14"/>
                    </a:moveTo>
                    <a:cubicBezTo>
                      <a:pt x="14" y="14"/>
                      <a:pt x="14" y="14"/>
                      <a:pt x="14" y="14"/>
                    </a:cubicBezTo>
                    <a:cubicBezTo>
                      <a:pt x="14" y="14"/>
                      <a:pt x="14" y="14"/>
                      <a:pt x="14" y="14"/>
                    </a:cubicBezTo>
                    <a:cubicBezTo>
                      <a:pt x="14" y="14"/>
                      <a:pt x="14" y="14"/>
                      <a:pt x="14" y="14"/>
                    </a:cubicBezTo>
                    <a:cubicBezTo>
                      <a:pt x="14" y="14"/>
                      <a:pt x="14" y="14"/>
                      <a:pt x="14" y="14"/>
                    </a:cubicBezTo>
                    <a:close/>
                    <a:moveTo>
                      <a:pt x="12" y="2"/>
                    </a:move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13" name="Freeform 679">
                <a:extLst>
                  <a:ext uri="{FF2B5EF4-FFF2-40B4-BE49-F238E27FC236}">
                    <a16:creationId xmlns:a16="http://schemas.microsoft.com/office/drawing/2014/main" id="{87B6BDE2-6B56-5E65-DBDE-B29CEA35318D}"/>
                  </a:ext>
                </a:extLst>
              </p:cNvPr>
              <p:cNvSpPr>
                <a:spLocks noEditPoints="1"/>
              </p:cNvSpPr>
              <p:nvPr/>
            </p:nvSpPr>
            <p:spPr bwMode="auto">
              <a:xfrm>
                <a:off x="3290888" y="4505325"/>
                <a:ext cx="395287" cy="341313"/>
              </a:xfrm>
              <a:custGeom>
                <a:avLst/>
                <a:gdLst>
                  <a:gd name="T0" fmla="*/ 44 w 95"/>
                  <a:gd name="T1" fmla="*/ 74 h 82"/>
                  <a:gd name="T2" fmla="*/ 42 w 95"/>
                  <a:gd name="T3" fmla="*/ 68 h 82"/>
                  <a:gd name="T4" fmla="*/ 42 w 95"/>
                  <a:gd name="T5" fmla="*/ 64 h 82"/>
                  <a:gd name="T6" fmla="*/ 39 w 95"/>
                  <a:gd name="T7" fmla="*/ 57 h 82"/>
                  <a:gd name="T8" fmla="*/ 39 w 95"/>
                  <a:gd name="T9" fmla="*/ 51 h 82"/>
                  <a:gd name="T10" fmla="*/ 42 w 95"/>
                  <a:gd name="T11" fmla="*/ 45 h 82"/>
                  <a:gd name="T12" fmla="*/ 39 w 95"/>
                  <a:gd name="T13" fmla="*/ 42 h 82"/>
                  <a:gd name="T14" fmla="*/ 30 w 95"/>
                  <a:gd name="T15" fmla="*/ 43 h 82"/>
                  <a:gd name="T16" fmla="*/ 22 w 95"/>
                  <a:gd name="T17" fmla="*/ 38 h 82"/>
                  <a:gd name="T18" fmla="*/ 16 w 95"/>
                  <a:gd name="T19" fmla="*/ 37 h 82"/>
                  <a:gd name="T20" fmla="*/ 9 w 95"/>
                  <a:gd name="T21" fmla="*/ 37 h 82"/>
                  <a:gd name="T22" fmla="*/ 7 w 95"/>
                  <a:gd name="T23" fmla="*/ 29 h 82"/>
                  <a:gd name="T24" fmla="*/ 2 w 95"/>
                  <a:gd name="T25" fmla="*/ 21 h 82"/>
                  <a:gd name="T26" fmla="*/ 3 w 95"/>
                  <a:gd name="T27" fmla="*/ 15 h 82"/>
                  <a:gd name="T28" fmla="*/ 9 w 95"/>
                  <a:gd name="T29" fmla="*/ 5 h 82"/>
                  <a:gd name="T30" fmla="*/ 10 w 95"/>
                  <a:gd name="T31" fmla="*/ 7 h 82"/>
                  <a:gd name="T32" fmla="*/ 10 w 95"/>
                  <a:gd name="T33" fmla="*/ 16 h 82"/>
                  <a:gd name="T34" fmla="*/ 13 w 95"/>
                  <a:gd name="T35" fmla="*/ 23 h 82"/>
                  <a:gd name="T36" fmla="*/ 16 w 95"/>
                  <a:gd name="T37" fmla="*/ 17 h 82"/>
                  <a:gd name="T38" fmla="*/ 13 w 95"/>
                  <a:gd name="T39" fmla="*/ 10 h 82"/>
                  <a:gd name="T40" fmla="*/ 22 w 95"/>
                  <a:gd name="T41" fmla="*/ 7 h 82"/>
                  <a:gd name="T42" fmla="*/ 25 w 95"/>
                  <a:gd name="T43" fmla="*/ 4 h 82"/>
                  <a:gd name="T44" fmla="*/ 23 w 95"/>
                  <a:gd name="T45" fmla="*/ 1 h 82"/>
                  <a:gd name="T46" fmla="*/ 29 w 95"/>
                  <a:gd name="T47" fmla="*/ 5 h 82"/>
                  <a:gd name="T48" fmla="*/ 36 w 95"/>
                  <a:gd name="T49" fmla="*/ 10 h 82"/>
                  <a:gd name="T50" fmla="*/ 42 w 95"/>
                  <a:gd name="T51" fmla="*/ 12 h 82"/>
                  <a:gd name="T52" fmla="*/ 51 w 95"/>
                  <a:gd name="T53" fmla="*/ 12 h 82"/>
                  <a:gd name="T54" fmla="*/ 60 w 95"/>
                  <a:gd name="T55" fmla="*/ 16 h 82"/>
                  <a:gd name="T56" fmla="*/ 67 w 95"/>
                  <a:gd name="T57" fmla="*/ 12 h 82"/>
                  <a:gd name="T58" fmla="*/ 67 w 95"/>
                  <a:gd name="T59" fmla="*/ 12 h 82"/>
                  <a:gd name="T60" fmla="*/ 75 w 95"/>
                  <a:gd name="T61" fmla="*/ 11 h 82"/>
                  <a:gd name="T62" fmla="*/ 79 w 95"/>
                  <a:gd name="T63" fmla="*/ 12 h 82"/>
                  <a:gd name="T64" fmla="*/ 74 w 95"/>
                  <a:gd name="T65" fmla="*/ 12 h 82"/>
                  <a:gd name="T66" fmla="*/ 77 w 95"/>
                  <a:gd name="T67" fmla="*/ 17 h 82"/>
                  <a:gd name="T68" fmla="*/ 83 w 95"/>
                  <a:gd name="T69" fmla="*/ 18 h 82"/>
                  <a:gd name="T70" fmla="*/ 87 w 95"/>
                  <a:gd name="T71" fmla="*/ 22 h 82"/>
                  <a:gd name="T72" fmla="*/ 89 w 95"/>
                  <a:gd name="T73" fmla="*/ 25 h 82"/>
                  <a:gd name="T74" fmla="*/ 91 w 95"/>
                  <a:gd name="T75" fmla="*/ 26 h 82"/>
                  <a:gd name="T76" fmla="*/ 94 w 95"/>
                  <a:gd name="T77" fmla="*/ 29 h 82"/>
                  <a:gd name="T78" fmla="*/ 90 w 95"/>
                  <a:gd name="T79" fmla="*/ 35 h 82"/>
                  <a:gd name="T80" fmla="*/ 91 w 95"/>
                  <a:gd name="T81" fmla="*/ 38 h 82"/>
                  <a:gd name="T82" fmla="*/ 86 w 95"/>
                  <a:gd name="T83" fmla="*/ 40 h 82"/>
                  <a:gd name="T84" fmla="*/ 90 w 95"/>
                  <a:gd name="T85" fmla="*/ 52 h 82"/>
                  <a:gd name="T86" fmla="*/ 87 w 95"/>
                  <a:gd name="T87" fmla="*/ 55 h 82"/>
                  <a:gd name="T88" fmla="*/ 83 w 95"/>
                  <a:gd name="T89" fmla="*/ 57 h 82"/>
                  <a:gd name="T90" fmla="*/ 78 w 95"/>
                  <a:gd name="T91" fmla="*/ 58 h 82"/>
                  <a:gd name="T92" fmla="*/ 75 w 95"/>
                  <a:gd name="T93" fmla="*/ 61 h 82"/>
                  <a:gd name="T94" fmla="*/ 72 w 95"/>
                  <a:gd name="T95" fmla="*/ 60 h 82"/>
                  <a:gd name="T96" fmla="*/ 68 w 95"/>
                  <a:gd name="T97" fmla="*/ 59 h 82"/>
                  <a:gd name="T98" fmla="*/ 61 w 95"/>
                  <a:gd name="T99" fmla="*/ 57 h 82"/>
                  <a:gd name="T100" fmla="*/ 65 w 95"/>
                  <a:gd name="T101" fmla="*/ 62 h 82"/>
                  <a:gd name="T102" fmla="*/ 66 w 95"/>
                  <a:gd name="T103" fmla="*/ 69 h 82"/>
                  <a:gd name="T104" fmla="*/ 69 w 95"/>
                  <a:gd name="T105" fmla="*/ 72 h 82"/>
                  <a:gd name="T106" fmla="*/ 63 w 95"/>
                  <a:gd name="T107" fmla="*/ 77 h 82"/>
                  <a:gd name="T108" fmla="*/ 60 w 95"/>
                  <a:gd name="T109" fmla="*/ 78 h 82"/>
                  <a:gd name="T110" fmla="*/ 57 w 95"/>
                  <a:gd name="T111" fmla="*/ 80 h 82"/>
                  <a:gd name="T112" fmla="*/ 55 w 95"/>
                  <a:gd name="T113" fmla="*/ 80 h 82"/>
                  <a:gd name="T114" fmla="*/ 67 w 95"/>
                  <a:gd name="T115" fmla="*/ 9 h 82"/>
                  <a:gd name="T116" fmla="*/ 66 w 95"/>
                  <a:gd name="T117" fmla="*/ 8 h 82"/>
                  <a:gd name="T118" fmla="*/ 64 w 95"/>
                  <a:gd name="T119" fmla="*/ 9 h 82"/>
                  <a:gd name="T120" fmla="*/ 64 w 95"/>
                  <a:gd name="T121" fmla="*/ 9 h 82"/>
                  <a:gd name="T122" fmla="*/ 66 w 95"/>
                  <a:gd name="T123" fmla="*/ 10 h 82"/>
                  <a:gd name="T124" fmla="*/ 67 w 95"/>
                  <a:gd name="T125" fmla="*/ 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 h="82">
                    <a:moveTo>
                      <a:pt x="49" y="82"/>
                    </a:moveTo>
                    <a:cubicBezTo>
                      <a:pt x="46" y="78"/>
                      <a:pt x="46" y="78"/>
                      <a:pt x="46" y="78"/>
                    </a:cubicBezTo>
                    <a:cubicBezTo>
                      <a:pt x="46" y="78"/>
                      <a:pt x="46" y="77"/>
                      <a:pt x="46" y="77"/>
                    </a:cubicBezTo>
                    <a:cubicBezTo>
                      <a:pt x="46" y="77"/>
                      <a:pt x="46" y="77"/>
                      <a:pt x="46" y="77"/>
                    </a:cubicBezTo>
                    <a:cubicBezTo>
                      <a:pt x="45" y="76"/>
                      <a:pt x="45" y="75"/>
                      <a:pt x="45" y="75"/>
                    </a:cubicBezTo>
                    <a:cubicBezTo>
                      <a:pt x="45" y="75"/>
                      <a:pt x="44" y="74"/>
                      <a:pt x="44" y="74"/>
                    </a:cubicBezTo>
                    <a:cubicBezTo>
                      <a:pt x="44" y="74"/>
                      <a:pt x="44" y="73"/>
                      <a:pt x="44" y="73"/>
                    </a:cubicBezTo>
                    <a:cubicBezTo>
                      <a:pt x="44" y="73"/>
                      <a:pt x="44" y="72"/>
                      <a:pt x="44" y="72"/>
                    </a:cubicBezTo>
                    <a:cubicBezTo>
                      <a:pt x="44" y="72"/>
                      <a:pt x="44" y="72"/>
                      <a:pt x="43" y="72"/>
                    </a:cubicBezTo>
                    <a:cubicBezTo>
                      <a:pt x="43" y="71"/>
                      <a:pt x="43" y="71"/>
                      <a:pt x="43" y="71"/>
                    </a:cubicBezTo>
                    <a:cubicBezTo>
                      <a:pt x="43" y="70"/>
                      <a:pt x="43" y="70"/>
                      <a:pt x="43" y="70"/>
                    </a:cubicBezTo>
                    <a:cubicBezTo>
                      <a:pt x="43" y="70"/>
                      <a:pt x="42" y="69"/>
                      <a:pt x="42" y="68"/>
                    </a:cubicBezTo>
                    <a:cubicBezTo>
                      <a:pt x="42" y="68"/>
                      <a:pt x="41" y="68"/>
                      <a:pt x="41" y="68"/>
                    </a:cubicBezTo>
                    <a:cubicBezTo>
                      <a:pt x="41" y="68"/>
                      <a:pt x="40" y="67"/>
                      <a:pt x="40" y="67"/>
                    </a:cubicBezTo>
                    <a:cubicBezTo>
                      <a:pt x="40" y="67"/>
                      <a:pt x="39" y="67"/>
                      <a:pt x="39" y="67"/>
                    </a:cubicBezTo>
                    <a:cubicBezTo>
                      <a:pt x="39" y="67"/>
                      <a:pt x="39" y="67"/>
                      <a:pt x="39" y="67"/>
                    </a:cubicBezTo>
                    <a:cubicBezTo>
                      <a:pt x="41" y="65"/>
                      <a:pt x="41" y="65"/>
                      <a:pt x="41" y="65"/>
                    </a:cubicBezTo>
                    <a:cubicBezTo>
                      <a:pt x="42" y="64"/>
                      <a:pt x="42" y="64"/>
                      <a:pt x="42" y="64"/>
                    </a:cubicBezTo>
                    <a:cubicBezTo>
                      <a:pt x="42" y="64"/>
                      <a:pt x="43" y="63"/>
                      <a:pt x="43" y="63"/>
                    </a:cubicBezTo>
                    <a:cubicBezTo>
                      <a:pt x="43" y="63"/>
                      <a:pt x="42" y="62"/>
                      <a:pt x="42" y="62"/>
                    </a:cubicBezTo>
                    <a:cubicBezTo>
                      <a:pt x="42" y="62"/>
                      <a:pt x="41" y="60"/>
                      <a:pt x="41" y="60"/>
                    </a:cubicBezTo>
                    <a:cubicBezTo>
                      <a:pt x="40" y="60"/>
                      <a:pt x="40" y="60"/>
                      <a:pt x="40" y="60"/>
                    </a:cubicBezTo>
                    <a:cubicBezTo>
                      <a:pt x="40" y="60"/>
                      <a:pt x="40" y="59"/>
                      <a:pt x="40" y="59"/>
                    </a:cubicBezTo>
                    <a:cubicBezTo>
                      <a:pt x="40" y="59"/>
                      <a:pt x="39" y="57"/>
                      <a:pt x="39" y="57"/>
                    </a:cubicBezTo>
                    <a:cubicBezTo>
                      <a:pt x="39" y="56"/>
                      <a:pt x="39" y="56"/>
                      <a:pt x="39" y="56"/>
                    </a:cubicBezTo>
                    <a:cubicBezTo>
                      <a:pt x="39" y="56"/>
                      <a:pt x="39" y="55"/>
                      <a:pt x="39" y="55"/>
                    </a:cubicBezTo>
                    <a:cubicBezTo>
                      <a:pt x="39" y="55"/>
                      <a:pt x="39" y="55"/>
                      <a:pt x="39" y="54"/>
                    </a:cubicBezTo>
                    <a:cubicBezTo>
                      <a:pt x="39" y="54"/>
                      <a:pt x="39" y="54"/>
                      <a:pt x="39" y="54"/>
                    </a:cubicBezTo>
                    <a:cubicBezTo>
                      <a:pt x="39" y="51"/>
                      <a:pt x="39" y="51"/>
                      <a:pt x="39" y="51"/>
                    </a:cubicBezTo>
                    <a:cubicBezTo>
                      <a:pt x="39" y="51"/>
                      <a:pt x="39" y="51"/>
                      <a:pt x="39" y="51"/>
                    </a:cubicBezTo>
                    <a:cubicBezTo>
                      <a:pt x="39" y="51"/>
                      <a:pt x="39" y="50"/>
                      <a:pt x="39" y="50"/>
                    </a:cubicBezTo>
                    <a:cubicBezTo>
                      <a:pt x="39" y="50"/>
                      <a:pt x="39" y="50"/>
                      <a:pt x="39" y="50"/>
                    </a:cubicBezTo>
                    <a:cubicBezTo>
                      <a:pt x="39" y="49"/>
                      <a:pt x="39" y="49"/>
                      <a:pt x="40" y="49"/>
                    </a:cubicBezTo>
                    <a:cubicBezTo>
                      <a:pt x="40" y="49"/>
                      <a:pt x="40" y="48"/>
                      <a:pt x="40" y="48"/>
                    </a:cubicBezTo>
                    <a:cubicBezTo>
                      <a:pt x="40" y="46"/>
                      <a:pt x="40" y="46"/>
                      <a:pt x="40" y="46"/>
                    </a:cubicBezTo>
                    <a:cubicBezTo>
                      <a:pt x="42" y="45"/>
                      <a:pt x="42" y="45"/>
                      <a:pt x="42" y="45"/>
                    </a:cubicBezTo>
                    <a:cubicBezTo>
                      <a:pt x="42" y="44"/>
                      <a:pt x="42" y="44"/>
                      <a:pt x="42" y="44"/>
                    </a:cubicBezTo>
                    <a:cubicBezTo>
                      <a:pt x="41" y="43"/>
                      <a:pt x="41" y="43"/>
                      <a:pt x="41" y="43"/>
                    </a:cubicBezTo>
                    <a:cubicBezTo>
                      <a:pt x="41" y="43"/>
                      <a:pt x="41" y="43"/>
                      <a:pt x="41" y="43"/>
                    </a:cubicBezTo>
                    <a:cubicBezTo>
                      <a:pt x="41" y="43"/>
                      <a:pt x="40" y="43"/>
                      <a:pt x="40" y="43"/>
                    </a:cubicBezTo>
                    <a:cubicBezTo>
                      <a:pt x="40" y="43"/>
                      <a:pt x="40" y="42"/>
                      <a:pt x="40" y="42"/>
                    </a:cubicBezTo>
                    <a:cubicBezTo>
                      <a:pt x="39" y="42"/>
                      <a:pt x="39" y="42"/>
                      <a:pt x="39" y="42"/>
                    </a:cubicBezTo>
                    <a:cubicBezTo>
                      <a:pt x="39" y="42"/>
                      <a:pt x="38" y="43"/>
                      <a:pt x="38" y="43"/>
                    </a:cubicBezTo>
                    <a:cubicBezTo>
                      <a:pt x="37" y="43"/>
                      <a:pt x="35" y="44"/>
                      <a:pt x="35" y="44"/>
                    </a:cubicBezTo>
                    <a:cubicBezTo>
                      <a:pt x="35" y="44"/>
                      <a:pt x="34" y="44"/>
                      <a:pt x="34" y="44"/>
                    </a:cubicBezTo>
                    <a:cubicBezTo>
                      <a:pt x="34" y="44"/>
                      <a:pt x="32" y="44"/>
                      <a:pt x="32" y="44"/>
                    </a:cubicBezTo>
                    <a:cubicBezTo>
                      <a:pt x="32" y="44"/>
                      <a:pt x="31" y="43"/>
                      <a:pt x="31" y="43"/>
                    </a:cubicBezTo>
                    <a:cubicBezTo>
                      <a:pt x="30" y="43"/>
                      <a:pt x="30" y="43"/>
                      <a:pt x="30" y="43"/>
                    </a:cubicBezTo>
                    <a:cubicBezTo>
                      <a:pt x="30" y="43"/>
                      <a:pt x="29" y="44"/>
                      <a:pt x="29" y="44"/>
                    </a:cubicBezTo>
                    <a:cubicBezTo>
                      <a:pt x="29" y="44"/>
                      <a:pt x="29" y="44"/>
                      <a:pt x="29" y="44"/>
                    </a:cubicBezTo>
                    <a:cubicBezTo>
                      <a:pt x="28" y="44"/>
                      <a:pt x="28" y="44"/>
                      <a:pt x="28" y="44"/>
                    </a:cubicBezTo>
                    <a:cubicBezTo>
                      <a:pt x="28" y="44"/>
                      <a:pt x="28" y="44"/>
                      <a:pt x="28" y="44"/>
                    </a:cubicBezTo>
                    <a:cubicBezTo>
                      <a:pt x="23" y="38"/>
                      <a:pt x="23" y="38"/>
                      <a:pt x="23" y="38"/>
                    </a:cubicBezTo>
                    <a:cubicBezTo>
                      <a:pt x="22" y="38"/>
                      <a:pt x="22" y="38"/>
                      <a:pt x="22" y="38"/>
                    </a:cubicBezTo>
                    <a:cubicBezTo>
                      <a:pt x="21" y="38"/>
                      <a:pt x="21" y="38"/>
                      <a:pt x="21" y="38"/>
                    </a:cubicBezTo>
                    <a:cubicBezTo>
                      <a:pt x="19" y="37"/>
                      <a:pt x="19" y="37"/>
                      <a:pt x="19" y="37"/>
                    </a:cubicBezTo>
                    <a:cubicBezTo>
                      <a:pt x="18" y="37"/>
                      <a:pt x="18" y="37"/>
                      <a:pt x="18" y="37"/>
                    </a:cubicBezTo>
                    <a:cubicBezTo>
                      <a:pt x="17" y="38"/>
                      <a:pt x="17" y="38"/>
                      <a:pt x="17" y="38"/>
                    </a:cubicBezTo>
                    <a:cubicBezTo>
                      <a:pt x="16" y="38"/>
                      <a:pt x="16" y="38"/>
                      <a:pt x="16" y="38"/>
                    </a:cubicBezTo>
                    <a:cubicBezTo>
                      <a:pt x="16" y="37"/>
                      <a:pt x="16" y="37"/>
                      <a:pt x="16" y="37"/>
                    </a:cubicBezTo>
                    <a:cubicBezTo>
                      <a:pt x="12" y="37"/>
                      <a:pt x="12" y="37"/>
                      <a:pt x="12" y="37"/>
                    </a:cubicBezTo>
                    <a:cubicBezTo>
                      <a:pt x="12" y="37"/>
                      <a:pt x="11" y="37"/>
                      <a:pt x="11" y="37"/>
                    </a:cubicBezTo>
                    <a:cubicBezTo>
                      <a:pt x="11" y="37"/>
                      <a:pt x="11" y="37"/>
                      <a:pt x="11" y="37"/>
                    </a:cubicBezTo>
                    <a:cubicBezTo>
                      <a:pt x="10" y="37"/>
                      <a:pt x="10" y="37"/>
                      <a:pt x="10" y="37"/>
                    </a:cubicBezTo>
                    <a:cubicBezTo>
                      <a:pt x="9" y="37"/>
                      <a:pt x="9" y="37"/>
                      <a:pt x="9" y="37"/>
                    </a:cubicBezTo>
                    <a:cubicBezTo>
                      <a:pt x="9" y="37"/>
                      <a:pt x="9" y="37"/>
                      <a:pt x="9" y="37"/>
                    </a:cubicBezTo>
                    <a:cubicBezTo>
                      <a:pt x="9" y="36"/>
                      <a:pt x="8" y="35"/>
                      <a:pt x="8" y="35"/>
                    </a:cubicBezTo>
                    <a:cubicBezTo>
                      <a:pt x="7" y="35"/>
                      <a:pt x="7" y="35"/>
                      <a:pt x="7" y="35"/>
                    </a:cubicBezTo>
                    <a:cubicBezTo>
                      <a:pt x="7" y="35"/>
                      <a:pt x="6" y="34"/>
                      <a:pt x="6" y="34"/>
                    </a:cubicBezTo>
                    <a:cubicBezTo>
                      <a:pt x="6" y="33"/>
                      <a:pt x="6" y="31"/>
                      <a:pt x="6" y="31"/>
                    </a:cubicBezTo>
                    <a:cubicBezTo>
                      <a:pt x="6" y="31"/>
                      <a:pt x="7" y="30"/>
                      <a:pt x="7" y="30"/>
                    </a:cubicBezTo>
                    <a:cubicBezTo>
                      <a:pt x="7" y="30"/>
                      <a:pt x="7" y="29"/>
                      <a:pt x="7" y="29"/>
                    </a:cubicBezTo>
                    <a:cubicBezTo>
                      <a:pt x="7" y="29"/>
                      <a:pt x="7" y="28"/>
                      <a:pt x="6" y="28"/>
                    </a:cubicBezTo>
                    <a:cubicBezTo>
                      <a:pt x="6" y="28"/>
                      <a:pt x="5" y="26"/>
                      <a:pt x="5" y="26"/>
                    </a:cubicBezTo>
                    <a:cubicBezTo>
                      <a:pt x="5" y="26"/>
                      <a:pt x="5" y="25"/>
                      <a:pt x="5" y="25"/>
                    </a:cubicBezTo>
                    <a:cubicBezTo>
                      <a:pt x="5" y="24"/>
                      <a:pt x="4" y="23"/>
                      <a:pt x="4" y="23"/>
                    </a:cubicBezTo>
                    <a:cubicBezTo>
                      <a:pt x="3" y="23"/>
                      <a:pt x="3" y="23"/>
                      <a:pt x="3" y="23"/>
                    </a:cubicBezTo>
                    <a:cubicBezTo>
                      <a:pt x="2" y="21"/>
                      <a:pt x="2" y="21"/>
                      <a:pt x="2" y="21"/>
                    </a:cubicBezTo>
                    <a:cubicBezTo>
                      <a:pt x="1" y="22"/>
                      <a:pt x="1" y="22"/>
                      <a:pt x="1" y="22"/>
                    </a:cubicBezTo>
                    <a:cubicBezTo>
                      <a:pt x="0" y="22"/>
                      <a:pt x="0" y="22"/>
                      <a:pt x="0" y="22"/>
                    </a:cubicBezTo>
                    <a:cubicBezTo>
                      <a:pt x="0" y="22"/>
                      <a:pt x="3" y="18"/>
                      <a:pt x="3" y="18"/>
                    </a:cubicBezTo>
                    <a:cubicBezTo>
                      <a:pt x="3" y="17"/>
                      <a:pt x="3" y="17"/>
                      <a:pt x="3" y="17"/>
                    </a:cubicBezTo>
                    <a:cubicBezTo>
                      <a:pt x="3" y="17"/>
                      <a:pt x="2" y="17"/>
                      <a:pt x="2" y="16"/>
                    </a:cubicBezTo>
                    <a:cubicBezTo>
                      <a:pt x="2" y="16"/>
                      <a:pt x="3" y="16"/>
                      <a:pt x="3" y="15"/>
                    </a:cubicBezTo>
                    <a:cubicBezTo>
                      <a:pt x="3" y="15"/>
                      <a:pt x="3" y="14"/>
                      <a:pt x="3" y="14"/>
                    </a:cubicBezTo>
                    <a:cubicBezTo>
                      <a:pt x="3" y="14"/>
                      <a:pt x="3" y="13"/>
                      <a:pt x="3" y="13"/>
                    </a:cubicBezTo>
                    <a:cubicBezTo>
                      <a:pt x="3" y="13"/>
                      <a:pt x="6" y="8"/>
                      <a:pt x="6" y="8"/>
                    </a:cubicBezTo>
                    <a:cubicBezTo>
                      <a:pt x="6" y="8"/>
                      <a:pt x="7" y="8"/>
                      <a:pt x="7" y="8"/>
                    </a:cubicBezTo>
                    <a:cubicBezTo>
                      <a:pt x="8" y="8"/>
                      <a:pt x="8" y="7"/>
                      <a:pt x="8" y="7"/>
                    </a:cubicBezTo>
                    <a:cubicBezTo>
                      <a:pt x="9" y="5"/>
                      <a:pt x="9" y="5"/>
                      <a:pt x="9" y="5"/>
                    </a:cubicBezTo>
                    <a:cubicBezTo>
                      <a:pt x="10" y="4"/>
                      <a:pt x="10" y="4"/>
                      <a:pt x="10" y="4"/>
                    </a:cubicBezTo>
                    <a:cubicBezTo>
                      <a:pt x="14" y="3"/>
                      <a:pt x="14" y="3"/>
                      <a:pt x="14" y="3"/>
                    </a:cubicBezTo>
                    <a:cubicBezTo>
                      <a:pt x="14" y="3"/>
                      <a:pt x="14" y="4"/>
                      <a:pt x="14" y="4"/>
                    </a:cubicBezTo>
                    <a:cubicBezTo>
                      <a:pt x="13" y="4"/>
                      <a:pt x="11" y="4"/>
                      <a:pt x="11" y="5"/>
                    </a:cubicBezTo>
                    <a:cubicBezTo>
                      <a:pt x="10" y="5"/>
                      <a:pt x="10" y="5"/>
                      <a:pt x="10" y="5"/>
                    </a:cubicBezTo>
                    <a:cubicBezTo>
                      <a:pt x="10" y="5"/>
                      <a:pt x="10" y="6"/>
                      <a:pt x="10" y="7"/>
                    </a:cubicBezTo>
                    <a:cubicBezTo>
                      <a:pt x="10" y="7"/>
                      <a:pt x="10" y="8"/>
                      <a:pt x="11" y="8"/>
                    </a:cubicBezTo>
                    <a:cubicBezTo>
                      <a:pt x="11" y="8"/>
                      <a:pt x="11" y="10"/>
                      <a:pt x="12" y="10"/>
                    </a:cubicBezTo>
                    <a:cubicBezTo>
                      <a:pt x="12" y="10"/>
                      <a:pt x="12" y="11"/>
                      <a:pt x="12" y="11"/>
                    </a:cubicBezTo>
                    <a:cubicBezTo>
                      <a:pt x="12" y="11"/>
                      <a:pt x="12" y="13"/>
                      <a:pt x="12" y="13"/>
                    </a:cubicBezTo>
                    <a:cubicBezTo>
                      <a:pt x="12" y="13"/>
                      <a:pt x="11" y="14"/>
                      <a:pt x="11" y="15"/>
                    </a:cubicBezTo>
                    <a:cubicBezTo>
                      <a:pt x="10" y="15"/>
                      <a:pt x="10" y="15"/>
                      <a:pt x="10" y="16"/>
                    </a:cubicBezTo>
                    <a:cubicBezTo>
                      <a:pt x="9" y="16"/>
                      <a:pt x="9" y="17"/>
                      <a:pt x="9" y="17"/>
                    </a:cubicBezTo>
                    <a:cubicBezTo>
                      <a:pt x="8" y="18"/>
                      <a:pt x="9" y="18"/>
                      <a:pt x="9" y="18"/>
                    </a:cubicBezTo>
                    <a:cubicBezTo>
                      <a:pt x="10" y="19"/>
                      <a:pt x="10" y="19"/>
                      <a:pt x="10" y="20"/>
                    </a:cubicBezTo>
                    <a:cubicBezTo>
                      <a:pt x="11" y="20"/>
                      <a:pt x="11" y="21"/>
                      <a:pt x="11" y="21"/>
                    </a:cubicBezTo>
                    <a:cubicBezTo>
                      <a:pt x="11" y="22"/>
                      <a:pt x="11" y="23"/>
                      <a:pt x="12" y="23"/>
                    </a:cubicBezTo>
                    <a:cubicBezTo>
                      <a:pt x="12" y="23"/>
                      <a:pt x="13" y="23"/>
                      <a:pt x="13" y="23"/>
                    </a:cubicBezTo>
                    <a:cubicBezTo>
                      <a:pt x="14" y="23"/>
                      <a:pt x="15" y="23"/>
                      <a:pt x="15" y="22"/>
                    </a:cubicBezTo>
                    <a:cubicBezTo>
                      <a:pt x="15" y="22"/>
                      <a:pt x="16" y="21"/>
                      <a:pt x="16" y="21"/>
                    </a:cubicBezTo>
                    <a:cubicBezTo>
                      <a:pt x="16" y="21"/>
                      <a:pt x="16" y="21"/>
                      <a:pt x="16" y="21"/>
                    </a:cubicBezTo>
                    <a:cubicBezTo>
                      <a:pt x="16" y="20"/>
                      <a:pt x="16" y="19"/>
                      <a:pt x="16" y="19"/>
                    </a:cubicBezTo>
                    <a:cubicBezTo>
                      <a:pt x="16" y="19"/>
                      <a:pt x="16" y="18"/>
                      <a:pt x="16" y="18"/>
                    </a:cubicBezTo>
                    <a:cubicBezTo>
                      <a:pt x="16" y="18"/>
                      <a:pt x="16" y="18"/>
                      <a:pt x="16" y="17"/>
                    </a:cubicBezTo>
                    <a:cubicBezTo>
                      <a:pt x="16" y="17"/>
                      <a:pt x="15" y="16"/>
                      <a:pt x="15" y="16"/>
                    </a:cubicBezTo>
                    <a:cubicBezTo>
                      <a:pt x="15" y="16"/>
                      <a:pt x="15" y="16"/>
                      <a:pt x="15" y="15"/>
                    </a:cubicBezTo>
                    <a:cubicBezTo>
                      <a:pt x="15" y="15"/>
                      <a:pt x="14" y="15"/>
                      <a:pt x="14" y="15"/>
                    </a:cubicBezTo>
                    <a:cubicBezTo>
                      <a:pt x="14" y="14"/>
                      <a:pt x="13" y="13"/>
                      <a:pt x="13" y="13"/>
                    </a:cubicBezTo>
                    <a:cubicBezTo>
                      <a:pt x="13" y="12"/>
                      <a:pt x="13" y="11"/>
                      <a:pt x="13" y="11"/>
                    </a:cubicBezTo>
                    <a:cubicBezTo>
                      <a:pt x="13" y="11"/>
                      <a:pt x="13" y="10"/>
                      <a:pt x="13" y="10"/>
                    </a:cubicBezTo>
                    <a:cubicBezTo>
                      <a:pt x="13" y="10"/>
                      <a:pt x="13" y="10"/>
                      <a:pt x="14" y="10"/>
                    </a:cubicBezTo>
                    <a:cubicBezTo>
                      <a:pt x="14" y="10"/>
                      <a:pt x="15" y="9"/>
                      <a:pt x="15" y="9"/>
                    </a:cubicBezTo>
                    <a:cubicBezTo>
                      <a:pt x="15" y="9"/>
                      <a:pt x="16" y="9"/>
                      <a:pt x="17" y="8"/>
                    </a:cubicBezTo>
                    <a:cubicBezTo>
                      <a:pt x="17" y="8"/>
                      <a:pt x="19" y="7"/>
                      <a:pt x="19" y="7"/>
                    </a:cubicBezTo>
                    <a:cubicBezTo>
                      <a:pt x="19" y="7"/>
                      <a:pt x="20" y="7"/>
                      <a:pt x="20" y="7"/>
                    </a:cubicBezTo>
                    <a:cubicBezTo>
                      <a:pt x="20" y="7"/>
                      <a:pt x="21" y="7"/>
                      <a:pt x="22" y="7"/>
                    </a:cubicBezTo>
                    <a:cubicBezTo>
                      <a:pt x="22" y="7"/>
                      <a:pt x="22" y="6"/>
                      <a:pt x="23" y="6"/>
                    </a:cubicBezTo>
                    <a:cubicBezTo>
                      <a:pt x="23" y="6"/>
                      <a:pt x="23" y="6"/>
                      <a:pt x="23" y="6"/>
                    </a:cubicBezTo>
                    <a:cubicBezTo>
                      <a:pt x="24" y="6"/>
                      <a:pt x="24" y="6"/>
                      <a:pt x="25" y="6"/>
                    </a:cubicBezTo>
                    <a:cubicBezTo>
                      <a:pt x="25" y="6"/>
                      <a:pt x="25" y="6"/>
                      <a:pt x="25" y="5"/>
                    </a:cubicBezTo>
                    <a:cubicBezTo>
                      <a:pt x="26" y="5"/>
                      <a:pt x="25" y="5"/>
                      <a:pt x="25" y="5"/>
                    </a:cubicBezTo>
                    <a:cubicBezTo>
                      <a:pt x="25" y="5"/>
                      <a:pt x="25" y="4"/>
                      <a:pt x="25" y="4"/>
                    </a:cubicBezTo>
                    <a:cubicBezTo>
                      <a:pt x="24" y="4"/>
                      <a:pt x="24" y="4"/>
                      <a:pt x="24" y="4"/>
                    </a:cubicBezTo>
                    <a:cubicBezTo>
                      <a:pt x="24" y="4"/>
                      <a:pt x="22" y="5"/>
                      <a:pt x="22" y="5"/>
                    </a:cubicBezTo>
                    <a:cubicBezTo>
                      <a:pt x="22" y="5"/>
                      <a:pt x="22" y="4"/>
                      <a:pt x="22" y="4"/>
                    </a:cubicBezTo>
                    <a:cubicBezTo>
                      <a:pt x="22" y="4"/>
                      <a:pt x="22" y="3"/>
                      <a:pt x="22" y="3"/>
                    </a:cubicBezTo>
                    <a:cubicBezTo>
                      <a:pt x="22" y="3"/>
                      <a:pt x="21" y="2"/>
                      <a:pt x="21" y="2"/>
                    </a:cubicBezTo>
                    <a:cubicBezTo>
                      <a:pt x="21" y="2"/>
                      <a:pt x="22" y="1"/>
                      <a:pt x="23" y="1"/>
                    </a:cubicBezTo>
                    <a:cubicBezTo>
                      <a:pt x="23" y="0"/>
                      <a:pt x="24" y="1"/>
                      <a:pt x="24" y="1"/>
                    </a:cubicBezTo>
                    <a:cubicBezTo>
                      <a:pt x="25" y="1"/>
                      <a:pt x="25" y="1"/>
                      <a:pt x="25" y="2"/>
                    </a:cubicBezTo>
                    <a:cubicBezTo>
                      <a:pt x="25" y="2"/>
                      <a:pt x="25" y="3"/>
                      <a:pt x="25" y="3"/>
                    </a:cubicBezTo>
                    <a:cubicBezTo>
                      <a:pt x="25" y="3"/>
                      <a:pt x="25" y="4"/>
                      <a:pt x="25" y="4"/>
                    </a:cubicBezTo>
                    <a:cubicBezTo>
                      <a:pt x="26" y="5"/>
                      <a:pt x="26" y="5"/>
                      <a:pt x="26" y="5"/>
                    </a:cubicBezTo>
                    <a:cubicBezTo>
                      <a:pt x="26" y="5"/>
                      <a:pt x="28" y="5"/>
                      <a:pt x="29" y="5"/>
                    </a:cubicBezTo>
                    <a:cubicBezTo>
                      <a:pt x="30" y="5"/>
                      <a:pt x="30" y="6"/>
                      <a:pt x="30" y="6"/>
                    </a:cubicBezTo>
                    <a:cubicBezTo>
                      <a:pt x="30" y="6"/>
                      <a:pt x="32" y="6"/>
                      <a:pt x="32" y="6"/>
                    </a:cubicBezTo>
                    <a:cubicBezTo>
                      <a:pt x="32" y="6"/>
                      <a:pt x="33" y="7"/>
                      <a:pt x="33" y="7"/>
                    </a:cubicBezTo>
                    <a:cubicBezTo>
                      <a:pt x="34" y="7"/>
                      <a:pt x="35" y="8"/>
                      <a:pt x="35" y="8"/>
                    </a:cubicBezTo>
                    <a:cubicBezTo>
                      <a:pt x="35" y="8"/>
                      <a:pt x="35" y="9"/>
                      <a:pt x="36" y="9"/>
                    </a:cubicBezTo>
                    <a:cubicBezTo>
                      <a:pt x="36" y="9"/>
                      <a:pt x="36" y="10"/>
                      <a:pt x="36" y="10"/>
                    </a:cubicBezTo>
                    <a:cubicBezTo>
                      <a:pt x="36" y="10"/>
                      <a:pt x="36" y="11"/>
                      <a:pt x="36" y="11"/>
                    </a:cubicBezTo>
                    <a:cubicBezTo>
                      <a:pt x="36" y="11"/>
                      <a:pt x="36" y="12"/>
                      <a:pt x="36" y="12"/>
                    </a:cubicBezTo>
                    <a:cubicBezTo>
                      <a:pt x="36" y="13"/>
                      <a:pt x="37" y="13"/>
                      <a:pt x="38" y="13"/>
                    </a:cubicBezTo>
                    <a:cubicBezTo>
                      <a:pt x="38" y="13"/>
                      <a:pt x="39" y="13"/>
                      <a:pt x="39" y="13"/>
                    </a:cubicBezTo>
                    <a:cubicBezTo>
                      <a:pt x="39" y="13"/>
                      <a:pt x="41" y="12"/>
                      <a:pt x="41" y="12"/>
                    </a:cubicBezTo>
                    <a:cubicBezTo>
                      <a:pt x="42" y="12"/>
                      <a:pt x="42" y="12"/>
                      <a:pt x="42" y="12"/>
                    </a:cubicBezTo>
                    <a:cubicBezTo>
                      <a:pt x="43" y="12"/>
                      <a:pt x="44" y="12"/>
                      <a:pt x="44" y="12"/>
                    </a:cubicBezTo>
                    <a:cubicBezTo>
                      <a:pt x="44" y="12"/>
                      <a:pt x="45" y="12"/>
                      <a:pt x="45" y="12"/>
                    </a:cubicBezTo>
                    <a:cubicBezTo>
                      <a:pt x="45" y="12"/>
                      <a:pt x="45" y="12"/>
                      <a:pt x="46" y="12"/>
                    </a:cubicBezTo>
                    <a:cubicBezTo>
                      <a:pt x="46" y="12"/>
                      <a:pt x="46" y="12"/>
                      <a:pt x="46" y="12"/>
                    </a:cubicBezTo>
                    <a:cubicBezTo>
                      <a:pt x="47" y="12"/>
                      <a:pt x="48" y="12"/>
                      <a:pt x="48" y="12"/>
                    </a:cubicBezTo>
                    <a:cubicBezTo>
                      <a:pt x="49" y="12"/>
                      <a:pt x="51" y="12"/>
                      <a:pt x="51" y="12"/>
                    </a:cubicBezTo>
                    <a:cubicBezTo>
                      <a:pt x="51" y="12"/>
                      <a:pt x="51" y="12"/>
                      <a:pt x="51" y="13"/>
                    </a:cubicBezTo>
                    <a:cubicBezTo>
                      <a:pt x="51" y="13"/>
                      <a:pt x="51" y="13"/>
                      <a:pt x="51" y="13"/>
                    </a:cubicBezTo>
                    <a:cubicBezTo>
                      <a:pt x="52" y="13"/>
                      <a:pt x="53" y="14"/>
                      <a:pt x="53" y="14"/>
                    </a:cubicBezTo>
                    <a:cubicBezTo>
                      <a:pt x="54" y="15"/>
                      <a:pt x="55" y="15"/>
                      <a:pt x="55" y="15"/>
                    </a:cubicBezTo>
                    <a:cubicBezTo>
                      <a:pt x="56" y="15"/>
                      <a:pt x="57" y="15"/>
                      <a:pt x="58" y="16"/>
                    </a:cubicBezTo>
                    <a:cubicBezTo>
                      <a:pt x="58" y="16"/>
                      <a:pt x="59" y="16"/>
                      <a:pt x="60" y="16"/>
                    </a:cubicBezTo>
                    <a:cubicBezTo>
                      <a:pt x="60" y="16"/>
                      <a:pt x="61" y="15"/>
                      <a:pt x="61" y="15"/>
                    </a:cubicBezTo>
                    <a:cubicBezTo>
                      <a:pt x="61" y="15"/>
                      <a:pt x="62" y="14"/>
                      <a:pt x="62" y="14"/>
                    </a:cubicBezTo>
                    <a:cubicBezTo>
                      <a:pt x="62" y="14"/>
                      <a:pt x="63" y="14"/>
                      <a:pt x="63" y="14"/>
                    </a:cubicBezTo>
                    <a:cubicBezTo>
                      <a:pt x="64" y="13"/>
                      <a:pt x="64" y="13"/>
                      <a:pt x="64" y="13"/>
                    </a:cubicBezTo>
                    <a:cubicBezTo>
                      <a:pt x="65" y="12"/>
                      <a:pt x="65" y="13"/>
                      <a:pt x="66" y="13"/>
                    </a:cubicBezTo>
                    <a:cubicBezTo>
                      <a:pt x="67" y="13"/>
                      <a:pt x="67" y="13"/>
                      <a:pt x="67" y="12"/>
                    </a:cubicBezTo>
                    <a:cubicBezTo>
                      <a:pt x="67" y="12"/>
                      <a:pt x="67" y="12"/>
                      <a:pt x="66" y="12"/>
                    </a:cubicBezTo>
                    <a:cubicBezTo>
                      <a:pt x="66" y="12"/>
                      <a:pt x="65" y="12"/>
                      <a:pt x="65" y="12"/>
                    </a:cubicBezTo>
                    <a:cubicBezTo>
                      <a:pt x="65" y="12"/>
                      <a:pt x="64" y="12"/>
                      <a:pt x="64" y="12"/>
                    </a:cubicBezTo>
                    <a:cubicBezTo>
                      <a:pt x="64" y="12"/>
                      <a:pt x="64" y="12"/>
                      <a:pt x="65" y="12"/>
                    </a:cubicBezTo>
                    <a:cubicBezTo>
                      <a:pt x="65" y="12"/>
                      <a:pt x="65" y="12"/>
                      <a:pt x="65" y="12"/>
                    </a:cubicBezTo>
                    <a:cubicBezTo>
                      <a:pt x="66" y="12"/>
                      <a:pt x="66" y="12"/>
                      <a:pt x="67" y="12"/>
                    </a:cubicBezTo>
                    <a:cubicBezTo>
                      <a:pt x="67" y="11"/>
                      <a:pt x="67" y="11"/>
                      <a:pt x="68" y="11"/>
                    </a:cubicBezTo>
                    <a:cubicBezTo>
                      <a:pt x="68" y="11"/>
                      <a:pt x="69" y="12"/>
                      <a:pt x="69" y="12"/>
                    </a:cubicBezTo>
                    <a:cubicBezTo>
                      <a:pt x="69" y="12"/>
                      <a:pt x="70" y="11"/>
                      <a:pt x="71" y="11"/>
                    </a:cubicBezTo>
                    <a:cubicBezTo>
                      <a:pt x="71" y="11"/>
                      <a:pt x="72" y="11"/>
                      <a:pt x="72" y="11"/>
                    </a:cubicBezTo>
                    <a:cubicBezTo>
                      <a:pt x="72" y="11"/>
                      <a:pt x="73" y="11"/>
                      <a:pt x="74" y="11"/>
                    </a:cubicBezTo>
                    <a:cubicBezTo>
                      <a:pt x="74" y="11"/>
                      <a:pt x="75" y="11"/>
                      <a:pt x="75" y="11"/>
                    </a:cubicBezTo>
                    <a:cubicBezTo>
                      <a:pt x="75" y="11"/>
                      <a:pt x="76" y="11"/>
                      <a:pt x="76" y="11"/>
                    </a:cubicBezTo>
                    <a:cubicBezTo>
                      <a:pt x="76" y="11"/>
                      <a:pt x="77" y="11"/>
                      <a:pt x="77" y="11"/>
                    </a:cubicBezTo>
                    <a:cubicBezTo>
                      <a:pt x="77" y="12"/>
                      <a:pt x="78" y="11"/>
                      <a:pt x="79" y="11"/>
                    </a:cubicBezTo>
                    <a:cubicBezTo>
                      <a:pt x="79" y="11"/>
                      <a:pt x="80" y="11"/>
                      <a:pt x="81" y="11"/>
                    </a:cubicBezTo>
                    <a:cubicBezTo>
                      <a:pt x="81" y="11"/>
                      <a:pt x="81" y="12"/>
                      <a:pt x="81" y="12"/>
                    </a:cubicBezTo>
                    <a:cubicBezTo>
                      <a:pt x="81" y="12"/>
                      <a:pt x="80" y="12"/>
                      <a:pt x="79" y="12"/>
                    </a:cubicBezTo>
                    <a:cubicBezTo>
                      <a:pt x="79" y="12"/>
                      <a:pt x="79" y="12"/>
                      <a:pt x="78" y="12"/>
                    </a:cubicBezTo>
                    <a:cubicBezTo>
                      <a:pt x="78" y="12"/>
                      <a:pt x="78" y="12"/>
                      <a:pt x="77" y="12"/>
                    </a:cubicBezTo>
                    <a:cubicBezTo>
                      <a:pt x="77" y="12"/>
                      <a:pt x="76" y="12"/>
                      <a:pt x="76" y="12"/>
                    </a:cubicBezTo>
                    <a:cubicBezTo>
                      <a:pt x="76" y="12"/>
                      <a:pt x="76" y="12"/>
                      <a:pt x="76" y="12"/>
                    </a:cubicBezTo>
                    <a:cubicBezTo>
                      <a:pt x="75" y="12"/>
                      <a:pt x="75" y="12"/>
                      <a:pt x="75" y="12"/>
                    </a:cubicBezTo>
                    <a:cubicBezTo>
                      <a:pt x="75" y="12"/>
                      <a:pt x="74" y="12"/>
                      <a:pt x="74" y="12"/>
                    </a:cubicBezTo>
                    <a:cubicBezTo>
                      <a:pt x="74" y="13"/>
                      <a:pt x="74" y="13"/>
                      <a:pt x="74" y="13"/>
                    </a:cubicBezTo>
                    <a:cubicBezTo>
                      <a:pt x="74" y="13"/>
                      <a:pt x="75" y="13"/>
                      <a:pt x="75" y="13"/>
                    </a:cubicBezTo>
                    <a:cubicBezTo>
                      <a:pt x="76" y="13"/>
                      <a:pt x="75" y="15"/>
                      <a:pt x="75" y="15"/>
                    </a:cubicBezTo>
                    <a:cubicBezTo>
                      <a:pt x="75" y="15"/>
                      <a:pt x="76" y="15"/>
                      <a:pt x="77" y="15"/>
                    </a:cubicBezTo>
                    <a:cubicBezTo>
                      <a:pt x="77" y="15"/>
                      <a:pt x="77" y="16"/>
                      <a:pt x="77" y="16"/>
                    </a:cubicBezTo>
                    <a:cubicBezTo>
                      <a:pt x="77" y="16"/>
                      <a:pt x="77" y="17"/>
                      <a:pt x="77" y="17"/>
                    </a:cubicBezTo>
                    <a:cubicBezTo>
                      <a:pt x="77" y="17"/>
                      <a:pt x="78" y="17"/>
                      <a:pt x="78" y="17"/>
                    </a:cubicBezTo>
                    <a:cubicBezTo>
                      <a:pt x="78" y="16"/>
                      <a:pt x="78" y="16"/>
                      <a:pt x="78" y="16"/>
                    </a:cubicBezTo>
                    <a:cubicBezTo>
                      <a:pt x="78" y="16"/>
                      <a:pt x="79" y="16"/>
                      <a:pt x="79" y="16"/>
                    </a:cubicBezTo>
                    <a:cubicBezTo>
                      <a:pt x="80" y="16"/>
                      <a:pt x="80" y="17"/>
                      <a:pt x="80" y="17"/>
                    </a:cubicBezTo>
                    <a:cubicBezTo>
                      <a:pt x="81" y="17"/>
                      <a:pt x="81" y="18"/>
                      <a:pt x="81" y="18"/>
                    </a:cubicBezTo>
                    <a:cubicBezTo>
                      <a:pt x="82" y="18"/>
                      <a:pt x="83" y="18"/>
                      <a:pt x="83" y="18"/>
                    </a:cubicBezTo>
                    <a:cubicBezTo>
                      <a:pt x="84" y="18"/>
                      <a:pt x="84" y="18"/>
                      <a:pt x="85" y="18"/>
                    </a:cubicBezTo>
                    <a:cubicBezTo>
                      <a:pt x="85" y="18"/>
                      <a:pt x="86" y="20"/>
                      <a:pt x="86" y="20"/>
                    </a:cubicBezTo>
                    <a:cubicBezTo>
                      <a:pt x="87" y="20"/>
                      <a:pt x="88" y="20"/>
                      <a:pt x="88" y="20"/>
                    </a:cubicBezTo>
                    <a:cubicBezTo>
                      <a:pt x="89" y="21"/>
                      <a:pt x="89" y="21"/>
                      <a:pt x="88" y="21"/>
                    </a:cubicBezTo>
                    <a:cubicBezTo>
                      <a:pt x="88" y="21"/>
                      <a:pt x="88" y="22"/>
                      <a:pt x="87" y="22"/>
                    </a:cubicBezTo>
                    <a:cubicBezTo>
                      <a:pt x="87" y="22"/>
                      <a:pt x="87" y="22"/>
                      <a:pt x="87" y="22"/>
                    </a:cubicBezTo>
                    <a:cubicBezTo>
                      <a:pt x="88" y="22"/>
                      <a:pt x="89" y="22"/>
                      <a:pt x="89" y="22"/>
                    </a:cubicBezTo>
                    <a:cubicBezTo>
                      <a:pt x="89" y="22"/>
                      <a:pt x="89" y="22"/>
                      <a:pt x="88" y="23"/>
                    </a:cubicBezTo>
                    <a:cubicBezTo>
                      <a:pt x="88" y="23"/>
                      <a:pt x="88" y="23"/>
                      <a:pt x="88" y="23"/>
                    </a:cubicBezTo>
                    <a:cubicBezTo>
                      <a:pt x="88" y="24"/>
                      <a:pt x="89" y="24"/>
                      <a:pt x="89" y="24"/>
                    </a:cubicBezTo>
                    <a:cubicBezTo>
                      <a:pt x="89" y="24"/>
                      <a:pt x="88" y="24"/>
                      <a:pt x="88" y="24"/>
                    </a:cubicBezTo>
                    <a:cubicBezTo>
                      <a:pt x="88" y="24"/>
                      <a:pt x="89" y="25"/>
                      <a:pt x="89" y="25"/>
                    </a:cubicBezTo>
                    <a:cubicBezTo>
                      <a:pt x="89" y="25"/>
                      <a:pt x="90" y="26"/>
                      <a:pt x="90" y="26"/>
                    </a:cubicBezTo>
                    <a:cubicBezTo>
                      <a:pt x="90" y="26"/>
                      <a:pt x="89" y="26"/>
                      <a:pt x="88" y="26"/>
                    </a:cubicBezTo>
                    <a:cubicBezTo>
                      <a:pt x="88" y="26"/>
                      <a:pt x="88" y="26"/>
                      <a:pt x="88" y="26"/>
                    </a:cubicBezTo>
                    <a:cubicBezTo>
                      <a:pt x="88" y="26"/>
                      <a:pt x="89" y="26"/>
                      <a:pt x="89" y="26"/>
                    </a:cubicBezTo>
                    <a:cubicBezTo>
                      <a:pt x="90" y="26"/>
                      <a:pt x="90" y="27"/>
                      <a:pt x="90" y="27"/>
                    </a:cubicBezTo>
                    <a:cubicBezTo>
                      <a:pt x="90" y="27"/>
                      <a:pt x="91" y="26"/>
                      <a:pt x="91" y="26"/>
                    </a:cubicBezTo>
                    <a:cubicBezTo>
                      <a:pt x="91" y="26"/>
                      <a:pt x="92" y="26"/>
                      <a:pt x="92" y="26"/>
                    </a:cubicBezTo>
                    <a:cubicBezTo>
                      <a:pt x="92" y="26"/>
                      <a:pt x="93" y="26"/>
                      <a:pt x="94" y="26"/>
                    </a:cubicBezTo>
                    <a:cubicBezTo>
                      <a:pt x="94" y="26"/>
                      <a:pt x="94" y="27"/>
                      <a:pt x="94" y="27"/>
                    </a:cubicBezTo>
                    <a:cubicBezTo>
                      <a:pt x="95" y="27"/>
                      <a:pt x="95" y="28"/>
                      <a:pt x="95" y="28"/>
                    </a:cubicBezTo>
                    <a:cubicBezTo>
                      <a:pt x="95" y="29"/>
                      <a:pt x="95" y="29"/>
                      <a:pt x="95" y="29"/>
                    </a:cubicBezTo>
                    <a:cubicBezTo>
                      <a:pt x="94" y="29"/>
                      <a:pt x="94" y="29"/>
                      <a:pt x="94" y="29"/>
                    </a:cubicBezTo>
                    <a:cubicBezTo>
                      <a:pt x="94" y="29"/>
                      <a:pt x="93" y="31"/>
                      <a:pt x="93" y="31"/>
                    </a:cubicBezTo>
                    <a:cubicBezTo>
                      <a:pt x="93" y="31"/>
                      <a:pt x="91" y="31"/>
                      <a:pt x="91" y="31"/>
                    </a:cubicBezTo>
                    <a:cubicBezTo>
                      <a:pt x="90" y="32"/>
                      <a:pt x="90" y="32"/>
                      <a:pt x="90" y="32"/>
                    </a:cubicBezTo>
                    <a:cubicBezTo>
                      <a:pt x="90" y="33"/>
                      <a:pt x="90" y="33"/>
                      <a:pt x="90" y="33"/>
                    </a:cubicBezTo>
                    <a:cubicBezTo>
                      <a:pt x="89" y="34"/>
                      <a:pt x="89" y="34"/>
                      <a:pt x="89" y="34"/>
                    </a:cubicBezTo>
                    <a:cubicBezTo>
                      <a:pt x="89" y="34"/>
                      <a:pt x="90" y="35"/>
                      <a:pt x="90" y="35"/>
                    </a:cubicBezTo>
                    <a:cubicBezTo>
                      <a:pt x="90" y="35"/>
                      <a:pt x="90" y="36"/>
                      <a:pt x="90" y="36"/>
                    </a:cubicBezTo>
                    <a:cubicBezTo>
                      <a:pt x="90" y="37"/>
                      <a:pt x="90" y="37"/>
                      <a:pt x="90" y="37"/>
                    </a:cubicBezTo>
                    <a:cubicBezTo>
                      <a:pt x="91" y="36"/>
                      <a:pt x="91" y="36"/>
                      <a:pt x="91" y="36"/>
                    </a:cubicBezTo>
                    <a:cubicBezTo>
                      <a:pt x="92" y="37"/>
                      <a:pt x="92" y="37"/>
                      <a:pt x="92" y="37"/>
                    </a:cubicBezTo>
                    <a:cubicBezTo>
                      <a:pt x="92" y="37"/>
                      <a:pt x="92" y="37"/>
                      <a:pt x="92" y="37"/>
                    </a:cubicBezTo>
                    <a:cubicBezTo>
                      <a:pt x="91" y="38"/>
                      <a:pt x="91" y="38"/>
                      <a:pt x="91" y="38"/>
                    </a:cubicBezTo>
                    <a:cubicBezTo>
                      <a:pt x="89" y="39"/>
                      <a:pt x="89" y="39"/>
                      <a:pt x="89" y="39"/>
                    </a:cubicBezTo>
                    <a:cubicBezTo>
                      <a:pt x="89" y="39"/>
                      <a:pt x="88" y="39"/>
                      <a:pt x="88" y="39"/>
                    </a:cubicBezTo>
                    <a:cubicBezTo>
                      <a:pt x="88" y="39"/>
                      <a:pt x="88" y="39"/>
                      <a:pt x="88" y="39"/>
                    </a:cubicBezTo>
                    <a:cubicBezTo>
                      <a:pt x="87" y="39"/>
                      <a:pt x="87" y="39"/>
                      <a:pt x="87" y="39"/>
                    </a:cubicBezTo>
                    <a:cubicBezTo>
                      <a:pt x="86" y="39"/>
                      <a:pt x="86" y="39"/>
                      <a:pt x="86" y="39"/>
                    </a:cubicBezTo>
                    <a:cubicBezTo>
                      <a:pt x="86" y="40"/>
                      <a:pt x="86" y="40"/>
                      <a:pt x="86" y="40"/>
                    </a:cubicBezTo>
                    <a:cubicBezTo>
                      <a:pt x="86" y="40"/>
                      <a:pt x="86" y="40"/>
                      <a:pt x="86" y="40"/>
                    </a:cubicBezTo>
                    <a:cubicBezTo>
                      <a:pt x="86" y="41"/>
                      <a:pt x="86" y="41"/>
                      <a:pt x="86" y="41"/>
                    </a:cubicBezTo>
                    <a:cubicBezTo>
                      <a:pt x="86" y="43"/>
                      <a:pt x="86" y="43"/>
                      <a:pt x="86" y="43"/>
                    </a:cubicBezTo>
                    <a:cubicBezTo>
                      <a:pt x="84" y="45"/>
                      <a:pt x="84" y="45"/>
                      <a:pt x="84" y="45"/>
                    </a:cubicBezTo>
                    <a:cubicBezTo>
                      <a:pt x="89" y="50"/>
                      <a:pt x="89" y="50"/>
                      <a:pt x="89" y="50"/>
                    </a:cubicBezTo>
                    <a:cubicBezTo>
                      <a:pt x="89" y="50"/>
                      <a:pt x="90" y="52"/>
                      <a:pt x="90" y="52"/>
                    </a:cubicBezTo>
                    <a:cubicBezTo>
                      <a:pt x="90" y="52"/>
                      <a:pt x="90" y="53"/>
                      <a:pt x="90" y="53"/>
                    </a:cubicBezTo>
                    <a:cubicBezTo>
                      <a:pt x="90" y="53"/>
                      <a:pt x="89" y="53"/>
                      <a:pt x="89" y="53"/>
                    </a:cubicBezTo>
                    <a:cubicBezTo>
                      <a:pt x="88" y="54"/>
                      <a:pt x="88" y="54"/>
                      <a:pt x="88" y="54"/>
                    </a:cubicBezTo>
                    <a:cubicBezTo>
                      <a:pt x="88" y="55"/>
                      <a:pt x="88" y="55"/>
                      <a:pt x="88" y="55"/>
                    </a:cubicBezTo>
                    <a:cubicBezTo>
                      <a:pt x="87" y="55"/>
                      <a:pt x="87" y="55"/>
                      <a:pt x="87" y="55"/>
                    </a:cubicBezTo>
                    <a:cubicBezTo>
                      <a:pt x="87" y="55"/>
                      <a:pt x="87" y="55"/>
                      <a:pt x="87" y="55"/>
                    </a:cubicBezTo>
                    <a:cubicBezTo>
                      <a:pt x="86" y="55"/>
                      <a:pt x="86" y="55"/>
                      <a:pt x="86" y="55"/>
                    </a:cubicBezTo>
                    <a:cubicBezTo>
                      <a:pt x="85" y="55"/>
                      <a:pt x="85" y="55"/>
                      <a:pt x="85" y="55"/>
                    </a:cubicBezTo>
                    <a:cubicBezTo>
                      <a:pt x="85" y="55"/>
                      <a:pt x="85" y="55"/>
                      <a:pt x="85" y="55"/>
                    </a:cubicBezTo>
                    <a:cubicBezTo>
                      <a:pt x="84" y="56"/>
                      <a:pt x="84" y="56"/>
                      <a:pt x="84" y="56"/>
                    </a:cubicBezTo>
                    <a:cubicBezTo>
                      <a:pt x="84" y="56"/>
                      <a:pt x="84" y="56"/>
                      <a:pt x="84" y="56"/>
                    </a:cubicBezTo>
                    <a:cubicBezTo>
                      <a:pt x="83" y="57"/>
                      <a:pt x="83" y="57"/>
                      <a:pt x="83" y="57"/>
                    </a:cubicBezTo>
                    <a:cubicBezTo>
                      <a:pt x="82" y="57"/>
                      <a:pt x="82" y="57"/>
                      <a:pt x="82" y="57"/>
                    </a:cubicBezTo>
                    <a:cubicBezTo>
                      <a:pt x="82" y="57"/>
                      <a:pt x="81" y="57"/>
                      <a:pt x="81" y="58"/>
                    </a:cubicBezTo>
                    <a:cubicBezTo>
                      <a:pt x="81" y="58"/>
                      <a:pt x="81" y="58"/>
                      <a:pt x="81" y="58"/>
                    </a:cubicBezTo>
                    <a:cubicBezTo>
                      <a:pt x="80" y="57"/>
                      <a:pt x="80" y="57"/>
                      <a:pt x="80" y="57"/>
                    </a:cubicBezTo>
                    <a:cubicBezTo>
                      <a:pt x="79" y="58"/>
                      <a:pt x="79" y="58"/>
                      <a:pt x="79" y="58"/>
                    </a:cubicBezTo>
                    <a:cubicBezTo>
                      <a:pt x="78" y="58"/>
                      <a:pt x="78" y="58"/>
                      <a:pt x="78" y="58"/>
                    </a:cubicBezTo>
                    <a:cubicBezTo>
                      <a:pt x="77" y="57"/>
                      <a:pt x="77" y="57"/>
                      <a:pt x="77" y="57"/>
                    </a:cubicBezTo>
                    <a:cubicBezTo>
                      <a:pt x="76" y="59"/>
                      <a:pt x="76" y="59"/>
                      <a:pt x="76" y="59"/>
                    </a:cubicBezTo>
                    <a:cubicBezTo>
                      <a:pt x="75" y="59"/>
                      <a:pt x="75" y="59"/>
                      <a:pt x="75" y="59"/>
                    </a:cubicBezTo>
                    <a:cubicBezTo>
                      <a:pt x="75" y="59"/>
                      <a:pt x="75" y="59"/>
                      <a:pt x="75" y="60"/>
                    </a:cubicBezTo>
                    <a:cubicBezTo>
                      <a:pt x="75" y="60"/>
                      <a:pt x="75" y="60"/>
                      <a:pt x="75" y="60"/>
                    </a:cubicBezTo>
                    <a:cubicBezTo>
                      <a:pt x="75" y="60"/>
                      <a:pt x="75" y="61"/>
                      <a:pt x="75" y="61"/>
                    </a:cubicBezTo>
                    <a:cubicBezTo>
                      <a:pt x="75" y="61"/>
                      <a:pt x="74" y="61"/>
                      <a:pt x="74" y="61"/>
                    </a:cubicBezTo>
                    <a:cubicBezTo>
                      <a:pt x="74" y="61"/>
                      <a:pt x="74" y="61"/>
                      <a:pt x="74" y="61"/>
                    </a:cubicBezTo>
                    <a:cubicBezTo>
                      <a:pt x="74" y="61"/>
                      <a:pt x="73" y="61"/>
                      <a:pt x="73" y="61"/>
                    </a:cubicBezTo>
                    <a:cubicBezTo>
                      <a:pt x="73" y="61"/>
                      <a:pt x="73" y="61"/>
                      <a:pt x="72" y="61"/>
                    </a:cubicBezTo>
                    <a:cubicBezTo>
                      <a:pt x="72" y="61"/>
                      <a:pt x="72" y="60"/>
                      <a:pt x="72" y="60"/>
                    </a:cubicBezTo>
                    <a:cubicBezTo>
                      <a:pt x="72" y="60"/>
                      <a:pt x="72" y="60"/>
                      <a:pt x="72" y="60"/>
                    </a:cubicBezTo>
                    <a:cubicBezTo>
                      <a:pt x="71" y="60"/>
                      <a:pt x="71" y="60"/>
                      <a:pt x="71" y="59"/>
                    </a:cubicBezTo>
                    <a:cubicBezTo>
                      <a:pt x="71" y="59"/>
                      <a:pt x="71" y="59"/>
                      <a:pt x="71" y="59"/>
                    </a:cubicBezTo>
                    <a:cubicBezTo>
                      <a:pt x="70" y="59"/>
                      <a:pt x="70" y="59"/>
                      <a:pt x="70" y="59"/>
                    </a:cubicBezTo>
                    <a:cubicBezTo>
                      <a:pt x="70" y="59"/>
                      <a:pt x="70" y="59"/>
                      <a:pt x="70" y="59"/>
                    </a:cubicBezTo>
                    <a:cubicBezTo>
                      <a:pt x="70" y="59"/>
                      <a:pt x="69" y="60"/>
                      <a:pt x="69" y="60"/>
                    </a:cubicBezTo>
                    <a:cubicBezTo>
                      <a:pt x="68" y="59"/>
                      <a:pt x="68" y="59"/>
                      <a:pt x="68" y="59"/>
                    </a:cubicBezTo>
                    <a:cubicBezTo>
                      <a:pt x="68" y="59"/>
                      <a:pt x="68" y="59"/>
                      <a:pt x="68" y="59"/>
                    </a:cubicBezTo>
                    <a:cubicBezTo>
                      <a:pt x="68" y="59"/>
                      <a:pt x="67" y="59"/>
                      <a:pt x="67" y="59"/>
                    </a:cubicBezTo>
                    <a:cubicBezTo>
                      <a:pt x="66" y="60"/>
                      <a:pt x="66" y="60"/>
                      <a:pt x="66" y="60"/>
                    </a:cubicBezTo>
                    <a:cubicBezTo>
                      <a:pt x="65" y="58"/>
                      <a:pt x="65" y="58"/>
                      <a:pt x="65" y="58"/>
                    </a:cubicBezTo>
                    <a:cubicBezTo>
                      <a:pt x="62" y="58"/>
                      <a:pt x="62" y="58"/>
                      <a:pt x="62" y="58"/>
                    </a:cubicBezTo>
                    <a:cubicBezTo>
                      <a:pt x="61" y="57"/>
                      <a:pt x="61" y="57"/>
                      <a:pt x="61" y="57"/>
                    </a:cubicBezTo>
                    <a:cubicBezTo>
                      <a:pt x="60" y="57"/>
                      <a:pt x="60" y="57"/>
                      <a:pt x="60" y="57"/>
                    </a:cubicBezTo>
                    <a:cubicBezTo>
                      <a:pt x="60" y="57"/>
                      <a:pt x="60" y="57"/>
                      <a:pt x="60" y="57"/>
                    </a:cubicBezTo>
                    <a:cubicBezTo>
                      <a:pt x="60" y="58"/>
                      <a:pt x="60" y="58"/>
                      <a:pt x="60" y="58"/>
                    </a:cubicBezTo>
                    <a:cubicBezTo>
                      <a:pt x="60" y="58"/>
                      <a:pt x="61" y="58"/>
                      <a:pt x="61" y="58"/>
                    </a:cubicBezTo>
                    <a:cubicBezTo>
                      <a:pt x="61" y="58"/>
                      <a:pt x="62" y="60"/>
                      <a:pt x="62" y="60"/>
                    </a:cubicBezTo>
                    <a:cubicBezTo>
                      <a:pt x="65" y="62"/>
                      <a:pt x="65" y="62"/>
                      <a:pt x="65" y="62"/>
                    </a:cubicBezTo>
                    <a:cubicBezTo>
                      <a:pt x="65" y="64"/>
                      <a:pt x="65" y="64"/>
                      <a:pt x="65" y="64"/>
                    </a:cubicBezTo>
                    <a:cubicBezTo>
                      <a:pt x="64" y="64"/>
                      <a:pt x="64" y="64"/>
                      <a:pt x="64" y="64"/>
                    </a:cubicBezTo>
                    <a:cubicBezTo>
                      <a:pt x="64" y="65"/>
                      <a:pt x="64" y="65"/>
                      <a:pt x="64" y="65"/>
                    </a:cubicBezTo>
                    <a:cubicBezTo>
                      <a:pt x="66" y="68"/>
                      <a:pt x="66" y="68"/>
                      <a:pt x="66" y="68"/>
                    </a:cubicBezTo>
                    <a:cubicBezTo>
                      <a:pt x="66" y="69"/>
                      <a:pt x="66" y="69"/>
                      <a:pt x="66" y="69"/>
                    </a:cubicBezTo>
                    <a:cubicBezTo>
                      <a:pt x="66" y="69"/>
                      <a:pt x="66" y="69"/>
                      <a:pt x="66" y="69"/>
                    </a:cubicBezTo>
                    <a:cubicBezTo>
                      <a:pt x="67" y="70"/>
                      <a:pt x="67" y="70"/>
                      <a:pt x="67" y="70"/>
                    </a:cubicBezTo>
                    <a:cubicBezTo>
                      <a:pt x="67" y="70"/>
                      <a:pt x="69" y="70"/>
                      <a:pt x="69" y="70"/>
                    </a:cubicBezTo>
                    <a:cubicBezTo>
                      <a:pt x="69" y="70"/>
                      <a:pt x="70" y="70"/>
                      <a:pt x="70" y="70"/>
                    </a:cubicBezTo>
                    <a:cubicBezTo>
                      <a:pt x="70" y="71"/>
                      <a:pt x="70" y="71"/>
                      <a:pt x="70" y="71"/>
                    </a:cubicBezTo>
                    <a:cubicBezTo>
                      <a:pt x="70" y="72"/>
                      <a:pt x="70" y="72"/>
                      <a:pt x="70" y="72"/>
                    </a:cubicBezTo>
                    <a:cubicBezTo>
                      <a:pt x="69" y="72"/>
                      <a:pt x="69" y="72"/>
                      <a:pt x="69" y="72"/>
                    </a:cubicBezTo>
                    <a:cubicBezTo>
                      <a:pt x="67" y="73"/>
                      <a:pt x="67" y="73"/>
                      <a:pt x="67" y="73"/>
                    </a:cubicBezTo>
                    <a:cubicBezTo>
                      <a:pt x="65" y="73"/>
                      <a:pt x="65" y="73"/>
                      <a:pt x="65" y="73"/>
                    </a:cubicBezTo>
                    <a:cubicBezTo>
                      <a:pt x="65" y="76"/>
                      <a:pt x="65" y="76"/>
                      <a:pt x="65" y="76"/>
                    </a:cubicBezTo>
                    <a:cubicBezTo>
                      <a:pt x="64" y="77"/>
                      <a:pt x="64" y="77"/>
                      <a:pt x="64" y="77"/>
                    </a:cubicBezTo>
                    <a:cubicBezTo>
                      <a:pt x="64" y="77"/>
                      <a:pt x="64" y="77"/>
                      <a:pt x="64" y="77"/>
                    </a:cubicBezTo>
                    <a:cubicBezTo>
                      <a:pt x="64" y="77"/>
                      <a:pt x="63" y="77"/>
                      <a:pt x="63" y="77"/>
                    </a:cubicBezTo>
                    <a:cubicBezTo>
                      <a:pt x="63" y="77"/>
                      <a:pt x="63" y="76"/>
                      <a:pt x="63" y="76"/>
                    </a:cubicBezTo>
                    <a:cubicBezTo>
                      <a:pt x="63" y="76"/>
                      <a:pt x="63" y="76"/>
                      <a:pt x="63" y="76"/>
                    </a:cubicBezTo>
                    <a:cubicBezTo>
                      <a:pt x="63" y="76"/>
                      <a:pt x="62" y="78"/>
                      <a:pt x="61" y="78"/>
                    </a:cubicBezTo>
                    <a:cubicBezTo>
                      <a:pt x="61" y="78"/>
                      <a:pt x="61" y="78"/>
                      <a:pt x="61" y="78"/>
                    </a:cubicBezTo>
                    <a:cubicBezTo>
                      <a:pt x="60" y="78"/>
                      <a:pt x="60" y="78"/>
                      <a:pt x="60" y="78"/>
                    </a:cubicBezTo>
                    <a:cubicBezTo>
                      <a:pt x="60" y="78"/>
                      <a:pt x="60" y="78"/>
                      <a:pt x="60" y="78"/>
                    </a:cubicBezTo>
                    <a:cubicBezTo>
                      <a:pt x="60" y="78"/>
                      <a:pt x="59" y="78"/>
                      <a:pt x="59" y="78"/>
                    </a:cubicBezTo>
                    <a:cubicBezTo>
                      <a:pt x="59" y="78"/>
                      <a:pt x="59" y="79"/>
                      <a:pt x="59" y="79"/>
                    </a:cubicBezTo>
                    <a:cubicBezTo>
                      <a:pt x="58" y="79"/>
                      <a:pt x="58" y="79"/>
                      <a:pt x="58" y="79"/>
                    </a:cubicBezTo>
                    <a:cubicBezTo>
                      <a:pt x="58" y="79"/>
                      <a:pt x="58" y="80"/>
                      <a:pt x="58" y="80"/>
                    </a:cubicBezTo>
                    <a:cubicBezTo>
                      <a:pt x="58" y="80"/>
                      <a:pt x="58" y="80"/>
                      <a:pt x="58" y="80"/>
                    </a:cubicBezTo>
                    <a:cubicBezTo>
                      <a:pt x="57" y="80"/>
                      <a:pt x="57" y="80"/>
                      <a:pt x="57" y="80"/>
                    </a:cubicBezTo>
                    <a:cubicBezTo>
                      <a:pt x="57" y="80"/>
                      <a:pt x="56" y="81"/>
                      <a:pt x="56" y="82"/>
                    </a:cubicBezTo>
                    <a:cubicBezTo>
                      <a:pt x="56" y="82"/>
                      <a:pt x="55" y="82"/>
                      <a:pt x="55" y="82"/>
                    </a:cubicBezTo>
                    <a:cubicBezTo>
                      <a:pt x="55" y="82"/>
                      <a:pt x="55" y="82"/>
                      <a:pt x="55" y="82"/>
                    </a:cubicBezTo>
                    <a:cubicBezTo>
                      <a:pt x="55" y="82"/>
                      <a:pt x="55" y="82"/>
                      <a:pt x="55" y="82"/>
                    </a:cubicBezTo>
                    <a:cubicBezTo>
                      <a:pt x="55" y="81"/>
                      <a:pt x="55" y="81"/>
                      <a:pt x="55" y="81"/>
                    </a:cubicBezTo>
                    <a:cubicBezTo>
                      <a:pt x="55" y="81"/>
                      <a:pt x="55" y="80"/>
                      <a:pt x="55" y="80"/>
                    </a:cubicBezTo>
                    <a:cubicBezTo>
                      <a:pt x="55" y="80"/>
                      <a:pt x="55" y="80"/>
                      <a:pt x="55" y="80"/>
                    </a:cubicBezTo>
                    <a:cubicBezTo>
                      <a:pt x="55" y="80"/>
                      <a:pt x="53" y="80"/>
                      <a:pt x="53" y="80"/>
                    </a:cubicBezTo>
                    <a:cubicBezTo>
                      <a:pt x="53" y="80"/>
                      <a:pt x="53" y="80"/>
                      <a:pt x="53" y="80"/>
                    </a:cubicBezTo>
                    <a:cubicBezTo>
                      <a:pt x="51" y="82"/>
                      <a:pt x="51" y="82"/>
                      <a:pt x="51" y="82"/>
                    </a:cubicBezTo>
                    <a:lnTo>
                      <a:pt x="49" y="82"/>
                    </a:lnTo>
                    <a:close/>
                    <a:moveTo>
                      <a:pt x="67" y="9"/>
                    </a:moveTo>
                    <a:cubicBezTo>
                      <a:pt x="68" y="9"/>
                      <a:pt x="67" y="9"/>
                      <a:pt x="67" y="8"/>
                    </a:cubicBezTo>
                    <a:cubicBezTo>
                      <a:pt x="67" y="8"/>
                      <a:pt x="67" y="8"/>
                      <a:pt x="67" y="8"/>
                    </a:cubicBezTo>
                    <a:cubicBezTo>
                      <a:pt x="67" y="8"/>
                      <a:pt x="67" y="8"/>
                      <a:pt x="67" y="8"/>
                    </a:cubicBezTo>
                    <a:cubicBezTo>
                      <a:pt x="67" y="8"/>
                      <a:pt x="67" y="8"/>
                      <a:pt x="67" y="8"/>
                    </a:cubicBezTo>
                    <a:cubicBezTo>
                      <a:pt x="67" y="8"/>
                      <a:pt x="66" y="8"/>
                      <a:pt x="66" y="8"/>
                    </a:cubicBezTo>
                    <a:cubicBezTo>
                      <a:pt x="66" y="8"/>
                      <a:pt x="66" y="8"/>
                      <a:pt x="66" y="8"/>
                    </a:cubicBezTo>
                    <a:cubicBezTo>
                      <a:pt x="66" y="8"/>
                      <a:pt x="66" y="8"/>
                      <a:pt x="66" y="8"/>
                    </a:cubicBezTo>
                    <a:cubicBezTo>
                      <a:pt x="66" y="8"/>
                      <a:pt x="66" y="8"/>
                      <a:pt x="66" y="8"/>
                    </a:cubicBezTo>
                    <a:cubicBezTo>
                      <a:pt x="66" y="9"/>
                      <a:pt x="66" y="9"/>
                      <a:pt x="66" y="9"/>
                    </a:cubicBezTo>
                    <a:cubicBezTo>
                      <a:pt x="66" y="9"/>
                      <a:pt x="65" y="9"/>
                      <a:pt x="65" y="9"/>
                    </a:cubicBezTo>
                    <a:cubicBezTo>
                      <a:pt x="65" y="9"/>
                      <a:pt x="65" y="9"/>
                      <a:pt x="65" y="9"/>
                    </a:cubicBezTo>
                    <a:cubicBezTo>
                      <a:pt x="64" y="9"/>
                      <a:pt x="64" y="9"/>
                      <a:pt x="64" y="9"/>
                    </a:cubicBezTo>
                    <a:cubicBezTo>
                      <a:pt x="64" y="9"/>
                      <a:pt x="64" y="9"/>
                      <a:pt x="63" y="9"/>
                    </a:cubicBezTo>
                    <a:cubicBezTo>
                      <a:pt x="63" y="9"/>
                      <a:pt x="63" y="9"/>
                      <a:pt x="63" y="9"/>
                    </a:cubicBezTo>
                    <a:cubicBezTo>
                      <a:pt x="63" y="9"/>
                      <a:pt x="63" y="9"/>
                      <a:pt x="63" y="9"/>
                    </a:cubicBezTo>
                    <a:cubicBezTo>
                      <a:pt x="63" y="9"/>
                      <a:pt x="63" y="9"/>
                      <a:pt x="63" y="9"/>
                    </a:cubicBezTo>
                    <a:cubicBezTo>
                      <a:pt x="63" y="9"/>
                      <a:pt x="63" y="9"/>
                      <a:pt x="63" y="9"/>
                    </a:cubicBezTo>
                    <a:cubicBezTo>
                      <a:pt x="63" y="9"/>
                      <a:pt x="64" y="9"/>
                      <a:pt x="64" y="9"/>
                    </a:cubicBezTo>
                    <a:cubicBezTo>
                      <a:pt x="64" y="9"/>
                      <a:pt x="64" y="9"/>
                      <a:pt x="64" y="10"/>
                    </a:cubicBezTo>
                    <a:cubicBezTo>
                      <a:pt x="64" y="10"/>
                      <a:pt x="64" y="10"/>
                      <a:pt x="65" y="9"/>
                    </a:cubicBezTo>
                    <a:cubicBezTo>
                      <a:pt x="65" y="9"/>
                      <a:pt x="65" y="9"/>
                      <a:pt x="65" y="9"/>
                    </a:cubicBezTo>
                    <a:cubicBezTo>
                      <a:pt x="65" y="9"/>
                      <a:pt x="65" y="9"/>
                      <a:pt x="65" y="9"/>
                    </a:cubicBezTo>
                    <a:cubicBezTo>
                      <a:pt x="65" y="9"/>
                      <a:pt x="65" y="10"/>
                      <a:pt x="65" y="10"/>
                    </a:cubicBezTo>
                    <a:cubicBezTo>
                      <a:pt x="65" y="10"/>
                      <a:pt x="65" y="10"/>
                      <a:pt x="66" y="10"/>
                    </a:cubicBezTo>
                    <a:cubicBezTo>
                      <a:pt x="66" y="10"/>
                      <a:pt x="66" y="10"/>
                      <a:pt x="66" y="10"/>
                    </a:cubicBezTo>
                    <a:cubicBezTo>
                      <a:pt x="66" y="10"/>
                      <a:pt x="67" y="10"/>
                      <a:pt x="67" y="10"/>
                    </a:cubicBezTo>
                    <a:cubicBezTo>
                      <a:pt x="67" y="10"/>
                      <a:pt x="67" y="10"/>
                      <a:pt x="67" y="10"/>
                    </a:cubicBezTo>
                    <a:cubicBezTo>
                      <a:pt x="67" y="9"/>
                      <a:pt x="67" y="9"/>
                      <a:pt x="67" y="9"/>
                    </a:cubicBezTo>
                    <a:cubicBezTo>
                      <a:pt x="67" y="9"/>
                      <a:pt x="67" y="9"/>
                      <a:pt x="67" y="9"/>
                    </a:cubicBezTo>
                    <a:cubicBezTo>
                      <a:pt x="67" y="9"/>
                      <a:pt x="67" y="9"/>
                      <a:pt x="67" y="9"/>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14" name="Freeform 680">
                <a:extLst>
                  <a:ext uri="{FF2B5EF4-FFF2-40B4-BE49-F238E27FC236}">
                    <a16:creationId xmlns:a16="http://schemas.microsoft.com/office/drawing/2014/main" id="{22FAE333-9188-875B-23F2-86E6556BB7C9}"/>
                  </a:ext>
                </a:extLst>
              </p:cNvPr>
              <p:cNvSpPr>
                <a:spLocks/>
              </p:cNvSpPr>
              <p:nvPr/>
            </p:nvSpPr>
            <p:spPr bwMode="auto">
              <a:xfrm>
                <a:off x="3727451" y="5795963"/>
                <a:ext cx="158750" cy="166688"/>
              </a:xfrm>
              <a:custGeom>
                <a:avLst/>
                <a:gdLst>
                  <a:gd name="T0" fmla="*/ 38 w 38"/>
                  <a:gd name="T1" fmla="*/ 22 h 40"/>
                  <a:gd name="T2" fmla="*/ 34 w 38"/>
                  <a:gd name="T3" fmla="*/ 18 h 40"/>
                  <a:gd name="T4" fmla="*/ 33 w 38"/>
                  <a:gd name="T5" fmla="*/ 16 h 40"/>
                  <a:gd name="T6" fmla="*/ 31 w 38"/>
                  <a:gd name="T7" fmla="*/ 15 h 40"/>
                  <a:gd name="T8" fmla="*/ 28 w 38"/>
                  <a:gd name="T9" fmla="*/ 13 h 40"/>
                  <a:gd name="T10" fmla="*/ 26 w 38"/>
                  <a:gd name="T11" fmla="*/ 11 h 40"/>
                  <a:gd name="T12" fmla="*/ 24 w 38"/>
                  <a:gd name="T13" fmla="*/ 9 h 40"/>
                  <a:gd name="T14" fmla="*/ 23 w 38"/>
                  <a:gd name="T15" fmla="*/ 10 h 40"/>
                  <a:gd name="T16" fmla="*/ 22 w 38"/>
                  <a:gd name="T17" fmla="*/ 7 h 40"/>
                  <a:gd name="T18" fmla="*/ 20 w 38"/>
                  <a:gd name="T19" fmla="*/ 6 h 40"/>
                  <a:gd name="T20" fmla="*/ 18 w 38"/>
                  <a:gd name="T21" fmla="*/ 8 h 40"/>
                  <a:gd name="T22" fmla="*/ 17 w 38"/>
                  <a:gd name="T23" fmla="*/ 6 h 40"/>
                  <a:gd name="T24" fmla="*/ 11 w 38"/>
                  <a:gd name="T25" fmla="*/ 0 h 40"/>
                  <a:gd name="T26" fmla="*/ 9 w 38"/>
                  <a:gd name="T27" fmla="*/ 0 h 40"/>
                  <a:gd name="T28" fmla="*/ 8 w 38"/>
                  <a:gd name="T29" fmla="*/ 1 h 40"/>
                  <a:gd name="T30" fmla="*/ 6 w 38"/>
                  <a:gd name="T31" fmla="*/ 1 h 40"/>
                  <a:gd name="T32" fmla="*/ 6 w 38"/>
                  <a:gd name="T33" fmla="*/ 1 h 40"/>
                  <a:gd name="T34" fmla="*/ 4 w 38"/>
                  <a:gd name="T35" fmla="*/ 3 h 40"/>
                  <a:gd name="T36" fmla="*/ 4 w 38"/>
                  <a:gd name="T37" fmla="*/ 5 h 40"/>
                  <a:gd name="T38" fmla="*/ 5 w 38"/>
                  <a:gd name="T39" fmla="*/ 6 h 40"/>
                  <a:gd name="T40" fmla="*/ 4 w 38"/>
                  <a:gd name="T41" fmla="*/ 7 h 40"/>
                  <a:gd name="T42" fmla="*/ 4 w 38"/>
                  <a:gd name="T43" fmla="*/ 10 h 40"/>
                  <a:gd name="T44" fmla="*/ 3 w 38"/>
                  <a:gd name="T45" fmla="*/ 11 h 40"/>
                  <a:gd name="T46" fmla="*/ 3 w 38"/>
                  <a:gd name="T47" fmla="*/ 12 h 40"/>
                  <a:gd name="T48" fmla="*/ 3 w 38"/>
                  <a:gd name="T49" fmla="*/ 13 h 40"/>
                  <a:gd name="T50" fmla="*/ 2 w 38"/>
                  <a:gd name="T51" fmla="*/ 14 h 40"/>
                  <a:gd name="T52" fmla="*/ 2 w 38"/>
                  <a:gd name="T53" fmla="*/ 15 h 40"/>
                  <a:gd name="T54" fmla="*/ 2 w 38"/>
                  <a:gd name="T55" fmla="*/ 17 h 40"/>
                  <a:gd name="T56" fmla="*/ 2 w 38"/>
                  <a:gd name="T57" fmla="*/ 18 h 40"/>
                  <a:gd name="T58" fmla="*/ 2 w 38"/>
                  <a:gd name="T59" fmla="*/ 19 h 40"/>
                  <a:gd name="T60" fmla="*/ 2 w 38"/>
                  <a:gd name="T61" fmla="*/ 20 h 40"/>
                  <a:gd name="T62" fmla="*/ 2 w 38"/>
                  <a:gd name="T63" fmla="*/ 22 h 40"/>
                  <a:gd name="T64" fmla="*/ 2 w 38"/>
                  <a:gd name="T65" fmla="*/ 23 h 40"/>
                  <a:gd name="T66" fmla="*/ 2 w 38"/>
                  <a:gd name="T67" fmla="*/ 25 h 40"/>
                  <a:gd name="T68" fmla="*/ 1 w 38"/>
                  <a:gd name="T69" fmla="*/ 25 h 40"/>
                  <a:gd name="T70" fmla="*/ 0 w 38"/>
                  <a:gd name="T71" fmla="*/ 29 h 40"/>
                  <a:gd name="T72" fmla="*/ 2 w 38"/>
                  <a:gd name="T73" fmla="*/ 34 h 40"/>
                  <a:gd name="T74" fmla="*/ 4 w 38"/>
                  <a:gd name="T75" fmla="*/ 36 h 40"/>
                  <a:gd name="T76" fmla="*/ 8 w 38"/>
                  <a:gd name="T77" fmla="*/ 36 h 40"/>
                  <a:gd name="T78" fmla="*/ 10 w 38"/>
                  <a:gd name="T79" fmla="*/ 37 h 40"/>
                  <a:gd name="T80" fmla="*/ 15 w 38"/>
                  <a:gd name="T81" fmla="*/ 39 h 40"/>
                  <a:gd name="T82" fmla="*/ 16 w 38"/>
                  <a:gd name="T83" fmla="*/ 40 h 40"/>
                  <a:gd name="T84" fmla="*/ 19 w 38"/>
                  <a:gd name="T85" fmla="*/ 39 h 40"/>
                  <a:gd name="T86" fmla="*/ 23 w 38"/>
                  <a:gd name="T87" fmla="*/ 40 h 40"/>
                  <a:gd name="T88" fmla="*/ 25 w 38"/>
                  <a:gd name="T89" fmla="*/ 40 h 40"/>
                  <a:gd name="T90" fmla="*/ 29 w 38"/>
                  <a:gd name="T91" fmla="*/ 38 h 40"/>
                  <a:gd name="T92" fmla="*/ 30 w 38"/>
                  <a:gd name="T93" fmla="*/ 38 h 40"/>
                  <a:gd name="T94" fmla="*/ 33 w 38"/>
                  <a:gd name="T95" fmla="*/ 36 h 40"/>
                  <a:gd name="T96" fmla="*/ 33 w 38"/>
                  <a:gd name="T97" fmla="*/ 35 h 40"/>
                  <a:gd name="T98" fmla="*/ 36 w 38"/>
                  <a:gd name="T99" fmla="*/ 30 h 40"/>
                  <a:gd name="T100" fmla="*/ 35 w 38"/>
                  <a:gd name="T101" fmla="*/ 3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 h="40">
                    <a:moveTo>
                      <a:pt x="35" y="25"/>
                    </a:moveTo>
                    <a:cubicBezTo>
                      <a:pt x="38" y="22"/>
                      <a:pt x="38" y="22"/>
                      <a:pt x="38" y="22"/>
                    </a:cubicBezTo>
                    <a:cubicBezTo>
                      <a:pt x="37" y="21"/>
                      <a:pt x="37" y="21"/>
                      <a:pt x="37" y="21"/>
                    </a:cubicBezTo>
                    <a:cubicBezTo>
                      <a:pt x="37" y="21"/>
                      <a:pt x="34" y="18"/>
                      <a:pt x="34" y="18"/>
                    </a:cubicBezTo>
                    <a:cubicBezTo>
                      <a:pt x="34" y="18"/>
                      <a:pt x="34" y="16"/>
                      <a:pt x="34" y="16"/>
                    </a:cubicBezTo>
                    <a:cubicBezTo>
                      <a:pt x="34" y="16"/>
                      <a:pt x="33" y="16"/>
                      <a:pt x="33" y="16"/>
                    </a:cubicBezTo>
                    <a:cubicBezTo>
                      <a:pt x="33" y="16"/>
                      <a:pt x="32" y="15"/>
                      <a:pt x="32" y="15"/>
                    </a:cubicBezTo>
                    <a:cubicBezTo>
                      <a:pt x="32" y="15"/>
                      <a:pt x="31" y="15"/>
                      <a:pt x="31" y="15"/>
                    </a:cubicBezTo>
                    <a:cubicBezTo>
                      <a:pt x="31" y="15"/>
                      <a:pt x="31" y="15"/>
                      <a:pt x="31" y="15"/>
                    </a:cubicBezTo>
                    <a:cubicBezTo>
                      <a:pt x="28" y="13"/>
                      <a:pt x="28" y="13"/>
                      <a:pt x="28" y="13"/>
                    </a:cubicBezTo>
                    <a:cubicBezTo>
                      <a:pt x="28" y="12"/>
                      <a:pt x="28" y="12"/>
                      <a:pt x="28" y="12"/>
                    </a:cubicBezTo>
                    <a:cubicBezTo>
                      <a:pt x="28" y="12"/>
                      <a:pt x="27" y="11"/>
                      <a:pt x="26" y="11"/>
                    </a:cubicBezTo>
                    <a:cubicBezTo>
                      <a:pt x="26" y="11"/>
                      <a:pt x="25" y="11"/>
                      <a:pt x="25" y="11"/>
                    </a:cubicBezTo>
                    <a:cubicBezTo>
                      <a:pt x="25" y="11"/>
                      <a:pt x="24" y="9"/>
                      <a:pt x="24" y="9"/>
                    </a:cubicBezTo>
                    <a:cubicBezTo>
                      <a:pt x="24" y="10"/>
                      <a:pt x="24" y="10"/>
                      <a:pt x="24" y="10"/>
                    </a:cubicBezTo>
                    <a:cubicBezTo>
                      <a:pt x="24" y="10"/>
                      <a:pt x="23" y="10"/>
                      <a:pt x="23" y="10"/>
                    </a:cubicBezTo>
                    <a:cubicBezTo>
                      <a:pt x="23" y="10"/>
                      <a:pt x="22" y="9"/>
                      <a:pt x="22" y="9"/>
                    </a:cubicBezTo>
                    <a:cubicBezTo>
                      <a:pt x="22" y="9"/>
                      <a:pt x="22" y="7"/>
                      <a:pt x="22" y="7"/>
                    </a:cubicBezTo>
                    <a:cubicBezTo>
                      <a:pt x="22" y="7"/>
                      <a:pt x="21" y="7"/>
                      <a:pt x="21" y="7"/>
                    </a:cubicBezTo>
                    <a:cubicBezTo>
                      <a:pt x="20" y="6"/>
                      <a:pt x="20" y="6"/>
                      <a:pt x="20" y="6"/>
                    </a:cubicBezTo>
                    <a:cubicBezTo>
                      <a:pt x="20" y="6"/>
                      <a:pt x="20" y="7"/>
                      <a:pt x="20" y="7"/>
                    </a:cubicBezTo>
                    <a:cubicBezTo>
                      <a:pt x="19" y="7"/>
                      <a:pt x="18" y="8"/>
                      <a:pt x="18" y="8"/>
                    </a:cubicBezTo>
                    <a:cubicBezTo>
                      <a:pt x="17" y="8"/>
                      <a:pt x="17" y="8"/>
                      <a:pt x="17" y="8"/>
                    </a:cubicBezTo>
                    <a:cubicBezTo>
                      <a:pt x="17" y="6"/>
                      <a:pt x="17" y="6"/>
                      <a:pt x="17" y="6"/>
                    </a:cubicBezTo>
                    <a:cubicBezTo>
                      <a:pt x="17" y="6"/>
                      <a:pt x="16" y="4"/>
                      <a:pt x="15" y="4"/>
                    </a:cubicBezTo>
                    <a:cubicBezTo>
                      <a:pt x="15" y="3"/>
                      <a:pt x="11" y="0"/>
                      <a:pt x="11" y="0"/>
                    </a:cubicBezTo>
                    <a:cubicBezTo>
                      <a:pt x="11" y="0"/>
                      <a:pt x="10" y="0"/>
                      <a:pt x="10" y="0"/>
                    </a:cubicBezTo>
                    <a:cubicBezTo>
                      <a:pt x="10" y="0"/>
                      <a:pt x="10" y="0"/>
                      <a:pt x="9" y="0"/>
                    </a:cubicBezTo>
                    <a:cubicBezTo>
                      <a:pt x="9" y="0"/>
                      <a:pt x="9" y="1"/>
                      <a:pt x="9" y="1"/>
                    </a:cubicBezTo>
                    <a:cubicBezTo>
                      <a:pt x="9" y="1"/>
                      <a:pt x="8" y="1"/>
                      <a:pt x="8" y="1"/>
                    </a:cubicBezTo>
                    <a:cubicBezTo>
                      <a:pt x="8" y="1"/>
                      <a:pt x="7" y="1"/>
                      <a:pt x="7" y="1"/>
                    </a:cubicBezTo>
                    <a:cubicBezTo>
                      <a:pt x="7" y="1"/>
                      <a:pt x="6" y="1"/>
                      <a:pt x="6" y="1"/>
                    </a:cubicBezTo>
                    <a:cubicBezTo>
                      <a:pt x="6" y="1"/>
                      <a:pt x="6" y="1"/>
                      <a:pt x="6" y="1"/>
                    </a:cubicBezTo>
                    <a:cubicBezTo>
                      <a:pt x="6" y="1"/>
                      <a:pt x="6" y="1"/>
                      <a:pt x="6" y="1"/>
                    </a:cubicBezTo>
                    <a:cubicBezTo>
                      <a:pt x="6" y="2"/>
                      <a:pt x="6" y="2"/>
                      <a:pt x="6" y="2"/>
                    </a:cubicBezTo>
                    <a:cubicBezTo>
                      <a:pt x="6" y="2"/>
                      <a:pt x="4" y="3"/>
                      <a:pt x="4" y="3"/>
                    </a:cubicBezTo>
                    <a:cubicBezTo>
                      <a:pt x="4" y="3"/>
                      <a:pt x="4" y="4"/>
                      <a:pt x="4" y="4"/>
                    </a:cubicBezTo>
                    <a:cubicBezTo>
                      <a:pt x="4" y="4"/>
                      <a:pt x="4" y="4"/>
                      <a:pt x="4" y="5"/>
                    </a:cubicBezTo>
                    <a:cubicBezTo>
                      <a:pt x="4" y="5"/>
                      <a:pt x="4" y="5"/>
                      <a:pt x="4" y="6"/>
                    </a:cubicBezTo>
                    <a:cubicBezTo>
                      <a:pt x="4" y="6"/>
                      <a:pt x="5" y="6"/>
                      <a:pt x="5" y="6"/>
                    </a:cubicBezTo>
                    <a:cubicBezTo>
                      <a:pt x="5" y="6"/>
                      <a:pt x="5" y="6"/>
                      <a:pt x="4" y="7"/>
                    </a:cubicBezTo>
                    <a:cubicBezTo>
                      <a:pt x="4" y="7"/>
                      <a:pt x="4" y="7"/>
                      <a:pt x="4" y="7"/>
                    </a:cubicBezTo>
                    <a:cubicBezTo>
                      <a:pt x="4" y="9"/>
                      <a:pt x="4" y="9"/>
                      <a:pt x="4" y="9"/>
                    </a:cubicBezTo>
                    <a:cubicBezTo>
                      <a:pt x="4" y="10"/>
                      <a:pt x="4" y="10"/>
                      <a:pt x="4" y="10"/>
                    </a:cubicBezTo>
                    <a:cubicBezTo>
                      <a:pt x="4" y="10"/>
                      <a:pt x="4" y="10"/>
                      <a:pt x="3" y="10"/>
                    </a:cubicBezTo>
                    <a:cubicBezTo>
                      <a:pt x="3" y="10"/>
                      <a:pt x="3" y="11"/>
                      <a:pt x="3" y="11"/>
                    </a:cubicBezTo>
                    <a:cubicBezTo>
                      <a:pt x="3" y="11"/>
                      <a:pt x="3" y="11"/>
                      <a:pt x="3" y="11"/>
                    </a:cubicBezTo>
                    <a:cubicBezTo>
                      <a:pt x="3" y="11"/>
                      <a:pt x="3" y="12"/>
                      <a:pt x="3" y="12"/>
                    </a:cubicBezTo>
                    <a:cubicBezTo>
                      <a:pt x="3" y="12"/>
                      <a:pt x="3" y="12"/>
                      <a:pt x="3" y="12"/>
                    </a:cubicBezTo>
                    <a:cubicBezTo>
                      <a:pt x="3" y="13"/>
                      <a:pt x="3" y="13"/>
                      <a:pt x="3" y="13"/>
                    </a:cubicBezTo>
                    <a:cubicBezTo>
                      <a:pt x="3" y="14"/>
                      <a:pt x="3" y="14"/>
                      <a:pt x="3" y="14"/>
                    </a:cubicBezTo>
                    <a:cubicBezTo>
                      <a:pt x="3" y="14"/>
                      <a:pt x="2" y="14"/>
                      <a:pt x="2" y="14"/>
                    </a:cubicBezTo>
                    <a:cubicBezTo>
                      <a:pt x="2" y="14"/>
                      <a:pt x="2" y="14"/>
                      <a:pt x="2" y="15"/>
                    </a:cubicBezTo>
                    <a:cubicBezTo>
                      <a:pt x="2" y="15"/>
                      <a:pt x="2" y="15"/>
                      <a:pt x="2" y="15"/>
                    </a:cubicBezTo>
                    <a:cubicBezTo>
                      <a:pt x="2" y="16"/>
                      <a:pt x="2" y="16"/>
                      <a:pt x="2" y="16"/>
                    </a:cubicBezTo>
                    <a:cubicBezTo>
                      <a:pt x="2" y="16"/>
                      <a:pt x="2" y="16"/>
                      <a:pt x="2" y="17"/>
                    </a:cubicBezTo>
                    <a:cubicBezTo>
                      <a:pt x="2" y="17"/>
                      <a:pt x="2" y="17"/>
                      <a:pt x="2" y="17"/>
                    </a:cubicBezTo>
                    <a:cubicBezTo>
                      <a:pt x="2" y="17"/>
                      <a:pt x="2" y="17"/>
                      <a:pt x="2" y="18"/>
                    </a:cubicBezTo>
                    <a:cubicBezTo>
                      <a:pt x="2" y="18"/>
                      <a:pt x="2" y="18"/>
                      <a:pt x="2" y="18"/>
                    </a:cubicBezTo>
                    <a:cubicBezTo>
                      <a:pt x="2" y="18"/>
                      <a:pt x="2" y="18"/>
                      <a:pt x="2" y="19"/>
                    </a:cubicBezTo>
                    <a:cubicBezTo>
                      <a:pt x="2" y="19"/>
                      <a:pt x="2" y="19"/>
                      <a:pt x="2" y="19"/>
                    </a:cubicBezTo>
                    <a:cubicBezTo>
                      <a:pt x="2" y="19"/>
                      <a:pt x="2" y="20"/>
                      <a:pt x="2" y="20"/>
                    </a:cubicBezTo>
                    <a:cubicBezTo>
                      <a:pt x="2" y="20"/>
                      <a:pt x="2" y="21"/>
                      <a:pt x="2" y="21"/>
                    </a:cubicBezTo>
                    <a:cubicBezTo>
                      <a:pt x="2" y="21"/>
                      <a:pt x="2" y="22"/>
                      <a:pt x="2" y="22"/>
                    </a:cubicBezTo>
                    <a:cubicBezTo>
                      <a:pt x="2" y="22"/>
                      <a:pt x="2" y="22"/>
                      <a:pt x="2" y="23"/>
                    </a:cubicBezTo>
                    <a:cubicBezTo>
                      <a:pt x="2" y="23"/>
                      <a:pt x="2" y="23"/>
                      <a:pt x="2" y="23"/>
                    </a:cubicBezTo>
                    <a:cubicBezTo>
                      <a:pt x="2" y="24"/>
                      <a:pt x="2" y="24"/>
                      <a:pt x="2" y="24"/>
                    </a:cubicBezTo>
                    <a:cubicBezTo>
                      <a:pt x="2" y="24"/>
                      <a:pt x="2" y="24"/>
                      <a:pt x="2" y="25"/>
                    </a:cubicBezTo>
                    <a:cubicBezTo>
                      <a:pt x="2" y="25"/>
                      <a:pt x="2" y="25"/>
                      <a:pt x="2" y="25"/>
                    </a:cubicBezTo>
                    <a:cubicBezTo>
                      <a:pt x="2" y="25"/>
                      <a:pt x="1" y="25"/>
                      <a:pt x="1" y="25"/>
                    </a:cubicBezTo>
                    <a:cubicBezTo>
                      <a:pt x="1" y="25"/>
                      <a:pt x="1" y="26"/>
                      <a:pt x="1" y="26"/>
                    </a:cubicBezTo>
                    <a:cubicBezTo>
                      <a:pt x="1" y="27"/>
                      <a:pt x="0" y="28"/>
                      <a:pt x="0" y="29"/>
                    </a:cubicBezTo>
                    <a:cubicBezTo>
                      <a:pt x="0" y="31"/>
                      <a:pt x="1" y="32"/>
                      <a:pt x="2" y="33"/>
                    </a:cubicBezTo>
                    <a:cubicBezTo>
                      <a:pt x="2" y="33"/>
                      <a:pt x="2" y="34"/>
                      <a:pt x="2" y="34"/>
                    </a:cubicBezTo>
                    <a:cubicBezTo>
                      <a:pt x="3" y="35"/>
                      <a:pt x="4" y="35"/>
                      <a:pt x="4" y="36"/>
                    </a:cubicBezTo>
                    <a:cubicBezTo>
                      <a:pt x="4" y="36"/>
                      <a:pt x="4" y="36"/>
                      <a:pt x="4" y="36"/>
                    </a:cubicBezTo>
                    <a:cubicBezTo>
                      <a:pt x="5" y="36"/>
                      <a:pt x="5" y="36"/>
                      <a:pt x="5" y="36"/>
                    </a:cubicBezTo>
                    <a:cubicBezTo>
                      <a:pt x="6" y="36"/>
                      <a:pt x="7" y="36"/>
                      <a:pt x="8" y="36"/>
                    </a:cubicBezTo>
                    <a:cubicBezTo>
                      <a:pt x="9" y="36"/>
                      <a:pt x="9" y="36"/>
                      <a:pt x="9" y="36"/>
                    </a:cubicBezTo>
                    <a:cubicBezTo>
                      <a:pt x="10" y="36"/>
                      <a:pt x="10" y="36"/>
                      <a:pt x="10" y="37"/>
                    </a:cubicBezTo>
                    <a:cubicBezTo>
                      <a:pt x="11" y="38"/>
                      <a:pt x="12" y="38"/>
                      <a:pt x="13" y="39"/>
                    </a:cubicBezTo>
                    <a:cubicBezTo>
                      <a:pt x="14" y="39"/>
                      <a:pt x="15" y="39"/>
                      <a:pt x="15" y="39"/>
                    </a:cubicBezTo>
                    <a:cubicBezTo>
                      <a:pt x="15" y="40"/>
                      <a:pt x="15" y="40"/>
                      <a:pt x="15" y="40"/>
                    </a:cubicBezTo>
                    <a:cubicBezTo>
                      <a:pt x="16" y="40"/>
                      <a:pt x="16" y="40"/>
                      <a:pt x="16" y="40"/>
                    </a:cubicBezTo>
                    <a:cubicBezTo>
                      <a:pt x="16" y="40"/>
                      <a:pt x="16" y="40"/>
                      <a:pt x="17" y="40"/>
                    </a:cubicBezTo>
                    <a:cubicBezTo>
                      <a:pt x="17" y="40"/>
                      <a:pt x="18" y="40"/>
                      <a:pt x="19" y="39"/>
                    </a:cubicBezTo>
                    <a:cubicBezTo>
                      <a:pt x="20" y="39"/>
                      <a:pt x="21" y="39"/>
                      <a:pt x="22" y="40"/>
                    </a:cubicBezTo>
                    <a:cubicBezTo>
                      <a:pt x="22" y="40"/>
                      <a:pt x="23" y="40"/>
                      <a:pt x="23" y="40"/>
                    </a:cubicBezTo>
                    <a:cubicBezTo>
                      <a:pt x="23" y="40"/>
                      <a:pt x="24" y="39"/>
                      <a:pt x="24" y="40"/>
                    </a:cubicBezTo>
                    <a:cubicBezTo>
                      <a:pt x="25" y="40"/>
                      <a:pt x="25" y="40"/>
                      <a:pt x="25" y="40"/>
                    </a:cubicBezTo>
                    <a:cubicBezTo>
                      <a:pt x="27" y="40"/>
                      <a:pt x="28" y="39"/>
                      <a:pt x="30" y="38"/>
                    </a:cubicBezTo>
                    <a:cubicBezTo>
                      <a:pt x="29" y="38"/>
                      <a:pt x="29" y="38"/>
                      <a:pt x="29" y="38"/>
                    </a:cubicBezTo>
                    <a:cubicBezTo>
                      <a:pt x="29" y="38"/>
                      <a:pt x="29" y="37"/>
                      <a:pt x="30" y="38"/>
                    </a:cubicBezTo>
                    <a:cubicBezTo>
                      <a:pt x="30" y="38"/>
                      <a:pt x="30" y="38"/>
                      <a:pt x="30" y="38"/>
                    </a:cubicBezTo>
                    <a:cubicBezTo>
                      <a:pt x="30" y="38"/>
                      <a:pt x="30" y="38"/>
                      <a:pt x="30" y="38"/>
                    </a:cubicBezTo>
                    <a:cubicBezTo>
                      <a:pt x="31" y="37"/>
                      <a:pt x="32" y="36"/>
                      <a:pt x="33" y="36"/>
                    </a:cubicBezTo>
                    <a:cubicBezTo>
                      <a:pt x="33" y="36"/>
                      <a:pt x="33" y="36"/>
                      <a:pt x="33" y="35"/>
                    </a:cubicBezTo>
                    <a:cubicBezTo>
                      <a:pt x="33" y="35"/>
                      <a:pt x="33" y="35"/>
                      <a:pt x="33" y="35"/>
                    </a:cubicBezTo>
                    <a:cubicBezTo>
                      <a:pt x="33" y="35"/>
                      <a:pt x="34" y="34"/>
                      <a:pt x="34" y="34"/>
                    </a:cubicBezTo>
                    <a:cubicBezTo>
                      <a:pt x="35" y="33"/>
                      <a:pt x="35" y="32"/>
                      <a:pt x="36" y="30"/>
                    </a:cubicBezTo>
                    <a:cubicBezTo>
                      <a:pt x="36" y="30"/>
                      <a:pt x="36" y="30"/>
                      <a:pt x="36" y="30"/>
                    </a:cubicBezTo>
                    <a:cubicBezTo>
                      <a:pt x="35" y="30"/>
                      <a:pt x="35" y="30"/>
                      <a:pt x="35" y="30"/>
                    </a:cubicBezTo>
                    <a:lnTo>
                      <a:pt x="35" y="25"/>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15" name="Freeform 681">
                <a:extLst>
                  <a:ext uri="{FF2B5EF4-FFF2-40B4-BE49-F238E27FC236}">
                    <a16:creationId xmlns:a16="http://schemas.microsoft.com/office/drawing/2014/main" id="{765120FF-6C2E-1551-B388-413F08311C64}"/>
                  </a:ext>
                </a:extLst>
              </p:cNvPr>
              <p:cNvSpPr>
                <a:spLocks/>
              </p:cNvSpPr>
              <p:nvPr/>
            </p:nvSpPr>
            <p:spPr bwMode="auto">
              <a:xfrm>
                <a:off x="3740151" y="4692650"/>
                <a:ext cx="120650" cy="120650"/>
              </a:xfrm>
              <a:custGeom>
                <a:avLst/>
                <a:gdLst>
                  <a:gd name="T0" fmla="*/ 26 w 29"/>
                  <a:gd name="T1" fmla="*/ 12 h 29"/>
                  <a:gd name="T2" fmla="*/ 25 w 29"/>
                  <a:gd name="T3" fmla="*/ 8 h 29"/>
                  <a:gd name="T4" fmla="*/ 26 w 29"/>
                  <a:gd name="T5" fmla="*/ 6 h 29"/>
                  <a:gd name="T6" fmla="*/ 29 w 29"/>
                  <a:gd name="T7" fmla="*/ 1 h 29"/>
                  <a:gd name="T8" fmla="*/ 25 w 29"/>
                  <a:gd name="T9" fmla="*/ 0 h 29"/>
                  <a:gd name="T10" fmla="*/ 21 w 29"/>
                  <a:gd name="T11" fmla="*/ 0 h 29"/>
                  <a:gd name="T12" fmla="*/ 19 w 29"/>
                  <a:gd name="T13" fmla="*/ 0 h 29"/>
                  <a:gd name="T14" fmla="*/ 15 w 29"/>
                  <a:gd name="T15" fmla="*/ 0 h 29"/>
                  <a:gd name="T16" fmla="*/ 13 w 29"/>
                  <a:gd name="T17" fmla="*/ 1 h 29"/>
                  <a:gd name="T18" fmla="*/ 9 w 29"/>
                  <a:gd name="T19" fmla="*/ 0 h 29"/>
                  <a:gd name="T20" fmla="*/ 7 w 29"/>
                  <a:gd name="T21" fmla="*/ 1 h 29"/>
                  <a:gd name="T22" fmla="*/ 6 w 29"/>
                  <a:gd name="T23" fmla="*/ 3 h 29"/>
                  <a:gd name="T24" fmla="*/ 5 w 29"/>
                  <a:gd name="T25" fmla="*/ 4 h 29"/>
                  <a:gd name="T26" fmla="*/ 5 w 29"/>
                  <a:gd name="T27" fmla="*/ 5 h 29"/>
                  <a:gd name="T28" fmla="*/ 3 w 29"/>
                  <a:gd name="T29" fmla="*/ 7 h 29"/>
                  <a:gd name="T30" fmla="*/ 1 w 29"/>
                  <a:gd name="T31" fmla="*/ 8 h 29"/>
                  <a:gd name="T32" fmla="*/ 1 w 29"/>
                  <a:gd name="T33" fmla="*/ 10 h 29"/>
                  <a:gd name="T34" fmla="*/ 0 w 29"/>
                  <a:gd name="T35" fmla="*/ 13 h 29"/>
                  <a:gd name="T36" fmla="*/ 0 w 29"/>
                  <a:gd name="T37" fmla="*/ 14 h 29"/>
                  <a:gd name="T38" fmla="*/ 1 w 29"/>
                  <a:gd name="T39" fmla="*/ 16 h 29"/>
                  <a:gd name="T40" fmla="*/ 3 w 29"/>
                  <a:gd name="T41" fmla="*/ 18 h 29"/>
                  <a:gd name="T42" fmla="*/ 5 w 29"/>
                  <a:gd name="T43" fmla="*/ 20 h 29"/>
                  <a:gd name="T44" fmla="*/ 6 w 29"/>
                  <a:gd name="T45" fmla="*/ 22 h 29"/>
                  <a:gd name="T46" fmla="*/ 6 w 29"/>
                  <a:gd name="T47" fmla="*/ 22 h 29"/>
                  <a:gd name="T48" fmla="*/ 9 w 29"/>
                  <a:gd name="T49" fmla="*/ 28 h 29"/>
                  <a:gd name="T50" fmla="*/ 11 w 29"/>
                  <a:gd name="T51" fmla="*/ 28 h 29"/>
                  <a:gd name="T52" fmla="*/ 15 w 29"/>
                  <a:gd name="T53" fmla="*/ 29 h 29"/>
                  <a:gd name="T54" fmla="*/ 15 w 29"/>
                  <a:gd name="T55" fmla="*/ 27 h 29"/>
                  <a:gd name="T56" fmla="*/ 13 w 29"/>
                  <a:gd name="T57" fmla="*/ 26 h 29"/>
                  <a:gd name="T58" fmla="*/ 14 w 29"/>
                  <a:gd name="T59" fmla="*/ 25 h 29"/>
                  <a:gd name="T60" fmla="*/ 14 w 29"/>
                  <a:gd name="T61" fmla="*/ 24 h 29"/>
                  <a:gd name="T62" fmla="*/ 19 w 29"/>
                  <a:gd name="T63" fmla="*/ 25 h 29"/>
                  <a:gd name="T64" fmla="*/ 21 w 29"/>
                  <a:gd name="T65" fmla="*/ 24 h 29"/>
                  <a:gd name="T66" fmla="*/ 22 w 29"/>
                  <a:gd name="T67" fmla="*/ 25 h 29"/>
                  <a:gd name="T68" fmla="*/ 23 w 29"/>
                  <a:gd name="T69" fmla="*/ 26 h 29"/>
                  <a:gd name="T70" fmla="*/ 26 w 29"/>
                  <a:gd name="T71" fmla="*/ 24 h 29"/>
                  <a:gd name="T72" fmla="*/ 27 w 29"/>
                  <a:gd name="T73" fmla="*/ 21 h 29"/>
                  <a:gd name="T74" fmla="*/ 28 w 29"/>
                  <a:gd name="T75" fmla="*/ 18 h 29"/>
                  <a:gd name="T76" fmla="*/ 26 w 29"/>
                  <a:gd name="T77"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29">
                    <a:moveTo>
                      <a:pt x="26" y="13"/>
                    </a:moveTo>
                    <a:cubicBezTo>
                      <a:pt x="26" y="12"/>
                      <a:pt x="26" y="12"/>
                      <a:pt x="26" y="12"/>
                    </a:cubicBezTo>
                    <a:cubicBezTo>
                      <a:pt x="26" y="9"/>
                      <a:pt x="26" y="9"/>
                      <a:pt x="26" y="9"/>
                    </a:cubicBezTo>
                    <a:cubicBezTo>
                      <a:pt x="25" y="8"/>
                      <a:pt x="25" y="8"/>
                      <a:pt x="25" y="8"/>
                    </a:cubicBezTo>
                    <a:cubicBezTo>
                      <a:pt x="25" y="7"/>
                      <a:pt x="25" y="7"/>
                      <a:pt x="25" y="7"/>
                    </a:cubicBezTo>
                    <a:cubicBezTo>
                      <a:pt x="26" y="6"/>
                      <a:pt x="26" y="6"/>
                      <a:pt x="26" y="6"/>
                    </a:cubicBezTo>
                    <a:cubicBezTo>
                      <a:pt x="28" y="3"/>
                      <a:pt x="28" y="3"/>
                      <a:pt x="28" y="3"/>
                    </a:cubicBezTo>
                    <a:cubicBezTo>
                      <a:pt x="29" y="1"/>
                      <a:pt x="29" y="1"/>
                      <a:pt x="29" y="1"/>
                    </a:cubicBezTo>
                    <a:cubicBezTo>
                      <a:pt x="28" y="1"/>
                      <a:pt x="28" y="1"/>
                      <a:pt x="27" y="1"/>
                    </a:cubicBezTo>
                    <a:cubicBezTo>
                      <a:pt x="27" y="1"/>
                      <a:pt x="25" y="0"/>
                      <a:pt x="25" y="0"/>
                    </a:cubicBezTo>
                    <a:cubicBezTo>
                      <a:pt x="24" y="0"/>
                      <a:pt x="21" y="0"/>
                      <a:pt x="21" y="0"/>
                    </a:cubicBezTo>
                    <a:cubicBezTo>
                      <a:pt x="21" y="0"/>
                      <a:pt x="21" y="0"/>
                      <a:pt x="21" y="0"/>
                    </a:cubicBezTo>
                    <a:cubicBezTo>
                      <a:pt x="20" y="0"/>
                      <a:pt x="20" y="1"/>
                      <a:pt x="20" y="0"/>
                    </a:cubicBezTo>
                    <a:cubicBezTo>
                      <a:pt x="19" y="0"/>
                      <a:pt x="19" y="0"/>
                      <a:pt x="19" y="0"/>
                    </a:cubicBezTo>
                    <a:cubicBezTo>
                      <a:pt x="18" y="0"/>
                      <a:pt x="17" y="0"/>
                      <a:pt x="16" y="0"/>
                    </a:cubicBezTo>
                    <a:cubicBezTo>
                      <a:pt x="16" y="0"/>
                      <a:pt x="15" y="0"/>
                      <a:pt x="15" y="0"/>
                    </a:cubicBezTo>
                    <a:cubicBezTo>
                      <a:pt x="15" y="0"/>
                      <a:pt x="15" y="1"/>
                      <a:pt x="15" y="1"/>
                    </a:cubicBezTo>
                    <a:cubicBezTo>
                      <a:pt x="14" y="1"/>
                      <a:pt x="13" y="1"/>
                      <a:pt x="13" y="1"/>
                    </a:cubicBezTo>
                    <a:cubicBezTo>
                      <a:pt x="12" y="1"/>
                      <a:pt x="11" y="0"/>
                      <a:pt x="11" y="0"/>
                    </a:cubicBezTo>
                    <a:cubicBezTo>
                      <a:pt x="10" y="0"/>
                      <a:pt x="10" y="0"/>
                      <a:pt x="9" y="0"/>
                    </a:cubicBezTo>
                    <a:cubicBezTo>
                      <a:pt x="9" y="0"/>
                      <a:pt x="8" y="0"/>
                      <a:pt x="7" y="0"/>
                    </a:cubicBezTo>
                    <a:cubicBezTo>
                      <a:pt x="7" y="0"/>
                      <a:pt x="7" y="1"/>
                      <a:pt x="7" y="1"/>
                    </a:cubicBezTo>
                    <a:cubicBezTo>
                      <a:pt x="7" y="1"/>
                      <a:pt x="6" y="1"/>
                      <a:pt x="6" y="1"/>
                    </a:cubicBezTo>
                    <a:cubicBezTo>
                      <a:pt x="6" y="3"/>
                      <a:pt x="6" y="3"/>
                      <a:pt x="6" y="3"/>
                    </a:cubicBezTo>
                    <a:cubicBezTo>
                      <a:pt x="5" y="4"/>
                      <a:pt x="5" y="4"/>
                      <a:pt x="5" y="4"/>
                    </a:cubicBezTo>
                    <a:cubicBezTo>
                      <a:pt x="5" y="4"/>
                      <a:pt x="5" y="4"/>
                      <a:pt x="5" y="4"/>
                    </a:cubicBezTo>
                    <a:cubicBezTo>
                      <a:pt x="6" y="5"/>
                      <a:pt x="6" y="5"/>
                      <a:pt x="6" y="5"/>
                    </a:cubicBezTo>
                    <a:cubicBezTo>
                      <a:pt x="5" y="5"/>
                      <a:pt x="5" y="5"/>
                      <a:pt x="5" y="5"/>
                    </a:cubicBezTo>
                    <a:cubicBezTo>
                      <a:pt x="5" y="7"/>
                      <a:pt x="5" y="7"/>
                      <a:pt x="5" y="7"/>
                    </a:cubicBezTo>
                    <a:cubicBezTo>
                      <a:pt x="3" y="7"/>
                      <a:pt x="3" y="7"/>
                      <a:pt x="3" y="7"/>
                    </a:cubicBezTo>
                    <a:cubicBezTo>
                      <a:pt x="1" y="8"/>
                      <a:pt x="1" y="8"/>
                      <a:pt x="1" y="8"/>
                    </a:cubicBezTo>
                    <a:cubicBezTo>
                      <a:pt x="1" y="8"/>
                      <a:pt x="1" y="8"/>
                      <a:pt x="1" y="8"/>
                    </a:cubicBezTo>
                    <a:cubicBezTo>
                      <a:pt x="1" y="9"/>
                      <a:pt x="1" y="9"/>
                      <a:pt x="1" y="9"/>
                    </a:cubicBezTo>
                    <a:cubicBezTo>
                      <a:pt x="1" y="10"/>
                      <a:pt x="1" y="10"/>
                      <a:pt x="1" y="10"/>
                    </a:cubicBezTo>
                    <a:cubicBezTo>
                      <a:pt x="0" y="12"/>
                      <a:pt x="0" y="12"/>
                      <a:pt x="0" y="12"/>
                    </a:cubicBezTo>
                    <a:cubicBezTo>
                      <a:pt x="0" y="13"/>
                      <a:pt x="0" y="13"/>
                      <a:pt x="0" y="13"/>
                    </a:cubicBezTo>
                    <a:cubicBezTo>
                      <a:pt x="0" y="13"/>
                      <a:pt x="0" y="13"/>
                      <a:pt x="0" y="13"/>
                    </a:cubicBezTo>
                    <a:cubicBezTo>
                      <a:pt x="0" y="14"/>
                      <a:pt x="0" y="14"/>
                      <a:pt x="0" y="14"/>
                    </a:cubicBezTo>
                    <a:cubicBezTo>
                      <a:pt x="1" y="15"/>
                      <a:pt x="1" y="15"/>
                      <a:pt x="1" y="15"/>
                    </a:cubicBezTo>
                    <a:cubicBezTo>
                      <a:pt x="1" y="16"/>
                      <a:pt x="1" y="16"/>
                      <a:pt x="1" y="16"/>
                    </a:cubicBezTo>
                    <a:cubicBezTo>
                      <a:pt x="3" y="17"/>
                      <a:pt x="3" y="17"/>
                      <a:pt x="3" y="17"/>
                    </a:cubicBezTo>
                    <a:cubicBezTo>
                      <a:pt x="3" y="18"/>
                      <a:pt x="3" y="18"/>
                      <a:pt x="3" y="18"/>
                    </a:cubicBezTo>
                    <a:cubicBezTo>
                      <a:pt x="5" y="18"/>
                      <a:pt x="5" y="18"/>
                      <a:pt x="5" y="18"/>
                    </a:cubicBezTo>
                    <a:cubicBezTo>
                      <a:pt x="5" y="20"/>
                      <a:pt x="5" y="20"/>
                      <a:pt x="5" y="20"/>
                    </a:cubicBezTo>
                    <a:cubicBezTo>
                      <a:pt x="5" y="20"/>
                      <a:pt x="6" y="21"/>
                      <a:pt x="6" y="21"/>
                    </a:cubicBezTo>
                    <a:cubicBezTo>
                      <a:pt x="6" y="21"/>
                      <a:pt x="6" y="22"/>
                      <a:pt x="6" y="22"/>
                    </a:cubicBezTo>
                    <a:cubicBezTo>
                      <a:pt x="6" y="22"/>
                      <a:pt x="6" y="22"/>
                      <a:pt x="6" y="22"/>
                    </a:cubicBezTo>
                    <a:cubicBezTo>
                      <a:pt x="6" y="22"/>
                      <a:pt x="6" y="22"/>
                      <a:pt x="6" y="22"/>
                    </a:cubicBezTo>
                    <a:cubicBezTo>
                      <a:pt x="7" y="22"/>
                      <a:pt x="7" y="22"/>
                      <a:pt x="7" y="22"/>
                    </a:cubicBezTo>
                    <a:cubicBezTo>
                      <a:pt x="9" y="28"/>
                      <a:pt x="9" y="28"/>
                      <a:pt x="9" y="28"/>
                    </a:cubicBezTo>
                    <a:cubicBezTo>
                      <a:pt x="11" y="28"/>
                      <a:pt x="11" y="28"/>
                      <a:pt x="11" y="28"/>
                    </a:cubicBezTo>
                    <a:cubicBezTo>
                      <a:pt x="11" y="28"/>
                      <a:pt x="11" y="28"/>
                      <a:pt x="11" y="28"/>
                    </a:cubicBezTo>
                    <a:cubicBezTo>
                      <a:pt x="11" y="28"/>
                      <a:pt x="13" y="29"/>
                      <a:pt x="13" y="29"/>
                    </a:cubicBezTo>
                    <a:cubicBezTo>
                      <a:pt x="13" y="29"/>
                      <a:pt x="15" y="29"/>
                      <a:pt x="15" y="29"/>
                    </a:cubicBezTo>
                    <a:cubicBezTo>
                      <a:pt x="15" y="28"/>
                      <a:pt x="15" y="28"/>
                      <a:pt x="15" y="28"/>
                    </a:cubicBezTo>
                    <a:cubicBezTo>
                      <a:pt x="15" y="28"/>
                      <a:pt x="15" y="27"/>
                      <a:pt x="15" y="27"/>
                    </a:cubicBezTo>
                    <a:cubicBezTo>
                      <a:pt x="15" y="27"/>
                      <a:pt x="15" y="27"/>
                      <a:pt x="15" y="27"/>
                    </a:cubicBezTo>
                    <a:cubicBezTo>
                      <a:pt x="14" y="27"/>
                      <a:pt x="13" y="26"/>
                      <a:pt x="13" y="26"/>
                    </a:cubicBezTo>
                    <a:cubicBezTo>
                      <a:pt x="13" y="26"/>
                      <a:pt x="13" y="26"/>
                      <a:pt x="13" y="26"/>
                    </a:cubicBezTo>
                    <a:cubicBezTo>
                      <a:pt x="14" y="25"/>
                      <a:pt x="14" y="25"/>
                      <a:pt x="14" y="25"/>
                    </a:cubicBezTo>
                    <a:cubicBezTo>
                      <a:pt x="14" y="25"/>
                      <a:pt x="14" y="25"/>
                      <a:pt x="14" y="25"/>
                    </a:cubicBezTo>
                    <a:cubicBezTo>
                      <a:pt x="14" y="25"/>
                      <a:pt x="14" y="24"/>
                      <a:pt x="14" y="24"/>
                    </a:cubicBezTo>
                    <a:cubicBezTo>
                      <a:pt x="16" y="25"/>
                      <a:pt x="16" y="25"/>
                      <a:pt x="16" y="25"/>
                    </a:cubicBezTo>
                    <a:cubicBezTo>
                      <a:pt x="19" y="25"/>
                      <a:pt x="19" y="25"/>
                      <a:pt x="19" y="25"/>
                    </a:cubicBezTo>
                    <a:cubicBezTo>
                      <a:pt x="19" y="24"/>
                      <a:pt x="19" y="24"/>
                      <a:pt x="19" y="24"/>
                    </a:cubicBezTo>
                    <a:cubicBezTo>
                      <a:pt x="21" y="24"/>
                      <a:pt x="21" y="24"/>
                      <a:pt x="21" y="24"/>
                    </a:cubicBezTo>
                    <a:cubicBezTo>
                      <a:pt x="22" y="24"/>
                      <a:pt x="22" y="24"/>
                      <a:pt x="22" y="24"/>
                    </a:cubicBezTo>
                    <a:cubicBezTo>
                      <a:pt x="22" y="25"/>
                      <a:pt x="22" y="25"/>
                      <a:pt x="22" y="25"/>
                    </a:cubicBezTo>
                    <a:cubicBezTo>
                      <a:pt x="23" y="25"/>
                      <a:pt x="23" y="25"/>
                      <a:pt x="23" y="25"/>
                    </a:cubicBezTo>
                    <a:cubicBezTo>
                      <a:pt x="23" y="26"/>
                      <a:pt x="23" y="26"/>
                      <a:pt x="23" y="26"/>
                    </a:cubicBezTo>
                    <a:cubicBezTo>
                      <a:pt x="25" y="26"/>
                      <a:pt x="25" y="26"/>
                      <a:pt x="25" y="26"/>
                    </a:cubicBezTo>
                    <a:cubicBezTo>
                      <a:pt x="26" y="24"/>
                      <a:pt x="26" y="24"/>
                      <a:pt x="26" y="24"/>
                    </a:cubicBezTo>
                    <a:cubicBezTo>
                      <a:pt x="27" y="22"/>
                      <a:pt x="27" y="22"/>
                      <a:pt x="27" y="22"/>
                    </a:cubicBezTo>
                    <a:cubicBezTo>
                      <a:pt x="27" y="22"/>
                      <a:pt x="27" y="21"/>
                      <a:pt x="27" y="21"/>
                    </a:cubicBezTo>
                    <a:cubicBezTo>
                      <a:pt x="27" y="21"/>
                      <a:pt x="27" y="20"/>
                      <a:pt x="27" y="20"/>
                    </a:cubicBezTo>
                    <a:cubicBezTo>
                      <a:pt x="28" y="18"/>
                      <a:pt x="28" y="18"/>
                      <a:pt x="28" y="18"/>
                    </a:cubicBezTo>
                    <a:cubicBezTo>
                      <a:pt x="28" y="16"/>
                      <a:pt x="28" y="16"/>
                      <a:pt x="28" y="16"/>
                    </a:cubicBezTo>
                    <a:cubicBezTo>
                      <a:pt x="26" y="13"/>
                      <a:pt x="26" y="13"/>
                      <a:pt x="26" y="13"/>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16" name="Freeform 682">
                <a:extLst>
                  <a:ext uri="{FF2B5EF4-FFF2-40B4-BE49-F238E27FC236}">
                    <a16:creationId xmlns:a16="http://schemas.microsoft.com/office/drawing/2014/main" id="{7BD1D696-C99B-E4B4-B35A-AB5753A34F23}"/>
                  </a:ext>
                </a:extLst>
              </p:cNvPr>
              <p:cNvSpPr>
                <a:spLocks/>
              </p:cNvSpPr>
              <p:nvPr/>
            </p:nvSpPr>
            <p:spPr bwMode="auto">
              <a:xfrm>
                <a:off x="4306888" y="6711950"/>
                <a:ext cx="49212" cy="41275"/>
              </a:xfrm>
              <a:custGeom>
                <a:avLst/>
                <a:gdLst>
                  <a:gd name="T0" fmla="*/ 8 w 12"/>
                  <a:gd name="T1" fmla="*/ 4 h 10"/>
                  <a:gd name="T2" fmla="*/ 10 w 12"/>
                  <a:gd name="T3" fmla="*/ 5 h 10"/>
                  <a:gd name="T4" fmla="*/ 10 w 12"/>
                  <a:gd name="T5" fmla="*/ 5 h 10"/>
                  <a:gd name="T6" fmla="*/ 11 w 12"/>
                  <a:gd name="T7" fmla="*/ 7 h 10"/>
                  <a:gd name="T8" fmla="*/ 12 w 12"/>
                  <a:gd name="T9" fmla="*/ 9 h 10"/>
                  <a:gd name="T10" fmla="*/ 11 w 12"/>
                  <a:gd name="T11" fmla="*/ 10 h 10"/>
                  <a:gd name="T12" fmla="*/ 10 w 12"/>
                  <a:gd name="T13" fmla="*/ 9 h 10"/>
                  <a:gd name="T14" fmla="*/ 9 w 12"/>
                  <a:gd name="T15" fmla="*/ 7 h 10"/>
                  <a:gd name="T16" fmla="*/ 8 w 12"/>
                  <a:gd name="T17" fmla="*/ 5 h 10"/>
                  <a:gd name="T18" fmla="*/ 6 w 12"/>
                  <a:gd name="T19" fmla="*/ 5 h 10"/>
                  <a:gd name="T20" fmla="*/ 3 w 12"/>
                  <a:gd name="T21" fmla="*/ 4 h 10"/>
                  <a:gd name="T22" fmla="*/ 2 w 12"/>
                  <a:gd name="T23" fmla="*/ 3 h 10"/>
                  <a:gd name="T24" fmla="*/ 1 w 12"/>
                  <a:gd name="T25" fmla="*/ 2 h 10"/>
                  <a:gd name="T26" fmla="*/ 0 w 12"/>
                  <a:gd name="T27" fmla="*/ 1 h 10"/>
                  <a:gd name="T28" fmla="*/ 1 w 12"/>
                  <a:gd name="T29" fmla="*/ 0 h 10"/>
                  <a:gd name="T30" fmla="*/ 2 w 12"/>
                  <a:gd name="T31" fmla="*/ 0 h 10"/>
                  <a:gd name="T32" fmla="*/ 4 w 12"/>
                  <a:gd name="T33" fmla="*/ 1 h 10"/>
                  <a:gd name="T34" fmla="*/ 6 w 12"/>
                  <a:gd name="T35" fmla="*/ 2 h 10"/>
                  <a:gd name="T36" fmla="*/ 8 w 12"/>
                  <a:gd name="T3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0">
                    <a:moveTo>
                      <a:pt x="8" y="4"/>
                    </a:moveTo>
                    <a:cubicBezTo>
                      <a:pt x="9" y="4"/>
                      <a:pt x="9" y="4"/>
                      <a:pt x="10" y="5"/>
                    </a:cubicBezTo>
                    <a:cubicBezTo>
                      <a:pt x="10" y="5"/>
                      <a:pt x="10" y="5"/>
                      <a:pt x="10" y="5"/>
                    </a:cubicBezTo>
                    <a:cubicBezTo>
                      <a:pt x="11" y="6"/>
                      <a:pt x="11" y="6"/>
                      <a:pt x="11" y="7"/>
                    </a:cubicBezTo>
                    <a:cubicBezTo>
                      <a:pt x="12" y="7"/>
                      <a:pt x="12" y="8"/>
                      <a:pt x="12" y="9"/>
                    </a:cubicBezTo>
                    <a:cubicBezTo>
                      <a:pt x="12" y="10"/>
                      <a:pt x="11" y="10"/>
                      <a:pt x="11" y="10"/>
                    </a:cubicBezTo>
                    <a:cubicBezTo>
                      <a:pt x="10" y="10"/>
                      <a:pt x="10" y="9"/>
                      <a:pt x="10" y="9"/>
                    </a:cubicBezTo>
                    <a:cubicBezTo>
                      <a:pt x="10" y="8"/>
                      <a:pt x="9" y="8"/>
                      <a:pt x="9" y="7"/>
                    </a:cubicBezTo>
                    <a:cubicBezTo>
                      <a:pt x="9" y="7"/>
                      <a:pt x="9" y="6"/>
                      <a:pt x="8" y="5"/>
                    </a:cubicBezTo>
                    <a:cubicBezTo>
                      <a:pt x="7" y="5"/>
                      <a:pt x="7" y="5"/>
                      <a:pt x="6" y="5"/>
                    </a:cubicBezTo>
                    <a:cubicBezTo>
                      <a:pt x="5" y="5"/>
                      <a:pt x="4" y="5"/>
                      <a:pt x="3" y="4"/>
                    </a:cubicBezTo>
                    <a:cubicBezTo>
                      <a:pt x="3" y="4"/>
                      <a:pt x="3" y="3"/>
                      <a:pt x="2" y="3"/>
                    </a:cubicBezTo>
                    <a:cubicBezTo>
                      <a:pt x="2" y="3"/>
                      <a:pt x="1" y="2"/>
                      <a:pt x="1" y="2"/>
                    </a:cubicBezTo>
                    <a:cubicBezTo>
                      <a:pt x="0" y="2"/>
                      <a:pt x="0" y="1"/>
                      <a:pt x="0" y="1"/>
                    </a:cubicBezTo>
                    <a:cubicBezTo>
                      <a:pt x="0" y="0"/>
                      <a:pt x="1" y="0"/>
                      <a:pt x="1" y="0"/>
                    </a:cubicBezTo>
                    <a:cubicBezTo>
                      <a:pt x="1" y="0"/>
                      <a:pt x="1" y="0"/>
                      <a:pt x="2" y="0"/>
                    </a:cubicBezTo>
                    <a:cubicBezTo>
                      <a:pt x="2" y="0"/>
                      <a:pt x="3" y="1"/>
                      <a:pt x="4" y="1"/>
                    </a:cubicBezTo>
                    <a:cubicBezTo>
                      <a:pt x="4" y="1"/>
                      <a:pt x="5" y="1"/>
                      <a:pt x="6" y="2"/>
                    </a:cubicBezTo>
                    <a:cubicBezTo>
                      <a:pt x="7" y="2"/>
                      <a:pt x="7" y="3"/>
                      <a:pt x="8" y="4"/>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17" name="Freeform 683">
                <a:extLst>
                  <a:ext uri="{FF2B5EF4-FFF2-40B4-BE49-F238E27FC236}">
                    <a16:creationId xmlns:a16="http://schemas.microsoft.com/office/drawing/2014/main" id="{A888F1D5-EE3F-C680-7BE9-76B0E08F1A0E}"/>
                  </a:ext>
                </a:extLst>
              </p:cNvPr>
              <p:cNvSpPr>
                <a:spLocks/>
              </p:cNvSpPr>
              <p:nvPr/>
            </p:nvSpPr>
            <p:spPr bwMode="auto">
              <a:xfrm>
                <a:off x="3057526" y="4867275"/>
                <a:ext cx="369887" cy="549275"/>
              </a:xfrm>
              <a:custGeom>
                <a:avLst/>
                <a:gdLst>
                  <a:gd name="T0" fmla="*/ 87 w 89"/>
                  <a:gd name="T1" fmla="*/ 119 h 132"/>
                  <a:gd name="T2" fmla="*/ 84 w 89"/>
                  <a:gd name="T3" fmla="*/ 114 h 132"/>
                  <a:gd name="T4" fmla="*/ 85 w 89"/>
                  <a:gd name="T5" fmla="*/ 104 h 132"/>
                  <a:gd name="T6" fmla="*/ 86 w 89"/>
                  <a:gd name="T7" fmla="*/ 98 h 132"/>
                  <a:gd name="T8" fmla="*/ 89 w 89"/>
                  <a:gd name="T9" fmla="*/ 89 h 132"/>
                  <a:gd name="T10" fmla="*/ 76 w 89"/>
                  <a:gd name="T11" fmla="*/ 78 h 132"/>
                  <a:gd name="T12" fmla="*/ 76 w 89"/>
                  <a:gd name="T13" fmla="*/ 67 h 132"/>
                  <a:gd name="T14" fmla="*/ 64 w 89"/>
                  <a:gd name="T15" fmla="*/ 69 h 132"/>
                  <a:gd name="T16" fmla="*/ 57 w 89"/>
                  <a:gd name="T17" fmla="*/ 61 h 132"/>
                  <a:gd name="T18" fmla="*/ 54 w 89"/>
                  <a:gd name="T19" fmla="*/ 57 h 132"/>
                  <a:gd name="T20" fmla="*/ 53 w 89"/>
                  <a:gd name="T21" fmla="*/ 52 h 132"/>
                  <a:gd name="T22" fmla="*/ 57 w 89"/>
                  <a:gd name="T23" fmla="*/ 44 h 132"/>
                  <a:gd name="T24" fmla="*/ 63 w 89"/>
                  <a:gd name="T25" fmla="*/ 34 h 132"/>
                  <a:gd name="T26" fmla="*/ 69 w 89"/>
                  <a:gd name="T27" fmla="*/ 31 h 132"/>
                  <a:gd name="T28" fmla="*/ 75 w 89"/>
                  <a:gd name="T29" fmla="*/ 29 h 132"/>
                  <a:gd name="T30" fmla="*/ 78 w 89"/>
                  <a:gd name="T31" fmla="*/ 31 h 132"/>
                  <a:gd name="T32" fmla="*/ 77 w 89"/>
                  <a:gd name="T33" fmla="*/ 27 h 132"/>
                  <a:gd name="T34" fmla="*/ 78 w 89"/>
                  <a:gd name="T35" fmla="*/ 18 h 132"/>
                  <a:gd name="T36" fmla="*/ 75 w 89"/>
                  <a:gd name="T37" fmla="*/ 17 h 132"/>
                  <a:gd name="T38" fmla="*/ 72 w 89"/>
                  <a:gd name="T39" fmla="*/ 16 h 132"/>
                  <a:gd name="T40" fmla="*/ 69 w 89"/>
                  <a:gd name="T41" fmla="*/ 16 h 132"/>
                  <a:gd name="T42" fmla="*/ 65 w 89"/>
                  <a:gd name="T43" fmla="*/ 17 h 132"/>
                  <a:gd name="T44" fmla="*/ 62 w 89"/>
                  <a:gd name="T45" fmla="*/ 17 h 132"/>
                  <a:gd name="T46" fmla="*/ 58 w 89"/>
                  <a:gd name="T47" fmla="*/ 16 h 132"/>
                  <a:gd name="T48" fmla="*/ 58 w 89"/>
                  <a:gd name="T49" fmla="*/ 13 h 132"/>
                  <a:gd name="T50" fmla="*/ 55 w 89"/>
                  <a:gd name="T51" fmla="*/ 11 h 132"/>
                  <a:gd name="T52" fmla="*/ 52 w 89"/>
                  <a:gd name="T53" fmla="*/ 8 h 132"/>
                  <a:gd name="T54" fmla="*/ 49 w 89"/>
                  <a:gd name="T55" fmla="*/ 6 h 132"/>
                  <a:gd name="T56" fmla="*/ 46 w 89"/>
                  <a:gd name="T57" fmla="*/ 1 h 132"/>
                  <a:gd name="T58" fmla="*/ 41 w 89"/>
                  <a:gd name="T59" fmla="*/ 1 h 132"/>
                  <a:gd name="T60" fmla="*/ 42 w 89"/>
                  <a:gd name="T61" fmla="*/ 5 h 132"/>
                  <a:gd name="T62" fmla="*/ 33 w 89"/>
                  <a:gd name="T63" fmla="*/ 18 h 132"/>
                  <a:gd name="T64" fmla="*/ 21 w 89"/>
                  <a:gd name="T65" fmla="*/ 24 h 132"/>
                  <a:gd name="T66" fmla="*/ 19 w 89"/>
                  <a:gd name="T67" fmla="*/ 30 h 132"/>
                  <a:gd name="T68" fmla="*/ 16 w 89"/>
                  <a:gd name="T69" fmla="*/ 35 h 132"/>
                  <a:gd name="T70" fmla="*/ 13 w 89"/>
                  <a:gd name="T71" fmla="*/ 32 h 132"/>
                  <a:gd name="T72" fmla="*/ 6 w 89"/>
                  <a:gd name="T73" fmla="*/ 31 h 132"/>
                  <a:gd name="T74" fmla="*/ 6 w 89"/>
                  <a:gd name="T75" fmla="*/ 29 h 132"/>
                  <a:gd name="T76" fmla="*/ 7 w 89"/>
                  <a:gd name="T77" fmla="*/ 24 h 132"/>
                  <a:gd name="T78" fmla="*/ 1 w 89"/>
                  <a:gd name="T79" fmla="*/ 30 h 132"/>
                  <a:gd name="T80" fmla="*/ 2 w 89"/>
                  <a:gd name="T81" fmla="*/ 35 h 132"/>
                  <a:gd name="T82" fmla="*/ 3 w 89"/>
                  <a:gd name="T83" fmla="*/ 41 h 132"/>
                  <a:gd name="T84" fmla="*/ 8 w 89"/>
                  <a:gd name="T85" fmla="*/ 47 h 132"/>
                  <a:gd name="T86" fmla="*/ 12 w 89"/>
                  <a:gd name="T87" fmla="*/ 53 h 132"/>
                  <a:gd name="T88" fmla="*/ 18 w 89"/>
                  <a:gd name="T89" fmla="*/ 61 h 132"/>
                  <a:gd name="T90" fmla="*/ 20 w 89"/>
                  <a:gd name="T91" fmla="*/ 66 h 132"/>
                  <a:gd name="T92" fmla="*/ 22 w 89"/>
                  <a:gd name="T93" fmla="*/ 71 h 132"/>
                  <a:gd name="T94" fmla="*/ 26 w 89"/>
                  <a:gd name="T95" fmla="*/ 78 h 132"/>
                  <a:gd name="T96" fmla="*/ 31 w 89"/>
                  <a:gd name="T97" fmla="*/ 87 h 132"/>
                  <a:gd name="T98" fmla="*/ 34 w 89"/>
                  <a:gd name="T99" fmla="*/ 92 h 132"/>
                  <a:gd name="T100" fmla="*/ 36 w 89"/>
                  <a:gd name="T101" fmla="*/ 98 h 132"/>
                  <a:gd name="T102" fmla="*/ 36 w 89"/>
                  <a:gd name="T103" fmla="*/ 101 h 132"/>
                  <a:gd name="T104" fmla="*/ 41 w 89"/>
                  <a:gd name="T105" fmla="*/ 107 h 132"/>
                  <a:gd name="T106" fmla="*/ 49 w 89"/>
                  <a:gd name="T107" fmla="*/ 113 h 132"/>
                  <a:gd name="T108" fmla="*/ 59 w 89"/>
                  <a:gd name="T109" fmla="*/ 118 h 132"/>
                  <a:gd name="T110" fmla="*/ 68 w 89"/>
                  <a:gd name="T111" fmla="*/ 124 h 132"/>
                  <a:gd name="T112" fmla="*/ 74 w 89"/>
                  <a:gd name="T113" fmla="*/ 130 h 132"/>
                  <a:gd name="T114" fmla="*/ 81 w 89"/>
                  <a:gd name="T115" fmla="*/ 129 h 132"/>
                  <a:gd name="T116" fmla="*/ 83 w 89"/>
                  <a:gd name="T117" fmla="*/ 12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9" h="132">
                    <a:moveTo>
                      <a:pt x="83" y="124"/>
                    </a:moveTo>
                    <a:cubicBezTo>
                      <a:pt x="83" y="124"/>
                      <a:pt x="82" y="124"/>
                      <a:pt x="82" y="124"/>
                    </a:cubicBezTo>
                    <a:cubicBezTo>
                      <a:pt x="83" y="123"/>
                      <a:pt x="83" y="123"/>
                      <a:pt x="83" y="123"/>
                    </a:cubicBezTo>
                    <a:cubicBezTo>
                      <a:pt x="83" y="123"/>
                      <a:pt x="84" y="122"/>
                      <a:pt x="84" y="122"/>
                    </a:cubicBezTo>
                    <a:cubicBezTo>
                      <a:pt x="84" y="122"/>
                      <a:pt x="85" y="120"/>
                      <a:pt x="85" y="120"/>
                    </a:cubicBezTo>
                    <a:cubicBezTo>
                      <a:pt x="85" y="120"/>
                      <a:pt x="86" y="120"/>
                      <a:pt x="86" y="119"/>
                    </a:cubicBezTo>
                    <a:cubicBezTo>
                      <a:pt x="86" y="119"/>
                      <a:pt x="87" y="119"/>
                      <a:pt x="87" y="119"/>
                    </a:cubicBezTo>
                    <a:cubicBezTo>
                      <a:pt x="87" y="117"/>
                      <a:pt x="87" y="117"/>
                      <a:pt x="87" y="117"/>
                    </a:cubicBezTo>
                    <a:cubicBezTo>
                      <a:pt x="88" y="117"/>
                      <a:pt x="88" y="117"/>
                      <a:pt x="88" y="117"/>
                    </a:cubicBezTo>
                    <a:cubicBezTo>
                      <a:pt x="87" y="116"/>
                      <a:pt x="87" y="116"/>
                      <a:pt x="87" y="116"/>
                    </a:cubicBezTo>
                    <a:cubicBezTo>
                      <a:pt x="86" y="116"/>
                      <a:pt x="86" y="116"/>
                      <a:pt x="86" y="116"/>
                    </a:cubicBezTo>
                    <a:cubicBezTo>
                      <a:pt x="86" y="116"/>
                      <a:pt x="86" y="116"/>
                      <a:pt x="86" y="116"/>
                    </a:cubicBezTo>
                    <a:cubicBezTo>
                      <a:pt x="86" y="116"/>
                      <a:pt x="85" y="115"/>
                      <a:pt x="85" y="115"/>
                    </a:cubicBezTo>
                    <a:cubicBezTo>
                      <a:pt x="85" y="115"/>
                      <a:pt x="84" y="114"/>
                      <a:pt x="84" y="114"/>
                    </a:cubicBezTo>
                    <a:cubicBezTo>
                      <a:pt x="84" y="114"/>
                      <a:pt x="84" y="113"/>
                      <a:pt x="84" y="113"/>
                    </a:cubicBezTo>
                    <a:cubicBezTo>
                      <a:pt x="84" y="113"/>
                      <a:pt x="84" y="111"/>
                      <a:pt x="84" y="111"/>
                    </a:cubicBezTo>
                    <a:cubicBezTo>
                      <a:pt x="86" y="109"/>
                      <a:pt x="86" y="109"/>
                      <a:pt x="86" y="109"/>
                    </a:cubicBezTo>
                    <a:cubicBezTo>
                      <a:pt x="84" y="107"/>
                      <a:pt x="84" y="107"/>
                      <a:pt x="84" y="107"/>
                    </a:cubicBezTo>
                    <a:cubicBezTo>
                      <a:pt x="84" y="105"/>
                      <a:pt x="84" y="105"/>
                      <a:pt x="84" y="105"/>
                    </a:cubicBezTo>
                    <a:cubicBezTo>
                      <a:pt x="85" y="105"/>
                      <a:pt x="85" y="105"/>
                      <a:pt x="85" y="105"/>
                    </a:cubicBezTo>
                    <a:cubicBezTo>
                      <a:pt x="85" y="104"/>
                      <a:pt x="85" y="104"/>
                      <a:pt x="85" y="104"/>
                    </a:cubicBezTo>
                    <a:cubicBezTo>
                      <a:pt x="87" y="103"/>
                      <a:pt x="87" y="103"/>
                      <a:pt x="87" y="103"/>
                    </a:cubicBezTo>
                    <a:cubicBezTo>
                      <a:pt x="87" y="101"/>
                      <a:pt x="87" y="101"/>
                      <a:pt x="87" y="101"/>
                    </a:cubicBezTo>
                    <a:cubicBezTo>
                      <a:pt x="88" y="101"/>
                      <a:pt x="88" y="101"/>
                      <a:pt x="88" y="101"/>
                    </a:cubicBezTo>
                    <a:cubicBezTo>
                      <a:pt x="87" y="100"/>
                      <a:pt x="87" y="100"/>
                      <a:pt x="87" y="100"/>
                    </a:cubicBezTo>
                    <a:cubicBezTo>
                      <a:pt x="87" y="99"/>
                      <a:pt x="87" y="99"/>
                      <a:pt x="87" y="99"/>
                    </a:cubicBezTo>
                    <a:cubicBezTo>
                      <a:pt x="87" y="98"/>
                      <a:pt x="87" y="98"/>
                      <a:pt x="87" y="98"/>
                    </a:cubicBezTo>
                    <a:cubicBezTo>
                      <a:pt x="86" y="98"/>
                      <a:pt x="86" y="98"/>
                      <a:pt x="86" y="98"/>
                    </a:cubicBezTo>
                    <a:cubicBezTo>
                      <a:pt x="86" y="97"/>
                      <a:pt x="86" y="97"/>
                      <a:pt x="86" y="97"/>
                    </a:cubicBezTo>
                    <a:cubicBezTo>
                      <a:pt x="86" y="97"/>
                      <a:pt x="87" y="97"/>
                      <a:pt x="87" y="97"/>
                    </a:cubicBezTo>
                    <a:cubicBezTo>
                      <a:pt x="87" y="97"/>
                      <a:pt x="88" y="95"/>
                      <a:pt x="88" y="95"/>
                    </a:cubicBezTo>
                    <a:cubicBezTo>
                      <a:pt x="88" y="91"/>
                      <a:pt x="88" y="91"/>
                      <a:pt x="88" y="91"/>
                    </a:cubicBezTo>
                    <a:cubicBezTo>
                      <a:pt x="89" y="90"/>
                      <a:pt x="89" y="90"/>
                      <a:pt x="89" y="90"/>
                    </a:cubicBezTo>
                    <a:cubicBezTo>
                      <a:pt x="88" y="90"/>
                      <a:pt x="88" y="90"/>
                      <a:pt x="88" y="90"/>
                    </a:cubicBezTo>
                    <a:cubicBezTo>
                      <a:pt x="89" y="89"/>
                      <a:pt x="89" y="89"/>
                      <a:pt x="89" y="89"/>
                    </a:cubicBezTo>
                    <a:cubicBezTo>
                      <a:pt x="89" y="88"/>
                      <a:pt x="89" y="88"/>
                      <a:pt x="89" y="88"/>
                    </a:cubicBezTo>
                    <a:cubicBezTo>
                      <a:pt x="88" y="87"/>
                      <a:pt x="88" y="87"/>
                      <a:pt x="88" y="87"/>
                    </a:cubicBezTo>
                    <a:cubicBezTo>
                      <a:pt x="83" y="78"/>
                      <a:pt x="83" y="78"/>
                      <a:pt x="83" y="78"/>
                    </a:cubicBezTo>
                    <a:cubicBezTo>
                      <a:pt x="80" y="78"/>
                      <a:pt x="80" y="78"/>
                      <a:pt x="80" y="78"/>
                    </a:cubicBezTo>
                    <a:cubicBezTo>
                      <a:pt x="78" y="78"/>
                      <a:pt x="78" y="78"/>
                      <a:pt x="78" y="78"/>
                    </a:cubicBezTo>
                    <a:cubicBezTo>
                      <a:pt x="77" y="78"/>
                      <a:pt x="77" y="78"/>
                      <a:pt x="77" y="78"/>
                    </a:cubicBezTo>
                    <a:cubicBezTo>
                      <a:pt x="76" y="78"/>
                      <a:pt x="76" y="78"/>
                      <a:pt x="76" y="78"/>
                    </a:cubicBezTo>
                    <a:cubicBezTo>
                      <a:pt x="75" y="78"/>
                      <a:pt x="75" y="78"/>
                      <a:pt x="75" y="78"/>
                    </a:cubicBezTo>
                    <a:cubicBezTo>
                      <a:pt x="75" y="69"/>
                      <a:pt x="75" y="69"/>
                      <a:pt x="75" y="69"/>
                    </a:cubicBezTo>
                    <a:cubicBezTo>
                      <a:pt x="76" y="69"/>
                      <a:pt x="76" y="69"/>
                      <a:pt x="76" y="69"/>
                    </a:cubicBezTo>
                    <a:cubicBezTo>
                      <a:pt x="76" y="69"/>
                      <a:pt x="76" y="68"/>
                      <a:pt x="76" y="68"/>
                    </a:cubicBezTo>
                    <a:cubicBezTo>
                      <a:pt x="76" y="68"/>
                      <a:pt x="75" y="68"/>
                      <a:pt x="75" y="68"/>
                    </a:cubicBezTo>
                    <a:cubicBezTo>
                      <a:pt x="75" y="68"/>
                      <a:pt x="75" y="68"/>
                      <a:pt x="75" y="68"/>
                    </a:cubicBezTo>
                    <a:cubicBezTo>
                      <a:pt x="76" y="67"/>
                      <a:pt x="76" y="67"/>
                      <a:pt x="76" y="67"/>
                    </a:cubicBezTo>
                    <a:cubicBezTo>
                      <a:pt x="75" y="67"/>
                      <a:pt x="75" y="67"/>
                      <a:pt x="75" y="67"/>
                    </a:cubicBezTo>
                    <a:cubicBezTo>
                      <a:pt x="71" y="71"/>
                      <a:pt x="71" y="71"/>
                      <a:pt x="71" y="71"/>
                    </a:cubicBezTo>
                    <a:cubicBezTo>
                      <a:pt x="64" y="71"/>
                      <a:pt x="64" y="71"/>
                      <a:pt x="64" y="71"/>
                    </a:cubicBezTo>
                    <a:cubicBezTo>
                      <a:pt x="64" y="70"/>
                      <a:pt x="64" y="70"/>
                      <a:pt x="64" y="70"/>
                    </a:cubicBezTo>
                    <a:cubicBezTo>
                      <a:pt x="65" y="70"/>
                      <a:pt x="65" y="70"/>
                      <a:pt x="65" y="70"/>
                    </a:cubicBezTo>
                    <a:cubicBezTo>
                      <a:pt x="65" y="69"/>
                      <a:pt x="65" y="69"/>
                      <a:pt x="65" y="69"/>
                    </a:cubicBezTo>
                    <a:cubicBezTo>
                      <a:pt x="64" y="69"/>
                      <a:pt x="64" y="69"/>
                      <a:pt x="64" y="69"/>
                    </a:cubicBezTo>
                    <a:cubicBezTo>
                      <a:pt x="64" y="68"/>
                      <a:pt x="64" y="68"/>
                      <a:pt x="64" y="68"/>
                    </a:cubicBezTo>
                    <a:cubicBezTo>
                      <a:pt x="61" y="67"/>
                      <a:pt x="61" y="67"/>
                      <a:pt x="61" y="67"/>
                    </a:cubicBezTo>
                    <a:cubicBezTo>
                      <a:pt x="57" y="67"/>
                      <a:pt x="57" y="67"/>
                      <a:pt x="57" y="67"/>
                    </a:cubicBezTo>
                    <a:cubicBezTo>
                      <a:pt x="59" y="65"/>
                      <a:pt x="59" y="65"/>
                      <a:pt x="59" y="65"/>
                    </a:cubicBezTo>
                    <a:cubicBezTo>
                      <a:pt x="59" y="64"/>
                      <a:pt x="59" y="64"/>
                      <a:pt x="59" y="64"/>
                    </a:cubicBezTo>
                    <a:cubicBezTo>
                      <a:pt x="58" y="63"/>
                      <a:pt x="58" y="63"/>
                      <a:pt x="58" y="63"/>
                    </a:cubicBezTo>
                    <a:cubicBezTo>
                      <a:pt x="57" y="61"/>
                      <a:pt x="57" y="61"/>
                      <a:pt x="57" y="61"/>
                    </a:cubicBezTo>
                    <a:cubicBezTo>
                      <a:pt x="56" y="61"/>
                      <a:pt x="56" y="61"/>
                      <a:pt x="56" y="61"/>
                    </a:cubicBezTo>
                    <a:cubicBezTo>
                      <a:pt x="56" y="60"/>
                      <a:pt x="56" y="60"/>
                      <a:pt x="56" y="60"/>
                    </a:cubicBezTo>
                    <a:cubicBezTo>
                      <a:pt x="55" y="59"/>
                      <a:pt x="55" y="59"/>
                      <a:pt x="55" y="59"/>
                    </a:cubicBezTo>
                    <a:cubicBezTo>
                      <a:pt x="55" y="59"/>
                      <a:pt x="55" y="59"/>
                      <a:pt x="55" y="59"/>
                    </a:cubicBezTo>
                    <a:cubicBezTo>
                      <a:pt x="54" y="58"/>
                      <a:pt x="54" y="58"/>
                      <a:pt x="54" y="58"/>
                    </a:cubicBezTo>
                    <a:cubicBezTo>
                      <a:pt x="54" y="58"/>
                      <a:pt x="54" y="58"/>
                      <a:pt x="54" y="58"/>
                    </a:cubicBezTo>
                    <a:cubicBezTo>
                      <a:pt x="54" y="58"/>
                      <a:pt x="54" y="57"/>
                      <a:pt x="54" y="57"/>
                    </a:cubicBezTo>
                    <a:cubicBezTo>
                      <a:pt x="54" y="57"/>
                      <a:pt x="53" y="56"/>
                      <a:pt x="53" y="56"/>
                    </a:cubicBezTo>
                    <a:cubicBezTo>
                      <a:pt x="54" y="55"/>
                      <a:pt x="54" y="55"/>
                      <a:pt x="54" y="55"/>
                    </a:cubicBezTo>
                    <a:cubicBezTo>
                      <a:pt x="54" y="55"/>
                      <a:pt x="54" y="55"/>
                      <a:pt x="54" y="55"/>
                    </a:cubicBezTo>
                    <a:cubicBezTo>
                      <a:pt x="51" y="53"/>
                      <a:pt x="51" y="53"/>
                      <a:pt x="51" y="53"/>
                    </a:cubicBezTo>
                    <a:cubicBezTo>
                      <a:pt x="52" y="53"/>
                      <a:pt x="52" y="53"/>
                      <a:pt x="52" y="53"/>
                    </a:cubicBezTo>
                    <a:cubicBezTo>
                      <a:pt x="52" y="52"/>
                      <a:pt x="52" y="52"/>
                      <a:pt x="52" y="52"/>
                    </a:cubicBezTo>
                    <a:cubicBezTo>
                      <a:pt x="53" y="52"/>
                      <a:pt x="53" y="52"/>
                      <a:pt x="53" y="52"/>
                    </a:cubicBezTo>
                    <a:cubicBezTo>
                      <a:pt x="53" y="51"/>
                      <a:pt x="53" y="51"/>
                      <a:pt x="53" y="51"/>
                    </a:cubicBezTo>
                    <a:cubicBezTo>
                      <a:pt x="53" y="50"/>
                      <a:pt x="53" y="50"/>
                      <a:pt x="53" y="50"/>
                    </a:cubicBezTo>
                    <a:cubicBezTo>
                      <a:pt x="54" y="48"/>
                      <a:pt x="54" y="48"/>
                      <a:pt x="54" y="48"/>
                    </a:cubicBezTo>
                    <a:cubicBezTo>
                      <a:pt x="54" y="48"/>
                      <a:pt x="54" y="48"/>
                      <a:pt x="54" y="48"/>
                    </a:cubicBezTo>
                    <a:cubicBezTo>
                      <a:pt x="58" y="46"/>
                      <a:pt x="58" y="46"/>
                      <a:pt x="58" y="46"/>
                    </a:cubicBezTo>
                    <a:cubicBezTo>
                      <a:pt x="58" y="45"/>
                      <a:pt x="58" y="45"/>
                      <a:pt x="58" y="45"/>
                    </a:cubicBezTo>
                    <a:cubicBezTo>
                      <a:pt x="57" y="44"/>
                      <a:pt x="57" y="44"/>
                      <a:pt x="57" y="44"/>
                    </a:cubicBezTo>
                    <a:cubicBezTo>
                      <a:pt x="57" y="43"/>
                      <a:pt x="57" y="43"/>
                      <a:pt x="57" y="43"/>
                    </a:cubicBezTo>
                    <a:cubicBezTo>
                      <a:pt x="59" y="40"/>
                      <a:pt x="59" y="40"/>
                      <a:pt x="59" y="40"/>
                    </a:cubicBezTo>
                    <a:cubicBezTo>
                      <a:pt x="59" y="39"/>
                      <a:pt x="59" y="39"/>
                      <a:pt x="59" y="39"/>
                    </a:cubicBezTo>
                    <a:cubicBezTo>
                      <a:pt x="59" y="39"/>
                      <a:pt x="59" y="38"/>
                      <a:pt x="59" y="38"/>
                    </a:cubicBezTo>
                    <a:cubicBezTo>
                      <a:pt x="59" y="38"/>
                      <a:pt x="59" y="36"/>
                      <a:pt x="59" y="36"/>
                    </a:cubicBezTo>
                    <a:cubicBezTo>
                      <a:pt x="61" y="36"/>
                      <a:pt x="61" y="36"/>
                      <a:pt x="61" y="36"/>
                    </a:cubicBezTo>
                    <a:cubicBezTo>
                      <a:pt x="63" y="34"/>
                      <a:pt x="63" y="34"/>
                      <a:pt x="63" y="34"/>
                    </a:cubicBezTo>
                    <a:cubicBezTo>
                      <a:pt x="63" y="34"/>
                      <a:pt x="63" y="34"/>
                      <a:pt x="63" y="34"/>
                    </a:cubicBezTo>
                    <a:cubicBezTo>
                      <a:pt x="64" y="34"/>
                      <a:pt x="64" y="34"/>
                      <a:pt x="64" y="34"/>
                    </a:cubicBezTo>
                    <a:cubicBezTo>
                      <a:pt x="66" y="32"/>
                      <a:pt x="66" y="32"/>
                      <a:pt x="66" y="32"/>
                    </a:cubicBezTo>
                    <a:cubicBezTo>
                      <a:pt x="68" y="32"/>
                      <a:pt x="68" y="32"/>
                      <a:pt x="68" y="32"/>
                    </a:cubicBezTo>
                    <a:cubicBezTo>
                      <a:pt x="68" y="32"/>
                      <a:pt x="68" y="32"/>
                      <a:pt x="68" y="32"/>
                    </a:cubicBezTo>
                    <a:cubicBezTo>
                      <a:pt x="69" y="32"/>
                      <a:pt x="69" y="32"/>
                      <a:pt x="69" y="32"/>
                    </a:cubicBezTo>
                    <a:cubicBezTo>
                      <a:pt x="69" y="31"/>
                      <a:pt x="69" y="31"/>
                      <a:pt x="69" y="31"/>
                    </a:cubicBezTo>
                    <a:cubicBezTo>
                      <a:pt x="70" y="31"/>
                      <a:pt x="70" y="31"/>
                      <a:pt x="70" y="31"/>
                    </a:cubicBezTo>
                    <a:cubicBezTo>
                      <a:pt x="71" y="31"/>
                      <a:pt x="71" y="31"/>
                      <a:pt x="71" y="31"/>
                    </a:cubicBezTo>
                    <a:cubicBezTo>
                      <a:pt x="73" y="31"/>
                      <a:pt x="73" y="31"/>
                      <a:pt x="73" y="31"/>
                    </a:cubicBezTo>
                    <a:cubicBezTo>
                      <a:pt x="74" y="29"/>
                      <a:pt x="74" y="29"/>
                      <a:pt x="74" y="29"/>
                    </a:cubicBezTo>
                    <a:cubicBezTo>
                      <a:pt x="75" y="29"/>
                      <a:pt x="75" y="29"/>
                      <a:pt x="75" y="29"/>
                    </a:cubicBezTo>
                    <a:cubicBezTo>
                      <a:pt x="75" y="29"/>
                      <a:pt x="75" y="29"/>
                      <a:pt x="75" y="29"/>
                    </a:cubicBezTo>
                    <a:cubicBezTo>
                      <a:pt x="75" y="29"/>
                      <a:pt x="75" y="29"/>
                      <a:pt x="75" y="29"/>
                    </a:cubicBezTo>
                    <a:cubicBezTo>
                      <a:pt x="76" y="30"/>
                      <a:pt x="76" y="30"/>
                      <a:pt x="76" y="30"/>
                    </a:cubicBezTo>
                    <a:cubicBezTo>
                      <a:pt x="76" y="29"/>
                      <a:pt x="76" y="29"/>
                      <a:pt x="76" y="29"/>
                    </a:cubicBezTo>
                    <a:cubicBezTo>
                      <a:pt x="76" y="29"/>
                      <a:pt x="77" y="29"/>
                      <a:pt x="77" y="29"/>
                    </a:cubicBezTo>
                    <a:cubicBezTo>
                      <a:pt x="77" y="29"/>
                      <a:pt x="77" y="29"/>
                      <a:pt x="77" y="29"/>
                    </a:cubicBezTo>
                    <a:cubicBezTo>
                      <a:pt x="77" y="30"/>
                      <a:pt x="77" y="30"/>
                      <a:pt x="77" y="30"/>
                    </a:cubicBezTo>
                    <a:cubicBezTo>
                      <a:pt x="77" y="30"/>
                      <a:pt x="78" y="30"/>
                      <a:pt x="78" y="30"/>
                    </a:cubicBezTo>
                    <a:cubicBezTo>
                      <a:pt x="78" y="30"/>
                      <a:pt x="78" y="31"/>
                      <a:pt x="78" y="31"/>
                    </a:cubicBezTo>
                    <a:cubicBezTo>
                      <a:pt x="79" y="30"/>
                      <a:pt x="79" y="30"/>
                      <a:pt x="79" y="30"/>
                    </a:cubicBezTo>
                    <a:cubicBezTo>
                      <a:pt x="79" y="30"/>
                      <a:pt x="79" y="30"/>
                      <a:pt x="79" y="30"/>
                    </a:cubicBezTo>
                    <a:cubicBezTo>
                      <a:pt x="79" y="31"/>
                      <a:pt x="79" y="31"/>
                      <a:pt x="79" y="31"/>
                    </a:cubicBezTo>
                    <a:cubicBezTo>
                      <a:pt x="79" y="31"/>
                      <a:pt x="80" y="30"/>
                      <a:pt x="80" y="30"/>
                    </a:cubicBezTo>
                    <a:cubicBezTo>
                      <a:pt x="80" y="30"/>
                      <a:pt x="80" y="30"/>
                      <a:pt x="80" y="30"/>
                    </a:cubicBezTo>
                    <a:cubicBezTo>
                      <a:pt x="78" y="27"/>
                      <a:pt x="78" y="27"/>
                      <a:pt x="78" y="27"/>
                    </a:cubicBezTo>
                    <a:cubicBezTo>
                      <a:pt x="77" y="27"/>
                      <a:pt x="77" y="27"/>
                      <a:pt x="77" y="27"/>
                    </a:cubicBezTo>
                    <a:cubicBezTo>
                      <a:pt x="77" y="27"/>
                      <a:pt x="77" y="27"/>
                      <a:pt x="77" y="27"/>
                    </a:cubicBezTo>
                    <a:cubicBezTo>
                      <a:pt x="76" y="27"/>
                      <a:pt x="76" y="27"/>
                      <a:pt x="76" y="27"/>
                    </a:cubicBezTo>
                    <a:cubicBezTo>
                      <a:pt x="76" y="27"/>
                      <a:pt x="74" y="27"/>
                      <a:pt x="74" y="27"/>
                    </a:cubicBezTo>
                    <a:cubicBezTo>
                      <a:pt x="79" y="20"/>
                      <a:pt x="79" y="20"/>
                      <a:pt x="79" y="20"/>
                    </a:cubicBezTo>
                    <a:cubicBezTo>
                      <a:pt x="79" y="19"/>
                      <a:pt x="79" y="19"/>
                      <a:pt x="79" y="19"/>
                    </a:cubicBezTo>
                    <a:cubicBezTo>
                      <a:pt x="78" y="19"/>
                      <a:pt x="78" y="19"/>
                      <a:pt x="78" y="19"/>
                    </a:cubicBezTo>
                    <a:cubicBezTo>
                      <a:pt x="78" y="19"/>
                      <a:pt x="78" y="18"/>
                      <a:pt x="78" y="18"/>
                    </a:cubicBezTo>
                    <a:cubicBezTo>
                      <a:pt x="78" y="18"/>
                      <a:pt x="78" y="18"/>
                      <a:pt x="78" y="18"/>
                    </a:cubicBezTo>
                    <a:cubicBezTo>
                      <a:pt x="78" y="18"/>
                      <a:pt x="78" y="18"/>
                      <a:pt x="78" y="18"/>
                    </a:cubicBezTo>
                    <a:cubicBezTo>
                      <a:pt x="77" y="18"/>
                      <a:pt x="77" y="18"/>
                      <a:pt x="77" y="18"/>
                    </a:cubicBezTo>
                    <a:cubicBezTo>
                      <a:pt x="77" y="18"/>
                      <a:pt x="77" y="18"/>
                      <a:pt x="77" y="18"/>
                    </a:cubicBezTo>
                    <a:cubicBezTo>
                      <a:pt x="77" y="18"/>
                      <a:pt x="76" y="17"/>
                      <a:pt x="76" y="17"/>
                    </a:cubicBezTo>
                    <a:cubicBezTo>
                      <a:pt x="76" y="17"/>
                      <a:pt x="76" y="17"/>
                      <a:pt x="76" y="17"/>
                    </a:cubicBezTo>
                    <a:cubicBezTo>
                      <a:pt x="75" y="17"/>
                      <a:pt x="75" y="17"/>
                      <a:pt x="75" y="17"/>
                    </a:cubicBezTo>
                    <a:cubicBezTo>
                      <a:pt x="75" y="17"/>
                      <a:pt x="75" y="17"/>
                      <a:pt x="75" y="17"/>
                    </a:cubicBezTo>
                    <a:cubicBezTo>
                      <a:pt x="74" y="16"/>
                      <a:pt x="74" y="16"/>
                      <a:pt x="74" y="16"/>
                    </a:cubicBezTo>
                    <a:cubicBezTo>
                      <a:pt x="73" y="15"/>
                      <a:pt x="73" y="15"/>
                      <a:pt x="73" y="15"/>
                    </a:cubicBezTo>
                    <a:cubicBezTo>
                      <a:pt x="73" y="15"/>
                      <a:pt x="73" y="15"/>
                      <a:pt x="73" y="15"/>
                    </a:cubicBezTo>
                    <a:cubicBezTo>
                      <a:pt x="73" y="16"/>
                      <a:pt x="73" y="16"/>
                      <a:pt x="73" y="16"/>
                    </a:cubicBezTo>
                    <a:cubicBezTo>
                      <a:pt x="72" y="16"/>
                      <a:pt x="72" y="16"/>
                      <a:pt x="72" y="16"/>
                    </a:cubicBezTo>
                    <a:cubicBezTo>
                      <a:pt x="72" y="16"/>
                      <a:pt x="72" y="16"/>
                      <a:pt x="72" y="16"/>
                    </a:cubicBezTo>
                    <a:cubicBezTo>
                      <a:pt x="72" y="17"/>
                      <a:pt x="71" y="17"/>
                      <a:pt x="71" y="17"/>
                    </a:cubicBezTo>
                    <a:cubicBezTo>
                      <a:pt x="71" y="17"/>
                      <a:pt x="71" y="17"/>
                      <a:pt x="71" y="17"/>
                    </a:cubicBezTo>
                    <a:cubicBezTo>
                      <a:pt x="71" y="17"/>
                      <a:pt x="70" y="17"/>
                      <a:pt x="70" y="17"/>
                    </a:cubicBezTo>
                    <a:cubicBezTo>
                      <a:pt x="70" y="17"/>
                      <a:pt x="70" y="17"/>
                      <a:pt x="70" y="17"/>
                    </a:cubicBezTo>
                    <a:cubicBezTo>
                      <a:pt x="70" y="17"/>
                      <a:pt x="70" y="17"/>
                      <a:pt x="70" y="17"/>
                    </a:cubicBezTo>
                    <a:cubicBezTo>
                      <a:pt x="69" y="17"/>
                      <a:pt x="69" y="16"/>
                      <a:pt x="69" y="16"/>
                    </a:cubicBezTo>
                    <a:cubicBezTo>
                      <a:pt x="69" y="16"/>
                      <a:pt x="69" y="16"/>
                      <a:pt x="69" y="16"/>
                    </a:cubicBezTo>
                    <a:cubicBezTo>
                      <a:pt x="69" y="16"/>
                      <a:pt x="69" y="16"/>
                      <a:pt x="69" y="16"/>
                    </a:cubicBezTo>
                    <a:cubicBezTo>
                      <a:pt x="68" y="16"/>
                      <a:pt x="67" y="16"/>
                      <a:pt x="67" y="16"/>
                    </a:cubicBezTo>
                    <a:cubicBezTo>
                      <a:pt x="67" y="15"/>
                      <a:pt x="67" y="15"/>
                      <a:pt x="67" y="15"/>
                    </a:cubicBezTo>
                    <a:cubicBezTo>
                      <a:pt x="67" y="15"/>
                      <a:pt x="67" y="15"/>
                      <a:pt x="67" y="15"/>
                    </a:cubicBezTo>
                    <a:cubicBezTo>
                      <a:pt x="67" y="15"/>
                      <a:pt x="66" y="16"/>
                      <a:pt x="66" y="16"/>
                    </a:cubicBezTo>
                    <a:cubicBezTo>
                      <a:pt x="66" y="16"/>
                      <a:pt x="66" y="17"/>
                      <a:pt x="66" y="17"/>
                    </a:cubicBezTo>
                    <a:cubicBezTo>
                      <a:pt x="66" y="17"/>
                      <a:pt x="65" y="17"/>
                      <a:pt x="65" y="17"/>
                    </a:cubicBezTo>
                    <a:cubicBezTo>
                      <a:pt x="65" y="17"/>
                      <a:pt x="65" y="16"/>
                      <a:pt x="65" y="16"/>
                    </a:cubicBezTo>
                    <a:cubicBezTo>
                      <a:pt x="65" y="16"/>
                      <a:pt x="65" y="17"/>
                      <a:pt x="65" y="17"/>
                    </a:cubicBezTo>
                    <a:cubicBezTo>
                      <a:pt x="65" y="17"/>
                      <a:pt x="65" y="17"/>
                      <a:pt x="65" y="17"/>
                    </a:cubicBezTo>
                    <a:cubicBezTo>
                      <a:pt x="64" y="17"/>
                      <a:pt x="64" y="17"/>
                      <a:pt x="64" y="17"/>
                    </a:cubicBezTo>
                    <a:cubicBezTo>
                      <a:pt x="64" y="17"/>
                      <a:pt x="64" y="17"/>
                      <a:pt x="64" y="17"/>
                    </a:cubicBezTo>
                    <a:cubicBezTo>
                      <a:pt x="64" y="17"/>
                      <a:pt x="63" y="18"/>
                      <a:pt x="63" y="18"/>
                    </a:cubicBezTo>
                    <a:cubicBezTo>
                      <a:pt x="63" y="18"/>
                      <a:pt x="63" y="17"/>
                      <a:pt x="62" y="17"/>
                    </a:cubicBezTo>
                    <a:cubicBezTo>
                      <a:pt x="62" y="17"/>
                      <a:pt x="62" y="16"/>
                      <a:pt x="61" y="16"/>
                    </a:cubicBezTo>
                    <a:cubicBezTo>
                      <a:pt x="61" y="17"/>
                      <a:pt x="61" y="17"/>
                      <a:pt x="61" y="17"/>
                    </a:cubicBezTo>
                    <a:cubicBezTo>
                      <a:pt x="61" y="17"/>
                      <a:pt x="60" y="17"/>
                      <a:pt x="60" y="17"/>
                    </a:cubicBezTo>
                    <a:cubicBezTo>
                      <a:pt x="60" y="17"/>
                      <a:pt x="60" y="17"/>
                      <a:pt x="60" y="17"/>
                    </a:cubicBezTo>
                    <a:cubicBezTo>
                      <a:pt x="60" y="17"/>
                      <a:pt x="59" y="17"/>
                      <a:pt x="59" y="17"/>
                    </a:cubicBezTo>
                    <a:cubicBezTo>
                      <a:pt x="59" y="17"/>
                      <a:pt x="59" y="17"/>
                      <a:pt x="59" y="17"/>
                    </a:cubicBezTo>
                    <a:cubicBezTo>
                      <a:pt x="59" y="17"/>
                      <a:pt x="58" y="16"/>
                      <a:pt x="58" y="16"/>
                    </a:cubicBezTo>
                    <a:cubicBezTo>
                      <a:pt x="58" y="16"/>
                      <a:pt x="58" y="17"/>
                      <a:pt x="58" y="17"/>
                    </a:cubicBezTo>
                    <a:cubicBezTo>
                      <a:pt x="58" y="16"/>
                      <a:pt x="57" y="16"/>
                      <a:pt x="57" y="16"/>
                    </a:cubicBezTo>
                    <a:cubicBezTo>
                      <a:pt x="57" y="16"/>
                      <a:pt x="57" y="16"/>
                      <a:pt x="57" y="15"/>
                    </a:cubicBezTo>
                    <a:cubicBezTo>
                      <a:pt x="57" y="15"/>
                      <a:pt x="58" y="15"/>
                      <a:pt x="58" y="15"/>
                    </a:cubicBezTo>
                    <a:cubicBezTo>
                      <a:pt x="58" y="15"/>
                      <a:pt x="58" y="14"/>
                      <a:pt x="58" y="14"/>
                    </a:cubicBezTo>
                    <a:cubicBezTo>
                      <a:pt x="58" y="14"/>
                      <a:pt x="58" y="14"/>
                      <a:pt x="58" y="14"/>
                    </a:cubicBezTo>
                    <a:cubicBezTo>
                      <a:pt x="58" y="14"/>
                      <a:pt x="58" y="13"/>
                      <a:pt x="58" y="13"/>
                    </a:cubicBezTo>
                    <a:cubicBezTo>
                      <a:pt x="58" y="13"/>
                      <a:pt x="57" y="13"/>
                      <a:pt x="57" y="13"/>
                    </a:cubicBezTo>
                    <a:cubicBezTo>
                      <a:pt x="57" y="13"/>
                      <a:pt x="57" y="12"/>
                      <a:pt x="57" y="12"/>
                    </a:cubicBezTo>
                    <a:cubicBezTo>
                      <a:pt x="56" y="13"/>
                      <a:pt x="56" y="13"/>
                      <a:pt x="56" y="13"/>
                    </a:cubicBezTo>
                    <a:cubicBezTo>
                      <a:pt x="56" y="13"/>
                      <a:pt x="56" y="13"/>
                      <a:pt x="56" y="13"/>
                    </a:cubicBezTo>
                    <a:cubicBezTo>
                      <a:pt x="56" y="13"/>
                      <a:pt x="55" y="13"/>
                      <a:pt x="55" y="12"/>
                    </a:cubicBezTo>
                    <a:cubicBezTo>
                      <a:pt x="55" y="12"/>
                      <a:pt x="55" y="12"/>
                      <a:pt x="55" y="12"/>
                    </a:cubicBezTo>
                    <a:cubicBezTo>
                      <a:pt x="55" y="11"/>
                      <a:pt x="55" y="11"/>
                      <a:pt x="55" y="11"/>
                    </a:cubicBezTo>
                    <a:cubicBezTo>
                      <a:pt x="55" y="11"/>
                      <a:pt x="54" y="10"/>
                      <a:pt x="54" y="10"/>
                    </a:cubicBezTo>
                    <a:cubicBezTo>
                      <a:pt x="54" y="10"/>
                      <a:pt x="54" y="10"/>
                      <a:pt x="54" y="10"/>
                    </a:cubicBezTo>
                    <a:cubicBezTo>
                      <a:pt x="54" y="9"/>
                      <a:pt x="54" y="9"/>
                      <a:pt x="54" y="9"/>
                    </a:cubicBezTo>
                    <a:cubicBezTo>
                      <a:pt x="54" y="9"/>
                      <a:pt x="54" y="8"/>
                      <a:pt x="54" y="8"/>
                    </a:cubicBezTo>
                    <a:cubicBezTo>
                      <a:pt x="54" y="8"/>
                      <a:pt x="53" y="9"/>
                      <a:pt x="53" y="9"/>
                    </a:cubicBezTo>
                    <a:cubicBezTo>
                      <a:pt x="53" y="9"/>
                      <a:pt x="52" y="9"/>
                      <a:pt x="52" y="9"/>
                    </a:cubicBezTo>
                    <a:cubicBezTo>
                      <a:pt x="52" y="9"/>
                      <a:pt x="52" y="8"/>
                      <a:pt x="52" y="8"/>
                    </a:cubicBezTo>
                    <a:cubicBezTo>
                      <a:pt x="52" y="8"/>
                      <a:pt x="51" y="7"/>
                      <a:pt x="51" y="7"/>
                    </a:cubicBezTo>
                    <a:cubicBezTo>
                      <a:pt x="51" y="7"/>
                      <a:pt x="51" y="7"/>
                      <a:pt x="51" y="7"/>
                    </a:cubicBezTo>
                    <a:cubicBezTo>
                      <a:pt x="51" y="7"/>
                      <a:pt x="51" y="7"/>
                      <a:pt x="51" y="7"/>
                    </a:cubicBezTo>
                    <a:cubicBezTo>
                      <a:pt x="50" y="7"/>
                      <a:pt x="50" y="7"/>
                      <a:pt x="50" y="7"/>
                    </a:cubicBezTo>
                    <a:cubicBezTo>
                      <a:pt x="50" y="7"/>
                      <a:pt x="50" y="7"/>
                      <a:pt x="49" y="7"/>
                    </a:cubicBezTo>
                    <a:cubicBezTo>
                      <a:pt x="49" y="7"/>
                      <a:pt x="49" y="7"/>
                      <a:pt x="49" y="6"/>
                    </a:cubicBezTo>
                    <a:cubicBezTo>
                      <a:pt x="49" y="6"/>
                      <a:pt x="49" y="6"/>
                      <a:pt x="49" y="6"/>
                    </a:cubicBezTo>
                    <a:cubicBezTo>
                      <a:pt x="49" y="6"/>
                      <a:pt x="49" y="6"/>
                      <a:pt x="49" y="6"/>
                    </a:cubicBezTo>
                    <a:cubicBezTo>
                      <a:pt x="49" y="5"/>
                      <a:pt x="49" y="5"/>
                      <a:pt x="49" y="5"/>
                    </a:cubicBezTo>
                    <a:cubicBezTo>
                      <a:pt x="49" y="5"/>
                      <a:pt x="49" y="5"/>
                      <a:pt x="49" y="5"/>
                    </a:cubicBezTo>
                    <a:cubicBezTo>
                      <a:pt x="47" y="2"/>
                      <a:pt x="47" y="2"/>
                      <a:pt x="47" y="2"/>
                    </a:cubicBezTo>
                    <a:cubicBezTo>
                      <a:pt x="46" y="2"/>
                      <a:pt x="46" y="2"/>
                      <a:pt x="46" y="2"/>
                    </a:cubicBezTo>
                    <a:cubicBezTo>
                      <a:pt x="46" y="2"/>
                      <a:pt x="46" y="2"/>
                      <a:pt x="46" y="2"/>
                    </a:cubicBezTo>
                    <a:cubicBezTo>
                      <a:pt x="46" y="1"/>
                      <a:pt x="46" y="1"/>
                      <a:pt x="46" y="1"/>
                    </a:cubicBezTo>
                    <a:cubicBezTo>
                      <a:pt x="45" y="1"/>
                      <a:pt x="45" y="1"/>
                      <a:pt x="45" y="1"/>
                    </a:cubicBezTo>
                    <a:cubicBezTo>
                      <a:pt x="45" y="2"/>
                      <a:pt x="45" y="2"/>
                      <a:pt x="45" y="2"/>
                    </a:cubicBezTo>
                    <a:cubicBezTo>
                      <a:pt x="45" y="2"/>
                      <a:pt x="45" y="2"/>
                      <a:pt x="45" y="2"/>
                    </a:cubicBezTo>
                    <a:cubicBezTo>
                      <a:pt x="45" y="2"/>
                      <a:pt x="44" y="1"/>
                      <a:pt x="44" y="1"/>
                    </a:cubicBezTo>
                    <a:cubicBezTo>
                      <a:pt x="43" y="0"/>
                      <a:pt x="43" y="0"/>
                      <a:pt x="43" y="0"/>
                    </a:cubicBezTo>
                    <a:cubicBezTo>
                      <a:pt x="42" y="1"/>
                      <a:pt x="42" y="1"/>
                      <a:pt x="42" y="1"/>
                    </a:cubicBezTo>
                    <a:cubicBezTo>
                      <a:pt x="41" y="1"/>
                      <a:pt x="41" y="1"/>
                      <a:pt x="41" y="1"/>
                    </a:cubicBezTo>
                    <a:cubicBezTo>
                      <a:pt x="41" y="1"/>
                      <a:pt x="41" y="1"/>
                      <a:pt x="41" y="1"/>
                    </a:cubicBezTo>
                    <a:cubicBezTo>
                      <a:pt x="40" y="1"/>
                      <a:pt x="40" y="1"/>
                      <a:pt x="40" y="1"/>
                    </a:cubicBezTo>
                    <a:cubicBezTo>
                      <a:pt x="40" y="1"/>
                      <a:pt x="40" y="1"/>
                      <a:pt x="40" y="1"/>
                    </a:cubicBezTo>
                    <a:cubicBezTo>
                      <a:pt x="40" y="1"/>
                      <a:pt x="41" y="2"/>
                      <a:pt x="41" y="2"/>
                    </a:cubicBezTo>
                    <a:cubicBezTo>
                      <a:pt x="41" y="2"/>
                      <a:pt x="41" y="3"/>
                      <a:pt x="42" y="3"/>
                    </a:cubicBezTo>
                    <a:cubicBezTo>
                      <a:pt x="42" y="3"/>
                      <a:pt x="43" y="4"/>
                      <a:pt x="43" y="4"/>
                    </a:cubicBezTo>
                    <a:cubicBezTo>
                      <a:pt x="42" y="5"/>
                      <a:pt x="42" y="5"/>
                      <a:pt x="42" y="5"/>
                    </a:cubicBezTo>
                    <a:cubicBezTo>
                      <a:pt x="43" y="6"/>
                      <a:pt x="43" y="6"/>
                      <a:pt x="43" y="6"/>
                    </a:cubicBezTo>
                    <a:cubicBezTo>
                      <a:pt x="43" y="7"/>
                      <a:pt x="43" y="7"/>
                      <a:pt x="43" y="7"/>
                    </a:cubicBezTo>
                    <a:cubicBezTo>
                      <a:pt x="43" y="7"/>
                      <a:pt x="42" y="7"/>
                      <a:pt x="42" y="7"/>
                    </a:cubicBezTo>
                    <a:cubicBezTo>
                      <a:pt x="42" y="7"/>
                      <a:pt x="42" y="6"/>
                      <a:pt x="42" y="6"/>
                    </a:cubicBezTo>
                    <a:cubicBezTo>
                      <a:pt x="40" y="11"/>
                      <a:pt x="40" y="11"/>
                      <a:pt x="40" y="11"/>
                    </a:cubicBezTo>
                    <a:cubicBezTo>
                      <a:pt x="37" y="15"/>
                      <a:pt x="37" y="15"/>
                      <a:pt x="37" y="15"/>
                    </a:cubicBezTo>
                    <a:cubicBezTo>
                      <a:pt x="33" y="18"/>
                      <a:pt x="33" y="18"/>
                      <a:pt x="33" y="18"/>
                    </a:cubicBezTo>
                    <a:cubicBezTo>
                      <a:pt x="29" y="20"/>
                      <a:pt x="29" y="20"/>
                      <a:pt x="29" y="20"/>
                    </a:cubicBezTo>
                    <a:cubicBezTo>
                      <a:pt x="24" y="21"/>
                      <a:pt x="24" y="21"/>
                      <a:pt x="24" y="21"/>
                    </a:cubicBezTo>
                    <a:cubicBezTo>
                      <a:pt x="22" y="23"/>
                      <a:pt x="22" y="23"/>
                      <a:pt x="22" y="23"/>
                    </a:cubicBezTo>
                    <a:cubicBezTo>
                      <a:pt x="22" y="24"/>
                      <a:pt x="22" y="24"/>
                      <a:pt x="22" y="24"/>
                    </a:cubicBezTo>
                    <a:cubicBezTo>
                      <a:pt x="22" y="25"/>
                      <a:pt x="22" y="25"/>
                      <a:pt x="22" y="25"/>
                    </a:cubicBezTo>
                    <a:cubicBezTo>
                      <a:pt x="22" y="24"/>
                      <a:pt x="22" y="24"/>
                      <a:pt x="22" y="24"/>
                    </a:cubicBezTo>
                    <a:cubicBezTo>
                      <a:pt x="22" y="24"/>
                      <a:pt x="21" y="24"/>
                      <a:pt x="21" y="24"/>
                    </a:cubicBezTo>
                    <a:cubicBezTo>
                      <a:pt x="21" y="24"/>
                      <a:pt x="21" y="24"/>
                      <a:pt x="21" y="24"/>
                    </a:cubicBezTo>
                    <a:cubicBezTo>
                      <a:pt x="21" y="24"/>
                      <a:pt x="20" y="25"/>
                      <a:pt x="20" y="25"/>
                    </a:cubicBezTo>
                    <a:cubicBezTo>
                      <a:pt x="20" y="25"/>
                      <a:pt x="20" y="26"/>
                      <a:pt x="20" y="26"/>
                    </a:cubicBezTo>
                    <a:cubicBezTo>
                      <a:pt x="20" y="27"/>
                      <a:pt x="20" y="27"/>
                      <a:pt x="20" y="27"/>
                    </a:cubicBezTo>
                    <a:cubicBezTo>
                      <a:pt x="20" y="27"/>
                      <a:pt x="19" y="28"/>
                      <a:pt x="19" y="28"/>
                    </a:cubicBezTo>
                    <a:cubicBezTo>
                      <a:pt x="19" y="28"/>
                      <a:pt x="19" y="29"/>
                      <a:pt x="19" y="29"/>
                    </a:cubicBezTo>
                    <a:cubicBezTo>
                      <a:pt x="19" y="29"/>
                      <a:pt x="19" y="30"/>
                      <a:pt x="19" y="30"/>
                    </a:cubicBezTo>
                    <a:cubicBezTo>
                      <a:pt x="18" y="30"/>
                      <a:pt x="19" y="30"/>
                      <a:pt x="19" y="30"/>
                    </a:cubicBezTo>
                    <a:cubicBezTo>
                      <a:pt x="19" y="31"/>
                      <a:pt x="19" y="31"/>
                      <a:pt x="19" y="31"/>
                    </a:cubicBezTo>
                    <a:cubicBezTo>
                      <a:pt x="19" y="31"/>
                      <a:pt x="19" y="32"/>
                      <a:pt x="19" y="32"/>
                    </a:cubicBezTo>
                    <a:cubicBezTo>
                      <a:pt x="19" y="32"/>
                      <a:pt x="18" y="33"/>
                      <a:pt x="18" y="33"/>
                    </a:cubicBezTo>
                    <a:cubicBezTo>
                      <a:pt x="18" y="33"/>
                      <a:pt x="17" y="33"/>
                      <a:pt x="17" y="33"/>
                    </a:cubicBezTo>
                    <a:cubicBezTo>
                      <a:pt x="17" y="33"/>
                      <a:pt x="17" y="34"/>
                      <a:pt x="17" y="34"/>
                    </a:cubicBezTo>
                    <a:cubicBezTo>
                      <a:pt x="17" y="34"/>
                      <a:pt x="16" y="35"/>
                      <a:pt x="16" y="35"/>
                    </a:cubicBezTo>
                    <a:cubicBezTo>
                      <a:pt x="16" y="35"/>
                      <a:pt x="16" y="35"/>
                      <a:pt x="16" y="35"/>
                    </a:cubicBezTo>
                    <a:cubicBezTo>
                      <a:pt x="16" y="35"/>
                      <a:pt x="16" y="35"/>
                      <a:pt x="16" y="35"/>
                    </a:cubicBezTo>
                    <a:cubicBezTo>
                      <a:pt x="16" y="35"/>
                      <a:pt x="15" y="35"/>
                      <a:pt x="15" y="35"/>
                    </a:cubicBezTo>
                    <a:cubicBezTo>
                      <a:pt x="15" y="35"/>
                      <a:pt x="14" y="35"/>
                      <a:pt x="14" y="35"/>
                    </a:cubicBezTo>
                    <a:cubicBezTo>
                      <a:pt x="14" y="35"/>
                      <a:pt x="13" y="34"/>
                      <a:pt x="13" y="34"/>
                    </a:cubicBezTo>
                    <a:cubicBezTo>
                      <a:pt x="13" y="34"/>
                      <a:pt x="13" y="33"/>
                      <a:pt x="13" y="33"/>
                    </a:cubicBezTo>
                    <a:cubicBezTo>
                      <a:pt x="13" y="33"/>
                      <a:pt x="13" y="32"/>
                      <a:pt x="13" y="32"/>
                    </a:cubicBezTo>
                    <a:cubicBezTo>
                      <a:pt x="13" y="32"/>
                      <a:pt x="12" y="32"/>
                      <a:pt x="12" y="31"/>
                    </a:cubicBezTo>
                    <a:cubicBezTo>
                      <a:pt x="12" y="31"/>
                      <a:pt x="11" y="31"/>
                      <a:pt x="11" y="31"/>
                    </a:cubicBezTo>
                    <a:cubicBezTo>
                      <a:pt x="11" y="31"/>
                      <a:pt x="10" y="31"/>
                      <a:pt x="10" y="31"/>
                    </a:cubicBezTo>
                    <a:cubicBezTo>
                      <a:pt x="10" y="31"/>
                      <a:pt x="9" y="31"/>
                      <a:pt x="9" y="31"/>
                    </a:cubicBezTo>
                    <a:cubicBezTo>
                      <a:pt x="9" y="31"/>
                      <a:pt x="8" y="30"/>
                      <a:pt x="8" y="30"/>
                    </a:cubicBezTo>
                    <a:cubicBezTo>
                      <a:pt x="8" y="30"/>
                      <a:pt x="7" y="31"/>
                      <a:pt x="7" y="31"/>
                    </a:cubicBezTo>
                    <a:cubicBezTo>
                      <a:pt x="6" y="31"/>
                      <a:pt x="6" y="31"/>
                      <a:pt x="6" y="31"/>
                    </a:cubicBezTo>
                    <a:cubicBezTo>
                      <a:pt x="6" y="31"/>
                      <a:pt x="6" y="31"/>
                      <a:pt x="6" y="31"/>
                    </a:cubicBezTo>
                    <a:cubicBezTo>
                      <a:pt x="6" y="31"/>
                      <a:pt x="6" y="31"/>
                      <a:pt x="6" y="31"/>
                    </a:cubicBezTo>
                    <a:cubicBezTo>
                      <a:pt x="6" y="30"/>
                      <a:pt x="6" y="30"/>
                      <a:pt x="6" y="30"/>
                    </a:cubicBezTo>
                    <a:cubicBezTo>
                      <a:pt x="7" y="30"/>
                      <a:pt x="7" y="30"/>
                      <a:pt x="7" y="30"/>
                    </a:cubicBezTo>
                    <a:cubicBezTo>
                      <a:pt x="6" y="29"/>
                      <a:pt x="6" y="29"/>
                      <a:pt x="6" y="29"/>
                    </a:cubicBezTo>
                    <a:cubicBezTo>
                      <a:pt x="6" y="29"/>
                      <a:pt x="6" y="29"/>
                      <a:pt x="6" y="29"/>
                    </a:cubicBezTo>
                    <a:cubicBezTo>
                      <a:pt x="6" y="29"/>
                      <a:pt x="6" y="29"/>
                      <a:pt x="6" y="29"/>
                    </a:cubicBezTo>
                    <a:cubicBezTo>
                      <a:pt x="6" y="28"/>
                      <a:pt x="6" y="28"/>
                      <a:pt x="6" y="28"/>
                    </a:cubicBezTo>
                    <a:cubicBezTo>
                      <a:pt x="6" y="28"/>
                      <a:pt x="7" y="28"/>
                      <a:pt x="7" y="28"/>
                    </a:cubicBezTo>
                    <a:cubicBezTo>
                      <a:pt x="7" y="28"/>
                      <a:pt x="8" y="28"/>
                      <a:pt x="8" y="28"/>
                    </a:cubicBezTo>
                    <a:cubicBezTo>
                      <a:pt x="8" y="28"/>
                      <a:pt x="8" y="27"/>
                      <a:pt x="8" y="27"/>
                    </a:cubicBezTo>
                    <a:cubicBezTo>
                      <a:pt x="8" y="26"/>
                      <a:pt x="8" y="26"/>
                      <a:pt x="8" y="26"/>
                    </a:cubicBezTo>
                    <a:cubicBezTo>
                      <a:pt x="8" y="26"/>
                      <a:pt x="8" y="26"/>
                      <a:pt x="8" y="26"/>
                    </a:cubicBezTo>
                    <a:cubicBezTo>
                      <a:pt x="7" y="24"/>
                      <a:pt x="7" y="24"/>
                      <a:pt x="7" y="24"/>
                    </a:cubicBezTo>
                    <a:cubicBezTo>
                      <a:pt x="7" y="24"/>
                      <a:pt x="7" y="25"/>
                      <a:pt x="6" y="25"/>
                    </a:cubicBezTo>
                    <a:cubicBezTo>
                      <a:pt x="6" y="25"/>
                      <a:pt x="5" y="25"/>
                      <a:pt x="5" y="26"/>
                    </a:cubicBezTo>
                    <a:cubicBezTo>
                      <a:pt x="5" y="26"/>
                      <a:pt x="4" y="26"/>
                      <a:pt x="4" y="27"/>
                    </a:cubicBezTo>
                    <a:cubicBezTo>
                      <a:pt x="4" y="27"/>
                      <a:pt x="3" y="28"/>
                      <a:pt x="3" y="28"/>
                    </a:cubicBezTo>
                    <a:cubicBezTo>
                      <a:pt x="3" y="28"/>
                      <a:pt x="2" y="29"/>
                      <a:pt x="2" y="29"/>
                    </a:cubicBezTo>
                    <a:cubicBezTo>
                      <a:pt x="2" y="29"/>
                      <a:pt x="2" y="30"/>
                      <a:pt x="1" y="30"/>
                    </a:cubicBezTo>
                    <a:cubicBezTo>
                      <a:pt x="1" y="30"/>
                      <a:pt x="1" y="30"/>
                      <a:pt x="1" y="30"/>
                    </a:cubicBezTo>
                    <a:cubicBezTo>
                      <a:pt x="1" y="30"/>
                      <a:pt x="1" y="31"/>
                      <a:pt x="1" y="31"/>
                    </a:cubicBezTo>
                    <a:cubicBezTo>
                      <a:pt x="1" y="31"/>
                      <a:pt x="1" y="31"/>
                      <a:pt x="0" y="31"/>
                    </a:cubicBezTo>
                    <a:cubicBezTo>
                      <a:pt x="0" y="31"/>
                      <a:pt x="0" y="32"/>
                      <a:pt x="0" y="32"/>
                    </a:cubicBezTo>
                    <a:cubicBezTo>
                      <a:pt x="0" y="32"/>
                      <a:pt x="0" y="32"/>
                      <a:pt x="0" y="33"/>
                    </a:cubicBezTo>
                    <a:cubicBezTo>
                      <a:pt x="0" y="33"/>
                      <a:pt x="0" y="33"/>
                      <a:pt x="0" y="33"/>
                    </a:cubicBezTo>
                    <a:cubicBezTo>
                      <a:pt x="0" y="33"/>
                      <a:pt x="0" y="34"/>
                      <a:pt x="1" y="34"/>
                    </a:cubicBezTo>
                    <a:cubicBezTo>
                      <a:pt x="1" y="34"/>
                      <a:pt x="1" y="35"/>
                      <a:pt x="2" y="35"/>
                    </a:cubicBezTo>
                    <a:cubicBezTo>
                      <a:pt x="2" y="35"/>
                      <a:pt x="2" y="36"/>
                      <a:pt x="2" y="36"/>
                    </a:cubicBezTo>
                    <a:cubicBezTo>
                      <a:pt x="2" y="36"/>
                      <a:pt x="1" y="36"/>
                      <a:pt x="1" y="36"/>
                    </a:cubicBezTo>
                    <a:cubicBezTo>
                      <a:pt x="1" y="36"/>
                      <a:pt x="1" y="37"/>
                      <a:pt x="1" y="37"/>
                    </a:cubicBezTo>
                    <a:cubicBezTo>
                      <a:pt x="1" y="37"/>
                      <a:pt x="2" y="38"/>
                      <a:pt x="2" y="38"/>
                    </a:cubicBezTo>
                    <a:cubicBezTo>
                      <a:pt x="2" y="39"/>
                      <a:pt x="3" y="39"/>
                      <a:pt x="3" y="39"/>
                    </a:cubicBezTo>
                    <a:cubicBezTo>
                      <a:pt x="3" y="39"/>
                      <a:pt x="3" y="40"/>
                      <a:pt x="3" y="40"/>
                    </a:cubicBezTo>
                    <a:cubicBezTo>
                      <a:pt x="3" y="40"/>
                      <a:pt x="3" y="41"/>
                      <a:pt x="3" y="41"/>
                    </a:cubicBezTo>
                    <a:cubicBezTo>
                      <a:pt x="3" y="41"/>
                      <a:pt x="2" y="41"/>
                      <a:pt x="2" y="41"/>
                    </a:cubicBezTo>
                    <a:cubicBezTo>
                      <a:pt x="2" y="41"/>
                      <a:pt x="1" y="41"/>
                      <a:pt x="1" y="42"/>
                    </a:cubicBezTo>
                    <a:cubicBezTo>
                      <a:pt x="1" y="42"/>
                      <a:pt x="1" y="42"/>
                      <a:pt x="1" y="42"/>
                    </a:cubicBezTo>
                    <a:cubicBezTo>
                      <a:pt x="1" y="43"/>
                      <a:pt x="2" y="43"/>
                      <a:pt x="2" y="43"/>
                    </a:cubicBezTo>
                    <a:cubicBezTo>
                      <a:pt x="2" y="43"/>
                      <a:pt x="4" y="45"/>
                      <a:pt x="5" y="45"/>
                    </a:cubicBezTo>
                    <a:cubicBezTo>
                      <a:pt x="5" y="45"/>
                      <a:pt x="6" y="46"/>
                      <a:pt x="6" y="46"/>
                    </a:cubicBezTo>
                    <a:cubicBezTo>
                      <a:pt x="7" y="46"/>
                      <a:pt x="8" y="47"/>
                      <a:pt x="8" y="47"/>
                    </a:cubicBezTo>
                    <a:cubicBezTo>
                      <a:pt x="8" y="47"/>
                      <a:pt x="9" y="48"/>
                      <a:pt x="9" y="48"/>
                    </a:cubicBezTo>
                    <a:cubicBezTo>
                      <a:pt x="9" y="48"/>
                      <a:pt x="11" y="49"/>
                      <a:pt x="11" y="50"/>
                    </a:cubicBezTo>
                    <a:cubicBezTo>
                      <a:pt x="11" y="50"/>
                      <a:pt x="11" y="50"/>
                      <a:pt x="11" y="50"/>
                    </a:cubicBezTo>
                    <a:cubicBezTo>
                      <a:pt x="11" y="51"/>
                      <a:pt x="11" y="51"/>
                      <a:pt x="11" y="51"/>
                    </a:cubicBezTo>
                    <a:cubicBezTo>
                      <a:pt x="12" y="51"/>
                      <a:pt x="12" y="52"/>
                      <a:pt x="12" y="52"/>
                    </a:cubicBezTo>
                    <a:cubicBezTo>
                      <a:pt x="12" y="52"/>
                      <a:pt x="12" y="52"/>
                      <a:pt x="12" y="52"/>
                    </a:cubicBezTo>
                    <a:cubicBezTo>
                      <a:pt x="12" y="53"/>
                      <a:pt x="12" y="53"/>
                      <a:pt x="12" y="53"/>
                    </a:cubicBezTo>
                    <a:cubicBezTo>
                      <a:pt x="13" y="54"/>
                      <a:pt x="13" y="54"/>
                      <a:pt x="13" y="54"/>
                    </a:cubicBezTo>
                    <a:cubicBezTo>
                      <a:pt x="13" y="54"/>
                      <a:pt x="13" y="54"/>
                      <a:pt x="13" y="55"/>
                    </a:cubicBezTo>
                    <a:cubicBezTo>
                      <a:pt x="13" y="55"/>
                      <a:pt x="14" y="56"/>
                      <a:pt x="14" y="56"/>
                    </a:cubicBezTo>
                    <a:cubicBezTo>
                      <a:pt x="14" y="56"/>
                      <a:pt x="16" y="58"/>
                      <a:pt x="16" y="58"/>
                    </a:cubicBezTo>
                    <a:cubicBezTo>
                      <a:pt x="16" y="59"/>
                      <a:pt x="17" y="59"/>
                      <a:pt x="17" y="60"/>
                    </a:cubicBezTo>
                    <a:cubicBezTo>
                      <a:pt x="17" y="60"/>
                      <a:pt x="17" y="60"/>
                      <a:pt x="17" y="60"/>
                    </a:cubicBezTo>
                    <a:cubicBezTo>
                      <a:pt x="17" y="60"/>
                      <a:pt x="18" y="61"/>
                      <a:pt x="18" y="61"/>
                    </a:cubicBezTo>
                    <a:cubicBezTo>
                      <a:pt x="18" y="61"/>
                      <a:pt x="18" y="61"/>
                      <a:pt x="18" y="61"/>
                    </a:cubicBezTo>
                    <a:cubicBezTo>
                      <a:pt x="18" y="61"/>
                      <a:pt x="18" y="62"/>
                      <a:pt x="18" y="62"/>
                    </a:cubicBezTo>
                    <a:cubicBezTo>
                      <a:pt x="18" y="62"/>
                      <a:pt x="18" y="62"/>
                      <a:pt x="18" y="62"/>
                    </a:cubicBezTo>
                    <a:cubicBezTo>
                      <a:pt x="18" y="63"/>
                      <a:pt x="19" y="63"/>
                      <a:pt x="19" y="63"/>
                    </a:cubicBezTo>
                    <a:cubicBezTo>
                      <a:pt x="19" y="63"/>
                      <a:pt x="19" y="64"/>
                      <a:pt x="19" y="64"/>
                    </a:cubicBezTo>
                    <a:cubicBezTo>
                      <a:pt x="19" y="64"/>
                      <a:pt x="19" y="65"/>
                      <a:pt x="19" y="65"/>
                    </a:cubicBezTo>
                    <a:cubicBezTo>
                      <a:pt x="20" y="65"/>
                      <a:pt x="20" y="66"/>
                      <a:pt x="20" y="66"/>
                    </a:cubicBezTo>
                    <a:cubicBezTo>
                      <a:pt x="20" y="66"/>
                      <a:pt x="20" y="66"/>
                      <a:pt x="20" y="67"/>
                    </a:cubicBezTo>
                    <a:cubicBezTo>
                      <a:pt x="20" y="67"/>
                      <a:pt x="20" y="67"/>
                      <a:pt x="20" y="67"/>
                    </a:cubicBezTo>
                    <a:cubicBezTo>
                      <a:pt x="20" y="68"/>
                      <a:pt x="21" y="68"/>
                      <a:pt x="21" y="68"/>
                    </a:cubicBezTo>
                    <a:cubicBezTo>
                      <a:pt x="21" y="68"/>
                      <a:pt x="21" y="69"/>
                      <a:pt x="21" y="69"/>
                    </a:cubicBezTo>
                    <a:cubicBezTo>
                      <a:pt x="21" y="69"/>
                      <a:pt x="22" y="69"/>
                      <a:pt x="22" y="69"/>
                    </a:cubicBezTo>
                    <a:cubicBezTo>
                      <a:pt x="22" y="70"/>
                      <a:pt x="22" y="70"/>
                      <a:pt x="22" y="70"/>
                    </a:cubicBezTo>
                    <a:cubicBezTo>
                      <a:pt x="22" y="71"/>
                      <a:pt x="22" y="71"/>
                      <a:pt x="22" y="71"/>
                    </a:cubicBezTo>
                    <a:cubicBezTo>
                      <a:pt x="22" y="72"/>
                      <a:pt x="22" y="72"/>
                      <a:pt x="22" y="72"/>
                    </a:cubicBezTo>
                    <a:cubicBezTo>
                      <a:pt x="23" y="72"/>
                      <a:pt x="23" y="72"/>
                      <a:pt x="23" y="73"/>
                    </a:cubicBezTo>
                    <a:cubicBezTo>
                      <a:pt x="23" y="73"/>
                      <a:pt x="23" y="73"/>
                      <a:pt x="23" y="74"/>
                    </a:cubicBezTo>
                    <a:cubicBezTo>
                      <a:pt x="23" y="74"/>
                      <a:pt x="23" y="74"/>
                      <a:pt x="24" y="74"/>
                    </a:cubicBezTo>
                    <a:cubicBezTo>
                      <a:pt x="24" y="75"/>
                      <a:pt x="24" y="75"/>
                      <a:pt x="24" y="75"/>
                    </a:cubicBezTo>
                    <a:cubicBezTo>
                      <a:pt x="24" y="76"/>
                      <a:pt x="25" y="76"/>
                      <a:pt x="25" y="76"/>
                    </a:cubicBezTo>
                    <a:cubicBezTo>
                      <a:pt x="25" y="76"/>
                      <a:pt x="26" y="78"/>
                      <a:pt x="26" y="78"/>
                    </a:cubicBezTo>
                    <a:cubicBezTo>
                      <a:pt x="26" y="79"/>
                      <a:pt x="26" y="80"/>
                      <a:pt x="26" y="80"/>
                    </a:cubicBezTo>
                    <a:cubicBezTo>
                      <a:pt x="26" y="80"/>
                      <a:pt x="26" y="81"/>
                      <a:pt x="27" y="81"/>
                    </a:cubicBezTo>
                    <a:cubicBezTo>
                      <a:pt x="27" y="81"/>
                      <a:pt x="28" y="81"/>
                      <a:pt x="28" y="82"/>
                    </a:cubicBezTo>
                    <a:cubicBezTo>
                      <a:pt x="28" y="82"/>
                      <a:pt x="29" y="83"/>
                      <a:pt x="29" y="83"/>
                    </a:cubicBezTo>
                    <a:cubicBezTo>
                      <a:pt x="29" y="83"/>
                      <a:pt x="29" y="84"/>
                      <a:pt x="29" y="84"/>
                    </a:cubicBezTo>
                    <a:cubicBezTo>
                      <a:pt x="29" y="84"/>
                      <a:pt x="29" y="86"/>
                      <a:pt x="29" y="86"/>
                    </a:cubicBezTo>
                    <a:cubicBezTo>
                      <a:pt x="29" y="86"/>
                      <a:pt x="30" y="87"/>
                      <a:pt x="31" y="87"/>
                    </a:cubicBezTo>
                    <a:cubicBezTo>
                      <a:pt x="31" y="87"/>
                      <a:pt x="31" y="88"/>
                      <a:pt x="32" y="88"/>
                    </a:cubicBezTo>
                    <a:cubicBezTo>
                      <a:pt x="32" y="88"/>
                      <a:pt x="32" y="89"/>
                      <a:pt x="32" y="89"/>
                    </a:cubicBezTo>
                    <a:cubicBezTo>
                      <a:pt x="32" y="89"/>
                      <a:pt x="32" y="89"/>
                      <a:pt x="32" y="89"/>
                    </a:cubicBezTo>
                    <a:cubicBezTo>
                      <a:pt x="32" y="90"/>
                      <a:pt x="33" y="90"/>
                      <a:pt x="33" y="90"/>
                    </a:cubicBezTo>
                    <a:cubicBezTo>
                      <a:pt x="33" y="90"/>
                      <a:pt x="33" y="91"/>
                      <a:pt x="33" y="91"/>
                    </a:cubicBezTo>
                    <a:cubicBezTo>
                      <a:pt x="33" y="91"/>
                      <a:pt x="33" y="91"/>
                      <a:pt x="34" y="91"/>
                    </a:cubicBezTo>
                    <a:cubicBezTo>
                      <a:pt x="34" y="91"/>
                      <a:pt x="34" y="92"/>
                      <a:pt x="34" y="92"/>
                    </a:cubicBezTo>
                    <a:cubicBezTo>
                      <a:pt x="34" y="92"/>
                      <a:pt x="34" y="93"/>
                      <a:pt x="34" y="93"/>
                    </a:cubicBezTo>
                    <a:cubicBezTo>
                      <a:pt x="34" y="93"/>
                      <a:pt x="35" y="94"/>
                      <a:pt x="35" y="94"/>
                    </a:cubicBezTo>
                    <a:cubicBezTo>
                      <a:pt x="35" y="94"/>
                      <a:pt x="35" y="94"/>
                      <a:pt x="35" y="95"/>
                    </a:cubicBezTo>
                    <a:cubicBezTo>
                      <a:pt x="36" y="95"/>
                      <a:pt x="36" y="95"/>
                      <a:pt x="36" y="95"/>
                    </a:cubicBezTo>
                    <a:cubicBezTo>
                      <a:pt x="36" y="96"/>
                      <a:pt x="36" y="96"/>
                      <a:pt x="36" y="96"/>
                    </a:cubicBezTo>
                    <a:cubicBezTo>
                      <a:pt x="36" y="96"/>
                      <a:pt x="36" y="97"/>
                      <a:pt x="36" y="97"/>
                    </a:cubicBezTo>
                    <a:cubicBezTo>
                      <a:pt x="36" y="97"/>
                      <a:pt x="36" y="97"/>
                      <a:pt x="36" y="98"/>
                    </a:cubicBezTo>
                    <a:cubicBezTo>
                      <a:pt x="36" y="98"/>
                      <a:pt x="36" y="98"/>
                      <a:pt x="36" y="98"/>
                    </a:cubicBezTo>
                    <a:cubicBezTo>
                      <a:pt x="35" y="98"/>
                      <a:pt x="35" y="98"/>
                      <a:pt x="35" y="98"/>
                    </a:cubicBezTo>
                    <a:cubicBezTo>
                      <a:pt x="35" y="98"/>
                      <a:pt x="35" y="99"/>
                      <a:pt x="35" y="99"/>
                    </a:cubicBezTo>
                    <a:cubicBezTo>
                      <a:pt x="35" y="99"/>
                      <a:pt x="35" y="100"/>
                      <a:pt x="35" y="100"/>
                    </a:cubicBezTo>
                    <a:cubicBezTo>
                      <a:pt x="35" y="100"/>
                      <a:pt x="36" y="100"/>
                      <a:pt x="36" y="100"/>
                    </a:cubicBezTo>
                    <a:cubicBezTo>
                      <a:pt x="36" y="100"/>
                      <a:pt x="36" y="101"/>
                      <a:pt x="36" y="101"/>
                    </a:cubicBezTo>
                    <a:cubicBezTo>
                      <a:pt x="36" y="101"/>
                      <a:pt x="36" y="101"/>
                      <a:pt x="36" y="101"/>
                    </a:cubicBezTo>
                    <a:cubicBezTo>
                      <a:pt x="36" y="101"/>
                      <a:pt x="36" y="102"/>
                      <a:pt x="36" y="102"/>
                    </a:cubicBezTo>
                    <a:cubicBezTo>
                      <a:pt x="37" y="102"/>
                      <a:pt x="37" y="102"/>
                      <a:pt x="37" y="103"/>
                    </a:cubicBezTo>
                    <a:cubicBezTo>
                      <a:pt x="37" y="103"/>
                      <a:pt x="38" y="103"/>
                      <a:pt x="38" y="104"/>
                    </a:cubicBezTo>
                    <a:cubicBezTo>
                      <a:pt x="38" y="104"/>
                      <a:pt x="38" y="104"/>
                      <a:pt x="38" y="105"/>
                    </a:cubicBezTo>
                    <a:cubicBezTo>
                      <a:pt x="38" y="105"/>
                      <a:pt x="39" y="105"/>
                      <a:pt x="39" y="105"/>
                    </a:cubicBezTo>
                    <a:cubicBezTo>
                      <a:pt x="39" y="105"/>
                      <a:pt x="40" y="106"/>
                      <a:pt x="41" y="106"/>
                    </a:cubicBezTo>
                    <a:cubicBezTo>
                      <a:pt x="41" y="107"/>
                      <a:pt x="41" y="107"/>
                      <a:pt x="41" y="107"/>
                    </a:cubicBezTo>
                    <a:cubicBezTo>
                      <a:pt x="41" y="107"/>
                      <a:pt x="42" y="108"/>
                      <a:pt x="42" y="108"/>
                    </a:cubicBezTo>
                    <a:cubicBezTo>
                      <a:pt x="42" y="108"/>
                      <a:pt x="42" y="108"/>
                      <a:pt x="42" y="108"/>
                    </a:cubicBezTo>
                    <a:cubicBezTo>
                      <a:pt x="42" y="108"/>
                      <a:pt x="43" y="109"/>
                      <a:pt x="43" y="109"/>
                    </a:cubicBezTo>
                    <a:cubicBezTo>
                      <a:pt x="43" y="109"/>
                      <a:pt x="43" y="110"/>
                      <a:pt x="44" y="110"/>
                    </a:cubicBezTo>
                    <a:cubicBezTo>
                      <a:pt x="44" y="110"/>
                      <a:pt x="46" y="111"/>
                      <a:pt x="46" y="112"/>
                    </a:cubicBezTo>
                    <a:cubicBezTo>
                      <a:pt x="47" y="112"/>
                      <a:pt x="48" y="112"/>
                      <a:pt x="48" y="112"/>
                    </a:cubicBezTo>
                    <a:cubicBezTo>
                      <a:pt x="48" y="112"/>
                      <a:pt x="48" y="113"/>
                      <a:pt x="49" y="113"/>
                    </a:cubicBezTo>
                    <a:cubicBezTo>
                      <a:pt x="49" y="113"/>
                      <a:pt x="49" y="113"/>
                      <a:pt x="50" y="114"/>
                    </a:cubicBezTo>
                    <a:cubicBezTo>
                      <a:pt x="50" y="114"/>
                      <a:pt x="51" y="114"/>
                      <a:pt x="51" y="114"/>
                    </a:cubicBezTo>
                    <a:cubicBezTo>
                      <a:pt x="51" y="115"/>
                      <a:pt x="52" y="115"/>
                      <a:pt x="52" y="115"/>
                    </a:cubicBezTo>
                    <a:cubicBezTo>
                      <a:pt x="53" y="116"/>
                      <a:pt x="53" y="116"/>
                      <a:pt x="54" y="116"/>
                    </a:cubicBezTo>
                    <a:cubicBezTo>
                      <a:pt x="54" y="116"/>
                      <a:pt x="55" y="117"/>
                      <a:pt x="56" y="117"/>
                    </a:cubicBezTo>
                    <a:cubicBezTo>
                      <a:pt x="57" y="117"/>
                      <a:pt x="57" y="117"/>
                      <a:pt x="58" y="118"/>
                    </a:cubicBezTo>
                    <a:cubicBezTo>
                      <a:pt x="58" y="118"/>
                      <a:pt x="59" y="118"/>
                      <a:pt x="59" y="118"/>
                    </a:cubicBezTo>
                    <a:cubicBezTo>
                      <a:pt x="60" y="119"/>
                      <a:pt x="60" y="119"/>
                      <a:pt x="60" y="119"/>
                    </a:cubicBezTo>
                    <a:cubicBezTo>
                      <a:pt x="61" y="119"/>
                      <a:pt x="61" y="119"/>
                      <a:pt x="62" y="119"/>
                    </a:cubicBezTo>
                    <a:cubicBezTo>
                      <a:pt x="62" y="120"/>
                      <a:pt x="62" y="120"/>
                      <a:pt x="63" y="120"/>
                    </a:cubicBezTo>
                    <a:cubicBezTo>
                      <a:pt x="63" y="120"/>
                      <a:pt x="64" y="121"/>
                      <a:pt x="64" y="121"/>
                    </a:cubicBezTo>
                    <a:cubicBezTo>
                      <a:pt x="65" y="121"/>
                      <a:pt x="65" y="122"/>
                      <a:pt x="65" y="122"/>
                    </a:cubicBezTo>
                    <a:cubicBezTo>
                      <a:pt x="66" y="122"/>
                      <a:pt x="66" y="122"/>
                      <a:pt x="66" y="123"/>
                    </a:cubicBezTo>
                    <a:cubicBezTo>
                      <a:pt x="67" y="123"/>
                      <a:pt x="67" y="123"/>
                      <a:pt x="68" y="124"/>
                    </a:cubicBezTo>
                    <a:cubicBezTo>
                      <a:pt x="69" y="124"/>
                      <a:pt x="69" y="124"/>
                      <a:pt x="69" y="124"/>
                    </a:cubicBezTo>
                    <a:cubicBezTo>
                      <a:pt x="70" y="124"/>
                      <a:pt x="70" y="125"/>
                      <a:pt x="70" y="125"/>
                    </a:cubicBezTo>
                    <a:cubicBezTo>
                      <a:pt x="70" y="126"/>
                      <a:pt x="70" y="126"/>
                      <a:pt x="70" y="126"/>
                    </a:cubicBezTo>
                    <a:cubicBezTo>
                      <a:pt x="70" y="127"/>
                      <a:pt x="70" y="127"/>
                      <a:pt x="70" y="127"/>
                    </a:cubicBezTo>
                    <a:cubicBezTo>
                      <a:pt x="71" y="127"/>
                      <a:pt x="71" y="128"/>
                      <a:pt x="72" y="128"/>
                    </a:cubicBezTo>
                    <a:cubicBezTo>
                      <a:pt x="72" y="128"/>
                      <a:pt x="73" y="128"/>
                      <a:pt x="73" y="129"/>
                    </a:cubicBezTo>
                    <a:cubicBezTo>
                      <a:pt x="73" y="129"/>
                      <a:pt x="74" y="129"/>
                      <a:pt x="74" y="130"/>
                    </a:cubicBezTo>
                    <a:cubicBezTo>
                      <a:pt x="74" y="130"/>
                      <a:pt x="75" y="131"/>
                      <a:pt x="76" y="131"/>
                    </a:cubicBezTo>
                    <a:cubicBezTo>
                      <a:pt x="76" y="131"/>
                      <a:pt x="76" y="131"/>
                      <a:pt x="77" y="131"/>
                    </a:cubicBezTo>
                    <a:cubicBezTo>
                      <a:pt x="77" y="131"/>
                      <a:pt x="77" y="132"/>
                      <a:pt x="77" y="132"/>
                    </a:cubicBezTo>
                    <a:cubicBezTo>
                      <a:pt x="77" y="131"/>
                      <a:pt x="77" y="131"/>
                      <a:pt x="77" y="131"/>
                    </a:cubicBezTo>
                    <a:cubicBezTo>
                      <a:pt x="79" y="131"/>
                      <a:pt x="79" y="131"/>
                      <a:pt x="79" y="131"/>
                    </a:cubicBezTo>
                    <a:cubicBezTo>
                      <a:pt x="81" y="130"/>
                      <a:pt x="81" y="130"/>
                      <a:pt x="81" y="130"/>
                    </a:cubicBezTo>
                    <a:cubicBezTo>
                      <a:pt x="81" y="130"/>
                      <a:pt x="81" y="129"/>
                      <a:pt x="81" y="129"/>
                    </a:cubicBezTo>
                    <a:cubicBezTo>
                      <a:pt x="81" y="129"/>
                      <a:pt x="81" y="128"/>
                      <a:pt x="81" y="128"/>
                    </a:cubicBezTo>
                    <a:cubicBezTo>
                      <a:pt x="81" y="128"/>
                      <a:pt x="81" y="128"/>
                      <a:pt x="81" y="128"/>
                    </a:cubicBezTo>
                    <a:cubicBezTo>
                      <a:pt x="81" y="128"/>
                      <a:pt x="81" y="126"/>
                      <a:pt x="81" y="126"/>
                    </a:cubicBezTo>
                    <a:cubicBezTo>
                      <a:pt x="82" y="126"/>
                      <a:pt x="82" y="126"/>
                      <a:pt x="82" y="126"/>
                    </a:cubicBezTo>
                    <a:cubicBezTo>
                      <a:pt x="82" y="126"/>
                      <a:pt x="82" y="126"/>
                      <a:pt x="82" y="126"/>
                    </a:cubicBezTo>
                    <a:cubicBezTo>
                      <a:pt x="83" y="126"/>
                      <a:pt x="83" y="125"/>
                      <a:pt x="83" y="125"/>
                    </a:cubicBezTo>
                    <a:cubicBezTo>
                      <a:pt x="83" y="125"/>
                      <a:pt x="83" y="125"/>
                      <a:pt x="83" y="125"/>
                    </a:cubicBezTo>
                    <a:cubicBezTo>
                      <a:pt x="83" y="125"/>
                      <a:pt x="84" y="124"/>
                      <a:pt x="83" y="124"/>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18" name="Freeform 684">
                <a:extLst>
                  <a:ext uri="{FF2B5EF4-FFF2-40B4-BE49-F238E27FC236}">
                    <a16:creationId xmlns:a16="http://schemas.microsoft.com/office/drawing/2014/main" id="{54FB5C51-6F1D-4ED7-8816-68BD5B5A784D}"/>
                  </a:ext>
                </a:extLst>
              </p:cNvPr>
              <p:cNvSpPr>
                <a:spLocks/>
              </p:cNvSpPr>
              <p:nvPr/>
            </p:nvSpPr>
            <p:spPr bwMode="auto">
              <a:xfrm>
                <a:off x="3602038" y="5446713"/>
                <a:ext cx="250825" cy="261938"/>
              </a:xfrm>
              <a:custGeom>
                <a:avLst/>
                <a:gdLst>
                  <a:gd name="T0" fmla="*/ 58 w 60"/>
                  <a:gd name="T1" fmla="*/ 44 h 63"/>
                  <a:gd name="T2" fmla="*/ 60 w 60"/>
                  <a:gd name="T3" fmla="*/ 38 h 63"/>
                  <a:gd name="T4" fmla="*/ 59 w 60"/>
                  <a:gd name="T5" fmla="*/ 36 h 63"/>
                  <a:gd name="T6" fmla="*/ 54 w 60"/>
                  <a:gd name="T7" fmla="*/ 35 h 63"/>
                  <a:gd name="T8" fmla="*/ 51 w 60"/>
                  <a:gd name="T9" fmla="*/ 33 h 63"/>
                  <a:gd name="T10" fmla="*/ 50 w 60"/>
                  <a:gd name="T11" fmla="*/ 29 h 63"/>
                  <a:gd name="T12" fmla="*/ 50 w 60"/>
                  <a:gd name="T13" fmla="*/ 27 h 63"/>
                  <a:gd name="T14" fmla="*/ 50 w 60"/>
                  <a:gd name="T15" fmla="*/ 25 h 63"/>
                  <a:gd name="T16" fmla="*/ 48 w 60"/>
                  <a:gd name="T17" fmla="*/ 22 h 63"/>
                  <a:gd name="T18" fmla="*/ 45 w 60"/>
                  <a:gd name="T19" fmla="*/ 21 h 63"/>
                  <a:gd name="T20" fmla="*/ 42 w 60"/>
                  <a:gd name="T21" fmla="*/ 22 h 63"/>
                  <a:gd name="T22" fmla="*/ 37 w 60"/>
                  <a:gd name="T23" fmla="*/ 22 h 63"/>
                  <a:gd name="T24" fmla="*/ 36 w 60"/>
                  <a:gd name="T25" fmla="*/ 21 h 63"/>
                  <a:gd name="T26" fmla="*/ 33 w 60"/>
                  <a:gd name="T27" fmla="*/ 20 h 63"/>
                  <a:gd name="T28" fmla="*/ 33 w 60"/>
                  <a:gd name="T29" fmla="*/ 19 h 63"/>
                  <a:gd name="T30" fmla="*/ 34 w 60"/>
                  <a:gd name="T31" fmla="*/ 17 h 63"/>
                  <a:gd name="T32" fmla="*/ 34 w 60"/>
                  <a:gd name="T33" fmla="*/ 15 h 63"/>
                  <a:gd name="T34" fmla="*/ 35 w 60"/>
                  <a:gd name="T35" fmla="*/ 12 h 63"/>
                  <a:gd name="T36" fmla="*/ 34 w 60"/>
                  <a:gd name="T37" fmla="*/ 11 h 63"/>
                  <a:gd name="T38" fmla="*/ 33 w 60"/>
                  <a:gd name="T39" fmla="*/ 10 h 63"/>
                  <a:gd name="T40" fmla="*/ 32 w 60"/>
                  <a:gd name="T41" fmla="*/ 6 h 63"/>
                  <a:gd name="T42" fmla="*/ 32 w 60"/>
                  <a:gd name="T43" fmla="*/ 4 h 63"/>
                  <a:gd name="T44" fmla="*/ 19 w 60"/>
                  <a:gd name="T45" fmla="*/ 0 h 63"/>
                  <a:gd name="T46" fmla="*/ 3 w 60"/>
                  <a:gd name="T47" fmla="*/ 9 h 63"/>
                  <a:gd name="T48" fmla="*/ 3 w 60"/>
                  <a:gd name="T49" fmla="*/ 24 h 63"/>
                  <a:gd name="T50" fmla="*/ 5 w 60"/>
                  <a:gd name="T51" fmla="*/ 28 h 63"/>
                  <a:gd name="T52" fmla="*/ 9 w 60"/>
                  <a:gd name="T53" fmla="*/ 31 h 63"/>
                  <a:gd name="T54" fmla="*/ 12 w 60"/>
                  <a:gd name="T55" fmla="*/ 34 h 63"/>
                  <a:gd name="T56" fmla="*/ 23 w 60"/>
                  <a:gd name="T57" fmla="*/ 38 h 63"/>
                  <a:gd name="T58" fmla="*/ 30 w 60"/>
                  <a:gd name="T59" fmla="*/ 42 h 63"/>
                  <a:gd name="T60" fmla="*/ 34 w 60"/>
                  <a:gd name="T61" fmla="*/ 44 h 63"/>
                  <a:gd name="T62" fmla="*/ 35 w 60"/>
                  <a:gd name="T63" fmla="*/ 49 h 63"/>
                  <a:gd name="T64" fmla="*/ 34 w 60"/>
                  <a:gd name="T65" fmla="*/ 51 h 63"/>
                  <a:gd name="T66" fmla="*/ 32 w 60"/>
                  <a:gd name="T67" fmla="*/ 53 h 63"/>
                  <a:gd name="T68" fmla="*/ 32 w 60"/>
                  <a:gd name="T69" fmla="*/ 56 h 63"/>
                  <a:gd name="T70" fmla="*/ 31 w 60"/>
                  <a:gd name="T71" fmla="*/ 57 h 63"/>
                  <a:gd name="T72" fmla="*/ 30 w 60"/>
                  <a:gd name="T73" fmla="*/ 58 h 63"/>
                  <a:gd name="T74" fmla="*/ 29 w 60"/>
                  <a:gd name="T75" fmla="*/ 60 h 63"/>
                  <a:gd name="T76" fmla="*/ 29 w 60"/>
                  <a:gd name="T77" fmla="*/ 61 h 63"/>
                  <a:gd name="T78" fmla="*/ 40 w 60"/>
                  <a:gd name="T79" fmla="*/ 63 h 63"/>
                  <a:gd name="T80" fmla="*/ 42 w 60"/>
                  <a:gd name="T81" fmla="*/ 63 h 63"/>
                  <a:gd name="T82" fmla="*/ 44 w 60"/>
                  <a:gd name="T83" fmla="*/ 63 h 63"/>
                  <a:gd name="T84" fmla="*/ 48 w 60"/>
                  <a:gd name="T85" fmla="*/ 62 h 63"/>
                  <a:gd name="T86" fmla="*/ 50 w 60"/>
                  <a:gd name="T87" fmla="*/ 61 h 63"/>
                  <a:gd name="T88" fmla="*/ 51 w 60"/>
                  <a:gd name="T89" fmla="*/ 59 h 63"/>
                  <a:gd name="T90" fmla="*/ 54 w 60"/>
                  <a:gd name="T91" fmla="*/ 58 h 63"/>
                  <a:gd name="T92" fmla="*/ 55 w 60"/>
                  <a:gd name="T93" fmla="*/ 56 h 63"/>
                  <a:gd name="T94" fmla="*/ 57 w 60"/>
                  <a:gd name="T95" fmla="*/ 52 h 63"/>
                  <a:gd name="T96" fmla="*/ 57 w 60"/>
                  <a:gd name="T97" fmla="*/ 50 h 63"/>
                  <a:gd name="T98" fmla="*/ 57 w 60"/>
                  <a:gd name="T99" fmla="*/ 48 h 63"/>
                  <a:gd name="T100" fmla="*/ 58 w 60"/>
                  <a:gd name="T101" fmla="*/ 4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 h="63">
                    <a:moveTo>
                      <a:pt x="58" y="46"/>
                    </a:moveTo>
                    <a:cubicBezTo>
                      <a:pt x="58" y="46"/>
                      <a:pt x="58" y="45"/>
                      <a:pt x="58" y="45"/>
                    </a:cubicBezTo>
                    <a:cubicBezTo>
                      <a:pt x="58" y="45"/>
                      <a:pt x="58" y="44"/>
                      <a:pt x="58" y="44"/>
                    </a:cubicBezTo>
                    <a:cubicBezTo>
                      <a:pt x="58" y="44"/>
                      <a:pt x="58" y="43"/>
                      <a:pt x="58" y="43"/>
                    </a:cubicBezTo>
                    <a:cubicBezTo>
                      <a:pt x="58" y="43"/>
                      <a:pt x="59" y="40"/>
                      <a:pt x="59" y="39"/>
                    </a:cubicBezTo>
                    <a:cubicBezTo>
                      <a:pt x="59" y="39"/>
                      <a:pt x="60" y="38"/>
                      <a:pt x="60" y="38"/>
                    </a:cubicBezTo>
                    <a:cubicBezTo>
                      <a:pt x="60" y="38"/>
                      <a:pt x="59" y="38"/>
                      <a:pt x="59" y="37"/>
                    </a:cubicBezTo>
                    <a:cubicBezTo>
                      <a:pt x="59" y="37"/>
                      <a:pt x="59" y="37"/>
                      <a:pt x="59" y="37"/>
                    </a:cubicBezTo>
                    <a:cubicBezTo>
                      <a:pt x="59" y="37"/>
                      <a:pt x="59" y="36"/>
                      <a:pt x="59" y="36"/>
                    </a:cubicBezTo>
                    <a:cubicBezTo>
                      <a:pt x="59" y="36"/>
                      <a:pt x="59" y="36"/>
                      <a:pt x="59" y="36"/>
                    </a:cubicBezTo>
                    <a:cubicBezTo>
                      <a:pt x="59" y="36"/>
                      <a:pt x="57" y="34"/>
                      <a:pt x="57" y="34"/>
                    </a:cubicBezTo>
                    <a:cubicBezTo>
                      <a:pt x="54" y="35"/>
                      <a:pt x="54" y="35"/>
                      <a:pt x="54" y="35"/>
                    </a:cubicBezTo>
                    <a:cubicBezTo>
                      <a:pt x="51" y="35"/>
                      <a:pt x="51" y="35"/>
                      <a:pt x="51" y="35"/>
                    </a:cubicBezTo>
                    <a:cubicBezTo>
                      <a:pt x="51" y="35"/>
                      <a:pt x="51" y="34"/>
                      <a:pt x="51" y="34"/>
                    </a:cubicBezTo>
                    <a:cubicBezTo>
                      <a:pt x="51" y="34"/>
                      <a:pt x="51" y="33"/>
                      <a:pt x="51" y="33"/>
                    </a:cubicBezTo>
                    <a:cubicBezTo>
                      <a:pt x="51" y="33"/>
                      <a:pt x="51" y="33"/>
                      <a:pt x="51" y="33"/>
                    </a:cubicBezTo>
                    <a:cubicBezTo>
                      <a:pt x="51" y="29"/>
                      <a:pt x="51" y="29"/>
                      <a:pt x="51" y="29"/>
                    </a:cubicBezTo>
                    <a:cubicBezTo>
                      <a:pt x="51" y="29"/>
                      <a:pt x="50" y="29"/>
                      <a:pt x="50" y="29"/>
                    </a:cubicBezTo>
                    <a:cubicBezTo>
                      <a:pt x="50" y="29"/>
                      <a:pt x="50" y="29"/>
                      <a:pt x="50" y="29"/>
                    </a:cubicBezTo>
                    <a:cubicBezTo>
                      <a:pt x="50" y="27"/>
                      <a:pt x="50" y="27"/>
                      <a:pt x="50" y="27"/>
                    </a:cubicBezTo>
                    <a:cubicBezTo>
                      <a:pt x="50" y="27"/>
                      <a:pt x="50" y="27"/>
                      <a:pt x="50" y="27"/>
                    </a:cubicBezTo>
                    <a:cubicBezTo>
                      <a:pt x="50" y="27"/>
                      <a:pt x="50" y="26"/>
                      <a:pt x="50" y="26"/>
                    </a:cubicBezTo>
                    <a:cubicBezTo>
                      <a:pt x="50" y="26"/>
                      <a:pt x="50" y="26"/>
                      <a:pt x="50" y="26"/>
                    </a:cubicBezTo>
                    <a:cubicBezTo>
                      <a:pt x="50" y="26"/>
                      <a:pt x="50" y="25"/>
                      <a:pt x="50" y="25"/>
                    </a:cubicBezTo>
                    <a:cubicBezTo>
                      <a:pt x="49" y="24"/>
                      <a:pt x="49" y="24"/>
                      <a:pt x="49" y="24"/>
                    </a:cubicBezTo>
                    <a:cubicBezTo>
                      <a:pt x="49" y="23"/>
                      <a:pt x="49" y="23"/>
                      <a:pt x="49" y="23"/>
                    </a:cubicBezTo>
                    <a:cubicBezTo>
                      <a:pt x="48" y="22"/>
                      <a:pt x="48" y="22"/>
                      <a:pt x="48" y="22"/>
                    </a:cubicBezTo>
                    <a:cubicBezTo>
                      <a:pt x="46" y="22"/>
                      <a:pt x="46" y="22"/>
                      <a:pt x="46" y="22"/>
                    </a:cubicBezTo>
                    <a:cubicBezTo>
                      <a:pt x="45" y="22"/>
                      <a:pt x="45" y="22"/>
                      <a:pt x="45" y="22"/>
                    </a:cubicBezTo>
                    <a:cubicBezTo>
                      <a:pt x="45" y="21"/>
                      <a:pt x="45" y="21"/>
                      <a:pt x="45" y="21"/>
                    </a:cubicBezTo>
                    <a:cubicBezTo>
                      <a:pt x="44" y="21"/>
                      <a:pt x="44" y="21"/>
                      <a:pt x="44" y="21"/>
                    </a:cubicBezTo>
                    <a:cubicBezTo>
                      <a:pt x="43" y="22"/>
                      <a:pt x="43" y="22"/>
                      <a:pt x="43" y="22"/>
                    </a:cubicBezTo>
                    <a:cubicBezTo>
                      <a:pt x="43" y="22"/>
                      <a:pt x="42" y="22"/>
                      <a:pt x="42" y="22"/>
                    </a:cubicBezTo>
                    <a:cubicBezTo>
                      <a:pt x="42" y="22"/>
                      <a:pt x="42" y="22"/>
                      <a:pt x="42" y="22"/>
                    </a:cubicBezTo>
                    <a:cubicBezTo>
                      <a:pt x="40" y="22"/>
                      <a:pt x="40" y="22"/>
                      <a:pt x="40" y="22"/>
                    </a:cubicBezTo>
                    <a:cubicBezTo>
                      <a:pt x="37" y="22"/>
                      <a:pt x="37" y="22"/>
                      <a:pt x="37" y="22"/>
                    </a:cubicBezTo>
                    <a:cubicBezTo>
                      <a:pt x="36" y="22"/>
                      <a:pt x="36" y="22"/>
                      <a:pt x="36" y="22"/>
                    </a:cubicBezTo>
                    <a:cubicBezTo>
                      <a:pt x="36" y="21"/>
                      <a:pt x="36" y="21"/>
                      <a:pt x="36" y="21"/>
                    </a:cubicBezTo>
                    <a:cubicBezTo>
                      <a:pt x="36" y="21"/>
                      <a:pt x="36" y="21"/>
                      <a:pt x="36" y="21"/>
                    </a:cubicBezTo>
                    <a:cubicBezTo>
                      <a:pt x="35" y="21"/>
                      <a:pt x="35" y="21"/>
                      <a:pt x="35" y="21"/>
                    </a:cubicBezTo>
                    <a:cubicBezTo>
                      <a:pt x="34" y="21"/>
                      <a:pt x="34" y="21"/>
                      <a:pt x="34" y="21"/>
                    </a:cubicBezTo>
                    <a:cubicBezTo>
                      <a:pt x="34" y="21"/>
                      <a:pt x="33" y="20"/>
                      <a:pt x="33" y="20"/>
                    </a:cubicBezTo>
                    <a:cubicBezTo>
                      <a:pt x="33" y="20"/>
                      <a:pt x="34" y="20"/>
                      <a:pt x="34" y="19"/>
                    </a:cubicBezTo>
                    <a:cubicBezTo>
                      <a:pt x="34" y="19"/>
                      <a:pt x="34" y="19"/>
                      <a:pt x="34" y="19"/>
                    </a:cubicBezTo>
                    <a:cubicBezTo>
                      <a:pt x="34" y="19"/>
                      <a:pt x="33" y="19"/>
                      <a:pt x="33" y="19"/>
                    </a:cubicBezTo>
                    <a:cubicBezTo>
                      <a:pt x="33" y="19"/>
                      <a:pt x="34" y="19"/>
                      <a:pt x="34" y="18"/>
                    </a:cubicBezTo>
                    <a:cubicBezTo>
                      <a:pt x="34" y="18"/>
                      <a:pt x="34" y="18"/>
                      <a:pt x="34" y="18"/>
                    </a:cubicBezTo>
                    <a:cubicBezTo>
                      <a:pt x="34" y="17"/>
                      <a:pt x="34" y="17"/>
                      <a:pt x="34" y="17"/>
                    </a:cubicBezTo>
                    <a:cubicBezTo>
                      <a:pt x="34" y="17"/>
                      <a:pt x="34" y="17"/>
                      <a:pt x="34" y="16"/>
                    </a:cubicBezTo>
                    <a:cubicBezTo>
                      <a:pt x="33" y="16"/>
                      <a:pt x="34" y="16"/>
                      <a:pt x="34" y="16"/>
                    </a:cubicBezTo>
                    <a:cubicBezTo>
                      <a:pt x="34" y="16"/>
                      <a:pt x="34" y="15"/>
                      <a:pt x="34" y="15"/>
                    </a:cubicBezTo>
                    <a:cubicBezTo>
                      <a:pt x="34" y="15"/>
                      <a:pt x="34" y="15"/>
                      <a:pt x="34" y="15"/>
                    </a:cubicBezTo>
                    <a:cubicBezTo>
                      <a:pt x="34" y="15"/>
                      <a:pt x="34" y="14"/>
                      <a:pt x="34" y="14"/>
                    </a:cubicBezTo>
                    <a:cubicBezTo>
                      <a:pt x="34" y="14"/>
                      <a:pt x="35" y="12"/>
                      <a:pt x="35" y="12"/>
                    </a:cubicBezTo>
                    <a:cubicBezTo>
                      <a:pt x="35" y="12"/>
                      <a:pt x="34" y="12"/>
                      <a:pt x="34" y="12"/>
                    </a:cubicBezTo>
                    <a:cubicBezTo>
                      <a:pt x="34" y="12"/>
                      <a:pt x="34" y="12"/>
                      <a:pt x="34" y="11"/>
                    </a:cubicBezTo>
                    <a:cubicBezTo>
                      <a:pt x="34" y="11"/>
                      <a:pt x="34" y="11"/>
                      <a:pt x="34" y="11"/>
                    </a:cubicBezTo>
                    <a:cubicBezTo>
                      <a:pt x="34" y="11"/>
                      <a:pt x="34" y="11"/>
                      <a:pt x="34" y="11"/>
                    </a:cubicBezTo>
                    <a:cubicBezTo>
                      <a:pt x="34" y="10"/>
                      <a:pt x="34" y="10"/>
                      <a:pt x="34" y="10"/>
                    </a:cubicBezTo>
                    <a:cubicBezTo>
                      <a:pt x="34" y="10"/>
                      <a:pt x="33" y="10"/>
                      <a:pt x="33" y="10"/>
                    </a:cubicBezTo>
                    <a:cubicBezTo>
                      <a:pt x="33" y="8"/>
                      <a:pt x="33" y="8"/>
                      <a:pt x="33" y="8"/>
                    </a:cubicBezTo>
                    <a:cubicBezTo>
                      <a:pt x="32" y="6"/>
                      <a:pt x="32" y="6"/>
                      <a:pt x="32" y="6"/>
                    </a:cubicBezTo>
                    <a:cubicBezTo>
                      <a:pt x="32" y="6"/>
                      <a:pt x="32" y="6"/>
                      <a:pt x="32" y="6"/>
                    </a:cubicBezTo>
                    <a:cubicBezTo>
                      <a:pt x="32" y="6"/>
                      <a:pt x="32" y="5"/>
                      <a:pt x="32" y="5"/>
                    </a:cubicBezTo>
                    <a:cubicBezTo>
                      <a:pt x="32" y="5"/>
                      <a:pt x="32" y="4"/>
                      <a:pt x="32" y="4"/>
                    </a:cubicBezTo>
                    <a:cubicBezTo>
                      <a:pt x="32" y="4"/>
                      <a:pt x="32" y="4"/>
                      <a:pt x="32" y="4"/>
                    </a:cubicBezTo>
                    <a:cubicBezTo>
                      <a:pt x="32" y="4"/>
                      <a:pt x="32" y="4"/>
                      <a:pt x="32" y="4"/>
                    </a:cubicBezTo>
                    <a:cubicBezTo>
                      <a:pt x="26" y="0"/>
                      <a:pt x="26" y="0"/>
                      <a:pt x="26" y="0"/>
                    </a:cubicBezTo>
                    <a:cubicBezTo>
                      <a:pt x="19" y="0"/>
                      <a:pt x="19" y="0"/>
                      <a:pt x="19" y="0"/>
                    </a:cubicBezTo>
                    <a:cubicBezTo>
                      <a:pt x="7" y="2"/>
                      <a:pt x="7" y="2"/>
                      <a:pt x="7" y="2"/>
                    </a:cubicBezTo>
                    <a:cubicBezTo>
                      <a:pt x="6" y="5"/>
                      <a:pt x="6" y="5"/>
                      <a:pt x="6" y="5"/>
                    </a:cubicBezTo>
                    <a:cubicBezTo>
                      <a:pt x="3" y="9"/>
                      <a:pt x="3" y="9"/>
                      <a:pt x="3" y="9"/>
                    </a:cubicBezTo>
                    <a:cubicBezTo>
                      <a:pt x="3" y="13"/>
                      <a:pt x="3" y="13"/>
                      <a:pt x="3" y="13"/>
                    </a:cubicBezTo>
                    <a:cubicBezTo>
                      <a:pt x="0" y="22"/>
                      <a:pt x="0" y="22"/>
                      <a:pt x="0" y="22"/>
                    </a:cubicBezTo>
                    <a:cubicBezTo>
                      <a:pt x="3" y="24"/>
                      <a:pt x="3" y="24"/>
                      <a:pt x="3" y="24"/>
                    </a:cubicBezTo>
                    <a:cubicBezTo>
                      <a:pt x="3" y="25"/>
                      <a:pt x="3" y="25"/>
                      <a:pt x="3" y="25"/>
                    </a:cubicBezTo>
                    <a:cubicBezTo>
                      <a:pt x="5" y="27"/>
                      <a:pt x="5" y="27"/>
                      <a:pt x="5" y="27"/>
                    </a:cubicBezTo>
                    <a:cubicBezTo>
                      <a:pt x="5" y="28"/>
                      <a:pt x="5" y="28"/>
                      <a:pt x="5" y="28"/>
                    </a:cubicBezTo>
                    <a:cubicBezTo>
                      <a:pt x="7" y="30"/>
                      <a:pt x="7" y="30"/>
                      <a:pt x="7" y="30"/>
                    </a:cubicBezTo>
                    <a:cubicBezTo>
                      <a:pt x="8" y="30"/>
                      <a:pt x="8" y="30"/>
                      <a:pt x="8" y="30"/>
                    </a:cubicBezTo>
                    <a:cubicBezTo>
                      <a:pt x="9" y="31"/>
                      <a:pt x="9" y="31"/>
                      <a:pt x="9" y="31"/>
                    </a:cubicBezTo>
                    <a:cubicBezTo>
                      <a:pt x="10" y="31"/>
                      <a:pt x="10" y="31"/>
                      <a:pt x="10" y="31"/>
                    </a:cubicBezTo>
                    <a:cubicBezTo>
                      <a:pt x="10" y="31"/>
                      <a:pt x="12" y="33"/>
                      <a:pt x="12" y="33"/>
                    </a:cubicBezTo>
                    <a:cubicBezTo>
                      <a:pt x="12" y="33"/>
                      <a:pt x="12" y="34"/>
                      <a:pt x="12" y="34"/>
                    </a:cubicBezTo>
                    <a:cubicBezTo>
                      <a:pt x="16" y="36"/>
                      <a:pt x="16" y="36"/>
                      <a:pt x="16" y="36"/>
                    </a:cubicBezTo>
                    <a:cubicBezTo>
                      <a:pt x="19" y="36"/>
                      <a:pt x="19" y="36"/>
                      <a:pt x="19" y="36"/>
                    </a:cubicBezTo>
                    <a:cubicBezTo>
                      <a:pt x="23" y="38"/>
                      <a:pt x="23" y="38"/>
                      <a:pt x="23" y="38"/>
                    </a:cubicBezTo>
                    <a:cubicBezTo>
                      <a:pt x="25" y="40"/>
                      <a:pt x="25" y="40"/>
                      <a:pt x="25" y="40"/>
                    </a:cubicBezTo>
                    <a:cubicBezTo>
                      <a:pt x="29" y="42"/>
                      <a:pt x="29" y="42"/>
                      <a:pt x="29" y="42"/>
                    </a:cubicBezTo>
                    <a:cubicBezTo>
                      <a:pt x="30" y="42"/>
                      <a:pt x="30" y="42"/>
                      <a:pt x="30" y="42"/>
                    </a:cubicBezTo>
                    <a:cubicBezTo>
                      <a:pt x="31" y="43"/>
                      <a:pt x="31" y="43"/>
                      <a:pt x="31" y="43"/>
                    </a:cubicBezTo>
                    <a:cubicBezTo>
                      <a:pt x="32" y="43"/>
                      <a:pt x="32" y="43"/>
                      <a:pt x="32" y="43"/>
                    </a:cubicBezTo>
                    <a:cubicBezTo>
                      <a:pt x="34" y="44"/>
                      <a:pt x="34" y="44"/>
                      <a:pt x="34" y="44"/>
                    </a:cubicBezTo>
                    <a:cubicBezTo>
                      <a:pt x="36" y="46"/>
                      <a:pt x="36" y="46"/>
                      <a:pt x="36" y="46"/>
                    </a:cubicBezTo>
                    <a:cubicBezTo>
                      <a:pt x="36" y="47"/>
                      <a:pt x="36" y="47"/>
                      <a:pt x="36" y="47"/>
                    </a:cubicBezTo>
                    <a:cubicBezTo>
                      <a:pt x="35" y="49"/>
                      <a:pt x="35" y="49"/>
                      <a:pt x="35" y="49"/>
                    </a:cubicBezTo>
                    <a:cubicBezTo>
                      <a:pt x="35" y="49"/>
                      <a:pt x="35" y="50"/>
                      <a:pt x="35" y="50"/>
                    </a:cubicBezTo>
                    <a:cubicBezTo>
                      <a:pt x="35" y="50"/>
                      <a:pt x="34" y="50"/>
                      <a:pt x="34" y="50"/>
                    </a:cubicBezTo>
                    <a:cubicBezTo>
                      <a:pt x="34" y="50"/>
                      <a:pt x="34" y="51"/>
                      <a:pt x="34" y="51"/>
                    </a:cubicBezTo>
                    <a:cubicBezTo>
                      <a:pt x="34" y="51"/>
                      <a:pt x="32" y="52"/>
                      <a:pt x="32" y="52"/>
                    </a:cubicBezTo>
                    <a:cubicBezTo>
                      <a:pt x="32" y="52"/>
                      <a:pt x="32" y="52"/>
                      <a:pt x="32" y="52"/>
                    </a:cubicBezTo>
                    <a:cubicBezTo>
                      <a:pt x="32" y="53"/>
                      <a:pt x="32" y="53"/>
                      <a:pt x="32" y="53"/>
                    </a:cubicBezTo>
                    <a:cubicBezTo>
                      <a:pt x="32" y="53"/>
                      <a:pt x="32" y="53"/>
                      <a:pt x="32" y="53"/>
                    </a:cubicBezTo>
                    <a:cubicBezTo>
                      <a:pt x="32" y="53"/>
                      <a:pt x="32" y="54"/>
                      <a:pt x="32" y="54"/>
                    </a:cubicBezTo>
                    <a:cubicBezTo>
                      <a:pt x="32" y="56"/>
                      <a:pt x="32" y="56"/>
                      <a:pt x="32" y="56"/>
                    </a:cubicBezTo>
                    <a:cubicBezTo>
                      <a:pt x="32" y="56"/>
                      <a:pt x="32" y="56"/>
                      <a:pt x="31" y="56"/>
                    </a:cubicBezTo>
                    <a:cubicBezTo>
                      <a:pt x="31" y="56"/>
                      <a:pt x="31" y="57"/>
                      <a:pt x="31" y="57"/>
                    </a:cubicBezTo>
                    <a:cubicBezTo>
                      <a:pt x="31" y="57"/>
                      <a:pt x="31" y="57"/>
                      <a:pt x="31" y="57"/>
                    </a:cubicBezTo>
                    <a:cubicBezTo>
                      <a:pt x="31" y="57"/>
                      <a:pt x="31" y="58"/>
                      <a:pt x="31" y="58"/>
                    </a:cubicBezTo>
                    <a:cubicBezTo>
                      <a:pt x="31" y="58"/>
                      <a:pt x="30" y="58"/>
                      <a:pt x="30" y="58"/>
                    </a:cubicBezTo>
                    <a:cubicBezTo>
                      <a:pt x="30" y="58"/>
                      <a:pt x="30" y="58"/>
                      <a:pt x="30" y="58"/>
                    </a:cubicBezTo>
                    <a:cubicBezTo>
                      <a:pt x="30" y="59"/>
                      <a:pt x="30" y="59"/>
                      <a:pt x="30" y="59"/>
                    </a:cubicBezTo>
                    <a:cubicBezTo>
                      <a:pt x="30" y="59"/>
                      <a:pt x="29" y="59"/>
                      <a:pt x="29" y="59"/>
                    </a:cubicBezTo>
                    <a:cubicBezTo>
                      <a:pt x="29" y="59"/>
                      <a:pt x="29" y="60"/>
                      <a:pt x="29" y="60"/>
                    </a:cubicBezTo>
                    <a:cubicBezTo>
                      <a:pt x="29" y="60"/>
                      <a:pt x="28" y="60"/>
                      <a:pt x="28" y="60"/>
                    </a:cubicBezTo>
                    <a:cubicBezTo>
                      <a:pt x="28" y="60"/>
                      <a:pt x="29" y="61"/>
                      <a:pt x="29" y="61"/>
                    </a:cubicBezTo>
                    <a:cubicBezTo>
                      <a:pt x="29" y="61"/>
                      <a:pt x="29" y="61"/>
                      <a:pt x="29" y="61"/>
                    </a:cubicBezTo>
                    <a:cubicBezTo>
                      <a:pt x="33" y="61"/>
                      <a:pt x="33" y="61"/>
                      <a:pt x="33" y="61"/>
                    </a:cubicBezTo>
                    <a:cubicBezTo>
                      <a:pt x="39" y="63"/>
                      <a:pt x="39" y="63"/>
                      <a:pt x="39" y="63"/>
                    </a:cubicBezTo>
                    <a:cubicBezTo>
                      <a:pt x="40" y="63"/>
                      <a:pt x="40" y="63"/>
                      <a:pt x="40" y="63"/>
                    </a:cubicBezTo>
                    <a:cubicBezTo>
                      <a:pt x="41" y="62"/>
                      <a:pt x="41" y="62"/>
                      <a:pt x="41" y="62"/>
                    </a:cubicBezTo>
                    <a:cubicBezTo>
                      <a:pt x="41" y="62"/>
                      <a:pt x="41" y="62"/>
                      <a:pt x="41" y="62"/>
                    </a:cubicBezTo>
                    <a:cubicBezTo>
                      <a:pt x="41" y="63"/>
                      <a:pt x="42" y="63"/>
                      <a:pt x="42" y="63"/>
                    </a:cubicBezTo>
                    <a:cubicBezTo>
                      <a:pt x="42" y="63"/>
                      <a:pt x="43" y="62"/>
                      <a:pt x="43" y="62"/>
                    </a:cubicBezTo>
                    <a:cubicBezTo>
                      <a:pt x="43" y="62"/>
                      <a:pt x="44" y="63"/>
                      <a:pt x="44" y="63"/>
                    </a:cubicBezTo>
                    <a:cubicBezTo>
                      <a:pt x="44" y="63"/>
                      <a:pt x="44" y="63"/>
                      <a:pt x="44" y="63"/>
                    </a:cubicBezTo>
                    <a:cubicBezTo>
                      <a:pt x="45" y="63"/>
                      <a:pt x="45" y="62"/>
                      <a:pt x="45" y="62"/>
                    </a:cubicBezTo>
                    <a:cubicBezTo>
                      <a:pt x="45" y="62"/>
                      <a:pt x="46" y="61"/>
                      <a:pt x="46" y="61"/>
                    </a:cubicBezTo>
                    <a:cubicBezTo>
                      <a:pt x="47" y="61"/>
                      <a:pt x="47" y="62"/>
                      <a:pt x="48" y="62"/>
                    </a:cubicBezTo>
                    <a:cubicBezTo>
                      <a:pt x="48" y="62"/>
                      <a:pt x="49" y="62"/>
                      <a:pt x="49" y="62"/>
                    </a:cubicBezTo>
                    <a:cubicBezTo>
                      <a:pt x="49" y="62"/>
                      <a:pt x="50" y="62"/>
                      <a:pt x="50" y="62"/>
                    </a:cubicBezTo>
                    <a:cubicBezTo>
                      <a:pt x="50" y="62"/>
                      <a:pt x="50" y="61"/>
                      <a:pt x="50" y="61"/>
                    </a:cubicBezTo>
                    <a:cubicBezTo>
                      <a:pt x="50" y="61"/>
                      <a:pt x="50" y="60"/>
                      <a:pt x="50" y="60"/>
                    </a:cubicBezTo>
                    <a:cubicBezTo>
                      <a:pt x="50" y="60"/>
                      <a:pt x="51" y="60"/>
                      <a:pt x="51" y="60"/>
                    </a:cubicBezTo>
                    <a:cubicBezTo>
                      <a:pt x="51" y="60"/>
                      <a:pt x="51" y="60"/>
                      <a:pt x="51" y="59"/>
                    </a:cubicBezTo>
                    <a:cubicBezTo>
                      <a:pt x="51" y="59"/>
                      <a:pt x="52" y="59"/>
                      <a:pt x="52" y="59"/>
                    </a:cubicBezTo>
                    <a:cubicBezTo>
                      <a:pt x="52" y="58"/>
                      <a:pt x="53" y="58"/>
                      <a:pt x="53" y="58"/>
                    </a:cubicBezTo>
                    <a:cubicBezTo>
                      <a:pt x="53" y="58"/>
                      <a:pt x="53" y="58"/>
                      <a:pt x="54" y="58"/>
                    </a:cubicBezTo>
                    <a:cubicBezTo>
                      <a:pt x="54" y="57"/>
                      <a:pt x="54" y="57"/>
                      <a:pt x="54" y="57"/>
                    </a:cubicBezTo>
                    <a:cubicBezTo>
                      <a:pt x="55" y="57"/>
                      <a:pt x="54" y="57"/>
                      <a:pt x="54" y="57"/>
                    </a:cubicBezTo>
                    <a:cubicBezTo>
                      <a:pt x="55" y="56"/>
                      <a:pt x="55" y="56"/>
                      <a:pt x="55" y="56"/>
                    </a:cubicBezTo>
                    <a:cubicBezTo>
                      <a:pt x="56" y="56"/>
                      <a:pt x="56" y="56"/>
                      <a:pt x="56" y="56"/>
                    </a:cubicBezTo>
                    <a:cubicBezTo>
                      <a:pt x="57" y="53"/>
                      <a:pt x="57" y="53"/>
                      <a:pt x="57" y="53"/>
                    </a:cubicBezTo>
                    <a:cubicBezTo>
                      <a:pt x="57" y="53"/>
                      <a:pt x="57" y="52"/>
                      <a:pt x="57" y="52"/>
                    </a:cubicBezTo>
                    <a:cubicBezTo>
                      <a:pt x="57" y="52"/>
                      <a:pt x="57" y="51"/>
                      <a:pt x="57" y="51"/>
                    </a:cubicBezTo>
                    <a:cubicBezTo>
                      <a:pt x="57" y="51"/>
                      <a:pt x="57" y="51"/>
                      <a:pt x="57" y="51"/>
                    </a:cubicBezTo>
                    <a:cubicBezTo>
                      <a:pt x="57" y="51"/>
                      <a:pt x="57" y="50"/>
                      <a:pt x="57" y="50"/>
                    </a:cubicBezTo>
                    <a:cubicBezTo>
                      <a:pt x="57" y="50"/>
                      <a:pt x="57" y="49"/>
                      <a:pt x="57" y="49"/>
                    </a:cubicBezTo>
                    <a:cubicBezTo>
                      <a:pt x="57" y="49"/>
                      <a:pt x="57" y="49"/>
                      <a:pt x="57" y="49"/>
                    </a:cubicBezTo>
                    <a:cubicBezTo>
                      <a:pt x="57" y="49"/>
                      <a:pt x="57" y="48"/>
                      <a:pt x="57" y="48"/>
                    </a:cubicBezTo>
                    <a:cubicBezTo>
                      <a:pt x="57" y="48"/>
                      <a:pt x="57" y="48"/>
                      <a:pt x="57" y="48"/>
                    </a:cubicBezTo>
                    <a:cubicBezTo>
                      <a:pt x="57" y="46"/>
                      <a:pt x="57" y="46"/>
                      <a:pt x="57" y="46"/>
                    </a:cubicBezTo>
                    <a:cubicBezTo>
                      <a:pt x="57" y="46"/>
                      <a:pt x="58" y="46"/>
                      <a:pt x="58" y="46"/>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19" name="Freeform 685">
                <a:extLst>
                  <a:ext uri="{FF2B5EF4-FFF2-40B4-BE49-F238E27FC236}">
                    <a16:creationId xmlns:a16="http://schemas.microsoft.com/office/drawing/2014/main" id="{1397113A-14B0-AC1C-BA06-5BC94B87D568}"/>
                  </a:ext>
                </a:extLst>
              </p:cNvPr>
              <p:cNvSpPr>
                <a:spLocks/>
              </p:cNvSpPr>
              <p:nvPr/>
            </p:nvSpPr>
            <p:spPr bwMode="auto">
              <a:xfrm>
                <a:off x="3640138" y="4616450"/>
                <a:ext cx="146050" cy="217488"/>
              </a:xfrm>
              <a:custGeom>
                <a:avLst/>
                <a:gdLst>
                  <a:gd name="T0" fmla="*/ 31 w 35"/>
                  <a:gd name="T1" fmla="*/ 40 h 52"/>
                  <a:gd name="T2" fmla="*/ 30 w 35"/>
                  <a:gd name="T3" fmla="*/ 40 h 52"/>
                  <a:gd name="T4" fmla="*/ 30 w 35"/>
                  <a:gd name="T5" fmla="*/ 39 h 52"/>
                  <a:gd name="T6" fmla="*/ 29 w 35"/>
                  <a:gd name="T7" fmla="*/ 36 h 52"/>
                  <a:gd name="T8" fmla="*/ 27 w 35"/>
                  <a:gd name="T9" fmla="*/ 35 h 52"/>
                  <a:gd name="T10" fmla="*/ 25 w 35"/>
                  <a:gd name="T11" fmla="*/ 33 h 52"/>
                  <a:gd name="T12" fmla="*/ 24 w 35"/>
                  <a:gd name="T13" fmla="*/ 31 h 52"/>
                  <a:gd name="T14" fmla="*/ 24 w 35"/>
                  <a:gd name="T15" fmla="*/ 30 h 52"/>
                  <a:gd name="T16" fmla="*/ 25 w 35"/>
                  <a:gd name="T17" fmla="*/ 27 h 52"/>
                  <a:gd name="T18" fmla="*/ 25 w 35"/>
                  <a:gd name="T19" fmla="*/ 26 h 52"/>
                  <a:gd name="T20" fmla="*/ 29 w 35"/>
                  <a:gd name="T21" fmla="*/ 25 h 52"/>
                  <a:gd name="T22" fmla="*/ 30 w 35"/>
                  <a:gd name="T23" fmla="*/ 23 h 52"/>
                  <a:gd name="T24" fmla="*/ 29 w 35"/>
                  <a:gd name="T25" fmla="*/ 22 h 52"/>
                  <a:gd name="T26" fmla="*/ 30 w 35"/>
                  <a:gd name="T27" fmla="*/ 19 h 52"/>
                  <a:gd name="T28" fmla="*/ 30 w 35"/>
                  <a:gd name="T29" fmla="*/ 16 h 52"/>
                  <a:gd name="T30" fmla="*/ 27 w 35"/>
                  <a:gd name="T31" fmla="*/ 15 h 52"/>
                  <a:gd name="T32" fmla="*/ 24 w 35"/>
                  <a:gd name="T33" fmla="*/ 12 h 52"/>
                  <a:gd name="T34" fmla="*/ 21 w 35"/>
                  <a:gd name="T35" fmla="*/ 11 h 52"/>
                  <a:gd name="T36" fmla="*/ 21 w 35"/>
                  <a:gd name="T37" fmla="*/ 8 h 52"/>
                  <a:gd name="T38" fmla="*/ 17 w 35"/>
                  <a:gd name="T39" fmla="*/ 4 h 52"/>
                  <a:gd name="T40" fmla="*/ 12 w 35"/>
                  <a:gd name="T41" fmla="*/ 1 h 52"/>
                  <a:gd name="T42" fmla="*/ 11 w 35"/>
                  <a:gd name="T43" fmla="*/ 2 h 52"/>
                  <a:gd name="T44" fmla="*/ 9 w 35"/>
                  <a:gd name="T45" fmla="*/ 4 h 52"/>
                  <a:gd name="T46" fmla="*/ 6 w 35"/>
                  <a:gd name="T47" fmla="*/ 5 h 52"/>
                  <a:gd name="T48" fmla="*/ 5 w 35"/>
                  <a:gd name="T49" fmla="*/ 7 h 52"/>
                  <a:gd name="T50" fmla="*/ 6 w 35"/>
                  <a:gd name="T51" fmla="*/ 9 h 52"/>
                  <a:gd name="T52" fmla="*/ 7 w 35"/>
                  <a:gd name="T53" fmla="*/ 9 h 52"/>
                  <a:gd name="T54" fmla="*/ 8 w 35"/>
                  <a:gd name="T55" fmla="*/ 10 h 52"/>
                  <a:gd name="T56" fmla="*/ 5 w 35"/>
                  <a:gd name="T57" fmla="*/ 12 h 52"/>
                  <a:gd name="T58" fmla="*/ 4 w 35"/>
                  <a:gd name="T59" fmla="*/ 12 h 52"/>
                  <a:gd name="T60" fmla="*/ 2 w 35"/>
                  <a:gd name="T61" fmla="*/ 12 h 52"/>
                  <a:gd name="T62" fmla="*/ 2 w 35"/>
                  <a:gd name="T63" fmla="*/ 13 h 52"/>
                  <a:gd name="T64" fmla="*/ 2 w 35"/>
                  <a:gd name="T65" fmla="*/ 16 h 52"/>
                  <a:gd name="T66" fmla="*/ 5 w 35"/>
                  <a:gd name="T67" fmla="*/ 23 h 52"/>
                  <a:gd name="T68" fmla="*/ 8 w 35"/>
                  <a:gd name="T69" fmla="*/ 23 h 52"/>
                  <a:gd name="T70" fmla="*/ 10 w 35"/>
                  <a:gd name="T71" fmla="*/ 24 h 52"/>
                  <a:gd name="T72" fmla="*/ 10 w 35"/>
                  <a:gd name="T73" fmla="*/ 27 h 52"/>
                  <a:gd name="T74" fmla="*/ 11 w 35"/>
                  <a:gd name="T75" fmla="*/ 28 h 52"/>
                  <a:gd name="T76" fmla="*/ 12 w 35"/>
                  <a:gd name="T77" fmla="*/ 30 h 52"/>
                  <a:gd name="T78" fmla="*/ 12 w 35"/>
                  <a:gd name="T79" fmla="*/ 31 h 52"/>
                  <a:gd name="T80" fmla="*/ 13 w 35"/>
                  <a:gd name="T81" fmla="*/ 31 h 52"/>
                  <a:gd name="T82" fmla="*/ 13 w 35"/>
                  <a:gd name="T83" fmla="*/ 34 h 52"/>
                  <a:gd name="T84" fmla="*/ 11 w 35"/>
                  <a:gd name="T85" fmla="*/ 35 h 52"/>
                  <a:gd name="T86" fmla="*/ 12 w 35"/>
                  <a:gd name="T87" fmla="*/ 36 h 52"/>
                  <a:gd name="T88" fmla="*/ 10 w 35"/>
                  <a:gd name="T89" fmla="*/ 41 h 52"/>
                  <a:gd name="T90" fmla="*/ 12 w 35"/>
                  <a:gd name="T91" fmla="*/ 44 h 52"/>
                  <a:gd name="T92" fmla="*/ 12 w 35"/>
                  <a:gd name="T93" fmla="*/ 47 h 52"/>
                  <a:gd name="T94" fmla="*/ 13 w 35"/>
                  <a:gd name="T95" fmla="*/ 48 h 52"/>
                  <a:gd name="T96" fmla="*/ 17 w 35"/>
                  <a:gd name="T97" fmla="*/ 50 h 52"/>
                  <a:gd name="T98" fmla="*/ 18 w 35"/>
                  <a:gd name="T99" fmla="*/ 52 h 52"/>
                  <a:gd name="T100" fmla="*/ 20 w 35"/>
                  <a:gd name="T101" fmla="*/ 51 h 52"/>
                  <a:gd name="T102" fmla="*/ 21 w 35"/>
                  <a:gd name="T103" fmla="*/ 50 h 52"/>
                  <a:gd name="T104" fmla="*/ 22 w 35"/>
                  <a:gd name="T105" fmla="*/ 49 h 52"/>
                  <a:gd name="T106" fmla="*/ 24 w 35"/>
                  <a:gd name="T107" fmla="*/ 49 h 52"/>
                  <a:gd name="T108" fmla="*/ 24 w 35"/>
                  <a:gd name="T109" fmla="*/ 48 h 52"/>
                  <a:gd name="T110" fmla="*/ 29 w 35"/>
                  <a:gd name="T111" fmla="*/ 46 h 52"/>
                  <a:gd name="T112" fmla="*/ 30 w 35"/>
                  <a:gd name="T113" fmla="*/ 46 h 52"/>
                  <a:gd name="T114" fmla="*/ 33 w 35"/>
                  <a:gd name="T115" fmla="*/ 47 h 52"/>
                  <a:gd name="T116" fmla="*/ 35 w 35"/>
                  <a:gd name="T117" fmla="*/ 46 h 52"/>
                  <a:gd name="T118" fmla="*/ 33 w 35"/>
                  <a:gd name="T119" fmla="*/ 4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 h="52">
                    <a:moveTo>
                      <a:pt x="33" y="46"/>
                    </a:moveTo>
                    <a:cubicBezTo>
                      <a:pt x="31" y="40"/>
                      <a:pt x="31" y="40"/>
                      <a:pt x="31" y="40"/>
                    </a:cubicBezTo>
                    <a:cubicBezTo>
                      <a:pt x="30" y="40"/>
                      <a:pt x="30" y="40"/>
                      <a:pt x="30" y="40"/>
                    </a:cubicBezTo>
                    <a:cubicBezTo>
                      <a:pt x="30" y="40"/>
                      <a:pt x="30" y="40"/>
                      <a:pt x="30" y="40"/>
                    </a:cubicBezTo>
                    <a:cubicBezTo>
                      <a:pt x="30" y="40"/>
                      <a:pt x="30" y="40"/>
                      <a:pt x="30" y="40"/>
                    </a:cubicBezTo>
                    <a:cubicBezTo>
                      <a:pt x="30" y="40"/>
                      <a:pt x="30" y="39"/>
                      <a:pt x="30" y="39"/>
                    </a:cubicBezTo>
                    <a:cubicBezTo>
                      <a:pt x="30" y="39"/>
                      <a:pt x="29" y="38"/>
                      <a:pt x="29" y="38"/>
                    </a:cubicBezTo>
                    <a:cubicBezTo>
                      <a:pt x="29" y="36"/>
                      <a:pt x="29" y="36"/>
                      <a:pt x="29" y="36"/>
                    </a:cubicBezTo>
                    <a:cubicBezTo>
                      <a:pt x="27" y="36"/>
                      <a:pt x="27" y="36"/>
                      <a:pt x="27" y="36"/>
                    </a:cubicBezTo>
                    <a:cubicBezTo>
                      <a:pt x="27" y="35"/>
                      <a:pt x="27" y="35"/>
                      <a:pt x="27" y="35"/>
                    </a:cubicBezTo>
                    <a:cubicBezTo>
                      <a:pt x="25" y="34"/>
                      <a:pt x="25" y="34"/>
                      <a:pt x="25" y="34"/>
                    </a:cubicBezTo>
                    <a:cubicBezTo>
                      <a:pt x="25" y="33"/>
                      <a:pt x="25" y="33"/>
                      <a:pt x="25" y="33"/>
                    </a:cubicBezTo>
                    <a:cubicBezTo>
                      <a:pt x="24" y="32"/>
                      <a:pt x="24" y="32"/>
                      <a:pt x="24" y="32"/>
                    </a:cubicBezTo>
                    <a:cubicBezTo>
                      <a:pt x="24" y="31"/>
                      <a:pt x="24" y="31"/>
                      <a:pt x="24" y="31"/>
                    </a:cubicBezTo>
                    <a:cubicBezTo>
                      <a:pt x="24" y="31"/>
                      <a:pt x="24" y="31"/>
                      <a:pt x="24" y="31"/>
                    </a:cubicBezTo>
                    <a:cubicBezTo>
                      <a:pt x="24" y="30"/>
                      <a:pt x="24" y="30"/>
                      <a:pt x="24" y="30"/>
                    </a:cubicBezTo>
                    <a:cubicBezTo>
                      <a:pt x="25" y="28"/>
                      <a:pt x="25" y="28"/>
                      <a:pt x="25" y="28"/>
                    </a:cubicBezTo>
                    <a:cubicBezTo>
                      <a:pt x="25" y="27"/>
                      <a:pt x="25" y="27"/>
                      <a:pt x="25" y="27"/>
                    </a:cubicBezTo>
                    <a:cubicBezTo>
                      <a:pt x="25" y="26"/>
                      <a:pt x="25" y="26"/>
                      <a:pt x="25" y="26"/>
                    </a:cubicBezTo>
                    <a:cubicBezTo>
                      <a:pt x="25" y="26"/>
                      <a:pt x="25" y="26"/>
                      <a:pt x="25" y="26"/>
                    </a:cubicBezTo>
                    <a:cubicBezTo>
                      <a:pt x="27" y="25"/>
                      <a:pt x="27" y="25"/>
                      <a:pt x="27" y="25"/>
                    </a:cubicBezTo>
                    <a:cubicBezTo>
                      <a:pt x="29" y="25"/>
                      <a:pt x="29" y="25"/>
                      <a:pt x="29" y="25"/>
                    </a:cubicBezTo>
                    <a:cubicBezTo>
                      <a:pt x="29" y="23"/>
                      <a:pt x="29" y="23"/>
                      <a:pt x="29" y="23"/>
                    </a:cubicBezTo>
                    <a:cubicBezTo>
                      <a:pt x="30" y="23"/>
                      <a:pt x="30" y="23"/>
                      <a:pt x="30" y="23"/>
                    </a:cubicBezTo>
                    <a:cubicBezTo>
                      <a:pt x="29" y="22"/>
                      <a:pt x="29" y="22"/>
                      <a:pt x="29" y="22"/>
                    </a:cubicBezTo>
                    <a:cubicBezTo>
                      <a:pt x="29" y="22"/>
                      <a:pt x="29" y="22"/>
                      <a:pt x="29" y="22"/>
                    </a:cubicBezTo>
                    <a:cubicBezTo>
                      <a:pt x="30" y="21"/>
                      <a:pt x="30" y="21"/>
                      <a:pt x="30" y="21"/>
                    </a:cubicBezTo>
                    <a:cubicBezTo>
                      <a:pt x="30" y="19"/>
                      <a:pt x="30" y="19"/>
                      <a:pt x="30" y="19"/>
                    </a:cubicBezTo>
                    <a:cubicBezTo>
                      <a:pt x="30" y="19"/>
                      <a:pt x="30" y="18"/>
                      <a:pt x="30" y="18"/>
                    </a:cubicBezTo>
                    <a:cubicBezTo>
                      <a:pt x="30" y="17"/>
                      <a:pt x="30" y="17"/>
                      <a:pt x="30" y="16"/>
                    </a:cubicBezTo>
                    <a:cubicBezTo>
                      <a:pt x="29" y="16"/>
                      <a:pt x="29" y="16"/>
                      <a:pt x="29" y="16"/>
                    </a:cubicBezTo>
                    <a:cubicBezTo>
                      <a:pt x="28" y="16"/>
                      <a:pt x="28" y="16"/>
                      <a:pt x="27" y="15"/>
                    </a:cubicBezTo>
                    <a:cubicBezTo>
                      <a:pt x="27" y="15"/>
                      <a:pt x="26" y="14"/>
                      <a:pt x="26" y="13"/>
                    </a:cubicBezTo>
                    <a:cubicBezTo>
                      <a:pt x="25" y="13"/>
                      <a:pt x="25" y="12"/>
                      <a:pt x="24" y="12"/>
                    </a:cubicBezTo>
                    <a:cubicBezTo>
                      <a:pt x="24" y="12"/>
                      <a:pt x="23" y="12"/>
                      <a:pt x="23" y="12"/>
                    </a:cubicBezTo>
                    <a:cubicBezTo>
                      <a:pt x="22" y="12"/>
                      <a:pt x="22" y="12"/>
                      <a:pt x="21" y="11"/>
                    </a:cubicBezTo>
                    <a:cubicBezTo>
                      <a:pt x="21" y="11"/>
                      <a:pt x="21" y="10"/>
                      <a:pt x="21" y="9"/>
                    </a:cubicBezTo>
                    <a:cubicBezTo>
                      <a:pt x="21" y="9"/>
                      <a:pt x="21" y="8"/>
                      <a:pt x="21" y="8"/>
                    </a:cubicBezTo>
                    <a:cubicBezTo>
                      <a:pt x="20" y="7"/>
                      <a:pt x="19" y="7"/>
                      <a:pt x="19" y="6"/>
                    </a:cubicBezTo>
                    <a:cubicBezTo>
                      <a:pt x="18" y="5"/>
                      <a:pt x="17" y="4"/>
                      <a:pt x="17" y="4"/>
                    </a:cubicBezTo>
                    <a:cubicBezTo>
                      <a:pt x="17" y="4"/>
                      <a:pt x="15" y="2"/>
                      <a:pt x="14" y="2"/>
                    </a:cubicBezTo>
                    <a:cubicBezTo>
                      <a:pt x="14" y="2"/>
                      <a:pt x="12" y="0"/>
                      <a:pt x="12" y="1"/>
                    </a:cubicBezTo>
                    <a:cubicBezTo>
                      <a:pt x="12" y="1"/>
                      <a:pt x="11" y="1"/>
                      <a:pt x="11" y="1"/>
                    </a:cubicBezTo>
                    <a:cubicBezTo>
                      <a:pt x="11" y="2"/>
                      <a:pt x="11" y="2"/>
                      <a:pt x="11" y="2"/>
                    </a:cubicBezTo>
                    <a:cubicBezTo>
                      <a:pt x="10" y="2"/>
                      <a:pt x="10" y="2"/>
                      <a:pt x="10" y="2"/>
                    </a:cubicBezTo>
                    <a:cubicBezTo>
                      <a:pt x="10" y="2"/>
                      <a:pt x="9" y="4"/>
                      <a:pt x="9" y="4"/>
                    </a:cubicBezTo>
                    <a:cubicBezTo>
                      <a:pt x="9" y="4"/>
                      <a:pt x="7" y="4"/>
                      <a:pt x="7" y="4"/>
                    </a:cubicBezTo>
                    <a:cubicBezTo>
                      <a:pt x="6" y="5"/>
                      <a:pt x="6" y="5"/>
                      <a:pt x="6" y="5"/>
                    </a:cubicBezTo>
                    <a:cubicBezTo>
                      <a:pt x="6" y="6"/>
                      <a:pt x="6" y="6"/>
                      <a:pt x="6" y="6"/>
                    </a:cubicBezTo>
                    <a:cubicBezTo>
                      <a:pt x="5" y="7"/>
                      <a:pt x="5" y="7"/>
                      <a:pt x="5" y="7"/>
                    </a:cubicBezTo>
                    <a:cubicBezTo>
                      <a:pt x="5" y="7"/>
                      <a:pt x="6" y="8"/>
                      <a:pt x="6" y="8"/>
                    </a:cubicBezTo>
                    <a:cubicBezTo>
                      <a:pt x="6" y="8"/>
                      <a:pt x="6" y="9"/>
                      <a:pt x="6" y="9"/>
                    </a:cubicBezTo>
                    <a:cubicBezTo>
                      <a:pt x="6" y="10"/>
                      <a:pt x="6" y="10"/>
                      <a:pt x="6" y="10"/>
                    </a:cubicBezTo>
                    <a:cubicBezTo>
                      <a:pt x="7" y="9"/>
                      <a:pt x="7" y="9"/>
                      <a:pt x="7" y="9"/>
                    </a:cubicBezTo>
                    <a:cubicBezTo>
                      <a:pt x="8" y="10"/>
                      <a:pt x="8" y="10"/>
                      <a:pt x="8" y="10"/>
                    </a:cubicBezTo>
                    <a:cubicBezTo>
                      <a:pt x="8" y="10"/>
                      <a:pt x="8" y="10"/>
                      <a:pt x="8" y="10"/>
                    </a:cubicBezTo>
                    <a:cubicBezTo>
                      <a:pt x="7" y="11"/>
                      <a:pt x="7" y="11"/>
                      <a:pt x="7" y="11"/>
                    </a:cubicBezTo>
                    <a:cubicBezTo>
                      <a:pt x="5" y="12"/>
                      <a:pt x="5" y="12"/>
                      <a:pt x="5" y="12"/>
                    </a:cubicBezTo>
                    <a:cubicBezTo>
                      <a:pt x="5" y="12"/>
                      <a:pt x="4" y="12"/>
                      <a:pt x="4" y="12"/>
                    </a:cubicBezTo>
                    <a:cubicBezTo>
                      <a:pt x="4" y="12"/>
                      <a:pt x="4" y="12"/>
                      <a:pt x="4" y="12"/>
                    </a:cubicBezTo>
                    <a:cubicBezTo>
                      <a:pt x="3" y="12"/>
                      <a:pt x="3" y="12"/>
                      <a:pt x="3" y="12"/>
                    </a:cubicBezTo>
                    <a:cubicBezTo>
                      <a:pt x="2" y="12"/>
                      <a:pt x="2" y="12"/>
                      <a:pt x="2" y="12"/>
                    </a:cubicBezTo>
                    <a:cubicBezTo>
                      <a:pt x="2" y="13"/>
                      <a:pt x="2" y="13"/>
                      <a:pt x="2" y="13"/>
                    </a:cubicBezTo>
                    <a:cubicBezTo>
                      <a:pt x="2" y="13"/>
                      <a:pt x="2" y="13"/>
                      <a:pt x="2" y="13"/>
                    </a:cubicBezTo>
                    <a:cubicBezTo>
                      <a:pt x="2" y="14"/>
                      <a:pt x="2" y="14"/>
                      <a:pt x="2" y="14"/>
                    </a:cubicBezTo>
                    <a:cubicBezTo>
                      <a:pt x="2" y="16"/>
                      <a:pt x="2" y="16"/>
                      <a:pt x="2" y="16"/>
                    </a:cubicBezTo>
                    <a:cubicBezTo>
                      <a:pt x="0" y="18"/>
                      <a:pt x="0" y="18"/>
                      <a:pt x="0" y="18"/>
                    </a:cubicBezTo>
                    <a:cubicBezTo>
                      <a:pt x="5" y="23"/>
                      <a:pt x="5" y="23"/>
                      <a:pt x="5" y="23"/>
                    </a:cubicBezTo>
                    <a:cubicBezTo>
                      <a:pt x="7" y="23"/>
                      <a:pt x="7" y="23"/>
                      <a:pt x="7" y="23"/>
                    </a:cubicBezTo>
                    <a:cubicBezTo>
                      <a:pt x="8" y="23"/>
                      <a:pt x="8" y="23"/>
                      <a:pt x="8" y="23"/>
                    </a:cubicBezTo>
                    <a:cubicBezTo>
                      <a:pt x="9" y="23"/>
                      <a:pt x="9" y="23"/>
                      <a:pt x="9" y="23"/>
                    </a:cubicBezTo>
                    <a:cubicBezTo>
                      <a:pt x="10" y="24"/>
                      <a:pt x="10" y="24"/>
                      <a:pt x="10" y="24"/>
                    </a:cubicBezTo>
                    <a:cubicBezTo>
                      <a:pt x="10" y="26"/>
                      <a:pt x="10" y="26"/>
                      <a:pt x="10" y="26"/>
                    </a:cubicBezTo>
                    <a:cubicBezTo>
                      <a:pt x="10" y="27"/>
                      <a:pt x="10" y="27"/>
                      <a:pt x="10" y="27"/>
                    </a:cubicBezTo>
                    <a:cubicBezTo>
                      <a:pt x="9" y="28"/>
                      <a:pt x="9" y="28"/>
                      <a:pt x="9" y="28"/>
                    </a:cubicBezTo>
                    <a:cubicBezTo>
                      <a:pt x="11" y="28"/>
                      <a:pt x="11" y="28"/>
                      <a:pt x="11" y="28"/>
                    </a:cubicBezTo>
                    <a:cubicBezTo>
                      <a:pt x="12" y="29"/>
                      <a:pt x="12" y="29"/>
                      <a:pt x="12" y="29"/>
                    </a:cubicBezTo>
                    <a:cubicBezTo>
                      <a:pt x="12" y="30"/>
                      <a:pt x="12" y="30"/>
                      <a:pt x="12" y="30"/>
                    </a:cubicBezTo>
                    <a:cubicBezTo>
                      <a:pt x="12" y="30"/>
                      <a:pt x="12" y="30"/>
                      <a:pt x="12" y="30"/>
                    </a:cubicBezTo>
                    <a:cubicBezTo>
                      <a:pt x="12" y="31"/>
                      <a:pt x="12" y="31"/>
                      <a:pt x="12" y="31"/>
                    </a:cubicBezTo>
                    <a:cubicBezTo>
                      <a:pt x="13" y="31"/>
                      <a:pt x="13" y="31"/>
                      <a:pt x="13" y="31"/>
                    </a:cubicBezTo>
                    <a:cubicBezTo>
                      <a:pt x="13" y="31"/>
                      <a:pt x="13" y="31"/>
                      <a:pt x="13" y="31"/>
                    </a:cubicBezTo>
                    <a:cubicBezTo>
                      <a:pt x="13" y="32"/>
                      <a:pt x="13" y="32"/>
                      <a:pt x="13" y="32"/>
                    </a:cubicBezTo>
                    <a:cubicBezTo>
                      <a:pt x="13" y="34"/>
                      <a:pt x="13" y="34"/>
                      <a:pt x="13" y="34"/>
                    </a:cubicBezTo>
                    <a:cubicBezTo>
                      <a:pt x="11" y="35"/>
                      <a:pt x="11" y="35"/>
                      <a:pt x="11" y="35"/>
                    </a:cubicBezTo>
                    <a:cubicBezTo>
                      <a:pt x="11" y="35"/>
                      <a:pt x="11" y="35"/>
                      <a:pt x="11" y="35"/>
                    </a:cubicBezTo>
                    <a:cubicBezTo>
                      <a:pt x="11" y="35"/>
                      <a:pt x="11" y="35"/>
                      <a:pt x="11" y="35"/>
                    </a:cubicBezTo>
                    <a:cubicBezTo>
                      <a:pt x="12" y="36"/>
                      <a:pt x="12" y="36"/>
                      <a:pt x="12" y="36"/>
                    </a:cubicBezTo>
                    <a:cubicBezTo>
                      <a:pt x="10" y="39"/>
                      <a:pt x="10" y="39"/>
                      <a:pt x="10" y="39"/>
                    </a:cubicBezTo>
                    <a:cubicBezTo>
                      <a:pt x="10" y="41"/>
                      <a:pt x="10" y="41"/>
                      <a:pt x="10" y="41"/>
                    </a:cubicBezTo>
                    <a:cubicBezTo>
                      <a:pt x="11" y="43"/>
                      <a:pt x="11" y="43"/>
                      <a:pt x="11" y="43"/>
                    </a:cubicBezTo>
                    <a:cubicBezTo>
                      <a:pt x="12" y="44"/>
                      <a:pt x="12" y="44"/>
                      <a:pt x="12" y="44"/>
                    </a:cubicBezTo>
                    <a:cubicBezTo>
                      <a:pt x="12" y="47"/>
                      <a:pt x="12" y="47"/>
                      <a:pt x="12" y="47"/>
                    </a:cubicBezTo>
                    <a:cubicBezTo>
                      <a:pt x="12" y="47"/>
                      <a:pt x="12" y="47"/>
                      <a:pt x="12" y="47"/>
                    </a:cubicBezTo>
                    <a:cubicBezTo>
                      <a:pt x="12" y="48"/>
                      <a:pt x="12" y="48"/>
                      <a:pt x="12" y="48"/>
                    </a:cubicBezTo>
                    <a:cubicBezTo>
                      <a:pt x="13" y="48"/>
                      <a:pt x="13" y="48"/>
                      <a:pt x="13" y="48"/>
                    </a:cubicBezTo>
                    <a:cubicBezTo>
                      <a:pt x="15" y="50"/>
                      <a:pt x="15" y="50"/>
                      <a:pt x="15" y="50"/>
                    </a:cubicBezTo>
                    <a:cubicBezTo>
                      <a:pt x="17" y="50"/>
                      <a:pt x="17" y="50"/>
                      <a:pt x="17" y="50"/>
                    </a:cubicBezTo>
                    <a:cubicBezTo>
                      <a:pt x="17" y="50"/>
                      <a:pt x="18" y="51"/>
                      <a:pt x="18" y="51"/>
                    </a:cubicBezTo>
                    <a:cubicBezTo>
                      <a:pt x="18" y="51"/>
                      <a:pt x="18" y="52"/>
                      <a:pt x="18" y="52"/>
                    </a:cubicBezTo>
                    <a:cubicBezTo>
                      <a:pt x="19" y="51"/>
                      <a:pt x="19" y="51"/>
                      <a:pt x="19" y="51"/>
                    </a:cubicBezTo>
                    <a:cubicBezTo>
                      <a:pt x="20" y="51"/>
                      <a:pt x="20" y="51"/>
                      <a:pt x="20" y="51"/>
                    </a:cubicBezTo>
                    <a:cubicBezTo>
                      <a:pt x="21" y="51"/>
                      <a:pt x="21" y="51"/>
                      <a:pt x="21" y="51"/>
                    </a:cubicBezTo>
                    <a:cubicBezTo>
                      <a:pt x="21" y="50"/>
                      <a:pt x="21" y="50"/>
                      <a:pt x="21" y="50"/>
                    </a:cubicBezTo>
                    <a:cubicBezTo>
                      <a:pt x="21" y="50"/>
                      <a:pt x="21" y="50"/>
                      <a:pt x="21" y="50"/>
                    </a:cubicBezTo>
                    <a:cubicBezTo>
                      <a:pt x="22" y="49"/>
                      <a:pt x="22" y="49"/>
                      <a:pt x="22" y="49"/>
                    </a:cubicBezTo>
                    <a:cubicBezTo>
                      <a:pt x="23" y="49"/>
                      <a:pt x="23" y="49"/>
                      <a:pt x="23" y="49"/>
                    </a:cubicBezTo>
                    <a:cubicBezTo>
                      <a:pt x="24" y="49"/>
                      <a:pt x="24" y="49"/>
                      <a:pt x="24" y="49"/>
                    </a:cubicBezTo>
                    <a:cubicBezTo>
                      <a:pt x="24" y="49"/>
                      <a:pt x="24" y="49"/>
                      <a:pt x="24" y="49"/>
                    </a:cubicBezTo>
                    <a:cubicBezTo>
                      <a:pt x="24" y="48"/>
                      <a:pt x="24" y="48"/>
                      <a:pt x="24" y="48"/>
                    </a:cubicBezTo>
                    <a:cubicBezTo>
                      <a:pt x="27" y="48"/>
                      <a:pt x="27" y="48"/>
                      <a:pt x="27" y="48"/>
                    </a:cubicBezTo>
                    <a:cubicBezTo>
                      <a:pt x="29" y="46"/>
                      <a:pt x="29" y="46"/>
                      <a:pt x="29" y="46"/>
                    </a:cubicBezTo>
                    <a:cubicBezTo>
                      <a:pt x="29" y="46"/>
                      <a:pt x="29" y="46"/>
                      <a:pt x="29" y="46"/>
                    </a:cubicBezTo>
                    <a:cubicBezTo>
                      <a:pt x="30" y="46"/>
                      <a:pt x="30" y="46"/>
                      <a:pt x="30" y="46"/>
                    </a:cubicBezTo>
                    <a:cubicBezTo>
                      <a:pt x="31" y="46"/>
                      <a:pt x="31" y="46"/>
                      <a:pt x="31" y="46"/>
                    </a:cubicBezTo>
                    <a:cubicBezTo>
                      <a:pt x="33" y="47"/>
                      <a:pt x="33" y="47"/>
                      <a:pt x="33" y="47"/>
                    </a:cubicBezTo>
                    <a:cubicBezTo>
                      <a:pt x="33" y="46"/>
                      <a:pt x="33" y="46"/>
                      <a:pt x="33" y="46"/>
                    </a:cubicBezTo>
                    <a:cubicBezTo>
                      <a:pt x="35" y="46"/>
                      <a:pt x="35" y="46"/>
                      <a:pt x="35" y="46"/>
                    </a:cubicBezTo>
                    <a:cubicBezTo>
                      <a:pt x="35" y="46"/>
                      <a:pt x="35" y="46"/>
                      <a:pt x="35" y="46"/>
                    </a:cubicBezTo>
                    <a:lnTo>
                      <a:pt x="33" y="46"/>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20" name="Freeform 686">
                <a:extLst>
                  <a:ext uri="{FF2B5EF4-FFF2-40B4-BE49-F238E27FC236}">
                    <a16:creationId xmlns:a16="http://schemas.microsoft.com/office/drawing/2014/main" id="{F9C12199-4BA2-5FB0-512F-A7DC53F0F488}"/>
                  </a:ext>
                </a:extLst>
              </p:cNvPr>
              <p:cNvSpPr>
                <a:spLocks/>
              </p:cNvSpPr>
              <p:nvPr/>
            </p:nvSpPr>
            <p:spPr bwMode="auto">
              <a:xfrm>
                <a:off x="3844926" y="4695825"/>
                <a:ext cx="82550" cy="107950"/>
              </a:xfrm>
              <a:custGeom>
                <a:avLst/>
                <a:gdLst>
                  <a:gd name="T0" fmla="*/ 1 w 20"/>
                  <a:gd name="T1" fmla="*/ 5 h 26"/>
                  <a:gd name="T2" fmla="*/ 0 w 20"/>
                  <a:gd name="T3" fmla="*/ 6 h 26"/>
                  <a:gd name="T4" fmla="*/ 0 w 20"/>
                  <a:gd name="T5" fmla="*/ 7 h 26"/>
                  <a:gd name="T6" fmla="*/ 1 w 20"/>
                  <a:gd name="T7" fmla="*/ 8 h 26"/>
                  <a:gd name="T8" fmla="*/ 1 w 20"/>
                  <a:gd name="T9" fmla="*/ 11 h 26"/>
                  <a:gd name="T10" fmla="*/ 1 w 20"/>
                  <a:gd name="T11" fmla="*/ 12 h 26"/>
                  <a:gd name="T12" fmla="*/ 1 w 20"/>
                  <a:gd name="T13" fmla="*/ 12 h 26"/>
                  <a:gd name="T14" fmla="*/ 3 w 20"/>
                  <a:gd name="T15" fmla="*/ 15 h 26"/>
                  <a:gd name="T16" fmla="*/ 3 w 20"/>
                  <a:gd name="T17" fmla="*/ 17 h 26"/>
                  <a:gd name="T18" fmla="*/ 2 w 20"/>
                  <a:gd name="T19" fmla="*/ 19 h 26"/>
                  <a:gd name="T20" fmla="*/ 2 w 20"/>
                  <a:gd name="T21" fmla="*/ 20 h 26"/>
                  <a:gd name="T22" fmla="*/ 2 w 20"/>
                  <a:gd name="T23" fmla="*/ 21 h 26"/>
                  <a:gd name="T24" fmla="*/ 1 w 20"/>
                  <a:gd name="T25" fmla="*/ 23 h 26"/>
                  <a:gd name="T26" fmla="*/ 0 w 20"/>
                  <a:gd name="T27" fmla="*/ 25 h 26"/>
                  <a:gd name="T28" fmla="*/ 0 w 20"/>
                  <a:gd name="T29" fmla="*/ 25 h 26"/>
                  <a:gd name="T30" fmla="*/ 1 w 20"/>
                  <a:gd name="T31" fmla="*/ 26 h 26"/>
                  <a:gd name="T32" fmla="*/ 2 w 20"/>
                  <a:gd name="T33" fmla="*/ 26 h 26"/>
                  <a:gd name="T34" fmla="*/ 3 w 20"/>
                  <a:gd name="T35" fmla="*/ 26 h 26"/>
                  <a:gd name="T36" fmla="*/ 3 w 20"/>
                  <a:gd name="T37" fmla="*/ 25 h 26"/>
                  <a:gd name="T38" fmla="*/ 4 w 20"/>
                  <a:gd name="T39" fmla="*/ 25 h 26"/>
                  <a:gd name="T40" fmla="*/ 5 w 20"/>
                  <a:gd name="T41" fmla="*/ 24 h 26"/>
                  <a:gd name="T42" fmla="*/ 7 w 20"/>
                  <a:gd name="T43" fmla="*/ 25 h 26"/>
                  <a:gd name="T44" fmla="*/ 7 w 20"/>
                  <a:gd name="T45" fmla="*/ 25 h 26"/>
                  <a:gd name="T46" fmla="*/ 8 w 20"/>
                  <a:gd name="T47" fmla="*/ 24 h 26"/>
                  <a:gd name="T48" fmla="*/ 9 w 20"/>
                  <a:gd name="T49" fmla="*/ 24 h 26"/>
                  <a:gd name="T50" fmla="*/ 9 w 20"/>
                  <a:gd name="T51" fmla="*/ 26 h 26"/>
                  <a:gd name="T52" fmla="*/ 11 w 20"/>
                  <a:gd name="T53" fmla="*/ 26 h 26"/>
                  <a:gd name="T54" fmla="*/ 14 w 20"/>
                  <a:gd name="T55" fmla="*/ 23 h 26"/>
                  <a:gd name="T56" fmla="*/ 14 w 20"/>
                  <a:gd name="T57" fmla="*/ 22 h 26"/>
                  <a:gd name="T58" fmla="*/ 15 w 20"/>
                  <a:gd name="T59" fmla="*/ 20 h 26"/>
                  <a:gd name="T60" fmla="*/ 15 w 20"/>
                  <a:gd name="T61" fmla="*/ 19 h 26"/>
                  <a:gd name="T62" fmla="*/ 20 w 20"/>
                  <a:gd name="T63" fmla="*/ 12 h 26"/>
                  <a:gd name="T64" fmla="*/ 19 w 20"/>
                  <a:gd name="T65" fmla="*/ 10 h 26"/>
                  <a:gd name="T66" fmla="*/ 19 w 20"/>
                  <a:gd name="T67" fmla="*/ 10 h 26"/>
                  <a:gd name="T68" fmla="*/ 19 w 20"/>
                  <a:gd name="T69" fmla="*/ 9 h 26"/>
                  <a:gd name="T70" fmla="*/ 19 w 20"/>
                  <a:gd name="T71" fmla="*/ 8 h 26"/>
                  <a:gd name="T72" fmla="*/ 18 w 20"/>
                  <a:gd name="T73" fmla="*/ 9 h 26"/>
                  <a:gd name="T74" fmla="*/ 18 w 20"/>
                  <a:gd name="T75" fmla="*/ 10 h 26"/>
                  <a:gd name="T76" fmla="*/ 18 w 20"/>
                  <a:gd name="T77" fmla="*/ 9 h 26"/>
                  <a:gd name="T78" fmla="*/ 18 w 20"/>
                  <a:gd name="T79" fmla="*/ 8 h 26"/>
                  <a:gd name="T80" fmla="*/ 16 w 20"/>
                  <a:gd name="T81" fmla="*/ 7 h 26"/>
                  <a:gd name="T82" fmla="*/ 14 w 20"/>
                  <a:gd name="T83" fmla="*/ 6 h 26"/>
                  <a:gd name="T84" fmla="*/ 12 w 20"/>
                  <a:gd name="T85" fmla="*/ 4 h 26"/>
                  <a:gd name="T86" fmla="*/ 11 w 20"/>
                  <a:gd name="T87" fmla="*/ 3 h 26"/>
                  <a:gd name="T88" fmla="*/ 9 w 20"/>
                  <a:gd name="T89" fmla="*/ 2 h 26"/>
                  <a:gd name="T90" fmla="*/ 7 w 20"/>
                  <a:gd name="T91" fmla="*/ 2 h 26"/>
                  <a:gd name="T92" fmla="*/ 4 w 20"/>
                  <a:gd name="T93" fmla="*/ 1 h 26"/>
                  <a:gd name="T94" fmla="*/ 4 w 20"/>
                  <a:gd name="T95" fmla="*/ 0 h 26"/>
                  <a:gd name="T96" fmla="*/ 3 w 20"/>
                  <a:gd name="T97" fmla="*/ 2 h 26"/>
                  <a:gd name="T98" fmla="*/ 1 w 20"/>
                  <a:gd name="T99"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 h="26">
                    <a:moveTo>
                      <a:pt x="1" y="5"/>
                    </a:moveTo>
                    <a:cubicBezTo>
                      <a:pt x="0" y="6"/>
                      <a:pt x="0" y="6"/>
                      <a:pt x="0" y="6"/>
                    </a:cubicBezTo>
                    <a:cubicBezTo>
                      <a:pt x="0" y="7"/>
                      <a:pt x="0" y="7"/>
                      <a:pt x="0" y="7"/>
                    </a:cubicBezTo>
                    <a:cubicBezTo>
                      <a:pt x="1" y="8"/>
                      <a:pt x="1" y="8"/>
                      <a:pt x="1" y="8"/>
                    </a:cubicBezTo>
                    <a:cubicBezTo>
                      <a:pt x="1" y="11"/>
                      <a:pt x="1" y="11"/>
                      <a:pt x="1" y="11"/>
                    </a:cubicBezTo>
                    <a:cubicBezTo>
                      <a:pt x="1" y="12"/>
                      <a:pt x="1" y="12"/>
                      <a:pt x="1" y="12"/>
                    </a:cubicBezTo>
                    <a:cubicBezTo>
                      <a:pt x="1" y="12"/>
                      <a:pt x="1" y="12"/>
                      <a:pt x="1" y="12"/>
                    </a:cubicBezTo>
                    <a:cubicBezTo>
                      <a:pt x="3" y="15"/>
                      <a:pt x="3" y="15"/>
                      <a:pt x="3" y="15"/>
                    </a:cubicBezTo>
                    <a:cubicBezTo>
                      <a:pt x="3" y="17"/>
                      <a:pt x="3" y="17"/>
                      <a:pt x="3" y="17"/>
                    </a:cubicBezTo>
                    <a:cubicBezTo>
                      <a:pt x="2" y="19"/>
                      <a:pt x="2" y="19"/>
                      <a:pt x="2" y="19"/>
                    </a:cubicBezTo>
                    <a:cubicBezTo>
                      <a:pt x="2" y="19"/>
                      <a:pt x="2" y="20"/>
                      <a:pt x="2" y="20"/>
                    </a:cubicBezTo>
                    <a:cubicBezTo>
                      <a:pt x="2" y="20"/>
                      <a:pt x="2" y="21"/>
                      <a:pt x="2" y="21"/>
                    </a:cubicBezTo>
                    <a:cubicBezTo>
                      <a:pt x="1" y="23"/>
                      <a:pt x="1" y="23"/>
                      <a:pt x="1" y="23"/>
                    </a:cubicBezTo>
                    <a:cubicBezTo>
                      <a:pt x="0" y="25"/>
                      <a:pt x="0" y="25"/>
                      <a:pt x="0" y="25"/>
                    </a:cubicBezTo>
                    <a:cubicBezTo>
                      <a:pt x="0" y="25"/>
                      <a:pt x="0" y="25"/>
                      <a:pt x="0" y="25"/>
                    </a:cubicBezTo>
                    <a:cubicBezTo>
                      <a:pt x="0" y="25"/>
                      <a:pt x="1" y="26"/>
                      <a:pt x="1" y="26"/>
                    </a:cubicBezTo>
                    <a:cubicBezTo>
                      <a:pt x="1" y="26"/>
                      <a:pt x="2" y="26"/>
                      <a:pt x="2" y="26"/>
                    </a:cubicBezTo>
                    <a:cubicBezTo>
                      <a:pt x="3" y="26"/>
                      <a:pt x="3" y="26"/>
                      <a:pt x="3" y="26"/>
                    </a:cubicBezTo>
                    <a:cubicBezTo>
                      <a:pt x="3" y="25"/>
                      <a:pt x="3" y="25"/>
                      <a:pt x="3" y="25"/>
                    </a:cubicBezTo>
                    <a:cubicBezTo>
                      <a:pt x="4" y="25"/>
                      <a:pt x="4" y="25"/>
                      <a:pt x="4" y="25"/>
                    </a:cubicBezTo>
                    <a:cubicBezTo>
                      <a:pt x="5" y="24"/>
                      <a:pt x="5" y="24"/>
                      <a:pt x="5" y="24"/>
                    </a:cubicBezTo>
                    <a:cubicBezTo>
                      <a:pt x="7" y="25"/>
                      <a:pt x="7" y="25"/>
                      <a:pt x="7" y="25"/>
                    </a:cubicBezTo>
                    <a:cubicBezTo>
                      <a:pt x="7" y="25"/>
                      <a:pt x="7" y="25"/>
                      <a:pt x="7" y="25"/>
                    </a:cubicBezTo>
                    <a:cubicBezTo>
                      <a:pt x="8" y="24"/>
                      <a:pt x="8" y="24"/>
                      <a:pt x="8" y="24"/>
                    </a:cubicBezTo>
                    <a:cubicBezTo>
                      <a:pt x="9" y="24"/>
                      <a:pt x="9" y="24"/>
                      <a:pt x="9" y="24"/>
                    </a:cubicBezTo>
                    <a:cubicBezTo>
                      <a:pt x="9" y="26"/>
                      <a:pt x="9" y="26"/>
                      <a:pt x="9" y="26"/>
                    </a:cubicBezTo>
                    <a:cubicBezTo>
                      <a:pt x="11" y="26"/>
                      <a:pt x="11" y="26"/>
                      <a:pt x="11" y="26"/>
                    </a:cubicBezTo>
                    <a:cubicBezTo>
                      <a:pt x="14" y="23"/>
                      <a:pt x="14" y="23"/>
                      <a:pt x="14" y="23"/>
                    </a:cubicBezTo>
                    <a:cubicBezTo>
                      <a:pt x="14" y="22"/>
                      <a:pt x="14" y="22"/>
                      <a:pt x="14" y="22"/>
                    </a:cubicBezTo>
                    <a:cubicBezTo>
                      <a:pt x="15" y="20"/>
                      <a:pt x="15" y="20"/>
                      <a:pt x="15" y="20"/>
                    </a:cubicBezTo>
                    <a:cubicBezTo>
                      <a:pt x="15" y="19"/>
                      <a:pt x="15" y="19"/>
                      <a:pt x="15" y="19"/>
                    </a:cubicBezTo>
                    <a:cubicBezTo>
                      <a:pt x="20" y="12"/>
                      <a:pt x="20" y="12"/>
                      <a:pt x="20" y="12"/>
                    </a:cubicBezTo>
                    <a:cubicBezTo>
                      <a:pt x="20" y="11"/>
                      <a:pt x="20" y="11"/>
                      <a:pt x="19" y="10"/>
                    </a:cubicBezTo>
                    <a:cubicBezTo>
                      <a:pt x="19" y="10"/>
                      <a:pt x="19" y="10"/>
                      <a:pt x="19" y="10"/>
                    </a:cubicBezTo>
                    <a:cubicBezTo>
                      <a:pt x="19" y="9"/>
                      <a:pt x="19" y="9"/>
                      <a:pt x="19" y="9"/>
                    </a:cubicBezTo>
                    <a:cubicBezTo>
                      <a:pt x="19" y="9"/>
                      <a:pt x="19" y="8"/>
                      <a:pt x="19" y="8"/>
                    </a:cubicBezTo>
                    <a:cubicBezTo>
                      <a:pt x="18" y="8"/>
                      <a:pt x="18" y="9"/>
                      <a:pt x="18" y="9"/>
                    </a:cubicBezTo>
                    <a:cubicBezTo>
                      <a:pt x="18" y="9"/>
                      <a:pt x="18" y="10"/>
                      <a:pt x="18" y="10"/>
                    </a:cubicBezTo>
                    <a:cubicBezTo>
                      <a:pt x="18" y="9"/>
                      <a:pt x="18" y="9"/>
                      <a:pt x="18" y="9"/>
                    </a:cubicBezTo>
                    <a:cubicBezTo>
                      <a:pt x="18" y="9"/>
                      <a:pt x="18" y="8"/>
                      <a:pt x="18" y="8"/>
                    </a:cubicBezTo>
                    <a:cubicBezTo>
                      <a:pt x="17" y="8"/>
                      <a:pt x="17" y="7"/>
                      <a:pt x="16" y="7"/>
                    </a:cubicBezTo>
                    <a:cubicBezTo>
                      <a:pt x="16" y="7"/>
                      <a:pt x="15" y="6"/>
                      <a:pt x="14" y="6"/>
                    </a:cubicBezTo>
                    <a:cubicBezTo>
                      <a:pt x="14" y="5"/>
                      <a:pt x="13" y="4"/>
                      <a:pt x="12" y="4"/>
                    </a:cubicBezTo>
                    <a:cubicBezTo>
                      <a:pt x="12" y="4"/>
                      <a:pt x="12" y="3"/>
                      <a:pt x="11" y="3"/>
                    </a:cubicBezTo>
                    <a:cubicBezTo>
                      <a:pt x="11" y="3"/>
                      <a:pt x="10" y="2"/>
                      <a:pt x="9" y="2"/>
                    </a:cubicBezTo>
                    <a:cubicBezTo>
                      <a:pt x="9" y="2"/>
                      <a:pt x="7" y="2"/>
                      <a:pt x="7" y="2"/>
                    </a:cubicBezTo>
                    <a:cubicBezTo>
                      <a:pt x="7" y="2"/>
                      <a:pt x="4" y="1"/>
                      <a:pt x="4" y="1"/>
                    </a:cubicBezTo>
                    <a:cubicBezTo>
                      <a:pt x="4" y="1"/>
                      <a:pt x="4" y="0"/>
                      <a:pt x="4" y="0"/>
                    </a:cubicBezTo>
                    <a:cubicBezTo>
                      <a:pt x="3" y="2"/>
                      <a:pt x="3" y="2"/>
                      <a:pt x="3" y="2"/>
                    </a:cubicBezTo>
                    <a:lnTo>
                      <a:pt x="1" y="5"/>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21" name="Freeform 687">
                <a:extLst>
                  <a:ext uri="{FF2B5EF4-FFF2-40B4-BE49-F238E27FC236}">
                    <a16:creationId xmlns:a16="http://schemas.microsoft.com/office/drawing/2014/main" id="{BD4D8B6E-44D7-DAAE-CB06-A43B1CD3AE74}"/>
                  </a:ext>
                </a:extLst>
              </p:cNvPr>
              <p:cNvSpPr>
                <a:spLocks noEditPoints="1"/>
              </p:cNvSpPr>
              <p:nvPr/>
            </p:nvSpPr>
            <p:spPr bwMode="auto">
              <a:xfrm>
                <a:off x="3644901" y="6616700"/>
                <a:ext cx="103187" cy="61913"/>
              </a:xfrm>
              <a:custGeom>
                <a:avLst/>
                <a:gdLst>
                  <a:gd name="T0" fmla="*/ 23 w 25"/>
                  <a:gd name="T1" fmla="*/ 6 h 15"/>
                  <a:gd name="T2" fmla="*/ 25 w 25"/>
                  <a:gd name="T3" fmla="*/ 6 h 15"/>
                  <a:gd name="T4" fmla="*/ 21 w 25"/>
                  <a:gd name="T5" fmla="*/ 5 h 15"/>
                  <a:gd name="T6" fmla="*/ 22 w 25"/>
                  <a:gd name="T7" fmla="*/ 7 h 15"/>
                  <a:gd name="T8" fmla="*/ 20 w 25"/>
                  <a:gd name="T9" fmla="*/ 5 h 15"/>
                  <a:gd name="T10" fmla="*/ 20 w 25"/>
                  <a:gd name="T11" fmla="*/ 4 h 15"/>
                  <a:gd name="T12" fmla="*/ 19 w 25"/>
                  <a:gd name="T13" fmla="*/ 3 h 15"/>
                  <a:gd name="T14" fmla="*/ 17 w 25"/>
                  <a:gd name="T15" fmla="*/ 5 h 15"/>
                  <a:gd name="T16" fmla="*/ 15 w 25"/>
                  <a:gd name="T17" fmla="*/ 6 h 15"/>
                  <a:gd name="T18" fmla="*/ 16 w 25"/>
                  <a:gd name="T19" fmla="*/ 9 h 15"/>
                  <a:gd name="T20" fmla="*/ 14 w 25"/>
                  <a:gd name="T21" fmla="*/ 8 h 15"/>
                  <a:gd name="T22" fmla="*/ 12 w 25"/>
                  <a:gd name="T23" fmla="*/ 10 h 15"/>
                  <a:gd name="T24" fmla="*/ 11 w 25"/>
                  <a:gd name="T25" fmla="*/ 12 h 15"/>
                  <a:gd name="T26" fmla="*/ 13 w 25"/>
                  <a:gd name="T27" fmla="*/ 15 h 15"/>
                  <a:gd name="T28" fmla="*/ 13 w 25"/>
                  <a:gd name="T29" fmla="*/ 13 h 15"/>
                  <a:gd name="T30" fmla="*/ 15 w 25"/>
                  <a:gd name="T31" fmla="*/ 13 h 15"/>
                  <a:gd name="T32" fmla="*/ 15 w 25"/>
                  <a:gd name="T33" fmla="*/ 13 h 15"/>
                  <a:gd name="T34" fmla="*/ 15 w 25"/>
                  <a:gd name="T35" fmla="*/ 11 h 15"/>
                  <a:gd name="T36" fmla="*/ 18 w 25"/>
                  <a:gd name="T37" fmla="*/ 12 h 15"/>
                  <a:gd name="T38" fmla="*/ 18 w 25"/>
                  <a:gd name="T39" fmla="*/ 10 h 15"/>
                  <a:gd name="T40" fmla="*/ 18 w 25"/>
                  <a:gd name="T41" fmla="*/ 10 h 15"/>
                  <a:gd name="T42" fmla="*/ 22 w 25"/>
                  <a:gd name="T43" fmla="*/ 9 h 15"/>
                  <a:gd name="T44" fmla="*/ 24 w 25"/>
                  <a:gd name="T45" fmla="*/ 8 h 15"/>
                  <a:gd name="T46" fmla="*/ 8 w 25"/>
                  <a:gd name="T47" fmla="*/ 11 h 15"/>
                  <a:gd name="T48" fmla="*/ 6 w 25"/>
                  <a:gd name="T49" fmla="*/ 13 h 15"/>
                  <a:gd name="T50" fmla="*/ 5 w 25"/>
                  <a:gd name="T51" fmla="*/ 13 h 15"/>
                  <a:gd name="T52" fmla="*/ 3 w 25"/>
                  <a:gd name="T53" fmla="*/ 12 h 15"/>
                  <a:gd name="T54" fmla="*/ 4 w 25"/>
                  <a:gd name="T55" fmla="*/ 11 h 15"/>
                  <a:gd name="T56" fmla="*/ 5 w 25"/>
                  <a:gd name="T57" fmla="*/ 11 h 15"/>
                  <a:gd name="T58" fmla="*/ 6 w 25"/>
                  <a:gd name="T59" fmla="*/ 9 h 15"/>
                  <a:gd name="T60" fmla="*/ 7 w 25"/>
                  <a:gd name="T61" fmla="*/ 9 h 15"/>
                  <a:gd name="T62" fmla="*/ 6 w 25"/>
                  <a:gd name="T63" fmla="*/ 8 h 15"/>
                  <a:gd name="T64" fmla="*/ 9 w 25"/>
                  <a:gd name="T65" fmla="*/ 7 h 15"/>
                  <a:gd name="T66" fmla="*/ 5 w 25"/>
                  <a:gd name="T67" fmla="*/ 4 h 15"/>
                  <a:gd name="T68" fmla="*/ 9 w 25"/>
                  <a:gd name="T69" fmla="*/ 4 h 15"/>
                  <a:gd name="T70" fmla="*/ 13 w 25"/>
                  <a:gd name="T71" fmla="*/ 4 h 15"/>
                  <a:gd name="T72" fmla="*/ 15 w 25"/>
                  <a:gd name="T73" fmla="*/ 4 h 15"/>
                  <a:gd name="T74" fmla="*/ 13 w 25"/>
                  <a:gd name="T75" fmla="*/ 6 h 15"/>
                  <a:gd name="T76" fmla="*/ 1 w 25"/>
                  <a:gd name="T77" fmla="*/ 9 h 15"/>
                  <a:gd name="T78" fmla="*/ 3 w 25"/>
                  <a:gd name="T79" fmla="*/ 9 h 15"/>
                  <a:gd name="T80" fmla="*/ 2 w 25"/>
                  <a:gd name="T81" fmla="*/ 11 h 15"/>
                  <a:gd name="T82" fmla="*/ 13 w 25"/>
                  <a:gd name="T83" fmla="*/ 4 h 15"/>
                  <a:gd name="T84" fmla="*/ 20 w 25"/>
                  <a:gd name="T85" fmla="*/ 11 h 15"/>
                  <a:gd name="T86" fmla="*/ 11 w 25"/>
                  <a:gd name="T87" fmla="*/ 13 h 15"/>
                  <a:gd name="T88" fmla="*/ 1 w 25"/>
                  <a:gd name="T89" fmla="*/ 9 h 15"/>
                  <a:gd name="T90" fmla="*/ 16 w 25"/>
                  <a:gd name="T91" fmla="*/ 14 h 15"/>
                  <a:gd name="T92" fmla="*/ 5 w 25"/>
                  <a:gd name="T93" fmla="*/ 2 h 15"/>
                  <a:gd name="T94" fmla="*/ 3 w 25"/>
                  <a:gd name="T95" fmla="*/ 11 h 15"/>
                  <a:gd name="T96" fmla="*/ 12 w 25"/>
                  <a:gd name="T97" fmla="*/ 10 h 15"/>
                  <a:gd name="T98" fmla="*/ 9 w 25"/>
                  <a:gd name="T99" fmla="*/ 3 h 15"/>
                  <a:gd name="T100" fmla="*/ 1 w 25"/>
                  <a:gd name="T101" fmla="*/ 0 h 15"/>
                  <a:gd name="T102" fmla="*/ 11 w 25"/>
                  <a:gd name="T103" fmla="*/ 12 h 15"/>
                  <a:gd name="T104" fmla="*/ 20 w 25"/>
                  <a:gd name="T105" fmla="*/ 10 h 15"/>
                  <a:gd name="T106" fmla="*/ 19 w 25"/>
                  <a:gd name="T107" fmla="*/ 12 h 15"/>
                  <a:gd name="T108" fmla="*/ 1 w 25"/>
                  <a:gd name="T109" fmla="*/ 10 h 15"/>
                  <a:gd name="T110" fmla="*/ 2 w 25"/>
                  <a:gd name="T111" fmla="*/ 8 h 15"/>
                  <a:gd name="T112" fmla="*/ 20 w 25"/>
                  <a:gd name="T113" fmla="*/ 10 h 15"/>
                  <a:gd name="T114" fmla="*/ 12 w 25"/>
                  <a:gd name="T115" fmla="*/ 11 h 15"/>
                  <a:gd name="T116" fmla="*/ 12 w 25"/>
                  <a:gd name="T117" fmla="*/ 10 h 15"/>
                  <a:gd name="T118" fmla="*/ 12 w 25"/>
                  <a:gd name="T119" fmla="*/ 10 h 15"/>
                  <a:gd name="T120" fmla="*/ 12 w 25"/>
                  <a:gd name="T121" fmla="*/ 10 h 15"/>
                  <a:gd name="T122" fmla="*/ 16 w 25"/>
                  <a:gd name="T123" fmla="*/ 5 h 15"/>
                  <a:gd name="T124" fmla="*/ 20 w 25"/>
                  <a:gd name="T125"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 h="15">
                    <a:moveTo>
                      <a:pt x="25" y="7"/>
                    </a:move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6"/>
                      <a:pt x="24" y="6"/>
                      <a:pt x="24" y="6"/>
                    </a:cubicBezTo>
                    <a:cubicBezTo>
                      <a:pt x="24" y="6"/>
                      <a:pt x="24" y="6"/>
                      <a:pt x="24" y="6"/>
                    </a:cubicBezTo>
                    <a:cubicBezTo>
                      <a:pt x="24" y="6"/>
                      <a:pt x="24" y="6"/>
                      <a:pt x="24" y="6"/>
                    </a:cubicBezTo>
                    <a:cubicBezTo>
                      <a:pt x="24" y="6"/>
                      <a:pt x="24"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3" y="6"/>
                      <a:pt x="23" y="6"/>
                      <a:pt x="23" y="6"/>
                    </a:cubicBezTo>
                    <a:cubicBezTo>
                      <a:pt x="23" y="6"/>
                      <a:pt x="23" y="6"/>
                      <a:pt x="23" y="6"/>
                    </a:cubicBezTo>
                    <a:cubicBezTo>
                      <a:pt x="23" y="6"/>
                      <a:pt x="23" y="6"/>
                      <a:pt x="23" y="6"/>
                    </a:cubicBezTo>
                    <a:cubicBezTo>
                      <a:pt x="23" y="5"/>
                      <a:pt x="23" y="5"/>
                      <a:pt x="23" y="5"/>
                    </a:cubicBezTo>
                    <a:cubicBezTo>
                      <a:pt x="23" y="5"/>
                      <a:pt x="23" y="5"/>
                      <a:pt x="23" y="5"/>
                    </a:cubicBezTo>
                    <a:cubicBezTo>
                      <a:pt x="23" y="5"/>
                      <a:pt x="23" y="5"/>
                      <a:pt x="23" y="5"/>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5"/>
                      <a:pt x="25" y="5"/>
                    </a:cubicBezTo>
                    <a:cubicBezTo>
                      <a:pt x="25" y="5"/>
                      <a:pt x="25" y="5"/>
                      <a:pt x="25" y="5"/>
                    </a:cubicBezTo>
                    <a:cubicBezTo>
                      <a:pt x="25" y="5"/>
                      <a:pt x="25" y="5"/>
                      <a:pt x="25" y="5"/>
                    </a:cubicBezTo>
                    <a:cubicBezTo>
                      <a:pt x="25"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4" y="5"/>
                      <a:pt x="24" y="5"/>
                    </a:cubicBezTo>
                    <a:cubicBezTo>
                      <a:pt x="24" y="5"/>
                      <a:pt x="24" y="5"/>
                      <a:pt x="24" y="5"/>
                    </a:cubicBezTo>
                    <a:cubicBezTo>
                      <a:pt x="24" y="5"/>
                      <a:pt x="24" y="5"/>
                      <a:pt x="24" y="5"/>
                    </a:cubicBezTo>
                    <a:cubicBezTo>
                      <a:pt x="24" y="5"/>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1" y="4"/>
                      <a:pt x="21" y="4"/>
                    </a:cubicBezTo>
                    <a:cubicBezTo>
                      <a:pt x="21" y="4"/>
                      <a:pt x="21" y="4"/>
                      <a:pt x="21" y="4"/>
                    </a:cubicBezTo>
                    <a:cubicBezTo>
                      <a:pt x="21" y="4"/>
                      <a:pt x="21" y="4"/>
                      <a:pt x="21" y="4"/>
                    </a:cubicBezTo>
                    <a:cubicBezTo>
                      <a:pt x="21" y="4"/>
                      <a:pt x="21" y="4"/>
                      <a:pt x="21" y="4"/>
                    </a:cubicBezTo>
                    <a:cubicBezTo>
                      <a:pt x="21" y="4"/>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6"/>
                    </a:cubicBezTo>
                    <a:cubicBezTo>
                      <a:pt x="21" y="6"/>
                      <a:pt x="21" y="6"/>
                      <a:pt x="21" y="6"/>
                    </a:cubicBezTo>
                    <a:cubicBezTo>
                      <a:pt x="21" y="6"/>
                      <a:pt x="21" y="6"/>
                      <a:pt x="21" y="6"/>
                    </a:cubicBezTo>
                    <a:cubicBezTo>
                      <a:pt x="21"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1" y="7"/>
                    </a:cubicBezTo>
                    <a:cubicBezTo>
                      <a:pt x="22" y="7"/>
                      <a:pt x="22" y="7"/>
                      <a:pt x="22" y="7"/>
                    </a:cubicBezTo>
                    <a:cubicBezTo>
                      <a:pt x="21" y="7"/>
                      <a:pt x="21" y="7"/>
                      <a:pt x="22" y="7"/>
                    </a:cubicBezTo>
                    <a:cubicBezTo>
                      <a:pt x="22" y="7"/>
                      <a:pt x="22" y="7"/>
                      <a:pt x="21" y="7"/>
                    </a:cubicBezTo>
                    <a:cubicBezTo>
                      <a:pt x="22" y="7"/>
                      <a:pt x="22" y="7"/>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2"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19"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19" y="4"/>
                      <a:pt x="19" y="4"/>
                    </a:cubicBezTo>
                    <a:cubicBezTo>
                      <a:pt x="19" y="4"/>
                      <a:pt x="19" y="4"/>
                      <a:pt x="19" y="4"/>
                    </a:cubicBezTo>
                    <a:cubicBezTo>
                      <a:pt x="19" y="4"/>
                      <a:pt x="19" y="4"/>
                      <a:pt x="19" y="4"/>
                    </a:cubicBezTo>
                    <a:cubicBezTo>
                      <a:pt x="19" y="4"/>
                      <a:pt x="19" y="4"/>
                      <a:pt x="19" y="4"/>
                    </a:cubicBezTo>
                    <a:cubicBezTo>
                      <a:pt x="19"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5"/>
                    </a:cubicBezTo>
                    <a:cubicBezTo>
                      <a:pt x="20" y="5"/>
                      <a:pt x="20" y="5"/>
                      <a:pt x="20" y="5"/>
                    </a:cubicBezTo>
                    <a:cubicBezTo>
                      <a:pt x="20" y="5"/>
                      <a:pt x="20" y="5"/>
                      <a:pt x="20" y="5"/>
                    </a:cubicBezTo>
                    <a:cubicBezTo>
                      <a:pt x="20" y="5"/>
                      <a:pt x="20"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3"/>
                    </a:cubicBezTo>
                    <a:cubicBezTo>
                      <a:pt x="21" y="3"/>
                      <a:pt x="21" y="3"/>
                      <a:pt x="21" y="3"/>
                    </a:cubicBezTo>
                    <a:cubicBezTo>
                      <a:pt x="21" y="3"/>
                      <a:pt x="21" y="3"/>
                      <a:pt x="21" y="3"/>
                    </a:cubicBezTo>
                    <a:cubicBezTo>
                      <a:pt x="21"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4"/>
                      <a:pt x="19" y="3"/>
                      <a:pt x="19" y="3"/>
                    </a:cubicBezTo>
                    <a:cubicBezTo>
                      <a:pt x="19" y="3"/>
                      <a:pt x="19" y="4"/>
                      <a:pt x="19" y="4"/>
                    </a:cubicBezTo>
                    <a:cubicBezTo>
                      <a:pt x="19" y="4"/>
                      <a:pt x="19" y="4"/>
                      <a:pt x="19" y="4"/>
                    </a:cubicBezTo>
                    <a:cubicBezTo>
                      <a:pt x="19" y="4"/>
                      <a:pt x="19" y="4"/>
                      <a:pt x="19" y="4"/>
                    </a:cubicBezTo>
                    <a:cubicBezTo>
                      <a:pt x="19" y="4"/>
                      <a:pt x="19" y="4"/>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7" y="4"/>
                      <a:pt x="17" y="4"/>
                      <a:pt x="17" y="5"/>
                    </a:cubicBezTo>
                    <a:cubicBezTo>
                      <a:pt x="17" y="5"/>
                      <a:pt x="17" y="5"/>
                      <a:pt x="17" y="5"/>
                    </a:cubicBezTo>
                    <a:cubicBezTo>
                      <a:pt x="17" y="5"/>
                      <a:pt x="16" y="5"/>
                      <a:pt x="16" y="5"/>
                    </a:cubicBezTo>
                    <a:cubicBezTo>
                      <a:pt x="17"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5"/>
                      <a:pt x="15" y="5"/>
                      <a:pt x="15" y="5"/>
                    </a:cubicBezTo>
                    <a:cubicBezTo>
                      <a:pt x="15" y="5"/>
                      <a:pt x="15" y="5"/>
                      <a:pt x="15" y="5"/>
                    </a:cubicBezTo>
                    <a:cubicBezTo>
                      <a:pt x="15" y="5"/>
                      <a:pt x="15" y="5"/>
                      <a:pt x="15"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7" y="5"/>
                      <a:pt x="17" y="5"/>
                    </a:cubicBezTo>
                    <a:cubicBezTo>
                      <a:pt x="17" y="5"/>
                      <a:pt x="17" y="5"/>
                      <a:pt x="17" y="5"/>
                    </a:cubicBezTo>
                    <a:cubicBezTo>
                      <a:pt x="17" y="5"/>
                      <a:pt x="17" y="5"/>
                      <a:pt x="17" y="5"/>
                    </a:cubicBezTo>
                    <a:cubicBezTo>
                      <a:pt x="17" y="5"/>
                      <a:pt x="17" y="5"/>
                      <a:pt x="17" y="5"/>
                    </a:cubicBezTo>
                    <a:cubicBezTo>
                      <a:pt x="17" y="5"/>
                      <a:pt x="16" y="5"/>
                      <a:pt x="16" y="5"/>
                    </a:cubicBezTo>
                    <a:cubicBezTo>
                      <a:pt x="16" y="5"/>
                      <a:pt x="16" y="5"/>
                      <a:pt x="16" y="5"/>
                    </a:cubicBezTo>
                    <a:cubicBezTo>
                      <a:pt x="16" y="5"/>
                      <a:pt x="16" y="5"/>
                      <a:pt x="16" y="5"/>
                    </a:cubicBezTo>
                    <a:cubicBezTo>
                      <a:pt x="16" y="5"/>
                      <a:pt x="16" y="5"/>
                      <a:pt x="16" y="5"/>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5"/>
                      <a:pt x="16" y="5"/>
                    </a:cubicBezTo>
                    <a:cubicBezTo>
                      <a:pt x="16" y="5"/>
                      <a:pt x="16" y="5"/>
                      <a:pt x="15" y="5"/>
                    </a:cubicBezTo>
                    <a:cubicBezTo>
                      <a:pt x="15" y="5"/>
                      <a:pt x="16" y="5"/>
                      <a:pt x="16" y="5"/>
                    </a:cubicBezTo>
                    <a:cubicBezTo>
                      <a:pt x="16" y="5"/>
                      <a:pt x="16" y="5"/>
                      <a:pt x="16"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6" y="6"/>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7"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7" y="8"/>
                      <a:pt x="17" y="8"/>
                      <a:pt x="17" y="8"/>
                    </a:cubicBezTo>
                    <a:cubicBezTo>
                      <a:pt x="17" y="8"/>
                      <a:pt x="17" y="8"/>
                      <a:pt x="17" y="8"/>
                    </a:cubicBezTo>
                    <a:cubicBezTo>
                      <a:pt x="16" y="8"/>
                      <a:pt x="16" y="8"/>
                      <a:pt x="16" y="8"/>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7"/>
                    </a:cubicBezTo>
                    <a:cubicBezTo>
                      <a:pt x="16" y="7"/>
                      <a:pt x="16" y="7"/>
                      <a:pt x="16" y="7"/>
                    </a:cubicBezTo>
                    <a:cubicBezTo>
                      <a:pt x="16" y="7"/>
                      <a:pt x="16" y="7"/>
                      <a:pt x="16" y="7"/>
                    </a:cubicBezTo>
                    <a:cubicBezTo>
                      <a:pt x="16" y="8"/>
                      <a:pt x="16" y="8"/>
                      <a:pt x="16" y="8"/>
                    </a:cubicBezTo>
                    <a:cubicBezTo>
                      <a:pt x="15" y="7"/>
                      <a:pt x="15" y="7"/>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9"/>
                      <a:pt x="14" y="9"/>
                    </a:cubicBezTo>
                    <a:cubicBezTo>
                      <a:pt x="14" y="9"/>
                      <a:pt x="14" y="9"/>
                      <a:pt x="14" y="9"/>
                    </a:cubicBezTo>
                    <a:cubicBezTo>
                      <a:pt x="14" y="8"/>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8"/>
                      <a:pt x="14" y="8"/>
                      <a:pt x="14" y="8"/>
                    </a:cubicBezTo>
                    <a:cubicBezTo>
                      <a:pt x="14" y="8"/>
                      <a:pt x="14" y="8"/>
                      <a:pt x="14" y="8"/>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3" y="9"/>
                      <a:pt x="13" y="9"/>
                      <a:pt x="13" y="9"/>
                    </a:cubicBezTo>
                    <a:cubicBezTo>
                      <a:pt x="14" y="9"/>
                      <a:pt x="14" y="9"/>
                      <a:pt x="14" y="9"/>
                    </a:cubicBezTo>
                    <a:cubicBezTo>
                      <a:pt x="14"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9"/>
                      <a:pt x="13" y="9"/>
                      <a:pt x="13" y="9"/>
                    </a:cubicBezTo>
                    <a:cubicBezTo>
                      <a:pt x="13" y="9"/>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3" y="10"/>
                      <a:pt x="13" y="10"/>
                    </a:cubicBezTo>
                    <a:cubicBezTo>
                      <a:pt x="13" y="10"/>
                      <a:pt x="13" y="10"/>
                      <a:pt x="13" y="10"/>
                    </a:cubicBezTo>
                    <a:cubicBezTo>
                      <a:pt x="13" y="11"/>
                      <a:pt x="13"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3"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3" y="14"/>
                      <a:pt x="13" y="14"/>
                    </a:cubicBezTo>
                    <a:cubicBezTo>
                      <a:pt x="13" y="14"/>
                      <a:pt x="13"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3" y="13"/>
                      <a:pt x="13" y="14"/>
                    </a:cubicBezTo>
                    <a:cubicBezTo>
                      <a:pt x="13" y="13"/>
                      <a:pt x="13" y="13"/>
                      <a:pt x="13" y="13"/>
                    </a:cubicBezTo>
                    <a:cubicBezTo>
                      <a:pt x="13" y="13"/>
                      <a:pt x="14"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4" y="13"/>
                    </a:cubicBezTo>
                    <a:cubicBezTo>
                      <a:pt x="14" y="13"/>
                      <a:pt x="14" y="13"/>
                      <a:pt x="14" y="13"/>
                    </a:cubicBezTo>
                    <a:cubicBezTo>
                      <a:pt x="14" y="13"/>
                      <a:pt x="14"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3"/>
                      <a:pt x="13" y="13"/>
                    </a:cubicBezTo>
                    <a:cubicBezTo>
                      <a:pt x="13" y="13"/>
                      <a:pt x="13" y="13"/>
                      <a:pt x="14" y="13"/>
                    </a:cubicBezTo>
                    <a:cubicBezTo>
                      <a:pt x="14" y="13"/>
                      <a:pt x="14" y="13"/>
                      <a:pt x="14" y="13"/>
                    </a:cubicBezTo>
                    <a:cubicBezTo>
                      <a:pt x="14" y="13"/>
                      <a:pt x="14" y="12"/>
                      <a:pt x="14" y="12"/>
                    </a:cubicBezTo>
                    <a:cubicBezTo>
                      <a:pt x="14" y="12"/>
                      <a:pt x="14" y="12"/>
                      <a:pt x="14" y="12"/>
                    </a:cubicBezTo>
                    <a:cubicBezTo>
                      <a:pt x="14" y="12"/>
                      <a:pt x="14" y="12"/>
                      <a:pt x="14" y="12"/>
                    </a:cubicBezTo>
                    <a:cubicBezTo>
                      <a:pt x="14" y="13"/>
                      <a:pt x="14" y="12"/>
                      <a:pt x="14" y="12"/>
                    </a:cubicBezTo>
                    <a:cubicBezTo>
                      <a:pt x="14" y="12"/>
                      <a:pt x="14" y="12"/>
                      <a:pt x="14" y="12"/>
                    </a:cubicBezTo>
                    <a:cubicBezTo>
                      <a:pt x="14" y="12"/>
                      <a:pt x="14" y="12"/>
                      <a:pt x="14" y="12"/>
                    </a:cubicBezTo>
                    <a:cubicBezTo>
                      <a:pt x="14" y="12"/>
                      <a:pt x="14" y="12"/>
                      <a:pt x="14" y="12"/>
                    </a:cubicBezTo>
                    <a:cubicBezTo>
                      <a:pt x="14" y="13"/>
                      <a:pt x="14" y="13"/>
                      <a:pt x="14" y="13"/>
                    </a:cubicBezTo>
                    <a:cubicBezTo>
                      <a:pt x="14" y="13"/>
                      <a:pt x="14" y="13"/>
                      <a:pt x="14" y="13"/>
                    </a:cubicBezTo>
                    <a:cubicBezTo>
                      <a:pt x="14" y="13"/>
                      <a:pt x="14" y="13"/>
                      <a:pt x="14" y="13"/>
                    </a:cubicBezTo>
                    <a:cubicBezTo>
                      <a:pt x="14" y="13"/>
                      <a:pt x="14" y="12"/>
                      <a:pt x="14" y="12"/>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5" y="13"/>
                      <a:pt x="15" y="13"/>
                      <a:pt x="15" y="13"/>
                    </a:cubicBezTo>
                    <a:cubicBezTo>
                      <a:pt x="14" y="13"/>
                      <a:pt x="14" y="13"/>
                      <a:pt x="14"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6" y="13"/>
                      <a:pt x="16" y="14"/>
                    </a:cubicBezTo>
                    <a:cubicBezTo>
                      <a:pt x="16" y="14"/>
                      <a:pt x="16" y="14"/>
                      <a:pt x="16" y="14"/>
                    </a:cubicBezTo>
                    <a:cubicBezTo>
                      <a:pt x="16" y="14"/>
                      <a:pt x="16" y="13"/>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3"/>
                    </a:cubicBezTo>
                    <a:cubicBezTo>
                      <a:pt x="16" y="13"/>
                      <a:pt x="16" y="14"/>
                      <a:pt x="16" y="14"/>
                    </a:cubicBezTo>
                    <a:cubicBezTo>
                      <a:pt x="16" y="14"/>
                      <a:pt x="16" y="14"/>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2"/>
                      <a:pt x="16" y="12"/>
                    </a:cubicBezTo>
                    <a:cubicBezTo>
                      <a:pt x="16" y="12"/>
                      <a:pt x="16" y="12"/>
                      <a:pt x="16" y="12"/>
                    </a:cubicBezTo>
                    <a:cubicBezTo>
                      <a:pt x="16" y="12"/>
                      <a:pt x="16" y="12"/>
                      <a:pt x="16" y="12"/>
                    </a:cubicBezTo>
                    <a:cubicBezTo>
                      <a:pt x="16" y="13"/>
                      <a:pt x="16" y="13"/>
                      <a:pt x="16" y="13"/>
                    </a:cubicBezTo>
                    <a:cubicBezTo>
                      <a:pt x="16" y="13"/>
                      <a:pt x="16" y="13"/>
                      <a:pt x="16" y="13"/>
                    </a:cubicBezTo>
                    <a:cubicBezTo>
                      <a:pt x="16" y="13"/>
                      <a:pt x="16" y="13"/>
                      <a:pt x="16" y="13"/>
                    </a:cubicBezTo>
                    <a:cubicBezTo>
                      <a:pt x="16" y="12"/>
                      <a:pt x="16" y="13"/>
                      <a:pt x="16" y="13"/>
                    </a:cubicBezTo>
                    <a:cubicBezTo>
                      <a:pt x="15" y="13"/>
                      <a:pt x="15" y="13"/>
                      <a:pt x="15" y="13"/>
                    </a:cubicBezTo>
                    <a:cubicBezTo>
                      <a:pt x="15" y="13"/>
                      <a:pt x="15" y="13"/>
                      <a:pt x="15" y="13"/>
                    </a:cubicBezTo>
                    <a:cubicBezTo>
                      <a:pt x="15" y="13"/>
                      <a:pt x="15" y="13"/>
                      <a:pt x="15" y="13"/>
                    </a:cubicBezTo>
                    <a:cubicBezTo>
                      <a:pt x="15" y="13"/>
                      <a:pt x="15" y="13"/>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6" y="12"/>
                      <a:pt x="16" y="12"/>
                      <a:pt x="16" y="12"/>
                    </a:cubicBezTo>
                    <a:cubicBezTo>
                      <a:pt x="16" y="12"/>
                      <a:pt x="16" y="12"/>
                      <a:pt x="16" y="12"/>
                    </a:cubicBezTo>
                    <a:cubicBezTo>
                      <a:pt x="15" y="12"/>
                      <a:pt x="15" y="12"/>
                      <a:pt x="15" y="12"/>
                    </a:cubicBezTo>
                    <a:cubicBezTo>
                      <a:pt x="15" y="12"/>
                      <a:pt x="15" y="12"/>
                      <a:pt x="15" y="12"/>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2"/>
                      <a:pt x="15" y="12"/>
                    </a:cubicBezTo>
                    <a:cubicBezTo>
                      <a:pt x="15" y="12"/>
                      <a:pt x="15" y="12"/>
                      <a:pt x="15" y="12"/>
                    </a:cubicBezTo>
                    <a:cubicBezTo>
                      <a:pt x="15" y="12"/>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2"/>
                      <a:pt x="16" y="12"/>
                    </a:cubicBezTo>
                    <a:cubicBezTo>
                      <a:pt x="16" y="12"/>
                      <a:pt x="16" y="12"/>
                      <a:pt x="16" y="12"/>
                    </a:cubicBezTo>
                    <a:cubicBezTo>
                      <a:pt x="16" y="12"/>
                      <a:pt x="16" y="12"/>
                      <a:pt x="16" y="12"/>
                    </a:cubicBezTo>
                    <a:cubicBezTo>
                      <a:pt x="16" y="12"/>
                      <a:pt x="16" y="12"/>
                      <a:pt x="16" y="12"/>
                    </a:cubicBezTo>
                    <a:cubicBezTo>
                      <a:pt x="16"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1"/>
                    </a:cubicBezTo>
                    <a:cubicBezTo>
                      <a:pt x="17" y="11"/>
                      <a:pt x="17" y="11"/>
                      <a:pt x="17" y="11"/>
                    </a:cubicBezTo>
                    <a:cubicBezTo>
                      <a:pt x="17" y="11"/>
                      <a:pt x="17" y="11"/>
                      <a:pt x="17" y="11"/>
                    </a:cubicBezTo>
                    <a:cubicBezTo>
                      <a:pt x="17"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0"/>
                      <a:pt x="19" y="11"/>
                      <a:pt x="19" y="11"/>
                    </a:cubicBezTo>
                    <a:cubicBezTo>
                      <a:pt x="19" y="11"/>
                      <a:pt x="19" y="11"/>
                      <a:pt x="19" y="11"/>
                    </a:cubicBezTo>
                    <a:cubicBezTo>
                      <a:pt x="19" y="10"/>
                      <a:pt x="19" y="10"/>
                      <a:pt x="19" y="10"/>
                    </a:cubicBezTo>
                    <a:cubicBezTo>
                      <a:pt x="19" y="11"/>
                      <a:pt x="19" y="11"/>
                      <a:pt x="18" y="10"/>
                    </a:cubicBezTo>
                    <a:cubicBezTo>
                      <a:pt x="18" y="10"/>
                      <a:pt x="18" y="10"/>
                      <a:pt x="18" y="10"/>
                    </a:cubicBezTo>
                    <a:cubicBezTo>
                      <a:pt x="18" y="10"/>
                      <a:pt x="18" y="10"/>
                      <a:pt x="18" y="10"/>
                    </a:cubicBezTo>
                    <a:cubicBezTo>
                      <a:pt x="18" y="10"/>
                      <a:pt x="18" y="10"/>
                      <a:pt x="18" y="10"/>
                    </a:cubicBezTo>
                    <a:cubicBezTo>
                      <a:pt x="18" y="11"/>
                      <a:pt x="18" y="11"/>
                      <a:pt x="18" y="11"/>
                    </a:cubicBezTo>
                    <a:cubicBezTo>
                      <a:pt x="18" y="11"/>
                      <a:pt x="18" y="11"/>
                      <a:pt x="18" y="11"/>
                    </a:cubicBezTo>
                    <a:cubicBezTo>
                      <a:pt x="18" y="10"/>
                      <a:pt x="18" y="10"/>
                      <a:pt x="18" y="10"/>
                    </a:cubicBezTo>
                    <a:cubicBezTo>
                      <a:pt x="18" y="10"/>
                      <a:pt x="18" y="10"/>
                      <a:pt x="18" y="10"/>
                    </a:cubicBezTo>
                    <a:cubicBezTo>
                      <a:pt x="18" y="10"/>
                      <a:pt x="18" y="10"/>
                      <a:pt x="18" y="10"/>
                    </a:cubicBezTo>
                    <a:cubicBezTo>
                      <a:pt x="18"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7" y="10"/>
                      <a:pt x="17" y="10"/>
                      <a:pt x="17" y="10"/>
                    </a:cubicBezTo>
                    <a:cubicBezTo>
                      <a:pt x="17" y="10"/>
                      <a:pt x="17" y="10"/>
                      <a:pt x="17" y="10"/>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7" y="9"/>
                      <a:pt x="17" y="9"/>
                      <a:pt x="16" y="9"/>
                    </a:cubicBezTo>
                    <a:cubicBezTo>
                      <a:pt x="16" y="9"/>
                      <a:pt x="16" y="9"/>
                      <a:pt x="16" y="9"/>
                    </a:cubicBezTo>
                    <a:cubicBezTo>
                      <a:pt x="17" y="9"/>
                      <a:pt x="17" y="9"/>
                      <a:pt x="17" y="9"/>
                    </a:cubicBezTo>
                    <a:cubicBezTo>
                      <a:pt x="17" y="9"/>
                      <a:pt x="17" y="9"/>
                      <a:pt x="17" y="9"/>
                    </a:cubicBezTo>
                    <a:cubicBezTo>
                      <a:pt x="17" y="9"/>
                      <a:pt x="17" y="9"/>
                      <a:pt x="17" y="9"/>
                    </a:cubicBezTo>
                    <a:cubicBezTo>
                      <a:pt x="17" y="9"/>
                      <a:pt x="17" y="8"/>
                      <a:pt x="17" y="8"/>
                    </a:cubicBezTo>
                    <a:cubicBezTo>
                      <a:pt x="17" y="8"/>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8" y="9"/>
                      <a:pt x="18" y="9"/>
                      <a:pt x="18" y="9"/>
                    </a:cubicBezTo>
                    <a:cubicBezTo>
                      <a:pt x="18" y="9"/>
                      <a:pt x="18" y="9"/>
                      <a:pt x="18" y="9"/>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1" y="10"/>
                      <a:pt x="21" y="10"/>
                      <a:pt x="21" y="10"/>
                    </a:cubicBezTo>
                    <a:cubicBezTo>
                      <a:pt x="21" y="10"/>
                      <a:pt x="21" y="10"/>
                      <a:pt x="20" y="10"/>
                    </a:cubicBezTo>
                    <a:cubicBezTo>
                      <a:pt x="20" y="10"/>
                      <a:pt x="20" y="10"/>
                      <a:pt x="20" y="10"/>
                    </a:cubicBezTo>
                    <a:cubicBezTo>
                      <a:pt x="20"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1" y="9"/>
                    </a:cubicBezTo>
                    <a:cubicBezTo>
                      <a:pt x="21" y="9"/>
                      <a:pt x="21" y="9"/>
                      <a:pt x="21" y="9"/>
                    </a:cubicBezTo>
                    <a:cubicBezTo>
                      <a:pt x="21" y="9"/>
                      <a:pt x="21" y="9"/>
                      <a:pt x="21" y="9"/>
                    </a:cubicBezTo>
                    <a:cubicBezTo>
                      <a:pt x="21" y="9"/>
                      <a:pt x="21" y="9"/>
                      <a:pt x="21" y="9"/>
                    </a:cubicBezTo>
                    <a:cubicBezTo>
                      <a:pt x="21" y="9"/>
                      <a:pt x="21"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8"/>
                      <a:pt x="23" y="9"/>
                      <a:pt x="23"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1" y="8"/>
                      <a:pt x="21" y="8"/>
                      <a:pt x="21" y="8"/>
                    </a:cubicBezTo>
                    <a:cubicBezTo>
                      <a:pt x="21"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3" y="8"/>
                      <a:pt x="23" y="8"/>
                    </a:cubicBezTo>
                    <a:cubicBezTo>
                      <a:pt x="23" y="8"/>
                      <a:pt x="23" y="8"/>
                      <a:pt x="23" y="8"/>
                    </a:cubicBezTo>
                    <a:cubicBezTo>
                      <a:pt x="23" y="8"/>
                      <a:pt x="23" y="8"/>
                      <a:pt x="23" y="8"/>
                    </a:cubicBezTo>
                    <a:cubicBezTo>
                      <a:pt x="23" y="8"/>
                      <a:pt x="23" y="8"/>
                      <a:pt x="23" y="8"/>
                    </a:cubicBezTo>
                    <a:cubicBezTo>
                      <a:pt x="23"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5" y="8"/>
                    </a:cubicBezTo>
                    <a:cubicBezTo>
                      <a:pt x="25" y="8"/>
                      <a:pt x="25" y="8"/>
                      <a:pt x="25" y="8"/>
                    </a:cubicBezTo>
                    <a:cubicBezTo>
                      <a:pt x="25" y="8"/>
                      <a:pt x="25" y="8"/>
                      <a:pt x="25" y="8"/>
                    </a:cubicBezTo>
                    <a:cubicBezTo>
                      <a:pt x="25" y="8"/>
                      <a:pt x="25" y="7"/>
                      <a:pt x="25" y="7"/>
                    </a:cubicBezTo>
                    <a:cubicBezTo>
                      <a:pt x="25" y="7"/>
                      <a:pt x="25" y="7"/>
                      <a:pt x="25" y="7"/>
                    </a:cubicBezTo>
                    <a:cubicBezTo>
                      <a:pt x="25" y="7"/>
                      <a:pt x="25" y="7"/>
                      <a:pt x="25" y="7"/>
                    </a:cubicBezTo>
                    <a:cubicBezTo>
                      <a:pt x="25" y="7"/>
                      <a:pt x="25" y="7"/>
                      <a:pt x="25" y="7"/>
                    </a:cubicBezTo>
                    <a:close/>
                    <a:moveTo>
                      <a:pt x="11" y="9"/>
                    </a:moveTo>
                    <a:cubicBezTo>
                      <a:pt x="11" y="10"/>
                      <a:pt x="10" y="10"/>
                      <a:pt x="10" y="10"/>
                    </a:cubicBezTo>
                    <a:cubicBezTo>
                      <a:pt x="10" y="10"/>
                      <a:pt x="10" y="10"/>
                      <a:pt x="10" y="10"/>
                    </a:cubicBezTo>
                    <a:cubicBezTo>
                      <a:pt x="10" y="10"/>
                      <a:pt x="10" y="10"/>
                      <a:pt x="10" y="10"/>
                    </a:cubicBezTo>
                    <a:cubicBezTo>
                      <a:pt x="10" y="11"/>
                      <a:pt x="10" y="11"/>
                      <a:pt x="10" y="11"/>
                    </a:cubicBezTo>
                    <a:cubicBezTo>
                      <a:pt x="10" y="11"/>
                      <a:pt x="10" y="11"/>
                      <a:pt x="10" y="10"/>
                    </a:cubicBezTo>
                    <a:cubicBezTo>
                      <a:pt x="10" y="10"/>
                      <a:pt x="10" y="11"/>
                      <a:pt x="10" y="11"/>
                    </a:cubicBezTo>
                    <a:cubicBezTo>
                      <a:pt x="10" y="11"/>
                      <a:pt x="10" y="11"/>
                      <a:pt x="10" y="11"/>
                    </a:cubicBezTo>
                    <a:cubicBezTo>
                      <a:pt x="10"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0"/>
                      <a:pt x="9" y="10"/>
                      <a:pt x="9" y="10"/>
                    </a:cubicBezTo>
                    <a:cubicBezTo>
                      <a:pt x="9" y="11"/>
                      <a:pt x="9" y="11"/>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1"/>
                    </a:cubicBezTo>
                    <a:cubicBezTo>
                      <a:pt x="9" y="11"/>
                      <a:pt x="9" y="11"/>
                      <a:pt x="9" y="11"/>
                    </a:cubicBezTo>
                    <a:cubicBezTo>
                      <a:pt x="9" y="11"/>
                      <a:pt x="9" y="11"/>
                      <a:pt x="9" y="11"/>
                    </a:cubicBezTo>
                    <a:cubicBezTo>
                      <a:pt x="9" y="11"/>
                      <a:pt x="9" y="11"/>
                      <a:pt x="9" y="11"/>
                    </a:cubicBezTo>
                    <a:cubicBezTo>
                      <a:pt x="9" y="11"/>
                      <a:pt x="9" y="11"/>
                      <a:pt x="9"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2"/>
                      <a:pt x="7" y="12"/>
                      <a:pt x="7" y="12"/>
                    </a:cubicBezTo>
                    <a:cubicBezTo>
                      <a:pt x="7" y="12"/>
                      <a:pt x="7" y="12"/>
                      <a:pt x="7" y="12"/>
                    </a:cubicBezTo>
                    <a:cubicBezTo>
                      <a:pt x="7" y="12"/>
                      <a:pt x="7" y="12"/>
                      <a:pt x="7" y="12"/>
                    </a:cubicBezTo>
                    <a:cubicBezTo>
                      <a:pt x="7" y="12"/>
                      <a:pt x="8" y="12"/>
                      <a:pt x="8" y="11"/>
                    </a:cubicBezTo>
                    <a:cubicBezTo>
                      <a:pt x="8" y="11"/>
                      <a:pt x="8" y="11"/>
                      <a:pt x="8" y="11"/>
                    </a:cubicBezTo>
                    <a:cubicBezTo>
                      <a:pt x="8" y="11"/>
                      <a:pt x="8" y="11"/>
                      <a:pt x="8" y="11"/>
                    </a:cubicBezTo>
                    <a:cubicBezTo>
                      <a:pt x="8" y="11"/>
                      <a:pt x="8" y="11"/>
                      <a:pt x="8" y="12"/>
                    </a:cubicBezTo>
                    <a:cubicBezTo>
                      <a:pt x="8" y="12"/>
                      <a:pt x="8" y="12"/>
                      <a:pt x="8" y="12"/>
                    </a:cubicBezTo>
                    <a:cubicBezTo>
                      <a:pt x="8" y="12"/>
                      <a:pt x="7" y="12"/>
                      <a:pt x="7" y="12"/>
                    </a:cubicBezTo>
                    <a:cubicBezTo>
                      <a:pt x="7" y="12"/>
                      <a:pt x="7" y="12"/>
                      <a:pt x="7" y="12"/>
                    </a:cubicBezTo>
                    <a:cubicBezTo>
                      <a:pt x="7" y="12"/>
                      <a:pt x="7" y="12"/>
                      <a:pt x="7" y="12"/>
                    </a:cubicBezTo>
                    <a:cubicBezTo>
                      <a:pt x="7" y="12"/>
                      <a:pt x="7" y="12"/>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2"/>
                      <a:pt x="7" y="12"/>
                    </a:cubicBezTo>
                    <a:cubicBezTo>
                      <a:pt x="7" y="12"/>
                      <a:pt x="7" y="12"/>
                      <a:pt x="7" y="12"/>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6" y="13"/>
                      <a:pt x="6" y="13"/>
                      <a:pt x="6" y="13"/>
                    </a:cubicBezTo>
                    <a:cubicBezTo>
                      <a:pt x="6" y="13"/>
                      <a:pt x="7" y="13"/>
                      <a:pt x="7" y="13"/>
                    </a:cubicBezTo>
                    <a:cubicBezTo>
                      <a:pt x="7"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2"/>
                      <a:pt x="6" y="12"/>
                    </a:cubicBezTo>
                    <a:cubicBezTo>
                      <a:pt x="6" y="12"/>
                      <a:pt x="6" y="12"/>
                      <a:pt x="6" y="12"/>
                    </a:cubicBezTo>
                    <a:cubicBezTo>
                      <a:pt x="6" y="12"/>
                      <a:pt x="6" y="12"/>
                      <a:pt x="6" y="12"/>
                    </a:cubicBezTo>
                    <a:cubicBezTo>
                      <a:pt x="5" y="12"/>
                      <a:pt x="5" y="12"/>
                      <a:pt x="5" y="12"/>
                    </a:cubicBezTo>
                    <a:cubicBezTo>
                      <a:pt x="5" y="12"/>
                      <a:pt x="5" y="12"/>
                      <a:pt x="5" y="12"/>
                    </a:cubicBezTo>
                    <a:cubicBezTo>
                      <a:pt x="5" y="12"/>
                      <a:pt x="5" y="12"/>
                      <a:pt x="5" y="12"/>
                    </a:cubicBezTo>
                    <a:cubicBezTo>
                      <a:pt x="5" y="12"/>
                      <a:pt x="5" y="12"/>
                      <a:pt x="5" y="13"/>
                    </a:cubicBezTo>
                    <a:cubicBezTo>
                      <a:pt x="5" y="13"/>
                      <a:pt x="5" y="13"/>
                      <a:pt x="5" y="13"/>
                    </a:cubicBezTo>
                    <a:cubicBezTo>
                      <a:pt x="5" y="13"/>
                      <a:pt x="5" y="13"/>
                      <a:pt x="5" y="13"/>
                    </a:cubicBezTo>
                    <a:cubicBezTo>
                      <a:pt x="6" y="13"/>
                      <a:pt x="6" y="12"/>
                      <a:pt x="6" y="12"/>
                    </a:cubicBezTo>
                    <a:cubicBezTo>
                      <a:pt x="6" y="12"/>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5" y="13"/>
                      <a:pt x="5" y="14"/>
                    </a:cubicBezTo>
                    <a:cubicBezTo>
                      <a:pt x="5" y="14"/>
                      <a:pt x="5" y="14"/>
                      <a:pt x="5" y="14"/>
                    </a:cubicBezTo>
                    <a:cubicBezTo>
                      <a:pt x="5" y="13"/>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3"/>
                      <a:pt x="5" y="13"/>
                      <a:pt x="5" y="13"/>
                    </a:cubicBezTo>
                    <a:cubicBezTo>
                      <a:pt x="5" y="13"/>
                      <a:pt x="5" y="13"/>
                      <a:pt x="5" y="13"/>
                    </a:cubicBezTo>
                    <a:cubicBezTo>
                      <a:pt x="5" y="13"/>
                      <a:pt x="5" y="13"/>
                      <a:pt x="5" y="13"/>
                    </a:cubicBezTo>
                    <a:cubicBezTo>
                      <a:pt x="5" y="13"/>
                      <a:pt x="5" y="13"/>
                      <a:pt x="5" y="13"/>
                    </a:cubicBezTo>
                    <a:cubicBezTo>
                      <a:pt x="4"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2"/>
                      <a:pt x="4" y="12"/>
                      <a:pt x="4" y="12"/>
                    </a:cubicBezTo>
                    <a:cubicBezTo>
                      <a:pt x="4" y="12"/>
                      <a:pt x="5" y="12"/>
                      <a:pt x="5" y="12"/>
                    </a:cubicBezTo>
                    <a:cubicBezTo>
                      <a:pt x="5" y="12"/>
                      <a:pt x="5" y="12"/>
                      <a:pt x="5" y="12"/>
                    </a:cubicBezTo>
                    <a:cubicBezTo>
                      <a:pt x="5" y="12"/>
                      <a:pt x="5" y="12"/>
                      <a:pt x="5" y="12"/>
                    </a:cubicBezTo>
                    <a:cubicBezTo>
                      <a:pt x="5"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3" y="12"/>
                      <a:pt x="3" y="12"/>
                      <a:pt x="3" y="12"/>
                    </a:cubicBezTo>
                    <a:cubicBezTo>
                      <a:pt x="3" y="12"/>
                      <a:pt x="3" y="12"/>
                      <a:pt x="4" y="12"/>
                    </a:cubicBezTo>
                    <a:cubicBezTo>
                      <a:pt x="4" y="12"/>
                      <a:pt x="4" y="12"/>
                      <a:pt x="4" y="12"/>
                    </a:cubicBezTo>
                    <a:cubicBezTo>
                      <a:pt x="4" y="12"/>
                      <a:pt x="4" y="12"/>
                      <a:pt x="4" y="12"/>
                    </a:cubicBezTo>
                    <a:cubicBezTo>
                      <a:pt x="4" y="12"/>
                      <a:pt x="4" y="12"/>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3" y="13"/>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2" y="12"/>
                    </a:cubicBezTo>
                    <a:cubicBezTo>
                      <a:pt x="2" y="12"/>
                      <a:pt x="2" y="12"/>
                      <a:pt x="2" y="12"/>
                    </a:cubicBezTo>
                    <a:cubicBezTo>
                      <a:pt x="2" y="12"/>
                      <a:pt x="2" y="12"/>
                      <a:pt x="2" y="11"/>
                    </a:cubicBezTo>
                    <a:cubicBezTo>
                      <a:pt x="2" y="11"/>
                      <a:pt x="2" y="11"/>
                      <a:pt x="2" y="11"/>
                    </a:cubicBezTo>
                    <a:cubicBezTo>
                      <a:pt x="2" y="11"/>
                      <a:pt x="2" y="12"/>
                      <a:pt x="2" y="12"/>
                    </a:cubicBezTo>
                    <a:cubicBezTo>
                      <a:pt x="2" y="12"/>
                      <a:pt x="2" y="12"/>
                      <a:pt x="2" y="12"/>
                    </a:cubicBezTo>
                    <a:cubicBezTo>
                      <a:pt x="2" y="12"/>
                      <a:pt x="2" y="12"/>
                      <a:pt x="2" y="12"/>
                    </a:cubicBezTo>
                    <a:cubicBezTo>
                      <a:pt x="2" y="12"/>
                      <a:pt x="2" y="12"/>
                      <a:pt x="2" y="12"/>
                    </a:cubicBezTo>
                    <a:cubicBezTo>
                      <a:pt x="2" y="12"/>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4" y="12"/>
                      <a:pt x="4" y="12"/>
                    </a:cubicBezTo>
                    <a:cubicBezTo>
                      <a:pt x="4" y="12"/>
                      <a:pt x="3" y="12"/>
                      <a:pt x="3" y="12"/>
                    </a:cubicBezTo>
                    <a:cubicBezTo>
                      <a:pt x="3" y="12"/>
                      <a:pt x="3" y="12"/>
                      <a:pt x="3" y="12"/>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3" y="11"/>
                    </a:cubicBezTo>
                    <a:cubicBezTo>
                      <a:pt x="3" y="11"/>
                      <a:pt x="3" y="10"/>
                      <a:pt x="3" y="10"/>
                    </a:cubicBezTo>
                    <a:cubicBezTo>
                      <a:pt x="3" y="10"/>
                      <a:pt x="3" y="10"/>
                      <a:pt x="4" y="10"/>
                    </a:cubicBezTo>
                    <a:cubicBezTo>
                      <a:pt x="4" y="10"/>
                      <a:pt x="4" y="10"/>
                      <a:pt x="4" y="10"/>
                    </a:cubicBezTo>
                    <a:cubicBezTo>
                      <a:pt x="4" y="10"/>
                      <a:pt x="4" y="10"/>
                      <a:pt x="4" y="10"/>
                    </a:cubicBezTo>
                    <a:cubicBezTo>
                      <a:pt x="4" y="10"/>
                      <a:pt x="4" y="10"/>
                      <a:pt x="4" y="10"/>
                    </a:cubicBezTo>
                    <a:cubicBezTo>
                      <a:pt x="4" y="11"/>
                      <a:pt x="4" y="10"/>
                      <a:pt x="4" y="10"/>
                    </a:cubicBezTo>
                    <a:cubicBezTo>
                      <a:pt x="4" y="10"/>
                      <a:pt x="4" y="10"/>
                      <a:pt x="4" y="10"/>
                    </a:cubicBezTo>
                    <a:cubicBezTo>
                      <a:pt x="4" y="10"/>
                      <a:pt x="4" y="10"/>
                      <a:pt x="4" y="10"/>
                    </a:cubicBezTo>
                    <a:cubicBezTo>
                      <a:pt x="4" y="10"/>
                      <a:pt x="4" y="10"/>
                      <a:pt x="4" y="10"/>
                    </a:cubicBezTo>
                    <a:cubicBezTo>
                      <a:pt x="4" y="10"/>
                      <a:pt x="4" y="10"/>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5" y="11"/>
                      <a:pt x="5" y="11"/>
                      <a:pt x="5" y="11"/>
                    </a:cubicBezTo>
                    <a:cubicBezTo>
                      <a:pt x="4" y="11"/>
                      <a:pt x="4" y="11"/>
                      <a:pt x="4" y="11"/>
                    </a:cubicBezTo>
                    <a:cubicBezTo>
                      <a:pt x="4" y="11"/>
                      <a:pt x="4" y="11"/>
                      <a:pt x="5" y="11"/>
                    </a:cubicBezTo>
                    <a:cubicBezTo>
                      <a:pt x="5" y="11"/>
                      <a:pt x="5" y="11"/>
                      <a:pt x="5" y="11"/>
                    </a:cubicBezTo>
                    <a:cubicBezTo>
                      <a:pt x="5" y="11"/>
                      <a:pt x="5" y="11"/>
                      <a:pt x="5" y="11"/>
                    </a:cubicBezTo>
                    <a:cubicBezTo>
                      <a:pt x="5" y="11"/>
                      <a:pt x="5" y="11"/>
                      <a:pt x="5" y="11"/>
                    </a:cubicBezTo>
                    <a:cubicBezTo>
                      <a:pt x="5" y="11"/>
                      <a:pt x="5" y="11"/>
                      <a:pt x="5" y="11"/>
                    </a:cubicBezTo>
                    <a:cubicBezTo>
                      <a:pt x="4"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5" y="11"/>
                      <a:pt x="5" y="11"/>
                    </a:cubicBezTo>
                    <a:cubicBezTo>
                      <a:pt x="5" y="11"/>
                      <a:pt x="5" y="11"/>
                      <a:pt x="5" y="11"/>
                    </a:cubicBezTo>
                    <a:cubicBezTo>
                      <a:pt x="5" y="11"/>
                      <a:pt x="5" y="11"/>
                      <a:pt x="5" y="11"/>
                    </a:cubicBezTo>
                    <a:cubicBezTo>
                      <a:pt x="5" y="11"/>
                      <a:pt x="5" y="11"/>
                      <a:pt x="5" y="11"/>
                    </a:cubicBezTo>
                    <a:cubicBezTo>
                      <a:pt x="6" y="11"/>
                      <a:pt x="6" y="11"/>
                      <a:pt x="6" y="11"/>
                    </a:cubicBezTo>
                    <a:cubicBezTo>
                      <a:pt x="6" y="11"/>
                      <a:pt x="6" y="11"/>
                      <a:pt x="6" y="11"/>
                    </a:cubicBezTo>
                    <a:cubicBezTo>
                      <a:pt x="6" y="11"/>
                      <a:pt x="6" y="11"/>
                      <a:pt x="6" y="11"/>
                    </a:cubicBezTo>
                    <a:cubicBezTo>
                      <a:pt x="6" y="11"/>
                      <a:pt x="6" y="10"/>
                      <a:pt x="6" y="10"/>
                    </a:cubicBezTo>
                    <a:cubicBezTo>
                      <a:pt x="6" y="10"/>
                      <a:pt x="6" y="10"/>
                      <a:pt x="6" y="10"/>
                    </a:cubicBezTo>
                    <a:cubicBezTo>
                      <a:pt x="6" y="10"/>
                      <a:pt x="7" y="10"/>
                      <a:pt x="7"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8"/>
                      <a:pt x="6" y="8"/>
                      <a:pt x="6" y="8"/>
                    </a:cubicBezTo>
                    <a:cubicBezTo>
                      <a:pt x="6" y="8"/>
                      <a:pt x="6" y="8"/>
                      <a:pt x="6" y="8"/>
                    </a:cubicBezTo>
                    <a:cubicBezTo>
                      <a:pt x="6" y="8"/>
                      <a:pt x="6" y="8"/>
                      <a:pt x="6" y="9"/>
                    </a:cubicBezTo>
                    <a:cubicBezTo>
                      <a:pt x="6" y="9"/>
                      <a:pt x="6" y="8"/>
                      <a:pt x="6" y="8"/>
                    </a:cubicBezTo>
                    <a:cubicBezTo>
                      <a:pt x="6" y="8"/>
                      <a:pt x="6" y="8"/>
                      <a:pt x="6" y="8"/>
                    </a:cubicBezTo>
                    <a:cubicBezTo>
                      <a:pt x="6" y="8"/>
                      <a:pt x="6"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9"/>
                    </a:cubicBezTo>
                    <a:cubicBezTo>
                      <a:pt x="7" y="9"/>
                      <a:pt x="7" y="9"/>
                      <a:pt x="7" y="9"/>
                    </a:cubicBezTo>
                    <a:cubicBezTo>
                      <a:pt x="7" y="8"/>
                      <a:pt x="7" y="9"/>
                      <a:pt x="7" y="9"/>
                    </a:cubicBezTo>
                    <a:cubicBezTo>
                      <a:pt x="6" y="9"/>
                      <a:pt x="6" y="9"/>
                      <a:pt x="6" y="9"/>
                    </a:cubicBezTo>
                    <a:cubicBezTo>
                      <a:pt x="6"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8" y="8"/>
                      <a:pt x="8" y="8"/>
                      <a:pt x="8" y="8"/>
                    </a:cubicBezTo>
                    <a:cubicBezTo>
                      <a:pt x="8" y="8"/>
                      <a:pt x="8" y="8"/>
                      <a:pt x="8" y="8"/>
                    </a:cubicBezTo>
                    <a:cubicBezTo>
                      <a:pt x="8" y="8"/>
                      <a:pt x="8" y="8"/>
                      <a:pt x="7"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7"/>
                      <a:pt x="8" y="7"/>
                    </a:cubicBezTo>
                    <a:cubicBezTo>
                      <a:pt x="8" y="8"/>
                      <a:pt x="8" y="7"/>
                      <a:pt x="8" y="7"/>
                    </a:cubicBezTo>
                    <a:cubicBezTo>
                      <a:pt x="8" y="7"/>
                      <a:pt x="8" y="7"/>
                      <a:pt x="8" y="8"/>
                    </a:cubicBezTo>
                    <a:cubicBezTo>
                      <a:pt x="7" y="8"/>
                      <a:pt x="7" y="8"/>
                      <a:pt x="7" y="8"/>
                    </a:cubicBezTo>
                    <a:cubicBezTo>
                      <a:pt x="7" y="8"/>
                      <a:pt x="7" y="8"/>
                      <a:pt x="7" y="8"/>
                    </a:cubicBezTo>
                    <a:cubicBezTo>
                      <a:pt x="7" y="8"/>
                      <a:pt x="7" y="8"/>
                      <a:pt x="7" y="7"/>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5" y="9"/>
                      <a:pt x="6" y="9"/>
                    </a:cubicBezTo>
                    <a:cubicBezTo>
                      <a:pt x="6" y="9"/>
                      <a:pt x="6" y="9"/>
                      <a:pt x="6" y="9"/>
                    </a:cubicBezTo>
                    <a:cubicBezTo>
                      <a:pt x="6" y="9"/>
                      <a:pt x="6" y="9"/>
                      <a:pt x="6" y="9"/>
                    </a:cubicBezTo>
                    <a:cubicBezTo>
                      <a:pt x="6" y="9"/>
                      <a:pt x="6" y="8"/>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6" y="8"/>
                      <a:pt x="6" y="8"/>
                      <a:pt x="6" y="8"/>
                    </a:cubicBezTo>
                    <a:cubicBezTo>
                      <a:pt x="6" y="8"/>
                      <a:pt x="6" y="8"/>
                      <a:pt x="6" y="8"/>
                    </a:cubicBezTo>
                    <a:cubicBezTo>
                      <a:pt x="6" y="8"/>
                      <a:pt x="6" y="7"/>
                      <a:pt x="6" y="7"/>
                    </a:cubicBezTo>
                    <a:cubicBezTo>
                      <a:pt x="6" y="7"/>
                      <a:pt x="7" y="7"/>
                      <a:pt x="7" y="7"/>
                    </a:cubicBezTo>
                    <a:cubicBezTo>
                      <a:pt x="7" y="7"/>
                      <a:pt x="7" y="7"/>
                      <a:pt x="7" y="7"/>
                    </a:cubicBezTo>
                    <a:cubicBezTo>
                      <a:pt x="7" y="7"/>
                      <a:pt x="7" y="7"/>
                      <a:pt x="7"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9" y="8"/>
                    </a:cubicBezTo>
                    <a:cubicBezTo>
                      <a:pt x="9" y="8"/>
                      <a:pt x="9" y="8"/>
                      <a:pt x="9" y="8"/>
                    </a:cubicBezTo>
                    <a:cubicBezTo>
                      <a:pt x="9" y="8"/>
                      <a:pt x="9" y="8"/>
                      <a:pt x="9" y="8"/>
                    </a:cubicBezTo>
                    <a:cubicBezTo>
                      <a:pt x="9" y="8"/>
                      <a:pt x="9" y="8"/>
                      <a:pt x="9" y="7"/>
                    </a:cubicBezTo>
                    <a:cubicBezTo>
                      <a:pt x="9" y="7"/>
                      <a:pt x="9" y="7"/>
                      <a:pt x="9" y="7"/>
                    </a:cubicBezTo>
                    <a:cubicBezTo>
                      <a:pt x="9" y="7"/>
                      <a:pt x="9" y="7"/>
                      <a:pt x="9" y="7"/>
                    </a:cubicBezTo>
                    <a:cubicBezTo>
                      <a:pt x="9" y="7"/>
                      <a:pt x="9" y="7"/>
                      <a:pt x="9" y="7"/>
                    </a:cubicBezTo>
                    <a:cubicBezTo>
                      <a:pt x="9" y="7"/>
                      <a:pt x="9" y="7"/>
                      <a:pt x="9" y="7"/>
                    </a:cubicBezTo>
                    <a:cubicBezTo>
                      <a:pt x="9"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6"/>
                    </a:cubicBezTo>
                    <a:cubicBezTo>
                      <a:pt x="8" y="6"/>
                      <a:pt x="8" y="6"/>
                      <a:pt x="8"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6" y="6"/>
                    </a:cubicBezTo>
                    <a:cubicBezTo>
                      <a:pt x="6" y="6"/>
                      <a:pt x="6" y="6"/>
                      <a:pt x="6" y="6"/>
                    </a:cubicBezTo>
                    <a:cubicBezTo>
                      <a:pt x="6" y="6"/>
                      <a:pt x="6" y="6"/>
                      <a:pt x="6" y="6"/>
                    </a:cubicBezTo>
                    <a:cubicBezTo>
                      <a:pt x="6" y="6"/>
                      <a:pt x="6" y="6"/>
                      <a:pt x="6" y="6"/>
                    </a:cubicBezTo>
                    <a:cubicBezTo>
                      <a:pt x="6" y="6"/>
                      <a:pt x="6" y="6"/>
                      <a:pt x="6" y="5"/>
                    </a:cubicBezTo>
                    <a:cubicBezTo>
                      <a:pt x="6" y="5"/>
                      <a:pt x="6" y="5"/>
                      <a:pt x="6" y="5"/>
                    </a:cubicBezTo>
                    <a:cubicBezTo>
                      <a:pt x="6" y="5"/>
                      <a:pt x="6" y="5"/>
                      <a:pt x="6" y="5"/>
                    </a:cubicBezTo>
                    <a:cubicBezTo>
                      <a:pt x="6" y="5"/>
                      <a:pt x="6" y="5"/>
                      <a:pt x="6" y="5"/>
                    </a:cubicBezTo>
                    <a:cubicBezTo>
                      <a:pt x="6" y="5"/>
                      <a:pt x="6" y="5"/>
                      <a:pt x="7" y="5"/>
                    </a:cubicBezTo>
                    <a:cubicBezTo>
                      <a:pt x="7" y="5"/>
                      <a:pt x="7" y="5"/>
                      <a:pt x="7" y="5"/>
                    </a:cubicBezTo>
                    <a:cubicBezTo>
                      <a:pt x="7" y="5"/>
                      <a:pt x="7" y="5"/>
                      <a:pt x="7" y="5"/>
                    </a:cubicBezTo>
                    <a:cubicBezTo>
                      <a:pt x="7"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5" y="5"/>
                      <a:pt x="5" y="5"/>
                    </a:cubicBezTo>
                    <a:cubicBezTo>
                      <a:pt x="5" y="5"/>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3"/>
                      <a:pt x="5" y="3"/>
                    </a:cubicBezTo>
                    <a:cubicBezTo>
                      <a:pt x="5" y="3"/>
                      <a:pt x="5" y="4"/>
                      <a:pt x="5" y="4"/>
                    </a:cubicBezTo>
                    <a:cubicBezTo>
                      <a:pt x="5" y="4"/>
                      <a:pt x="5" y="4"/>
                      <a:pt x="5" y="4"/>
                    </a:cubicBezTo>
                    <a:cubicBezTo>
                      <a:pt x="5" y="4"/>
                      <a:pt x="5" y="4"/>
                      <a:pt x="5" y="4"/>
                    </a:cubicBezTo>
                    <a:cubicBezTo>
                      <a:pt x="5" y="4"/>
                      <a:pt x="5" y="4"/>
                      <a:pt x="5" y="4"/>
                    </a:cubicBezTo>
                    <a:cubicBezTo>
                      <a:pt x="6" y="4"/>
                      <a:pt x="6" y="4"/>
                      <a:pt x="6" y="4"/>
                    </a:cubicBezTo>
                    <a:cubicBezTo>
                      <a:pt x="6" y="4"/>
                      <a:pt x="6" y="4"/>
                      <a:pt x="6" y="4"/>
                    </a:cubicBezTo>
                    <a:cubicBezTo>
                      <a:pt x="6" y="4"/>
                      <a:pt x="7" y="4"/>
                      <a:pt x="7" y="4"/>
                    </a:cubicBezTo>
                    <a:cubicBezTo>
                      <a:pt x="7" y="5"/>
                      <a:pt x="7" y="5"/>
                      <a:pt x="7" y="5"/>
                    </a:cubicBezTo>
                    <a:cubicBezTo>
                      <a:pt x="7" y="5"/>
                      <a:pt x="7"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10" y="4"/>
                      <a:pt x="9" y="4"/>
                    </a:cubicBezTo>
                    <a:cubicBezTo>
                      <a:pt x="9"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1" y="4"/>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5"/>
                    </a:cubicBezTo>
                    <a:cubicBezTo>
                      <a:pt x="11" y="5"/>
                      <a:pt x="11" y="5"/>
                      <a:pt x="11" y="5"/>
                    </a:cubicBezTo>
                    <a:cubicBezTo>
                      <a:pt x="11" y="5"/>
                      <a:pt x="11" y="5"/>
                      <a:pt x="11" y="4"/>
                    </a:cubicBezTo>
                    <a:cubicBezTo>
                      <a:pt x="11" y="5"/>
                      <a:pt x="11" y="4"/>
                      <a:pt x="11" y="4"/>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2" y="5"/>
                    </a:cubicBezTo>
                    <a:cubicBezTo>
                      <a:pt x="12" y="5"/>
                      <a:pt x="12" y="5"/>
                      <a:pt x="12" y="5"/>
                    </a:cubicBezTo>
                    <a:cubicBezTo>
                      <a:pt x="12" y="5"/>
                      <a:pt x="12" y="5"/>
                      <a:pt x="12" y="5"/>
                    </a:cubicBezTo>
                    <a:cubicBezTo>
                      <a:pt x="12" y="5"/>
                      <a:pt x="12" y="5"/>
                      <a:pt x="12" y="5"/>
                    </a:cubicBezTo>
                    <a:cubicBezTo>
                      <a:pt x="12" y="5"/>
                      <a:pt x="12" y="4"/>
                      <a:pt x="12" y="5"/>
                    </a:cubicBezTo>
                    <a:cubicBezTo>
                      <a:pt x="12" y="5"/>
                      <a:pt x="12"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5"/>
                      <a:pt x="12" y="5"/>
                      <a:pt x="12" y="5"/>
                    </a:cubicBezTo>
                    <a:cubicBezTo>
                      <a:pt x="12" y="5"/>
                      <a:pt x="12" y="5"/>
                      <a:pt x="12" y="5"/>
                    </a:cubicBezTo>
                    <a:cubicBezTo>
                      <a:pt x="12" y="5"/>
                      <a:pt x="12" y="5"/>
                      <a:pt x="12" y="5"/>
                    </a:cubicBezTo>
                    <a:cubicBezTo>
                      <a:pt x="12" y="5"/>
                      <a:pt x="12" y="5"/>
                      <a:pt x="12" y="5"/>
                    </a:cubicBezTo>
                    <a:cubicBezTo>
                      <a:pt x="12" y="5"/>
                      <a:pt x="12"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4" y="5"/>
                      <a:pt x="14" y="5"/>
                    </a:cubicBezTo>
                    <a:cubicBezTo>
                      <a:pt x="14" y="5"/>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4" y="4"/>
                    </a:cubicBezTo>
                    <a:cubicBezTo>
                      <a:pt x="14" y="4"/>
                      <a:pt x="13" y="4"/>
                      <a:pt x="13" y="4"/>
                    </a:cubicBezTo>
                    <a:cubicBezTo>
                      <a:pt x="14" y="4"/>
                      <a:pt x="13" y="4"/>
                      <a:pt x="13" y="4"/>
                    </a:cubicBezTo>
                    <a:cubicBezTo>
                      <a:pt x="13" y="4"/>
                      <a:pt x="13" y="3"/>
                      <a:pt x="13" y="3"/>
                    </a:cubicBezTo>
                    <a:cubicBezTo>
                      <a:pt x="13" y="3"/>
                      <a:pt x="13" y="3"/>
                      <a:pt x="14" y="3"/>
                    </a:cubicBezTo>
                    <a:cubicBezTo>
                      <a:pt x="14" y="3"/>
                      <a:pt x="14" y="3"/>
                      <a:pt x="14" y="3"/>
                    </a:cubicBezTo>
                    <a:cubicBezTo>
                      <a:pt x="14" y="3"/>
                      <a:pt x="14" y="3"/>
                      <a:pt x="14" y="3"/>
                    </a:cubicBezTo>
                    <a:cubicBezTo>
                      <a:pt x="14" y="4"/>
                      <a:pt x="14" y="4"/>
                      <a:pt x="14" y="4"/>
                    </a:cubicBezTo>
                    <a:cubicBezTo>
                      <a:pt x="14" y="4"/>
                      <a:pt x="14" y="4"/>
                      <a:pt x="14" y="4"/>
                    </a:cubicBezTo>
                    <a:cubicBezTo>
                      <a:pt x="14" y="4"/>
                      <a:pt x="14" y="4"/>
                      <a:pt x="14" y="4"/>
                    </a:cubicBezTo>
                    <a:cubicBezTo>
                      <a:pt x="14" y="4"/>
                      <a:pt x="14"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4" y="4"/>
                      <a:pt x="14" y="4"/>
                    </a:cubicBezTo>
                    <a:cubicBezTo>
                      <a:pt x="14" y="4"/>
                      <a:pt x="14" y="4"/>
                      <a:pt x="14" y="4"/>
                    </a:cubicBezTo>
                    <a:cubicBezTo>
                      <a:pt x="14" y="4"/>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5" y="5"/>
                    </a:cubicBezTo>
                    <a:cubicBezTo>
                      <a:pt x="15" y="5"/>
                      <a:pt x="15" y="5"/>
                      <a:pt x="15" y="5"/>
                    </a:cubicBezTo>
                    <a:cubicBezTo>
                      <a:pt x="15" y="5"/>
                      <a:pt x="15" y="5"/>
                      <a:pt x="15" y="5"/>
                    </a:cubicBezTo>
                    <a:cubicBezTo>
                      <a:pt x="15" y="5"/>
                      <a:pt x="15" y="5"/>
                      <a:pt x="14" y="5"/>
                    </a:cubicBezTo>
                    <a:cubicBezTo>
                      <a:pt x="14" y="5"/>
                      <a:pt x="14" y="5"/>
                      <a:pt x="14" y="5"/>
                    </a:cubicBezTo>
                    <a:cubicBezTo>
                      <a:pt x="14" y="5"/>
                      <a:pt x="14" y="5"/>
                      <a:pt x="14" y="5"/>
                    </a:cubicBezTo>
                    <a:cubicBezTo>
                      <a:pt x="14" y="5"/>
                      <a:pt x="14" y="6"/>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6"/>
                      <a:pt x="14" y="6"/>
                    </a:cubicBezTo>
                    <a:cubicBezTo>
                      <a:pt x="14" y="6"/>
                      <a:pt x="14" y="6"/>
                      <a:pt x="14" y="6"/>
                    </a:cubicBezTo>
                    <a:cubicBezTo>
                      <a:pt x="14" y="6"/>
                      <a:pt x="14" y="6"/>
                      <a:pt x="14" y="6"/>
                    </a:cubicBezTo>
                    <a:cubicBezTo>
                      <a:pt x="14" y="6"/>
                      <a:pt x="14" y="6"/>
                      <a:pt x="14" y="6"/>
                    </a:cubicBezTo>
                    <a:cubicBezTo>
                      <a:pt x="14" y="6"/>
                      <a:pt x="14" y="5"/>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3" y="6"/>
                      <a:pt x="13" y="7"/>
                      <a:pt x="13" y="7"/>
                    </a:cubicBezTo>
                    <a:cubicBezTo>
                      <a:pt x="13" y="7"/>
                      <a:pt x="13" y="7"/>
                      <a:pt x="13" y="7"/>
                    </a:cubicBezTo>
                    <a:cubicBezTo>
                      <a:pt x="13" y="7"/>
                      <a:pt x="13" y="7"/>
                      <a:pt x="13" y="7"/>
                    </a:cubicBezTo>
                    <a:cubicBezTo>
                      <a:pt x="13" y="7"/>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6"/>
                    </a:cubicBezTo>
                    <a:cubicBezTo>
                      <a:pt x="13" y="7"/>
                      <a:pt x="13" y="7"/>
                      <a:pt x="13" y="7"/>
                    </a:cubicBezTo>
                    <a:cubicBezTo>
                      <a:pt x="13"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3" y="7"/>
                      <a:pt x="13" y="7"/>
                    </a:cubicBezTo>
                    <a:cubicBezTo>
                      <a:pt x="13" y="7"/>
                      <a:pt x="13" y="7"/>
                      <a:pt x="13" y="7"/>
                    </a:cubicBezTo>
                    <a:cubicBezTo>
                      <a:pt x="12" y="7"/>
                      <a:pt x="12" y="7"/>
                      <a:pt x="12" y="7"/>
                    </a:cubicBezTo>
                    <a:cubicBezTo>
                      <a:pt x="12" y="7"/>
                      <a:pt x="12" y="7"/>
                      <a:pt x="12" y="7"/>
                    </a:cubicBezTo>
                    <a:cubicBezTo>
                      <a:pt x="12" y="7"/>
                      <a:pt x="12" y="7"/>
                      <a:pt x="12" y="7"/>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lose/>
                    <a:moveTo>
                      <a:pt x="2" y="10"/>
                    </a:move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2" y="10"/>
                      <a:pt x="2" y="10"/>
                    </a:cubicBezTo>
                    <a:cubicBezTo>
                      <a:pt x="1" y="10"/>
                      <a:pt x="1" y="9"/>
                      <a:pt x="1" y="9"/>
                    </a:cubicBezTo>
                    <a:cubicBezTo>
                      <a:pt x="1"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8"/>
                      <a:pt x="2" y="8"/>
                      <a:pt x="2" y="8"/>
                    </a:cubicBezTo>
                    <a:cubicBezTo>
                      <a:pt x="2" y="8"/>
                      <a:pt x="2" y="8"/>
                      <a:pt x="2" y="8"/>
                    </a:cubicBezTo>
                    <a:cubicBezTo>
                      <a:pt x="2" y="8"/>
                      <a:pt x="2" y="8"/>
                      <a:pt x="2" y="8"/>
                    </a:cubicBezTo>
                    <a:cubicBezTo>
                      <a:pt x="3" y="8"/>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10"/>
                    </a:cubicBezTo>
                    <a:cubicBezTo>
                      <a:pt x="2" y="10"/>
                      <a:pt x="2" y="10"/>
                      <a:pt x="2" y="10"/>
                    </a:cubicBezTo>
                    <a:cubicBezTo>
                      <a:pt x="2" y="9"/>
                      <a:pt x="2" y="9"/>
                      <a:pt x="2" y="9"/>
                    </a:cubicBezTo>
                    <a:cubicBezTo>
                      <a:pt x="2"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1"/>
                    </a:cubicBezTo>
                    <a:cubicBezTo>
                      <a:pt x="3" y="11"/>
                      <a:pt x="3" y="11"/>
                      <a:pt x="3" y="11"/>
                    </a:cubicBezTo>
                    <a:cubicBezTo>
                      <a:pt x="2" y="11"/>
                      <a:pt x="2" y="11"/>
                      <a:pt x="2" y="11"/>
                    </a:cubicBezTo>
                    <a:cubicBezTo>
                      <a:pt x="2" y="11"/>
                      <a:pt x="2" y="11"/>
                      <a:pt x="2" y="11"/>
                    </a:cubicBezTo>
                    <a:cubicBezTo>
                      <a:pt x="2" y="11"/>
                      <a:pt x="2" y="11"/>
                      <a:pt x="2" y="11"/>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lose/>
                    <a:moveTo>
                      <a:pt x="11" y="3"/>
                    </a:moveTo>
                    <a:cubicBezTo>
                      <a:pt x="11" y="3"/>
                      <a:pt x="11" y="3"/>
                      <a:pt x="11" y="3"/>
                    </a:cubicBezTo>
                    <a:cubicBezTo>
                      <a:pt x="11" y="3"/>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3"/>
                      <a:pt x="11" y="3"/>
                      <a:pt x="11" y="3"/>
                    </a:cubicBezTo>
                    <a:cubicBezTo>
                      <a:pt x="11" y="3"/>
                      <a:pt x="11" y="3"/>
                      <a:pt x="11" y="3"/>
                    </a:cubicBezTo>
                    <a:cubicBezTo>
                      <a:pt x="11" y="3"/>
                      <a:pt x="11" y="3"/>
                      <a:pt x="11" y="3"/>
                    </a:cubicBezTo>
                    <a:cubicBezTo>
                      <a:pt x="11" y="3"/>
                      <a:pt x="11" y="3"/>
                      <a:pt x="11"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4"/>
                      <a:pt x="13" y="4"/>
                    </a:cubicBezTo>
                    <a:cubicBezTo>
                      <a:pt x="13" y="4"/>
                      <a:pt x="13" y="4"/>
                      <a:pt x="13" y="4"/>
                    </a:cubicBezTo>
                    <a:cubicBezTo>
                      <a:pt x="13" y="3"/>
                      <a:pt x="13" y="3"/>
                      <a:pt x="13" y="4"/>
                    </a:cubicBezTo>
                    <a:cubicBezTo>
                      <a:pt x="13" y="4"/>
                      <a:pt x="13" y="4"/>
                      <a:pt x="13" y="4"/>
                    </a:cubicBezTo>
                    <a:cubicBezTo>
                      <a:pt x="13" y="3"/>
                      <a:pt x="13" y="3"/>
                      <a:pt x="13" y="3"/>
                    </a:cubicBezTo>
                    <a:cubicBezTo>
                      <a:pt x="12" y="4"/>
                      <a:pt x="12" y="4"/>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lose/>
                    <a:moveTo>
                      <a:pt x="21" y="11"/>
                    </a:move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1"/>
                    </a:cubicBezTo>
                    <a:cubicBezTo>
                      <a:pt x="20" y="11"/>
                      <a:pt x="20" y="11"/>
                      <a:pt x="20" y="11"/>
                    </a:cubicBezTo>
                    <a:cubicBezTo>
                      <a:pt x="20" y="11"/>
                      <a:pt x="20" y="11"/>
                      <a:pt x="20" y="11"/>
                    </a:cubicBezTo>
                    <a:cubicBezTo>
                      <a:pt x="20" y="11"/>
                      <a:pt x="20" y="11"/>
                      <a:pt x="19" y="11"/>
                    </a:cubicBezTo>
                    <a:cubicBezTo>
                      <a:pt x="19" y="11"/>
                      <a:pt x="19"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1" y="11"/>
                      <a:pt x="21" y="11"/>
                    </a:cubicBezTo>
                    <a:close/>
                    <a:moveTo>
                      <a:pt x="12" y="13"/>
                    </a:moveTo>
                    <a:cubicBezTo>
                      <a:pt x="11" y="13"/>
                      <a:pt x="12" y="13"/>
                      <a:pt x="12" y="13"/>
                    </a:cubicBezTo>
                    <a:cubicBezTo>
                      <a:pt x="12" y="13"/>
                      <a:pt x="12" y="13"/>
                      <a:pt x="12" y="13"/>
                    </a:cubicBezTo>
                    <a:cubicBezTo>
                      <a:pt x="12" y="13"/>
                      <a:pt x="12" y="14"/>
                      <a:pt x="12" y="14"/>
                    </a:cubicBezTo>
                    <a:cubicBezTo>
                      <a:pt x="12"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2"/>
                    </a:cubicBezTo>
                    <a:cubicBezTo>
                      <a:pt x="11" y="12"/>
                      <a:pt x="11" y="12"/>
                      <a:pt x="11" y="12"/>
                    </a:cubicBezTo>
                    <a:cubicBezTo>
                      <a:pt x="11" y="13"/>
                      <a:pt x="11" y="13"/>
                      <a:pt x="11" y="13"/>
                    </a:cubicBezTo>
                    <a:cubicBezTo>
                      <a:pt x="11" y="13"/>
                      <a:pt x="11" y="13"/>
                      <a:pt x="11" y="13"/>
                    </a:cubicBezTo>
                    <a:cubicBezTo>
                      <a:pt x="11" y="13"/>
                      <a:pt x="11" y="13"/>
                      <a:pt x="11" y="13"/>
                    </a:cubicBezTo>
                    <a:cubicBezTo>
                      <a:pt x="12" y="13"/>
                      <a:pt x="12" y="13"/>
                      <a:pt x="12" y="13"/>
                    </a:cubicBezTo>
                    <a:cubicBezTo>
                      <a:pt x="12" y="13"/>
                      <a:pt x="12" y="13"/>
                      <a:pt x="12" y="13"/>
                    </a:cubicBezTo>
                    <a:close/>
                    <a:moveTo>
                      <a:pt x="9" y="3"/>
                    </a:move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4"/>
                      <a:pt x="10" y="4"/>
                      <a:pt x="10" y="4"/>
                    </a:cubicBezTo>
                    <a:cubicBezTo>
                      <a:pt x="9" y="4"/>
                      <a:pt x="9" y="3"/>
                      <a:pt x="9" y="3"/>
                    </a:cubicBezTo>
                    <a:cubicBezTo>
                      <a:pt x="9" y="3"/>
                      <a:pt x="9" y="3"/>
                      <a:pt x="9" y="3"/>
                    </a:cubicBezTo>
                    <a:close/>
                    <a:moveTo>
                      <a:pt x="1" y="9"/>
                    </a:moveTo>
                    <a:cubicBezTo>
                      <a:pt x="1" y="9"/>
                      <a:pt x="1" y="9"/>
                      <a:pt x="1" y="9"/>
                    </a:cubicBezTo>
                    <a:cubicBezTo>
                      <a:pt x="1" y="9"/>
                      <a:pt x="1" y="9"/>
                      <a:pt x="1" y="9"/>
                    </a:cubicBezTo>
                    <a:cubicBezTo>
                      <a:pt x="1" y="9"/>
                      <a:pt x="1"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lose/>
                    <a:moveTo>
                      <a:pt x="11" y="15"/>
                    </a:move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2" y="14"/>
                      <a:pt x="12" y="14"/>
                      <a:pt x="12" y="14"/>
                    </a:cubicBezTo>
                    <a:cubicBezTo>
                      <a:pt x="12" y="14"/>
                      <a:pt x="12" y="14"/>
                      <a:pt x="11" y="14"/>
                    </a:cubicBezTo>
                    <a:cubicBezTo>
                      <a:pt x="11" y="14"/>
                      <a:pt x="11" y="14"/>
                      <a:pt x="11" y="14"/>
                    </a:cubicBezTo>
                    <a:cubicBezTo>
                      <a:pt x="11" y="14"/>
                      <a:pt x="11" y="14"/>
                      <a:pt x="11" y="15"/>
                    </a:cubicBezTo>
                    <a:cubicBezTo>
                      <a:pt x="11" y="15"/>
                      <a:pt x="11" y="15"/>
                      <a:pt x="11" y="15"/>
                    </a:cubicBezTo>
                    <a:cubicBezTo>
                      <a:pt x="11" y="15"/>
                      <a:pt x="11" y="15"/>
                      <a:pt x="11" y="15"/>
                    </a:cubicBezTo>
                    <a:cubicBezTo>
                      <a:pt x="11" y="15"/>
                      <a:pt x="11" y="15"/>
                      <a:pt x="11" y="15"/>
                    </a:cubicBezTo>
                    <a:close/>
                    <a:moveTo>
                      <a:pt x="17" y="13"/>
                    </a:moveTo>
                    <a:cubicBezTo>
                      <a:pt x="17" y="13"/>
                      <a:pt x="17" y="13"/>
                      <a:pt x="18" y="13"/>
                    </a:cubicBezTo>
                    <a:cubicBezTo>
                      <a:pt x="18" y="13"/>
                      <a:pt x="18" y="13"/>
                      <a:pt x="17" y="13"/>
                    </a:cubicBezTo>
                    <a:cubicBezTo>
                      <a:pt x="17" y="13"/>
                      <a:pt x="17" y="13"/>
                      <a:pt x="17" y="13"/>
                    </a:cubicBezTo>
                    <a:cubicBezTo>
                      <a:pt x="17" y="13"/>
                      <a:pt x="17" y="13"/>
                      <a:pt x="17" y="13"/>
                    </a:cubicBezTo>
                    <a:cubicBezTo>
                      <a:pt x="17" y="13"/>
                      <a:pt x="17" y="13"/>
                      <a:pt x="17" y="13"/>
                    </a:cubicBezTo>
                    <a:cubicBezTo>
                      <a:pt x="17" y="14"/>
                      <a:pt x="17" y="14"/>
                      <a:pt x="17" y="14"/>
                    </a:cubicBezTo>
                    <a:cubicBezTo>
                      <a:pt x="17" y="14"/>
                      <a:pt x="17" y="14"/>
                      <a:pt x="17" y="14"/>
                    </a:cubicBezTo>
                    <a:cubicBezTo>
                      <a:pt x="17" y="14"/>
                      <a:pt x="17" y="14"/>
                      <a:pt x="17" y="14"/>
                    </a:cubicBezTo>
                    <a:cubicBezTo>
                      <a:pt x="17" y="14"/>
                      <a:pt x="17" y="14"/>
                      <a:pt x="16" y="14"/>
                    </a:cubicBezTo>
                    <a:cubicBezTo>
                      <a:pt x="16" y="14"/>
                      <a:pt x="16" y="14"/>
                      <a:pt x="16" y="14"/>
                    </a:cubicBezTo>
                    <a:cubicBezTo>
                      <a:pt x="16" y="14"/>
                      <a:pt x="16" y="14"/>
                      <a:pt x="16" y="14"/>
                    </a:cubicBezTo>
                    <a:cubicBezTo>
                      <a:pt x="16" y="14"/>
                      <a:pt x="16" y="14"/>
                      <a:pt x="16" y="14"/>
                    </a:cubicBezTo>
                    <a:cubicBezTo>
                      <a:pt x="16" y="14"/>
                      <a:pt x="16" y="14"/>
                      <a:pt x="16" y="13"/>
                    </a:cubicBezTo>
                    <a:cubicBezTo>
                      <a:pt x="16" y="13"/>
                      <a:pt x="17" y="13"/>
                      <a:pt x="17" y="14"/>
                    </a:cubicBezTo>
                    <a:cubicBezTo>
                      <a:pt x="17" y="14"/>
                      <a:pt x="17" y="14"/>
                      <a:pt x="17" y="14"/>
                    </a:cubicBezTo>
                    <a:cubicBezTo>
                      <a:pt x="17" y="14"/>
                      <a:pt x="17" y="13"/>
                      <a:pt x="17" y="13"/>
                    </a:cubicBezTo>
                    <a:cubicBezTo>
                      <a:pt x="17" y="14"/>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lose/>
                    <a:moveTo>
                      <a:pt x="0" y="8"/>
                    </a:moveTo>
                    <a:cubicBezTo>
                      <a:pt x="0" y="7"/>
                      <a:pt x="0" y="7"/>
                      <a:pt x="0" y="7"/>
                    </a:cubicBezTo>
                    <a:cubicBezTo>
                      <a:pt x="0" y="7"/>
                      <a:pt x="0" y="7"/>
                      <a:pt x="0" y="7"/>
                    </a:cubicBezTo>
                    <a:cubicBezTo>
                      <a:pt x="0" y="7"/>
                      <a:pt x="0" y="7"/>
                      <a:pt x="0" y="7"/>
                    </a:cubicBezTo>
                    <a:cubicBezTo>
                      <a:pt x="0" y="7"/>
                      <a:pt x="0" y="7"/>
                      <a:pt x="0" y="7"/>
                    </a:cubicBezTo>
                    <a:cubicBezTo>
                      <a:pt x="0" y="7"/>
                      <a:pt x="1" y="7"/>
                      <a:pt x="1" y="7"/>
                    </a:cubicBezTo>
                    <a:cubicBezTo>
                      <a:pt x="1" y="7"/>
                      <a:pt x="0"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8"/>
                    </a:cubicBezTo>
                    <a:cubicBezTo>
                      <a:pt x="1" y="8"/>
                      <a:pt x="1" y="8"/>
                      <a:pt x="1" y="8"/>
                    </a:cubicBezTo>
                    <a:cubicBezTo>
                      <a:pt x="1" y="7"/>
                      <a:pt x="1" y="8"/>
                      <a:pt x="1" y="7"/>
                    </a:cubicBezTo>
                    <a:cubicBezTo>
                      <a:pt x="1" y="8"/>
                      <a:pt x="1" y="8"/>
                      <a:pt x="1" y="8"/>
                    </a:cubicBezTo>
                    <a:cubicBezTo>
                      <a:pt x="1" y="8"/>
                      <a:pt x="1" y="8"/>
                      <a:pt x="1" y="8"/>
                    </a:cubicBezTo>
                    <a:cubicBezTo>
                      <a:pt x="1" y="8"/>
                      <a:pt x="1" y="8"/>
                      <a:pt x="1" y="8"/>
                    </a:cubicBezTo>
                    <a:cubicBezTo>
                      <a:pt x="0" y="7"/>
                      <a:pt x="0" y="7"/>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lose/>
                    <a:moveTo>
                      <a:pt x="5" y="2"/>
                    </a:moveTo>
                    <a:cubicBezTo>
                      <a:pt x="5" y="2"/>
                      <a:pt x="5" y="2"/>
                      <a:pt x="5" y="2"/>
                    </a:cubicBezTo>
                    <a:cubicBezTo>
                      <a:pt x="5" y="2"/>
                      <a:pt x="5" y="2"/>
                      <a:pt x="5" y="2"/>
                    </a:cubicBezTo>
                    <a:cubicBezTo>
                      <a:pt x="5" y="3"/>
                      <a:pt x="5" y="3"/>
                      <a:pt x="5"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5" y="3"/>
                    </a:cubicBezTo>
                    <a:cubicBezTo>
                      <a:pt x="5" y="3"/>
                      <a:pt x="5" y="3"/>
                      <a:pt x="5" y="3"/>
                    </a:cubicBezTo>
                    <a:cubicBezTo>
                      <a:pt x="5" y="3"/>
                      <a:pt x="5" y="3"/>
                      <a:pt x="5" y="2"/>
                    </a:cubicBezTo>
                    <a:close/>
                    <a:moveTo>
                      <a:pt x="11" y="4"/>
                    </a:move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3"/>
                      <a:pt x="11" y="3"/>
                      <a:pt x="11" y="4"/>
                    </a:cubicBezTo>
                    <a:cubicBezTo>
                      <a:pt x="11" y="4"/>
                      <a:pt x="11" y="4"/>
                      <a:pt x="11" y="4"/>
                    </a:cubicBezTo>
                    <a:cubicBezTo>
                      <a:pt x="11" y="4"/>
                      <a:pt x="11" y="4"/>
                      <a:pt x="11" y="4"/>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4"/>
                      <a:pt x="11" y="4"/>
                      <a:pt x="11" y="4"/>
                    </a:cubicBezTo>
                    <a:cubicBezTo>
                      <a:pt x="11" y="4"/>
                      <a:pt x="11" y="4"/>
                      <a:pt x="11" y="4"/>
                    </a:cubicBezTo>
                    <a:close/>
                    <a:moveTo>
                      <a:pt x="3" y="11"/>
                    </a:move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0"/>
                      <a:pt x="3" y="10"/>
                      <a:pt x="3" y="10"/>
                    </a:cubicBezTo>
                    <a:cubicBezTo>
                      <a:pt x="3" y="11"/>
                      <a:pt x="3" y="11"/>
                      <a:pt x="3" y="11"/>
                    </a:cubicBezTo>
                    <a:cubicBezTo>
                      <a:pt x="3" y="11"/>
                      <a:pt x="3" y="11"/>
                      <a:pt x="3" y="11"/>
                    </a:cubicBezTo>
                    <a:close/>
                    <a:moveTo>
                      <a:pt x="1" y="0"/>
                    </a:moveTo>
                    <a:cubicBezTo>
                      <a:pt x="2" y="0"/>
                      <a:pt x="2" y="0"/>
                      <a:pt x="2" y="0"/>
                    </a:cubicBezTo>
                    <a:cubicBezTo>
                      <a:pt x="2" y="0"/>
                      <a:pt x="2" y="0"/>
                      <a:pt x="2" y="0"/>
                    </a:cubicBezTo>
                    <a:cubicBezTo>
                      <a:pt x="2" y="0"/>
                      <a:pt x="2" y="0"/>
                      <a:pt x="1" y="0"/>
                    </a:cubicBezTo>
                    <a:cubicBezTo>
                      <a:pt x="1" y="0"/>
                      <a:pt x="1" y="0"/>
                      <a:pt x="1" y="0"/>
                    </a:cubicBezTo>
                    <a:cubicBezTo>
                      <a:pt x="1"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1"/>
                    </a:cubicBezTo>
                    <a:cubicBezTo>
                      <a:pt x="2" y="0"/>
                      <a:pt x="2" y="1"/>
                      <a:pt x="2" y="1"/>
                    </a:cubicBezTo>
                    <a:cubicBezTo>
                      <a:pt x="2" y="0"/>
                      <a:pt x="2" y="0"/>
                      <a:pt x="2" y="0"/>
                    </a:cubicBezTo>
                    <a:cubicBezTo>
                      <a:pt x="2" y="0"/>
                      <a:pt x="2" y="0"/>
                      <a:pt x="2" y="0"/>
                    </a:cubicBezTo>
                    <a:cubicBezTo>
                      <a:pt x="1" y="0"/>
                      <a:pt x="2" y="0"/>
                      <a:pt x="1" y="0"/>
                    </a:cubicBezTo>
                    <a:cubicBezTo>
                      <a:pt x="1" y="0"/>
                      <a:pt x="1" y="0"/>
                      <a:pt x="1" y="0"/>
                    </a:cubicBezTo>
                    <a:close/>
                    <a:moveTo>
                      <a:pt x="13" y="8"/>
                    </a:moveTo>
                    <a:cubicBezTo>
                      <a:pt x="12" y="8"/>
                      <a:pt x="12" y="8"/>
                      <a:pt x="12" y="9"/>
                    </a:cubicBezTo>
                    <a:cubicBezTo>
                      <a:pt x="12" y="9"/>
                      <a:pt x="12" y="9"/>
                      <a:pt x="12" y="9"/>
                    </a:cubicBezTo>
                    <a:cubicBezTo>
                      <a:pt x="12" y="9"/>
                      <a:pt x="12" y="9"/>
                      <a:pt x="12" y="9"/>
                    </a:cubicBezTo>
                    <a:cubicBezTo>
                      <a:pt x="12" y="9"/>
                      <a:pt x="12" y="9"/>
                      <a:pt x="12" y="9"/>
                    </a:cubicBezTo>
                    <a:cubicBezTo>
                      <a:pt x="12" y="9"/>
                      <a:pt x="12" y="9"/>
                      <a:pt x="12" y="8"/>
                    </a:cubicBezTo>
                    <a:cubicBezTo>
                      <a:pt x="12" y="8"/>
                      <a:pt x="12" y="8"/>
                      <a:pt x="12" y="8"/>
                    </a:cubicBezTo>
                    <a:cubicBezTo>
                      <a:pt x="12" y="8"/>
                      <a:pt x="12" y="8"/>
                      <a:pt x="12" y="8"/>
                    </a:cubicBezTo>
                    <a:cubicBezTo>
                      <a:pt x="12" y="8"/>
                      <a:pt x="12" y="8"/>
                      <a:pt x="12" y="8"/>
                    </a:cubicBezTo>
                    <a:cubicBezTo>
                      <a:pt x="12" y="8"/>
                      <a:pt x="13" y="8"/>
                      <a:pt x="13" y="8"/>
                    </a:cubicBezTo>
                    <a:cubicBezTo>
                      <a:pt x="13" y="8"/>
                      <a:pt x="13" y="8"/>
                      <a:pt x="13" y="8"/>
                    </a:cubicBezTo>
                    <a:close/>
                    <a:moveTo>
                      <a:pt x="12" y="11"/>
                    </a:moveTo>
                    <a:cubicBezTo>
                      <a:pt x="12" y="11"/>
                      <a:pt x="12" y="11"/>
                      <a:pt x="12" y="11"/>
                    </a:cubicBezTo>
                    <a:cubicBezTo>
                      <a:pt x="12" y="11"/>
                      <a:pt x="11" y="11"/>
                      <a:pt x="11" y="11"/>
                    </a:cubicBezTo>
                    <a:cubicBezTo>
                      <a:pt x="11" y="11"/>
                      <a:pt x="11" y="11"/>
                      <a:pt x="11" y="11"/>
                    </a:cubicBezTo>
                    <a:cubicBezTo>
                      <a:pt x="11" y="11"/>
                      <a:pt x="11" y="11"/>
                      <a:pt x="11" y="11"/>
                    </a:cubicBezTo>
                    <a:cubicBezTo>
                      <a:pt x="11" y="10"/>
                      <a:pt x="11" y="10"/>
                      <a:pt x="11" y="10"/>
                    </a:cubicBezTo>
                    <a:cubicBezTo>
                      <a:pt x="11" y="10"/>
                      <a:pt x="11" y="10"/>
                      <a:pt x="11" y="10"/>
                    </a:cubicBezTo>
                    <a:cubicBezTo>
                      <a:pt x="11" y="10"/>
                      <a:pt x="11" y="10"/>
                      <a:pt x="11" y="10"/>
                    </a:cubicBezTo>
                    <a:cubicBezTo>
                      <a:pt x="12" y="10"/>
                      <a:pt x="12" y="10"/>
                      <a:pt x="12" y="10"/>
                    </a:cubicBezTo>
                    <a:cubicBezTo>
                      <a:pt x="12" y="10"/>
                      <a:pt x="12" y="10"/>
                      <a:pt x="12" y="10"/>
                    </a:cubicBezTo>
                    <a:cubicBezTo>
                      <a:pt x="12" y="10"/>
                      <a:pt x="11" y="10"/>
                      <a:pt x="11" y="10"/>
                    </a:cubicBezTo>
                    <a:cubicBezTo>
                      <a:pt x="11" y="10"/>
                      <a:pt x="11" y="10"/>
                      <a:pt x="12" y="10"/>
                    </a:cubicBezTo>
                    <a:cubicBezTo>
                      <a:pt x="12" y="10"/>
                      <a:pt x="12" y="10"/>
                      <a:pt x="12" y="11"/>
                    </a:cubicBezTo>
                    <a:cubicBezTo>
                      <a:pt x="12" y="11"/>
                      <a:pt x="12" y="11"/>
                      <a:pt x="12" y="11"/>
                    </a:cubicBezTo>
                    <a:close/>
                    <a:moveTo>
                      <a:pt x="4" y="4"/>
                    </a:moveTo>
                    <a:cubicBezTo>
                      <a:pt x="4" y="3"/>
                      <a:pt x="4" y="3"/>
                      <a:pt x="4" y="3"/>
                    </a:cubicBezTo>
                    <a:cubicBezTo>
                      <a:pt x="4" y="3"/>
                      <a:pt x="4" y="3"/>
                      <a:pt x="4" y="3"/>
                    </a:cubicBezTo>
                    <a:cubicBezTo>
                      <a:pt x="5" y="3"/>
                      <a:pt x="5" y="3"/>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4" y="4"/>
                      <a:pt x="4" y="4"/>
                    </a:cubicBezTo>
                    <a:cubicBezTo>
                      <a:pt x="4" y="4"/>
                      <a:pt x="4" y="4"/>
                      <a:pt x="4" y="4"/>
                    </a:cubicBezTo>
                    <a:cubicBezTo>
                      <a:pt x="4" y="4"/>
                      <a:pt x="4" y="4"/>
                      <a:pt x="4" y="4"/>
                    </a:cubicBezTo>
                    <a:close/>
                    <a:moveTo>
                      <a:pt x="12" y="15"/>
                    </a:moveTo>
                    <a:cubicBezTo>
                      <a:pt x="12" y="15"/>
                      <a:pt x="12" y="15"/>
                      <a:pt x="12" y="15"/>
                    </a:cubicBezTo>
                    <a:cubicBezTo>
                      <a:pt x="12" y="15"/>
                      <a:pt x="11" y="15"/>
                      <a:pt x="12" y="15"/>
                    </a:cubicBezTo>
                    <a:cubicBezTo>
                      <a:pt x="12"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2" y="15"/>
                      <a:pt x="12" y="15"/>
                    </a:cubicBezTo>
                    <a:cubicBezTo>
                      <a:pt x="12" y="15"/>
                      <a:pt x="12" y="15"/>
                      <a:pt x="12" y="15"/>
                    </a:cubicBezTo>
                    <a:cubicBezTo>
                      <a:pt x="12" y="15"/>
                      <a:pt x="12" y="15"/>
                      <a:pt x="12" y="15"/>
                    </a:cubicBezTo>
                    <a:cubicBezTo>
                      <a:pt x="12" y="15"/>
                      <a:pt x="12" y="15"/>
                      <a:pt x="12" y="15"/>
                    </a:cubicBezTo>
                    <a:close/>
                    <a:moveTo>
                      <a:pt x="7" y="3"/>
                    </a:moveTo>
                    <a:cubicBezTo>
                      <a:pt x="7" y="3"/>
                      <a:pt x="7" y="3"/>
                      <a:pt x="7" y="3"/>
                    </a:cubicBezTo>
                    <a:cubicBezTo>
                      <a:pt x="7" y="3"/>
                      <a:pt x="7" y="3"/>
                      <a:pt x="7" y="3"/>
                    </a:cubicBezTo>
                    <a:cubicBezTo>
                      <a:pt x="7" y="3"/>
                      <a:pt x="7" y="3"/>
                      <a:pt x="7"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4"/>
                      <a:pt x="9" y="4"/>
                      <a:pt x="9" y="4"/>
                    </a:cubicBezTo>
                    <a:cubicBezTo>
                      <a:pt x="9" y="4"/>
                      <a:pt x="9" y="4"/>
                      <a:pt x="9" y="4"/>
                    </a:cubicBezTo>
                    <a:cubicBezTo>
                      <a:pt x="9" y="4"/>
                      <a:pt x="9" y="4"/>
                      <a:pt x="9" y="4"/>
                    </a:cubicBezTo>
                    <a:cubicBezTo>
                      <a:pt x="9" y="4"/>
                      <a:pt x="9"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8" y="4"/>
                    </a:cubicBezTo>
                    <a:cubicBezTo>
                      <a:pt x="8" y="4"/>
                      <a:pt x="8" y="4"/>
                      <a:pt x="8" y="3"/>
                    </a:cubicBezTo>
                    <a:cubicBezTo>
                      <a:pt x="8" y="3"/>
                      <a:pt x="8" y="3"/>
                      <a:pt x="8" y="3"/>
                    </a:cubicBezTo>
                    <a:cubicBezTo>
                      <a:pt x="8" y="3"/>
                      <a:pt x="8" y="3"/>
                      <a:pt x="8" y="3"/>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lose/>
                    <a:moveTo>
                      <a:pt x="11" y="4"/>
                    </a:moveTo>
                    <a:cubicBezTo>
                      <a:pt x="11" y="4"/>
                      <a:pt x="11" y="4"/>
                      <a:pt x="11" y="4"/>
                    </a:cubicBezTo>
                    <a:cubicBezTo>
                      <a:pt x="11" y="4"/>
                      <a:pt x="11" y="4"/>
                      <a:pt x="11" y="4"/>
                    </a:cubicBezTo>
                    <a:cubicBezTo>
                      <a:pt x="12" y="4"/>
                      <a:pt x="12" y="4"/>
                      <a:pt x="12" y="4"/>
                    </a:cubicBezTo>
                    <a:cubicBezTo>
                      <a:pt x="12" y="4"/>
                      <a:pt x="12" y="4"/>
                      <a:pt x="12" y="4"/>
                    </a:cubicBezTo>
                    <a:cubicBezTo>
                      <a:pt x="11" y="4"/>
                      <a:pt x="11" y="4"/>
                      <a:pt x="11" y="4"/>
                    </a:cubicBezTo>
                    <a:cubicBezTo>
                      <a:pt x="11" y="4"/>
                      <a:pt x="11" y="4"/>
                      <a:pt x="11" y="4"/>
                    </a:cubicBezTo>
                    <a:close/>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moveTo>
                      <a:pt x="5" y="7"/>
                    </a:moveTo>
                    <a:cubicBezTo>
                      <a:pt x="5" y="7"/>
                      <a:pt x="5" y="7"/>
                      <a:pt x="5" y="7"/>
                    </a:cubicBezTo>
                    <a:cubicBezTo>
                      <a:pt x="5" y="7"/>
                      <a:pt x="5" y="7"/>
                      <a:pt x="5" y="7"/>
                    </a:cubicBezTo>
                    <a:cubicBezTo>
                      <a:pt x="5" y="7"/>
                      <a:pt x="5" y="7"/>
                      <a:pt x="5" y="7"/>
                    </a:cubicBezTo>
                    <a:cubicBezTo>
                      <a:pt x="4" y="6"/>
                      <a:pt x="4" y="6"/>
                      <a:pt x="4" y="6"/>
                    </a:cubicBezTo>
                    <a:cubicBezTo>
                      <a:pt x="5" y="6"/>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lose/>
                    <a:moveTo>
                      <a:pt x="4" y="6"/>
                    </a:move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lose/>
                    <a:moveTo>
                      <a:pt x="11" y="3"/>
                    </a:moveTo>
                    <a:cubicBezTo>
                      <a:pt x="11" y="3"/>
                      <a:pt x="11" y="3"/>
                      <a:pt x="11" y="3"/>
                    </a:cubicBezTo>
                    <a:cubicBezTo>
                      <a:pt x="11" y="3"/>
                      <a:pt x="11" y="4"/>
                      <a:pt x="12" y="4"/>
                    </a:cubicBezTo>
                    <a:cubicBezTo>
                      <a:pt x="12" y="4"/>
                      <a:pt x="12" y="4"/>
                      <a:pt x="12" y="4"/>
                    </a:cubicBezTo>
                    <a:cubicBezTo>
                      <a:pt x="12" y="3"/>
                      <a:pt x="12" y="3"/>
                      <a:pt x="12" y="3"/>
                    </a:cubicBezTo>
                    <a:cubicBezTo>
                      <a:pt x="12" y="3"/>
                      <a:pt x="12" y="3"/>
                      <a:pt x="12" y="3"/>
                    </a:cubicBezTo>
                    <a:cubicBezTo>
                      <a:pt x="12" y="3"/>
                      <a:pt x="12" y="3"/>
                      <a:pt x="12" y="4"/>
                    </a:cubicBezTo>
                    <a:cubicBezTo>
                      <a:pt x="12" y="4"/>
                      <a:pt x="12" y="4"/>
                      <a:pt x="12" y="4"/>
                    </a:cubicBezTo>
                    <a:cubicBezTo>
                      <a:pt x="12" y="4"/>
                      <a:pt x="12" y="4"/>
                      <a:pt x="12" y="4"/>
                    </a:cubicBezTo>
                    <a:cubicBezTo>
                      <a:pt x="12" y="4"/>
                      <a:pt x="12" y="3"/>
                      <a:pt x="12" y="3"/>
                    </a:cubicBezTo>
                    <a:cubicBezTo>
                      <a:pt x="12" y="3"/>
                      <a:pt x="12" y="4"/>
                      <a:pt x="12" y="4"/>
                    </a:cubicBezTo>
                    <a:cubicBezTo>
                      <a:pt x="12" y="4"/>
                      <a:pt x="12" y="4"/>
                      <a:pt x="12" y="4"/>
                    </a:cubicBezTo>
                    <a:cubicBezTo>
                      <a:pt x="12" y="4"/>
                      <a:pt x="11" y="4"/>
                      <a:pt x="11" y="3"/>
                    </a:cubicBezTo>
                    <a:cubicBezTo>
                      <a:pt x="11" y="3"/>
                      <a:pt x="11" y="3"/>
                      <a:pt x="11" y="3"/>
                    </a:cubicBezTo>
                    <a:cubicBezTo>
                      <a:pt x="11" y="3"/>
                      <a:pt x="11" y="3"/>
                      <a:pt x="11" y="3"/>
                    </a:cubicBezTo>
                    <a:close/>
                    <a:moveTo>
                      <a:pt x="11" y="12"/>
                    </a:move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1"/>
                    </a:cubicBezTo>
                    <a:cubicBezTo>
                      <a:pt x="11" y="11"/>
                      <a:pt x="11" y="11"/>
                      <a:pt x="11" y="11"/>
                    </a:cubicBezTo>
                    <a:cubicBezTo>
                      <a:pt x="11" y="11"/>
                      <a:pt x="11" y="12"/>
                      <a:pt x="11" y="12"/>
                    </a:cubicBezTo>
                    <a:close/>
                    <a:moveTo>
                      <a:pt x="6" y="9"/>
                    </a:move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lose/>
                    <a:moveTo>
                      <a:pt x="12" y="4"/>
                    </a:move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lose/>
                    <a:moveTo>
                      <a:pt x="10" y="2"/>
                    </a:moveTo>
                    <a:cubicBezTo>
                      <a:pt x="10" y="2"/>
                      <a:pt x="10" y="2"/>
                      <a:pt x="10" y="2"/>
                    </a:cubicBezTo>
                    <a:cubicBezTo>
                      <a:pt x="10" y="2"/>
                      <a:pt x="10" y="2"/>
                      <a:pt x="10" y="2"/>
                    </a:cubicBezTo>
                    <a:cubicBezTo>
                      <a:pt x="10" y="2"/>
                      <a:pt x="10" y="2"/>
                      <a:pt x="10" y="3"/>
                    </a:cubicBezTo>
                    <a:cubicBezTo>
                      <a:pt x="10" y="3"/>
                      <a:pt x="10" y="3"/>
                      <a:pt x="10" y="3"/>
                    </a:cubicBezTo>
                    <a:cubicBezTo>
                      <a:pt x="10" y="3"/>
                      <a:pt x="10" y="3"/>
                      <a:pt x="10" y="3"/>
                    </a:cubicBezTo>
                    <a:cubicBezTo>
                      <a:pt x="10" y="3"/>
                      <a:pt x="10" y="3"/>
                      <a:pt x="10" y="3"/>
                    </a:cubicBezTo>
                    <a:cubicBezTo>
                      <a:pt x="10" y="3"/>
                      <a:pt x="10" y="2"/>
                      <a:pt x="10" y="2"/>
                    </a:cubicBezTo>
                    <a:close/>
                    <a:moveTo>
                      <a:pt x="20" y="10"/>
                    </a:moveTo>
                    <a:cubicBezTo>
                      <a:pt x="20" y="10"/>
                      <a:pt x="20" y="10"/>
                      <a:pt x="20" y="10"/>
                    </a:cubicBezTo>
                    <a:cubicBezTo>
                      <a:pt x="20" y="10"/>
                      <a:pt x="20" y="10"/>
                      <a:pt x="20" y="10"/>
                    </a:cubicBezTo>
                    <a:cubicBezTo>
                      <a:pt x="21" y="10"/>
                      <a:pt x="20" y="10"/>
                      <a:pt x="20" y="10"/>
                    </a:cubicBezTo>
                    <a:cubicBezTo>
                      <a:pt x="21"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lose/>
                    <a:moveTo>
                      <a:pt x="1" y="10"/>
                    </a:moveTo>
                    <a:cubicBezTo>
                      <a:pt x="1" y="10"/>
                      <a:pt x="1" y="10"/>
                      <a:pt x="1" y="10"/>
                    </a:cubicBezTo>
                    <a:cubicBezTo>
                      <a:pt x="1" y="10"/>
                      <a:pt x="1" y="10"/>
                      <a:pt x="1" y="10"/>
                    </a:cubicBezTo>
                    <a:cubicBezTo>
                      <a:pt x="1" y="10"/>
                      <a:pt x="1" y="10"/>
                      <a:pt x="1" y="9"/>
                    </a:cubicBezTo>
                    <a:cubicBezTo>
                      <a:pt x="1" y="9"/>
                      <a:pt x="1" y="9"/>
                      <a:pt x="1" y="9"/>
                    </a:cubicBezTo>
                    <a:cubicBezTo>
                      <a:pt x="1" y="9"/>
                      <a:pt x="1" y="9"/>
                      <a:pt x="1" y="10"/>
                    </a:cubicBezTo>
                    <a:cubicBezTo>
                      <a:pt x="1" y="10"/>
                      <a:pt x="1" y="10"/>
                      <a:pt x="1" y="10"/>
                    </a:cubicBezTo>
                    <a:close/>
                    <a:moveTo>
                      <a:pt x="12" y="4"/>
                    </a:move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lose/>
                    <a:moveTo>
                      <a:pt x="3" y="2"/>
                    </a:moveTo>
                    <a:cubicBezTo>
                      <a:pt x="3" y="2"/>
                      <a:pt x="3" y="2"/>
                      <a:pt x="3" y="2"/>
                    </a:cubicBezTo>
                    <a:cubicBezTo>
                      <a:pt x="3" y="2"/>
                      <a:pt x="3" y="2"/>
                      <a:pt x="3" y="2"/>
                    </a:cubicBezTo>
                    <a:close/>
                    <a:moveTo>
                      <a:pt x="23" y="6"/>
                    </a:move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lose/>
                    <a:moveTo>
                      <a:pt x="3" y="1"/>
                    </a:move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lose/>
                    <a:moveTo>
                      <a:pt x="6" y="1"/>
                    </a:moveTo>
                    <a:cubicBezTo>
                      <a:pt x="6" y="1"/>
                      <a:pt x="6" y="1"/>
                      <a:pt x="6" y="1"/>
                    </a:cubicBezTo>
                    <a:cubicBezTo>
                      <a:pt x="6"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lose/>
                    <a:moveTo>
                      <a:pt x="19" y="12"/>
                    </a:moveTo>
                    <a:cubicBezTo>
                      <a:pt x="19" y="13"/>
                      <a:pt x="19" y="13"/>
                      <a:pt x="19" y="13"/>
                    </a:cubicBezTo>
                    <a:cubicBezTo>
                      <a:pt x="19" y="13"/>
                      <a:pt x="19" y="13"/>
                      <a:pt x="19" y="13"/>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lose/>
                    <a:moveTo>
                      <a:pt x="6" y="7"/>
                    </a:moveTo>
                    <a:cubicBezTo>
                      <a:pt x="6" y="7"/>
                      <a:pt x="6" y="7"/>
                      <a:pt x="6" y="7"/>
                    </a:cubicBezTo>
                    <a:cubicBezTo>
                      <a:pt x="6" y="7"/>
                      <a:pt x="6" y="7"/>
                      <a:pt x="6" y="6"/>
                    </a:cubicBezTo>
                    <a:cubicBezTo>
                      <a:pt x="6" y="6"/>
                      <a:pt x="6" y="6"/>
                      <a:pt x="6" y="6"/>
                    </a:cubicBezTo>
                    <a:cubicBezTo>
                      <a:pt x="6" y="6"/>
                      <a:pt x="6" y="6"/>
                      <a:pt x="6" y="6"/>
                    </a:cubicBezTo>
                    <a:cubicBezTo>
                      <a:pt x="6" y="7"/>
                      <a:pt x="6" y="6"/>
                      <a:pt x="6" y="6"/>
                    </a:cubicBezTo>
                    <a:cubicBezTo>
                      <a:pt x="6" y="6"/>
                      <a:pt x="6" y="7"/>
                      <a:pt x="6" y="7"/>
                    </a:cubicBezTo>
                    <a:close/>
                    <a:moveTo>
                      <a:pt x="3" y="1"/>
                    </a:moveTo>
                    <a:cubicBezTo>
                      <a:pt x="3" y="1"/>
                      <a:pt x="3" y="1"/>
                      <a:pt x="3" y="1"/>
                    </a:cubicBezTo>
                    <a:cubicBezTo>
                      <a:pt x="3" y="1"/>
                      <a:pt x="3" y="1"/>
                      <a:pt x="3" y="1"/>
                    </a:cubicBezTo>
                    <a:cubicBezTo>
                      <a:pt x="4" y="1"/>
                      <a:pt x="4" y="1"/>
                      <a:pt x="4" y="1"/>
                    </a:cubicBezTo>
                    <a:cubicBezTo>
                      <a:pt x="4" y="1"/>
                      <a:pt x="4" y="1"/>
                      <a:pt x="4" y="1"/>
                    </a:cubicBezTo>
                    <a:cubicBezTo>
                      <a:pt x="4" y="1"/>
                      <a:pt x="4" y="1"/>
                      <a:pt x="4" y="1"/>
                    </a:cubicBezTo>
                    <a:cubicBezTo>
                      <a:pt x="3" y="1"/>
                      <a:pt x="3" y="1"/>
                      <a:pt x="3" y="2"/>
                    </a:cubicBezTo>
                    <a:cubicBezTo>
                      <a:pt x="3" y="2"/>
                      <a:pt x="3" y="2"/>
                      <a:pt x="3" y="2"/>
                    </a:cubicBezTo>
                    <a:cubicBezTo>
                      <a:pt x="3" y="2"/>
                      <a:pt x="3" y="2"/>
                      <a:pt x="3" y="1"/>
                    </a:cubicBezTo>
                    <a:close/>
                    <a:moveTo>
                      <a:pt x="20" y="11"/>
                    </a:move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lose/>
                    <a:moveTo>
                      <a:pt x="10" y="4"/>
                    </a:moveTo>
                    <a:cubicBezTo>
                      <a:pt x="10" y="4"/>
                      <a:pt x="10"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lose/>
                    <a:moveTo>
                      <a:pt x="1" y="10"/>
                    </a:move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lose/>
                    <a:moveTo>
                      <a:pt x="12" y="8"/>
                    </a:moveTo>
                    <a:cubicBezTo>
                      <a:pt x="12" y="8"/>
                      <a:pt x="12" y="8"/>
                      <a:pt x="12" y="9"/>
                    </a:cubicBezTo>
                    <a:cubicBezTo>
                      <a:pt x="12" y="9"/>
                      <a:pt x="12" y="9"/>
                      <a:pt x="12" y="9"/>
                    </a:cubicBezTo>
                    <a:cubicBezTo>
                      <a:pt x="12" y="9"/>
                      <a:pt x="12" y="8"/>
                      <a:pt x="12" y="8"/>
                    </a:cubicBezTo>
                    <a:cubicBezTo>
                      <a:pt x="12" y="8"/>
                      <a:pt x="12" y="8"/>
                      <a:pt x="12" y="8"/>
                    </a:cubicBezTo>
                    <a:close/>
                    <a:moveTo>
                      <a:pt x="7" y="4"/>
                    </a:moveTo>
                    <a:cubicBezTo>
                      <a:pt x="7" y="4"/>
                      <a:pt x="7" y="4"/>
                      <a:pt x="7" y="4"/>
                    </a:cubicBezTo>
                    <a:cubicBezTo>
                      <a:pt x="7" y="4"/>
                      <a:pt x="7" y="4"/>
                      <a:pt x="7" y="4"/>
                    </a:cubicBezTo>
                    <a:cubicBezTo>
                      <a:pt x="7" y="4"/>
                      <a:pt x="7" y="4"/>
                      <a:pt x="7" y="4"/>
                    </a:cubicBezTo>
                    <a:cubicBezTo>
                      <a:pt x="7" y="4"/>
                      <a:pt x="7" y="4"/>
                      <a:pt x="7" y="4"/>
                    </a:cubicBezTo>
                    <a:close/>
                    <a:moveTo>
                      <a:pt x="21" y="11"/>
                    </a:move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lose/>
                    <a:moveTo>
                      <a:pt x="12" y="4"/>
                    </a:moveTo>
                    <a:cubicBezTo>
                      <a:pt x="11" y="4"/>
                      <a:pt x="11" y="4"/>
                      <a:pt x="11" y="4"/>
                    </a:cubicBezTo>
                    <a:cubicBezTo>
                      <a:pt x="11" y="4"/>
                      <a:pt x="11" y="4"/>
                      <a:pt x="12" y="4"/>
                    </a:cubicBezTo>
                    <a:cubicBezTo>
                      <a:pt x="12" y="4"/>
                      <a:pt x="12" y="4"/>
                      <a:pt x="12" y="4"/>
                    </a:cubicBezTo>
                    <a:cubicBezTo>
                      <a:pt x="12" y="4"/>
                      <a:pt x="12" y="4"/>
                      <a:pt x="12" y="4"/>
                    </a:cubicBezTo>
                    <a:close/>
                    <a:moveTo>
                      <a:pt x="12" y="9"/>
                    </a:move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lose/>
                    <a:moveTo>
                      <a:pt x="4" y="5"/>
                    </a:moveTo>
                    <a:cubicBezTo>
                      <a:pt x="4" y="5"/>
                      <a:pt x="4" y="5"/>
                      <a:pt x="4" y="5"/>
                    </a:cubicBezTo>
                    <a:cubicBezTo>
                      <a:pt x="4" y="5"/>
                      <a:pt x="4" y="5"/>
                      <a:pt x="4" y="5"/>
                    </a:cubicBezTo>
                    <a:cubicBezTo>
                      <a:pt x="4" y="5"/>
                      <a:pt x="4" y="5"/>
                      <a:pt x="5" y="5"/>
                    </a:cubicBezTo>
                    <a:cubicBezTo>
                      <a:pt x="5" y="5"/>
                      <a:pt x="5" y="5"/>
                      <a:pt x="5" y="5"/>
                    </a:cubicBezTo>
                    <a:cubicBezTo>
                      <a:pt x="4" y="5"/>
                      <a:pt x="4" y="5"/>
                      <a:pt x="4" y="5"/>
                    </a:cubicBezTo>
                    <a:close/>
                    <a:moveTo>
                      <a:pt x="17" y="13"/>
                    </a:moveTo>
                    <a:cubicBezTo>
                      <a:pt x="17" y="13"/>
                      <a:pt x="17" y="13"/>
                      <a:pt x="17" y="13"/>
                    </a:cubicBezTo>
                    <a:cubicBezTo>
                      <a:pt x="17" y="13"/>
                      <a:pt x="17" y="13"/>
                      <a:pt x="17" y="13"/>
                    </a:cubicBezTo>
                    <a:cubicBezTo>
                      <a:pt x="17" y="13"/>
                      <a:pt x="17" y="13"/>
                      <a:pt x="17" y="13"/>
                    </a:cubicBezTo>
                    <a:cubicBezTo>
                      <a:pt x="17" y="13"/>
                      <a:pt x="17" y="13"/>
                      <a:pt x="17" y="13"/>
                    </a:cubicBezTo>
                    <a:close/>
                    <a:moveTo>
                      <a:pt x="17" y="13"/>
                    </a:moveTo>
                    <a:cubicBezTo>
                      <a:pt x="17" y="13"/>
                      <a:pt x="17" y="13"/>
                      <a:pt x="18" y="12"/>
                    </a:cubicBezTo>
                    <a:cubicBezTo>
                      <a:pt x="18" y="13"/>
                      <a:pt x="18" y="13"/>
                      <a:pt x="17" y="13"/>
                    </a:cubicBezTo>
                    <a:close/>
                    <a:moveTo>
                      <a:pt x="2" y="8"/>
                    </a:moveTo>
                    <a:cubicBezTo>
                      <a:pt x="2" y="8"/>
                      <a:pt x="2" y="8"/>
                      <a:pt x="2" y="8"/>
                    </a:cubicBezTo>
                    <a:cubicBezTo>
                      <a:pt x="2" y="8"/>
                      <a:pt x="2" y="8"/>
                      <a:pt x="2" y="8"/>
                    </a:cubicBezTo>
                    <a:cubicBezTo>
                      <a:pt x="2" y="8"/>
                      <a:pt x="2" y="8"/>
                      <a:pt x="2" y="8"/>
                    </a:cubicBezTo>
                    <a:cubicBezTo>
                      <a:pt x="2" y="8"/>
                      <a:pt x="2" y="9"/>
                      <a:pt x="2" y="9"/>
                    </a:cubicBezTo>
                    <a:cubicBezTo>
                      <a:pt x="2" y="9"/>
                      <a:pt x="2" y="8"/>
                      <a:pt x="2" y="8"/>
                    </a:cubicBezTo>
                    <a:cubicBezTo>
                      <a:pt x="2" y="8"/>
                      <a:pt x="2" y="8"/>
                      <a:pt x="2" y="8"/>
                    </a:cubicBezTo>
                    <a:close/>
                    <a:moveTo>
                      <a:pt x="6" y="13"/>
                    </a:moveTo>
                    <a:cubicBezTo>
                      <a:pt x="6" y="13"/>
                      <a:pt x="6" y="13"/>
                      <a:pt x="6" y="13"/>
                    </a:cubicBezTo>
                    <a:cubicBezTo>
                      <a:pt x="6" y="13"/>
                      <a:pt x="6" y="13"/>
                      <a:pt x="6" y="13"/>
                    </a:cubicBezTo>
                    <a:cubicBezTo>
                      <a:pt x="6" y="13"/>
                      <a:pt x="6" y="13"/>
                      <a:pt x="6" y="13"/>
                    </a:cubicBezTo>
                    <a:close/>
                    <a:moveTo>
                      <a:pt x="1" y="9"/>
                    </a:moveTo>
                    <a:cubicBezTo>
                      <a:pt x="1" y="9"/>
                      <a:pt x="1" y="9"/>
                      <a:pt x="1" y="9"/>
                    </a:cubicBezTo>
                    <a:cubicBezTo>
                      <a:pt x="1" y="9"/>
                      <a:pt x="1" y="9"/>
                      <a:pt x="1" y="9"/>
                    </a:cubicBezTo>
                    <a:cubicBezTo>
                      <a:pt x="1" y="9"/>
                      <a:pt x="1" y="9"/>
                      <a:pt x="1" y="9"/>
                    </a:cubicBezTo>
                    <a:cubicBezTo>
                      <a:pt x="1" y="9"/>
                      <a:pt x="1" y="9"/>
                      <a:pt x="1" y="9"/>
                    </a:cubicBezTo>
                    <a:close/>
                    <a:moveTo>
                      <a:pt x="9" y="4"/>
                    </a:moveTo>
                    <a:cubicBezTo>
                      <a:pt x="8" y="4"/>
                      <a:pt x="8" y="4"/>
                      <a:pt x="8" y="4"/>
                    </a:cubicBezTo>
                    <a:cubicBezTo>
                      <a:pt x="8" y="4"/>
                      <a:pt x="9" y="4"/>
                      <a:pt x="9" y="4"/>
                    </a:cubicBezTo>
                    <a:close/>
                    <a:moveTo>
                      <a:pt x="16" y="13"/>
                    </a:moveTo>
                    <a:cubicBezTo>
                      <a:pt x="16" y="13"/>
                      <a:pt x="16" y="13"/>
                      <a:pt x="16" y="13"/>
                    </a:cubicBezTo>
                    <a:cubicBezTo>
                      <a:pt x="16" y="12"/>
                      <a:pt x="16" y="12"/>
                      <a:pt x="16" y="12"/>
                    </a:cubicBezTo>
                    <a:cubicBezTo>
                      <a:pt x="16" y="12"/>
                      <a:pt x="16" y="12"/>
                      <a:pt x="16" y="12"/>
                    </a:cubicBezTo>
                    <a:cubicBezTo>
                      <a:pt x="16" y="12"/>
                      <a:pt x="16" y="13"/>
                      <a:pt x="16" y="13"/>
                    </a:cubicBezTo>
                    <a:close/>
                    <a:moveTo>
                      <a:pt x="18" y="12"/>
                    </a:move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lose/>
                    <a:moveTo>
                      <a:pt x="3" y="6"/>
                    </a:moveTo>
                    <a:cubicBezTo>
                      <a:pt x="3" y="6"/>
                      <a:pt x="3" y="6"/>
                      <a:pt x="3" y="6"/>
                    </a:cubicBezTo>
                    <a:cubicBezTo>
                      <a:pt x="3" y="6"/>
                      <a:pt x="3" y="6"/>
                      <a:pt x="3" y="6"/>
                    </a:cubicBezTo>
                    <a:cubicBezTo>
                      <a:pt x="3" y="6"/>
                      <a:pt x="3" y="6"/>
                      <a:pt x="3" y="6"/>
                    </a:cubicBezTo>
                    <a:cubicBezTo>
                      <a:pt x="3" y="6"/>
                      <a:pt x="3" y="6"/>
                      <a:pt x="3" y="6"/>
                    </a:cubicBezTo>
                    <a:close/>
                    <a:moveTo>
                      <a:pt x="6" y="6"/>
                    </a:moveTo>
                    <a:cubicBezTo>
                      <a:pt x="6" y="6"/>
                      <a:pt x="6" y="6"/>
                      <a:pt x="6" y="6"/>
                    </a:cubicBezTo>
                    <a:cubicBezTo>
                      <a:pt x="6" y="6"/>
                      <a:pt x="6" y="6"/>
                      <a:pt x="6" y="6"/>
                    </a:cubicBezTo>
                    <a:cubicBezTo>
                      <a:pt x="6" y="6"/>
                      <a:pt x="6" y="6"/>
                      <a:pt x="6" y="6"/>
                    </a:cubicBezTo>
                    <a:cubicBezTo>
                      <a:pt x="6" y="6"/>
                      <a:pt x="6" y="6"/>
                      <a:pt x="6" y="6"/>
                    </a:cubicBezTo>
                    <a:close/>
                    <a:moveTo>
                      <a:pt x="22" y="9"/>
                    </a:moveTo>
                    <a:cubicBezTo>
                      <a:pt x="22" y="9"/>
                      <a:pt x="22" y="9"/>
                      <a:pt x="22" y="9"/>
                    </a:cubicBezTo>
                    <a:cubicBezTo>
                      <a:pt x="22" y="9"/>
                      <a:pt x="22" y="9"/>
                      <a:pt x="22" y="9"/>
                    </a:cubicBezTo>
                    <a:close/>
                    <a:moveTo>
                      <a:pt x="20" y="10"/>
                    </a:move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lose/>
                    <a:moveTo>
                      <a:pt x="10" y="2"/>
                    </a:move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lose/>
                    <a:moveTo>
                      <a:pt x="18" y="10"/>
                    </a:moveTo>
                    <a:cubicBezTo>
                      <a:pt x="18" y="10"/>
                      <a:pt x="18" y="10"/>
                      <a:pt x="18" y="10"/>
                    </a:cubicBezTo>
                    <a:cubicBezTo>
                      <a:pt x="18" y="10"/>
                      <a:pt x="18" y="10"/>
                      <a:pt x="18" y="10"/>
                    </a:cubicBezTo>
                    <a:cubicBezTo>
                      <a:pt x="18" y="10"/>
                      <a:pt x="18" y="10"/>
                      <a:pt x="18" y="10"/>
                    </a:cubicBezTo>
                    <a:cubicBezTo>
                      <a:pt x="18" y="10"/>
                      <a:pt x="18" y="10"/>
                      <a:pt x="18" y="10"/>
                    </a:cubicBezTo>
                    <a:close/>
                    <a:moveTo>
                      <a:pt x="20" y="10"/>
                    </a:move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lose/>
                    <a:moveTo>
                      <a:pt x="23" y="8"/>
                    </a:moveTo>
                    <a:cubicBezTo>
                      <a:pt x="23" y="9"/>
                      <a:pt x="23" y="9"/>
                      <a:pt x="23" y="9"/>
                    </a:cubicBezTo>
                    <a:cubicBezTo>
                      <a:pt x="23" y="9"/>
                      <a:pt x="23" y="8"/>
                      <a:pt x="23" y="8"/>
                    </a:cubicBezTo>
                    <a:cubicBezTo>
                      <a:pt x="23" y="8"/>
                      <a:pt x="23" y="8"/>
                      <a:pt x="23" y="8"/>
                    </a:cubicBezTo>
                    <a:cubicBezTo>
                      <a:pt x="23" y="8"/>
                      <a:pt x="23" y="8"/>
                      <a:pt x="23" y="8"/>
                    </a:cubicBezTo>
                    <a:close/>
                    <a:moveTo>
                      <a:pt x="12" y="10"/>
                    </a:moveTo>
                    <a:cubicBezTo>
                      <a:pt x="12" y="10"/>
                      <a:pt x="12" y="10"/>
                      <a:pt x="12" y="10"/>
                    </a:cubicBezTo>
                    <a:cubicBezTo>
                      <a:pt x="12" y="10"/>
                      <a:pt x="12" y="10"/>
                      <a:pt x="12" y="10"/>
                    </a:cubicBezTo>
                    <a:cubicBezTo>
                      <a:pt x="12" y="10"/>
                      <a:pt x="12" y="10"/>
                      <a:pt x="12" y="10"/>
                    </a:cubicBezTo>
                    <a:cubicBezTo>
                      <a:pt x="12" y="10"/>
                      <a:pt x="12" y="10"/>
                      <a:pt x="12" y="10"/>
                    </a:cubicBezTo>
                    <a:close/>
                    <a:moveTo>
                      <a:pt x="6" y="5"/>
                    </a:moveTo>
                    <a:cubicBezTo>
                      <a:pt x="6" y="5"/>
                      <a:pt x="6" y="5"/>
                      <a:pt x="6" y="5"/>
                    </a:cubicBezTo>
                    <a:cubicBezTo>
                      <a:pt x="6" y="5"/>
                      <a:pt x="6" y="5"/>
                      <a:pt x="6" y="5"/>
                    </a:cubicBezTo>
                    <a:cubicBezTo>
                      <a:pt x="6" y="5"/>
                      <a:pt x="6" y="5"/>
                      <a:pt x="6" y="5"/>
                    </a:cubicBezTo>
                    <a:cubicBezTo>
                      <a:pt x="6" y="5"/>
                      <a:pt x="6" y="5"/>
                      <a:pt x="6" y="5"/>
                    </a:cubicBezTo>
                    <a:close/>
                    <a:moveTo>
                      <a:pt x="7" y="7"/>
                    </a:moveTo>
                    <a:cubicBezTo>
                      <a:pt x="7" y="7"/>
                      <a:pt x="7" y="7"/>
                      <a:pt x="7" y="7"/>
                    </a:cubicBezTo>
                    <a:cubicBezTo>
                      <a:pt x="7" y="7"/>
                      <a:pt x="7" y="7"/>
                      <a:pt x="7" y="7"/>
                    </a:cubicBezTo>
                    <a:cubicBezTo>
                      <a:pt x="7" y="7"/>
                      <a:pt x="7" y="7"/>
                      <a:pt x="7" y="7"/>
                    </a:cubicBezTo>
                    <a:cubicBezTo>
                      <a:pt x="7" y="7"/>
                      <a:pt x="7" y="7"/>
                      <a:pt x="7" y="7"/>
                    </a:cubicBezTo>
                    <a:close/>
                    <a:moveTo>
                      <a:pt x="6" y="13"/>
                    </a:moveTo>
                    <a:cubicBezTo>
                      <a:pt x="6" y="14"/>
                      <a:pt x="6" y="13"/>
                      <a:pt x="6" y="14"/>
                    </a:cubicBezTo>
                    <a:cubicBezTo>
                      <a:pt x="6" y="14"/>
                      <a:pt x="6" y="14"/>
                      <a:pt x="6" y="13"/>
                    </a:cubicBezTo>
                    <a:cubicBezTo>
                      <a:pt x="6" y="13"/>
                      <a:pt x="6" y="13"/>
                      <a:pt x="6" y="13"/>
                    </a:cubicBezTo>
                    <a:cubicBezTo>
                      <a:pt x="6" y="13"/>
                      <a:pt x="6" y="13"/>
                      <a:pt x="6" y="13"/>
                    </a:cubicBezTo>
                    <a:close/>
                    <a:moveTo>
                      <a:pt x="12" y="11"/>
                    </a:moveTo>
                    <a:cubicBezTo>
                      <a:pt x="12" y="11"/>
                      <a:pt x="12" y="11"/>
                      <a:pt x="12" y="11"/>
                    </a:cubicBezTo>
                    <a:cubicBezTo>
                      <a:pt x="12" y="11"/>
                      <a:pt x="12" y="11"/>
                      <a:pt x="12" y="11"/>
                    </a:cubicBezTo>
                    <a:cubicBezTo>
                      <a:pt x="12" y="11"/>
                      <a:pt x="12" y="11"/>
                      <a:pt x="12" y="11"/>
                    </a:cubicBezTo>
                    <a:cubicBezTo>
                      <a:pt x="12" y="11"/>
                      <a:pt x="12" y="11"/>
                      <a:pt x="12" y="11"/>
                    </a:cubicBezTo>
                    <a:close/>
                    <a:moveTo>
                      <a:pt x="13" y="14"/>
                    </a:moveTo>
                    <a:cubicBezTo>
                      <a:pt x="13" y="14"/>
                      <a:pt x="13" y="14"/>
                      <a:pt x="13" y="14"/>
                    </a:cubicBezTo>
                    <a:cubicBezTo>
                      <a:pt x="12" y="14"/>
                      <a:pt x="12" y="14"/>
                      <a:pt x="12" y="14"/>
                    </a:cubicBezTo>
                    <a:cubicBezTo>
                      <a:pt x="12" y="14"/>
                      <a:pt x="12" y="14"/>
                      <a:pt x="12" y="14"/>
                    </a:cubicBezTo>
                    <a:cubicBezTo>
                      <a:pt x="12" y="14"/>
                      <a:pt x="12" y="14"/>
                      <a:pt x="12" y="14"/>
                    </a:cubicBezTo>
                    <a:cubicBezTo>
                      <a:pt x="13" y="14"/>
                      <a:pt x="13" y="14"/>
                      <a:pt x="13" y="14"/>
                    </a:cubicBezTo>
                    <a:close/>
                    <a:moveTo>
                      <a:pt x="3" y="11"/>
                    </a:moveTo>
                    <a:cubicBezTo>
                      <a:pt x="3" y="11"/>
                      <a:pt x="3" y="11"/>
                      <a:pt x="3" y="11"/>
                    </a:cubicBezTo>
                    <a:cubicBezTo>
                      <a:pt x="3" y="11"/>
                      <a:pt x="3" y="11"/>
                      <a:pt x="3" y="11"/>
                    </a:cubicBezTo>
                    <a:cubicBezTo>
                      <a:pt x="3" y="11"/>
                      <a:pt x="3" y="11"/>
                      <a:pt x="3" y="11"/>
                    </a:cubicBezTo>
                    <a:close/>
                    <a:moveTo>
                      <a:pt x="2" y="11"/>
                    </a:move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lose/>
                    <a:moveTo>
                      <a:pt x="4" y="1"/>
                    </a:moveTo>
                    <a:cubicBezTo>
                      <a:pt x="4" y="1"/>
                      <a:pt x="4" y="1"/>
                      <a:pt x="4" y="1"/>
                    </a:cubicBezTo>
                    <a:cubicBezTo>
                      <a:pt x="4" y="1"/>
                      <a:pt x="4" y="1"/>
                      <a:pt x="4" y="1"/>
                    </a:cubicBezTo>
                    <a:cubicBezTo>
                      <a:pt x="4" y="1"/>
                      <a:pt x="4" y="1"/>
                      <a:pt x="4" y="1"/>
                    </a:cubicBezTo>
                    <a:cubicBezTo>
                      <a:pt x="4" y="1"/>
                      <a:pt x="4" y="1"/>
                      <a:pt x="4" y="1"/>
                    </a:cubicBezTo>
                    <a:close/>
                    <a:moveTo>
                      <a:pt x="12" y="11"/>
                    </a:moveTo>
                    <a:cubicBezTo>
                      <a:pt x="12" y="11"/>
                      <a:pt x="12" y="11"/>
                      <a:pt x="12" y="11"/>
                    </a:cubicBezTo>
                    <a:cubicBezTo>
                      <a:pt x="12" y="11"/>
                      <a:pt x="12" y="11"/>
                      <a:pt x="12" y="11"/>
                    </a:cubicBezTo>
                    <a:cubicBezTo>
                      <a:pt x="12" y="11"/>
                      <a:pt x="12" y="11"/>
                      <a:pt x="12" y="11"/>
                    </a:cubicBezTo>
                    <a:cubicBezTo>
                      <a:pt x="12" y="11"/>
                      <a:pt x="12" y="11"/>
                      <a:pt x="12" y="11"/>
                    </a:cubicBezTo>
                    <a:close/>
                    <a:moveTo>
                      <a:pt x="3" y="13"/>
                    </a:move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lose/>
                    <a:moveTo>
                      <a:pt x="6" y="3"/>
                    </a:moveTo>
                    <a:cubicBezTo>
                      <a:pt x="6" y="3"/>
                      <a:pt x="6" y="3"/>
                      <a:pt x="6" y="3"/>
                    </a:cubicBezTo>
                    <a:cubicBezTo>
                      <a:pt x="6" y="3"/>
                      <a:pt x="6" y="3"/>
                      <a:pt x="6" y="3"/>
                    </a:cubicBezTo>
                    <a:cubicBezTo>
                      <a:pt x="6" y="3"/>
                      <a:pt x="6" y="3"/>
                      <a:pt x="6" y="3"/>
                    </a:cubicBezTo>
                    <a:cubicBezTo>
                      <a:pt x="6" y="3"/>
                      <a:pt x="6" y="3"/>
                      <a:pt x="6" y="3"/>
                    </a:cubicBezTo>
                    <a:close/>
                    <a:moveTo>
                      <a:pt x="1" y="7"/>
                    </a:moveTo>
                    <a:cubicBezTo>
                      <a:pt x="1" y="7"/>
                      <a:pt x="1" y="7"/>
                      <a:pt x="1" y="7"/>
                    </a:cubicBezTo>
                    <a:cubicBezTo>
                      <a:pt x="1" y="7"/>
                      <a:pt x="1" y="7"/>
                      <a:pt x="1" y="7"/>
                    </a:cubicBezTo>
                    <a:cubicBezTo>
                      <a:pt x="1" y="7"/>
                      <a:pt x="1" y="7"/>
                      <a:pt x="1" y="7"/>
                    </a:cubicBezTo>
                    <a:cubicBezTo>
                      <a:pt x="1" y="7"/>
                      <a:pt x="1" y="7"/>
                      <a:pt x="1" y="7"/>
                    </a:cubicBezTo>
                    <a:close/>
                    <a:moveTo>
                      <a:pt x="12" y="10"/>
                    </a:moveTo>
                    <a:cubicBezTo>
                      <a:pt x="12" y="10"/>
                      <a:pt x="12" y="10"/>
                      <a:pt x="12" y="10"/>
                    </a:cubicBezTo>
                    <a:cubicBezTo>
                      <a:pt x="12" y="10"/>
                      <a:pt x="12" y="10"/>
                      <a:pt x="12" y="10"/>
                    </a:cubicBezTo>
                    <a:cubicBezTo>
                      <a:pt x="12" y="10"/>
                      <a:pt x="12" y="10"/>
                      <a:pt x="12" y="10"/>
                    </a:cubicBezTo>
                    <a:close/>
                    <a:moveTo>
                      <a:pt x="4" y="12"/>
                    </a:moveTo>
                    <a:cubicBezTo>
                      <a:pt x="4" y="13"/>
                      <a:pt x="4" y="13"/>
                      <a:pt x="4" y="13"/>
                    </a:cubicBezTo>
                    <a:cubicBezTo>
                      <a:pt x="4" y="13"/>
                      <a:pt x="4" y="13"/>
                      <a:pt x="4" y="12"/>
                    </a:cubicBezTo>
                    <a:cubicBezTo>
                      <a:pt x="4" y="12"/>
                      <a:pt x="4" y="12"/>
                      <a:pt x="4" y="12"/>
                    </a:cubicBezTo>
                    <a:cubicBezTo>
                      <a:pt x="4" y="12"/>
                      <a:pt x="4" y="12"/>
                      <a:pt x="4" y="12"/>
                    </a:cubicBezTo>
                    <a:close/>
                    <a:moveTo>
                      <a:pt x="11" y="4"/>
                    </a:moveTo>
                    <a:cubicBezTo>
                      <a:pt x="11" y="4"/>
                      <a:pt x="11" y="4"/>
                      <a:pt x="11" y="4"/>
                    </a:cubicBezTo>
                    <a:cubicBezTo>
                      <a:pt x="11" y="4"/>
                      <a:pt x="11" y="4"/>
                      <a:pt x="11" y="4"/>
                    </a:cubicBezTo>
                    <a:cubicBezTo>
                      <a:pt x="11" y="4"/>
                      <a:pt x="11" y="4"/>
                      <a:pt x="11" y="4"/>
                    </a:cubicBezTo>
                    <a:close/>
                    <a:moveTo>
                      <a:pt x="13" y="8"/>
                    </a:moveTo>
                    <a:cubicBezTo>
                      <a:pt x="13" y="8"/>
                      <a:pt x="13" y="8"/>
                      <a:pt x="13" y="8"/>
                    </a:cubicBezTo>
                    <a:cubicBezTo>
                      <a:pt x="13" y="8"/>
                      <a:pt x="13" y="8"/>
                      <a:pt x="13" y="8"/>
                    </a:cubicBezTo>
                    <a:cubicBezTo>
                      <a:pt x="13" y="8"/>
                      <a:pt x="13" y="8"/>
                      <a:pt x="13" y="8"/>
                    </a:cubicBezTo>
                    <a:cubicBezTo>
                      <a:pt x="13" y="8"/>
                      <a:pt x="13" y="8"/>
                      <a:pt x="13" y="8"/>
                    </a:cubicBezTo>
                    <a:close/>
                    <a:moveTo>
                      <a:pt x="2" y="8"/>
                    </a:moveTo>
                    <a:cubicBezTo>
                      <a:pt x="2" y="8"/>
                      <a:pt x="2" y="8"/>
                      <a:pt x="2" y="8"/>
                    </a:cubicBezTo>
                    <a:cubicBezTo>
                      <a:pt x="2" y="8"/>
                      <a:pt x="2" y="8"/>
                      <a:pt x="2" y="8"/>
                    </a:cubicBezTo>
                    <a:cubicBezTo>
                      <a:pt x="2" y="8"/>
                      <a:pt x="2" y="8"/>
                      <a:pt x="2" y="8"/>
                    </a:cubicBezTo>
                    <a:cubicBezTo>
                      <a:pt x="2" y="8"/>
                      <a:pt x="2" y="8"/>
                      <a:pt x="2" y="8"/>
                    </a:cubicBezTo>
                    <a:close/>
                    <a:moveTo>
                      <a:pt x="3" y="6"/>
                    </a:moveTo>
                    <a:cubicBezTo>
                      <a:pt x="3" y="6"/>
                      <a:pt x="3" y="6"/>
                      <a:pt x="3" y="6"/>
                    </a:cubicBezTo>
                    <a:close/>
                    <a:moveTo>
                      <a:pt x="3" y="6"/>
                    </a:moveTo>
                    <a:cubicBezTo>
                      <a:pt x="3" y="6"/>
                      <a:pt x="3" y="6"/>
                      <a:pt x="3" y="6"/>
                    </a:cubicBezTo>
                    <a:cubicBezTo>
                      <a:pt x="3" y="6"/>
                      <a:pt x="3" y="6"/>
                      <a:pt x="4" y="6"/>
                    </a:cubicBezTo>
                    <a:cubicBezTo>
                      <a:pt x="4" y="6"/>
                      <a:pt x="4" y="6"/>
                      <a:pt x="4" y="6"/>
                    </a:cubicBezTo>
                    <a:cubicBezTo>
                      <a:pt x="4" y="6"/>
                      <a:pt x="4" y="6"/>
                      <a:pt x="3" y="6"/>
                    </a:cubicBezTo>
                    <a:close/>
                    <a:moveTo>
                      <a:pt x="1" y="8"/>
                    </a:moveTo>
                    <a:cubicBezTo>
                      <a:pt x="1" y="8"/>
                      <a:pt x="1" y="8"/>
                      <a:pt x="1" y="8"/>
                    </a:cubicBezTo>
                    <a:cubicBezTo>
                      <a:pt x="1" y="8"/>
                      <a:pt x="1" y="8"/>
                      <a:pt x="1" y="8"/>
                    </a:cubicBezTo>
                    <a:cubicBezTo>
                      <a:pt x="1" y="9"/>
                      <a:pt x="1" y="8"/>
                      <a:pt x="1" y="8"/>
                    </a:cubicBezTo>
                    <a:cubicBezTo>
                      <a:pt x="1" y="8"/>
                      <a:pt x="1" y="8"/>
                      <a:pt x="1" y="8"/>
                    </a:cubicBezTo>
                    <a:close/>
                    <a:moveTo>
                      <a:pt x="2" y="8"/>
                    </a:moveTo>
                    <a:cubicBezTo>
                      <a:pt x="2" y="9"/>
                      <a:pt x="2" y="9"/>
                      <a:pt x="2" y="9"/>
                    </a:cubicBezTo>
                    <a:cubicBezTo>
                      <a:pt x="2" y="9"/>
                      <a:pt x="2" y="8"/>
                      <a:pt x="2" y="8"/>
                    </a:cubicBezTo>
                    <a:cubicBezTo>
                      <a:pt x="2" y="8"/>
                      <a:pt x="2" y="8"/>
                      <a:pt x="2" y="8"/>
                    </a:cubicBezTo>
                    <a:cubicBezTo>
                      <a:pt x="2" y="8"/>
                      <a:pt x="2" y="8"/>
                      <a:pt x="2" y="8"/>
                    </a:cubicBezTo>
                    <a:close/>
                    <a:moveTo>
                      <a:pt x="11" y="3"/>
                    </a:moveTo>
                    <a:cubicBezTo>
                      <a:pt x="11" y="3"/>
                      <a:pt x="11" y="3"/>
                      <a:pt x="11" y="3"/>
                    </a:cubicBezTo>
                    <a:cubicBezTo>
                      <a:pt x="11" y="3"/>
                      <a:pt x="11" y="3"/>
                      <a:pt x="11" y="3"/>
                    </a:cubicBezTo>
                    <a:cubicBezTo>
                      <a:pt x="11" y="3"/>
                      <a:pt x="11" y="3"/>
                      <a:pt x="11" y="3"/>
                    </a:cubicBezTo>
                    <a:cubicBezTo>
                      <a:pt x="11" y="3"/>
                      <a:pt x="11" y="3"/>
                      <a:pt x="11" y="3"/>
                    </a:cubicBezTo>
                    <a:close/>
                    <a:moveTo>
                      <a:pt x="12" y="10"/>
                    </a:moveTo>
                    <a:cubicBezTo>
                      <a:pt x="12" y="10"/>
                      <a:pt x="12" y="10"/>
                      <a:pt x="12" y="10"/>
                    </a:cubicBezTo>
                    <a:cubicBezTo>
                      <a:pt x="12" y="10"/>
                      <a:pt x="12" y="10"/>
                      <a:pt x="12" y="11"/>
                    </a:cubicBezTo>
                    <a:cubicBezTo>
                      <a:pt x="12" y="11"/>
                      <a:pt x="12" y="11"/>
                      <a:pt x="12" y="11"/>
                    </a:cubicBezTo>
                    <a:cubicBezTo>
                      <a:pt x="12" y="11"/>
                      <a:pt x="12" y="10"/>
                      <a:pt x="12" y="10"/>
                    </a:cubicBezTo>
                    <a:close/>
                    <a:moveTo>
                      <a:pt x="12" y="4"/>
                    </a:moveTo>
                    <a:cubicBezTo>
                      <a:pt x="12" y="4"/>
                      <a:pt x="12" y="4"/>
                      <a:pt x="12" y="4"/>
                    </a:cubicBezTo>
                    <a:cubicBezTo>
                      <a:pt x="12" y="4"/>
                      <a:pt x="12" y="4"/>
                      <a:pt x="12" y="4"/>
                    </a:cubicBezTo>
                    <a:close/>
                    <a:moveTo>
                      <a:pt x="22" y="9"/>
                    </a:moveTo>
                    <a:cubicBezTo>
                      <a:pt x="21" y="9"/>
                      <a:pt x="21" y="9"/>
                      <a:pt x="21" y="9"/>
                    </a:cubicBezTo>
                    <a:cubicBezTo>
                      <a:pt x="21" y="9"/>
                      <a:pt x="21" y="9"/>
                      <a:pt x="22" y="9"/>
                    </a:cubicBezTo>
                    <a:close/>
                    <a:moveTo>
                      <a:pt x="16" y="12"/>
                    </a:moveTo>
                    <a:cubicBezTo>
                      <a:pt x="16" y="12"/>
                      <a:pt x="16" y="12"/>
                      <a:pt x="16" y="12"/>
                    </a:cubicBezTo>
                    <a:cubicBezTo>
                      <a:pt x="16" y="12"/>
                      <a:pt x="16" y="12"/>
                      <a:pt x="16" y="12"/>
                    </a:cubicBezTo>
                    <a:cubicBezTo>
                      <a:pt x="16" y="12"/>
                      <a:pt x="16" y="12"/>
                      <a:pt x="16" y="12"/>
                    </a:cubicBezTo>
                    <a:cubicBezTo>
                      <a:pt x="16" y="12"/>
                      <a:pt x="16" y="12"/>
                      <a:pt x="16" y="12"/>
                    </a:cubicBezTo>
                    <a:close/>
                    <a:moveTo>
                      <a:pt x="15" y="6"/>
                    </a:moveTo>
                    <a:cubicBezTo>
                      <a:pt x="15" y="6"/>
                      <a:pt x="15" y="6"/>
                      <a:pt x="15" y="6"/>
                    </a:cubicBezTo>
                    <a:cubicBezTo>
                      <a:pt x="15" y="6"/>
                      <a:pt x="15" y="6"/>
                      <a:pt x="15" y="6"/>
                    </a:cubicBezTo>
                    <a:close/>
                    <a:moveTo>
                      <a:pt x="2" y="9"/>
                    </a:moveTo>
                    <a:cubicBezTo>
                      <a:pt x="2" y="9"/>
                      <a:pt x="2" y="9"/>
                      <a:pt x="2" y="9"/>
                    </a:cubicBezTo>
                    <a:cubicBezTo>
                      <a:pt x="2" y="9"/>
                      <a:pt x="2" y="9"/>
                      <a:pt x="2" y="9"/>
                    </a:cubicBezTo>
                    <a:cubicBezTo>
                      <a:pt x="2" y="9"/>
                      <a:pt x="2" y="9"/>
                      <a:pt x="2" y="9"/>
                    </a:cubicBezTo>
                    <a:cubicBezTo>
                      <a:pt x="2" y="9"/>
                      <a:pt x="2" y="9"/>
                      <a:pt x="2" y="9"/>
                    </a:cubicBezTo>
                    <a:close/>
                    <a:moveTo>
                      <a:pt x="15" y="13"/>
                    </a:moveTo>
                    <a:cubicBezTo>
                      <a:pt x="15" y="13"/>
                      <a:pt x="15" y="13"/>
                      <a:pt x="15" y="13"/>
                    </a:cubicBezTo>
                    <a:cubicBezTo>
                      <a:pt x="14" y="13"/>
                      <a:pt x="14" y="13"/>
                      <a:pt x="14" y="13"/>
                    </a:cubicBezTo>
                    <a:cubicBezTo>
                      <a:pt x="14" y="13"/>
                      <a:pt x="14" y="13"/>
                      <a:pt x="15" y="13"/>
                    </a:cubicBezTo>
                    <a:cubicBezTo>
                      <a:pt x="15" y="13"/>
                      <a:pt x="15" y="13"/>
                      <a:pt x="15" y="13"/>
                    </a:cubicBezTo>
                    <a:close/>
                    <a:moveTo>
                      <a:pt x="12" y="4"/>
                    </a:moveTo>
                    <a:cubicBezTo>
                      <a:pt x="12" y="4"/>
                      <a:pt x="12" y="4"/>
                      <a:pt x="12" y="4"/>
                    </a:cubicBezTo>
                    <a:cubicBezTo>
                      <a:pt x="12" y="4"/>
                      <a:pt x="12" y="4"/>
                      <a:pt x="12" y="4"/>
                    </a:cubicBezTo>
                    <a:cubicBezTo>
                      <a:pt x="12" y="4"/>
                      <a:pt x="12" y="4"/>
                      <a:pt x="12" y="4"/>
                    </a:cubicBezTo>
                    <a:close/>
                    <a:moveTo>
                      <a:pt x="10" y="4"/>
                    </a:moveTo>
                    <a:cubicBezTo>
                      <a:pt x="10" y="4"/>
                      <a:pt x="10" y="4"/>
                      <a:pt x="10" y="4"/>
                    </a:cubicBezTo>
                    <a:cubicBezTo>
                      <a:pt x="10" y="4"/>
                      <a:pt x="10" y="4"/>
                      <a:pt x="10" y="4"/>
                    </a:cubicBezTo>
                    <a:cubicBezTo>
                      <a:pt x="10" y="4"/>
                      <a:pt x="10" y="4"/>
                      <a:pt x="10" y="4"/>
                    </a:cubicBezTo>
                    <a:cubicBezTo>
                      <a:pt x="10" y="4"/>
                      <a:pt x="10" y="4"/>
                      <a:pt x="10" y="4"/>
                    </a:cubicBezTo>
                    <a:close/>
                    <a:moveTo>
                      <a:pt x="19" y="10"/>
                    </a:moveTo>
                    <a:cubicBezTo>
                      <a:pt x="19" y="10"/>
                      <a:pt x="19" y="10"/>
                      <a:pt x="19" y="10"/>
                    </a:cubicBezTo>
                    <a:cubicBezTo>
                      <a:pt x="20" y="10"/>
                      <a:pt x="20" y="10"/>
                      <a:pt x="20" y="10"/>
                    </a:cubicBezTo>
                    <a:cubicBezTo>
                      <a:pt x="20" y="10"/>
                      <a:pt x="20" y="10"/>
                      <a:pt x="19" y="10"/>
                    </a:cubicBezTo>
                    <a:close/>
                    <a:moveTo>
                      <a:pt x="21" y="9"/>
                    </a:moveTo>
                    <a:cubicBezTo>
                      <a:pt x="21" y="10"/>
                      <a:pt x="21" y="9"/>
                      <a:pt x="21" y="9"/>
                    </a:cubicBezTo>
                    <a:cubicBezTo>
                      <a:pt x="21" y="9"/>
                      <a:pt x="21" y="9"/>
                      <a:pt x="21" y="9"/>
                    </a:cubicBezTo>
                    <a:close/>
                    <a:moveTo>
                      <a:pt x="12" y="10"/>
                    </a:moveTo>
                    <a:cubicBezTo>
                      <a:pt x="12" y="10"/>
                      <a:pt x="12" y="10"/>
                      <a:pt x="12" y="10"/>
                    </a:cubicBezTo>
                    <a:cubicBezTo>
                      <a:pt x="12" y="10"/>
                      <a:pt x="12" y="10"/>
                      <a:pt x="12" y="10"/>
                    </a:cubicBezTo>
                    <a:cubicBezTo>
                      <a:pt x="12" y="10"/>
                      <a:pt x="12" y="10"/>
                      <a:pt x="12" y="10"/>
                    </a:cubicBezTo>
                    <a:cubicBezTo>
                      <a:pt x="12" y="10"/>
                      <a:pt x="12" y="10"/>
                      <a:pt x="12" y="10"/>
                    </a:cubicBezTo>
                    <a:close/>
                    <a:moveTo>
                      <a:pt x="5" y="13"/>
                    </a:moveTo>
                    <a:cubicBezTo>
                      <a:pt x="4" y="13"/>
                      <a:pt x="4" y="13"/>
                      <a:pt x="4" y="13"/>
                    </a:cubicBezTo>
                    <a:cubicBezTo>
                      <a:pt x="4" y="13"/>
                      <a:pt x="5" y="13"/>
                      <a:pt x="5" y="13"/>
                    </a:cubicBezTo>
                    <a:cubicBezTo>
                      <a:pt x="5" y="13"/>
                      <a:pt x="5" y="13"/>
                      <a:pt x="5" y="13"/>
                    </a:cubicBezTo>
                    <a:close/>
                    <a:moveTo>
                      <a:pt x="21" y="6"/>
                    </a:moveTo>
                    <a:cubicBezTo>
                      <a:pt x="21" y="6"/>
                      <a:pt x="21" y="6"/>
                      <a:pt x="21" y="6"/>
                    </a:cubicBezTo>
                    <a:cubicBezTo>
                      <a:pt x="21" y="6"/>
                      <a:pt x="21" y="6"/>
                      <a:pt x="21" y="6"/>
                    </a:cubicBezTo>
                    <a:cubicBezTo>
                      <a:pt x="21" y="6"/>
                      <a:pt x="21" y="6"/>
                      <a:pt x="21" y="6"/>
                    </a:cubicBezTo>
                    <a:cubicBezTo>
                      <a:pt x="21" y="6"/>
                      <a:pt x="21" y="6"/>
                      <a:pt x="21" y="6"/>
                    </a:cubicBezTo>
                    <a:close/>
                    <a:moveTo>
                      <a:pt x="0" y="9"/>
                    </a:moveTo>
                    <a:cubicBezTo>
                      <a:pt x="0" y="9"/>
                      <a:pt x="0" y="9"/>
                      <a:pt x="0" y="9"/>
                    </a:cubicBezTo>
                    <a:cubicBezTo>
                      <a:pt x="0" y="9"/>
                      <a:pt x="0" y="9"/>
                      <a:pt x="0" y="9"/>
                    </a:cubicBezTo>
                    <a:cubicBezTo>
                      <a:pt x="0" y="9"/>
                      <a:pt x="0" y="9"/>
                      <a:pt x="0" y="9"/>
                    </a:cubicBezTo>
                    <a:close/>
                    <a:moveTo>
                      <a:pt x="10" y="4"/>
                    </a:moveTo>
                    <a:cubicBezTo>
                      <a:pt x="10" y="4"/>
                      <a:pt x="10" y="4"/>
                      <a:pt x="10" y="4"/>
                    </a:cubicBezTo>
                    <a:cubicBezTo>
                      <a:pt x="10" y="4"/>
                      <a:pt x="10" y="4"/>
                      <a:pt x="10" y="4"/>
                    </a:cubicBezTo>
                    <a:cubicBezTo>
                      <a:pt x="10" y="4"/>
                      <a:pt x="10" y="4"/>
                      <a:pt x="10" y="4"/>
                    </a:cubicBezTo>
                    <a:cubicBezTo>
                      <a:pt x="10" y="4"/>
                      <a:pt x="10" y="4"/>
                      <a:pt x="10" y="4"/>
                    </a:cubicBezTo>
                    <a:close/>
                    <a:moveTo>
                      <a:pt x="10" y="4"/>
                    </a:moveTo>
                    <a:cubicBezTo>
                      <a:pt x="10" y="4"/>
                      <a:pt x="11" y="4"/>
                      <a:pt x="10" y="4"/>
                    </a:cubicBezTo>
                    <a:cubicBezTo>
                      <a:pt x="10" y="4"/>
                      <a:pt x="10" y="4"/>
                      <a:pt x="10" y="4"/>
                    </a:cubicBezTo>
                    <a:cubicBezTo>
                      <a:pt x="10" y="4"/>
                      <a:pt x="10" y="4"/>
                      <a:pt x="10" y="4"/>
                    </a:cubicBezTo>
                    <a:close/>
                    <a:moveTo>
                      <a:pt x="14" y="14"/>
                    </a:moveTo>
                    <a:cubicBezTo>
                      <a:pt x="14" y="14"/>
                      <a:pt x="14" y="14"/>
                      <a:pt x="14" y="14"/>
                    </a:cubicBezTo>
                    <a:cubicBezTo>
                      <a:pt x="14" y="14"/>
                      <a:pt x="14" y="14"/>
                      <a:pt x="14" y="14"/>
                    </a:cubicBezTo>
                    <a:cubicBezTo>
                      <a:pt x="14" y="14"/>
                      <a:pt x="14" y="14"/>
                      <a:pt x="14" y="14"/>
                    </a:cubicBezTo>
                    <a:cubicBezTo>
                      <a:pt x="14" y="14"/>
                      <a:pt x="14" y="14"/>
                      <a:pt x="14" y="14"/>
                    </a:cubicBezTo>
                    <a:close/>
                    <a:moveTo>
                      <a:pt x="10" y="11"/>
                    </a:moveTo>
                    <a:cubicBezTo>
                      <a:pt x="10" y="11"/>
                      <a:pt x="10" y="11"/>
                      <a:pt x="10" y="11"/>
                    </a:cubicBezTo>
                    <a:cubicBezTo>
                      <a:pt x="10" y="11"/>
                      <a:pt x="10" y="11"/>
                      <a:pt x="10" y="11"/>
                    </a:cubicBezTo>
                    <a:close/>
                    <a:moveTo>
                      <a:pt x="12" y="4"/>
                    </a:moveTo>
                    <a:cubicBezTo>
                      <a:pt x="12" y="4"/>
                      <a:pt x="12" y="4"/>
                      <a:pt x="12" y="4"/>
                    </a:cubicBezTo>
                    <a:cubicBezTo>
                      <a:pt x="12" y="4"/>
                      <a:pt x="12" y="4"/>
                      <a:pt x="12" y="4"/>
                    </a:cubicBezTo>
                    <a:close/>
                    <a:moveTo>
                      <a:pt x="4" y="13"/>
                    </a:moveTo>
                    <a:cubicBezTo>
                      <a:pt x="4" y="13"/>
                      <a:pt x="4" y="13"/>
                      <a:pt x="4" y="13"/>
                    </a:cubicBezTo>
                    <a:cubicBezTo>
                      <a:pt x="4" y="13"/>
                      <a:pt x="4" y="13"/>
                      <a:pt x="4" y="13"/>
                    </a:cubicBezTo>
                    <a:cubicBezTo>
                      <a:pt x="4" y="13"/>
                      <a:pt x="4" y="13"/>
                      <a:pt x="4" y="13"/>
                    </a:cubicBezTo>
                    <a:close/>
                    <a:moveTo>
                      <a:pt x="4" y="13"/>
                    </a:moveTo>
                    <a:cubicBezTo>
                      <a:pt x="4" y="13"/>
                      <a:pt x="4" y="13"/>
                      <a:pt x="4" y="13"/>
                    </a:cubicBezTo>
                    <a:cubicBezTo>
                      <a:pt x="4" y="13"/>
                      <a:pt x="4" y="13"/>
                      <a:pt x="4" y="13"/>
                    </a:cubicBezTo>
                    <a:cubicBezTo>
                      <a:pt x="4" y="13"/>
                      <a:pt x="4" y="13"/>
                      <a:pt x="4" y="13"/>
                    </a:cubicBezTo>
                    <a:cubicBezTo>
                      <a:pt x="4" y="13"/>
                      <a:pt x="4" y="13"/>
                      <a:pt x="4" y="13"/>
                    </a:cubicBezTo>
                    <a:close/>
                    <a:moveTo>
                      <a:pt x="16" y="5"/>
                    </a:moveTo>
                    <a:cubicBezTo>
                      <a:pt x="16" y="5"/>
                      <a:pt x="16" y="5"/>
                      <a:pt x="16" y="5"/>
                    </a:cubicBezTo>
                    <a:cubicBezTo>
                      <a:pt x="16" y="5"/>
                      <a:pt x="16" y="5"/>
                      <a:pt x="16" y="5"/>
                    </a:cubicBezTo>
                    <a:close/>
                    <a:moveTo>
                      <a:pt x="1" y="7"/>
                    </a:moveTo>
                    <a:cubicBezTo>
                      <a:pt x="1" y="7"/>
                      <a:pt x="1" y="7"/>
                      <a:pt x="1" y="7"/>
                    </a:cubicBezTo>
                    <a:cubicBezTo>
                      <a:pt x="1" y="7"/>
                      <a:pt x="1" y="7"/>
                      <a:pt x="1" y="7"/>
                    </a:cubicBezTo>
                    <a:cubicBezTo>
                      <a:pt x="1" y="7"/>
                      <a:pt x="1" y="7"/>
                      <a:pt x="1" y="7"/>
                    </a:cubicBezTo>
                    <a:cubicBezTo>
                      <a:pt x="1" y="7"/>
                      <a:pt x="1" y="7"/>
                      <a:pt x="1" y="7"/>
                    </a:cubicBezTo>
                    <a:close/>
                    <a:moveTo>
                      <a:pt x="12" y="11"/>
                    </a:moveTo>
                    <a:cubicBezTo>
                      <a:pt x="12" y="11"/>
                      <a:pt x="12" y="11"/>
                      <a:pt x="12" y="11"/>
                    </a:cubicBezTo>
                    <a:cubicBezTo>
                      <a:pt x="12" y="11"/>
                      <a:pt x="12" y="11"/>
                      <a:pt x="12" y="11"/>
                    </a:cubicBezTo>
                    <a:cubicBezTo>
                      <a:pt x="12" y="11"/>
                      <a:pt x="12" y="11"/>
                      <a:pt x="12" y="11"/>
                    </a:cubicBezTo>
                    <a:close/>
                    <a:moveTo>
                      <a:pt x="12" y="4"/>
                    </a:moveTo>
                    <a:cubicBezTo>
                      <a:pt x="12" y="4"/>
                      <a:pt x="12" y="4"/>
                      <a:pt x="12" y="4"/>
                    </a:cubicBezTo>
                    <a:cubicBezTo>
                      <a:pt x="12" y="4"/>
                      <a:pt x="12" y="4"/>
                      <a:pt x="12" y="4"/>
                    </a:cubicBezTo>
                    <a:cubicBezTo>
                      <a:pt x="12" y="5"/>
                      <a:pt x="12" y="5"/>
                      <a:pt x="12" y="5"/>
                    </a:cubicBezTo>
                    <a:cubicBezTo>
                      <a:pt x="12" y="5"/>
                      <a:pt x="12" y="5"/>
                      <a:pt x="12" y="4"/>
                    </a:cubicBezTo>
                    <a:close/>
                    <a:moveTo>
                      <a:pt x="6" y="5"/>
                    </a:moveTo>
                    <a:cubicBezTo>
                      <a:pt x="6" y="5"/>
                      <a:pt x="6" y="5"/>
                      <a:pt x="6" y="5"/>
                    </a:cubicBezTo>
                    <a:cubicBezTo>
                      <a:pt x="6" y="5"/>
                      <a:pt x="6" y="5"/>
                      <a:pt x="6" y="5"/>
                    </a:cubicBezTo>
                    <a:cubicBezTo>
                      <a:pt x="6" y="5"/>
                      <a:pt x="6" y="5"/>
                      <a:pt x="6" y="5"/>
                    </a:cubicBezTo>
                    <a:cubicBezTo>
                      <a:pt x="6" y="5"/>
                      <a:pt x="6" y="5"/>
                      <a:pt x="6" y="5"/>
                    </a:cubicBezTo>
                    <a:close/>
                    <a:moveTo>
                      <a:pt x="1" y="9"/>
                    </a:moveTo>
                    <a:cubicBezTo>
                      <a:pt x="1" y="9"/>
                      <a:pt x="1" y="9"/>
                      <a:pt x="1" y="9"/>
                    </a:cubicBezTo>
                    <a:cubicBezTo>
                      <a:pt x="1" y="9"/>
                      <a:pt x="1" y="9"/>
                      <a:pt x="1" y="9"/>
                    </a:cubicBezTo>
                    <a:cubicBezTo>
                      <a:pt x="1" y="9"/>
                      <a:pt x="1" y="9"/>
                      <a:pt x="1" y="9"/>
                    </a:cubicBezTo>
                    <a:cubicBezTo>
                      <a:pt x="1" y="9"/>
                      <a:pt x="1" y="9"/>
                      <a:pt x="1" y="9"/>
                    </a:cubicBezTo>
                    <a:close/>
                    <a:moveTo>
                      <a:pt x="16" y="9"/>
                    </a:moveTo>
                    <a:cubicBezTo>
                      <a:pt x="16" y="9"/>
                      <a:pt x="16" y="9"/>
                      <a:pt x="16" y="9"/>
                    </a:cubicBezTo>
                    <a:cubicBezTo>
                      <a:pt x="16" y="9"/>
                      <a:pt x="16" y="9"/>
                      <a:pt x="16" y="9"/>
                    </a:cubicBezTo>
                    <a:close/>
                    <a:moveTo>
                      <a:pt x="1" y="0"/>
                    </a:moveTo>
                    <a:cubicBezTo>
                      <a:pt x="1" y="0"/>
                      <a:pt x="1" y="0"/>
                      <a:pt x="1" y="0"/>
                    </a:cubicBezTo>
                    <a:cubicBezTo>
                      <a:pt x="1" y="0"/>
                      <a:pt x="1" y="0"/>
                      <a:pt x="1" y="0"/>
                    </a:cubicBezTo>
                    <a:cubicBezTo>
                      <a:pt x="1" y="0"/>
                      <a:pt x="1" y="0"/>
                      <a:pt x="1" y="0"/>
                    </a:cubicBezTo>
                    <a:cubicBezTo>
                      <a:pt x="1" y="0"/>
                      <a:pt x="1" y="0"/>
                      <a:pt x="1" y="0"/>
                    </a:cubicBezTo>
                    <a:close/>
                    <a:moveTo>
                      <a:pt x="12" y="14"/>
                    </a:moveTo>
                    <a:cubicBezTo>
                      <a:pt x="12" y="14"/>
                      <a:pt x="12" y="14"/>
                      <a:pt x="12" y="14"/>
                    </a:cubicBezTo>
                    <a:cubicBezTo>
                      <a:pt x="12" y="14"/>
                      <a:pt x="12" y="14"/>
                      <a:pt x="12" y="14"/>
                    </a:cubicBezTo>
                    <a:close/>
                    <a:moveTo>
                      <a:pt x="11" y="4"/>
                    </a:moveTo>
                    <a:cubicBezTo>
                      <a:pt x="11" y="4"/>
                      <a:pt x="11" y="4"/>
                      <a:pt x="11" y="4"/>
                    </a:cubicBezTo>
                    <a:cubicBezTo>
                      <a:pt x="11" y="4"/>
                      <a:pt x="11" y="4"/>
                      <a:pt x="11" y="4"/>
                    </a:cubicBezTo>
                    <a:cubicBezTo>
                      <a:pt x="11" y="4"/>
                      <a:pt x="11" y="4"/>
                      <a:pt x="11" y="4"/>
                    </a:cubicBezTo>
                    <a:cubicBezTo>
                      <a:pt x="11" y="4"/>
                      <a:pt x="11" y="4"/>
                      <a:pt x="11" y="4"/>
                    </a:cubicBezTo>
                    <a:close/>
                    <a:moveTo>
                      <a:pt x="20" y="5"/>
                    </a:moveTo>
                    <a:cubicBezTo>
                      <a:pt x="20" y="5"/>
                      <a:pt x="20" y="5"/>
                      <a:pt x="20" y="5"/>
                    </a:cubicBezTo>
                    <a:cubicBezTo>
                      <a:pt x="20" y="5"/>
                      <a:pt x="20" y="5"/>
                      <a:pt x="20" y="5"/>
                    </a:cubicBezTo>
                    <a:cubicBezTo>
                      <a:pt x="20" y="5"/>
                      <a:pt x="20" y="5"/>
                      <a:pt x="20" y="5"/>
                    </a:cubicBezTo>
                    <a:cubicBezTo>
                      <a:pt x="20" y="5"/>
                      <a:pt x="20" y="5"/>
                      <a:pt x="20" y="5"/>
                    </a:cubicBezTo>
                    <a:close/>
                    <a:moveTo>
                      <a:pt x="14" y="14"/>
                    </a:moveTo>
                    <a:cubicBezTo>
                      <a:pt x="14" y="14"/>
                      <a:pt x="14" y="14"/>
                      <a:pt x="14" y="14"/>
                    </a:cubicBezTo>
                    <a:cubicBezTo>
                      <a:pt x="14" y="14"/>
                      <a:pt x="14" y="14"/>
                      <a:pt x="14" y="14"/>
                    </a:cubicBezTo>
                    <a:cubicBezTo>
                      <a:pt x="14" y="14"/>
                      <a:pt x="14" y="14"/>
                      <a:pt x="14" y="14"/>
                    </a:cubicBezTo>
                    <a:cubicBezTo>
                      <a:pt x="14" y="14"/>
                      <a:pt x="14" y="14"/>
                      <a:pt x="14" y="14"/>
                    </a:cubicBezTo>
                    <a:close/>
                    <a:moveTo>
                      <a:pt x="10" y="3"/>
                    </a:moveTo>
                    <a:cubicBezTo>
                      <a:pt x="10" y="3"/>
                      <a:pt x="10" y="3"/>
                      <a:pt x="10" y="3"/>
                    </a:cubicBezTo>
                    <a:cubicBezTo>
                      <a:pt x="10" y="3"/>
                      <a:pt x="10" y="3"/>
                      <a:pt x="10" y="3"/>
                    </a:cubicBezTo>
                    <a:cubicBezTo>
                      <a:pt x="10" y="3"/>
                      <a:pt x="10" y="3"/>
                      <a:pt x="10" y="3"/>
                    </a:cubicBezTo>
                    <a:cubicBezTo>
                      <a:pt x="10" y="3"/>
                      <a:pt x="10" y="3"/>
                      <a:pt x="10" y="3"/>
                    </a:cubicBezTo>
                    <a:close/>
                    <a:moveTo>
                      <a:pt x="11" y="4"/>
                    </a:moveTo>
                    <a:cubicBezTo>
                      <a:pt x="11" y="4"/>
                      <a:pt x="11" y="4"/>
                      <a:pt x="11" y="4"/>
                    </a:cubicBezTo>
                    <a:cubicBezTo>
                      <a:pt x="11" y="4"/>
                      <a:pt x="11" y="4"/>
                      <a:pt x="11" y="4"/>
                    </a:cubicBezTo>
                    <a:cubicBezTo>
                      <a:pt x="11" y="4"/>
                      <a:pt x="11" y="4"/>
                      <a:pt x="11" y="4"/>
                    </a:cubicBezTo>
                    <a:cubicBezTo>
                      <a:pt x="11" y="4"/>
                      <a:pt x="11" y="4"/>
                      <a:pt x="11" y="4"/>
                    </a:cubicBezTo>
                    <a:close/>
                    <a:moveTo>
                      <a:pt x="21" y="6"/>
                    </a:moveTo>
                    <a:cubicBezTo>
                      <a:pt x="21" y="6"/>
                      <a:pt x="21" y="6"/>
                      <a:pt x="21" y="6"/>
                    </a:cubicBezTo>
                    <a:cubicBezTo>
                      <a:pt x="21" y="6"/>
                      <a:pt x="21" y="6"/>
                      <a:pt x="21" y="6"/>
                    </a:cubicBezTo>
                    <a:cubicBezTo>
                      <a:pt x="21" y="6"/>
                      <a:pt x="21" y="6"/>
                      <a:pt x="21" y="6"/>
                    </a:cubicBezTo>
                    <a:cubicBezTo>
                      <a:pt x="21" y="6"/>
                      <a:pt x="21" y="6"/>
                      <a:pt x="21" y="6"/>
                    </a:cubicBezTo>
                    <a:close/>
                    <a:moveTo>
                      <a:pt x="17" y="9"/>
                    </a:moveTo>
                    <a:cubicBezTo>
                      <a:pt x="17" y="9"/>
                      <a:pt x="17" y="9"/>
                      <a:pt x="17" y="9"/>
                    </a:cubicBezTo>
                    <a:cubicBezTo>
                      <a:pt x="17" y="9"/>
                      <a:pt x="17" y="9"/>
                      <a:pt x="17" y="9"/>
                    </a:cubicBezTo>
                    <a:cubicBezTo>
                      <a:pt x="17" y="9"/>
                      <a:pt x="17" y="9"/>
                      <a:pt x="17" y="9"/>
                    </a:cubicBezTo>
                    <a:cubicBezTo>
                      <a:pt x="17" y="9"/>
                      <a:pt x="17" y="9"/>
                      <a:pt x="17" y="9"/>
                    </a:cubicBezTo>
                    <a:close/>
                    <a:moveTo>
                      <a:pt x="3" y="0"/>
                    </a:moveTo>
                    <a:cubicBezTo>
                      <a:pt x="3" y="0"/>
                      <a:pt x="2" y="0"/>
                      <a:pt x="2" y="0"/>
                    </a:cubicBezTo>
                    <a:cubicBezTo>
                      <a:pt x="2" y="0"/>
                      <a:pt x="3" y="0"/>
                      <a:pt x="3" y="0"/>
                    </a:cubicBezTo>
                    <a:cubicBezTo>
                      <a:pt x="3" y="0"/>
                      <a:pt x="3" y="0"/>
                      <a:pt x="3" y="0"/>
                    </a:cubicBezTo>
                    <a:cubicBezTo>
                      <a:pt x="3" y="0"/>
                      <a:pt x="3" y="0"/>
                      <a:pt x="3" y="0"/>
                    </a:cubicBezTo>
                    <a:close/>
                    <a:moveTo>
                      <a:pt x="2" y="9"/>
                    </a:moveTo>
                    <a:cubicBezTo>
                      <a:pt x="2" y="9"/>
                      <a:pt x="2" y="9"/>
                      <a:pt x="2" y="9"/>
                    </a:cubicBezTo>
                    <a:cubicBezTo>
                      <a:pt x="2" y="9"/>
                      <a:pt x="2" y="9"/>
                      <a:pt x="2" y="9"/>
                    </a:cubicBezTo>
                    <a:cubicBezTo>
                      <a:pt x="2" y="9"/>
                      <a:pt x="2" y="9"/>
                      <a:pt x="2" y="9"/>
                    </a:cubicBezTo>
                    <a:cubicBezTo>
                      <a:pt x="2" y="9"/>
                      <a:pt x="2" y="9"/>
                      <a:pt x="2" y="9"/>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22" name="Freeform 688">
                <a:extLst>
                  <a:ext uri="{FF2B5EF4-FFF2-40B4-BE49-F238E27FC236}">
                    <a16:creationId xmlns:a16="http://schemas.microsoft.com/office/drawing/2014/main" id="{B6A42743-32DC-184B-A0ED-6ACF2A561615}"/>
                  </a:ext>
                </a:extLst>
              </p:cNvPr>
              <p:cNvSpPr>
                <a:spLocks noEditPoints="1"/>
              </p:cNvSpPr>
              <p:nvPr/>
            </p:nvSpPr>
            <p:spPr bwMode="auto">
              <a:xfrm>
                <a:off x="3219451" y="5387975"/>
                <a:ext cx="274637" cy="1470025"/>
              </a:xfrm>
              <a:custGeom>
                <a:avLst/>
                <a:gdLst>
                  <a:gd name="T0" fmla="*/ 15 w 66"/>
                  <a:gd name="T1" fmla="*/ 206 h 353"/>
                  <a:gd name="T2" fmla="*/ 51 w 66"/>
                  <a:gd name="T3" fmla="*/ 25 h 353"/>
                  <a:gd name="T4" fmla="*/ 40 w 66"/>
                  <a:gd name="T5" fmla="*/ 25 h 353"/>
                  <a:gd name="T6" fmla="*/ 35 w 66"/>
                  <a:gd name="T7" fmla="*/ 71 h 353"/>
                  <a:gd name="T8" fmla="*/ 28 w 66"/>
                  <a:gd name="T9" fmla="*/ 129 h 353"/>
                  <a:gd name="T10" fmla="*/ 16 w 66"/>
                  <a:gd name="T11" fmla="*/ 182 h 353"/>
                  <a:gd name="T12" fmla="*/ 24 w 66"/>
                  <a:gd name="T13" fmla="*/ 206 h 353"/>
                  <a:gd name="T14" fmla="*/ 19 w 66"/>
                  <a:gd name="T15" fmla="*/ 221 h 353"/>
                  <a:gd name="T16" fmla="*/ 17 w 66"/>
                  <a:gd name="T17" fmla="*/ 232 h 353"/>
                  <a:gd name="T18" fmla="*/ 16 w 66"/>
                  <a:gd name="T19" fmla="*/ 243 h 353"/>
                  <a:gd name="T20" fmla="*/ 7 w 66"/>
                  <a:gd name="T21" fmla="*/ 240 h 353"/>
                  <a:gd name="T22" fmla="*/ 7 w 66"/>
                  <a:gd name="T23" fmla="*/ 249 h 353"/>
                  <a:gd name="T24" fmla="*/ 12 w 66"/>
                  <a:gd name="T25" fmla="*/ 261 h 353"/>
                  <a:gd name="T26" fmla="*/ 10 w 66"/>
                  <a:gd name="T27" fmla="*/ 267 h 353"/>
                  <a:gd name="T28" fmla="*/ 6 w 66"/>
                  <a:gd name="T29" fmla="*/ 271 h 353"/>
                  <a:gd name="T30" fmla="*/ 12 w 66"/>
                  <a:gd name="T31" fmla="*/ 278 h 353"/>
                  <a:gd name="T32" fmla="*/ 12 w 66"/>
                  <a:gd name="T33" fmla="*/ 291 h 353"/>
                  <a:gd name="T34" fmla="*/ 14 w 66"/>
                  <a:gd name="T35" fmla="*/ 299 h 353"/>
                  <a:gd name="T36" fmla="*/ 19 w 66"/>
                  <a:gd name="T37" fmla="*/ 304 h 353"/>
                  <a:gd name="T38" fmla="*/ 15 w 66"/>
                  <a:gd name="T39" fmla="*/ 316 h 353"/>
                  <a:gd name="T40" fmla="*/ 20 w 66"/>
                  <a:gd name="T41" fmla="*/ 318 h 353"/>
                  <a:gd name="T42" fmla="*/ 26 w 66"/>
                  <a:gd name="T43" fmla="*/ 321 h 353"/>
                  <a:gd name="T44" fmla="*/ 47 w 66"/>
                  <a:gd name="T45" fmla="*/ 308 h 353"/>
                  <a:gd name="T46" fmla="*/ 16 w 66"/>
                  <a:gd name="T47" fmla="*/ 285 h 353"/>
                  <a:gd name="T48" fmla="*/ 30 w 66"/>
                  <a:gd name="T49" fmla="*/ 236 h 353"/>
                  <a:gd name="T50" fmla="*/ 28 w 66"/>
                  <a:gd name="T51" fmla="*/ 200 h 353"/>
                  <a:gd name="T52" fmla="*/ 32 w 66"/>
                  <a:gd name="T53" fmla="*/ 156 h 353"/>
                  <a:gd name="T54" fmla="*/ 38 w 66"/>
                  <a:gd name="T55" fmla="*/ 114 h 353"/>
                  <a:gd name="T56" fmla="*/ 52 w 66"/>
                  <a:gd name="T57" fmla="*/ 58 h 353"/>
                  <a:gd name="T58" fmla="*/ 42 w 66"/>
                  <a:gd name="T59" fmla="*/ 325 h 353"/>
                  <a:gd name="T60" fmla="*/ 37 w 66"/>
                  <a:gd name="T61" fmla="*/ 324 h 353"/>
                  <a:gd name="T62" fmla="*/ 29 w 66"/>
                  <a:gd name="T63" fmla="*/ 337 h 353"/>
                  <a:gd name="T64" fmla="*/ 59 w 66"/>
                  <a:gd name="T65" fmla="*/ 345 h 353"/>
                  <a:gd name="T66" fmla="*/ 41 w 66"/>
                  <a:gd name="T67" fmla="*/ 343 h 353"/>
                  <a:gd name="T68" fmla="*/ 55 w 66"/>
                  <a:gd name="T69" fmla="*/ 349 h 353"/>
                  <a:gd name="T70" fmla="*/ 29 w 66"/>
                  <a:gd name="T71" fmla="*/ 329 h 353"/>
                  <a:gd name="T72" fmla="*/ 32 w 66"/>
                  <a:gd name="T73" fmla="*/ 332 h 353"/>
                  <a:gd name="T74" fmla="*/ 37 w 66"/>
                  <a:gd name="T75" fmla="*/ 343 h 353"/>
                  <a:gd name="T76" fmla="*/ 33 w 66"/>
                  <a:gd name="T77" fmla="*/ 340 h 353"/>
                  <a:gd name="T78" fmla="*/ 19 w 66"/>
                  <a:gd name="T79" fmla="*/ 327 h 353"/>
                  <a:gd name="T80" fmla="*/ 20 w 66"/>
                  <a:gd name="T81" fmla="*/ 324 h 353"/>
                  <a:gd name="T82" fmla="*/ 17 w 66"/>
                  <a:gd name="T83" fmla="*/ 322 h 353"/>
                  <a:gd name="T84" fmla="*/ 13 w 66"/>
                  <a:gd name="T85" fmla="*/ 308 h 353"/>
                  <a:gd name="T86" fmla="*/ 9 w 66"/>
                  <a:gd name="T87" fmla="*/ 303 h 353"/>
                  <a:gd name="T88" fmla="*/ 7 w 66"/>
                  <a:gd name="T89" fmla="*/ 302 h 353"/>
                  <a:gd name="T90" fmla="*/ 9 w 66"/>
                  <a:gd name="T91" fmla="*/ 305 h 353"/>
                  <a:gd name="T92" fmla="*/ 5 w 66"/>
                  <a:gd name="T93" fmla="*/ 298 h 353"/>
                  <a:gd name="T94" fmla="*/ 9 w 66"/>
                  <a:gd name="T95" fmla="*/ 298 h 353"/>
                  <a:gd name="T96" fmla="*/ 9 w 66"/>
                  <a:gd name="T97" fmla="*/ 289 h 353"/>
                  <a:gd name="T98" fmla="*/ 3 w 66"/>
                  <a:gd name="T99" fmla="*/ 291 h 353"/>
                  <a:gd name="T100" fmla="*/ 3 w 66"/>
                  <a:gd name="T101" fmla="*/ 287 h 353"/>
                  <a:gd name="T102" fmla="*/ 1 w 66"/>
                  <a:gd name="T103" fmla="*/ 267 h 353"/>
                  <a:gd name="T104" fmla="*/ 7 w 66"/>
                  <a:gd name="T105" fmla="*/ 261 h 353"/>
                  <a:gd name="T106" fmla="*/ 5 w 66"/>
                  <a:gd name="T107" fmla="*/ 259 h 353"/>
                  <a:gd name="T108" fmla="*/ 9 w 66"/>
                  <a:gd name="T109" fmla="*/ 236 h 353"/>
                  <a:gd name="T110" fmla="*/ 12 w 66"/>
                  <a:gd name="T111" fmla="*/ 232 h 353"/>
                  <a:gd name="T112" fmla="*/ 19 w 66"/>
                  <a:gd name="T113" fmla="*/ 225 h 353"/>
                  <a:gd name="T114" fmla="*/ 13 w 66"/>
                  <a:gd name="T115" fmla="*/ 227 h 353"/>
                  <a:gd name="T116" fmla="*/ 14 w 66"/>
                  <a:gd name="T117" fmla="*/ 229 h 353"/>
                  <a:gd name="T118" fmla="*/ 12 w 66"/>
                  <a:gd name="T119" fmla="*/ 227 h 353"/>
                  <a:gd name="T120" fmla="*/ 13 w 66"/>
                  <a:gd name="T121" fmla="*/ 221 h 353"/>
                  <a:gd name="T122" fmla="*/ 56 w 66"/>
                  <a:gd name="T123" fmla="*/ 352 h 353"/>
                  <a:gd name="T124" fmla="*/ 60 w 66"/>
                  <a:gd name="T125" fmla="*/ 35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 h="353">
                    <a:moveTo>
                      <a:pt x="10" y="214"/>
                    </a:moveTo>
                    <a:cubicBezTo>
                      <a:pt x="10" y="214"/>
                      <a:pt x="10" y="214"/>
                      <a:pt x="10" y="213"/>
                    </a:cubicBezTo>
                    <a:cubicBezTo>
                      <a:pt x="10" y="213"/>
                      <a:pt x="10" y="213"/>
                      <a:pt x="10" y="213"/>
                    </a:cubicBezTo>
                    <a:cubicBezTo>
                      <a:pt x="10" y="213"/>
                      <a:pt x="11" y="213"/>
                      <a:pt x="11" y="212"/>
                    </a:cubicBezTo>
                    <a:cubicBezTo>
                      <a:pt x="11" y="212"/>
                      <a:pt x="11" y="212"/>
                      <a:pt x="11" y="211"/>
                    </a:cubicBezTo>
                    <a:cubicBezTo>
                      <a:pt x="11" y="211"/>
                      <a:pt x="11" y="211"/>
                      <a:pt x="11" y="211"/>
                    </a:cubicBezTo>
                    <a:cubicBezTo>
                      <a:pt x="11" y="210"/>
                      <a:pt x="11" y="210"/>
                      <a:pt x="11" y="210"/>
                    </a:cubicBezTo>
                    <a:cubicBezTo>
                      <a:pt x="11" y="210"/>
                      <a:pt x="11" y="209"/>
                      <a:pt x="11" y="209"/>
                    </a:cubicBezTo>
                    <a:cubicBezTo>
                      <a:pt x="11" y="209"/>
                      <a:pt x="11" y="209"/>
                      <a:pt x="11" y="209"/>
                    </a:cubicBezTo>
                    <a:cubicBezTo>
                      <a:pt x="11" y="208"/>
                      <a:pt x="12" y="208"/>
                      <a:pt x="12" y="208"/>
                    </a:cubicBezTo>
                    <a:cubicBezTo>
                      <a:pt x="12" y="208"/>
                      <a:pt x="12" y="208"/>
                      <a:pt x="11" y="207"/>
                    </a:cubicBezTo>
                    <a:cubicBezTo>
                      <a:pt x="11" y="207"/>
                      <a:pt x="11" y="207"/>
                      <a:pt x="11" y="207"/>
                    </a:cubicBezTo>
                    <a:cubicBezTo>
                      <a:pt x="11" y="207"/>
                      <a:pt x="11" y="207"/>
                      <a:pt x="11" y="207"/>
                    </a:cubicBezTo>
                    <a:cubicBezTo>
                      <a:pt x="11" y="206"/>
                      <a:pt x="11" y="206"/>
                      <a:pt x="11" y="205"/>
                    </a:cubicBezTo>
                    <a:cubicBezTo>
                      <a:pt x="11" y="205"/>
                      <a:pt x="11" y="205"/>
                      <a:pt x="11" y="204"/>
                    </a:cubicBezTo>
                    <a:cubicBezTo>
                      <a:pt x="11" y="204"/>
                      <a:pt x="12" y="204"/>
                      <a:pt x="12" y="204"/>
                    </a:cubicBezTo>
                    <a:cubicBezTo>
                      <a:pt x="12" y="204"/>
                      <a:pt x="12" y="203"/>
                      <a:pt x="12" y="203"/>
                    </a:cubicBezTo>
                    <a:cubicBezTo>
                      <a:pt x="12" y="203"/>
                      <a:pt x="12" y="202"/>
                      <a:pt x="12" y="202"/>
                    </a:cubicBezTo>
                    <a:cubicBezTo>
                      <a:pt x="12" y="202"/>
                      <a:pt x="12" y="201"/>
                      <a:pt x="12" y="201"/>
                    </a:cubicBezTo>
                    <a:cubicBezTo>
                      <a:pt x="12" y="201"/>
                      <a:pt x="12" y="201"/>
                      <a:pt x="12" y="201"/>
                    </a:cubicBezTo>
                    <a:cubicBezTo>
                      <a:pt x="12" y="201"/>
                      <a:pt x="12" y="200"/>
                      <a:pt x="12" y="200"/>
                    </a:cubicBezTo>
                    <a:cubicBezTo>
                      <a:pt x="12" y="200"/>
                      <a:pt x="12" y="200"/>
                      <a:pt x="12" y="200"/>
                    </a:cubicBezTo>
                    <a:cubicBezTo>
                      <a:pt x="13" y="200"/>
                      <a:pt x="13" y="200"/>
                      <a:pt x="13" y="200"/>
                    </a:cubicBezTo>
                    <a:cubicBezTo>
                      <a:pt x="13" y="200"/>
                      <a:pt x="13" y="201"/>
                      <a:pt x="13" y="201"/>
                    </a:cubicBezTo>
                    <a:cubicBezTo>
                      <a:pt x="13" y="201"/>
                      <a:pt x="13" y="201"/>
                      <a:pt x="13" y="201"/>
                    </a:cubicBezTo>
                    <a:cubicBezTo>
                      <a:pt x="13" y="201"/>
                      <a:pt x="13" y="201"/>
                      <a:pt x="13" y="201"/>
                    </a:cubicBezTo>
                    <a:cubicBezTo>
                      <a:pt x="14" y="201"/>
                      <a:pt x="14" y="201"/>
                      <a:pt x="14" y="201"/>
                    </a:cubicBezTo>
                    <a:cubicBezTo>
                      <a:pt x="14" y="201"/>
                      <a:pt x="14" y="201"/>
                      <a:pt x="14" y="201"/>
                    </a:cubicBezTo>
                    <a:cubicBezTo>
                      <a:pt x="14" y="201"/>
                      <a:pt x="14" y="201"/>
                      <a:pt x="14" y="201"/>
                    </a:cubicBezTo>
                    <a:cubicBezTo>
                      <a:pt x="14" y="201"/>
                      <a:pt x="14" y="201"/>
                      <a:pt x="14" y="201"/>
                    </a:cubicBezTo>
                    <a:cubicBezTo>
                      <a:pt x="14" y="201"/>
                      <a:pt x="14" y="201"/>
                      <a:pt x="14" y="201"/>
                    </a:cubicBezTo>
                    <a:cubicBezTo>
                      <a:pt x="14" y="201"/>
                      <a:pt x="14" y="201"/>
                      <a:pt x="15" y="200"/>
                    </a:cubicBezTo>
                    <a:cubicBezTo>
                      <a:pt x="15" y="200"/>
                      <a:pt x="15" y="201"/>
                      <a:pt x="15" y="201"/>
                    </a:cubicBezTo>
                    <a:cubicBezTo>
                      <a:pt x="15" y="201"/>
                      <a:pt x="15" y="201"/>
                      <a:pt x="16" y="201"/>
                    </a:cubicBezTo>
                    <a:cubicBezTo>
                      <a:pt x="16" y="201"/>
                      <a:pt x="16" y="200"/>
                      <a:pt x="16" y="200"/>
                    </a:cubicBezTo>
                    <a:cubicBezTo>
                      <a:pt x="16" y="200"/>
                      <a:pt x="16" y="201"/>
                      <a:pt x="16" y="201"/>
                    </a:cubicBezTo>
                    <a:cubicBezTo>
                      <a:pt x="16" y="201"/>
                      <a:pt x="16" y="201"/>
                      <a:pt x="16" y="201"/>
                    </a:cubicBezTo>
                    <a:cubicBezTo>
                      <a:pt x="16" y="201"/>
                      <a:pt x="16" y="201"/>
                      <a:pt x="16" y="201"/>
                    </a:cubicBezTo>
                    <a:cubicBezTo>
                      <a:pt x="16" y="201"/>
                      <a:pt x="16" y="201"/>
                      <a:pt x="16" y="202"/>
                    </a:cubicBezTo>
                    <a:cubicBezTo>
                      <a:pt x="16" y="202"/>
                      <a:pt x="16" y="202"/>
                      <a:pt x="16" y="202"/>
                    </a:cubicBezTo>
                    <a:cubicBezTo>
                      <a:pt x="16" y="202"/>
                      <a:pt x="17" y="203"/>
                      <a:pt x="17" y="203"/>
                    </a:cubicBezTo>
                    <a:cubicBezTo>
                      <a:pt x="17" y="203"/>
                      <a:pt x="17" y="203"/>
                      <a:pt x="16" y="203"/>
                    </a:cubicBezTo>
                    <a:cubicBezTo>
                      <a:pt x="16" y="203"/>
                      <a:pt x="16" y="203"/>
                      <a:pt x="16" y="203"/>
                    </a:cubicBezTo>
                    <a:cubicBezTo>
                      <a:pt x="16" y="204"/>
                      <a:pt x="16" y="204"/>
                      <a:pt x="16" y="204"/>
                    </a:cubicBezTo>
                    <a:cubicBezTo>
                      <a:pt x="16" y="204"/>
                      <a:pt x="16" y="204"/>
                      <a:pt x="16" y="204"/>
                    </a:cubicBezTo>
                    <a:cubicBezTo>
                      <a:pt x="16" y="204"/>
                      <a:pt x="17" y="204"/>
                      <a:pt x="17" y="204"/>
                    </a:cubicBezTo>
                    <a:cubicBezTo>
                      <a:pt x="17" y="204"/>
                      <a:pt x="17" y="204"/>
                      <a:pt x="17" y="204"/>
                    </a:cubicBezTo>
                    <a:cubicBezTo>
                      <a:pt x="17" y="204"/>
                      <a:pt x="17" y="204"/>
                      <a:pt x="17" y="204"/>
                    </a:cubicBezTo>
                    <a:cubicBezTo>
                      <a:pt x="17" y="204"/>
                      <a:pt x="17" y="205"/>
                      <a:pt x="17" y="205"/>
                    </a:cubicBezTo>
                    <a:cubicBezTo>
                      <a:pt x="17" y="205"/>
                      <a:pt x="17" y="205"/>
                      <a:pt x="17" y="205"/>
                    </a:cubicBezTo>
                    <a:cubicBezTo>
                      <a:pt x="17" y="205"/>
                      <a:pt x="17" y="205"/>
                      <a:pt x="16" y="205"/>
                    </a:cubicBezTo>
                    <a:cubicBezTo>
                      <a:pt x="16" y="205"/>
                      <a:pt x="16" y="205"/>
                      <a:pt x="16" y="205"/>
                    </a:cubicBezTo>
                    <a:cubicBezTo>
                      <a:pt x="16" y="205"/>
                      <a:pt x="16" y="205"/>
                      <a:pt x="16" y="205"/>
                    </a:cubicBezTo>
                    <a:cubicBezTo>
                      <a:pt x="15" y="206"/>
                      <a:pt x="16" y="206"/>
                      <a:pt x="16" y="206"/>
                    </a:cubicBezTo>
                    <a:cubicBezTo>
                      <a:pt x="16" y="206"/>
                      <a:pt x="16" y="206"/>
                      <a:pt x="16" y="206"/>
                    </a:cubicBezTo>
                    <a:cubicBezTo>
                      <a:pt x="16" y="206"/>
                      <a:pt x="16" y="206"/>
                      <a:pt x="16" y="207"/>
                    </a:cubicBezTo>
                    <a:cubicBezTo>
                      <a:pt x="16" y="207"/>
                      <a:pt x="16" y="207"/>
                      <a:pt x="16" y="207"/>
                    </a:cubicBezTo>
                    <a:cubicBezTo>
                      <a:pt x="16" y="207"/>
                      <a:pt x="16" y="207"/>
                      <a:pt x="16" y="207"/>
                    </a:cubicBezTo>
                    <a:cubicBezTo>
                      <a:pt x="16" y="207"/>
                      <a:pt x="16" y="206"/>
                      <a:pt x="15" y="206"/>
                    </a:cubicBezTo>
                    <a:cubicBezTo>
                      <a:pt x="15" y="206"/>
                      <a:pt x="15" y="206"/>
                      <a:pt x="15" y="206"/>
                    </a:cubicBezTo>
                    <a:cubicBezTo>
                      <a:pt x="15" y="206"/>
                      <a:pt x="15" y="206"/>
                      <a:pt x="15" y="206"/>
                    </a:cubicBezTo>
                    <a:cubicBezTo>
                      <a:pt x="15" y="206"/>
                      <a:pt x="15" y="207"/>
                      <a:pt x="15" y="207"/>
                    </a:cubicBezTo>
                    <a:cubicBezTo>
                      <a:pt x="15" y="207"/>
                      <a:pt x="15" y="207"/>
                      <a:pt x="15" y="207"/>
                    </a:cubicBezTo>
                    <a:cubicBezTo>
                      <a:pt x="15" y="207"/>
                      <a:pt x="15" y="207"/>
                      <a:pt x="15" y="207"/>
                    </a:cubicBezTo>
                    <a:cubicBezTo>
                      <a:pt x="15" y="207"/>
                      <a:pt x="15" y="207"/>
                      <a:pt x="15" y="207"/>
                    </a:cubicBezTo>
                    <a:cubicBezTo>
                      <a:pt x="14" y="208"/>
                      <a:pt x="14" y="208"/>
                      <a:pt x="14" y="208"/>
                    </a:cubicBezTo>
                    <a:cubicBezTo>
                      <a:pt x="14" y="208"/>
                      <a:pt x="14" y="208"/>
                      <a:pt x="14" y="208"/>
                    </a:cubicBezTo>
                    <a:cubicBezTo>
                      <a:pt x="14" y="208"/>
                      <a:pt x="14" y="208"/>
                      <a:pt x="14" y="208"/>
                    </a:cubicBezTo>
                    <a:cubicBezTo>
                      <a:pt x="15" y="209"/>
                      <a:pt x="15" y="209"/>
                      <a:pt x="16" y="209"/>
                    </a:cubicBezTo>
                    <a:cubicBezTo>
                      <a:pt x="16" y="210"/>
                      <a:pt x="16" y="210"/>
                      <a:pt x="16" y="210"/>
                    </a:cubicBezTo>
                    <a:cubicBezTo>
                      <a:pt x="16" y="211"/>
                      <a:pt x="16" y="211"/>
                      <a:pt x="16" y="211"/>
                    </a:cubicBezTo>
                    <a:cubicBezTo>
                      <a:pt x="16" y="211"/>
                      <a:pt x="16" y="211"/>
                      <a:pt x="15" y="211"/>
                    </a:cubicBezTo>
                    <a:cubicBezTo>
                      <a:pt x="15" y="211"/>
                      <a:pt x="15" y="211"/>
                      <a:pt x="15" y="211"/>
                    </a:cubicBezTo>
                    <a:cubicBezTo>
                      <a:pt x="15" y="211"/>
                      <a:pt x="15" y="211"/>
                      <a:pt x="15" y="211"/>
                    </a:cubicBezTo>
                    <a:cubicBezTo>
                      <a:pt x="16" y="211"/>
                      <a:pt x="16" y="211"/>
                      <a:pt x="16" y="212"/>
                    </a:cubicBezTo>
                    <a:cubicBezTo>
                      <a:pt x="16" y="212"/>
                      <a:pt x="16" y="212"/>
                      <a:pt x="16" y="212"/>
                    </a:cubicBezTo>
                    <a:cubicBezTo>
                      <a:pt x="16" y="212"/>
                      <a:pt x="16" y="212"/>
                      <a:pt x="16" y="212"/>
                    </a:cubicBezTo>
                    <a:cubicBezTo>
                      <a:pt x="16" y="213"/>
                      <a:pt x="16" y="213"/>
                      <a:pt x="16" y="213"/>
                    </a:cubicBezTo>
                    <a:cubicBezTo>
                      <a:pt x="16" y="213"/>
                      <a:pt x="15" y="213"/>
                      <a:pt x="15" y="213"/>
                    </a:cubicBezTo>
                    <a:cubicBezTo>
                      <a:pt x="15" y="213"/>
                      <a:pt x="15" y="213"/>
                      <a:pt x="15" y="213"/>
                    </a:cubicBezTo>
                    <a:cubicBezTo>
                      <a:pt x="15" y="213"/>
                      <a:pt x="14" y="213"/>
                      <a:pt x="14" y="213"/>
                    </a:cubicBezTo>
                    <a:cubicBezTo>
                      <a:pt x="14" y="213"/>
                      <a:pt x="14" y="213"/>
                      <a:pt x="14" y="213"/>
                    </a:cubicBezTo>
                    <a:cubicBezTo>
                      <a:pt x="14" y="214"/>
                      <a:pt x="14" y="214"/>
                      <a:pt x="14" y="214"/>
                    </a:cubicBezTo>
                    <a:cubicBezTo>
                      <a:pt x="15" y="214"/>
                      <a:pt x="15" y="214"/>
                      <a:pt x="15" y="214"/>
                    </a:cubicBezTo>
                    <a:cubicBezTo>
                      <a:pt x="15" y="214"/>
                      <a:pt x="15" y="214"/>
                      <a:pt x="15" y="214"/>
                    </a:cubicBezTo>
                    <a:cubicBezTo>
                      <a:pt x="15" y="215"/>
                      <a:pt x="15" y="215"/>
                      <a:pt x="15" y="215"/>
                    </a:cubicBezTo>
                    <a:cubicBezTo>
                      <a:pt x="15" y="215"/>
                      <a:pt x="15" y="215"/>
                      <a:pt x="15" y="215"/>
                    </a:cubicBezTo>
                    <a:cubicBezTo>
                      <a:pt x="15" y="215"/>
                      <a:pt x="15" y="215"/>
                      <a:pt x="15" y="216"/>
                    </a:cubicBezTo>
                    <a:cubicBezTo>
                      <a:pt x="15" y="216"/>
                      <a:pt x="15" y="216"/>
                      <a:pt x="15" y="216"/>
                    </a:cubicBezTo>
                    <a:cubicBezTo>
                      <a:pt x="15" y="216"/>
                      <a:pt x="15" y="216"/>
                      <a:pt x="15" y="216"/>
                    </a:cubicBezTo>
                    <a:cubicBezTo>
                      <a:pt x="14" y="216"/>
                      <a:pt x="14" y="216"/>
                      <a:pt x="14" y="216"/>
                    </a:cubicBezTo>
                    <a:cubicBezTo>
                      <a:pt x="14" y="216"/>
                      <a:pt x="14" y="216"/>
                      <a:pt x="14" y="216"/>
                    </a:cubicBezTo>
                    <a:cubicBezTo>
                      <a:pt x="13" y="216"/>
                      <a:pt x="13" y="215"/>
                      <a:pt x="13" y="215"/>
                    </a:cubicBezTo>
                    <a:cubicBezTo>
                      <a:pt x="13" y="215"/>
                      <a:pt x="13" y="215"/>
                      <a:pt x="13" y="215"/>
                    </a:cubicBezTo>
                    <a:cubicBezTo>
                      <a:pt x="13" y="215"/>
                      <a:pt x="13" y="215"/>
                      <a:pt x="12" y="215"/>
                    </a:cubicBezTo>
                    <a:cubicBezTo>
                      <a:pt x="12" y="215"/>
                      <a:pt x="12" y="215"/>
                      <a:pt x="12" y="215"/>
                    </a:cubicBezTo>
                    <a:cubicBezTo>
                      <a:pt x="12" y="215"/>
                      <a:pt x="12" y="216"/>
                      <a:pt x="12" y="216"/>
                    </a:cubicBezTo>
                    <a:cubicBezTo>
                      <a:pt x="12" y="216"/>
                      <a:pt x="12" y="216"/>
                      <a:pt x="12" y="215"/>
                    </a:cubicBezTo>
                    <a:cubicBezTo>
                      <a:pt x="11" y="215"/>
                      <a:pt x="11" y="215"/>
                      <a:pt x="11" y="215"/>
                    </a:cubicBezTo>
                    <a:cubicBezTo>
                      <a:pt x="10" y="215"/>
                      <a:pt x="10" y="215"/>
                      <a:pt x="10" y="214"/>
                    </a:cubicBezTo>
                    <a:close/>
                    <a:moveTo>
                      <a:pt x="60" y="40"/>
                    </a:moveTo>
                    <a:cubicBezTo>
                      <a:pt x="60" y="40"/>
                      <a:pt x="60" y="40"/>
                      <a:pt x="60" y="40"/>
                    </a:cubicBezTo>
                    <a:cubicBezTo>
                      <a:pt x="60" y="40"/>
                      <a:pt x="59" y="41"/>
                      <a:pt x="59" y="41"/>
                    </a:cubicBezTo>
                    <a:cubicBezTo>
                      <a:pt x="59" y="41"/>
                      <a:pt x="58" y="41"/>
                      <a:pt x="58" y="41"/>
                    </a:cubicBezTo>
                    <a:cubicBezTo>
                      <a:pt x="58" y="41"/>
                      <a:pt x="57" y="41"/>
                      <a:pt x="57" y="41"/>
                    </a:cubicBezTo>
                    <a:cubicBezTo>
                      <a:pt x="57" y="41"/>
                      <a:pt x="56" y="41"/>
                      <a:pt x="56" y="40"/>
                    </a:cubicBezTo>
                    <a:cubicBezTo>
                      <a:pt x="56" y="40"/>
                      <a:pt x="55" y="40"/>
                      <a:pt x="55" y="40"/>
                    </a:cubicBezTo>
                    <a:cubicBezTo>
                      <a:pt x="55" y="40"/>
                      <a:pt x="55" y="39"/>
                      <a:pt x="55" y="39"/>
                    </a:cubicBezTo>
                    <a:cubicBezTo>
                      <a:pt x="56" y="39"/>
                      <a:pt x="56" y="38"/>
                      <a:pt x="56" y="38"/>
                    </a:cubicBezTo>
                    <a:cubicBezTo>
                      <a:pt x="56" y="38"/>
                      <a:pt x="55" y="38"/>
                      <a:pt x="55" y="37"/>
                    </a:cubicBezTo>
                    <a:cubicBezTo>
                      <a:pt x="55" y="37"/>
                      <a:pt x="55" y="37"/>
                      <a:pt x="55" y="37"/>
                    </a:cubicBezTo>
                    <a:cubicBezTo>
                      <a:pt x="55" y="37"/>
                      <a:pt x="55" y="35"/>
                      <a:pt x="55" y="35"/>
                    </a:cubicBezTo>
                    <a:cubicBezTo>
                      <a:pt x="55" y="35"/>
                      <a:pt x="54" y="34"/>
                      <a:pt x="54" y="34"/>
                    </a:cubicBezTo>
                    <a:cubicBezTo>
                      <a:pt x="54" y="34"/>
                      <a:pt x="54" y="33"/>
                      <a:pt x="54" y="33"/>
                    </a:cubicBezTo>
                    <a:cubicBezTo>
                      <a:pt x="54" y="33"/>
                      <a:pt x="54" y="32"/>
                      <a:pt x="54" y="32"/>
                    </a:cubicBezTo>
                    <a:cubicBezTo>
                      <a:pt x="54" y="32"/>
                      <a:pt x="53" y="31"/>
                      <a:pt x="53" y="31"/>
                    </a:cubicBezTo>
                    <a:cubicBezTo>
                      <a:pt x="53" y="31"/>
                      <a:pt x="53" y="29"/>
                      <a:pt x="53" y="29"/>
                    </a:cubicBezTo>
                    <a:cubicBezTo>
                      <a:pt x="52" y="26"/>
                      <a:pt x="52" y="26"/>
                      <a:pt x="52" y="26"/>
                    </a:cubicBezTo>
                    <a:cubicBezTo>
                      <a:pt x="52" y="26"/>
                      <a:pt x="51" y="26"/>
                      <a:pt x="51" y="26"/>
                    </a:cubicBezTo>
                    <a:cubicBezTo>
                      <a:pt x="51" y="26"/>
                      <a:pt x="51" y="25"/>
                      <a:pt x="51" y="25"/>
                    </a:cubicBezTo>
                    <a:cubicBezTo>
                      <a:pt x="51" y="25"/>
                      <a:pt x="51" y="24"/>
                      <a:pt x="51" y="24"/>
                    </a:cubicBezTo>
                    <a:cubicBezTo>
                      <a:pt x="51" y="24"/>
                      <a:pt x="52" y="24"/>
                      <a:pt x="51" y="24"/>
                    </a:cubicBezTo>
                    <a:cubicBezTo>
                      <a:pt x="51" y="23"/>
                      <a:pt x="51" y="23"/>
                      <a:pt x="50" y="23"/>
                    </a:cubicBezTo>
                    <a:cubicBezTo>
                      <a:pt x="50" y="23"/>
                      <a:pt x="49" y="22"/>
                      <a:pt x="49" y="22"/>
                    </a:cubicBezTo>
                    <a:cubicBezTo>
                      <a:pt x="49" y="22"/>
                      <a:pt x="49" y="22"/>
                      <a:pt x="49" y="22"/>
                    </a:cubicBezTo>
                    <a:cubicBezTo>
                      <a:pt x="50" y="22"/>
                      <a:pt x="50" y="21"/>
                      <a:pt x="50" y="21"/>
                    </a:cubicBezTo>
                    <a:cubicBezTo>
                      <a:pt x="50" y="21"/>
                      <a:pt x="50" y="21"/>
                      <a:pt x="50" y="21"/>
                    </a:cubicBezTo>
                    <a:cubicBezTo>
                      <a:pt x="50" y="20"/>
                      <a:pt x="50" y="20"/>
                      <a:pt x="50" y="20"/>
                    </a:cubicBezTo>
                    <a:cubicBezTo>
                      <a:pt x="50" y="20"/>
                      <a:pt x="49" y="20"/>
                      <a:pt x="49" y="20"/>
                    </a:cubicBezTo>
                    <a:cubicBezTo>
                      <a:pt x="49" y="20"/>
                      <a:pt x="50" y="19"/>
                      <a:pt x="50" y="19"/>
                    </a:cubicBezTo>
                    <a:cubicBezTo>
                      <a:pt x="50" y="19"/>
                      <a:pt x="51" y="19"/>
                      <a:pt x="51" y="19"/>
                    </a:cubicBezTo>
                    <a:cubicBezTo>
                      <a:pt x="51" y="19"/>
                      <a:pt x="51" y="18"/>
                      <a:pt x="51" y="18"/>
                    </a:cubicBezTo>
                    <a:cubicBezTo>
                      <a:pt x="51" y="18"/>
                      <a:pt x="50" y="17"/>
                      <a:pt x="50" y="17"/>
                    </a:cubicBezTo>
                    <a:cubicBezTo>
                      <a:pt x="50" y="17"/>
                      <a:pt x="50" y="17"/>
                      <a:pt x="50" y="17"/>
                    </a:cubicBezTo>
                    <a:cubicBezTo>
                      <a:pt x="50" y="17"/>
                      <a:pt x="51" y="15"/>
                      <a:pt x="51" y="15"/>
                    </a:cubicBezTo>
                    <a:cubicBezTo>
                      <a:pt x="51" y="15"/>
                      <a:pt x="52" y="15"/>
                      <a:pt x="52" y="15"/>
                    </a:cubicBezTo>
                    <a:cubicBezTo>
                      <a:pt x="52" y="15"/>
                      <a:pt x="51" y="14"/>
                      <a:pt x="50" y="14"/>
                    </a:cubicBezTo>
                    <a:cubicBezTo>
                      <a:pt x="50" y="13"/>
                      <a:pt x="49" y="12"/>
                      <a:pt x="49" y="12"/>
                    </a:cubicBezTo>
                    <a:cubicBezTo>
                      <a:pt x="49" y="12"/>
                      <a:pt x="48" y="11"/>
                      <a:pt x="48" y="11"/>
                    </a:cubicBezTo>
                    <a:cubicBezTo>
                      <a:pt x="48" y="10"/>
                      <a:pt x="48" y="10"/>
                      <a:pt x="48" y="10"/>
                    </a:cubicBezTo>
                    <a:cubicBezTo>
                      <a:pt x="47" y="9"/>
                      <a:pt x="47" y="9"/>
                      <a:pt x="47" y="9"/>
                    </a:cubicBezTo>
                    <a:cubicBezTo>
                      <a:pt x="47" y="6"/>
                      <a:pt x="47" y="6"/>
                      <a:pt x="47" y="6"/>
                    </a:cubicBezTo>
                    <a:cubicBezTo>
                      <a:pt x="47" y="5"/>
                      <a:pt x="47" y="5"/>
                      <a:pt x="47" y="5"/>
                    </a:cubicBezTo>
                    <a:cubicBezTo>
                      <a:pt x="47" y="4"/>
                      <a:pt x="47" y="4"/>
                      <a:pt x="47" y="4"/>
                    </a:cubicBezTo>
                    <a:cubicBezTo>
                      <a:pt x="47" y="4"/>
                      <a:pt x="46" y="4"/>
                      <a:pt x="46" y="4"/>
                    </a:cubicBezTo>
                    <a:cubicBezTo>
                      <a:pt x="46" y="4"/>
                      <a:pt x="45" y="4"/>
                      <a:pt x="45" y="4"/>
                    </a:cubicBezTo>
                    <a:cubicBezTo>
                      <a:pt x="45" y="4"/>
                      <a:pt x="45" y="3"/>
                      <a:pt x="45" y="3"/>
                    </a:cubicBezTo>
                    <a:cubicBezTo>
                      <a:pt x="45" y="2"/>
                      <a:pt x="45" y="2"/>
                      <a:pt x="45" y="2"/>
                    </a:cubicBezTo>
                    <a:cubicBezTo>
                      <a:pt x="45" y="1"/>
                      <a:pt x="44" y="1"/>
                      <a:pt x="44" y="1"/>
                    </a:cubicBezTo>
                    <a:cubicBezTo>
                      <a:pt x="44" y="1"/>
                      <a:pt x="44" y="0"/>
                      <a:pt x="44" y="0"/>
                    </a:cubicBezTo>
                    <a:cubicBezTo>
                      <a:pt x="44" y="0"/>
                      <a:pt x="44" y="0"/>
                      <a:pt x="44" y="0"/>
                    </a:cubicBezTo>
                    <a:cubicBezTo>
                      <a:pt x="44" y="0"/>
                      <a:pt x="44" y="1"/>
                      <a:pt x="43" y="1"/>
                    </a:cubicBezTo>
                    <a:cubicBezTo>
                      <a:pt x="43" y="1"/>
                      <a:pt x="43" y="1"/>
                      <a:pt x="43" y="1"/>
                    </a:cubicBezTo>
                    <a:cubicBezTo>
                      <a:pt x="42" y="1"/>
                      <a:pt x="42" y="1"/>
                      <a:pt x="42" y="1"/>
                    </a:cubicBezTo>
                    <a:cubicBezTo>
                      <a:pt x="42" y="1"/>
                      <a:pt x="42" y="3"/>
                      <a:pt x="42" y="3"/>
                    </a:cubicBezTo>
                    <a:cubicBezTo>
                      <a:pt x="42" y="3"/>
                      <a:pt x="42" y="3"/>
                      <a:pt x="42" y="3"/>
                    </a:cubicBezTo>
                    <a:cubicBezTo>
                      <a:pt x="42" y="3"/>
                      <a:pt x="42" y="4"/>
                      <a:pt x="42" y="4"/>
                    </a:cubicBezTo>
                    <a:cubicBezTo>
                      <a:pt x="42" y="4"/>
                      <a:pt x="42" y="5"/>
                      <a:pt x="42" y="5"/>
                    </a:cubicBezTo>
                    <a:cubicBezTo>
                      <a:pt x="40" y="6"/>
                      <a:pt x="40" y="6"/>
                      <a:pt x="40" y="6"/>
                    </a:cubicBezTo>
                    <a:cubicBezTo>
                      <a:pt x="38" y="6"/>
                      <a:pt x="38" y="6"/>
                      <a:pt x="38" y="6"/>
                    </a:cubicBezTo>
                    <a:cubicBezTo>
                      <a:pt x="38" y="7"/>
                      <a:pt x="38" y="7"/>
                      <a:pt x="38" y="7"/>
                    </a:cubicBezTo>
                    <a:cubicBezTo>
                      <a:pt x="38" y="7"/>
                      <a:pt x="38" y="7"/>
                      <a:pt x="38" y="7"/>
                    </a:cubicBezTo>
                    <a:cubicBezTo>
                      <a:pt x="38" y="7"/>
                      <a:pt x="39" y="7"/>
                      <a:pt x="39" y="8"/>
                    </a:cubicBezTo>
                    <a:cubicBezTo>
                      <a:pt x="39" y="8"/>
                      <a:pt x="39" y="8"/>
                      <a:pt x="38" y="8"/>
                    </a:cubicBezTo>
                    <a:cubicBezTo>
                      <a:pt x="38" y="8"/>
                      <a:pt x="38" y="9"/>
                      <a:pt x="38" y="9"/>
                    </a:cubicBezTo>
                    <a:cubicBezTo>
                      <a:pt x="38" y="10"/>
                      <a:pt x="38" y="12"/>
                      <a:pt x="38" y="12"/>
                    </a:cubicBezTo>
                    <a:cubicBezTo>
                      <a:pt x="39" y="12"/>
                      <a:pt x="39" y="13"/>
                      <a:pt x="39" y="13"/>
                    </a:cubicBezTo>
                    <a:cubicBezTo>
                      <a:pt x="39" y="13"/>
                      <a:pt x="39" y="13"/>
                      <a:pt x="39" y="14"/>
                    </a:cubicBezTo>
                    <a:cubicBezTo>
                      <a:pt x="39" y="14"/>
                      <a:pt x="39" y="14"/>
                      <a:pt x="39" y="15"/>
                    </a:cubicBezTo>
                    <a:cubicBezTo>
                      <a:pt x="39" y="15"/>
                      <a:pt x="39" y="15"/>
                      <a:pt x="39" y="15"/>
                    </a:cubicBezTo>
                    <a:cubicBezTo>
                      <a:pt x="39" y="16"/>
                      <a:pt x="39" y="16"/>
                      <a:pt x="39" y="16"/>
                    </a:cubicBezTo>
                    <a:cubicBezTo>
                      <a:pt x="39" y="17"/>
                      <a:pt x="39" y="17"/>
                      <a:pt x="39" y="17"/>
                    </a:cubicBezTo>
                    <a:cubicBezTo>
                      <a:pt x="40" y="17"/>
                      <a:pt x="40" y="19"/>
                      <a:pt x="40" y="19"/>
                    </a:cubicBezTo>
                    <a:cubicBezTo>
                      <a:pt x="40" y="19"/>
                      <a:pt x="40" y="19"/>
                      <a:pt x="40" y="19"/>
                    </a:cubicBezTo>
                    <a:cubicBezTo>
                      <a:pt x="40" y="19"/>
                      <a:pt x="40" y="20"/>
                      <a:pt x="40" y="20"/>
                    </a:cubicBezTo>
                    <a:cubicBezTo>
                      <a:pt x="40" y="20"/>
                      <a:pt x="40" y="21"/>
                      <a:pt x="40" y="21"/>
                    </a:cubicBezTo>
                    <a:cubicBezTo>
                      <a:pt x="40" y="21"/>
                      <a:pt x="40" y="22"/>
                      <a:pt x="40" y="22"/>
                    </a:cubicBezTo>
                    <a:cubicBezTo>
                      <a:pt x="40" y="22"/>
                      <a:pt x="40" y="23"/>
                      <a:pt x="40" y="23"/>
                    </a:cubicBezTo>
                    <a:cubicBezTo>
                      <a:pt x="40" y="23"/>
                      <a:pt x="39" y="24"/>
                      <a:pt x="39" y="24"/>
                    </a:cubicBezTo>
                    <a:cubicBezTo>
                      <a:pt x="39" y="24"/>
                      <a:pt x="39" y="25"/>
                      <a:pt x="40" y="25"/>
                    </a:cubicBezTo>
                    <a:cubicBezTo>
                      <a:pt x="40" y="25"/>
                      <a:pt x="40" y="25"/>
                      <a:pt x="40" y="26"/>
                    </a:cubicBezTo>
                    <a:cubicBezTo>
                      <a:pt x="40" y="26"/>
                      <a:pt x="40" y="27"/>
                      <a:pt x="40" y="27"/>
                    </a:cubicBezTo>
                    <a:cubicBezTo>
                      <a:pt x="40" y="27"/>
                      <a:pt x="40" y="28"/>
                      <a:pt x="40" y="28"/>
                    </a:cubicBezTo>
                    <a:cubicBezTo>
                      <a:pt x="40" y="28"/>
                      <a:pt x="40" y="28"/>
                      <a:pt x="40" y="28"/>
                    </a:cubicBezTo>
                    <a:cubicBezTo>
                      <a:pt x="40" y="29"/>
                      <a:pt x="40" y="29"/>
                      <a:pt x="40" y="29"/>
                    </a:cubicBezTo>
                    <a:cubicBezTo>
                      <a:pt x="40" y="30"/>
                      <a:pt x="40" y="31"/>
                      <a:pt x="40" y="31"/>
                    </a:cubicBezTo>
                    <a:cubicBezTo>
                      <a:pt x="40" y="31"/>
                      <a:pt x="40" y="31"/>
                      <a:pt x="40" y="32"/>
                    </a:cubicBezTo>
                    <a:cubicBezTo>
                      <a:pt x="40" y="32"/>
                      <a:pt x="40" y="33"/>
                      <a:pt x="40" y="33"/>
                    </a:cubicBezTo>
                    <a:cubicBezTo>
                      <a:pt x="40" y="33"/>
                      <a:pt x="40" y="34"/>
                      <a:pt x="40" y="34"/>
                    </a:cubicBezTo>
                    <a:cubicBezTo>
                      <a:pt x="40" y="34"/>
                      <a:pt x="40" y="35"/>
                      <a:pt x="39" y="35"/>
                    </a:cubicBezTo>
                    <a:cubicBezTo>
                      <a:pt x="39" y="35"/>
                      <a:pt x="39" y="35"/>
                      <a:pt x="39" y="36"/>
                    </a:cubicBezTo>
                    <a:cubicBezTo>
                      <a:pt x="39" y="36"/>
                      <a:pt x="39" y="37"/>
                      <a:pt x="39" y="37"/>
                    </a:cubicBezTo>
                    <a:cubicBezTo>
                      <a:pt x="39" y="37"/>
                      <a:pt x="39" y="38"/>
                      <a:pt x="39" y="39"/>
                    </a:cubicBezTo>
                    <a:cubicBezTo>
                      <a:pt x="39" y="39"/>
                      <a:pt x="39" y="39"/>
                      <a:pt x="39" y="39"/>
                    </a:cubicBezTo>
                    <a:cubicBezTo>
                      <a:pt x="39" y="39"/>
                      <a:pt x="39" y="41"/>
                      <a:pt x="39" y="41"/>
                    </a:cubicBezTo>
                    <a:cubicBezTo>
                      <a:pt x="39" y="41"/>
                      <a:pt x="39" y="41"/>
                      <a:pt x="39" y="42"/>
                    </a:cubicBezTo>
                    <a:cubicBezTo>
                      <a:pt x="39" y="42"/>
                      <a:pt x="38" y="42"/>
                      <a:pt x="38" y="42"/>
                    </a:cubicBezTo>
                    <a:cubicBezTo>
                      <a:pt x="38" y="42"/>
                      <a:pt x="38" y="43"/>
                      <a:pt x="37" y="43"/>
                    </a:cubicBezTo>
                    <a:cubicBezTo>
                      <a:pt x="37" y="43"/>
                      <a:pt x="37" y="42"/>
                      <a:pt x="37" y="42"/>
                    </a:cubicBezTo>
                    <a:cubicBezTo>
                      <a:pt x="37" y="42"/>
                      <a:pt x="37" y="42"/>
                      <a:pt x="37" y="43"/>
                    </a:cubicBezTo>
                    <a:cubicBezTo>
                      <a:pt x="37" y="43"/>
                      <a:pt x="37" y="43"/>
                      <a:pt x="37" y="44"/>
                    </a:cubicBezTo>
                    <a:cubicBezTo>
                      <a:pt x="37" y="44"/>
                      <a:pt x="37" y="44"/>
                      <a:pt x="37" y="44"/>
                    </a:cubicBezTo>
                    <a:cubicBezTo>
                      <a:pt x="37" y="45"/>
                      <a:pt x="37" y="45"/>
                      <a:pt x="37" y="45"/>
                    </a:cubicBezTo>
                    <a:cubicBezTo>
                      <a:pt x="37" y="46"/>
                      <a:pt x="37" y="46"/>
                      <a:pt x="37" y="46"/>
                    </a:cubicBezTo>
                    <a:cubicBezTo>
                      <a:pt x="37" y="46"/>
                      <a:pt x="37" y="46"/>
                      <a:pt x="37" y="46"/>
                    </a:cubicBezTo>
                    <a:cubicBezTo>
                      <a:pt x="37" y="46"/>
                      <a:pt x="37" y="45"/>
                      <a:pt x="38" y="46"/>
                    </a:cubicBezTo>
                    <a:cubicBezTo>
                      <a:pt x="38" y="46"/>
                      <a:pt x="38" y="46"/>
                      <a:pt x="38" y="46"/>
                    </a:cubicBezTo>
                    <a:cubicBezTo>
                      <a:pt x="38" y="46"/>
                      <a:pt x="38" y="47"/>
                      <a:pt x="38" y="47"/>
                    </a:cubicBezTo>
                    <a:cubicBezTo>
                      <a:pt x="38" y="47"/>
                      <a:pt x="37" y="48"/>
                      <a:pt x="37" y="48"/>
                    </a:cubicBezTo>
                    <a:cubicBezTo>
                      <a:pt x="37" y="48"/>
                      <a:pt x="37" y="49"/>
                      <a:pt x="37" y="49"/>
                    </a:cubicBezTo>
                    <a:cubicBezTo>
                      <a:pt x="37" y="49"/>
                      <a:pt x="37" y="50"/>
                      <a:pt x="37" y="50"/>
                    </a:cubicBezTo>
                    <a:cubicBezTo>
                      <a:pt x="37" y="50"/>
                      <a:pt x="37" y="51"/>
                      <a:pt x="37" y="51"/>
                    </a:cubicBezTo>
                    <a:cubicBezTo>
                      <a:pt x="37" y="52"/>
                      <a:pt x="37" y="52"/>
                      <a:pt x="37" y="52"/>
                    </a:cubicBezTo>
                    <a:cubicBezTo>
                      <a:pt x="37" y="52"/>
                      <a:pt x="37" y="55"/>
                      <a:pt x="37" y="55"/>
                    </a:cubicBezTo>
                    <a:cubicBezTo>
                      <a:pt x="37" y="55"/>
                      <a:pt x="37" y="55"/>
                      <a:pt x="37" y="56"/>
                    </a:cubicBezTo>
                    <a:cubicBezTo>
                      <a:pt x="37" y="56"/>
                      <a:pt x="37" y="56"/>
                      <a:pt x="37" y="57"/>
                    </a:cubicBezTo>
                    <a:cubicBezTo>
                      <a:pt x="37" y="57"/>
                      <a:pt x="37" y="57"/>
                      <a:pt x="37" y="57"/>
                    </a:cubicBezTo>
                    <a:cubicBezTo>
                      <a:pt x="38" y="57"/>
                      <a:pt x="38" y="57"/>
                      <a:pt x="38" y="58"/>
                    </a:cubicBezTo>
                    <a:cubicBezTo>
                      <a:pt x="37" y="58"/>
                      <a:pt x="37" y="58"/>
                      <a:pt x="37" y="58"/>
                    </a:cubicBezTo>
                    <a:cubicBezTo>
                      <a:pt x="37" y="58"/>
                      <a:pt x="38" y="59"/>
                      <a:pt x="38" y="59"/>
                    </a:cubicBezTo>
                    <a:cubicBezTo>
                      <a:pt x="38" y="59"/>
                      <a:pt x="38" y="59"/>
                      <a:pt x="38" y="59"/>
                    </a:cubicBezTo>
                    <a:cubicBezTo>
                      <a:pt x="38" y="59"/>
                      <a:pt x="38" y="60"/>
                      <a:pt x="38" y="60"/>
                    </a:cubicBezTo>
                    <a:cubicBezTo>
                      <a:pt x="38" y="60"/>
                      <a:pt x="37" y="61"/>
                      <a:pt x="37" y="61"/>
                    </a:cubicBezTo>
                    <a:cubicBezTo>
                      <a:pt x="37" y="61"/>
                      <a:pt x="36" y="61"/>
                      <a:pt x="36" y="61"/>
                    </a:cubicBezTo>
                    <a:cubicBezTo>
                      <a:pt x="36" y="61"/>
                      <a:pt x="36" y="62"/>
                      <a:pt x="36" y="62"/>
                    </a:cubicBezTo>
                    <a:cubicBezTo>
                      <a:pt x="36" y="62"/>
                      <a:pt x="36" y="63"/>
                      <a:pt x="36" y="63"/>
                    </a:cubicBezTo>
                    <a:cubicBezTo>
                      <a:pt x="36" y="63"/>
                      <a:pt x="35" y="63"/>
                      <a:pt x="35" y="63"/>
                    </a:cubicBezTo>
                    <a:cubicBezTo>
                      <a:pt x="35" y="64"/>
                      <a:pt x="36" y="64"/>
                      <a:pt x="36" y="64"/>
                    </a:cubicBezTo>
                    <a:cubicBezTo>
                      <a:pt x="36" y="64"/>
                      <a:pt x="36" y="64"/>
                      <a:pt x="36" y="64"/>
                    </a:cubicBezTo>
                    <a:cubicBezTo>
                      <a:pt x="36" y="65"/>
                      <a:pt x="36" y="65"/>
                      <a:pt x="36" y="65"/>
                    </a:cubicBezTo>
                    <a:cubicBezTo>
                      <a:pt x="36" y="65"/>
                      <a:pt x="36" y="66"/>
                      <a:pt x="36" y="66"/>
                    </a:cubicBezTo>
                    <a:cubicBezTo>
                      <a:pt x="36" y="66"/>
                      <a:pt x="36" y="66"/>
                      <a:pt x="36" y="67"/>
                    </a:cubicBezTo>
                    <a:cubicBezTo>
                      <a:pt x="36" y="67"/>
                      <a:pt x="36" y="67"/>
                      <a:pt x="36" y="67"/>
                    </a:cubicBezTo>
                    <a:cubicBezTo>
                      <a:pt x="36" y="67"/>
                      <a:pt x="36" y="67"/>
                      <a:pt x="36" y="67"/>
                    </a:cubicBezTo>
                    <a:cubicBezTo>
                      <a:pt x="36" y="67"/>
                      <a:pt x="36" y="68"/>
                      <a:pt x="36" y="68"/>
                    </a:cubicBezTo>
                    <a:cubicBezTo>
                      <a:pt x="36" y="68"/>
                      <a:pt x="36" y="68"/>
                      <a:pt x="36" y="68"/>
                    </a:cubicBezTo>
                    <a:cubicBezTo>
                      <a:pt x="36" y="69"/>
                      <a:pt x="36" y="69"/>
                      <a:pt x="36" y="69"/>
                    </a:cubicBezTo>
                    <a:cubicBezTo>
                      <a:pt x="36" y="70"/>
                      <a:pt x="36" y="70"/>
                      <a:pt x="36" y="70"/>
                    </a:cubicBezTo>
                    <a:cubicBezTo>
                      <a:pt x="35" y="70"/>
                      <a:pt x="35" y="71"/>
                      <a:pt x="35" y="71"/>
                    </a:cubicBezTo>
                    <a:cubicBezTo>
                      <a:pt x="35" y="71"/>
                      <a:pt x="35" y="71"/>
                      <a:pt x="35" y="71"/>
                    </a:cubicBezTo>
                    <a:cubicBezTo>
                      <a:pt x="35" y="72"/>
                      <a:pt x="35" y="72"/>
                      <a:pt x="35" y="72"/>
                    </a:cubicBezTo>
                    <a:cubicBezTo>
                      <a:pt x="35" y="72"/>
                      <a:pt x="35" y="73"/>
                      <a:pt x="35" y="73"/>
                    </a:cubicBezTo>
                    <a:cubicBezTo>
                      <a:pt x="35" y="73"/>
                      <a:pt x="35" y="73"/>
                      <a:pt x="35" y="73"/>
                    </a:cubicBezTo>
                    <a:cubicBezTo>
                      <a:pt x="35" y="73"/>
                      <a:pt x="35" y="74"/>
                      <a:pt x="35" y="74"/>
                    </a:cubicBezTo>
                    <a:cubicBezTo>
                      <a:pt x="35" y="74"/>
                      <a:pt x="34" y="74"/>
                      <a:pt x="34" y="74"/>
                    </a:cubicBezTo>
                    <a:cubicBezTo>
                      <a:pt x="34" y="74"/>
                      <a:pt x="34" y="75"/>
                      <a:pt x="34" y="75"/>
                    </a:cubicBezTo>
                    <a:cubicBezTo>
                      <a:pt x="34" y="75"/>
                      <a:pt x="34" y="76"/>
                      <a:pt x="34" y="76"/>
                    </a:cubicBezTo>
                    <a:cubicBezTo>
                      <a:pt x="34" y="76"/>
                      <a:pt x="34" y="76"/>
                      <a:pt x="34" y="76"/>
                    </a:cubicBezTo>
                    <a:cubicBezTo>
                      <a:pt x="34" y="76"/>
                      <a:pt x="34" y="77"/>
                      <a:pt x="34" y="77"/>
                    </a:cubicBezTo>
                    <a:cubicBezTo>
                      <a:pt x="34" y="77"/>
                      <a:pt x="34" y="77"/>
                      <a:pt x="34" y="77"/>
                    </a:cubicBezTo>
                    <a:cubicBezTo>
                      <a:pt x="34" y="77"/>
                      <a:pt x="34" y="78"/>
                      <a:pt x="34" y="78"/>
                    </a:cubicBezTo>
                    <a:cubicBezTo>
                      <a:pt x="34" y="78"/>
                      <a:pt x="33" y="79"/>
                      <a:pt x="33" y="79"/>
                    </a:cubicBezTo>
                    <a:cubicBezTo>
                      <a:pt x="33" y="79"/>
                      <a:pt x="33" y="80"/>
                      <a:pt x="33" y="80"/>
                    </a:cubicBezTo>
                    <a:cubicBezTo>
                      <a:pt x="33" y="80"/>
                      <a:pt x="33" y="80"/>
                      <a:pt x="33" y="80"/>
                    </a:cubicBezTo>
                    <a:cubicBezTo>
                      <a:pt x="33" y="81"/>
                      <a:pt x="33" y="81"/>
                      <a:pt x="32" y="81"/>
                    </a:cubicBezTo>
                    <a:cubicBezTo>
                      <a:pt x="32" y="81"/>
                      <a:pt x="32" y="84"/>
                      <a:pt x="32" y="84"/>
                    </a:cubicBezTo>
                    <a:cubicBezTo>
                      <a:pt x="32" y="84"/>
                      <a:pt x="32" y="85"/>
                      <a:pt x="32" y="85"/>
                    </a:cubicBezTo>
                    <a:cubicBezTo>
                      <a:pt x="32" y="85"/>
                      <a:pt x="31" y="86"/>
                      <a:pt x="31" y="86"/>
                    </a:cubicBezTo>
                    <a:cubicBezTo>
                      <a:pt x="31" y="86"/>
                      <a:pt x="32" y="86"/>
                      <a:pt x="31" y="87"/>
                    </a:cubicBezTo>
                    <a:cubicBezTo>
                      <a:pt x="31" y="87"/>
                      <a:pt x="31" y="87"/>
                      <a:pt x="31" y="87"/>
                    </a:cubicBezTo>
                    <a:cubicBezTo>
                      <a:pt x="31" y="88"/>
                      <a:pt x="30" y="88"/>
                      <a:pt x="30" y="88"/>
                    </a:cubicBezTo>
                    <a:cubicBezTo>
                      <a:pt x="30" y="88"/>
                      <a:pt x="30" y="88"/>
                      <a:pt x="30" y="89"/>
                    </a:cubicBezTo>
                    <a:cubicBezTo>
                      <a:pt x="30" y="89"/>
                      <a:pt x="30" y="89"/>
                      <a:pt x="30" y="89"/>
                    </a:cubicBezTo>
                    <a:cubicBezTo>
                      <a:pt x="30" y="89"/>
                      <a:pt x="30" y="89"/>
                      <a:pt x="30" y="90"/>
                    </a:cubicBezTo>
                    <a:cubicBezTo>
                      <a:pt x="30" y="90"/>
                      <a:pt x="30" y="91"/>
                      <a:pt x="30" y="91"/>
                    </a:cubicBezTo>
                    <a:cubicBezTo>
                      <a:pt x="30" y="91"/>
                      <a:pt x="31" y="91"/>
                      <a:pt x="31" y="91"/>
                    </a:cubicBezTo>
                    <a:cubicBezTo>
                      <a:pt x="31" y="91"/>
                      <a:pt x="32" y="92"/>
                      <a:pt x="32" y="92"/>
                    </a:cubicBezTo>
                    <a:cubicBezTo>
                      <a:pt x="32" y="92"/>
                      <a:pt x="32" y="93"/>
                      <a:pt x="32" y="93"/>
                    </a:cubicBezTo>
                    <a:cubicBezTo>
                      <a:pt x="31" y="93"/>
                      <a:pt x="31" y="93"/>
                      <a:pt x="31" y="93"/>
                    </a:cubicBezTo>
                    <a:cubicBezTo>
                      <a:pt x="31" y="93"/>
                      <a:pt x="31" y="94"/>
                      <a:pt x="31" y="94"/>
                    </a:cubicBezTo>
                    <a:cubicBezTo>
                      <a:pt x="31" y="94"/>
                      <a:pt x="31" y="94"/>
                      <a:pt x="31" y="94"/>
                    </a:cubicBezTo>
                    <a:cubicBezTo>
                      <a:pt x="31" y="94"/>
                      <a:pt x="31" y="94"/>
                      <a:pt x="31" y="94"/>
                    </a:cubicBezTo>
                    <a:cubicBezTo>
                      <a:pt x="31" y="95"/>
                      <a:pt x="31" y="95"/>
                      <a:pt x="31" y="95"/>
                    </a:cubicBezTo>
                    <a:cubicBezTo>
                      <a:pt x="31" y="95"/>
                      <a:pt x="32" y="96"/>
                      <a:pt x="32" y="96"/>
                    </a:cubicBezTo>
                    <a:cubicBezTo>
                      <a:pt x="32" y="96"/>
                      <a:pt x="32" y="96"/>
                      <a:pt x="32" y="96"/>
                    </a:cubicBezTo>
                    <a:cubicBezTo>
                      <a:pt x="32" y="96"/>
                      <a:pt x="31" y="97"/>
                      <a:pt x="31" y="97"/>
                    </a:cubicBezTo>
                    <a:cubicBezTo>
                      <a:pt x="31" y="97"/>
                      <a:pt x="31" y="98"/>
                      <a:pt x="31" y="98"/>
                    </a:cubicBezTo>
                    <a:cubicBezTo>
                      <a:pt x="31" y="98"/>
                      <a:pt x="31" y="98"/>
                      <a:pt x="30" y="99"/>
                    </a:cubicBezTo>
                    <a:cubicBezTo>
                      <a:pt x="30" y="99"/>
                      <a:pt x="30" y="99"/>
                      <a:pt x="30" y="99"/>
                    </a:cubicBezTo>
                    <a:cubicBezTo>
                      <a:pt x="29" y="100"/>
                      <a:pt x="29" y="100"/>
                      <a:pt x="29" y="100"/>
                    </a:cubicBezTo>
                    <a:cubicBezTo>
                      <a:pt x="29" y="104"/>
                      <a:pt x="29" y="104"/>
                      <a:pt x="29" y="104"/>
                    </a:cubicBezTo>
                    <a:cubicBezTo>
                      <a:pt x="29" y="104"/>
                      <a:pt x="29" y="106"/>
                      <a:pt x="29" y="107"/>
                    </a:cubicBezTo>
                    <a:cubicBezTo>
                      <a:pt x="29" y="108"/>
                      <a:pt x="29" y="109"/>
                      <a:pt x="29" y="109"/>
                    </a:cubicBezTo>
                    <a:cubicBezTo>
                      <a:pt x="30" y="110"/>
                      <a:pt x="30" y="112"/>
                      <a:pt x="30" y="113"/>
                    </a:cubicBezTo>
                    <a:cubicBezTo>
                      <a:pt x="30" y="114"/>
                      <a:pt x="30" y="115"/>
                      <a:pt x="30" y="116"/>
                    </a:cubicBezTo>
                    <a:cubicBezTo>
                      <a:pt x="30" y="116"/>
                      <a:pt x="30" y="117"/>
                      <a:pt x="30" y="117"/>
                    </a:cubicBezTo>
                    <a:cubicBezTo>
                      <a:pt x="30" y="118"/>
                      <a:pt x="30" y="119"/>
                      <a:pt x="30" y="120"/>
                    </a:cubicBezTo>
                    <a:cubicBezTo>
                      <a:pt x="30" y="120"/>
                      <a:pt x="30" y="120"/>
                      <a:pt x="30" y="121"/>
                    </a:cubicBezTo>
                    <a:cubicBezTo>
                      <a:pt x="30" y="122"/>
                      <a:pt x="30" y="122"/>
                      <a:pt x="30" y="122"/>
                    </a:cubicBezTo>
                    <a:cubicBezTo>
                      <a:pt x="30" y="122"/>
                      <a:pt x="29" y="122"/>
                      <a:pt x="29" y="122"/>
                    </a:cubicBezTo>
                    <a:cubicBezTo>
                      <a:pt x="29" y="122"/>
                      <a:pt x="28" y="122"/>
                      <a:pt x="28" y="123"/>
                    </a:cubicBezTo>
                    <a:cubicBezTo>
                      <a:pt x="28" y="123"/>
                      <a:pt x="28" y="124"/>
                      <a:pt x="29" y="124"/>
                    </a:cubicBezTo>
                    <a:cubicBezTo>
                      <a:pt x="29" y="124"/>
                      <a:pt x="29" y="124"/>
                      <a:pt x="29" y="124"/>
                    </a:cubicBezTo>
                    <a:cubicBezTo>
                      <a:pt x="29" y="124"/>
                      <a:pt x="29" y="125"/>
                      <a:pt x="29" y="125"/>
                    </a:cubicBezTo>
                    <a:cubicBezTo>
                      <a:pt x="29" y="125"/>
                      <a:pt x="29" y="126"/>
                      <a:pt x="29" y="126"/>
                    </a:cubicBezTo>
                    <a:cubicBezTo>
                      <a:pt x="29" y="126"/>
                      <a:pt x="29" y="126"/>
                      <a:pt x="29" y="126"/>
                    </a:cubicBezTo>
                    <a:cubicBezTo>
                      <a:pt x="29" y="126"/>
                      <a:pt x="29" y="127"/>
                      <a:pt x="29" y="127"/>
                    </a:cubicBezTo>
                    <a:cubicBezTo>
                      <a:pt x="29" y="127"/>
                      <a:pt x="29" y="127"/>
                      <a:pt x="29" y="128"/>
                    </a:cubicBezTo>
                    <a:cubicBezTo>
                      <a:pt x="29" y="128"/>
                      <a:pt x="28" y="128"/>
                      <a:pt x="28" y="128"/>
                    </a:cubicBezTo>
                    <a:cubicBezTo>
                      <a:pt x="28" y="129"/>
                      <a:pt x="28" y="129"/>
                      <a:pt x="28" y="129"/>
                    </a:cubicBezTo>
                    <a:cubicBezTo>
                      <a:pt x="28" y="130"/>
                      <a:pt x="27" y="131"/>
                      <a:pt x="27" y="131"/>
                    </a:cubicBezTo>
                    <a:cubicBezTo>
                      <a:pt x="27" y="131"/>
                      <a:pt x="27" y="131"/>
                      <a:pt x="27" y="132"/>
                    </a:cubicBezTo>
                    <a:cubicBezTo>
                      <a:pt x="27" y="132"/>
                      <a:pt x="27" y="132"/>
                      <a:pt x="27" y="133"/>
                    </a:cubicBezTo>
                    <a:cubicBezTo>
                      <a:pt x="27" y="133"/>
                      <a:pt x="26" y="134"/>
                      <a:pt x="26" y="134"/>
                    </a:cubicBezTo>
                    <a:cubicBezTo>
                      <a:pt x="26" y="134"/>
                      <a:pt x="26" y="136"/>
                      <a:pt x="26" y="136"/>
                    </a:cubicBezTo>
                    <a:cubicBezTo>
                      <a:pt x="26" y="136"/>
                      <a:pt x="26" y="137"/>
                      <a:pt x="26" y="137"/>
                    </a:cubicBezTo>
                    <a:cubicBezTo>
                      <a:pt x="26" y="138"/>
                      <a:pt x="25" y="138"/>
                      <a:pt x="25" y="138"/>
                    </a:cubicBezTo>
                    <a:cubicBezTo>
                      <a:pt x="25" y="139"/>
                      <a:pt x="25" y="140"/>
                      <a:pt x="25" y="140"/>
                    </a:cubicBezTo>
                    <a:cubicBezTo>
                      <a:pt x="25" y="140"/>
                      <a:pt x="24" y="141"/>
                      <a:pt x="24" y="141"/>
                    </a:cubicBezTo>
                    <a:cubicBezTo>
                      <a:pt x="24" y="142"/>
                      <a:pt x="23" y="142"/>
                      <a:pt x="23" y="142"/>
                    </a:cubicBezTo>
                    <a:cubicBezTo>
                      <a:pt x="23" y="143"/>
                      <a:pt x="23" y="143"/>
                      <a:pt x="23" y="143"/>
                    </a:cubicBezTo>
                    <a:cubicBezTo>
                      <a:pt x="22" y="144"/>
                      <a:pt x="22" y="144"/>
                      <a:pt x="22" y="144"/>
                    </a:cubicBezTo>
                    <a:cubicBezTo>
                      <a:pt x="22" y="145"/>
                      <a:pt x="22" y="145"/>
                      <a:pt x="22" y="145"/>
                    </a:cubicBezTo>
                    <a:cubicBezTo>
                      <a:pt x="23" y="145"/>
                      <a:pt x="23" y="146"/>
                      <a:pt x="22" y="146"/>
                    </a:cubicBezTo>
                    <a:cubicBezTo>
                      <a:pt x="22" y="146"/>
                      <a:pt x="22" y="147"/>
                      <a:pt x="21" y="147"/>
                    </a:cubicBezTo>
                    <a:cubicBezTo>
                      <a:pt x="21" y="147"/>
                      <a:pt x="21" y="149"/>
                      <a:pt x="21" y="149"/>
                    </a:cubicBezTo>
                    <a:cubicBezTo>
                      <a:pt x="21" y="150"/>
                      <a:pt x="21" y="150"/>
                      <a:pt x="21" y="151"/>
                    </a:cubicBezTo>
                    <a:cubicBezTo>
                      <a:pt x="20" y="151"/>
                      <a:pt x="20" y="152"/>
                      <a:pt x="20" y="152"/>
                    </a:cubicBezTo>
                    <a:cubicBezTo>
                      <a:pt x="20" y="152"/>
                      <a:pt x="20" y="153"/>
                      <a:pt x="20" y="153"/>
                    </a:cubicBezTo>
                    <a:cubicBezTo>
                      <a:pt x="20" y="153"/>
                      <a:pt x="19" y="154"/>
                      <a:pt x="19" y="154"/>
                    </a:cubicBezTo>
                    <a:cubicBezTo>
                      <a:pt x="19" y="154"/>
                      <a:pt x="18" y="154"/>
                      <a:pt x="19" y="155"/>
                    </a:cubicBezTo>
                    <a:cubicBezTo>
                      <a:pt x="19" y="155"/>
                      <a:pt x="19" y="155"/>
                      <a:pt x="19" y="155"/>
                    </a:cubicBezTo>
                    <a:cubicBezTo>
                      <a:pt x="19" y="155"/>
                      <a:pt x="18" y="156"/>
                      <a:pt x="18" y="156"/>
                    </a:cubicBezTo>
                    <a:cubicBezTo>
                      <a:pt x="18" y="156"/>
                      <a:pt x="18" y="156"/>
                      <a:pt x="18" y="156"/>
                    </a:cubicBezTo>
                    <a:cubicBezTo>
                      <a:pt x="18" y="157"/>
                      <a:pt x="18" y="157"/>
                      <a:pt x="18" y="157"/>
                    </a:cubicBezTo>
                    <a:cubicBezTo>
                      <a:pt x="18" y="158"/>
                      <a:pt x="18" y="158"/>
                      <a:pt x="17" y="158"/>
                    </a:cubicBezTo>
                    <a:cubicBezTo>
                      <a:pt x="17" y="158"/>
                      <a:pt x="16" y="158"/>
                      <a:pt x="16" y="158"/>
                    </a:cubicBezTo>
                    <a:cubicBezTo>
                      <a:pt x="16" y="158"/>
                      <a:pt x="15" y="158"/>
                      <a:pt x="15" y="158"/>
                    </a:cubicBezTo>
                    <a:cubicBezTo>
                      <a:pt x="15" y="159"/>
                      <a:pt x="15" y="159"/>
                      <a:pt x="15" y="160"/>
                    </a:cubicBezTo>
                    <a:cubicBezTo>
                      <a:pt x="15" y="160"/>
                      <a:pt x="15" y="160"/>
                      <a:pt x="15" y="161"/>
                    </a:cubicBezTo>
                    <a:cubicBezTo>
                      <a:pt x="15" y="161"/>
                      <a:pt x="15" y="161"/>
                      <a:pt x="15" y="161"/>
                    </a:cubicBezTo>
                    <a:cubicBezTo>
                      <a:pt x="15" y="162"/>
                      <a:pt x="15" y="162"/>
                      <a:pt x="15" y="162"/>
                    </a:cubicBezTo>
                    <a:cubicBezTo>
                      <a:pt x="15" y="162"/>
                      <a:pt x="15" y="163"/>
                      <a:pt x="15" y="163"/>
                    </a:cubicBezTo>
                    <a:cubicBezTo>
                      <a:pt x="15" y="163"/>
                      <a:pt x="16" y="164"/>
                      <a:pt x="16" y="165"/>
                    </a:cubicBezTo>
                    <a:cubicBezTo>
                      <a:pt x="16" y="165"/>
                      <a:pt x="16" y="165"/>
                      <a:pt x="16" y="166"/>
                    </a:cubicBezTo>
                    <a:cubicBezTo>
                      <a:pt x="16" y="166"/>
                      <a:pt x="16" y="167"/>
                      <a:pt x="16" y="167"/>
                    </a:cubicBezTo>
                    <a:cubicBezTo>
                      <a:pt x="16" y="167"/>
                      <a:pt x="16" y="167"/>
                      <a:pt x="16" y="168"/>
                    </a:cubicBezTo>
                    <a:cubicBezTo>
                      <a:pt x="16" y="168"/>
                      <a:pt x="16" y="170"/>
                      <a:pt x="16" y="171"/>
                    </a:cubicBezTo>
                    <a:cubicBezTo>
                      <a:pt x="16" y="171"/>
                      <a:pt x="16" y="171"/>
                      <a:pt x="16" y="171"/>
                    </a:cubicBezTo>
                    <a:cubicBezTo>
                      <a:pt x="16" y="172"/>
                      <a:pt x="16" y="172"/>
                      <a:pt x="16" y="172"/>
                    </a:cubicBezTo>
                    <a:cubicBezTo>
                      <a:pt x="17" y="172"/>
                      <a:pt x="17" y="172"/>
                      <a:pt x="17" y="172"/>
                    </a:cubicBezTo>
                    <a:cubicBezTo>
                      <a:pt x="17" y="172"/>
                      <a:pt x="18" y="172"/>
                      <a:pt x="18" y="172"/>
                    </a:cubicBezTo>
                    <a:cubicBezTo>
                      <a:pt x="18" y="172"/>
                      <a:pt x="18" y="172"/>
                      <a:pt x="18" y="172"/>
                    </a:cubicBezTo>
                    <a:cubicBezTo>
                      <a:pt x="17" y="172"/>
                      <a:pt x="17" y="172"/>
                      <a:pt x="17" y="172"/>
                    </a:cubicBezTo>
                    <a:cubicBezTo>
                      <a:pt x="17" y="173"/>
                      <a:pt x="17" y="173"/>
                      <a:pt x="17" y="173"/>
                    </a:cubicBezTo>
                    <a:cubicBezTo>
                      <a:pt x="17" y="173"/>
                      <a:pt x="18" y="173"/>
                      <a:pt x="18" y="173"/>
                    </a:cubicBezTo>
                    <a:cubicBezTo>
                      <a:pt x="18" y="173"/>
                      <a:pt x="18" y="173"/>
                      <a:pt x="18" y="173"/>
                    </a:cubicBezTo>
                    <a:cubicBezTo>
                      <a:pt x="18" y="173"/>
                      <a:pt x="18" y="174"/>
                      <a:pt x="18" y="174"/>
                    </a:cubicBezTo>
                    <a:cubicBezTo>
                      <a:pt x="17" y="174"/>
                      <a:pt x="17" y="173"/>
                      <a:pt x="17" y="173"/>
                    </a:cubicBezTo>
                    <a:cubicBezTo>
                      <a:pt x="17" y="174"/>
                      <a:pt x="17" y="174"/>
                      <a:pt x="17" y="174"/>
                    </a:cubicBezTo>
                    <a:cubicBezTo>
                      <a:pt x="17" y="174"/>
                      <a:pt x="17" y="175"/>
                      <a:pt x="18" y="175"/>
                    </a:cubicBezTo>
                    <a:cubicBezTo>
                      <a:pt x="18" y="175"/>
                      <a:pt x="18" y="175"/>
                      <a:pt x="18" y="176"/>
                    </a:cubicBezTo>
                    <a:cubicBezTo>
                      <a:pt x="18" y="176"/>
                      <a:pt x="18" y="176"/>
                      <a:pt x="18" y="177"/>
                    </a:cubicBezTo>
                    <a:cubicBezTo>
                      <a:pt x="18" y="177"/>
                      <a:pt x="18" y="178"/>
                      <a:pt x="18" y="179"/>
                    </a:cubicBezTo>
                    <a:cubicBezTo>
                      <a:pt x="18" y="179"/>
                      <a:pt x="18" y="179"/>
                      <a:pt x="17" y="180"/>
                    </a:cubicBezTo>
                    <a:cubicBezTo>
                      <a:pt x="17" y="180"/>
                      <a:pt x="17" y="180"/>
                      <a:pt x="17" y="181"/>
                    </a:cubicBezTo>
                    <a:cubicBezTo>
                      <a:pt x="17" y="181"/>
                      <a:pt x="17" y="181"/>
                      <a:pt x="17" y="182"/>
                    </a:cubicBezTo>
                    <a:cubicBezTo>
                      <a:pt x="17" y="182"/>
                      <a:pt x="17" y="182"/>
                      <a:pt x="17" y="182"/>
                    </a:cubicBezTo>
                    <a:cubicBezTo>
                      <a:pt x="17" y="182"/>
                      <a:pt x="17" y="183"/>
                      <a:pt x="17" y="183"/>
                    </a:cubicBezTo>
                    <a:cubicBezTo>
                      <a:pt x="17" y="183"/>
                      <a:pt x="16" y="182"/>
                      <a:pt x="16" y="182"/>
                    </a:cubicBezTo>
                    <a:cubicBezTo>
                      <a:pt x="16" y="182"/>
                      <a:pt x="16" y="183"/>
                      <a:pt x="16" y="183"/>
                    </a:cubicBezTo>
                    <a:cubicBezTo>
                      <a:pt x="16" y="183"/>
                      <a:pt x="15" y="183"/>
                      <a:pt x="15" y="183"/>
                    </a:cubicBezTo>
                    <a:cubicBezTo>
                      <a:pt x="15" y="183"/>
                      <a:pt x="15" y="184"/>
                      <a:pt x="15" y="184"/>
                    </a:cubicBezTo>
                    <a:cubicBezTo>
                      <a:pt x="15" y="184"/>
                      <a:pt x="15" y="184"/>
                      <a:pt x="15" y="184"/>
                    </a:cubicBezTo>
                    <a:cubicBezTo>
                      <a:pt x="15" y="185"/>
                      <a:pt x="15" y="185"/>
                      <a:pt x="15" y="185"/>
                    </a:cubicBezTo>
                    <a:cubicBezTo>
                      <a:pt x="15" y="185"/>
                      <a:pt x="14" y="186"/>
                      <a:pt x="14" y="186"/>
                    </a:cubicBezTo>
                    <a:cubicBezTo>
                      <a:pt x="14" y="186"/>
                      <a:pt x="14" y="188"/>
                      <a:pt x="14" y="188"/>
                    </a:cubicBezTo>
                    <a:cubicBezTo>
                      <a:pt x="14" y="188"/>
                      <a:pt x="14" y="188"/>
                      <a:pt x="14" y="188"/>
                    </a:cubicBezTo>
                    <a:cubicBezTo>
                      <a:pt x="14" y="188"/>
                      <a:pt x="14" y="189"/>
                      <a:pt x="14" y="189"/>
                    </a:cubicBezTo>
                    <a:cubicBezTo>
                      <a:pt x="14" y="189"/>
                      <a:pt x="14" y="190"/>
                      <a:pt x="13" y="190"/>
                    </a:cubicBezTo>
                    <a:cubicBezTo>
                      <a:pt x="13" y="190"/>
                      <a:pt x="14" y="191"/>
                      <a:pt x="14" y="191"/>
                    </a:cubicBezTo>
                    <a:cubicBezTo>
                      <a:pt x="14" y="191"/>
                      <a:pt x="13" y="191"/>
                      <a:pt x="13" y="191"/>
                    </a:cubicBezTo>
                    <a:cubicBezTo>
                      <a:pt x="13" y="192"/>
                      <a:pt x="14" y="192"/>
                      <a:pt x="13" y="192"/>
                    </a:cubicBezTo>
                    <a:cubicBezTo>
                      <a:pt x="13" y="192"/>
                      <a:pt x="13" y="192"/>
                      <a:pt x="13" y="192"/>
                    </a:cubicBezTo>
                    <a:cubicBezTo>
                      <a:pt x="13" y="192"/>
                      <a:pt x="13" y="194"/>
                      <a:pt x="13" y="194"/>
                    </a:cubicBezTo>
                    <a:cubicBezTo>
                      <a:pt x="13" y="194"/>
                      <a:pt x="13" y="194"/>
                      <a:pt x="13" y="194"/>
                    </a:cubicBezTo>
                    <a:cubicBezTo>
                      <a:pt x="13" y="195"/>
                      <a:pt x="13" y="195"/>
                      <a:pt x="13" y="195"/>
                    </a:cubicBezTo>
                    <a:cubicBezTo>
                      <a:pt x="14" y="195"/>
                      <a:pt x="14" y="196"/>
                      <a:pt x="14" y="197"/>
                    </a:cubicBezTo>
                    <a:cubicBezTo>
                      <a:pt x="14" y="197"/>
                      <a:pt x="14" y="197"/>
                      <a:pt x="14" y="197"/>
                    </a:cubicBezTo>
                    <a:cubicBezTo>
                      <a:pt x="14" y="198"/>
                      <a:pt x="14" y="198"/>
                      <a:pt x="14" y="198"/>
                    </a:cubicBezTo>
                    <a:cubicBezTo>
                      <a:pt x="14" y="198"/>
                      <a:pt x="15" y="198"/>
                      <a:pt x="15" y="198"/>
                    </a:cubicBezTo>
                    <a:cubicBezTo>
                      <a:pt x="15" y="198"/>
                      <a:pt x="15" y="199"/>
                      <a:pt x="15" y="199"/>
                    </a:cubicBezTo>
                    <a:cubicBezTo>
                      <a:pt x="15" y="199"/>
                      <a:pt x="15" y="199"/>
                      <a:pt x="15" y="199"/>
                    </a:cubicBezTo>
                    <a:cubicBezTo>
                      <a:pt x="14" y="199"/>
                      <a:pt x="14" y="200"/>
                      <a:pt x="14" y="200"/>
                    </a:cubicBezTo>
                    <a:cubicBezTo>
                      <a:pt x="15" y="200"/>
                      <a:pt x="15" y="200"/>
                      <a:pt x="15" y="200"/>
                    </a:cubicBezTo>
                    <a:cubicBezTo>
                      <a:pt x="15" y="200"/>
                      <a:pt x="16" y="200"/>
                      <a:pt x="16" y="200"/>
                    </a:cubicBezTo>
                    <a:cubicBezTo>
                      <a:pt x="16" y="200"/>
                      <a:pt x="16" y="200"/>
                      <a:pt x="16" y="200"/>
                    </a:cubicBezTo>
                    <a:cubicBezTo>
                      <a:pt x="16" y="200"/>
                      <a:pt x="16" y="200"/>
                      <a:pt x="16" y="200"/>
                    </a:cubicBezTo>
                    <a:cubicBezTo>
                      <a:pt x="16" y="200"/>
                      <a:pt x="16" y="200"/>
                      <a:pt x="16" y="200"/>
                    </a:cubicBezTo>
                    <a:cubicBezTo>
                      <a:pt x="16" y="200"/>
                      <a:pt x="16" y="200"/>
                      <a:pt x="16" y="200"/>
                    </a:cubicBezTo>
                    <a:cubicBezTo>
                      <a:pt x="16" y="200"/>
                      <a:pt x="16" y="200"/>
                      <a:pt x="16" y="200"/>
                    </a:cubicBezTo>
                    <a:cubicBezTo>
                      <a:pt x="16" y="200"/>
                      <a:pt x="16" y="200"/>
                      <a:pt x="17" y="200"/>
                    </a:cubicBezTo>
                    <a:cubicBezTo>
                      <a:pt x="17" y="200"/>
                      <a:pt x="18" y="200"/>
                      <a:pt x="18" y="200"/>
                    </a:cubicBezTo>
                    <a:cubicBezTo>
                      <a:pt x="18" y="200"/>
                      <a:pt x="18" y="200"/>
                      <a:pt x="18" y="200"/>
                    </a:cubicBezTo>
                    <a:cubicBezTo>
                      <a:pt x="18" y="200"/>
                      <a:pt x="19" y="200"/>
                      <a:pt x="19" y="200"/>
                    </a:cubicBezTo>
                    <a:cubicBezTo>
                      <a:pt x="19" y="200"/>
                      <a:pt x="19" y="199"/>
                      <a:pt x="19" y="199"/>
                    </a:cubicBezTo>
                    <a:cubicBezTo>
                      <a:pt x="19" y="199"/>
                      <a:pt x="19" y="199"/>
                      <a:pt x="19" y="199"/>
                    </a:cubicBezTo>
                    <a:cubicBezTo>
                      <a:pt x="19" y="198"/>
                      <a:pt x="19" y="198"/>
                      <a:pt x="19" y="198"/>
                    </a:cubicBezTo>
                    <a:cubicBezTo>
                      <a:pt x="19" y="198"/>
                      <a:pt x="19" y="198"/>
                      <a:pt x="19" y="198"/>
                    </a:cubicBezTo>
                    <a:cubicBezTo>
                      <a:pt x="19" y="198"/>
                      <a:pt x="20" y="198"/>
                      <a:pt x="20" y="198"/>
                    </a:cubicBezTo>
                    <a:cubicBezTo>
                      <a:pt x="20" y="197"/>
                      <a:pt x="20" y="197"/>
                      <a:pt x="20" y="197"/>
                    </a:cubicBezTo>
                    <a:cubicBezTo>
                      <a:pt x="20" y="197"/>
                      <a:pt x="20" y="197"/>
                      <a:pt x="20" y="197"/>
                    </a:cubicBezTo>
                    <a:cubicBezTo>
                      <a:pt x="21" y="197"/>
                      <a:pt x="21" y="198"/>
                      <a:pt x="21" y="198"/>
                    </a:cubicBezTo>
                    <a:cubicBezTo>
                      <a:pt x="21" y="198"/>
                      <a:pt x="21" y="198"/>
                      <a:pt x="21" y="198"/>
                    </a:cubicBezTo>
                    <a:cubicBezTo>
                      <a:pt x="22" y="198"/>
                      <a:pt x="22" y="199"/>
                      <a:pt x="22" y="199"/>
                    </a:cubicBezTo>
                    <a:cubicBezTo>
                      <a:pt x="22" y="199"/>
                      <a:pt x="22" y="199"/>
                      <a:pt x="22" y="200"/>
                    </a:cubicBezTo>
                    <a:cubicBezTo>
                      <a:pt x="22" y="200"/>
                      <a:pt x="21" y="200"/>
                      <a:pt x="21" y="201"/>
                    </a:cubicBezTo>
                    <a:cubicBezTo>
                      <a:pt x="21" y="201"/>
                      <a:pt x="21" y="201"/>
                      <a:pt x="21" y="201"/>
                    </a:cubicBezTo>
                    <a:cubicBezTo>
                      <a:pt x="21" y="201"/>
                      <a:pt x="21" y="201"/>
                      <a:pt x="21" y="201"/>
                    </a:cubicBezTo>
                    <a:cubicBezTo>
                      <a:pt x="21" y="202"/>
                      <a:pt x="21" y="202"/>
                      <a:pt x="22" y="202"/>
                    </a:cubicBezTo>
                    <a:cubicBezTo>
                      <a:pt x="22" y="202"/>
                      <a:pt x="22" y="202"/>
                      <a:pt x="22" y="202"/>
                    </a:cubicBezTo>
                    <a:cubicBezTo>
                      <a:pt x="23" y="202"/>
                      <a:pt x="23" y="202"/>
                      <a:pt x="23" y="202"/>
                    </a:cubicBezTo>
                    <a:cubicBezTo>
                      <a:pt x="23" y="202"/>
                      <a:pt x="23" y="202"/>
                      <a:pt x="23" y="202"/>
                    </a:cubicBezTo>
                    <a:cubicBezTo>
                      <a:pt x="23" y="202"/>
                      <a:pt x="23" y="202"/>
                      <a:pt x="23" y="202"/>
                    </a:cubicBezTo>
                    <a:cubicBezTo>
                      <a:pt x="24" y="202"/>
                      <a:pt x="24" y="202"/>
                      <a:pt x="24" y="202"/>
                    </a:cubicBezTo>
                    <a:cubicBezTo>
                      <a:pt x="23" y="203"/>
                      <a:pt x="23" y="203"/>
                      <a:pt x="23" y="204"/>
                    </a:cubicBezTo>
                    <a:cubicBezTo>
                      <a:pt x="23" y="204"/>
                      <a:pt x="23" y="204"/>
                      <a:pt x="23" y="205"/>
                    </a:cubicBezTo>
                    <a:cubicBezTo>
                      <a:pt x="23" y="205"/>
                      <a:pt x="23" y="205"/>
                      <a:pt x="23" y="205"/>
                    </a:cubicBezTo>
                    <a:cubicBezTo>
                      <a:pt x="23" y="205"/>
                      <a:pt x="23" y="205"/>
                      <a:pt x="23" y="205"/>
                    </a:cubicBezTo>
                    <a:cubicBezTo>
                      <a:pt x="23" y="205"/>
                      <a:pt x="23" y="206"/>
                      <a:pt x="24" y="206"/>
                    </a:cubicBezTo>
                    <a:cubicBezTo>
                      <a:pt x="24" y="206"/>
                      <a:pt x="24" y="206"/>
                      <a:pt x="24" y="206"/>
                    </a:cubicBezTo>
                    <a:cubicBezTo>
                      <a:pt x="24" y="206"/>
                      <a:pt x="24" y="206"/>
                      <a:pt x="24" y="206"/>
                    </a:cubicBezTo>
                    <a:cubicBezTo>
                      <a:pt x="23" y="206"/>
                      <a:pt x="23" y="205"/>
                      <a:pt x="23" y="205"/>
                    </a:cubicBezTo>
                    <a:cubicBezTo>
                      <a:pt x="23" y="205"/>
                      <a:pt x="23" y="205"/>
                      <a:pt x="23" y="204"/>
                    </a:cubicBezTo>
                    <a:cubicBezTo>
                      <a:pt x="23" y="204"/>
                      <a:pt x="23" y="204"/>
                      <a:pt x="23" y="204"/>
                    </a:cubicBezTo>
                    <a:cubicBezTo>
                      <a:pt x="22" y="204"/>
                      <a:pt x="22" y="204"/>
                      <a:pt x="22" y="204"/>
                    </a:cubicBezTo>
                    <a:cubicBezTo>
                      <a:pt x="21" y="204"/>
                      <a:pt x="21" y="204"/>
                      <a:pt x="21" y="204"/>
                    </a:cubicBezTo>
                    <a:cubicBezTo>
                      <a:pt x="21" y="205"/>
                      <a:pt x="21" y="205"/>
                      <a:pt x="21" y="205"/>
                    </a:cubicBezTo>
                    <a:cubicBezTo>
                      <a:pt x="21" y="205"/>
                      <a:pt x="21" y="205"/>
                      <a:pt x="21" y="205"/>
                    </a:cubicBezTo>
                    <a:cubicBezTo>
                      <a:pt x="21" y="206"/>
                      <a:pt x="21" y="206"/>
                      <a:pt x="22" y="206"/>
                    </a:cubicBezTo>
                    <a:cubicBezTo>
                      <a:pt x="22" y="206"/>
                      <a:pt x="22" y="207"/>
                      <a:pt x="22" y="207"/>
                    </a:cubicBezTo>
                    <a:cubicBezTo>
                      <a:pt x="22" y="207"/>
                      <a:pt x="22" y="207"/>
                      <a:pt x="22" y="207"/>
                    </a:cubicBezTo>
                    <a:cubicBezTo>
                      <a:pt x="22" y="207"/>
                      <a:pt x="22" y="207"/>
                      <a:pt x="22" y="208"/>
                    </a:cubicBezTo>
                    <a:cubicBezTo>
                      <a:pt x="22" y="207"/>
                      <a:pt x="22" y="207"/>
                      <a:pt x="22" y="207"/>
                    </a:cubicBezTo>
                    <a:cubicBezTo>
                      <a:pt x="21" y="207"/>
                      <a:pt x="21" y="207"/>
                      <a:pt x="21" y="207"/>
                    </a:cubicBezTo>
                    <a:cubicBezTo>
                      <a:pt x="21" y="207"/>
                      <a:pt x="21" y="207"/>
                      <a:pt x="21" y="207"/>
                    </a:cubicBezTo>
                    <a:cubicBezTo>
                      <a:pt x="21" y="207"/>
                      <a:pt x="21" y="208"/>
                      <a:pt x="21" y="208"/>
                    </a:cubicBezTo>
                    <a:cubicBezTo>
                      <a:pt x="21" y="208"/>
                      <a:pt x="21" y="208"/>
                      <a:pt x="21" y="209"/>
                    </a:cubicBezTo>
                    <a:cubicBezTo>
                      <a:pt x="21" y="209"/>
                      <a:pt x="21" y="209"/>
                      <a:pt x="21" y="209"/>
                    </a:cubicBezTo>
                    <a:cubicBezTo>
                      <a:pt x="21" y="209"/>
                      <a:pt x="21" y="209"/>
                      <a:pt x="21" y="210"/>
                    </a:cubicBezTo>
                    <a:cubicBezTo>
                      <a:pt x="21" y="210"/>
                      <a:pt x="21" y="210"/>
                      <a:pt x="21" y="210"/>
                    </a:cubicBezTo>
                    <a:cubicBezTo>
                      <a:pt x="21" y="210"/>
                      <a:pt x="21" y="210"/>
                      <a:pt x="21" y="210"/>
                    </a:cubicBezTo>
                    <a:cubicBezTo>
                      <a:pt x="21" y="210"/>
                      <a:pt x="21" y="210"/>
                      <a:pt x="21" y="211"/>
                    </a:cubicBezTo>
                    <a:cubicBezTo>
                      <a:pt x="21" y="211"/>
                      <a:pt x="21" y="211"/>
                      <a:pt x="21" y="211"/>
                    </a:cubicBezTo>
                    <a:cubicBezTo>
                      <a:pt x="21" y="211"/>
                      <a:pt x="21" y="211"/>
                      <a:pt x="21" y="211"/>
                    </a:cubicBezTo>
                    <a:cubicBezTo>
                      <a:pt x="21" y="211"/>
                      <a:pt x="21" y="212"/>
                      <a:pt x="21" y="212"/>
                    </a:cubicBezTo>
                    <a:cubicBezTo>
                      <a:pt x="21" y="212"/>
                      <a:pt x="21" y="212"/>
                      <a:pt x="21" y="212"/>
                    </a:cubicBezTo>
                    <a:cubicBezTo>
                      <a:pt x="20" y="212"/>
                      <a:pt x="20" y="212"/>
                      <a:pt x="20" y="212"/>
                    </a:cubicBezTo>
                    <a:cubicBezTo>
                      <a:pt x="20" y="213"/>
                      <a:pt x="20" y="213"/>
                      <a:pt x="20" y="213"/>
                    </a:cubicBezTo>
                    <a:cubicBezTo>
                      <a:pt x="20" y="213"/>
                      <a:pt x="20" y="213"/>
                      <a:pt x="20" y="213"/>
                    </a:cubicBezTo>
                    <a:cubicBezTo>
                      <a:pt x="20" y="213"/>
                      <a:pt x="20" y="213"/>
                      <a:pt x="20" y="213"/>
                    </a:cubicBezTo>
                    <a:cubicBezTo>
                      <a:pt x="20" y="213"/>
                      <a:pt x="20" y="214"/>
                      <a:pt x="20" y="214"/>
                    </a:cubicBezTo>
                    <a:cubicBezTo>
                      <a:pt x="20" y="214"/>
                      <a:pt x="20" y="214"/>
                      <a:pt x="20" y="214"/>
                    </a:cubicBezTo>
                    <a:cubicBezTo>
                      <a:pt x="20" y="214"/>
                      <a:pt x="20" y="214"/>
                      <a:pt x="20" y="214"/>
                    </a:cubicBezTo>
                    <a:cubicBezTo>
                      <a:pt x="20" y="214"/>
                      <a:pt x="20" y="214"/>
                      <a:pt x="20" y="214"/>
                    </a:cubicBezTo>
                    <a:cubicBezTo>
                      <a:pt x="20" y="214"/>
                      <a:pt x="20" y="215"/>
                      <a:pt x="19" y="215"/>
                    </a:cubicBezTo>
                    <a:cubicBezTo>
                      <a:pt x="19" y="215"/>
                      <a:pt x="19" y="215"/>
                      <a:pt x="19" y="215"/>
                    </a:cubicBezTo>
                    <a:cubicBezTo>
                      <a:pt x="19" y="215"/>
                      <a:pt x="19" y="215"/>
                      <a:pt x="19" y="215"/>
                    </a:cubicBezTo>
                    <a:cubicBezTo>
                      <a:pt x="19" y="215"/>
                      <a:pt x="19" y="216"/>
                      <a:pt x="19" y="216"/>
                    </a:cubicBezTo>
                    <a:cubicBezTo>
                      <a:pt x="19" y="216"/>
                      <a:pt x="19" y="216"/>
                      <a:pt x="19" y="216"/>
                    </a:cubicBezTo>
                    <a:cubicBezTo>
                      <a:pt x="19" y="216"/>
                      <a:pt x="19" y="216"/>
                      <a:pt x="19" y="216"/>
                    </a:cubicBezTo>
                    <a:cubicBezTo>
                      <a:pt x="19" y="216"/>
                      <a:pt x="19" y="217"/>
                      <a:pt x="19" y="217"/>
                    </a:cubicBezTo>
                    <a:cubicBezTo>
                      <a:pt x="19" y="217"/>
                      <a:pt x="20" y="217"/>
                      <a:pt x="20" y="217"/>
                    </a:cubicBezTo>
                    <a:cubicBezTo>
                      <a:pt x="20" y="217"/>
                      <a:pt x="20" y="217"/>
                      <a:pt x="20" y="217"/>
                    </a:cubicBezTo>
                    <a:cubicBezTo>
                      <a:pt x="20" y="218"/>
                      <a:pt x="20" y="218"/>
                      <a:pt x="20" y="218"/>
                    </a:cubicBezTo>
                    <a:cubicBezTo>
                      <a:pt x="20" y="218"/>
                      <a:pt x="20" y="218"/>
                      <a:pt x="20" y="218"/>
                    </a:cubicBezTo>
                    <a:cubicBezTo>
                      <a:pt x="20" y="218"/>
                      <a:pt x="20" y="218"/>
                      <a:pt x="20" y="218"/>
                    </a:cubicBezTo>
                    <a:cubicBezTo>
                      <a:pt x="20" y="218"/>
                      <a:pt x="20" y="218"/>
                      <a:pt x="19" y="218"/>
                    </a:cubicBezTo>
                    <a:cubicBezTo>
                      <a:pt x="19" y="219"/>
                      <a:pt x="19" y="219"/>
                      <a:pt x="19" y="219"/>
                    </a:cubicBezTo>
                    <a:cubicBezTo>
                      <a:pt x="19" y="219"/>
                      <a:pt x="19" y="219"/>
                      <a:pt x="19" y="219"/>
                    </a:cubicBezTo>
                    <a:cubicBezTo>
                      <a:pt x="19" y="219"/>
                      <a:pt x="19" y="219"/>
                      <a:pt x="19" y="219"/>
                    </a:cubicBezTo>
                    <a:cubicBezTo>
                      <a:pt x="20" y="219"/>
                      <a:pt x="20" y="219"/>
                      <a:pt x="20" y="219"/>
                    </a:cubicBezTo>
                    <a:cubicBezTo>
                      <a:pt x="20" y="219"/>
                      <a:pt x="20" y="219"/>
                      <a:pt x="20" y="219"/>
                    </a:cubicBezTo>
                    <a:cubicBezTo>
                      <a:pt x="21" y="219"/>
                      <a:pt x="21" y="219"/>
                      <a:pt x="20" y="219"/>
                    </a:cubicBezTo>
                    <a:cubicBezTo>
                      <a:pt x="20" y="219"/>
                      <a:pt x="20" y="219"/>
                      <a:pt x="20" y="219"/>
                    </a:cubicBezTo>
                    <a:cubicBezTo>
                      <a:pt x="20" y="219"/>
                      <a:pt x="20" y="219"/>
                      <a:pt x="20" y="219"/>
                    </a:cubicBezTo>
                    <a:cubicBezTo>
                      <a:pt x="20" y="219"/>
                      <a:pt x="20" y="220"/>
                      <a:pt x="20" y="220"/>
                    </a:cubicBezTo>
                    <a:cubicBezTo>
                      <a:pt x="20" y="220"/>
                      <a:pt x="19" y="220"/>
                      <a:pt x="19" y="220"/>
                    </a:cubicBezTo>
                    <a:cubicBezTo>
                      <a:pt x="19" y="220"/>
                      <a:pt x="19" y="220"/>
                      <a:pt x="19" y="220"/>
                    </a:cubicBezTo>
                    <a:cubicBezTo>
                      <a:pt x="19" y="220"/>
                      <a:pt x="19" y="221"/>
                      <a:pt x="19" y="221"/>
                    </a:cubicBezTo>
                    <a:cubicBezTo>
                      <a:pt x="19" y="221"/>
                      <a:pt x="19" y="221"/>
                      <a:pt x="19" y="221"/>
                    </a:cubicBezTo>
                    <a:cubicBezTo>
                      <a:pt x="19" y="221"/>
                      <a:pt x="19" y="221"/>
                      <a:pt x="19" y="221"/>
                    </a:cubicBezTo>
                    <a:cubicBezTo>
                      <a:pt x="19" y="221"/>
                      <a:pt x="19" y="221"/>
                      <a:pt x="19" y="221"/>
                    </a:cubicBezTo>
                    <a:cubicBezTo>
                      <a:pt x="19" y="221"/>
                      <a:pt x="19" y="221"/>
                      <a:pt x="19" y="221"/>
                    </a:cubicBezTo>
                    <a:cubicBezTo>
                      <a:pt x="19" y="221"/>
                      <a:pt x="19" y="220"/>
                      <a:pt x="19" y="220"/>
                    </a:cubicBezTo>
                    <a:cubicBezTo>
                      <a:pt x="19" y="220"/>
                      <a:pt x="18" y="220"/>
                      <a:pt x="18" y="220"/>
                    </a:cubicBezTo>
                    <a:cubicBezTo>
                      <a:pt x="18" y="220"/>
                      <a:pt x="18" y="220"/>
                      <a:pt x="18" y="220"/>
                    </a:cubicBezTo>
                    <a:cubicBezTo>
                      <a:pt x="18" y="221"/>
                      <a:pt x="18" y="221"/>
                      <a:pt x="18" y="221"/>
                    </a:cubicBezTo>
                    <a:cubicBezTo>
                      <a:pt x="18" y="221"/>
                      <a:pt x="18" y="221"/>
                      <a:pt x="18" y="221"/>
                    </a:cubicBezTo>
                    <a:cubicBezTo>
                      <a:pt x="18" y="221"/>
                      <a:pt x="18" y="221"/>
                      <a:pt x="18" y="221"/>
                    </a:cubicBezTo>
                    <a:cubicBezTo>
                      <a:pt x="18" y="221"/>
                      <a:pt x="18" y="221"/>
                      <a:pt x="18" y="221"/>
                    </a:cubicBezTo>
                    <a:cubicBezTo>
                      <a:pt x="18" y="221"/>
                      <a:pt x="18" y="221"/>
                      <a:pt x="18" y="221"/>
                    </a:cubicBezTo>
                    <a:cubicBezTo>
                      <a:pt x="18" y="222"/>
                      <a:pt x="18" y="222"/>
                      <a:pt x="18" y="222"/>
                    </a:cubicBezTo>
                    <a:cubicBezTo>
                      <a:pt x="18" y="222"/>
                      <a:pt x="18" y="222"/>
                      <a:pt x="18" y="222"/>
                    </a:cubicBezTo>
                    <a:cubicBezTo>
                      <a:pt x="18" y="222"/>
                      <a:pt x="18" y="222"/>
                      <a:pt x="18" y="222"/>
                    </a:cubicBezTo>
                    <a:cubicBezTo>
                      <a:pt x="18" y="222"/>
                      <a:pt x="18" y="222"/>
                      <a:pt x="18" y="222"/>
                    </a:cubicBezTo>
                    <a:cubicBezTo>
                      <a:pt x="18" y="222"/>
                      <a:pt x="18" y="222"/>
                      <a:pt x="18" y="222"/>
                    </a:cubicBezTo>
                    <a:cubicBezTo>
                      <a:pt x="18" y="223"/>
                      <a:pt x="18" y="223"/>
                      <a:pt x="18" y="223"/>
                    </a:cubicBezTo>
                    <a:cubicBezTo>
                      <a:pt x="18" y="223"/>
                      <a:pt x="18" y="223"/>
                      <a:pt x="18" y="223"/>
                    </a:cubicBezTo>
                    <a:cubicBezTo>
                      <a:pt x="18" y="223"/>
                      <a:pt x="18" y="223"/>
                      <a:pt x="18" y="223"/>
                    </a:cubicBezTo>
                    <a:cubicBezTo>
                      <a:pt x="17" y="223"/>
                      <a:pt x="18" y="223"/>
                      <a:pt x="18" y="223"/>
                    </a:cubicBezTo>
                    <a:cubicBezTo>
                      <a:pt x="18" y="223"/>
                      <a:pt x="18" y="223"/>
                      <a:pt x="18" y="223"/>
                    </a:cubicBezTo>
                    <a:cubicBezTo>
                      <a:pt x="18" y="223"/>
                      <a:pt x="18" y="223"/>
                      <a:pt x="18" y="223"/>
                    </a:cubicBezTo>
                    <a:cubicBezTo>
                      <a:pt x="18" y="223"/>
                      <a:pt x="18" y="223"/>
                      <a:pt x="18" y="223"/>
                    </a:cubicBezTo>
                    <a:cubicBezTo>
                      <a:pt x="18" y="224"/>
                      <a:pt x="18" y="224"/>
                      <a:pt x="18" y="224"/>
                    </a:cubicBezTo>
                    <a:cubicBezTo>
                      <a:pt x="18" y="224"/>
                      <a:pt x="18" y="224"/>
                      <a:pt x="18" y="224"/>
                    </a:cubicBezTo>
                    <a:cubicBezTo>
                      <a:pt x="18" y="224"/>
                      <a:pt x="19" y="224"/>
                      <a:pt x="19" y="224"/>
                    </a:cubicBezTo>
                    <a:cubicBezTo>
                      <a:pt x="19" y="224"/>
                      <a:pt x="19" y="224"/>
                      <a:pt x="19" y="224"/>
                    </a:cubicBezTo>
                    <a:cubicBezTo>
                      <a:pt x="19" y="224"/>
                      <a:pt x="19" y="224"/>
                      <a:pt x="19" y="224"/>
                    </a:cubicBezTo>
                    <a:cubicBezTo>
                      <a:pt x="19" y="224"/>
                      <a:pt x="19" y="224"/>
                      <a:pt x="20" y="224"/>
                    </a:cubicBezTo>
                    <a:cubicBezTo>
                      <a:pt x="20" y="224"/>
                      <a:pt x="20" y="224"/>
                      <a:pt x="20" y="224"/>
                    </a:cubicBezTo>
                    <a:cubicBezTo>
                      <a:pt x="20" y="224"/>
                      <a:pt x="20" y="224"/>
                      <a:pt x="20" y="224"/>
                    </a:cubicBezTo>
                    <a:cubicBezTo>
                      <a:pt x="20" y="225"/>
                      <a:pt x="20" y="225"/>
                      <a:pt x="20" y="225"/>
                    </a:cubicBezTo>
                    <a:cubicBezTo>
                      <a:pt x="20" y="225"/>
                      <a:pt x="20" y="225"/>
                      <a:pt x="20" y="225"/>
                    </a:cubicBezTo>
                    <a:cubicBezTo>
                      <a:pt x="20" y="225"/>
                      <a:pt x="20" y="225"/>
                      <a:pt x="21" y="225"/>
                    </a:cubicBezTo>
                    <a:cubicBezTo>
                      <a:pt x="21" y="226"/>
                      <a:pt x="21" y="226"/>
                      <a:pt x="22" y="226"/>
                    </a:cubicBezTo>
                    <a:cubicBezTo>
                      <a:pt x="22" y="226"/>
                      <a:pt x="22" y="226"/>
                      <a:pt x="22" y="226"/>
                    </a:cubicBezTo>
                    <a:cubicBezTo>
                      <a:pt x="22" y="226"/>
                      <a:pt x="22" y="226"/>
                      <a:pt x="22" y="226"/>
                    </a:cubicBezTo>
                    <a:cubicBezTo>
                      <a:pt x="22" y="226"/>
                      <a:pt x="22" y="225"/>
                      <a:pt x="22" y="225"/>
                    </a:cubicBezTo>
                    <a:cubicBezTo>
                      <a:pt x="22" y="225"/>
                      <a:pt x="22" y="226"/>
                      <a:pt x="22" y="226"/>
                    </a:cubicBezTo>
                    <a:cubicBezTo>
                      <a:pt x="23" y="226"/>
                      <a:pt x="23" y="226"/>
                      <a:pt x="23" y="226"/>
                    </a:cubicBezTo>
                    <a:cubicBezTo>
                      <a:pt x="23" y="226"/>
                      <a:pt x="22" y="227"/>
                      <a:pt x="22" y="227"/>
                    </a:cubicBezTo>
                    <a:cubicBezTo>
                      <a:pt x="22" y="227"/>
                      <a:pt x="22" y="227"/>
                      <a:pt x="22" y="227"/>
                    </a:cubicBezTo>
                    <a:cubicBezTo>
                      <a:pt x="22" y="227"/>
                      <a:pt x="22" y="227"/>
                      <a:pt x="22" y="227"/>
                    </a:cubicBezTo>
                    <a:cubicBezTo>
                      <a:pt x="22" y="227"/>
                      <a:pt x="22" y="228"/>
                      <a:pt x="22" y="228"/>
                    </a:cubicBezTo>
                    <a:cubicBezTo>
                      <a:pt x="22" y="228"/>
                      <a:pt x="22" y="228"/>
                      <a:pt x="22" y="229"/>
                    </a:cubicBezTo>
                    <a:cubicBezTo>
                      <a:pt x="21" y="229"/>
                      <a:pt x="21" y="229"/>
                      <a:pt x="21" y="229"/>
                    </a:cubicBezTo>
                    <a:cubicBezTo>
                      <a:pt x="21" y="229"/>
                      <a:pt x="21" y="229"/>
                      <a:pt x="21" y="229"/>
                    </a:cubicBezTo>
                    <a:cubicBezTo>
                      <a:pt x="20" y="230"/>
                      <a:pt x="20" y="230"/>
                      <a:pt x="20" y="230"/>
                    </a:cubicBezTo>
                    <a:cubicBezTo>
                      <a:pt x="20" y="230"/>
                      <a:pt x="19" y="230"/>
                      <a:pt x="19" y="231"/>
                    </a:cubicBezTo>
                    <a:cubicBezTo>
                      <a:pt x="19" y="231"/>
                      <a:pt x="19" y="231"/>
                      <a:pt x="19" y="231"/>
                    </a:cubicBezTo>
                    <a:cubicBezTo>
                      <a:pt x="19" y="231"/>
                      <a:pt x="19" y="231"/>
                      <a:pt x="19" y="231"/>
                    </a:cubicBezTo>
                    <a:cubicBezTo>
                      <a:pt x="19" y="231"/>
                      <a:pt x="19" y="231"/>
                      <a:pt x="18" y="231"/>
                    </a:cubicBezTo>
                    <a:cubicBezTo>
                      <a:pt x="18" y="231"/>
                      <a:pt x="18" y="231"/>
                      <a:pt x="17" y="231"/>
                    </a:cubicBezTo>
                    <a:cubicBezTo>
                      <a:pt x="17" y="231"/>
                      <a:pt x="17" y="231"/>
                      <a:pt x="17" y="231"/>
                    </a:cubicBezTo>
                    <a:cubicBezTo>
                      <a:pt x="17" y="231"/>
                      <a:pt x="17" y="231"/>
                      <a:pt x="17" y="231"/>
                    </a:cubicBezTo>
                    <a:cubicBezTo>
                      <a:pt x="17" y="231"/>
                      <a:pt x="17" y="231"/>
                      <a:pt x="17" y="232"/>
                    </a:cubicBezTo>
                    <a:cubicBezTo>
                      <a:pt x="17" y="232"/>
                      <a:pt x="17" y="232"/>
                      <a:pt x="17" y="232"/>
                    </a:cubicBezTo>
                    <a:cubicBezTo>
                      <a:pt x="17" y="232"/>
                      <a:pt x="17" y="232"/>
                      <a:pt x="17" y="232"/>
                    </a:cubicBezTo>
                    <a:cubicBezTo>
                      <a:pt x="17" y="232"/>
                      <a:pt x="17" y="232"/>
                      <a:pt x="17" y="232"/>
                    </a:cubicBezTo>
                    <a:cubicBezTo>
                      <a:pt x="17" y="232"/>
                      <a:pt x="17" y="232"/>
                      <a:pt x="17" y="232"/>
                    </a:cubicBezTo>
                    <a:cubicBezTo>
                      <a:pt x="17" y="232"/>
                      <a:pt x="17" y="233"/>
                      <a:pt x="17" y="233"/>
                    </a:cubicBezTo>
                    <a:cubicBezTo>
                      <a:pt x="17" y="233"/>
                      <a:pt x="17" y="233"/>
                      <a:pt x="17" y="233"/>
                    </a:cubicBezTo>
                    <a:cubicBezTo>
                      <a:pt x="17" y="233"/>
                      <a:pt x="17" y="233"/>
                      <a:pt x="17" y="233"/>
                    </a:cubicBezTo>
                    <a:cubicBezTo>
                      <a:pt x="17" y="233"/>
                      <a:pt x="17" y="232"/>
                      <a:pt x="17" y="232"/>
                    </a:cubicBezTo>
                    <a:cubicBezTo>
                      <a:pt x="17" y="232"/>
                      <a:pt x="17" y="232"/>
                      <a:pt x="17" y="232"/>
                    </a:cubicBezTo>
                    <a:cubicBezTo>
                      <a:pt x="17" y="232"/>
                      <a:pt x="17" y="232"/>
                      <a:pt x="17" y="232"/>
                    </a:cubicBezTo>
                    <a:cubicBezTo>
                      <a:pt x="17" y="232"/>
                      <a:pt x="17" y="233"/>
                      <a:pt x="17" y="233"/>
                    </a:cubicBezTo>
                    <a:cubicBezTo>
                      <a:pt x="17" y="233"/>
                      <a:pt x="17" y="233"/>
                      <a:pt x="17" y="233"/>
                    </a:cubicBezTo>
                    <a:cubicBezTo>
                      <a:pt x="17" y="233"/>
                      <a:pt x="17" y="233"/>
                      <a:pt x="17" y="234"/>
                    </a:cubicBezTo>
                    <a:cubicBezTo>
                      <a:pt x="17" y="234"/>
                      <a:pt x="17" y="234"/>
                      <a:pt x="17" y="234"/>
                    </a:cubicBezTo>
                    <a:cubicBezTo>
                      <a:pt x="17" y="234"/>
                      <a:pt x="17" y="234"/>
                      <a:pt x="17" y="234"/>
                    </a:cubicBezTo>
                    <a:cubicBezTo>
                      <a:pt x="17" y="234"/>
                      <a:pt x="17" y="234"/>
                      <a:pt x="17" y="234"/>
                    </a:cubicBezTo>
                    <a:cubicBezTo>
                      <a:pt x="17" y="234"/>
                      <a:pt x="17" y="234"/>
                      <a:pt x="17" y="234"/>
                    </a:cubicBezTo>
                    <a:cubicBezTo>
                      <a:pt x="18" y="234"/>
                      <a:pt x="18" y="234"/>
                      <a:pt x="18" y="234"/>
                    </a:cubicBezTo>
                    <a:cubicBezTo>
                      <a:pt x="19" y="234"/>
                      <a:pt x="19" y="234"/>
                      <a:pt x="19" y="235"/>
                    </a:cubicBezTo>
                    <a:cubicBezTo>
                      <a:pt x="19" y="235"/>
                      <a:pt x="20" y="235"/>
                      <a:pt x="20" y="235"/>
                    </a:cubicBezTo>
                    <a:cubicBezTo>
                      <a:pt x="20" y="235"/>
                      <a:pt x="20" y="235"/>
                      <a:pt x="20" y="235"/>
                    </a:cubicBezTo>
                    <a:cubicBezTo>
                      <a:pt x="20" y="235"/>
                      <a:pt x="20" y="235"/>
                      <a:pt x="20" y="235"/>
                    </a:cubicBezTo>
                    <a:cubicBezTo>
                      <a:pt x="21" y="235"/>
                      <a:pt x="21" y="235"/>
                      <a:pt x="21" y="235"/>
                    </a:cubicBezTo>
                    <a:cubicBezTo>
                      <a:pt x="21" y="235"/>
                      <a:pt x="21" y="235"/>
                      <a:pt x="21" y="235"/>
                    </a:cubicBezTo>
                    <a:cubicBezTo>
                      <a:pt x="21" y="235"/>
                      <a:pt x="21" y="235"/>
                      <a:pt x="21" y="235"/>
                    </a:cubicBezTo>
                    <a:cubicBezTo>
                      <a:pt x="21" y="236"/>
                      <a:pt x="21" y="236"/>
                      <a:pt x="20" y="236"/>
                    </a:cubicBezTo>
                    <a:cubicBezTo>
                      <a:pt x="20" y="236"/>
                      <a:pt x="20" y="236"/>
                      <a:pt x="20" y="236"/>
                    </a:cubicBezTo>
                    <a:cubicBezTo>
                      <a:pt x="20" y="236"/>
                      <a:pt x="20" y="236"/>
                      <a:pt x="20" y="236"/>
                    </a:cubicBezTo>
                    <a:cubicBezTo>
                      <a:pt x="19" y="236"/>
                      <a:pt x="19" y="235"/>
                      <a:pt x="19" y="235"/>
                    </a:cubicBezTo>
                    <a:cubicBezTo>
                      <a:pt x="19" y="235"/>
                      <a:pt x="18" y="235"/>
                      <a:pt x="18" y="235"/>
                    </a:cubicBezTo>
                    <a:cubicBezTo>
                      <a:pt x="18" y="234"/>
                      <a:pt x="18" y="234"/>
                      <a:pt x="18" y="234"/>
                    </a:cubicBezTo>
                    <a:cubicBezTo>
                      <a:pt x="18" y="234"/>
                      <a:pt x="17" y="234"/>
                      <a:pt x="17" y="235"/>
                    </a:cubicBezTo>
                    <a:cubicBezTo>
                      <a:pt x="17" y="235"/>
                      <a:pt x="17" y="235"/>
                      <a:pt x="17" y="235"/>
                    </a:cubicBezTo>
                    <a:cubicBezTo>
                      <a:pt x="17" y="235"/>
                      <a:pt x="17" y="235"/>
                      <a:pt x="17" y="235"/>
                    </a:cubicBezTo>
                    <a:cubicBezTo>
                      <a:pt x="17" y="236"/>
                      <a:pt x="17" y="236"/>
                      <a:pt x="17" y="236"/>
                    </a:cubicBezTo>
                    <a:cubicBezTo>
                      <a:pt x="16" y="236"/>
                      <a:pt x="16" y="236"/>
                      <a:pt x="16" y="236"/>
                    </a:cubicBezTo>
                    <a:cubicBezTo>
                      <a:pt x="16" y="236"/>
                      <a:pt x="16" y="236"/>
                      <a:pt x="16" y="236"/>
                    </a:cubicBezTo>
                    <a:cubicBezTo>
                      <a:pt x="16" y="236"/>
                      <a:pt x="16" y="236"/>
                      <a:pt x="16" y="237"/>
                    </a:cubicBezTo>
                    <a:cubicBezTo>
                      <a:pt x="16" y="237"/>
                      <a:pt x="16" y="237"/>
                      <a:pt x="16" y="238"/>
                    </a:cubicBezTo>
                    <a:cubicBezTo>
                      <a:pt x="16" y="238"/>
                      <a:pt x="16" y="238"/>
                      <a:pt x="16" y="238"/>
                    </a:cubicBezTo>
                    <a:cubicBezTo>
                      <a:pt x="16" y="238"/>
                      <a:pt x="16" y="238"/>
                      <a:pt x="16" y="238"/>
                    </a:cubicBezTo>
                    <a:cubicBezTo>
                      <a:pt x="16" y="238"/>
                      <a:pt x="16" y="238"/>
                      <a:pt x="16" y="238"/>
                    </a:cubicBezTo>
                    <a:cubicBezTo>
                      <a:pt x="16" y="239"/>
                      <a:pt x="16" y="239"/>
                      <a:pt x="16" y="239"/>
                    </a:cubicBezTo>
                    <a:cubicBezTo>
                      <a:pt x="16" y="239"/>
                      <a:pt x="16" y="239"/>
                      <a:pt x="16" y="239"/>
                    </a:cubicBezTo>
                    <a:cubicBezTo>
                      <a:pt x="16" y="238"/>
                      <a:pt x="17" y="238"/>
                      <a:pt x="17" y="238"/>
                    </a:cubicBezTo>
                    <a:cubicBezTo>
                      <a:pt x="17" y="238"/>
                      <a:pt x="17" y="237"/>
                      <a:pt x="17" y="238"/>
                    </a:cubicBezTo>
                    <a:cubicBezTo>
                      <a:pt x="17" y="238"/>
                      <a:pt x="17" y="238"/>
                      <a:pt x="17" y="238"/>
                    </a:cubicBezTo>
                    <a:cubicBezTo>
                      <a:pt x="18" y="238"/>
                      <a:pt x="18" y="238"/>
                      <a:pt x="18" y="238"/>
                    </a:cubicBezTo>
                    <a:cubicBezTo>
                      <a:pt x="18" y="238"/>
                      <a:pt x="17" y="238"/>
                      <a:pt x="17" y="238"/>
                    </a:cubicBezTo>
                    <a:cubicBezTo>
                      <a:pt x="17" y="238"/>
                      <a:pt x="17" y="238"/>
                      <a:pt x="17" y="238"/>
                    </a:cubicBezTo>
                    <a:cubicBezTo>
                      <a:pt x="17" y="238"/>
                      <a:pt x="17" y="238"/>
                      <a:pt x="17" y="238"/>
                    </a:cubicBezTo>
                    <a:cubicBezTo>
                      <a:pt x="16" y="239"/>
                      <a:pt x="16" y="239"/>
                      <a:pt x="16" y="239"/>
                    </a:cubicBezTo>
                    <a:cubicBezTo>
                      <a:pt x="16" y="240"/>
                      <a:pt x="16" y="240"/>
                      <a:pt x="16" y="240"/>
                    </a:cubicBezTo>
                    <a:cubicBezTo>
                      <a:pt x="16" y="240"/>
                      <a:pt x="16" y="240"/>
                      <a:pt x="16" y="240"/>
                    </a:cubicBezTo>
                    <a:cubicBezTo>
                      <a:pt x="16" y="240"/>
                      <a:pt x="16" y="240"/>
                      <a:pt x="16" y="240"/>
                    </a:cubicBezTo>
                    <a:cubicBezTo>
                      <a:pt x="16" y="240"/>
                      <a:pt x="16" y="240"/>
                      <a:pt x="16" y="240"/>
                    </a:cubicBezTo>
                    <a:cubicBezTo>
                      <a:pt x="16" y="240"/>
                      <a:pt x="15" y="240"/>
                      <a:pt x="15" y="241"/>
                    </a:cubicBezTo>
                    <a:cubicBezTo>
                      <a:pt x="15" y="241"/>
                      <a:pt x="15" y="242"/>
                      <a:pt x="15" y="243"/>
                    </a:cubicBezTo>
                    <a:cubicBezTo>
                      <a:pt x="15" y="243"/>
                      <a:pt x="15" y="243"/>
                      <a:pt x="15" y="244"/>
                    </a:cubicBezTo>
                    <a:cubicBezTo>
                      <a:pt x="15" y="244"/>
                      <a:pt x="15" y="244"/>
                      <a:pt x="15" y="244"/>
                    </a:cubicBezTo>
                    <a:cubicBezTo>
                      <a:pt x="15" y="244"/>
                      <a:pt x="15" y="244"/>
                      <a:pt x="15" y="244"/>
                    </a:cubicBezTo>
                    <a:cubicBezTo>
                      <a:pt x="15" y="244"/>
                      <a:pt x="15" y="244"/>
                      <a:pt x="15" y="244"/>
                    </a:cubicBezTo>
                    <a:cubicBezTo>
                      <a:pt x="15" y="243"/>
                      <a:pt x="15" y="243"/>
                      <a:pt x="16" y="243"/>
                    </a:cubicBezTo>
                    <a:cubicBezTo>
                      <a:pt x="16" y="243"/>
                      <a:pt x="16" y="242"/>
                      <a:pt x="16" y="242"/>
                    </a:cubicBezTo>
                    <a:cubicBezTo>
                      <a:pt x="16" y="242"/>
                      <a:pt x="16" y="242"/>
                      <a:pt x="17" y="242"/>
                    </a:cubicBezTo>
                    <a:cubicBezTo>
                      <a:pt x="17" y="242"/>
                      <a:pt x="17" y="242"/>
                      <a:pt x="17" y="242"/>
                    </a:cubicBezTo>
                    <a:cubicBezTo>
                      <a:pt x="17" y="242"/>
                      <a:pt x="17" y="242"/>
                      <a:pt x="17" y="242"/>
                    </a:cubicBezTo>
                    <a:cubicBezTo>
                      <a:pt x="17" y="242"/>
                      <a:pt x="17" y="243"/>
                      <a:pt x="16" y="243"/>
                    </a:cubicBezTo>
                    <a:cubicBezTo>
                      <a:pt x="16" y="243"/>
                      <a:pt x="16" y="243"/>
                      <a:pt x="16" y="244"/>
                    </a:cubicBezTo>
                    <a:cubicBezTo>
                      <a:pt x="16" y="244"/>
                      <a:pt x="16" y="244"/>
                      <a:pt x="15" y="244"/>
                    </a:cubicBezTo>
                    <a:cubicBezTo>
                      <a:pt x="15" y="245"/>
                      <a:pt x="15" y="245"/>
                      <a:pt x="15" y="245"/>
                    </a:cubicBezTo>
                    <a:cubicBezTo>
                      <a:pt x="15" y="245"/>
                      <a:pt x="14" y="246"/>
                      <a:pt x="14" y="246"/>
                    </a:cubicBezTo>
                    <a:cubicBezTo>
                      <a:pt x="14" y="246"/>
                      <a:pt x="14" y="247"/>
                      <a:pt x="14" y="247"/>
                    </a:cubicBezTo>
                    <a:cubicBezTo>
                      <a:pt x="14" y="247"/>
                      <a:pt x="14" y="247"/>
                      <a:pt x="13" y="247"/>
                    </a:cubicBezTo>
                    <a:cubicBezTo>
                      <a:pt x="13" y="247"/>
                      <a:pt x="13" y="247"/>
                      <a:pt x="13" y="247"/>
                    </a:cubicBezTo>
                    <a:cubicBezTo>
                      <a:pt x="13" y="246"/>
                      <a:pt x="13" y="246"/>
                      <a:pt x="14" y="246"/>
                    </a:cubicBezTo>
                    <a:cubicBezTo>
                      <a:pt x="14" y="246"/>
                      <a:pt x="14" y="245"/>
                      <a:pt x="14" y="245"/>
                    </a:cubicBezTo>
                    <a:cubicBezTo>
                      <a:pt x="14" y="245"/>
                      <a:pt x="14" y="245"/>
                      <a:pt x="14" y="244"/>
                    </a:cubicBezTo>
                    <a:cubicBezTo>
                      <a:pt x="14" y="244"/>
                      <a:pt x="14" y="244"/>
                      <a:pt x="14" y="244"/>
                    </a:cubicBezTo>
                    <a:cubicBezTo>
                      <a:pt x="14" y="244"/>
                      <a:pt x="14" y="244"/>
                      <a:pt x="14" y="244"/>
                    </a:cubicBezTo>
                    <a:cubicBezTo>
                      <a:pt x="14" y="244"/>
                      <a:pt x="14" y="243"/>
                      <a:pt x="14" y="243"/>
                    </a:cubicBezTo>
                    <a:cubicBezTo>
                      <a:pt x="14" y="243"/>
                      <a:pt x="13" y="243"/>
                      <a:pt x="13" y="243"/>
                    </a:cubicBezTo>
                    <a:cubicBezTo>
                      <a:pt x="13" y="242"/>
                      <a:pt x="13" y="242"/>
                      <a:pt x="13" y="242"/>
                    </a:cubicBezTo>
                    <a:cubicBezTo>
                      <a:pt x="13" y="242"/>
                      <a:pt x="13" y="242"/>
                      <a:pt x="13" y="242"/>
                    </a:cubicBezTo>
                    <a:cubicBezTo>
                      <a:pt x="13" y="242"/>
                      <a:pt x="13" y="242"/>
                      <a:pt x="13" y="242"/>
                    </a:cubicBezTo>
                    <a:cubicBezTo>
                      <a:pt x="13" y="242"/>
                      <a:pt x="13" y="243"/>
                      <a:pt x="13" y="243"/>
                    </a:cubicBezTo>
                    <a:cubicBezTo>
                      <a:pt x="13" y="243"/>
                      <a:pt x="13" y="243"/>
                      <a:pt x="13" y="243"/>
                    </a:cubicBezTo>
                    <a:cubicBezTo>
                      <a:pt x="13" y="243"/>
                      <a:pt x="12" y="243"/>
                      <a:pt x="12" y="243"/>
                    </a:cubicBezTo>
                    <a:cubicBezTo>
                      <a:pt x="12" y="243"/>
                      <a:pt x="12" y="243"/>
                      <a:pt x="12" y="243"/>
                    </a:cubicBezTo>
                    <a:cubicBezTo>
                      <a:pt x="12" y="243"/>
                      <a:pt x="12" y="243"/>
                      <a:pt x="12" y="243"/>
                    </a:cubicBezTo>
                    <a:cubicBezTo>
                      <a:pt x="12" y="243"/>
                      <a:pt x="12" y="243"/>
                      <a:pt x="12" y="243"/>
                    </a:cubicBezTo>
                    <a:cubicBezTo>
                      <a:pt x="13" y="243"/>
                      <a:pt x="13" y="243"/>
                      <a:pt x="13" y="242"/>
                    </a:cubicBezTo>
                    <a:cubicBezTo>
                      <a:pt x="13" y="242"/>
                      <a:pt x="13" y="242"/>
                      <a:pt x="13" y="242"/>
                    </a:cubicBezTo>
                    <a:cubicBezTo>
                      <a:pt x="13" y="242"/>
                      <a:pt x="13" y="242"/>
                      <a:pt x="13" y="242"/>
                    </a:cubicBezTo>
                    <a:cubicBezTo>
                      <a:pt x="13" y="241"/>
                      <a:pt x="12" y="242"/>
                      <a:pt x="12" y="242"/>
                    </a:cubicBezTo>
                    <a:cubicBezTo>
                      <a:pt x="12" y="242"/>
                      <a:pt x="12" y="242"/>
                      <a:pt x="12" y="242"/>
                    </a:cubicBezTo>
                    <a:cubicBezTo>
                      <a:pt x="12" y="242"/>
                      <a:pt x="12" y="242"/>
                      <a:pt x="12" y="242"/>
                    </a:cubicBezTo>
                    <a:cubicBezTo>
                      <a:pt x="12" y="242"/>
                      <a:pt x="12" y="242"/>
                      <a:pt x="12" y="241"/>
                    </a:cubicBezTo>
                    <a:cubicBezTo>
                      <a:pt x="12" y="241"/>
                      <a:pt x="12" y="241"/>
                      <a:pt x="12" y="241"/>
                    </a:cubicBezTo>
                    <a:cubicBezTo>
                      <a:pt x="12" y="241"/>
                      <a:pt x="13" y="240"/>
                      <a:pt x="13" y="240"/>
                    </a:cubicBezTo>
                    <a:cubicBezTo>
                      <a:pt x="13" y="240"/>
                      <a:pt x="13" y="240"/>
                      <a:pt x="13" y="240"/>
                    </a:cubicBezTo>
                    <a:cubicBezTo>
                      <a:pt x="13" y="239"/>
                      <a:pt x="13" y="239"/>
                      <a:pt x="13" y="240"/>
                    </a:cubicBezTo>
                    <a:cubicBezTo>
                      <a:pt x="13" y="240"/>
                      <a:pt x="13" y="240"/>
                      <a:pt x="13" y="240"/>
                    </a:cubicBezTo>
                    <a:cubicBezTo>
                      <a:pt x="13" y="240"/>
                      <a:pt x="14" y="240"/>
                      <a:pt x="14" y="239"/>
                    </a:cubicBezTo>
                    <a:cubicBezTo>
                      <a:pt x="14" y="239"/>
                      <a:pt x="14" y="239"/>
                      <a:pt x="14" y="239"/>
                    </a:cubicBezTo>
                    <a:cubicBezTo>
                      <a:pt x="14" y="239"/>
                      <a:pt x="14" y="239"/>
                      <a:pt x="14" y="239"/>
                    </a:cubicBezTo>
                    <a:cubicBezTo>
                      <a:pt x="14" y="239"/>
                      <a:pt x="14" y="239"/>
                      <a:pt x="14" y="239"/>
                    </a:cubicBezTo>
                    <a:cubicBezTo>
                      <a:pt x="13" y="239"/>
                      <a:pt x="13" y="239"/>
                      <a:pt x="13" y="239"/>
                    </a:cubicBezTo>
                    <a:cubicBezTo>
                      <a:pt x="13" y="239"/>
                      <a:pt x="13" y="239"/>
                      <a:pt x="13" y="239"/>
                    </a:cubicBezTo>
                    <a:cubicBezTo>
                      <a:pt x="13" y="239"/>
                      <a:pt x="12" y="239"/>
                      <a:pt x="12" y="239"/>
                    </a:cubicBezTo>
                    <a:cubicBezTo>
                      <a:pt x="12" y="239"/>
                      <a:pt x="12" y="239"/>
                      <a:pt x="12" y="239"/>
                    </a:cubicBezTo>
                    <a:cubicBezTo>
                      <a:pt x="12" y="239"/>
                      <a:pt x="12" y="239"/>
                      <a:pt x="12" y="239"/>
                    </a:cubicBezTo>
                    <a:cubicBezTo>
                      <a:pt x="12" y="239"/>
                      <a:pt x="12" y="239"/>
                      <a:pt x="12" y="239"/>
                    </a:cubicBezTo>
                    <a:cubicBezTo>
                      <a:pt x="12" y="239"/>
                      <a:pt x="11" y="239"/>
                      <a:pt x="11" y="239"/>
                    </a:cubicBezTo>
                    <a:cubicBezTo>
                      <a:pt x="11" y="239"/>
                      <a:pt x="11" y="238"/>
                      <a:pt x="11" y="239"/>
                    </a:cubicBezTo>
                    <a:cubicBezTo>
                      <a:pt x="10" y="239"/>
                      <a:pt x="10" y="239"/>
                      <a:pt x="10" y="239"/>
                    </a:cubicBezTo>
                    <a:cubicBezTo>
                      <a:pt x="10" y="239"/>
                      <a:pt x="10" y="239"/>
                      <a:pt x="10" y="239"/>
                    </a:cubicBezTo>
                    <a:cubicBezTo>
                      <a:pt x="10" y="239"/>
                      <a:pt x="9" y="240"/>
                      <a:pt x="9" y="240"/>
                    </a:cubicBezTo>
                    <a:cubicBezTo>
                      <a:pt x="9" y="240"/>
                      <a:pt x="9" y="240"/>
                      <a:pt x="10" y="241"/>
                    </a:cubicBezTo>
                    <a:cubicBezTo>
                      <a:pt x="9" y="241"/>
                      <a:pt x="9" y="241"/>
                      <a:pt x="9" y="241"/>
                    </a:cubicBezTo>
                    <a:cubicBezTo>
                      <a:pt x="9" y="241"/>
                      <a:pt x="9" y="240"/>
                      <a:pt x="9" y="240"/>
                    </a:cubicBezTo>
                    <a:cubicBezTo>
                      <a:pt x="9" y="240"/>
                      <a:pt x="8" y="240"/>
                      <a:pt x="8" y="240"/>
                    </a:cubicBezTo>
                    <a:cubicBezTo>
                      <a:pt x="7" y="240"/>
                      <a:pt x="7" y="240"/>
                      <a:pt x="7" y="240"/>
                    </a:cubicBezTo>
                    <a:cubicBezTo>
                      <a:pt x="7" y="240"/>
                      <a:pt x="7" y="240"/>
                      <a:pt x="7" y="240"/>
                    </a:cubicBezTo>
                    <a:cubicBezTo>
                      <a:pt x="7" y="240"/>
                      <a:pt x="6" y="240"/>
                      <a:pt x="6" y="240"/>
                    </a:cubicBezTo>
                    <a:cubicBezTo>
                      <a:pt x="6" y="240"/>
                      <a:pt x="5" y="240"/>
                      <a:pt x="5" y="240"/>
                    </a:cubicBezTo>
                    <a:cubicBezTo>
                      <a:pt x="5" y="240"/>
                      <a:pt x="5" y="240"/>
                      <a:pt x="5" y="240"/>
                    </a:cubicBezTo>
                    <a:cubicBezTo>
                      <a:pt x="5" y="241"/>
                      <a:pt x="5" y="241"/>
                      <a:pt x="5" y="241"/>
                    </a:cubicBezTo>
                    <a:cubicBezTo>
                      <a:pt x="5" y="241"/>
                      <a:pt x="5" y="241"/>
                      <a:pt x="5" y="241"/>
                    </a:cubicBezTo>
                    <a:cubicBezTo>
                      <a:pt x="5" y="241"/>
                      <a:pt x="6" y="242"/>
                      <a:pt x="6" y="242"/>
                    </a:cubicBezTo>
                    <a:cubicBezTo>
                      <a:pt x="5" y="242"/>
                      <a:pt x="5" y="242"/>
                      <a:pt x="5" y="242"/>
                    </a:cubicBezTo>
                    <a:cubicBezTo>
                      <a:pt x="5" y="242"/>
                      <a:pt x="6" y="243"/>
                      <a:pt x="6" y="243"/>
                    </a:cubicBezTo>
                    <a:cubicBezTo>
                      <a:pt x="6" y="243"/>
                      <a:pt x="6" y="242"/>
                      <a:pt x="6" y="242"/>
                    </a:cubicBezTo>
                    <a:cubicBezTo>
                      <a:pt x="7" y="242"/>
                      <a:pt x="7" y="242"/>
                      <a:pt x="7" y="242"/>
                    </a:cubicBezTo>
                    <a:cubicBezTo>
                      <a:pt x="7" y="241"/>
                      <a:pt x="7" y="241"/>
                      <a:pt x="8" y="241"/>
                    </a:cubicBezTo>
                    <a:cubicBezTo>
                      <a:pt x="8" y="241"/>
                      <a:pt x="8" y="242"/>
                      <a:pt x="7" y="242"/>
                    </a:cubicBezTo>
                    <a:cubicBezTo>
                      <a:pt x="7" y="242"/>
                      <a:pt x="7" y="242"/>
                      <a:pt x="7" y="242"/>
                    </a:cubicBezTo>
                    <a:cubicBezTo>
                      <a:pt x="7" y="243"/>
                      <a:pt x="7" y="243"/>
                      <a:pt x="7" y="243"/>
                    </a:cubicBezTo>
                    <a:cubicBezTo>
                      <a:pt x="7" y="243"/>
                      <a:pt x="7" y="243"/>
                      <a:pt x="7" y="243"/>
                    </a:cubicBezTo>
                    <a:cubicBezTo>
                      <a:pt x="7" y="243"/>
                      <a:pt x="7" y="243"/>
                      <a:pt x="7" y="243"/>
                    </a:cubicBezTo>
                    <a:cubicBezTo>
                      <a:pt x="7" y="243"/>
                      <a:pt x="7" y="243"/>
                      <a:pt x="7" y="243"/>
                    </a:cubicBezTo>
                    <a:cubicBezTo>
                      <a:pt x="7" y="243"/>
                      <a:pt x="7" y="243"/>
                      <a:pt x="7" y="243"/>
                    </a:cubicBezTo>
                    <a:cubicBezTo>
                      <a:pt x="6" y="243"/>
                      <a:pt x="6" y="243"/>
                      <a:pt x="6" y="243"/>
                    </a:cubicBezTo>
                    <a:cubicBezTo>
                      <a:pt x="6" y="244"/>
                      <a:pt x="6" y="244"/>
                      <a:pt x="6" y="244"/>
                    </a:cubicBezTo>
                    <a:cubicBezTo>
                      <a:pt x="6" y="244"/>
                      <a:pt x="6" y="244"/>
                      <a:pt x="5" y="244"/>
                    </a:cubicBezTo>
                    <a:cubicBezTo>
                      <a:pt x="5" y="244"/>
                      <a:pt x="5" y="244"/>
                      <a:pt x="5" y="244"/>
                    </a:cubicBezTo>
                    <a:cubicBezTo>
                      <a:pt x="5" y="243"/>
                      <a:pt x="5" y="244"/>
                      <a:pt x="5" y="244"/>
                    </a:cubicBezTo>
                    <a:cubicBezTo>
                      <a:pt x="5" y="244"/>
                      <a:pt x="5" y="244"/>
                      <a:pt x="5" y="244"/>
                    </a:cubicBezTo>
                    <a:cubicBezTo>
                      <a:pt x="5" y="244"/>
                      <a:pt x="4" y="244"/>
                      <a:pt x="4" y="245"/>
                    </a:cubicBezTo>
                    <a:cubicBezTo>
                      <a:pt x="4" y="245"/>
                      <a:pt x="4" y="245"/>
                      <a:pt x="4" y="245"/>
                    </a:cubicBezTo>
                    <a:cubicBezTo>
                      <a:pt x="4" y="245"/>
                      <a:pt x="4" y="245"/>
                      <a:pt x="3" y="246"/>
                    </a:cubicBezTo>
                    <a:cubicBezTo>
                      <a:pt x="3" y="246"/>
                      <a:pt x="3" y="246"/>
                      <a:pt x="3" y="246"/>
                    </a:cubicBezTo>
                    <a:cubicBezTo>
                      <a:pt x="3" y="246"/>
                      <a:pt x="3" y="246"/>
                      <a:pt x="3" y="246"/>
                    </a:cubicBezTo>
                    <a:cubicBezTo>
                      <a:pt x="3" y="247"/>
                      <a:pt x="3" y="247"/>
                      <a:pt x="3" y="247"/>
                    </a:cubicBezTo>
                    <a:cubicBezTo>
                      <a:pt x="3" y="247"/>
                      <a:pt x="3" y="247"/>
                      <a:pt x="3" y="247"/>
                    </a:cubicBezTo>
                    <a:cubicBezTo>
                      <a:pt x="3" y="247"/>
                      <a:pt x="3" y="247"/>
                      <a:pt x="2" y="247"/>
                    </a:cubicBezTo>
                    <a:cubicBezTo>
                      <a:pt x="2" y="247"/>
                      <a:pt x="2" y="247"/>
                      <a:pt x="2" y="247"/>
                    </a:cubicBezTo>
                    <a:cubicBezTo>
                      <a:pt x="2" y="247"/>
                      <a:pt x="2" y="247"/>
                      <a:pt x="2" y="247"/>
                    </a:cubicBezTo>
                    <a:cubicBezTo>
                      <a:pt x="2" y="247"/>
                      <a:pt x="2" y="247"/>
                      <a:pt x="2" y="247"/>
                    </a:cubicBezTo>
                    <a:cubicBezTo>
                      <a:pt x="1" y="248"/>
                      <a:pt x="1" y="249"/>
                      <a:pt x="1" y="249"/>
                    </a:cubicBezTo>
                    <a:cubicBezTo>
                      <a:pt x="1" y="249"/>
                      <a:pt x="1" y="249"/>
                      <a:pt x="1" y="250"/>
                    </a:cubicBezTo>
                    <a:cubicBezTo>
                      <a:pt x="1" y="250"/>
                      <a:pt x="1" y="250"/>
                      <a:pt x="1" y="250"/>
                    </a:cubicBezTo>
                    <a:cubicBezTo>
                      <a:pt x="1" y="250"/>
                      <a:pt x="2" y="250"/>
                      <a:pt x="2" y="250"/>
                    </a:cubicBezTo>
                    <a:cubicBezTo>
                      <a:pt x="2" y="251"/>
                      <a:pt x="2" y="251"/>
                      <a:pt x="2" y="251"/>
                    </a:cubicBezTo>
                    <a:cubicBezTo>
                      <a:pt x="2" y="251"/>
                      <a:pt x="3" y="251"/>
                      <a:pt x="3" y="251"/>
                    </a:cubicBezTo>
                    <a:cubicBezTo>
                      <a:pt x="3" y="251"/>
                      <a:pt x="3" y="251"/>
                      <a:pt x="4" y="250"/>
                    </a:cubicBezTo>
                    <a:cubicBezTo>
                      <a:pt x="4" y="250"/>
                      <a:pt x="4" y="250"/>
                      <a:pt x="4" y="250"/>
                    </a:cubicBezTo>
                    <a:cubicBezTo>
                      <a:pt x="3" y="249"/>
                      <a:pt x="3" y="249"/>
                      <a:pt x="3" y="249"/>
                    </a:cubicBezTo>
                    <a:cubicBezTo>
                      <a:pt x="3" y="249"/>
                      <a:pt x="3" y="249"/>
                      <a:pt x="3" y="249"/>
                    </a:cubicBezTo>
                    <a:cubicBezTo>
                      <a:pt x="3" y="249"/>
                      <a:pt x="3" y="249"/>
                      <a:pt x="3" y="249"/>
                    </a:cubicBezTo>
                    <a:cubicBezTo>
                      <a:pt x="2" y="249"/>
                      <a:pt x="2" y="249"/>
                      <a:pt x="2" y="248"/>
                    </a:cubicBezTo>
                    <a:cubicBezTo>
                      <a:pt x="2" y="248"/>
                      <a:pt x="2" y="248"/>
                      <a:pt x="3" y="248"/>
                    </a:cubicBezTo>
                    <a:cubicBezTo>
                      <a:pt x="3" y="248"/>
                      <a:pt x="3" y="248"/>
                      <a:pt x="3" y="248"/>
                    </a:cubicBezTo>
                    <a:cubicBezTo>
                      <a:pt x="3" y="248"/>
                      <a:pt x="3" y="248"/>
                      <a:pt x="3" y="248"/>
                    </a:cubicBezTo>
                    <a:cubicBezTo>
                      <a:pt x="4" y="248"/>
                      <a:pt x="4" y="248"/>
                      <a:pt x="4" y="248"/>
                    </a:cubicBezTo>
                    <a:cubicBezTo>
                      <a:pt x="4" y="248"/>
                      <a:pt x="5" y="247"/>
                      <a:pt x="6" y="247"/>
                    </a:cubicBezTo>
                    <a:cubicBezTo>
                      <a:pt x="6" y="246"/>
                      <a:pt x="6" y="246"/>
                      <a:pt x="6" y="246"/>
                    </a:cubicBezTo>
                    <a:cubicBezTo>
                      <a:pt x="6" y="246"/>
                      <a:pt x="6" y="247"/>
                      <a:pt x="6" y="247"/>
                    </a:cubicBezTo>
                    <a:cubicBezTo>
                      <a:pt x="6" y="247"/>
                      <a:pt x="6" y="247"/>
                      <a:pt x="5" y="247"/>
                    </a:cubicBezTo>
                    <a:cubicBezTo>
                      <a:pt x="5" y="248"/>
                      <a:pt x="5" y="248"/>
                      <a:pt x="5" y="248"/>
                    </a:cubicBezTo>
                    <a:cubicBezTo>
                      <a:pt x="5" y="249"/>
                      <a:pt x="6" y="249"/>
                      <a:pt x="6" y="249"/>
                    </a:cubicBezTo>
                    <a:cubicBezTo>
                      <a:pt x="6" y="249"/>
                      <a:pt x="7" y="249"/>
                      <a:pt x="7" y="249"/>
                    </a:cubicBezTo>
                    <a:cubicBezTo>
                      <a:pt x="7" y="249"/>
                      <a:pt x="7" y="249"/>
                      <a:pt x="7" y="249"/>
                    </a:cubicBezTo>
                    <a:cubicBezTo>
                      <a:pt x="7" y="250"/>
                      <a:pt x="8" y="250"/>
                      <a:pt x="8" y="250"/>
                    </a:cubicBezTo>
                    <a:cubicBezTo>
                      <a:pt x="8" y="250"/>
                      <a:pt x="8" y="250"/>
                      <a:pt x="8" y="250"/>
                    </a:cubicBezTo>
                    <a:cubicBezTo>
                      <a:pt x="8" y="250"/>
                      <a:pt x="8" y="250"/>
                      <a:pt x="8" y="250"/>
                    </a:cubicBezTo>
                    <a:cubicBezTo>
                      <a:pt x="8" y="250"/>
                      <a:pt x="9" y="250"/>
                      <a:pt x="9" y="250"/>
                    </a:cubicBezTo>
                    <a:cubicBezTo>
                      <a:pt x="9" y="250"/>
                      <a:pt x="9" y="250"/>
                      <a:pt x="10" y="250"/>
                    </a:cubicBezTo>
                    <a:cubicBezTo>
                      <a:pt x="9" y="250"/>
                      <a:pt x="9" y="250"/>
                      <a:pt x="9" y="250"/>
                    </a:cubicBezTo>
                    <a:cubicBezTo>
                      <a:pt x="8" y="250"/>
                      <a:pt x="8" y="250"/>
                      <a:pt x="8" y="250"/>
                    </a:cubicBezTo>
                    <a:cubicBezTo>
                      <a:pt x="8" y="250"/>
                      <a:pt x="8" y="250"/>
                      <a:pt x="8" y="250"/>
                    </a:cubicBezTo>
                    <a:cubicBezTo>
                      <a:pt x="8" y="249"/>
                      <a:pt x="8" y="249"/>
                      <a:pt x="8" y="249"/>
                    </a:cubicBezTo>
                    <a:cubicBezTo>
                      <a:pt x="9" y="249"/>
                      <a:pt x="10" y="249"/>
                      <a:pt x="10" y="249"/>
                    </a:cubicBezTo>
                    <a:cubicBezTo>
                      <a:pt x="10" y="249"/>
                      <a:pt x="10" y="249"/>
                      <a:pt x="11" y="249"/>
                    </a:cubicBezTo>
                    <a:cubicBezTo>
                      <a:pt x="11" y="249"/>
                      <a:pt x="11" y="249"/>
                      <a:pt x="11" y="249"/>
                    </a:cubicBezTo>
                    <a:cubicBezTo>
                      <a:pt x="11" y="250"/>
                      <a:pt x="11" y="250"/>
                      <a:pt x="11" y="250"/>
                    </a:cubicBezTo>
                    <a:cubicBezTo>
                      <a:pt x="11" y="250"/>
                      <a:pt x="11" y="250"/>
                      <a:pt x="11" y="251"/>
                    </a:cubicBezTo>
                    <a:cubicBezTo>
                      <a:pt x="11" y="251"/>
                      <a:pt x="12" y="251"/>
                      <a:pt x="12" y="251"/>
                    </a:cubicBezTo>
                    <a:cubicBezTo>
                      <a:pt x="12" y="251"/>
                      <a:pt x="12" y="251"/>
                      <a:pt x="12" y="251"/>
                    </a:cubicBezTo>
                    <a:cubicBezTo>
                      <a:pt x="12" y="251"/>
                      <a:pt x="12" y="251"/>
                      <a:pt x="12" y="251"/>
                    </a:cubicBezTo>
                    <a:cubicBezTo>
                      <a:pt x="12" y="252"/>
                      <a:pt x="12" y="252"/>
                      <a:pt x="12" y="252"/>
                    </a:cubicBezTo>
                    <a:cubicBezTo>
                      <a:pt x="12" y="252"/>
                      <a:pt x="12" y="252"/>
                      <a:pt x="12" y="252"/>
                    </a:cubicBezTo>
                    <a:cubicBezTo>
                      <a:pt x="12" y="252"/>
                      <a:pt x="11" y="252"/>
                      <a:pt x="11" y="252"/>
                    </a:cubicBezTo>
                    <a:cubicBezTo>
                      <a:pt x="11" y="252"/>
                      <a:pt x="11" y="252"/>
                      <a:pt x="11" y="252"/>
                    </a:cubicBezTo>
                    <a:cubicBezTo>
                      <a:pt x="11" y="252"/>
                      <a:pt x="11" y="252"/>
                      <a:pt x="11" y="252"/>
                    </a:cubicBezTo>
                    <a:cubicBezTo>
                      <a:pt x="11" y="252"/>
                      <a:pt x="11" y="253"/>
                      <a:pt x="11" y="253"/>
                    </a:cubicBezTo>
                    <a:cubicBezTo>
                      <a:pt x="11" y="253"/>
                      <a:pt x="11" y="253"/>
                      <a:pt x="11" y="253"/>
                    </a:cubicBezTo>
                    <a:cubicBezTo>
                      <a:pt x="11" y="253"/>
                      <a:pt x="11" y="254"/>
                      <a:pt x="11" y="254"/>
                    </a:cubicBezTo>
                    <a:cubicBezTo>
                      <a:pt x="11" y="254"/>
                      <a:pt x="11" y="254"/>
                      <a:pt x="11" y="254"/>
                    </a:cubicBezTo>
                    <a:cubicBezTo>
                      <a:pt x="10" y="254"/>
                      <a:pt x="10" y="255"/>
                      <a:pt x="9" y="256"/>
                    </a:cubicBezTo>
                    <a:cubicBezTo>
                      <a:pt x="9" y="256"/>
                      <a:pt x="9" y="256"/>
                      <a:pt x="9" y="256"/>
                    </a:cubicBezTo>
                    <a:cubicBezTo>
                      <a:pt x="9" y="256"/>
                      <a:pt x="9" y="257"/>
                      <a:pt x="10" y="257"/>
                    </a:cubicBezTo>
                    <a:cubicBezTo>
                      <a:pt x="10" y="257"/>
                      <a:pt x="10" y="257"/>
                      <a:pt x="11" y="257"/>
                    </a:cubicBezTo>
                    <a:cubicBezTo>
                      <a:pt x="11" y="257"/>
                      <a:pt x="11" y="257"/>
                      <a:pt x="11" y="257"/>
                    </a:cubicBezTo>
                    <a:cubicBezTo>
                      <a:pt x="11" y="257"/>
                      <a:pt x="12" y="257"/>
                      <a:pt x="12" y="258"/>
                    </a:cubicBezTo>
                    <a:cubicBezTo>
                      <a:pt x="12" y="258"/>
                      <a:pt x="12" y="258"/>
                      <a:pt x="12" y="258"/>
                    </a:cubicBezTo>
                    <a:cubicBezTo>
                      <a:pt x="12" y="258"/>
                      <a:pt x="11" y="258"/>
                      <a:pt x="11" y="258"/>
                    </a:cubicBezTo>
                    <a:cubicBezTo>
                      <a:pt x="11" y="258"/>
                      <a:pt x="11" y="258"/>
                      <a:pt x="11" y="258"/>
                    </a:cubicBezTo>
                    <a:cubicBezTo>
                      <a:pt x="11" y="258"/>
                      <a:pt x="11" y="258"/>
                      <a:pt x="11" y="258"/>
                    </a:cubicBezTo>
                    <a:cubicBezTo>
                      <a:pt x="11" y="258"/>
                      <a:pt x="11" y="258"/>
                      <a:pt x="11" y="258"/>
                    </a:cubicBezTo>
                    <a:cubicBezTo>
                      <a:pt x="10" y="258"/>
                      <a:pt x="10" y="258"/>
                      <a:pt x="10" y="258"/>
                    </a:cubicBezTo>
                    <a:cubicBezTo>
                      <a:pt x="10" y="258"/>
                      <a:pt x="10" y="258"/>
                      <a:pt x="10" y="258"/>
                    </a:cubicBezTo>
                    <a:cubicBezTo>
                      <a:pt x="10" y="258"/>
                      <a:pt x="10" y="258"/>
                      <a:pt x="10" y="258"/>
                    </a:cubicBezTo>
                    <a:cubicBezTo>
                      <a:pt x="10" y="258"/>
                      <a:pt x="10" y="258"/>
                      <a:pt x="10" y="258"/>
                    </a:cubicBezTo>
                    <a:cubicBezTo>
                      <a:pt x="10" y="258"/>
                      <a:pt x="10" y="258"/>
                      <a:pt x="10" y="258"/>
                    </a:cubicBezTo>
                    <a:cubicBezTo>
                      <a:pt x="9" y="257"/>
                      <a:pt x="9" y="257"/>
                      <a:pt x="9" y="257"/>
                    </a:cubicBezTo>
                    <a:cubicBezTo>
                      <a:pt x="9" y="257"/>
                      <a:pt x="8" y="257"/>
                      <a:pt x="8" y="258"/>
                    </a:cubicBezTo>
                    <a:cubicBezTo>
                      <a:pt x="8" y="258"/>
                      <a:pt x="8" y="258"/>
                      <a:pt x="8" y="258"/>
                    </a:cubicBezTo>
                    <a:cubicBezTo>
                      <a:pt x="8" y="258"/>
                      <a:pt x="8" y="258"/>
                      <a:pt x="8" y="259"/>
                    </a:cubicBezTo>
                    <a:cubicBezTo>
                      <a:pt x="8" y="259"/>
                      <a:pt x="8" y="259"/>
                      <a:pt x="8" y="259"/>
                    </a:cubicBezTo>
                    <a:cubicBezTo>
                      <a:pt x="8" y="259"/>
                      <a:pt x="8" y="260"/>
                      <a:pt x="9" y="260"/>
                    </a:cubicBezTo>
                    <a:cubicBezTo>
                      <a:pt x="9" y="260"/>
                      <a:pt x="9" y="260"/>
                      <a:pt x="9" y="259"/>
                    </a:cubicBezTo>
                    <a:cubicBezTo>
                      <a:pt x="10" y="259"/>
                      <a:pt x="10" y="259"/>
                      <a:pt x="10" y="259"/>
                    </a:cubicBezTo>
                    <a:cubicBezTo>
                      <a:pt x="10" y="259"/>
                      <a:pt x="10" y="260"/>
                      <a:pt x="10" y="260"/>
                    </a:cubicBezTo>
                    <a:cubicBezTo>
                      <a:pt x="10" y="260"/>
                      <a:pt x="10" y="260"/>
                      <a:pt x="10" y="260"/>
                    </a:cubicBezTo>
                    <a:cubicBezTo>
                      <a:pt x="10" y="260"/>
                      <a:pt x="9" y="260"/>
                      <a:pt x="9" y="260"/>
                    </a:cubicBezTo>
                    <a:cubicBezTo>
                      <a:pt x="9" y="260"/>
                      <a:pt x="9" y="260"/>
                      <a:pt x="9" y="261"/>
                    </a:cubicBezTo>
                    <a:cubicBezTo>
                      <a:pt x="9" y="261"/>
                      <a:pt x="10" y="261"/>
                      <a:pt x="10" y="261"/>
                    </a:cubicBezTo>
                    <a:cubicBezTo>
                      <a:pt x="10" y="261"/>
                      <a:pt x="10" y="261"/>
                      <a:pt x="11" y="261"/>
                    </a:cubicBezTo>
                    <a:cubicBezTo>
                      <a:pt x="11" y="261"/>
                      <a:pt x="11" y="261"/>
                      <a:pt x="11" y="261"/>
                    </a:cubicBezTo>
                    <a:cubicBezTo>
                      <a:pt x="11" y="261"/>
                      <a:pt x="11" y="261"/>
                      <a:pt x="12" y="261"/>
                    </a:cubicBezTo>
                    <a:cubicBezTo>
                      <a:pt x="12" y="261"/>
                      <a:pt x="12" y="261"/>
                      <a:pt x="12" y="261"/>
                    </a:cubicBezTo>
                    <a:cubicBezTo>
                      <a:pt x="12" y="261"/>
                      <a:pt x="12" y="261"/>
                      <a:pt x="12" y="261"/>
                    </a:cubicBezTo>
                    <a:cubicBezTo>
                      <a:pt x="12" y="261"/>
                      <a:pt x="12" y="261"/>
                      <a:pt x="12" y="261"/>
                    </a:cubicBezTo>
                    <a:cubicBezTo>
                      <a:pt x="12" y="261"/>
                      <a:pt x="12" y="261"/>
                      <a:pt x="12" y="261"/>
                    </a:cubicBezTo>
                    <a:cubicBezTo>
                      <a:pt x="12" y="260"/>
                      <a:pt x="12" y="260"/>
                      <a:pt x="12" y="260"/>
                    </a:cubicBezTo>
                    <a:cubicBezTo>
                      <a:pt x="12" y="261"/>
                      <a:pt x="12" y="261"/>
                      <a:pt x="12" y="261"/>
                    </a:cubicBezTo>
                    <a:cubicBezTo>
                      <a:pt x="13" y="261"/>
                      <a:pt x="13" y="261"/>
                      <a:pt x="13" y="261"/>
                    </a:cubicBezTo>
                    <a:cubicBezTo>
                      <a:pt x="13" y="261"/>
                      <a:pt x="13" y="261"/>
                      <a:pt x="13" y="261"/>
                    </a:cubicBezTo>
                    <a:cubicBezTo>
                      <a:pt x="13" y="261"/>
                      <a:pt x="13" y="261"/>
                      <a:pt x="13" y="261"/>
                    </a:cubicBezTo>
                    <a:cubicBezTo>
                      <a:pt x="13" y="261"/>
                      <a:pt x="13" y="261"/>
                      <a:pt x="13" y="261"/>
                    </a:cubicBezTo>
                    <a:cubicBezTo>
                      <a:pt x="14" y="261"/>
                      <a:pt x="14" y="261"/>
                      <a:pt x="14" y="261"/>
                    </a:cubicBezTo>
                    <a:cubicBezTo>
                      <a:pt x="14" y="261"/>
                      <a:pt x="14" y="261"/>
                      <a:pt x="14" y="261"/>
                    </a:cubicBezTo>
                    <a:cubicBezTo>
                      <a:pt x="14" y="261"/>
                      <a:pt x="14" y="261"/>
                      <a:pt x="14" y="261"/>
                    </a:cubicBezTo>
                    <a:cubicBezTo>
                      <a:pt x="13" y="260"/>
                      <a:pt x="13" y="260"/>
                      <a:pt x="12" y="260"/>
                    </a:cubicBezTo>
                    <a:cubicBezTo>
                      <a:pt x="12" y="260"/>
                      <a:pt x="12" y="260"/>
                      <a:pt x="12" y="260"/>
                    </a:cubicBezTo>
                    <a:cubicBezTo>
                      <a:pt x="12" y="260"/>
                      <a:pt x="12" y="260"/>
                      <a:pt x="12" y="260"/>
                    </a:cubicBezTo>
                    <a:cubicBezTo>
                      <a:pt x="13" y="260"/>
                      <a:pt x="13" y="260"/>
                      <a:pt x="13" y="260"/>
                    </a:cubicBezTo>
                    <a:cubicBezTo>
                      <a:pt x="14" y="260"/>
                      <a:pt x="14" y="260"/>
                      <a:pt x="14" y="260"/>
                    </a:cubicBezTo>
                    <a:cubicBezTo>
                      <a:pt x="14" y="259"/>
                      <a:pt x="14" y="259"/>
                      <a:pt x="15" y="258"/>
                    </a:cubicBezTo>
                    <a:cubicBezTo>
                      <a:pt x="15" y="258"/>
                      <a:pt x="15" y="258"/>
                      <a:pt x="15" y="258"/>
                    </a:cubicBezTo>
                    <a:cubicBezTo>
                      <a:pt x="15" y="258"/>
                      <a:pt x="15" y="258"/>
                      <a:pt x="15" y="258"/>
                    </a:cubicBezTo>
                    <a:cubicBezTo>
                      <a:pt x="15" y="258"/>
                      <a:pt x="15" y="258"/>
                      <a:pt x="15" y="258"/>
                    </a:cubicBezTo>
                    <a:cubicBezTo>
                      <a:pt x="15" y="258"/>
                      <a:pt x="15" y="258"/>
                      <a:pt x="15" y="258"/>
                    </a:cubicBezTo>
                    <a:cubicBezTo>
                      <a:pt x="15" y="258"/>
                      <a:pt x="15" y="258"/>
                      <a:pt x="15" y="258"/>
                    </a:cubicBezTo>
                    <a:cubicBezTo>
                      <a:pt x="15" y="259"/>
                      <a:pt x="15" y="259"/>
                      <a:pt x="15" y="260"/>
                    </a:cubicBezTo>
                    <a:cubicBezTo>
                      <a:pt x="15" y="260"/>
                      <a:pt x="15" y="260"/>
                      <a:pt x="16" y="260"/>
                    </a:cubicBezTo>
                    <a:cubicBezTo>
                      <a:pt x="16" y="260"/>
                      <a:pt x="16" y="260"/>
                      <a:pt x="16" y="260"/>
                    </a:cubicBezTo>
                    <a:cubicBezTo>
                      <a:pt x="16" y="260"/>
                      <a:pt x="16" y="261"/>
                      <a:pt x="16" y="261"/>
                    </a:cubicBezTo>
                    <a:cubicBezTo>
                      <a:pt x="16" y="261"/>
                      <a:pt x="16" y="261"/>
                      <a:pt x="16" y="261"/>
                    </a:cubicBezTo>
                    <a:cubicBezTo>
                      <a:pt x="15" y="261"/>
                      <a:pt x="15" y="261"/>
                      <a:pt x="14" y="261"/>
                    </a:cubicBezTo>
                    <a:cubicBezTo>
                      <a:pt x="14" y="261"/>
                      <a:pt x="15" y="262"/>
                      <a:pt x="15" y="262"/>
                    </a:cubicBezTo>
                    <a:cubicBezTo>
                      <a:pt x="15" y="262"/>
                      <a:pt x="15" y="262"/>
                      <a:pt x="15" y="262"/>
                    </a:cubicBezTo>
                    <a:cubicBezTo>
                      <a:pt x="15" y="262"/>
                      <a:pt x="15" y="262"/>
                      <a:pt x="15" y="262"/>
                    </a:cubicBezTo>
                    <a:cubicBezTo>
                      <a:pt x="16" y="262"/>
                      <a:pt x="16" y="262"/>
                      <a:pt x="16" y="263"/>
                    </a:cubicBezTo>
                    <a:cubicBezTo>
                      <a:pt x="16" y="263"/>
                      <a:pt x="16" y="263"/>
                      <a:pt x="17" y="263"/>
                    </a:cubicBezTo>
                    <a:cubicBezTo>
                      <a:pt x="17" y="264"/>
                      <a:pt x="17" y="264"/>
                      <a:pt x="17" y="264"/>
                    </a:cubicBezTo>
                    <a:cubicBezTo>
                      <a:pt x="17" y="264"/>
                      <a:pt x="17" y="264"/>
                      <a:pt x="17" y="264"/>
                    </a:cubicBezTo>
                    <a:cubicBezTo>
                      <a:pt x="17" y="264"/>
                      <a:pt x="17" y="264"/>
                      <a:pt x="17" y="264"/>
                    </a:cubicBezTo>
                    <a:cubicBezTo>
                      <a:pt x="17" y="264"/>
                      <a:pt x="17" y="264"/>
                      <a:pt x="16" y="264"/>
                    </a:cubicBezTo>
                    <a:cubicBezTo>
                      <a:pt x="16" y="264"/>
                      <a:pt x="16" y="264"/>
                      <a:pt x="16" y="264"/>
                    </a:cubicBezTo>
                    <a:cubicBezTo>
                      <a:pt x="16" y="264"/>
                      <a:pt x="16" y="264"/>
                      <a:pt x="16" y="264"/>
                    </a:cubicBezTo>
                    <a:cubicBezTo>
                      <a:pt x="16" y="264"/>
                      <a:pt x="16" y="264"/>
                      <a:pt x="16" y="264"/>
                    </a:cubicBezTo>
                    <a:cubicBezTo>
                      <a:pt x="16" y="263"/>
                      <a:pt x="15" y="263"/>
                      <a:pt x="15" y="263"/>
                    </a:cubicBezTo>
                    <a:cubicBezTo>
                      <a:pt x="15" y="263"/>
                      <a:pt x="15" y="263"/>
                      <a:pt x="14" y="263"/>
                    </a:cubicBezTo>
                    <a:cubicBezTo>
                      <a:pt x="14" y="263"/>
                      <a:pt x="14" y="262"/>
                      <a:pt x="14" y="262"/>
                    </a:cubicBezTo>
                    <a:cubicBezTo>
                      <a:pt x="14" y="262"/>
                      <a:pt x="14" y="262"/>
                      <a:pt x="14" y="262"/>
                    </a:cubicBezTo>
                    <a:cubicBezTo>
                      <a:pt x="13" y="262"/>
                      <a:pt x="13" y="262"/>
                      <a:pt x="13" y="262"/>
                    </a:cubicBezTo>
                    <a:cubicBezTo>
                      <a:pt x="13" y="262"/>
                      <a:pt x="13" y="262"/>
                      <a:pt x="12" y="262"/>
                    </a:cubicBezTo>
                    <a:cubicBezTo>
                      <a:pt x="12" y="262"/>
                      <a:pt x="11" y="262"/>
                      <a:pt x="11" y="262"/>
                    </a:cubicBezTo>
                    <a:cubicBezTo>
                      <a:pt x="11" y="262"/>
                      <a:pt x="11" y="262"/>
                      <a:pt x="11" y="262"/>
                    </a:cubicBezTo>
                    <a:cubicBezTo>
                      <a:pt x="10" y="262"/>
                      <a:pt x="10" y="262"/>
                      <a:pt x="10" y="262"/>
                    </a:cubicBezTo>
                    <a:cubicBezTo>
                      <a:pt x="10" y="261"/>
                      <a:pt x="9" y="261"/>
                      <a:pt x="9" y="261"/>
                    </a:cubicBezTo>
                    <a:cubicBezTo>
                      <a:pt x="9" y="261"/>
                      <a:pt x="9" y="261"/>
                      <a:pt x="9" y="261"/>
                    </a:cubicBezTo>
                    <a:cubicBezTo>
                      <a:pt x="9" y="262"/>
                      <a:pt x="9" y="262"/>
                      <a:pt x="9" y="262"/>
                    </a:cubicBezTo>
                    <a:cubicBezTo>
                      <a:pt x="8" y="262"/>
                      <a:pt x="8" y="262"/>
                      <a:pt x="8" y="262"/>
                    </a:cubicBezTo>
                    <a:cubicBezTo>
                      <a:pt x="8" y="263"/>
                      <a:pt x="9" y="263"/>
                      <a:pt x="9" y="263"/>
                    </a:cubicBezTo>
                    <a:cubicBezTo>
                      <a:pt x="9" y="264"/>
                      <a:pt x="9" y="264"/>
                      <a:pt x="9" y="264"/>
                    </a:cubicBezTo>
                    <a:cubicBezTo>
                      <a:pt x="9" y="264"/>
                      <a:pt x="9" y="265"/>
                      <a:pt x="9" y="265"/>
                    </a:cubicBezTo>
                    <a:cubicBezTo>
                      <a:pt x="9" y="265"/>
                      <a:pt x="9" y="265"/>
                      <a:pt x="9" y="265"/>
                    </a:cubicBezTo>
                    <a:cubicBezTo>
                      <a:pt x="9" y="265"/>
                      <a:pt x="9" y="265"/>
                      <a:pt x="9" y="265"/>
                    </a:cubicBezTo>
                    <a:cubicBezTo>
                      <a:pt x="9" y="266"/>
                      <a:pt x="10" y="266"/>
                      <a:pt x="10" y="266"/>
                    </a:cubicBezTo>
                    <a:cubicBezTo>
                      <a:pt x="10" y="266"/>
                      <a:pt x="10" y="266"/>
                      <a:pt x="10" y="267"/>
                    </a:cubicBezTo>
                    <a:cubicBezTo>
                      <a:pt x="10" y="267"/>
                      <a:pt x="10" y="266"/>
                      <a:pt x="10" y="266"/>
                    </a:cubicBezTo>
                    <a:cubicBezTo>
                      <a:pt x="10" y="266"/>
                      <a:pt x="10" y="266"/>
                      <a:pt x="10" y="267"/>
                    </a:cubicBezTo>
                    <a:cubicBezTo>
                      <a:pt x="9" y="267"/>
                      <a:pt x="10" y="267"/>
                      <a:pt x="10" y="267"/>
                    </a:cubicBezTo>
                    <a:cubicBezTo>
                      <a:pt x="10" y="268"/>
                      <a:pt x="10" y="268"/>
                      <a:pt x="10" y="268"/>
                    </a:cubicBezTo>
                    <a:cubicBezTo>
                      <a:pt x="10" y="267"/>
                      <a:pt x="11" y="267"/>
                      <a:pt x="11" y="267"/>
                    </a:cubicBezTo>
                    <a:cubicBezTo>
                      <a:pt x="11" y="267"/>
                      <a:pt x="11" y="267"/>
                      <a:pt x="12" y="267"/>
                    </a:cubicBezTo>
                    <a:cubicBezTo>
                      <a:pt x="12" y="267"/>
                      <a:pt x="13" y="267"/>
                      <a:pt x="13" y="268"/>
                    </a:cubicBezTo>
                    <a:cubicBezTo>
                      <a:pt x="13" y="268"/>
                      <a:pt x="13" y="268"/>
                      <a:pt x="13" y="268"/>
                    </a:cubicBezTo>
                    <a:cubicBezTo>
                      <a:pt x="13" y="268"/>
                      <a:pt x="12" y="268"/>
                      <a:pt x="12" y="268"/>
                    </a:cubicBezTo>
                    <a:cubicBezTo>
                      <a:pt x="12" y="268"/>
                      <a:pt x="12" y="268"/>
                      <a:pt x="12" y="267"/>
                    </a:cubicBezTo>
                    <a:cubicBezTo>
                      <a:pt x="12" y="267"/>
                      <a:pt x="11" y="267"/>
                      <a:pt x="11" y="267"/>
                    </a:cubicBezTo>
                    <a:cubicBezTo>
                      <a:pt x="11" y="267"/>
                      <a:pt x="11" y="267"/>
                      <a:pt x="11" y="267"/>
                    </a:cubicBezTo>
                    <a:cubicBezTo>
                      <a:pt x="11" y="268"/>
                      <a:pt x="11" y="268"/>
                      <a:pt x="10" y="268"/>
                    </a:cubicBezTo>
                    <a:cubicBezTo>
                      <a:pt x="10" y="268"/>
                      <a:pt x="10" y="268"/>
                      <a:pt x="10" y="269"/>
                    </a:cubicBezTo>
                    <a:cubicBezTo>
                      <a:pt x="10" y="269"/>
                      <a:pt x="10" y="269"/>
                      <a:pt x="10" y="269"/>
                    </a:cubicBezTo>
                    <a:cubicBezTo>
                      <a:pt x="10" y="269"/>
                      <a:pt x="11" y="269"/>
                      <a:pt x="10" y="269"/>
                    </a:cubicBezTo>
                    <a:cubicBezTo>
                      <a:pt x="11" y="269"/>
                      <a:pt x="11" y="270"/>
                      <a:pt x="11" y="270"/>
                    </a:cubicBezTo>
                    <a:cubicBezTo>
                      <a:pt x="11" y="270"/>
                      <a:pt x="10" y="270"/>
                      <a:pt x="10" y="270"/>
                    </a:cubicBezTo>
                    <a:cubicBezTo>
                      <a:pt x="10" y="270"/>
                      <a:pt x="10" y="270"/>
                      <a:pt x="10" y="270"/>
                    </a:cubicBezTo>
                    <a:cubicBezTo>
                      <a:pt x="10" y="271"/>
                      <a:pt x="10" y="271"/>
                      <a:pt x="10" y="271"/>
                    </a:cubicBezTo>
                    <a:cubicBezTo>
                      <a:pt x="10" y="271"/>
                      <a:pt x="10" y="272"/>
                      <a:pt x="10" y="272"/>
                    </a:cubicBezTo>
                    <a:cubicBezTo>
                      <a:pt x="9" y="272"/>
                      <a:pt x="9" y="271"/>
                      <a:pt x="9" y="271"/>
                    </a:cubicBezTo>
                    <a:cubicBezTo>
                      <a:pt x="9" y="271"/>
                      <a:pt x="9" y="270"/>
                      <a:pt x="9" y="270"/>
                    </a:cubicBezTo>
                    <a:cubicBezTo>
                      <a:pt x="9" y="270"/>
                      <a:pt x="9" y="270"/>
                      <a:pt x="9" y="270"/>
                    </a:cubicBezTo>
                    <a:cubicBezTo>
                      <a:pt x="9" y="270"/>
                      <a:pt x="8" y="270"/>
                      <a:pt x="8" y="270"/>
                    </a:cubicBezTo>
                    <a:cubicBezTo>
                      <a:pt x="8" y="270"/>
                      <a:pt x="8" y="270"/>
                      <a:pt x="8" y="269"/>
                    </a:cubicBezTo>
                    <a:cubicBezTo>
                      <a:pt x="8" y="269"/>
                      <a:pt x="8" y="269"/>
                      <a:pt x="8" y="269"/>
                    </a:cubicBezTo>
                    <a:cubicBezTo>
                      <a:pt x="7" y="269"/>
                      <a:pt x="7" y="269"/>
                      <a:pt x="7" y="269"/>
                    </a:cubicBezTo>
                    <a:cubicBezTo>
                      <a:pt x="7" y="269"/>
                      <a:pt x="7" y="269"/>
                      <a:pt x="7" y="269"/>
                    </a:cubicBezTo>
                    <a:cubicBezTo>
                      <a:pt x="6" y="269"/>
                      <a:pt x="6" y="269"/>
                      <a:pt x="6" y="269"/>
                    </a:cubicBezTo>
                    <a:cubicBezTo>
                      <a:pt x="6" y="269"/>
                      <a:pt x="5" y="269"/>
                      <a:pt x="5" y="269"/>
                    </a:cubicBezTo>
                    <a:cubicBezTo>
                      <a:pt x="5" y="269"/>
                      <a:pt x="4" y="270"/>
                      <a:pt x="4" y="270"/>
                    </a:cubicBezTo>
                    <a:cubicBezTo>
                      <a:pt x="4" y="271"/>
                      <a:pt x="4" y="271"/>
                      <a:pt x="4" y="271"/>
                    </a:cubicBezTo>
                    <a:cubicBezTo>
                      <a:pt x="3" y="271"/>
                      <a:pt x="3" y="271"/>
                      <a:pt x="3" y="271"/>
                    </a:cubicBezTo>
                    <a:cubicBezTo>
                      <a:pt x="3" y="271"/>
                      <a:pt x="3" y="271"/>
                      <a:pt x="3" y="271"/>
                    </a:cubicBezTo>
                    <a:cubicBezTo>
                      <a:pt x="3" y="270"/>
                      <a:pt x="3" y="270"/>
                      <a:pt x="2" y="270"/>
                    </a:cubicBezTo>
                    <a:cubicBezTo>
                      <a:pt x="2" y="270"/>
                      <a:pt x="2" y="270"/>
                      <a:pt x="2" y="271"/>
                    </a:cubicBezTo>
                    <a:cubicBezTo>
                      <a:pt x="2" y="271"/>
                      <a:pt x="2" y="270"/>
                      <a:pt x="1" y="270"/>
                    </a:cubicBezTo>
                    <a:cubicBezTo>
                      <a:pt x="1" y="271"/>
                      <a:pt x="1" y="271"/>
                      <a:pt x="1" y="271"/>
                    </a:cubicBezTo>
                    <a:cubicBezTo>
                      <a:pt x="1" y="271"/>
                      <a:pt x="1" y="272"/>
                      <a:pt x="2" y="273"/>
                    </a:cubicBezTo>
                    <a:cubicBezTo>
                      <a:pt x="1" y="273"/>
                      <a:pt x="1" y="273"/>
                      <a:pt x="0" y="272"/>
                    </a:cubicBezTo>
                    <a:cubicBezTo>
                      <a:pt x="0" y="273"/>
                      <a:pt x="1" y="273"/>
                      <a:pt x="1" y="273"/>
                    </a:cubicBezTo>
                    <a:cubicBezTo>
                      <a:pt x="1" y="273"/>
                      <a:pt x="1" y="273"/>
                      <a:pt x="1" y="273"/>
                    </a:cubicBezTo>
                    <a:cubicBezTo>
                      <a:pt x="2" y="273"/>
                      <a:pt x="2" y="273"/>
                      <a:pt x="2" y="273"/>
                    </a:cubicBezTo>
                    <a:cubicBezTo>
                      <a:pt x="2" y="273"/>
                      <a:pt x="2" y="273"/>
                      <a:pt x="2" y="273"/>
                    </a:cubicBezTo>
                    <a:cubicBezTo>
                      <a:pt x="2" y="273"/>
                      <a:pt x="2" y="273"/>
                      <a:pt x="2" y="273"/>
                    </a:cubicBezTo>
                    <a:cubicBezTo>
                      <a:pt x="2" y="273"/>
                      <a:pt x="2" y="273"/>
                      <a:pt x="2" y="273"/>
                    </a:cubicBezTo>
                    <a:cubicBezTo>
                      <a:pt x="2" y="273"/>
                      <a:pt x="2" y="273"/>
                      <a:pt x="2" y="273"/>
                    </a:cubicBezTo>
                    <a:cubicBezTo>
                      <a:pt x="2" y="274"/>
                      <a:pt x="1" y="274"/>
                      <a:pt x="1" y="275"/>
                    </a:cubicBezTo>
                    <a:cubicBezTo>
                      <a:pt x="1" y="275"/>
                      <a:pt x="1" y="275"/>
                      <a:pt x="1" y="275"/>
                    </a:cubicBezTo>
                    <a:cubicBezTo>
                      <a:pt x="1" y="275"/>
                      <a:pt x="1" y="275"/>
                      <a:pt x="1" y="275"/>
                    </a:cubicBezTo>
                    <a:cubicBezTo>
                      <a:pt x="2" y="275"/>
                      <a:pt x="2" y="275"/>
                      <a:pt x="2" y="275"/>
                    </a:cubicBezTo>
                    <a:cubicBezTo>
                      <a:pt x="3" y="275"/>
                      <a:pt x="3" y="274"/>
                      <a:pt x="3" y="274"/>
                    </a:cubicBezTo>
                    <a:cubicBezTo>
                      <a:pt x="3" y="274"/>
                      <a:pt x="3" y="274"/>
                      <a:pt x="4" y="274"/>
                    </a:cubicBezTo>
                    <a:cubicBezTo>
                      <a:pt x="4" y="273"/>
                      <a:pt x="4" y="273"/>
                      <a:pt x="4" y="272"/>
                    </a:cubicBezTo>
                    <a:cubicBezTo>
                      <a:pt x="5" y="272"/>
                      <a:pt x="5" y="272"/>
                      <a:pt x="5" y="272"/>
                    </a:cubicBezTo>
                    <a:cubicBezTo>
                      <a:pt x="5" y="272"/>
                      <a:pt x="5" y="272"/>
                      <a:pt x="5" y="272"/>
                    </a:cubicBezTo>
                    <a:cubicBezTo>
                      <a:pt x="5" y="272"/>
                      <a:pt x="5" y="272"/>
                      <a:pt x="5" y="272"/>
                    </a:cubicBezTo>
                    <a:cubicBezTo>
                      <a:pt x="5" y="271"/>
                      <a:pt x="5" y="270"/>
                      <a:pt x="6" y="270"/>
                    </a:cubicBezTo>
                    <a:cubicBezTo>
                      <a:pt x="6" y="270"/>
                      <a:pt x="6" y="270"/>
                      <a:pt x="6" y="271"/>
                    </a:cubicBezTo>
                    <a:cubicBezTo>
                      <a:pt x="5" y="271"/>
                      <a:pt x="5" y="271"/>
                      <a:pt x="6" y="272"/>
                    </a:cubicBezTo>
                    <a:cubicBezTo>
                      <a:pt x="6" y="272"/>
                      <a:pt x="6" y="272"/>
                      <a:pt x="6" y="272"/>
                    </a:cubicBezTo>
                    <a:cubicBezTo>
                      <a:pt x="6" y="272"/>
                      <a:pt x="6" y="272"/>
                      <a:pt x="6" y="272"/>
                    </a:cubicBezTo>
                    <a:cubicBezTo>
                      <a:pt x="6" y="272"/>
                      <a:pt x="6" y="272"/>
                      <a:pt x="6" y="273"/>
                    </a:cubicBezTo>
                    <a:cubicBezTo>
                      <a:pt x="6" y="273"/>
                      <a:pt x="6" y="273"/>
                      <a:pt x="5" y="273"/>
                    </a:cubicBezTo>
                    <a:cubicBezTo>
                      <a:pt x="5" y="273"/>
                      <a:pt x="5" y="273"/>
                      <a:pt x="5" y="273"/>
                    </a:cubicBezTo>
                    <a:cubicBezTo>
                      <a:pt x="4" y="273"/>
                      <a:pt x="4" y="274"/>
                      <a:pt x="4" y="274"/>
                    </a:cubicBezTo>
                    <a:cubicBezTo>
                      <a:pt x="4" y="274"/>
                      <a:pt x="5" y="274"/>
                      <a:pt x="5" y="274"/>
                    </a:cubicBezTo>
                    <a:cubicBezTo>
                      <a:pt x="5" y="274"/>
                      <a:pt x="4" y="274"/>
                      <a:pt x="4" y="274"/>
                    </a:cubicBezTo>
                    <a:cubicBezTo>
                      <a:pt x="4" y="275"/>
                      <a:pt x="4" y="275"/>
                      <a:pt x="3" y="275"/>
                    </a:cubicBezTo>
                    <a:cubicBezTo>
                      <a:pt x="3" y="275"/>
                      <a:pt x="3" y="275"/>
                      <a:pt x="3" y="275"/>
                    </a:cubicBezTo>
                    <a:cubicBezTo>
                      <a:pt x="3" y="275"/>
                      <a:pt x="3" y="275"/>
                      <a:pt x="3" y="275"/>
                    </a:cubicBezTo>
                    <a:cubicBezTo>
                      <a:pt x="3" y="275"/>
                      <a:pt x="2" y="275"/>
                      <a:pt x="2" y="276"/>
                    </a:cubicBezTo>
                    <a:cubicBezTo>
                      <a:pt x="2" y="276"/>
                      <a:pt x="2" y="276"/>
                      <a:pt x="3" y="277"/>
                    </a:cubicBezTo>
                    <a:cubicBezTo>
                      <a:pt x="3" y="277"/>
                      <a:pt x="3" y="277"/>
                      <a:pt x="3" y="277"/>
                    </a:cubicBezTo>
                    <a:cubicBezTo>
                      <a:pt x="3" y="277"/>
                      <a:pt x="3" y="278"/>
                      <a:pt x="3" y="278"/>
                    </a:cubicBezTo>
                    <a:cubicBezTo>
                      <a:pt x="3" y="278"/>
                      <a:pt x="3" y="278"/>
                      <a:pt x="4" y="278"/>
                    </a:cubicBezTo>
                    <a:cubicBezTo>
                      <a:pt x="4" y="278"/>
                      <a:pt x="4" y="278"/>
                      <a:pt x="4" y="278"/>
                    </a:cubicBezTo>
                    <a:cubicBezTo>
                      <a:pt x="4" y="279"/>
                      <a:pt x="4" y="279"/>
                      <a:pt x="3" y="279"/>
                    </a:cubicBezTo>
                    <a:cubicBezTo>
                      <a:pt x="3" y="279"/>
                      <a:pt x="3" y="279"/>
                      <a:pt x="4" y="279"/>
                    </a:cubicBezTo>
                    <a:cubicBezTo>
                      <a:pt x="4" y="279"/>
                      <a:pt x="4" y="279"/>
                      <a:pt x="4" y="279"/>
                    </a:cubicBezTo>
                    <a:cubicBezTo>
                      <a:pt x="4" y="280"/>
                      <a:pt x="4" y="280"/>
                      <a:pt x="4" y="280"/>
                    </a:cubicBezTo>
                    <a:cubicBezTo>
                      <a:pt x="4" y="280"/>
                      <a:pt x="4" y="281"/>
                      <a:pt x="4" y="281"/>
                    </a:cubicBezTo>
                    <a:cubicBezTo>
                      <a:pt x="5" y="282"/>
                      <a:pt x="5" y="282"/>
                      <a:pt x="5" y="282"/>
                    </a:cubicBezTo>
                    <a:cubicBezTo>
                      <a:pt x="6" y="282"/>
                      <a:pt x="6" y="281"/>
                      <a:pt x="6" y="280"/>
                    </a:cubicBezTo>
                    <a:cubicBezTo>
                      <a:pt x="6" y="280"/>
                      <a:pt x="6" y="279"/>
                      <a:pt x="6" y="279"/>
                    </a:cubicBezTo>
                    <a:cubicBezTo>
                      <a:pt x="6" y="279"/>
                      <a:pt x="6" y="278"/>
                      <a:pt x="7" y="278"/>
                    </a:cubicBezTo>
                    <a:cubicBezTo>
                      <a:pt x="7" y="279"/>
                      <a:pt x="6" y="279"/>
                      <a:pt x="6" y="280"/>
                    </a:cubicBezTo>
                    <a:cubicBezTo>
                      <a:pt x="6" y="280"/>
                      <a:pt x="6" y="280"/>
                      <a:pt x="6" y="280"/>
                    </a:cubicBezTo>
                    <a:cubicBezTo>
                      <a:pt x="6" y="281"/>
                      <a:pt x="7" y="281"/>
                      <a:pt x="7" y="282"/>
                    </a:cubicBezTo>
                    <a:cubicBezTo>
                      <a:pt x="7" y="282"/>
                      <a:pt x="7" y="282"/>
                      <a:pt x="7" y="282"/>
                    </a:cubicBezTo>
                    <a:cubicBezTo>
                      <a:pt x="7" y="282"/>
                      <a:pt x="7" y="282"/>
                      <a:pt x="6" y="282"/>
                    </a:cubicBezTo>
                    <a:cubicBezTo>
                      <a:pt x="6" y="282"/>
                      <a:pt x="6" y="282"/>
                      <a:pt x="6" y="282"/>
                    </a:cubicBezTo>
                    <a:cubicBezTo>
                      <a:pt x="6" y="282"/>
                      <a:pt x="6" y="283"/>
                      <a:pt x="6" y="283"/>
                    </a:cubicBezTo>
                    <a:cubicBezTo>
                      <a:pt x="6" y="283"/>
                      <a:pt x="6" y="283"/>
                      <a:pt x="6" y="283"/>
                    </a:cubicBezTo>
                    <a:cubicBezTo>
                      <a:pt x="6" y="283"/>
                      <a:pt x="6" y="284"/>
                      <a:pt x="6" y="284"/>
                    </a:cubicBezTo>
                    <a:cubicBezTo>
                      <a:pt x="6" y="284"/>
                      <a:pt x="7" y="284"/>
                      <a:pt x="7" y="284"/>
                    </a:cubicBezTo>
                    <a:cubicBezTo>
                      <a:pt x="8" y="284"/>
                      <a:pt x="8" y="284"/>
                      <a:pt x="9" y="284"/>
                    </a:cubicBezTo>
                    <a:cubicBezTo>
                      <a:pt x="9" y="283"/>
                      <a:pt x="9" y="283"/>
                      <a:pt x="9" y="283"/>
                    </a:cubicBezTo>
                    <a:cubicBezTo>
                      <a:pt x="9" y="283"/>
                      <a:pt x="9" y="283"/>
                      <a:pt x="9" y="283"/>
                    </a:cubicBezTo>
                    <a:cubicBezTo>
                      <a:pt x="10" y="282"/>
                      <a:pt x="9" y="282"/>
                      <a:pt x="9" y="281"/>
                    </a:cubicBezTo>
                    <a:cubicBezTo>
                      <a:pt x="9" y="281"/>
                      <a:pt x="10" y="281"/>
                      <a:pt x="10" y="281"/>
                    </a:cubicBezTo>
                    <a:cubicBezTo>
                      <a:pt x="10" y="280"/>
                      <a:pt x="10" y="280"/>
                      <a:pt x="10" y="280"/>
                    </a:cubicBezTo>
                    <a:cubicBezTo>
                      <a:pt x="10" y="280"/>
                      <a:pt x="9" y="280"/>
                      <a:pt x="9" y="280"/>
                    </a:cubicBezTo>
                    <a:cubicBezTo>
                      <a:pt x="9" y="280"/>
                      <a:pt x="9" y="279"/>
                      <a:pt x="9" y="279"/>
                    </a:cubicBezTo>
                    <a:cubicBezTo>
                      <a:pt x="9" y="279"/>
                      <a:pt x="9" y="279"/>
                      <a:pt x="10" y="279"/>
                    </a:cubicBezTo>
                    <a:cubicBezTo>
                      <a:pt x="10" y="279"/>
                      <a:pt x="10" y="279"/>
                      <a:pt x="10" y="279"/>
                    </a:cubicBezTo>
                    <a:cubicBezTo>
                      <a:pt x="11" y="279"/>
                      <a:pt x="11" y="278"/>
                      <a:pt x="11" y="278"/>
                    </a:cubicBezTo>
                    <a:cubicBezTo>
                      <a:pt x="11" y="278"/>
                      <a:pt x="11" y="278"/>
                      <a:pt x="11" y="278"/>
                    </a:cubicBezTo>
                    <a:cubicBezTo>
                      <a:pt x="12" y="278"/>
                      <a:pt x="12" y="277"/>
                      <a:pt x="12" y="276"/>
                    </a:cubicBezTo>
                    <a:cubicBezTo>
                      <a:pt x="12" y="276"/>
                      <a:pt x="12" y="275"/>
                      <a:pt x="12" y="275"/>
                    </a:cubicBezTo>
                    <a:cubicBezTo>
                      <a:pt x="12" y="275"/>
                      <a:pt x="12" y="274"/>
                      <a:pt x="12" y="274"/>
                    </a:cubicBezTo>
                    <a:cubicBezTo>
                      <a:pt x="12" y="274"/>
                      <a:pt x="12" y="275"/>
                      <a:pt x="12" y="275"/>
                    </a:cubicBezTo>
                    <a:cubicBezTo>
                      <a:pt x="13" y="275"/>
                      <a:pt x="13" y="275"/>
                      <a:pt x="13" y="275"/>
                    </a:cubicBezTo>
                    <a:cubicBezTo>
                      <a:pt x="13" y="275"/>
                      <a:pt x="13" y="275"/>
                      <a:pt x="13" y="275"/>
                    </a:cubicBezTo>
                    <a:cubicBezTo>
                      <a:pt x="13" y="275"/>
                      <a:pt x="13" y="275"/>
                      <a:pt x="13" y="275"/>
                    </a:cubicBezTo>
                    <a:cubicBezTo>
                      <a:pt x="13" y="275"/>
                      <a:pt x="13" y="275"/>
                      <a:pt x="12" y="275"/>
                    </a:cubicBezTo>
                    <a:cubicBezTo>
                      <a:pt x="12" y="275"/>
                      <a:pt x="12" y="276"/>
                      <a:pt x="12" y="276"/>
                    </a:cubicBezTo>
                    <a:cubicBezTo>
                      <a:pt x="12" y="276"/>
                      <a:pt x="12" y="277"/>
                      <a:pt x="12" y="277"/>
                    </a:cubicBezTo>
                    <a:cubicBezTo>
                      <a:pt x="12" y="278"/>
                      <a:pt x="12" y="278"/>
                      <a:pt x="12" y="278"/>
                    </a:cubicBezTo>
                    <a:cubicBezTo>
                      <a:pt x="13" y="278"/>
                      <a:pt x="13" y="278"/>
                      <a:pt x="13" y="278"/>
                    </a:cubicBezTo>
                    <a:cubicBezTo>
                      <a:pt x="13" y="278"/>
                      <a:pt x="13" y="278"/>
                      <a:pt x="14" y="278"/>
                    </a:cubicBezTo>
                    <a:cubicBezTo>
                      <a:pt x="14" y="279"/>
                      <a:pt x="14" y="279"/>
                      <a:pt x="14" y="280"/>
                    </a:cubicBezTo>
                    <a:cubicBezTo>
                      <a:pt x="13" y="279"/>
                      <a:pt x="13" y="279"/>
                      <a:pt x="13" y="279"/>
                    </a:cubicBezTo>
                    <a:cubicBezTo>
                      <a:pt x="13" y="278"/>
                      <a:pt x="12" y="279"/>
                      <a:pt x="12" y="279"/>
                    </a:cubicBezTo>
                    <a:cubicBezTo>
                      <a:pt x="11" y="279"/>
                      <a:pt x="11" y="279"/>
                      <a:pt x="11" y="279"/>
                    </a:cubicBezTo>
                    <a:cubicBezTo>
                      <a:pt x="11" y="279"/>
                      <a:pt x="10" y="279"/>
                      <a:pt x="10" y="280"/>
                    </a:cubicBezTo>
                    <a:cubicBezTo>
                      <a:pt x="10" y="280"/>
                      <a:pt x="11" y="280"/>
                      <a:pt x="11" y="281"/>
                    </a:cubicBezTo>
                    <a:cubicBezTo>
                      <a:pt x="11" y="281"/>
                      <a:pt x="11" y="281"/>
                      <a:pt x="11" y="281"/>
                    </a:cubicBezTo>
                    <a:cubicBezTo>
                      <a:pt x="10" y="282"/>
                      <a:pt x="10" y="282"/>
                      <a:pt x="10" y="282"/>
                    </a:cubicBezTo>
                    <a:cubicBezTo>
                      <a:pt x="10" y="282"/>
                      <a:pt x="11" y="282"/>
                      <a:pt x="11" y="282"/>
                    </a:cubicBezTo>
                    <a:cubicBezTo>
                      <a:pt x="11" y="282"/>
                      <a:pt x="11" y="282"/>
                      <a:pt x="11" y="282"/>
                    </a:cubicBezTo>
                    <a:cubicBezTo>
                      <a:pt x="11" y="282"/>
                      <a:pt x="12" y="282"/>
                      <a:pt x="12" y="282"/>
                    </a:cubicBezTo>
                    <a:cubicBezTo>
                      <a:pt x="12" y="283"/>
                      <a:pt x="12" y="283"/>
                      <a:pt x="12" y="283"/>
                    </a:cubicBezTo>
                    <a:cubicBezTo>
                      <a:pt x="12" y="283"/>
                      <a:pt x="12" y="283"/>
                      <a:pt x="12" y="283"/>
                    </a:cubicBezTo>
                    <a:cubicBezTo>
                      <a:pt x="12" y="283"/>
                      <a:pt x="12" y="282"/>
                      <a:pt x="12" y="282"/>
                    </a:cubicBezTo>
                    <a:cubicBezTo>
                      <a:pt x="12" y="282"/>
                      <a:pt x="12" y="281"/>
                      <a:pt x="13" y="281"/>
                    </a:cubicBezTo>
                    <a:cubicBezTo>
                      <a:pt x="13" y="281"/>
                      <a:pt x="13" y="281"/>
                      <a:pt x="13" y="282"/>
                    </a:cubicBezTo>
                    <a:cubicBezTo>
                      <a:pt x="13" y="282"/>
                      <a:pt x="13" y="282"/>
                      <a:pt x="14" y="282"/>
                    </a:cubicBezTo>
                    <a:cubicBezTo>
                      <a:pt x="14" y="282"/>
                      <a:pt x="14" y="282"/>
                      <a:pt x="14" y="282"/>
                    </a:cubicBezTo>
                    <a:cubicBezTo>
                      <a:pt x="14" y="282"/>
                      <a:pt x="13" y="282"/>
                      <a:pt x="13" y="282"/>
                    </a:cubicBezTo>
                    <a:cubicBezTo>
                      <a:pt x="13" y="282"/>
                      <a:pt x="13" y="283"/>
                      <a:pt x="13" y="283"/>
                    </a:cubicBezTo>
                    <a:cubicBezTo>
                      <a:pt x="13" y="283"/>
                      <a:pt x="13" y="283"/>
                      <a:pt x="13" y="283"/>
                    </a:cubicBezTo>
                    <a:cubicBezTo>
                      <a:pt x="13" y="283"/>
                      <a:pt x="13" y="283"/>
                      <a:pt x="13" y="284"/>
                    </a:cubicBezTo>
                    <a:cubicBezTo>
                      <a:pt x="14" y="284"/>
                      <a:pt x="13" y="284"/>
                      <a:pt x="13" y="284"/>
                    </a:cubicBezTo>
                    <a:cubicBezTo>
                      <a:pt x="13" y="284"/>
                      <a:pt x="13" y="284"/>
                      <a:pt x="13" y="284"/>
                    </a:cubicBezTo>
                    <a:cubicBezTo>
                      <a:pt x="13" y="284"/>
                      <a:pt x="13" y="284"/>
                      <a:pt x="12" y="284"/>
                    </a:cubicBezTo>
                    <a:cubicBezTo>
                      <a:pt x="12" y="283"/>
                      <a:pt x="11" y="283"/>
                      <a:pt x="11" y="283"/>
                    </a:cubicBezTo>
                    <a:cubicBezTo>
                      <a:pt x="11" y="283"/>
                      <a:pt x="10" y="283"/>
                      <a:pt x="10" y="283"/>
                    </a:cubicBezTo>
                    <a:cubicBezTo>
                      <a:pt x="10" y="283"/>
                      <a:pt x="10" y="283"/>
                      <a:pt x="10" y="283"/>
                    </a:cubicBezTo>
                    <a:cubicBezTo>
                      <a:pt x="10" y="283"/>
                      <a:pt x="10" y="283"/>
                      <a:pt x="10" y="283"/>
                    </a:cubicBezTo>
                    <a:cubicBezTo>
                      <a:pt x="10" y="284"/>
                      <a:pt x="10" y="284"/>
                      <a:pt x="10" y="284"/>
                    </a:cubicBezTo>
                    <a:cubicBezTo>
                      <a:pt x="10" y="284"/>
                      <a:pt x="11" y="284"/>
                      <a:pt x="11" y="285"/>
                    </a:cubicBezTo>
                    <a:cubicBezTo>
                      <a:pt x="11" y="285"/>
                      <a:pt x="11" y="285"/>
                      <a:pt x="11" y="285"/>
                    </a:cubicBezTo>
                    <a:cubicBezTo>
                      <a:pt x="11" y="285"/>
                      <a:pt x="11" y="286"/>
                      <a:pt x="11" y="286"/>
                    </a:cubicBezTo>
                    <a:cubicBezTo>
                      <a:pt x="11" y="286"/>
                      <a:pt x="11" y="286"/>
                      <a:pt x="11" y="286"/>
                    </a:cubicBezTo>
                    <a:cubicBezTo>
                      <a:pt x="11" y="285"/>
                      <a:pt x="11" y="285"/>
                      <a:pt x="11" y="285"/>
                    </a:cubicBezTo>
                    <a:cubicBezTo>
                      <a:pt x="11" y="285"/>
                      <a:pt x="10" y="285"/>
                      <a:pt x="10" y="285"/>
                    </a:cubicBezTo>
                    <a:cubicBezTo>
                      <a:pt x="10" y="284"/>
                      <a:pt x="10" y="284"/>
                      <a:pt x="9" y="284"/>
                    </a:cubicBezTo>
                    <a:cubicBezTo>
                      <a:pt x="9" y="284"/>
                      <a:pt x="8" y="284"/>
                      <a:pt x="8" y="285"/>
                    </a:cubicBezTo>
                    <a:cubicBezTo>
                      <a:pt x="8" y="285"/>
                      <a:pt x="8" y="285"/>
                      <a:pt x="8" y="285"/>
                    </a:cubicBezTo>
                    <a:cubicBezTo>
                      <a:pt x="8" y="285"/>
                      <a:pt x="8" y="285"/>
                      <a:pt x="8" y="285"/>
                    </a:cubicBezTo>
                    <a:cubicBezTo>
                      <a:pt x="8" y="286"/>
                      <a:pt x="7" y="286"/>
                      <a:pt x="8" y="286"/>
                    </a:cubicBezTo>
                    <a:cubicBezTo>
                      <a:pt x="8" y="286"/>
                      <a:pt x="8" y="286"/>
                      <a:pt x="8" y="286"/>
                    </a:cubicBezTo>
                    <a:cubicBezTo>
                      <a:pt x="8" y="286"/>
                      <a:pt x="8" y="286"/>
                      <a:pt x="8" y="286"/>
                    </a:cubicBezTo>
                    <a:cubicBezTo>
                      <a:pt x="8" y="287"/>
                      <a:pt x="9" y="287"/>
                      <a:pt x="9" y="287"/>
                    </a:cubicBezTo>
                    <a:cubicBezTo>
                      <a:pt x="9" y="287"/>
                      <a:pt x="9" y="287"/>
                      <a:pt x="9" y="287"/>
                    </a:cubicBezTo>
                    <a:cubicBezTo>
                      <a:pt x="9" y="287"/>
                      <a:pt x="9" y="288"/>
                      <a:pt x="10" y="288"/>
                    </a:cubicBezTo>
                    <a:cubicBezTo>
                      <a:pt x="10" y="288"/>
                      <a:pt x="10" y="287"/>
                      <a:pt x="10" y="287"/>
                    </a:cubicBezTo>
                    <a:cubicBezTo>
                      <a:pt x="10" y="287"/>
                      <a:pt x="10" y="288"/>
                      <a:pt x="11" y="288"/>
                    </a:cubicBezTo>
                    <a:cubicBezTo>
                      <a:pt x="11" y="288"/>
                      <a:pt x="11" y="288"/>
                      <a:pt x="11" y="288"/>
                    </a:cubicBezTo>
                    <a:cubicBezTo>
                      <a:pt x="11" y="288"/>
                      <a:pt x="12" y="289"/>
                      <a:pt x="12" y="289"/>
                    </a:cubicBezTo>
                    <a:cubicBezTo>
                      <a:pt x="12" y="289"/>
                      <a:pt x="11" y="289"/>
                      <a:pt x="11" y="289"/>
                    </a:cubicBezTo>
                    <a:cubicBezTo>
                      <a:pt x="11" y="289"/>
                      <a:pt x="11" y="289"/>
                      <a:pt x="11" y="289"/>
                    </a:cubicBezTo>
                    <a:cubicBezTo>
                      <a:pt x="11" y="289"/>
                      <a:pt x="11" y="289"/>
                      <a:pt x="11" y="289"/>
                    </a:cubicBezTo>
                    <a:cubicBezTo>
                      <a:pt x="11" y="289"/>
                      <a:pt x="11" y="289"/>
                      <a:pt x="11" y="289"/>
                    </a:cubicBezTo>
                    <a:cubicBezTo>
                      <a:pt x="11" y="290"/>
                      <a:pt x="11" y="290"/>
                      <a:pt x="11" y="290"/>
                    </a:cubicBezTo>
                    <a:cubicBezTo>
                      <a:pt x="11" y="290"/>
                      <a:pt x="11" y="290"/>
                      <a:pt x="11" y="290"/>
                    </a:cubicBezTo>
                    <a:cubicBezTo>
                      <a:pt x="11" y="291"/>
                      <a:pt x="12" y="291"/>
                      <a:pt x="12" y="291"/>
                    </a:cubicBezTo>
                    <a:cubicBezTo>
                      <a:pt x="12" y="291"/>
                      <a:pt x="12" y="291"/>
                      <a:pt x="12" y="291"/>
                    </a:cubicBezTo>
                    <a:cubicBezTo>
                      <a:pt x="12" y="291"/>
                      <a:pt x="12" y="291"/>
                      <a:pt x="12" y="291"/>
                    </a:cubicBezTo>
                    <a:cubicBezTo>
                      <a:pt x="12" y="291"/>
                      <a:pt x="12" y="291"/>
                      <a:pt x="12" y="292"/>
                    </a:cubicBezTo>
                    <a:cubicBezTo>
                      <a:pt x="12" y="292"/>
                      <a:pt x="12" y="292"/>
                      <a:pt x="12" y="292"/>
                    </a:cubicBezTo>
                    <a:cubicBezTo>
                      <a:pt x="12" y="292"/>
                      <a:pt x="12" y="292"/>
                      <a:pt x="12" y="292"/>
                    </a:cubicBezTo>
                    <a:cubicBezTo>
                      <a:pt x="12" y="292"/>
                      <a:pt x="12" y="292"/>
                      <a:pt x="13" y="292"/>
                    </a:cubicBezTo>
                    <a:cubicBezTo>
                      <a:pt x="13" y="293"/>
                      <a:pt x="13" y="293"/>
                      <a:pt x="13" y="293"/>
                    </a:cubicBezTo>
                    <a:cubicBezTo>
                      <a:pt x="13" y="293"/>
                      <a:pt x="13" y="293"/>
                      <a:pt x="13" y="293"/>
                    </a:cubicBezTo>
                    <a:cubicBezTo>
                      <a:pt x="13" y="292"/>
                      <a:pt x="13" y="292"/>
                      <a:pt x="13" y="292"/>
                    </a:cubicBezTo>
                    <a:cubicBezTo>
                      <a:pt x="13" y="292"/>
                      <a:pt x="14" y="292"/>
                      <a:pt x="14" y="292"/>
                    </a:cubicBezTo>
                    <a:cubicBezTo>
                      <a:pt x="14" y="292"/>
                      <a:pt x="14" y="292"/>
                      <a:pt x="14" y="292"/>
                    </a:cubicBezTo>
                    <a:cubicBezTo>
                      <a:pt x="14" y="291"/>
                      <a:pt x="14" y="291"/>
                      <a:pt x="14" y="291"/>
                    </a:cubicBezTo>
                    <a:cubicBezTo>
                      <a:pt x="14" y="291"/>
                      <a:pt x="14" y="291"/>
                      <a:pt x="14" y="290"/>
                    </a:cubicBezTo>
                    <a:cubicBezTo>
                      <a:pt x="14" y="290"/>
                      <a:pt x="14" y="290"/>
                      <a:pt x="14" y="290"/>
                    </a:cubicBezTo>
                    <a:cubicBezTo>
                      <a:pt x="14" y="290"/>
                      <a:pt x="14" y="290"/>
                      <a:pt x="14" y="289"/>
                    </a:cubicBezTo>
                    <a:cubicBezTo>
                      <a:pt x="14" y="289"/>
                      <a:pt x="15" y="289"/>
                      <a:pt x="15" y="290"/>
                    </a:cubicBezTo>
                    <a:cubicBezTo>
                      <a:pt x="15" y="290"/>
                      <a:pt x="15" y="290"/>
                      <a:pt x="15" y="290"/>
                    </a:cubicBezTo>
                    <a:cubicBezTo>
                      <a:pt x="16" y="290"/>
                      <a:pt x="16" y="290"/>
                      <a:pt x="16" y="291"/>
                    </a:cubicBezTo>
                    <a:cubicBezTo>
                      <a:pt x="16" y="291"/>
                      <a:pt x="16" y="291"/>
                      <a:pt x="16" y="291"/>
                    </a:cubicBezTo>
                    <a:cubicBezTo>
                      <a:pt x="15" y="291"/>
                      <a:pt x="15" y="291"/>
                      <a:pt x="14" y="291"/>
                    </a:cubicBezTo>
                    <a:cubicBezTo>
                      <a:pt x="14" y="291"/>
                      <a:pt x="14" y="291"/>
                      <a:pt x="14" y="291"/>
                    </a:cubicBezTo>
                    <a:cubicBezTo>
                      <a:pt x="14" y="291"/>
                      <a:pt x="14" y="291"/>
                      <a:pt x="14" y="291"/>
                    </a:cubicBezTo>
                    <a:cubicBezTo>
                      <a:pt x="14" y="291"/>
                      <a:pt x="14" y="292"/>
                      <a:pt x="14" y="292"/>
                    </a:cubicBezTo>
                    <a:cubicBezTo>
                      <a:pt x="14" y="292"/>
                      <a:pt x="14" y="292"/>
                      <a:pt x="14" y="292"/>
                    </a:cubicBezTo>
                    <a:cubicBezTo>
                      <a:pt x="14" y="292"/>
                      <a:pt x="14" y="292"/>
                      <a:pt x="14" y="292"/>
                    </a:cubicBezTo>
                    <a:cubicBezTo>
                      <a:pt x="13" y="293"/>
                      <a:pt x="14" y="293"/>
                      <a:pt x="14" y="293"/>
                    </a:cubicBezTo>
                    <a:cubicBezTo>
                      <a:pt x="14" y="293"/>
                      <a:pt x="14" y="294"/>
                      <a:pt x="14" y="294"/>
                    </a:cubicBezTo>
                    <a:cubicBezTo>
                      <a:pt x="14" y="294"/>
                      <a:pt x="14" y="294"/>
                      <a:pt x="14" y="294"/>
                    </a:cubicBezTo>
                    <a:cubicBezTo>
                      <a:pt x="13" y="294"/>
                      <a:pt x="13" y="293"/>
                      <a:pt x="14" y="293"/>
                    </a:cubicBezTo>
                    <a:cubicBezTo>
                      <a:pt x="13" y="293"/>
                      <a:pt x="13" y="293"/>
                      <a:pt x="13" y="293"/>
                    </a:cubicBezTo>
                    <a:cubicBezTo>
                      <a:pt x="13" y="293"/>
                      <a:pt x="13" y="293"/>
                      <a:pt x="13" y="293"/>
                    </a:cubicBezTo>
                    <a:cubicBezTo>
                      <a:pt x="13" y="293"/>
                      <a:pt x="13" y="293"/>
                      <a:pt x="13" y="293"/>
                    </a:cubicBezTo>
                    <a:cubicBezTo>
                      <a:pt x="13" y="293"/>
                      <a:pt x="12" y="293"/>
                      <a:pt x="12" y="293"/>
                    </a:cubicBezTo>
                    <a:cubicBezTo>
                      <a:pt x="12" y="293"/>
                      <a:pt x="11" y="293"/>
                      <a:pt x="11" y="294"/>
                    </a:cubicBezTo>
                    <a:cubicBezTo>
                      <a:pt x="11" y="294"/>
                      <a:pt x="11" y="294"/>
                      <a:pt x="11" y="294"/>
                    </a:cubicBezTo>
                    <a:cubicBezTo>
                      <a:pt x="11" y="294"/>
                      <a:pt x="11" y="294"/>
                      <a:pt x="11" y="294"/>
                    </a:cubicBezTo>
                    <a:cubicBezTo>
                      <a:pt x="11" y="294"/>
                      <a:pt x="10" y="294"/>
                      <a:pt x="10" y="294"/>
                    </a:cubicBezTo>
                    <a:cubicBezTo>
                      <a:pt x="10" y="294"/>
                      <a:pt x="10" y="294"/>
                      <a:pt x="10" y="294"/>
                    </a:cubicBezTo>
                    <a:cubicBezTo>
                      <a:pt x="10" y="294"/>
                      <a:pt x="10" y="294"/>
                      <a:pt x="10" y="294"/>
                    </a:cubicBezTo>
                    <a:cubicBezTo>
                      <a:pt x="10" y="294"/>
                      <a:pt x="10" y="294"/>
                      <a:pt x="10" y="294"/>
                    </a:cubicBezTo>
                    <a:cubicBezTo>
                      <a:pt x="10" y="294"/>
                      <a:pt x="10" y="294"/>
                      <a:pt x="10" y="294"/>
                    </a:cubicBezTo>
                    <a:cubicBezTo>
                      <a:pt x="10" y="295"/>
                      <a:pt x="10" y="295"/>
                      <a:pt x="10" y="295"/>
                    </a:cubicBezTo>
                    <a:cubicBezTo>
                      <a:pt x="10" y="296"/>
                      <a:pt x="10" y="296"/>
                      <a:pt x="11" y="296"/>
                    </a:cubicBezTo>
                    <a:cubicBezTo>
                      <a:pt x="11" y="296"/>
                      <a:pt x="11" y="297"/>
                      <a:pt x="11" y="297"/>
                    </a:cubicBezTo>
                    <a:cubicBezTo>
                      <a:pt x="11" y="297"/>
                      <a:pt x="11" y="297"/>
                      <a:pt x="11" y="297"/>
                    </a:cubicBezTo>
                    <a:cubicBezTo>
                      <a:pt x="11" y="297"/>
                      <a:pt x="11" y="297"/>
                      <a:pt x="11" y="297"/>
                    </a:cubicBezTo>
                    <a:cubicBezTo>
                      <a:pt x="11" y="297"/>
                      <a:pt x="11" y="297"/>
                      <a:pt x="11" y="297"/>
                    </a:cubicBezTo>
                    <a:cubicBezTo>
                      <a:pt x="11" y="297"/>
                      <a:pt x="12" y="297"/>
                      <a:pt x="11" y="297"/>
                    </a:cubicBezTo>
                    <a:cubicBezTo>
                      <a:pt x="11" y="297"/>
                      <a:pt x="11" y="296"/>
                      <a:pt x="11" y="296"/>
                    </a:cubicBezTo>
                    <a:cubicBezTo>
                      <a:pt x="11" y="296"/>
                      <a:pt x="11" y="296"/>
                      <a:pt x="11" y="295"/>
                    </a:cubicBezTo>
                    <a:cubicBezTo>
                      <a:pt x="11" y="295"/>
                      <a:pt x="11" y="295"/>
                      <a:pt x="12" y="295"/>
                    </a:cubicBezTo>
                    <a:cubicBezTo>
                      <a:pt x="12" y="295"/>
                      <a:pt x="12" y="295"/>
                      <a:pt x="12" y="295"/>
                    </a:cubicBezTo>
                    <a:cubicBezTo>
                      <a:pt x="12" y="296"/>
                      <a:pt x="12" y="296"/>
                      <a:pt x="12" y="296"/>
                    </a:cubicBezTo>
                    <a:cubicBezTo>
                      <a:pt x="12" y="296"/>
                      <a:pt x="12" y="296"/>
                      <a:pt x="12" y="296"/>
                    </a:cubicBezTo>
                    <a:cubicBezTo>
                      <a:pt x="12" y="296"/>
                      <a:pt x="12" y="297"/>
                      <a:pt x="12" y="297"/>
                    </a:cubicBezTo>
                    <a:cubicBezTo>
                      <a:pt x="13" y="297"/>
                      <a:pt x="13" y="297"/>
                      <a:pt x="13" y="296"/>
                    </a:cubicBezTo>
                    <a:cubicBezTo>
                      <a:pt x="13" y="297"/>
                      <a:pt x="13" y="297"/>
                      <a:pt x="13" y="297"/>
                    </a:cubicBezTo>
                    <a:cubicBezTo>
                      <a:pt x="14" y="297"/>
                      <a:pt x="14" y="298"/>
                      <a:pt x="14" y="298"/>
                    </a:cubicBezTo>
                    <a:cubicBezTo>
                      <a:pt x="14" y="298"/>
                      <a:pt x="14" y="298"/>
                      <a:pt x="14" y="298"/>
                    </a:cubicBezTo>
                    <a:cubicBezTo>
                      <a:pt x="14" y="298"/>
                      <a:pt x="14" y="298"/>
                      <a:pt x="14" y="298"/>
                    </a:cubicBezTo>
                    <a:cubicBezTo>
                      <a:pt x="14" y="298"/>
                      <a:pt x="14" y="298"/>
                      <a:pt x="14" y="299"/>
                    </a:cubicBezTo>
                    <a:cubicBezTo>
                      <a:pt x="14" y="299"/>
                      <a:pt x="14" y="299"/>
                      <a:pt x="14" y="299"/>
                    </a:cubicBezTo>
                    <a:cubicBezTo>
                      <a:pt x="15" y="299"/>
                      <a:pt x="15" y="298"/>
                      <a:pt x="15" y="298"/>
                    </a:cubicBezTo>
                    <a:cubicBezTo>
                      <a:pt x="14" y="298"/>
                      <a:pt x="14" y="298"/>
                      <a:pt x="14" y="298"/>
                    </a:cubicBezTo>
                    <a:cubicBezTo>
                      <a:pt x="14" y="298"/>
                      <a:pt x="14" y="297"/>
                      <a:pt x="14" y="297"/>
                    </a:cubicBezTo>
                    <a:cubicBezTo>
                      <a:pt x="14" y="297"/>
                      <a:pt x="14" y="297"/>
                      <a:pt x="14" y="297"/>
                    </a:cubicBezTo>
                    <a:cubicBezTo>
                      <a:pt x="14" y="297"/>
                      <a:pt x="15" y="297"/>
                      <a:pt x="15" y="297"/>
                    </a:cubicBezTo>
                    <a:cubicBezTo>
                      <a:pt x="15" y="297"/>
                      <a:pt x="15" y="297"/>
                      <a:pt x="15" y="298"/>
                    </a:cubicBezTo>
                    <a:cubicBezTo>
                      <a:pt x="15" y="298"/>
                      <a:pt x="15" y="298"/>
                      <a:pt x="15" y="298"/>
                    </a:cubicBezTo>
                    <a:cubicBezTo>
                      <a:pt x="15" y="298"/>
                      <a:pt x="15" y="298"/>
                      <a:pt x="15" y="299"/>
                    </a:cubicBezTo>
                    <a:cubicBezTo>
                      <a:pt x="15" y="299"/>
                      <a:pt x="15" y="299"/>
                      <a:pt x="15" y="300"/>
                    </a:cubicBezTo>
                    <a:cubicBezTo>
                      <a:pt x="15" y="300"/>
                      <a:pt x="15" y="300"/>
                      <a:pt x="15" y="300"/>
                    </a:cubicBezTo>
                    <a:cubicBezTo>
                      <a:pt x="15" y="300"/>
                      <a:pt x="15" y="300"/>
                      <a:pt x="15" y="300"/>
                    </a:cubicBezTo>
                    <a:cubicBezTo>
                      <a:pt x="15" y="300"/>
                      <a:pt x="15" y="300"/>
                      <a:pt x="14" y="300"/>
                    </a:cubicBezTo>
                    <a:cubicBezTo>
                      <a:pt x="14" y="300"/>
                      <a:pt x="14" y="300"/>
                      <a:pt x="14" y="300"/>
                    </a:cubicBezTo>
                    <a:cubicBezTo>
                      <a:pt x="14" y="299"/>
                      <a:pt x="14" y="299"/>
                      <a:pt x="14" y="299"/>
                    </a:cubicBezTo>
                    <a:cubicBezTo>
                      <a:pt x="14" y="299"/>
                      <a:pt x="14" y="299"/>
                      <a:pt x="13" y="299"/>
                    </a:cubicBezTo>
                    <a:cubicBezTo>
                      <a:pt x="13" y="299"/>
                      <a:pt x="13" y="300"/>
                      <a:pt x="13" y="300"/>
                    </a:cubicBezTo>
                    <a:cubicBezTo>
                      <a:pt x="13" y="301"/>
                      <a:pt x="13" y="301"/>
                      <a:pt x="13" y="301"/>
                    </a:cubicBezTo>
                    <a:cubicBezTo>
                      <a:pt x="13" y="301"/>
                      <a:pt x="13" y="301"/>
                      <a:pt x="13" y="302"/>
                    </a:cubicBezTo>
                    <a:cubicBezTo>
                      <a:pt x="13" y="302"/>
                      <a:pt x="14" y="302"/>
                      <a:pt x="14" y="302"/>
                    </a:cubicBezTo>
                    <a:cubicBezTo>
                      <a:pt x="14" y="302"/>
                      <a:pt x="14" y="302"/>
                      <a:pt x="14" y="302"/>
                    </a:cubicBezTo>
                    <a:cubicBezTo>
                      <a:pt x="14" y="302"/>
                      <a:pt x="14" y="302"/>
                      <a:pt x="14" y="302"/>
                    </a:cubicBezTo>
                    <a:cubicBezTo>
                      <a:pt x="14" y="302"/>
                      <a:pt x="14" y="302"/>
                      <a:pt x="14" y="302"/>
                    </a:cubicBezTo>
                    <a:cubicBezTo>
                      <a:pt x="14" y="302"/>
                      <a:pt x="14" y="302"/>
                      <a:pt x="14" y="302"/>
                    </a:cubicBezTo>
                    <a:cubicBezTo>
                      <a:pt x="14" y="302"/>
                      <a:pt x="14" y="302"/>
                      <a:pt x="14" y="302"/>
                    </a:cubicBezTo>
                    <a:cubicBezTo>
                      <a:pt x="14" y="303"/>
                      <a:pt x="14" y="303"/>
                      <a:pt x="14" y="303"/>
                    </a:cubicBezTo>
                    <a:cubicBezTo>
                      <a:pt x="14" y="303"/>
                      <a:pt x="14" y="303"/>
                      <a:pt x="14" y="303"/>
                    </a:cubicBezTo>
                    <a:cubicBezTo>
                      <a:pt x="14" y="303"/>
                      <a:pt x="14" y="303"/>
                      <a:pt x="14" y="303"/>
                    </a:cubicBezTo>
                    <a:cubicBezTo>
                      <a:pt x="13" y="303"/>
                      <a:pt x="14" y="303"/>
                      <a:pt x="13" y="302"/>
                    </a:cubicBezTo>
                    <a:cubicBezTo>
                      <a:pt x="13" y="303"/>
                      <a:pt x="13" y="303"/>
                      <a:pt x="13" y="303"/>
                    </a:cubicBezTo>
                    <a:cubicBezTo>
                      <a:pt x="13" y="303"/>
                      <a:pt x="13" y="303"/>
                      <a:pt x="14" y="304"/>
                    </a:cubicBezTo>
                    <a:cubicBezTo>
                      <a:pt x="14" y="304"/>
                      <a:pt x="14" y="304"/>
                      <a:pt x="14" y="304"/>
                    </a:cubicBezTo>
                    <a:cubicBezTo>
                      <a:pt x="14" y="303"/>
                      <a:pt x="14" y="303"/>
                      <a:pt x="15" y="303"/>
                    </a:cubicBezTo>
                    <a:cubicBezTo>
                      <a:pt x="15" y="303"/>
                      <a:pt x="15" y="303"/>
                      <a:pt x="15" y="303"/>
                    </a:cubicBezTo>
                    <a:cubicBezTo>
                      <a:pt x="15" y="303"/>
                      <a:pt x="15" y="303"/>
                      <a:pt x="15" y="303"/>
                    </a:cubicBezTo>
                    <a:cubicBezTo>
                      <a:pt x="15" y="303"/>
                      <a:pt x="15" y="303"/>
                      <a:pt x="15" y="303"/>
                    </a:cubicBezTo>
                    <a:cubicBezTo>
                      <a:pt x="16" y="303"/>
                      <a:pt x="16" y="304"/>
                      <a:pt x="16" y="304"/>
                    </a:cubicBezTo>
                    <a:cubicBezTo>
                      <a:pt x="16" y="304"/>
                      <a:pt x="16" y="304"/>
                      <a:pt x="16" y="305"/>
                    </a:cubicBezTo>
                    <a:cubicBezTo>
                      <a:pt x="16" y="305"/>
                      <a:pt x="16" y="305"/>
                      <a:pt x="16" y="305"/>
                    </a:cubicBezTo>
                    <a:cubicBezTo>
                      <a:pt x="16" y="305"/>
                      <a:pt x="16" y="305"/>
                      <a:pt x="16" y="305"/>
                    </a:cubicBezTo>
                    <a:cubicBezTo>
                      <a:pt x="16" y="305"/>
                      <a:pt x="16" y="305"/>
                      <a:pt x="16" y="305"/>
                    </a:cubicBezTo>
                    <a:cubicBezTo>
                      <a:pt x="16" y="305"/>
                      <a:pt x="16" y="305"/>
                      <a:pt x="16" y="305"/>
                    </a:cubicBezTo>
                    <a:cubicBezTo>
                      <a:pt x="16" y="305"/>
                      <a:pt x="16" y="304"/>
                      <a:pt x="15" y="304"/>
                    </a:cubicBezTo>
                    <a:cubicBezTo>
                      <a:pt x="15" y="304"/>
                      <a:pt x="15" y="304"/>
                      <a:pt x="15" y="304"/>
                    </a:cubicBezTo>
                    <a:cubicBezTo>
                      <a:pt x="15" y="304"/>
                      <a:pt x="15" y="304"/>
                      <a:pt x="15" y="304"/>
                    </a:cubicBezTo>
                    <a:cubicBezTo>
                      <a:pt x="15" y="305"/>
                      <a:pt x="16" y="305"/>
                      <a:pt x="16" y="305"/>
                    </a:cubicBezTo>
                    <a:cubicBezTo>
                      <a:pt x="16" y="306"/>
                      <a:pt x="15" y="306"/>
                      <a:pt x="15" y="306"/>
                    </a:cubicBezTo>
                    <a:cubicBezTo>
                      <a:pt x="16" y="306"/>
                      <a:pt x="16" y="306"/>
                      <a:pt x="16" y="306"/>
                    </a:cubicBezTo>
                    <a:cubicBezTo>
                      <a:pt x="16" y="307"/>
                      <a:pt x="17" y="307"/>
                      <a:pt x="17" y="307"/>
                    </a:cubicBezTo>
                    <a:cubicBezTo>
                      <a:pt x="17" y="307"/>
                      <a:pt x="17" y="307"/>
                      <a:pt x="17" y="307"/>
                    </a:cubicBezTo>
                    <a:cubicBezTo>
                      <a:pt x="17" y="308"/>
                      <a:pt x="17" y="307"/>
                      <a:pt x="18" y="307"/>
                    </a:cubicBezTo>
                    <a:cubicBezTo>
                      <a:pt x="18" y="307"/>
                      <a:pt x="18" y="307"/>
                      <a:pt x="18" y="307"/>
                    </a:cubicBezTo>
                    <a:cubicBezTo>
                      <a:pt x="18" y="307"/>
                      <a:pt x="18" y="307"/>
                      <a:pt x="18" y="307"/>
                    </a:cubicBezTo>
                    <a:cubicBezTo>
                      <a:pt x="18" y="307"/>
                      <a:pt x="18" y="307"/>
                      <a:pt x="18" y="307"/>
                    </a:cubicBezTo>
                    <a:cubicBezTo>
                      <a:pt x="18" y="307"/>
                      <a:pt x="18" y="307"/>
                      <a:pt x="18" y="307"/>
                    </a:cubicBezTo>
                    <a:cubicBezTo>
                      <a:pt x="19" y="306"/>
                      <a:pt x="19" y="306"/>
                      <a:pt x="19" y="306"/>
                    </a:cubicBezTo>
                    <a:cubicBezTo>
                      <a:pt x="19" y="306"/>
                      <a:pt x="18" y="306"/>
                      <a:pt x="18" y="305"/>
                    </a:cubicBezTo>
                    <a:cubicBezTo>
                      <a:pt x="18" y="305"/>
                      <a:pt x="19" y="305"/>
                      <a:pt x="19" y="305"/>
                    </a:cubicBezTo>
                    <a:cubicBezTo>
                      <a:pt x="18" y="305"/>
                      <a:pt x="18" y="305"/>
                      <a:pt x="18" y="304"/>
                    </a:cubicBezTo>
                    <a:cubicBezTo>
                      <a:pt x="18" y="304"/>
                      <a:pt x="19" y="304"/>
                      <a:pt x="19" y="304"/>
                    </a:cubicBezTo>
                    <a:cubicBezTo>
                      <a:pt x="19" y="304"/>
                      <a:pt x="19" y="305"/>
                      <a:pt x="19" y="305"/>
                    </a:cubicBezTo>
                    <a:cubicBezTo>
                      <a:pt x="19" y="305"/>
                      <a:pt x="19" y="305"/>
                      <a:pt x="19" y="305"/>
                    </a:cubicBezTo>
                    <a:cubicBezTo>
                      <a:pt x="19" y="305"/>
                      <a:pt x="19" y="305"/>
                      <a:pt x="19" y="305"/>
                    </a:cubicBezTo>
                    <a:cubicBezTo>
                      <a:pt x="19" y="306"/>
                      <a:pt x="19" y="306"/>
                      <a:pt x="19" y="306"/>
                    </a:cubicBezTo>
                    <a:cubicBezTo>
                      <a:pt x="19" y="307"/>
                      <a:pt x="19" y="307"/>
                      <a:pt x="19" y="307"/>
                    </a:cubicBezTo>
                    <a:cubicBezTo>
                      <a:pt x="19" y="307"/>
                      <a:pt x="18" y="307"/>
                      <a:pt x="18" y="307"/>
                    </a:cubicBezTo>
                    <a:cubicBezTo>
                      <a:pt x="18" y="307"/>
                      <a:pt x="18" y="308"/>
                      <a:pt x="18" y="308"/>
                    </a:cubicBezTo>
                    <a:cubicBezTo>
                      <a:pt x="18" y="308"/>
                      <a:pt x="17" y="308"/>
                      <a:pt x="17" y="308"/>
                    </a:cubicBezTo>
                    <a:cubicBezTo>
                      <a:pt x="17" y="308"/>
                      <a:pt x="17" y="308"/>
                      <a:pt x="17" y="308"/>
                    </a:cubicBezTo>
                    <a:cubicBezTo>
                      <a:pt x="17" y="308"/>
                      <a:pt x="17" y="308"/>
                      <a:pt x="17" y="308"/>
                    </a:cubicBezTo>
                    <a:cubicBezTo>
                      <a:pt x="17" y="308"/>
                      <a:pt x="16" y="308"/>
                      <a:pt x="16" y="308"/>
                    </a:cubicBezTo>
                    <a:cubicBezTo>
                      <a:pt x="16" y="308"/>
                      <a:pt x="16" y="308"/>
                      <a:pt x="16" y="308"/>
                    </a:cubicBezTo>
                    <a:cubicBezTo>
                      <a:pt x="15" y="307"/>
                      <a:pt x="15" y="307"/>
                      <a:pt x="15" y="307"/>
                    </a:cubicBezTo>
                    <a:cubicBezTo>
                      <a:pt x="15" y="307"/>
                      <a:pt x="15" y="307"/>
                      <a:pt x="15" y="307"/>
                    </a:cubicBezTo>
                    <a:cubicBezTo>
                      <a:pt x="15" y="307"/>
                      <a:pt x="14" y="307"/>
                      <a:pt x="14" y="307"/>
                    </a:cubicBezTo>
                    <a:cubicBezTo>
                      <a:pt x="14" y="307"/>
                      <a:pt x="14" y="307"/>
                      <a:pt x="14" y="307"/>
                    </a:cubicBezTo>
                    <a:cubicBezTo>
                      <a:pt x="15" y="307"/>
                      <a:pt x="15" y="307"/>
                      <a:pt x="15" y="307"/>
                    </a:cubicBezTo>
                    <a:cubicBezTo>
                      <a:pt x="15" y="308"/>
                      <a:pt x="15" y="308"/>
                      <a:pt x="15" y="308"/>
                    </a:cubicBezTo>
                    <a:cubicBezTo>
                      <a:pt x="15" y="309"/>
                      <a:pt x="15" y="309"/>
                      <a:pt x="15" y="309"/>
                    </a:cubicBezTo>
                    <a:cubicBezTo>
                      <a:pt x="15" y="309"/>
                      <a:pt x="15" y="310"/>
                      <a:pt x="15" y="310"/>
                    </a:cubicBezTo>
                    <a:cubicBezTo>
                      <a:pt x="15" y="310"/>
                      <a:pt x="15" y="310"/>
                      <a:pt x="15" y="311"/>
                    </a:cubicBezTo>
                    <a:cubicBezTo>
                      <a:pt x="15" y="311"/>
                      <a:pt x="15" y="311"/>
                      <a:pt x="15" y="311"/>
                    </a:cubicBezTo>
                    <a:cubicBezTo>
                      <a:pt x="15" y="311"/>
                      <a:pt x="15" y="311"/>
                      <a:pt x="15" y="311"/>
                    </a:cubicBezTo>
                    <a:cubicBezTo>
                      <a:pt x="15" y="311"/>
                      <a:pt x="16" y="311"/>
                      <a:pt x="16" y="311"/>
                    </a:cubicBezTo>
                    <a:cubicBezTo>
                      <a:pt x="16" y="312"/>
                      <a:pt x="15" y="312"/>
                      <a:pt x="15" y="312"/>
                    </a:cubicBezTo>
                    <a:cubicBezTo>
                      <a:pt x="15" y="312"/>
                      <a:pt x="16" y="312"/>
                      <a:pt x="16" y="312"/>
                    </a:cubicBezTo>
                    <a:cubicBezTo>
                      <a:pt x="16" y="312"/>
                      <a:pt x="16" y="313"/>
                      <a:pt x="15" y="313"/>
                    </a:cubicBezTo>
                    <a:cubicBezTo>
                      <a:pt x="15" y="313"/>
                      <a:pt x="15" y="313"/>
                      <a:pt x="15" y="313"/>
                    </a:cubicBezTo>
                    <a:cubicBezTo>
                      <a:pt x="15" y="313"/>
                      <a:pt x="15" y="314"/>
                      <a:pt x="15" y="314"/>
                    </a:cubicBezTo>
                    <a:cubicBezTo>
                      <a:pt x="15" y="314"/>
                      <a:pt x="15" y="314"/>
                      <a:pt x="15" y="314"/>
                    </a:cubicBezTo>
                    <a:cubicBezTo>
                      <a:pt x="15" y="315"/>
                      <a:pt x="15" y="315"/>
                      <a:pt x="15" y="315"/>
                    </a:cubicBezTo>
                    <a:cubicBezTo>
                      <a:pt x="15" y="314"/>
                      <a:pt x="16" y="314"/>
                      <a:pt x="16" y="314"/>
                    </a:cubicBezTo>
                    <a:cubicBezTo>
                      <a:pt x="16" y="314"/>
                      <a:pt x="16" y="314"/>
                      <a:pt x="16" y="314"/>
                    </a:cubicBezTo>
                    <a:cubicBezTo>
                      <a:pt x="16" y="314"/>
                      <a:pt x="16" y="314"/>
                      <a:pt x="16" y="314"/>
                    </a:cubicBezTo>
                    <a:cubicBezTo>
                      <a:pt x="16" y="314"/>
                      <a:pt x="17" y="314"/>
                      <a:pt x="17" y="313"/>
                    </a:cubicBezTo>
                    <a:cubicBezTo>
                      <a:pt x="17" y="313"/>
                      <a:pt x="17" y="313"/>
                      <a:pt x="17" y="313"/>
                    </a:cubicBezTo>
                    <a:cubicBezTo>
                      <a:pt x="17" y="313"/>
                      <a:pt x="17" y="313"/>
                      <a:pt x="17" y="313"/>
                    </a:cubicBezTo>
                    <a:cubicBezTo>
                      <a:pt x="17" y="313"/>
                      <a:pt x="17" y="314"/>
                      <a:pt x="17" y="314"/>
                    </a:cubicBezTo>
                    <a:cubicBezTo>
                      <a:pt x="17" y="314"/>
                      <a:pt x="17" y="314"/>
                      <a:pt x="17" y="314"/>
                    </a:cubicBezTo>
                    <a:cubicBezTo>
                      <a:pt x="17" y="314"/>
                      <a:pt x="17" y="314"/>
                      <a:pt x="17" y="314"/>
                    </a:cubicBezTo>
                    <a:cubicBezTo>
                      <a:pt x="17" y="314"/>
                      <a:pt x="17" y="314"/>
                      <a:pt x="17" y="314"/>
                    </a:cubicBezTo>
                    <a:cubicBezTo>
                      <a:pt x="17" y="314"/>
                      <a:pt x="17" y="314"/>
                      <a:pt x="17" y="314"/>
                    </a:cubicBezTo>
                    <a:cubicBezTo>
                      <a:pt x="17" y="314"/>
                      <a:pt x="17" y="314"/>
                      <a:pt x="17" y="314"/>
                    </a:cubicBezTo>
                    <a:cubicBezTo>
                      <a:pt x="17" y="314"/>
                      <a:pt x="17" y="314"/>
                      <a:pt x="17" y="314"/>
                    </a:cubicBezTo>
                    <a:cubicBezTo>
                      <a:pt x="17" y="315"/>
                      <a:pt x="17" y="315"/>
                      <a:pt x="18" y="315"/>
                    </a:cubicBezTo>
                    <a:cubicBezTo>
                      <a:pt x="18" y="315"/>
                      <a:pt x="18" y="315"/>
                      <a:pt x="18" y="315"/>
                    </a:cubicBezTo>
                    <a:cubicBezTo>
                      <a:pt x="18" y="315"/>
                      <a:pt x="18" y="315"/>
                      <a:pt x="18" y="315"/>
                    </a:cubicBezTo>
                    <a:cubicBezTo>
                      <a:pt x="18" y="315"/>
                      <a:pt x="17" y="315"/>
                      <a:pt x="17" y="315"/>
                    </a:cubicBezTo>
                    <a:cubicBezTo>
                      <a:pt x="17" y="315"/>
                      <a:pt x="17" y="315"/>
                      <a:pt x="17" y="315"/>
                    </a:cubicBezTo>
                    <a:cubicBezTo>
                      <a:pt x="17" y="315"/>
                      <a:pt x="17" y="315"/>
                      <a:pt x="17" y="315"/>
                    </a:cubicBezTo>
                    <a:cubicBezTo>
                      <a:pt x="17" y="315"/>
                      <a:pt x="17" y="315"/>
                      <a:pt x="17" y="315"/>
                    </a:cubicBezTo>
                    <a:cubicBezTo>
                      <a:pt x="17" y="315"/>
                      <a:pt x="17" y="315"/>
                      <a:pt x="16" y="315"/>
                    </a:cubicBezTo>
                    <a:cubicBezTo>
                      <a:pt x="16" y="315"/>
                      <a:pt x="16" y="315"/>
                      <a:pt x="16" y="315"/>
                    </a:cubicBezTo>
                    <a:cubicBezTo>
                      <a:pt x="16" y="315"/>
                      <a:pt x="16" y="316"/>
                      <a:pt x="16" y="316"/>
                    </a:cubicBezTo>
                    <a:cubicBezTo>
                      <a:pt x="16" y="316"/>
                      <a:pt x="16" y="316"/>
                      <a:pt x="16" y="316"/>
                    </a:cubicBezTo>
                    <a:cubicBezTo>
                      <a:pt x="16" y="316"/>
                      <a:pt x="16" y="316"/>
                      <a:pt x="16" y="316"/>
                    </a:cubicBezTo>
                    <a:cubicBezTo>
                      <a:pt x="16" y="316"/>
                      <a:pt x="15" y="316"/>
                      <a:pt x="15" y="316"/>
                    </a:cubicBezTo>
                    <a:cubicBezTo>
                      <a:pt x="15" y="316"/>
                      <a:pt x="15" y="316"/>
                      <a:pt x="15" y="316"/>
                    </a:cubicBezTo>
                    <a:cubicBezTo>
                      <a:pt x="15" y="316"/>
                      <a:pt x="14" y="316"/>
                      <a:pt x="15" y="316"/>
                    </a:cubicBezTo>
                    <a:cubicBezTo>
                      <a:pt x="15" y="316"/>
                      <a:pt x="15" y="316"/>
                      <a:pt x="15" y="316"/>
                    </a:cubicBezTo>
                    <a:cubicBezTo>
                      <a:pt x="15" y="316"/>
                      <a:pt x="15" y="316"/>
                      <a:pt x="15" y="316"/>
                    </a:cubicBezTo>
                    <a:cubicBezTo>
                      <a:pt x="15" y="316"/>
                      <a:pt x="16" y="316"/>
                      <a:pt x="16" y="316"/>
                    </a:cubicBezTo>
                    <a:cubicBezTo>
                      <a:pt x="16" y="316"/>
                      <a:pt x="16" y="317"/>
                      <a:pt x="16" y="317"/>
                    </a:cubicBezTo>
                    <a:cubicBezTo>
                      <a:pt x="16" y="317"/>
                      <a:pt x="16" y="317"/>
                      <a:pt x="16" y="317"/>
                    </a:cubicBezTo>
                    <a:cubicBezTo>
                      <a:pt x="16" y="317"/>
                      <a:pt x="16" y="317"/>
                      <a:pt x="16" y="317"/>
                    </a:cubicBezTo>
                    <a:cubicBezTo>
                      <a:pt x="17" y="317"/>
                      <a:pt x="17" y="317"/>
                      <a:pt x="16" y="318"/>
                    </a:cubicBezTo>
                    <a:cubicBezTo>
                      <a:pt x="16" y="318"/>
                      <a:pt x="16" y="318"/>
                      <a:pt x="16" y="318"/>
                    </a:cubicBezTo>
                    <a:cubicBezTo>
                      <a:pt x="16" y="318"/>
                      <a:pt x="17" y="318"/>
                      <a:pt x="17" y="318"/>
                    </a:cubicBezTo>
                    <a:cubicBezTo>
                      <a:pt x="17" y="318"/>
                      <a:pt x="17" y="319"/>
                      <a:pt x="17" y="319"/>
                    </a:cubicBezTo>
                    <a:cubicBezTo>
                      <a:pt x="18" y="319"/>
                      <a:pt x="18" y="319"/>
                      <a:pt x="18" y="319"/>
                    </a:cubicBezTo>
                    <a:cubicBezTo>
                      <a:pt x="18" y="319"/>
                      <a:pt x="18" y="319"/>
                      <a:pt x="18" y="319"/>
                    </a:cubicBezTo>
                    <a:cubicBezTo>
                      <a:pt x="18" y="319"/>
                      <a:pt x="18" y="319"/>
                      <a:pt x="18" y="319"/>
                    </a:cubicBezTo>
                    <a:cubicBezTo>
                      <a:pt x="18" y="319"/>
                      <a:pt x="18" y="318"/>
                      <a:pt x="18" y="318"/>
                    </a:cubicBezTo>
                    <a:cubicBezTo>
                      <a:pt x="19" y="318"/>
                      <a:pt x="19" y="318"/>
                      <a:pt x="19" y="318"/>
                    </a:cubicBezTo>
                    <a:cubicBezTo>
                      <a:pt x="19" y="318"/>
                      <a:pt x="19" y="318"/>
                      <a:pt x="19" y="318"/>
                    </a:cubicBezTo>
                    <a:cubicBezTo>
                      <a:pt x="19" y="318"/>
                      <a:pt x="19" y="318"/>
                      <a:pt x="19" y="318"/>
                    </a:cubicBezTo>
                    <a:cubicBezTo>
                      <a:pt x="20" y="318"/>
                      <a:pt x="20" y="318"/>
                      <a:pt x="20" y="318"/>
                    </a:cubicBezTo>
                    <a:cubicBezTo>
                      <a:pt x="20" y="318"/>
                      <a:pt x="20" y="318"/>
                      <a:pt x="20" y="318"/>
                    </a:cubicBezTo>
                    <a:cubicBezTo>
                      <a:pt x="20" y="318"/>
                      <a:pt x="20" y="318"/>
                      <a:pt x="20" y="318"/>
                    </a:cubicBezTo>
                    <a:cubicBezTo>
                      <a:pt x="20" y="318"/>
                      <a:pt x="20" y="317"/>
                      <a:pt x="20" y="316"/>
                    </a:cubicBezTo>
                    <a:cubicBezTo>
                      <a:pt x="20" y="316"/>
                      <a:pt x="20" y="316"/>
                      <a:pt x="20" y="316"/>
                    </a:cubicBezTo>
                    <a:cubicBezTo>
                      <a:pt x="20" y="315"/>
                      <a:pt x="20" y="315"/>
                      <a:pt x="20" y="315"/>
                    </a:cubicBezTo>
                    <a:cubicBezTo>
                      <a:pt x="21" y="315"/>
                      <a:pt x="21" y="314"/>
                      <a:pt x="22" y="314"/>
                    </a:cubicBezTo>
                    <a:cubicBezTo>
                      <a:pt x="22" y="314"/>
                      <a:pt x="22" y="314"/>
                      <a:pt x="22" y="314"/>
                    </a:cubicBezTo>
                    <a:cubicBezTo>
                      <a:pt x="22" y="314"/>
                      <a:pt x="22" y="314"/>
                      <a:pt x="22" y="313"/>
                    </a:cubicBezTo>
                    <a:cubicBezTo>
                      <a:pt x="22" y="313"/>
                      <a:pt x="21" y="313"/>
                      <a:pt x="21" y="313"/>
                    </a:cubicBezTo>
                    <a:cubicBezTo>
                      <a:pt x="20" y="313"/>
                      <a:pt x="21" y="313"/>
                      <a:pt x="21" y="313"/>
                    </a:cubicBezTo>
                    <a:cubicBezTo>
                      <a:pt x="21" y="312"/>
                      <a:pt x="21" y="312"/>
                      <a:pt x="21" y="312"/>
                    </a:cubicBezTo>
                    <a:cubicBezTo>
                      <a:pt x="21" y="312"/>
                      <a:pt x="21" y="313"/>
                      <a:pt x="22" y="313"/>
                    </a:cubicBezTo>
                    <a:cubicBezTo>
                      <a:pt x="22" y="312"/>
                      <a:pt x="22" y="312"/>
                      <a:pt x="22" y="312"/>
                    </a:cubicBezTo>
                    <a:cubicBezTo>
                      <a:pt x="22" y="312"/>
                      <a:pt x="22" y="312"/>
                      <a:pt x="22" y="312"/>
                    </a:cubicBezTo>
                    <a:cubicBezTo>
                      <a:pt x="22" y="313"/>
                      <a:pt x="23" y="313"/>
                      <a:pt x="24" y="313"/>
                    </a:cubicBezTo>
                    <a:cubicBezTo>
                      <a:pt x="24" y="313"/>
                      <a:pt x="24" y="313"/>
                      <a:pt x="24" y="313"/>
                    </a:cubicBezTo>
                    <a:cubicBezTo>
                      <a:pt x="24" y="312"/>
                      <a:pt x="24" y="312"/>
                      <a:pt x="24" y="312"/>
                    </a:cubicBezTo>
                    <a:cubicBezTo>
                      <a:pt x="25" y="312"/>
                      <a:pt x="25" y="312"/>
                      <a:pt x="26" y="312"/>
                    </a:cubicBezTo>
                    <a:cubicBezTo>
                      <a:pt x="26" y="312"/>
                      <a:pt x="26" y="312"/>
                      <a:pt x="27" y="312"/>
                    </a:cubicBezTo>
                    <a:cubicBezTo>
                      <a:pt x="27" y="312"/>
                      <a:pt x="27" y="312"/>
                      <a:pt x="28" y="312"/>
                    </a:cubicBezTo>
                    <a:cubicBezTo>
                      <a:pt x="28" y="312"/>
                      <a:pt x="29" y="312"/>
                      <a:pt x="29" y="313"/>
                    </a:cubicBezTo>
                    <a:cubicBezTo>
                      <a:pt x="29" y="313"/>
                      <a:pt x="30" y="313"/>
                      <a:pt x="30" y="313"/>
                    </a:cubicBezTo>
                    <a:cubicBezTo>
                      <a:pt x="30" y="313"/>
                      <a:pt x="30" y="313"/>
                      <a:pt x="30" y="313"/>
                    </a:cubicBezTo>
                    <a:cubicBezTo>
                      <a:pt x="30" y="314"/>
                      <a:pt x="30" y="314"/>
                      <a:pt x="30" y="314"/>
                    </a:cubicBezTo>
                    <a:cubicBezTo>
                      <a:pt x="29" y="314"/>
                      <a:pt x="29" y="314"/>
                      <a:pt x="29" y="314"/>
                    </a:cubicBezTo>
                    <a:cubicBezTo>
                      <a:pt x="28" y="314"/>
                      <a:pt x="28" y="314"/>
                      <a:pt x="27" y="314"/>
                    </a:cubicBezTo>
                    <a:cubicBezTo>
                      <a:pt x="27" y="314"/>
                      <a:pt x="27" y="314"/>
                      <a:pt x="27" y="314"/>
                    </a:cubicBezTo>
                    <a:cubicBezTo>
                      <a:pt x="27" y="313"/>
                      <a:pt x="27" y="314"/>
                      <a:pt x="26" y="314"/>
                    </a:cubicBezTo>
                    <a:cubicBezTo>
                      <a:pt x="26" y="314"/>
                      <a:pt x="26" y="314"/>
                      <a:pt x="26" y="314"/>
                    </a:cubicBezTo>
                    <a:cubicBezTo>
                      <a:pt x="26" y="314"/>
                      <a:pt x="25" y="314"/>
                      <a:pt x="25" y="314"/>
                    </a:cubicBezTo>
                    <a:cubicBezTo>
                      <a:pt x="25" y="314"/>
                      <a:pt x="25" y="314"/>
                      <a:pt x="25" y="314"/>
                    </a:cubicBezTo>
                    <a:cubicBezTo>
                      <a:pt x="25" y="314"/>
                      <a:pt x="25" y="314"/>
                      <a:pt x="25" y="314"/>
                    </a:cubicBezTo>
                    <a:cubicBezTo>
                      <a:pt x="25" y="315"/>
                      <a:pt x="24" y="315"/>
                      <a:pt x="24" y="315"/>
                    </a:cubicBezTo>
                    <a:cubicBezTo>
                      <a:pt x="23" y="316"/>
                      <a:pt x="23" y="316"/>
                      <a:pt x="23" y="316"/>
                    </a:cubicBezTo>
                    <a:cubicBezTo>
                      <a:pt x="23" y="316"/>
                      <a:pt x="23" y="316"/>
                      <a:pt x="23" y="316"/>
                    </a:cubicBezTo>
                    <a:cubicBezTo>
                      <a:pt x="23" y="315"/>
                      <a:pt x="22" y="315"/>
                      <a:pt x="22" y="314"/>
                    </a:cubicBezTo>
                    <a:cubicBezTo>
                      <a:pt x="22" y="314"/>
                      <a:pt x="21" y="314"/>
                      <a:pt x="21" y="314"/>
                    </a:cubicBezTo>
                    <a:cubicBezTo>
                      <a:pt x="21" y="314"/>
                      <a:pt x="21" y="315"/>
                      <a:pt x="21" y="315"/>
                    </a:cubicBezTo>
                    <a:cubicBezTo>
                      <a:pt x="21" y="315"/>
                      <a:pt x="21" y="315"/>
                      <a:pt x="21" y="315"/>
                    </a:cubicBezTo>
                    <a:cubicBezTo>
                      <a:pt x="20" y="316"/>
                      <a:pt x="20" y="316"/>
                      <a:pt x="20" y="316"/>
                    </a:cubicBezTo>
                    <a:cubicBezTo>
                      <a:pt x="20" y="316"/>
                      <a:pt x="20" y="316"/>
                      <a:pt x="20" y="316"/>
                    </a:cubicBezTo>
                    <a:cubicBezTo>
                      <a:pt x="20" y="317"/>
                      <a:pt x="20" y="317"/>
                      <a:pt x="20" y="317"/>
                    </a:cubicBezTo>
                    <a:cubicBezTo>
                      <a:pt x="20" y="318"/>
                      <a:pt x="20" y="318"/>
                      <a:pt x="20" y="318"/>
                    </a:cubicBezTo>
                    <a:cubicBezTo>
                      <a:pt x="20" y="319"/>
                      <a:pt x="20" y="319"/>
                      <a:pt x="20" y="319"/>
                    </a:cubicBezTo>
                    <a:cubicBezTo>
                      <a:pt x="20" y="319"/>
                      <a:pt x="20" y="319"/>
                      <a:pt x="21" y="319"/>
                    </a:cubicBezTo>
                    <a:cubicBezTo>
                      <a:pt x="21" y="319"/>
                      <a:pt x="21" y="319"/>
                      <a:pt x="21" y="319"/>
                    </a:cubicBezTo>
                    <a:cubicBezTo>
                      <a:pt x="21" y="319"/>
                      <a:pt x="21" y="319"/>
                      <a:pt x="21" y="320"/>
                    </a:cubicBezTo>
                    <a:cubicBezTo>
                      <a:pt x="21" y="320"/>
                      <a:pt x="21" y="320"/>
                      <a:pt x="21" y="320"/>
                    </a:cubicBezTo>
                    <a:cubicBezTo>
                      <a:pt x="21" y="320"/>
                      <a:pt x="22" y="320"/>
                      <a:pt x="22" y="320"/>
                    </a:cubicBezTo>
                    <a:cubicBezTo>
                      <a:pt x="22" y="320"/>
                      <a:pt x="22" y="321"/>
                      <a:pt x="22" y="321"/>
                    </a:cubicBezTo>
                    <a:cubicBezTo>
                      <a:pt x="21" y="321"/>
                      <a:pt x="21" y="320"/>
                      <a:pt x="21" y="320"/>
                    </a:cubicBezTo>
                    <a:cubicBezTo>
                      <a:pt x="21" y="320"/>
                      <a:pt x="20" y="320"/>
                      <a:pt x="20" y="320"/>
                    </a:cubicBezTo>
                    <a:cubicBezTo>
                      <a:pt x="19" y="320"/>
                      <a:pt x="19" y="320"/>
                      <a:pt x="18" y="320"/>
                    </a:cubicBezTo>
                    <a:cubicBezTo>
                      <a:pt x="18" y="320"/>
                      <a:pt x="18" y="320"/>
                      <a:pt x="18" y="320"/>
                    </a:cubicBezTo>
                    <a:cubicBezTo>
                      <a:pt x="18" y="320"/>
                      <a:pt x="18" y="320"/>
                      <a:pt x="19" y="320"/>
                    </a:cubicBezTo>
                    <a:cubicBezTo>
                      <a:pt x="19" y="321"/>
                      <a:pt x="19" y="321"/>
                      <a:pt x="20" y="321"/>
                    </a:cubicBezTo>
                    <a:cubicBezTo>
                      <a:pt x="20" y="322"/>
                      <a:pt x="21" y="322"/>
                      <a:pt x="22" y="323"/>
                    </a:cubicBezTo>
                    <a:cubicBezTo>
                      <a:pt x="22" y="323"/>
                      <a:pt x="22" y="323"/>
                      <a:pt x="22" y="323"/>
                    </a:cubicBezTo>
                    <a:cubicBezTo>
                      <a:pt x="22" y="323"/>
                      <a:pt x="22" y="323"/>
                      <a:pt x="22" y="323"/>
                    </a:cubicBezTo>
                    <a:cubicBezTo>
                      <a:pt x="23" y="324"/>
                      <a:pt x="23" y="324"/>
                      <a:pt x="23" y="324"/>
                    </a:cubicBezTo>
                    <a:cubicBezTo>
                      <a:pt x="23" y="324"/>
                      <a:pt x="23" y="324"/>
                      <a:pt x="23" y="324"/>
                    </a:cubicBezTo>
                    <a:cubicBezTo>
                      <a:pt x="24" y="324"/>
                      <a:pt x="24" y="323"/>
                      <a:pt x="23" y="323"/>
                    </a:cubicBezTo>
                    <a:cubicBezTo>
                      <a:pt x="23" y="323"/>
                      <a:pt x="23" y="322"/>
                      <a:pt x="23" y="322"/>
                    </a:cubicBezTo>
                    <a:cubicBezTo>
                      <a:pt x="23" y="322"/>
                      <a:pt x="23" y="322"/>
                      <a:pt x="23" y="322"/>
                    </a:cubicBezTo>
                    <a:cubicBezTo>
                      <a:pt x="22" y="322"/>
                      <a:pt x="23" y="322"/>
                      <a:pt x="23" y="322"/>
                    </a:cubicBezTo>
                    <a:cubicBezTo>
                      <a:pt x="23" y="321"/>
                      <a:pt x="23" y="321"/>
                      <a:pt x="23" y="321"/>
                    </a:cubicBezTo>
                    <a:cubicBezTo>
                      <a:pt x="23" y="321"/>
                      <a:pt x="23" y="321"/>
                      <a:pt x="23" y="320"/>
                    </a:cubicBezTo>
                    <a:cubicBezTo>
                      <a:pt x="23" y="320"/>
                      <a:pt x="23" y="320"/>
                      <a:pt x="23" y="320"/>
                    </a:cubicBezTo>
                    <a:cubicBezTo>
                      <a:pt x="23" y="320"/>
                      <a:pt x="24" y="320"/>
                      <a:pt x="24" y="320"/>
                    </a:cubicBezTo>
                    <a:cubicBezTo>
                      <a:pt x="24" y="320"/>
                      <a:pt x="24" y="320"/>
                      <a:pt x="24" y="320"/>
                    </a:cubicBezTo>
                    <a:cubicBezTo>
                      <a:pt x="24" y="320"/>
                      <a:pt x="24" y="320"/>
                      <a:pt x="24" y="320"/>
                    </a:cubicBezTo>
                    <a:cubicBezTo>
                      <a:pt x="24" y="320"/>
                      <a:pt x="25" y="320"/>
                      <a:pt x="25" y="320"/>
                    </a:cubicBezTo>
                    <a:cubicBezTo>
                      <a:pt x="25" y="319"/>
                      <a:pt x="25" y="319"/>
                      <a:pt x="24" y="319"/>
                    </a:cubicBezTo>
                    <a:cubicBezTo>
                      <a:pt x="24" y="319"/>
                      <a:pt x="24" y="319"/>
                      <a:pt x="24" y="319"/>
                    </a:cubicBezTo>
                    <a:cubicBezTo>
                      <a:pt x="24" y="319"/>
                      <a:pt x="23" y="318"/>
                      <a:pt x="24" y="318"/>
                    </a:cubicBezTo>
                    <a:cubicBezTo>
                      <a:pt x="24" y="318"/>
                      <a:pt x="24" y="318"/>
                      <a:pt x="24" y="318"/>
                    </a:cubicBezTo>
                    <a:cubicBezTo>
                      <a:pt x="24" y="318"/>
                      <a:pt x="24" y="318"/>
                      <a:pt x="24" y="319"/>
                    </a:cubicBezTo>
                    <a:cubicBezTo>
                      <a:pt x="25" y="319"/>
                      <a:pt x="25" y="318"/>
                      <a:pt x="25" y="318"/>
                    </a:cubicBezTo>
                    <a:cubicBezTo>
                      <a:pt x="25" y="318"/>
                      <a:pt x="25" y="318"/>
                      <a:pt x="25" y="319"/>
                    </a:cubicBezTo>
                    <a:cubicBezTo>
                      <a:pt x="25" y="319"/>
                      <a:pt x="25" y="319"/>
                      <a:pt x="26" y="319"/>
                    </a:cubicBezTo>
                    <a:cubicBezTo>
                      <a:pt x="26" y="319"/>
                      <a:pt x="26" y="319"/>
                      <a:pt x="26" y="319"/>
                    </a:cubicBezTo>
                    <a:cubicBezTo>
                      <a:pt x="26" y="319"/>
                      <a:pt x="27" y="319"/>
                      <a:pt x="27" y="318"/>
                    </a:cubicBezTo>
                    <a:cubicBezTo>
                      <a:pt x="27" y="318"/>
                      <a:pt x="27" y="318"/>
                      <a:pt x="27" y="317"/>
                    </a:cubicBezTo>
                    <a:cubicBezTo>
                      <a:pt x="28" y="317"/>
                      <a:pt x="28" y="317"/>
                      <a:pt x="28" y="317"/>
                    </a:cubicBezTo>
                    <a:cubicBezTo>
                      <a:pt x="29" y="317"/>
                      <a:pt x="29" y="316"/>
                      <a:pt x="30" y="316"/>
                    </a:cubicBezTo>
                    <a:cubicBezTo>
                      <a:pt x="30" y="316"/>
                      <a:pt x="31" y="315"/>
                      <a:pt x="32" y="315"/>
                    </a:cubicBezTo>
                    <a:cubicBezTo>
                      <a:pt x="32" y="315"/>
                      <a:pt x="32" y="315"/>
                      <a:pt x="32" y="316"/>
                    </a:cubicBezTo>
                    <a:cubicBezTo>
                      <a:pt x="32" y="316"/>
                      <a:pt x="32" y="316"/>
                      <a:pt x="32" y="316"/>
                    </a:cubicBezTo>
                    <a:cubicBezTo>
                      <a:pt x="33" y="316"/>
                      <a:pt x="33" y="316"/>
                      <a:pt x="33" y="316"/>
                    </a:cubicBezTo>
                    <a:cubicBezTo>
                      <a:pt x="33" y="317"/>
                      <a:pt x="32" y="317"/>
                      <a:pt x="32" y="317"/>
                    </a:cubicBezTo>
                    <a:cubicBezTo>
                      <a:pt x="32" y="317"/>
                      <a:pt x="32" y="318"/>
                      <a:pt x="32" y="318"/>
                    </a:cubicBezTo>
                    <a:cubicBezTo>
                      <a:pt x="31" y="318"/>
                      <a:pt x="31" y="319"/>
                      <a:pt x="31" y="319"/>
                    </a:cubicBezTo>
                    <a:cubicBezTo>
                      <a:pt x="31" y="319"/>
                      <a:pt x="31" y="319"/>
                      <a:pt x="30" y="319"/>
                    </a:cubicBezTo>
                    <a:cubicBezTo>
                      <a:pt x="30" y="319"/>
                      <a:pt x="30" y="319"/>
                      <a:pt x="30" y="319"/>
                    </a:cubicBezTo>
                    <a:cubicBezTo>
                      <a:pt x="30" y="319"/>
                      <a:pt x="30" y="319"/>
                      <a:pt x="29" y="320"/>
                    </a:cubicBezTo>
                    <a:cubicBezTo>
                      <a:pt x="29" y="320"/>
                      <a:pt x="29" y="320"/>
                      <a:pt x="29" y="320"/>
                    </a:cubicBezTo>
                    <a:cubicBezTo>
                      <a:pt x="29" y="320"/>
                      <a:pt x="29" y="320"/>
                      <a:pt x="29" y="320"/>
                    </a:cubicBezTo>
                    <a:cubicBezTo>
                      <a:pt x="28" y="320"/>
                      <a:pt x="28" y="321"/>
                      <a:pt x="28" y="321"/>
                    </a:cubicBezTo>
                    <a:cubicBezTo>
                      <a:pt x="28" y="321"/>
                      <a:pt x="28" y="322"/>
                      <a:pt x="28" y="322"/>
                    </a:cubicBezTo>
                    <a:cubicBezTo>
                      <a:pt x="28" y="322"/>
                      <a:pt x="28" y="321"/>
                      <a:pt x="28" y="321"/>
                    </a:cubicBezTo>
                    <a:cubicBezTo>
                      <a:pt x="27" y="320"/>
                      <a:pt x="27" y="320"/>
                      <a:pt x="27" y="320"/>
                    </a:cubicBezTo>
                    <a:cubicBezTo>
                      <a:pt x="27" y="320"/>
                      <a:pt x="27" y="320"/>
                      <a:pt x="26" y="320"/>
                    </a:cubicBezTo>
                    <a:cubicBezTo>
                      <a:pt x="26" y="321"/>
                      <a:pt x="26" y="321"/>
                      <a:pt x="26" y="321"/>
                    </a:cubicBezTo>
                    <a:cubicBezTo>
                      <a:pt x="26" y="322"/>
                      <a:pt x="26" y="322"/>
                      <a:pt x="25" y="323"/>
                    </a:cubicBezTo>
                    <a:cubicBezTo>
                      <a:pt x="25" y="323"/>
                      <a:pt x="25" y="322"/>
                      <a:pt x="25" y="322"/>
                    </a:cubicBezTo>
                    <a:cubicBezTo>
                      <a:pt x="25" y="322"/>
                      <a:pt x="26" y="322"/>
                      <a:pt x="26" y="322"/>
                    </a:cubicBezTo>
                    <a:cubicBezTo>
                      <a:pt x="26" y="322"/>
                      <a:pt x="26" y="322"/>
                      <a:pt x="26" y="321"/>
                    </a:cubicBezTo>
                    <a:cubicBezTo>
                      <a:pt x="26" y="321"/>
                      <a:pt x="26" y="321"/>
                      <a:pt x="26" y="321"/>
                    </a:cubicBezTo>
                    <a:cubicBezTo>
                      <a:pt x="26" y="321"/>
                      <a:pt x="26" y="321"/>
                      <a:pt x="26" y="321"/>
                    </a:cubicBezTo>
                    <a:cubicBezTo>
                      <a:pt x="26" y="321"/>
                      <a:pt x="25" y="321"/>
                      <a:pt x="25" y="321"/>
                    </a:cubicBezTo>
                    <a:cubicBezTo>
                      <a:pt x="25" y="321"/>
                      <a:pt x="25" y="321"/>
                      <a:pt x="24" y="321"/>
                    </a:cubicBezTo>
                    <a:cubicBezTo>
                      <a:pt x="24" y="321"/>
                      <a:pt x="23" y="321"/>
                      <a:pt x="23" y="322"/>
                    </a:cubicBezTo>
                    <a:cubicBezTo>
                      <a:pt x="23" y="323"/>
                      <a:pt x="24" y="323"/>
                      <a:pt x="24" y="324"/>
                    </a:cubicBezTo>
                    <a:cubicBezTo>
                      <a:pt x="24" y="324"/>
                      <a:pt x="24" y="324"/>
                      <a:pt x="24" y="324"/>
                    </a:cubicBezTo>
                    <a:cubicBezTo>
                      <a:pt x="24" y="324"/>
                      <a:pt x="24" y="324"/>
                      <a:pt x="24" y="324"/>
                    </a:cubicBezTo>
                    <a:cubicBezTo>
                      <a:pt x="25" y="324"/>
                      <a:pt x="25" y="324"/>
                      <a:pt x="25" y="325"/>
                    </a:cubicBezTo>
                    <a:cubicBezTo>
                      <a:pt x="25" y="325"/>
                      <a:pt x="25" y="325"/>
                      <a:pt x="25" y="325"/>
                    </a:cubicBezTo>
                    <a:cubicBezTo>
                      <a:pt x="25" y="325"/>
                      <a:pt x="25" y="325"/>
                      <a:pt x="25" y="325"/>
                    </a:cubicBezTo>
                    <a:cubicBezTo>
                      <a:pt x="25" y="325"/>
                      <a:pt x="26" y="325"/>
                      <a:pt x="26" y="326"/>
                    </a:cubicBezTo>
                    <a:cubicBezTo>
                      <a:pt x="26" y="326"/>
                      <a:pt x="27" y="326"/>
                      <a:pt x="27" y="326"/>
                    </a:cubicBezTo>
                    <a:cubicBezTo>
                      <a:pt x="27" y="326"/>
                      <a:pt x="27" y="326"/>
                      <a:pt x="27" y="326"/>
                    </a:cubicBezTo>
                    <a:cubicBezTo>
                      <a:pt x="27" y="326"/>
                      <a:pt x="28" y="327"/>
                      <a:pt x="28" y="327"/>
                    </a:cubicBezTo>
                    <a:cubicBezTo>
                      <a:pt x="28" y="327"/>
                      <a:pt x="28" y="327"/>
                      <a:pt x="28" y="327"/>
                    </a:cubicBezTo>
                    <a:cubicBezTo>
                      <a:pt x="28" y="327"/>
                      <a:pt x="29" y="327"/>
                      <a:pt x="29" y="327"/>
                    </a:cubicBezTo>
                    <a:cubicBezTo>
                      <a:pt x="29" y="327"/>
                      <a:pt x="29" y="327"/>
                      <a:pt x="30" y="327"/>
                    </a:cubicBezTo>
                    <a:cubicBezTo>
                      <a:pt x="30" y="327"/>
                      <a:pt x="30" y="328"/>
                      <a:pt x="31" y="328"/>
                    </a:cubicBezTo>
                    <a:cubicBezTo>
                      <a:pt x="32" y="328"/>
                      <a:pt x="32" y="328"/>
                      <a:pt x="33" y="327"/>
                    </a:cubicBezTo>
                    <a:cubicBezTo>
                      <a:pt x="33" y="327"/>
                      <a:pt x="33" y="327"/>
                      <a:pt x="34" y="327"/>
                    </a:cubicBezTo>
                    <a:cubicBezTo>
                      <a:pt x="34" y="326"/>
                      <a:pt x="34" y="326"/>
                      <a:pt x="34" y="326"/>
                    </a:cubicBezTo>
                    <a:cubicBezTo>
                      <a:pt x="34" y="326"/>
                      <a:pt x="34" y="326"/>
                      <a:pt x="34" y="325"/>
                    </a:cubicBezTo>
                    <a:cubicBezTo>
                      <a:pt x="34" y="325"/>
                      <a:pt x="34" y="325"/>
                      <a:pt x="34" y="324"/>
                    </a:cubicBezTo>
                    <a:cubicBezTo>
                      <a:pt x="34" y="323"/>
                      <a:pt x="34" y="322"/>
                      <a:pt x="34" y="321"/>
                    </a:cubicBezTo>
                    <a:cubicBezTo>
                      <a:pt x="34" y="321"/>
                      <a:pt x="34" y="321"/>
                      <a:pt x="34" y="321"/>
                    </a:cubicBezTo>
                    <a:cubicBezTo>
                      <a:pt x="34" y="320"/>
                      <a:pt x="34" y="319"/>
                      <a:pt x="34" y="319"/>
                    </a:cubicBezTo>
                    <a:cubicBezTo>
                      <a:pt x="35" y="319"/>
                      <a:pt x="35" y="318"/>
                      <a:pt x="35" y="318"/>
                    </a:cubicBezTo>
                    <a:cubicBezTo>
                      <a:pt x="35" y="318"/>
                      <a:pt x="35" y="317"/>
                      <a:pt x="35" y="317"/>
                    </a:cubicBezTo>
                    <a:cubicBezTo>
                      <a:pt x="35" y="317"/>
                      <a:pt x="35" y="317"/>
                      <a:pt x="35" y="316"/>
                    </a:cubicBezTo>
                    <a:cubicBezTo>
                      <a:pt x="35" y="316"/>
                      <a:pt x="35" y="316"/>
                      <a:pt x="35" y="316"/>
                    </a:cubicBezTo>
                    <a:cubicBezTo>
                      <a:pt x="35" y="316"/>
                      <a:pt x="35" y="316"/>
                      <a:pt x="35" y="315"/>
                    </a:cubicBezTo>
                    <a:cubicBezTo>
                      <a:pt x="35" y="315"/>
                      <a:pt x="35" y="315"/>
                      <a:pt x="35" y="315"/>
                    </a:cubicBezTo>
                    <a:cubicBezTo>
                      <a:pt x="35" y="315"/>
                      <a:pt x="35" y="315"/>
                      <a:pt x="35" y="315"/>
                    </a:cubicBezTo>
                    <a:cubicBezTo>
                      <a:pt x="35" y="315"/>
                      <a:pt x="35" y="315"/>
                      <a:pt x="35" y="315"/>
                    </a:cubicBezTo>
                    <a:cubicBezTo>
                      <a:pt x="36" y="314"/>
                      <a:pt x="36" y="314"/>
                      <a:pt x="36" y="314"/>
                    </a:cubicBezTo>
                    <a:cubicBezTo>
                      <a:pt x="36" y="314"/>
                      <a:pt x="36" y="314"/>
                      <a:pt x="36" y="314"/>
                    </a:cubicBezTo>
                    <a:cubicBezTo>
                      <a:pt x="36" y="314"/>
                      <a:pt x="36" y="314"/>
                      <a:pt x="36" y="314"/>
                    </a:cubicBezTo>
                    <a:cubicBezTo>
                      <a:pt x="37" y="314"/>
                      <a:pt x="37" y="314"/>
                      <a:pt x="37" y="314"/>
                    </a:cubicBezTo>
                    <a:cubicBezTo>
                      <a:pt x="37" y="314"/>
                      <a:pt x="37" y="314"/>
                      <a:pt x="37" y="314"/>
                    </a:cubicBezTo>
                    <a:cubicBezTo>
                      <a:pt x="37" y="314"/>
                      <a:pt x="38" y="314"/>
                      <a:pt x="38" y="314"/>
                    </a:cubicBezTo>
                    <a:cubicBezTo>
                      <a:pt x="38" y="314"/>
                      <a:pt x="38" y="314"/>
                      <a:pt x="38" y="314"/>
                    </a:cubicBezTo>
                    <a:cubicBezTo>
                      <a:pt x="39" y="313"/>
                      <a:pt x="39" y="313"/>
                      <a:pt x="39" y="313"/>
                    </a:cubicBezTo>
                    <a:cubicBezTo>
                      <a:pt x="39" y="313"/>
                      <a:pt x="39" y="313"/>
                      <a:pt x="39" y="313"/>
                    </a:cubicBezTo>
                    <a:cubicBezTo>
                      <a:pt x="39" y="313"/>
                      <a:pt x="40" y="313"/>
                      <a:pt x="40" y="313"/>
                    </a:cubicBezTo>
                    <a:cubicBezTo>
                      <a:pt x="40" y="312"/>
                      <a:pt x="41" y="312"/>
                      <a:pt x="42" y="312"/>
                    </a:cubicBezTo>
                    <a:cubicBezTo>
                      <a:pt x="42" y="312"/>
                      <a:pt x="42" y="312"/>
                      <a:pt x="42" y="312"/>
                    </a:cubicBezTo>
                    <a:cubicBezTo>
                      <a:pt x="42" y="312"/>
                      <a:pt x="42" y="312"/>
                      <a:pt x="42" y="312"/>
                    </a:cubicBezTo>
                    <a:cubicBezTo>
                      <a:pt x="42" y="312"/>
                      <a:pt x="42" y="312"/>
                      <a:pt x="43" y="312"/>
                    </a:cubicBezTo>
                    <a:cubicBezTo>
                      <a:pt x="43" y="312"/>
                      <a:pt x="43" y="312"/>
                      <a:pt x="43" y="312"/>
                    </a:cubicBezTo>
                    <a:cubicBezTo>
                      <a:pt x="43" y="312"/>
                      <a:pt x="43" y="312"/>
                      <a:pt x="43" y="312"/>
                    </a:cubicBezTo>
                    <a:cubicBezTo>
                      <a:pt x="44" y="312"/>
                      <a:pt x="44" y="311"/>
                      <a:pt x="44" y="310"/>
                    </a:cubicBezTo>
                    <a:cubicBezTo>
                      <a:pt x="44" y="310"/>
                      <a:pt x="44" y="309"/>
                      <a:pt x="45" y="309"/>
                    </a:cubicBezTo>
                    <a:cubicBezTo>
                      <a:pt x="45" y="309"/>
                      <a:pt x="45" y="309"/>
                      <a:pt x="45" y="309"/>
                    </a:cubicBezTo>
                    <a:cubicBezTo>
                      <a:pt x="45" y="309"/>
                      <a:pt x="46" y="308"/>
                      <a:pt x="46" y="308"/>
                    </a:cubicBezTo>
                    <a:cubicBezTo>
                      <a:pt x="46" y="308"/>
                      <a:pt x="46" y="308"/>
                      <a:pt x="47" y="308"/>
                    </a:cubicBezTo>
                    <a:cubicBezTo>
                      <a:pt x="47" y="308"/>
                      <a:pt x="47" y="308"/>
                      <a:pt x="47" y="309"/>
                    </a:cubicBezTo>
                    <a:cubicBezTo>
                      <a:pt x="47" y="309"/>
                      <a:pt x="47" y="309"/>
                      <a:pt x="47" y="309"/>
                    </a:cubicBezTo>
                    <a:cubicBezTo>
                      <a:pt x="47" y="309"/>
                      <a:pt x="47" y="309"/>
                      <a:pt x="47" y="309"/>
                    </a:cubicBezTo>
                    <a:cubicBezTo>
                      <a:pt x="48" y="309"/>
                      <a:pt x="48" y="309"/>
                      <a:pt x="48" y="309"/>
                    </a:cubicBezTo>
                    <a:cubicBezTo>
                      <a:pt x="48" y="309"/>
                      <a:pt x="48" y="309"/>
                      <a:pt x="48" y="309"/>
                    </a:cubicBezTo>
                    <a:cubicBezTo>
                      <a:pt x="48" y="309"/>
                      <a:pt x="48" y="309"/>
                      <a:pt x="48" y="309"/>
                    </a:cubicBezTo>
                    <a:cubicBezTo>
                      <a:pt x="48" y="309"/>
                      <a:pt x="49" y="309"/>
                      <a:pt x="49" y="309"/>
                    </a:cubicBezTo>
                    <a:cubicBezTo>
                      <a:pt x="50" y="309"/>
                      <a:pt x="50" y="309"/>
                      <a:pt x="50" y="309"/>
                    </a:cubicBezTo>
                    <a:cubicBezTo>
                      <a:pt x="50" y="309"/>
                      <a:pt x="49" y="309"/>
                      <a:pt x="49" y="309"/>
                    </a:cubicBezTo>
                    <a:cubicBezTo>
                      <a:pt x="48" y="309"/>
                      <a:pt x="47" y="308"/>
                      <a:pt x="46" y="308"/>
                    </a:cubicBezTo>
                    <a:cubicBezTo>
                      <a:pt x="45" y="308"/>
                      <a:pt x="45" y="308"/>
                      <a:pt x="44" y="308"/>
                    </a:cubicBezTo>
                    <a:cubicBezTo>
                      <a:pt x="43" y="307"/>
                      <a:pt x="43" y="307"/>
                      <a:pt x="42" y="306"/>
                    </a:cubicBezTo>
                    <a:cubicBezTo>
                      <a:pt x="42" y="306"/>
                      <a:pt x="41" y="306"/>
                      <a:pt x="41" y="306"/>
                    </a:cubicBezTo>
                    <a:cubicBezTo>
                      <a:pt x="27" y="306"/>
                      <a:pt x="27" y="306"/>
                      <a:pt x="27" y="306"/>
                    </a:cubicBezTo>
                    <a:cubicBezTo>
                      <a:pt x="27" y="306"/>
                      <a:pt x="26" y="306"/>
                      <a:pt x="26" y="305"/>
                    </a:cubicBezTo>
                    <a:cubicBezTo>
                      <a:pt x="26" y="305"/>
                      <a:pt x="26" y="305"/>
                      <a:pt x="26" y="305"/>
                    </a:cubicBezTo>
                    <a:cubicBezTo>
                      <a:pt x="26" y="305"/>
                      <a:pt x="26" y="305"/>
                      <a:pt x="26" y="305"/>
                    </a:cubicBezTo>
                    <a:cubicBezTo>
                      <a:pt x="26" y="305"/>
                      <a:pt x="27" y="305"/>
                      <a:pt x="27" y="305"/>
                    </a:cubicBezTo>
                    <a:cubicBezTo>
                      <a:pt x="27" y="305"/>
                      <a:pt x="27" y="305"/>
                      <a:pt x="27" y="305"/>
                    </a:cubicBezTo>
                    <a:cubicBezTo>
                      <a:pt x="27" y="305"/>
                      <a:pt x="27" y="304"/>
                      <a:pt x="27" y="304"/>
                    </a:cubicBezTo>
                    <a:cubicBezTo>
                      <a:pt x="27" y="304"/>
                      <a:pt x="27" y="304"/>
                      <a:pt x="26" y="304"/>
                    </a:cubicBezTo>
                    <a:cubicBezTo>
                      <a:pt x="26" y="303"/>
                      <a:pt x="25" y="303"/>
                      <a:pt x="25" y="303"/>
                    </a:cubicBezTo>
                    <a:cubicBezTo>
                      <a:pt x="25" y="302"/>
                      <a:pt x="25" y="302"/>
                      <a:pt x="24" y="302"/>
                    </a:cubicBezTo>
                    <a:cubicBezTo>
                      <a:pt x="24" y="302"/>
                      <a:pt x="24" y="301"/>
                      <a:pt x="24" y="301"/>
                    </a:cubicBezTo>
                    <a:cubicBezTo>
                      <a:pt x="24" y="301"/>
                      <a:pt x="24" y="301"/>
                      <a:pt x="23" y="301"/>
                    </a:cubicBezTo>
                    <a:cubicBezTo>
                      <a:pt x="23" y="301"/>
                      <a:pt x="23" y="301"/>
                      <a:pt x="24" y="300"/>
                    </a:cubicBezTo>
                    <a:cubicBezTo>
                      <a:pt x="24" y="300"/>
                      <a:pt x="24" y="300"/>
                      <a:pt x="24" y="300"/>
                    </a:cubicBezTo>
                    <a:cubicBezTo>
                      <a:pt x="24" y="299"/>
                      <a:pt x="24" y="299"/>
                      <a:pt x="24" y="299"/>
                    </a:cubicBezTo>
                    <a:cubicBezTo>
                      <a:pt x="24" y="298"/>
                      <a:pt x="24" y="298"/>
                      <a:pt x="24" y="298"/>
                    </a:cubicBezTo>
                    <a:cubicBezTo>
                      <a:pt x="24" y="298"/>
                      <a:pt x="24" y="298"/>
                      <a:pt x="24" y="298"/>
                    </a:cubicBezTo>
                    <a:cubicBezTo>
                      <a:pt x="24" y="298"/>
                      <a:pt x="24" y="298"/>
                      <a:pt x="25" y="297"/>
                    </a:cubicBezTo>
                    <a:cubicBezTo>
                      <a:pt x="25" y="297"/>
                      <a:pt x="25" y="297"/>
                      <a:pt x="25" y="297"/>
                    </a:cubicBezTo>
                    <a:cubicBezTo>
                      <a:pt x="25" y="297"/>
                      <a:pt x="25" y="297"/>
                      <a:pt x="25" y="297"/>
                    </a:cubicBezTo>
                    <a:cubicBezTo>
                      <a:pt x="24" y="297"/>
                      <a:pt x="24" y="296"/>
                      <a:pt x="24" y="296"/>
                    </a:cubicBezTo>
                    <a:cubicBezTo>
                      <a:pt x="23" y="295"/>
                      <a:pt x="24" y="295"/>
                      <a:pt x="24" y="295"/>
                    </a:cubicBezTo>
                    <a:cubicBezTo>
                      <a:pt x="24" y="295"/>
                      <a:pt x="24" y="295"/>
                      <a:pt x="25" y="295"/>
                    </a:cubicBezTo>
                    <a:cubicBezTo>
                      <a:pt x="25" y="295"/>
                      <a:pt x="25" y="295"/>
                      <a:pt x="25" y="295"/>
                    </a:cubicBezTo>
                    <a:cubicBezTo>
                      <a:pt x="25" y="295"/>
                      <a:pt x="25" y="295"/>
                      <a:pt x="25" y="294"/>
                    </a:cubicBezTo>
                    <a:cubicBezTo>
                      <a:pt x="25" y="294"/>
                      <a:pt x="25" y="293"/>
                      <a:pt x="25" y="293"/>
                    </a:cubicBezTo>
                    <a:cubicBezTo>
                      <a:pt x="25" y="293"/>
                      <a:pt x="24" y="292"/>
                      <a:pt x="24" y="292"/>
                    </a:cubicBezTo>
                    <a:cubicBezTo>
                      <a:pt x="24" y="292"/>
                      <a:pt x="24" y="291"/>
                      <a:pt x="24" y="291"/>
                    </a:cubicBezTo>
                    <a:cubicBezTo>
                      <a:pt x="24" y="291"/>
                      <a:pt x="24" y="291"/>
                      <a:pt x="24" y="291"/>
                    </a:cubicBezTo>
                    <a:cubicBezTo>
                      <a:pt x="24" y="291"/>
                      <a:pt x="24" y="290"/>
                      <a:pt x="24" y="290"/>
                    </a:cubicBezTo>
                    <a:cubicBezTo>
                      <a:pt x="24" y="290"/>
                      <a:pt x="23" y="290"/>
                      <a:pt x="23" y="290"/>
                    </a:cubicBezTo>
                    <a:cubicBezTo>
                      <a:pt x="23" y="290"/>
                      <a:pt x="23" y="290"/>
                      <a:pt x="23" y="290"/>
                    </a:cubicBezTo>
                    <a:cubicBezTo>
                      <a:pt x="22" y="291"/>
                      <a:pt x="22" y="291"/>
                      <a:pt x="22" y="291"/>
                    </a:cubicBezTo>
                    <a:cubicBezTo>
                      <a:pt x="22" y="291"/>
                      <a:pt x="21" y="290"/>
                      <a:pt x="21" y="290"/>
                    </a:cubicBezTo>
                    <a:cubicBezTo>
                      <a:pt x="21" y="290"/>
                      <a:pt x="19" y="291"/>
                      <a:pt x="19" y="292"/>
                    </a:cubicBezTo>
                    <a:cubicBezTo>
                      <a:pt x="19" y="292"/>
                      <a:pt x="18" y="292"/>
                      <a:pt x="18" y="292"/>
                    </a:cubicBezTo>
                    <a:cubicBezTo>
                      <a:pt x="18" y="291"/>
                      <a:pt x="18" y="291"/>
                      <a:pt x="18" y="291"/>
                    </a:cubicBezTo>
                    <a:cubicBezTo>
                      <a:pt x="18" y="291"/>
                      <a:pt x="18" y="291"/>
                      <a:pt x="18" y="291"/>
                    </a:cubicBezTo>
                    <a:cubicBezTo>
                      <a:pt x="18" y="291"/>
                      <a:pt x="18" y="290"/>
                      <a:pt x="18" y="290"/>
                    </a:cubicBezTo>
                    <a:cubicBezTo>
                      <a:pt x="18" y="290"/>
                      <a:pt x="17" y="290"/>
                      <a:pt x="17" y="290"/>
                    </a:cubicBezTo>
                    <a:cubicBezTo>
                      <a:pt x="17" y="290"/>
                      <a:pt x="17" y="289"/>
                      <a:pt x="17" y="289"/>
                    </a:cubicBezTo>
                    <a:cubicBezTo>
                      <a:pt x="17" y="289"/>
                      <a:pt x="17" y="288"/>
                      <a:pt x="17" y="288"/>
                    </a:cubicBezTo>
                    <a:cubicBezTo>
                      <a:pt x="17" y="287"/>
                      <a:pt x="16" y="287"/>
                      <a:pt x="16" y="287"/>
                    </a:cubicBezTo>
                    <a:cubicBezTo>
                      <a:pt x="16" y="287"/>
                      <a:pt x="17" y="287"/>
                      <a:pt x="17" y="287"/>
                    </a:cubicBezTo>
                    <a:cubicBezTo>
                      <a:pt x="17" y="286"/>
                      <a:pt x="16" y="286"/>
                      <a:pt x="16" y="286"/>
                    </a:cubicBezTo>
                    <a:cubicBezTo>
                      <a:pt x="16" y="286"/>
                      <a:pt x="16" y="285"/>
                      <a:pt x="16" y="285"/>
                    </a:cubicBezTo>
                    <a:cubicBezTo>
                      <a:pt x="16" y="285"/>
                      <a:pt x="16" y="285"/>
                      <a:pt x="16" y="285"/>
                    </a:cubicBezTo>
                    <a:cubicBezTo>
                      <a:pt x="16" y="285"/>
                      <a:pt x="16" y="284"/>
                      <a:pt x="16" y="284"/>
                    </a:cubicBezTo>
                    <a:cubicBezTo>
                      <a:pt x="16" y="284"/>
                      <a:pt x="16" y="284"/>
                      <a:pt x="16" y="284"/>
                    </a:cubicBezTo>
                    <a:cubicBezTo>
                      <a:pt x="16" y="283"/>
                      <a:pt x="16" y="283"/>
                      <a:pt x="16" y="283"/>
                    </a:cubicBezTo>
                    <a:cubicBezTo>
                      <a:pt x="16" y="283"/>
                      <a:pt x="16" y="283"/>
                      <a:pt x="16" y="283"/>
                    </a:cubicBezTo>
                    <a:cubicBezTo>
                      <a:pt x="16" y="281"/>
                      <a:pt x="16" y="281"/>
                      <a:pt x="16" y="281"/>
                    </a:cubicBezTo>
                    <a:cubicBezTo>
                      <a:pt x="16" y="281"/>
                      <a:pt x="18" y="279"/>
                      <a:pt x="18" y="278"/>
                    </a:cubicBezTo>
                    <a:cubicBezTo>
                      <a:pt x="18" y="278"/>
                      <a:pt x="19" y="276"/>
                      <a:pt x="19" y="276"/>
                    </a:cubicBezTo>
                    <a:cubicBezTo>
                      <a:pt x="19" y="276"/>
                      <a:pt x="18" y="275"/>
                      <a:pt x="18" y="275"/>
                    </a:cubicBezTo>
                    <a:cubicBezTo>
                      <a:pt x="18" y="275"/>
                      <a:pt x="19" y="274"/>
                      <a:pt x="19" y="274"/>
                    </a:cubicBezTo>
                    <a:cubicBezTo>
                      <a:pt x="20" y="272"/>
                      <a:pt x="20" y="272"/>
                      <a:pt x="20" y="272"/>
                    </a:cubicBezTo>
                    <a:cubicBezTo>
                      <a:pt x="21" y="272"/>
                      <a:pt x="21" y="272"/>
                      <a:pt x="21" y="272"/>
                    </a:cubicBezTo>
                    <a:cubicBezTo>
                      <a:pt x="23" y="270"/>
                      <a:pt x="23" y="270"/>
                      <a:pt x="23" y="270"/>
                    </a:cubicBezTo>
                    <a:cubicBezTo>
                      <a:pt x="23" y="270"/>
                      <a:pt x="23" y="269"/>
                      <a:pt x="23" y="269"/>
                    </a:cubicBezTo>
                    <a:cubicBezTo>
                      <a:pt x="23" y="268"/>
                      <a:pt x="22" y="267"/>
                      <a:pt x="22" y="267"/>
                    </a:cubicBezTo>
                    <a:cubicBezTo>
                      <a:pt x="24" y="267"/>
                      <a:pt x="24" y="267"/>
                      <a:pt x="24" y="267"/>
                    </a:cubicBezTo>
                    <a:cubicBezTo>
                      <a:pt x="24" y="265"/>
                      <a:pt x="24" y="265"/>
                      <a:pt x="24" y="265"/>
                    </a:cubicBezTo>
                    <a:cubicBezTo>
                      <a:pt x="24" y="265"/>
                      <a:pt x="25" y="265"/>
                      <a:pt x="25" y="265"/>
                    </a:cubicBezTo>
                    <a:cubicBezTo>
                      <a:pt x="25" y="265"/>
                      <a:pt x="25" y="265"/>
                      <a:pt x="25" y="265"/>
                    </a:cubicBezTo>
                    <a:cubicBezTo>
                      <a:pt x="25" y="265"/>
                      <a:pt x="24" y="264"/>
                      <a:pt x="24" y="264"/>
                    </a:cubicBezTo>
                    <a:cubicBezTo>
                      <a:pt x="24" y="263"/>
                      <a:pt x="24" y="263"/>
                      <a:pt x="24" y="263"/>
                    </a:cubicBezTo>
                    <a:cubicBezTo>
                      <a:pt x="24" y="263"/>
                      <a:pt x="24" y="263"/>
                      <a:pt x="24" y="263"/>
                    </a:cubicBezTo>
                    <a:cubicBezTo>
                      <a:pt x="23" y="263"/>
                      <a:pt x="23" y="262"/>
                      <a:pt x="23" y="262"/>
                    </a:cubicBezTo>
                    <a:cubicBezTo>
                      <a:pt x="23" y="262"/>
                      <a:pt x="23" y="261"/>
                      <a:pt x="23" y="261"/>
                    </a:cubicBezTo>
                    <a:cubicBezTo>
                      <a:pt x="23" y="261"/>
                      <a:pt x="23" y="261"/>
                      <a:pt x="23" y="261"/>
                    </a:cubicBezTo>
                    <a:cubicBezTo>
                      <a:pt x="23" y="261"/>
                      <a:pt x="23" y="261"/>
                      <a:pt x="23" y="261"/>
                    </a:cubicBezTo>
                    <a:cubicBezTo>
                      <a:pt x="23" y="260"/>
                      <a:pt x="23" y="260"/>
                      <a:pt x="23" y="260"/>
                    </a:cubicBezTo>
                    <a:cubicBezTo>
                      <a:pt x="23" y="260"/>
                      <a:pt x="23" y="260"/>
                      <a:pt x="23" y="259"/>
                    </a:cubicBezTo>
                    <a:cubicBezTo>
                      <a:pt x="23" y="259"/>
                      <a:pt x="23" y="259"/>
                      <a:pt x="23" y="259"/>
                    </a:cubicBezTo>
                    <a:cubicBezTo>
                      <a:pt x="23" y="259"/>
                      <a:pt x="24" y="259"/>
                      <a:pt x="24" y="259"/>
                    </a:cubicBezTo>
                    <a:cubicBezTo>
                      <a:pt x="24" y="259"/>
                      <a:pt x="24" y="258"/>
                      <a:pt x="24" y="258"/>
                    </a:cubicBezTo>
                    <a:cubicBezTo>
                      <a:pt x="24" y="258"/>
                      <a:pt x="24" y="257"/>
                      <a:pt x="24" y="257"/>
                    </a:cubicBezTo>
                    <a:cubicBezTo>
                      <a:pt x="24" y="257"/>
                      <a:pt x="24" y="256"/>
                      <a:pt x="24" y="256"/>
                    </a:cubicBezTo>
                    <a:cubicBezTo>
                      <a:pt x="24" y="256"/>
                      <a:pt x="25" y="256"/>
                      <a:pt x="25" y="256"/>
                    </a:cubicBezTo>
                    <a:cubicBezTo>
                      <a:pt x="25" y="256"/>
                      <a:pt x="26" y="255"/>
                      <a:pt x="26" y="255"/>
                    </a:cubicBezTo>
                    <a:cubicBezTo>
                      <a:pt x="26" y="253"/>
                      <a:pt x="26" y="253"/>
                      <a:pt x="26" y="253"/>
                    </a:cubicBezTo>
                    <a:cubicBezTo>
                      <a:pt x="27" y="254"/>
                      <a:pt x="27" y="254"/>
                      <a:pt x="27" y="254"/>
                    </a:cubicBezTo>
                    <a:cubicBezTo>
                      <a:pt x="27" y="254"/>
                      <a:pt x="28" y="254"/>
                      <a:pt x="28" y="253"/>
                    </a:cubicBezTo>
                    <a:cubicBezTo>
                      <a:pt x="28" y="253"/>
                      <a:pt x="28" y="253"/>
                      <a:pt x="27" y="253"/>
                    </a:cubicBezTo>
                    <a:cubicBezTo>
                      <a:pt x="27" y="252"/>
                      <a:pt x="27" y="252"/>
                      <a:pt x="27" y="252"/>
                    </a:cubicBezTo>
                    <a:cubicBezTo>
                      <a:pt x="27" y="252"/>
                      <a:pt x="27" y="252"/>
                      <a:pt x="27" y="252"/>
                    </a:cubicBezTo>
                    <a:cubicBezTo>
                      <a:pt x="27" y="251"/>
                      <a:pt x="27" y="251"/>
                      <a:pt x="27" y="251"/>
                    </a:cubicBezTo>
                    <a:cubicBezTo>
                      <a:pt x="27" y="251"/>
                      <a:pt x="27" y="249"/>
                      <a:pt x="27" y="249"/>
                    </a:cubicBezTo>
                    <a:cubicBezTo>
                      <a:pt x="27" y="249"/>
                      <a:pt x="27" y="249"/>
                      <a:pt x="27" y="249"/>
                    </a:cubicBezTo>
                    <a:cubicBezTo>
                      <a:pt x="28" y="249"/>
                      <a:pt x="28" y="249"/>
                      <a:pt x="28" y="249"/>
                    </a:cubicBezTo>
                    <a:cubicBezTo>
                      <a:pt x="28" y="249"/>
                      <a:pt x="29" y="248"/>
                      <a:pt x="29" y="248"/>
                    </a:cubicBezTo>
                    <a:cubicBezTo>
                      <a:pt x="29" y="248"/>
                      <a:pt x="29" y="247"/>
                      <a:pt x="29" y="247"/>
                    </a:cubicBezTo>
                    <a:cubicBezTo>
                      <a:pt x="29" y="247"/>
                      <a:pt x="29" y="247"/>
                      <a:pt x="28" y="246"/>
                    </a:cubicBezTo>
                    <a:cubicBezTo>
                      <a:pt x="28" y="246"/>
                      <a:pt x="28" y="245"/>
                      <a:pt x="28" y="245"/>
                    </a:cubicBezTo>
                    <a:cubicBezTo>
                      <a:pt x="28" y="245"/>
                      <a:pt x="28" y="244"/>
                      <a:pt x="28" y="244"/>
                    </a:cubicBezTo>
                    <a:cubicBezTo>
                      <a:pt x="28" y="244"/>
                      <a:pt x="28" y="244"/>
                      <a:pt x="28" y="244"/>
                    </a:cubicBezTo>
                    <a:cubicBezTo>
                      <a:pt x="28" y="243"/>
                      <a:pt x="27" y="243"/>
                      <a:pt x="27" y="243"/>
                    </a:cubicBezTo>
                    <a:cubicBezTo>
                      <a:pt x="28" y="242"/>
                      <a:pt x="28" y="242"/>
                      <a:pt x="28" y="242"/>
                    </a:cubicBezTo>
                    <a:cubicBezTo>
                      <a:pt x="28" y="242"/>
                      <a:pt x="29" y="242"/>
                      <a:pt x="29" y="241"/>
                    </a:cubicBezTo>
                    <a:cubicBezTo>
                      <a:pt x="29" y="241"/>
                      <a:pt x="29" y="241"/>
                      <a:pt x="29" y="240"/>
                    </a:cubicBezTo>
                    <a:cubicBezTo>
                      <a:pt x="29" y="240"/>
                      <a:pt x="29" y="240"/>
                      <a:pt x="29" y="240"/>
                    </a:cubicBezTo>
                    <a:cubicBezTo>
                      <a:pt x="28" y="240"/>
                      <a:pt x="28" y="240"/>
                      <a:pt x="28" y="240"/>
                    </a:cubicBezTo>
                    <a:cubicBezTo>
                      <a:pt x="28" y="237"/>
                      <a:pt x="28" y="237"/>
                      <a:pt x="28" y="237"/>
                    </a:cubicBezTo>
                    <a:cubicBezTo>
                      <a:pt x="28" y="237"/>
                      <a:pt x="28" y="237"/>
                      <a:pt x="28" y="237"/>
                    </a:cubicBezTo>
                    <a:cubicBezTo>
                      <a:pt x="28" y="237"/>
                      <a:pt x="29" y="236"/>
                      <a:pt x="29" y="236"/>
                    </a:cubicBezTo>
                    <a:cubicBezTo>
                      <a:pt x="29" y="236"/>
                      <a:pt x="30" y="236"/>
                      <a:pt x="30" y="236"/>
                    </a:cubicBezTo>
                    <a:cubicBezTo>
                      <a:pt x="30" y="236"/>
                      <a:pt x="30" y="236"/>
                      <a:pt x="30" y="236"/>
                    </a:cubicBezTo>
                    <a:cubicBezTo>
                      <a:pt x="30" y="236"/>
                      <a:pt x="30" y="235"/>
                      <a:pt x="30" y="235"/>
                    </a:cubicBezTo>
                    <a:cubicBezTo>
                      <a:pt x="30" y="235"/>
                      <a:pt x="30" y="235"/>
                      <a:pt x="31" y="235"/>
                    </a:cubicBezTo>
                    <a:cubicBezTo>
                      <a:pt x="31" y="235"/>
                      <a:pt x="31" y="234"/>
                      <a:pt x="31" y="234"/>
                    </a:cubicBezTo>
                    <a:cubicBezTo>
                      <a:pt x="31" y="234"/>
                      <a:pt x="31" y="234"/>
                      <a:pt x="31" y="233"/>
                    </a:cubicBezTo>
                    <a:cubicBezTo>
                      <a:pt x="31" y="233"/>
                      <a:pt x="30" y="232"/>
                      <a:pt x="30" y="232"/>
                    </a:cubicBezTo>
                    <a:cubicBezTo>
                      <a:pt x="30" y="231"/>
                      <a:pt x="30" y="231"/>
                      <a:pt x="30" y="231"/>
                    </a:cubicBezTo>
                    <a:cubicBezTo>
                      <a:pt x="30" y="231"/>
                      <a:pt x="28" y="231"/>
                      <a:pt x="28" y="231"/>
                    </a:cubicBezTo>
                    <a:cubicBezTo>
                      <a:pt x="28" y="230"/>
                      <a:pt x="27" y="230"/>
                      <a:pt x="27" y="230"/>
                    </a:cubicBezTo>
                    <a:cubicBezTo>
                      <a:pt x="27" y="230"/>
                      <a:pt x="26" y="230"/>
                      <a:pt x="26" y="230"/>
                    </a:cubicBezTo>
                    <a:cubicBezTo>
                      <a:pt x="26" y="230"/>
                      <a:pt x="26" y="229"/>
                      <a:pt x="26" y="229"/>
                    </a:cubicBezTo>
                    <a:cubicBezTo>
                      <a:pt x="26" y="229"/>
                      <a:pt x="27" y="229"/>
                      <a:pt x="27" y="229"/>
                    </a:cubicBezTo>
                    <a:cubicBezTo>
                      <a:pt x="27" y="229"/>
                      <a:pt x="28" y="229"/>
                      <a:pt x="28" y="229"/>
                    </a:cubicBezTo>
                    <a:cubicBezTo>
                      <a:pt x="28" y="229"/>
                      <a:pt x="29" y="229"/>
                      <a:pt x="29" y="229"/>
                    </a:cubicBezTo>
                    <a:cubicBezTo>
                      <a:pt x="29" y="229"/>
                      <a:pt x="29" y="229"/>
                      <a:pt x="29" y="229"/>
                    </a:cubicBezTo>
                    <a:cubicBezTo>
                      <a:pt x="29" y="229"/>
                      <a:pt x="30" y="228"/>
                      <a:pt x="30" y="228"/>
                    </a:cubicBezTo>
                    <a:cubicBezTo>
                      <a:pt x="31" y="229"/>
                      <a:pt x="31" y="229"/>
                      <a:pt x="31" y="229"/>
                    </a:cubicBezTo>
                    <a:cubicBezTo>
                      <a:pt x="32" y="229"/>
                      <a:pt x="32" y="229"/>
                      <a:pt x="32" y="229"/>
                    </a:cubicBezTo>
                    <a:cubicBezTo>
                      <a:pt x="32" y="229"/>
                      <a:pt x="32" y="227"/>
                      <a:pt x="32" y="227"/>
                    </a:cubicBezTo>
                    <a:cubicBezTo>
                      <a:pt x="33" y="227"/>
                      <a:pt x="33" y="227"/>
                      <a:pt x="33" y="227"/>
                    </a:cubicBezTo>
                    <a:cubicBezTo>
                      <a:pt x="33" y="227"/>
                      <a:pt x="33" y="226"/>
                      <a:pt x="33" y="226"/>
                    </a:cubicBezTo>
                    <a:cubicBezTo>
                      <a:pt x="33" y="226"/>
                      <a:pt x="32" y="226"/>
                      <a:pt x="32" y="225"/>
                    </a:cubicBezTo>
                    <a:cubicBezTo>
                      <a:pt x="32" y="225"/>
                      <a:pt x="32" y="225"/>
                      <a:pt x="31" y="225"/>
                    </a:cubicBezTo>
                    <a:cubicBezTo>
                      <a:pt x="31" y="225"/>
                      <a:pt x="29" y="225"/>
                      <a:pt x="29" y="225"/>
                    </a:cubicBezTo>
                    <a:cubicBezTo>
                      <a:pt x="29" y="225"/>
                      <a:pt x="28" y="225"/>
                      <a:pt x="28" y="225"/>
                    </a:cubicBezTo>
                    <a:cubicBezTo>
                      <a:pt x="28" y="225"/>
                      <a:pt x="27" y="225"/>
                      <a:pt x="28" y="225"/>
                    </a:cubicBezTo>
                    <a:cubicBezTo>
                      <a:pt x="28" y="225"/>
                      <a:pt x="28" y="225"/>
                      <a:pt x="28" y="224"/>
                    </a:cubicBezTo>
                    <a:cubicBezTo>
                      <a:pt x="28" y="224"/>
                      <a:pt x="28" y="224"/>
                      <a:pt x="28" y="223"/>
                    </a:cubicBezTo>
                    <a:cubicBezTo>
                      <a:pt x="28" y="223"/>
                      <a:pt x="28" y="222"/>
                      <a:pt x="28" y="222"/>
                    </a:cubicBezTo>
                    <a:cubicBezTo>
                      <a:pt x="28" y="222"/>
                      <a:pt x="28" y="222"/>
                      <a:pt x="28" y="222"/>
                    </a:cubicBezTo>
                    <a:cubicBezTo>
                      <a:pt x="29" y="221"/>
                      <a:pt x="29" y="221"/>
                      <a:pt x="29" y="221"/>
                    </a:cubicBezTo>
                    <a:cubicBezTo>
                      <a:pt x="29" y="221"/>
                      <a:pt x="29" y="220"/>
                      <a:pt x="28" y="220"/>
                    </a:cubicBezTo>
                    <a:cubicBezTo>
                      <a:pt x="28" y="220"/>
                      <a:pt x="28" y="219"/>
                      <a:pt x="28" y="219"/>
                    </a:cubicBezTo>
                    <a:cubicBezTo>
                      <a:pt x="28" y="219"/>
                      <a:pt x="29" y="218"/>
                      <a:pt x="29" y="218"/>
                    </a:cubicBezTo>
                    <a:cubicBezTo>
                      <a:pt x="29" y="218"/>
                      <a:pt x="29" y="218"/>
                      <a:pt x="29" y="217"/>
                    </a:cubicBezTo>
                    <a:cubicBezTo>
                      <a:pt x="28" y="217"/>
                      <a:pt x="28" y="217"/>
                      <a:pt x="28" y="217"/>
                    </a:cubicBezTo>
                    <a:cubicBezTo>
                      <a:pt x="28" y="216"/>
                      <a:pt x="27" y="216"/>
                      <a:pt x="27" y="216"/>
                    </a:cubicBezTo>
                    <a:cubicBezTo>
                      <a:pt x="27" y="216"/>
                      <a:pt x="27" y="215"/>
                      <a:pt x="27" y="215"/>
                    </a:cubicBezTo>
                    <a:cubicBezTo>
                      <a:pt x="27" y="215"/>
                      <a:pt x="28" y="215"/>
                      <a:pt x="28" y="214"/>
                    </a:cubicBezTo>
                    <a:cubicBezTo>
                      <a:pt x="28" y="214"/>
                      <a:pt x="28" y="214"/>
                      <a:pt x="28" y="214"/>
                    </a:cubicBezTo>
                    <a:cubicBezTo>
                      <a:pt x="28" y="214"/>
                      <a:pt x="28" y="213"/>
                      <a:pt x="28" y="213"/>
                    </a:cubicBezTo>
                    <a:cubicBezTo>
                      <a:pt x="28" y="213"/>
                      <a:pt x="27" y="213"/>
                      <a:pt x="27" y="212"/>
                    </a:cubicBezTo>
                    <a:cubicBezTo>
                      <a:pt x="27" y="212"/>
                      <a:pt x="27" y="212"/>
                      <a:pt x="26" y="212"/>
                    </a:cubicBezTo>
                    <a:cubicBezTo>
                      <a:pt x="26" y="211"/>
                      <a:pt x="26" y="211"/>
                      <a:pt x="26" y="211"/>
                    </a:cubicBezTo>
                    <a:cubicBezTo>
                      <a:pt x="26" y="210"/>
                      <a:pt x="25" y="210"/>
                      <a:pt x="25" y="210"/>
                    </a:cubicBezTo>
                    <a:cubicBezTo>
                      <a:pt x="26" y="209"/>
                      <a:pt x="26" y="209"/>
                      <a:pt x="26" y="209"/>
                    </a:cubicBezTo>
                    <a:cubicBezTo>
                      <a:pt x="26" y="209"/>
                      <a:pt x="25" y="208"/>
                      <a:pt x="25" y="208"/>
                    </a:cubicBezTo>
                    <a:cubicBezTo>
                      <a:pt x="25" y="208"/>
                      <a:pt x="26" y="208"/>
                      <a:pt x="26" y="208"/>
                    </a:cubicBezTo>
                    <a:cubicBezTo>
                      <a:pt x="26" y="208"/>
                      <a:pt x="26" y="207"/>
                      <a:pt x="26" y="207"/>
                    </a:cubicBezTo>
                    <a:cubicBezTo>
                      <a:pt x="26" y="207"/>
                      <a:pt x="26" y="206"/>
                      <a:pt x="26" y="206"/>
                    </a:cubicBezTo>
                    <a:cubicBezTo>
                      <a:pt x="26" y="206"/>
                      <a:pt x="26" y="206"/>
                      <a:pt x="26" y="206"/>
                    </a:cubicBezTo>
                    <a:cubicBezTo>
                      <a:pt x="25" y="205"/>
                      <a:pt x="25" y="205"/>
                      <a:pt x="25" y="205"/>
                    </a:cubicBezTo>
                    <a:cubicBezTo>
                      <a:pt x="25" y="205"/>
                      <a:pt x="25" y="205"/>
                      <a:pt x="25" y="204"/>
                    </a:cubicBezTo>
                    <a:cubicBezTo>
                      <a:pt x="25" y="204"/>
                      <a:pt x="25" y="204"/>
                      <a:pt x="25" y="203"/>
                    </a:cubicBezTo>
                    <a:cubicBezTo>
                      <a:pt x="25" y="203"/>
                      <a:pt x="26" y="203"/>
                      <a:pt x="26" y="203"/>
                    </a:cubicBezTo>
                    <a:cubicBezTo>
                      <a:pt x="26" y="203"/>
                      <a:pt x="26" y="203"/>
                      <a:pt x="26" y="203"/>
                    </a:cubicBezTo>
                    <a:cubicBezTo>
                      <a:pt x="27" y="204"/>
                      <a:pt x="27" y="204"/>
                      <a:pt x="27" y="204"/>
                    </a:cubicBezTo>
                    <a:cubicBezTo>
                      <a:pt x="27" y="204"/>
                      <a:pt x="27" y="203"/>
                      <a:pt x="28" y="203"/>
                    </a:cubicBezTo>
                    <a:cubicBezTo>
                      <a:pt x="28" y="203"/>
                      <a:pt x="28" y="203"/>
                      <a:pt x="28" y="203"/>
                    </a:cubicBezTo>
                    <a:cubicBezTo>
                      <a:pt x="28" y="200"/>
                      <a:pt x="28" y="200"/>
                      <a:pt x="28" y="200"/>
                    </a:cubicBezTo>
                    <a:cubicBezTo>
                      <a:pt x="28" y="199"/>
                      <a:pt x="28" y="199"/>
                      <a:pt x="28" y="199"/>
                    </a:cubicBezTo>
                    <a:cubicBezTo>
                      <a:pt x="28" y="199"/>
                      <a:pt x="27" y="198"/>
                      <a:pt x="27" y="198"/>
                    </a:cubicBezTo>
                    <a:cubicBezTo>
                      <a:pt x="27" y="198"/>
                      <a:pt x="28" y="198"/>
                      <a:pt x="28" y="198"/>
                    </a:cubicBezTo>
                    <a:cubicBezTo>
                      <a:pt x="28" y="198"/>
                      <a:pt x="28" y="198"/>
                      <a:pt x="28" y="197"/>
                    </a:cubicBezTo>
                    <a:cubicBezTo>
                      <a:pt x="28" y="197"/>
                      <a:pt x="27" y="197"/>
                      <a:pt x="27" y="197"/>
                    </a:cubicBezTo>
                    <a:cubicBezTo>
                      <a:pt x="27" y="196"/>
                      <a:pt x="27" y="196"/>
                      <a:pt x="27" y="196"/>
                    </a:cubicBezTo>
                    <a:cubicBezTo>
                      <a:pt x="27" y="196"/>
                      <a:pt x="27" y="195"/>
                      <a:pt x="27" y="195"/>
                    </a:cubicBezTo>
                    <a:cubicBezTo>
                      <a:pt x="27" y="195"/>
                      <a:pt x="28" y="195"/>
                      <a:pt x="28" y="194"/>
                    </a:cubicBezTo>
                    <a:cubicBezTo>
                      <a:pt x="28" y="194"/>
                      <a:pt x="28" y="194"/>
                      <a:pt x="28" y="193"/>
                    </a:cubicBezTo>
                    <a:cubicBezTo>
                      <a:pt x="28" y="193"/>
                      <a:pt x="28" y="193"/>
                      <a:pt x="28" y="193"/>
                    </a:cubicBezTo>
                    <a:cubicBezTo>
                      <a:pt x="27" y="193"/>
                      <a:pt x="27" y="192"/>
                      <a:pt x="27" y="192"/>
                    </a:cubicBezTo>
                    <a:cubicBezTo>
                      <a:pt x="27" y="192"/>
                      <a:pt x="27" y="192"/>
                      <a:pt x="27" y="192"/>
                    </a:cubicBezTo>
                    <a:cubicBezTo>
                      <a:pt x="27" y="192"/>
                      <a:pt x="27" y="191"/>
                      <a:pt x="27" y="191"/>
                    </a:cubicBezTo>
                    <a:cubicBezTo>
                      <a:pt x="27" y="191"/>
                      <a:pt x="27" y="190"/>
                      <a:pt x="27" y="190"/>
                    </a:cubicBezTo>
                    <a:cubicBezTo>
                      <a:pt x="27" y="190"/>
                      <a:pt x="27" y="190"/>
                      <a:pt x="27" y="189"/>
                    </a:cubicBezTo>
                    <a:cubicBezTo>
                      <a:pt x="27" y="189"/>
                      <a:pt x="27" y="189"/>
                      <a:pt x="27" y="189"/>
                    </a:cubicBezTo>
                    <a:cubicBezTo>
                      <a:pt x="27" y="188"/>
                      <a:pt x="27" y="188"/>
                      <a:pt x="27" y="188"/>
                    </a:cubicBezTo>
                    <a:cubicBezTo>
                      <a:pt x="27" y="188"/>
                      <a:pt x="28" y="187"/>
                      <a:pt x="28" y="187"/>
                    </a:cubicBezTo>
                    <a:cubicBezTo>
                      <a:pt x="28" y="187"/>
                      <a:pt x="28" y="187"/>
                      <a:pt x="28" y="187"/>
                    </a:cubicBezTo>
                    <a:cubicBezTo>
                      <a:pt x="28" y="187"/>
                      <a:pt x="29" y="187"/>
                      <a:pt x="29" y="187"/>
                    </a:cubicBezTo>
                    <a:cubicBezTo>
                      <a:pt x="29" y="187"/>
                      <a:pt x="29" y="186"/>
                      <a:pt x="29" y="186"/>
                    </a:cubicBezTo>
                    <a:cubicBezTo>
                      <a:pt x="28" y="186"/>
                      <a:pt x="28" y="185"/>
                      <a:pt x="28" y="185"/>
                    </a:cubicBezTo>
                    <a:cubicBezTo>
                      <a:pt x="28" y="185"/>
                      <a:pt x="27" y="185"/>
                      <a:pt x="28" y="184"/>
                    </a:cubicBezTo>
                    <a:cubicBezTo>
                      <a:pt x="28" y="184"/>
                      <a:pt x="28" y="184"/>
                      <a:pt x="28" y="184"/>
                    </a:cubicBezTo>
                    <a:cubicBezTo>
                      <a:pt x="28" y="184"/>
                      <a:pt x="29" y="184"/>
                      <a:pt x="29" y="184"/>
                    </a:cubicBezTo>
                    <a:cubicBezTo>
                      <a:pt x="29" y="184"/>
                      <a:pt x="29" y="183"/>
                      <a:pt x="29" y="183"/>
                    </a:cubicBezTo>
                    <a:cubicBezTo>
                      <a:pt x="29" y="183"/>
                      <a:pt x="29" y="182"/>
                      <a:pt x="29" y="182"/>
                    </a:cubicBezTo>
                    <a:cubicBezTo>
                      <a:pt x="29" y="182"/>
                      <a:pt x="29" y="182"/>
                      <a:pt x="29" y="182"/>
                    </a:cubicBezTo>
                    <a:cubicBezTo>
                      <a:pt x="29" y="179"/>
                      <a:pt x="29" y="179"/>
                      <a:pt x="29" y="179"/>
                    </a:cubicBezTo>
                    <a:cubicBezTo>
                      <a:pt x="29" y="179"/>
                      <a:pt x="29" y="179"/>
                      <a:pt x="29" y="179"/>
                    </a:cubicBezTo>
                    <a:cubicBezTo>
                      <a:pt x="29" y="179"/>
                      <a:pt x="30" y="180"/>
                      <a:pt x="30" y="180"/>
                    </a:cubicBezTo>
                    <a:cubicBezTo>
                      <a:pt x="30" y="180"/>
                      <a:pt x="30" y="180"/>
                      <a:pt x="30" y="180"/>
                    </a:cubicBezTo>
                    <a:cubicBezTo>
                      <a:pt x="30" y="180"/>
                      <a:pt x="30" y="179"/>
                      <a:pt x="30" y="179"/>
                    </a:cubicBezTo>
                    <a:cubicBezTo>
                      <a:pt x="30" y="179"/>
                      <a:pt x="30" y="178"/>
                      <a:pt x="30" y="178"/>
                    </a:cubicBezTo>
                    <a:cubicBezTo>
                      <a:pt x="30" y="178"/>
                      <a:pt x="31" y="177"/>
                      <a:pt x="31" y="177"/>
                    </a:cubicBezTo>
                    <a:cubicBezTo>
                      <a:pt x="31" y="173"/>
                      <a:pt x="31" y="173"/>
                      <a:pt x="31" y="173"/>
                    </a:cubicBezTo>
                    <a:cubicBezTo>
                      <a:pt x="33" y="172"/>
                      <a:pt x="33" y="172"/>
                      <a:pt x="33" y="172"/>
                    </a:cubicBezTo>
                    <a:cubicBezTo>
                      <a:pt x="34" y="172"/>
                      <a:pt x="34" y="172"/>
                      <a:pt x="34" y="172"/>
                    </a:cubicBezTo>
                    <a:cubicBezTo>
                      <a:pt x="34" y="172"/>
                      <a:pt x="35" y="171"/>
                      <a:pt x="35" y="171"/>
                    </a:cubicBezTo>
                    <a:cubicBezTo>
                      <a:pt x="35" y="171"/>
                      <a:pt x="35" y="170"/>
                      <a:pt x="35" y="170"/>
                    </a:cubicBezTo>
                    <a:cubicBezTo>
                      <a:pt x="34" y="170"/>
                      <a:pt x="34" y="170"/>
                      <a:pt x="34" y="170"/>
                    </a:cubicBezTo>
                    <a:cubicBezTo>
                      <a:pt x="34" y="169"/>
                      <a:pt x="34" y="169"/>
                      <a:pt x="34" y="169"/>
                    </a:cubicBezTo>
                    <a:cubicBezTo>
                      <a:pt x="33" y="169"/>
                      <a:pt x="33" y="168"/>
                      <a:pt x="33" y="168"/>
                    </a:cubicBezTo>
                    <a:cubicBezTo>
                      <a:pt x="33" y="167"/>
                      <a:pt x="33" y="167"/>
                      <a:pt x="33" y="167"/>
                    </a:cubicBezTo>
                    <a:cubicBezTo>
                      <a:pt x="33" y="167"/>
                      <a:pt x="33" y="166"/>
                      <a:pt x="33" y="166"/>
                    </a:cubicBezTo>
                    <a:cubicBezTo>
                      <a:pt x="33" y="166"/>
                      <a:pt x="34" y="166"/>
                      <a:pt x="34" y="166"/>
                    </a:cubicBezTo>
                    <a:cubicBezTo>
                      <a:pt x="34" y="166"/>
                      <a:pt x="32" y="164"/>
                      <a:pt x="32" y="164"/>
                    </a:cubicBezTo>
                    <a:cubicBezTo>
                      <a:pt x="32" y="164"/>
                      <a:pt x="32" y="164"/>
                      <a:pt x="32" y="163"/>
                    </a:cubicBezTo>
                    <a:cubicBezTo>
                      <a:pt x="32" y="163"/>
                      <a:pt x="33" y="163"/>
                      <a:pt x="32" y="163"/>
                    </a:cubicBezTo>
                    <a:cubicBezTo>
                      <a:pt x="32" y="163"/>
                      <a:pt x="32" y="163"/>
                      <a:pt x="32" y="162"/>
                    </a:cubicBezTo>
                    <a:cubicBezTo>
                      <a:pt x="32" y="162"/>
                      <a:pt x="32" y="162"/>
                      <a:pt x="32" y="162"/>
                    </a:cubicBezTo>
                    <a:cubicBezTo>
                      <a:pt x="32" y="162"/>
                      <a:pt x="32" y="161"/>
                      <a:pt x="32" y="161"/>
                    </a:cubicBezTo>
                    <a:cubicBezTo>
                      <a:pt x="32" y="161"/>
                      <a:pt x="33" y="160"/>
                      <a:pt x="33" y="160"/>
                    </a:cubicBezTo>
                    <a:cubicBezTo>
                      <a:pt x="33" y="160"/>
                      <a:pt x="32" y="160"/>
                      <a:pt x="32" y="160"/>
                    </a:cubicBezTo>
                    <a:cubicBezTo>
                      <a:pt x="32" y="159"/>
                      <a:pt x="32" y="159"/>
                      <a:pt x="32" y="159"/>
                    </a:cubicBezTo>
                    <a:cubicBezTo>
                      <a:pt x="32" y="159"/>
                      <a:pt x="32" y="158"/>
                      <a:pt x="32" y="158"/>
                    </a:cubicBezTo>
                    <a:cubicBezTo>
                      <a:pt x="33" y="158"/>
                      <a:pt x="33" y="157"/>
                      <a:pt x="33" y="157"/>
                    </a:cubicBezTo>
                    <a:cubicBezTo>
                      <a:pt x="33" y="157"/>
                      <a:pt x="33" y="157"/>
                      <a:pt x="33" y="157"/>
                    </a:cubicBezTo>
                    <a:cubicBezTo>
                      <a:pt x="32" y="157"/>
                      <a:pt x="32" y="156"/>
                      <a:pt x="32" y="156"/>
                    </a:cubicBezTo>
                    <a:cubicBezTo>
                      <a:pt x="32" y="156"/>
                      <a:pt x="32" y="156"/>
                      <a:pt x="32" y="156"/>
                    </a:cubicBezTo>
                    <a:cubicBezTo>
                      <a:pt x="32" y="156"/>
                      <a:pt x="33" y="155"/>
                      <a:pt x="33" y="155"/>
                    </a:cubicBezTo>
                    <a:cubicBezTo>
                      <a:pt x="33" y="155"/>
                      <a:pt x="33" y="155"/>
                      <a:pt x="33" y="155"/>
                    </a:cubicBezTo>
                    <a:cubicBezTo>
                      <a:pt x="32" y="155"/>
                      <a:pt x="32" y="155"/>
                      <a:pt x="32" y="155"/>
                    </a:cubicBezTo>
                    <a:cubicBezTo>
                      <a:pt x="32" y="154"/>
                      <a:pt x="32" y="154"/>
                      <a:pt x="32" y="154"/>
                    </a:cubicBezTo>
                    <a:cubicBezTo>
                      <a:pt x="32" y="154"/>
                      <a:pt x="33" y="154"/>
                      <a:pt x="33" y="153"/>
                    </a:cubicBezTo>
                    <a:cubicBezTo>
                      <a:pt x="33" y="153"/>
                      <a:pt x="34" y="153"/>
                      <a:pt x="34" y="153"/>
                    </a:cubicBezTo>
                    <a:cubicBezTo>
                      <a:pt x="34" y="153"/>
                      <a:pt x="34" y="153"/>
                      <a:pt x="33" y="153"/>
                    </a:cubicBezTo>
                    <a:cubicBezTo>
                      <a:pt x="33" y="152"/>
                      <a:pt x="33" y="152"/>
                      <a:pt x="33" y="152"/>
                    </a:cubicBezTo>
                    <a:cubicBezTo>
                      <a:pt x="33" y="152"/>
                      <a:pt x="33" y="152"/>
                      <a:pt x="33" y="152"/>
                    </a:cubicBezTo>
                    <a:cubicBezTo>
                      <a:pt x="34" y="152"/>
                      <a:pt x="34" y="152"/>
                      <a:pt x="34" y="152"/>
                    </a:cubicBezTo>
                    <a:cubicBezTo>
                      <a:pt x="34" y="151"/>
                      <a:pt x="34" y="151"/>
                      <a:pt x="34" y="151"/>
                    </a:cubicBezTo>
                    <a:cubicBezTo>
                      <a:pt x="34" y="151"/>
                      <a:pt x="35" y="151"/>
                      <a:pt x="35" y="151"/>
                    </a:cubicBezTo>
                    <a:cubicBezTo>
                      <a:pt x="35" y="151"/>
                      <a:pt x="36" y="151"/>
                      <a:pt x="36" y="151"/>
                    </a:cubicBezTo>
                    <a:cubicBezTo>
                      <a:pt x="36" y="150"/>
                      <a:pt x="36" y="150"/>
                      <a:pt x="36" y="150"/>
                    </a:cubicBezTo>
                    <a:cubicBezTo>
                      <a:pt x="36" y="150"/>
                      <a:pt x="36" y="149"/>
                      <a:pt x="36" y="149"/>
                    </a:cubicBezTo>
                    <a:cubicBezTo>
                      <a:pt x="36" y="149"/>
                      <a:pt x="37" y="149"/>
                      <a:pt x="37" y="149"/>
                    </a:cubicBezTo>
                    <a:cubicBezTo>
                      <a:pt x="37" y="149"/>
                      <a:pt x="37" y="149"/>
                      <a:pt x="37" y="149"/>
                    </a:cubicBezTo>
                    <a:cubicBezTo>
                      <a:pt x="37" y="149"/>
                      <a:pt x="38" y="148"/>
                      <a:pt x="38" y="148"/>
                    </a:cubicBezTo>
                    <a:cubicBezTo>
                      <a:pt x="38" y="148"/>
                      <a:pt x="38" y="148"/>
                      <a:pt x="38" y="148"/>
                    </a:cubicBezTo>
                    <a:cubicBezTo>
                      <a:pt x="38" y="148"/>
                      <a:pt x="38" y="147"/>
                      <a:pt x="38" y="147"/>
                    </a:cubicBezTo>
                    <a:cubicBezTo>
                      <a:pt x="38" y="147"/>
                      <a:pt x="38" y="147"/>
                      <a:pt x="38" y="147"/>
                    </a:cubicBezTo>
                    <a:cubicBezTo>
                      <a:pt x="38" y="147"/>
                      <a:pt x="38" y="146"/>
                      <a:pt x="38" y="146"/>
                    </a:cubicBezTo>
                    <a:cubicBezTo>
                      <a:pt x="38" y="146"/>
                      <a:pt x="38" y="146"/>
                      <a:pt x="38" y="146"/>
                    </a:cubicBezTo>
                    <a:cubicBezTo>
                      <a:pt x="38" y="146"/>
                      <a:pt x="38" y="145"/>
                      <a:pt x="38" y="145"/>
                    </a:cubicBezTo>
                    <a:cubicBezTo>
                      <a:pt x="38" y="145"/>
                      <a:pt x="38" y="144"/>
                      <a:pt x="38" y="144"/>
                    </a:cubicBezTo>
                    <a:cubicBezTo>
                      <a:pt x="38" y="144"/>
                      <a:pt x="38" y="144"/>
                      <a:pt x="38" y="144"/>
                    </a:cubicBezTo>
                    <a:cubicBezTo>
                      <a:pt x="38" y="143"/>
                      <a:pt x="38" y="143"/>
                      <a:pt x="38" y="143"/>
                    </a:cubicBezTo>
                    <a:cubicBezTo>
                      <a:pt x="38" y="143"/>
                      <a:pt x="37" y="142"/>
                      <a:pt x="37" y="142"/>
                    </a:cubicBezTo>
                    <a:cubicBezTo>
                      <a:pt x="37" y="142"/>
                      <a:pt x="37" y="141"/>
                      <a:pt x="37" y="141"/>
                    </a:cubicBezTo>
                    <a:cubicBezTo>
                      <a:pt x="37" y="141"/>
                      <a:pt x="37" y="141"/>
                      <a:pt x="37" y="140"/>
                    </a:cubicBezTo>
                    <a:cubicBezTo>
                      <a:pt x="38" y="140"/>
                      <a:pt x="38" y="140"/>
                      <a:pt x="38" y="140"/>
                    </a:cubicBezTo>
                    <a:cubicBezTo>
                      <a:pt x="38" y="139"/>
                      <a:pt x="38" y="139"/>
                      <a:pt x="38" y="139"/>
                    </a:cubicBezTo>
                    <a:cubicBezTo>
                      <a:pt x="38" y="138"/>
                      <a:pt x="39" y="138"/>
                      <a:pt x="39" y="138"/>
                    </a:cubicBezTo>
                    <a:cubicBezTo>
                      <a:pt x="39" y="137"/>
                      <a:pt x="39" y="137"/>
                      <a:pt x="39" y="137"/>
                    </a:cubicBezTo>
                    <a:cubicBezTo>
                      <a:pt x="38" y="137"/>
                      <a:pt x="39" y="136"/>
                      <a:pt x="39" y="136"/>
                    </a:cubicBezTo>
                    <a:cubicBezTo>
                      <a:pt x="39" y="136"/>
                      <a:pt x="40" y="134"/>
                      <a:pt x="40" y="134"/>
                    </a:cubicBezTo>
                    <a:cubicBezTo>
                      <a:pt x="40" y="134"/>
                      <a:pt x="40" y="133"/>
                      <a:pt x="40" y="133"/>
                    </a:cubicBezTo>
                    <a:cubicBezTo>
                      <a:pt x="41" y="133"/>
                      <a:pt x="41" y="133"/>
                      <a:pt x="41" y="133"/>
                    </a:cubicBezTo>
                    <a:cubicBezTo>
                      <a:pt x="41" y="133"/>
                      <a:pt x="42" y="132"/>
                      <a:pt x="42" y="132"/>
                    </a:cubicBezTo>
                    <a:cubicBezTo>
                      <a:pt x="42" y="132"/>
                      <a:pt x="41" y="131"/>
                      <a:pt x="41" y="131"/>
                    </a:cubicBezTo>
                    <a:cubicBezTo>
                      <a:pt x="41" y="131"/>
                      <a:pt x="42" y="131"/>
                      <a:pt x="42" y="131"/>
                    </a:cubicBezTo>
                    <a:cubicBezTo>
                      <a:pt x="42" y="130"/>
                      <a:pt x="41" y="130"/>
                      <a:pt x="41" y="130"/>
                    </a:cubicBezTo>
                    <a:cubicBezTo>
                      <a:pt x="41" y="130"/>
                      <a:pt x="41" y="128"/>
                      <a:pt x="41" y="128"/>
                    </a:cubicBezTo>
                    <a:cubicBezTo>
                      <a:pt x="41" y="128"/>
                      <a:pt x="41" y="127"/>
                      <a:pt x="42" y="127"/>
                    </a:cubicBezTo>
                    <a:cubicBezTo>
                      <a:pt x="42" y="127"/>
                      <a:pt x="42" y="126"/>
                      <a:pt x="42" y="126"/>
                    </a:cubicBezTo>
                    <a:cubicBezTo>
                      <a:pt x="42" y="126"/>
                      <a:pt x="42" y="125"/>
                      <a:pt x="42" y="125"/>
                    </a:cubicBezTo>
                    <a:cubicBezTo>
                      <a:pt x="42" y="125"/>
                      <a:pt x="42" y="125"/>
                      <a:pt x="42" y="125"/>
                    </a:cubicBezTo>
                    <a:cubicBezTo>
                      <a:pt x="42" y="124"/>
                      <a:pt x="42" y="124"/>
                      <a:pt x="42" y="124"/>
                    </a:cubicBezTo>
                    <a:cubicBezTo>
                      <a:pt x="41" y="124"/>
                      <a:pt x="41" y="124"/>
                      <a:pt x="41" y="124"/>
                    </a:cubicBezTo>
                    <a:cubicBezTo>
                      <a:pt x="41" y="124"/>
                      <a:pt x="41" y="125"/>
                      <a:pt x="40" y="124"/>
                    </a:cubicBezTo>
                    <a:cubicBezTo>
                      <a:pt x="40" y="124"/>
                      <a:pt x="40" y="124"/>
                      <a:pt x="40" y="123"/>
                    </a:cubicBezTo>
                    <a:cubicBezTo>
                      <a:pt x="40" y="123"/>
                      <a:pt x="40" y="123"/>
                      <a:pt x="40" y="122"/>
                    </a:cubicBezTo>
                    <a:cubicBezTo>
                      <a:pt x="40" y="122"/>
                      <a:pt x="40" y="122"/>
                      <a:pt x="40" y="121"/>
                    </a:cubicBezTo>
                    <a:cubicBezTo>
                      <a:pt x="41" y="121"/>
                      <a:pt x="40" y="120"/>
                      <a:pt x="40" y="120"/>
                    </a:cubicBezTo>
                    <a:cubicBezTo>
                      <a:pt x="40" y="118"/>
                      <a:pt x="40" y="118"/>
                      <a:pt x="40" y="118"/>
                    </a:cubicBezTo>
                    <a:cubicBezTo>
                      <a:pt x="40" y="118"/>
                      <a:pt x="39" y="117"/>
                      <a:pt x="39" y="117"/>
                    </a:cubicBezTo>
                    <a:cubicBezTo>
                      <a:pt x="39" y="116"/>
                      <a:pt x="38" y="116"/>
                      <a:pt x="38" y="116"/>
                    </a:cubicBezTo>
                    <a:cubicBezTo>
                      <a:pt x="38" y="115"/>
                      <a:pt x="39" y="115"/>
                      <a:pt x="38" y="114"/>
                    </a:cubicBezTo>
                    <a:cubicBezTo>
                      <a:pt x="38" y="114"/>
                      <a:pt x="38" y="114"/>
                      <a:pt x="38" y="114"/>
                    </a:cubicBezTo>
                    <a:cubicBezTo>
                      <a:pt x="38" y="114"/>
                      <a:pt x="38" y="114"/>
                      <a:pt x="38" y="114"/>
                    </a:cubicBezTo>
                    <a:cubicBezTo>
                      <a:pt x="38" y="114"/>
                      <a:pt x="39" y="114"/>
                      <a:pt x="39" y="114"/>
                    </a:cubicBezTo>
                    <a:cubicBezTo>
                      <a:pt x="39" y="114"/>
                      <a:pt x="39" y="113"/>
                      <a:pt x="39" y="113"/>
                    </a:cubicBezTo>
                    <a:cubicBezTo>
                      <a:pt x="38" y="113"/>
                      <a:pt x="38" y="113"/>
                      <a:pt x="38" y="112"/>
                    </a:cubicBezTo>
                    <a:cubicBezTo>
                      <a:pt x="37" y="112"/>
                      <a:pt x="37" y="112"/>
                      <a:pt x="37" y="112"/>
                    </a:cubicBezTo>
                    <a:cubicBezTo>
                      <a:pt x="37" y="112"/>
                      <a:pt x="37" y="112"/>
                      <a:pt x="37" y="111"/>
                    </a:cubicBezTo>
                    <a:cubicBezTo>
                      <a:pt x="37" y="111"/>
                      <a:pt x="37" y="110"/>
                      <a:pt x="37" y="110"/>
                    </a:cubicBezTo>
                    <a:cubicBezTo>
                      <a:pt x="37" y="109"/>
                      <a:pt x="37" y="109"/>
                      <a:pt x="37" y="108"/>
                    </a:cubicBezTo>
                    <a:cubicBezTo>
                      <a:pt x="37" y="108"/>
                      <a:pt x="37" y="107"/>
                      <a:pt x="37" y="107"/>
                    </a:cubicBezTo>
                    <a:cubicBezTo>
                      <a:pt x="37" y="106"/>
                      <a:pt x="37" y="106"/>
                      <a:pt x="37" y="106"/>
                    </a:cubicBezTo>
                    <a:cubicBezTo>
                      <a:pt x="37" y="106"/>
                      <a:pt x="37" y="106"/>
                      <a:pt x="38" y="106"/>
                    </a:cubicBezTo>
                    <a:cubicBezTo>
                      <a:pt x="38" y="106"/>
                      <a:pt x="38" y="106"/>
                      <a:pt x="38" y="106"/>
                    </a:cubicBezTo>
                    <a:cubicBezTo>
                      <a:pt x="38" y="106"/>
                      <a:pt x="38" y="106"/>
                      <a:pt x="38" y="106"/>
                    </a:cubicBezTo>
                    <a:cubicBezTo>
                      <a:pt x="38" y="106"/>
                      <a:pt x="38" y="106"/>
                      <a:pt x="39" y="106"/>
                    </a:cubicBezTo>
                    <a:cubicBezTo>
                      <a:pt x="39" y="106"/>
                      <a:pt x="39" y="106"/>
                      <a:pt x="39" y="105"/>
                    </a:cubicBezTo>
                    <a:cubicBezTo>
                      <a:pt x="39" y="105"/>
                      <a:pt x="39" y="105"/>
                      <a:pt x="38" y="105"/>
                    </a:cubicBezTo>
                    <a:cubicBezTo>
                      <a:pt x="38" y="104"/>
                      <a:pt x="38" y="104"/>
                      <a:pt x="39" y="104"/>
                    </a:cubicBezTo>
                    <a:cubicBezTo>
                      <a:pt x="39" y="103"/>
                      <a:pt x="39" y="103"/>
                      <a:pt x="39" y="102"/>
                    </a:cubicBezTo>
                    <a:cubicBezTo>
                      <a:pt x="39" y="102"/>
                      <a:pt x="39" y="101"/>
                      <a:pt x="39" y="101"/>
                    </a:cubicBezTo>
                    <a:cubicBezTo>
                      <a:pt x="40" y="101"/>
                      <a:pt x="40" y="101"/>
                      <a:pt x="40" y="100"/>
                    </a:cubicBezTo>
                    <a:cubicBezTo>
                      <a:pt x="40" y="100"/>
                      <a:pt x="39" y="100"/>
                      <a:pt x="39" y="100"/>
                    </a:cubicBezTo>
                    <a:cubicBezTo>
                      <a:pt x="40" y="100"/>
                      <a:pt x="40" y="100"/>
                      <a:pt x="40" y="100"/>
                    </a:cubicBezTo>
                    <a:cubicBezTo>
                      <a:pt x="41" y="100"/>
                      <a:pt x="41" y="100"/>
                      <a:pt x="41" y="99"/>
                    </a:cubicBezTo>
                    <a:cubicBezTo>
                      <a:pt x="41" y="99"/>
                      <a:pt x="41" y="99"/>
                      <a:pt x="42" y="99"/>
                    </a:cubicBezTo>
                    <a:cubicBezTo>
                      <a:pt x="42" y="99"/>
                      <a:pt x="42" y="98"/>
                      <a:pt x="42" y="98"/>
                    </a:cubicBezTo>
                    <a:cubicBezTo>
                      <a:pt x="42" y="98"/>
                      <a:pt x="41" y="98"/>
                      <a:pt x="41" y="98"/>
                    </a:cubicBezTo>
                    <a:cubicBezTo>
                      <a:pt x="41" y="98"/>
                      <a:pt x="41" y="97"/>
                      <a:pt x="41" y="97"/>
                    </a:cubicBezTo>
                    <a:cubicBezTo>
                      <a:pt x="42" y="96"/>
                      <a:pt x="41" y="94"/>
                      <a:pt x="41" y="93"/>
                    </a:cubicBezTo>
                    <a:cubicBezTo>
                      <a:pt x="40" y="92"/>
                      <a:pt x="40" y="91"/>
                      <a:pt x="41" y="90"/>
                    </a:cubicBezTo>
                    <a:cubicBezTo>
                      <a:pt x="41" y="90"/>
                      <a:pt x="42" y="90"/>
                      <a:pt x="42" y="90"/>
                    </a:cubicBezTo>
                    <a:cubicBezTo>
                      <a:pt x="42" y="90"/>
                      <a:pt x="42" y="89"/>
                      <a:pt x="42" y="88"/>
                    </a:cubicBezTo>
                    <a:cubicBezTo>
                      <a:pt x="43" y="87"/>
                      <a:pt x="43" y="86"/>
                      <a:pt x="43" y="84"/>
                    </a:cubicBezTo>
                    <a:cubicBezTo>
                      <a:pt x="43" y="84"/>
                      <a:pt x="43" y="84"/>
                      <a:pt x="43" y="84"/>
                    </a:cubicBezTo>
                    <a:cubicBezTo>
                      <a:pt x="43" y="84"/>
                      <a:pt x="44" y="84"/>
                      <a:pt x="44" y="83"/>
                    </a:cubicBezTo>
                    <a:cubicBezTo>
                      <a:pt x="44" y="83"/>
                      <a:pt x="44" y="82"/>
                      <a:pt x="44" y="82"/>
                    </a:cubicBezTo>
                    <a:cubicBezTo>
                      <a:pt x="45" y="82"/>
                      <a:pt x="45" y="82"/>
                      <a:pt x="45" y="82"/>
                    </a:cubicBezTo>
                    <a:cubicBezTo>
                      <a:pt x="45" y="82"/>
                      <a:pt x="45" y="82"/>
                      <a:pt x="45" y="82"/>
                    </a:cubicBezTo>
                    <a:cubicBezTo>
                      <a:pt x="45" y="81"/>
                      <a:pt x="45" y="81"/>
                      <a:pt x="46" y="81"/>
                    </a:cubicBezTo>
                    <a:cubicBezTo>
                      <a:pt x="46" y="81"/>
                      <a:pt x="46" y="81"/>
                      <a:pt x="46" y="80"/>
                    </a:cubicBezTo>
                    <a:cubicBezTo>
                      <a:pt x="46" y="80"/>
                      <a:pt x="46" y="80"/>
                      <a:pt x="46" y="80"/>
                    </a:cubicBezTo>
                    <a:cubicBezTo>
                      <a:pt x="47" y="80"/>
                      <a:pt x="47" y="80"/>
                      <a:pt x="47" y="79"/>
                    </a:cubicBezTo>
                    <a:cubicBezTo>
                      <a:pt x="47" y="79"/>
                      <a:pt x="47" y="78"/>
                      <a:pt x="48" y="77"/>
                    </a:cubicBezTo>
                    <a:cubicBezTo>
                      <a:pt x="48" y="77"/>
                      <a:pt x="48" y="77"/>
                      <a:pt x="48" y="77"/>
                    </a:cubicBezTo>
                    <a:cubicBezTo>
                      <a:pt x="48" y="77"/>
                      <a:pt x="48" y="77"/>
                      <a:pt x="48" y="76"/>
                    </a:cubicBezTo>
                    <a:cubicBezTo>
                      <a:pt x="48" y="76"/>
                      <a:pt x="49" y="76"/>
                      <a:pt x="49" y="75"/>
                    </a:cubicBezTo>
                    <a:cubicBezTo>
                      <a:pt x="49" y="75"/>
                      <a:pt x="48" y="75"/>
                      <a:pt x="49" y="74"/>
                    </a:cubicBezTo>
                    <a:cubicBezTo>
                      <a:pt x="49" y="74"/>
                      <a:pt x="50" y="74"/>
                      <a:pt x="50" y="74"/>
                    </a:cubicBezTo>
                    <a:cubicBezTo>
                      <a:pt x="50" y="74"/>
                      <a:pt x="50" y="74"/>
                      <a:pt x="51" y="74"/>
                    </a:cubicBezTo>
                    <a:cubicBezTo>
                      <a:pt x="51" y="74"/>
                      <a:pt x="51" y="74"/>
                      <a:pt x="51" y="74"/>
                    </a:cubicBezTo>
                    <a:cubicBezTo>
                      <a:pt x="51" y="74"/>
                      <a:pt x="52" y="74"/>
                      <a:pt x="52" y="73"/>
                    </a:cubicBezTo>
                    <a:cubicBezTo>
                      <a:pt x="52" y="73"/>
                      <a:pt x="53" y="73"/>
                      <a:pt x="53" y="73"/>
                    </a:cubicBezTo>
                    <a:cubicBezTo>
                      <a:pt x="53" y="73"/>
                      <a:pt x="53" y="72"/>
                      <a:pt x="53" y="72"/>
                    </a:cubicBezTo>
                    <a:cubicBezTo>
                      <a:pt x="52" y="71"/>
                      <a:pt x="52" y="71"/>
                      <a:pt x="51" y="70"/>
                    </a:cubicBezTo>
                    <a:cubicBezTo>
                      <a:pt x="51" y="69"/>
                      <a:pt x="50" y="68"/>
                      <a:pt x="51" y="67"/>
                    </a:cubicBezTo>
                    <a:cubicBezTo>
                      <a:pt x="51" y="67"/>
                      <a:pt x="52" y="66"/>
                      <a:pt x="52" y="66"/>
                    </a:cubicBezTo>
                    <a:cubicBezTo>
                      <a:pt x="52" y="66"/>
                      <a:pt x="52" y="65"/>
                      <a:pt x="52" y="65"/>
                    </a:cubicBezTo>
                    <a:cubicBezTo>
                      <a:pt x="51" y="64"/>
                      <a:pt x="51" y="63"/>
                      <a:pt x="51" y="61"/>
                    </a:cubicBezTo>
                    <a:cubicBezTo>
                      <a:pt x="51" y="61"/>
                      <a:pt x="51" y="61"/>
                      <a:pt x="51" y="61"/>
                    </a:cubicBezTo>
                    <a:cubicBezTo>
                      <a:pt x="51" y="60"/>
                      <a:pt x="51" y="60"/>
                      <a:pt x="51" y="60"/>
                    </a:cubicBezTo>
                    <a:cubicBezTo>
                      <a:pt x="51" y="59"/>
                      <a:pt x="51" y="59"/>
                      <a:pt x="51" y="58"/>
                    </a:cubicBezTo>
                    <a:cubicBezTo>
                      <a:pt x="52" y="58"/>
                      <a:pt x="52" y="58"/>
                      <a:pt x="52" y="58"/>
                    </a:cubicBezTo>
                    <a:cubicBezTo>
                      <a:pt x="52" y="58"/>
                      <a:pt x="52" y="58"/>
                      <a:pt x="52" y="58"/>
                    </a:cubicBezTo>
                    <a:cubicBezTo>
                      <a:pt x="52" y="57"/>
                      <a:pt x="51" y="56"/>
                      <a:pt x="51" y="56"/>
                    </a:cubicBezTo>
                    <a:cubicBezTo>
                      <a:pt x="51" y="55"/>
                      <a:pt x="51" y="54"/>
                      <a:pt x="51" y="54"/>
                    </a:cubicBezTo>
                    <a:cubicBezTo>
                      <a:pt x="51" y="54"/>
                      <a:pt x="52" y="54"/>
                      <a:pt x="52" y="54"/>
                    </a:cubicBezTo>
                    <a:cubicBezTo>
                      <a:pt x="52" y="54"/>
                      <a:pt x="52" y="53"/>
                      <a:pt x="52" y="53"/>
                    </a:cubicBezTo>
                    <a:cubicBezTo>
                      <a:pt x="52" y="53"/>
                      <a:pt x="52" y="53"/>
                      <a:pt x="52" y="53"/>
                    </a:cubicBezTo>
                    <a:cubicBezTo>
                      <a:pt x="53" y="53"/>
                      <a:pt x="53" y="53"/>
                      <a:pt x="53" y="53"/>
                    </a:cubicBezTo>
                    <a:cubicBezTo>
                      <a:pt x="53" y="52"/>
                      <a:pt x="53" y="52"/>
                      <a:pt x="54" y="52"/>
                    </a:cubicBezTo>
                    <a:cubicBezTo>
                      <a:pt x="54" y="52"/>
                      <a:pt x="55" y="52"/>
                      <a:pt x="55" y="52"/>
                    </a:cubicBezTo>
                    <a:cubicBezTo>
                      <a:pt x="56" y="51"/>
                      <a:pt x="58" y="50"/>
                      <a:pt x="59" y="50"/>
                    </a:cubicBezTo>
                    <a:cubicBezTo>
                      <a:pt x="59" y="50"/>
                      <a:pt x="59" y="50"/>
                      <a:pt x="59" y="49"/>
                    </a:cubicBezTo>
                    <a:cubicBezTo>
                      <a:pt x="59" y="49"/>
                      <a:pt x="60" y="49"/>
                      <a:pt x="60" y="49"/>
                    </a:cubicBezTo>
                    <a:cubicBezTo>
                      <a:pt x="60" y="47"/>
                      <a:pt x="61" y="44"/>
                      <a:pt x="62" y="42"/>
                    </a:cubicBezTo>
                    <a:lnTo>
                      <a:pt x="60" y="40"/>
                    </a:lnTo>
                    <a:close/>
                    <a:moveTo>
                      <a:pt x="50" y="313"/>
                    </a:moveTo>
                    <a:cubicBezTo>
                      <a:pt x="50" y="313"/>
                      <a:pt x="49" y="313"/>
                      <a:pt x="49" y="313"/>
                    </a:cubicBezTo>
                    <a:cubicBezTo>
                      <a:pt x="48" y="313"/>
                      <a:pt x="48" y="313"/>
                      <a:pt x="48" y="314"/>
                    </a:cubicBezTo>
                    <a:cubicBezTo>
                      <a:pt x="47" y="314"/>
                      <a:pt x="47" y="314"/>
                      <a:pt x="46" y="314"/>
                    </a:cubicBezTo>
                    <a:cubicBezTo>
                      <a:pt x="46" y="314"/>
                      <a:pt x="46" y="313"/>
                      <a:pt x="45" y="312"/>
                    </a:cubicBezTo>
                    <a:cubicBezTo>
                      <a:pt x="45" y="312"/>
                      <a:pt x="45" y="312"/>
                      <a:pt x="45" y="311"/>
                    </a:cubicBezTo>
                    <a:cubicBezTo>
                      <a:pt x="44" y="311"/>
                      <a:pt x="44" y="311"/>
                      <a:pt x="44" y="312"/>
                    </a:cubicBezTo>
                    <a:cubicBezTo>
                      <a:pt x="43" y="312"/>
                      <a:pt x="44" y="313"/>
                      <a:pt x="44" y="313"/>
                    </a:cubicBezTo>
                    <a:cubicBezTo>
                      <a:pt x="43" y="313"/>
                      <a:pt x="43" y="314"/>
                      <a:pt x="43" y="315"/>
                    </a:cubicBezTo>
                    <a:cubicBezTo>
                      <a:pt x="42" y="315"/>
                      <a:pt x="42" y="315"/>
                      <a:pt x="42" y="315"/>
                    </a:cubicBezTo>
                    <a:cubicBezTo>
                      <a:pt x="41" y="316"/>
                      <a:pt x="41" y="316"/>
                      <a:pt x="41" y="316"/>
                    </a:cubicBezTo>
                    <a:cubicBezTo>
                      <a:pt x="40" y="315"/>
                      <a:pt x="40" y="315"/>
                      <a:pt x="40" y="315"/>
                    </a:cubicBezTo>
                    <a:cubicBezTo>
                      <a:pt x="40" y="315"/>
                      <a:pt x="40" y="314"/>
                      <a:pt x="40" y="314"/>
                    </a:cubicBezTo>
                    <a:cubicBezTo>
                      <a:pt x="40" y="314"/>
                      <a:pt x="40" y="314"/>
                      <a:pt x="39" y="314"/>
                    </a:cubicBezTo>
                    <a:cubicBezTo>
                      <a:pt x="39" y="314"/>
                      <a:pt x="39" y="314"/>
                      <a:pt x="38" y="314"/>
                    </a:cubicBezTo>
                    <a:cubicBezTo>
                      <a:pt x="38" y="315"/>
                      <a:pt x="38" y="315"/>
                      <a:pt x="38" y="315"/>
                    </a:cubicBezTo>
                    <a:cubicBezTo>
                      <a:pt x="38" y="315"/>
                      <a:pt x="38" y="315"/>
                      <a:pt x="38" y="315"/>
                    </a:cubicBezTo>
                    <a:cubicBezTo>
                      <a:pt x="38" y="315"/>
                      <a:pt x="38" y="315"/>
                      <a:pt x="38" y="315"/>
                    </a:cubicBezTo>
                    <a:cubicBezTo>
                      <a:pt x="38" y="315"/>
                      <a:pt x="38" y="315"/>
                      <a:pt x="39" y="315"/>
                    </a:cubicBezTo>
                    <a:cubicBezTo>
                      <a:pt x="39" y="315"/>
                      <a:pt x="38" y="315"/>
                      <a:pt x="39" y="315"/>
                    </a:cubicBezTo>
                    <a:cubicBezTo>
                      <a:pt x="39" y="316"/>
                      <a:pt x="39" y="316"/>
                      <a:pt x="39" y="316"/>
                    </a:cubicBezTo>
                    <a:cubicBezTo>
                      <a:pt x="39" y="316"/>
                      <a:pt x="39" y="316"/>
                      <a:pt x="39" y="316"/>
                    </a:cubicBezTo>
                    <a:cubicBezTo>
                      <a:pt x="39" y="316"/>
                      <a:pt x="39" y="316"/>
                      <a:pt x="39" y="316"/>
                    </a:cubicBezTo>
                    <a:cubicBezTo>
                      <a:pt x="40" y="316"/>
                      <a:pt x="40" y="316"/>
                      <a:pt x="40" y="317"/>
                    </a:cubicBezTo>
                    <a:cubicBezTo>
                      <a:pt x="40" y="317"/>
                      <a:pt x="40" y="317"/>
                      <a:pt x="40" y="317"/>
                    </a:cubicBezTo>
                    <a:cubicBezTo>
                      <a:pt x="40" y="317"/>
                      <a:pt x="39" y="317"/>
                      <a:pt x="39" y="318"/>
                    </a:cubicBezTo>
                    <a:cubicBezTo>
                      <a:pt x="39" y="318"/>
                      <a:pt x="39" y="318"/>
                      <a:pt x="39" y="318"/>
                    </a:cubicBezTo>
                    <a:cubicBezTo>
                      <a:pt x="39" y="318"/>
                      <a:pt x="38" y="318"/>
                      <a:pt x="38" y="318"/>
                    </a:cubicBezTo>
                    <a:cubicBezTo>
                      <a:pt x="38" y="318"/>
                      <a:pt x="38" y="317"/>
                      <a:pt x="38" y="317"/>
                    </a:cubicBezTo>
                    <a:cubicBezTo>
                      <a:pt x="38" y="317"/>
                      <a:pt x="38" y="317"/>
                      <a:pt x="38" y="317"/>
                    </a:cubicBezTo>
                    <a:cubicBezTo>
                      <a:pt x="38" y="317"/>
                      <a:pt x="38" y="317"/>
                      <a:pt x="38" y="317"/>
                    </a:cubicBezTo>
                    <a:cubicBezTo>
                      <a:pt x="38" y="318"/>
                      <a:pt x="38" y="319"/>
                      <a:pt x="38" y="319"/>
                    </a:cubicBezTo>
                    <a:cubicBezTo>
                      <a:pt x="38" y="319"/>
                      <a:pt x="38" y="320"/>
                      <a:pt x="38" y="320"/>
                    </a:cubicBezTo>
                    <a:cubicBezTo>
                      <a:pt x="37" y="320"/>
                      <a:pt x="38" y="320"/>
                      <a:pt x="38" y="320"/>
                    </a:cubicBezTo>
                    <a:cubicBezTo>
                      <a:pt x="38" y="321"/>
                      <a:pt x="38" y="321"/>
                      <a:pt x="38" y="321"/>
                    </a:cubicBezTo>
                    <a:cubicBezTo>
                      <a:pt x="37" y="322"/>
                      <a:pt x="38" y="322"/>
                      <a:pt x="38" y="322"/>
                    </a:cubicBezTo>
                    <a:cubicBezTo>
                      <a:pt x="38" y="322"/>
                      <a:pt x="38" y="322"/>
                      <a:pt x="38" y="322"/>
                    </a:cubicBezTo>
                    <a:cubicBezTo>
                      <a:pt x="39" y="322"/>
                      <a:pt x="39" y="323"/>
                      <a:pt x="39" y="323"/>
                    </a:cubicBezTo>
                    <a:cubicBezTo>
                      <a:pt x="39" y="323"/>
                      <a:pt x="39" y="323"/>
                      <a:pt x="39" y="323"/>
                    </a:cubicBezTo>
                    <a:cubicBezTo>
                      <a:pt x="39" y="323"/>
                      <a:pt x="40" y="323"/>
                      <a:pt x="40" y="323"/>
                    </a:cubicBezTo>
                    <a:cubicBezTo>
                      <a:pt x="41" y="322"/>
                      <a:pt x="42" y="322"/>
                      <a:pt x="43" y="322"/>
                    </a:cubicBezTo>
                    <a:cubicBezTo>
                      <a:pt x="44" y="322"/>
                      <a:pt x="45" y="322"/>
                      <a:pt x="45" y="322"/>
                    </a:cubicBezTo>
                    <a:cubicBezTo>
                      <a:pt x="45" y="322"/>
                      <a:pt x="45" y="322"/>
                      <a:pt x="45" y="322"/>
                    </a:cubicBezTo>
                    <a:cubicBezTo>
                      <a:pt x="45" y="322"/>
                      <a:pt x="45" y="322"/>
                      <a:pt x="45" y="323"/>
                    </a:cubicBezTo>
                    <a:cubicBezTo>
                      <a:pt x="45" y="323"/>
                      <a:pt x="45" y="324"/>
                      <a:pt x="44" y="324"/>
                    </a:cubicBezTo>
                    <a:cubicBezTo>
                      <a:pt x="43" y="325"/>
                      <a:pt x="43" y="325"/>
                      <a:pt x="42" y="325"/>
                    </a:cubicBezTo>
                    <a:cubicBezTo>
                      <a:pt x="42" y="325"/>
                      <a:pt x="41" y="325"/>
                      <a:pt x="41" y="325"/>
                    </a:cubicBezTo>
                    <a:cubicBezTo>
                      <a:pt x="41" y="326"/>
                      <a:pt x="41" y="326"/>
                      <a:pt x="41" y="326"/>
                    </a:cubicBezTo>
                    <a:cubicBezTo>
                      <a:pt x="41" y="326"/>
                      <a:pt x="40" y="326"/>
                      <a:pt x="40" y="326"/>
                    </a:cubicBezTo>
                    <a:cubicBezTo>
                      <a:pt x="39" y="326"/>
                      <a:pt x="39" y="327"/>
                      <a:pt x="39" y="327"/>
                    </a:cubicBezTo>
                    <a:cubicBezTo>
                      <a:pt x="40" y="328"/>
                      <a:pt x="40" y="329"/>
                      <a:pt x="40" y="330"/>
                    </a:cubicBezTo>
                    <a:cubicBezTo>
                      <a:pt x="41" y="332"/>
                      <a:pt x="43" y="332"/>
                      <a:pt x="44" y="332"/>
                    </a:cubicBezTo>
                    <a:cubicBezTo>
                      <a:pt x="46" y="333"/>
                      <a:pt x="47" y="334"/>
                      <a:pt x="48" y="335"/>
                    </a:cubicBezTo>
                    <a:cubicBezTo>
                      <a:pt x="47" y="335"/>
                      <a:pt x="47" y="335"/>
                      <a:pt x="46" y="336"/>
                    </a:cubicBezTo>
                    <a:cubicBezTo>
                      <a:pt x="46" y="336"/>
                      <a:pt x="46" y="337"/>
                      <a:pt x="45" y="337"/>
                    </a:cubicBezTo>
                    <a:cubicBezTo>
                      <a:pt x="45" y="337"/>
                      <a:pt x="45" y="337"/>
                      <a:pt x="45" y="337"/>
                    </a:cubicBezTo>
                    <a:cubicBezTo>
                      <a:pt x="45" y="337"/>
                      <a:pt x="45" y="337"/>
                      <a:pt x="45" y="337"/>
                    </a:cubicBezTo>
                    <a:cubicBezTo>
                      <a:pt x="45" y="337"/>
                      <a:pt x="45" y="336"/>
                      <a:pt x="45" y="336"/>
                    </a:cubicBezTo>
                    <a:cubicBezTo>
                      <a:pt x="46" y="336"/>
                      <a:pt x="46" y="336"/>
                      <a:pt x="46" y="335"/>
                    </a:cubicBezTo>
                    <a:cubicBezTo>
                      <a:pt x="46" y="335"/>
                      <a:pt x="46" y="334"/>
                      <a:pt x="46" y="334"/>
                    </a:cubicBezTo>
                    <a:cubicBezTo>
                      <a:pt x="45" y="334"/>
                      <a:pt x="45" y="334"/>
                      <a:pt x="45" y="334"/>
                    </a:cubicBezTo>
                    <a:cubicBezTo>
                      <a:pt x="45" y="334"/>
                      <a:pt x="45" y="334"/>
                      <a:pt x="45" y="334"/>
                    </a:cubicBezTo>
                    <a:cubicBezTo>
                      <a:pt x="45" y="334"/>
                      <a:pt x="44" y="334"/>
                      <a:pt x="44" y="334"/>
                    </a:cubicBezTo>
                    <a:cubicBezTo>
                      <a:pt x="44" y="334"/>
                      <a:pt x="44" y="335"/>
                      <a:pt x="43" y="335"/>
                    </a:cubicBezTo>
                    <a:cubicBezTo>
                      <a:pt x="43" y="335"/>
                      <a:pt x="43" y="334"/>
                      <a:pt x="43" y="334"/>
                    </a:cubicBezTo>
                    <a:cubicBezTo>
                      <a:pt x="43" y="334"/>
                      <a:pt x="43" y="334"/>
                      <a:pt x="43" y="333"/>
                    </a:cubicBezTo>
                    <a:cubicBezTo>
                      <a:pt x="43" y="333"/>
                      <a:pt x="42" y="333"/>
                      <a:pt x="42" y="333"/>
                    </a:cubicBezTo>
                    <a:cubicBezTo>
                      <a:pt x="42" y="333"/>
                      <a:pt x="42" y="333"/>
                      <a:pt x="42" y="333"/>
                    </a:cubicBezTo>
                    <a:cubicBezTo>
                      <a:pt x="42" y="333"/>
                      <a:pt x="42" y="333"/>
                      <a:pt x="42" y="333"/>
                    </a:cubicBezTo>
                    <a:cubicBezTo>
                      <a:pt x="42" y="334"/>
                      <a:pt x="43" y="334"/>
                      <a:pt x="43" y="335"/>
                    </a:cubicBezTo>
                    <a:cubicBezTo>
                      <a:pt x="42" y="335"/>
                      <a:pt x="42" y="335"/>
                      <a:pt x="42" y="335"/>
                    </a:cubicBezTo>
                    <a:cubicBezTo>
                      <a:pt x="42" y="335"/>
                      <a:pt x="42" y="335"/>
                      <a:pt x="41" y="334"/>
                    </a:cubicBezTo>
                    <a:cubicBezTo>
                      <a:pt x="41" y="334"/>
                      <a:pt x="41" y="333"/>
                      <a:pt x="41" y="333"/>
                    </a:cubicBezTo>
                    <a:cubicBezTo>
                      <a:pt x="41" y="333"/>
                      <a:pt x="41" y="333"/>
                      <a:pt x="40" y="333"/>
                    </a:cubicBezTo>
                    <a:cubicBezTo>
                      <a:pt x="40" y="332"/>
                      <a:pt x="40" y="332"/>
                      <a:pt x="40" y="333"/>
                    </a:cubicBezTo>
                    <a:cubicBezTo>
                      <a:pt x="39" y="333"/>
                      <a:pt x="39" y="333"/>
                      <a:pt x="40" y="333"/>
                    </a:cubicBezTo>
                    <a:cubicBezTo>
                      <a:pt x="40" y="334"/>
                      <a:pt x="40" y="334"/>
                      <a:pt x="40" y="334"/>
                    </a:cubicBezTo>
                    <a:cubicBezTo>
                      <a:pt x="40" y="334"/>
                      <a:pt x="40" y="334"/>
                      <a:pt x="40" y="335"/>
                    </a:cubicBezTo>
                    <a:cubicBezTo>
                      <a:pt x="39" y="334"/>
                      <a:pt x="39" y="333"/>
                      <a:pt x="38" y="333"/>
                    </a:cubicBezTo>
                    <a:cubicBezTo>
                      <a:pt x="38" y="333"/>
                      <a:pt x="37" y="333"/>
                      <a:pt x="36" y="332"/>
                    </a:cubicBezTo>
                    <a:cubicBezTo>
                      <a:pt x="37" y="332"/>
                      <a:pt x="37" y="332"/>
                      <a:pt x="37" y="332"/>
                    </a:cubicBezTo>
                    <a:cubicBezTo>
                      <a:pt x="38" y="332"/>
                      <a:pt x="38" y="333"/>
                      <a:pt x="38" y="333"/>
                    </a:cubicBezTo>
                    <a:cubicBezTo>
                      <a:pt x="38" y="333"/>
                      <a:pt x="39" y="333"/>
                      <a:pt x="39" y="333"/>
                    </a:cubicBezTo>
                    <a:cubicBezTo>
                      <a:pt x="39" y="332"/>
                      <a:pt x="39" y="332"/>
                      <a:pt x="39" y="332"/>
                    </a:cubicBezTo>
                    <a:cubicBezTo>
                      <a:pt x="39" y="332"/>
                      <a:pt x="38" y="332"/>
                      <a:pt x="38" y="331"/>
                    </a:cubicBezTo>
                    <a:cubicBezTo>
                      <a:pt x="38" y="331"/>
                      <a:pt x="38" y="331"/>
                      <a:pt x="38" y="331"/>
                    </a:cubicBezTo>
                    <a:cubicBezTo>
                      <a:pt x="38" y="331"/>
                      <a:pt x="38" y="331"/>
                      <a:pt x="38" y="331"/>
                    </a:cubicBezTo>
                    <a:cubicBezTo>
                      <a:pt x="38" y="331"/>
                      <a:pt x="38" y="331"/>
                      <a:pt x="38" y="331"/>
                    </a:cubicBezTo>
                    <a:cubicBezTo>
                      <a:pt x="38" y="331"/>
                      <a:pt x="39" y="331"/>
                      <a:pt x="39" y="331"/>
                    </a:cubicBezTo>
                    <a:cubicBezTo>
                      <a:pt x="39" y="331"/>
                      <a:pt x="38" y="330"/>
                      <a:pt x="38" y="330"/>
                    </a:cubicBezTo>
                    <a:cubicBezTo>
                      <a:pt x="38" y="330"/>
                      <a:pt x="38" y="330"/>
                      <a:pt x="37" y="330"/>
                    </a:cubicBezTo>
                    <a:cubicBezTo>
                      <a:pt x="37" y="330"/>
                      <a:pt x="37" y="330"/>
                      <a:pt x="37" y="330"/>
                    </a:cubicBezTo>
                    <a:cubicBezTo>
                      <a:pt x="37" y="330"/>
                      <a:pt x="37" y="330"/>
                      <a:pt x="37" y="330"/>
                    </a:cubicBezTo>
                    <a:cubicBezTo>
                      <a:pt x="36" y="330"/>
                      <a:pt x="36" y="329"/>
                      <a:pt x="36" y="329"/>
                    </a:cubicBezTo>
                    <a:cubicBezTo>
                      <a:pt x="36" y="329"/>
                      <a:pt x="36" y="329"/>
                      <a:pt x="36" y="329"/>
                    </a:cubicBezTo>
                    <a:cubicBezTo>
                      <a:pt x="36" y="329"/>
                      <a:pt x="36" y="329"/>
                      <a:pt x="37" y="329"/>
                    </a:cubicBezTo>
                    <a:cubicBezTo>
                      <a:pt x="37" y="329"/>
                      <a:pt x="37" y="329"/>
                      <a:pt x="37" y="329"/>
                    </a:cubicBezTo>
                    <a:cubicBezTo>
                      <a:pt x="37" y="329"/>
                      <a:pt x="37" y="330"/>
                      <a:pt x="38" y="330"/>
                    </a:cubicBezTo>
                    <a:cubicBezTo>
                      <a:pt x="38" y="330"/>
                      <a:pt x="38" y="330"/>
                      <a:pt x="38" y="330"/>
                    </a:cubicBezTo>
                    <a:cubicBezTo>
                      <a:pt x="38" y="330"/>
                      <a:pt x="38" y="330"/>
                      <a:pt x="38" y="329"/>
                    </a:cubicBezTo>
                    <a:cubicBezTo>
                      <a:pt x="38" y="329"/>
                      <a:pt x="38" y="328"/>
                      <a:pt x="38" y="328"/>
                    </a:cubicBezTo>
                    <a:cubicBezTo>
                      <a:pt x="38" y="328"/>
                      <a:pt x="38" y="327"/>
                      <a:pt x="38" y="327"/>
                    </a:cubicBezTo>
                    <a:cubicBezTo>
                      <a:pt x="38" y="327"/>
                      <a:pt x="38" y="327"/>
                      <a:pt x="37" y="327"/>
                    </a:cubicBezTo>
                    <a:cubicBezTo>
                      <a:pt x="37" y="327"/>
                      <a:pt x="37" y="326"/>
                      <a:pt x="37" y="326"/>
                    </a:cubicBezTo>
                    <a:cubicBezTo>
                      <a:pt x="37" y="326"/>
                      <a:pt x="37" y="325"/>
                      <a:pt x="37" y="325"/>
                    </a:cubicBezTo>
                    <a:cubicBezTo>
                      <a:pt x="37" y="325"/>
                      <a:pt x="37" y="325"/>
                      <a:pt x="37" y="324"/>
                    </a:cubicBezTo>
                    <a:cubicBezTo>
                      <a:pt x="37" y="324"/>
                      <a:pt x="37" y="324"/>
                      <a:pt x="37" y="324"/>
                    </a:cubicBezTo>
                    <a:cubicBezTo>
                      <a:pt x="37" y="325"/>
                      <a:pt x="37" y="325"/>
                      <a:pt x="37" y="325"/>
                    </a:cubicBezTo>
                    <a:cubicBezTo>
                      <a:pt x="37" y="325"/>
                      <a:pt x="36" y="325"/>
                      <a:pt x="36" y="325"/>
                    </a:cubicBezTo>
                    <a:cubicBezTo>
                      <a:pt x="36" y="326"/>
                      <a:pt x="36" y="326"/>
                      <a:pt x="36" y="327"/>
                    </a:cubicBezTo>
                    <a:cubicBezTo>
                      <a:pt x="36" y="327"/>
                      <a:pt x="36" y="327"/>
                      <a:pt x="36" y="327"/>
                    </a:cubicBezTo>
                    <a:cubicBezTo>
                      <a:pt x="36" y="328"/>
                      <a:pt x="36" y="327"/>
                      <a:pt x="36" y="327"/>
                    </a:cubicBezTo>
                    <a:cubicBezTo>
                      <a:pt x="35" y="327"/>
                      <a:pt x="35" y="327"/>
                      <a:pt x="35" y="327"/>
                    </a:cubicBezTo>
                    <a:cubicBezTo>
                      <a:pt x="34" y="329"/>
                      <a:pt x="35" y="330"/>
                      <a:pt x="35" y="331"/>
                    </a:cubicBezTo>
                    <a:cubicBezTo>
                      <a:pt x="35" y="331"/>
                      <a:pt x="35" y="331"/>
                      <a:pt x="34" y="331"/>
                    </a:cubicBezTo>
                    <a:cubicBezTo>
                      <a:pt x="34" y="331"/>
                      <a:pt x="34" y="332"/>
                      <a:pt x="35" y="333"/>
                    </a:cubicBezTo>
                    <a:cubicBezTo>
                      <a:pt x="35" y="333"/>
                      <a:pt x="36" y="333"/>
                      <a:pt x="37" y="333"/>
                    </a:cubicBezTo>
                    <a:cubicBezTo>
                      <a:pt x="37" y="333"/>
                      <a:pt x="37" y="333"/>
                      <a:pt x="37" y="333"/>
                    </a:cubicBezTo>
                    <a:cubicBezTo>
                      <a:pt x="37" y="333"/>
                      <a:pt x="37" y="333"/>
                      <a:pt x="37" y="334"/>
                    </a:cubicBezTo>
                    <a:cubicBezTo>
                      <a:pt x="37" y="334"/>
                      <a:pt x="38" y="335"/>
                      <a:pt x="39" y="335"/>
                    </a:cubicBezTo>
                    <a:cubicBezTo>
                      <a:pt x="39" y="335"/>
                      <a:pt x="39" y="335"/>
                      <a:pt x="39" y="336"/>
                    </a:cubicBezTo>
                    <a:cubicBezTo>
                      <a:pt x="39" y="336"/>
                      <a:pt x="39" y="336"/>
                      <a:pt x="39" y="336"/>
                    </a:cubicBezTo>
                    <a:cubicBezTo>
                      <a:pt x="39" y="336"/>
                      <a:pt x="39" y="336"/>
                      <a:pt x="39" y="336"/>
                    </a:cubicBezTo>
                    <a:cubicBezTo>
                      <a:pt x="38" y="335"/>
                      <a:pt x="36" y="334"/>
                      <a:pt x="36" y="334"/>
                    </a:cubicBezTo>
                    <a:cubicBezTo>
                      <a:pt x="36" y="334"/>
                      <a:pt x="36" y="334"/>
                      <a:pt x="36" y="334"/>
                    </a:cubicBezTo>
                    <a:cubicBezTo>
                      <a:pt x="37" y="334"/>
                      <a:pt x="37" y="334"/>
                      <a:pt x="37" y="334"/>
                    </a:cubicBezTo>
                    <a:cubicBezTo>
                      <a:pt x="37" y="334"/>
                      <a:pt x="36" y="334"/>
                      <a:pt x="36" y="334"/>
                    </a:cubicBezTo>
                    <a:cubicBezTo>
                      <a:pt x="36" y="334"/>
                      <a:pt x="36" y="334"/>
                      <a:pt x="36" y="334"/>
                    </a:cubicBezTo>
                    <a:cubicBezTo>
                      <a:pt x="36" y="334"/>
                      <a:pt x="35" y="334"/>
                      <a:pt x="35" y="333"/>
                    </a:cubicBezTo>
                    <a:cubicBezTo>
                      <a:pt x="35" y="333"/>
                      <a:pt x="35" y="333"/>
                      <a:pt x="35" y="333"/>
                    </a:cubicBezTo>
                    <a:cubicBezTo>
                      <a:pt x="35" y="333"/>
                      <a:pt x="35" y="333"/>
                      <a:pt x="34" y="333"/>
                    </a:cubicBezTo>
                    <a:cubicBezTo>
                      <a:pt x="34" y="333"/>
                      <a:pt x="34" y="334"/>
                      <a:pt x="34" y="334"/>
                    </a:cubicBezTo>
                    <a:cubicBezTo>
                      <a:pt x="34" y="334"/>
                      <a:pt x="34" y="334"/>
                      <a:pt x="34" y="334"/>
                    </a:cubicBezTo>
                    <a:cubicBezTo>
                      <a:pt x="34" y="334"/>
                      <a:pt x="34" y="335"/>
                      <a:pt x="34" y="335"/>
                    </a:cubicBezTo>
                    <a:cubicBezTo>
                      <a:pt x="34" y="335"/>
                      <a:pt x="34" y="335"/>
                      <a:pt x="34" y="335"/>
                    </a:cubicBezTo>
                    <a:cubicBezTo>
                      <a:pt x="33" y="335"/>
                      <a:pt x="33" y="335"/>
                      <a:pt x="33" y="335"/>
                    </a:cubicBezTo>
                    <a:cubicBezTo>
                      <a:pt x="33" y="335"/>
                      <a:pt x="33" y="335"/>
                      <a:pt x="33" y="335"/>
                    </a:cubicBezTo>
                    <a:cubicBezTo>
                      <a:pt x="33" y="335"/>
                      <a:pt x="33" y="335"/>
                      <a:pt x="32" y="335"/>
                    </a:cubicBezTo>
                    <a:cubicBezTo>
                      <a:pt x="32" y="335"/>
                      <a:pt x="32" y="335"/>
                      <a:pt x="32" y="334"/>
                    </a:cubicBezTo>
                    <a:cubicBezTo>
                      <a:pt x="32" y="334"/>
                      <a:pt x="32" y="334"/>
                      <a:pt x="32" y="334"/>
                    </a:cubicBezTo>
                    <a:cubicBezTo>
                      <a:pt x="32" y="334"/>
                      <a:pt x="31" y="334"/>
                      <a:pt x="31" y="334"/>
                    </a:cubicBezTo>
                    <a:cubicBezTo>
                      <a:pt x="31" y="334"/>
                      <a:pt x="31" y="334"/>
                      <a:pt x="31" y="334"/>
                    </a:cubicBezTo>
                    <a:cubicBezTo>
                      <a:pt x="31" y="334"/>
                      <a:pt x="31" y="334"/>
                      <a:pt x="30" y="334"/>
                    </a:cubicBezTo>
                    <a:cubicBezTo>
                      <a:pt x="30" y="334"/>
                      <a:pt x="30" y="334"/>
                      <a:pt x="30" y="334"/>
                    </a:cubicBezTo>
                    <a:cubicBezTo>
                      <a:pt x="30" y="334"/>
                      <a:pt x="30" y="334"/>
                      <a:pt x="30" y="334"/>
                    </a:cubicBezTo>
                    <a:cubicBezTo>
                      <a:pt x="29" y="334"/>
                      <a:pt x="29" y="334"/>
                      <a:pt x="29" y="334"/>
                    </a:cubicBezTo>
                    <a:cubicBezTo>
                      <a:pt x="29" y="335"/>
                      <a:pt x="29" y="335"/>
                      <a:pt x="29" y="334"/>
                    </a:cubicBezTo>
                    <a:cubicBezTo>
                      <a:pt x="28" y="334"/>
                      <a:pt x="28" y="334"/>
                      <a:pt x="28" y="334"/>
                    </a:cubicBezTo>
                    <a:cubicBezTo>
                      <a:pt x="28" y="334"/>
                      <a:pt x="28" y="334"/>
                      <a:pt x="28" y="334"/>
                    </a:cubicBezTo>
                    <a:cubicBezTo>
                      <a:pt x="28" y="334"/>
                      <a:pt x="28" y="334"/>
                      <a:pt x="28" y="334"/>
                    </a:cubicBezTo>
                    <a:cubicBezTo>
                      <a:pt x="28" y="335"/>
                      <a:pt x="28" y="335"/>
                      <a:pt x="29" y="335"/>
                    </a:cubicBezTo>
                    <a:cubicBezTo>
                      <a:pt x="29" y="335"/>
                      <a:pt x="29" y="335"/>
                      <a:pt x="29" y="335"/>
                    </a:cubicBezTo>
                    <a:cubicBezTo>
                      <a:pt x="29" y="335"/>
                      <a:pt x="29" y="336"/>
                      <a:pt x="28" y="336"/>
                    </a:cubicBezTo>
                    <a:cubicBezTo>
                      <a:pt x="28" y="336"/>
                      <a:pt x="28" y="336"/>
                      <a:pt x="28" y="336"/>
                    </a:cubicBezTo>
                    <a:cubicBezTo>
                      <a:pt x="28" y="336"/>
                      <a:pt x="28" y="336"/>
                      <a:pt x="28" y="336"/>
                    </a:cubicBezTo>
                    <a:cubicBezTo>
                      <a:pt x="28" y="335"/>
                      <a:pt x="27" y="335"/>
                      <a:pt x="27" y="335"/>
                    </a:cubicBezTo>
                    <a:cubicBezTo>
                      <a:pt x="27" y="335"/>
                      <a:pt x="26" y="335"/>
                      <a:pt x="26" y="335"/>
                    </a:cubicBezTo>
                    <a:cubicBezTo>
                      <a:pt x="26" y="335"/>
                      <a:pt x="26" y="335"/>
                      <a:pt x="26" y="336"/>
                    </a:cubicBezTo>
                    <a:cubicBezTo>
                      <a:pt x="26" y="336"/>
                      <a:pt x="27" y="336"/>
                      <a:pt x="27" y="336"/>
                    </a:cubicBezTo>
                    <a:cubicBezTo>
                      <a:pt x="27" y="336"/>
                      <a:pt x="27" y="336"/>
                      <a:pt x="27" y="336"/>
                    </a:cubicBezTo>
                    <a:cubicBezTo>
                      <a:pt x="27" y="336"/>
                      <a:pt x="27" y="336"/>
                      <a:pt x="27" y="336"/>
                    </a:cubicBezTo>
                    <a:cubicBezTo>
                      <a:pt x="27" y="336"/>
                      <a:pt x="27" y="337"/>
                      <a:pt x="27" y="337"/>
                    </a:cubicBezTo>
                    <a:cubicBezTo>
                      <a:pt x="27" y="337"/>
                      <a:pt x="27" y="337"/>
                      <a:pt x="27" y="337"/>
                    </a:cubicBezTo>
                    <a:cubicBezTo>
                      <a:pt x="27" y="337"/>
                      <a:pt x="27" y="337"/>
                      <a:pt x="28" y="337"/>
                    </a:cubicBezTo>
                    <a:cubicBezTo>
                      <a:pt x="28" y="337"/>
                      <a:pt x="28" y="336"/>
                      <a:pt x="29" y="336"/>
                    </a:cubicBezTo>
                    <a:cubicBezTo>
                      <a:pt x="29" y="336"/>
                      <a:pt x="29" y="337"/>
                      <a:pt x="29" y="337"/>
                    </a:cubicBezTo>
                    <a:cubicBezTo>
                      <a:pt x="29" y="337"/>
                      <a:pt x="29" y="337"/>
                      <a:pt x="29" y="337"/>
                    </a:cubicBezTo>
                    <a:cubicBezTo>
                      <a:pt x="29" y="337"/>
                      <a:pt x="30" y="337"/>
                      <a:pt x="30" y="337"/>
                    </a:cubicBezTo>
                    <a:cubicBezTo>
                      <a:pt x="30" y="337"/>
                      <a:pt x="30" y="337"/>
                      <a:pt x="30" y="337"/>
                    </a:cubicBezTo>
                    <a:cubicBezTo>
                      <a:pt x="30" y="337"/>
                      <a:pt x="30" y="337"/>
                      <a:pt x="30" y="337"/>
                    </a:cubicBezTo>
                    <a:cubicBezTo>
                      <a:pt x="30" y="337"/>
                      <a:pt x="30" y="337"/>
                      <a:pt x="30" y="337"/>
                    </a:cubicBezTo>
                    <a:cubicBezTo>
                      <a:pt x="30" y="338"/>
                      <a:pt x="31" y="337"/>
                      <a:pt x="31" y="337"/>
                    </a:cubicBezTo>
                    <a:cubicBezTo>
                      <a:pt x="31" y="337"/>
                      <a:pt x="31" y="336"/>
                      <a:pt x="31" y="336"/>
                    </a:cubicBezTo>
                    <a:cubicBezTo>
                      <a:pt x="31" y="336"/>
                      <a:pt x="32" y="336"/>
                      <a:pt x="32" y="336"/>
                    </a:cubicBezTo>
                    <a:cubicBezTo>
                      <a:pt x="32" y="336"/>
                      <a:pt x="32" y="336"/>
                      <a:pt x="32" y="336"/>
                    </a:cubicBezTo>
                    <a:cubicBezTo>
                      <a:pt x="32" y="337"/>
                      <a:pt x="32" y="337"/>
                      <a:pt x="32" y="337"/>
                    </a:cubicBezTo>
                    <a:cubicBezTo>
                      <a:pt x="32" y="337"/>
                      <a:pt x="32" y="337"/>
                      <a:pt x="32" y="337"/>
                    </a:cubicBezTo>
                    <a:cubicBezTo>
                      <a:pt x="32" y="337"/>
                      <a:pt x="32" y="337"/>
                      <a:pt x="32" y="337"/>
                    </a:cubicBezTo>
                    <a:cubicBezTo>
                      <a:pt x="32" y="337"/>
                      <a:pt x="32" y="337"/>
                      <a:pt x="32" y="337"/>
                    </a:cubicBezTo>
                    <a:cubicBezTo>
                      <a:pt x="33" y="337"/>
                      <a:pt x="33" y="337"/>
                      <a:pt x="34" y="337"/>
                    </a:cubicBezTo>
                    <a:cubicBezTo>
                      <a:pt x="34" y="337"/>
                      <a:pt x="33" y="338"/>
                      <a:pt x="33" y="338"/>
                    </a:cubicBezTo>
                    <a:cubicBezTo>
                      <a:pt x="33" y="338"/>
                      <a:pt x="33" y="338"/>
                      <a:pt x="33" y="338"/>
                    </a:cubicBezTo>
                    <a:cubicBezTo>
                      <a:pt x="33" y="338"/>
                      <a:pt x="34" y="338"/>
                      <a:pt x="34" y="338"/>
                    </a:cubicBezTo>
                    <a:cubicBezTo>
                      <a:pt x="34" y="338"/>
                      <a:pt x="34" y="338"/>
                      <a:pt x="34" y="338"/>
                    </a:cubicBezTo>
                    <a:cubicBezTo>
                      <a:pt x="34" y="338"/>
                      <a:pt x="34" y="338"/>
                      <a:pt x="34" y="338"/>
                    </a:cubicBezTo>
                    <a:cubicBezTo>
                      <a:pt x="34" y="338"/>
                      <a:pt x="35" y="338"/>
                      <a:pt x="34" y="338"/>
                    </a:cubicBezTo>
                    <a:cubicBezTo>
                      <a:pt x="34" y="338"/>
                      <a:pt x="34" y="338"/>
                      <a:pt x="34" y="338"/>
                    </a:cubicBezTo>
                    <a:cubicBezTo>
                      <a:pt x="34" y="338"/>
                      <a:pt x="34" y="338"/>
                      <a:pt x="35" y="338"/>
                    </a:cubicBezTo>
                    <a:cubicBezTo>
                      <a:pt x="35" y="338"/>
                      <a:pt x="35" y="339"/>
                      <a:pt x="35" y="339"/>
                    </a:cubicBezTo>
                    <a:cubicBezTo>
                      <a:pt x="35" y="339"/>
                      <a:pt x="35" y="339"/>
                      <a:pt x="35" y="339"/>
                    </a:cubicBezTo>
                    <a:cubicBezTo>
                      <a:pt x="35" y="339"/>
                      <a:pt x="35" y="339"/>
                      <a:pt x="35" y="339"/>
                    </a:cubicBezTo>
                    <a:cubicBezTo>
                      <a:pt x="35" y="339"/>
                      <a:pt x="35" y="340"/>
                      <a:pt x="36" y="340"/>
                    </a:cubicBezTo>
                    <a:cubicBezTo>
                      <a:pt x="36" y="340"/>
                      <a:pt x="36" y="340"/>
                      <a:pt x="36" y="340"/>
                    </a:cubicBezTo>
                    <a:cubicBezTo>
                      <a:pt x="36" y="340"/>
                      <a:pt x="36" y="340"/>
                      <a:pt x="37" y="340"/>
                    </a:cubicBezTo>
                    <a:cubicBezTo>
                      <a:pt x="37" y="340"/>
                      <a:pt x="37" y="340"/>
                      <a:pt x="37" y="340"/>
                    </a:cubicBezTo>
                    <a:cubicBezTo>
                      <a:pt x="37" y="340"/>
                      <a:pt x="38" y="340"/>
                      <a:pt x="38" y="340"/>
                    </a:cubicBezTo>
                    <a:cubicBezTo>
                      <a:pt x="38" y="340"/>
                      <a:pt x="38" y="340"/>
                      <a:pt x="38" y="340"/>
                    </a:cubicBezTo>
                    <a:cubicBezTo>
                      <a:pt x="38" y="340"/>
                      <a:pt x="38" y="339"/>
                      <a:pt x="38" y="340"/>
                    </a:cubicBezTo>
                    <a:cubicBezTo>
                      <a:pt x="38" y="340"/>
                      <a:pt x="38" y="340"/>
                      <a:pt x="38" y="340"/>
                    </a:cubicBezTo>
                    <a:cubicBezTo>
                      <a:pt x="39" y="340"/>
                      <a:pt x="39" y="340"/>
                      <a:pt x="40" y="340"/>
                    </a:cubicBezTo>
                    <a:cubicBezTo>
                      <a:pt x="40" y="340"/>
                      <a:pt x="40" y="340"/>
                      <a:pt x="40" y="340"/>
                    </a:cubicBezTo>
                    <a:cubicBezTo>
                      <a:pt x="40" y="340"/>
                      <a:pt x="40" y="340"/>
                      <a:pt x="40" y="339"/>
                    </a:cubicBezTo>
                    <a:cubicBezTo>
                      <a:pt x="40" y="339"/>
                      <a:pt x="41" y="338"/>
                      <a:pt x="41" y="338"/>
                    </a:cubicBezTo>
                    <a:cubicBezTo>
                      <a:pt x="41" y="338"/>
                      <a:pt x="41" y="338"/>
                      <a:pt x="41" y="338"/>
                    </a:cubicBezTo>
                    <a:cubicBezTo>
                      <a:pt x="41" y="338"/>
                      <a:pt x="41" y="339"/>
                      <a:pt x="41" y="339"/>
                    </a:cubicBezTo>
                    <a:cubicBezTo>
                      <a:pt x="41" y="339"/>
                      <a:pt x="42" y="339"/>
                      <a:pt x="42" y="339"/>
                    </a:cubicBezTo>
                    <a:cubicBezTo>
                      <a:pt x="43" y="339"/>
                      <a:pt x="43" y="339"/>
                      <a:pt x="43" y="339"/>
                    </a:cubicBezTo>
                    <a:cubicBezTo>
                      <a:pt x="43" y="339"/>
                      <a:pt x="44" y="340"/>
                      <a:pt x="44" y="340"/>
                    </a:cubicBezTo>
                    <a:cubicBezTo>
                      <a:pt x="44" y="340"/>
                      <a:pt x="45" y="340"/>
                      <a:pt x="45" y="340"/>
                    </a:cubicBezTo>
                    <a:cubicBezTo>
                      <a:pt x="45" y="340"/>
                      <a:pt x="47" y="341"/>
                      <a:pt x="47" y="341"/>
                    </a:cubicBezTo>
                    <a:cubicBezTo>
                      <a:pt x="47" y="341"/>
                      <a:pt x="49" y="341"/>
                      <a:pt x="49" y="341"/>
                    </a:cubicBezTo>
                    <a:cubicBezTo>
                      <a:pt x="49" y="341"/>
                      <a:pt x="50" y="340"/>
                      <a:pt x="50" y="340"/>
                    </a:cubicBezTo>
                    <a:cubicBezTo>
                      <a:pt x="50" y="340"/>
                      <a:pt x="49" y="340"/>
                      <a:pt x="49" y="340"/>
                    </a:cubicBezTo>
                    <a:cubicBezTo>
                      <a:pt x="49" y="340"/>
                      <a:pt x="50" y="340"/>
                      <a:pt x="50" y="340"/>
                    </a:cubicBezTo>
                    <a:cubicBezTo>
                      <a:pt x="50" y="340"/>
                      <a:pt x="50" y="340"/>
                      <a:pt x="50" y="340"/>
                    </a:cubicBezTo>
                    <a:cubicBezTo>
                      <a:pt x="50" y="340"/>
                      <a:pt x="50" y="340"/>
                      <a:pt x="50" y="340"/>
                    </a:cubicBezTo>
                    <a:cubicBezTo>
                      <a:pt x="50" y="313"/>
                      <a:pt x="50" y="313"/>
                      <a:pt x="50" y="313"/>
                    </a:cubicBezTo>
                    <a:cubicBezTo>
                      <a:pt x="50" y="313"/>
                      <a:pt x="50" y="313"/>
                      <a:pt x="50" y="313"/>
                    </a:cubicBezTo>
                    <a:close/>
                    <a:moveTo>
                      <a:pt x="58" y="344"/>
                    </a:moveTo>
                    <a:cubicBezTo>
                      <a:pt x="58" y="344"/>
                      <a:pt x="58" y="344"/>
                      <a:pt x="58" y="344"/>
                    </a:cubicBezTo>
                    <a:cubicBezTo>
                      <a:pt x="59" y="344"/>
                      <a:pt x="59" y="344"/>
                      <a:pt x="59" y="344"/>
                    </a:cubicBezTo>
                    <a:cubicBezTo>
                      <a:pt x="59" y="344"/>
                      <a:pt x="59" y="345"/>
                      <a:pt x="59" y="345"/>
                    </a:cubicBezTo>
                    <a:cubicBezTo>
                      <a:pt x="59" y="345"/>
                      <a:pt x="59" y="345"/>
                      <a:pt x="58" y="345"/>
                    </a:cubicBezTo>
                    <a:cubicBezTo>
                      <a:pt x="58" y="345"/>
                      <a:pt x="58" y="345"/>
                      <a:pt x="58" y="345"/>
                    </a:cubicBezTo>
                    <a:cubicBezTo>
                      <a:pt x="59" y="345"/>
                      <a:pt x="59" y="345"/>
                      <a:pt x="59" y="345"/>
                    </a:cubicBezTo>
                    <a:cubicBezTo>
                      <a:pt x="59" y="345"/>
                      <a:pt x="59" y="345"/>
                      <a:pt x="59" y="345"/>
                    </a:cubicBezTo>
                    <a:cubicBezTo>
                      <a:pt x="59" y="345"/>
                      <a:pt x="59" y="345"/>
                      <a:pt x="59" y="345"/>
                    </a:cubicBezTo>
                    <a:cubicBezTo>
                      <a:pt x="59" y="345"/>
                      <a:pt x="60" y="345"/>
                      <a:pt x="60" y="345"/>
                    </a:cubicBezTo>
                    <a:cubicBezTo>
                      <a:pt x="60" y="345"/>
                      <a:pt x="60" y="345"/>
                      <a:pt x="60" y="345"/>
                    </a:cubicBezTo>
                    <a:cubicBezTo>
                      <a:pt x="61" y="345"/>
                      <a:pt x="61" y="345"/>
                      <a:pt x="61" y="345"/>
                    </a:cubicBezTo>
                    <a:cubicBezTo>
                      <a:pt x="61" y="344"/>
                      <a:pt x="61" y="344"/>
                      <a:pt x="61" y="344"/>
                    </a:cubicBezTo>
                    <a:cubicBezTo>
                      <a:pt x="61" y="344"/>
                      <a:pt x="61" y="344"/>
                      <a:pt x="62" y="343"/>
                    </a:cubicBezTo>
                    <a:cubicBezTo>
                      <a:pt x="62" y="342"/>
                      <a:pt x="61" y="341"/>
                      <a:pt x="60" y="341"/>
                    </a:cubicBezTo>
                    <a:cubicBezTo>
                      <a:pt x="59" y="341"/>
                      <a:pt x="58" y="341"/>
                      <a:pt x="57" y="341"/>
                    </a:cubicBezTo>
                    <a:cubicBezTo>
                      <a:pt x="57" y="341"/>
                      <a:pt x="57" y="341"/>
                      <a:pt x="56" y="341"/>
                    </a:cubicBezTo>
                    <a:cubicBezTo>
                      <a:pt x="56" y="340"/>
                      <a:pt x="56" y="340"/>
                      <a:pt x="56" y="340"/>
                    </a:cubicBezTo>
                    <a:cubicBezTo>
                      <a:pt x="56" y="340"/>
                      <a:pt x="55" y="340"/>
                      <a:pt x="55" y="340"/>
                    </a:cubicBezTo>
                    <a:cubicBezTo>
                      <a:pt x="55" y="340"/>
                      <a:pt x="54" y="340"/>
                      <a:pt x="54" y="340"/>
                    </a:cubicBezTo>
                    <a:cubicBezTo>
                      <a:pt x="54" y="340"/>
                      <a:pt x="54" y="340"/>
                      <a:pt x="53" y="340"/>
                    </a:cubicBezTo>
                    <a:cubicBezTo>
                      <a:pt x="53" y="340"/>
                      <a:pt x="53" y="341"/>
                      <a:pt x="53" y="341"/>
                    </a:cubicBezTo>
                    <a:cubicBezTo>
                      <a:pt x="53" y="341"/>
                      <a:pt x="53" y="341"/>
                      <a:pt x="53" y="341"/>
                    </a:cubicBezTo>
                    <a:cubicBezTo>
                      <a:pt x="53" y="341"/>
                      <a:pt x="53" y="341"/>
                      <a:pt x="53" y="342"/>
                    </a:cubicBezTo>
                    <a:cubicBezTo>
                      <a:pt x="54" y="342"/>
                      <a:pt x="54" y="342"/>
                      <a:pt x="54" y="342"/>
                    </a:cubicBezTo>
                    <a:cubicBezTo>
                      <a:pt x="54" y="343"/>
                      <a:pt x="54" y="343"/>
                      <a:pt x="54" y="343"/>
                    </a:cubicBezTo>
                    <a:cubicBezTo>
                      <a:pt x="54" y="343"/>
                      <a:pt x="54" y="344"/>
                      <a:pt x="54" y="344"/>
                    </a:cubicBezTo>
                    <a:cubicBezTo>
                      <a:pt x="54" y="344"/>
                      <a:pt x="54" y="344"/>
                      <a:pt x="54" y="344"/>
                    </a:cubicBezTo>
                    <a:cubicBezTo>
                      <a:pt x="55" y="344"/>
                      <a:pt x="55" y="345"/>
                      <a:pt x="55" y="344"/>
                    </a:cubicBezTo>
                    <a:cubicBezTo>
                      <a:pt x="55" y="344"/>
                      <a:pt x="55" y="344"/>
                      <a:pt x="55" y="344"/>
                    </a:cubicBezTo>
                    <a:cubicBezTo>
                      <a:pt x="55" y="344"/>
                      <a:pt x="55" y="344"/>
                      <a:pt x="55" y="344"/>
                    </a:cubicBezTo>
                    <a:cubicBezTo>
                      <a:pt x="55" y="344"/>
                      <a:pt x="55" y="344"/>
                      <a:pt x="56" y="344"/>
                    </a:cubicBezTo>
                    <a:cubicBezTo>
                      <a:pt x="56" y="344"/>
                      <a:pt x="56" y="344"/>
                      <a:pt x="56" y="344"/>
                    </a:cubicBezTo>
                    <a:cubicBezTo>
                      <a:pt x="56" y="344"/>
                      <a:pt x="56" y="344"/>
                      <a:pt x="56" y="344"/>
                    </a:cubicBezTo>
                    <a:cubicBezTo>
                      <a:pt x="57" y="344"/>
                      <a:pt x="57" y="344"/>
                      <a:pt x="57" y="345"/>
                    </a:cubicBezTo>
                    <a:cubicBezTo>
                      <a:pt x="57" y="345"/>
                      <a:pt x="57" y="345"/>
                      <a:pt x="58" y="345"/>
                    </a:cubicBezTo>
                    <a:cubicBezTo>
                      <a:pt x="58" y="344"/>
                      <a:pt x="58" y="344"/>
                      <a:pt x="58" y="344"/>
                    </a:cubicBezTo>
                    <a:close/>
                    <a:moveTo>
                      <a:pt x="62" y="345"/>
                    </a:moveTo>
                    <a:cubicBezTo>
                      <a:pt x="62" y="345"/>
                      <a:pt x="62" y="345"/>
                      <a:pt x="62" y="345"/>
                    </a:cubicBezTo>
                    <a:cubicBezTo>
                      <a:pt x="62" y="345"/>
                      <a:pt x="62" y="345"/>
                      <a:pt x="62" y="346"/>
                    </a:cubicBezTo>
                    <a:cubicBezTo>
                      <a:pt x="62" y="346"/>
                      <a:pt x="62" y="346"/>
                      <a:pt x="62" y="346"/>
                    </a:cubicBezTo>
                    <a:cubicBezTo>
                      <a:pt x="62" y="346"/>
                      <a:pt x="62" y="346"/>
                      <a:pt x="62" y="346"/>
                    </a:cubicBezTo>
                    <a:cubicBezTo>
                      <a:pt x="62" y="346"/>
                      <a:pt x="62" y="346"/>
                      <a:pt x="63" y="346"/>
                    </a:cubicBezTo>
                    <a:cubicBezTo>
                      <a:pt x="63" y="346"/>
                      <a:pt x="63" y="346"/>
                      <a:pt x="63" y="346"/>
                    </a:cubicBezTo>
                    <a:cubicBezTo>
                      <a:pt x="63" y="346"/>
                      <a:pt x="63" y="346"/>
                      <a:pt x="63" y="346"/>
                    </a:cubicBezTo>
                    <a:cubicBezTo>
                      <a:pt x="63" y="345"/>
                      <a:pt x="63" y="345"/>
                      <a:pt x="63" y="344"/>
                    </a:cubicBezTo>
                    <a:cubicBezTo>
                      <a:pt x="63" y="344"/>
                      <a:pt x="63" y="344"/>
                      <a:pt x="63" y="344"/>
                    </a:cubicBezTo>
                    <a:cubicBezTo>
                      <a:pt x="63" y="344"/>
                      <a:pt x="63" y="344"/>
                      <a:pt x="63" y="344"/>
                    </a:cubicBezTo>
                    <a:cubicBezTo>
                      <a:pt x="62" y="344"/>
                      <a:pt x="62" y="344"/>
                      <a:pt x="62" y="344"/>
                    </a:cubicBezTo>
                    <a:cubicBezTo>
                      <a:pt x="62" y="344"/>
                      <a:pt x="62" y="344"/>
                      <a:pt x="62" y="344"/>
                    </a:cubicBezTo>
                    <a:cubicBezTo>
                      <a:pt x="62" y="344"/>
                      <a:pt x="62" y="344"/>
                      <a:pt x="62" y="345"/>
                    </a:cubicBezTo>
                    <a:cubicBezTo>
                      <a:pt x="62" y="345"/>
                      <a:pt x="62" y="345"/>
                      <a:pt x="62" y="345"/>
                    </a:cubicBezTo>
                    <a:close/>
                    <a:moveTo>
                      <a:pt x="65" y="344"/>
                    </a:moveTo>
                    <a:cubicBezTo>
                      <a:pt x="65" y="344"/>
                      <a:pt x="64" y="344"/>
                      <a:pt x="64" y="344"/>
                    </a:cubicBezTo>
                    <a:cubicBezTo>
                      <a:pt x="64" y="344"/>
                      <a:pt x="64" y="345"/>
                      <a:pt x="64" y="345"/>
                    </a:cubicBezTo>
                    <a:cubicBezTo>
                      <a:pt x="64" y="345"/>
                      <a:pt x="64" y="345"/>
                      <a:pt x="64" y="345"/>
                    </a:cubicBezTo>
                    <a:cubicBezTo>
                      <a:pt x="64" y="345"/>
                      <a:pt x="64" y="345"/>
                      <a:pt x="64" y="345"/>
                    </a:cubicBezTo>
                    <a:cubicBezTo>
                      <a:pt x="65" y="345"/>
                      <a:pt x="65" y="345"/>
                      <a:pt x="65" y="345"/>
                    </a:cubicBezTo>
                    <a:cubicBezTo>
                      <a:pt x="65" y="345"/>
                      <a:pt x="65" y="345"/>
                      <a:pt x="65" y="345"/>
                    </a:cubicBezTo>
                    <a:cubicBezTo>
                      <a:pt x="65" y="345"/>
                      <a:pt x="65" y="345"/>
                      <a:pt x="65" y="345"/>
                    </a:cubicBezTo>
                    <a:cubicBezTo>
                      <a:pt x="65" y="344"/>
                      <a:pt x="66" y="344"/>
                      <a:pt x="66" y="344"/>
                    </a:cubicBezTo>
                    <a:cubicBezTo>
                      <a:pt x="66" y="344"/>
                      <a:pt x="66" y="344"/>
                      <a:pt x="66" y="344"/>
                    </a:cubicBezTo>
                    <a:cubicBezTo>
                      <a:pt x="66" y="344"/>
                      <a:pt x="65" y="344"/>
                      <a:pt x="65" y="344"/>
                    </a:cubicBezTo>
                    <a:cubicBezTo>
                      <a:pt x="65" y="344"/>
                      <a:pt x="65" y="344"/>
                      <a:pt x="65" y="344"/>
                    </a:cubicBezTo>
                    <a:cubicBezTo>
                      <a:pt x="65" y="344"/>
                      <a:pt x="65" y="344"/>
                      <a:pt x="65" y="344"/>
                    </a:cubicBezTo>
                    <a:cubicBezTo>
                      <a:pt x="65" y="344"/>
                      <a:pt x="65" y="344"/>
                      <a:pt x="65" y="344"/>
                    </a:cubicBezTo>
                    <a:close/>
                    <a:moveTo>
                      <a:pt x="42" y="343"/>
                    </a:moveTo>
                    <a:cubicBezTo>
                      <a:pt x="41" y="343"/>
                      <a:pt x="41" y="343"/>
                      <a:pt x="41" y="343"/>
                    </a:cubicBezTo>
                    <a:cubicBezTo>
                      <a:pt x="41" y="343"/>
                      <a:pt x="41" y="343"/>
                      <a:pt x="41" y="343"/>
                    </a:cubicBezTo>
                    <a:cubicBezTo>
                      <a:pt x="41" y="343"/>
                      <a:pt x="41" y="343"/>
                      <a:pt x="40" y="344"/>
                    </a:cubicBezTo>
                    <a:cubicBezTo>
                      <a:pt x="40" y="344"/>
                      <a:pt x="40" y="344"/>
                      <a:pt x="40" y="344"/>
                    </a:cubicBezTo>
                    <a:cubicBezTo>
                      <a:pt x="40" y="344"/>
                      <a:pt x="41" y="344"/>
                      <a:pt x="41" y="344"/>
                    </a:cubicBezTo>
                    <a:cubicBezTo>
                      <a:pt x="41" y="344"/>
                      <a:pt x="41" y="344"/>
                      <a:pt x="41" y="344"/>
                    </a:cubicBezTo>
                    <a:cubicBezTo>
                      <a:pt x="41" y="344"/>
                      <a:pt x="41" y="344"/>
                      <a:pt x="41" y="344"/>
                    </a:cubicBezTo>
                    <a:cubicBezTo>
                      <a:pt x="41" y="345"/>
                      <a:pt x="41" y="345"/>
                      <a:pt x="41" y="345"/>
                    </a:cubicBezTo>
                    <a:cubicBezTo>
                      <a:pt x="41" y="345"/>
                      <a:pt x="41" y="345"/>
                      <a:pt x="41" y="345"/>
                    </a:cubicBezTo>
                    <a:cubicBezTo>
                      <a:pt x="42" y="345"/>
                      <a:pt x="42" y="345"/>
                      <a:pt x="42" y="345"/>
                    </a:cubicBezTo>
                    <a:cubicBezTo>
                      <a:pt x="42" y="345"/>
                      <a:pt x="42" y="345"/>
                      <a:pt x="43" y="345"/>
                    </a:cubicBezTo>
                    <a:cubicBezTo>
                      <a:pt x="43" y="345"/>
                      <a:pt x="43" y="345"/>
                      <a:pt x="43" y="345"/>
                    </a:cubicBezTo>
                    <a:cubicBezTo>
                      <a:pt x="43" y="345"/>
                      <a:pt x="43" y="345"/>
                      <a:pt x="43" y="345"/>
                    </a:cubicBezTo>
                    <a:cubicBezTo>
                      <a:pt x="43" y="345"/>
                      <a:pt x="42" y="346"/>
                      <a:pt x="42" y="346"/>
                    </a:cubicBezTo>
                    <a:cubicBezTo>
                      <a:pt x="43" y="346"/>
                      <a:pt x="43" y="346"/>
                      <a:pt x="43" y="346"/>
                    </a:cubicBezTo>
                    <a:cubicBezTo>
                      <a:pt x="43" y="346"/>
                      <a:pt x="43" y="346"/>
                      <a:pt x="44" y="347"/>
                    </a:cubicBezTo>
                    <a:cubicBezTo>
                      <a:pt x="44" y="347"/>
                      <a:pt x="44" y="347"/>
                      <a:pt x="44" y="347"/>
                    </a:cubicBezTo>
                    <a:cubicBezTo>
                      <a:pt x="44" y="347"/>
                      <a:pt x="44" y="346"/>
                      <a:pt x="44" y="346"/>
                    </a:cubicBezTo>
                    <a:cubicBezTo>
                      <a:pt x="44" y="346"/>
                      <a:pt x="44" y="347"/>
                      <a:pt x="45" y="347"/>
                    </a:cubicBezTo>
                    <a:cubicBezTo>
                      <a:pt x="45" y="347"/>
                      <a:pt x="45" y="347"/>
                      <a:pt x="45" y="348"/>
                    </a:cubicBezTo>
                    <a:cubicBezTo>
                      <a:pt x="45" y="348"/>
                      <a:pt x="46" y="348"/>
                      <a:pt x="46" y="348"/>
                    </a:cubicBezTo>
                    <a:cubicBezTo>
                      <a:pt x="46" y="348"/>
                      <a:pt x="46" y="348"/>
                      <a:pt x="46" y="348"/>
                    </a:cubicBezTo>
                    <a:cubicBezTo>
                      <a:pt x="46" y="348"/>
                      <a:pt x="46" y="348"/>
                      <a:pt x="46" y="348"/>
                    </a:cubicBezTo>
                    <a:cubicBezTo>
                      <a:pt x="46" y="348"/>
                      <a:pt x="47" y="348"/>
                      <a:pt x="47" y="348"/>
                    </a:cubicBezTo>
                    <a:cubicBezTo>
                      <a:pt x="47" y="348"/>
                      <a:pt x="47" y="347"/>
                      <a:pt x="47" y="347"/>
                    </a:cubicBezTo>
                    <a:cubicBezTo>
                      <a:pt x="47" y="347"/>
                      <a:pt x="47" y="347"/>
                      <a:pt x="47" y="347"/>
                    </a:cubicBezTo>
                    <a:cubicBezTo>
                      <a:pt x="47" y="347"/>
                      <a:pt x="46" y="347"/>
                      <a:pt x="46" y="347"/>
                    </a:cubicBezTo>
                    <a:cubicBezTo>
                      <a:pt x="46" y="347"/>
                      <a:pt x="46" y="347"/>
                      <a:pt x="46" y="346"/>
                    </a:cubicBezTo>
                    <a:cubicBezTo>
                      <a:pt x="46" y="346"/>
                      <a:pt x="46" y="346"/>
                      <a:pt x="46" y="346"/>
                    </a:cubicBezTo>
                    <a:cubicBezTo>
                      <a:pt x="46" y="346"/>
                      <a:pt x="45" y="345"/>
                      <a:pt x="45" y="345"/>
                    </a:cubicBezTo>
                    <a:cubicBezTo>
                      <a:pt x="46" y="345"/>
                      <a:pt x="46" y="345"/>
                      <a:pt x="46" y="345"/>
                    </a:cubicBezTo>
                    <a:cubicBezTo>
                      <a:pt x="46" y="345"/>
                      <a:pt x="46" y="345"/>
                      <a:pt x="46" y="344"/>
                    </a:cubicBezTo>
                    <a:cubicBezTo>
                      <a:pt x="46" y="344"/>
                      <a:pt x="46" y="344"/>
                      <a:pt x="46" y="344"/>
                    </a:cubicBezTo>
                    <a:cubicBezTo>
                      <a:pt x="46" y="344"/>
                      <a:pt x="46" y="344"/>
                      <a:pt x="46" y="344"/>
                    </a:cubicBezTo>
                    <a:cubicBezTo>
                      <a:pt x="46" y="345"/>
                      <a:pt x="47" y="345"/>
                      <a:pt x="47" y="345"/>
                    </a:cubicBezTo>
                    <a:cubicBezTo>
                      <a:pt x="47" y="345"/>
                      <a:pt x="47" y="345"/>
                      <a:pt x="47" y="345"/>
                    </a:cubicBezTo>
                    <a:cubicBezTo>
                      <a:pt x="48" y="345"/>
                      <a:pt x="48" y="345"/>
                      <a:pt x="48" y="345"/>
                    </a:cubicBezTo>
                    <a:cubicBezTo>
                      <a:pt x="48" y="345"/>
                      <a:pt x="48" y="345"/>
                      <a:pt x="48" y="345"/>
                    </a:cubicBezTo>
                    <a:cubicBezTo>
                      <a:pt x="48" y="345"/>
                      <a:pt x="48" y="345"/>
                      <a:pt x="48" y="346"/>
                    </a:cubicBezTo>
                    <a:cubicBezTo>
                      <a:pt x="48" y="345"/>
                      <a:pt x="48" y="345"/>
                      <a:pt x="48" y="345"/>
                    </a:cubicBezTo>
                    <a:cubicBezTo>
                      <a:pt x="49" y="345"/>
                      <a:pt x="49" y="346"/>
                      <a:pt x="49" y="346"/>
                    </a:cubicBezTo>
                    <a:cubicBezTo>
                      <a:pt x="49" y="346"/>
                      <a:pt x="48" y="346"/>
                      <a:pt x="48" y="346"/>
                    </a:cubicBezTo>
                    <a:cubicBezTo>
                      <a:pt x="48" y="346"/>
                      <a:pt x="49" y="347"/>
                      <a:pt x="48" y="347"/>
                    </a:cubicBezTo>
                    <a:cubicBezTo>
                      <a:pt x="48" y="347"/>
                      <a:pt x="48" y="347"/>
                      <a:pt x="48" y="347"/>
                    </a:cubicBezTo>
                    <a:cubicBezTo>
                      <a:pt x="48" y="347"/>
                      <a:pt x="48" y="347"/>
                      <a:pt x="48" y="347"/>
                    </a:cubicBezTo>
                    <a:cubicBezTo>
                      <a:pt x="49" y="347"/>
                      <a:pt x="49" y="347"/>
                      <a:pt x="49" y="348"/>
                    </a:cubicBezTo>
                    <a:cubicBezTo>
                      <a:pt x="49" y="348"/>
                      <a:pt x="49" y="348"/>
                      <a:pt x="49" y="348"/>
                    </a:cubicBezTo>
                    <a:cubicBezTo>
                      <a:pt x="50" y="348"/>
                      <a:pt x="50" y="348"/>
                      <a:pt x="50" y="348"/>
                    </a:cubicBezTo>
                    <a:cubicBezTo>
                      <a:pt x="50" y="347"/>
                      <a:pt x="49" y="347"/>
                      <a:pt x="50" y="347"/>
                    </a:cubicBezTo>
                    <a:cubicBezTo>
                      <a:pt x="50" y="347"/>
                      <a:pt x="50" y="347"/>
                      <a:pt x="50" y="347"/>
                    </a:cubicBezTo>
                    <a:cubicBezTo>
                      <a:pt x="50" y="347"/>
                      <a:pt x="50" y="347"/>
                      <a:pt x="50" y="348"/>
                    </a:cubicBezTo>
                    <a:cubicBezTo>
                      <a:pt x="50" y="348"/>
                      <a:pt x="51" y="348"/>
                      <a:pt x="51" y="348"/>
                    </a:cubicBezTo>
                    <a:cubicBezTo>
                      <a:pt x="51" y="348"/>
                      <a:pt x="50" y="347"/>
                      <a:pt x="50" y="347"/>
                    </a:cubicBezTo>
                    <a:cubicBezTo>
                      <a:pt x="51" y="347"/>
                      <a:pt x="52" y="348"/>
                      <a:pt x="53" y="348"/>
                    </a:cubicBezTo>
                    <a:cubicBezTo>
                      <a:pt x="53" y="348"/>
                      <a:pt x="53" y="348"/>
                      <a:pt x="53" y="349"/>
                    </a:cubicBezTo>
                    <a:cubicBezTo>
                      <a:pt x="53" y="349"/>
                      <a:pt x="53" y="349"/>
                      <a:pt x="53" y="349"/>
                    </a:cubicBezTo>
                    <a:cubicBezTo>
                      <a:pt x="53" y="349"/>
                      <a:pt x="54" y="349"/>
                      <a:pt x="54" y="350"/>
                    </a:cubicBezTo>
                    <a:cubicBezTo>
                      <a:pt x="54" y="350"/>
                      <a:pt x="54" y="350"/>
                      <a:pt x="54" y="350"/>
                    </a:cubicBezTo>
                    <a:cubicBezTo>
                      <a:pt x="55" y="350"/>
                      <a:pt x="55" y="350"/>
                      <a:pt x="55" y="350"/>
                    </a:cubicBezTo>
                    <a:cubicBezTo>
                      <a:pt x="55" y="350"/>
                      <a:pt x="55" y="349"/>
                      <a:pt x="55" y="349"/>
                    </a:cubicBezTo>
                    <a:cubicBezTo>
                      <a:pt x="55" y="349"/>
                      <a:pt x="55" y="349"/>
                      <a:pt x="55" y="349"/>
                    </a:cubicBezTo>
                    <a:cubicBezTo>
                      <a:pt x="55" y="349"/>
                      <a:pt x="55" y="349"/>
                      <a:pt x="55" y="349"/>
                    </a:cubicBezTo>
                    <a:cubicBezTo>
                      <a:pt x="55" y="349"/>
                      <a:pt x="55" y="348"/>
                      <a:pt x="55" y="348"/>
                    </a:cubicBezTo>
                    <a:cubicBezTo>
                      <a:pt x="54" y="348"/>
                      <a:pt x="55" y="348"/>
                      <a:pt x="54" y="347"/>
                    </a:cubicBezTo>
                    <a:cubicBezTo>
                      <a:pt x="54" y="347"/>
                      <a:pt x="54" y="347"/>
                      <a:pt x="54" y="347"/>
                    </a:cubicBezTo>
                    <a:cubicBezTo>
                      <a:pt x="54" y="347"/>
                      <a:pt x="54" y="347"/>
                      <a:pt x="54" y="347"/>
                    </a:cubicBezTo>
                    <a:cubicBezTo>
                      <a:pt x="54" y="346"/>
                      <a:pt x="53" y="347"/>
                      <a:pt x="53" y="346"/>
                    </a:cubicBezTo>
                    <a:cubicBezTo>
                      <a:pt x="53" y="346"/>
                      <a:pt x="53" y="346"/>
                      <a:pt x="53" y="346"/>
                    </a:cubicBezTo>
                    <a:cubicBezTo>
                      <a:pt x="53" y="346"/>
                      <a:pt x="52" y="346"/>
                      <a:pt x="52" y="346"/>
                    </a:cubicBezTo>
                    <a:cubicBezTo>
                      <a:pt x="52" y="346"/>
                      <a:pt x="51" y="346"/>
                      <a:pt x="51" y="346"/>
                    </a:cubicBezTo>
                    <a:cubicBezTo>
                      <a:pt x="51" y="346"/>
                      <a:pt x="51" y="345"/>
                      <a:pt x="51" y="345"/>
                    </a:cubicBezTo>
                    <a:cubicBezTo>
                      <a:pt x="52" y="345"/>
                      <a:pt x="53" y="345"/>
                      <a:pt x="53" y="345"/>
                    </a:cubicBezTo>
                    <a:cubicBezTo>
                      <a:pt x="53" y="345"/>
                      <a:pt x="53" y="344"/>
                      <a:pt x="52" y="344"/>
                    </a:cubicBezTo>
                    <a:cubicBezTo>
                      <a:pt x="52" y="344"/>
                      <a:pt x="52" y="344"/>
                      <a:pt x="51" y="344"/>
                    </a:cubicBezTo>
                    <a:cubicBezTo>
                      <a:pt x="50" y="344"/>
                      <a:pt x="49" y="344"/>
                      <a:pt x="48" y="343"/>
                    </a:cubicBezTo>
                    <a:cubicBezTo>
                      <a:pt x="48" y="343"/>
                      <a:pt x="48" y="343"/>
                      <a:pt x="48" y="342"/>
                    </a:cubicBezTo>
                    <a:cubicBezTo>
                      <a:pt x="48" y="342"/>
                      <a:pt x="48" y="342"/>
                      <a:pt x="48" y="342"/>
                    </a:cubicBezTo>
                    <a:cubicBezTo>
                      <a:pt x="48" y="342"/>
                      <a:pt x="49" y="342"/>
                      <a:pt x="49" y="342"/>
                    </a:cubicBezTo>
                    <a:cubicBezTo>
                      <a:pt x="49" y="343"/>
                      <a:pt x="49" y="343"/>
                      <a:pt x="49" y="343"/>
                    </a:cubicBezTo>
                    <a:cubicBezTo>
                      <a:pt x="50" y="343"/>
                      <a:pt x="50" y="343"/>
                      <a:pt x="51" y="343"/>
                    </a:cubicBezTo>
                    <a:cubicBezTo>
                      <a:pt x="51" y="343"/>
                      <a:pt x="51" y="343"/>
                      <a:pt x="51" y="343"/>
                    </a:cubicBezTo>
                    <a:cubicBezTo>
                      <a:pt x="51" y="343"/>
                      <a:pt x="51" y="343"/>
                      <a:pt x="51" y="343"/>
                    </a:cubicBezTo>
                    <a:cubicBezTo>
                      <a:pt x="52" y="343"/>
                      <a:pt x="51" y="343"/>
                      <a:pt x="51" y="342"/>
                    </a:cubicBezTo>
                    <a:cubicBezTo>
                      <a:pt x="52" y="342"/>
                      <a:pt x="52" y="342"/>
                      <a:pt x="52" y="342"/>
                    </a:cubicBezTo>
                    <a:cubicBezTo>
                      <a:pt x="52" y="342"/>
                      <a:pt x="53" y="342"/>
                      <a:pt x="53" y="342"/>
                    </a:cubicBezTo>
                    <a:cubicBezTo>
                      <a:pt x="53" y="342"/>
                      <a:pt x="53" y="342"/>
                      <a:pt x="53" y="342"/>
                    </a:cubicBezTo>
                    <a:cubicBezTo>
                      <a:pt x="52" y="341"/>
                      <a:pt x="52" y="341"/>
                      <a:pt x="52" y="341"/>
                    </a:cubicBezTo>
                    <a:cubicBezTo>
                      <a:pt x="52" y="341"/>
                      <a:pt x="51" y="341"/>
                      <a:pt x="50" y="341"/>
                    </a:cubicBezTo>
                    <a:cubicBezTo>
                      <a:pt x="50" y="341"/>
                      <a:pt x="49" y="341"/>
                      <a:pt x="49" y="341"/>
                    </a:cubicBezTo>
                    <a:cubicBezTo>
                      <a:pt x="48" y="341"/>
                      <a:pt x="48" y="341"/>
                      <a:pt x="47" y="341"/>
                    </a:cubicBezTo>
                    <a:cubicBezTo>
                      <a:pt x="47" y="342"/>
                      <a:pt x="46" y="342"/>
                      <a:pt x="46" y="342"/>
                    </a:cubicBezTo>
                    <a:cubicBezTo>
                      <a:pt x="46" y="342"/>
                      <a:pt x="45" y="342"/>
                      <a:pt x="45" y="342"/>
                    </a:cubicBezTo>
                    <a:cubicBezTo>
                      <a:pt x="45" y="342"/>
                      <a:pt x="45" y="342"/>
                      <a:pt x="45" y="342"/>
                    </a:cubicBezTo>
                    <a:cubicBezTo>
                      <a:pt x="45" y="342"/>
                      <a:pt x="45" y="342"/>
                      <a:pt x="44" y="342"/>
                    </a:cubicBezTo>
                    <a:cubicBezTo>
                      <a:pt x="45" y="342"/>
                      <a:pt x="46" y="341"/>
                      <a:pt x="46" y="341"/>
                    </a:cubicBezTo>
                    <a:cubicBezTo>
                      <a:pt x="46" y="341"/>
                      <a:pt x="46" y="341"/>
                      <a:pt x="46" y="341"/>
                    </a:cubicBezTo>
                    <a:cubicBezTo>
                      <a:pt x="44" y="340"/>
                      <a:pt x="43" y="340"/>
                      <a:pt x="42" y="340"/>
                    </a:cubicBezTo>
                    <a:cubicBezTo>
                      <a:pt x="42" y="340"/>
                      <a:pt x="41" y="340"/>
                      <a:pt x="41" y="341"/>
                    </a:cubicBezTo>
                    <a:cubicBezTo>
                      <a:pt x="41" y="341"/>
                      <a:pt x="41" y="341"/>
                      <a:pt x="41" y="341"/>
                    </a:cubicBezTo>
                    <a:cubicBezTo>
                      <a:pt x="41" y="341"/>
                      <a:pt x="41" y="341"/>
                      <a:pt x="41" y="342"/>
                    </a:cubicBezTo>
                    <a:cubicBezTo>
                      <a:pt x="41" y="342"/>
                      <a:pt x="41" y="342"/>
                      <a:pt x="42" y="342"/>
                    </a:cubicBezTo>
                    <a:cubicBezTo>
                      <a:pt x="42" y="342"/>
                      <a:pt x="42" y="342"/>
                      <a:pt x="42" y="342"/>
                    </a:cubicBezTo>
                    <a:cubicBezTo>
                      <a:pt x="43" y="342"/>
                      <a:pt x="43" y="342"/>
                      <a:pt x="43" y="342"/>
                    </a:cubicBezTo>
                    <a:cubicBezTo>
                      <a:pt x="43" y="342"/>
                      <a:pt x="44" y="342"/>
                      <a:pt x="44" y="342"/>
                    </a:cubicBezTo>
                    <a:cubicBezTo>
                      <a:pt x="44" y="342"/>
                      <a:pt x="44" y="342"/>
                      <a:pt x="44" y="342"/>
                    </a:cubicBezTo>
                    <a:cubicBezTo>
                      <a:pt x="43" y="343"/>
                      <a:pt x="42" y="342"/>
                      <a:pt x="42" y="343"/>
                    </a:cubicBezTo>
                    <a:close/>
                    <a:moveTo>
                      <a:pt x="32" y="329"/>
                    </a:moveTo>
                    <a:cubicBezTo>
                      <a:pt x="31" y="329"/>
                      <a:pt x="31" y="329"/>
                      <a:pt x="31" y="329"/>
                    </a:cubicBezTo>
                    <a:cubicBezTo>
                      <a:pt x="31" y="329"/>
                      <a:pt x="31" y="329"/>
                      <a:pt x="31" y="329"/>
                    </a:cubicBezTo>
                    <a:cubicBezTo>
                      <a:pt x="31" y="329"/>
                      <a:pt x="31" y="329"/>
                      <a:pt x="31" y="329"/>
                    </a:cubicBezTo>
                    <a:cubicBezTo>
                      <a:pt x="31" y="329"/>
                      <a:pt x="31" y="329"/>
                      <a:pt x="31" y="329"/>
                    </a:cubicBezTo>
                    <a:cubicBezTo>
                      <a:pt x="31" y="329"/>
                      <a:pt x="31" y="329"/>
                      <a:pt x="31" y="329"/>
                    </a:cubicBezTo>
                    <a:cubicBezTo>
                      <a:pt x="30" y="329"/>
                      <a:pt x="30" y="329"/>
                      <a:pt x="30" y="329"/>
                    </a:cubicBezTo>
                    <a:cubicBezTo>
                      <a:pt x="30" y="329"/>
                      <a:pt x="30" y="329"/>
                      <a:pt x="29" y="329"/>
                    </a:cubicBezTo>
                    <a:cubicBezTo>
                      <a:pt x="29" y="329"/>
                      <a:pt x="29" y="329"/>
                      <a:pt x="29" y="329"/>
                    </a:cubicBezTo>
                    <a:cubicBezTo>
                      <a:pt x="29" y="329"/>
                      <a:pt x="29" y="329"/>
                      <a:pt x="29" y="329"/>
                    </a:cubicBezTo>
                    <a:cubicBezTo>
                      <a:pt x="29" y="329"/>
                      <a:pt x="29" y="330"/>
                      <a:pt x="29" y="330"/>
                    </a:cubicBezTo>
                    <a:cubicBezTo>
                      <a:pt x="29" y="330"/>
                      <a:pt x="29" y="330"/>
                      <a:pt x="29" y="330"/>
                    </a:cubicBezTo>
                    <a:cubicBezTo>
                      <a:pt x="29" y="330"/>
                      <a:pt x="29" y="330"/>
                      <a:pt x="29" y="330"/>
                    </a:cubicBezTo>
                    <a:cubicBezTo>
                      <a:pt x="29" y="330"/>
                      <a:pt x="29" y="330"/>
                      <a:pt x="29" y="329"/>
                    </a:cubicBezTo>
                    <a:cubicBezTo>
                      <a:pt x="29" y="329"/>
                      <a:pt x="29" y="329"/>
                      <a:pt x="29" y="329"/>
                    </a:cubicBezTo>
                    <a:cubicBezTo>
                      <a:pt x="29" y="329"/>
                      <a:pt x="29" y="329"/>
                      <a:pt x="29" y="329"/>
                    </a:cubicBezTo>
                    <a:cubicBezTo>
                      <a:pt x="29" y="329"/>
                      <a:pt x="29" y="328"/>
                      <a:pt x="29" y="328"/>
                    </a:cubicBezTo>
                    <a:cubicBezTo>
                      <a:pt x="29" y="328"/>
                      <a:pt x="29" y="328"/>
                      <a:pt x="28" y="328"/>
                    </a:cubicBezTo>
                    <a:cubicBezTo>
                      <a:pt x="28" y="328"/>
                      <a:pt x="28" y="328"/>
                      <a:pt x="28" y="328"/>
                    </a:cubicBezTo>
                    <a:cubicBezTo>
                      <a:pt x="28" y="328"/>
                      <a:pt x="28" y="328"/>
                      <a:pt x="28" y="328"/>
                    </a:cubicBezTo>
                    <a:cubicBezTo>
                      <a:pt x="28" y="328"/>
                      <a:pt x="28" y="328"/>
                      <a:pt x="28" y="329"/>
                    </a:cubicBezTo>
                    <a:cubicBezTo>
                      <a:pt x="28" y="329"/>
                      <a:pt x="28" y="329"/>
                      <a:pt x="28" y="329"/>
                    </a:cubicBezTo>
                    <a:cubicBezTo>
                      <a:pt x="28" y="328"/>
                      <a:pt x="28" y="328"/>
                      <a:pt x="28" y="328"/>
                    </a:cubicBezTo>
                    <a:cubicBezTo>
                      <a:pt x="28" y="328"/>
                      <a:pt x="28" y="328"/>
                      <a:pt x="28" y="328"/>
                    </a:cubicBezTo>
                    <a:cubicBezTo>
                      <a:pt x="27" y="328"/>
                      <a:pt x="27" y="328"/>
                      <a:pt x="27" y="328"/>
                    </a:cubicBezTo>
                    <a:cubicBezTo>
                      <a:pt x="27" y="328"/>
                      <a:pt x="27" y="328"/>
                      <a:pt x="27" y="328"/>
                    </a:cubicBezTo>
                    <a:cubicBezTo>
                      <a:pt x="26" y="328"/>
                      <a:pt x="26" y="328"/>
                      <a:pt x="26" y="328"/>
                    </a:cubicBezTo>
                    <a:cubicBezTo>
                      <a:pt x="26" y="328"/>
                      <a:pt x="26" y="329"/>
                      <a:pt x="26" y="328"/>
                    </a:cubicBezTo>
                    <a:cubicBezTo>
                      <a:pt x="26" y="328"/>
                      <a:pt x="26" y="328"/>
                      <a:pt x="26" y="328"/>
                    </a:cubicBezTo>
                    <a:cubicBezTo>
                      <a:pt x="26" y="328"/>
                      <a:pt x="26" y="328"/>
                      <a:pt x="26" y="328"/>
                    </a:cubicBezTo>
                    <a:cubicBezTo>
                      <a:pt x="26" y="328"/>
                      <a:pt x="26" y="328"/>
                      <a:pt x="26" y="328"/>
                    </a:cubicBezTo>
                    <a:cubicBezTo>
                      <a:pt x="26" y="328"/>
                      <a:pt x="26" y="327"/>
                      <a:pt x="26" y="327"/>
                    </a:cubicBezTo>
                    <a:cubicBezTo>
                      <a:pt x="26" y="327"/>
                      <a:pt x="26" y="327"/>
                      <a:pt x="26" y="327"/>
                    </a:cubicBezTo>
                    <a:cubicBezTo>
                      <a:pt x="25" y="328"/>
                      <a:pt x="25" y="328"/>
                      <a:pt x="25" y="328"/>
                    </a:cubicBezTo>
                    <a:cubicBezTo>
                      <a:pt x="25" y="328"/>
                      <a:pt x="25" y="328"/>
                      <a:pt x="26" y="328"/>
                    </a:cubicBezTo>
                    <a:cubicBezTo>
                      <a:pt x="26" y="328"/>
                      <a:pt x="25" y="328"/>
                      <a:pt x="25" y="328"/>
                    </a:cubicBezTo>
                    <a:cubicBezTo>
                      <a:pt x="25" y="328"/>
                      <a:pt x="25" y="328"/>
                      <a:pt x="25" y="328"/>
                    </a:cubicBezTo>
                    <a:cubicBezTo>
                      <a:pt x="25" y="328"/>
                      <a:pt x="25" y="329"/>
                      <a:pt x="25" y="329"/>
                    </a:cubicBezTo>
                    <a:cubicBezTo>
                      <a:pt x="25" y="329"/>
                      <a:pt x="25" y="329"/>
                      <a:pt x="25" y="329"/>
                    </a:cubicBezTo>
                    <a:cubicBezTo>
                      <a:pt x="25" y="330"/>
                      <a:pt x="25" y="330"/>
                      <a:pt x="25" y="330"/>
                    </a:cubicBezTo>
                    <a:cubicBezTo>
                      <a:pt x="25" y="330"/>
                      <a:pt x="25" y="330"/>
                      <a:pt x="25" y="330"/>
                    </a:cubicBezTo>
                    <a:cubicBezTo>
                      <a:pt x="26" y="330"/>
                      <a:pt x="26" y="330"/>
                      <a:pt x="26" y="330"/>
                    </a:cubicBezTo>
                    <a:cubicBezTo>
                      <a:pt x="26" y="330"/>
                      <a:pt x="26" y="330"/>
                      <a:pt x="26" y="331"/>
                    </a:cubicBezTo>
                    <a:cubicBezTo>
                      <a:pt x="26" y="331"/>
                      <a:pt x="26" y="331"/>
                      <a:pt x="26" y="331"/>
                    </a:cubicBezTo>
                    <a:cubicBezTo>
                      <a:pt x="25" y="331"/>
                      <a:pt x="26" y="331"/>
                      <a:pt x="26" y="331"/>
                    </a:cubicBezTo>
                    <a:cubicBezTo>
                      <a:pt x="26" y="331"/>
                      <a:pt x="26" y="332"/>
                      <a:pt x="27" y="332"/>
                    </a:cubicBezTo>
                    <a:cubicBezTo>
                      <a:pt x="27" y="332"/>
                      <a:pt x="27" y="332"/>
                      <a:pt x="27" y="332"/>
                    </a:cubicBezTo>
                    <a:cubicBezTo>
                      <a:pt x="27" y="332"/>
                      <a:pt x="27" y="332"/>
                      <a:pt x="27" y="332"/>
                    </a:cubicBezTo>
                    <a:cubicBezTo>
                      <a:pt x="27" y="332"/>
                      <a:pt x="27" y="333"/>
                      <a:pt x="27" y="333"/>
                    </a:cubicBezTo>
                    <a:cubicBezTo>
                      <a:pt x="27" y="333"/>
                      <a:pt x="27" y="333"/>
                      <a:pt x="27" y="333"/>
                    </a:cubicBezTo>
                    <a:cubicBezTo>
                      <a:pt x="27" y="333"/>
                      <a:pt x="27" y="333"/>
                      <a:pt x="27" y="333"/>
                    </a:cubicBezTo>
                    <a:cubicBezTo>
                      <a:pt x="27" y="333"/>
                      <a:pt x="28" y="333"/>
                      <a:pt x="28" y="333"/>
                    </a:cubicBezTo>
                    <a:cubicBezTo>
                      <a:pt x="28" y="333"/>
                      <a:pt x="28" y="333"/>
                      <a:pt x="28" y="333"/>
                    </a:cubicBezTo>
                    <a:cubicBezTo>
                      <a:pt x="28" y="333"/>
                      <a:pt x="28" y="333"/>
                      <a:pt x="28" y="333"/>
                    </a:cubicBezTo>
                    <a:cubicBezTo>
                      <a:pt x="28" y="333"/>
                      <a:pt x="28" y="332"/>
                      <a:pt x="28" y="332"/>
                    </a:cubicBezTo>
                    <a:cubicBezTo>
                      <a:pt x="28" y="332"/>
                      <a:pt x="28" y="332"/>
                      <a:pt x="28" y="332"/>
                    </a:cubicBezTo>
                    <a:cubicBezTo>
                      <a:pt x="28" y="332"/>
                      <a:pt x="28" y="331"/>
                      <a:pt x="27" y="331"/>
                    </a:cubicBezTo>
                    <a:cubicBezTo>
                      <a:pt x="27" y="331"/>
                      <a:pt x="27" y="331"/>
                      <a:pt x="27" y="331"/>
                    </a:cubicBezTo>
                    <a:cubicBezTo>
                      <a:pt x="27" y="330"/>
                      <a:pt x="27" y="330"/>
                      <a:pt x="27" y="330"/>
                    </a:cubicBezTo>
                    <a:cubicBezTo>
                      <a:pt x="27" y="330"/>
                      <a:pt x="28" y="330"/>
                      <a:pt x="28" y="330"/>
                    </a:cubicBezTo>
                    <a:cubicBezTo>
                      <a:pt x="28" y="330"/>
                      <a:pt x="28" y="330"/>
                      <a:pt x="28" y="331"/>
                    </a:cubicBezTo>
                    <a:cubicBezTo>
                      <a:pt x="28" y="331"/>
                      <a:pt x="28" y="331"/>
                      <a:pt x="28" y="331"/>
                    </a:cubicBezTo>
                    <a:cubicBezTo>
                      <a:pt x="28" y="331"/>
                      <a:pt x="28" y="331"/>
                      <a:pt x="29" y="331"/>
                    </a:cubicBezTo>
                    <a:cubicBezTo>
                      <a:pt x="29" y="331"/>
                      <a:pt x="29" y="331"/>
                      <a:pt x="29" y="331"/>
                    </a:cubicBezTo>
                    <a:cubicBezTo>
                      <a:pt x="29" y="331"/>
                      <a:pt x="29" y="332"/>
                      <a:pt x="29" y="332"/>
                    </a:cubicBezTo>
                    <a:cubicBezTo>
                      <a:pt x="29" y="332"/>
                      <a:pt x="30" y="332"/>
                      <a:pt x="30" y="332"/>
                    </a:cubicBezTo>
                    <a:cubicBezTo>
                      <a:pt x="30" y="332"/>
                      <a:pt x="30" y="333"/>
                      <a:pt x="30" y="333"/>
                    </a:cubicBezTo>
                    <a:cubicBezTo>
                      <a:pt x="30" y="333"/>
                      <a:pt x="30" y="333"/>
                      <a:pt x="30" y="333"/>
                    </a:cubicBezTo>
                    <a:cubicBezTo>
                      <a:pt x="30" y="333"/>
                      <a:pt x="30" y="333"/>
                      <a:pt x="30" y="333"/>
                    </a:cubicBezTo>
                    <a:cubicBezTo>
                      <a:pt x="30" y="333"/>
                      <a:pt x="30" y="333"/>
                      <a:pt x="30" y="333"/>
                    </a:cubicBezTo>
                    <a:cubicBezTo>
                      <a:pt x="31" y="333"/>
                      <a:pt x="31" y="333"/>
                      <a:pt x="31" y="333"/>
                    </a:cubicBezTo>
                    <a:cubicBezTo>
                      <a:pt x="31" y="333"/>
                      <a:pt x="31" y="333"/>
                      <a:pt x="31" y="333"/>
                    </a:cubicBezTo>
                    <a:cubicBezTo>
                      <a:pt x="31" y="333"/>
                      <a:pt x="31" y="333"/>
                      <a:pt x="31" y="332"/>
                    </a:cubicBezTo>
                    <a:cubicBezTo>
                      <a:pt x="31" y="332"/>
                      <a:pt x="31" y="332"/>
                      <a:pt x="31" y="332"/>
                    </a:cubicBezTo>
                    <a:cubicBezTo>
                      <a:pt x="32" y="332"/>
                      <a:pt x="32" y="332"/>
                      <a:pt x="32" y="332"/>
                    </a:cubicBezTo>
                    <a:cubicBezTo>
                      <a:pt x="32" y="332"/>
                      <a:pt x="32" y="333"/>
                      <a:pt x="32" y="333"/>
                    </a:cubicBezTo>
                    <a:cubicBezTo>
                      <a:pt x="32" y="333"/>
                      <a:pt x="31" y="333"/>
                      <a:pt x="31" y="333"/>
                    </a:cubicBezTo>
                    <a:cubicBezTo>
                      <a:pt x="31" y="333"/>
                      <a:pt x="31" y="333"/>
                      <a:pt x="31" y="333"/>
                    </a:cubicBezTo>
                    <a:cubicBezTo>
                      <a:pt x="31" y="333"/>
                      <a:pt x="31" y="333"/>
                      <a:pt x="31" y="333"/>
                    </a:cubicBezTo>
                    <a:cubicBezTo>
                      <a:pt x="32" y="333"/>
                      <a:pt x="32" y="333"/>
                      <a:pt x="32" y="334"/>
                    </a:cubicBezTo>
                    <a:cubicBezTo>
                      <a:pt x="32" y="334"/>
                      <a:pt x="32" y="334"/>
                      <a:pt x="33" y="334"/>
                    </a:cubicBezTo>
                    <a:cubicBezTo>
                      <a:pt x="33" y="334"/>
                      <a:pt x="33" y="334"/>
                      <a:pt x="33" y="334"/>
                    </a:cubicBezTo>
                    <a:cubicBezTo>
                      <a:pt x="33" y="334"/>
                      <a:pt x="33" y="334"/>
                      <a:pt x="33" y="334"/>
                    </a:cubicBezTo>
                    <a:cubicBezTo>
                      <a:pt x="33" y="333"/>
                      <a:pt x="33" y="333"/>
                      <a:pt x="34" y="333"/>
                    </a:cubicBezTo>
                    <a:cubicBezTo>
                      <a:pt x="34" y="333"/>
                      <a:pt x="34" y="333"/>
                      <a:pt x="34" y="332"/>
                    </a:cubicBezTo>
                    <a:cubicBezTo>
                      <a:pt x="34" y="332"/>
                      <a:pt x="34" y="332"/>
                      <a:pt x="34" y="332"/>
                    </a:cubicBezTo>
                    <a:cubicBezTo>
                      <a:pt x="34" y="332"/>
                      <a:pt x="34" y="331"/>
                      <a:pt x="34" y="331"/>
                    </a:cubicBezTo>
                    <a:cubicBezTo>
                      <a:pt x="34" y="331"/>
                      <a:pt x="34" y="331"/>
                      <a:pt x="34" y="331"/>
                    </a:cubicBezTo>
                    <a:cubicBezTo>
                      <a:pt x="33" y="331"/>
                      <a:pt x="33" y="331"/>
                      <a:pt x="33" y="330"/>
                    </a:cubicBezTo>
                    <a:cubicBezTo>
                      <a:pt x="33" y="330"/>
                      <a:pt x="33" y="331"/>
                      <a:pt x="33" y="331"/>
                    </a:cubicBezTo>
                    <a:cubicBezTo>
                      <a:pt x="33" y="331"/>
                      <a:pt x="33" y="331"/>
                      <a:pt x="33" y="331"/>
                    </a:cubicBezTo>
                    <a:cubicBezTo>
                      <a:pt x="32" y="331"/>
                      <a:pt x="32" y="331"/>
                      <a:pt x="32" y="331"/>
                    </a:cubicBezTo>
                    <a:cubicBezTo>
                      <a:pt x="32" y="331"/>
                      <a:pt x="32" y="331"/>
                      <a:pt x="32" y="331"/>
                    </a:cubicBezTo>
                    <a:cubicBezTo>
                      <a:pt x="32" y="331"/>
                      <a:pt x="32" y="330"/>
                      <a:pt x="32" y="330"/>
                    </a:cubicBezTo>
                    <a:cubicBezTo>
                      <a:pt x="32" y="330"/>
                      <a:pt x="32" y="330"/>
                      <a:pt x="32" y="330"/>
                    </a:cubicBezTo>
                    <a:cubicBezTo>
                      <a:pt x="32" y="329"/>
                      <a:pt x="32" y="329"/>
                      <a:pt x="32" y="329"/>
                    </a:cubicBezTo>
                    <a:cubicBezTo>
                      <a:pt x="32" y="329"/>
                      <a:pt x="32" y="329"/>
                      <a:pt x="32" y="329"/>
                    </a:cubicBezTo>
                    <a:close/>
                    <a:moveTo>
                      <a:pt x="25" y="331"/>
                    </a:moveTo>
                    <a:cubicBezTo>
                      <a:pt x="25" y="331"/>
                      <a:pt x="24" y="331"/>
                      <a:pt x="24" y="331"/>
                    </a:cubicBezTo>
                    <a:cubicBezTo>
                      <a:pt x="24" y="331"/>
                      <a:pt x="24" y="331"/>
                      <a:pt x="24" y="331"/>
                    </a:cubicBezTo>
                    <a:cubicBezTo>
                      <a:pt x="24" y="331"/>
                      <a:pt x="24" y="331"/>
                      <a:pt x="24" y="331"/>
                    </a:cubicBezTo>
                    <a:cubicBezTo>
                      <a:pt x="24" y="331"/>
                      <a:pt x="24" y="331"/>
                      <a:pt x="24" y="331"/>
                    </a:cubicBezTo>
                    <a:cubicBezTo>
                      <a:pt x="23" y="332"/>
                      <a:pt x="23" y="332"/>
                      <a:pt x="23" y="332"/>
                    </a:cubicBezTo>
                    <a:cubicBezTo>
                      <a:pt x="23" y="332"/>
                      <a:pt x="23" y="332"/>
                      <a:pt x="23" y="332"/>
                    </a:cubicBezTo>
                    <a:cubicBezTo>
                      <a:pt x="23" y="332"/>
                      <a:pt x="23" y="332"/>
                      <a:pt x="23" y="332"/>
                    </a:cubicBezTo>
                    <a:cubicBezTo>
                      <a:pt x="23" y="332"/>
                      <a:pt x="24" y="332"/>
                      <a:pt x="24" y="332"/>
                    </a:cubicBezTo>
                    <a:cubicBezTo>
                      <a:pt x="24" y="332"/>
                      <a:pt x="24" y="332"/>
                      <a:pt x="24" y="332"/>
                    </a:cubicBezTo>
                    <a:cubicBezTo>
                      <a:pt x="24" y="332"/>
                      <a:pt x="24" y="332"/>
                      <a:pt x="24" y="332"/>
                    </a:cubicBezTo>
                    <a:cubicBezTo>
                      <a:pt x="25" y="332"/>
                      <a:pt x="25" y="332"/>
                      <a:pt x="25" y="331"/>
                    </a:cubicBezTo>
                    <a:cubicBezTo>
                      <a:pt x="25" y="331"/>
                      <a:pt x="25" y="331"/>
                      <a:pt x="25" y="331"/>
                    </a:cubicBezTo>
                    <a:cubicBezTo>
                      <a:pt x="25" y="331"/>
                      <a:pt x="25" y="331"/>
                      <a:pt x="25" y="331"/>
                    </a:cubicBezTo>
                    <a:close/>
                    <a:moveTo>
                      <a:pt x="24" y="334"/>
                    </a:moveTo>
                    <a:cubicBezTo>
                      <a:pt x="24" y="334"/>
                      <a:pt x="24" y="334"/>
                      <a:pt x="24" y="334"/>
                    </a:cubicBezTo>
                    <a:cubicBezTo>
                      <a:pt x="24" y="334"/>
                      <a:pt x="24" y="334"/>
                      <a:pt x="24" y="334"/>
                    </a:cubicBezTo>
                    <a:cubicBezTo>
                      <a:pt x="24" y="334"/>
                      <a:pt x="24" y="334"/>
                      <a:pt x="24" y="334"/>
                    </a:cubicBezTo>
                    <a:cubicBezTo>
                      <a:pt x="24" y="334"/>
                      <a:pt x="24" y="334"/>
                      <a:pt x="24" y="333"/>
                    </a:cubicBezTo>
                    <a:cubicBezTo>
                      <a:pt x="25" y="333"/>
                      <a:pt x="25" y="333"/>
                      <a:pt x="25" y="333"/>
                    </a:cubicBezTo>
                    <a:cubicBezTo>
                      <a:pt x="25" y="333"/>
                      <a:pt x="25" y="333"/>
                      <a:pt x="24" y="333"/>
                    </a:cubicBezTo>
                    <a:cubicBezTo>
                      <a:pt x="24" y="333"/>
                      <a:pt x="24" y="333"/>
                      <a:pt x="24" y="333"/>
                    </a:cubicBezTo>
                    <a:cubicBezTo>
                      <a:pt x="24" y="333"/>
                      <a:pt x="24" y="333"/>
                      <a:pt x="23" y="334"/>
                    </a:cubicBezTo>
                    <a:cubicBezTo>
                      <a:pt x="23" y="334"/>
                      <a:pt x="23" y="334"/>
                      <a:pt x="23" y="334"/>
                    </a:cubicBezTo>
                    <a:cubicBezTo>
                      <a:pt x="23" y="334"/>
                      <a:pt x="23" y="334"/>
                      <a:pt x="23" y="334"/>
                    </a:cubicBezTo>
                    <a:cubicBezTo>
                      <a:pt x="23" y="334"/>
                      <a:pt x="23" y="334"/>
                      <a:pt x="23" y="334"/>
                    </a:cubicBezTo>
                    <a:cubicBezTo>
                      <a:pt x="23" y="334"/>
                      <a:pt x="23" y="334"/>
                      <a:pt x="23" y="334"/>
                    </a:cubicBezTo>
                    <a:cubicBezTo>
                      <a:pt x="23" y="334"/>
                      <a:pt x="23" y="334"/>
                      <a:pt x="23" y="334"/>
                    </a:cubicBezTo>
                    <a:cubicBezTo>
                      <a:pt x="23" y="334"/>
                      <a:pt x="23" y="334"/>
                      <a:pt x="24" y="334"/>
                    </a:cubicBezTo>
                    <a:close/>
                    <a:moveTo>
                      <a:pt x="37" y="342"/>
                    </a:moveTo>
                    <a:cubicBezTo>
                      <a:pt x="37" y="342"/>
                      <a:pt x="37" y="342"/>
                      <a:pt x="37" y="342"/>
                    </a:cubicBezTo>
                    <a:cubicBezTo>
                      <a:pt x="37" y="342"/>
                      <a:pt x="37" y="342"/>
                      <a:pt x="37" y="342"/>
                    </a:cubicBezTo>
                    <a:cubicBezTo>
                      <a:pt x="36" y="342"/>
                      <a:pt x="36" y="343"/>
                      <a:pt x="37" y="343"/>
                    </a:cubicBezTo>
                    <a:cubicBezTo>
                      <a:pt x="37" y="343"/>
                      <a:pt x="37" y="343"/>
                      <a:pt x="37" y="343"/>
                    </a:cubicBezTo>
                    <a:cubicBezTo>
                      <a:pt x="37" y="343"/>
                      <a:pt x="37" y="343"/>
                      <a:pt x="37" y="343"/>
                    </a:cubicBezTo>
                    <a:cubicBezTo>
                      <a:pt x="37" y="343"/>
                      <a:pt x="37" y="343"/>
                      <a:pt x="37" y="343"/>
                    </a:cubicBezTo>
                    <a:cubicBezTo>
                      <a:pt x="37" y="343"/>
                      <a:pt x="37" y="343"/>
                      <a:pt x="37" y="343"/>
                    </a:cubicBezTo>
                    <a:cubicBezTo>
                      <a:pt x="37" y="343"/>
                      <a:pt x="37" y="343"/>
                      <a:pt x="37" y="343"/>
                    </a:cubicBezTo>
                    <a:cubicBezTo>
                      <a:pt x="37" y="343"/>
                      <a:pt x="37" y="343"/>
                      <a:pt x="38" y="343"/>
                    </a:cubicBezTo>
                    <a:cubicBezTo>
                      <a:pt x="38" y="343"/>
                      <a:pt x="38" y="343"/>
                      <a:pt x="38" y="343"/>
                    </a:cubicBezTo>
                    <a:cubicBezTo>
                      <a:pt x="38" y="343"/>
                      <a:pt x="38" y="343"/>
                      <a:pt x="38" y="343"/>
                    </a:cubicBezTo>
                    <a:cubicBezTo>
                      <a:pt x="38" y="343"/>
                      <a:pt x="38" y="343"/>
                      <a:pt x="38" y="343"/>
                    </a:cubicBezTo>
                    <a:cubicBezTo>
                      <a:pt x="38" y="343"/>
                      <a:pt x="38" y="343"/>
                      <a:pt x="38" y="343"/>
                    </a:cubicBezTo>
                    <a:cubicBezTo>
                      <a:pt x="38" y="343"/>
                      <a:pt x="38" y="342"/>
                      <a:pt x="38" y="342"/>
                    </a:cubicBezTo>
                    <a:cubicBezTo>
                      <a:pt x="38" y="342"/>
                      <a:pt x="38" y="342"/>
                      <a:pt x="38" y="342"/>
                    </a:cubicBezTo>
                    <a:cubicBezTo>
                      <a:pt x="38" y="342"/>
                      <a:pt x="38" y="342"/>
                      <a:pt x="38" y="342"/>
                    </a:cubicBezTo>
                    <a:cubicBezTo>
                      <a:pt x="37" y="342"/>
                      <a:pt x="37" y="342"/>
                      <a:pt x="37" y="342"/>
                    </a:cubicBezTo>
                    <a:cubicBezTo>
                      <a:pt x="37" y="342"/>
                      <a:pt x="37" y="342"/>
                      <a:pt x="37" y="342"/>
                    </a:cubicBezTo>
                    <a:close/>
                    <a:moveTo>
                      <a:pt x="38" y="341"/>
                    </a:moveTo>
                    <a:cubicBezTo>
                      <a:pt x="38" y="340"/>
                      <a:pt x="38" y="340"/>
                      <a:pt x="38" y="340"/>
                    </a:cubicBezTo>
                    <a:cubicBezTo>
                      <a:pt x="38" y="340"/>
                      <a:pt x="37" y="340"/>
                      <a:pt x="37" y="340"/>
                    </a:cubicBezTo>
                    <a:cubicBezTo>
                      <a:pt x="37" y="340"/>
                      <a:pt x="37" y="340"/>
                      <a:pt x="37" y="341"/>
                    </a:cubicBezTo>
                    <a:cubicBezTo>
                      <a:pt x="37" y="341"/>
                      <a:pt x="37" y="341"/>
                      <a:pt x="37" y="341"/>
                    </a:cubicBezTo>
                    <a:cubicBezTo>
                      <a:pt x="37" y="341"/>
                      <a:pt x="36" y="341"/>
                      <a:pt x="36" y="341"/>
                    </a:cubicBezTo>
                    <a:cubicBezTo>
                      <a:pt x="36" y="341"/>
                      <a:pt x="36" y="341"/>
                      <a:pt x="36" y="341"/>
                    </a:cubicBezTo>
                    <a:cubicBezTo>
                      <a:pt x="36" y="341"/>
                      <a:pt x="36" y="341"/>
                      <a:pt x="36" y="341"/>
                    </a:cubicBezTo>
                    <a:cubicBezTo>
                      <a:pt x="36" y="341"/>
                      <a:pt x="36" y="341"/>
                      <a:pt x="36" y="341"/>
                    </a:cubicBezTo>
                    <a:cubicBezTo>
                      <a:pt x="36" y="341"/>
                      <a:pt x="36" y="341"/>
                      <a:pt x="36" y="341"/>
                    </a:cubicBezTo>
                    <a:cubicBezTo>
                      <a:pt x="36" y="341"/>
                      <a:pt x="35" y="341"/>
                      <a:pt x="35" y="341"/>
                    </a:cubicBezTo>
                    <a:cubicBezTo>
                      <a:pt x="35" y="341"/>
                      <a:pt x="35" y="341"/>
                      <a:pt x="35" y="341"/>
                    </a:cubicBezTo>
                    <a:cubicBezTo>
                      <a:pt x="35" y="341"/>
                      <a:pt x="35" y="341"/>
                      <a:pt x="34" y="341"/>
                    </a:cubicBezTo>
                    <a:cubicBezTo>
                      <a:pt x="34" y="341"/>
                      <a:pt x="34" y="341"/>
                      <a:pt x="34" y="341"/>
                    </a:cubicBezTo>
                    <a:cubicBezTo>
                      <a:pt x="34" y="341"/>
                      <a:pt x="34" y="341"/>
                      <a:pt x="34" y="341"/>
                    </a:cubicBezTo>
                    <a:cubicBezTo>
                      <a:pt x="34" y="341"/>
                      <a:pt x="34" y="341"/>
                      <a:pt x="34" y="342"/>
                    </a:cubicBezTo>
                    <a:cubicBezTo>
                      <a:pt x="34" y="342"/>
                      <a:pt x="34" y="342"/>
                      <a:pt x="34" y="342"/>
                    </a:cubicBezTo>
                    <a:cubicBezTo>
                      <a:pt x="34" y="342"/>
                      <a:pt x="34" y="342"/>
                      <a:pt x="34" y="342"/>
                    </a:cubicBezTo>
                    <a:cubicBezTo>
                      <a:pt x="34" y="342"/>
                      <a:pt x="34" y="342"/>
                      <a:pt x="34" y="342"/>
                    </a:cubicBezTo>
                    <a:cubicBezTo>
                      <a:pt x="34" y="342"/>
                      <a:pt x="34" y="342"/>
                      <a:pt x="34" y="342"/>
                    </a:cubicBezTo>
                    <a:cubicBezTo>
                      <a:pt x="35" y="342"/>
                      <a:pt x="35" y="342"/>
                      <a:pt x="35" y="342"/>
                    </a:cubicBezTo>
                    <a:cubicBezTo>
                      <a:pt x="35" y="342"/>
                      <a:pt x="35" y="342"/>
                      <a:pt x="36" y="342"/>
                    </a:cubicBezTo>
                    <a:cubicBezTo>
                      <a:pt x="36" y="342"/>
                      <a:pt x="36" y="343"/>
                      <a:pt x="36" y="343"/>
                    </a:cubicBezTo>
                    <a:cubicBezTo>
                      <a:pt x="36" y="343"/>
                      <a:pt x="36" y="343"/>
                      <a:pt x="36" y="343"/>
                    </a:cubicBezTo>
                    <a:cubicBezTo>
                      <a:pt x="36" y="343"/>
                      <a:pt x="36" y="343"/>
                      <a:pt x="36" y="342"/>
                    </a:cubicBezTo>
                    <a:cubicBezTo>
                      <a:pt x="36" y="342"/>
                      <a:pt x="36" y="342"/>
                      <a:pt x="36" y="342"/>
                    </a:cubicBezTo>
                    <a:cubicBezTo>
                      <a:pt x="36" y="342"/>
                      <a:pt x="36" y="342"/>
                      <a:pt x="36" y="342"/>
                    </a:cubicBezTo>
                    <a:cubicBezTo>
                      <a:pt x="36" y="342"/>
                      <a:pt x="36" y="342"/>
                      <a:pt x="36" y="342"/>
                    </a:cubicBezTo>
                    <a:cubicBezTo>
                      <a:pt x="36" y="342"/>
                      <a:pt x="36" y="342"/>
                      <a:pt x="37" y="342"/>
                    </a:cubicBezTo>
                    <a:cubicBezTo>
                      <a:pt x="37" y="342"/>
                      <a:pt x="37" y="342"/>
                      <a:pt x="37" y="342"/>
                    </a:cubicBezTo>
                    <a:cubicBezTo>
                      <a:pt x="37" y="342"/>
                      <a:pt x="37" y="341"/>
                      <a:pt x="37" y="341"/>
                    </a:cubicBezTo>
                    <a:cubicBezTo>
                      <a:pt x="37" y="341"/>
                      <a:pt x="37" y="341"/>
                      <a:pt x="37" y="341"/>
                    </a:cubicBezTo>
                    <a:cubicBezTo>
                      <a:pt x="37" y="341"/>
                      <a:pt x="37" y="341"/>
                      <a:pt x="38" y="341"/>
                    </a:cubicBezTo>
                    <a:cubicBezTo>
                      <a:pt x="38" y="342"/>
                      <a:pt x="38" y="342"/>
                      <a:pt x="38" y="342"/>
                    </a:cubicBezTo>
                    <a:cubicBezTo>
                      <a:pt x="38" y="342"/>
                      <a:pt x="38" y="342"/>
                      <a:pt x="38" y="342"/>
                    </a:cubicBezTo>
                    <a:cubicBezTo>
                      <a:pt x="38" y="342"/>
                      <a:pt x="38" y="342"/>
                      <a:pt x="38" y="342"/>
                    </a:cubicBezTo>
                    <a:cubicBezTo>
                      <a:pt x="38" y="341"/>
                      <a:pt x="38" y="341"/>
                      <a:pt x="38" y="341"/>
                    </a:cubicBezTo>
                    <a:cubicBezTo>
                      <a:pt x="38" y="341"/>
                      <a:pt x="39" y="341"/>
                      <a:pt x="38" y="341"/>
                    </a:cubicBezTo>
                    <a:cubicBezTo>
                      <a:pt x="38" y="341"/>
                      <a:pt x="38" y="341"/>
                      <a:pt x="38" y="341"/>
                    </a:cubicBezTo>
                    <a:cubicBezTo>
                      <a:pt x="38" y="341"/>
                      <a:pt x="38" y="341"/>
                      <a:pt x="38" y="341"/>
                    </a:cubicBezTo>
                    <a:close/>
                    <a:moveTo>
                      <a:pt x="30" y="340"/>
                    </a:moveTo>
                    <a:cubicBezTo>
                      <a:pt x="30" y="340"/>
                      <a:pt x="31" y="340"/>
                      <a:pt x="31" y="341"/>
                    </a:cubicBezTo>
                    <a:cubicBezTo>
                      <a:pt x="31" y="341"/>
                      <a:pt x="31" y="341"/>
                      <a:pt x="31" y="341"/>
                    </a:cubicBezTo>
                    <a:cubicBezTo>
                      <a:pt x="31" y="340"/>
                      <a:pt x="31" y="340"/>
                      <a:pt x="31" y="340"/>
                    </a:cubicBezTo>
                    <a:cubicBezTo>
                      <a:pt x="31" y="340"/>
                      <a:pt x="31" y="340"/>
                      <a:pt x="32" y="340"/>
                    </a:cubicBezTo>
                    <a:cubicBezTo>
                      <a:pt x="32" y="340"/>
                      <a:pt x="32" y="340"/>
                      <a:pt x="32" y="340"/>
                    </a:cubicBezTo>
                    <a:cubicBezTo>
                      <a:pt x="32" y="340"/>
                      <a:pt x="32" y="340"/>
                      <a:pt x="32" y="340"/>
                    </a:cubicBezTo>
                    <a:cubicBezTo>
                      <a:pt x="32" y="340"/>
                      <a:pt x="32" y="340"/>
                      <a:pt x="32" y="340"/>
                    </a:cubicBezTo>
                    <a:cubicBezTo>
                      <a:pt x="32" y="340"/>
                      <a:pt x="33" y="340"/>
                      <a:pt x="33" y="340"/>
                    </a:cubicBezTo>
                    <a:cubicBezTo>
                      <a:pt x="33" y="340"/>
                      <a:pt x="33" y="340"/>
                      <a:pt x="33" y="340"/>
                    </a:cubicBezTo>
                    <a:cubicBezTo>
                      <a:pt x="33" y="340"/>
                      <a:pt x="33" y="340"/>
                      <a:pt x="33" y="340"/>
                    </a:cubicBezTo>
                    <a:cubicBezTo>
                      <a:pt x="33" y="340"/>
                      <a:pt x="32" y="340"/>
                      <a:pt x="32" y="339"/>
                    </a:cubicBezTo>
                    <a:cubicBezTo>
                      <a:pt x="32" y="339"/>
                      <a:pt x="32" y="339"/>
                      <a:pt x="32" y="339"/>
                    </a:cubicBezTo>
                    <a:cubicBezTo>
                      <a:pt x="32" y="339"/>
                      <a:pt x="31" y="339"/>
                      <a:pt x="31" y="339"/>
                    </a:cubicBezTo>
                    <a:cubicBezTo>
                      <a:pt x="31" y="339"/>
                      <a:pt x="31" y="339"/>
                      <a:pt x="31" y="339"/>
                    </a:cubicBezTo>
                    <a:cubicBezTo>
                      <a:pt x="31" y="339"/>
                      <a:pt x="31" y="339"/>
                      <a:pt x="31" y="339"/>
                    </a:cubicBezTo>
                    <a:cubicBezTo>
                      <a:pt x="31" y="340"/>
                      <a:pt x="31" y="340"/>
                      <a:pt x="30" y="340"/>
                    </a:cubicBezTo>
                    <a:cubicBezTo>
                      <a:pt x="30" y="340"/>
                      <a:pt x="30" y="340"/>
                      <a:pt x="30" y="340"/>
                    </a:cubicBezTo>
                    <a:cubicBezTo>
                      <a:pt x="30" y="340"/>
                      <a:pt x="30" y="340"/>
                      <a:pt x="30" y="340"/>
                    </a:cubicBezTo>
                    <a:close/>
                    <a:moveTo>
                      <a:pt x="33" y="341"/>
                    </a:moveTo>
                    <a:cubicBezTo>
                      <a:pt x="33" y="341"/>
                      <a:pt x="33" y="341"/>
                      <a:pt x="33" y="341"/>
                    </a:cubicBezTo>
                    <a:cubicBezTo>
                      <a:pt x="33" y="341"/>
                      <a:pt x="34" y="341"/>
                      <a:pt x="34" y="340"/>
                    </a:cubicBezTo>
                    <a:cubicBezTo>
                      <a:pt x="34" y="340"/>
                      <a:pt x="34" y="340"/>
                      <a:pt x="34" y="340"/>
                    </a:cubicBezTo>
                    <a:cubicBezTo>
                      <a:pt x="33" y="340"/>
                      <a:pt x="33" y="340"/>
                      <a:pt x="33" y="340"/>
                    </a:cubicBezTo>
                    <a:cubicBezTo>
                      <a:pt x="33" y="340"/>
                      <a:pt x="33" y="340"/>
                      <a:pt x="33" y="340"/>
                    </a:cubicBezTo>
                    <a:cubicBezTo>
                      <a:pt x="33" y="341"/>
                      <a:pt x="33" y="341"/>
                      <a:pt x="32" y="341"/>
                    </a:cubicBezTo>
                    <a:cubicBezTo>
                      <a:pt x="32" y="341"/>
                      <a:pt x="32" y="341"/>
                      <a:pt x="32" y="341"/>
                    </a:cubicBezTo>
                    <a:cubicBezTo>
                      <a:pt x="32" y="341"/>
                      <a:pt x="32" y="342"/>
                      <a:pt x="32" y="342"/>
                    </a:cubicBezTo>
                    <a:cubicBezTo>
                      <a:pt x="32" y="342"/>
                      <a:pt x="32" y="342"/>
                      <a:pt x="33" y="341"/>
                    </a:cubicBezTo>
                    <a:cubicBezTo>
                      <a:pt x="33" y="341"/>
                      <a:pt x="33" y="341"/>
                      <a:pt x="33" y="341"/>
                    </a:cubicBezTo>
                    <a:close/>
                    <a:moveTo>
                      <a:pt x="17" y="324"/>
                    </a:moveTo>
                    <a:cubicBezTo>
                      <a:pt x="17" y="324"/>
                      <a:pt x="17" y="324"/>
                      <a:pt x="17" y="324"/>
                    </a:cubicBezTo>
                    <a:cubicBezTo>
                      <a:pt x="17" y="323"/>
                      <a:pt x="17" y="323"/>
                      <a:pt x="17" y="323"/>
                    </a:cubicBezTo>
                    <a:cubicBezTo>
                      <a:pt x="17" y="323"/>
                      <a:pt x="17" y="323"/>
                      <a:pt x="17" y="323"/>
                    </a:cubicBezTo>
                    <a:cubicBezTo>
                      <a:pt x="16" y="323"/>
                      <a:pt x="16" y="323"/>
                      <a:pt x="17" y="323"/>
                    </a:cubicBezTo>
                    <a:cubicBezTo>
                      <a:pt x="17" y="322"/>
                      <a:pt x="17" y="322"/>
                      <a:pt x="16" y="322"/>
                    </a:cubicBezTo>
                    <a:cubicBezTo>
                      <a:pt x="16" y="322"/>
                      <a:pt x="16" y="322"/>
                      <a:pt x="16" y="322"/>
                    </a:cubicBezTo>
                    <a:cubicBezTo>
                      <a:pt x="16" y="322"/>
                      <a:pt x="16" y="322"/>
                      <a:pt x="16" y="322"/>
                    </a:cubicBezTo>
                    <a:cubicBezTo>
                      <a:pt x="15" y="322"/>
                      <a:pt x="15" y="322"/>
                      <a:pt x="15" y="322"/>
                    </a:cubicBezTo>
                    <a:cubicBezTo>
                      <a:pt x="15" y="323"/>
                      <a:pt x="15" y="323"/>
                      <a:pt x="16" y="324"/>
                    </a:cubicBezTo>
                    <a:cubicBezTo>
                      <a:pt x="15" y="324"/>
                      <a:pt x="15" y="323"/>
                      <a:pt x="14" y="323"/>
                    </a:cubicBezTo>
                    <a:cubicBezTo>
                      <a:pt x="14" y="323"/>
                      <a:pt x="14" y="323"/>
                      <a:pt x="14" y="323"/>
                    </a:cubicBezTo>
                    <a:cubicBezTo>
                      <a:pt x="14" y="323"/>
                      <a:pt x="14" y="323"/>
                      <a:pt x="14" y="324"/>
                    </a:cubicBezTo>
                    <a:cubicBezTo>
                      <a:pt x="14" y="324"/>
                      <a:pt x="14" y="324"/>
                      <a:pt x="14" y="324"/>
                    </a:cubicBezTo>
                    <a:cubicBezTo>
                      <a:pt x="14" y="324"/>
                      <a:pt x="14" y="324"/>
                      <a:pt x="14" y="325"/>
                    </a:cubicBezTo>
                    <a:cubicBezTo>
                      <a:pt x="14" y="325"/>
                      <a:pt x="14" y="325"/>
                      <a:pt x="14" y="325"/>
                    </a:cubicBezTo>
                    <a:cubicBezTo>
                      <a:pt x="15" y="325"/>
                      <a:pt x="15" y="325"/>
                      <a:pt x="15" y="325"/>
                    </a:cubicBezTo>
                    <a:cubicBezTo>
                      <a:pt x="15" y="324"/>
                      <a:pt x="15" y="324"/>
                      <a:pt x="15" y="324"/>
                    </a:cubicBezTo>
                    <a:cubicBezTo>
                      <a:pt x="15" y="324"/>
                      <a:pt x="16" y="324"/>
                      <a:pt x="16" y="324"/>
                    </a:cubicBezTo>
                    <a:cubicBezTo>
                      <a:pt x="16" y="325"/>
                      <a:pt x="16" y="325"/>
                      <a:pt x="16" y="325"/>
                    </a:cubicBezTo>
                    <a:cubicBezTo>
                      <a:pt x="17" y="325"/>
                      <a:pt x="17" y="325"/>
                      <a:pt x="17" y="325"/>
                    </a:cubicBezTo>
                    <a:cubicBezTo>
                      <a:pt x="17" y="325"/>
                      <a:pt x="17" y="325"/>
                      <a:pt x="17" y="325"/>
                    </a:cubicBezTo>
                    <a:cubicBezTo>
                      <a:pt x="17" y="325"/>
                      <a:pt x="17" y="324"/>
                      <a:pt x="17" y="324"/>
                    </a:cubicBezTo>
                    <a:cubicBezTo>
                      <a:pt x="17" y="324"/>
                      <a:pt x="17" y="324"/>
                      <a:pt x="17" y="324"/>
                    </a:cubicBezTo>
                    <a:cubicBezTo>
                      <a:pt x="17" y="324"/>
                      <a:pt x="17" y="324"/>
                      <a:pt x="18" y="324"/>
                    </a:cubicBezTo>
                    <a:cubicBezTo>
                      <a:pt x="18" y="324"/>
                      <a:pt x="18" y="325"/>
                      <a:pt x="18" y="325"/>
                    </a:cubicBezTo>
                    <a:cubicBezTo>
                      <a:pt x="18" y="325"/>
                      <a:pt x="19" y="325"/>
                      <a:pt x="19" y="325"/>
                    </a:cubicBezTo>
                    <a:cubicBezTo>
                      <a:pt x="19" y="325"/>
                      <a:pt x="19" y="325"/>
                      <a:pt x="19" y="324"/>
                    </a:cubicBezTo>
                    <a:cubicBezTo>
                      <a:pt x="19" y="324"/>
                      <a:pt x="19" y="324"/>
                      <a:pt x="19" y="324"/>
                    </a:cubicBezTo>
                    <a:cubicBezTo>
                      <a:pt x="19" y="325"/>
                      <a:pt x="19" y="325"/>
                      <a:pt x="19" y="325"/>
                    </a:cubicBezTo>
                    <a:cubicBezTo>
                      <a:pt x="19" y="325"/>
                      <a:pt x="19" y="326"/>
                      <a:pt x="19" y="326"/>
                    </a:cubicBezTo>
                    <a:cubicBezTo>
                      <a:pt x="19" y="326"/>
                      <a:pt x="19" y="326"/>
                      <a:pt x="19" y="326"/>
                    </a:cubicBezTo>
                    <a:cubicBezTo>
                      <a:pt x="19" y="326"/>
                      <a:pt x="20" y="326"/>
                      <a:pt x="20" y="326"/>
                    </a:cubicBezTo>
                    <a:cubicBezTo>
                      <a:pt x="20" y="326"/>
                      <a:pt x="20" y="326"/>
                      <a:pt x="20" y="326"/>
                    </a:cubicBezTo>
                    <a:cubicBezTo>
                      <a:pt x="20" y="326"/>
                      <a:pt x="20" y="326"/>
                      <a:pt x="20" y="326"/>
                    </a:cubicBezTo>
                    <a:cubicBezTo>
                      <a:pt x="20" y="326"/>
                      <a:pt x="20" y="326"/>
                      <a:pt x="19" y="326"/>
                    </a:cubicBezTo>
                    <a:cubicBezTo>
                      <a:pt x="19" y="326"/>
                      <a:pt x="19" y="326"/>
                      <a:pt x="19" y="326"/>
                    </a:cubicBezTo>
                    <a:cubicBezTo>
                      <a:pt x="19" y="326"/>
                      <a:pt x="19" y="326"/>
                      <a:pt x="19" y="327"/>
                    </a:cubicBezTo>
                    <a:cubicBezTo>
                      <a:pt x="19" y="327"/>
                      <a:pt x="19" y="327"/>
                      <a:pt x="19" y="327"/>
                    </a:cubicBezTo>
                    <a:cubicBezTo>
                      <a:pt x="19" y="327"/>
                      <a:pt x="19" y="327"/>
                      <a:pt x="19" y="327"/>
                    </a:cubicBezTo>
                    <a:cubicBezTo>
                      <a:pt x="20" y="327"/>
                      <a:pt x="20" y="327"/>
                      <a:pt x="20" y="327"/>
                    </a:cubicBezTo>
                    <a:cubicBezTo>
                      <a:pt x="19" y="327"/>
                      <a:pt x="19" y="327"/>
                      <a:pt x="19" y="328"/>
                    </a:cubicBezTo>
                    <a:cubicBezTo>
                      <a:pt x="19" y="328"/>
                      <a:pt x="19" y="328"/>
                      <a:pt x="20" y="328"/>
                    </a:cubicBezTo>
                    <a:cubicBezTo>
                      <a:pt x="20" y="328"/>
                      <a:pt x="20" y="328"/>
                      <a:pt x="20" y="328"/>
                    </a:cubicBezTo>
                    <a:cubicBezTo>
                      <a:pt x="20" y="328"/>
                      <a:pt x="20" y="328"/>
                      <a:pt x="20" y="328"/>
                    </a:cubicBezTo>
                    <a:cubicBezTo>
                      <a:pt x="20" y="328"/>
                      <a:pt x="20" y="328"/>
                      <a:pt x="20" y="329"/>
                    </a:cubicBezTo>
                    <a:cubicBezTo>
                      <a:pt x="20" y="329"/>
                      <a:pt x="20" y="329"/>
                      <a:pt x="21" y="329"/>
                    </a:cubicBezTo>
                    <a:cubicBezTo>
                      <a:pt x="21" y="328"/>
                      <a:pt x="20" y="328"/>
                      <a:pt x="20" y="328"/>
                    </a:cubicBezTo>
                    <a:cubicBezTo>
                      <a:pt x="20" y="328"/>
                      <a:pt x="20" y="327"/>
                      <a:pt x="20" y="327"/>
                    </a:cubicBezTo>
                    <a:cubicBezTo>
                      <a:pt x="20" y="327"/>
                      <a:pt x="20" y="327"/>
                      <a:pt x="21" y="327"/>
                    </a:cubicBezTo>
                    <a:cubicBezTo>
                      <a:pt x="21" y="327"/>
                      <a:pt x="21" y="327"/>
                      <a:pt x="21" y="327"/>
                    </a:cubicBezTo>
                    <a:cubicBezTo>
                      <a:pt x="21" y="327"/>
                      <a:pt x="21" y="327"/>
                      <a:pt x="21" y="327"/>
                    </a:cubicBezTo>
                    <a:cubicBezTo>
                      <a:pt x="21" y="328"/>
                      <a:pt x="21" y="328"/>
                      <a:pt x="21" y="328"/>
                    </a:cubicBezTo>
                    <a:cubicBezTo>
                      <a:pt x="21" y="328"/>
                      <a:pt x="21" y="329"/>
                      <a:pt x="21" y="329"/>
                    </a:cubicBezTo>
                    <a:cubicBezTo>
                      <a:pt x="21" y="329"/>
                      <a:pt x="21" y="329"/>
                      <a:pt x="21" y="329"/>
                    </a:cubicBezTo>
                    <a:cubicBezTo>
                      <a:pt x="21" y="329"/>
                      <a:pt x="21" y="329"/>
                      <a:pt x="20" y="329"/>
                    </a:cubicBezTo>
                    <a:cubicBezTo>
                      <a:pt x="20" y="329"/>
                      <a:pt x="20" y="329"/>
                      <a:pt x="20" y="329"/>
                    </a:cubicBezTo>
                    <a:cubicBezTo>
                      <a:pt x="20" y="329"/>
                      <a:pt x="20" y="329"/>
                      <a:pt x="20" y="329"/>
                    </a:cubicBezTo>
                    <a:cubicBezTo>
                      <a:pt x="21" y="329"/>
                      <a:pt x="21" y="330"/>
                      <a:pt x="21" y="330"/>
                    </a:cubicBezTo>
                    <a:cubicBezTo>
                      <a:pt x="21" y="330"/>
                      <a:pt x="21" y="330"/>
                      <a:pt x="21" y="330"/>
                    </a:cubicBezTo>
                    <a:cubicBezTo>
                      <a:pt x="21" y="330"/>
                      <a:pt x="21" y="330"/>
                      <a:pt x="21" y="330"/>
                    </a:cubicBezTo>
                    <a:cubicBezTo>
                      <a:pt x="21" y="330"/>
                      <a:pt x="21" y="330"/>
                      <a:pt x="21" y="330"/>
                    </a:cubicBezTo>
                    <a:cubicBezTo>
                      <a:pt x="21" y="330"/>
                      <a:pt x="20" y="330"/>
                      <a:pt x="20" y="330"/>
                    </a:cubicBezTo>
                    <a:cubicBezTo>
                      <a:pt x="21" y="331"/>
                      <a:pt x="22" y="331"/>
                      <a:pt x="22" y="330"/>
                    </a:cubicBezTo>
                    <a:cubicBezTo>
                      <a:pt x="22" y="330"/>
                      <a:pt x="22" y="330"/>
                      <a:pt x="22" y="330"/>
                    </a:cubicBezTo>
                    <a:cubicBezTo>
                      <a:pt x="23" y="330"/>
                      <a:pt x="23" y="330"/>
                      <a:pt x="23" y="330"/>
                    </a:cubicBezTo>
                    <a:cubicBezTo>
                      <a:pt x="23" y="330"/>
                      <a:pt x="23" y="330"/>
                      <a:pt x="23" y="330"/>
                    </a:cubicBezTo>
                    <a:cubicBezTo>
                      <a:pt x="23" y="329"/>
                      <a:pt x="23" y="330"/>
                      <a:pt x="24" y="330"/>
                    </a:cubicBezTo>
                    <a:cubicBezTo>
                      <a:pt x="24" y="330"/>
                      <a:pt x="24" y="330"/>
                      <a:pt x="24" y="329"/>
                    </a:cubicBezTo>
                    <a:cubicBezTo>
                      <a:pt x="24" y="329"/>
                      <a:pt x="24" y="329"/>
                      <a:pt x="24" y="329"/>
                    </a:cubicBezTo>
                    <a:cubicBezTo>
                      <a:pt x="24" y="328"/>
                      <a:pt x="24" y="328"/>
                      <a:pt x="24" y="328"/>
                    </a:cubicBezTo>
                    <a:cubicBezTo>
                      <a:pt x="24" y="328"/>
                      <a:pt x="24" y="327"/>
                      <a:pt x="25" y="327"/>
                    </a:cubicBezTo>
                    <a:cubicBezTo>
                      <a:pt x="25" y="327"/>
                      <a:pt x="25" y="327"/>
                      <a:pt x="25" y="327"/>
                    </a:cubicBezTo>
                    <a:cubicBezTo>
                      <a:pt x="25" y="328"/>
                      <a:pt x="25" y="328"/>
                      <a:pt x="25" y="327"/>
                    </a:cubicBezTo>
                    <a:cubicBezTo>
                      <a:pt x="25" y="327"/>
                      <a:pt x="25" y="327"/>
                      <a:pt x="25" y="327"/>
                    </a:cubicBezTo>
                    <a:cubicBezTo>
                      <a:pt x="25" y="327"/>
                      <a:pt x="25" y="327"/>
                      <a:pt x="25" y="327"/>
                    </a:cubicBezTo>
                    <a:cubicBezTo>
                      <a:pt x="25" y="326"/>
                      <a:pt x="25" y="327"/>
                      <a:pt x="25" y="326"/>
                    </a:cubicBezTo>
                    <a:cubicBezTo>
                      <a:pt x="24" y="326"/>
                      <a:pt x="25" y="326"/>
                      <a:pt x="25" y="326"/>
                    </a:cubicBezTo>
                    <a:cubicBezTo>
                      <a:pt x="25" y="326"/>
                      <a:pt x="24" y="326"/>
                      <a:pt x="24" y="326"/>
                    </a:cubicBezTo>
                    <a:cubicBezTo>
                      <a:pt x="24" y="326"/>
                      <a:pt x="24" y="326"/>
                      <a:pt x="24" y="326"/>
                    </a:cubicBezTo>
                    <a:cubicBezTo>
                      <a:pt x="24" y="326"/>
                      <a:pt x="23" y="326"/>
                      <a:pt x="23" y="326"/>
                    </a:cubicBezTo>
                    <a:cubicBezTo>
                      <a:pt x="23" y="326"/>
                      <a:pt x="23" y="326"/>
                      <a:pt x="23" y="326"/>
                    </a:cubicBezTo>
                    <a:cubicBezTo>
                      <a:pt x="23" y="326"/>
                      <a:pt x="23" y="326"/>
                      <a:pt x="23" y="326"/>
                    </a:cubicBezTo>
                    <a:cubicBezTo>
                      <a:pt x="23" y="325"/>
                      <a:pt x="23" y="325"/>
                      <a:pt x="23" y="325"/>
                    </a:cubicBezTo>
                    <a:cubicBezTo>
                      <a:pt x="23" y="325"/>
                      <a:pt x="23" y="325"/>
                      <a:pt x="23" y="325"/>
                    </a:cubicBezTo>
                    <a:cubicBezTo>
                      <a:pt x="23" y="325"/>
                      <a:pt x="24" y="325"/>
                      <a:pt x="24" y="325"/>
                    </a:cubicBezTo>
                    <a:cubicBezTo>
                      <a:pt x="24" y="325"/>
                      <a:pt x="24" y="325"/>
                      <a:pt x="25" y="325"/>
                    </a:cubicBezTo>
                    <a:cubicBezTo>
                      <a:pt x="25" y="325"/>
                      <a:pt x="25" y="325"/>
                      <a:pt x="25" y="325"/>
                    </a:cubicBezTo>
                    <a:cubicBezTo>
                      <a:pt x="24" y="325"/>
                      <a:pt x="24" y="325"/>
                      <a:pt x="24" y="324"/>
                    </a:cubicBezTo>
                    <a:cubicBezTo>
                      <a:pt x="24" y="325"/>
                      <a:pt x="24" y="325"/>
                      <a:pt x="23" y="325"/>
                    </a:cubicBezTo>
                    <a:cubicBezTo>
                      <a:pt x="23" y="325"/>
                      <a:pt x="23" y="324"/>
                      <a:pt x="23" y="324"/>
                    </a:cubicBezTo>
                    <a:cubicBezTo>
                      <a:pt x="23" y="324"/>
                      <a:pt x="22" y="324"/>
                      <a:pt x="22" y="324"/>
                    </a:cubicBezTo>
                    <a:cubicBezTo>
                      <a:pt x="22" y="324"/>
                      <a:pt x="22" y="324"/>
                      <a:pt x="22" y="325"/>
                    </a:cubicBezTo>
                    <a:cubicBezTo>
                      <a:pt x="22" y="325"/>
                      <a:pt x="22" y="325"/>
                      <a:pt x="22" y="325"/>
                    </a:cubicBezTo>
                    <a:cubicBezTo>
                      <a:pt x="21" y="324"/>
                      <a:pt x="22" y="324"/>
                      <a:pt x="21" y="324"/>
                    </a:cubicBezTo>
                    <a:cubicBezTo>
                      <a:pt x="21" y="323"/>
                      <a:pt x="21" y="323"/>
                      <a:pt x="21" y="323"/>
                    </a:cubicBezTo>
                    <a:cubicBezTo>
                      <a:pt x="21" y="323"/>
                      <a:pt x="21" y="324"/>
                      <a:pt x="21" y="324"/>
                    </a:cubicBezTo>
                    <a:cubicBezTo>
                      <a:pt x="21" y="324"/>
                      <a:pt x="21" y="324"/>
                      <a:pt x="21" y="324"/>
                    </a:cubicBezTo>
                    <a:cubicBezTo>
                      <a:pt x="21" y="324"/>
                      <a:pt x="21" y="324"/>
                      <a:pt x="21" y="324"/>
                    </a:cubicBezTo>
                    <a:cubicBezTo>
                      <a:pt x="21" y="324"/>
                      <a:pt x="20" y="324"/>
                      <a:pt x="20" y="324"/>
                    </a:cubicBezTo>
                    <a:cubicBezTo>
                      <a:pt x="20" y="324"/>
                      <a:pt x="20" y="324"/>
                      <a:pt x="20" y="324"/>
                    </a:cubicBezTo>
                    <a:cubicBezTo>
                      <a:pt x="20" y="324"/>
                      <a:pt x="20" y="324"/>
                      <a:pt x="20" y="324"/>
                    </a:cubicBezTo>
                    <a:cubicBezTo>
                      <a:pt x="20" y="323"/>
                      <a:pt x="20" y="323"/>
                      <a:pt x="20" y="323"/>
                    </a:cubicBezTo>
                    <a:cubicBezTo>
                      <a:pt x="20" y="323"/>
                      <a:pt x="20" y="323"/>
                      <a:pt x="20" y="322"/>
                    </a:cubicBezTo>
                    <a:cubicBezTo>
                      <a:pt x="20" y="322"/>
                      <a:pt x="19" y="322"/>
                      <a:pt x="19" y="322"/>
                    </a:cubicBezTo>
                    <a:cubicBezTo>
                      <a:pt x="19" y="322"/>
                      <a:pt x="19" y="322"/>
                      <a:pt x="19" y="322"/>
                    </a:cubicBezTo>
                    <a:cubicBezTo>
                      <a:pt x="19" y="323"/>
                      <a:pt x="19" y="323"/>
                      <a:pt x="19" y="323"/>
                    </a:cubicBezTo>
                    <a:cubicBezTo>
                      <a:pt x="19" y="323"/>
                      <a:pt x="18" y="323"/>
                      <a:pt x="18" y="323"/>
                    </a:cubicBezTo>
                    <a:cubicBezTo>
                      <a:pt x="18" y="323"/>
                      <a:pt x="18" y="323"/>
                      <a:pt x="17" y="323"/>
                    </a:cubicBezTo>
                    <a:cubicBezTo>
                      <a:pt x="17" y="323"/>
                      <a:pt x="17" y="323"/>
                      <a:pt x="17" y="324"/>
                    </a:cubicBezTo>
                    <a:close/>
                    <a:moveTo>
                      <a:pt x="18" y="328"/>
                    </a:moveTo>
                    <a:cubicBezTo>
                      <a:pt x="18" y="328"/>
                      <a:pt x="18" y="328"/>
                      <a:pt x="18" y="328"/>
                    </a:cubicBezTo>
                    <a:cubicBezTo>
                      <a:pt x="18" y="328"/>
                      <a:pt x="18" y="328"/>
                      <a:pt x="18" y="328"/>
                    </a:cubicBezTo>
                    <a:cubicBezTo>
                      <a:pt x="18" y="328"/>
                      <a:pt x="18" y="328"/>
                      <a:pt x="18" y="328"/>
                    </a:cubicBezTo>
                    <a:cubicBezTo>
                      <a:pt x="18" y="328"/>
                      <a:pt x="18" y="328"/>
                      <a:pt x="19" y="328"/>
                    </a:cubicBezTo>
                    <a:cubicBezTo>
                      <a:pt x="19" y="328"/>
                      <a:pt x="19" y="328"/>
                      <a:pt x="19" y="328"/>
                    </a:cubicBezTo>
                    <a:cubicBezTo>
                      <a:pt x="19" y="328"/>
                      <a:pt x="19" y="328"/>
                      <a:pt x="19" y="328"/>
                    </a:cubicBezTo>
                    <a:cubicBezTo>
                      <a:pt x="19" y="328"/>
                      <a:pt x="19" y="327"/>
                      <a:pt x="19" y="327"/>
                    </a:cubicBezTo>
                    <a:cubicBezTo>
                      <a:pt x="19" y="327"/>
                      <a:pt x="19" y="327"/>
                      <a:pt x="19" y="327"/>
                    </a:cubicBezTo>
                    <a:cubicBezTo>
                      <a:pt x="19" y="327"/>
                      <a:pt x="19" y="327"/>
                      <a:pt x="19" y="327"/>
                    </a:cubicBezTo>
                    <a:cubicBezTo>
                      <a:pt x="18" y="327"/>
                      <a:pt x="18" y="327"/>
                      <a:pt x="18" y="327"/>
                    </a:cubicBezTo>
                    <a:cubicBezTo>
                      <a:pt x="18" y="327"/>
                      <a:pt x="18" y="327"/>
                      <a:pt x="18" y="327"/>
                    </a:cubicBezTo>
                    <a:cubicBezTo>
                      <a:pt x="18" y="327"/>
                      <a:pt x="18" y="327"/>
                      <a:pt x="18" y="327"/>
                    </a:cubicBezTo>
                    <a:cubicBezTo>
                      <a:pt x="18" y="327"/>
                      <a:pt x="18" y="327"/>
                      <a:pt x="18" y="328"/>
                    </a:cubicBezTo>
                    <a:close/>
                    <a:moveTo>
                      <a:pt x="18" y="330"/>
                    </a:moveTo>
                    <a:cubicBezTo>
                      <a:pt x="18" y="330"/>
                      <a:pt x="18" y="330"/>
                      <a:pt x="18" y="330"/>
                    </a:cubicBezTo>
                    <a:cubicBezTo>
                      <a:pt x="18" y="330"/>
                      <a:pt x="18" y="330"/>
                      <a:pt x="18" y="330"/>
                    </a:cubicBezTo>
                    <a:cubicBezTo>
                      <a:pt x="18" y="330"/>
                      <a:pt x="18" y="330"/>
                      <a:pt x="18" y="330"/>
                    </a:cubicBezTo>
                    <a:cubicBezTo>
                      <a:pt x="18" y="330"/>
                      <a:pt x="18" y="330"/>
                      <a:pt x="17" y="330"/>
                    </a:cubicBezTo>
                    <a:cubicBezTo>
                      <a:pt x="17" y="330"/>
                      <a:pt x="17" y="330"/>
                      <a:pt x="17" y="330"/>
                    </a:cubicBezTo>
                    <a:cubicBezTo>
                      <a:pt x="17" y="330"/>
                      <a:pt x="17" y="329"/>
                      <a:pt x="17" y="329"/>
                    </a:cubicBezTo>
                    <a:cubicBezTo>
                      <a:pt x="17" y="329"/>
                      <a:pt x="17" y="329"/>
                      <a:pt x="17" y="329"/>
                    </a:cubicBezTo>
                    <a:cubicBezTo>
                      <a:pt x="17" y="330"/>
                      <a:pt x="17" y="330"/>
                      <a:pt x="17" y="330"/>
                    </a:cubicBezTo>
                    <a:cubicBezTo>
                      <a:pt x="17" y="330"/>
                      <a:pt x="17" y="330"/>
                      <a:pt x="17" y="330"/>
                    </a:cubicBezTo>
                    <a:cubicBezTo>
                      <a:pt x="17" y="330"/>
                      <a:pt x="16" y="330"/>
                      <a:pt x="16" y="330"/>
                    </a:cubicBezTo>
                    <a:cubicBezTo>
                      <a:pt x="16" y="330"/>
                      <a:pt x="16" y="330"/>
                      <a:pt x="16" y="330"/>
                    </a:cubicBezTo>
                    <a:cubicBezTo>
                      <a:pt x="17" y="330"/>
                      <a:pt x="17" y="330"/>
                      <a:pt x="17" y="330"/>
                    </a:cubicBezTo>
                    <a:cubicBezTo>
                      <a:pt x="17" y="330"/>
                      <a:pt x="17" y="330"/>
                      <a:pt x="17" y="330"/>
                    </a:cubicBezTo>
                    <a:cubicBezTo>
                      <a:pt x="17" y="330"/>
                      <a:pt x="17" y="330"/>
                      <a:pt x="17" y="330"/>
                    </a:cubicBezTo>
                    <a:cubicBezTo>
                      <a:pt x="17" y="330"/>
                      <a:pt x="17" y="330"/>
                      <a:pt x="17" y="331"/>
                    </a:cubicBezTo>
                    <a:cubicBezTo>
                      <a:pt x="17" y="331"/>
                      <a:pt x="17" y="331"/>
                      <a:pt x="17" y="331"/>
                    </a:cubicBezTo>
                    <a:cubicBezTo>
                      <a:pt x="17" y="331"/>
                      <a:pt x="17" y="331"/>
                      <a:pt x="18" y="331"/>
                    </a:cubicBezTo>
                    <a:cubicBezTo>
                      <a:pt x="18" y="331"/>
                      <a:pt x="18" y="331"/>
                      <a:pt x="18" y="331"/>
                    </a:cubicBezTo>
                    <a:cubicBezTo>
                      <a:pt x="18" y="331"/>
                      <a:pt x="18" y="331"/>
                      <a:pt x="18" y="331"/>
                    </a:cubicBezTo>
                    <a:cubicBezTo>
                      <a:pt x="18" y="331"/>
                      <a:pt x="18" y="331"/>
                      <a:pt x="18" y="330"/>
                    </a:cubicBezTo>
                    <a:close/>
                    <a:moveTo>
                      <a:pt x="13" y="319"/>
                    </a:moveTo>
                    <a:cubicBezTo>
                      <a:pt x="13" y="319"/>
                      <a:pt x="13" y="319"/>
                      <a:pt x="13" y="319"/>
                    </a:cubicBezTo>
                    <a:cubicBezTo>
                      <a:pt x="13" y="319"/>
                      <a:pt x="13" y="319"/>
                      <a:pt x="13" y="319"/>
                    </a:cubicBezTo>
                    <a:cubicBezTo>
                      <a:pt x="13" y="320"/>
                      <a:pt x="14" y="320"/>
                      <a:pt x="14" y="320"/>
                    </a:cubicBezTo>
                    <a:cubicBezTo>
                      <a:pt x="14" y="320"/>
                      <a:pt x="14" y="320"/>
                      <a:pt x="14" y="320"/>
                    </a:cubicBezTo>
                    <a:cubicBezTo>
                      <a:pt x="14" y="320"/>
                      <a:pt x="14" y="320"/>
                      <a:pt x="14" y="320"/>
                    </a:cubicBezTo>
                    <a:cubicBezTo>
                      <a:pt x="14" y="320"/>
                      <a:pt x="14" y="319"/>
                      <a:pt x="14" y="319"/>
                    </a:cubicBezTo>
                    <a:cubicBezTo>
                      <a:pt x="14" y="319"/>
                      <a:pt x="14" y="319"/>
                      <a:pt x="14" y="319"/>
                    </a:cubicBezTo>
                    <a:cubicBezTo>
                      <a:pt x="14" y="320"/>
                      <a:pt x="15" y="320"/>
                      <a:pt x="15" y="320"/>
                    </a:cubicBezTo>
                    <a:cubicBezTo>
                      <a:pt x="15" y="320"/>
                      <a:pt x="15" y="320"/>
                      <a:pt x="15" y="320"/>
                    </a:cubicBezTo>
                    <a:cubicBezTo>
                      <a:pt x="15" y="321"/>
                      <a:pt x="15" y="321"/>
                      <a:pt x="15" y="321"/>
                    </a:cubicBezTo>
                    <a:cubicBezTo>
                      <a:pt x="15" y="321"/>
                      <a:pt x="15" y="321"/>
                      <a:pt x="15" y="321"/>
                    </a:cubicBezTo>
                    <a:cubicBezTo>
                      <a:pt x="15" y="321"/>
                      <a:pt x="16" y="322"/>
                      <a:pt x="16" y="321"/>
                    </a:cubicBezTo>
                    <a:cubicBezTo>
                      <a:pt x="16" y="321"/>
                      <a:pt x="16" y="321"/>
                      <a:pt x="16" y="321"/>
                    </a:cubicBezTo>
                    <a:cubicBezTo>
                      <a:pt x="17" y="321"/>
                      <a:pt x="17" y="322"/>
                      <a:pt x="17" y="322"/>
                    </a:cubicBezTo>
                    <a:cubicBezTo>
                      <a:pt x="17" y="322"/>
                      <a:pt x="18" y="322"/>
                      <a:pt x="18" y="322"/>
                    </a:cubicBezTo>
                    <a:cubicBezTo>
                      <a:pt x="18" y="322"/>
                      <a:pt x="18" y="322"/>
                      <a:pt x="19" y="322"/>
                    </a:cubicBezTo>
                    <a:cubicBezTo>
                      <a:pt x="19" y="321"/>
                      <a:pt x="18" y="321"/>
                      <a:pt x="18" y="321"/>
                    </a:cubicBezTo>
                    <a:cubicBezTo>
                      <a:pt x="18" y="321"/>
                      <a:pt x="18" y="321"/>
                      <a:pt x="18" y="321"/>
                    </a:cubicBezTo>
                    <a:cubicBezTo>
                      <a:pt x="17" y="321"/>
                      <a:pt x="17" y="320"/>
                      <a:pt x="17" y="320"/>
                    </a:cubicBezTo>
                    <a:cubicBezTo>
                      <a:pt x="17" y="320"/>
                      <a:pt x="17" y="320"/>
                      <a:pt x="17" y="320"/>
                    </a:cubicBezTo>
                    <a:cubicBezTo>
                      <a:pt x="17" y="320"/>
                      <a:pt x="16" y="319"/>
                      <a:pt x="16" y="319"/>
                    </a:cubicBezTo>
                    <a:cubicBezTo>
                      <a:pt x="16" y="319"/>
                      <a:pt x="16" y="319"/>
                      <a:pt x="16" y="320"/>
                    </a:cubicBezTo>
                    <a:cubicBezTo>
                      <a:pt x="16" y="320"/>
                      <a:pt x="16" y="320"/>
                      <a:pt x="16" y="320"/>
                    </a:cubicBezTo>
                    <a:cubicBezTo>
                      <a:pt x="16" y="320"/>
                      <a:pt x="16" y="320"/>
                      <a:pt x="16" y="320"/>
                    </a:cubicBezTo>
                    <a:cubicBezTo>
                      <a:pt x="16" y="320"/>
                      <a:pt x="16" y="320"/>
                      <a:pt x="16" y="320"/>
                    </a:cubicBezTo>
                    <a:cubicBezTo>
                      <a:pt x="16" y="320"/>
                      <a:pt x="16" y="319"/>
                      <a:pt x="16" y="319"/>
                    </a:cubicBezTo>
                    <a:cubicBezTo>
                      <a:pt x="16" y="319"/>
                      <a:pt x="16" y="319"/>
                      <a:pt x="16" y="319"/>
                    </a:cubicBezTo>
                    <a:cubicBezTo>
                      <a:pt x="16" y="319"/>
                      <a:pt x="15" y="319"/>
                      <a:pt x="15" y="319"/>
                    </a:cubicBezTo>
                    <a:cubicBezTo>
                      <a:pt x="15" y="319"/>
                      <a:pt x="15" y="318"/>
                      <a:pt x="14" y="318"/>
                    </a:cubicBezTo>
                    <a:cubicBezTo>
                      <a:pt x="14" y="318"/>
                      <a:pt x="14" y="318"/>
                      <a:pt x="14" y="318"/>
                    </a:cubicBezTo>
                    <a:cubicBezTo>
                      <a:pt x="14" y="318"/>
                      <a:pt x="14" y="318"/>
                      <a:pt x="13" y="318"/>
                    </a:cubicBezTo>
                    <a:cubicBezTo>
                      <a:pt x="13" y="317"/>
                      <a:pt x="12" y="317"/>
                      <a:pt x="12" y="317"/>
                    </a:cubicBezTo>
                    <a:cubicBezTo>
                      <a:pt x="12" y="317"/>
                      <a:pt x="12" y="317"/>
                      <a:pt x="12" y="317"/>
                    </a:cubicBezTo>
                    <a:cubicBezTo>
                      <a:pt x="12" y="317"/>
                      <a:pt x="12" y="317"/>
                      <a:pt x="12" y="317"/>
                    </a:cubicBezTo>
                    <a:cubicBezTo>
                      <a:pt x="12" y="317"/>
                      <a:pt x="11" y="317"/>
                      <a:pt x="11" y="317"/>
                    </a:cubicBezTo>
                    <a:cubicBezTo>
                      <a:pt x="11" y="317"/>
                      <a:pt x="11" y="317"/>
                      <a:pt x="11" y="317"/>
                    </a:cubicBezTo>
                    <a:cubicBezTo>
                      <a:pt x="11" y="317"/>
                      <a:pt x="11" y="317"/>
                      <a:pt x="11" y="317"/>
                    </a:cubicBezTo>
                    <a:cubicBezTo>
                      <a:pt x="10" y="317"/>
                      <a:pt x="10" y="317"/>
                      <a:pt x="10" y="317"/>
                    </a:cubicBezTo>
                    <a:cubicBezTo>
                      <a:pt x="10" y="317"/>
                      <a:pt x="10" y="316"/>
                      <a:pt x="10" y="316"/>
                    </a:cubicBezTo>
                    <a:cubicBezTo>
                      <a:pt x="10" y="316"/>
                      <a:pt x="10" y="315"/>
                      <a:pt x="9" y="315"/>
                    </a:cubicBezTo>
                    <a:cubicBezTo>
                      <a:pt x="9" y="315"/>
                      <a:pt x="9" y="315"/>
                      <a:pt x="9" y="315"/>
                    </a:cubicBezTo>
                    <a:cubicBezTo>
                      <a:pt x="9" y="315"/>
                      <a:pt x="8" y="315"/>
                      <a:pt x="8" y="315"/>
                    </a:cubicBezTo>
                    <a:cubicBezTo>
                      <a:pt x="8" y="315"/>
                      <a:pt x="8" y="315"/>
                      <a:pt x="8" y="315"/>
                    </a:cubicBezTo>
                    <a:cubicBezTo>
                      <a:pt x="8" y="315"/>
                      <a:pt x="8" y="315"/>
                      <a:pt x="8" y="315"/>
                    </a:cubicBezTo>
                    <a:cubicBezTo>
                      <a:pt x="8" y="315"/>
                      <a:pt x="8" y="315"/>
                      <a:pt x="8" y="316"/>
                    </a:cubicBezTo>
                    <a:cubicBezTo>
                      <a:pt x="8" y="316"/>
                      <a:pt x="8" y="316"/>
                      <a:pt x="8" y="316"/>
                    </a:cubicBezTo>
                    <a:cubicBezTo>
                      <a:pt x="8" y="316"/>
                      <a:pt x="8" y="316"/>
                      <a:pt x="8" y="316"/>
                    </a:cubicBezTo>
                    <a:cubicBezTo>
                      <a:pt x="8" y="316"/>
                      <a:pt x="8" y="316"/>
                      <a:pt x="8" y="317"/>
                    </a:cubicBezTo>
                    <a:cubicBezTo>
                      <a:pt x="8" y="317"/>
                      <a:pt x="9" y="317"/>
                      <a:pt x="9" y="317"/>
                    </a:cubicBezTo>
                    <a:cubicBezTo>
                      <a:pt x="9" y="317"/>
                      <a:pt x="9" y="318"/>
                      <a:pt x="9" y="318"/>
                    </a:cubicBezTo>
                    <a:cubicBezTo>
                      <a:pt x="9" y="318"/>
                      <a:pt x="10" y="318"/>
                      <a:pt x="10" y="318"/>
                    </a:cubicBezTo>
                    <a:cubicBezTo>
                      <a:pt x="10" y="318"/>
                      <a:pt x="10" y="319"/>
                      <a:pt x="10" y="319"/>
                    </a:cubicBezTo>
                    <a:cubicBezTo>
                      <a:pt x="10" y="319"/>
                      <a:pt x="11" y="319"/>
                      <a:pt x="11" y="319"/>
                    </a:cubicBezTo>
                    <a:cubicBezTo>
                      <a:pt x="11" y="319"/>
                      <a:pt x="11" y="319"/>
                      <a:pt x="11" y="319"/>
                    </a:cubicBezTo>
                    <a:cubicBezTo>
                      <a:pt x="11" y="319"/>
                      <a:pt x="11" y="319"/>
                      <a:pt x="11" y="319"/>
                    </a:cubicBezTo>
                    <a:cubicBezTo>
                      <a:pt x="11" y="319"/>
                      <a:pt x="12" y="319"/>
                      <a:pt x="12" y="319"/>
                    </a:cubicBezTo>
                    <a:cubicBezTo>
                      <a:pt x="12" y="319"/>
                      <a:pt x="12" y="319"/>
                      <a:pt x="12" y="319"/>
                    </a:cubicBezTo>
                    <a:cubicBezTo>
                      <a:pt x="12" y="319"/>
                      <a:pt x="12" y="319"/>
                      <a:pt x="12" y="320"/>
                    </a:cubicBezTo>
                    <a:cubicBezTo>
                      <a:pt x="13" y="319"/>
                      <a:pt x="12" y="319"/>
                      <a:pt x="12" y="319"/>
                    </a:cubicBezTo>
                    <a:cubicBezTo>
                      <a:pt x="12" y="319"/>
                      <a:pt x="13" y="319"/>
                      <a:pt x="13" y="319"/>
                    </a:cubicBezTo>
                    <a:cubicBezTo>
                      <a:pt x="13" y="319"/>
                      <a:pt x="13" y="319"/>
                      <a:pt x="13" y="319"/>
                    </a:cubicBezTo>
                    <a:close/>
                    <a:moveTo>
                      <a:pt x="14" y="313"/>
                    </a:moveTo>
                    <a:cubicBezTo>
                      <a:pt x="14" y="313"/>
                      <a:pt x="14" y="313"/>
                      <a:pt x="14" y="313"/>
                    </a:cubicBezTo>
                    <a:cubicBezTo>
                      <a:pt x="14" y="312"/>
                      <a:pt x="15" y="311"/>
                      <a:pt x="15" y="311"/>
                    </a:cubicBezTo>
                    <a:cubicBezTo>
                      <a:pt x="15" y="311"/>
                      <a:pt x="15" y="310"/>
                      <a:pt x="14" y="310"/>
                    </a:cubicBezTo>
                    <a:cubicBezTo>
                      <a:pt x="14" y="310"/>
                      <a:pt x="14" y="310"/>
                      <a:pt x="14" y="310"/>
                    </a:cubicBezTo>
                    <a:cubicBezTo>
                      <a:pt x="14" y="310"/>
                      <a:pt x="14" y="310"/>
                      <a:pt x="14" y="309"/>
                    </a:cubicBezTo>
                    <a:cubicBezTo>
                      <a:pt x="14" y="309"/>
                      <a:pt x="14" y="309"/>
                      <a:pt x="14" y="309"/>
                    </a:cubicBezTo>
                    <a:cubicBezTo>
                      <a:pt x="14" y="309"/>
                      <a:pt x="14" y="309"/>
                      <a:pt x="14" y="309"/>
                    </a:cubicBezTo>
                    <a:cubicBezTo>
                      <a:pt x="14" y="309"/>
                      <a:pt x="14" y="309"/>
                      <a:pt x="14" y="309"/>
                    </a:cubicBezTo>
                    <a:cubicBezTo>
                      <a:pt x="14" y="309"/>
                      <a:pt x="14" y="309"/>
                      <a:pt x="14" y="308"/>
                    </a:cubicBezTo>
                    <a:cubicBezTo>
                      <a:pt x="14" y="308"/>
                      <a:pt x="14" y="308"/>
                      <a:pt x="14" y="308"/>
                    </a:cubicBezTo>
                    <a:cubicBezTo>
                      <a:pt x="14" y="308"/>
                      <a:pt x="13" y="308"/>
                      <a:pt x="13" y="308"/>
                    </a:cubicBezTo>
                    <a:cubicBezTo>
                      <a:pt x="13" y="308"/>
                      <a:pt x="13" y="308"/>
                      <a:pt x="13" y="308"/>
                    </a:cubicBezTo>
                    <a:cubicBezTo>
                      <a:pt x="13" y="308"/>
                      <a:pt x="13" y="308"/>
                      <a:pt x="13" y="308"/>
                    </a:cubicBezTo>
                    <a:cubicBezTo>
                      <a:pt x="13" y="308"/>
                      <a:pt x="13" y="308"/>
                      <a:pt x="13" y="308"/>
                    </a:cubicBezTo>
                    <a:cubicBezTo>
                      <a:pt x="12" y="308"/>
                      <a:pt x="12" y="308"/>
                      <a:pt x="12" y="307"/>
                    </a:cubicBezTo>
                    <a:cubicBezTo>
                      <a:pt x="12" y="307"/>
                      <a:pt x="12" y="307"/>
                      <a:pt x="12" y="307"/>
                    </a:cubicBezTo>
                    <a:cubicBezTo>
                      <a:pt x="12" y="307"/>
                      <a:pt x="12" y="307"/>
                      <a:pt x="12" y="307"/>
                    </a:cubicBezTo>
                    <a:cubicBezTo>
                      <a:pt x="11" y="307"/>
                      <a:pt x="11" y="307"/>
                      <a:pt x="11" y="307"/>
                    </a:cubicBezTo>
                    <a:cubicBezTo>
                      <a:pt x="11" y="307"/>
                      <a:pt x="11" y="307"/>
                      <a:pt x="11" y="307"/>
                    </a:cubicBezTo>
                    <a:cubicBezTo>
                      <a:pt x="11" y="307"/>
                      <a:pt x="11" y="307"/>
                      <a:pt x="11" y="307"/>
                    </a:cubicBezTo>
                    <a:cubicBezTo>
                      <a:pt x="10" y="307"/>
                      <a:pt x="10" y="307"/>
                      <a:pt x="10" y="307"/>
                    </a:cubicBezTo>
                    <a:cubicBezTo>
                      <a:pt x="10" y="307"/>
                      <a:pt x="10" y="307"/>
                      <a:pt x="10" y="307"/>
                    </a:cubicBezTo>
                    <a:cubicBezTo>
                      <a:pt x="10" y="307"/>
                      <a:pt x="10" y="307"/>
                      <a:pt x="10" y="307"/>
                    </a:cubicBezTo>
                    <a:cubicBezTo>
                      <a:pt x="10" y="308"/>
                      <a:pt x="9" y="308"/>
                      <a:pt x="9" y="308"/>
                    </a:cubicBezTo>
                    <a:cubicBezTo>
                      <a:pt x="10" y="308"/>
                      <a:pt x="10" y="308"/>
                      <a:pt x="10" y="309"/>
                    </a:cubicBezTo>
                    <a:cubicBezTo>
                      <a:pt x="10" y="309"/>
                      <a:pt x="10" y="308"/>
                      <a:pt x="10" y="308"/>
                    </a:cubicBezTo>
                    <a:cubicBezTo>
                      <a:pt x="11" y="308"/>
                      <a:pt x="11" y="308"/>
                      <a:pt x="11" y="308"/>
                    </a:cubicBezTo>
                    <a:cubicBezTo>
                      <a:pt x="11" y="308"/>
                      <a:pt x="11" y="308"/>
                      <a:pt x="11" y="308"/>
                    </a:cubicBezTo>
                    <a:cubicBezTo>
                      <a:pt x="11" y="308"/>
                      <a:pt x="11" y="308"/>
                      <a:pt x="11" y="308"/>
                    </a:cubicBezTo>
                    <a:cubicBezTo>
                      <a:pt x="11" y="308"/>
                      <a:pt x="11" y="309"/>
                      <a:pt x="11" y="309"/>
                    </a:cubicBezTo>
                    <a:cubicBezTo>
                      <a:pt x="11" y="309"/>
                      <a:pt x="11" y="309"/>
                      <a:pt x="11" y="309"/>
                    </a:cubicBezTo>
                    <a:cubicBezTo>
                      <a:pt x="11" y="309"/>
                      <a:pt x="11" y="310"/>
                      <a:pt x="11" y="310"/>
                    </a:cubicBezTo>
                    <a:cubicBezTo>
                      <a:pt x="11" y="310"/>
                      <a:pt x="11" y="310"/>
                      <a:pt x="11" y="310"/>
                    </a:cubicBezTo>
                    <a:cubicBezTo>
                      <a:pt x="11" y="310"/>
                      <a:pt x="11" y="310"/>
                      <a:pt x="11" y="310"/>
                    </a:cubicBezTo>
                    <a:cubicBezTo>
                      <a:pt x="11" y="310"/>
                      <a:pt x="11" y="310"/>
                      <a:pt x="11" y="310"/>
                    </a:cubicBezTo>
                    <a:cubicBezTo>
                      <a:pt x="11" y="310"/>
                      <a:pt x="11" y="311"/>
                      <a:pt x="11" y="311"/>
                    </a:cubicBezTo>
                    <a:cubicBezTo>
                      <a:pt x="11" y="311"/>
                      <a:pt x="11" y="311"/>
                      <a:pt x="11" y="311"/>
                    </a:cubicBezTo>
                    <a:cubicBezTo>
                      <a:pt x="12" y="311"/>
                      <a:pt x="12" y="311"/>
                      <a:pt x="12" y="311"/>
                    </a:cubicBezTo>
                    <a:cubicBezTo>
                      <a:pt x="12" y="311"/>
                      <a:pt x="12" y="311"/>
                      <a:pt x="12" y="310"/>
                    </a:cubicBezTo>
                    <a:cubicBezTo>
                      <a:pt x="12" y="310"/>
                      <a:pt x="12" y="310"/>
                      <a:pt x="12" y="310"/>
                    </a:cubicBezTo>
                    <a:cubicBezTo>
                      <a:pt x="12" y="310"/>
                      <a:pt x="12" y="310"/>
                      <a:pt x="13" y="310"/>
                    </a:cubicBezTo>
                    <a:cubicBezTo>
                      <a:pt x="13" y="310"/>
                      <a:pt x="13" y="310"/>
                      <a:pt x="13" y="310"/>
                    </a:cubicBezTo>
                    <a:cubicBezTo>
                      <a:pt x="13" y="310"/>
                      <a:pt x="13" y="310"/>
                      <a:pt x="13" y="310"/>
                    </a:cubicBezTo>
                    <a:cubicBezTo>
                      <a:pt x="13" y="310"/>
                      <a:pt x="13" y="310"/>
                      <a:pt x="13" y="309"/>
                    </a:cubicBezTo>
                    <a:cubicBezTo>
                      <a:pt x="13" y="309"/>
                      <a:pt x="13" y="309"/>
                      <a:pt x="13" y="309"/>
                    </a:cubicBezTo>
                    <a:cubicBezTo>
                      <a:pt x="13" y="309"/>
                      <a:pt x="13" y="309"/>
                      <a:pt x="13" y="309"/>
                    </a:cubicBezTo>
                    <a:cubicBezTo>
                      <a:pt x="13" y="309"/>
                      <a:pt x="13" y="309"/>
                      <a:pt x="13" y="309"/>
                    </a:cubicBezTo>
                    <a:cubicBezTo>
                      <a:pt x="14" y="310"/>
                      <a:pt x="14" y="310"/>
                      <a:pt x="13" y="310"/>
                    </a:cubicBezTo>
                    <a:cubicBezTo>
                      <a:pt x="13" y="310"/>
                      <a:pt x="14" y="310"/>
                      <a:pt x="14" y="310"/>
                    </a:cubicBezTo>
                    <a:cubicBezTo>
                      <a:pt x="14" y="310"/>
                      <a:pt x="14" y="310"/>
                      <a:pt x="14" y="310"/>
                    </a:cubicBezTo>
                    <a:cubicBezTo>
                      <a:pt x="14" y="311"/>
                      <a:pt x="14" y="311"/>
                      <a:pt x="14" y="311"/>
                    </a:cubicBezTo>
                    <a:cubicBezTo>
                      <a:pt x="14" y="311"/>
                      <a:pt x="14" y="311"/>
                      <a:pt x="13" y="311"/>
                    </a:cubicBezTo>
                    <a:cubicBezTo>
                      <a:pt x="13" y="311"/>
                      <a:pt x="13" y="311"/>
                      <a:pt x="13" y="311"/>
                    </a:cubicBezTo>
                    <a:cubicBezTo>
                      <a:pt x="13" y="311"/>
                      <a:pt x="13" y="311"/>
                      <a:pt x="13" y="312"/>
                    </a:cubicBezTo>
                    <a:cubicBezTo>
                      <a:pt x="13" y="312"/>
                      <a:pt x="13" y="312"/>
                      <a:pt x="13" y="312"/>
                    </a:cubicBezTo>
                    <a:cubicBezTo>
                      <a:pt x="13" y="312"/>
                      <a:pt x="13" y="312"/>
                      <a:pt x="13" y="312"/>
                    </a:cubicBezTo>
                    <a:cubicBezTo>
                      <a:pt x="13" y="312"/>
                      <a:pt x="13" y="312"/>
                      <a:pt x="13" y="312"/>
                    </a:cubicBezTo>
                    <a:cubicBezTo>
                      <a:pt x="12" y="312"/>
                      <a:pt x="12" y="312"/>
                      <a:pt x="12" y="313"/>
                    </a:cubicBezTo>
                    <a:cubicBezTo>
                      <a:pt x="12" y="313"/>
                      <a:pt x="12" y="313"/>
                      <a:pt x="12" y="313"/>
                    </a:cubicBezTo>
                    <a:cubicBezTo>
                      <a:pt x="12" y="313"/>
                      <a:pt x="12" y="313"/>
                      <a:pt x="12" y="313"/>
                    </a:cubicBezTo>
                    <a:cubicBezTo>
                      <a:pt x="13" y="313"/>
                      <a:pt x="13" y="313"/>
                      <a:pt x="13" y="313"/>
                    </a:cubicBezTo>
                    <a:cubicBezTo>
                      <a:pt x="13" y="313"/>
                      <a:pt x="13" y="313"/>
                      <a:pt x="13" y="314"/>
                    </a:cubicBezTo>
                    <a:cubicBezTo>
                      <a:pt x="13" y="314"/>
                      <a:pt x="13" y="314"/>
                      <a:pt x="13" y="314"/>
                    </a:cubicBezTo>
                    <a:cubicBezTo>
                      <a:pt x="13" y="314"/>
                      <a:pt x="13" y="314"/>
                      <a:pt x="13" y="314"/>
                    </a:cubicBezTo>
                    <a:cubicBezTo>
                      <a:pt x="13" y="314"/>
                      <a:pt x="13" y="314"/>
                      <a:pt x="13" y="314"/>
                    </a:cubicBezTo>
                    <a:cubicBezTo>
                      <a:pt x="13" y="314"/>
                      <a:pt x="13" y="314"/>
                      <a:pt x="14" y="314"/>
                    </a:cubicBezTo>
                    <a:cubicBezTo>
                      <a:pt x="14" y="314"/>
                      <a:pt x="14" y="314"/>
                      <a:pt x="14" y="313"/>
                    </a:cubicBezTo>
                    <a:close/>
                    <a:moveTo>
                      <a:pt x="10" y="303"/>
                    </a:moveTo>
                    <a:cubicBezTo>
                      <a:pt x="10" y="303"/>
                      <a:pt x="10" y="303"/>
                      <a:pt x="10" y="303"/>
                    </a:cubicBezTo>
                    <a:cubicBezTo>
                      <a:pt x="10" y="303"/>
                      <a:pt x="9" y="303"/>
                      <a:pt x="9" y="303"/>
                    </a:cubicBezTo>
                    <a:cubicBezTo>
                      <a:pt x="9" y="303"/>
                      <a:pt x="9" y="302"/>
                      <a:pt x="9" y="303"/>
                    </a:cubicBezTo>
                    <a:cubicBezTo>
                      <a:pt x="9" y="303"/>
                      <a:pt x="9" y="303"/>
                      <a:pt x="9" y="303"/>
                    </a:cubicBezTo>
                    <a:cubicBezTo>
                      <a:pt x="9" y="303"/>
                      <a:pt x="9" y="303"/>
                      <a:pt x="9" y="303"/>
                    </a:cubicBezTo>
                    <a:cubicBezTo>
                      <a:pt x="9" y="303"/>
                      <a:pt x="10" y="304"/>
                      <a:pt x="10" y="304"/>
                    </a:cubicBezTo>
                    <a:cubicBezTo>
                      <a:pt x="10" y="304"/>
                      <a:pt x="10" y="305"/>
                      <a:pt x="10" y="305"/>
                    </a:cubicBezTo>
                    <a:cubicBezTo>
                      <a:pt x="10" y="305"/>
                      <a:pt x="11" y="305"/>
                      <a:pt x="11" y="305"/>
                    </a:cubicBezTo>
                    <a:cubicBezTo>
                      <a:pt x="11" y="305"/>
                      <a:pt x="11" y="306"/>
                      <a:pt x="12" y="306"/>
                    </a:cubicBezTo>
                    <a:cubicBezTo>
                      <a:pt x="12" y="306"/>
                      <a:pt x="12" y="306"/>
                      <a:pt x="12" y="306"/>
                    </a:cubicBezTo>
                    <a:cubicBezTo>
                      <a:pt x="12" y="306"/>
                      <a:pt x="12" y="306"/>
                      <a:pt x="12" y="306"/>
                    </a:cubicBezTo>
                    <a:cubicBezTo>
                      <a:pt x="12" y="306"/>
                      <a:pt x="12" y="306"/>
                      <a:pt x="12" y="306"/>
                    </a:cubicBezTo>
                    <a:cubicBezTo>
                      <a:pt x="13" y="307"/>
                      <a:pt x="13" y="307"/>
                      <a:pt x="14" y="308"/>
                    </a:cubicBezTo>
                    <a:cubicBezTo>
                      <a:pt x="14" y="308"/>
                      <a:pt x="14" y="308"/>
                      <a:pt x="14" y="308"/>
                    </a:cubicBezTo>
                    <a:cubicBezTo>
                      <a:pt x="14" y="308"/>
                      <a:pt x="14" y="308"/>
                      <a:pt x="14" y="307"/>
                    </a:cubicBezTo>
                    <a:cubicBezTo>
                      <a:pt x="14" y="307"/>
                      <a:pt x="14" y="307"/>
                      <a:pt x="14" y="306"/>
                    </a:cubicBezTo>
                    <a:cubicBezTo>
                      <a:pt x="14" y="306"/>
                      <a:pt x="14" y="306"/>
                      <a:pt x="14" y="306"/>
                    </a:cubicBezTo>
                    <a:cubicBezTo>
                      <a:pt x="13" y="306"/>
                      <a:pt x="13" y="306"/>
                      <a:pt x="13" y="306"/>
                    </a:cubicBezTo>
                    <a:cubicBezTo>
                      <a:pt x="13" y="306"/>
                      <a:pt x="13" y="306"/>
                      <a:pt x="13" y="306"/>
                    </a:cubicBezTo>
                    <a:cubicBezTo>
                      <a:pt x="13" y="305"/>
                      <a:pt x="13" y="306"/>
                      <a:pt x="13" y="305"/>
                    </a:cubicBezTo>
                    <a:cubicBezTo>
                      <a:pt x="13" y="305"/>
                      <a:pt x="13" y="305"/>
                      <a:pt x="13" y="305"/>
                    </a:cubicBezTo>
                    <a:cubicBezTo>
                      <a:pt x="12" y="305"/>
                      <a:pt x="12" y="305"/>
                      <a:pt x="12" y="305"/>
                    </a:cubicBezTo>
                    <a:cubicBezTo>
                      <a:pt x="12" y="305"/>
                      <a:pt x="12" y="305"/>
                      <a:pt x="12" y="305"/>
                    </a:cubicBezTo>
                    <a:cubicBezTo>
                      <a:pt x="12" y="305"/>
                      <a:pt x="12" y="304"/>
                      <a:pt x="12" y="305"/>
                    </a:cubicBezTo>
                    <a:cubicBezTo>
                      <a:pt x="12" y="305"/>
                      <a:pt x="12" y="305"/>
                      <a:pt x="12" y="305"/>
                    </a:cubicBezTo>
                    <a:cubicBezTo>
                      <a:pt x="11" y="305"/>
                      <a:pt x="11" y="305"/>
                      <a:pt x="11" y="304"/>
                    </a:cubicBezTo>
                    <a:cubicBezTo>
                      <a:pt x="11" y="304"/>
                      <a:pt x="11" y="304"/>
                      <a:pt x="11" y="304"/>
                    </a:cubicBezTo>
                    <a:cubicBezTo>
                      <a:pt x="11" y="304"/>
                      <a:pt x="11" y="304"/>
                      <a:pt x="11" y="304"/>
                    </a:cubicBezTo>
                    <a:cubicBezTo>
                      <a:pt x="11" y="304"/>
                      <a:pt x="10" y="304"/>
                      <a:pt x="10" y="303"/>
                    </a:cubicBezTo>
                    <a:cubicBezTo>
                      <a:pt x="10" y="303"/>
                      <a:pt x="10" y="303"/>
                      <a:pt x="10" y="303"/>
                    </a:cubicBezTo>
                    <a:close/>
                    <a:moveTo>
                      <a:pt x="14" y="304"/>
                    </a:moveTo>
                    <a:cubicBezTo>
                      <a:pt x="13" y="304"/>
                      <a:pt x="13" y="304"/>
                      <a:pt x="13" y="304"/>
                    </a:cubicBezTo>
                    <a:cubicBezTo>
                      <a:pt x="13" y="304"/>
                      <a:pt x="13" y="304"/>
                      <a:pt x="13" y="304"/>
                    </a:cubicBezTo>
                    <a:cubicBezTo>
                      <a:pt x="13" y="303"/>
                      <a:pt x="13" y="303"/>
                      <a:pt x="13" y="303"/>
                    </a:cubicBezTo>
                    <a:cubicBezTo>
                      <a:pt x="13" y="303"/>
                      <a:pt x="13" y="303"/>
                      <a:pt x="12" y="303"/>
                    </a:cubicBezTo>
                    <a:cubicBezTo>
                      <a:pt x="13" y="303"/>
                      <a:pt x="13" y="302"/>
                      <a:pt x="13" y="302"/>
                    </a:cubicBezTo>
                    <a:cubicBezTo>
                      <a:pt x="13" y="302"/>
                      <a:pt x="13" y="302"/>
                      <a:pt x="13" y="302"/>
                    </a:cubicBezTo>
                    <a:cubicBezTo>
                      <a:pt x="12" y="302"/>
                      <a:pt x="12" y="302"/>
                      <a:pt x="12" y="302"/>
                    </a:cubicBezTo>
                    <a:cubicBezTo>
                      <a:pt x="12" y="301"/>
                      <a:pt x="12" y="301"/>
                      <a:pt x="12" y="301"/>
                    </a:cubicBezTo>
                    <a:cubicBezTo>
                      <a:pt x="12" y="301"/>
                      <a:pt x="12" y="301"/>
                      <a:pt x="12" y="301"/>
                    </a:cubicBezTo>
                    <a:cubicBezTo>
                      <a:pt x="12" y="301"/>
                      <a:pt x="12" y="301"/>
                      <a:pt x="12" y="301"/>
                    </a:cubicBezTo>
                    <a:cubicBezTo>
                      <a:pt x="12" y="301"/>
                      <a:pt x="12" y="301"/>
                      <a:pt x="12" y="301"/>
                    </a:cubicBezTo>
                    <a:cubicBezTo>
                      <a:pt x="12" y="302"/>
                      <a:pt x="12" y="302"/>
                      <a:pt x="11" y="302"/>
                    </a:cubicBezTo>
                    <a:cubicBezTo>
                      <a:pt x="11" y="302"/>
                      <a:pt x="11" y="303"/>
                      <a:pt x="11" y="303"/>
                    </a:cubicBezTo>
                    <a:cubicBezTo>
                      <a:pt x="11" y="303"/>
                      <a:pt x="11" y="303"/>
                      <a:pt x="11" y="303"/>
                    </a:cubicBezTo>
                    <a:cubicBezTo>
                      <a:pt x="12" y="304"/>
                      <a:pt x="12" y="304"/>
                      <a:pt x="13" y="304"/>
                    </a:cubicBezTo>
                    <a:cubicBezTo>
                      <a:pt x="13" y="304"/>
                      <a:pt x="13" y="305"/>
                      <a:pt x="13" y="305"/>
                    </a:cubicBezTo>
                    <a:cubicBezTo>
                      <a:pt x="13" y="305"/>
                      <a:pt x="13" y="305"/>
                      <a:pt x="14" y="305"/>
                    </a:cubicBezTo>
                    <a:cubicBezTo>
                      <a:pt x="14" y="305"/>
                      <a:pt x="14" y="305"/>
                      <a:pt x="14" y="305"/>
                    </a:cubicBezTo>
                    <a:cubicBezTo>
                      <a:pt x="14" y="306"/>
                      <a:pt x="14" y="306"/>
                      <a:pt x="14" y="306"/>
                    </a:cubicBezTo>
                    <a:cubicBezTo>
                      <a:pt x="14" y="306"/>
                      <a:pt x="14" y="306"/>
                      <a:pt x="14" y="306"/>
                    </a:cubicBezTo>
                    <a:cubicBezTo>
                      <a:pt x="15" y="306"/>
                      <a:pt x="15" y="306"/>
                      <a:pt x="14" y="306"/>
                    </a:cubicBezTo>
                    <a:cubicBezTo>
                      <a:pt x="14" y="305"/>
                      <a:pt x="14" y="305"/>
                      <a:pt x="14" y="305"/>
                    </a:cubicBezTo>
                    <a:cubicBezTo>
                      <a:pt x="14" y="305"/>
                      <a:pt x="15" y="305"/>
                      <a:pt x="14" y="304"/>
                    </a:cubicBezTo>
                    <a:cubicBezTo>
                      <a:pt x="14" y="304"/>
                      <a:pt x="14" y="304"/>
                      <a:pt x="14" y="304"/>
                    </a:cubicBezTo>
                    <a:close/>
                    <a:moveTo>
                      <a:pt x="8" y="303"/>
                    </a:moveTo>
                    <a:cubicBezTo>
                      <a:pt x="8" y="303"/>
                      <a:pt x="8" y="303"/>
                      <a:pt x="8" y="303"/>
                    </a:cubicBezTo>
                    <a:cubicBezTo>
                      <a:pt x="8" y="303"/>
                      <a:pt x="8" y="303"/>
                      <a:pt x="8" y="303"/>
                    </a:cubicBezTo>
                    <a:cubicBezTo>
                      <a:pt x="8" y="303"/>
                      <a:pt x="8" y="302"/>
                      <a:pt x="8" y="302"/>
                    </a:cubicBezTo>
                    <a:cubicBezTo>
                      <a:pt x="8" y="302"/>
                      <a:pt x="7" y="302"/>
                      <a:pt x="7" y="303"/>
                    </a:cubicBezTo>
                    <a:cubicBezTo>
                      <a:pt x="7" y="303"/>
                      <a:pt x="7" y="303"/>
                      <a:pt x="7" y="303"/>
                    </a:cubicBezTo>
                    <a:cubicBezTo>
                      <a:pt x="7" y="303"/>
                      <a:pt x="7" y="304"/>
                      <a:pt x="7" y="304"/>
                    </a:cubicBezTo>
                    <a:cubicBezTo>
                      <a:pt x="7" y="304"/>
                      <a:pt x="7" y="304"/>
                      <a:pt x="7" y="304"/>
                    </a:cubicBezTo>
                    <a:cubicBezTo>
                      <a:pt x="7" y="303"/>
                      <a:pt x="7" y="303"/>
                      <a:pt x="7" y="302"/>
                    </a:cubicBezTo>
                    <a:cubicBezTo>
                      <a:pt x="7" y="302"/>
                      <a:pt x="7" y="302"/>
                      <a:pt x="7" y="302"/>
                    </a:cubicBezTo>
                    <a:cubicBezTo>
                      <a:pt x="7" y="302"/>
                      <a:pt x="7" y="302"/>
                      <a:pt x="7" y="302"/>
                    </a:cubicBezTo>
                    <a:cubicBezTo>
                      <a:pt x="7" y="302"/>
                      <a:pt x="7" y="302"/>
                      <a:pt x="7" y="302"/>
                    </a:cubicBezTo>
                    <a:cubicBezTo>
                      <a:pt x="7" y="302"/>
                      <a:pt x="7" y="302"/>
                      <a:pt x="6" y="302"/>
                    </a:cubicBezTo>
                    <a:cubicBezTo>
                      <a:pt x="6" y="302"/>
                      <a:pt x="6" y="302"/>
                      <a:pt x="6" y="302"/>
                    </a:cubicBezTo>
                    <a:cubicBezTo>
                      <a:pt x="6" y="302"/>
                      <a:pt x="6" y="302"/>
                      <a:pt x="6" y="302"/>
                    </a:cubicBezTo>
                    <a:cubicBezTo>
                      <a:pt x="6" y="302"/>
                      <a:pt x="6" y="302"/>
                      <a:pt x="6" y="302"/>
                    </a:cubicBezTo>
                    <a:cubicBezTo>
                      <a:pt x="6" y="302"/>
                      <a:pt x="6" y="302"/>
                      <a:pt x="6" y="303"/>
                    </a:cubicBezTo>
                    <a:cubicBezTo>
                      <a:pt x="6" y="303"/>
                      <a:pt x="6" y="303"/>
                      <a:pt x="6" y="303"/>
                    </a:cubicBezTo>
                    <a:cubicBezTo>
                      <a:pt x="6" y="303"/>
                      <a:pt x="7" y="303"/>
                      <a:pt x="7" y="303"/>
                    </a:cubicBezTo>
                    <a:cubicBezTo>
                      <a:pt x="7" y="303"/>
                      <a:pt x="7" y="303"/>
                      <a:pt x="7" y="303"/>
                    </a:cubicBezTo>
                    <a:cubicBezTo>
                      <a:pt x="7" y="303"/>
                      <a:pt x="7" y="303"/>
                      <a:pt x="7" y="303"/>
                    </a:cubicBezTo>
                    <a:cubicBezTo>
                      <a:pt x="7" y="303"/>
                      <a:pt x="7" y="303"/>
                      <a:pt x="7" y="303"/>
                    </a:cubicBezTo>
                    <a:cubicBezTo>
                      <a:pt x="6" y="303"/>
                      <a:pt x="6" y="303"/>
                      <a:pt x="6" y="303"/>
                    </a:cubicBezTo>
                    <a:cubicBezTo>
                      <a:pt x="6" y="304"/>
                      <a:pt x="6" y="304"/>
                      <a:pt x="7" y="304"/>
                    </a:cubicBezTo>
                    <a:cubicBezTo>
                      <a:pt x="7" y="304"/>
                      <a:pt x="7" y="304"/>
                      <a:pt x="7" y="304"/>
                    </a:cubicBezTo>
                    <a:cubicBezTo>
                      <a:pt x="7" y="304"/>
                      <a:pt x="7" y="304"/>
                      <a:pt x="7" y="304"/>
                    </a:cubicBezTo>
                    <a:cubicBezTo>
                      <a:pt x="7" y="304"/>
                      <a:pt x="6" y="304"/>
                      <a:pt x="6" y="304"/>
                    </a:cubicBezTo>
                    <a:cubicBezTo>
                      <a:pt x="6" y="304"/>
                      <a:pt x="6" y="304"/>
                      <a:pt x="6" y="304"/>
                    </a:cubicBezTo>
                    <a:cubicBezTo>
                      <a:pt x="6" y="304"/>
                      <a:pt x="6" y="304"/>
                      <a:pt x="6" y="304"/>
                    </a:cubicBezTo>
                    <a:cubicBezTo>
                      <a:pt x="6" y="304"/>
                      <a:pt x="6" y="303"/>
                      <a:pt x="6" y="303"/>
                    </a:cubicBezTo>
                    <a:cubicBezTo>
                      <a:pt x="6" y="303"/>
                      <a:pt x="6" y="303"/>
                      <a:pt x="6" y="303"/>
                    </a:cubicBezTo>
                    <a:cubicBezTo>
                      <a:pt x="6" y="303"/>
                      <a:pt x="6" y="303"/>
                      <a:pt x="6" y="303"/>
                    </a:cubicBezTo>
                    <a:cubicBezTo>
                      <a:pt x="5" y="303"/>
                      <a:pt x="5" y="303"/>
                      <a:pt x="5" y="303"/>
                    </a:cubicBezTo>
                    <a:cubicBezTo>
                      <a:pt x="5" y="303"/>
                      <a:pt x="5" y="303"/>
                      <a:pt x="5" y="303"/>
                    </a:cubicBezTo>
                    <a:cubicBezTo>
                      <a:pt x="5" y="303"/>
                      <a:pt x="5" y="303"/>
                      <a:pt x="5" y="303"/>
                    </a:cubicBezTo>
                    <a:cubicBezTo>
                      <a:pt x="5" y="304"/>
                      <a:pt x="5" y="304"/>
                      <a:pt x="5" y="304"/>
                    </a:cubicBezTo>
                    <a:cubicBezTo>
                      <a:pt x="5" y="304"/>
                      <a:pt x="5" y="304"/>
                      <a:pt x="5" y="305"/>
                    </a:cubicBezTo>
                    <a:cubicBezTo>
                      <a:pt x="5" y="305"/>
                      <a:pt x="5" y="305"/>
                      <a:pt x="5" y="305"/>
                    </a:cubicBezTo>
                    <a:cubicBezTo>
                      <a:pt x="5" y="305"/>
                      <a:pt x="5" y="304"/>
                      <a:pt x="5" y="304"/>
                    </a:cubicBezTo>
                    <a:cubicBezTo>
                      <a:pt x="6" y="304"/>
                      <a:pt x="6" y="304"/>
                      <a:pt x="6" y="304"/>
                    </a:cubicBezTo>
                    <a:cubicBezTo>
                      <a:pt x="6" y="304"/>
                      <a:pt x="6" y="304"/>
                      <a:pt x="6" y="305"/>
                    </a:cubicBezTo>
                    <a:cubicBezTo>
                      <a:pt x="6" y="305"/>
                      <a:pt x="6" y="305"/>
                      <a:pt x="5" y="305"/>
                    </a:cubicBezTo>
                    <a:cubicBezTo>
                      <a:pt x="5" y="305"/>
                      <a:pt x="5" y="305"/>
                      <a:pt x="5" y="305"/>
                    </a:cubicBezTo>
                    <a:cubicBezTo>
                      <a:pt x="5" y="305"/>
                      <a:pt x="5" y="305"/>
                      <a:pt x="5" y="305"/>
                    </a:cubicBezTo>
                    <a:cubicBezTo>
                      <a:pt x="5" y="306"/>
                      <a:pt x="5" y="306"/>
                      <a:pt x="5" y="306"/>
                    </a:cubicBezTo>
                    <a:cubicBezTo>
                      <a:pt x="5" y="306"/>
                      <a:pt x="5" y="307"/>
                      <a:pt x="5" y="307"/>
                    </a:cubicBezTo>
                    <a:cubicBezTo>
                      <a:pt x="5" y="307"/>
                      <a:pt x="5" y="307"/>
                      <a:pt x="5" y="307"/>
                    </a:cubicBezTo>
                    <a:cubicBezTo>
                      <a:pt x="5" y="307"/>
                      <a:pt x="5" y="307"/>
                      <a:pt x="5" y="307"/>
                    </a:cubicBezTo>
                    <a:cubicBezTo>
                      <a:pt x="5" y="307"/>
                      <a:pt x="5" y="307"/>
                      <a:pt x="5" y="307"/>
                    </a:cubicBezTo>
                    <a:cubicBezTo>
                      <a:pt x="6" y="307"/>
                      <a:pt x="6" y="307"/>
                      <a:pt x="6" y="307"/>
                    </a:cubicBezTo>
                    <a:cubicBezTo>
                      <a:pt x="6" y="307"/>
                      <a:pt x="6" y="307"/>
                      <a:pt x="6" y="307"/>
                    </a:cubicBezTo>
                    <a:cubicBezTo>
                      <a:pt x="6" y="307"/>
                      <a:pt x="6" y="307"/>
                      <a:pt x="6" y="307"/>
                    </a:cubicBezTo>
                    <a:cubicBezTo>
                      <a:pt x="6" y="307"/>
                      <a:pt x="6" y="307"/>
                      <a:pt x="6" y="307"/>
                    </a:cubicBezTo>
                    <a:cubicBezTo>
                      <a:pt x="6" y="307"/>
                      <a:pt x="7" y="307"/>
                      <a:pt x="7" y="307"/>
                    </a:cubicBezTo>
                    <a:cubicBezTo>
                      <a:pt x="7" y="307"/>
                      <a:pt x="7" y="307"/>
                      <a:pt x="7" y="307"/>
                    </a:cubicBezTo>
                    <a:cubicBezTo>
                      <a:pt x="7" y="307"/>
                      <a:pt x="7" y="307"/>
                      <a:pt x="7" y="307"/>
                    </a:cubicBezTo>
                    <a:cubicBezTo>
                      <a:pt x="7" y="307"/>
                      <a:pt x="7" y="307"/>
                      <a:pt x="7" y="307"/>
                    </a:cubicBezTo>
                    <a:cubicBezTo>
                      <a:pt x="7" y="307"/>
                      <a:pt x="7" y="307"/>
                      <a:pt x="7" y="307"/>
                    </a:cubicBezTo>
                    <a:cubicBezTo>
                      <a:pt x="7" y="307"/>
                      <a:pt x="7" y="307"/>
                      <a:pt x="7" y="307"/>
                    </a:cubicBezTo>
                    <a:cubicBezTo>
                      <a:pt x="7" y="307"/>
                      <a:pt x="8" y="307"/>
                      <a:pt x="8" y="307"/>
                    </a:cubicBezTo>
                    <a:cubicBezTo>
                      <a:pt x="8" y="307"/>
                      <a:pt x="8" y="307"/>
                      <a:pt x="8" y="307"/>
                    </a:cubicBezTo>
                    <a:cubicBezTo>
                      <a:pt x="9" y="307"/>
                      <a:pt x="9" y="307"/>
                      <a:pt x="9" y="306"/>
                    </a:cubicBezTo>
                    <a:cubicBezTo>
                      <a:pt x="9" y="306"/>
                      <a:pt x="9" y="306"/>
                      <a:pt x="9" y="306"/>
                    </a:cubicBezTo>
                    <a:cubicBezTo>
                      <a:pt x="9" y="306"/>
                      <a:pt x="9" y="306"/>
                      <a:pt x="9" y="306"/>
                    </a:cubicBezTo>
                    <a:cubicBezTo>
                      <a:pt x="9" y="305"/>
                      <a:pt x="9" y="305"/>
                      <a:pt x="9" y="305"/>
                    </a:cubicBezTo>
                    <a:cubicBezTo>
                      <a:pt x="9" y="305"/>
                      <a:pt x="8" y="305"/>
                      <a:pt x="8" y="305"/>
                    </a:cubicBezTo>
                    <a:cubicBezTo>
                      <a:pt x="8" y="306"/>
                      <a:pt x="8" y="306"/>
                      <a:pt x="8" y="306"/>
                    </a:cubicBezTo>
                    <a:cubicBezTo>
                      <a:pt x="8" y="305"/>
                      <a:pt x="8" y="305"/>
                      <a:pt x="8" y="305"/>
                    </a:cubicBezTo>
                    <a:cubicBezTo>
                      <a:pt x="8" y="305"/>
                      <a:pt x="8" y="305"/>
                      <a:pt x="9" y="305"/>
                    </a:cubicBezTo>
                    <a:cubicBezTo>
                      <a:pt x="9" y="305"/>
                      <a:pt x="8" y="304"/>
                      <a:pt x="8" y="304"/>
                    </a:cubicBezTo>
                    <a:cubicBezTo>
                      <a:pt x="8" y="304"/>
                      <a:pt x="8" y="304"/>
                      <a:pt x="8" y="304"/>
                    </a:cubicBezTo>
                    <a:cubicBezTo>
                      <a:pt x="8" y="304"/>
                      <a:pt x="8" y="304"/>
                      <a:pt x="8" y="303"/>
                    </a:cubicBezTo>
                    <a:cubicBezTo>
                      <a:pt x="8" y="303"/>
                      <a:pt x="8" y="303"/>
                      <a:pt x="8" y="303"/>
                    </a:cubicBezTo>
                    <a:cubicBezTo>
                      <a:pt x="8" y="303"/>
                      <a:pt x="8" y="303"/>
                      <a:pt x="8" y="303"/>
                    </a:cubicBezTo>
                    <a:close/>
                    <a:moveTo>
                      <a:pt x="8" y="307"/>
                    </a:moveTo>
                    <a:cubicBezTo>
                      <a:pt x="8" y="307"/>
                      <a:pt x="8" y="307"/>
                      <a:pt x="8" y="307"/>
                    </a:cubicBezTo>
                    <a:cubicBezTo>
                      <a:pt x="8" y="307"/>
                      <a:pt x="8" y="308"/>
                      <a:pt x="8" y="308"/>
                    </a:cubicBezTo>
                    <a:cubicBezTo>
                      <a:pt x="8" y="308"/>
                      <a:pt x="7" y="308"/>
                      <a:pt x="7" y="308"/>
                    </a:cubicBezTo>
                    <a:cubicBezTo>
                      <a:pt x="7" y="308"/>
                      <a:pt x="7" y="308"/>
                      <a:pt x="7" y="308"/>
                    </a:cubicBezTo>
                    <a:cubicBezTo>
                      <a:pt x="7" y="308"/>
                      <a:pt x="7" y="308"/>
                      <a:pt x="6" y="308"/>
                    </a:cubicBezTo>
                    <a:cubicBezTo>
                      <a:pt x="6" y="308"/>
                      <a:pt x="6" y="308"/>
                      <a:pt x="6" y="309"/>
                    </a:cubicBezTo>
                    <a:cubicBezTo>
                      <a:pt x="6" y="309"/>
                      <a:pt x="6" y="309"/>
                      <a:pt x="6" y="309"/>
                    </a:cubicBezTo>
                    <a:cubicBezTo>
                      <a:pt x="6" y="309"/>
                      <a:pt x="6" y="309"/>
                      <a:pt x="7" y="309"/>
                    </a:cubicBezTo>
                    <a:cubicBezTo>
                      <a:pt x="7" y="309"/>
                      <a:pt x="7" y="309"/>
                      <a:pt x="7" y="309"/>
                    </a:cubicBezTo>
                    <a:cubicBezTo>
                      <a:pt x="7" y="309"/>
                      <a:pt x="7" y="309"/>
                      <a:pt x="7" y="310"/>
                    </a:cubicBezTo>
                    <a:cubicBezTo>
                      <a:pt x="7" y="310"/>
                      <a:pt x="7" y="310"/>
                      <a:pt x="8" y="310"/>
                    </a:cubicBezTo>
                    <a:cubicBezTo>
                      <a:pt x="8" y="310"/>
                      <a:pt x="8" y="310"/>
                      <a:pt x="8" y="310"/>
                    </a:cubicBezTo>
                    <a:cubicBezTo>
                      <a:pt x="8" y="310"/>
                      <a:pt x="8" y="309"/>
                      <a:pt x="8" y="309"/>
                    </a:cubicBezTo>
                    <a:cubicBezTo>
                      <a:pt x="8" y="309"/>
                      <a:pt x="8" y="309"/>
                      <a:pt x="8" y="309"/>
                    </a:cubicBezTo>
                    <a:cubicBezTo>
                      <a:pt x="8" y="309"/>
                      <a:pt x="9" y="309"/>
                      <a:pt x="9" y="309"/>
                    </a:cubicBezTo>
                    <a:cubicBezTo>
                      <a:pt x="9" y="309"/>
                      <a:pt x="8" y="309"/>
                      <a:pt x="8" y="308"/>
                    </a:cubicBezTo>
                    <a:cubicBezTo>
                      <a:pt x="8" y="308"/>
                      <a:pt x="8" y="308"/>
                      <a:pt x="8" y="308"/>
                    </a:cubicBezTo>
                    <a:cubicBezTo>
                      <a:pt x="8" y="308"/>
                      <a:pt x="8" y="308"/>
                      <a:pt x="8" y="308"/>
                    </a:cubicBezTo>
                    <a:cubicBezTo>
                      <a:pt x="8" y="308"/>
                      <a:pt x="9" y="307"/>
                      <a:pt x="8" y="307"/>
                    </a:cubicBezTo>
                    <a:close/>
                    <a:moveTo>
                      <a:pt x="11" y="298"/>
                    </a:moveTo>
                    <a:cubicBezTo>
                      <a:pt x="11" y="298"/>
                      <a:pt x="11" y="298"/>
                      <a:pt x="11" y="298"/>
                    </a:cubicBezTo>
                    <a:cubicBezTo>
                      <a:pt x="11" y="298"/>
                      <a:pt x="11" y="298"/>
                      <a:pt x="11" y="298"/>
                    </a:cubicBezTo>
                    <a:cubicBezTo>
                      <a:pt x="11" y="298"/>
                      <a:pt x="11" y="299"/>
                      <a:pt x="11" y="299"/>
                    </a:cubicBezTo>
                    <a:cubicBezTo>
                      <a:pt x="11" y="299"/>
                      <a:pt x="11" y="299"/>
                      <a:pt x="11" y="299"/>
                    </a:cubicBezTo>
                    <a:cubicBezTo>
                      <a:pt x="11" y="299"/>
                      <a:pt x="11" y="299"/>
                      <a:pt x="11" y="299"/>
                    </a:cubicBezTo>
                    <a:cubicBezTo>
                      <a:pt x="11" y="299"/>
                      <a:pt x="11" y="299"/>
                      <a:pt x="11" y="299"/>
                    </a:cubicBezTo>
                    <a:cubicBezTo>
                      <a:pt x="11" y="299"/>
                      <a:pt x="11" y="299"/>
                      <a:pt x="11" y="299"/>
                    </a:cubicBezTo>
                    <a:cubicBezTo>
                      <a:pt x="11" y="299"/>
                      <a:pt x="11" y="299"/>
                      <a:pt x="12" y="299"/>
                    </a:cubicBezTo>
                    <a:cubicBezTo>
                      <a:pt x="12" y="299"/>
                      <a:pt x="12" y="299"/>
                      <a:pt x="12" y="299"/>
                    </a:cubicBezTo>
                    <a:cubicBezTo>
                      <a:pt x="12" y="299"/>
                      <a:pt x="12" y="299"/>
                      <a:pt x="12" y="299"/>
                    </a:cubicBezTo>
                    <a:cubicBezTo>
                      <a:pt x="12" y="299"/>
                      <a:pt x="12" y="299"/>
                      <a:pt x="12" y="299"/>
                    </a:cubicBezTo>
                    <a:cubicBezTo>
                      <a:pt x="12" y="299"/>
                      <a:pt x="12" y="299"/>
                      <a:pt x="12" y="299"/>
                    </a:cubicBezTo>
                    <a:cubicBezTo>
                      <a:pt x="12" y="298"/>
                      <a:pt x="12" y="298"/>
                      <a:pt x="12" y="298"/>
                    </a:cubicBezTo>
                    <a:cubicBezTo>
                      <a:pt x="13" y="298"/>
                      <a:pt x="13" y="298"/>
                      <a:pt x="13" y="298"/>
                    </a:cubicBezTo>
                    <a:cubicBezTo>
                      <a:pt x="13" y="298"/>
                      <a:pt x="13" y="298"/>
                      <a:pt x="13" y="298"/>
                    </a:cubicBezTo>
                    <a:cubicBezTo>
                      <a:pt x="13" y="298"/>
                      <a:pt x="13" y="298"/>
                      <a:pt x="13" y="298"/>
                    </a:cubicBezTo>
                    <a:cubicBezTo>
                      <a:pt x="13" y="298"/>
                      <a:pt x="13" y="298"/>
                      <a:pt x="13" y="298"/>
                    </a:cubicBezTo>
                    <a:cubicBezTo>
                      <a:pt x="13" y="297"/>
                      <a:pt x="13" y="297"/>
                      <a:pt x="13" y="297"/>
                    </a:cubicBezTo>
                    <a:cubicBezTo>
                      <a:pt x="13" y="297"/>
                      <a:pt x="13" y="297"/>
                      <a:pt x="13" y="297"/>
                    </a:cubicBezTo>
                    <a:cubicBezTo>
                      <a:pt x="12" y="297"/>
                      <a:pt x="12" y="297"/>
                      <a:pt x="12" y="297"/>
                    </a:cubicBezTo>
                    <a:cubicBezTo>
                      <a:pt x="12" y="298"/>
                      <a:pt x="12" y="298"/>
                      <a:pt x="12" y="298"/>
                    </a:cubicBezTo>
                    <a:cubicBezTo>
                      <a:pt x="12" y="298"/>
                      <a:pt x="12" y="298"/>
                      <a:pt x="12" y="298"/>
                    </a:cubicBezTo>
                    <a:cubicBezTo>
                      <a:pt x="12" y="298"/>
                      <a:pt x="12" y="298"/>
                      <a:pt x="12" y="298"/>
                    </a:cubicBezTo>
                    <a:cubicBezTo>
                      <a:pt x="12" y="298"/>
                      <a:pt x="11" y="298"/>
                      <a:pt x="11" y="298"/>
                    </a:cubicBezTo>
                    <a:cubicBezTo>
                      <a:pt x="11" y="298"/>
                      <a:pt x="11" y="298"/>
                      <a:pt x="11" y="298"/>
                    </a:cubicBezTo>
                    <a:close/>
                    <a:moveTo>
                      <a:pt x="5" y="299"/>
                    </a:moveTo>
                    <a:cubicBezTo>
                      <a:pt x="5" y="299"/>
                      <a:pt x="5" y="299"/>
                      <a:pt x="5" y="298"/>
                    </a:cubicBezTo>
                    <a:cubicBezTo>
                      <a:pt x="5" y="298"/>
                      <a:pt x="6" y="298"/>
                      <a:pt x="6" y="298"/>
                    </a:cubicBezTo>
                    <a:cubicBezTo>
                      <a:pt x="6" y="298"/>
                      <a:pt x="6" y="298"/>
                      <a:pt x="6" y="297"/>
                    </a:cubicBezTo>
                    <a:cubicBezTo>
                      <a:pt x="6" y="297"/>
                      <a:pt x="6" y="298"/>
                      <a:pt x="6" y="298"/>
                    </a:cubicBezTo>
                    <a:cubicBezTo>
                      <a:pt x="5" y="298"/>
                      <a:pt x="5" y="298"/>
                      <a:pt x="5" y="298"/>
                    </a:cubicBezTo>
                    <a:cubicBezTo>
                      <a:pt x="5" y="298"/>
                      <a:pt x="5" y="298"/>
                      <a:pt x="5" y="298"/>
                    </a:cubicBezTo>
                    <a:cubicBezTo>
                      <a:pt x="5" y="298"/>
                      <a:pt x="5" y="298"/>
                      <a:pt x="5" y="298"/>
                    </a:cubicBezTo>
                    <a:cubicBezTo>
                      <a:pt x="5" y="298"/>
                      <a:pt x="5" y="298"/>
                      <a:pt x="5" y="298"/>
                    </a:cubicBezTo>
                    <a:cubicBezTo>
                      <a:pt x="5" y="298"/>
                      <a:pt x="5" y="298"/>
                      <a:pt x="5" y="298"/>
                    </a:cubicBezTo>
                    <a:cubicBezTo>
                      <a:pt x="5" y="298"/>
                      <a:pt x="5" y="298"/>
                      <a:pt x="5" y="298"/>
                    </a:cubicBezTo>
                    <a:cubicBezTo>
                      <a:pt x="5" y="298"/>
                      <a:pt x="5" y="298"/>
                      <a:pt x="4" y="298"/>
                    </a:cubicBezTo>
                    <a:cubicBezTo>
                      <a:pt x="4" y="298"/>
                      <a:pt x="4" y="298"/>
                      <a:pt x="4" y="298"/>
                    </a:cubicBezTo>
                    <a:cubicBezTo>
                      <a:pt x="4" y="298"/>
                      <a:pt x="4" y="299"/>
                      <a:pt x="4" y="299"/>
                    </a:cubicBezTo>
                    <a:cubicBezTo>
                      <a:pt x="4" y="299"/>
                      <a:pt x="4" y="299"/>
                      <a:pt x="4" y="300"/>
                    </a:cubicBezTo>
                    <a:cubicBezTo>
                      <a:pt x="4" y="300"/>
                      <a:pt x="4" y="300"/>
                      <a:pt x="4" y="300"/>
                    </a:cubicBezTo>
                    <a:cubicBezTo>
                      <a:pt x="4" y="300"/>
                      <a:pt x="4" y="300"/>
                      <a:pt x="4" y="300"/>
                    </a:cubicBezTo>
                    <a:cubicBezTo>
                      <a:pt x="3" y="301"/>
                      <a:pt x="3" y="301"/>
                      <a:pt x="3" y="302"/>
                    </a:cubicBezTo>
                    <a:cubicBezTo>
                      <a:pt x="4" y="301"/>
                      <a:pt x="4" y="301"/>
                      <a:pt x="4" y="301"/>
                    </a:cubicBezTo>
                    <a:cubicBezTo>
                      <a:pt x="5" y="301"/>
                      <a:pt x="4" y="300"/>
                      <a:pt x="5" y="300"/>
                    </a:cubicBezTo>
                    <a:cubicBezTo>
                      <a:pt x="5" y="300"/>
                      <a:pt x="5" y="299"/>
                      <a:pt x="5" y="299"/>
                    </a:cubicBezTo>
                    <a:cubicBezTo>
                      <a:pt x="5" y="299"/>
                      <a:pt x="5" y="299"/>
                      <a:pt x="5" y="299"/>
                    </a:cubicBezTo>
                    <a:close/>
                    <a:moveTo>
                      <a:pt x="7" y="295"/>
                    </a:moveTo>
                    <a:cubicBezTo>
                      <a:pt x="7" y="295"/>
                      <a:pt x="7" y="295"/>
                      <a:pt x="7" y="295"/>
                    </a:cubicBezTo>
                    <a:cubicBezTo>
                      <a:pt x="7" y="295"/>
                      <a:pt x="7" y="295"/>
                      <a:pt x="7" y="295"/>
                    </a:cubicBezTo>
                    <a:cubicBezTo>
                      <a:pt x="7" y="295"/>
                      <a:pt x="7" y="296"/>
                      <a:pt x="7" y="296"/>
                    </a:cubicBezTo>
                    <a:cubicBezTo>
                      <a:pt x="8" y="296"/>
                      <a:pt x="8" y="296"/>
                      <a:pt x="8" y="296"/>
                    </a:cubicBezTo>
                    <a:cubicBezTo>
                      <a:pt x="8" y="296"/>
                      <a:pt x="8" y="296"/>
                      <a:pt x="8" y="296"/>
                    </a:cubicBezTo>
                    <a:cubicBezTo>
                      <a:pt x="8" y="296"/>
                      <a:pt x="8" y="296"/>
                      <a:pt x="8" y="296"/>
                    </a:cubicBezTo>
                    <a:cubicBezTo>
                      <a:pt x="8" y="296"/>
                      <a:pt x="7" y="296"/>
                      <a:pt x="7" y="296"/>
                    </a:cubicBezTo>
                    <a:cubicBezTo>
                      <a:pt x="7" y="296"/>
                      <a:pt x="7" y="297"/>
                      <a:pt x="7" y="297"/>
                    </a:cubicBezTo>
                    <a:cubicBezTo>
                      <a:pt x="7" y="297"/>
                      <a:pt x="7" y="297"/>
                      <a:pt x="7" y="297"/>
                    </a:cubicBezTo>
                    <a:cubicBezTo>
                      <a:pt x="7" y="297"/>
                      <a:pt x="7" y="297"/>
                      <a:pt x="7" y="297"/>
                    </a:cubicBezTo>
                    <a:cubicBezTo>
                      <a:pt x="7" y="297"/>
                      <a:pt x="7" y="297"/>
                      <a:pt x="7" y="296"/>
                    </a:cubicBezTo>
                    <a:cubicBezTo>
                      <a:pt x="7" y="296"/>
                      <a:pt x="7" y="296"/>
                      <a:pt x="7" y="296"/>
                    </a:cubicBezTo>
                    <a:cubicBezTo>
                      <a:pt x="7" y="296"/>
                      <a:pt x="7" y="296"/>
                      <a:pt x="7" y="296"/>
                    </a:cubicBezTo>
                    <a:cubicBezTo>
                      <a:pt x="6" y="296"/>
                      <a:pt x="6" y="296"/>
                      <a:pt x="6" y="296"/>
                    </a:cubicBezTo>
                    <a:cubicBezTo>
                      <a:pt x="6" y="296"/>
                      <a:pt x="6" y="296"/>
                      <a:pt x="6" y="296"/>
                    </a:cubicBezTo>
                    <a:cubicBezTo>
                      <a:pt x="6" y="296"/>
                      <a:pt x="6" y="296"/>
                      <a:pt x="6" y="296"/>
                    </a:cubicBezTo>
                    <a:cubicBezTo>
                      <a:pt x="6" y="296"/>
                      <a:pt x="6" y="296"/>
                      <a:pt x="6" y="296"/>
                    </a:cubicBezTo>
                    <a:cubicBezTo>
                      <a:pt x="6" y="296"/>
                      <a:pt x="6" y="296"/>
                      <a:pt x="6" y="297"/>
                    </a:cubicBezTo>
                    <a:cubicBezTo>
                      <a:pt x="6" y="297"/>
                      <a:pt x="6" y="297"/>
                      <a:pt x="6" y="297"/>
                    </a:cubicBezTo>
                    <a:cubicBezTo>
                      <a:pt x="6" y="297"/>
                      <a:pt x="6" y="297"/>
                      <a:pt x="6" y="297"/>
                    </a:cubicBezTo>
                    <a:cubicBezTo>
                      <a:pt x="6" y="297"/>
                      <a:pt x="7" y="297"/>
                      <a:pt x="7" y="297"/>
                    </a:cubicBezTo>
                    <a:cubicBezTo>
                      <a:pt x="7" y="298"/>
                      <a:pt x="6" y="298"/>
                      <a:pt x="6" y="298"/>
                    </a:cubicBezTo>
                    <a:cubicBezTo>
                      <a:pt x="6" y="298"/>
                      <a:pt x="6" y="298"/>
                      <a:pt x="6" y="298"/>
                    </a:cubicBezTo>
                    <a:cubicBezTo>
                      <a:pt x="6" y="298"/>
                      <a:pt x="6" y="298"/>
                      <a:pt x="6" y="299"/>
                    </a:cubicBezTo>
                    <a:cubicBezTo>
                      <a:pt x="6" y="299"/>
                      <a:pt x="6" y="299"/>
                      <a:pt x="6" y="299"/>
                    </a:cubicBezTo>
                    <a:cubicBezTo>
                      <a:pt x="6" y="299"/>
                      <a:pt x="6" y="299"/>
                      <a:pt x="5" y="300"/>
                    </a:cubicBezTo>
                    <a:cubicBezTo>
                      <a:pt x="5" y="300"/>
                      <a:pt x="5" y="300"/>
                      <a:pt x="5" y="300"/>
                    </a:cubicBezTo>
                    <a:cubicBezTo>
                      <a:pt x="5" y="300"/>
                      <a:pt x="6" y="300"/>
                      <a:pt x="6" y="300"/>
                    </a:cubicBezTo>
                    <a:cubicBezTo>
                      <a:pt x="6" y="300"/>
                      <a:pt x="6" y="300"/>
                      <a:pt x="6" y="300"/>
                    </a:cubicBezTo>
                    <a:cubicBezTo>
                      <a:pt x="6" y="300"/>
                      <a:pt x="6" y="300"/>
                      <a:pt x="6" y="301"/>
                    </a:cubicBezTo>
                    <a:cubicBezTo>
                      <a:pt x="6" y="301"/>
                      <a:pt x="6" y="301"/>
                      <a:pt x="6" y="301"/>
                    </a:cubicBezTo>
                    <a:cubicBezTo>
                      <a:pt x="6" y="301"/>
                      <a:pt x="6" y="301"/>
                      <a:pt x="6" y="301"/>
                    </a:cubicBezTo>
                    <a:cubicBezTo>
                      <a:pt x="6" y="300"/>
                      <a:pt x="6" y="300"/>
                      <a:pt x="6" y="300"/>
                    </a:cubicBezTo>
                    <a:cubicBezTo>
                      <a:pt x="6" y="300"/>
                      <a:pt x="6" y="300"/>
                      <a:pt x="6" y="300"/>
                    </a:cubicBezTo>
                    <a:cubicBezTo>
                      <a:pt x="7" y="299"/>
                      <a:pt x="7" y="299"/>
                      <a:pt x="7" y="299"/>
                    </a:cubicBezTo>
                    <a:cubicBezTo>
                      <a:pt x="7" y="299"/>
                      <a:pt x="7" y="299"/>
                      <a:pt x="7" y="299"/>
                    </a:cubicBezTo>
                    <a:cubicBezTo>
                      <a:pt x="7" y="299"/>
                      <a:pt x="7" y="299"/>
                      <a:pt x="8" y="299"/>
                    </a:cubicBezTo>
                    <a:cubicBezTo>
                      <a:pt x="8" y="299"/>
                      <a:pt x="7" y="299"/>
                      <a:pt x="7" y="299"/>
                    </a:cubicBezTo>
                    <a:cubicBezTo>
                      <a:pt x="7" y="299"/>
                      <a:pt x="7" y="299"/>
                      <a:pt x="7" y="299"/>
                    </a:cubicBezTo>
                    <a:cubicBezTo>
                      <a:pt x="8" y="298"/>
                      <a:pt x="8" y="299"/>
                      <a:pt x="9" y="299"/>
                    </a:cubicBezTo>
                    <a:cubicBezTo>
                      <a:pt x="9" y="299"/>
                      <a:pt x="9" y="299"/>
                      <a:pt x="9" y="299"/>
                    </a:cubicBezTo>
                    <a:cubicBezTo>
                      <a:pt x="8" y="298"/>
                      <a:pt x="8" y="298"/>
                      <a:pt x="8" y="298"/>
                    </a:cubicBezTo>
                    <a:cubicBezTo>
                      <a:pt x="8" y="298"/>
                      <a:pt x="8" y="298"/>
                      <a:pt x="9" y="298"/>
                    </a:cubicBezTo>
                    <a:cubicBezTo>
                      <a:pt x="9" y="298"/>
                      <a:pt x="9" y="298"/>
                      <a:pt x="9" y="298"/>
                    </a:cubicBezTo>
                    <a:cubicBezTo>
                      <a:pt x="9" y="298"/>
                      <a:pt x="9" y="298"/>
                      <a:pt x="9" y="298"/>
                    </a:cubicBezTo>
                    <a:cubicBezTo>
                      <a:pt x="9" y="298"/>
                      <a:pt x="9" y="298"/>
                      <a:pt x="9" y="298"/>
                    </a:cubicBezTo>
                    <a:cubicBezTo>
                      <a:pt x="9" y="297"/>
                      <a:pt x="9" y="297"/>
                      <a:pt x="8" y="297"/>
                    </a:cubicBezTo>
                    <a:cubicBezTo>
                      <a:pt x="8" y="297"/>
                      <a:pt x="8" y="297"/>
                      <a:pt x="8" y="297"/>
                    </a:cubicBezTo>
                    <a:cubicBezTo>
                      <a:pt x="8" y="297"/>
                      <a:pt x="9" y="297"/>
                      <a:pt x="9" y="297"/>
                    </a:cubicBezTo>
                    <a:cubicBezTo>
                      <a:pt x="9" y="297"/>
                      <a:pt x="9" y="297"/>
                      <a:pt x="9" y="297"/>
                    </a:cubicBezTo>
                    <a:cubicBezTo>
                      <a:pt x="9" y="297"/>
                      <a:pt x="9" y="297"/>
                      <a:pt x="9" y="297"/>
                    </a:cubicBezTo>
                    <a:cubicBezTo>
                      <a:pt x="9" y="297"/>
                      <a:pt x="9" y="297"/>
                      <a:pt x="9" y="297"/>
                    </a:cubicBezTo>
                    <a:cubicBezTo>
                      <a:pt x="10" y="297"/>
                      <a:pt x="10" y="297"/>
                      <a:pt x="10" y="296"/>
                    </a:cubicBezTo>
                    <a:cubicBezTo>
                      <a:pt x="10" y="296"/>
                      <a:pt x="10" y="296"/>
                      <a:pt x="10" y="296"/>
                    </a:cubicBezTo>
                    <a:cubicBezTo>
                      <a:pt x="10" y="296"/>
                      <a:pt x="10" y="296"/>
                      <a:pt x="10" y="296"/>
                    </a:cubicBezTo>
                    <a:cubicBezTo>
                      <a:pt x="9" y="296"/>
                      <a:pt x="9" y="296"/>
                      <a:pt x="9" y="295"/>
                    </a:cubicBezTo>
                    <a:cubicBezTo>
                      <a:pt x="9" y="295"/>
                      <a:pt x="9" y="295"/>
                      <a:pt x="9" y="295"/>
                    </a:cubicBezTo>
                    <a:cubicBezTo>
                      <a:pt x="10" y="295"/>
                      <a:pt x="10" y="295"/>
                      <a:pt x="10" y="295"/>
                    </a:cubicBezTo>
                    <a:cubicBezTo>
                      <a:pt x="10" y="295"/>
                      <a:pt x="10" y="295"/>
                      <a:pt x="10" y="294"/>
                    </a:cubicBezTo>
                    <a:cubicBezTo>
                      <a:pt x="10" y="294"/>
                      <a:pt x="10" y="293"/>
                      <a:pt x="10" y="293"/>
                    </a:cubicBezTo>
                    <a:cubicBezTo>
                      <a:pt x="10" y="293"/>
                      <a:pt x="10" y="293"/>
                      <a:pt x="10" y="293"/>
                    </a:cubicBezTo>
                    <a:cubicBezTo>
                      <a:pt x="10" y="293"/>
                      <a:pt x="10" y="293"/>
                      <a:pt x="10" y="293"/>
                    </a:cubicBezTo>
                    <a:cubicBezTo>
                      <a:pt x="9" y="293"/>
                      <a:pt x="9" y="292"/>
                      <a:pt x="9" y="292"/>
                    </a:cubicBezTo>
                    <a:cubicBezTo>
                      <a:pt x="9" y="292"/>
                      <a:pt x="9" y="292"/>
                      <a:pt x="9" y="292"/>
                    </a:cubicBezTo>
                    <a:cubicBezTo>
                      <a:pt x="9" y="292"/>
                      <a:pt x="9" y="292"/>
                      <a:pt x="9" y="292"/>
                    </a:cubicBezTo>
                    <a:cubicBezTo>
                      <a:pt x="9" y="292"/>
                      <a:pt x="9" y="292"/>
                      <a:pt x="9" y="292"/>
                    </a:cubicBezTo>
                    <a:cubicBezTo>
                      <a:pt x="9" y="292"/>
                      <a:pt x="9" y="292"/>
                      <a:pt x="9" y="292"/>
                    </a:cubicBezTo>
                    <a:cubicBezTo>
                      <a:pt x="9" y="292"/>
                      <a:pt x="8" y="292"/>
                      <a:pt x="8" y="292"/>
                    </a:cubicBezTo>
                    <a:cubicBezTo>
                      <a:pt x="8" y="292"/>
                      <a:pt x="8" y="292"/>
                      <a:pt x="8" y="292"/>
                    </a:cubicBezTo>
                    <a:cubicBezTo>
                      <a:pt x="8" y="292"/>
                      <a:pt x="8" y="292"/>
                      <a:pt x="8" y="292"/>
                    </a:cubicBezTo>
                    <a:cubicBezTo>
                      <a:pt x="8" y="293"/>
                      <a:pt x="8" y="293"/>
                      <a:pt x="8" y="293"/>
                    </a:cubicBezTo>
                    <a:cubicBezTo>
                      <a:pt x="8" y="292"/>
                      <a:pt x="8" y="292"/>
                      <a:pt x="8" y="292"/>
                    </a:cubicBezTo>
                    <a:cubicBezTo>
                      <a:pt x="8" y="292"/>
                      <a:pt x="7" y="292"/>
                      <a:pt x="7" y="292"/>
                    </a:cubicBezTo>
                    <a:cubicBezTo>
                      <a:pt x="7" y="292"/>
                      <a:pt x="7" y="291"/>
                      <a:pt x="7" y="291"/>
                    </a:cubicBezTo>
                    <a:cubicBezTo>
                      <a:pt x="7" y="291"/>
                      <a:pt x="7" y="291"/>
                      <a:pt x="7" y="291"/>
                    </a:cubicBezTo>
                    <a:cubicBezTo>
                      <a:pt x="7" y="291"/>
                      <a:pt x="7" y="291"/>
                      <a:pt x="7" y="291"/>
                    </a:cubicBezTo>
                    <a:cubicBezTo>
                      <a:pt x="7" y="291"/>
                      <a:pt x="6" y="291"/>
                      <a:pt x="6" y="291"/>
                    </a:cubicBezTo>
                    <a:cubicBezTo>
                      <a:pt x="6" y="291"/>
                      <a:pt x="6" y="291"/>
                      <a:pt x="6" y="292"/>
                    </a:cubicBezTo>
                    <a:cubicBezTo>
                      <a:pt x="6" y="292"/>
                      <a:pt x="6" y="292"/>
                      <a:pt x="6" y="292"/>
                    </a:cubicBezTo>
                    <a:cubicBezTo>
                      <a:pt x="6" y="292"/>
                      <a:pt x="6" y="292"/>
                      <a:pt x="6" y="292"/>
                    </a:cubicBezTo>
                    <a:cubicBezTo>
                      <a:pt x="6" y="292"/>
                      <a:pt x="6" y="292"/>
                      <a:pt x="6" y="293"/>
                    </a:cubicBezTo>
                    <a:cubicBezTo>
                      <a:pt x="6" y="293"/>
                      <a:pt x="6" y="293"/>
                      <a:pt x="6" y="293"/>
                    </a:cubicBezTo>
                    <a:cubicBezTo>
                      <a:pt x="6" y="293"/>
                      <a:pt x="6" y="293"/>
                      <a:pt x="6" y="293"/>
                    </a:cubicBezTo>
                    <a:cubicBezTo>
                      <a:pt x="6" y="293"/>
                      <a:pt x="6" y="293"/>
                      <a:pt x="6" y="293"/>
                    </a:cubicBezTo>
                    <a:cubicBezTo>
                      <a:pt x="6" y="293"/>
                      <a:pt x="7" y="293"/>
                      <a:pt x="7" y="293"/>
                    </a:cubicBezTo>
                    <a:cubicBezTo>
                      <a:pt x="7" y="293"/>
                      <a:pt x="7" y="293"/>
                      <a:pt x="7" y="293"/>
                    </a:cubicBezTo>
                    <a:cubicBezTo>
                      <a:pt x="7" y="293"/>
                      <a:pt x="7" y="293"/>
                      <a:pt x="7" y="293"/>
                    </a:cubicBezTo>
                    <a:cubicBezTo>
                      <a:pt x="6" y="293"/>
                      <a:pt x="6" y="293"/>
                      <a:pt x="6" y="293"/>
                    </a:cubicBezTo>
                    <a:cubicBezTo>
                      <a:pt x="6" y="293"/>
                      <a:pt x="6" y="293"/>
                      <a:pt x="6" y="293"/>
                    </a:cubicBezTo>
                    <a:cubicBezTo>
                      <a:pt x="6" y="294"/>
                      <a:pt x="6" y="294"/>
                      <a:pt x="6" y="294"/>
                    </a:cubicBezTo>
                    <a:cubicBezTo>
                      <a:pt x="6" y="294"/>
                      <a:pt x="6" y="294"/>
                      <a:pt x="5" y="294"/>
                    </a:cubicBezTo>
                    <a:cubicBezTo>
                      <a:pt x="5" y="294"/>
                      <a:pt x="5" y="294"/>
                      <a:pt x="5" y="294"/>
                    </a:cubicBezTo>
                    <a:cubicBezTo>
                      <a:pt x="5" y="294"/>
                      <a:pt x="5" y="295"/>
                      <a:pt x="5" y="295"/>
                    </a:cubicBezTo>
                    <a:cubicBezTo>
                      <a:pt x="6" y="295"/>
                      <a:pt x="6" y="295"/>
                      <a:pt x="6" y="295"/>
                    </a:cubicBezTo>
                    <a:cubicBezTo>
                      <a:pt x="6" y="295"/>
                      <a:pt x="6" y="295"/>
                      <a:pt x="6" y="295"/>
                    </a:cubicBezTo>
                    <a:cubicBezTo>
                      <a:pt x="6" y="295"/>
                      <a:pt x="6" y="295"/>
                      <a:pt x="6" y="295"/>
                    </a:cubicBezTo>
                    <a:cubicBezTo>
                      <a:pt x="6" y="295"/>
                      <a:pt x="7" y="295"/>
                      <a:pt x="7" y="295"/>
                    </a:cubicBezTo>
                    <a:cubicBezTo>
                      <a:pt x="7" y="295"/>
                      <a:pt x="7" y="295"/>
                      <a:pt x="7" y="295"/>
                    </a:cubicBezTo>
                    <a:cubicBezTo>
                      <a:pt x="7" y="296"/>
                      <a:pt x="7" y="295"/>
                      <a:pt x="7" y="295"/>
                    </a:cubicBezTo>
                    <a:close/>
                    <a:moveTo>
                      <a:pt x="8" y="290"/>
                    </a:moveTo>
                    <a:cubicBezTo>
                      <a:pt x="8" y="290"/>
                      <a:pt x="8" y="290"/>
                      <a:pt x="8" y="290"/>
                    </a:cubicBezTo>
                    <a:cubicBezTo>
                      <a:pt x="8" y="290"/>
                      <a:pt x="8" y="290"/>
                      <a:pt x="8" y="289"/>
                    </a:cubicBezTo>
                    <a:cubicBezTo>
                      <a:pt x="8" y="289"/>
                      <a:pt x="8" y="289"/>
                      <a:pt x="8" y="289"/>
                    </a:cubicBezTo>
                    <a:cubicBezTo>
                      <a:pt x="8" y="289"/>
                      <a:pt x="9" y="289"/>
                      <a:pt x="9" y="289"/>
                    </a:cubicBezTo>
                    <a:cubicBezTo>
                      <a:pt x="9" y="289"/>
                      <a:pt x="9" y="289"/>
                      <a:pt x="9" y="289"/>
                    </a:cubicBezTo>
                    <a:cubicBezTo>
                      <a:pt x="9" y="289"/>
                      <a:pt x="9" y="289"/>
                      <a:pt x="9" y="289"/>
                    </a:cubicBezTo>
                    <a:cubicBezTo>
                      <a:pt x="9" y="290"/>
                      <a:pt x="9" y="290"/>
                      <a:pt x="9" y="290"/>
                    </a:cubicBezTo>
                    <a:cubicBezTo>
                      <a:pt x="9" y="290"/>
                      <a:pt x="9" y="290"/>
                      <a:pt x="9" y="290"/>
                    </a:cubicBezTo>
                    <a:cubicBezTo>
                      <a:pt x="9" y="291"/>
                      <a:pt x="9" y="291"/>
                      <a:pt x="9" y="291"/>
                    </a:cubicBezTo>
                    <a:cubicBezTo>
                      <a:pt x="9" y="291"/>
                      <a:pt x="9" y="291"/>
                      <a:pt x="9" y="291"/>
                    </a:cubicBezTo>
                    <a:cubicBezTo>
                      <a:pt x="9" y="291"/>
                      <a:pt x="9" y="292"/>
                      <a:pt x="10" y="292"/>
                    </a:cubicBezTo>
                    <a:cubicBezTo>
                      <a:pt x="10" y="292"/>
                      <a:pt x="10" y="292"/>
                      <a:pt x="10" y="292"/>
                    </a:cubicBezTo>
                    <a:cubicBezTo>
                      <a:pt x="10" y="292"/>
                      <a:pt x="10" y="292"/>
                      <a:pt x="10" y="292"/>
                    </a:cubicBezTo>
                    <a:cubicBezTo>
                      <a:pt x="11" y="292"/>
                      <a:pt x="11" y="292"/>
                      <a:pt x="11" y="292"/>
                    </a:cubicBezTo>
                    <a:cubicBezTo>
                      <a:pt x="11" y="292"/>
                      <a:pt x="11" y="293"/>
                      <a:pt x="11" y="293"/>
                    </a:cubicBezTo>
                    <a:cubicBezTo>
                      <a:pt x="11" y="292"/>
                      <a:pt x="11" y="292"/>
                      <a:pt x="11" y="292"/>
                    </a:cubicBezTo>
                    <a:cubicBezTo>
                      <a:pt x="11" y="292"/>
                      <a:pt x="11" y="292"/>
                      <a:pt x="11" y="292"/>
                    </a:cubicBezTo>
                    <a:cubicBezTo>
                      <a:pt x="11" y="291"/>
                      <a:pt x="11" y="291"/>
                      <a:pt x="11" y="291"/>
                    </a:cubicBezTo>
                    <a:cubicBezTo>
                      <a:pt x="11" y="291"/>
                      <a:pt x="11" y="291"/>
                      <a:pt x="11" y="291"/>
                    </a:cubicBezTo>
                    <a:cubicBezTo>
                      <a:pt x="11" y="291"/>
                      <a:pt x="11" y="290"/>
                      <a:pt x="11" y="290"/>
                    </a:cubicBezTo>
                    <a:cubicBezTo>
                      <a:pt x="11" y="290"/>
                      <a:pt x="10" y="290"/>
                      <a:pt x="10" y="290"/>
                    </a:cubicBezTo>
                    <a:cubicBezTo>
                      <a:pt x="10" y="290"/>
                      <a:pt x="10" y="290"/>
                      <a:pt x="10" y="290"/>
                    </a:cubicBezTo>
                    <a:cubicBezTo>
                      <a:pt x="10" y="290"/>
                      <a:pt x="10" y="290"/>
                      <a:pt x="10" y="290"/>
                    </a:cubicBezTo>
                    <a:cubicBezTo>
                      <a:pt x="10" y="289"/>
                      <a:pt x="10" y="289"/>
                      <a:pt x="10" y="289"/>
                    </a:cubicBezTo>
                    <a:cubicBezTo>
                      <a:pt x="10" y="289"/>
                      <a:pt x="10" y="289"/>
                      <a:pt x="10" y="289"/>
                    </a:cubicBezTo>
                    <a:cubicBezTo>
                      <a:pt x="10" y="289"/>
                      <a:pt x="10" y="289"/>
                      <a:pt x="10" y="289"/>
                    </a:cubicBezTo>
                    <a:cubicBezTo>
                      <a:pt x="10" y="289"/>
                      <a:pt x="9" y="288"/>
                      <a:pt x="9" y="288"/>
                    </a:cubicBezTo>
                    <a:cubicBezTo>
                      <a:pt x="9" y="288"/>
                      <a:pt x="9" y="288"/>
                      <a:pt x="9" y="288"/>
                    </a:cubicBezTo>
                    <a:cubicBezTo>
                      <a:pt x="9" y="288"/>
                      <a:pt x="9" y="288"/>
                      <a:pt x="9" y="288"/>
                    </a:cubicBezTo>
                    <a:cubicBezTo>
                      <a:pt x="9" y="288"/>
                      <a:pt x="9" y="288"/>
                      <a:pt x="9" y="288"/>
                    </a:cubicBezTo>
                    <a:cubicBezTo>
                      <a:pt x="8" y="288"/>
                      <a:pt x="8" y="288"/>
                      <a:pt x="8" y="288"/>
                    </a:cubicBezTo>
                    <a:cubicBezTo>
                      <a:pt x="8" y="288"/>
                      <a:pt x="8" y="288"/>
                      <a:pt x="8" y="288"/>
                    </a:cubicBezTo>
                    <a:cubicBezTo>
                      <a:pt x="8" y="288"/>
                      <a:pt x="7" y="288"/>
                      <a:pt x="7" y="288"/>
                    </a:cubicBezTo>
                    <a:cubicBezTo>
                      <a:pt x="7" y="288"/>
                      <a:pt x="7" y="288"/>
                      <a:pt x="7" y="288"/>
                    </a:cubicBezTo>
                    <a:cubicBezTo>
                      <a:pt x="7" y="288"/>
                      <a:pt x="7" y="288"/>
                      <a:pt x="7" y="288"/>
                    </a:cubicBezTo>
                    <a:cubicBezTo>
                      <a:pt x="7" y="288"/>
                      <a:pt x="7" y="288"/>
                      <a:pt x="7" y="288"/>
                    </a:cubicBezTo>
                    <a:cubicBezTo>
                      <a:pt x="7" y="289"/>
                      <a:pt x="7" y="289"/>
                      <a:pt x="7" y="289"/>
                    </a:cubicBezTo>
                    <a:cubicBezTo>
                      <a:pt x="8" y="289"/>
                      <a:pt x="8" y="289"/>
                      <a:pt x="8" y="289"/>
                    </a:cubicBezTo>
                    <a:cubicBezTo>
                      <a:pt x="8" y="289"/>
                      <a:pt x="8" y="289"/>
                      <a:pt x="8" y="289"/>
                    </a:cubicBezTo>
                    <a:cubicBezTo>
                      <a:pt x="8" y="289"/>
                      <a:pt x="8" y="289"/>
                      <a:pt x="8" y="289"/>
                    </a:cubicBezTo>
                    <a:cubicBezTo>
                      <a:pt x="8" y="289"/>
                      <a:pt x="8" y="289"/>
                      <a:pt x="8" y="289"/>
                    </a:cubicBezTo>
                    <a:cubicBezTo>
                      <a:pt x="8" y="290"/>
                      <a:pt x="7" y="290"/>
                      <a:pt x="8" y="290"/>
                    </a:cubicBezTo>
                    <a:cubicBezTo>
                      <a:pt x="8" y="290"/>
                      <a:pt x="8" y="290"/>
                      <a:pt x="8" y="290"/>
                    </a:cubicBezTo>
                    <a:close/>
                    <a:moveTo>
                      <a:pt x="4" y="291"/>
                    </a:moveTo>
                    <a:cubicBezTo>
                      <a:pt x="4" y="291"/>
                      <a:pt x="4" y="291"/>
                      <a:pt x="3" y="291"/>
                    </a:cubicBezTo>
                    <a:cubicBezTo>
                      <a:pt x="3" y="290"/>
                      <a:pt x="3" y="290"/>
                      <a:pt x="3" y="290"/>
                    </a:cubicBezTo>
                    <a:cubicBezTo>
                      <a:pt x="3" y="290"/>
                      <a:pt x="3" y="290"/>
                      <a:pt x="3" y="290"/>
                    </a:cubicBezTo>
                    <a:cubicBezTo>
                      <a:pt x="4" y="290"/>
                      <a:pt x="4" y="290"/>
                      <a:pt x="4" y="290"/>
                    </a:cubicBezTo>
                    <a:cubicBezTo>
                      <a:pt x="4" y="290"/>
                      <a:pt x="4" y="290"/>
                      <a:pt x="4" y="290"/>
                    </a:cubicBezTo>
                    <a:cubicBezTo>
                      <a:pt x="4" y="290"/>
                      <a:pt x="4" y="290"/>
                      <a:pt x="4" y="290"/>
                    </a:cubicBezTo>
                    <a:cubicBezTo>
                      <a:pt x="4" y="290"/>
                      <a:pt x="5" y="289"/>
                      <a:pt x="5" y="289"/>
                    </a:cubicBezTo>
                    <a:cubicBezTo>
                      <a:pt x="5" y="289"/>
                      <a:pt x="5" y="289"/>
                      <a:pt x="5" y="289"/>
                    </a:cubicBezTo>
                    <a:cubicBezTo>
                      <a:pt x="5" y="289"/>
                      <a:pt x="5" y="289"/>
                      <a:pt x="5" y="289"/>
                    </a:cubicBezTo>
                    <a:cubicBezTo>
                      <a:pt x="4" y="289"/>
                      <a:pt x="4" y="289"/>
                      <a:pt x="3" y="289"/>
                    </a:cubicBezTo>
                    <a:cubicBezTo>
                      <a:pt x="3" y="289"/>
                      <a:pt x="3" y="289"/>
                      <a:pt x="3" y="289"/>
                    </a:cubicBezTo>
                    <a:cubicBezTo>
                      <a:pt x="3" y="289"/>
                      <a:pt x="3" y="289"/>
                      <a:pt x="3" y="289"/>
                    </a:cubicBezTo>
                    <a:cubicBezTo>
                      <a:pt x="3" y="289"/>
                      <a:pt x="3" y="289"/>
                      <a:pt x="3" y="289"/>
                    </a:cubicBezTo>
                    <a:cubicBezTo>
                      <a:pt x="2" y="289"/>
                      <a:pt x="2" y="289"/>
                      <a:pt x="2" y="289"/>
                    </a:cubicBezTo>
                    <a:cubicBezTo>
                      <a:pt x="2" y="289"/>
                      <a:pt x="2" y="289"/>
                      <a:pt x="2" y="289"/>
                    </a:cubicBezTo>
                    <a:cubicBezTo>
                      <a:pt x="2" y="289"/>
                      <a:pt x="2" y="289"/>
                      <a:pt x="2" y="289"/>
                    </a:cubicBezTo>
                    <a:cubicBezTo>
                      <a:pt x="2" y="289"/>
                      <a:pt x="2" y="289"/>
                      <a:pt x="2" y="289"/>
                    </a:cubicBezTo>
                    <a:cubicBezTo>
                      <a:pt x="2" y="289"/>
                      <a:pt x="2" y="290"/>
                      <a:pt x="2" y="290"/>
                    </a:cubicBezTo>
                    <a:cubicBezTo>
                      <a:pt x="2" y="290"/>
                      <a:pt x="3" y="290"/>
                      <a:pt x="3" y="290"/>
                    </a:cubicBezTo>
                    <a:cubicBezTo>
                      <a:pt x="3" y="290"/>
                      <a:pt x="3" y="290"/>
                      <a:pt x="3" y="290"/>
                    </a:cubicBezTo>
                    <a:cubicBezTo>
                      <a:pt x="2" y="290"/>
                      <a:pt x="2" y="290"/>
                      <a:pt x="2" y="291"/>
                    </a:cubicBezTo>
                    <a:cubicBezTo>
                      <a:pt x="2" y="291"/>
                      <a:pt x="3" y="291"/>
                      <a:pt x="3" y="291"/>
                    </a:cubicBezTo>
                    <a:cubicBezTo>
                      <a:pt x="3" y="291"/>
                      <a:pt x="3" y="291"/>
                      <a:pt x="3" y="291"/>
                    </a:cubicBezTo>
                    <a:cubicBezTo>
                      <a:pt x="3" y="291"/>
                      <a:pt x="3" y="291"/>
                      <a:pt x="2" y="291"/>
                    </a:cubicBezTo>
                    <a:cubicBezTo>
                      <a:pt x="2" y="291"/>
                      <a:pt x="2" y="291"/>
                      <a:pt x="2" y="292"/>
                    </a:cubicBezTo>
                    <a:cubicBezTo>
                      <a:pt x="2" y="292"/>
                      <a:pt x="2" y="292"/>
                      <a:pt x="3" y="292"/>
                    </a:cubicBezTo>
                    <a:cubicBezTo>
                      <a:pt x="3" y="292"/>
                      <a:pt x="3" y="292"/>
                      <a:pt x="3" y="292"/>
                    </a:cubicBezTo>
                    <a:cubicBezTo>
                      <a:pt x="3" y="292"/>
                      <a:pt x="3" y="292"/>
                      <a:pt x="3" y="292"/>
                    </a:cubicBezTo>
                    <a:cubicBezTo>
                      <a:pt x="3" y="292"/>
                      <a:pt x="3" y="292"/>
                      <a:pt x="3" y="292"/>
                    </a:cubicBezTo>
                    <a:cubicBezTo>
                      <a:pt x="3" y="292"/>
                      <a:pt x="3" y="292"/>
                      <a:pt x="4" y="292"/>
                    </a:cubicBezTo>
                    <a:cubicBezTo>
                      <a:pt x="4" y="292"/>
                      <a:pt x="4" y="291"/>
                      <a:pt x="4" y="291"/>
                    </a:cubicBezTo>
                    <a:close/>
                    <a:moveTo>
                      <a:pt x="3" y="288"/>
                    </a:moveTo>
                    <a:cubicBezTo>
                      <a:pt x="3" y="288"/>
                      <a:pt x="3" y="288"/>
                      <a:pt x="3" y="289"/>
                    </a:cubicBezTo>
                    <a:cubicBezTo>
                      <a:pt x="4" y="289"/>
                      <a:pt x="4" y="289"/>
                      <a:pt x="4" y="288"/>
                    </a:cubicBezTo>
                    <a:cubicBezTo>
                      <a:pt x="5" y="288"/>
                      <a:pt x="5" y="288"/>
                      <a:pt x="5" y="288"/>
                    </a:cubicBezTo>
                    <a:cubicBezTo>
                      <a:pt x="5" y="289"/>
                      <a:pt x="5" y="288"/>
                      <a:pt x="5" y="288"/>
                    </a:cubicBezTo>
                    <a:cubicBezTo>
                      <a:pt x="5" y="288"/>
                      <a:pt x="5" y="288"/>
                      <a:pt x="5" y="288"/>
                    </a:cubicBezTo>
                    <a:cubicBezTo>
                      <a:pt x="6" y="287"/>
                      <a:pt x="6" y="287"/>
                      <a:pt x="7" y="286"/>
                    </a:cubicBezTo>
                    <a:cubicBezTo>
                      <a:pt x="7" y="286"/>
                      <a:pt x="7" y="286"/>
                      <a:pt x="7" y="286"/>
                    </a:cubicBezTo>
                    <a:cubicBezTo>
                      <a:pt x="7" y="286"/>
                      <a:pt x="7" y="285"/>
                      <a:pt x="7" y="285"/>
                    </a:cubicBezTo>
                    <a:cubicBezTo>
                      <a:pt x="7" y="285"/>
                      <a:pt x="7" y="285"/>
                      <a:pt x="7" y="285"/>
                    </a:cubicBezTo>
                    <a:cubicBezTo>
                      <a:pt x="7" y="285"/>
                      <a:pt x="6" y="285"/>
                      <a:pt x="6" y="285"/>
                    </a:cubicBezTo>
                    <a:cubicBezTo>
                      <a:pt x="6" y="285"/>
                      <a:pt x="6" y="285"/>
                      <a:pt x="6" y="285"/>
                    </a:cubicBezTo>
                    <a:cubicBezTo>
                      <a:pt x="6" y="284"/>
                      <a:pt x="6" y="284"/>
                      <a:pt x="6" y="284"/>
                    </a:cubicBezTo>
                    <a:cubicBezTo>
                      <a:pt x="6" y="284"/>
                      <a:pt x="6" y="284"/>
                      <a:pt x="6" y="284"/>
                    </a:cubicBezTo>
                    <a:cubicBezTo>
                      <a:pt x="5" y="284"/>
                      <a:pt x="5" y="285"/>
                      <a:pt x="5" y="285"/>
                    </a:cubicBezTo>
                    <a:cubicBezTo>
                      <a:pt x="5" y="285"/>
                      <a:pt x="5" y="285"/>
                      <a:pt x="5" y="284"/>
                    </a:cubicBezTo>
                    <a:cubicBezTo>
                      <a:pt x="5" y="284"/>
                      <a:pt x="5" y="284"/>
                      <a:pt x="5" y="284"/>
                    </a:cubicBezTo>
                    <a:cubicBezTo>
                      <a:pt x="5" y="284"/>
                      <a:pt x="5" y="284"/>
                      <a:pt x="5" y="284"/>
                    </a:cubicBezTo>
                    <a:cubicBezTo>
                      <a:pt x="5" y="284"/>
                      <a:pt x="5" y="284"/>
                      <a:pt x="5" y="284"/>
                    </a:cubicBezTo>
                    <a:cubicBezTo>
                      <a:pt x="4" y="284"/>
                      <a:pt x="4" y="284"/>
                      <a:pt x="4" y="284"/>
                    </a:cubicBezTo>
                    <a:cubicBezTo>
                      <a:pt x="4" y="284"/>
                      <a:pt x="4" y="284"/>
                      <a:pt x="4" y="284"/>
                    </a:cubicBezTo>
                    <a:cubicBezTo>
                      <a:pt x="4" y="284"/>
                      <a:pt x="4" y="284"/>
                      <a:pt x="4" y="284"/>
                    </a:cubicBezTo>
                    <a:cubicBezTo>
                      <a:pt x="4" y="284"/>
                      <a:pt x="4" y="284"/>
                      <a:pt x="4" y="283"/>
                    </a:cubicBezTo>
                    <a:cubicBezTo>
                      <a:pt x="3" y="283"/>
                      <a:pt x="3" y="283"/>
                      <a:pt x="3" y="283"/>
                    </a:cubicBezTo>
                    <a:cubicBezTo>
                      <a:pt x="3" y="284"/>
                      <a:pt x="3" y="284"/>
                      <a:pt x="3" y="284"/>
                    </a:cubicBezTo>
                    <a:cubicBezTo>
                      <a:pt x="3" y="284"/>
                      <a:pt x="3" y="284"/>
                      <a:pt x="3" y="284"/>
                    </a:cubicBezTo>
                    <a:cubicBezTo>
                      <a:pt x="3" y="284"/>
                      <a:pt x="3" y="284"/>
                      <a:pt x="3" y="284"/>
                    </a:cubicBezTo>
                    <a:cubicBezTo>
                      <a:pt x="3" y="284"/>
                      <a:pt x="3" y="284"/>
                      <a:pt x="3" y="285"/>
                    </a:cubicBezTo>
                    <a:cubicBezTo>
                      <a:pt x="3" y="285"/>
                      <a:pt x="3" y="285"/>
                      <a:pt x="3" y="285"/>
                    </a:cubicBezTo>
                    <a:cubicBezTo>
                      <a:pt x="3" y="285"/>
                      <a:pt x="3" y="285"/>
                      <a:pt x="4" y="285"/>
                    </a:cubicBezTo>
                    <a:cubicBezTo>
                      <a:pt x="4" y="285"/>
                      <a:pt x="4" y="285"/>
                      <a:pt x="4" y="285"/>
                    </a:cubicBezTo>
                    <a:cubicBezTo>
                      <a:pt x="4" y="285"/>
                      <a:pt x="4" y="285"/>
                      <a:pt x="4" y="285"/>
                    </a:cubicBezTo>
                    <a:cubicBezTo>
                      <a:pt x="4" y="285"/>
                      <a:pt x="4" y="285"/>
                      <a:pt x="4" y="285"/>
                    </a:cubicBezTo>
                    <a:cubicBezTo>
                      <a:pt x="4" y="285"/>
                      <a:pt x="4" y="285"/>
                      <a:pt x="4" y="285"/>
                    </a:cubicBezTo>
                    <a:cubicBezTo>
                      <a:pt x="4" y="285"/>
                      <a:pt x="4" y="285"/>
                      <a:pt x="4" y="285"/>
                    </a:cubicBezTo>
                    <a:cubicBezTo>
                      <a:pt x="5" y="286"/>
                      <a:pt x="5" y="286"/>
                      <a:pt x="4" y="286"/>
                    </a:cubicBezTo>
                    <a:cubicBezTo>
                      <a:pt x="4" y="286"/>
                      <a:pt x="4" y="286"/>
                      <a:pt x="4" y="286"/>
                    </a:cubicBezTo>
                    <a:cubicBezTo>
                      <a:pt x="4" y="286"/>
                      <a:pt x="4" y="286"/>
                      <a:pt x="4" y="286"/>
                    </a:cubicBezTo>
                    <a:cubicBezTo>
                      <a:pt x="3" y="286"/>
                      <a:pt x="3" y="286"/>
                      <a:pt x="3" y="286"/>
                    </a:cubicBezTo>
                    <a:cubicBezTo>
                      <a:pt x="3" y="286"/>
                      <a:pt x="3" y="286"/>
                      <a:pt x="3" y="286"/>
                    </a:cubicBezTo>
                    <a:cubicBezTo>
                      <a:pt x="3" y="286"/>
                      <a:pt x="3" y="286"/>
                      <a:pt x="3" y="286"/>
                    </a:cubicBezTo>
                    <a:cubicBezTo>
                      <a:pt x="3" y="286"/>
                      <a:pt x="3" y="285"/>
                      <a:pt x="3" y="285"/>
                    </a:cubicBezTo>
                    <a:cubicBezTo>
                      <a:pt x="3" y="285"/>
                      <a:pt x="3" y="285"/>
                      <a:pt x="3" y="285"/>
                    </a:cubicBezTo>
                    <a:cubicBezTo>
                      <a:pt x="3" y="285"/>
                      <a:pt x="3" y="285"/>
                      <a:pt x="3" y="285"/>
                    </a:cubicBezTo>
                    <a:cubicBezTo>
                      <a:pt x="2" y="285"/>
                      <a:pt x="2" y="286"/>
                      <a:pt x="2" y="286"/>
                    </a:cubicBezTo>
                    <a:cubicBezTo>
                      <a:pt x="2" y="286"/>
                      <a:pt x="2" y="286"/>
                      <a:pt x="2" y="286"/>
                    </a:cubicBezTo>
                    <a:cubicBezTo>
                      <a:pt x="2" y="286"/>
                      <a:pt x="2" y="286"/>
                      <a:pt x="2" y="287"/>
                    </a:cubicBezTo>
                    <a:cubicBezTo>
                      <a:pt x="2" y="287"/>
                      <a:pt x="2" y="287"/>
                      <a:pt x="2" y="287"/>
                    </a:cubicBezTo>
                    <a:cubicBezTo>
                      <a:pt x="2" y="287"/>
                      <a:pt x="2" y="287"/>
                      <a:pt x="2" y="288"/>
                    </a:cubicBezTo>
                    <a:cubicBezTo>
                      <a:pt x="2" y="288"/>
                      <a:pt x="3" y="288"/>
                      <a:pt x="3" y="288"/>
                    </a:cubicBezTo>
                    <a:cubicBezTo>
                      <a:pt x="3" y="288"/>
                      <a:pt x="3" y="288"/>
                      <a:pt x="3" y="287"/>
                    </a:cubicBezTo>
                    <a:cubicBezTo>
                      <a:pt x="3" y="287"/>
                      <a:pt x="3" y="287"/>
                      <a:pt x="4" y="287"/>
                    </a:cubicBezTo>
                    <a:cubicBezTo>
                      <a:pt x="4" y="287"/>
                      <a:pt x="4" y="287"/>
                      <a:pt x="4" y="287"/>
                    </a:cubicBezTo>
                    <a:cubicBezTo>
                      <a:pt x="4" y="287"/>
                      <a:pt x="4" y="288"/>
                      <a:pt x="4" y="288"/>
                    </a:cubicBezTo>
                    <a:cubicBezTo>
                      <a:pt x="4" y="288"/>
                      <a:pt x="3" y="288"/>
                      <a:pt x="3" y="288"/>
                    </a:cubicBezTo>
                    <a:cubicBezTo>
                      <a:pt x="3" y="288"/>
                      <a:pt x="3" y="288"/>
                      <a:pt x="3" y="288"/>
                    </a:cubicBezTo>
                    <a:close/>
                    <a:moveTo>
                      <a:pt x="3" y="281"/>
                    </a:moveTo>
                    <a:cubicBezTo>
                      <a:pt x="3" y="281"/>
                      <a:pt x="3" y="281"/>
                      <a:pt x="3" y="281"/>
                    </a:cubicBezTo>
                    <a:cubicBezTo>
                      <a:pt x="3" y="281"/>
                      <a:pt x="3" y="281"/>
                      <a:pt x="3" y="281"/>
                    </a:cubicBezTo>
                    <a:cubicBezTo>
                      <a:pt x="3" y="281"/>
                      <a:pt x="3" y="281"/>
                      <a:pt x="3" y="281"/>
                    </a:cubicBezTo>
                    <a:cubicBezTo>
                      <a:pt x="3" y="281"/>
                      <a:pt x="3" y="281"/>
                      <a:pt x="3" y="281"/>
                    </a:cubicBezTo>
                    <a:cubicBezTo>
                      <a:pt x="3" y="281"/>
                      <a:pt x="3" y="281"/>
                      <a:pt x="3" y="282"/>
                    </a:cubicBezTo>
                    <a:cubicBezTo>
                      <a:pt x="3" y="282"/>
                      <a:pt x="3" y="282"/>
                      <a:pt x="3" y="282"/>
                    </a:cubicBezTo>
                    <a:cubicBezTo>
                      <a:pt x="3" y="282"/>
                      <a:pt x="3" y="282"/>
                      <a:pt x="4" y="282"/>
                    </a:cubicBezTo>
                    <a:cubicBezTo>
                      <a:pt x="4" y="282"/>
                      <a:pt x="4" y="282"/>
                      <a:pt x="4" y="282"/>
                    </a:cubicBezTo>
                    <a:cubicBezTo>
                      <a:pt x="4" y="282"/>
                      <a:pt x="4" y="282"/>
                      <a:pt x="4" y="281"/>
                    </a:cubicBezTo>
                    <a:cubicBezTo>
                      <a:pt x="4" y="281"/>
                      <a:pt x="4" y="281"/>
                      <a:pt x="4" y="281"/>
                    </a:cubicBezTo>
                    <a:cubicBezTo>
                      <a:pt x="4" y="281"/>
                      <a:pt x="3" y="280"/>
                      <a:pt x="3" y="280"/>
                    </a:cubicBezTo>
                    <a:cubicBezTo>
                      <a:pt x="3" y="280"/>
                      <a:pt x="3" y="280"/>
                      <a:pt x="3" y="280"/>
                    </a:cubicBezTo>
                    <a:cubicBezTo>
                      <a:pt x="3" y="280"/>
                      <a:pt x="3" y="280"/>
                      <a:pt x="3" y="280"/>
                    </a:cubicBezTo>
                    <a:cubicBezTo>
                      <a:pt x="3" y="280"/>
                      <a:pt x="3" y="280"/>
                      <a:pt x="3" y="279"/>
                    </a:cubicBezTo>
                    <a:cubicBezTo>
                      <a:pt x="3" y="279"/>
                      <a:pt x="3" y="279"/>
                      <a:pt x="3" y="279"/>
                    </a:cubicBezTo>
                    <a:cubicBezTo>
                      <a:pt x="3" y="279"/>
                      <a:pt x="3" y="279"/>
                      <a:pt x="3" y="279"/>
                    </a:cubicBezTo>
                    <a:cubicBezTo>
                      <a:pt x="2" y="279"/>
                      <a:pt x="2" y="279"/>
                      <a:pt x="2" y="279"/>
                    </a:cubicBezTo>
                    <a:cubicBezTo>
                      <a:pt x="2" y="279"/>
                      <a:pt x="2" y="279"/>
                      <a:pt x="2" y="279"/>
                    </a:cubicBezTo>
                    <a:cubicBezTo>
                      <a:pt x="1" y="279"/>
                      <a:pt x="1" y="279"/>
                      <a:pt x="1" y="279"/>
                    </a:cubicBezTo>
                    <a:cubicBezTo>
                      <a:pt x="1" y="279"/>
                      <a:pt x="1" y="279"/>
                      <a:pt x="1" y="279"/>
                    </a:cubicBezTo>
                    <a:cubicBezTo>
                      <a:pt x="1" y="280"/>
                      <a:pt x="1" y="280"/>
                      <a:pt x="1" y="280"/>
                    </a:cubicBezTo>
                    <a:cubicBezTo>
                      <a:pt x="1" y="280"/>
                      <a:pt x="1" y="280"/>
                      <a:pt x="1" y="280"/>
                    </a:cubicBezTo>
                    <a:cubicBezTo>
                      <a:pt x="1" y="280"/>
                      <a:pt x="2" y="280"/>
                      <a:pt x="2" y="280"/>
                    </a:cubicBezTo>
                    <a:cubicBezTo>
                      <a:pt x="2" y="280"/>
                      <a:pt x="2" y="280"/>
                      <a:pt x="2" y="280"/>
                    </a:cubicBezTo>
                    <a:cubicBezTo>
                      <a:pt x="2" y="281"/>
                      <a:pt x="1" y="281"/>
                      <a:pt x="1" y="281"/>
                    </a:cubicBezTo>
                    <a:cubicBezTo>
                      <a:pt x="1" y="281"/>
                      <a:pt x="1" y="281"/>
                      <a:pt x="1" y="281"/>
                    </a:cubicBezTo>
                    <a:cubicBezTo>
                      <a:pt x="1" y="282"/>
                      <a:pt x="1" y="282"/>
                      <a:pt x="1" y="282"/>
                    </a:cubicBezTo>
                    <a:cubicBezTo>
                      <a:pt x="2" y="282"/>
                      <a:pt x="2" y="282"/>
                      <a:pt x="2" y="282"/>
                    </a:cubicBezTo>
                    <a:cubicBezTo>
                      <a:pt x="2" y="281"/>
                      <a:pt x="2" y="281"/>
                      <a:pt x="2" y="281"/>
                    </a:cubicBezTo>
                    <a:cubicBezTo>
                      <a:pt x="2" y="281"/>
                      <a:pt x="2" y="281"/>
                      <a:pt x="2" y="281"/>
                    </a:cubicBezTo>
                    <a:cubicBezTo>
                      <a:pt x="2" y="281"/>
                      <a:pt x="2" y="281"/>
                      <a:pt x="2" y="281"/>
                    </a:cubicBezTo>
                    <a:cubicBezTo>
                      <a:pt x="2" y="281"/>
                      <a:pt x="2" y="281"/>
                      <a:pt x="3" y="281"/>
                    </a:cubicBezTo>
                    <a:cubicBezTo>
                      <a:pt x="3" y="281"/>
                      <a:pt x="3" y="281"/>
                      <a:pt x="3" y="281"/>
                    </a:cubicBezTo>
                    <a:close/>
                    <a:moveTo>
                      <a:pt x="2" y="264"/>
                    </a:moveTo>
                    <a:cubicBezTo>
                      <a:pt x="2" y="264"/>
                      <a:pt x="2" y="264"/>
                      <a:pt x="2" y="264"/>
                    </a:cubicBezTo>
                    <a:cubicBezTo>
                      <a:pt x="2" y="264"/>
                      <a:pt x="2" y="264"/>
                      <a:pt x="2" y="264"/>
                    </a:cubicBezTo>
                    <a:cubicBezTo>
                      <a:pt x="2" y="265"/>
                      <a:pt x="2" y="265"/>
                      <a:pt x="2" y="265"/>
                    </a:cubicBezTo>
                    <a:cubicBezTo>
                      <a:pt x="2" y="265"/>
                      <a:pt x="2" y="265"/>
                      <a:pt x="2" y="265"/>
                    </a:cubicBezTo>
                    <a:cubicBezTo>
                      <a:pt x="2" y="265"/>
                      <a:pt x="2" y="265"/>
                      <a:pt x="2" y="265"/>
                    </a:cubicBezTo>
                    <a:cubicBezTo>
                      <a:pt x="2" y="265"/>
                      <a:pt x="2" y="265"/>
                      <a:pt x="2" y="265"/>
                    </a:cubicBezTo>
                    <a:cubicBezTo>
                      <a:pt x="2" y="266"/>
                      <a:pt x="2" y="266"/>
                      <a:pt x="2" y="266"/>
                    </a:cubicBezTo>
                    <a:cubicBezTo>
                      <a:pt x="2" y="266"/>
                      <a:pt x="2" y="266"/>
                      <a:pt x="2" y="266"/>
                    </a:cubicBezTo>
                    <a:cubicBezTo>
                      <a:pt x="3" y="266"/>
                      <a:pt x="3" y="266"/>
                      <a:pt x="3" y="266"/>
                    </a:cubicBezTo>
                    <a:cubicBezTo>
                      <a:pt x="3" y="266"/>
                      <a:pt x="3" y="266"/>
                      <a:pt x="3" y="266"/>
                    </a:cubicBezTo>
                    <a:cubicBezTo>
                      <a:pt x="3" y="266"/>
                      <a:pt x="3" y="266"/>
                      <a:pt x="4" y="266"/>
                    </a:cubicBezTo>
                    <a:cubicBezTo>
                      <a:pt x="4" y="266"/>
                      <a:pt x="4" y="266"/>
                      <a:pt x="4" y="266"/>
                    </a:cubicBezTo>
                    <a:cubicBezTo>
                      <a:pt x="4" y="266"/>
                      <a:pt x="4" y="266"/>
                      <a:pt x="4" y="266"/>
                    </a:cubicBezTo>
                    <a:cubicBezTo>
                      <a:pt x="4" y="266"/>
                      <a:pt x="4" y="266"/>
                      <a:pt x="4" y="267"/>
                    </a:cubicBezTo>
                    <a:cubicBezTo>
                      <a:pt x="4" y="267"/>
                      <a:pt x="4" y="267"/>
                      <a:pt x="4" y="267"/>
                    </a:cubicBezTo>
                    <a:cubicBezTo>
                      <a:pt x="4" y="267"/>
                      <a:pt x="3" y="267"/>
                      <a:pt x="3" y="267"/>
                    </a:cubicBezTo>
                    <a:cubicBezTo>
                      <a:pt x="3" y="267"/>
                      <a:pt x="3" y="267"/>
                      <a:pt x="3" y="267"/>
                    </a:cubicBezTo>
                    <a:cubicBezTo>
                      <a:pt x="3" y="267"/>
                      <a:pt x="3" y="267"/>
                      <a:pt x="2" y="267"/>
                    </a:cubicBezTo>
                    <a:cubicBezTo>
                      <a:pt x="2" y="267"/>
                      <a:pt x="2" y="267"/>
                      <a:pt x="2" y="267"/>
                    </a:cubicBezTo>
                    <a:cubicBezTo>
                      <a:pt x="2" y="267"/>
                      <a:pt x="1" y="267"/>
                      <a:pt x="1" y="267"/>
                    </a:cubicBezTo>
                    <a:cubicBezTo>
                      <a:pt x="1" y="267"/>
                      <a:pt x="1" y="267"/>
                      <a:pt x="1" y="267"/>
                    </a:cubicBezTo>
                    <a:cubicBezTo>
                      <a:pt x="1" y="267"/>
                      <a:pt x="1" y="268"/>
                      <a:pt x="1" y="268"/>
                    </a:cubicBezTo>
                    <a:cubicBezTo>
                      <a:pt x="1" y="268"/>
                      <a:pt x="1" y="268"/>
                      <a:pt x="2" y="268"/>
                    </a:cubicBezTo>
                    <a:cubicBezTo>
                      <a:pt x="2" y="268"/>
                      <a:pt x="2" y="268"/>
                      <a:pt x="2" y="268"/>
                    </a:cubicBezTo>
                    <a:cubicBezTo>
                      <a:pt x="2" y="269"/>
                      <a:pt x="2" y="269"/>
                      <a:pt x="2" y="269"/>
                    </a:cubicBezTo>
                    <a:cubicBezTo>
                      <a:pt x="2" y="269"/>
                      <a:pt x="2" y="269"/>
                      <a:pt x="2" y="269"/>
                    </a:cubicBezTo>
                    <a:cubicBezTo>
                      <a:pt x="2" y="269"/>
                      <a:pt x="2" y="269"/>
                      <a:pt x="2" y="269"/>
                    </a:cubicBezTo>
                    <a:cubicBezTo>
                      <a:pt x="2" y="269"/>
                      <a:pt x="1" y="269"/>
                      <a:pt x="1" y="269"/>
                    </a:cubicBezTo>
                    <a:cubicBezTo>
                      <a:pt x="1" y="269"/>
                      <a:pt x="1" y="269"/>
                      <a:pt x="1" y="269"/>
                    </a:cubicBezTo>
                    <a:cubicBezTo>
                      <a:pt x="1" y="269"/>
                      <a:pt x="1" y="269"/>
                      <a:pt x="1" y="270"/>
                    </a:cubicBezTo>
                    <a:cubicBezTo>
                      <a:pt x="2" y="270"/>
                      <a:pt x="2" y="270"/>
                      <a:pt x="2" y="270"/>
                    </a:cubicBezTo>
                    <a:cubicBezTo>
                      <a:pt x="2" y="270"/>
                      <a:pt x="2" y="270"/>
                      <a:pt x="2" y="270"/>
                    </a:cubicBezTo>
                    <a:cubicBezTo>
                      <a:pt x="2" y="270"/>
                      <a:pt x="2" y="270"/>
                      <a:pt x="2" y="270"/>
                    </a:cubicBezTo>
                    <a:cubicBezTo>
                      <a:pt x="3" y="269"/>
                      <a:pt x="3" y="269"/>
                      <a:pt x="3" y="270"/>
                    </a:cubicBezTo>
                    <a:cubicBezTo>
                      <a:pt x="3" y="270"/>
                      <a:pt x="3" y="270"/>
                      <a:pt x="4" y="270"/>
                    </a:cubicBezTo>
                    <a:cubicBezTo>
                      <a:pt x="4" y="270"/>
                      <a:pt x="4" y="270"/>
                      <a:pt x="4" y="270"/>
                    </a:cubicBezTo>
                    <a:cubicBezTo>
                      <a:pt x="4" y="269"/>
                      <a:pt x="4" y="269"/>
                      <a:pt x="5" y="269"/>
                    </a:cubicBezTo>
                    <a:cubicBezTo>
                      <a:pt x="5" y="268"/>
                      <a:pt x="5" y="268"/>
                      <a:pt x="5" y="268"/>
                    </a:cubicBezTo>
                    <a:cubicBezTo>
                      <a:pt x="5" y="268"/>
                      <a:pt x="5" y="268"/>
                      <a:pt x="5" y="268"/>
                    </a:cubicBezTo>
                    <a:cubicBezTo>
                      <a:pt x="5" y="267"/>
                      <a:pt x="5" y="267"/>
                      <a:pt x="5" y="267"/>
                    </a:cubicBezTo>
                    <a:cubicBezTo>
                      <a:pt x="5" y="267"/>
                      <a:pt x="5" y="266"/>
                      <a:pt x="5" y="266"/>
                    </a:cubicBezTo>
                    <a:cubicBezTo>
                      <a:pt x="5" y="266"/>
                      <a:pt x="5" y="266"/>
                      <a:pt x="5" y="266"/>
                    </a:cubicBezTo>
                    <a:cubicBezTo>
                      <a:pt x="5" y="266"/>
                      <a:pt x="5" y="266"/>
                      <a:pt x="5" y="266"/>
                    </a:cubicBezTo>
                    <a:cubicBezTo>
                      <a:pt x="4" y="265"/>
                      <a:pt x="4" y="265"/>
                      <a:pt x="4" y="264"/>
                    </a:cubicBezTo>
                    <a:cubicBezTo>
                      <a:pt x="4" y="264"/>
                      <a:pt x="4" y="264"/>
                      <a:pt x="4" y="263"/>
                    </a:cubicBezTo>
                    <a:cubicBezTo>
                      <a:pt x="4" y="263"/>
                      <a:pt x="4" y="263"/>
                      <a:pt x="4" y="263"/>
                    </a:cubicBezTo>
                    <a:cubicBezTo>
                      <a:pt x="4" y="263"/>
                      <a:pt x="4" y="263"/>
                      <a:pt x="4" y="263"/>
                    </a:cubicBezTo>
                    <a:cubicBezTo>
                      <a:pt x="4" y="263"/>
                      <a:pt x="3" y="263"/>
                      <a:pt x="3" y="263"/>
                    </a:cubicBezTo>
                    <a:cubicBezTo>
                      <a:pt x="3" y="263"/>
                      <a:pt x="3" y="263"/>
                      <a:pt x="3" y="262"/>
                    </a:cubicBezTo>
                    <a:cubicBezTo>
                      <a:pt x="3" y="262"/>
                      <a:pt x="3" y="262"/>
                      <a:pt x="3" y="262"/>
                    </a:cubicBezTo>
                    <a:cubicBezTo>
                      <a:pt x="3" y="262"/>
                      <a:pt x="3" y="262"/>
                      <a:pt x="3" y="262"/>
                    </a:cubicBezTo>
                    <a:cubicBezTo>
                      <a:pt x="3" y="263"/>
                      <a:pt x="3" y="262"/>
                      <a:pt x="3" y="262"/>
                    </a:cubicBezTo>
                    <a:cubicBezTo>
                      <a:pt x="3" y="262"/>
                      <a:pt x="3" y="262"/>
                      <a:pt x="3" y="262"/>
                    </a:cubicBezTo>
                    <a:cubicBezTo>
                      <a:pt x="2" y="262"/>
                      <a:pt x="2" y="262"/>
                      <a:pt x="2" y="262"/>
                    </a:cubicBezTo>
                    <a:cubicBezTo>
                      <a:pt x="2" y="263"/>
                      <a:pt x="2" y="263"/>
                      <a:pt x="2" y="263"/>
                    </a:cubicBezTo>
                    <a:cubicBezTo>
                      <a:pt x="2" y="263"/>
                      <a:pt x="2" y="263"/>
                      <a:pt x="2" y="263"/>
                    </a:cubicBezTo>
                    <a:cubicBezTo>
                      <a:pt x="2" y="263"/>
                      <a:pt x="2" y="263"/>
                      <a:pt x="2" y="263"/>
                    </a:cubicBezTo>
                    <a:cubicBezTo>
                      <a:pt x="2" y="264"/>
                      <a:pt x="2" y="264"/>
                      <a:pt x="2" y="264"/>
                    </a:cubicBezTo>
                    <a:close/>
                    <a:moveTo>
                      <a:pt x="9" y="267"/>
                    </a:moveTo>
                    <a:cubicBezTo>
                      <a:pt x="9" y="267"/>
                      <a:pt x="9" y="267"/>
                      <a:pt x="9" y="267"/>
                    </a:cubicBezTo>
                    <a:cubicBezTo>
                      <a:pt x="8" y="267"/>
                      <a:pt x="8" y="267"/>
                      <a:pt x="8" y="267"/>
                    </a:cubicBezTo>
                    <a:cubicBezTo>
                      <a:pt x="8" y="266"/>
                      <a:pt x="8" y="266"/>
                      <a:pt x="9" y="266"/>
                    </a:cubicBezTo>
                    <a:cubicBezTo>
                      <a:pt x="9" y="266"/>
                      <a:pt x="9" y="266"/>
                      <a:pt x="8" y="266"/>
                    </a:cubicBezTo>
                    <a:cubicBezTo>
                      <a:pt x="8" y="265"/>
                      <a:pt x="8" y="265"/>
                      <a:pt x="8" y="265"/>
                    </a:cubicBezTo>
                    <a:cubicBezTo>
                      <a:pt x="8" y="265"/>
                      <a:pt x="8" y="265"/>
                      <a:pt x="8" y="265"/>
                    </a:cubicBezTo>
                    <a:cubicBezTo>
                      <a:pt x="8" y="265"/>
                      <a:pt x="8" y="265"/>
                      <a:pt x="8" y="264"/>
                    </a:cubicBezTo>
                    <a:cubicBezTo>
                      <a:pt x="8" y="264"/>
                      <a:pt x="8" y="264"/>
                      <a:pt x="8" y="264"/>
                    </a:cubicBezTo>
                    <a:cubicBezTo>
                      <a:pt x="8" y="264"/>
                      <a:pt x="8" y="264"/>
                      <a:pt x="8" y="264"/>
                    </a:cubicBezTo>
                    <a:cubicBezTo>
                      <a:pt x="8" y="264"/>
                      <a:pt x="7" y="264"/>
                      <a:pt x="7" y="264"/>
                    </a:cubicBezTo>
                    <a:cubicBezTo>
                      <a:pt x="7" y="264"/>
                      <a:pt x="8" y="264"/>
                      <a:pt x="8" y="264"/>
                    </a:cubicBezTo>
                    <a:cubicBezTo>
                      <a:pt x="8" y="264"/>
                      <a:pt x="8" y="264"/>
                      <a:pt x="7" y="264"/>
                    </a:cubicBezTo>
                    <a:cubicBezTo>
                      <a:pt x="7" y="265"/>
                      <a:pt x="7" y="265"/>
                      <a:pt x="7" y="265"/>
                    </a:cubicBezTo>
                    <a:cubicBezTo>
                      <a:pt x="7" y="265"/>
                      <a:pt x="7" y="265"/>
                      <a:pt x="7" y="265"/>
                    </a:cubicBezTo>
                    <a:cubicBezTo>
                      <a:pt x="7" y="265"/>
                      <a:pt x="7" y="265"/>
                      <a:pt x="7" y="264"/>
                    </a:cubicBezTo>
                    <a:cubicBezTo>
                      <a:pt x="7" y="264"/>
                      <a:pt x="7" y="264"/>
                      <a:pt x="7" y="264"/>
                    </a:cubicBezTo>
                    <a:cubicBezTo>
                      <a:pt x="7" y="264"/>
                      <a:pt x="7" y="264"/>
                      <a:pt x="7" y="264"/>
                    </a:cubicBezTo>
                    <a:cubicBezTo>
                      <a:pt x="7" y="263"/>
                      <a:pt x="7" y="263"/>
                      <a:pt x="7" y="263"/>
                    </a:cubicBezTo>
                    <a:cubicBezTo>
                      <a:pt x="7" y="263"/>
                      <a:pt x="8" y="262"/>
                      <a:pt x="8" y="262"/>
                    </a:cubicBezTo>
                    <a:cubicBezTo>
                      <a:pt x="8" y="262"/>
                      <a:pt x="8" y="262"/>
                      <a:pt x="7" y="261"/>
                    </a:cubicBezTo>
                    <a:cubicBezTo>
                      <a:pt x="7" y="261"/>
                      <a:pt x="7" y="261"/>
                      <a:pt x="7" y="261"/>
                    </a:cubicBezTo>
                    <a:cubicBezTo>
                      <a:pt x="7" y="261"/>
                      <a:pt x="7" y="261"/>
                      <a:pt x="7" y="261"/>
                    </a:cubicBezTo>
                    <a:cubicBezTo>
                      <a:pt x="7" y="261"/>
                      <a:pt x="7" y="261"/>
                      <a:pt x="7" y="261"/>
                    </a:cubicBezTo>
                    <a:cubicBezTo>
                      <a:pt x="7" y="261"/>
                      <a:pt x="7" y="261"/>
                      <a:pt x="7" y="260"/>
                    </a:cubicBezTo>
                    <a:cubicBezTo>
                      <a:pt x="7" y="260"/>
                      <a:pt x="7" y="260"/>
                      <a:pt x="7" y="260"/>
                    </a:cubicBezTo>
                    <a:cubicBezTo>
                      <a:pt x="7" y="260"/>
                      <a:pt x="7" y="260"/>
                      <a:pt x="6" y="260"/>
                    </a:cubicBezTo>
                    <a:cubicBezTo>
                      <a:pt x="6" y="260"/>
                      <a:pt x="6" y="260"/>
                      <a:pt x="6" y="261"/>
                    </a:cubicBezTo>
                    <a:cubicBezTo>
                      <a:pt x="6" y="261"/>
                      <a:pt x="6" y="261"/>
                      <a:pt x="6" y="261"/>
                    </a:cubicBezTo>
                    <a:cubicBezTo>
                      <a:pt x="6" y="261"/>
                      <a:pt x="5" y="261"/>
                      <a:pt x="5" y="261"/>
                    </a:cubicBezTo>
                    <a:cubicBezTo>
                      <a:pt x="5" y="261"/>
                      <a:pt x="5" y="261"/>
                      <a:pt x="4" y="261"/>
                    </a:cubicBezTo>
                    <a:cubicBezTo>
                      <a:pt x="4" y="261"/>
                      <a:pt x="4" y="261"/>
                      <a:pt x="4" y="261"/>
                    </a:cubicBezTo>
                    <a:cubicBezTo>
                      <a:pt x="4" y="261"/>
                      <a:pt x="4" y="261"/>
                      <a:pt x="4" y="261"/>
                    </a:cubicBezTo>
                    <a:cubicBezTo>
                      <a:pt x="4" y="261"/>
                      <a:pt x="4" y="261"/>
                      <a:pt x="4" y="262"/>
                    </a:cubicBezTo>
                    <a:cubicBezTo>
                      <a:pt x="4" y="262"/>
                      <a:pt x="4" y="262"/>
                      <a:pt x="4" y="262"/>
                    </a:cubicBezTo>
                    <a:cubicBezTo>
                      <a:pt x="4" y="262"/>
                      <a:pt x="4" y="262"/>
                      <a:pt x="4" y="262"/>
                    </a:cubicBezTo>
                    <a:cubicBezTo>
                      <a:pt x="4" y="262"/>
                      <a:pt x="4" y="262"/>
                      <a:pt x="4" y="262"/>
                    </a:cubicBezTo>
                    <a:cubicBezTo>
                      <a:pt x="4" y="262"/>
                      <a:pt x="4" y="262"/>
                      <a:pt x="4" y="262"/>
                    </a:cubicBezTo>
                    <a:cubicBezTo>
                      <a:pt x="5" y="262"/>
                      <a:pt x="5" y="263"/>
                      <a:pt x="5" y="263"/>
                    </a:cubicBezTo>
                    <a:cubicBezTo>
                      <a:pt x="6" y="263"/>
                      <a:pt x="5" y="263"/>
                      <a:pt x="5" y="263"/>
                    </a:cubicBezTo>
                    <a:cubicBezTo>
                      <a:pt x="5" y="263"/>
                      <a:pt x="5" y="263"/>
                      <a:pt x="5" y="263"/>
                    </a:cubicBezTo>
                    <a:cubicBezTo>
                      <a:pt x="5" y="263"/>
                      <a:pt x="5" y="263"/>
                      <a:pt x="4" y="263"/>
                    </a:cubicBezTo>
                    <a:cubicBezTo>
                      <a:pt x="4" y="263"/>
                      <a:pt x="4" y="263"/>
                      <a:pt x="4" y="263"/>
                    </a:cubicBezTo>
                    <a:cubicBezTo>
                      <a:pt x="4" y="263"/>
                      <a:pt x="4" y="263"/>
                      <a:pt x="4" y="263"/>
                    </a:cubicBezTo>
                    <a:cubicBezTo>
                      <a:pt x="4" y="264"/>
                      <a:pt x="4" y="264"/>
                      <a:pt x="4" y="264"/>
                    </a:cubicBezTo>
                    <a:cubicBezTo>
                      <a:pt x="4" y="264"/>
                      <a:pt x="5" y="265"/>
                      <a:pt x="5" y="265"/>
                    </a:cubicBezTo>
                    <a:cubicBezTo>
                      <a:pt x="5" y="265"/>
                      <a:pt x="5" y="265"/>
                      <a:pt x="5" y="265"/>
                    </a:cubicBezTo>
                    <a:cubicBezTo>
                      <a:pt x="5" y="265"/>
                      <a:pt x="5" y="265"/>
                      <a:pt x="5" y="265"/>
                    </a:cubicBezTo>
                    <a:cubicBezTo>
                      <a:pt x="5" y="266"/>
                      <a:pt x="5" y="266"/>
                      <a:pt x="5" y="266"/>
                    </a:cubicBezTo>
                    <a:cubicBezTo>
                      <a:pt x="5" y="266"/>
                      <a:pt x="5" y="266"/>
                      <a:pt x="5" y="266"/>
                    </a:cubicBezTo>
                    <a:cubicBezTo>
                      <a:pt x="5" y="266"/>
                      <a:pt x="6" y="266"/>
                      <a:pt x="6" y="267"/>
                    </a:cubicBezTo>
                    <a:cubicBezTo>
                      <a:pt x="6" y="266"/>
                      <a:pt x="6" y="266"/>
                      <a:pt x="6" y="266"/>
                    </a:cubicBezTo>
                    <a:cubicBezTo>
                      <a:pt x="6" y="267"/>
                      <a:pt x="6" y="267"/>
                      <a:pt x="6" y="267"/>
                    </a:cubicBezTo>
                    <a:cubicBezTo>
                      <a:pt x="6" y="267"/>
                      <a:pt x="6" y="267"/>
                      <a:pt x="6" y="267"/>
                    </a:cubicBezTo>
                    <a:cubicBezTo>
                      <a:pt x="6" y="267"/>
                      <a:pt x="6" y="267"/>
                      <a:pt x="6" y="267"/>
                    </a:cubicBezTo>
                    <a:cubicBezTo>
                      <a:pt x="6" y="268"/>
                      <a:pt x="6" y="268"/>
                      <a:pt x="6" y="268"/>
                    </a:cubicBezTo>
                    <a:cubicBezTo>
                      <a:pt x="6" y="268"/>
                      <a:pt x="7" y="268"/>
                      <a:pt x="7" y="268"/>
                    </a:cubicBezTo>
                    <a:cubicBezTo>
                      <a:pt x="7" y="268"/>
                      <a:pt x="7" y="268"/>
                      <a:pt x="7" y="269"/>
                    </a:cubicBezTo>
                    <a:cubicBezTo>
                      <a:pt x="8" y="269"/>
                      <a:pt x="8" y="269"/>
                      <a:pt x="9" y="269"/>
                    </a:cubicBezTo>
                    <a:cubicBezTo>
                      <a:pt x="9" y="269"/>
                      <a:pt x="9" y="269"/>
                      <a:pt x="9" y="269"/>
                    </a:cubicBezTo>
                    <a:cubicBezTo>
                      <a:pt x="9" y="269"/>
                      <a:pt x="9" y="269"/>
                      <a:pt x="9" y="269"/>
                    </a:cubicBezTo>
                    <a:cubicBezTo>
                      <a:pt x="9" y="269"/>
                      <a:pt x="9" y="269"/>
                      <a:pt x="9" y="269"/>
                    </a:cubicBezTo>
                    <a:cubicBezTo>
                      <a:pt x="9" y="268"/>
                      <a:pt x="9" y="268"/>
                      <a:pt x="9" y="268"/>
                    </a:cubicBezTo>
                    <a:cubicBezTo>
                      <a:pt x="9" y="268"/>
                      <a:pt x="9" y="268"/>
                      <a:pt x="9" y="267"/>
                    </a:cubicBezTo>
                    <a:close/>
                    <a:moveTo>
                      <a:pt x="6" y="259"/>
                    </a:moveTo>
                    <a:cubicBezTo>
                      <a:pt x="6" y="259"/>
                      <a:pt x="6" y="259"/>
                      <a:pt x="6" y="259"/>
                    </a:cubicBezTo>
                    <a:cubicBezTo>
                      <a:pt x="6" y="259"/>
                      <a:pt x="5" y="259"/>
                      <a:pt x="5" y="259"/>
                    </a:cubicBezTo>
                    <a:cubicBezTo>
                      <a:pt x="5" y="259"/>
                      <a:pt x="5" y="259"/>
                      <a:pt x="5" y="259"/>
                    </a:cubicBezTo>
                    <a:cubicBezTo>
                      <a:pt x="5" y="259"/>
                      <a:pt x="5" y="259"/>
                      <a:pt x="5" y="259"/>
                    </a:cubicBezTo>
                    <a:cubicBezTo>
                      <a:pt x="5" y="259"/>
                      <a:pt x="4" y="259"/>
                      <a:pt x="4" y="259"/>
                    </a:cubicBezTo>
                    <a:cubicBezTo>
                      <a:pt x="4" y="259"/>
                      <a:pt x="4" y="259"/>
                      <a:pt x="4" y="259"/>
                    </a:cubicBezTo>
                    <a:cubicBezTo>
                      <a:pt x="4" y="259"/>
                      <a:pt x="4" y="259"/>
                      <a:pt x="4" y="259"/>
                    </a:cubicBezTo>
                    <a:cubicBezTo>
                      <a:pt x="4" y="259"/>
                      <a:pt x="4" y="259"/>
                      <a:pt x="4" y="259"/>
                    </a:cubicBezTo>
                    <a:cubicBezTo>
                      <a:pt x="4" y="259"/>
                      <a:pt x="4" y="259"/>
                      <a:pt x="3" y="259"/>
                    </a:cubicBezTo>
                    <a:cubicBezTo>
                      <a:pt x="3" y="259"/>
                      <a:pt x="3" y="259"/>
                      <a:pt x="3" y="260"/>
                    </a:cubicBezTo>
                    <a:cubicBezTo>
                      <a:pt x="3" y="260"/>
                      <a:pt x="3" y="260"/>
                      <a:pt x="3" y="260"/>
                    </a:cubicBezTo>
                    <a:cubicBezTo>
                      <a:pt x="4" y="260"/>
                      <a:pt x="4" y="260"/>
                      <a:pt x="4" y="260"/>
                    </a:cubicBezTo>
                    <a:cubicBezTo>
                      <a:pt x="4" y="260"/>
                      <a:pt x="4" y="260"/>
                      <a:pt x="5" y="260"/>
                    </a:cubicBezTo>
                    <a:cubicBezTo>
                      <a:pt x="5" y="260"/>
                      <a:pt x="5" y="260"/>
                      <a:pt x="5" y="260"/>
                    </a:cubicBezTo>
                    <a:cubicBezTo>
                      <a:pt x="5" y="260"/>
                      <a:pt x="5" y="260"/>
                      <a:pt x="5" y="260"/>
                    </a:cubicBezTo>
                    <a:cubicBezTo>
                      <a:pt x="5" y="260"/>
                      <a:pt x="5" y="260"/>
                      <a:pt x="5" y="260"/>
                    </a:cubicBezTo>
                    <a:cubicBezTo>
                      <a:pt x="5" y="259"/>
                      <a:pt x="5" y="259"/>
                      <a:pt x="5" y="259"/>
                    </a:cubicBezTo>
                    <a:cubicBezTo>
                      <a:pt x="5" y="259"/>
                      <a:pt x="5" y="259"/>
                      <a:pt x="6" y="259"/>
                    </a:cubicBezTo>
                    <a:cubicBezTo>
                      <a:pt x="6" y="260"/>
                      <a:pt x="6" y="260"/>
                      <a:pt x="6" y="260"/>
                    </a:cubicBezTo>
                    <a:cubicBezTo>
                      <a:pt x="6" y="260"/>
                      <a:pt x="6" y="260"/>
                      <a:pt x="6" y="260"/>
                    </a:cubicBezTo>
                    <a:cubicBezTo>
                      <a:pt x="6" y="260"/>
                      <a:pt x="6" y="260"/>
                      <a:pt x="6" y="259"/>
                    </a:cubicBezTo>
                    <a:cubicBezTo>
                      <a:pt x="6" y="259"/>
                      <a:pt x="6" y="259"/>
                      <a:pt x="6" y="259"/>
                    </a:cubicBezTo>
                    <a:cubicBezTo>
                      <a:pt x="6" y="259"/>
                      <a:pt x="6" y="259"/>
                      <a:pt x="6" y="259"/>
                    </a:cubicBezTo>
                    <a:close/>
                    <a:moveTo>
                      <a:pt x="11" y="252"/>
                    </a:moveTo>
                    <a:cubicBezTo>
                      <a:pt x="10" y="252"/>
                      <a:pt x="10" y="252"/>
                      <a:pt x="10" y="252"/>
                    </a:cubicBezTo>
                    <a:cubicBezTo>
                      <a:pt x="10" y="252"/>
                      <a:pt x="10" y="252"/>
                      <a:pt x="10" y="252"/>
                    </a:cubicBezTo>
                    <a:cubicBezTo>
                      <a:pt x="10" y="252"/>
                      <a:pt x="10" y="252"/>
                      <a:pt x="10" y="252"/>
                    </a:cubicBezTo>
                    <a:cubicBezTo>
                      <a:pt x="10" y="252"/>
                      <a:pt x="10" y="252"/>
                      <a:pt x="9" y="252"/>
                    </a:cubicBezTo>
                    <a:cubicBezTo>
                      <a:pt x="9" y="252"/>
                      <a:pt x="9" y="253"/>
                      <a:pt x="9" y="253"/>
                    </a:cubicBezTo>
                    <a:cubicBezTo>
                      <a:pt x="9" y="253"/>
                      <a:pt x="9" y="253"/>
                      <a:pt x="9" y="253"/>
                    </a:cubicBezTo>
                    <a:cubicBezTo>
                      <a:pt x="9" y="253"/>
                      <a:pt x="10" y="253"/>
                      <a:pt x="10" y="253"/>
                    </a:cubicBezTo>
                    <a:cubicBezTo>
                      <a:pt x="10" y="253"/>
                      <a:pt x="10" y="253"/>
                      <a:pt x="10" y="253"/>
                    </a:cubicBezTo>
                    <a:cubicBezTo>
                      <a:pt x="10" y="253"/>
                      <a:pt x="10" y="253"/>
                      <a:pt x="10" y="253"/>
                    </a:cubicBezTo>
                    <a:cubicBezTo>
                      <a:pt x="10" y="253"/>
                      <a:pt x="10" y="253"/>
                      <a:pt x="10" y="253"/>
                    </a:cubicBezTo>
                    <a:cubicBezTo>
                      <a:pt x="10" y="253"/>
                      <a:pt x="10" y="253"/>
                      <a:pt x="10" y="253"/>
                    </a:cubicBezTo>
                    <a:cubicBezTo>
                      <a:pt x="10" y="252"/>
                      <a:pt x="11" y="252"/>
                      <a:pt x="11" y="252"/>
                    </a:cubicBezTo>
                    <a:cubicBezTo>
                      <a:pt x="11" y="252"/>
                      <a:pt x="11" y="252"/>
                      <a:pt x="11" y="252"/>
                    </a:cubicBezTo>
                    <a:cubicBezTo>
                      <a:pt x="11" y="252"/>
                      <a:pt x="11" y="252"/>
                      <a:pt x="11" y="252"/>
                    </a:cubicBezTo>
                    <a:close/>
                    <a:moveTo>
                      <a:pt x="14" y="242"/>
                    </a:moveTo>
                    <a:cubicBezTo>
                      <a:pt x="14" y="242"/>
                      <a:pt x="14" y="242"/>
                      <a:pt x="14" y="242"/>
                    </a:cubicBezTo>
                    <a:cubicBezTo>
                      <a:pt x="14" y="242"/>
                      <a:pt x="14" y="243"/>
                      <a:pt x="14" y="243"/>
                    </a:cubicBezTo>
                    <a:cubicBezTo>
                      <a:pt x="14" y="243"/>
                      <a:pt x="14" y="243"/>
                      <a:pt x="14" y="243"/>
                    </a:cubicBezTo>
                    <a:cubicBezTo>
                      <a:pt x="14" y="243"/>
                      <a:pt x="15" y="243"/>
                      <a:pt x="15" y="243"/>
                    </a:cubicBezTo>
                    <a:cubicBezTo>
                      <a:pt x="15" y="243"/>
                      <a:pt x="15" y="243"/>
                      <a:pt x="15" y="243"/>
                    </a:cubicBezTo>
                    <a:cubicBezTo>
                      <a:pt x="15" y="242"/>
                      <a:pt x="15" y="242"/>
                      <a:pt x="14" y="242"/>
                    </a:cubicBezTo>
                    <a:cubicBezTo>
                      <a:pt x="14" y="242"/>
                      <a:pt x="15" y="242"/>
                      <a:pt x="15" y="241"/>
                    </a:cubicBezTo>
                    <a:cubicBezTo>
                      <a:pt x="15" y="241"/>
                      <a:pt x="15" y="241"/>
                      <a:pt x="15" y="241"/>
                    </a:cubicBezTo>
                    <a:cubicBezTo>
                      <a:pt x="15" y="241"/>
                      <a:pt x="15" y="240"/>
                      <a:pt x="15" y="240"/>
                    </a:cubicBezTo>
                    <a:cubicBezTo>
                      <a:pt x="15" y="240"/>
                      <a:pt x="15" y="240"/>
                      <a:pt x="15" y="240"/>
                    </a:cubicBezTo>
                    <a:cubicBezTo>
                      <a:pt x="15" y="240"/>
                      <a:pt x="15" y="240"/>
                      <a:pt x="14" y="240"/>
                    </a:cubicBezTo>
                    <a:cubicBezTo>
                      <a:pt x="14" y="240"/>
                      <a:pt x="14" y="240"/>
                      <a:pt x="14" y="240"/>
                    </a:cubicBezTo>
                    <a:cubicBezTo>
                      <a:pt x="14" y="240"/>
                      <a:pt x="14" y="240"/>
                      <a:pt x="14" y="240"/>
                    </a:cubicBezTo>
                    <a:cubicBezTo>
                      <a:pt x="14" y="240"/>
                      <a:pt x="14" y="240"/>
                      <a:pt x="13" y="241"/>
                    </a:cubicBezTo>
                    <a:cubicBezTo>
                      <a:pt x="13" y="241"/>
                      <a:pt x="13" y="242"/>
                      <a:pt x="14" y="242"/>
                    </a:cubicBezTo>
                    <a:close/>
                    <a:moveTo>
                      <a:pt x="15" y="238"/>
                    </a:moveTo>
                    <a:cubicBezTo>
                      <a:pt x="15" y="238"/>
                      <a:pt x="15" y="237"/>
                      <a:pt x="15" y="237"/>
                    </a:cubicBezTo>
                    <a:cubicBezTo>
                      <a:pt x="15" y="237"/>
                      <a:pt x="15" y="237"/>
                      <a:pt x="15" y="237"/>
                    </a:cubicBezTo>
                    <a:cubicBezTo>
                      <a:pt x="15" y="237"/>
                      <a:pt x="16" y="236"/>
                      <a:pt x="16" y="236"/>
                    </a:cubicBezTo>
                    <a:cubicBezTo>
                      <a:pt x="16" y="236"/>
                      <a:pt x="15" y="236"/>
                      <a:pt x="15" y="236"/>
                    </a:cubicBezTo>
                    <a:cubicBezTo>
                      <a:pt x="15" y="236"/>
                      <a:pt x="15" y="236"/>
                      <a:pt x="15" y="236"/>
                    </a:cubicBezTo>
                    <a:cubicBezTo>
                      <a:pt x="15" y="236"/>
                      <a:pt x="15" y="236"/>
                      <a:pt x="15" y="236"/>
                    </a:cubicBezTo>
                    <a:cubicBezTo>
                      <a:pt x="15" y="236"/>
                      <a:pt x="14" y="236"/>
                      <a:pt x="14" y="237"/>
                    </a:cubicBezTo>
                    <a:cubicBezTo>
                      <a:pt x="14" y="237"/>
                      <a:pt x="14" y="237"/>
                      <a:pt x="14" y="237"/>
                    </a:cubicBezTo>
                    <a:cubicBezTo>
                      <a:pt x="14" y="237"/>
                      <a:pt x="14" y="238"/>
                      <a:pt x="14" y="238"/>
                    </a:cubicBezTo>
                    <a:cubicBezTo>
                      <a:pt x="14" y="238"/>
                      <a:pt x="15" y="238"/>
                      <a:pt x="15" y="239"/>
                    </a:cubicBezTo>
                    <a:cubicBezTo>
                      <a:pt x="15" y="239"/>
                      <a:pt x="15" y="238"/>
                      <a:pt x="15" y="238"/>
                    </a:cubicBezTo>
                    <a:cubicBezTo>
                      <a:pt x="15" y="238"/>
                      <a:pt x="15" y="238"/>
                      <a:pt x="15" y="238"/>
                    </a:cubicBezTo>
                    <a:close/>
                    <a:moveTo>
                      <a:pt x="11" y="238"/>
                    </a:moveTo>
                    <a:cubicBezTo>
                      <a:pt x="11" y="238"/>
                      <a:pt x="11" y="238"/>
                      <a:pt x="11" y="238"/>
                    </a:cubicBezTo>
                    <a:cubicBezTo>
                      <a:pt x="11" y="237"/>
                      <a:pt x="11" y="237"/>
                      <a:pt x="11" y="237"/>
                    </a:cubicBezTo>
                    <a:cubicBezTo>
                      <a:pt x="11" y="237"/>
                      <a:pt x="11" y="237"/>
                      <a:pt x="11" y="237"/>
                    </a:cubicBezTo>
                    <a:cubicBezTo>
                      <a:pt x="11" y="236"/>
                      <a:pt x="11" y="236"/>
                      <a:pt x="11" y="236"/>
                    </a:cubicBezTo>
                    <a:cubicBezTo>
                      <a:pt x="11" y="236"/>
                      <a:pt x="11" y="236"/>
                      <a:pt x="11" y="236"/>
                    </a:cubicBezTo>
                    <a:cubicBezTo>
                      <a:pt x="11" y="236"/>
                      <a:pt x="10" y="236"/>
                      <a:pt x="10" y="236"/>
                    </a:cubicBezTo>
                    <a:cubicBezTo>
                      <a:pt x="10" y="236"/>
                      <a:pt x="10" y="236"/>
                      <a:pt x="10" y="236"/>
                    </a:cubicBezTo>
                    <a:cubicBezTo>
                      <a:pt x="10" y="236"/>
                      <a:pt x="10" y="236"/>
                      <a:pt x="10" y="236"/>
                    </a:cubicBezTo>
                    <a:cubicBezTo>
                      <a:pt x="9" y="236"/>
                      <a:pt x="9" y="236"/>
                      <a:pt x="9" y="236"/>
                    </a:cubicBezTo>
                    <a:cubicBezTo>
                      <a:pt x="9" y="236"/>
                      <a:pt x="9" y="236"/>
                      <a:pt x="9" y="236"/>
                    </a:cubicBezTo>
                    <a:cubicBezTo>
                      <a:pt x="9" y="236"/>
                      <a:pt x="9" y="237"/>
                      <a:pt x="9" y="237"/>
                    </a:cubicBezTo>
                    <a:cubicBezTo>
                      <a:pt x="9" y="237"/>
                      <a:pt x="8" y="237"/>
                      <a:pt x="8" y="238"/>
                    </a:cubicBezTo>
                    <a:cubicBezTo>
                      <a:pt x="8" y="238"/>
                      <a:pt x="8" y="238"/>
                      <a:pt x="8" y="239"/>
                    </a:cubicBezTo>
                    <a:cubicBezTo>
                      <a:pt x="8" y="239"/>
                      <a:pt x="8" y="239"/>
                      <a:pt x="9" y="239"/>
                    </a:cubicBezTo>
                    <a:cubicBezTo>
                      <a:pt x="9" y="239"/>
                      <a:pt x="9" y="239"/>
                      <a:pt x="9" y="239"/>
                    </a:cubicBezTo>
                    <a:cubicBezTo>
                      <a:pt x="9" y="239"/>
                      <a:pt x="9" y="239"/>
                      <a:pt x="9" y="239"/>
                    </a:cubicBezTo>
                    <a:cubicBezTo>
                      <a:pt x="9" y="239"/>
                      <a:pt x="9" y="239"/>
                      <a:pt x="9" y="239"/>
                    </a:cubicBezTo>
                    <a:cubicBezTo>
                      <a:pt x="9" y="239"/>
                      <a:pt x="9" y="239"/>
                      <a:pt x="10" y="239"/>
                    </a:cubicBezTo>
                    <a:cubicBezTo>
                      <a:pt x="10" y="239"/>
                      <a:pt x="10" y="239"/>
                      <a:pt x="10" y="239"/>
                    </a:cubicBezTo>
                    <a:cubicBezTo>
                      <a:pt x="10" y="239"/>
                      <a:pt x="10" y="238"/>
                      <a:pt x="10" y="238"/>
                    </a:cubicBezTo>
                    <a:cubicBezTo>
                      <a:pt x="10" y="238"/>
                      <a:pt x="11" y="238"/>
                      <a:pt x="11" y="238"/>
                    </a:cubicBezTo>
                    <a:close/>
                    <a:moveTo>
                      <a:pt x="12" y="238"/>
                    </a:moveTo>
                    <a:cubicBezTo>
                      <a:pt x="12" y="238"/>
                      <a:pt x="12" y="239"/>
                      <a:pt x="13" y="238"/>
                    </a:cubicBezTo>
                    <a:cubicBezTo>
                      <a:pt x="13" y="238"/>
                      <a:pt x="13" y="238"/>
                      <a:pt x="13" y="238"/>
                    </a:cubicBezTo>
                    <a:cubicBezTo>
                      <a:pt x="13" y="238"/>
                      <a:pt x="13" y="238"/>
                      <a:pt x="13" y="238"/>
                    </a:cubicBezTo>
                    <a:cubicBezTo>
                      <a:pt x="13" y="238"/>
                      <a:pt x="13" y="238"/>
                      <a:pt x="13" y="238"/>
                    </a:cubicBezTo>
                    <a:cubicBezTo>
                      <a:pt x="13" y="238"/>
                      <a:pt x="13" y="237"/>
                      <a:pt x="13" y="237"/>
                    </a:cubicBezTo>
                    <a:cubicBezTo>
                      <a:pt x="13" y="237"/>
                      <a:pt x="13" y="237"/>
                      <a:pt x="13" y="237"/>
                    </a:cubicBezTo>
                    <a:cubicBezTo>
                      <a:pt x="13" y="237"/>
                      <a:pt x="13" y="237"/>
                      <a:pt x="13" y="237"/>
                    </a:cubicBezTo>
                    <a:cubicBezTo>
                      <a:pt x="13" y="237"/>
                      <a:pt x="13" y="237"/>
                      <a:pt x="13" y="237"/>
                    </a:cubicBezTo>
                    <a:cubicBezTo>
                      <a:pt x="14" y="237"/>
                      <a:pt x="14" y="236"/>
                      <a:pt x="14" y="236"/>
                    </a:cubicBezTo>
                    <a:cubicBezTo>
                      <a:pt x="14" y="236"/>
                      <a:pt x="14" y="236"/>
                      <a:pt x="14" y="236"/>
                    </a:cubicBezTo>
                    <a:cubicBezTo>
                      <a:pt x="13" y="236"/>
                      <a:pt x="13" y="236"/>
                      <a:pt x="13" y="236"/>
                    </a:cubicBezTo>
                    <a:cubicBezTo>
                      <a:pt x="13" y="236"/>
                      <a:pt x="13" y="235"/>
                      <a:pt x="13" y="235"/>
                    </a:cubicBezTo>
                    <a:cubicBezTo>
                      <a:pt x="13" y="235"/>
                      <a:pt x="14" y="235"/>
                      <a:pt x="14" y="235"/>
                    </a:cubicBezTo>
                    <a:cubicBezTo>
                      <a:pt x="14" y="235"/>
                      <a:pt x="14" y="235"/>
                      <a:pt x="14" y="235"/>
                    </a:cubicBezTo>
                    <a:cubicBezTo>
                      <a:pt x="14" y="235"/>
                      <a:pt x="14" y="235"/>
                      <a:pt x="14" y="235"/>
                    </a:cubicBezTo>
                    <a:cubicBezTo>
                      <a:pt x="14" y="235"/>
                      <a:pt x="14" y="235"/>
                      <a:pt x="14" y="235"/>
                    </a:cubicBezTo>
                    <a:cubicBezTo>
                      <a:pt x="14" y="235"/>
                      <a:pt x="14" y="234"/>
                      <a:pt x="14" y="234"/>
                    </a:cubicBezTo>
                    <a:cubicBezTo>
                      <a:pt x="14" y="234"/>
                      <a:pt x="14" y="234"/>
                      <a:pt x="14" y="234"/>
                    </a:cubicBezTo>
                    <a:cubicBezTo>
                      <a:pt x="14" y="234"/>
                      <a:pt x="14" y="234"/>
                      <a:pt x="14" y="234"/>
                    </a:cubicBezTo>
                    <a:cubicBezTo>
                      <a:pt x="14" y="234"/>
                      <a:pt x="14" y="234"/>
                      <a:pt x="14" y="234"/>
                    </a:cubicBezTo>
                    <a:cubicBezTo>
                      <a:pt x="14" y="234"/>
                      <a:pt x="14" y="233"/>
                      <a:pt x="15" y="233"/>
                    </a:cubicBezTo>
                    <a:cubicBezTo>
                      <a:pt x="15" y="233"/>
                      <a:pt x="15" y="233"/>
                      <a:pt x="15" y="233"/>
                    </a:cubicBezTo>
                    <a:cubicBezTo>
                      <a:pt x="15" y="233"/>
                      <a:pt x="15" y="233"/>
                      <a:pt x="14" y="233"/>
                    </a:cubicBezTo>
                    <a:cubicBezTo>
                      <a:pt x="14" y="232"/>
                      <a:pt x="15" y="232"/>
                      <a:pt x="15" y="232"/>
                    </a:cubicBezTo>
                    <a:cubicBezTo>
                      <a:pt x="14" y="232"/>
                      <a:pt x="14" y="232"/>
                      <a:pt x="14" y="232"/>
                    </a:cubicBezTo>
                    <a:cubicBezTo>
                      <a:pt x="14" y="232"/>
                      <a:pt x="14" y="232"/>
                      <a:pt x="14" y="232"/>
                    </a:cubicBezTo>
                    <a:cubicBezTo>
                      <a:pt x="14" y="231"/>
                      <a:pt x="14" y="231"/>
                      <a:pt x="14" y="231"/>
                    </a:cubicBezTo>
                    <a:cubicBezTo>
                      <a:pt x="13" y="231"/>
                      <a:pt x="13" y="231"/>
                      <a:pt x="13" y="230"/>
                    </a:cubicBezTo>
                    <a:cubicBezTo>
                      <a:pt x="13" y="230"/>
                      <a:pt x="13" y="230"/>
                      <a:pt x="12" y="230"/>
                    </a:cubicBezTo>
                    <a:cubicBezTo>
                      <a:pt x="12" y="230"/>
                      <a:pt x="12" y="230"/>
                      <a:pt x="12" y="230"/>
                    </a:cubicBezTo>
                    <a:cubicBezTo>
                      <a:pt x="12" y="230"/>
                      <a:pt x="12" y="230"/>
                      <a:pt x="12" y="230"/>
                    </a:cubicBezTo>
                    <a:cubicBezTo>
                      <a:pt x="12" y="230"/>
                      <a:pt x="12" y="230"/>
                      <a:pt x="12" y="230"/>
                    </a:cubicBezTo>
                    <a:cubicBezTo>
                      <a:pt x="12" y="230"/>
                      <a:pt x="11" y="230"/>
                      <a:pt x="11" y="230"/>
                    </a:cubicBezTo>
                    <a:cubicBezTo>
                      <a:pt x="11" y="230"/>
                      <a:pt x="11" y="230"/>
                      <a:pt x="11" y="230"/>
                    </a:cubicBezTo>
                    <a:cubicBezTo>
                      <a:pt x="11" y="230"/>
                      <a:pt x="11" y="230"/>
                      <a:pt x="11" y="230"/>
                    </a:cubicBezTo>
                    <a:cubicBezTo>
                      <a:pt x="11" y="231"/>
                      <a:pt x="11" y="231"/>
                      <a:pt x="11" y="231"/>
                    </a:cubicBezTo>
                    <a:cubicBezTo>
                      <a:pt x="10" y="231"/>
                      <a:pt x="10" y="231"/>
                      <a:pt x="10" y="231"/>
                    </a:cubicBezTo>
                    <a:cubicBezTo>
                      <a:pt x="10" y="231"/>
                      <a:pt x="10" y="231"/>
                      <a:pt x="10" y="231"/>
                    </a:cubicBezTo>
                    <a:cubicBezTo>
                      <a:pt x="10" y="231"/>
                      <a:pt x="10" y="231"/>
                      <a:pt x="10" y="231"/>
                    </a:cubicBezTo>
                    <a:cubicBezTo>
                      <a:pt x="11" y="231"/>
                      <a:pt x="11" y="231"/>
                      <a:pt x="12" y="231"/>
                    </a:cubicBezTo>
                    <a:cubicBezTo>
                      <a:pt x="12" y="231"/>
                      <a:pt x="12" y="231"/>
                      <a:pt x="12" y="231"/>
                    </a:cubicBezTo>
                    <a:cubicBezTo>
                      <a:pt x="12" y="231"/>
                      <a:pt x="12" y="231"/>
                      <a:pt x="12" y="231"/>
                    </a:cubicBezTo>
                    <a:cubicBezTo>
                      <a:pt x="12" y="231"/>
                      <a:pt x="13" y="231"/>
                      <a:pt x="13" y="231"/>
                    </a:cubicBezTo>
                    <a:cubicBezTo>
                      <a:pt x="13" y="231"/>
                      <a:pt x="13" y="231"/>
                      <a:pt x="13" y="231"/>
                    </a:cubicBezTo>
                    <a:cubicBezTo>
                      <a:pt x="13" y="231"/>
                      <a:pt x="13" y="231"/>
                      <a:pt x="13" y="231"/>
                    </a:cubicBezTo>
                    <a:cubicBezTo>
                      <a:pt x="13" y="231"/>
                      <a:pt x="13" y="232"/>
                      <a:pt x="13" y="232"/>
                    </a:cubicBezTo>
                    <a:cubicBezTo>
                      <a:pt x="13" y="232"/>
                      <a:pt x="12" y="232"/>
                      <a:pt x="12" y="232"/>
                    </a:cubicBezTo>
                    <a:cubicBezTo>
                      <a:pt x="12" y="232"/>
                      <a:pt x="11" y="232"/>
                      <a:pt x="11" y="232"/>
                    </a:cubicBezTo>
                    <a:cubicBezTo>
                      <a:pt x="11" y="232"/>
                      <a:pt x="11" y="232"/>
                      <a:pt x="11" y="232"/>
                    </a:cubicBezTo>
                    <a:cubicBezTo>
                      <a:pt x="11" y="232"/>
                      <a:pt x="11" y="232"/>
                      <a:pt x="11" y="233"/>
                    </a:cubicBezTo>
                    <a:cubicBezTo>
                      <a:pt x="11" y="233"/>
                      <a:pt x="11" y="233"/>
                      <a:pt x="11" y="233"/>
                    </a:cubicBezTo>
                    <a:cubicBezTo>
                      <a:pt x="12" y="233"/>
                      <a:pt x="12" y="233"/>
                      <a:pt x="13" y="233"/>
                    </a:cubicBezTo>
                    <a:cubicBezTo>
                      <a:pt x="13" y="233"/>
                      <a:pt x="13" y="233"/>
                      <a:pt x="13" y="233"/>
                    </a:cubicBezTo>
                    <a:cubicBezTo>
                      <a:pt x="13" y="233"/>
                      <a:pt x="12" y="234"/>
                      <a:pt x="12" y="234"/>
                    </a:cubicBezTo>
                    <a:cubicBezTo>
                      <a:pt x="12" y="234"/>
                      <a:pt x="12" y="234"/>
                      <a:pt x="12" y="233"/>
                    </a:cubicBezTo>
                    <a:cubicBezTo>
                      <a:pt x="12" y="233"/>
                      <a:pt x="12" y="233"/>
                      <a:pt x="12" y="233"/>
                    </a:cubicBezTo>
                    <a:cubicBezTo>
                      <a:pt x="11" y="234"/>
                      <a:pt x="11" y="234"/>
                      <a:pt x="12" y="235"/>
                    </a:cubicBezTo>
                    <a:cubicBezTo>
                      <a:pt x="12" y="235"/>
                      <a:pt x="12" y="235"/>
                      <a:pt x="12" y="235"/>
                    </a:cubicBezTo>
                    <a:cubicBezTo>
                      <a:pt x="12" y="235"/>
                      <a:pt x="12" y="235"/>
                      <a:pt x="12" y="235"/>
                    </a:cubicBezTo>
                    <a:cubicBezTo>
                      <a:pt x="12" y="235"/>
                      <a:pt x="12" y="235"/>
                      <a:pt x="12" y="235"/>
                    </a:cubicBezTo>
                    <a:cubicBezTo>
                      <a:pt x="12" y="236"/>
                      <a:pt x="12" y="236"/>
                      <a:pt x="12" y="237"/>
                    </a:cubicBezTo>
                    <a:cubicBezTo>
                      <a:pt x="12" y="237"/>
                      <a:pt x="12" y="237"/>
                      <a:pt x="12" y="237"/>
                    </a:cubicBezTo>
                    <a:cubicBezTo>
                      <a:pt x="12" y="237"/>
                      <a:pt x="12" y="237"/>
                      <a:pt x="12" y="237"/>
                    </a:cubicBezTo>
                    <a:cubicBezTo>
                      <a:pt x="12" y="237"/>
                      <a:pt x="12" y="237"/>
                      <a:pt x="12" y="237"/>
                    </a:cubicBezTo>
                    <a:cubicBezTo>
                      <a:pt x="12" y="237"/>
                      <a:pt x="12" y="237"/>
                      <a:pt x="12" y="237"/>
                    </a:cubicBezTo>
                    <a:cubicBezTo>
                      <a:pt x="12" y="238"/>
                      <a:pt x="12" y="238"/>
                      <a:pt x="12" y="238"/>
                    </a:cubicBezTo>
                    <a:cubicBezTo>
                      <a:pt x="12" y="238"/>
                      <a:pt x="12" y="238"/>
                      <a:pt x="12" y="238"/>
                    </a:cubicBezTo>
                    <a:close/>
                    <a:moveTo>
                      <a:pt x="18" y="227"/>
                    </a:moveTo>
                    <a:cubicBezTo>
                      <a:pt x="18" y="227"/>
                      <a:pt x="19" y="227"/>
                      <a:pt x="18" y="227"/>
                    </a:cubicBezTo>
                    <a:cubicBezTo>
                      <a:pt x="18" y="227"/>
                      <a:pt x="18" y="227"/>
                      <a:pt x="18" y="227"/>
                    </a:cubicBezTo>
                    <a:cubicBezTo>
                      <a:pt x="18" y="227"/>
                      <a:pt x="18" y="227"/>
                      <a:pt x="18" y="227"/>
                    </a:cubicBezTo>
                    <a:cubicBezTo>
                      <a:pt x="18" y="227"/>
                      <a:pt x="18" y="227"/>
                      <a:pt x="18" y="227"/>
                    </a:cubicBezTo>
                    <a:cubicBezTo>
                      <a:pt x="18" y="227"/>
                      <a:pt x="18" y="227"/>
                      <a:pt x="18" y="227"/>
                    </a:cubicBezTo>
                    <a:cubicBezTo>
                      <a:pt x="17" y="227"/>
                      <a:pt x="17" y="227"/>
                      <a:pt x="17" y="227"/>
                    </a:cubicBezTo>
                    <a:cubicBezTo>
                      <a:pt x="17" y="228"/>
                      <a:pt x="17" y="228"/>
                      <a:pt x="17" y="228"/>
                    </a:cubicBezTo>
                    <a:cubicBezTo>
                      <a:pt x="16" y="228"/>
                      <a:pt x="16" y="228"/>
                      <a:pt x="16" y="228"/>
                    </a:cubicBezTo>
                    <a:cubicBezTo>
                      <a:pt x="16" y="228"/>
                      <a:pt x="16" y="228"/>
                      <a:pt x="16" y="229"/>
                    </a:cubicBezTo>
                    <a:cubicBezTo>
                      <a:pt x="17" y="229"/>
                      <a:pt x="17" y="229"/>
                      <a:pt x="17" y="229"/>
                    </a:cubicBezTo>
                    <a:cubicBezTo>
                      <a:pt x="17" y="229"/>
                      <a:pt x="17" y="229"/>
                      <a:pt x="17" y="229"/>
                    </a:cubicBezTo>
                    <a:cubicBezTo>
                      <a:pt x="17" y="229"/>
                      <a:pt x="17" y="229"/>
                      <a:pt x="17" y="229"/>
                    </a:cubicBezTo>
                    <a:cubicBezTo>
                      <a:pt x="17" y="230"/>
                      <a:pt x="17" y="230"/>
                      <a:pt x="18" y="230"/>
                    </a:cubicBezTo>
                    <a:cubicBezTo>
                      <a:pt x="18" y="230"/>
                      <a:pt x="18" y="230"/>
                      <a:pt x="18" y="230"/>
                    </a:cubicBezTo>
                    <a:cubicBezTo>
                      <a:pt x="18" y="230"/>
                      <a:pt x="18" y="230"/>
                      <a:pt x="19" y="230"/>
                    </a:cubicBezTo>
                    <a:cubicBezTo>
                      <a:pt x="19" y="230"/>
                      <a:pt x="19" y="230"/>
                      <a:pt x="19" y="230"/>
                    </a:cubicBezTo>
                    <a:cubicBezTo>
                      <a:pt x="19" y="230"/>
                      <a:pt x="20" y="229"/>
                      <a:pt x="21" y="229"/>
                    </a:cubicBezTo>
                    <a:cubicBezTo>
                      <a:pt x="21" y="229"/>
                      <a:pt x="21" y="229"/>
                      <a:pt x="21" y="229"/>
                    </a:cubicBezTo>
                    <a:cubicBezTo>
                      <a:pt x="21" y="229"/>
                      <a:pt x="21" y="228"/>
                      <a:pt x="21" y="228"/>
                    </a:cubicBezTo>
                    <a:cubicBezTo>
                      <a:pt x="21" y="228"/>
                      <a:pt x="21" y="228"/>
                      <a:pt x="21" y="228"/>
                    </a:cubicBezTo>
                    <a:cubicBezTo>
                      <a:pt x="21" y="228"/>
                      <a:pt x="21" y="228"/>
                      <a:pt x="21" y="228"/>
                    </a:cubicBezTo>
                    <a:cubicBezTo>
                      <a:pt x="21" y="228"/>
                      <a:pt x="21" y="228"/>
                      <a:pt x="21" y="228"/>
                    </a:cubicBezTo>
                    <a:cubicBezTo>
                      <a:pt x="20" y="228"/>
                      <a:pt x="20" y="228"/>
                      <a:pt x="20" y="228"/>
                    </a:cubicBezTo>
                    <a:cubicBezTo>
                      <a:pt x="20" y="228"/>
                      <a:pt x="20" y="228"/>
                      <a:pt x="20" y="228"/>
                    </a:cubicBezTo>
                    <a:cubicBezTo>
                      <a:pt x="20" y="227"/>
                      <a:pt x="20" y="227"/>
                      <a:pt x="20" y="227"/>
                    </a:cubicBezTo>
                    <a:cubicBezTo>
                      <a:pt x="20" y="227"/>
                      <a:pt x="20" y="227"/>
                      <a:pt x="20" y="227"/>
                    </a:cubicBezTo>
                    <a:cubicBezTo>
                      <a:pt x="21" y="228"/>
                      <a:pt x="21" y="228"/>
                      <a:pt x="21" y="228"/>
                    </a:cubicBezTo>
                    <a:cubicBezTo>
                      <a:pt x="21" y="228"/>
                      <a:pt x="21" y="228"/>
                      <a:pt x="21" y="227"/>
                    </a:cubicBezTo>
                    <a:cubicBezTo>
                      <a:pt x="21" y="227"/>
                      <a:pt x="21" y="227"/>
                      <a:pt x="21" y="227"/>
                    </a:cubicBezTo>
                    <a:cubicBezTo>
                      <a:pt x="21" y="227"/>
                      <a:pt x="21" y="227"/>
                      <a:pt x="21" y="227"/>
                    </a:cubicBezTo>
                    <a:cubicBezTo>
                      <a:pt x="21" y="227"/>
                      <a:pt x="21" y="226"/>
                      <a:pt x="21" y="226"/>
                    </a:cubicBezTo>
                    <a:cubicBezTo>
                      <a:pt x="21" y="226"/>
                      <a:pt x="21" y="226"/>
                      <a:pt x="21" y="226"/>
                    </a:cubicBezTo>
                    <a:cubicBezTo>
                      <a:pt x="21" y="226"/>
                      <a:pt x="20" y="226"/>
                      <a:pt x="20" y="226"/>
                    </a:cubicBezTo>
                    <a:cubicBezTo>
                      <a:pt x="20" y="226"/>
                      <a:pt x="20" y="226"/>
                      <a:pt x="20" y="226"/>
                    </a:cubicBezTo>
                    <a:cubicBezTo>
                      <a:pt x="20" y="226"/>
                      <a:pt x="20" y="226"/>
                      <a:pt x="20" y="225"/>
                    </a:cubicBezTo>
                    <a:cubicBezTo>
                      <a:pt x="20" y="225"/>
                      <a:pt x="20" y="225"/>
                      <a:pt x="20" y="225"/>
                    </a:cubicBezTo>
                    <a:cubicBezTo>
                      <a:pt x="20" y="225"/>
                      <a:pt x="20" y="225"/>
                      <a:pt x="20" y="225"/>
                    </a:cubicBezTo>
                    <a:cubicBezTo>
                      <a:pt x="20" y="225"/>
                      <a:pt x="20" y="225"/>
                      <a:pt x="20" y="225"/>
                    </a:cubicBezTo>
                    <a:cubicBezTo>
                      <a:pt x="19" y="225"/>
                      <a:pt x="19" y="225"/>
                      <a:pt x="19" y="225"/>
                    </a:cubicBezTo>
                    <a:cubicBezTo>
                      <a:pt x="19" y="225"/>
                      <a:pt x="19" y="225"/>
                      <a:pt x="19" y="225"/>
                    </a:cubicBezTo>
                    <a:cubicBezTo>
                      <a:pt x="19" y="226"/>
                      <a:pt x="19" y="226"/>
                      <a:pt x="18" y="226"/>
                    </a:cubicBezTo>
                    <a:cubicBezTo>
                      <a:pt x="18" y="226"/>
                      <a:pt x="18" y="226"/>
                      <a:pt x="18" y="226"/>
                    </a:cubicBezTo>
                    <a:cubicBezTo>
                      <a:pt x="18" y="226"/>
                      <a:pt x="18" y="226"/>
                      <a:pt x="18" y="226"/>
                    </a:cubicBezTo>
                    <a:cubicBezTo>
                      <a:pt x="18" y="226"/>
                      <a:pt x="18" y="226"/>
                      <a:pt x="18" y="226"/>
                    </a:cubicBezTo>
                    <a:cubicBezTo>
                      <a:pt x="18" y="226"/>
                      <a:pt x="18" y="226"/>
                      <a:pt x="18" y="227"/>
                    </a:cubicBezTo>
                    <a:cubicBezTo>
                      <a:pt x="18" y="227"/>
                      <a:pt x="18" y="227"/>
                      <a:pt x="18" y="227"/>
                    </a:cubicBezTo>
                    <a:close/>
                    <a:moveTo>
                      <a:pt x="9" y="234"/>
                    </a:moveTo>
                    <a:cubicBezTo>
                      <a:pt x="9" y="234"/>
                      <a:pt x="9" y="234"/>
                      <a:pt x="9" y="234"/>
                    </a:cubicBezTo>
                    <a:cubicBezTo>
                      <a:pt x="9" y="234"/>
                      <a:pt x="9" y="234"/>
                      <a:pt x="9" y="234"/>
                    </a:cubicBezTo>
                    <a:cubicBezTo>
                      <a:pt x="9" y="235"/>
                      <a:pt x="9" y="235"/>
                      <a:pt x="9" y="235"/>
                    </a:cubicBezTo>
                    <a:cubicBezTo>
                      <a:pt x="9" y="235"/>
                      <a:pt x="9" y="235"/>
                      <a:pt x="10" y="235"/>
                    </a:cubicBezTo>
                    <a:cubicBezTo>
                      <a:pt x="10" y="235"/>
                      <a:pt x="10" y="235"/>
                      <a:pt x="10" y="235"/>
                    </a:cubicBezTo>
                    <a:cubicBezTo>
                      <a:pt x="10" y="235"/>
                      <a:pt x="10" y="235"/>
                      <a:pt x="10" y="235"/>
                    </a:cubicBezTo>
                    <a:cubicBezTo>
                      <a:pt x="10" y="235"/>
                      <a:pt x="10" y="235"/>
                      <a:pt x="10" y="235"/>
                    </a:cubicBezTo>
                    <a:cubicBezTo>
                      <a:pt x="10" y="235"/>
                      <a:pt x="10" y="235"/>
                      <a:pt x="10" y="235"/>
                    </a:cubicBezTo>
                    <a:cubicBezTo>
                      <a:pt x="10" y="235"/>
                      <a:pt x="10" y="235"/>
                      <a:pt x="10" y="235"/>
                    </a:cubicBezTo>
                    <a:cubicBezTo>
                      <a:pt x="10" y="235"/>
                      <a:pt x="10" y="234"/>
                      <a:pt x="10" y="234"/>
                    </a:cubicBezTo>
                    <a:cubicBezTo>
                      <a:pt x="10" y="233"/>
                      <a:pt x="10" y="233"/>
                      <a:pt x="10" y="233"/>
                    </a:cubicBezTo>
                    <a:cubicBezTo>
                      <a:pt x="10" y="233"/>
                      <a:pt x="10" y="233"/>
                      <a:pt x="10" y="233"/>
                    </a:cubicBezTo>
                    <a:cubicBezTo>
                      <a:pt x="10" y="233"/>
                      <a:pt x="10" y="233"/>
                      <a:pt x="10" y="233"/>
                    </a:cubicBezTo>
                    <a:cubicBezTo>
                      <a:pt x="10" y="233"/>
                      <a:pt x="10" y="233"/>
                      <a:pt x="10" y="233"/>
                    </a:cubicBezTo>
                    <a:cubicBezTo>
                      <a:pt x="10" y="233"/>
                      <a:pt x="10" y="233"/>
                      <a:pt x="10" y="233"/>
                    </a:cubicBezTo>
                    <a:cubicBezTo>
                      <a:pt x="10" y="233"/>
                      <a:pt x="10" y="233"/>
                      <a:pt x="10" y="233"/>
                    </a:cubicBezTo>
                    <a:cubicBezTo>
                      <a:pt x="10" y="233"/>
                      <a:pt x="10" y="233"/>
                      <a:pt x="10" y="233"/>
                    </a:cubicBezTo>
                    <a:cubicBezTo>
                      <a:pt x="10" y="233"/>
                      <a:pt x="10" y="234"/>
                      <a:pt x="10" y="234"/>
                    </a:cubicBezTo>
                    <a:cubicBezTo>
                      <a:pt x="10" y="234"/>
                      <a:pt x="10" y="234"/>
                      <a:pt x="10" y="234"/>
                    </a:cubicBezTo>
                    <a:cubicBezTo>
                      <a:pt x="10" y="234"/>
                      <a:pt x="10" y="234"/>
                      <a:pt x="10" y="234"/>
                    </a:cubicBezTo>
                    <a:cubicBezTo>
                      <a:pt x="10" y="234"/>
                      <a:pt x="10" y="234"/>
                      <a:pt x="10" y="234"/>
                    </a:cubicBezTo>
                    <a:cubicBezTo>
                      <a:pt x="10" y="234"/>
                      <a:pt x="10" y="234"/>
                      <a:pt x="10" y="234"/>
                    </a:cubicBezTo>
                    <a:cubicBezTo>
                      <a:pt x="9" y="234"/>
                      <a:pt x="9" y="234"/>
                      <a:pt x="9" y="234"/>
                    </a:cubicBezTo>
                    <a:close/>
                    <a:moveTo>
                      <a:pt x="10" y="230"/>
                    </a:moveTo>
                    <a:cubicBezTo>
                      <a:pt x="10" y="230"/>
                      <a:pt x="10" y="230"/>
                      <a:pt x="10" y="230"/>
                    </a:cubicBezTo>
                    <a:cubicBezTo>
                      <a:pt x="10" y="230"/>
                      <a:pt x="10" y="230"/>
                      <a:pt x="10" y="230"/>
                    </a:cubicBezTo>
                    <a:cubicBezTo>
                      <a:pt x="10" y="230"/>
                      <a:pt x="10" y="230"/>
                      <a:pt x="10" y="230"/>
                    </a:cubicBezTo>
                    <a:cubicBezTo>
                      <a:pt x="10" y="230"/>
                      <a:pt x="10" y="230"/>
                      <a:pt x="10" y="229"/>
                    </a:cubicBezTo>
                    <a:cubicBezTo>
                      <a:pt x="10" y="229"/>
                      <a:pt x="10" y="229"/>
                      <a:pt x="10" y="229"/>
                    </a:cubicBezTo>
                    <a:cubicBezTo>
                      <a:pt x="10" y="229"/>
                      <a:pt x="10" y="229"/>
                      <a:pt x="10" y="229"/>
                    </a:cubicBezTo>
                    <a:cubicBezTo>
                      <a:pt x="10" y="229"/>
                      <a:pt x="9" y="229"/>
                      <a:pt x="9" y="229"/>
                    </a:cubicBezTo>
                    <a:cubicBezTo>
                      <a:pt x="9" y="229"/>
                      <a:pt x="9" y="229"/>
                      <a:pt x="9" y="229"/>
                    </a:cubicBezTo>
                    <a:cubicBezTo>
                      <a:pt x="9" y="229"/>
                      <a:pt x="9" y="229"/>
                      <a:pt x="9" y="229"/>
                    </a:cubicBezTo>
                    <a:cubicBezTo>
                      <a:pt x="9" y="229"/>
                      <a:pt x="9" y="229"/>
                      <a:pt x="9" y="229"/>
                    </a:cubicBezTo>
                    <a:cubicBezTo>
                      <a:pt x="9" y="229"/>
                      <a:pt x="9" y="229"/>
                      <a:pt x="9" y="229"/>
                    </a:cubicBezTo>
                    <a:cubicBezTo>
                      <a:pt x="9" y="229"/>
                      <a:pt x="9" y="229"/>
                      <a:pt x="9" y="229"/>
                    </a:cubicBezTo>
                    <a:cubicBezTo>
                      <a:pt x="9" y="229"/>
                      <a:pt x="9" y="229"/>
                      <a:pt x="10" y="230"/>
                    </a:cubicBezTo>
                    <a:close/>
                    <a:moveTo>
                      <a:pt x="10" y="229"/>
                    </a:moveTo>
                    <a:cubicBezTo>
                      <a:pt x="10" y="229"/>
                      <a:pt x="11" y="229"/>
                      <a:pt x="11" y="229"/>
                    </a:cubicBezTo>
                    <a:cubicBezTo>
                      <a:pt x="11" y="229"/>
                      <a:pt x="11" y="229"/>
                      <a:pt x="12" y="229"/>
                    </a:cubicBezTo>
                    <a:cubicBezTo>
                      <a:pt x="12" y="229"/>
                      <a:pt x="12" y="229"/>
                      <a:pt x="12" y="229"/>
                    </a:cubicBezTo>
                    <a:cubicBezTo>
                      <a:pt x="12" y="229"/>
                      <a:pt x="12" y="229"/>
                      <a:pt x="12" y="229"/>
                    </a:cubicBezTo>
                    <a:cubicBezTo>
                      <a:pt x="12" y="229"/>
                      <a:pt x="12" y="228"/>
                      <a:pt x="13" y="228"/>
                    </a:cubicBezTo>
                    <a:cubicBezTo>
                      <a:pt x="13" y="228"/>
                      <a:pt x="13" y="228"/>
                      <a:pt x="13" y="228"/>
                    </a:cubicBezTo>
                    <a:cubicBezTo>
                      <a:pt x="13" y="228"/>
                      <a:pt x="13" y="228"/>
                      <a:pt x="13" y="228"/>
                    </a:cubicBezTo>
                    <a:cubicBezTo>
                      <a:pt x="13" y="228"/>
                      <a:pt x="13" y="228"/>
                      <a:pt x="13" y="228"/>
                    </a:cubicBezTo>
                    <a:cubicBezTo>
                      <a:pt x="14" y="228"/>
                      <a:pt x="13" y="228"/>
                      <a:pt x="13" y="228"/>
                    </a:cubicBezTo>
                    <a:cubicBezTo>
                      <a:pt x="13" y="228"/>
                      <a:pt x="13" y="228"/>
                      <a:pt x="13" y="228"/>
                    </a:cubicBezTo>
                    <a:cubicBezTo>
                      <a:pt x="13" y="228"/>
                      <a:pt x="13" y="227"/>
                      <a:pt x="13" y="227"/>
                    </a:cubicBezTo>
                    <a:cubicBezTo>
                      <a:pt x="13" y="227"/>
                      <a:pt x="13" y="227"/>
                      <a:pt x="13" y="227"/>
                    </a:cubicBezTo>
                    <a:cubicBezTo>
                      <a:pt x="13" y="227"/>
                      <a:pt x="13" y="227"/>
                      <a:pt x="13" y="227"/>
                    </a:cubicBezTo>
                    <a:cubicBezTo>
                      <a:pt x="13" y="227"/>
                      <a:pt x="13" y="227"/>
                      <a:pt x="13" y="227"/>
                    </a:cubicBezTo>
                    <a:cubicBezTo>
                      <a:pt x="12" y="227"/>
                      <a:pt x="12" y="227"/>
                      <a:pt x="12" y="227"/>
                    </a:cubicBezTo>
                    <a:cubicBezTo>
                      <a:pt x="12" y="227"/>
                      <a:pt x="12" y="227"/>
                      <a:pt x="12" y="227"/>
                    </a:cubicBezTo>
                    <a:cubicBezTo>
                      <a:pt x="11" y="227"/>
                      <a:pt x="11" y="227"/>
                      <a:pt x="11" y="227"/>
                    </a:cubicBezTo>
                    <a:cubicBezTo>
                      <a:pt x="11" y="227"/>
                      <a:pt x="11" y="227"/>
                      <a:pt x="10" y="227"/>
                    </a:cubicBezTo>
                    <a:cubicBezTo>
                      <a:pt x="10" y="227"/>
                      <a:pt x="10" y="227"/>
                      <a:pt x="10" y="227"/>
                    </a:cubicBezTo>
                    <a:cubicBezTo>
                      <a:pt x="10" y="227"/>
                      <a:pt x="10" y="228"/>
                      <a:pt x="10" y="228"/>
                    </a:cubicBezTo>
                    <a:cubicBezTo>
                      <a:pt x="10" y="228"/>
                      <a:pt x="10" y="228"/>
                      <a:pt x="10" y="228"/>
                    </a:cubicBezTo>
                    <a:cubicBezTo>
                      <a:pt x="10" y="228"/>
                      <a:pt x="10" y="228"/>
                      <a:pt x="10" y="228"/>
                    </a:cubicBezTo>
                    <a:cubicBezTo>
                      <a:pt x="10" y="228"/>
                      <a:pt x="10" y="228"/>
                      <a:pt x="10" y="228"/>
                    </a:cubicBezTo>
                    <a:cubicBezTo>
                      <a:pt x="10" y="228"/>
                      <a:pt x="10" y="228"/>
                      <a:pt x="10" y="228"/>
                    </a:cubicBezTo>
                    <a:cubicBezTo>
                      <a:pt x="10" y="228"/>
                      <a:pt x="10" y="228"/>
                      <a:pt x="10" y="228"/>
                    </a:cubicBezTo>
                    <a:cubicBezTo>
                      <a:pt x="10" y="228"/>
                      <a:pt x="10" y="229"/>
                      <a:pt x="10" y="229"/>
                    </a:cubicBezTo>
                    <a:cubicBezTo>
                      <a:pt x="10" y="229"/>
                      <a:pt x="10" y="229"/>
                      <a:pt x="10" y="229"/>
                    </a:cubicBezTo>
                    <a:cubicBezTo>
                      <a:pt x="10" y="229"/>
                      <a:pt x="10" y="229"/>
                      <a:pt x="10" y="229"/>
                    </a:cubicBezTo>
                    <a:cubicBezTo>
                      <a:pt x="10" y="229"/>
                      <a:pt x="10" y="229"/>
                      <a:pt x="10" y="229"/>
                    </a:cubicBezTo>
                    <a:close/>
                    <a:moveTo>
                      <a:pt x="13" y="229"/>
                    </a:moveTo>
                    <a:cubicBezTo>
                      <a:pt x="13" y="229"/>
                      <a:pt x="12" y="229"/>
                      <a:pt x="12" y="229"/>
                    </a:cubicBezTo>
                    <a:cubicBezTo>
                      <a:pt x="12" y="229"/>
                      <a:pt x="12" y="229"/>
                      <a:pt x="12" y="229"/>
                    </a:cubicBezTo>
                    <a:cubicBezTo>
                      <a:pt x="12" y="229"/>
                      <a:pt x="12" y="229"/>
                      <a:pt x="12" y="229"/>
                    </a:cubicBezTo>
                    <a:cubicBezTo>
                      <a:pt x="12" y="230"/>
                      <a:pt x="12" y="230"/>
                      <a:pt x="12" y="230"/>
                    </a:cubicBezTo>
                    <a:cubicBezTo>
                      <a:pt x="12" y="230"/>
                      <a:pt x="12" y="230"/>
                      <a:pt x="12" y="230"/>
                    </a:cubicBezTo>
                    <a:cubicBezTo>
                      <a:pt x="12" y="230"/>
                      <a:pt x="12" y="230"/>
                      <a:pt x="12" y="230"/>
                    </a:cubicBezTo>
                    <a:cubicBezTo>
                      <a:pt x="12" y="230"/>
                      <a:pt x="12" y="230"/>
                      <a:pt x="12" y="230"/>
                    </a:cubicBezTo>
                    <a:cubicBezTo>
                      <a:pt x="12" y="230"/>
                      <a:pt x="12" y="230"/>
                      <a:pt x="12" y="230"/>
                    </a:cubicBezTo>
                    <a:cubicBezTo>
                      <a:pt x="12" y="230"/>
                      <a:pt x="12" y="230"/>
                      <a:pt x="12" y="230"/>
                    </a:cubicBezTo>
                    <a:cubicBezTo>
                      <a:pt x="12" y="230"/>
                      <a:pt x="13" y="230"/>
                      <a:pt x="13" y="230"/>
                    </a:cubicBezTo>
                    <a:cubicBezTo>
                      <a:pt x="13" y="229"/>
                      <a:pt x="13" y="229"/>
                      <a:pt x="13" y="229"/>
                    </a:cubicBezTo>
                    <a:close/>
                    <a:moveTo>
                      <a:pt x="15" y="227"/>
                    </a:moveTo>
                    <a:cubicBezTo>
                      <a:pt x="15" y="226"/>
                      <a:pt x="15" y="226"/>
                      <a:pt x="15" y="226"/>
                    </a:cubicBezTo>
                    <a:cubicBezTo>
                      <a:pt x="15" y="226"/>
                      <a:pt x="15" y="226"/>
                      <a:pt x="15" y="226"/>
                    </a:cubicBezTo>
                    <a:cubicBezTo>
                      <a:pt x="15" y="226"/>
                      <a:pt x="15" y="226"/>
                      <a:pt x="15" y="226"/>
                    </a:cubicBezTo>
                    <a:cubicBezTo>
                      <a:pt x="15" y="227"/>
                      <a:pt x="14" y="227"/>
                      <a:pt x="14" y="227"/>
                    </a:cubicBezTo>
                    <a:cubicBezTo>
                      <a:pt x="14" y="227"/>
                      <a:pt x="14" y="227"/>
                      <a:pt x="14" y="227"/>
                    </a:cubicBezTo>
                    <a:cubicBezTo>
                      <a:pt x="14" y="227"/>
                      <a:pt x="14" y="227"/>
                      <a:pt x="14" y="227"/>
                    </a:cubicBezTo>
                    <a:cubicBezTo>
                      <a:pt x="14" y="227"/>
                      <a:pt x="14" y="227"/>
                      <a:pt x="14" y="227"/>
                    </a:cubicBezTo>
                    <a:cubicBezTo>
                      <a:pt x="14" y="227"/>
                      <a:pt x="14" y="227"/>
                      <a:pt x="14" y="227"/>
                    </a:cubicBezTo>
                    <a:cubicBezTo>
                      <a:pt x="14" y="228"/>
                      <a:pt x="14" y="228"/>
                      <a:pt x="14" y="228"/>
                    </a:cubicBezTo>
                    <a:cubicBezTo>
                      <a:pt x="14" y="228"/>
                      <a:pt x="14" y="228"/>
                      <a:pt x="14" y="228"/>
                    </a:cubicBezTo>
                    <a:cubicBezTo>
                      <a:pt x="14" y="228"/>
                      <a:pt x="14" y="228"/>
                      <a:pt x="14" y="228"/>
                    </a:cubicBezTo>
                    <a:cubicBezTo>
                      <a:pt x="14" y="229"/>
                      <a:pt x="14" y="229"/>
                      <a:pt x="14" y="229"/>
                    </a:cubicBezTo>
                    <a:cubicBezTo>
                      <a:pt x="14" y="229"/>
                      <a:pt x="14" y="229"/>
                      <a:pt x="15" y="229"/>
                    </a:cubicBezTo>
                    <a:cubicBezTo>
                      <a:pt x="15" y="229"/>
                      <a:pt x="15" y="229"/>
                      <a:pt x="15" y="229"/>
                    </a:cubicBezTo>
                    <a:cubicBezTo>
                      <a:pt x="15" y="229"/>
                      <a:pt x="15" y="229"/>
                      <a:pt x="15" y="229"/>
                    </a:cubicBezTo>
                    <a:cubicBezTo>
                      <a:pt x="15" y="229"/>
                      <a:pt x="15" y="229"/>
                      <a:pt x="15" y="229"/>
                    </a:cubicBezTo>
                    <a:cubicBezTo>
                      <a:pt x="15" y="229"/>
                      <a:pt x="15" y="229"/>
                      <a:pt x="15" y="229"/>
                    </a:cubicBezTo>
                    <a:cubicBezTo>
                      <a:pt x="15" y="229"/>
                      <a:pt x="15" y="229"/>
                      <a:pt x="15" y="229"/>
                    </a:cubicBezTo>
                    <a:cubicBezTo>
                      <a:pt x="15" y="229"/>
                      <a:pt x="15" y="229"/>
                      <a:pt x="15" y="229"/>
                    </a:cubicBezTo>
                    <a:cubicBezTo>
                      <a:pt x="15" y="229"/>
                      <a:pt x="15" y="229"/>
                      <a:pt x="15" y="229"/>
                    </a:cubicBezTo>
                    <a:cubicBezTo>
                      <a:pt x="15" y="229"/>
                      <a:pt x="15" y="229"/>
                      <a:pt x="15" y="229"/>
                    </a:cubicBezTo>
                    <a:cubicBezTo>
                      <a:pt x="15" y="228"/>
                      <a:pt x="15" y="228"/>
                      <a:pt x="15" y="228"/>
                    </a:cubicBezTo>
                    <a:cubicBezTo>
                      <a:pt x="15" y="228"/>
                      <a:pt x="15" y="228"/>
                      <a:pt x="15" y="228"/>
                    </a:cubicBezTo>
                    <a:cubicBezTo>
                      <a:pt x="15" y="228"/>
                      <a:pt x="15" y="228"/>
                      <a:pt x="15" y="228"/>
                    </a:cubicBezTo>
                    <a:cubicBezTo>
                      <a:pt x="15" y="228"/>
                      <a:pt x="15" y="228"/>
                      <a:pt x="15" y="228"/>
                    </a:cubicBezTo>
                    <a:cubicBezTo>
                      <a:pt x="15" y="227"/>
                      <a:pt x="15" y="227"/>
                      <a:pt x="15" y="227"/>
                    </a:cubicBezTo>
                    <a:cubicBezTo>
                      <a:pt x="15" y="227"/>
                      <a:pt x="15" y="227"/>
                      <a:pt x="15" y="227"/>
                    </a:cubicBezTo>
                    <a:cubicBezTo>
                      <a:pt x="15" y="227"/>
                      <a:pt x="15" y="227"/>
                      <a:pt x="15" y="227"/>
                    </a:cubicBezTo>
                    <a:cubicBezTo>
                      <a:pt x="15" y="227"/>
                      <a:pt x="15" y="227"/>
                      <a:pt x="15" y="227"/>
                    </a:cubicBezTo>
                    <a:close/>
                    <a:moveTo>
                      <a:pt x="14" y="230"/>
                    </a:moveTo>
                    <a:cubicBezTo>
                      <a:pt x="14" y="230"/>
                      <a:pt x="14" y="230"/>
                      <a:pt x="14" y="230"/>
                    </a:cubicBezTo>
                    <a:cubicBezTo>
                      <a:pt x="14" y="230"/>
                      <a:pt x="14" y="230"/>
                      <a:pt x="14" y="229"/>
                    </a:cubicBezTo>
                    <a:cubicBezTo>
                      <a:pt x="14" y="229"/>
                      <a:pt x="14" y="229"/>
                      <a:pt x="14" y="229"/>
                    </a:cubicBezTo>
                    <a:cubicBezTo>
                      <a:pt x="14" y="229"/>
                      <a:pt x="13" y="229"/>
                      <a:pt x="13" y="229"/>
                    </a:cubicBezTo>
                    <a:cubicBezTo>
                      <a:pt x="13" y="229"/>
                      <a:pt x="13" y="230"/>
                      <a:pt x="13" y="230"/>
                    </a:cubicBezTo>
                    <a:cubicBezTo>
                      <a:pt x="13" y="230"/>
                      <a:pt x="14" y="230"/>
                      <a:pt x="14" y="230"/>
                    </a:cubicBezTo>
                    <a:cubicBezTo>
                      <a:pt x="14" y="230"/>
                      <a:pt x="13" y="230"/>
                      <a:pt x="13" y="230"/>
                    </a:cubicBezTo>
                    <a:cubicBezTo>
                      <a:pt x="13" y="230"/>
                      <a:pt x="13" y="230"/>
                      <a:pt x="13" y="230"/>
                    </a:cubicBezTo>
                    <a:cubicBezTo>
                      <a:pt x="13" y="230"/>
                      <a:pt x="14" y="230"/>
                      <a:pt x="14" y="231"/>
                    </a:cubicBezTo>
                    <a:cubicBezTo>
                      <a:pt x="14" y="231"/>
                      <a:pt x="14" y="231"/>
                      <a:pt x="14" y="231"/>
                    </a:cubicBezTo>
                    <a:cubicBezTo>
                      <a:pt x="14" y="231"/>
                      <a:pt x="14" y="231"/>
                      <a:pt x="14" y="231"/>
                    </a:cubicBezTo>
                    <a:cubicBezTo>
                      <a:pt x="14" y="231"/>
                      <a:pt x="14" y="231"/>
                      <a:pt x="14" y="231"/>
                    </a:cubicBezTo>
                    <a:cubicBezTo>
                      <a:pt x="14" y="231"/>
                      <a:pt x="14" y="231"/>
                      <a:pt x="14" y="231"/>
                    </a:cubicBezTo>
                    <a:cubicBezTo>
                      <a:pt x="14" y="231"/>
                      <a:pt x="14" y="231"/>
                      <a:pt x="14" y="231"/>
                    </a:cubicBezTo>
                    <a:cubicBezTo>
                      <a:pt x="14" y="231"/>
                      <a:pt x="14" y="231"/>
                      <a:pt x="14" y="231"/>
                    </a:cubicBezTo>
                    <a:cubicBezTo>
                      <a:pt x="14" y="230"/>
                      <a:pt x="14" y="230"/>
                      <a:pt x="14" y="230"/>
                    </a:cubicBezTo>
                    <a:cubicBezTo>
                      <a:pt x="14" y="230"/>
                      <a:pt x="14" y="230"/>
                      <a:pt x="14" y="230"/>
                    </a:cubicBezTo>
                    <a:cubicBezTo>
                      <a:pt x="14" y="230"/>
                      <a:pt x="14" y="230"/>
                      <a:pt x="14" y="230"/>
                    </a:cubicBezTo>
                    <a:cubicBezTo>
                      <a:pt x="14" y="230"/>
                      <a:pt x="14" y="230"/>
                      <a:pt x="14" y="230"/>
                    </a:cubicBezTo>
                    <a:close/>
                    <a:moveTo>
                      <a:pt x="9" y="226"/>
                    </a:moveTo>
                    <a:cubicBezTo>
                      <a:pt x="9" y="226"/>
                      <a:pt x="9" y="226"/>
                      <a:pt x="9" y="226"/>
                    </a:cubicBezTo>
                    <a:cubicBezTo>
                      <a:pt x="9" y="225"/>
                      <a:pt x="9" y="225"/>
                      <a:pt x="9" y="226"/>
                    </a:cubicBezTo>
                    <a:cubicBezTo>
                      <a:pt x="9" y="226"/>
                      <a:pt x="9" y="226"/>
                      <a:pt x="9" y="226"/>
                    </a:cubicBezTo>
                    <a:cubicBezTo>
                      <a:pt x="9" y="226"/>
                      <a:pt x="9" y="226"/>
                      <a:pt x="9" y="226"/>
                    </a:cubicBezTo>
                    <a:cubicBezTo>
                      <a:pt x="9" y="226"/>
                      <a:pt x="9" y="226"/>
                      <a:pt x="9" y="226"/>
                    </a:cubicBezTo>
                    <a:cubicBezTo>
                      <a:pt x="9" y="226"/>
                      <a:pt x="9" y="226"/>
                      <a:pt x="9" y="226"/>
                    </a:cubicBezTo>
                    <a:cubicBezTo>
                      <a:pt x="9" y="226"/>
                      <a:pt x="9" y="226"/>
                      <a:pt x="9" y="226"/>
                    </a:cubicBezTo>
                    <a:cubicBezTo>
                      <a:pt x="9" y="226"/>
                      <a:pt x="9" y="226"/>
                      <a:pt x="10" y="226"/>
                    </a:cubicBezTo>
                    <a:cubicBezTo>
                      <a:pt x="10" y="226"/>
                      <a:pt x="10" y="226"/>
                      <a:pt x="10" y="227"/>
                    </a:cubicBezTo>
                    <a:cubicBezTo>
                      <a:pt x="10" y="227"/>
                      <a:pt x="10" y="227"/>
                      <a:pt x="10" y="227"/>
                    </a:cubicBezTo>
                    <a:cubicBezTo>
                      <a:pt x="10" y="227"/>
                      <a:pt x="10" y="227"/>
                      <a:pt x="10" y="227"/>
                    </a:cubicBezTo>
                    <a:cubicBezTo>
                      <a:pt x="10" y="227"/>
                      <a:pt x="10" y="227"/>
                      <a:pt x="10" y="227"/>
                    </a:cubicBezTo>
                    <a:cubicBezTo>
                      <a:pt x="10" y="227"/>
                      <a:pt x="10" y="227"/>
                      <a:pt x="10" y="227"/>
                    </a:cubicBezTo>
                    <a:cubicBezTo>
                      <a:pt x="11" y="227"/>
                      <a:pt x="11" y="227"/>
                      <a:pt x="11" y="227"/>
                    </a:cubicBezTo>
                    <a:cubicBezTo>
                      <a:pt x="11" y="227"/>
                      <a:pt x="11" y="227"/>
                      <a:pt x="11" y="227"/>
                    </a:cubicBezTo>
                    <a:cubicBezTo>
                      <a:pt x="11" y="227"/>
                      <a:pt x="11" y="227"/>
                      <a:pt x="11" y="227"/>
                    </a:cubicBezTo>
                    <a:cubicBezTo>
                      <a:pt x="11" y="227"/>
                      <a:pt x="11" y="226"/>
                      <a:pt x="11" y="226"/>
                    </a:cubicBezTo>
                    <a:cubicBezTo>
                      <a:pt x="11" y="226"/>
                      <a:pt x="11" y="226"/>
                      <a:pt x="11" y="226"/>
                    </a:cubicBezTo>
                    <a:cubicBezTo>
                      <a:pt x="11" y="226"/>
                      <a:pt x="11" y="226"/>
                      <a:pt x="11" y="226"/>
                    </a:cubicBezTo>
                    <a:cubicBezTo>
                      <a:pt x="11" y="226"/>
                      <a:pt x="11" y="226"/>
                      <a:pt x="11" y="226"/>
                    </a:cubicBezTo>
                    <a:cubicBezTo>
                      <a:pt x="11" y="226"/>
                      <a:pt x="11" y="225"/>
                      <a:pt x="11" y="225"/>
                    </a:cubicBezTo>
                    <a:cubicBezTo>
                      <a:pt x="11" y="225"/>
                      <a:pt x="11" y="225"/>
                      <a:pt x="11" y="225"/>
                    </a:cubicBezTo>
                    <a:cubicBezTo>
                      <a:pt x="11" y="225"/>
                      <a:pt x="11" y="225"/>
                      <a:pt x="11" y="225"/>
                    </a:cubicBezTo>
                    <a:cubicBezTo>
                      <a:pt x="11" y="225"/>
                      <a:pt x="10" y="225"/>
                      <a:pt x="10" y="225"/>
                    </a:cubicBezTo>
                    <a:cubicBezTo>
                      <a:pt x="10" y="225"/>
                      <a:pt x="10" y="224"/>
                      <a:pt x="10" y="224"/>
                    </a:cubicBezTo>
                    <a:cubicBezTo>
                      <a:pt x="10" y="224"/>
                      <a:pt x="10" y="225"/>
                      <a:pt x="10" y="225"/>
                    </a:cubicBezTo>
                    <a:cubicBezTo>
                      <a:pt x="10" y="225"/>
                      <a:pt x="10" y="225"/>
                      <a:pt x="10" y="225"/>
                    </a:cubicBezTo>
                    <a:cubicBezTo>
                      <a:pt x="10" y="225"/>
                      <a:pt x="10" y="225"/>
                      <a:pt x="10" y="225"/>
                    </a:cubicBezTo>
                    <a:cubicBezTo>
                      <a:pt x="10" y="225"/>
                      <a:pt x="10" y="225"/>
                      <a:pt x="10" y="225"/>
                    </a:cubicBezTo>
                    <a:cubicBezTo>
                      <a:pt x="10" y="225"/>
                      <a:pt x="10" y="225"/>
                      <a:pt x="10" y="226"/>
                    </a:cubicBezTo>
                    <a:cubicBezTo>
                      <a:pt x="10" y="226"/>
                      <a:pt x="10" y="226"/>
                      <a:pt x="10" y="226"/>
                    </a:cubicBezTo>
                    <a:cubicBezTo>
                      <a:pt x="10" y="226"/>
                      <a:pt x="10" y="226"/>
                      <a:pt x="10" y="226"/>
                    </a:cubicBezTo>
                    <a:cubicBezTo>
                      <a:pt x="10" y="226"/>
                      <a:pt x="9" y="226"/>
                      <a:pt x="9" y="226"/>
                    </a:cubicBezTo>
                    <a:cubicBezTo>
                      <a:pt x="9" y="226"/>
                      <a:pt x="9" y="226"/>
                      <a:pt x="9" y="226"/>
                    </a:cubicBezTo>
                    <a:cubicBezTo>
                      <a:pt x="9" y="226"/>
                      <a:pt x="9" y="226"/>
                      <a:pt x="9" y="226"/>
                    </a:cubicBezTo>
                    <a:close/>
                    <a:moveTo>
                      <a:pt x="12" y="226"/>
                    </a:moveTo>
                    <a:cubicBezTo>
                      <a:pt x="12" y="226"/>
                      <a:pt x="12" y="226"/>
                      <a:pt x="12" y="226"/>
                    </a:cubicBezTo>
                    <a:cubicBezTo>
                      <a:pt x="12" y="226"/>
                      <a:pt x="12" y="226"/>
                      <a:pt x="12" y="226"/>
                    </a:cubicBezTo>
                    <a:cubicBezTo>
                      <a:pt x="12" y="226"/>
                      <a:pt x="12" y="226"/>
                      <a:pt x="12" y="226"/>
                    </a:cubicBezTo>
                    <a:cubicBezTo>
                      <a:pt x="12" y="226"/>
                      <a:pt x="12" y="226"/>
                      <a:pt x="12" y="227"/>
                    </a:cubicBezTo>
                    <a:cubicBezTo>
                      <a:pt x="12" y="227"/>
                      <a:pt x="12" y="227"/>
                      <a:pt x="12" y="227"/>
                    </a:cubicBezTo>
                    <a:cubicBezTo>
                      <a:pt x="12" y="227"/>
                      <a:pt x="12" y="227"/>
                      <a:pt x="12" y="227"/>
                    </a:cubicBezTo>
                    <a:cubicBezTo>
                      <a:pt x="12" y="227"/>
                      <a:pt x="13" y="227"/>
                      <a:pt x="13" y="227"/>
                    </a:cubicBezTo>
                    <a:cubicBezTo>
                      <a:pt x="13" y="227"/>
                      <a:pt x="13" y="227"/>
                      <a:pt x="13" y="227"/>
                    </a:cubicBezTo>
                    <a:cubicBezTo>
                      <a:pt x="13" y="226"/>
                      <a:pt x="13" y="226"/>
                      <a:pt x="13" y="226"/>
                    </a:cubicBezTo>
                    <a:cubicBezTo>
                      <a:pt x="13" y="226"/>
                      <a:pt x="12" y="226"/>
                      <a:pt x="12" y="226"/>
                    </a:cubicBezTo>
                    <a:cubicBezTo>
                      <a:pt x="12" y="226"/>
                      <a:pt x="12" y="226"/>
                      <a:pt x="12" y="226"/>
                    </a:cubicBezTo>
                    <a:close/>
                    <a:moveTo>
                      <a:pt x="12" y="223"/>
                    </a:moveTo>
                    <a:cubicBezTo>
                      <a:pt x="12" y="223"/>
                      <a:pt x="12" y="223"/>
                      <a:pt x="12" y="223"/>
                    </a:cubicBezTo>
                    <a:cubicBezTo>
                      <a:pt x="12" y="223"/>
                      <a:pt x="12" y="224"/>
                      <a:pt x="12" y="224"/>
                    </a:cubicBezTo>
                    <a:cubicBezTo>
                      <a:pt x="12" y="224"/>
                      <a:pt x="12" y="224"/>
                      <a:pt x="12" y="224"/>
                    </a:cubicBezTo>
                    <a:cubicBezTo>
                      <a:pt x="12" y="224"/>
                      <a:pt x="12" y="224"/>
                      <a:pt x="12" y="224"/>
                    </a:cubicBezTo>
                    <a:cubicBezTo>
                      <a:pt x="12" y="224"/>
                      <a:pt x="12" y="224"/>
                      <a:pt x="12" y="224"/>
                    </a:cubicBezTo>
                    <a:cubicBezTo>
                      <a:pt x="12" y="224"/>
                      <a:pt x="12" y="224"/>
                      <a:pt x="12" y="224"/>
                    </a:cubicBezTo>
                    <a:cubicBezTo>
                      <a:pt x="12" y="225"/>
                      <a:pt x="12" y="225"/>
                      <a:pt x="12" y="225"/>
                    </a:cubicBezTo>
                    <a:cubicBezTo>
                      <a:pt x="12" y="225"/>
                      <a:pt x="12" y="225"/>
                      <a:pt x="12" y="225"/>
                    </a:cubicBezTo>
                    <a:cubicBezTo>
                      <a:pt x="12" y="225"/>
                      <a:pt x="12" y="225"/>
                      <a:pt x="12" y="225"/>
                    </a:cubicBezTo>
                    <a:cubicBezTo>
                      <a:pt x="12" y="225"/>
                      <a:pt x="12" y="225"/>
                      <a:pt x="12" y="225"/>
                    </a:cubicBezTo>
                    <a:cubicBezTo>
                      <a:pt x="12" y="225"/>
                      <a:pt x="12" y="225"/>
                      <a:pt x="12" y="225"/>
                    </a:cubicBezTo>
                    <a:cubicBezTo>
                      <a:pt x="12" y="225"/>
                      <a:pt x="13" y="225"/>
                      <a:pt x="13" y="225"/>
                    </a:cubicBezTo>
                    <a:cubicBezTo>
                      <a:pt x="13" y="225"/>
                      <a:pt x="13" y="226"/>
                      <a:pt x="13" y="226"/>
                    </a:cubicBezTo>
                    <a:cubicBezTo>
                      <a:pt x="13" y="226"/>
                      <a:pt x="14" y="226"/>
                      <a:pt x="14" y="226"/>
                    </a:cubicBezTo>
                    <a:cubicBezTo>
                      <a:pt x="14" y="226"/>
                      <a:pt x="14" y="226"/>
                      <a:pt x="14" y="226"/>
                    </a:cubicBezTo>
                    <a:cubicBezTo>
                      <a:pt x="14" y="226"/>
                      <a:pt x="14" y="226"/>
                      <a:pt x="14" y="226"/>
                    </a:cubicBezTo>
                    <a:cubicBezTo>
                      <a:pt x="14" y="226"/>
                      <a:pt x="14" y="226"/>
                      <a:pt x="14" y="225"/>
                    </a:cubicBezTo>
                    <a:cubicBezTo>
                      <a:pt x="14" y="225"/>
                      <a:pt x="14" y="225"/>
                      <a:pt x="14" y="225"/>
                    </a:cubicBezTo>
                    <a:cubicBezTo>
                      <a:pt x="14" y="225"/>
                      <a:pt x="14" y="225"/>
                      <a:pt x="14" y="225"/>
                    </a:cubicBezTo>
                    <a:cubicBezTo>
                      <a:pt x="13" y="225"/>
                      <a:pt x="13" y="225"/>
                      <a:pt x="13" y="225"/>
                    </a:cubicBezTo>
                    <a:cubicBezTo>
                      <a:pt x="13" y="225"/>
                      <a:pt x="13" y="225"/>
                      <a:pt x="13" y="225"/>
                    </a:cubicBezTo>
                    <a:cubicBezTo>
                      <a:pt x="13" y="225"/>
                      <a:pt x="13" y="225"/>
                      <a:pt x="13" y="225"/>
                    </a:cubicBezTo>
                    <a:cubicBezTo>
                      <a:pt x="13" y="225"/>
                      <a:pt x="13" y="225"/>
                      <a:pt x="13" y="225"/>
                    </a:cubicBezTo>
                    <a:cubicBezTo>
                      <a:pt x="13" y="225"/>
                      <a:pt x="13" y="225"/>
                      <a:pt x="13" y="225"/>
                    </a:cubicBezTo>
                    <a:cubicBezTo>
                      <a:pt x="13" y="225"/>
                      <a:pt x="14" y="225"/>
                      <a:pt x="14" y="225"/>
                    </a:cubicBezTo>
                    <a:cubicBezTo>
                      <a:pt x="14" y="225"/>
                      <a:pt x="14" y="225"/>
                      <a:pt x="14" y="225"/>
                    </a:cubicBezTo>
                    <a:cubicBezTo>
                      <a:pt x="14" y="225"/>
                      <a:pt x="14" y="225"/>
                      <a:pt x="14" y="225"/>
                    </a:cubicBezTo>
                    <a:cubicBezTo>
                      <a:pt x="14" y="224"/>
                      <a:pt x="14" y="224"/>
                      <a:pt x="14" y="224"/>
                    </a:cubicBezTo>
                    <a:cubicBezTo>
                      <a:pt x="14" y="224"/>
                      <a:pt x="14" y="224"/>
                      <a:pt x="14" y="224"/>
                    </a:cubicBezTo>
                    <a:cubicBezTo>
                      <a:pt x="14" y="224"/>
                      <a:pt x="14" y="224"/>
                      <a:pt x="14" y="224"/>
                    </a:cubicBezTo>
                    <a:cubicBezTo>
                      <a:pt x="14" y="224"/>
                      <a:pt x="14" y="224"/>
                      <a:pt x="14" y="224"/>
                    </a:cubicBezTo>
                    <a:cubicBezTo>
                      <a:pt x="14" y="224"/>
                      <a:pt x="14" y="224"/>
                      <a:pt x="14" y="224"/>
                    </a:cubicBezTo>
                    <a:cubicBezTo>
                      <a:pt x="13" y="224"/>
                      <a:pt x="13" y="224"/>
                      <a:pt x="13" y="224"/>
                    </a:cubicBezTo>
                    <a:cubicBezTo>
                      <a:pt x="13" y="224"/>
                      <a:pt x="13" y="224"/>
                      <a:pt x="13" y="224"/>
                    </a:cubicBezTo>
                    <a:cubicBezTo>
                      <a:pt x="13" y="224"/>
                      <a:pt x="13" y="224"/>
                      <a:pt x="13" y="224"/>
                    </a:cubicBezTo>
                    <a:cubicBezTo>
                      <a:pt x="13" y="224"/>
                      <a:pt x="13" y="224"/>
                      <a:pt x="13" y="224"/>
                    </a:cubicBezTo>
                    <a:cubicBezTo>
                      <a:pt x="13" y="224"/>
                      <a:pt x="13" y="223"/>
                      <a:pt x="13" y="223"/>
                    </a:cubicBezTo>
                    <a:cubicBezTo>
                      <a:pt x="13" y="223"/>
                      <a:pt x="14" y="223"/>
                      <a:pt x="14" y="223"/>
                    </a:cubicBezTo>
                    <a:cubicBezTo>
                      <a:pt x="14" y="223"/>
                      <a:pt x="13" y="223"/>
                      <a:pt x="13" y="223"/>
                    </a:cubicBezTo>
                    <a:cubicBezTo>
                      <a:pt x="13" y="223"/>
                      <a:pt x="13" y="223"/>
                      <a:pt x="13" y="222"/>
                    </a:cubicBezTo>
                    <a:cubicBezTo>
                      <a:pt x="13" y="222"/>
                      <a:pt x="13" y="223"/>
                      <a:pt x="13" y="223"/>
                    </a:cubicBezTo>
                    <a:cubicBezTo>
                      <a:pt x="13" y="223"/>
                      <a:pt x="13" y="223"/>
                      <a:pt x="13" y="223"/>
                    </a:cubicBezTo>
                    <a:cubicBezTo>
                      <a:pt x="13" y="223"/>
                      <a:pt x="13" y="223"/>
                      <a:pt x="13" y="223"/>
                    </a:cubicBezTo>
                    <a:cubicBezTo>
                      <a:pt x="13" y="223"/>
                      <a:pt x="13" y="223"/>
                      <a:pt x="12" y="223"/>
                    </a:cubicBezTo>
                    <a:cubicBezTo>
                      <a:pt x="12" y="223"/>
                      <a:pt x="12" y="223"/>
                      <a:pt x="12" y="223"/>
                    </a:cubicBezTo>
                    <a:cubicBezTo>
                      <a:pt x="12" y="223"/>
                      <a:pt x="12" y="223"/>
                      <a:pt x="12" y="223"/>
                    </a:cubicBezTo>
                    <a:cubicBezTo>
                      <a:pt x="12" y="223"/>
                      <a:pt x="12" y="223"/>
                      <a:pt x="12" y="223"/>
                    </a:cubicBezTo>
                    <a:close/>
                    <a:moveTo>
                      <a:pt x="12" y="220"/>
                    </a:moveTo>
                    <a:cubicBezTo>
                      <a:pt x="12" y="220"/>
                      <a:pt x="12" y="220"/>
                      <a:pt x="12" y="220"/>
                    </a:cubicBezTo>
                    <a:cubicBezTo>
                      <a:pt x="12" y="220"/>
                      <a:pt x="12" y="220"/>
                      <a:pt x="12" y="220"/>
                    </a:cubicBezTo>
                    <a:cubicBezTo>
                      <a:pt x="12" y="220"/>
                      <a:pt x="12" y="220"/>
                      <a:pt x="12" y="220"/>
                    </a:cubicBezTo>
                    <a:cubicBezTo>
                      <a:pt x="12" y="221"/>
                      <a:pt x="12" y="220"/>
                      <a:pt x="13" y="221"/>
                    </a:cubicBezTo>
                    <a:cubicBezTo>
                      <a:pt x="13" y="221"/>
                      <a:pt x="13" y="221"/>
                      <a:pt x="13" y="221"/>
                    </a:cubicBezTo>
                    <a:cubicBezTo>
                      <a:pt x="13" y="221"/>
                      <a:pt x="13" y="221"/>
                      <a:pt x="13" y="221"/>
                    </a:cubicBezTo>
                    <a:cubicBezTo>
                      <a:pt x="13" y="221"/>
                      <a:pt x="13" y="221"/>
                      <a:pt x="13" y="221"/>
                    </a:cubicBezTo>
                    <a:cubicBezTo>
                      <a:pt x="13" y="221"/>
                      <a:pt x="13" y="221"/>
                      <a:pt x="13" y="221"/>
                    </a:cubicBezTo>
                    <a:cubicBezTo>
                      <a:pt x="14" y="221"/>
                      <a:pt x="14" y="221"/>
                      <a:pt x="14" y="221"/>
                    </a:cubicBezTo>
                    <a:cubicBezTo>
                      <a:pt x="14" y="221"/>
                      <a:pt x="14" y="221"/>
                      <a:pt x="14" y="221"/>
                    </a:cubicBezTo>
                    <a:cubicBezTo>
                      <a:pt x="14" y="220"/>
                      <a:pt x="14" y="220"/>
                      <a:pt x="14" y="220"/>
                    </a:cubicBezTo>
                    <a:cubicBezTo>
                      <a:pt x="14" y="220"/>
                      <a:pt x="14" y="220"/>
                      <a:pt x="14" y="220"/>
                    </a:cubicBezTo>
                    <a:cubicBezTo>
                      <a:pt x="14" y="220"/>
                      <a:pt x="14" y="220"/>
                      <a:pt x="14" y="219"/>
                    </a:cubicBezTo>
                    <a:cubicBezTo>
                      <a:pt x="14" y="219"/>
                      <a:pt x="14" y="219"/>
                      <a:pt x="14" y="219"/>
                    </a:cubicBezTo>
                    <a:cubicBezTo>
                      <a:pt x="14" y="219"/>
                      <a:pt x="14" y="219"/>
                      <a:pt x="14" y="219"/>
                    </a:cubicBezTo>
                    <a:cubicBezTo>
                      <a:pt x="14" y="219"/>
                      <a:pt x="14" y="219"/>
                      <a:pt x="14" y="219"/>
                    </a:cubicBezTo>
                    <a:cubicBezTo>
                      <a:pt x="14" y="219"/>
                      <a:pt x="14" y="219"/>
                      <a:pt x="14" y="219"/>
                    </a:cubicBezTo>
                    <a:cubicBezTo>
                      <a:pt x="13" y="220"/>
                      <a:pt x="13" y="220"/>
                      <a:pt x="13" y="220"/>
                    </a:cubicBezTo>
                    <a:cubicBezTo>
                      <a:pt x="13" y="220"/>
                      <a:pt x="13" y="220"/>
                      <a:pt x="13" y="220"/>
                    </a:cubicBezTo>
                    <a:cubicBezTo>
                      <a:pt x="13" y="220"/>
                      <a:pt x="13" y="220"/>
                      <a:pt x="13" y="220"/>
                    </a:cubicBezTo>
                    <a:cubicBezTo>
                      <a:pt x="13" y="220"/>
                      <a:pt x="13" y="220"/>
                      <a:pt x="13" y="220"/>
                    </a:cubicBezTo>
                    <a:cubicBezTo>
                      <a:pt x="13" y="220"/>
                      <a:pt x="13" y="220"/>
                      <a:pt x="13" y="220"/>
                    </a:cubicBezTo>
                    <a:cubicBezTo>
                      <a:pt x="13" y="220"/>
                      <a:pt x="13" y="220"/>
                      <a:pt x="13" y="220"/>
                    </a:cubicBezTo>
                    <a:cubicBezTo>
                      <a:pt x="13" y="220"/>
                      <a:pt x="13" y="220"/>
                      <a:pt x="13" y="220"/>
                    </a:cubicBezTo>
                    <a:cubicBezTo>
                      <a:pt x="13" y="219"/>
                      <a:pt x="13" y="219"/>
                      <a:pt x="13" y="219"/>
                    </a:cubicBezTo>
                    <a:cubicBezTo>
                      <a:pt x="13" y="219"/>
                      <a:pt x="12" y="219"/>
                      <a:pt x="12" y="219"/>
                    </a:cubicBezTo>
                    <a:cubicBezTo>
                      <a:pt x="12" y="219"/>
                      <a:pt x="12" y="219"/>
                      <a:pt x="12" y="219"/>
                    </a:cubicBezTo>
                    <a:cubicBezTo>
                      <a:pt x="12" y="219"/>
                      <a:pt x="12" y="220"/>
                      <a:pt x="12" y="220"/>
                    </a:cubicBezTo>
                    <a:cubicBezTo>
                      <a:pt x="12" y="220"/>
                      <a:pt x="12" y="220"/>
                      <a:pt x="12" y="220"/>
                    </a:cubicBezTo>
                    <a:close/>
                    <a:moveTo>
                      <a:pt x="15" y="222"/>
                    </a:moveTo>
                    <a:cubicBezTo>
                      <a:pt x="15" y="222"/>
                      <a:pt x="15" y="222"/>
                      <a:pt x="15" y="222"/>
                    </a:cubicBezTo>
                    <a:cubicBezTo>
                      <a:pt x="15" y="222"/>
                      <a:pt x="15" y="222"/>
                      <a:pt x="15" y="222"/>
                    </a:cubicBezTo>
                    <a:cubicBezTo>
                      <a:pt x="15" y="222"/>
                      <a:pt x="15" y="222"/>
                      <a:pt x="15" y="222"/>
                    </a:cubicBezTo>
                    <a:cubicBezTo>
                      <a:pt x="15" y="222"/>
                      <a:pt x="15" y="221"/>
                      <a:pt x="15" y="221"/>
                    </a:cubicBezTo>
                    <a:cubicBezTo>
                      <a:pt x="15" y="221"/>
                      <a:pt x="15" y="221"/>
                      <a:pt x="15" y="221"/>
                    </a:cubicBezTo>
                    <a:cubicBezTo>
                      <a:pt x="15" y="221"/>
                      <a:pt x="15" y="221"/>
                      <a:pt x="15" y="221"/>
                    </a:cubicBezTo>
                    <a:cubicBezTo>
                      <a:pt x="15" y="221"/>
                      <a:pt x="15" y="221"/>
                      <a:pt x="15" y="221"/>
                    </a:cubicBezTo>
                    <a:cubicBezTo>
                      <a:pt x="15" y="221"/>
                      <a:pt x="15" y="221"/>
                      <a:pt x="14" y="221"/>
                    </a:cubicBezTo>
                    <a:cubicBezTo>
                      <a:pt x="14" y="221"/>
                      <a:pt x="14" y="221"/>
                      <a:pt x="14" y="221"/>
                    </a:cubicBezTo>
                    <a:cubicBezTo>
                      <a:pt x="15" y="222"/>
                      <a:pt x="15" y="222"/>
                      <a:pt x="15" y="222"/>
                    </a:cubicBezTo>
                    <a:cubicBezTo>
                      <a:pt x="15" y="222"/>
                      <a:pt x="15" y="222"/>
                      <a:pt x="15" y="222"/>
                    </a:cubicBezTo>
                    <a:close/>
                    <a:moveTo>
                      <a:pt x="27" y="338"/>
                    </a:moveTo>
                    <a:cubicBezTo>
                      <a:pt x="27" y="338"/>
                      <a:pt x="27" y="338"/>
                      <a:pt x="27" y="338"/>
                    </a:cubicBezTo>
                    <a:cubicBezTo>
                      <a:pt x="27" y="338"/>
                      <a:pt x="27" y="338"/>
                      <a:pt x="27" y="338"/>
                    </a:cubicBezTo>
                    <a:cubicBezTo>
                      <a:pt x="27" y="338"/>
                      <a:pt x="27" y="338"/>
                      <a:pt x="27" y="337"/>
                    </a:cubicBezTo>
                    <a:cubicBezTo>
                      <a:pt x="27" y="337"/>
                      <a:pt x="27" y="337"/>
                      <a:pt x="27" y="337"/>
                    </a:cubicBezTo>
                    <a:cubicBezTo>
                      <a:pt x="27" y="337"/>
                      <a:pt x="27" y="337"/>
                      <a:pt x="26" y="337"/>
                    </a:cubicBezTo>
                    <a:cubicBezTo>
                      <a:pt x="26" y="337"/>
                      <a:pt x="26" y="337"/>
                      <a:pt x="26" y="337"/>
                    </a:cubicBezTo>
                    <a:cubicBezTo>
                      <a:pt x="26" y="337"/>
                      <a:pt x="26" y="337"/>
                      <a:pt x="26" y="337"/>
                    </a:cubicBezTo>
                    <a:cubicBezTo>
                      <a:pt x="26" y="338"/>
                      <a:pt x="27" y="338"/>
                      <a:pt x="27" y="338"/>
                    </a:cubicBezTo>
                    <a:cubicBezTo>
                      <a:pt x="27" y="338"/>
                      <a:pt x="27" y="338"/>
                      <a:pt x="27" y="338"/>
                    </a:cubicBezTo>
                    <a:cubicBezTo>
                      <a:pt x="27" y="338"/>
                      <a:pt x="27" y="338"/>
                      <a:pt x="27" y="338"/>
                    </a:cubicBezTo>
                    <a:cubicBezTo>
                      <a:pt x="27" y="338"/>
                      <a:pt x="27" y="338"/>
                      <a:pt x="27" y="338"/>
                    </a:cubicBezTo>
                    <a:close/>
                    <a:moveTo>
                      <a:pt x="57" y="352"/>
                    </a:moveTo>
                    <a:cubicBezTo>
                      <a:pt x="57" y="352"/>
                      <a:pt x="57" y="352"/>
                      <a:pt x="57" y="352"/>
                    </a:cubicBezTo>
                    <a:cubicBezTo>
                      <a:pt x="57" y="352"/>
                      <a:pt x="57" y="352"/>
                      <a:pt x="57" y="352"/>
                    </a:cubicBezTo>
                    <a:cubicBezTo>
                      <a:pt x="57" y="352"/>
                      <a:pt x="57" y="353"/>
                      <a:pt x="58" y="353"/>
                    </a:cubicBezTo>
                    <a:cubicBezTo>
                      <a:pt x="58" y="353"/>
                      <a:pt x="58" y="353"/>
                      <a:pt x="58" y="353"/>
                    </a:cubicBezTo>
                    <a:cubicBezTo>
                      <a:pt x="58" y="353"/>
                      <a:pt x="58" y="353"/>
                      <a:pt x="58" y="352"/>
                    </a:cubicBezTo>
                    <a:cubicBezTo>
                      <a:pt x="58" y="352"/>
                      <a:pt x="58" y="352"/>
                      <a:pt x="58" y="352"/>
                    </a:cubicBezTo>
                    <a:cubicBezTo>
                      <a:pt x="58" y="352"/>
                      <a:pt x="58" y="352"/>
                      <a:pt x="58" y="352"/>
                    </a:cubicBezTo>
                    <a:cubicBezTo>
                      <a:pt x="58" y="352"/>
                      <a:pt x="58" y="352"/>
                      <a:pt x="58" y="352"/>
                    </a:cubicBezTo>
                    <a:cubicBezTo>
                      <a:pt x="57" y="352"/>
                      <a:pt x="57" y="352"/>
                      <a:pt x="56" y="352"/>
                    </a:cubicBezTo>
                    <a:cubicBezTo>
                      <a:pt x="56" y="352"/>
                      <a:pt x="56" y="352"/>
                      <a:pt x="56" y="352"/>
                    </a:cubicBezTo>
                    <a:cubicBezTo>
                      <a:pt x="56" y="352"/>
                      <a:pt x="56" y="352"/>
                      <a:pt x="56" y="352"/>
                    </a:cubicBezTo>
                    <a:cubicBezTo>
                      <a:pt x="56" y="352"/>
                      <a:pt x="56" y="352"/>
                      <a:pt x="56" y="352"/>
                    </a:cubicBezTo>
                    <a:cubicBezTo>
                      <a:pt x="56" y="352"/>
                      <a:pt x="56" y="352"/>
                      <a:pt x="56" y="352"/>
                    </a:cubicBezTo>
                    <a:cubicBezTo>
                      <a:pt x="56" y="352"/>
                      <a:pt x="56" y="352"/>
                      <a:pt x="56" y="352"/>
                    </a:cubicBezTo>
                    <a:cubicBezTo>
                      <a:pt x="56" y="352"/>
                      <a:pt x="56" y="352"/>
                      <a:pt x="55" y="352"/>
                    </a:cubicBezTo>
                    <a:cubicBezTo>
                      <a:pt x="55" y="352"/>
                      <a:pt x="55" y="352"/>
                      <a:pt x="55" y="352"/>
                    </a:cubicBezTo>
                    <a:cubicBezTo>
                      <a:pt x="55" y="352"/>
                      <a:pt x="56" y="352"/>
                      <a:pt x="56" y="352"/>
                    </a:cubicBezTo>
                    <a:cubicBezTo>
                      <a:pt x="56" y="352"/>
                      <a:pt x="56" y="353"/>
                      <a:pt x="56" y="353"/>
                    </a:cubicBezTo>
                    <a:cubicBezTo>
                      <a:pt x="56" y="353"/>
                      <a:pt x="56" y="353"/>
                      <a:pt x="56" y="353"/>
                    </a:cubicBezTo>
                    <a:cubicBezTo>
                      <a:pt x="56" y="352"/>
                      <a:pt x="56" y="352"/>
                      <a:pt x="56" y="352"/>
                    </a:cubicBezTo>
                    <a:cubicBezTo>
                      <a:pt x="56" y="352"/>
                      <a:pt x="56" y="352"/>
                      <a:pt x="56" y="352"/>
                    </a:cubicBezTo>
                    <a:cubicBezTo>
                      <a:pt x="56" y="352"/>
                      <a:pt x="57" y="352"/>
                      <a:pt x="57" y="352"/>
                    </a:cubicBezTo>
                    <a:close/>
                    <a:moveTo>
                      <a:pt x="57" y="349"/>
                    </a:moveTo>
                    <a:cubicBezTo>
                      <a:pt x="57" y="349"/>
                      <a:pt x="57" y="349"/>
                      <a:pt x="57" y="349"/>
                    </a:cubicBezTo>
                    <a:cubicBezTo>
                      <a:pt x="57" y="349"/>
                      <a:pt x="58" y="349"/>
                      <a:pt x="58" y="348"/>
                    </a:cubicBezTo>
                    <a:cubicBezTo>
                      <a:pt x="58" y="348"/>
                      <a:pt x="57" y="348"/>
                      <a:pt x="57" y="348"/>
                    </a:cubicBezTo>
                    <a:cubicBezTo>
                      <a:pt x="57" y="348"/>
                      <a:pt x="57" y="348"/>
                      <a:pt x="57" y="348"/>
                    </a:cubicBezTo>
                    <a:cubicBezTo>
                      <a:pt x="57" y="348"/>
                      <a:pt x="57" y="348"/>
                      <a:pt x="57" y="348"/>
                    </a:cubicBezTo>
                    <a:cubicBezTo>
                      <a:pt x="57" y="348"/>
                      <a:pt x="57" y="348"/>
                      <a:pt x="57" y="348"/>
                    </a:cubicBezTo>
                    <a:cubicBezTo>
                      <a:pt x="57" y="348"/>
                      <a:pt x="57" y="348"/>
                      <a:pt x="57" y="348"/>
                    </a:cubicBezTo>
                    <a:cubicBezTo>
                      <a:pt x="57" y="348"/>
                      <a:pt x="57" y="348"/>
                      <a:pt x="57" y="348"/>
                    </a:cubicBezTo>
                    <a:cubicBezTo>
                      <a:pt x="57" y="348"/>
                      <a:pt x="57" y="349"/>
                      <a:pt x="57" y="349"/>
                    </a:cubicBezTo>
                    <a:cubicBezTo>
                      <a:pt x="57" y="349"/>
                      <a:pt x="57" y="349"/>
                      <a:pt x="57" y="349"/>
                    </a:cubicBezTo>
                    <a:cubicBezTo>
                      <a:pt x="57" y="349"/>
                      <a:pt x="57" y="349"/>
                      <a:pt x="57" y="349"/>
                    </a:cubicBezTo>
                    <a:cubicBezTo>
                      <a:pt x="57" y="349"/>
                      <a:pt x="57" y="349"/>
                      <a:pt x="57" y="349"/>
                    </a:cubicBezTo>
                    <a:cubicBezTo>
                      <a:pt x="57" y="349"/>
                      <a:pt x="57" y="349"/>
                      <a:pt x="57" y="349"/>
                    </a:cubicBezTo>
                    <a:close/>
                    <a:moveTo>
                      <a:pt x="60" y="351"/>
                    </a:moveTo>
                    <a:cubicBezTo>
                      <a:pt x="60" y="351"/>
                      <a:pt x="60" y="351"/>
                      <a:pt x="60" y="351"/>
                    </a:cubicBezTo>
                    <a:cubicBezTo>
                      <a:pt x="60" y="351"/>
                      <a:pt x="60" y="351"/>
                      <a:pt x="60" y="351"/>
                    </a:cubicBezTo>
                    <a:cubicBezTo>
                      <a:pt x="60" y="351"/>
                      <a:pt x="60" y="351"/>
                      <a:pt x="60" y="351"/>
                    </a:cubicBezTo>
                    <a:cubicBezTo>
                      <a:pt x="60" y="351"/>
                      <a:pt x="60" y="351"/>
                      <a:pt x="60" y="351"/>
                    </a:cubicBezTo>
                    <a:cubicBezTo>
                      <a:pt x="60" y="351"/>
                      <a:pt x="60" y="351"/>
                      <a:pt x="60" y="351"/>
                    </a:cubicBezTo>
                    <a:cubicBezTo>
                      <a:pt x="60" y="351"/>
                      <a:pt x="60" y="351"/>
                      <a:pt x="60" y="351"/>
                    </a:cubicBezTo>
                    <a:cubicBezTo>
                      <a:pt x="60" y="350"/>
                      <a:pt x="60" y="350"/>
                      <a:pt x="60" y="350"/>
                    </a:cubicBezTo>
                    <a:cubicBezTo>
                      <a:pt x="60" y="350"/>
                      <a:pt x="60" y="350"/>
                      <a:pt x="60" y="350"/>
                    </a:cubicBezTo>
                    <a:cubicBezTo>
                      <a:pt x="60" y="350"/>
                      <a:pt x="59" y="350"/>
                      <a:pt x="59" y="350"/>
                    </a:cubicBezTo>
                    <a:cubicBezTo>
                      <a:pt x="59" y="350"/>
                      <a:pt x="59" y="350"/>
                      <a:pt x="59" y="350"/>
                    </a:cubicBezTo>
                    <a:cubicBezTo>
                      <a:pt x="59" y="350"/>
                      <a:pt x="59" y="350"/>
                      <a:pt x="59" y="350"/>
                    </a:cubicBezTo>
                    <a:cubicBezTo>
                      <a:pt x="59" y="350"/>
                      <a:pt x="59" y="350"/>
                      <a:pt x="59" y="350"/>
                    </a:cubicBezTo>
                    <a:cubicBezTo>
                      <a:pt x="59" y="350"/>
                      <a:pt x="59" y="350"/>
                      <a:pt x="59" y="350"/>
                    </a:cubicBezTo>
                    <a:cubicBezTo>
                      <a:pt x="59" y="349"/>
                      <a:pt x="59" y="349"/>
                      <a:pt x="59" y="349"/>
                    </a:cubicBezTo>
                    <a:cubicBezTo>
                      <a:pt x="59" y="349"/>
                      <a:pt x="59" y="349"/>
                      <a:pt x="59" y="349"/>
                    </a:cubicBezTo>
                    <a:cubicBezTo>
                      <a:pt x="59" y="349"/>
                      <a:pt x="59" y="349"/>
                      <a:pt x="59" y="349"/>
                    </a:cubicBezTo>
                    <a:cubicBezTo>
                      <a:pt x="59" y="348"/>
                      <a:pt x="59" y="349"/>
                      <a:pt x="59" y="349"/>
                    </a:cubicBezTo>
                    <a:cubicBezTo>
                      <a:pt x="59" y="349"/>
                      <a:pt x="59" y="349"/>
                      <a:pt x="59" y="349"/>
                    </a:cubicBezTo>
                    <a:cubicBezTo>
                      <a:pt x="59" y="349"/>
                      <a:pt x="59" y="349"/>
                      <a:pt x="59" y="349"/>
                    </a:cubicBezTo>
                    <a:cubicBezTo>
                      <a:pt x="59" y="349"/>
                      <a:pt x="59" y="349"/>
                      <a:pt x="59" y="349"/>
                    </a:cubicBezTo>
                    <a:cubicBezTo>
                      <a:pt x="59" y="349"/>
                      <a:pt x="59" y="349"/>
                      <a:pt x="59" y="349"/>
                    </a:cubicBezTo>
                    <a:cubicBezTo>
                      <a:pt x="59" y="349"/>
                      <a:pt x="59" y="349"/>
                      <a:pt x="59" y="349"/>
                    </a:cubicBezTo>
                    <a:cubicBezTo>
                      <a:pt x="59" y="349"/>
                      <a:pt x="59" y="350"/>
                      <a:pt x="59" y="350"/>
                    </a:cubicBezTo>
                    <a:cubicBezTo>
                      <a:pt x="59" y="350"/>
                      <a:pt x="59" y="350"/>
                      <a:pt x="59" y="350"/>
                    </a:cubicBezTo>
                    <a:cubicBezTo>
                      <a:pt x="59" y="350"/>
                      <a:pt x="59" y="350"/>
                      <a:pt x="59" y="350"/>
                    </a:cubicBezTo>
                    <a:cubicBezTo>
                      <a:pt x="58" y="350"/>
                      <a:pt x="58" y="350"/>
                      <a:pt x="58" y="350"/>
                    </a:cubicBezTo>
                    <a:cubicBezTo>
                      <a:pt x="58" y="350"/>
                      <a:pt x="58" y="350"/>
                      <a:pt x="58" y="350"/>
                    </a:cubicBezTo>
                    <a:cubicBezTo>
                      <a:pt x="58" y="350"/>
                      <a:pt x="59" y="350"/>
                      <a:pt x="59" y="351"/>
                    </a:cubicBezTo>
                    <a:cubicBezTo>
                      <a:pt x="59" y="351"/>
                      <a:pt x="59" y="351"/>
                      <a:pt x="59" y="351"/>
                    </a:cubicBezTo>
                    <a:cubicBezTo>
                      <a:pt x="59" y="351"/>
                      <a:pt x="59" y="351"/>
                      <a:pt x="59" y="351"/>
                    </a:cubicBezTo>
                    <a:cubicBezTo>
                      <a:pt x="59" y="351"/>
                      <a:pt x="59" y="351"/>
                      <a:pt x="59" y="351"/>
                    </a:cubicBezTo>
                    <a:cubicBezTo>
                      <a:pt x="59" y="351"/>
                      <a:pt x="59" y="351"/>
                      <a:pt x="60" y="351"/>
                    </a:cubicBezTo>
                    <a:close/>
                    <a:moveTo>
                      <a:pt x="60" y="352"/>
                    </a:moveTo>
                    <a:cubicBezTo>
                      <a:pt x="60" y="352"/>
                      <a:pt x="60" y="352"/>
                      <a:pt x="60" y="352"/>
                    </a:cubicBezTo>
                    <a:cubicBezTo>
                      <a:pt x="60" y="352"/>
                      <a:pt x="60" y="352"/>
                      <a:pt x="60" y="352"/>
                    </a:cubicBezTo>
                    <a:cubicBezTo>
                      <a:pt x="60" y="352"/>
                      <a:pt x="60" y="352"/>
                      <a:pt x="60" y="352"/>
                    </a:cubicBezTo>
                    <a:cubicBezTo>
                      <a:pt x="59" y="352"/>
                      <a:pt x="59" y="352"/>
                      <a:pt x="59" y="352"/>
                    </a:cubicBezTo>
                    <a:cubicBezTo>
                      <a:pt x="59" y="352"/>
                      <a:pt x="59" y="352"/>
                      <a:pt x="59" y="352"/>
                    </a:cubicBezTo>
                    <a:cubicBezTo>
                      <a:pt x="59" y="352"/>
                      <a:pt x="59" y="352"/>
                      <a:pt x="59" y="352"/>
                    </a:cubicBezTo>
                    <a:cubicBezTo>
                      <a:pt x="59" y="352"/>
                      <a:pt x="59" y="352"/>
                      <a:pt x="59" y="352"/>
                    </a:cubicBezTo>
                    <a:cubicBezTo>
                      <a:pt x="59" y="352"/>
                      <a:pt x="60" y="352"/>
                      <a:pt x="60" y="352"/>
                    </a:cubicBezTo>
                    <a:cubicBezTo>
                      <a:pt x="60" y="352"/>
                      <a:pt x="60" y="352"/>
                      <a:pt x="60" y="352"/>
                    </a:cubicBezTo>
                    <a:cubicBezTo>
                      <a:pt x="60" y="352"/>
                      <a:pt x="60" y="352"/>
                      <a:pt x="60" y="352"/>
                    </a:cubicBezTo>
                    <a:cubicBezTo>
                      <a:pt x="60" y="352"/>
                      <a:pt x="60" y="352"/>
                      <a:pt x="60" y="352"/>
                    </a:cubicBezTo>
                    <a:cubicBezTo>
                      <a:pt x="61" y="352"/>
                      <a:pt x="60" y="352"/>
                      <a:pt x="60" y="352"/>
                    </a:cubicBezTo>
                    <a:cubicBezTo>
                      <a:pt x="60" y="352"/>
                      <a:pt x="60" y="352"/>
                      <a:pt x="60" y="352"/>
                    </a:cubicBezTo>
                    <a:close/>
                    <a:moveTo>
                      <a:pt x="4" y="229"/>
                    </a:moveTo>
                    <a:cubicBezTo>
                      <a:pt x="4" y="229"/>
                      <a:pt x="4" y="230"/>
                      <a:pt x="4" y="230"/>
                    </a:cubicBezTo>
                    <a:cubicBezTo>
                      <a:pt x="4" y="230"/>
                      <a:pt x="4" y="230"/>
                      <a:pt x="4" y="230"/>
                    </a:cubicBezTo>
                    <a:cubicBezTo>
                      <a:pt x="4" y="230"/>
                      <a:pt x="5" y="230"/>
                      <a:pt x="5" y="230"/>
                    </a:cubicBezTo>
                    <a:cubicBezTo>
                      <a:pt x="5" y="230"/>
                      <a:pt x="5" y="230"/>
                      <a:pt x="5" y="230"/>
                    </a:cubicBezTo>
                    <a:cubicBezTo>
                      <a:pt x="5" y="230"/>
                      <a:pt x="5" y="230"/>
                      <a:pt x="5" y="230"/>
                    </a:cubicBezTo>
                    <a:cubicBezTo>
                      <a:pt x="5" y="230"/>
                      <a:pt x="5" y="230"/>
                      <a:pt x="5" y="230"/>
                    </a:cubicBezTo>
                    <a:cubicBezTo>
                      <a:pt x="5" y="230"/>
                      <a:pt x="5" y="230"/>
                      <a:pt x="5" y="230"/>
                    </a:cubicBezTo>
                    <a:cubicBezTo>
                      <a:pt x="5" y="230"/>
                      <a:pt x="5" y="230"/>
                      <a:pt x="5" y="230"/>
                    </a:cubicBezTo>
                    <a:cubicBezTo>
                      <a:pt x="5" y="229"/>
                      <a:pt x="5" y="229"/>
                      <a:pt x="5" y="229"/>
                    </a:cubicBezTo>
                    <a:cubicBezTo>
                      <a:pt x="5" y="229"/>
                      <a:pt x="5" y="229"/>
                      <a:pt x="5" y="229"/>
                    </a:cubicBezTo>
                    <a:cubicBezTo>
                      <a:pt x="4" y="229"/>
                      <a:pt x="4" y="229"/>
                      <a:pt x="4" y="229"/>
                    </a:cubicBezTo>
                    <a:cubicBezTo>
                      <a:pt x="4" y="229"/>
                      <a:pt x="4" y="229"/>
                      <a:pt x="4" y="229"/>
                    </a:cubicBezTo>
                    <a:close/>
                    <a:moveTo>
                      <a:pt x="7" y="228"/>
                    </a:moveTo>
                    <a:cubicBezTo>
                      <a:pt x="7" y="228"/>
                      <a:pt x="7" y="228"/>
                      <a:pt x="7" y="228"/>
                    </a:cubicBezTo>
                    <a:cubicBezTo>
                      <a:pt x="7" y="227"/>
                      <a:pt x="7" y="227"/>
                      <a:pt x="7" y="227"/>
                    </a:cubicBezTo>
                    <a:cubicBezTo>
                      <a:pt x="7" y="227"/>
                      <a:pt x="7" y="227"/>
                      <a:pt x="7" y="227"/>
                    </a:cubicBezTo>
                    <a:cubicBezTo>
                      <a:pt x="7" y="227"/>
                      <a:pt x="7" y="227"/>
                      <a:pt x="7" y="227"/>
                    </a:cubicBezTo>
                    <a:cubicBezTo>
                      <a:pt x="7" y="227"/>
                      <a:pt x="7" y="227"/>
                      <a:pt x="7" y="227"/>
                    </a:cubicBezTo>
                    <a:cubicBezTo>
                      <a:pt x="7" y="227"/>
                      <a:pt x="7" y="227"/>
                      <a:pt x="7" y="227"/>
                    </a:cubicBezTo>
                    <a:cubicBezTo>
                      <a:pt x="7" y="227"/>
                      <a:pt x="7" y="227"/>
                      <a:pt x="7" y="227"/>
                    </a:cubicBezTo>
                    <a:cubicBezTo>
                      <a:pt x="7" y="228"/>
                      <a:pt x="7" y="228"/>
                      <a:pt x="7" y="228"/>
                    </a:cubicBezTo>
                    <a:cubicBezTo>
                      <a:pt x="7" y="228"/>
                      <a:pt x="7" y="228"/>
                      <a:pt x="7" y="228"/>
                    </a:cubicBezTo>
                    <a:close/>
                    <a:moveTo>
                      <a:pt x="7" y="218"/>
                    </a:moveTo>
                    <a:cubicBezTo>
                      <a:pt x="7" y="218"/>
                      <a:pt x="7" y="218"/>
                      <a:pt x="7" y="218"/>
                    </a:cubicBezTo>
                    <a:cubicBezTo>
                      <a:pt x="7" y="218"/>
                      <a:pt x="7" y="218"/>
                      <a:pt x="7" y="218"/>
                    </a:cubicBezTo>
                    <a:cubicBezTo>
                      <a:pt x="7" y="218"/>
                      <a:pt x="7" y="218"/>
                      <a:pt x="7" y="218"/>
                    </a:cubicBezTo>
                    <a:cubicBezTo>
                      <a:pt x="7" y="218"/>
                      <a:pt x="7" y="218"/>
                      <a:pt x="7" y="218"/>
                    </a:cubicBezTo>
                    <a:cubicBezTo>
                      <a:pt x="7" y="218"/>
                      <a:pt x="7" y="218"/>
                      <a:pt x="7" y="218"/>
                    </a:cubicBezTo>
                    <a:cubicBezTo>
                      <a:pt x="8" y="218"/>
                      <a:pt x="8" y="218"/>
                      <a:pt x="8" y="218"/>
                    </a:cubicBezTo>
                    <a:cubicBezTo>
                      <a:pt x="8" y="218"/>
                      <a:pt x="8" y="218"/>
                      <a:pt x="8" y="218"/>
                    </a:cubicBezTo>
                    <a:cubicBezTo>
                      <a:pt x="8" y="218"/>
                      <a:pt x="8" y="218"/>
                      <a:pt x="8" y="218"/>
                    </a:cubicBezTo>
                    <a:cubicBezTo>
                      <a:pt x="8" y="218"/>
                      <a:pt x="8" y="217"/>
                      <a:pt x="8" y="217"/>
                    </a:cubicBezTo>
                    <a:cubicBezTo>
                      <a:pt x="8" y="217"/>
                      <a:pt x="8" y="217"/>
                      <a:pt x="8" y="217"/>
                    </a:cubicBezTo>
                    <a:cubicBezTo>
                      <a:pt x="8" y="217"/>
                      <a:pt x="8" y="217"/>
                      <a:pt x="8" y="217"/>
                    </a:cubicBezTo>
                    <a:cubicBezTo>
                      <a:pt x="8" y="217"/>
                      <a:pt x="8" y="217"/>
                      <a:pt x="8" y="217"/>
                    </a:cubicBezTo>
                    <a:cubicBezTo>
                      <a:pt x="8" y="217"/>
                      <a:pt x="8" y="217"/>
                      <a:pt x="8" y="217"/>
                    </a:cubicBezTo>
                    <a:cubicBezTo>
                      <a:pt x="8" y="217"/>
                      <a:pt x="8" y="217"/>
                      <a:pt x="8" y="217"/>
                    </a:cubicBezTo>
                    <a:cubicBezTo>
                      <a:pt x="8" y="217"/>
                      <a:pt x="8" y="217"/>
                      <a:pt x="7" y="217"/>
                    </a:cubicBezTo>
                    <a:cubicBezTo>
                      <a:pt x="7" y="217"/>
                      <a:pt x="7" y="217"/>
                      <a:pt x="7" y="217"/>
                    </a:cubicBezTo>
                    <a:cubicBezTo>
                      <a:pt x="7" y="217"/>
                      <a:pt x="7" y="217"/>
                      <a:pt x="7" y="217"/>
                    </a:cubicBezTo>
                    <a:cubicBezTo>
                      <a:pt x="7" y="217"/>
                      <a:pt x="7" y="217"/>
                      <a:pt x="7" y="217"/>
                    </a:cubicBezTo>
                    <a:cubicBezTo>
                      <a:pt x="7" y="217"/>
                      <a:pt x="7" y="217"/>
                      <a:pt x="7" y="218"/>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23" name="Freeform 689">
                <a:extLst>
                  <a:ext uri="{FF2B5EF4-FFF2-40B4-BE49-F238E27FC236}">
                    <a16:creationId xmlns:a16="http://schemas.microsoft.com/office/drawing/2014/main" id="{78DAF300-9375-3800-B592-6BF6A1DABBD4}"/>
                  </a:ext>
                </a:extLst>
              </p:cNvPr>
              <p:cNvSpPr>
                <a:spLocks/>
              </p:cNvSpPr>
              <p:nvPr/>
            </p:nvSpPr>
            <p:spPr bwMode="auto">
              <a:xfrm>
                <a:off x="3065463" y="4826000"/>
                <a:ext cx="171450" cy="187325"/>
              </a:xfrm>
              <a:custGeom>
                <a:avLst/>
                <a:gdLst>
                  <a:gd name="T0" fmla="*/ 6 w 41"/>
                  <a:gd name="T1" fmla="*/ 38 h 45"/>
                  <a:gd name="T2" fmla="*/ 4 w 41"/>
                  <a:gd name="T3" fmla="*/ 39 h 45"/>
                  <a:gd name="T4" fmla="*/ 5 w 41"/>
                  <a:gd name="T5" fmla="*/ 40 h 45"/>
                  <a:gd name="T6" fmla="*/ 4 w 41"/>
                  <a:gd name="T7" fmla="*/ 41 h 45"/>
                  <a:gd name="T8" fmla="*/ 6 w 41"/>
                  <a:gd name="T9" fmla="*/ 40 h 45"/>
                  <a:gd name="T10" fmla="*/ 9 w 41"/>
                  <a:gd name="T11" fmla="*/ 41 h 45"/>
                  <a:gd name="T12" fmla="*/ 11 w 41"/>
                  <a:gd name="T13" fmla="*/ 43 h 45"/>
                  <a:gd name="T14" fmla="*/ 13 w 41"/>
                  <a:gd name="T15" fmla="*/ 45 h 45"/>
                  <a:gd name="T16" fmla="*/ 14 w 41"/>
                  <a:gd name="T17" fmla="*/ 45 h 45"/>
                  <a:gd name="T18" fmla="*/ 16 w 41"/>
                  <a:gd name="T19" fmla="*/ 43 h 45"/>
                  <a:gd name="T20" fmla="*/ 17 w 41"/>
                  <a:gd name="T21" fmla="*/ 40 h 45"/>
                  <a:gd name="T22" fmla="*/ 17 w 41"/>
                  <a:gd name="T23" fmla="*/ 38 h 45"/>
                  <a:gd name="T24" fmla="*/ 18 w 41"/>
                  <a:gd name="T25" fmla="*/ 35 h 45"/>
                  <a:gd name="T26" fmla="*/ 20 w 41"/>
                  <a:gd name="T27" fmla="*/ 34 h 45"/>
                  <a:gd name="T28" fmla="*/ 20 w 41"/>
                  <a:gd name="T29" fmla="*/ 33 h 45"/>
                  <a:gd name="T30" fmla="*/ 31 w 41"/>
                  <a:gd name="T31" fmla="*/ 28 h 45"/>
                  <a:gd name="T32" fmla="*/ 40 w 41"/>
                  <a:gd name="T33" fmla="*/ 16 h 45"/>
                  <a:gd name="T34" fmla="*/ 41 w 41"/>
                  <a:gd name="T35" fmla="*/ 16 h 45"/>
                  <a:gd name="T36" fmla="*/ 40 w 41"/>
                  <a:gd name="T37" fmla="*/ 13 h 45"/>
                  <a:gd name="T38" fmla="*/ 38 w 41"/>
                  <a:gd name="T39" fmla="*/ 11 h 45"/>
                  <a:gd name="T40" fmla="*/ 40 w 41"/>
                  <a:gd name="T41" fmla="*/ 11 h 45"/>
                  <a:gd name="T42" fmla="*/ 36 w 41"/>
                  <a:gd name="T43" fmla="*/ 9 h 45"/>
                  <a:gd name="T44" fmla="*/ 32 w 41"/>
                  <a:gd name="T45" fmla="*/ 7 h 45"/>
                  <a:gd name="T46" fmla="*/ 30 w 41"/>
                  <a:gd name="T47" fmla="*/ 8 h 45"/>
                  <a:gd name="T48" fmla="*/ 25 w 41"/>
                  <a:gd name="T49" fmla="*/ 7 h 45"/>
                  <a:gd name="T50" fmla="*/ 24 w 41"/>
                  <a:gd name="T51" fmla="*/ 5 h 45"/>
                  <a:gd name="T52" fmla="*/ 21 w 41"/>
                  <a:gd name="T53" fmla="*/ 4 h 45"/>
                  <a:gd name="T54" fmla="*/ 19 w 41"/>
                  <a:gd name="T55" fmla="*/ 2 h 45"/>
                  <a:gd name="T56" fmla="*/ 16 w 41"/>
                  <a:gd name="T57" fmla="*/ 0 h 45"/>
                  <a:gd name="T58" fmla="*/ 14 w 41"/>
                  <a:gd name="T59" fmla="*/ 2 h 45"/>
                  <a:gd name="T60" fmla="*/ 11 w 41"/>
                  <a:gd name="T61" fmla="*/ 2 h 45"/>
                  <a:gd name="T62" fmla="*/ 8 w 41"/>
                  <a:gd name="T63" fmla="*/ 4 h 45"/>
                  <a:gd name="T64" fmla="*/ 7 w 41"/>
                  <a:gd name="T65" fmla="*/ 5 h 45"/>
                  <a:gd name="T66" fmla="*/ 7 w 41"/>
                  <a:gd name="T67" fmla="*/ 7 h 45"/>
                  <a:gd name="T68" fmla="*/ 7 w 41"/>
                  <a:gd name="T69" fmla="*/ 8 h 45"/>
                  <a:gd name="T70" fmla="*/ 4 w 41"/>
                  <a:gd name="T71" fmla="*/ 12 h 45"/>
                  <a:gd name="T72" fmla="*/ 4 w 41"/>
                  <a:gd name="T73" fmla="*/ 15 h 45"/>
                  <a:gd name="T74" fmla="*/ 3 w 41"/>
                  <a:gd name="T75" fmla="*/ 17 h 45"/>
                  <a:gd name="T76" fmla="*/ 1 w 41"/>
                  <a:gd name="T77" fmla="*/ 17 h 45"/>
                  <a:gd name="T78" fmla="*/ 2 w 41"/>
                  <a:gd name="T79" fmla="*/ 19 h 45"/>
                  <a:gd name="T80" fmla="*/ 2 w 41"/>
                  <a:gd name="T81" fmla="*/ 22 h 45"/>
                  <a:gd name="T82" fmla="*/ 1 w 41"/>
                  <a:gd name="T83" fmla="*/ 25 h 45"/>
                  <a:gd name="T84" fmla="*/ 1 w 41"/>
                  <a:gd name="T85" fmla="*/ 27 h 45"/>
                  <a:gd name="T86" fmla="*/ 4 w 41"/>
                  <a:gd name="T87" fmla="*/ 29 h 45"/>
                  <a:gd name="T88" fmla="*/ 6 w 41"/>
                  <a:gd name="T89" fmla="*/ 28 h 45"/>
                  <a:gd name="T90" fmla="*/ 8 w 41"/>
                  <a:gd name="T91" fmla="*/ 26 h 45"/>
                  <a:gd name="T92" fmla="*/ 7 w 41"/>
                  <a:gd name="T93" fmla="*/ 28 h 45"/>
                  <a:gd name="T94" fmla="*/ 7 w 41"/>
                  <a:gd name="T95" fmla="*/ 29 h 45"/>
                  <a:gd name="T96" fmla="*/ 8 w 41"/>
                  <a:gd name="T97" fmla="*/ 27 h 45"/>
                  <a:gd name="T98" fmla="*/ 9 w 41"/>
                  <a:gd name="T99" fmla="*/ 25 h 45"/>
                  <a:gd name="T100" fmla="*/ 10 w 41"/>
                  <a:gd name="T101" fmla="*/ 23 h 45"/>
                  <a:gd name="T102" fmla="*/ 9 w 41"/>
                  <a:gd name="T103" fmla="*/ 25 h 45"/>
                  <a:gd name="T104" fmla="*/ 9 w 41"/>
                  <a:gd name="T105" fmla="*/ 28 h 45"/>
                  <a:gd name="T106" fmla="*/ 8 w 41"/>
                  <a:gd name="T107" fmla="*/ 31 h 45"/>
                  <a:gd name="T108" fmla="*/ 7 w 41"/>
                  <a:gd name="T109" fmla="*/ 33 h 45"/>
                  <a:gd name="T110" fmla="*/ 6 w 41"/>
                  <a:gd name="T111" fmla="*/ 34 h 45"/>
                  <a:gd name="T112" fmla="*/ 5 w 41"/>
                  <a:gd name="T113" fmla="*/ 3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 h="45">
                    <a:moveTo>
                      <a:pt x="6" y="36"/>
                    </a:moveTo>
                    <a:cubicBezTo>
                      <a:pt x="6" y="37"/>
                      <a:pt x="6" y="37"/>
                      <a:pt x="6" y="37"/>
                    </a:cubicBezTo>
                    <a:cubicBezTo>
                      <a:pt x="6" y="37"/>
                      <a:pt x="6" y="38"/>
                      <a:pt x="6" y="38"/>
                    </a:cubicBezTo>
                    <a:cubicBezTo>
                      <a:pt x="6" y="38"/>
                      <a:pt x="5" y="38"/>
                      <a:pt x="5" y="38"/>
                    </a:cubicBezTo>
                    <a:cubicBezTo>
                      <a:pt x="5" y="38"/>
                      <a:pt x="4" y="38"/>
                      <a:pt x="4" y="38"/>
                    </a:cubicBezTo>
                    <a:cubicBezTo>
                      <a:pt x="4" y="39"/>
                      <a:pt x="4" y="39"/>
                      <a:pt x="4" y="39"/>
                    </a:cubicBezTo>
                    <a:cubicBezTo>
                      <a:pt x="4" y="39"/>
                      <a:pt x="4" y="39"/>
                      <a:pt x="4" y="39"/>
                    </a:cubicBezTo>
                    <a:cubicBezTo>
                      <a:pt x="4" y="39"/>
                      <a:pt x="4" y="39"/>
                      <a:pt x="4" y="39"/>
                    </a:cubicBezTo>
                    <a:cubicBezTo>
                      <a:pt x="5" y="40"/>
                      <a:pt x="5" y="40"/>
                      <a:pt x="5" y="40"/>
                    </a:cubicBezTo>
                    <a:cubicBezTo>
                      <a:pt x="4" y="40"/>
                      <a:pt x="4" y="40"/>
                      <a:pt x="4" y="40"/>
                    </a:cubicBezTo>
                    <a:cubicBezTo>
                      <a:pt x="4" y="41"/>
                      <a:pt x="4" y="41"/>
                      <a:pt x="4" y="41"/>
                    </a:cubicBezTo>
                    <a:cubicBezTo>
                      <a:pt x="4" y="41"/>
                      <a:pt x="4" y="41"/>
                      <a:pt x="4" y="41"/>
                    </a:cubicBezTo>
                    <a:cubicBezTo>
                      <a:pt x="4" y="41"/>
                      <a:pt x="4" y="41"/>
                      <a:pt x="4" y="41"/>
                    </a:cubicBezTo>
                    <a:cubicBezTo>
                      <a:pt x="5" y="41"/>
                      <a:pt x="5" y="41"/>
                      <a:pt x="5" y="41"/>
                    </a:cubicBezTo>
                    <a:cubicBezTo>
                      <a:pt x="5" y="41"/>
                      <a:pt x="6" y="40"/>
                      <a:pt x="6" y="40"/>
                    </a:cubicBezTo>
                    <a:cubicBezTo>
                      <a:pt x="6" y="40"/>
                      <a:pt x="7" y="41"/>
                      <a:pt x="7" y="41"/>
                    </a:cubicBezTo>
                    <a:cubicBezTo>
                      <a:pt x="7" y="41"/>
                      <a:pt x="8" y="41"/>
                      <a:pt x="8" y="41"/>
                    </a:cubicBezTo>
                    <a:cubicBezTo>
                      <a:pt x="8" y="41"/>
                      <a:pt x="9" y="41"/>
                      <a:pt x="9" y="41"/>
                    </a:cubicBezTo>
                    <a:cubicBezTo>
                      <a:pt x="9" y="41"/>
                      <a:pt x="10" y="41"/>
                      <a:pt x="10" y="41"/>
                    </a:cubicBezTo>
                    <a:cubicBezTo>
                      <a:pt x="10" y="42"/>
                      <a:pt x="11" y="42"/>
                      <a:pt x="11" y="42"/>
                    </a:cubicBezTo>
                    <a:cubicBezTo>
                      <a:pt x="11" y="42"/>
                      <a:pt x="11" y="43"/>
                      <a:pt x="11" y="43"/>
                    </a:cubicBezTo>
                    <a:cubicBezTo>
                      <a:pt x="11" y="43"/>
                      <a:pt x="11" y="44"/>
                      <a:pt x="11" y="44"/>
                    </a:cubicBezTo>
                    <a:cubicBezTo>
                      <a:pt x="11" y="44"/>
                      <a:pt x="12" y="45"/>
                      <a:pt x="12" y="45"/>
                    </a:cubicBezTo>
                    <a:cubicBezTo>
                      <a:pt x="12" y="45"/>
                      <a:pt x="13" y="45"/>
                      <a:pt x="13" y="45"/>
                    </a:cubicBezTo>
                    <a:cubicBezTo>
                      <a:pt x="13" y="45"/>
                      <a:pt x="14" y="45"/>
                      <a:pt x="14" y="45"/>
                    </a:cubicBezTo>
                    <a:cubicBezTo>
                      <a:pt x="14" y="45"/>
                      <a:pt x="14" y="45"/>
                      <a:pt x="14" y="45"/>
                    </a:cubicBezTo>
                    <a:cubicBezTo>
                      <a:pt x="14" y="45"/>
                      <a:pt x="14" y="45"/>
                      <a:pt x="14" y="45"/>
                    </a:cubicBezTo>
                    <a:cubicBezTo>
                      <a:pt x="14" y="45"/>
                      <a:pt x="15" y="44"/>
                      <a:pt x="15" y="44"/>
                    </a:cubicBezTo>
                    <a:cubicBezTo>
                      <a:pt x="15" y="44"/>
                      <a:pt x="15" y="43"/>
                      <a:pt x="15" y="43"/>
                    </a:cubicBezTo>
                    <a:cubicBezTo>
                      <a:pt x="15" y="43"/>
                      <a:pt x="16" y="43"/>
                      <a:pt x="16" y="43"/>
                    </a:cubicBezTo>
                    <a:cubicBezTo>
                      <a:pt x="16" y="43"/>
                      <a:pt x="17" y="42"/>
                      <a:pt x="17" y="42"/>
                    </a:cubicBezTo>
                    <a:cubicBezTo>
                      <a:pt x="17" y="42"/>
                      <a:pt x="17" y="41"/>
                      <a:pt x="17" y="41"/>
                    </a:cubicBezTo>
                    <a:cubicBezTo>
                      <a:pt x="17" y="41"/>
                      <a:pt x="17" y="41"/>
                      <a:pt x="17" y="40"/>
                    </a:cubicBezTo>
                    <a:cubicBezTo>
                      <a:pt x="17" y="40"/>
                      <a:pt x="16" y="40"/>
                      <a:pt x="17" y="40"/>
                    </a:cubicBezTo>
                    <a:cubicBezTo>
                      <a:pt x="17" y="40"/>
                      <a:pt x="17" y="39"/>
                      <a:pt x="17" y="39"/>
                    </a:cubicBezTo>
                    <a:cubicBezTo>
                      <a:pt x="17" y="39"/>
                      <a:pt x="17" y="38"/>
                      <a:pt x="17" y="38"/>
                    </a:cubicBezTo>
                    <a:cubicBezTo>
                      <a:pt x="17" y="38"/>
                      <a:pt x="18" y="37"/>
                      <a:pt x="18" y="37"/>
                    </a:cubicBezTo>
                    <a:cubicBezTo>
                      <a:pt x="18" y="37"/>
                      <a:pt x="18" y="37"/>
                      <a:pt x="18" y="36"/>
                    </a:cubicBezTo>
                    <a:cubicBezTo>
                      <a:pt x="18" y="36"/>
                      <a:pt x="18" y="35"/>
                      <a:pt x="18" y="35"/>
                    </a:cubicBezTo>
                    <a:cubicBezTo>
                      <a:pt x="18" y="35"/>
                      <a:pt x="19" y="34"/>
                      <a:pt x="19" y="34"/>
                    </a:cubicBezTo>
                    <a:cubicBezTo>
                      <a:pt x="19" y="34"/>
                      <a:pt x="19" y="34"/>
                      <a:pt x="19" y="34"/>
                    </a:cubicBezTo>
                    <a:cubicBezTo>
                      <a:pt x="19" y="34"/>
                      <a:pt x="20" y="34"/>
                      <a:pt x="20" y="34"/>
                    </a:cubicBezTo>
                    <a:cubicBezTo>
                      <a:pt x="20" y="35"/>
                      <a:pt x="20" y="35"/>
                      <a:pt x="20" y="35"/>
                    </a:cubicBezTo>
                    <a:cubicBezTo>
                      <a:pt x="20" y="34"/>
                      <a:pt x="20" y="34"/>
                      <a:pt x="20" y="34"/>
                    </a:cubicBezTo>
                    <a:cubicBezTo>
                      <a:pt x="20" y="33"/>
                      <a:pt x="20" y="33"/>
                      <a:pt x="20" y="33"/>
                    </a:cubicBezTo>
                    <a:cubicBezTo>
                      <a:pt x="22" y="31"/>
                      <a:pt x="22" y="31"/>
                      <a:pt x="22" y="31"/>
                    </a:cubicBezTo>
                    <a:cubicBezTo>
                      <a:pt x="27" y="30"/>
                      <a:pt x="27" y="30"/>
                      <a:pt x="27" y="30"/>
                    </a:cubicBezTo>
                    <a:cubicBezTo>
                      <a:pt x="31" y="28"/>
                      <a:pt x="31" y="28"/>
                      <a:pt x="31" y="28"/>
                    </a:cubicBezTo>
                    <a:cubicBezTo>
                      <a:pt x="35" y="25"/>
                      <a:pt x="35" y="25"/>
                      <a:pt x="35" y="25"/>
                    </a:cubicBezTo>
                    <a:cubicBezTo>
                      <a:pt x="38" y="21"/>
                      <a:pt x="38" y="21"/>
                      <a:pt x="38" y="21"/>
                    </a:cubicBezTo>
                    <a:cubicBezTo>
                      <a:pt x="40" y="16"/>
                      <a:pt x="40" y="16"/>
                      <a:pt x="40" y="16"/>
                    </a:cubicBezTo>
                    <a:cubicBezTo>
                      <a:pt x="40" y="16"/>
                      <a:pt x="40" y="17"/>
                      <a:pt x="40" y="17"/>
                    </a:cubicBezTo>
                    <a:cubicBezTo>
                      <a:pt x="40" y="17"/>
                      <a:pt x="41" y="17"/>
                      <a:pt x="41" y="17"/>
                    </a:cubicBezTo>
                    <a:cubicBezTo>
                      <a:pt x="41" y="16"/>
                      <a:pt x="41" y="16"/>
                      <a:pt x="41" y="16"/>
                    </a:cubicBezTo>
                    <a:cubicBezTo>
                      <a:pt x="40" y="15"/>
                      <a:pt x="40" y="15"/>
                      <a:pt x="40" y="15"/>
                    </a:cubicBezTo>
                    <a:cubicBezTo>
                      <a:pt x="41" y="14"/>
                      <a:pt x="41" y="14"/>
                      <a:pt x="41" y="14"/>
                    </a:cubicBezTo>
                    <a:cubicBezTo>
                      <a:pt x="41" y="14"/>
                      <a:pt x="40" y="13"/>
                      <a:pt x="40" y="13"/>
                    </a:cubicBezTo>
                    <a:cubicBezTo>
                      <a:pt x="39" y="13"/>
                      <a:pt x="39" y="12"/>
                      <a:pt x="39" y="12"/>
                    </a:cubicBezTo>
                    <a:cubicBezTo>
                      <a:pt x="39" y="12"/>
                      <a:pt x="38" y="11"/>
                      <a:pt x="38" y="11"/>
                    </a:cubicBezTo>
                    <a:cubicBezTo>
                      <a:pt x="38" y="11"/>
                      <a:pt x="38" y="11"/>
                      <a:pt x="38" y="11"/>
                    </a:cubicBezTo>
                    <a:cubicBezTo>
                      <a:pt x="39" y="11"/>
                      <a:pt x="39" y="11"/>
                      <a:pt x="39" y="11"/>
                    </a:cubicBezTo>
                    <a:cubicBezTo>
                      <a:pt x="39" y="11"/>
                      <a:pt x="39" y="11"/>
                      <a:pt x="39" y="11"/>
                    </a:cubicBezTo>
                    <a:cubicBezTo>
                      <a:pt x="40" y="11"/>
                      <a:pt x="40" y="11"/>
                      <a:pt x="40" y="11"/>
                    </a:cubicBezTo>
                    <a:cubicBezTo>
                      <a:pt x="40" y="11"/>
                      <a:pt x="38" y="10"/>
                      <a:pt x="38" y="10"/>
                    </a:cubicBezTo>
                    <a:cubicBezTo>
                      <a:pt x="38" y="10"/>
                      <a:pt x="37" y="10"/>
                      <a:pt x="37" y="10"/>
                    </a:cubicBezTo>
                    <a:cubicBezTo>
                      <a:pt x="37" y="10"/>
                      <a:pt x="36" y="9"/>
                      <a:pt x="36" y="9"/>
                    </a:cubicBezTo>
                    <a:cubicBezTo>
                      <a:pt x="36" y="8"/>
                      <a:pt x="34" y="7"/>
                      <a:pt x="34" y="7"/>
                    </a:cubicBezTo>
                    <a:cubicBezTo>
                      <a:pt x="34" y="7"/>
                      <a:pt x="33" y="7"/>
                      <a:pt x="33" y="7"/>
                    </a:cubicBezTo>
                    <a:cubicBezTo>
                      <a:pt x="33" y="7"/>
                      <a:pt x="32" y="7"/>
                      <a:pt x="32" y="7"/>
                    </a:cubicBezTo>
                    <a:cubicBezTo>
                      <a:pt x="32" y="7"/>
                      <a:pt x="32" y="8"/>
                      <a:pt x="32" y="8"/>
                    </a:cubicBezTo>
                    <a:cubicBezTo>
                      <a:pt x="32" y="8"/>
                      <a:pt x="31" y="8"/>
                      <a:pt x="31" y="8"/>
                    </a:cubicBezTo>
                    <a:cubicBezTo>
                      <a:pt x="31" y="8"/>
                      <a:pt x="30" y="8"/>
                      <a:pt x="30" y="8"/>
                    </a:cubicBezTo>
                    <a:cubicBezTo>
                      <a:pt x="28" y="8"/>
                      <a:pt x="28" y="8"/>
                      <a:pt x="28" y="8"/>
                    </a:cubicBezTo>
                    <a:cubicBezTo>
                      <a:pt x="27" y="7"/>
                      <a:pt x="27" y="7"/>
                      <a:pt x="27" y="7"/>
                    </a:cubicBezTo>
                    <a:cubicBezTo>
                      <a:pt x="27" y="7"/>
                      <a:pt x="25" y="7"/>
                      <a:pt x="25" y="7"/>
                    </a:cubicBezTo>
                    <a:cubicBezTo>
                      <a:pt x="25" y="7"/>
                      <a:pt x="25" y="7"/>
                      <a:pt x="25" y="7"/>
                    </a:cubicBezTo>
                    <a:cubicBezTo>
                      <a:pt x="25" y="6"/>
                      <a:pt x="25" y="6"/>
                      <a:pt x="25" y="5"/>
                    </a:cubicBezTo>
                    <a:cubicBezTo>
                      <a:pt x="25" y="5"/>
                      <a:pt x="24" y="5"/>
                      <a:pt x="24" y="5"/>
                    </a:cubicBezTo>
                    <a:cubicBezTo>
                      <a:pt x="24" y="5"/>
                      <a:pt x="23" y="5"/>
                      <a:pt x="23" y="4"/>
                    </a:cubicBezTo>
                    <a:cubicBezTo>
                      <a:pt x="23" y="4"/>
                      <a:pt x="24" y="4"/>
                      <a:pt x="24" y="4"/>
                    </a:cubicBezTo>
                    <a:cubicBezTo>
                      <a:pt x="23" y="4"/>
                      <a:pt x="21" y="4"/>
                      <a:pt x="21" y="4"/>
                    </a:cubicBezTo>
                    <a:cubicBezTo>
                      <a:pt x="21" y="4"/>
                      <a:pt x="20" y="4"/>
                      <a:pt x="20" y="3"/>
                    </a:cubicBezTo>
                    <a:cubicBezTo>
                      <a:pt x="20" y="3"/>
                      <a:pt x="19" y="2"/>
                      <a:pt x="19" y="2"/>
                    </a:cubicBezTo>
                    <a:cubicBezTo>
                      <a:pt x="19" y="2"/>
                      <a:pt x="19" y="2"/>
                      <a:pt x="19" y="2"/>
                    </a:cubicBezTo>
                    <a:cubicBezTo>
                      <a:pt x="18" y="2"/>
                      <a:pt x="18" y="2"/>
                      <a:pt x="18" y="2"/>
                    </a:cubicBezTo>
                    <a:cubicBezTo>
                      <a:pt x="18" y="2"/>
                      <a:pt x="17" y="2"/>
                      <a:pt x="17" y="1"/>
                    </a:cubicBezTo>
                    <a:cubicBezTo>
                      <a:pt x="17" y="1"/>
                      <a:pt x="16" y="0"/>
                      <a:pt x="16" y="0"/>
                    </a:cubicBezTo>
                    <a:cubicBezTo>
                      <a:pt x="16" y="0"/>
                      <a:pt x="16" y="0"/>
                      <a:pt x="15" y="0"/>
                    </a:cubicBezTo>
                    <a:cubicBezTo>
                      <a:pt x="15" y="0"/>
                      <a:pt x="15" y="1"/>
                      <a:pt x="15" y="1"/>
                    </a:cubicBezTo>
                    <a:cubicBezTo>
                      <a:pt x="15" y="1"/>
                      <a:pt x="14" y="2"/>
                      <a:pt x="14" y="2"/>
                    </a:cubicBezTo>
                    <a:cubicBezTo>
                      <a:pt x="14" y="2"/>
                      <a:pt x="14" y="2"/>
                      <a:pt x="13" y="2"/>
                    </a:cubicBezTo>
                    <a:cubicBezTo>
                      <a:pt x="13" y="2"/>
                      <a:pt x="13" y="2"/>
                      <a:pt x="13" y="2"/>
                    </a:cubicBezTo>
                    <a:cubicBezTo>
                      <a:pt x="12" y="2"/>
                      <a:pt x="12" y="2"/>
                      <a:pt x="11" y="2"/>
                    </a:cubicBezTo>
                    <a:cubicBezTo>
                      <a:pt x="11" y="2"/>
                      <a:pt x="10" y="3"/>
                      <a:pt x="10" y="3"/>
                    </a:cubicBezTo>
                    <a:cubicBezTo>
                      <a:pt x="10" y="3"/>
                      <a:pt x="9" y="3"/>
                      <a:pt x="9" y="3"/>
                    </a:cubicBezTo>
                    <a:cubicBezTo>
                      <a:pt x="9" y="3"/>
                      <a:pt x="8" y="4"/>
                      <a:pt x="8" y="4"/>
                    </a:cubicBezTo>
                    <a:cubicBezTo>
                      <a:pt x="8" y="4"/>
                      <a:pt x="8" y="4"/>
                      <a:pt x="8" y="4"/>
                    </a:cubicBezTo>
                    <a:cubicBezTo>
                      <a:pt x="8" y="4"/>
                      <a:pt x="7" y="4"/>
                      <a:pt x="7" y="4"/>
                    </a:cubicBezTo>
                    <a:cubicBezTo>
                      <a:pt x="7" y="4"/>
                      <a:pt x="6" y="5"/>
                      <a:pt x="7" y="5"/>
                    </a:cubicBezTo>
                    <a:cubicBezTo>
                      <a:pt x="7" y="5"/>
                      <a:pt x="7" y="6"/>
                      <a:pt x="7" y="6"/>
                    </a:cubicBezTo>
                    <a:cubicBezTo>
                      <a:pt x="7" y="6"/>
                      <a:pt x="7" y="6"/>
                      <a:pt x="7" y="6"/>
                    </a:cubicBezTo>
                    <a:cubicBezTo>
                      <a:pt x="7" y="6"/>
                      <a:pt x="7" y="6"/>
                      <a:pt x="7" y="7"/>
                    </a:cubicBezTo>
                    <a:cubicBezTo>
                      <a:pt x="7" y="7"/>
                      <a:pt x="7" y="7"/>
                      <a:pt x="7" y="7"/>
                    </a:cubicBezTo>
                    <a:cubicBezTo>
                      <a:pt x="7" y="7"/>
                      <a:pt x="7" y="8"/>
                      <a:pt x="7" y="8"/>
                    </a:cubicBezTo>
                    <a:cubicBezTo>
                      <a:pt x="7" y="8"/>
                      <a:pt x="7" y="8"/>
                      <a:pt x="7" y="8"/>
                    </a:cubicBezTo>
                    <a:cubicBezTo>
                      <a:pt x="7" y="9"/>
                      <a:pt x="7" y="10"/>
                      <a:pt x="7" y="10"/>
                    </a:cubicBezTo>
                    <a:cubicBezTo>
                      <a:pt x="7" y="10"/>
                      <a:pt x="5" y="11"/>
                      <a:pt x="5" y="11"/>
                    </a:cubicBezTo>
                    <a:cubicBezTo>
                      <a:pt x="5" y="11"/>
                      <a:pt x="4" y="12"/>
                      <a:pt x="4" y="12"/>
                    </a:cubicBezTo>
                    <a:cubicBezTo>
                      <a:pt x="4" y="12"/>
                      <a:pt x="3" y="13"/>
                      <a:pt x="4" y="13"/>
                    </a:cubicBezTo>
                    <a:cubicBezTo>
                      <a:pt x="4" y="13"/>
                      <a:pt x="4" y="14"/>
                      <a:pt x="4" y="14"/>
                    </a:cubicBezTo>
                    <a:cubicBezTo>
                      <a:pt x="4" y="14"/>
                      <a:pt x="4" y="15"/>
                      <a:pt x="4" y="15"/>
                    </a:cubicBezTo>
                    <a:cubicBezTo>
                      <a:pt x="4" y="15"/>
                      <a:pt x="3" y="15"/>
                      <a:pt x="3" y="16"/>
                    </a:cubicBezTo>
                    <a:cubicBezTo>
                      <a:pt x="3" y="16"/>
                      <a:pt x="3" y="16"/>
                      <a:pt x="3" y="17"/>
                    </a:cubicBezTo>
                    <a:cubicBezTo>
                      <a:pt x="3" y="17"/>
                      <a:pt x="3" y="17"/>
                      <a:pt x="3" y="17"/>
                    </a:cubicBezTo>
                    <a:cubicBezTo>
                      <a:pt x="3" y="17"/>
                      <a:pt x="2" y="17"/>
                      <a:pt x="2" y="17"/>
                    </a:cubicBezTo>
                    <a:cubicBezTo>
                      <a:pt x="2" y="17"/>
                      <a:pt x="1" y="16"/>
                      <a:pt x="1" y="17"/>
                    </a:cubicBezTo>
                    <a:cubicBezTo>
                      <a:pt x="1" y="17"/>
                      <a:pt x="1" y="17"/>
                      <a:pt x="1" y="17"/>
                    </a:cubicBezTo>
                    <a:cubicBezTo>
                      <a:pt x="1" y="17"/>
                      <a:pt x="1" y="17"/>
                      <a:pt x="1" y="18"/>
                    </a:cubicBezTo>
                    <a:cubicBezTo>
                      <a:pt x="1" y="18"/>
                      <a:pt x="1" y="18"/>
                      <a:pt x="1" y="18"/>
                    </a:cubicBezTo>
                    <a:cubicBezTo>
                      <a:pt x="1" y="19"/>
                      <a:pt x="2" y="19"/>
                      <a:pt x="2" y="19"/>
                    </a:cubicBezTo>
                    <a:cubicBezTo>
                      <a:pt x="2" y="19"/>
                      <a:pt x="2" y="20"/>
                      <a:pt x="1" y="20"/>
                    </a:cubicBezTo>
                    <a:cubicBezTo>
                      <a:pt x="1" y="21"/>
                      <a:pt x="1" y="21"/>
                      <a:pt x="1" y="21"/>
                    </a:cubicBezTo>
                    <a:cubicBezTo>
                      <a:pt x="1" y="22"/>
                      <a:pt x="1" y="22"/>
                      <a:pt x="2" y="22"/>
                    </a:cubicBezTo>
                    <a:cubicBezTo>
                      <a:pt x="2" y="23"/>
                      <a:pt x="2" y="24"/>
                      <a:pt x="2" y="24"/>
                    </a:cubicBezTo>
                    <a:cubicBezTo>
                      <a:pt x="2" y="25"/>
                      <a:pt x="1" y="25"/>
                      <a:pt x="1" y="25"/>
                    </a:cubicBezTo>
                    <a:cubicBezTo>
                      <a:pt x="1" y="25"/>
                      <a:pt x="1" y="26"/>
                      <a:pt x="1" y="25"/>
                    </a:cubicBezTo>
                    <a:cubicBezTo>
                      <a:pt x="0" y="25"/>
                      <a:pt x="0" y="25"/>
                      <a:pt x="0" y="25"/>
                    </a:cubicBezTo>
                    <a:cubicBezTo>
                      <a:pt x="0" y="25"/>
                      <a:pt x="0" y="26"/>
                      <a:pt x="1" y="26"/>
                    </a:cubicBezTo>
                    <a:cubicBezTo>
                      <a:pt x="1" y="26"/>
                      <a:pt x="1" y="27"/>
                      <a:pt x="1" y="27"/>
                    </a:cubicBezTo>
                    <a:cubicBezTo>
                      <a:pt x="1" y="27"/>
                      <a:pt x="2" y="27"/>
                      <a:pt x="2" y="27"/>
                    </a:cubicBezTo>
                    <a:cubicBezTo>
                      <a:pt x="3" y="27"/>
                      <a:pt x="3" y="28"/>
                      <a:pt x="3" y="28"/>
                    </a:cubicBezTo>
                    <a:cubicBezTo>
                      <a:pt x="4" y="28"/>
                      <a:pt x="4" y="29"/>
                      <a:pt x="4" y="29"/>
                    </a:cubicBezTo>
                    <a:cubicBezTo>
                      <a:pt x="4" y="29"/>
                      <a:pt x="5" y="29"/>
                      <a:pt x="5" y="29"/>
                    </a:cubicBezTo>
                    <a:cubicBezTo>
                      <a:pt x="5" y="29"/>
                      <a:pt x="5" y="29"/>
                      <a:pt x="5" y="29"/>
                    </a:cubicBezTo>
                    <a:cubicBezTo>
                      <a:pt x="5" y="29"/>
                      <a:pt x="6" y="28"/>
                      <a:pt x="6" y="28"/>
                    </a:cubicBezTo>
                    <a:cubicBezTo>
                      <a:pt x="6" y="28"/>
                      <a:pt x="6" y="28"/>
                      <a:pt x="7" y="28"/>
                    </a:cubicBezTo>
                    <a:cubicBezTo>
                      <a:pt x="7" y="27"/>
                      <a:pt x="7" y="27"/>
                      <a:pt x="7" y="27"/>
                    </a:cubicBezTo>
                    <a:cubicBezTo>
                      <a:pt x="7" y="26"/>
                      <a:pt x="8" y="26"/>
                      <a:pt x="8" y="26"/>
                    </a:cubicBezTo>
                    <a:cubicBezTo>
                      <a:pt x="8" y="26"/>
                      <a:pt x="8" y="26"/>
                      <a:pt x="8" y="27"/>
                    </a:cubicBezTo>
                    <a:cubicBezTo>
                      <a:pt x="7" y="27"/>
                      <a:pt x="7" y="27"/>
                      <a:pt x="7" y="27"/>
                    </a:cubicBezTo>
                    <a:cubicBezTo>
                      <a:pt x="7" y="27"/>
                      <a:pt x="7" y="27"/>
                      <a:pt x="7" y="28"/>
                    </a:cubicBezTo>
                    <a:cubicBezTo>
                      <a:pt x="7" y="28"/>
                      <a:pt x="7" y="28"/>
                      <a:pt x="7" y="28"/>
                    </a:cubicBezTo>
                    <a:cubicBezTo>
                      <a:pt x="7" y="28"/>
                      <a:pt x="7" y="28"/>
                      <a:pt x="7" y="28"/>
                    </a:cubicBezTo>
                    <a:cubicBezTo>
                      <a:pt x="7" y="28"/>
                      <a:pt x="7" y="29"/>
                      <a:pt x="7" y="29"/>
                    </a:cubicBezTo>
                    <a:cubicBezTo>
                      <a:pt x="7" y="29"/>
                      <a:pt x="8" y="29"/>
                      <a:pt x="8" y="29"/>
                    </a:cubicBezTo>
                    <a:cubicBezTo>
                      <a:pt x="8" y="28"/>
                      <a:pt x="8" y="28"/>
                      <a:pt x="8" y="28"/>
                    </a:cubicBezTo>
                    <a:cubicBezTo>
                      <a:pt x="8" y="28"/>
                      <a:pt x="8" y="27"/>
                      <a:pt x="8" y="27"/>
                    </a:cubicBezTo>
                    <a:cubicBezTo>
                      <a:pt x="8" y="27"/>
                      <a:pt x="8" y="26"/>
                      <a:pt x="8" y="26"/>
                    </a:cubicBezTo>
                    <a:cubicBezTo>
                      <a:pt x="8" y="26"/>
                      <a:pt x="8" y="25"/>
                      <a:pt x="8" y="25"/>
                    </a:cubicBezTo>
                    <a:cubicBezTo>
                      <a:pt x="8" y="25"/>
                      <a:pt x="8" y="25"/>
                      <a:pt x="9" y="25"/>
                    </a:cubicBezTo>
                    <a:cubicBezTo>
                      <a:pt x="9" y="24"/>
                      <a:pt x="9" y="24"/>
                      <a:pt x="9" y="24"/>
                    </a:cubicBezTo>
                    <a:cubicBezTo>
                      <a:pt x="9" y="24"/>
                      <a:pt x="10" y="23"/>
                      <a:pt x="10" y="23"/>
                    </a:cubicBezTo>
                    <a:cubicBezTo>
                      <a:pt x="10" y="23"/>
                      <a:pt x="10" y="23"/>
                      <a:pt x="10" y="23"/>
                    </a:cubicBezTo>
                    <a:cubicBezTo>
                      <a:pt x="10" y="23"/>
                      <a:pt x="10" y="24"/>
                      <a:pt x="10" y="24"/>
                    </a:cubicBezTo>
                    <a:cubicBezTo>
                      <a:pt x="10" y="24"/>
                      <a:pt x="9" y="25"/>
                      <a:pt x="9" y="25"/>
                    </a:cubicBezTo>
                    <a:cubicBezTo>
                      <a:pt x="9" y="25"/>
                      <a:pt x="9" y="25"/>
                      <a:pt x="9" y="25"/>
                    </a:cubicBezTo>
                    <a:cubicBezTo>
                      <a:pt x="9" y="26"/>
                      <a:pt x="9" y="26"/>
                      <a:pt x="9" y="26"/>
                    </a:cubicBezTo>
                    <a:cubicBezTo>
                      <a:pt x="9" y="27"/>
                      <a:pt x="9" y="27"/>
                      <a:pt x="9" y="27"/>
                    </a:cubicBezTo>
                    <a:cubicBezTo>
                      <a:pt x="9" y="27"/>
                      <a:pt x="9" y="28"/>
                      <a:pt x="9" y="28"/>
                    </a:cubicBezTo>
                    <a:cubicBezTo>
                      <a:pt x="9" y="28"/>
                      <a:pt x="9" y="29"/>
                      <a:pt x="9" y="29"/>
                    </a:cubicBezTo>
                    <a:cubicBezTo>
                      <a:pt x="9" y="30"/>
                      <a:pt x="9" y="30"/>
                      <a:pt x="9" y="30"/>
                    </a:cubicBezTo>
                    <a:cubicBezTo>
                      <a:pt x="9" y="30"/>
                      <a:pt x="8" y="31"/>
                      <a:pt x="8" y="31"/>
                    </a:cubicBezTo>
                    <a:cubicBezTo>
                      <a:pt x="8" y="31"/>
                      <a:pt x="8" y="32"/>
                      <a:pt x="8" y="32"/>
                    </a:cubicBezTo>
                    <a:cubicBezTo>
                      <a:pt x="8" y="32"/>
                      <a:pt x="8" y="33"/>
                      <a:pt x="7" y="33"/>
                    </a:cubicBezTo>
                    <a:cubicBezTo>
                      <a:pt x="7" y="33"/>
                      <a:pt x="7" y="33"/>
                      <a:pt x="7" y="33"/>
                    </a:cubicBezTo>
                    <a:cubicBezTo>
                      <a:pt x="6" y="33"/>
                      <a:pt x="6" y="34"/>
                      <a:pt x="6" y="34"/>
                    </a:cubicBezTo>
                    <a:cubicBezTo>
                      <a:pt x="6" y="34"/>
                      <a:pt x="5" y="34"/>
                      <a:pt x="5" y="34"/>
                    </a:cubicBezTo>
                    <a:cubicBezTo>
                      <a:pt x="6" y="34"/>
                      <a:pt x="6" y="34"/>
                      <a:pt x="6" y="34"/>
                    </a:cubicBezTo>
                    <a:cubicBezTo>
                      <a:pt x="6" y="34"/>
                      <a:pt x="6" y="34"/>
                      <a:pt x="6" y="34"/>
                    </a:cubicBezTo>
                    <a:cubicBezTo>
                      <a:pt x="6" y="34"/>
                      <a:pt x="6" y="34"/>
                      <a:pt x="6" y="34"/>
                    </a:cubicBezTo>
                    <a:cubicBezTo>
                      <a:pt x="6" y="34"/>
                      <a:pt x="6" y="34"/>
                      <a:pt x="5" y="34"/>
                    </a:cubicBezTo>
                    <a:cubicBezTo>
                      <a:pt x="6" y="36"/>
                      <a:pt x="6" y="36"/>
                      <a:pt x="6" y="36"/>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24" name="Freeform 691">
                <a:extLst>
                  <a:ext uri="{FF2B5EF4-FFF2-40B4-BE49-F238E27FC236}">
                    <a16:creationId xmlns:a16="http://schemas.microsoft.com/office/drawing/2014/main" id="{6B579A0C-9DA4-CCB7-9754-86B9CE70D918}"/>
                  </a:ext>
                </a:extLst>
              </p:cNvPr>
              <p:cNvSpPr>
                <a:spLocks noEditPoints="1"/>
              </p:cNvSpPr>
              <p:nvPr/>
            </p:nvSpPr>
            <p:spPr bwMode="auto">
              <a:xfrm>
                <a:off x="3270251" y="4713288"/>
                <a:ext cx="1152525" cy="1208088"/>
              </a:xfrm>
              <a:custGeom>
                <a:avLst/>
                <a:gdLst>
                  <a:gd name="T0" fmla="*/ 266 w 277"/>
                  <a:gd name="T1" fmla="*/ 110 h 290"/>
                  <a:gd name="T2" fmla="*/ 251 w 277"/>
                  <a:gd name="T3" fmla="*/ 129 h 290"/>
                  <a:gd name="T4" fmla="*/ 248 w 277"/>
                  <a:gd name="T5" fmla="*/ 136 h 290"/>
                  <a:gd name="T6" fmla="*/ 246 w 277"/>
                  <a:gd name="T7" fmla="*/ 158 h 290"/>
                  <a:gd name="T8" fmla="*/ 239 w 277"/>
                  <a:gd name="T9" fmla="*/ 180 h 290"/>
                  <a:gd name="T10" fmla="*/ 219 w 277"/>
                  <a:gd name="T11" fmla="*/ 204 h 290"/>
                  <a:gd name="T12" fmla="*/ 202 w 277"/>
                  <a:gd name="T13" fmla="*/ 210 h 290"/>
                  <a:gd name="T14" fmla="*/ 180 w 277"/>
                  <a:gd name="T15" fmla="*/ 223 h 290"/>
                  <a:gd name="T16" fmla="*/ 181 w 277"/>
                  <a:gd name="T17" fmla="*/ 238 h 290"/>
                  <a:gd name="T18" fmla="*/ 172 w 277"/>
                  <a:gd name="T19" fmla="*/ 254 h 290"/>
                  <a:gd name="T20" fmla="*/ 157 w 277"/>
                  <a:gd name="T21" fmla="*/ 274 h 290"/>
                  <a:gd name="T22" fmla="*/ 162 w 277"/>
                  <a:gd name="T23" fmla="*/ 261 h 290"/>
                  <a:gd name="T24" fmla="*/ 154 w 277"/>
                  <a:gd name="T25" fmla="*/ 276 h 290"/>
                  <a:gd name="T26" fmla="*/ 136 w 277"/>
                  <a:gd name="T27" fmla="*/ 271 h 290"/>
                  <a:gd name="T28" fmla="*/ 118 w 277"/>
                  <a:gd name="T29" fmla="*/ 258 h 290"/>
                  <a:gd name="T30" fmla="*/ 134 w 277"/>
                  <a:gd name="T31" fmla="*/ 241 h 290"/>
                  <a:gd name="T32" fmla="*/ 143 w 277"/>
                  <a:gd name="T33" fmla="*/ 231 h 290"/>
                  <a:gd name="T34" fmla="*/ 139 w 277"/>
                  <a:gd name="T35" fmla="*/ 213 h 290"/>
                  <a:gd name="T36" fmla="*/ 123 w 277"/>
                  <a:gd name="T37" fmla="*/ 198 h 290"/>
                  <a:gd name="T38" fmla="*/ 114 w 277"/>
                  <a:gd name="T39" fmla="*/ 187 h 290"/>
                  <a:gd name="T40" fmla="*/ 110 w 277"/>
                  <a:gd name="T41" fmla="*/ 157 h 290"/>
                  <a:gd name="T42" fmla="*/ 89 w 277"/>
                  <a:gd name="T43" fmla="*/ 133 h 290"/>
                  <a:gd name="T44" fmla="*/ 68 w 277"/>
                  <a:gd name="T45" fmla="*/ 125 h 290"/>
                  <a:gd name="T46" fmla="*/ 61 w 277"/>
                  <a:gd name="T47" fmla="*/ 106 h 290"/>
                  <a:gd name="T48" fmla="*/ 37 w 277"/>
                  <a:gd name="T49" fmla="*/ 116 h 290"/>
                  <a:gd name="T50" fmla="*/ 6 w 277"/>
                  <a:gd name="T51" fmla="*/ 104 h 290"/>
                  <a:gd name="T52" fmla="*/ 6 w 277"/>
                  <a:gd name="T53" fmla="*/ 81 h 290"/>
                  <a:gd name="T54" fmla="*/ 26 w 277"/>
                  <a:gd name="T55" fmla="*/ 66 h 290"/>
                  <a:gd name="T56" fmla="*/ 32 w 277"/>
                  <a:gd name="T57" fmla="*/ 32 h 290"/>
                  <a:gd name="T58" fmla="*/ 42 w 277"/>
                  <a:gd name="T59" fmla="*/ 24 h 290"/>
                  <a:gd name="T60" fmla="*/ 60 w 277"/>
                  <a:gd name="T61" fmla="*/ 30 h 290"/>
                  <a:gd name="T62" fmla="*/ 74 w 277"/>
                  <a:gd name="T63" fmla="*/ 22 h 290"/>
                  <a:gd name="T64" fmla="*/ 74 w 277"/>
                  <a:gd name="T65" fmla="*/ 10 h 290"/>
                  <a:gd name="T66" fmla="*/ 89 w 277"/>
                  <a:gd name="T67" fmla="*/ 6 h 290"/>
                  <a:gd name="T68" fmla="*/ 102 w 277"/>
                  <a:gd name="T69" fmla="*/ 8 h 290"/>
                  <a:gd name="T70" fmla="*/ 112 w 277"/>
                  <a:gd name="T71" fmla="*/ 26 h 290"/>
                  <a:gd name="T72" fmla="*/ 134 w 277"/>
                  <a:gd name="T73" fmla="*/ 19 h 290"/>
                  <a:gd name="T74" fmla="*/ 159 w 277"/>
                  <a:gd name="T75" fmla="*/ 7 h 290"/>
                  <a:gd name="T76" fmla="*/ 170 w 277"/>
                  <a:gd name="T77" fmla="*/ 30 h 290"/>
                  <a:gd name="T78" fmla="*/ 159 w 277"/>
                  <a:gd name="T79" fmla="*/ 42 h 290"/>
                  <a:gd name="T80" fmla="*/ 139 w 277"/>
                  <a:gd name="T81" fmla="*/ 53 h 290"/>
                  <a:gd name="T82" fmla="*/ 126 w 277"/>
                  <a:gd name="T83" fmla="*/ 52 h 290"/>
                  <a:gd name="T84" fmla="*/ 122 w 277"/>
                  <a:gd name="T85" fmla="*/ 56 h 290"/>
                  <a:gd name="T86" fmla="*/ 134 w 277"/>
                  <a:gd name="T87" fmla="*/ 54 h 290"/>
                  <a:gd name="T88" fmla="*/ 144 w 277"/>
                  <a:gd name="T89" fmla="*/ 52 h 290"/>
                  <a:gd name="T90" fmla="*/ 156 w 277"/>
                  <a:gd name="T91" fmla="*/ 57 h 290"/>
                  <a:gd name="T92" fmla="*/ 163 w 277"/>
                  <a:gd name="T93" fmla="*/ 43 h 290"/>
                  <a:gd name="T94" fmla="*/ 179 w 277"/>
                  <a:gd name="T95" fmla="*/ 45 h 290"/>
                  <a:gd name="T96" fmla="*/ 173 w 277"/>
                  <a:gd name="T97" fmla="*/ 50 h 290"/>
                  <a:gd name="T98" fmla="*/ 179 w 277"/>
                  <a:gd name="T99" fmla="*/ 47 h 290"/>
                  <a:gd name="T100" fmla="*/ 184 w 277"/>
                  <a:gd name="T101" fmla="*/ 42 h 290"/>
                  <a:gd name="T102" fmla="*/ 191 w 277"/>
                  <a:gd name="T103" fmla="*/ 43 h 290"/>
                  <a:gd name="T104" fmla="*/ 203 w 277"/>
                  <a:gd name="T105" fmla="*/ 47 h 290"/>
                  <a:gd name="T106" fmla="*/ 209 w 277"/>
                  <a:gd name="T107" fmla="*/ 53 h 290"/>
                  <a:gd name="T108" fmla="*/ 211 w 277"/>
                  <a:gd name="T109" fmla="*/ 55 h 290"/>
                  <a:gd name="T110" fmla="*/ 222 w 277"/>
                  <a:gd name="T111" fmla="*/ 56 h 290"/>
                  <a:gd name="T112" fmla="*/ 251 w 277"/>
                  <a:gd name="T113" fmla="*/ 63 h 290"/>
                  <a:gd name="T114" fmla="*/ 276 w 277"/>
                  <a:gd name="T115" fmla="*/ 86 h 290"/>
                  <a:gd name="T116" fmla="*/ 169 w 277"/>
                  <a:gd name="T117" fmla="*/ 35 h 290"/>
                  <a:gd name="T118" fmla="*/ 173 w 277"/>
                  <a:gd name="T119" fmla="*/ 35 h 290"/>
                  <a:gd name="T120" fmla="*/ 163 w 277"/>
                  <a:gd name="T121" fmla="*/ 40 h 290"/>
                  <a:gd name="T122" fmla="*/ 166 w 277"/>
                  <a:gd name="T123" fmla="*/ 35 h 290"/>
                  <a:gd name="T124" fmla="*/ 167 w 277"/>
                  <a:gd name="T125" fmla="*/ 23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7" h="290">
                    <a:moveTo>
                      <a:pt x="277" y="90"/>
                    </a:moveTo>
                    <a:cubicBezTo>
                      <a:pt x="277" y="90"/>
                      <a:pt x="277" y="90"/>
                      <a:pt x="277" y="90"/>
                    </a:cubicBezTo>
                    <a:cubicBezTo>
                      <a:pt x="277" y="90"/>
                      <a:pt x="277" y="90"/>
                      <a:pt x="277" y="91"/>
                    </a:cubicBezTo>
                    <a:cubicBezTo>
                      <a:pt x="277" y="92"/>
                      <a:pt x="277" y="92"/>
                      <a:pt x="277" y="92"/>
                    </a:cubicBezTo>
                    <a:cubicBezTo>
                      <a:pt x="277" y="92"/>
                      <a:pt x="277" y="92"/>
                      <a:pt x="277" y="92"/>
                    </a:cubicBezTo>
                    <a:cubicBezTo>
                      <a:pt x="277" y="92"/>
                      <a:pt x="277" y="93"/>
                      <a:pt x="277" y="93"/>
                    </a:cubicBezTo>
                    <a:cubicBezTo>
                      <a:pt x="277" y="93"/>
                      <a:pt x="277" y="94"/>
                      <a:pt x="277" y="94"/>
                    </a:cubicBezTo>
                    <a:cubicBezTo>
                      <a:pt x="276" y="94"/>
                      <a:pt x="276" y="94"/>
                      <a:pt x="276" y="94"/>
                    </a:cubicBezTo>
                    <a:cubicBezTo>
                      <a:pt x="276" y="95"/>
                      <a:pt x="276" y="95"/>
                      <a:pt x="276" y="95"/>
                    </a:cubicBezTo>
                    <a:cubicBezTo>
                      <a:pt x="276" y="96"/>
                      <a:pt x="276" y="96"/>
                      <a:pt x="276" y="96"/>
                    </a:cubicBezTo>
                    <a:cubicBezTo>
                      <a:pt x="276" y="96"/>
                      <a:pt x="276" y="97"/>
                      <a:pt x="276" y="97"/>
                    </a:cubicBezTo>
                    <a:cubicBezTo>
                      <a:pt x="275" y="97"/>
                      <a:pt x="275" y="98"/>
                      <a:pt x="275" y="98"/>
                    </a:cubicBezTo>
                    <a:cubicBezTo>
                      <a:pt x="275" y="98"/>
                      <a:pt x="275" y="99"/>
                      <a:pt x="275" y="99"/>
                    </a:cubicBezTo>
                    <a:cubicBezTo>
                      <a:pt x="275" y="99"/>
                      <a:pt x="275" y="100"/>
                      <a:pt x="274" y="100"/>
                    </a:cubicBezTo>
                    <a:cubicBezTo>
                      <a:pt x="274" y="100"/>
                      <a:pt x="274" y="101"/>
                      <a:pt x="274" y="101"/>
                    </a:cubicBezTo>
                    <a:cubicBezTo>
                      <a:pt x="274" y="101"/>
                      <a:pt x="274" y="102"/>
                      <a:pt x="273" y="102"/>
                    </a:cubicBezTo>
                    <a:cubicBezTo>
                      <a:pt x="273" y="102"/>
                      <a:pt x="273" y="103"/>
                      <a:pt x="273" y="103"/>
                    </a:cubicBezTo>
                    <a:cubicBezTo>
                      <a:pt x="273" y="103"/>
                      <a:pt x="272" y="103"/>
                      <a:pt x="272" y="103"/>
                    </a:cubicBezTo>
                    <a:cubicBezTo>
                      <a:pt x="272" y="103"/>
                      <a:pt x="272" y="104"/>
                      <a:pt x="272" y="104"/>
                    </a:cubicBezTo>
                    <a:cubicBezTo>
                      <a:pt x="272" y="104"/>
                      <a:pt x="271" y="104"/>
                      <a:pt x="271" y="105"/>
                    </a:cubicBezTo>
                    <a:cubicBezTo>
                      <a:pt x="271" y="105"/>
                      <a:pt x="271" y="106"/>
                      <a:pt x="271" y="106"/>
                    </a:cubicBezTo>
                    <a:cubicBezTo>
                      <a:pt x="271" y="106"/>
                      <a:pt x="270" y="106"/>
                      <a:pt x="270" y="106"/>
                    </a:cubicBezTo>
                    <a:cubicBezTo>
                      <a:pt x="270" y="106"/>
                      <a:pt x="269" y="107"/>
                      <a:pt x="269" y="108"/>
                    </a:cubicBezTo>
                    <a:cubicBezTo>
                      <a:pt x="269" y="108"/>
                      <a:pt x="268" y="109"/>
                      <a:pt x="268" y="109"/>
                    </a:cubicBezTo>
                    <a:cubicBezTo>
                      <a:pt x="268" y="109"/>
                      <a:pt x="267" y="110"/>
                      <a:pt x="266" y="110"/>
                    </a:cubicBezTo>
                    <a:cubicBezTo>
                      <a:pt x="266" y="111"/>
                      <a:pt x="266" y="111"/>
                      <a:pt x="266" y="111"/>
                    </a:cubicBezTo>
                    <a:cubicBezTo>
                      <a:pt x="266" y="111"/>
                      <a:pt x="266" y="111"/>
                      <a:pt x="266" y="112"/>
                    </a:cubicBezTo>
                    <a:cubicBezTo>
                      <a:pt x="265" y="112"/>
                      <a:pt x="265" y="112"/>
                      <a:pt x="265" y="112"/>
                    </a:cubicBezTo>
                    <a:cubicBezTo>
                      <a:pt x="265" y="112"/>
                      <a:pt x="264" y="112"/>
                      <a:pt x="264" y="112"/>
                    </a:cubicBezTo>
                    <a:cubicBezTo>
                      <a:pt x="264" y="112"/>
                      <a:pt x="263" y="113"/>
                      <a:pt x="263" y="113"/>
                    </a:cubicBezTo>
                    <a:cubicBezTo>
                      <a:pt x="263" y="113"/>
                      <a:pt x="262" y="114"/>
                      <a:pt x="262" y="114"/>
                    </a:cubicBezTo>
                    <a:cubicBezTo>
                      <a:pt x="262" y="114"/>
                      <a:pt x="261" y="114"/>
                      <a:pt x="261" y="114"/>
                    </a:cubicBezTo>
                    <a:cubicBezTo>
                      <a:pt x="261" y="114"/>
                      <a:pt x="261" y="114"/>
                      <a:pt x="261" y="114"/>
                    </a:cubicBezTo>
                    <a:cubicBezTo>
                      <a:pt x="261" y="114"/>
                      <a:pt x="261" y="115"/>
                      <a:pt x="261" y="115"/>
                    </a:cubicBezTo>
                    <a:cubicBezTo>
                      <a:pt x="261" y="115"/>
                      <a:pt x="261" y="115"/>
                      <a:pt x="261" y="115"/>
                    </a:cubicBezTo>
                    <a:cubicBezTo>
                      <a:pt x="261" y="116"/>
                      <a:pt x="260" y="116"/>
                      <a:pt x="260" y="116"/>
                    </a:cubicBezTo>
                    <a:cubicBezTo>
                      <a:pt x="260" y="116"/>
                      <a:pt x="260" y="117"/>
                      <a:pt x="260" y="117"/>
                    </a:cubicBezTo>
                    <a:cubicBezTo>
                      <a:pt x="260" y="117"/>
                      <a:pt x="259" y="118"/>
                      <a:pt x="259" y="118"/>
                    </a:cubicBezTo>
                    <a:cubicBezTo>
                      <a:pt x="259" y="118"/>
                      <a:pt x="259" y="118"/>
                      <a:pt x="259" y="118"/>
                    </a:cubicBezTo>
                    <a:cubicBezTo>
                      <a:pt x="259" y="118"/>
                      <a:pt x="259" y="118"/>
                      <a:pt x="259" y="118"/>
                    </a:cubicBezTo>
                    <a:cubicBezTo>
                      <a:pt x="259" y="118"/>
                      <a:pt x="258" y="120"/>
                      <a:pt x="258" y="120"/>
                    </a:cubicBezTo>
                    <a:cubicBezTo>
                      <a:pt x="258" y="120"/>
                      <a:pt x="258" y="121"/>
                      <a:pt x="258" y="121"/>
                    </a:cubicBezTo>
                    <a:cubicBezTo>
                      <a:pt x="257" y="121"/>
                      <a:pt x="256" y="123"/>
                      <a:pt x="256" y="123"/>
                    </a:cubicBezTo>
                    <a:cubicBezTo>
                      <a:pt x="256" y="124"/>
                      <a:pt x="255" y="125"/>
                      <a:pt x="255" y="125"/>
                    </a:cubicBezTo>
                    <a:cubicBezTo>
                      <a:pt x="255" y="126"/>
                      <a:pt x="254" y="127"/>
                      <a:pt x="254" y="127"/>
                    </a:cubicBezTo>
                    <a:cubicBezTo>
                      <a:pt x="254" y="127"/>
                      <a:pt x="253" y="128"/>
                      <a:pt x="253" y="128"/>
                    </a:cubicBezTo>
                    <a:cubicBezTo>
                      <a:pt x="253" y="128"/>
                      <a:pt x="252" y="129"/>
                      <a:pt x="251" y="130"/>
                    </a:cubicBezTo>
                    <a:cubicBezTo>
                      <a:pt x="251" y="130"/>
                      <a:pt x="251" y="130"/>
                      <a:pt x="251" y="130"/>
                    </a:cubicBezTo>
                    <a:cubicBezTo>
                      <a:pt x="251" y="129"/>
                      <a:pt x="251" y="129"/>
                      <a:pt x="251" y="129"/>
                    </a:cubicBezTo>
                    <a:cubicBezTo>
                      <a:pt x="250" y="129"/>
                      <a:pt x="251" y="129"/>
                      <a:pt x="251" y="129"/>
                    </a:cubicBezTo>
                    <a:cubicBezTo>
                      <a:pt x="251" y="129"/>
                      <a:pt x="251" y="128"/>
                      <a:pt x="251" y="128"/>
                    </a:cubicBezTo>
                    <a:cubicBezTo>
                      <a:pt x="251" y="128"/>
                      <a:pt x="251" y="128"/>
                      <a:pt x="251" y="128"/>
                    </a:cubicBezTo>
                    <a:cubicBezTo>
                      <a:pt x="251" y="128"/>
                      <a:pt x="251" y="127"/>
                      <a:pt x="251" y="127"/>
                    </a:cubicBezTo>
                    <a:cubicBezTo>
                      <a:pt x="251" y="127"/>
                      <a:pt x="251" y="128"/>
                      <a:pt x="251" y="128"/>
                    </a:cubicBezTo>
                    <a:cubicBezTo>
                      <a:pt x="250" y="128"/>
                      <a:pt x="250" y="128"/>
                      <a:pt x="250" y="128"/>
                    </a:cubicBezTo>
                    <a:cubicBezTo>
                      <a:pt x="250" y="128"/>
                      <a:pt x="250" y="127"/>
                      <a:pt x="250" y="127"/>
                    </a:cubicBezTo>
                    <a:cubicBezTo>
                      <a:pt x="250" y="127"/>
                      <a:pt x="250" y="127"/>
                      <a:pt x="250" y="127"/>
                    </a:cubicBezTo>
                    <a:cubicBezTo>
                      <a:pt x="249" y="127"/>
                      <a:pt x="249" y="127"/>
                      <a:pt x="249" y="127"/>
                    </a:cubicBezTo>
                    <a:cubicBezTo>
                      <a:pt x="249" y="127"/>
                      <a:pt x="249" y="128"/>
                      <a:pt x="249" y="128"/>
                    </a:cubicBezTo>
                    <a:cubicBezTo>
                      <a:pt x="249" y="128"/>
                      <a:pt x="249" y="128"/>
                      <a:pt x="249" y="128"/>
                    </a:cubicBezTo>
                    <a:cubicBezTo>
                      <a:pt x="249" y="129"/>
                      <a:pt x="249" y="129"/>
                      <a:pt x="249" y="129"/>
                    </a:cubicBezTo>
                    <a:cubicBezTo>
                      <a:pt x="249" y="129"/>
                      <a:pt x="249" y="129"/>
                      <a:pt x="250" y="129"/>
                    </a:cubicBezTo>
                    <a:cubicBezTo>
                      <a:pt x="250" y="129"/>
                      <a:pt x="250" y="129"/>
                      <a:pt x="250" y="129"/>
                    </a:cubicBezTo>
                    <a:cubicBezTo>
                      <a:pt x="250" y="129"/>
                      <a:pt x="250" y="130"/>
                      <a:pt x="250" y="130"/>
                    </a:cubicBezTo>
                    <a:cubicBezTo>
                      <a:pt x="250" y="130"/>
                      <a:pt x="249" y="130"/>
                      <a:pt x="249" y="130"/>
                    </a:cubicBezTo>
                    <a:cubicBezTo>
                      <a:pt x="249" y="131"/>
                      <a:pt x="248" y="131"/>
                      <a:pt x="248" y="131"/>
                    </a:cubicBezTo>
                    <a:cubicBezTo>
                      <a:pt x="248" y="131"/>
                      <a:pt x="248" y="131"/>
                      <a:pt x="248" y="131"/>
                    </a:cubicBezTo>
                    <a:cubicBezTo>
                      <a:pt x="248" y="131"/>
                      <a:pt x="248" y="132"/>
                      <a:pt x="248" y="132"/>
                    </a:cubicBezTo>
                    <a:cubicBezTo>
                      <a:pt x="248" y="132"/>
                      <a:pt x="248" y="132"/>
                      <a:pt x="248" y="133"/>
                    </a:cubicBezTo>
                    <a:cubicBezTo>
                      <a:pt x="248" y="133"/>
                      <a:pt x="248" y="133"/>
                      <a:pt x="248" y="134"/>
                    </a:cubicBezTo>
                    <a:cubicBezTo>
                      <a:pt x="248" y="134"/>
                      <a:pt x="248" y="134"/>
                      <a:pt x="247" y="134"/>
                    </a:cubicBezTo>
                    <a:cubicBezTo>
                      <a:pt x="247" y="135"/>
                      <a:pt x="247" y="135"/>
                      <a:pt x="247" y="136"/>
                    </a:cubicBezTo>
                    <a:cubicBezTo>
                      <a:pt x="247" y="136"/>
                      <a:pt x="247" y="136"/>
                      <a:pt x="247" y="136"/>
                    </a:cubicBezTo>
                    <a:cubicBezTo>
                      <a:pt x="247" y="137"/>
                      <a:pt x="247" y="136"/>
                      <a:pt x="247" y="136"/>
                    </a:cubicBezTo>
                    <a:cubicBezTo>
                      <a:pt x="247" y="136"/>
                      <a:pt x="248" y="136"/>
                      <a:pt x="248" y="136"/>
                    </a:cubicBezTo>
                    <a:cubicBezTo>
                      <a:pt x="248" y="136"/>
                      <a:pt x="248" y="137"/>
                      <a:pt x="248" y="137"/>
                    </a:cubicBezTo>
                    <a:cubicBezTo>
                      <a:pt x="247" y="137"/>
                      <a:pt x="247" y="137"/>
                      <a:pt x="247" y="137"/>
                    </a:cubicBezTo>
                    <a:cubicBezTo>
                      <a:pt x="247" y="138"/>
                      <a:pt x="247" y="138"/>
                      <a:pt x="247" y="138"/>
                    </a:cubicBezTo>
                    <a:cubicBezTo>
                      <a:pt x="247" y="139"/>
                      <a:pt x="247" y="139"/>
                      <a:pt x="247" y="139"/>
                    </a:cubicBezTo>
                    <a:cubicBezTo>
                      <a:pt x="247" y="140"/>
                      <a:pt x="247" y="140"/>
                      <a:pt x="247" y="140"/>
                    </a:cubicBezTo>
                    <a:cubicBezTo>
                      <a:pt x="247" y="140"/>
                      <a:pt x="247" y="141"/>
                      <a:pt x="247" y="141"/>
                    </a:cubicBezTo>
                    <a:cubicBezTo>
                      <a:pt x="247" y="141"/>
                      <a:pt x="247" y="142"/>
                      <a:pt x="247" y="142"/>
                    </a:cubicBezTo>
                    <a:cubicBezTo>
                      <a:pt x="247" y="142"/>
                      <a:pt x="247" y="142"/>
                      <a:pt x="247" y="143"/>
                    </a:cubicBezTo>
                    <a:cubicBezTo>
                      <a:pt x="247" y="143"/>
                      <a:pt x="247" y="143"/>
                      <a:pt x="247" y="144"/>
                    </a:cubicBezTo>
                    <a:cubicBezTo>
                      <a:pt x="247" y="144"/>
                      <a:pt x="247" y="145"/>
                      <a:pt x="247" y="145"/>
                    </a:cubicBezTo>
                    <a:cubicBezTo>
                      <a:pt x="247" y="145"/>
                      <a:pt x="247" y="146"/>
                      <a:pt x="247" y="146"/>
                    </a:cubicBezTo>
                    <a:cubicBezTo>
                      <a:pt x="247" y="146"/>
                      <a:pt x="247" y="147"/>
                      <a:pt x="248" y="147"/>
                    </a:cubicBezTo>
                    <a:cubicBezTo>
                      <a:pt x="248" y="148"/>
                      <a:pt x="248" y="149"/>
                      <a:pt x="248" y="149"/>
                    </a:cubicBezTo>
                    <a:cubicBezTo>
                      <a:pt x="248" y="149"/>
                      <a:pt x="248" y="150"/>
                      <a:pt x="248" y="150"/>
                    </a:cubicBezTo>
                    <a:cubicBezTo>
                      <a:pt x="248" y="150"/>
                      <a:pt x="248" y="150"/>
                      <a:pt x="248" y="150"/>
                    </a:cubicBezTo>
                    <a:cubicBezTo>
                      <a:pt x="248" y="151"/>
                      <a:pt x="248" y="151"/>
                      <a:pt x="248" y="151"/>
                    </a:cubicBezTo>
                    <a:cubicBezTo>
                      <a:pt x="248" y="151"/>
                      <a:pt x="248" y="151"/>
                      <a:pt x="248" y="152"/>
                    </a:cubicBezTo>
                    <a:cubicBezTo>
                      <a:pt x="248" y="152"/>
                      <a:pt x="248" y="152"/>
                      <a:pt x="248" y="152"/>
                    </a:cubicBezTo>
                    <a:cubicBezTo>
                      <a:pt x="248" y="153"/>
                      <a:pt x="247" y="153"/>
                      <a:pt x="247" y="153"/>
                    </a:cubicBezTo>
                    <a:cubicBezTo>
                      <a:pt x="247" y="153"/>
                      <a:pt x="247" y="153"/>
                      <a:pt x="247" y="153"/>
                    </a:cubicBezTo>
                    <a:cubicBezTo>
                      <a:pt x="247" y="154"/>
                      <a:pt x="247" y="154"/>
                      <a:pt x="247" y="154"/>
                    </a:cubicBezTo>
                    <a:cubicBezTo>
                      <a:pt x="247" y="154"/>
                      <a:pt x="247" y="155"/>
                      <a:pt x="247" y="155"/>
                    </a:cubicBezTo>
                    <a:cubicBezTo>
                      <a:pt x="247" y="155"/>
                      <a:pt x="247" y="156"/>
                      <a:pt x="247" y="157"/>
                    </a:cubicBezTo>
                    <a:cubicBezTo>
                      <a:pt x="247" y="157"/>
                      <a:pt x="246" y="157"/>
                      <a:pt x="246" y="157"/>
                    </a:cubicBezTo>
                    <a:cubicBezTo>
                      <a:pt x="246" y="157"/>
                      <a:pt x="246" y="158"/>
                      <a:pt x="246" y="158"/>
                    </a:cubicBezTo>
                    <a:cubicBezTo>
                      <a:pt x="246" y="159"/>
                      <a:pt x="246" y="159"/>
                      <a:pt x="246" y="159"/>
                    </a:cubicBezTo>
                    <a:cubicBezTo>
                      <a:pt x="246" y="159"/>
                      <a:pt x="246" y="160"/>
                      <a:pt x="246" y="160"/>
                    </a:cubicBezTo>
                    <a:cubicBezTo>
                      <a:pt x="246" y="160"/>
                      <a:pt x="246" y="162"/>
                      <a:pt x="246" y="162"/>
                    </a:cubicBezTo>
                    <a:cubicBezTo>
                      <a:pt x="246" y="162"/>
                      <a:pt x="246" y="163"/>
                      <a:pt x="246" y="163"/>
                    </a:cubicBezTo>
                    <a:cubicBezTo>
                      <a:pt x="246" y="163"/>
                      <a:pt x="246" y="164"/>
                      <a:pt x="246" y="164"/>
                    </a:cubicBezTo>
                    <a:cubicBezTo>
                      <a:pt x="246" y="164"/>
                      <a:pt x="246" y="164"/>
                      <a:pt x="245" y="164"/>
                    </a:cubicBezTo>
                    <a:cubicBezTo>
                      <a:pt x="245" y="164"/>
                      <a:pt x="245" y="164"/>
                      <a:pt x="245" y="164"/>
                    </a:cubicBezTo>
                    <a:cubicBezTo>
                      <a:pt x="245" y="164"/>
                      <a:pt x="246" y="165"/>
                      <a:pt x="246" y="165"/>
                    </a:cubicBezTo>
                    <a:cubicBezTo>
                      <a:pt x="246" y="165"/>
                      <a:pt x="245" y="165"/>
                      <a:pt x="245" y="165"/>
                    </a:cubicBezTo>
                    <a:cubicBezTo>
                      <a:pt x="245" y="165"/>
                      <a:pt x="245" y="165"/>
                      <a:pt x="245" y="166"/>
                    </a:cubicBezTo>
                    <a:cubicBezTo>
                      <a:pt x="244" y="166"/>
                      <a:pt x="244" y="166"/>
                      <a:pt x="244" y="166"/>
                    </a:cubicBezTo>
                    <a:cubicBezTo>
                      <a:pt x="244" y="166"/>
                      <a:pt x="243" y="167"/>
                      <a:pt x="243" y="167"/>
                    </a:cubicBezTo>
                    <a:cubicBezTo>
                      <a:pt x="243" y="167"/>
                      <a:pt x="243" y="168"/>
                      <a:pt x="243" y="168"/>
                    </a:cubicBezTo>
                    <a:cubicBezTo>
                      <a:pt x="243" y="168"/>
                      <a:pt x="243" y="168"/>
                      <a:pt x="243" y="169"/>
                    </a:cubicBezTo>
                    <a:cubicBezTo>
                      <a:pt x="243" y="169"/>
                      <a:pt x="242" y="169"/>
                      <a:pt x="242" y="169"/>
                    </a:cubicBezTo>
                    <a:cubicBezTo>
                      <a:pt x="242" y="169"/>
                      <a:pt x="242" y="170"/>
                      <a:pt x="242" y="170"/>
                    </a:cubicBezTo>
                    <a:cubicBezTo>
                      <a:pt x="242" y="170"/>
                      <a:pt x="242" y="171"/>
                      <a:pt x="242" y="171"/>
                    </a:cubicBezTo>
                    <a:cubicBezTo>
                      <a:pt x="242" y="172"/>
                      <a:pt x="242" y="173"/>
                      <a:pt x="242" y="173"/>
                    </a:cubicBezTo>
                    <a:cubicBezTo>
                      <a:pt x="242" y="174"/>
                      <a:pt x="242" y="174"/>
                      <a:pt x="242" y="174"/>
                    </a:cubicBezTo>
                    <a:cubicBezTo>
                      <a:pt x="242" y="174"/>
                      <a:pt x="242" y="176"/>
                      <a:pt x="242" y="176"/>
                    </a:cubicBezTo>
                    <a:cubicBezTo>
                      <a:pt x="242" y="176"/>
                      <a:pt x="242" y="177"/>
                      <a:pt x="242" y="177"/>
                    </a:cubicBezTo>
                    <a:cubicBezTo>
                      <a:pt x="242" y="177"/>
                      <a:pt x="242" y="178"/>
                      <a:pt x="242" y="178"/>
                    </a:cubicBezTo>
                    <a:cubicBezTo>
                      <a:pt x="242" y="178"/>
                      <a:pt x="241" y="179"/>
                      <a:pt x="241" y="179"/>
                    </a:cubicBezTo>
                    <a:cubicBezTo>
                      <a:pt x="241" y="179"/>
                      <a:pt x="241" y="179"/>
                      <a:pt x="240" y="179"/>
                    </a:cubicBezTo>
                    <a:cubicBezTo>
                      <a:pt x="240" y="180"/>
                      <a:pt x="240" y="180"/>
                      <a:pt x="239" y="180"/>
                    </a:cubicBezTo>
                    <a:cubicBezTo>
                      <a:pt x="239" y="180"/>
                      <a:pt x="239" y="181"/>
                      <a:pt x="239" y="181"/>
                    </a:cubicBezTo>
                    <a:cubicBezTo>
                      <a:pt x="239" y="181"/>
                      <a:pt x="239" y="182"/>
                      <a:pt x="239" y="183"/>
                    </a:cubicBezTo>
                    <a:cubicBezTo>
                      <a:pt x="239" y="184"/>
                      <a:pt x="238" y="184"/>
                      <a:pt x="238" y="184"/>
                    </a:cubicBezTo>
                    <a:cubicBezTo>
                      <a:pt x="238" y="185"/>
                      <a:pt x="237" y="187"/>
                      <a:pt x="236" y="187"/>
                    </a:cubicBezTo>
                    <a:cubicBezTo>
                      <a:pt x="236" y="187"/>
                      <a:pt x="236" y="187"/>
                      <a:pt x="235" y="188"/>
                    </a:cubicBezTo>
                    <a:cubicBezTo>
                      <a:pt x="235" y="188"/>
                      <a:pt x="234" y="189"/>
                      <a:pt x="234" y="189"/>
                    </a:cubicBezTo>
                    <a:cubicBezTo>
                      <a:pt x="234" y="189"/>
                      <a:pt x="234" y="190"/>
                      <a:pt x="234" y="190"/>
                    </a:cubicBezTo>
                    <a:cubicBezTo>
                      <a:pt x="233" y="191"/>
                      <a:pt x="233" y="191"/>
                      <a:pt x="233" y="191"/>
                    </a:cubicBezTo>
                    <a:cubicBezTo>
                      <a:pt x="233" y="191"/>
                      <a:pt x="233" y="192"/>
                      <a:pt x="233" y="192"/>
                    </a:cubicBezTo>
                    <a:cubicBezTo>
                      <a:pt x="233" y="193"/>
                      <a:pt x="233" y="193"/>
                      <a:pt x="233" y="193"/>
                    </a:cubicBezTo>
                    <a:cubicBezTo>
                      <a:pt x="233" y="194"/>
                      <a:pt x="233" y="195"/>
                      <a:pt x="233" y="195"/>
                    </a:cubicBezTo>
                    <a:cubicBezTo>
                      <a:pt x="234" y="196"/>
                      <a:pt x="233" y="196"/>
                      <a:pt x="233" y="197"/>
                    </a:cubicBezTo>
                    <a:cubicBezTo>
                      <a:pt x="233" y="197"/>
                      <a:pt x="231" y="197"/>
                      <a:pt x="231" y="198"/>
                    </a:cubicBezTo>
                    <a:cubicBezTo>
                      <a:pt x="230" y="198"/>
                      <a:pt x="229" y="198"/>
                      <a:pt x="228" y="199"/>
                    </a:cubicBezTo>
                    <a:cubicBezTo>
                      <a:pt x="227" y="199"/>
                      <a:pt x="227" y="200"/>
                      <a:pt x="227" y="200"/>
                    </a:cubicBezTo>
                    <a:cubicBezTo>
                      <a:pt x="227" y="200"/>
                      <a:pt x="226" y="201"/>
                      <a:pt x="226" y="201"/>
                    </a:cubicBezTo>
                    <a:cubicBezTo>
                      <a:pt x="226" y="201"/>
                      <a:pt x="226" y="202"/>
                      <a:pt x="226" y="202"/>
                    </a:cubicBezTo>
                    <a:cubicBezTo>
                      <a:pt x="226" y="203"/>
                      <a:pt x="226" y="203"/>
                      <a:pt x="226" y="204"/>
                    </a:cubicBezTo>
                    <a:cubicBezTo>
                      <a:pt x="226" y="204"/>
                      <a:pt x="226" y="203"/>
                      <a:pt x="226" y="203"/>
                    </a:cubicBezTo>
                    <a:cubicBezTo>
                      <a:pt x="226" y="202"/>
                      <a:pt x="225" y="203"/>
                      <a:pt x="225" y="203"/>
                    </a:cubicBezTo>
                    <a:cubicBezTo>
                      <a:pt x="224" y="203"/>
                      <a:pt x="224" y="203"/>
                      <a:pt x="224" y="203"/>
                    </a:cubicBezTo>
                    <a:cubicBezTo>
                      <a:pt x="224" y="204"/>
                      <a:pt x="223" y="203"/>
                      <a:pt x="223" y="204"/>
                    </a:cubicBezTo>
                    <a:cubicBezTo>
                      <a:pt x="222" y="204"/>
                      <a:pt x="222" y="203"/>
                      <a:pt x="222" y="203"/>
                    </a:cubicBezTo>
                    <a:cubicBezTo>
                      <a:pt x="222" y="203"/>
                      <a:pt x="221" y="203"/>
                      <a:pt x="220" y="204"/>
                    </a:cubicBezTo>
                    <a:cubicBezTo>
                      <a:pt x="220" y="204"/>
                      <a:pt x="219" y="204"/>
                      <a:pt x="219" y="204"/>
                    </a:cubicBezTo>
                    <a:cubicBezTo>
                      <a:pt x="218" y="204"/>
                      <a:pt x="218" y="203"/>
                      <a:pt x="218" y="203"/>
                    </a:cubicBezTo>
                    <a:cubicBezTo>
                      <a:pt x="218" y="203"/>
                      <a:pt x="219" y="202"/>
                      <a:pt x="219" y="202"/>
                    </a:cubicBezTo>
                    <a:cubicBezTo>
                      <a:pt x="219" y="201"/>
                      <a:pt x="218" y="202"/>
                      <a:pt x="218" y="202"/>
                    </a:cubicBezTo>
                    <a:cubicBezTo>
                      <a:pt x="217" y="202"/>
                      <a:pt x="217" y="202"/>
                      <a:pt x="217" y="203"/>
                    </a:cubicBezTo>
                    <a:cubicBezTo>
                      <a:pt x="217" y="203"/>
                      <a:pt x="218" y="204"/>
                      <a:pt x="218" y="204"/>
                    </a:cubicBezTo>
                    <a:cubicBezTo>
                      <a:pt x="218" y="204"/>
                      <a:pt x="217" y="204"/>
                      <a:pt x="216" y="204"/>
                    </a:cubicBezTo>
                    <a:cubicBezTo>
                      <a:pt x="216" y="204"/>
                      <a:pt x="216" y="204"/>
                      <a:pt x="215" y="204"/>
                    </a:cubicBezTo>
                    <a:cubicBezTo>
                      <a:pt x="214" y="205"/>
                      <a:pt x="214" y="204"/>
                      <a:pt x="214" y="204"/>
                    </a:cubicBezTo>
                    <a:cubicBezTo>
                      <a:pt x="214" y="203"/>
                      <a:pt x="213" y="203"/>
                      <a:pt x="213" y="203"/>
                    </a:cubicBezTo>
                    <a:cubicBezTo>
                      <a:pt x="212" y="203"/>
                      <a:pt x="212" y="203"/>
                      <a:pt x="211" y="204"/>
                    </a:cubicBezTo>
                    <a:cubicBezTo>
                      <a:pt x="211" y="204"/>
                      <a:pt x="210" y="204"/>
                      <a:pt x="210" y="204"/>
                    </a:cubicBezTo>
                    <a:cubicBezTo>
                      <a:pt x="210" y="204"/>
                      <a:pt x="210" y="204"/>
                      <a:pt x="209" y="204"/>
                    </a:cubicBezTo>
                    <a:cubicBezTo>
                      <a:pt x="209" y="203"/>
                      <a:pt x="209" y="204"/>
                      <a:pt x="209" y="204"/>
                    </a:cubicBezTo>
                    <a:cubicBezTo>
                      <a:pt x="209" y="204"/>
                      <a:pt x="208" y="204"/>
                      <a:pt x="208" y="204"/>
                    </a:cubicBezTo>
                    <a:cubicBezTo>
                      <a:pt x="207" y="204"/>
                      <a:pt x="207" y="205"/>
                      <a:pt x="207" y="205"/>
                    </a:cubicBezTo>
                    <a:cubicBezTo>
                      <a:pt x="207" y="205"/>
                      <a:pt x="207" y="206"/>
                      <a:pt x="208" y="206"/>
                    </a:cubicBezTo>
                    <a:cubicBezTo>
                      <a:pt x="209" y="206"/>
                      <a:pt x="208" y="206"/>
                      <a:pt x="208" y="207"/>
                    </a:cubicBezTo>
                    <a:cubicBezTo>
                      <a:pt x="208" y="207"/>
                      <a:pt x="207" y="207"/>
                      <a:pt x="207" y="207"/>
                    </a:cubicBezTo>
                    <a:cubicBezTo>
                      <a:pt x="207" y="207"/>
                      <a:pt x="206" y="207"/>
                      <a:pt x="206" y="207"/>
                    </a:cubicBezTo>
                    <a:cubicBezTo>
                      <a:pt x="205" y="207"/>
                      <a:pt x="205" y="207"/>
                      <a:pt x="205" y="207"/>
                    </a:cubicBezTo>
                    <a:cubicBezTo>
                      <a:pt x="205" y="207"/>
                      <a:pt x="204" y="208"/>
                      <a:pt x="204" y="208"/>
                    </a:cubicBezTo>
                    <a:cubicBezTo>
                      <a:pt x="204" y="208"/>
                      <a:pt x="203" y="208"/>
                      <a:pt x="203" y="208"/>
                    </a:cubicBezTo>
                    <a:cubicBezTo>
                      <a:pt x="203" y="208"/>
                      <a:pt x="202" y="209"/>
                      <a:pt x="202" y="209"/>
                    </a:cubicBezTo>
                    <a:cubicBezTo>
                      <a:pt x="202" y="209"/>
                      <a:pt x="202" y="210"/>
                      <a:pt x="202" y="210"/>
                    </a:cubicBezTo>
                    <a:cubicBezTo>
                      <a:pt x="202" y="210"/>
                      <a:pt x="202" y="210"/>
                      <a:pt x="202" y="210"/>
                    </a:cubicBezTo>
                    <a:cubicBezTo>
                      <a:pt x="201" y="210"/>
                      <a:pt x="201" y="210"/>
                      <a:pt x="201" y="210"/>
                    </a:cubicBezTo>
                    <a:cubicBezTo>
                      <a:pt x="200" y="210"/>
                      <a:pt x="200" y="210"/>
                      <a:pt x="199" y="210"/>
                    </a:cubicBezTo>
                    <a:cubicBezTo>
                      <a:pt x="199" y="210"/>
                      <a:pt x="199" y="210"/>
                      <a:pt x="198" y="210"/>
                    </a:cubicBezTo>
                    <a:cubicBezTo>
                      <a:pt x="198" y="210"/>
                      <a:pt x="197" y="210"/>
                      <a:pt x="197" y="211"/>
                    </a:cubicBezTo>
                    <a:cubicBezTo>
                      <a:pt x="197" y="211"/>
                      <a:pt x="196" y="211"/>
                      <a:pt x="196" y="211"/>
                    </a:cubicBezTo>
                    <a:cubicBezTo>
                      <a:pt x="196" y="211"/>
                      <a:pt x="196" y="211"/>
                      <a:pt x="195" y="212"/>
                    </a:cubicBezTo>
                    <a:cubicBezTo>
                      <a:pt x="195" y="212"/>
                      <a:pt x="195" y="212"/>
                      <a:pt x="194" y="212"/>
                    </a:cubicBezTo>
                    <a:cubicBezTo>
                      <a:pt x="194" y="212"/>
                      <a:pt x="193" y="212"/>
                      <a:pt x="193" y="213"/>
                    </a:cubicBezTo>
                    <a:cubicBezTo>
                      <a:pt x="192" y="213"/>
                      <a:pt x="191" y="214"/>
                      <a:pt x="191" y="214"/>
                    </a:cubicBezTo>
                    <a:cubicBezTo>
                      <a:pt x="191" y="215"/>
                      <a:pt x="191" y="215"/>
                      <a:pt x="190" y="215"/>
                    </a:cubicBezTo>
                    <a:cubicBezTo>
                      <a:pt x="190" y="215"/>
                      <a:pt x="189" y="216"/>
                      <a:pt x="189" y="216"/>
                    </a:cubicBezTo>
                    <a:cubicBezTo>
                      <a:pt x="188" y="217"/>
                      <a:pt x="187" y="217"/>
                      <a:pt x="187" y="217"/>
                    </a:cubicBezTo>
                    <a:cubicBezTo>
                      <a:pt x="187" y="218"/>
                      <a:pt x="186" y="218"/>
                      <a:pt x="186" y="219"/>
                    </a:cubicBezTo>
                    <a:cubicBezTo>
                      <a:pt x="185" y="219"/>
                      <a:pt x="185" y="219"/>
                      <a:pt x="185" y="219"/>
                    </a:cubicBezTo>
                    <a:cubicBezTo>
                      <a:pt x="185" y="219"/>
                      <a:pt x="185" y="219"/>
                      <a:pt x="185" y="219"/>
                    </a:cubicBezTo>
                    <a:cubicBezTo>
                      <a:pt x="184" y="219"/>
                      <a:pt x="184" y="219"/>
                      <a:pt x="184" y="220"/>
                    </a:cubicBezTo>
                    <a:cubicBezTo>
                      <a:pt x="185" y="220"/>
                      <a:pt x="185" y="220"/>
                      <a:pt x="185" y="220"/>
                    </a:cubicBezTo>
                    <a:cubicBezTo>
                      <a:pt x="185" y="220"/>
                      <a:pt x="184" y="221"/>
                      <a:pt x="184" y="221"/>
                    </a:cubicBezTo>
                    <a:cubicBezTo>
                      <a:pt x="184" y="221"/>
                      <a:pt x="183" y="221"/>
                      <a:pt x="183" y="221"/>
                    </a:cubicBezTo>
                    <a:cubicBezTo>
                      <a:pt x="183" y="221"/>
                      <a:pt x="183" y="222"/>
                      <a:pt x="183" y="222"/>
                    </a:cubicBezTo>
                    <a:cubicBezTo>
                      <a:pt x="183" y="222"/>
                      <a:pt x="182" y="222"/>
                      <a:pt x="182" y="223"/>
                    </a:cubicBezTo>
                    <a:cubicBezTo>
                      <a:pt x="182" y="223"/>
                      <a:pt x="182" y="223"/>
                      <a:pt x="182" y="222"/>
                    </a:cubicBezTo>
                    <a:cubicBezTo>
                      <a:pt x="181" y="222"/>
                      <a:pt x="182" y="222"/>
                      <a:pt x="182" y="222"/>
                    </a:cubicBezTo>
                    <a:cubicBezTo>
                      <a:pt x="181" y="221"/>
                      <a:pt x="181" y="222"/>
                      <a:pt x="181" y="222"/>
                    </a:cubicBezTo>
                    <a:cubicBezTo>
                      <a:pt x="181" y="222"/>
                      <a:pt x="180" y="223"/>
                      <a:pt x="180" y="223"/>
                    </a:cubicBezTo>
                    <a:cubicBezTo>
                      <a:pt x="179" y="223"/>
                      <a:pt x="180" y="223"/>
                      <a:pt x="180" y="223"/>
                    </a:cubicBezTo>
                    <a:cubicBezTo>
                      <a:pt x="180" y="224"/>
                      <a:pt x="181" y="224"/>
                      <a:pt x="181" y="224"/>
                    </a:cubicBezTo>
                    <a:cubicBezTo>
                      <a:pt x="181" y="224"/>
                      <a:pt x="181" y="224"/>
                      <a:pt x="181" y="225"/>
                    </a:cubicBezTo>
                    <a:cubicBezTo>
                      <a:pt x="181" y="225"/>
                      <a:pt x="180" y="226"/>
                      <a:pt x="180" y="226"/>
                    </a:cubicBezTo>
                    <a:cubicBezTo>
                      <a:pt x="180" y="226"/>
                      <a:pt x="180" y="227"/>
                      <a:pt x="180" y="227"/>
                    </a:cubicBezTo>
                    <a:cubicBezTo>
                      <a:pt x="180" y="227"/>
                      <a:pt x="180" y="228"/>
                      <a:pt x="180" y="228"/>
                    </a:cubicBezTo>
                    <a:cubicBezTo>
                      <a:pt x="179" y="228"/>
                      <a:pt x="179" y="229"/>
                      <a:pt x="179" y="229"/>
                    </a:cubicBezTo>
                    <a:cubicBezTo>
                      <a:pt x="178" y="229"/>
                      <a:pt x="178" y="230"/>
                      <a:pt x="179" y="230"/>
                    </a:cubicBezTo>
                    <a:cubicBezTo>
                      <a:pt x="179" y="230"/>
                      <a:pt x="179" y="229"/>
                      <a:pt x="179" y="229"/>
                    </a:cubicBezTo>
                    <a:cubicBezTo>
                      <a:pt x="180" y="229"/>
                      <a:pt x="180" y="229"/>
                      <a:pt x="180" y="229"/>
                    </a:cubicBezTo>
                    <a:cubicBezTo>
                      <a:pt x="180" y="229"/>
                      <a:pt x="180" y="229"/>
                      <a:pt x="180" y="230"/>
                    </a:cubicBezTo>
                    <a:cubicBezTo>
                      <a:pt x="180" y="230"/>
                      <a:pt x="180" y="231"/>
                      <a:pt x="180" y="231"/>
                    </a:cubicBezTo>
                    <a:cubicBezTo>
                      <a:pt x="179" y="232"/>
                      <a:pt x="179" y="232"/>
                      <a:pt x="179" y="232"/>
                    </a:cubicBezTo>
                    <a:cubicBezTo>
                      <a:pt x="179" y="233"/>
                      <a:pt x="179" y="233"/>
                      <a:pt x="179" y="233"/>
                    </a:cubicBezTo>
                    <a:cubicBezTo>
                      <a:pt x="179" y="233"/>
                      <a:pt x="180" y="235"/>
                      <a:pt x="180" y="235"/>
                    </a:cubicBezTo>
                    <a:cubicBezTo>
                      <a:pt x="180" y="235"/>
                      <a:pt x="180" y="236"/>
                      <a:pt x="180" y="236"/>
                    </a:cubicBezTo>
                    <a:cubicBezTo>
                      <a:pt x="180" y="236"/>
                      <a:pt x="180" y="237"/>
                      <a:pt x="180" y="237"/>
                    </a:cubicBezTo>
                    <a:cubicBezTo>
                      <a:pt x="179" y="237"/>
                      <a:pt x="180" y="237"/>
                      <a:pt x="180" y="237"/>
                    </a:cubicBezTo>
                    <a:cubicBezTo>
                      <a:pt x="180" y="237"/>
                      <a:pt x="180" y="237"/>
                      <a:pt x="180" y="238"/>
                    </a:cubicBezTo>
                    <a:cubicBezTo>
                      <a:pt x="180" y="238"/>
                      <a:pt x="180" y="238"/>
                      <a:pt x="180" y="238"/>
                    </a:cubicBezTo>
                    <a:cubicBezTo>
                      <a:pt x="180" y="238"/>
                      <a:pt x="180" y="239"/>
                      <a:pt x="180" y="239"/>
                    </a:cubicBezTo>
                    <a:cubicBezTo>
                      <a:pt x="180" y="239"/>
                      <a:pt x="180" y="239"/>
                      <a:pt x="180" y="239"/>
                    </a:cubicBezTo>
                    <a:cubicBezTo>
                      <a:pt x="180" y="239"/>
                      <a:pt x="180" y="239"/>
                      <a:pt x="180" y="239"/>
                    </a:cubicBezTo>
                    <a:cubicBezTo>
                      <a:pt x="180" y="239"/>
                      <a:pt x="180" y="239"/>
                      <a:pt x="180" y="239"/>
                    </a:cubicBezTo>
                    <a:cubicBezTo>
                      <a:pt x="180" y="239"/>
                      <a:pt x="180" y="238"/>
                      <a:pt x="181" y="238"/>
                    </a:cubicBezTo>
                    <a:cubicBezTo>
                      <a:pt x="181" y="238"/>
                      <a:pt x="181" y="238"/>
                      <a:pt x="181" y="238"/>
                    </a:cubicBezTo>
                    <a:cubicBezTo>
                      <a:pt x="181" y="238"/>
                      <a:pt x="181" y="239"/>
                      <a:pt x="181" y="239"/>
                    </a:cubicBezTo>
                    <a:cubicBezTo>
                      <a:pt x="181" y="239"/>
                      <a:pt x="181" y="239"/>
                      <a:pt x="181" y="240"/>
                    </a:cubicBezTo>
                    <a:cubicBezTo>
                      <a:pt x="181" y="240"/>
                      <a:pt x="181" y="240"/>
                      <a:pt x="181" y="240"/>
                    </a:cubicBezTo>
                    <a:cubicBezTo>
                      <a:pt x="180" y="240"/>
                      <a:pt x="180" y="241"/>
                      <a:pt x="180" y="241"/>
                    </a:cubicBezTo>
                    <a:cubicBezTo>
                      <a:pt x="180" y="241"/>
                      <a:pt x="180" y="241"/>
                      <a:pt x="180" y="241"/>
                    </a:cubicBezTo>
                    <a:cubicBezTo>
                      <a:pt x="180" y="241"/>
                      <a:pt x="180" y="241"/>
                      <a:pt x="180" y="240"/>
                    </a:cubicBezTo>
                    <a:cubicBezTo>
                      <a:pt x="180" y="240"/>
                      <a:pt x="180" y="240"/>
                      <a:pt x="180" y="240"/>
                    </a:cubicBezTo>
                    <a:cubicBezTo>
                      <a:pt x="180" y="240"/>
                      <a:pt x="180" y="239"/>
                      <a:pt x="180" y="239"/>
                    </a:cubicBezTo>
                    <a:cubicBezTo>
                      <a:pt x="180" y="239"/>
                      <a:pt x="180" y="240"/>
                      <a:pt x="180" y="240"/>
                    </a:cubicBezTo>
                    <a:cubicBezTo>
                      <a:pt x="179" y="240"/>
                      <a:pt x="180" y="240"/>
                      <a:pt x="180" y="240"/>
                    </a:cubicBezTo>
                    <a:cubicBezTo>
                      <a:pt x="180" y="240"/>
                      <a:pt x="179" y="241"/>
                      <a:pt x="179" y="241"/>
                    </a:cubicBezTo>
                    <a:cubicBezTo>
                      <a:pt x="179" y="241"/>
                      <a:pt x="179" y="242"/>
                      <a:pt x="180" y="242"/>
                    </a:cubicBezTo>
                    <a:cubicBezTo>
                      <a:pt x="180" y="242"/>
                      <a:pt x="180" y="242"/>
                      <a:pt x="180" y="243"/>
                    </a:cubicBezTo>
                    <a:cubicBezTo>
                      <a:pt x="180" y="243"/>
                      <a:pt x="179" y="243"/>
                      <a:pt x="179" y="244"/>
                    </a:cubicBezTo>
                    <a:cubicBezTo>
                      <a:pt x="179" y="244"/>
                      <a:pt x="179" y="245"/>
                      <a:pt x="179" y="245"/>
                    </a:cubicBezTo>
                    <a:cubicBezTo>
                      <a:pt x="179" y="245"/>
                      <a:pt x="178" y="245"/>
                      <a:pt x="178" y="245"/>
                    </a:cubicBezTo>
                    <a:cubicBezTo>
                      <a:pt x="178" y="246"/>
                      <a:pt x="178" y="246"/>
                      <a:pt x="178" y="246"/>
                    </a:cubicBezTo>
                    <a:cubicBezTo>
                      <a:pt x="178" y="247"/>
                      <a:pt x="178" y="246"/>
                      <a:pt x="178" y="246"/>
                    </a:cubicBezTo>
                    <a:cubicBezTo>
                      <a:pt x="178" y="246"/>
                      <a:pt x="179" y="247"/>
                      <a:pt x="178" y="247"/>
                    </a:cubicBezTo>
                    <a:cubicBezTo>
                      <a:pt x="178" y="247"/>
                      <a:pt x="178" y="247"/>
                      <a:pt x="178" y="248"/>
                    </a:cubicBezTo>
                    <a:cubicBezTo>
                      <a:pt x="177" y="248"/>
                      <a:pt x="176" y="249"/>
                      <a:pt x="176" y="249"/>
                    </a:cubicBezTo>
                    <a:cubicBezTo>
                      <a:pt x="175" y="250"/>
                      <a:pt x="174" y="251"/>
                      <a:pt x="174" y="251"/>
                    </a:cubicBezTo>
                    <a:cubicBezTo>
                      <a:pt x="173" y="251"/>
                      <a:pt x="173" y="252"/>
                      <a:pt x="172" y="253"/>
                    </a:cubicBezTo>
                    <a:cubicBezTo>
                      <a:pt x="172" y="253"/>
                      <a:pt x="172" y="253"/>
                      <a:pt x="172" y="254"/>
                    </a:cubicBezTo>
                    <a:cubicBezTo>
                      <a:pt x="172" y="254"/>
                      <a:pt x="171" y="254"/>
                      <a:pt x="171" y="254"/>
                    </a:cubicBezTo>
                    <a:cubicBezTo>
                      <a:pt x="171" y="255"/>
                      <a:pt x="171" y="255"/>
                      <a:pt x="171" y="255"/>
                    </a:cubicBezTo>
                    <a:cubicBezTo>
                      <a:pt x="170" y="256"/>
                      <a:pt x="170" y="257"/>
                      <a:pt x="170" y="257"/>
                    </a:cubicBezTo>
                    <a:cubicBezTo>
                      <a:pt x="169" y="258"/>
                      <a:pt x="169" y="259"/>
                      <a:pt x="169" y="259"/>
                    </a:cubicBezTo>
                    <a:cubicBezTo>
                      <a:pt x="169" y="259"/>
                      <a:pt x="168" y="261"/>
                      <a:pt x="168" y="261"/>
                    </a:cubicBezTo>
                    <a:cubicBezTo>
                      <a:pt x="168" y="261"/>
                      <a:pt x="168" y="262"/>
                      <a:pt x="167" y="263"/>
                    </a:cubicBezTo>
                    <a:cubicBezTo>
                      <a:pt x="167" y="263"/>
                      <a:pt x="167" y="264"/>
                      <a:pt x="167" y="265"/>
                    </a:cubicBezTo>
                    <a:cubicBezTo>
                      <a:pt x="166" y="265"/>
                      <a:pt x="166" y="266"/>
                      <a:pt x="165" y="266"/>
                    </a:cubicBezTo>
                    <a:cubicBezTo>
                      <a:pt x="165" y="267"/>
                      <a:pt x="165" y="267"/>
                      <a:pt x="165" y="268"/>
                    </a:cubicBezTo>
                    <a:cubicBezTo>
                      <a:pt x="165" y="268"/>
                      <a:pt x="164" y="269"/>
                      <a:pt x="164" y="269"/>
                    </a:cubicBezTo>
                    <a:cubicBezTo>
                      <a:pt x="163" y="269"/>
                      <a:pt x="163" y="269"/>
                      <a:pt x="163" y="270"/>
                    </a:cubicBezTo>
                    <a:cubicBezTo>
                      <a:pt x="162" y="270"/>
                      <a:pt x="162" y="270"/>
                      <a:pt x="162" y="271"/>
                    </a:cubicBezTo>
                    <a:cubicBezTo>
                      <a:pt x="162" y="271"/>
                      <a:pt x="161" y="272"/>
                      <a:pt x="161" y="272"/>
                    </a:cubicBezTo>
                    <a:cubicBezTo>
                      <a:pt x="161" y="272"/>
                      <a:pt x="160" y="273"/>
                      <a:pt x="160" y="273"/>
                    </a:cubicBezTo>
                    <a:cubicBezTo>
                      <a:pt x="159" y="273"/>
                      <a:pt x="159" y="274"/>
                      <a:pt x="158" y="274"/>
                    </a:cubicBezTo>
                    <a:cubicBezTo>
                      <a:pt x="158" y="274"/>
                      <a:pt x="157" y="275"/>
                      <a:pt x="157" y="275"/>
                    </a:cubicBezTo>
                    <a:cubicBezTo>
                      <a:pt x="157" y="275"/>
                      <a:pt x="156" y="276"/>
                      <a:pt x="156" y="276"/>
                    </a:cubicBezTo>
                    <a:cubicBezTo>
                      <a:pt x="156" y="276"/>
                      <a:pt x="155" y="276"/>
                      <a:pt x="155" y="276"/>
                    </a:cubicBezTo>
                    <a:cubicBezTo>
                      <a:pt x="155" y="276"/>
                      <a:pt x="155" y="276"/>
                      <a:pt x="155" y="275"/>
                    </a:cubicBezTo>
                    <a:cubicBezTo>
                      <a:pt x="155" y="275"/>
                      <a:pt x="155" y="275"/>
                      <a:pt x="155" y="275"/>
                    </a:cubicBezTo>
                    <a:cubicBezTo>
                      <a:pt x="156" y="275"/>
                      <a:pt x="155" y="275"/>
                      <a:pt x="155" y="275"/>
                    </a:cubicBezTo>
                    <a:cubicBezTo>
                      <a:pt x="155" y="275"/>
                      <a:pt x="155" y="274"/>
                      <a:pt x="155" y="274"/>
                    </a:cubicBezTo>
                    <a:cubicBezTo>
                      <a:pt x="155" y="274"/>
                      <a:pt x="156" y="274"/>
                      <a:pt x="156" y="274"/>
                    </a:cubicBezTo>
                    <a:cubicBezTo>
                      <a:pt x="156" y="274"/>
                      <a:pt x="156" y="274"/>
                      <a:pt x="156" y="274"/>
                    </a:cubicBezTo>
                    <a:cubicBezTo>
                      <a:pt x="156" y="274"/>
                      <a:pt x="157" y="274"/>
                      <a:pt x="157" y="274"/>
                    </a:cubicBezTo>
                    <a:cubicBezTo>
                      <a:pt x="157" y="274"/>
                      <a:pt x="158" y="273"/>
                      <a:pt x="158" y="273"/>
                    </a:cubicBezTo>
                    <a:cubicBezTo>
                      <a:pt x="158" y="273"/>
                      <a:pt x="159" y="273"/>
                      <a:pt x="159" y="273"/>
                    </a:cubicBezTo>
                    <a:cubicBezTo>
                      <a:pt x="159" y="272"/>
                      <a:pt x="159" y="272"/>
                      <a:pt x="159" y="272"/>
                    </a:cubicBezTo>
                    <a:cubicBezTo>
                      <a:pt x="160" y="272"/>
                      <a:pt x="160" y="272"/>
                      <a:pt x="160" y="272"/>
                    </a:cubicBezTo>
                    <a:cubicBezTo>
                      <a:pt x="160" y="271"/>
                      <a:pt x="161" y="270"/>
                      <a:pt x="161" y="270"/>
                    </a:cubicBezTo>
                    <a:cubicBezTo>
                      <a:pt x="161" y="270"/>
                      <a:pt x="161" y="268"/>
                      <a:pt x="161" y="268"/>
                    </a:cubicBezTo>
                    <a:cubicBezTo>
                      <a:pt x="161" y="268"/>
                      <a:pt x="162" y="268"/>
                      <a:pt x="162" y="268"/>
                    </a:cubicBezTo>
                    <a:cubicBezTo>
                      <a:pt x="162" y="268"/>
                      <a:pt x="162" y="268"/>
                      <a:pt x="162" y="268"/>
                    </a:cubicBezTo>
                    <a:cubicBezTo>
                      <a:pt x="163" y="268"/>
                      <a:pt x="163" y="268"/>
                      <a:pt x="163" y="267"/>
                    </a:cubicBezTo>
                    <a:cubicBezTo>
                      <a:pt x="163" y="267"/>
                      <a:pt x="163" y="267"/>
                      <a:pt x="163" y="267"/>
                    </a:cubicBezTo>
                    <a:cubicBezTo>
                      <a:pt x="163" y="267"/>
                      <a:pt x="163" y="267"/>
                      <a:pt x="163" y="267"/>
                    </a:cubicBezTo>
                    <a:cubicBezTo>
                      <a:pt x="164" y="267"/>
                      <a:pt x="164" y="266"/>
                      <a:pt x="164" y="266"/>
                    </a:cubicBezTo>
                    <a:cubicBezTo>
                      <a:pt x="164" y="266"/>
                      <a:pt x="164" y="266"/>
                      <a:pt x="164" y="266"/>
                    </a:cubicBezTo>
                    <a:cubicBezTo>
                      <a:pt x="165" y="266"/>
                      <a:pt x="165" y="265"/>
                      <a:pt x="165" y="265"/>
                    </a:cubicBezTo>
                    <a:cubicBezTo>
                      <a:pt x="165" y="265"/>
                      <a:pt x="165" y="263"/>
                      <a:pt x="165" y="262"/>
                    </a:cubicBezTo>
                    <a:cubicBezTo>
                      <a:pt x="165" y="262"/>
                      <a:pt x="165" y="263"/>
                      <a:pt x="165" y="263"/>
                    </a:cubicBezTo>
                    <a:cubicBezTo>
                      <a:pt x="165" y="263"/>
                      <a:pt x="166" y="263"/>
                      <a:pt x="166" y="263"/>
                    </a:cubicBezTo>
                    <a:cubicBezTo>
                      <a:pt x="166" y="263"/>
                      <a:pt x="166" y="262"/>
                      <a:pt x="166" y="262"/>
                    </a:cubicBezTo>
                    <a:cubicBezTo>
                      <a:pt x="166" y="262"/>
                      <a:pt x="166" y="261"/>
                      <a:pt x="166" y="261"/>
                    </a:cubicBezTo>
                    <a:cubicBezTo>
                      <a:pt x="166" y="261"/>
                      <a:pt x="165" y="261"/>
                      <a:pt x="165" y="261"/>
                    </a:cubicBezTo>
                    <a:cubicBezTo>
                      <a:pt x="165" y="261"/>
                      <a:pt x="165" y="261"/>
                      <a:pt x="165" y="261"/>
                    </a:cubicBezTo>
                    <a:cubicBezTo>
                      <a:pt x="165" y="262"/>
                      <a:pt x="164" y="262"/>
                      <a:pt x="164" y="262"/>
                    </a:cubicBezTo>
                    <a:cubicBezTo>
                      <a:pt x="164" y="262"/>
                      <a:pt x="163" y="262"/>
                      <a:pt x="163" y="262"/>
                    </a:cubicBezTo>
                    <a:cubicBezTo>
                      <a:pt x="163" y="262"/>
                      <a:pt x="163" y="262"/>
                      <a:pt x="162" y="262"/>
                    </a:cubicBezTo>
                    <a:cubicBezTo>
                      <a:pt x="162" y="262"/>
                      <a:pt x="162" y="261"/>
                      <a:pt x="162" y="261"/>
                    </a:cubicBezTo>
                    <a:cubicBezTo>
                      <a:pt x="162" y="261"/>
                      <a:pt x="162" y="261"/>
                      <a:pt x="161" y="261"/>
                    </a:cubicBezTo>
                    <a:cubicBezTo>
                      <a:pt x="161" y="261"/>
                      <a:pt x="161" y="260"/>
                      <a:pt x="161" y="260"/>
                    </a:cubicBezTo>
                    <a:cubicBezTo>
                      <a:pt x="161" y="260"/>
                      <a:pt x="161" y="259"/>
                      <a:pt x="161" y="259"/>
                    </a:cubicBezTo>
                    <a:cubicBezTo>
                      <a:pt x="161" y="259"/>
                      <a:pt x="161" y="259"/>
                      <a:pt x="161" y="260"/>
                    </a:cubicBezTo>
                    <a:cubicBezTo>
                      <a:pt x="160" y="260"/>
                      <a:pt x="160" y="261"/>
                      <a:pt x="161" y="261"/>
                    </a:cubicBezTo>
                    <a:cubicBezTo>
                      <a:pt x="161" y="261"/>
                      <a:pt x="161" y="262"/>
                      <a:pt x="161" y="262"/>
                    </a:cubicBezTo>
                    <a:cubicBezTo>
                      <a:pt x="161" y="262"/>
                      <a:pt x="161" y="262"/>
                      <a:pt x="161" y="263"/>
                    </a:cubicBezTo>
                    <a:cubicBezTo>
                      <a:pt x="161" y="263"/>
                      <a:pt x="161" y="263"/>
                      <a:pt x="161" y="263"/>
                    </a:cubicBezTo>
                    <a:cubicBezTo>
                      <a:pt x="161" y="263"/>
                      <a:pt x="161" y="264"/>
                      <a:pt x="160" y="264"/>
                    </a:cubicBezTo>
                    <a:cubicBezTo>
                      <a:pt x="160" y="264"/>
                      <a:pt x="160" y="264"/>
                      <a:pt x="160" y="265"/>
                    </a:cubicBezTo>
                    <a:cubicBezTo>
                      <a:pt x="160" y="265"/>
                      <a:pt x="160" y="266"/>
                      <a:pt x="160" y="266"/>
                    </a:cubicBezTo>
                    <a:cubicBezTo>
                      <a:pt x="160" y="266"/>
                      <a:pt x="160" y="266"/>
                      <a:pt x="160" y="266"/>
                    </a:cubicBezTo>
                    <a:cubicBezTo>
                      <a:pt x="159" y="266"/>
                      <a:pt x="159" y="267"/>
                      <a:pt x="159" y="267"/>
                    </a:cubicBezTo>
                    <a:cubicBezTo>
                      <a:pt x="159" y="267"/>
                      <a:pt x="159" y="268"/>
                      <a:pt x="159" y="268"/>
                    </a:cubicBezTo>
                    <a:cubicBezTo>
                      <a:pt x="159" y="268"/>
                      <a:pt x="159" y="268"/>
                      <a:pt x="159" y="268"/>
                    </a:cubicBezTo>
                    <a:cubicBezTo>
                      <a:pt x="158" y="269"/>
                      <a:pt x="158" y="269"/>
                      <a:pt x="158" y="269"/>
                    </a:cubicBezTo>
                    <a:cubicBezTo>
                      <a:pt x="158" y="269"/>
                      <a:pt x="158" y="269"/>
                      <a:pt x="158" y="269"/>
                    </a:cubicBezTo>
                    <a:cubicBezTo>
                      <a:pt x="157" y="270"/>
                      <a:pt x="157" y="270"/>
                      <a:pt x="156" y="270"/>
                    </a:cubicBezTo>
                    <a:cubicBezTo>
                      <a:pt x="156" y="270"/>
                      <a:pt x="156" y="270"/>
                      <a:pt x="156" y="271"/>
                    </a:cubicBezTo>
                    <a:cubicBezTo>
                      <a:pt x="155" y="271"/>
                      <a:pt x="156" y="272"/>
                      <a:pt x="156" y="272"/>
                    </a:cubicBezTo>
                    <a:cubicBezTo>
                      <a:pt x="156" y="273"/>
                      <a:pt x="155" y="273"/>
                      <a:pt x="155" y="273"/>
                    </a:cubicBezTo>
                    <a:cubicBezTo>
                      <a:pt x="155" y="273"/>
                      <a:pt x="155" y="273"/>
                      <a:pt x="154" y="273"/>
                    </a:cubicBezTo>
                    <a:cubicBezTo>
                      <a:pt x="154" y="274"/>
                      <a:pt x="154" y="274"/>
                      <a:pt x="154" y="274"/>
                    </a:cubicBezTo>
                    <a:cubicBezTo>
                      <a:pt x="154" y="274"/>
                      <a:pt x="154" y="275"/>
                      <a:pt x="154" y="275"/>
                    </a:cubicBezTo>
                    <a:cubicBezTo>
                      <a:pt x="154" y="275"/>
                      <a:pt x="154" y="275"/>
                      <a:pt x="154" y="276"/>
                    </a:cubicBezTo>
                    <a:cubicBezTo>
                      <a:pt x="154" y="276"/>
                      <a:pt x="154" y="276"/>
                      <a:pt x="154" y="276"/>
                    </a:cubicBezTo>
                    <a:cubicBezTo>
                      <a:pt x="154" y="276"/>
                      <a:pt x="154" y="276"/>
                      <a:pt x="155" y="276"/>
                    </a:cubicBezTo>
                    <a:cubicBezTo>
                      <a:pt x="155" y="276"/>
                      <a:pt x="155" y="277"/>
                      <a:pt x="155" y="277"/>
                    </a:cubicBezTo>
                    <a:cubicBezTo>
                      <a:pt x="155" y="277"/>
                      <a:pt x="154" y="277"/>
                      <a:pt x="154" y="278"/>
                    </a:cubicBezTo>
                    <a:cubicBezTo>
                      <a:pt x="154" y="278"/>
                      <a:pt x="153" y="279"/>
                      <a:pt x="153" y="279"/>
                    </a:cubicBezTo>
                    <a:cubicBezTo>
                      <a:pt x="153" y="280"/>
                      <a:pt x="153" y="281"/>
                      <a:pt x="152" y="282"/>
                    </a:cubicBezTo>
                    <a:cubicBezTo>
                      <a:pt x="152" y="282"/>
                      <a:pt x="152" y="284"/>
                      <a:pt x="151" y="284"/>
                    </a:cubicBezTo>
                    <a:cubicBezTo>
                      <a:pt x="151" y="285"/>
                      <a:pt x="151" y="286"/>
                      <a:pt x="150" y="286"/>
                    </a:cubicBezTo>
                    <a:cubicBezTo>
                      <a:pt x="150" y="286"/>
                      <a:pt x="149" y="287"/>
                      <a:pt x="149" y="287"/>
                    </a:cubicBezTo>
                    <a:cubicBezTo>
                      <a:pt x="149" y="288"/>
                      <a:pt x="148" y="288"/>
                      <a:pt x="148" y="288"/>
                    </a:cubicBezTo>
                    <a:cubicBezTo>
                      <a:pt x="148" y="288"/>
                      <a:pt x="147" y="289"/>
                      <a:pt x="147" y="289"/>
                    </a:cubicBezTo>
                    <a:cubicBezTo>
                      <a:pt x="147" y="290"/>
                      <a:pt x="146" y="290"/>
                      <a:pt x="146" y="290"/>
                    </a:cubicBezTo>
                    <a:cubicBezTo>
                      <a:pt x="145" y="290"/>
                      <a:pt x="145" y="290"/>
                      <a:pt x="145" y="290"/>
                    </a:cubicBezTo>
                    <a:cubicBezTo>
                      <a:pt x="145" y="285"/>
                      <a:pt x="145" y="285"/>
                      <a:pt x="145" y="285"/>
                    </a:cubicBezTo>
                    <a:cubicBezTo>
                      <a:pt x="148" y="282"/>
                      <a:pt x="148" y="282"/>
                      <a:pt x="148" y="282"/>
                    </a:cubicBezTo>
                    <a:cubicBezTo>
                      <a:pt x="147" y="281"/>
                      <a:pt x="147" y="281"/>
                      <a:pt x="147" y="281"/>
                    </a:cubicBezTo>
                    <a:cubicBezTo>
                      <a:pt x="147" y="281"/>
                      <a:pt x="144" y="278"/>
                      <a:pt x="144" y="278"/>
                    </a:cubicBezTo>
                    <a:cubicBezTo>
                      <a:pt x="144" y="278"/>
                      <a:pt x="144" y="276"/>
                      <a:pt x="144" y="276"/>
                    </a:cubicBezTo>
                    <a:cubicBezTo>
                      <a:pt x="144" y="276"/>
                      <a:pt x="143" y="276"/>
                      <a:pt x="143" y="276"/>
                    </a:cubicBezTo>
                    <a:cubicBezTo>
                      <a:pt x="143" y="276"/>
                      <a:pt x="142" y="275"/>
                      <a:pt x="142" y="275"/>
                    </a:cubicBezTo>
                    <a:cubicBezTo>
                      <a:pt x="142" y="275"/>
                      <a:pt x="141" y="275"/>
                      <a:pt x="141" y="275"/>
                    </a:cubicBezTo>
                    <a:cubicBezTo>
                      <a:pt x="141" y="275"/>
                      <a:pt x="141" y="275"/>
                      <a:pt x="141" y="275"/>
                    </a:cubicBezTo>
                    <a:cubicBezTo>
                      <a:pt x="138" y="273"/>
                      <a:pt x="138" y="273"/>
                      <a:pt x="138" y="273"/>
                    </a:cubicBezTo>
                    <a:cubicBezTo>
                      <a:pt x="138" y="272"/>
                      <a:pt x="138" y="272"/>
                      <a:pt x="138" y="272"/>
                    </a:cubicBezTo>
                    <a:cubicBezTo>
                      <a:pt x="138" y="272"/>
                      <a:pt x="137" y="271"/>
                      <a:pt x="136" y="271"/>
                    </a:cubicBezTo>
                    <a:cubicBezTo>
                      <a:pt x="136" y="271"/>
                      <a:pt x="135" y="271"/>
                      <a:pt x="135" y="271"/>
                    </a:cubicBezTo>
                    <a:cubicBezTo>
                      <a:pt x="135" y="271"/>
                      <a:pt x="134" y="269"/>
                      <a:pt x="134" y="269"/>
                    </a:cubicBezTo>
                    <a:cubicBezTo>
                      <a:pt x="134" y="270"/>
                      <a:pt x="134" y="270"/>
                      <a:pt x="134" y="270"/>
                    </a:cubicBezTo>
                    <a:cubicBezTo>
                      <a:pt x="134" y="270"/>
                      <a:pt x="133" y="270"/>
                      <a:pt x="133" y="270"/>
                    </a:cubicBezTo>
                    <a:cubicBezTo>
                      <a:pt x="133" y="270"/>
                      <a:pt x="132" y="269"/>
                      <a:pt x="132" y="269"/>
                    </a:cubicBezTo>
                    <a:cubicBezTo>
                      <a:pt x="132" y="269"/>
                      <a:pt x="132" y="267"/>
                      <a:pt x="132" y="267"/>
                    </a:cubicBezTo>
                    <a:cubicBezTo>
                      <a:pt x="132" y="267"/>
                      <a:pt x="131" y="267"/>
                      <a:pt x="131" y="267"/>
                    </a:cubicBezTo>
                    <a:cubicBezTo>
                      <a:pt x="130" y="266"/>
                      <a:pt x="130" y="266"/>
                      <a:pt x="130" y="266"/>
                    </a:cubicBezTo>
                    <a:cubicBezTo>
                      <a:pt x="130" y="266"/>
                      <a:pt x="130" y="267"/>
                      <a:pt x="130" y="267"/>
                    </a:cubicBezTo>
                    <a:cubicBezTo>
                      <a:pt x="129" y="267"/>
                      <a:pt x="128" y="268"/>
                      <a:pt x="128" y="268"/>
                    </a:cubicBezTo>
                    <a:cubicBezTo>
                      <a:pt x="127" y="268"/>
                      <a:pt x="127" y="268"/>
                      <a:pt x="127" y="268"/>
                    </a:cubicBezTo>
                    <a:cubicBezTo>
                      <a:pt x="127" y="266"/>
                      <a:pt x="127" y="266"/>
                      <a:pt x="127" y="266"/>
                    </a:cubicBezTo>
                    <a:cubicBezTo>
                      <a:pt x="127" y="266"/>
                      <a:pt x="126" y="264"/>
                      <a:pt x="125" y="264"/>
                    </a:cubicBezTo>
                    <a:cubicBezTo>
                      <a:pt x="125" y="263"/>
                      <a:pt x="121" y="260"/>
                      <a:pt x="121" y="260"/>
                    </a:cubicBezTo>
                    <a:cubicBezTo>
                      <a:pt x="121" y="260"/>
                      <a:pt x="120" y="260"/>
                      <a:pt x="120" y="260"/>
                    </a:cubicBezTo>
                    <a:cubicBezTo>
                      <a:pt x="120" y="260"/>
                      <a:pt x="120" y="260"/>
                      <a:pt x="119" y="260"/>
                    </a:cubicBezTo>
                    <a:cubicBezTo>
                      <a:pt x="119" y="260"/>
                      <a:pt x="119" y="261"/>
                      <a:pt x="119" y="261"/>
                    </a:cubicBezTo>
                    <a:cubicBezTo>
                      <a:pt x="119" y="261"/>
                      <a:pt x="118" y="261"/>
                      <a:pt x="118" y="261"/>
                    </a:cubicBezTo>
                    <a:cubicBezTo>
                      <a:pt x="118" y="261"/>
                      <a:pt x="117" y="261"/>
                      <a:pt x="117" y="261"/>
                    </a:cubicBezTo>
                    <a:cubicBezTo>
                      <a:pt x="117" y="261"/>
                      <a:pt x="116" y="261"/>
                      <a:pt x="116" y="261"/>
                    </a:cubicBezTo>
                    <a:cubicBezTo>
                      <a:pt x="116" y="261"/>
                      <a:pt x="116" y="261"/>
                      <a:pt x="116" y="261"/>
                    </a:cubicBezTo>
                    <a:cubicBezTo>
                      <a:pt x="116" y="261"/>
                      <a:pt x="117" y="260"/>
                      <a:pt x="117" y="260"/>
                    </a:cubicBezTo>
                    <a:cubicBezTo>
                      <a:pt x="117" y="260"/>
                      <a:pt x="117" y="259"/>
                      <a:pt x="117" y="259"/>
                    </a:cubicBezTo>
                    <a:cubicBezTo>
                      <a:pt x="117" y="259"/>
                      <a:pt x="118" y="259"/>
                      <a:pt x="118" y="259"/>
                    </a:cubicBezTo>
                    <a:cubicBezTo>
                      <a:pt x="118" y="259"/>
                      <a:pt x="118" y="258"/>
                      <a:pt x="118" y="258"/>
                    </a:cubicBezTo>
                    <a:cubicBezTo>
                      <a:pt x="118" y="257"/>
                      <a:pt x="119" y="257"/>
                      <a:pt x="119" y="257"/>
                    </a:cubicBezTo>
                    <a:cubicBezTo>
                      <a:pt x="119" y="257"/>
                      <a:pt x="119" y="257"/>
                      <a:pt x="120" y="257"/>
                    </a:cubicBezTo>
                    <a:cubicBezTo>
                      <a:pt x="120" y="256"/>
                      <a:pt x="120" y="256"/>
                      <a:pt x="121" y="256"/>
                    </a:cubicBezTo>
                    <a:cubicBezTo>
                      <a:pt x="121" y="255"/>
                      <a:pt x="122" y="254"/>
                      <a:pt x="122" y="254"/>
                    </a:cubicBezTo>
                    <a:cubicBezTo>
                      <a:pt x="122" y="254"/>
                      <a:pt x="122" y="253"/>
                      <a:pt x="123" y="253"/>
                    </a:cubicBezTo>
                    <a:cubicBezTo>
                      <a:pt x="123" y="252"/>
                      <a:pt x="123" y="252"/>
                      <a:pt x="124" y="252"/>
                    </a:cubicBezTo>
                    <a:cubicBezTo>
                      <a:pt x="124" y="252"/>
                      <a:pt x="124" y="252"/>
                      <a:pt x="124" y="252"/>
                    </a:cubicBezTo>
                    <a:cubicBezTo>
                      <a:pt x="124" y="252"/>
                      <a:pt x="124" y="251"/>
                      <a:pt x="124" y="251"/>
                    </a:cubicBezTo>
                    <a:cubicBezTo>
                      <a:pt x="124" y="251"/>
                      <a:pt x="125" y="250"/>
                      <a:pt x="125" y="250"/>
                    </a:cubicBezTo>
                    <a:cubicBezTo>
                      <a:pt x="125" y="250"/>
                      <a:pt x="126" y="249"/>
                      <a:pt x="126" y="249"/>
                    </a:cubicBezTo>
                    <a:cubicBezTo>
                      <a:pt x="126" y="249"/>
                      <a:pt x="127" y="248"/>
                      <a:pt x="127" y="248"/>
                    </a:cubicBezTo>
                    <a:cubicBezTo>
                      <a:pt x="127" y="248"/>
                      <a:pt x="127" y="247"/>
                      <a:pt x="128" y="247"/>
                    </a:cubicBezTo>
                    <a:cubicBezTo>
                      <a:pt x="128" y="247"/>
                      <a:pt x="128" y="247"/>
                      <a:pt x="128" y="246"/>
                    </a:cubicBezTo>
                    <a:cubicBezTo>
                      <a:pt x="128" y="246"/>
                      <a:pt x="128" y="246"/>
                      <a:pt x="128" y="246"/>
                    </a:cubicBezTo>
                    <a:cubicBezTo>
                      <a:pt x="128" y="246"/>
                      <a:pt x="129" y="246"/>
                      <a:pt x="129" y="246"/>
                    </a:cubicBezTo>
                    <a:cubicBezTo>
                      <a:pt x="129" y="246"/>
                      <a:pt x="129" y="246"/>
                      <a:pt x="129" y="246"/>
                    </a:cubicBezTo>
                    <a:cubicBezTo>
                      <a:pt x="130" y="246"/>
                      <a:pt x="130" y="245"/>
                      <a:pt x="130" y="245"/>
                    </a:cubicBezTo>
                    <a:cubicBezTo>
                      <a:pt x="129" y="245"/>
                      <a:pt x="129" y="245"/>
                      <a:pt x="129" y="245"/>
                    </a:cubicBezTo>
                    <a:cubicBezTo>
                      <a:pt x="129" y="245"/>
                      <a:pt x="129" y="244"/>
                      <a:pt x="129" y="244"/>
                    </a:cubicBezTo>
                    <a:cubicBezTo>
                      <a:pt x="130" y="244"/>
                      <a:pt x="130" y="244"/>
                      <a:pt x="130" y="244"/>
                    </a:cubicBezTo>
                    <a:cubicBezTo>
                      <a:pt x="130" y="244"/>
                      <a:pt x="131" y="244"/>
                      <a:pt x="131" y="244"/>
                    </a:cubicBezTo>
                    <a:cubicBezTo>
                      <a:pt x="131" y="244"/>
                      <a:pt x="132" y="243"/>
                      <a:pt x="132" y="243"/>
                    </a:cubicBezTo>
                    <a:cubicBezTo>
                      <a:pt x="132" y="242"/>
                      <a:pt x="133" y="242"/>
                      <a:pt x="133" y="242"/>
                    </a:cubicBezTo>
                    <a:cubicBezTo>
                      <a:pt x="133" y="242"/>
                      <a:pt x="134" y="242"/>
                      <a:pt x="134" y="242"/>
                    </a:cubicBezTo>
                    <a:cubicBezTo>
                      <a:pt x="134" y="242"/>
                      <a:pt x="134" y="241"/>
                      <a:pt x="134" y="241"/>
                    </a:cubicBezTo>
                    <a:cubicBezTo>
                      <a:pt x="134" y="241"/>
                      <a:pt x="135" y="241"/>
                      <a:pt x="135" y="241"/>
                    </a:cubicBezTo>
                    <a:cubicBezTo>
                      <a:pt x="135" y="241"/>
                      <a:pt x="135" y="240"/>
                      <a:pt x="135" y="240"/>
                    </a:cubicBezTo>
                    <a:cubicBezTo>
                      <a:pt x="135" y="240"/>
                      <a:pt x="135" y="239"/>
                      <a:pt x="135" y="239"/>
                    </a:cubicBezTo>
                    <a:cubicBezTo>
                      <a:pt x="135" y="239"/>
                      <a:pt x="136" y="239"/>
                      <a:pt x="136" y="239"/>
                    </a:cubicBezTo>
                    <a:cubicBezTo>
                      <a:pt x="136" y="239"/>
                      <a:pt x="136" y="239"/>
                      <a:pt x="136" y="239"/>
                    </a:cubicBezTo>
                    <a:cubicBezTo>
                      <a:pt x="137" y="239"/>
                      <a:pt x="137" y="239"/>
                      <a:pt x="137" y="239"/>
                    </a:cubicBezTo>
                    <a:cubicBezTo>
                      <a:pt x="137" y="239"/>
                      <a:pt x="137" y="238"/>
                      <a:pt x="137" y="238"/>
                    </a:cubicBezTo>
                    <a:cubicBezTo>
                      <a:pt x="137" y="238"/>
                      <a:pt x="138" y="239"/>
                      <a:pt x="138" y="239"/>
                    </a:cubicBezTo>
                    <a:cubicBezTo>
                      <a:pt x="138" y="239"/>
                      <a:pt x="138" y="238"/>
                      <a:pt x="138" y="238"/>
                    </a:cubicBezTo>
                    <a:cubicBezTo>
                      <a:pt x="138" y="238"/>
                      <a:pt x="139" y="238"/>
                      <a:pt x="139" y="238"/>
                    </a:cubicBezTo>
                    <a:cubicBezTo>
                      <a:pt x="139" y="238"/>
                      <a:pt x="139" y="238"/>
                      <a:pt x="139" y="238"/>
                    </a:cubicBezTo>
                    <a:cubicBezTo>
                      <a:pt x="139" y="238"/>
                      <a:pt x="139" y="238"/>
                      <a:pt x="140" y="238"/>
                    </a:cubicBezTo>
                    <a:cubicBezTo>
                      <a:pt x="140" y="238"/>
                      <a:pt x="140" y="237"/>
                      <a:pt x="140" y="237"/>
                    </a:cubicBezTo>
                    <a:cubicBezTo>
                      <a:pt x="140" y="237"/>
                      <a:pt x="141" y="237"/>
                      <a:pt x="141" y="237"/>
                    </a:cubicBezTo>
                    <a:cubicBezTo>
                      <a:pt x="141" y="237"/>
                      <a:pt x="141" y="237"/>
                      <a:pt x="141" y="237"/>
                    </a:cubicBezTo>
                    <a:cubicBezTo>
                      <a:pt x="141" y="237"/>
                      <a:pt x="141" y="236"/>
                      <a:pt x="141" y="236"/>
                    </a:cubicBezTo>
                    <a:cubicBezTo>
                      <a:pt x="141" y="236"/>
                      <a:pt x="142" y="236"/>
                      <a:pt x="143" y="236"/>
                    </a:cubicBezTo>
                    <a:cubicBezTo>
                      <a:pt x="143" y="236"/>
                      <a:pt x="143" y="236"/>
                      <a:pt x="143" y="236"/>
                    </a:cubicBezTo>
                    <a:cubicBezTo>
                      <a:pt x="143" y="236"/>
                      <a:pt x="143" y="235"/>
                      <a:pt x="143" y="235"/>
                    </a:cubicBezTo>
                    <a:cubicBezTo>
                      <a:pt x="143" y="235"/>
                      <a:pt x="144" y="235"/>
                      <a:pt x="144" y="235"/>
                    </a:cubicBezTo>
                    <a:cubicBezTo>
                      <a:pt x="144" y="235"/>
                      <a:pt x="144" y="234"/>
                      <a:pt x="144" y="234"/>
                    </a:cubicBezTo>
                    <a:cubicBezTo>
                      <a:pt x="144" y="234"/>
                      <a:pt x="143" y="233"/>
                      <a:pt x="143" y="233"/>
                    </a:cubicBezTo>
                    <a:cubicBezTo>
                      <a:pt x="143" y="233"/>
                      <a:pt x="143" y="233"/>
                      <a:pt x="143" y="233"/>
                    </a:cubicBezTo>
                    <a:cubicBezTo>
                      <a:pt x="143" y="233"/>
                      <a:pt x="143" y="232"/>
                      <a:pt x="143" y="232"/>
                    </a:cubicBezTo>
                    <a:cubicBezTo>
                      <a:pt x="143" y="232"/>
                      <a:pt x="143" y="231"/>
                      <a:pt x="143" y="231"/>
                    </a:cubicBezTo>
                    <a:cubicBezTo>
                      <a:pt x="143" y="231"/>
                      <a:pt x="144" y="231"/>
                      <a:pt x="144" y="230"/>
                    </a:cubicBezTo>
                    <a:cubicBezTo>
                      <a:pt x="144" y="230"/>
                      <a:pt x="144" y="230"/>
                      <a:pt x="144" y="230"/>
                    </a:cubicBezTo>
                    <a:cubicBezTo>
                      <a:pt x="144" y="230"/>
                      <a:pt x="144" y="229"/>
                      <a:pt x="144" y="229"/>
                    </a:cubicBezTo>
                    <a:cubicBezTo>
                      <a:pt x="144" y="229"/>
                      <a:pt x="143" y="228"/>
                      <a:pt x="143" y="228"/>
                    </a:cubicBezTo>
                    <a:cubicBezTo>
                      <a:pt x="143" y="228"/>
                      <a:pt x="143" y="227"/>
                      <a:pt x="143" y="227"/>
                    </a:cubicBezTo>
                    <a:cubicBezTo>
                      <a:pt x="142" y="227"/>
                      <a:pt x="142" y="226"/>
                      <a:pt x="142" y="226"/>
                    </a:cubicBezTo>
                    <a:cubicBezTo>
                      <a:pt x="142" y="226"/>
                      <a:pt x="142" y="225"/>
                      <a:pt x="142" y="225"/>
                    </a:cubicBezTo>
                    <a:cubicBezTo>
                      <a:pt x="142" y="224"/>
                      <a:pt x="142" y="224"/>
                      <a:pt x="142" y="224"/>
                    </a:cubicBezTo>
                    <a:cubicBezTo>
                      <a:pt x="142" y="224"/>
                      <a:pt x="142" y="224"/>
                      <a:pt x="141" y="224"/>
                    </a:cubicBezTo>
                    <a:cubicBezTo>
                      <a:pt x="141" y="224"/>
                      <a:pt x="141" y="224"/>
                      <a:pt x="141" y="224"/>
                    </a:cubicBezTo>
                    <a:cubicBezTo>
                      <a:pt x="141" y="224"/>
                      <a:pt x="141" y="223"/>
                      <a:pt x="141" y="223"/>
                    </a:cubicBezTo>
                    <a:cubicBezTo>
                      <a:pt x="141" y="223"/>
                      <a:pt x="140" y="223"/>
                      <a:pt x="140" y="223"/>
                    </a:cubicBezTo>
                    <a:cubicBezTo>
                      <a:pt x="140" y="224"/>
                      <a:pt x="140" y="224"/>
                      <a:pt x="140" y="224"/>
                    </a:cubicBezTo>
                    <a:cubicBezTo>
                      <a:pt x="139" y="224"/>
                      <a:pt x="139" y="224"/>
                      <a:pt x="139" y="224"/>
                    </a:cubicBezTo>
                    <a:cubicBezTo>
                      <a:pt x="138" y="225"/>
                      <a:pt x="138" y="225"/>
                      <a:pt x="138" y="225"/>
                    </a:cubicBezTo>
                    <a:cubicBezTo>
                      <a:pt x="138" y="224"/>
                      <a:pt x="138" y="224"/>
                      <a:pt x="138" y="224"/>
                    </a:cubicBezTo>
                    <a:cubicBezTo>
                      <a:pt x="137" y="224"/>
                      <a:pt x="137" y="224"/>
                      <a:pt x="137" y="224"/>
                    </a:cubicBezTo>
                    <a:cubicBezTo>
                      <a:pt x="137" y="222"/>
                      <a:pt x="137" y="222"/>
                      <a:pt x="137" y="222"/>
                    </a:cubicBezTo>
                    <a:cubicBezTo>
                      <a:pt x="137" y="222"/>
                      <a:pt x="138" y="222"/>
                      <a:pt x="138" y="222"/>
                    </a:cubicBezTo>
                    <a:cubicBezTo>
                      <a:pt x="138" y="222"/>
                      <a:pt x="138" y="221"/>
                      <a:pt x="138" y="221"/>
                    </a:cubicBezTo>
                    <a:cubicBezTo>
                      <a:pt x="138" y="221"/>
                      <a:pt x="138" y="220"/>
                      <a:pt x="138" y="220"/>
                    </a:cubicBezTo>
                    <a:cubicBezTo>
                      <a:pt x="138" y="220"/>
                      <a:pt x="138" y="219"/>
                      <a:pt x="138" y="219"/>
                    </a:cubicBezTo>
                    <a:cubicBezTo>
                      <a:pt x="138" y="219"/>
                      <a:pt x="139" y="216"/>
                      <a:pt x="139" y="215"/>
                    </a:cubicBezTo>
                    <a:cubicBezTo>
                      <a:pt x="139" y="215"/>
                      <a:pt x="140" y="214"/>
                      <a:pt x="140" y="214"/>
                    </a:cubicBezTo>
                    <a:cubicBezTo>
                      <a:pt x="140" y="214"/>
                      <a:pt x="139" y="214"/>
                      <a:pt x="139" y="213"/>
                    </a:cubicBezTo>
                    <a:cubicBezTo>
                      <a:pt x="139" y="213"/>
                      <a:pt x="139" y="213"/>
                      <a:pt x="139" y="213"/>
                    </a:cubicBezTo>
                    <a:cubicBezTo>
                      <a:pt x="139" y="213"/>
                      <a:pt x="139" y="212"/>
                      <a:pt x="139" y="212"/>
                    </a:cubicBezTo>
                    <a:cubicBezTo>
                      <a:pt x="139" y="212"/>
                      <a:pt x="139" y="212"/>
                      <a:pt x="139" y="212"/>
                    </a:cubicBezTo>
                    <a:cubicBezTo>
                      <a:pt x="139" y="212"/>
                      <a:pt x="137" y="210"/>
                      <a:pt x="137" y="210"/>
                    </a:cubicBezTo>
                    <a:cubicBezTo>
                      <a:pt x="134" y="211"/>
                      <a:pt x="134" y="211"/>
                      <a:pt x="134" y="211"/>
                    </a:cubicBezTo>
                    <a:cubicBezTo>
                      <a:pt x="131" y="211"/>
                      <a:pt x="131" y="211"/>
                      <a:pt x="131" y="211"/>
                    </a:cubicBezTo>
                    <a:cubicBezTo>
                      <a:pt x="131" y="211"/>
                      <a:pt x="131" y="210"/>
                      <a:pt x="131" y="210"/>
                    </a:cubicBezTo>
                    <a:cubicBezTo>
                      <a:pt x="131" y="210"/>
                      <a:pt x="131" y="209"/>
                      <a:pt x="131" y="209"/>
                    </a:cubicBezTo>
                    <a:cubicBezTo>
                      <a:pt x="131" y="209"/>
                      <a:pt x="131" y="209"/>
                      <a:pt x="131" y="209"/>
                    </a:cubicBezTo>
                    <a:cubicBezTo>
                      <a:pt x="131" y="205"/>
                      <a:pt x="131" y="205"/>
                      <a:pt x="131" y="205"/>
                    </a:cubicBezTo>
                    <a:cubicBezTo>
                      <a:pt x="131" y="205"/>
                      <a:pt x="130" y="205"/>
                      <a:pt x="130" y="205"/>
                    </a:cubicBezTo>
                    <a:cubicBezTo>
                      <a:pt x="130" y="205"/>
                      <a:pt x="130" y="205"/>
                      <a:pt x="130" y="205"/>
                    </a:cubicBezTo>
                    <a:cubicBezTo>
                      <a:pt x="130" y="203"/>
                      <a:pt x="130" y="203"/>
                      <a:pt x="130" y="203"/>
                    </a:cubicBezTo>
                    <a:cubicBezTo>
                      <a:pt x="130" y="203"/>
                      <a:pt x="130" y="203"/>
                      <a:pt x="130" y="203"/>
                    </a:cubicBezTo>
                    <a:cubicBezTo>
                      <a:pt x="130" y="203"/>
                      <a:pt x="130" y="202"/>
                      <a:pt x="130" y="202"/>
                    </a:cubicBezTo>
                    <a:cubicBezTo>
                      <a:pt x="130" y="202"/>
                      <a:pt x="130" y="202"/>
                      <a:pt x="130" y="202"/>
                    </a:cubicBezTo>
                    <a:cubicBezTo>
                      <a:pt x="130" y="202"/>
                      <a:pt x="130" y="201"/>
                      <a:pt x="130" y="201"/>
                    </a:cubicBezTo>
                    <a:cubicBezTo>
                      <a:pt x="129" y="200"/>
                      <a:pt x="129" y="200"/>
                      <a:pt x="129" y="200"/>
                    </a:cubicBezTo>
                    <a:cubicBezTo>
                      <a:pt x="129" y="199"/>
                      <a:pt x="129" y="199"/>
                      <a:pt x="129" y="199"/>
                    </a:cubicBezTo>
                    <a:cubicBezTo>
                      <a:pt x="128" y="198"/>
                      <a:pt x="128" y="198"/>
                      <a:pt x="128" y="198"/>
                    </a:cubicBezTo>
                    <a:cubicBezTo>
                      <a:pt x="126" y="198"/>
                      <a:pt x="126" y="198"/>
                      <a:pt x="126" y="198"/>
                    </a:cubicBezTo>
                    <a:cubicBezTo>
                      <a:pt x="125" y="198"/>
                      <a:pt x="125" y="198"/>
                      <a:pt x="125" y="198"/>
                    </a:cubicBezTo>
                    <a:cubicBezTo>
                      <a:pt x="125" y="197"/>
                      <a:pt x="125" y="197"/>
                      <a:pt x="125" y="197"/>
                    </a:cubicBezTo>
                    <a:cubicBezTo>
                      <a:pt x="124" y="197"/>
                      <a:pt x="124" y="197"/>
                      <a:pt x="124" y="197"/>
                    </a:cubicBezTo>
                    <a:cubicBezTo>
                      <a:pt x="123" y="198"/>
                      <a:pt x="123" y="198"/>
                      <a:pt x="123" y="198"/>
                    </a:cubicBezTo>
                    <a:cubicBezTo>
                      <a:pt x="123" y="198"/>
                      <a:pt x="122" y="198"/>
                      <a:pt x="122" y="198"/>
                    </a:cubicBezTo>
                    <a:cubicBezTo>
                      <a:pt x="122" y="198"/>
                      <a:pt x="122" y="198"/>
                      <a:pt x="122" y="198"/>
                    </a:cubicBezTo>
                    <a:cubicBezTo>
                      <a:pt x="120" y="198"/>
                      <a:pt x="120" y="198"/>
                      <a:pt x="120" y="198"/>
                    </a:cubicBezTo>
                    <a:cubicBezTo>
                      <a:pt x="117" y="198"/>
                      <a:pt x="117" y="198"/>
                      <a:pt x="117" y="198"/>
                    </a:cubicBezTo>
                    <a:cubicBezTo>
                      <a:pt x="116" y="198"/>
                      <a:pt x="116" y="198"/>
                      <a:pt x="116" y="198"/>
                    </a:cubicBezTo>
                    <a:cubicBezTo>
                      <a:pt x="116" y="197"/>
                      <a:pt x="116" y="197"/>
                      <a:pt x="116" y="197"/>
                    </a:cubicBezTo>
                    <a:cubicBezTo>
                      <a:pt x="116" y="197"/>
                      <a:pt x="116" y="197"/>
                      <a:pt x="116" y="197"/>
                    </a:cubicBezTo>
                    <a:cubicBezTo>
                      <a:pt x="115" y="197"/>
                      <a:pt x="115" y="197"/>
                      <a:pt x="115" y="197"/>
                    </a:cubicBezTo>
                    <a:cubicBezTo>
                      <a:pt x="114" y="197"/>
                      <a:pt x="114" y="197"/>
                      <a:pt x="114" y="197"/>
                    </a:cubicBezTo>
                    <a:cubicBezTo>
                      <a:pt x="114" y="197"/>
                      <a:pt x="113" y="196"/>
                      <a:pt x="113" y="196"/>
                    </a:cubicBezTo>
                    <a:cubicBezTo>
                      <a:pt x="113" y="196"/>
                      <a:pt x="114" y="196"/>
                      <a:pt x="114" y="195"/>
                    </a:cubicBezTo>
                    <a:cubicBezTo>
                      <a:pt x="114" y="195"/>
                      <a:pt x="114" y="195"/>
                      <a:pt x="114" y="195"/>
                    </a:cubicBezTo>
                    <a:cubicBezTo>
                      <a:pt x="114" y="195"/>
                      <a:pt x="113" y="195"/>
                      <a:pt x="113" y="195"/>
                    </a:cubicBezTo>
                    <a:cubicBezTo>
                      <a:pt x="113" y="195"/>
                      <a:pt x="114" y="195"/>
                      <a:pt x="114" y="194"/>
                    </a:cubicBezTo>
                    <a:cubicBezTo>
                      <a:pt x="114" y="194"/>
                      <a:pt x="114" y="194"/>
                      <a:pt x="114" y="194"/>
                    </a:cubicBezTo>
                    <a:cubicBezTo>
                      <a:pt x="114" y="193"/>
                      <a:pt x="114" y="193"/>
                      <a:pt x="114" y="193"/>
                    </a:cubicBezTo>
                    <a:cubicBezTo>
                      <a:pt x="114" y="193"/>
                      <a:pt x="114" y="193"/>
                      <a:pt x="113" y="192"/>
                    </a:cubicBezTo>
                    <a:cubicBezTo>
                      <a:pt x="113" y="192"/>
                      <a:pt x="114" y="192"/>
                      <a:pt x="114" y="192"/>
                    </a:cubicBezTo>
                    <a:cubicBezTo>
                      <a:pt x="114" y="192"/>
                      <a:pt x="114" y="191"/>
                      <a:pt x="114" y="191"/>
                    </a:cubicBezTo>
                    <a:cubicBezTo>
                      <a:pt x="114" y="191"/>
                      <a:pt x="114" y="191"/>
                      <a:pt x="114" y="191"/>
                    </a:cubicBezTo>
                    <a:cubicBezTo>
                      <a:pt x="114" y="191"/>
                      <a:pt x="114" y="190"/>
                      <a:pt x="114" y="190"/>
                    </a:cubicBezTo>
                    <a:cubicBezTo>
                      <a:pt x="114" y="190"/>
                      <a:pt x="115" y="188"/>
                      <a:pt x="115" y="188"/>
                    </a:cubicBezTo>
                    <a:cubicBezTo>
                      <a:pt x="115" y="188"/>
                      <a:pt x="114" y="188"/>
                      <a:pt x="114" y="188"/>
                    </a:cubicBezTo>
                    <a:cubicBezTo>
                      <a:pt x="114" y="188"/>
                      <a:pt x="114" y="188"/>
                      <a:pt x="114" y="187"/>
                    </a:cubicBezTo>
                    <a:cubicBezTo>
                      <a:pt x="114" y="187"/>
                      <a:pt x="114" y="187"/>
                      <a:pt x="114" y="187"/>
                    </a:cubicBezTo>
                    <a:cubicBezTo>
                      <a:pt x="114" y="187"/>
                      <a:pt x="114" y="187"/>
                      <a:pt x="114" y="187"/>
                    </a:cubicBezTo>
                    <a:cubicBezTo>
                      <a:pt x="114" y="186"/>
                      <a:pt x="114" y="186"/>
                      <a:pt x="114" y="186"/>
                    </a:cubicBezTo>
                    <a:cubicBezTo>
                      <a:pt x="114" y="186"/>
                      <a:pt x="113" y="186"/>
                      <a:pt x="113" y="186"/>
                    </a:cubicBezTo>
                    <a:cubicBezTo>
                      <a:pt x="113" y="184"/>
                      <a:pt x="113" y="184"/>
                      <a:pt x="113" y="184"/>
                    </a:cubicBezTo>
                    <a:cubicBezTo>
                      <a:pt x="112" y="182"/>
                      <a:pt x="112" y="182"/>
                      <a:pt x="112" y="182"/>
                    </a:cubicBezTo>
                    <a:cubicBezTo>
                      <a:pt x="112" y="182"/>
                      <a:pt x="112" y="182"/>
                      <a:pt x="112" y="182"/>
                    </a:cubicBezTo>
                    <a:cubicBezTo>
                      <a:pt x="114" y="181"/>
                      <a:pt x="114" y="181"/>
                      <a:pt x="114" y="181"/>
                    </a:cubicBezTo>
                    <a:cubicBezTo>
                      <a:pt x="112" y="179"/>
                      <a:pt x="112" y="179"/>
                      <a:pt x="112" y="179"/>
                    </a:cubicBezTo>
                    <a:cubicBezTo>
                      <a:pt x="115" y="174"/>
                      <a:pt x="115" y="174"/>
                      <a:pt x="115" y="174"/>
                    </a:cubicBezTo>
                    <a:cubicBezTo>
                      <a:pt x="115" y="174"/>
                      <a:pt x="115" y="173"/>
                      <a:pt x="115" y="173"/>
                    </a:cubicBezTo>
                    <a:cubicBezTo>
                      <a:pt x="115" y="173"/>
                      <a:pt x="115" y="173"/>
                      <a:pt x="115" y="172"/>
                    </a:cubicBezTo>
                    <a:cubicBezTo>
                      <a:pt x="115" y="172"/>
                      <a:pt x="115" y="172"/>
                      <a:pt x="115" y="172"/>
                    </a:cubicBezTo>
                    <a:cubicBezTo>
                      <a:pt x="115" y="172"/>
                      <a:pt x="115" y="171"/>
                      <a:pt x="115" y="171"/>
                    </a:cubicBezTo>
                    <a:cubicBezTo>
                      <a:pt x="115" y="171"/>
                      <a:pt x="116" y="169"/>
                      <a:pt x="116" y="169"/>
                    </a:cubicBezTo>
                    <a:cubicBezTo>
                      <a:pt x="116" y="169"/>
                      <a:pt x="116" y="168"/>
                      <a:pt x="116" y="168"/>
                    </a:cubicBezTo>
                    <a:cubicBezTo>
                      <a:pt x="117" y="168"/>
                      <a:pt x="117" y="168"/>
                      <a:pt x="117" y="168"/>
                    </a:cubicBezTo>
                    <a:cubicBezTo>
                      <a:pt x="117" y="168"/>
                      <a:pt x="115" y="165"/>
                      <a:pt x="115" y="165"/>
                    </a:cubicBezTo>
                    <a:cubicBezTo>
                      <a:pt x="115" y="165"/>
                      <a:pt x="115" y="163"/>
                      <a:pt x="115" y="163"/>
                    </a:cubicBezTo>
                    <a:cubicBezTo>
                      <a:pt x="114" y="162"/>
                      <a:pt x="114" y="162"/>
                      <a:pt x="114" y="162"/>
                    </a:cubicBezTo>
                    <a:cubicBezTo>
                      <a:pt x="114" y="162"/>
                      <a:pt x="114" y="162"/>
                      <a:pt x="113" y="162"/>
                    </a:cubicBezTo>
                    <a:cubicBezTo>
                      <a:pt x="113" y="162"/>
                      <a:pt x="113" y="162"/>
                      <a:pt x="113" y="162"/>
                    </a:cubicBezTo>
                    <a:cubicBezTo>
                      <a:pt x="113" y="162"/>
                      <a:pt x="110" y="160"/>
                      <a:pt x="110" y="160"/>
                    </a:cubicBezTo>
                    <a:cubicBezTo>
                      <a:pt x="110" y="160"/>
                      <a:pt x="110" y="159"/>
                      <a:pt x="110" y="159"/>
                    </a:cubicBezTo>
                    <a:cubicBezTo>
                      <a:pt x="110" y="159"/>
                      <a:pt x="110" y="158"/>
                      <a:pt x="110" y="158"/>
                    </a:cubicBezTo>
                    <a:cubicBezTo>
                      <a:pt x="110" y="158"/>
                      <a:pt x="110" y="157"/>
                      <a:pt x="110" y="157"/>
                    </a:cubicBezTo>
                    <a:cubicBezTo>
                      <a:pt x="110" y="157"/>
                      <a:pt x="110" y="156"/>
                      <a:pt x="110" y="155"/>
                    </a:cubicBezTo>
                    <a:cubicBezTo>
                      <a:pt x="110" y="155"/>
                      <a:pt x="111" y="153"/>
                      <a:pt x="111" y="153"/>
                    </a:cubicBezTo>
                    <a:cubicBezTo>
                      <a:pt x="111" y="153"/>
                      <a:pt x="111" y="153"/>
                      <a:pt x="111" y="153"/>
                    </a:cubicBezTo>
                    <a:cubicBezTo>
                      <a:pt x="110" y="154"/>
                      <a:pt x="110" y="154"/>
                      <a:pt x="110" y="154"/>
                    </a:cubicBezTo>
                    <a:cubicBezTo>
                      <a:pt x="98" y="153"/>
                      <a:pt x="98" y="153"/>
                      <a:pt x="98" y="153"/>
                    </a:cubicBezTo>
                    <a:cubicBezTo>
                      <a:pt x="97" y="147"/>
                      <a:pt x="97" y="147"/>
                      <a:pt x="97" y="147"/>
                    </a:cubicBezTo>
                    <a:cubicBezTo>
                      <a:pt x="95" y="145"/>
                      <a:pt x="95" y="145"/>
                      <a:pt x="95" y="145"/>
                    </a:cubicBezTo>
                    <a:cubicBezTo>
                      <a:pt x="97" y="145"/>
                      <a:pt x="97" y="145"/>
                      <a:pt x="97" y="145"/>
                    </a:cubicBezTo>
                    <a:cubicBezTo>
                      <a:pt x="97" y="141"/>
                      <a:pt x="97" y="141"/>
                      <a:pt x="97" y="141"/>
                    </a:cubicBezTo>
                    <a:cubicBezTo>
                      <a:pt x="97" y="141"/>
                      <a:pt x="97" y="141"/>
                      <a:pt x="97" y="141"/>
                    </a:cubicBezTo>
                    <a:cubicBezTo>
                      <a:pt x="96" y="138"/>
                      <a:pt x="96" y="138"/>
                      <a:pt x="96" y="138"/>
                    </a:cubicBezTo>
                    <a:cubicBezTo>
                      <a:pt x="96" y="138"/>
                      <a:pt x="96" y="138"/>
                      <a:pt x="96" y="138"/>
                    </a:cubicBezTo>
                    <a:cubicBezTo>
                      <a:pt x="96" y="138"/>
                      <a:pt x="96" y="137"/>
                      <a:pt x="96" y="137"/>
                    </a:cubicBezTo>
                    <a:cubicBezTo>
                      <a:pt x="96" y="137"/>
                      <a:pt x="96" y="137"/>
                      <a:pt x="96" y="137"/>
                    </a:cubicBezTo>
                    <a:cubicBezTo>
                      <a:pt x="96" y="136"/>
                      <a:pt x="96" y="136"/>
                      <a:pt x="96" y="136"/>
                    </a:cubicBezTo>
                    <a:cubicBezTo>
                      <a:pt x="96" y="136"/>
                      <a:pt x="96" y="135"/>
                      <a:pt x="96" y="135"/>
                    </a:cubicBezTo>
                    <a:cubicBezTo>
                      <a:pt x="96" y="135"/>
                      <a:pt x="95" y="135"/>
                      <a:pt x="95" y="135"/>
                    </a:cubicBezTo>
                    <a:cubicBezTo>
                      <a:pt x="95" y="135"/>
                      <a:pt x="94" y="135"/>
                      <a:pt x="94" y="135"/>
                    </a:cubicBezTo>
                    <a:cubicBezTo>
                      <a:pt x="94" y="134"/>
                      <a:pt x="94" y="134"/>
                      <a:pt x="93" y="134"/>
                    </a:cubicBezTo>
                    <a:cubicBezTo>
                      <a:pt x="93" y="134"/>
                      <a:pt x="92" y="133"/>
                      <a:pt x="92" y="133"/>
                    </a:cubicBezTo>
                    <a:cubicBezTo>
                      <a:pt x="91" y="133"/>
                      <a:pt x="91" y="133"/>
                      <a:pt x="91" y="133"/>
                    </a:cubicBezTo>
                    <a:cubicBezTo>
                      <a:pt x="91" y="133"/>
                      <a:pt x="91" y="133"/>
                      <a:pt x="91" y="133"/>
                    </a:cubicBezTo>
                    <a:cubicBezTo>
                      <a:pt x="91" y="133"/>
                      <a:pt x="90" y="133"/>
                      <a:pt x="90" y="133"/>
                    </a:cubicBezTo>
                    <a:cubicBezTo>
                      <a:pt x="90" y="133"/>
                      <a:pt x="90" y="133"/>
                      <a:pt x="90" y="133"/>
                    </a:cubicBezTo>
                    <a:cubicBezTo>
                      <a:pt x="90" y="133"/>
                      <a:pt x="89" y="133"/>
                      <a:pt x="89" y="133"/>
                    </a:cubicBezTo>
                    <a:cubicBezTo>
                      <a:pt x="89" y="133"/>
                      <a:pt x="89" y="134"/>
                      <a:pt x="89" y="134"/>
                    </a:cubicBezTo>
                    <a:cubicBezTo>
                      <a:pt x="89" y="134"/>
                      <a:pt x="88" y="133"/>
                      <a:pt x="88" y="133"/>
                    </a:cubicBezTo>
                    <a:cubicBezTo>
                      <a:pt x="88" y="133"/>
                      <a:pt x="88" y="133"/>
                      <a:pt x="87" y="133"/>
                    </a:cubicBezTo>
                    <a:cubicBezTo>
                      <a:pt x="87" y="133"/>
                      <a:pt x="86" y="133"/>
                      <a:pt x="86" y="133"/>
                    </a:cubicBezTo>
                    <a:cubicBezTo>
                      <a:pt x="86" y="133"/>
                      <a:pt x="86" y="133"/>
                      <a:pt x="86" y="133"/>
                    </a:cubicBezTo>
                    <a:cubicBezTo>
                      <a:pt x="86" y="133"/>
                      <a:pt x="86" y="132"/>
                      <a:pt x="86" y="132"/>
                    </a:cubicBezTo>
                    <a:cubicBezTo>
                      <a:pt x="84" y="131"/>
                      <a:pt x="84" y="131"/>
                      <a:pt x="84" y="131"/>
                    </a:cubicBezTo>
                    <a:cubicBezTo>
                      <a:pt x="84" y="131"/>
                      <a:pt x="84" y="130"/>
                      <a:pt x="84" y="130"/>
                    </a:cubicBezTo>
                    <a:cubicBezTo>
                      <a:pt x="84" y="130"/>
                      <a:pt x="83" y="130"/>
                      <a:pt x="83" y="130"/>
                    </a:cubicBezTo>
                    <a:cubicBezTo>
                      <a:pt x="83" y="130"/>
                      <a:pt x="83" y="131"/>
                      <a:pt x="82" y="131"/>
                    </a:cubicBezTo>
                    <a:cubicBezTo>
                      <a:pt x="82" y="131"/>
                      <a:pt x="82" y="130"/>
                      <a:pt x="82" y="130"/>
                    </a:cubicBezTo>
                    <a:cubicBezTo>
                      <a:pt x="81" y="130"/>
                      <a:pt x="81" y="129"/>
                      <a:pt x="81" y="129"/>
                    </a:cubicBezTo>
                    <a:cubicBezTo>
                      <a:pt x="81" y="129"/>
                      <a:pt x="80" y="129"/>
                      <a:pt x="80" y="129"/>
                    </a:cubicBezTo>
                    <a:cubicBezTo>
                      <a:pt x="80" y="130"/>
                      <a:pt x="79" y="129"/>
                      <a:pt x="79" y="129"/>
                    </a:cubicBezTo>
                    <a:cubicBezTo>
                      <a:pt x="79" y="129"/>
                      <a:pt x="79" y="128"/>
                      <a:pt x="79" y="128"/>
                    </a:cubicBezTo>
                    <a:cubicBezTo>
                      <a:pt x="78" y="128"/>
                      <a:pt x="78" y="128"/>
                      <a:pt x="78" y="128"/>
                    </a:cubicBezTo>
                    <a:cubicBezTo>
                      <a:pt x="78" y="128"/>
                      <a:pt x="78" y="127"/>
                      <a:pt x="77" y="127"/>
                    </a:cubicBezTo>
                    <a:cubicBezTo>
                      <a:pt x="77" y="127"/>
                      <a:pt x="77" y="127"/>
                      <a:pt x="77" y="127"/>
                    </a:cubicBezTo>
                    <a:cubicBezTo>
                      <a:pt x="77" y="127"/>
                      <a:pt x="77" y="127"/>
                      <a:pt x="76" y="127"/>
                    </a:cubicBezTo>
                    <a:cubicBezTo>
                      <a:pt x="76" y="127"/>
                      <a:pt x="76" y="127"/>
                      <a:pt x="76" y="127"/>
                    </a:cubicBezTo>
                    <a:cubicBezTo>
                      <a:pt x="75" y="127"/>
                      <a:pt x="75" y="127"/>
                      <a:pt x="75" y="127"/>
                    </a:cubicBezTo>
                    <a:cubicBezTo>
                      <a:pt x="75" y="126"/>
                      <a:pt x="73" y="125"/>
                      <a:pt x="73" y="125"/>
                    </a:cubicBezTo>
                    <a:cubicBezTo>
                      <a:pt x="71" y="126"/>
                      <a:pt x="71" y="126"/>
                      <a:pt x="71" y="126"/>
                    </a:cubicBezTo>
                    <a:cubicBezTo>
                      <a:pt x="71" y="126"/>
                      <a:pt x="70" y="126"/>
                      <a:pt x="70" y="126"/>
                    </a:cubicBezTo>
                    <a:cubicBezTo>
                      <a:pt x="70" y="126"/>
                      <a:pt x="68" y="125"/>
                      <a:pt x="68" y="125"/>
                    </a:cubicBezTo>
                    <a:cubicBezTo>
                      <a:pt x="68" y="125"/>
                      <a:pt x="67" y="125"/>
                      <a:pt x="67" y="125"/>
                    </a:cubicBezTo>
                    <a:cubicBezTo>
                      <a:pt x="67" y="125"/>
                      <a:pt x="68" y="124"/>
                      <a:pt x="67" y="124"/>
                    </a:cubicBezTo>
                    <a:cubicBezTo>
                      <a:pt x="67" y="124"/>
                      <a:pt x="67" y="124"/>
                      <a:pt x="66" y="123"/>
                    </a:cubicBezTo>
                    <a:cubicBezTo>
                      <a:pt x="66" y="123"/>
                      <a:pt x="66" y="123"/>
                      <a:pt x="66" y="123"/>
                    </a:cubicBezTo>
                    <a:cubicBezTo>
                      <a:pt x="66" y="123"/>
                      <a:pt x="65" y="123"/>
                      <a:pt x="65" y="123"/>
                    </a:cubicBezTo>
                    <a:cubicBezTo>
                      <a:pt x="65" y="123"/>
                      <a:pt x="65" y="122"/>
                      <a:pt x="65" y="122"/>
                    </a:cubicBezTo>
                    <a:cubicBezTo>
                      <a:pt x="65" y="122"/>
                      <a:pt x="64" y="122"/>
                      <a:pt x="64" y="122"/>
                    </a:cubicBezTo>
                    <a:cubicBezTo>
                      <a:pt x="64" y="122"/>
                      <a:pt x="64" y="122"/>
                      <a:pt x="64" y="121"/>
                    </a:cubicBezTo>
                    <a:cubicBezTo>
                      <a:pt x="63" y="121"/>
                      <a:pt x="63" y="121"/>
                      <a:pt x="63" y="120"/>
                    </a:cubicBezTo>
                    <a:cubicBezTo>
                      <a:pt x="63" y="120"/>
                      <a:pt x="62" y="120"/>
                      <a:pt x="62" y="120"/>
                    </a:cubicBezTo>
                    <a:cubicBezTo>
                      <a:pt x="62" y="120"/>
                      <a:pt x="62" y="119"/>
                      <a:pt x="62" y="119"/>
                    </a:cubicBezTo>
                    <a:cubicBezTo>
                      <a:pt x="62" y="119"/>
                      <a:pt x="62" y="119"/>
                      <a:pt x="62" y="119"/>
                    </a:cubicBezTo>
                    <a:cubicBezTo>
                      <a:pt x="62" y="119"/>
                      <a:pt x="62" y="119"/>
                      <a:pt x="62" y="119"/>
                    </a:cubicBezTo>
                    <a:cubicBezTo>
                      <a:pt x="62" y="119"/>
                      <a:pt x="62" y="118"/>
                      <a:pt x="62" y="118"/>
                    </a:cubicBezTo>
                    <a:cubicBezTo>
                      <a:pt x="62" y="117"/>
                      <a:pt x="61" y="116"/>
                      <a:pt x="61" y="116"/>
                    </a:cubicBezTo>
                    <a:cubicBezTo>
                      <a:pt x="61" y="116"/>
                      <a:pt x="62" y="116"/>
                      <a:pt x="62" y="115"/>
                    </a:cubicBezTo>
                    <a:cubicBezTo>
                      <a:pt x="62" y="115"/>
                      <a:pt x="62" y="115"/>
                      <a:pt x="62" y="115"/>
                    </a:cubicBezTo>
                    <a:cubicBezTo>
                      <a:pt x="62" y="114"/>
                      <a:pt x="62" y="114"/>
                      <a:pt x="62" y="114"/>
                    </a:cubicBezTo>
                    <a:cubicBezTo>
                      <a:pt x="61" y="113"/>
                      <a:pt x="61" y="113"/>
                      <a:pt x="61" y="112"/>
                    </a:cubicBezTo>
                    <a:cubicBezTo>
                      <a:pt x="61" y="112"/>
                      <a:pt x="61" y="111"/>
                      <a:pt x="61" y="111"/>
                    </a:cubicBezTo>
                    <a:cubicBezTo>
                      <a:pt x="61" y="111"/>
                      <a:pt x="61" y="111"/>
                      <a:pt x="61" y="111"/>
                    </a:cubicBezTo>
                    <a:cubicBezTo>
                      <a:pt x="61" y="111"/>
                      <a:pt x="62" y="110"/>
                      <a:pt x="62" y="110"/>
                    </a:cubicBezTo>
                    <a:cubicBezTo>
                      <a:pt x="62" y="107"/>
                      <a:pt x="62" y="107"/>
                      <a:pt x="62" y="107"/>
                    </a:cubicBezTo>
                    <a:cubicBezTo>
                      <a:pt x="62" y="107"/>
                      <a:pt x="61" y="106"/>
                      <a:pt x="61" y="106"/>
                    </a:cubicBezTo>
                    <a:cubicBezTo>
                      <a:pt x="61" y="106"/>
                      <a:pt x="61" y="106"/>
                      <a:pt x="61" y="106"/>
                    </a:cubicBezTo>
                    <a:cubicBezTo>
                      <a:pt x="60" y="106"/>
                      <a:pt x="60" y="106"/>
                      <a:pt x="60" y="106"/>
                    </a:cubicBezTo>
                    <a:cubicBezTo>
                      <a:pt x="60" y="106"/>
                      <a:pt x="60" y="107"/>
                      <a:pt x="60" y="107"/>
                    </a:cubicBezTo>
                    <a:cubicBezTo>
                      <a:pt x="60" y="107"/>
                      <a:pt x="60" y="107"/>
                      <a:pt x="59" y="106"/>
                    </a:cubicBezTo>
                    <a:cubicBezTo>
                      <a:pt x="59" y="106"/>
                      <a:pt x="59" y="106"/>
                      <a:pt x="59" y="106"/>
                    </a:cubicBezTo>
                    <a:cubicBezTo>
                      <a:pt x="59" y="106"/>
                      <a:pt x="58" y="106"/>
                      <a:pt x="58" y="106"/>
                    </a:cubicBezTo>
                    <a:cubicBezTo>
                      <a:pt x="58" y="106"/>
                      <a:pt x="58" y="107"/>
                      <a:pt x="58" y="106"/>
                    </a:cubicBezTo>
                    <a:cubicBezTo>
                      <a:pt x="58" y="106"/>
                      <a:pt x="57" y="106"/>
                      <a:pt x="57" y="106"/>
                    </a:cubicBezTo>
                    <a:cubicBezTo>
                      <a:pt x="57" y="106"/>
                      <a:pt x="57" y="106"/>
                      <a:pt x="57" y="106"/>
                    </a:cubicBezTo>
                    <a:cubicBezTo>
                      <a:pt x="56" y="106"/>
                      <a:pt x="55" y="106"/>
                      <a:pt x="55" y="106"/>
                    </a:cubicBezTo>
                    <a:cubicBezTo>
                      <a:pt x="55" y="106"/>
                      <a:pt x="54" y="107"/>
                      <a:pt x="54" y="107"/>
                    </a:cubicBezTo>
                    <a:cubicBezTo>
                      <a:pt x="54" y="107"/>
                      <a:pt x="52" y="107"/>
                      <a:pt x="52" y="107"/>
                    </a:cubicBezTo>
                    <a:cubicBezTo>
                      <a:pt x="52" y="107"/>
                      <a:pt x="50" y="110"/>
                      <a:pt x="50" y="110"/>
                    </a:cubicBezTo>
                    <a:cubicBezTo>
                      <a:pt x="50" y="110"/>
                      <a:pt x="49" y="110"/>
                      <a:pt x="49" y="110"/>
                    </a:cubicBezTo>
                    <a:cubicBezTo>
                      <a:pt x="49" y="110"/>
                      <a:pt x="48" y="110"/>
                      <a:pt x="48" y="110"/>
                    </a:cubicBezTo>
                    <a:cubicBezTo>
                      <a:pt x="48" y="110"/>
                      <a:pt x="48" y="110"/>
                      <a:pt x="48" y="110"/>
                    </a:cubicBezTo>
                    <a:cubicBezTo>
                      <a:pt x="47" y="111"/>
                      <a:pt x="47" y="111"/>
                      <a:pt x="47" y="111"/>
                    </a:cubicBezTo>
                    <a:cubicBezTo>
                      <a:pt x="47" y="111"/>
                      <a:pt x="45" y="112"/>
                      <a:pt x="45" y="112"/>
                    </a:cubicBezTo>
                    <a:cubicBezTo>
                      <a:pt x="45" y="112"/>
                      <a:pt x="45" y="113"/>
                      <a:pt x="45" y="113"/>
                    </a:cubicBezTo>
                    <a:cubicBezTo>
                      <a:pt x="45" y="113"/>
                      <a:pt x="44" y="113"/>
                      <a:pt x="44" y="113"/>
                    </a:cubicBezTo>
                    <a:cubicBezTo>
                      <a:pt x="44" y="113"/>
                      <a:pt x="44" y="112"/>
                      <a:pt x="44" y="112"/>
                    </a:cubicBezTo>
                    <a:cubicBezTo>
                      <a:pt x="42" y="112"/>
                      <a:pt x="42" y="112"/>
                      <a:pt x="42" y="112"/>
                    </a:cubicBezTo>
                    <a:cubicBezTo>
                      <a:pt x="41" y="115"/>
                      <a:pt x="41" y="115"/>
                      <a:pt x="41" y="115"/>
                    </a:cubicBezTo>
                    <a:cubicBezTo>
                      <a:pt x="39" y="116"/>
                      <a:pt x="39" y="116"/>
                      <a:pt x="39" y="116"/>
                    </a:cubicBezTo>
                    <a:cubicBezTo>
                      <a:pt x="39" y="116"/>
                      <a:pt x="38" y="116"/>
                      <a:pt x="38" y="116"/>
                    </a:cubicBezTo>
                    <a:cubicBezTo>
                      <a:pt x="38" y="116"/>
                      <a:pt x="37" y="116"/>
                      <a:pt x="37" y="116"/>
                    </a:cubicBezTo>
                    <a:cubicBezTo>
                      <a:pt x="37" y="115"/>
                      <a:pt x="37" y="115"/>
                      <a:pt x="37" y="115"/>
                    </a:cubicBezTo>
                    <a:cubicBezTo>
                      <a:pt x="37" y="115"/>
                      <a:pt x="36" y="115"/>
                      <a:pt x="36" y="115"/>
                    </a:cubicBezTo>
                    <a:cubicBezTo>
                      <a:pt x="35" y="115"/>
                      <a:pt x="34" y="115"/>
                      <a:pt x="33" y="115"/>
                    </a:cubicBezTo>
                    <a:cubicBezTo>
                      <a:pt x="33" y="115"/>
                      <a:pt x="32" y="114"/>
                      <a:pt x="32" y="114"/>
                    </a:cubicBezTo>
                    <a:cubicBezTo>
                      <a:pt x="29" y="114"/>
                      <a:pt x="29" y="114"/>
                      <a:pt x="29" y="114"/>
                    </a:cubicBezTo>
                    <a:cubicBezTo>
                      <a:pt x="27" y="115"/>
                      <a:pt x="27" y="115"/>
                      <a:pt x="27" y="115"/>
                    </a:cubicBezTo>
                    <a:cubicBezTo>
                      <a:pt x="26" y="115"/>
                      <a:pt x="26" y="115"/>
                      <a:pt x="26" y="115"/>
                    </a:cubicBezTo>
                    <a:cubicBezTo>
                      <a:pt x="25" y="115"/>
                      <a:pt x="25" y="115"/>
                      <a:pt x="25" y="115"/>
                    </a:cubicBezTo>
                    <a:cubicBezTo>
                      <a:pt x="24" y="115"/>
                      <a:pt x="24" y="115"/>
                      <a:pt x="24" y="115"/>
                    </a:cubicBezTo>
                    <a:cubicBezTo>
                      <a:pt x="24" y="106"/>
                      <a:pt x="24" y="106"/>
                      <a:pt x="24" y="106"/>
                    </a:cubicBezTo>
                    <a:cubicBezTo>
                      <a:pt x="25" y="106"/>
                      <a:pt x="25" y="106"/>
                      <a:pt x="25" y="106"/>
                    </a:cubicBezTo>
                    <a:cubicBezTo>
                      <a:pt x="25" y="106"/>
                      <a:pt x="25" y="105"/>
                      <a:pt x="25" y="105"/>
                    </a:cubicBezTo>
                    <a:cubicBezTo>
                      <a:pt x="25" y="105"/>
                      <a:pt x="24" y="105"/>
                      <a:pt x="24" y="105"/>
                    </a:cubicBezTo>
                    <a:cubicBezTo>
                      <a:pt x="24" y="105"/>
                      <a:pt x="24" y="105"/>
                      <a:pt x="24" y="105"/>
                    </a:cubicBezTo>
                    <a:cubicBezTo>
                      <a:pt x="25" y="104"/>
                      <a:pt x="25" y="104"/>
                      <a:pt x="25" y="104"/>
                    </a:cubicBezTo>
                    <a:cubicBezTo>
                      <a:pt x="24" y="104"/>
                      <a:pt x="24" y="104"/>
                      <a:pt x="24" y="104"/>
                    </a:cubicBezTo>
                    <a:cubicBezTo>
                      <a:pt x="20" y="108"/>
                      <a:pt x="20" y="108"/>
                      <a:pt x="20" y="108"/>
                    </a:cubicBezTo>
                    <a:cubicBezTo>
                      <a:pt x="13" y="108"/>
                      <a:pt x="13" y="108"/>
                      <a:pt x="13" y="108"/>
                    </a:cubicBezTo>
                    <a:cubicBezTo>
                      <a:pt x="13" y="107"/>
                      <a:pt x="13" y="107"/>
                      <a:pt x="13" y="107"/>
                    </a:cubicBezTo>
                    <a:cubicBezTo>
                      <a:pt x="14" y="107"/>
                      <a:pt x="14" y="107"/>
                      <a:pt x="14" y="107"/>
                    </a:cubicBezTo>
                    <a:cubicBezTo>
                      <a:pt x="14" y="106"/>
                      <a:pt x="14" y="106"/>
                      <a:pt x="14" y="106"/>
                    </a:cubicBezTo>
                    <a:cubicBezTo>
                      <a:pt x="13" y="106"/>
                      <a:pt x="13" y="106"/>
                      <a:pt x="13" y="106"/>
                    </a:cubicBezTo>
                    <a:cubicBezTo>
                      <a:pt x="13" y="105"/>
                      <a:pt x="13" y="105"/>
                      <a:pt x="13" y="105"/>
                    </a:cubicBezTo>
                    <a:cubicBezTo>
                      <a:pt x="10" y="104"/>
                      <a:pt x="10" y="104"/>
                      <a:pt x="10" y="104"/>
                    </a:cubicBezTo>
                    <a:cubicBezTo>
                      <a:pt x="6" y="104"/>
                      <a:pt x="6" y="104"/>
                      <a:pt x="6" y="104"/>
                    </a:cubicBezTo>
                    <a:cubicBezTo>
                      <a:pt x="8" y="102"/>
                      <a:pt x="8" y="102"/>
                      <a:pt x="8" y="102"/>
                    </a:cubicBezTo>
                    <a:cubicBezTo>
                      <a:pt x="8" y="101"/>
                      <a:pt x="8" y="101"/>
                      <a:pt x="8" y="101"/>
                    </a:cubicBezTo>
                    <a:cubicBezTo>
                      <a:pt x="7" y="100"/>
                      <a:pt x="7" y="100"/>
                      <a:pt x="7" y="100"/>
                    </a:cubicBezTo>
                    <a:cubicBezTo>
                      <a:pt x="6" y="98"/>
                      <a:pt x="6" y="98"/>
                      <a:pt x="6" y="98"/>
                    </a:cubicBezTo>
                    <a:cubicBezTo>
                      <a:pt x="5" y="98"/>
                      <a:pt x="5" y="98"/>
                      <a:pt x="5" y="98"/>
                    </a:cubicBezTo>
                    <a:cubicBezTo>
                      <a:pt x="5" y="97"/>
                      <a:pt x="5" y="97"/>
                      <a:pt x="5" y="97"/>
                    </a:cubicBezTo>
                    <a:cubicBezTo>
                      <a:pt x="4" y="96"/>
                      <a:pt x="4" y="96"/>
                      <a:pt x="4" y="96"/>
                    </a:cubicBezTo>
                    <a:cubicBezTo>
                      <a:pt x="4" y="96"/>
                      <a:pt x="4" y="96"/>
                      <a:pt x="4" y="96"/>
                    </a:cubicBezTo>
                    <a:cubicBezTo>
                      <a:pt x="3" y="95"/>
                      <a:pt x="3" y="95"/>
                      <a:pt x="3" y="95"/>
                    </a:cubicBezTo>
                    <a:cubicBezTo>
                      <a:pt x="3" y="95"/>
                      <a:pt x="3" y="95"/>
                      <a:pt x="3" y="95"/>
                    </a:cubicBezTo>
                    <a:cubicBezTo>
                      <a:pt x="3" y="95"/>
                      <a:pt x="3" y="94"/>
                      <a:pt x="3" y="94"/>
                    </a:cubicBezTo>
                    <a:cubicBezTo>
                      <a:pt x="3" y="94"/>
                      <a:pt x="2" y="93"/>
                      <a:pt x="2" y="93"/>
                    </a:cubicBezTo>
                    <a:cubicBezTo>
                      <a:pt x="3" y="92"/>
                      <a:pt x="3" y="92"/>
                      <a:pt x="3" y="92"/>
                    </a:cubicBezTo>
                    <a:cubicBezTo>
                      <a:pt x="3" y="92"/>
                      <a:pt x="3" y="92"/>
                      <a:pt x="3" y="92"/>
                    </a:cubicBezTo>
                    <a:cubicBezTo>
                      <a:pt x="0" y="90"/>
                      <a:pt x="0" y="90"/>
                      <a:pt x="0" y="90"/>
                    </a:cubicBezTo>
                    <a:cubicBezTo>
                      <a:pt x="1" y="90"/>
                      <a:pt x="1" y="90"/>
                      <a:pt x="1" y="90"/>
                    </a:cubicBezTo>
                    <a:cubicBezTo>
                      <a:pt x="1" y="89"/>
                      <a:pt x="1" y="89"/>
                      <a:pt x="1" y="89"/>
                    </a:cubicBezTo>
                    <a:cubicBezTo>
                      <a:pt x="2" y="89"/>
                      <a:pt x="2" y="89"/>
                      <a:pt x="2" y="89"/>
                    </a:cubicBezTo>
                    <a:cubicBezTo>
                      <a:pt x="2" y="88"/>
                      <a:pt x="2" y="88"/>
                      <a:pt x="2" y="88"/>
                    </a:cubicBezTo>
                    <a:cubicBezTo>
                      <a:pt x="2" y="87"/>
                      <a:pt x="2" y="87"/>
                      <a:pt x="2" y="87"/>
                    </a:cubicBezTo>
                    <a:cubicBezTo>
                      <a:pt x="3" y="85"/>
                      <a:pt x="3" y="85"/>
                      <a:pt x="3" y="85"/>
                    </a:cubicBezTo>
                    <a:cubicBezTo>
                      <a:pt x="3" y="85"/>
                      <a:pt x="3" y="85"/>
                      <a:pt x="3" y="85"/>
                    </a:cubicBezTo>
                    <a:cubicBezTo>
                      <a:pt x="7" y="83"/>
                      <a:pt x="7" y="83"/>
                      <a:pt x="7" y="83"/>
                    </a:cubicBezTo>
                    <a:cubicBezTo>
                      <a:pt x="7" y="82"/>
                      <a:pt x="7" y="82"/>
                      <a:pt x="7" y="82"/>
                    </a:cubicBezTo>
                    <a:cubicBezTo>
                      <a:pt x="6" y="81"/>
                      <a:pt x="6" y="81"/>
                      <a:pt x="6" y="81"/>
                    </a:cubicBezTo>
                    <a:cubicBezTo>
                      <a:pt x="6" y="80"/>
                      <a:pt x="6" y="80"/>
                      <a:pt x="6" y="80"/>
                    </a:cubicBezTo>
                    <a:cubicBezTo>
                      <a:pt x="8" y="77"/>
                      <a:pt x="8" y="77"/>
                      <a:pt x="8" y="77"/>
                    </a:cubicBezTo>
                    <a:cubicBezTo>
                      <a:pt x="8" y="76"/>
                      <a:pt x="8" y="76"/>
                      <a:pt x="8" y="76"/>
                    </a:cubicBezTo>
                    <a:cubicBezTo>
                      <a:pt x="8" y="76"/>
                      <a:pt x="8" y="75"/>
                      <a:pt x="8" y="75"/>
                    </a:cubicBezTo>
                    <a:cubicBezTo>
                      <a:pt x="8" y="75"/>
                      <a:pt x="8" y="73"/>
                      <a:pt x="8" y="73"/>
                    </a:cubicBezTo>
                    <a:cubicBezTo>
                      <a:pt x="10" y="73"/>
                      <a:pt x="10" y="73"/>
                      <a:pt x="10" y="73"/>
                    </a:cubicBezTo>
                    <a:cubicBezTo>
                      <a:pt x="12" y="71"/>
                      <a:pt x="12" y="71"/>
                      <a:pt x="12" y="71"/>
                    </a:cubicBezTo>
                    <a:cubicBezTo>
                      <a:pt x="12" y="71"/>
                      <a:pt x="12" y="71"/>
                      <a:pt x="12" y="71"/>
                    </a:cubicBezTo>
                    <a:cubicBezTo>
                      <a:pt x="13" y="71"/>
                      <a:pt x="13" y="71"/>
                      <a:pt x="13" y="71"/>
                    </a:cubicBezTo>
                    <a:cubicBezTo>
                      <a:pt x="15" y="69"/>
                      <a:pt x="15" y="69"/>
                      <a:pt x="15" y="69"/>
                    </a:cubicBezTo>
                    <a:cubicBezTo>
                      <a:pt x="17" y="69"/>
                      <a:pt x="17" y="69"/>
                      <a:pt x="17" y="69"/>
                    </a:cubicBezTo>
                    <a:cubicBezTo>
                      <a:pt x="17" y="69"/>
                      <a:pt x="17" y="69"/>
                      <a:pt x="17" y="69"/>
                    </a:cubicBezTo>
                    <a:cubicBezTo>
                      <a:pt x="18" y="69"/>
                      <a:pt x="18" y="69"/>
                      <a:pt x="18" y="69"/>
                    </a:cubicBezTo>
                    <a:cubicBezTo>
                      <a:pt x="18" y="68"/>
                      <a:pt x="18" y="68"/>
                      <a:pt x="18" y="68"/>
                    </a:cubicBezTo>
                    <a:cubicBezTo>
                      <a:pt x="19" y="68"/>
                      <a:pt x="19" y="68"/>
                      <a:pt x="19" y="68"/>
                    </a:cubicBezTo>
                    <a:cubicBezTo>
                      <a:pt x="20" y="68"/>
                      <a:pt x="20" y="68"/>
                      <a:pt x="20" y="68"/>
                    </a:cubicBezTo>
                    <a:cubicBezTo>
                      <a:pt x="22" y="68"/>
                      <a:pt x="22" y="68"/>
                      <a:pt x="22" y="68"/>
                    </a:cubicBezTo>
                    <a:cubicBezTo>
                      <a:pt x="23" y="67"/>
                      <a:pt x="23" y="67"/>
                      <a:pt x="23" y="67"/>
                    </a:cubicBezTo>
                    <a:cubicBezTo>
                      <a:pt x="24" y="67"/>
                      <a:pt x="24" y="67"/>
                      <a:pt x="24" y="67"/>
                    </a:cubicBezTo>
                    <a:cubicBezTo>
                      <a:pt x="24" y="66"/>
                      <a:pt x="24" y="66"/>
                      <a:pt x="24" y="66"/>
                    </a:cubicBezTo>
                    <a:cubicBezTo>
                      <a:pt x="24" y="66"/>
                      <a:pt x="24" y="66"/>
                      <a:pt x="24" y="66"/>
                    </a:cubicBezTo>
                    <a:cubicBezTo>
                      <a:pt x="25" y="67"/>
                      <a:pt x="25" y="67"/>
                      <a:pt x="25" y="67"/>
                    </a:cubicBezTo>
                    <a:cubicBezTo>
                      <a:pt x="25" y="66"/>
                      <a:pt x="25" y="66"/>
                      <a:pt x="25" y="66"/>
                    </a:cubicBezTo>
                    <a:cubicBezTo>
                      <a:pt x="25" y="66"/>
                      <a:pt x="26" y="66"/>
                      <a:pt x="26" y="66"/>
                    </a:cubicBezTo>
                    <a:cubicBezTo>
                      <a:pt x="26" y="66"/>
                      <a:pt x="26" y="66"/>
                      <a:pt x="26" y="66"/>
                    </a:cubicBezTo>
                    <a:cubicBezTo>
                      <a:pt x="26" y="67"/>
                      <a:pt x="26" y="67"/>
                      <a:pt x="26" y="67"/>
                    </a:cubicBezTo>
                    <a:cubicBezTo>
                      <a:pt x="26" y="67"/>
                      <a:pt x="27" y="67"/>
                      <a:pt x="27" y="67"/>
                    </a:cubicBezTo>
                    <a:cubicBezTo>
                      <a:pt x="27" y="67"/>
                      <a:pt x="27" y="68"/>
                      <a:pt x="27" y="68"/>
                    </a:cubicBezTo>
                    <a:cubicBezTo>
                      <a:pt x="28" y="67"/>
                      <a:pt x="28" y="67"/>
                      <a:pt x="28" y="67"/>
                    </a:cubicBezTo>
                    <a:cubicBezTo>
                      <a:pt x="28" y="67"/>
                      <a:pt x="28" y="67"/>
                      <a:pt x="28" y="67"/>
                    </a:cubicBezTo>
                    <a:cubicBezTo>
                      <a:pt x="28" y="68"/>
                      <a:pt x="28" y="68"/>
                      <a:pt x="28" y="68"/>
                    </a:cubicBezTo>
                    <a:cubicBezTo>
                      <a:pt x="28" y="68"/>
                      <a:pt x="29" y="67"/>
                      <a:pt x="29" y="67"/>
                    </a:cubicBezTo>
                    <a:cubicBezTo>
                      <a:pt x="29" y="67"/>
                      <a:pt x="29" y="67"/>
                      <a:pt x="29" y="67"/>
                    </a:cubicBezTo>
                    <a:cubicBezTo>
                      <a:pt x="33" y="47"/>
                      <a:pt x="33" y="47"/>
                      <a:pt x="33" y="47"/>
                    </a:cubicBezTo>
                    <a:cubicBezTo>
                      <a:pt x="33" y="45"/>
                      <a:pt x="33" y="45"/>
                      <a:pt x="33" y="45"/>
                    </a:cubicBezTo>
                    <a:cubicBezTo>
                      <a:pt x="33" y="45"/>
                      <a:pt x="32" y="43"/>
                      <a:pt x="32" y="43"/>
                    </a:cubicBezTo>
                    <a:cubicBezTo>
                      <a:pt x="32" y="43"/>
                      <a:pt x="31" y="42"/>
                      <a:pt x="31" y="42"/>
                    </a:cubicBezTo>
                    <a:cubicBezTo>
                      <a:pt x="31" y="42"/>
                      <a:pt x="31" y="42"/>
                      <a:pt x="31" y="42"/>
                    </a:cubicBezTo>
                    <a:cubicBezTo>
                      <a:pt x="31" y="42"/>
                      <a:pt x="32" y="41"/>
                      <a:pt x="32" y="41"/>
                    </a:cubicBezTo>
                    <a:cubicBezTo>
                      <a:pt x="32" y="41"/>
                      <a:pt x="31" y="41"/>
                      <a:pt x="31" y="40"/>
                    </a:cubicBezTo>
                    <a:cubicBezTo>
                      <a:pt x="31" y="40"/>
                      <a:pt x="31" y="40"/>
                      <a:pt x="31" y="40"/>
                    </a:cubicBezTo>
                    <a:cubicBezTo>
                      <a:pt x="31" y="40"/>
                      <a:pt x="30" y="39"/>
                      <a:pt x="30" y="39"/>
                    </a:cubicBezTo>
                    <a:cubicBezTo>
                      <a:pt x="30" y="39"/>
                      <a:pt x="29" y="39"/>
                      <a:pt x="29" y="39"/>
                    </a:cubicBezTo>
                    <a:cubicBezTo>
                      <a:pt x="29" y="38"/>
                      <a:pt x="28" y="38"/>
                      <a:pt x="28" y="38"/>
                    </a:cubicBezTo>
                    <a:cubicBezTo>
                      <a:pt x="28" y="33"/>
                      <a:pt x="28" y="33"/>
                      <a:pt x="28" y="33"/>
                    </a:cubicBezTo>
                    <a:cubicBezTo>
                      <a:pt x="30" y="33"/>
                      <a:pt x="30" y="33"/>
                      <a:pt x="30" y="33"/>
                    </a:cubicBezTo>
                    <a:cubicBezTo>
                      <a:pt x="31" y="32"/>
                      <a:pt x="31" y="32"/>
                      <a:pt x="31" y="32"/>
                    </a:cubicBezTo>
                    <a:cubicBezTo>
                      <a:pt x="31" y="33"/>
                      <a:pt x="31" y="33"/>
                      <a:pt x="31" y="33"/>
                    </a:cubicBezTo>
                    <a:cubicBezTo>
                      <a:pt x="31" y="33"/>
                      <a:pt x="32" y="32"/>
                      <a:pt x="32" y="32"/>
                    </a:cubicBezTo>
                    <a:cubicBezTo>
                      <a:pt x="32" y="32"/>
                      <a:pt x="32" y="32"/>
                      <a:pt x="32" y="32"/>
                    </a:cubicBezTo>
                    <a:cubicBezTo>
                      <a:pt x="33" y="33"/>
                      <a:pt x="33" y="33"/>
                      <a:pt x="33" y="33"/>
                    </a:cubicBezTo>
                    <a:cubicBezTo>
                      <a:pt x="33" y="33"/>
                      <a:pt x="34" y="33"/>
                      <a:pt x="34" y="33"/>
                    </a:cubicBezTo>
                    <a:cubicBezTo>
                      <a:pt x="35" y="33"/>
                      <a:pt x="35" y="32"/>
                      <a:pt x="35" y="32"/>
                    </a:cubicBezTo>
                    <a:cubicBezTo>
                      <a:pt x="35" y="32"/>
                      <a:pt x="35" y="32"/>
                      <a:pt x="35" y="32"/>
                    </a:cubicBezTo>
                    <a:cubicBezTo>
                      <a:pt x="35" y="32"/>
                      <a:pt x="34" y="31"/>
                      <a:pt x="34" y="31"/>
                    </a:cubicBezTo>
                    <a:cubicBezTo>
                      <a:pt x="34" y="31"/>
                      <a:pt x="35" y="31"/>
                      <a:pt x="35" y="31"/>
                    </a:cubicBezTo>
                    <a:cubicBezTo>
                      <a:pt x="35" y="31"/>
                      <a:pt x="34" y="30"/>
                      <a:pt x="34" y="30"/>
                    </a:cubicBezTo>
                    <a:cubicBezTo>
                      <a:pt x="34" y="30"/>
                      <a:pt x="34" y="30"/>
                      <a:pt x="34" y="30"/>
                    </a:cubicBezTo>
                    <a:cubicBezTo>
                      <a:pt x="34" y="30"/>
                      <a:pt x="34" y="30"/>
                      <a:pt x="34" y="30"/>
                    </a:cubicBezTo>
                    <a:cubicBezTo>
                      <a:pt x="31" y="30"/>
                      <a:pt x="31" y="30"/>
                      <a:pt x="31" y="30"/>
                    </a:cubicBezTo>
                    <a:cubicBezTo>
                      <a:pt x="31" y="30"/>
                      <a:pt x="31" y="29"/>
                      <a:pt x="31" y="29"/>
                    </a:cubicBezTo>
                    <a:cubicBezTo>
                      <a:pt x="31" y="29"/>
                      <a:pt x="30" y="29"/>
                      <a:pt x="30" y="29"/>
                    </a:cubicBezTo>
                    <a:cubicBezTo>
                      <a:pt x="30" y="29"/>
                      <a:pt x="30" y="29"/>
                      <a:pt x="30" y="29"/>
                    </a:cubicBezTo>
                    <a:cubicBezTo>
                      <a:pt x="30" y="25"/>
                      <a:pt x="30" y="25"/>
                      <a:pt x="30" y="25"/>
                    </a:cubicBezTo>
                    <a:cubicBezTo>
                      <a:pt x="30" y="25"/>
                      <a:pt x="30" y="25"/>
                      <a:pt x="30" y="25"/>
                    </a:cubicBezTo>
                    <a:cubicBezTo>
                      <a:pt x="30" y="25"/>
                      <a:pt x="31" y="25"/>
                      <a:pt x="31" y="25"/>
                    </a:cubicBezTo>
                    <a:cubicBezTo>
                      <a:pt x="31" y="25"/>
                      <a:pt x="32" y="24"/>
                      <a:pt x="32" y="24"/>
                    </a:cubicBezTo>
                    <a:cubicBezTo>
                      <a:pt x="32" y="24"/>
                      <a:pt x="32" y="24"/>
                      <a:pt x="32" y="24"/>
                    </a:cubicBezTo>
                    <a:cubicBezTo>
                      <a:pt x="33" y="24"/>
                      <a:pt x="33" y="25"/>
                      <a:pt x="33" y="25"/>
                    </a:cubicBezTo>
                    <a:cubicBezTo>
                      <a:pt x="42" y="25"/>
                      <a:pt x="42" y="25"/>
                      <a:pt x="42" y="25"/>
                    </a:cubicBezTo>
                    <a:cubicBezTo>
                      <a:pt x="41" y="24"/>
                      <a:pt x="41" y="24"/>
                      <a:pt x="41" y="24"/>
                    </a:cubicBezTo>
                    <a:cubicBezTo>
                      <a:pt x="41" y="24"/>
                      <a:pt x="41" y="24"/>
                      <a:pt x="41" y="24"/>
                    </a:cubicBezTo>
                    <a:cubicBezTo>
                      <a:pt x="41" y="24"/>
                      <a:pt x="41" y="23"/>
                      <a:pt x="41" y="23"/>
                    </a:cubicBezTo>
                    <a:cubicBezTo>
                      <a:pt x="41" y="23"/>
                      <a:pt x="41" y="23"/>
                      <a:pt x="41" y="22"/>
                    </a:cubicBezTo>
                    <a:cubicBezTo>
                      <a:pt x="41" y="22"/>
                      <a:pt x="42" y="23"/>
                      <a:pt x="42" y="24"/>
                    </a:cubicBezTo>
                    <a:cubicBezTo>
                      <a:pt x="42" y="24"/>
                      <a:pt x="42" y="24"/>
                      <a:pt x="42" y="24"/>
                    </a:cubicBezTo>
                    <a:cubicBezTo>
                      <a:pt x="42" y="24"/>
                      <a:pt x="43" y="24"/>
                      <a:pt x="43" y="24"/>
                    </a:cubicBezTo>
                    <a:cubicBezTo>
                      <a:pt x="43" y="24"/>
                      <a:pt x="43" y="24"/>
                      <a:pt x="43" y="24"/>
                    </a:cubicBezTo>
                    <a:cubicBezTo>
                      <a:pt x="43" y="23"/>
                      <a:pt x="44" y="23"/>
                      <a:pt x="44" y="23"/>
                    </a:cubicBezTo>
                    <a:cubicBezTo>
                      <a:pt x="44" y="23"/>
                      <a:pt x="44" y="23"/>
                      <a:pt x="44" y="23"/>
                    </a:cubicBezTo>
                    <a:cubicBezTo>
                      <a:pt x="44" y="23"/>
                      <a:pt x="45" y="23"/>
                      <a:pt x="45" y="23"/>
                    </a:cubicBezTo>
                    <a:cubicBezTo>
                      <a:pt x="45" y="23"/>
                      <a:pt x="45" y="22"/>
                      <a:pt x="45" y="22"/>
                    </a:cubicBezTo>
                    <a:cubicBezTo>
                      <a:pt x="45" y="22"/>
                      <a:pt x="46" y="22"/>
                      <a:pt x="46" y="22"/>
                    </a:cubicBezTo>
                    <a:cubicBezTo>
                      <a:pt x="47" y="22"/>
                      <a:pt x="47" y="22"/>
                      <a:pt x="47" y="22"/>
                    </a:cubicBezTo>
                    <a:cubicBezTo>
                      <a:pt x="47" y="21"/>
                      <a:pt x="47" y="21"/>
                      <a:pt x="47" y="21"/>
                    </a:cubicBezTo>
                    <a:cubicBezTo>
                      <a:pt x="47" y="23"/>
                      <a:pt x="47" y="23"/>
                      <a:pt x="47" y="23"/>
                    </a:cubicBezTo>
                    <a:cubicBezTo>
                      <a:pt x="49" y="24"/>
                      <a:pt x="49" y="24"/>
                      <a:pt x="49" y="24"/>
                    </a:cubicBezTo>
                    <a:cubicBezTo>
                      <a:pt x="49" y="24"/>
                      <a:pt x="49" y="25"/>
                      <a:pt x="49" y="25"/>
                    </a:cubicBezTo>
                    <a:cubicBezTo>
                      <a:pt x="49" y="25"/>
                      <a:pt x="49" y="26"/>
                      <a:pt x="49" y="26"/>
                    </a:cubicBezTo>
                    <a:cubicBezTo>
                      <a:pt x="49" y="26"/>
                      <a:pt x="49" y="27"/>
                      <a:pt x="49" y="27"/>
                    </a:cubicBezTo>
                    <a:cubicBezTo>
                      <a:pt x="49" y="27"/>
                      <a:pt x="49" y="28"/>
                      <a:pt x="49" y="28"/>
                    </a:cubicBezTo>
                    <a:cubicBezTo>
                      <a:pt x="49" y="28"/>
                      <a:pt x="49" y="28"/>
                      <a:pt x="49" y="28"/>
                    </a:cubicBezTo>
                    <a:cubicBezTo>
                      <a:pt x="49" y="29"/>
                      <a:pt x="49" y="29"/>
                      <a:pt x="49" y="29"/>
                    </a:cubicBezTo>
                    <a:cubicBezTo>
                      <a:pt x="49" y="29"/>
                      <a:pt x="50" y="29"/>
                      <a:pt x="50" y="29"/>
                    </a:cubicBezTo>
                    <a:cubicBezTo>
                      <a:pt x="51" y="28"/>
                      <a:pt x="51" y="28"/>
                      <a:pt x="51" y="28"/>
                    </a:cubicBezTo>
                    <a:cubicBezTo>
                      <a:pt x="54" y="32"/>
                      <a:pt x="54" y="32"/>
                      <a:pt x="54" y="32"/>
                    </a:cubicBezTo>
                    <a:cubicBezTo>
                      <a:pt x="56" y="32"/>
                      <a:pt x="56" y="32"/>
                      <a:pt x="56" y="32"/>
                    </a:cubicBezTo>
                    <a:cubicBezTo>
                      <a:pt x="58" y="30"/>
                      <a:pt x="58" y="30"/>
                      <a:pt x="58" y="30"/>
                    </a:cubicBezTo>
                    <a:cubicBezTo>
                      <a:pt x="58" y="30"/>
                      <a:pt x="58" y="30"/>
                      <a:pt x="58" y="30"/>
                    </a:cubicBezTo>
                    <a:cubicBezTo>
                      <a:pt x="58" y="30"/>
                      <a:pt x="60" y="30"/>
                      <a:pt x="60" y="30"/>
                    </a:cubicBezTo>
                    <a:cubicBezTo>
                      <a:pt x="60" y="30"/>
                      <a:pt x="60" y="30"/>
                      <a:pt x="60" y="30"/>
                    </a:cubicBezTo>
                    <a:cubicBezTo>
                      <a:pt x="60" y="30"/>
                      <a:pt x="60" y="31"/>
                      <a:pt x="60" y="31"/>
                    </a:cubicBezTo>
                    <a:cubicBezTo>
                      <a:pt x="60" y="32"/>
                      <a:pt x="60" y="32"/>
                      <a:pt x="60" y="32"/>
                    </a:cubicBezTo>
                    <a:cubicBezTo>
                      <a:pt x="60" y="32"/>
                      <a:pt x="60" y="32"/>
                      <a:pt x="60" y="32"/>
                    </a:cubicBezTo>
                    <a:cubicBezTo>
                      <a:pt x="60" y="32"/>
                      <a:pt x="60" y="32"/>
                      <a:pt x="60" y="32"/>
                    </a:cubicBezTo>
                    <a:cubicBezTo>
                      <a:pt x="60" y="32"/>
                      <a:pt x="61" y="32"/>
                      <a:pt x="61" y="32"/>
                    </a:cubicBezTo>
                    <a:cubicBezTo>
                      <a:pt x="61" y="31"/>
                      <a:pt x="62" y="30"/>
                      <a:pt x="62" y="30"/>
                    </a:cubicBezTo>
                    <a:cubicBezTo>
                      <a:pt x="63" y="30"/>
                      <a:pt x="63" y="30"/>
                      <a:pt x="63" y="30"/>
                    </a:cubicBezTo>
                    <a:cubicBezTo>
                      <a:pt x="63" y="30"/>
                      <a:pt x="63" y="30"/>
                      <a:pt x="63" y="30"/>
                    </a:cubicBezTo>
                    <a:cubicBezTo>
                      <a:pt x="63" y="30"/>
                      <a:pt x="63" y="29"/>
                      <a:pt x="63" y="29"/>
                    </a:cubicBezTo>
                    <a:cubicBezTo>
                      <a:pt x="64" y="29"/>
                      <a:pt x="64" y="29"/>
                      <a:pt x="64" y="29"/>
                    </a:cubicBezTo>
                    <a:cubicBezTo>
                      <a:pt x="64" y="29"/>
                      <a:pt x="64" y="28"/>
                      <a:pt x="64" y="28"/>
                    </a:cubicBezTo>
                    <a:cubicBezTo>
                      <a:pt x="64" y="28"/>
                      <a:pt x="65" y="28"/>
                      <a:pt x="65" y="28"/>
                    </a:cubicBezTo>
                    <a:cubicBezTo>
                      <a:pt x="65" y="28"/>
                      <a:pt x="65" y="28"/>
                      <a:pt x="65" y="28"/>
                    </a:cubicBezTo>
                    <a:cubicBezTo>
                      <a:pt x="66" y="28"/>
                      <a:pt x="66" y="28"/>
                      <a:pt x="66" y="28"/>
                    </a:cubicBezTo>
                    <a:cubicBezTo>
                      <a:pt x="66" y="28"/>
                      <a:pt x="66" y="28"/>
                      <a:pt x="66" y="28"/>
                    </a:cubicBezTo>
                    <a:cubicBezTo>
                      <a:pt x="67" y="28"/>
                      <a:pt x="68" y="26"/>
                      <a:pt x="68" y="26"/>
                    </a:cubicBezTo>
                    <a:cubicBezTo>
                      <a:pt x="68" y="26"/>
                      <a:pt x="68" y="26"/>
                      <a:pt x="68" y="26"/>
                    </a:cubicBezTo>
                    <a:cubicBezTo>
                      <a:pt x="68" y="26"/>
                      <a:pt x="68" y="27"/>
                      <a:pt x="68" y="27"/>
                    </a:cubicBezTo>
                    <a:cubicBezTo>
                      <a:pt x="68" y="27"/>
                      <a:pt x="69" y="27"/>
                      <a:pt x="69" y="27"/>
                    </a:cubicBezTo>
                    <a:cubicBezTo>
                      <a:pt x="69" y="27"/>
                      <a:pt x="69" y="27"/>
                      <a:pt x="69" y="27"/>
                    </a:cubicBezTo>
                    <a:cubicBezTo>
                      <a:pt x="70" y="26"/>
                      <a:pt x="70" y="26"/>
                      <a:pt x="70" y="26"/>
                    </a:cubicBezTo>
                    <a:cubicBezTo>
                      <a:pt x="70" y="23"/>
                      <a:pt x="70" y="23"/>
                      <a:pt x="70" y="23"/>
                    </a:cubicBezTo>
                    <a:cubicBezTo>
                      <a:pt x="72" y="23"/>
                      <a:pt x="72" y="23"/>
                      <a:pt x="72" y="23"/>
                    </a:cubicBezTo>
                    <a:cubicBezTo>
                      <a:pt x="74" y="22"/>
                      <a:pt x="74" y="22"/>
                      <a:pt x="74" y="22"/>
                    </a:cubicBezTo>
                    <a:cubicBezTo>
                      <a:pt x="75" y="22"/>
                      <a:pt x="75" y="22"/>
                      <a:pt x="75" y="22"/>
                    </a:cubicBezTo>
                    <a:cubicBezTo>
                      <a:pt x="75" y="21"/>
                      <a:pt x="75" y="21"/>
                      <a:pt x="75" y="21"/>
                    </a:cubicBezTo>
                    <a:cubicBezTo>
                      <a:pt x="75" y="20"/>
                      <a:pt x="75" y="20"/>
                      <a:pt x="75" y="20"/>
                    </a:cubicBezTo>
                    <a:cubicBezTo>
                      <a:pt x="75" y="20"/>
                      <a:pt x="74" y="20"/>
                      <a:pt x="74" y="20"/>
                    </a:cubicBezTo>
                    <a:cubicBezTo>
                      <a:pt x="74" y="20"/>
                      <a:pt x="72" y="20"/>
                      <a:pt x="72" y="20"/>
                    </a:cubicBezTo>
                    <a:cubicBezTo>
                      <a:pt x="71" y="19"/>
                      <a:pt x="71" y="19"/>
                      <a:pt x="71" y="19"/>
                    </a:cubicBezTo>
                    <a:cubicBezTo>
                      <a:pt x="71" y="19"/>
                      <a:pt x="71" y="19"/>
                      <a:pt x="71" y="19"/>
                    </a:cubicBezTo>
                    <a:cubicBezTo>
                      <a:pt x="71" y="18"/>
                      <a:pt x="71" y="18"/>
                      <a:pt x="71" y="18"/>
                    </a:cubicBezTo>
                    <a:cubicBezTo>
                      <a:pt x="69" y="15"/>
                      <a:pt x="69" y="15"/>
                      <a:pt x="69" y="15"/>
                    </a:cubicBezTo>
                    <a:cubicBezTo>
                      <a:pt x="69" y="15"/>
                      <a:pt x="69" y="15"/>
                      <a:pt x="69" y="15"/>
                    </a:cubicBezTo>
                    <a:cubicBezTo>
                      <a:pt x="70" y="14"/>
                      <a:pt x="70" y="14"/>
                      <a:pt x="70" y="14"/>
                    </a:cubicBezTo>
                    <a:cubicBezTo>
                      <a:pt x="70" y="12"/>
                      <a:pt x="70" y="12"/>
                      <a:pt x="70" y="12"/>
                    </a:cubicBezTo>
                    <a:cubicBezTo>
                      <a:pt x="67" y="10"/>
                      <a:pt x="67" y="10"/>
                      <a:pt x="67" y="10"/>
                    </a:cubicBezTo>
                    <a:cubicBezTo>
                      <a:pt x="67" y="10"/>
                      <a:pt x="66" y="8"/>
                      <a:pt x="66" y="8"/>
                    </a:cubicBezTo>
                    <a:cubicBezTo>
                      <a:pt x="66" y="8"/>
                      <a:pt x="65" y="8"/>
                      <a:pt x="65" y="8"/>
                    </a:cubicBezTo>
                    <a:cubicBezTo>
                      <a:pt x="65" y="7"/>
                      <a:pt x="65" y="7"/>
                      <a:pt x="65" y="7"/>
                    </a:cubicBezTo>
                    <a:cubicBezTo>
                      <a:pt x="65" y="7"/>
                      <a:pt x="65" y="7"/>
                      <a:pt x="65" y="7"/>
                    </a:cubicBezTo>
                    <a:cubicBezTo>
                      <a:pt x="66" y="7"/>
                      <a:pt x="66" y="7"/>
                      <a:pt x="66" y="7"/>
                    </a:cubicBezTo>
                    <a:cubicBezTo>
                      <a:pt x="67" y="8"/>
                      <a:pt x="67" y="8"/>
                      <a:pt x="67" y="8"/>
                    </a:cubicBezTo>
                    <a:cubicBezTo>
                      <a:pt x="70" y="8"/>
                      <a:pt x="70" y="8"/>
                      <a:pt x="70" y="8"/>
                    </a:cubicBezTo>
                    <a:cubicBezTo>
                      <a:pt x="71" y="10"/>
                      <a:pt x="71" y="10"/>
                      <a:pt x="71" y="10"/>
                    </a:cubicBezTo>
                    <a:cubicBezTo>
                      <a:pt x="72" y="9"/>
                      <a:pt x="72" y="9"/>
                      <a:pt x="72" y="9"/>
                    </a:cubicBezTo>
                    <a:cubicBezTo>
                      <a:pt x="72" y="9"/>
                      <a:pt x="73" y="9"/>
                      <a:pt x="73" y="9"/>
                    </a:cubicBezTo>
                    <a:cubicBezTo>
                      <a:pt x="73" y="9"/>
                      <a:pt x="73" y="9"/>
                      <a:pt x="73" y="9"/>
                    </a:cubicBezTo>
                    <a:cubicBezTo>
                      <a:pt x="74" y="10"/>
                      <a:pt x="74" y="10"/>
                      <a:pt x="74" y="10"/>
                    </a:cubicBezTo>
                    <a:cubicBezTo>
                      <a:pt x="74" y="10"/>
                      <a:pt x="75" y="9"/>
                      <a:pt x="75" y="9"/>
                    </a:cubicBezTo>
                    <a:cubicBezTo>
                      <a:pt x="75" y="9"/>
                      <a:pt x="75" y="9"/>
                      <a:pt x="75" y="9"/>
                    </a:cubicBezTo>
                    <a:cubicBezTo>
                      <a:pt x="76" y="9"/>
                      <a:pt x="76" y="9"/>
                      <a:pt x="76" y="9"/>
                    </a:cubicBezTo>
                    <a:cubicBezTo>
                      <a:pt x="76" y="9"/>
                      <a:pt x="76" y="9"/>
                      <a:pt x="76" y="9"/>
                    </a:cubicBezTo>
                    <a:cubicBezTo>
                      <a:pt x="76" y="10"/>
                      <a:pt x="76" y="10"/>
                      <a:pt x="77" y="10"/>
                    </a:cubicBezTo>
                    <a:cubicBezTo>
                      <a:pt x="77" y="10"/>
                      <a:pt x="77" y="10"/>
                      <a:pt x="77" y="10"/>
                    </a:cubicBezTo>
                    <a:cubicBezTo>
                      <a:pt x="77" y="10"/>
                      <a:pt x="77" y="11"/>
                      <a:pt x="77" y="11"/>
                    </a:cubicBezTo>
                    <a:cubicBezTo>
                      <a:pt x="78" y="11"/>
                      <a:pt x="78" y="11"/>
                      <a:pt x="78" y="11"/>
                    </a:cubicBezTo>
                    <a:cubicBezTo>
                      <a:pt x="78" y="11"/>
                      <a:pt x="79" y="11"/>
                      <a:pt x="79" y="11"/>
                    </a:cubicBezTo>
                    <a:cubicBezTo>
                      <a:pt x="79" y="11"/>
                      <a:pt x="79" y="11"/>
                      <a:pt x="79" y="11"/>
                    </a:cubicBezTo>
                    <a:cubicBezTo>
                      <a:pt x="79" y="11"/>
                      <a:pt x="80" y="11"/>
                      <a:pt x="80" y="11"/>
                    </a:cubicBezTo>
                    <a:cubicBezTo>
                      <a:pt x="80" y="11"/>
                      <a:pt x="80" y="10"/>
                      <a:pt x="80" y="10"/>
                    </a:cubicBezTo>
                    <a:cubicBezTo>
                      <a:pt x="80" y="10"/>
                      <a:pt x="80" y="10"/>
                      <a:pt x="80" y="10"/>
                    </a:cubicBezTo>
                    <a:cubicBezTo>
                      <a:pt x="80" y="9"/>
                      <a:pt x="80" y="9"/>
                      <a:pt x="80" y="9"/>
                    </a:cubicBezTo>
                    <a:cubicBezTo>
                      <a:pt x="81" y="9"/>
                      <a:pt x="81" y="9"/>
                      <a:pt x="81" y="9"/>
                    </a:cubicBezTo>
                    <a:cubicBezTo>
                      <a:pt x="82" y="7"/>
                      <a:pt x="82" y="7"/>
                      <a:pt x="82" y="7"/>
                    </a:cubicBezTo>
                    <a:cubicBezTo>
                      <a:pt x="83" y="8"/>
                      <a:pt x="83" y="8"/>
                      <a:pt x="83" y="8"/>
                    </a:cubicBezTo>
                    <a:cubicBezTo>
                      <a:pt x="84" y="8"/>
                      <a:pt x="84" y="8"/>
                      <a:pt x="84" y="8"/>
                    </a:cubicBezTo>
                    <a:cubicBezTo>
                      <a:pt x="85" y="7"/>
                      <a:pt x="85" y="7"/>
                      <a:pt x="85" y="7"/>
                    </a:cubicBezTo>
                    <a:cubicBezTo>
                      <a:pt x="86" y="8"/>
                      <a:pt x="86" y="8"/>
                      <a:pt x="86" y="8"/>
                    </a:cubicBezTo>
                    <a:cubicBezTo>
                      <a:pt x="86" y="8"/>
                      <a:pt x="86" y="8"/>
                      <a:pt x="86" y="8"/>
                    </a:cubicBezTo>
                    <a:cubicBezTo>
                      <a:pt x="86" y="7"/>
                      <a:pt x="87" y="7"/>
                      <a:pt x="87" y="7"/>
                    </a:cubicBezTo>
                    <a:cubicBezTo>
                      <a:pt x="88" y="7"/>
                      <a:pt x="88" y="7"/>
                      <a:pt x="88" y="7"/>
                    </a:cubicBezTo>
                    <a:cubicBezTo>
                      <a:pt x="89" y="6"/>
                      <a:pt x="89" y="6"/>
                      <a:pt x="89" y="6"/>
                    </a:cubicBezTo>
                    <a:cubicBezTo>
                      <a:pt x="89" y="6"/>
                      <a:pt x="89" y="6"/>
                      <a:pt x="89" y="6"/>
                    </a:cubicBezTo>
                    <a:cubicBezTo>
                      <a:pt x="90" y="5"/>
                      <a:pt x="90" y="5"/>
                      <a:pt x="90" y="5"/>
                    </a:cubicBezTo>
                    <a:cubicBezTo>
                      <a:pt x="90" y="5"/>
                      <a:pt x="90" y="5"/>
                      <a:pt x="90" y="5"/>
                    </a:cubicBezTo>
                    <a:cubicBezTo>
                      <a:pt x="91" y="5"/>
                      <a:pt x="91" y="5"/>
                      <a:pt x="91" y="5"/>
                    </a:cubicBezTo>
                    <a:cubicBezTo>
                      <a:pt x="92" y="5"/>
                      <a:pt x="92" y="5"/>
                      <a:pt x="92" y="5"/>
                    </a:cubicBezTo>
                    <a:cubicBezTo>
                      <a:pt x="92" y="5"/>
                      <a:pt x="92" y="5"/>
                      <a:pt x="92" y="5"/>
                    </a:cubicBezTo>
                    <a:cubicBezTo>
                      <a:pt x="93" y="5"/>
                      <a:pt x="93" y="5"/>
                      <a:pt x="93" y="5"/>
                    </a:cubicBezTo>
                    <a:cubicBezTo>
                      <a:pt x="93" y="4"/>
                      <a:pt x="93" y="4"/>
                      <a:pt x="93" y="4"/>
                    </a:cubicBezTo>
                    <a:cubicBezTo>
                      <a:pt x="94" y="3"/>
                      <a:pt x="94" y="3"/>
                      <a:pt x="94" y="3"/>
                    </a:cubicBezTo>
                    <a:cubicBezTo>
                      <a:pt x="94" y="3"/>
                      <a:pt x="95" y="3"/>
                      <a:pt x="95" y="3"/>
                    </a:cubicBezTo>
                    <a:cubicBezTo>
                      <a:pt x="95" y="3"/>
                      <a:pt x="95" y="2"/>
                      <a:pt x="95" y="2"/>
                    </a:cubicBezTo>
                    <a:cubicBezTo>
                      <a:pt x="95" y="2"/>
                      <a:pt x="94" y="0"/>
                      <a:pt x="94" y="0"/>
                    </a:cubicBezTo>
                    <a:cubicBezTo>
                      <a:pt x="96" y="0"/>
                      <a:pt x="96" y="0"/>
                      <a:pt x="96" y="0"/>
                    </a:cubicBezTo>
                    <a:cubicBezTo>
                      <a:pt x="97" y="0"/>
                      <a:pt x="97" y="0"/>
                      <a:pt x="97" y="0"/>
                    </a:cubicBezTo>
                    <a:cubicBezTo>
                      <a:pt x="98" y="0"/>
                      <a:pt x="98" y="0"/>
                      <a:pt x="98" y="0"/>
                    </a:cubicBezTo>
                    <a:cubicBezTo>
                      <a:pt x="99" y="1"/>
                      <a:pt x="99" y="1"/>
                      <a:pt x="99" y="1"/>
                    </a:cubicBezTo>
                    <a:cubicBezTo>
                      <a:pt x="99" y="3"/>
                      <a:pt x="99" y="3"/>
                      <a:pt x="99" y="3"/>
                    </a:cubicBezTo>
                    <a:cubicBezTo>
                      <a:pt x="99" y="4"/>
                      <a:pt x="99" y="4"/>
                      <a:pt x="99" y="4"/>
                    </a:cubicBezTo>
                    <a:cubicBezTo>
                      <a:pt x="98" y="5"/>
                      <a:pt x="98" y="5"/>
                      <a:pt x="98" y="5"/>
                    </a:cubicBezTo>
                    <a:cubicBezTo>
                      <a:pt x="100" y="5"/>
                      <a:pt x="100" y="5"/>
                      <a:pt x="100" y="5"/>
                    </a:cubicBezTo>
                    <a:cubicBezTo>
                      <a:pt x="101" y="6"/>
                      <a:pt x="101" y="6"/>
                      <a:pt x="101" y="6"/>
                    </a:cubicBezTo>
                    <a:cubicBezTo>
                      <a:pt x="101" y="7"/>
                      <a:pt x="101" y="7"/>
                      <a:pt x="101" y="7"/>
                    </a:cubicBezTo>
                    <a:cubicBezTo>
                      <a:pt x="101" y="7"/>
                      <a:pt x="101" y="7"/>
                      <a:pt x="101" y="7"/>
                    </a:cubicBezTo>
                    <a:cubicBezTo>
                      <a:pt x="101" y="8"/>
                      <a:pt x="101" y="8"/>
                      <a:pt x="101" y="8"/>
                    </a:cubicBezTo>
                    <a:cubicBezTo>
                      <a:pt x="102" y="8"/>
                      <a:pt x="102" y="8"/>
                      <a:pt x="102" y="8"/>
                    </a:cubicBezTo>
                    <a:cubicBezTo>
                      <a:pt x="102" y="8"/>
                      <a:pt x="102" y="8"/>
                      <a:pt x="102" y="8"/>
                    </a:cubicBezTo>
                    <a:cubicBezTo>
                      <a:pt x="102" y="9"/>
                      <a:pt x="102" y="9"/>
                      <a:pt x="102" y="9"/>
                    </a:cubicBezTo>
                    <a:cubicBezTo>
                      <a:pt x="102" y="11"/>
                      <a:pt x="102" y="11"/>
                      <a:pt x="102" y="11"/>
                    </a:cubicBezTo>
                    <a:cubicBezTo>
                      <a:pt x="100" y="12"/>
                      <a:pt x="100" y="12"/>
                      <a:pt x="100" y="12"/>
                    </a:cubicBezTo>
                    <a:cubicBezTo>
                      <a:pt x="100" y="12"/>
                      <a:pt x="100" y="12"/>
                      <a:pt x="100" y="12"/>
                    </a:cubicBezTo>
                    <a:cubicBezTo>
                      <a:pt x="100" y="12"/>
                      <a:pt x="100" y="12"/>
                      <a:pt x="100" y="12"/>
                    </a:cubicBezTo>
                    <a:cubicBezTo>
                      <a:pt x="101" y="13"/>
                      <a:pt x="101" y="13"/>
                      <a:pt x="101" y="13"/>
                    </a:cubicBezTo>
                    <a:cubicBezTo>
                      <a:pt x="99" y="16"/>
                      <a:pt x="99" y="16"/>
                      <a:pt x="99" y="16"/>
                    </a:cubicBezTo>
                    <a:cubicBezTo>
                      <a:pt x="99" y="18"/>
                      <a:pt x="99" y="18"/>
                      <a:pt x="99" y="18"/>
                    </a:cubicBezTo>
                    <a:cubicBezTo>
                      <a:pt x="100" y="20"/>
                      <a:pt x="100" y="20"/>
                      <a:pt x="100" y="20"/>
                    </a:cubicBezTo>
                    <a:cubicBezTo>
                      <a:pt x="101" y="21"/>
                      <a:pt x="101" y="21"/>
                      <a:pt x="101" y="21"/>
                    </a:cubicBezTo>
                    <a:cubicBezTo>
                      <a:pt x="101" y="24"/>
                      <a:pt x="101" y="24"/>
                      <a:pt x="101" y="24"/>
                    </a:cubicBezTo>
                    <a:cubicBezTo>
                      <a:pt x="101" y="24"/>
                      <a:pt x="101" y="24"/>
                      <a:pt x="101" y="24"/>
                    </a:cubicBezTo>
                    <a:cubicBezTo>
                      <a:pt x="101" y="25"/>
                      <a:pt x="101" y="25"/>
                      <a:pt x="101" y="25"/>
                    </a:cubicBezTo>
                    <a:cubicBezTo>
                      <a:pt x="102" y="25"/>
                      <a:pt x="102" y="25"/>
                      <a:pt x="102" y="25"/>
                    </a:cubicBezTo>
                    <a:cubicBezTo>
                      <a:pt x="104" y="27"/>
                      <a:pt x="104" y="27"/>
                      <a:pt x="104" y="27"/>
                    </a:cubicBezTo>
                    <a:cubicBezTo>
                      <a:pt x="106" y="27"/>
                      <a:pt x="106" y="27"/>
                      <a:pt x="106" y="27"/>
                    </a:cubicBezTo>
                    <a:cubicBezTo>
                      <a:pt x="106" y="27"/>
                      <a:pt x="107" y="28"/>
                      <a:pt x="107" y="28"/>
                    </a:cubicBezTo>
                    <a:cubicBezTo>
                      <a:pt x="107" y="28"/>
                      <a:pt x="107" y="29"/>
                      <a:pt x="107" y="29"/>
                    </a:cubicBezTo>
                    <a:cubicBezTo>
                      <a:pt x="108" y="28"/>
                      <a:pt x="108" y="28"/>
                      <a:pt x="108" y="28"/>
                    </a:cubicBezTo>
                    <a:cubicBezTo>
                      <a:pt x="109" y="28"/>
                      <a:pt x="109" y="28"/>
                      <a:pt x="109" y="28"/>
                    </a:cubicBezTo>
                    <a:cubicBezTo>
                      <a:pt x="110" y="28"/>
                      <a:pt x="110" y="28"/>
                      <a:pt x="110" y="28"/>
                    </a:cubicBezTo>
                    <a:cubicBezTo>
                      <a:pt x="110" y="27"/>
                      <a:pt x="110" y="27"/>
                      <a:pt x="110" y="27"/>
                    </a:cubicBezTo>
                    <a:cubicBezTo>
                      <a:pt x="110" y="27"/>
                      <a:pt x="110" y="27"/>
                      <a:pt x="110" y="27"/>
                    </a:cubicBezTo>
                    <a:cubicBezTo>
                      <a:pt x="111" y="26"/>
                      <a:pt x="111" y="26"/>
                      <a:pt x="111" y="26"/>
                    </a:cubicBezTo>
                    <a:cubicBezTo>
                      <a:pt x="112" y="26"/>
                      <a:pt x="112" y="26"/>
                      <a:pt x="112" y="26"/>
                    </a:cubicBezTo>
                    <a:cubicBezTo>
                      <a:pt x="113" y="26"/>
                      <a:pt x="113" y="26"/>
                      <a:pt x="113" y="26"/>
                    </a:cubicBezTo>
                    <a:cubicBezTo>
                      <a:pt x="113" y="26"/>
                      <a:pt x="113" y="26"/>
                      <a:pt x="113" y="26"/>
                    </a:cubicBezTo>
                    <a:cubicBezTo>
                      <a:pt x="113" y="25"/>
                      <a:pt x="113" y="25"/>
                      <a:pt x="113" y="25"/>
                    </a:cubicBezTo>
                    <a:cubicBezTo>
                      <a:pt x="116" y="25"/>
                      <a:pt x="116" y="25"/>
                      <a:pt x="116" y="25"/>
                    </a:cubicBezTo>
                    <a:cubicBezTo>
                      <a:pt x="118" y="23"/>
                      <a:pt x="118" y="23"/>
                      <a:pt x="118" y="23"/>
                    </a:cubicBezTo>
                    <a:cubicBezTo>
                      <a:pt x="118" y="23"/>
                      <a:pt x="118" y="23"/>
                      <a:pt x="118" y="23"/>
                    </a:cubicBezTo>
                    <a:cubicBezTo>
                      <a:pt x="119" y="23"/>
                      <a:pt x="119" y="23"/>
                      <a:pt x="119" y="23"/>
                    </a:cubicBezTo>
                    <a:cubicBezTo>
                      <a:pt x="119" y="23"/>
                      <a:pt x="119" y="23"/>
                      <a:pt x="119" y="23"/>
                    </a:cubicBezTo>
                    <a:cubicBezTo>
                      <a:pt x="122" y="24"/>
                      <a:pt x="122" y="24"/>
                      <a:pt x="122" y="24"/>
                    </a:cubicBezTo>
                    <a:cubicBezTo>
                      <a:pt x="122" y="23"/>
                      <a:pt x="122" y="23"/>
                      <a:pt x="122" y="23"/>
                    </a:cubicBezTo>
                    <a:cubicBezTo>
                      <a:pt x="124" y="23"/>
                      <a:pt x="124" y="23"/>
                      <a:pt x="124" y="23"/>
                    </a:cubicBezTo>
                    <a:cubicBezTo>
                      <a:pt x="124" y="23"/>
                      <a:pt x="126" y="24"/>
                      <a:pt x="126" y="24"/>
                    </a:cubicBezTo>
                    <a:cubicBezTo>
                      <a:pt x="126" y="24"/>
                      <a:pt x="128" y="24"/>
                      <a:pt x="128" y="24"/>
                    </a:cubicBezTo>
                    <a:cubicBezTo>
                      <a:pt x="128" y="23"/>
                      <a:pt x="128" y="23"/>
                      <a:pt x="128" y="23"/>
                    </a:cubicBezTo>
                    <a:cubicBezTo>
                      <a:pt x="128" y="23"/>
                      <a:pt x="128" y="22"/>
                      <a:pt x="128" y="22"/>
                    </a:cubicBezTo>
                    <a:cubicBezTo>
                      <a:pt x="128" y="22"/>
                      <a:pt x="128" y="22"/>
                      <a:pt x="128" y="22"/>
                    </a:cubicBezTo>
                    <a:cubicBezTo>
                      <a:pt x="127" y="22"/>
                      <a:pt x="126" y="21"/>
                      <a:pt x="126" y="21"/>
                    </a:cubicBezTo>
                    <a:cubicBezTo>
                      <a:pt x="126" y="21"/>
                      <a:pt x="126" y="21"/>
                      <a:pt x="126" y="21"/>
                    </a:cubicBezTo>
                    <a:cubicBezTo>
                      <a:pt x="127" y="20"/>
                      <a:pt x="127" y="20"/>
                      <a:pt x="127" y="20"/>
                    </a:cubicBezTo>
                    <a:cubicBezTo>
                      <a:pt x="127" y="20"/>
                      <a:pt x="127" y="20"/>
                      <a:pt x="127" y="20"/>
                    </a:cubicBezTo>
                    <a:cubicBezTo>
                      <a:pt x="127" y="20"/>
                      <a:pt x="127" y="19"/>
                      <a:pt x="127" y="19"/>
                    </a:cubicBezTo>
                    <a:cubicBezTo>
                      <a:pt x="129" y="20"/>
                      <a:pt x="129" y="20"/>
                      <a:pt x="129" y="20"/>
                    </a:cubicBezTo>
                    <a:cubicBezTo>
                      <a:pt x="132" y="20"/>
                      <a:pt x="132" y="20"/>
                      <a:pt x="132" y="20"/>
                    </a:cubicBezTo>
                    <a:cubicBezTo>
                      <a:pt x="132" y="19"/>
                      <a:pt x="132" y="19"/>
                      <a:pt x="132" y="19"/>
                    </a:cubicBezTo>
                    <a:cubicBezTo>
                      <a:pt x="134" y="19"/>
                      <a:pt x="134" y="19"/>
                      <a:pt x="134" y="19"/>
                    </a:cubicBezTo>
                    <a:cubicBezTo>
                      <a:pt x="135" y="19"/>
                      <a:pt x="135" y="19"/>
                      <a:pt x="135" y="19"/>
                    </a:cubicBezTo>
                    <a:cubicBezTo>
                      <a:pt x="135" y="20"/>
                      <a:pt x="135" y="20"/>
                      <a:pt x="135" y="20"/>
                    </a:cubicBezTo>
                    <a:cubicBezTo>
                      <a:pt x="136" y="20"/>
                      <a:pt x="136" y="20"/>
                      <a:pt x="136" y="20"/>
                    </a:cubicBezTo>
                    <a:cubicBezTo>
                      <a:pt x="136" y="21"/>
                      <a:pt x="136" y="21"/>
                      <a:pt x="136" y="21"/>
                    </a:cubicBezTo>
                    <a:cubicBezTo>
                      <a:pt x="137" y="21"/>
                      <a:pt x="137" y="21"/>
                      <a:pt x="137" y="21"/>
                    </a:cubicBezTo>
                    <a:cubicBezTo>
                      <a:pt x="138" y="21"/>
                      <a:pt x="138" y="21"/>
                      <a:pt x="138" y="21"/>
                    </a:cubicBezTo>
                    <a:cubicBezTo>
                      <a:pt x="138" y="21"/>
                      <a:pt x="139" y="22"/>
                      <a:pt x="139" y="22"/>
                    </a:cubicBezTo>
                    <a:cubicBezTo>
                      <a:pt x="139" y="22"/>
                      <a:pt x="140" y="22"/>
                      <a:pt x="140" y="22"/>
                    </a:cubicBezTo>
                    <a:cubicBezTo>
                      <a:pt x="141" y="22"/>
                      <a:pt x="141" y="22"/>
                      <a:pt x="141" y="22"/>
                    </a:cubicBezTo>
                    <a:cubicBezTo>
                      <a:pt x="141" y="21"/>
                      <a:pt x="141" y="21"/>
                      <a:pt x="141" y="21"/>
                    </a:cubicBezTo>
                    <a:cubicBezTo>
                      <a:pt x="142" y="21"/>
                      <a:pt x="142" y="21"/>
                      <a:pt x="142" y="21"/>
                    </a:cubicBezTo>
                    <a:cubicBezTo>
                      <a:pt x="143" y="20"/>
                      <a:pt x="143" y="20"/>
                      <a:pt x="143" y="20"/>
                    </a:cubicBezTo>
                    <a:cubicBezTo>
                      <a:pt x="145" y="21"/>
                      <a:pt x="145" y="21"/>
                      <a:pt x="145" y="21"/>
                    </a:cubicBezTo>
                    <a:cubicBezTo>
                      <a:pt x="145" y="21"/>
                      <a:pt x="145" y="21"/>
                      <a:pt x="145" y="21"/>
                    </a:cubicBezTo>
                    <a:cubicBezTo>
                      <a:pt x="146" y="20"/>
                      <a:pt x="146" y="20"/>
                      <a:pt x="146" y="20"/>
                    </a:cubicBezTo>
                    <a:cubicBezTo>
                      <a:pt x="147" y="20"/>
                      <a:pt x="147" y="20"/>
                      <a:pt x="147" y="20"/>
                    </a:cubicBezTo>
                    <a:cubicBezTo>
                      <a:pt x="147" y="22"/>
                      <a:pt x="147" y="22"/>
                      <a:pt x="147" y="22"/>
                    </a:cubicBezTo>
                    <a:cubicBezTo>
                      <a:pt x="149" y="22"/>
                      <a:pt x="149" y="22"/>
                      <a:pt x="149" y="22"/>
                    </a:cubicBezTo>
                    <a:cubicBezTo>
                      <a:pt x="152" y="19"/>
                      <a:pt x="152" y="19"/>
                      <a:pt x="152" y="19"/>
                    </a:cubicBezTo>
                    <a:cubicBezTo>
                      <a:pt x="152" y="18"/>
                      <a:pt x="152" y="18"/>
                      <a:pt x="152" y="18"/>
                    </a:cubicBezTo>
                    <a:cubicBezTo>
                      <a:pt x="153" y="16"/>
                      <a:pt x="153" y="16"/>
                      <a:pt x="153" y="16"/>
                    </a:cubicBezTo>
                    <a:cubicBezTo>
                      <a:pt x="153" y="15"/>
                      <a:pt x="153" y="15"/>
                      <a:pt x="153" y="15"/>
                    </a:cubicBezTo>
                    <a:cubicBezTo>
                      <a:pt x="158" y="8"/>
                      <a:pt x="158" y="8"/>
                      <a:pt x="158" y="8"/>
                    </a:cubicBezTo>
                    <a:cubicBezTo>
                      <a:pt x="158" y="8"/>
                      <a:pt x="159" y="8"/>
                      <a:pt x="159" y="7"/>
                    </a:cubicBezTo>
                    <a:cubicBezTo>
                      <a:pt x="159" y="7"/>
                      <a:pt x="159" y="7"/>
                      <a:pt x="159" y="7"/>
                    </a:cubicBezTo>
                    <a:cubicBezTo>
                      <a:pt x="159" y="7"/>
                      <a:pt x="159" y="7"/>
                      <a:pt x="159" y="7"/>
                    </a:cubicBezTo>
                    <a:cubicBezTo>
                      <a:pt x="159" y="7"/>
                      <a:pt x="159" y="6"/>
                      <a:pt x="159" y="6"/>
                    </a:cubicBezTo>
                    <a:cubicBezTo>
                      <a:pt x="159" y="6"/>
                      <a:pt x="160" y="6"/>
                      <a:pt x="160" y="7"/>
                    </a:cubicBezTo>
                    <a:cubicBezTo>
                      <a:pt x="161" y="7"/>
                      <a:pt x="161" y="8"/>
                      <a:pt x="161" y="8"/>
                    </a:cubicBezTo>
                    <a:cubicBezTo>
                      <a:pt x="161" y="9"/>
                      <a:pt x="161" y="9"/>
                      <a:pt x="161" y="10"/>
                    </a:cubicBezTo>
                    <a:cubicBezTo>
                      <a:pt x="161" y="10"/>
                      <a:pt x="161" y="10"/>
                      <a:pt x="162" y="11"/>
                    </a:cubicBezTo>
                    <a:cubicBezTo>
                      <a:pt x="162" y="10"/>
                      <a:pt x="162" y="10"/>
                      <a:pt x="162" y="10"/>
                    </a:cubicBezTo>
                    <a:cubicBezTo>
                      <a:pt x="162" y="11"/>
                      <a:pt x="162" y="13"/>
                      <a:pt x="162" y="14"/>
                    </a:cubicBezTo>
                    <a:cubicBezTo>
                      <a:pt x="162" y="15"/>
                      <a:pt x="163" y="16"/>
                      <a:pt x="163" y="17"/>
                    </a:cubicBezTo>
                    <a:cubicBezTo>
                      <a:pt x="163" y="17"/>
                      <a:pt x="163" y="17"/>
                      <a:pt x="164" y="18"/>
                    </a:cubicBezTo>
                    <a:cubicBezTo>
                      <a:pt x="164" y="18"/>
                      <a:pt x="164" y="19"/>
                      <a:pt x="164" y="19"/>
                    </a:cubicBezTo>
                    <a:cubicBezTo>
                      <a:pt x="164" y="20"/>
                      <a:pt x="165" y="21"/>
                      <a:pt x="165" y="22"/>
                    </a:cubicBezTo>
                    <a:cubicBezTo>
                      <a:pt x="165" y="23"/>
                      <a:pt x="166" y="24"/>
                      <a:pt x="166" y="24"/>
                    </a:cubicBezTo>
                    <a:cubicBezTo>
                      <a:pt x="167" y="24"/>
                      <a:pt x="167" y="24"/>
                      <a:pt x="167" y="24"/>
                    </a:cubicBezTo>
                    <a:cubicBezTo>
                      <a:pt x="168" y="24"/>
                      <a:pt x="169" y="24"/>
                      <a:pt x="170" y="25"/>
                    </a:cubicBezTo>
                    <a:cubicBezTo>
                      <a:pt x="170" y="25"/>
                      <a:pt x="170" y="25"/>
                      <a:pt x="170" y="25"/>
                    </a:cubicBezTo>
                    <a:cubicBezTo>
                      <a:pt x="170" y="25"/>
                      <a:pt x="170" y="26"/>
                      <a:pt x="170" y="26"/>
                    </a:cubicBezTo>
                    <a:cubicBezTo>
                      <a:pt x="171" y="26"/>
                      <a:pt x="171" y="27"/>
                      <a:pt x="170" y="28"/>
                    </a:cubicBezTo>
                    <a:cubicBezTo>
                      <a:pt x="170" y="28"/>
                      <a:pt x="170" y="28"/>
                      <a:pt x="170" y="28"/>
                    </a:cubicBezTo>
                    <a:cubicBezTo>
                      <a:pt x="170" y="28"/>
                      <a:pt x="170" y="28"/>
                      <a:pt x="169" y="28"/>
                    </a:cubicBezTo>
                    <a:cubicBezTo>
                      <a:pt x="170" y="29"/>
                      <a:pt x="170" y="29"/>
                      <a:pt x="170" y="29"/>
                    </a:cubicBezTo>
                    <a:cubicBezTo>
                      <a:pt x="170" y="29"/>
                      <a:pt x="170" y="29"/>
                      <a:pt x="170" y="29"/>
                    </a:cubicBezTo>
                    <a:cubicBezTo>
                      <a:pt x="170" y="29"/>
                      <a:pt x="170" y="29"/>
                      <a:pt x="170" y="29"/>
                    </a:cubicBezTo>
                    <a:cubicBezTo>
                      <a:pt x="170" y="29"/>
                      <a:pt x="170" y="30"/>
                      <a:pt x="170" y="30"/>
                    </a:cubicBezTo>
                    <a:cubicBezTo>
                      <a:pt x="170" y="30"/>
                      <a:pt x="170" y="30"/>
                      <a:pt x="170" y="30"/>
                    </a:cubicBezTo>
                    <a:cubicBezTo>
                      <a:pt x="170" y="30"/>
                      <a:pt x="170" y="30"/>
                      <a:pt x="169" y="30"/>
                    </a:cubicBezTo>
                    <a:cubicBezTo>
                      <a:pt x="169" y="30"/>
                      <a:pt x="169" y="30"/>
                      <a:pt x="168" y="30"/>
                    </a:cubicBezTo>
                    <a:cubicBezTo>
                      <a:pt x="168" y="30"/>
                      <a:pt x="168" y="31"/>
                      <a:pt x="168" y="31"/>
                    </a:cubicBezTo>
                    <a:cubicBezTo>
                      <a:pt x="168" y="31"/>
                      <a:pt x="168" y="31"/>
                      <a:pt x="168" y="31"/>
                    </a:cubicBezTo>
                    <a:cubicBezTo>
                      <a:pt x="168" y="31"/>
                      <a:pt x="167" y="32"/>
                      <a:pt x="167" y="32"/>
                    </a:cubicBezTo>
                    <a:cubicBezTo>
                      <a:pt x="167" y="32"/>
                      <a:pt x="166" y="33"/>
                      <a:pt x="166" y="33"/>
                    </a:cubicBezTo>
                    <a:cubicBezTo>
                      <a:pt x="166" y="34"/>
                      <a:pt x="165" y="35"/>
                      <a:pt x="165" y="35"/>
                    </a:cubicBezTo>
                    <a:cubicBezTo>
                      <a:pt x="164" y="35"/>
                      <a:pt x="164" y="35"/>
                      <a:pt x="164" y="36"/>
                    </a:cubicBezTo>
                    <a:cubicBezTo>
                      <a:pt x="163" y="36"/>
                      <a:pt x="163" y="36"/>
                      <a:pt x="163" y="36"/>
                    </a:cubicBezTo>
                    <a:cubicBezTo>
                      <a:pt x="162" y="37"/>
                      <a:pt x="162" y="37"/>
                      <a:pt x="162" y="37"/>
                    </a:cubicBezTo>
                    <a:cubicBezTo>
                      <a:pt x="161" y="38"/>
                      <a:pt x="161" y="38"/>
                      <a:pt x="161" y="38"/>
                    </a:cubicBezTo>
                    <a:cubicBezTo>
                      <a:pt x="160" y="39"/>
                      <a:pt x="160" y="39"/>
                      <a:pt x="160" y="39"/>
                    </a:cubicBezTo>
                    <a:cubicBezTo>
                      <a:pt x="161" y="39"/>
                      <a:pt x="161" y="39"/>
                      <a:pt x="161" y="39"/>
                    </a:cubicBezTo>
                    <a:cubicBezTo>
                      <a:pt x="161" y="39"/>
                      <a:pt x="161" y="39"/>
                      <a:pt x="161" y="38"/>
                    </a:cubicBezTo>
                    <a:cubicBezTo>
                      <a:pt x="161" y="38"/>
                      <a:pt x="162" y="38"/>
                      <a:pt x="162" y="38"/>
                    </a:cubicBezTo>
                    <a:cubicBezTo>
                      <a:pt x="162" y="39"/>
                      <a:pt x="162" y="39"/>
                      <a:pt x="162" y="39"/>
                    </a:cubicBezTo>
                    <a:cubicBezTo>
                      <a:pt x="162" y="39"/>
                      <a:pt x="161" y="39"/>
                      <a:pt x="161" y="39"/>
                    </a:cubicBezTo>
                    <a:cubicBezTo>
                      <a:pt x="161" y="40"/>
                      <a:pt x="161" y="40"/>
                      <a:pt x="160" y="40"/>
                    </a:cubicBezTo>
                    <a:cubicBezTo>
                      <a:pt x="160" y="40"/>
                      <a:pt x="160" y="40"/>
                      <a:pt x="160" y="40"/>
                    </a:cubicBezTo>
                    <a:cubicBezTo>
                      <a:pt x="160" y="41"/>
                      <a:pt x="159" y="41"/>
                      <a:pt x="159" y="41"/>
                    </a:cubicBezTo>
                    <a:cubicBezTo>
                      <a:pt x="159" y="41"/>
                      <a:pt x="159" y="41"/>
                      <a:pt x="158" y="41"/>
                    </a:cubicBezTo>
                    <a:cubicBezTo>
                      <a:pt x="158" y="42"/>
                      <a:pt x="158" y="42"/>
                      <a:pt x="158" y="42"/>
                    </a:cubicBezTo>
                    <a:cubicBezTo>
                      <a:pt x="158" y="43"/>
                      <a:pt x="158" y="43"/>
                      <a:pt x="158" y="44"/>
                    </a:cubicBezTo>
                    <a:cubicBezTo>
                      <a:pt x="158" y="44"/>
                      <a:pt x="158" y="44"/>
                      <a:pt x="158" y="43"/>
                    </a:cubicBezTo>
                    <a:cubicBezTo>
                      <a:pt x="158" y="43"/>
                      <a:pt x="159" y="42"/>
                      <a:pt x="159" y="42"/>
                    </a:cubicBezTo>
                    <a:cubicBezTo>
                      <a:pt x="159" y="41"/>
                      <a:pt x="159" y="41"/>
                      <a:pt x="159" y="41"/>
                    </a:cubicBezTo>
                    <a:cubicBezTo>
                      <a:pt x="159" y="41"/>
                      <a:pt x="159" y="41"/>
                      <a:pt x="159" y="41"/>
                    </a:cubicBezTo>
                    <a:cubicBezTo>
                      <a:pt x="160" y="41"/>
                      <a:pt x="160" y="41"/>
                      <a:pt x="161" y="41"/>
                    </a:cubicBezTo>
                    <a:cubicBezTo>
                      <a:pt x="161" y="41"/>
                      <a:pt x="161" y="41"/>
                      <a:pt x="161" y="41"/>
                    </a:cubicBezTo>
                    <a:cubicBezTo>
                      <a:pt x="161" y="41"/>
                      <a:pt x="161" y="41"/>
                      <a:pt x="161" y="41"/>
                    </a:cubicBezTo>
                    <a:cubicBezTo>
                      <a:pt x="161" y="42"/>
                      <a:pt x="161" y="42"/>
                      <a:pt x="161" y="43"/>
                    </a:cubicBezTo>
                    <a:cubicBezTo>
                      <a:pt x="161" y="43"/>
                      <a:pt x="161" y="44"/>
                      <a:pt x="160" y="44"/>
                    </a:cubicBezTo>
                    <a:cubicBezTo>
                      <a:pt x="160" y="44"/>
                      <a:pt x="160" y="45"/>
                      <a:pt x="160" y="45"/>
                    </a:cubicBezTo>
                    <a:cubicBezTo>
                      <a:pt x="160" y="45"/>
                      <a:pt x="160" y="45"/>
                      <a:pt x="159" y="46"/>
                    </a:cubicBezTo>
                    <a:cubicBezTo>
                      <a:pt x="159" y="46"/>
                      <a:pt x="158" y="46"/>
                      <a:pt x="158" y="47"/>
                    </a:cubicBezTo>
                    <a:cubicBezTo>
                      <a:pt x="158" y="47"/>
                      <a:pt x="157" y="47"/>
                      <a:pt x="157" y="47"/>
                    </a:cubicBezTo>
                    <a:cubicBezTo>
                      <a:pt x="157" y="47"/>
                      <a:pt x="157" y="47"/>
                      <a:pt x="156" y="47"/>
                    </a:cubicBezTo>
                    <a:cubicBezTo>
                      <a:pt x="156" y="47"/>
                      <a:pt x="155" y="47"/>
                      <a:pt x="155" y="47"/>
                    </a:cubicBezTo>
                    <a:cubicBezTo>
                      <a:pt x="154" y="47"/>
                      <a:pt x="153" y="48"/>
                      <a:pt x="152" y="48"/>
                    </a:cubicBezTo>
                    <a:cubicBezTo>
                      <a:pt x="152" y="48"/>
                      <a:pt x="152" y="48"/>
                      <a:pt x="152" y="48"/>
                    </a:cubicBezTo>
                    <a:cubicBezTo>
                      <a:pt x="152" y="48"/>
                      <a:pt x="152" y="48"/>
                      <a:pt x="151" y="48"/>
                    </a:cubicBezTo>
                    <a:cubicBezTo>
                      <a:pt x="151" y="48"/>
                      <a:pt x="150" y="48"/>
                      <a:pt x="150" y="48"/>
                    </a:cubicBezTo>
                    <a:cubicBezTo>
                      <a:pt x="149" y="48"/>
                      <a:pt x="149" y="49"/>
                      <a:pt x="148" y="49"/>
                    </a:cubicBezTo>
                    <a:cubicBezTo>
                      <a:pt x="147" y="49"/>
                      <a:pt x="147" y="49"/>
                      <a:pt x="147" y="49"/>
                    </a:cubicBezTo>
                    <a:cubicBezTo>
                      <a:pt x="146" y="49"/>
                      <a:pt x="146" y="50"/>
                      <a:pt x="146" y="50"/>
                    </a:cubicBezTo>
                    <a:cubicBezTo>
                      <a:pt x="145" y="50"/>
                      <a:pt x="143" y="50"/>
                      <a:pt x="142" y="51"/>
                    </a:cubicBezTo>
                    <a:cubicBezTo>
                      <a:pt x="142" y="51"/>
                      <a:pt x="142" y="51"/>
                      <a:pt x="141" y="52"/>
                    </a:cubicBezTo>
                    <a:cubicBezTo>
                      <a:pt x="141" y="52"/>
                      <a:pt x="141" y="52"/>
                      <a:pt x="140" y="52"/>
                    </a:cubicBezTo>
                    <a:cubicBezTo>
                      <a:pt x="140" y="52"/>
                      <a:pt x="141" y="52"/>
                      <a:pt x="141" y="52"/>
                    </a:cubicBezTo>
                    <a:cubicBezTo>
                      <a:pt x="140" y="52"/>
                      <a:pt x="139" y="52"/>
                      <a:pt x="139" y="53"/>
                    </a:cubicBezTo>
                    <a:cubicBezTo>
                      <a:pt x="139" y="53"/>
                      <a:pt x="139" y="53"/>
                      <a:pt x="139" y="53"/>
                    </a:cubicBezTo>
                    <a:cubicBezTo>
                      <a:pt x="139" y="53"/>
                      <a:pt x="139" y="54"/>
                      <a:pt x="138" y="54"/>
                    </a:cubicBezTo>
                    <a:cubicBezTo>
                      <a:pt x="138" y="54"/>
                      <a:pt x="138" y="54"/>
                      <a:pt x="137" y="54"/>
                    </a:cubicBezTo>
                    <a:cubicBezTo>
                      <a:pt x="137" y="54"/>
                      <a:pt x="136" y="53"/>
                      <a:pt x="137" y="53"/>
                    </a:cubicBezTo>
                    <a:cubicBezTo>
                      <a:pt x="137" y="53"/>
                      <a:pt x="137" y="53"/>
                      <a:pt x="138" y="52"/>
                    </a:cubicBezTo>
                    <a:cubicBezTo>
                      <a:pt x="137" y="52"/>
                      <a:pt x="136" y="51"/>
                      <a:pt x="135" y="52"/>
                    </a:cubicBezTo>
                    <a:cubicBezTo>
                      <a:pt x="136" y="51"/>
                      <a:pt x="135" y="51"/>
                      <a:pt x="135" y="51"/>
                    </a:cubicBezTo>
                    <a:cubicBezTo>
                      <a:pt x="134" y="51"/>
                      <a:pt x="134" y="51"/>
                      <a:pt x="133" y="51"/>
                    </a:cubicBezTo>
                    <a:cubicBezTo>
                      <a:pt x="133" y="51"/>
                      <a:pt x="134" y="52"/>
                      <a:pt x="134" y="52"/>
                    </a:cubicBezTo>
                    <a:cubicBezTo>
                      <a:pt x="135" y="52"/>
                      <a:pt x="135" y="52"/>
                      <a:pt x="136" y="52"/>
                    </a:cubicBezTo>
                    <a:cubicBezTo>
                      <a:pt x="136" y="52"/>
                      <a:pt x="135" y="53"/>
                      <a:pt x="135" y="53"/>
                    </a:cubicBezTo>
                    <a:cubicBezTo>
                      <a:pt x="134" y="53"/>
                      <a:pt x="134" y="53"/>
                      <a:pt x="134" y="52"/>
                    </a:cubicBezTo>
                    <a:cubicBezTo>
                      <a:pt x="133" y="52"/>
                      <a:pt x="132" y="52"/>
                      <a:pt x="132" y="52"/>
                    </a:cubicBezTo>
                    <a:cubicBezTo>
                      <a:pt x="131" y="52"/>
                      <a:pt x="131" y="52"/>
                      <a:pt x="131" y="52"/>
                    </a:cubicBezTo>
                    <a:cubicBezTo>
                      <a:pt x="131" y="52"/>
                      <a:pt x="131" y="52"/>
                      <a:pt x="131" y="52"/>
                    </a:cubicBezTo>
                    <a:cubicBezTo>
                      <a:pt x="131" y="52"/>
                      <a:pt x="130" y="52"/>
                      <a:pt x="130" y="52"/>
                    </a:cubicBezTo>
                    <a:cubicBezTo>
                      <a:pt x="130" y="52"/>
                      <a:pt x="130" y="51"/>
                      <a:pt x="130" y="51"/>
                    </a:cubicBezTo>
                    <a:cubicBezTo>
                      <a:pt x="130" y="50"/>
                      <a:pt x="129" y="50"/>
                      <a:pt x="128" y="50"/>
                    </a:cubicBezTo>
                    <a:cubicBezTo>
                      <a:pt x="128" y="50"/>
                      <a:pt x="128" y="50"/>
                      <a:pt x="128" y="50"/>
                    </a:cubicBezTo>
                    <a:cubicBezTo>
                      <a:pt x="128" y="50"/>
                      <a:pt x="128" y="50"/>
                      <a:pt x="128" y="50"/>
                    </a:cubicBezTo>
                    <a:cubicBezTo>
                      <a:pt x="128" y="51"/>
                      <a:pt x="127" y="51"/>
                      <a:pt x="127" y="50"/>
                    </a:cubicBezTo>
                    <a:cubicBezTo>
                      <a:pt x="127" y="50"/>
                      <a:pt x="127" y="50"/>
                      <a:pt x="127" y="50"/>
                    </a:cubicBezTo>
                    <a:cubicBezTo>
                      <a:pt x="127" y="50"/>
                      <a:pt x="127" y="50"/>
                      <a:pt x="126" y="50"/>
                    </a:cubicBezTo>
                    <a:cubicBezTo>
                      <a:pt x="126" y="50"/>
                      <a:pt x="125" y="50"/>
                      <a:pt x="125" y="51"/>
                    </a:cubicBezTo>
                    <a:cubicBezTo>
                      <a:pt x="126" y="51"/>
                      <a:pt x="126" y="51"/>
                      <a:pt x="126" y="52"/>
                    </a:cubicBezTo>
                    <a:cubicBezTo>
                      <a:pt x="126" y="52"/>
                      <a:pt x="125" y="52"/>
                      <a:pt x="125" y="53"/>
                    </a:cubicBezTo>
                    <a:cubicBezTo>
                      <a:pt x="125" y="53"/>
                      <a:pt x="124" y="54"/>
                      <a:pt x="124" y="54"/>
                    </a:cubicBezTo>
                    <a:cubicBezTo>
                      <a:pt x="124" y="53"/>
                      <a:pt x="125" y="53"/>
                      <a:pt x="125" y="52"/>
                    </a:cubicBezTo>
                    <a:cubicBezTo>
                      <a:pt x="125" y="52"/>
                      <a:pt x="124" y="52"/>
                      <a:pt x="124" y="52"/>
                    </a:cubicBezTo>
                    <a:cubicBezTo>
                      <a:pt x="123" y="52"/>
                      <a:pt x="123" y="53"/>
                      <a:pt x="123" y="53"/>
                    </a:cubicBezTo>
                    <a:cubicBezTo>
                      <a:pt x="122" y="53"/>
                      <a:pt x="122" y="54"/>
                      <a:pt x="123" y="55"/>
                    </a:cubicBezTo>
                    <a:cubicBezTo>
                      <a:pt x="122" y="55"/>
                      <a:pt x="121" y="55"/>
                      <a:pt x="120" y="55"/>
                    </a:cubicBezTo>
                    <a:cubicBezTo>
                      <a:pt x="119" y="55"/>
                      <a:pt x="119" y="54"/>
                      <a:pt x="118" y="54"/>
                    </a:cubicBezTo>
                    <a:cubicBezTo>
                      <a:pt x="117" y="54"/>
                      <a:pt x="117" y="54"/>
                      <a:pt x="117" y="54"/>
                    </a:cubicBezTo>
                    <a:cubicBezTo>
                      <a:pt x="116" y="54"/>
                      <a:pt x="116" y="55"/>
                      <a:pt x="116" y="55"/>
                    </a:cubicBezTo>
                    <a:cubicBezTo>
                      <a:pt x="115" y="56"/>
                      <a:pt x="114" y="57"/>
                      <a:pt x="112" y="58"/>
                    </a:cubicBezTo>
                    <a:cubicBezTo>
                      <a:pt x="114" y="57"/>
                      <a:pt x="116" y="57"/>
                      <a:pt x="116" y="55"/>
                    </a:cubicBezTo>
                    <a:cubicBezTo>
                      <a:pt x="116" y="55"/>
                      <a:pt x="117" y="55"/>
                      <a:pt x="117" y="55"/>
                    </a:cubicBezTo>
                    <a:cubicBezTo>
                      <a:pt x="117" y="55"/>
                      <a:pt x="117" y="55"/>
                      <a:pt x="117" y="55"/>
                    </a:cubicBezTo>
                    <a:cubicBezTo>
                      <a:pt x="117" y="55"/>
                      <a:pt x="118" y="55"/>
                      <a:pt x="118" y="55"/>
                    </a:cubicBezTo>
                    <a:cubicBezTo>
                      <a:pt x="118" y="55"/>
                      <a:pt x="118" y="55"/>
                      <a:pt x="118" y="55"/>
                    </a:cubicBezTo>
                    <a:cubicBezTo>
                      <a:pt x="118" y="55"/>
                      <a:pt x="118" y="55"/>
                      <a:pt x="118" y="55"/>
                    </a:cubicBezTo>
                    <a:cubicBezTo>
                      <a:pt x="118" y="55"/>
                      <a:pt x="118" y="55"/>
                      <a:pt x="118" y="56"/>
                    </a:cubicBezTo>
                    <a:cubicBezTo>
                      <a:pt x="118" y="56"/>
                      <a:pt x="119" y="56"/>
                      <a:pt x="119" y="56"/>
                    </a:cubicBezTo>
                    <a:cubicBezTo>
                      <a:pt x="120" y="56"/>
                      <a:pt x="120" y="56"/>
                      <a:pt x="120" y="56"/>
                    </a:cubicBezTo>
                    <a:cubicBezTo>
                      <a:pt x="120" y="56"/>
                      <a:pt x="120" y="56"/>
                      <a:pt x="120" y="56"/>
                    </a:cubicBezTo>
                    <a:cubicBezTo>
                      <a:pt x="120" y="56"/>
                      <a:pt x="120" y="56"/>
                      <a:pt x="120" y="56"/>
                    </a:cubicBezTo>
                    <a:cubicBezTo>
                      <a:pt x="120" y="56"/>
                      <a:pt x="121" y="56"/>
                      <a:pt x="121" y="56"/>
                    </a:cubicBezTo>
                    <a:cubicBezTo>
                      <a:pt x="121" y="56"/>
                      <a:pt x="121" y="56"/>
                      <a:pt x="121" y="56"/>
                    </a:cubicBezTo>
                    <a:cubicBezTo>
                      <a:pt x="121" y="56"/>
                      <a:pt x="122" y="56"/>
                      <a:pt x="122" y="56"/>
                    </a:cubicBezTo>
                    <a:cubicBezTo>
                      <a:pt x="122" y="56"/>
                      <a:pt x="122" y="56"/>
                      <a:pt x="122" y="56"/>
                    </a:cubicBezTo>
                    <a:cubicBezTo>
                      <a:pt x="122" y="56"/>
                      <a:pt x="123" y="56"/>
                      <a:pt x="123" y="56"/>
                    </a:cubicBezTo>
                    <a:cubicBezTo>
                      <a:pt x="123" y="56"/>
                      <a:pt x="123" y="56"/>
                      <a:pt x="123" y="56"/>
                    </a:cubicBezTo>
                    <a:cubicBezTo>
                      <a:pt x="123" y="55"/>
                      <a:pt x="124" y="54"/>
                      <a:pt x="124" y="54"/>
                    </a:cubicBezTo>
                    <a:cubicBezTo>
                      <a:pt x="125" y="54"/>
                      <a:pt x="125" y="54"/>
                      <a:pt x="125" y="54"/>
                    </a:cubicBezTo>
                    <a:cubicBezTo>
                      <a:pt x="125" y="54"/>
                      <a:pt x="125" y="54"/>
                      <a:pt x="125" y="54"/>
                    </a:cubicBezTo>
                    <a:cubicBezTo>
                      <a:pt x="125" y="54"/>
                      <a:pt x="125" y="54"/>
                      <a:pt x="125" y="54"/>
                    </a:cubicBezTo>
                    <a:cubicBezTo>
                      <a:pt x="126" y="54"/>
                      <a:pt x="126" y="54"/>
                      <a:pt x="126" y="54"/>
                    </a:cubicBezTo>
                    <a:cubicBezTo>
                      <a:pt x="126" y="54"/>
                      <a:pt x="126" y="54"/>
                      <a:pt x="126" y="54"/>
                    </a:cubicBezTo>
                    <a:cubicBezTo>
                      <a:pt x="126" y="54"/>
                      <a:pt x="126" y="54"/>
                      <a:pt x="126" y="54"/>
                    </a:cubicBezTo>
                    <a:cubicBezTo>
                      <a:pt x="126" y="54"/>
                      <a:pt x="126" y="54"/>
                      <a:pt x="126" y="54"/>
                    </a:cubicBezTo>
                    <a:cubicBezTo>
                      <a:pt x="126" y="54"/>
                      <a:pt x="126" y="54"/>
                      <a:pt x="126" y="54"/>
                    </a:cubicBezTo>
                    <a:cubicBezTo>
                      <a:pt x="126" y="53"/>
                      <a:pt x="126" y="53"/>
                      <a:pt x="126" y="53"/>
                    </a:cubicBezTo>
                    <a:cubicBezTo>
                      <a:pt x="126" y="53"/>
                      <a:pt x="126" y="53"/>
                      <a:pt x="126" y="53"/>
                    </a:cubicBezTo>
                    <a:cubicBezTo>
                      <a:pt x="127" y="52"/>
                      <a:pt x="127" y="52"/>
                      <a:pt x="128" y="52"/>
                    </a:cubicBezTo>
                    <a:cubicBezTo>
                      <a:pt x="128" y="51"/>
                      <a:pt x="129" y="51"/>
                      <a:pt x="129" y="51"/>
                    </a:cubicBezTo>
                    <a:cubicBezTo>
                      <a:pt x="130" y="51"/>
                      <a:pt x="130" y="51"/>
                      <a:pt x="130" y="51"/>
                    </a:cubicBezTo>
                    <a:cubicBezTo>
                      <a:pt x="130" y="51"/>
                      <a:pt x="130" y="51"/>
                      <a:pt x="130" y="52"/>
                    </a:cubicBezTo>
                    <a:cubicBezTo>
                      <a:pt x="130" y="52"/>
                      <a:pt x="130" y="52"/>
                      <a:pt x="130" y="53"/>
                    </a:cubicBezTo>
                    <a:cubicBezTo>
                      <a:pt x="130" y="52"/>
                      <a:pt x="130" y="53"/>
                      <a:pt x="131" y="53"/>
                    </a:cubicBezTo>
                    <a:cubicBezTo>
                      <a:pt x="131" y="53"/>
                      <a:pt x="131" y="53"/>
                      <a:pt x="132" y="53"/>
                    </a:cubicBezTo>
                    <a:cubicBezTo>
                      <a:pt x="132" y="53"/>
                      <a:pt x="133" y="53"/>
                      <a:pt x="133" y="53"/>
                    </a:cubicBezTo>
                    <a:cubicBezTo>
                      <a:pt x="133" y="53"/>
                      <a:pt x="134" y="53"/>
                      <a:pt x="134" y="53"/>
                    </a:cubicBezTo>
                    <a:cubicBezTo>
                      <a:pt x="134" y="53"/>
                      <a:pt x="134" y="53"/>
                      <a:pt x="134" y="53"/>
                    </a:cubicBezTo>
                    <a:cubicBezTo>
                      <a:pt x="134" y="54"/>
                      <a:pt x="134" y="54"/>
                      <a:pt x="134" y="54"/>
                    </a:cubicBezTo>
                    <a:cubicBezTo>
                      <a:pt x="134" y="54"/>
                      <a:pt x="134" y="54"/>
                      <a:pt x="134" y="54"/>
                    </a:cubicBezTo>
                    <a:cubicBezTo>
                      <a:pt x="134" y="54"/>
                      <a:pt x="134" y="54"/>
                      <a:pt x="134" y="54"/>
                    </a:cubicBezTo>
                    <a:cubicBezTo>
                      <a:pt x="134" y="55"/>
                      <a:pt x="134" y="55"/>
                      <a:pt x="134" y="56"/>
                    </a:cubicBezTo>
                    <a:cubicBezTo>
                      <a:pt x="133" y="56"/>
                      <a:pt x="133" y="57"/>
                      <a:pt x="133" y="57"/>
                    </a:cubicBezTo>
                    <a:cubicBezTo>
                      <a:pt x="133" y="58"/>
                      <a:pt x="133" y="59"/>
                      <a:pt x="132" y="60"/>
                    </a:cubicBezTo>
                    <a:cubicBezTo>
                      <a:pt x="132" y="62"/>
                      <a:pt x="131" y="64"/>
                      <a:pt x="130" y="65"/>
                    </a:cubicBezTo>
                    <a:cubicBezTo>
                      <a:pt x="130" y="65"/>
                      <a:pt x="130" y="65"/>
                      <a:pt x="130" y="66"/>
                    </a:cubicBezTo>
                    <a:cubicBezTo>
                      <a:pt x="131" y="65"/>
                      <a:pt x="132" y="63"/>
                      <a:pt x="132" y="62"/>
                    </a:cubicBezTo>
                    <a:cubicBezTo>
                      <a:pt x="133" y="61"/>
                      <a:pt x="133" y="60"/>
                      <a:pt x="133" y="60"/>
                    </a:cubicBezTo>
                    <a:cubicBezTo>
                      <a:pt x="134" y="58"/>
                      <a:pt x="135" y="57"/>
                      <a:pt x="135" y="55"/>
                    </a:cubicBezTo>
                    <a:cubicBezTo>
                      <a:pt x="135" y="55"/>
                      <a:pt x="135" y="55"/>
                      <a:pt x="135" y="55"/>
                    </a:cubicBezTo>
                    <a:cubicBezTo>
                      <a:pt x="136" y="55"/>
                      <a:pt x="136" y="55"/>
                      <a:pt x="136" y="55"/>
                    </a:cubicBezTo>
                    <a:cubicBezTo>
                      <a:pt x="137" y="55"/>
                      <a:pt x="137" y="55"/>
                      <a:pt x="138" y="55"/>
                    </a:cubicBezTo>
                    <a:cubicBezTo>
                      <a:pt x="138" y="55"/>
                      <a:pt x="138" y="55"/>
                      <a:pt x="138" y="55"/>
                    </a:cubicBezTo>
                    <a:cubicBezTo>
                      <a:pt x="138" y="55"/>
                      <a:pt x="139" y="54"/>
                      <a:pt x="139" y="54"/>
                    </a:cubicBezTo>
                    <a:cubicBezTo>
                      <a:pt x="139" y="55"/>
                      <a:pt x="139" y="55"/>
                      <a:pt x="139" y="55"/>
                    </a:cubicBezTo>
                    <a:cubicBezTo>
                      <a:pt x="139" y="55"/>
                      <a:pt x="140" y="54"/>
                      <a:pt x="141" y="54"/>
                    </a:cubicBezTo>
                    <a:cubicBezTo>
                      <a:pt x="141" y="55"/>
                      <a:pt x="141" y="55"/>
                      <a:pt x="141" y="55"/>
                    </a:cubicBezTo>
                    <a:cubicBezTo>
                      <a:pt x="141" y="55"/>
                      <a:pt x="141" y="55"/>
                      <a:pt x="141" y="55"/>
                    </a:cubicBezTo>
                    <a:cubicBezTo>
                      <a:pt x="141" y="55"/>
                      <a:pt x="141" y="55"/>
                      <a:pt x="141" y="55"/>
                    </a:cubicBezTo>
                    <a:cubicBezTo>
                      <a:pt x="141" y="55"/>
                      <a:pt x="141" y="54"/>
                      <a:pt x="141" y="54"/>
                    </a:cubicBezTo>
                    <a:cubicBezTo>
                      <a:pt x="141" y="54"/>
                      <a:pt x="141" y="54"/>
                      <a:pt x="141" y="54"/>
                    </a:cubicBezTo>
                    <a:cubicBezTo>
                      <a:pt x="141" y="54"/>
                      <a:pt x="141" y="54"/>
                      <a:pt x="142" y="53"/>
                    </a:cubicBezTo>
                    <a:cubicBezTo>
                      <a:pt x="142" y="53"/>
                      <a:pt x="143" y="53"/>
                      <a:pt x="143" y="53"/>
                    </a:cubicBezTo>
                    <a:cubicBezTo>
                      <a:pt x="143" y="53"/>
                      <a:pt x="143" y="52"/>
                      <a:pt x="144" y="52"/>
                    </a:cubicBezTo>
                    <a:cubicBezTo>
                      <a:pt x="144" y="52"/>
                      <a:pt x="144" y="52"/>
                      <a:pt x="144" y="52"/>
                    </a:cubicBezTo>
                    <a:cubicBezTo>
                      <a:pt x="143" y="52"/>
                      <a:pt x="143" y="52"/>
                      <a:pt x="142" y="52"/>
                    </a:cubicBezTo>
                    <a:cubicBezTo>
                      <a:pt x="143" y="51"/>
                      <a:pt x="144" y="51"/>
                      <a:pt x="145" y="51"/>
                    </a:cubicBezTo>
                    <a:cubicBezTo>
                      <a:pt x="146" y="50"/>
                      <a:pt x="147" y="50"/>
                      <a:pt x="148" y="50"/>
                    </a:cubicBezTo>
                    <a:cubicBezTo>
                      <a:pt x="148" y="50"/>
                      <a:pt x="148" y="50"/>
                      <a:pt x="149" y="50"/>
                    </a:cubicBezTo>
                    <a:cubicBezTo>
                      <a:pt x="149" y="49"/>
                      <a:pt x="149" y="49"/>
                      <a:pt x="149" y="49"/>
                    </a:cubicBezTo>
                    <a:cubicBezTo>
                      <a:pt x="150" y="49"/>
                      <a:pt x="151" y="49"/>
                      <a:pt x="151" y="48"/>
                    </a:cubicBezTo>
                    <a:cubicBezTo>
                      <a:pt x="152" y="48"/>
                      <a:pt x="152" y="48"/>
                      <a:pt x="152" y="48"/>
                    </a:cubicBezTo>
                    <a:cubicBezTo>
                      <a:pt x="152" y="48"/>
                      <a:pt x="152" y="48"/>
                      <a:pt x="153" y="48"/>
                    </a:cubicBezTo>
                    <a:cubicBezTo>
                      <a:pt x="153" y="48"/>
                      <a:pt x="153" y="48"/>
                      <a:pt x="154" y="48"/>
                    </a:cubicBezTo>
                    <a:cubicBezTo>
                      <a:pt x="154" y="48"/>
                      <a:pt x="154" y="48"/>
                      <a:pt x="154" y="49"/>
                    </a:cubicBezTo>
                    <a:cubicBezTo>
                      <a:pt x="154" y="49"/>
                      <a:pt x="154" y="49"/>
                      <a:pt x="154" y="49"/>
                    </a:cubicBezTo>
                    <a:cubicBezTo>
                      <a:pt x="154" y="49"/>
                      <a:pt x="154" y="49"/>
                      <a:pt x="154" y="49"/>
                    </a:cubicBezTo>
                    <a:cubicBezTo>
                      <a:pt x="154" y="50"/>
                      <a:pt x="154" y="50"/>
                      <a:pt x="154" y="50"/>
                    </a:cubicBezTo>
                    <a:cubicBezTo>
                      <a:pt x="154" y="50"/>
                      <a:pt x="154" y="51"/>
                      <a:pt x="154" y="51"/>
                    </a:cubicBezTo>
                    <a:cubicBezTo>
                      <a:pt x="154" y="51"/>
                      <a:pt x="154" y="51"/>
                      <a:pt x="154" y="51"/>
                    </a:cubicBezTo>
                    <a:cubicBezTo>
                      <a:pt x="154" y="52"/>
                      <a:pt x="154" y="52"/>
                      <a:pt x="154" y="52"/>
                    </a:cubicBezTo>
                    <a:cubicBezTo>
                      <a:pt x="154" y="53"/>
                      <a:pt x="154" y="53"/>
                      <a:pt x="155" y="54"/>
                    </a:cubicBezTo>
                    <a:cubicBezTo>
                      <a:pt x="155" y="54"/>
                      <a:pt x="155" y="54"/>
                      <a:pt x="155" y="55"/>
                    </a:cubicBezTo>
                    <a:cubicBezTo>
                      <a:pt x="156" y="55"/>
                      <a:pt x="155" y="56"/>
                      <a:pt x="155" y="57"/>
                    </a:cubicBezTo>
                    <a:cubicBezTo>
                      <a:pt x="155" y="57"/>
                      <a:pt x="155" y="57"/>
                      <a:pt x="156" y="57"/>
                    </a:cubicBezTo>
                    <a:cubicBezTo>
                      <a:pt x="156" y="57"/>
                      <a:pt x="156" y="57"/>
                      <a:pt x="156" y="58"/>
                    </a:cubicBezTo>
                    <a:cubicBezTo>
                      <a:pt x="156" y="58"/>
                      <a:pt x="156" y="58"/>
                      <a:pt x="157" y="58"/>
                    </a:cubicBezTo>
                    <a:cubicBezTo>
                      <a:pt x="157" y="58"/>
                      <a:pt x="156" y="57"/>
                      <a:pt x="156" y="57"/>
                    </a:cubicBezTo>
                    <a:cubicBezTo>
                      <a:pt x="156" y="57"/>
                      <a:pt x="156" y="57"/>
                      <a:pt x="156" y="57"/>
                    </a:cubicBezTo>
                    <a:cubicBezTo>
                      <a:pt x="156" y="57"/>
                      <a:pt x="156" y="56"/>
                      <a:pt x="156" y="56"/>
                    </a:cubicBezTo>
                    <a:cubicBezTo>
                      <a:pt x="156" y="56"/>
                      <a:pt x="156" y="56"/>
                      <a:pt x="156" y="56"/>
                    </a:cubicBezTo>
                    <a:cubicBezTo>
                      <a:pt x="156" y="55"/>
                      <a:pt x="156" y="54"/>
                      <a:pt x="155" y="54"/>
                    </a:cubicBezTo>
                    <a:cubicBezTo>
                      <a:pt x="155" y="54"/>
                      <a:pt x="155" y="54"/>
                      <a:pt x="155" y="54"/>
                    </a:cubicBezTo>
                    <a:cubicBezTo>
                      <a:pt x="155" y="53"/>
                      <a:pt x="155" y="53"/>
                      <a:pt x="155" y="53"/>
                    </a:cubicBezTo>
                    <a:cubicBezTo>
                      <a:pt x="155" y="53"/>
                      <a:pt x="155" y="53"/>
                      <a:pt x="155" y="53"/>
                    </a:cubicBezTo>
                    <a:cubicBezTo>
                      <a:pt x="155" y="52"/>
                      <a:pt x="154" y="51"/>
                      <a:pt x="154" y="51"/>
                    </a:cubicBezTo>
                    <a:cubicBezTo>
                      <a:pt x="154" y="50"/>
                      <a:pt x="154" y="49"/>
                      <a:pt x="155" y="49"/>
                    </a:cubicBezTo>
                    <a:cubicBezTo>
                      <a:pt x="155" y="49"/>
                      <a:pt x="155" y="49"/>
                      <a:pt x="155" y="49"/>
                    </a:cubicBezTo>
                    <a:cubicBezTo>
                      <a:pt x="155" y="48"/>
                      <a:pt x="155" y="48"/>
                      <a:pt x="155" y="48"/>
                    </a:cubicBezTo>
                    <a:cubicBezTo>
                      <a:pt x="155" y="48"/>
                      <a:pt x="156" y="48"/>
                      <a:pt x="156" y="48"/>
                    </a:cubicBezTo>
                    <a:cubicBezTo>
                      <a:pt x="156" y="48"/>
                      <a:pt x="157" y="48"/>
                      <a:pt x="157" y="48"/>
                    </a:cubicBezTo>
                    <a:cubicBezTo>
                      <a:pt x="158" y="47"/>
                      <a:pt x="159" y="47"/>
                      <a:pt x="159" y="47"/>
                    </a:cubicBezTo>
                    <a:cubicBezTo>
                      <a:pt x="159" y="46"/>
                      <a:pt x="160" y="46"/>
                      <a:pt x="160" y="46"/>
                    </a:cubicBezTo>
                    <a:cubicBezTo>
                      <a:pt x="160" y="46"/>
                      <a:pt x="160" y="46"/>
                      <a:pt x="161" y="46"/>
                    </a:cubicBezTo>
                    <a:cubicBezTo>
                      <a:pt x="161" y="45"/>
                      <a:pt x="161" y="45"/>
                      <a:pt x="160" y="45"/>
                    </a:cubicBezTo>
                    <a:cubicBezTo>
                      <a:pt x="160" y="45"/>
                      <a:pt x="161" y="44"/>
                      <a:pt x="161" y="44"/>
                    </a:cubicBezTo>
                    <a:cubicBezTo>
                      <a:pt x="161" y="45"/>
                      <a:pt x="161" y="45"/>
                      <a:pt x="162" y="45"/>
                    </a:cubicBezTo>
                    <a:cubicBezTo>
                      <a:pt x="162" y="45"/>
                      <a:pt x="162" y="45"/>
                      <a:pt x="162" y="45"/>
                    </a:cubicBezTo>
                    <a:cubicBezTo>
                      <a:pt x="162" y="44"/>
                      <a:pt x="162" y="44"/>
                      <a:pt x="162" y="44"/>
                    </a:cubicBezTo>
                    <a:cubicBezTo>
                      <a:pt x="162" y="44"/>
                      <a:pt x="162" y="44"/>
                      <a:pt x="162" y="45"/>
                    </a:cubicBezTo>
                    <a:cubicBezTo>
                      <a:pt x="162" y="45"/>
                      <a:pt x="162" y="44"/>
                      <a:pt x="162" y="44"/>
                    </a:cubicBezTo>
                    <a:cubicBezTo>
                      <a:pt x="162" y="44"/>
                      <a:pt x="162" y="44"/>
                      <a:pt x="162" y="44"/>
                    </a:cubicBezTo>
                    <a:cubicBezTo>
                      <a:pt x="162" y="44"/>
                      <a:pt x="162" y="43"/>
                      <a:pt x="163" y="43"/>
                    </a:cubicBezTo>
                    <a:cubicBezTo>
                      <a:pt x="163" y="43"/>
                      <a:pt x="163" y="43"/>
                      <a:pt x="163" y="43"/>
                    </a:cubicBezTo>
                    <a:cubicBezTo>
                      <a:pt x="163" y="43"/>
                      <a:pt x="163" y="43"/>
                      <a:pt x="163" y="43"/>
                    </a:cubicBezTo>
                    <a:cubicBezTo>
                      <a:pt x="163" y="42"/>
                      <a:pt x="162" y="43"/>
                      <a:pt x="162" y="42"/>
                    </a:cubicBezTo>
                    <a:cubicBezTo>
                      <a:pt x="162" y="42"/>
                      <a:pt x="162" y="42"/>
                      <a:pt x="162" y="42"/>
                    </a:cubicBezTo>
                    <a:cubicBezTo>
                      <a:pt x="163" y="41"/>
                      <a:pt x="163" y="41"/>
                      <a:pt x="163" y="40"/>
                    </a:cubicBezTo>
                    <a:cubicBezTo>
                      <a:pt x="164" y="40"/>
                      <a:pt x="164" y="40"/>
                      <a:pt x="164" y="40"/>
                    </a:cubicBezTo>
                    <a:cubicBezTo>
                      <a:pt x="164" y="40"/>
                      <a:pt x="164" y="40"/>
                      <a:pt x="164" y="40"/>
                    </a:cubicBezTo>
                    <a:cubicBezTo>
                      <a:pt x="164" y="41"/>
                      <a:pt x="164" y="41"/>
                      <a:pt x="164" y="41"/>
                    </a:cubicBezTo>
                    <a:cubicBezTo>
                      <a:pt x="163" y="41"/>
                      <a:pt x="163" y="41"/>
                      <a:pt x="164" y="41"/>
                    </a:cubicBezTo>
                    <a:cubicBezTo>
                      <a:pt x="164" y="42"/>
                      <a:pt x="164" y="43"/>
                      <a:pt x="164" y="44"/>
                    </a:cubicBezTo>
                    <a:cubicBezTo>
                      <a:pt x="164" y="43"/>
                      <a:pt x="164" y="42"/>
                      <a:pt x="164" y="41"/>
                    </a:cubicBezTo>
                    <a:cubicBezTo>
                      <a:pt x="165" y="41"/>
                      <a:pt x="165" y="40"/>
                      <a:pt x="165" y="40"/>
                    </a:cubicBezTo>
                    <a:cubicBezTo>
                      <a:pt x="165" y="40"/>
                      <a:pt x="165" y="39"/>
                      <a:pt x="165" y="39"/>
                    </a:cubicBezTo>
                    <a:cubicBezTo>
                      <a:pt x="165" y="39"/>
                      <a:pt x="166" y="39"/>
                      <a:pt x="166" y="39"/>
                    </a:cubicBezTo>
                    <a:cubicBezTo>
                      <a:pt x="166" y="39"/>
                      <a:pt x="166" y="38"/>
                      <a:pt x="166" y="38"/>
                    </a:cubicBezTo>
                    <a:cubicBezTo>
                      <a:pt x="167" y="38"/>
                      <a:pt x="167" y="38"/>
                      <a:pt x="168" y="38"/>
                    </a:cubicBezTo>
                    <a:cubicBezTo>
                      <a:pt x="169" y="38"/>
                      <a:pt x="170" y="38"/>
                      <a:pt x="172" y="39"/>
                    </a:cubicBezTo>
                    <a:cubicBezTo>
                      <a:pt x="172" y="39"/>
                      <a:pt x="172" y="39"/>
                      <a:pt x="173" y="39"/>
                    </a:cubicBezTo>
                    <a:cubicBezTo>
                      <a:pt x="174" y="38"/>
                      <a:pt x="175" y="38"/>
                      <a:pt x="176" y="38"/>
                    </a:cubicBezTo>
                    <a:cubicBezTo>
                      <a:pt x="177" y="38"/>
                      <a:pt x="177" y="38"/>
                      <a:pt x="177" y="39"/>
                    </a:cubicBezTo>
                    <a:cubicBezTo>
                      <a:pt x="177" y="39"/>
                      <a:pt x="177" y="39"/>
                      <a:pt x="177" y="39"/>
                    </a:cubicBezTo>
                    <a:cubicBezTo>
                      <a:pt x="177" y="39"/>
                      <a:pt x="178" y="39"/>
                      <a:pt x="178" y="39"/>
                    </a:cubicBezTo>
                    <a:cubicBezTo>
                      <a:pt x="179" y="39"/>
                      <a:pt x="180" y="39"/>
                      <a:pt x="181" y="39"/>
                    </a:cubicBezTo>
                    <a:cubicBezTo>
                      <a:pt x="181" y="40"/>
                      <a:pt x="180" y="40"/>
                      <a:pt x="180" y="41"/>
                    </a:cubicBezTo>
                    <a:cubicBezTo>
                      <a:pt x="180" y="42"/>
                      <a:pt x="180" y="42"/>
                      <a:pt x="180" y="43"/>
                    </a:cubicBezTo>
                    <a:cubicBezTo>
                      <a:pt x="180" y="44"/>
                      <a:pt x="179" y="44"/>
                      <a:pt x="179" y="45"/>
                    </a:cubicBezTo>
                    <a:cubicBezTo>
                      <a:pt x="178" y="46"/>
                      <a:pt x="178" y="47"/>
                      <a:pt x="178" y="47"/>
                    </a:cubicBezTo>
                    <a:cubicBezTo>
                      <a:pt x="177" y="48"/>
                      <a:pt x="177" y="48"/>
                      <a:pt x="177" y="48"/>
                    </a:cubicBezTo>
                    <a:cubicBezTo>
                      <a:pt x="176" y="48"/>
                      <a:pt x="175" y="48"/>
                      <a:pt x="175" y="49"/>
                    </a:cubicBezTo>
                    <a:cubicBezTo>
                      <a:pt x="174" y="49"/>
                      <a:pt x="174" y="49"/>
                      <a:pt x="174" y="49"/>
                    </a:cubicBezTo>
                    <a:cubicBezTo>
                      <a:pt x="174" y="48"/>
                      <a:pt x="174" y="48"/>
                      <a:pt x="173" y="48"/>
                    </a:cubicBezTo>
                    <a:cubicBezTo>
                      <a:pt x="173" y="48"/>
                      <a:pt x="173" y="48"/>
                      <a:pt x="173" y="49"/>
                    </a:cubicBezTo>
                    <a:cubicBezTo>
                      <a:pt x="174" y="49"/>
                      <a:pt x="174" y="49"/>
                      <a:pt x="173" y="49"/>
                    </a:cubicBezTo>
                    <a:cubicBezTo>
                      <a:pt x="173" y="49"/>
                      <a:pt x="173" y="49"/>
                      <a:pt x="172" y="49"/>
                    </a:cubicBezTo>
                    <a:cubicBezTo>
                      <a:pt x="172" y="49"/>
                      <a:pt x="172" y="50"/>
                      <a:pt x="172" y="50"/>
                    </a:cubicBezTo>
                    <a:cubicBezTo>
                      <a:pt x="171" y="50"/>
                      <a:pt x="171" y="50"/>
                      <a:pt x="170" y="50"/>
                    </a:cubicBezTo>
                    <a:cubicBezTo>
                      <a:pt x="170" y="50"/>
                      <a:pt x="169" y="50"/>
                      <a:pt x="168" y="50"/>
                    </a:cubicBezTo>
                    <a:cubicBezTo>
                      <a:pt x="168" y="50"/>
                      <a:pt x="167" y="50"/>
                      <a:pt x="166" y="50"/>
                    </a:cubicBezTo>
                    <a:cubicBezTo>
                      <a:pt x="166" y="50"/>
                      <a:pt x="165" y="50"/>
                      <a:pt x="165" y="50"/>
                    </a:cubicBezTo>
                    <a:cubicBezTo>
                      <a:pt x="165" y="50"/>
                      <a:pt x="165" y="50"/>
                      <a:pt x="165" y="50"/>
                    </a:cubicBezTo>
                    <a:cubicBezTo>
                      <a:pt x="164" y="50"/>
                      <a:pt x="164" y="50"/>
                      <a:pt x="163" y="51"/>
                    </a:cubicBezTo>
                    <a:cubicBezTo>
                      <a:pt x="164" y="51"/>
                      <a:pt x="164" y="51"/>
                      <a:pt x="164" y="51"/>
                    </a:cubicBezTo>
                    <a:cubicBezTo>
                      <a:pt x="165" y="50"/>
                      <a:pt x="165" y="50"/>
                      <a:pt x="165" y="50"/>
                    </a:cubicBezTo>
                    <a:cubicBezTo>
                      <a:pt x="166" y="50"/>
                      <a:pt x="166" y="51"/>
                      <a:pt x="166" y="51"/>
                    </a:cubicBezTo>
                    <a:cubicBezTo>
                      <a:pt x="167" y="51"/>
                      <a:pt x="167" y="51"/>
                      <a:pt x="167" y="51"/>
                    </a:cubicBezTo>
                    <a:cubicBezTo>
                      <a:pt x="168" y="51"/>
                      <a:pt x="168" y="50"/>
                      <a:pt x="169" y="50"/>
                    </a:cubicBezTo>
                    <a:cubicBezTo>
                      <a:pt x="169" y="50"/>
                      <a:pt x="170" y="50"/>
                      <a:pt x="170" y="50"/>
                    </a:cubicBezTo>
                    <a:cubicBezTo>
                      <a:pt x="170" y="50"/>
                      <a:pt x="171" y="50"/>
                      <a:pt x="171" y="51"/>
                    </a:cubicBezTo>
                    <a:cubicBezTo>
                      <a:pt x="171" y="51"/>
                      <a:pt x="172" y="51"/>
                      <a:pt x="172" y="50"/>
                    </a:cubicBezTo>
                    <a:cubicBezTo>
                      <a:pt x="172" y="50"/>
                      <a:pt x="172" y="50"/>
                      <a:pt x="173" y="50"/>
                    </a:cubicBezTo>
                    <a:cubicBezTo>
                      <a:pt x="173" y="50"/>
                      <a:pt x="173" y="50"/>
                      <a:pt x="173" y="50"/>
                    </a:cubicBezTo>
                    <a:cubicBezTo>
                      <a:pt x="173" y="50"/>
                      <a:pt x="174" y="50"/>
                      <a:pt x="174" y="50"/>
                    </a:cubicBezTo>
                    <a:cubicBezTo>
                      <a:pt x="174" y="49"/>
                      <a:pt x="174" y="49"/>
                      <a:pt x="175" y="50"/>
                    </a:cubicBezTo>
                    <a:cubicBezTo>
                      <a:pt x="174" y="51"/>
                      <a:pt x="174" y="52"/>
                      <a:pt x="174" y="53"/>
                    </a:cubicBezTo>
                    <a:cubicBezTo>
                      <a:pt x="174" y="54"/>
                      <a:pt x="174" y="54"/>
                      <a:pt x="173" y="54"/>
                    </a:cubicBezTo>
                    <a:cubicBezTo>
                      <a:pt x="173" y="55"/>
                      <a:pt x="172" y="55"/>
                      <a:pt x="172" y="56"/>
                    </a:cubicBezTo>
                    <a:cubicBezTo>
                      <a:pt x="172" y="56"/>
                      <a:pt x="171" y="57"/>
                      <a:pt x="172" y="57"/>
                    </a:cubicBezTo>
                    <a:cubicBezTo>
                      <a:pt x="172" y="57"/>
                      <a:pt x="172" y="58"/>
                      <a:pt x="172" y="58"/>
                    </a:cubicBezTo>
                    <a:cubicBezTo>
                      <a:pt x="172" y="59"/>
                      <a:pt x="172" y="59"/>
                      <a:pt x="172" y="60"/>
                    </a:cubicBezTo>
                    <a:cubicBezTo>
                      <a:pt x="172" y="60"/>
                      <a:pt x="172" y="60"/>
                      <a:pt x="172" y="60"/>
                    </a:cubicBezTo>
                    <a:cubicBezTo>
                      <a:pt x="172" y="59"/>
                      <a:pt x="172" y="59"/>
                      <a:pt x="172" y="58"/>
                    </a:cubicBezTo>
                    <a:cubicBezTo>
                      <a:pt x="172" y="57"/>
                      <a:pt x="172" y="56"/>
                      <a:pt x="172" y="56"/>
                    </a:cubicBezTo>
                    <a:cubicBezTo>
                      <a:pt x="172" y="56"/>
                      <a:pt x="173" y="56"/>
                      <a:pt x="173" y="55"/>
                    </a:cubicBezTo>
                    <a:cubicBezTo>
                      <a:pt x="173" y="55"/>
                      <a:pt x="174" y="55"/>
                      <a:pt x="174" y="55"/>
                    </a:cubicBezTo>
                    <a:cubicBezTo>
                      <a:pt x="174" y="55"/>
                      <a:pt x="174" y="54"/>
                      <a:pt x="174" y="54"/>
                    </a:cubicBezTo>
                    <a:cubicBezTo>
                      <a:pt x="174" y="52"/>
                      <a:pt x="176" y="50"/>
                      <a:pt x="177" y="49"/>
                    </a:cubicBezTo>
                    <a:cubicBezTo>
                      <a:pt x="177" y="49"/>
                      <a:pt x="177" y="48"/>
                      <a:pt x="177" y="48"/>
                    </a:cubicBezTo>
                    <a:cubicBezTo>
                      <a:pt x="177" y="48"/>
                      <a:pt x="177" y="48"/>
                      <a:pt x="177" y="49"/>
                    </a:cubicBezTo>
                    <a:cubicBezTo>
                      <a:pt x="177" y="49"/>
                      <a:pt x="177" y="49"/>
                      <a:pt x="177" y="49"/>
                    </a:cubicBezTo>
                    <a:cubicBezTo>
                      <a:pt x="177" y="49"/>
                      <a:pt x="177" y="49"/>
                      <a:pt x="177" y="50"/>
                    </a:cubicBezTo>
                    <a:cubicBezTo>
                      <a:pt x="177" y="50"/>
                      <a:pt x="176" y="50"/>
                      <a:pt x="176" y="50"/>
                    </a:cubicBezTo>
                    <a:cubicBezTo>
                      <a:pt x="176" y="50"/>
                      <a:pt x="176" y="50"/>
                      <a:pt x="176" y="50"/>
                    </a:cubicBezTo>
                    <a:cubicBezTo>
                      <a:pt x="177" y="50"/>
                      <a:pt x="178" y="49"/>
                      <a:pt x="179" y="48"/>
                    </a:cubicBezTo>
                    <a:cubicBezTo>
                      <a:pt x="179" y="48"/>
                      <a:pt x="179" y="48"/>
                      <a:pt x="179" y="48"/>
                    </a:cubicBezTo>
                    <a:cubicBezTo>
                      <a:pt x="179" y="48"/>
                      <a:pt x="179" y="48"/>
                      <a:pt x="179" y="47"/>
                    </a:cubicBezTo>
                    <a:cubicBezTo>
                      <a:pt x="179" y="47"/>
                      <a:pt x="179" y="47"/>
                      <a:pt x="179" y="47"/>
                    </a:cubicBezTo>
                    <a:cubicBezTo>
                      <a:pt x="179" y="47"/>
                      <a:pt x="179" y="47"/>
                      <a:pt x="179" y="47"/>
                    </a:cubicBezTo>
                    <a:cubicBezTo>
                      <a:pt x="179" y="47"/>
                      <a:pt x="179" y="47"/>
                      <a:pt x="179" y="47"/>
                    </a:cubicBezTo>
                    <a:cubicBezTo>
                      <a:pt x="180" y="47"/>
                      <a:pt x="180" y="47"/>
                      <a:pt x="180" y="47"/>
                    </a:cubicBezTo>
                    <a:cubicBezTo>
                      <a:pt x="180" y="47"/>
                      <a:pt x="180" y="47"/>
                      <a:pt x="180" y="47"/>
                    </a:cubicBezTo>
                    <a:cubicBezTo>
                      <a:pt x="180" y="47"/>
                      <a:pt x="180" y="47"/>
                      <a:pt x="180" y="47"/>
                    </a:cubicBezTo>
                    <a:cubicBezTo>
                      <a:pt x="180" y="48"/>
                      <a:pt x="180" y="48"/>
                      <a:pt x="181" y="48"/>
                    </a:cubicBezTo>
                    <a:cubicBezTo>
                      <a:pt x="181" y="47"/>
                      <a:pt x="181" y="47"/>
                      <a:pt x="180" y="47"/>
                    </a:cubicBezTo>
                    <a:cubicBezTo>
                      <a:pt x="180" y="47"/>
                      <a:pt x="180" y="47"/>
                      <a:pt x="180" y="46"/>
                    </a:cubicBezTo>
                    <a:cubicBezTo>
                      <a:pt x="180" y="46"/>
                      <a:pt x="181" y="46"/>
                      <a:pt x="181" y="46"/>
                    </a:cubicBezTo>
                    <a:cubicBezTo>
                      <a:pt x="181" y="46"/>
                      <a:pt x="181" y="46"/>
                      <a:pt x="181" y="46"/>
                    </a:cubicBezTo>
                    <a:cubicBezTo>
                      <a:pt x="181" y="46"/>
                      <a:pt x="181" y="45"/>
                      <a:pt x="181" y="45"/>
                    </a:cubicBezTo>
                    <a:cubicBezTo>
                      <a:pt x="181" y="45"/>
                      <a:pt x="181" y="45"/>
                      <a:pt x="181" y="45"/>
                    </a:cubicBezTo>
                    <a:cubicBezTo>
                      <a:pt x="181" y="45"/>
                      <a:pt x="182" y="45"/>
                      <a:pt x="182" y="44"/>
                    </a:cubicBezTo>
                    <a:cubicBezTo>
                      <a:pt x="182" y="44"/>
                      <a:pt x="182" y="44"/>
                      <a:pt x="182" y="44"/>
                    </a:cubicBezTo>
                    <a:cubicBezTo>
                      <a:pt x="182" y="44"/>
                      <a:pt x="182" y="43"/>
                      <a:pt x="182" y="43"/>
                    </a:cubicBezTo>
                    <a:cubicBezTo>
                      <a:pt x="182" y="43"/>
                      <a:pt x="182" y="43"/>
                      <a:pt x="182" y="43"/>
                    </a:cubicBezTo>
                    <a:cubicBezTo>
                      <a:pt x="182" y="43"/>
                      <a:pt x="182" y="43"/>
                      <a:pt x="182" y="43"/>
                    </a:cubicBezTo>
                    <a:cubicBezTo>
                      <a:pt x="182" y="43"/>
                      <a:pt x="182" y="43"/>
                      <a:pt x="182" y="43"/>
                    </a:cubicBezTo>
                    <a:cubicBezTo>
                      <a:pt x="182" y="43"/>
                      <a:pt x="182" y="43"/>
                      <a:pt x="182" y="44"/>
                    </a:cubicBezTo>
                    <a:cubicBezTo>
                      <a:pt x="182" y="44"/>
                      <a:pt x="183" y="44"/>
                      <a:pt x="183" y="44"/>
                    </a:cubicBezTo>
                    <a:cubicBezTo>
                      <a:pt x="183" y="43"/>
                      <a:pt x="183" y="43"/>
                      <a:pt x="183" y="43"/>
                    </a:cubicBezTo>
                    <a:cubicBezTo>
                      <a:pt x="183" y="43"/>
                      <a:pt x="183" y="42"/>
                      <a:pt x="183" y="42"/>
                    </a:cubicBezTo>
                    <a:cubicBezTo>
                      <a:pt x="183" y="42"/>
                      <a:pt x="183" y="42"/>
                      <a:pt x="183" y="42"/>
                    </a:cubicBezTo>
                    <a:cubicBezTo>
                      <a:pt x="183" y="42"/>
                      <a:pt x="183" y="42"/>
                      <a:pt x="183" y="42"/>
                    </a:cubicBezTo>
                    <a:cubicBezTo>
                      <a:pt x="183" y="42"/>
                      <a:pt x="183" y="42"/>
                      <a:pt x="184" y="42"/>
                    </a:cubicBezTo>
                    <a:cubicBezTo>
                      <a:pt x="184" y="42"/>
                      <a:pt x="184" y="42"/>
                      <a:pt x="184" y="42"/>
                    </a:cubicBezTo>
                    <a:cubicBezTo>
                      <a:pt x="184" y="41"/>
                      <a:pt x="185" y="41"/>
                      <a:pt x="185" y="41"/>
                    </a:cubicBezTo>
                    <a:cubicBezTo>
                      <a:pt x="185" y="42"/>
                      <a:pt x="185" y="42"/>
                      <a:pt x="185" y="42"/>
                    </a:cubicBezTo>
                    <a:cubicBezTo>
                      <a:pt x="185" y="42"/>
                      <a:pt x="185" y="42"/>
                      <a:pt x="185" y="42"/>
                    </a:cubicBezTo>
                    <a:cubicBezTo>
                      <a:pt x="185" y="42"/>
                      <a:pt x="185" y="41"/>
                      <a:pt x="185" y="41"/>
                    </a:cubicBezTo>
                    <a:cubicBezTo>
                      <a:pt x="185" y="41"/>
                      <a:pt x="185" y="41"/>
                      <a:pt x="186" y="41"/>
                    </a:cubicBezTo>
                    <a:cubicBezTo>
                      <a:pt x="186" y="41"/>
                      <a:pt x="186" y="42"/>
                      <a:pt x="186" y="42"/>
                    </a:cubicBezTo>
                    <a:cubicBezTo>
                      <a:pt x="186" y="42"/>
                      <a:pt x="186" y="42"/>
                      <a:pt x="186" y="42"/>
                    </a:cubicBezTo>
                    <a:cubicBezTo>
                      <a:pt x="186" y="42"/>
                      <a:pt x="186" y="41"/>
                      <a:pt x="186" y="41"/>
                    </a:cubicBezTo>
                    <a:cubicBezTo>
                      <a:pt x="186" y="41"/>
                      <a:pt x="186" y="41"/>
                      <a:pt x="186" y="41"/>
                    </a:cubicBezTo>
                    <a:cubicBezTo>
                      <a:pt x="186" y="42"/>
                      <a:pt x="186" y="42"/>
                      <a:pt x="187" y="42"/>
                    </a:cubicBezTo>
                    <a:cubicBezTo>
                      <a:pt x="187" y="42"/>
                      <a:pt x="187" y="42"/>
                      <a:pt x="187" y="42"/>
                    </a:cubicBezTo>
                    <a:cubicBezTo>
                      <a:pt x="187" y="42"/>
                      <a:pt x="187" y="42"/>
                      <a:pt x="188" y="42"/>
                    </a:cubicBezTo>
                    <a:cubicBezTo>
                      <a:pt x="188" y="42"/>
                      <a:pt x="188" y="42"/>
                      <a:pt x="188" y="42"/>
                    </a:cubicBezTo>
                    <a:cubicBezTo>
                      <a:pt x="188" y="42"/>
                      <a:pt x="188" y="42"/>
                      <a:pt x="188" y="42"/>
                    </a:cubicBezTo>
                    <a:cubicBezTo>
                      <a:pt x="188" y="42"/>
                      <a:pt x="188" y="42"/>
                      <a:pt x="188" y="42"/>
                    </a:cubicBezTo>
                    <a:cubicBezTo>
                      <a:pt x="188" y="41"/>
                      <a:pt x="188" y="41"/>
                      <a:pt x="189" y="41"/>
                    </a:cubicBezTo>
                    <a:cubicBezTo>
                      <a:pt x="189" y="41"/>
                      <a:pt x="189" y="41"/>
                      <a:pt x="189" y="42"/>
                    </a:cubicBezTo>
                    <a:cubicBezTo>
                      <a:pt x="189" y="42"/>
                      <a:pt x="189" y="42"/>
                      <a:pt x="189" y="42"/>
                    </a:cubicBezTo>
                    <a:cubicBezTo>
                      <a:pt x="189" y="42"/>
                      <a:pt x="189" y="42"/>
                      <a:pt x="189" y="42"/>
                    </a:cubicBezTo>
                    <a:cubicBezTo>
                      <a:pt x="190" y="42"/>
                      <a:pt x="190" y="42"/>
                      <a:pt x="190" y="42"/>
                    </a:cubicBezTo>
                    <a:cubicBezTo>
                      <a:pt x="190" y="42"/>
                      <a:pt x="190" y="43"/>
                      <a:pt x="190" y="43"/>
                    </a:cubicBezTo>
                    <a:cubicBezTo>
                      <a:pt x="190" y="43"/>
                      <a:pt x="191" y="43"/>
                      <a:pt x="191" y="43"/>
                    </a:cubicBezTo>
                    <a:cubicBezTo>
                      <a:pt x="191" y="43"/>
                      <a:pt x="191" y="43"/>
                      <a:pt x="191" y="43"/>
                    </a:cubicBezTo>
                    <a:cubicBezTo>
                      <a:pt x="191" y="43"/>
                      <a:pt x="191" y="43"/>
                      <a:pt x="191" y="43"/>
                    </a:cubicBezTo>
                    <a:cubicBezTo>
                      <a:pt x="192" y="43"/>
                      <a:pt x="192" y="43"/>
                      <a:pt x="192" y="43"/>
                    </a:cubicBezTo>
                    <a:cubicBezTo>
                      <a:pt x="192" y="43"/>
                      <a:pt x="192" y="43"/>
                      <a:pt x="192" y="43"/>
                    </a:cubicBezTo>
                    <a:cubicBezTo>
                      <a:pt x="192" y="43"/>
                      <a:pt x="192" y="43"/>
                      <a:pt x="192" y="43"/>
                    </a:cubicBezTo>
                    <a:cubicBezTo>
                      <a:pt x="192" y="43"/>
                      <a:pt x="193" y="43"/>
                      <a:pt x="193" y="43"/>
                    </a:cubicBezTo>
                    <a:cubicBezTo>
                      <a:pt x="193" y="43"/>
                      <a:pt x="194" y="43"/>
                      <a:pt x="194" y="43"/>
                    </a:cubicBezTo>
                    <a:cubicBezTo>
                      <a:pt x="194" y="43"/>
                      <a:pt x="193" y="44"/>
                      <a:pt x="193" y="44"/>
                    </a:cubicBezTo>
                    <a:cubicBezTo>
                      <a:pt x="193" y="44"/>
                      <a:pt x="194" y="44"/>
                      <a:pt x="194" y="44"/>
                    </a:cubicBezTo>
                    <a:cubicBezTo>
                      <a:pt x="194" y="44"/>
                      <a:pt x="194" y="44"/>
                      <a:pt x="194" y="44"/>
                    </a:cubicBezTo>
                    <a:cubicBezTo>
                      <a:pt x="194" y="43"/>
                      <a:pt x="195" y="44"/>
                      <a:pt x="195" y="44"/>
                    </a:cubicBezTo>
                    <a:cubicBezTo>
                      <a:pt x="195" y="44"/>
                      <a:pt x="195" y="44"/>
                      <a:pt x="195" y="44"/>
                    </a:cubicBezTo>
                    <a:cubicBezTo>
                      <a:pt x="195" y="45"/>
                      <a:pt x="195" y="44"/>
                      <a:pt x="195" y="44"/>
                    </a:cubicBezTo>
                    <a:cubicBezTo>
                      <a:pt x="196" y="44"/>
                      <a:pt x="196" y="44"/>
                      <a:pt x="196" y="44"/>
                    </a:cubicBezTo>
                    <a:cubicBezTo>
                      <a:pt x="196" y="44"/>
                      <a:pt x="196" y="44"/>
                      <a:pt x="196" y="44"/>
                    </a:cubicBezTo>
                    <a:cubicBezTo>
                      <a:pt x="197" y="44"/>
                      <a:pt x="197" y="44"/>
                      <a:pt x="197" y="44"/>
                    </a:cubicBezTo>
                    <a:cubicBezTo>
                      <a:pt x="197" y="44"/>
                      <a:pt x="197" y="45"/>
                      <a:pt x="197" y="45"/>
                    </a:cubicBezTo>
                    <a:cubicBezTo>
                      <a:pt x="197" y="45"/>
                      <a:pt x="198" y="45"/>
                      <a:pt x="198" y="45"/>
                    </a:cubicBezTo>
                    <a:cubicBezTo>
                      <a:pt x="198" y="45"/>
                      <a:pt x="198" y="45"/>
                      <a:pt x="199" y="45"/>
                    </a:cubicBezTo>
                    <a:cubicBezTo>
                      <a:pt x="199" y="45"/>
                      <a:pt x="199" y="45"/>
                      <a:pt x="199" y="45"/>
                    </a:cubicBezTo>
                    <a:cubicBezTo>
                      <a:pt x="199" y="45"/>
                      <a:pt x="200" y="46"/>
                      <a:pt x="200" y="46"/>
                    </a:cubicBezTo>
                    <a:cubicBezTo>
                      <a:pt x="201" y="46"/>
                      <a:pt x="201" y="46"/>
                      <a:pt x="201" y="47"/>
                    </a:cubicBezTo>
                    <a:cubicBezTo>
                      <a:pt x="201" y="47"/>
                      <a:pt x="202" y="46"/>
                      <a:pt x="202" y="46"/>
                    </a:cubicBezTo>
                    <a:cubicBezTo>
                      <a:pt x="202" y="46"/>
                      <a:pt x="202" y="47"/>
                      <a:pt x="202" y="47"/>
                    </a:cubicBezTo>
                    <a:cubicBezTo>
                      <a:pt x="202" y="47"/>
                      <a:pt x="202" y="47"/>
                      <a:pt x="202" y="47"/>
                    </a:cubicBezTo>
                    <a:cubicBezTo>
                      <a:pt x="203" y="47"/>
                      <a:pt x="203" y="47"/>
                      <a:pt x="203" y="47"/>
                    </a:cubicBezTo>
                    <a:cubicBezTo>
                      <a:pt x="203" y="47"/>
                      <a:pt x="203" y="47"/>
                      <a:pt x="203" y="47"/>
                    </a:cubicBezTo>
                    <a:cubicBezTo>
                      <a:pt x="203" y="47"/>
                      <a:pt x="203" y="48"/>
                      <a:pt x="203" y="48"/>
                    </a:cubicBezTo>
                    <a:cubicBezTo>
                      <a:pt x="203" y="48"/>
                      <a:pt x="203" y="48"/>
                      <a:pt x="203" y="48"/>
                    </a:cubicBezTo>
                    <a:cubicBezTo>
                      <a:pt x="203" y="48"/>
                      <a:pt x="204" y="48"/>
                      <a:pt x="204" y="48"/>
                    </a:cubicBezTo>
                    <a:cubicBezTo>
                      <a:pt x="204" y="48"/>
                      <a:pt x="205" y="48"/>
                      <a:pt x="205" y="48"/>
                    </a:cubicBezTo>
                    <a:cubicBezTo>
                      <a:pt x="205" y="48"/>
                      <a:pt x="205" y="48"/>
                      <a:pt x="205" y="48"/>
                    </a:cubicBezTo>
                    <a:cubicBezTo>
                      <a:pt x="205" y="48"/>
                      <a:pt x="206" y="47"/>
                      <a:pt x="206" y="47"/>
                    </a:cubicBezTo>
                    <a:cubicBezTo>
                      <a:pt x="206" y="47"/>
                      <a:pt x="206" y="47"/>
                      <a:pt x="206" y="47"/>
                    </a:cubicBezTo>
                    <a:cubicBezTo>
                      <a:pt x="206" y="47"/>
                      <a:pt x="207" y="48"/>
                      <a:pt x="207" y="48"/>
                    </a:cubicBezTo>
                    <a:cubicBezTo>
                      <a:pt x="207" y="48"/>
                      <a:pt x="207" y="48"/>
                      <a:pt x="207" y="48"/>
                    </a:cubicBezTo>
                    <a:cubicBezTo>
                      <a:pt x="207" y="48"/>
                      <a:pt x="207" y="49"/>
                      <a:pt x="207" y="49"/>
                    </a:cubicBezTo>
                    <a:cubicBezTo>
                      <a:pt x="207" y="49"/>
                      <a:pt x="207" y="49"/>
                      <a:pt x="207" y="49"/>
                    </a:cubicBezTo>
                    <a:cubicBezTo>
                      <a:pt x="207" y="49"/>
                      <a:pt x="207" y="49"/>
                      <a:pt x="207" y="49"/>
                    </a:cubicBezTo>
                    <a:cubicBezTo>
                      <a:pt x="207" y="50"/>
                      <a:pt x="207" y="50"/>
                      <a:pt x="208" y="50"/>
                    </a:cubicBezTo>
                    <a:cubicBezTo>
                      <a:pt x="208" y="50"/>
                      <a:pt x="208" y="50"/>
                      <a:pt x="208" y="50"/>
                    </a:cubicBezTo>
                    <a:cubicBezTo>
                      <a:pt x="209" y="51"/>
                      <a:pt x="209" y="51"/>
                      <a:pt x="209" y="51"/>
                    </a:cubicBezTo>
                    <a:cubicBezTo>
                      <a:pt x="209" y="51"/>
                      <a:pt x="208" y="52"/>
                      <a:pt x="208" y="52"/>
                    </a:cubicBezTo>
                    <a:cubicBezTo>
                      <a:pt x="208" y="52"/>
                      <a:pt x="207" y="52"/>
                      <a:pt x="207" y="53"/>
                    </a:cubicBezTo>
                    <a:cubicBezTo>
                      <a:pt x="207" y="53"/>
                      <a:pt x="207" y="53"/>
                      <a:pt x="207" y="53"/>
                    </a:cubicBezTo>
                    <a:cubicBezTo>
                      <a:pt x="207" y="53"/>
                      <a:pt x="207" y="54"/>
                      <a:pt x="207" y="54"/>
                    </a:cubicBezTo>
                    <a:cubicBezTo>
                      <a:pt x="207" y="54"/>
                      <a:pt x="207" y="54"/>
                      <a:pt x="207" y="54"/>
                    </a:cubicBezTo>
                    <a:cubicBezTo>
                      <a:pt x="207" y="54"/>
                      <a:pt x="207" y="54"/>
                      <a:pt x="207" y="54"/>
                    </a:cubicBezTo>
                    <a:cubicBezTo>
                      <a:pt x="208" y="54"/>
                      <a:pt x="208" y="53"/>
                      <a:pt x="208" y="53"/>
                    </a:cubicBezTo>
                    <a:cubicBezTo>
                      <a:pt x="208" y="53"/>
                      <a:pt x="208" y="53"/>
                      <a:pt x="208" y="52"/>
                    </a:cubicBezTo>
                    <a:cubicBezTo>
                      <a:pt x="208" y="52"/>
                      <a:pt x="209" y="52"/>
                      <a:pt x="209" y="52"/>
                    </a:cubicBezTo>
                    <a:cubicBezTo>
                      <a:pt x="209" y="52"/>
                      <a:pt x="209" y="53"/>
                      <a:pt x="209" y="53"/>
                    </a:cubicBezTo>
                    <a:cubicBezTo>
                      <a:pt x="209" y="53"/>
                      <a:pt x="210" y="53"/>
                      <a:pt x="210" y="54"/>
                    </a:cubicBezTo>
                    <a:cubicBezTo>
                      <a:pt x="210" y="54"/>
                      <a:pt x="209" y="54"/>
                      <a:pt x="209" y="54"/>
                    </a:cubicBezTo>
                    <a:cubicBezTo>
                      <a:pt x="209" y="54"/>
                      <a:pt x="209" y="54"/>
                      <a:pt x="209" y="54"/>
                    </a:cubicBezTo>
                    <a:cubicBezTo>
                      <a:pt x="208" y="55"/>
                      <a:pt x="208" y="55"/>
                      <a:pt x="208" y="55"/>
                    </a:cubicBezTo>
                    <a:cubicBezTo>
                      <a:pt x="208" y="56"/>
                      <a:pt x="208" y="56"/>
                      <a:pt x="208" y="56"/>
                    </a:cubicBezTo>
                    <a:cubicBezTo>
                      <a:pt x="207" y="57"/>
                      <a:pt x="207" y="57"/>
                      <a:pt x="207" y="57"/>
                    </a:cubicBezTo>
                    <a:cubicBezTo>
                      <a:pt x="207" y="57"/>
                      <a:pt x="207" y="58"/>
                      <a:pt x="207" y="58"/>
                    </a:cubicBezTo>
                    <a:cubicBezTo>
                      <a:pt x="207" y="58"/>
                      <a:pt x="207" y="59"/>
                      <a:pt x="207" y="59"/>
                    </a:cubicBezTo>
                    <a:cubicBezTo>
                      <a:pt x="207" y="59"/>
                      <a:pt x="207" y="59"/>
                      <a:pt x="207" y="59"/>
                    </a:cubicBezTo>
                    <a:cubicBezTo>
                      <a:pt x="207" y="59"/>
                      <a:pt x="207" y="59"/>
                      <a:pt x="206" y="60"/>
                    </a:cubicBezTo>
                    <a:cubicBezTo>
                      <a:pt x="206" y="60"/>
                      <a:pt x="206" y="60"/>
                      <a:pt x="206" y="60"/>
                    </a:cubicBezTo>
                    <a:cubicBezTo>
                      <a:pt x="206" y="60"/>
                      <a:pt x="207" y="61"/>
                      <a:pt x="207" y="61"/>
                    </a:cubicBezTo>
                    <a:cubicBezTo>
                      <a:pt x="207" y="61"/>
                      <a:pt x="207" y="60"/>
                      <a:pt x="207" y="60"/>
                    </a:cubicBezTo>
                    <a:cubicBezTo>
                      <a:pt x="207" y="60"/>
                      <a:pt x="207" y="60"/>
                      <a:pt x="207" y="60"/>
                    </a:cubicBezTo>
                    <a:cubicBezTo>
                      <a:pt x="207" y="60"/>
                      <a:pt x="208" y="59"/>
                      <a:pt x="208" y="59"/>
                    </a:cubicBezTo>
                    <a:cubicBezTo>
                      <a:pt x="208" y="59"/>
                      <a:pt x="209" y="58"/>
                      <a:pt x="209" y="58"/>
                    </a:cubicBezTo>
                    <a:cubicBezTo>
                      <a:pt x="209" y="58"/>
                      <a:pt x="209" y="58"/>
                      <a:pt x="209" y="57"/>
                    </a:cubicBezTo>
                    <a:cubicBezTo>
                      <a:pt x="209" y="57"/>
                      <a:pt x="209" y="57"/>
                      <a:pt x="209" y="57"/>
                    </a:cubicBezTo>
                    <a:cubicBezTo>
                      <a:pt x="209" y="57"/>
                      <a:pt x="209" y="56"/>
                      <a:pt x="209" y="56"/>
                    </a:cubicBezTo>
                    <a:cubicBezTo>
                      <a:pt x="209" y="56"/>
                      <a:pt x="209" y="56"/>
                      <a:pt x="209" y="56"/>
                    </a:cubicBezTo>
                    <a:cubicBezTo>
                      <a:pt x="210" y="56"/>
                      <a:pt x="209" y="55"/>
                      <a:pt x="209" y="55"/>
                    </a:cubicBezTo>
                    <a:cubicBezTo>
                      <a:pt x="209" y="55"/>
                      <a:pt x="210" y="55"/>
                      <a:pt x="210" y="55"/>
                    </a:cubicBezTo>
                    <a:cubicBezTo>
                      <a:pt x="210" y="55"/>
                      <a:pt x="210" y="54"/>
                      <a:pt x="211" y="54"/>
                    </a:cubicBezTo>
                    <a:cubicBezTo>
                      <a:pt x="211" y="54"/>
                      <a:pt x="211" y="54"/>
                      <a:pt x="211" y="54"/>
                    </a:cubicBezTo>
                    <a:cubicBezTo>
                      <a:pt x="211" y="54"/>
                      <a:pt x="212" y="55"/>
                      <a:pt x="211" y="55"/>
                    </a:cubicBezTo>
                    <a:cubicBezTo>
                      <a:pt x="211" y="55"/>
                      <a:pt x="211" y="55"/>
                      <a:pt x="211" y="55"/>
                    </a:cubicBezTo>
                    <a:cubicBezTo>
                      <a:pt x="211" y="55"/>
                      <a:pt x="211" y="56"/>
                      <a:pt x="211" y="56"/>
                    </a:cubicBezTo>
                    <a:cubicBezTo>
                      <a:pt x="210" y="56"/>
                      <a:pt x="210" y="56"/>
                      <a:pt x="210" y="56"/>
                    </a:cubicBezTo>
                    <a:cubicBezTo>
                      <a:pt x="209" y="57"/>
                      <a:pt x="209" y="57"/>
                      <a:pt x="209" y="57"/>
                    </a:cubicBezTo>
                    <a:cubicBezTo>
                      <a:pt x="209" y="57"/>
                      <a:pt x="211" y="57"/>
                      <a:pt x="211" y="57"/>
                    </a:cubicBezTo>
                    <a:cubicBezTo>
                      <a:pt x="211" y="57"/>
                      <a:pt x="211" y="56"/>
                      <a:pt x="212" y="56"/>
                    </a:cubicBezTo>
                    <a:cubicBezTo>
                      <a:pt x="212" y="56"/>
                      <a:pt x="212" y="55"/>
                      <a:pt x="212" y="55"/>
                    </a:cubicBezTo>
                    <a:cubicBezTo>
                      <a:pt x="213" y="55"/>
                      <a:pt x="213" y="55"/>
                      <a:pt x="213" y="55"/>
                    </a:cubicBezTo>
                    <a:cubicBezTo>
                      <a:pt x="213" y="55"/>
                      <a:pt x="213" y="54"/>
                      <a:pt x="213" y="54"/>
                    </a:cubicBezTo>
                    <a:cubicBezTo>
                      <a:pt x="213" y="54"/>
                      <a:pt x="214" y="54"/>
                      <a:pt x="214" y="54"/>
                    </a:cubicBezTo>
                    <a:cubicBezTo>
                      <a:pt x="214" y="54"/>
                      <a:pt x="214" y="54"/>
                      <a:pt x="214" y="54"/>
                    </a:cubicBezTo>
                    <a:cubicBezTo>
                      <a:pt x="214" y="54"/>
                      <a:pt x="214" y="54"/>
                      <a:pt x="214" y="54"/>
                    </a:cubicBezTo>
                    <a:cubicBezTo>
                      <a:pt x="214" y="54"/>
                      <a:pt x="214" y="54"/>
                      <a:pt x="214" y="55"/>
                    </a:cubicBezTo>
                    <a:cubicBezTo>
                      <a:pt x="214" y="55"/>
                      <a:pt x="215" y="55"/>
                      <a:pt x="215" y="55"/>
                    </a:cubicBezTo>
                    <a:cubicBezTo>
                      <a:pt x="215" y="55"/>
                      <a:pt x="215" y="55"/>
                      <a:pt x="215" y="55"/>
                    </a:cubicBezTo>
                    <a:cubicBezTo>
                      <a:pt x="215" y="55"/>
                      <a:pt x="215" y="55"/>
                      <a:pt x="216" y="55"/>
                    </a:cubicBezTo>
                    <a:cubicBezTo>
                      <a:pt x="216" y="55"/>
                      <a:pt x="216" y="55"/>
                      <a:pt x="216" y="55"/>
                    </a:cubicBezTo>
                    <a:cubicBezTo>
                      <a:pt x="216" y="55"/>
                      <a:pt x="216" y="55"/>
                      <a:pt x="216" y="54"/>
                    </a:cubicBezTo>
                    <a:cubicBezTo>
                      <a:pt x="216" y="54"/>
                      <a:pt x="216" y="54"/>
                      <a:pt x="216" y="54"/>
                    </a:cubicBezTo>
                    <a:cubicBezTo>
                      <a:pt x="216" y="54"/>
                      <a:pt x="216" y="54"/>
                      <a:pt x="217" y="54"/>
                    </a:cubicBezTo>
                    <a:cubicBezTo>
                      <a:pt x="217" y="54"/>
                      <a:pt x="217" y="54"/>
                      <a:pt x="218" y="54"/>
                    </a:cubicBezTo>
                    <a:cubicBezTo>
                      <a:pt x="218" y="54"/>
                      <a:pt x="218" y="54"/>
                      <a:pt x="219" y="55"/>
                    </a:cubicBezTo>
                    <a:cubicBezTo>
                      <a:pt x="219" y="55"/>
                      <a:pt x="219" y="55"/>
                      <a:pt x="220" y="55"/>
                    </a:cubicBezTo>
                    <a:cubicBezTo>
                      <a:pt x="220" y="55"/>
                      <a:pt x="221" y="55"/>
                      <a:pt x="221" y="55"/>
                    </a:cubicBezTo>
                    <a:cubicBezTo>
                      <a:pt x="221" y="55"/>
                      <a:pt x="222" y="56"/>
                      <a:pt x="222" y="56"/>
                    </a:cubicBezTo>
                    <a:cubicBezTo>
                      <a:pt x="222" y="56"/>
                      <a:pt x="224" y="56"/>
                      <a:pt x="224" y="56"/>
                    </a:cubicBezTo>
                    <a:cubicBezTo>
                      <a:pt x="224" y="56"/>
                      <a:pt x="225" y="56"/>
                      <a:pt x="225" y="56"/>
                    </a:cubicBezTo>
                    <a:cubicBezTo>
                      <a:pt x="225" y="56"/>
                      <a:pt x="225" y="56"/>
                      <a:pt x="225" y="56"/>
                    </a:cubicBezTo>
                    <a:cubicBezTo>
                      <a:pt x="225" y="56"/>
                      <a:pt x="226" y="56"/>
                      <a:pt x="226" y="56"/>
                    </a:cubicBezTo>
                    <a:cubicBezTo>
                      <a:pt x="226" y="56"/>
                      <a:pt x="227" y="56"/>
                      <a:pt x="227" y="56"/>
                    </a:cubicBezTo>
                    <a:cubicBezTo>
                      <a:pt x="227" y="56"/>
                      <a:pt x="228" y="56"/>
                      <a:pt x="228" y="57"/>
                    </a:cubicBezTo>
                    <a:cubicBezTo>
                      <a:pt x="228" y="57"/>
                      <a:pt x="228" y="57"/>
                      <a:pt x="228" y="57"/>
                    </a:cubicBezTo>
                    <a:cubicBezTo>
                      <a:pt x="229" y="57"/>
                      <a:pt x="229" y="58"/>
                      <a:pt x="229" y="58"/>
                    </a:cubicBezTo>
                    <a:cubicBezTo>
                      <a:pt x="229" y="58"/>
                      <a:pt x="230" y="58"/>
                      <a:pt x="231" y="58"/>
                    </a:cubicBezTo>
                    <a:cubicBezTo>
                      <a:pt x="231" y="58"/>
                      <a:pt x="231" y="58"/>
                      <a:pt x="231" y="58"/>
                    </a:cubicBezTo>
                    <a:cubicBezTo>
                      <a:pt x="231" y="58"/>
                      <a:pt x="231" y="57"/>
                      <a:pt x="231" y="57"/>
                    </a:cubicBezTo>
                    <a:cubicBezTo>
                      <a:pt x="231" y="57"/>
                      <a:pt x="234" y="58"/>
                      <a:pt x="234" y="58"/>
                    </a:cubicBezTo>
                    <a:cubicBezTo>
                      <a:pt x="235" y="57"/>
                      <a:pt x="235" y="57"/>
                      <a:pt x="235" y="57"/>
                    </a:cubicBezTo>
                    <a:cubicBezTo>
                      <a:pt x="235" y="57"/>
                      <a:pt x="236" y="57"/>
                      <a:pt x="237" y="57"/>
                    </a:cubicBezTo>
                    <a:cubicBezTo>
                      <a:pt x="237" y="57"/>
                      <a:pt x="241" y="57"/>
                      <a:pt x="241" y="57"/>
                    </a:cubicBezTo>
                    <a:cubicBezTo>
                      <a:pt x="241" y="57"/>
                      <a:pt x="241" y="57"/>
                      <a:pt x="241" y="58"/>
                    </a:cubicBezTo>
                    <a:cubicBezTo>
                      <a:pt x="241" y="58"/>
                      <a:pt x="242" y="58"/>
                      <a:pt x="242" y="58"/>
                    </a:cubicBezTo>
                    <a:cubicBezTo>
                      <a:pt x="242" y="58"/>
                      <a:pt x="243" y="58"/>
                      <a:pt x="243" y="58"/>
                    </a:cubicBezTo>
                    <a:cubicBezTo>
                      <a:pt x="243" y="58"/>
                      <a:pt x="243" y="59"/>
                      <a:pt x="243" y="59"/>
                    </a:cubicBezTo>
                    <a:cubicBezTo>
                      <a:pt x="243" y="59"/>
                      <a:pt x="244" y="59"/>
                      <a:pt x="244" y="59"/>
                    </a:cubicBezTo>
                    <a:cubicBezTo>
                      <a:pt x="244" y="60"/>
                      <a:pt x="245" y="59"/>
                      <a:pt x="246" y="60"/>
                    </a:cubicBezTo>
                    <a:cubicBezTo>
                      <a:pt x="246" y="61"/>
                      <a:pt x="246" y="61"/>
                      <a:pt x="247" y="61"/>
                    </a:cubicBezTo>
                    <a:cubicBezTo>
                      <a:pt x="247" y="61"/>
                      <a:pt x="248" y="61"/>
                      <a:pt x="248" y="62"/>
                    </a:cubicBezTo>
                    <a:cubicBezTo>
                      <a:pt x="248" y="62"/>
                      <a:pt x="249" y="63"/>
                      <a:pt x="249" y="63"/>
                    </a:cubicBezTo>
                    <a:cubicBezTo>
                      <a:pt x="250" y="63"/>
                      <a:pt x="250" y="63"/>
                      <a:pt x="251" y="63"/>
                    </a:cubicBezTo>
                    <a:cubicBezTo>
                      <a:pt x="251" y="63"/>
                      <a:pt x="251" y="64"/>
                      <a:pt x="252" y="64"/>
                    </a:cubicBezTo>
                    <a:cubicBezTo>
                      <a:pt x="252" y="65"/>
                      <a:pt x="253" y="66"/>
                      <a:pt x="253" y="66"/>
                    </a:cubicBezTo>
                    <a:cubicBezTo>
                      <a:pt x="253" y="66"/>
                      <a:pt x="255" y="68"/>
                      <a:pt x="255" y="68"/>
                    </a:cubicBezTo>
                    <a:cubicBezTo>
                      <a:pt x="255" y="68"/>
                      <a:pt x="257" y="70"/>
                      <a:pt x="258" y="70"/>
                    </a:cubicBezTo>
                    <a:cubicBezTo>
                      <a:pt x="258" y="70"/>
                      <a:pt x="259" y="70"/>
                      <a:pt x="259" y="71"/>
                    </a:cubicBezTo>
                    <a:cubicBezTo>
                      <a:pt x="259" y="71"/>
                      <a:pt x="259" y="71"/>
                      <a:pt x="259" y="71"/>
                    </a:cubicBezTo>
                    <a:cubicBezTo>
                      <a:pt x="260" y="71"/>
                      <a:pt x="260" y="72"/>
                      <a:pt x="260" y="72"/>
                    </a:cubicBezTo>
                    <a:cubicBezTo>
                      <a:pt x="261" y="72"/>
                      <a:pt x="262" y="72"/>
                      <a:pt x="262" y="72"/>
                    </a:cubicBezTo>
                    <a:cubicBezTo>
                      <a:pt x="263" y="72"/>
                      <a:pt x="263" y="73"/>
                      <a:pt x="263" y="73"/>
                    </a:cubicBezTo>
                    <a:cubicBezTo>
                      <a:pt x="264" y="73"/>
                      <a:pt x="264" y="73"/>
                      <a:pt x="264" y="73"/>
                    </a:cubicBezTo>
                    <a:cubicBezTo>
                      <a:pt x="264" y="73"/>
                      <a:pt x="264" y="73"/>
                      <a:pt x="264" y="73"/>
                    </a:cubicBezTo>
                    <a:cubicBezTo>
                      <a:pt x="264" y="73"/>
                      <a:pt x="264" y="73"/>
                      <a:pt x="265" y="73"/>
                    </a:cubicBezTo>
                    <a:cubicBezTo>
                      <a:pt x="265" y="73"/>
                      <a:pt x="266" y="73"/>
                      <a:pt x="266" y="73"/>
                    </a:cubicBezTo>
                    <a:cubicBezTo>
                      <a:pt x="266" y="73"/>
                      <a:pt x="267" y="73"/>
                      <a:pt x="267" y="73"/>
                    </a:cubicBezTo>
                    <a:cubicBezTo>
                      <a:pt x="267" y="73"/>
                      <a:pt x="268" y="73"/>
                      <a:pt x="268" y="73"/>
                    </a:cubicBezTo>
                    <a:cubicBezTo>
                      <a:pt x="268" y="73"/>
                      <a:pt x="269" y="73"/>
                      <a:pt x="270" y="73"/>
                    </a:cubicBezTo>
                    <a:cubicBezTo>
                      <a:pt x="271" y="73"/>
                      <a:pt x="272" y="74"/>
                      <a:pt x="273" y="75"/>
                    </a:cubicBezTo>
                    <a:cubicBezTo>
                      <a:pt x="273" y="75"/>
                      <a:pt x="274" y="77"/>
                      <a:pt x="274" y="77"/>
                    </a:cubicBezTo>
                    <a:cubicBezTo>
                      <a:pt x="274" y="77"/>
                      <a:pt x="274" y="79"/>
                      <a:pt x="275" y="79"/>
                    </a:cubicBezTo>
                    <a:cubicBezTo>
                      <a:pt x="275" y="79"/>
                      <a:pt x="275" y="80"/>
                      <a:pt x="275" y="80"/>
                    </a:cubicBezTo>
                    <a:cubicBezTo>
                      <a:pt x="275" y="80"/>
                      <a:pt x="275" y="81"/>
                      <a:pt x="275" y="81"/>
                    </a:cubicBezTo>
                    <a:cubicBezTo>
                      <a:pt x="275" y="82"/>
                      <a:pt x="275" y="82"/>
                      <a:pt x="275" y="82"/>
                    </a:cubicBezTo>
                    <a:cubicBezTo>
                      <a:pt x="275" y="82"/>
                      <a:pt x="276" y="83"/>
                      <a:pt x="276" y="83"/>
                    </a:cubicBezTo>
                    <a:cubicBezTo>
                      <a:pt x="276" y="83"/>
                      <a:pt x="276" y="84"/>
                      <a:pt x="276" y="84"/>
                    </a:cubicBezTo>
                    <a:cubicBezTo>
                      <a:pt x="276" y="85"/>
                      <a:pt x="276" y="85"/>
                      <a:pt x="276" y="86"/>
                    </a:cubicBezTo>
                    <a:cubicBezTo>
                      <a:pt x="276" y="86"/>
                      <a:pt x="277" y="87"/>
                      <a:pt x="277" y="87"/>
                    </a:cubicBezTo>
                    <a:cubicBezTo>
                      <a:pt x="277" y="87"/>
                      <a:pt x="277" y="87"/>
                      <a:pt x="277" y="88"/>
                    </a:cubicBezTo>
                    <a:cubicBezTo>
                      <a:pt x="277" y="88"/>
                      <a:pt x="277" y="89"/>
                      <a:pt x="277" y="89"/>
                    </a:cubicBezTo>
                    <a:cubicBezTo>
                      <a:pt x="277" y="90"/>
                      <a:pt x="277" y="90"/>
                      <a:pt x="277" y="90"/>
                    </a:cubicBezTo>
                    <a:close/>
                    <a:moveTo>
                      <a:pt x="172" y="37"/>
                    </a:moveTo>
                    <a:cubicBezTo>
                      <a:pt x="172" y="37"/>
                      <a:pt x="172" y="37"/>
                      <a:pt x="172" y="37"/>
                    </a:cubicBezTo>
                    <a:cubicBezTo>
                      <a:pt x="172" y="37"/>
                      <a:pt x="171" y="37"/>
                      <a:pt x="171" y="37"/>
                    </a:cubicBezTo>
                    <a:cubicBezTo>
                      <a:pt x="171" y="37"/>
                      <a:pt x="171" y="38"/>
                      <a:pt x="171" y="38"/>
                    </a:cubicBezTo>
                    <a:cubicBezTo>
                      <a:pt x="171" y="38"/>
                      <a:pt x="171" y="38"/>
                      <a:pt x="171" y="38"/>
                    </a:cubicBezTo>
                    <a:cubicBezTo>
                      <a:pt x="172" y="38"/>
                      <a:pt x="172" y="38"/>
                      <a:pt x="172" y="38"/>
                    </a:cubicBezTo>
                    <a:cubicBezTo>
                      <a:pt x="172" y="38"/>
                      <a:pt x="172" y="38"/>
                      <a:pt x="172" y="38"/>
                    </a:cubicBezTo>
                    <a:cubicBezTo>
                      <a:pt x="172" y="38"/>
                      <a:pt x="172" y="38"/>
                      <a:pt x="172" y="38"/>
                    </a:cubicBezTo>
                    <a:cubicBezTo>
                      <a:pt x="172" y="38"/>
                      <a:pt x="172" y="38"/>
                      <a:pt x="172" y="38"/>
                    </a:cubicBezTo>
                    <a:cubicBezTo>
                      <a:pt x="173" y="38"/>
                      <a:pt x="173" y="38"/>
                      <a:pt x="173" y="38"/>
                    </a:cubicBezTo>
                    <a:cubicBezTo>
                      <a:pt x="173" y="38"/>
                      <a:pt x="173" y="38"/>
                      <a:pt x="173" y="38"/>
                    </a:cubicBezTo>
                    <a:cubicBezTo>
                      <a:pt x="173" y="38"/>
                      <a:pt x="173" y="38"/>
                      <a:pt x="174" y="38"/>
                    </a:cubicBezTo>
                    <a:cubicBezTo>
                      <a:pt x="174" y="38"/>
                      <a:pt x="174" y="38"/>
                      <a:pt x="174" y="38"/>
                    </a:cubicBezTo>
                    <a:cubicBezTo>
                      <a:pt x="174" y="38"/>
                      <a:pt x="174" y="37"/>
                      <a:pt x="174" y="37"/>
                    </a:cubicBezTo>
                    <a:cubicBezTo>
                      <a:pt x="174" y="37"/>
                      <a:pt x="174" y="37"/>
                      <a:pt x="174" y="37"/>
                    </a:cubicBezTo>
                    <a:cubicBezTo>
                      <a:pt x="174" y="37"/>
                      <a:pt x="174" y="37"/>
                      <a:pt x="174" y="37"/>
                    </a:cubicBezTo>
                    <a:cubicBezTo>
                      <a:pt x="174" y="37"/>
                      <a:pt x="174" y="37"/>
                      <a:pt x="174" y="37"/>
                    </a:cubicBezTo>
                    <a:cubicBezTo>
                      <a:pt x="173" y="37"/>
                      <a:pt x="173" y="37"/>
                      <a:pt x="173" y="37"/>
                    </a:cubicBezTo>
                    <a:cubicBezTo>
                      <a:pt x="172" y="37"/>
                      <a:pt x="172" y="37"/>
                      <a:pt x="172" y="37"/>
                    </a:cubicBezTo>
                    <a:close/>
                    <a:moveTo>
                      <a:pt x="169" y="35"/>
                    </a:moveTo>
                    <a:cubicBezTo>
                      <a:pt x="169" y="35"/>
                      <a:pt x="169" y="35"/>
                      <a:pt x="169" y="35"/>
                    </a:cubicBezTo>
                    <a:cubicBezTo>
                      <a:pt x="169" y="35"/>
                      <a:pt x="168" y="35"/>
                      <a:pt x="168" y="35"/>
                    </a:cubicBezTo>
                    <a:cubicBezTo>
                      <a:pt x="168" y="35"/>
                      <a:pt x="168" y="35"/>
                      <a:pt x="168" y="35"/>
                    </a:cubicBezTo>
                    <a:cubicBezTo>
                      <a:pt x="168" y="35"/>
                      <a:pt x="168" y="35"/>
                      <a:pt x="168" y="35"/>
                    </a:cubicBezTo>
                    <a:cubicBezTo>
                      <a:pt x="168" y="36"/>
                      <a:pt x="167" y="36"/>
                      <a:pt x="167" y="36"/>
                    </a:cubicBezTo>
                    <a:cubicBezTo>
                      <a:pt x="167" y="36"/>
                      <a:pt x="167" y="37"/>
                      <a:pt x="167" y="37"/>
                    </a:cubicBezTo>
                    <a:cubicBezTo>
                      <a:pt x="167" y="37"/>
                      <a:pt x="167" y="37"/>
                      <a:pt x="167" y="37"/>
                    </a:cubicBezTo>
                    <a:cubicBezTo>
                      <a:pt x="167" y="37"/>
                      <a:pt x="167" y="37"/>
                      <a:pt x="168" y="37"/>
                    </a:cubicBezTo>
                    <a:cubicBezTo>
                      <a:pt x="168" y="37"/>
                      <a:pt x="169" y="37"/>
                      <a:pt x="169" y="37"/>
                    </a:cubicBezTo>
                    <a:cubicBezTo>
                      <a:pt x="169" y="37"/>
                      <a:pt x="170" y="37"/>
                      <a:pt x="170" y="37"/>
                    </a:cubicBezTo>
                    <a:cubicBezTo>
                      <a:pt x="170" y="37"/>
                      <a:pt x="170" y="37"/>
                      <a:pt x="170" y="37"/>
                    </a:cubicBezTo>
                    <a:cubicBezTo>
                      <a:pt x="170" y="37"/>
                      <a:pt x="170" y="37"/>
                      <a:pt x="170" y="37"/>
                    </a:cubicBezTo>
                    <a:cubicBezTo>
                      <a:pt x="170" y="37"/>
                      <a:pt x="170" y="37"/>
                      <a:pt x="170" y="37"/>
                    </a:cubicBezTo>
                    <a:cubicBezTo>
                      <a:pt x="170" y="37"/>
                      <a:pt x="170" y="37"/>
                      <a:pt x="171" y="37"/>
                    </a:cubicBezTo>
                    <a:cubicBezTo>
                      <a:pt x="171" y="37"/>
                      <a:pt x="171" y="37"/>
                      <a:pt x="171" y="37"/>
                    </a:cubicBezTo>
                    <a:cubicBezTo>
                      <a:pt x="171" y="37"/>
                      <a:pt x="171" y="37"/>
                      <a:pt x="171" y="37"/>
                    </a:cubicBezTo>
                    <a:cubicBezTo>
                      <a:pt x="171" y="37"/>
                      <a:pt x="171" y="37"/>
                      <a:pt x="171" y="36"/>
                    </a:cubicBezTo>
                    <a:cubicBezTo>
                      <a:pt x="171" y="36"/>
                      <a:pt x="171" y="36"/>
                      <a:pt x="171" y="36"/>
                    </a:cubicBezTo>
                    <a:cubicBezTo>
                      <a:pt x="172" y="36"/>
                      <a:pt x="172" y="36"/>
                      <a:pt x="172" y="36"/>
                    </a:cubicBezTo>
                    <a:cubicBezTo>
                      <a:pt x="172" y="36"/>
                      <a:pt x="172" y="36"/>
                      <a:pt x="172" y="36"/>
                    </a:cubicBezTo>
                    <a:cubicBezTo>
                      <a:pt x="172" y="36"/>
                      <a:pt x="172" y="36"/>
                      <a:pt x="172" y="36"/>
                    </a:cubicBezTo>
                    <a:cubicBezTo>
                      <a:pt x="172" y="36"/>
                      <a:pt x="172" y="36"/>
                      <a:pt x="172" y="36"/>
                    </a:cubicBezTo>
                    <a:cubicBezTo>
                      <a:pt x="172" y="35"/>
                      <a:pt x="172" y="35"/>
                      <a:pt x="172" y="35"/>
                    </a:cubicBezTo>
                    <a:cubicBezTo>
                      <a:pt x="172" y="35"/>
                      <a:pt x="173" y="35"/>
                      <a:pt x="173" y="35"/>
                    </a:cubicBezTo>
                    <a:cubicBezTo>
                      <a:pt x="173" y="35"/>
                      <a:pt x="173" y="35"/>
                      <a:pt x="173" y="35"/>
                    </a:cubicBezTo>
                    <a:cubicBezTo>
                      <a:pt x="173" y="35"/>
                      <a:pt x="173" y="35"/>
                      <a:pt x="173" y="35"/>
                    </a:cubicBezTo>
                    <a:cubicBezTo>
                      <a:pt x="173" y="35"/>
                      <a:pt x="173" y="35"/>
                      <a:pt x="173" y="35"/>
                    </a:cubicBezTo>
                    <a:cubicBezTo>
                      <a:pt x="173" y="35"/>
                      <a:pt x="172" y="34"/>
                      <a:pt x="172" y="34"/>
                    </a:cubicBezTo>
                    <a:cubicBezTo>
                      <a:pt x="172" y="34"/>
                      <a:pt x="172" y="34"/>
                      <a:pt x="172" y="34"/>
                    </a:cubicBezTo>
                    <a:cubicBezTo>
                      <a:pt x="172" y="35"/>
                      <a:pt x="172" y="35"/>
                      <a:pt x="172" y="35"/>
                    </a:cubicBezTo>
                    <a:cubicBezTo>
                      <a:pt x="172" y="35"/>
                      <a:pt x="172" y="35"/>
                      <a:pt x="171" y="35"/>
                    </a:cubicBezTo>
                    <a:cubicBezTo>
                      <a:pt x="171" y="35"/>
                      <a:pt x="170" y="35"/>
                      <a:pt x="169" y="35"/>
                    </a:cubicBezTo>
                    <a:close/>
                    <a:moveTo>
                      <a:pt x="163" y="39"/>
                    </a:moveTo>
                    <a:cubicBezTo>
                      <a:pt x="164" y="39"/>
                      <a:pt x="164" y="39"/>
                      <a:pt x="165" y="38"/>
                    </a:cubicBezTo>
                    <a:cubicBezTo>
                      <a:pt x="165" y="38"/>
                      <a:pt x="165" y="38"/>
                      <a:pt x="165" y="38"/>
                    </a:cubicBezTo>
                    <a:cubicBezTo>
                      <a:pt x="165" y="38"/>
                      <a:pt x="165" y="37"/>
                      <a:pt x="165" y="37"/>
                    </a:cubicBezTo>
                    <a:cubicBezTo>
                      <a:pt x="165" y="37"/>
                      <a:pt x="165" y="37"/>
                      <a:pt x="165" y="37"/>
                    </a:cubicBezTo>
                    <a:cubicBezTo>
                      <a:pt x="164" y="37"/>
                      <a:pt x="164" y="37"/>
                      <a:pt x="164" y="37"/>
                    </a:cubicBezTo>
                    <a:cubicBezTo>
                      <a:pt x="163" y="37"/>
                      <a:pt x="163" y="37"/>
                      <a:pt x="163" y="37"/>
                    </a:cubicBezTo>
                    <a:cubicBezTo>
                      <a:pt x="163" y="38"/>
                      <a:pt x="163" y="38"/>
                      <a:pt x="163" y="38"/>
                    </a:cubicBezTo>
                    <a:cubicBezTo>
                      <a:pt x="163" y="38"/>
                      <a:pt x="163" y="39"/>
                      <a:pt x="163" y="39"/>
                    </a:cubicBezTo>
                    <a:cubicBezTo>
                      <a:pt x="162" y="39"/>
                      <a:pt x="162" y="40"/>
                      <a:pt x="162" y="40"/>
                    </a:cubicBezTo>
                    <a:cubicBezTo>
                      <a:pt x="162" y="40"/>
                      <a:pt x="162" y="40"/>
                      <a:pt x="162" y="40"/>
                    </a:cubicBezTo>
                    <a:cubicBezTo>
                      <a:pt x="161" y="40"/>
                      <a:pt x="162" y="40"/>
                      <a:pt x="162" y="40"/>
                    </a:cubicBezTo>
                    <a:cubicBezTo>
                      <a:pt x="162" y="40"/>
                      <a:pt x="162" y="40"/>
                      <a:pt x="162" y="40"/>
                    </a:cubicBezTo>
                    <a:cubicBezTo>
                      <a:pt x="162" y="40"/>
                      <a:pt x="162" y="40"/>
                      <a:pt x="162" y="40"/>
                    </a:cubicBezTo>
                    <a:cubicBezTo>
                      <a:pt x="162" y="40"/>
                      <a:pt x="162" y="40"/>
                      <a:pt x="162" y="41"/>
                    </a:cubicBezTo>
                    <a:cubicBezTo>
                      <a:pt x="162" y="41"/>
                      <a:pt x="162" y="41"/>
                      <a:pt x="162" y="41"/>
                    </a:cubicBezTo>
                    <a:cubicBezTo>
                      <a:pt x="163" y="40"/>
                      <a:pt x="163" y="40"/>
                      <a:pt x="163" y="40"/>
                    </a:cubicBezTo>
                    <a:cubicBezTo>
                      <a:pt x="163" y="40"/>
                      <a:pt x="163" y="40"/>
                      <a:pt x="163" y="40"/>
                    </a:cubicBezTo>
                    <a:cubicBezTo>
                      <a:pt x="163" y="40"/>
                      <a:pt x="163" y="40"/>
                      <a:pt x="163" y="40"/>
                    </a:cubicBezTo>
                    <a:cubicBezTo>
                      <a:pt x="163" y="40"/>
                      <a:pt x="163" y="39"/>
                      <a:pt x="163" y="39"/>
                    </a:cubicBezTo>
                    <a:cubicBezTo>
                      <a:pt x="163" y="39"/>
                      <a:pt x="163" y="39"/>
                      <a:pt x="163" y="39"/>
                    </a:cubicBezTo>
                    <a:cubicBezTo>
                      <a:pt x="163" y="39"/>
                      <a:pt x="163" y="39"/>
                      <a:pt x="163" y="39"/>
                    </a:cubicBezTo>
                    <a:cubicBezTo>
                      <a:pt x="163" y="39"/>
                      <a:pt x="163" y="39"/>
                      <a:pt x="163" y="39"/>
                    </a:cubicBezTo>
                    <a:cubicBezTo>
                      <a:pt x="163" y="39"/>
                      <a:pt x="163" y="39"/>
                      <a:pt x="163" y="39"/>
                    </a:cubicBezTo>
                    <a:close/>
                    <a:moveTo>
                      <a:pt x="167" y="36"/>
                    </a:moveTo>
                    <a:cubicBezTo>
                      <a:pt x="167" y="35"/>
                      <a:pt x="167" y="35"/>
                      <a:pt x="167" y="35"/>
                    </a:cubicBezTo>
                    <a:cubicBezTo>
                      <a:pt x="168" y="35"/>
                      <a:pt x="168" y="35"/>
                      <a:pt x="168" y="35"/>
                    </a:cubicBezTo>
                    <a:cubicBezTo>
                      <a:pt x="168" y="34"/>
                      <a:pt x="168" y="34"/>
                      <a:pt x="169" y="34"/>
                    </a:cubicBezTo>
                    <a:cubicBezTo>
                      <a:pt x="169" y="34"/>
                      <a:pt x="169" y="34"/>
                      <a:pt x="169" y="33"/>
                    </a:cubicBezTo>
                    <a:cubicBezTo>
                      <a:pt x="169" y="33"/>
                      <a:pt x="170" y="33"/>
                      <a:pt x="170" y="33"/>
                    </a:cubicBezTo>
                    <a:cubicBezTo>
                      <a:pt x="170" y="33"/>
                      <a:pt x="170" y="33"/>
                      <a:pt x="169" y="33"/>
                    </a:cubicBezTo>
                    <a:cubicBezTo>
                      <a:pt x="169" y="33"/>
                      <a:pt x="169" y="33"/>
                      <a:pt x="169" y="33"/>
                    </a:cubicBezTo>
                    <a:cubicBezTo>
                      <a:pt x="169" y="33"/>
                      <a:pt x="169" y="33"/>
                      <a:pt x="169" y="33"/>
                    </a:cubicBezTo>
                    <a:cubicBezTo>
                      <a:pt x="168" y="33"/>
                      <a:pt x="168" y="33"/>
                      <a:pt x="168" y="33"/>
                    </a:cubicBezTo>
                    <a:cubicBezTo>
                      <a:pt x="168" y="33"/>
                      <a:pt x="168" y="32"/>
                      <a:pt x="168" y="33"/>
                    </a:cubicBezTo>
                    <a:cubicBezTo>
                      <a:pt x="168" y="33"/>
                      <a:pt x="168" y="33"/>
                      <a:pt x="168" y="33"/>
                    </a:cubicBezTo>
                    <a:cubicBezTo>
                      <a:pt x="167" y="33"/>
                      <a:pt x="167" y="33"/>
                      <a:pt x="167" y="33"/>
                    </a:cubicBezTo>
                    <a:cubicBezTo>
                      <a:pt x="167" y="33"/>
                      <a:pt x="167" y="33"/>
                      <a:pt x="167" y="33"/>
                    </a:cubicBezTo>
                    <a:cubicBezTo>
                      <a:pt x="167" y="33"/>
                      <a:pt x="167" y="33"/>
                      <a:pt x="167" y="34"/>
                    </a:cubicBezTo>
                    <a:cubicBezTo>
                      <a:pt x="167" y="34"/>
                      <a:pt x="167" y="34"/>
                      <a:pt x="167" y="34"/>
                    </a:cubicBezTo>
                    <a:cubicBezTo>
                      <a:pt x="167" y="34"/>
                      <a:pt x="167" y="34"/>
                      <a:pt x="167" y="34"/>
                    </a:cubicBezTo>
                    <a:cubicBezTo>
                      <a:pt x="166" y="35"/>
                      <a:pt x="166" y="35"/>
                      <a:pt x="166" y="35"/>
                    </a:cubicBezTo>
                    <a:cubicBezTo>
                      <a:pt x="166" y="35"/>
                      <a:pt x="166" y="35"/>
                      <a:pt x="166" y="35"/>
                    </a:cubicBezTo>
                    <a:cubicBezTo>
                      <a:pt x="166" y="35"/>
                      <a:pt x="166" y="35"/>
                      <a:pt x="166" y="35"/>
                    </a:cubicBezTo>
                    <a:cubicBezTo>
                      <a:pt x="166" y="36"/>
                      <a:pt x="166" y="36"/>
                      <a:pt x="166" y="36"/>
                    </a:cubicBezTo>
                    <a:cubicBezTo>
                      <a:pt x="166" y="36"/>
                      <a:pt x="166" y="36"/>
                      <a:pt x="166" y="36"/>
                    </a:cubicBezTo>
                    <a:cubicBezTo>
                      <a:pt x="166" y="36"/>
                      <a:pt x="166" y="36"/>
                      <a:pt x="166" y="36"/>
                    </a:cubicBezTo>
                    <a:cubicBezTo>
                      <a:pt x="166" y="36"/>
                      <a:pt x="165" y="36"/>
                      <a:pt x="165" y="36"/>
                    </a:cubicBezTo>
                    <a:cubicBezTo>
                      <a:pt x="165" y="36"/>
                      <a:pt x="165" y="36"/>
                      <a:pt x="165" y="36"/>
                    </a:cubicBezTo>
                    <a:cubicBezTo>
                      <a:pt x="165" y="36"/>
                      <a:pt x="165" y="36"/>
                      <a:pt x="166" y="37"/>
                    </a:cubicBezTo>
                    <a:cubicBezTo>
                      <a:pt x="166" y="37"/>
                      <a:pt x="166" y="37"/>
                      <a:pt x="166" y="37"/>
                    </a:cubicBezTo>
                    <a:cubicBezTo>
                      <a:pt x="166" y="37"/>
                      <a:pt x="166" y="37"/>
                      <a:pt x="166" y="37"/>
                    </a:cubicBezTo>
                    <a:cubicBezTo>
                      <a:pt x="167" y="37"/>
                      <a:pt x="167" y="37"/>
                      <a:pt x="167" y="37"/>
                    </a:cubicBezTo>
                    <a:cubicBezTo>
                      <a:pt x="167" y="37"/>
                      <a:pt x="167" y="37"/>
                      <a:pt x="167" y="37"/>
                    </a:cubicBezTo>
                    <a:cubicBezTo>
                      <a:pt x="166" y="36"/>
                      <a:pt x="166" y="36"/>
                      <a:pt x="167" y="36"/>
                    </a:cubicBezTo>
                    <a:cubicBezTo>
                      <a:pt x="167" y="36"/>
                      <a:pt x="167" y="36"/>
                      <a:pt x="167" y="36"/>
                    </a:cubicBezTo>
                    <a:close/>
                    <a:moveTo>
                      <a:pt x="166" y="22"/>
                    </a:moveTo>
                    <a:cubicBezTo>
                      <a:pt x="166" y="22"/>
                      <a:pt x="166" y="22"/>
                      <a:pt x="166" y="22"/>
                    </a:cubicBezTo>
                    <a:cubicBezTo>
                      <a:pt x="166" y="22"/>
                      <a:pt x="166" y="22"/>
                      <a:pt x="166" y="22"/>
                    </a:cubicBezTo>
                    <a:cubicBezTo>
                      <a:pt x="166" y="23"/>
                      <a:pt x="166" y="23"/>
                      <a:pt x="166" y="23"/>
                    </a:cubicBezTo>
                    <a:cubicBezTo>
                      <a:pt x="166" y="23"/>
                      <a:pt x="166" y="23"/>
                      <a:pt x="166" y="23"/>
                    </a:cubicBezTo>
                    <a:cubicBezTo>
                      <a:pt x="166" y="23"/>
                      <a:pt x="166" y="23"/>
                      <a:pt x="166" y="23"/>
                    </a:cubicBezTo>
                    <a:cubicBezTo>
                      <a:pt x="167" y="24"/>
                      <a:pt x="167" y="24"/>
                      <a:pt x="167" y="24"/>
                    </a:cubicBezTo>
                    <a:cubicBezTo>
                      <a:pt x="167" y="24"/>
                      <a:pt x="167" y="24"/>
                      <a:pt x="167" y="24"/>
                    </a:cubicBezTo>
                    <a:cubicBezTo>
                      <a:pt x="167" y="24"/>
                      <a:pt x="167" y="24"/>
                      <a:pt x="167" y="23"/>
                    </a:cubicBezTo>
                    <a:cubicBezTo>
                      <a:pt x="167" y="23"/>
                      <a:pt x="167" y="23"/>
                      <a:pt x="167" y="23"/>
                    </a:cubicBezTo>
                    <a:cubicBezTo>
                      <a:pt x="167" y="23"/>
                      <a:pt x="167" y="23"/>
                      <a:pt x="167" y="23"/>
                    </a:cubicBezTo>
                    <a:cubicBezTo>
                      <a:pt x="167" y="23"/>
                      <a:pt x="167" y="23"/>
                      <a:pt x="167" y="23"/>
                    </a:cubicBezTo>
                    <a:cubicBezTo>
                      <a:pt x="167" y="23"/>
                      <a:pt x="167" y="23"/>
                      <a:pt x="167" y="23"/>
                    </a:cubicBezTo>
                    <a:cubicBezTo>
                      <a:pt x="167" y="22"/>
                      <a:pt x="167" y="22"/>
                      <a:pt x="167" y="22"/>
                    </a:cubicBezTo>
                    <a:cubicBezTo>
                      <a:pt x="167" y="22"/>
                      <a:pt x="167" y="22"/>
                      <a:pt x="167" y="22"/>
                    </a:cubicBezTo>
                    <a:cubicBezTo>
                      <a:pt x="166" y="22"/>
                      <a:pt x="166" y="22"/>
                      <a:pt x="166" y="22"/>
                    </a:cubicBezTo>
                    <a:cubicBezTo>
                      <a:pt x="166" y="22"/>
                      <a:pt x="166" y="22"/>
                      <a:pt x="166" y="22"/>
                    </a:cubicBezTo>
                    <a:cubicBezTo>
                      <a:pt x="166" y="22"/>
                      <a:pt x="166" y="22"/>
                      <a:pt x="166" y="22"/>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25" name="Freeform 692">
                <a:extLst>
                  <a:ext uri="{FF2B5EF4-FFF2-40B4-BE49-F238E27FC236}">
                    <a16:creationId xmlns:a16="http://schemas.microsoft.com/office/drawing/2014/main" id="{5F5D6390-E977-75F3-0A81-60CF773C6421}"/>
                  </a:ext>
                </a:extLst>
              </p:cNvPr>
              <p:cNvSpPr>
                <a:spLocks/>
              </p:cNvSpPr>
              <p:nvPr/>
            </p:nvSpPr>
            <p:spPr bwMode="auto">
              <a:xfrm>
                <a:off x="3398838" y="5154613"/>
                <a:ext cx="357187" cy="403225"/>
              </a:xfrm>
              <a:custGeom>
                <a:avLst/>
                <a:gdLst>
                  <a:gd name="T0" fmla="*/ 84 w 86"/>
                  <a:gd name="T1" fmla="*/ 66 h 97"/>
                  <a:gd name="T2" fmla="*/ 85 w 86"/>
                  <a:gd name="T3" fmla="*/ 62 h 97"/>
                  <a:gd name="T4" fmla="*/ 83 w 86"/>
                  <a:gd name="T5" fmla="*/ 56 h 97"/>
                  <a:gd name="T6" fmla="*/ 79 w 86"/>
                  <a:gd name="T7" fmla="*/ 53 h 97"/>
                  <a:gd name="T8" fmla="*/ 80 w 86"/>
                  <a:gd name="T9" fmla="*/ 47 h 97"/>
                  <a:gd name="T10" fmla="*/ 66 w 86"/>
                  <a:gd name="T11" fmla="*/ 41 h 97"/>
                  <a:gd name="T12" fmla="*/ 66 w 86"/>
                  <a:gd name="T13" fmla="*/ 35 h 97"/>
                  <a:gd name="T14" fmla="*/ 65 w 86"/>
                  <a:gd name="T15" fmla="*/ 31 h 97"/>
                  <a:gd name="T16" fmla="*/ 62 w 86"/>
                  <a:gd name="T17" fmla="*/ 28 h 97"/>
                  <a:gd name="T18" fmla="*/ 59 w 86"/>
                  <a:gd name="T19" fmla="*/ 27 h 97"/>
                  <a:gd name="T20" fmla="*/ 57 w 86"/>
                  <a:gd name="T21" fmla="*/ 27 h 97"/>
                  <a:gd name="T22" fmla="*/ 55 w 86"/>
                  <a:gd name="T23" fmla="*/ 26 h 97"/>
                  <a:gd name="T24" fmla="*/ 51 w 86"/>
                  <a:gd name="T25" fmla="*/ 25 h 97"/>
                  <a:gd name="T26" fmla="*/ 48 w 86"/>
                  <a:gd name="T27" fmla="*/ 23 h 97"/>
                  <a:gd name="T28" fmla="*/ 46 w 86"/>
                  <a:gd name="T29" fmla="*/ 21 h 97"/>
                  <a:gd name="T30" fmla="*/ 42 w 86"/>
                  <a:gd name="T31" fmla="*/ 19 h 97"/>
                  <a:gd name="T32" fmla="*/ 36 w 86"/>
                  <a:gd name="T33" fmla="*/ 19 h 97"/>
                  <a:gd name="T34" fmla="*/ 34 w 86"/>
                  <a:gd name="T35" fmla="*/ 17 h 97"/>
                  <a:gd name="T36" fmla="*/ 32 w 86"/>
                  <a:gd name="T37" fmla="*/ 14 h 97"/>
                  <a:gd name="T38" fmla="*/ 31 w 86"/>
                  <a:gd name="T39" fmla="*/ 13 h 97"/>
                  <a:gd name="T40" fmla="*/ 31 w 86"/>
                  <a:gd name="T41" fmla="*/ 9 h 97"/>
                  <a:gd name="T42" fmla="*/ 30 w 86"/>
                  <a:gd name="T43" fmla="*/ 5 h 97"/>
                  <a:gd name="T44" fmla="*/ 30 w 86"/>
                  <a:gd name="T45" fmla="*/ 0 h 97"/>
                  <a:gd name="T46" fmla="*/ 28 w 86"/>
                  <a:gd name="T47" fmla="*/ 0 h 97"/>
                  <a:gd name="T48" fmla="*/ 26 w 86"/>
                  <a:gd name="T49" fmla="*/ 0 h 97"/>
                  <a:gd name="T50" fmla="*/ 19 w 86"/>
                  <a:gd name="T51" fmla="*/ 4 h 97"/>
                  <a:gd name="T52" fmla="*/ 16 w 86"/>
                  <a:gd name="T53" fmla="*/ 5 h 97"/>
                  <a:gd name="T54" fmla="*/ 13 w 86"/>
                  <a:gd name="T55" fmla="*/ 6 h 97"/>
                  <a:gd name="T56" fmla="*/ 7 w 86"/>
                  <a:gd name="T57" fmla="*/ 10 h 97"/>
                  <a:gd name="T58" fmla="*/ 2 w 86"/>
                  <a:gd name="T59" fmla="*/ 9 h 97"/>
                  <a:gd name="T60" fmla="*/ 7 w 86"/>
                  <a:gd name="T61" fmla="*/ 20 h 97"/>
                  <a:gd name="T62" fmla="*/ 6 w 86"/>
                  <a:gd name="T63" fmla="*/ 26 h 97"/>
                  <a:gd name="T64" fmla="*/ 5 w 86"/>
                  <a:gd name="T65" fmla="*/ 29 h 97"/>
                  <a:gd name="T66" fmla="*/ 5 w 86"/>
                  <a:gd name="T67" fmla="*/ 32 h 97"/>
                  <a:gd name="T68" fmla="*/ 2 w 86"/>
                  <a:gd name="T69" fmla="*/ 36 h 97"/>
                  <a:gd name="T70" fmla="*/ 2 w 86"/>
                  <a:gd name="T71" fmla="*/ 44 h 97"/>
                  <a:gd name="T72" fmla="*/ 4 w 86"/>
                  <a:gd name="T73" fmla="*/ 47 h 97"/>
                  <a:gd name="T74" fmla="*/ 5 w 86"/>
                  <a:gd name="T75" fmla="*/ 50 h 97"/>
                  <a:gd name="T76" fmla="*/ 1 w 86"/>
                  <a:gd name="T77" fmla="*/ 54 h 97"/>
                  <a:gd name="T78" fmla="*/ 1 w 86"/>
                  <a:gd name="T79" fmla="*/ 57 h 97"/>
                  <a:gd name="T80" fmla="*/ 3 w 86"/>
                  <a:gd name="T81" fmla="*/ 60 h 97"/>
                  <a:gd name="T82" fmla="*/ 4 w 86"/>
                  <a:gd name="T83" fmla="*/ 65 h 97"/>
                  <a:gd name="T84" fmla="*/ 7 w 86"/>
                  <a:gd name="T85" fmla="*/ 70 h 97"/>
                  <a:gd name="T86" fmla="*/ 7 w 86"/>
                  <a:gd name="T87" fmla="*/ 73 h 97"/>
                  <a:gd name="T88" fmla="*/ 6 w 86"/>
                  <a:gd name="T89" fmla="*/ 76 h 97"/>
                  <a:gd name="T90" fmla="*/ 6 w 86"/>
                  <a:gd name="T91" fmla="*/ 78 h 97"/>
                  <a:gd name="T92" fmla="*/ 8 w 86"/>
                  <a:gd name="T93" fmla="*/ 80 h 97"/>
                  <a:gd name="T94" fmla="*/ 10 w 86"/>
                  <a:gd name="T95" fmla="*/ 85 h 97"/>
                  <a:gd name="T96" fmla="*/ 11 w 86"/>
                  <a:gd name="T97" fmla="*/ 90 h 97"/>
                  <a:gd name="T98" fmla="*/ 13 w 86"/>
                  <a:gd name="T99" fmla="*/ 94 h 97"/>
                  <a:gd name="T100" fmla="*/ 14 w 86"/>
                  <a:gd name="T101" fmla="*/ 97 h 97"/>
                  <a:gd name="T102" fmla="*/ 17 w 86"/>
                  <a:gd name="T103" fmla="*/ 96 h 97"/>
                  <a:gd name="T104" fmla="*/ 20 w 86"/>
                  <a:gd name="T105" fmla="*/ 92 h 97"/>
                  <a:gd name="T106" fmla="*/ 24 w 86"/>
                  <a:gd name="T107" fmla="*/ 88 h 97"/>
                  <a:gd name="T108" fmla="*/ 27 w 86"/>
                  <a:gd name="T109" fmla="*/ 91 h 97"/>
                  <a:gd name="T110" fmla="*/ 36 w 86"/>
                  <a:gd name="T111" fmla="*/ 92 h 97"/>
                  <a:gd name="T112" fmla="*/ 38 w 86"/>
                  <a:gd name="T113" fmla="*/ 97 h 97"/>
                  <a:gd name="T114" fmla="*/ 42 w 86"/>
                  <a:gd name="T115" fmla="*/ 90 h 97"/>
                  <a:gd name="T116" fmla="*/ 48 w 86"/>
                  <a:gd name="T117" fmla="*/ 91 h 97"/>
                  <a:gd name="T118" fmla="*/ 55 w 86"/>
                  <a:gd name="T119" fmla="*/ 75 h 97"/>
                  <a:gd name="T120" fmla="*/ 81 w 86"/>
                  <a:gd name="T121" fmla="*/ 74 h 97"/>
                  <a:gd name="T122" fmla="*/ 81 w 86"/>
                  <a:gd name="T123" fmla="*/ 7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97">
                    <a:moveTo>
                      <a:pt x="81" y="73"/>
                    </a:moveTo>
                    <a:cubicBezTo>
                      <a:pt x="84" y="68"/>
                      <a:pt x="84" y="68"/>
                      <a:pt x="84" y="68"/>
                    </a:cubicBezTo>
                    <a:cubicBezTo>
                      <a:pt x="84" y="68"/>
                      <a:pt x="84" y="67"/>
                      <a:pt x="84" y="67"/>
                    </a:cubicBezTo>
                    <a:cubicBezTo>
                      <a:pt x="84" y="67"/>
                      <a:pt x="84" y="67"/>
                      <a:pt x="84" y="66"/>
                    </a:cubicBezTo>
                    <a:cubicBezTo>
                      <a:pt x="84" y="66"/>
                      <a:pt x="84" y="66"/>
                      <a:pt x="84" y="66"/>
                    </a:cubicBezTo>
                    <a:cubicBezTo>
                      <a:pt x="84" y="66"/>
                      <a:pt x="84" y="65"/>
                      <a:pt x="84" y="65"/>
                    </a:cubicBezTo>
                    <a:cubicBezTo>
                      <a:pt x="84" y="65"/>
                      <a:pt x="85" y="63"/>
                      <a:pt x="85" y="63"/>
                    </a:cubicBezTo>
                    <a:cubicBezTo>
                      <a:pt x="85" y="63"/>
                      <a:pt x="85" y="62"/>
                      <a:pt x="85" y="62"/>
                    </a:cubicBezTo>
                    <a:cubicBezTo>
                      <a:pt x="86" y="62"/>
                      <a:pt x="86" y="62"/>
                      <a:pt x="86" y="62"/>
                    </a:cubicBezTo>
                    <a:cubicBezTo>
                      <a:pt x="86" y="62"/>
                      <a:pt x="84" y="59"/>
                      <a:pt x="84" y="59"/>
                    </a:cubicBezTo>
                    <a:cubicBezTo>
                      <a:pt x="84" y="59"/>
                      <a:pt x="84" y="57"/>
                      <a:pt x="84" y="57"/>
                    </a:cubicBezTo>
                    <a:cubicBezTo>
                      <a:pt x="83" y="56"/>
                      <a:pt x="83" y="56"/>
                      <a:pt x="83" y="56"/>
                    </a:cubicBezTo>
                    <a:cubicBezTo>
                      <a:pt x="83" y="56"/>
                      <a:pt x="83" y="56"/>
                      <a:pt x="82" y="56"/>
                    </a:cubicBezTo>
                    <a:cubicBezTo>
                      <a:pt x="82" y="56"/>
                      <a:pt x="82" y="56"/>
                      <a:pt x="82" y="56"/>
                    </a:cubicBezTo>
                    <a:cubicBezTo>
                      <a:pt x="82" y="56"/>
                      <a:pt x="79" y="54"/>
                      <a:pt x="79" y="54"/>
                    </a:cubicBezTo>
                    <a:cubicBezTo>
                      <a:pt x="79" y="54"/>
                      <a:pt x="79" y="53"/>
                      <a:pt x="79" y="53"/>
                    </a:cubicBezTo>
                    <a:cubicBezTo>
                      <a:pt x="79" y="53"/>
                      <a:pt x="79" y="52"/>
                      <a:pt x="79" y="52"/>
                    </a:cubicBezTo>
                    <a:cubicBezTo>
                      <a:pt x="79" y="52"/>
                      <a:pt x="79" y="51"/>
                      <a:pt x="79" y="51"/>
                    </a:cubicBezTo>
                    <a:cubicBezTo>
                      <a:pt x="79" y="51"/>
                      <a:pt x="79" y="50"/>
                      <a:pt x="79" y="49"/>
                    </a:cubicBezTo>
                    <a:cubicBezTo>
                      <a:pt x="79" y="49"/>
                      <a:pt x="80" y="47"/>
                      <a:pt x="80" y="47"/>
                    </a:cubicBezTo>
                    <a:cubicBezTo>
                      <a:pt x="80" y="47"/>
                      <a:pt x="80" y="47"/>
                      <a:pt x="80" y="47"/>
                    </a:cubicBezTo>
                    <a:cubicBezTo>
                      <a:pt x="79" y="48"/>
                      <a:pt x="79" y="48"/>
                      <a:pt x="79" y="48"/>
                    </a:cubicBezTo>
                    <a:cubicBezTo>
                      <a:pt x="67" y="47"/>
                      <a:pt x="67" y="47"/>
                      <a:pt x="67" y="47"/>
                    </a:cubicBezTo>
                    <a:cubicBezTo>
                      <a:pt x="66" y="41"/>
                      <a:pt x="66" y="41"/>
                      <a:pt x="66" y="41"/>
                    </a:cubicBezTo>
                    <a:cubicBezTo>
                      <a:pt x="64" y="39"/>
                      <a:pt x="64" y="39"/>
                      <a:pt x="64" y="39"/>
                    </a:cubicBezTo>
                    <a:cubicBezTo>
                      <a:pt x="66" y="39"/>
                      <a:pt x="66" y="39"/>
                      <a:pt x="66" y="39"/>
                    </a:cubicBezTo>
                    <a:cubicBezTo>
                      <a:pt x="66" y="35"/>
                      <a:pt x="66" y="35"/>
                      <a:pt x="66" y="35"/>
                    </a:cubicBezTo>
                    <a:cubicBezTo>
                      <a:pt x="66" y="35"/>
                      <a:pt x="66" y="35"/>
                      <a:pt x="66" y="35"/>
                    </a:cubicBezTo>
                    <a:cubicBezTo>
                      <a:pt x="65" y="32"/>
                      <a:pt x="65" y="32"/>
                      <a:pt x="65" y="32"/>
                    </a:cubicBezTo>
                    <a:cubicBezTo>
                      <a:pt x="65" y="32"/>
                      <a:pt x="65" y="32"/>
                      <a:pt x="65" y="32"/>
                    </a:cubicBezTo>
                    <a:cubicBezTo>
                      <a:pt x="65" y="32"/>
                      <a:pt x="65" y="31"/>
                      <a:pt x="65" y="31"/>
                    </a:cubicBezTo>
                    <a:cubicBezTo>
                      <a:pt x="65" y="31"/>
                      <a:pt x="65" y="31"/>
                      <a:pt x="65" y="31"/>
                    </a:cubicBezTo>
                    <a:cubicBezTo>
                      <a:pt x="65" y="30"/>
                      <a:pt x="65" y="30"/>
                      <a:pt x="65" y="30"/>
                    </a:cubicBezTo>
                    <a:cubicBezTo>
                      <a:pt x="65" y="30"/>
                      <a:pt x="65" y="29"/>
                      <a:pt x="65" y="29"/>
                    </a:cubicBezTo>
                    <a:cubicBezTo>
                      <a:pt x="65" y="29"/>
                      <a:pt x="64" y="29"/>
                      <a:pt x="64" y="29"/>
                    </a:cubicBezTo>
                    <a:cubicBezTo>
                      <a:pt x="64" y="29"/>
                      <a:pt x="63" y="28"/>
                      <a:pt x="62" y="28"/>
                    </a:cubicBezTo>
                    <a:cubicBezTo>
                      <a:pt x="62" y="28"/>
                      <a:pt x="61" y="27"/>
                      <a:pt x="61" y="27"/>
                    </a:cubicBezTo>
                    <a:cubicBezTo>
                      <a:pt x="60" y="27"/>
                      <a:pt x="60" y="27"/>
                      <a:pt x="60" y="27"/>
                    </a:cubicBezTo>
                    <a:cubicBezTo>
                      <a:pt x="60" y="27"/>
                      <a:pt x="60" y="27"/>
                      <a:pt x="60" y="27"/>
                    </a:cubicBezTo>
                    <a:cubicBezTo>
                      <a:pt x="60" y="27"/>
                      <a:pt x="59" y="27"/>
                      <a:pt x="59" y="27"/>
                    </a:cubicBezTo>
                    <a:cubicBezTo>
                      <a:pt x="59" y="27"/>
                      <a:pt x="59" y="27"/>
                      <a:pt x="59" y="27"/>
                    </a:cubicBezTo>
                    <a:cubicBezTo>
                      <a:pt x="59" y="27"/>
                      <a:pt x="58" y="27"/>
                      <a:pt x="58" y="27"/>
                    </a:cubicBezTo>
                    <a:cubicBezTo>
                      <a:pt x="58" y="27"/>
                      <a:pt x="58" y="28"/>
                      <a:pt x="58" y="28"/>
                    </a:cubicBezTo>
                    <a:cubicBezTo>
                      <a:pt x="58" y="28"/>
                      <a:pt x="57" y="27"/>
                      <a:pt x="57" y="27"/>
                    </a:cubicBezTo>
                    <a:cubicBezTo>
                      <a:pt x="57" y="27"/>
                      <a:pt x="57" y="27"/>
                      <a:pt x="56" y="27"/>
                    </a:cubicBezTo>
                    <a:cubicBezTo>
                      <a:pt x="56" y="27"/>
                      <a:pt x="55" y="27"/>
                      <a:pt x="55" y="27"/>
                    </a:cubicBezTo>
                    <a:cubicBezTo>
                      <a:pt x="55" y="27"/>
                      <a:pt x="55" y="27"/>
                      <a:pt x="55" y="27"/>
                    </a:cubicBezTo>
                    <a:cubicBezTo>
                      <a:pt x="55" y="27"/>
                      <a:pt x="55" y="26"/>
                      <a:pt x="55" y="26"/>
                    </a:cubicBezTo>
                    <a:cubicBezTo>
                      <a:pt x="53" y="25"/>
                      <a:pt x="53" y="25"/>
                      <a:pt x="53" y="25"/>
                    </a:cubicBezTo>
                    <a:cubicBezTo>
                      <a:pt x="53" y="25"/>
                      <a:pt x="53" y="24"/>
                      <a:pt x="53" y="24"/>
                    </a:cubicBezTo>
                    <a:cubicBezTo>
                      <a:pt x="53" y="24"/>
                      <a:pt x="52" y="24"/>
                      <a:pt x="52" y="24"/>
                    </a:cubicBezTo>
                    <a:cubicBezTo>
                      <a:pt x="52" y="24"/>
                      <a:pt x="52" y="25"/>
                      <a:pt x="51" y="25"/>
                    </a:cubicBezTo>
                    <a:cubicBezTo>
                      <a:pt x="51" y="25"/>
                      <a:pt x="51" y="24"/>
                      <a:pt x="51" y="24"/>
                    </a:cubicBezTo>
                    <a:cubicBezTo>
                      <a:pt x="50" y="24"/>
                      <a:pt x="50" y="23"/>
                      <a:pt x="50" y="23"/>
                    </a:cubicBezTo>
                    <a:cubicBezTo>
                      <a:pt x="50" y="23"/>
                      <a:pt x="49" y="23"/>
                      <a:pt x="49" y="23"/>
                    </a:cubicBezTo>
                    <a:cubicBezTo>
                      <a:pt x="49" y="24"/>
                      <a:pt x="48" y="23"/>
                      <a:pt x="48" y="23"/>
                    </a:cubicBezTo>
                    <a:cubicBezTo>
                      <a:pt x="48" y="23"/>
                      <a:pt x="48" y="22"/>
                      <a:pt x="48" y="22"/>
                    </a:cubicBezTo>
                    <a:cubicBezTo>
                      <a:pt x="47" y="22"/>
                      <a:pt x="47" y="22"/>
                      <a:pt x="47" y="22"/>
                    </a:cubicBezTo>
                    <a:cubicBezTo>
                      <a:pt x="47" y="22"/>
                      <a:pt x="47" y="21"/>
                      <a:pt x="46" y="21"/>
                    </a:cubicBezTo>
                    <a:cubicBezTo>
                      <a:pt x="46" y="21"/>
                      <a:pt x="46" y="21"/>
                      <a:pt x="46" y="21"/>
                    </a:cubicBezTo>
                    <a:cubicBezTo>
                      <a:pt x="46" y="21"/>
                      <a:pt x="46" y="21"/>
                      <a:pt x="45" y="21"/>
                    </a:cubicBezTo>
                    <a:cubicBezTo>
                      <a:pt x="45" y="21"/>
                      <a:pt x="45" y="21"/>
                      <a:pt x="45" y="21"/>
                    </a:cubicBezTo>
                    <a:cubicBezTo>
                      <a:pt x="44" y="21"/>
                      <a:pt x="44" y="21"/>
                      <a:pt x="44" y="21"/>
                    </a:cubicBezTo>
                    <a:cubicBezTo>
                      <a:pt x="44" y="20"/>
                      <a:pt x="42" y="19"/>
                      <a:pt x="42" y="19"/>
                    </a:cubicBezTo>
                    <a:cubicBezTo>
                      <a:pt x="40" y="20"/>
                      <a:pt x="40" y="20"/>
                      <a:pt x="40" y="20"/>
                    </a:cubicBezTo>
                    <a:cubicBezTo>
                      <a:pt x="40" y="20"/>
                      <a:pt x="39" y="20"/>
                      <a:pt x="39" y="20"/>
                    </a:cubicBezTo>
                    <a:cubicBezTo>
                      <a:pt x="39" y="20"/>
                      <a:pt x="37" y="19"/>
                      <a:pt x="37" y="19"/>
                    </a:cubicBezTo>
                    <a:cubicBezTo>
                      <a:pt x="37" y="19"/>
                      <a:pt x="36" y="19"/>
                      <a:pt x="36" y="19"/>
                    </a:cubicBezTo>
                    <a:cubicBezTo>
                      <a:pt x="36" y="19"/>
                      <a:pt x="37" y="18"/>
                      <a:pt x="36" y="18"/>
                    </a:cubicBezTo>
                    <a:cubicBezTo>
                      <a:pt x="36" y="18"/>
                      <a:pt x="36" y="18"/>
                      <a:pt x="35" y="17"/>
                    </a:cubicBezTo>
                    <a:cubicBezTo>
                      <a:pt x="35" y="17"/>
                      <a:pt x="35" y="17"/>
                      <a:pt x="35" y="17"/>
                    </a:cubicBezTo>
                    <a:cubicBezTo>
                      <a:pt x="35" y="17"/>
                      <a:pt x="34" y="17"/>
                      <a:pt x="34" y="17"/>
                    </a:cubicBezTo>
                    <a:cubicBezTo>
                      <a:pt x="34" y="17"/>
                      <a:pt x="34" y="16"/>
                      <a:pt x="34" y="16"/>
                    </a:cubicBezTo>
                    <a:cubicBezTo>
                      <a:pt x="34" y="16"/>
                      <a:pt x="33" y="16"/>
                      <a:pt x="33" y="16"/>
                    </a:cubicBezTo>
                    <a:cubicBezTo>
                      <a:pt x="33" y="16"/>
                      <a:pt x="33" y="16"/>
                      <a:pt x="33" y="15"/>
                    </a:cubicBezTo>
                    <a:cubicBezTo>
                      <a:pt x="32" y="15"/>
                      <a:pt x="32" y="15"/>
                      <a:pt x="32" y="14"/>
                    </a:cubicBezTo>
                    <a:cubicBezTo>
                      <a:pt x="32" y="14"/>
                      <a:pt x="31" y="14"/>
                      <a:pt x="31" y="14"/>
                    </a:cubicBezTo>
                    <a:cubicBezTo>
                      <a:pt x="31" y="14"/>
                      <a:pt x="31" y="13"/>
                      <a:pt x="31" y="13"/>
                    </a:cubicBezTo>
                    <a:cubicBezTo>
                      <a:pt x="31" y="13"/>
                      <a:pt x="31" y="13"/>
                      <a:pt x="31" y="13"/>
                    </a:cubicBezTo>
                    <a:cubicBezTo>
                      <a:pt x="31" y="13"/>
                      <a:pt x="31" y="13"/>
                      <a:pt x="31" y="13"/>
                    </a:cubicBezTo>
                    <a:cubicBezTo>
                      <a:pt x="31" y="13"/>
                      <a:pt x="31" y="12"/>
                      <a:pt x="31" y="12"/>
                    </a:cubicBezTo>
                    <a:cubicBezTo>
                      <a:pt x="31" y="11"/>
                      <a:pt x="30" y="10"/>
                      <a:pt x="30" y="10"/>
                    </a:cubicBezTo>
                    <a:cubicBezTo>
                      <a:pt x="30" y="10"/>
                      <a:pt x="31" y="10"/>
                      <a:pt x="31" y="9"/>
                    </a:cubicBezTo>
                    <a:cubicBezTo>
                      <a:pt x="31" y="9"/>
                      <a:pt x="31" y="9"/>
                      <a:pt x="31" y="9"/>
                    </a:cubicBezTo>
                    <a:cubicBezTo>
                      <a:pt x="31" y="8"/>
                      <a:pt x="31" y="8"/>
                      <a:pt x="31" y="8"/>
                    </a:cubicBezTo>
                    <a:cubicBezTo>
                      <a:pt x="30" y="7"/>
                      <a:pt x="30" y="7"/>
                      <a:pt x="30" y="6"/>
                    </a:cubicBezTo>
                    <a:cubicBezTo>
                      <a:pt x="30" y="6"/>
                      <a:pt x="30" y="5"/>
                      <a:pt x="30" y="5"/>
                    </a:cubicBezTo>
                    <a:cubicBezTo>
                      <a:pt x="30" y="5"/>
                      <a:pt x="30" y="5"/>
                      <a:pt x="30" y="5"/>
                    </a:cubicBezTo>
                    <a:cubicBezTo>
                      <a:pt x="30" y="5"/>
                      <a:pt x="31" y="4"/>
                      <a:pt x="31" y="4"/>
                    </a:cubicBezTo>
                    <a:cubicBezTo>
                      <a:pt x="31" y="1"/>
                      <a:pt x="31" y="1"/>
                      <a:pt x="31" y="1"/>
                    </a:cubicBezTo>
                    <a:cubicBezTo>
                      <a:pt x="31" y="1"/>
                      <a:pt x="30" y="0"/>
                      <a:pt x="30" y="0"/>
                    </a:cubicBezTo>
                    <a:cubicBezTo>
                      <a:pt x="30" y="0"/>
                      <a:pt x="30" y="0"/>
                      <a:pt x="30" y="0"/>
                    </a:cubicBezTo>
                    <a:cubicBezTo>
                      <a:pt x="29" y="0"/>
                      <a:pt x="29" y="0"/>
                      <a:pt x="29" y="0"/>
                    </a:cubicBezTo>
                    <a:cubicBezTo>
                      <a:pt x="29" y="0"/>
                      <a:pt x="29" y="1"/>
                      <a:pt x="29" y="1"/>
                    </a:cubicBezTo>
                    <a:cubicBezTo>
                      <a:pt x="29" y="1"/>
                      <a:pt x="29" y="1"/>
                      <a:pt x="28" y="0"/>
                    </a:cubicBezTo>
                    <a:cubicBezTo>
                      <a:pt x="28" y="0"/>
                      <a:pt x="28" y="0"/>
                      <a:pt x="28" y="0"/>
                    </a:cubicBezTo>
                    <a:cubicBezTo>
                      <a:pt x="28" y="0"/>
                      <a:pt x="27" y="0"/>
                      <a:pt x="27" y="0"/>
                    </a:cubicBezTo>
                    <a:cubicBezTo>
                      <a:pt x="27" y="0"/>
                      <a:pt x="27" y="1"/>
                      <a:pt x="27" y="0"/>
                    </a:cubicBezTo>
                    <a:cubicBezTo>
                      <a:pt x="27" y="0"/>
                      <a:pt x="26" y="0"/>
                      <a:pt x="26" y="0"/>
                    </a:cubicBezTo>
                    <a:cubicBezTo>
                      <a:pt x="26" y="0"/>
                      <a:pt x="26" y="0"/>
                      <a:pt x="26" y="0"/>
                    </a:cubicBezTo>
                    <a:cubicBezTo>
                      <a:pt x="25" y="0"/>
                      <a:pt x="24" y="0"/>
                      <a:pt x="24" y="0"/>
                    </a:cubicBezTo>
                    <a:cubicBezTo>
                      <a:pt x="24" y="0"/>
                      <a:pt x="23" y="1"/>
                      <a:pt x="23" y="1"/>
                    </a:cubicBezTo>
                    <a:cubicBezTo>
                      <a:pt x="23" y="1"/>
                      <a:pt x="21" y="1"/>
                      <a:pt x="21" y="1"/>
                    </a:cubicBezTo>
                    <a:cubicBezTo>
                      <a:pt x="21" y="1"/>
                      <a:pt x="19" y="4"/>
                      <a:pt x="19" y="4"/>
                    </a:cubicBezTo>
                    <a:cubicBezTo>
                      <a:pt x="19" y="4"/>
                      <a:pt x="18" y="4"/>
                      <a:pt x="18" y="4"/>
                    </a:cubicBezTo>
                    <a:cubicBezTo>
                      <a:pt x="18" y="4"/>
                      <a:pt x="17" y="4"/>
                      <a:pt x="17" y="4"/>
                    </a:cubicBezTo>
                    <a:cubicBezTo>
                      <a:pt x="17" y="4"/>
                      <a:pt x="17" y="4"/>
                      <a:pt x="17" y="4"/>
                    </a:cubicBezTo>
                    <a:cubicBezTo>
                      <a:pt x="16" y="5"/>
                      <a:pt x="16" y="5"/>
                      <a:pt x="16" y="5"/>
                    </a:cubicBezTo>
                    <a:cubicBezTo>
                      <a:pt x="16" y="5"/>
                      <a:pt x="14" y="6"/>
                      <a:pt x="14" y="6"/>
                    </a:cubicBezTo>
                    <a:cubicBezTo>
                      <a:pt x="14" y="6"/>
                      <a:pt x="14" y="7"/>
                      <a:pt x="14" y="7"/>
                    </a:cubicBezTo>
                    <a:cubicBezTo>
                      <a:pt x="14" y="7"/>
                      <a:pt x="13" y="7"/>
                      <a:pt x="13" y="7"/>
                    </a:cubicBezTo>
                    <a:cubicBezTo>
                      <a:pt x="13" y="7"/>
                      <a:pt x="13" y="6"/>
                      <a:pt x="13" y="6"/>
                    </a:cubicBezTo>
                    <a:cubicBezTo>
                      <a:pt x="11" y="6"/>
                      <a:pt x="11" y="6"/>
                      <a:pt x="11" y="6"/>
                    </a:cubicBezTo>
                    <a:cubicBezTo>
                      <a:pt x="10" y="9"/>
                      <a:pt x="10" y="9"/>
                      <a:pt x="10" y="9"/>
                    </a:cubicBezTo>
                    <a:cubicBezTo>
                      <a:pt x="8" y="10"/>
                      <a:pt x="8" y="10"/>
                      <a:pt x="8" y="10"/>
                    </a:cubicBezTo>
                    <a:cubicBezTo>
                      <a:pt x="8" y="10"/>
                      <a:pt x="7" y="10"/>
                      <a:pt x="7" y="10"/>
                    </a:cubicBezTo>
                    <a:cubicBezTo>
                      <a:pt x="7" y="10"/>
                      <a:pt x="6" y="10"/>
                      <a:pt x="6" y="10"/>
                    </a:cubicBezTo>
                    <a:cubicBezTo>
                      <a:pt x="6" y="9"/>
                      <a:pt x="6" y="9"/>
                      <a:pt x="6" y="9"/>
                    </a:cubicBezTo>
                    <a:cubicBezTo>
                      <a:pt x="6" y="9"/>
                      <a:pt x="5" y="9"/>
                      <a:pt x="5" y="9"/>
                    </a:cubicBezTo>
                    <a:cubicBezTo>
                      <a:pt x="4" y="9"/>
                      <a:pt x="3" y="9"/>
                      <a:pt x="2" y="9"/>
                    </a:cubicBezTo>
                    <a:cubicBezTo>
                      <a:pt x="2" y="9"/>
                      <a:pt x="1" y="9"/>
                      <a:pt x="1" y="9"/>
                    </a:cubicBezTo>
                    <a:cubicBezTo>
                      <a:pt x="6" y="18"/>
                      <a:pt x="6" y="18"/>
                      <a:pt x="6" y="18"/>
                    </a:cubicBezTo>
                    <a:cubicBezTo>
                      <a:pt x="7" y="19"/>
                      <a:pt x="7" y="19"/>
                      <a:pt x="7" y="19"/>
                    </a:cubicBezTo>
                    <a:cubicBezTo>
                      <a:pt x="7" y="20"/>
                      <a:pt x="7" y="20"/>
                      <a:pt x="7" y="20"/>
                    </a:cubicBezTo>
                    <a:cubicBezTo>
                      <a:pt x="6" y="21"/>
                      <a:pt x="6" y="21"/>
                      <a:pt x="6" y="21"/>
                    </a:cubicBezTo>
                    <a:cubicBezTo>
                      <a:pt x="7" y="21"/>
                      <a:pt x="7" y="21"/>
                      <a:pt x="7" y="21"/>
                    </a:cubicBezTo>
                    <a:cubicBezTo>
                      <a:pt x="6" y="22"/>
                      <a:pt x="6" y="22"/>
                      <a:pt x="6" y="22"/>
                    </a:cubicBezTo>
                    <a:cubicBezTo>
                      <a:pt x="6" y="26"/>
                      <a:pt x="6" y="26"/>
                      <a:pt x="6" y="26"/>
                    </a:cubicBezTo>
                    <a:cubicBezTo>
                      <a:pt x="6" y="26"/>
                      <a:pt x="5" y="28"/>
                      <a:pt x="5" y="28"/>
                    </a:cubicBezTo>
                    <a:cubicBezTo>
                      <a:pt x="5" y="28"/>
                      <a:pt x="4" y="28"/>
                      <a:pt x="4" y="28"/>
                    </a:cubicBezTo>
                    <a:cubicBezTo>
                      <a:pt x="4" y="29"/>
                      <a:pt x="4" y="29"/>
                      <a:pt x="4" y="29"/>
                    </a:cubicBezTo>
                    <a:cubicBezTo>
                      <a:pt x="5" y="29"/>
                      <a:pt x="5" y="29"/>
                      <a:pt x="5" y="29"/>
                    </a:cubicBezTo>
                    <a:cubicBezTo>
                      <a:pt x="5" y="30"/>
                      <a:pt x="5" y="30"/>
                      <a:pt x="5" y="30"/>
                    </a:cubicBezTo>
                    <a:cubicBezTo>
                      <a:pt x="5" y="31"/>
                      <a:pt x="5" y="31"/>
                      <a:pt x="5" y="31"/>
                    </a:cubicBezTo>
                    <a:cubicBezTo>
                      <a:pt x="6" y="32"/>
                      <a:pt x="6" y="32"/>
                      <a:pt x="6" y="32"/>
                    </a:cubicBezTo>
                    <a:cubicBezTo>
                      <a:pt x="5" y="32"/>
                      <a:pt x="5" y="32"/>
                      <a:pt x="5" y="32"/>
                    </a:cubicBezTo>
                    <a:cubicBezTo>
                      <a:pt x="5" y="34"/>
                      <a:pt x="5" y="34"/>
                      <a:pt x="5" y="34"/>
                    </a:cubicBezTo>
                    <a:cubicBezTo>
                      <a:pt x="3" y="35"/>
                      <a:pt x="3" y="35"/>
                      <a:pt x="3" y="35"/>
                    </a:cubicBezTo>
                    <a:cubicBezTo>
                      <a:pt x="3" y="36"/>
                      <a:pt x="3" y="36"/>
                      <a:pt x="3" y="36"/>
                    </a:cubicBezTo>
                    <a:cubicBezTo>
                      <a:pt x="2" y="36"/>
                      <a:pt x="2" y="36"/>
                      <a:pt x="2" y="36"/>
                    </a:cubicBezTo>
                    <a:cubicBezTo>
                      <a:pt x="2" y="38"/>
                      <a:pt x="2" y="38"/>
                      <a:pt x="2" y="38"/>
                    </a:cubicBezTo>
                    <a:cubicBezTo>
                      <a:pt x="4" y="40"/>
                      <a:pt x="4" y="40"/>
                      <a:pt x="4" y="40"/>
                    </a:cubicBezTo>
                    <a:cubicBezTo>
                      <a:pt x="2" y="42"/>
                      <a:pt x="2" y="42"/>
                      <a:pt x="2" y="42"/>
                    </a:cubicBezTo>
                    <a:cubicBezTo>
                      <a:pt x="2" y="42"/>
                      <a:pt x="2" y="44"/>
                      <a:pt x="2" y="44"/>
                    </a:cubicBezTo>
                    <a:cubicBezTo>
                      <a:pt x="2" y="44"/>
                      <a:pt x="2" y="45"/>
                      <a:pt x="2" y="45"/>
                    </a:cubicBezTo>
                    <a:cubicBezTo>
                      <a:pt x="2" y="45"/>
                      <a:pt x="3" y="46"/>
                      <a:pt x="3" y="46"/>
                    </a:cubicBezTo>
                    <a:cubicBezTo>
                      <a:pt x="3" y="46"/>
                      <a:pt x="4" y="47"/>
                      <a:pt x="4" y="47"/>
                    </a:cubicBezTo>
                    <a:cubicBezTo>
                      <a:pt x="4" y="47"/>
                      <a:pt x="4" y="47"/>
                      <a:pt x="4" y="47"/>
                    </a:cubicBezTo>
                    <a:cubicBezTo>
                      <a:pt x="5" y="47"/>
                      <a:pt x="5" y="47"/>
                      <a:pt x="5" y="47"/>
                    </a:cubicBezTo>
                    <a:cubicBezTo>
                      <a:pt x="6" y="48"/>
                      <a:pt x="6" y="48"/>
                      <a:pt x="6" y="48"/>
                    </a:cubicBezTo>
                    <a:cubicBezTo>
                      <a:pt x="5" y="48"/>
                      <a:pt x="5" y="48"/>
                      <a:pt x="5" y="48"/>
                    </a:cubicBezTo>
                    <a:cubicBezTo>
                      <a:pt x="5" y="50"/>
                      <a:pt x="5" y="50"/>
                      <a:pt x="5" y="50"/>
                    </a:cubicBezTo>
                    <a:cubicBezTo>
                      <a:pt x="5" y="50"/>
                      <a:pt x="4" y="50"/>
                      <a:pt x="4" y="50"/>
                    </a:cubicBezTo>
                    <a:cubicBezTo>
                      <a:pt x="4" y="51"/>
                      <a:pt x="3" y="51"/>
                      <a:pt x="3" y="51"/>
                    </a:cubicBezTo>
                    <a:cubicBezTo>
                      <a:pt x="3" y="51"/>
                      <a:pt x="2" y="53"/>
                      <a:pt x="2" y="53"/>
                    </a:cubicBezTo>
                    <a:cubicBezTo>
                      <a:pt x="2" y="53"/>
                      <a:pt x="1" y="54"/>
                      <a:pt x="1" y="54"/>
                    </a:cubicBezTo>
                    <a:cubicBezTo>
                      <a:pt x="0" y="55"/>
                      <a:pt x="0" y="55"/>
                      <a:pt x="0" y="55"/>
                    </a:cubicBezTo>
                    <a:cubicBezTo>
                      <a:pt x="0" y="55"/>
                      <a:pt x="1" y="55"/>
                      <a:pt x="1" y="55"/>
                    </a:cubicBezTo>
                    <a:cubicBezTo>
                      <a:pt x="2" y="55"/>
                      <a:pt x="1" y="56"/>
                      <a:pt x="1" y="56"/>
                    </a:cubicBezTo>
                    <a:cubicBezTo>
                      <a:pt x="1" y="56"/>
                      <a:pt x="1" y="57"/>
                      <a:pt x="1" y="57"/>
                    </a:cubicBezTo>
                    <a:cubicBezTo>
                      <a:pt x="1" y="57"/>
                      <a:pt x="2" y="57"/>
                      <a:pt x="2" y="58"/>
                    </a:cubicBezTo>
                    <a:cubicBezTo>
                      <a:pt x="2" y="58"/>
                      <a:pt x="2" y="58"/>
                      <a:pt x="2" y="59"/>
                    </a:cubicBezTo>
                    <a:cubicBezTo>
                      <a:pt x="2" y="59"/>
                      <a:pt x="2" y="60"/>
                      <a:pt x="2" y="60"/>
                    </a:cubicBezTo>
                    <a:cubicBezTo>
                      <a:pt x="2" y="60"/>
                      <a:pt x="3" y="60"/>
                      <a:pt x="3" y="60"/>
                    </a:cubicBezTo>
                    <a:cubicBezTo>
                      <a:pt x="3" y="60"/>
                      <a:pt x="4" y="60"/>
                      <a:pt x="4" y="60"/>
                    </a:cubicBezTo>
                    <a:cubicBezTo>
                      <a:pt x="4" y="61"/>
                      <a:pt x="4" y="61"/>
                      <a:pt x="4" y="61"/>
                    </a:cubicBezTo>
                    <a:cubicBezTo>
                      <a:pt x="4" y="62"/>
                      <a:pt x="4" y="62"/>
                      <a:pt x="4" y="62"/>
                    </a:cubicBezTo>
                    <a:cubicBezTo>
                      <a:pt x="4" y="65"/>
                      <a:pt x="4" y="65"/>
                      <a:pt x="4" y="65"/>
                    </a:cubicBezTo>
                    <a:cubicBezTo>
                      <a:pt x="5" y="66"/>
                      <a:pt x="5" y="66"/>
                      <a:pt x="5" y="66"/>
                    </a:cubicBezTo>
                    <a:cubicBezTo>
                      <a:pt x="5" y="67"/>
                      <a:pt x="5" y="67"/>
                      <a:pt x="5" y="67"/>
                    </a:cubicBezTo>
                    <a:cubicBezTo>
                      <a:pt x="5" y="67"/>
                      <a:pt x="6" y="68"/>
                      <a:pt x="6" y="68"/>
                    </a:cubicBezTo>
                    <a:cubicBezTo>
                      <a:pt x="6" y="68"/>
                      <a:pt x="7" y="69"/>
                      <a:pt x="7" y="70"/>
                    </a:cubicBezTo>
                    <a:cubicBezTo>
                      <a:pt x="8" y="70"/>
                      <a:pt x="9" y="71"/>
                      <a:pt x="9" y="71"/>
                    </a:cubicBezTo>
                    <a:cubicBezTo>
                      <a:pt x="9" y="71"/>
                      <a:pt x="8" y="71"/>
                      <a:pt x="8" y="71"/>
                    </a:cubicBezTo>
                    <a:cubicBezTo>
                      <a:pt x="8" y="71"/>
                      <a:pt x="7" y="73"/>
                      <a:pt x="7" y="73"/>
                    </a:cubicBezTo>
                    <a:cubicBezTo>
                      <a:pt x="7" y="73"/>
                      <a:pt x="7" y="73"/>
                      <a:pt x="7" y="73"/>
                    </a:cubicBezTo>
                    <a:cubicBezTo>
                      <a:pt x="7" y="73"/>
                      <a:pt x="8" y="74"/>
                      <a:pt x="8" y="74"/>
                    </a:cubicBezTo>
                    <a:cubicBezTo>
                      <a:pt x="8" y="74"/>
                      <a:pt x="8" y="75"/>
                      <a:pt x="8" y="75"/>
                    </a:cubicBezTo>
                    <a:cubicBezTo>
                      <a:pt x="8" y="75"/>
                      <a:pt x="7" y="75"/>
                      <a:pt x="7" y="75"/>
                    </a:cubicBezTo>
                    <a:cubicBezTo>
                      <a:pt x="7" y="75"/>
                      <a:pt x="6" y="76"/>
                      <a:pt x="6" y="76"/>
                    </a:cubicBezTo>
                    <a:cubicBezTo>
                      <a:pt x="6" y="76"/>
                      <a:pt x="7" y="76"/>
                      <a:pt x="7" y="76"/>
                    </a:cubicBezTo>
                    <a:cubicBezTo>
                      <a:pt x="7" y="76"/>
                      <a:pt x="7" y="76"/>
                      <a:pt x="7" y="77"/>
                    </a:cubicBezTo>
                    <a:cubicBezTo>
                      <a:pt x="7" y="77"/>
                      <a:pt x="7" y="77"/>
                      <a:pt x="7" y="77"/>
                    </a:cubicBezTo>
                    <a:cubicBezTo>
                      <a:pt x="7" y="77"/>
                      <a:pt x="7" y="78"/>
                      <a:pt x="6" y="78"/>
                    </a:cubicBezTo>
                    <a:cubicBezTo>
                      <a:pt x="6" y="78"/>
                      <a:pt x="6" y="78"/>
                      <a:pt x="6" y="78"/>
                    </a:cubicBezTo>
                    <a:cubicBezTo>
                      <a:pt x="6" y="78"/>
                      <a:pt x="7" y="79"/>
                      <a:pt x="7" y="79"/>
                    </a:cubicBezTo>
                    <a:cubicBezTo>
                      <a:pt x="8" y="79"/>
                      <a:pt x="8" y="79"/>
                      <a:pt x="8" y="80"/>
                    </a:cubicBezTo>
                    <a:cubicBezTo>
                      <a:pt x="9" y="80"/>
                      <a:pt x="8" y="80"/>
                      <a:pt x="8" y="80"/>
                    </a:cubicBezTo>
                    <a:cubicBezTo>
                      <a:pt x="8" y="80"/>
                      <a:pt x="8" y="81"/>
                      <a:pt x="8" y="81"/>
                    </a:cubicBezTo>
                    <a:cubicBezTo>
                      <a:pt x="8" y="81"/>
                      <a:pt x="8" y="82"/>
                      <a:pt x="8" y="82"/>
                    </a:cubicBezTo>
                    <a:cubicBezTo>
                      <a:pt x="8" y="82"/>
                      <a:pt x="9" y="82"/>
                      <a:pt x="9" y="82"/>
                    </a:cubicBezTo>
                    <a:cubicBezTo>
                      <a:pt x="10" y="85"/>
                      <a:pt x="10" y="85"/>
                      <a:pt x="10" y="85"/>
                    </a:cubicBezTo>
                    <a:cubicBezTo>
                      <a:pt x="10" y="85"/>
                      <a:pt x="10" y="87"/>
                      <a:pt x="10" y="87"/>
                    </a:cubicBezTo>
                    <a:cubicBezTo>
                      <a:pt x="10" y="87"/>
                      <a:pt x="11" y="88"/>
                      <a:pt x="11" y="88"/>
                    </a:cubicBezTo>
                    <a:cubicBezTo>
                      <a:pt x="11" y="88"/>
                      <a:pt x="11" y="89"/>
                      <a:pt x="11" y="89"/>
                    </a:cubicBezTo>
                    <a:cubicBezTo>
                      <a:pt x="11" y="89"/>
                      <a:pt x="11" y="90"/>
                      <a:pt x="11" y="90"/>
                    </a:cubicBezTo>
                    <a:cubicBezTo>
                      <a:pt x="11" y="90"/>
                      <a:pt x="12" y="91"/>
                      <a:pt x="12" y="91"/>
                    </a:cubicBezTo>
                    <a:cubicBezTo>
                      <a:pt x="12" y="91"/>
                      <a:pt x="12" y="93"/>
                      <a:pt x="12" y="93"/>
                    </a:cubicBezTo>
                    <a:cubicBezTo>
                      <a:pt x="12" y="93"/>
                      <a:pt x="12" y="93"/>
                      <a:pt x="12" y="93"/>
                    </a:cubicBezTo>
                    <a:cubicBezTo>
                      <a:pt x="12" y="94"/>
                      <a:pt x="13" y="94"/>
                      <a:pt x="13" y="94"/>
                    </a:cubicBezTo>
                    <a:cubicBezTo>
                      <a:pt x="13" y="94"/>
                      <a:pt x="13" y="95"/>
                      <a:pt x="12" y="95"/>
                    </a:cubicBezTo>
                    <a:cubicBezTo>
                      <a:pt x="12" y="95"/>
                      <a:pt x="12" y="96"/>
                      <a:pt x="12" y="96"/>
                    </a:cubicBezTo>
                    <a:cubicBezTo>
                      <a:pt x="12" y="96"/>
                      <a:pt x="13" y="96"/>
                      <a:pt x="13" y="96"/>
                    </a:cubicBezTo>
                    <a:cubicBezTo>
                      <a:pt x="13" y="97"/>
                      <a:pt x="14" y="97"/>
                      <a:pt x="14" y="97"/>
                    </a:cubicBezTo>
                    <a:cubicBezTo>
                      <a:pt x="14" y="97"/>
                      <a:pt x="15" y="97"/>
                      <a:pt x="15" y="97"/>
                    </a:cubicBezTo>
                    <a:cubicBezTo>
                      <a:pt x="15" y="97"/>
                      <a:pt x="16" y="97"/>
                      <a:pt x="16" y="97"/>
                    </a:cubicBezTo>
                    <a:cubicBezTo>
                      <a:pt x="16" y="97"/>
                      <a:pt x="17" y="96"/>
                      <a:pt x="17" y="96"/>
                    </a:cubicBezTo>
                    <a:cubicBezTo>
                      <a:pt x="17" y="96"/>
                      <a:pt x="17" y="96"/>
                      <a:pt x="17" y="96"/>
                    </a:cubicBezTo>
                    <a:cubicBezTo>
                      <a:pt x="19" y="95"/>
                      <a:pt x="19" y="95"/>
                      <a:pt x="19" y="95"/>
                    </a:cubicBezTo>
                    <a:cubicBezTo>
                      <a:pt x="19" y="94"/>
                      <a:pt x="19" y="94"/>
                      <a:pt x="19" y="94"/>
                    </a:cubicBezTo>
                    <a:cubicBezTo>
                      <a:pt x="21" y="93"/>
                      <a:pt x="21" y="93"/>
                      <a:pt x="21" y="93"/>
                    </a:cubicBezTo>
                    <a:cubicBezTo>
                      <a:pt x="20" y="92"/>
                      <a:pt x="20" y="92"/>
                      <a:pt x="20" y="92"/>
                    </a:cubicBezTo>
                    <a:cubicBezTo>
                      <a:pt x="20" y="92"/>
                      <a:pt x="22" y="91"/>
                      <a:pt x="22" y="91"/>
                    </a:cubicBezTo>
                    <a:cubicBezTo>
                      <a:pt x="22" y="91"/>
                      <a:pt x="23" y="91"/>
                      <a:pt x="23" y="91"/>
                    </a:cubicBezTo>
                    <a:cubicBezTo>
                      <a:pt x="23" y="91"/>
                      <a:pt x="24" y="90"/>
                      <a:pt x="24" y="90"/>
                    </a:cubicBezTo>
                    <a:cubicBezTo>
                      <a:pt x="24" y="90"/>
                      <a:pt x="24" y="88"/>
                      <a:pt x="24" y="88"/>
                    </a:cubicBezTo>
                    <a:cubicBezTo>
                      <a:pt x="25" y="89"/>
                      <a:pt x="25" y="89"/>
                      <a:pt x="25" y="89"/>
                    </a:cubicBezTo>
                    <a:cubicBezTo>
                      <a:pt x="25" y="89"/>
                      <a:pt x="25" y="90"/>
                      <a:pt x="26" y="90"/>
                    </a:cubicBezTo>
                    <a:cubicBezTo>
                      <a:pt x="26" y="90"/>
                      <a:pt x="26" y="90"/>
                      <a:pt x="26" y="90"/>
                    </a:cubicBezTo>
                    <a:cubicBezTo>
                      <a:pt x="26" y="90"/>
                      <a:pt x="27" y="91"/>
                      <a:pt x="27" y="91"/>
                    </a:cubicBezTo>
                    <a:cubicBezTo>
                      <a:pt x="27" y="91"/>
                      <a:pt x="34" y="91"/>
                      <a:pt x="34" y="91"/>
                    </a:cubicBezTo>
                    <a:cubicBezTo>
                      <a:pt x="34" y="91"/>
                      <a:pt x="34" y="91"/>
                      <a:pt x="34" y="91"/>
                    </a:cubicBezTo>
                    <a:cubicBezTo>
                      <a:pt x="35" y="92"/>
                      <a:pt x="36" y="92"/>
                      <a:pt x="36" y="92"/>
                    </a:cubicBezTo>
                    <a:cubicBezTo>
                      <a:pt x="36" y="92"/>
                      <a:pt x="36" y="92"/>
                      <a:pt x="36" y="92"/>
                    </a:cubicBezTo>
                    <a:cubicBezTo>
                      <a:pt x="36" y="93"/>
                      <a:pt x="36" y="93"/>
                      <a:pt x="36" y="93"/>
                    </a:cubicBezTo>
                    <a:cubicBezTo>
                      <a:pt x="36" y="93"/>
                      <a:pt x="37" y="94"/>
                      <a:pt x="37" y="94"/>
                    </a:cubicBezTo>
                    <a:cubicBezTo>
                      <a:pt x="37" y="94"/>
                      <a:pt x="37" y="95"/>
                      <a:pt x="37" y="95"/>
                    </a:cubicBezTo>
                    <a:cubicBezTo>
                      <a:pt x="37" y="95"/>
                      <a:pt x="38" y="97"/>
                      <a:pt x="38" y="97"/>
                    </a:cubicBezTo>
                    <a:cubicBezTo>
                      <a:pt x="38" y="97"/>
                      <a:pt x="38" y="95"/>
                      <a:pt x="38" y="95"/>
                    </a:cubicBezTo>
                    <a:cubicBezTo>
                      <a:pt x="38" y="95"/>
                      <a:pt x="39" y="94"/>
                      <a:pt x="39" y="93"/>
                    </a:cubicBezTo>
                    <a:cubicBezTo>
                      <a:pt x="39" y="93"/>
                      <a:pt x="40" y="90"/>
                      <a:pt x="40" y="90"/>
                    </a:cubicBezTo>
                    <a:cubicBezTo>
                      <a:pt x="42" y="90"/>
                      <a:pt x="42" y="90"/>
                      <a:pt x="42" y="90"/>
                    </a:cubicBezTo>
                    <a:cubicBezTo>
                      <a:pt x="42" y="91"/>
                      <a:pt x="42" y="91"/>
                      <a:pt x="42" y="91"/>
                    </a:cubicBezTo>
                    <a:cubicBezTo>
                      <a:pt x="42" y="91"/>
                      <a:pt x="45" y="90"/>
                      <a:pt x="45" y="90"/>
                    </a:cubicBezTo>
                    <a:cubicBezTo>
                      <a:pt x="45" y="90"/>
                      <a:pt x="48" y="90"/>
                      <a:pt x="48" y="90"/>
                    </a:cubicBezTo>
                    <a:cubicBezTo>
                      <a:pt x="48" y="91"/>
                      <a:pt x="48" y="91"/>
                      <a:pt x="48" y="91"/>
                    </a:cubicBezTo>
                    <a:cubicBezTo>
                      <a:pt x="49" y="92"/>
                      <a:pt x="49" y="92"/>
                      <a:pt x="49" y="92"/>
                    </a:cubicBezTo>
                    <a:cubicBezTo>
                      <a:pt x="52" y="83"/>
                      <a:pt x="52" y="83"/>
                      <a:pt x="52" y="83"/>
                    </a:cubicBezTo>
                    <a:cubicBezTo>
                      <a:pt x="52" y="79"/>
                      <a:pt x="52" y="79"/>
                      <a:pt x="52" y="79"/>
                    </a:cubicBezTo>
                    <a:cubicBezTo>
                      <a:pt x="55" y="75"/>
                      <a:pt x="55" y="75"/>
                      <a:pt x="55" y="75"/>
                    </a:cubicBezTo>
                    <a:cubicBezTo>
                      <a:pt x="56" y="72"/>
                      <a:pt x="56" y="72"/>
                      <a:pt x="56" y="72"/>
                    </a:cubicBezTo>
                    <a:cubicBezTo>
                      <a:pt x="68" y="70"/>
                      <a:pt x="68" y="70"/>
                      <a:pt x="68" y="70"/>
                    </a:cubicBezTo>
                    <a:cubicBezTo>
                      <a:pt x="75" y="70"/>
                      <a:pt x="75" y="70"/>
                      <a:pt x="75" y="70"/>
                    </a:cubicBezTo>
                    <a:cubicBezTo>
                      <a:pt x="81" y="74"/>
                      <a:pt x="81" y="74"/>
                      <a:pt x="81" y="74"/>
                    </a:cubicBezTo>
                    <a:cubicBezTo>
                      <a:pt x="81" y="74"/>
                      <a:pt x="81" y="74"/>
                      <a:pt x="81" y="74"/>
                    </a:cubicBezTo>
                    <a:cubicBezTo>
                      <a:pt x="81" y="74"/>
                      <a:pt x="81" y="74"/>
                      <a:pt x="81" y="74"/>
                    </a:cubicBezTo>
                    <a:cubicBezTo>
                      <a:pt x="81" y="74"/>
                      <a:pt x="81" y="75"/>
                      <a:pt x="81" y="75"/>
                    </a:cubicBezTo>
                    <a:cubicBezTo>
                      <a:pt x="81" y="75"/>
                      <a:pt x="81" y="76"/>
                      <a:pt x="81" y="76"/>
                    </a:cubicBezTo>
                    <a:cubicBezTo>
                      <a:pt x="83" y="75"/>
                      <a:pt x="83" y="75"/>
                      <a:pt x="83" y="75"/>
                    </a:cubicBezTo>
                    <a:lnTo>
                      <a:pt x="81" y="73"/>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26" name="Freeform 693">
                <a:extLst>
                  <a:ext uri="{FF2B5EF4-FFF2-40B4-BE49-F238E27FC236}">
                    <a16:creationId xmlns:a16="http://schemas.microsoft.com/office/drawing/2014/main" id="{F5CC656E-04C4-83D0-B10A-21C270F96D2E}"/>
                  </a:ext>
                </a:extLst>
              </p:cNvPr>
              <p:cNvSpPr>
                <a:spLocks noEditPoints="1"/>
              </p:cNvSpPr>
              <p:nvPr/>
            </p:nvSpPr>
            <p:spPr bwMode="auto">
              <a:xfrm>
                <a:off x="3286126" y="5521325"/>
                <a:ext cx="582612" cy="1290638"/>
              </a:xfrm>
              <a:custGeom>
                <a:avLst/>
                <a:gdLst>
                  <a:gd name="T0" fmla="*/ 38 w 140"/>
                  <a:gd name="T1" fmla="*/ 308 h 310"/>
                  <a:gd name="T2" fmla="*/ 46 w 140"/>
                  <a:gd name="T3" fmla="*/ 299 h 310"/>
                  <a:gd name="T4" fmla="*/ 64 w 140"/>
                  <a:gd name="T5" fmla="*/ 307 h 310"/>
                  <a:gd name="T6" fmla="*/ 62 w 140"/>
                  <a:gd name="T7" fmla="*/ 308 h 310"/>
                  <a:gd name="T8" fmla="*/ 65 w 140"/>
                  <a:gd name="T9" fmla="*/ 307 h 310"/>
                  <a:gd name="T10" fmla="*/ 68 w 140"/>
                  <a:gd name="T11" fmla="*/ 307 h 310"/>
                  <a:gd name="T12" fmla="*/ 135 w 140"/>
                  <a:gd name="T13" fmla="*/ 30 h 310"/>
                  <a:gd name="T14" fmla="*/ 130 w 140"/>
                  <a:gd name="T15" fmla="*/ 40 h 310"/>
                  <a:gd name="T16" fmla="*/ 118 w 140"/>
                  <a:gd name="T17" fmla="*/ 45 h 310"/>
                  <a:gd name="T18" fmla="*/ 107 w 140"/>
                  <a:gd name="T19" fmla="*/ 39 h 310"/>
                  <a:gd name="T20" fmla="*/ 108 w 140"/>
                  <a:gd name="T21" fmla="*/ 25 h 310"/>
                  <a:gd name="T22" fmla="*/ 79 w 140"/>
                  <a:gd name="T23" fmla="*/ 7 h 310"/>
                  <a:gd name="T24" fmla="*/ 63 w 140"/>
                  <a:gd name="T25" fmla="*/ 4 h 310"/>
                  <a:gd name="T26" fmla="*/ 46 w 140"/>
                  <a:gd name="T27" fmla="*/ 7 h 310"/>
                  <a:gd name="T28" fmla="*/ 36 w 140"/>
                  <a:gd name="T29" fmla="*/ 26 h 310"/>
                  <a:gd name="T30" fmla="*/ 33 w 140"/>
                  <a:gd name="T31" fmla="*/ 43 h 310"/>
                  <a:gd name="T32" fmla="*/ 26 w 140"/>
                  <a:gd name="T33" fmla="*/ 58 h 310"/>
                  <a:gd name="T34" fmla="*/ 23 w 140"/>
                  <a:gd name="T35" fmla="*/ 74 h 310"/>
                  <a:gd name="T36" fmla="*/ 22 w 140"/>
                  <a:gd name="T37" fmla="*/ 84 h 310"/>
                  <a:gd name="T38" fmla="*/ 26 w 140"/>
                  <a:gd name="T39" fmla="*/ 99 h 310"/>
                  <a:gd name="T40" fmla="*/ 22 w 140"/>
                  <a:gd name="T41" fmla="*/ 112 h 310"/>
                  <a:gd name="T42" fmla="*/ 18 w 140"/>
                  <a:gd name="T43" fmla="*/ 120 h 310"/>
                  <a:gd name="T44" fmla="*/ 16 w 140"/>
                  <a:gd name="T45" fmla="*/ 128 h 310"/>
                  <a:gd name="T46" fmla="*/ 18 w 140"/>
                  <a:gd name="T47" fmla="*/ 140 h 310"/>
                  <a:gd name="T48" fmla="*/ 12 w 140"/>
                  <a:gd name="T49" fmla="*/ 153 h 310"/>
                  <a:gd name="T50" fmla="*/ 11 w 140"/>
                  <a:gd name="T51" fmla="*/ 163 h 310"/>
                  <a:gd name="T52" fmla="*/ 10 w 140"/>
                  <a:gd name="T53" fmla="*/ 174 h 310"/>
                  <a:gd name="T54" fmla="*/ 13 w 140"/>
                  <a:gd name="T55" fmla="*/ 185 h 310"/>
                  <a:gd name="T56" fmla="*/ 16 w 140"/>
                  <a:gd name="T57" fmla="*/ 195 h 310"/>
                  <a:gd name="T58" fmla="*/ 15 w 140"/>
                  <a:gd name="T59" fmla="*/ 203 h 310"/>
                  <a:gd name="T60" fmla="*/ 12 w 140"/>
                  <a:gd name="T61" fmla="*/ 213 h 310"/>
                  <a:gd name="T62" fmla="*/ 8 w 140"/>
                  <a:gd name="T63" fmla="*/ 224 h 310"/>
                  <a:gd name="T64" fmla="*/ 8 w 140"/>
                  <a:gd name="T65" fmla="*/ 233 h 310"/>
                  <a:gd name="T66" fmla="*/ 0 w 140"/>
                  <a:gd name="T67" fmla="*/ 253 h 310"/>
                  <a:gd name="T68" fmla="*/ 7 w 140"/>
                  <a:gd name="T69" fmla="*/ 258 h 310"/>
                  <a:gd name="T70" fmla="*/ 8 w 140"/>
                  <a:gd name="T71" fmla="*/ 267 h 310"/>
                  <a:gd name="T72" fmla="*/ 26 w 140"/>
                  <a:gd name="T73" fmla="*/ 274 h 310"/>
                  <a:gd name="T74" fmla="*/ 28 w 140"/>
                  <a:gd name="T75" fmla="*/ 269 h 310"/>
                  <a:gd name="T76" fmla="*/ 33 w 140"/>
                  <a:gd name="T77" fmla="*/ 255 h 310"/>
                  <a:gd name="T78" fmla="*/ 41 w 140"/>
                  <a:gd name="T79" fmla="*/ 247 h 310"/>
                  <a:gd name="T80" fmla="*/ 44 w 140"/>
                  <a:gd name="T81" fmla="*/ 239 h 310"/>
                  <a:gd name="T82" fmla="*/ 53 w 140"/>
                  <a:gd name="T83" fmla="*/ 231 h 310"/>
                  <a:gd name="T84" fmla="*/ 44 w 140"/>
                  <a:gd name="T85" fmla="*/ 216 h 310"/>
                  <a:gd name="T86" fmla="*/ 49 w 140"/>
                  <a:gd name="T87" fmla="*/ 202 h 310"/>
                  <a:gd name="T88" fmla="*/ 55 w 140"/>
                  <a:gd name="T89" fmla="*/ 198 h 310"/>
                  <a:gd name="T90" fmla="*/ 58 w 140"/>
                  <a:gd name="T91" fmla="*/ 186 h 310"/>
                  <a:gd name="T92" fmla="*/ 60 w 140"/>
                  <a:gd name="T93" fmla="*/ 176 h 310"/>
                  <a:gd name="T94" fmla="*/ 69 w 140"/>
                  <a:gd name="T95" fmla="*/ 178 h 310"/>
                  <a:gd name="T96" fmla="*/ 67 w 140"/>
                  <a:gd name="T97" fmla="*/ 174 h 310"/>
                  <a:gd name="T98" fmla="*/ 59 w 140"/>
                  <a:gd name="T99" fmla="*/ 159 h 310"/>
                  <a:gd name="T100" fmla="*/ 78 w 140"/>
                  <a:gd name="T101" fmla="*/ 157 h 310"/>
                  <a:gd name="T102" fmla="*/ 80 w 140"/>
                  <a:gd name="T103" fmla="*/ 145 h 310"/>
                  <a:gd name="T104" fmla="*/ 102 w 140"/>
                  <a:gd name="T105" fmla="*/ 139 h 310"/>
                  <a:gd name="T106" fmla="*/ 114 w 140"/>
                  <a:gd name="T107" fmla="*/ 114 h 310"/>
                  <a:gd name="T108" fmla="*/ 106 w 140"/>
                  <a:gd name="T109" fmla="*/ 92 h 310"/>
                  <a:gd name="T110" fmla="*/ 108 w 140"/>
                  <a:gd name="T111" fmla="*/ 81 h 310"/>
                  <a:gd name="T112" fmla="*/ 110 w 140"/>
                  <a:gd name="T113" fmla="*/ 71 h 310"/>
                  <a:gd name="T114" fmla="*/ 120 w 140"/>
                  <a:gd name="T115" fmla="*/ 58 h 310"/>
                  <a:gd name="T116" fmla="*/ 128 w 140"/>
                  <a:gd name="T117" fmla="*/ 49 h 310"/>
                  <a:gd name="T118" fmla="*/ 136 w 140"/>
                  <a:gd name="T119" fmla="*/ 43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 h="310">
                    <a:moveTo>
                      <a:pt x="59" y="306"/>
                    </a:moveTo>
                    <a:cubicBezTo>
                      <a:pt x="59" y="306"/>
                      <a:pt x="58" y="307"/>
                      <a:pt x="58" y="307"/>
                    </a:cubicBezTo>
                    <a:cubicBezTo>
                      <a:pt x="58" y="308"/>
                      <a:pt x="58" y="308"/>
                      <a:pt x="57" y="308"/>
                    </a:cubicBezTo>
                    <a:cubicBezTo>
                      <a:pt x="57" y="309"/>
                      <a:pt x="56" y="309"/>
                      <a:pt x="56" y="309"/>
                    </a:cubicBezTo>
                    <a:cubicBezTo>
                      <a:pt x="56" y="309"/>
                      <a:pt x="55" y="309"/>
                      <a:pt x="55" y="309"/>
                    </a:cubicBezTo>
                    <a:cubicBezTo>
                      <a:pt x="55" y="309"/>
                      <a:pt x="55" y="308"/>
                      <a:pt x="54" y="308"/>
                    </a:cubicBezTo>
                    <a:cubicBezTo>
                      <a:pt x="54" y="309"/>
                      <a:pt x="53" y="309"/>
                      <a:pt x="53" y="309"/>
                    </a:cubicBezTo>
                    <a:cubicBezTo>
                      <a:pt x="53" y="309"/>
                      <a:pt x="52" y="309"/>
                      <a:pt x="51" y="309"/>
                    </a:cubicBezTo>
                    <a:cubicBezTo>
                      <a:pt x="51" y="309"/>
                      <a:pt x="50" y="310"/>
                      <a:pt x="50" y="310"/>
                    </a:cubicBezTo>
                    <a:cubicBezTo>
                      <a:pt x="49" y="310"/>
                      <a:pt x="49" y="310"/>
                      <a:pt x="49" y="310"/>
                    </a:cubicBezTo>
                    <a:cubicBezTo>
                      <a:pt x="49" y="310"/>
                      <a:pt x="47" y="309"/>
                      <a:pt x="47" y="309"/>
                    </a:cubicBezTo>
                    <a:cubicBezTo>
                      <a:pt x="47" y="309"/>
                      <a:pt x="46" y="309"/>
                      <a:pt x="46" y="309"/>
                    </a:cubicBezTo>
                    <a:cubicBezTo>
                      <a:pt x="46" y="308"/>
                      <a:pt x="45" y="308"/>
                      <a:pt x="44" y="308"/>
                    </a:cubicBezTo>
                    <a:cubicBezTo>
                      <a:pt x="44" y="308"/>
                      <a:pt x="43" y="308"/>
                      <a:pt x="43" y="308"/>
                    </a:cubicBezTo>
                    <a:cubicBezTo>
                      <a:pt x="43" y="308"/>
                      <a:pt x="42" y="308"/>
                      <a:pt x="41" y="308"/>
                    </a:cubicBezTo>
                    <a:cubicBezTo>
                      <a:pt x="40" y="308"/>
                      <a:pt x="38" y="308"/>
                      <a:pt x="38" y="308"/>
                    </a:cubicBezTo>
                    <a:cubicBezTo>
                      <a:pt x="38" y="307"/>
                      <a:pt x="37" y="307"/>
                      <a:pt x="37" y="307"/>
                    </a:cubicBezTo>
                    <a:cubicBezTo>
                      <a:pt x="36" y="307"/>
                      <a:pt x="35" y="307"/>
                      <a:pt x="35" y="308"/>
                    </a:cubicBezTo>
                    <a:cubicBezTo>
                      <a:pt x="35" y="308"/>
                      <a:pt x="35" y="308"/>
                      <a:pt x="34" y="308"/>
                    </a:cubicBezTo>
                    <a:cubicBezTo>
                      <a:pt x="34" y="281"/>
                      <a:pt x="34" y="281"/>
                      <a:pt x="34" y="281"/>
                    </a:cubicBezTo>
                    <a:cubicBezTo>
                      <a:pt x="35" y="282"/>
                      <a:pt x="37" y="285"/>
                      <a:pt x="37" y="285"/>
                    </a:cubicBezTo>
                    <a:cubicBezTo>
                      <a:pt x="37" y="285"/>
                      <a:pt x="36" y="286"/>
                      <a:pt x="36" y="286"/>
                    </a:cubicBezTo>
                    <a:cubicBezTo>
                      <a:pt x="35" y="287"/>
                      <a:pt x="35" y="288"/>
                      <a:pt x="35" y="288"/>
                    </a:cubicBezTo>
                    <a:cubicBezTo>
                      <a:pt x="35" y="288"/>
                      <a:pt x="36" y="289"/>
                      <a:pt x="36" y="289"/>
                    </a:cubicBezTo>
                    <a:cubicBezTo>
                      <a:pt x="36" y="289"/>
                      <a:pt x="38" y="289"/>
                      <a:pt x="38" y="289"/>
                    </a:cubicBezTo>
                    <a:cubicBezTo>
                      <a:pt x="38" y="290"/>
                      <a:pt x="38" y="290"/>
                      <a:pt x="38" y="291"/>
                    </a:cubicBezTo>
                    <a:cubicBezTo>
                      <a:pt x="38" y="291"/>
                      <a:pt x="39" y="293"/>
                      <a:pt x="39" y="293"/>
                    </a:cubicBezTo>
                    <a:cubicBezTo>
                      <a:pt x="40" y="293"/>
                      <a:pt x="41" y="295"/>
                      <a:pt x="41" y="295"/>
                    </a:cubicBezTo>
                    <a:cubicBezTo>
                      <a:pt x="41" y="295"/>
                      <a:pt x="42" y="295"/>
                      <a:pt x="42" y="295"/>
                    </a:cubicBezTo>
                    <a:cubicBezTo>
                      <a:pt x="42" y="296"/>
                      <a:pt x="42" y="296"/>
                      <a:pt x="42" y="296"/>
                    </a:cubicBezTo>
                    <a:cubicBezTo>
                      <a:pt x="42" y="296"/>
                      <a:pt x="44" y="298"/>
                      <a:pt x="44" y="298"/>
                    </a:cubicBezTo>
                    <a:cubicBezTo>
                      <a:pt x="45" y="298"/>
                      <a:pt x="45" y="299"/>
                      <a:pt x="46" y="299"/>
                    </a:cubicBezTo>
                    <a:cubicBezTo>
                      <a:pt x="46" y="299"/>
                      <a:pt x="47" y="300"/>
                      <a:pt x="47" y="300"/>
                    </a:cubicBezTo>
                    <a:cubicBezTo>
                      <a:pt x="47" y="300"/>
                      <a:pt x="47" y="300"/>
                      <a:pt x="48" y="301"/>
                    </a:cubicBezTo>
                    <a:cubicBezTo>
                      <a:pt x="48" y="301"/>
                      <a:pt x="49" y="302"/>
                      <a:pt x="49" y="302"/>
                    </a:cubicBezTo>
                    <a:cubicBezTo>
                      <a:pt x="49" y="302"/>
                      <a:pt x="49" y="303"/>
                      <a:pt x="50" y="303"/>
                    </a:cubicBezTo>
                    <a:cubicBezTo>
                      <a:pt x="50" y="303"/>
                      <a:pt x="52" y="304"/>
                      <a:pt x="53" y="305"/>
                    </a:cubicBezTo>
                    <a:cubicBezTo>
                      <a:pt x="53" y="305"/>
                      <a:pt x="54" y="305"/>
                      <a:pt x="55" y="305"/>
                    </a:cubicBezTo>
                    <a:cubicBezTo>
                      <a:pt x="55" y="305"/>
                      <a:pt x="56" y="305"/>
                      <a:pt x="57" y="305"/>
                    </a:cubicBezTo>
                    <a:cubicBezTo>
                      <a:pt x="57" y="305"/>
                      <a:pt x="58" y="305"/>
                      <a:pt x="58" y="305"/>
                    </a:cubicBezTo>
                    <a:cubicBezTo>
                      <a:pt x="58" y="305"/>
                      <a:pt x="59" y="305"/>
                      <a:pt x="59" y="306"/>
                    </a:cubicBezTo>
                    <a:close/>
                    <a:moveTo>
                      <a:pt x="68" y="306"/>
                    </a:moveTo>
                    <a:cubicBezTo>
                      <a:pt x="68" y="306"/>
                      <a:pt x="68" y="306"/>
                      <a:pt x="68" y="306"/>
                    </a:cubicBezTo>
                    <a:cubicBezTo>
                      <a:pt x="67" y="306"/>
                      <a:pt x="66" y="306"/>
                      <a:pt x="66" y="306"/>
                    </a:cubicBezTo>
                    <a:cubicBezTo>
                      <a:pt x="65" y="306"/>
                      <a:pt x="65" y="306"/>
                      <a:pt x="65" y="306"/>
                    </a:cubicBezTo>
                    <a:cubicBezTo>
                      <a:pt x="65" y="306"/>
                      <a:pt x="65" y="306"/>
                      <a:pt x="65" y="306"/>
                    </a:cubicBezTo>
                    <a:cubicBezTo>
                      <a:pt x="64" y="306"/>
                      <a:pt x="64" y="307"/>
                      <a:pt x="64" y="307"/>
                    </a:cubicBezTo>
                    <a:cubicBezTo>
                      <a:pt x="64" y="307"/>
                      <a:pt x="64" y="307"/>
                      <a:pt x="64" y="307"/>
                    </a:cubicBezTo>
                    <a:cubicBezTo>
                      <a:pt x="64" y="307"/>
                      <a:pt x="64" y="307"/>
                      <a:pt x="64" y="307"/>
                    </a:cubicBezTo>
                    <a:cubicBezTo>
                      <a:pt x="64" y="307"/>
                      <a:pt x="64" y="307"/>
                      <a:pt x="64" y="307"/>
                    </a:cubicBezTo>
                    <a:cubicBezTo>
                      <a:pt x="64" y="307"/>
                      <a:pt x="64" y="307"/>
                      <a:pt x="64" y="307"/>
                    </a:cubicBezTo>
                    <a:cubicBezTo>
                      <a:pt x="64" y="307"/>
                      <a:pt x="64" y="306"/>
                      <a:pt x="63" y="306"/>
                    </a:cubicBezTo>
                    <a:cubicBezTo>
                      <a:pt x="63" y="306"/>
                      <a:pt x="63" y="306"/>
                      <a:pt x="63" y="306"/>
                    </a:cubicBezTo>
                    <a:cubicBezTo>
                      <a:pt x="63" y="307"/>
                      <a:pt x="63" y="307"/>
                      <a:pt x="63" y="307"/>
                    </a:cubicBezTo>
                    <a:cubicBezTo>
                      <a:pt x="63" y="307"/>
                      <a:pt x="63" y="307"/>
                      <a:pt x="63" y="307"/>
                    </a:cubicBezTo>
                    <a:cubicBezTo>
                      <a:pt x="63" y="307"/>
                      <a:pt x="63" y="307"/>
                      <a:pt x="63" y="307"/>
                    </a:cubicBezTo>
                    <a:cubicBezTo>
                      <a:pt x="63" y="307"/>
                      <a:pt x="62" y="307"/>
                      <a:pt x="62" y="307"/>
                    </a:cubicBezTo>
                    <a:cubicBezTo>
                      <a:pt x="62" y="307"/>
                      <a:pt x="62" y="307"/>
                      <a:pt x="62" y="307"/>
                    </a:cubicBezTo>
                    <a:cubicBezTo>
                      <a:pt x="62" y="307"/>
                      <a:pt x="62" y="307"/>
                      <a:pt x="62" y="307"/>
                    </a:cubicBezTo>
                    <a:cubicBezTo>
                      <a:pt x="62" y="307"/>
                      <a:pt x="62" y="308"/>
                      <a:pt x="62" y="308"/>
                    </a:cubicBezTo>
                    <a:cubicBezTo>
                      <a:pt x="62" y="308"/>
                      <a:pt x="62" y="308"/>
                      <a:pt x="62" y="308"/>
                    </a:cubicBezTo>
                    <a:cubicBezTo>
                      <a:pt x="62" y="308"/>
                      <a:pt x="62" y="308"/>
                      <a:pt x="62" y="308"/>
                    </a:cubicBezTo>
                    <a:cubicBezTo>
                      <a:pt x="62" y="308"/>
                      <a:pt x="62" y="308"/>
                      <a:pt x="62" y="308"/>
                    </a:cubicBezTo>
                    <a:cubicBezTo>
                      <a:pt x="62" y="308"/>
                      <a:pt x="62" y="308"/>
                      <a:pt x="62" y="308"/>
                    </a:cubicBezTo>
                    <a:cubicBezTo>
                      <a:pt x="63" y="308"/>
                      <a:pt x="63" y="308"/>
                      <a:pt x="63" y="308"/>
                    </a:cubicBezTo>
                    <a:cubicBezTo>
                      <a:pt x="63" y="308"/>
                      <a:pt x="63" y="308"/>
                      <a:pt x="63" y="308"/>
                    </a:cubicBezTo>
                    <a:cubicBezTo>
                      <a:pt x="63" y="308"/>
                      <a:pt x="63" y="308"/>
                      <a:pt x="63" y="308"/>
                    </a:cubicBezTo>
                    <a:cubicBezTo>
                      <a:pt x="63" y="308"/>
                      <a:pt x="63" y="308"/>
                      <a:pt x="63" y="308"/>
                    </a:cubicBezTo>
                    <a:cubicBezTo>
                      <a:pt x="63" y="308"/>
                      <a:pt x="63" y="308"/>
                      <a:pt x="63" y="308"/>
                    </a:cubicBezTo>
                    <a:cubicBezTo>
                      <a:pt x="64" y="308"/>
                      <a:pt x="64" y="308"/>
                      <a:pt x="64" y="308"/>
                    </a:cubicBezTo>
                    <a:cubicBezTo>
                      <a:pt x="64" y="308"/>
                      <a:pt x="64" y="308"/>
                      <a:pt x="64" y="308"/>
                    </a:cubicBezTo>
                    <a:cubicBezTo>
                      <a:pt x="64" y="308"/>
                      <a:pt x="64" y="308"/>
                      <a:pt x="65" y="308"/>
                    </a:cubicBezTo>
                    <a:cubicBezTo>
                      <a:pt x="65" y="308"/>
                      <a:pt x="65" y="308"/>
                      <a:pt x="65" y="307"/>
                    </a:cubicBezTo>
                    <a:cubicBezTo>
                      <a:pt x="65" y="307"/>
                      <a:pt x="65" y="307"/>
                      <a:pt x="65" y="307"/>
                    </a:cubicBezTo>
                    <a:cubicBezTo>
                      <a:pt x="65" y="307"/>
                      <a:pt x="65" y="307"/>
                      <a:pt x="65" y="307"/>
                    </a:cubicBezTo>
                    <a:cubicBezTo>
                      <a:pt x="65" y="307"/>
                      <a:pt x="65" y="307"/>
                      <a:pt x="65" y="307"/>
                    </a:cubicBezTo>
                    <a:cubicBezTo>
                      <a:pt x="65" y="307"/>
                      <a:pt x="65" y="307"/>
                      <a:pt x="65" y="307"/>
                    </a:cubicBezTo>
                    <a:cubicBezTo>
                      <a:pt x="65" y="307"/>
                      <a:pt x="65" y="307"/>
                      <a:pt x="65" y="307"/>
                    </a:cubicBezTo>
                    <a:cubicBezTo>
                      <a:pt x="65" y="307"/>
                      <a:pt x="65" y="307"/>
                      <a:pt x="65" y="307"/>
                    </a:cubicBezTo>
                    <a:cubicBezTo>
                      <a:pt x="65" y="307"/>
                      <a:pt x="65" y="307"/>
                      <a:pt x="65" y="307"/>
                    </a:cubicBezTo>
                    <a:cubicBezTo>
                      <a:pt x="66" y="308"/>
                      <a:pt x="66" y="308"/>
                      <a:pt x="66" y="307"/>
                    </a:cubicBezTo>
                    <a:cubicBezTo>
                      <a:pt x="66" y="307"/>
                      <a:pt x="66" y="307"/>
                      <a:pt x="66" y="307"/>
                    </a:cubicBezTo>
                    <a:cubicBezTo>
                      <a:pt x="66" y="307"/>
                      <a:pt x="66" y="307"/>
                      <a:pt x="66" y="307"/>
                    </a:cubicBezTo>
                    <a:cubicBezTo>
                      <a:pt x="66" y="307"/>
                      <a:pt x="66" y="307"/>
                      <a:pt x="66" y="307"/>
                    </a:cubicBezTo>
                    <a:cubicBezTo>
                      <a:pt x="67" y="307"/>
                      <a:pt x="67" y="307"/>
                      <a:pt x="67" y="307"/>
                    </a:cubicBezTo>
                    <a:cubicBezTo>
                      <a:pt x="67" y="307"/>
                      <a:pt x="67" y="307"/>
                      <a:pt x="67" y="307"/>
                    </a:cubicBezTo>
                    <a:cubicBezTo>
                      <a:pt x="67" y="307"/>
                      <a:pt x="67" y="307"/>
                      <a:pt x="67" y="307"/>
                    </a:cubicBezTo>
                    <a:cubicBezTo>
                      <a:pt x="67" y="307"/>
                      <a:pt x="67" y="307"/>
                      <a:pt x="67" y="307"/>
                    </a:cubicBezTo>
                    <a:cubicBezTo>
                      <a:pt x="67" y="307"/>
                      <a:pt x="67" y="307"/>
                      <a:pt x="67" y="307"/>
                    </a:cubicBezTo>
                    <a:cubicBezTo>
                      <a:pt x="67" y="307"/>
                      <a:pt x="67" y="307"/>
                      <a:pt x="67" y="307"/>
                    </a:cubicBezTo>
                    <a:cubicBezTo>
                      <a:pt x="68" y="307"/>
                      <a:pt x="68" y="307"/>
                      <a:pt x="68" y="307"/>
                    </a:cubicBezTo>
                    <a:cubicBezTo>
                      <a:pt x="68" y="307"/>
                      <a:pt x="68" y="307"/>
                      <a:pt x="68" y="307"/>
                    </a:cubicBezTo>
                    <a:cubicBezTo>
                      <a:pt x="68" y="307"/>
                      <a:pt x="68" y="307"/>
                      <a:pt x="68" y="307"/>
                    </a:cubicBezTo>
                    <a:cubicBezTo>
                      <a:pt x="68" y="307"/>
                      <a:pt x="68" y="307"/>
                      <a:pt x="68" y="307"/>
                    </a:cubicBezTo>
                    <a:cubicBezTo>
                      <a:pt x="68" y="307"/>
                      <a:pt x="68" y="307"/>
                      <a:pt x="68" y="307"/>
                    </a:cubicBezTo>
                    <a:cubicBezTo>
                      <a:pt x="68" y="307"/>
                      <a:pt x="68" y="307"/>
                      <a:pt x="68" y="307"/>
                    </a:cubicBezTo>
                    <a:cubicBezTo>
                      <a:pt x="68" y="306"/>
                      <a:pt x="68" y="306"/>
                      <a:pt x="68" y="306"/>
                    </a:cubicBezTo>
                    <a:close/>
                    <a:moveTo>
                      <a:pt x="139" y="37"/>
                    </a:moveTo>
                    <a:cubicBezTo>
                      <a:pt x="139" y="37"/>
                      <a:pt x="140" y="37"/>
                      <a:pt x="140" y="36"/>
                    </a:cubicBezTo>
                    <a:cubicBezTo>
                      <a:pt x="140" y="36"/>
                      <a:pt x="140" y="36"/>
                      <a:pt x="140" y="36"/>
                    </a:cubicBezTo>
                    <a:cubicBezTo>
                      <a:pt x="140" y="36"/>
                      <a:pt x="140" y="35"/>
                      <a:pt x="140" y="35"/>
                    </a:cubicBezTo>
                    <a:cubicBezTo>
                      <a:pt x="140" y="35"/>
                      <a:pt x="139" y="34"/>
                      <a:pt x="139" y="34"/>
                    </a:cubicBezTo>
                    <a:cubicBezTo>
                      <a:pt x="139" y="34"/>
                      <a:pt x="139" y="33"/>
                      <a:pt x="139" y="33"/>
                    </a:cubicBezTo>
                    <a:cubicBezTo>
                      <a:pt x="138" y="33"/>
                      <a:pt x="138" y="32"/>
                      <a:pt x="138" y="32"/>
                    </a:cubicBezTo>
                    <a:cubicBezTo>
                      <a:pt x="138" y="32"/>
                      <a:pt x="138" y="31"/>
                      <a:pt x="138" y="31"/>
                    </a:cubicBezTo>
                    <a:cubicBezTo>
                      <a:pt x="138" y="30"/>
                      <a:pt x="138" y="30"/>
                      <a:pt x="138" y="30"/>
                    </a:cubicBezTo>
                    <a:cubicBezTo>
                      <a:pt x="138" y="30"/>
                      <a:pt x="138" y="30"/>
                      <a:pt x="137" y="30"/>
                    </a:cubicBezTo>
                    <a:cubicBezTo>
                      <a:pt x="137" y="30"/>
                      <a:pt x="137" y="30"/>
                      <a:pt x="137" y="30"/>
                    </a:cubicBezTo>
                    <a:cubicBezTo>
                      <a:pt x="137" y="30"/>
                      <a:pt x="137" y="29"/>
                      <a:pt x="137" y="29"/>
                    </a:cubicBezTo>
                    <a:cubicBezTo>
                      <a:pt x="137" y="29"/>
                      <a:pt x="136" y="29"/>
                      <a:pt x="136" y="29"/>
                    </a:cubicBezTo>
                    <a:cubicBezTo>
                      <a:pt x="136" y="30"/>
                      <a:pt x="136" y="30"/>
                      <a:pt x="136" y="30"/>
                    </a:cubicBezTo>
                    <a:cubicBezTo>
                      <a:pt x="135" y="30"/>
                      <a:pt x="135" y="30"/>
                      <a:pt x="135" y="30"/>
                    </a:cubicBezTo>
                    <a:cubicBezTo>
                      <a:pt x="134" y="31"/>
                      <a:pt x="134" y="31"/>
                      <a:pt x="134" y="31"/>
                    </a:cubicBezTo>
                    <a:cubicBezTo>
                      <a:pt x="134" y="30"/>
                      <a:pt x="134" y="30"/>
                      <a:pt x="134" y="30"/>
                    </a:cubicBezTo>
                    <a:cubicBezTo>
                      <a:pt x="133" y="30"/>
                      <a:pt x="133" y="30"/>
                      <a:pt x="133" y="30"/>
                    </a:cubicBezTo>
                    <a:cubicBezTo>
                      <a:pt x="133" y="30"/>
                      <a:pt x="133" y="30"/>
                      <a:pt x="133" y="30"/>
                    </a:cubicBezTo>
                    <a:cubicBezTo>
                      <a:pt x="133" y="30"/>
                      <a:pt x="133" y="31"/>
                      <a:pt x="133" y="31"/>
                    </a:cubicBezTo>
                    <a:cubicBezTo>
                      <a:pt x="133" y="31"/>
                      <a:pt x="133" y="31"/>
                      <a:pt x="133" y="31"/>
                    </a:cubicBezTo>
                    <a:cubicBezTo>
                      <a:pt x="133" y="31"/>
                      <a:pt x="133" y="32"/>
                      <a:pt x="133" y="32"/>
                    </a:cubicBezTo>
                    <a:cubicBezTo>
                      <a:pt x="133" y="32"/>
                      <a:pt x="133" y="33"/>
                      <a:pt x="133" y="33"/>
                    </a:cubicBezTo>
                    <a:cubicBezTo>
                      <a:pt x="133" y="33"/>
                      <a:pt x="133" y="33"/>
                      <a:pt x="133" y="33"/>
                    </a:cubicBezTo>
                    <a:cubicBezTo>
                      <a:pt x="133" y="33"/>
                      <a:pt x="133" y="34"/>
                      <a:pt x="133" y="34"/>
                    </a:cubicBezTo>
                    <a:cubicBezTo>
                      <a:pt x="133" y="34"/>
                      <a:pt x="133" y="35"/>
                      <a:pt x="133" y="35"/>
                    </a:cubicBezTo>
                    <a:cubicBezTo>
                      <a:pt x="132" y="38"/>
                      <a:pt x="132" y="38"/>
                      <a:pt x="132" y="38"/>
                    </a:cubicBezTo>
                    <a:cubicBezTo>
                      <a:pt x="131" y="38"/>
                      <a:pt x="131" y="38"/>
                      <a:pt x="131" y="38"/>
                    </a:cubicBezTo>
                    <a:cubicBezTo>
                      <a:pt x="131" y="38"/>
                      <a:pt x="131" y="38"/>
                      <a:pt x="130" y="39"/>
                    </a:cubicBezTo>
                    <a:cubicBezTo>
                      <a:pt x="130" y="39"/>
                      <a:pt x="131" y="39"/>
                      <a:pt x="130" y="39"/>
                    </a:cubicBezTo>
                    <a:cubicBezTo>
                      <a:pt x="130" y="39"/>
                      <a:pt x="130" y="39"/>
                      <a:pt x="130" y="40"/>
                    </a:cubicBezTo>
                    <a:cubicBezTo>
                      <a:pt x="129" y="40"/>
                      <a:pt x="129" y="40"/>
                      <a:pt x="129" y="40"/>
                    </a:cubicBezTo>
                    <a:cubicBezTo>
                      <a:pt x="129" y="40"/>
                      <a:pt x="128" y="40"/>
                      <a:pt x="128" y="41"/>
                    </a:cubicBezTo>
                    <a:cubicBezTo>
                      <a:pt x="128" y="41"/>
                      <a:pt x="127" y="41"/>
                      <a:pt x="127" y="41"/>
                    </a:cubicBezTo>
                    <a:cubicBezTo>
                      <a:pt x="127" y="42"/>
                      <a:pt x="127" y="42"/>
                      <a:pt x="127" y="42"/>
                    </a:cubicBezTo>
                    <a:cubicBezTo>
                      <a:pt x="127" y="42"/>
                      <a:pt x="126" y="42"/>
                      <a:pt x="126" y="42"/>
                    </a:cubicBezTo>
                    <a:cubicBezTo>
                      <a:pt x="126" y="42"/>
                      <a:pt x="126" y="43"/>
                      <a:pt x="126" y="43"/>
                    </a:cubicBezTo>
                    <a:cubicBezTo>
                      <a:pt x="126" y="43"/>
                      <a:pt x="126" y="44"/>
                      <a:pt x="126" y="44"/>
                    </a:cubicBezTo>
                    <a:cubicBezTo>
                      <a:pt x="126" y="44"/>
                      <a:pt x="125" y="44"/>
                      <a:pt x="125" y="44"/>
                    </a:cubicBezTo>
                    <a:cubicBezTo>
                      <a:pt x="125" y="44"/>
                      <a:pt x="124" y="44"/>
                      <a:pt x="124" y="44"/>
                    </a:cubicBezTo>
                    <a:cubicBezTo>
                      <a:pt x="124" y="44"/>
                      <a:pt x="123" y="44"/>
                      <a:pt x="123" y="43"/>
                    </a:cubicBezTo>
                    <a:cubicBezTo>
                      <a:pt x="123" y="43"/>
                      <a:pt x="122" y="43"/>
                      <a:pt x="122" y="43"/>
                    </a:cubicBezTo>
                    <a:cubicBezTo>
                      <a:pt x="122" y="43"/>
                      <a:pt x="121" y="44"/>
                      <a:pt x="121" y="44"/>
                    </a:cubicBezTo>
                    <a:cubicBezTo>
                      <a:pt x="121" y="44"/>
                      <a:pt x="121" y="45"/>
                      <a:pt x="120" y="45"/>
                    </a:cubicBezTo>
                    <a:cubicBezTo>
                      <a:pt x="120" y="45"/>
                      <a:pt x="120" y="45"/>
                      <a:pt x="120" y="45"/>
                    </a:cubicBezTo>
                    <a:cubicBezTo>
                      <a:pt x="120" y="45"/>
                      <a:pt x="119" y="44"/>
                      <a:pt x="119" y="44"/>
                    </a:cubicBezTo>
                    <a:cubicBezTo>
                      <a:pt x="119" y="44"/>
                      <a:pt x="118" y="45"/>
                      <a:pt x="118" y="45"/>
                    </a:cubicBezTo>
                    <a:cubicBezTo>
                      <a:pt x="118" y="45"/>
                      <a:pt x="117" y="45"/>
                      <a:pt x="117" y="44"/>
                    </a:cubicBezTo>
                    <a:cubicBezTo>
                      <a:pt x="117" y="44"/>
                      <a:pt x="117" y="44"/>
                      <a:pt x="117" y="44"/>
                    </a:cubicBezTo>
                    <a:cubicBezTo>
                      <a:pt x="116" y="45"/>
                      <a:pt x="116" y="45"/>
                      <a:pt x="116" y="45"/>
                    </a:cubicBezTo>
                    <a:cubicBezTo>
                      <a:pt x="115" y="45"/>
                      <a:pt x="115" y="45"/>
                      <a:pt x="115" y="45"/>
                    </a:cubicBezTo>
                    <a:cubicBezTo>
                      <a:pt x="109" y="43"/>
                      <a:pt x="109" y="43"/>
                      <a:pt x="109" y="43"/>
                    </a:cubicBezTo>
                    <a:cubicBezTo>
                      <a:pt x="105" y="43"/>
                      <a:pt x="105" y="43"/>
                      <a:pt x="105" y="43"/>
                    </a:cubicBezTo>
                    <a:cubicBezTo>
                      <a:pt x="105" y="43"/>
                      <a:pt x="105" y="43"/>
                      <a:pt x="105" y="43"/>
                    </a:cubicBezTo>
                    <a:cubicBezTo>
                      <a:pt x="105" y="43"/>
                      <a:pt x="104" y="42"/>
                      <a:pt x="104" y="42"/>
                    </a:cubicBezTo>
                    <a:cubicBezTo>
                      <a:pt x="104" y="42"/>
                      <a:pt x="105" y="42"/>
                      <a:pt x="105" y="42"/>
                    </a:cubicBezTo>
                    <a:cubicBezTo>
                      <a:pt x="105" y="42"/>
                      <a:pt x="105" y="41"/>
                      <a:pt x="105" y="41"/>
                    </a:cubicBezTo>
                    <a:cubicBezTo>
                      <a:pt x="105" y="41"/>
                      <a:pt x="106" y="41"/>
                      <a:pt x="106" y="41"/>
                    </a:cubicBezTo>
                    <a:cubicBezTo>
                      <a:pt x="106" y="40"/>
                      <a:pt x="106" y="40"/>
                      <a:pt x="106" y="40"/>
                    </a:cubicBezTo>
                    <a:cubicBezTo>
                      <a:pt x="106" y="40"/>
                      <a:pt x="106" y="40"/>
                      <a:pt x="106" y="40"/>
                    </a:cubicBezTo>
                    <a:cubicBezTo>
                      <a:pt x="106" y="40"/>
                      <a:pt x="107" y="40"/>
                      <a:pt x="107" y="40"/>
                    </a:cubicBezTo>
                    <a:cubicBezTo>
                      <a:pt x="107" y="40"/>
                      <a:pt x="107" y="40"/>
                      <a:pt x="107" y="40"/>
                    </a:cubicBezTo>
                    <a:cubicBezTo>
                      <a:pt x="107" y="40"/>
                      <a:pt x="107" y="39"/>
                      <a:pt x="107" y="39"/>
                    </a:cubicBezTo>
                    <a:cubicBezTo>
                      <a:pt x="107" y="39"/>
                      <a:pt x="107" y="39"/>
                      <a:pt x="107" y="39"/>
                    </a:cubicBezTo>
                    <a:cubicBezTo>
                      <a:pt x="107" y="39"/>
                      <a:pt x="107" y="38"/>
                      <a:pt x="108" y="38"/>
                    </a:cubicBezTo>
                    <a:cubicBezTo>
                      <a:pt x="108" y="38"/>
                      <a:pt x="108" y="38"/>
                      <a:pt x="108" y="38"/>
                    </a:cubicBezTo>
                    <a:cubicBezTo>
                      <a:pt x="108" y="36"/>
                      <a:pt x="108" y="36"/>
                      <a:pt x="108" y="36"/>
                    </a:cubicBezTo>
                    <a:cubicBezTo>
                      <a:pt x="108" y="36"/>
                      <a:pt x="108" y="35"/>
                      <a:pt x="108" y="35"/>
                    </a:cubicBezTo>
                    <a:cubicBezTo>
                      <a:pt x="108" y="35"/>
                      <a:pt x="108" y="35"/>
                      <a:pt x="108" y="35"/>
                    </a:cubicBezTo>
                    <a:cubicBezTo>
                      <a:pt x="108" y="35"/>
                      <a:pt x="108" y="35"/>
                      <a:pt x="108" y="34"/>
                    </a:cubicBezTo>
                    <a:cubicBezTo>
                      <a:pt x="108" y="34"/>
                      <a:pt x="108" y="34"/>
                      <a:pt x="108" y="34"/>
                    </a:cubicBezTo>
                    <a:cubicBezTo>
                      <a:pt x="108" y="34"/>
                      <a:pt x="110" y="33"/>
                      <a:pt x="110" y="33"/>
                    </a:cubicBezTo>
                    <a:cubicBezTo>
                      <a:pt x="110" y="33"/>
                      <a:pt x="110" y="32"/>
                      <a:pt x="110" y="32"/>
                    </a:cubicBezTo>
                    <a:cubicBezTo>
                      <a:pt x="110" y="32"/>
                      <a:pt x="111" y="32"/>
                      <a:pt x="111" y="32"/>
                    </a:cubicBezTo>
                    <a:cubicBezTo>
                      <a:pt x="111" y="32"/>
                      <a:pt x="111" y="31"/>
                      <a:pt x="111" y="31"/>
                    </a:cubicBezTo>
                    <a:cubicBezTo>
                      <a:pt x="112" y="29"/>
                      <a:pt x="112" y="29"/>
                      <a:pt x="112" y="29"/>
                    </a:cubicBezTo>
                    <a:cubicBezTo>
                      <a:pt x="112" y="28"/>
                      <a:pt x="112" y="28"/>
                      <a:pt x="112" y="28"/>
                    </a:cubicBezTo>
                    <a:cubicBezTo>
                      <a:pt x="110" y="26"/>
                      <a:pt x="110" y="26"/>
                      <a:pt x="110" y="26"/>
                    </a:cubicBezTo>
                    <a:cubicBezTo>
                      <a:pt x="108" y="25"/>
                      <a:pt x="108" y="25"/>
                      <a:pt x="108" y="25"/>
                    </a:cubicBezTo>
                    <a:cubicBezTo>
                      <a:pt x="107" y="25"/>
                      <a:pt x="107" y="25"/>
                      <a:pt x="107" y="25"/>
                    </a:cubicBezTo>
                    <a:cubicBezTo>
                      <a:pt x="106" y="24"/>
                      <a:pt x="106" y="24"/>
                      <a:pt x="106" y="24"/>
                    </a:cubicBezTo>
                    <a:cubicBezTo>
                      <a:pt x="105" y="24"/>
                      <a:pt x="105" y="24"/>
                      <a:pt x="105" y="24"/>
                    </a:cubicBezTo>
                    <a:cubicBezTo>
                      <a:pt x="101" y="22"/>
                      <a:pt x="101" y="22"/>
                      <a:pt x="101" y="22"/>
                    </a:cubicBezTo>
                    <a:cubicBezTo>
                      <a:pt x="99" y="20"/>
                      <a:pt x="99" y="20"/>
                      <a:pt x="99" y="20"/>
                    </a:cubicBezTo>
                    <a:cubicBezTo>
                      <a:pt x="95" y="18"/>
                      <a:pt x="95" y="18"/>
                      <a:pt x="95" y="18"/>
                    </a:cubicBezTo>
                    <a:cubicBezTo>
                      <a:pt x="92" y="18"/>
                      <a:pt x="92" y="18"/>
                      <a:pt x="92" y="18"/>
                    </a:cubicBezTo>
                    <a:cubicBezTo>
                      <a:pt x="88" y="16"/>
                      <a:pt x="88" y="16"/>
                      <a:pt x="88" y="16"/>
                    </a:cubicBezTo>
                    <a:cubicBezTo>
                      <a:pt x="88" y="16"/>
                      <a:pt x="88" y="15"/>
                      <a:pt x="88" y="15"/>
                    </a:cubicBezTo>
                    <a:cubicBezTo>
                      <a:pt x="88" y="15"/>
                      <a:pt x="86" y="13"/>
                      <a:pt x="86" y="13"/>
                    </a:cubicBezTo>
                    <a:cubicBezTo>
                      <a:pt x="85" y="13"/>
                      <a:pt x="85" y="13"/>
                      <a:pt x="85" y="13"/>
                    </a:cubicBezTo>
                    <a:cubicBezTo>
                      <a:pt x="84" y="12"/>
                      <a:pt x="84" y="12"/>
                      <a:pt x="84" y="12"/>
                    </a:cubicBezTo>
                    <a:cubicBezTo>
                      <a:pt x="83" y="12"/>
                      <a:pt x="83" y="12"/>
                      <a:pt x="83" y="12"/>
                    </a:cubicBezTo>
                    <a:cubicBezTo>
                      <a:pt x="81" y="10"/>
                      <a:pt x="81" y="10"/>
                      <a:pt x="81" y="10"/>
                    </a:cubicBezTo>
                    <a:cubicBezTo>
                      <a:pt x="81" y="9"/>
                      <a:pt x="81" y="9"/>
                      <a:pt x="81" y="9"/>
                    </a:cubicBezTo>
                    <a:cubicBezTo>
                      <a:pt x="79" y="7"/>
                      <a:pt x="79" y="7"/>
                      <a:pt x="79" y="7"/>
                    </a:cubicBezTo>
                    <a:cubicBezTo>
                      <a:pt x="79" y="6"/>
                      <a:pt x="79" y="6"/>
                      <a:pt x="79" y="6"/>
                    </a:cubicBezTo>
                    <a:cubicBezTo>
                      <a:pt x="79" y="6"/>
                      <a:pt x="79" y="6"/>
                      <a:pt x="79" y="6"/>
                    </a:cubicBezTo>
                    <a:cubicBezTo>
                      <a:pt x="76" y="4"/>
                      <a:pt x="76" y="4"/>
                      <a:pt x="76" y="4"/>
                    </a:cubicBezTo>
                    <a:cubicBezTo>
                      <a:pt x="75" y="3"/>
                      <a:pt x="75" y="3"/>
                      <a:pt x="75" y="3"/>
                    </a:cubicBezTo>
                    <a:cubicBezTo>
                      <a:pt x="75" y="2"/>
                      <a:pt x="75" y="2"/>
                      <a:pt x="75" y="2"/>
                    </a:cubicBezTo>
                    <a:cubicBezTo>
                      <a:pt x="75" y="2"/>
                      <a:pt x="72" y="2"/>
                      <a:pt x="72" y="2"/>
                    </a:cubicBezTo>
                    <a:cubicBezTo>
                      <a:pt x="72" y="2"/>
                      <a:pt x="69" y="3"/>
                      <a:pt x="69" y="3"/>
                    </a:cubicBezTo>
                    <a:cubicBezTo>
                      <a:pt x="69" y="2"/>
                      <a:pt x="69" y="2"/>
                      <a:pt x="69" y="2"/>
                    </a:cubicBezTo>
                    <a:cubicBezTo>
                      <a:pt x="67" y="2"/>
                      <a:pt x="67" y="2"/>
                      <a:pt x="67" y="2"/>
                    </a:cubicBezTo>
                    <a:cubicBezTo>
                      <a:pt x="67" y="2"/>
                      <a:pt x="66" y="5"/>
                      <a:pt x="66" y="5"/>
                    </a:cubicBezTo>
                    <a:cubicBezTo>
                      <a:pt x="66" y="6"/>
                      <a:pt x="65" y="7"/>
                      <a:pt x="65" y="7"/>
                    </a:cubicBezTo>
                    <a:cubicBezTo>
                      <a:pt x="65" y="7"/>
                      <a:pt x="65" y="9"/>
                      <a:pt x="65" y="9"/>
                    </a:cubicBezTo>
                    <a:cubicBezTo>
                      <a:pt x="65" y="9"/>
                      <a:pt x="64" y="7"/>
                      <a:pt x="64" y="7"/>
                    </a:cubicBezTo>
                    <a:cubicBezTo>
                      <a:pt x="64" y="7"/>
                      <a:pt x="64" y="6"/>
                      <a:pt x="64" y="6"/>
                    </a:cubicBezTo>
                    <a:cubicBezTo>
                      <a:pt x="64" y="6"/>
                      <a:pt x="63" y="5"/>
                      <a:pt x="63" y="5"/>
                    </a:cubicBezTo>
                    <a:cubicBezTo>
                      <a:pt x="63" y="5"/>
                      <a:pt x="63" y="5"/>
                      <a:pt x="63" y="4"/>
                    </a:cubicBezTo>
                    <a:cubicBezTo>
                      <a:pt x="63" y="4"/>
                      <a:pt x="63" y="4"/>
                      <a:pt x="63" y="4"/>
                    </a:cubicBezTo>
                    <a:cubicBezTo>
                      <a:pt x="63" y="4"/>
                      <a:pt x="62" y="4"/>
                      <a:pt x="61" y="3"/>
                    </a:cubicBezTo>
                    <a:cubicBezTo>
                      <a:pt x="61" y="3"/>
                      <a:pt x="61" y="3"/>
                      <a:pt x="61" y="3"/>
                    </a:cubicBezTo>
                    <a:cubicBezTo>
                      <a:pt x="61" y="3"/>
                      <a:pt x="60" y="3"/>
                      <a:pt x="58" y="3"/>
                    </a:cubicBezTo>
                    <a:cubicBezTo>
                      <a:pt x="57" y="3"/>
                      <a:pt x="54" y="3"/>
                      <a:pt x="54" y="3"/>
                    </a:cubicBezTo>
                    <a:cubicBezTo>
                      <a:pt x="54" y="3"/>
                      <a:pt x="53" y="2"/>
                      <a:pt x="53" y="2"/>
                    </a:cubicBezTo>
                    <a:cubicBezTo>
                      <a:pt x="53" y="2"/>
                      <a:pt x="53" y="2"/>
                      <a:pt x="53" y="2"/>
                    </a:cubicBezTo>
                    <a:cubicBezTo>
                      <a:pt x="53" y="2"/>
                      <a:pt x="52" y="1"/>
                      <a:pt x="52" y="1"/>
                    </a:cubicBezTo>
                    <a:cubicBezTo>
                      <a:pt x="51" y="0"/>
                      <a:pt x="51" y="0"/>
                      <a:pt x="51" y="0"/>
                    </a:cubicBezTo>
                    <a:cubicBezTo>
                      <a:pt x="51" y="0"/>
                      <a:pt x="51" y="2"/>
                      <a:pt x="51" y="2"/>
                    </a:cubicBezTo>
                    <a:cubicBezTo>
                      <a:pt x="51" y="2"/>
                      <a:pt x="50" y="3"/>
                      <a:pt x="50" y="3"/>
                    </a:cubicBezTo>
                    <a:cubicBezTo>
                      <a:pt x="50" y="3"/>
                      <a:pt x="49" y="3"/>
                      <a:pt x="49" y="3"/>
                    </a:cubicBezTo>
                    <a:cubicBezTo>
                      <a:pt x="49" y="3"/>
                      <a:pt x="47" y="4"/>
                      <a:pt x="47" y="4"/>
                    </a:cubicBezTo>
                    <a:cubicBezTo>
                      <a:pt x="48" y="5"/>
                      <a:pt x="48" y="5"/>
                      <a:pt x="48" y="5"/>
                    </a:cubicBezTo>
                    <a:cubicBezTo>
                      <a:pt x="46" y="6"/>
                      <a:pt x="46" y="6"/>
                      <a:pt x="46" y="6"/>
                    </a:cubicBezTo>
                    <a:cubicBezTo>
                      <a:pt x="46" y="7"/>
                      <a:pt x="46" y="7"/>
                      <a:pt x="46" y="7"/>
                    </a:cubicBezTo>
                    <a:cubicBezTo>
                      <a:pt x="44" y="8"/>
                      <a:pt x="44" y="8"/>
                      <a:pt x="44" y="8"/>
                    </a:cubicBezTo>
                    <a:cubicBezTo>
                      <a:pt x="46" y="10"/>
                      <a:pt x="46" y="10"/>
                      <a:pt x="46" y="10"/>
                    </a:cubicBezTo>
                    <a:cubicBezTo>
                      <a:pt x="45" y="11"/>
                      <a:pt x="45" y="13"/>
                      <a:pt x="44" y="15"/>
                    </a:cubicBezTo>
                    <a:cubicBezTo>
                      <a:pt x="44" y="15"/>
                      <a:pt x="44" y="16"/>
                      <a:pt x="44" y="17"/>
                    </a:cubicBezTo>
                    <a:cubicBezTo>
                      <a:pt x="44" y="17"/>
                      <a:pt x="43" y="17"/>
                      <a:pt x="43" y="17"/>
                    </a:cubicBezTo>
                    <a:cubicBezTo>
                      <a:pt x="43" y="18"/>
                      <a:pt x="43" y="18"/>
                      <a:pt x="43" y="18"/>
                    </a:cubicBezTo>
                    <a:cubicBezTo>
                      <a:pt x="42" y="18"/>
                      <a:pt x="40" y="19"/>
                      <a:pt x="39" y="20"/>
                    </a:cubicBezTo>
                    <a:cubicBezTo>
                      <a:pt x="39" y="20"/>
                      <a:pt x="38" y="20"/>
                      <a:pt x="38" y="20"/>
                    </a:cubicBezTo>
                    <a:cubicBezTo>
                      <a:pt x="37" y="20"/>
                      <a:pt x="37" y="20"/>
                      <a:pt x="37" y="21"/>
                    </a:cubicBezTo>
                    <a:cubicBezTo>
                      <a:pt x="37" y="21"/>
                      <a:pt x="37" y="21"/>
                      <a:pt x="36" y="21"/>
                    </a:cubicBezTo>
                    <a:cubicBezTo>
                      <a:pt x="36" y="21"/>
                      <a:pt x="36" y="21"/>
                      <a:pt x="36" y="21"/>
                    </a:cubicBezTo>
                    <a:cubicBezTo>
                      <a:pt x="36" y="21"/>
                      <a:pt x="36" y="22"/>
                      <a:pt x="36" y="22"/>
                    </a:cubicBezTo>
                    <a:cubicBezTo>
                      <a:pt x="36" y="22"/>
                      <a:pt x="35" y="22"/>
                      <a:pt x="35" y="22"/>
                    </a:cubicBezTo>
                    <a:cubicBezTo>
                      <a:pt x="35" y="22"/>
                      <a:pt x="35" y="23"/>
                      <a:pt x="35" y="24"/>
                    </a:cubicBezTo>
                    <a:cubicBezTo>
                      <a:pt x="35" y="24"/>
                      <a:pt x="36" y="25"/>
                      <a:pt x="36" y="26"/>
                    </a:cubicBezTo>
                    <a:cubicBezTo>
                      <a:pt x="36" y="26"/>
                      <a:pt x="36" y="26"/>
                      <a:pt x="36" y="26"/>
                    </a:cubicBezTo>
                    <a:cubicBezTo>
                      <a:pt x="36" y="26"/>
                      <a:pt x="36" y="26"/>
                      <a:pt x="35" y="26"/>
                    </a:cubicBezTo>
                    <a:cubicBezTo>
                      <a:pt x="35" y="27"/>
                      <a:pt x="35" y="27"/>
                      <a:pt x="35" y="28"/>
                    </a:cubicBezTo>
                    <a:cubicBezTo>
                      <a:pt x="35" y="28"/>
                      <a:pt x="35" y="28"/>
                      <a:pt x="35" y="29"/>
                    </a:cubicBezTo>
                    <a:cubicBezTo>
                      <a:pt x="35" y="29"/>
                      <a:pt x="35" y="29"/>
                      <a:pt x="35" y="29"/>
                    </a:cubicBezTo>
                    <a:cubicBezTo>
                      <a:pt x="35" y="31"/>
                      <a:pt x="35" y="32"/>
                      <a:pt x="36" y="33"/>
                    </a:cubicBezTo>
                    <a:cubicBezTo>
                      <a:pt x="36" y="33"/>
                      <a:pt x="36" y="34"/>
                      <a:pt x="36" y="34"/>
                    </a:cubicBezTo>
                    <a:cubicBezTo>
                      <a:pt x="36" y="34"/>
                      <a:pt x="35" y="35"/>
                      <a:pt x="35" y="35"/>
                    </a:cubicBezTo>
                    <a:cubicBezTo>
                      <a:pt x="34" y="36"/>
                      <a:pt x="35" y="37"/>
                      <a:pt x="35" y="38"/>
                    </a:cubicBezTo>
                    <a:cubicBezTo>
                      <a:pt x="36" y="39"/>
                      <a:pt x="36" y="39"/>
                      <a:pt x="37" y="40"/>
                    </a:cubicBezTo>
                    <a:cubicBezTo>
                      <a:pt x="37" y="40"/>
                      <a:pt x="37" y="41"/>
                      <a:pt x="37" y="41"/>
                    </a:cubicBezTo>
                    <a:cubicBezTo>
                      <a:pt x="37" y="41"/>
                      <a:pt x="36" y="41"/>
                      <a:pt x="36" y="41"/>
                    </a:cubicBezTo>
                    <a:cubicBezTo>
                      <a:pt x="36" y="42"/>
                      <a:pt x="35" y="42"/>
                      <a:pt x="35" y="42"/>
                    </a:cubicBezTo>
                    <a:cubicBezTo>
                      <a:pt x="35" y="42"/>
                      <a:pt x="35" y="42"/>
                      <a:pt x="35" y="42"/>
                    </a:cubicBezTo>
                    <a:cubicBezTo>
                      <a:pt x="34" y="42"/>
                      <a:pt x="34" y="42"/>
                      <a:pt x="34" y="42"/>
                    </a:cubicBezTo>
                    <a:cubicBezTo>
                      <a:pt x="34" y="42"/>
                      <a:pt x="33" y="42"/>
                      <a:pt x="33" y="42"/>
                    </a:cubicBezTo>
                    <a:cubicBezTo>
                      <a:pt x="32" y="43"/>
                      <a:pt x="33" y="43"/>
                      <a:pt x="33" y="43"/>
                    </a:cubicBezTo>
                    <a:cubicBezTo>
                      <a:pt x="33" y="44"/>
                      <a:pt x="32" y="44"/>
                      <a:pt x="32" y="44"/>
                    </a:cubicBezTo>
                    <a:cubicBezTo>
                      <a:pt x="32" y="45"/>
                      <a:pt x="32" y="45"/>
                      <a:pt x="32" y="45"/>
                    </a:cubicBezTo>
                    <a:cubicBezTo>
                      <a:pt x="32" y="45"/>
                      <a:pt x="32" y="45"/>
                      <a:pt x="32" y="45"/>
                    </a:cubicBezTo>
                    <a:cubicBezTo>
                      <a:pt x="31" y="46"/>
                      <a:pt x="31" y="46"/>
                      <a:pt x="31" y="47"/>
                    </a:cubicBezTo>
                    <a:cubicBezTo>
                      <a:pt x="31" y="47"/>
                      <a:pt x="31" y="47"/>
                      <a:pt x="31" y="47"/>
                    </a:cubicBezTo>
                    <a:cubicBezTo>
                      <a:pt x="31" y="48"/>
                      <a:pt x="31" y="48"/>
                      <a:pt x="30" y="48"/>
                    </a:cubicBezTo>
                    <a:cubicBezTo>
                      <a:pt x="30" y="48"/>
                      <a:pt x="30" y="48"/>
                      <a:pt x="30" y="48"/>
                    </a:cubicBezTo>
                    <a:cubicBezTo>
                      <a:pt x="30" y="49"/>
                      <a:pt x="30" y="49"/>
                      <a:pt x="30" y="49"/>
                    </a:cubicBezTo>
                    <a:cubicBezTo>
                      <a:pt x="29" y="49"/>
                      <a:pt x="29" y="49"/>
                      <a:pt x="29" y="50"/>
                    </a:cubicBezTo>
                    <a:cubicBezTo>
                      <a:pt x="29" y="50"/>
                      <a:pt x="29" y="50"/>
                      <a:pt x="29" y="50"/>
                    </a:cubicBezTo>
                    <a:cubicBezTo>
                      <a:pt x="29" y="50"/>
                      <a:pt x="29" y="50"/>
                      <a:pt x="28" y="50"/>
                    </a:cubicBezTo>
                    <a:cubicBezTo>
                      <a:pt x="28" y="50"/>
                      <a:pt x="28" y="51"/>
                      <a:pt x="28" y="51"/>
                    </a:cubicBezTo>
                    <a:cubicBezTo>
                      <a:pt x="28" y="52"/>
                      <a:pt x="27" y="52"/>
                      <a:pt x="27" y="52"/>
                    </a:cubicBezTo>
                    <a:cubicBezTo>
                      <a:pt x="27" y="52"/>
                      <a:pt x="27" y="52"/>
                      <a:pt x="27" y="52"/>
                    </a:cubicBezTo>
                    <a:cubicBezTo>
                      <a:pt x="27" y="54"/>
                      <a:pt x="27" y="55"/>
                      <a:pt x="26" y="56"/>
                    </a:cubicBezTo>
                    <a:cubicBezTo>
                      <a:pt x="26" y="57"/>
                      <a:pt x="26" y="58"/>
                      <a:pt x="26" y="58"/>
                    </a:cubicBezTo>
                    <a:cubicBezTo>
                      <a:pt x="26" y="58"/>
                      <a:pt x="25" y="58"/>
                      <a:pt x="25" y="58"/>
                    </a:cubicBezTo>
                    <a:cubicBezTo>
                      <a:pt x="24" y="59"/>
                      <a:pt x="24" y="60"/>
                      <a:pt x="25" y="61"/>
                    </a:cubicBezTo>
                    <a:cubicBezTo>
                      <a:pt x="25" y="62"/>
                      <a:pt x="26" y="64"/>
                      <a:pt x="25" y="65"/>
                    </a:cubicBezTo>
                    <a:cubicBezTo>
                      <a:pt x="25" y="65"/>
                      <a:pt x="25" y="66"/>
                      <a:pt x="25" y="66"/>
                    </a:cubicBezTo>
                    <a:cubicBezTo>
                      <a:pt x="25" y="66"/>
                      <a:pt x="26" y="66"/>
                      <a:pt x="26" y="66"/>
                    </a:cubicBezTo>
                    <a:cubicBezTo>
                      <a:pt x="26" y="66"/>
                      <a:pt x="26" y="67"/>
                      <a:pt x="26" y="67"/>
                    </a:cubicBezTo>
                    <a:cubicBezTo>
                      <a:pt x="25" y="67"/>
                      <a:pt x="25" y="67"/>
                      <a:pt x="25" y="67"/>
                    </a:cubicBezTo>
                    <a:cubicBezTo>
                      <a:pt x="25" y="68"/>
                      <a:pt x="25" y="68"/>
                      <a:pt x="24" y="68"/>
                    </a:cubicBezTo>
                    <a:cubicBezTo>
                      <a:pt x="24" y="68"/>
                      <a:pt x="24" y="68"/>
                      <a:pt x="23" y="68"/>
                    </a:cubicBezTo>
                    <a:cubicBezTo>
                      <a:pt x="23" y="68"/>
                      <a:pt x="24" y="68"/>
                      <a:pt x="24" y="68"/>
                    </a:cubicBezTo>
                    <a:cubicBezTo>
                      <a:pt x="24" y="69"/>
                      <a:pt x="24" y="69"/>
                      <a:pt x="24" y="69"/>
                    </a:cubicBezTo>
                    <a:cubicBezTo>
                      <a:pt x="23" y="69"/>
                      <a:pt x="23" y="70"/>
                      <a:pt x="23" y="70"/>
                    </a:cubicBezTo>
                    <a:cubicBezTo>
                      <a:pt x="23" y="71"/>
                      <a:pt x="23" y="71"/>
                      <a:pt x="23" y="72"/>
                    </a:cubicBezTo>
                    <a:cubicBezTo>
                      <a:pt x="22" y="72"/>
                      <a:pt x="22" y="72"/>
                      <a:pt x="22" y="73"/>
                    </a:cubicBezTo>
                    <a:cubicBezTo>
                      <a:pt x="23" y="73"/>
                      <a:pt x="23" y="73"/>
                      <a:pt x="23" y="73"/>
                    </a:cubicBezTo>
                    <a:cubicBezTo>
                      <a:pt x="23" y="74"/>
                      <a:pt x="23" y="74"/>
                      <a:pt x="23" y="74"/>
                    </a:cubicBezTo>
                    <a:cubicBezTo>
                      <a:pt x="22" y="74"/>
                      <a:pt x="22" y="74"/>
                      <a:pt x="22" y="74"/>
                    </a:cubicBezTo>
                    <a:cubicBezTo>
                      <a:pt x="22" y="74"/>
                      <a:pt x="22" y="74"/>
                      <a:pt x="22" y="74"/>
                    </a:cubicBezTo>
                    <a:cubicBezTo>
                      <a:pt x="22" y="74"/>
                      <a:pt x="22" y="74"/>
                      <a:pt x="22" y="74"/>
                    </a:cubicBezTo>
                    <a:cubicBezTo>
                      <a:pt x="21" y="74"/>
                      <a:pt x="21" y="74"/>
                      <a:pt x="21" y="74"/>
                    </a:cubicBezTo>
                    <a:cubicBezTo>
                      <a:pt x="21" y="74"/>
                      <a:pt x="21" y="74"/>
                      <a:pt x="21" y="75"/>
                    </a:cubicBezTo>
                    <a:cubicBezTo>
                      <a:pt x="21" y="75"/>
                      <a:pt x="21" y="76"/>
                      <a:pt x="21" y="76"/>
                    </a:cubicBezTo>
                    <a:cubicBezTo>
                      <a:pt x="21" y="77"/>
                      <a:pt x="21" y="77"/>
                      <a:pt x="21" y="78"/>
                    </a:cubicBezTo>
                    <a:cubicBezTo>
                      <a:pt x="21" y="78"/>
                      <a:pt x="21" y="79"/>
                      <a:pt x="21" y="79"/>
                    </a:cubicBezTo>
                    <a:cubicBezTo>
                      <a:pt x="21" y="80"/>
                      <a:pt x="21" y="80"/>
                      <a:pt x="21" y="80"/>
                    </a:cubicBezTo>
                    <a:cubicBezTo>
                      <a:pt x="21" y="80"/>
                      <a:pt x="21" y="80"/>
                      <a:pt x="22" y="80"/>
                    </a:cubicBezTo>
                    <a:cubicBezTo>
                      <a:pt x="22" y="81"/>
                      <a:pt x="22" y="81"/>
                      <a:pt x="23" y="81"/>
                    </a:cubicBezTo>
                    <a:cubicBezTo>
                      <a:pt x="23" y="81"/>
                      <a:pt x="23" y="82"/>
                      <a:pt x="23" y="82"/>
                    </a:cubicBezTo>
                    <a:cubicBezTo>
                      <a:pt x="23" y="82"/>
                      <a:pt x="22" y="82"/>
                      <a:pt x="22" y="82"/>
                    </a:cubicBezTo>
                    <a:cubicBezTo>
                      <a:pt x="22" y="82"/>
                      <a:pt x="22" y="82"/>
                      <a:pt x="22" y="82"/>
                    </a:cubicBezTo>
                    <a:cubicBezTo>
                      <a:pt x="22" y="82"/>
                      <a:pt x="22" y="82"/>
                      <a:pt x="22" y="82"/>
                    </a:cubicBezTo>
                    <a:cubicBezTo>
                      <a:pt x="22" y="83"/>
                      <a:pt x="22" y="83"/>
                      <a:pt x="22" y="84"/>
                    </a:cubicBezTo>
                    <a:cubicBezTo>
                      <a:pt x="22" y="84"/>
                      <a:pt x="23" y="84"/>
                      <a:pt x="23" y="85"/>
                    </a:cubicBezTo>
                    <a:cubicBezTo>
                      <a:pt x="23" y="85"/>
                      <a:pt x="24" y="86"/>
                      <a:pt x="24" y="86"/>
                    </a:cubicBezTo>
                    <a:cubicBezTo>
                      <a:pt x="24" y="88"/>
                      <a:pt x="24" y="88"/>
                      <a:pt x="24" y="88"/>
                    </a:cubicBezTo>
                    <a:cubicBezTo>
                      <a:pt x="24" y="88"/>
                      <a:pt x="25" y="89"/>
                      <a:pt x="24" y="89"/>
                    </a:cubicBezTo>
                    <a:cubicBezTo>
                      <a:pt x="24" y="90"/>
                      <a:pt x="24" y="90"/>
                      <a:pt x="24" y="90"/>
                    </a:cubicBezTo>
                    <a:cubicBezTo>
                      <a:pt x="24" y="91"/>
                      <a:pt x="24" y="91"/>
                      <a:pt x="24" y="91"/>
                    </a:cubicBezTo>
                    <a:cubicBezTo>
                      <a:pt x="24" y="92"/>
                      <a:pt x="24" y="92"/>
                      <a:pt x="24" y="92"/>
                    </a:cubicBezTo>
                    <a:cubicBezTo>
                      <a:pt x="25" y="93"/>
                      <a:pt x="25" y="92"/>
                      <a:pt x="25" y="92"/>
                    </a:cubicBezTo>
                    <a:cubicBezTo>
                      <a:pt x="25" y="92"/>
                      <a:pt x="25" y="92"/>
                      <a:pt x="26" y="92"/>
                    </a:cubicBezTo>
                    <a:cubicBezTo>
                      <a:pt x="26" y="92"/>
                      <a:pt x="26" y="92"/>
                      <a:pt x="26" y="93"/>
                    </a:cubicBezTo>
                    <a:cubicBezTo>
                      <a:pt x="26" y="93"/>
                      <a:pt x="26" y="93"/>
                      <a:pt x="26" y="93"/>
                    </a:cubicBezTo>
                    <a:cubicBezTo>
                      <a:pt x="26" y="93"/>
                      <a:pt x="26" y="94"/>
                      <a:pt x="26" y="94"/>
                    </a:cubicBezTo>
                    <a:cubicBezTo>
                      <a:pt x="26" y="94"/>
                      <a:pt x="26" y="95"/>
                      <a:pt x="26" y="95"/>
                    </a:cubicBezTo>
                    <a:cubicBezTo>
                      <a:pt x="25" y="95"/>
                      <a:pt x="25" y="96"/>
                      <a:pt x="25" y="96"/>
                    </a:cubicBezTo>
                    <a:cubicBezTo>
                      <a:pt x="25" y="96"/>
                      <a:pt x="25" y="98"/>
                      <a:pt x="25" y="98"/>
                    </a:cubicBezTo>
                    <a:cubicBezTo>
                      <a:pt x="25" y="98"/>
                      <a:pt x="26" y="98"/>
                      <a:pt x="26" y="99"/>
                    </a:cubicBezTo>
                    <a:cubicBezTo>
                      <a:pt x="26" y="99"/>
                      <a:pt x="25" y="99"/>
                      <a:pt x="25" y="99"/>
                    </a:cubicBezTo>
                    <a:cubicBezTo>
                      <a:pt x="25" y="99"/>
                      <a:pt x="26" y="100"/>
                      <a:pt x="26" y="100"/>
                    </a:cubicBezTo>
                    <a:cubicBezTo>
                      <a:pt x="26" y="100"/>
                      <a:pt x="25" y="101"/>
                      <a:pt x="25" y="101"/>
                    </a:cubicBezTo>
                    <a:cubicBezTo>
                      <a:pt x="24" y="101"/>
                      <a:pt x="24" y="101"/>
                      <a:pt x="24" y="101"/>
                    </a:cubicBezTo>
                    <a:cubicBezTo>
                      <a:pt x="24" y="101"/>
                      <a:pt x="24" y="102"/>
                      <a:pt x="24" y="102"/>
                    </a:cubicBezTo>
                    <a:cubicBezTo>
                      <a:pt x="24" y="102"/>
                      <a:pt x="23" y="104"/>
                      <a:pt x="23" y="104"/>
                    </a:cubicBezTo>
                    <a:cubicBezTo>
                      <a:pt x="23" y="104"/>
                      <a:pt x="23" y="105"/>
                      <a:pt x="23" y="105"/>
                    </a:cubicBezTo>
                    <a:cubicBezTo>
                      <a:pt x="23" y="105"/>
                      <a:pt x="23" y="105"/>
                      <a:pt x="23" y="106"/>
                    </a:cubicBezTo>
                    <a:cubicBezTo>
                      <a:pt x="23" y="106"/>
                      <a:pt x="22" y="106"/>
                      <a:pt x="22" y="107"/>
                    </a:cubicBezTo>
                    <a:cubicBezTo>
                      <a:pt x="22" y="107"/>
                      <a:pt x="22" y="107"/>
                      <a:pt x="22" y="108"/>
                    </a:cubicBezTo>
                    <a:cubicBezTo>
                      <a:pt x="22" y="108"/>
                      <a:pt x="22" y="108"/>
                      <a:pt x="21" y="108"/>
                    </a:cubicBezTo>
                    <a:cubicBezTo>
                      <a:pt x="21" y="109"/>
                      <a:pt x="21" y="109"/>
                      <a:pt x="21" y="109"/>
                    </a:cubicBezTo>
                    <a:cubicBezTo>
                      <a:pt x="21" y="109"/>
                      <a:pt x="21" y="110"/>
                      <a:pt x="21" y="110"/>
                    </a:cubicBezTo>
                    <a:cubicBezTo>
                      <a:pt x="21" y="110"/>
                      <a:pt x="22" y="111"/>
                      <a:pt x="22" y="111"/>
                    </a:cubicBezTo>
                    <a:cubicBezTo>
                      <a:pt x="22" y="111"/>
                      <a:pt x="22" y="111"/>
                      <a:pt x="22" y="112"/>
                    </a:cubicBezTo>
                    <a:cubicBezTo>
                      <a:pt x="22" y="112"/>
                      <a:pt x="22" y="112"/>
                      <a:pt x="22" y="112"/>
                    </a:cubicBezTo>
                    <a:cubicBezTo>
                      <a:pt x="22" y="112"/>
                      <a:pt x="22" y="113"/>
                      <a:pt x="22" y="113"/>
                    </a:cubicBezTo>
                    <a:cubicBezTo>
                      <a:pt x="22" y="113"/>
                      <a:pt x="22" y="114"/>
                      <a:pt x="22" y="114"/>
                    </a:cubicBezTo>
                    <a:cubicBezTo>
                      <a:pt x="22" y="114"/>
                      <a:pt x="22" y="114"/>
                      <a:pt x="22" y="114"/>
                    </a:cubicBezTo>
                    <a:cubicBezTo>
                      <a:pt x="22" y="114"/>
                      <a:pt x="22" y="115"/>
                      <a:pt x="22" y="115"/>
                    </a:cubicBezTo>
                    <a:cubicBezTo>
                      <a:pt x="22" y="115"/>
                      <a:pt x="22" y="115"/>
                      <a:pt x="22" y="115"/>
                    </a:cubicBezTo>
                    <a:cubicBezTo>
                      <a:pt x="22" y="115"/>
                      <a:pt x="22" y="116"/>
                      <a:pt x="22" y="116"/>
                    </a:cubicBezTo>
                    <a:cubicBezTo>
                      <a:pt x="22" y="116"/>
                      <a:pt x="22" y="116"/>
                      <a:pt x="22" y="116"/>
                    </a:cubicBezTo>
                    <a:cubicBezTo>
                      <a:pt x="22" y="116"/>
                      <a:pt x="21" y="117"/>
                      <a:pt x="21" y="117"/>
                    </a:cubicBezTo>
                    <a:cubicBezTo>
                      <a:pt x="21" y="117"/>
                      <a:pt x="21" y="117"/>
                      <a:pt x="21" y="117"/>
                    </a:cubicBezTo>
                    <a:cubicBezTo>
                      <a:pt x="21" y="117"/>
                      <a:pt x="21" y="117"/>
                      <a:pt x="21" y="117"/>
                    </a:cubicBezTo>
                    <a:cubicBezTo>
                      <a:pt x="21" y="117"/>
                      <a:pt x="20" y="117"/>
                      <a:pt x="20" y="117"/>
                    </a:cubicBezTo>
                    <a:cubicBezTo>
                      <a:pt x="20" y="117"/>
                      <a:pt x="20" y="118"/>
                      <a:pt x="20" y="118"/>
                    </a:cubicBezTo>
                    <a:cubicBezTo>
                      <a:pt x="20" y="119"/>
                      <a:pt x="20" y="119"/>
                      <a:pt x="20" y="119"/>
                    </a:cubicBezTo>
                    <a:cubicBezTo>
                      <a:pt x="20" y="119"/>
                      <a:pt x="19" y="119"/>
                      <a:pt x="19" y="119"/>
                    </a:cubicBezTo>
                    <a:cubicBezTo>
                      <a:pt x="19" y="119"/>
                      <a:pt x="18" y="119"/>
                      <a:pt x="18" y="119"/>
                    </a:cubicBezTo>
                    <a:cubicBezTo>
                      <a:pt x="18" y="120"/>
                      <a:pt x="18" y="120"/>
                      <a:pt x="18" y="120"/>
                    </a:cubicBezTo>
                    <a:cubicBezTo>
                      <a:pt x="17" y="120"/>
                      <a:pt x="17" y="120"/>
                      <a:pt x="17" y="120"/>
                    </a:cubicBezTo>
                    <a:cubicBezTo>
                      <a:pt x="17" y="120"/>
                      <a:pt x="17" y="120"/>
                      <a:pt x="17" y="120"/>
                    </a:cubicBezTo>
                    <a:cubicBezTo>
                      <a:pt x="17" y="120"/>
                      <a:pt x="17" y="121"/>
                      <a:pt x="17" y="121"/>
                    </a:cubicBezTo>
                    <a:cubicBezTo>
                      <a:pt x="18" y="121"/>
                      <a:pt x="18" y="121"/>
                      <a:pt x="18" y="121"/>
                    </a:cubicBezTo>
                    <a:cubicBezTo>
                      <a:pt x="18" y="121"/>
                      <a:pt x="17" y="121"/>
                      <a:pt x="17" y="121"/>
                    </a:cubicBezTo>
                    <a:cubicBezTo>
                      <a:pt x="17" y="122"/>
                      <a:pt x="16" y="122"/>
                      <a:pt x="16" y="122"/>
                    </a:cubicBezTo>
                    <a:cubicBezTo>
                      <a:pt x="16" y="122"/>
                      <a:pt x="16" y="122"/>
                      <a:pt x="16" y="123"/>
                    </a:cubicBezTo>
                    <a:cubicBezTo>
                      <a:pt x="16" y="123"/>
                      <a:pt x="16" y="123"/>
                      <a:pt x="17" y="123"/>
                    </a:cubicBezTo>
                    <a:cubicBezTo>
                      <a:pt x="17" y="123"/>
                      <a:pt x="17" y="123"/>
                      <a:pt x="17" y="123"/>
                    </a:cubicBezTo>
                    <a:cubicBezTo>
                      <a:pt x="17" y="123"/>
                      <a:pt x="16" y="124"/>
                      <a:pt x="16" y="124"/>
                    </a:cubicBezTo>
                    <a:cubicBezTo>
                      <a:pt x="16" y="124"/>
                      <a:pt x="16" y="124"/>
                      <a:pt x="16" y="124"/>
                    </a:cubicBezTo>
                    <a:cubicBezTo>
                      <a:pt x="16" y="124"/>
                      <a:pt x="16" y="125"/>
                      <a:pt x="17" y="125"/>
                    </a:cubicBezTo>
                    <a:cubicBezTo>
                      <a:pt x="17" y="125"/>
                      <a:pt x="17" y="126"/>
                      <a:pt x="17" y="126"/>
                    </a:cubicBezTo>
                    <a:cubicBezTo>
                      <a:pt x="17" y="126"/>
                      <a:pt x="17" y="126"/>
                      <a:pt x="16" y="126"/>
                    </a:cubicBezTo>
                    <a:cubicBezTo>
                      <a:pt x="16" y="126"/>
                      <a:pt x="16" y="127"/>
                      <a:pt x="16" y="127"/>
                    </a:cubicBezTo>
                    <a:cubicBezTo>
                      <a:pt x="16" y="127"/>
                      <a:pt x="16" y="127"/>
                      <a:pt x="16" y="128"/>
                    </a:cubicBezTo>
                    <a:cubicBezTo>
                      <a:pt x="16" y="128"/>
                      <a:pt x="17" y="128"/>
                      <a:pt x="17" y="128"/>
                    </a:cubicBezTo>
                    <a:cubicBezTo>
                      <a:pt x="17" y="128"/>
                      <a:pt x="16" y="129"/>
                      <a:pt x="16" y="129"/>
                    </a:cubicBezTo>
                    <a:cubicBezTo>
                      <a:pt x="16" y="129"/>
                      <a:pt x="16" y="130"/>
                      <a:pt x="16" y="130"/>
                    </a:cubicBezTo>
                    <a:cubicBezTo>
                      <a:pt x="16" y="130"/>
                      <a:pt x="16" y="130"/>
                      <a:pt x="16" y="130"/>
                    </a:cubicBezTo>
                    <a:cubicBezTo>
                      <a:pt x="16" y="131"/>
                      <a:pt x="16" y="131"/>
                      <a:pt x="16" y="131"/>
                    </a:cubicBezTo>
                    <a:cubicBezTo>
                      <a:pt x="17" y="131"/>
                      <a:pt x="16" y="131"/>
                      <a:pt x="16" y="131"/>
                    </a:cubicBezTo>
                    <a:cubicBezTo>
                      <a:pt x="16" y="132"/>
                      <a:pt x="16" y="132"/>
                      <a:pt x="16" y="132"/>
                    </a:cubicBezTo>
                    <a:cubicBezTo>
                      <a:pt x="16" y="132"/>
                      <a:pt x="18" y="134"/>
                      <a:pt x="18" y="134"/>
                    </a:cubicBezTo>
                    <a:cubicBezTo>
                      <a:pt x="18" y="134"/>
                      <a:pt x="17" y="134"/>
                      <a:pt x="17" y="134"/>
                    </a:cubicBezTo>
                    <a:cubicBezTo>
                      <a:pt x="17" y="134"/>
                      <a:pt x="17" y="135"/>
                      <a:pt x="17" y="135"/>
                    </a:cubicBezTo>
                    <a:cubicBezTo>
                      <a:pt x="17" y="135"/>
                      <a:pt x="17" y="136"/>
                      <a:pt x="17" y="136"/>
                    </a:cubicBezTo>
                    <a:cubicBezTo>
                      <a:pt x="17" y="136"/>
                      <a:pt x="17" y="137"/>
                      <a:pt x="18" y="137"/>
                    </a:cubicBezTo>
                    <a:cubicBezTo>
                      <a:pt x="18" y="137"/>
                      <a:pt x="18" y="137"/>
                      <a:pt x="18" y="138"/>
                    </a:cubicBezTo>
                    <a:cubicBezTo>
                      <a:pt x="18" y="138"/>
                      <a:pt x="18" y="138"/>
                      <a:pt x="19" y="138"/>
                    </a:cubicBezTo>
                    <a:cubicBezTo>
                      <a:pt x="19" y="138"/>
                      <a:pt x="19" y="139"/>
                      <a:pt x="19" y="139"/>
                    </a:cubicBezTo>
                    <a:cubicBezTo>
                      <a:pt x="19" y="139"/>
                      <a:pt x="18" y="140"/>
                      <a:pt x="18" y="140"/>
                    </a:cubicBezTo>
                    <a:cubicBezTo>
                      <a:pt x="17" y="140"/>
                      <a:pt x="17" y="140"/>
                      <a:pt x="17" y="140"/>
                    </a:cubicBezTo>
                    <a:cubicBezTo>
                      <a:pt x="15" y="141"/>
                      <a:pt x="15" y="141"/>
                      <a:pt x="15" y="141"/>
                    </a:cubicBezTo>
                    <a:cubicBezTo>
                      <a:pt x="15" y="145"/>
                      <a:pt x="15" y="145"/>
                      <a:pt x="15" y="145"/>
                    </a:cubicBezTo>
                    <a:cubicBezTo>
                      <a:pt x="15" y="145"/>
                      <a:pt x="14" y="146"/>
                      <a:pt x="14" y="146"/>
                    </a:cubicBezTo>
                    <a:cubicBezTo>
                      <a:pt x="14" y="146"/>
                      <a:pt x="14" y="147"/>
                      <a:pt x="14" y="147"/>
                    </a:cubicBezTo>
                    <a:cubicBezTo>
                      <a:pt x="14" y="147"/>
                      <a:pt x="14" y="148"/>
                      <a:pt x="14" y="148"/>
                    </a:cubicBezTo>
                    <a:cubicBezTo>
                      <a:pt x="14" y="148"/>
                      <a:pt x="14" y="148"/>
                      <a:pt x="14" y="148"/>
                    </a:cubicBezTo>
                    <a:cubicBezTo>
                      <a:pt x="14" y="148"/>
                      <a:pt x="13" y="147"/>
                      <a:pt x="13" y="147"/>
                    </a:cubicBezTo>
                    <a:cubicBezTo>
                      <a:pt x="13" y="147"/>
                      <a:pt x="13" y="147"/>
                      <a:pt x="13" y="147"/>
                    </a:cubicBezTo>
                    <a:cubicBezTo>
                      <a:pt x="13" y="150"/>
                      <a:pt x="13" y="150"/>
                      <a:pt x="13" y="150"/>
                    </a:cubicBezTo>
                    <a:cubicBezTo>
                      <a:pt x="13" y="150"/>
                      <a:pt x="13" y="150"/>
                      <a:pt x="13" y="150"/>
                    </a:cubicBezTo>
                    <a:cubicBezTo>
                      <a:pt x="13" y="150"/>
                      <a:pt x="13" y="151"/>
                      <a:pt x="13" y="151"/>
                    </a:cubicBezTo>
                    <a:cubicBezTo>
                      <a:pt x="13" y="151"/>
                      <a:pt x="13" y="152"/>
                      <a:pt x="13" y="152"/>
                    </a:cubicBezTo>
                    <a:cubicBezTo>
                      <a:pt x="13" y="152"/>
                      <a:pt x="12" y="152"/>
                      <a:pt x="12" y="152"/>
                    </a:cubicBezTo>
                    <a:cubicBezTo>
                      <a:pt x="12" y="152"/>
                      <a:pt x="12" y="152"/>
                      <a:pt x="12" y="152"/>
                    </a:cubicBezTo>
                    <a:cubicBezTo>
                      <a:pt x="11" y="153"/>
                      <a:pt x="12" y="153"/>
                      <a:pt x="12" y="153"/>
                    </a:cubicBezTo>
                    <a:cubicBezTo>
                      <a:pt x="12" y="153"/>
                      <a:pt x="12" y="154"/>
                      <a:pt x="13" y="154"/>
                    </a:cubicBezTo>
                    <a:cubicBezTo>
                      <a:pt x="13" y="154"/>
                      <a:pt x="13" y="155"/>
                      <a:pt x="13" y="155"/>
                    </a:cubicBezTo>
                    <a:cubicBezTo>
                      <a:pt x="13" y="155"/>
                      <a:pt x="12" y="155"/>
                      <a:pt x="12" y="155"/>
                    </a:cubicBezTo>
                    <a:cubicBezTo>
                      <a:pt x="12" y="155"/>
                      <a:pt x="12" y="155"/>
                      <a:pt x="12" y="155"/>
                    </a:cubicBezTo>
                    <a:cubicBezTo>
                      <a:pt x="12" y="155"/>
                      <a:pt x="11" y="156"/>
                      <a:pt x="11" y="156"/>
                    </a:cubicBezTo>
                    <a:cubicBezTo>
                      <a:pt x="11" y="156"/>
                      <a:pt x="11" y="156"/>
                      <a:pt x="11" y="157"/>
                    </a:cubicBezTo>
                    <a:cubicBezTo>
                      <a:pt x="11" y="157"/>
                      <a:pt x="11" y="157"/>
                      <a:pt x="11" y="157"/>
                    </a:cubicBezTo>
                    <a:cubicBezTo>
                      <a:pt x="11" y="158"/>
                      <a:pt x="11" y="158"/>
                      <a:pt x="11" y="158"/>
                    </a:cubicBezTo>
                    <a:cubicBezTo>
                      <a:pt x="11" y="158"/>
                      <a:pt x="11" y="159"/>
                      <a:pt x="11" y="159"/>
                    </a:cubicBezTo>
                    <a:cubicBezTo>
                      <a:pt x="11" y="159"/>
                      <a:pt x="11" y="160"/>
                      <a:pt x="11" y="160"/>
                    </a:cubicBezTo>
                    <a:cubicBezTo>
                      <a:pt x="11" y="160"/>
                      <a:pt x="11" y="160"/>
                      <a:pt x="11" y="160"/>
                    </a:cubicBezTo>
                    <a:cubicBezTo>
                      <a:pt x="11" y="160"/>
                      <a:pt x="11" y="161"/>
                      <a:pt x="12" y="161"/>
                    </a:cubicBezTo>
                    <a:cubicBezTo>
                      <a:pt x="12" y="161"/>
                      <a:pt x="12" y="161"/>
                      <a:pt x="12" y="161"/>
                    </a:cubicBezTo>
                    <a:cubicBezTo>
                      <a:pt x="12" y="161"/>
                      <a:pt x="12" y="161"/>
                      <a:pt x="12" y="161"/>
                    </a:cubicBezTo>
                    <a:cubicBezTo>
                      <a:pt x="12" y="162"/>
                      <a:pt x="12" y="162"/>
                      <a:pt x="12" y="162"/>
                    </a:cubicBezTo>
                    <a:cubicBezTo>
                      <a:pt x="12" y="163"/>
                      <a:pt x="11" y="163"/>
                      <a:pt x="11" y="163"/>
                    </a:cubicBezTo>
                    <a:cubicBezTo>
                      <a:pt x="11" y="163"/>
                      <a:pt x="11" y="164"/>
                      <a:pt x="11" y="164"/>
                    </a:cubicBezTo>
                    <a:cubicBezTo>
                      <a:pt x="11" y="164"/>
                      <a:pt x="11" y="164"/>
                      <a:pt x="11" y="165"/>
                    </a:cubicBezTo>
                    <a:cubicBezTo>
                      <a:pt x="11" y="165"/>
                      <a:pt x="12" y="165"/>
                      <a:pt x="12" y="165"/>
                    </a:cubicBezTo>
                    <a:cubicBezTo>
                      <a:pt x="12" y="166"/>
                      <a:pt x="12" y="166"/>
                      <a:pt x="12" y="166"/>
                    </a:cubicBezTo>
                    <a:cubicBezTo>
                      <a:pt x="12" y="166"/>
                      <a:pt x="11" y="166"/>
                      <a:pt x="11" y="166"/>
                    </a:cubicBezTo>
                    <a:cubicBezTo>
                      <a:pt x="11" y="166"/>
                      <a:pt x="12" y="167"/>
                      <a:pt x="12" y="167"/>
                    </a:cubicBezTo>
                    <a:cubicBezTo>
                      <a:pt x="12" y="168"/>
                      <a:pt x="12" y="168"/>
                      <a:pt x="12" y="168"/>
                    </a:cubicBezTo>
                    <a:cubicBezTo>
                      <a:pt x="12" y="171"/>
                      <a:pt x="12" y="171"/>
                      <a:pt x="12" y="171"/>
                    </a:cubicBezTo>
                    <a:cubicBezTo>
                      <a:pt x="12" y="171"/>
                      <a:pt x="12" y="171"/>
                      <a:pt x="12" y="171"/>
                    </a:cubicBezTo>
                    <a:cubicBezTo>
                      <a:pt x="11" y="171"/>
                      <a:pt x="11" y="172"/>
                      <a:pt x="11" y="172"/>
                    </a:cubicBezTo>
                    <a:cubicBezTo>
                      <a:pt x="11" y="172"/>
                      <a:pt x="11" y="172"/>
                      <a:pt x="10" y="171"/>
                    </a:cubicBezTo>
                    <a:cubicBezTo>
                      <a:pt x="10" y="171"/>
                      <a:pt x="10" y="171"/>
                      <a:pt x="10" y="171"/>
                    </a:cubicBezTo>
                    <a:cubicBezTo>
                      <a:pt x="10" y="171"/>
                      <a:pt x="9" y="171"/>
                      <a:pt x="9" y="171"/>
                    </a:cubicBezTo>
                    <a:cubicBezTo>
                      <a:pt x="9" y="172"/>
                      <a:pt x="9" y="172"/>
                      <a:pt x="9" y="172"/>
                    </a:cubicBezTo>
                    <a:cubicBezTo>
                      <a:pt x="9" y="173"/>
                      <a:pt x="9" y="173"/>
                      <a:pt x="9" y="173"/>
                    </a:cubicBezTo>
                    <a:cubicBezTo>
                      <a:pt x="9" y="173"/>
                      <a:pt x="9" y="173"/>
                      <a:pt x="10" y="174"/>
                    </a:cubicBezTo>
                    <a:cubicBezTo>
                      <a:pt x="10" y="174"/>
                      <a:pt x="10" y="174"/>
                      <a:pt x="10" y="174"/>
                    </a:cubicBezTo>
                    <a:cubicBezTo>
                      <a:pt x="10" y="174"/>
                      <a:pt x="10" y="175"/>
                      <a:pt x="10" y="175"/>
                    </a:cubicBezTo>
                    <a:cubicBezTo>
                      <a:pt x="10" y="175"/>
                      <a:pt x="10" y="176"/>
                      <a:pt x="10" y="176"/>
                    </a:cubicBezTo>
                    <a:cubicBezTo>
                      <a:pt x="10" y="176"/>
                      <a:pt x="9" y="176"/>
                      <a:pt x="9" y="176"/>
                    </a:cubicBezTo>
                    <a:cubicBezTo>
                      <a:pt x="9" y="176"/>
                      <a:pt x="10" y="177"/>
                      <a:pt x="10" y="177"/>
                    </a:cubicBezTo>
                    <a:cubicBezTo>
                      <a:pt x="10" y="177"/>
                      <a:pt x="10" y="177"/>
                      <a:pt x="9" y="178"/>
                    </a:cubicBezTo>
                    <a:cubicBezTo>
                      <a:pt x="9" y="178"/>
                      <a:pt x="10" y="178"/>
                      <a:pt x="10" y="179"/>
                    </a:cubicBezTo>
                    <a:cubicBezTo>
                      <a:pt x="10" y="179"/>
                      <a:pt x="10" y="179"/>
                      <a:pt x="10" y="180"/>
                    </a:cubicBezTo>
                    <a:cubicBezTo>
                      <a:pt x="11" y="180"/>
                      <a:pt x="11" y="180"/>
                      <a:pt x="11" y="180"/>
                    </a:cubicBezTo>
                    <a:cubicBezTo>
                      <a:pt x="11" y="181"/>
                      <a:pt x="12" y="181"/>
                      <a:pt x="12" y="181"/>
                    </a:cubicBezTo>
                    <a:cubicBezTo>
                      <a:pt x="12" y="181"/>
                      <a:pt x="12" y="182"/>
                      <a:pt x="12" y="182"/>
                    </a:cubicBezTo>
                    <a:cubicBezTo>
                      <a:pt x="12" y="182"/>
                      <a:pt x="12" y="182"/>
                      <a:pt x="12" y="182"/>
                    </a:cubicBezTo>
                    <a:cubicBezTo>
                      <a:pt x="12" y="183"/>
                      <a:pt x="11" y="183"/>
                      <a:pt x="11" y="183"/>
                    </a:cubicBezTo>
                    <a:cubicBezTo>
                      <a:pt x="11" y="183"/>
                      <a:pt x="11" y="184"/>
                      <a:pt x="11" y="184"/>
                    </a:cubicBezTo>
                    <a:cubicBezTo>
                      <a:pt x="11" y="184"/>
                      <a:pt x="12" y="184"/>
                      <a:pt x="12" y="185"/>
                    </a:cubicBezTo>
                    <a:cubicBezTo>
                      <a:pt x="12" y="185"/>
                      <a:pt x="12" y="185"/>
                      <a:pt x="13" y="185"/>
                    </a:cubicBezTo>
                    <a:cubicBezTo>
                      <a:pt x="13" y="186"/>
                      <a:pt x="13" y="186"/>
                      <a:pt x="13" y="186"/>
                    </a:cubicBezTo>
                    <a:cubicBezTo>
                      <a:pt x="13" y="186"/>
                      <a:pt x="12" y="187"/>
                      <a:pt x="12" y="187"/>
                    </a:cubicBezTo>
                    <a:cubicBezTo>
                      <a:pt x="12" y="187"/>
                      <a:pt x="12" y="188"/>
                      <a:pt x="12" y="188"/>
                    </a:cubicBezTo>
                    <a:cubicBezTo>
                      <a:pt x="13" y="188"/>
                      <a:pt x="13" y="189"/>
                      <a:pt x="13" y="189"/>
                    </a:cubicBezTo>
                    <a:cubicBezTo>
                      <a:pt x="12" y="190"/>
                      <a:pt x="12" y="190"/>
                      <a:pt x="12" y="190"/>
                    </a:cubicBezTo>
                    <a:cubicBezTo>
                      <a:pt x="12" y="190"/>
                      <a:pt x="12" y="190"/>
                      <a:pt x="12" y="190"/>
                    </a:cubicBezTo>
                    <a:cubicBezTo>
                      <a:pt x="12" y="190"/>
                      <a:pt x="12" y="191"/>
                      <a:pt x="12" y="191"/>
                    </a:cubicBezTo>
                    <a:cubicBezTo>
                      <a:pt x="12" y="192"/>
                      <a:pt x="12" y="192"/>
                      <a:pt x="12" y="192"/>
                    </a:cubicBezTo>
                    <a:cubicBezTo>
                      <a:pt x="12" y="193"/>
                      <a:pt x="12" y="193"/>
                      <a:pt x="12" y="193"/>
                    </a:cubicBezTo>
                    <a:cubicBezTo>
                      <a:pt x="11" y="193"/>
                      <a:pt x="12" y="193"/>
                      <a:pt x="12" y="193"/>
                    </a:cubicBezTo>
                    <a:cubicBezTo>
                      <a:pt x="12" y="193"/>
                      <a:pt x="13" y="193"/>
                      <a:pt x="13" y="193"/>
                    </a:cubicBezTo>
                    <a:cubicBezTo>
                      <a:pt x="13" y="193"/>
                      <a:pt x="15" y="193"/>
                      <a:pt x="15" y="193"/>
                    </a:cubicBezTo>
                    <a:cubicBezTo>
                      <a:pt x="16" y="193"/>
                      <a:pt x="16" y="193"/>
                      <a:pt x="16" y="193"/>
                    </a:cubicBezTo>
                    <a:cubicBezTo>
                      <a:pt x="16" y="194"/>
                      <a:pt x="17" y="194"/>
                      <a:pt x="17" y="194"/>
                    </a:cubicBezTo>
                    <a:cubicBezTo>
                      <a:pt x="17" y="194"/>
                      <a:pt x="17" y="195"/>
                      <a:pt x="17" y="195"/>
                    </a:cubicBezTo>
                    <a:cubicBezTo>
                      <a:pt x="16" y="195"/>
                      <a:pt x="16" y="195"/>
                      <a:pt x="16" y="195"/>
                    </a:cubicBezTo>
                    <a:cubicBezTo>
                      <a:pt x="16" y="195"/>
                      <a:pt x="16" y="197"/>
                      <a:pt x="16" y="197"/>
                    </a:cubicBezTo>
                    <a:cubicBezTo>
                      <a:pt x="16" y="197"/>
                      <a:pt x="16" y="197"/>
                      <a:pt x="15" y="197"/>
                    </a:cubicBezTo>
                    <a:cubicBezTo>
                      <a:pt x="15" y="197"/>
                      <a:pt x="15" y="197"/>
                      <a:pt x="14" y="196"/>
                    </a:cubicBezTo>
                    <a:cubicBezTo>
                      <a:pt x="14" y="196"/>
                      <a:pt x="13" y="197"/>
                      <a:pt x="13" y="197"/>
                    </a:cubicBezTo>
                    <a:cubicBezTo>
                      <a:pt x="13" y="197"/>
                      <a:pt x="13" y="197"/>
                      <a:pt x="13" y="197"/>
                    </a:cubicBezTo>
                    <a:cubicBezTo>
                      <a:pt x="13" y="197"/>
                      <a:pt x="12" y="197"/>
                      <a:pt x="12" y="197"/>
                    </a:cubicBezTo>
                    <a:cubicBezTo>
                      <a:pt x="12" y="197"/>
                      <a:pt x="11" y="197"/>
                      <a:pt x="11" y="197"/>
                    </a:cubicBezTo>
                    <a:cubicBezTo>
                      <a:pt x="11" y="197"/>
                      <a:pt x="10" y="197"/>
                      <a:pt x="10" y="197"/>
                    </a:cubicBezTo>
                    <a:cubicBezTo>
                      <a:pt x="10" y="197"/>
                      <a:pt x="10" y="198"/>
                      <a:pt x="10" y="198"/>
                    </a:cubicBezTo>
                    <a:cubicBezTo>
                      <a:pt x="10" y="198"/>
                      <a:pt x="11" y="198"/>
                      <a:pt x="11" y="198"/>
                    </a:cubicBezTo>
                    <a:cubicBezTo>
                      <a:pt x="11" y="198"/>
                      <a:pt x="12" y="198"/>
                      <a:pt x="12" y="199"/>
                    </a:cubicBezTo>
                    <a:cubicBezTo>
                      <a:pt x="12" y="199"/>
                      <a:pt x="14" y="199"/>
                      <a:pt x="14" y="199"/>
                    </a:cubicBezTo>
                    <a:cubicBezTo>
                      <a:pt x="14" y="199"/>
                      <a:pt x="14" y="199"/>
                      <a:pt x="14" y="200"/>
                    </a:cubicBezTo>
                    <a:cubicBezTo>
                      <a:pt x="14" y="200"/>
                      <a:pt x="15" y="201"/>
                      <a:pt x="15" y="201"/>
                    </a:cubicBezTo>
                    <a:cubicBezTo>
                      <a:pt x="15" y="202"/>
                      <a:pt x="15" y="202"/>
                      <a:pt x="15" y="202"/>
                    </a:cubicBezTo>
                    <a:cubicBezTo>
                      <a:pt x="15" y="202"/>
                      <a:pt x="15" y="203"/>
                      <a:pt x="15" y="203"/>
                    </a:cubicBezTo>
                    <a:cubicBezTo>
                      <a:pt x="14" y="203"/>
                      <a:pt x="14" y="203"/>
                      <a:pt x="14" y="203"/>
                    </a:cubicBezTo>
                    <a:cubicBezTo>
                      <a:pt x="14" y="203"/>
                      <a:pt x="14" y="204"/>
                      <a:pt x="14" y="204"/>
                    </a:cubicBezTo>
                    <a:cubicBezTo>
                      <a:pt x="14" y="204"/>
                      <a:pt x="14" y="204"/>
                      <a:pt x="14" y="204"/>
                    </a:cubicBezTo>
                    <a:cubicBezTo>
                      <a:pt x="14" y="204"/>
                      <a:pt x="13" y="204"/>
                      <a:pt x="13" y="204"/>
                    </a:cubicBezTo>
                    <a:cubicBezTo>
                      <a:pt x="13" y="204"/>
                      <a:pt x="12" y="205"/>
                      <a:pt x="12" y="205"/>
                    </a:cubicBezTo>
                    <a:cubicBezTo>
                      <a:pt x="12" y="205"/>
                      <a:pt x="12" y="205"/>
                      <a:pt x="12" y="205"/>
                    </a:cubicBezTo>
                    <a:cubicBezTo>
                      <a:pt x="12" y="208"/>
                      <a:pt x="12" y="208"/>
                      <a:pt x="12" y="208"/>
                    </a:cubicBezTo>
                    <a:cubicBezTo>
                      <a:pt x="12" y="208"/>
                      <a:pt x="12" y="208"/>
                      <a:pt x="13" y="208"/>
                    </a:cubicBezTo>
                    <a:cubicBezTo>
                      <a:pt x="13" y="208"/>
                      <a:pt x="13" y="208"/>
                      <a:pt x="13" y="209"/>
                    </a:cubicBezTo>
                    <a:cubicBezTo>
                      <a:pt x="13" y="209"/>
                      <a:pt x="13" y="209"/>
                      <a:pt x="13" y="209"/>
                    </a:cubicBezTo>
                    <a:cubicBezTo>
                      <a:pt x="13" y="209"/>
                      <a:pt x="13" y="209"/>
                      <a:pt x="13" y="209"/>
                    </a:cubicBezTo>
                    <a:cubicBezTo>
                      <a:pt x="13" y="210"/>
                      <a:pt x="12" y="210"/>
                      <a:pt x="12" y="210"/>
                    </a:cubicBezTo>
                    <a:cubicBezTo>
                      <a:pt x="11" y="211"/>
                      <a:pt x="11" y="211"/>
                      <a:pt x="11" y="211"/>
                    </a:cubicBezTo>
                    <a:cubicBezTo>
                      <a:pt x="11" y="211"/>
                      <a:pt x="12" y="211"/>
                      <a:pt x="12" y="212"/>
                    </a:cubicBezTo>
                    <a:cubicBezTo>
                      <a:pt x="12" y="212"/>
                      <a:pt x="12" y="212"/>
                      <a:pt x="12" y="212"/>
                    </a:cubicBezTo>
                    <a:cubicBezTo>
                      <a:pt x="12" y="212"/>
                      <a:pt x="12" y="213"/>
                      <a:pt x="12" y="213"/>
                    </a:cubicBezTo>
                    <a:cubicBezTo>
                      <a:pt x="12" y="213"/>
                      <a:pt x="12" y="214"/>
                      <a:pt x="12" y="214"/>
                    </a:cubicBezTo>
                    <a:cubicBezTo>
                      <a:pt x="13" y="215"/>
                      <a:pt x="13" y="215"/>
                      <a:pt x="13" y="215"/>
                    </a:cubicBezTo>
                    <a:cubicBezTo>
                      <a:pt x="13" y="215"/>
                      <a:pt x="13" y="216"/>
                      <a:pt x="13" y="216"/>
                    </a:cubicBezTo>
                    <a:cubicBezTo>
                      <a:pt x="13" y="216"/>
                      <a:pt x="12" y="217"/>
                      <a:pt x="12" y="217"/>
                    </a:cubicBezTo>
                    <a:cubicBezTo>
                      <a:pt x="12" y="217"/>
                      <a:pt x="12" y="217"/>
                      <a:pt x="11" y="217"/>
                    </a:cubicBezTo>
                    <a:cubicBezTo>
                      <a:pt x="11" y="217"/>
                      <a:pt x="11" y="217"/>
                      <a:pt x="11" y="217"/>
                    </a:cubicBezTo>
                    <a:cubicBezTo>
                      <a:pt x="11" y="217"/>
                      <a:pt x="11" y="219"/>
                      <a:pt x="11" y="219"/>
                    </a:cubicBezTo>
                    <a:cubicBezTo>
                      <a:pt x="11" y="219"/>
                      <a:pt x="11" y="219"/>
                      <a:pt x="11" y="220"/>
                    </a:cubicBezTo>
                    <a:cubicBezTo>
                      <a:pt x="11" y="220"/>
                      <a:pt x="11" y="220"/>
                      <a:pt x="11" y="220"/>
                    </a:cubicBezTo>
                    <a:cubicBezTo>
                      <a:pt x="11" y="220"/>
                      <a:pt x="11" y="220"/>
                      <a:pt x="11" y="221"/>
                    </a:cubicBezTo>
                    <a:cubicBezTo>
                      <a:pt x="12" y="221"/>
                      <a:pt x="12" y="221"/>
                      <a:pt x="12" y="221"/>
                    </a:cubicBezTo>
                    <a:cubicBezTo>
                      <a:pt x="12" y="222"/>
                      <a:pt x="11" y="222"/>
                      <a:pt x="11" y="222"/>
                    </a:cubicBezTo>
                    <a:cubicBezTo>
                      <a:pt x="10" y="221"/>
                      <a:pt x="10" y="221"/>
                      <a:pt x="10" y="221"/>
                    </a:cubicBezTo>
                    <a:cubicBezTo>
                      <a:pt x="10" y="223"/>
                      <a:pt x="10" y="223"/>
                      <a:pt x="10" y="223"/>
                    </a:cubicBezTo>
                    <a:cubicBezTo>
                      <a:pt x="10" y="223"/>
                      <a:pt x="9" y="224"/>
                      <a:pt x="9" y="224"/>
                    </a:cubicBezTo>
                    <a:cubicBezTo>
                      <a:pt x="9" y="224"/>
                      <a:pt x="8" y="224"/>
                      <a:pt x="8" y="224"/>
                    </a:cubicBezTo>
                    <a:cubicBezTo>
                      <a:pt x="8" y="224"/>
                      <a:pt x="8" y="225"/>
                      <a:pt x="8" y="225"/>
                    </a:cubicBezTo>
                    <a:cubicBezTo>
                      <a:pt x="8" y="225"/>
                      <a:pt x="8" y="226"/>
                      <a:pt x="8" y="226"/>
                    </a:cubicBezTo>
                    <a:cubicBezTo>
                      <a:pt x="8" y="226"/>
                      <a:pt x="8" y="227"/>
                      <a:pt x="8" y="227"/>
                    </a:cubicBezTo>
                    <a:cubicBezTo>
                      <a:pt x="8" y="227"/>
                      <a:pt x="7" y="227"/>
                      <a:pt x="7" y="227"/>
                    </a:cubicBezTo>
                    <a:cubicBezTo>
                      <a:pt x="7" y="227"/>
                      <a:pt x="7" y="227"/>
                      <a:pt x="7" y="227"/>
                    </a:cubicBezTo>
                    <a:cubicBezTo>
                      <a:pt x="7" y="228"/>
                      <a:pt x="7" y="228"/>
                      <a:pt x="7" y="228"/>
                    </a:cubicBezTo>
                    <a:cubicBezTo>
                      <a:pt x="7" y="228"/>
                      <a:pt x="7" y="228"/>
                      <a:pt x="7" y="229"/>
                    </a:cubicBezTo>
                    <a:cubicBezTo>
                      <a:pt x="7" y="229"/>
                      <a:pt x="7" y="229"/>
                      <a:pt x="7" y="229"/>
                    </a:cubicBezTo>
                    <a:cubicBezTo>
                      <a:pt x="7" y="229"/>
                      <a:pt x="7" y="229"/>
                      <a:pt x="7" y="229"/>
                    </a:cubicBezTo>
                    <a:cubicBezTo>
                      <a:pt x="7" y="229"/>
                      <a:pt x="7" y="230"/>
                      <a:pt x="7" y="230"/>
                    </a:cubicBezTo>
                    <a:cubicBezTo>
                      <a:pt x="7" y="230"/>
                      <a:pt x="7" y="231"/>
                      <a:pt x="8" y="231"/>
                    </a:cubicBezTo>
                    <a:cubicBezTo>
                      <a:pt x="8" y="231"/>
                      <a:pt x="8" y="231"/>
                      <a:pt x="8" y="231"/>
                    </a:cubicBezTo>
                    <a:cubicBezTo>
                      <a:pt x="8" y="232"/>
                      <a:pt x="8" y="232"/>
                      <a:pt x="8" y="232"/>
                    </a:cubicBezTo>
                    <a:cubicBezTo>
                      <a:pt x="8" y="232"/>
                      <a:pt x="9" y="233"/>
                      <a:pt x="9" y="233"/>
                    </a:cubicBezTo>
                    <a:cubicBezTo>
                      <a:pt x="9" y="233"/>
                      <a:pt x="9" y="233"/>
                      <a:pt x="9" y="233"/>
                    </a:cubicBezTo>
                    <a:cubicBezTo>
                      <a:pt x="9" y="233"/>
                      <a:pt x="8" y="233"/>
                      <a:pt x="8" y="233"/>
                    </a:cubicBezTo>
                    <a:cubicBezTo>
                      <a:pt x="8" y="235"/>
                      <a:pt x="8" y="235"/>
                      <a:pt x="8" y="235"/>
                    </a:cubicBezTo>
                    <a:cubicBezTo>
                      <a:pt x="6" y="235"/>
                      <a:pt x="6" y="235"/>
                      <a:pt x="6" y="235"/>
                    </a:cubicBezTo>
                    <a:cubicBezTo>
                      <a:pt x="6" y="235"/>
                      <a:pt x="7" y="236"/>
                      <a:pt x="7" y="237"/>
                    </a:cubicBezTo>
                    <a:cubicBezTo>
                      <a:pt x="7" y="237"/>
                      <a:pt x="7" y="238"/>
                      <a:pt x="7" y="238"/>
                    </a:cubicBezTo>
                    <a:cubicBezTo>
                      <a:pt x="5" y="240"/>
                      <a:pt x="5" y="240"/>
                      <a:pt x="5" y="240"/>
                    </a:cubicBezTo>
                    <a:cubicBezTo>
                      <a:pt x="4" y="240"/>
                      <a:pt x="4" y="240"/>
                      <a:pt x="4" y="240"/>
                    </a:cubicBezTo>
                    <a:cubicBezTo>
                      <a:pt x="3" y="242"/>
                      <a:pt x="3" y="242"/>
                      <a:pt x="3" y="242"/>
                    </a:cubicBezTo>
                    <a:cubicBezTo>
                      <a:pt x="3" y="242"/>
                      <a:pt x="2" y="243"/>
                      <a:pt x="2" y="243"/>
                    </a:cubicBezTo>
                    <a:cubicBezTo>
                      <a:pt x="2" y="243"/>
                      <a:pt x="3" y="244"/>
                      <a:pt x="3" y="244"/>
                    </a:cubicBezTo>
                    <a:cubicBezTo>
                      <a:pt x="3" y="244"/>
                      <a:pt x="2" y="246"/>
                      <a:pt x="2" y="246"/>
                    </a:cubicBezTo>
                    <a:cubicBezTo>
                      <a:pt x="2" y="247"/>
                      <a:pt x="0" y="249"/>
                      <a:pt x="0" y="249"/>
                    </a:cubicBezTo>
                    <a:cubicBezTo>
                      <a:pt x="0" y="251"/>
                      <a:pt x="0" y="251"/>
                      <a:pt x="0" y="251"/>
                    </a:cubicBezTo>
                    <a:cubicBezTo>
                      <a:pt x="0" y="251"/>
                      <a:pt x="0" y="251"/>
                      <a:pt x="0" y="251"/>
                    </a:cubicBezTo>
                    <a:cubicBezTo>
                      <a:pt x="0" y="252"/>
                      <a:pt x="0" y="252"/>
                      <a:pt x="0" y="252"/>
                    </a:cubicBezTo>
                    <a:cubicBezTo>
                      <a:pt x="0" y="252"/>
                      <a:pt x="0" y="252"/>
                      <a:pt x="0" y="252"/>
                    </a:cubicBezTo>
                    <a:cubicBezTo>
                      <a:pt x="0" y="252"/>
                      <a:pt x="0" y="253"/>
                      <a:pt x="0" y="253"/>
                    </a:cubicBezTo>
                    <a:cubicBezTo>
                      <a:pt x="0" y="253"/>
                      <a:pt x="0" y="253"/>
                      <a:pt x="0" y="253"/>
                    </a:cubicBezTo>
                    <a:cubicBezTo>
                      <a:pt x="0" y="253"/>
                      <a:pt x="0" y="254"/>
                      <a:pt x="0" y="254"/>
                    </a:cubicBezTo>
                    <a:cubicBezTo>
                      <a:pt x="0" y="254"/>
                      <a:pt x="1" y="254"/>
                      <a:pt x="1" y="255"/>
                    </a:cubicBezTo>
                    <a:cubicBezTo>
                      <a:pt x="1" y="255"/>
                      <a:pt x="1" y="255"/>
                      <a:pt x="0" y="255"/>
                    </a:cubicBezTo>
                    <a:cubicBezTo>
                      <a:pt x="0" y="255"/>
                      <a:pt x="1" y="255"/>
                      <a:pt x="1" y="256"/>
                    </a:cubicBezTo>
                    <a:cubicBezTo>
                      <a:pt x="1" y="256"/>
                      <a:pt x="1" y="257"/>
                      <a:pt x="1" y="257"/>
                    </a:cubicBezTo>
                    <a:cubicBezTo>
                      <a:pt x="1" y="257"/>
                      <a:pt x="1" y="258"/>
                      <a:pt x="1" y="258"/>
                    </a:cubicBezTo>
                    <a:cubicBezTo>
                      <a:pt x="1" y="258"/>
                      <a:pt x="2" y="258"/>
                      <a:pt x="2" y="258"/>
                    </a:cubicBezTo>
                    <a:cubicBezTo>
                      <a:pt x="2" y="258"/>
                      <a:pt x="2" y="259"/>
                      <a:pt x="2" y="259"/>
                    </a:cubicBezTo>
                    <a:cubicBezTo>
                      <a:pt x="2" y="259"/>
                      <a:pt x="2" y="259"/>
                      <a:pt x="2" y="259"/>
                    </a:cubicBezTo>
                    <a:cubicBezTo>
                      <a:pt x="2" y="260"/>
                      <a:pt x="2" y="260"/>
                      <a:pt x="2" y="260"/>
                    </a:cubicBezTo>
                    <a:cubicBezTo>
                      <a:pt x="2" y="260"/>
                      <a:pt x="3" y="260"/>
                      <a:pt x="3" y="260"/>
                    </a:cubicBezTo>
                    <a:cubicBezTo>
                      <a:pt x="3" y="259"/>
                      <a:pt x="5" y="258"/>
                      <a:pt x="5" y="258"/>
                    </a:cubicBezTo>
                    <a:cubicBezTo>
                      <a:pt x="5" y="258"/>
                      <a:pt x="6" y="259"/>
                      <a:pt x="6" y="259"/>
                    </a:cubicBezTo>
                    <a:cubicBezTo>
                      <a:pt x="6" y="259"/>
                      <a:pt x="6" y="259"/>
                      <a:pt x="7" y="258"/>
                    </a:cubicBezTo>
                    <a:cubicBezTo>
                      <a:pt x="7" y="258"/>
                      <a:pt x="7" y="258"/>
                      <a:pt x="7" y="258"/>
                    </a:cubicBezTo>
                    <a:cubicBezTo>
                      <a:pt x="7" y="258"/>
                      <a:pt x="8" y="258"/>
                      <a:pt x="8" y="258"/>
                    </a:cubicBezTo>
                    <a:cubicBezTo>
                      <a:pt x="8" y="258"/>
                      <a:pt x="8" y="259"/>
                      <a:pt x="8" y="259"/>
                    </a:cubicBezTo>
                    <a:cubicBezTo>
                      <a:pt x="8" y="259"/>
                      <a:pt x="8" y="259"/>
                      <a:pt x="8" y="259"/>
                    </a:cubicBezTo>
                    <a:cubicBezTo>
                      <a:pt x="8" y="259"/>
                      <a:pt x="8" y="260"/>
                      <a:pt x="8" y="260"/>
                    </a:cubicBezTo>
                    <a:cubicBezTo>
                      <a:pt x="8" y="260"/>
                      <a:pt x="9" y="261"/>
                      <a:pt x="9" y="261"/>
                    </a:cubicBezTo>
                    <a:cubicBezTo>
                      <a:pt x="9" y="261"/>
                      <a:pt x="9" y="262"/>
                      <a:pt x="9" y="262"/>
                    </a:cubicBezTo>
                    <a:cubicBezTo>
                      <a:pt x="9" y="263"/>
                      <a:pt x="9" y="263"/>
                      <a:pt x="9" y="263"/>
                    </a:cubicBezTo>
                    <a:cubicBezTo>
                      <a:pt x="9" y="263"/>
                      <a:pt x="9" y="263"/>
                      <a:pt x="8" y="263"/>
                    </a:cubicBezTo>
                    <a:cubicBezTo>
                      <a:pt x="8" y="263"/>
                      <a:pt x="8" y="263"/>
                      <a:pt x="8" y="263"/>
                    </a:cubicBezTo>
                    <a:cubicBezTo>
                      <a:pt x="8" y="263"/>
                      <a:pt x="7" y="263"/>
                      <a:pt x="8" y="264"/>
                    </a:cubicBezTo>
                    <a:cubicBezTo>
                      <a:pt x="8" y="264"/>
                      <a:pt x="8" y="265"/>
                      <a:pt x="9" y="265"/>
                    </a:cubicBezTo>
                    <a:cubicBezTo>
                      <a:pt x="9" y="265"/>
                      <a:pt x="9" y="265"/>
                      <a:pt x="9" y="265"/>
                    </a:cubicBezTo>
                    <a:cubicBezTo>
                      <a:pt x="9" y="265"/>
                      <a:pt x="9" y="265"/>
                      <a:pt x="9" y="265"/>
                    </a:cubicBezTo>
                    <a:cubicBezTo>
                      <a:pt x="8" y="266"/>
                      <a:pt x="8" y="266"/>
                      <a:pt x="8" y="266"/>
                    </a:cubicBezTo>
                    <a:cubicBezTo>
                      <a:pt x="8" y="266"/>
                      <a:pt x="8" y="266"/>
                      <a:pt x="8" y="266"/>
                    </a:cubicBezTo>
                    <a:cubicBezTo>
                      <a:pt x="8" y="266"/>
                      <a:pt x="8" y="266"/>
                      <a:pt x="8" y="267"/>
                    </a:cubicBezTo>
                    <a:cubicBezTo>
                      <a:pt x="8" y="267"/>
                      <a:pt x="8" y="267"/>
                      <a:pt x="8" y="268"/>
                    </a:cubicBezTo>
                    <a:cubicBezTo>
                      <a:pt x="8" y="268"/>
                      <a:pt x="8" y="268"/>
                      <a:pt x="8" y="268"/>
                    </a:cubicBezTo>
                    <a:cubicBezTo>
                      <a:pt x="7" y="269"/>
                      <a:pt x="7" y="269"/>
                      <a:pt x="7" y="269"/>
                    </a:cubicBezTo>
                    <a:cubicBezTo>
                      <a:pt x="8" y="269"/>
                      <a:pt x="8" y="269"/>
                      <a:pt x="8" y="269"/>
                    </a:cubicBezTo>
                    <a:cubicBezTo>
                      <a:pt x="8" y="269"/>
                      <a:pt x="8" y="270"/>
                      <a:pt x="8" y="270"/>
                    </a:cubicBezTo>
                    <a:cubicBezTo>
                      <a:pt x="9" y="270"/>
                      <a:pt x="9" y="270"/>
                      <a:pt x="9" y="271"/>
                    </a:cubicBezTo>
                    <a:cubicBezTo>
                      <a:pt x="9" y="271"/>
                      <a:pt x="10" y="271"/>
                      <a:pt x="10" y="272"/>
                    </a:cubicBezTo>
                    <a:cubicBezTo>
                      <a:pt x="11" y="272"/>
                      <a:pt x="11" y="272"/>
                      <a:pt x="11" y="272"/>
                    </a:cubicBezTo>
                    <a:cubicBezTo>
                      <a:pt x="11" y="272"/>
                      <a:pt x="11" y="273"/>
                      <a:pt x="11" y="273"/>
                    </a:cubicBezTo>
                    <a:cubicBezTo>
                      <a:pt x="11" y="273"/>
                      <a:pt x="11" y="273"/>
                      <a:pt x="11" y="273"/>
                    </a:cubicBezTo>
                    <a:cubicBezTo>
                      <a:pt x="11" y="273"/>
                      <a:pt x="10" y="273"/>
                      <a:pt x="10" y="273"/>
                    </a:cubicBezTo>
                    <a:cubicBezTo>
                      <a:pt x="10" y="273"/>
                      <a:pt x="10" y="273"/>
                      <a:pt x="10" y="273"/>
                    </a:cubicBezTo>
                    <a:cubicBezTo>
                      <a:pt x="10" y="273"/>
                      <a:pt x="10" y="273"/>
                      <a:pt x="10" y="273"/>
                    </a:cubicBezTo>
                    <a:cubicBezTo>
                      <a:pt x="10" y="274"/>
                      <a:pt x="11" y="274"/>
                      <a:pt x="11" y="274"/>
                    </a:cubicBezTo>
                    <a:cubicBezTo>
                      <a:pt x="25" y="274"/>
                      <a:pt x="25" y="274"/>
                      <a:pt x="25" y="274"/>
                    </a:cubicBezTo>
                    <a:cubicBezTo>
                      <a:pt x="25" y="274"/>
                      <a:pt x="26" y="274"/>
                      <a:pt x="26" y="274"/>
                    </a:cubicBezTo>
                    <a:cubicBezTo>
                      <a:pt x="27" y="275"/>
                      <a:pt x="27" y="275"/>
                      <a:pt x="28" y="276"/>
                    </a:cubicBezTo>
                    <a:cubicBezTo>
                      <a:pt x="29" y="276"/>
                      <a:pt x="29" y="276"/>
                      <a:pt x="30" y="276"/>
                    </a:cubicBezTo>
                    <a:cubicBezTo>
                      <a:pt x="31" y="276"/>
                      <a:pt x="32" y="277"/>
                      <a:pt x="33" y="277"/>
                    </a:cubicBezTo>
                    <a:cubicBezTo>
                      <a:pt x="34" y="277"/>
                      <a:pt x="35" y="277"/>
                      <a:pt x="36" y="278"/>
                    </a:cubicBezTo>
                    <a:cubicBezTo>
                      <a:pt x="36" y="278"/>
                      <a:pt x="36" y="278"/>
                      <a:pt x="36" y="278"/>
                    </a:cubicBezTo>
                    <a:cubicBezTo>
                      <a:pt x="36" y="278"/>
                      <a:pt x="36" y="278"/>
                      <a:pt x="36" y="278"/>
                    </a:cubicBezTo>
                    <a:cubicBezTo>
                      <a:pt x="36" y="278"/>
                      <a:pt x="36" y="277"/>
                      <a:pt x="36" y="277"/>
                    </a:cubicBezTo>
                    <a:cubicBezTo>
                      <a:pt x="35" y="276"/>
                      <a:pt x="35" y="275"/>
                      <a:pt x="34" y="274"/>
                    </a:cubicBezTo>
                    <a:cubicBezTo>
                      <a:pt x="34" y="273"/>
                      <a:pt x="33" y="273"/>
                      <a:pt x="33" y="272"/>
                    </a:cubicBezTo>
                    <a:cubicBezTo>
                      <a:pt x="33" y="272"/>
                      <a:pt x="33" y="271"/>
                      <a:pt x="32" y="271"/>
                    </a:cubicBezTo>
                    <a:cubicBezTo>
                      <a:pt x="32" y="270"/>
                      <a:pt x="32" y="270"/>
                      <a:pt x="32" y="270"/>
                    </a:cubicBezTo>
                    <a:cubicBezTo>
                      <a:pt x="32" y="270"/>
                      <a:pt x="32" y="270"/>
                      <a:pt x="32" y="270"/>
                    </a:cubicBezTo>
                    <a:cubicBezTo>
                      <a:pt x="32" y="270"/>
                      <a:pt x="31" y="270"/>
                      <a:pt x="31" y="270"/>
                    </a:cubicBezTo>
                    <a:cubicBezTo>
                      <a:pt x="30" y="270"/>
                      <a:pt x="30" y="270"/>
                      <a:pt x="30" y="270"/>
                    </a:cubicBezTo>
                    <a:cubicBezTo>
                      <a:pt x="29" y="270"/>
                      <a:pt x="28" y="269"/>
                      <a:pt x="28" y="269"/>
                    </a:cubicBezTo>
                    <a:cubicBezTo>
                      <a:pt x="28" y="269"/>
                      <a:pt x="28" y="269"/>
                      <a:pt x="28" y="269"/>
                    </a:cubicBezTo>
                    <a:cubicBezTo>
                      <a:pt x="29" y="269"/>
                      <a:pt x="30" y="269"/>
                      <a:pt x="30" y="269"/>
                    </a:cubicBezTo>
                    <a:cubicBezTo>
                      <a:pt x="30" y="269"/>
                      <a:pt x="30" y="269"/>
                      <a:pt x="31" y="269"/>
                    </a:cubicBezTo>
                    <a:cubicBezTo>
                      <a:pt x="31" y="269"/>
                      <a:pt x="32" y="269"/>
                      <a:pt x="32" y="269"/>
                    </a:cubicBezTo>
                    <a:cubicBezTo>
                      <a:pt x="32" y="269"/>
                      <a:pt x="32" y="268"/>
                      <a:pt x="32" y="267"/>
                    </a:cubicBezTo>
                    <a:cubicBezTo>
                      <a:pt x="32" y="267"/>
                      <a:pt x="31" y="267"/>
                      <a:pt x="31" y="266"/>
                    </a:cubicBezTo>
                    <a:cubicBezTo>
                      <a:pt x="31" y="266"/>
                      <a:pt x="31" y="266"/>
                      <a:pt x="31" y="265"/>
                    </a:cubicBezTo>
                    <a:cubicBezTo>
                      <a:pt x="31" y="265"/>
                      <a:pt x="31" y="264"/>
                      <a:pt x="31" y="264"/>
                    </a:cubicBezTo>
                    <a:cubicBezTo>
                      <a:pt x="31" y="263"/>
                      <a:pt x="31" y="263"/>
                      <a:pt x="31" y="263"/>
                    </a:cubicBezTo>
                    <a:cubicBezTo>
                      <a:pt x="31" y="263"/>
                      <a:pt x="31" y="262"/>
                      <a:pt x="30" y="262"/>
                    </a:cubicBezTo>
                    <a:cubicBezTo>
                      <a:pt x="30" y="262"/>
                      <a:pt x="30" y="263"/>
                      <a:pt x="30" y="263"/>
                    </a:cubicBezTo>
                    <a:cubicBezTo>
                      <a:pt x="30" y="263"/>
                      <a:pt x="29" y="263"/>
                      <a:pt x="29" y="264"/>
                    </a:cubicBezTo>
                    <a:cubicBezTo>
                      <a:pt x="29" y="264"/>
                      <a:pt x="29" y="264"/>
                      <a:pt x="29" y="263"/>
                    </a:cubicBezTo>
                    <a:cubicBezTo>
                      <a:pt x="29" y="263"/>
                      <a:pt x="30" y="262"/>
                      <a:pt x="30" y="262"/>
                    </a:cubicBezTo>
                    <a:cubicBezTo>
                      <a:pt x="30" y="262"/>
                      <a:pt x="31" y="260"/>
                      <a:pt x="31" y="260"/>
                    </a:cubicBezTo>
                    <a:cubicBezTo>
                      <a:pt x="31" y="259"/>
                      <a:pt x="31" y="258"/>
                      <a:pt x="31" y="258"/>
                    </a:cubicBezTo>
                    <a:cubicBezTo>
                      <a:pt x="32" y="257"/>
                      <a:pt x="32" y="255"/>
                      <a:pt x="33" y="255"/>
                    </a:cubicBezTo>
                    <a:cubicBezTo>
                      <a:pt x="34" y="254"/>
                      <a:pt x="36" y="254"/>
                      <a:pt x="36" y="254"/>
                    </a:cubicBezTo>
                    <a:cubicBezTo>
                      <a:pt x="36" y="253"/>
                      <a:pt x="36" y="253"/>
                      <a:pt x="35" y="252"/>
                    </a:cubicBezTo>
                    <a:cubicBezTo>
                      <a:pt x="35" y="252"/>
                      <a:pt x="35" y="252"/>
                      <a:pt x="35" y="252"/>
                    </a:cubicBezTo>
                    <a:cubicBezTo>
                      <a:pt x="34" y="251"/>
                      <a:pt x="34" y="252"/>
                      <a:pt x="34" y="251"/>
                    </a:cubicBezTo>
                    <a:cubicBezTo>
                      <a:pt x="33" y="251"/>
                      <a:pt x="34" y="251"/>
                      <a:pt x="34" y="251"/>
                    </a:cubicBezTo>
                    <a:cubicBezTo>
                      <a:pt x="34" y="251"/>
                      <a:pt x="34" y="251"/>
                      <a:pt x="34" y="251"/>
                    </a:cubicBezTo>
                    <a:cubicBezTo>
                      <a:pt x="35" y="251"/>
                      <a:pt x="35" y="251"/>
                      <a:pt x="35" y="250"/>
                    </a:cubicBezTo>
                    <a:cubicBezTo>
                      <a:pt x="35" y="250"/>
                      <a:pt x="35" y="250"/>
                      <a:pt x="35" y="250"/>
                    </a:cubicBezTo>
                    <a:cubicBezTo>
                      <a:pt x="35" y="250"/>
                      <a:pt x="36" y="251"/>
                      <a:pt x="36" y="252"/>
                    </a:cubicBezTo>
                    <a:cubicBezTo>
                      <a:pt x="36" y="252"/>
                      <a:pt x="36" y="252"/>
                      <a:pt x="37" y="252"/>
                    </a:cubicBezTo>
                    <a:cubicBezTo>
                      <a:pt x="37" y="253"/>
                      <a:pt x="38" y="252"/>
                      <a:pt x="39" y="252"/>
                    </a:cubicBezTo>
                    <a:cubicBezTo>
                      <a:pt x="39" y="252"/>
                      <a:pt x="39" y="252"/>
                      <a:pt x="40" y="251"/>
                    </a:cubicBezTo>
                    <a:cubicBezTo>
                      <a:pt x="40" y="251"/>
                      <a:pt x="40" y="250"/>
                      <a:pt x="40" y="250"/>
                    </a:cubicBezTo>
                    <a:cubicBezTo>
                      <a:pt x="40" y="249"/>
                      <a:pt x="40" y="249"/>
                      <a:pt x="40" y="249"/>
                    </a:cubicBezTo>
                    <a:cubicBezTo>
                      <a:pt x="41" y="248"/>
                      <a:pt x="41" y="248"/>
                      <a:pt x="41" y="248"/>
                    </a:cubicBezTo>
                    <a:cubicBezTo>
                      <a:pt x="41" y="247"/>
                      <a:pt x="41" y="247"/>
                      <a:pt x="41" y="247"/>
                    </a:cubicBezTo>
                    <a:cubicBezTo>
                      <a:pt x="41" y="247"/>
                      <a:pt x="41" y="246"/>
                      <a:pt x="41" y="246"/>
                    </a:cubicBezTo>
                    <a:cubicBezTo>
                      <a:pt x="41" y="245"/>
                      <a:pt x="41" y="245"/>
                      <a:pt x="41" y="245"/>
                    </a:cubicBezTo>
                    <a:cubicBezTo>
                      <a:pt x="41" y="245"/>
                      <a:pt x="42" y="244"/>
                      <a:pt x="42" y="244"/>
                    </a:cubicBezTo>
                    <a:cubicBezTo>
                      <a:pt x="42" y="244"/>
                      <a:pt x="42" y="244"/>
                      <a:pt x="41" y="244"/>
                    </a:cubicBezTo>
                    <a:cubicBezTo>
                      <a:pt x="41" y="244"/>
                      <a:pt x="41" y="244"/>
                      <a:pt x="41" y="244"/>
                    </a:cubicBezTo>
                    <a:cubicBezTo>
                      <a:pt x="41" y="244"/>
                      <a:pt x="41" y="244"/>
                      <a:pt x="41" y="245"/>
                    </a:cubicBezTo>
                    <a:cubicBezTo>
                      <a:pt x="41" y="245"/>
                      <a:pt x="40" y="245"/>
                      <a:pt x="40" y="245"/>
                    </a:cubicBezTo>
                    <a:cubicBezTo>
                      <a:pt x="40" y="245"/>
                      <a:pt x="40" y="244"/>
                      <a:pt x="40" y="244"/>
                    </a:cubicBezTo>
                    <a:cubicBezTo>
                      <a:pt x="40" y="244"/>
                      <a:pt x="40" y="244"/>
                      <a:pt x="41" y="244"/>
                    </a:cubicBezTo>
                    <a:cubicBezTo>
                      <a:pt x="41" y="244"/>
                      <a:pt x="41" y="243"/>
                      <a:pt x="41" y="243"/>
                    </a:cubicBezTo>
                    <a:cubicBezTo>
                      <a:pt x="41" y="243"/>
                      <a:pt x="41" y="243"/>
                      <a:pt x="41" y="243"/>
                    </a:cubicBezTo>
                    <a:cubicBezTo>
                      <a:pt x="41" y="243"/>
                      <a:pt x="41" y="242"/>
                      <a:pt x="41" y="242"/>
                    </a:cubicBezTo>
                    <a:cubicBezTo>
                      <a:pt x="42" y="242"/>
                      <a:pt x="42" y="241"/>
                      <a:pt x="42" y="241"/>
                    </a:cubicBezTo>
                    <a:cubicBezTo>
                      <a:pt x="42" y="241"/>
                      <a:pt x="42" y="241"/>
                      <a:pt x="42" y="241"/>
                    </a:cubicBezTo>
                    <a:cubicBezTo>
                      <a:pt x="42" y="240"/>
                      <a:pt x="43" y="240"/>
                      <a:pt x="43" y="240"/>
                    </a:cubicBezTo>
                    <a:cubicBezTo>
                      <a:pt x="43" y="239"/>
                      <a:pt x="43" y="239"/>
                      <a:pt x="44" y="239"/>
                    </a:cubicBezTo>
                    <a:cubicBezTo>
                      <a:pt x="44" y="239"/>
                      <a:pt x="44" y="239"/>
                      <a:pt x="44" y="239"/>
                    </a:cubicBezTo>
                    <a:cubicBezTo>
                      <a:pt x="44" y="239"/>
                      <a:pt x="44" y="238"/>
                      <a:pt x="45" y="238"/>
                    </a:cubicBezTo>
                    <a:cubicBezTo>
                      <a:pt x="45" y="238"/>
                      <a:pt x="45" y="238"/>
                      <a:pt x="45" y="237"/>
                    </a:cubicBezTo>
                    <a:cubicBezTo>
                      <a:pt x="45" y="237"/>
                      <a:pt x="46" y="237"/>
                      <a:pt x="46" y="236"/>
                    </a:cubicBezTo>
                    <a:cubicBezTo>
                      <a:pt x="46" y="236"/>
                      <a:pt x="47" y="236"/>
                      <a:pt x="47" y="236"/>
                    </a:cubicBezTo>
                    <a:cubicBezTo>
                      <a:pt x="47" y="236"/>
                      <a:pt x="47" y="235"/>
                      <a:pt x="48" y="235"/>
                    </a:cubicBezTo>
                    <a:cubicBezTo>
                      <a:pt x="48" y="235"/>
                      <a:pt x="48" y="235"/>
                      <a:pt x="48" y="235"/>
                    </a:cubicBezTo>
                    <a:cubicBezTo>
                      <a:pt x="49" y="234"/>
                      <a:pt x="49" y="235"/>
                      <a:pt x="50" y="234"/>
                    </a:cubicBezTo>
                    <a:cubicBezTo>
                      <a:pt x="50" y="234"/>
                      <a:pt x="50" y="234"/>
                      <a:pt x="50" y="234"/>
                    </a:cubicBezTo>
                    <a:cubicBezTo>
                      <a:pt x="50" y="234"/>
                      <a:pt x="50" y="233"/>
                      <a:pt x="51" y="233"/>
                    </a:cubicBezTo>
                    <a:cubicBezTo>
                      <a:pt x="51" y="233"/>
                      <a:pt x="51" y="233"/>
                      <a:pt x="51" y="233"/>
                    </a:cubicBezTo>
                    <a:cubicBezTo>
                      <a:pt x="51" y="232"/>
                      <a:pt x="51" y="232"/>
                      <a:pt x="51" y="232"/>
                    </a:cubicBezTo>
                    <a:cubicBezTo>
                      <a:pt x="51" y="232"/>
                      <a:pt x="52" y="232"/>
                      <a:pt x="52" y="232"/>
                    </a:cubicBezTo>
                    <a:cubicBezTo>
                      <a:pt x="52" y="232"/>
                      <a:pt x="52" y="232"/>
                      <a:pt x="52" y="232"/>
                    </a:cubicBezTo>
                    <a:cubicBezTo>
                      <a:pt x="52" y="231"/>
                      <a:pt x="52" y="231"/>
                      <a:pt x="53" y="231"/>
                    </a:cubicBezTo>
                    <a:cubicBezTo>
                      <a:pt x="53" y="231"/>
                      <a:pt x="53" y="231"/>
                      <a:pt x="53" y="231"/>
                    </a:cubicBezTo>
                    <a:cubicBezTo>
                      <a:pt x="53" y="231"/>
                      <a:pt x="53" y="230"/>
                      <a:pt x="53" y="230"/>
                    </a:cubicBezTo>
                    <a:cubicBezTo>
                      <a:pt x="53" y="230"/>
                      <a:pt x="53" y="230"/>
                      <a:pt x="53" y="229"/>
                    </a:cubicBezTo>
                    <a:cubicBezTo>
                      <a:pt x="54" y="229"/>
                      <a:pt x="54" y="229"/>
                      <a:pt x="54" y="229"/>
                    </a:cubicBezTo>
                    <a:cubicBezTo>
                      <a:pt x="54" y="229"/>
                      <a:pt x="54" y="229"/>
                      <a:pt x="54" y="229"/>
                    </a:cubicBezTo>
                    <a:cubicBezTo>
                      <a:pt x="54" y="229"/>
                      <a:pt x="54" y="229"/>
                      <a:pt x="54" y="228"/>
                    </a:cubicBezTo>
                    <a:cubicBezTo>
                      <a:pt x="54" y="228"/>
                      <a:pt x="54" y="228"/>
                      <a:pt x="54" y="228"/>
                    </a:cubicBezTo>
                    <a:cubicBezTo>
                      <a:pt x="54" y="227"/>
                      <a:pt x="54" y="227"/>
                      <a:pt x="54" y="227"/>
                    </a:cubicBezTo>
                    <a:cubicBezTo>
                      <a:pt x="55" y="226"/>
                      <a:pt x="55" y="226"/>
                      <a:pt x="55" y="225"/>
                    </a:cubicBezTo>
                    <a:cubicBezTo>
                      <a:pt x="55" y="225"/>
                      <a:pt x="55" y="223"/>
                      <a:pt x="55" y="223"/>
                    </a:cubicBezTo>
                    <a:cubicBezTo>
                      <a:pt x="55" y="223"/>
                      <a:pt x="55" y="222"/>
                      <a:pt x="54" y="221"/>
                    </a:cubicBezTo>
                    <a:cubicBezTo>
                      <a:pt x="54" y="220"/>
                      <a:pt x="53" y="221"/>
                      <a:pt x="52" y="221"/>
                    </a:cubicBezTo>
                    <a:cubicBezTo>
                      <a:pt x="52" y="220"/>
                      <a:pt x="51" y="221"/>
                      <a:pt x="50" y="220"/>
                    </a:cubicBezTo>
                    <a:cubicBezTo>
                      <a:pt x="49" y="220"/>
                      <a:pt x="48" y="220"/>
                      <a:pt x="48" y="220"/>
                    </a:cubicBezTo>
                    <a:cubicBezTo>
                      <a:pt x="47" y="220"/>
                      <a:pt x="47" y="219"/>
                      <a:pt x="46" y="219"/>
                    </a:cubicBezTo>
                    <a:cubicBezTo>
                      <a:pt x="46" y="218"/>
                      <a:pt x="45" y="218"/>
                      <a:pt x="45" y="217"/>
                    </a:cubicBezTo>
                    <a:cubicBezTo>
                      <a:pt x="45" y="217"/>
                      <a:pt x="45" y="216"/>
                      <a:pt x="44" y="216"/>
                    </a:cubicBezTo>
                    <a:cubicBezTo>
                      <a:pt x="44" y="216"/>
                      <a:pt x="43" y="215"/>
                      <a:pt x="43" y="215"/>
                    </a:cubicBezTo>
                    <a:cubicBezTo>
                      <a:pt x="42" y="215"/>
                      <a:pt x="43" y="214"/>
                      <a:pt x="42" y="214"/>
                    </a:cubicBezTo>
                    <a:cubicBezTo>
                      <a:pt x="42" y="213"/>
                      <a:pt x="42" y="213"/>
                      <a:pt x="42" y="212"/>
                    </a:cubicBezTo>
                    <a:cubicBezTo>
                      <a:pt x="41" y="212"/>
                      <a:pt x="41" y="211"/>
                      <a:pt x="41" y="211"/>
                    </a:cubicBezTo>
                    <a:cubicBezTo>
                      <a:pt x="41" y="211"/>
                      <a:pt x="41" y="211"/>
                      <a:pt x="41" y="210"/>
                    </a:cubicBezTo>
                    <a:cubicBezTo>
                      <a:pt x="41" y="210"/>
                      <a:pt x="42" y="209"/>
                      <a:pt x="42" y="209"/>
                    </a:cubicBezTo>
                    <a:cubicBezTo>
                      <a:pt x="42" y="209"/>
                      <a:pt x="42" y="209"/>
                      <a:pt x="42" y="209"/>
                    </a:cubicBezTo>
                    <a:cubicBezTo>
                      <a:pt x="42" y="209"/>
                      <a:pt x="42" y="208"/>
                      <a:pt x="43" y="208"/>
                    </a:cubicBezTo>
                    <a:cubicBezTo>
                      <a:pt x="43" y="207"/>
                      <a:pt x="43" y="207"/>
                      <a:pt x="43" y="207"/>
                    </a:cubicBezTo>
                    <a:cubicBezTo>
                      <a:pt x="43" y="207"/>
                      <a:pt x="43" y="206"/>
                      <a:pt x="43" y="206"/>
                    </a:cubicBezTo>
                    <a:cubicBezTo>
                      <a:pt x="43" y="206"/>
                      <a:pt x="43" y="205"/>
                      <a:pt x="44" y="205"/>
                    </a:cubicBezTo>
                    <a:cubicBezTo>
                      <a:pt x="44" y="205"/>
                      <a:pt x="44" y="205"/>
                      <a:pt x="44" y="205"/>
                    </a:cubicBezTo>
                    <a:cubicBezTo>
                      <a:pt x="44" y="205"/>
                      <a:pt x="45" y="204"/>
                      <a:pt x="45" y="204"/>
                    </a:cubicBezTo>
                    <a:cubicBezTo>
                      <a:pt x="45" y="203"/>
                      <a:pt x="45" y="203"/>
                      <a:pt x="45" y="203"/>
                    </a:cubicBezTo>
                    <a:cubicBezTo>
                      <a:pt x="46" y="203"/>
                      <a:pt x="47" y="202"/>
                      <a:pt x="47" y="202"/>
                    </a:cubicBezTo>
                    <a:cubicBezTo>
                      <a:pt x="47" y="201"/>
                      <a:pt x="49" y="202"/>
                      <a:pt x="49" y="202"/>
                    </a:cubicBezTo>
                    <a:cubicBezTo>
                      <a:pt x="49" y="202"/>
                      <a:pt x="49" y="201"/>
                      <a:pt x="49" y="201"/>
                    </a:cubicBezTo>
                    <a:cubicBezTo>
                      <a:pt x="49" y="200"/>
                      <a:pt x="50" y="200"/>
                      <a:pt x="50" y="200"/>
                    </a:cubicBezTo>
                    <a:cubicBezTo>
                      <a:pt x="50" y="200"/>
                      <a:pt x="50" y="200"/>
                      <a:pt x="50" y="200"/>
                    </a:cubicBezTo>
                    <a:cubicBezTo>
                      <a:pt x="50" y="200"/>
                      <a:pt x="51" y="200"/>
                      <a:pt x="51" y="200"/>
                    </a:cubicBezTo>
                    <a:cubicBezTo>
                      <a:pt x="51" y="200"/>
                      <a:pt x="51" y="199"/>
                      <a:pt x="52" y="199"/>
                    </a:cubicBezTo>
                    <a:cubicBezTo>
                      <a:pt x="52" y="199"/>
                      <a:pt x="52" y="199"/>
                      <a:pt x="52" y="199"/>
                    </a:cubicBezTo>
                    <a:cubicBezTo>
                      <a:pt x="52" y="199"/>
                      <a:pt x="52" y="199"/>
                      <a:pt x="53" y="199"/>
                    </a:cubicBezTo>
                    <a:cubicBezTo>
                      <a:pt x="53" y="200"/>
                      <a:pt x="53" y="199"/>
                      <a:pt x="53" y="199"/>
                    </a:cubicBezTo>
                    <a:cubicBezTo>
                      <a:pt x="53" y="199"/>
                      <a:pt x="53" y="200"/>
                      <a:pt x="54" y="200"/>
                    </a:cubicBezTo>
                    <a:cubicBezTo>
                      <a:pt x="54" y="200"/>
                      <a:pt x="54" y="199"/>
                      <a:pt x="54" y="199"/>
                    </a:cubicBezTo>
                    <a:cubicBezTo>
                      <a:pt x="54" y="199"/>
                      <a:pt x="55" y="200"/>
                      <a:pt x="55" y="200"/>
                    </a:cubicBezTo>
                    <a:cubicBezTo>
                      <a:pt x="55" y="200"/>
                      <a:pt x="55" y="200"/>
                      <a:pt x="55" y="200"/>
                    </a:cubicBezTo>
                    <a:cubicBezTo>
                      <a:pt x="56" y="200"/>
                      <a:pt x="56" y="199"/>
                      <a:pt x="56" y="199"/>
                    </a:cubicBezTo>
                    <a:cubicBezTo>
                      <a:pt x="56" y="199"/>
                      <a:pt x="56" y="199"/>
                      <a:pt x="56" y="198"/>
                    </a:cubicBezTo>
                    <a:cubicBezTo>
                      <a:pt x="56" y="198"/>
                      <a:pt x="56" y="198"/>
                      <a:pt x="56" y="198"/>
                    </a:cubicBezTo>
                    <a:cubicBezTo>
                      <a:pt x="55" y="198"/>
                      <a:pt x="55" y="198"/>
                      <a:pt x="55" y="198"/>
                    </a:cubicBezTo>
                    <a:cubicBezTo>
                      <a:pt x="55" y="198"/>
                      <a:pt x="55" y="197"/>
                      <a:pt x="55" y="197"/>
                    </a:cubicBezTo>
                    <a:cubicBezTo>
                      <a:pt x="55" y="197"/>
                      <a:pt x="55" y="196"/>
                      <a:pt x="55" y="196"/>
                    </a:cubicBezTo>
                    <a:cubicBezTo>
                      <a:pt x="56" y="196"/>
                      <a:pt x="56" y="195"/>
                      <a:pt x="56" y="195"/>
                    </a:cubicBezTo>
                    <a:cubicBezTo>
                      <a:pt x="57" y="195"/>
                      <a:pt x="57" y="195"/>
                      <a:pt x="57" y="195"/>
                    </a:cubicBezTo>
                    <a:cubicBezTo>
                      <a:pt x="57" y="195"/>
                      <a:pt x="57" y="194"/>
                      <a:pt x="58" y="194"/>
                    </a:cubicBezTo>
                    <a:cubicBezTo>
                      <a:pt x="58" y="194"/>
                      <a:pt x="58" y="193"/>
                      <a:pt x="58" y="193"/>
                    </a:cubicBezTo>
                    <a:cubicBezTo>
                      <a:pt x="58" y="193"/>
                      <a:pt x="58" y="193"/>
                      <a:pt x="58" y="193"/>
                    </a:cubicBezTo>
                    <a:cubicBezTo>
                      <a:pt x="58" y="192"/>
                      <a:pt x="58" y="192"/>
                      <a:pt x="58" y="192"/>
                    </a:cubicBezTo>
                    <a:cubicBezTo>
                      <a:pt x="58" y="192"/>
                      <a:pt x="58" y="191"/>
                      <a:pt x="58" y="191"/>
                    </a:cubicBezTo>
                    <a:cubicBezTo>
                      <a:pt x="58" y="191"/>
                      <a:pt x="58" y="191"/>
                      <a:pt x="58" y="191"/>
                    </a:cubicBezTo>
                    <a:cubicBezTo>
                      <a:pt x="58" y="191"/>
                      <a:pt x="58" y="190"/>
                      <a:pt x="58" y="190"/>
                    </a:cubicBezTo>
                    <a:cubicBezTo>
                      <a:pt x="58" y="190"/>
                      <a:pt x="58" y="189"/>
                      <a:pt x="58" y="189"/>
                    </a:cubicBezTo>
                    <a:cubicBezTo>
                      <a:pt x="58" y="189"/>
                      <a:pt x="58" y="189"/>
                      <a:pt x="58" y="189"/>
                    </a:cubicBezTo>
                    <a:cubicBezTo>
                      <a:pt x="58" y="188"/>
                      <a:pt x="58" y="188"/>
                      <a:pt x="58" y="188"/>
                    </a:cubicBezTo>
                    <a:cubicBezTo>
                      <a:pt x="57" y="187"/>
                      <a:pt x="57" y="187"/>
                      <a:pt x="57" y="187"/>
                    </a:cubicBezTo>
                    <a:cubicBezTo>
                      <a:pt x="57" y="187"/>
                      <a:pt x="58" y="186"/>
                      <a:pt x="58" y="186"/>
                    </a:cubicBezTo>
                    <a:cubicBezTo>
                      <a:pt x="58" y="186"/>
                      <a:pt x="58" y="185"/>
                      <a:pt x="59" y="185"/>
                    </a:cubicBezTo>
                    <a:cubicBezTo>
                      <a:pt x="59" y="185"/>
                      <a:pt x="59" y="184"/>
                      <a:pt x="59" y="184"/>
                    </a:cubicBezTo>
                    <a:cubicBezTo>
                      <a:pt x="60" y="184"/>
                      <a:pt x="60" y="183"/>
                      <a:pt x="60" y="183"/>
                    </a:cubicBezTo>
                    <a:cubicBezTo>
                      <a:pt x="60" y="182"/>
                      <a:pt x="60" y="182"/>
                      <a:pt x="60" y="182"/>
                    </a:cubicBezTo>
                    <a:cubicBezTo>
                      <a:pt x="61" y="181"/>
                      <a:pt x="62" y="181"/>
                      <a:pt x="62" y="181"/>
                    </a:cubicBezTo>
                    <a:cubicBezTo>
                      <a:pt x="63" y="180"/>
                      <a:pt x="64" y="180"/>
                      <a:pt x="64" y="180"/>
                    </a:cubicBezTo>
                    <a:cubicBezTo>
                      <a:pt x="65" y="180"/>
                      <a:pt x="65" y="180"/>
                      <a:pt x="65" y="180"/>
                    </a:cubicBezTo>
                    <a:cubicBezTo>
                      <a:pt x="65" y="179"/>
                      <a:pt x="65" y="179"/>
                      <a:pt x="65" y="179"/>
                    </a:cubicBezTo>
                    <a:cubicBezTo>
                      <a:pt x="65" y="179"/>
                      <a:pt x="64" y="179"/>
                      <a:pt x="64" y="179"/>
                    </a:cubicBezTo>
                    <a:cubicBezTo>
                      <a:pt x="64" y="179"/>
                      <a:pt x="64" y="179"/>
                      <a:pt x="63" y="179"/>
                    </a:cubicBezTo>
                    <a:cubicBezTo>
                      <a:pt x="63" y="179"/>
                      <a:pt x="62" y="179"/>
                      <a:pt x="62" y="179"/>
                    </a:cubicBezTo>
                    <a:cubicBezTo>
                      <a:pt x="62" y="179"/>
                      <a:pt x="62" y="178"/>
                      <a:pt x="62" y="178"/>
                    </a:cubicBezTo>
                    <a:cubicBezTo>
                      <a:pt x="61" y="178"/>
                      <a:pt x="61" y="178"/>
                      <a:pt x="61" y="178"/>
                    </a:cubicBezTo>
                    <a:cubicBezTo>
                      <a:pt x="60" y="178"/>
                      <a:pt x="60" y="178"/>
                      <a:pt x="60" y="177"/>
                    </a:cubicBezTo>
                    <a:cubicBezTo>
                      <a:pt x="60" y="177"/>
                      <a:pt x="60" y="177"/>
                      <a:pt x="60" y="177"/>
                    </a:cubicBezTo>
                    <a:cubicBezTo>
                      <a:pt x="60" y="177"/>
                      <a:pt x="60" y="177"/>
                      <a:pt x="60" y="176"/>
                    </a:cubicBezTo>
                    <a:cubicBezTo>
                      <a:pt x="60" y="176"/>
                      <a:pt x="60" y="176"/>
                      <a:pt x="60" y="176"/>
                    </a:cubicBezTo>
                    <a:cubicBezTo>
                      <a:pt x="61" y="176"/>
                      <a:pt x="61" y="176"/>
                      <a:pt x="61" y="176"/>
                    </a:cubicBezTo>
                    <a:cubicBezTo>
                      <a:pt x="62" y="176"/>
                      <a:pt x="62" y="175"/>
                      <a:pt x="62" y="175"/>
                    </a:cubicBezTo>
                    <a:cubicBezTo>
                      <a:pt x="62" y="175"/>
                      <a:pt x="63" y="175"/>
                      <a:pt x="63" y="175"/>
                    </a:cubicBezTo>
                    <a:cubicBezTo>
                      <a:pt x="63" y="175"/>
                      <a:pt x="64" y="175"/>
                      <a:pt x="64" y="175"/>
                    </a:cubicBezTo>
                    <a:cubicBezTo>
                      <a:pt x="64" y="175"/>
                      <a:pt x="65" y="175"/>
                      <a:pt x="65" y="175"/>
                    </a:cubicBezTo>
                    <a:cubicBezTo>
                      <a:pt x="65" y="175"/>
                      <a:pt x="65" y="176"/>
                      <a:pt x="65" y="176"/>
                    </a:cubicBezTo>
                    <a:cubicBezTo>
                      <a:pt x="65" y="176"/>
                      <a:pt x="66" y="176"/>
                      <a:pt x="66" y="176"/>
                    </a:cubicBezTo>
                    <a:cubicBezTo>
                      <a:pt x="66" y="177"/>
                      <a:pt x="65" y="177"/>
                      <a:pt x="65" y="177"/>
                    </a:cubicBezTo>
                    <a:cubicBezTo>
                      <a:pt x="65" y="177"/>
                      <a:pt x="65" y="177"/>
                      <a:pt x="65" y="177"/>
                    </a:cubicBezTo>
                    <a:cubicBezTo>
                      <a:pt x="66" y="178"/>
                      <a:pt x="65" y="178"/>
                      <a:pt x="65" y="178"/>
                    </a:cubicBezTo>
                    <a:cubicBezTo>
                      <a:pt x="65" y="178"/>
                      <a:pt x="66" y="178"/>
                      <a:pt x="66" y="178"/>
                    </a:cubicBezTo>
                    <a:cubicBezTo>
                      <a:pt x="66" y="178"/>
                      <a:pt x="67" y="178"/>
                      <a:pt x="67" y="178"/>
                    </a:cubicBezTo>
                    <a:cubicBezTo>
                      <a:pt x="67" y="178"/>
                      <a:pt x="68" y="178"/>
                      <a:pt x="68" y="178"/>
                    </a:cubicBezTo>
                    <a:cubicBezTo>
                      <a:pt x="68" y="178"/>
                      <a:pt x="69" y="178"/>
                      <a:pt x="69" y="178"/>
                    </a:cubicBezTo>
                    <a:cubicBezTo>
                      <a:pt x="69" y="178"/>
                      <a:pt x="69" y="178"/>
                      <a:pt x="69" y="178"/>
                    </a:cubicBezTo>
                    <a:cubicBezTo>
                      <a:pt x="69" y="178"/>
                      <a:pt x="69" y="178"/>
                      <a:pt x="69" y="177"/>
                    </a:cubicBezTo>
                    <a:cubicBezTo>
                      <a:pt x="69" y="177"/>
                      <a:pt x="69" y="177"/>
                      <a:pt x="69" y="177"/>
                    </a:cubicBezTo>
                    <a:cubicBezTo>
                      <a:pt x="69" y="177"/>
                      <a:pt x="70" y="176"/>
                      <a:pt x="70" y="176"/>
                    </a:cubicBezTo>
                    <a:cubicBezTo>
                      <a:pt x="70" y="176"/>
                      <a:pt x="70" y="175"/>
                      <a:pt x="70" y="174"/>
                    </a:cubicBezTo>
                    <a:cubicBezTo>
                      <a:pt x="70" y="174"/>
                      <a:pt x="70" y="174"/>
                      <a:pt x="69" y="174"/>
                    </a:cubicBezTo>
                    <a:cubicBezTo>
                      <a:pt x="69" y="173"/>
                      <a:pt x="70" y="173"/>
                      <a:pt x="70" y="173"/>
                    </a:cubicBezTo>
                    <a:cubicBezTo>
                      <a:pt x="70" y="173"/>
                      <a:pt x="70" y="173"/>
                      <a:pt x="70" y="173"/>
                    </a:cubicBezTo>
                    <a:cubicBezTo>
                      <a:pt x="69" y="172"/>
                      <a:pt x="69" y="172"/>
                      <a:pt x="69" y="172"/>
                    </a:cubicBezTo>
                    <a:cubicBezTo>
                      <a:pt x="69" y="172"/>
                      <a:pt x="69" y="171"/>
                      <a:pt x="69" y="171"/>
                    </a:cubicBezTo>
                    <a:cubicBezTo>
                      <a:pt x="68" y="171"/>
                      <a:pt x="68" y="171"/>
                      <a:pt x="67" y="171"/>
                    </a:cubicBezTo>
                    <a:cubicBezTo>
                      <a:pt x="67" y="171"/>
                      <a:pt x="67" y="172"/>
                      <a:pt x="66" y="172"/>
                    </a:cubicBezTo>
                    <a:cubicBezTo>
                      <a:pt x="66" y="172"/>
                      <a:pt x="65" y="172"/>
                      <a:pt x="65" y="172"/>
                    </a:cubicBezTo>
                    <a:cubicBezTo>
                      <a:pt x="65" y="172"/>
                      <a:pt x="65" y="172"/>
                      <a:pt x="65" y="172"/>
                    </a:cubicBezTo>
                    <a:cubicBezTo>
                      <a:pt x="65" y="172"/>
                      <a:pt x="66" y="172"/>
                      <a:pt x="66" y="173"/>
                    </a:cubicBezTo>
                    <a:cubicBezTo>
                      <a:pt x="67" y="173"/>
                      <a:pt x="67" y="173"/>
                      <a:pt x="67" y="173"/>
                    </a:cubicBezTo>
                    <a:cubicBezTo>
                      <a:pt x="67" y="173"/>
                      <a:pt x="67" y="174"/>
                      <a:pt x="67" y="174"/>
                    </a:cubicBezTo>
                    <a:cubicBezTo>
                      <a:pt x="66" y="174"/>
                      <a:pt x="66" y="174"/>
                      <a:pt x="66" y="174"/>
                    </a:cubicBezTo>
                    <a:cubicBezTo>
                      <a:pt x="66" y="174"/>
                      <a:pt x="66" y="174"/>
                      <a:pt x="66" y="174"/>
                    </a:cubicBezTo>
                    <a:cubicBezTo>
                      <a:pt x="66" y="174"/>
                      <a:pt x="65" y="174"/>
                      <a:pt x="65" y="174"/>
                    </a:cubicBezTo>
                    <a:cubicBezTo>
                      <a:pt x="65" y="174"/>
                      <a:pt x="65" y="174"/>
                      <a:pt x="65" y="174"/>
                    </a:cubicBezTo>
                    <a:cubicBezTo>
                      <a:pt x="65" y="174"/>
                      <a:pt x="64" y="174"/>
                      <a:pt x="63" y="174"/>
                    </a:cubicBezTo>
                    <a:cubicBezTo>
                      <a:pt x="63" y="174"/>
                      <a:pt x="64" y="172"/>
                      <a:pt x="64" y="172"/>
                    </a:cubicBezTo>
                    <a:cubicBezTo>
                      <a:pt x="64" y="172"/>
                      <a:pt x="63" y="172"/>
                      <a:pt x="63" y="172"/>
                    </a:cubicBezTo>
                    <a:cubicBezTo>
                      <a:pt x="62" y="172"/>
                      <a:pt x="62" y="172"/>
                      <a:pt x="61" y="172"/>
                    </a:cubicBezTo>
                    <a:cubicBezTo>
                      <a:pt x="61" y="172"/>
                      <a:pt x="60" y="171"/>
                      <a:pt x="60" y="171"/>
                    </a:cubicBezTo>
                    <a:cubicBezTo>
                      <a:pt x="60" y="171"/>
                      <a:pt x="60" y="170"/>
                      <a:pt x="60" y="170"/>
                    </a:cubicBezTo>
                    <a:cubicBezTo>
                      <a:pt x="59" y="170"/>
                      <a:pt x="59" y="170"/>
                      <a:pt x="59" y="170"/>
                    </a:cubicBezTo>
                    <a:cubicBezTo>
                      <a:pt x="59" y="169"/>
                      <a:pt x="60" y="168"/>
                      <a:pt x="60" y="168"/>
                    </a:cubicBezTo>
                    <a:cubicBezTo>
                      <a:pt x="60" y="167"/>
                      <a:pt x="60" y="166"/>
                      <a:pt x="60" y="166"/>
                    </a:cubicBezTo>
                    <a:cubicBezTo>
                      <a:pt x="60" y="165"/>
                      <a:pt x="60" y="165"/>
                      <a:pt x="60" y="165"/>
                    </a:cubicBezTo>
                    <a:cubicBezTo>
                      <a:pt x="59" y="164"/>
                      <a:pt x="59" y="163"/>
                      <a:pt x="59" y="162"/>
                    </a:cubicBezTo>
                    <a:cubicBezTo>
                      <a:pt x="59" y="162"/>
                      <a:pt x="59" y="160"/>
                      <a:pt x="59" y="159"/>
                    </a:cubicBezTo>
                    <a:cubicBezTo>
                      <a:pt x="59" y="159"/>
                      <a:pt x="59" y="159"/>
                      <a:pt x="60" y="159"/>
                    </a:cubicBezTo>
                    <a:cubicBezTo>
                      <a:pt x="60" y="158"/>
                      <a:pt x="61" y="158"/>
                      <a:pt x="61" y="158"/>
                    </a:cubicBezTo>
                    <a:cubicBezTo>
                      <a:pt x="61" y="158"/>
                      <a:pt x="61" y="159"/>
                      <a:pt x="61" y="159"/>
                    </a:cubicBezTo>
                    <a:cubicBezTo>
                      <a:pt x="61" y="159"/>
                      <a:pt x="61" y="159"/>
                      <a:pt x="62" y="159"/>
                    </a:cubicBezTo>
                    <a:cubicBezTo>
                      <a:pt x="62" y="159"/>
                      <a:pt x="63" y="159"/>
                      <a:pt x="64" y="160"/>
                    </a:cubicBezTo>
                    <a:cubicBezTo>
                      <a:pt x="64" y="160"/>
                      <a:pt x="65" y="160"/>
                      <a:pt x="65" y="161"/>
                    </a:cubicBezTo>
                    <a:cubicBezTo>
                      <a:pt x="66" y="161"/>
                      <a:pt x="66" y="161"/>
                      <a:pt x="67" y="161"/>
                    </a:cubicBezTo>
                    <a:cubicBezTo>
                      <a:pt x="67" y="161"/>
                      <a:pt x="68" y="162"/>
                      <a:pt x="69" y="162"/>
                    </a:cubicBezTo>
                    <a:cubicBezTo>
                      <a:pt x="69" y="162"/>
                      <a:pt x="73" y="162"/>
                      <a:pt x="73" y="162"/>
                    </a:cubicBezTo>
                    <a:cubicBezTo>
                      <a:pt x="74" y="162"/>
                      <a:pt x="74" y="162"/>
                      <a:pt x="75" y="161"/>
                    </a:cubicBezTo>
                    <a:cubicBezTo>
                      <a:pt x="75" y="161"/>
                      <a:pt x="75" y="161"/>
                      <a:pt x="75" y="161"/>
                    </a:cubicBezTo>
                    <a:cubicBezTo>
                      <a:pt x="76" y="161"/>
                      <a:pt x="77" y="161"/>
                      <a:pt x="77" y="160"/>
                    </a:cubicBezTo>
                    <a:cubicBezTo>
                      <a:pt x="77" y="160"/>
                      <a:pt x="79" y="160"/>
                      <a:pt x="79" y="160"/>
                    </a:cubicBezTo>
                    <a:cubicBezTo>
                      <a:pt x="79" y="159"/>
                      <a:pt x="79" y="158"/>
                      <a:pt x="79" y="158"/>
                    </a:cubicBezTo>
                    <a:cubicBezTo>
                      <a:pt x="79" y="158"/>
                      <a:pt x="79" y="158"/>
                      <a:pt x="78" y="158"/>
                    </a:cubicBezTo>
                    <a:cubicBezTo>
                      <a:pt x="78" y="158"/>
                      <a:pt x="78" y="158"/>
                      <a:pt x="78" y="157"/>
                    </a:cubicBezTo>
                    <a:cubicBezTo>
                      <a:pt x="78" y="157"/>
                      <a:pt x="78" y="157"/>
                      <a:pt x="79" y="157"/>
                    </a:cubicBezTo>
                    <a:cubicBezTo>
                      <a:pt x="79" y="157"/>
                      <a:pt x="80" y="157"/>
                      <a:pt x="80" y="157"/>
                    </a:cubicBezTo>
                    <a:cubicBezTo>
                      <a:pt x="80" y="157"/>
                      <a:pt x="80" y="157"/>
                      <a:pt x="80" y="156"/>
                    </a:cubicBezTo>
                    <a:cubicBezTo>
                      <a:pt x="80" y="156"/>
                      <a:pt x="79" y="156"/>
                      <a:pt x="79" y="156"/>
                    </a:cubicBezTo>
                    <a:cubicBezTo>
                      <a:pt x="78" y="156"/>
                      <a:pt x="78" y="155"/>
                      <a:pt x="78" y="155"/>
                    </a:cubicBezTo>
                    <a:cubicBezTo>
                      <a:pt x="78" y="155"/>
                      <a:pt x="78" y="154"/>
                      <a:pt x="78" y="154"/>
                    </a:cubicBezTo>
                    <a:cubicBezTo>
                      <a:pt x="79" y="154"/>
                      <a:pt x="79" y="154"/>
                      <a:pt x="79" y="154"/>
                    </a:cubicBezTo>
                    <a:cubicBezTo>
                      <a:pt x="79" y="154"/>
                      <a:pt x="79" y="154"/>
                      <a:pt x="79" y="153"/>
                    </a:cubicBezTo>
                    <a:cubicBezTo>
                      <a:pt x="79" y="153"/>
                      <a:pt x="79" y="151"/>
                      <a:pt x="79" y="151"/>
                    </a:cubicBezTo>
                    <a:cubicBezTo>
                      <a:pt x="79" y="151"/>
                      <a:pt x="79" y="150"/>
                      <a:pt x="79" y="150"/>
                    </a:cubicBezTo>
                    <a:cubicBezTo>
                      <a:pt x="79" y="150"/>
                      <a:pt x="80" y="150"/>
                      <a:pt x="80" y="150"/>
                    </a:cubicBezTo>
                    <a:cubicBezTo>
                      <a:pt x="80" y="150"/>
                      <a:pt x="80" y="149"/>
                      <a:pt x="80" y="149"/>
                    </a:cubicBezTo>
                    <a:cubicBezTo>
                      <a:pt x="80" y="149"/>
                      <a:pt x="80" y="148"/>
                      <a:pt x="80" y="148"/>
                    </a:cubicBezTo>
                    <a:cubicBezTo>
                      <a:pt x="80" y="148"/>
                      <a:pt x="81" y="147"/>
                      <a:pt x="81" y="147"/>
                    </a:cubicBezTo>
                    <a:cubicBezTo>
                      <a:pt x="81" y="147"/>
                      <a:pt x="81" y="146"/>
                      <a:pt x="81" y="146"/>
                    </a:cubicBezTo>
                    <a:cubicBezTo>
                      <a:pt x="81" y="146"/>
                      <a:pt x="80" y="146"/>
                      <a:pt x="80" y="145"/>
                    </a:cubicBezTo>
                    <a:cubicBezTo>
                      <a:pt x="79" y="145"/>
                      <a:pt x="79" y="145"/>
                      <a:pt x="79" y="144"/>
                    </a:cubicBezTo>
                    <a:cubicBezTo>
                      <a:pt x="79" y="144"/>
                      <a:pt x="79" y="143"/>
                      <a:pt x="79" y="143"/>
                    </a:cubicBezTo>
                    <a:cubicBezTo>
                      <a:pt x="79" y="143"/>
                      <a:pt x="80" y="142"/>
                      <a:pt x="80" y="142"/>
                    </a:cubicBezTo>
                    <a:cubicBezTo>
                      <a:pt x="80" y="142"/>
                      <a:pt x="80" y="142"/>
                      <a:pt x="80" y="141"/>
                    </a:cubicBezTo>
                    <a:cubicBezTo>
                      <a:pt x="80" y="141"/>
                      <a:pt x="79" y="142"/>
                      <a:pt x="79" y="142"/>
                    </a:cubicBezTo>
                    <a:cubicBezTo>
                      <a:pt x="79" y="142"/>
                      <a:pt x="79" y="141"/>
                      <a:pt x="79" y="141"/>
                    </a:cubicBezTo>
                    <a:cubicBezTo>
                      <a:pt x="79" y="141"/>
                      <a:pt x="79" y="141"/>
                      <a:pt x="79" y="141"/>
                    </a:cubicBezTo>
                    <a:cubicBezTo>
                      <a:pt x="78" y="141"/>
                      <a:pt x="78" y="141"/>
                      <a:pt x="77" y="141"/>
                    </a:cubicBezTo>
                    <a:cubicBezTo>
                      <a:pt x="77" y="141"/>
                      <a:pt x="77" y="140"/>
                      <a:pt x="77" y="140"/>
                    </a:cubicBezTo>
                    <a:cubicBezTo>
                      <a:pt x="77" y="140"/>
                      <a:pt x="78" y="139"/>
                      <a:pt x="78" y="140"/>
                    </a:cubicBezTo>
                    <a:cubicBezTo>
                      <a:pt x="79" y="140"/>
                      <a:pt x="79" y="140"/>
                      <a:pt x="80" y="141"/>
                    </a:cubicBezTo>
                    <a:cubicBezTo>
                      <a:pt x="81" y="142"/>
                      <a:pt x="81" y="142"/>
                      <a:pt x="82" y="142"/>
                    </a:cubicBezTo>
                    <a:cubicBezTo>
                      <a:pt x="83" y="142"/>
                      <a:pt x="86" y="142"/>
                      <a:pt x="87" y="142"/>
                    </a:cubicBezTo>
                    <a:cubicBezTo>
                      <a:pt x="88" y="142"/>
                      <a:pt x="90" y="142"/>
                      <a:pt x="91" y="142"/>
                    </a:cubicBezTo>
                    <a:cubicBezTo>
                      <a:pt x="91" y="141"/>
                      <a:pt x="94" y="141"/>
                      <a:pt x="95" y="141"/>
                    </a:cubicBezTo>
                    <a:cubicBezTo>
                      <a:pt x="95" y="141"/>
                      <a:pt x="101" y="140"/>
                      <a:pt x="102" y="139"/>
                    </a:cubicBezTo>
                    <a:cubicBezTo>
                      <a:pt x="103" y="139"/>
                      <a:pt x="106" y="138"/>
                      <a:pt x="106" y="138"/>
                    </a:cubicBezTo>
                    <a:cubicBezTo>
                      <a:pt x="107" y="138"/>
                      <a:pt x="111" y="136"/>
                      <a:pt x="111" y="136"/>
                    </a:cubicBezTo>
                    <a:cubicBezTo>
                      <a:pt x="112" y="135"/>
                      <a:pt x="112" y="134"/>
                      <a:pt x="112" y="134"/>
                    </a:cubicBezTo>
                    <a:cubicBezTo>
                      <a:pt x="112" y="134"/>
                      <a:pt x="113" y="133"/>
                      <a:pt x="113" y="132"/>
                    </a:cubicBezTo>
                    <a:cubicBezTo>
                      <a:pt x="113" y="132"/>
                      <a:pt x="113" y="132"/>
                      <a:pt x="113" y="131"/>
                    </a:cubicBezTo>
                    <a:cubicBezTo>
                      <a:pt x="114" y="131"/>
                      <a:pt x="114" y="130"/>
                      <a:pt x="115" y="130"/>
                    </a:cubicBezTo>
                    <a:cubicBezTo>
                      <a:pt x="115" y="130"/>
                      <a:pt x="116" y="129"/>
                      <a:pt x="116" y="128"/>
                    </a:cubicBezTo>
                    <a:cubicBezTo>
                      <a:pt x="116" y="128"/>
                      <a:pt x="116" y="127"/>
                      <a:pt x="116" y="127"/>
                    </a:cubicBezTo>
                    <a:cubicBezTo>
                      <a:pt x="116" y="127"/>
                      <a:pt x="117" y="126"/>
                      <a:pt x="117" y="126"/>
                    </a:cubicBezTo>
                    <a:cubicBezTo>
                      <a:pt x="117" y="125"/>
                      <a:pt x="118" y="125"/>
                      <a:pt x="118" y="125"/>
                    </a:cubicBezTo>
                    <a:cubicBezTo>
                      <a:pt x="118" y="124"/>
                      <a:pt x="119" y="123"/>
                      <a:pt x="119" y="123"/>
                    </a:cubicBezTo>
                    <a:cubicBezTo>
                      <a:pt x="119" y="119"/>
                      <a:pt x="119" y="119"/>
                      <a:pt x="119" y="119"/>
                    </a:cubicBezTo>
                    <a:cubicBezTo>
                      <a:pt x="119" y="119"/>
                      <a:pt x="117" y="119"/>
                      <a:pt x="116" y="118"/>
                    </a:cubicBezTo>
                    <a:cubicBezTo>
                      <a:pt x="116" y="118"/>
                      <a:pt x="115" y="118"/>
                      <a:pt x="115" y="117"/>
                    </a:cubicBezTo>
                    <a:cubicBezTo>
                      <a:pt x="115" y="117"/>
                      <a:pt x="114" y="116"/>
                      <a:pt x="114" y="116"/>
                    </a:cubicBezTo>
                    <a:cubicBezTo>
                      <a:pt x="114" y="116"/>
                      <a:pt x="114" y="115"/>
                      <a:pt x="114" y="114"/>
                    </a:cubicBezTo>
                    <a:cubicBezTo>
                      <a:pt x="114" y="113"/>
                      <a:pt x="114" y="113"/>
                      <a:pt x="115" y="112"/>
                    </a:cubicBezTo>
                    <a:cubicBezTo>
                      <a:pt x="115" y="112"/>
                      <a:pt x="115" y="111"/>
                      <a:pt x="115" y="111"/>
                    </a:cubicBezTo>
                    <a:cubicBezTo>
                      <a:pt x="115" y="111"/>
                      <a:pt x="115" y="110"/>
                      <a:pt x="115" y="109"/>
                    </a:cubicBezTo>
                    <a:cubicBezTo>
                      <a:pt x="115" y="109"/>
                      <a:pt x="114" y="108"/>
                      <a:pt x="114" y="108"/>
                    </a:cubicBezTo>
                    <a:cubicBezTo>
                      <a:pt x="113" y="107"/>
                      <a:pt x="112" y="107"/>
                      <a:pt x="111" y="107"/>
                    </a:cubicBezTo>
                    <a:cubicBezTo>
                      <a:pt x="111" y="106"/>
                      <a:pt x="109" y="106"/>
                      <a:pt x="109" y="105"/>
                    </a:cubicBezTo>
                    <a:cubicBezTo>
                      <a:pt x="109" y="105"/>
                      <a:pt x="107" y="104"/>
                      <a:pt x="107" y="104"/>
                    </a:cubicBezTo>
                    <a:cubicBezTo>
                      <a:pt x="107" y="104"/>
                      <a:pt x="106" y="103"/>
                      <a:pt x="106" y="102"/>
                    </a:cubicBezTo>
                    <a:cubicBezTo>
                      <a:pt x="106" y="102"/>
                      <a:pt x="106" y="101"/>
                      <a:pt x="106" y="101"/>
                    </a:cubicBezTo>
                    <a:cubicBezTo>
                      <a:pt x="106" y="101"/>
                      <a:pt x="107" y="100"/>
                      <a:pt x="107" y="100"/>
                    </a:cubicBezTo>
                    <a:cubicBezTo>
                      <a:pt x="107" y="100"/>
                      <a:pt x="107" y="99"/>
                      <a:pt x="107" y="99"/>
                    </a:cubicBezTo>
                    <a:cubicBezTo>
                      <a:pt x="107" y="98"/>
                      <a:pt x="107" y="98"/>
                      <a:pt x="107" y="98"/>
                    </a:cubicBezTo>
                    <a:cubicBezTo>
                      <a:pt x="107" y="98"/>
                      <a:pt x="106" y="97"/>
                      <a:pt x="106" y="96"/>
                    </a:cubicBezTo>
                    <a:cubicBezTo>
                      <a:pt x="106" y="96"/>
                      <a:pt x="106" y="96"/>
                      <a:pt x="106" y="95"/>
                    </a:cubicBezTo>
                    <a:cubicBezTo>
                      <a:pt x="106" y="95"/>
                      <a:pt x="106" y="94"/>
                      <a:pt x="106" y="94"/>
                    </a:cubicBezTo>
                    <a:cubicBezTo>
                      <a:pt x="106" y="94"/>
                      <a:pt x="106" y="93"/>
                      <a:pt x="106" y="92"/>
                    </a:cubicBezTo>
                    <a:cubicBezTo>
                      <a:pt x="106" y="92"/>
                      <a:pt x="106" y="91"/>
                      <a:pt x="106" y="91"/>
                    </a:cubicBezTo>
                    <a:cubicBezTo>
                      <a:pt x="107" y="91"/>
                      <a:pt x="107" y="91"/>
                      <a:pt x="107" y="91"/>
                    </a:cubicBezTo>
                    <a:cubicBezTo>
                      <a:pt x="107" y="91"/>
                      <a:pt x="108" y="91"/>
                      <a:pt x="108" y="90"/>
                    </a:cubicBezTo>
                    <a:cubicBezTo>
                      <a:pt x="108" y="90"/>
                      <a:pt x="108" y="90"/>
                      <a:pt x="108" y="89"/>
                    </a:cubicBezTo>
                    <a:cubicBezTo>
                      <a:pt x="108" y="89"/>
                      <a:pt x="108" y="89"/>
                      <a:pt x="108" y="89"/>
                    </a:cubicBezTo>
                    <a:cubicBezTo>
                      <a:pt x="108" y="88"/>
                      <a:pt x="108" y="88"/>
                      <a:pt x="108" y="88"/>
                    </a:cubicBezTo>
                    <a:cubicBezTo>
                      <a:pt x="108" y="88"/>
                      <a:pt x="108" y="87"/>
                      <a:pt x="108" y="87"/>
                    </a:cubicBezTo>
                    <a:cubicBezTo>
                      <a:pt x="108" y="87"/>
                      <a:pt x="108" y="86"/>
                      <a:pt x="108" y="86"/>
                    </a:cubicBezTo>
                    <a:cubicBezTo>
                      <a:pt x="108" y="86"/>
                      <a:pt x="108" y="85"/>
                      <a:pt x="108" y="85"/>
                    </a:cubicBezTo>
                    <a:cubicBezTo>
                      <a:pt x="108" y="85"/>
                      <a:pt x="108" y="85"/>
                      <a:pt x="108" y="85"/>
                    </a:cubicBezTo>
                    <a:cubicBezTo>
                      <a:pt x="108" y="84"/>
                      <a:pt x="108" y="84"/>
                      <a:pt x="108" y="84"/>
                    </a:cubicBezTo>
                    <a:cubicBezTo>
                      <a:pt x="108" y="84"/>
                      <a:pt x="108" y="84"/>
                      <a:pt x="108" y="84"/>
                    </a:cubicBezTo>
                    <a:cubicBezTo>
                      <a:pt x="108" y="83"/>
                      <a:pt x="108" y="83"/>
                      <a:pt x="108" y="83"/>
                    </a:cubicBezTo>
                    <a:cubicBezTo>
                      <a:pt x="108" y="83"/>
                      <a:pt x="108" y="83"/>
                      <a:pt x="108" y="83"/>
                    </a:cubicBezTo>
                    <a:cubicBezTo>
                      <a:pt x="108" y="82"/>
                      <a:pt x="108" y="82"/>
                      <a:pt x="108" y="82"/>
                    </a:cubicBezTo>
                    <a:cubicBezTo>
                      <a:pt x="108" y="82"/>
                      <a:pt x="108" y="82"/>
                      <a:pt x="108" y="81"/>
                    </a:cubicBezTo>
                    <a:cubicBezTo>
                      <a:pt x="108" y="81"/>
                      <a:pt x="108" y="81"/>
                      <a:pt x="108" y="81"/>
                    </a:cubicBezTo>
                    <a:cubicBezTo>
                      <a:pt x="108" y="80"/>
                      <a:pt x="108" y="80"/>
                      <a:pt x="108" y="80"/>
                    </a:cubicBezTo>
                    <a:cubicBezTo>
                      <a:pt x="108" y="80"/>
                      <a:pt x="109" y="80"/>
                      <a:pt x="109" y="80"/>
                    </a:cubicBezTo>
                    <a:cubicBezTo>
                      <a:pt x="109" y="80"/>
                      <a:pt x="109" y="80"/>
                      <a:pt x="109" y="79"/>
                    </a:cubicBezTo>
                    <a:cubicBezTo>
                      <a:pt x="109" y="79"/>
                      <a:pt x="109" y="79"/>
                      <a:pt x="109" y="78"/>
                    </a:cubicBezTo>
                    <a:cubicBezTo>
                      <a:pt x="109" y="78"/>
                      <a:pt x="109" y="78"/>
                      <a:pt x="109" y="78"/>
                    </a:cubicBezTo>
                    <a:cubicBezTo>
                      <a:pt x="109" y="78"/>
                      <a:pt x="109" y="77"/>
                      <a:pt x="109" y="77"/>
                    </a:cubicBezTo>
                    <a:cubicBezTo>
                      <a:pt x="109" y="77"/>
                      <a:pt x="109" y="77"/>
                      <a:pt x="109" y="77"/>
                    </a:cubicBezTo>
                    <a:cubicBezTo>
                      <a:pt x="109" y="77"/>
                      <a:pt x="109" y="76"/>
                      <a:pt x="109" y="76"/>
                    </a:cubicBezTo>
                    <a:cubicBezTo>
                      <a:pt x="109" y="76"/>
                      <a:pt x="110" y="76"/>
                      <a:pt x="110" y="76"/>
                    </a:cubicBezTo>
                    <a:cubicBezTo>
                      <a:pt x="110" y="75"/>
                      <a:pt x="110" y="75"/>
                      <a:pt x="110" y="75"/>
                    </a:cubicBezTo>
                    <a:cubicBezTo>
                      <a:pt x="110" y="73"/>
                      <a:pt x="110" y="73"/>
                      <a:pt x="110" y="73"/>
                    </a:cubicBezTo>
                    <a:cubicBezTo>
                      <a:pt x="110" y="73"/>
                      <a:pt x="110" y="73"/>
                      <a:pt x="110" y="73"/>
                    </a:cubicBezTo>
                    <a:cubicBezTo>
                      <a:pt x="111" y="72"/>
                      <a:pt x="111" y="72"/>
                      <a:pt x="111" y="72"/>
                    </a:cubicBezTo>
                    <a:cubicBezTo>
                      <a:pt x="111" y="72"/>
                      <a:pt x="110" y="72"/>
                      <a:pt x="110" y="72"/>
                    </a:cubicBezTo>
                    <a:cubicBezTo>
                      <a:pt x="110" y="71"/>
                      <a:pt x="110" y="71"/>
                      <a:pt x="110" y="71"/>
                    </a:cubicBezTo>
                    <a:cubicBezTo>
                      <a:pt x="110" y="70"/>
                      <a:pt x="110" y="70"/>
                      <a:pt x="110" y="70"/>
                    </a:cubicBezTo>
                    <a:cubicBezTo>
                      <a:pt x="110" y="70"/>
                      <a:pt x="110" y="69"/>
                      <a:pt x="110" y="69"/>
                    </a:cubicBezTo>
                    <a:cubicBezTo>
                      <a:pt x="110" y="69"/>
                      <a:pt x="112" y="68"/>
                      <a:pt x="112" y="68"/>
                    </a:cubicBezTo>
                    <a:cubicBezTo>
                      <a:pt x="112" y="67"/>
                      <a:pt x="112" y="67"/>
                      <a:pt x="112" y="67"/>
                    </a:cubicBezTo>
                    <a:cubicBezTo>
                      <a:pt x="112" y="67"/>
                      <a:pt x="112" y="67"/>
                      <a:pt x="112" y="67"/>
                    </a:cubicBezTo>
                    <a:cubicBezTo>
                      <a:pt x="112" y="67"/>
                      <a:pt x="113" y="66"/>
                      <a:pt x="113" y="66"/>
                    </a:cubicBezTo>
                    <a:cubicBezTo>
                      <a:pt x="113" y="66"/>
                      <a:pt x="113" y="65"/>
                      <a:pt x="113" y="65"/>
                    </a:cubicBezTo>
                    <a:cubicBezTo>
                      <a:pt x="113" y="65"/>
                      <a:pt x="114" y="65"/>
                      <a:pt x="114" y="65"/>
                    </a:cubicBezTo>
                    <a:cubicBezTo>
                      <a:pt x="114" y="65"/>
                      <a:pt x="114" y="64"/>
                      <a:pt x="114" y="64"/>
                    </a:cubicBezTo>
                    <a:cubicBezTo>
                      <a:pt x="114" y="63"/>
                      <a:pt x="115" y="63"/>
                      <a:pt x="115" y="63"/>
                    </a:cubicBezTo>
                    <a:cubicBezTo>
                      <a:pt x="115" y="63"/>
                      <a:pt x="115" y="63"/>
                      <a:pt x="116" y="63"/>
                    </a:cubicBezTo>
                    <a:cubicBezTo>
                      <a:pt x="116" y="62"/>
                      <a:pt x="116" y="62"/>
                      <a:pt x="117" y="62"/>
                    </a:cubicBezTo>
                    <a:cubicBezTo>
                      <a:pt x="117" y="61"/>
                      <a:pt x="118" y="60"/>
                      <a:pt x="118" y="60"/>
                    </a:cubicBezTo>
                    <a:cubicBezTo>
                      <a:pt x="118" y="60"/>
                      <a:pt x="118" y="59"/>
                      <a:pt x="119" y="59"/>
                    </a:cubicBezTo>
                    <a:cubicBezTo>
                      <a:pt x="119" y="58"/>
                      <a:pt x="119" y="58"/>
                      <a:pt x="120" y="58"/>
                    </a:cubicBezTo>
                    <a:cubicBezTo>
                      <a:pt x="120" y="58"/>
                      <a:pt x="120" y="58"/>
                      <a:pt x="120" y="58"/>
                    </a:cubicBezTo>
                    <a:cubicBezTo>
                      <a:pt x="120" y="58"/>
                      <a:pt x="120" y="57"/>
                      <a:pt x="120" y="57"/>
                    </a:cubicBezTo>
                    <a:cubicBezTo>
                      <a:pt x="120" y="57"/>
                      <a:pt x="121" y="56"/>
                      <a:pt x="121" y="56"/>
                    </a:cubicBezTo>
                    <a:cubicBezTo>
                      <a:pt x="121" y="56"/>
                      <a:pt x="122" y="55"/>
                      <a:pt x="122" y="55"/>
                    </a:cubicBezTo>
                    <a:cubicBezTo>
                      <a:pt x="122" y="55"/>
                      <a:pt x="123" y="54"/>
                      <a:pt x="123" y="54"/>
                    </a:cubicBezTo>
                    <a:cubicBezTo>
                      <a:pt x="123" y="54"/>
                      <a:pt x="123" y="53"/>
                      <a:pt x="124" y="53"/>
                    </a:cubicBezTo>
                    <a:cubicBezTo>
                      <a:pt x="124" y="53"/>
                      <a:pt x="124" y="53"/>
                      <a:pt x="124" y="52"/>
                    </a:cubicBezTo>
                    <a:cubicBezTo>
                      <a:pt x="124" y="52"/>
                      <a:pt x="124" y="52"/>
                      <a:pt x="124" y="52"/>
                    </a:cubicBezTo>
                    <a:cubicBezTo>
                      <a:pt x="124" y="52"/>
                      <a:pt x="125" y="52"/>
                      <a:pt x="125" y="52"/>
                    </a:cubicBezTo>
                    <a:cubicBezTo>
                      <a:pt x="125" y="52"/>
                      <a:pt x="125" y="52"/>
                      <a:pt x="125" y="52"/>
                    </a:cubicBezTo>
                    <a:cubicBezTo>
                      <a:pt x="126" y="52"/>
                      <a:pt x="126" y="51"/>
                      <a:pt x="126" y="51"/>
                    </a:cubicBezTo>
                    <a:cubicBezTo>
                      <a:pt x="125" y="51"/>
                      <a:pt x="125" y="51"/>
                      <a:pt x="125" y="51"/>
                    </a:cubicBezTo>
                    <a:cubicBezTo>
                      <a:pt x="125" y="51"/>
                      <a:pt x="125" y="50"/>
                      <a:pt x="125" y="50"/>
                    </a:cubicBezTo>
                    <a:cubicBezTo>
                      <a:pt x="126" y="50"/>
                      <a:pt x="126" y="50"/>
                      <a:pt x="126" y="50"/>
                    </a:cubicBezTo>
                    <a:cubicBezTo>
                      <a:pt x="126" y="50"/>
                      <a:pt x="126" y="50"/>
                      <a:pt x="126" y="50"/>
                    </a:cubicBezTo>
                    <a:cubicBezTo>
                      <a:pt x="126" y="50"/>
                      <a:pt x="127" y="50"/>
                      <a:pt x="127" y="50"/>
                    </a:cubicBezTo>
                    <a:cubicBezTo>
                      <a:pt x="127" y="50"/>
                      <a:pt x="128" y="49"/>
                      <a:pt x="128" y="49"/>
                    </a:cubicBezTo>
                    <a:cubicBezTo>
                      <a:pt x="128" y="48"/>
                      <a:pt x="129" y="48"/>
                      <a:pt x="129" y="48"/>
                    </a:cubicBezTo>
                    <a:cubicBezTo>
                      <a:pt x="129" y="48"/>
                      <a:pt x="130" y="48"/>
                      <a:pt x="130" y="48"/>
                    </a:cubicBezTo>
                    <a:cubicBezTo>
                      <a:pt x="130" y="48"/>
                      <a:pt x="130" y="47"/>
                      <a:pt x="130" y="47"/>
                    </a:cubicBezTo>
                    <a:cubicBezTo>
                      <a:pt x="130" y="47"/>
                      <a:pt x="131" y="47"/>
                      <a:pt x="131" y="47"/>
                    </a:cubicBezTo>
                    <a:cubicBezTo>
                      <a:pt x="131" y="47"/>
                      <a:pt x="131" y="46"/>
                      <a:pt x="131" y="46"/>
                    </a:cubicBezTo>
                    <a:cubicBezTo>
                      <a:pt x="131" y="46"/>
                      <a:pt x="131" y="45"/>
                      <a:pt x="131" y="45"/>
                    </a:cubicBezTo>
                    <a:cubicBezTo>
                      <a:pt x="131" y="45"/>
                      <a:pt x="132" y="45"/>
                      <a:pt x="132" y="45"/>
                    </a:cubicBezTo>
                    <a:cubicBezTo>
                      <a:pt x="132" y="45"/>
                      <a:pt x="132" y="45"/>
                      <a:pt x="132" y="45"/>
                    </a:cubicBezTo>
                    <a:cubicBezTo>
                      <a:pt x="133" y="45"/>
                      <a:pt x="133" y="45"/>
                      <a:pt x="133" y="45"/>
                    </a:cubicBezTo>
                    <a:cubicBezTo>
                      <a:pt x="133" y="45"/>
                      <a:pt x="133" y="44"/>
                      <a:pt x="133" y="44"/>
                    </a:cubicBezTo>
                    <a:cubicBezTo>
                      <a:pt x="133" y="44"/>
                      <a:pt x="134" y="45"/>
                      <a:pt x="134" y="45"/>
                    </a:cubicBezTo>
                    <a:cubicBezTo>
                      <a:pt x="134" y="45"/>
                      <a:pt x="134" y="44"/>
                      <a:pt x="134" y="44"/>
                    </a:cubicBezTo>
                    <a:cubicBezTo>
                      <a:pt x="134" y="44"/>
                      <a:pt x="135" y="44"/>
                      <a:pt x="135" y="44"/>
                    </a:cubicBezTo>
                    <a:cubicBezTo>
                      <a:pt x="135" y="44"/>
                      <a:pt x="135" y="44"/>
                      <a:pt x="135" y="44"/>
                    </a:cubicBezTo>
                    <a:cubicBezTo>
                      <a:pt x="135" y="44"/>
                      <a:pt x="135" y="44"/>
                      <a:pt x="136" y="44"/>
                    </a:cubicBezTo>
                    <a:cubicBezTo>
                      <a:pt x="136" y="44"/>
                      <a:pt x="136" y="43"/>
                      <a:pt x="136" y="43"/>
                    </a:cubicBezTo>
                    <a:cubicBezTo>
                      <a:pt x="136" y="43"/>
                      <a:pt x="137" y="43"/>
                      <a:pt x="137" y="43"/>
                    </a:cubicBezTo>
                    <a:cubicBezTo>
                      <a:pt x="137" y="43"/>
                      <a:pt x="137" y="43"/>
                      <a:pt x="137" y="43"/>
                    </a:cubicBezTo>
                    <a:cubicBezTo>
                      <a:pt x="137" y="43"/>
                      <a:pt x="137" y="42"/>
                      <a:pt x="137" y="42"/>
                    </a:cubicBezTo>
                    <a:cubicBezTo>
                      <a:pt x="137" y="42"/>
                      <a:pt x="138" y="42"/>
                      <a:pt x="139" y="42"/>
                    </a:cubicBezTo>
                    <a:cubicBezTo>
                      <a:pt x="139" y="42"/>
                      <a:pt x="139" y="42"/>
                      <a:pt x="139" y="42"/>
                    </a:cubicBezTo>
                    <a:cubicBezTo>
                      <a:pt x="139" y="42"/>
                      <a:pt x="139" y="41"/>
                      <a:pt x="139" y="41"/>
                    </a:cubicBezTo>
                    <a:cubicBezTo>
                      <a:pt x="139" y="41"/>
                      <a:pt x="140" y="41"/>
                      <a:pt x="140" y="41"/>
                    </a:cubicBezTo>
                    <a:cubicBezTo>
                      <a:pt x="140" y="41"/>
                      <a:pt x="140" y="40"/>
                      <a:pt x="140" y="40"/>
                    </a:cubicBezTo>
                    <a:cubicBezTo>
                      <a:pt x="140" y="40"/>
                      <a:pt x="139" y="39"/>
                      <a:pt x="139" y="39"/>
                    </a:cubicBezTo>
                    <a:cubicBezTo>
                      <a:pt x="139" y="39"/>
                      <a:pt x="139" y="39"/>
                      <a:pt x="139" y="39"/>
                    </a:cubicBezTo>
                    <a:cubicBezTo>
                      <a:pt x="139" y="39"/>
                      <a:pt x="139" y="38"/>
                      <a:pt x="139" y="38"/>
                    </a:cubicBezTo>
                    <a:cubicBezTo>
                      <a:pt x="139" y="38"/>
                      <a:pt x="139" y="37"/>
                      <a:pt x="139" y="37"/>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27" name="Freeform 694">
                <a:extLst>
                  <a:ext uri="{FF2B5EF4-FFF2-40B4-BE49-F238E27FC236}">
                    <a16:creationId xmlns:a16="http://schemas.microsoft.com/office/drawing/2014/main" id="{66E7E3AE-13F7-B48C-58F7-01ED844BF8C7}"/>
                  </a:ext>
                </a:extLst>
              </p:cNvPr>
              <p:cNvSpPr>
                <a:spLocks/>
              </p:cNvSpPr>
              <p:nvPr/>
            </p:nvSpPr>
            <p:spPr bwMode="auto">
              <a:xfrm>
                <a:off x="3124201" y="4500563"/>
                <a:ext cx="357187" cy="492125"/>
              </a:xfrm>
              <a:custGeom>
                <a:avLst/>
                <a:gdLst>
                  <a:gd name="T0" fmla="*/ 83 w 86"/>
                  <a:gd name="T1" fmla="*/ 73 h 118"/>
                  <a:gd name="T2" fmla="*/ 79 w 86"/>
                  <a:gd name="T3" fmla="*/ 68 h 118"/>
                  <a:gd name="T4" fmla="*/ 80 w 86"/>
                  <a:gd name="T5" fmla="*/ 60 h 118"/>
                  <a:gd name="T6" fmla="*/ 79 w 86"/>
                  <a:gd name="T7" fmla="*/ 52 h 118"/>
                  <a:gd name="T8" fmla="*/ 82 w 86"/>
                  <a:gd name="T9" fmla="*/ 45 h 118"/>
                  <a:gd name="T10" fmla="*/ 75 w 86"/>
                  <a:gd name="T11" fmla="*/ 45 h 118"/>
                  <a:gd name="T12" fmla="*/ 68 w 86"/>
                  <a:gd name="T13" fmla="*/ 45 h 118"/>
                  <a:gd name="T14" fmla="*/ 57 w 86"/>
                  <a:gd name="T15" fmla="*/ 39 h 118"/>
                  <a:gd name="T16" fmla="*/ 49 w 86"/>
                  <a:gd name="T17" fmla="*/ 38 h 118"/>
                  <a:gd name="T18" fmla="*/ 47 w 86"/>
                  <a:gd name="T19" fmla="*/ 30 h 118"/>
                  <a:gd name="T20" fmla="*/ 41 w 86"/>
                  <a:gd name="T21" fmla="*/ 23 h 118"/>
                  <a:gd name="T22" fmla="*/ 43 w 86"/>
                  <a:gd name="T23" fmla="*/ 14 h 118"/>
                  <a:gd name="T24" fmla="*/ 55 w 86"/>
                  <a:gd name="T25" fmla="*/ 3 h 118"/>
                  <a:gd name="T26" fmla="*/ 50 w 86"/>
                  <a:gd name="T27" fmla="*/ 1 h 118"/>
                  <a:gd name="T28" fmla="*/ 44 w 86"/>
                  <a:gd name="T29" fmla="*/ 5 h 118"/>
                  <a:gd name="T30" fmla="*/ 34 w 86"/>
                  <a:gd name="T31" fmla="*/ 9 h 118"/>
                  <a:gd name="T32" fmla="*/ 28 w 86"/>
                  <a:gd name="T33" fmla="*/ 10 h 118"/>
                  <a:gd name="T34" fmla="*/ 25 w 86"/>
                  <a:gd name="T35" fmla="*/ 17 h 118"/>
                  <a:gd name="T36" fmla="*/ 22 w 86"/>
                  <a:gd name="T37" fmla="*/ 21 h 118"/>
                  <a:gd name="T38" fmla="*/ 16 w 86"/>
                  <a:gd name="T39" fmla="*/ 27 h 118"/>
                  <a:gd name="T40" fmla="*/ 16 w 86"/>
                  <a:gd name="T41" fmla="*/ 31 h 118"/>
                  <a:gd name="T42" fmla="*/ 13 w 86"/>
                  <a:gd name="T43" fmla="*/ 29 h 118"/>
                  <a:gd name="T44" fmla="*/ 11 w 86"/>
                  <a:gd name="T45" fmla="*/ 33 h 118"/>
                  <a:gd name="T46" fmla="*/ 8 w 86"/>
                  <a:gd name="T47" fmla="*/ 37 h 118"/>
                  <a:gd name="T48" fmla="*/ 11 w 86"/>
                  <a:gd name="T49" fmla="*/ 41 h 118"/>
                  <a:gd name="T50" fmla="*/ 13 w 86"/>
                  <a:gd name="T51" fmla="*/ 47 h 118"/>
                  <a:gd name="T52" fmla="*/ 12 w 86"/>
                  <a:gd name="T53" fmla="*/ 53 h 118"/>
                  <a:gd name="T54" fmla="*/ 12 w 86"/>
                  <a:gd name="T55" fmla="*/ 61 h 118"/>
                  <a:gd name="T56" fmla="*/ 11 w 86"/>
                  <a:gd name="T57" fmla="*/ 65 h 118"/>
                  <a:gd name="T58" fmla="*/ 6 w 86"/>
                  <a:gd name="T59" fmla="*/ 69 h 118"/>
                  <a:gd name="T60" fmla="*/ 4 w 86"/>
                  <a:gd name="T61" fmla="*/ 76 h 118"/>
                  <a:gd name="T62" fmla="*/ 3 w 86"/>
                  <a:gd name="T63" fmla="*/ 79 h 118"/>
                  <a:gd name="T64" fmla="*/ 9 w 86"/>
                  <a:gd name="T65" fmla="*/ 82 h 118"/>
                  <a:gd name="T66" fmla="*/ 16 w 86"/>
                  <a:gd name="T67" fmla="*/ 86 h 118"/>
                  <a:gd name="T68" fmla="*/ 23 w 86"/>
                  <a:gd name="T69" fmla="*/ 88 h 118"/>
                  <a:gd name="T70" fmla="*/ 29 w 86"/>
                  <a:gd name="T71" fmla="*/ 89 h 118"/>
                  <a:gd name="T72" fmla="*/ 33 w 86"/>
                  <a:gd name="T73" fmla="*/ 94 h 118"/>
                  <a:gd name="T74" fmla="*/ 35 w 86"/>
                  <a:gd name="T75" fmla="*/ 95 h 118"/>
                  <a:gd name="T76" fmla="*/ 38 w 86"/>
                  <a:gd name="T77" fmla="*/ 98 h 118"/>
                  <a:gd name="T78" fmla="*/ 41 w 86"/>
                  <a:gd name="T79" fmla="*/ 101 h 118"/>
                  <a:gd name="T80" fmla="*/ 42 w 86"/>
                  <a:gd name="T81" fmla="*/ 105 h 118"/>
                  <a:gd name="T82" fmla="*/ 45 w 86"/>
                  <a:gd name="T83" fmla="*/ 104 h 118"/>
                  <a:gd name="T84" fmla="*/ 49 w 86"/>
                  <a:gd name="T85" fmla="*/ 104 h 118"/>
                  <a:gd name="T86" fmla="*/ 53 w 86"/>
                  <a:gd name="T87" fmla="*/ 104 h 118"/>
                  <a:gd name="T88" fmla="*/ 55 w 86"/>
                  <a:gd name="T89" fmla="*/ 105 h 118"/>
                  <a:gd name="T90" fmla="*/ 59 w 86"/>
                  <a:gd name="T91" fmla="*/ 105 h 118"/>
                  <a:gd name="T92" fmla="*/ 62 w 86"/>
                  <a:gd name="T93" fmla="*/ 106 h 118"/>
                  <a:gd name="T94" fmla="*/ 61 w 86"/>
                  <a:gd name="T95" fmla="*/ 115 h 118"/>
                  <a:gd name="T96" fmla="*/ 66 w 86"/>
                  <a:gd name="T97" fmla="*/ 93 h 118"/>
                  <a:gd name="T98" fmla="*/ 63 w 86"/>
                  <a:gd name="T99" fmla="*/ 89 h 118"/>
                  <a:gd name="T100" fmla="*/ 68 w 86"/>
                  <a:gd name="T101" fmla="*/ 84 h 118"/>
                  <a:gd name="T102" fmla="*/ 69 w 86"/>
                  <a:gd name="T103" fmla="*/ 81 h 118"/>
                  <a:gd name="T104" fmla="*/ 65 w 86"/>
                  <a:gd name="T105" fmla="*/ 76 h 118"/>
                  <a:gd name="T106" fmla="*/ 76 w 86"/>
                  <a:gd name="T107" fmla="*/ 75 h 118"/>
                  <a:gd name="T108" fmla="*/ 79 w 86"/>
                  <a:gd name="T109" fmla="*/ 74 h 118"/>
                  <a:gd name="T110" fmla="*/ 82 w 86"/>
                  <a:gd name="T111" fmla="*/ 74 h 118"/>
                  <a:gd name="T112" fmla="*/ 84 w 86"/>
                  <a:gd name="T113" fmla="*/ 8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6" h="118">
                    <a:moveTo>
                      <a:pt x="86" y="78"/>
                    </a:moveTo>
                    <a:cubicBezTo>
                      <a:pt x="86" y="78"/>
                      <a:pt x="86" y="78"/>
                      <a:pt x="86" y="78"/>
                    </a:cubicBezTo>
                    <a:cubicBezTo>
                      <a:pt x="85" y="77"/>
                      <a:pt x="85" y="76"/>
                      <a:pt x="85" y="76"/>
                    </a:cubicBezTo>
                    <a:cubicBezTo>
                      <a:pt x="85" y="76"/>
                      <a:pt x="84" y="75"/>
                      <a:pt x="84" y="75"/>
                    </a:cubicBezTo>
                    <a:cubicBezTo>
                      <a:pt x="84" y="75"/>
                      <a:pt x="84" y="74"/>
                      <a:pt x="84" y="74"/>
                    </a:cubicBezTo>
                    <a:cubicBezTo>
                      <a:pt x="84" y="74"/>
                      <a:pt x="84" y="73"/>
                      <a:pt x="84" y="73"/>
                    </a:cubicBezTo>
                    <a:cubicBezTo>
                      <a:pt x="84" y="73"/>
                      <a:pt x="84" y="73"/>
                      <a:pt x="83" y="73"/>
                    </a:cubicBezTo>
                    <a:cubicBezTo>
                      <a:pt x="83" y="72"/>
                      <a:pt x="83" y="72"/>
                      <a:pt x="83" y="72"/>
                    </a:cubicBezTo>
                    <a:cubicBezTo>
                      <a:pt x="83" y="71"/>
                      <a:pt x="83" y="71"/>
                      <a:pt x="83" y="71"/>
                    </a:cubicBezTo>
                    <a:cubicBezTo>
                      <a:pt x="83" y="71"/>
                      <a:pt x="82" y="70"/>
                      <a:pt x="82" y="69"/>
                    </a:cubicBezTo>
                    <a:cubicBezTo>
                      <a:pt x="82" y="69"/>
                      <a:pt x="81" y="69"/>
                      <a:pt x="81" y="69"/>
                    </a:cubicBezTo>
                    <a:cubicBezTo>
                      <a:pt x="81" y="69"/>
                      <a:pt x="80" y="68"/>
                      <a:pt x="80" y="68"/>
                    </a:cubicBezTo>
                    <a:cubicBezTo>
                      <a:pt x="80" y="68"/>
                      <a:pt x="79" y="68"/>
                      <a:pt x="79" y="68"/>
                    </a:cubicBezTo>
                    <a:cubicBezTo>
                      <a:pt x="79" y="68"/>
                      <a:pt x="79" y="68"/>
                      <a:pt x="79" y="68"/>
                    </a:cubicBezTo>
                    <a:cubicBezTo>
                      <a:pt x="81" y="66"/>
                      <a:pt x="81" y="66"/>
                      <a:pt x="81" y="66"/>
                    </a:cubicBezTo>
                    <a:cubicBezTo>
                      <a:pt x="82" y="65"/>
                      <a:pt x="82" y="65"/>
                      <a:pt x="82" y="65"/>
                    </a:cubicBezTo>
                    <a:cubicBezTo>
                      <a:pt x="82" y="65"/>
                      <a:pt x="83" y="64"/>
                      <a:pt x="83" y="64"/>
                    </a:cubicBezTo>
                    <a:cubicBezTo>
                      <a:pt x="83" y="64"/>
                      <a:pt x="82" y="63"/>
                      <a:pt x="82" y="63"/>
                    </a:cubicBezTo>
                    <a:cubicBezTo>
                      <a:pt x="82" y="63"/>
                      <a:pt x="81" y="61"/>
                      <a:pt x="81" y="61"/>
                    </a:cubicBezTo>
                    <a:cubicBezTo>
                      <a:pt x="80" y="61"/>
                      <a:pt x="80" y="61"/>
                      <a:pt x="80" y="61"/>
                    </a:cubicBezTo>
                    <a:cubicBezTo>
                      <a:pt x="80" y="61"/>
                      <a:pt x="80" y="60"/>
                      <a:pt x="80" y="60"/>
                    </a:cubicBezTo>
                    <a:cubicBezTo>
                      <a:pt x="80" y="60"/>
                      <a:pt x="79" y="58"/>
                      <a:pt x="79" y="58"/>
                    </a:cubicBezTo>
                    <a:cubicBezTo>
                      <a:pt x="79" y="57"/>
                      <a:pt x="79" y="57"/>
                      <a:pt x="79" y="57"/>
                    </a:cubicBezTo>
                    <a:cubicBezTo>
                      <a:pt x="79" y="57"/>
                      <a:pt x="79" y="56"/>
                      <a:pt x="79" y="56"/>
                    </a:cubicBezTo>
                    <a:cubicBezTo>
                      <a:pt x="79" y="56"/>
                      <a:pt x="79" y="56"/>
                      <a:pt x="79" y="55"/>
                    </a:cubicBezTo>
                    <a:cubicBezTo>
                      <a:pt x="79" y="55"/>
                      <a:pt x="79" y="55"/>
                      <a:pt x="79" y="55"/>
                    </a:cubicBezTo>
                    <a:cubicBezTo>
                      <a:pt x="79" y="52"/>
                      <a:pt x="79" y="52"/>
                      <a:pt x="79" y="52"/>
                    </a:cubicBezTo>
                    <a:cubicBezTo>
                      <a:pt x="79" y="52"/>
                      <a:pt x="79" y="52"/>
                      <a:pt x="79" y="52"/>
                    </a:cubicBezTo>
                    <a:cubicBezTo>
                      <a:pt x="79" y="52"/>
                      <a:pt x="79" y="51"/>
                      <a:pt x="79" y="51"/>
                    </a:cubicBezTo>
                    <a:cubicBezTo>
                      <a:pt x="79" y="51"/>
                      <a:pt x="79" y="51"/>
                      <a:pt x="79" y="51"/>
                    </a:cubicBezTo>
                    <a:cubicBezTo>
                      <a:pt x="79" y="50"/>
                      <a:pt x="79" y="50"/>
                      <a:pt x="80" y="50"/>
                    </a:cubicBezTo>
                    <a:cubicBezTo>
                      <a:pt x="80" y="50"/>
                      <a:pt x="80" y="49"/>
                      <a:pt x="80" y="49"/>
                    </a:cubicBezTo>
                    <a:cubicBezTo>
                      <a:pt x="80" y="47"/>
                      <a:pt x="80" y="47"/>
                      <a:pt x="80" y="47"/>
                    </a:cubicBezTo>
                    <a:cubicBezTo>
                      <a:pt x="82" y="46"/>
                      <a:pt x="82" y="46"/>
                      <a:pt x="82" y="46"/>
                    </a:cubicBezTo>
                    <a:cubicBezTo>
                      <a:pt x="82" y="45"/>
                      <a:pt x="82" y="45"/>
                      <a:pt x="82" y="45"/>
                    </a:cubicBezTo>
                    <a:cubicBezTo>
                      <a:pt x="81" y="44"/>
                      <a:pt x="81" y="44"/>
                      <a:pt x="81" y="44"/>
                    </a:cubicBezTo>
                    <a:cubicBezTo>
                      <a:pt x="81" y="44"/>
                      <a:pt x="81" y="44"/>
                      <a:pt x="81" y="44"/>
                    </a:cubicBezTo>
                    <a:cubicBezTo>
                      <a:pt x="81" y="44"/>
                      <a:pt x="80" y="44"/>
                      <a:pt x="80" y="44"/>
                    </a:cubicBezTo>
                    <a:cubicBezTo>
                      <a:pt x="80" y="44"/>
                      <a:pt x="80" y="44"/>
                      <a:pt x="80" y="43"/>
                    </a:cubicBezTo>
                    <a:cubicBezTo>
                      <a:pt x="79" y="43"/>
                      <a:pt x="79" y="43"/>
                      <a:pt x="79" y="43"/>
                    </a:cubicBezTo>
                    <a:cubicBezTo>
                      <a:pt x="79" y="43"/>
                      <a:pt x="78" y="44"/>
                      <a:pt x="78" y="44"/>
                    </a:cubicBezTo>
                    <a:cubicBezTo>
                      <a:pt x="77" y="44"/>
                      <a:pt x="75" y="45"/>
                      <a:pt x="75" y="45"/>
                    </a:cubicBezTo>
                    <a:cubicBezTo>
                      <a:pt x="75" y="45"/>
                      <a:pt x="74" y="45"/>
                      <a:pt x="74" y="45"/>
                    </a:cubicBezTo>
                    <a:cubicBezTo>
                      <a:pt x="72" y="45"/>
                      <a:pt x="72" y="45"/>
                      <a:pt x="72" y="45"/>
                    </a:cubicBezTo>
                    <a:cubicBezTo>
                      <a:pt x="72" y="45"/>
                      <a:pt x="71" y="44"/>
                      <a:pt x="71" y="44"/>
                    </a:cubicBezTo>
                    <a:cubicBezTo>
                      <a:pt x="70" y="44"/>
                      <a:pt x="70" y="44"/>
                      <a:pt x="70" y="44"/>
                    </a:cubicBezTo>
                    <a:cubicBezTo>
                      <a:pt x="70" y="44"/>
                      <a:pt x="69" y="45"/>
                      <a:pt x="69" y="45"/>
                    </a:cubicBezTo>
                    <a:cubicBezTo>
                      <a:pt x="69" y="45"/>
                      <a:pt x="69" y="45"/>
                      <a:pt x="69" y="45"/>
                    </a:cubicBezTo>
                    <a:cubicBezTo>
                      <a:pt x="68" y="45"/>
                      <a:pt x="68" y="45"/>
                      <a:pt x="68" y="45"/>
                    </a:cubicBezTo>
                    <a:cubicBezTo>
                      <a:pt x="68" y="45"/>
                      <a:pt x="68" y="45"/>
                      <a:pt x="68" y="45"/>
                    </a:cubicBezTo>
                    <a:cubicBezTo>
                      <a:pt x="63" y="39"/>
                      <a:pt x="63" y="39"/>
                      <a:pt x="63" y="39"/>
                    </a:cubicBezTo>
                    <a:cubicBezTo>
                      <a:pt x="62" y="39"/>
                      <a:pt x="62" y="39"/>
                      <a:pt x="62" y="39"/>
                    </a:cubicBezTo>
                    <a:cubicBezTo>
                      <a:pt x="61" y="39"/>
                      <a:pt x="61" y="39"/>
                      <a:pt x="61" y="39"/>
                    </a:cubicBezTo>
                    <a:cubicBezTo>
                      <a:pt x="59" y="38"/>
                      <a:pt x="59" y="38"/>
                      <a:pt x="59" y="38"/>
                    </a:cubicBezTo>
                    <a:cubicBezTo>
                      <a:pt x="58" y="38"/>
                      <a:pt x="58" y="38"/>
                      <a:pt x="58" y="38"/>
                    </a:cubicBezTo>
                    <a:cubicBezTo>
                      <a:pt x="57" y="39"/>
                      <a:pt x="57" y="39"/>
                      <a:pt x="57" y="39"/>
                    </a:cubicBezTo>
                    <a:cubicBezTo>
                      <a:pt x="56" y="39"/>
                      <a:pt x="56" y="39"/>
                      <a:pt x="56" y="39"/>
                    </a:cubicBezTo>
                    <a:cubicBezTo>
                      <a:pt x="56" y="38"/>
                      <a:pt x="56" y="38"/>
                      <a:pt x="56" y="38"/>
                    </a:cubicBezTo>
                    <a:cubicBezTo>
                      <a:pt x="52" y="38"/>
                      <a:pt x="52" y="38"/>
                      <a:pt x="52" y="38"/>
                    </a:cubicBezTo>
                    <a:cubicBezTo>
                      <a:pt x="52" y="38"/>
                      <a:pt x="51" y="38"/>
                      <a:pt x="51" y="38"/>
                    </a:cubicBezTo>
                    <a:cubicBezTo>
                      <a:pt x="51" y="38"/>
                      <a:pt x="51" y="38"/>
                      <a:pt x="51" y="38"/>
                    </a:cubicBezTo>
                    <a:cubicBezTo>
                      <a:pt x="50" y="38"/>
                      <a:pt x="50" y="38"/>
                      <a:pt x="50" y="38"/>
                    </a:cubicBezTo>
                    <a:cubicBezTo>
                      <a:pt x="49" y="38"/>
                      <a:pt x="49" y="38"/>
                      <a:pt x="49" y="38"/>
                    </a:cubicBezTo>
                    <a:cubicBezTo>
                      <a:pt x="49" y="38"/>
                      <a:pt x="49" y="38"/>
                      <a:pt x="49" y="38"/>
                    </a:cubicBezTo>
                    <a:cubicBezTo>
                      <a:pt x="49" y="37"/>
                      <a:pt x="48" y="36"/>
                      <a:pt x="48" y="36"/>
                    </a:cubicBezTo>
                    <a:cubicBezTo>
                      <a:pt x="47" y="36"/>
                      <a:pt x="47" y="36"/>
                      <a:pt x="47" y="36"/>
                    </a:cubicBezTo>
                    <a:cubicBezTo>
                      <a:pt x="47" y="36"/>
                      <a:pt x="46" y="35"/>
                      <a:pt x="46" y="35"/>
                    </a:cubicBezTo>
                    <a:cubicBezTo>
                      <a:pt x="46" y="34"/>
                      <a:pt x="46" y="32"/>
                      <a:pt x="46" y="32"/>
                    </a:cubicBezTo>
                    <a:cubicBezTo>
                      <a:pt x="46" y="32"/>
                      <a:pt x="47" y="31"/>
                      <a:pt x="47" y="31"/>
                    </a:cubicBezTo>
                    <a:cubicBezTo>
                      <a:pt x="47" y="31"/>
                      <a:pt x="47" y="30"/>
                      <a:pt x="47" y="30"/>
                    </a:cubicBezTo>
                    <a:cubicBezTo>
                      <a:pt x="47" y="30"/>
                      <a:pt x="47" y="29"/>
                      <a:pt x="46" y="29"/>
                    </a:cubicBezTo>
                    <a:cubicBezTo>
                      <a:pt x="46" y="29"/>
                      <a:pt x="45" y="27"/>
                      <a:pt x="45" y="27"/>
                    </a:cubicBezTo>
                    <a:cubicBezTo>
                      <a:pt x="45" y="27"/>
                      <a:pt x="45" y="26"/>
                      <a:pt x="45" y="26"/>
                    </a:cubicBezTo>
                    <a:cubicBezTo>
                      <a:pt x="45" y="25"/>
                      <a:pt x="44" y="24"/>
                      <a:pt x="44" y="24"/>
                    </a:cubicBezTo>
                    <a:cubicBezTo>
                      <a:pt x="43" y="24"/>
                      <a:pt x="43" y="24"/>
                      <a:pt x="43" y="24"/>
                    </a:cubicBezTo>
                    <a:cubicBezTo>
                      <a:pt x="42" y="22"/>
                      <a:pt x="42" y="22"/>
                      <a:pt x="42" y="22"/>
                    </a:cubicBezTo>
                    <a:cubicBezTo>
                      <a:pt x="41" y="23"/>
                      <a:pt x="41" y="23"/>
                      <a:pt x="41" y="23"/>
                    </a:cubicBezTo>
                    <a:cubicBezTo>
                      <a:pt x="40" y="23"/>
                      <a:pt x="40" y="23"/>
                      <a:pt x="40" y="23"/>
                    </a:cubicBezTo>
                    <a:cubicBezTo>
                      <a:pt x="40" y="23"/>
                      <a:pt x="43" y="19"/>
                      <a:pt x="43" y="19"/>
                    </a:cubicBezTo>
                    <a:cubicBezTo>
                      <a:pt x="43" y="19"/>
                      <a:pt x="43" y="18"/>
                      <a:pt x="43" y="18"/>
                    </a:cubicBezTo>
                    <a:cubicBezTo>
                      <a:pt x="43" y="18"/>
                      <a:pt x="42" y="18"/>
                      <a:pt x="42" y="17"/>
                    </a:cubicBezTo>
                    <a:cubicBezTo>
                      <a:pt x="42" y="17"/>
                      <a:pt x="43" y="17"/>
                      <a:pt x="43" y="16"/>
                    </a:cubicBezTo>
                    <a:cubicBezTo>
                      <a:pt x="43" y="16"/>
                      <a:pt x="43" y="15"/>
                      <a:pt x="43" y="15"/>
                    </a:cubicBezTo>
                    <a:cubicBezTo>
                      <a:pt x="43" y="15"/>
                      <a:pt x="43" y="14"/>
                      <a:pt x="43" y="14"/>
                    </a:cubicBezTo>
                    <a:cubicBezTo>
                      <a:pt x="43" y="14"/>
                      <a:pt x="46" y="9"/>
                      <a:pt x="46" y="9"/>
                    </a:cubicBezTo>
                    <a:cubicBezTo>
                      <a:pt x="46" y="9"/>
                      <a:pt x="47" y="9"/>
                      <a:pt x="47" y="9"/>
                    </a:cubicBezTo>
                    <a:cubicBezTo>
                      <a:pt x="48" y="9"/>
                      <a:pt x="48" y="8"/>
                      <a:pt x="48" y="8"/>
                    </a:cubicBezTo>
                    <a:cubicBezTo>
                      <a:pt x="49" y="6"/>
                      <a:pt x="49" y="6"/>
                      <a:pt x="49" y="6"/>
                    </a:cubicBezTo>
                    <a:cubicBezTo>
                      <a:pt x="50" y="5"/>
                      <a:pt x="50" y="5"/>
                      <a:pt x="50" y="5"/>
                    </a:cubicBezTo>
                    <a:cubicBezTo>
                      <a:pt x="54" y="4"/>
                      <a:pt x="54" y="4"/>
                      <a:pt x="54" y="4"/>
                    </a:cubicBezTo>
                    <a:cubicBezTo>
                      <a:pt x="54" y="4"/>
                      <a:pt x="55" y="4"/>
                      <a:pt x="55" y="3"/>
                    </a:cubicBezTo>
                    <a:cubicBezTo>
                      <a:pt x="55" y="3"/>
                      <a:pt x="56" y="3"/>
                      <a:pt x="56" y="3"/>
                    </a:cubicBezTo>
                    <a:cubicBezTo>
                      <a:pt x="56" y="2"/>
                      <a:pt x="56" y="2"/>
                      <a:pt x="55" y="1"/>
                    </a:cubicBezTo>
                    <a:cubicBezTo>
                      <a:pt x="55" y="1"/>
                      <a:pt x="54" y="0"/>
                      <a:pt x="54" y="0"/>
                    </a:cubicBezTo>
                    <a:cubicBezTo>
                      <a:pt x="53" y="0"/>
                      <a:pt x="53" y="0"/>
                      <a:pt x="52" y="0"/>
                    </a:cubicBezTo>
                    <a:cubicBezTo>
                      <a:pt x="52" y="0"/>
                      <a:pt x="52" y="0"/>
                      <a:pt x="51" y="0"/>
                    </a:cubicBezTo>
                    <a:cubicBezTo>
                      <a:pt x="51" y="1"/>
                      <a:pt x="51" y="1"/>
                      <a:pt x="50" y="1"/>
                    </a:cubicBezTo>
                    <a:cubicBezTo>
                      <a:pt x="50" y="1"/>
                      <a:pt x="50" y="1"/>
                      <a:pt x="50" y="1"/>
                    </a:cubicBezTo>
                    <a:cubicBezTo>
                      <a:pt x="50" y="1"/>
                      <a:pt x="50" y="2"/>
                      <a:pt x="50" y="2"/>
                    </a:cubicBezTo>
                    <a:cubicBezTo>
                      <a:pt x="50" y="2"/>
                      <a:pt x="50" y="1"/>
                      <a:pt x="50" y="1"/>
                    </a:cubicBezTo>
                    <a:cubicBezTo>
                      <a:pt x="49" y="1"/>
                      <a:pt x="49" y="1"/>
                      <a:pt x="49" y="1"/>
                    </a:cubicBezTo>
                    <a:cubicBezTo>
                      <a:pt x="49" y="2"/>
                      <a:pt x="49" y="2"/>
                      <a:pt x="49" y="2"/>
                    </a:cubicBezTo>
                    <a:cubicBezTo>
                      <a:pt x="48" y="3"/>
                      <a:pt x="48" y="4"/>
                      <a:pt x="47" y="4"/>
                    </a:cubicBezTo>
                    <a:cubicBezTo>
                      <a:pt x="47" y="4"/>
                      <a:pt x="47" y="5"/>
                      <a:pt x="46" y="5"/>
                    </a:cubicBezTo>
                    <a:cubicBezTo>
                      <a:pt x="45" y="5"/>
                      <a:pt x="44" y="5"/>
                      <a:pt x="44" y="5"/>
                    </a:cubicBezTo>
                    <a:cubicBezTo>
                      <a:pt x="44" y="5"/>
                      <a:pt x="43" y="6"/>
                      <a:pt x="43" y="6"/>
                    </a:cubicBezTo>
                    <a:cubicBezTo>
                      <a:pt x="43" y="7"/>
                      <a:pt x="42" y="7"/>
                      <a:pt x="41" y="8"/>
                    </a:cubicBezTo>
                    <a:cubicBezTo>
                      <a:pt x="41" y="8"/>
                      <a:pt x="40" y="8"/>
                      <a:pt x="39" y="8"/>
                    </a:cubicBezTo>
                    <a:cubicBezTo>
                      <a:pt x="39" y="8"/>
                      <a:pt x="38" y="8"/>
                      <a:pt x="37" y="8"/>
                    </a:cubicBezTo>
                    <a:cubicBezTo>
                      <a:pt x="37" y="8"/>
                      <a:pt x="36" y="8"/>
                      <a:pt x="36" y="8"/>
                    </a:cubicBezTo>
                    <a:cubicBezTo>
                      <a:pt x="35" y="8"/>
                      <a:pt x="35" y="8"/>
                      <a:pt x="34" y="8"/>
                    </a:cubicBezTo>
                    <a:cubicBezTo>
                      <a:pt x="34" y="8"/>
                      <a:pt x="34" y="9"/>
                      <a:pt x="34" y="9"/>
                    </a:cubicBezTo>
                    <a:cubicBezTo>
                      <a:pt x="34" y="9"/>
                      <a:pt x="34" y="10"/>
                      <a:pt x="34" y="10"/>
                    </a:cubicBezTo>
                    <a:cubicBezTo>
                      <a:pt x="34" y="10"/>
                      <a:pt x="34" y="11"/>
                      <a:pt x="33" y="11"/>
                    </a:cubicBezTo>
                    <a:cubicBezTo>
                      <a:pt x="33" y="12"/>
                      <a:pt x="32" y="12"/>
                      <a:pt x="32" y="12"/>
                    </a:cubicBezTo>
                    <a:cubicBezTo>
                      <a:pt x="32" y="11"/>
                      <a:pt x="32" y="11"/>
                      <a:pt x="32" y="11"/>
                    </a:cubicBezTo>
                    <a:cubicBezTo>
                      <a:pt x="32" y="11"/>
                      <a:pt x="32" y="10"/>
                      <a:pt x="31" y="10"/>
                    </a:cubicBezTo>
                    <a:cubicBezTo>
                      <a:pt x="31" y="10"/>
                      <a:pt x="30" y="9"/>
                      <a:pt x="30" y="9"/>
                    </a:cubicBezTo>
                    <a:cubicBezTo>
                      <a:pt x="30" y="9"/>
                      <a:pt x="29" y="10"/>
                      <a:pt x="28" y="10"/>
                    </a:cubicBezTo>
                    <a:cubicBezTo>
                      <a:pt x="28" y="10"/>
                      <a:pt x="27" y="11"/>
                      <a:pt x="27" y="11"/>
                    </a:cubicBezTo>
                    <a:cubicBezTo>
                      <a:pt x="27" y="12"/>
                      <a:pt x="26" y="12"/>
                      <a:pt x="26" y="12"/>
                    </a:cubicBezTo>
                    <a:cubicBezTo>
                      <a:pt x="26" y="12"/>
                      <a:pt x="25" y="13"/>
                      <a:pt x="25" y="13"/>
                    </a:cubicBezTo>
                    <a:cubicBezTo>
                      <a:pt x="25" y="14"/>
                      <a:pt x="25" y="14"/>
                      <a:pt x="25" y="14"/>
                    </a:cubicBezTo>
                    <a:cubicBezTo>
                      <a:pt x="25" y="15"/>
                      <a:pt x="25" y="15"/>
                      <a:pt x="25" y="15"/>
                    </a:cubicBezTo>
                    <a:cubicBezTo>
                      <a:pt x="24" y="15"/>
                      <a:pt x="24" y="16"/>
                      <a:pt x="24" y="16"/>
                    </a:cubicBezTo>
                    <a:cubicBezTo>
                      <a:pt x="24" y="16"/>
                      <a:pt x="25" y="16"/>
                      <a:pt x="25" y="17"/>
                    </a:cubicBezTo>
                    <a:cubicBezTo>
                      <a:pt x="25" y="17"/>
                      <a:pt x="25" y="17"/>
                      <a:pt x="24" y="18"/>
                    </a:cubicBezTo>
                    <a:cubicBezTo>
                      <a:pt x="24" y="18"/>
                      <a:pt x="24" y="18"/>
                      <a:pt x="24" y="19"/>
                    </a:cubicBezTo>
                    <a:cubicBezTo>
                      <a:pt x="24" y="19"/>
                      <a:pt x="24" y="19"/>
                      <a:pt x="24" y="19"/>
                    </a:cubicBezTo>
                    <a:cubicBezTo>
                      <a:pt x="24" y="19"/>
                      <a:pt x="24" y="19"/>
                      <a:pt x="24" y="19"/>
                    </a:cubicBezTo>
                    <a:cubicBezTo>
                      <a:pt x="24" y="20"/>
                      <a:pt x="24" y="20"/>
                      <a:pt x="24" y="20"/>
                    </a:cubicBezTo>
                    <a:cubicBezTo>
                      <a:pt x="24" y="21"/>
                      <a:pt x="24" y="21"/>
                      <a:pt x="24" y="21"/>
                    </a:cubicBezTo>
                    <a:cubicBezTo>
                      <a:pt x="23" y="21"/>
                      <a:pt x="22" y="21"/>
                      <a:pt x="22" y="21"/>
                    </a:cubicBezTo>
                    <a:cubicBezTo>
                      <a:pt x="22" y="21"/>
                      <a:pt x="21" y="22"/>
                      <a:pt x="21" y="22"/>
                    </a:cubicBezTo>
                    <a:cubicBezTo>
                      <a:pt x="21" y="22"/>
                      <a:pt x="21" y="22"/>
                      <a:pt x="21" y="22"/>
                    </a:cubicBezTo>
                    <a:cubicBezTo>
                      <a:pt x="20" y="22"/>
                      <a:pt x="20" y="23"/>
                      <a:pt x="20" y="23"/>
                    </a:cubicBezTo>
                    <a:cubicBezTo>
                      <a:pt x="20" y="23"/>
                      <a:pt x="20" y="24"/>
                      <a:pt x="20" y="24"/>
                    </a:cubicBezTo>
                    <a:cubicBezTo>
                      <a:pt x="20" y="24"/>
                      <a:pt x="19" y="25"/>
                      <a:pt x="19" y="25"/>
                    </a:cubicBezTo>
                    <a:cubicBezTo>
                      <a:pt x="19" y="25"/>
                      <a:pt x="18" y="26"/>
                      <a:pt x="18" y="26"/>
                    </a:cubicBezTo>
                    <a:cubicBezTo>
                      <a:pt x="17" y="26"/>
                      <a:pt x="17" y="27"/>
                      <a:pt x="16" y="27"/>
                    </a:cubicBezTo>
                    <a:cubicBezTo>
                      <a:pt x="16" y="27"/>
                      <a:pt x="16" y="27"/>
                      <a:pt x="16" y="27"/>
                    </a:cubicBezTo>
                    <a:cubicBezTo>
                      <a:pt x="15" y="27"/>
                      <a:pt x="15" y="27"/>
                      <a:pt x="15" y="28"/>
                    </a:cubicBezTo>
                    <a:cubicBezTo>
                      <a:pt x="15" y="28"/>
                      <a:pt x="15" y="28"/>
                      <a:pt x="16" y="28"/>
                    </a:cubicBezTo>
                    <a:cubicBezTo>
                      <a:pt x="16" y="28"/>
                      <a:pt x="16" y="29"/>
                      <a:pt x="16" y="29"/>
                    </a:cubicBezTo>
                    <a:cubicBezTo>
                      <a:pt x="16" y="29"/>
                      <a:pt x="16" y="30"/>
                      <a:pt x="16" y="30"/>
                    </a:cubicBezTo>
                    <a:cubicBezTo>
                      <a:pt x="16" y="30"/>
                      <a:pt x="16" y="30"/>
                      <a:pt x="16" y="30"/>
                    </a:cubicBezTo>
                    <a:cubicBezTo>
                      <a:pt x="16" y="30"/>
                      <a:pt x="16" y="31"/>
                      <a:pt x="16" y="31"/>
                    </a:cubicBezTo>
                    <a:cubicBezTo>
                      <a:pt x="16" y="31"/>
                      <a:pt x="16" y="32"/>
                      <a:pt x="16" y="32"/>
                    </a:cubicBezTo>
                    <a:cubicBezTo>
                      <a:pt x="16" y="32"/>
                      <a:pt x="16" y="32"/>
                      <a:pt x="15" y="32"/>
                    </a:cubicBezTo>
                    <a:cubicBezTo>
                      <a:pt x="15" y="32"/>
                      <a:pt x="15" y="32"/>
                      <a:pt x="15" y="32"/>
                    </a:cubicBezTo>
                    <a:cubicBezTo>
                      <a:pt x="15" y="32"/>
                      <a:pt x="15" y="31"/>
                      <a:pt x="15" y="31"/>
                    </a:cubicBezTo>
                    <a:cubicBezTo>
                      <a:pt x="16" y="31"/>
                      <a:pt x="16" y="31"/>
                      <a:pt x="15" y="31"/>
                    </a:cubicBezTo>
                    <a:cubicBezTo>
                      <a:pt x="15" y="31"/>
                      <a:pt x="14" y="30"/>
                      <a:pt x="14" y="30"/>
                    </a:cubicBezTo>
                    <a:cubicBezTo>
                      <a:pt x="14" y="30"/>
                      <a:pt x="14" y="29"/>
                      <a:pt x="13" y="29"/>
                    </a:cubicBezTo>
                    <a:cubicBezTo>
                      <a:pt x="13" y="28"/>
                      <a:pt x="13" y="28"/>
                      <a:pt x="12" y="28"/>
                    </a:cubicBezTo>
                    <a:cubicBezTo>
                      <a:pt x="12" y="28"/>
                      <a:pt x="12" y="27"/>
                      <a:pt x="12" y="27"/>
                    </a:cubicBezTo>
                    <a:cubicBezTo>
                      <a:pt x="11" y="27"/>
                      <a:pt x="11" y="27"/>
                      <a:pt x="11" y="27"/>
                    </a:cubicBezTo>
                    <a:cubicBezTo>
                      <a:pt x="11" y="27"/>
                      <a:pt x="11" y="27"/>
                      <a:pt x="11" y="27"/>
                    </a:cubicBezTo>
                    <a:cubicBezTo>
                      <a:pt x="12" y="29"/>
                      <a:pt x="12" y="31"/>
                      <a:pt x="13" y="32"/>
                    </a:cubicBezTo>
                    <a:cubicBezTo>
                      <a:pt x="13" y="32"/>
                      <a:pt x="12" y="32"/>
                      <a:pt x="12" y="32"/>
                    </a:cubicBezTo>
                    <a:cubicBezTo>
                      <a:pt x="11" y="32"/>
                      <a:pt x="11" y="32"/>
                      <a:pt x="11" y="33"/>
                    </a:cubicBezTo>
                    <a:cubicBezTo>
                      <a:pt x="11" y="33"/>
                      <a:pt x="11" y="33"/>
                      <a:pt x="11" y="33"/>
                    </a:cubicBezTo>
                    <a:cubicBezTo>
                      <a:pt x="11" y="34"/>
                      <a:pt x="10" y="34"/>
                      <a:pt x="10" y="35"/>
                    </a:cubicBezTo>
                    <a:cubicBezTo>
                      <a:pt x="10" y="34"/>
                      <a:pt x="9" y="34"/>
                      <a:pt x="9" y="34"/>
                    </a:cubicBezTo>
                    <a:cubicBezTo>
                      <a:pt x="9" y="34"/>
                      <a:pt x="9" y="35"/>
                      <a:pt x="9" y="36"/>
                    </a:cubicBezTo>
                    <a:cubicBezTo>
                      <a:pt x="8" y="35"/>
                      <a:pt x="8" y="36"/>
                      <a:pt x="8" y="36"/>
                    </a:cubicBezTo>
                    <a:cubicBezTo>
                      <a:pt x="8" y="36"/>
                      <a:pt x="8" y="37"/>
                      <a:pt x="8" y="37"/>
                    </a:cubicBezTo>
                    <a:cubicBezTo>
                      <a:pt x="8" y="37"/>
                      <a:pt x="8" y="37"/>
                      <a:pt x="8" y="37"/>
                    </a:cubicBezTo>
                    <a:cubicBezTo>
                      <a:pt x="8" y="37"/>
                      <a:pt x="8" y="37"/>
                      <a:pt x="8" y="37"/>
                    </a:cubicBezTo>
                    <a:cubicBezTo>
                      <a:pt x="8" y="37"/>
                      <a:pt x="9" y="37"/>
                      <a:pt x="9" y="38"/>
                    </a:cubicBezTo>
                    <a:cubicBezTo>
                      <a:pt x="9" y="38"/>
                      <a:pt x="9" y="38"/>
                      <a:pt x="9" y="38"/>
                    </a:cubicBezTo>
                    <a:cubicBezTo>
                      <a:pt x="9" y="39"/>
                      <a:pt x="10" y="39"/>
                      <a:pt x="10" y="39"/>
                    </a:cubicBezTo>
                    <a:cubicBezTo>
                      <a:pt x="10" y="39"/>
                      <a:pt x="10" y="40"/>
                      <a:pt x="10" y="40"/>
                    </a:cubicBezTo>
                    <a:cubicBezTo>
                      <a:pt x="10" y="40"/>
                      <a:pt x="10" y="40"/>
                      <a:pt x="10" y="40"/>
                    </a:cubicBezTo>
                    <a:cubicBezTo>
                      <a:pt x="10" y="41"/>
                      <a:pt x="10" y="41"/>
                      <a:pt x="11" y="41"/>
                    </a:cubicBezTo>
                    <a:cubicBezTo>
                      <a:pt x="11" y="41"/>
                      <a:pt x="12" y="42"/>
                      <a:pt x="12" y="42"/>
                    </a:cubicBezTo>
                    <a:cubicBezTo>
                      <a:pt x="12" y="42"/>
                      <a:pt x="12" y="43"/>
                      <a:pt x="12" y="43"/>
                    </a:cubicBezTo>
                    <a:cubicBezTo>
                      <a:pt x="12" y="43"/>
                      <a:pt x="12" y="44"/>
                      <a:pt x="12" y="44"/>
                    </a:cubicBezTo>
                    <a:cubicBezTo>
                      <a:pt x="11" y="44"/>
                      <a:pt x="11" y="45"/>
                      <a:pt x="11" y="45"/>
                    </a:cubicBezTo>
                    <a:cubicBezTo>
                      <a:pt x="11" y="45"/>
                      <a:pt x="12" y="45"/>
                      <a:pt x="12" y="46"/>
                    </a:cubicBezTo>
                    <a:cubicBezTo>
                      <a:pt x="12" y="46"/>
                      <a:pt x="12" y="47"/>
                      <a:pt x="12" y="47"/>
                    </a:cubicBezTo>
                    <a:cubicBezTo>
                      <a:pt x="13" y="47"/>
                      <a:pt x="13" y="47"/>
                      <a:pt x="13" y="47"/>
                    </a:cubicBezTo>
                    <a:cubicBezTo>
                      <a:pt x="13" y="48"/>
                      <a:pt x="12" y="48"/>
                      <a:pt x="12" y="48"/>
                    </a:cubicBezTo>
                    <a:cubicBezTo>
                      <a:pt x="12" y="48"/>
                      <a:pt x="12" y="48"/>
                      <a:pt x="12" y="49"/>
                    </a:cubicBezTo>
                    <a:cubicBezTo>
                      <a:pt x="11" y="49"/>
                      <a:pt x="11" y="49"/>
                      <a:pt x="11" y="49"/>
                    </a:cubicBezTo>
                    <a:cubicBezTo>
                      <a:pt x="11" y="49"/>
                      <a:pt x="11" y="50"/>
                      <a:pt x="11" y="50"/>
                    </a:cubicBezTo>
                    <a:cubicBezTo>
                      <a:pt x="11" y="50"/>
                      <a:pt x="12" y="51"/>
                      <a:pt x="12" y="51"/>
                    </a:cubicBezTo>
                    <a:cubicBezTo>
                      <a:pt x="12" y="52"/>
                      <a:pt x="11" y="52"/>
                      <a:pt x="12" y="52"/>
                    </a:cubicBezTo>
                    <a:cubicBezTo>
                      <a:pt x="12" y="53"/>
                      <a:pt x="12" y="53"/>
                      <a:pt x="12" y="53"/>
                    </a:cubicBezTo>
                    <a:cubicBezTo>
                      <a:pt x="12" y="54"/>
                      <a:pt x="12" y="55"/>
                      <a:pt x="12" y="55"/>
                    </a:cubicBezTo>
                    <a:cubicBezTo>
                      <a:pt x="12" y="56"/>
                      <a:pt x="12" y="56"/>
                      <a:pt x="12" y="56"/>
                    </a:cubicBezTo>
                    <a:cubicBezTo>
                      <a:pt x="12" y="57"/>
                      <a:pt x="12" y="57"/>
                      <a:pt x="12" y="58"/>
                    </a:cubicBezTo>
                    <a:cubicBezTo>
                      <a:pt x="11" y="58"/>
                      <a:pt x="11" y="58"/>
                      <a:pt x="11" y="58"/>
                    </a:cubicBezTo>
                    <a:cubicBezTo>
                      <a:pt x="11" y="58"/>
                      <a:pt x="11" y="59"/>
                      <a:pt x="11" y="59"/>
                    </a:cubicBezTo>
                    <a:cubicBezTo>
                      <a:pt x="11" y="59"/>
                      <a:pt x="11" y="60"/>
                      <a:pt x="11" y="60"/>
                    </a:cubicBezTo>
                    <a:cubicBezTo>
                      <a:pt x="12" y="60"/>
                      <a:pt x="12" y="60"/>
                      <a:pt x="12" y="61"/>
                    </a:cubicBezTo>
                    <a:cubicBezTo>
                      <a:pt x="12" y="61"/>
                      <a:pt x="12" y="61"/>
                      <a:pt x="13" y="61"/>
                    </a:cubicBezTo>
                    <a:cubicBezTo>
                      <a:pt x="13" y="61"/>
                      <a:pt x="14" y="61"/>
                      <a:pt x="14" y="61"/>
                    </a:cubicBezTo>
                    <a:cubicBezTo>
                      <a:pt x="14" y="61"/>
                      <a:pt x="14" y="61"/>
                      <a:pt x="14" y="61"/>
                    </a:cubicBezTo>
                    <a:cubicBezTo>
                      <a:pt x="14" y="61"/>
                      <a:pt x="13" y="62"/>
                      <a:pt x="13" y="62"/>
                    </a:cubicBezTo>
                    <a:cubicBezTo>
                      <a:pt x="13" y="62"/>
                      <a:pt x="12" y="63"/>
                      <a:pt x="12" y="63"/>
                    </a:cubicBezTo>
                    <a:cubicBezTo>
                      <a:pt x="12" y="63"/>
                      <a:pt x="12" y="63"/>
                      <a:pt x="12" y="64"/>
                    </a:cubicBezTo>
                    <a:cubicBezTo>
                      <a:pt x="12" y="64"/>
                      <a:pt x="11" y="64"/>
                      <a:pt x="11" y="65"/>
                    </a:cubicBezTo>
                    <a:cubicBezTo>
                      <a:pt x="11" y="65"/>
                      <a:pt x="11" y="65"/>
                      <a:pt x="11" y="65"/>
                    </a:cubicBezTo>
                    <a:cubicBezTo>
                      <a:pt x="10" y="65"/>
                      <a:pt x="10" y="66"/>
                      <a:pt x="10" y="66"/>
                    </a:cubicBezTo>
                    <a:cubicBezTo>
                      <a:pt x="10" y="66"/>
                      <a:pt x="10" y="66"/>
                      <a:pt x="10" y="67"/>
                    </a:cubicBezTo>
                    <a:cubicBezTo>
                      <a:pt x="10" y="67"/>
                      <a:pt x="10" y="68"/>
                      <a:pt x="9" y="68"/>
                    </a:cubicBezTo>
                    <a:cubicBezTo>
                      <a:pt x="9" y="68"/>
                      <a:pt x="9" y="69"/>
                      <a:pt x="8" y="69"/>
                    </a:cubicBezTo>
                    <a:cubicBezTo>
                      <a:pt x="8" y="69"/>
                      <a:pt x="8" y="70"/>
                      <a:pt x="8" y="70"/>
                    </a:cubicBezTo>
                    <a:cubicBezTo>
                      <a:pt x="7" y="70"/>
                      <a:pt x="6" y="69"/>
                      <a:pt x="6" y="69"/>
                    </a:cubicBezTo>
                    <a:cubicBezTo>
                      <a:pt x="5" y="69"/>
                      <a:pt x="4" y="70"/>
                      <a:pt x="4" y="70"/>
                    </a:cubicBezTo>
                    <a:cubicBezTo>
                      <a:pt x="4" y="70"/>
                      <a:pt x="3" y="71"/>
                      <a:pt x="3" y="71"/>
                    </a:cubicBezTo>
                    <a:cubicBezTo>
                      <a:pt x="3" y="71"/>
                      <a:pt x="3" y="72"/>
                      <a:pt x="3" y="72"/>
                    </a:cubicBezTo>
                    <a:cubicBezTo>
                      <a:pt x="2" y="73"/>
                      <a:pt x="2" y="73"/>
                      <a:pt x="2" y="73"/>
                    </a:cubicBezTo>
                    <a:cubicBezTo>
                      <a:pt x="2" y="74"/>
                      <a:pt x="3" y="74"/>
                      <a:pt x="3" y="74"/>
                    </a:cubicBezTo>
                    <a:cubicBezTo>
                      <a:pt x="3" y="74"/>
                      <a:pt x="3" y="74"/>
                      <a:pt x="3" y="74"/>
                    </a:cubicBezTo>
                    <a:cubicBezTo>
                      <a:pt x="4" y="75"/>
                      <a:pt x="4" y="75"/>
                      <a:pt x="4" y="76"/>
                    </a:cubicBezTo>
                    <a:cubicBezTo>
                      <a:pt x="3" y="76"/>
                      <a:pt x="3" y="76"/>
                      <a:pt x="3" y="76"/>
                    </a:cubicBezTo>
                    <a:cubicBezTo>
                      <a:pt x="2" y="76"/>
                      <a:pt x="2" y="76"/>
                      <a:pt x="2" y="76"/>
                    </a:cubicBezTo>
                    <a:cubicBezTo>
                      <a:pt x="2" y="75"/>
                      <a:pt x="2" y="75"/>
                      <a:pt x="1" y="75"/>
                    </a:cubicBezTo>
                    <a:cubicBezTo>
                      <a:pt x="1" y="76"/>
                      <a:pt x="1" y="76"/>
                      <a:pt x="0" y="76"/>
                    </a:cubicBezTo>
                    <a:cubicBezTo>
                      <a:pt x="0" y="76"/>
                      <a:pt x="0" y="76"/>
                      <a:pt x="0" y="77"/>
                    </a:cubicBezTo>
                    <a:cubicBezTo>
                      <a:pt x="1" y="77"/>
                      <a:pt x="2" y="78"/>
                      <a:pt x="2" y="78"/>
                    </a:cubicBezTo>
                    <a:cubicBezTo>
                      <a:pt x="2" y="78"/>
                      <a:pt x="3" y="79"/>
                      <a:pt x="3" y="79"/>
                    </a:cubicBezTo>
                    <a:cubicBezTo>
                      <a:pt x="3" y="80"/>
                      <a:pt x="4" y="80"/>
                      <a:pt x="4" y="80"/>
                    </a:cubicBezTo>
                    <a:cubicBezTo>
                      <a:pt x="5" y="80"/>
                      <a:pt x="5" y="80"/>
                      <a:pt x="5" y="80"/>
                    </a:cubicBezTo>
                    <a:cubicBezTo>
                      <a:pt x="5" y="80"/>
                      <a:pt x="5" y="80"/>
                      <a:pt x="5" y="80"/>
                    </a:cubicBezTo>
                    <a:cubicBezTo>
                      <a:pt x="5" y="80"/>
                      <a:pt x="6" y="81"/>
                      <a:pt x="6" y="82"/>
                    </a:cubicBezTo>
                    <a:cubicBezTo>
                      <a:pt x="6" y="82"/>
                      <a:pt x="7" y="82"/>
                      <a:pt x="7" y="82"/>
                    </a:cubicBezTo>
                    <a:cubicBezTo>
                      <a:pt x="7" y="82"/>
                      <a:pt x="9" y="82"/>
                      <a:pt x="10" y="82"/>
                    </a:cubicBezTo>
                    <a:cubicBezTo>
                      <a:pt x="10" y="82"/>
                      <a:pt x="9" y="82"/>
                      <a:pt x="9" y="82"/>
                    </a:cubicBezTo>
                    <a:cubicBezTo>
                      <a:pt x="9" y="83"/>
                      <a:pt x="10" y="83"/>
                      <a:pt x="10" y="83"/>
                    </a:cubicBezTo>
                    <a:cubicBezTo>
                      <a:pt x="10" y="83"/>
                      <a:pt x="11" y="83"/>
                      <a:pt x="11" y="83"/>
                    </a:cubicBezTo>
                    <a:cubicBezTo>
                      <a:pt x="11" y="84"/>
                      <a:pt x="11" y="84"/>
                      <a:pt x="11" y="85"/>
                    </a:cubicBezTo>
                    <a:cubicBezTo>
                      <a:pt x="11" y="85"/>
                      <a:pt x="11" y="85"/>
                      <a:pt x="11" y="85"/>
                    </a:cubicBezTo>
                    <a:cubicBezTo>
                      <a:pt x="11" y="85"/>
                      <a:pt x="13" y="85"/>
                      <a:pt x="13" y="85"/>
                    </a:cubicBezTo>
                    <a:cubicBezTo>
                      <a:pt x="14" y="86"/>
                      <a:pt x="14" y="86"/>
                      <a:pt x="14" y="86"/>
                    </a:cubicBezTo>
                    <a:cubicBezTo>
                      <a:pt x="16" y="86"/>
                      <a:pt x="16" y="86"/>
                      <a:pt x="16" y="86"/>
                    </a:cubicBezTo>
                    <a:cubicBezTo>
                      <a:pt x="16" y="86"/>
                      <a:pt x="17" y="86"/>
                      <a:pt x="17" y="86"/>
                    </a:cubicBezTo>
                    <a:cubicBezTo>
                      <a:pt x="17" y="86"/>
                      <a:pt x="18" y="86"/>
                      <a:pt x="18" y="86"/>
                    </a:cubicBezTo>
                    <a:cubicBezTo>
                      <a:pt x="18" y="86"/>
                      <a:pt x="18" y="85"/>
                      <a:pt x="18" y="85"/>
                    </a:cubicBezTo>
                    <a:cubicBezTo>
                      <a:pt x="18" y="85"/>
                      <a:pt x="19" y="85"/>
                      <a:pt x="19" y="85"/>
                    </a:cubicBezTo>
                    <a:cubicBezTo>
                      <a:pt x="19" y="85"/>
                      <a:pt x="20" y="85"/>
                      <a:pt x="20" y="85"/>
                    </a:cubicBezTo>
                    <a:cubicBezTo>
                      <a:pt x="20" y="85"/>
                      <a:pt x="22" y="86"/>
                      <a:pt x="22" y="87"/>
                    </a:cubicBezTo>
                    <a:cubicBezTo>
                      <a:pt x="22" y="87"/>
                      <a:pt x="23" y="88"/>
                      <a:pt x="23" y="88"/>
                    </a:cubicBezTo>
                    <a:cubicBezTo>
                      <a:pt x="23" y="88"/>
                      <a:pt x="24" y="88"/>
                      <a:pt x="24" y="88"/>
                    </a:cubicBezTo>
                    <a:cubicBezTo>
                      <a:pt x="24" y="88"/>
                      <a:pt x="26" y="89"/>
                      <a:pt x="26" y="89"/>
                    </a:cubicBezTo>
                    <a:cubicBezTo>
                      <a:pt x="27" y="88"/>
                      <a:pt x="27" y="88"/>
                      <a:pt x="27" y="88"/>
                    </a:cubicBezTo>
                    <a:cubicBezTo>
                      <a:pt x="28" y="89"/>
                      <a:pt x="28" y="89"/>
                      <a:pt x="28" y="89"/>
                    </a:cubicBezTo>
                    <a:cubicBezTo>
                      <a:pt x="28" y="89"/>
                      <a:pt x="29" y="89"/>
                      <a:pt x="29" y="90"/>
                    </a:cubicBezTo>
                    <a:cubicBezTo>
                      <a:pt x="29" y="90"/>
                      <a:pt x="29" y="90"/>
                      <a:pt x="29" y="90"/>
                    </a:cubicBezTo>
                    <a:cubicBezTo>
                      <a:pt x="29" y="89"/>
                      <a:pt x="29" y="89"/>
                      <a:pt x="29" y="89"/>
                    </a:cubicBezTo>
                    <a:cubicBezTo>
                      <a:pt x="30" y="89"/>
                      <a:pt x="30" y="89"/>
                      <a:pt x="30" y="89"/>
                    </a:cubicBezTo>
                    <a:cubicBezTo>
                      <a:pt x="30" y="90"/>
                      <a:pt x="30" y="90"/>
                      <a:pt x="30" y="90"/>
                    </a:cubicBezTo>
                    <a:cubicBezTo>
                      <a:pt x="30" y="90"/>
                      <a:pt x="30" y="90"/>
                      <a:pt x="30" y="90"/>
                    </a:cubicBezTo>
                    <a:cubicBezTo>
                      <a:pt x="31" y="90"/>
                      <a:pt x="31" y="90"/>
                      <a:pt x="31" y="90"/>
                    </a:cubicBezTo>
                    <a:cubicBezTo>
                      <a:pt x="33" y="93"/>
                      <a:pt x="33" y="93"/>
                      <a:pt x="33" y="93"/>
                    </a:cubicBezTo>
                    <a:cubicBezTo>
                      <a:pt x="33" y="93"/>
                      <a:pt x="33" y="93"/>
                      <a:pt x="33" y="93"/>
                    </a:cubicBezTo>
                    <a:cubicBezTo>
                      <a:pt x="33" y="93"/>
                      <a:pt x="33" y="93"/>
                      <a:pt x="33" y="94"/>
                    </a:cubicBezTo>
                    <a:cubicBezTo>
                      <a:pt x="33" y="94"/>
                      <a:pt x="33" y="94"/>
                      <a:pt x="33" y="94"/>
                    </a:cubicBezTo>
                    <a:cubicBezTo>
                      <a:pt x="33" y="94"/>
                      <a:pt x="33" y="94"/>
                      <a:pt x="33" y="94"/>
                    </a:cubicBezTo>
                    <a:cubicBezTo>
                      <a:pt x="33" y="94"/>
                      <a:pt x="33" y="95"/>
                      <a:pt x="33" y="95"/>
                    </a:cubicBezTo>
                    <a:cubicBezTo>
                      <a:pt x="34" y="95"/>
                      <a:pt x="34" y="95"/>
                      <a:pt x="34" y="95"/>
                    </a:cubicBezTo>
                    <a:cubicBezTo>
                      <a:pt x="35" y="95"/>
                      <a:pt x="35" y="95"/>
                      <a:pt x="35" y="95"/>
                    </a:cubicBezTo>
                    <a:cubicBezTo>
                      <a:pt x="35" y="95"/>
                      <a:pt x="35" y="95"/>
                      <a:pt x="35" y="95"/>
                    </a:cubicBezTo>
                    <a:cubicBezTo>
                      <a:pt x="35" y="95"/>
                      <a:pt x="35" y="95"/>
                      <a:pt x="35" y="95"/>
                    </a:cubicBezTo>
                    <a:cubicBezTo>
                      <a:pt x="35" y="95"/>
                      <a:pt x="36" y="96"/>
                      <a:pt x="36" y="96"/>
                    </a:cubicBezTo>
                    <a:cubicBezTo>
                      <a:pt x="36" y="96"/>
                      <a:pt x="36" y="97"/>
                      <a:pt x="36" y="97"/>
                    </a:cubicBezTo>
                    <a:cubicBezTo>
                      <a:pt x="36" y="97"/>
                      <a:pt x="37" y="97"/>
                      <a:pt x="37" y="97"/>
                    </a:cubicBezTo>
                    <a:cubicBezTo>
                      <a:pt x="37" y="97"/>
                      <a:pt x="38" y="96"/>
                      <a:pt x="38" y="96"/>
                    </a:cubicBezTo>
                    <a:cubicBezTo>
                      <a:pt x="38" y="96"/>
                      <a:pt x="38" y="97"/>
                      <a:pt x="38" y="97"/>
                    </a:cubicBezTo>
                    <a:cubicBezTo>
                      <a:pt x="38" y="97"/>
                      <a:pt x="38" y="97"/>
                      <a:pt x="38" y="98"/>
                    </a:cubicBezTo>
                    <a:cubicBezTo>
                      <a:pt x="38" y="98"/>
                      <a:pt x="38" y="98"/>
                      <a:pt x="38" y="98"/>
                    </a:cubicBezTo>
                    <a:cubicBezTo>
                      <a:pt x="38" y="98"/>
                      <a:pt x="39" y="99"/>
                      <a:pt x="39" y="99"/>
                    </a:cubicBezTo>
                    <a:cubicBezTo>
                      <a:pt x="39" y="100"/>
                      <a:pt x="39" y="100"/>
                      <a:pt x="39" y="100"/>
                    </a:cubicBezTo>
                    <a:cubicBezTo>
                      <a:pt x="39" y="100"/>
                      <a:pt x="39" y="100"/>
                      <a:pt x="39" y="100"/>
                    </a:cubicBezTo>
                    <a:cubicBezTo>
                      <a:pt x="39" y="101"/>
                      <a:pt x="40" y="101"/>
                      <a:pt x="40" y="101"/>
                    </a:cubicBezTo>
                    <a:cubicBezTo>
                      <a:pt x="40" y="101"/>
                      <a:pt x="40" y="101"/>
                      <a:pt x="40" y="101"/>
                    </a:cubicBezTo>
                    <a:cubicBezTo>
                      <a:pt x="41" y="100"/>
                      <a:pt x="41" y="100"/>
                      <a:pt x="41" y="100"/>
                    </a:cubicBezTo>
                    <a:cubicBezTo>
                      <a:pt x="41" y="100"/>
                      <a:pt x="41" y="101"/>
                      <a:pt x="41" y="101"/>
                    </a:cubicBezTo>
                    <a:cubicBezTo>
                      <a:pt x="41" y="101"/>
                      <a:pt x="42" y="101"/>
                      <a:pt x="42" y="101"/>
                    </a:cubicBezTo>
                    <a:cubicBezTo>
                      <a:pt x="42" y="101"/>
                      <a:pt x="42" y="102"/>
                      <a:pt x="42" y="102"/>
                    </a:cubicBezTo>
                    <a:cubicBezTo>
                      <a:pt x="42" y="102"/>
                      <a:pt x="42" y="102"/>
                      <a:pt x="42" y="102"/>
                    </a:cubicBezTo>
                    <a:cubicBezTo>
                      <a:pt x="42" y="102"/>
                      <a:pt x="42" y="103"/>
                      <a:pt x="42" y="103"/>
                    </a:cubicBezTo>
                    <a:cubicBezTo>
                      <a:pt x="42" y="103"/>
                      <a:pt x="41" y="103"/>
                      <a:pt x="41" y="103"/>
                    </a:cubicBezTo>
                    <a:cubicBezTo>
                      <a:pt x="41" y="104"/>
                      <a:pt x="41" y="104"/>
                      <a:pt x="41" y="104"/>
                    </a:cubicBezTo>
                    <a:cubicBezTo>
                      <a:pt x="41" y="104"/>
                      <a:pt x="42" y="104"/>
                      <a:pt x="42" y="105"/>
                    </a:cubicBezTo>
                    <a:cubicBezTo>
                      <a:pt x="42" y="105"/>
                      <a:pt x="42" y="104"/>
                      <a:pt x="42" y="104"/>
                    </a:cubicBezTo>
                    <a:cubicBezTo>
                      <a:pt x="42" y="104"/>
                      <a:pt x="43" y="105"/>
                      <a:pt x="43" y="105"/>
                    </a:cubicBezTo>
                    <a:cubicBezTo>
                      <a:pt x="43" y="105"/>
                      <a:pt x="43" y="105"/>
                      <a:pt x="43" y="105"/>
                    </a:cubicBezTo>
                    <a:cubicBezTo>
                      <a:pt x="43" y="105"/>
                      <a:pt x="44" y="105"/>
                      <a:pt x="44" y="105"/>
                    </a:cubicBezTo>
                    <a:cubicBezTo>
                      <a:pt x="44" y="105"/>
                      <a:pt x="44" y="105"/>
                      <a:pt x="44" y="105"/>
                    </a:cubicBezTo>
                    <a:cubicBezTo>
                      <a:pt x="44" y="105"/>
                      <a:pt x="45" y="105"/>
                      <a:pt x="45" y="105"/>
                    </a:cubicBezTo>
                    <a:cubicBezTo>
                      <a:pt x="45" y="105"/>
                      <a:pt x="45" y="105"/>
                      <a:pt x="45" y="104"/>
                    </a:cubicBezTo>
                    <a:cubicBezTo>
                      <a:pt x="46" y="104"/>
                      <a:pt x="46" y="105"/>
                      <a:pt x="46" y="105"/>
                    </a:cubicBezTo>
                    <a:cubicBezTo>
                      <a:pt x="47" y="105"/>
                      <a:pt x="47" y="106"/>
                      <a:pt x="47" y="106"/>
                    </a:cubicBezTo>
                    <a:cubicBezTo>
                      <a:pt x="47" y="106"/>
                      <a:pt x="48" y="105"/>
                      <a:pt x="48" y="105"/>
                    </a:cubicBezTo>
                    <a:cubicBezTo>
                      <a:pt x="48" y="105"/>
                      <a:pt x="48" y="105"/>
                      <a:pt x="48" y="105"/>
                    </a:cubicBezTo>
                    <a:cubicBezTo>
                      <a:pt x="48" y="105"/>
                      <a:pt x="48" y="105"/>
                      <a:pt x="49" y="105"/>
                    </a:cubicBezTo>
                    <a:cubicBezTo>
                      <a:pt x="49" y="105"/>
                      <a:pt x="49" y="105"/>
                      <a:pt x="49" y="105"/>
                    </a:cubicBezTo>
                    <a:cubicBezTo>
                      <a:pt x="49" y="105"/>
                      <a:pt x="49" y="104"/>
                      <a:pt x="49" y="104"/>
                    </a:cubicBezTo>
                    <a:cubicBezTo>
                      <a:pt x="49" y="104"/>
                      <a:pt x="49" y="105"/>
                      <a:pt x="49" y="105"/>
                    </a:cubicBezTo>
                    <a:cubicBezTo>
                      <a:pt x="49" y="105"/>
                      <a:pt x="50" y="105"/>
                      <a:pt x="50" y="105"/>
                    </a:cubicBezTo>
                    <a:cubicBezTo>
                      <a:pt x="50" y="105"/>
                      <a:pt x="50" y="104"/>
                      <a:pt x="50" y="104"/>
                    </a:cubicBezTo>
                    <a:cubicBezTo>
                      <a:pt x="50" y="104"/>
                      <a:pt x="51" y="103"/>
                      <a:pt x="51" y="103"/>
                    </a:cubicBezTo>
                    <a:cubicBezTo>
                      <a:pt x="51" y="103"/>
                      <a:pt x="51" y="103"/>
                      <a:pt x="51" y="103"/>
                    </a:cubicBezTo>
                    <a:cubicBezTo>
                      <a:pt x="51" y="104"/>
                      <a:pt x="51" y="104"/>
                      <a:pt x="51" y="104"/>
                    </a:cubicBezTo>
                    <a:cubicBezTo>
                      <a:pt x="51" y="104"/>
                      <a:pt x="52" y="104"/>
                      <a:pt x="53" y="104"/>
                    </a:cubicBezTo>
                    <a:cubicBezTo>
                      <a:pt x="53" y="104"/>
                      <a:pt x="53" y="104"/>
                      <a:pt x="53" y="104"/>
                    </a:cubicBezTo>
                    <a:cubicBezTo>
                      <a:pt x="53" y="104"/>
                      <a:pt x="53" y="104"/>
                      <a:pt x="53" y="104"/>
                    </a:cubicBezTo>
                    <a:cubicBezTo>
                      <a:pt x="53" y="104"/>
                      <a:pt x="54" y="105"/>
                      <a:pt x="54" y="105"/>
                    </a:cubicBezTo>
                    <a:cubicBezTo>
                      <a:pt x="54" y="105"/>
                      <a:pt x="54" y="105"/>
                      <a:pt x="54" y="105"/>
                    </a:cubicBezTo>
                    <a:cubicBezTo>
                      <a:pt x="54" y="105"/>
                      <a:pt x="54" y="105"/>
                      <a:pt x="54" y="105"/>
                    </a:cubicBezTo>
                    <a:cubicBezTo>
                      <a:pt x="54" y="105"/>
                      <a:pt x="55" y="105"/>
                      <a:pt x="55" y="105"/>
                    </a:cubicBezTo>
                    <a:cubicBezTo>
                      <a:pt x="55" y="105"/>
                      <a:pt x="55" y="105"/>
                      <a:pt x="55" y="105"/>
                    </a:cubicBezTo>
                    <a:cubicBezTo>
                      <a:pt x="55" y="105"/>
                      <a:pt x="56" y="105"/>
                      <a:pt x="56" y="104"/>
                    </a:cubicBezTo>
                    <a:cubicBezTo>
                      <a:pt x="56" y="104"/>
                      <a:pt x="56" y="104"/>
                      <a:pt x="56" y="104"/>
                    </a:cubicBezTo>
                    <a:cubicBezTo>
                      <a:pt x="57" y="104"/>
                      <a:pt x="57" y="104"/>
                      <a:pt x="57" y="104"/>
                    </a:cubicBezTo>
                    <a:cubicBezTo>
                      <a:pt x="57" y="103"/>
                      <a:pt x="57" y="103"/>
                      <a:pt x="57" y="103"/>
                    </a:cubicBezTo>
                    <a:cubicBezTo>
                      <a:pt x="57" y="103"/>
                      <a:pt x="57" y="103"/>
                      <a:pt x="57" y="103"/>
                    </a:cubicBezTo>
                    <a:cubicBezTo>
                      <a:pt x="58" y="104"/>
                      <a:pt x="58" y="104"/>
                      <a:pt x="58" y="104"/>
                    </a:cubicBezTo>
                    <a:cubicBezTo>
                      <a:pt x="59" y="105"/>
                      <a:pt x="59" y="105"/>
                      <a:pt x="59" y="105"/>
                    </a:cubicBezTo>
                    <a:cubicBezTo>
                      <a:pt x="59" y="105"/>
                      <a:pt x="59" y="105"/>
                      <a:pt x="59" y="105"/>
                    </a:cubicBezTo>
                    <a:cubicBezTo>
                      <a:pt x="60" y="105"/>
                      <a:pt x="60" y="105"/>
                      <a:pt x="60" y="105"/>
                    </a:cubicBezTo>
                    <a:cubicBezTo>
                      <a:pt x="60" y="105"/>
                      <a:pt x="60" y="105"/>
                      <a:pt x="60" y="105"/>
                    </a:cubicBezTo>
                    <a:cubicBezTo>
                      <a:pt x="60" y="105"/>
                      <a:pt x="61" y="106"/>
                      <a:pt x="61" y="106"/>
                    </a:cubicBezTo>
                    <a:cubicBezTo>
                      <a:pt x="61" y="106"/>
                      <a:pt x="61" y="106"/>
                      <a:pt x="61" y="106"/>
                    </a:cubicBezTo>
                    <a:cubicBezTo>
                      <a:pt x="61" y="106"/>
                      <a:pt x="61" y="106"/>
                      <a:pt x="62" y="106"/>
                    </a:cubicBezTo>
                    <a:cubicBezTo>
                      <a:pt x="62" y="106"/>
                      <a:pt x="62" y="106"/>
                      <a:pt x="62" y="106"/>
                    </a:cubicBezTo>
                    <a:cubicBezTo>
                      <a:pt x="62" y="106"/>
                      <a:pt x="62" y="106"/>
                      <a:pt x="62" y="106"/>
                    </a:cubicBezTo>
                    <a:cubicBezTo>
                      <a:pt x="62" y="106"/>
                      <a:pt x="62" y="107"/>
                      <a:pt x="62" y="107"/>
                    </a:cubicBezTo>
                    <a:cubicBezTo>
                      <a:pt x="63" y="107"/>
                      <a:pt x="63" y="107"/>
                      <a:pt x="63" y="107"/>
                    </a:cubicBezTo>
                    <a:cubicBezTo>
                      <a:pt x="63" y="108"/>
                      <a:pt x="63" y="108"/>
                      <a:pt x="63" y="108"/>
                    </a:cubicBezTo>
                    <a:cubicBezTo>
                      <a:pt x="58" y="115"/>
                      <a:pt x="58" y="115"/>
                      <a:pt x="58" y="115"/>
                    </a:cubicBezTo>
                    <a:cubicBezTo>
                      <a:pt x="58" y="115"/>
                      <a:pt x="60" y="115"/>
                      <a:pt x="60" y="115"/>
                    </a:cubicBezTo>
                    <a:cubicBezTo>
                      <a:pt x="60" y="115"/>
                      <a:pt x="60" y="115"/>
                      <a:pt x="61" y="115"/>
                    </a:cubicBezTo>
                    <a:cubicBezTo>
                      <a:pt x="61" y="115"/>
                      <a:pt x="61" y="115"/>
                      <a:pt x="61" y="115"/>
                    </a:cubicBezTo>
                    <a:cubicBezTo>
                      <a:pt x="62" y="115"/>
                      <a:pt x="62" y="115"/>
                      <a:pt x="62" y="115"/>
                    </a:cubicBezTo>
                    <a:cubicBezTo>
                      <a:pt x="64" y="118"/>
                      <a:pt x="64" y="118"/>
                      <a:pt x="64" y="118"/>
                    </a:cubicBezTo>
                    <a:cubicBezTo>
                      <a:pt x="68" y="98"/>
                      <a:pt x="68" y="98"/>
                      <a:pt x="68" y="98"/>
                    </a:cubicBezTo>
                    <a:cubicBezTo>
                      <a:pt x="68" y="96"/>
                      <a:pt x="68" y="96"/>
                      <a:pt x="68" y="96"/>
                    </a:cubicBezTo>
                    <a:cubicBezTo>
                      <a:pt x="68" y="96"/>
                      <a:pt x="67" y="94"/>
                      <a:pt x="67" y="94"/>
                    </a:cubicBezTo>
                    <a:cubicBezTo>
                      <a:pt x="67" y="94"/>
                      <a:pt x="66" y="93"/>
                      <a:pt x="66" y="93"/>
                    </a:cubicBezTo>
                    <a:cubicBezTo>
                      <a:pt x="66" y="93"/>
                      <a:pt x="66" y="93"/>
                      <a:pt x="66" y="93"/>
                    </a:cubicBezTo>
                    <a:cubicBezTo>
                      <a:pt x="66" y="93"/>
                      <a:pt x="67" y="92"/>
                      <a:pt x="67" y="92"/>
                    </a:cubicBezTo>
                    <a:cubicBezTo>
                      <a:pt x="67" y="92"/>
                      <a:pt x="66" y="92"/>
                      <a:pt x="66" y="91"/>
                    </a:cubicBezTo>
                    <a:cubicBezTo>
                      <a:pt x="66" y="91"/>
                      <a:pt x="66" y="91"/>
                      <a:pt x="66" y="91"/>
                    </a:cubicBezTo>
                    <a:cubicBezTo>
                      <a:pt x="66" y="91"/>
                      <a:pt x="65" y="90"/>
                      <a:pt x="65" y="90"/>
                    </a:cubicBezTo>
                    <a:cubicBezTo>
                      <a:pt x="65" y="90"/>
                      <a:pt x="64" y="90"/>
                      <a:pt x="64" y="90"/>
                    </a:cubicBezTo>
                    <a:cubicBezTo>
                      <a:pt x="64" y="89"/>
                      <a:pt x="63" y="89"/>
                      <a:pt x="63" y="89"/>
                    </a:cubicBezTo>
                    <a:cubicBezTo>
                      <a:pt x="63" y="84"/>
                      <a:pt x="63" y="84"/>
                      <a:pt x="63" y="84"/>
                    </a:cubicBezTo>
                    <a:cubicBezTo>
                      <a:pt x="65" y="84"/>
                      <a:pt x="65" y="84"/>
                      <a:pt x="65" y="84"/>
                    </a:cubicBezTo>
                    <a:cubicBezTo>
                      <a:pt x="66" y="83"/>
                      <a:pt x="66" y="83"/>
                      <a:pt x="66" y="83"/>
                    </a:cubicBezTo>
                    <a:cubicBezTo>
                      <a:pt x="66" y="84"/>
                      <a:pt x="66" y="84"/>
                      <a:pt x="66" y="84"/>
                    </a:cubicBezTo>
                    <a:cubicBezTo>
                      <a:pt x="66" y="84"/>
                      <a:pt x="67" y="83"/>
                      <a:pt x="67" y="83"/>
                    </a:cubicBezTo>
                    <a:cubicBezTo>
                      <a:pt x="67" y="83"/>
                      <a:pt x="67" y="83"/>
                      <a:pt x="67" y="83"/>
                    </a:cubicBezTo>
                    <a:cubicBezTo>
                      <a:pt x="68" y="84"/>
                      <a:pt x="68" y="84"/>
                      <a:pt x="68" y="84"/>
                    </a:cubicBezTo>
                    <a:cubicBezTo>
                      <a:pt x="68" y="84"/>
                      <a:pt x="69" y="84"/>
                      <a:pt x="69" y="84"/>
                    </a:cubicBezTo>
                    <a:cubicBezTo>
                      <a:pt x="70" y="84"/>
                      <a:pt x="70" y="83"/>
                      <a:pt x="70" y="83"/>
                    </a:cubicBezTo>
                    <a:cubicBezTo>
                      <a:pt x="70" y="83"/>
                      <a:pt x="70" y="83"/>
                      <a:pt x="70" y="83"/>
                    </a:cubicBezTo>
                    <a:cubicBezTo>
                      <a:pt x="70" y="83"/>
                      <a:pt x="69" y="82"/>
                      <a:pt x="69" y="82"/>
                    </a:cubicBezTo>
                    <a:cubicBezTo>
                      <a:pt x="69" y="82"/>
                      <a:pt x="70" y="82"/>
                      <a:pt x="70" y="82"/>
                    </a:cubicBezTo>
                    <a:cubicBezTo>
                      <a:pt x="70" y="82"/>
                      <a:pt x="69" y="81"/>
                      <a:pt x="69" y="81"/>
                    </a:cubicBezTo>
                    <a:cubicBezTo>
                      <a:pt x="69" y="81"/>
                      <a:pt x="69" y="81"/>
                      <a:pt x="69" y="81"/>
                    </a:cubicBezTo>
                    <a:cubicBezTo>
                      <a:pt x="69" y="81"/>
                      <a:pt x="69" y="81"/>
                      <a:pt x="69" y="81"/>
                    </a:cubicBezTo>
                    <a:cubicBezTo>
                      <a:pt x="66" y="81"/>
                      <a:pt x="66" y="81"/>
                      <a:pt x="66" y="81"/>
                    </a:cubicBezTo>
                    <a:cubicBezTo>
                      <a:pt x="66" y="81"/>
                      <a:pt x="66" y="80"/>
                      <a:pt x="66" y="80"/>
                    </a:cubicBezTo>
                    <a:cubicBezTo>
                      <a:pt x="66" y="80"/>
                      <a:pt x="65" y="80"/>
                      <a:pt x="65" y="80"/>
                    </a:cubicBezTo>
                    <a:cubicBezTo>
                      <a:pt x="65" y="80"/>
                      <a:pt x="65" y="80"/>
                      <a:pt x="65" y="80"/>
                    </a:cubicBezTo>
                    <a:cubicBezTo>
                      <a:pt x="65" y="76"/>
                      <a:pt x="65" y="76"/>
                      <a:pt x="65" y="76"/>
                    </a:cubicBezTo>
                    <a:cubicBezTo>
                      <a:pt x="65" y="76"/>
                      <a:pt x="65" y="76"/>
                      <a:pt x="65" y="76"/>
                    </a:cubicBezTo>
                    <a:cubicBezTo>
                      <a:pt x="65" y="76"/>
                      <a:pt x="66" y="76"/>
                      <a:pt x="66" y="76"/>
                    </a:cubicBezTo>
                    <a:cubicBezTo>
                      <a:pt x="66" y="76"/>
                      <a:pt x="67" y="75"/>
                      <a:pt x="67" y="75"/>
                    </a:cubicBezTo>
                    <a:cubicBezTo>
                      <a:pt x="67" y="75"/>
                      <a:pt x="67" y="75"/>
                      <a:pt x="67" y="75"/>
                    </a:cubicBezTo>
                    <a:cubicBezTo>
                      <a:pt x="67" y="75"/>
                      <a:pt x="68" y="76"/>
                      <a:pt x="68" y="76"/>
                    </a:cubicBezTo>
                    <a:cubicBezTo>
                      <a:pt x="77" y="76"/>
                      <a:pt x="77" y="76"/>
                      <a:pt x="77" y="76"/>
                    </a:cubicBezTo>
                    <a:cubicBezTo>
                      <a:pt x="76" y="75"/>
                      <a:pt x="76" y="75"/>
                      <a:pt x="76" y="75"/>
                    </a:cubicBezTo>
                    <a:cubicBezTo>
                      <a:pt x="76" y="75"/>
                      <a:pt x="76" y="75"/>
                      <a:pt x="76" y="75"/>
                    </a:cubicBezTo>
                    <a:cubicBezTo>
                      <a:pt x="76" y="75"/>
                      <a:pt x="76" y="74"/>
                      <a:pt x="76" y="74"/>
                    </a:cubicBezTo>
                    <a:cubicBezTo>
                      <a:pt x="76" y="74"/>
                      <a:pt x="76" y="74"/>
                      <a:pt x="76" y="73"/>
                    </a:cubicBezTo>
                    <a:cubicBezTo>
                      <a:pt x="76" y="73"/>
                      <a:pt x="77" y="74"/>
                      <a:pt x="77" y="75"/>
                    </a:cubicBezTo>
                    <a:cubicBezTo>
                      <a:pt x="78" y="75"/>
                      <a:pt x="77" y="75"/>
                      <a:pt x="77" y="75"/>
                    </a:cubicBezTo>
                    <a:cubicBezTo>
                      <a:pt x="78" y="75"/>
                      <a:pt x="78" y="75"/>
                      <a:pt x="78" y="75"/>
                    </a:cubicBezTo>
                    <a:cubicBezTo>
                      <a:pt x="78" y="75"/>
                      <a:pt x="78" y="75"/>
                      <a:pt x="78" y="75"/>
                    </a:cubicBezTo>
                    <a:cubicBezTo>
                      <a:pt x="78" y="74"/>
                      <a:pt x="79" y="74"/>
                      <a:pt x="79" y="74"/>
                    </a:cubicBezTo>
                    <a:cubicBezTo>
                      <a:pt x="79" y="74"/>
                      <a:pt x="79" y="74"/>
                      <a:pt x="79" y="74"/>
                    </a:cubicBezTo>
                    <a:cubicBezTo>
                      <a:pt x="79" y="74"/>
                      <a:pt x="80" y="74"/>
                      <a:pt x="80" y="74"/>
                    </a:cubicBezTo>
                    <a:cubicBezTo>
                      <a:pt x="80" y="74"/>
                      <a:pt x="80" y="73"/>
                      <a:pt x="80" y="73"/>
                    </a:cubicBezTo>
                    <a:cubicBezTo>
                      <a:pt x="80" y="73"/>
                      <a:pt x="81" y="73"/>
                      <a:pt x="81" y="73"/>
                    </a:cubicBezTo>
                    <a:cubicBezTo>
                      <a:pt x="82" y="73"/>
                      <a:pt x="82" y="73"/>
                      <a:pt x="82" y="73"/>
                    </a:cubicBezTo>
                    <a:cubicBezTo>
                      <a:pt x="82" y="72"/>
                      <a:pt x="82" y="72"/>
                      <a:pt x="82" y="72"/>
                    </a:cubicBezTo>
                    <a:cubicBezTo>
                      <a:pt x="82" y="74"/>
                      <a:pt x="82" y="74"/>
                      <a:pt x="82" y="74"/>
                    </a:cubicBezTo>
                    <a:cubicBezTo>
                      <a:pt x="84" y="75"/>
                      <a:pt x="84" y="75"/>
                      <a:pt x="84" y="75"/>
                    </a:cubicBezTo>
                    <a:cubicBezTo>
                      <a:pt x="84" y="75"/>
                      <a:pt x="84" y="76"/>
                      <a:pt x="84" y="76"/>
                    </a:cubicBezTo>
                    <a:cubicBezTo>
                      <a:pt x="84" y="76"/>
                      <a:pt x="84" y="77"/>
                      <a:pt x="84" y="77"/>
                    </a:cubicBezTo>
                    <a:cubicBezTo>
                      <a:pt x="84" y="77"/>
                      <a:pt x="84" y="78"/>
                      <a:pt x="84" y="78"/>
                    </a:cubicBezTo>
                    <a:cubicBezTo>
                      <a:pt x="84" y="78"/>
                      <a:pt x="84" y="79"/>
                      <a:pt x="84" y="79"/>
                    </a:cubicBezTo>
                    <a:cubicBezTo>
                      <a:pt x="84" y="79"/>
                      <a:pt x="84" y="79"/>
                      <a:pt x="84" y="79"/>
                    </a:cubicBezTo>
                    <a:cubicBezTo>
                      <a:pt x="84" y="80"/>
                      <a:pt x="84" y="80"/>
                      <a:pt x="84" y="80"/>
                    </a:cubicBezTo>
                    <a:cubicBezTo>
                      <a:pt x="84" y="80"/>
                      <a:pt x="85" y="80"/>
                      <a:pt x="85" y="80"/>
                    </a:cubicBezTo>
                    <a:cubicBezTo>
                      <a:pt x="86" y="79"/>
                      <a:pt x="86" y="79"/>
                      <a:pt x="86" y="79"/>
                    </a:cubicBezTo>
                    <a:cubicBezTo>
                      <a:pt x="86" y="79"/>
                      <a:pt x="86" y="78"/>
                      <a:pt x="86" y="78"/>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28" name="Freeform 759">
                <a:extLst>
                  <a:ext uri="{FF2B5EF4-FFF2-40B4-BE49-F238E27FC236}">
                    <a16:creationId xmlns:a16="http://schemas.microsoft.com/office/drawing/2014/main" id="{C813BAB0-7597-EC70-1157-4FE923624596}"/>
                  </a:ext>
                </a:extLst>
              </p:cNvPr>
              <p:cNvSpPr>
                <a:spLocks noEditPoints="1"/>
              </p:cNvSpPr>
              <p:nvPr/>
            </p:nvSpPr>
            <p:spPr bwMode="auto">
              <a:xfrm>
                <a:off x="3627438" y="4529138"/>
                <a:ext cx="38100" cy="42863"/>
              </a:xfrm>
              <a:custGeom>
                <a:avLst/>
                <a:gdLst>
                  <a:gd name="T0" fmla="*/ 9 w 9"/>
                  <a:gd name="T1" fmla="*/ 0 h 10"/>
                  <a:gd name="T2" fmla="*/ 7 w 9"/>
                  <a:gd name="T3" fmla="*/ 1 h 10"/>
                  <a:gd name="T4" fmla="*/ 8 w 9"/>
                  <a:gd name="T5" fmla="*/ 1 h 10"/>
                  <a:gd name="T6" fmla="*/ 8 w 9"/>
                  <a:gd name="T7" fmla="*/ 1 h 10"/>
                  <a:gd name="T8" fmla="*/ 9 w 9"/>
                  <a:gd name="T9" fmla="*/ 1 h 10"/>
                  <a:gd name="T10" fmla="*/ 9 w 9"/>
                  <a:gd name="T11" fmla="*/ 0 h 10"/>
                  <a:gd name="T12" fmla="*/ 7 w 9"/>
                  <a:gd name="T13" fmla="*/ 4 h 10"/>
                  <a:gd name="T14" fmla="*/ 6 w 9"/>
                  <a:gd name="T15" fmla="*/ 5 h 10"/>
                  <a:gd name="T16" fmla="*/ 6 w 9"/>
                  <a:gd name="T17" fmla="*/ 5 h 10"/>
                  <a:gd name="T18" fmla="*/ 6 w 9"/>
                  <a:gd name="T19" fmla="*/ 6 h 10"/>
                  <a:gd name="T20" fmla="*/ 6 w 9"/>
                  <a:gd name="T21" fmla="*/ 8 h 10"/>
                  <a:gd name="T22" fmla="*/ 6 w 9"/>
                  <a:gd name="T23" fmla="*/ 8 h 10"/>
                  <a:gd name="T24" fmla="*/ 5 w 9"/>
                  <a:gd name="T25" fmla="*/ 9 h 10"/>
                  <a:gd name="T26" fmla="*/ 2 w 9"/>
                  <a:gd name="T27" fmla="*/ 10 h 10"/>
                  <a:gd name="T28" fmla="*/ 2 w 9"/>
                  <a:gd name="T29" fmla="*/ 10 h 10"/>
                  <a:gd name="T30" fmla="*/ 2 w 9"/>
                  <a:gd name="T31" fmla="*/ 10 h 10"/>
                  <a:gd name="T32" fmla="*/ 1 w 9"/>
                  <a:gd name="T33" fmla="*/ 10 h 10"/>
                  <a:gd name="T34" fmla="*/ 0 w 9"/>
                  <a:gd name="T35" fmla="*/ 10 h 10"/>
                  <a:gd name="T36" fmla="*/ 0 w 9"/>
                  <a:gd name="T37" fmla="*/ 9 h 10"/>
                  <a:gd name="T38" fmla="*/ 0 w 9"/>
                  <a:gd name="T39" fmla="*/ 10 h 10"/>
                  <a:gd name="T40" fmla="*/ 0 w 9"/>
                  <a:gd name="T41" fmla="*/ 9 h 10"/>
                  <a:gd name="T42" fmla="*/ 2 w 9"/>
                  <a:gd name="T43" fmla="*/ 9 h 10"/>
                  <a:gd name="T44" fmla="*/ 2 w 9"/>
                  <a:gd name="T45" fmla="*/ 8 h 10"/>
                  <a:gd name="T46" fmla="*/ 3 w 9"/>
                  <a:gd name="T47" fmla="*/ 8 h 10"/>
                  <a:gd name="T48" fmla="*/ 3 w 9"/>
                  <a:gd name="T49" fmla="*/ 7 h 10"/>
                  <a:gd name="T50" fmla="*/ 3 w 9"/>
                  <a:gd name="T51" fmla="*/ 6 h 10"/>
                  <a:gd name="T52" fmla="*/ 2 w 9"/>
                  <a:gd name="T53" fmla="*/ 5 h 10"/>
                  <a:gd name="T54" fmla="*/ 2 w 9"/>
                  <a:gd name="T55" fmla="*/ 5 h 10"/>
                  <a:gd name="T56" fmla="*/ 2 w 9"/>
                  <a:gd name="T57" fmla="*/ 5 h 10"/>
                  <a:gd name="T58" fmla="*/ 2 w 9"/>
                  <a:gd name="T59" fmla="*/ 5 h 10"/>
                  <a:gd name="T60" fmla="*/ 2 w 9"/>
                  <a:gd name="T61" fmla="*/ 5 h 10"/>
                  <a:gd name="T62" fmla="*/ 2 w 9"/>
                  <a:gd name="T63" fmla="*/ 5 h 10"/>
                  <a:gd name="T64" fmla="*/ 4 w 9"/>
                  <a:gd name="T65" fmla="*/ 5 h 10"/>
                  <a:gd name="T66" fmla="*/ 4 w 9"/>
                  <a:gd name="T67" fmla="*/ 5 h 10"/>
                  <a:gd name="T68" fmla="*/ 6 w 9"/>
                  <a:gd name="T69" fmla="*/ 4 h 10"/>
                  <a:gd name="T70" fmla="*/ 7 w 9"/>
                  <a:gd name="T71" fmla="*/ 4 h 10"/>
                  <a:gd name="T72" fmla="*/ 7 w 9"/>
                  <a:gd name="T73"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10">
                    <a:moveTo>
                      <a:pt x="9" y="0"/>
                    </a:moveTo>
                    <a:cubicBezTo>
                      <a:pt x="9" y="1"/>
                      <a:pt x="8" y="1"/>
                      <a:pt x="7" y="1"/>
                    </a:cubicBezTo>
                    <a:cubicBezTo>
                      <a:pt x="7" y="1"/>
                      <a:pt x="8" y="1"/>
                      <a:pt x="8" y="1"/>
                    </a:cubicBezTo>
                    <a:cubicBezTo>
                      <a:pt x="8" y="1"/>
                      <a:pt x="8" y="1"/>
                      <a:pt x="8" y="1"/>
                    </a:cubicBezTo>
                    <a:cubicBezTo>
                      <a:pt x="8" y="0"/>
                      <a:pt x="9" y="0"/>
                      <a:pt x="9" y="1"/>
                    </a:cubicBezTo>
                    <a:cubicBezTo>
                      <a:pt x="9" y="0"/>
                      <a:pt x="9" y="0"/>
                      <a:pt x="9" y="0"/>
                    </a:cubicBezTo>
                    <a:close/>
                    <a:moveTo>
                      <a:pt x="7" y="4"/>
                    </a:moveTo>
                    <a:cubicBezTo>
                      <a:pt x="7" y="5"/>
                      <a:pt x="7" y="5"/>
                      <a:pt x="6" y="5"/>
                    </a:cubicBezTo>
                    <a:cubicBezTo>
                      <a:pt x="6" y="5"/>
                      <a:pt x="6" y="5"/>
                      <a:pt x="6" y="5"/>
                    </a:cubicBezTo>
                    <a:cubicBezTo>
                      <a:pt x="6" y="6"/>
                      <a:pt x="6" y="6"/>
                      <a:pt x="6" y="6"/>
                    </a:cubicBezTo>
                    <a:cubicBezTo>
                      <a:pt x="6" y="7"/>
                      <a:pt x="6" y="7"/>
                      <a:pt x="6" y="8"/>
                    </a:cubicBezTo>
                    <a:cubicBezTo>
                      <a:pt x="6" y="8"/>
                      <a:pt x="6" y="8"/>
                      <a:pt x="6" y="8"/>
                    </a:cubicBezTo>
                    <a:cubicBezTo>
                      <a:pt x="6" y="9"/>
                      <a:pt x="6" y="9"/>
                      <a:pt x="5" y="9"/>
                    </a:cubicBezTo>
                    <a:cubicBezTo>
                      <a:pt x="4" y="9"/>
                      <a:pt x="3" y="10"/>
                      <a:pt x="2" y="10"/>
                    </a:cubicBezTo>
                    <a:cubicBezTo>
                      <a:pt x="2" y="10"/>
                      <a:pt x="2" y="10"/>
                      <a:pt x="2" y="10"/>
                    </a:cubicBezTo>
                    <a:cubicBezTo>
                      <a:pt x="2" y="10"/>
                      <a:pt x="2" y="10"/>
                      <a:pt x="2" y="10"/>
                    </a:cubicBezTo>
                    <a:cubicBezTo>
                      <a:pt x="1" y="10"/>
                      <a:pt x="1" y="9"/>
                      <a:pt x="1" y="10"/>
                    </a:cubicBezTo>
                    <a:cubicBezTo>
                      <a:pt x="0" y="10"/>
                      <a:pt x="0" y="10"/>
                      <a:pt x="0" y="10"/>
                    </a:cubicBezTo>
                    <a:cubicBezTo>
                      <a:pt x="0" y="10"/>
                      <a:pt x="0" y="9"/>
                      <a:pt x="0" y="9"/>
                    </a:cubicBezTo>
                    <a:cubicBezTo>
                      <a:pt x="0" y="9"/>
                      <a:pt x="0" y="10"/>
                      <a:pt x="0" y="10"/>
                    </a:cubicBezTo>
                    <a:cubicBezTo>
                      <a:pt x="0" y="10"/>
                      <a:pt x="0" y="9"/>
                      <a:pt x="0" y="9"/>
                    </a:cubicBezTo>
                    <a:cubicBezTo>
                      <a:pt x="1" y="9"/>
                      <a:pt x="1" y="9"/>
                      <a:pt x="2" y="9"/>
                    </a:cubicBezTo>
                    <a:cubicBezTo>
                      <a:pt x="2" y="8"/>
                      <a:pt x="2" y="8"/>
                      <a:pt x="2" y="8"/>
                    </a:cubicBezTo>
                    <a:cubicBezTo>
                      <a:pt x="3" y="8"/>
                      <a:pt x="3" y="8"/>
                      <a:pt x="3" y="8"/>
                    </a:cubicBezTo>
                    <a:cubicBezTo>
                      <a:pt x="3" y="8"/>
                      <a:pt x="3" y="7"/>
                      <a:pt x="3" y="7"/>
                    </a:cubicBezTo>
                    <a:cubicBezTo>
                      <a:pt x="3" y="6"/>
                      <a:pt x="3" y="6"/>
                      <a:pt x="3" y="6"/>
                    </a:cubicBezTo>
                    <a:cubicBezTo>
                      <a:pt x="3" y="6"/>
                      <a:pt x="2" y="6"/>
                      <a:pt x="2" y="5"/>
                    </a:cubicBezTo>
                    <a:cubicBezTo>
                      <a:pt x="2" y="5"/>
                      <a:pt x="2" y="6"/>
                      <a:pt x="2" y="5"/>
                    </a:cubicBezTo>
                    <a:cubicBezTo>
                      <a:pt x="2" y="5"/>
                      <a:pt x="2" y="5"/>
                      <a:pt x="2" y="5"/>
                    </a:cubicBezTo>
                    <a:cubicBezTo>
                      <a:pt x="2" y="5"/>
                      <a:pt x="2" y="5"/>
                      <a:pt x="2" y="5"/>
                    </a:cubicBezTo>
                    <a:cubicBezTo>
                      <a:pt x="2" y="5"/>
                      <a:pt x="2" y="5"/>
                      <a:pt x="2" y="5"/>
                    </a:cubicBezTo>
                    <a:cubicBezTo>
                      <a:pt x="2" y="5"/>
                      <a:pt x="2" y="5"/>
                      <a:pt x="2" y="5"/>
                    </a:cubicBezTo>
                    <a:cubicBezTo>
                      <a:pt x="3" y="5"/>
                      <a:pt x="3" y="5"/>
                      <a:pt x="4" y="5"/>
                    </a:cubicBezTo>
                    <a:cubicBezTo>
                      <a:pt x="4" y="5"/>
                      <a:pt x="4" y="5"/>
                      <a:pt x="4" y="5"/>
                    </a:cubicBezTo>
                    <a:cubicBezTo>
                      <a:pt x="5" y="5"/>
                      <a:pt x="5" y="5"/>
                      <a:pt x="6" y="4"/>
                    </a:cubicBezTo>
                    <a:cubicBezTo>
                      <a:pt x="6" y="4"/>
                      <a:pt x="6" y="4"/>
                      <a:pt x="7" y="4"/>
                    </a:cubicBezTo>
                    <a:cubicBezTo>
                      <a:pt x="7" y="4"/>
                      <a:pt x="7" y="4"/>
                      <a:pt x="7" y="4"/>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29" name="Freeform 760">
                <a:extLst>
                  <a:ext uri="{FF2B5EF4-FFF2-40B4-BE49-F238E27FC236}">
                    <a16:creationId xmlns:a16="http://schemas.microsoft.com/office/drawing/2014/main" id="{3AA46E16-A10D-10CF-0ED1-FC279EAC2F27}"/>
                  </a:ext>
                </a:extLst>
              </p:cNvPr>
              <p:cNvSpPr>
                <a:spLocks/>
              </p:cNvSpPr>
              <p:nvPr/>
            </p:nvSpPr>
            <p:spPr bwMode="auto">
              <a:xfrm>
                <a:off x="3632201" y="4505325"/>
                <a:ext cx="3175" cy="7938"/>
              </a:xfrm>
              <a:custGeom>
                <a:avLst/>
                <a:gdLst>
                  <a:gd name="T0" fmla="*/ 1 w 1"/>
                  <a:gd name="T1" fmla="*/ 0 h 2"/>
                  <a:gd name="T2" fmla="*/ 0 w 1"/>
                  <a:gd name="T3" fmla="*/ 1 h 2"/>
                  <a:gd name="T4" fmla="*/ 0 w 1"/>
                  <a:gd name="T5" fmla="*/ 1 h 2"/>
                  <a:gd name="T6" fmla="*/ 0 w 1"/>
                  <a:gd name="T7" fmla="*/ 1 h 2"/>
                  <a:gd name="T8" fmla="*/ 1 w 1"/>
                  <a:gd name="T9" fmla="*/ 1 h 2"/>
                  <a:gd name="T10" fmla="*/ 1 w 1"/>
                  <a:gd name="T11" fmla="*/ 1 h 2"/>
                  <a:gd name="T12" fmla="*/ 1 w 1"/>
                  <a:gd name="T13" fmla="*/ 0 h 2"/>
                  <a:gd name="T14" fmla="*/ 1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0"/>
                    </a:moveTo>
                    <a:cubicBezTo>
                      <a:pt x="0" y="0"/>
                      <a:pt x="0" y="1"/>
                      <a:pt x="0" y="1"/>
                    </a:cubicBezTo>
                    <a:cubicBezTo>
                      <a:pt x="0" y="1"/>
                      <a:pt x="0" y="1"/>
                      <a:pt x="0" y="1"/>
                    </a:cubicBezTo>
                    <a:cubicBezTo>
                      <a:pt x="0" y="1"/>
                      <a:pt x="0" y="1"/>
                      <a:pt x="0" y="1"/>
                    </a:cubicBezTo>
                    <a:cubicBezTo>
                      <a:pt x="0" y="2"/>
                      <a:pt x="1" y="2"/>
                      <a:pt x="1" y="1"/>
                    </a:cubicBezTo>
                    <a:cubicBezTo>
                      <a:pt x="1" y="1"/>
                      <a:pt x="1" y="1"/>
                      <a:pt x="1" y="1"/>
                    </a:cubicBezTo>
                    <a:cubicBezTo>
                      <a:pt x="1" y="0"/>
                      <a:pt x="1" y="0"/>
                      <a:pt x="1" y="0"/>
                    </a:cubicBezTo>
                    <a:cubicBezTo>
                      <a:pt x="1" y="0"/>
                      <a:pt x="1" y="0"/>
                      <a:pt x="1" y="0"/>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grpSp>
        <p:grpSp>
          <p:nvGrpSpPr>
            <p:cNvPr id="103" name="South_America">
              <a:extLst>
                <a:ext uri="{FF2B5EF4-FFF2-40B4-BE49-F238E27FC236}">
                  <a16:creationId xmlns:a16="http://schemas.microsoft.com/office/drawing/2014/main" id="{01459DCC-2E58-3058-0466-7C93A09EA90D}"/>
                </a:ext>
              </a:extLst>
            </p:cNvPr>
            <p:cNvGrpSpPr/>
            <p:nvPr/>
          </p:nvGrpSpPr>
          <p:grpSpPr>
            <a:xfrm>
              <a:off x="99839" y="373063"/>
              <a:ext cx="3760962" cy="4286250"/>
              <a:chOff x="99839" y="373063"/>
              <a:chExt cx="3760962" cy="4286250"/>
            </a:xfrm>
            <a:grpFill/>
          </p:grpSpPr>
          <p:sp>
            <p:nvSpPr>
              <p:cNvPr id="282" name="Freeform 745">
                <a:extLst>
                  <a:ext uri="{FF2B5EF4-FFF2-40B4-BE49-F238E27FC236}">
                    <a16:creationId xmlns:a16="http://schemas.microsoft.com/office/drawing/2014/main" id="{6EECFBAE-C936-092F-AC5A-EC84566C5624}"/>
                  </a:ext>
                </a:extLst>
              </p:cNvPr>
              <p:cNvSpPr>
                <a:spLocks noEditPoints="1"/>
              </p:cNvSpPr>
              <p:nvPr/>
            </p:nvSpPr>
            <p:spPr bwMode="auto">
              <a:xfrm>
                <a:off x="3062288" y="4292600"/>
                <a:ext cx="44450" cy="15875"/>
              </a:xfrm>
              <a:custGeom>
                <a:avLst/>
                <a:gdLst>
                  <a:gd name="T0" fmla="*/ 2 w 11"/>
                  <a:gd name="T1" fmla="*/ 4 h 4"/>
                  <a:gd name="T2" fmla="*/ 1 w 11"/>
                  <a:gd name="T3" fmla="*/ 4 h 4"/>
                  <a:gd name="T4" fmla="*/ 0 w 11"/>
                  <a:gd name="T5" fmla="*/ 4 h 4"/>
                  <a:gd name="T6" fmla="*/ 0 w 11"/>
                  <a:gd name="T7" fmla="*/ 4 h 4"/>
                  <a:gd name="T8" fmla="*/ 0 w 11"/>
                  <a:gd name="T9" fmla="*/ 4 h 4"/>
                  <a:gd name="T10" fmla="*/ 0 w 11"/>
                  <a:gd name="T11" fmla="*/ 3 h 4"/>
                  <a:gd name="T12" fmla="*/ 1 w 11"/>
                  <a:gd name="T13" fmla="*/ 4 h 4"/>
                  <a:gd name="T14" fmla="*/ 1 w 11"/>
                  <a:gd name="T15" fmla="*/ 4 h 4"/>
                  <a:gd name="T16" fmla="*/ 2 w 11"/>
                  <a:gd name="T17" fmla="*/ 4 h 4"/>
                  <a:gd name="T18" fmla="*/ 10 w 11"/>
                  <a:gd name="T19" fmla="*/ 0 h 4"/>
                  <a:gd name="T20" fmla="*/ 10 w 11"/>
                  <a:gd name="T21" fmla="*/ 1 h 4"/>
                  <a:gd name="T22" fmla="*/ 10 w 11"/>
                  <a:gd name="T23" fmla="*/ 1 h 4"/>
                  <a:gd name="T24" fmla="*/ 10 w 11"/>
                  <a:gd name="T25" fmla="*/ 1 h 4"/>
                  <a:gd name="T26" fmla="*/ 10 w 11"/>
                  <a:gd name="T27" fmla="*/ 1 h 4"/>
                  <a:gd name="T28" fmla="*/ 10 w 11"/>
                  <a:gd name="T29" fmla="*/ 1 h 4"/>
                  <a:gd name="T30" fmla="*/ 10 w 11"/>
                  <a:gd name="T31" fmla="*/ 0 h 4"/>
                  <a:gd name="T32" fmla="*/ 10 w 11"/>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4">
                    <a:moveTo>
                      <a:pt x="2" y="4"/>
                    </a:moveTo>
                    <a:cubicBezTo>
                      <a:pt x="2" y="4"/>
                      <a:pt x="1" y="4"/>
                      <a:pt x="1" y="4"/>
                    </a:cubicBezTo>
                    <a:cubicBezTo>
                      <a:pt x="1" y="4"/>
                      <a:pt x="1" y="4"/>
                      <a:pt x="0" y="4"/>
                    </a:cubicBezTo>
                    <a:cubicBezTo>
                      <a:pt x="0" y="4"/>
                      <a:pt x="0" y="4"/>
                      <a:pt x="0" y="4"/>
                    </a:cubicBezTo>
                    <a:cubicBezTo>
                      <a:pt x="0" y="4"/>
                      <a:pt x="0" y="4"/>
                      <a:pt x="0" y="4"/>
                    </a:cubicBezTo>
                    <a:cubicBezTo>
                      <a:pt x="0" y="3"/>
                      <a:pt x="0" y="3"/>
                      <a:pt x="0" y="3"/>
                    </a:cubicBezTo>
                    <a:cubicBezTo>
                      <a:pt x="0" y="3"/>
                      <a:pt x="0" y="3"/>
                      <a:pt x="1" y="4"/>
                    </a:cubicBezTo>
                    <a:cubicBezTo>
                      <a:pt x="1" y="4"/>
                      <a:pt x="1" y="4"/>
                      <a:pt x="1" y="4"/>
                    </a:cubicBezTo>
                    <a:cubicBezTo>
                      <a:pt x="1" y="4"/>
                      <a:pt x="2" y="4"/>
                      <a:pt x="2" y="4"/>
                    </a:cubicBezTo>
                    <a:close/>
                    <a:moveTo>
                      <a:pt x="10" y="0"/>
                    </a:moveTo>
                    <a:cubicBezTo>
                      <a:pt x="10" y="0"/>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1" y="1"/>
                      <a:pt x="10" y="0"/>
                    </a:cubicBezTo>
                    <a:cubicBezTo>
                      <a:pt x="10" y="0"/>
                      <a:pt x="10" y="0"/>
                      <a:pt x="10" y="0"/>
                    </a:cubicBezTo>
                  </a:path>
                </a:pathLst>
              </a:custGeom>
              <a:grpFill/>
              <a:ln>
                <a:solidFill>
                  <a:schemeClr val="bg2"/>
                </a:solidFill>
                <a:headEnd/>
                <a:tailEnd/>
              </a:ln>
            </p:spPr>
            <p:style>
              <a:lnRef idx="1">
                <a:schemeClr val="accent5"/>
              </a:lnRef>
              <a:fillRef idx="0">
                <a:schemeClr val="accent5"/>
              </a:fillRef>
              <a:effectRef idx="0">
                <a:schemeClr val="accent5"/>
              </a:effectRef>
              <a:fontRef idx="minor">
                <a:schemeClr val="tx1"/>
              </a:fontRef>
            </p:style>
            <p:txBody>
              <a:bodyPr vert="horz" wrap="square" lIns="91440" tIns="45720" rIns="91440" bIns="45720" numCol="1" anchor="t" anchorCtr="0" compatLnSpc="1">
                <a:prstTxWarp prst="textNoShape">
                  <a:avLst/>
                </a:prstTxWarp>
              </a:bodyPr>
              <a:lstStyle/>
              <a:p>
                <a:endParaRPr lang="ru-RU"/>
              </a:p>
            </p:txBody>
          </p:sp>
          <p:sp>
            <p:nvSpPr>
              <p:cNvPr id="283" name="Freeform 746">
                <a:extLst>
                  <a:ext uri="{FF2B5EF4-FFF2-40B4-BE49-F238E27FC236}">
                    <a16:creationId xmlns:a16="http://schemas.microsoft.com/office/drawing/2014/main" id="{D5526D50-665B-255C-ECB2-EDFCBB05A1CD}"/>
                  </a:ext>
                </a:extLst>
              </p:cNvPr>
              <p:cNvSpPr>
                <a:spLocks noEditPoints="1"/>
              </p:cNvSpPr>
              <p:nvPr/>
            </p:nvSpPr>
            <p:spPr bwMode="auto">
              <a:xfrm>
                <a:off x="3062288" y="4292600"/>
                <a:ext cx="44450" cy="15875"/>
              </a:xfrm>
              <a:custGeom>
                <a:avLst/>
                <a:gdLst>
                  <a:gd name="T0" fmla="*/ 2 w 11"/>
                  <a:gd name="T1" fmla="*/ 4 h 4"/>
                  <a:gd name="T2" fmla="*/ 1 w 11"/>
                  <a:gd name="T3" fmla="*/ 4 h 4"/>
                  <a:gd name="T4" fmla="*/ 0 w 11"/>
                  <a:gd name="T5" fmla="*/ 4 h 4"/>
                  <a:gd name="T6" fmla="*/ 0 w 11"/>
                  <a:gd name="T7" fmla="*/ 4 h 4"/>
                  <a:gd name="T8" fmla="*/ 0 w 11"/>
                  <a:gd name="T9" fmla="*/ 4 h 4"/>
                  <a:gd name="T10" fmla="*/ 0 w 11"/>
                  <a:gd name="T11" fmla="*/ 3 h 4"/>
                  <a:gd name="T12" fmla="*/ 1 w 11"/>
                  <a:gd name="T13" fmla="*/ 4 h 4"/>
                  <a:gd name="T14" fmla="*/ 1 w 11"/>
                  <a:gd name="T15" fmla="*/ 4 h 4"/>
                  <a:gd name="T16" fmla="*/ 2 w 11"/>
                  <a:gd name="T17" fmla="*/ 4 h 4"/>
                  <a:gd name="T18" fmla="*/ 10 w 11"/>
                  <a:gd name="T19" fmla="*/ 0 h 4"/>
                  <a:gd name="T20" fmla="*/ 10 w 11"/>
                  <a:gd name="T21" fmla="*/ 1 h 4"/>
                  <a:gd name="T22" fmla="*/ 10 w 11"/>
                  <a:gd name="T23" fmla="*/ 1 h 4"/>
                  <a:gd name="T24" fmla="*/ 10 w 11"/>
                  <a:gd name="T25" fmla="*/ 1 h 4"/>
                  <a:gd name="T26" fmla="*/ 10 w 11"/>
                  <a:gd name="T27" fmla="*/ 1 h 4"/>
                  <a:gd name="T28" fmla="*/ 10 w 11"/>
                  <a:gd name="T29" fmla="*/ 1 h 4"/>
                  <a:gd name="T30" fmla="*/ 10 w 11"/>
                  <a:gd name="T31" fmla="*/ 0 h 4"/>
                  <a:gd name="T32" fmla="*/ 10 w 11"/>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4">
                    <a:moveTo>
                      <a:pt x="2" y="4"/>
                    </a:moveTo>
                    <a:cubicBezTo>
                      <a:pt x="2" y="4"/>
                      <a:pt x="1" y="4"/>
                      <a:pt x="1" y="4"/>
                    </a:cubicBezTo>
                    <a:cubicBezTo>
                      <a:pt x="1" y="4"/>
                      <a:pt x="1" y="4"/>
                      <a:pt x="0" y="4"/>
                    </a:cubicBezTo>
                    <a:cubicBezTo>
                      <a:pt x="0" y="4"/>
                      <a:pt x="0" y="4"/>
                      <a:pt x="0" y="4"/>
                    </a:cubicBezTo>
                    <a:cubicBezTo>
                      <a:pt x="0" y="4"/>
                      <a:pt x="0" y="4"/>
                      <a:pt x="0" y="4"/>
                    </a:cubicBezTo>
                    <a:cubicBezTo>
                      <a:pt x="0" y="3"/>
                      <a:pt x="0" y="3"/>
                      <a:pt x="0" y="3"/>
                    </a:cubicBezTo>
                    <a:cubicBezTo>
                      <a:pt x="0" y="3"/>
                      <a:pt x="0" y="3"/>
                      <a:pt x="1" y="4"/>
                    </a:cubicBezTo>
                    <a:cubicBezTo>
                      <a:pt x="1" y="4"/>
                      <a:pt x="1" y="4"/>
                      <a:pt x="1" y="4"/>
                    </a:cubicBezTo>
                    <a:cubicBezTo>
                      <a:pt x="1" y="4"/>
                      <a:pt x="2" y="4"/>
                      <a:pt x="2" y="4"/>
                    </a:cubicBezTo>
                    <a:close/>
                    <a:moveTo>
                      <a:pt x="10" y="0"/>
                    </a:moveTo>
                    <a:cubicBezTo>
                      <a:pt x="10" y="0"/>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1" y="1"/>
                      <a:pt x="10" y="0"/>
                    </a:cubicBezTo>
                    <a:cubicBezTo>
                      <a:pt x="10" y="0"/>
                      <a:pt x="10" y="0"/>
                      <a:pt x="10" y="0"/>
                    </a:cubicBezTo>
                  </a:path>
                </a:pathLst>
              </a:custGeom>
              <a:grpFill/>
              <a:ln>
                <a:solidFill>
                  <a:schemeClr val="bg2"/>
                </a:solidFill>
                <a:headEnd/>
                <a:tailEnd/>
              </a:ln>
            </p:spPr>
            <p:style>
              <a:lnRef idx="1">
                <a:schemeClr val="accent5"/>
              </a:lnRef>
              <a:fillRef idx="0">
                <a:schemeClr val="accent5"/>
              </a:fillRef>
              <a:effectRef idx="0">
                <a:schemeClr val="accent5"/>
              </a:effectRef>
              <a:fontRef idx="minor">
                <a:schemeClr val="tx1"/>
              </a:fontRef>
            </p:style>
            <p:txBody>
              <a:bodyPr vert="horz" wrap="square" lIns="91440" tIns="45720" rIns="91440" bIns="45720" numCol="1" anchor="t" anchorCtr="0" compatLnSpc="1">
                <a:prstTxWarp prst="textNoShape">
                  <a:avLst/>
                </a:prstTxWarp>
              </a:bodyPr>
              <a:lstStyle/>
              <a:p>
                <a:endParaRPr lang="ru-RU"/>
              </a:p>
            </p:txBody>
          </p:sp>
          <p:sp>
            <p:nvSpPr>
              <p:cNvPr id="284" name="Freeform 747">
                <a:extLst>
                  <a:ext uri="{FF2B5EF4-FFF2-40B4-BE49-F238E27FC236}">
                    <a16:creationId xmlns:a16="http://schemas.microsoft.com/office/drawing/2014/main" id="{D80CDAA1-1E73-C809-FB03-A22FDBDF3865}"/>
                  </a:ext>
                </a:extLst>
              </p:cNvPr>
              <p:cNvSpPr>
                <a:spLocks/>
              </p:cNvSpPr>
              <p:nvPr/>
            </p:nvSpPr>
            <p:spPr bwMode="auto">
              <a:xfrm>
                <a:off x="3652838" y="4449763"/>
                <a:ext cx="4762" cy="12700"/>
              </a:xfrm>
              <a:custGeom>
                <a:avLst/>
                <a:gdLst>
                  <a:gd name="T0" fmla="*/ 1 w 1"/>
                  <a:gd name="T1" fmla="*/ 1 h 3"/>
                  <a:gd name="T2" fmla="*/ 1 w 1"/>
                  <a:gd name="T3" fmla="*/ 1 h 3"/>
                  <a:gd name="T4" fmla="*/ 1 w 1"/>
                  <a:gd name="T5" fmla="*/ 1 h 3"/>
                  <a:gd name="T6" fmla="*/ 0 w 1"/>
                  <a:gd name="T7" fmla="*/ 1 h 3"/>
                  <a:gd name="T8" fmla="*/ 0 w 1"/>
                  <a:gd name="T9" fmla="*/ 2 h 3"/>
                  <a:gd name="T10" fmla="*/ 0 w 1"/>
                  <a:gd name="T11" fmla="*/ 2 h 3"/>
                  <a:gd name="T12" fmla="*/ 1 w 1"/>
                  <a:gd name="T13" fmla="*/ 2 h 3"/>
                  <a:gd name="T14" fmla="*/ 1 w 1"/>
                  <a:gd name="T15" fmla="*/ 2 h 3"/>
                  <a:gd name="T16" fmla="*/ 1 w 1"/>
                  <a:gd name="T17" fmla="*/ 1 h 3"/>
                  <a:gd name="T18" fmla="*/ 1 w 1"/>
                  <a:gd name="T1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3">
                    <a:moveTo>
                      <a:pt x="1" y="1"/>
                    </a:moveTo>
                    <a:cubicBezTo>
                      <a:pt x="1" y="1"/>
                      <a:pt x="1" y="1"/>
                      <a:pt x="1" y="1"/>
                    </a:cubicBezTo>
                    <a:cubicBezTo>
                      <a:pt x="1" y="0"/>
                      <a:pt x="1" y="1"/>
                      <a:pt x="1" y="1"/>
                    </a:cubicBezTo>
                    <a:cubicBezTo>
                      <a:pt x="0" y="1"/>
                      <a:pt x="0" y="1"/>
                      <a:pt x="0" y="1"/>
                    </a:cubicBezTo>
                    <a:cubicBezTo>
                      <a:pt x="0" y="2"/>
                      <a:pt x="0" y="2"/>
                      <a:pt x="0" y="2"/>
                    </a:cubicBezTo>
                    <a:cubicBezTo>
                      <a:pt x="0" y="2"/>
                      <a:pt x="0" y="2"/>
                      <a:pt x="0" y="2"/>
                    </a:cubicBezTo>
                    <a:cubicBezTo>
                      <a:pt x="0" y="3"/>
                      <a:pt x="0" y="2"/>
                      <a:pt x="1" y="2"/>
                    </a:cubicBezTo>
                    <a:cubicBezTo>
                      <a:pt x="1" y="2"/>
                      <a:pt x="1" y="2"/>
                      <a:pt x="1" y="2"/>
                    </a:cubicBezTo>
                    <a:cubicBezTo>
                      <a:pt x="1" y="2"/>
                      <a:pt x="1" y="1"/>
                      <a:pt x="1" y="1"/>
                    </a:cubicBezTo>
                    <a:cubicBezTo>
                      <a:pt x="1" y="1"/>
                      <a:pt x="1" y="1"/>
                      <a:pt x="1" y="1"/>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85" name="Freeform 748">
                <a:extLst>
                  <a:ext uri="{FF2B5EF4-FFF2-40B4-BE49-F238E27FC236}">
                    <a16:creationId xmlns:a16="http://schemas.microsoft.com/office/drawing/2014/main" id="{27DD1E1E-9333-9FA3-6FC5-A83B307D38C5}"/>
                  </a:ext>
                </a:extLst>
              </p:cNvPr>
              <p:cNvSpPr>
                <a:spLocks noEditPoints="1"/>
              </p:cNvSpPr>
              <p:nvPr/>
            </p:nvSpPr>
            <p:spPr bwMode="auto">
              <a:xfrm>
                <a:off x="3648076" y="4429125"/>
                <a:ext cx="9525" cy="12700"/>
              </a:xfrm>
              <a:custGeom>
                <a:avLst/>
                <a:gdLst>
                  <a:gd name="T0" fmla="*/ 2 w 2"/>
                  <a:gd name="T1" fmla="*/ 1 h 3"/>
                  <a:gd name="T2" fmla="*/ 2 w 2"/>
                  <a:gd name="T3" fmla="*/ 1 h 3"/>
                  <a:gd name="T4" fmla="*/ 1 w 2"/>
                  <a:gd name="T5" fmla="*/ 0 h 3"/>
                  <a:gd name="T6" fmla="*/ 1 w 2"/>
                  <a:gd name="T7" fmla="*/ 0 h 3"/>
                  <a:gd name="T8" fmla="*/ 0 w 2"/>
                  <a:gd name="T9" fmla="*/ 0 h 3"/>
                  <a:gd name="T10" fmla="*/ 0 w 2"/>
                  <a:gd name="T11" fmla="*/ 0 h 3"/>
                  <a:gd name="T12" fmla="*/ 0 w 2"/>
                  <a:gd name="T13" fmla="*/ 0 h 3"/>
                  <a:gd name="T14" fmla="*/ 0 w 2"/>
                  <a:gd name="T15" fmla="*/ 1 h 3"/>
                  <a:gd name="T16" fmla="*/ 1 w 2"/>
                  <a:gd name="T17" fmla="*/ 1 h 3"/>
                  <a:gd name="T18" fmla="*/ 1 w 2"/>
                  <a:gd name="T19" fmla="*/ 2 h 3"/>
                  <a:gd name="T20" fmla="*/ 1 w 2"/>
                  <a:gd name="T21" fmla="*/ 2 h 3"/>
                  <a:gd name="T22" fmla="*/ 1 w 2"/>
                  <a:gd name="T23" fmla="*/ 2 h 3"/>
                  <a:gd name="T24" fmla="*/ 2 w 2"/>
                  <a:gd name="T25" fmla="*/ 3 h 3"/>
                  <a:gd name="T26" fmla="*/ 2 w 2"/>
                  <a:gd name="T27" fmla="*/ 3 h 3"/>
                  <a:gd name="T28" fmla="*/ 2 w 2"/>
                  <a:gd name="T29" fmla="*/ 2 h 3"/>
                  <a:gd name="T30" fmla="*/ 2 w 2"/>
                  <a:gd name="T31" fmla="*/ 1 h 3"/>
                  <a:gd name="T32" fmla="*/ 1 w 2"/>
                  <a:gd name="T33" fmla="*/ 0 h 3"/>
                  <a:gd name="T34" fmla="*/ 1 w 2"/>
                  <a:gd name="T35" fmla="*/ 0 h 3"/>
                  <a:gd name="T36" fmla="*/ 1 w 2"/>
                  <a:gd name="T3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3">
                    <a:moveTo>
                      <a:pt x="2" y="1"/>
                    </a:moveTo>
                    <a:cubicBezTo>
                      <a:pt x="2" y="1"/>
                      <a:pt x="1" y="1"/>
                      <a:pt x="2" y="1"/>
                    </a:cubicBezTo>
                    <a:cubicBezTo>
                      <a:pt x="2" y="1"/>
                      <a:pt x="1" y="0"/>
                      <a:pt x="1" y="0"/>
                    </a:cubicBezTo>
                    <a:cubicBezTo>
                      <a:pt x="1" y="0"/>
                      <a:pt x="1" y="0"/>
                      <a:pt x="1" y="0"/>
                    </a:cubicBezTo>
                    <a:cubicBezTo>
                      <a:pt x="0" y="0"/>
                      <a:pt x="0" y="0"/>
                      <a:pt x="0" y="0"/>
                    </a:cubicBezTo>
                    <a:cubicBezTo>
                      <a:pt x="0" y="0"/>
                      <a:pt x="0" y="0"/>
                      <a:pt x="0" y="0"/>
                    </a:cubicBezTo>
                    <a:cubicBezTo>
                      <a:pt x="0" y="0"/>
                      <a:pt x="0" y="0"/>
                      <a:pt x="0" y="0"/>
                    </a:cubicBezTo>
                    <a:cubicBezTo>
                      <a:pt x="0" y="1"/>
                      <a:pt x="0" y="1"/>
                      <a:pt x="0" y="1"/>
                    </a:cubicBezTo>
                    <a:cubicBezTo>
                      <a:pt x="0" y="1"/>
                      <a:pt x="0" y="1"/>
                      <a:pt x="1" y="1"/>
                    </a:cubicBezTo>
                    <a:cubicBezTo>
                      <a:pt x="1" y="2"/>
                      <a:pt x="1" y="1"/>
                      <a:pt x="1" y="2"/>
                    </a:cubicBezTo>
                    <a:cubicBezTo>
                      <a:pt x="1" y="2"/>
                      <a:pt x="1" y="2"/>
                      <a:pt x="1" y="2"/>
                    </a:cubicBezTo>
                    <a:cubicBezTo>
                      <a:pt x="1" y="3"/>
                      <a:pt x="1" y="2"/>
                      <a:pt x="1" y="2"/>
                    </a:cubicBezTo>
                    <a:cubicBezTo>
                      <a:pt x="1" y="2"/>
                      <a:pt x="1" y="2"/>
                      <a:pt x="2" y="3"/>
                    </a:cubicBezTo>
                    <a:cubicBezTo>
                      <a:pt x="1" y="3"/>
                      <a:pt x="2" y="3"/>
                      <a:pt x="2" y="3"/>
                    </a:cubicBezTo>
                    <a:cubicBezTo>
                      <a:pt x="2" y="3"/>
                      <a:pt x="2" y="3"/>
                      <a:pt x="2" y="2"/>
                    </a:cubicBezTo>
                    <a:cubicBezTo>
                      <a:pt x="2" y="2"/>
                      <a:pt x="2" y="2"/>
                      <a:pt x="2" y="1"/>
                    </a:cubicBezTo>
                    <a:close/>
                    <a:moveTo>
                      <a:pt x="1" y="0"/>
                    </a:moveTo>
                    <a:cubicBezTo>
                      <a:pt x="1" y="0"/>
                      <a:pt x="1" y="0"/>
                      <a:pt x="1" y="0"/>
                    </a:cubicBezTo>
                    <a:cubicBezTo>
                      <a:pt x="1" y="0"/>
                      <a:pt x="1" y="0"/>
                      <a:pt x="1" y="0"/>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86" name="Freeform 749">
                <a:extLst>
                  <a:ext uri="{FF2B5EF4-FFF2-40B4-BE49-F238E27FC236}">
                    <a16:creationId xmlns:a16="http://schemas.microsoft.com/office/drawing/2014/main" id="{25E9EF84-49FE-9BFD-B73B-3D00FA0105EC}"/>
                  </a:ext>
                </a:extLst>
              </p:cNvPr>
              <p:cNvSpPr>
                <a:spLocks/>
              </p:cNvSpPr>
              <p:nvPr/>
            </p:nvSpPr>
            <p:spPr bwMode="auto">
              <a:xfrm>
                <a:off x="3640138" y="4405313"/>
                <a:ext cx="7937" cy="11113"/>
              </a:xfrm>
              <a:custGeom>
                <a:avLst/>
                <a:gdLst>
                  <a:gd name="T0" fmla="*/ 0 w 2"/>
                  <a:gd name="T1" fmla="*/ 1 h 3"/>
                  <a:gd name="T2" fmla="*/ 0 w 2"/>
                  <a:gd name="T3" fmla="*/ 2 h 3"/>
                  <a:gd name="T4" fmla="*/ 0 w 2"/>
                  <a:gd name="T5" fmla="*/ 2 h 3"/>
                  <a:gd name="T6" fmla="*/ 1 w 2"/>
                  <a:gd name="T7" fmla="*/ 3 h 3"/>
                  <a:gd name="T8" fmla="*/ 1 w 2"/>
                  <a:gd name="T9" fmla="*/ 3 h 3"/>
                  <a:gd name="T10" fmla="*/ 1 w 2"/>
                  <a:gd name="T11" fmla="*/ 3 h 3"/>
                  <a:gd name="T12" fmla="*/ 2 w 2"/>
                  <a:gd name="T13" fmla="*/ 2 h 3"/>
                  <a:gd name="T14" fmla="*/ 2 w 2"/>
                  <a:gd name="T15" fmla="*/ 2 h 3"/>
                  <a:gd name="T16" fmla="*/ 1 w 2"/>
                  <a:gd name="T17" fmla="*/ 1 h 3"/>
                  <a:gd name="T18" fmla="*/ 0 w 2"/>
                  <a:gd name="T19" fmla="*/ 1 h 3"/>
                  <a:gd name="T20" fmla="*/ 0 w 2"/>
                  <a:gd name="T21" fmla="*/ 1 h 3"/>
                  <a:gd name="T22" fmla="*/ 0 w 2"/>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0" y="1"/>
                    </a:moveTo>
                    <a:cubicBezTo>
                      <a:pt x="0" y="2"/>
                      <a:pt x="0" y="2"/>
                      <a:pt x="0" y="2"/>
                    </a:cubicBezTo>
                    <a:cubicBezTo>
                      <a:pt x="0" y="2"/>
                      <a:pt x="0" y="2"/>
                      <a:pt x="0" y="2"/>
                    </a:cubicBezTo>
                    <a:cubicBezTo>
                      <a:pt x="0" y="2"/>
                      <a:pt x="0" y="3"/>
                      <a:pt x="1" y="3"/>
                    </a:cubicBezTo>
                    <a:cubicBezTo>
                      <a:pt x="1" y="3"/>
                      <a:pt x="1" y="3"/>
                      <a:pt x="1" y="3"/>
                    </a:cubicBezTo>
                    <a:cubicBezTo>
                      <a:pt x="1" y="3"/>
                      <a:pt x="1" y="3"/>
                      <a:pt x="1" y="3"/>
                    </a:cubicBezTo>
                    <a:cubicBezTo>
                      <a:pt x="1" y="3"/>
                      <a:pt x="2" y="2"/>
                      <a:pt x="2" y="2"/>
                    </a:cubicBezTo>
                    <a:cubicBezTo>
                      <a:pt x="2" y="2"/>
                      <a:pt x="2" y="2"/>
                      <a:pt x="2" y="2"/>
                    </a:cubicBezTo>
                    <a:cubicBezTo>
                      <a:pt x="2" y="2"/>
                      <a:pt x="2" y="1"/>
                      <a:pt x="1" y="1"/>
                    </a:cubicBezTo>
                    <a:cubicBezTo>
                      <a:pt x="1" y="0"/>
                      <a:pt x="1" y="1"/>
                      <a:pt x="0" y="1"/>
                    </a:cubicBezTo>
                    <a:cubicBezTo>
                      <a:pt x="0" y="1"/>
                      <a:pt x="0" y="1"/>
                      <a:pt x="0" y="1"/>
                    </a:cubicBezTo>
                    <a:cubicBezTo>
                      <a:pt x="0" y="1"/>
                      <a:pt x="0" y="1"/>
                      <a:pt x="0" y="1"/>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87" name="Freeform 750">
                <a:extLst>
                  <a:ext uri="{FF2B5EF4-FFF2-40B4-BE49-F238E27FC236}">
                    <a16:creationId xmlns:a16="http://schemas.microsoft.com/office/drawing/2014/main" id="{2C77FEF6-3C9B-42FF-E554-A4E92E74BBF9}"/>
                  </a:ext>
                </a:extLst>
              </p:cNvPr>
              <p:cNvSpPr>
                <a:spLocks/>
              </p:cNvSpPr>
              <p:nvPr/>
            </p:nvSpPr>
            <p:spPr bwMode="auto">
              <a:xfrm>
                <a:off x="3544888" y="4341813"/>
                <a:ext cx="7937" cy="4763"/>
              </a:xfrm>
              <a:custGeom>
                <a:avLst/>
                <a:gdLst>
                  <a:gd name="T0" fmla="*/ 0 w 2"/>
                  <a:gd name="T1" fmla="*/ 0 h 1"/>
                  <a:gd name="T2" fmla="*/ 0 w 2"/>
                  <a:gd name="T3" fmla="*/ 1 h 1"/>
                  <a:gd name="T4" fmla="*/ 2 w 2"/>
                  <a:gd name="T5" fmla="*/ 0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1"/>
                      <a:pt x="0" y="1"/>
                      <a:pt x="0" y="1"/>
                    </a:cubicBezTo>
                    <a:cubicBezTo>
                      <a:pt x="1" y="1"/>
                      <a:pt x="2" y="1"/>
                      <a:pt x="2" y="0"/>
                    </a:cubicBezTo>
                    <a:cubicBezTo>
                      <a:pt x="2" y="0"/>
                      <a:pt x="1" y="0"/>
                      <a:pt x="1" y="0"/>
                    </a:cubicBezTo>
                    <a:cubicBezTo>
                      <a:pt x="1" y="0"/>
                      <a:pt x="0" y="0"/>
                      <a:pt x="0" y="0"/>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88" name="Freeform 751">
                <a:extLst>
                  <a:ext uri="{FF2B5EF4-FFF2-40B4-BE49-F238E27FC236}">
                    <a16:creationId xmlns:a16="http://schemas.microsoft.com/office/drawing/2014/main" id="{2D234D63-5DD7-AC26-80D9-5423512519D8}"/>
                  </a:ext>
                </a:extLst>
              </p:cNvPr>
              <p:cNvSpPr>
                <a:spLocks noEditPoints="1"/>
              </p:cNvSpPr>
              <p:nvPr/>
            </p:nvSpPr>
            <p:spPr bwMode="auto">
              <a:xfrm>
                <a:off x="3627438" y="4346575"/>
                <a:ext cx="7937" cy="20638"/>
              </a:xfrm>
              <a:custGeom>
                <a:avLst/>
                <a:gdLst>
                  <a:gd name="T0" fmla="*/ 0 w 2"/>
                  <a:gd name="T1" fmla="*/ 4 h 5"/>
                  <a:gd name="T2" fmla="*/ 1 w 2"/>
                  <a:gd name="T3" fmla="*/ 4 h 5"/>
                  <a:gd name="T4" fmla="*/ 2 w 2"/>
                  <a:gd name="T5" fmla="*/ 4 h 5"/>
                  <a:gd name="T6" fmla="*/ 1 w 2"/>
                  <a:gd name="T7" fmla="*/ 5 h 5"/>
                  <a:gd name="T8" fmla="*/ 0 w 2"/>
                  <a:gd name="T9" fmla="*/ 4 h 5"/>
                  <a:gd name="T10" fmla="*/ 1 w 2"/>
                  <a:gd name="T11" fmla="*/ 1 h 5"/>
                  <a:gd name="T12" fmla="*/ 1 w 2"/>
                  <a:gd name="T13" fmla="*/ 1 h 5"/>
                  <a:gd name="T14" fmla="*/ 1 w 2"/>
                  <a:gd name="T15" fmla="*/ 1 h 5"/>
                  <a:gd name="T16" fmla="*/ 1 w 2"/>
                  <a:gd name="T17" fmla="*/ 0 h 5"/>
                  <a:gd name="T18" fmla="*/ 1 w 2"/>
                  <a:gd name="T19" fmla="*/ 0 h 5"/>
                  <a:gd name="T20" fmla="*/ 1 w 2"/>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4"/>
                    </a:moveTo>
                    <a:cubicBezTo>
                      <a:pt x="0" y="4"/>
                      <a:pt x="0" y="4"/>
                      <a:pt x="1" y="4"/>
                    </a:cubicBezTo>
                    <a:cubicBezTo>
                      <a:pt x="1" y="4"/>
                      <a:pt x="2" y="4"/>
                      <a:pt x="2" y="4"/>
                    </a:cubicBezTo>
                    <a:cubicBezTo>
                      <a:pt x="2" y="4"/>
                      <a:pt x="1" y="5"/>
                      <a:pt x="1" y="5"/>
                    </a:cubicBezTo>
                    <a:cubicBezTo>
                      <a:pt x="1" y="5"/>
                      <a:pt x="0" y="5"/>
                      <a:pt x="0" y="4"/>
                    </a:cubicBezTo>
                    <a:close/>
                    <a:moveTo>
                      <a:pt x="1" y="1"/>
                    </a:moveTo>
                    <a:cubicBezTo>
                      <a:pt x="1" y="1"/>
                      <a:pt x="1" y="1"/>
                      <a:pt x="1" y="1"/>
                    </a:cubicBezTo>
                    <a:cubicBezTo>
                      <a:pt x="1" y="1"/>
                      <a:pt x="1" y="1"/>
                      <a:pt x="1" y="1"/>
                    </a:cubicBezTo>
                    <a:cubicBezTo>
                      <a:pt x="1" y="1"/>
                      <a:pt x="1" y="0"/>
                      <a:pt x="1" y="0"/>
                    </a:cubicBezTo>
                    <a:cubicBezTo>
                      <a:pt x="1" y="0"/>
                      <a:pt x="1" y="0"/>
                      <a:pt x="1" y="0"/>
                    </a:cubicBezTo>
                    <a:cubicBezTo>
                      <a:pt x="1" y="0"/>
                      <a:pt x="1" y="1"/>
                      <a:pt x="1" y="1"/>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89" name="Freeform 752">
                <a:extLst>
                  <a:ext uri="{FF2B5EF4-FFF2-40B4-BE49-F238E27FC236}">
                    <a16:creationId xmlns:a16="http://schemas.microsoft.com/office/drawing/2014/main" id="{2FDE9128-06AF-C67F-B677-D2562EB69F55}"/>
                  </a:ext>
                </a:extLst>
              </p:cNvPr>
              <p:cNvSpPr>
                <a:spLocks/>
              </p:cNvSpPr>
              <p:nvPr/>
            </p:nvSpPr>
            <p:spPr bwMode="auto">
              <a:xfrm>
                <a:off x="3619501" y="4371975"/>
                <a:ext cx="4762" cy="3175"/>
              </a:xfrm>
              <a:custGeom>
                <a:avLst/>
                <a:gdLst>
                  <a:gd name="T0" fmla="*/ 1 w 1"/>
                  <a:gd name="T1" fmla="*/ 1 h 1"/>
                  <a:gd name="T2" fmla="*/ 0 w 1"/>
                  <a:gd name="T3" fmla="*/ 1 h 1"/>
                  <a:gd name="T4" fmla="*/ 0 w 1"/>
                  <a:gd name="T5" fmla="*/ 1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0" y="1"/>
                      <a:pt x="0" y="1"/>
                      <a:pt x="0" y="1"/>
                    </a:cubicBezTo>
                    <a:cubicBezTo>
                      <a:pt x="0" y="1"/>
                      <a:pt x="0" y="1"/>
                      <a:pt x="0" y="1"/>
                    </a:cubicBezTo>
                    <a:cubicBezTo>
                      <a:pt x="0" y="0"/>
                      <a:pt x="0" y="0"/>
                      <a:pt x="0" y="0"/>
                    </a:cubicBezTo>
                    <a:cubicBezTo>
                      <a:pt x="0" y="0"/>
                      <a:pt x="0" y="0"/>
                      <a:pt x="1" y="1"/>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90" name="Freeform 753">
                <a:extLst>
                  <a:ext uri="{FF2B5EF4-FFF2-40B4-BE49-F238E27FC236}">
                    <a16:creationId xmlns:a16="http://schemas.microsoft.com/office/drawing/2014/main" id="{CD2A522D-ABF4-317B-6476-ED54F92522E3}"/>
                  </a:ext>
                </a:extLst>
              </p:cNvPr>
              <p:cNvSpPr>
                <a:spLocks/>
              </p:cNvSpPr>
              <p:nvPr/>
            </p:nvSpPr>
            <p:spPr bwMode="auto">
              <a:xfrm>
                <a:off x="3689351" y="4471988"/>
                <a:ext cx="9525" cy="7938"/>
              </a:xfrm>
              <a:custGeom>
                <a:avLst/>
                <a:gdLst>
                  <a:gd name="T0" fmla="*/ 1 w 2"/>
                  <a:gd name="T1" fmla="*/ 2 h 2"/>
                  <a:gd name="T2" fmla="*/ 1 w 2"/>
                  <a:gd name="T3" fmla="*/ 2 h 2"/>
                  <a:gd name="T4" fmla="*/ 0 w 2"/>
                  <a:gd name="T5" fmla="*/ 1 h 2"/>
                  <a:gd name="T6" fmla="*/ 0 w 2"/>
                  <a:gd name="T7" fmla="*/ 1 h 2"/>
                  <a:gd name="T8" fmla="*/ 1 w 2"/>
                  <a:gd name="T9" fmla="*/ 1 h 2"/>
                  <a:gd name="T10" fmla="*/ 1 w 2"/>
                  <a:gd name="T11" fmla="*/ 1 h 2"/>
                  <a:gd name="T12" fmla="*/ 1 w 2"/>
                  <a:gd name="T13" fmla="*/ 1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1" y="2"/>
                      <a:pt x="1" y="2"/>
                      <a:pt x="1" y="2"/>
                    </a:cubicBezTo>
                    <a:cubicBezTo>
                      <a:pt x="1" y="2"/>
                      <a:pt x="0" y="2"/>
                      <a:pt x="0" y="1"/>
                    </a:cubicBezTo>
                    <a:cubicBezTo>
                      <a:pt x="0" y="1"/>
                      <a:pt x="0" y="1"/>
                      <a:pt x="0" y="1"/>
                    </a:cubicBezTo>
                    <a:cubicBezTo>
                      <a:pt x="0" y="1"/>
                      <a:pt x="0" y="1"/>
                      <a:pt x="1" y="1"/>
                    </a:cubicBezTo>
                    <a:cubicBezTo>
                      <a:pt x="1" y="0"/>
                      <a:pt x="1" y="1"/>
                      <a:pt x="1" y="1"/>
                    </a:cubicBezTo>
                    <a:cubicBezTo>
                      <a:pt x="1" y="1"/>
                      <a:pt x="1" y="1"/>
                      <a:pt x="1" y="1"/>
                    </a:cubicBezTo>
                    <a:cubicBezTo>
                      <a:pt x="2" y="2"/>
                      <a:pt x="1" y="2"/>
                      <a:pt x="1" y="2"/>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91" name="Freeform 754">
                <a:extLst>
                  <a:ext uri="{FF2B5EF4-FFF2-40B4-BE49-F238E27FC236}">
                    <a16:creationId xmlns:a16="http://schemas.microsoft.com/office/drawing/2014/main" id="{F2F0A826-F631-18A9-A4E7-4961F55CEE6E}"/>
                  </a:ext>
                </a:extLst>
              </p:cNvPr>
              <p:cNvSpPr>
                <a:spLocks noEditPoints="1"/>
              </p:cNvSpPr>
              <p:nvPr/>
            </p:nvSpPr>
            <p:spPr bwMode="auto">
              <a:xfrm>
                <a:off x="3627438" y="4379913"/>
                <a:ext cx="20637" cy="20638"/>
              </a:xfrm>
              <a:custGeom>
                <a:avLst/>
                <a:gdLst>
                  <a:gd name="T0" fmla="*/ 1 w 5"/>
                  <a:gd name="T1" fmla="*/ 1 h 5"/>
                  <a:gd name="T2" fmla="*/ 2 w 5"/>
                  <a:gd name="T3" fmla="*/ 2 h 5"/>
                  <a:gd name="T4" fmla="*/ 3 w 5"/>
                  <a:gd name="T5" fmla="*/ 2 h 5"/>
                  <a:gd name="T6" fmla="*/ 3 w 5"/>
                  <a:gd name="T7" fmla="*/ 1 h 5"/>
                  <a:gd name="T8" fmla="*/ 3 w 5"/>
                  <a:gd name="T9" fmla="*/ 1 h 5"/>
                  <a:gd name="T10" fmla="*/ 3 w 5"/>
                  <a:gd name="T11" fmla="*/ 0 h 5"/>
                  <a:gd name="T12" fmla="*/ 3 w 5"/>
                  <a:gd name="T13" fmla="*/ 0 h 5"/>
                  <a:gd name="T14" fmla="*/ 4 w 5"/>
                  <a:gd name="T15" fmla="*/ 1 h 5"/>
                  <a:gd name="T16" fmla="*/ 4 w 5"/>
                  <a:gd name="T17" fmla="*/ 2 h 5"/>
                  <a:gd name="T18" fmla="*/ 4 w 5"/>
                  <a:gd name="T19" fmla="*/ 2 h 5"/>
                  <a:gd name="T20" fmla="*/ 3 w 5"/>
                  <a:gd name="T21" fmla="*/ 2 h 5"/>
                  <a:gd name="T22" fmla="*/ 3 w 5"/>
                  <a:gd name="T23" fmla="*/ 2 h 5"/>
                  <a:gd name="T24" fmla="*/ 2 w 5"/>
                  <a:gd name="T25" fmla="*/ 3 h 5"/>
                  <a:gd name="T26" fmla="*/ 2 w 5"/>
                  <a:gd name="T27" fmla="*/ 3 h 5"/>
                  <a:gd name="T28" fmla="*/ 2 w 5"/>
                  <a:gd name="T29" fmla="*/ 3 h 5"/>
                  <a:gd name="T30" fmla="*/ 2 w 5"/>
                  <a:gd name="T31" fmla="*/ 3 h 5"/>
                  <a:gd name="T32" fmla="*/ 2 w 5"/>
                  <a:gd name="T33" fmla="*/ 4 h 5"/>
                  <a:gd name="T34" fmla="*/ 1 w 5"/>
                  <a:gd name="T35" fmla="*/ 4 h 5"/>
                  <a:gd name="T36" fmla="*/ 1 w 5"/>
                  <a:gd name="T37" fmla="*/ 4 h 5"/>
                  <a:gd name="T38" fmla="*/ 1 w 5"/>
                  <a:gd name="T39" fmla="*/ 3 h 5"/>
                  <a:gd name="T40" fmla="*/ 1 w 5"/>
                  <a:gd name="T41" fmla="*/ 3 h 5"/>
                  <a:gd name="T42" fmla="*/ 1 w 5"/>
                  <a:gd name="T43" fmla="*/ 2 h 5"/>
                  <a:gd name="T44" fmla="*/ 1 w 5"/>
                  <a:gd name="T45" fmla="*/ 2 h 5"/>
                  <a:gd name="T46" fmla="*/ 1 w 5"/>
                  <a:gd name="T47" fmla="*/ 1 h 5"/>
                  <a:gd name="T48" fmla="*/ 1 w 5"/>
                  <a:gd name="T49" fmla="*/ 1 h 5"/>
                  <a:gd name="T50" fmla="*/ 1 w 5"/>
                  <a:gd name="T51" fmla="*/ 1 h 5"/>
                  <a:gd name="T52" fmla="*/ 4 w 5"/>
                  <a:gd name="T53" fmla="*/ 4 h 5"/>
                  <a:gd name="T54" fmla="*/ 4 w 5"/>
                  <a:gd name="T55" fmla="*/ 5 h 5"/>
                  <a:gd name="T56" fmla="*/ 5 w 5"/>
                  <a:gd name="T57" fmla="*/ 5 h 5"/>
                  <a:gd name="T58" fmla="*/ 5 w 5"/>
                  <a:gd name="T59" fmla="*/ 4 h 5"/>
                  <a:gd name="T60" fmla="*/ 4 w 5"/>
                  <a:gd name="T6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 h="5">
                    <a:moveTo>
                      <a:pt x="1" y="1"/>
                    </a:moveTo>
                    <a:cubicBezTo>
                      <a:pt x="2" y="2"/>
                      <a:pt x="2" y="2"/>
                      <a:pt x="2" y="2"/>
                    </a:cubicBezTo>
                    <a:cubicBezTo>
                      <a:pt x="3" y="2"/>
                      <a:pt x="3" y="2"/>
                      <a:pt x="3" y="2"/>
                    </a:cubicBezTo>
                    <a:cubicBezTo>
                      <a:pt x="3" y="1"/>
                      <a:pt x="3" y="1"/>
                      <a:pt x="3" y="1"/>
                    </a:cubicBezTo>
                    <a:cubicBezTo>
                      <a:pt x="3" y="1"/>
                      <a:pt x="2" y="1"/>
                      <a:pt x="3" y="1"/>
                    </a:cubicBezTo>
                    <a:cubicBezTo>
                      <a:pt x="3" y="1"/>
                      <a:pt x="3" y="1"/>
                      <a:pt x="3" y="0"/>
                    </a:cubicBezTo>
                    <a:cubicBezTo>
                      <a:pt x="3" y="0"/>
                      <a:pt x="3" y="0"/>
                      <a:pt x="3" y="0"/>
                    </a:cubicBezTo>
                    <a:cubicBezTo>
                      <a:pt x="3" y="1"/>
                      <a:pt x="4" y="1"/>
                      <a:pt x="4" y="1"/>
                    </a:cubicBezTo>
                    <a:cubicBezTo>
                      <a:pt x="4" y="1"/>
                      <a:pt x="4" y="1"/>
                      <a:pt x="4" y="2"/>
                    </a:cubicBezTo>
                    <a:cubicBezTo>
                      <a:pt x="5" y="2"/>
                      <a:pt x="5" y="2"/>
                      <a:pt x="4" y="2"/>
                    </a:cubicBezTo>
                    <a:cubicBezTo>
                      <a:pt x="4" y="2"/>
                      <a:pt x="4" y="2"/>
                      <a:pt x="3" y="2"/>
                    </a:cubicBezTo>
                    <a:cubicBezTo>
                      <a:pt x="3" y="2"/>
                      <a:pt x="3" y="2"/>
                      <a:pt x="3" y="2"/>
                    </a:cubicBezTo>
                    <a:cubicBezTo>
                      <a:pt x="3" y="2"/>
                      <a:pt x="2" y="2"/>
                      <a:pt x="2" y="3"/>
                    </a:cubicBezTo>
                    <a:cubicBezTo>
                      <a:pt x="2" y="3"/>
                      <a:pt x="2" y="3"/>
                      <a:pt x="2" y="3"/>
                    </a:cubicBezTo>
                    <a:cubicBezTo>
                      <a:pt x="2" y="3"/>
                      <a:pt x="2" y="3"/>
                      <a:pt x="2" y="3"/>
                    </a:cubicBezTo>
                    <a:cubicBezTo>
                      <a:pt x="3" y="3"/>
                      <a:pt x="3" y="3"/>
                      <a:pt x="2" y="3"/>
                    </a:cubicBezTo>
                    <a:cubicBezTo>
                      <a:pt x="2" y="4"/>
                      <a:pt x="2" y="4"/>
                      <a:pt x="2" y="4"/>
                    </a:cubicBezTo>
                    <a:cubicBezTo>
                      <a:pt x="2" y="4"/>
                      <a:pt x="2" y="4"/>
                      <a:pt x="1" y="4"/>
                    </a:cubicBezTo>
                    <a:cubicBezTo>
                      <a:pt x="1" y="4"/>
                      <a:pt x="1" y="4"/>
                      <a:pt x="1" y="4"/>
                    </a:cubicBezTo>
                    <a:cubicBezTo>
                      <a:pt x="1" y="4"/>
                      <a:pt x="1" y="3"/>
                      <a:pt x="1" y="3"/>
                    </a:cubicBezTo>
                    <a:cubicBezTo>
                      <a:pt x="1" y="3"/>
                      <a:pt x="1" y="3"/>
                      <a:pt x="1" y="3"/>
                    </a:cubicBezTo>
                    <a:cubicBezTo>
                      <a:pt x="1" y="3"/>
                      <a:pt x="1" y="2"/>
                      <a:pt x="1" y="2"/>
                    </a:cubicBezTo>
                    <a:cubicBezTo>
                      <a:pt x="1" y="2"/>
                      <a:pt x="1" y="2"/>
                      <a:pt x="1" y="2"/>
                    </a:cubicBezTo>
                    <a:cubicBezTo>
                      <a:pt x="0" y="2"/>
                      <a:pt x="0" y="1"/>
                      <a:pt x="1" y="1"/>
                    </a:cubicBezTo>
                    <a:cubicBezTo>
                      <a:pt x="1" y="1"/>
                      <a:pt x="1" y="1"/>
                      <a:pt x="1" y="1"/>
                    </a:cubicBezTo>
                    <a:cubicBezTo>
                      <a:pt x="1" y="1"/>
                      <a:pt x="1" y="1"/>
                      <a:pt x="1" y="1"/>
                    </a:cubicBezTo>
                    <a:close/>
                    <a:moveTo>
                      <a:pt x="4" y="4"/>
                    </a:moveTo>
                    <a:cubicBezTo>
                      <a:pt x="4" y="4"/>
                      <a:pt x="4" y="4"/>
                      <a:pt x="4" y="5"/>
                    </a:cubicBezTo>
                    <a:cubicBezTo>
                      <a:pt x="4" y="5"/>
                      <a:pt x="4" y="5"/>
                      <a:pt x="5" y="5"/>
                    </a:cubicBezTo>
                    <a:cubicBezTo>
                      <a:pt x="5" y="4"/>
                      <a:pt x="5" y="4"/>
                      <a:pt x="5" y="4"/>
                    </a:cubicBezTo>
                    <a:cubicBezTo>
                      <a:pt x="5" y="4"/>
                      <a:pt x="4" y="4"/>
                      <a:pt x="4" y="4"/>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92" name="Freeform 755">
                <a:extLst>
                  <a:ext uri="{FF2B5EF4-FFF2-40B4-BE49-F238E27FC236}">
                    <a16:creationId xmlns:a16="http://schemas.microsoft.com/office/drawing/2014/main" id="{BF6F1724-7757-4024-9893-E44CD78762E5}"/>
                  </a:ext>
                </a:extLst>
              </p:cNvPr>
              <p:cNvSpPr>
                <a:spLocks noEditPoints="1"/>
              </p:cNvSpPr>
              <p:nvPr/>
            </p:nvSpPr>
            <p:spPr bwMode="auto">
              <a:xfrm>
                <a:off x="3594101" y="4329113"/>
                <a:ext cx="4762" cy="9525"/>
              </a:xfrm>
              <a:custGeom>
                <a:avLst/>
                <a:gdLst>
                  <a:gd name="T0" fmla="*/ 1 w 1"/>
                  <a:gd name="T1" fmla="*/ 1 h 2"/>
                  <a:gd name="T2" fmla="*/ 1 w 1"/>
                  <a:gd name="T3" fmla="*/ 1 h 2"/>
                  <a:gd name="T4" fmla="*/ 1 w 1"/>
                  <a:gd name="T5" fmla="*/ 1 h 2"/>
                  <a:gd name="T6" fmla="*/ 1 w 1"/>
                  <a:gd name="T7" fmla="*/ 1 h 2"/>
                  <a:gd name="T8" fmla="*/ 0 w 1"/>
                  <a:gd name="T9" fmla="*/ 1 h 2"/>
                  <a:gd name="T10" fmla="*/ 0 w 1"/>
                  <a:gd name="T11" fmla="*/ 1 h 2"/>
                  <a:gd name="T12" fmla="*/ 0 w 1"/>
                  <a:gd name="T13" fmla="*/ 1 h 2"/>
                  <a:gd name="T14" fmla="*/ 1 w 1"/>
                  <a:gd name="T15" fmla="*/ 1 h 2"/>
                  <a:gd name="T16" fmla="*/ 1 w 1"/>
                  <a:gd name="T17" fmla="*/ 1 h 2"/>
                  <a:gd name="T18" fmla="*/ 1 w 1"/>
                  <a:gd name="T19" fmla="*/ 0 h 2"/>
                  <a:gd name="T20" fmla="*/ 1 w 1"/>
                  <a:gd name="T21" fmla="*/ 0 h 2"/>
                  <a:gd name="T22" fmla="*/ 0 w 1"/>
                  <a:gd name="T23" fmla="*/ 0 h 2"/>
                  <a:gd name="T24" fmla="*/ 0 w 1"/>
                  <a:gd name="T25" fmla="*/ 1 h 2"/>
                  <a:gd name="T26" fmla="*/ 0 w 1"/>
                  <a:gd name="T27" fmla="*/ 0 h 2"/>
                  <a:gd name="T28" fmla="*/ 1 w 1"/>
                  <a:gd name="T29" fmla="*/ 0 h 2"/>
                  <a:gd name="T30" fmla="*/ 1 w 1"/>
                  <a:gd name="T31" fmla="*/ 0 h 2"/>
                  <a:gd name="T32" fmla="*/ 1 w 1"/>
                  <a:gd name="T33" fmla="*/ 0 h 2"/>
                  <a:gd name="T34" fmla="*/ 1 w 1"/>
                  <a:gd name="T35" fmla="*/ 0 h 2"/>
                  <a:gd name="T36" fmla="*/ 1 w 1"/>
                  <a:gd name="T3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 h="2">
                    <a:moveTo>
                      <a:pt x="1" y="1"/>
                    </a:moveTo>
                    <a:cubicBezTo>
                      <a:pt x="1" y="1"/>
                      <a:pt x="1" y="1"/>
                      <a:pt x="1" y="1"/>
                    </a:cubicBezTo>
                    <a:cubicBezTo>
                      <a:pt x="1" y="1"/>
                      <a:pt x="1" y="1"/>
                      <a:pt x="1" y="1"/>
                    </a:cubicBezTo>
                    <a:cubicBezTo>
                      <a:pt x="1" y="1"/>
                      <a:pt x="1" y="1"/>
                      <a:pt x="1" y="1"/>
                    </a:cubicBezTo>
                    <a:cubicBezTo>
                      <a:pt x="0" y="2"/>
                      <a:pt x="0" y="2"/>
                      <a:pt x="0" y="1"/>
                    </a:cubicBezTo>
                    <a:cubicBezTo>
                      <a:pt x="0" y="1"/>
                      <a:pt x="0" y="1"/>
                      <a:pt x="0" y="1"/>
                    </a:cubicBezTo>
                    <a:cubicBezTo>
                      <a:pt x="0" y="1"/>
                      <a:pt x="0" y="1"/>
                      <a:pt x="0" y="1"/>
                    </a:cubicBezTo>
                    <a:cubicBezTo>
                      <a:pt x="0" y="1"/>
                      <a:pt x="0" y="1"/>
                      <a:pt x="1" y="1"/>
                    </a:cubicBezTo>
                    <a:cubicBezTo>
                      <a:pt x="1" y="1"/>
                      <a:pt x="1" y="1"/>
                      <a:pt x="1" y="1"/>
                    </a:cubicBezTo>
                    <a:close/>
                    <a:moveTo>
                      <a:pt x="1" y="0"/>
                    </a:moveTo>
                    <a:cubicBezTo>
                      <a:pt x="1" y="0"/>
                      <a:pt x="1" y="0"/>
                      <a:pt x="1" y="0"/>
                    </a:cubicBezTo>
                    <a:cubicBezTo>
                      <a:pt x="0" y="0"/>
                      <a:pt x="0" y="0"/>
                      <a:pt x="0" y="0"/>
                    </a:cubicBezTo>
                    <a:cubicBezTo>
                      <a:pt x="0" y="0"/>
                      <a:pt x="0" y="0"/>
                      <a:pt x="0" y="1"/>
                    </a:cubicBezTo>
                    <a:cubicBezTo>
                      <a:pt x="0" y="1"/>
                      <a:pt x="0" y="0"/>
                      <a:pt x="0" y="0"/>
                    </a:cubicBezTo>
                    <a:cubicBezTo>
                      <a:pt x="0" y="1"/>
                      <a:pt x="0"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93" name="Freeform 756">
                <a:extLst>
                  <a:ext uri="{FF2B5EF4-FFF2-40B4-BE49-F238E27FC236}">
                    <a16:creationId xmlns:a16="http://schemas.microsoft.com/office/drawing/2014/main" id="{5964E7D2-BFEF-E8F3-7A39-42D1E125ACB7}"/>
                  </a:ext>
                </a:extLst>
              </p:cNvPr>
              <p:cNvSpPr>
                <a:spLocks noEditPoints="1"/>
              </p:cNvSpPr>
              <p:nvPr/>
            </p:nvSpPr>
            <p:spPr bwMode="auto">
              <a:xfrm>
                <a:off x="3602038" y="4354513"/>
                <a:ext cx="9525" cy="7938"/>
              </a:xfrm>
              <a:custGeom>
                <a:avLst/>
                <a:gdLst>
                  <a:gd name="T0" fmla="*/ 1 w 2"/>
                  <a:gd name="T1" fmla="*/ 1 h 2"/>
                  <a:gd name="T2" fmla="*/ 1 w 2"/>
                  <a:gd name="T3" fmla="*/ 1 h 2"/>
                  <a:gd name="T4" fmla="*/ 0 w 2"/>
                  <a:gd name="T5" fmla="*/ 0 h 2"/>
                  <a:gd name="T6" fmla="*/ 0 w 2"/>
                  <a:gd name="T7" fmla="*/ 0 h 2"/>
                  <a:gd name="T8" fmla="*/ 0 w 2"/>
                  <a:gd name="T9" fmla="*/ 0 h 2"/>
                  <a:gd name="T10" fmla="*/ 1 w 2"/>
                  <a:gd name="T11" fmla="*/ 1 h 2"/>
                  <a:gd name="T12" fmla="*/ 1 w 2"/>
                  <a:gd name="T13" fmla="*/ 2 h 2"/>
                  <a:gd name="T14" fmla="*/ 2 w 2"/>
                  <a:gd name="T15" fmla="*/ 2 h 2"/>
                  <a:gd name="T16" fmla="*/ 1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1" y="1"/>
                    </a:moveTo>
                    <a:cubicBezTo>
                      <a:pt x="1" y="1"/>
                      <a:pt x="1" y="1"/>
                      <a:pt x="1" y="1"/>
                    </a:cubicBezTo>
                    <a:cubicBezTo>
                      <a:pt x="1" y="1"/>
                      <a:pt x="0" y="1"/>
                      <a:pt x="0" y="0"/>
                    </a:cubicBezTo>
                    <a:cubicBezTo>
                      <a:pt x="0" y="0"/>
                      <a:pt x="0" y="0"/>
                      <a:pt x="0" y="0"/>
                    </a:cubicBezTo>
                    <a:cubicBezTo>
                      <a:pt x="0" y="0"/>
                      <a:pt x="0" y="0"/>
                      <a:pt x="0" y="0"/>
                    </a:cubicBezTo>
                    <a:cubicBezTo>
                      <a:pt x="0" y="0"/>
                      <a:pt x="1" y="1"/>
                      <a:pt x="1" y="1"/>
                    </a:cubicBezTo>
                    <a:close/>
                    <a:moveTo>
                      <a:pt x="1" y="2"/>
                    </a:moveTo>
                    <a:cubicBezTo>
                      <a:pt x="1" y="2"/>
                      <a:pt x="2" y="2"/>
                      <a:pt x="2" y="2"/>
                    </a:cubicBezTo>
                    <a:cubicBezTo>
                      <a:pt x="2" y="2"/>
                      <a:pt x="2" y="2"/>
                      <a:pt x="1" y="2"/>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94" name="Freeform 757">
                <a:extLst>
                  <a:ext uri="{FF2B5EF4-FFF2-40B4-BE49-F238E27FC236}">
                    <a16:creationId xmlns:a16="http://schemas.microsoft.com/office/drawing/2014/main" id="{5EA9E1F7-3922-AF09-8B8D-263D526D4D79}"/>
                  </a:ext>
                </a:extLst>
              </p:cNvPr>
              <p:cNvSpPr>
                <a:spLocks noEditPoints="1"/>
              </p:cNvSpPr>
              <p:nvPr/>
            </p:nvSpPr>
            <p:spPr bwMode="auto">
              <a:xfrm>
                <a:off x="3540126" y="4325938"/>
                <a:ext cx="12700" cy="3175"/>
              </a:xfrm>
              <a:custGeom>
                <a:avLst/>
                <a:gdLst>
                  <a:gd name="T0" fmla="*/ 3 w 3"/>
                  <a:gd name="T1" fmla="*/ 0 h 1"/>
                  <a:gd name="T2" fmla="*/ 3 w 3"/>
                  <a:gd name="T3" fmla="*/ 0 h 1"/>
                  <a:gd name="T4" fmla="*/ 3 w 3"/>
                  <a:gd name="T5" fmla="*/ 0 h 1"/>
                  <a:gd name="T6" fmla="*/ 3 w 3"/>
                  <a:gd name="T7" fmla="*/ 0 h 1"/>
                  <a:gd name="T8" fmla="*/ 3 w 3"/>
                  <a:gd name="T9" fmla="*/ 0 h 1"/>
                  <a:gd name="T10" fmla="*/ 3 w 3"/>
                  <a:gd name="T11" fmla="*/ 1 h 1"/>
                  <a:gd name="T12" fmla="*/ 3 w 3"/>
                  <a:gd name="T13" fmla="*/ 0 h 1"/>
                  <a:gd name="T14" fmla="*/ 2 w 3"/>
                  <a:gd name="T15" fmla="*/ 0 h 1"/>
                  <a:gd name="T16" fmla="*/ 2 w 3"/>
                  <a:gd name="T17" fmla="*/ 0 h 1"/>
                  <a:gd name="T18" fmla="*/ 2 w 3"/>
                  <a:gd name="T19" fmla="*/ 1 h 1"/>
                  <a:gd name="T20" fmla="*/ 2 w 3"/>
                  <a:gd name="T21" fmla="*/ 0 h 1"/>
                  <a:gd name="T22" fmla="*/ 2 w 3"/>
                  <a:gd name="T23" fmla="*/ 0 h 1"/>
                  <a:gd name="T24" fmla="*/ 2 w 3"/>
                  <a:gd name="T25" fmla="*/ 0 h 1"/>
                  <a:gd name="T26" fmla="*/ 1 w 3"/>
                  <a:gd name="T27" fmla="*/ 0 h 1"/>
                  <a:gd name="T28" fmla="*/ 2 w 3"/>
                  <a:gd name="T29" fmla="*/ 0 h 1"/>
                  <a:gd name="T30" fmla="*/ 2 w 3"/>
                  <a:gd name="T31" fmla="*/ 0 h 1"/>
                  <a:gd name="T32" fmla="*/ 3 w 3"/>
                  <a:gd name="T33" fmla="*/ 0 h 1"/>
                  <a:gd name="T34" fmla="*/ 3 w 3"/>
                  <a:gd name="T35" fmla="*/ 0 h 1"/>
                  <a:gd name="T36" fmla="*/ 1 w 3"/>
                  <a:gd name="T37" fmla="*/ 0 h 1"/>
                  <a:gd name="T38" fmla="*/ 0 w 3"/>
                  <a:gd name="T39" fmla="*/ 0 h 1"/>
                  <a:gd name="T40" fmla="*/ 1 w 3"/>
                  <a:gd name="T41" fmla="*/ 0 h 1"/>
                  <a:gd name="T42" fmla="*/ 1 w 3"/>
                  <a:gd name="T43" fmla="*/ 0 h 1"/>
                  <a:gd name="T44" fmla="*/ 1 w 3"/>
                  <a:gd name="T45" fmla="*/ 0 h 1"/>
                  <a:gd name="T46" fmla="*/ 1 w 3"/>
                  <a:gd name="T4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1">
                    <a:moveTo>
                      <a:pt x="3" y="0"/>
                    </a:moveTo>
                    <a:cubicBezTo>
                      <a:pt x="3" y="0"/>
                      <a:pt x="3" y="0"/>
                      <a:pt x="3" y="0"/>
                    </a:cubicBezTo>
                    <a:cubicBezTo>
                      <a:pt x="3" y="0"/>
                      <a:pt x="3" y="0"/>
                      <a:pt x="3" y="0"/>
                    </a:cubicBezTo>
                    <a:cubicBezTo>
                      <a:pt x="3" y="0"/>
                      <a:pt x="3" y="0"/>
                      <a:pt x="3" y="0"/>
                    </a:cubicBezTo>
                    <a:cubicBezTo>
                      <a:pt x="3" y="0"/>
                      <a:pt x="3" y="0"/>
                      <a:pt x="3" y="0"/>
                    </a:cubicBezTo>
                    <a:cubicBezTo>
                      <a:pt x="3" y="0"/>
                      <a:pt x="3" y="0"/>
                      <a:pt x="3" y="1"/>
                    </a:cubicBezTo>
                    <a:cubicBezTo>
                      <a:pt x="2" y="0"/>
                      <a:pt x="3" y="0"/>
                      <a:pt x="3" y="0"/>
                    </a:cubicBezTo>
                    <a:cubicBezTo>
                      <a:pt x="2" y="0"/>
                      <a:pt x="2" y="0"/>
                      <a:pt x="2" y="0"/>
                    </a:cubicBezTo>
                    <a:cubicBezTo>
                      <a:pt x="2" y="0"/>
                      <a:pt x="2" y="0"/>
                      <a:pt x="2" y="0"/>
                    </a:cubicBezTo>
                    <a:cubicBezTo>
                      <a:pt x="2" y="0"/>
                      <a:pt x="2" y="0"/>
                      <a:pt x="2" y="1"/>
                    </a:cubicBezTo>
                    <a:cubicBezTo>
                      <a:pt x="2" y="1"/>
                      <a:pt x="2" y="1"/>
                      <a:pt x="2" y="0"/>
                    </a:cubicBezTo>
                    <a:cubicBezTo>
                      <a:pt x="2" y="0"/>
                      <a:pt x="2" y="0"/>
                      <a:pt x="2" y="0"/>
                    </a:cubicBezTo>
                    <a:cubicBezTo>
                      <a:pt x="2" y="0"/>
                      <a:pt x="2" y="0"/>
                      <a:pt x="2" y="0"/>
                    </a:cubicBezTo>
                    <a:cubicBezTo>
                      <a:pt x="2" y="0"/>
                      <a:pt x="1" y="0"/>
                      <a:pt x="1" y="0"/>
                    </a:cubicBezTo>
                    <a:cubicBezTo>
                      <a:pt x="1" y="0"/>
                      <a:pt x="2" y="0"/>
                      <a:pt x="2" y="0"/>
                    </a:cubicBezTo>
                    <a:cubicBezTo>
                      <a:pt x="2" y="0"/>
                      <a:pt x="2" y="0"/>
                      <a:pt x="2" y="0"/>
                    </a:cubicBezTo>
                    <a:cubicBezTo>
                      <a:pt x="2" y="0"/>
                      <a:pt x="2" y="0"/>
                      <a:pt x="3" y="0"/>
                    </a:cubicBezTo>
                    <a:cubicBezTo>
                      <a:pt x="3" y="0"/>
                      <a:pt x="3" y="0"/>
                      <a:pt x="3" y="0"/>
                    </a:cubicBezTo>
                    <a:close/>
                    <a:moveTo>
                      <a:pt x="1" y="0"/>
                    </a:moveTo>
                    <a:cubicBezTo>
                      <a:pt x="1" y="0"/>
                      <a:pt x="1" y="0"/>
                      <a:pt x="0" y="0"/>
                    </a:cubicBezTo>
                    <a:cubicBezTo>
                      <a:pt x="1" y="0"/>
                      <a:pt x="1" y="0"/>
                      <a:pt x="1" y="0"/>
                    </a:cubicBezTo>
                    <a:cubicBezTo>
                      <a:pt x="1" y="0"/>
                      <a:pt x="1" y="0"/>
                      <a:pt x="1" y="0"/>
                    </a:cubicBezTo>
                    <a:cubicBezTo>
                      <a:pt x="1" y="0"/>
                      <a:pt x="1" y="0"/>
                      <a:pt x="1" y="0"/>
                    </a:cubicBezTo>
                    <a:cubicBezTo>
                      <a:pt x="1" y="0"/>
                      <a:pt x="1" y="0"/>
                      <a:pt x="1" y="0"/>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95" name="Freeform 758">
                <a:extLst>
                  <a:ext uri="{FF2B5EF4-FFF2-40B4-BE49-F238E27FC236}">
                    <a16:creationId xmlns:a16="http://schemas.microsoft.com/office/drawing/2014/main" id="{828E26F8-6B02-50A1-AC84-13931F6F3E9C}"/>
                  </a:ext>
                </a:extLst>
              </p:cNvPr>
              <p:cNvSpPr>
                <a:spLocks/>
              </p:cNvSpPr>
              <p:nvPr/>
            </p:nvSpPr>
            <p:spPr bwMode="auto">
              <a:xfrm>
                <a:off x="3644901" y="4471988"/>
                <a:ext cx="7937" cy="7938"/>
              </a:xfrm>
              <a:custGeom>
                <a:avLst/>
                <a:gdLst>
                  <a:gd name="T0" fmla="*/ 1 w 2"/>
                  <a:gd name="T1" fmla="*/ 2 h 2"/>
                  <a:gd name="T2" fmla="*/ 1 w 2"/>
                  <a:gd name="T3" fmla="*/ 2 h 2"/>
                  <a:gd name="T4" fmla="*/ 1 w 2"/>
                  <a:gd name="T5" fmla="*/ 0 h 2"/>
                  <a:gd name="T6" fmla="*/ 1 w 2"/>
                  <a:gd name="T7" fmla="*/ 0 h 2"/>
                  <a:gd name="T8" fmla="*/ 1 w 2"/>
                  <a:gd name="T9" fmla="*/ 2 h 2"/>
                  <a:gd name="T10" fmla="*/ 1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1" y="2"/>
                    </a:moveTo>
                    <a:cubicBezTo>
                      <a:pt x="1" y="2"/>
                      <a:pt x="1" y="2"/>
                      <a:pt x="1" y="2"/>
                    </a:cubicBezTo>
                    <a:cubicBezTo>
                      <a:pt x="1" y="1"/>
                      <a:pt x="2" y="1"/>
                      <a:pt x="1" y="0"/>
                    </a:cubicBezTo>
                    <a:cubicBezTo>
                      <a:pt x="1" y="0"/>
                      <a:pt x="1" y="0"/>
                      <a:pt x="1" y="0"/>
                    </a:cubicBezTo>
                    <a:cubicBezTo>
                      <a:pt x="0" y="0"/>
                      <a:pt x="0" y="1"/>
                      <a:pt x="1" y="2"/>
                    </a:cubicBezTo>
                    <a:cubicBezTo>
                      <a:pt x="1" y="2"/>
                      <a:pt x="1" y="2"/>
                      <a:pt x="1" y="2"/>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96" name="Freeform 761">
                <a:extLst>
                  <a:ext uri="{FF2B5EF4-FFF2-40B4-BE49-F238E27FC236}">
                    <a16:creationId xmlns:a16="http://schemas.microsoft.com/office/drawing/2014/main" id="{D2814B0A-EB5D-19F5-E84A-418DAAF0EF96}"/>
                  </a:ext>
                </a:extLst>
              </p:cNvPr>
              <p:cNvSpPr>
                <a:spLocks noEditPoints="1"/>
              </p:cNvSpPr>
              <p:nvPr/>
            </p:nvSpPr>
            <p:spPr bwMode="auto">
              <a:xfrm>
                <a:off x="3436938" y="4329113"/>
                <a:ext cx="74612" cy="20638"/>
              </a:xfrm>
              <a:custGeom>
                <a:avLst/>
                <a:gdLst>
                  <a:gd name="T0" fmla="*/ 18 w 18"/>
                  <a:gd name="T1" fmla="*/ 3 h 5"/>
                  <a:gd name="T2" fmla="*/ 16 w 18"/>
                  <a:gd name="T3" fmla="*/ 3 h 5"/>
                  <a:gd name="T4" fmla="*/ 18 w 18"/>
                  <a:gd name="T5" fmla="*/ 3 h 5"/>
                  <a:gd name="T6" fmla="*/ 15 w 18"/>
                  <a:gd name="T7" fmla="*/ 1 h 5"/>
                  <a:gd name="T8" fmla="*/ 15 w 18"/>
                  <a:gd name="T9" fmla="*/ 1 h 5"/>
                  <a:gd name="T10" fmla="*/ 15 w 18"/>
                  <a:gd name="T11" fmla="*/ 1 h 5"/>
                  <a:gd name="T12" fmla="*/ 15 w 18"/>
                  <a:gd name="T13" fmla="*/ 1 h 5"/>
                  <a:gd name="T14" fmla="*/ 13 w 18"/>
                  <a:gd name="T15" fmla="*/ 1 h 5"/>
                  <a:gd name="T16" fmla="*/ 13 w 18"/>
                  <a:gd name="T17" fmla="*/ 1 h 5"/>
                  <a:gd name="T18" fmla="*/ 12 w 18"/>
                  <a:gd name="T19" fmla="*/ 1 h 5"/>
                  <a:gd name="T20" fmla="*/ 11 w 18"/>
                  <a:gd name="T21" fmla="*/ 1 h 5"/>
                  <a:gd name="T22" fmla="*/ 9 w 18"/>
                  <a:gd name="T23" fmla="*/ 1 h 5"/>
                  <a:gd name="T24" fmla="*/ 8 w 18"/>
                  <a:gd name="T25" fmla="*/ 1 h 5"/>
                  <a:gd name="T26" fmla="*/ 8 w 18"/>
                  <a:gd name="T27" fmla="*/ 1 h 5"/>
                  <a:gd name="T28" fmla="*/ 6 w 18"/>
                  <a:gd name="T29" fmla="*/ 1 h 5"/>
                  <a:gd name="T30" fmla="*/ 6 w 18"/>
                  <a:gd name="T31" fmla="*/ 1 h 5"/>
                  <a:gd name="T32" fmla="*/ 6 w 18"/>
                  <a:gd name="T33" fmla="*/ 1 h 5"/>
                  <a:gd name="T34" fmla="*/ 5 w 18"/>
                  <a:gd name="T35" fmla="*/ 1 h 5"/>
                  <a:gd name="T36" fmla="*/ 5 w 18"/>
                  <a:gd name="T37" fmla="*/ 2 h 5"/>
                  <a:gd name="T38" fmla="*/ 5 w 18"/>
                  <a:gd name="T39" fmla="*/ 3 h 5"/>
                  <a:gd name="T40" fmla="*/ 5 w 18"/>
                  <a:gd name="T41" fmla="*/ 4 h 5"/>
                  <a:gd name="T42" fmla="*/ 6 w 18"/>
                  <a:gd name="T43" fmla="*/ 4 h 5"/>
                  <a:gd name="T44" fmla="*/ 6 w 18"/>
                  <a:gd name="T45" fmla="*/ 4 h 5"/>
                  <a:gd name="T46" fmla="*/ 7 w 18"/>
                  <a:gd name="T47" fmla="*/ 4 h 5"/>
                  <a:gd name="T48" fmla="*/ 8 w 18"/>
                  <a:gd name="T49" fmla="*/ 4 h 5"/>
                  <a:gd name="T50" fmla="*/ 9 w 18"/>
                  <a:gd name="T51" fmla="*/ 4 h 5"/>
                  <a:gd name="T52" fmla="*/ 9 w 18"/>
                  <a:gd name="T53" fmla="*/ 4 h 5"/>
                  <a:gd name="T54" fmla="*/ 9 w 18"/>
                  <a:gd name="T55" fmla="*/ 4 h 5"/>
                  <a:gd name="T56" fmla="*/ 11 w 18"/>
                  <a:gd name="T57" fmla="*/ 5 h 5"/>
                  <a:gd name="T58" fmla="*/ 11 w 18"/>
                  <a:gd name="T59" fmla="*/ 5 h 5"/>
                  <a:gd name="T60" fmla="*/ 14 w 18"/>
                  <a:gd name="T61" fmla="*/ 4 h 5"/>
                  <a:gd name="T62" fmla="*/ 15 w 18"/>
                  <a:gd name="T63" fmla="*/ 4 h 5"/>
                  <a:gd name="T64" fmla="*/ 15 w 18"/>
                  <a:gd name="T65" fmla="*/ 3 h 5"/>
                  <a:gd name="T66" fmla="*/ 16 w 18"/>
                  <a:gd name="T67" fmla="*/ 2 h 5"/>
                  <a:gd name="T68" fmla="*/ 15 w 18"/>
                  <a:gd name="T69" fmla="*/ 1 h 5"/>
                  <a:gd name="T70" fmla="*/ 1 w 18"/>
                  <a:gd name="T71" fmla="*/ 3 h 5"/>
                  <a:gd name="T72" fmla="*/ 0 w 18"/>
                  <a:gd name="T73" fmla="*/ 4 h 5"/>
                  <a:gd name="T74" fmla="*/ 1 w 18"/>
                  <a:gd name="T75" fmla="*/ 4 h 5"/>
                  <a:gd name="T76" fmla="*/ 1 w 18"/>
                  <a:gd name="T77" fmla="*/ 3 h 5"/>
                  <a:gd name="T78" fmla="*/ 1 w 18"/>
                  <a:gd name="T7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5">
                    <a:moveTo>
                      <a:pt x="18" y="3"/>
                    </a:moveTo>
                    <a:cubicBezTo>
                      <a:pt x="17" y="3"/>
                      <a:pt x="17" y="4"/>
                      <a:pt x="16" y="3"/>
                    </a:cubicBezTo>
                    <a:cubicBezTo>
                      <a:pt x="17" y="3"/>
                      <a:pt x="17" y="3"/>
                      <a:pt x="18" y="3"/>
                    </a:cubicBezTo>
                    <a:close/>
                    <a:moveTo>
                      <a:pt x="15" y="1"/>
                    </a:moveTo>
                    <a:cubicBezTo>
                      <a:pt x="15" y="1"/>
                      <a:pt x="15" y="1"/>
                      <a:pt x="15" y="1"/>
                    </a:cubicBezTo>
                    <a:cubicBezTo>
                      <a:pt x="15" y="1"/>
                      <a:pt x="15" y="1"/>
                      <a:pt x="15" y="1"/>
                    </a:cubicBezTo>
                    <a:cubicBezTo>
                      <a:pt x="15" y="1"/>
                      <a:pt x="15" y="1"/>
                      <a:pt x="15" y="1"/>
                    </a:cubicBezTo>
                    <a:cubicBezTo>
                      <a:pt x="14" y="1"/>
                      <a:pt x="14" y="1"/>
                      <a:pt x="13" y="1"/>
                    </a:cubicBezTo>
                    <a:cubicBezTo>
                      <a:pt x="13" y="1"/>
                      <a:pt x="13" y="1"/>
                      <a:pt x="13" y="1"/>
                    </a:cubicBezTo>
                    <a:cubicBezTo>
                      <a:pt x="13" y="1"/>
                      <a:pt x="13" y="1"/>
                      <a:pt x="12" y="1"/>
                    </a:cubicBezTo>
                    <a:cubicBezTo>
                      <a:pt x="12" y="1"/>
                      <a:pt x="11" y="1"/>
                      <a:pt x="11" y="1"/>
                    </a:cubicBezTo>
                    <a:cubicBezTo>
                      <a:pt x="10" y="1"/>
                      <a:pt x="9" y="1"/>
                      <a:pt x="9" y="1"/>
                    </a:cubicBezTo>
                    <a:cubicBezTo>
                      <a:pt x="9" y="1"/>
                      <a:pt x="8" y="1"/>
                      <a:pt x="8" y="1"/>
                    </a:cubicBezTo>
                    <a:cubicBezTo>
                      <a:pt x="8" y="0"/>
                      <a:pt x="8" y="1"/>
                      <a:pt x="8" y="1"/>
                    </a:cubicBezTo>
                    <a:cubicBezTo>
                      <a:pt x="7" y="1"/>
                      <a:pt x="7" y="1"/>
                      <a:pt x="6" y="1"/>
                    </a:cubicBezTo>
                    <a:cubicBezTo>
                      <a:pt x="6" y="0"/>
                      <a:pt x="6" y="1"/>
                      <a:pt x="6" y="1"/>
                    </a:cubicBezTo>
                    <a:cubicBezTo>
                      <a:pt x="5" y="1"/>
                      <a:pt x="6" y="1"/>
                      <a:pt x="6" y="1"/>
                    </a:cubicBezTo>
                    <a:cubicBezTo>
                      <a:pt x="6" y="1"/>
                      <a:pt x="5" y="1"/>
                      <a:pt x="5" y="1"/>
                    </a:cubicBezTo>
                    <a:cubicBezTo>
                      <a:pt x="5" y="2"/>
                      <a:pt x="5" y="2"/>
                      <a:pt x="5" y="2"/>
                    </a:cubicBezTo>
                    <a:cubicBezTo>
                      <a:pt x="5" y="2"/>
                      <a:pt x="6" y="3"/>
                      <a:pt x="5" y="3"/>
                    </a:cubicBezTo>
                    <a:cubicBezTo>
                      <a:pt x="5" y="3"/>
                      <a:pt x="5" y="4"/>
                      <a:pt x="5" y="4"/>
                    </a:cubicBezTo>
                    <a:cubicBezTo>
                      <a:pt x="5" y="4"/>
                      <a:pt x="5" y="4"/>
                      <a:pt x="6" y="4"/>
                    </a:cubicBezTo>
                    <a:cubicBezTo>
                      <a:pt x="6" y="4"/>
                      <a:pt x="6" y="5"/>
                      <a:pt x="6" y="4"/>
                    </a:cubicBezTo>
                    <a:cubicBezTo>
                      <a:pt x="7" y="4"/>
                      <a:pt x="7" y="4"/>
                      <a:pt x="7" y="4"/>
                    </a:cubicBezTo>
                    <a:cubicBezTo>
                      <a:pt x="7" y="5"/>
                      <a:pt x="8" y="5"/>
                      <a:pt x="8" y="4"/>
                    </a:cubicBezTo>
                    <a:cubicBezTo>
                      <a:pt x="8" y="4"/>
                      <a:pt x="8" y="4"/>
                      <a:pt x="9" y="4"/>
                    </a:cubicBezTo>
                    <a:cubicBezTo>
                      <a:pt x="9" y="4"/>
                      <a:pt x="9" y="4"/>
                      <a:pt x="9" y="4"/>
                    </a:cubicBezTo>
                    <a:cubicBezTo>
                      <a:pt x="9" y="4"/>
                      <a:pt x="9" y="4"/>
                      <a:pt x="9" y="4"/>
                    </a:cubicBezTo>
                    <a:cubicBezTo>
                      <a:pt x="10" y="4"/>
                      <a:pt x="10" y="4"/>
                      <a:pt x="11" y="5"/>
                    </a:cubicBezTo>
                    <a:cubicBezTo>
                      <a:pt x="11" y="5"/>
                      <a:pt x="11" y="5"/>
                      <a:pt x="11" y="5"/>
                    </a:cubicBezTo>
                    <a:cubicBezTo>
                      <a:pt x="12" y="5"/>
                      <a:pt x="13" y="4"/>
                      <a:pt x="14" y="4"/>
                    </a:cubicBezTo>
                    <a:cubicBezTo>
                      <a:pt x="14" y="4"/>
                      <a:pt x="14" y="4"/>
                      <a:pt x="15" y="4"/>
                    </a:cubicBezTo>
                    <a:cubicBezTo>
                      <a:pt x="15" y="3"/>
                      <a:pt x="15" y="3"/>
                      <a:pt x="15" y="3"/>
                    </a:cubicBezTo>
                    <a:cubicBezTo>
                      <a:pt x="16" y="3"/>
                      <a:pt x="16" y="2"/>
                      <a:pt x="16" y="2"/>
                    </a:cubicBezTo>
                    <a:cubicBezTo>
                      <a:pt x="16" y="2"/>
                      <a:pt x="16" y="1"/>
                      <a:pt x="15" y="1"/>
                    </a:cubicBezTo>
                    <a:close/>
                    <a:moveTo>
                      <a:pt x="1" y="3"/>
                    </a:moveTo>
                    <a:cubicBezTo>
                      <a:pt x="1" y="3"/>
                      <a:pt x="0" y="3"/>
                      <a:pt x="0" y="4"/>
                    </a:cubicBezTo>
                    <a:cubicBezTo>
                      <a:pt x="0" y="4"/>
                      <a:pt x="0" y="4"/>
                      <a:pt x="1" y="4"/>
                    </a:cubicBezTo>
                    <a:cubicBezTo>
                      <a:pt x="1" y="4"/>
                      <a:pt x="1" y="4"/>
                      <a:pt x="1" y="3"/>
                    </a:cubicBezTo>
                    <a:cubicBezTo>
                      <a:pt x="1" y="3"/>
                      <a:pt x="1" y="3"/>
                      <a:pt x="1" y="3"/>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97" name="Freeform 762">
                <a:extLst>
                  <a:ext uri="{FF2B5EF4-FFF2-40B4-BE49-F238E27FC236}">
                    <a16:creationId xmlns:a16="http://schemas.microsoft.com/office/drawing/2014/main" id="{A13D1D69-39CD-63E5-A577-838511177E73}"/>
                  </a:ext>
                </a:extLst>
              </p:cNvPr>
              <p:cNvSpPr>
                <a:spLocks/>
              </p:cNvSpPr>
              <p:nvPr/>
            </p:nvSpPr>
            <p:spPr bwMode="auto">
              <a:xfrm>
                <a:off x="3011488" y="4587875"/>
                <a:ext cx="166687" cy="71438"/>
              </a:xfrm>
              <a:custGeom>
                <a:avLst/>
                <a:gdLst>
                  <a:gd name="T0" fmla="*/ 36 w 40"/>
                  <a:gd name="T1" fmla="*/ 13 h 17"/>
                  <a:gd name="T2" fmla="*/ 38 w 40"/>
                  <a:gd name="T3" fmla="*/ 12 h 17"/>
                  <a:gd name="T4" fmla="*/ 39 w 40"/>
                  <a:gd name="T5" fmla="*/ 11 h 17"/>
                  <a:gd name="T6" fmla="*/ 38 w 40"/>
                  <a:gd name="T7" fmla="*/ 6 h 17"/>
                  <a:gd name="T8" fmla="*/ 38 w 40"/>
                  <a:gd name="T9" fmla="*/ 6 h 17"/>
                  <a:gd name="T10" fmla="*/ 35 w 40"/>
                  <a:gd name="T11" fmla="*/ 4 h 17"/>
                  <a:gd name="T12" fmla="*/ 33 w 40"/>
                  <a:gd name="T13" fmla="*/ 2 h 17"/>
                  <a:gd name="T14" fmla="*/ 32 w 40"/>
                  <a:gd name="T15" fmla="*/ 2 h 17"/>
                  <a:gd name="T16" fmla="*/ 29 w 40"/>
                  <a:gd name="T17" fmla="*/ 1 h 17"/>
                  <a:gd name="T18" fmla="*/ 27 w 40"/>
                  <a:gd name="T19" fmla="*/ 0 h 17"/>
                  <a:gd name="T20" fmla="*/ 24 w 40"/>
                  <a:gd name="T21" fmla="*/ 0 h 17"/>
                  <a:gd name="T22" fmla="*/ 21 w 40"/>
                  <a:gd name="T23" fmla="*/ 2 h 17"/>
                  <a:gd name="T24" fmla="*/ 18 w 40"/>
                  <a:gd name="T25" fmla="*/ 3 h 17"/>
                  <a:gd name="T26" fmla="*/ 14 w 40"/>
                  <a:gd name="T27" fmla="*/ 6 h 17"/>
                  <a:gd name="T28" fmla="*/ 9 w 40"/>
                  <a:gd name="T29" fmla="*/ 4 h 17"/>
                  <a:gd name="T30" fmla="*/ 9 w 40"/>
                  <a:gd name="T31" fmla="*/ 3 h 17"/>
                  <a:gd name="T32" fmla="*/ 9 w 40"/>
                  <a:gd name="T33" fmla="*/ 4 h 17"/>
                  <a:gd name="T34" fmla="*/ 6 w 40"/>
                  <a:gd name="T35" fmla="*/ 4 h 17"/>
                  <a:gd name="T36" fmla="*/ 5 w 40"/>
                  <a:gd name="T37" fmla="*/ 3 h 17"/>
                  <a:gd name="T38" fmla="*/ 4 w 40"/>
                  <a:gd name="T39" fmla="*/ 0 h 17"/>
                  <a:gd name="T40" fmla="*/ 3 w 40"/>
                  <a:gd name="T41" fmla="*/ 1 h 17"/>
                  <a:gd name="T42" fmla="*/ 2 w 40"/>
                  <a:gd name="T43" fmla="*/ 1 h 17"/>
                  <a:gd name="T44" fmla="*/ 1 w 40"/>
                  <a:gd name="T45" fmla="*/ 3 h 17"/>
                  <a:gd name="T46" fmla="*/ 2 w 40"/>
                  <a:gd name="T47" fmla="*/ 5 h 17"/>
                  <a:gd name="T48" fmla="*/ 2 w 40"/>
                  <a:gd name="T49" fmla="*/ 6 h 17"/>
                  <a:gd name="T50" fmla="*/ 0 w 40"/>
                  <a:gd name="T51" fmla="*/ 9 h 17"/>
                  <a:gd name="T52" fmla="*/ 1 w 40"/>
                  <a:gd name="T53" fmla="*/ 10 h 17"/>
                  <a:gd name="T54" fmla="*/ 2 w 40"/>
                  <a:gd name="T55" fmla="*/ 10 h 17"/>
                  <a:gd name="T56" fmla="*/ 3 w 40"/>
                  <a:gd name="T57" fmla="*/ 9 h 17"/>
                  <a:gd name="T58" fmla="*/ 5 w 40"/>
                  <a:gd name="T59" fmla="*/ 8 h 17"/>
                  <a:gd name="T60" fmla="*/ 6 w 40"/>
                  <a:gd name="T61" fmla="*/ 9 h 17"/>
                  <a:gd name="T62" fmla="*/ 9 w 40"/>
                  <a:gd name="T63" fmla="*/ 10 h 17"/>
                  <a:gd name="T64" fmla="*/ 12 w 40"/>
                  <a:gd name="T65" fmla="*/ 13 h 17"/>
                  <a:gd name="T66" fmla="*/ 13 w 40"/>
                  <a:gd name="T67" fmla="*/ 12 h 17"/>
                  <a:gd name="T68" fmla="*/ 15 w 40"/>
                  <a:gd name="T69" fmla="*/ 14 h 17"/>
                  <a:gd name="T70" fmla="*/ 16 w 40"/>
                  <a:gd name="T71" fmla="*/ 16 h 17"/>
                  <a:gd name="T72" fmla="*/ 18 w 40"/>
                  <a:gd name="T73" fmla="*/ 16 h 17"/>
                  <a:gd name="T74" fmla="*/ 19 w 40"/>
                  <a:gd name="T75" fmla="*/ 15 h 17"/>
                  <a:gd name="T76" fmla="*/ 21 w 40"/>
                  <a:gd name="T77" fmla="*/ 14 h 17"/>
                  <a:gd name="T78" fmla="*/ 18 w 40"/>
                  <a:gd name="T79" fmla="*/ 11 h 17"/>
                  <a:gd name="T80" fmla="*/ 18 w 40"/>
                  <a:gd name="T81" fmla="*/ 9 h 17"/>
                  <a:gd name="T82" fmla="*/ 22 w 40"/>
                  <a:gd name="T83" fmla="*/ 7 h 17"/>
                  <a:gd name="T84" fmla="*/ 23 w 40"/>
                  <a:gd name="T85" fmla="*/ 5 h 17"/>
                  <a:gd name="T86" fmla="*/ 26 w 40"/>
                  <a:gd name="T87" fmla="*/ 4 h 17"/>
                  <a:gd name="T88" fmla="*/ 29 w 40"/>
                  <a:gd name="T89" fmla="*/ 5 h 17"/>
                  <a:gd name="T90" fmla="*/ 31 w 40"/>
                  <a:gd name="T91" fmla="*/ 8 h 17"/>
                  <a:gd name="T92" fmla="*/ 32 w 40"/>
                  <a:gd name="T93" fmla="*/ 8 h 17"/>
                  <a:gd name="T94" fmla="*/ 33 w 40"/>
                  <a:gd name="T95" fmla="*/ 8 h 17"/>
                  <a:gd name="T96" fmla="*/ 34 w 40"/>
                  <a:gd name="T97" fmla="*/ 8 h 17"/>
                  <a:gd name="T98" fmla="*/ 33 w 40"/>
                  <a:gd name="T99" fmla="*/ 9 h 17"/>
                  <a:gd name="T100" fmla="*/ 32 w 40"/>
                  <a:gd name="T101" fmla="*/ 10 h 17"/>
                  <a:gd name="T102" fmla="*/ 32 w 40"/>
                  <a:gd name="T103" fmla="*/ 12 h 17"/>
                  <a:gd name="T104" fmla="*/ 33 w 40"/>
                  <a:gd name="T105" fmla="*/ 15 h 17"/>
                  <a:gd name="T106" fmla="*/ 35 w 40"/>
                  <a:gd name="T107"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17">
                    <a:moveTo>
                      <a:pt x="36" y="15"/>
                    </a:moveTo>
                    <a:cubicBezTo>
                      <a:pt x="36" y="14"/>
                      <a:pt x="36" y="13"/>
                      <a:pt x="36" y="13"/>
                    </a:cubicBezTo>
                    <a:cubicBezTo>
                      <a:pt x="36" y="13"/>
                      <a:pt x="37" y="13"/>
                      <a:pt x="37" y="14"/>
                    </a:cubicBezTo>
                    <a:cubicBezTo>
                      <a:pt x="37" y="13"/>
                      <a:pt x="38" y="13"/>
                      <a:pt x="38" y="12"/>
                    </a:cubicBezTo>
                    <a:cubicBezTo>
                      <a:pt x="38" y="12"/>
                      <a:pt x="38" y="12"/>
                      <a:pt x="38" y="12"/>
                    </a:cubicBezTo>
                    <a:cubicBezTo>
                      <a:pt x="38" y="11"/>
                      <a:pt x="38" y="11"/>
                      <a:pt x="39" y="11"/>
                    </a:cubicBezTo>
                    <a:cubicBezTo>
                      <a:pt x="39" y="11"/>
                      <a:pt x="40" y="11"/>
                      <a:pt x="40" y="11"/>
                    </a:cubicBezTo>
                    <a:cubicBezTo>
                      <a:pt x="39" y="10"/>
                      <a:pt x="39" y="8"/>
                      <a:pt x="38" y="6"/>
                    </a:cubicBezTo>
                    <a:cubicBezTo>
                      <a:pt x="38" y="6"/>
                      <a:pt x="38" y="6"/>
                      <a:pt x="38" y="7"/>
                    </a:cubicBezTo>
                    <a:cubicBezTo>
                      <a:pt x="38" y="6"/>
                      <a:pt x="38" y="6"/>
                      <a:pt x="38" y="6"/>
                    </a:cubicBezTo>
                    <a:cubicBezTo>
                      <a:pt x="38" y="6"/>
                      <a:pt x="37" y="6"/>
                      <a:pt x="37" y="5"/>
                    </a:cubicBezTo>
                    <a:cubicBezTo>
                      <a:pt x="37" y="5"/>
                      <a:pt x="36" y="4"/>
                      <a:pt x="35" y="4"/>
                    </a:cubicBezTo>
                    <a:cubicBezTo>
                      <a:pt x="35" y="4"/>
                      <a:pt x="34" y="2"/>
                      <a:pt x="34" y="2"/>
                    </a:cubicBezTo>
                    <a:cubicBezTo>
                      <a:pt x="33" y="2"/>
                      <a:pt x="33" y="2"/>
                      <a:pt x="33" y="2"/>
                    </a:cubicBezTo>
                    <a:cubicBezTo>
                      <a:pt x="33" y="2"/>
                      <a:pt x="33" y="2"/>
                      <a:pt x="33" y="2"/>
                    </a:cubicBezTo>
                    <a:cubicBezTo>
                      <a:pt x="32" y="2"/>
                      <a:pt x="32" y="2"/>
                      <a:pt x="32" y="2"/>
                    </a:cubicBezTo>
                    <a:cubicBezTo>
                      <a:pt x="31" y="1"/>
                      <a:pt x="31" y="1"/>
                      <a:pt x="30" y="1"/>
                    </a:cubicBezTo>
                    <a:cubicBezTo>
                      <a:pt x="30" y="1"/>
                      <a:pt x="29" y="1"/>
                      <a:pt x="29" y="1"/>
                    </a:cubicBezTo>
                    <a:cubicBezTo>
                      <a:pt x="28" y="1"/>
                      <a:pt x="28" y="1"/>
                      <a:pt x="28" y="1"/>
                    </a:cubicBezTo>
                    <a:cubicBezTo>
                      <a:pt x="27" y="1"/>
                      <a:pt x="27" y="1"/>
                      <a:pt x="27" y="0"/>
                    </a:cubicBezTo>
                    <a:cubicBezTo>
                      <a:pt x="27" y="0"/>
                      <a:pt x="27" y="0"/>
                      <a:pt x="26" y="0"/>
                    </a:cubicBezTo>
                    <a:cubicBezTo>
                      <a:pt x="25" y="0"/>
                      <a:pt x="25" y="0"/>
                      <a:pt x="24" y="0"/>
                    </a:cubicBezTo>
                    <a:cubicBezTo>
                      <a:pt x="23" y="0"/>
                      <a:pt x="23" y="0"/>
                      <a:pt x="23" y="0"/>
                    </a:cubicBezTo>
                    <a:cubicBezTo>
                      <a:pt x="22" y="1"/>
                      <a:pt x="21" y="2"/>
                      <a:pt x="21" y="2"/>
                    </a:cubicBezTo>
                    <a:cubicBezTo>
                      <a:pt x="20" y="2"/>
                      <a:pt x="20" y="3"/>
                      <a:pt x="20" y="3"/>
                    </a:cubicBezTo>
                    <a:cubicBezTo>
                      <a:pt x="19" y="3"/>
                      <a:pt x="19" y="3"/>
                      <a:pt x="18" y="3"/>
                    </a:cubicBezTo>
                    <a:cubicBezTo>
                      <a:pt x="17" y="3"/>
                      <a:pt x="17" y="4"/>
                      <a:pt x="16" y="4"/>
                    </a:cubicBezTo>
                    <a:cubicBezTo>
                      <a:pt x="15" y="5"/>
                      <a:pt x="15" y="5"/>
                      <a:pt x="14" y="6"/>
                    </a:cubicBezTo>
                    <a:cubicBezTo>
                      <a:pt x="13" y="6"/>
                      <a:pt x="12" y="6"/>
                      <a:pt x="11" y="5"/>
                    </a:cubicBezTo>
                    <a:cubicBezTo>
                      <a:pt x="11" y="5"/>
                      <a:pt x="10" y="5"/>
                      <a:pt x="9" y="4"/>
                    </a:cubicBezTo>
                    <a:cubicBezTo>
                      <a:pt x="9" y="4"/>
                      <a:pt x="9" y="4"/>
                      <a:pt x="9" y="4"/>
                    </a:cubicBezTo>
                    <a:cubicBezTo>
                      <a:pt x="9" y="3"/>
                      <a:pt x="9" y="3"/>
                      <a:pt x="9" y="3"/>
                    </a:cubicBezTo>
                    <a:cubicBezTo>
                      <a:pt x="8" y="3"/>
                      <a:pt x="8" y="3"/>
                      <a:pt x="8" y="3"/>
                    </a:cubicBezTo>
                    <a:cubicBezTo>
                      <a:pt x="8" y="3"/>
                      <a:pt x="8" y="4"/>
                      <a:pt x="9" y="4"/>
                    </a:cubicBezTo>
                    <a:cubicBezTo>
                      <a:pt x="8" y="4"/>
                      <a:pt x="7" y="4"/>
                      <a:pt x="6" y="4"/>
                    </a:cubicBezTo>
                    <a:cubicBezTo>
                      <a:pt x="6" y="4"/>
                      <a:pt x="6" y="4"/>
                      <a:pt x="6" y="4"/>
                    </a:cubicBezTo>
                    <a:cubicBezTo>
                      <a:pt x="6" y="3"/>
                      <a:pt x="6" y="3"/>
                      <a:pt x="6" y="3"/>
                    </a:cubicBezTo>
                    <a:cubicBezTo>
                      <a:pt x="6" y="3"/>
                      <a:pt x="5" y="3"/>
                      <a:pt x="5" y="3"/>
                    </a:cubicBezTo>
                    <a:cubicBezTo>
                      <a:pt x="5" y="2"/>
                      <a:pt x="5" y="2"/>
                      <a:pt x="5" y="2"/>
                    </a:cubicBezTo>
                    <a:cubicBezTo>
                      <a:pt x="5" y="1"/>
                      <a:pt x="4" y="1"/>
                      <a:pt x="4" y="0"/>
                    </a:cubicBezTo>
                    <a:cubicBezTo>
                      <a:pt x="4" y="0"/>
                      <a:pt x="4" y="0"/>
                      <a:pt x="4" y="0"/>
                    </a:cubicBezTo>
                    <a:cubicBezTo>
                      <a:pt x="3" y="0"/>
                      <a:pt x="3" y="1"/>
                      <a:pt x="3" y="1"/>
                    </a:cubicBezTo>
                    <a:cubicBezTo>
                      <a:pt x="3" y="1"/>
                      <a:pt x="2" y="0"/>
                      <a:pt x="2" y="0"/>
                    </a:cubicBezTo>
                    <a:cubicBezTo>
                      <a:pt x="2" y="0"/>
                      <a:pt x="2" y="1"/>
                      <a:pt x="2" y="1"/>
                    </a:cubicBezTo>
                    <a:cubicBezTo>
                      <a:pt x="2" y="1"/>
                      <a:pt x="1" y="1"/>
                      <a:pt x="1" y="1"/>
                    </a:cubicBezTo>
                    <a:cubicBezTo>
                      <a:pt x="1" y="1"/>
                      <a:pt x="1" y="3"/>
                      <a:pt x="1" y="3"/>
                    </a:cubicBezTo>
                    <a:cubicBezTo>
                      <a:pt x="1" y="3"/>
                      <a:pt x="2" y="4"/>
                      <a:pt x="2" y="4"/>
                    </a:cubicBezTo>
                    <a:cubicBezTo>
                      <a:pt x="2" y="4"/>
                      <a:pt x="2" y="5"/>
                      <a:pt x="2" y="5"/>
                    </a:cubicBezTo>
                    <a:cubicBezTo>
                      <a:pt x="2" y="5"/>
                      <a:pt x="1" y="5"/>
                      <a:pt x="1" y="6"/>
                    </a:cubicBezTo>
                    <a:cubicBezTo>
                      <a:pt x="1" y="6"/>
                      <a:pt x="2" y="6"/>
                      <a:pt x="2" y="6"/>
                    </a:cubicBezTo>
                    <a:cubicBezTo>
                      <a:pt x="2" y="7"/>
                      <a:pt x="2" y="8"/>
                      <a:pt x="2" y="8"/>
                    </a:cubicBezTo>
                    <a:cubicBezTo>
                      <a:pt x="0" y="9"/>
                      <a:pt x="0" y="9"/>
                      <a:pt x="0" y="9"/>
                    </a:cubicBezTo>
                    <a:cubicBezTo>
                      <a:pt x="0" y="9"/>
                      <a:pt x="0" y="9"/>
                      <a:pt x="1" y="9"/>
                    </a:cubicBezTo>
                    <a:cubicBezTo>
                      <a:pt x="1" y="9"/>
                      <a:pt x="1" y="10"/>
                      <a:pt x="1" y="10"/>
                    </a:cubicBezTo>
                    <a:cubicBezTo>
                      <a:pt x="1" y="10"/>
                      <a:pt x="1" y="10"/>
                      <a:pt x="2" y="10"/>
                    </a:cubicBezTo>
                    <a:cubicBezTo>
                      <a:pt x="2" y="11"/>
                      <a:pt x="2" y="10"/>
                      <a:pt x="2" y="10"/>
                    </a:cubicBezTo>
                    <a:cubicBezTo>
                      <a:pt x="2" y="9"/>
                      <a:pt x="2" y="9"/>
                      <a:pt x="2" y="9"/>
                    </a:cubicBezTo>
                    <a:cubicBezTo>
                      <a:pt x="2" y="8"/>
                      <a:pt x="3" y="9"/>
                      <a:pt x="3" y="9"/>
                    </a:cubicBezTo>
                    <a:cubicBezTo>
                      <a:pt x="4" y="9"/>
                      <a:pt x="4" y="9"/>
                      <a:pt x="5" y="9"/>
                    </a:cubicBezTo>
                    <a:cubicBezTo>
                      <a:pt x="5" y="9"/>
                      <a:pt x="5" y="9"/>
                      <a:pt x="5" y="8"/>
                    </a:cubicBezTo>
                    <a:cubicBezTo>
                      <a:pt x="6" y="8"/>
                      <a:pt x="6" y="9"/>
                      <a:pt x="6" y="9"/>
                    </a:cubicBezTo>
                    <a:cubicBezTo>
                      <a:pt x="6" y="9"/>
                      <a:pt x="6" y="9"/>
                      <a:pt x="6" y="9"/>
                    </a:cubicBezTo>
                    <a:cubicBezTo>
                      <a:pt x="7" y="9"/>
                      <a:pt x="8" y="9"/>
                      <a:pt x="8" y="10"/>
                    </a:cubicBezTo>
                    <a:cubicBezTo>
                      <a:pt x="8" y="10"/>
                      <a:pt x="9" y="10"/>
                      <a:pt x="9" y="10"/>
                    </a:cubicBezTo>
                    <a:cubicBezTo>
                      <a:pt x="9" y="11"/>
                      <a:pt x="10" y="12"/>
                      <a:pt x="10" y="12"/>
                    </a:cubicBezTo>
                    <a:cubicBezTo>
                      <a:pt x="10" y="13"/>
                      <a:pt x="11" y="13"/>
                      <a:pt x="12" y="13"/>
                    </a:cubicBezTo>
                    <a:cubicBezTo>
                      <a:pt x="12" y="13"/>
                      <a:pt x="12" y="13"/>
                      <a:pt x="13" y="13"/>
                    </a:cubicBezTo>
                    <a:cubicBezTo>
                      <a:pt x="14" y="13"/>
                      <a:pt x="13" y="12"/>
                      <a:pt x="13" y="12"/>
                    </a:cubicBezTo>
                    <a:cubicBezTo>
                      <a:pt x="13" y="12"/>
                      <a:pt x="14" y="12"/>
                      <a:pt x="14" y="13"/>
                    </a:cubicBezTo>
                    <a:cubicBezTo>
                      <a:pt x="14" y="13"/>
                      <a:pt x="15" y="14"/>
                      <a:pt x="15" y="14"/>
                    </a:cubicBezTo>
                    <a:cubicBezTo>
                      <a:pt x="15" y="14"/>
                      <a:pt x="15" y="15"/>
                      <a:pt x="15" y="16"/>
                    </a:cubicBezTo>
                    <a:cubicBezTo>
                      <a:pt x="15" y="17"/>
                      <a:pt x="16" y="16"/>
                      <a:pt x="16" y="16"/>
                    </a:cubicBezTo>
                    <a:cubicBezTo>
                      <a:pt x="16" y="16"/>
                      <a:pt x="16" y="16"/>
                      <a:pt x="17" y="16"/>
                    </a:cubicBezTo>
                    <a:cubicBezTo>
                      <a:pt x="17" y="16"/>
                      <a:pt x="17" y="16"/>
                      <a:pt x="18" y="16"/>
                    </a:cubicBezTo>
                    <a:cubicBezTo>
                      <a:pt x="18" y="16"/>
                      <a:pt x="18" y="16"/>
                      <a:pt x="18" y="15"/>
                    </a:cubicBezTo>
                    <a:cubicBezTo>
                      <a:pt x="18" y="15"/>
                      <a:pt x="19" y="15"/>
                      <a:pt x="19" y="15"/>
                    </a:cubicBezTo>
                    <a:cubicBezTo>
                      <a:pt x="19" y="15"/>
                      <a:pt x="21" y="15"/>
                      <a:pt x="21" y="14"/>
                    </a:cubicBezTo>
                    <a:cubicBezTo>
                      <a:pt x="21" y="14"/>
                      <a:pt x="21" y="14"/>
                      <a:pt x="21" y="14"/>
                    </a:cubicBezTo>
                    <a:cubicBezTo>
                      <a:pt x="20" y="13"/>
                      <a:pt x="20" y="13"/>
                      <a:pt x="20" y="12"/>
                    </a:cubicBezTo>
                    <a:cubicBezTo>
                      <a:pt x="19" y="12"/>
                      <a:pt x="19" y="11"/>
                      <a:pt x="18" y="11"/>
                    </a:cubicBezTo>
                    <a:cubicBezTo>
                      <a:pt x="18" y="11"/>
                      <a:pt x="18" y="10"/>
                      <a:pt x="18" y="10"/>
                    </a:cubicBezTo>
                    <a:cubicBezTo>
                      <a:pt x="18" y="9"/>
                      <a:pt x="18" y="9"/>
                      <a:pt x="18" y="9"/>
                    </a:cubicBezTo>
                    <a:cubicBezTo>
                      <a:pt x="18" y="9"/>
                      <a:pt x="20" y="8"/>
                      <a:pt x="20" y="8"/>
                    </a:cubicBezTo>
                    <a:cubicBezTo>
                      <a:pt x="21" y="8"/>
                      <a:pt x="22" y="7"/>
                      <a:pt x="22" y="7"/>
                    </a:cubicBezTo>
                    <a:cubicBezTo>
                      <a:pt x="22" y="7"/>
                      <a:pt x="22" y="6"/>
                      <a:pt x="22" y="6"/>
                    </a:cubicBezTo>
                    <a:cubicBezTo>
                      <a:pt x="22" y="6"/>
                      <a:pt x="23" y="5"/>
                      <a:pt x="23" y="5"/>
                    </a:cubicBezTo>
                    <a:cubicBezTo>
                      <a:pt x="23" y="5"/>
                      <a:pt x="24" y="4"/>
                      <a:pt x="24" y="4"/>
                    </a:cubicBezTo>
                    <a:cubicBezTo>
                      <a:pt x="25" y="4"/>
                      <a:pt x="25" y="4"/>
                      <a:pt x="26" y="4"/>
                    </a:cubicBezTo>
                    <a:cubicBezTo>
                      <a:pt x="26" y="4"/>
                      <a:pt x="27" y="4"/>
                      <a:pt x="27" y="4"/>
                    </a:cubicBezTo>
                    <a:cubicBezTo>
                      <a:pt x="28" y="4"/>
                      <a:pt x="28" y="5"/>
                      <a:pt x="29" y="5"/>
                    </a:cubicBezTo>
                    <a:cubicBezTo>
                      <a:pt x="29" y="6"/>
                      <a:pt x="30" y="6"/>
                      <a:pt x="31" y="7"/>
                    </a:cubicBezTo>
                    <a:cubicBezTo>
                      <a:pt x="31" y="7"/>
                      <a:pt x="31" y="8"/>
                      <a:pt x="31" y="8"/>
                    </a:cubicBezTo>
                    <a:cubicBezTo>
                      <a:pt x="31" y="8"/>
                      <a:pt x="31" y="8"/>
                      <a:pt x="31" y="8"/>
                    </a:cubicBezTo>
                    <a:cubicBezTo>
                      <a:pt x="32" y="8"/>
                      <a:pt x="32" y="8"/>
                      <a:pt x="32" y="8"/>
                    </a:cubicBezTo>
                    <a:cubicBezTo>
                      <a:pt x="32" y="8"/>
                      <a:pt x="32" y="8"/>
                      <a:pt x="32" y="8"/>
                    </a:cubicBezTo>
                    <a:cubicBezTo>
                      <a:pt x="33" y="8"/>
                      <a:pt x="33" y="8"/>
                      <a:pt x="33" y="8"/>
                    </a:cubicBezTo>
                    <a:cubicBezTo>
                      <a:pt x="33" y="8"/>
                      <a:pt x="33" y="8"/>
                      <a:pt x="33" y="8"/>
                    </a:cubicBezTo>
                    <a:cubicBezTo>
                      <a:pt x="34" y="8"/>
                      <a:pt x="34" y="8"/>
                      <a:pt x="34" y="8"/>
                    </a:cubicBezTo>
                    <a:cubicBezTo>
                      <a:pt x="33" y="8"/>
                      <a:pt x="33" y="9"/>
                      <a:pt x="33" y="9"/>
                    </a:cubicBezTo>
                    <a:cubicBezTo>
                      <a:pt x="33" y="9"/>
                      <a:pt x="32" y="9"/>
                      <a:pt x="33" y="9"/>
                    </a:cubicBezTo>
                    <a:cubicBezTo>
                      <a:pt x="33" y="10"/>
                      <a:pt x="33" y="10"/>
                      <a:pt x="32" y="10"/>
                    </a:cubicBezTo>
                    <a:cubicBezTo>
                      <a:pt x="32" y="10"/>
                      <a:pt x="32" y="10"/>
                      <a:pt x="32" y="10"/>
                    </a:cubicBezTo>
                    <a:cubicBezTo>
                      <a:pt x="31" y="11"/>
                      <a:pt x="31" y="11"/>
                      <a:pt x="31" y="11"/>
                    </a:cubicBezTo>
                    <a:cubicBezTo>
                      <a:pt x="31" y="12"/>
                      <a:pt x="32" y="12"/>
                      <a:pt x="32" y="12"/>
                    </a:cubicBezTo>
                    <a:cubicBezTo>
                      <a:pt x="32" y="12"/>
                      <a:pt x="33" y="13"/>
                      <a:pt x="33" y="14"/>
                    </a:cubicBezTo>
                    <a:cubicBezTo>
                      <a:pt x="33" y="14"/>
                      <a:pt x="33" y="14"/>
                      <a:pt x="33" y="15"/>
                    </a:cubicBezTo>
                    <a:cubicBezTo>
                      <a:pt x="33" y="15"/>
                      <a:pt x="34" y="15"/>
                      <a:pt x="35" y="16"/>
                    </a:cubicBezTo>
                    <a:cubicBezTo>
                      <a:pt x="35" y="16"/>
                      <a:pt x="35" y="15"/>
                      <a:pt x="35" y="15"/>
                    </a:cubicBezTo>
                    <a:cubicBezTo>
                      <a:pt x="35" y="15"/>
                      <a:pt x="35" y="14"/>
                      <a:pt x="36" y="15"/>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98" name="Freeform 763">
                <a:extLst>
                  <a:ext uri="{FF2B5EF4-FFF2-40B4-BE49-F238E27FC236}">
                    <a16:creationId xmlns:a16="http://schemas.microsoft.com/office/drawing/2014/main" id="{C0D28BD9-E1B1-EBFF-33C9-146838D5E1EC}"/>
                  </a:ext>
                </a:extLst>
              </p:cNvPr>
              <p:cNvSpPr>
                <a:spLocks/>
              </p:cNvSpPr>
              <p:nvPr/>
            </p:nvSpPr>
            <p:spPr bwMode="auto">
              <a:xfrm>
                <a:off x="2886076" y="4433888"/>
                <a:ext cx="122237" cy="120650"/>
              </a:xfrm>
              <a:custGeom>
                <a:avLst/>
                <a:gdLst>
                  <a:gd name="T0" fmla="*/ 15 w 29"/>
                  <a:gd name="T1" fmla="*/ 27 h 29"/>
                  <a:gd name="T2" fmla="*/ 19 w 29"/>
                  <a:gd name="T3" fmla="*/ 27 h 29"/>
                  <a:gd name="T4" fmla="*/ 22 w 29"/>
                  <a:gd name="T5" fmla="*/ 28 h 29"/>
                  <a:gd name="T6" fmla="*/ 24 w 29"/>
                  <a:gd name="T7" fmla="*/ 29 h 29"/>
                  <a:gd name="T8" fmla="*/ 26 w 29"/>
                  <a:gd name="T9" fmla="*/ 29 h 29"/>
                  <a:gd name="T10" fmla="*/ 26 w 29"/>
                  <a:gd name="T11" fmla="*/ 28 h 29"/>
                  <a:gd name="T12" fmla="*/ 25 w 29"/>
                  <a:gd name="T13" fmla="*/ 26 h 29"/>
                  <a:gd name="T14" fmla="*/ 26 w 29"/>
                  <a:gd name="T15" fmla="*/ 24 h 29"/>
                  <a:gd name="T16" fmla="*/ 26 w 29"/>
                  <a:gd name="T17" fmla="*/ 23 h 29"/>
                  <a:gd name="T18" fmla="*/ 26 w 29"/>
                  <a:gd name="T19" fmla="*/ 22 h 29"/>
                  <a:gd name="T20" fmla="*/ 25 w 29"/>
                  <a:gd name="T21" fmla="*/ 22 h 29"/>
                  <a:gd name="T22" fmla="*/ 26 w 29"/>
                  <a:gd name="T23" fmla="*/ 19 h 29"/>
                  <a:gd name="T24" fmla="*/ 26 w 29"/>
                  <a:gd name="T25" fmla="*/ 18 h 29"/>
                  <a:gd name="T26" fmla="*/ 26 w 29"/>
                  <a:gd name="T27" fmla="*/ 18 h 29"/>
                  <a:gd name="T28" fmla="*/ 26 w 29"/>
                  <a:gd name="T29" fmla="*/ 17 h 29"/>
                  <a:gd name="T30" fmla="*/ 27 w 29"/>
                  <a:gd name="T31" fmla="*/ 17 h 29"/>
                  <a:gd name="T32" fmla="*/ 27 w 29"/>
                  <a:gd name="T33" fmla="*/ 18 h 29"/>
                  <a:gd name="T34" fmla="*/ 27 w 29"/>
                  <a:gd name="T35" fmla="*/ 17 h 29"/>
                  <a:gd name="T36" fmla="*/ 27 w 29"/>
                  <a:gd name="T37" fmla="*/ 16 h 29"/>
                  <a:gd name="T38" fmla="*/ 27 w 29"/>
                  <a:gd name="T39" fmla="*/ 14 h 29"/>
                  <a:gd name="T40" fmla="*/ 27 w 29"/>
                  <a:gd name="T41" fmla="*/ 13 h 29"/>
                  <a:gd name="T42" fmla="*/ 27 w 29"/>
                  <a:gd name="T43" fmla="*/ 10 h 29"/>
                  <a:gd name="T44" fmla="*/ 27 w 29"/>
                  <a:gd name="T45" fmla="*/ 9 h 29"/>
                  <a:gd name="T46" fmla="*/ 27 w 29"/>
                  <a:gd name="T47" fmla="*/ 8 h 29"/>
                  <a:gd name="T48" fmla="*/ 27 w 29"/>
                  <a:gd name="T49" fmla="*/ 7 h 29"/>
                  <a:gd name="T50" fmla="*/ 29 w 29"/>
                  <a:gd name="T51" fmla="*/ 6 h 29"/>
                  <a:gd name="T52" fmla="*/ 29 w 29"/>
                  <a:gd name="T53" fmla="*/ 4 h 29"/>
                  <a:gd name="T54" fmla="*/ 28 w 29"/>
                  <a:gd name="T55" fmla="*/ 1 h 29"/>
                  <a:gd name="T56" fmla="*/ 29 w 29"/>
                  <a:gd name="T57" fmla="*/ 1 h 29"/>
                  <a:gd name="T58" fmla="*/ 29 w 29"/>
                  <a:gd name="T59" fmla="*/ 0 h 29"/>
                  <a:gd name="T60" fmla="*/ 27 w 29"/>
                  <a:gd name="T61" fmla="*/ 0 h 29"/>
                  <a:gd name="T62" fmla="*/ 26 w 29"/>
                  <a:gd name="T63" fmla="*/ 1 h 29"/>
                  <a:gd name="T64" fmla="*/ 24 w 29"/>
                  <a:gd name="T65" fmla="*/ 2 h 29"/>
                  <a:gd name="T66" fmla="*/ 23 w 29"/>
                  <a:gd name="T67" fmla="*/ 2 h 29"/>
                  <a:gd name="T68" fmla="*/ 22 w 29"/>
                  <a:gd name="T69" fmla="*/ 2 h 29"/>
                  <a:gd name="T70" fmla="*/ 21 w 29"/>
                  <a:gd name="T71" fmla="*/ 3 h 29"/>
                  <a:gd name="T72" fmla="*/ 19 w 29"/>
                  <a:gd name="T73" fmla="*/ 2 h 29"/>
                  <a:gd name="T74" fmla="*/ 18 w 29"/>
                  <a:gd name="T75" fmla="*/ 1 h 29"/>
                  <a:gd name="T76" fmla="*/ 17 w 29"/>
                  <a:gd name="T77" fmla="*/ 3 h 29"/>
                  <a:gd name="T78" fmla="*/ 16 w 29"/>
                  <a:gd name="T79" fmla="*/ 4 h 29"/>
                  <a:gd name="T80" fmla="*/ 16 w 29"/>
                  <a:gd name="T81" fmla="*/ 5 h 29"/>
                  <a:gd name="T82" fmla="*/ 14 w 29"/>
                  <a:gd name="T83" fmla="*/ 6 h 29"/>
                  <a:gd name="T84" fmla="*/ 12 w 29"/>
                  <a:gd name="T85" fmla="*/ 8 h 29"/>
                  <a:gd name="T86" fmla="*/ 10 w 29"/>
                  <a:gd name="T87" fmla="*/ 6 h 29"/>
                  <a:gd name="T88" fmla="*/ 8 w 29"/>
                  <a:gd name="T89" fmla="*/ 8 h 29"/>
                  <a:gd name="T90" fmla="*/ 5 w 29"/>
                  <a:gd name="T91" fmla="*/ 9 h 29"/>
                  <a:gd name="T92" fmla="*/ 6 w 29"/>
                  <a:gd name="T93" fmla="*/ 12 h 29"/>
                  <a:gd name="T94" fmla="*/ 4 w 29"/>
                  <a:gd name="T95" fmla="*/ 13 h 29"/>
                  <a:gd name="T96" fmla="*/ 2 w 29"/>
                  <a:gd name="T97" fmla="*/ 14 h 29"/>
                  <a:gd name="T98" fmla="*/ 0 w 29"/>
                  <a:gd name="T99" fmla="*/ 14 h 29"/>
                  <a:gd name="T100" fmla="*/ 0 w 29"/>
                  <a:gd name="T101" fmla="*/ 14 h 29"/>
                  <a:gd name="T102" fmla="*/ 1 w 29"/>
                  <a:gd name="T103" fmla="*/ 16 h 29"/>
                  <a:gd name="T104" fmla="*/ 2 w 29"/>
                  <a:gd name="T105" fmla="*/ 17 h 29"/>
                  <a:gd name="T106" fmla="*/ 5 w 29"/>
                  <a:gd name="T107" fmla="*/ 19 h 29"/>
                  <a:gd name="T108" fmla="*/ 7 w 29"/>
                  <a:gd name="T109" fmla="*/ 22 h 29"/>
                  <a:gd name="T110" fmla="*/ 11 w 29"/>
                  <a:gd name="T111" fmla="*/ 26 h 29"/>
                  <a:gd name="T112" fmla="*/ 13 w 29"/>
                  <a:gd name="T113"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 h="29">
                    <a:moveTo>
                      <a:pt x="13" y="26"/>
                    </a:moveTo>
                    <a:cubicBezTo>
                      <a:pt x="14" y="26"/>
                      <a:pt x="15" y="27"/>
                      <a:pt x="15" y="27"/>
                    </a:cubicBezTo>
                    <a:cubicBezTo>
                      <a:pt x="15" y="27"/>
                      <a:pt x="18" y="28"/>
                      <a:pt x="18" y="28"/>
                    </a:cubicBezTo>
                    <a:cubicBezTo>
                      <a:pt x="18" y="28"/>
                      <a:pt x="19" y="27"/>
                      <a:pt x="19" y="27"/>
                    </a:cubicBezTo>
                    <a:cubicBezTo>
                      <a:pt x="19" y="27"/>
                      <a:pt x="21" y="28"/>
                      <a:pt x="21" y="28"/>
                    </a:cubicBezTo>
                    <a:cubicBezTo>
                      <a:pt x="21" y="28"/>
                      <a:pt x="22" y="28"/>
                      <a:pt x="22" y="28"/>
                    </a:cubicBezTo>
                    <a:cubicBezTo>
                      <a:pt x="22" y="28"/>
                      <a:pt x="22" y="28"/>
                      <a:pt x="22" y="28"/>
                    </a:cubicBezTo>
                    <a:cubicBezTo>
                      <a:pt x="22" y="28"/>
                      <a:pt x="24" y="29"/>
                      <a:pt x="24" y="29"/>
                    </a:cubicBezTo>
                    <a:cubicBezTo>
                      <a:pt x="25" y="29"/>
                      <a:pt x="25" y="29"/>
                      <a:pt x="25" y="29"/>
                    </a:cubicBezTo>
                    <a:cubicBezTo>
                      <a:pt x="26" y="29"/>
                      <a:pt x="26" y="29"/>
                      <a:pt x="26" y="29"/>
                    </a:cubicBezTo>
                    <a:cubicBezTo>
                      <a:pt x="26" y="28"/>
                      <a:pt x="26" y="28"/>
                      <a:pt x="26" y="28"/>
                    </a:cubicBezTo>
                    <a:cubicBezTo>
                      <a:pt x="26" y="28"/>
                      <a:pt x="26" y="28"/>
                      <a:pt x="26" y="28"/>
                    </a:cubicBezTo>
                    <a:cubicBezTo>
                      <a:pt x="26" y="27"/>
                      <a:pt x="25" y="27"/>
                      <a:pt x="25" y="27"/>
                    </a:cubicBezTo>
                    <a:cubicBezTo>
                      <a:pt x="25" y="26"/>
                      <a:pt x="25" y="26"/>
                      <a:pt x="25" y="26"/>
                    </a:cubicBezTo>
                    <a:cubicBezTo>
                      <a:pt x="25" y="26"/>
                      <a:pt x="25" y="26"/>
                      <a:pt x="25" y="26"/>
                    </a:cubicBezTo>
                    <a:cubicBezTo>
                      <a:pt x="25" y="25"/>
                      <a:pt x="25" y="24"/>
                      <a:pt x="26" y="24"/>
                    </a:cubicBezTo>
                    <a:cubicBezTo>
                      <a:pt x="26" y="24"/>
                      <a:pt x="26" y="24"/>
                      <a:pt x="26" y="24"/>
                    </a:cubicBezTo>
                    <a:cubicBezTo>
                      <a:pt x="26" y="24"/>
                      <a:pt x="26" y="23"/>
                      <a:pt x="26" y="23"/>
                    </a:cubicBezTo>
                    <a:cubicBezTo>
                      <a:pt x="26" y="23"/>
                      <a:pt x="26" y="23"/>
                      <a:pt x="26" y="22"/>
                    </a:cubicBezTo>
                    <a:cubicBezTo>
                      <a:pt x="26" y="22"/>
                      <a:pt x="26" y="22"/>
                      <a:pt x="26" y="22"/>
                    </a:cubicBezTo>
                    <a:cubicBezTo>
                      <a:pt x="26" y="22"/>
                      <a:pt x="26" y="22"/>
                      <a:pt x="26" y="22"/>
                    </a:cubicBezTo>
                    <a:cubicBezTo>
                      <a:pt x="25" y="22"/>
                      <a:pt x="25" y="22"/>
                      <a:pt x="25" y="22"/>
                    </a:cubicBezTo>
                    <a:cubicBezTo>
                      <a:pt x="25" y="21"/>
                      <a:pt x="25" y="21"/>
                      <a:pt x="25" y="21"/>
                    </a:cubicBezTo>
                    <a:cubicBezTo>
                      <a:pt x="26" y="21"/>
                      <a:pt x="26" y="20"/>
                      <a:pt x="26" y="19"/>
                    </a:cubicBezTo>
                    <a:cubicBezTo>
                      <a:pt x="26" y="19"/>
                      <a:pt x="26" y="19"/>
                      <a:pt x="26" y="19"/>
                    </a:cubicBezTo>
                    <a:cubicBezTo>
                      <a:pt x="26" y="19"/>
                      <a:pt x="26" y="19"/>
                      <a:pt x="26" y="18"/>
                    </a:cubicBezTo>
                    <a:cubicBezTo>
                      <a:pt x="26" y="18"/>
                      <a:pt x="26" y="18"/>
                      <a:pt x="26" y="18"/>
                    </a:cubicBezTo>
                    <a:cubicBezTo>
                      <a:pt x="26" y="18"/>
                      <a:pt x="26" y="18"/>
                      <a:pt x="26" y="18"/>
                    </a:cubicBezTo>
                    <a:cubicBezTo>
                      <a:pt x="25" y="18"/>
                      <a:pt x="25" y="17"/>
                      <a:pt x="26" y="17"/>
                    </a:cubicBezTo>
                    <a:cubicBezTo>
                      <a:pt x="26" y="17"/>
                      <a:pt x="26" y="17"/>
                      <a:pt x="26" y="17"/>
                    </a:cubicBezTo>
                    <a:cubicBezTo>
                      <a:pt x="26" y="17"/>
                      <a:pt x="26" y="17"/>
                      <a:pt x="27" y="17"/>
                    </a:cubicBezTo>
                    <a:cubicBezTo>
                      <a:pt x="27" y="17"/>
                      <a:pt x="27" y="17"/>
                      <a:pt x="27" y="17"/>
                    </a:cubicBezTo>
                    <a:cubicBezTo>
                      <a:pt x="27" y="17"/>
                      <a:pt x="27" y="18"/>
                      <a:pt x="27" y="18"/>
                    </a:cubicBezTo>
                    <a:cubicBezTo>
                      <a:pt x="27" y="18"/>
                      <a:pt x="27" y="18"/>
                      <a:pt x="27" y="18"/>
                    </a:cubicBezTo>
                    <a:cubicBezTo>
                      <a:pt x="27" y="18"/>
                      <a:pt x="28" y="18"/>
                      <a:pt x="27" y="17"/>
                    </a:cubicBezTo>
                    <a:cubicBezTo>
                      <a:pt x="27" y="17"/>
                      <a:pt x="27" y="17"/>
                      <a:pt x="27" y="17"/>
                    </a:cubicBezTo>
                    <a:cubicBezTo>
                      <a:pt x="27" y="17"/>
                      <a:pt x="27" y="17"/>
                      <a:pt x="27" y="17"/>
                    </a:cubicBezTo>
                    <a:cubicBezTo>
                      <a:pt x="27" y="16"/>
                      <a:pt x="27" y="16"/>
                      <a:pt x="27" y="16"/>
                    </a:cubicBezTo>
                    <a:cubicBezTo>
                      <a:pt x="27" y="15"/>
                      <a:pt x="27" y="15"/>
                      <a:pt x="27" y="15"/>
                    </a:cubicBezTo>
                    <a:cubicBezTo>
                      <a:pt x="27" y="14"/>
                      <a:pt x="27" y="14"/>
                      <a:pt x="27" y="14"/>
                    </a:cubicBezTo>
                    <a:cubicBezTo>
                      <a:pt x="27" y="14"/>
                      <a:pt x="27" y="14"/>
                      <a:pt x="27" y="14"/>
                    </a:cubicBezTo>
                    <a:cubicBezTo>
                      <a:pt x="27" y="14"/>
                      <a:pt x="27" y="13"/>
                      <a:pt x="27" y="13"/>
                    </a:cubicBezTo>
                    <a:cubicBezTo>
                      <a:pt x="27" y="12"/>
                      <a:pt x="27" y="11"/>
                      <a:pt x="27" y="10"/>
                    </a:cubicBezTo>
                    <a:cubicBezTo>
                      <a:pt x="27" y="10"/>
                      <a:pt x="27" y="10"/>
                      <a:pt x="27" y="10"/>
                    </a:cubicBezTo>
                    <a:cubicBezTo>
                      <a:pt x="27" y="10"/>
                      <a:pt x="27" y="9"/>
                      <a:pt x="27" y="9"/>
                    </a:cubicBezTo>
                    <a:cubicBezTo>
                      <a:pt x="27" y="9"/>
                      <a:pt x="27" y="9"/>
                      <a:pt x="27" y="9"/>
                    </a:cubicBezTo>
                    <a:cubicBezTo>
                      <a:pt x="27" y="9"/>
                      <a:pt x="27" y="9"/>
                      <a:pt x="27" y="9"/>
                    </a:cubicBezTo>
                    <a:cubicBezTo>
                      <a:pt x="27" y="9"/>
                      <a:pt x="27" y="9"/>
                      <a:pt x="27" y="8"/>
                    </a:cubicBezTo>
                    <a:cubicBezTo>
                      <a:pt x="28" y="8"/>
                      <a:pt x="28" y="8"/>
                      <a:pt x="28" y="7"/>
                    </a:cubicBezTo>
                    <a:cubicBezTo>
                      <a:pt x="27" y="7"/>
                      <a:pt x="27" y="7"/>
                      <a:pt x="27" y="7"/>
                    </a:cubicBezTo>
                    <a:cubicBezTo>
                      <a:pt x="28" y="7"/>
                      <a:pt x="28" y="7"/>
                      <a:pt x="28" y="7"/>
                    </a:cubicBezTo>
                    <a:cubicBezTo>
                      <a:pt x="28" y="7"/>
                      <a:pt x="28" y="6"/>
                      <a:pt x="29" y="6"/>
                    </a:cubicBezTo>
                    <a:cubicBezTo>
                      <a:pt x="29" y="6"/>
                      <a:pt x="29" y="5"/>
                      <a:pt x="29" y="5"/>
                    </a:cubicBezTo>
                    <a:cubicBezTo>
                      <a:pt x="29" y="5"/>
                      <a:pt x="29" y="4"/>
                      <a:pt x="29" y="4"/>
                    </a:cubicBezTo>
                    <a:cubicBezTo>
                      <a:pt x="29" y="3"/>
                      <a:pt x="29" y="2"/>
                      <a:pt x="28" y="1"/>
                    </a:cubicBezTo>
                    <a:cubicBezTo>
                      <a:pt x="28" y="1"/>
                      <a:pt x="28" y="1"/>
                      <a:pt x="28" y="1"/>
                    </a:cubicBezTo>
                    <a:cubicBezTo>
                      <a:pt x="28" y="1"/>
                      <a:pt x="29" y="1"/>
                      <a:pt x="29" y="1"/>
                    </a:cubicBezTo>
                    <a:cubicBezTo>
                      <a:pt x="29" y="1"/>
                      <a:pt x="29" y="1"/>
                      <a:pt x="29" y="1"/>
                    </a:cubicBezTo>
                    <a:cubicBezTo>
                      <a:pt x="29" y="1"/>
                      <a:pt x="29" y="0"/>
                      <a:pt x="29" y="0"/>
                    </a:cubicBezTo>
                    <a:cubicBezTo>
                      <a:pt x="29" y="0"/>
                      <a:pt x="29" y="0"/>
                      <a:pt x="29" y="0"/>
                    </a:cubicBezTo>
                    <a:cubicBezTo>
                      <a:pt x="29" y="0"/>
                      <a:pt x="29" y="0"/>
                      <a:pt x="29" y="0"/>
                    </a:cubicBezTo>
                    <a:cubicBezTo>
                      <a:pt x="27" y="0"/>
                      <a:pt x="27" y="0"/>
                      <a:pt x="27" y="0"/>
                    </a:cubicBezTo>
                    <a:cubicBezTo>
                      <a:pt x="27" y="1"/>
                      <a:pt x="27" y="1"/>
                      <a:pt x="27" y="1"/>
                    </a:cubicBezTo>
                    <a:cubicBezTo>
                      <a:pt x="26" y="1"/>
                      <a:pt x="26" y="1"/>
                      <a:pt x="26" y="1"/>
                    </a:cubicBezTo>
                    <a:cubicBezTo>
                      <a:pt x="26" y="1"/>
                      <a:pt x="25" y="1"/>
                      <a:pt x="25" y="1"/>
                    </a:cubicBezTo>
                    <a:cubicBezTo>
                      <a:pt x="25" y="1"/>
                      <a:pt x="24" y="2"/>
                      <a:pt x="24" y="2"/>
                    </a:cubicBezTo>
                    <a:cubicBezTo>
                      <a:pt x="23" y="1"/>
                      <a:pt x="23" y="1"/>
                      <a:pt x="23" y="1"/>
                    </a:cubicBezTo>
                    <a:cubicBezTo>
                      <a:pt x="23" y="2"/>
                      <a:pt x="23" y="2"/>
                      <a:pt x="23" y="2"/>
                    </a:cubicBezTo>
                    <a:cubicBezTo>
                      <a:pt x="22" y="2"/>
                      <a:pt x="22" y="2"/>
                      <a:pt x="22" y="2"/>
                    </a:cubicBezTo>
                    <a:cubicBezTo>
                      <a:pt x="22" y="2"/>
                      <a:pt x="22" y="2"/>
                      <a:pt x="22" y="2"/>
                    </a:cubicBezTo>
                    <a:cubicBezTo>
                      <a:pt x="22" y="2"/>
                      <a:pt x="22" y="2"/>
                      <a:pt x="22" y="2"/>
                    </a:cubicBezTo>
                    <a:cubicBezTo>
                      <a:pt x="21" y="3"/>
                      <a:pt x="21" y="3"/>
                      <a:pt x="21" y="3"/>
                    </a:cubicBezTo>
                    <a:cubicBezTo>
                      <a:pt x="20" y="2"/>
                      <a:pt x="20" y="2"/>
                      <a:pt x="20" y="2"/>
                    </a:cubicBezTo>
                    <a:cubicBezTo>
                      <a:pt x="19" y="2"/>
                      <a:pt x="19" y="2"/>
                      <a:pt x="19" y="2"/>
                    </a:cubicBezTo>
                    <a:cubicBezTo>
                      <a:pt x="19" y="1"/>
                      <a:pt x="19" y="1"/>
                      <a:pt x="19" y="1"/>
                    </a:cubicBezTo>
                    <a:cubicBezTo>
                      <a:pt x="18" y="1"/>
                      <a:pt x="18" y="1"/>
                      <a:pt x="18" y="1"/>
                    </a:cubicBezTo>
                    <a:cubicBezTo>
                      <a:pt x="17" y="2"/>
                      <a:pt x="17" y="2"/>
                      <a:pt x="17" y="2"/>
                    </a:cubicBezTo>
                    <a:cubicBezTo>
                      <a:pt x="17" y="3"/>
                      <a:pt x="17" y="3"/>
                      <a:pt x="17" y="3"/>
                    </a:cubicBezTo>
                    <a:cubicBezTo>
                      <a:pt x="16" y="3"/>
                      <a:pt x="16" y="3"/>
                      <a:pt x="16" y="3"/>
                    </a:cubicBezTo>
                    <a:cubicBezTo>
                      <a:pt x="16" y="4"/>
                      <a:pt x="16" y="4"/>
                      <a:pt x="16" y="4"/>
                    </a:cubicBezTo>
                    <a:cubicBezTo>
                      <a:pt x="16" y="4"/>
                      <a:pt x="16" y="4"/>
                      <a:pt x="16" y="4"/>
                    </a:cubicBezTo>
                    <a:cubicBezTo>
                      <a:pt x="16" y="4"/>
                      <a:pt x="16" y="5"/>
                      <a:pt x="16" y="5"/>
                    </a:cubicBezTo>
                    <a:cubicBezTo>
                      <a:pt x="15" y="5"/>
                      <a:pt x="15" y="5"/>
                      <a:pt x="15" y="5"/>
                    </a:cubicBezTo>
                    <a:cubicBezTo>
                      <a:pt x="14" y="6"/>
                      <a:pt x="14" y="6"/>
                      <a:pt x="14" y="6"/>
                    </a:cubicBezTo>
                    <a:cubicBezTo>
                      <a:pt x="14" y="6"/>
                      <a:pt x="13" y="7"/>
                      <a:pt x="12" y="7"/>
                    </a:cubicBezTo>
                    <a:cubicBezTo>
                      <a:pt x="12" y="7"/>
                      <a:pt x="12" y="8"/>
                      <a:pt x="12" y="8"/>
                    </a:cubicBezTo>
                    <a:cubicBezTo>
                      <a:pt x="10" y="7"/>
                      <a:pt x="10" y="7"/>
                      <a:pt x="10" y="7"/>
                    </a:cubicBezTo>
                    <a:cubicBezTo>
                      <a:pt x="10" y="6"/>
                      <a:pt x="10" y="6"/>
                      <a:pt x="10" y="6"/>
                    </a:cubicBezTo>
                    <a:cubicBezTo>
                      <a:pt x="10" y="6"/>
                      <a:pt x="10" y="6"/>
                      <a:pt x="10" y="6"/>
                    </a:cubicBezTo>
                    <a:cubicBezTo>
                      <a:pt x="8" y="8"/>
                      <a:pt x="8" y="8"/>
                      <a:pt x="8" y="8"/>
                    </a:cubicBezTo>
                    <a:cubicBezTo>
                      <a:pt x="6" y="8"/>
                      <a:pt x="6" y="8"/>
                      <a:pt x="6" y="8"/>
                    </a:cubicBezTo>
                    <a:cubicBezTo>
                      <a:pt x="5" y="9"/>
                      <a:pt x="5" y="9"/>
                      <a:pt x="5" y="9"/>
                    </a:cubicBezTo>
                    <a:cubicBezTo>
                      <a:pt x="5" y="9"/>
                      <a:pt x="6" y="10"/>
                      <a:pt x="6" y="10"/>
                    </a:cubicBezTo>
                    <a:cubicBezTo>
                      <a:pt x="6" y="11"/>
                      <a:pt x="6" y="12"/>
                      <a:pt x="6" y="12"/>
                    </a:cubicBezTo>
                    <a:cubicBezTo>
                      <a:pt x="6" y="12"/>
                      <a:pt x="5" y="12"/>
                      <a:pt x="4" y="12"/>
                    </a:cubicBezTo>
                    <a:cubicBezTo>
                      <a:pt x="4" y="12"/>
                      <a:pt x="4" y="13"/>
                      <a:pt x="4" y="13"/>
                    </a:cubicBezTo>
                    <a:cubicBezTo>
                      <a:pt x="2" y="14"/>
                      <a:pt x="2" y="14"/>
                      <a:pt x="2" y="14"/>
                    </a:cubicBezTo>
                    <a:cubicBezTo>
                      <a:pt x="2" y="14"/>
                      <a:pt x="2" y="14"/>
                      <a:pt x="2" y="14"/>
                    </a:cubicBezTo>
                    <a:cubicBezTo>
                      <a:pt x="2" y="14"/>
                      <a:pt x="1" y="14"/>
                      <a:pt x="1" y="14"/>
                    </a:cubicBezTo>
                    <a:cubicBezTo>
                      <a:pt x="1" y="14"/>
                      <a:pt x="1" y="14"/>
                      <a:pt x="0" y="14"/>
                    </a:cubicBezTo>
                    <a:cubicBezTo>
                      <a:pt x="0" y="14"/>
                      <a:pt x="0" y="14"/>
                      <a:pt x="0" y="14"/>
                    </a:cubicBezTo>
                    <a:cubicBezTo>
                      <a:pt x="0" y="14"/>
                      <a:pt x="0" y="14"/>
                      <a:pt x="0" y="14"/>
                    </a:cubicBezTo>
                    <a:cubicBezTo>
                      <a:pt x="0" y="15"/>
                      <a:pt x="0" y="15"/>
                      <a:pt x="0" y="15"/>
                    </a:cubicBezTo>
                    <a:cubicBezTo>
                      <a:pt x="1" y="15"/>
                      <a:pt x="1" y="16"/>
                      <a:pt x="1" y="16"/>
                    </a:cubicBezTo>
                    <a:cubicBezTo>
                      <a:pt x="1" y="16"/>
                      <a:pt x="1" y="16"/>
                      <a:pt x="1" y="16"/>
                    </a:cubicBezTo>
                    <a:cubicBezTo>
                      <a:pt x="2" y="17"/>
                      <a:pt x="2" y="17"/>
                      <a:pt x="2" y="17"/>
                    </a:cubicBezTo>
                    <a:cubicBezTo>
                      <a:pt x="3" y="17"/>
                      <a:pt x="3" y="18"/>
                      <a:pt x="3" y="18"/>
                    </a:cubicBezTo>
                    <a:cubicBezTo>
                      <a:pt x="3" y="18"/>
                      <a:pt x="5" y="19"/>
                      <a:pt x="5" y="19"/>
                    </a:cubicBezTo>
                    <a:cubicBezTo>
                      <a:pt x="6" y="20"/>
                      <a:pt x="6" y="20"/>
                      <a:pt x="6" y="21"/>
                    </a:cubicBezTo>
                    <a:cubicBezTo>
                      <a:pt x="6" y="21"/>
                      <a:pt x="7" y="22"/>
                      <a:pt x="7" y="22"/>
                    </a:cubicBezTo>
                    <a:cubicBezTo>
                      <a:pt x="8" y="23"/>
                      <a:pt x="8" y="23"/>
                      <a:pt x="9" y="23"/>
                    </a:cubicBezTo>
                    <a:cubicBezTo>
                      <a:pt x="9" y="24"/>
                      <a:pt x="11" y="25"/>
                      <a:pt x="11" y="26"/>
                    </a:cubicBezTo>
                    <a:cubicBezTo>
                      <a:pt x="12" y="26"/>
                      <a:pt x="12" y="27"/>
                      <a:pt x="12" y="27"/>
                    </a:cubicBezTo>
                    <a:cubicBezTo>
                      <a:pt x="13" y="26"/>
                      <a:pt x="13" y="26"/>
                      <a:pt x="13" y="26"/>
                    </a:cubicBezTo>
                    <a:cubicBezTo>
                      <a:pt x="13" y="26"/>
                      <a:pt x="13" y="26"/>
                      <a:pt x="13" y="26"/>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99" name="Freeform 764">
                <a:extLst>
                  <a:ext uri="{FF2B5EF4-FFF2-40B4-BE49-F238E27FC236}">
                    <a16:creationId xmlns:a16="http://schemas.microsoft.com/office/drawing/2014/main" id="{F9C93804-09FE-76B7-6106-37FAD2F33039}"/>
                  </a:ext>
                </a:extLst>
              </p:cNvPr>
              <p:cNvSpPr>
                <a:spLocks noEditPoints="1"/>
              </p:cNvSpPr>
              <p:nvPr/>
            </p:nvSpPr>
            <p:spPr bwMode="auto">
              <a:xfrm>
                <a:off x="99839" y="1978072"/>
                <a:ext cx="3363912" cy="2162175"/>
              </a:xfrm>
              <a:custGeom>
                <a:avLst/>
                <a:gdLst>
                  <a:gd name="T0" fmla="*/ 235 w 808"/>
                  <a:gd name="T1" fmla="*/ 205 h 519"/>
                  <a:gd name="T2" fmla="*/ 230 w 808"/>
                  <a:gd name="T3" fmla="*/ 223 h 519"/>
                  <a:gd name="T4" fmla="*/ 226 w 808"/>
                  <a:gd name="T5" fmla="*/ 226 h 519"/>
                  <a:gd name="T6" fmla="*/ 223 w 808"/>
                  <a:gd name="T7" fmla="*/ 218 h 519"/>
                  <a:gd name="T8" fmla="*/ 229 w 808"/>
                  <a:gd name="T9" fmla="*/ 214 h 519"/>
                  <a:gd name="T10" fmla="*/ 235 w 808"/>
                  <a:gd name="T11" fmla="*/ 211 h 519"/>
                  <a:gd name="T12" fmla="*/ 237 w 808"/>
                  <a:gd name="T13" fmla="*/ 209 h 519"/>
                  <a:gd name="T14" fmla="*/ 221 w 808"/>
                  <a:gd name="T15" fmla="*/ 231 h 519"/>
                  <a:gd name="T16" fmla="*/ 130 w 808"/>
                  <a:gd name="T17" fmla="*/ 266 h 519"/>
                  <a:gd name="T18" fmla="*/ 138 w 808"/>
                  <a:gd name="T19" fmla="*/ 265 h 519"/>
                  <a:gd name="T20" fmla="*/ 84 w 808"/>
                  <a:gd name="T21" fmla="*/ 283 h 519"/>
                  <a:gd name="T22" fmla="*/ 3 w 808"/>
                  <a:gd name="T23" fmla="*/ 275 h 519"/>
                  <a:gd name="T24" fmla="*/ 144 w 808"/>
                  <a:gd name="T25" fmla="*/ 259 h 519"/>
                  <a:gd name="T26" fmla="*/ 77 w 808"/>
                  <a:gd name="T27" fmla="*/ 285 h 519"/>
                  <a:gd name="T28" fmla="*/ 59 w 808"/>
                  <a:gd name="T29" fmla="*/ 286 h 519"/>
                  <a:gd name="T30" fmla="*/ 180 w 808"/>
                  <a:gd name="T31" fmla="*/ 247 h 519"/>
                  <a:gd name="T32" fmla="*/ 146 w 808"/>
                  <a:gd name="T33" fmla="*/ 187 h 519"/>
                  <a:gd name="T34" fmla="*/ 277 w 808"/>
                  <a:gd name="T35" fmla="*/ 180 h 519"/>
                  <a:gd name="T36" fmla="*/ 360 w 808"/>
                  <a:gd name="T37" fmla="*/ 231 h 519"/>
                  <a:gd name="T38" fmla="*/ 366 w 808"/>
                  <a:gd name="T39" fmla="*/ 251 h 519"/>
                  <a:gd name="T40" fmla="*/ 353 w 808"/>
                  <a:gd name="T41" fmla="*/ 235 h 519"/>
                  <a:gd name="T42" fmla="*/ 346 w 808"/>
                  <a:gd name="T43" fmla="*/ 220 h 519"/>
                  <a:gd name="T44" fmla="*/ 350 w 808"/>
                  <a:gd name="T45" fmla="*/ 216 h 519"/>
                  <a:gd name="T46" fmla="*/ 354 w 808"/>
                  <a:gd name="T47" fmla="*/ 229 h 519"/>
                  <a:gd name="T48" fmla="*/ 359 w 808"/>
                  <a:gd name="T49" fmla="*/ 239 h 519"/>
                  <a:gd name="T50" fmla="*/ 364 w 808"/>
                  <a:gd name="T51" fmla="*/ 237 h 519"/>
                  <a:gd name="T52" fmla="*/ 366 w 808"/>
                  <a:gd name="T53" fmla="*/ 247 h 519"/>
                  <a:gd name="T54" fmla="*/ 367 w 808"/>
                  <a:gd name="T55" fmla="*/ 232 h 519"/>
                  <a:gd name="T56" fmla="*/ 355 w 808"/>
                  <a:gd name="T57" fmla="*/ 221 h 519"/>
                  <a:gd name="T58" fmla="*/ 804 w 808"/>
                  <a:gd name="T59" fmla="*/ 351 h 519"/>
                  <a:gd name="T60" fmla="*/ 642 w 808"/>
                  <a:gd name="T61" fmla="*/ 324 h 519"/>
                  <a:gd name="T62" fmla="*/ 435 w 808"/>
                  <a:gd name="T63" fmla="*/ 329 h 519"/>
                  <a:gd name="T64" fmla="*/ 424 w 808"/>
                  <a:gd name="T65" fmla="*/ 383 h 519"/>
                  <a:gd name="T66" fmla="*/ 546 w 808"/>
                  <a:gd name="T67" fmla="*/ 471 h 519"/>
                  <a:gd name="T68" fmla="*/ 620 w 808"/>
                  <a:gd name="T69" fmla="*/ 484 h 519"/>
                  <a:gd name="T70" fmla="*/ 702 w 808"/>
                  <a:gd name="T71" fmla="*/ 490 h 519"/>
                  <a:gd name="T72" fmla="*/ 719 w 808"/>
                  <a:gd name="T73" fmla="*/ 461 h 519"/>
                  <a:gd name="T74" fmla="*/ 748 w 808"/>
                  <a:gd name="T75" fmla="*/ 432 h 519"/>
                  <a:gd name="T76" fmla="*/ 747 w 808"/>
                  <a:gd name="T77" fmla="*/ 415 h 519"/>
                  <a:gd name="T78" fmla="*/ 764 w 808"/>
                  <a:gd name="T79" fmla="*/ 392 h 519"/>
                  <a:gd name="T80" fmla="*/ 793 w 808"/>
                  <a:gd name="T81" fmla="*/ 363 h 519"/>
                  <a:gd name="T82" fmla="*/ 351 w 808"/>
                  <a:gd name="T83" fmla="*/ 195 h 519"/>
                  <a:gd name="T84" fmla="*/ 262 w 808"/>
                  <a:gd name="T85" fmla="*/ 37 h 519"/>
                  <a:gd name="T86" fmla="*/ 220 w 808"/>
                  <a:gd name="T87" fmla="*/ 12 h 519"/>
                  <a:gd name="T88" fmla="*/ 184 w 808"/>
                  <a:gd name="T89" fmla="*/ 17 h 519"/>
                  <a:gd name="T90" fmla="*/ 172 w 808"/>
                  <a:gd name="T91" fmla="*/ 82 h 519"/>
                  <a:gd name="T92" fmla="*/ 150 w 808"/>
                  <a:gd name="T93" fmla="*/ 92 h 519"/>
                  <a:gd name="T94" fmla="*/ 162 w 808"/>
                  <a:gd name="T95" fmla="*/ 123 h 519"/>
                  <a:gd name="T96" fmla="*/ 154 w 808"/>
                  <a:gd name="T97" fmla="*/ 143 h 519"/>
                  <a:gd name="T98" fmla="*/ 151 w 808"/>
                  <a:gd name="T99" fmla="*/ 175 h 519"/>
                  <a:gd name="T100" fmla="*/ 172 w 808"/>
                  <a:gd name="T101" fmla="*/ 194 h 519"/>
                  <a:gd name="T102" fmla="*/ 194 w 808"/>
                  <a:gd name="T103" fmla="*/ 203 h 519"/>
                  <a:gd name="T104" fmla="*/ 165 w 808"/>
                  <a:gd name="T105" fmla="*/ 250 h 519"/>
                  <a:gd name="T106" fmla="*/ 203 w 808"/>
                  <a:gd name="T107" fmla="*/ 228 h 519"/>
                  <a:gd name="T108" fmla="*/ 224 w 808"/>
                  <a:gd name="T109" fmla="*/ 196 h 519"/>
                  <a:gd name="T110" fmla="*/ 242 w 808"/>
                  <a:gd name="T111" fmla="*/ 182 h 519"/>
                  <a:gd name="T112" fmla="*/ 253 w 808"/>
                  <a:gd name="T113" fmla="*/ 190 h 519"/>
                  <a:gd name="T114" fmla="*/ 260 w 808"/>
                  <a:gd name="T115" fmla="*/ 178 h 519"/>
                  <a:gd name="T116" fmla="*/ 286 w 808"/>
                  <a:gd name="T117" fmla="*/ 180 h 519"/>
                  <a:gd name="T118" fmla="*/ 333 w 808"/>
                  <a:gd name="T119" fmla="*/ 204 h 519"/>
                  <a:gd name="T120" fmla="*/ 354 w 808"/>
                  <a:gd name="T121" fmla="*/ 210 h 519"/>
                  <a:gd name="T122" fmla="*/ 366 w 808"/>
                  <a:gd name="T123" fmla="*/ 224 h 519"/>
                  <a:gd name="T124" fmla="*/ 373 w 808"/>
                  <a:gd name="T125" fmla="*/ 240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8" h="519">
                    <a:moveTo>
                      <a:pt x="431" y="320"/>
                    </a:moveTo>
                    <a:cubicBezTo>
                      <a:pt x="431" y="320"/>
                      <a:pt x="431" y="320"/>
                      <a:pt x="431" y="320"/>
                    </a:cubicBezTo>
                    <a:cubicBezTo>
                      <a:pt x="431" y="320"/>
                      <a:pt x="431" y="319"/>
                      <a:pt x="431" y="319"/>
                    </a:cubicBezTo>
                    <a:cubicBezTo>
                      <a:pt x="431" y="319"/>
                      <a:pt x="431" y="319"/>
                      <a:pt x="431" y="319"/>
                    </a:cubicBezTo>
                    <a:cubicBezTo>
                      <a:pt x="431" y="319"/>
                      <a:pt x="431" y="319"/>
                      <a:pt x="431" y="319"/>
                    </a:cubicBezTo>
                    <a:cubicBezTo>
                      <a:pt x="431" y="319"/>
                      <a:pt x="431" y="319"/>
                      <a:pt x="431" y="320"/>
                    </a:cubicBezTo>
                    <a:cubicBezTo>
                      <a:pt x="431" y="320"/>
                      <a:pt x="431" y="320"/>
                      <a:pt x="431" y="320"/>
                    </a:cubicBezTo>
                    <a:cubicBezTo>
                      <a:pt x="432" y="320"/>
                      <a:pt x="432" y="320"/>
                      <a:pt x="432" y="320"/>
                    </a:cubicBezTo>
                    <a:cubicBezTo>
                      <a:pt x="432" y="320"/>
                      <a:pt x="432" y="320"/>
                      <a:pt x="432" y="320"/>
                    </a:cubicBezTo>
                    <a:cubicBezTo>
                      <a:pt x="432" y="320"/>
                      <a:pt x="432" y="320"/>
                      <a:pt x="432" y="320"/>
                    </a:cubicBezTo>
                    <a:cubicBezTo>
                      <a:pt x="432" y="320"/>
                      <a:pt x="432" y="320"/>
                      <a:pt x="431" y="320"/>
                    </a:cubicBezTo>
                    <a:cubicBezTo>
                      <a:pt x="431" y="320"/>
                      <a:pt x="431" y="320"/>
                      <a:pt x="431" y="320"/>
                    </a:cubicBezTo>
                    <a:cubicBezTo>
                      <a:pt x="431" y="320"/>
                      <a:pt x="431" y="320"/>
                      <a:pt x="431" y="320"/>
                    </a:cubicBezTo>
                    <a:cubicBezTo>
                      <a:pt x="431" y="320"/>
                      <a:pt x="431" y="320"/>
                      <a:pt x="431" y="320"/>
                    </a:cubicBezTo>
                    <a:cubicBezTo>
                      <a:pt x="431" y="320"/>
                      <a:pt x="431" y="320"/>
                      <a:pt x="431" y="320"/>
                    </a:cubicBezTo>
                    <a:close/>
                    <a:moveTo>
                      <a:pt x="432" y="319"/>
                    </a:moveTo>
                    <a:cubicBezTo>
                      <a:pt x="432" y="319"/>
                      <a:pt x="432" y="319"/>
                      <a:pt x="432" y="319"/>
                    </a:cubicBezTo>
                    <a:cubicBezTo>
                      <a:pt x="432" y="319"/>
                      <a:pt x="432" y="319"/>
                      <a:pt x="432" y="319"/>
                    </a:cubicBezTo>
                    <a:cubicBezTo>
                      <a:pt x="432" y="319"/>
                      <a:pt x="433" y="319"/>
                      <a:pt x="433" y="319"/>
                    </a:cubicBezTo>
                    <a:cubicBezTo>
                      <a:pt x="433" y="319"/>
                      <a:pt x="433" y="319"/>
                      <a:pt x="433" y="319"/>
                    </a:cubicBezTo>
                    <a:cubicBezTo>
                      <a:pt x="433" y="319"/>
                      <a:pt x="433" y="319"/>
                      <a:pt x="433" y="319"/>
                    </a:cubicBezTo>
                    <a:cubicBezTo>
                      <a:pt x="433" y="319"/>
                      <a:pt x="433" y="319"/>
                      <a:pt x="433" y="319"/>
                    </a:cubicBezTo>
                    <a:cubicBezTo>
                      <a:pt x="433" y="319"/>
                      <a:pt x="433" y="319"/>
                      <a:pt x="433" y="319"/>
                    </a:cubicBezTo>
                    <a:cubicBezTo>
                      <a:pt x="433" y="318"/>
                      <a:pt x="433" y="318"/>
                      <a:pt x="433" y="318"/>
                    </a:cubicBezTo>
                    <a:cubicBezTo>
                      <a:pt x="433" y="318"/>
                      <a:pt x="433" y="318"/>
                      <a:pt x="433" y="318"/>
                    </a:cubicBezTo>
                    <a:cubicBezTo>
                      <a:pt x="433" y="318"/>
                      <a:pt x="433" y="318"/>
                      <a:pt x="433" y="318"/>
                    </a:cubicBezTo>
                    <a:cubicBezTo>
                      <a:pt x="433" y="318"/>
                      <a:pt x="432" y="318"/>
                      <a:pt x="432" y="318"/>
                    </a:cubicBezTo>
                    <a:cubicBezTo>
                      <a:pt x="432" y="318"/>
                      <a:pt x="432" y="318"/>
                      <a:pt x="432" y="318"/>
                    </a:cubicBezTo>
                    <a:cubicBezTo>
                      <a:pt x="432" y="318"/>
                      <a:pt x="432" y="318"/>
                      <a:pt x="432" y="318"/>
                    </a:cubicBezTo>
                    <a:cubicBezTo>
                      <a:pt x="432" y="318"/>
                      <a:pt x="432" y="319"/>
                      <a:pt x="432" y="319"/>
                    </a:cubicBezTo>
                    <a:cubicBezTo>
                      <a:pt x="432" y="319"/>
                      <a:pt x="432" y="319"/>
                      <a:pt x="432" y="319"/>
                    </a:cubicBezTo>
                    <a:cubicBezTo>
                      <a:pt x="432" y="319"/>
                      <a:pt x="432" y="319"/>
                      <a:pt x="432" y="319"/>
                    </a:cubicBezTo>
                    <a:close/>
                    <a:moveTo>
                      <a:pt x="433" y="320"/>
                    </a:moveTo>
                    <a:cubicBezTo>
                      <a:pt x="432" y="320"/>
                      <a:pt x="432" y="320"/>
                      <a:pt x="432" y="320"/>
                    </a:cubicBezTo>
                    <a:cubicBezTo>
                      <a:pt x="432" y="320"/>
                      <a:pt x="432" y="320"/>
                      <a:pt x="432" y="320"/>
                    </a:cubicBezTo>
                    <a:cubicBezTo>
                      <a:pt x="432" y="320"/>
                      <a:pt x="432" y="320"/>
                      <a:pt x="432" y="321"/>
                    </a:cubicBezTo>
                    <a:cubicBezTo>
                      <a:pt x="432" y="321"/>
                      <a:pt x="432" y="321"/>
                      <a:pt x="432" y="321"/>
                    </a:cubicBezTo>
                    <a:cubicBezTo>
                      <a:pt x="432" y="321"/>
                      <a:pt x="433" y="321"/>
                      <a:pt x="433" y="321"/>
                    </a:cubicBezTo>
                    <a:cubicBezTo>
                      <a:pt x="433" y="321"/>
                      <a:pt x="433" y="321"/>
                      <a:pt x="433" y="321"/>
                    </a:cubicBezTo>
                    <a:cubicBezTo>
                      <a:pt x="433" y="321"/>
                      <a:pt x="433" y="321"/>
                      <a:pt x="433" y="321"/>
                    </a:cubicBezTo>
                    <a:cubicBezTo>
                      <a:pt x="433" y="320"/>
                      <a:pt x="433" y="320"/>
                      <a:pt x="433" y="320"/>
                    </a:cubicBezTo>
                    <a:cubicBezTo>
                      <a:pt x="433" y="320"/>
                      <a:pt x="433" y="320"/>
                      <a:pt x="433" y="320"/>
                    </a:cubicBezTo>
                    <a:cubicBezTo>
                      <a:pt x="433" y="320"/>
                      <a:pt x="433" y="320"/>
                      <a:pt x="433" y="320"/>
                    </a:cubicBezTo>
                    <a:cubicBezTo>
                      <a:pt x="433" y="320"/>
                      <a:pt x="433" y="320"/>
                      <a:pt x="433" y="320"/>
                    </a:cubicBezTo>
                    <a:cubicBezTo>
                      <a:pt x="433" y="320"/>
                      <a:pt x="433" y="320"/>
                      <a:pt x="433" y="320"/>
                    </a:cubicBezTo>
                    <a:close/>
                    <a:moveTo>
                      <a:pt x="105" y="137"/>
                    </a:moveTo>
                    <a:cubicBezTo>
                      <a:pt x="105" y="138"/>
                      <a:pt x="105" y="138"/>
                      <a:pt x="105" y="139"/>
                    </a:cubicBezTo>
                    <a:cubicBezTo>
                      <a:pt x="106" y="139"/>
                      <a:pt x="106" y="140"/>
                      <a:pt x="107" y="140"/>
                    </a:cubicBezTo>
                    <a:cubicBezTo>
                      <a:pt x="107" y="140"/>
                      <a:pt x="107" y="140"/>
                      <a:pt x="107" y="140"/>
                    </a:cubicBezTo>
                    <a:cubicBezTo>
                      <a:pt x="108" y="140"/>
                      <a:pt x="108" y="140"/>
                      <a:pt x="108" y="140"/>
                    </a:cubicBezTo>
                    <a:cubicBezTo>
                      <a:pt x="108" y="140"/>
                      <a:pt x="109" y="140"/>
                      <a:pt x="109" y="139"/>
                    </a:cubicBezTo>
                    <a:cubicBezTo>
                      <a:pt x="109" y="139"/>
                      <a:pt x="110" y="139"/>
                      <a:pt x="111" y="139"/>
                    </a:cubicBezTo>
                    <a:cubicBezTo>
                      <a:pt x="112" y="139"/>
                      <a:pt x="113" y="139"/>
                      <a:pt x="113" y="140"/>
                    </a:cubicBezTo>
                    <a:cubicBezTo>
                      <a:pt x="114" y="140"/>
                      <a:pt x="114" y="141"/>
                      <a:pt x="115" y="141"/>
                    </a:cubicBezTo>
                    <a:cubicBezTo>
                      <a:pt x="115" y="142"/>
                      <a:pt x="115" y="142"/>
                      <a:pt x="115" y="142"/>
                    </a:cubicBezTo>
                    <a:cubicBezTo>
                      <a:pt x="116" y="143"/>
                      <a:pt x="116" y="143"/>
                      <a:pt x="117" y="143"/>
                    </a:cubicBezTo>
                    <a:cubicBezTo>
                      <a:pt x="118" y="143"/>
                      <a:pt x="118" y="144"/>
                      <a:pt x="118" y="144"/>
                    </a:cubicBezTo>
                    <a:cubicBezTo>
                      <a:pt x="118" y="144"/>
                      <a:pt x="118" y="145"/>
                      <a:pt x="118" y="145"/>
                    </a:cubicBezTo>
                    <a:cubicBezTo>
                      <a:pt x="118" y="145"/>
                      <a:pt x="119" y="146"/>
                      <a:pt x="119" y="146"/>
                    </a:cubicBezTo>
                    <a:cubicBezTo>
                      <a:pt x="119" y="146"/>
                      <a:pt x="119" y="146"/>
                      <a:pt x="119" y="146"/>
                    </a:cubicBezTo>
                    <a:cubicBezTo>
                      <a:pt x="120" y="146"/>
                      <a:pt x="120" y="146"/>
                      <a:pt x="120" y="145"/>
                    </a:cubicBezTo>
                    <a:cubicBezTo>
                      <a:pt x="120" y="145"/>
                      <a:pt x="120" y="145"/>
                      <a:pt x="120" y="145"/>
                    </a:cubicBezTo>
                    <a:cubicBezTo>
                      <a:pt x="120" y="144"/>
                      <a:pt x="121" y="143"/>
                      <a:pt x="122" y="143"/>
                    </a:cubicBezTo>
                    <a:cubicBezTo>
                      <a:pt x="122" y="142"/>
                      <a:pt x="123" y="142"/>
                      <a:pt x="124" y="143"/>
                    </a:cubicBezTo>
                    <a:cubicBezTo>
                      <a:pt x="124" y="143"/>
                      <a:pt x="124" y="143"/>
                      <a:pt x="124" y="143"/>
                    </a:cubicBezTo>
                    <a:cubicBezTo>
                      <a:pt x="125" y="143"/>
                      <a:pt x="125" y="143"/>
                      <a:pt x="125" y="142"/>
                    </a:cubicBezTo>
                    <a:cubicBezTo>
                      <a:pt x="126" y="142"/>
                      <a:pt x="126" y="141"/>
                      <a:pt x="126" y="141"/>
                    </a:cubicBezTo>
                    <a:cubicBezTo>
                      <a:pt x="126" y="141"/>
                      <a:pt x="126" y="141"/>
                      <a:pt x="126" y="141"/>
                    </a:cubicBezTo>
                    <a:cubicBezTo>
                      <a:pt x="126" y="140"/>
                      <a:pt x="126" y="140"/>
                      <a:pt x="125" y="140"/>
                    </a:cubicBezTo>
                    <a:cubicBezTo>
                      <a:pt x="124" y="140"/>
                      <a:pt x="122" y="140"/>
                      <a:pt x="120" y="139"/>
                    </a:cubicBezTo>
                    <a:cubicBezTo>
                      <a:pt x="120" y="139"/>
                      <a:pt x="120" y="139"/>
                      <a:pt x="119" y="139"/>
                    </a:cubicBezTo>
                    <a:cubicBezTo>
                      <a:pt x="119" y="138"/>
                      <a:pt x="118" y="138"/>
                      <a:pt x="117" y="138"/>
                    </a:cubicBezTo>
                    <a:cubicBezTo>
                      <a:pt x="117" y="138"/>
                      <a:pt x="117" y="137"/>
                      <a:pt x="117" y="137"/>
                    </a:cubicBezTo>
                    <a:cubicBezTo>
                      <a:pt x="117" y="136"/>
                      <a:pt x="116" y="136"/>
                      <a:pt x="116" y="135"/>
                    </a:cubicBezTo>
                    <a:cubicBezTo>
                      <a:pt x="115" y="135"/>
                      <a:pt x="115" y="135"/>
                      <a:pt x="115" y="135"/>
                    </a:cubicBezTo>
                    <a:cubicBezTo>
                      <a:pt x="115" y="135"/>
                      <a:pt x="114" y="135"/>
                      <a:pt x="114" y="135"/>
                    </a:cubicBezTo>
                    <a:cubicBezTo>
                      <a:pt x="113" y="135"/>
                      <a:pt x="113" y="135"/>
                      <a:pt x="112" y="136"/>
                    </a:cubicBezTo>
                    <a:cubicBezTo>
                      <a:pt x="112" y="136"/>
                      <a:pt x="111" y="136"/>
                      <a:pt x="111" y="136"/>
                    </a:cubicBezTo>
                    <a:cubicBezTo>
                      <a:pt x="111" y="136"/>
                      <a:pt x="110" y="136"/>
                      <a:pt x="110" y="136"/>
                    </a:cubicBezTo>
                    <a:cubicBezTo>
                      <a:pt x="109" y="136"/>
                      <a:pt x="108" y="136"/>
                      <a:pt x="107" y="135"/>
                    </a:cubicBezTo>
                    <a:cubicBezTo>
                      <a:pt x="107" y="135"/>
                      <a:pt x="106" y="135"/>
                      <a:pt x="106" y="135"/>
                    </a:cubicBezTo>
                    <a:cubicBezTo>
                      <a:pt x="106" y="134"/>
                      <a:pt x="106" y="134"/>
                      <a:pt x="106" y="134"/>
                    </a:cubicBezTo>
                    <a:cubicBezTo>
                      <a:pt x="106" y="134"/>
                      <a:pt x="106" y="134"/>
                      <a:pt x="105" y="134"/>
                    </a:cubicBezTo>
                    <a:cubicBezTo>
                      <a:pt x="105" y="134"/>
                      <a:pt x="105" y="134"/>
                      <a:pt x="105" y="135"/>
                    </a:cubicBezTo>
                    <a:cubicBezTo>
                      <a:pt x="105" y="135"/>
                      <a:pt x="105" y="136"/>
                      <a:pt x="105" y="137"/>
                    </a:cubicBezTo>
                    <a:close/>
                    <a:moveTo>
                      <a:pt x="222" y="227"/>
                    </a:moveTo>
                    <a:cubicBezTo>
                      <a:pt x="222" y="227"/>
                      <a:pt x="222" y="227"/>
                      <a:pt x="222" y="227"/>
                    </a:cubicBezTo>
                    <a:close/>
                    <a:moveTo>
                      <a:pt x="233" y="207"/>
                    </a:moveTo>
                    <a:cubicBezTo>
                      <a:pt x="233" y="207"/>
                      <a:pt x="234" y="207"/>
                      <a:pt x="234" y="207"/>
                    </a:cubicBezTo>
                    <a:cubicBezTo>
                      <a:pt x="234" y="207"/>
                      <a:pt x="234" y="207"/>
                      <a:pt x="234" y="207"/>
                    </a:cubicBezTo>
                    <a:cubicBezTo>
                      <a:pt x="234" y="207"/>
                      <a:pt x="234" y="207"/>
                      <a:pt x="234" y="207"/>
                    </a:cubicBezTo>
                    <a:cubicBezTo>
                      <a:pt x="235" y="207"/>
                      <a:pt x="235" y="207"/>
                      <a:pt x="235" y="207"/>
                    </a:cubicBezTo>
                    <a:cubicBezTo>
                      <a:pt x="235" y="207"/>
                      <a:pt x="235" y="207"/>
                      <a:pt x="235" y="207"/>
                    </a:cubicBezTo>
                    <a:cubicBezTo>
                      <a:pt x="235" y="207"/>
                      <a:pt x="235" y="207"/>
                      <a:pt x="235" y="206"/>
                    </a:cubicBezTo>
                    <a:cubicBezTo>
                      <a:pt x="235" y="206"/>
                      <a:pt x="235" y="206"/>
                      <a:pt x="235" y="206"/>
                    </a:cubicBezTo>
                    <a:cubicBezTo>
                      <a:pt x="235" y="206"/>
                      <a:pt x="235" y="206"/>
                      <a:pt x="235" y="206"/>
                    </a:cubicBezTo>
                    <a:cubicBezTo>
                      <a:pt x="235" y="206"/>
                      <a:pt x="235" y="206"/>
                      <a:pt x="235" y="206"/>
                    </a:cubicBezTo>
                    <a:cubicBezTo>
                      <a:pt x="235" y="205"/>
                      <a:pt x="235" y="205"/>
                      <a:pt x="235" y="205"/>
                    </a:cubicBezTo>
                    <a:cubicBezTo>
                      <a:pt x="235" y="205"/>
                      <a:pt x="235" y="205"/>
                      <a:pt x="235" y="205"/>
                    </a:cubicBezTo>
                    <a:cubicBezTo>
                      <a:pt x="235" y="205"/>
                      <a:pt x="235" y="205"/>
                      <a:pt x="235" y="205"/>
                    </a:cubicBezTo>
                    <a:cubicBezTo>
                      <a:pt x="235" y="205"/>
                      <a:pt x="235" y="205"/>
                      <a:pt x="235" y="205"/>
                    </a:cubicBezTo>
                    <a:cubicBezTo>
                      <a:pt x="234" y="205"/>
                      <a:pt x="234" y="206"/>
                      <a:pt x="234" y="206"/>
                    </a:cubicBezTo>
                    <a:cubicBezTo>
                      <a:pt x="234" y="206"/>
                      <a:pt x="234" y="206"/>
                      <a:pt x="234" y="206"/>
                    </a:cubicBezTo>
                    <a:cubicBezTo>
                      <a:pt x="234" y="206"/>
                      <a:pt x="234" y="206"/>
                      <a:pt x="234" y="206"/>
                    </a:cubicBezTo>
                    <a:cubicBezTo>
                      <a:pt x="234" y="205"/>
                      <a:pt x="234" y="205"/>
                      <a:pt x="234" y="205"/>
                    </a:cubicBezTo>
                    <a:cubicBezTo>
                      <a:pt x="234" y="206"/>
                      <a:pt x="234" y="206"/>
                      <a:pt x="233" y="206"/>
                    </a:cubicBezTo>
                    <a:cubicBezTo>
                      <a:pt x="233" y="206"/>
                      <a:pt x="233" y="206"/>
                      <a:pt x="233" y="206"/>
                    </a:cubicBezTo>
                    <a:cubicBezTo>
                      <a:pt x="233" y="206"/>
                      <a:pt x="233" y="206"/>
                      <a:pt x="233" y="206"/>
                    </a:cubicBezTo>
                    <a:cubicBezTo>
                      <a:pt x="234" y="206"/>
                      <a:pt x="234" y="206"/>
                      <a:pt x="234" y="206"/>
                    </a:cubicBezTo>
                    <a:cubicBezTo>
                      <a:pt x="234" y="206"/>
                      <a:pt x="234" y="206"/>
                      <a:pt x="234" y="206"/>
                    </a:cubicBezTo>
                    <a:cubicBezTo>
                      <a:pt x="234" y="206"/>
                      <a:pt x="234" y="206"/>
                      <a:pt x="234" y="206"/>
                    </a:cubicBezTo>
                    <a:cubicBezTo>
                      <a:pt x="233" y="206"/>
                      <a:pt x="233" y="206"/>
                      <a:pt x="233" y="206"/>
                    </a:cubicBezTo>
                    <a:cubicBezTo>
                      <a:pt x="233" y="206"/>
                      <a:pt x="233" y="206"/>
                      <a:pt x="233" y="206"/>
                    </a:cubicBezTo>
                    <a:cubicBezTo>
                      <a:pt x="233" y="206"/>
                      <a:pt x="233" y="206"/>
                      <a:pt x="233" y="207"/>
                    </a:cubicBezTo>
                    <a:close/>
                    <a:moveTo>
                      <a:pt x="224" y="231"/>
                    </a:moveTo>
                    <a:cubicBezTo>
                      <a:pt x="224" y="231"/>
                      <a:pt x="224" y="231"/>
                      <a:pt x="224" y="231"/>
                    </a:cubicBezTo>
                    <a:cubicBezTo>
                      <a:pt x="224" y="231"/>
                      <a:pt x="224" y="231"/>
                      <a:pt x="224" y="230"/>
                    </a:cubicBezTo>
                    <a:cubicBezTo>
                      <a:pt x="224" y="230"/>
                      <a:pt x="223" y="230"/>
                      <a:pt x="223" y="230"/>
                    </a:cubicBezTo>
                    <a:cubicBezTo>
                      <a:pt x="223" y="230"/>
                      <a:pt x="223" y="231"/>
                      <a:pt x="223" y="230"/>
                    </a:cubicBezTo>
                    <a:cubicBezTo>
                      <a:pt x="223" y="230"/>
                      <a:pt x="223" y="230"/>
                      <a:pt x="223" y="230"/>
                    </a:cubicBezTo>
                    <a:cubicBezTo>
                      <a:pt x="222" y="231"/>
                      <a:pt x="222" y="231"/>
                      <a:pt x="222" y="231"/>
                    </a:cubicBezTo>
                    <a:cubicBezTo>
                      <a:pt x="222" y="231"/>
                      <a:pt x="222" y="231"/>
                      <a:pt x="222" y="231"/>
                    </a:cubicBezTo>
                    <a:cubicBezTo>
                      <a:pt x="222" y="231"/>
                      <a:pt x="222" y="231"/>
                      <a:pt x="222" y="232"/>
                    </a:cubicBezTo>
                    <a:cubicBezTo>
                      <a:pt x="222" y="232"/>
                      <a:pt x="222" y="232"/>
                      <a:pt x="223" y="232"/>
                    </a:cubicBezTo>
                    <a:cubicBezTo>
                      <a:pt x="223" y="232"/>
                      <a:pt x="223" y="232"/>
                      <a:pt x="224" y="231"/>
                    </a:cubicBezTo>
                    <a:cubicBezTo>
                      <a:pt x="224" y="231"/>
                      <a:pt x="224" y="231"/>
                      <a:pt x="224" y="231"/>
                    </a:cubicBezTo>
                    <a:close/>
                    <a:moveTo>
                      <a:pt x="221" y="231"/>
                    </a:moveTo>
                    <a:cubicBezTo>
                      <a:pt x="221" y="231"/>
                      <a:pt x="221" y="231"/>
                      <a:pt x="221" y="231"/>
                    </a:cubicBezTo>
                    <a:cubicBezTo>
                      <a:pt x="221" y="231"/>
                      <a:pt x="221" y="231"/>
                      <a:pt x="221" y="231"/>
                    </a:cubicBezTo>
                    <a:cubicBezTo>
                      <a:pt x="221" y="231"/>
                      <a:pt x="221" y="231"/>
                      <a:pt x="221" y="231"/>
                    </a:cubicBezTo>
                    <a:cubicBezTo>
                      <a:pt x="220" y="231"/>
                      <a:pt x="220" y="231"/>
                      <a:pt x="219" y="232"/>
                    </a:cubicBezTo>
                    <a:cubicBezTo>
                      <a:pt x="219" y="232"/>
                      <a:pt x="219" y="232"/>
                      <a:pt x="219" y="233"/>
                    </a:cubicBezTo>
                    <a:cubicBezTo>
                      <a:pt x="219" y="233"/>
                      <a:pt x="219" y="233"/>
                      <a:pt x="219" y="233"/>
                    </a:cubicBezTo>
                    <a:cubicBezTo>
                      <a:pt x="219" y="233"/>
                      <a:pt x="219" y="233"/>
                      <a:pt x="219" y="233"/>
                    </a:cubicBezTo>
                    <a:cubicBezTo>
                      <a:pt x="220" y="233"/>
                      <a:pt x="220" y="233"/>
                      <a:pt x="220" y="232"/>
                    </a:cubicBezTo>
                    <a:cubicBezTo>
                      <a:pt x="220" y="232"/>
                      <a:pt x="220" y="232"/>
                      <a:pt x="220" y="232"/>
                    </a:cubicBezTo>
                    <a:cubicBezTo>
                      <a:pt x="220" y="232"/>
                      <a:pt x="221" y="232"/>
                      <a:pt x="221" y="232"/>
                    </a:cubicBezTo>
                    <a:cubicBezTo>
                      <a:pt x="221" y="232"/>
                      <a:pt x="221" y="232"/>
                      <a:pt x="221" y="232"/>
                    </a:cubicBezTo>
                    <a:cubicBezTo>
                      <a:pt x="221" y="232"/>
                      <a:pt x="221" y="232"/>
                      <a:pt x="221" y="231"/>
                    </a:cubicBezTo>
                    <a:close/>
                    <a:moveTo>
                      <a:pt x="221" y="231"/>
                    </a:moveTo>
                    <a:cubicBezTo>
                      <a:pt x="221" y="231"/>
                      <a:pt x="221" y="231"/>
                      <a:pt x="221" y="231"/>
                    </a:cubicBezTo>
                    <a:close/>
                    <a:moveTo>
                      <a:pt x="237" y="218"/>
                    </a:moveTo>
                    <a:cubicBezTo>
                      <a:pt x="237" y="218"/>
                      <a:pt x="237" y="218"/>
                      <a:pt x="237" y="218"/>
                    </a:cubicBezTo>
                    <a:cubicBezTo>
                      <a:pt x="236" y="219"/>
                      <a:pt x="236" y="219"/>
                      <a:pt x="236" y="219"/>
                    </a:cubicBezTo>
                    <a:cubicBezTo>
                      <a:pt x="236" y="219"/>
                      <a:pt x="235" y="220"/>
                      <a:pt x="235" y="220"/>
                    </a:cubicBezTo>
                    <a:cubicBezTo>
                      <a:pt x="235" y="220"/>
                      <a:pt x="235" y="220"/>
                      <a:pt x="235" y="220"/>
                    </a:cubicBezTo>
                    <a:cubicBezTo>
                      <a:pt x="235" y="220"/>
                      <a:pt x="235" y="220"/>
                      <a:pt x="235" y="220"/>
                    </a:cubicBezTo>
                    <a:cubicBezTo>
                      <a:pt x="234" y="220"/>
                      <a:pt x="235" y="220"/>
                      <a:pt x="235" y="220"/>
                    </a:cubicBezTo>
                    <a:cubicBezTo>
                      <a:pt x="235" y="220"/>
                      <a:pt x="235" y="220"/>
                      <a:pt x="235" y="220"/>
                    </a:cubicBezTo>
                    <a:cubicBezTo>
                      <a:pt x="235" y="220"/>
                      <a:pt x="234" y="220"/>
                      <a:pt x="234" y="220"/>
                    </a:cubicBezTo>
                    <a:cubicBezTo>
                      <a:pt x="234" y="220"/>
                      <a:pt x="234" y="220"/>
                      <a:pt x="234" y="220"/>
                    </a:cubicBezTo>
                    <a:cubicBezTo>
                      <a:pt x="234" y="220"/>
                      <a:pt x="234" y="220"/>
                      <a:pt x="234" y="220"/>
                    </a:cubicBezTo>
                    <a:cubicBezTo>
                      <a:pt x="234" y="220"/>
                      <a:pt x="234" y="220"/>
                      <a:pt x="233" y="220"/>
                    </a:cubicBezTo>
                    <a:cubicBezTo>
                      <a:pt x="233" y="220"/>
                      <a:pt x="233" y="220"/>
                      <a:pt x="233" y="220"/>
                    </a:cubicBezTo>
                    <a:cubicBezTo>
                      <a:pt x="233" y="219"/>
                      <a:pt x="233" y="219"/>
                      <a:pt x="232" y="219"/>
                    </a:cubicBezTo>
                    <a:cubicBezTo>
                      <a:pt x="232" y="220"/>
                      <a:pt x="232" y="219"/>
                      <a:pt x="232" y="219"/>
                    </a:cubicBezTo>
                    <a:cubicBezTo>
                      <a:pt x="232" y="219"/>
                      <a:pt x="232" y="219"/>
                      <a:pt x="232" y="219"/>
                    </a:cubicBezTo>
                    <a:cubicBezTo>
                      <a:pt x="232" y="219"/>
                      <a:pt x="232" y="219"/>
                      <a:pt x="231" y="219"/>
                    </a:cubicBezTo>
                    <a:cubicBezTo>
                      <a:pt x="231" y="220"/>
                      <a:pt x="232" y="220"/>
                      <a:pt x="232" y="220"/>
                    </a:cubicBezTo>
                    <a:cubicBezTo>
                      <a:pt x="231" y="220"/>
                      <a:pt x="231" y="220"/>
                      <a:pt x="231" y="220"/>
                    </a:cubicBezTo>
                    <a:cubicBezTo>
                      <a:pt x="231" y="220"/>
                      <a:pt x="231" y="220"/>
                      <a:pt x="231" y="220"/>
                    </a:cubicBezTo>
                    <a:cubicBezTo>
                      <a:pt x="231" y="220"/>
                      <a:pt x="231" y="220"/>
                      <a:pt x="231" y="220"/>
                    </a:cubicBezTo>
                    <a:cubicBezTo>
                      <a:pt x="231" y="220"/>
                      <a:pt x="231" y="220"/>
                      <a:pt x="231" y="220"/>
                    </a:cubicBezTo>
                    <a:cubicBezTo>
                      <a:pt x="231" y="220"/>
                      <a:pt x="231" y="220"/>
                      <a:pt x="231" y="220"/>
                    </a:cubicBezTo>
                    <a:cubicBezTo>
                      <a:pt x="231" y="220"/>
                      <a:pt x="231" y="220"/>
                      <a:pt x="231" y="220"/>
                    </a:cubicBezTo>
                    <a:cubicBezTo>
                      <a:pt x="231" y="220"/>
                      <a:pt x="232" y="220"/>
                      <a:pt x="232" y="220"/>
                    </a:cubicBezTo>
                    <a:cubicBezTo>
                      <a:pt x="232" y="220"/>
                      <a:pt x="232" y="220"/>
                      <a:pt x="233" y="220"/>
                    </a:cubicBezTo>
                    <a:cubicBezTo>
                      <a:pt x="233" y="220"/>
                      <a:pt x="233" y="220"/>
                      <a:pt x="233" y="220"/>
                    </a:cubicBezTo>
                    <a:cubicBezTo>
                      <a:pt x="233" y="220"/>
                      <a:pt x="233" y="220"/>
                      <a:pt x="233" y="220"/>
                    </a:cubicBezTo>
                    <a:cubicBezTo>
                      <a:pt x="233" y="221"/>
                      <a:pt x="233" y="221"/>
                      <a:pt x="233" y="221"/>
                    </a:cubicBezTo>
                    <a:cubicBezTo>
                      <a:pt x="233" y="221"/>
                      <a:pt x="234" y="221"/>
                      <a:pt x="234" y="221"/>
                    </a:cubicBezTo>
                    <a:cubicBezTo>
                      <a:pt x="234" y="221"/>
                      <a:pt x="234" y="221"/>
                      <a:pt x="234" y="221"/>
                    </a:cubicBezTo>
                    <a:cubicBezTo>
                      <a:pt x="233" y="221"/>
                      <a:pt x="233" y="222"/>
                      <a:pt x="233" y="222"/>
                    </a:cubicBezTo>
                    <a:cubicBezTo>
                      <a:pt x="233" y="222"/>
                      <a:pt x="233" y="222"/>
                      <a:pt x="233" y="222"/>
                    </a:cubicBezTo>
                    <a:cubicBezTo>
                      <a:pt x="233" y="222"/>
                      <a:pt x="233" y="222"/>
                      <a:pt x="233" y="222"/>
                    </a:cubicBezTo>
                    <a:cubicBezTo>
                      <a:pt x="233" y="222"/>
                      <a:pt x="233" y="222"/>
                      <a:pt x="233" y="222"/>
                    </a:cubicBezTo>
                    <a:cubicBezTo>
                      <a:pt x="232" y="222"/>
                      <a:pt x="232" y="222"/>
                      <a:pt x="232" y="222"/>
                    </a:cubicBezTo>
                    <a:cubicBezTo>
                      <a:pt x="232" y="222"/>
                      <a:pt x="232" y="222"/>
                      <a:pt x="232" y="222"/>
                    </a:cubicBezTo>
                    <a:cubicBezTo>
                      <a:pt x="232" y="222"/>
                      <a:pt x="232" y="222"/>
                      <a:pt x="232" y="222"/>
                    </a:cubicBezTo>
                    <a:cubicBezTo>
                      <a:pt x="232" y="222"/>
                      <a:pt x="232" y="222"/>
                      <a:pt x="232" y="222"/>
                    </a:cubicBezTo>
                    <a:cubicBezTo>
                      <a:pt x="232" y="222"/>
                      <a:pt x="232" y="222"/>
                      <a:pt x="232" y="222"/>
                    </a:cubicBezTo>
                    <a:cubicBezTo>
                      <a:pt x="232" y="222"/>
                      <a:pt x="232" y="222"/>
                      <a:pt x="232" y="222"/>
                    </a:cubicBezTo>
                    <a:cubicBezTo>
                      <a:pt x="232" y="222"/>
                      <a:pt x="232" y="222"/>
                      <a:pt x="232" y="221"/>
                    </a:cubicBezTo>
                    <a:cubicBezTo>
                      <a:pt x="232" y="221"/>
                      <a:pt x="232" y="221"/>
                      <a:pt x="232" y="221"/>
                    </a:cubicBezTo>
                    <a:cubicBezTo>
                      <a:pt x="232" y="221"/>
                      <a:pt x="232" y="221"/>
                      <a:pt x="232" y="221"/>
                    </a:cubicBezTo>
                    <a:cubicBezTo>
                      <a:pt x="231" y="222"/>
                      <a:pt x="231" y="222"/>
                      <a:pt x="231" y="221"/>
                    </a:cubicBezTo>
                    <a:cubicBezTo>
                      <a:pt x="231" y="221"/>
                      <a:pt x="231" y="221"/>
                      <a:pt x="231" y="221"/>
                    </a:cubicBezTo>
                    <a:cubicBezTo>
                      <a:pt x="231" y="222"/>
                      <a:pt x="231" y="222"/>
                      <a:pt x="231" y="222"/>
                    </a:cubicBezTo>
                    <a:cubicBezTo>
                      <a:pt x="231" y="222"/>
                      <a:pt x="230" y="222"/>
                      <a:pt x="230" y="222"/>
                    </a:cubicBezTo>
                    <a:cubicBezTo>
                      <a:pt x="230" y="222"/>
                      <a:pt x="230" y="222"/>
                      <a:pt x="230" y="222"/>
                    </a:cubicBezTo>
                    <a:cubicBezTo>
                      <a:pt x="230" y="221"/>
                      <a:pt x="230" y="221"/>
                      <a:pt x="230" y="221"/>
                    </a:cubicBezTo>
                    <a:cubicBezTo>
                      <a:pt x="230" y="221"/>
                      <a:pt x="230" y="221"/>
                      <a:pt x="230" y="221"/>
                    </a:cubicBezTo>
                    <a:cubicBezTo>
                      <a:pt x="230" y="222"/>
                      <a:pt x="230" y="222"/>
                      <a:pt x="230" y="222"/>
                    </a:cubicBezTo>
                    <a:cubicBezTo>
                      <a:pt x="230" y="222"/>
                      <a:pt x="230" y="222"/>
                      <a:pt x="230" y="222"/>
                    </a:cubicBezTo>
                    <a:cubicBezTo>
                      <a:pt x="230" y="222"/>
                      <a:pt x="230" y="222"/>
                      <a:pt x="230" y="222"/>
                    </a:cubicBezTo>
                    <a:cubicBezTo>
                      <a:pt x="230" y="222"/>
                      <a:pt x="231" y="222"/>
                      <a:pt x="231" y="222"/>
                    </a:cubicBezTo>
                    <a:cubicBezTo>
                      <a:pt x="231" y="222"/>
                      <a:pt x="231" y="222"/>
                      <a:pt x="231" y="222"/>
                    </a:cubicBezTo>
                    <a:cubicBezTo>
                      <a:pt x="231" y="222"/>
                      <a:pt x="231" y="223"/>
                      <a:pt x="231" y="223"/>
                    </a:cubicBezTo>
                    <a:cubicBezTo>
                      <a:pt x="231" y="223"/>
                      <a:pt x="231" y="223"/>
                      <a:pt x="231" y="223"/>
                    </a:cubicBezTo>
                    <a:cubicBezTo>
                      <a:pt x="231" y="223"/>
                      <a:pt x="231" y="223"/>
                      <a:pt x="230" y="223"/>
                    </a:cubicBezTo>
                    <a:cubicBezTo>
                      <a:pt x="230" y="223"/>
                      <a:pt x="230" y="223"/>
                      <a:pt x="230" y="223"/>
                    </a:cubicBezTo>
                    <a:cubicBezTo>
                      <a:pt x="230" y="223"/>
                      <a:pt x="230" y="223"/>
                      <a:pt x="230" y="223"/>
                    </a:cubicBezTo>
                    <a:cubicBezTo>
                      <a:pt x="229" y="223"/>
                      <a:pt x="229" y="223"/>
                      <a:pt x="229" y="223"/>
                    </a:cubicBezTo>
                    <a:cubicBezTo>
                      <a:pt x="229" y="223"/>
                      <a:pt x="229" y="223"/>
                      <a:pt x="229" y="223"/>
                    </a:cubicBezTo>
                    <a:cubicBezTo>
                      <a:pt x="229" y="223"/>
                      <a:pt x="229" y="223"/>
                      <a:pt x="229" y="223"/>
                    </a:cubicBezTo>
                    <a:cubicBezTo>
                      <a:pt x="230" y="223"/>
                      <a:pt x="229" y="223"/>
                      <a:pt x="230" y="223"/>
                    </a:cubicBezTo>
                    <a:cubicBezTo>
                      <a:pt x="230" y="223"/>
                      <a:pt x="230" y="223"/>
                      <a:pt x="230" y="223"/>
                    </a:cubicBezTo>
                    <a:cubicBezTo>
                      <a:pt x="230" y="223"/>
                      <a:pt x="230" y="223"/>
                      <a:pt x="230" y="223"/>
                    </a:cubicBezTo>
                    <a:cubicBezTo>
                      <a:pt x="230" y="223"/>
                      <a:pt x="230" y="223"/>
                      <a:pt x="230" y="223"/>
                    </a:cubicBezTo>
                    <a:cubicBezTo>
                      <a:pt x="230" y="224"/>
                      <a:pt x="230" y="224"/>
                      <a:pt x="230" y="224"/>
                    </a:cubicBezTo>
                    <a:cubicBezTo>
                      <a:pt x="230" y="224"/>
                      <a:pt x="230" y="224"/>
                      <a:pt x="230" y="224"/>
                    </a:cubicBezTo>
                    <a:cubicBezTo>
                      <a:pt x="230" y="224"/>
                      <a:pt x="230" y="224"/>
                      <a:pt x="230" y="223"/>
                    </a:cubicBezTo>
                    <a:cubicBezTo>
                      <a:pt x="231" y="223"/>
                      <a:pt x="231" y="223"/>
                      <a:pt x="231" y="223"/>
                    </a:cubicBezTo>
                    <a:cubicBezTo>
                      <a:pt x="230" y="224"/>
                      <a:pt x="230" y="224"/>
                      <a:pt x="230" y="224"/>
                    </a:cubicBezTo>
                    <a:cubicBezTo>
                      <a:pt x="230" y="224"/>
                      <a:pt x="230" y="224"/>
                      <a:pt x="230" y="224"/>
                    </a:cubicBezTo>
                    <a:cubicBezTo>
                      <a:pt x="230" y="224"/>
                      <a:pt x="231" y="224"/>
                      <a:pt x="231" y="224"/>
                    </a:cubicBezTo>
                    <a:cubicBezTo>
                      <a:pt x="231" y="223"/>
                      <a:pt x="231" y="223"/>
                      <a:pt x="231" y="223"/>
                    </a:cubicBezTo>
                    <a:cubicBezTo>
                      <a:pt x="231" y="223"/>
                      <a:pt x="231" y="223"/>
                      <a:pt x="231" y="224"/>
                    </a:cubicBezTo>
                    <a:cubicBezTo>
                      <a:pt x="232" y="224"/>
                      <a:pt x="232" y="224"/>
                      <a:pt x="232" y="224"/>
                    </a:cubicBezTo>
                    <a:cubicBezTo>
                      <a:pt x="232" y="224"/>
                      <a:pt x="232" y="224"/>
                      <a:pt x="232" y="224"/>
                    </a:cubicBezTo>
                    <a:cubicBezTo>
                      <a:pt x="232" y="224"/>
                      <a:pt x="232" y="224"/>
                      <a:pt x="232" y="224"/>
                    </a:cubicBezTo>
                    <a:cubicBezTo>
                      <a:pt x="231" y="224"/>
                      <a:pt x="231" y="224"/>
                      <a:pt x="231" y="224"/>
                    </a:cubicBezTo>
                    <a:cubicBezTo>
                      <a:pt x="231" y="224"/>
                      <a:pt x="231" y="224"/>
                      <a:pt x="231" y="224"/>
                    </a:cubicBezTo>
                    <a:cubicBezTo>
                      <a:pt x="230" y="224"/>
                      <a:pt x="230" y="225"/>
                      <a:pt x="230" y="224"/>
                    </a:cubicBezTo>
                    <a:cubicBezTo>
                      <a:pt x="230" y="224"/>
                      <a:pt x="230" y="225"/>
                      <a:pt x="230" y="225"/>
                    </a:cubicBezTo>
                    <a:cubicBezTo>
                      <a:pt x="230" y="225"/>
                      <a:pt x="229" y="225"/>
                      <a:pt x="230" y="225"/>
                    </a:cubicBezTo>
                    <a:cubicBezTo>
                      <a:pt x="230" y="225"/>
                      <a:pt x="230" y="225"/>
                      <a:pt x="230" y="225"/>
                    </a:cubicBezTo>
                    <a:cubicBezTo>
                      <a:pt x="230" y="225"/>
                      <a:pt x="229" y="226"/>
                      <a:pt x="229" y="226"/>
                    </a:cubicBezTo>
                    <a:cubicBezTo>
                      <a:pt x="229" y="226"/>
                      <a:pt x="229" y="226"/>
                      <a:pt x="229" y="225"/>
                    </a:cubicBezTo>
                    <a:cubicBezTo>
                      <a:pt x="229" y="225"/>
                      <a:pt x="229" y="225"/>
                      <a:pt x="229" y="225"/>
                    </a:cubicBezTo>
                    <a:cubicBezTo>
                      <a:pt x="229" y="225"/>
                      <a:pt x="229" y="225"/>
                      <a:pt x="229" y="225"/>
                    </a:cubicBezTo>
                    <a:cubicBezTo>
                      <a:pt x="229" y="225"/>
                      <a:pt x="229" y="225"/>
                      <a:pt x="229" y="224"/>
                    </a:cubicBezTo>
                    <a:cubicBezTo>
                      <a:pt x="229" y="224"/>
                      <a:pt x="229" y="225"/>
                      <a:pt x="229" y="225"/>
                    </a:cubicBezTo>
                    <a:cubicBezTo>
                      <a:pt x="229" y="225"/>
                      <a:pt x="229" y="225"/>
                      <a:pt x="229" y="225"/>
                    </a:cubicBezTo>
                    <a:cubicBezTo>
                      <a:pt x="229" y="225"/>
                      <a:pt x="228" y="225"/>
                      <a:pt x="228" y="225"/>
                    </a:cubicBezTo>
                    <a:cubicBezTo>
                      <a:pt x="228" y="225"/>
                      <a:pt x="228" y="225"/>
                      <a:pt x="228" y="225"/>
                    </a:cubicBezTo>
                    <a:cubicBezTo>
                      <a:pt x="228" y="225"/>
                      <a:pt x="228" y="225"/>
                      <a:pt x="228" y="225"/>
                    </a:cubicBezTo>
                    <a:cubicBezTo>
                      <a:pt x="229" y="224"/>
                      <a:pt x="229" y="224"/>
                      <a:pt x="229" y="224"/>
                    </a:cubicBezTo>
                    <a:cubicBezTo>
                      <a:pt x="229" y="224"/>
                      <a:pt x="229" y="224"/>
                      <a:pt x="229" y="224"/>
                    </a:cubicBezTo>
                    <a:cubicBezTo>
                      <a:pt x="229" y="224"/>
                      <a:pt x="229" y="224"/>
                      <a:pt x="228" y="224"/>
                    </a:cubicBezTo>
                    <a:cubicBezTo>
                      <a:pt x="228" y="224"/>
                      <a:pt x="229" y="224"/>
                      <a:pt x="229" y="224"/>
                    </a:cubicBezTo>
                    <a:cubicBezTo>
                      <a:pt x="229" y="224"/>
                      <a:pt x="229" y="224"/>
                      <a:pt x="229" y="223"/>
                    </a:cubicBezTo>
                    <a:cubicBezTo>
                      <a:pt x="229" y="223"/>
                      <a:pt x="229" y="223"/>
                      <a:pt x="229" y="223"/>
                    </a:cubicBezTo>
                    <a:cubicBezTo>
                      <a:pt x="229" y="223"/>
                      <a:pt x="229" y="223"/>
                      <a:pt x="229" y="223"/>
                    </a:cubicBezTo>
                    <a:cubicBezTo>
                      <a:pt x="229" y="223"/>
                      <a:pt x="229" y="223"/>
                      <a:pt x="229" y="223"/>
                    </a:cubicBezTo>
                    <a:cubicBezTo>
                      <a:pt x="229" y="223"/>
                      <a:pt x="229" y="223"/>
                      <a:pt x="229" y="223"/>
                    </a:cubicBezTo>
                    <a:cubicBezTo>
                      <a:pt x="228" y="223"/>
                      <a:pt x="228" y="223"/>
                      <a:pt x="228" y="223"/>
                    </a:cubicBezTo>
                    <a:cubicBezTo>
                      <a:pt x="228" y="223"/>
                      <a:pt x="228" y="223"/>
                      <a:pt x="228" y="223"/>
                    </a:cubicBezTo>
                    <a:cubicBezTo>
                      <a:pt x="228" y="223"/>
                      <a:pt x="229" y="223"/>
                      <a:pt x="228" y="224"/>
                    </a:cubicBezTo>
                    <a:cubicBezTo>
                      <a:pt x="228" y="224"/>
                      <a:pt x="228" y="224"/>
                      <a:pt x="228" y="224"/>
                    </a:cubicBezTo>
                    <a:cubicBezTo>
                      <a:pt x="228" y="224"/>
                      <a:pt x="228" y="224"/>
                      <a:pt x="228" y="224"/>
                    </a:cubicBezTo>
                    <a:cubicBezTo>
                      <a:pt x="228" y="224"/>
                      <a:pt x="228" y="224"/>
                      <a:pt x="228" y="224"/>
                    </a:cubicBezTo>
                    <a:cubicBezTo>
                      <a:pt x="228" y="224"/>
                      <a:pt x="228" y="224"/>
                      <a:pt x="228" y="224"/>
                    </a:cubicBezTo>
                    <a:cubicBezTo>
                      <a:pt x="228" y="224"/>
                      <a:pt x="228" y="224"/>
                      <a:pt x="228" y="224"/>
                    </a:cubicBezTo>
                    <a:cubicBezTo>
                      <a:pt x="228" y="224"/>
                      <a:pt x="228" y="224"/>
                      <a:pt x="228" y="224"/>
                    </a:cubicBezTo>
                    <a:cubicBezTo>
                      <a:pt x="228" y="224"/>
                      <a:pt x="227" y="223"/>
                      <a:pt x="227" y="224"/>
                    </a:cubicBezTo>
                    <a:cubicBezTo>
                      <a:pt x="227" y="224"/>
                      <a:pt x="227" y="224"/>
                      <a:pt x="227" y="224"/>
                    </a:cubicBezTo>
                    <a:cubicBezTo>
                      <a:pt x="227" y="224"/>
                      <a:pt x="227" y="224"/>
                      <a:pt x="227" y="224"/>
                    </a:cubicBezTo>
                    <a:cubicBezTo>
                      <a:pt x="228" y="224"/>
                      <a:pt x="228" y="224"/>
                      <a:pt x="228" y="224"/>
                    </a:cubicBezTo>
                    <a:cubicBezTo>
                      <a:pt x="228" y="224"/>
                      <a:pt x="228" y="224"/>
                      <a:pt x="228" y="224"/>
                    </a:cubicBezTo>
                    <a:cubicBezTo>
                      <a:pt x="227" y="224"/>
                      <a:pt x="228" y="224"/>
                      <a:pt x="228" y="225"/>
                    </a:cubicBezTo>
                    <a:cubicBezTo>
                      <a:pt x="228" y="225"/>
                      <a:pt x="228" y="225"/>
                      <a:pt x="228" y="225"/>
                    </a:cubicBezTo>
                    <a:cubicBezTo>
                      <a:pt x="228" y="225"/>
                      <a:pt x="227" y="225"/>
                      <a:pt x="227" y="225"/>
                    </a:cubicBezTo>
                    <a:cubicBezTo>
                      <a:pt x="227" y="225"/>
                      <a:pt x="227" y="225"/>
                      <a:pt x="227" y="225"/>
                    </a:cubicBezTo>
                    <a:cubicBezTo>
                      <a:pt x="227" y="225"/>
                      <a:pt x="227" y="225"/>
                      <a:pt x="227" y="225"/>
                    </a:cubicBezTo>
                    <a:cubicBezTo>
                      <a:pt x="226" y="225"/>
                      <a:pt x="226" y="225"/>
                      <a:pt x="226" y="225"/>
                    </a:cubicBezTo>
                    <a:cubicBezTo>
                      <a:pt x="226" y="225"/>
                      <a:pt x="226" y="225"/>
                      <a:pt x="226" y="225"/>
                    </a:cubicBezTo>
                    <a:cubicBezTo>
                      <a:pt x="226" y="225"/>
                      <a:pt x="226" y="225"/>
                      <a:pt x="226" y="225"/>
                    </a:cubicBezTo>
                    <a:cubicBezTo>
                      <a:pt x="227" y="225"/>
                      <a:pt x="227" y="225"/>
                      <a:pt x="227" y="225"/>
                    </a:cubicBezTo>
                    <a:cubicBezTo>
                      <a:pt x="227" y="225"/>
                      <a:pt x="227" y="225"/>
                      <a:pt x="227" y="225"/>
                    </a:cubicBezTo>
                    <a:cubicBezTo>
                      <a:pt x="227" y="225"/>
                      <a:pt x="227" y="225"/>
                      <a:pt x="227" y="225"/>
                    </a:cubicBezTo>
                    <a:cubicBezTo>
                      <a:pt x="227" y="225"/>
                      <a:pt x="227" y="225"/>
                      <a:pt x="227" y="226"/>
                    </a:cubicBezTo>
                    <a:cubicBezTo>
                      <a:pt x="227" y="226"/>
                      <a:pt x="227" y="226"/>
                      <a:pt x="227" y="226"/>
                    </a:cubicBezTo>
                    <a:cubicBezTo>
                      <a:pt x="227" y="226"/>
                      <a:pt x="227" y="226"/>
                      <a:pt x="227" y="226"/>
                    </a:cubicBezTo>
                    <a:cubicBezTo>
                      <a:pt x="227" y="226"/>
                      <a:pt x="227" y="226"/>
                      <a:pt x="227" y="226"/>
                    </a:cubicBezTo>
                    <a:cubicBezTo>
                      <a:pt x="227" y="226"/>
                      <a:pt x="227" y="226"/>
                      <a:pt x="227" y="226"/>
                    </a:cubicBezTo>
                    <a:cubicBezTo>
                      <a:pt x="227" y="226"/>
                      <a:pt x="227" y="226"/>
                      <a:pt x="227" y="226"/>
                    </a:cubicBezTo>
                    <a:cubicBezTo>
                      <a:pt x="227" y="227"/>
                      <a:pt x="227" y="226"/>
                      <a:pt x="227" y="226"/>
                    </a:cubicBezTo>
                    <a:cubicBezTo>
                      <a:pt x="226" y="227"/>
                      <a:pt x="226" y="226"/>
                      <a:pt x="226" y="226"/>
                    </a:cubicBezTo>
                    <a:cubicBezTo>
                      <a:pt x="226" y="226"/>
                      <a:pt x="226" y="226"/>
                      <a:pt x="226" y="226"/>
                    </a:cubicBezTo>
                    <a:cubicBezTo>
                      <a:pt x="226" y="226"/>
                      <a:pt x="226" y="226"/>
                      <a:pt x="226" y="226"/>
                    </a:cubicBezTo>
                    <a:cubicBezTo>
                      <a:pt x="226" y="226"/>
                      <a:pt x="226" y="226"/>
                      <a:pt x="226" y="226"/>
                    </a:cubicBezTo>
                    <a:cubicBezTo>
                      <a:pt x="226" y="227"/>
                      <a:pt x="226" y="227"/>
                      <a:pt x="226" y="227"/>
                    </a:cubicBezTo>
                    <a:cubicBezTo>
                      <a:pt x="226" y="227"/>
                      <a:pt x="226" y="227"/>
                      <a:pt x="226" y="227"/>
                    </a:cubicBezTo>
                    <a:cubicBezTo>
                      <a:pt x="226" y="227"/>
                      <a:pt x="226" y="227"/>
                      <a:pt x="226" y="227"/>
                    </a:cubicBezTo>
                    <a:cubicBezTo>
                      <a:pt x="226" y="227"/>
                      <a:pt x="226" y="227"/>
                      <a:pt x="226" y="227"/>
                    </a:cubicBezTo>
                    <a:cubicBezTo>
                      <a:pt x="226" y="227"/>
                      <a:pt x="226" y="227"/>
                      <a:pt x="226" y="227"/>
                    </a:cubicBezTo>
                    <a:cubicBezTo>
                      <a:pt x="226" y="227"/>
                      <a:pt x="226" y="227"/>
                      <a:pt x="226" y="227"/>
                    </a:cubicBezTo>
                    <a:cubicBezTo>
                      <a:pt x="226" y="227"/>
                      <a:pt x="226" y="227"/>
                      <a:pt x="226" y="227"/>
                    </a:cubicBezTo>
                    <a:cubicBezTo>
                      <a:pt x="226" y="227"/>
                      <a:pt x="226" y="228"/>
                      <a:pt x="226" y="228"/>
                    </a:cubicBezTo>
                    <a:cubicBezTo>
                      <a:pt x="226" y="228"/>
                      <a:pt x="225" y="228"/>
                      <a:pt x="225" y="228"/>
                    </a:cubicBezTo>
                    <a:cubicBezTo>
                      <a:pt x="225" y="228"/>
                      <a:pt x="225" y="228"/>
                      <a:pt x="225" y="228"/>
                    </a:cubicBezTo>
                    <a:cubicBezTo>
                      <a:pt x="225" y="228"/>
                      <a:pt x="225" y="228"/>
                      <a:pt x="225" y="229"/>
                    </a:cubicBezTo>
                    <a:cubicBezTo>
                      <a:pt x="225" y="229"/>
                      <a:pt x="225" y="229"/>
                      <a:pt x="224" y="229"/>
                    </a:cubicBezTo>
                    <a:cubicBezTo>
                      <a:pt x="224" y="229"/>
                      <a:pt x="224" y="229"/>
                      <a:pt x="224" y="229"/>
                    </a:cubicBezTo>
                    <a:cubicBezTo>
                      <a:pt x="224" y="229"/>
                      <a:pt x="224" y="229"/>
                      <a:pt x="224" y="229"/>
                    </a:cubicBezTo>
                    <a:cubicBezTo>
                      <a:pt x="224" y="229"/>
                      <a:pt x="224" y="229"/>
                      <a:pt x="223" y="229"/>
                    </a:cubicBezTo>
                    <a:cubicBezTo>
                      <a:pt x="223" y="229"/>
                      <a:pt x="223" y="228"/>
                      <a:pt x="223" y="228"/>
                    </a:cubicBezTo>
                    <a:cubicBezTo>
                      <a:pt x="224" y="228"/>
                      <a:pt x="224" y="228"/>
                      <a:pt x="224" y="227"/>
                    </a:cubicBezTo>
                    <a:cubicBezTo>
                      <a:pt x="224" y="227"/>
                      <a:pt x="224" y="227"/>
                      <a:pt x="225" y="227"/>
                    </a:cubicBezTo>
                    <a:cubicBezTo>
                      <a:pt x="225" y="227"/>
                      <a:pt x="225" y="227"/>
                      <a:pt x="225" y="227"/>
                    </a:cubicBezTo>
                    <a:cubicBezTo>
                      <a:pt x="225" y="227"/>
                      <a:pt x="225" y="226"/>
                      <a:pt x="226" y="226"/>
                    </a:cubicBezTo>
                    <a:cubicBezTo>
                      <a:pt x="226" y="226"/>
                      <a:pt x="226" y="226"/>
                      <a:pt x="226" y="226"/>
                    </a:cubicBezTo>
                    <a:cubicBezTo>
                      <a:pt x="226" y="226"/>
                      <a:pt x="226" y="226"/>
                      <a:pt x="226" y="226"/>
                    </a:cubicBezTo>
                    <a:cubicBezTo>
                      <a:pt x="226" y="226"/>
                      <a:pt x="226" y="226"/>
                      <a:pt x="226" y="226"/>
                    </a:cubicBezTo>
                    <a:cubicBezTo>
                      <a:pt x="226" y="226"/>
                      <a:pt x="225" y="226"/>
                      <a:pt x="225" y="226"/>
                    </a:cubicBezTo>
                    <a:cubicBezTo>
                      <a:pt x="225" y="226"/>
                      <a:pt x="225" y="226"/>
                      <a:pt x="225" y="226"/>
                    </a:cubicBezTo>
                    <a:cubicBezTo>
                      <a:pt x="225" y="226"/>
                      <a:pt x="225" y="225"/>
                      <a:pt x="225" y="225"/>
                    </a:cubicBezTo>
                    <a:cubicBezTo>
                      <a:pt x="225" y="225"/>
                      <a:pt x="225" y="225"/>
                      <a:pt x="225" y="225"/>
                    </a:cubicBezTo>
                    <a:cubicBezTo>
                      <a:pt x="225" y="226"/>
                      <a:pt x="225" y="226"/>
                      <a:pt x="225" y="226"/>
                    </a:cubicBezTo>
                    <a:cubicBezTo>
                      <a:pt x="225" y="226"/>
                      <a:pt x="225" y="226"/>
                      <a:pt x="225" y="226"/>
                    </a:cubicBezTo>
                    <a:cubicBezTo>
                      <a:pt x="225" y="226"/>
                      <a:pt x="225" y="226"/>
                      <a:pt x="225" y="226"/>
                    </a:cubicBezTo>
                    <a:cubicBezTo>
                      <a:pt x="225" y="226"/>
                      <a:pt x="224" y="226"/>
                      <a:pt x="224" y="226"/>
                    </a:cubicBezTo>
                    <a:cubicBezTo>
                      <a:pt x="225" y="226"/>
                      <a:pt x="225" y="226"/>
                      <a:pt x="225" y="225"/>
                    </a:cubicBezTo>
                    <a:cubicBezTo>
                      <a:pt x="225" y="225"/>
                      <a:pt x="225" y="225"/>
                      <a:pt x="225" y="225"/>
                    </a:cubicBezTo>
                    <a:cubicBezTo>
                      <a:pt x="225" y="225"/>
                      <a:pt x="225" y="225"/>
                      <a:pt x="225" y="225"/>
                    </a:cubicBezTo>
                    <a:cubicBezTo>
                      <a:pt x="225" y="225"/>
                      <a:pt x="225" y="225"/>
                      <a:pt x="225" y="225"/>
                    </a:cubicBezTo>
                    <a:cubicBezTo>
                      <a:pt x="225" y="224"/>
                      <a:pt x="226" y="224"/>
                      <a:pt x="226" y="224"/>
                    </a:cubicBezTo>
                    <a:cubicBezTo>
                      <a:pt x="226" y="224"/>
                      <a:pt x="226" y="224"/>
                      <a:pt x="226" y="224"/>
                    </a:cubicBezTo>
                    <a:cubicBezTo>
                      <a:pt x="226" y="224"/>
                      <a:pt x="226" y="224"/>
                      <a:pt x="226" y="224"/>
                    </a:cubicBezTo>
                    <a:cubicBezTo>
                      <a:pt x="226" y="224"/>
                      <a:pt x="226" y="224"/>
                      <a:pt x="226" y="224"/>
                    </a:cubicBezTo>
                    <a:cubicBezTo>
                      <a:pt x="225" y="224"/>
                      <a:pt x="225" y="224"/>
                      <a:pt x="225" y="224"/>
                    </a:cubicBezTo>
                    <a:cubicBezTo>
                      <a:pt x="225" y="224"/>
                      <a:pt x="225" y="224"/>
                      <a:pt x="225" y="224"/>
                    </a:cubicBezTo>
                    <a:cubicBezTo>
                      <a:pt x="225" y="224"/>
                      <a:pt x="225" y="225"/>
                      <a:pt x="225" y="225"/>
                    </a:cubicBezTo>
                    <a:cubicBezTo>
                      <a:pt x="224" y="225"/>
                      <a:pt x="224" y="225"/>
                      <a:pt x="224" y="225"/>
                    </a:cubicBezTo>
                    <a:cubicBezTo>
                      <a:pt x="224" y="225"/>
                      <a:pt x="224" y="225"/>
                      <a:pt x="224" y="225"/>
                    </a:cubicBezTo>
                    <a:cubicBezTo>
                      <a:pt x="224" y="225"/>
                      <a:pt x="224" y="226"/>
                      <a:pt x="224" y="226"/>
                    </a:cubicBezTo>
                    <a:cubicBezTo>
                      <a:pt x="224" y="226"/>
                      <a:pt x="224" y="226"/>
                      <a:pt x="224" y="226"/>
                    </a:cubicBezTo>
                    <a:cubicBezTo>
                      <a:pt x="224" y="226"/>
                      <a:pt x="223" y="226"/>
                      <a:pt x="223" y="226"/>
                    </a:cubicBezTo>
                    <a:cubicBezTo>
                      <a:pt x="223" y="226"/>
                      <a:pt x="223" y="226"/>
                      <a:pt x="223" y="225"/>
                    </a:cubicBezTo>
                    <a:cubicBezTo>
                      <a:pt x="224" y="225"/>
                      <a:pt x="224" y="225"/>
                      <a:pt x="224" y="225"/>
                    </a:cubicBezTo>
                    <a:cubicBezTo>
                      <a:pt x="224" y="225"/>
                      <a:pt x="224" y="224"/>
                      <a:pt x="224" y="224"/>
                    </a:cubicBezTo>
                    <a:cubicBezTo>
                      <a:pt x="224" y="224"/>
                      <a:pt x="224" y="224"/>
                      <a:pt x="225" y="224"/>
                    </a:cubicBezTo>
                    <a:cubicBezTo>
                      <a:pt x="224" y="224"/>
                      <a:pt x="224" y="224"/>
                      <a:pt x="224" y="224"/>
                    </a:cubicBezTo>
                    <a:cubicBezTo>
                      <a:pt x="224" y="224"/>
                      <a:pt x="224" y="224"/>
                      <a:pt x="223" y="224"/>
                    </a:cubicBezTo>
                    <a:cubicBezTo>
                      <a:pt x="223" y="224"/>
                      <a:pt x="223" y="224"/>
                      <a:pt x="223" y="224"/>
                    </a:cubicBezTo>
                    <a:cubicBezTo>
                      <a:pt x="223" y="224"/>
                      <a:pt x="223" y="224"/>
                      <a:pt x="223" y="224"/>
                    </a:cubicBezTo>
                    <a:cubicBezTo>
                      <a:pt x="223" y="224"/>
                      <a:pt x="223" y="224"/>
                      <a:pt x="223" y="224"/>
                    </a:cubicBezTo>
                    <a:cubicBezTo>
                      <a:pt x="223" y="224"/>
                      <a:pt x="223" y="224"/>
                      <a:pt x="223" y="224"/>
                    </a:cubicBezTo>
                    <a:cubicBezTo>
                      <a:pt x="223" y="224"/>
                      <a:pt x="223" y="224"/>
                      <a:pt x="223" y="224"/>
                    </a:cubicBezTo>
                    <a:cubicBezTo>
                      <a:pt x="223" y="224"/>
                      <a:pt x="222" y="224"/>
                      <a:pt x="222" y="224"/>
                    </a:cubicBezTo>
                    <a:cubicBezTo>
                      <a:pt x="222" y="224"/>
                      <a:pt x="222" y="224"/>
                      <a:pt x="222" y="224"/>
                    </a:cubicBezTo>
                    <a:cubicBezTo>
                      <a:pt x="222" y="224"/>
                      <a:pt x="222" y="224"/>
                      <a:pt x="222" y="224"/>
                    </a:cubicBezTo>
                    <a:cubicBezTo>
                      <a:pt x="222" y="224"/>
                      <a:pt x="222" y="224"/>
                      <a:pt x="221" y="224"/>
                    </a:cubicBezTo>
                    <a:cubicBezTo>
                      <a:pt x="221" y="224"/>
                      <a:pt x="221" y="224"/>
                      <a:pt x="221" y="224"/>
                    </a:cubicBezTo>
                    <a:cubicBezTo>
                      <a:pt x="221" y="224"/>
                      <a:pt x="221" y="224"/>
                      <a:pt x="221" y="225"/>
                    </a:cubicBezTo>
                    <a:cubicBezTo>
                      <a:pt x="221" y="225"/>
                      <a:pt x="221" y="225"/>
                      <a:pt x="222" y="225"/>
                    </a:cubicBezTo>
                    <a:cubicBezTo>
                      <a:pt x="222" y="225"/>
                      <a:pt x="222" y="225"/>
                      <a:pt x="222" y="225"/>
                    </a:cubicBezTo>
                    <a:cubicBezTo>
                      <a:pt x="222" y="225"/>
                      <a:pt x="222" y="225"/>
                      <a:pt x="222" y="225"/>
                    </a:cubicBezTo>
                    <a:cubicBezTo>
                      <a:pt x="222" y="224"/>
                      <a:pt x="222" y="224"/>
                      <a:pt x="223" y="224"/>
                    </a:cubicBezTo>
                    <a:cubicBezTo>
                      <a:pt x="223" y="224"/>
                      <a:pt x="223" y="224"/>
                      <a:pt x="223" y="224"/>
                    </a:cubicBezTo>
                    <a:cubicBezTo>
                      <a:pt x="224" y="224"/>
                      <a:pt x="224" y="224"/>
                      <a:pt x="224" y="224"/>
                    </a:cubicBezTo>
                    <a:cubicBezTo>
                      <a:pt x="224" y="225"/>
                      <a:pt x="224" y="225"/>
                      <a:pt x="223" y="225"/>
                    </a:cubicBezTo>
                    <a:cubicBezTo>
                      <a:pt x="223" y="225"/>
                      <a:pt x="223" y="226"/>
                      <a:pt x="223" y="226"/>
                    </a:cubicBezTo>
                    <a:cubicBezTo>
                      <a:pt x="223" y="226"/>
                      <a:pt x="223" y="226"/>
                      <a:pt x="223" y="226"/>
                    </a:cubicBezTo>
                    <a:cubicBezTo>
                      <a:pt x="223" y="226"/>
                      <a:pt x="223" y="226"/>
                      <a:pt x="223" y="226"/>
                    </a:cubicBezTo>
                    <a:cubicBezTo>
                      <a:pt x="223" y="226"/>
                      <a:pt x="223" y="226"/>
                      <a:pt x="223" y="226"/>
                    </a:cubicBezTo>
                    <a:cubicBezTo>
                      <a:pt x="223" y="226"/>
                      <a:pt x="223" y="226"/>
                      <a:pt x="223" y="226"/>
                    </a:cubicBezTo>
                    <a:cubicBezTo>
                      <a:pt x="223" y="226"/>
                      <a:pt x="223" y="227"/>
                      <a:pt x="223" y="227"/>
                    </a:cubicBezTo>
                    <a:cubicBezTo>
                      <a:pt x="223" y="227"/>
                      <a:pt x="223" y="227"/>
                      <a:pt x="223" y="227"/>
                    </a:cubicBezTo>
                    <a:cubicBezTo>
                      <a:pt x="223" y="227"/>
                      <a:pt x="223" y="227"/>
                      <a:pt x="223" y="227"/>
                    </a:cubicBezTo>
                    <a:cubicBezTo>
                      <a:pt x="223" y="227"/>
                      <a:pt x="223" y="227"/>
                      <a:pt x="223" y="227"/>
                    </a:cubicBezTo>
                    <a:cubicBezTo>
                      <a:pt x="223" y="227"/>
                      <a:pt x="223" y="227"/>
                      <a:pt x="222" y="227"/>
                    </a:cubicBezTo>
                    <a:cubicBezTo>
                      <a:pt x="222" y="227"/>
                      <a:pt x="222" y="227"/>
                      <a:pt x="222" y="227"/>
                    </a:cubicBezTo>
                    <a:cubicBezTo>
                      <a:pt x="222" y="227"/>
                      <a:pt x="222" y="227"/>
                      <a:pt x="222" y="227"/>
                    </a:cubicBezTo>
                    <a:cubicBezTo>
                      <a:pt x="222" y="227"/>
                      <a:pt x="222" y="227"/>
                      <a:pt x="222" y="227"/>
                    </a:cubicBezTo>
                    <a:cubicBezTo>
                      <a:pt x="222" y="227"/>
                      <a:pt x="222" y="227"/>
                      <a:pt x="222" y="227"/>
                    </a:cubicBezTo>
                    <a:cubicBezTo>
                      <a:pt x="222" y="227"/>
                      <a:pt x="222" y="227"/>
                      <a:pt x="222" y="227"/>
                    </a:cubicBezTo>
                    <a:cubicBezTo>
                      <a:pt x="222" y="227"/>
                      <a:pt x="222" y="227"/>
                      <a:pt x="222" y="227"/>
                    </a:cubicBezTo>
                    <a:cubicBezTo>
                      <a:pt x="222" y="227"/>
                      <a:pt x="222" y="226"/>
                      <a:pt x="222" y="226"/>
                    </a:cubicBezTo>
                    <a:cubicBezTo>
                      <a:pt x="222" y="226"/>
                      <a:pt x="222" y="226"/>
                      <a:pt x="222" y="226"/>
                    </a:cubicBezTo>
                    <a:cubicBezTo>
                      <a:pt x="222" y="226"/>
                      <a:pt x="222" y="226"/>
                      <a:pt x="222" y="226"/>
                    </a:cubicBezTo>
                    <a:cubicBezTo>
                      <a:pt x="222" y="226"/>
                      <a:pt x="222" y="226"/>
                      <a:pt x="222" y="226"/>
                    </a:cubicBezTo>
                    <a:cubicBezTo>
                      <a:pt x="222" y="226"/>
                      <a:pt x="221" y="226"/>
                      <a:pt x="221" y="226"/>
                    </a:cubicBezTo>
                    <a:cubicBezTo>
                      <a:pt x="221" y="226"/>
                      <a:pt x="221" y="226"/>
                      <a:pt x="221" y="225"/>
                    </a:cubicBezTo>
                    <a:cubicBezTo>
                      <a:pt x="221" y="225"/>
                      <a:pt x="221" y="225"/>
                      <a:pt x="221" y="224"/>
                    </a:cubicBezTo>
                    <a:cubicBezTo>
                      <a:pt x="221" y="224"/>
                      <a:pt x="221" y="224"/>
                      <a:pt x="221" y="223"/>
                    </a:cubicBezTo>
                    <a:cubicBezTo>
                      <a:pt x="221" y="223"/>
                      <a:pt x="220" y="223"/>
                      <a:pt x="220" y="222"/>
                    </a:cubicBezTo>
                    <a:cubicBezTo>
                      <a:pt x="220" y="222"/>
                      <a:pt x="220" y="222"/>
                      <a:pt x="220" y="222"/>
                    </a:cubicBezTo>
                    <a:cubicBezTo>
                      <a:pt x="220" y="222"/>
                      <a:pt x="220" y="222"/>
                      <a:pt x="220" y="222"/>
                    </a:cubicBezTo>
                    <a:cubicBezTo>
                      <a:pt x="220" y="222"/>
                      <a:pt x="219" y="222"/>
                      <a:pt x="219" y="222"/>
                    </a:cubicBezTo>
                    <a:cubicBezTo>
                      <a:pt x="219" y="222"/>
                      <a:pt x="219" y="222"/>
                      <a:pt x="219" y="222"/>
                    </a:cubicBezTo>
                    <a:cubicBezTo>
                      <a:pt x="219" y="222"/>
                      <a:pt x="219" y="222"/>
                      <a:pt x="219" y="222"/>
                    </a:cubicBezTo>
                    <a:cubicBezTo>
                      <a:pt x="219" y="222"/>
                      <a:pt x="219" y="222"/>
                      <a:pt x="219" y="222"/>
                    </a:cubicBezTo>
                    <a:cubicBezTo>
                      <a:pt x="219" y="222"/>
                      <a:pt x="219" y="222"/>
                      <a:pt x="219" y="222"/>
                    </a:cubicBezTo>
                    <a:cubicBezTo>
                      <a:pt x="219" y="222"/>
                      <a:pt x="219" y="221"/>
                      <a:pt x="219" y="221"/>
                    </a:cubicBezTo>
                    <a:cubicBezTo>
                      <a:pt x="219" y="221"/>
                      <a:pt x="219" y="221"/>
                      <a:pt x="219" y="221"/>
                    </a:cubicBezTo>
                    <a:cubicBezTo>
                      <a:pt x="219" y="221"/>
                      <a:pt x="219" y="221"/>
                      <a:pt x="219" y="221"/>
                    </a:cubicBezTo>
                    <a:cubicBezTo>
                      <a:pt x="219" y="221"/>
                      <a:pt x="219" y="221"/>
                      <a:pt x="220" y="221"/>
                    </a:cubicBezTo>
                    <a:cubicBezTo>
                      <a:pt x="220" y="221"/>
                      <a:pt x="220" y="221"/>
                      <a:pt x="220" y="221"/>
                    </a:cubicBezTo>
                    <a:cubicBezTo>
                      <a:pt x="219" y="220"/>
                      <a:pt x="219" y="220"/>
                      <a:pt x="220" y="220"/>
                    </a:cubicBezTo>
                    <a:cubicBezTo>
                      <a:pt x="220" y="220"/>
                      <a:pt x="220" y="220"/>
                      <a:pt x="220" y="220"/>
                    </a:cubicBezTo>
                    <a:cubicBezTo>
                      <a:pt x="220" y="220"/>
                      <a:pt x="220" y="220"/>
                      <a:pt x="220" y="220"/>
                    </a:cubicBezTo>
                    <a:cubicBezTo>
                      <a:pt x="220" y="219"/>
                      <a:pt x="220" y="219"/>
                      <a:pt x="220" y="219"/>
                    </a:cubicBezTo>
                    <a:cubicBezTo>
                      <a:pt x="220" y="219"/>
                      <a:pt x="221" y="219"/>
                      <a:pt x="221" y="219"/>
                    </a:cubicBezTo>
                    <a:cubicBezTo>
                      <a:pt x="221" y="219"/>
                      <a:pt x="221" y="219"/>
                      <a:pt x="221" y="219"/>
                    </a:cubicBezTo>
                    <a:cubicBezTo>
                      <a:pt x="221" y="219"/>
                      <a:pt x="221" y="219"/>
                      <a:pt x="221" y="219"/>
                    </a:cubicBezTo>
                    <a:cubicBezTo>
                      <a:pt x="221" y="219"/>
                      <a:pt x="221" y="218"/>
                      <a:pt x="221" y="219"/>
                    </a:cubicBezTo>
                    <a:cubicBezTo>
                      <a:pt x="221" y="219"/>
                      <a:pt x="221" y="219"/>
                      <a:pt x="221" y="218"/>
                    </a:cubicBezTo>
                    <a:cubicBezTo>
                      <a:pt x="221" y="218"/>
                      <a:pt x="222" y="218"/>
                      <a:pt x="222" y="218"/>
                    </a:cubicBezTo>
                    <a:cubicBezTo>
                      <a:pt x="222" y="218"/>
                      <a:pt x="222" y="218"/>
                      <a:pt x="222" y="218"/>
                    </a:cubicBezTo>
                    <a:cubicBezTo>
                      <a:pt x="222" y="218"/>
                      <a:pt x="222" y="218"/>
                      <a:pt x="222" y="218"/>
                    </a:cubicBezTo>
                    <a:cubicBezTo>
                      <a:pt x="222" y="218"/>
                      <a:pt x="223" y="217"/>
                      <a:pt x="223" y="218"/>
                    </a:cubicBezTo>
                    <a:cubicBezTo>
                      <a:pt x="223" y="217"/>
                      <a:pt x="223" y="218"/>
                      <a:pt x="223" y="218"/>
                    </a:cubicBezTo>
                    <a:cubicBezTo>
                      <a:pt x="224" y="218"/>
                      <a:pt x="224" y="218"/>
                      <a:pt x="224" y="218"/>
                    </a:cubicBezTo>
                    <a:cubicBezTo>
                      <a:pt x="224" y="217"/>
                      <a:pt x="224" y="218"/>
                      <a:pt x="224" y="218"/>
                    </a:cubicBezTo>
                    <a:cubicBezTo>
                      <a:pt x="224" y="218"/>
                      <a:pt x="224" y="218"/>
                      <a:pt x="224" y="218"/>
                    </a:cubicBezTo>
                    <a:cubicBezTo>
                      <a:pt x="224" y="218"/>
                      <a:pt x="224" y="219"/>
                      <a:pt x="224" y="219"/>
                    </a:cubicBezTo>
                    <a:cubicBezTo>
                      <a:pt x="224" y="219"/>
                      <a:pt x="224" y="219"/>
                      <a:pt x="224" y="219"/>
                    </a:cubicBezTo>
                    <a:cubicBezTo>
                      <a:pt x="224" y="219"/>
                      <a:pt x="224" y="219"/>
                      <a:pt x="224" y="219"/>
                    </a:cubicBezTo>
                    <a:cubicBezTo>
                      <a:pt x="224" y="219"/>
                      <a:pt x="224" y="219"/>
                      <a:pt x="224" y="219"/>
                    </a:cubicBezTo>
                    <a:cubicBezTo>
                      <a:pt x="224" y="219"/>
                      <a:pt x="224" y="219"/>
                      <a:pt x="224" y="219"/>
                    </a:cubicBezTo>
                    <a:cubicBezTo>
                      <a:pt x="224" y="219"/>
                      <a:pt x="224" y="219"/>
                      <a:pt x="224" y="219"/>
                    </a:cubicBezTo>
                    <a:cubicBezTo>
                      <a:pt x="225" y="219"/>
                      <a:pt x="225" y="219"/>
                      <a:pt x="225" y="219"/>
                    </a:cubicBezTo>
                    <a:cubicBezTo>
                      <a:pt x="225" y="219"/>
                      <a:pt x="225" y="219"/>
                      <a:pt x="225" y="219"/>
                    </a:cubicBezTo>
                    <a:cubicBezTo>
                      <a:pt x="225" y="219"/>
                      <a:pt x="225" y="219"/>
                      <a:pt x="225" y="220"/>
                    </a:cubicBezTo>
                    <a:cubicBezTo>
                      <a:pt x="225" y="220"/>
                      <a:pt x="225" y="220"/>
                      <a:pt x="225" y="220"/>
                    </a:cubicBezTo>
                    <a:cubicBezTo>
                      <a:pt x="225" y="220"/>
                      <a:pt x="225" y="220"/>
                      <a:pt x="225" y="220"/>
                    </a:cubicBezTo>
                    <a:cubicBezTo>
                      <a:pt x="225" y="220"/>
                      <a:pt x="225" y="221"/>
                      <a:pt x="225" y="221"/>
                    </a:cubicBezTo>
                    <a:cubicBezTo>
                      <a:pt x="225" y="221"/>
                      <a:pt x="225" y="221"/>
                      <a:pt x="226" y="221"/>
                    </a:cubicBezTo>
                    <a:cubicBezTo>
                      <a:pt x="226" y="221"/>
                      <a:pt x="226" y="222"/>
                      <a:pt x="226" y="222"/>
                    </a:cubicBezTo>
                    <a:cubicBezTo>
                      <a:pt x="226" y="222"/>
                      <a:pt x="226" y="222"/>
                      <a:pt x="226" y="222"/>
                    </a:cubicBezTo>
                    <a:cubicBezTo>
                      <a:pt x="226" y="222"/>
                      <a:pt x="226" y="222"/>
                      <a:pt x="227" y="222"/>
                    </a:cubicBezTo>
                    <a:cubicBezTo>
                      <a:pt x="227" y="222"/>
                      <a:pt x="226" y="222"/>
                      <a:pt x="226" y="222"/>
                    </a:cubicBezTo>
                    <a:cubicBezTo>
                      <a:pt x="226" y="222"/>
                      <a:pt x="226" y="222"/>
                      <a:pt x="226" y="222"/>
                    </a:cubicBezTo>
                    <a:cubicBezTo>
                      <a:pt x="226" y="222"/>
                      <a:pt x="226" y="221"/>
                      <a:pt x="226" y="221"/>
                    </a:cubicBezTo>
                    <a:cubicBezTo>
                      <a:pt x="226" y="221"/>
                      <a:pt x="226" y="221"/>
                      <a:pt x="226" y="221"/>
                    </a:cubicBezTo>
                    <a:cubicBezTo>
                      <a:pt x="226" y="221"/>
                      <a:pt x="226" y="220"/>
                      <a:pt x="226" y="220"/>
                    </a:cubicBezTo>
                    <a:cubicBezTo>
                      <a:pt x="226" y="220"/>
                      <a:pt x="225" y="220"/>
                      <a:pt x="226" y="219"/>
                    </a:cubicBezTo>
                    <a:cubicBezTo>
                      <a:pt x="226" y="219"/>
                      <a:pt x="225" y="219"/>
                      <a:pt x="225" y="219"/>
                    </a:cubicBezTo>
                    <a:cubicBezTo>
                      <a:pt x="225" y="219"/>
                      <a:pt x="225" y="219"/>
                      <a:pt x="225" y="219"/>
                    </a:cubicBezTo>
                    <a:cubicBezTo>
                      <a:pt x="225" y="219"/>
                      <a:pt x="225" y="219"/>
                      <a:pt x="225" y="219"/>
                    </a:cubicBezTo>
                    <a:cubicBezTo>
                      <a:pt x="225" y="218"/>
                      <a:pt x="225" y="219"/>
                      <a:pt x="225" y="219"/>
                    </a:cubicBezTo>
                    <a:cubicBezTo>
                      <a:pt x="226" y="219"/>
                      <a:pt x="226" y="219"/>
                      <a:pt x="226" y="219"/>
                    </a:cubicBezTo>
                    <a:cubicBezTo>
                      <a:pt x="226" y="219"/>
                      <a:pt x="226" y="219"/>
                      <a:pt x="226" y="219"/>
                    </a:cubicBezTo>
                    <a:cubicBezTo>
                      <a:pt x="226" y="219"/>
                      <a:pt x="226" y="219"/>
                      <a:pt x="226" y="219"/>
                    </a:cubicBezTo>
                    <a:cubicBezTo>
                      <a:pt x="226" y="219"/>
                      <a:pt x="226" y="219"/>
                      <a:pt x="226" y="219"/>
                    </a:cubicBezTo>
                    <a:cubicBezTo>
                      <a:pt x="226" y="219"/>
                      <a:pt x="226" y="219"/>
                      <a:pt x="226" y="219"/>
                    </a:cubicBezTo>
                    <a:cubicBezTo>
                      <a:pt x="226" y="219"/>
                      <a:pt x="226" y="219"/>
                      <a:pt x="226" y="219"/>
                    </a:cubicBezTo>
                    <a:cubicBezTo>
                      <a:pt x="225" y="218"/>
                      <a:pt x="225" y="218"/>
                      <a:pt x="225" y="218"/>
                    </a:cubicBezTo>
                    <a:cubicBezTo>
                      <a:pt x="225" y="218"/>
                      <a:pt x="225" y="218"/>
                      <a:pt x="225" y="218"/>
                    </a:cubicBezTo>
                    <a:cubicBezTo>
                      <a:pt x="226" y="218"/>
                      <a:pt x="226" y="218"/>
                      <a:pt x="227" y="218"/>
                    </a:cubicBezTo>
                    <a:cubicBezTo>
                      <a:pt x="227" y="218"/>
                      <a:pt x="227" y="218"/>
                      <a:pt x="227" y="218"/>
                    </a:cubicBezTo>
                    <a:cubicBezTo>
                      <a:pt x="227" y="218"/>
                      <a:pt x="227" y="218"/>
                      <a:pt x="227" y="218"/>
                    </a:cubicBezTo>
                    <a:cubicBezTo>
                      <a:pt x="227" y="218"/>
                      <a:pt x="227" y="218"/>
                      <a:pt x="227" y="218"/>
                    </a:cubicBezTo>
                    <a:cubicBezTo>
                      <a:pt x="227" y="218"/>
                      <a:pt x="227" y="218"/>
                      <a:pt x="227" y="218"/>
                    </a:cubicBezTo>
                    <a:cubicBezTo>
                      <a:pt x="227" y="218"/>
                      <a:pt x="227" y="218"/>
                      <a:pt x="227" y="218"/>
                    </a:cubicBezTo>
                    <a:cubicBezTo>
                      <a:pt x="227" y="218"/>
                      <a:pt x="227" y="217"/>
                      <a:pt x="226" y="217"/>
                    </a:cubicBezTo>
                    <a:cubicBezTo>
                      <a:pt x="226" y="217"/>
                      <a:pt x="226" y="217"/>
                      <a:pt x="226" y="217"/>
                    </a:cubicBezTo>
                    <a:cubicBezTo>
                      <a:pt x="226" y="217"/>
                      <a:pt x="226" y="217"/>
                      <a:pt x="226" y="217"/>
                    </a:cubicBezTo>
                    <a:cubicBezTo>
                      <a:pt x="225" y="217"/>
                      <a:pt x="225" y="217"/>
                      <a:pt x="225" y="217"/>
                    </a:cubicBezTo>
                    <a:cubicBezTo>
                      <a:pt x="225" y="217"/>
                      <a:pt x="225" y="217"/>
                      <a:pt x="225" y="216"/>
                    </a:cubicBezTo>
                    <a:cubicBezTo>
                      <a:pt x="225" y="216"/>
                      <a:pt x="225" y="216"/>
                      <a:pt x="225" y="216"/>
                    </a:cubicBezTo>
                    <a:cubicBezTo>
                      <a:pt x="225" y="216"/>
                      <a:pt x="225" y="215"/>
                      <a:pt x="225" y="215"/>
                    </a:cubicBezTo>
                    <a:cubicBezTo>
                      <a:pt x="225" y="215"/>
                      <a:pt x="225" y="215"/>
                      <a:pt x="225" y="215"/>
                    </a:cubicBezTo>
                    <a:cubicBezTo>
                      <a:pt x="225" y="215"/>
                      <a:pt x="225" y="215"/>
                      <a:pt x="225" y="215"/>
                    </a:cubicBezTo>
                    <a:cubicBezTo>
                      <a:pt x="226" y="215"/>
                      <a:pt x="226" y="215"/>
                      <a:pt x="226" y="215"/>
                    </a:cubicBezTo>
                    <a:cubicBezTo>
                      <a:pt x="226" y="215"/>
                      <a:pt x="226" y="215"/>
                      <a:pt x="226" y="215"/>
                    </a:cubicBezTo>
                    <a:cubicBezTo>
                      <a:pt x="226" y="215"/>
                      <a:pt x="227" y="215"/>
                      <a:pt x="227" y="215"/>
                    </a:cubicBezTo>
                    <a:cubicBezTo>
                      <a:pt x="227" y="215"/>
                      <a:pt x="227" y="215"/>
                      <a:pt x="227" y="215"/>
                    </a:cubicBezTo>
                    <a:cubicBezTo>
                      <a:pt x="227" y="215"/>
                      <a:pt x="227" y="215"/>
                      <a:pt x="227" y="215"/>
                    </a:cubicBezTo>
                    <a:cubicBezTo>
                      <a:pt x="227" y="215"/>
                      <a:pt x="227" y="215"/>
                      <a:pt x="227" y="215"/>
                    </a:cubicBezTo>
                    <a:cubicBezTo>
                      <a:pt x="227" y="215"/>
                      <a:pt x="227" y="215"/>
                      <a:pt x="227" y="215"/>
                    </a:cubicBezTo>
                    <a:cubicBezTo>
                      <a:pt x="227" y="216"/>
                      <a:pt x="227" y="216"/>
                      <a:pt x="227" y="216"/>
                    </a:cubicBezTo>
                    <a:cubicBezTo>
                      <a:pt x="227" y="216"/>
                      <a:pt x="227" y="216"/>
                      <a:pt x="227" y="217"/>
                    </a:cubicBezTo>
                    <a:cubicBezTo>
                      <a:pt x="227" y="217"/>
                      <a:pt x="227" y="217"/>
                      <a:pt x="227" y="217"/>
                    </a:cubicBezTo>
                    <a:cubicBezTo>
                      <a:pt x="227" y="217"/>
                      <a:pt x="227" y="218"/>
                      <a:pt x="228" y="218"/>
                    </a:cubicBezTo>
                    <a:cubicBezTo>
                      <a:pt x="228" y="217"/>
                      <a:pt x="228" y="217"/>
                      <a:pt x="228" y="217"/>
                    </a:cubicBezTo>
                    <a:cubicBezTo>
                      <a:pt x="227" y="217"/>
                      <a:pt x="228" y="217"/>
                      <a:pt x="228" y="217"/>
                    </a:cubicBezTo>
                    <a:cubicBezTo>
                      <a:pt x="228" y="217"/>
                      <a:pt x="228" y="217"/>
                      <a:pt x="228" y="217"/>
                    </a:cubicBezTo>
                    <a:cubicBezTo>
                      <a:pt x="228" y="217"/>
                      <a:pt x="228" y="217"/>
                      <a:pt x="228" y="217"/>
                    </a:cubicBezTo>
                    <a:cubicBezTo>
                      <a:pt x="227" y="216"/>
                      <a:pt x="228" y="216"/>
                      <a:pt x="228" y="216"/>
                    </a:cubicBezTo>
                    <a:cubicBezTo>
                      <a:pt x="228" y="216"/>
                      <a:pt x="228" y="216"/>
                      <a:pt x="228" y="216"/>
                    </a:cubicBezTo>
                    <a:cubicBezTo>
                      <a:pt x="228" y="216"/>
                      <a:pt x="228" y="216"/>
                      <a:pt x="228" y="216"/>
                    </a:cubicBezTo>
                    <a:cubicBezTo>
                      <a:pt x="228" y="216"/>
                      <a:pt x="228" y="217"/>
                      <a:pt x="228" y="217"/>
                    </a:cubicBezTo>
                    <a:cubicBezTo>
                      <a:pt x="228" y="217"/>
                      <a:pt x="228" y="217"/>
                      <a:pt x="229" y="217"/>
                    </a:cubicBezTo>
                    <a:cubicBezTo>
                      <a:pt x="229" y="217"/>
                      <a:pt x="229" y="217"/>
                      <a:pt x="229" y="217"/>
                    </a:cubicBezTo>
                    <a:cubicBezTo>
                      <a:pt x="229" y="217"/>
                      <a:pt x="229" y="217"/>
                      <a:pt x="229" y="217"/>
                    </a:cubicBezTo>
                    <a:cubicBezTo>
                      <a:pt x="229" y="217"/>
                      <a:pt x="229" y="217"/>
                      <a:pt x="229" y="217"/>
                    </a:cubicBezTo>
                    <a:cubicBezTo>
                      <a:pt x="229" y="217"/>
                      <a:pt x="229" y="217"/>
                      <a:pt x="229" y="217"/>
                    </a:cubicBezTo>
                    <a:cubicBezTo>
                      <a:pt x="229" y="217"/>
                      <a:pt x="229" y="216"/>
                      <a:pt x="229" y="216"/>
                    </a:cubicBezTo>
                    <a:cubicBezTo>
                      <a:pt x="229" y="216"/>
                      <a:pt x="229" y="216"/>
                      <a:pt x="229" y="216"/>
                    </a:cubicBezTo>
                    <a:cubicBezTo>
                      <a:pt x="228" y="216"/>
                      <a:pt x="228" y="216"/>
                      <a:pt x="228" y="216"/>
                    </a:cubicBezTo>
                    <a:cubicBezTo>
                      <a:pt x="228" y="216"/>
                      <a:pt x="228" y="216"/>
                      <a:pt x="228" y="216"/>
                    </a:cubicBezTo>
                    <a:cubicBezTo>
                      <a:pt x="228" y="216"/>
                      <a:pt x="228" y="216"/>
                      <a:pt x="228" y="215"/>
                    </a:cubicBezTo>
                    <a:cubicBezTo>
                      <a:pt x="228" y="215"/>
                      <a:pt x="228" y="215"/>
                      <a:pt x="228" y="215"/>
                    </a:cubicBezTo>
                    <a:cubicBezTo>
                      <a:pt x="228" y="215"/>
                      <a:pt x="228" y="216"/>
                      <a:pt x="229" y="216"/>
                    </a:cubicBezTo>
                    <a:cubicBezTo>
                      <a:pt x="229" y="216"/>
                      <a:pt x="229" y="216"/>
                      <a:pt x="229" y="216"/>
                    </a:cubicBezTo>
                    <a:cubicBezTo>
                      <a:pt x="229" y="216"/>
                      <a:pt x="229" y="216"/>
                      <a:pt x="229" y="216"/>
                    </a:cubicBezTo>
                    <a:cubicBezTo>
                      <a:pt x="230" y="216"/>
                      <a:pt x="230" y="216"/>
                      <a:pt x="230" y="216"/>
                    </a:cubicBezTo>
                    <a:cubicBezTo>
                      <a:pt x="230" y="216"/>
                      <a:pt x="230" y="216"/>
                      <a:pt x="229" y="216"/>
                    </a:cubicBezTo>
                    <a:cubicBezTo>
                      <a:pt x="229" y="216"/>
                      <a:pt x="229" y="216"/>
                      <a:pt x="229" y="217"/>
                    </a:cubicBezTo>
                    <a:cubicBezTo>
                      <a:pt x="229" y="217"/>
                      <a:pt x="230" y="217"/>
                      <a:pt x="230" y="217"/>
                    </a:cubicBezTo>
                    <a:cubicBezTo>
                      <a:pt x="230" y="217"/>
                      <a:pt x="230" y="217"/>
                      <a:pt x="230" y="217"/>
                    </a:cubicBezTo>
                    <a:cubicBezTo>
                      <a:pt x="230" y="216"/>
                      <a:pt x="230" y="216"/>
                      <a:pt x="230" y="216"/>
                    </a:cubicBezTo>
                    <a:cubicBezTo>
                      <a:pt x="230" y="216"/>
                      <a:pt x="230" y="215"/>
                      <a:pt x="230" y="215"/>
                    </a:cubicBezTo>
                    <a:cubicBezTo>
                      <a:pt x="230" y="215"/>
                      <a:pt x="229" y="215"/>
                      <a:pt x="229" y="215"/>
                    </a:cubicBezTo>
                    <a:cubicBezTo>
                      <a:pt x="229" y="215"/>
                      <a:pt x="229" y="215"/>
                      <a:pt x="229" y="215"/>
                    </a:cubicBezTo>
                    <a:cubicBezTo>
                      <a:pt x="230" y="215"/>
                      <a:pt x="230" y="215"/>
                      <a:pt x="230" y="215"/>
                    </a:cubicBezTo>
                    <a:cubicBezTo>
                      <a:pt x="230" y="215"/>
                      <a:pt x="230" y="215"/>
                      <a:pt x="230" y="215"/>
                    </a:cubicBezTo>
                    <a:cubicBezTo>
                      <a:pt x="230" y="215"/>
                      <a:pt x="230" y="215"/>
                      <a:pt x="230" y="215"/>
                    </a:cubicBezTo>
                    <a:cubicBezTo>
                      <a:pt x="230" y="215"/>
                      <a:pt x="230" y="215"/>
                      <a:pt x="230" y="215"/>
                    </a:cubicBezTo>
                    <a:cubicBezTo>
                      <a:pt x="230" y="215"/>
                      <a:pt x="230" y="215"/>
                      <a:pt x="230" y="215"/>
                    </a:cubicBezTo>
                    <a:cubicBezTo>
                      <a:pt x="230" y="214"/>
                      <a:pt x="230" y="214"/>
                      <a:pt x="230" y="214"/>
                    </a:cubicBezTo>
                    <a:cubicBezTo>
                      <a:pt x="229" y="214"/>
                      <a:pt x="229" y="214"/>
                      <a:pt x="229" y="214"/>
                    </a:cubicBezTo>
                    <a:cubicBezTo>
                      <a:pt x="229" y="213"/>
                      <a:pt x="229" y="213"/>
                      <a:pt x="229" y="213"/>
                    </a:cubicBezTo>
                    <a:cubicBezTo>
                      <a:pt x="229" y="213"/>
                      <a:pt x="229" y="213"/>
                      <a:pt x="229" y="213"/>
                    </a:cubicBezTo>
                    <a:cubicBezTo>
                      <a:pt x="229" y="213"/>
                      <a:pt x="229" y="213"/>
                      <a:pt x="230" y="214"/>
                    </a:cubicBezTo>
                    <a:cubicBezTo>
                      <a:pt x="230" y="214"/>
                      <a:pt x="230" y="214"/>
                      <a:pt x="230" y="214"/>
                    </a:cubicBezTo>
                    <a:cubicBezTo>
                      <a:pt x="230" y="214"/>
                      <a:pt x="230" y="214"/>
                      <a:pt x="231" y="214"/>
                    </a:cubicBezTo>
                    <a:cubicBezTo>
                      <a:pt x="231" y="214"/>
                      <a:pt x="231" y="214"/>
                      <a:pt x="231" y="214"/>
                    </a:cubicBezTo>
                    <a:cubicBezTo>
                      <a:pt x="231" y="214"/>
                      <a:pt x="231" y="214"/>
                      <a:pt x="231" y="214"/>
                    </a:cubicBezTo>
                    <a:cubicBezTo>
                      <a:pt x="231" y="214"/>
                      <a:pt x="231" y="214"/>
                      <a:pt x="231" y="214"/>
                    </a:cubicBezTo>
                    <a:cubicBezTo>
                      <a:pt x="231" y="214"/>
                      <a:pt x="232" y="214"/>
                      <a:pt x="232" y="214"/>
                    </a:cubicBezTo>
                    <a:cubicBezTo>
                      <a:pt x="232" y="214"/>
                      <a:pt x="232" y="214"/>
                      <a:pt x="232" y="214"/>
                    </a:cubicBezTo>
                    <a:cubicBezTo>
                      <a:pt x="232" y="214"/>
                      <a:pt x="232" y="214"/>
                      <a:pt x="232" y="215"/>
                    </a:cubicBezTo>
                    <a:cubicBezTo>
                      <a:pt x="232" y="215"/>
                      <a:pt x="232" y="215"/>
                      <a:pt x="232" y="215"/>
                    </a:cubicBezTo>
                    <a:cubicBezTo>
                      <a:pt x="232" y="215"/>
                      <a:pt x="232" y="215"/>
                      <a:pt x="232" y="215"/>
                    </a:cubicBezTo>
                    <a:cubicBezTo>
                      <a:pt x="232" y="215"/>
                      <a:pt x="232" y="215"/>
                      <a:pt x="232" y="215"/>
                    </a:cubicBezTo>
                    <a:cubicBezTo>
                      <a:pt x="232" y="215"/>
                      <a:pt x="232" y="215"/>
                      <a:pt x="232" y="215"/>
                    </a:cubicBezTo>
                    <a:cubicBezTo>
                      <a:pt x="232" y="216"/>
                      <a:pt x="232" y="216"/>
                      <a:pt x="232" y="216"/>
                    </a:cubicBezTo>
                    <a:cubicBezTo>
                      <a:pt x="232" y="216"/>
                      <a:pt x="232" y="216"/>
                      <a:pt x="232" y="217"/>
                    </a:cubicBezTo>
                    <a:cubicBezTo>
                      <a:pt x="232" y="217"/>
                      <a:pt x="232" y="217"/>
                      <a:pt x="232" y="217"/>
                    </a:cubicBezTo>
                    <a:cubicBezTo>
                      <a:pt x="232" y="217"/>
                      <a:pt x="232" y="217"/>
                      <a:pt x="232" y="217"/>
                    </a:cubicBezTo>
                    <a:cubicBezTo>
                      <a:pt x="232" y="216"/>
                      <a:pt x="232" y="216"/>
                      <a:pt x="232" y="216"/>
                    </a:cubicBezTo>
                    <a:cubicBezTo>
                      <a:pt x="232" y="215"/>
                      <a:pt x="232" y="215"/>
                      <a:pt x="232" y="215"/>
                    </a:cubicBezTo>
                    <a:cubicBezTo>
                      <a:pt x="232" y="215"/>
                      <a:pt x="232" y="215"/>
                      <a:pt x="232" y="215"/>
                    </a:cubicBezTo>
                    <a:cubicBezTo>
                      <a:pt x="232" y="215"/>
                      <a:pt x="233" y="215"/>
                      <a:pt x="233" y="215"/>
                    </a:cubicBezTo>
                    <a:cubicBezTo>
                      <a:pt x="233" y="215"/>
                      <a:pt x="233" y="215"/>
                      <a:pt x="233" y="215"/>
                    </a:cubicBezTo>
                    <a:cubicBezTo>
                      <a:pt x="233" y="215"/>
                      <a:pt x="233" y="215"/>
                      <a:pt x="233" y="215"/>
                    </a:cubicBezTo>
                    <a:cubicBezTo>
                      <a:pt x="233" y="215"/>
                      <a:pt x="233" y="215"/>
                      <a:pt x="233" y="215"/>
                    </a:cubicBezTo>
                    <a:cubicBezTo>
                      <a:pt x="233" y="215"/>
                      <a:pt x="233" y="215"/>
                      <a:pt x="233" y="215"/>
                    </a:cubicBezTo>
                    <a:cubicBezTo>
                      <a:pt x="233" y="215"/>
                      <a:pt x="233" y="215"/>
                      <a:pt x="233" y="215"/>
                    </a:cubicBezTo>
                    <a:cubicBezTo>
                      <a:pt x="233" y="215"/>
                      <a:pt x="233" y="215"/>
                      <a:pt x="233" y="215"/>
                    </a:cubicBezTo>
                    <a:cubicBezTo>
                      <a:pt x="233" y="215"/>
                      <a:pt x="233" y="215"/>
                      <a:pt x="233" y="214"/>
                    </a:cubicBezTo>
                    <a:cubicBezTo>
                      <a:pt x="233" y="214"/>
                      <a:pt x="234" y="214"/>
                      <a:pt x="234" y="214"/>
                    </a:cubicBezTo>
                    <a:cubicBezTo>
                      <a:pt x="234" y="214"/>
                      <a:pt x="234" y="214"/>
                      <a:pt x="234" y="214"/>
                    </a:cubicBezTo>
                    <a:cubicBezTo>
                      <a:pt x="234" y="214"/>
                      <a:pt x="234" y="214"/>
                      <a:pt x="234" y="214"/>
                    </a:cubicBezTo>
                    <a:cubicBezTo>
                      <a:pt x="234" y="214"/>
                      <a:pt x="234" y="214"/>
                      <a:pt x="234" y="214"/>
                    </a:cubicBezTo>
                    <a:cubicBezTo>
                      <a:pt x="235" y="215"/>
                      <a:pt x="235" y="215"/>
                      <a:pt x="235" y="215"/>
                    </a:cubicBezTo>
                    <a:cubicBezTo>
                      <a:pt x="235" y="215"/>
                      <a:pt x="235" y="215"/>
                      <a:pt x="235" y="215"/>
                    </a:cubicBezTo>
                    <a:cubicBezTo>
                      <a:pt x="235" y="215"/>
                      <a:pt x="235" y="215"/>
                      <a:pt x="235" y="215"/>
                    </a:cubicBezTo>
                    <a:cubicBezTo>
                      <a:pt x="235" y="215"/>
                      <a:pt x="235" y="215"/>
                      <a:pt x="235" y="215"/>
                    </a:cubicBezTo>
                    <a:cubicBezTo>
                      <a:pt x="235" y="215"/>
                      <a:pt x="235" y="215"/>
                      <a:pt x="235" y="215"/>
                    </a:cubicBezTo>
                    <a:cubicBezTo>
                      <a:pt x="235" y="216"/>
                      <a:pt x="235" y="215"/>
                      <a:pt x="235" y="215"/>
                    </a:cubicBezTo>
                    <a:cubicBezTo>
                      <a:pt x="235" y="215"/>
                      <a:pt x="235" y="215"/>
                      <a:pt x="235" y="215"/>
                    </a:cubicBezTo>
                    <a:cubicBezTo>
                      <a:pt x="235" y="215"/>
                      <a:pt x="235" y="216"/>
                      <a:pt x="235" y="216"/>
                    </a:cubicBezTo>
                    <a:cubicBezTo>
                      <a:pt x="235" y="216"/>
                      <a:pt x="235" y="216"/>
                      <a:pt x="235" y="216"/>
                    </a:cubicBezTo>
                    <a:cubicBezTo>
                      <a:pt x="235" y="216"/>
                      <a:pt x="235" y="216"/>
                      <a:pt x="235" y="216"/>
                    </a:cubicBezTo>
                    <a:cubicBezTo>
                      <a:pt x="235" y="216"/>
                      <a:pt x="234" y="216"/>
                      <a:pt x="234" y="216"/>
                    </a:cubicBezTo>
                    <a:cubicBezTo>
                      <a:pt x="234" y="216"/>
                      <a:pt x="234" y="216"/>
                      <a:pt x="234" y="216"/>
                    </a:cubicBezTo>
                    <a:cubicBezTo>
                      <a:pt x="234" y="217"/>
                      <a:pt x="234" y="217"/>
                      <a:pt x="234" y="217"/>
                    </a:cubicBezTo>
                    <a:cubicBezTo>
                      <a:pt x="234" y="217"/>
                      <a:pt x="234" y="217"/>
                      <a:pt x="234" y="217"/>
                    </a:cubicBezTo>
                    <a:cubicBezTo>
                      <a:pt x="234" y="217"/>
                      <a:pt x="234" y="217"/>
                      <a:pt x="234" y="217"/>
                    </a:cubicBezTo>
                    <a:cubicBezTo>
                      <a:pt x="234" y="217"/>
                      <a:pt x="234" y="217"/>
                      <a:pt x="234" y="217"/>
                    </a:cubicBezTo>
                    <a:cubicBezTo>
                      <a:pt x="234" y="217"/>
                      <a:pt x="234" y="217"/>
                      <a:pt x="234" y="217"/>
                    </a:cubicBezTo>
                    <a:cubicBezTo>
                      <a:pt x="235" y="217"/>
                      <a:pt x="234" y="217"/>
                      <a:pt x="234" y="217"/>
                    </a:cubicBezTo>
                    <a:cubicBezTo>
                      <a:pt x="234" y="217"/>
                      <a:pt x="234" y="217"/>
                      <a:pt x="234" y="217"/>
                    </a:cubicBezTo>
                    <a:cubicBezTo>
                      <a:pt x="234" y="217"/>
                      <a:pt x="234" y="218"/>
                      <a:pt x="234" y="218"/>
                    </a:cubicBezTo>
                    <a:cubicBezTo>
                      <a:pt x="235" y="218"/>
                      <a:pt x="235" y="217"/>
                      <a:pt x="235" y="217"/>
                    </a:cubicBezTo>
                    <a:cubicBezTo>
                      <a:pt x="235" y="217"/>
                      <a:pt x="235" y="217"/>
                      <a:pt x="235" y="217"/>
                    </a:cubicBezTo>
                    <a:cubicBezTo>
                      <a:pt x="235" y="218"/>
                      <a:pt x="235" y="218"/>
                      <a:pt x="235" y="218"/>
                    </a:cubicBezTo>
                    <a:cubicBezTo>
                      <a:pt x="235" y="218"/>
                      <a:pt x="235" y="218"/>
                      <a:pt x="235" y="218"/>
                    </a:cubicBezTo>
                    <a:cubicBezTo>
                      <a:pt x="235" y="218"/>
                      <a:pt x="235" y="218"/>
                      <a:pt x="234" y="218"/>
                    </a:cubicBezTo>
                    <a:cubicBezTo>
                      <a:pt x="235" y="218"/>
                      <a:pt x="235" y="218"/>
                      <a:pt x="235" y="218"/>
                    </a:cubicBezTo>
                    <a:cubicBezTo>
                      <a:pt x="235" y="218"/>
                      <a:pt x="235" y="218"/>
                      <a:pt x="236" y="218"/>
                    </a:cubicBezTo>
                    <a:cubicBezTo>
                      <a:pt x="236" y="218"/>
                      <a:pt x="236" y="218"/>
                      <a:pt x="236" y="218"/>
                    </a:cubicBezTo>
                    <a:cubicBezTo>
                      <a:pt x="236" y="218"/>
                      <a:pt x="236" y="218"/>
                      <a:pt x="236" y="218"/>
                    </a:cubicBezTo>
                    <a:cubicBezTo>
                      <a:pt x="236" y="218"/>
                      <a:pt x="236" y="218"/>
                      <a:pt x="236" y="218"/>
                    </a:cubicBezTo>
                    <a:cubicBezTo>
                      <a:pt x="236" y="218"/>
                      <a:pt x="237" y="218"/>
                      <a:pt x="237" y="218"/>
                    </a:cubicBezTo>
                    <a:close/>
                    <a:moveTo>
                      <a:pt x="226" y="217"/>
                    </a:moveTo>
                    <a:cubicBezTo>
                      <a:pt x="226" y="217"/>
                      <a:pt x="226" y="217"/>
                      <a:pt x="226" y="217"/>
                    </a:cubicBezTo>
                    <a:cubicBezTo>
                      <a:pt x="226" y="217"/>
                      <a:pt x="226" y="217"/>
                      <a:pt x="226" y="217"/>
                    </a:cubicBezTo>
                    <a:close/>
                    <a:moveTo>
                      <a:pt x="232" y="218"/>
                    </a:moveTo>
                    <a:cubicBezTo>
                      <a:pt x="232" y="218"/>
                      <a:pt x="232" y="218"/>
                      <a:pt x="232" y="218"/>
                    </a:cubicBezTo>
                    <a:close/>
                    <a:moveTo>
                      <a:pt x="234" y="217"/>
                    </a:moveTo>
                    <a:cubicBezTo>
                      <a:pt x="234" y="217"/>
                      <a:pt x="234" y="217"/>
                      <a:pt x="234" y="217"/>
                    </a:cubicBezTo>
                    <a:cubicBezTo>
                      <a:pt x="234" y="217"/>
                      <a:pt x="234" y="217"/>
                      <a:pt x="234" y="217"/>
                    </a:cubicBezTo>
                    <a:cubicBezTo>
                      <a:pt x="234" y="217"/>
                      <a:pt x="234" y="217"/>
                      <a:pt x="234" y="217"/>
                    </a:cubicBezTo>
                    <a:close/>
                    <a:moveTo>
                      <a:pt x="214" y="239"/>
                    </a:moveTo>
                    <a:cubicBezTo>
                      <a:pt x="214" y="239"/>
                      <a:pt x="214" y="239"/>
                      <a:pt x="214" y="239"/>
                    </a:cubicBezTo>
                    <a:cubicBezTo>
                      <a:pt x="214" y="239"/>
                      <a:pt x="213" y="239"/>
                      <a:pt x="213" y="239"/>
                    </a:cubicBezTo>
                    <a:cubicBezTo>
                      <a:pt x="213" y="239"/>
                      <a:pt x="213" y="240"/>
                      <a:pt x="213" y="240"/>
                    </a:cubicBezTo>
                    <a:cubicBezTo>
                      <a:pt x="213" y="240"/>
                      <a:pt x="213" y="240"/>
                      <a:pt x="213" y="240"/>
                    </a:cubicBezTo>
                    <a:cubicBezTo>
                      <a:pt x="213" y="240"/>
                      <a:pt x="213" y="240"/>
                      <a:pt x="213" y="240"/>
                    </a:cubicBezTo>
                    <a:cubicBezTo>
                      <a:pt x="213" y="240"/>
                      <a:pt x="213" y="240"/>
                      <a:pt x="213" y="240"/>
                    </a:cubicBezTo>
                    <a:cubicBezTo>
                      <a:pt x="213" y="240"/>
                      <a:pt x="213" y="240"/>
                      <a:pt x="213" y="241"/>
                    </a:cubicBezTo>
                    <a:cubicBezTo>
                      <a:pt x="213" y="241"/>
                      <a:pt x="214" y="241"/>
                      <a:pt x="214" y="241"/>
                    </a:cubicBezTo>
                    <a:cubicBezTo>
                      <a:pt x="214" y="240"/>
                      <a:pt x="214" y="240"/>
                      <a:pt x="214" y="240"/>
                    </a:cubicBezTo>
                    <a:cubicBezTo>
                      <a:pt x="214" y="240"/>
                      <a:pt x="214" y="239"/>
                      <a:pt x="214" y="239"/>
                    </a:cubicBezTo>
                    <a:close/>
                    <a:moveTo>
                      <a:pt x="238" y="210"/>
                    </a:moveTo>
                    <a:cubicBezTo>
                      <a:pt x="238" y="210"/>
                      <a:pt x="238" y="210"/>
                      <a:pt x="238" y="210"/>
                    </a:cubicBezTo>
                    <a:cubicBezTo>
                      <a:pt x="238" y="211"/>
                      <a:pt x="238" y="211"/>
                      <a:pt x="238" y="211"/>
                    </a:cubicBezTo>
                    <a:cubicBezTo>
                      <a:pt x="237" y="211"/>
                      <a:pt x="237" y="211"/>
                      <a:pt x="237" y="211"/>
                    </a:cubicBezTo>
                    <a:cubicBezTo>
                      <a:pt x="237" y="211"/>
                      <a:pt x="237" y="211"/>
                      <a:pt x="237" y="211"/>
                    </a:cubicBezTo>
                    <a:cubicBezTo>
                      <a:pt x="237" y="211"/>
                      <a:pt x="237" y="211"/>
                      <a:pt x="237" y="211"/>
                    </a:cubicBezTo>
                    <a:cubicBezTo>
                      <a:pt x="237" y="211"/>
                      <a:pt x="237" y="211"/>
                      <a:pt x="237" y="211"/>
                    </a:cubicBezTo>
                    <a:cubicBezTo>
                      <a:pt x="236" y="211"/>
                      <a:pt x="236" y="211"/>
                      <a:pt x="236" y="211"/>
                    </a:cubicBezTo>
                    <a:cubicBezTo>
                      <a:pt x="236" y="210"/>
                      <a:pt x="236" y="210"/>
                      <a:pt x="236" y="210"/>
                    </a:cubicBezTo>
                    <a:cubicBezTo>
                      <a:pt x="236" y="210"/>
                      <a:pt x="236" y="210"/>
                      <a:pt x="236" y="210"/>
                    </a:cubicBezTo>
                    <a:cubicBezTo>
                      <a:pt x="236" y="210"/>
                      <a:pt x="236" y="210"/>
                      <a:pt x="236" y="210"/>
                    </a:cubicBezTo>
                    <a:cubicBezTo>
                      <a:pt x="236" y="210"/>
                      <a:pt x="236" y="210"/>
                      <a:pt x="236" y="210"/>
                    </a:cubicBezTo>
                    <a:cubicBezTo>
                      <a:pt x="235" y="210"/>
                      <a:pt x="235" y="211"/>
                      <a:pt x="236" y="211"/>
                    </a:cubicBezTo>
                    <a:cubicBezTo>
                      <a:pt x="236" y="211"/>
                      <a:pt x="236" y="211"/>
                      <a:pt x="236" y="211"/>
                    </a:cubicBezTo>
                    <a:cubicBezTo>
                      <a:pt x="236" y="211"/>
                      <a:pt x="236" y="211"/>
                      <a:pt x="236" y="211"/>
                    </a:cubicBezTo>
                    <a:cubicBezTo>
                      <a:pt x="235" y="211"/>
                      <a:pt x="235" y="211"/>
                      <a:pt x="235" y="211"/>
                    </a:cubicBezTo>
                    <a:cubicBezTo>
                      <a:pt x="235" y="211"/>
                      <a:pt x="235" y="211"/>
                      <a:pt x="236" y="211"/>
                    </a:cubicBezTo>
                    <a:cubicBezTo>
                      <a:pt x="236" y="211"/>
                      <a:pt x="236" y="212"/>
                      <a:pt x="236" y="212"/>
                    </a:cubicBezTo>
                    <a:cubicBezTo>
                      <a:pt x="236" y="212"/>
                      <a:pt x="235" y="212"/>
                      <a:pt x="235" y="212"/>
                    </a:cubicBezTo>
                    <a:cubicBezTo>
                      <a:pt x="235" y="212"/>
                      <a:pt x="235" y="212"/>
                      <a:pt x="235" y="212"/>
                    </a:cubicBezTo>
                    <a:cubicBezTo>
                      <a:pt x="235" y="212"/>
                      <a:pt x="235" y="212"/>
                      <a:pt x="235" y="212"/>
                    </a:cubicBezTo>
                    <a:cubicBezTo>
                      <a:pt x="235" y="211"/>
                      <a:pt x="235" y="211"/>
                      <a:pt x="235" y="212"/>
                    </a:cubicBezTo>
                    <a:cubicBezTo>
                      <a:pt x="235" y="212"/>
                      <a:pt x="235" y="212"/>
                      <a:pt x="235" y="212"/>
                    </a:cubicBezTo>
                    <a:cubicBezTo>
                      <a:pt x="234" y="212"/>
                      <a:pt x="234" y="212"/>
                      <a:pt x="234" y="212"/>
                    </a:cubicBezTo>
                    <a:cubicBezTo>
                      <a:pt x="234" y="212"/>
                      <a:pt x="234" y="212"/>
                      <a:pt x="234" y="212"/>
                    </a:cubicBezTo>
                    <a:cubicBezTo>
                      <a:pt x="234" y="212"/>
                      <a:pt x="234" y="212"/>
                      <a:pt x="234" y="212"/>
                    </a:cubicBezTo>
                    <a:cubicBezTo>
                      <a:pt x="234" y="211"/>
                      <a:pt x="234" y="211"/>
                      <a:pt x="234" y="211"/>
                    </a:cubicBezTo>
                    <a:cubicBezTo>
                      <a:pt x="234" y="211"/>
                      <a:pt x="234" y="211"/>
                      <a:pt x="234" y="211"/>
                    </a:cubicBezTo>
                    <a:cubicBezTo>
                      <a:pt x="234" y="211"/>
                      <a:pt x="234" y="211"/>
                      <a:pt x="234" y="211"/>
                    </a:cubicBezTo>
                    <a:cubicBezTo>
                      <a:pt x="234" y="211"/>
                      <a:pt x="234" y="211"/>
                      <a:pt x="234" y="212"/>
                    </a:cubicBezTo>
                    <a:cubicBezTo>
                      <a:pt x="234" y="212"/>
                      <a:pt x="233" y="212"/>
                      <a:pt x="233" y="212"/>
                    </a:cubicBezTo>
                    <a:cubicBezTo>
                      <a:pt x="233" y="212"/>
                      <a:pt x="233" y="212"/>
                      <a:pt x="233" y="212"/>
                    </a:cubicBezTo>
                    <a:cubicBezTo>
                      <a:pt x="233" y="212"/>
                      <a:pt x="233" y="212"/>
                      <a:pt x="233" y="212"/>
                    </a:cubicBezTo>
                    <a:cubicBezTo>
                      <a:pt x="233" y="213"/>
                      <a:pt x="233" y="213"/>
                      <a:pt x="233" y="212"/>
                    </a:cubicBezTo>
                    <a:cubicBezTo>
                      <a:pt x="233" y="212"/>
                      <a:pt x="233" y="212"/>
                      <a:pt x="233" y="212"/>
                    </a:cubicBezTo>
                    <a:cubicBezTo>
                      <a:pt x="232" y="212"/>
                      <a:pt x="232" y="212"/>
                      <a:pt x="232" y="212"/>
                    </a:cubicBezTo>
                    <a:cubicBezTo>
                      <a:pt x="232" y="212"/>
                      <a:pt x="232" y="213"/>
                      <a:pt x="233" y="213"/>
                    </a:cubicBezTo>
                    <a:cubicBezTo>
                      <a:pt x="233" y="213"/>
                      <a:pt x="233" y="213"/>
                      <a:pt x="232" y="213"/>
                    </a:cubicBezTo>
                    <a:cubicBezTo>
                      <a:pt x="232" y="213"/>
                      <a:pt x="232" y="213"/>
                      <a:pt x="232" y="213"/>
                    </a:cubicBezTo>
                    <a:cubicBezTo>
                      <a:pt x="232" y="213"/>
                      <a:pt x="231" y="213"/>
                      <a:pt x="231" y="213"/>
                    </a:cubicBezTo>
                    <a:cubicBezTo>
                      <a:pt x="231" y="212"/>
                      <a:pt x="231" y="212"/>
                      <a:pt x="231" y="212"/>
                    </a:cubicBezTo>
                    <a:cubicBezTo>
                      <a:pt x="231" y="212"/>
                      <a:pt x="231" y="212"/>
                      <a:pt x="231" y="212"/>
                    </a:cubicBezTo>
                    <a:cubicBezTo>
                      <a:pt x="230" y="212"/>
                      <a:pt x="230" y="212"/>
                      <a:pt x="230" y="212"/>
                    </a:cubicBezTo>
                    <a:cubicBezTo>
                      <a:pt x="230" y="212"/>
                      <a:pt x="230" y="212"/>
                      <a:pt x="230" y="212"/>
                    </a:cubicBezTo>
                    <a:cubicBezTo>
                      <a:pt x="230" y="212"/>
                      <a:pt x="230" y="212"/>
                      <a:pt x="230" y="212"/>
                    </a:cubicBezTo>
                    <a:cubicBezTo>
                      <a:pt x="230" y="211"/>
                      <a:pt x="230" y="211"/>
                      <a:pt x="230" y="211"/>
                    </a:cubicBezTo>
                    <a:cubicBezTo>
                      <a:pt x="229" y="211"/>
                      <a:pt x="230" y="211"/>
                      <a:pt x="230" y="211"/>
                    </a:cubicBezTo>
                    <a:cubicBezTo>
                      <a:pt x="230" y="211"/>
                      <a:pt x="230" y="211"/>
                      <a:pt x="230" y="210"/>
                    </a:cubicBezTo>
                    <a:cubicBezTo>
                      <a:pt x="230" y="210"/>
                      <a:pt x="230" y="210"/>
                      <a:pt x="230" y="211"/>
                    </a:cubicBezTo>
                    <a:cubicBezTo>
                      <a:pt x="230" y="211"/>
                      <a:pt x="230" y="211"/>
                      <a:pt x="230" y="211"/>
                    </a:cubicBezTo>
                    <a:cubicBezTo>
                      <a:pt x="230" y="211"/>
                      <a:pt x="231" y="211"/>
                      <a:pt x="231" y="211"/>
                    </a:cubicBezTo>
                    <a:cubicBezTo>
                      <a:pt x="231" y="211"/>
                      <a:pt x="231" y="211"/>
                      <a:pt x="231" y="211"/>
                    </a:cubicBezTo>
                    <a:cubicBezTo>
                      <a:pt x="231" y="211"/>
                      <a:pt x="231" y="211"/>
                      <a:pt x="231" y="211"/>
                    </a:cubicBezTo>
                    <a:cubicBezTo>
                      <a:pt x="231" y="211"/>
                      <a:pt x="231" y="211"/>
                      <a:pt x="231" y="211"/>
                    </a:cubicBezTo>
                    <a:cubicBezTo>
                      <a:pt x="231" y="211"/>
                      <a:pt x="231" y="211"/>
                      <a:pt x="231" y="211"/>
                    </a:cubicBezTo>
                    <a:cubicBezTo>
                      <a:pt x="231" y="211"/>
                      <a:pt x="231" y="211"/>
                      <a:pt x="231" y="211"/>
                    </a:cubicBezTo>
                    <a:cubicBezTo>
                      <a:pt x="231" y="211"/>
                      <a:pt x="232" y="211"/>
                      <a:pt x="231" y="211"/>
                    </a:cubicBezTo>
                    <a:cubicBezTo>
                      <a:pt x="231" y="211"/>
                      <a:pt x="231" y="211"/>
                      <a:pt x="231" y="211"/>
                    </a:cubicBezTo>
                    <a:cubicBezTo>
                      <a:pt x="231" y="211"/>
                      <a:pt x="231" y="210"/>
                      <a:pt x="231" y="210"/>
                    </a:cubicBezTo>
                    <a:cubicBezTo>
                      <a:pt x="231" y="210"/>
                      <a:pt x="231" y="210"/>
                      <a:pt x="231" y="210"/>
                    </a:cubicBezTo>
                    <a:cubicBezTo>
                      <a:pt x="230" y="210"/>
                      <a:pt x="230" y="210"/>
                      <a:pt x="231" y="210"/>
                    </a:cubicBezTo>
                    <a:cubicBezTo>
                      <a:pt x="231" y="209"/>
                      <a:pt x="231" y="209"/>
                      <a:pt x="231" y="209"/>
                    </a:cubicBezTo>
                    <a:cubicBezTo>
                      <a:pt x="231" y="210"/>
                      <a:pt x="231" y="210"/>
                      <a:pt x="232" y="210"/>
                    </a:cubicBezTo>
                    <a:cubicBezTo>
                      <a:pt x="232" y="210"/>
                      <a:pt x="232" y="210"/>
                      <a:pt x="232" y="210"/>
                    </a:cubicBezTo>
                    <a:cubicBezTo>
                      <a:pt x="232" y="209"/>
                      <a:pt x="232" y="209"/>
                      <a:pt x="232" y="210"/>
                    </a:cubicBezTo>
                    <a:cubicBezTo>
                      <a:pt x="232" y="210"/>
                      <a:pt x="233" y="210"/>
                      <a:pt x="233" y="210"/>
                    </a:cubicBezTo>
                    <a:cubicBezTo>
                      <a:pt x="233" y="210"/>
                      <a:pt x="233" y="210"/>
                      <a:pt x="233" y="210"/>
                    </a:cubicBezTo>
                    <a:cubicBezTo>
                      <a:pt x="232" y="209"/>
                      <a:pt x="233" y="209"/>
                      <a:pt x="232" y="209"/>
                    </a:cubicBezTo>
                    <a:cubicBezTo>
                      <a:pt x="232" y="209"/>
                      <a:pt x="232" y="209"/>
                      <a:pt x="232" y="209"/>
                    </a:cubicBezTo>
                    <a:cubicBezTo>
                      <a:pt x="232" y="209"/>
                      <a:pt x="232" y="209"/>
                      <a:pt x="232" y="209"/>
                    </a:cubicBezTo>
                    <a:cubicBezTo>
                      <a:pt x="232" y="209"/>
                      <a:pt x="233" y="209"/>
                      <a:pt x="233" y="209"/>
                    </a:cubicBezTo>
                    <a:cubicBezTo>
                      <a:pt x="233" y="209"/>
                      <a:pt x="233" y="209"/>
                      <a:pt x="233" y="209"/>
                    </a:cubicBezTo>
                    <a:cubicBezTo>
                      <a:pt x="233" y="208"/>
                      <a:pt x="232" y="208"/>
                      <a:pt x="232" y="208"/>
                    </a:cubicBezTo>
                    <a:cubicBezTo>
                      <a:pt x="232" y="208"/>
                      <a:pt x="232" y="208"/>
                      <a:pt x="232" y="208"/>
                    </a:cubicBezTo>
                    <a:cubicBezTo>
                      <a:pt x="232" y="208"/>
                      <a:pt x="232" y="208"/>
                      <a:pt x="232" y="208"/>
                    </a:cubicBezTo>
                    <a:cubicBezTo>
                      <a:pt x="232" y="208"/>
                      <a:pt x="232" y="208"/>
                      <a:pt x="232" y="208"/>
                    </a:cubicBezTo>
                    <a:cubicBezTo>
                      <a:pt x="232" y="208"/>
                      <a:pt x="232" y="208"/>
                      <a:pt x="232" y="208"/>
                    </a:cubicBezTo>
                    <a:cubicBezTo>
                      <a:pt x="232" y="208"/>
                      <a:pt x="232" y="208"/>
                      <a:pt x="232" y="208"/>
                    </a:cubicBezTo>
                    <a:cubicBezTo>
                      <a:pt x="233" y="208"/>
                      <a:pt x="233" y="207"/>
                      <a:pt x="233" y="207"/>
                    </a:cubicBezTo>
                    <a:cubicBezTo>
                      <a:pt x="233" y="208"/>
                      <a:pt x="233" y="208"/>
                      <a:pt x="233" y="208"/>
                    </a:cubicBezTo>
                    <a:cubicBezTo>
                      <a:pt x="233" y="208"/>
                      <a:pt x="233" y="208"/>
                      <a:pt x="233" y="207"/>
                    </a:cubicBezTo>
                    <a:cubicBezTo>
                      <a:pt x="233" y="207"/>
                      <a:pt x="233" y="207"/>
                      <a:pt x="233" y="207"/>
                    </a:cubicBezTo>
                    <a:cubicBezTo>
                      <a:pt x="233" y="207"/>
                      <a:pt x="233" y="207"/>
                      <a:pt x="233" y="207"/>
                    </a:cubicBezTo>
                    <a:cubicBezTo>
                      <a:pt x="233" y="207"/>
                      <a:pt x="234" y="207"/>
                      <a:pt x="234" y="207"/>
                    </a:cubicBezTo>
                    <a:cubicBezTo>
                      <a:pt x="234" y="207"/>
                      <a:pt x="234" y="207"/>
                      <a:pt x="234" y="207"/>
                    </a:cubicBezTo>
                    <a:cubicBezTo>
                      <a:pt x="234" y="207"/>
                      <a:pt x="234" y="207"/>
                      <a:pt x="234" y="207"/>
                    </a:cubicBezTo>
                    <a:cubicBezTo>
                      <a:pt x="234" y="207"/>
                      <a:pt x="234" y="207"/>
                      <a:pt x="234" y="207"/>
                    </a:cubicBezTo>
                    <a:cubicBezTo>
                      <a:pt x="234" y="207"/>
                      <a:pt x="234" y="208"/>
                      <a:pt x="234" y="208"/>
                    </a:cubicBezTo>
                    <a:cubicBezTo>
                      <a:pt x="234" y="208"/>
                      <a:pt x="234" y="208"/>
                      <a:pt x="234" y="208"/>
                    </a:cubicBezTo>
                    <a:cubicBezTo>
                      <a:pt x="235" y="208"/>
                      <a:pt x="235" y="208"/>
                      <a:pt x="234" y="208"/>
                    </a:cubicBezTo>
                    <a:cubicBezTo>
                      <a:pt x="234" y="208"/>
                      <a:pt x="234" y="209"/>
                      <a:pt x="234" y="209"/>
                    </a:cubicBezTo>
                    <a:cubicBezTo>
                      <a:pt x="234" y="209"/>
                      <a:pt x="234" y="209"/>
                      <a:pt x="234" y="209"/>
                    </a:cubicBezTo>
                    <a:cubicBezTo>
                      <a:pt x="235" y="209"/>
                      <a:pt x="235" y="209"/>
                      <a:pt x="235" y="209"/>
                    </a:cubicBezTo>
                    <a:cubicBezTo>
                      <a:pt x="235" y="209"/>
                      <a:pt x="235" y="209"/>
                      <a:pt x="235" y="209"/>
                    </a:cubicBezTo>
                    <a:cubicBezTo>
                      <a:pt x="235" y="209"/>
                      <a:pt x="235" y="209"/>
                      <a:pt x="235" y="209"/>
                    </a:cubicBezTo>
                    <a:cubicBezTo>
                      <a:pt x="235" y="209"/>
                      <a:pt x="235" y="209"/>
                      <a:pt x="235" y="209"/>
                    </a:cubicBezTo>
                    <a:cubicBezTo>
                      <a:pt x="235" y="209"/>
                      <a:pt x="235" y="208"/>
                      <a:pt x="235" y="208"/>
                    </a:cubicBezTo>
                    <a:cubicBezTo>
                      <a:pt x="235" y="208"/>
                      <a:pt x="235" y="208"/>
                      <a:pt x="235" y="208"/>
                    </a:cubicBezTo>
                    <a:cubicBezTo>
                      <a:pt x="235" y="208"/>
                      <a:pt x="235" y="208"/>
                      <a:pt x="235" y="208"/>
                    </a:cubicBezTo>
                    <a:cubicBezTo>
                      <a:pt x="235" y="208"/>
                      <a:pt x="235" y="208"/>
                      <a:pt x="235" y="208"/>
                    </a:cubicBezTo>
                    <a:cubicBezTo>
                      <a:pt x="236" y="208"/>
                      <a:pt x="236" y="208"/>
                      <a:pt x="236" y="208"/>
                    </a:cubicBezTo>
                    <a:cubicBezTo>
                      <a:pt x="236" y="208"/>
                      <a:pt x="236" y="208"/>
                      <a:pt x="236" y="208"/>
                    </a:cubicBezTo>
                    <a:cubicBezTo>
                      <a:pt x="236" y="208"/>
                      <a:pt x="236" y="208"/>
                      <a:pt x="236" y="208"/>
                    </a:cubicBezTo>
                    <a:cubicBezTo>
                      <a:pt x="236" y="208"/>
                      <a:pt x="236" y="208"/>
                      <a:pt x="236" y="208"/>
                    </a:cubicBezTo>
                    <a:cubicBezTo>
                      <a:pt x="236" y="208"/>
                      <a:pt x="236" y="209"/>
                      <a:pt x="236" y="209"/>
                    </a:cubicBezTo>
                    <a:cubicBezTo>
                      <a:pt x="236" y="209"/>
                      <a:pt x="236" y="209"/>
                      <a:pt x="236" y="209"/>
                    </a:cubicBezTo>
                    <a:cubicBezTo>
                      <a:pt x="236" y="209"/>
                      <a:pt x="236" y="209"/>
                      <a:pt x="236" y="209"/>
                    </a:cubicBezTo>
                    <a:cubicBezTo>
                      <a:pt x="236" y="208"/>
                      <a:pt x="237" y="208"/>
                      <a:pt x="237" y="208"/>
                    </a:cubicBezTo>
                    <a:cubicBezTo>
                      <a:pt x="237" y="209"/>
                      <a:pt x="237" y="209"/>
                      <a:pt x="237" y="209"/>
                    </a:cubicBezTo>
                    <a:cubicBezTo>
                      <a:pt x="237" y="209"/>
                      <a:pt x="237" y="209"/>
                      <a:pt x="237" y="209"/>
                    </a:cubicBezTo>
                    <a:cubicBezTo>
                      <a:pt x="237" y="209"/>
                      <a:pt x="237" y="210"/>
                      <a:pt x="237" y="210"/>
                    </a:cubicBezTo>
                    <a:cubicBezTo>
                      <a:pt x="237" y="210"/>
                      <a:pt x="237" y="210"/>
                      <a:pt x="237" y="210"/>
                    </a:cubicBezTo>
                    <a:cubicBezTo>
                      <a:pt x="237" y="210"/>
                      <a:pt x="237" y="210"/>
                      <a:pt x="237" y="210"/>
                    </a:cubicBezTo>
                    <a:cubicBezTo>
                      <a:pt x="237" y="210"/>
                      <a:pt x="237" y="210"/>
                      <a:pt x="237" y="210"/>
                    </a:cubicBezTo>
                    <a:cubicBezTo>
                      <a:pt x="237" y="210"/>
                      <a:pt x="237" y="210"/>
                      <a:pt x="237" y="209"/>
                    </a:cubicBezTo>
                    <a:cubicBezTo>
                      <a:pt x="237" y="209"/>
                      <a:pt x="237" y="210"/>
                      <a:pt x="237" y="210"/>
                    </a:cubicBezTo>
                    <a:cubicBezTo>
                      <a:pt x="237" y="210"/>
                      <a:pt x="237" y="209"/>
                      <a:pt x="237" y="209"/>
                    </a:cubicBezTo>
                    <a:cubicBezTo>
                      <a:pt x="238" y="209"/>
                      <a:pt x="238" y="209"/>
                      <a:pt x="238" y="209"/>
                    </a:cubicBezTo>
                    <a:cubicBezTo>
                      <a:pt x="238" y="209"/>
                      <a:pt x="238" y="210"/>
                      <a:pt x="238" y="210"/>
                    </a:cubicBezTo>
                    <a:close/>
                    <a:moveTo>
                      <a:pt x="228" y="214"/>
                    </a:moveTo>
                    <a:cubicBezTo>
                      <a:pt x="228" y="215"/>
                      <a:pt x="228" y="215"/>
                      <a:pt x="228" y="215"/>
                    </a:cubicBezTo>
                    <a:cubicBezTo>
                      <a:pt x="228" y="215"/>
                      <a:pt x="228" y="215"/>
                      <a:pt x="229" y="215"/>
                    </a:cubicBezTo>
                    <a:cubicBezTo>
                      <a:pt x="229" y="215"/>
                      <a:pt x="229" y="215"/>
                      <a:pt x="229" y="215"/>
                    </a:cubicBezTo>
                    <a:cubicBezTo>
                      <a:pt x="229" y="215"/>
                      <a:pt x="229" y="215"/>
                      <a:pt x="229" y="215"/>
                    </a:cubicBezTo>
                    <a:cubicBezTo>
                      <a:pt x="229" y="215"/>
                      <a:pt x="229" y="216"/>
                      <a:pt x="229" y="216"/>
                    </a:cubicBezTo>
                    <a:cubicBezTo>
                      <a:pt x="229" y="216"/>
                      <a:pt x="229" y="216"/>
                      <a:pt x="230" y="216"/>
                    </a:cubicBezTo>
                    <a:cubicBezTo>
                      <a:pt x="230" y="216"/>
                      <a:pt x="230" y="216"/>
                      <a:pt x="230" y="215"/>
                    </a:cubicBezTo>
                    <a:cubicBezTo>
                      <a:pt x="229" y="215"/>
                      <a:pt x="229" y="215"/>
                      <a:pt x="229" y="215"/>
                    </a:cubicBezTo>
                    <a:cubicBezTo>
                      <a:pt x="229" y="215"/>
                      <a:pt x="229" y="215"/>
                      <a:pt x="229" y="215"/>
                    </a:cubicBezTo>
                    <a:cubicBezTo>
                      <a:pt x="229" y="215"/>
                      <a:pt x="229" y="214"/>
                      <a:pt x="229" y="214"/>
                    </a:cubicBezTo>
                    <a:cubicBezTo>
                      <a:pt x="229" y="214"/>
                      <a:pt x="229" y="214"/>
                      <a:pt x="229" y="214"/>
                    </a:cubicBezTo>
                    <a:cubicBezTo>
                      <a:pt x="228" y="214"/>
                      <a:pt x="228" y="214"/>
                      <a:pt x="228" y="214"/>
                    </a:cubicBezTo>
                    <a:cubicBezTo>
                      <a:pt x="228" y="214"/>
                      <a:pt x="228" y="214"/>
                      <a:pt x="228" y="214"/>
                    </a:cubicBezTo>
                    <a:cubicBezTo>
                      <a:pt x="227" y="214"/>
                      <a:pt x="227" y="214"/>
                      <a:pt x="228" y="214"/>
                    </a:cubicBezTo>
                    <a:close/>
                    <a:moveTo>
                      <a:pt x="225" y="231"/>
                    </a:moveTo>
                    <a:cubicBezTo>
                      <a:pt x="225" y="231"/>
                      <a:pt x="225" y="231"/>
                      <a:pt x="225" y="231"/>
                    </a:cubicBezTo>
                    <a:cubicBezTo>
                      <a:pt x="225" y="231"/>
                      <a:pt x="225" y="231"/>
                      <a:pt x="225" y="231"/>
                    </a:cubicBezTo>
                    <a:cubicBezTo>
                      <a:pt x="225" y="231"/>
                      <a:pt x="225" y="231"/>
                      <a:pt x="224" y="231"/>
                    </a:cubicBezTo>
                    <a:cubicBezTo>
                      <a:pt x="224" y="231"/>
                      <a:pt x="224" y="231"/>
                      <a:pt x="224" y="231"/>
                    </a:cubicBezTo>
                    <a:cubicBezTo>
                      <a:pt x="224" y="231"/>
                      <a:pt x="224" y="231"/>
                      <a:pt x="224" y="232"/>
                    </a:cubicBezTo>
                    <a:cubicBezTo>
                      <a:pt x="223" y="232"/>
                      <a:pt x="223" y="232"/>
                      <a:pt x="224" y="232"/>
                    </a:cubicBezTo>
                    <a:cubicBezTo>
                      <a:pt x="224" y="232"/>
                      <a:pt x="224" y="232"/>
                      <a:pt x="224" y="232"/>
                    </a:cubicBezTo>
                    <a:cubicBezTo>
                      <a:pt x="225" y="232"/>
                      <a:pt x="225" y="231"/>
                      <a:pt x="225" y="231"/>
                    </a:cubicBezTo>
                    <a:cubicBezTo>
                      <a:pt x="225" y="231"/>
                      <a:pt x="225" y="231"/>
                      <a:pt x="225" y="231"/>
                    </a:cubicBezTo>
                    <a:close/>
                    <a:moveTo>
                      <a:pt x="228" y="212"/>
                    </a:moveTo>
                    <a:cubicBezTo>
                      <a:pt x="229" y="212"/>
                      <a:pt x="229" y="212"/>
                      <a:pt x="229" y="211"/>
                    </a:cubicBezTo>
                    <a:cubicBezTo>
                      <a:pt x="229" y="211"/>
                      <a:pt x="229" y="211"/>
                      <a:pt x="229" y="211"/>
                    </a:cubicBezTo>
                    <a:cubicBezTo>
                      <a:pt x="229" y="211"/>
                      <a:pt x="229" y="211"/>
                      <a:pt x="229" y="211"/>
                    </a:cubicBezTo>
                    <a:cubicBezTo>
                      <a:pt x="229" y="212"/>
                      <a:pt x="229" y="212"/>
                      <a:pt x="230" y="212"/>
                    </a:cubicBezTo>
                    <a:cubicBezTo>
                      <a:pt x="230" y="212"/>
                      <a:pt x="230" y="212"/>
                      <a:pt x="230" y="212"/>
                    </a:cubicBezTo>
                    <a:cubicBezTo>
                      <a:pt x="230" y="212"/>
                      <a:pt x="230" y="212"/>
                      <a:pt x="230" y="212"/>
                    </a:cubicBezTo>
                    <a:cubicBezTo>
                      <a:pt x="230" y="212"/>
                      <a:pt x="230" y="212"/>
                      <a:pt x="230" y="212"/>
                    </a:cubicBezTo>
                    <a:cubicBezTo>
                      <a:pt x="230" y="212"/>
                      <a:pt x="230" y="212"/>
                      <a:pt x="230" y="212"/>
                    </a:cubicBezTo>
                    <a:cubicBezTo>
                      <a:pt x="230" y="212"/>
                      <a:pt x="230" y="212"/>
                      <a:pt x="231" y="213"/>
                    </a:cubicBezTo>
                    <a:cubicBezTo>
                      <a:pt x="231" y="213"/>
                      <a:pt x="231" y="213"/>
                      <a:pt x="231" y="213"/>
                    </a:cubicBezTo>
                    <a:cubicBezTo>
                      <a:pt x="231" y="213"/>
                      <a:pt x="231" y="213"/>
                      <a:pt x="231" y="213"/>
                    </a:cubicBezTo>
                    <a:cubicBezTo>
                      <a:pt x="231" y="213"/>
                      <a:pt x="232" y="213"/>
                      <a:pt x="232" y="213"/>
                    </a:cubicBezTo>
                    <a:cubicBezTo>
                      <a:pt x="232" y="213"/>
                      <a:pt x="231" y="213"/>
                      <a:pt x="231" y="213"/>
                    </a:cubicBezTo>
                    <a:cubicBezTo>
                      <a:pt x="231" y="214"/>
                      <a:pt x="231" y="213"/>
                      <a:pt x="231" y="213"/>
                    </a:cubicBezTo>
                    <a:cubicBezTo>
                      <a:pt x="231" y="213"/>
                      <a:pt x="230" y="213"/>
                      <a:pt x="230" y="213"/>
                    </a:cubicBezTo>
                    <a:cubicBezTo>
                      <a:pt x="230" y="213"/>
                      <a:pt x="230" y="213"/>
                      <a:pt x="230" y="213"/>
                    </a:cubicBezTo>
                    <a:cubicBezTo>
                      <a:pt x="230" y="213"/>
                      <a:pt x="230" y="213"/>
                      <a:pt x="229" y="213"/>
                    </a:cubicBezTo>
                    <a:cubicBezTo>
                      <a:pt x="229" y="212"/>
                      <a:pt x="229" y="212"/>
                      <a:pt x="229" y="212"/>
                    </a:cubicBezTo>
                    <a:cubicBezTo>
                      <a:pt x="229" y="212"/>
                      <a:pt x="229" y="212"/>
                      <a:pt x="229" y="212"/>
                    </a:cubicBezTo>
                    <a:cubicBezTo>
                      <a:pt x="229" y="212"/>
                      <a:pt x="229" y="212"/>
                      <a:pt x="229" y="212"/>
                    </a:cubicBezTo>
                    <a:cubicBezTo>
                      <a:pt x="229" y="212"/>
                      <a:pt x="229" y="212"/>
                      <a:pt x="229" y="212"/>
                    </a:cubicBezTo>
                    <a:cubicBezTo>
                      <a:pt x="229" y="213"/>
                      <a:pt x="229" y="213"/>
                      <a:pt x="229" y="213"/>
                    </a:cubicBezTo>
                    <a:cubicBezTo>
                      <a:pt x="229" y="213"/>
                      <a:pt x="229" y="213"/>
                      <a:pt x="229" y="213"/>
                    </a:cubicBezTo>
                    <a:cubicBezTo>
                      <a:pt x="228" y="212"/>
                      <a:pt x="228" y="212"/>
                      <a:pt x="228" y="212"/>
                    </a:cubicBezTo>
                    <a:close/>
                    <a:moveTo>
                      <a:pt x="239" y="210"/>
                    </a:moveTo>
                    <a:cubicBezTo>
                      <a:pt x="239" y="210"/>
                      <a:pt x="239" y="210"/>
                      <a:pt x="239" y="210"/>
                    </a:cubicBezTo>
                    <a:cubicBezTo>
                      <a:pt x="239" y="210"/>
                      <a:pt x="239" y="210"/>
                      <a:pt x="239" y="210"/>
                    </a:cubicBezTo>
                    <a:cubicBezTo>
                      <a:pt x="239" y="210"/>
                      <a:pt x="239" y="210"/>
                      <a:pt x="238" y="210"/>
                    </a:cubicBezTo>
                    <a:cubicBezTo>
                      <a:pt x="238" y="210"/>
                      <a:pt x="238" y="211"/>
                      <a:pt x="238" y="211"/>
                    </a:cubicBezTo>
                    <a:cubicBezTo>
                      <a:pt x="238" y="211"/>
                      <a:pt x="238" y="211"/>
                      <a:pt x="238" y="211"/>
                    </a:cubicBezTo>
                    <a:cubicBezTo>
                      <a:pt x="238" y="211"/>
                      <a:pt x="239" y="211"/>
                      <a:pt x="239" y="211"/>
                    </a:cubicBezTo>
                    <a:cubicBezTo>
                      <a:pt x="239" y="211"/>
                      <a:pt x="239" y="211"/>
                      <a:pt x="239" y="211"/>
                    </a:cubicBezTo>
                    <a:cubicBezTo>
                      <a:pt x="239" y="211"/>
                      <a:pt x="239" y="210"/>
                      <a:pt x="239" y="210"/>
                    </a:cubicBezTo>
                    <a:close/>
                    <a:moveTo>
                      <a:pt x="233" y="214"/>
                    </a:moveTo>
                    <a:cubicBezTo>
                      <a:pt x="233" y="214"/>
                      <a:pt x="233" y="214"/>
                      <a:pt x="233" y="214"/>
                    </a:cubicBezTo>
                    <a:cubicBezTo>
                      <a:pt x="233" y="213"/>
                      <a:pt x="233" y="213"/>
                      <a:pt x="233" y="213"/>
                    </a:cubicBezTo>
                    <a:cubicBezTo>
                      <a:pt x="232" y="213"/>
                      <a:pt x="232" y="213"/>
                      <a:pt x="232" y="214"/>
                    </a:cubicBezTo>
                    <a:cubicBezTo>
                      <a:pt x="232" y="214"/>
                      <a:pt x="232" y="214"/>
                      <a:pt x="232" y="214"/>
                    </a:cubicBezTo>
                    <a:cubicBezTo>
                      <a:pt x="232" y="214"/>
                      <a:pt x="232" y="214"/>
                      <a:pt x="232" y="214"/>
                    </a:cubicBezTo>
                    <a:cubicBezTo>
                      <a:pt x="233" y="214"/>
                      <a:pt x="233" y="214"/>
                      <a:pt x="233" y="214"/>
                    </a:cubicBezTo>
                    <a:close/>
                    <a:moveTo>
                      <a:pt x="235" y="214"/>
                    </a:moveTo>
                    <a:cubicBezTo>
                      <a:pt x="235" y="214"/>
                      <a:pt x="235" y="214"/>
                      <a:pt x="235" y="214"/>
                    </a:cubicBezTo>
                    <a:cubicBezTo>
                      <a:pt x="235" y="214"/>
                      <a:pt x="234" y="214"/>
                      <a:pt x="234" y="214"/>
                    </a:cubicBezTo>
                    <a:cubicBezTo>
                      <a:pt x="234" y="214"/>
                      <a:pt x="234" y="214"/>
                      <a:pt x="235" y="214"/>
                    </a:cubicBezTo>
                    <a:cubicBezTo>
                      <a:pt x="235" y="214"/>
                      <a:pt x="235" y="214"/>
                      <a:pt x="235" y="214"/>
                    </a:cubicBezTo>
                    <a:cubicBezTo>
                      <a:pt x="235" y="214"/>
                      <a:pt x="235" y="214"/>
                      <a:pt x="235" y="214"/>
                    </a:cubicBezTo>
                    <a:cubicBezTo>
                      <a:pt x="235" y="214"/>
                      <a:pt x="235" y="214"/>
                      <a:pt x="235" y="214"/>
                    </a:cubicBezTo>
                    <a:cubicBezTo>
                      <a:pt x="235" y="215"/>
                      <a:pt x="235" y="215"/>
                      <a:pt x="235" y="214"/>
                    </a:cubicBezTo>
                    <a:cubicBezTo>
                      <a:pt x="235" y="214"/>
                      <a:pt x="235" y="214"/>
                      <a:pt x="235" y="214"/>
                    </a:cubicBezTo>
                    <a:cubicBezTo>
                      <a:pt x="235" y="214"/>
                      <a:pt x="235" y="214"/>
                      <a:pt x="235" y="214"/>
                    </a:cubicBezTo>
                    <a:cubicBezTo>
                      <a:pt x="235" y="214"/>
                      <a:pt x="235" y="214"/>
                      <a:pt x="235" y="214"/>
                    </a:cubicBezTo>
                    <a:close/>
                    <a:moveTo>
                      <a:pt x="225" y="220"/>
                    </a:moveTo>
                    <a:cubicBezTo>
                      <a:pt x="225" y="220"/>
                      <a:pt x="225" y="219"/>
                      <a:pt x="225" y="219"/>
                    </a:cubicBezTo>
                    <a:cubicBezTo>
                      <a:pt x="225" y="219"/>
                      <a:pt x="225" y="219"/>
                      <a:pt x="225" y="219"/>
                    </a:cubicBezTo>
                    <a:cubicBezTo>
                      <a:pt x="225" y="219"/>
                      <a:pt x="225" y="220"/>
                      <a:pt x="225" y="220"/>
                    </a:cubicBezTo>
                    <a:cubicBezTo>
                      <a:pt x="225" y="220"/>
                      <a:pt x="225" y="220"/>
                      <a:pt x="225" y="220"/>
                    </a:cubicBezTo>
                    <a:close/>
                    <a:moveTo>
                      <a:pt x="232" y="209"/>
                    </a:moveTo>
                    <a:cubicBezTo>
                      <a:pt x="232" y="209"/>
                      <a:pt x="232" y="209"/>
                      <a:pt x="232" y="209"/>
                    </a:cubicBezTo>
                    <a:cubicBezTo>
                      <a:pt x="232" y="209"/>
                      <a:pt x="232" y="210"/>
                      <a:pt x="232" y="209"/>
                    </a:cubicBezTo>
                    <a:cubicBezTo>
                      <a:pt x="232" y="209"/>
                      <a:pt x="232" y="209"/>
                      <a:pt x="232" y="209"/>
                    </a:cubicBezTo>
                    <a:cubicBezTo>
                      <a:pt x="232" y="209"/>
                      <a:pt x="232" y="209"/>
                      <a:pt x="232" y="209"/>
                    </a:cubicBezTo>
                    <a:cubicBezTo>
                      <a:pt x="232" y="209"/>
                      <a:pt x="232" y="209"/>
                      <a:pt x="232" y="209"/>
                    </a:cubicBezTo>
                    <a:cubicBezTo>
                      <a:pt x="232" y="209"/>
                      <a:pt x="232" y="209"/>
                      <a:pt x="231" y="209"/>
                    </a:cubicBezTo>
                    <a:cubicBezTo>
                      <a:pt x="231" y="209"/>
                      <a:pt x="231" y="209"/>
                      <a:pt x="231" y="209"/>
                    </a:cubicBezTo>
                    <a:cubicBezTo>
                      <a:pt x="231" y="209"/>
                      <a:pt x="231" y="209"/>
                      <a:pt x="232" y="209"/>
                    </a:cubicBezTo>
                    <a:close/>
                    <a:moveTo>
                      <a:pt x="224" y="229"/>
                    </a:moveTo>
                    <a:cubicBezTo>
                      <a:pt x="224" y="229"/>
                      <a:pt x="224" y="229"/>
                      <a:pt x="224" y="229"/>
                    </a:cubicBezTo>
                    <a:cubicBezTo>
                      <a:pt x="224" y="229"/>
                      <a:pt x="224" y="229"/>
                      <a:pt x="224" y="229"/>
                    </a:cubicBezTo>
                    <a:cubicBezTo>
                      <a:pt x="224" y="229"/>
                      <a:pt x="224" y="229"/>
                      <a:pt x="224" y="229"/>
                    </a:cubicBezTo>
                    <a:cubicBezTo>
                      <a:pt x="224" y="229"/>
                      <a:pt x="224" y="229"/>
                      <a:pt x="224" y="229"/>
                    </a:cubicBezTo>
                    <a:cubicBezTo>
                      <a:pt x="224" y="230"/>
                      <a:pt x="224" y="230"/>
                      <a:pt x="224" y="229"/>
                    </a:cubicBezTo>
                    <a:close/>
                    <a:moveTo>
                      <a:pt x="221" y="231"/>
                    </a:moveTo>
                    <a:cubicBezTo>
                      <a:pt x="221" y="231"/>
                      <a:pt x="221" y="231"/>
                      <a:pt x="221" y="231"/>
                    </a:cubicBezTo>
                    <a:cubicBezTo>
                      <a:pt x="221" y="231"/>
                      <a:pt x="221" y="231"/>
                      <a:pt x="221" y="231"/>
                    </a:cubicBezTo>
                    <a:cubicBezTo>
                      <a:pt x="221" y="231"/>
                      <a:pt x="221" y="231"/>
                      <a:pt x="221" y="231"/>
                    </a:cubicBezTo>
                    <a:cubicBezTo>
                      <a:pt x="222" y="231"/>
                      <a:pt x="222" y="231"/>
                      <a:pt x="222" y="231"/>
                    </a:cubicBezTo>
                    <a:cubicBezTo>
                      <a:pt x="222" y="231"/>
                      <a:pt x="221" y="231"/>
                      <a:pt x="221" y="231"/>
                    </a:cubicBezTo>
                    <a:close/>
                    <a:moveTo>
                      <a:pt x="227" y="227"/>
                    </a:moveTo>
                    <a:cubicBezTo>
                      <a:pt x="227" y="227"/>
                      <a:pt x="227" y="227"/>
                      <a:pt x="227" y="227"/>
                    </a:cubicBezTo>
                    <a:cubicBezTo>
                      <a:pt x="227" y="227"/>
                      <a:pt x="227" y="227"/>
                      <a:pt x="227" y="227"/>
                    </a:cubicBezTo>
                    <a:cubicBezTo>
                      <a:pt x="227" y="227"/>
                      <a:pt x="227" y="227"/>
                      <a:pt x="227" y="227"/>
                    </a:cubicBezTo>
                    <a:cubicBezTo>
                      <a:pt x="227" y="227"/>
                      <a:pt x="227" y="227"/>
                      <a:pt x="227" y="227"/>
                    </a:cubicBezTo>
                    <a:cubicBezTo>
                      <a:pt x="227" y="227"/>
                      <a:pt x="227" y="227"/>
                      <a:pt x="227" y="227"/>
                    </a:cubicBezTo>
                    <a:close/>
                    <a:moveTo>
                      <a:pt x="223" y="227"/>
                    </a:moveTo>
                    <a:cubicBezTo>
                      <a:pt x="223" y="227"/>
                      <a:pt x="222" y="227"/>
                      <a:pt x="222" y="227"/>
                    </a:cubicBezTo>
                    <a:cubicBezTo>
                      <a:pt x="222" y="227"/>
                      <a:pt x="223" y="227"/>
                      <a:pt x="223" y="227"/>
                    </a:cubicBezTo>
                    <a:close/>
                    <a:moveTo>
                      <a:pt x="236" y="221"/>
                    </a:moveTo>
                    <a:cubicBezTo>
                      <a:pt x="236" y="221"/>
                      <a:pt x="236" y="221"/>
                      <a:pt x="236" y="221"/>
                    </a:cubicBezTo>
                    <a:cubicBezTo>
                      <a:pt x="236" y="221"/>
                      <a:pt x="236" y="221"/>
                      <a:pt x="236" y="221"/>
                    </a:cubicBezTo>
                    <a:cubicBezTo>
                      <a:pt x="236" y="221"/>
                      <a:pt x="236" y="221"/>
                      <a:pt x="236" y="221"/>
                    </a:cubicBezTo>
                    <a:cubicBezTo>
                      <a:pt x="236" y="221"/>
                      <a:pt x="236" y="221"/>
                      <a:pt x="236" y="221"/>
                    </a:cubicBezTo>
                    <a:close/>
                    <a:moveTo>
                      <a:pt x="235" y="216"/>
                    </a:moveTo>
                    <a:cubicBezTo>
                      <a:pt x="236" y="216"/>
                      <a:pt x="236" y="216"/>
                      <a:pt x="236" y="216"/>
                    </a:cubicBezTo>
                    <a:cubicBezTo>
                      <a:pt x="236" y="216"/>
                      <a:pt x="235" y="216"/>
                      <a:pt x="235" y="216"/>
                    </a:cubicBezTo>
                    <a:cubicBezTo>
                      <a:pt x="235" y="216"/>
                      <a:pt x="235" y="216"/>
                      <a:pt x="235" y="216"/>
                    </a:cubicBezTo>
                    <a:cubicBezTo>
                      <a:pt x="235" y="216"/>
                      <a:pt x="235" y="216"/>
                      <a:pt x="235" y="216"/>
                    </a:cubicBezTo>
                    <a:close/>
                    <a:moveTo>
                      <a:pt x="221" y="231"/>
                    </a:moveTo>
                    <a:cubicBezTo>
                      <a:pt x="221" y="231"/>
                      <a:pt x="221" y="231"/>
                      <a:pt x="221" y="231"/>
                    </a:cubicBezTo>
                    <a:cubicBezTo>
                      <a:pt x="221" y="231"/>
                      <a:pt x="221" y="230"/>
                      <a:pt x="221" y="231"/>
                    </a:cubicBezTo>
                    <a:close/>
                    <a:moveTo>
                      <a:pt x="221" y="231"/>
                    </a:moveTo>
                    <a:cubicBezTo>
                      <a:pt x="221" y="231"/>
                      <a:pt x="221" y="231"/>
                      <a:pt x="221" y="231"/>
                    </a:cubicBezTo>
                    <a:cubicBezTo>
                      <a:pt x="221" y="231"/>
                      <a:pt x="221" y="231"/>
                      <a:pt x="221" y="231"/>
                    </a:cubicBezTo>
                    <a:close/>
                    <a:moveTo>
                      <a:pt x="222" y="227"/>
                    </a:moveTo>
                    <a:cubicBezTo>
                      <a:pt x="222" y="227"/>
                      <a:pt x="222" y="227"/>
                      <a:pt x="222" y="227"/>
                    </a:cubicBezTo>
                    <a:cubicBezTo>
                      <a:pt x="222" y="227"/>
                      <a:pt x="222" y="227"/>
                      <a:pt x="222" y="227"/>
                    </a:cubicBezTo>
                    <a:close/>
                    <a:moveTo>
                      <a:pt x="222" y="227"/>
                    </a:moveTo>
                    <a:cubicBezTo>
                      <a:pt x="222" y="227"/>
                      <a:pt x="222" y="227"/>
                      <a:pt x="222" y="227"/>
                    </a:cubicBezTo>
                    <a:cubicBezTo>
                      <a:pt x="222" y="227"/>
                      <a:pt x="222" y="227"/>
                      <a:pt x="222" y="227"/>
                    </a:cubicBezTo>
                    <a:close/>
                    <a:moveTo>
                      <a:pt x="161" y="253"/>
                    </a:moveTo>
                    <a:cubicBezTo>
                      <a:pt x="162" y="253"/>
                      <a:pt x="162" y="253"/>
                      <a:pt x="162" y="253"/>
                    </a:cubicBezTo>
                    <a:cubicBezTo>
                      <a:pt x="162" y="253"/>
                      <a:pt x="163" y="253"/>
                      <a:pt x="164" y="253"/>
                    </a:cubicBezTo>
                    <a:cubicBezTo>
                      <a:pt x="164" y="253"/>
                      <a:pt x="163" y="253"/>
                      <a:pt x="163" y="252"/>
                    </a:cubicBezTo>
                    <a:cubicBezTo>
                      <a:pt x="163" y="252"/>
                      <a:pt x="162" y="252"/>
                      <a:pt x="162" y="252"/>
                    </a:cubicBezTo>
                    <a:cubicBezTo>
                      <a:pt x="162" y="252"/>
                      <a:pt x="161" y="252"/>
                      <a:pt x="161" y="252"/>
                    </a:cubicBezTo>
                    <a:cubicBezTo>
                      <a:pt x="161" y="252"/>
                      <a:pt x="161" y="251"/>
                      <a:pt x="161" y="251"/>
                    </a:cubicBezTo>
                    <a:cubicBezTo>
                      <a:pt x="161" y="250"/>
                      <a:pt x="161" y="250"/>
                      <a:pt x="161" y="250"/>
                    </a:cubicBezTo>
                    <a:cubicBezTo>
                      <a:pt x="161" y="249"/>
                      <a:pt x="161" y="249"/>
                      <a:pt x="160" y="249"/>
                    </a:cubicBezTo>
                    <a:cubicBezTo>
                      <a:pt x="160" y="249"/>
                      <a:pt x="160" y="249"/>
                      <a:pt x="160" y="249"/>
                    </a:cubicBezTo>
                    <a:cubicBezTo>
                      <a:pt x="160" y="249"/>
                      <a:pt x="159" y="249"/>
                      <a:pt x="159" y="249"/>
                    </a:cubicBezTo>
                    <a:cubicBezTo>
                      <a:pt x="158" y="249"/>
                      <a:pt x="158" y="249"/>
                      <a:pt x="158" y="249"/>
                    </a:cubicBezTo>
                    <a:cubicBezTo>
                      <a:pt x="158" y="249"/>
                      <a:pt x="158" y="249"/>
                      <a:pt x="157" y="250"/>
                    </a:cubicBezTo>
                    <a:cubicBezTo>
                      <a:pt x="157" y="250"/>
                      <a:pt x="157" y="250"/>
                      <a:pt x="157" y="250"/>
                    </a:cubicBezTo>
                    <a:cubicBezTo>
                      <a:pt x="156" y="250"/>
                      <a:pt x="156" y="250"/>
                      <a:pt x="156" y="251"/>
                    </a:cubicBezTo>
                    <a:cubicBezTo>
                      <a:pt x="156" y="251"/>
                      <a:pt x="155" y="251"/>
                      <a:pt x="155" y="251"/>
                    </a:cubicBezTo>
                    <a:cubicBezTo>
                      <a:pt x="155" y="251"/>
                      <a:pt x="155" y="250"/>
                      <a:pt x="154" y="250"/>
                    </a:cubicBezTo>
                    <a:cubicBezTo>
                      <a:pt x="154" y="250"/>
                      <a:pt x="154" y="250"/>
                      <a:pt x="154" y="251"/>
                    </a:cubicBezTo>
                    <a:cubicBezTo>
                      <a:pt x="154" y="251"/>
                      <a:pt x="154" y="251"/>
                      <a:pt x="154" y="251"/>
                    </a:cubicBezTo>
                    <a:cubicBezTo>
                      <a:pt x="154" y="252"/>
                      <a:pt x="153" y="252"/>
                      <a:pt x="153" y="252"/>
                    </a:cubicBezTo>
                    <a:cubicBezTo>
                      <a:pt x="153" y="253"/>
                      <a:pt x="153" y="253"/>
                      <a:pt x="153" y="253"/>
                    </a:cubicBezTo>
                    <a:cubicBezTo>
                      <a:pt x="153" y="253"/>
                      <a:pt x="152" y="254"/>
                      <a:pt x="152" y="254"/>
                    </a:cubicBezTo>
                    <a:cubicBezTo>
                      <a:pt x="152" y="254"/>
                      <a:pt x="152" y="254"/>
                      <a:pt x="151" y="254"/>
                    </a:cubicBezTo>
                    <a:cubicBezTo>
                      <a:pt x="151" y="254"/>
                      <a:pt x="151" y="255"/>
                      <a:pt x="151" y="255"/>
                    </a:cubicBezTo>
                    <a:cubicBezTo>
                      <a:pt x="151" y="255"/>
                      <a:pt x="151" y="256"/>
                      <a:pt x="151" y="256"/>
                    </a:cubicBezTo>
                    <a:cubicBezTo>
                      <a:pt x="151" y="256"/>
                      <a:pt x="151" y="256"/>
                      <a:pt x="151" y="256"/>
                    </a:cubicBezTo>
                    <a:cubicBezTo>
                      <a:pt x="151" y="256"/>
                      <a:pt x="151" y="256"/>
                      <a:pt x="151" y="256"/>
                    </a:cubicBezTo>
                    <a:cubicBezTo>
                      <a:pt x="152" y="256"/>
                      <a:pt x="154" y="257"/>
                      <a:pt x="155" y="256"/>
                    </a:cubicBezTo>
                    <a:cubicBezTo>
                      <a:pt x="155" y="256"/>
                      <a:pt x="155" y="256"/>
                      <a:pt x="155" y="256"/>
                    </a:cubicBezTo>
                    <a:cubicBezTo>
                      <a:pt x="155" y="256"/>
                      <a:pt x="155" y="255"/>
                      <a:pt x="155" y="255"/>
                    </a:cubicBezTo>
                    <a:cubicBezTo>
                      <a:pt x="156" y="255"/>
                      <a:pt x="156" y="254"/>
                      <a:pt x="157" y="254"/>
                    </a:cubicBezTo>
                    <a:cubicBezTo>
                      <a:pt x="158" y="253"/>
                      <a:pt x="160" y="254"/>
                      <a:pt x="161" y="254"/>
                    </a:cubicBezTo>
                    <a:cubicBezTo>
                      <a:pt x="161" y="254"/>
                      <a:pt x="161" y="253"/>
                      <a:pt x="161" y="253"/>
                    </a:cubicBezTo>
                    <a:cubicBezTo>
                      <a:pt x="161" y="253"/>
                      <a:pt x="161" y="253"/>
                      <a:pt x="161" y="253"/>
                    </a:cubicBezTo>
                    <a:close/>
                    <a:moveTo>
                      <a:pt x="131" y="268"/>
                    </a:moveTo>
                    <a:cubicBezTo>
                      <a:pt x="131" y="269"/>
                      <a:pt x="130" y="269"/>
                      <a:pt x="130" y="269"/>
                    </a:cubicBezTo>
                    <a:cubicBezTo>
                      <a:pt x="129" y="270"/>
                      <a:pt x="129" y="270"/>
                      <a:pt x="128" y="270"/>
                    </a:cubicBezTo>
                    <a:cubicBezTo>
                      <a:pt x="128" y="271"/>
                      <a:pt x="128" y="271"/>
                      <a:pt x="128" y="271"/>
                    </a:cubicBezTo>
                    <a:cubicBezTo>
                      <a:pt x="128" y="272"/>
                      <a:pt x="127" y="272"/>
                      <a:pt x="127" y="272"/>
                    </a:cubicBezTo>
                    <a:cubicBezTo>
                      <a:pt x="127" y="272"/>
                      <a:pt x="126" y="273"/>
                      <a:pt x="126" y="273"/>
                    </a:cubicBezTo>
                    <a:cubicBezTo>
                      <a:pt x="126" y="273"/>
                      <a:pt x="126" y="273"/>
                      <a:pt x="126" y="273"/>
                    </a:cubicBezTo>
                    <a:cubicBezTo>
                      <a:pt x="126" y="273"/>
                      <a:pt x="125" y="273"/>
                      <a:pt x="125" y="273"/>
                    </a:cubicBezTo>
                    <a:cubicBezTo>
                      <a:pt x="125" y="273"/>
                      <a:pt x="125" y="273"/>
                      <a:pt x="125" y="273"/>
                    </a:cubicBezTo>
                    <a:cubicBezTo>
                      <a:pt x="125" y="273"/>
                      <a:pt x="125" y="274"/>
                      <a:pt x="125" y="274"/>
                    </a:cubicBezTo>
                    <a:cubicBezTo>
                      <a:pt x="125" y="274"/>
                      <a:pt x="125" y="274"/>
                      <a:pt x="125" y="274"/>
                    </a:cubicBezTo>
                    <a:cubicBezTo>
                      <a:pt x="125" y="273"/>
                      <a:pt x="125" y="273"/>
                      <a:pt x="125" y="274"/>
                    </a:cubicBezTo>
                    <a:cubicBezTo>
                      <a:pt x="124" y="274"/>
                      <a:pt x="124" y="274"/>
                      <a:pt x="124" y="274"/>
                    </a:cubicBezTo>
                    <a:cubicBezTo>
                      <a:pt x="123" y="274"/>
                      <a:pt x="124" y="274"/>
                      <a:pt x="124" y="274"/>
                    </a:cubicBezTo>
                    <a:cubicBezTo>
                      <a:pt x="124" y="274"/>
                      <a:pt x="124" y="274"/>
                      <a:pt x="124" y="274"/>
                    </a:cubicBezTo>
                    <a:cubicBezTo>
                      <a:pt x="124" y="273"/>
                      <a:pt x="124" y="273"/>
                      <a:pt x="124" y="273"/>
                    </a:cubicBezTo>
                    <a:cubicBezTo>
                      <a:pt x="125" y="273"/>
                      <a:pt x="125" y="273"/>
                      <a:pt x="125" y="273"/>
                    </a:cubicBezTo>
                    <a:cubicBezTo>
                      <a:pt x="125" y="273"/>
                      <a:pt x="125" y="272"/>
                      <a:pt x="125" y="272"/>
                    </a:cubicBezTo>
                    <a:cubicBezTo>
                      <a:pt x="125" y="272"/>
                      <a:pt x="125" y="272"/>
                      <a:pt x="125" y="272"/>
                    </a:cubicBezTo>
                    <a:cubicBezTo>
                      <a:pt x="125" y="272"/>
                      <a:pt x="125" y="272"/>
                      <a:pt x="125" y="272"/>
                    </a:cubicBezTo>
                    <a:cubicBezTo>
                      <a:pt x="125" y="271"/>
                      <a:pt x="125" y="271"/>
                      <a:pt x="125" y="271"/>
                    </a:cubicBezTo>
                    <a:cubicBezTo>
                      <a:pt x="125" y="270"/>
                      <a:pt x="126" y="270"/>
                      <a:pt x="126" y="270"/>
                    </a:cubicBezTo>
                    <a:cubicBezTo>
                      <a:pt x="126" y="270"/>
                      <a:pt x="126" y="270"/>
                      <a:pt x="126" y="270"/>
                    </a:cubicBezTo>
                    <a:cubicBezTo>
                      <a:pt x="126" y="270"/>
                      <a:pt x="127" y="270"/>
                      <a:pt x="127" y="270"/>
                    </a:cubicBezTo>
                    <a:cubicBezTo>
                      <a:pt x="127" y="270"/>
                      <a:pt x="127" y="270"/>
                      <a:pt x="128" y="270"/>
                    </a:cubicBezTo>
                    <a:cubicBezTo>
                      <a:pt x="128" y="270"/>
                      <a:pt x="128" y="270"/>
                      <a:pt x="128" y="270"/>
                    </a:cubicBezTo>
                    <a:cubicBezTo>
                      <a:pt x="128" y="269"/>
                      <a:pt x="128" y="269"/>
                      <a:pt x="128" y="269"/>
                    </a:cubicBezTo>
                    <a:cubicBezTo>
                      <a:pt x="128" y="269"/>
                      <a:pt x="128" y="269"/>
                      <a:pt x="128" y="269"/>
                    </a:cubicBezTo>
                    <a:cubicBezTo>
                      <a:pt x="128" y="269"/>
                      <a:pt x="128" y="268"/>
                      <a:pt x="128" y="268"/>
                    </a:cubicBezTo>
                    <a:cubicBezTo>
                      <a:pt x="128" y="268"/>
                      <a:pt x="128" y="267"/>
                      <a:pt x="128" y="267"/>
                    </a:cubicBezTo>
                    <a:cubicBezTo>
                      <a:pt x="128" y="267"/>
                      <a:pt x="129" y="267"/>
                      <a:pt x="129" y="267"/>
                    </a:cubicBezTo>
                    <a:cubicBezTo>
                      <a:pt x="129" y="267"/>
                      <a:pt x="129" y="267"/>
                      <a:pt x="130" y="266"/>
                    </a:cubicBezTo>
                    <a:cubicBezTo>
                      <a:pt x="130" y="266"/>
                      <a:pt x="131" y="266"/>
                      <a:pt x="131" y="267"/>
                    </a:cubicBezTo>
                    <a:cubicBezTo>
                      <a:pt x="131" y="267"/>
                      <a:pt x="131" y="267"/>
                      <a:pt x="132" y="267"/>
                    </a:cubicBezTo>
                    <a:cubicBezTo>
                      <a:pt x="132" y="267"/>
                      <a:pt x="132" y="267"/>
                      <a:pt x="132" y="267"/>
                    </a:cubicBezTo>
                    <a:cubicBezTo>
                      <a:pt x="132" y="267"/>
                      <a:pt x="132" y="267"/>
                      <a:pt x="132" y="267"/>
                    </a:cubicBezTo>
                    <a:cubicBezTo>
                      <a:pt x="132" y="268"/>
                      <a:pt x="131" y="268"/>
                      <a:pt x="132" y="268"/>
                    </a:cubicBezTo>
                    <a:cubicBezTo>
                      <a:pt x="132" y="268"/>
                      <a:pt x="132" y="268"/>
                      <a:pt x="131" y="268"/>
                    </a:cubicBezTo>
                    <a:close/>
                    <a:moveTo>
                      <a:pt x="66" y="285"/>
                    </a:moveTo>
                    <a:cubicBezTo>
                      <a:pt x="66" y="285"/>
                      <a:pt x="66" y="285"/>
                      <a:pt x="66" y="285"/>
                    </a:cubicBezTo>
                    <a:cubicBezTo>
                      <a:pt x="66" y="285"/>
                      <a:pt x="66" y="285"/>
                      <a:pt x="65" y="285"/>
                    </a:cubicBezTo>
                    <a:cubicBezTo>
                      <a:pt x="65" y="285"/>
                      <a:pt x="65" y="285"/>
                      <a:pt x="64" y="285"/>
                    </a:cubicBezTo>
                    <a:cubicBezTo>
                      <a:pt x="64" y="285"/>
                      <a:pt x="64" y="284"/>
                      <a:pt x="64" y="284"/>
                    </a:cubicBezTo>
                    <a:cubicBezTo>
                      <a:pt x="64" y="284"/>
                      <a:pt x="63" y="284"/>
                      <a:pt x="63" y="284"/>
                    </a:cubicBezTo>
                    <a:cubicBezTo>
                      <a:pt x="63" y="284"/>
                      <a:pt x="63" y="284"/>
                      <a:pt x="62" y="285"/>
                    </a:cubicBezTo>
                    <a:cubicBezTo>
                      <a:pt x="62" y="285"/>
                      <a:pt x="62" y="285"/>
                      <a:pt x="63" y="285"/>
                    </a:cubicBezTo>
                    <a:cubicBezTo>
                      <a:pt x="63" y="285"/>
                      <a:pt x="63" y="285"/>
                      <a:pt x="63" y="286"/>
                    </a:cubicBezTo>
                    <a:cubicBezTo>
                      <a:pt x="63" y="286"/>
                      <a:pt x="63" y="286"/>
                      <a:pt x="64" y="286"/>
                    </a:cubicBezTo>
                    <a:cubicBezTo>
                      <a:pt x="64" y="286"/>
                      <a:pt x="64" y="286"/>
                      <a:pt x="64" y="286"/>
                    </a:cubicBezTo>
                    <a:cubicBezTo>
                      <a:pt x="64" y="286"/>
                      <a:pt x="64" y="286"/>
                      <a:pt x="64" y="287"/>
                    </a:cubicBezTo>
                    <a:cubicBezTo>
                      <a:pt x="64" y="287"/>
                      <a:pt x="63" y="287"/>
                      <a:pt x="63" y="287"/>
                    </a:cubicBezTo>
                    <a:cubicBezTo>
                      <a:pt x="63" y="287"/>
                      <a:pt x="63" y="287"/>
                      <a:pt x="63" y="287"/>
                    </a:cubicBezTo>
                    <a:cubicBezTo>
                      <a:pt x="63" y="287"/>
                      <a:pt x="63" y="287"/>
                      <a:pt x="63" y="287"/>
                    </a:cubicBezTo>
                    <a:cubicBezTo>
                      <a:pt x="63" y="287"/>
                      <a:pt x="64" y="287"/>
                      <a:pt x="64" y="287"/>
                    </a:cubicBezTo>
                    <a:cubicBezTo>
                      <a:pt x="64" y="287"/>
                      <a:pt x="64" y="287"/>
                      <a:pt x="64" y="288"/>
                    </a:cubicBezTo>
                    <a:cubicBezTo>
                      <a:pt x="64" y="288"/>
                      <a:pt x="64" y="288"/>
                      <a:pt x="64" y="288"/>
                    </a:cubicBezTo>
                    <a:cubicBezTo>
                      <a:pt x="64" y="288"/>
                      <a:pt x="64" y="287"/>
                      <a:pt x="64" y="287"/>
                    </a:cubicBezTo>
                    <a:cubicBezTo>
                      <a:pt x="64" y="287"/>
                      <a:pt x="64" y="287"/>
                      <a:pt x="65" y="287"/>
                    </a:cubicBezTo>
                    <a:cubicBezTo>
                      <a:pt x="65" y="287"/>
                      <a:pt x="65" y="287"/>
                      <a:pt x="65" y="287"/>
                    </a:cubicBezTo>
                    <a:cubicBezTo>
                      <a:pt x="65" y="286"/>
                      <a:pt x="65" y="286"/>
                      <a:pt x="65" y="286"/>
                    </a:cubicBezTo>
                    <a:cubicBezTo>
                      <a:pt x="65" y="286"/>
                      <a:pt x="65" y="286"/>
                      <a:pt x="65" y="286"/>
                    </a:cubicBezTo>
                    <a:cubicBezTo>
                      <a:pt x="65" y="286"/>
                      <a:pt x="66" y="285"/>
                      <a:pt x="66" y="285"/>
                    </a:cubicBezTo>
                    <a:close/>
                    <a:moveTo>
                      <a:pt x="142" y="265"/>
                    </a:moveTo>
                    <a:cubicBezTo>
                      <a:pt x="142" y="265"/>
                      <a:pt x="142" y="265"/>
                      <a:pt x="142" y="265"/>
                    </a:cubicBezTo>
                    <a:cubicBezTo>
                      <a:pt x="141" y="265"/>
                      <a:pt x="141" y="265"/>
                      <a:pt x="140" y="265"/>
                    </a:cubicBezTo>
                    <a:cubicBezTo>
                      <a:pt x="140" y="265"/>
                      <a:pt x="140" y="265"/>
                      <a:pt x="140" y="266"/>
                    </a:cubicBezTo>
                    <a:cubicBezTo>
                      <a:pt x="140" y="266"/>
                      <a:pt x="140" y="266"/>
                      <a:pt x="140" y="266"/>
                    </a:cubicBezTo>
                    <a:cubicBezTo>
                      <a:pt x="140" y="266"/>
                      <a:pt x="140" y="266"/>
                      <a:pt x="140" y="266"/>
                    </a:cubicBezTo>
                    <a:cubicBezTo>
                      <a:pt x="140" y="266"/>
                      <a:pt x="140" y="266"/>
                      <a:pt x="140" y="266"/>
                    </a:cubicBezTo>
                    <a:cubicBezTo>
                      <a:pt x="140" y="266"/>
                      <a:pt x="140" y="266"/>
                      <a:pt x="140" y="266"/>
                    </a:cubicBezTo>
                    <a:cubicBezTo>
                      <a:pt x="140" y="266"/>
                      <a:pt x="140" y="266"/>
                      <a:pt x="139" y="266"/>
                    </a:cubicBezTo>
                    <a:cubicBezTo>
                      <a:pt x="139" y="266"/>
                      <a:pt x="139" y="266"/>
                      <a:pt x="140" y="266"/>
                    </a:cubicBezTo>
                    <a:cubicBezTo>
                      <a:pt x="140" y="266"/>
                      <a:pt x="140" y="266"/>
                      <a:pt x="139" y="267"/>
                    </a:cubicBezTo>
                    <a:cubicBezTo>
                      <a:pt x="139" y="267"/>
                      <a:pt x="139" y="267"/>
                      <a:pt x="139" y="266"/>
                    </a:cubicBezTo>
                    <a:cubicBezTo>
                      <a:pt x="139" y="266"/>
                      <a:pt x="139" y="266"/>
                      <a:pt x="139" y="266"/>
                    </a:cubicBezTo>
                    <a:cubicBezTo>
                      <a:pt x="139" y="267"/>
                      <a:pt x="139" y="267"/>
                      <a:pt x="139" y="267"/>
                    </a:cubicBezTo>
                    <a:cubicBezTo>
                      <a:pt x="139" y="267"/>
                      <a:pt x="140" y="267"/>
                      <a:pt x="139" y="267"/>
                    </a:cubicBezTo>
                    <a:cubicBezTo>
                      <a:pt x="139" y="267"/>
                      <a:pt x="139" y="267"/>
                      <a:pt x="139" y="267"/>
                    </a:cubicBezTo>
                    <a:cubicBezTo>
                      <a:pt x="139" y="267"/>
                      <a:pt x="139" y="267"/>
                      <a:pt x="139" y="266"/>
                    </a:cubicBezTo>
                    <a:cubicBezTo>
                      <a:pt x="139" y="266"/>
                      <a:pt x="139" y="266"/>
                      <a:pt x="139" y="266"/>
                    </a:cubicBezTo>
                    <a:cubicBezTo>
                      <a:pt x="139" y="267"/>
                      <a:pt x="139" y="267"/>
                      <a:pt x="139" y="267"/>
                    </a:cubicBezTo>
                    <a:cubicBezTo>
                      <a:pt x="139" y="267"/>
                      <a:pt x="139" y="267"/>
                      <a:pt x="139" y="267"/>
                    </a:cubicBezTo>
                    <a:cubicBezTo>
                      <a:pt x="139" y="267"/>
                      <a:pt x="139" y="267"/>
                      <a:pt x="139" y="267"/>
                    </a:cubicBezTo>
                    <a:cubicBezTo>
                      <a:pt x="139" y="267"/>
                      <a:pt x="138" y="268"/>
                      <a:pt x="138" y="267"/>
                    </a:cubicBezTo>
                    <a:cubicBezTo>
                      <a:pt x="138" y="267"/>
                      <a:pt x="138" y="267"/>
                      <a:pt x="138" y="267"/>
                    </a:cubicBezTo>
                    <a:cubicBezTo>
                      <a:pt x="138" y="267"/>
                      <a:pt x="138" y="268"/>
                      <a:pt x="138" y="268"/>
                    </a:cubicBezTo>
                    <a:cubicBezTo>
                      <a:pt x="138" y="267"/>
                      <a:pt x="138" y="268"/>
                      <a:pt x="137" y="268"/>
                    </a:cubicBezTo>
                    <a:cubicBezTo>
                      <a:pt x="137" y="268"/>
                      <a:pt x="137" y="268"/>
                      <a:pt x="137" y="268"/>
                    </a:cubicBezTo>
                    <a:cubicBezTo>
                      <a:pt x="137" y="267"/>
                      <a:pt x="137" y="267"/>
                      <a:pt x="137" y="267"/>
                    </a:cubicBezTo>
                    <a:cubicBezTo>
                      <a:pt x="137" y="267"/>
                      <a:pt x="137" y="267"/>
                      <a:pt x="137" y="267"/>
                    </a:cubicBezTo>
                    <a:cubicBezTo>
                      <a:pt x="137" y="268"/>
                      <a:pt x="137" y="268"/>
                      <a:pt x="137" y="268"/>
                    </a:cubicBezTo>
                    <a:cubicBezTo>
                      <a:pt x="136" y="268"/>
                      <a:pt x="136" y="268"/>
                      <a:pt x="136" y="268"/>
                    </a:cubicBezTo>
                    <a:cubicBezTo>
                      <a:pt x="136" y="268"/>
                      <a:pt x="136" y="268"/>
                      <a:pt x="135" y="268"/>
                    </a:cubicBezTo>
                    <a:cubicBezTo>
                      <a:pt x="135" y="269"/>
                      <a:pt x="135" y="269"/>
                      <a:pt x="134" y="269"/>
                    </a:cubicBezTo>
                    <a:cubicBezTo>
                      <a:pt x="134" y="269"/>
                      <a:pt x="134" y="269"/>
                      <a:pt x="134" y="269"/>
                    </a:cubicBezTo>
                    <a:cubicBezTo>
                      <a:pt x="134" y="270"/>
                      <a:pt x="134" y="270"/>
                      <a:pt x="134" y="269"/>
                    </a:cubicBezTo>
                    <a:cubicBezTo>
                      <a:pt x="134" y="269"/>
                      <a:pt x="133" y="269"/>
                      <a:pt x="133" y="269"/>
                    </a:cubicBezTo>
                    <a:cubicBezTo>
                      <a:pt x="133" y="269"/>
                      <a:pt x="133" y="270"/>
                      <a:pt x="133" y="270"/>
                    </a:cubicBezTo>
                    <a:cubicBezTo>
                      <a:pt x="133" y="270"/>
                      <a:pt x="133" y="270"/>
                      <a:pt x="133" y="270"/>
                    </a:cubicBezTo>
                    <a:cubicBezTo>
                      <a:pt x="133" y="270"/>
                      <a:pt x="132" y="269"/>
                      <a:pt x="132" y="269"/>
                    </a:cubicBezTo>
                    <a:cubicBezTo>
                      <a:pt x="132" y="270"/>
                      <a:pt x="132" y="269"/>
                      <a:pt x="132" y="269"/>
                    </a:cubicBezTo>
                    <a:cubicBezTo>
                      <a:pt x="132" y="269"/>
                      <a:pt x="131" y="269"/>
                      <a:pt x="132" y="269"/>
                    </a:cubicBezTo>
                    <a:cubicBezTo>
                      <a:pt x="132" y="269"/>
                      <a:pt x="132" y="269"/>
                      <a:pt x="132" y="268"/>
                    </a:cubicBezTo>
                    <a:cubicBezTo>
                      <a:pt x="132" y="268"/>
                      <a:pt x="133" y="268"/>
                      <a:pt x="133" y="268"/>
                    </a:cubicBezTo>
                    <a:cubicBezTo>
                      <a:pt x="133" y="268"/>
                      <a:pt x="133" y="268"/>
                      <a:pt x="133" y="268"/>
                    </a:cubicBezTo>
                    <a:cubicBezTo>
                      <a:pt x="133" y="268"/>
                      <a:pt x="133" y="268"/>
                      <a:pt x="134" y="268"/>
                    </a:cubicBezTo>
                    <a:cubicBezTo>
                      <a:pt x="134" y="268"/>
                      <a:pt x="134" y="268"/>
                      <a:pt x="134" y="268"/>
                    </a:cubicBezTo>
                    <a:cubicBezTo>
                      <a:pt x="134" y="268"/>
                      <a:pt x="134" y="268"/>
                      <a:pt x="134" y="268"/>
                    </a:cubicBezTo>
                    <a:cubicBezTo>
                      <a:pt x="134" y="268"/>
                      <a:pt x="134" y="268"/>
                      <a:pt x="134" y="268"/>
                    </a:cubicBezTo>
                    <a:cubicBezTo>
                      <a:pt x="134" y="268"/>
                      <a:pt x="135" y="268"/>
                      <a:pt x="135" y="268"/>
                    </a:cubicBezTo>
                    <a:cubicBezTo>
                      <a:pt x="135" y="268"/>
                      <a:pt x="135" y="268"/>
                      <a:pt x="135" y="268"/>
                    </a:cubicBezTo>
                    <a:cubicBezTo>
                      <a:pt x="135" y="268"/>
                      <a:pt x="135" y="268"/>
                      <a:pt x="135" y="268"/>
                    </a:cubicBezTo>
                    <a:cubicBezTo>
                      <a:pt x="135" y="268"/>
                      <a:pt x="135" y="268"/>
                      <a:pt x="135" y="268"/>
                    </a:cubicBezTo>
                    <a:cubicBezTo>
                      <a:pt x="135" y="267"/>
                      <a:pt x="135" y="268"/>
                      <a:pt x="135" y="268"/>
                    </a:cubicBezTo>
                    <a:cubicBezTo>
                      <a:pt x="135" y="267"/>
                      <a:pt x="135" y="267"/>
                      <a:pt x="135" y="267"/>
                    </a:cubicBezTo>
                    <a:cubicBezTo>
                      <a:pt x="136" y="267"/>
                      <a:pt x="136" y="267"/>
                      <a:pt x="137" y="267"/>
                    </a:cubicBezTo>
                    <a:cubicBezTo>
                      <a:pt x="136" y="267"/>
                      <a:pt x="136" y="267"/>
                      <a:pt x="136" y="267"/>
                    </a:cubicBezTo>
                    <a:cubicBezTo>
                      <a:pt x="136" y="267"/>
                      <a:pt x="136" y="267"/>
                      <a:pt x="136" y="267"/>
                    </a:cubicBezTo>
                    <a:cubicBezTo>
                      <a:pt x="136" y="267"/>
                      <a:pt x="136" y="267"/>
                      <a:pt x="136" y="267"/>
                    </a:cubicBezTo>
                    <a:cubicBezTo>
                      <a:pt x="137" y="267"/>
                      <a:pt x="137" y="267"/>
                      <a:pt x="137" y="267"/>
                    </a:cubicBezTo>
                    <a:cubicBezTo>
                      <a:pt x="137" y="266"/>
                      <a:pt x="137" y="266"/>
                      <a:pt x="137" y="267"/>
                    </a:cubicBezTo>
                    <a:cubicBezTo>
                      <a:pt x="137" y="267"/>
                      <a:pt x="136" y="267"/>
                      <a:pt x="136" y="266"/>
                    </a:cubicBezTo>
                    <a:cubicBezTo>
                      <a:pt x="136" y="266"/>
                      <a:pt x="136" y="266"/>
                      <a:pt x="136" y="266"/>
                    </a:cubicBezTo>
                    <a:cubicBezTo>
                      <a:pt x="136" y="266"/>
                      <a:pt x="136" y="266"/>
                      <a:pt x="136" y="266"/>
                    </a:cubicBezTo>
                    <a:cubicBezTo>
                      <a:pt x="136" y="265"/>
                      <a:pt x="137" y="265"/>
                      <a:pt x="137" y="266"/>
                    </a:cubicBezTo>
                    <a:cubicBezTo>
                      <a:pt x="137" y="266"/>
                      <a:pt x="137" y="266"/>
                      <a:pt x="137" y="266"/>
                    </a:cubicBezTo>
                    <a:cubicBezTo>
                      <a:pt x="137" y="265"/>
                      <a:pt x="137" y="265"/>
                      <a:pt x="137" y="265"/>
                    </a:cubicBezTo>
                    <a:cubicBezTo>
                      <a:pt x="137" y="265"/>
                      <a:pt x="137" y="265"/>
                      <a:pt x="137" y="265"/>
                    </a:cubicBezTo>
                    <a:cubicBezTo>
                      <a:pt x="137" y="265"/>
                      <a:pt x="137" y="265"/>
                      <a:pt x="137" y="265"/>
                    </a:cubicBezTo>
                    <a:cubicBezTo>
                      <a:pt x="137" y="265"/>
                      <a:pt x="137" y="265"/>
                      <a:pt x="137" y="265"/>
                    </a:cubicBezTo>
                    <a:cubicBezTo>
                      <a:pt x="137" y="265"/>
                      <a:pt x="137" y="265"/>
                      <a:pt x="138" y="265"/>
                    </a:cubicBezTo>
                    <a:cubicBezTo>
                      <a:pt x="138" y="264"/>
                      <a:pt x="138" y="265"/>
                      <a:pt x="138" y="265"/>
                    </a:cubicBezTo>
                    <a:cubicBezTo>
                      <a:pt x="138" y="265"/>
                      <a:pt x="138" y="265"/>
                      <a:pt x="138" y="265"/>
                    </a:cubicBezTo>
                    <a:cubicBezTo>
                      <a:pt x="138" y="265"/>
                      <a:pt x="138" y="265"/>
                      <a:pt x="138" y="265"/>
                    </a:cubicBezTo>
                    <a:cubicBezTo>
                      <a:pt x="138" y="265"/>
                      <a:pt x="138" y="265"/>
                      <a:pt x="138" y="265"/>
                    </a:cubicBezTo>
                    <a:cubicBezTo>
                      <a:pt x="138" y="265"/>
                      <a:pt x="139" y="265"/>
                      <a:pt x="139" y="265"/>
                    </a:cubicBezTo>
                    <a:cubicBezTo>
                      <a:pt x="139" y="265"/>
                      <a:pt x="139" y="265"/>
                      <a:pt x="139" y="265"/>
                    </a:cubicBezTo>
                    <a:cubicBezTo>
                      <a:pt x="139" y="265"/>
                      <a:pt x="138" y="265"/>
                      <a:pt x="138" y="265"/>
                    </a:cubicBezTo>
                    <a:cubicBezTo>
                      <a:pt x="138" y="265"/>
                      <a:pt x="138" y="264"/>
                      <a:pt x="139" y="265"/>
                    </a:cubicBezTo>
                    <a:cubicBezTo>
                      <a:pt x="139" y="265"/>
                      <a:pt x="139" y="264"/>
                      <a:pt x="139" y="264"/>
                    </a:cubicBezTo>
                    <a:cubicBezTo>
                      <a:pt x="139" y="264"/>
                      <a:pt x="139" y="264"/>
                      <a:pt x="139" y="264"/>
                    </a:cubicBezTo>
                    <a:cubicBezTo>
                      <a:pt x="139" y="264"/>
                      <a:pt x="139" y="264"/>
                      <a:pt x="139" y="264"/>
                    </a:cubicBezTo>
                    <a:cubicBezTo>
                      <a:pt x="139" y="264"/>
                      <a:pt x="139" y="264"/>
                      <a:pt x="139" y="264"/>
                    </a:cubicBezTo>
                    <a:cubicBezTo>
                      <a:pt x="138" y="264"/>
                      <a:pt x="138" y="264"/>
                      <a:pt x="138" y="264"/>
                    </a:cubicBezTo>
                    <a:cubicBezTo>
                      <a:pt x="138" y="264"/>
                      <a:pt x="138" y="264"/>
                      <a:pt x="138" y="264"/>
                    </a:cubicBezTo>
                    <a:cubicBezTo>
                      <a:pt x="138" y="264"/>
                      <a:pt x="138" y="264"/>
                      <a:pt x="138" y="264"/>
                    </a:cubicBezTo>
                    <a:cubicBezTo>
                      <a:pt x="137" y="264"/>
                      <a:pt x="137" y="264"/>
                      <a:pt x="137" y="264"/>
                    </a:cubicBezTo>
                    <a:cubicBezTo>
                      <a:pt x="137" y="264"/>
                      <a:pt x="137" y="264"/>
                      <a:pt x="137" y="263"/>
                    </a:cubicBezTo>
                    <a:cubicBezTo>
                      <a:pt x="137" y="263"/>
                      <a:pt x="136" y="263"/>
                      <a:pt x="136" y="263"/>
                    </a:cubicBezTo>
                    <a:cubicBezTo>
                      <a:pt x="136" y="263"/>
                      <a:pt x="136" y="263"/>
                      <a:pt x="136" y="263"/>
                    </a:cubicBezTo>
                    <a:cubicBezTo>
                      <a:pt x="136" y="263"/>
                      <a:pt x="137" y="263"/>
                      <a:pt x="137" y="262"/>
                    </a:cubicBezTo>
                    <a:cubicBezTo>
                      <a:pt x="137" y="262"/>
                      <a:pt x="137" y="262"/>
                      <a:pt x="137" y="262"/>
                    </a:cubicBezTo>
                    <a:cubicBezTo>
                      <a:pt x="138" y="262"/>
                      <a:pt x="138" y="262"/>
                      <a:pt x="139" y="261"/>
                    </a:cubicBezTo>
                    <a:cubicBezTo>
                      <a:pt x="139" y="261"/>
                      <a:pt x="139" y="261"/>
                      <a:pt x="139" y="261"/>
                    </a:cubicBezTo>
                    <a:cubicBezTo>
                      <a:pt x="139" y="261"/>
                      <a:pt x="139" y="261"/>
                      <a:pt x="139" y="261"/>
                    </a:cubicBezTo>
                    <a:cubicBezTo>
                      <a:pt x="139" y="261"/>
                      <a:pt x="139" y="261"/>
                      <a:pt x="139" y="261"/>
                    </a:cubicBezTo>
                    <a:cubicBezTo>
                      <a:pt x="139" y="261"/>
                      <a:pt x="140" y="261"/>
                      <a:pt x="140" y="261"/>
                    </a:cubicBezTo>
                    <a:cubicBezTo>
                      <a:pt x="140" y="261"/>
                      <a:pt x="140" y="261"/>
                      <a:pt x="140" y="261"/>
                    </a:cubicBezTo>
                    <a:cubicBezTo>
                      <a:pt x="140" y="262"/>
                      <a:pt x="140" y="262"/>
                      <a:pt x="140" y="262"/>
                    </a:cubicBezTo>
                    <a:cubicBezTo>
                      <a:pt x="140" y="262"/>
                      <a:pt x="140" y="262"/>
                      <a:pt x="140" y="262"/>
                    </a:cubicBezTo>
                    <a:cubicBezTo>
                      <a:pt x="140" y="262"/>
                      <a:pt x="140" y="263"/>
                      <a:pt x="140" y="263"/>
                    </a:cubicBezTo>
                    <a:cubicBezTo>
                      <a:pt x="140" y="263"/>
                      <a:pt x="140" y="263"/>
                      <a:pt x="140" y="263"/>
                    </a:cubicBezTo>
                    <a:cubicBezTo>
                      <a:pt x="140" y="263"/>
                      <a:pt x="140" y="263"/>
                      <a:pt x="140" y="263"/>
                    </a:cubicBezTo>
                    <a:cubicBezTo>
                      <a:pt x="140" y="263"/>
                      <a:pt x="140" y="263"/>
                      <a:pt x="140" y="263"/>
                    </a:cubicBezTo>
                    <a:cubicBezTo>
                      <a:pt x="140" y="263"/>
                      <a:pt x="141" y="263"/>
                      <a:pt x="141" y="262"/>
                    </a:cubicBezTo>
                    <a:cubicBezTo>
                      <a:pt x="141" y="262"/>
                      <a:pt x="141" y="262"/>
                      <a:pt x="141" y="262"/>
                    </a:cubicBezTo>
                    <a:cubicBezTo>
                      <a:pt x="141" y="262"/>
                      <a:pt x="141" y="262"/>
                      <a:pt x="141" y="261"/>
                    </a:cubicBezTo>
                    <a:cubicBezTo>
                      <a:pt x="141" y="261"/>
                      <a:pt x="141" y="261"/>
                      <a:pt x="141" y="261"/>
                    </a:cubicBezTo>
                    <a:cubicBezTo>
                      <a:pt x="142" y="261"/>
                      <a:pt x="141" y="261"/>
                      <a:pt x="141" y="262"/>
                    </a:cubicBezTo>
                    <a:cubicBezTo>
                      <a:pt x="141" y="262"/>
                      <a:pt x="141" y="262"/>
                      <a:pt x="142" y="262"/>
                    </a:cubicBezTo>
                    <a:cubicBezTo>
                      <a:pt x="142" y="262"/>
                      <a:pt x="142" y="262"/>
                      <a:pt x="142" y="262"/>
                    </a:cubicBezTo>
                    <a:cubicBezTo>
                      <a:pt x="142" y="262"/>
                      <a:pt x="142" y="262"/>
                      <a:pt x="142" y="262"/>
                    </a:cubicBezTo>
                    <a:cubicBezTo>
                      <a:pt x="142" y="262"/>
                      <a:pt x="142" y="262"/>
                      <a:pt x="142" y="262"/>
                    </a:cubicBezTo>
                    <a:cubicBezTo>
                      <a:pt x="142" y="262"/>
                      <a:pt x="142" y="262"/>
                      <a:pt x="142" y="262"/>
                    </a:cubicBezTo>
                    <a:cubicBezTo>
                      <a:pt x="142" y="262"/>
                      <a:pt x="142" y="262"/>
                      <a:pt x="142" y="262"/>
                    </a:cubicBezTo>
                    <a:cubicBezTo>
                      <a:pt x="142" y="262"/>
                      <a:pt x="142" y="262"/>
                      <a:pt x="142" y="262"/>
                    </a:cubicBezTo>
                    <a:cubicBezTo>
                      <a:pt x="142" y="263"/>
                      <a:pt x="142" y="263"/>
                      <a:pt x="142" y="263"/>
                    </a:cubicBezTo>
                    <a:cubicBezTo>
                      <a:pt x="142" y="263"/>
                      <a:pt x="141" y="263"/>
                      <a:pt x="141" y="263"/>
                    </a:cubicBezTo>
                    <a:cubicBezTo>
                      <a:pt x="141" y="263"/>
                      <a:pt x="141" y="263"/>
                      <a:pt x="141" y="263"/>
                    </a:cubicBezTo>
                    <a:cubicBezTo>
                      <a:pt x="141" y="264"/>
                      <a:pt x="141" y="264"/>
                      <a:pt x="141" y="264"/>
                    </a:cubicBezTo>
                    <a:cubicBezTo>
                      <a:pt x="141" y="264"/>
                      <a:pt x="140" y="264"/>
                      <a:pt x="140" y="264"/>
                    </a:cubicBezTo>
                    <a:cubicBezTo>
                      <a:pt x="140" y="264"/>
                      <a:pt x="140" y="264"/>
                      <a:pt x="140" y="264"/>
                    </a:cubicBezTo>
                    <a:cubicBezTo>
                      <a:pt x="140" y="264"/>
                      <a:pt x="140" y="265"/>
                      <a:pt x="140" y="265"/>
                    </a:cubicBezTo>
                    <a:cubicBezTo>
                      <a:pt x="140" y="265"/>
                      <a:pt x="140" y="264"/>
                      <a:pt x="141" y="264"/>
                    </a:cubicBezTo>
                    <a:cubicBezTo>
                      <a:pt x="141" y="264"/>
                      <a:pt x="141" y="265"/>
                      <a:pt x="141" y="265"/>
                    </a:cubicBezTo>
                    <a:cubicBezTo>
                      <a:pt x="141" y="264"/>
                      <a:pt x="141" y="264"/>
                      <a:pt x="141" y="264"/>
                    </a:cubicBezTo>
                    <a:cubicBezTo>
                      <a:pt x="141" y="264"/>
                      <a:pt x="141" y="264"/>
                      <a:pt x="141" y="264"/>
                    </a:cubicBezTo>
                    <a:cubicBezTo>
                      <a:pt x="141" y="264"/>
                      <a:pt x="141" y="264"/>
                      <a:pt x="141" y="264"/>
                    </a:cubicBezTo>
                    <a:cubicBezTo>
                      <a:pt x="141" y="264"/>
                      <a:pt x="141" y="264"/>
                      <a:pt x="142" y="264"/>
                    </a:cubicBezTo>
                    <a:cubicBezTo>
                      <a:pt x="142" y="264"/>
                      <a:pt x="142" y="264"/>
                      <a:pt x="142" y="264"/>
                    </a:cubicBezTo>
                    <a:cubicBezTo>
                      <a:pt x="142" y="264"/>
                      <a:pt x="142" y="264"/>
                      <a:pt x="142" y="264"/>
                    </a:cubicBezTo>
                    <a:cubicBezTo>
                      <a:pt x="142" y="264"/>
                      <a:pt x="142" y="265"/>
                      <a:pt x="142" y="265"/>
                    </a:cubicBezTo>
                    <a:close/>
                    <a:moveTo>
                      <a:pt x="96" y="282"/>
                    </a:moveTo>
                    <a:cubicBezTo>
                      <a:pt x="95" y="282"/>
                      <a:pt x="95" y="282"/>
                      <a:pt x="95" y="282"/>
                    </a:cubicBezTo>
                    <a:cubicBezTo>
                      <a:pt x="95" y="282"/>
                      <a:pt x="95" y="282"/>
                      <a:pt x="95" y="282"/>
                    </a:cubicBezTo>
                    <a:cubicBezTo>
                      <a:pt x="94" y="282"/>
                      <a:pt x="94" y="282"/>
                      <a:pt x="94" y="282"/>
                    </a:cubicBezTo>
                    <a:cubicBezTo>
                      <a:pt x="94" y="282"/>
                      <a:pt x="94" y="282"/>
                      <a:pt x="94" y="282"/>
                    </a:cubicBezTo>
                    <a:cubicBezTo>
                      <a:pt x="93" y="282"/>
                      <a:pt x="92" y="282"/>
                      <a:pt x="92" y="282"/>
                    </a:cubicBezTo>
                    <a:cubicBezTo>
                      <a:pt x="91" y="282"/>
                      <a:pt x="91" y="282"/>
                      <a:pt x="90" y="282"/>
                    </a:cubicBezTo>
                    <a:cubicBezTo>
                      <a:pt x="90" y="282"/>
                      <a:pt x="91" y="282"/>
                      <a:pt x="91" y="283"/>
                    </a:cubicBezTo>
                    <a:cubicBezTo>
                      <a:pt x="91" y="283"/>
                      <a:pt x="91" y="283"/>
                      <a:pt x="92" y="283"/>
                    </a:cubicBezTo>
                    <a:cubicBezTo>
                      <a:pt x="92" y="283"/>
                      <a:pt x="93" y="283"/>
                      <a:pt x="93" y="283"/>
                    </a:cubicBezTo>
                    <a:cubicBezTo>
                      <a:pt x="93" y="283"/>
                      <a:pt x="93" y="283"/>
                      <a:pt x="93" y="283"/>
                    </a:cubicBezTo>
                    <a:cubicBezTo>
                      <a:pt x="94" y="283"/>
                      <a:pt x="94" y="283"/>
                      <a:pt x="94" y="283"/>
                    </a:cubicBezTo>
                    <a:cubicBezTo>
                      <a:pt x="94" y="283"/>
                      <a:pt x="95" y="283"/>
                      <a:pt x="95" y="283"/>
                    </a:cubicBezTo>
                    <a:cubicBezTo>
                      <a:pt x="95" y="283"/>
                      <a:pt x="95" y="283"/>
                      <a:pt x="95" y="283"/>
                    </a:cubicBezTo>
                    <a:cubicBezTo>
                      <a:pt x="96" y="283"/>
                      <a:pt x="96" y="283"/>
                      <a:pt x="97" y="283"/>
                    </a:cubicBezTo>
                    <a:cubicBezTo>
                      <a:pt x="97" y="283"/>
                      <a:pt x="97" y="283"/>
                      <a:pt x="97" y="282"/>
                    </a:cubicBezTo>
                    <a:cubicBezTo>
                      <a:pt x="97" y="282"/>
                      <a:pt x="97" y="282"/>
                      <a:pt x="97" y="282"/>
                    </a:cubicBezTo>
                    <a:cubicBezTo>
                      <a:pt x="97" y="282"/>
                      <a:pt x="96" y="282"/>
                      <a:pt x="96" y="282"/>
                    </a:cubicBezTo>
                    <a:close/>
                    <a:moveTo>
                      <a:pt x="90" y="280"/>
                    </a:moveTo>
                    <a:cubicBezTo>
                      <a:pt x="90" y="280"/>
                      <a:pt x="90" y="279"/>
                      <a:pt x="90" y="279"/>
                    </a:cubicBezTo>
                    <a:cubicBezTo>
                      <a:pt x="90" y="279"/>
                      <a:pt x="89" y="279"/>
                      <a:pt x="89" y="279"/>
                    </a:cubicBezTo>
                    <a:cubicBezTo>
                      <a:pt x="89" y="279"/>
                      <a:pt x="88" y="279"/>
                      <a:pt x="88" y="280"/>
                    </a:cubicBezTo>
                    <a:cubicBezTo>
                      <a:pt x="88" y="280"/>
                      <a:pt x="88" y="280"/>
                      <a:pt x="88" y="280"/>
                    </a:cubicBezTo>
                    <a:cubicBezTo>
                      <a:pt x="88" y="280"/>
                      <a:pt x="87" y="280"/>
                      <a:pt x="87" y="280"/>
                    </a:cubicBezTo>
                    <a:cubicBezTo>
                      <a:pt x="88" y="280"/>
                      <a:pt x="88" y="280"/>
                      <a:pt x="88" y="280"/>
                    </a:cubicBezTo>
                    <a:cubicBezTo>
                      <a:pt x="88" y="280"/>
                      <a:pt x="88" y="280"/>
                      <a:pt x="88" y="280"/>
                    </a:cubicBezTo>
                    <a:cubicBezTo>
                      <a:pt x="88" y="280"/>
                      <a:pt x="89" y="280"/>
                      <a:pt x="89" y="281"/>
                    </a:cubicBezTo>
                    <a:cubicBezTo>
                      <a:pt x="89" y="281"/>
                      <a:pt x="89" y="281"/>
                      <a:pt x="89" y="281"/>
                    </a:cubicBezTo>
                    <a:cubicBezTo>
                      <a:pt x="89" y="281"/>
                      <a:pt x="89" y="281"/>
                      <a:pt x="89" y="281"/>
                    </a:cubicBezTo>
                    <a:cubicBezTo>
                      <a:pt x="89" y="281"/>
                      <a:pt x="88" y="281"/>
                      <a:pt x="88" y="281"/>
                    </a:cubicBezTo>
                    <a:cubicBezTo>
                      <a:pt x="88" y="281"/>
                      <a:pt x="88" y="281"/>
                      <a:pt x="87" y="281"/>
                    </a:cubicBezTo>
                    <a:cubicBezTo>
                      <a:pt x="87" y="281"/>
                      <a:pt x="88" y="281"/>
                      <a:pt x="88" y="281"/>
                    </a:cubicBezTo>
                    <a:cubicBezTo>
                      <a:pt x="88" y="282"/>
                      <a:pt x="88" y="282"/>
                      <a:pt x="88" y="282"/>
                    </a:cubicBezTo>
                    <a:cubicBezTo>
                      <a:pt x="87" y="282"/>
                      <a:pt x="87" y="282"/>
                      <a:pt x="87" y="282"/>
                    </a:cubicBezTo>
                    <a:cubicBezTo>
                      <a:pt x="87" y="282"/>
                      <a:pt x="87" y="282"/>
                      <a:pt x="87" y="282"/>
                    </a:cubicBezTo>
                    <a:cubicBezTo>
                      <a:pt x="87" y="282"/>
                      <a:pt x="87" y="282"/>
                      <a:pt x="87" y="282"/>
                    </a:cubicBezTo>
                    <a:cubicBezTo>
                      <a:pt x="87" y="282"/>
                      <a:pt x="86" y="282"/>
                      <a:pt x="86" y="282"/>
                    </a:cubicBezTo>
                    <a:cubicBezTo>
                      <a:pt x="86" y="282"/>
                      <a:pt x="86" y="282"/>
                      <a:pt x="86" y="282"/>
                    </a:cubicBezTo>
                    <a:cubicBezTo>
                      <a:pt x="86" y="282"/>
                      <a:pt x="86" y="282"/>
                      <a:pt x="86" y="282"/>
                    </a:cubicBezTo>
                    <a:cubicBezTo>
                      <a:pt x="85" y="283"/>
                      <a:pt x="85" y="282"/>
                      <a:pt x="85" y="282"/>
                    </a:cubicBezTo>
                    <a:cubicBezTo>
                      <a:pt x="85" y="282"/>
                      <a:pt x="84" y="282"/>
                      <a:pt x="84" y="283"/>
                    </a:cubicBezTo>
                    <a:cubicBezTo>
                      <a:pt x="84" y="283"/>
                      <a:pt x="84" y="283"/>
                      <a:pt x="84" y="283"/>
                    </a:cubicBezTo>
                    <a:cubicBezTo>
                      <a:pt x="84" y="283"/>
                      <a:pt x="84" y="283"/>
                      <a:pt x="84" y="283"/>
                    </a:cubicBezTo>
                    <a:cubicBezTo>
                      <a:pt x="83" y="283"/>
                      <a:pt x="83" y="283"/>
                      <a:pt x="83" y="283"/>
                    </a:cubicBezTo>
                    <a:cubicBezTo>
                      <a:pt x="83" y="283"/>
                      <a:pt x="83" y="283"/>
                      <a:pt x="83" y="283"/>
                    </a:cubicBezTo>
                    <a:cubicBezTo>
                      <a:pt x="82" y="283"/>
                      <a:pt x="82" y="283"/>
                      <a:pt x="82" y="283"/>
                    </a:cubicBezTo>
                    <a:cubicBezTo>
                      <a:pt x="82" y="283"/>
                      <a:pt x="83" y="283"/>
                      <a:pt x="83" y="283"/>
                    </a:cubicBezTo>
                    <a:cubicBezTo>
                      <a:pt x="83" y="283"/>
                      <a:pt x="84" y="283"/>
                      <a:pt x="84" y="283"/>
                    </a:cubicBezTo>
                    <a:cubicBezTo>
                      <a:pt x="84" y="283"/>
                      <a:pt x="84" y="283"/>
                      <a:pt x="84" y="283"/>
                    </a:cubicBezTo>
                    <a:cubicBezTo>
                      <a:pt x="85" y="283"/>
                      <a:pt x="85" y="283"/>
                      <a:pt x="86" y="283"/>
                    </a:cubicBezTo>
                    <a:cubicBezTo>
                      <a:pt x="86" y="283"/>
                      <a:pt x="86" y="283"/>
                      <a:pt x="86" y="283"/>
                    </a:cubicBezTo>
                    <a:cubicBezTo>
                      <a:pt x="86" y="283"/>
                      <a:pt x="86" y="283"/>
                      <a:pt x="86" y="283"/>
                    </a:cubicBezTo>
                    <a:cubicBezTo>
                      <a:pt x="86" y="283"/>
                      <a:pt x="87" y="283"/>
                      <a:pt x="87" y="283"/>
                    </a:cubicBezTo>
                    <a:cubicBezTo>
                      <a:pt x="87" y="283"/>
                      <a:pt x="87" y="283"/>
                      <a:pt x="87" y="283"/>
                    </a:cubicBezTo>
                    <a:cubicBezTo>
                      <a:pt x="87" y="283"/>
                      <a:pt x="87" y="283"/>
                      <a:pt x="87" y="283"/>
                    </a:cubicBezTo>
                    <a:cubicBezTo>
                      <a:pt x="87" y="283"/>
                      <a:pt x="87" y="283"/>
                      <a:pt x="87" y="283"/>
                    </a:cubicBezTo>
                    <a:cubicBezTo>
                      <a:pt x="88" y="283"/>
                      <a:pt x="88" y="283"/>
                      <a:pt x="88" y="283"/>
                    </a:cubicBezTo>
                    <a:cubicBezTo>
                      <a:pt x="88" y="283"/>
                      <a:pt x="88" y="283"/>
                      <a:pt x="88" y="283"/>
                    </a:cubicBezTo>
                    <a:cubicBezTo>
                      <a:pt x="88" y="283"/>
                      <a:pt x="88" y="282"/>
                      <a:pt x="88" y="282"/>
                    </a:cubicBezTo>
                    <a:cubicBezTo>
                      <a:pt x="88" y="282"/>
                      <a:pt x="88" y="282"/>
                      <a:pt x="88" y="282"/>
                    </a:cubicBezTo>
                    <a:cubicBezTo>
                      <a:pt x="88" y="282"/>
                      <a:pt x="89" y="282"/>
                      <a:pt x="89" y="282"/>
                    </a:cubicBezTo>
                    <a:cubicBezTo>
                      <a:pt x="89" y="283"/>
                      <a:pt x="89" y="282"/>
                      <a:pt x="89" y="282"/>
                    </a:cubicBezTo>
                    <a:cubicBezTo>
                      <a:pt x="89" y="282"/>
                      <a:pt x="90" y="282"/>
                      <a:pt x="90" y="282"/>
                    </a:cubicBezTo>
                    <a:cubicBezTo>
                      <a:pt x="90" y="282"/>
                      <a:pt x="90" y="282"/>
                      <a:pt x="90" y="282"/>
                    </a:cubicBezTo>
                    <a:cubicBezTo>
                      <a:pt x="90" y="282"/>
                      <a:pt x="90" y="282"/>
                      <a:pt x="89" y="281"/>
                    </a:cubicBezTo>
                    <a:cubicBezTo>
                      <a:pt x="89" y="281"/>
                      <a:pt x="89" y="281"/>
                      <a:pt x="90" y="281"/>
                    </a:cubicBezTo>
                    <a:cubicBezTo>
                      <a:pt x="90" y="281"/>
                      <a:pt x="90" y="281"/>
                      <a:pt x="90" y="281"/>
                    </a:cubicBezTo>
                    <a:cubicBezTo>
                      <a:pt x="90" y="281"/>
                      <a:pt x="90" y="281"/>
                      <a:pt x="90" y="281"/>
                    </a:cubicBezTo>
                    <a:cubicBezTo>
                      <a:pt x="91" y="280"/>
                      <a:pt x="91" y="280"/>
                      <a:pt x="90" y="280"/>
                    </a:cubicBezTo>
                    <a:close/>
                    <a:moveTo>
                      <a:pt x="69" y="284"/>
                    </a:moveTo>
                    <a:cubicBezTo>
                      <a:pt x="69" y="284"/>
                      <a:pt x="69" y="284"/>
                      <a:pt x="69" y="285"/>
                    </a:cubicBezTo>
                    <a:cubicBezTo>
                      <a:pt x="69" y="285"/>
                      <a:pt x="69" y="285"/>
                      <a:pt x="69" y="285"/>
                    </a:cubicBezTo>
                    <a:cubicBezTo>
                      <a:pt x="69" y="285"/>
                      <a:pt x="69" y="286"/>
                      <a:pt x="69" y="286"/>
                    </a:cubicBezTo>
                    <a:cubicBezTo>
                      <a:pt x="68" y="286"/>
                      <a:pt x="67" y="286"/>
                      <a:pt x="67" y="286"/>
                    </a:cubicBezTo>
                    <a:cubicBezTo>
                      <a:pt x="67" y="287"/>
                      <a:pt x="67" y="287"/>
                      <a:pt x="66" y="286"/>
                    </a:cubicBezTo>
                    <a:cubicBezTo>
                      <a:pt x="66" y="286"/>
                      <a:pt x="66" y="286"/>
                      <a:pt x="66" y="286"/>
                    </a:cubicBezTo>
                    <a:cubicBezTo>
                      <a:pt x="66" y="287"/>
                      <a:pt x="66" y="287"/>
                      <a:pt x="66" y="287"/>
                    </a:cubicBezTo>
                    <a:cubicBezTo>
                      <a:pt x="66" y="287"/>
                      <a:pt x="66" y="287"/>
                      <a:pt x="66" y="287"/>
                    </a:cubicBezTo>
                    <a:cubicBezTo>
                      <a:pt x="66" y="287"/>
                      <a:pt x="66" y="287"/>
                      <a:pt x="66" y="287"/>
                    </a:cubicBezTo>
                    <a:cubicBezTo>
                      <a:pt x="66" y="287"/>
                      <a:pt x="67" y="287"/>
                      <a:pt x="67" y="287"/>
                    </a:cubicBezTo>
                    <a:cubicBezTo>
                      <a:pt x="67" y="287"/>
                      <a:pt x="67" y="287"/>
                      <a:pt x="67" y="287"/>
                    </a:cubicBezTo>
                    <a:cubicBezTo>
                      <a:pt x="68" y="286"/>
                      <a:pt x="68" y="286"/>
                      <a:pt x="68" y="286"/>
                    </a:cubicBezTo>
                    <a:cubicBezTo>
                      <a:pt x="68" y="286"/>
                      <a:pt x="68" y="287"/>
                      <a:pt x="68" y="287"/>
                    </a:cubicBezTo>
                    <a:cubicBezTo>
                      <a:pt x="68" y="287"/>
                      <a:pt x="68" y="287"/>
                      <a:pt x="69" y="287"/>
                    </a:cubicBezTo>
                    <a:cubicBezTo>
                      <a:pt x="69" y="287"/>
                      <a:pt x="69" y="287"/>
                      <a:pt x="69" y="287"/>
                    </a:cubicBezTo>
                    <a:cubicBezTo>
                      <a:pt x="69" y="287"/>
                      <a:pt x="69" y="287"/>
                      <a:pt x="69" y="287"/>
                    </a:cubicBezTo>
                    <a:cubicBezTo>
                      <a:pt x="69" y="287"/>
                      <a:pt x="70" y="287"/>
                      <a:pt x="70" y="286"/>
                    </a:cubicBezTo>
                    <a:cubicBezTo>
                      <a:pt x="70" y="286"/>
                      <a:pt x="70" y="286"/>
                      <a:pt x="70" y="286"/>
                    </a:cubicBezTo>
                    <a:cubicBezTo>
                      <a:pt x="70" y="285"/>
                      <a:pt x="70" y="285"/>
                      <a:pt x="70" y="285"/>
                    </a:cubicBezTo>
                    <a:cubicBezTo>
                      <a:pt x="70" y="285"/>
                      <a:pt x="70" y="285"/>
                      <a:pt x="70" y="285"/>
                    </a:cubicBezTo>
                    <a:cubicBezTo>
                      <a:pt x="70" y="284"/>
                      <a:pt x="70" y="284"/>
                      <a:pt x="69" y="284"/>
                    </a:cubicBezTo>
                    <a:close/>
                    <a:moveTo>
                      <a:pt x="34" y="284"/>
                    </a:moveTo>
                    <a:cubicBezTo>
                      <a:pt x="34" y="284"/>
                      <a:pt x="34" y="284"/>
                      <a:pt x="34" y="284"/>
                    </a:cubicBezTo>
                    <a:cubicBezTo>
                      <a:pt x="34" y="283"/>
                      <a:pt x="35" y="283"/>
                      <a:pt x="35" y="283"/>
                    </a:cubicBezTo>
                    <a:cubicBezTo>
                      <a:pt x="35" y="282"/>
                      <a:pt x="35" y="282"/>
                      <a:pt x="35" y="282"/>
                    </a:cubicBezTo>
                    <a:cubicBezTo>
                      <a:pt x="34" y="282"/>
                      <a:pt x="34" y="282"/>
                      <a:pt x="34" y="282"/>
                    </a:cubicBezTo>
                    <a:cubicBezTo>
                      <a:pt x="34" y="282"/>
                      <a:pt x="34" y="283"/>
                      <a:pt x="34" y="283"/>
                    </a:cubicBezTo>
                    <a:cubicBezTo>
                      <a:pt x="34" y="283"/>
                      <a:pt x="34" y="283"/>
                      <a:pt x="34" y="283"/>
                    </a:cubicBezTo>
                    <a:cubicBezTo>
                      <a:pt x="34" y="283"/>
                      <a:pt x="34" y="284"/>
                      <a:pt x="33" y="284"/>
                    </a:cubicBezTo>
                    <a:cubicBezTo>
                      <a:pt x="33" y="284"/>
                      <a:pt x="33" y="284"/>
                      <a:pt x="33" y="284"/>
                    </a:cubicBezTo>
                    <a:cubicBezTo>
                      <a:pt x="33" y="284"/>
                      <a:pt x="33" y="284"/>
                      <a:pt x="32" y="284"/>
                    </a:cubicBezTo>
                    <a:cubicBezTo>
                      <a:pt x="32" y="284"/>
                      <a:pt x="32" y="285"/>
                      <a:pt x="32" y="285"/>
                    </a:cubicBezTo>
                    <a:cubicBezTo>
                      <a:pt x="32" y="285"/>
                      <a:pt x="32" y="285"/>
                      <a:pt x="32" y="285"/>
                    </a:cubicBezTo>
                    <a:cubicBezTo>
                      <a:pt x="32" y="285"/>
                      <a:pt x="32" y="285"/>
                      <a:pt x="32" y="285"/>
                    </a:cubicBezTo>
                    <a:cubicBezTo>
                      <a:pt x="33" y="285"/>
                      <a:pt x="33" y="285"/>
                      <a:pt x="33" y="285"/>
                    </a:cubicBezTo>
                    <a:cubicBezTo>
                      <a:pt x="33" y="285"/>
                      <a:pt x="33" y="284"/>
                      <a:pt x="33" y="284"/>
                    </a:cubicBezTo>
                    <a:cubicBezTo>
                      <a:pt x="34" y="284"/>
                      <a:pt x="34" y="284"/>
                      <a:pt x="34" y="284"/>
                    </a:cubicBezTo>
                    <a:cubicBezTo>
                      <a:pt x="34" y="284"/>
                      <a:pt x="34" y="284"/>
                      <a:pt x="34" y="284"/>
                    </a:cubicBezTo>
                    <a:cubicBezTo>
                      <a:pt x="34" y="284"/>
                      <a:pt x="34" y="284"/>
                      <a:pt x="34" y="284"/>
                    </a:cubicBezTo>
                    <a:close/>
                    <a:moveTo>
                      <a:pt x="6" y="274"/>
                    </a:moveTo>
                    <a:cubicBezTo>
                      <a:pt x="6" y="274"/>
                      <a:pt x="6" y="274"/>
                      <a:pt x="6" y="274"/>
                    </a:cubicBezTo>
                    <a:cubicBezTo>
                      <a:pt x="6" y="274"/>
                      <a:pt x="6" y="274"/>
                      <a:pt x="6" y="274"/>
                    </a:cubicBezTo>
                    <a:cubicBezTo>
                      <a:pt x="6" y="274"/>
                      <a:pt x="5" y="274"/>
                      <a:pt x="6" y="274"/>
                    </a:cubicBezTo>
                    <a:cubicBezTo>
                      <a:pt x="6" y="274"/>
                      <a:pt x="6" y="273"/>
                      <a:pt x="6" y="273"/>
                    </a:cubicBezTo>
                    <a:cubicBezTo>
                      <a:pt x="6" y="273"/>
                      <a:pt x="5" y="273"/>
                      <a:pt x="5" y="273"/>
                    </a:cubicBezTo>
                    <a:cubicBezTo>
                      <a:pt x="5" y="273"/>
                      <a:pt x="5" y="273"/>
                      <a:pt x="5" y="273"/>
                    </a:cubicBezTo>
                    <a:cubicBezTo>
                      <a:pt x="5" y="274"/>
                      <a:pt x="5" y="274"/>
                      <a:pt x="5" y="273"/>
                    </a:cubicBezTo>
                    <a:cubicBezTo>
                      <a:pt x="5" y="273"/>
                      <a:pt x="5" y="273"/>
                      <a:pt x="5" y="273"/>
                    </a:cubicBezTo>
                    <a:cubicBezTo>
                      <a:pt x="5" y="273"/>
                      <a:pt x="5" y="273"/>
                      <a:pt x="4" y="273"/>
                    </a:cubicBezTo>
                    <a:cubicBezTo>
                      <a:pt x="4" y="273"/>
                      <a:pt x="4" y="273"/>
                      <a:pt x="4" y="273"/>
                    </a:cubicBezTo>
                    <a:cubicBezTo>
                      <a:pt x="4" y="273"/>
                      <a:pt x="4" y="273"/>
                      <a:pt x="4" y="273"/>
                    </a:cubicBezTo>
                    <a:cubicBezTo>
                      <a:pt x="4" y="273"/>
                      <a:pt x="4" y="273"/>
                      <a:pt x="3" y="273"/>
                    </a:cubicBezTo>
                    <a:cubicBezTo>
                      <a:pt x="3" y="273"/>
                      <a:pt x="3" y="273"/>
                      <a:pt x="3" y="273"/>
                    </a:cubicBezTo>
                    <a:cubicBezTo>
                      <a:pt x="3" y="273"/>
                      <a:pt x="3" y="273"/>
                      <a:pt x="3" y="273"/>
                    </a:cubicBezTo>
                    <a:cubicBezTo>
                      <a:pt x="2" y="273"/>
                      <a:pt x="2" y="272"/>
                      <a:pt x="2" y="273"/>
                    </a:cubicBezTo>
                    <a:cubicBezTo>
                      <a:pt x="2" y="273"/>
                      <a:pt x="1" y="272"/>
                      <a:pt x="1" y="273"/>
                    </a:cubicBezTo>
                    <a:cubicBezTo>
                      <a:pt x="1" y="273"/>
                      <a:pt x="1" y="273"/>
                      <a:pt x="0" y="273"/>
                    </a:cubicBezTo>
                    <a:cubicBezTo>
                      <a:pt x="0" y="273"/>
                      <a:pt x="0" y="273"/>
                      <a:pt x="0" y="273"/>
                    </a:cubicBezTo>
                    <a:cubicBezTo>
                      <a:pt x="0" y="273"/>
                      <a:pt x="0" y="274"/>
                      <a:pt x="1" y="274"/>
                    </a:cubicBezTo>
                    <a:cubicBezTo>
                      <a:pt x="1" y="273"/>
                      <a:pt x="1" y="273"/>
                      <a:pt x="1" y="273"/>
                    </a:cubicBezTo>
                    <a:cubicBezTo>
                      <a:pt x="1" y="273"/>
                      <a:pt x="1" y="273"/>
                      <a:pt x="1" y="273"/>
                    </a:cubicBezTo>
                    <a:cubicBezTo>
                      <a:pt x="1" y="274"/>
                      <a:pt x="1" y="274"/>
                      <a:pt x="1" y="274"/>
                    </a:cubicBezTo>
                    <a:cubicBezTo>
                      <a:pt x="1" y="274"/>
                      <a:pt x="1" y="274"/>
                      <a:pt x="2" y="274"/>
                    </a:cubicBezTo>
                    <a:cubicBezTo>
                      <a:pt x="2" y="274"/>
                      <a:pt x="2" y="274"/>
                      <a:pt x="2" y="274"/>
                    </a:cubicBezTo>
                    <a:cubicBezTo>
                      <a:pt x="2" y="274"/>
                      <a:pt x="2" y="274"/>
                      <a:pt x="2" y="274"/>
                    </a:cubicBezTo>
                    <a:cubicBezTo>
                      <a:pt x="2" y="274"/>
                      <a:pt x="2" y="274"/>
                      <a:pt x="2" y="274"/>
                    </a:cubicBezTo>
                    <a:cubicBezTo>
                      <a:pt x="2" y="274"/>
                      <a:pt x="2" y="274"/>
                      <a:pt x="2" y="274"/>
                    </a:cubicBezTo>
                    <a:cubicBezTo>
                      <a:pt x="2" y="274"/>
                      <a:pt x="2" y="274"/>
                      <a:pt x="2" y="274"/>
                    </a:cubicBezTo>
                    <a:cubicBezTo>
                      <a:pt x="2" y="274"/>
                      <a:pt x="2" y="274"/>
                      <a:pt x="2" y="274"/>
                    </a:cubicBezTo>
                    <a:cubicBezTo>
                      <a:pt x="2" y="274"/>
                      <a:pt x="2" y="274"/>
                      <a:pt x="2" y="275"/>
                    </a:cubicBezTo>
                    <a:cubicBezTo>
                      <a:pt x="2" y="275"/>
                      <a:pt x="2" y="275"/>
                      <a:pt x="2" y="275"/>
                    </a:cubicBezTo>
                    <a:cubicBezTo>
                      <a:pt x="2" y="275"/>
                      <a:pt x="2" y="275"/>
                      <a:pt x="2" y="275"/>
                    </a:cubicBezTo>
                    <a:cubicBezTo>
                      <a:pt x="2" y="275"/>
                      <a:pt x="3" y="275"/>
                      <a:pt x="3" y="275"/>
                    </a:cubicBezTo>
                    <a:cubicBezTo>
                      <a:pt x="3" y="275"/>
                      <a:pt x="3" y="275"/>
                      <a:pt x="3" y="275"/>
                    </a:cubicBezTo>
                    <a:cubicBezTo>
                      <a:pt x="4" y="275"/>
                      <a:pt x="4" y="275"/>
                      <a:pt x="4" y="274"/>
                    </a:cubicBezTo>
                    <a:cubicBezTo>
                      <a:pt x="4" y="274"/>
                      <a:pt x="4" y="275"/>
                      <a:pt x="4" y="275"/>
                    </a:cubicBezTo>
                    <a:cubicBezTo>
                      <a:pt x="4" y="275"/>
                      <a:pt x="5" y="275"/>
                      <a:pt x="5" y="275"/>
                    </a:cubicBezTo>
                    <a:cubicBezTo>
                      <a:pt x="5" y="275"/>
                      <a:pt x="5" y="274"/>
                      <a:pt x="5" y="274"/>
                    </a:cubicBezTo>
                    <a:cubicBezTo>
                      <a:pt x="5" y="274"/>
                      <a:pt x="5" y="274"/>
                      <a:pt x="5" y="274"/>
                    </a:cubicBezTo>
                    <a:cubicBezTo>
                      <a:pt x="5" y="274"/>
                      <a:pt x="6" y="274"/>
                      <a:pt x="6" y="274"/>
                    </a:cubicBezTo>
                    <a:cubicBezTo>
                      <a:pt x="6" y="274"/>
                      <a:pt x="6" y="274"/>
                      <a:pt x="6" y="274"/>
                    </a:cubicBezTo>
                    <a:cubicBezTo>
                      <a:pt x="6" y="274"/>
                      <a:pt x="6" y="274"/>
                      <a:pt x="6" y="274"/>
                    </a:cubicBezTo>
                    <a:close/>
                    <a:moveTo>
                      <a:pt x="8" y="278"/>
                    </a:moveTo>
                    <a:cubicBezTo>
                      <a:pt x="8" y="278"/>
                      <a:pt x="8" y="278"/>
                      <a:pt x="8" y="278"/>
                    </a:cubicBezTo>
                    <a:cubicBezTo>
                      <a:pt x="8" y="278"/>
                      <a:pt x="8" y="278"/>
                      <a:pt x="8" y="278"/>
                    </a:cubicBezTo>
                    <a:cubicBezTo>
                      <a:pt x="7" y="279"/>
                      <a:pt x="7" y="279"/>
                      <a:pt x="7" y="279"/>
                    </a:cubicBezTo>
                    <a:cubicBezTo>
                      <a:pt x="6" y="279"/>
                      <a:pt x="6" y="279"/>
                      <a:pt x="6" y="279"/>
                    </a:cubicBezTo>
                    <a:cubicBezTo>
                      <a:pt x="6" y="279"/>
                      <a:pt x="6" y="279"/>
                      <a:pt x="6" y="279"/>
                    </a:cubicBezTo>
                    <a:cubicBezTo>
                      <a:pt x="6" y="279"/>
                      <a:pt x="6" y="279"/>
                      <a:pt x="6" y="279"/>
                    </a:cubicBezTo>
                    <a:cubicBezTo>
                      <a:pt x="7" y="279"/>
                      <a:pt x="7" y="279"/>
                      <a:pt x="7" y="279"/>
                    </a:cubicBezTo>
                    <a:cubicBezTo>
                      <a:pt x="8" y="279"/>
                      <a:pt x="8" y="279"/>
                      <a:pt x="8" y="280"/>
                    </a:cubicBezTo>
                    <a:cubicBezTo>
                      <a:pt x="8" y="280"/>
                      <a:pt x="8" y="280"/>
                      <a:pt x="8" y="280"/>
                    </a:cubicBezTo>
                    <a:cubicBezTo>
                      <a:pt x="8" y="280"/>
                      <a:pt x="9" y="280"/>
                      <a:pt x="8" y="279"/>
                    </a:cubicBezTo>
                    <a:cubicBezTo>
                      <a:pt x="8" y="279"/>
                      <a:pt x="8" y="279"/>
                      <a:pt x="8" y="279"/>
                    </a:cubicBezTo>
                    <a:cubicBezTo>
                      <a:pt x="8" y="279"/>
                      <a:pt x="8" y="278"/>
                      <a:pt x="9" y="278"/>
                    </a:cubicBezTo>
                    <a:cubicBezTo>
                      <a:pt x="9" y="278"/>
                      <a:pt x="9" y="278"/>
                      <a:pt x="9" y="278"/>
                    </a:cubicBezTo>
                    <a:cubicBezTo>
                      <a:pt x="9" y="278"/>
                      <a:pt x="9" y="278"/>
                      <a:pt x="8" y="278"/>
                    </a:cubicBezTo>
                    <a:close/>
                    <a:moveTo>
                      <a:pt x="48" y="283"/>
                    </a:moveTo>
                    <a:cubicBezTo>
                      <a:pt x="48" y="283"/>
                      <a:pt x="48" y="283"/>
                      <a:pt x="48" y="283"/>
                    </a:cubicBezTo>
                    <a:cubicBezTo>
                      <a:pt x="48" y="284"/>
                      <a:pt x="47" y="284"/>
                      <a:pt x="47" y="284"/>
                    </a:cubicBezTo>
                    <a:cubicBezTo>
                      <a:pt x="47" y="284"/>
                      <a:pt x="47" y="284"/>
                      <a:pt x="47" y="284"/>
                    </a:cubicBezTo>
                    <a:cubicBezTo>
                      <a:pt x="47" y="285"/>
                      <a:pt x="48" y="285"/>
                      <a:pt x="48" y="285"/>
                    </a:cubicBezTo>
                    <a:cubicBezTo>
                      <a:pt x="48" y="285"/>
                      <a:pt x="49" y="284"/>
                      <a:pt x="49" y="284"/>
                    </a:cubicBezTo>
                    <a:cubicBezTo>
                      <a:pt x="49" y="284"/>
                      <a:pt x="49" y="284"/>
                      <a:pt x="49" y="284"/>
                    </a:cubicBezTo>
                    <a:cubicBezTo>
                      <a:pt x="49" y="284"/>
                      <a:pt x="48" y="284"/>
                      <a:pt x="48" y="283"/>
                    </a:cubicBezTo>
                    <a:close/>
                    <a:moveTo>
                      <a:pt x="101" y="279"/>
                    </a:moveTo>
                    <a:cubicBezTo>
                      <a:pt x="101" y="279"/>
                      <a:pt x="101" y="279"/>
                      <a:pt x="101" y="279"/>
                    </a:cubicBezTo>
                    <a:cubicBezTo>
                      <a:pt x="100" y="280"/>
                      <a:pt x="100" y="280"/>
                      <a:pt x="100" y="280"/>
                    </a:cubicBezTo>
                    <a:cubicBezTo>
                      <a:pt x="100" y="280"/>
                      <a:pt x="100" y="280"/>
                      <a:pt x="100" y="281"/>
                    </a:cubicBezTo>
                    <a:cubicBezTo>
                      <a:pt x="100" y="281"/>
                      <a:pt x="100" y="281"/>
                      <a:pt x="100" y="281"/>
                    </a:cubicBezTo>
                    <a:cubicBezTo>
                      <a:pt x="101" y="281"/>
                      <a:pt x="101" y="280"/>
                      <a:pt x="101" y="280"/>
                    </a:cubicBezTo>
                    <a:cubicBezTo>
                      <a:pt x="102" y="280"/>
                      <a:pt x="102" y="280"/>
                      <a:pt x="101" y="279"/>
                    </a:cubicBezTo>
                    <a:close/>
                    <a:moveTo>
                      <a:pt x="113" y="276"/>
                    </a:moveTo>
                    <a:cubicBezTo>
                      <a:pt x="112" y="276"/>
                      <a:pt x="112" y="276"/>
                      <a:pt x="112" y="276"/>
                    </a:cubicBezTo>
                    <a:cubicBezTo>
                      <a:pt x="112" y="277"/>
                      <a:pt x="112" y="277"/>
                      <a:pt x="112" y="277"/>
                    </a:cubicBezTo>
                    <a:cubicBezTo>
                      <a:pt x="112" y="277"/>
                      <a:pt x="112" y="277"/>
                      <a:pt x="112" y="278"/>
                    </a:cubicBezTo>
                    <a:cubicBezTo>
                      <a:pt x="112" y="278"/>
                      <a:pt x="112" y="278"/>
                      <a:pt x="112" y="277"/>
                    </a:cubicBezTo>
                    <a:cubicBezTo>
                      <a:pt x="112" y="277"/>
                      <a:pt x="112" y="277"/>
                      <a:pt x="113" y="277"/>
                    </a:cubicBezTo>
                    <a:cubicBezTo>
                      <a:pt x="113" y="277"/>
                      <a:pt x="113" y="277"/>
                      <a:pt x="113" y="277"/>
                    </a:cubicBezTo>
                    <a:cubicBezTo>
                      <a:pt x="113" y="277"/>
                      <a:pt x="113" y="276"/>
                      <a:pt x="113" y="276"/>
                    </a:cubicBezTo>
                    <a:cubicBezTo>
                      <a:pt x="113" y="276"/>
                      <a:pt x="113" y="276"/>
                      <a:pt x="113" y="276"/>
                    </a:cubicBezTo>
                    <a:close/>
                    <a:moveTo>
                      <a:pt x="148" y="259"/>
                    </a:moveTo>
                    <a:cubicBezTo>
                      <a:pt x="148" y="259"/>
                      <a:pt x="148" y="259"/>
                      <a:pt x="148" y="259"/>
                    </a:cubicBezTo>
                    <a:cubicBezTo>
                      <a:pt x="147" y="259"/>
                      <a:pt x="147" y="259"/>
                      <a:pt x="147" y="259"/>
                    </a:cubicBezTo>
                    <a:cubicBezTo>
                      <a:pt x="147" y="259"/>
                      <a:pt x="147" y="259"/>
                      <a:pt x="147" y="259"/>
                    </a:cubicBezTo>
                    <a:cubicBezTo>
                      <a:pt x="147" y="258"/>
                      <a:pt x="147" y="258"/>
                      <a:pt x="147" y="258"/>
                    </a:cubicBezTo>
                    <a:cubicBezTo>
                      <a:pt x="147" y="258"/>
                      <a:pt x="147" y="258"/>
                      <a:pt x="147" y="258"/>
                    </a:cubicBezTo>
                    <a:cubicBezTo>
                      <a:pt x="147" y="258"/>
                      <a:pt x="147" y="258"/>
                      <a:pt x="147" y="258"/>
                    </a:cubicBezTo>
                    <a:cubicBezTo>
                      <a:pt x="147" y="258"/>
                      <a:pt x="147" y="258"/>
                      <a:pt x="147" y="258"/>
                    </a:cubicBezTo>
                    <a:cubicBezTo>
                      <a:pt x="146" y="258"/>
                      <a:pt x="146" y="258"/>
                      <a:pt x="146" y="258"/>
                    </a:cubicBezTo>
                    <a:cubicBezTo>
                      <a:pt x="146" y="258"/>
                      <a:pt x="146" y="259"/>
                      <a:pt x="146" y="259"/>
                    </a:cubicBezTo>
                    <a:cubicBezTo>
                      <a:pt x="146" y="259"/>
                      <a:pt x="146" y="259"/>
                      <a:pt x="146" y="259"/>
                    </a:cubicBezTo>
                    <a:cubicBezTo>
                      <a:pt x="146" y="259"/>
                      <a:pt x="146" y="259"/>
                      <a:pt x="147" y="259"/>
                    </a:cubicBezTo>
                    <a:cubicBezTo>
                      <a:pt x="147" y="259"/>
                      <a:pt x="147" y="259"/>
                      <a:pt x="147" y="259"/>
                    </a:cubicBezTo>
                    <a:cubicBezTo>
                      <a:pt x="146" y="259"/>
                      <a:pt x="146" y="259"/>
                      <a:pt x="146" y="259"/>
                    </a:cubicBezTo>
                    <a:cubicBezTo>
                      <a:pt x="147" y="259"/>
                      <a:pt x="146" y="259"/>
                      <a:pt x="146" y="260"/>
                    </a:cubicBezTo>
                    <a:cubicBezTo>
                      <a:pt x="146" y="260"/>
                      <a:pt x="146" y="260"/>
                      <a:pt x="147" y="260"/>
                    </a:cubicBezTo>
                    <a:cubicBezTo>
                      <a:pt x="147" y="260"/>
                      <a:pt x="147" y="260"/>
                      <a:pt x="147" y="260"/>
                    </a:cubicBezTo>
                    <a:cubicBezTo>
                      <a:pt x="147" y="260"/>
                      <a:pt x="147" y="260"/>
                      <a:pt x="147" y="260"/>
                    </a:cubicBezTo>
                    <a:cubicBezTo>
                      <a:pt x="147" y="260"/>
                      <a:pt x="147" y="260"/>
                      <a:pt x="147" y="259"/>
                    </a:cubicBezTo>
                    <a:cubicBezTo>
                      <a:pt x="147" y="259"/>
                      <a:pt x="147" y="259"/>
                      <a:pt x="148" y="259"/>
                    </a:cubicBezTo>
                    <a:cubicBezTo>
                      <a:pt x="148" y="259"/>
                      <a:pt x="148" y="259"/>
                      <a:pt x="148" y="259"/>
                    </a:cubicBezTo>
                    <a:close/>
                    <a:moveTo>
                      <a:pt x="119" y="274"/>
                    </a:moveTo>
                    <a:cubicBezTo>
                      <a:pt x="119" y="274"/>
                      <a:pt x="118" y="274"/>
                      <a:pt x="118" y="274"/>
                    </a:cubicBezTo>
                    <a:cubicBezTo>
                      <a:pt x="118" y="274"/>
                      <a:pt x="118" y="274"/>
                      <a:pt x="118" y="274"/>
                    </a:cubicBezTo>
                    <a:cubicBezTo>
                      <a:pt x="117" y="274"/>
                      <a:pt x="117" y="274"/>
                      <a:pt x="117" y="274"/>
                    </a:cubicBezTo>
                    <a:cubicBezTo>
                      <a:pt x="117" y="275"/>
                      <a:pt x="117" y="275"/>
                      <a:pt x="117" y="275"/>
                    </a:cubicBezTo>
                    <a:cubicBezTo>
                      <a:pt x="118" y="275"/>
                      <a:pt x="118" y="275"/>
                      <a:pt x="118" y="275"/>
                    </a:cubicBezTo>
                    <a:cubicBezTo>
                      <a:pt x="118" y="275"/>
                      <a:pt x="118" y="275"/>
                      <a:pt x="118" y="275"/>
                    </a:cubicBezTo>
                    <a:cubicBezTo>
                      <a:pt x="118" y="275"/>
                      <a:pt x="119" y="275"/>
                      <a:pt x="119" y="275"/>
                    </a:cubicBezTo>
                    <a:cubicBezTo>
                      <a:pt x="119" y="275"/>
                      <a:pt x="119" y="275"/>
                      <a:pt x="119" y="275"/>
                    </a:cubicBezTo>
                    <a:cubicBezTo>
                      <a:pt x="119" y="275"/>
                      <a:pt x="119" y="274"/>
                      <a:pt x="119" y="274"/>
                    </a:cubicBezTo>
                    <a:close/>
                    <a:moveTo>
                      <a:pt x="76" y="284"/>
                    </a:moveTo>
                    <a:cubicBezTo>
                      <a:pt x="76" y="284"/>
                      <a:pt x="77" y="284"/>
                      <a:pt x="77" y="284"/>
                    </a:cubicBezTo>
                    <a:cubicBezTo>
                      <a:pt x="77" y="284"/>
                      <a:pt x="77" y="284"/>
                      <a:pt x="77" y="284"/>
                    </a:cubicBezTo>
                    <a:cubicBezTo>
                      <a:pt x="77" y="284"/>
                      <a:pt x="77" y="284"/>
                      <a:pt x="77" y="283"/>
                    </a:cubicBezTo>
                    <a:cubicBezTo>
                      <a:pt x="77" y="283"/>
                      <a:pt x="77" y="283"/>
                      <a:pt x="77" y="283"/>
                    </a:cubicBezTo>
                    <a:cubicBezTo>
                      <a:pt x="77" y="283"/>
                      <a:pt x="77" y="283"/>
                      <a:pt x="77" y="283"/>
                    </a:cubicBezTo>
                    <a:cubicBezTo>
                      <a:pt x="77" y="283"/>
                      <a:pt x="77" y="282"/>
                      <a:pt x="76" y="282"/>
                    </a:cubicBezTo>
                    <a:cubicBezTo>
                      <a:pt x="76" y="282"/>
                      <a:pt x="76" y="283"/>
                      <a:pt x="76" y="283"/>
                    </a:cubicBezTo>
                    <a:cubicBezTo>
                      <a:pt x="76" y="283"/>
                      <a:pt x="76" y="283"/>
                      <a:pt x="76" y="284"/>
                    </a:cubicBezTo>
                    <a:close/>
                    <a:moveTo>
                      <a:pt x="146" y="260"/>
                    </a:moveTo>
                    <a:cubicBezTo>
                      <a:pt x="146" y="260"/>
                      <a:pt x="146" y="260"/>
                      <a:pt x="146" y="260"/>
                    </a:cubicBezTo>
                    <a:cubicBezTo>
                      <a:pt x="146" y="260"/>
                      <a:pt x="146" y="260"/>
                      <a:pt x="146" y="260"/>
                    </a:cubicBezTo>
                    <a:cubicBezTo>
                      <a:pt x="146" y="260"/>
                      <a:pt x="146" y="260"/>
                      <a:pt x="146" y="260"/>
                    </a:cubicBezTo>
                    <a:cubicBezTo>
                      <a:pt x="146" y="260"/>
                      <a:pt x="146" y="260"/>
                      <a:pt x="145" y="260"/>
                    </a:cubicBezTo>
                    <a:cubicBezTo>
                      <a:pt x="145" y="260"/>
                      <a:pt x="145" y="260"/>
                      <a:pt x="145" y="260"/>
                    </a:cubicBezTo>
                    <a:cubicBezTo>
                      <a:pt x="145" y="260"/>
                      <a:pt x="145" y="260"/>
                      <a:pt x="145" y="260"/>
                    </a:cubicBezTo>
                    <a:cubicBezTo>
                      <a:pt x="146" y="260"/>
                      <a:pt x="146" y="260"/>
                      <a:pt x="145" y="259"/>
                    </a:cubicBezTo>
                    <a:cubicBezTo>
                      <a:pt x="145" y="259"/>
                      <a:pt x="145" y="259"/>
                      <a:pt x="145" y="259"/>
                    </a:cubicBezTo>
                    <a:cubicBezTo>
                      <a:pt x="145" y="259"/>
                      <a:pt x="145" y="259"/>
                      <a:pt x="145" y="259"/>
                    </a:cubicBezTo>
                    <a:cubicBezTo>
                      <a:pt x="145" y="259"/>
                      <a:pt x="145" y="259"/>
                      <a:pt x="145" y="259"/>
                    </a:cubicBezTo>
                    <a:cubicBezTo>
                      <a:pt x="144" y="259"/>
                      <a:pt x="144" y="259"/>
                      <a:pt x="144" y="259"/>
                    </a:cubicBezTo>
                    <a:cubicBezTo>
                      <a:pt x="144" y="259"/>
                      <a:pt x="144" y="259"/>
                      <a:pt x="144" y="259"/>
                    </a:cubicBezTo>
                    <a:cubicBezTo>
                      <a:pt x="143" y="259"/>
                      <a:pt x="143" y="260"/>
                      <a:pt x="143" y="260"/>
                    </a:cubicBezTo>
                    <a:cubicBezTo>
                      <a:pt x="144" y="260"/>
                      <a:pt x="144" y="261"/>
                      <a:pt x="144" y="261"/>
                    </a:cubicBezTo>
                    <a:cubicBezTo>
                      <a:pt x="144" y="261"/>
                      <a:pt x="144" y="261"/>
                      <a:pt x="144" y="261"/>
                    </a:cubicBezTo>
                    <a:cubicBezTo>
                      <a:pt x="144" y="261"/>
                      <a:pt x="144" y="261"/>
                      <a:pt x="144" y="261"/>
                    </a:cubicBezTo>
                    <a:cubicBezTo>
                      <a:pt x="144" y="261"/>
                      <a:pt x="144" y="260"/>
                      <a:pt x="145" y="261"/>
                    </a:cubicBezTo>
                    <a:cubicBezTo>
                      <a:pt x="145" y="261"/>
                      <a:pt x="145" y="261"/>
                      <a:pt x="145" y="261"/>
                    </a:cubicBezTo>
                    <a:cubicBezTo>
                      <a:pt x="145" y="261"/>
                      <a:pt x="145" y="261"/>
                      <a:pt x="145" y="261"/>
                    </a:cubicBezTo>
                    <a:cubicBezTo>
                      <a:pt x="145" y="260"/>
                      <a:pt x="145" y="260"/>
                      <a:pt x="145" y="260"/>
                    </a:cubicBezTo>
                    <a:cubicBezTo>
                      <a:pt x="145" y="261"/>
                      <a:pt x="146" y="260"/>
                      <a:pt x="146" y="260"/>
                    </a:cubicBezTo>
                    <a:cubicBezTo>
                      <a:pt x="146" y="260"/>
                      <a:pt x="146" y="260"/>
                      <a:pt x="146" y="260"/>
                    </a:cubicBezTo>
                    <a:cubicBezTo>
                      <a:pt x="146" y="260"/>
                      <a:pt x="146" y="260"/>
                      <a:pt x="146" y="260"/>
                    </a:cubicBezTo>
                    <a:close/>
                    <a:moveTo>
                      <a:pt x="75" y="285"/>
                    </a:moveTo>
                    <a:cubicBezTo>
                      <a:pt x="75" y="285"/>
                      <a:pt x="75" y="285"/>
                      <a:pt x="75" y="285"/>
                    </a:cubicBezTo>
                    <a:cubicBezTo>
                      <a:pt x="75" y="285"/>
                      <a:pt x="75" y="285"/>
                      <a:pt x="75" y="285"/>
                    </a:cubicBezTo>
                    <a:cubicBezTo>
                      <a:pt x="74" y="285"/>
                      <a:pt x="74" y="285"/>
                      <a:pt x="74" y="285"/>
                    </a:cubicBezTo>
                    <a:cubicBezTo>
                      <a:pt x="74" y="285"/>
                      <a:pt x="74" y="285"/>
                      <a:pt x="74" y="285"/>
                    </a:cubicBezTo>
                    <a:cubicBezTo>
                      <a:pt x="74" y="285"/>
                      <a:pt x="74" y="285"/>
                      <a:pt x="74" y="285"/>
                    </a:cubicBezTo>
                    <a:cubicBezTo>
                      <a:pt x="74" y="285"/>
                      <a:pt x="73" y="285"/>
                      <a:pt x="73" y="285"/>
                    </a:cubicBezTo>
                    <a:cubicBezTo>
                      <a:pt x="73" y="285"/>
                      <a:pt x="73" y="285"/>
                      <a:pt x="73" y="285"/>
                    </a:cubicBezTo>
                    <a:cubicBezTo>
                      <a:pt x="73" y="285"/>
                      <a:pt x="73" y="285"/>
                      <a:pt x="73" y="284"/>
                    </a:cubicBezTo>
                    <a:cubicBezTo>
                      <a:pt x="73" y="284"/>
                      <a:pt x="73" y="284"/>
                      <a:pt x="73" y="284"/>
                    </a:cubicBezTo>
                    <a:cubicBezTo>
                      <a:pt x="73" y="284"/>
                      <a:pt x="73" y="284"/>
                      <a:pt x="73" y="284"/>
                    </a:cubicBezTo>
                    <a:cubicBezTo>
                      <a:pt x="73" y="284"/>
                      <a:pt x="73" y="283"/>
                      <a:pt x="73" y="284"/>
                    </a:cubicBezTo>
                    <a:cubicBezTo>
                      <a:pt x="73" y="284"/>
                      <a:pt x="73" y="284"/>
                      <a:pt x="73" y="284"/>
                    </a:cubicBezTo>
                    <a:cubicBezTo>
                      <a:pt x="73" y="284"/>
                      <a:pt x="73" y="284"/>
                      <a:pt x="73" y="284"/>
                    </a:cubicBezTo>
                    <a:cubicBezTo>
                      <a:pt x="73" y="284"/>
                      <a:pt x="73" y="284"/>
                      <a:pt x="73" y="284"/>
                    </a:cubicBezTo>
                    <a:cubicBezTo>
                      <a:pt x="73" y="284"/>
                      <a:pt x="72" y="284"/>
                      <a:pt x="72" y="284"/>
                    </a:cubicBezTo>
                    <a:cubicBezTo>
                      <a:pt x="72" y="284"/>
                      <a:pt x="72" y="284"/>
                      <a:pt x="72" y="284"/>
                    </a:cubicBezTo>
                    <a:cubicBezTo>
                      <a:pt x="72" y="284"/>
                      <a:pt x="72" y="285"/>
                      <a:pt x="72" y="285"/>
                    </a:cubicBezTo>
                    <a:cubicBezTo>
                      <a:pt x="72" y="285"/>
                      <a:pt x="72" y="285"/>
                      <a:pt x="72" y="285"/>
                    </a:cubicBezTo>
                    <a:cubicBezTo>
                      <a:pt x="72" y="285"/>
                      <a:pt x="72" y="285"/>
                      <a:pt x="72" y="286"/>
                    </a:cubicBezTo>
                    <a:cubicBezTo>
                      <a:pt x="72" y="286"/>
                      <a:pt x="72" y="286"/>
                      <a:pt x="71" y="285"/>
                    </a:cubicBezTo>
                    <a:cubicBezTo>
                      <a:pt x="71" y="285"/>
                      <a:pt x="71" y="285"/>
                      <a:pt x="71" y="286"/>
                    </a:cubicBezTo>
                    <a:cubicBezTo>
                      <a:pt x="71" y="286"/>
                      <a:pt x="71" y="286"/>
                      <a:pt x="71" y="286"/>
                    </a:cubicBezTo>
                    <a:cubicBezTo>
                      <a:pt x="71" y="286"/>
                      <a:pt x="71" y="286"/>
                      <a:pt x="71" y="286"/>
                    </a:cubicBezTo>
                    <a:cubicBezTo>
                      <a:pt x="71" y="286"/>
                      <a:pt x="71" y="287"/>
                      <a:pt x="71" y="287"/>
                    </a:cubicBezTo>
                    <a:cubicBezTo>
                      <a:pt x="71" y="287"/>
                      <a:pt x="71" y="287"/>
                      <a:pt x="70" y="287"/>
                    </a:cubicBezTo>
                    <a:cubicBezTo>
                      <a:pt x="70" y="288"/>
                      <a:pt x="71" y="288"/>
                      <a:pt x="71" y="288"/>
                    </a:cubicBezTo>
                    <a:cubicBezTo>
                      <a:pt x="71" y="288"/>
                      <a:pt x="71" y="288"/>
                      <a:pt x="71" y="288"/>
                    </a:cubicBezTo>
                    <a:cubicBezTo>
                      <a:pt x="71" y="287"/>
                      <a:pt x="71" y="287"/>
                      <a:pt x="71" y="287"/>
                    </a:cubicBezTo>
                    <a:cubicBezTo>
                      <a:pt x="71" y="287"/>
                      <a:pt x="72" y="287"/>
                      <a:pt x="72" y="287"/>
                    </a:cubicBezTo>
                    <a:cubicBezTo>
                      <a:pt x="72" y="288"/>
                      <a:pt x="72" y="288"/>
                      <a:pt x="72" y="288"/>
                    </a:cubicBezTo>
                    <a:cubicBezTo>
                      <a:pt x="72" y="287"/>
                      <a:pt x="72" y="287"/>
                      <a:pt x="72" y="287"/>
                    </a:cubicBezTo>
                    <a:cubicBezTo>
                      <a:pt x="72" y="287"/>
                      <a:pt x="72" y="287"/>
                      <a:pt x="72" y="287"/>
                    </a:cubicBezTo>
                    <a:cubicBezTo>
                      <a:pt x="73" y="287"/>
                      <a:pt x="73" y="287"/>
                      <a:pt x="73" y="287"/>
                    </a:cubicBezTo>
                    <a:cubicBezTo>
                      <a:pt x="73" y="287"/>
                      <a:pt x="73" y="287"/>
                      <a:pt x="73" y="287"/>
                    </a:cubicBezTo>
                    <a:cubicBezTo>
                      <a:pt x="74" y="286"/>
                      <a:pt x="74" y="286"/>
                      <a:pt x="74" y="286"/>
                    </a:cubicBezTo>
                    <a:cubicBezTo>
                      <a:pt x="74" y="286"/>
                      <a:pt x="74" y="286"/>
                      <a:pt x="74" y="286"/>
                    </a:cubicBezTo>
                    <a:cubicBezTo>
                      <a:pt x="74" y="286"/>
                      <a:pt x="74" y="286"/>
                      <a:pt x="74" y="286"/>
                    </a:cubicBezTo>
                    <a:cubicBezTo>
                      <a:pt x="74" y="286"/>
                      <a:pt x="74" y="286"/>
                      <a:pt x="74" y="286"/>
                    </a:cubicBezTo>
                    <a:cubicBezTo>
                      <a:pt x="74" y="286"/>
                      <a:pt x="74" y="286"/>
                      <a:pt x="74" y="286"/>
                    </a:cubicBezTo>
                    <a:cubicBezTo>
                      <a:pt x="74" y="286"/>
                      <a:pt x="75" y="286"/>
                      <a:pt x="75" y="286"/>
                    </a:cubicBezTo>
                    <a:cubicBezTo>
                      <a:pt x="75" y="286"/>
                      <a:pt x="75" y="286"/>
                      <a:pt x="75" y="286"/>
                    </a:cubicBezTo>
                    <a:cubicBezTo>
                      <a:pt x="75" y="286"/>
                      <a:pt x="75" y="286"/>
                      <a:pt x="75" y="286"/>
                    </a:cubicBezTo>
                    <a:cubicBezTo>
                      <a:pt x="75" y="286"/>
                      <a:pt x="75" y="286"/>
                      <a:pt x="75" y="286"/>
                    </a:cubicBezTo>
                    <a:cubicBezTo>
                      <a:pt x="75" y="285"/>
                      <a:pt x="75" y="285"/>
                      <a:pt x="75" y="285"/>
                    </a:cubicBezTo>
                    <a:close/>
                    <a:moveTo>
                      <a:pt x="143" y="263"/>
                    </a:moveTo>
                    <a:cubicBezTo>
                      <a:pt x="143" y="263"/>
                      <a:pt x="142" y="263"/>
                      <a:pt x="142" y="264"/>
                    </a:cubicBezTo>
                    <a:cubicBezTo>
                      <a:pt x="142" y="264"/>
                      <a:pt x="142" y="264"/>
                      <a:pt x="142" y="264"/>
                    </a:cubicBezTo>
                    <a:cubicBezTo>
                      <a:pt x="142" y="263"/>
                      <a:pt x="142" y="264"/>
                      <a:pt x="142" y="264"/>
                    </a:cubicBezTo>
                    <a:cubicBezTo>
                      <a:pt x="142" y="264"/>
                      <a:pt x="142" y="264"/>
                      <a:pt x="142" y="264"/>
                    </a:cubicBezTo>
                    <a:cubicBezTo>
                      <a:pt x="142" y="264"/>
                      <a:pt x="142" y="264"/>
                      <a:pt x="142" y="264"/>
                    </a:cubicBezTo>
                    <a:cubicBezTo>
                      <a:pt x="143" y="264"/>
                      <a:pt x="143" y="264"/>
                      <a:pt x="143" y="264"/>
                    </a:cubicBezTo>
                    <a:cubicBezTo>
                      <a:pt x="143" y="264"/>
                      <a:pt x="143" y="264"/>
                      <a:pt x="143" y="264"/>
                    </a:cubicBezTo>
                    <a:cubicBezTo>
                      <a:pt x="143" y="264"/>
                      <a:pt x="143" y="264"/>
                      <a:pt x="143" y="264"/>
                    </a:cubicBezTo>
                    <a:cubicBezTo>
                      <a:pt x="143" y="263"/>
                      <a:pt x="143" y="263"/>
                      <a:pt x="143" y="263"/>
                    </a:cubicBezTo>
                    <a:cubicBezTo>
                      <a:pt x="143" y="263"/>
                      <a:pt x="143" y="263"/>
                      <a:pt x="143" y="263"/>
                    </a:cubicBezTo>
                    <a:cubicBezTo>
                      <a:pt x="143" y="263"/>
                      <a:pt x="143" y="263"/>
                      <a:pt x="143" y="263"/>
                    </a:cubicBezTo>
                    <a:close/>
                    <a:moveTo>
                      <a:pt x="151" y="260"/>
                    </a:moveTo>
                    <a:cubicBezTo>
                      <a:pt x="151" y="260"/>
                      <a:pt x="150" y="260"/>
                      <a:pt x="150" y="260"/>
                    </a:cubicBezTo>
                    <a:cubicBezTo>
                      <a:pt x="150" y="260"/>
                      <a:pt x="150" y="260"/>
                      <a:pt x="149" y="260"/>
                    </a:cubicBezTo>
                    <a:cubicBezTo>
                      <a:pt x="149" y="260"/>
                      <a:pt x="149" y="260"/>
                      <a:pt x="149" y="260"/>
                    </a:cubicBezTo>
                    <a:cubicBezTo>
                      <a:pt x="150" y="260"/>
                      <a:pt x="150" y="260"/>
                      <a:pt x="150" y="260"/>
                    </a:cubicBezTo>
                    <a:cubicBezTo>
                      <a:pt x="150" y="261"/>
                      <a:pt x="151" y="260"/>
                      <a:pt x="151" y="260"/>
                    </a:cubicBezTo>
                    <a:cubicBezTo>
                      <a:pt x="151" y="260"/>
                      <a:pt x="151" y="260"/>
                      <a:pt x="151" y="260"/>
                    </a:cubicBezTo>
                    <a:cubicBezTo>
                      <a:pt x="151" y="260"/>
                      <a:pt x="151" y="260"/>
                      <a:pt x="151" y="260"/>
                    </a:cubicBezTo>
                    <a:close/>
                    <a:moveTo>
                      <a:pt x="77" y="285"/>
                    </a:moveTo>
                    <a:cubicBezTo>
                      <a:pt x="76" y="285"/>
                      <a:pt x="76" y="285"/>
                      <a:pt x="76" y="285"/>
                    </a:cubicBezTo>
                    <a:cubicBezTo>
                      <a:pt x="76" y="285"/>
                      <a:pt x="76" y="285"/>
                      <a:pt x="76" y="285"/>
                    </a:cubicBezTo>
                    <a:cubicBezTo>
                      <a:pt x="76" y="285"/>
                      <a:pt x="76" y="286"/>
                      <a:pt x="76" y="286"/>
                    </a:cubicBezTo>
                    <a:cubicBezTo>
                      <a:pt x="76" y="286"/>
                      <a:pt x="76" y="286"/>
                      <a:pt x="76" y="286"/>
                    </a:cubicBezTo>
                    <a:cubicBezTo>
                      <a:pt x="76" y="286"/>
                      <a:pt x="76" y="286"/>
                      <a:pt x="76" y="286"/>
                    </a:cubicBezTo>
                    <a:cubicBezTo>
                      <a:pt x="76" y="285"/>
                      <a:pt x="77" y="285"/>
                      <a:pt x="77" y="285"/>
                    </a:cubicBezTo>
                    <a:cubicBezTo>
                      <a:pt x="77" y="285"/>
                      <a:pt x="77" y="285"/>
                      <a:pt x="77" y="285"/>
                    </a:cubicBezTo>
                    <a:cubicBezTo>
                      <a:pt x="77" y="285"/>
                      <a:pt x="77" y="285"/>
                      <a:pt x="77" y="285"/>
                    </a:cubicBezTo>
                    <a:close/>
                    <a:moveTo>
                      <a:pt x="40" y="284"/>
                    </a:moveTo>
                    <a:cubicBezTo>
                      <a:pt x="40" y="284"/>
                      <a:pt x="40" y="284"/>
                      <a:pt x="40" y="284"/>
                    </a:cubicBezTo>
                    <a:cubicBezTo>
                      <a:pt x="40" y="284"/>
                      <a:pt x="40" y="284"/>
                      <a:pt x="40" y="285"/>
                    </a:cubicBezTo>
                    <a:cubicBezTo>
                      <a:pt x="41" y="285"/>
                      <a:pt x="41" y="284"/>
                      <a:pt x="41" y="284"/>
                    </a:cubicBezTo>
                    <a:cubicBezTo>
                      <a:pt x="41" y="284"/>
                      <a:pt x="41" y="284"/>
                      <a:pt x="40" y="284"/>
                    </a:cubicBezTo>
                    <a:close/>
                    <a:moveTo>
                      <a:pt x="109" y="278"/>
                    </a:moveTo>
                    <a:cubicBezTo>
                      <a:pt x="109" y="278"/>
                      <a:pt x="108" y="278"/>
                      <a:pt x="108" y="278"/>
                    </a:cubicBezTo>
                    <a:cubicBezTo>
                      <a:pt x="108" y="279"/>
                      <a:pt x="109" y="279"/>
                      <a:pt x="109" y="279"/>
                    </a:cubicBezTo>
                    <a:cubicBezTo>
                      <a:pt x="109" y="279"/>
                      <a:pt x="109" y="278"/>
                      <a:pt x="109" y="278"/>
                    </a:cubicBezTo>
                    <a:cubicBezTo>
                      <a:pt x="109" y="278"/>
                      <a:pt x="109" y="278"/>
                      <a:pt x="109" y="278"/>
                    </a:cubicBezTo>
                    <a:close/>
                    <a:moveTo>
                      <a:pt x="119" y="272"/>
                    </a:moveTo>
                    <a:cubicBezTo>
                      <a:pt x="119" y="272"/>
                      <a:pt x="119" y="273"/>
                      <a:pt x="119" y="273"/>
                    </a:cubicBezTo>
                    <a:cubicBezTo>
                      <a:pt x="119" y="273"/>
                      <a:pt x="119" y="273"/>
                      <a:pt x="119" y="273"/>
                    </a:cubicBezTo>
                    <a:cubicBezTo>
                      <a:pt x="119" y="273"/>
                      <a:pt x="119" y="273"/>
                      <a:pt x="119" y="273"/>
                    </a:cubicBezTo>
                    <a:cubicBezTo>
                      <a:pt x="119" y="272"/>
                      <a:pt x="119" y="272"/>
                      <a:pt x="119" y="272"/>
                    </a:cubicBezTo>
                    <a:close/>
                    <a:moveTo>
                      <a:pt x="77" y="285"/>
                    </a:moveTo>
                    <a:cubicBezTo>
                      <a:pt x="77" y="284"/>
                      <a:pt x="77" y="285"/>
                      <a:pt x="77" y="285"/>
                    </a:cubicBezTo>
                    <a:cubicBezTo>
                      <a:pt x="77" y="285"/>
                      <a:pt x="77" y="285"/>
                      <a:pt x="76" y="285"/>
                    </a:cubicBezTo>
                    <a:cubicBezTo>
                      <a:pt x="77" y="285"/>
                      <a:pt x="77" y="285"/>
                      <a:pt x="77" y="285"/>
                    </a:cubicBezTo>
                    <a:cubicBezTo>
                      <a:pt x="77" y="285"/>
                      <a:pt x="77" y="285"/>
                      <a:pt x="77" y="285"/>
                    </a:cubicBezTo>
                    <a:cubicBezTo>
                      <a:pt x="78" y="285"/>
                      <a:pt x="77" y="285"/>
                      <a:pt x="77" y="285"/>
                    </a:cubicBezTo>
                    <a:close/>
                    <a:moveTo>
                      <a:pt x="149" y="260"/>
                    </a:moveTo>
                    <a:cubicBezTo>
                      <a:pt x="148" y="260"/>
                      <a:pt x="148" y="260"/>
                      <a:pt x="148" y="260"/>
                    </a:cubicBezTo>
                    <a:cubicBezTo>
                      <a:pt x="148" y="261"/>
                      <a:pt x="148" y="260"/>
                      <a:pt x="148" y="261"/>
                    </a:cubicBezTo>
                    <a:cubicBezTo>
                      <a:pt x="149" y="261"/>
                      <a:pt x="149" y="261"/>
                      <a:pt x="149" y="261"/>
                    </a:cubicBezTo>
                    <a:cubicBezTo>
                      <a:pt x="149" y="260"/>
                      <a:pt x="149" y="260"/>
                      <a:pt x="149" y="260"/>
                    </a:cubicBezTo>
                    <a:close/>
                    <a:moveTo>
                      <a:pt x="38" y="283"/>
                    </a:moveTo>
                    <a:cubicBezTo>
                      <a:pt x="38" y="283"/>
                      <a:pt x="38" y="283"/>
                      <a:pt x="38" y="283"/>
                    </a:cubicBezTo>
                    <a:cubicBezTo>
                      <a:pt x="38" y="283"/>
                      <a:pt x="38" y="284"/>
                      <a:pt x="38" y="284"/>
                    </a:cubicBezTo>
                    <a:cubicBezTo>
                      <a:pt x="38" y="284"/>
                      <a:pt x="38" y="284"/>
                      <a:pt x="38" y="284"/>
                    </a:cubicBezTo>
                    <a:cubicBezTo>
                      <a:pt x="38" y="283"/>
                      <a:pt x="38" y="283"/>
                      <a:pt x="38" y="283"/>
                    </a:cubicBezTo>
                    <a:close/>
                    <a:moveTo>
                      <a:pt x="117" y="274"/>
                    </a:moveTo>
                    <a:cubicBezTo>
                      <a:pt x="117" y="273"/>
                      <a:pt x="117" y="274"/>
                      <a:pt x="117" y="274"/>
                    </a:cubicBezTo>
                    <a:cubicBezTo>
                      <a:pt x="117" y="273"/>
                      <a:pt x="116" y="273"/>
                      <a:pt x="116" y="274"/>
                    </a:cubicBezTo>
                    <a:cubicBezTo>
                      <a:pt x="116" y="274"/>
                      <a:pt x="116" y="274"/>
                      <a:pt x="117" y="274"/>
                    </a:cubicBezTo>
                    <a:cubicBezTo>
                      <a:pt x="117" y="274"/>
                      <a:pt x="117" y="274"/>
                      <a:pt x="117" y="274"/>
                    </a:cubicBezTo>
                    <a:cubicBezTo>
                      <a:pt x="117" y="274"/>
                      <a:pt x="117" y="274"/>
                      <a:pt x="117" y="274"/>
                    </a:cubicBezTo>
                    <a:close/>
                    <a:moveTo>
                      <a:pt x="143" y="261"/>
                    </a:moveTo>
                    <a:cubicBezTo>
                      <a:pt x="143" y="261"/>
                      <a:pt x="143" y="261"/>
                      <a:pt x="143" y="262"/>
                    </a:cubicBezTo>
                    <a:cubicBezTo>
                      <a:pt x="143" y="262"/>
                      <a:pt x="143" y="262"/>
                      <a:pt x="143" y="262"/>
                    </a:cubicBezTo>
                    <a:cubicBezTo>
                      <a:pt x="143" y="262"/>
                      <a:pt x="143" y="262"/>
                      <a:pt x="143" y="262"/>
                    </a:cubicBezTo>
                    <a:cubicBezTo>
                      <a:pt x="143" y="261"/>
                      <a:pt x="143" y="261"/>
                      <a:pt x="143" y="261"/>
                    </a:cubicBezTo>
                    <a:close/>
                    <a:moveTo>
                      <a:pt x="116" y="275"/>
                    </a:moveTo>
                    <a:cubicBezTo>
                      <a:pt x="116" y="275"/>
                      <a:pt x="116" y="275"/>
                      <a:pt x="116" y="276"/>
                    </a:cubicBezTo>
                    <a:cubicBezTo>
                      <a:pt x="116" y="276"/>
                      <a:pt x="116" y="276"/>
                      <a:pt x="116" y="276"/>
                    </a:cubicBezTo>
                    <a:cubicBezTo>
                      <a:pt x="116" y="276"/>
                      <a:pt x="116" y="276"/>
                      <a:pt x="116" y="276"/>
                    </a:cubicBezTo>
                    <a:cubicBezTo>
                      <a:pt x="116" y="276"/>
                      <a:pt x="116" y="276"/>
                      <a:pt x="116" y="276"/>
                    </a:cubicBezTo>
                    <a:cubicBezTo>
                      <a:pt x="116" y="276"/>
                      <a:pt x="116" y="276"/>
                      <a:pt x="116" y="276"/>
                    </a:cubicBezTo>
                    <a:cubicBezTo>
                      <a:pt x="117" y="275"/>
                      <a:pt x="117" y="275"/>
                      <a:pt x="117" y="275"/>
                    </a:cubicBezTo>
                    <a:cubicBezTo>
                      <a:pt x="116" y="275"/>
                      <a:pt x="116" y="275"/>
                      <a:pt x="116" y="275"/>
                    </a:cubicBezTo>
                    <a:close/>
                    <a:moveTo>
                      <a:pt x="39" y="286"/>
                    </a:moveTo>
                    <a:cubicBezTo>
                      <a:pt x="39" y="285"/>
                      <a:pt x="39" y="285"/>
                      <a:pt x="39" y="285"/>
                    </a:cubicBezTo>
                    <a:cubicBezTo>
                      <a:pt x="39" y="286"/>
                      <a:pt x="39" y="286"/>
                      <a:pt x="39" y="286"/>
                    </a:cubicBezTo>
                    <a:cubicBezTo>
                      <a:pt x="39" y="286"/>
                      <a:pt x="39" y="286"/>
                      <a:pt x="39" y="286"/>
                    </a:cubicBezTo>
                    <a:cubicBezTo>
                      <a:pt x="39" y="286"/>
                      <a:pt x="39" y="286"/>
                      <a:pt x="39" y="286"/>
                    </a:cubicBezTo>
                    <a:cubicBezTo>
                      <a:pt x="39" y="286"/>
                      <a:pt x="39" y="286"/>
                      <a:pt x="39" y="286"/>
                    </a:cubicBezTo>
                    <a:cubicBezTo>
                      <a:pt x="39" y="286"/>
                      <a:pt x="39" y="286"/>
                      <a:pt x="39" y="286"/>
                    </a:cubicBezTo>
                    <a:close/>
                    <a:moveTo>
                      <a:pt x="23" y="280"/>
                    </a:moveTo>
                    <a:cubicBezTo>
                      <a:pt x="23" y="279"/>
                      <a:pt x="23" y="279"/>
                      <a:pt x="23" y="279"/>
                    </a:cubicBezTo>
                    <a:cubicBezTo>
                      <a:pt x="23" y="280"/>
                      <a:pt x="23" y="280"/>
                      <a:pt x="23" y="280"/>
                    </a:cubicBezTo>
                    <a:cubicBezTo>
                      <a:pt x="23" y="280"/>
                      <a:pt x="23" y="280"/>
                      <a:pt x="23" y="280"/>
                    </a:cubicBezTo>
                    <a:cubicBezTo>
                      <a:pt x="23" y="280"/>
                      <a:pt x="23" y="280"/>
                      <a:pt x="23" y="280"/>
                    </a:cubicBezTo>
                    <a:cubicBezTo>
                      <a:pt x="23" y="279"/>
                      <a:pt x="23" y="280"/>
                      <a:pt x="23" y="280"/>
                    </a:cubicBezTo>
                    <a:close/>
                    <a:moveTo>
                      <a:pt x="78" y="284"/>
                    </a:moveTo>
                    <a:cubicBezTo>
                      <a:pt x="78" y="284"/>
                      <a:pt x="78" y="284"/>
                      <a:pt x="78" y="284"/>
                    </a:cubicBezTo>
                    <a:cubicBezTo>
                      <a:pt x="78" y="284"/>
                      <a:pt x="78" y="284"/>
                      <a:pt x="79" y="284"/>
                    </a:cubicBezTo>
                    <a:cubicBezTo>
                      <a:pt x="79" y="284"/>
                      <a:pt x="79" y="284"/>
                      <a:pt x="78" y="284"/>
                    </a:cubicBezTo>
                    <a:close/>
                    <a:moveTo>
                      <a:pt x="78" y="284"/>
                    </a:moveTo>
                    <a:cubicBezTo>
                      <a:pt x="78" y="284"/>
                      <a:pt x="78" y="284"/>
                      <a:pt x="78" y="284"/>
                    </a:cubicBezTo>
                    <a:cubicBezTo>
                      <a:pt x="78" y="284"/>
                      <a:pt x="78" y="284"/>
                      <a:pt x="78" y="284"/>
                    </a:cubicBezTo>
                    <a:cubicBezTo>
                      <a:pt x="78" y="284"/>
                      <a:pt x="78" y="284"/>
                      <a:pt x="78" y="284"/>
                    </a:cubicBezTo>
                    <a:cubicBezTo>
                      <a:pt x="78" y="284"/>
                      <a:pt x="78" y="284"/>
                      <a:pt x="78" y="284"/>
                    </a:cubicBezTo>
                    <a:close/>
                    <a:moveTo>
                      <a:pt x="11" y="275"/>
                    </a:moveTo>
                    <a:cubicBezTo>
                      <a:pt x="11" y="275"/>
                      <a:pt x="11" y="275"/>
                      <a:pt x="11" y="276"/>
                    </a:cubicBezTo>
                    <a:cubicBezTo>
                      <a:pt x="11" y="276"/>
                      <a:pt x="11" y="276"/>
                      <a:pt x="11" y="276"/>
                    </a:cubicBezTo>
                    <a:cubicBezTo>
                      <a:pt x="11" y="276"/>
                      <a:pt x="11" y="276"/>
                      <a:pt x="11" y="276"/>
                    </a:cubicBezTo>
                    <a:cubicBezTo>
                      <a:pt x="11" y="275"/>
                      <a:pt x="11" y="275"/>
                      <a:pt x="11" y="275"/>
                    </a:cubicBezTo>
                    <a:close/>
                    <a:moveTo>
                      <a:pt x="147" y="261"/>
                    </a:moveTo>
                    <a:cubicBezTo>
                      <a:pt x="147" y="261"/>
                      <a:pt x="147" y="261"/>
                      <a:pt x="147" y="261"/>
                    </a:cubicBezTo>
                    <a:cubicBezTo>
                      <a:pt x="147" y="261"/>
                      <a:pt x="147" y="261"/>
                      <a:pt x="147" y="261"/>
                    </a:cubicBezTo>
                    <a:cubicBezTo>
                      <a:pt x="147" y="261"/>
                      <a:pt x="147" y="261"/>
                      <a:pt x="147" y="261"/>
                    </a:cubicBezTo>
                    <a:close/>
                    <a:moveTo>
                      <a:pt x="79" y="284"/>
                    </a:moveTo>
                    <a:cubicBezTo>
                      <a:pt x="79" y="284"/>
                      <a:pt x="79" y="284"/>
                      <a:pt x="79" y="284"/>
                    </a:cubicBezTo>
                    <a:cubicBezTo>
                      <a:pt x="79" y="284"/>
                      <a:pt x="79" y="284"/>
                      <a:pt x="79" y="284"/>
                    </a:cubicBezTo>
                    <a:close/>
                    <a:moveTo>
                      <a:pt x="56" y="291"/>
                    </a:moveTo>
                    <a:cubicBezTo>
                      <a:pt x="56" y="291"/>
                      <a:pt x="56" y="291"/>
                      <a:pt x="56" y="292"/>
                    </a:cubicBezTo>
                    <a:cubicBezTo>
                      <a:pt x="56" y="292"/>
                      <a:pt x="56" y="292"/>
                      <a:pt x="56" y="292"/>
                    </a:cubicBezTo>
                    <a:cubicBezTo>
                      <a:pt x="57" y="291"/>
                      <a:pt x="57" y="291"/>
                      <a:pt x="56" y="291"/>
                    </a:cubicBezTo>
                    <a:close/>
                    <a:moveTo>
                      <a:pt x="140" y="262"/>
                    </a:moveTo>
                    <a:cubicBezTo>
                      <a:pt x="140" y="262"/>
                      <a:pt x="141" y="262"/>
                      <a:pt x="140" y="262"/>
                    </a:cubicBezTo>
                    <a:cubicBezTo>
                      <a:pt x="140" y="262"/>
                      <a:pt x="140" y="262"/>
                      <a:pt x="140" y="263"/>
                    </a:cubicBezTo>
                    <a:cubicBezTo>
                      <a:pt x="140" y="263"/>
                      <a:pt x="140" y="262"/>
                      <a:pt x="140" y="262"/>
                    </a:cubicBezTo>
                    <a:close/>
                    <a:moveTo>
                      <a:pt x="110" y="277"/>
                    </a:moveTo>
                    <a:cubicBezTo>
                      <a:pt x="110" y="277"/>
                      <a:pt x="109" y="277"/>
                      <a:pt x="109" y="277"/>
                    </a:cubicBezTo>
                    <a:cubicBezTo>
                      <a:pt x="109" y="277"/>
                      <a:pt x="110" y="277"/>
                      <a:pt x="110" y="277"/>
                    </a:cubicBezTo>
                    <a:cubicBezTo>
                      <a:pt x="110" y="277"/>
                      <a:pt x="110" y="277"/>
                      <a:pt x="110" y="277"/>
                    </a:cubicBezTo>
                    <a:cubicBezTo>
                      <a:pt x="110" y="277"/>
                      <a:pt x="110" y="277"/>
                      <a:pt x="110" y="277"/>
                    </a:cubicBezTo>
                    <a:close/>
                    <a:moveTo>
                      <a:pt x="35" y="284"/>
                    </a:moveTo>
                    <a:cubicBezTo>
                      <a:pt x="35" y="284"/>
                      <a:pt x="35" y="284"/>
                      <a:pt x="35" y="284"/>
                    </a:cubicBezTo>
                    <a:cubicBezTo>
                      <a:pt x="35" y="284"/>
                      <a:pt x="35" y="284"/>
                      <a:pt x="35" y="284"/>
                    </a:cubicBezTo>
                    <a:cubicBezTo>
                      <a:pt x="35" y="284"/>
                      <a:pt x="35" y="284"/>
                      <a:pt x="35" y="284"/>
                    </a:cubicBezTo>
                    <a:close/>
                    <a:moveTo>
                      <a:pt x="59" y="288"/>
                    </a:moveTo>
                    <a:cubicBezTo>
                      <a:pt x="58" y="288"/>
                      <a:pt x="58" y="288"/>
                      <a:pt x="58" y="288"/>
                    </a:cubicBezTo>
                    <a:cubicBezTo>
                      <a:pt x="58" y="288"/>
                      <a:pt x="58" y="288"/>
                      <a:pt x="59" y="288"/>
                    </a:cubicBezTo>
                    <a:close/>
                    <a:moveTo>
                      <a:pt x="57" y="290"/>
                    </a:moveTo>
                    <a:cubicBezTo>
                      <a:pt x="57" y="290"/>
                      <a:pt x="57" y="290"/>
                      <a:pt x="57" y="290"/>
                    </a:cubicBezTo>
                    <a:cubicBezTo>
                      <a:pt x="57" y="290"/>
                      <a:pt x="57" y="291"/>
                      <a:pt x="57" y="291"/>
                    </a:cubicBezTo>
                    <a:cubicBezTo>
                      <a:pt x="57" y="291"/>
                      <a:pt x="57" y="290"/>
                      <a:pt x="58" y="291"/>
                    </a:cubicBezTo>
                    <a:cubicBezTo>
                      <a:pt x="58" y="291"/>
                      <a:pt x="58" y="291"/>
                      <a:pt x="58" y="291"/>
                    </a:cubicBezTo>
                    <a:cubicBezTo>
                      <a:pt x="58" y="290"/>
                      <a:pt x="58" y="290"/>
                      <a:pt x="57" y="290"/>
                    </a:cubicBezTo>
                    <a:close/>
                    <a:moveTo>
                      <a:pt x="151" y="259"/>
                    </a:moveTo>
                    <a:cubicBezTo>
                      <a:pt x="152" y="259"/>
                      <a:pt x="152" y="259"/>
                      <a:pt x="152" y="259"/>
                    </a:cubicBezTo>
                    <a:cubicBezTo>
                      <a:pt x="152" y="259"/>
                      <a:pt x="152" y="259"/>
                      <a:pt x="151" y="259"/>
                    </a:cubicBezTo>
                    <a:close/>
                    <a:moveTo>
                      <a:pt x="10" y="276"/>
                    </a:moveTo>
                    <a:cubicBezTo>
                      <a:pt x="10" y="275"/>
                      <a:pt x="10" y="275"/>
                      <a:pt x="10" y="275"/>
                    </a:cubicBezTo>
                    <a:cubicBezTo>
                      <a:pt x="10" y="276"/>
                      <a:pt x="10" y="276"/>
                      <a:pt x="10" y="276"/>
                    </a:cubicBezTo>
                    <a:close/>
                    <a:moveTo>
                      <a:pt x="59" y="286"/>
                    </a:moveTo>
                    <a:cubicBezTo>
                      <a:pt x="59" y="286"/>
                      <a:pt x="59" y="286"/>
                      <a:pt x="59" y="286"/>
                    </a:cubicBezTo>
                    <a:cubicBezTo>
                      <a:pt x="59" y="286"/>
                      <a:pt x="59" y="286"/>
                      <a:pt x="59" y="286"/>
                    </a:cubicBezTo>
                    <a:cubicBezTo>
                      <a:pt x="58" y="286"/>
                      <a:pt x="58" y="286"/>
                      <a:pt x="58" y="286"/>
                    </a:cubicBezTo>
                    <a:cubicBezTo>
                      <a:pt x="58" y="286"/>
                      <a:pt x="58" y="286"/>
                      <a:pt x="58" y="285"/>
                    </a:cubicBezTo>
                    <a:cubicBezTo>
                      <a:pt x="58" y="285"/>
                      <a:pt x="59" y="285"/>
                      <a:pt x="59" y="286"/>
                    </a:cubicBezTo>
                    <a:cubicBezTo>
                      <a:pt x="59" y="286"/>
                      <a:pt x="59" y="286"/>
                      <a:pt x="59" y="286"/>
                    </a:cubicBezTo>
                    <a:close/>
                    <a:moveTo>
                      <a:pt x="59" y="286"/>
                    </a:moveTo>
                    <a:cubicBezTo>
                      <a:pt x="59" y="286"/>
                      <a:pt x="59" y="286"/>
                      <a:pt x="59" y="286"/>
                    </a:cubicBezTo>
                    <a:cubicBezTo>
                      <a:pt x="59" y="286"/>
                      <a:pt x="59" y="286"/>
                      <a:pt x="59" y="286"/>
                    </a:cubicBezTo>
                    <a:cubicBezTo>
                      <a:pt x="59" y="286"/>
                      <a:pt x="59" y="286"/>
                      <a:pt x="59" y="286"/>
                    </a:cubicBezTo>
                    <a:close/>
                    <a:moveTo>
                      <a:pt x="59" y="288"/>
                    </a:moveTo>
                    <a:cubicBezTo>
                      <a:pt x="59" y="288"/>
                      <a:pt x="59" y="288"/>
                      <a:pt x="59" y="288"/>
                    </a:cubicBezTo>
                    <a:cubicBezTo>
                      <a:pt x="59" y="288"/>
                      <a:pt x="59" y="288"/>
                      <a:pt x="59" y="288"/>
                    </a:cubicBezTo>
                    <a:cubicBezTo>
                      <a:pt x="59" y="288"/>
                      <a:pt x="60" y="288"/>
                      <a:pt x="60" y="288"/>
                    </a:cubicBezTo>
                    <a:cubicBezTo>
                      <a:pt x="60" y="288"/>
                      <a:pt x="59" y="288"/>
                      <a:pt x="59" y="288"/>
                    </a:cubicBezTo>
                    <a:close/>
                    <a:moveTo>
                      <a:pt x="119" y="272"/>
                    </a:moveTo>
                    <a:cubicBezTo>
                      <a:pt x="119" y="272"/>
                      <a:pt x="119" y="272"/>
                      <a:pt x="119" y="272"/>
                    </a:cubicBezTo>
                    <a:cubicBezTo>
                      <a:pt x="119" y="272"/>
                      <a:pt x="119" y="272"/>
                      <a:pt x="119" y="272"/>
                    </a:cubicBezTo>
                    <a:cubicBezTo>
                      <a:pt x="119" y="272"/>
                      <a:pt x="119" y="272"/>
                      <a:pt x="119" y="272"/>
                    </a:cubicBezTo>
                    <a:close/>
                    <a:moveTo>
                      <a:pt x="46" y="290"/>
                    </a:moveTo>
                    <a:cubicBezTo>
                      <a:pt x="46" y="290"/>
                      <a:pt x="46" y="290"/>
                      <a:pt x="46" y="290"/>
                    </a:cubicBezTo>
                    <a:cubicBezTo>
                      <a:pt x="46" y="290"/>
                      <a:pt x="45" y="290"/>
                      <a:pt x="45" y="290"/>
                    </a:cubicBezTo>
                    <a:cubicBezTo>
                      <a:pt x="45" y="290"/>
                      <a:pt x="45" y="290"/>
                      <a:pt x="45" y="290"/>
                    </a:cubicBezTo>
                    <a:cubicBezTo>
                      <a:pt x="45" y="289"/>
                      <a:pt x="45" y="289"/>
                      <a:pt x="45" y="289"/>
                    </a:cubicBezTo>
                    <a:cubicBezTo>
                      <a:pt x="44" y="289"/>
                      <a:pt x="44" y="289"/>
                      <a:pt x="44" y="289"/>
                    </a:cubicBezTo>
                    <a:cubicBezTo>
                      <a:pt x="44" y="289"/>
                      <a:pt x="44" y="289"/>
                      <a:pt x="44" y="289"/>
                    </a:cubicBezTo>
                    <a:cubicBezTo>
                      <a:pt x="44" y="288"/>
                      <a:pt x="44" y="288"/>
                      <a:pt x="43" y="288"/>
                    </a:cubicBezTo>
                    <a:cubicBezTo>
                      <a:pt x="43" y="288"/>
                      <a:pt x="43" y="288"/>
                      <a:pt x="43" y="288"/>
                    </a:cubicBezTo>
                    <a:cubicBezTo>
                      <a:pt x="43" y="288"/>
                      <a:pt x="43" y="288"/>
                      <a:pt x="43" y="288"/>
                    </a:cubicBezTo>
                    <a:cubicBezTo>
                      <a:pt x="42" y="287"/>
                      <a:pt x="42" y="287"/>
                      <a:pt x="42" y="287"/>
                    </a:cubicBezTo>
                    <a:cubicBezTo>
                      <a:pt x="41" y="287"/>
                      <a:pt x="41" y="287"/>
                      <a:pt x="41" y="287"/>
                    </a:cubicBezTo>
                    <a:cubicBezTo>
                      <a:pt x="41" y="287"/>
                      <a:pt x="41" y="287"/>
                      <a:pt x="41" y="288"/>
                    </a:cubicBezTo>
                    <a:cubicBezTo>
                      <a:pt x="41" y="288"/>
                      <a:pt x="42" y="288"/>
                      <a:pt x="42" y="288"/>
                    </a:cubicBezTo>
                    <a:cubicBezTo>
                      <a:pt x="42" y="288"/>
                      <a:pt x="43" y="288"/>
                      <a:pt x="43" y="288"/>
                    </a:cubicBezTo>
                    <a:cubicBezTo>
                      <a:pt x="43" y="288"/>
                      <a:pt x="43" y="288"/>
                      <a:pt x="43" y="288"/>
                    </a:cubicBezTo>
                    <a:cubicBezTo>
                      <a:pt x="44" y="289"/>
                      <a:pt x="44" y="289"/>
                      <a:pt x="44" y="289"/>
                    </a:cubicBezTo>
                    <a:cubicBezTo>
                      <a:pt x="44" y="290"/>
                      <a:pt x="45" y="290"/>
                      <a:pt x="45" y="290"/>
                    </a:cubicBezTo>
                    <a:cubicBezTo>
                      <a:pt x="45" y="290"/>
                      <a:pt x="45" y="290"/>
                      <a:pt x="45" y="290"/>
                    </a:cubicBezTo>
                    <a:cubicBezTo>
                      <a:pt x="45" y="290"/>
                      <a:pt x="45" y="290"/>
                      <a:pt x="45" y="290"/>
                    </a:cubicBezTo>
                    <a:cubicBezTo>
                      <a:pt x="46" y="290"/>
                      <a:pt x="46" y="290"/>
                      <a:pt x="46" y="290"/>
                    </a:cubicBezTo>
                    <a:cubicBezTo>
                      <a:pt x="46" y="290"/>
                      <a:pt x="46" y="290"/>
                      <a:pt x="46" y="290"/>
                    </a:cubicBezTo>
                    <a:cubicBezTo>
                      <a:pt x="47" y="290"/>
                      <a:pt x="47" y="290"/>
                      <a:pt x="47" y="290"/>
                    </a:cubicBezTo>
                    <a:cubicBezTo>
                      <a:pt x="47" y="290"/>
                      <a:pt x="47" y="290"/>
                      <a:pt x="47" y="290"/>
                    </a:cubicBezTo>
                    <a:cubicBezTo>
                      <a:pt x="46" y="290"/>
                      <a:pt x="46" y="290"/>
                      <a:pt x="46" y="290"/>
                    </a:cubicBezTo>
                    <a:close/>
                    <a:moveTo>
                      <a:pt x="77" y="284"/>
                    </a:moveTo>
                    <a:cubicBezTo>
                      <a:pt x="77" y="284"/>
                      <a:pt x="77" y="284"/>
                      <a:pt x="77" y="284"/>
                    </a:cubicBezTo>
                    <a:cubicBezTo>
                      <a:pt x="77" y="284"/>
                      <a:pt x="77" y="284"/>
                      <a:pt x="77" y="284"/>
                    </a:cubicBezTo>
                    <a:cubicBezTo>
                      <a:pt x="77" y="284"/>
                      <a:pt x="77" y="284"/>
                      <a:pt x="77" y="284"/>
                    </a:cubicBezTo>
                    <a:cubicBezTo>
                      <a:pt x="77" y="284"/>
                      <a:pt x="77" y="284"/>
                      <a:pt x="77" y="284"/>
                    </a:cubicBezTo>
                    <a:close/>
                    <a:moveTo>
                      <a:pt x="167" y="257"/>
                    </a:moveTo>
                    <a:cubicBezTo>
                      <a:pt x="167" y="256"/>
                      <a:pt x="167" y="256"/>
                      <a:pt x="167" y="256"/>
                    </a:cubicBezTo>
                    <a:cubicBezTo>
                      <a:pt x="167" y="256"/>
                      <a:pt x="167" y="256"/>
                      <a:pt x="167" y="256"/>
                    </a:cubicBezTo>
                    <a:cubicBezTo>
                      <a:pt x="167" y="256"/>
                      <a:pt x="167" y="256"/>
                      <a:pt x="167" y="256"/>
                    </a:cubicBezTo>
                    <a:cubicBezTo>
                      <a:pt x="166" y="256"/>
                      <a:pt x="166" y="256"/>
                      <a:pt x="166" y="256"/>
                    </a:cubicBezTo>
                    <a:cubicBezTo>
                      <a:pt x="166" y="256"/>
                      <a:pt x="165" y="256"/>
                      <a:pt x="165" y="256"/>
                    </a:cubicBezTo>
                    <a:cubicBezTo>
                      <a:pt x="165" y="256"/>
                      <a:pt x="165" y="256"/>
                      <a:pt x="165" y="256"/>
                    </a:cubicBezTo>
                    <a:cubicBezTo>
                      <a:pt x="165" y="256"/>
                      <a:pt x="166" y="256"/>
                      <a:pt x="166" y="256"/>
                    </a:cubicBezTo>
                    <a:cubicBezTo>
                      <a:pt x="166" y="257"/>
                      <a:pt x="166" y="257"/>
                      <a:pt x="166" y="257"/>
                    </a:cubicBezTo>
                    <a:cubicBezTo>
                      <a:pt x="166" y="257"/>
                      <a:pt x="166" y="257"/>
                      <a:pt x="166" y="257"/>
                    </a:cubicBezTo>
                    <a:cubicBezTo>
                      <a:pt x="166" y="257"/>
                      <a:pt x="166" y="257"/>
                      <a:pt x="166" y="257"/>
                    </a:cubicBezTo>
                    <a:cubicBezTo>
                      <a:pt x="166" y="257"/>
                      <a:pt x="167" y="257"/>
                      <a:pt x="167" y="257"/>
                    </a:cubicBezTo>
                    <a:cubicBezTo>
                      <a:pt x="167" y="257"/>
                      <a:pt x="167" y="257"/>
                      <a:pt x="167" y="257"/>
                    </a:cubicBezTo>
                    <a:close/>
                    <a:moveTo>
                      <a:pt x="168" y="250"/>
                    </a:moveTo>
                    <a:cubicBezTo>
                      <a:pt x="168" y="250"/>
                      <a:pt x="168" y="250"/>
                      <a:pt x="168" y="250"/>
                    </a:cubicBezTo>
                    <a:cubicBezTo>
                      <a:pt x="168" y="250"/>
                      <a:pt x="168" y="250"/>
                      <a:pt x="168" y="250"/>
                    </a:cubicBezTo>
                    <a:cubicBezTo>
                      <a:pt x="168" y="251"/>
                      <a:pt x="168" y="251"/>
                      <a:pt x="168" y="251"/>
                    </a:cubicBezTo>
                    <a:cubicBezTo>
                      <a:pt x="168" y="251"/>
                      <a:pt x="168" y="251"/>
                      <a:pt x="168" y="251"/>
                    </a:cubicBezTo>
                    <a:cubicBezTo>
                      <a:pt x="168" y="251"/>
                      <a:pt x="169" y="252"/>
                      <a:pt x="169" y="251"/>
                    </a:cubicBezTo>
                    <a:cubicBezTo>
                      <a:pt x="169" y="251"/>
                      <a:pt x="169" y="251"/>
                      <a:pt x="169" y="251"/>
                    </a:cubicBezTo>
                    <a:cubicBezTo>
                      <a:pt x="169" y="251"/>
                      <a:pt x="169" y="251"/>
                      <a:pt x="169" y="250"/>
                    </a:cubicBezTo>
                    <a:cubicBezTo>
                      <a:pt x="169" y="250"/>
                      <a:pt x="169" y="250"/>
                      <a:pt x="169" y="250"/>
                    </a:cubicBezTo>
                    <a:cubicBezTo>
                      <a:pt x="169" y="250"/>
                      <a:pt x="169" y="250"/>
                      <a:pt x="169" y="250"/>
                    </a:cubicBezTo>
                    <a:cubicBezTo>
                      <a:pt x="169" y="250"/>
                      <a:pt x="169" y="250"/>
                      <a:pt x="169" y="250"/>
                    </a:cubicBezTo>
                    <a:cubicBezTo>
                      <a:pt x="168" y="250"/>
                      <a:pt x="168" y="250"/>
                      <a:pt x="168" y="250"/>
                    </a:cubicBezTo>
                    <a:close/>
                    <a:moveTo>
                      <a:pt x="173" y="248"/>
                    </a:moveTo>
                    <a:cubicBezTo>
                      <a:pt x="173" y="248"/>
                      <a:pt x="173" y="248"/>
                      <a:pt x="173" y="248"/>
                    </a:cubicBezTo>
                    <a:cubicBezTo>
                      <a:pt x="172" y="248"/>
                      <a:pt x="172" y="248"/>
                      <a:pt x="172" y="248"/>
                    </a:cubicBezTo>
                    <a:cubicBezTo>
                      <a:pt x="172" y="248"/>
                      <a:pt x="172" y="248"/>
                      <a:pt x="172" y="248"/>
                    </a:cubicBezTo>
                    <a:cubicBezTo>
                      <a:pt x="172" y="248"/>
                      <a:pt x="172" y="248"/>
                      <a:pt x="172" y="248"/>
                    </a:cubicBezTo>
                    <a:cubicBezTo>
                      <a:pt x="172" y="248"/>
                      <a:pt x="172" y="248"/>
                      <a:pt x="172" y="248"/>
                    </a:cubicBezTo>
                    <a:cubicBezTo>
                      <a:pt x="172" y="248"/>
                      <a:pt x="172" y="248"/>
                      <a:pt x="172" y="248"/>
                    </a:cubicBezTo>
                    <a:cubicBezTo>
                      <a:pt x="172" y="248"/>
                      <a:pt x="172" y="248"/>
                      <a:pt x="172" y="249"/>
                    </a:cubicBezTo>
                    <a:cubicBezTo>
                      <a:pt x="172" y="249"/>
                      <a:pt x="172" y="249"/>
                      <a:pt x="172" y="249"/>
                    </a:cubicBezTo>
                    <a:cubicBezTo>
                      <a:pt x="172" y="249"/>
                      <a:pt x="173" y="249"/>
                      <a:pt x="173" y="249"/>
                    </a:cubicBezTo>
                    <a:cubicBezTo>
                      <a:pt x="173" y="249"/>
                      <a:pt x="173" y="249"/>
                      <a:pt x="173" y="249"/>
                    </a:cubicBezTo>
                    <a:cubicBezTo>
                      <a:pt x="173" y="249"/>
                      <a:pt x="173" y="249"/>
                      <a:pt x="173" y="249"/>
                    </a:cubicBezTo>
                    <a:cubicBezTo>
                      <a:pt x="173" y="249"/>
                      <a:pt x="173" y="249"/>
                      <a:pt x="173" y="248"/>
                    </a:cubicBezTo>
                    <a:cubicBezTo>
                      <a:pt x="173" y="248"/>
                      <a:pt x="173" y="248"/>
                      <a:pt x="173" y="248"/>
                    </a:cubicBezTo>
                    <a:close/>
                    <a:moveTo>
                      <a:pt x="179" y="245"/>
                    </a:moveTo>
                    <a:cubicBezTo>
                      <a:pt x="179" y="245"/>
                      <a:pt x="179" y="246"/>
                      <a:pt x="178" y="246"/>
                    </a:cubicBezTo>
                    <a:cubicBezTo>
                      <a:pt x="178" y="246"/>
                      <a:pt x="178" y="246"/>
                      <a:pt x="178" y="246"/>
                    </a:cubicBezTo>
                    <a:cubicBezTo>
                      <a:pt x="178" y="247"/>
                      <a:pt x="178" y="247"/>
                      <a:pt x="178" y="248"/>
                    </a:cubicBezTo>
                    <a:cubicBezTo>
                      <a:pt x="179" y="248"/>
                      <a:pt x="179" y="248"/>
                      <a:pt x="179" y="248"/>
                    </a:cubicBezTo>
                    <a:cubicBezTo>
                      <a:pt x="179" y="248"/>
                      <a:pt x="179" y="248"/>
                      <a:pt x="179" y="248"/>
                    </a:cubicBezTo>
                    <a:cubicBezTo>
                      <a:pt x="179" y="247"/>
                      <a:pt x="179" y="247"/>
                      <a:pt x="180" y="248"/>
                    </a:cubicBezTo>
                    <a:cubicBezTo>
                      <a:pt x="180" y="248"/>
                      <a:pt x="180" y="248"/>
                      <a:pt x="180" y="248"/>
                    </a:cubicBezTo>
                    <a:cubicBezTo>
                      <a:pt x="180" y="248"/>
                      <a:pt x="180" y="248"/>
                      <a:pt x="180" y="248"/>
                    </a:cubicBezTo>
                    <a:cubicBezTo>
                      <a:pt x="180" y="248"/>
                      <a:pt x="181" y="248"/>
                      <a:pt x="181" y="248"/>
                    </a:cubicBezTo>
                    <a:cubicBezTo>
                      <a:pt x="181" y="248"/>
                      <a:pt x="181" y="248"/>
                      <a:pt x="181" y="247"/>
                    </a:cubicBezTo>
                    <a:cubicBezTo>
                      <a:pt x="180" y="247"/>
                      <a:pt x="180" y="247"/>
                      <a:pt x="180" y="247"/>
                    </a:cubicBezTo>
                    <a:cubicBezTo>
                      <a:pt x="180" y="247"/>
                      <a:pt x="180" y="247"/>
                      <a:pt x="180" y="247"/>
                    </a:cubicBezTo>
                    <a:cubicBezTo>
                      <a:pt x="180" y="246"/>
                      <a:pt x="181" y="246"/>
                      <a:pt x="181" y="246"/>
                    </a:cubicBezTo>
                    <a:cubicBezTo>
                      <a:pt x="181" y="246"/>
                      <a:pt x="182" y="246"/>
                      <a:pt x="182" y="246"/>
                    </a:cubicBezTo>
                    <a:cubicBezTo>
                      <a:pt x="182" y="246"/>
                      <a:pt x="182" y="246"/>
                      <a:pt x="181" y="246"/>
                    </a:cubicBezTo>
                    <a:cubicBezTo>
                      <a:pt x="181" y="246"/>
                      <a:pt x="181" y="246"/>
                      <a:pt x="181" y="246"/>
                    </a:cubicBezTo>
                    <a:cubicBezTo>
                      <a:pt x="181" y="246"/>
                      <a:pt x="180" y="245"/>
                      <a:pt x="181" y="245"/>
                    </a:cubicBezTo>
                    <a:cubicBezTo>
                      <a:pt x="180" y="245"/>
                      <a:pt x="180" y="245"/>
                      <a:pt x="180" y="245"/>
                    </a:cubicBezTo>
                    <a:cubicBezTo>
                      <a:pt x="180" y="245"/>
                      <a:pt x="180" y="245"/>
                      <a:pt x="180" y="245"/>
                    </a:cubicBezTo>
                    <a:cubicBezTo>
                      <a:pt x="180" y="245"/>
                      <a:pt x="180" y="245"/>
                      <a:pt x="180" y="245"/>
                    </a:cubicBezTo>
                    <a:cubicBezTo>
                      <a:pt x="179" y="245"/>
                      <a:pt x="179" y="245"/>
                      <a:pt x="179" y="245"/>
                    </a:cubicBezTo>
                    <a:close/>
                    <a:moveTo>
                      <a:pt x="183" y="245"/>
                    </a:moveTo>
                    <a:cubicBezTo>
                      <a:pt x="183" y="245"/>
                      <a:pt x="183" y="245"/>
                      <a:pt x="183" y="245"/>
                    </a:cubicBezTo>
                    <a:cubicBezTo>
                      <a:pt x="183" y="245"/>
                      <a:pt x="183" y="244"/>
                      <a:pt x="183" y="244"/>
                    </a:cubicBezTo>
                    <a:cubicBezTo>
                      <a:pt x="183" y="244"/>
                      <a:pt x="183" y="244"/>
                      <a:pt x="183" y="244"/>
                    </a:cubicBezTo>
                    <a:cubicBezTo>
                      <a:pt x="182" y="244"/>
                      <a:pt x="182" y="245"/>
                      <a:pt x="182" y="245"/>
                    </a:cubicBezTo>
                    <a:cubicBezTo>
                      <a:pt x="182" y="245"/>
                      <a:pt x="182" y="245"/>
                      <a:pt x="182" y="245"/>
                    </a:cubicBezTo>
                    <a:cubicBezTo>
                      <a:pt x="182" y="245"/>
                      <a:pt x="182" y="245"/>
                      <a:pt x="182" y="245"/>
                    </a:cubicBezTo>
                    <a:cubicBezTo>
                      <a:pt x="182" y="245"/>
                      <a:pt x="182" y="245"/>
                      <a:pt x="182" y="245"/>
                    </a:cubicBezTo>
                    <a:cubicBezTo>
                      <a:pt x="182" y="245"/>
                      <a:pt x="182" y="245"/>
                      <a:pt x="182" y="245"/>
                    </a:cubicBezTo>
                    <a:cubicBezTo>
                      <a:pt x="183" y="245"/>
                      <a:pt x="183" y="245"/>
                      <a:pt x="183" y="245"/>
                    </a:cubicBezTo>
                    <a:close/>
                    <a:moveTo>
                      <a:pt x="185" y="248"/>
                    </a:moveTo>
                    <a:cubicBezTo>
                      <a:pt x="185" y="248"/>
                      <a:pt x="185" y="247"/>
                      <a:pt x="185" y="247"/>
                    </a:cubicBezTo>
                    <a:cubicBezTo>
                      <a:pt x="185" y="247"/>
                      <a:pt x="185" y="247"/>
                      <a:pt x="185" y="247"/>
                    </a:cubicBezTo>
                    <a:cubicBezTo>
                      <a:pt x="185" y="246"/>
                      <a:pt x="185" y="246"/>
                      <a:pt x="185" y="246"/>
                    </a:cubicBezTo>
                    <a:cubicBezTo>
                      <a:pt x="185" y="247"/>
                      <a:pt x="185" y="247"/>
                      <a:pt x="185" y="247"/>
                    </a:cubicBezTo>
                    <a:cubicBezTo>
                      <a:pt x="185" y="247"/>
                      <a:pt x="184" y="247"/>
                      <a:pt x="184" y="248"/>
                    </a:cubicBezTo>
                    <a:cubicBezTo>
                      <a:pt x="184" y="248"/>
                      <a:pt x="184" y="248"/>
                      <a:pt x="184" y="248"/>
                    </a:cubicBezTo>
                    <a:cubicBezTo>
                      <a:pt x="184" y="248"/>
                      <a:pt x="183" y="248"/>
                      <a:pt x="184" y="248"/>
                    </a:cubicBezTo>
                    <a:cubicBezTo>
                      <a:pt x="184" y="248"/>
                      <a:pt x="184" y="249"/>
                      <a:pt x="184" y="249"/>
                    </a:cubicBezTo>
                    <a:cubicBezTo>
                      <a:pt x="184" y="249"/>
                      <a:pt x="184" y="249"/>
                      <a:pt x="183" y="249"/>
                    </a:cubicBezTo>
                    <a:cubicBezTo>
                      <a:pt x="183" y="249"/>
                      <a:pt x="183" y="249"/>
                      <a:pt x="183" y="249"/>
                    </a:cubicBezTo>
                    <a:cubicBezTo>
                      <a:pt x="183" y="249"/>
                      <a:pt x="183" y="249"/>
                      <a:pt x="183" y="249"/>
                    </a:cubicBezTo>
                    <a:cubicBezTo>
                      <a:pt x="183" y="249"/>
                      <a:pt x="183" y="249"/>
                      <a:pt x="183" y="249"/>
                    </a:cubicBezTo>
                    <a:cubicBezTo>
                      <a:pt x="183" y="250"/>
                      <a:pt x="183" y="250"/>
                      <a:pt x="183" y="250"/>
                    </a:cubicBezTo>
                    <a:cubicBezTo>
                      <a:pt x="183" y="250"/>
                      <a:pt x="184" y="250"/>
                      <a:pt x="184" y="250"/>
                    </a:cubicBezTo>
                    <a:cubicBezTo>
                      <a:pt x="184" y="250"/>
                      <a:pt x="184" y="249"/>
                      <a:pt x="184" y="249"/>
                    </a:cubicBezTo>
                    <a:cubicBezTo>
                      <a:pt x="184" y="249"/>
                      <a:pt x="185" y="249"/>
                      <a:pt x="185" y="248"/>
                    </a:cubicBezTo>
                    <a:cubicBezTo>
                      <a:pt x="185" y="248"/>
                      <a:pt x="185" y="248"/>
                      <a:pt x="185" y="248"/>
                    </a:cubicBezTo>
                    <a:cubicBezTo>
                      <a:pt x="185" y="248"/>
                      <a:pt x="185" y="248"/>
                      <a:pt x="185" y="248"/>
                    </a:cubicBezTo>
                    <a:cubicBezTo>
                      <a:pt x="185" y="248"/>
                      <a:pt x="185" y="248"/>
                      <a:pt x="185" y="248"/>
                    </a:cubicBezTo>
                    <a:close/>
                    <a:moveTo>
                      <a:pt x="187" y="248"/>
                    </a:moveTo>
                    <a:cubicBezTo>
                      <a:pt x="187" y="248"/>
                      <a:pt x="187" y="249"/>
                      <a:pt x="187" y="249"/>
                    </a:cubicBezTo>
                    <a:cubicBezTo>
                      <a:pt x="187" y="249"/>
                      <a:pt x="187" y="249"/>
                      <a:pt x="187" y="249"/>
                    </a:cubicBezTo>
                    <a:cubicBezTo>
                      <a:pt x="187" y="249"/>
                      <a:pt x="187" y="249"/>
                      <a:pt x="187" y="249"/>
                    </a:cubicBezTo>
                    <a:cubicBezTo>
                      <a:pt x="187" y="249"/>
                      <a:pt x="187" y="249"/>
                      <a:pt x="187" y="248"/>
                    </a:cubicBezTo>
                    <a:cubicBezTo>
                      <a:pt x="187" y="248"/>
                      <a:pt x="187" y="248"/>
                      <a:pt x="187" y="248"/>
                    </a:cubicBezTo>
                    <a:cubicBezTo>
                      <a:pt x="187" y="248"/>
                      <a:pt x="187" y="247"/>
                      <a:pt x="187" y="247"/>
                    </a:cubicBezTo>
                    <a:cubicBezTo>
                      <a:pt x="187" y="247"/>
                      <a:pt x="187" y="247"/>
                      <a:pt x="187" y="248"/>
                    </a:cubicBezTo>
                    <a:cubicBezTo>
                      <a:pt x="187" y="248"/>
                      <a:pt x="187" y="248"/>
                      <a:pt x="187" y="248"/>
                    </a:cubicBezTo>
                    <a:cubicBezTo>
                      <a:pt x="187" y="248"/>
                      <a:pt x="187" y="248"/>
                      <a:pt x="187" y="248"/>
                    </a:cubicBezTo>
                    <a:close/>
                    <a:moveTo>
                      <a:pt x="188" y="250"/>
                    </a:moveTo>
                    <a:cubicBezTo>
                      <a:pt x="188" y="250"/>
                      <a:pt x="188" y="250"/>
                      <a:pt x="188" y="250"/>
                    </a:cubicBezTo>
                    <a:cubicBezTo>
                      <a:pt x="188" y="250"/>
                      <a:pt x="188" y="250"/>
                      <a:pt x="188" y="250"/>
                    </a:cubicBezTo>
                    <a:cubicBezTo>
                      <a:pt x="188" y="250"/>
                      <a:pt x="188" y="250"/>
                      <a:pt x="188" y="250"/>
                    </a:cubicBezTo>
                    <a:cubicBezTo>
                      <a:pt x="188" y="250"/>
                      <a:pt x="188" y="250"/>
                      <a:pt x="188" y="250"/>
                    </a:cubicBezTo>
                    <a:cubicBezTo>
                      <a:pt x="189" y="250"/>
                      <a:pt x="188" y="250"/>
                      <a:pt x="188" y="250"/>
                    </a:cubicBezTo>
                    <a:cubicBezTo>
                      <a:pt x="188" y="250"/>
                      <a:pt x="188" y="250"/>
                      <a:pt x="188" y="250"/>
                    </a:cubicBezTo>
                    <a:cubicBezTo>
                      <a:pt x="188" y="249"/>
                      <a:pt x="188" y="249"/>
                      <a:pt x="188" y="249"/>
                    </a:cubicBezTo>
                    <a:cubicBezTo>
                      <a:pt x="188" y="249"/>
                      <a:pt x="188" y="249"/>
                      <a:pt x="188" y="249"/>
                    </a:cubicBezTo>
                    <a:cubicBezTo>
                      <a:pt x="188" y="249"/>
                      <a:pt x="188" y="249"/>
                      <a:pt x="188" y="250"/>
                    </a:cubicBezTo>
                    <a:moveTo>
                      <a:pt x="143" y="182"/>
                    </a:moveTo>
                    <a:cubicBezTo>
                      <a:pt x="143" y="182"/>
                      <a:pt x="143" y="182"/>
                      <a:pt x="142" y="182"/>
                    </a:cubicBezTo>
                    <a:cubicBezTo>
                      <a:pt x="142" y="182"/>
                      <a:pt x="142" y="182"/>
                      <a:pt x="142" y="182"/>
                    </a:cubicBezTo>
                    <a:cubicBezTo>
                      <a:pt x="142" y="182"/>
                      <a:pt x="141" y="182"/>
                      <a:pt x="141" y="182"/>
                    </a:cubicBezTo>
                    <a:cubicBezTo>
                      <a:pt x="141" y="182"/>
                      <a:pt x="141" y="182"/>
                      <a:pt x="141" y="182"/>
                    </a:cubicBezTo>
                    <a:cubicBezTo>
                      <a:pt x="141" y="182"/>
                      <a:pt x="141" y="182"/>
                      <a:pt x="141" y="182"/>
                    </a:cubicBezTo>
                    <a:cubicBezTo>
                      <a:pt x="140" y="183"/>
                      <a:pt x="140" y="183"/>
                      <a:pt x="139" y="183"/>
                    </a:cubicBezTo>
                    <a:cubicBezTo>
                      <a:pt x="139" y="183"/>
                      <a:pt x="138" y="183"/>
                      <a:pt x="139" y="184"/>
                    </a:cubicBezTo>
                    <a:cubicBezTo>
                      <a:pt x="139" y="184"/>
                      <a:pt x="139" y="184"/>
                      <a:pt x="139" y="184"/>
                    </a:cubicBezTo>
                    <a:cubicBezTo>
                      <a:pt x="139" y="184"/>
                      <a:pt x="139" y="184"/>
                      <a:pt x="138" y="184"/>
                    </a:cubicBezTo>
                    <a:cubicBezTo>
                      <a:pt x="138" y="184"/>
                      <a:pt x="138" y="184"/>
                      <a:pt x="138" y="184"/>
                    </a:cubicBezTo>
                    <a:cubicBezTo>
                      <a:pt x="137" y="184"/>
                      <a:pt x="137" y="184"/>
                      <a:pt x="137" y="184"/>
                    </a:cubicBezTo>
                    <a:cubicBezTo>
                      <a:pt x="137" y="184"/>
                      <a:pt x="137" y="184"/>
                      <a:pt x="137" y="184"/>
                    </a:cubicBezTo>
                    <a:cubicBezTo>
                      <a:pt x="136" y="184"/>
                      <a:pt x="136" y="184"/>
                      <a:pt x="135" y="184"/>
                    </a:cubicBezTo>
                    <a:cubicBezTo>
                      <a:pt x="135" y="184"/>
                      <a:pt x="135" y="184"/>
                      <a:pt x="135" y="184"/>
                    </a:cubicBezTo>
                    <a:cubicBezTo>
                      <a:pt x="135" y="184"/>
                      <a:pt x="135" y="184"/>
                      <a:pt x="135" y="185"/>
                    </a:cubicBezTo>
                    <a:cubicBezTo>
                      <a:pt x="134" y="185"/>
                      <a:pt x="135" y="185"/>
                      <a:pt x="135" y="185"/>
                    </a:cubicBezTo>
                    <a:cubicBezTo>
                      <a:pt x="135" y="186"/>
                      <a:pt x="135" y="186"/>
                      <a:pt x="135" y="186"/>
                    </a:cubicBezTo>
                    <a:cubicBezTo>
                      <a:pt x="135" y="186"/>
                      <a:pt x="136" y="187"/>
                      <a:pt x="136" y="187"/>
                    </a:cubicBezTo>
                    <a:cubicBezTo>
                      <a:pt x="136" y="187"/>
                      <a:pt x="136" y="187"/>
                      <a:pt x="136" y="187"/>
                    </a:cubicBezTo>
                    <a:cubicBezTo>
                      <a:pt x="136" y="187"/>
                      <a:pt x="136" y="188"/>
                      <a:pt x="137" y="188"/>
                    </a:cubicBezTo>
                    <a:cubicBezTo>
                      <a:pt x="137" y="188"/>
                      <a:pt x="138" y="188"/>
                      <a:pt x="139" y="189"/>
                    </a:cubicBezTo>
                    <a:cubicBezTo>
                      <a:pt x="139" y="189"/>
                      <a:pt x="139" y="189"/>
                      <a:pt x="139" y="189"/>
                    </a:cubicBezTo>
                    <a:cubicBezTo>
                      <a:pt x="140" y="189"/>
                      <a:pt x="141" y="189"/>
                      <a:pt x="141" y="189"/>
                    </a:cubicBezTo>
                    <a:cubicBezTo>
                      <a:pt x="141" y="189"/>
                      <a:pt x="142" y="189"/>
                      <a:pt x="142" y="189"/>
                    </a:cubicBezTo>
                    <a:cubicBezTo>
                      <a:pt x="142" y="190"/>
                      <a:pt x="142" y="190"/>
                      <a:pt x="142" y="190"/>
                    </a:cubicBezTo>
                    <a:cubicBezTo>
                      <a:pt x="142" y="190"/>
                      <a:pt x="142" y="190"/>
                      <a:pt x="142" y="190"/>
                    </a:cubicBezTo>
                    <a:cubicBezTo>
                      <a:pt x="142" y="190"/>
                      <a:pt x="143" y="190"/>
                      <a:pt x="143" y="190"/>
                    </a:cubicBezTo>
                    <a:cubicBezTo>
                      <a:pt x="143" y="190"/>
                      <a:pt x="143" y="190"/>
                      <a:pt x="143" y="190"/>
                    </a:cubicBezTo>
                    <a:cubicBezTo>
                      <a:pt x="143" y="190"/>
                      <a:pt x="143" y="190"/>
                      <a:pt x="142" y="190"/>
                    </a:cubicBezTo>
                    <a:cubicBezTo>
                      <a:pt x="142" y="189"/>
                      <a:pt x="142" y="189"/>
                      <a:pt x="142" y="189"/>
                    </a:cubicBezTo>
                    <a:cubicBezTo>
                      <a:pt x="142" y="189"/>
                      <a:pt x="142" y="189"/>
                      <a:pt x="142" y="189"/>
                    </a:cubicBezTo>
                    <a:cubicBezTo>
                      <a:pt x="143" y="189"/>
                      <a:pt x="143" y="189"/>
                      <a:pt x="143" y="189"/>
                    </a:cubicBezTo>
                    <a:cubicBezTo>
                      <a:pt x="144" y="189"/>
                      <a:pt x="144" y="189"/>
                      <a:pt x="144" y="189"/>
                    </a:cubicBezTo>
                    <a:cubicBezTo>
                      <a:pt x="144" y="189"/>
                      <a:pt x="145" y="189"/>
                      <a:pt x="145" y="189"/>
                    </a:cubicBezTo>
                    <a:cubicBezTo>
                      <a:pt x="145" y="189"/>
                      <a:pt x="145" y="188"/>
                      <a:pt x="145" y="188"/>
                    </a:cubicBezTo>
                    <a:cubicBezTo>
                      <a:pt x="145" y="188"/>
                      <a:pt x="145" y="188"/>
                      <a:pt x="145" y="188"/>
                    </a:cubicBezTo>
                    <a:cubicBezTo>
                      <a:pt x="146" y="188"/>
                      <a:pt x="146" y="188"/>
                      <a:pt x="146" y="188"/>
                    </a:cubicBezTo>
                    <a:cubicBezTo>
                      <a:pt x="147" y="188"/>
                      <a:pt x="147" y="188"/>
                      <a:pt x="147" y="188"/>
                    </a:cubicBezTo>
                    <a:cubicBezTo>
                      <a:pt x="147" y="188"/>
                      <a:pt x="147" y="188"/>
                      <a:pt x="147" y="187"/>
                    </a:cubicBezTo>
                    <a:cubicBezTo>
                      <a:pt x="147" y="187"/>
                      <a:pt x="146" y="187"/>
                      <a:pt x="146" y="187"/>
                    </a:cubicBezTo>
                    <a:cubicBezTo>
                      <a:pt x="146" y="187"/>
                      <a:pt x="146" y="187"/>
                      <a:pt x="146" y="187"/>
                    </a:cubicBezTo>
                    <a:cubicBezTo>
                      <a:pt x="146" y="187"/>
                      <a:pt x="146" y="187"/>
                      <a:pt x="146" y="187"/>
                    </a:cubicBezTo>
                    <a:cubicBezTo>
                      <a:pt x="146" y="187"/>
                      <a:pt x="146" y="186"/>
                      <a:pt x="146" y="186"/>
                    </a:cubicBezTo>
                    <a:cubicBezTo>
                      <a:pt x="146" y="186"/>
                      <a:pt x="146" y="186"/>
                      <a:pt x="146" y="185"/>
                    </a:cubicBezTo>
                    <a:cubicBezTo>
                      <a:pt x="146" y="185"/>
                      <a:pt x="146" y="185"/>
                      <a:pt x="146" y="185"/>
                    </a:cubicBezTo>
                    <a:cubicBezTo>
                      <a:pt x="146" y="185"/>
                      <a:pt x="146" y="185"/>
                      <a:pt x="146" y="184"/>
                    </a:cubicBezTo>
                    <a:cubicBezTo>
                      <a:pt x="146" y="184"/>
                      <a:pt x="146" y="184"/>
                      <a:pt x="146" y="184"/>
                    </a:cubicBezTo>
                    <a:cubicBezTo>
                      <a:pt x="146" y="184"/>
                      <a:pt x="146" y="183"/>
                      <a:pt x="146" y="183"/>
                    </a:cubicBezTo>
                    <a:cubicBezTo>
                      <a:pt x="146" y="183"/>
                      <a:pt x="145" y="183"/>
                      <a:pt x="145" y="183"/>
                    </a:cubicBezTo>
                    <a:cubicBezTo>
                      <a:pt x="145" y="183"/>
                      <a:pt x="145" y="183"/>
                      <a:pt x="145" y="183"/>
                    </a:cubicBezTo>
                    <a:cubicBezTo>
                      <a:pt x="145" y="183"/>
                      <a:pt x="144" y="183"/>
                      <a:pt x="144" y="183"/>
                    </a:cubicBezTo>
                    <a:cubicBezTo>
                      <a:pt x="144" y="183"/>
                      <a:pt x="143" y="183"/>
                      <a:pt x="143" y="182"/>
                    </a:cubicBezTo>
                    <a:cubicBezTo>
                      <a:pt x="143" y="182"/>
                      <a:pt x="143" y="182"/>
                      <a:pt x="143" y="182"/>
                    </a:cubicBezTo>
                    <a:close/>
                    <a:moveTo>
                      <a:pt x="266" y="188"/>
                    </a:moveTo>
                    <a:cubicBezTo>
                      <a:pt x="266" y="188"/>
                      <a:pt x="266" y="189"/>
                      <a:pt x="266" y="189"/>
                    </a:cubicBezTo>
                    <a:cubicBezTo>
                      <a:pt x="266" y="189"/>
                      <a:pt x="266" y="189"/>
                      <a:pt x="266" y="189"/>
                    </a:cubicBezTo>
                    <a:cubicBezTo>
                      <a:pt x="266" y="189"/>
                      <a:pt x="265" y="190"/>
                      <a:pt x="265" y="190"/>
                    </a:cubicBezTo>
                    <a:cubicBezTo>
                      <a:pt x="266" y="190"/>
                      <a:pt x="267" y="189"/>
                      <a:pt x="267" y="189"/>
                    </a:cubicBezTo>
                    <a:cubicBezTo>
                      <a:pt x="267" y="189"/>
                      <a:pt x="268" y="189"/>
                      <a:pt x="268" y="189"/>
                    </a:cubicBezTo>
                    <a:cubicBezTo>
                      <a:pt x="268" y="189"/>
                      <a:pt x="268" y="189"/>
                      <a:pt x="268" y="189"/>
                    </a:cubicBezTo>
                    <a:cubicBezTo>
                      <a:pt x="268" y="189"/>
                      <a:pt x="268" y="188"/>
                      <a:pt x="268" y="188"/>
                    </a:cubicBezTo>
                    <a:cubicBezTo>
                      <a:pt x="268" y="188"/>
                      <a:pt x="268" y="188"/>
                      <a:pt x="269" y="188"/>
                    </a:cubicBezTo>
                    <a:cubicBezTo>
                      <a:pt x="269" y="187"/>
                      <a:pt x="269" y="187"/>
                      <a:pt x="269" y="187"/>
                    </a:cubicBezTo>
                    <a:cubicBezTo>
                      <a:pt x="269" y="187"/>
                      <a:pt x="269" y="186"/>
                      <a:pt x="269" y="186"/>
                    </a:cubicBezTo>
                    <a:cubicBezTo>
                      <a:pt x="270" y="185"/>
                      <a:pt x="271" y="185"/>
                      <a:pt x="271" y="184"/>
                    </a:cubicBezTo>
                    <a:cubicBezTo>
                      <a:pt x="271" y="184"/>
                      <a:pt x="272" y="184"/>
                      <a:pt x="272" y="184"/>
                    </a:cubicBezTo>
                    <a:cubicBezTo>
                      <a:pt x="272" y="183"/>
                      <a:pt x="272" y="183"/>
                      <a:pt x="271" y="183"/>
                    </a:cubicBezTo>
                    <a:cubicBezTo>
                      <a:pt x="271" y="183"/>
                      <a:pt x="271" y="183"/>
                      <a:pt x="271" y="183"/>
                    </a:cubicBezTo>
                    <a:cubicBezTo>
                      <a:pt x="271" y="184"/>
                      <a:pt x="271" y="183"/>
                      <a:pt x="271" y="183"/>
                    </a:cubicBezTo>
                    <a:cubicBezTo>
                      <a:pt x="271" y="183"/>
                      <a:pt x="271" y="183"/>
                      <a:pt x="271" y="183"/>
                    </a:cubicBezTo>
                    <a:cubicBezTo>
                      <a:pt x="271" y="183"/>
                      <a:pt x="270" y="182"/>
                      <a:pt x="270" y="182"/>
                    </a:cubicBezTo>
                    <a:cubicBezTo>
                      <a:pt x="270" y="183"/>
                      <a:pt x="270" y="183"/>
                      <a:pt x="270" y="183"/>
                    </a:cubicBezTo>
                    <a:cubicBezTo>
                      <a:pt x="270" y="183"/>
                      <a:pt x="270" y="183"/>
                      <a:pt x="270" y="184"/>
                    </a:cubicBezTo>
                    <a:cubicBezTo>
                      <a:pt x="270" y="184"/>
                      <a:pt x="270" y="184"/>
                      <a:pt x="270" y="184"/>
                    </a:cubicBezTo>
                    <a:cubicBezTo>
                      <a:pt x="270" y="184"/>
                      <a:pt x="270" y="184"/>
                      <a:pt x="269" y="184"/>
                    </a:cubicBezTo>
                    <a:cubicBezTo>
                      <a:pt x="269" y="185"/>
                      <a:pt x="268" y="186"/>
                      <a:pt x="268" y="186"/>
                    </a:cubicBezTo>
                    <a:cubicBezTo>
                      <a:pt x="268" y="187"/>
                      <a:pt x="267" y="187"/>
                      <a:pt x="267" y="187"/>
                    </a:cubicBezTo>
                    <a:cubicBezTo>
                      <a:pt x="266" y="188"/>
                      <a:pt x="266" y="188"/>
                      <a:pt x="266" y="188"/>
                    </a:cubicBezTo>
                    <a:cubicBezTo>
                      <a:pt x="266" y="188"/>
                      <a:pt x="266" y="188"/>
                      <a:pt x="266" y="188"/>
                    </a:cubicBezTo>
                    <a:cubicBezTo>
                      <a:pt x="266" y="188"/>
                      <a:pt x="266" y="188"/>
                      <a:pt x="266" y="188"/>
                    </a:cubicBezTo>
                    <a:close/>
                    <a:moveTo>
                      <a:pt x="265" y="187"/>
                    </a:moveTo>
                    <a:cubicBezTo>
                      <a:pt x="265" y="187"/>
                      <a:pt x="265" y="187"/>
                      <a:pt x="265" y="187"/>
                    </a:cubicBezTo>
                    <a:cubicBezTo>
                      <a:pt x="265" y="187"/>
                      <a:pt x="265" y="187"/>
                      <a:pt x="265" y="187"/>
                    </a:cubicBezTo>
                    <a:cubicBezTo>
                      <a:pt x="265" y="187"/>
                      <a:pt x="265" y="187"/>
                      <a:pt x="265" y="187"/>
                    </a:cubicBezTo>
                    <a:cubicBezTo>
                      <a:pt x="265" y="187"/>
                      <a:pt x="265" y="186"/>
                      <a:pt x="265" y="186"/>
                    </a:cubicBezTo>
                    <a:cubicBezTo>
                      <a:pt x="265" y="186"/>
                      <a:pt x="265" y="186"/>
                      <a:pt x="265" y="186"/>
                    </a:cubicBezTo>
                    <a:cubicBezTo>
                      <a:pt x="265" y="186"/>
                      <a:pt x="265" y="186"/>
                      <a:pt x="265" y="186"/>
                    </a:cubicBezTo>
                    <a:cubicBezTo>
                      <a:pt x="265" y="187"/>
                      <a:pt x="265" y="187"/>
                      <a:pt x="265" y="187"/>
                    </a:cubicBezTo>
                    <a:cubicBezTo>
                      <a:pt x="265" y="187"/>
                      <a:pt x="265" y="187"/>
                      <a:pt x="265" y="187"/>
                    </a:cubicBezTo>
                    <a:cubicBezTo>
                      <a:pt x="264" y="187"/>
                      <a:pt x="264" y="188"/>
                      <a:pt x="264" y="188"/>
                    </a:cubicBezTo>
                    <a:cubicBezTo>
                      <a:pt x="265" y="188"/>
                      <a:pt x="265" y="188"/>
                      <a:pt x="265" y="188"/>
                    </a:cubicBezTo>
                    <a:cubicBezTo>
                      <a:pt x="265" y="188"/>
                      <a:pt x="265" y="188"/>
                      <a:pt x="265" y="187"/>
                    </a:cubicBezTo>
                    <a:close/>
                    <a:moveTo>
                      <a:pt x="265" y="184"/>
                    </a:moveTo>
                    <a:cubicBezTo>
                      <a:pt x="265" y="184"/>
                      <a:pt x="266" y="184"/>
                      <a:pt x="266" y="185"/>
                    </a:cubicBezTo>
                    <a:cubicBezTo>
                      <a:pt x="266" y="185"/>
                      <a:pt x="266" y="184"/>
                      <a:pt x="266" y="184"/>
                    </a:cubicBezTo>
                    <a:cubicBezTo>
                      <a:pt x="266" y="184"/>
                      <a:pt x="266" y="184"/>
                      <a:pt x="266" y="184"/>
                    </a:cubicBezTo>
                    <a:cubicBezTo>
                      <a:pt x="266" y="183"/>
                      <a:pt x="266" y="183"/>
                      <a:pt x="266" y="183"/>
                    </a:cubicBezTo>
                    <a:cubicBezTo>
                      <a:pt x="267" y="183"/>
                      <a:pt x="267" y="183"/>
                      <a:pt x="267" y="183"/>
                    </a:cubicBezTo>
                    <a:cubicBezTo>
                      <a:pt x="267" y="183"/>
                      <a:pt x="267" y="182"/>
                      <a:pt x="267" y="182"/>
                    </a:cubicBezTo>
                    <a:cubicBezTo>
                      <a:pt x="267" y="182"/>
                      <a:pt x="267" y="182"/>
                      <a:pt x="267" y="182"/>
                    </a:cubicBezTo>
                    <a:cubicBezTo>
                      <a:pt x="267" y="182"/>
                      <a:pt x="267" y="182"/>
                      <a:pt x="267" y="182"/>
                    </a:cubicBezTo>
                    <a:cubicBezTo>
                      <a:pt x="267" y="182"/>
                      <a:pt x="267" y="182"/>
                      <a:pt x="267" y="182"/>
                    </a:cubicBezTo>
                    <a:cubicBezTo>
                      <a:pt x="267" y="181"/>
                      <a:pt x="267" y="181"/>
                      <a:pt x="267" y="181"/>
                    </a:cubicBezTo>
                    <a:cubicBezTo>
                      <a:pt x="267" y="181"/>
                      <a:pt x="267" y="181"/>
                      <a:pt x="267" y="181"/>
                    </a:cubicBezTo>
                    <a:cubicBezTo>
                      <a:pt x="267" y="181"/>
                      <a:pt x="267" y="181"/>
                      <a:pt x="267" y="181"/>
                    </a:cubicBezTo>
                    <a:cubicBezTo>
                      <a:pt x="266" y="181"/>
                      <a:pt x="266" y="181"/>
                      <a:pt x="266" y="181"/>
                    </a:cubicBezTo>
                    <a:cubicBezTo>
                      <a:pt x="266" y="181"/>
                      <a:pt x="266" y="181"/>
                      <a:pt x="265" y="182"/>
                    </a:cubicBezTo>
                    <a:cubicBezTo>
                      <a:pt x="265" y="182"/>
                      <a:pt x="265" y="182"/>
                      <a:pt x="265" y="182"/>
                    </a:cubicBezTo>
                    <a:cubicBezTo>
                      <a:pt x="266" y="183"/>
                      <a:pt x="265" y="183"/>
                      <a:pt x="265" y="183"/>
                    </a:cubicBezTo>
                    <a:cubicBezTo>
                      <a:pt x="265" y="184"/>
                      <a:pt x="265" y="184"/>
                      <a:pt x="265" y="184"/>
                    </a:cubicBezTo>
                    <a:close/>
                    <a:moveTo>
                      <a:pt x="277" y="182"/>
                    </a:moveTo>
                    <a:cubicBezTo>
                      <a:pt x="277" y="182"/>
                      <a:pt x="277" y="182"/>
                      <a:pt x="277" y="182"/>
                    </a:cubicBezTo>
                    <a:cubicBezTo>
                      <a:pt x="277" y="182"/>
                      <a:pt x="277" y="181"/>
                      <a:pt x="277" y="181"/>
                    </a:cubicBezTo>
                    <a:cubicBezTo>
                      <a:pt x="276" y="181"/>
                      <a:pt x="276" y="182"/>
                      <a:pt x="276" y="182"/>
                    </a:cubicBezTo>
                    <a:cubicBezTo>
                      <a:pt x="276" y="182"/>
                      <a:pt x="275" y="182"/>
                      <a:pt x="275" y="181"/>
                    </a:cubicBezTo>
                    <a:cubicBezTo>
                      <a:pt x="275" y="181"/>
                      <a:pt x="275" y="181"/>
                      <a:pt x="275" y="181"/>
                    </a:cubicBezTo>
                    <a:cubicBezTo>
                      <a:pt x="275" y="181"/>
                      <a:pt x="275" y="181"/>
                      <a:pt x="275" y="181"/>
                    </a:cubicBezTo>
                    <a:cubicBezTo>
                      <a:pt x="275" y="181"/>
                      <a:pt x="275" y="181"/>
                      <a:pt x="275" y="181"/>
                    </a:cubicBezTo>
                    <a:cubicBezTo>
                      <a:pt x="275" y="181"/>
                      <a:pt x="274" y="181"/>
                      <a:pt x="274" y="181"/>
                    </a:cubicBezTo>
                    <a:cubicBezTo>
                      <a:pt x="274" y="181"/>
                      <a:pt x="274" y="180"/>
                      <a:pt x="274" y="181"/>
                    </a:cubicBezTo>
                    <a:cubicBezTo>
                      <a:pt x="273" y="181"/>
                      <a:pt x="274" y="181"/>
                      <a:pt x="273" y="181"/>
                    </a:cubicBezTo>
                    <a:cubicBezTo>
                      <a:pt x="273" y="182"/>
                      <a:pt x="273" y="182"/>
                      <a:pt x="273" y="182"/>
                    </a:cubicBezTo>
                    <a:cubicBezTo>
                      <a:pt x="273" y="182"/>
                      <a:pt x="273" y="182"/>
                      <a:pt x="273" y="182"/>
                    </a:cubicBezTo>
                    <a:cubicBezTo>
                      <a:pt x="273" y="183"/>
                      <a:pt x="273" y="183"/>
                      <a:pt x="273" y="183"/>
                    </a:cubicBezTo>
                    <a:cubicBezTo>
                      <a:pt x="273" y="183"/>
                      <a:pt x="273" y="182"/>
                      <a:pt x="273" y="182"/>
                    </a:cubicBezTo>
                    <a:cubicBezTo>
                      <a:pt x="274" y="182"/>
                      <a:pt x="274" y="182"/>
                      <a:pt x="274" y="182"/>
                    </a:cubicBezTo>
                    <a:cubicBezTo>
                      <a:pt x="274" y="182"/>
                      <a:pt x="274" y="182"/>
                      <a:pt x="274" y="182"/>
                    </a:cubicBezTo>
                    <a:cubicBezTo>
                      <a:pt x="274" y="182"/>
                      <a:pt x="274" y="182"/>
                      <a:pt x="274" y="182"/>
                    </a:cubicBezTo>
                    <a:cubicBezTo>
                      <a:pt x="274" y="183"/>
                      <a:pt x="274" y="183"/>
                      <a:pt x="274" y="183"/>
                    </a:cubicBezTo>
                    <a:cubicBezTo>
                      <a:pt x="274" y="183"/>
                      <a:pt x="274" y="183"/>
                      <a:pt x="274" y="183"/>
                    </a:cubicBezTo>
                    <a:cubicBezTo>
                      <a:pt x="274" y="183"/>
                      <a:pt x="274" y="184"/>
                      <a:pt x="274" y="184"/>
                    </a:cubicBezTo>
                    <a:cubicBezTo>
                      <a:pt x="274" y="184"/>
                      <a:pt x="274" y="184"/>
                      <a:pt x="274" y="184"/>
                    </a:cubicBezTo>
                    <a:cubicBezTo>
                      <a:pt x="275" y="184"/>
                      <a:pt x="275" y="183"/>
                      <a:pt x="276" y="183"/>
                    </a:cubicBezTo>
                    <a:cubicBezTo>
                      <a:pt x="276" y="182"/>
                      <a:pt x="276" y="182"/>
                      <a:pt x="277" y="182"/>
                    </a:cubicBezTo>
                    <a:cubicBezTo>
                      <a:pt x="277" y="182"/>
                      <a:pt x="277" y="182"/>
                      <a:pt x="277" y="182"/>
                    </a:cubicBezTo>
                    <a:close/>
                    <a:moveTo>
                      <a:pt x="276" y="181"/>
                    </a:moveTo>
                    <a:cubicBezTo>
                      <a:pt x="276" y="181"/>
                      <a:pt x="276" y="181"/>
                      <a:pt x="276" y="181"/>
                    </a:cubicBezTo>
                    <a:cubicBezTo>
                      <a:pt x="277" y="181"/>
                      <a:pt x="277" y="181"/>
                      <a:pt x="278" y="180"/>
                    </a:cubicBezTo>
                    <a:cubicBezTo>
                      <a:pt x="278" y="180"/>
                      <a:pt x="279" y="180"/>
                      <a:pt x="279" y="179"/>
                    </a:cubicBezTo>
                    <a:cubicBezTo>
                      <a:pt x="279" y="179"/>
                      <a:pt x="279" y="179"/>
                      <a:pt x="279" y="179"/>
                    </a:cubicBezTo>
                    <a:cubicBezTo>
                      <a:pt x="279" y="179"/>
                      <a:pt x="279" y="179"/>
                      <a:pt x="279" y="179"/>
                    </a:cubicBezTo>
                    <a:cubicBezTo>
                      <a:pt x="278" y="179"/>
                      <a:pt x="278" y="180"/>
                      <a:pt x="277" y="180"/>
                    </a:cubicBezTo>
                    <a:cubicBezTo>
                      <a:pt x="277" y="180"/>
                      <a:pt x="277" y="180"/>
                      <a:pt x="277" y="180"/>
                    </a:cubicBezTo>
                    <a:cubicBezTo>
                      <a:pt x="276" y="180"/>
                      <a:pt x="276" y="180"/>
                      <a:pt x="276" y="180"/>
                    </a:cubicBezTo>
                    <a:cubicBezTo>
                      <a:pt x="276" y="180"/>
                      <a:pt x="276" y="181"/>
                      <a:pt x="276" y="181"/>
                    </a:cubicBezTo>
                    <a:close/>
                    <a:moveTo>
                      <a:pt x="359" y="226"/>
                    </a:moveTo>
                    <a:cubicBezTo>
                      <a:pt x="359" y="227"/>
                      <a:pt x="359" y="227"/>
                      <a:pt x="360" y="227"/>
                    </a:cubicBezTo>
                    <a:cubicBezTo>
                      <a:pt x="360" y="227"/>
                      <a:pt x="359" y="227"/>
                      <a:pt x="359" y="227"/>
                    </a:cubicBezTo>
                    <a:cubicBezTo>
                      <a:pt x="359" y="227"/>
                      <a:pt x="359" y="227"/>
                      <a:pt x="359" y="227"/>
                    </a:cubicBezTo>
                    <a:cubicBezTo>
                      <a:pt x="359" y="227"/>
                      <a:pt x="359" y="227"/>
                      <a:pt x="359" y="227"/>
                    </a:cubicBezTo>
                    <a:cubicBezTo>
                      <a:pt x="359" y="227"/>
                      <a:pt x="359" y="227"/>
                      <a:pt x="359" y="228"/>
                    </a:cubicBezTo>
                    <a:cubicBezTo>
                      <a:pt x="360" y="228"/>
                      <a:pt x="360" y="228"/>
                      <a:pt x="360" y="228"/>
                    </a:cubicBezTo>
                    <a:cubicBezTo>
                      <a:pt x="360" y="228"/>
                      <a:pt x="360" y="228"/>
                      <a:pt x="360" y="228"/>
                    </a:cubicBezTo>
                    <a:cubicBezTo>
                      <a:pt x="360" y="228"/>
                      <a:pt x="360" y="229"/>
                      <a:pt x="360" y="229"/>
                    </a:cubicBezTo>
                    <a:cubicBezTo>
                      <a:pt x="360" y="229"/>
                      <a:pt x="360" y="229"/>
                      <a:pt x="360" y="229"/>
                    </a:cubicBezTo>
                    <a:cubicBezTo>
                      <a:pt x="360" y="230"/>
                      <a:pt x="360" y="230"/>
                      <a:pt x="360" y="230"/>
                    </a:cubicBezTo>
                    <a:cubicBezTo>
                      <a:pt x="360" y="230"/>
                      <a:pt x="360" y="231"/>
                      <a:pt x="360" y="231"/>
                    </a:cubicBezTo>
                    <a:cubicBezTo>
                      <a:pt x="360" y="231"/>
                      <a:pt x="360" y="232"/>
                      <a:pt x="360" y="232"/>
                    </a:cubicBezTo>
                    <a:cubicBezTo>
                      <a:pt x="360" y="232"/>
                      <a:pt x="360" y="233"/>
                      <a:pt x="361" y="232"/>
                    </a:cubicBezTo>
                    <a:cubicBezTo>
                      <a:pt x="361" y="232"/>
                      <a:pt x="361" y="233"/>
                      <a:pt x="361" y="232"/>
                    </a:cubicBezTo>
                    <a:cubicBezTo>
                      <a:pt x="362" y="232"/>
                      <a:pt x="362" y="232"/>
                      <a:pt x="362" y="232"/>
                    </a:cubicBezTo>
                    <a:cubicBezTo>
                      <a:pt x="362" y="232"/>
                      <a:pt x="362" y="232"/>
                      <a:pt x="362" y="232"/>
                    </a:cubicBezTo>
                    <a:cubicBezTo>
                      <a:pt x="362" y="232"/>
                      <a:pt x="362" y="232"/>
                      <a:pt x="362" y="232"/>
                    </a:cubicBezTo>
                    <a:cubicBezTo>
                      <a:pt x="362" y="232"/>
                      <a:pt x="362" y="232"/>
                      <a:pt x="363" y="232"/>
                    </a:cubicBezTo>
                    <a:cubicBezTo>
                      <a:pt x="363" y="232"/>
                      <a:pt x="363" y="232"/>
                      <a:pt x="363" y="232"/>
                    </a:cubicBezTo>
                    <a:cubicBezTo>
                      <a:pt x="364" y="232"/>
                      <a:pt x="364" y="232"/>
                      <a:pt x="364" y="232"/>
                    </a:cubicBezTo>
                    <a:cubicBezTo>
                      <a:pt x="364" y="232"/>
                      <a:pt x="364" y="231"/>
                      <a:pt x="364" y="231"/>
                    </a:cubicBezTo>
                    <a:cubicBezTo>
                      <a:pt x="364" y="231"/>
                      <a:pt x="364" y="231"/>
                      <a:pt x="364" y="231"/>
                    </a:cubicBezTo>
                    <a:cubicBezTo>
                      <a:pt x="364" y="231"/>
                      <a:pt x="364" y="231"/>
                      <a:pt x="364" y="231"/>
                    </a:cubicBezTo>
                    <a:cubicBezTo>
                      <a:pt x="364" y="231"/>
                      <a:pt x="364" y="231"/>
                      <a:pt x="364" y="231"/>
                    </a:cubicBezTo>
                    <a:cubicBezTo>
                      <a:pt x="364" y="230"/>
                      <a:pt x="364" y="230"/>
                      <a:pt x="364" y="230"/>
                    </a:cubicBezTo>
                    <a:cubicBezTo>
                      <a:pt x="364" y="230"/>
                      <a:pt x="364" y="230"/>
                      <a:pt x="363" y="230"/>
                    </a:cubicBezTo>
                    <a:cubicBezTo>
                      <a:pt x="363" y="230"/>
                      <a:pt x="363" y="230"/>
                      <a:pt x="363" y="230"/>
                    </a:cubicBezTo>
                    <a:cubicBezTo>
                      <a:pt x="363" y="230"/>
                      <a:pt x="363" y="230"/>
                      <a:pt x="363" y="230"/>
                    </a:cubicBezTo>
                    <a:cubicBezTo>
                      <a:pt x="363" y="230"/>
                      <a:pt x="363" y="230"/>
                      <a:pt x="363" y="229"/>
                    </a:cubicBezTo>
                    <a:cubicBezTo>
                      <a:pt x="363" y="229"/>
                      <a:pt x="363" y="229"/>
                      <a:pt x="363" y="229"/>
                    </a:cubicBezTo>
                    <a:cubicBezTo>
                      <a:pt x="363" y="229"/>
                      <a:pt x="363" y="229"/>
                      <a:pt x="363" y="229"/>
                    </a:cubicBezTo>
                    <a:cubicBezTo>
                      <a:pt x="363" y="228"/>
                      <a:pt x="363" y="228"/>
                      <a:pt x="362" y="228"/>
                    </a:cubicBezTo>
                    <a:cubicBezTo>
                      <a:pt x="362" y="228"/>
                      <a:pt x="362" y="228"/>
                      <a:pt x="362" y="228"/>
                    </a:cubicBezTo>
                    <a:cubicBezTo>
                      <a:pt x="363" y="228"/>
                      <a:pt x="363" y="228"/>
                      <a:pt x="363" y="228"/>
                    </a:cubicBezTo>
                    <a:cubicBezTo>
                      <a:pt x="363" y="228"/>
                      <a:pt x="363" y="228"/>
                      <a:pt x="363" y="228"/>
                    </a:cubicBezTo>
                    <a:cubicBezTo>
                      <a:pt x="363" y="228"/>
                      <a:pt x="363" y="229"/>
                      <a:pt x="363" y="229"/>
                    </a:cubicBezTo>
                    <a:cubicBezTo>
                      <a:pt x="363" y="229"/>
                      <a:pt x="364" y="229"/>
                      <a:pt x="364" y="229"/>
                    </a:cubicBezTo>
                    <a:cubicBezTo>
                      <a:pt x="364" y="230"/>
                      <a:pt x="364" y="230"/>
                      <a:pt x="365" y="230"/>
                    </a:cubicBezTo>
                    <a:cubicBezTo>
                      <a:pt x="365" y="230"/>
                      <a:pt x="365" y="231"/>
                      <a:pt x="365" y="230"/>
                    </a:cubicBezTo>
                    <a:cubicBezTo>
                      <a:pt x="365" y="230"/>
                      <a:pt x="365" y="230"/>
                      <a:pt x="365" y="230"/>
                    </a:cubicBezTo>
                    <a:cubicBezTo>
                      <a:pt x="365" y="229"/>
                      <a:pt x="365" y="229"/>
                      <a:pt x="365" y="229"/>
                    </a:cubicBezTo>
                    <a:cubicBezTo>
                      <a:pt x="365" y="229"/>
                      <a:pt x="365" y="229"/>
                      <a:pt x="365" y="229"/>
                    </a:cubicBezTo>
                    <a:cubicBezTo>
                      <a:pt x="365" y="229"/>
                      <a:pt x="365" y="229"/>
                      <a:pt x="365" y="229"/>
                    </a:cubicBezTo>
                    <a:cubicBezTo>
                      <a:pt x="365" y="229"/>
                      <a:pt x="365" y="229"/>
                      <a:pt x="365" y="229"/>
                    </a:cubicBezTo>
                    <a:cubicBezTo>
                      <a:pt x="365" y="230"/>
                      <a:pt x="365" y="230"/>
                      <a:pt x="365" y="230"/>
                    </a:cubicBezTo>
                    <a:cubicBezTo>
                      <a:pt x="365" y="230"/>
                      <a:pt x="365" y="230"/>
                      <a:pt x="365" y="231"/>
                    </a:cubicBezTo>
                    <a:cubicBezTo>
                      <a:pt x="365" y="231"/>
                      <a:pt x="365" y="231"/>
                      <a:pt x="365" y="231"/>
                    </a:cubicBezTo>
                    <a:cubicBezTo>
                      <a:pt x="365" y="231"/>
                      <a:pt x="364" y="231"/>
                      <a:pt x="364" y="231"/>
                    </a:cubicBezTo>
                    <a:cubicBezTo>
                      <a:pt x="364" y="231"/>
                      <a:pt x="365" y="232"/>
                      <a:pt x="365" y="232"/>
                    </a:cubicBezTo>
                    <a:cubicBezTo>
                      <a:pt x="365" y="232"/>
                      <a:pt x="365" y="232"/>
                      <a:pt x="365" y="232"/>
                    </a:cubicBezTo>
                    <a:cubicBezTo>
                      <a:pt x="365" y="231"/>
                      <a:pt x="365" y="231"/>
                      <a:pt x="365" y="231"/>
                    </a:cubicBezTo>
                    <a:cubicBezTo>
                      <a:pt x="365" y="231"/>
                      <a:pt x="365" y="231"/>
                      <a:pt x="365" y="231"/>
                    </a:cubicBezTo>
                    <a:cubicBezTo>
                      <a:pt x="365" y="232"/>
                      <a:pt x="365" y="232"/>
                      <a:pt x="365" y="232"/>
                    </a:cubicBezTo>
                    <a:cubicBezTo>
                      <a:pt x="366" y="232"/>
                      <a:pt x="366" y="232"/>
                      <a:pt x="366" y="232"/>
                    </a:cubicBezTo>
                    <a:cubicBezTo>
                      <a:pt x="366" y="232"/>
                      <a:pt x="366" y="232"/>
                      <a:pt x="367" y="232"/>
                    </a:cubicBezTo>
                    <a:cubicBezTo>
                      <a:pt x="367" y="232"/>
                      <a:pt x="366" y="231"/>
                      <a:pt x="366" y="231"/>
                    </a:cubicBezTo>
                    <a:cubicBezTo>
                      <a:pt x="366" y="231"/>
                      <a:pt x="366" y="231"/>
                      <a:pt x="366" y="231"/>
                    </a:cubicBezTo>
                    <a:cubicBezTo>
                      <a:pt x="367" y="231"/>
                      <a:pt x="367" y="231"/>
                      <a:pt x="367" y="231"/>
                    </a:cubicBezTo>
                    <a:cubicBezTo>
                      <a:pt x="367" y="231"/>
                      <a:pt x="367" y="231"/>
                      <a:pt x="367" y="231"/>
                    </a:cubicBezTo>
                    <a:cubicBezTo>
                      <a:pt x="367" y="231"/>
                      <a:pt x="367" y="231"/>
                      <a:pt x="368" y="231"/>
                    </a:cubicBezTo>
                    <a:cubicBezTo>
                      <a:pt x="368" y="231"/>
                      <a:pt x="368" y="231"/>
                      <a:pt x="368" y="230"/>
                    </a:cubicBezTo>
                    <a:cubicBezTo>
                      <a:pt x="367" y="230"/>
                      <a:pt x="367" y="230"/>
                      <a:pt x="367" y="230"/>
                    </a:cubicBezTo>
                    <a:cubicBezTo>
                      <a:pt x="367" y="230"/>
                      <a:pt x="367" y="230"/>
                      <a:pt x="367" y="230"/>
                    </a:cubicBezTo>
                    <a:cubicBezTo>
                      <a:pt x="367" y="230"/>
                      <a:pt x="366" y="229"/>
                      <a:pt x="366" y="229"/>
                    </a:cubicBezTo>
                    <a:cubicBezTo>
                      <a:pt x="366" y="228"/>
                      <a:pt x="366" y="228"/>
                      <a:pt x="365" y="228"/>
                    </a:cubicBezTo>
                    <a:cubicBezTo>
                      <a:pt x="365" y="228"/>
                      <a:pt x="365" y="228"/>
                      <a:pt x="365" y="229"/>
                    </a:cubicBezTo>
                    <a:cubicBezTo>
                      <a:pt x="365" y="228"/>
                      <a:pt x="365" y="228"/>
                      <a:pt x="365" y="228"/>
                    </a:cubicBezTo>
                    <a:cubicBezTo>
                      <a:pt x="365" y="228"/>
                      <a:pt x="365" y="228"/>
                      <a:pt x="365" y="228"/>
                    </a:cubicBezTo>
                    <a:cubicBezTo>
                      <a:pt x="365" y="228"/>
                      <a:pt x="365" y="227"/>
                      <a:pt x="365" y="227"/>
                    </a:cubicBezTo>
                    <a:cubicBezTo>
                      <a:pt x="365" y="227"/>
                      <a:pt x="365" y="227"/>
                      <a:pt x="365" y="227"/>
                    </a:cubicBezTo>
                    <a:cubicBezTo>
                      <a:pt x="365" y="227"/>
                      <a:pt x="365" y="227"/>
                      <a:pt x="365" y="227"/>
                    </a:cubicBezTo>
                    <a:cubicBezTo>
                      <a:pt x="365" y="226"/>
                      <a:pt x="364" y="226"/>
                      <a:pt x="364" y="226"/>
                    </a:cubicBezTo>
                    <a:cubicBezTo>
                      <a:pt x="364" y="226"/>
                      <a:pt x="364" y="226"/>
                      <a:pt x="364" y="226"/>
                    </a:cubicBezTo>
                    <a:cubicBezTo>
                      <a:pt x="364" y="226"/>
                      <a:pt x="363" y="226"/>
                      <a:pt x="363" y="226"/>
                    </a:cubicBezTo>
                    <a:cubicBezTo>
                      <a:pt x="363" y="226"/>
                      <a:pt x="363" y="226"/>
                      <a:pt x="363" y="226"/>
                    </a:cubicBezTo>
                    <a:cubicBezTo>
                      <a:pt x="363" y="226"/>
                      <a:pt x="363" y="226"/>
                      <a:pt x="363" y="227"/>
                    </a:cubicBezTo>
                    <a:cubicBezTo>
                      <a:pt x="363" y="226"/>
                      <a:pt x="363" y="226"/>
                      <a:pt x="362" y="226"/>
                    </a:cubicBezTo>
                    <a:cubicBezTo>
                      <a:pt x="362" y="226"/>
                      <a:pt x="362" y="226"/>
                      <a:pt x="362" y="226"/>
                    </a:cubicBezTo>
                    <a:cubicBezTo>
                      <a:pt x="362" y="225"/>
                      <a:pt x="361" y="225"/>
                      <a:pt x="361" y="225"/>
                    </a:cubicBezTo>
                    <a:cubicBezTo>
                      <a:pt x="361" y="225"/>
                      <a:pt x="361" y="225"/>
                      <a:pt x="360" y="225"/>
                    </a:cubicBezTo>
                    <a:cubicBezTo>
                      <a:pt x="360" y="225"/>
                      <a:pt x="360" y="225"/>
                      <a:pt x="360" y="225"/>
                    </a:cubicBezTo>
                    <a:cubicBezTo>
                      <a:pt x="359" y="225"/>
                      <a:pt x="359" y="225"/>
                      <a:pt x="358" y="225"/>
                    </a:cubicBezTo>
                    <a:cubicBezTo>
                      <a:pt x="358" y="225"/>
                      <a:pt x="358" y="225"/>
                      <a:pt x="358" y="226"/>
                    </a:cubicBezTo>
                    <a:cubicBezTo>
                      <a:pt x="358" y="226"/>
                      <a:pt x="359" y="226"/>
                      <a:pt x="359" y="226"/>
                    </a:cubicBezTo>
                    <a:close/>
                    <a:moveTo>
                      <a:pt x="359" y="234"/>
                    </a:moveTo>
                    <a:cubicBezTo>
                      <a:pt x="359" y="233"/>
                      <a:pt x="359" y="233"/>
                      <a:pt x="359" y="233"/>
                    </a:cubicBezTo>
                    <a:cubicBezTo>
                      <a:pt x="359" y="233"/>
                      <a:pt x="359" y="233"/>
                      <a:pt x="359" y="233"/>
                    </a:cubicBezTo>
                    <a:cubicBezTo>
                      <a:pt x="359" y="233"/>
                      <a:pt x="359" y="233"/>
                      <a:pt x="358" y="233"/>
                    </a:cubicBezTo>
                    <a:cubicBezTo>
                      <a:pt x="359" y="233"/>
                      <a:pt x="359" y="232"/>
                      <a:pt x="359" y="233"/>
                    </a:cubicBezTo>
                    <a:cubicBezTo>
                      <a:pt x="359" y="233"/>
                      <a:pt x="359" y="232"/>
                      <a:pt x="359" y="232"/>
                    </a:cubicBezTo>
                    <a:cubicBezTo>
                      <a:pt x="359" y="232"/>
                      <a:pt x="359" y="232"/>
                      <a:pt x="359" y="232"/>
                    </a:cubicBezTo>
                    <a:cubicBezTo>
                      <a:pt x="359" y="232"/>
                      <a:pt x="358" y="232"/>
                      <a:pt x="358" y="232"/>
                    </a:cubicBezTo>
                    <a:cubicBezTo>
                      <a:pt x="359" y="232"/>
                      <a:pt x="359" y="232"/>
                      <a:pt x="359" y="231"/>
                    </a:cubicBezTo>
                    <a:cubicBezTo>
                      <a:pt x="359" y="231"/>
                      <a:pt x="359" y="231"/>
                      <a:pt x="359" y="231"/>
                    </a:cubicBezTo>
                    <a:cubicBezTo>
                      <a:pt x="359" y="231"/>
                      <a:pt x="359" y="231"/>
                      <a:pt x="359" y="230"/>
                    </a:cubicBezTo>
                    <a:cubicBezTo>
                      <a:pt x="359" y="230"/>
                      <a:pt x="359" y="230"/>
                      <a:pt x="360" y="231"/>
                    </a:cubicBezTo>
                    <a:cubicBezTo>
                      <a:pt x="360" y="231"/>
                      <a:pt x="360" y="231"/>
                      <a:pt x="360" y="231"/>
                    </a:cubicBezTo>
                    <a:cubicBezTo>
                      <a:pt x="360" y="231"/>
                      <a:pt x="360" y="231"/>
                      <a:pt x="360" y="230"/>
                    </a:cubicBezTo>
                    <a:cubicBezTo>
                      <a:pt x="360" y="230"/>
                      <a:pt x="360" y="230"/>
                      <a:pt x="360" y="230"/>
                    </a:cubicBezTo>
                    <a:cubicBezTo>
                      <a:pt x="360" y="230"/>
                      <a:pt x="360" y="230"/>
                      <a:pt x="360" y="230"/>
                    </a:cubicBezTo>
                    <a:cubicBezTo>
                      <a:pt x="360" y="229"/>
                      <a:pt x="360" y="229"/>
                      <a:pt x="360" y="229"/>
                    </a:cubicBezTo>
                    <a:cubicBezTo>
                      <a:pt x="360" y="229"/>
                      <a:pt x="360" y="228"/>
                      <a:pt x="360" y="228"/>
                    </a:cubicBezTo>
                    <a:cubicBezTo>
                      <a:pt x="360" y="228"/>
                      <a:pt x="359" y="228"/>
                      <a:pt x="359" y="228"/>
                    </a:cubicBezTo>
                    <a:cubicBezTo>
                      <a:pt x="359" y="228"/>
                      <a:pt x="359" y="228"/>
                      <a:pt x="359" y="228"/>
                    </a:cubicBezTo>
                    <a:cubicBezTo>
                      <a:pt x="359" y="228"/>
                      <a:pt x="359" y="228"/>
                      <a:pt x="359" y="229"/>
                    </a:cubicBezTo>
                    <a:cubicBezTo>
                      <a:pt x="359" y="229"/>
                      <a:pt x="359" y="229"/>
                      <a:pt x="359" y="229"/>
                    </a:cubicBezTo>
                    <a:cubicBezTo>
                      <a:pt x="359" y="229"/>
                      <a:pt x="359" y="229"/>
                      <a:pt x="359" y="229"/>
                    </a:cubicBezTo>
                    <a:cubicBezTo>
                      <a:pt x="359" y="230"/>
                      <a:pt x="359" y="230"/>
                      <a:pt x="358" y="230"/>
                    </a:cubicBezTo>
                    <a:cubicBezTo>
                      <a:pt x="358" y="230"/>
                      <a:pt x="358" y="230"/>
                      <a:pt x="358" y="230"/>
                    </a:cubicBezTo>
                    <a:cubicBezTo>
                      <a:pt x="358" y="230"/>
                      <a:pt x="358" y="230"/>
                      <a:pt x="358" y="230"/>
                    </a:cubicBezTo>
                    <a:cubicBezTo>
                      <a:pt x="358" y="230"/>
                      <a:pt x="359" y="229"/>
                      <a:pt x="359" y="229"/>
                    </a:cubicBezTo>
                    <a:cubicBezTo>
                      <a:pt x="358" y="228"/>
                      <a:pt x="358" y="228"/>
                      <a:pt x="358" y="228"/>
                    </a:cubicBezTo>
                    <a:cubicBezTo>
                      <a:pt x="358" y="228"/>
                      <a:pt x="358" y="228"/>
                      <a:pt x="358" y="228"/>
                    </a:cubicBezTo>
                    <a:cubicBezTo>
                      <a:pt x="358" y="228"/>
                      <a:pt x="358" y="228"/>
                      <a:pt x="358" y="227"/>
                    </a:cubicBezTo>
                    <a:cubicBezTo>
                      <a:pt x="358" y="227"/>
                      <a:pt x="358" y="227"/>
                      <a:pt x="358" y="227"/>
                    </a:cubicBezTo>
                    <a:cubicBezTo>
                      <a:pt x="358" y="227"/>
                      <a:pt x="357" y="227"/>
                      <a:pt x="357" y="227"/>
                    </a:cubicBezTo>
                    <a:cubicBezTo>
                      <a:pt x="357" y="227"/>
                      <a:pt x="357" y="227"/>
                      <a:pt x="357" y="227"/>
                    </a:cubicBezTo>
                    <a:cubicBezTo>
                      <a:pt x="357" y="227"/>
                      <a:pt x="357" y="227"/>
                      <a:pt x="357" y="228"/>
                    </a:cubicBezTo>
                    <a:cubicBezTo>
                      <a:pt x="357" y="228"/>
                      <a:pt x="357" y="227"/>
                      <a:pt x="357" y="227"/>
                    </a:cubicBezTo>
                    <a:cubicBezTo>
                      <a:pt x="356" y="227"/>
                      <a:pt x="356" y="227"/>
                      <a:pt x="356" y="227"/>
                    </a:cubicBezTo>
                    <a:cubicBezTo>
                      <a:pt x="356" y="227"/>
                      <a:pt x="356" y="227"/>
                      <a:pt x="356" y="228"/>
                    </a:cubicBezTo>
                    <a:cubicBezTo>
                      <a:pt x="356" y="228"/>
                      <a:pt x="356" y="228"/>
                      <a:pt x="356" y="228"/>
                    </a:cubicBezTo>
                    <a:cubicBezTo>
                      <a:pt x="356" y="228"/>
                      <a:pt x="356" y="228"/>
                      <a:pt x="356" y="228"/>
                    </a:cubicBezTo>
                    <a:cubicBezTo>
                      <a:pt x="356" y="228"/>
                      <a:pt x="356" y="228"/>
                      <a:pt x="356" y="228"/>
                    </a:cubicBezTo>
                    <a:cubicBezTo>
                      <a:pt x="356" y="228"/>
                      <a:pt x="356" y="228"/>
                      <a:pt x="356" y="228"/>
                    </a:cubicBezTo>
                    <a:cubicBezTo>
                      <a:pt x="356" y="228"/>
                      <a:pt x="356" y="228"/>
                      <a:pt x="356" y="228"/>
                    </a:cubicBezTo>
                    <a:cubicBezTo>
                      <a:pt x="356" y="228"/>
                      <a:pt x="356" y="227"/>
                      <a:pt x="355" y="227"/>
                    </a:cubicBezTo>
                    <a:cubicBezTo>
                      <a:pt x="355" y="228"/>
                      <a:pt x="355" y="228"/>
                      <a:pt x="355" y="228"/>
                    </a:cubicBezTo>
                    <a:cubicBezTo>
                      <a:pt x="355" y="228"/>
                      <a:pt x="355" y="228"/>
                      <a:pt x="355" y="228"/>
                    </a:cubicBezTo>
                    <a:cubicBezTo>
                      <a:pt x="355" y="228"/>
                      <a:pt x="355" y="228"/>
                      <a:pt x="355" y="228"/>
                    </a:cubicBezTo>
                    <a:cubicBezTo>
                      <a:pt x="356" y="229"/>
                      <a:pt x="355" y="229"/>
                      <a:pt x="356" y="229"/>
                    </a:cubicBezTo>
                    <a:cubicBezTo>
                      <a:pt x="356" y="229"/>
                      <a:pt x="356" y="230"/>
                      <a:pt x="356" y="230"/>
                    </a:cubicBezTo>
                    <a:cubicBezTo>
                      <a:pt x="356" y="230"/>
                      <a:pt x="356" y="230"/>
                      <a:pt x="356" y="230"/>
                    </a:cubicBezTo>
                    <a:cubicBezTo>
                      <a:pt x="356" y="230"/>
                      <a:pt x="357" y="230"/>
                      <a:pt x="357" y="230"/>
                    </a:cubicBezTo>
                    <a:cubicBezTo>
                      <a:pt x="357" y="230"/>
                      <a:pt x="357" y="230"/>
                      <a:pt x="356" y="230"/>
                    </a:cubicBezTo>
                    <a:cubicBezTo>
                      <a:pt x="356" y="230"/>
                      <a:pt x="356" y="230"/>
                      <a:pt x="356" y="230"/>
                    </a:cubicBezTo>
                    <a:cubicBezTo>
                      <a:pt x="356" y="230"/>
                      <a:pt x="356" y="230"/>
                      <a:pt x="357" y="230"/>
                    </a:cubicBezTo>
                    <a:cubicBezTo>
                      <a:pt x="357" y="230"/>
                      <a:pt x="357" y="230"/>
                      <a:pt x="357" y="230"/>
                    </a:cubicBezTo>
                    <a:cubicBezTo>
                      <a:pt x="357" y="230"/>
                      <a:pt x="357" y="231"/>
                      <a:pt x="357" y="231"/>
                    </a:cubicBezTo>
                    <a:cubicBezTo>
                      <a:pt x="356" y="231"/>
                      <a:pt x="356" y="231"/>
                      <a:pt x="356" y="231"/>
                    </a:cubicBezTo>
                    <a:cubicBezTo>
                      <a:pt x="356" y="231"/>
                      <a:pt x="357" y="231"/>
                      <a:pt x="357" y="231"/>
                    </a:cubicBezTo>
                    <a:cubicBezTo>
                      <a:pt x="357" y="231"/>
                      <a:pt x="357" y="231"/>
                      <a:pt x="357" y="231"/>
                    </a:cubicBezTo>
                    <a:cubicBezTo>
                      <a:pt x="357" y="232"/>
                      <a:pt x="357" y="232"/>
                      <a:pt x="357" y="232"/>
                    </a:cubicBezTo>
                    <a:cubicBezTo>
                      <a:pt x="357" y="232"/>
                      <a:pt x="357" y="232"/>
                      <a:pt x="357" y="231"/>
                    </a:cubicBezTo>
                    <a:cubicBezTo>
                      <a:pt x="357" y="231"/>
                      <a:pt x="357" y="231"/>
                      <a:pt x="358" y="231"/>
                    </a:cubicBezTo>
                    <a:cubicBezTo>
                      <a:pt x="358" y="231"/>
                      <a:pt x="358" y="231"/>
                      <a:pt x="358" y="231"/>
                    </a:cubicBezTo>
                    <a:cubicBezTo>
                      <a:pt x="358" y="232"/>
                      <a:pt x="358" y="232"/>
                      <a:pt x="358" y="232"/>
                    </a:cubicBezTo>
                    <a:cubicBezTo>
                      <a:pt x="358" y="232"/>
                      <a:pt x="358" y="232"/>
                      <a:pt x="358" y="233"/>
                    </a:cubicBezTo>
                    <a:cubicBezTo>
                      <a:pt x="358" y="233"/>
                      <a:pt x="358" y="233"/>
                      <a:pt x="358" y="233"/>
                    </a:cubicBezTo>
                    <a:cubicBezTo>
                      <a:pt x="358" y="233"/>
                      <a:pt x="357" y="233"/>
                      <a:pt x="357" y="233"/>
                    </a:cubicBezTo>
                    <a:cubicBezTo>
                      <a:pt x="357" y="233"/>
                      <a:pt x="357" y="233"/>
                      <a:pt x="357" y="233"/>
                    </a:cubicBezTo>
                    <a:cubicBezTo>
                      <a:pt x="357" y="233"/>
                      <a:pt x="357" y="233"/>
                      <a:pt x="357" y="233"/>
                    </a:cubicBezTo>
                    <a:cubicBezTo>
                      <a:pt x="356" y="233"/>
                      <a:pt x="356" y="234"/>
                      <a:pt x="356" y="234"/>
                    </a:cubicBezTo>
                    <a:cubicBezTo>
                      <a:pt x="356" y="234"/>
                      <a:pt x="356" y="234"/>
                      <a:pt x="356" y="234"/>
                    </a:cubicBezTo>
                    <a:cubicBezTo>
                      <a:pt x="356" y="234"/>
                      <a:pt x="356" y="234"/>
                      <a:pt x="356" y="234"/>
                    </a:cubicBezTo>
                    <a:cubicBezTo>
                      <a:pt x="356" y="234"/>
                      <a:pt x="356" y="234"/>
                      <a:pt x="356" y="234"/>
                    </a:cubicBezTo>
                    <a:cubicBezTo>
                      <a:pt x="356" y="234"/>
                      <a:pt x="357" y="234"/>
                      <a:pt x="357" y="234"/>
                    </a:cubicBezTo>
                    <a:cubicBezTo>
                      <a:pt x="357" y="234"/>
                      <a:pt x="357" y="234"/>
                      <a:pt x="357" y="234"/>
                    </a:cubicBezTo>
                    <a:cubicBezTo>
                      <a:pt x="357" y="234"/>
                      <a:pt x="356" y="235"/>
                      <a:pt x="356" y="235"/>
                    </a:cubicBezTo>
                    <a:cubicBezTo>
                      <a:pt x="356" y="235"/>
                      <a:pt x="356" y="235"/>
                      <a:pt x="356" y="235"/>
                    </a:cubicBezTo>
                    <a:cubicBezTo>
                      <a:pt x="356" y="236"/>
                      <a:pt x="356" y="236"/>
                      <a:pt x="357" y="236"/>
                    </a:cubicBezTo>
                    <a:cubicBezTo>
                      <a:pt x="357" y="236"/>
                      <a:pt x="357" y="236"/>
                      <a:pt x="357" y="236"/>
                    </a:cubicBezTo>
                    <a:cubicBezTo>
                      <a:pt x="356" y="236"/>
                      <a:pt x="356" y="236"/>
                      <a:pt x="357" y="237"/>
                    </a:cubicBezTo>
                    <a:cubicBezTo>
                      <a:pt x="357" y="237"/>
                      <a:pt x="356" y="237"/>
                      <a:pt x="357" y="237"/>
                    </a:cubicBezTo>
                    <a:cubicBezTo>
                      <a:pt x="357" y="237"/>
                      <a:pt x="357" y="237"/>
                      <a:pt x="357" y="238"/>
                    </a:cubicBezTo>
                    <a:cubicBezTo>
                      <a:pt x="357" y="238"/>
                      <a:pt x="357" y="238"/>
                      <a:pt x="357" y="238"/>
                    </a:cubicBezTo>
                    <a:cubicBezTo>
                      <a:pt x="357" y="238"/>
                      <a:pt x="357" y="238"/>
                      <a:pt x="357" y="237"/>
                    </a:cubicBezTo>
                    <a:cubicBezTo>
                      <a:pt x="357" y="237"/>
                      <a:pt x="357" y="237"/>
                      <a:pt x="357" y="237"/>
                    </a:cubicBezTo>
                    <a:cubicBezTo>
                      <a:pt x="358" y="236"/>
                      <a:pt x="358" y="236"/>
                      <a:pt x="357" y="236"/>
                    </a:cubicBezTo>
                    <a:cubicBezTo>
                      <a:pt x="357" y="236"/>
                      <a:pt x="357" y="236"/>
                      <a:pt x="357" y="236"/>
                    </a:cubicBezTo>
                    <a:cubicBezTo>
                      <a:pt x="357" y="236"/>
                      <a:pt x="357" y="236"/>
                      <a:pt x="357" y="236"/>
                    </a:cubicBezTo>
                    <a:cubicBezTo>
                      <a:pt x="357" y="236"/>
                      <a:pt x="358" y="236"/>
                      <a:pt x="357" y="235"/>
                    </a:cubicBezTo>
                    <a:cubicBezTo>
                      <a:pt x="357" y="235"/>
                      <a:pt x="357" y="235"/>
                      <a:pt x="357" y="235"/>
                    </a:cubicBezTo>
                    <a:cubicBezTo>
                      <a:pt x="358" y="235"/>
                      <a:pt x="358" y="235"/>
                      <a:pt x="358" y="234"/>
                    </a:cubicBezTo>
                    <a:cubicBezTo>
                      <a:pt x="358" y="234"/>
                      <a:pt x="358" y="234"/>
                      <a:pt x="358" y="234"/>
                    </a:cubicBezTo>
                    <a:cubicBezTo>
                      <a:pt x="358" y="234"/>
                      <a:pt x="358" y="234"/>
                      <a:pt x="358" y="234"/>
                    </a:cubicBezTo>
                    <a:cubicBezTo>
                      <a:pt x="358" y="234"/>
                      <a:pt x="358" y="234"/>
                      <a:pt x="358" y="234"/>
                    </a:cubicBezTo>
                    <a:cubicBezTo>
                      <a:pt x="358" y="235"/>
                      <a:pt x="358" y="236"/>
                      <a:pt x="358" y="236"/>
                    </a:cubicBezTo>
                    <a:cubicBezTo>
                      <a:pt x="358" y="237"/>
                      <a:pt x="358" y="237"/>
                      <a:pt x="358" y="237"/>
                    </a:cubicBezTo>
                    <a:cubicBezTo>
                      <a:pt x="358" y="237"/>
                      <a:pt x="358" y="237"/>
                      <a:pt x="358" y="236"/>
                    </a:cubicBezTo>
                    <a:cubicBezTo>
                      <a:pt x="359" y="236"/>
                      <a:pt x="359" y="236"/>
                      <a:pt x="358" y="236"/>
                    </a:cubicBezTo>
                    <a:cubicBezTo>
                      <a:pt x="358" y="235"/>
                      <a:pt x="358" y="235"/>
                      <a:pt x="359" y="235"/>
                    </a:cubicBezTo>
                    <a:cubicBezTo>
                      <a:pt x="359" y="235"/>
                      <a:pt x="359" y="235"/>
                      <a:pt x="359" y="235"/>
                    </a:cubicBezTo>
                    <a:cubicBezTo>
                      <a:pt x="359" y="235"/>
                      <a:pt x="359" y="235"/>
                      <a:pt x="359" y="234"/>
                    </a:cubicBezTo>
                    <a:cubicBezTo>
                      <a:pt x="358" y="234"/>
                      <a:pt x="358" y="235"/>
                      <a:pt x="358" y="235"/>
                    </a:cubicBezTo>
                    <a:cubicBezTo>
                      <a:pt x="358" y="235"/>
                      <a:pt x="358" y="234"/>
                      <a:pt x="358" y="234"/>
                    </a:cubicBezTo>
                    <a:cubicBezTo>
                      <a:pt x="358" y="234"/>
                      <a:pt x="358" y="234"/>
                      <a:pt x="358" y="234"/>
                    </a:cubicBezTo>
                    <a:cubicBezTo>
                      <a:pt x="358" y="234"/>
                      <a:pt x="358" y="234"/>
                      <a:pt x="358" y="234"/>
                    </a:cubicBezTo>
                    <a:cubicBezTo>
                      <a:pt x="358" y="234"/>
                      <a:pt x="359" y="234"/>
                      <a:pt x="359" y="234"/>
                    </a:cubicBezTo>
                    <a:cubicBezTo>
                      <a:pt x="359" y="234"/>
                      <a:pt x="359" y="234"/>
                      <a:pt x="359" y="234"/>
                    </a:cubicBezTo>
                    <a:cubicBezTo>
                      <a:pt x="359" y="234"/>
                      <a:pt x="359" y="234"/>
                      <a:pt x="359" y="234"/>
                    </a:cubicBezTo>
                    <a:cubicBezTo>
                      <a:pt x="359" y="234"/>
                      <a:pt x="359" y="234"/>
                      <a:pt x="359" y="234"/>
                    </a:cubicBezTo>
                    <a:close/>
                    <a:moveTo>
                      <a:pt x="367" y="253"/>
                    </a:moveTo>
                    <a:cubicBezTo>
                      <a:pt x="367" y="253"/>
                      <a:pt x="367" y="253"/>
                      <a:pt x="367" y="252"/>
                    </a:cubicBezTo>
                    <a:cubicBezTo>
                      <a:pt x="366" y="252"/>
                      <a:pt x="366" y="252"/>
                      <a:pt x="366" y="252"/>
                    </a:cubicBezTo>
                    <a:cubicBezTo>
                      <a:pt x="367" y="252"/>
                      <a:pt x="366" y="252"/>
                      <a:pt x="366" y="252"/>
                    </a:cubicBezTo>
                    <a:cubicBezTo>
                      <a:pt x="366" y="251"/>
                      <a:pt x="366" y="251"/>
                      <a:pt x="366" y="251"/>
                    </a:cubicBezTo>
                    <a:cubicBezTo>
                      <a:pt x="366" y="251"/>
                      <a:pt x="366" y="251"/>
                      <a:pt x="366" y="251"/>
                    </a:cubicBezTo>
                    <a:cubicBezTo>
                      <a:pt x="365" y="251"/>
                      <a:pt x="365" y="250"/>
                      <a:pt x="365" y="250"/>
                    </a:cubicBezTo>
                    <a:cubicBezTo>
                      <a:pt x="365" y="250"/>
                      <a:pt x="365" y="250"/>
                      <a:pt x="365" y="250"/>
                    </a:cubicBezTo>
                    <a:cubicBezTo>
                      <a:pt x="365" y="250"/>
                      <a:pt x="365" y="249"/>
                      <a:pt x="365" y="249"/>
                    </a:cubicBezTo>
                    <a:cubicBezTo>
                      <a:pt x="365" y="249"/>
                      <a:pt x="365" y="249"/>
                      <a:pt x="364" y="249"/>
                    </a:cubicBezTo>
                    <a:cubicBezTo>
                      <a:pt x="364" y="249"/>
                      <a:pt x="364" y="249"/>
                      <a:pt x="365" y="249"/>
                    </a:cubicBezTo>
                    <a:cubicBezTo>
                      <a:pt x="364" y="249"/>
                      <a:pt x="364" y="249"/>
                      <a:pt x="364" y="249"/>
                    </a:cubicBezTo>
                    <a:cubicBezTo>
                      <a:pt x="364" y="249"/>
                      <a:pt x="364" y="249"/>
                      <a:pt x="364" y="248"/>
                    </a:cubicBezTo>
                    <a:cubicBezTo>
                      <a:pt x="364" y="248"/>
                      <a:pt x="364" y="248"/>
                      <a:pt x="364" y="248"/>
                    </a:cubicBezTo>
                    <a:cubicBezTo>
                      <a:pt x="365" y="248"/>
                      <a:pt x="365" y="248"/>
                      <a:pt x="365" y="248"/>
                    </a:cubicBezTo>
                    <a:cubicBezTo>
                      <a:pt x="365" y="248"/>
                      <a:pt x="365" y="248"/>
                      <a:pt x="365" y="248"/>
                    </a:cubicBezTo>
                    <a:cubicBezTo>
                      <a:pt x="365" y="248"/>
                      <a:pt x="365" y="248"/>
                      <a:pt x="364" y="248"/>
                    </a:cubicBezTo>
                    <a:cubicBezTo>
                      <a:pt x="364" y="248"/>
                      <a:pt x="364" y="248"/>
                      <a:pt x="364" y="248"/>
                    </a:cubicBezTo>
                    <a:cubicBezTo>
                      <a:pt x="364" y="247"/>
                      <a:pt x="364" y="247"/>
                      <a:pt x="364" y="247"/>
                    </a:cubicBezTo>
                    <a:cubicBezTo>
                      <a:pt x="364" y="247"/>
                      <a:pt x="364" y="247"/>
                      <a:pt x="364" y="247"/>
                    </a:cubicBezTo>
                    <a:cubicBezTo>
                      <a:pt x="364" y="247"/>
                      <a:pt x="364" y="247"/>
                      <a:pt x="364" y="247"/>
                    </a:cubicBezTo>
                    <a:cubicBezTo>
                      <a:pt x="364" y="247"/>
                      <a:pt x="363" y="247"/>
                      <a:pt x="363" y="247"/>
                    </a:cubicBezTo>
                    <a:cubicBezTo>
                      <a:pt x="363" y="247"/>
                      <a:pt x="363" y="247"/>
                      <a:pt x="364" y="247"/>
                    </a:cubicBezTo>
                    <a:cubicBezTo>
                      <a:pt x="363" y="247"/>
                      <a:pt x="363" y="247"/>
                      <a:pt x="363" y="247"/>
                    </a:cubicBezTo>
                    <a:cubicBezTo>
                      <a:pt x="363" y="248"/>
                      <a:pt x="363" y="248"/>
                      <a:pt x="363" y="248"/>
                    </a:cubicBezTo>
                    <a:cubicBezTo>
                      <a:pt x="363" y="248"/>
                      <a:pt x="364" y="248"/>
                      <a:pt x="364" y="248"/>
                    </a:cubicBezTo>
                    <a:cubicBezTo>
                      <a:pt x="364" y="248"/>
                      <a:pt x="363" y="248"/>
                      <a:pt x="363" y="248"/>
                    </a:cubicBezTo>
                    <a:cubicBezTo>
                      <a:pt x="363" y="249"/>
                      <a:pt x="363" y="249"/>
                      <a:pt x="364" y="249"/>
                    </a:cubicBezTo>
                    <a:cubicBezTo>
                      <a:pt x="364" y="249"/>
                      <a:pt x="364" y="249"/>
                      <a:pt x="364" y="249"/>
                    </a:cubicBezTo>
                    <a:cubicBezTo>
                      <a:pt x="363" y="249"/>
                      <a:pt x="364" y="249"/>
                      <a:pt x="364" y="249"/>
                    </a:cubicBezTo>
                    <a:cubicBezTo>
                      <a:pt x="364" y="249"/>
                      <a:pt x="364" y="249"/>
                      <a:pt x="364" y="250"/>
                    </a:cubicBezTo>
                    <a:cubicBezTo>
                      <a:pt x="364" y="250"/>
                      <a:pt x="364" y="250"/>
                      <a:pt x="364" y="250"/>
                    </a:cubicBezTo>
                    <a:cubicBezTo>
                      <a:pt x="364" y="250"/>
                      <a:pt x="364" y="250"/>
                      <a:pt x="364" y="250"/>
                    </a:cubicBezTo>
                    <a:cubicBezTo>
                      <a:pt x="364" y="250"/>
                      <a:pt x="364" y="250"/>
                      <a:pt x="364" y="250"/>
                    </a:cubicBezTo>
                    <a:cubicBezTo>
                      <a:pt x="364" y="251"/>
                      <a:pt x="364" y="250"/>
                      <a:pt x="364" y="250"/>
                    </a:cubicBezTo>
                    <a:cubicBezTo>
                      <a:pt x="364" y="251"/>
                      <a:pt x="364" y="251"/>
                      <a:pt x="364" y="251"/>
                    </a:cubicBezTo>
                    <a:cubicBezTo>
                      <a:pt x="365" y="251"/>
                      <a:pt x="365" y="251"/>
                      <a:pt x="365" y="251"/>
                    </a:cubicBezTo>
                    <a:cubicBezTo>
                      <a:pt x="365" y="252"/>
                      <a:pt x="365" y="252"/>
                      <a:pt x="365" y="251"/>
                    </a:cubicBezTo>
                    <a:cubicBezTo>
                      <a:pt x="365" y="251"/>
                      <a:pt x="365" y="251"/>
                      <a:pt x="365" y="251"/>
                    </a:cubicBezTo>
                    <a:cubicBezTo>
                      <a:pt x="365" y="252"/>
                      <a:pt x="365" y="252"/>
                      <a:pt x="365" y="252"/>
                    </a:cubicBezTo>
                    <a:cubicBezTo>
                      <a:pt x="365" y="252"/>
                      <a:pt x="365" y="252"/>
                      <a:pt x="366" y="252"/>
                    </a:cubicBezTo>
                    <a:cubicBezTo>
                      <a:pt x="366" y="252"/>
                      <a:pt x="366" y="252"/>
                      <a:pt x="366" y="252"/>
                    </a:cubicBezTo>
                    <a:cubicBezTo>
                      <a:pt x="366" y="253"/>
                      <a:pt x="366" y="252"/>
                      <a:pt x="366" y="253"/>
                    </a:cubicBezTo>
                    <a:cubicBezTo>
                      <a:pt x="366" y="253"/>
                      <a:pt x="366" y="253"/>
                      <a:pt x="366" y="253"/>
                    </a:cubicBezTo>
                    <a:cubicBezTo>
                      <a:pt x="366" y="253"/>
                      <a:pt x="366" y="253"/>
                      <a:pt x="366" y="253"/>
                    </a:cubicBezTo>
                    <a:cubicBezTo>
                      <a:pt x="366" y="253"/>
                      <a:pt x="367" y="253"/>
                      <a:pt x="367" y="253"/>
                    </a:cubicBezTo>
                    <a:cubicBezTo>
                      <a:pt x="367" y="253"/>
                      <a:pt x="367" y="253"/>
                      <a:pt x="367" y="253"/>
                    </a:cubicBezTo>
                    <a:close/>
                    <a:moveTo>
                      <a:pt x="366" y="235"/>
                    </a:moveTo>
                    <a:cubicBezTo>
                      <a:pt x="366" y="235"/>
                      <a:pt x="366" y="235"/>
                      <a:pt x="367" y="235"/>
                    </a:cubicBezTo>
                    <a:cubicBezTo>
                      <a:pt x="367" y="235"/>
                      <a:pt x="367" y="234"/>
                      <a:pt x="367" y="234"/>
                    </a:cubicBezTo>
                    <a:cubicBezTo>
                      <a:pt x="367" y="234"/>
                      <a:pt x="367" y="234"/>
                      <a:pt x="367" y="233"/>
                    </a:cubicBezTo>
                    <a:cubicBezTo>
                      <a:pt x="367" y="233"/>
                      <a:pt x="367" y="233"/>
                      <a:pt x="367" y="233"/>
                    </a:cubicBezTo>
                    <a:cubicBezTo>
                      <a:pt x="367" y="232"/>
                      <a:pt x="367" y="232"/>
                      <a:pt x="367" y="232"/>
                    </a:cubicBezTo>
                    <a:cubicBezTo>
                      <a:pt x="366" y="233"/>
                      <a:pt x="366" y="232"/>
                      <a:pt x="366" y="232"/>
                    </a:cubicBezTo>
                    <a:cubicBezTo>
                      <a:pt x="365" y="232"/>
                      <a:pt x="365" y="233"/>
                      <a:pt x="365" y="233"/>
                    </a:cubicBezTo>
                    <a:cubicBezTo>
                      <a:pt x="365" y="233"/>
                      <a:pt x="364" y="233"/>
                      <a:pt x="364" y="233"/>
                    </a:cubicBezTo>
                    <a:cubicBezTo>
                      <a:pt x="364" y="234"/>
                      <a:pt x="364" y="234"/>
                      <a:pt x="364" y="234"/>
                    </a:cubicBezTo>
                    <a:cubicBezTo>
                      <a:pt x="365" y="234"/>
                      <a:pt x="365" y="235"/>
                      <a:pt x="365" y="235"/>
                    </a:cubicBezTo>
                    <a:cubicBezTo>
                      <a:pt x="366" y="235"/>
                      <a:pt x="366" y="235"/>
                      <a:pt x="366" y="235"/>
                    </a:cubicBezTo>
                    <a:close/>
                    <a:moveTo>
                      <a:pt x="362" y="240"/>
                    </a:moveTo>
                    <a:cubicBezTo>
                      <a:pt x="362" y="240"/>
                      <a:pt x="361" y="240"/>
                      <a:pt x="361" y="240"/>
                    </a:cubicBezTo>
                    <a:cubicBezTo>
                      <a:pt x="361" y="240"/>
                      <a:pt x="361" y="240"/>
                      <a:pt x="361" y="240"/>
                    </a:cubicBezTo>
                    <a:cubicBezTo>
                      <a:pt x="361" y="240"/>
                      <a:pt x="361" y="240"/>
                      <a:pt x="361" y="240"/>
                    </a:cubicBezTo>
                    <a:cubicBezTo>
                      <a:pt x="361" y="240"/>
                      <a:pt x="361" y="240"/>
                      <a:pt x="361" y="240"/>
                    </a:cubicBezTo>
                    <a:cubicBezTo>
                      <a:pt x="360" y="240"/>
                      <a:pt x="360" y="240"/>
                      <a:pt x="360" y="241"/>
                    </a:cubicBezTo>
                    <a:cubicBezTo>
                      <a:pt x="360" y="241"/>
                      <a:pt x="360" y="241"/>
                      <a:pt x="360" y="241"/>
                    </a:cubicBezTo>
                    <a:cubicBezTo>
                      <a:pt x="360" y="241"/>
                      <a:pt x="361" y="241"/>
                      <a:pt x="361" y="241"/>
                    </a:cubicBezTo>
                    <a:cubicBezTo>
                      <a:pt x="361" y="241"/>
                      <a:pt x="361" y="241"/>
                      <a:pt x="361" y="241"/>
                    </a:cubicBezTo>
                    <a:cubicBezTo>
                      <a:pt x="362" y="241"/>
                      <a:pt x="362" y="241"/>
                      <a:pt x="361" y="241"/>
                    </a:cubicBezTo>
                    <a:cubicBezTo>
                      <a:pt x="361" y="241"/>
                      <a:pt x="361" y="241"/>
                      <a:pt x="361" y="241"/>
                    </a:cubicBezTo>
                    <a:cubicBezTo>
                      <a:pt x="362" y="241"/>
                      <a:pt x="362" y="241"/>
                      <a:pt x="362" y="241"/>
                    </a:cubicBezTo>
                    <a:cubicBezTo>
                      <a:pt x="363" y="241"/>
                      <a:pt x="363" y="240"/>
                      <a:pt x="362" y="240"/>
                    </a:cubicBezTo>
                    <a:cubicBezTo>
                      <a:pt x="362" y="240"/>
                      <a:pt x="362" y="240"/>
                      <a:pt x="362" y="240"/>
                    </a:cubicBezTo>
                    <a:close/>
                    <a:moveTo>
                      <a:pt x="367" y="248"/>
                    </a:moveTo>
                    <a:cubicBezTo>
                      <a:pt x="366" y="248"/>
                      <a:pt x="366" y="248"/>
                      <a:pt x="366" y="248"/>
                    </a:cubicBezTo>
                    <a:cubicBezTo>
                      <a:pt x="366" y="248"/>
                      <a:pt x="366" y="247"/>
                      <a:pt x="366" y="247"/>
                    </a:cubicBezTo>
                    <a:cubicBezTo>
                      <a:pt x="366" y="248"/>
                      <a:pt x="365" y="248"/>
                      <a:pt x="366" y="248"/>
                    </a:cubicBezTo>
                    <a:cubicBezTo>
                      <a:pt x="366" y="248"/>
                      <a:pt x="366" y="248"/>
                      <a:pt x="366" y="248"/>
                    </a:cubicBezTo>
                    <a:cubicBezTo>
                      <a:pt x="366" y="249"/>
                      <a:pt x="366" y="249"/>
                      <a:pt x="366" y="249"/>
                    </a:cubicBezTo>
                    <a:cubicBezTo>
                      <a:pt x="366" y="249"/>
                      <a:pt x="365" y="249"/>
                      <a:pt x="366" y="249"/>
                    </a:cubicBezTo>
                    <a:cubicBezTo>
                      <a:pt x="366" y="249"/>
                      <a:pt x="366" y="249"/>
                      <a:pt x="366" y="249"/>
                    </a:cubicBezTo>
                    <a:cubicBezTo>
                      <a:pt x="366" y="249"/>
                      <a:pt x="366" y="249"/>
                      <a:pt x="366" y="249"/>
                    </a:cubicBezTo>
                    <a:cubicBezTo>
                      <a:pt x="366" y="249"/>
                      <a:pt x="366" y="250"/>
                      <a:pt x="366" y="250"/>
                    </a:cubicBezTo>
                    <a:cubicBezTo>
                      <a:pt x="366" y="250"/>
                      <a:pt x="367" y="249"/>
                      <a:pt x="367" y="249"/>
                    </a:cubicBezTo>
                    <a:cubicBezTo>
                      <a:pt x="367" y="249"/>
                      <a:pt x="367" y="249"/>
                      <a:pt x="367" y="249"/>
                    </a:cubicBezTo>
                    <a:cubicBezTo>
                      <a:pt x="367" y="249"/>
                      <a:pt x="366" y="248"/>
                      <a:pt x="367" y="248"/>
                    </a:cubicBezTo>
                    <a:cubicBezTo>
                      <a:pt x="367" y="248"/>
                      <a:pt x="367" y="248"/>
                      <a:pt x="367" y="248"/>
                    </a:cubicBezTo>
                    <a:close/>
                    <a:moveTo>
                      <a:pt x="354" y="231"/>
                    </a:moveTo>
                    <a:cubicBezTo>
                      <a:pt x="354" y="231"/>
                      <a:pt x="354" y="231"/>
                      <a:pt x="354" y="231"/>
                    </a:cubicBezTo>
                    <a:cubicBezTo>
                      <a:pt x="354" y="231"/>
                      <a:pt x="354" y="231"/>
                      <a:pt x="354" y="231"/>
                    </a:cubicBezTo>
                    <a:cubicBezTo>
                      <a:pt x="354" y="231"/>
                      <a:pt x="354" y="231"/>
                      <a:pt x="354" y="231"/>
                    </a:cubicBezTo>
                    <a:cubicBezTo>
                      <a:pt x="354" y="231"/>
                      <a:pt x="354" y="231"/>
                      <a:pt x="353" y="231"/>
                    </a:cubicBezTo>
                    <a:cubicBezTo>
                      <a:pt x="353" y="231"/>
                      <a:pt x="353" y="231"/>
                      <a:pt x="353" y="231"/>
                    </a:cubicBezTo>
                    <a:cubicBezTo>
                      <a:pt x="353" y="231"/>
                      <a:pt x="353" y="231"/>
                      <a:pt x="354" y="231"/>
                    </a:cubicBezTo>
                    <a:cubicBezTo>
                      <a:pt x="354" y="231"/>
                      <a:pt x="354" y="231"/>
                      <a:pt x="354" y="231"/>
                    </a:cubicBezTo>
                    <a:cubicBezTo>
                      <a:pt x="354" y="232"/>
                      <a:pt x="354" y="232"/>
                      <a:pt x="354" y="232"/>
                    </a:cubicBezTo>
                    <a:cubicBezTo>
                      <a:pt x="354" y="232"/>
                      <a:pt x="354" y="232"/>
                      <a:pt x="354" y="232"/>
                    </a:cubicBezTo>
                    <a:cubicBezTo>
                      <a:pt x="354" y="233"/>
                      <a:pt x="354" y="233"/>
                      <a:pt x="354" y="233"/>
                    </a:cubicBezTo>
                    <a:cubicBezTo>
                      <a:pt x="354" y="233"/>
                      <a:pt x="354" y="233"/>
                      <a:pt x="354" y="233"/>
                    </a:cubicBezTo>
                    <a:cubicBezTo>
                      <a:pt x="354" y="233"/>
                      <a:pt x="354" y="233"/>
                      <a:pt x="354" y="233"/>
                    </a:cubicBezTo>
                    <a:cubicBezTo>
                      <a:pt x="354" y="234"/>
                      <a:pt x="354" y="234"/>
                      <a:pt x="354" y="234"/>
                    </a:cubicBezTo>
                    <a:cubicBezTo>
                      <a:pt x="354" y="234"/>
                      <a:pt x="354" y="234"/>
                      <a:pt x="354" y="234"/>
                    </a:cubicBezTo>
                    <a:cubicBezTo>
                      <a:pt x="354" y="234"/>
                      <a:pt x="354" y="234"/>
                      <a:pt x="354" y="234"/>
                    </a:cubicBezTo>
                    <a:cubicBezTo>
                      <a:pt x="354" y="234"/>
                      <a:pt x="354" y="235"/>
                      <a:pt x="354" y="235"/>
                    </a:cubicBezTo>
                    <a:cubicBezTo>
                      <a:pt x="354" y="235"/>
                      <a:pt x="354" y="235"/>
                      <a:pt x="354" y="236"/>
                    </a:cubicBezTo>
                    <a:cubicBezTo>
                      <a:pt x="353" y="236"/>
                      <a:pt x="353" y="236"/>
                      <a:pt x="354" y="235"/>
                    </a:cubicBezTo>
                    <a:cubicBezTo>
                      <a:pt x="354" y="235"/>
                      <a:pt x="353" y="235"/>
                      <a:pt x="353" y="235"/>
                    </a:cubicBezTo>
                    <a:cubicBezTo>
                      <a:pt x="353" y="235"/>
                      <a:pt x="353" y="235"/>
                      <a:pt x="353" y="235"/>
                    </a:cubicBezTo>
                    <a:cubicBezTo>
                      <a:pt x="353" y="235"/>
                      <a:pt x="353" y="235"/>
                      <a:pt x="353" y="235"/>
                    </a:cubicBezTo>
                    <a:cubicBezTo>
                      <a:pt x="353" y="235"/>
                      <a:pt x="352" y="235"/>
                      <a:pt x="353" y="234"/>
                    </a:cubicBezTo>
                    <a:cubicBezTo>
                      <a:pt x="353" y="234"/>
                      <a:pt x="353" y="234"/>
                      <a:pt x="353" y="234"/>
                    </a:cubicBezTo>
                    <a:cubicBezTo>
                      <a:pt x="353" y="234"/>
                      <a:pt x="353" y="234"/>
                      <a:pt x="353" y="234"/>
                    </a:cubicBezTo>
                    <a:cubicBezTo>
                      <a:pt x="352" y="234"/>
                      <a:pt x="352" y="234"/>
                      <a:pt x="352" y="233"/>
                    </a:cubicBezTo>
                    <a:cubicBezTo>
                      <a:pt x="352" y="233"/>
                      <a:pt x="352" y="233"/>
                      <a:pt x="352" y="233"/>
                    </a:cubicBezTo>
                    <a:cubicBezTo>
                      <a:pt x="352" y="232"/>
                      <a:pt x="351" y="232"/>
                      <a:pt x="352" y="232"/>
                    </a:cubicBezTo>
                    <a:cubicBezTo>
                      <a:pt x="352" y="232"/>
                      <a:pt x="352" y="232"/>
                      <a:pt x="351" y="232"/>
                    </a:cubicBezTo>
                    <a:cubicBezTo>
                      <a:pt x="351" y="232"/>
                      <a:pt x="351" y="232"/>
                      <a:pt x="351" y="231"/>
                    </a:cubicBezTo>
                    <a:cubicBezTo>
                      <a:pt x="351" y="231"/>
                      <a:pt x="351" y="231"/>
                      <a:pt x="351" y="231"/>
                    </a:cubicBezTo>
                    <a:cubicBezTo>
                      <a:pt x="351" y="231"/>
                      <a:pt x="351" y="231"/>
                      <a:pt x="352" y="231"/>
                    </a:cubicBezTo>
                    <a:cubicBezTo>
                      <a:pt x="352" y="230"/>
                      <a:pt x="352" y="230"/>
                      <a:pt x="352" y="230"/>
                    </a:cubicBezTo>
                    <a:cubicBezTo>
                      <a:pt x="352" y="230"/>
                      <a:pt x="351" y="230"/>
                      <a:pt x="352" y="230"/>
                    </a:cubicBezTo>
                    <a:cubicBezTo>
                      <a:pt x="352" y="230"/>
                      <a:pt x="351" y="230"/>
                      <a:pt x="352" y="230"/>
                    </a:cubicBezTo>
                    <a:cubicBezTo>
                      <a:pt x="352" y="230"/>
                      <a:pt x="352" y="230"/>
                      <a:pt x="352" y="230"/>
                    </a:cubicBezTo>
                    <a:cubicBezTo>
                      <a:pt x="351" y="230"/>
                      <a:pt x="351" y="230"/>
                      <a:pt x="351" y="230"/>
                    </a:cubicBezTo>
                    <a:cubicBezTo>
                      <a:pt x="351" y="230"/>
                      <a:pt x="351" y="230"/>
                      <a:pt x="351" y="230"/>
                    </a:cubicBezTo>
                    <a:cubicBezTo>
                      <a:pt x="351" y="231"/>
                      <a:pt x="351" y="231"/>
                      <a:pt x="351" y="231"/>
                    </a:cubicBezTo>
                    <a:cubicBezTo>
                      <a:pt x="350" y="231"/>
                      <a:pt x="351" y="230"/>
                      <a:pt x="351" y="230"/>
                    </a:cubicBezTo>
                    <a:cubicBezTo>
                      <a:pt x="351" y="230"/>
                      <a:pt x="351" y="230"/>
                      <a:pt x="351" y="230"/>
                    </a:cubicBezTo>
                    <a:cubicBezTo>
                      <a:pt x="350" y="230"/>
                      <a:pt x="351" y="229"/>
                      <a:pt x="351" y="229"/>
                    </a:cubicBezTo>
                    <a:cubicBezTo>
                      <a:pt x="351" y="229"/>
                      <a:pt x="351" y="229"/>
                      <a:pt x="351" y="229"/>
                    </a:cubicBezTo>
                    <a:cubicBezTo>
                      <a:pt x="351" y="229"/>
                      <a:pt x="351" y="229"/>
                      <a:pt x="351" y="229"/>
                    </a:cubicBezTo>
                    <a:cubicBezTo>
                      <a:pt x="351" y="229"/>
                      <a:pt x="351" y="229"/>
                      <a:pt x="351" y="229"/>
                    </a:cubicBezTo>
                    <a:cubicBezTo>
                      <a:pt x="350" y="229"/>
                      <a:pt x="350" y="230"/>
                      <a:pt x="350" y="230"/>
                    </a:cubicBezTo>
                    <a:cubicBezTo>
                      <a:pt x="350" y="230"/>
                      <a:pt x="350" y="230"/>
                      <a:pt x="350" y="230"/>
                    </a:cubicBezTo>
                    <a:cubicBezTo>
                      <a:pt x="350" y="230"/>
                      <a:pt x="350" y="229"/>
                      <a:pt x="350" y="229"/>
                    </a:cubicBezTo>
                    <a:cubicBezTo>
                      <a:pt x="350" y="229"/>
                      <a:pt x="350" y="229"/>
                      <a:pt x="350" y="229"/>
                    </a:cubicBezTo>
                    <a:cubicBezTo>
                      <a:pt x="350" y="229"/>
                      <a:pt x="350" y="229"/>
                      <a:pt x="350" y="228"/>
                    </a:cubicBezTo>
                    <a:cubicBezTo>
                      <a:pt x="350" y="229"/>
                      <a:pt x="350" y="229"/>
                      <a:pt x="350" y="229"/>
                    </a:cubicBezTo>
                    <a:cubicBezTo>
                      <a:pt x="350" y="229"/>
                      <a:pt x="350" y="229"/>
                      <a:pt x="350" y="229"/>
                    </a:cubicBezTo>
                    <a:cubicBezTo>
                      <a:pt x="350" y="229"/>
                      <a:pt x="350" y="229"/>
                      <a:pt x="350" y="229"/>
                    </a:cubicBezTo>
                    <a:cubicBezTo>
                      <a:pt x="350" y="229"/>
                      <a:pt x="350" y="229"/>
                      <a:pt x="350" y="229"/>
                    </a:cubicBezTo>
                    <a:cubicBezTo>
                      <a:pt x="350" y="229"/>
                      <a:pt x="350" y="229"/>
                      <a:pt x="350" y="229"/>
                    </a:cubicBezTo>
                    <a:cubicBezTo>
                      <a:pt x="349" y="229"/>
                      <a:pt x="350" y="228"/>
                      <a:pt x="350" y="228"/>
                    </a:cubicBezTo>
                    <a:cubicBezTo>
                      <a:pt x="350" y="228"/>
                      <a:pt x="350" y="228"/>
                      <a:pt x="350" y="228"/>
                    </a:cubicBezTo>
                    <a:cubicBezTo>
                      <a:pt x="350" y="228"/>
                      <a:pt x="349" y="228"/>
                      <a:pt x="349" y="228"/>
                    </a:cubicBezTo>
                    <a:cubicBezTo>
                      <a:pt x="349" y="228"/>
                      <a:pt x="349" y="228"/>
                      <a:pt x="349" y="227"/>
                    </a:cubicBezTo>
                    <a:cubicBezTo>
                      <a:pt x="349" y="227"/>
                      <a:pt x="349" y="227"/>
                      <a:pt x="349" y="227"/>
                    </a:cubicBezTo>
                    <a:cubicBezTo>
                      <a:pt x="349" y="227"/>
                      <a:pt x="349" y="227"/>
                      <a:pt x="349" y="227"/>
                    </a:cubicBezTo>
                    <a:cubicBezTo>
                      <a:pt x="349" y="227"/>
                      <a:pt x="349" y="226"/>
                      <a:pt x="349" y="226"/>
                    </a:cubicBezTo>
                    <a:cubicBezTo>
                      <a:pt x="349" y="226"/>
                      <a:pt x="349" y="226"/>
                      <a:pt x="349" y="226"/>
                    </a:cubicBezTo>
                    <a:cubicBezTo>
                      <a:pt x="349" y="226"/>
                      <a:pt x="350" y="226"/>
                      <a:pt x="350" y="225"/>
                    </a:cubicBezTo>
                    <a:cubicBezTo>
                      <a:pt x="350" y="225"/>
                      <a:pt x="350" y="225"/>
                      <a:pt x="350" y="225"/>
                    </a:cubicBezTo>
                    <a:cubicBezTo>
                      <a:pt x="350" y="225"/>
                      <a:pt x="350" y="225"/>
                      <a:pt x="350" y="225"/>
                    </a:cubicBezTo>
                    <a:cubicBezTo>
                      <a:pt x="350" y="225"/>
                      <a:pt x="350" y="225"/>
                      <a:pt x="350" y="225"/>
                    </a:cubicBezTo>
                    <a:cubicBezTo>
                      <a:pt x="350" y="225"/>
                      <a:pt x="350" y="225"/>
                      <a:pt x="350" y="225"/>
                    </a:cubicBezTo>
                    <a:cubicBezTo>
                      <a:pt x="350" y="225"/>
                      <a:pt x="349" y="225"/>
                      <a:pt x="349" y="225"/>
                    </a:cubicBezTo>
                    <a:cubicBezTo>
                      <a:pt x="349" y="224"/>
                      <a:pt x="349" y="224"/>
                      <a:pt x="349" y="224"/>
                    </a:cubicBezTo>
                    <a:cubicBezTo>
                      <a:pt x="349" y="224"/>
                      <a:pt x="349" y="224"/>
                      <a:pt x="350" y="224"/>
                    </a:cubicBezTo>
                    <a:cubicBezTo>
                      <a:pt x="349" y="224"/>
                      <a:pt x="349" y="224"/>
                      <a:pt x="349" y="224"/>
                    </a:cubicBezTo>
                    <a:cubicBezTo>
                      <a:pt x="349" y="224"/>
                      <a:pt x="349" y="224"/>
                      <a:pt x="349" y="224"/>
                    </a:cubicBezTo>
                    <a:cubicBezTo>
                      <a:pt x="349" y="224"/>
                      <a:pt x="349" y="224"/>
                      <a:pt x="349" y="224"/>
                    </a:cubicBezTo>
                    <a:cubicBezTo>
                      <a:pt x="349" y="224"/>
                      <a:pt x="349" y="224"/>
                      <a:pt x="349" y="224"/>
                    </a:cubicBezTo>
                    <a:cubicBezTo>
                      <a:pt x="349" y="224"/>
                      <a:pt x="349" y="224"/>
                      <a:pt x="349" y="224"/>
                    </a:cubicBezTo>
                    <a:cubicBezTo>
                      <a:pt x="349" y="223"/>
                      <a:pt x="349" y="223"/>
                      <a:pt x="349" y="223"/>
                    </a:cubicBezTo>
                    <a:cubicBezTo>
                      <a:pt x="349" y="223"/>
                      <a:pt x="348" y="223"/>
                      <a:pt x="348" y="223"/>
                    </a:cubicBezTo>
                    <a:cubicBezTo>
                      <a:pt x="348" y="223"/>
                      <a:pt x="348" y="223"/>
                      <a:pt x="348" y="223"/>
                    </a:cubicBezTo>
                    <a:cubicBezTo>
                      <a:pt x="348" y="223"/>
                      <a:pt x="348" y="223"/>
                      <a:pt x="348" y="223"/>
                    </a:cubicBezTo>
                    <a:cubicBezTo>
                      <a:pt x="348" y="223"/>
                      <a:pt x="347" y="223"/>
                      <a:pt x="347" y="223"/>
                    </a:cubicBezTo>
                    <a:cubicBezTo>
                      <a:pt x="347" y="223"/>
                      <a:pt x="347" y="223"/>
                      <a:pt x="347" y="224"/>
                    </a:cubicBezTo>
                    <a:cubicBezTo>
                      <a:pt x="347" y="224"/>
                      <a:pt x="348" y="224"/>
                      <a:pt x="348" y="224"/>
                    </a:cubicBezTo>
                    <a:cubicBezTo>
                      <a:pt x="348" y="225"/>
                      <a:pt x="347" y="225"/>
                      <a:pt x="347" y="225"/>
                    </a:cubicBezTo>
                    <a:cubicBezTo>
                      <a:pt x="347" y="226"/>
                      <a:pt x="347" y="226"/>
                      <a:pt x="346" y="226"/>
                    </a:cubicBezTo>
                    <a:cubicBezTo>
                      <a:pt x="346" y="226"/>
                      <a:pt x="346" y="226"/>
                      <a:pt x="346" y="226"/>
                    </a:cubicBezTo>
                    <a:cubicBezTo>
                      <a:pt x="346" y="226"/>
                      <a:pt x="346" y="225"/>
                      <a:pt x="346" y="225"/>
                    </a:cubicBezTo>
                    <a:cubicBezTo>
                      <a:pt x="346" y="225"/>
                      <a:pt x="346" y="224"/>
                      <a:pt x="346" y="224"/>
                    </a:cubicBezTo>
                    <a:cubicBezTo>
                      <a:pt x="347" y="224"/>
                      <a:pt x="347" y="224"/>
                      <a:pt x="347" y="224"/>
                    </a:cubicBezTo>
                    <a:cubicBezTo>
                      <a:pt x="347" y="224"/>
                      <a:pt x="346" y="224"/>
                      <a:pt x="346" y="224"/>
                    </a:cubicBezTo>
                    <a:cubicBezTo>
                      <a:pt x="346" y="224"/>
                      <a:pt x="346" y="224"/>
                      <a:pt x="346" y="223"/>
                    </a:cubicBezTo>
                    <a:cubicBezTo>
                      <a:pt x="346" y="223"/>
                      <a:pt x="346" y="223"/>
                      <a:pt x="346" y="223"/>
                    </a:cubicBezTo>
                    <a:cubicBezTo>
                      <a:pt x="346" y="223"/>
                      <a:pt x="346" y="223"/>
                      <a:pt x="346" y="223"/>
                    </a:cubicBezTo>
                    <a:cubicBezTo>
                      <a:pt x="346" y="222"/>
                      <a:pt x="346" y="222"/>
                      <a:pt x="346" y="222"/>
                    </a:cubicBezTo>
                    <a:cubicBezTo>
                      <a:pt x="346" y="222"/>
                      <a:pt x="346" y="222"/>
                      <a:pt x="346" y="222"/>
                    </a:cubicBezTo>
                    <a:cubicBezTo>
                      <a:pt x="346" y="222"/>
                      <a:pt x="346" y="222"/>
                      <a:pt x="346" y="222"/>
                    </a:cubicBezTo>
                    <a:cubicBezTo>
                      <a:pt x="347" y="222"/>
                      <a:pt x="347" y="222"/>
                      <a:pt x="347" y="222"/>
                    </a:cubicBezTo>
                    <a:cubicBezTo>
                      <a:pt x="347" y="222"/>
                      <a:pt x="347" y="222"/>
                      <a:pt x="347" y="222"/>
                    </a:cubicBezTo>
                    <a:cubicBezTo>
                      <a:pt x="347" y="222"/>
                      <a:pt x="347" y="222"/>
                      <a:pt x="347" y="222"/>
                    </a:cubicBezTo>
                    <a:cubicBezTo>
                      <a:pt x="347" y="222"/>
                      <a:pt x="347" y="222"/>
                      <a:pt x="347" y="222"/>
                    </a:cubicBezTo>
                    <a:cubicBezTo>
                      <a:pt x="347" y="222"/>
                      <a:pt x="347" y="222"/>
                      <a:pt x="347" y="222"/>
                    </a:cubicBezTo>
                    <a:cubicBezTo>
                      <a:pt x="347" y="222"/>
                      <a:pt x="347" y="222"/>
                      <a:pt x="347" y="221"/>
                    </a:cubicBezTo>
                    <a:cubicBezTo>
                      <a:pt x="347" y="221"/>
                      <a:pt x="347" y="221"/>
                      <a:pt x="347" y="221"/>
                    </a:cubicBezTo>
                    <a:cubicBezTo>
                      <a:pt x="347" y="221"/>
                      <a:pt x="348" y="221"/>
                      <a:pt x="348" y="221"/>
                    </a:cubicBezTo>
                    <a:cubicBezTo>
                      <a:pt x="348" y="221"/>
                      <a:pt x="348" y="221"/>
                      <a:pt x="348" y="221"/>
                    </a:cubicBezTo>
                    <a:cubicBezTo>
                      <a:pt x="348" y="221"/>
                      <a:pt x="348" y="221"/>
                      <a:pt x="348" y="221"/>
                    </a:cubicBezTo>
                    <a:cubicBezTo>
                      <a:pt x="347" y="221"/>
                      <a:pt x="347" y="221"/>
                      <a:pt x="348" y="221"/>
                    </a:cubicBezTo>
                    <a:cubicBezTo>
                      <a:pt x="348" y="220"/>
                      <a:pt x="348" y="220"/>
                      <a:pt x="348" y="220"/>
                    </a:cubicBezTo>
                    <a:cubicBezTo>
                      <a:pt x="348" y="220"/>
                      <a:pt x="348" y="220"/>
                      <a:pt x="347" y="220"/>
                    </a:cubicBezTo>
                    <a:cubicBezTo>
                      <a:pt x="347" y="220"/>
                      <a:pt x="347" y="220"/>
                      <a:pt x="347" y="220"/>
                    </a:cubicBezTo>
                    <a:cubicBezTo>
                      <a:pt x="347" y="221"/>
                      <a:pt x="347" y="221"/>
                      <a:pt x="347" y="221"/>
                    </a:cubicBezTo>
                    <a:cubicBezTo>
                      <a:pt x="347" y="221"/>
                      <a:pt x="347" y="221"/>
                      <a:pt x="347" y="221"/>
                    </a:cubicBezTo>
                    <a:cubicBezTo>
                      <a:pt x="347" y="221"/>
                      <a:pt x="347" y="221"/>
                      <a:pt x="347" y="221"/>
                    </a:cubicBezTo>
                    <a:cubicBezTo>
                      <a:pt x="346" y="221"/>
                      <a:pt x="346" y="221"/>
                      <a:pt x="346" y="221"/>
                    </a:cubicBezTo>
                    <a:cubicBezTo>
                      <a:pt x="346" y="221"/>
                      <a:pt x="346" y="221"/>
                      <a:pt x="346" y="221"/>
                    </a:cubicBezTo>
                    <a:cubicBezTo>
                      <a:pt x="346" y="220"/>
                      <a:pt x="345" y="220"/>
                      <a:pt x="345" y="220"/>
                    </a:cubicBezTo>
                    <a:cubicBezTo>
                      <a:pt x="345" y="220"/>
                      <a:pt x="345" y="220"/>
                      <a:pt x="345" y="219"/>
                    </a:cubicBezTo>
                    <a:cubicBezTo>
                      <a:pt x="345" y="219"/>
                      <a:pt x="345" y="219"/>
                      <a:pt x="345" y="219"/>
                    </a:cubicBezTo>
                    <a:cubicBezTo>
                      <a:pt x="345" y="219"/>
                      <a:pt x="345" y="219"/>
                      <a:pt x="345" y="219"/>
                    </a:cubicBezTo>
                    <a:cubicBezTo>
                      <a:pt x="345" y="219"/>
                      <a:pt x="345" y="219"/>
                      <a:pt x="345" y="220"/>
                    </a:cubicBezTo>
                    <a:cubicBezTo>
                      <a:pt x="345" y="220"/>
                      <a:pt x="346" y="220"/>
                      <a:pt x="346" y="220"/>
                    </a:cubicBezTo>
                    <a:cubicBezTo>
                      <a:pt x="346" y="220"/>
                      <a:pt x="346" y="220"/>
                      <a:pt x="345" y="220"/>
                    </a:cubicBezTo>
                    <a:cubicBezTo>
                      <a:pt x="345" y="219"/>
                      <a:pt x="345" y="219"/>
                      <a:pt x="345" y="219"/>
                    </a:cubicBezTo>
                    <a:cubicBezTo>
                      <a:pt x="345" y="219"/>
                      <a:pt x="345" y="219"/>
                      <a:pt x="345" y="219"/>
                    </a:cubicBezTo>
                    <a:cubicBezTo>
                      <a:pt x="344" y="219"/>
                      <a:pt x="344" y="219"/>
                      <a:pt x="345" y="218"/>
                    </a:cubicBezTo>
                    <a:cubicBezTo>
                      <a:pt x="344" y="218"/>
                      <a:pt x="344" y="218"/>
                      <a:pt x="344" y="218"/>
                    </a:cubicBezTo>
                    <a:cubicBezTo>
                      <a:pt x="344" y="218"/>
                      <a:pt x="344" y="218"/>
                      <a:pt x="344" y="218"/>
                    </a:cubicBezTo>
                    <a:cubicBezTo>
                      <a:pt x="344" y="218"/>
                      <a:pt x="344" y="218"/>
                      <a:pt x="344" y="218"/>
                    </a:cubicBezTo>
                    <a:cubicBezTo>
                      <a:pt x="344" y="218"/>
                      <a:pt x="344" y="218"/>
                      <a:pt x="344" y="218"/>
                    </a:cubicBezTo>
                    <a:cubicBezTo>
                      <a:pt x="344" y="218"/>
                      <a:pt x="344" y="218"/>
                      <a:pt x="343" y="218"/>
                    </a:cubicBezTo>
                    <a:cubicBezTo>
                      <a:pt x="343" y="218"/>
                      <a:pt x="343" y="217"/>
                      <a:pt x="343" y="217"/>
                    </a:cubicBezTo>
                    <a:cubicBezTo>
                      <a:pt x="343" y="217"/>
                      <a:pt x="343" y="217"/>
                      <a:pt x="344" y="217"/>
                    </a:cubicBezTo>
                    <a:cubicBezTo>
                      <a:pt x="344" y="217"/>
                      <a:pt x="343" y="217"/>
                      <a:pt x="343" y="216"/>
                    </a:cubicBezTo>
                    <a:cubicBezTo>
                      <a:pt x="343" y="216"/>
                      <a:pt x="343" y="216"/>
                      <a:pt x="343" y="216"/>
                    </a:cubicBezTo>
                    <a:cubicBezTo>
                      <a:pt x="343" y="216"/>
                      <a:pt x="343" y="216"/>
                      <a:pt x="343" y="216"/>
                    </a:cubicBezTo>
                    <a:cubicBezTo>
                      <a:pt x="343" y="216"/>
                      <a:pt x="343" y="217"/>
                      <a:pt x="343" y="217"/>
                    </a:cubicBezTo>
                    <a:cubicBezTo>
                      <a:pt x="343" y="217"/>
                      <a:pt x="343" y="216"/>
                      <a:pt x="343" y="216"/>
                    </a:cubicBezTo>
                    <a:cubicBezTo>
                      <a:pt x="343" y="216"/>
                      <a:pt x="343" y="216"/>
                      <a:pt x="342" y="216"/>
                    </a:cubicBezTo>
                    <a:cubicBezTo>
                      <a:pt x="342" y="215"/>
                      <a:pt x="342" y="215"/>
                      <a:pt x="342" y="215"/>
                    </a:cubicBezTo>
                    <a:cubicBezTo>
                      <a:pt x="342" y="215"/>
                      <a:pt x="342" y="215"/>
                      <a:pt x="342" y="215"/>
                    </a:cubicBezTo>
                    <a:cubicBezTo>
                      <a:pt x="342" y="215"/>
                      <a:pt x="342" y="215"/>
                      <a:pt x="342" y="215"/>
                    </a:cubicBezTo>
                    <a:cubicBezTo>
                      <a:pt x="342" y="215"/>
                      <a:pt x="342" y="215"/>
                      <a:pt x="341" y="215"/>
                    </a:cubicBezTo>
                    <a:cubicBezTo>
                      <a:pt x="341" y="214"/>
                      <a:pt x="341" y="214"/>
                      <a:pt x="341" y="214"/>
                    </a:cubicBezTo>
                    <a:cubicBezTo>
                      <a:pt x="341" y="214"/>
                      <a:pt x="341" y="214"/>
                      <a:pt x="341" y="214"/>
                    </a:cubicBezTo>
                    <a:cubicBezTo>
                      <a:pt x="341" y="213"/>
                      <a:pt x="341" y="213"/>
                      <a:pt x="341" y="213"/>
                    </a:cubicBezTo>
                    <a:cubicBezTo>
                      <a:pt x="341" y="213"/>
                      <a:pt x="341" y="212"/>
                      <a:pt x="341" y="212"/>
                    </a:cubicBezTo>
                    <a:cubicBezTo>
                      <a:pt x="342" y="212"/>
                      <a:pt x="342" y="212"/>
                      <a:pt x="342" y="212"/>
                    </a:cubicBezTo>
                    <a:cubicBezTo>
                      <a:pt x="342" y="213"/>
                      <a:pt x="342" y="213"/>
                      <a:pt x="342" y="213"/>
                    </a:cubicBezTo>
                    <a:cubicBezTo>
                      <a:pt x="342" y="213"/>
                      <a:pt x="342" y="213"/>
                      <a:pt x="342" y="213"/>
                    </a:cubicBezTo>
                    <a:cubicBezTo>
                      <a:pt x="342" y="213"/>
                      <a:pt x="343" y="213"/>
                      <a:pt x="343" y="213"/>
                    </a:cubicBezTo>
                    <a:cubicBezTo>
                      <a:pt x="343" y="214"/>
                      <a:pt x="344" y="214"/>
                      <a:pt x="344" y="215"/>
                    </a:cubicBezTo>
                    <a:cubicBezTo>
                      <a:pt x="344" y="215"/>
                      <a:pt x="344" y="215"/>
                      <a:pt x="344" y="215"/>
                    </a:cubicBezTo>
                    <a:cubicBezTo>
                      <a:pt x="344" y="215"/>
                      <a:pt x="344" y="215"/>
                      <a:pt x="345" y="215"/>
                    </a:cubicBezTo>
                    <a:cubicBezTo>
                      <a:pt x="345" y="215"/>
                      <a:pt x="345" y="215"/>
                      <a:pt x="344" y="215"/>
                    </a:cubicBezTo>
                    <a:cubicBezTo>
                      <a:pt x="344" y="215"/>
                      <a:pt x="344" y="215"/>
                      <a:pt x="344" y="215"/>
                    </a:cubicBezTo>
                    <a:cubicBezTo>
                      <a:pt x="344" y="215"/>
                      <a:pt x="344" y="215"/>
                      <a:pt x="344" y="215"/>
                    </a:cubicBezTo>
                    <a:cubicBezTo>
                      <a:pt x="344" y="215"/>
                      <a:pt x="344" y="215"/>
                      <a:pt x="344" y="214"/>
                    </a:cubicBezTo>
                    <a:cubicBezTo>
                      <a:pt x="343" y="214"/>
                      <a:pt x="343" y="214"/>
                      <a:pt x="343" y="213"/>
                    </a:cubicBezTo>
                    <a:cubicBezTo>
                      <a:pt x="343" y="213"/>
                      <a:pt x="343" y="213"/>
                      <a:pt x="342" y="213"/>
                    </a:cubicBezTo>
                    <a:cubicBezTo>
                      <a:pt x="342" y="213"/>
                      <a:pt x="342" y="212"/>
                      <a:pt x="342" y="212"/>
                    </a:cubicBezTo>
                    <a:cubicBezTo>
                      <a:pt x="342" y="212"/>
                      <a:pt x="342" y="212"/>
                      <a:pt x="342" y="212"/>
                    </a:cubicBezTo>
                    <a:cubicBezTo>
                      <a:pt x="342" y="212"/>
                      <a:pt x="342" y="211"/>
                      <a:pt x="343" y="212"/>
                    </a:cubicBezTo>
                    <a:cubicBezTo>
                      <a:pt x="343" y="212"/>
                      <a:pt x="343" y="212"/>
                      <a:pt x="343" y="212"/>
                    </a:cubicBezTo>
                    <a:cubicBezTo>
                      <a:pt x="343" y="212"/>
                      <a:pt x="343" y="212"/>
                      <a:pt x="343" y="212"/>
                    </a:cubicBezTo>
                    <a:cubicBezTo>
                      <a:pt x="343" y="212"/>
                      <a:pt x="343" y="211"/>
                      <a:pt x="343" y="211"/>
                    </a:cubicBezTo>
                    <a:cubicBezTo>
                      <a:pt x="342" y="211"/>
                      <a:pt x="342" y="211"/>
                      <a:pt x="343" y="211"/>
                    </a:cubicBezTo>
                    <a:cubicBezTo>
                      <a:pt x="343" y="211"/>
                      <a:pt x="343" y="211"/>
                      <a:pt x="343" y="211"/>
                    </a:cubicBezTo>
                    <a:cubicBezTo>
                      <a:pt x="343" y="211"/>
                      <a:pt x="343" y="211"/>
                      <a:pt x="343" y="211"/>
                    </a:cubicBezTo>
                    <a:cubicBezTo>
                      <a:pt x="343" y="211"/>
                      <a:pt x="344" y="212"/>
                      <a:pt x="343" y="212"/>
                    </a:cubicBezTo>
                    <a:cubicBezTo>
                      <a:pt x="343" y="212"/>
                      <a:pt x="344" y="212"/>
                      <a:pt x="344" y="212"/>
                    </a:cubicBezTo>
                    <a:cubicBezTo>
                      <a:pt x="344" y="212"/>
                      <a:pt x="344" y="212"/>
                      <a:pt x="344" y="212"/>
                    </a:cubicBezTo>
                    <a:cubicBezTo>
                      <a:pt x="344" y="212"/>
                      <a:pt x="344" y="212"/>
                      <a:pt x="344" y="212"/>
                    </a:cubicBezTo>
                    <a:cubicBezTo>
                      <a:pt x="344" y="212"/>
                      <a:pt x="344" y="212"/>
                      <a:pt x="344" y="212"/>
                    </a:cubicBezTo>
                    <a:cubicBezTo>
                      <a:pt x="344" y="212"/>
                      <a:pt x="344" y="211"/>
                      <a:pt x="344" y="211"/>
                    </a:cubicBezTo>
                    <a:cubicBezTo>
                      <a:pt x="344" y="211"/>
                      <a:pt x="344" y="211"/>
                      <a:pt x="344" y="211"/>
                    </a:cubicBezTo>
                    <a:cubicBezTo>
                      <a:pt x="344" y="211"/>
                      <a:pt x="344" y="211"/>
                      <a:pt x="344" y="211"/>
                    </a:cubicBezTo>
                    <a:cubicBezTo>
                      <a:pt x="345" y="211"/>
                      <a:pt x="345" y="211"/>
                      <a:pt x="345" y="211"/>
                    </a:cubicBezTo>
                    <a:cubicBezTo>
                      <a:pt x="345" y="211"/>
                      <a:pt x="345" y="211"/>
                      <a:pt x="345" y="211"/>
                    </a:cubicBezTo>
                    <a:cubicBezTo>
                      <a:pt x="345" y="211"/>
                      <a:pt x="345" y="210"/>
                      <a:pt x="345" y="210"/>
                    </a:cubicBezTo>
                    <a:cubicBezTo>
                      <a:pt x="346" y="210"/>
                      <a:pt x="346" y="210"/>
                      <a:pt x="346" y="210"/>
                    </a:cubicBezTo>
                    <a:cubicBezTo>
                      <a:pt x="346" y="210"/>
                      <a:pt x="346" y="210"/>
                      <a:pt x="346" y="210"/>
                    </a:cubicBezTo>
                    <a:cubicBezTo>
                      <a:pt x="347" y="210"/>
                      <a:pt x="347" y="211"/>
                      <a:pt x="347" y="211"/>
                    </a:cubicBezTo>
                    <a:cubicBezTo>
                      <a:pt x="347" y="211"/>
                      <a:pt x="347" y="211"/>
                      <a:pt x="348" y="211"/>
                    </a:cubicBezTo>
                    <a:cubicBezTo>
                      <a:pt x="348" y="211"/>
                      <a:pt x="348" y="211"/>
                      <a:pt x="348" y="211"/>
                    </a:cubicBezTo>
                    <a:cubicBezTo>
                      <a:pt x="348" y="211"/>
                      <a:pt x="348" y="212"/>
                      <a:pt x="348" y="212"/>
                    </a:cubicBezTo>
                    <a:cubicBezTo>
                      <a:pt x="348" y="212"/>
                      <a:pt x="348" y="212"/>
                      <a:pt x="347" y="213"/>
                    </a:cubicBezTo>
                    <a:cubicBezTo>
                      <a:pt x="347" y="213"/>
                      <a:pt x="347" y="213"/>
                      <a:pt x="347" y="213"/>
                    </a:cubicBezTo>
                    <a:cubicBezTo>
                      <a:pt x="347" y="213"/>
                      <a:pt x="346" y="213"/>
                      <a:pt x="346" y="213"/>
                    </a:cubicBezTo>
                    <a:cubicBezTo>
                      <a:pt x="346" y="213"/>
                      <a:pt x="346" y="213"/>
                      <a:pt x="347" y="213"/>
                    </a:cubicBezTo>
                    <a:cubicBezTo>
                      <a:pt x="347" y="213"/>
                      <a:pt x="347" y="213"/>
                      <a:pt x="347" y="213"/>
                    </a:cubicBezTo>
                    <a:cubicBezTo>
                      <a:pt x="347" y="213"/>
                      <a:pt x="347" y="213"/>
                      <a:pt x="347" y="213"/>
                    </a:cubicBezTo>
                    <a:cubicBezTo>
                      <a:pt x="347" y="213"/>
                      <a:pt x="347" y="213"/>
                      <a:pt x="347" y="213"/>
                    </a:cubicBezTo>
                    <a:cubicBezTo>
                      <a:pt x="347" y="213"/>
                      <a:pt x="347" y="214"/>
                      <a:pt x="347" y="213"/>
                    </a:cubicBezTo>
                    <a:cubicBezTo>
                      <a:pt x="347" y="213"/>
                      <a:pt x="346" y="213"/>
                      <a:pt x="346" y="214"/>
                    </a:cubicBezTo>
                    <a:cubicBezTo>
                      <a:pt x="346" y="214"/>
                      <a:pt x="347" y="214"/>
                      <a:pt x="347" y="214"/>
                    </a:cubicBezTo>
                    <a:cubicBezTo>
                      <a:pt x="347" y="214"/>
                      <a:pt x="347" y="214"/>
                      <a:pt x="347" y="214"/>
                    </a:cubicBezTo>
                    <a:cubicBezTo>
                      <a:pt x="347" y="214"/>
                      <a:pt x="347" y="214"/>
                      <a:pt x="347" y="214"/>
                    </a:cubicBezTo>
                    <a:cubicBezTo>
                      <a:pt x="348" y="214"/>
                      <a:pt x="348" y="213"/>
                      <a:pt x="348" y="213"/>
                    </a:cubicBezTo>
                    <a:cubicBezTo>
                      <a:pt x="348" y="213"/>
                      <a:pt x="348" y="212"/>
                      <a:pt x="348" y="212"/>
                    </a:cubicBezTo>
                    <a:cubicBezTo>
                      <a:pt x="349" y="212"/>
                      <a:pt x="349" y="212"/>
                      <a:pt x="349" y="212"/>
                    </a:cubicBezTo>
                    <a:cubicBezTo>
                      <a:pt x="348" y="212"/>
                      <a:pt x="348" y="212"/>
                      <a:pt x="348" y="212"/>
                    </a:cubicBezTo>
                    <a:cubicBezTo>
                      <a:pt x="349" y="212"/>
                      <a:pt x="349" y="211"/>
                      <a:pt x="349" y="212"/>
                    </a:cubicBezTo>
                    <a:cubicBezTo>
                      <a:pt x="349" y="212"/>
                      <a:pt x="349" y="212"/>
                      <a:pt x="349" y="212"/>
                    </a:cubicBezTo>
                    <a:cubicBezTo>
                      <a:pt x="349" y="212"/>
                      <a:pt x="350" y="212"/>
                      <a:pt x="350" y="212"/>
                    </a:cubicBezTo>
                    <a:cubicBezTo>
                      <a:pt x="351" y="212"/>
                      <a:pt x="351" y="212"/>
                      <a:pt x="351" y="212"/>
                    </a:cubicBezTo>
                    <a:cubicBezTo>
                      <a:pt x="351" y="212"/>
                      <a:pt x="351" y="212"/>
                      <a:pt x="351" y="212"/>
                    </a:cubicBezTo>
                    <a:cubicBezTo>
                      <a:pt x="351" y="213"/>
                      <a:pt x="351" y="212"/>
                      <a:pt x="351" y="213"/>
                    </a:cubicBezTo>
                    <a:cubicBezTo>
                      <a:pt x="351" y="213"/>
                      <a:pt x="352" y="212"/>
                      <a:pt x="352" y="213"/>
                    </a:cubicBezTo>
                    <a:cubicBezTo>
                      <a:pt x="352" y="213"/>
                      <a:pt x="352" y="213"/>
                      <a:pt x="352" y="214"/>
                    </a:cubicBezTo>
                    <a:cubicBezTo>
                      <a:pt x="352" y="214"/>
                      <a:pt x="352" y="214"/>
                      <a:pt x="352" y="215"/>
                    </a:cubicBezTo>
                    <a:cubicBezTo>
                      <a:pt x="351" y="215"/>
                      <a:pt x="351" y="215"/>
                      <a:pt x="351" y="215"/>
                    </a:cubicBezTo>
                    <a:cubicBezTo>
                      <a:pt x="351" y="215"/>
                      <a:pt x="351" y="214"/>
                      <a:pt x="351" y="214"/>
                    </a:cubicBezTo>
                    <a:cubicBezTo>
                      <a:pt x="350" y="214"/>
                      <a:pt x="350" y="214"/>
                      <a:pt x="350" y="214"/>
                    </a:cubicBezTo>
                    <a:cubicBezTo>
                      <a:pt x="350" y="214"/>
                      <a:pt x="350" y="214"/>
                      <a:pt x="350" y="214"/>
                    </a:cubicBezTo>
                    <a:cubicBezTo>
                      <a:pt x="350" y="214"/>
                      <a:pt x="350" y="214"/>
                      <a:pt x="350" y="214"/>
                    </a:cubicBezTo>
                    <a:cubicBezTo>
                      <a:pt x="350" y="214"/>
                      <a:pt x="350" y="214"/>
                      <a:pt x="350" y="214"/>
                    </a:cubicBezTo>
                    <a:cubicBezTo>
                      <a:pt x="350" y="215"/>
                      <a:pt x="351" y="215"/>
                      <a:pt x="351" y="215"/>
                    </a:cubicBezTo>
                    <a:cubicBezTo>
                      <a:pt x="351" y="215"/>
                      <a:pt x="351" y="215"/>
                      <a:pt x="351" y="215"/>
                    </a:cubicBezTo>
                    <a:cubicBezTo>
                      <a:pt x="351" y="215"/>
                      <a:pt x="351" y="215"/>
                      <a:pt x="351" y="215"/>
                    </a:cubicBezTo>
                    <a:cubicBezTo>
                      <a:pt x="351" y="216"/>
                      <a:pt x="352" y="216"/>
                      <a:pt x="352" y="216"/>
                    </a:cubicBezTo>
                    <a:cubicBezTo>
                      <a:pt x="352" y="216"/>
                      <a:pt x="351" y="216"/>
                      <a:pt x="351" y="216"/>
                    </a:cubicBezTo>
                    <a:cubicBezTo>
                      <a:pt x="351" y="216"/>
                      <a:pt x="351" y="216"/>
                      <a:pt x="350" y="216"/>
                    </a:cubicBezTo>
                    <a:cubicBezTo>
                      <a:pt x="350" y="216"/>
                      <a:pt x="350" y="216"/>
                      <a:pt x="350" y="216"/>
                    </a:cubicBezTo>
                    <a:cubicBezTo>
                      <a:pt x="349" y="216"/>
                      <a:pt x="349" y="215"/>
                      <a:pt x="349" y="215"/>
                    </a:cubicBezTo>
                    <a:cubicBezTo>
                      <a:pt x="348" y="215"/>
                      <a:pt x="348" y="215"/>
                      <a:pt x="348" y="215"/>
                    </a:cubicBezTo>
                    <a:cubicBezTo>
                      <a:pt x="347" y="214"/>
                      <a:pt x="347" y="214"/>
                      <a:pt x="346" y="214"/>
                    </a:cubicBezTo>
                    <a:cubicBezTo>
                      <a:pt x="346" y="214"/>
                      <a:pt x="346" y="214"/>
                      <a:pt x="346" y="214"/>
                    </a:cubicBezTo>
                    <a:cubicBezTo>
                      <a:pt x="346" y="214"/>
                      <a:pt x="347" y="214"/>
                      <a:pt x="347" y="214"/>
                    </a:cubicBezTo>
                    <a:cubicBezTo>
                      <a:pt x="347" y="214"/>
                      <a:pt x="347" y="215"/>
                      <a:pt x="347" y="215"/>
                    </a:cubicBezTo>
                    <a:cubicBezTo>
                      <a:pt x="347" y="215"/>
                      <a:pt x="347" y="215"/>
                      <a:pt x="347" y="215"/>
                    </a:cubicBezTo>
                    <a:cubicBezTo>
                      <a:pt x="347" y="215"/>
                      <a:pt x="347" y="215"/>
                      <a:pt x="348" y="215"/>
                    </a:cubicBezTo>
                    <a:cubicBezTo>
                      <a:pt x="348" y="215"/>
                      <a:pt x="348" y="215"/>
                      <a:pt x="348" y="215"/>
                    </a:cubicBezTo>
                    <a:cubicBezTo>
                      <a:pt x="348" y="215"/>
                      <a:pt x="348" y="215"/>
                      <a:pt x="348" y="216"/>
                    </a:cubicBezTo>
                    <a:cubicBezTo>
                      <a:pt x="348" y="215"/>
                      <a:pt x="348" y="215"/>
                      <a:pt x="349" y="216"/>
                    </a:cubicBezTo>
                    <a:cubicBezTo>
                      <a:pt x="349" y="216"/>
                      <a:pt x="349" y="216"/>
                      <a:pt x="349" y="216"/>
                    </a:cubicBezTo>
                    <a:cubicBezTo>
                      <a:pt x="349" y="216"/>
                      <a:pt x="349" y="216"/>
                      <a:pt x="349" y="216"/>
                    </a:cubicBezTo>
                    <a:cubicBezTo>
                      <a:pt x="349" y="216"/>
                      <a:pt x="349" y="216"/>
                      <a:pt x="349" y="216"/>
                    </a:cubicBezTo>
                    <a:cubicBezTo>
                      <a:pt x="349" y="217"/>
                      <a:pt x="349" y="217"/>
                      <a:pt x="349" y="217"/>
                    </a:cubicBezTo>
                    <a:cubicBezTo>
                      <a:pt x="349" y="217"/>
                      <a:pt x="349" y="217"/>
                      <a:pt x="349" y="217"/>
                    </a:cubicBezTo>
                    <a:cubicBezTo>
                      <a:pt x="349" y="217"/>
                      <a:pt x="349" y="217"/>
                      <a:pt x="349" y="217"/>
                    </a:cubicBezTo>
                    <a:cubicBezTo>
                      <a:pt x="350" y="217"/>
                      <a:pt x="350" y="217"/>
                      <a:pt x="350" y="217"/>
                    </a:cubicBezTo>
                    <a:cubicBezTo>
                      <a:pt x="350" y="217"/>
                      <a:pt x="350" y="217"/>
                      <a:pt x="350" y="217"/>
                    </a:cubicBezTo>
                    <a:cubicBezTo>
                      <a:pt x="350" y="217"/>
                      <a:pt x="350" y="217"/>
                      <a:pt x="350" y="217"/>
                    </a:cubicBezTo>
                    <a:cubicBezTo>
                      <a:pt x="350" y="217"/>
                      <a:pt x="351" y="217"/>
                      <a:pt x="351" y="216"/>
                    </a:cubicBezTo>
                    <a:cubicBezTo>
                      <a:pt x="351" y="216"/>
                      <a:pt x="351" y="216"/>
                      <a:pt x="351" y="216"/>
                    </a:cubicBezTo>
                    <a:cubicBezTo>
                      <a:pt x="351" y="217"/>
                      <a:pt x="351" y="217"/>
                      <a:pt x="352" y="216"/>
                    </a:cubicBezTo>
                    <a:cubicBezTo>
                      <a:pt x="352" y="216"/>
                      <a:pt x="352" y="216"/>
                      <a:pt x="352" y="217"/>
                    </a:cubicBezTo>
                    <a:cubicBezTo>
                      <a:pt x="352" y="217"/>
                      <a:pt x="352" y="217"/>
                      <a:pt x="352" y="217"/>
                    </a:cubicBezTo>
                    <a:cubicBezTo>
                      <a:pt x="352" y="217"/>
                      <a:pt x="352" y="218"/>
                      <a:pt x="352" y="218"/>
                    </a:cubicBezTo>
                    <a:cubicBezTo>
                      <a:pt x="352" y="218"/>
                      <a:pt x="352" y="218"/>
                      <a:pt x="352" y="218"/>
                    </a:cubicBezTo>
                    <a:cubicBezTo>
                      <a:pt x="352" y="218"/>
                      <a:pt x="352" y="218"/>
                      <a:pt x="352" y="218"/>
                    </a:cubicBezTo>
                    <a:cubicBezTo>
                      <a:pt x="352" y="218"/>
                      <a:pt x="352" y="218"/>
                      <a:pt x="352" y="218"/>
                    </a:cubicBezTo>
                    <a:cubicBezTo>
                      <a:pt x="352" y="218"/>
                      <a:pt x="352" y="219"/>
                      <a:pt x="352" y="219"/>
                    </a:cubicBezTo>
                    <a:cubicBezTo>
                      <a:pt x="352" y="219"/>
                      <a:pt x="352" y="219"/>
                      <a:pt x="352" y="219"/>
                    </a:cubicBezTo>
                    <a:cubicBezTo>
                      <a:pt x="352" y="219"/>
                      <a:pt x="352" y="219"/>
                      <a:pt x="352" y="219"/>
                    </a:cubicBezTo>
                    <a:cubicBezTo>
                      <a:pt x="352" y="219"/>
                      <a:pt x="352" y="220"/>
                      <a:pt x="353" y="220"/>
                    </a:cubicBezTo>
                    <a:cubicBezTo>
                      <a:pt x="352" y="220"/>
                      <a:pt x="352" y="220"/>
                      <a:pt x="352" y="219"/>
                    </a:cubicBezTo>
                    <a:cubicBezTo>
                      <a:pt x="352" y="219"/>
                      <a:pt x="352" y="219"/>
                      <a:pt x="352" y="219"/>
                    </a:cubicBezTo>
                    <a:cubicBezTo>
                      <a:pt x="352" y="219"/>
                      <a:pt x="352" y="220"/>
                      <a:pt x="352" y="220"/>
                    </a:cubicBezTo>
                    <a:cubicBezTo>
                      <a:pt x="352" y="220"/>
                      <a:pt x="352" y="220"/>
                      <a:pt x="352" y="220"/>
                    </a:cubicBezTo>
                    <a:cubicBezTo>
                      <a:pt x="352" y="220"/>
                      <a:pt x="351" y="220"/>
                      <a:pt x="351" y="220"/>
                    </a:cubicBezTo>
                    <a:cubicBezTo>
                      <a:pt x="351" y="220"/>
                      <a:pt x="351" y="220"/>
                      <a:pt x="351" y="220"/>
                    </a:cubicBezTo>
                    <a:cubicBezTo>
                      <a:pt x="351" y="220"/>
                      <a:pt x="351" y="219"/>
                      <a:pt x="350" y="219"/>
                    </a:cubicBezTo>
                    <a:cubicBezTo>
                      <a:pt x="350" y="219"/>
                      <a:pt x="350" y="219"/>
                      <a:pt x="350" y="219"/>
                    </a:cubicBezTo>
                    <a:cubicBezTo>
                      <a:pt x="350" y="219"/>
                      <a:pt x="349" y="219"/>
                      <a:pt x="349" y="219"/>
                    </a:cubicBezTo>
                    <a:cubicBezTo>
                      <a:pt x="349" y="218"/>
                      <a:pt x="348" y="218"/>
                      <a:pt x="348" y="218"/>
                    </a:cubicBezTo>
                    <a:cubicBezTo>
                      <a:pt x="348" y="217"/>
                      <a:pt x="348" y="217"/>
                      <a:pt x="348" y="217"/>
                    </a:cubicBezTo>
                    <a:cubicBezTo>
                      <a:pt x="348" y="217"/>
                      <a:pt x="348" y="217"/>
                      <a:pt x="348" y="217"/>
                    </a:cubicBezTo>
                    <a:cubicBezTo>
                      <a:pt x="347" y="217"/>
                      <a:pt x="347" y="217"/>
                      <a:pt x="347" y="217"/>
                    </a:cubicBezTo>
                    <a:cubicBezTo>
                      <a:pt x="347" y="217"/>
                      <a:pt x="347" y="217"/>
                      <a:pt x="346" y="216"/>
                    </a:cubicBezTo>
                    <a:cubicBezTo>
                      <a:pt x="346" y="216"/>
                      <a:pt x="346" y="216"/>
                      <a:pt x="346" y="216"/>
                    </a:cubicBezTo>
                    <a:cubicBezTo>
                      <a:pt x="346" y="216"/>
                      <a:pt x="346" y="216"/>
                      <a:pt x="346" y="216"/>
                    </a:cubicBezTo>
                    <a:cubicBezTo>
                      <a:pt x="346" y="216"/>
                      <a:pt x="346" y="216"/>
                      <a:pt x="346" y="216"/>
                    </a:cubicBezTo>
                    <a:cubicBezTo>
                      <a:pt x="346" y="217"/>
                      <a:pt x="346" y="217"/>
                      <a:pt x="346" y="217"/>
                    </a:cubicBezTo>
                    <a:cubicBezTo>
                      <a:pt x="347" y="217"/>
                      <a:pt x="347" y="217"/>
                      <a:pt x="346" y="218"/>
                    </a:cubicBezTo>
                    <a:cubicBezTo>
                      <a:pt x="346" y="218"/>
                      <a:pt x="346" y="218"/>
                      <a:pt x="347" y="218"/>
                    </a:cubicBezTo>
                    <a:cubicBezTo>
                      <a:pt x="347" y="218"/>
                      <a:pt x="347" y="218"/>
                      <a:pt x="347" y="218"/>
                    </a:cubicBezTo>
                    <a:cubicBezTo>
                      <a:pt x="347" y="218"/>
                      <a:pt x="347" y="218"/>
                      <a:pt x="347" y="218"/>
                    </a:cubicBezTo>
                    <a:cubicBezTo>
                      <a:pt x="348" y="218"/>
                      <a:pt x="348" y="218"/>
                      <a:pt x="348" y="218"/>
                    </a:cubicBezTo>
                    <a:cubicBezTo>
                      <a:pt x="348" y="219"/>
                      <a:pt x="348" y="219"/>
                      <a:pt x="347" y="219"/>
                    </a:cubicBezTo>
                    <a:cubicBezTo>
                      <a:pt x="347" y="219"/>
                      <a:pt x="347" y="219"/>
                      <a:pt x="347" y="219"/>
                    </a:cubicBezTo>
                    <a:cubicBezTo>
                      <a:pt x="347" y="219"/>
                      <a:pt x="347" y="219"/>
                      <a:pt x="347" y="219"/>
                    </a:cubicBezTo>
                    <a:cubicBezTo>
                      <a:pt x="348" y="219"/>
                      <a:pt x="348" y="219"/>
                      <a:pt x="348" y="219"/>
                    </a:cubicBezTo>
                    <a:cubicBezTo>
                      <a:pt x="348" y="219"/>
                      <a:pt x="348" y="220"/>
                      <a:pt x="348" y="220"/>
                    </a:cubicBezTo>
                    <a:cubicBezTo>
                      <a:pt x="348" y="220"/>
                      <a:pt x="348" y="220"/>
                      <a:pt x="348" y="219"/>
                    </a:cubicBezTo>
                    <a:cubicBezTo>
                      <a:pt x="348" y="219"/>
                      <a:pt x="348" y="219"/>
                      <a:pt x="348" y="219"/>
                    </a:cubicBezTo>
                    <a:cubicBezTo>
                      <a:pt x="349" y="219"/>
                      <a:pt x="349" y="219"/>
                      <a:pt x="349" y="219"/>
                    </a:cubicBezTo>
                    <a:cubicBezTo>
                      <a:pt x="349" y="219"/>
                      <a:pt x="349" y="219"/>
                      <a:pt x="349" y="220"/>
                    </a:cubicBezTo>
                    <a:cubicBezTo>
                      <a:pt x="350" y="220"/>
                      <a:pt x="349" y="220"/>
                      <a:pt x="349" y="220"/>
                    </a:cubicBezTo>
                    <a:cubicBezTo>
                      <a:pt x="349" y="220"/>
                      <a:pt x="349" y="220"/>
                      <a:pt x="349" y="220"/>
                    </a:cubicBezTo>
                    <a:cubicBezTo>
                      <a:pt x="349" y="220"/>
                      <a:pt x="349" y="220"/>
                      <a:pt x="349" y="220"/>
                    </a:cubicBezTo>
                    <a:cubicBezTo>
                      <a:pt x="349" y="220"/>
                      <a:pt x="349" y="220"/>
                      <a:pt x="349" y="220"/>
                    </a:cubicBezTo>
                    <a:cubicBezTo>
                      <a:pt x="349" y="220"/>
                      <a:pt x="349" y="220"/>
                      <a:pt x="349" y="220"/>
                    </a:cubicBezTo>
                    <a:cubicBezTo>
                      <a:pt x="350" y="220"/>
                      <a:pt x="350" y="220"/>
                      <a:pt x="350" y="220"/>
                    </a:cubicBezTo>
                    <a:cubicBezTo>
                      <a:pt x="350" y="220"/>
                      <a:pt x="350" y="220"/>
                      <a:pt x="350" y="220"/>
                    </a:cubicBezTo>
                    <a:cubicBezTo>
                      <a:pt x="350" y="220"/>
                      <a:pt x="350" y="220"/>
                      <a:pt x="350" y="220"/>
                    </a:cubicBezTo>
                    <a:cubicBezTo>
                      <a:pt x="350" y="220"/>
                      <a:pt x="350" y="220"/>
                      <a:pt x="350" y="220"/>
                    </a:cubicBezTo>
                    <a:cubicBezTo>
                      <a:pt x="351" y="220"/>
                      <a:pt x="351" y="220"/>
                      <a:pt x="351" y="221"/>
                    </a:cubicBezTo>
                    <a:cubicBezTo>
                      <a:pt x="351" y="221"/>
                      <a:pt x="351" y="221"/>
                      <a:pt x="351" y="221"/>
                    </a:cubicBezTo>
                    <a:cubicBezTo>
                      <a:pt x="352" y="220"/>
                      <a:pt x="352" y="220"/>
                      <a:pt x="353" y="221"/>
                    </a:cubicBezTo>
                    <a:cubicBezTo>
                      <a:pt x="353" y="221"/>
                      <a:pt x="353" y="221"/>
                      <a:pt x="353" y="222"/>
                    </a:cubicBezTo>
                    <a:cubicBezTo>
                      <a:pt x="353" y="222"/>
                      <a:pt x="353" y="222"/>
                      <a:pt x="352" y="222"/>
                    </a:cubicBezTo>
                    <a:cubicBezTo>
                      <a:pt x="352" y="222"/>
                      <a:pt x="352" y="221"/>
                      <a:pt x="351" y="222"/>
                    </a:cubicBezTo>
                    <a:cubicBezTo>
                      <a:pt x="351" y="222"/>
                      <a:pt x="352" y="222"/>
                      <a:pt x="352" y="222"/>
                    </a:cubicBezTo>
                    <a:cubicBezTo>
                      <a:pt x="352" y="222"/>
                      <a:pt x="352" y="222"/>
                      <a:pt x="352" y="222"/>
                    </a:cubicBezTo>
                    <a:cubicBezTo>
                      <a:pt x="352" y="222"/>
                      <a:pt x="352" y="222"/>
                      <a:pt x="352" y="222"/>
                    </a:cubicBezTo>
                    <a:cubicBezTo>
                      <a:pt x="352" y="222"/>
                      <a:pt x="352" y="223"/>
                      <a:pt x="352" y="222"/>
                    </a:cubicBezTo>
                    <a:cubicBezTo>
                      <a:pt x="352" y="222"/>
                      <a:pt x="352" y="222"/>
                      <a:pt x="352" y="223"/>
                    </a:cubicBezTo>
                    <a:cubicBezTo>
                      <a:pt x="352" y="223"/>
                      <a:pt x="353" y="223"/>
                      <a:pt x="352" y="223"/>
                    </a:cubicBezTo>
                    <a:cubicBezTo>
                      <a:pt x="352" y="223"/>
                      <a:pt x="352" y="223"/>
                      <a:pt x="352" y="223"/>
                    </a:cubicBezTo>
                    <a:cubicBezTo>
                      <a:pt x="352" y="223"/>
                      <a:pt x="352" y="223"/>
                      <a:pt x="352" y="223"/>
                    </a:cubicBezTo>
                    <a:cubicBezTo>
                      <a:pt x="352" y="223"/>
                      <a:pt x="353" y="223"/>
                      <a:pt x="353" y="223"/>
                    </a:cubicBezTo>
                    <a:cubicBezTo>
                      <a:pt x="353" y="224"/>
                      <a:pt x="353" y="224"/>
                      <a:pt x="353" y="224"/>
                    </a:cubicBezTo>
                    <a:cubicBezTo>
                      <a:pt x="353" y="224"/>
                      <a:pt x="353" y="224"/>
                      <a:pt x="353" y="224"/>
                    </a:cubicBezTo>
                    <a:cubicBezTo>
                      <a:pt x="353" y="224"/>
                      <a:pt x="353" y="224"/>
                      <a:pt x="353" y="225"/>
                    </a:cubicBezTo>
                    <a:cubicBezTo>
                      <a:pt x="353" y="225"/>
                      <a:pt x="353" y="225"/>
                      <a:pt x="353" y="225"/>
                    </a:cubicBezTo>
                    <a:cubicBezTo>
                      <a:pt x="353" y="225"/>
                      <a:pt x="353" y="225"/>
                      <a:pt x="353" y="225"/>
                    </a:cubicBezTo>
                    <a:cubicBezTo>
                      <a:pt x="353" y="225"/>
                      <a:pt x="353" y="225"/>
                      <a:pt x="353" y="225"/>
                    </a:cubicBezTo>
                    <a:cubicBezTo>
                      <a:pt x="353" y="225"/>
                      <a:pt x="353" y="226"/>
                      <a:pt x="353" y="226"/>
                    </a:cubicBezTo>
                    <a:cubicBezTo>
                      <a:pt x="353" y="226"/>
                      <a:pt x="353" y="226"/>
                      <a:pt x="353" y="226"/>
                    </a:cubicBezTo>
                    <a:cubicBezTo>
                      <a:pt x="353" y="227"/>
                      <a:pt x="354" y="227"/>
                      <a:pt x="353" y="227"/>
                    </a:cubicBezTo>
                    <a:cubicBezTo>
                      <a:pt x="353" y="228"/>
                      <a:pt x="353" y="228"/>
                      <a:pt x="353" y="228"/>
                    </a:cubicBezTo>
                    <a:cubicBezTo>
                      <a:pt x="354" y="228"/>
                      <a:pt x="354" y="228"/>
                      <a:pt x="354" y="229"/>
                    </a:cubicBezTo>
                    <a:cubicBezTo>
                      <a:pt x="354" y="229"/>
                      <a:pt x="354" y="229"/>
                      <a:pt x="354" y="229"/>
                    </a:cubicBezTo>
                    <a:cubicBezTo>
                      <a:pt x="354" y="229"/>
                      <a:pt x="354" y="229"/>
                      <a:pt x="354" y="229"/>
                    </a:cubicBezTo>
                    <a:cubicBezTo>
                      <a:pt x="354" y="229"/>
                      <a:pt x="354" y="229"/>
                      <a:pt x="354" y="229"/>
                    </a:cubicBezTo>
                    <a:cubicBezTo>
                      <a:pt x="354" y="229"/>
                      <a:pt x="354" y="229"/>
                      <a:pt x="354" y="229"/>
                    </a:cubicBezTo>
                    <a:cubicBezTo>
                      <a:pt x="354" y="230"/>
                      <a:pt x="354" y="230"/>
                      <a:pt x="354" y="231"/>
                    </a:cubicBezTo>
                    <a:close/>
                    <a:moveTo>
                      <a:pt x="354" y="232"/>
                    </a:moveTo>
                    <a:cubicBezTo>
                      <a:pt x="354" y="232"/>
                      <a:pt x="354" y="232"/>
                      <a:pt x="354" y="232"/>
                    </a:cubicBezTo>
                    <a:close/>
                    <a:moveTo>
                      <a:pt x="363" y="246"/>
                    </a:moveTo>
                    <a:cubicBezTo>
                      <a:pt x="363" y="246"/>
                      <a:pt x="363" y="246"/>
                      <a:pt x="363" y="246"/>
                    </a:cubicBezTo>
                    <a:cubicBezTo>
                      <a:pt x="363" y="246"/>
                      <a:pt x="363" y="246"/>
                      <a:pt x="363" y="246"/>
                    </a:cubicBezTo>
                    <a:cubicBezTo>
                      <a:pt x="363" y="245"/>
                      <a:pt x="362" y="246"/>
                      <a:pt x="362" y="246"/>
                    </a:cubicBezTo>
                    <a:cubicBezTo>
                      <a:pt x="362" y="246"/>
                      <a:pt x="362" y="246"/>
                      <a:pt x="362" y="246"/>
                    </a:cubicBezTo>
                    <a:cubicBezTo>
                      <a:pt x="362" y="246"/>
                      <a:pt x="362" y="246"/>
                      <a:pt x="362" y="246"/>
                    </a:cubicBezTo>
                    <a:cubicBezTo>
                      <a:pt x="362" y="246"/>
                      <a:pt x="362" y="246"/>
                      <a:pt x="362" y="246"/>
                    </a:cubicBezTo>
                    <a:cubicBezTo>
                      <a:pt x="362" y="247"/>
                      <a:pt x="362" y="247"/>
                      <a:pt x="362" y="247"/>
                    </a:cubicBezTo>
                    <a:cubicBezTo>
                      <a:pt x="362" y="247"/>
                      <a:pt x="362" y="247"/>
                      <a:pt x="362" y="247"/>
                    </a:cubicBezTo>
                    <a:cubicBezTo>
                      <a:pt x="362" y="247"/>
                      <a:pt x="362" y="247"/>
                      <a:pt x="362" y="247"/>
                    </a:cubicBezTo>
                    <a:cubicBezTo>
                      <a:pt x="363" y="247"/>
                      <a:pt x="363" y="247"/>
                      <a:pt x="363" y="247"/>
                    </a:cubicBezTo>
                    <a:cubicBezTo>
                      <a:pt x="363" y="247"/>
                      <a:pt x="363" y="247"/>
                      <a:pt x="363" y="246"/>
                    </a:cubicBezTo>
                    <a:cubicBezTo>
                      <a:pt x="363" y="246"/>
                      <a:pt x="363" y="246"/>
                      <a:pt x="363" y="246"/>
                    </a:cubicBezTo>
                    <a:close/>
                    <a:moveTo>
                      <a:pt x="361" y="245"/>
                    </a:moveTo>
                    <a:cubicBezTo>
                      <a:pt x="361" y="245"/>
                      <a:pt x="361" y="245"/>
                      <a:pt x="361" y="245"/>
                    </a:cubicBezTo>
                    <a:cubicBezTo>
                      <a:pt x="361" y="245"/>
                      <a:pt x="361" y="245"/>
                      <a:pt x="360" y="245"/>
                    </a:cubicBezTo>
                    <a:cubicBezTo>
                      <a:pt x="360" y="245"/>
                      <a:pt x="360" y="245"/>
                      <a:pt x="360" y="245"/>
                    </a:cubicBezTo>
                    <a:cubicBezTo>
                      <a:pt x="361" y="245"/>
                      <a:pt x="360" y="246"/>
                      <a:pt x="360" y="246"/>
                    </a:cubicBezTo>
                    <a:cubicBezTo>
                      <a:pt x="360" y="246"/>
                      <a:pt x="360" y="246"/>
                      <a:pt x="361" y="247"/>
                    </a:cubicBezTo>
                    <a:cubicBezTo>
                      <a:pt x="361" y="246"/>
                      <a:pt x="361" y="246"/>
                      <a:pt x="361" y="245"/>
                    </a:cubicBezTo>
                    <a:cubicBezTo>
                      <a:pt x="361" y="246"/>
                      <a:pt x="361" y="245"/>
                      <a:pt x="361" y="245"/>
                    </a:cubicBezTo>
                    <a:cubicBezTo>
                      <a:pt x="362" y="245"/>
                      <a:pt x="362" y="245"/>
                      <a:pt x="362" y="245"/>
                    </a:cubicBezTo>
                    <a:cubicBezTo>
                      <a:pt x="362" y="244"/>
                      <a:pt x="361" y="245"/>
                      <a:pt x="361" y="245"/>
                    </a:cubicBezTo>
                    <a:close/>
                    <a:moveTo>
                      <a:pt x="367" y="252"/>
                    </a:moveTo>
                    <a:cubicBezTo>
                      <a:pt x="367" y="252"/>
                      <a:pt x="367" y="251"/>
                      <a:pt x="367" y="251"/>
                    </a:cubicBezTo>
                    <a:cubicBezTo>
                      <a:pt x="367" y="251"/>
                      <a:pt x="367" y="251"/>
                      <a:pt x="367" y="251"/>
                    </a:cubicBezTo>
                    <a:cubicBezTo>
                      <a:pt x="367" y="251"/>
                      <a:pt x="367" y="251"/>
                      <a:pt x="367" y="251"/>
                    </a:cubicBezTo>
                    <a:cubicBezTo>
                      <a:pt x="367" y="251"/>
                      <a:pt x="367" y="250"/>
                      <a:pt x="367" y="251"/>
                    </a:cubicBezTo>
                    <a:cubicBezTo>
                      <a:pt x="367" y="251"/>
                      <a:pt x="367" y="250"/>
                      <a:pt x="367" y="250"/>
                    </a:cubicBezTo>
                    <a:cubicBezTo>
                      <a:pt x="366" y="250"/>
                      <a:pt x="366" y="250"/>
                      <a:pt x="366" y="250"/>
                    </a:cubicBezTo>
                    <a:cubicBezTo>
                      <a:pt x="366" y="251"/>
                      <a:pt x="366" y="251"/>
                      <a:pt x="366" y="251"/>
                    </a:cubicBezTo>
                    <a:cubicBezTo>
                      <a:pt x="367" y="251"/>
                      <a:pt x="367" y="252"/>
                      <a:pt x="367" y="252"/>
                    </a:cubicBezTo>
                    <a:cubicBezTo>
                      <a:pt x="367" y="252"/>
                      <a:pt x="367" y="252"/>
                      <a:pt x="367" y="252"/>
                    </a:cubicBezTo>
                    <a:cubicBezTo>
                      <a:pt x="367" y="252"/>
                      <a:pt x="367" y="252"/>
                      <a:pt x="367" y="252"/>
                    </a:cubicBezTo>
                    <a:cubicBezTo>
                      <a:pt x="367" y="252"/>
                      <a:pt x="367" y="252"/>
                      <a:pt x="367" y="252"/>
                    </a:cubicBezTo>
                    <a:close/>
                    <a:moveTo>
                      <a:pt x="361" y="244"/>
                    </a:moveTo>
                    <a:cubicBezTo>
                      <a:pt x="361" y="244"/>
                      <a:pt x="361" y="244"/>
                      <a:pt x="361" y="244"/>
                    </a:cubicBezTo>
                    <a:cubicBezTo>
                      <a:pt x="361" y="244"/>
                      <a:pt x="361" y="243"/>
                      <a:pt x="361" y="243"/>
                    </a:cubicBezTo>
                    <a:cubicBezTo>
                      <a:pt x="361" y="243"/>
                      <a:pt x="360" y="243"/>
                      <a:pt x="360" y="243"/>
                    </a:cubicBezTo>
                    <a:cubicBezTo>
                      <a:pt x="360" y="243"/>
                      <a:pt x="360" y="243"/>
                      <a:pt x="360" y="243"/>
                    </a:cubicBezTo>
                    <a:cubicBezTo>
                      <a:pt x="360" y="243"/>
                      <a:pt x="360" y="243"/>
                      <a:pt x="360" y="243"/>
                    </a:cubicBezTo>
                    <a:cubicBezTo>
                      <a:pt x="360" y="243"/>
                      <a:pt x="360" y="243"/>
                      <a:pt x="360" y="243"/>
                    </a:cubicBezTo>
                    <a:cubicBezTo>
                      <a:pt x="360" y="244"/>
                      <a:pt x="360" y="244"/>
                      <a:pt x="360" y="244"/>
                    </a:cubicBezTo>
                    <a:cubicBezTo>
                      <a:pt x="360" y="244"/>
                      <a:pt x="360" y="244"/>
                      <a:pt x="360" y="244"/>
                    </a:cubicBezTo>
                    <a:cubicBezTo>
                      <a:pt x="360" y="244"/>
                      <a:pt x="360" y="244"/>
                      <a:pt x="361" y="244"/>
                    </a:cubicBezTo>
                    <a:close/>
                    <a:moveTo>
                      <a:pt x="362" y="243"/>
                    </a:moveTo>
                    <a:cubicBezTo>
                      <a:pt x="362" y="243"/>
                      <a:pt x="362" y="243"/>
                      <a:pt x="362" y="243"/>
                    </a:cubicBezTo>
                    <a:cubicBezTo>
                      <a:pt x="362" y="243"/>
                      <a:pt x="362" y="243"/>
                      <a:pt x="362" y="244"/>
                    </a:cubicBezTo>
                    <a:cubicBezTo>
                      <a:pt x="362" y="244"/>
                      <a:pt x="362" y="244"/>
                      <a:pt x="362" y="244"/>
                    </a:cubicBezTo>
                    <a:cubicBezTo>
                      <a:pt x="362" y="244"/>
                      <a:pt x="362" y="244"/>
                      <a:pt x="362" y="244"/>
                    </a:cubicBezTo>
                    <a:cubicBezTo>
                      <a:pt x="363" y="244"/>
                      <a:pt x="363" y="244"/>
                      <a:pt x="363" y="243"/>
                    </a:cubicBezTo>
                    <a:cubicBezTo>
                      <a:pt x="363" y="243"/>
                      <a:pt x="362" y="243"/>
                      <a:pt x="362" y="243"/>
                    </a:cubicBezTo>
                    <a:close/>
                    <a:moveTo>
                      <a:pt x="349" y="223"/>
                    </a:moveTo>
                    <a:cubicBezTo>
                      <a:pt x="349" y="223"/>
                      <a:pt x="349" y="223"/>
                      <a:pt x="349" y="223"/>
                    </a:cubicBezTo>
                    <a:cubicBezTo>
                      <a:pt x="349" y="223"/>
                      <a:pt x="348" y="223"/>
                      <a:pt x="348" y="223"/>
                    </a:cubicBezTo>
                    <a:cubicBezTo>
                      <a:pt x="348" y="223"/>
                      <a:pt x="348" y="223"/>
                      <a:pt x="348" y="223"/>
                    </a:cubicBezTo>
                    <a:cubicBezTo>
                      <a:pt x="348" y="223"/>
                      <a:pt x="348" y="223"/>
                      <a:pt x="348" y="224"/>
                    </a:cubicBezTo>
                    <a:cubicBezTo>
                      <a:pt x="348" y="224"/>
                      <a:pt x="348" y="224"/>
                      <a:pt x="348" y="224"/>
                    </a:cubicBezTo>
                    <a:cubicBezTo>
                      <a:pt x="348" y="224"/>
                      <a:pt x="348" y="224"/>
                      <a:pt x="348" y="224"/>
                    </a:cubicBezTo>
                    <a:cubicBezTo>
                      <a:pt x="348" y="224"/>
                      <a:pt x="348" y="224"/>
                      <a:pt x="348" y="224"/>
                    </a:cubicBezTo>
                    <a:cubicBezTo>
                      <a:pt x="348" y="223"/>
                      <a:pt x="349" y="223"/>
                      <a:pt x="349" y="224"/>
                    </a:cubicBezTo>
                    <a:cubicBezTo>
                      <a:pt x="349" y="223"/>
                      <a:pt x="349" y="223"/>
                      <a:pt x="349" y="223"/>
                    </a:cubicBezTo>
                    <a:close/>
                    <a:moveTo>
                      <a:pt x="363" y="240"/>
                    </a:moveTo>
                    <a:cubicBezTo>
                      <a:pt x="363" y="240"/>
                      <a:pt x="363" y="240"/>
                      <a:pt x="363" y="240"/>
                    </a:cubicBezTo>
                    <a:cubicBezTo>
                      <a:pt x="363" y="240"/>
                      <a:pt x="363" y="240"/>
                      <a:pt x="363" y="240"/>
                    </a:cubicBezTo>
                    <a:cubicBezTo>
                      <a:pt x="363" y="240"/>
                      <a:pt x="363" y="240"/>
                      <a:pt x="363" y="239"/>
                    </a:cubicBezTo>
                    <a:cubicBezTo>
                      <a:pt x="363" y="239"/>
                      <a:pt x="363" y="239"/>
                      <a:pt x="363" y="239"/>
                    </a:cubicBezTo>
                    <a:cubicBezTo>
                      <a:pt x="363" y="240"/>
                      <a:pt x="363" y="239"/>
                      <a:pt x="363" y="239"/>
                    </a:cubicBezTo>
                    <a:cubicBezTo>
                      <a:pt x="363" y="239"/>
                      <a:pt x="363" y="239"/>
                      <a:pt x="363" y="239"/>
                    </a:cubicBezTo>
                    <a:cubicBezTo>
                      <a:pt x="362" y="239"/>
                      <a:pt x="362" y="239"/>
                      <a:pt x="363" y="240"/>
                    </a:cubicBezTo>
                    <a:close/>
                    <a:moveTo>
                      <a:pt x="357" y="239"/>
                    </a:moveTo>
                    <a:cubicBezTo>
                      <a:pt x="357" y="239"/>
                      <a:pt x="357" y="239"/>
                      <a:pt x="357" y="239"/>
                    </a:cubicBezTo>
                    <a:cubicBezTo>
                      <a:pt x="357" y="239"/>
                      <a:pt x="356" y="239"/>
                      <a:pt x="356" y="239"/>
                    </a:cubicBezTo>
                    <a:cubicBezTo>
                      <a:pt x="356" y="239"/>
                      <a:pt x="356" y="239"/>
                      <a:pt x="356" y="239"/>
                    </a:cubicBezTo>
                    <a:cubicBezTo>
                      <a:pt x="356" y="239"/>
                      <a:pt x="356" y="239"/>
                      <a:pt x="356" y="239"/>
                    </a:cubicBezTo>
                    <a:cubicBezTo>
                      <a:pt x="356" y="239"/>
                      <a:pt x="356" y="239"/>
                      <a:pt x="356" y="239"/>
                    </a:cubicBezTo>
                    <a:cubicBezTo>
                      <a:pt x="356" y="239"/>
                      <a:pt x="356" y="239"/>
                      <a:pt x="356" y="240"/>
                    </a:cubicBezTo>
                    <a:cubicBezTo>
                      <a:pt x="356" y="240"/>
                      <a:pt x="356" y="240"/>
                      <a:pt x="356" y="240"/>
                    </a:cubicBezTo>
                    <a:cubicBezTo>
                      <a:pt x="357" y="239"/>
                      <a:pt x="357" y="239"/>
                      <a:pt x="357" y="239"/>
                    </a:cubicBezTo>
                    <a:cubicBezTo>
                      <a:pt x="357" y="239"/>
                      <a:pt x="357" y="239"/>
                      <a:pt x="357" y="239"/>
                    </a:cubicBezTo>
                    <a:cubicBezTo>
                      <a:pt x="357" y="239"/>
                      <a:pt x="357" y="239"/>
                      <a:pt x="357" y="239"/>
                    </a:cubicBezTo>
                    <a:close/>
                    <a:moveTo>
                      <a:pt x="361" y="244"/>
                    </a:moveTo>
                    <a:cubicBezTo>
                      <a:pt x="361" y="244"/>
                      <a:pt x="361" y="244"/>
                      <a:pt x="361" y="244"/>
                    </a:cubicBezTo>
                    <a:cubicBezTo>
                      <a:pt x="361" y="244"/>
                      <a:pt x="361" y="244"/>
                      <a:pt x="361" y="244"/>
                    </a:cubicBezTo>
                    <a:cubicBezTo>
                      <a:pt x="362" y="244"/>
                      <a:pt x="362" y="244"/>
                      <a:pt x="362" y="244"/>
                    </a:cubicBezTo>
                    <a:cubicBezTo>
                      <a:pt x="362" y="244"/>
                      <a:pt x="362" y="243"/>
                      <a:pt x="361" y="243"/>
                    </a:cubicBezTo>
                    <a:cubicBezTo>
                      <a:pt x="361" y="243"/>
                      <a:pt x="361" y="244"/>
                      <a:pt x="361" y="244"/>
                    </a:cubicBezTo>
                    <a:cubicBezTo>
                      <a:pt x="361" y="244"/>
                      <a:pt x="361" y="244"/>
                      <a:pt x="361" y="244"/>
                    </a:cubicBezTo>
                    <a:cubicBezTo>
                      <a:pt x="361" y="244"/>
                      <a:pt x="361" y="244"/>
                      <a:pt x="361" y="244"/>
                    </a:cubicBezTo>
                    <a:close/>
                    <a:moveTo>
                      <a:pt x="359" y="239"/>
                    </a:moveTo>
                    <a:cubicBezTo>
                      <a:pt x="359" y="239"/>
                      <a:pt x="359" y="239"/>
                      <a:pt x="359" y="239"/>
                    </a:cubicBezTo>
                    <a:cubicBezTo>
                      <a:pt x="358" y="239"/>
                      <a:pt x="359" y="239"/>
                      <a:pt x="359" y="239"/>
                    </a:cubicBezTo>
                    <a:cubicBezTo>
                      <a:pt x="359" y="240"/>
                      <a:pt x="359" y="240"/>
                      <a:pt x="359" y="240"/>
                    </a:cubicBezTo>
                    <a:cubicBezTo>
                      <a:pt x="359" y="240"/>
                      <a:pt x="359" y="239"/>
                      <a:pt x="359" y="239"/>
                    </a:cubicBezTo>
                    <a:cubicBezTo>
                      <a:pt x="359" y="239"/>
                      <a:pt x="359" y="239"/>
                      <a:pt x="359" y="239"/>
                    </a:cubicBezTo>
                    <a:cubicBezTo>
                      <a:pt x="359" y="239"/>
                      <a:pt x="359" y="239"/>
                      <a:pt x="359" y="239"/>
                    </a:cubicBezTo>
                    <a:cubicBezTo>
                      <a:pt x="359" y="239"/>
                      <a:pt x="359" y="239"/>
                      <a:pt x="359" y="239"/>
                    </a:cubicBezTo>
                    <a:close/>
                    <a:moveTo>
                      <a:pt x="344" y="210"/>
                    </a:moveTo>
                    <a:cubicBezTo>
                      <a:pt x="344" y="210"/>
                      <a:pt x="345" y="210"/>
                      <a:pt x="345" y="210"/>
                    </a:cubicBezTo>
                    <a:cubicBezTo>
                      <a:pt x="345" y="210"/>
                      <a:pt x="345" y="209"/>
                      <a:pt x="344" y="209"/>
                    </a:cubicBezTo>
                    <a:cubicBezTo>
                      <a:pt x="344" y="209"/>
                      <a:pt x="344" y="210"/>
                      <a:pt x="344" y="210"/>
                    </a:cubicBezTo>
                    <a:cubicBezTo>
                      <a:pt x="344" y="210"/>
                      <a:pt x="344" y="210"/>
                      <a:pt x="344" y="210"/>
                    </a:cubicBezTo>
                    <a:close/>
                    <a:moveTo>
                      <a:pt x="365" y="236"/>
                    </a:moveTo>
                    <a:cubicBezTo>
                      <a:pt x="364" y="236"/>
                      <a:pt x="364" y="237"/>
                      <a:pt x="364" y="237"/>
                    </a:cubicBezTo>
                    <a:cubicBezTo>
                      <a:pt x="364" y="237"/>
                      <a:pt x="364" y="237"/>
                      <a:pt x="365" y="237"/>
                    </a:cubicBezTo>
                    <a:cubicBezTo>
                      <a:pt x="365" y="237"/>
                      <a:pt x="365" y="237"/>
                      <a:pt x="365" y="237"/>
                    </a:cubicBezTo>
                    <a:cubicBezTo>
                      <a:pt x="365" y="237"/>
                      <a:pt x="365" y="236"/>
                      <a:pt x="365" y="236"/>
                    </a:cubicBezTo>
                    <a:close/>
                    <a:moveTo>
                      <a:pt x="347" y="217"/>
                    </a:moveTo>
                    <a:cubicBezTo>
                      <a:pt x="347" y="217"/>
                      <a:pt x="347" y="218"/>
                      <a:pt x="347" y="218"/>
                    </a:cubicBezTo>
                    <a:cubicBezTo>
                      <a:pt x="347" y="218"/>
                      <a:pt x="347" y="218"/>
                      <a:pt x="347" y="218"/>
                    </a:cubicBezTo>
                    <a:cubicBezTo>
                      <a:pt x="348" y="218"/>
                      <a:pt x="347" y="217"/>
                      <a:pt x="347" y="217"/>
                    </a:cubicBezTo>
                    <a:cubicBezTo>
                      <a:pt x="347" y="217"/>
                      <a:pt x="347" y="217"/>
                      <a:pt x="347" y="217"/>
                    </a:cubicBezTo>
                    <a:close/>
                    <a:moveTo>
                      <a:pt x="371" y="252"/>
                    </a:moveTo>
                    <a:cubicBezTo>
                      <a:pt x="371" y="251"/>
                      <a:pt x="371" y="251"/>
                      <a:pt x="371" y="251"/>
                    </a:cubicBezTo>
                    <a:cubicBezTo>
                      <a:pt x="371" y="251"/>
                      <a:pt x="371" y="251"/>
                      <a:pt x="371" y="251"/>
                    </a:cubicBezTo>
                    <a:cubicBezTo>
                      <a:pt x="371" y="251"/>
                      <a:pt x="371" y="251"/>
                      <a:pt x="371" y="251"/>
                    </a:cubicBezTo>
                    <a:cubicBezTo>
                      <a:pt x="371" y="251"/>
                      <a:pt x="371" y="251"/>
                      <a:pt x="372" y="250"/>
                    </a:cubicBezTo>
                    <a:cubicBezTo>
                      <a:pt x="372" y="250"/>
                      <a:pt x="372" y="250"/>
                      <a:pt x="371" y="250"/>
                    </a:cubicBezTo>
                    <a:cubicBezTo>
                      <a:pt x="371" y="250"/>
                      <a:pt x="371" y="250"/>
                      <a:pt x="371" y="250"/>
                    </a:cubicBezTo>
                    <a:cubicBezTo>
                      <a:pt x="371" y="250"/>
                      <a:pt x="371" y="250"/>
                      <a:pt x="371" y="250"/>
                    </a:cubicBezTo>
                    <a:cubicBezTo>
                      <a:pt x="372" y="250"/>
                      <a:pt x="371" y="249"/>
                      <a:pt x="371" y="249"/>
                    </a:cubicBezTo>
                    <a:cubicBezTo>
                      <a:pt x="371" y="249"/>
                      <a:pt x="371" y="249"/>
                      <a:pt x="371" y="249"/>
                    </a:cubicBezTo>
                    <a:cubicBezTo>
                      <a:pt x="371" y="249"/>
                      <a:pt x="371" y="250"/>
                      <a:pt x="371" y="250"/>
                    </a:cubicBezTo>
                    <a:cubicBezTo>
                      <a:pt x="370" y="250"/>
                      <a:pt x="370" y="250"/>
                      <a:pt x="370" y="250"/>
                    </a:cubicBezTo>
                    <a:cubicBezTo>
                      <a:pt x="370" y="250"/>
                      <a:pt x="370" y="250"/>
                      <a:pt x="370" y="250"/>
                    </a:cubicBezTo>
                    <a:cubicBezTo>
                      <a:pt x="370" y="250"/>
                      <a:pt x="370" y="250"/>
                      <a:pt x="370" y="250"/>
                    </a:cubicBezTo>
                    <a:cubicBezTo>
                      <a:pt x="370" y="250"/>
                      <a:pt x="370" y="250"/>
                      <a:pt x="370" y="249"/>
                    </a:cubicBezTo>
                    <a:cubicBezTo>
                      <a:pt x="370" y="249"/>
                      <a:pt x="370" y="249"/>
                      <a:pt x="370" y="249"/>
                    </a:cubicBezTo>
                    <a:cubicBezTo>
                      <a:pt x="371" y="249"/>
                      <a:pt x="371" y="249"/>
                      <a:pt x="371" y="249"/>
                    </a:cubicBezTo>
                    <a:cubicBezTo>
                      <a:pt x="371" y="248"/>
                      <a:pt x="371" y="248"/>
                      <a:pt x="371" y="248"/>
                    </a:cubicBezTo>
                    <a:cubicBezTo>
                      <a:pt x="371" y="248"/>
                      <a:pt x="371" y="248"/>
                      <a:pt x="371" y="248"/>
                    </a:cubicBezTo>
                    <a:cubicBezTo>
                      <a:pt x="371" y="249"/>
                      <a:pt x="371" y="249"/>
                      <a:pt x="371" y="248"/>
                    </a:cubicBezTo>
                    <a:cubicBezTo>
                      <a:pt x="371" y="248"/>
                      <a:pt x="371" y="248"/>
                      <a:pt x="371" y="248"/>
                    </a:cubicBezTo>
                    <a:cubicBezTo>
                      <a:pt x="371" y="248"/>
                      <a:pt x="371" y="248"/>
                      <a:pt x="371" y="248"/>
                    </a:cubicBezTo>
                    <a:cubicBezTo>
                      <a:pt x="371" y="248"/>
                      <a:pt x="371" y="248"/>
                      <a:pt x="371" y="248"/>
                    </a:cubicBezTo>
                    <a:cubicBezTo>
                      <a:pt x="372" y="247"/>
                      <a:pt x="372" y="247"/>
                      <a:pt x="371" y="247"/>
                    </a:cubicBezTo>
                    <a:cubicBezTo>
                      <a:pt x="371" y="246"/>
                      <a:pt x="371" y="246"/>
                      <a:pt x="371" y="246"/>
                    </a:cubicBezTo>
                    <a:cubicBezTo>
                      <a:pt x="371" y="246"/>
                      <a:pt x="371" y="246"/>
                      <a:pt x="371" y="247"/>
                    </a:cubicBezTo>
                    <a:cubicBezTo>
                      <a:pt x="371" y="247"/>
                      <a:pt x="371" y="247"/>
                      <a:pt x="370" y="247"/>
                    </a:cubicBezTo>
                    <a:cubicBezTo>
                      <a:pt x="370" y="247"/>
                      <a:pt x="370" y="247"/>
                      <a:pt x="370" y="247"/>
                    </a:cubicBezTo>
                    <a:cubicBezTo>
                      <a:pt x="370" y="247"/>
                      <a:pt x="370" y="247"/>
                      <a:pt x="370" y="247"/>
                    </a:cubicBezTo>
                    <a:cubicBezTo>
                      <a:pt x="370" y="247"/>
                      <a:pt x="370" y="247"/>
                      <a:pt x="369" y="247"/>
                    </a:cubicBezTo>
                    <a:cubicBezTo>
                      <a:pt x="369" y="247"/>
                      <a:pt x="369" y="247"/>
                      <a:pt x="369" y="248"/>
                    </a:cubicBezTo>
                    <a:cubicBezTo>
                      <a:pt x="369" y="248"/>
                      <a:pt x="369" y="248"/>
                      <a:pt x="369" y="248"/>
                    </a:cubicBezTo>
                    <a:cubicBezTo>
                      <a:pt x="369" y="247"/>
                      <a:pt x="369" y="247"/>
                      <a:pt x="369" y="247"/>
                    </a:cubicBezTo>
                    <a:cubicBezTo>
                      <a:pt x="369" y="247"/>
                      <a:pt x="369" y="247"/>
                      <a:pt x="369" y="247"/>
                    </a:cubicBezTo>
                    <a:cubicBezTo>
                      <a:pt x="369" y="246"/>
                      <a:pt x="370" y="247"/>
                      <a:pt x="370" y="247"/>
                    </a:cubicBezTo>
                    <a:cubicBezTo>
                      <a:pt x="370" y="247"/>
                      <a:pt x="370" y="247"/>
                      <a:pt x="371" y="246"/>
                    </a:cubicBezTo>
                    <a:cubicBezTo>
                      <a:pt x="371" y="246"/>
                      <a:pt x="371" y="246"/>
                      <a:pt x="371" y="246"/>
                    </a:cubicBezTo>
                    <a:cubicBezTo>
                      <a:pt x="370" y="246"/>
                      <a:pt x="370" y="246"/>
                      <a:pt x="370" y="246"/>
                    </a:cubicBezTo>
                    <a:cubicBezTo>
                      <a:pt x="370" y="246"/>
                      <a:pt x="370" y="245"/>
                      <a:pt x="370" y="245"/>
                    </a:cubicBezTo>
                    <a:cubicBezTo>
                      <a:pt x="370" y="245"/>
                      <a:pt x="370" y="245"/>
                      <a:pt x="370" y="245"/>
                    </a:cubicBezTo>
                    <a:cubicBezTo>
                      <a:pt x="370" y="245"/>
                      <a:pt x="369" y="245"/>
                      <a:pt x="369" y="245"/>
                    </a:cubicBezTo>
                    <a:cubicBezTo>
                      <a:pt x="369" y="245"/>
                      <a:pt x="369" y="245"/>
                      <a:pt x="369" y="245"/>
                    </a:cubicBezTo>
                    <a:cubicBezTo>
                      <a:pt x="369" y="245"/>
                      <a:pt x="369" y="246"/>
                      <a:pt x="369" y="246"/>
                    </a:cubicBezTo>
                    <a:cubicBezTo>
                      <a:pt x="369" y="245"/>
                      <a:pt x="369" y="245"/>
                      <a:pt x="369" y="245"/>
                    </a:cubicBezTo>
                    <a:cubicBezTo>
                      <a:pt x="369" y="245"/>
                      <a:pt x="368" y="245"/>
                      <a:pt x="368" y="245"/>
                    </a:cubicBezTo>
                    <a:cubicBezTo>
                      <a:pt x="368" y="244"/>
                      <a:pt x="369" y="245"/>
                      <a:pt x="369" y="244"/>
                    </a:cubicBezTo>
                    <a:cubicBezTo>
                      <a:pt x="369" y="244"/>
                      <a:pt x="369" y="244"/>
                      <a:pt x="369" y="244"/>
                    </a:cubicBezTo>
                    <a:cubicBezTo>
                      <a:pt x="369" y="244"/>
                      <a:pt x="369" y="244"/>
                      <a:pt x="369" y="244"/>
                    </a:cubicBezTo>
                    <a:cubicBezTo>
                      <a:pt x="369" y="244"/>
                      <a:pt x="369" y="244"/>
                      <a:pt x="369" y="244"/>
                    </a:cubicBezTo>
                    <a:cubicBezTo>
                      <a:pt x="369" y="244"/>
                      <a:pt x="369" y="244"/>
                      <a:pt x="368" y="244"/>
                    </a:cubicBezTo>
                    <a:cubicBezTo>
                      <a:pt x="368" y="244"/>
                      <a:pt x="368" y="244"/>
                      <a:pt x="368" y="244"/>
                    </a:cubicBezTo>
                    <a:cubicBezTo>
                      <a:pt x="368" y="244"/>
                      <a:pt x="368" y="244"/>
                      <a:pt x="368" y="244"/>
                    </a:cubicBezTo>
                    <a:cubicBezTo>
                      <a:pt x="367" y="244"/>
                      <a:pt x="367" y="244"/>
                      <a:pt x="367" y="245"/>
                    </a:cubicBezTo>
                    <a:cubicBezTo>
                      <a:pt x="367" y="244"/>
                      <a:pt x="367" y="244"/>
                      <a:pt x="367" y="244"/>
                    </a:cubicBezTo>
                    <a:cubicBezTo>
                      <a:pt x="367" y="244"/>
                      <a:pt x="367" y="244"/>
                      <a:pt x="368" y="244"/>
                    </a:cubicBezTo>
                    <a:cubicBezTo>
                      <a:pt x="368" y="244"/>
                      <a:pt x="368" y="244"/>
                      <a:pt x="368" y="243"/>
                    </a:cubicBezTo>
                    <a:cubicBezTo>
                      <a:pt x="368" y="243"/>
                      <a:pt x="368" y="243"/>
                      <a:pt x="368" y="243"/>
                    </a:cubicBezTo>
                    <a:cubicBezTo>
                      <a:pt x="368" y="243"/>
                      <a:pt x="368" y="243"/>
                      <a:pt x="368" y="243"/>
                    </a:cubicBezTo>
                    <a:cubicBezTo>
                      <a:pt x="368" y="242"/>
                      <a:pt x="368" y="242"/>
                      <a:pt x="368" y="243"/>
                    </a:cubicBezTo>
                    <a:cubicBezTo>
                      <a:pt x="368" y="243"/>
                      <a:pt x="368" y="243"/>
                      <a:pt x="368" y="243"/>
                    </a:cubicBezTo>
                    <a:cubicBezTo>
                      <a:pt x="368" y="243"/>
                      <a:pt x="368" y="243"/>
                      <a:pt x="369" y="243"/>
                    </a:cubicBezTo>
                    <a:cubicBezTo>
                      <a:pt x="369" y="243"/>
                      <a:pt x="370" y="244"/>
                      <a:pt x="370" y="244"/>
                    </a:cubicBezTo>
                    <a:cubicBezTo>
                      <a:pt x="370" y="244"/>
                      <a:pt x="370" y="244"/>
                      <a:pt x="370" y="244"/>
                    </a:cubicBezTo>
                    <a:cubicBezTo>
                      <a:pt x="370" y="244"/>
                      <a:pt x="370" y="244"/>
                      <a:pt x="370" y="244"/>
                    </a:cubicBezTo>
                    <a:cubicBezTo>
                      <a:pt x="370" y="244"/>
                      <a:pt x="370" y="244"/>
                      <a:pt x="370" y="243"/>
                    </a:cubicBezTo>
                    <a:cubicBezTo>
                      <a:pt x="370" y="243"/>
                      <a:pt x="369" y="243"/>
                      <a:pt x="369" y="243"/>
                    </a:cubicBezTo>
                    <a:cubicBezTo>
                      <a:pt x="369" y="242"/>
                      <a:pt x="369" y="242"/>
                      <a:pt x="369" y="242"/>
                    </a:cubicBezTo>
                    <a:cubicBezTo>
                      <a:pt x="369" y="242"/>
                      <a:pt x="369" y="242"/>
                      <a:pt x="369" y="242"/>
                    </a:cubicBezTo>
                    <a:cubicBezTo>
                      <a:pt x="369" y="242"/>
                      <a:pt x="369" y="242"/>
                      <a:pt x="369" y="242"/>
                    </a:cubicBezTo>
                    <a:cubicBezTo>
                      <a:pt x="369" y="242"/>
                      <a:pt x="369" y="242"/>
                      <a:pt x="368" y="242"/>
                    </a:cubicBezTo>
                    <a:cubicBezTo>
                      <a:pt x="369" y="242"/>
                      <a:pt x="368" y="242"/>
                      <a:pt x="368" y="242"/>
                    </a:cubicBezTo>
                    <a:cubicBezTo>
                      <a:pt x="368" y="242"/>
                      <a:pt x="368" y="242"/>
                      <a:pt x="368" y="241"/>
                    </a:cubicBezTo>
                    <a:cubicBezTo>
                      <a:pt x="368" y="241"/>
                      <a:pt x="368" y="241"/>
                      <a:pt x="368" y="241"/>
                    </a:cubicBezTo>
                    <a:cubicBezTo>
                      <a:pt x="368" y="241"/>
                      <a:pt x="368" y="241"/>
                      <a:pt x="368" y="241"/>
                    </a:cubicBezTo>
                    <a:cubicBezTo>
                      <a:pt x="368" y="241"/>
                      <a:pt x="368" y="241"/>
                      <a:pt x="368" y="241"/>
                    </a:cubicBezTo>
                    <a:cubicBezTo>
                      <a:pt x="368" y="240"/>
                      <a:pt x="368" y="240"/>
                      <a:pt x="368" y="240"/>
                    </a:cubicBezTo>
                    <a:cubicBezTo>
                      <a:pt x="368" y="240"/>
                      <a:pt x="368" y="239"/>
                      <a:pt x="367" y="239"/>
                    </a:cubicBezTo>
                    <a:cubicBezTo>
                      <a:pt x="367" y="239"/>
                      <a:pt x="367" y="239"/>
                      <a:pt x="367" y="239"/>
                    </a:cubicBezTo>
                    <a:cubicBezTo>
                      <a:pt x="367" y="239"/>
                      <a:pt x="367" y="239"/>
                      <a:pt x="367" y="239"/>
                    </a:cubicBezTo>
                    <a:cubicBezTo>
                      <a:pt x="367" y="238"/>
                      <a:pt x="367" y="238"/>
                      <a:pt x="367" y="238"/>
                    </a:cubicBezTo>
                    <a:cubicBezTo>
                      <a:pt x="366" y="238"/>
                      <a:pt x="366" y="238"/>
                      <a:pt x="366" y="238"/>
                    </a:cubicBezTo>
                    <a:cubicBezTo>
                      <a:pt x="366" y="238"/>
                      <a:pt x="365" y="237"/>
                      <a:pt x="365" y="237"/>
                    </a:cubicBezTo>
                    <a:cubicBezTo>
                      <a:pt x="365" y="237"/>
                      <a:pt x="365" y="237"/>
                      <a:pt x="364" y="237"/>
                    </a:cubicBezTo>
                    <a:cubicBezTo>
                      <a:pt x="364" y="237"/>
                      <a:pt x="364" y="237"/>
                      <a:pt x="364" y="237"/>
                    </a:cubicBezTo>
                    <a:cubicBezTo>
                      <a:pt x="364" y="237"/>
                      <a:pt x="364" y="237"/>
                      <a:pt x="364" y="236"/>
                    </a:cubicBezTo>
                    <a:cubicBezTo>
                      <a:pt x="364" y="237"/>
                      <a:pt x="364" y="237"/>
                      <a:pt x="364" y="236"/>
                    </a:cubicBezTo>
                    <a:cubicBezTo>
                      <a:pt x="364" y="236"/>
                      <a:pt x="365" y="236"/>
                      <a:pt x="364" y="236"/>
                    </a:cubicBezTo>
                    <a:cubicBezTo>
                      <a:pt x="364" y="236"/>
                      <a:pt x="364" y="235"/>
                      <a:pt x="364" y="235"/>
                    </a:cubicBezTo>
                    <a:cubicBezTo>
                      <a:pt x="364" y="235"/>
                      <a:pt x="364" y="235"/>
                      <a:pt x="364" y="235"/>
                    </a:cubicBezTo>
                    <a:cubicBezTo>
                      <a:pt x="364" y="235"/>
                      <a:pt x="364" y="234"/>
                      <a:pt x="364" y="234"/>
                    </a:cubicBezTo>
                    <a:cubicBezTo>
                      <a:pt x="364" y="234"/>
                      <a:pt x="364" y="234"/>
                      <a:pt x="363" y="234"/>
                    </a:cubicBezTo>
                    <a:cubicBezTo>
                      <a:pt x="363" y="234"/>
                      <a:pt x="363" y="234"/>
                      <a:pt x="363" y="234"/>
                    </a:cubicBezTo>
                    <a:cubicBezTo>
                      <a:pt x="363" y="234"/>
                      <a:pt x="363" y="234"/>
                      <a:pt x="363" y="234"/>
                    </a:cubicBezTo>
                    <a:cubicBezTo>
                      <a:pt x="363" y="234"/>
                      <a:pt x="363" y="234"/>
                      <a:pt x="363" y="234"/>
                    </a:cubicBezTo>
                    <a:cubicBezTo>
                      <a:pt x="363" y="234"/>
                      <a:pt x="363" y="235"/>
                      <a:pt x="363" y="235"/>
                    </a:cubicBezTo>
                    <a:cubicBezTo>
                      <a:pt x="362" y="235"/>
                      <a:pt x="362" y="234"/>
                      <a:pt x="362" y="234"/>
                    </a:cubicBezTo>
                    <a:cubicBezTo>
                      <a:pt x="362" y="234"/>
                      <a:pt x="363" y="234"/>
                      <a:pt x="363" y="234"/>
                    </a:cubicBezTo>
                    <a:cubicBezTo>
                      <a:pt x="363" y="234"/>
                      <a:pt x="363" y="234"/>
                      <a:pt x="362" y="234"/>
                    </a:cubicBezTo>
                    <a:cubicBezTo>
                      <a:pt x="362" y="234"/>
                      <a:pt x="362" y="234"/>
                      <a:pt x="362" y="234"/>
                    </a:cubicBezTo>
                    <a:cubicBezTo>
                      <a:pt x="362" y="234"/>
                      <a:pt x="361" y="234"/>
                      <a:pt x="361" y="234"/>
                    </a:cubicBezTo>
                    <a:cubicBezTo>
                      <a:pt x="361" y="234"/>
                      <a:pt x="361" y="234"/>
                      <a:pt x="361" y="234"/>
                    </a:cubicBezTo>
                    <a:cubicBezTo>
                      <a:pt x="361" y="234"/>
                      <a:pt x="361" y="234"/>
                      <a:pt x="361" y="234"/>
                    </a:cubicBezTo>
                    <a:cubicBezTo>
                      <a:pt x="361" y="234"/>
                      <a:pt x="360" y="234"/>
                      <a:pt x="360" y="234"/>
                    </a:cubicBezTo>
                    <a:cubicBezTo>
                      <a:pt x="360" y="234"/>
                      <a:pt x="360" y="234"/>
                      <a:pt x="360" y="234"/>
                    </a:cubicBezTo>
                    <a:cubicBezTo>
                      <a:pt x="361" y="234"/>
                      <a:pt x="361" y="234"/>
                      <a:pt x="361" y="234"/>
                    </a:cubicBezTo>
                    <a:cubicBezTo>
                      <a:pt x="360" y="235"/>
                      <a:pt x="361" y="235"/>
                      <a:pt x="361" y="235"/>
                    </a:cubicBezTo>
                    <a:cubicBezTo>
                      <a:pt x="361" y="235"/>
                      <a:pt x="361" y="236"/>
                      <a:pt x="361" y="236"/>
                    </a:cubicBezTo>
                    <a:cubicBezTo>
                      <a:pt x="361" y="236"/>
                      <a:pt x="361" y="236"/>
                      <a:pt x="361" y="236"/>
                    </a:cubicBezTo>
                    <a:cubicBezTo>
                      <a:pt x="362" y="236"/>
                      <a:pt x="362" y="236"/>
                      <a:pt x="362" y="236"/>
                    </a:cubicBezTo>
                    <a:cubicBezTo>
                      <a:pt x="362" y="236"/>
                      <a:pt x="362" y="236"/>
                      <a:pt x="362" y="236"/>
                    </a:cubicBezTo>
                    <a:cubicBezTo>
                      <a:pt x="361" y="236"/>
                      <a:pt x="361" y="236"/>
                      <a:pt x="361" y="236"/>
                    </a:cubicBezTo>
                    <a:cubicBezTo>
                      <a:pt x="361" y="236"/>
                      <a:pt x="361" y="236"/>
                      <a:pt x="361" y="236"/>
                    </a:cubicBezTo>
                    <a:cubicBezTo>
                      <a:pt x="361" y="236"/>
                      <a:pt x="361" y="237"/>
                      <a:pt x="361" y="237"/>
                    </a:cubicBezTo>
                    <a:cubicBezTo>
                      <a:pt x="361" y="237"/>
                      <a:pt x="361" y="237"/>
                      <a:pt x="361" y="237"/>
                    </a:cubicBezTo>
                    <a:cubicBezTo>
                      <a:pt x="361" y="237"/>
                      <a:pt x="361" y="237"/>
                      <a:pt x="361" y="237"/>
                    </a:cubicBezTo>
                    <a:cubicBezTo>
                      <a:pt x="361" y="237"/>
                      <a:pt x="361" y="237"/>
                      <a:pt x="361" y="237"/>
                    </a:cubicBezTo>
                    <a:cubicBezTo>
                      <a:pt x="361" y="237"/>
                      <a:pt x="361" y="237"/>
                      <a:pt x="361" y="237"/>
                    </a:cubicBezTo>
                    <a:cubicBezTo>
                      <a:pt x="361" y="237"/>
                      <a:pt x="360" y="237"/>
                      <a:pt x="360" y="237"/>
                    </a:cubicBezTo>
                    <a:cubicBezTo>
                      <a:pt x="360" y="237"/>
                      <a:pt x="360" y="238"/>
                      <a:pt x="360" y="238"/>
                    </a:cubicBezTo>
                    <a:cubicBezTo>
                      <a:pt x="360" y="238"/>
                      <a:pt x="360" y="238"/>
                      <a:pt x="359" y="238"/>
                    </a:cubicBezTo>
                    <a:cubicBezTo>
                      <a:pt x="359" y="239"/>
                      <a:pt x="360" y="239"/>
                      <a:pt x="360" y="239"/>
                    </a:cubicBezTo>
                    <a:cubicBezTo>
                      <a:pt x="360" y="239"/>
                      <a:pt x="360" y="239"/>
                      <a:pt x="360" y="239"/>
                    </a:cubicBezTo>
                    <a:cubicBezTo>
                      <a:pt x="360" y="238"/>
                      <a:pt x="361" y="238"/>
                      <a:pt x="361" y="238"/>
                    </a:cubicBezTo>
                    <a:cubicBezTo>
                      <a:pt x="361" y="238"/>
                      <a:pt x="361" y="238"/>
                      <a:pt x="361" y="238"/>
                    </a:cubicBezTo>
                    <a:cubicBezTo>
                      <a:pt x="361" y="238"/>
                      <a:pt x="361" y="237"/>
                      <a:pt x="362" y="238"/>
                    </a:cubicBezTo>
                    <a:cubicBezTo>
                      <a:pt x="362" y="238"/>
                      <a:pt x="362" y="238"/>
                      <a:pt x="362" y="237"/>
                    </a:cubicBezTo>
                    <a:cubicBezTo>
                      <a:pt x="362" y="237"/>
                      <a:pt x="362" y="238"/>
                      <a:pt x="362" y="238"/>
                    </a:cubicBezTo>
                    <a:cubicBezTo>
                      <a:pt x="362" y="238"/>
                      <a:pt x="362" y="238"/>
                      <a:pt x="362" y="238"/>
                    </a:cubicBezTo>
                    <a:cubicBezTo>
                      <a:pt x="362" y="238"/>
                      <a:pt x="362" y="238"/>
                      <a:pt x="362" y="238"/>
                    </a:cubicBezTo>
                    <a:cubicBezTo>
                      <a:pt x="362" y="238"/>
                      <a:pt x="362" y="238"/>
                      <a:pt x="362" y="238"/>
                    </a:cubicBezTo>
                    <a:cubicBezTo>
                      <a:pt x="362" y="238"/>
                      <a:pt x="361" y="238"/>
                      <a:pt x="362" y="238"/>
                    </a:cubicBezTo>
                    <a:cubicBezTo>
                      <a:pt x="362" y="238"/>
                      <a:pt x="362" y="239"/>
                      <a:pt x="362" y="239"/>
                    </a:cubicBezTo>
                    <a:cubicBezTo>
                      <a:pt x="362" y="239"/>
                      <a:pt x="362" y="239"/>
                      <a:pt x="362" y="239"/>
                    </a:cubicBezTo>
                    <a:cubicBezTo>
                      <a:pt x="362" y="239"/>
                      <a:pt x="362" y="238"/>
                      <a:pt x="362" y="238"/>
                    </a:cubicBezTo>
                    <a:cubicBezTo>
                      <a:pt x="363" y="238"/>
                      <a:pt x="363" y="237"/>
                      <a:pt x="363" y="237"/>
                    </a:cubicBezTo>
                    <a:cubicBezTo>
                      <a:pt x="363" y="237"/>
                      <a:pt x="363" y="237"/>
                      <a:pt x="363" y="237"/>
                    </a:cubicBezTo>
                    <a:cubicBezTo>
                      <a:pt x="363" y="236"/>
                      <a:pt x="363" y="236"/>
                      <a:pt x="362" y="236"/>
                    </a:cubicBezTo>
                    <a:cubicBezTo>
                      <a:pt x="362" y="236"/>
                      <a:pt x="363" y="236"/>
                      <a:pt x="363" y="236"/>
                    </a:cubicBezTo>
                    <a:cubicBezTo>
                      <a:pt x="363" y="236"/>
                      <a:pt x="363" y="236"/>
                      <a:pt x="363" y="236"/>
                    </a:cubicBezTo>
                    <a:cubicBezTo>
                      <a:pt x="363" y="237"/>
                      <a:pt x="363" y="237"/>
                      <a:pt x="363" y="237"/>
                    </a:cubicBezTo>
                    <a:cubicBezTo>
                      <a:pt x="363" y="237"/>
                      <a:pt x="363" y="238"/>
                      <a:pt x="363" y="238"/>
                    </a:cubicBezTo>
                    <a:cubicBezTo>
                      <a:pt x="363" y="238"/>
                      <a:pt x="363" y="239"/>
                      <a:pt x="363" y="239"/>
                    </a:cubicBezTo>
                    <a:cubicBezTo>
                      <a:pt x="363" y="239"/>
                      <a:pt x="363" y="239"/>
                      <a:pt x="363" y="239"/>
                    </a:cubicBezTo>
                    <a:cubicBezTo>
                      <a:pt x="364" y="239"/>
                      <a:pt x="364" y="239"/>
                      <a:pt x="364" y="239"/>
                    </a:cubicBezTo>
                    <a:cubicBezTo>
                      <a:pt x="364" y="239"/>
                      <a:pt x="364" y="239"/>
                      <a:pt x="364" y="239"/>
                    </a:cubicBezTo>
                    <a:cubicBezTo>
                      <a:pt x="364" y="239"/>
                      <a:pt x="364" y="239"/>
                      <a:pt x="364" y="239"/>
                    </a:cubicBezTo>
                    <a:cubicBezTo>
                      <a:pt x="364" y="239"/>
                      <a:pt x="364" y="239"/>
                      <a:pt x="364" y="240"/>
                    </a:cubicBezTo>
                    <a:cubicBezTo>
                      <a:pt x="364" y="240"/>
                      <a:pt x="364" y="240"/>
                      <a:pt x="363" y="240"/>
                    </a:cubicBezTo>
                    <a:cubicBezTo>
                      <a:pt x="363" y="240"/>
                      <a:pt x="363" y="240"/>
                      <a:pt x="363" y="240"/>
                    </a:cubicBezTo>
                    <a:cubicBezTo>
                      <a:pt x="363" y="241"/>
                      <a:pt x="363" y="241"/>
                      <a:pt x="363" y="241"/>
                    </a:cubicBezTo>
                    <a:cubicBezTo>
                      <a:pt x="363" y="241"/>
                      <a:pt x="363" y="241"/>
                      <a:pt x="362" y="241"/>
                    </a:cubicBezTo>
                    <a:cubicBezTo>
                      <a:pt x="362" y="241"/>
                      <a:pt x="362" y="241"/>
                      <a:pt x="362" y="241"/>
                    </a:cubicBezTo>
                    <a:cubicBezTo>
                      <a:pt x="362" y="242"/>
                      <a:pt x="362" y="242"/>
                      <a:pt x="363" y="243"/>
                    </a:cubicBezTo>
                    <a:cubicBezTo>
                      <a:pt x="363" y="243"/>
                      <a:pt x="363" y="243"/>
                      <a:pt x="363" y="243"/>
                    </a:cubicBezTo>
                    <a:cubicBezTo>
                      <a:pt x="363" y="243"/>
                      <a:pt x="364" y="243"/>
                      <a:pt x="364" y="242"/>
                    </a:cubicBezTo>
                    <a:cubicBezTo>
                      <a:pt x="364" y="242"/>
                      <a:pt x="364" y="242"/>
                      <a:pt x="364" y="242"/>
                    </a:cubicBezTo>
                    <a:cubicBezTo>
                      <a:pt x="364" y="242"/>
                      <a:pt x="364" y="242"/>
                      <a:pt x="364" y="242"/>
                    </a:cubicBezTo>
                    <a:cubicBezTo>
                      <a:pt x="364" y="242"/>
                      <a:pt x="364" y="242"/>
                      <a:pt x="364" y="242"/>
                    </a:cubicBezTo>
                    <a:cubicBezTo>
                      <a:pt x="364" y="243"/>
                      <a:pt x="364" y="243"/>
                      <a:pt x="364" y="243"/>
                    </a:cubicBezTo>
                    <a:cubicBezTo>
                      <a:pt x="364" y="243"/>
                      <a:pt x="364" y="244"/>
                      <a:pt x="364" y="244"/>
                    </a:cubicBezTo>
                    <a:cubicBezTo>
                      <a:pt x="364" y="244"/>
                      <a:pt x="364" y="244"/>
                      <a:pt x="364" y="244"/>
                    </a:cubicBezTo>
                    <a:cubicBezTo>
                      <a:pt x="365" y="244"/>
                      <a:pt x="365" y="244"/>
                      <a:pt x="365" y="244"/>
                    </a:cubicBezTo>
                    <a:cubicBezTo>
                      <a:pt x="365" y="244"/>
                      <a:pt x="364" y="244"/>
                      <a:pt x="364" y="245"/>
                    </a:cubicBezTo>
                    <a:cubicBezTo>
                      <a:pt x="364" y="245"/>
                      <a:pt x="365" y="245"/>
                      <a:pt x="365" y="245"/>
                    </a:cubicBezTo>
                    <a:cubicBezTo>
                      <a:pt x="365" y="245"/>
                      <a:pt x="365" y="245"/>
                      <a:pt x="365" y="245"/>
                    </a:cubicBezTo>
                    <a:cubicBezTo>
                      <a:pt x="365" y="245"/>
                      <a:pt x="365" y="245"/>
                      <a:pt x="365" y="245"/>
                    </a:cubicBezTo>
                    <a:cubicBezTo>
                      <a:pt x="365" y="245"/>
                      <a:pt x="365" y="246"/>
                      <a:pt x="364" y="245"/>
                    </a:cubicBezTo>
                    <a:cubicBezTo>
                      <a:pt x="364" y="245"/>
                      <a:pt x="364" y="245"/>
                      <a:pt x="364" y="245"/>
                    </a:cubicBezTo>
                    <a:cubicBezTo>
                      <a:pt x="364" y="245"/>
                      <a:pt x="364" y="245"/>
                      <a:pt x="364" y="245"/>
                    </a:cubicBezTo>
                    <a:cubicBezTo>
                      <a:pt x="363" y="245"/>
                      <a:pt x="363" y="245"/>
                      <a:pt x="363" y="245"/>
                    </a:cubicBezTo>
                    <a:cubicBezTo>
                      <a:pt x="363" y="246"/>
                      <a:pt x="363" y="246"/>
                      <a:pt x="363" y="246"/>
                    </a:cubicBezTo>
                    <a:cubicBezTo>
                      <a:pt x="364" y="246"/>
                      <a:pt x="364" y="246"/>
                      <a:pt x="365" y="246"/>
                    </a:cubicBezTo>
                    <a:cubicBezTo>
                      <a:pt x="365" y="246"/>
                      <a:pt x="365" y="246"/>
                      <a:pt x="365" y="246"/>
                    </a:cubicBezTo>
                    <a:cubicBezTo>
                      <a:pt x="365" y="246"/>
                      <a:pt x="365" y="246"/>
                      <a:pt x="365" y="247"/>
                    </a:cubicBezTo>
                    <a:cubicBezTo>
                      <a:pt x="365" y="247"/>
                      <a:pt x="365" y="247"/>
                      <a:pt x="365" y="247"/>
                    </a:cubicBezTo>
                    <a:cubicBezTo>
                      <a:pt x="365" y="247"/>
                      <a:pt x="364" y="247"/>
                      <a:pt x="365" y="247"/>
                    </a:cubicBezTo>
                    <a:cubicBezTo>
                      <a:pt x="365" y="247"/>
                      <a:pt x="365" y="247"/>
                      <a:pt x="365" y="247"/>
                    </a:cubicBezTo>
                    <a:cubicBezTo>
                      <a:pt x="365" y="247"/>
                      <a:pt x="365" y="247"/>
                      <a:pt x="365" y="247"/>
                    </a:cubicBezTo>
                    <a:cubicBezTo>
                      <a:pt x="365" y="247"/>
                      <a:pt x="365" y="247"/>
                      <a:pt x="365" y="247"/>
                    </a:cubicBezTo>
                    <a:cubicBezTo>
                      <a:pt x="365" y="247"/>
                      <a:pt x="365" y="247"/>
                      <a:pt x="365" y="247"/>
                    </a:cubicBezTo>
                    <a:cubicBezTo>
                      <a:pt x="365" y="247"/>
                      <a:pt x="366" y="247"/>
                      <a:pt x="366" y="247"/>
                    </a:cubicBezTo>
                    <a:cubicBezTo>
                      <a:pt x="365" y="247"/>
                      <a:pt x="365" y="247"/>
                      <a:pt x="365" y="247"/>
                    </a:cubicBezTo>
                    <a:cubicBezTo>
                      <a:pt x="366" y="247"/>
                      <a:pt x="366" y="247"/>
                      <a:pt x="366" y="246"/>
                    </a:cubicBezTo>
                    <a:cubicBezTo>
                      <a:pt x="366" y="247"/>
                      <a:pt x="366" y="247"/>
                      <a:pt x="366" y="247"/>
                    </a:cubicBezTo>
                    <a:cubicBezTo>
                      <a:pt x="366" y="247"/>
                      <a:pt x="366" y="247"/>
                      <a:pt x="366" y="247"/>
                    </a:cubicBezTo>
                    <a:cubicBezTo>
                      <a:pt x="366" y="247"/>
                      <a:pt x="366" y="248"/>
                      <a:pt x="367" y="248"/>
                    </a:cubicBezTo>
                    <a:cubicBezTo>
                      <a:pt x="367" y="248"/>
                      <a:pt x="367" y="248"/>
                      <a:pt x="367" y="248"/>
                    </a:cubicBezTo>
                    <a:cubicBezTo>
                      <a:pt x="367" y="248"/>
                      <a:pt x="367" y="247"/>
                      <a:pt x="367" y="247"/>
                    </a:cubicBezTo>
                    <a:cubicBezTo>
                      <a:pt x="367" y="247"/>
                      <a:pt x="367" y="247"/>
                      <a:pt x="367" y="247"/>
                    </a:cubicBezTo>
                    <a:cubicBezTo>
                      <a:pt x="367" y="247"/>
                      <a:pt x="367" y="246"/>
                      <a:pt x="367" y="246"/>
                    </a:cubicBezTo>
                    <a:cubicBezTo>
                      <a:pt x="367" y="247"/>
                      <a:pt x="367" y="247"/>
                      <a:pt x="367" y="247"/>
                    </a:cubicBezTo>
                    <a:cubicBezTo>
                      <a:pt x="368" y="247"/>
                      <a:pt x="368" y="248"/>
                      <a:pt x="367" y="248"/>
                    </a:cubicBezTo>
                    <a:cubicBezTo>
                      <a:pt x="367" y="248"/>
                      <a:pt x="367" y="248"/>
                      <a:pt x="367" y="249"/>
                    </a:cubicBezTo>
                    <a:cubicBezTo>
                      <a:pt x="367" y="248"/>
                      <a:pt x="367" y="248"/>
                      <a:pt x="368" y="248"/>
                    </a:cubicBezTo>
                    <a:cubicBezTo>
                      <a:pt x="368" y="248"/>
                      <a:pt x="368" y="248"/>
                      <a:pt x="368" y="249"/>
                    </a:cubicBezTo>
                    <a:cubicBezTo>
                      <a:pt x="368" y="249"/>
                      <a:pt x="368" y="249"/>
                      <a:pt x="368" y="249"/>
                    </a:cubicBezTo>
                    <a:cubicBezTo>
                      <a:pt x="368" y="249"/>
                      <a:pt x="368" y="249"/>
                      <a:pt x="368" y="249"/>
                    </a:cubicBezTo>
                    <a:cubicBezTo>
                      <a:pt x="368" y="249"/>
                      <a:pt x="368" y="249"/>
                      <a:pt x="368" y="249"/>
                    </a:cubicBezTo>
                    <a:cubicBezTo>
                      <a:pt x="368" y="249"/>
                      <a:pt x="368" y="249"/>
                      <a:pt x="367" y="249"/>
                    </a:cubicBezTo>
                    <a:cubicBezTo>
                      <a:pt x="368" y="249"/>
                      <a:pt x="368" y="250"/>
                      <a:pt x="368" y="250"/>
                    </a:cubicBezTo>
                    <a:cubicBezTo>
                      <a:pt x="368" y="250"/>
                      <a:pt x="368" y="250"/>
                      <a:pt x="368" y="250"/>
                    </a:cubicBezTo>
                    <a:cubicBezTo>
                      <a:pt x="368" y="250"/>
                      <a:pt x="367" y="250"/>
                      <a:pt x="368" y="250"/>
                    </a:cubicBezTo>
                    <a:cubicBezTo>
                      <a:pt x="368" y="250"/>
                      <a:pt x="368" y="250"/>
                      <a:pt x="368" y="250"/>
                    </a:cubicBezTo>
                    <a:cubicBezTo>
                      <a:pt x="368" y="250"/>
                      <a:pt x="368" y="250"/>
                      <a:pt x="368" y="250"/>
                    </a:cubicBezTo>
                    <a:cubicBezTo>
                      <a:pt x="368" y="250"/>
                      <a:pt x="368" y="250"/>
                      <a:pt x="368" y="250"/>
                    </a:cubicBezTo>
                    <a:cubicBezTo>
                      <a:pt x="368" y="250"/>
                      <a:pt x="368" y="250"/>
                      <a:pt x="368" y="251"/>
                    </a:cubicBezTo>
                    <a:cubicBezTo>
                      <a:pt x="368" y="251"/>
                      <a:pt x="368" y="251"/>
                      <a:pt x="368" y="251"/>
                    </a:cubicBezTo>
                    <a:cubicBezTo>
                      <a:pt x="368" y="251"/>
                      <a:pt x="369" y="250"/>
                      <a:pt x="369" y="250"/>
                    </a:cubicBezTo>
                    <a:cubicBezTo>
                      <a:pt x="369" y="250"/>
                      <a:pt x="369" y="249"/>
                      <a:pt x="369" y="249"/>
                    </a:cubicBezTo>
                    <a:cubicBezTo>
                      <a:pt x="369" y="249"/>
                      <a:pt x="369" y="249"/>
                      <a:pt x="369" y="249"/>
                    </a:cubicBezTo>
                    <a:cubicBezTo>
                      <a:pt x="369" y="249"/>
                      <a:pt x="369" y="250"/>
                      <a:pt x="369" y="250"/>
                    </a:cubicBezTo>
                    <a:cubicBezTo>
                      <a:pt x="369" y="250"/>
                      <a:pt x="369" y="250"/>
                      <a:pt x="369" y="250"/>
                    </a:cubicBezTo>
                    <a:cubicBezTo>
                      <a:pt x="369" y="250"/>
                      <a:pt x="369" y="250"/>
                      <a:pt x="369" y="250"/>
                    </a:cubicBezTo>
                    <a:cubicBezTo>
                      <a:pt x="369" y="250"/>
                      <a:pt x="369" y="250"/>
                      <a:pt x="369" y="250"/>
                    </a:cubicBezTo>
                    <a:cubicBezTo>
                      <a:pt x="369" y="251"/>
                      <a:pt x="369" y="251"/>
                      <a:pt x="369" y="251"/>
                    </a:cubicBezTo>
                    <a:cubicBezTo>
                      <a:pt x="369" y="251"/>
                      <a:pt x="369" y="252"/>
                      <a:pt x="369" y="252"/>
                    </a:cubicBezTo>
                    <a:cubicBezTo>
                      <a:pt x="369" y="252"/>
                      <a:pt x="369" y="252"/>
                      <a:pt x="369" y="252"/>
                    </a:cubicBezTo>
                    <a:cubicBezTo>
                      <a:pt x="369" y="252"/>
                      <a:pt x="369" y="253"/>
                      <a:pt x="369" y="253"/>
                    </a:cubicBezTo>
                    <a:cubicBezTo>
                      <a:pt x="370" y="253"/>
                      <a:pt x="370" y="253"/>
                      <a:pt x="370" y="252"/>
                    </a:cubicBezTo>
                    <a:cubicBezTo>
                      <a:pt x="370" y="253"/>
                      <a:pt x="370" y="253"/>
                      <a:pt x="370" y="253"/>
                    </a:cubicBezTo>
                    <a:cubicBezTo>
                      <a:pt x="370" y="253"/>
                      <a:pt x="370" y="253"/>
                      <a:pt x="370" y="253"/>
                    </a:cubicBezTo>
                    <a:cubicBezTo>
                      <a:pt x="371" y="253"/>
                      <a:pt x="370" y="253"/>
                      <a:pt x="370" y="253"/>
                    </a:cubicBezTo>
                    <a:cubicBezTo>
                      <a:pt x="371" y="253"/>
                      <a:pt x="371" y="253"/>
                      <a:pt x="371" y="253"/>
                    </a:cubicBezTo>
                    <a:cubicBezTo>
                      <a:pt x="371" y="253"/>
                      <a:pt x="371" y="253"/>
                      <a:pt x="371" y="253"/>
                    </a:cubicBezTo>
                    <a:cubicBezTo>
                      <a:pt x="371" y="253"/>
                      <a:pt x="371" y="253"/>
                      <a:pt x="371" y="252"/>
                    </a:cubicBezTo>
                    <a:cubicBezTo>
                      <a:pt x="371" y="252"/>
                      <a:pt x="371" y="252"/>
                      <a:pt x="371" y="252"/>
                    </a:cubicBezTo>
                    <a:cubicBezTo>
                      <a:pt x="371" y="252"/>
                      <a:pt x="371" y="252"/>
                      <a:pt x="371" y="252"/>
                    </a:cubicBezTo>
                    <a:cubicBezTo>
                      <a:pt x="371" y="252"/>
                      <a:pt x="371" y="252"/>
                      <a:pt x="371" y="252"/>
                    </a:cubicBezTo>
                    <a:cubicBezTo>
                      <a:pt x="371" y="252"/>
                      <a:pt x="371" y="252"/>
                      <a:pt x="372" y="252"/>
                    </a:cubicBezTo>
                    <a:cubicBezTo>
                      <a:pt x="372" y="252"/>
                      <a:pt x="372" y="252"/>
                      <a:pt x="371" y="252"/>
                    </a:cubicBezTo>
                    <a:close/>
                    <a:moveTo>
                      <a:pt x="363" y="245"/>
                    </a:moveTo>
                    <a:cubicBezTo>
                      <a:pt x="363" y="245"/>
                      <a:pt x="363" y="245"/>
                      <a:pt x="363" y="244"/>
                    </a:cubicBezTo>
                    <a:cubicBezTo>
                      <a:pt x="363" y="244"/>
                      <a:pt x="363" y="244"/>
                      <a:pt x="363" y="244"/>
                    </a:cubicBezTo>
                    <a:cubicBezTo>
                      <a:pt x="363" y="244"/>
                      <a:pt x="363" y="244"/>
                      <a:pt x="363" y="245"/>
                    </a:cubicBezTo>
                    <a:cubicBezTo>
                      <a:pt x="363" y="245"/>
                      <a:pt x="363" y="245"/>
                      <a:pt x="363" y="245"/>
                    </a:cubicBezTo>
                    <a:close/>
                    <a:moveTo>
                      <a:pt x="343" y="210"/>
                    </a:moveTo>
                    <a:cubicBezTo>
                      <a:pt x="343" y="210"/>
                      <a:pt x="343" y="210"/>
                      <a:pt x="343" y="210"/>
                    </a:cubicBezTo>
                    <a:cubicBezTo>
                      <a:pt x="343" y="210"/>
                      <a:pt x="343" y="210"/>
                      <a:pt x="343" y="210"/>
                    </a:cubicBezTo>
                    <a:cubicBezTo>
                      <a:pt x="343" y="210"/>
                      <a:pt x="342" y="210"/>
                      <a:pt x="342" y="210"/>
                    </a:cubicBezTo>
                    <a:cubicBezTo>
                      <a:pt x="342" y="210"/>
                      <a:pt x="343" y="210"/>
                      <a:pt x="343" y="210"/>
                    </a:cubicBezTo>
                    <a:close/>
                    <a:moveTo>
                      <a:pt x="365" y="235"/>
                    </a:moveTo>
                    <a:cubicBezTo>
                      <a:pt x="365" y="235"/>
                      <a:pt x="365" y="235"/>
                      <a:pt x="365" y="235"/>
                    </a:cubicBezTo>
                    <a:cubicBezTo>
                      <a:pt x="365" y="235"/>
                      <a:pt x="365" y="235"/>
                      <a:pt x="365" y="235"/>
                    </a:cubicBezTo>
                    <a:cubicBezTo>
                      <a:pt x="365" y="235"/>
                      <a:pt x="365" y="235"/>
                      <a:pt x="365" y="235"/>
                    </a:cubicBezTo>
                    <a:cubicBezTo>
                      <a:pt x="365" y="235"/>
                      <a:pt x="365" y="235"/>
                      <a:pt x="365" y="235"/>
                    </a:cubicBezTo>
                    <a:close/>
                    <a:moveTo>
                      <a:pt x="365" y="236"/>
                    </a:moveTo>
                    <a:cubicBezTo>
                      <a:pt x="365" y="236"/>
                      <a:pt x="365" y="236"/>
                      <a:pt x="366" y="236"/>
                    </a:cubicBezTo>
                    <a:cubicBezTo>
                      <a:pt x="366" y="236"/>
                      <a:pt x="366" y="236"/>
                      <a:pt x="366" y="236"/>
                    </a:cubicBezTo>
                    <a:cubicBezTo>
                      <a:pt x="366" y="236"/>
                      <a:pt x="366" y="236"/>
                      <a:pt x="365" y="236"/>
                    </a:cubicBezTo>
                    <a:cubicBezTo>
                      <a:pt x="365" y="236"/>
                      <a:pt x="365" y="236"/>
                      <a:pt x="365" y="236"/>
                    </a:cubicBezTo>
                    <a:close/>
                    <a:moveTo>
                      <a:pt x="361" y="242"/>
                    </a:moveTo>
                    <a:cubicBezTo>
                      <a:pt x="361" y="242"/>
                      <a:pt x="361" y="242"/>
                      <a:pt x="361" y="242"/>
                    </a:cubicBezTo>
                    <a:cubicBezTo>
                      <a:pt x="361" y="242"/>
                      <a:pt x="361" y="242"/>
                      <a:pt x="361" y="242"/>
                    </a:cubicBezTo>
                    <a:cubicBezTo>
                      <a:pt x="361" y="242"/>
                      <a:pt x="361" y="242"/>
                      <a:pt x="361" y="242"/>
                    </a:cubicBezTo>
                    <a:cubicBezTo>
                      <a:pt x="361" y="242"/>
                      <a:pt x="361" y="242"/>
                      <a:pt x="361" y="242"/>
                    </a:cubicBezTo>
                    <a:cubicBezTo>
                      <a:pt x="361" y="242"/>
                      <a:pt x="361" y="242"/>
                      <a:pt x="361" y="242"/>
                    </a:cubicBezTo>
                    <a:close/>
                    <a:moveTo>
                      <a:pt x="360" y="232"/>
                    </a:moveTo>
                    <a:cubicBezTo>
                      <a:pt x="360" y="232"/>
                      <a:pt x="359" y="232"/>
                      <a:pt x="359" y="232"/>
                    </a:cubicBezTo>
                    <a:cubicBezTo>
                      <a:pt x="359" y="232"/>
                      <a:pt x="359" y="232"/>
                      <a:pt x="359" y="232"/>
                    </a:cubicBezTo>
                    <a:cubicBezTo>
                      <a:pt x="360" y="232"/>
                      <a:pt x="360" y="232"/>
                      <a:pt x="360" y="232"/>
                    </a:cubicBezTo>
                    <a:close/>
                    <a:moveTo>
                      <a:pt x="362" y="245"/>
                    </a:moveTo>
                    <a:cubicBezTo>
                      <a:pt x="362" y="245"/>
                      <a:pt x="362" y="245"/>
                      <a:pt x="362" y="245"/>
                    </a:cubicBezTo>
                    <a:cubicBezTo>
                      <a:pt x="362" y="245"/>
                      <a:pt x="362" y="245"/>
                      <a:pt x="362" y="245"/>
                    </a:cubicBezTo>
                    <a:cubicBezTo>
                      <a:pt x="362" y="245"/>
                      <a:pt x="362" y="245"/>
                      <a:pt x="362" y="245"/>
                    </a:cubicBezTo>
                    <a:cubicBezTo>
                      <a:pt x="362" y="245"/>
                      <a:pt x="362" y="245"/>
                      <a:pt x="362" y="245"/>
                    </a:cubicBezTo>
                    <a:cubicBezTo>
                      <a:pt x="362" y="245"/>
                      <a:pt x="362" y="245"/>
                      <a:pt x="362" y="245"/>
                    </a:cubicBezTo>
                    <a:close/>
                    <a:moveTo>
                      <a:pt x="367" y="232"/>
                    </a:moveTo>
                    <a:cubicBezTo>
                      <a:pt x="367" y="232"/>
                      <a:pt x="367" y="232"/>
                      <a:pt x="367" y="232"/>
                    </a:cubicBezTo>
                    <a:cubicBezTo>
                      <a:pt x="367" y="232"/>
                      <a:pt x="368" y="232"/>
                      <a:pt x="368" y="232"/>
                    </a:cubicBezTo>
                    <a:cubicBezTo>
                      <a:pt x="368" y="232"/>
                      <a:pt x="367" y="232"/>
                      <a:pt x="367" y="232"/>
                    </a:cubicBezTo>
                    <a:cubicBezTo>
                      <a:pt x="367" y="232"/>
                      <a:pt x="367" y="232"/>
                      <a:pt x="367" y="232"/>
                    </a:cubicBezTo>
                    <a:close/>
                    <a:moveTo>
                      <a:pt x="368" y="231"/>
                    </a:moveTo>
                    <a:cubicBezTo>
                      <a:pt x="368" y="231"/>
                      <a:pt x="368" y="231"/>
                      <a:pt x="368" y="231"/>
                    </a:cubicBezTo>
                    <a:cubicBezTo>
                      <a:pt x="368" y="231"/>
                      <a:pt x="368" y="231"/>
                      <a:pt x="368" y="231"/>
                    </a:cubicBezTo>
                    <a:cubicBezTo>
                      <a:pt x="368" y="231"/>
                      <a:pt x="368" y="231"/>
                      <a:pt x="368" y="231"/>
                    </a:cubicBezTo>
                    <a:close/>
                    <a:moveTo>
                      <a:pt x="361" y="236"/>
                    </a:moveTo>
                    <a:cubicBezTo>
                      <a:pt x="361" y="236"/>
                      <a:pt x="361" y="236"/>
                      <a:pt x="361" y="236"/>
                    </a:cubicBezTo>
                    <a:cubicBezTo>
                      <a:pt x="361" y="236"/>
                      <a:pt x="361" y="236"/>
                      <a:pt x="361" y="236"/>
                    </a:cubicBezTo>
                    <a:cubicBezTo>
                      <a:pt x="361" y="236"/>
                      <a:pt x="361" y="236"/>
                      <a:pt x="361" y="236"/>
                    </a:cubicBezTo>
                    <a:close/>
                    <a:moveTo>
                      <a:pt x="363" y="239"/>
                    </a:moveTo>
                    <a:cubicBezTo>
                      <a:pt x="363" y="239"/>
                      <a:pt x="363" y="239"/>
                      <a:pt x="363" y="238"/>
                    </a:cubicBezTo>
                    <a:cubicBezTo>
                      <a:pt x="363" y="239"/>
                      <a:pt x="362" y="239"/>
                      <a:pt x="363" y="239"/>
                    </a:cubicBezTo>
                    <a:close/>
                    <a:moveTo>
                      <a:pt x="368" y="232"/>
                    </a:moveTo>
                    <a:cubicBezTo>
                      <a:pt x="368" y="232"/>
                      <a:pt x="368" y="232"/>
                      <a:pt x="367" y="232"/>
                    </a:cubicBezTo>
                    <a:cubicBezTo>
                      <a:pt x="367" y="232"/>
                      <a:pt x="367" y="232"/>
                      <a:pt x="367" y="232"/>
                    </a:cubicBezTo>
                    <a:cubicBezTo>
                      <a:pt x="367" y="232"/>
                      <a:pt x="367" y="232"/>
                      <a:pt x="368" y="232"/>
                    </a:cubicBezTo>
                    <a:cubicBezTo>
                      <a:pt x="368" y="232"/>
                      <a:pt x="368" y="232"/>
                      <a:pt x="368" y="232"/>
                    </a:cubicBezTo>
                    <a:close/>
                    <a:moveTo>
                      <a:pt x="365" y="235"/>
                    </a:moveTo>
                    <a:cubicBezTo>
                      <a:pt x="365" y="235"/>
                      <a:pt x="365" y="235"/>
                      <a:pt x="365" y="235"/>
                    </a:cubicBezTo>
                    <a:cubicBezTo>
                      <a:pt x="365" y="235"/>
                      <a:pt x="365" y="235"/>
                      <a:pt x="365" y="235"/>
                    </a:cubicBezTo>
                    <a:cubicBezTo>
                      <a:pt x="365" y="235"/>
                      <a:pt x="365" y="235"/>
                      <a:pt x="365" y="235"/>
                    </a:cubicBezTo>
                    <a:close/>
                    <a:moveTo>
                      <a:pt x="368" y="232"/>
                    </a:moveTo>
                    <a:cubicBezTo>
                      <a:pt x="368" y="231"/>
                      <a:pt x="368" y="231"/>
                      <a:pt x="368" y="231"/>
                    </a:cubicBezTo>
                    <a:cubicBezTo>
                      <a:pt x="368" y="231"/>
                      <a:pt x="368" y="231"/>
                      <a:pt x="368" y="231"/>
                    </a:cubicBezTo>
                    <a:cubicBezTo>
                      <a:pt x="368" y="231"/>
                      <a:pt x="368" y="231"/>
                      <a:pt x="368" y="232"/>
                    </a:cubicBezTo>
                    <a:close/>
                    <a:moveTo>
                      <a:pt x="365" y="247"/>
                    </a:moveTo>
                    <a:cubicBezTo>
                      <a:pt x="365" y="246"/>
                      <a:pt x="365" y="246"/>
                      <a:pt x="365" y="246"/>
                    </a:cubicBezTo>
                    <a:cubicBezTo>
                      <a:pt x="365" y="246"/>
                      <a:pt x="365" y="246"/>
                      <a:pt x="365" y="247"/>
                    </a:cubicBezTo>
                    <a:cubicBezTo>
                      <a:pt x="365" y="247"/>
                      <a:pt x="365" y="247"/>
                      <a:pt x="365" y="247"/>
                    </a:cubicBezTo>
                    <a:cubicBezTo>
                      <a:pt x="365" y="247"/>
                      <a:pt x="365" y="247"/>
                      <a:pt x="365" y="247"/>
                    </a:cubicBezTo>
                    <a:close/>
                    <a:moveTo>
                      <a:pt x="343" y="217"/>
                    </a:moveTo>
                    <a:cubicBezTo>
                      <a:pt x="343" y="217"/>
                      <a:pt x="343" y="217"/>
                      <a:pt x="343" y="217"/>
                    </a:cubicBezTo>
                    <a:cubicBezTo>
                      <a:pt x="343" y="217"/>
                      <a:pt x="343" y="217"/>
                      <a:pt x="343" y="217"/>
                    </a:cubicBezTo>
                    <a:cubicBezTo>
                      <a:pt x="343" y="217"/>
                      <a:pt x="343" y="217"/>
                      <a:pt x="343" y="217"/>
                    </a:cubicBezTo>
                    <a:cubicBezTo>
                      <a:pt x="343" y="217"/>
                      <a:pt x="343" y="217"/>
                      <a:pt x="343" y="217"/>
                    </a:cubicBezTo>
                    <a:close/>
                    <a:moveTo>
                      <a:pt x="364" y="243"/>
                    </a:moveTo>
                    <a:cubicBezTo>
                      <a:pt x="364" y="243"/>
                      <a:pt x="364" y="243"/>
                      <a:pt x="364" y="243"/>
                    </a:cubicBezTo>
                    <a:cubicBezTo>
                      <a:pt x="364" y="243"/>
                      <a:pt x="364" y="243"/>
                      <a:pt x="364" y="243"/>
                    </a:cubicBezTo>
                    <a:close/>
                    <a:moveTo>
                      <a:pt x="359" y="218"/>
                    </a:moveTo>
                    <a:cubicBezTo>
                      <a:pt x="359" y="218"/>
                      <a:pt x="359" y="218"/>
                      <a:pt x="359" y="218"/>
                    </a:cubicBezTo>
                    <a:cubicBezTo>
                      <a:pt x="359" y="218"/>
                      <a:pt x="359" y="218"/>
                      <a:pt x="359" y="218"/>
                    </a:cubicBezTo>
                    <a:cubicBezTo>
                      <a:pt x="359" y="218"/>
                      <a:pt x="359" y="218"/>
                      <a:pt x="358" y="217"/>
                    </a:cubicBezTo>
                    <a:cubicBezTo>
                      <a:pt x="358" y="217"/>
                      <a:pt x="358" y="216"/>
                      <a:pt x="358" y="216"/>
                    </a:cubicBezTo>
                    <a:cubicBezTo>
                      <a:pt x="358" y="216"/>
                      <a:pt x="358" y="216"/>
                      <a:pt x="358" y="215"/>
                    </a:cubicBezTo>
                    <a:cubicBezTo>
                      <a:pt x="357" y="215"/>
                      <a:pt x="357" y="215"/>
                      <a:pt x="357" y="214"/>
                    </a:cubicBezTo>
                    <a:cubicBezTo>
                      <a:pt x="357" y="214"/>
                      <a:pt x="357" y="214"/>
                      <a:pt x="357" y="214"/>
                    </a:cubicBezTo>
                    <a:cubicBezTo>
                      <a:pt x="357" y="213"/>
                      <a:pt x="357" y="213"/>
                      <a:pt x="357" y="213"/>
                    </a:cubicBezTo>
                    <a:cubicBezTo>
                      <a:pt x="357" y="213"/>
                      <a:pt x="357" y="213"/>
                      <a:pt x="356" y="212"/>
                    </a:cubicBezTo>
                    <a:cubicBezTo>
                      <a:pt x="356" y="213"/>
                      <a:pt x="357" y="213"/>
                      <a:pt x="356" y="213"/>
                    </a:cubicBezTo>
                    <a:cubicBezTo>
                      <a:pt x="356" y="213"/>
                      <a:pt x="356" y="213"/>
                      <a:pt x="356" y="213"/>
                    </a:cubicBezTo>
                    <a:cubicBezTo>
                      <a:pt x="357" y="213"/>
                      <a:pt x="357" y="214"/>
                      <a:pt x="357" y="214"/>
                    </a:cubicBezTo>
                    <a:cubicBezTo>
                      <a:pt x="356" y="214"/>
                      <a:pt x="356" y="214"/>
                      <a:pt x="356" y="214"/>
                    </a:cubicBezTo>
                    <a:cubicBezTo>
                      <a:pt x="356" y="214"/>
                      <a:pt x="356" y="214"/>
                      <a:pt x="356" y="214"/>
                    </a:cubicBezTo>
                    <a:cubicBezTo>
                      <a:pt x="356" y="214"/>
                      <a:pt x="356" y="214"/>
                      <a:pt x="356" y="214"/>
                    </a:cubicBezTo>
                    <a:cubicBezTo>
                      <a:pt x="356" y="214"/>
                      <a:pt x="356" y="215"/>
                      <a:pt x="356" y="215"/>
                    </a:cubicBezTo>
                    <a:cubicBezTo>
                      <a:pt x="356" y="215"/>
                      <a:pt x="356" y="215"/>
                      <a:pt x="356" y="215"/>
                    </a:cubicBezTo>
                    <a:cubicBezTo>
                      <a:pt x="356" y="215"/>
                      <a:pt x="356" y="215"/>
                      <a:pt x="356" y="215"/>
                    </a:cubicBezTo>
                    <a:cubicBezTo>
                      <a:pt x="357" y="215"/>
                      <a:pt x="357" y="215"/>
                      <a:pt x="357" y="215"/>
                    </a:cubicBezTo>
                    <a:cubicBezTo>
                      <a:pt x="357" y="216"/>
                      <a:pt x="357" y="216"/>
                      <a:pt x="358" y="217"/>
                    </a:cubicBezTo>
                    <a:cubicBezTo>
                      <a:pt x="358" y="217"/>
                      <a:pt x="358" y="217"/>
                      <a:pt x="358" y="218"/>
                    </a:cubicBezTo>
                    <a:cubicBezTo>
                      <a:pt x="358" y="218"/>
                      <a:pt x="358" y="218"/>
                      <a:pt x="358" y="218"/>
                    </a:cubicBezTo>
                    <a:cubicBezTo>
                      <a:pt x="359" y="218"/>
                      <a:pt x="359" y="218"/>
                      <a:pt x="359" y="218"/>
                    </a:cubicBezTo>
                    <a:cubicBezTo>
                      <a:pt x="358" y="219"/>
                      <a:pt x="359" y="219"/>
                      <a:pt x="359" y="219"/>
                    </a:cubicBezTo>
                    <a:cubicBezTo>
                      <a:pt x="359" y="219"/>
                      <a:pt x="359" y="220"/>
                      <a:pt x="359" y="220"/>
                    </a:cubicBezTo>
                    <a:cubicBezTo>
                      <a:pt x="359" y="220"/>
                      <a:pt x="359" y="219"/>
                      <a:pt x="359" y="220"/>
                    </a:cubicBezTo>
                    <a:cubicBezTo>
                      <a:pt x="358" y="220"/>
                      <a:pt x="358" y="220"/>
                      <a:pt x="358" y="220"/>
                    </a:cubicBezTo>
                    <a:cubicBezTo>
                      <a:pt x="358" y="219"/>
                      <a:pt x="358" y="220"/>
                      <a:pt x="358" y="220"/>
                    </a:cubicBezTo>
                    <a:cubicBezTo>
                      <a:pt x="358" y="220"/>
                      <a:pt x="358" y="220"/>
                      <a:pt x="358" y="220"/>
                    </a:cubicBezTo>
                    <a:cubicBezTo>
                      <a:pt x="358" y="220"/>
                      <a:pt x="358" y="220"/>
                      <a:pt x="358" y="220"/>
                    </a:cubicBezTo>
                    <a:cubicBezTo>
                      <a:pt x="358" y="220"/>
                      <a:pt x="358" y="220"/>
                      <a:pt x="358" y="220"/>
                    </a:cubicBezTo>
                    <a:cubicBezTo>
                      <a:pt x="358" y="220"/>
                      <a:pt x="358" y="220"/>
                      <a:pt x="359" y="220"/>
                    </a:cubicBezTo>
                    <a:cubicBezTo>
                      <a:pt x="359" y="220"/>
                      <a:pt x="359" y="220"/>
                      <a:pt x="359" y="221"/>
                    </a:cubicBezTo>
                    <a:cubicBezTo>
                      <a:pt x="359" y="221"/>
                      <a:pt x="359" y="221"/>
                      <a:pt x="359" y="221"/>
                    </a:cubicBezTo>
                    <a:cubicBezTo>
                      <a:pt x="359" y="221"/>
                      <a:pt x="359" y="221"/>
                      <a:pt x="358" y="222"/>
                    </a:cubicBezTo>
                    <a:cubicBezTo>
                      <a:pt x="358" y="222"/>
                      <a:pt x="358" y="222"/>
                      <a:pt x="358" y="222"/>
                    </a:cubicBezTo>
                    <a:cubicBezTo>
                      <a:pt x="358" y="221"/>
                      <a:pt x="358" y="221"/>
                      <a:pt x="358" y="221"/>
                    </a:cubicBezTo>
                    <a:cubicBezTo>
                      <a:pt x="358" y="221"/>
                      <a:pt x="358" y="221"/>
                      <a:pt x="358" y="221"/>
                    </a:cubicBezTo>
                    <a:cubicBezTo>
                      <a:pt x="358" y="221"/>
                      <a:pt x="357" y="221"/>
                      <a:pt x="357" y="221"/>
                    </a:cubicBezTo>
                    <a:cubicBezTo>
                      <a:pt x="357" y="221"/>
                      <a:pt x="357" y="221"/>
                      <a:pt x="357" y="221"/>
                    </a:cubicBezTo>
                    <a:cubicBezTo>
                      <a:pt x="357" y="221"/>
                      <a:pt x="357" y="221"/>
                      <a:pt x="357" y="221"/>
                    </a:cubicBezTo>
                    <a:cubicBezTo>
                      <a:pt x="357" y="221"/>
                      <a:pt x="357" y="221"/>
                      <a:pt x="357" y="221"/>
                    </a:cubicBezTo>
                    <a:cubicBezTo>
                      <a:pt x="357" y="221"/>
                      <a:pt x="357" y="222"/>
                      <a:pt x="357" y="222"/>
                    </a:cubicBezTo>
                    <a:cubicBezTo>
                      <a:pt x="358" y="222"/>
                      <a:pt x="358" y="222"/>
                      <a:pt x="358" y="222"/>
                    </a:cubicBezTo>
                    <a:cubicBezTo>
                      <a:pt x="357" y="222"/>
                      <a:pt x="357" y="222"/>
                      <a:pt x="357" y="222"/>
                    </a:cubicBezTo>
                    <a:cubicBezTo>
                      <a:pt x="357" y="222"/>
                      <a:pt x="357" y="222"/>
                      <a:pt x="357" y="222"/>
                    </a:cubicBezTo>
                    <a:cubicBezTo>
                      <a:pt x="357" y="223"/>
                      <a:pt x="357" y="223"/>
                      <a:pt x="357" y="223"/>
                    </a:cubicBezTo>
                    <a:cubicBezTo>
                      <a:pt x="357" y="223"/>
                      <a:pt x="357" y="223"/>
                      <a:pt x="357" y="223"/>
                    </a:cubicBezTo>
                    <a:cubicBezTo>
                      <a:pt x="357" y="223"/>
                      <a:pt x="357" y="223"/>
                      <a:pt x="356" y="223"/>
                    </a:cubicBezTo>
                    <a:cubicBezTo>
                      <a:pt x="356" y="223"/>
                      <a:pt x="356" y="223"/>
                      <a:pt x="356" y="223"/>
                    </a:cubicBezTo>
                    <a:cubicBezTo>
                      <a:pt x="356" y="223"/>
                      <a:pt x="356" y="223"/>
                      <a:pt x="356" y="223"/>
                    </a:cubicBezTo>
                    <a:cubicBezTo>
                      <a:pt x="356" y="223"/>
                      <a:pt x="356" y="223"/>
                      <a:pt x="356" y="224"/>
                    </a:cubicBezTo>
                    <a:cubicBezTo>
                      <a:pt x="356" y="224"/>
                      <a:pt x="356" y="224"/>
                      <a:pt x="356" y="224"/>
                    </a:cubicBezTo>
                    <a:cubicBezTo>
                      <a:pt x="356" y="224"/>
                      <a:pt x="356" y="224"/>
                      <a:pt x="356" y="224"/>
                    </a:cubicBezTo>
                    <a:cubicBezTo>
                      <a:pt x="356" y="224"/>
                      <a:pt x="356" y="224"/>
                      <a:pt x="356" y="224"/>
                    </a:cubicBezTo>
                    <a:cubicBezTo>
                      <a:pt x="356" y="224"/>
                      <a:pt x="356" y="224"/>
                      <a:pt x="356" y="224"/>
                    </a:cubicBezTo>
                    <a:cubicBezTo>
                      <a:pt x="355" y="225"/>
                      <a:pt x="355" y="225"/>
                      <a:pt x="355" y="225"/>
                    </a:cubicBezTo>
                    <a:cubicBezTo>
                      <a:pt x="355" y="225"/>
                      <a:pt x="355" y="225"/>
                      <a:pt x="355" y="225"/>
                    </a:cubicBezTo>
                    <a:cubicBezTo>
                      <a:pt x="355" y="225"/>
                      <a:pt x="354" y="225"/>
                      <a:pt x="354" y="225"/>
                    </a:cubicBezTo>
                    <a:cubicBezTo>
                      <a:pt x="354" y="225"/>
                      <a:pt x="354" y="224"/>
                      <a:pt x="354" y="224"/>
                    </a:cubicBezTo>
                    <a:cubicBezTo>
                      <a:pt x="354" y="224"/>
                      <a:pt x="354" y="224"/>
                      <a:pt x="354" y="224"/>
                    </a:cubicBezTo>
                    <a:cubicBezTo>
                      <a:pt x="354" y="224"/>
                      <a:pt x="354" y="223"/>
                      <a:pt x="354" y="223"/>
                    </a:cubicBezTo>
                    <a:cubicBezTo>
                      <a:pt x="354" y="223"/>
                      <a:pt x="354" y="223"/>
                      <a:pt x="354" y="223"/>
                    </a:cubicBezTo>
                    <a:cubicBezTo>
                      <a:pt x="354" y="222"/>
                      <a:pt x="354" y="223"/>
                      <a:pt x="354" y="223"/>
                    </a:cubicBezTo>
                    <a:cubicBezTo>
                      <a:pt x="354" y="223"/>
                      <a:pt x="354" y="223"/>
                      <a:pt x="354" y="223"/>
                    </a:cubicBezTo>
                    <a:cubicBezTo>
                      <a:pt x="355" y="223"/>
                      <a:pt x="354" y="223"/>
                      <a:pt x="354" y="222"/>
                    </a:cubicBezTo>
                    <a:cubicBezTo>
                      <a:pt x="354" y="222"/>
                      <a:pt x="354" y="222"/>
                      <a:pt x="355" y="222"/>
                    </a:cubicBezTo>
                    <a:cubicBezTo>
                      <a:pt x="355" y="222"/>
                      <a:pt x="355" y="222"/>
                      <a:pt x="355" y="222"/>
                    </a:cubicBezTo>
                    <a:cubicBezTo>
                      <a:pt x="355" y="222"/>
                      <a:pt x="355" y="222"/>
                      <a:pt x="355" y="221"/>
                    </a:cubicBezTo>
                    <a:cubicBezTo>
                      <a:pt x="355" y="221"/>
                      <a:pt x="355" y="221"/>
                      <a:pt x="355" y="221"/>
                    </a:cubicBezTo>
                    <a:cubicBezTo>
                      <a:pt x="354" y="221"/>
                      <a:pt x="354" y="221"/>
                      <a:pt x="354" y="221"/>
                    </a:cubicBezTo>
                    <a:cubicBezTo>
                      <a:pt x="354" y="221"/>
                      <a:pt x="355" y="221"/>
                      <a:pt x="355" y="221"/>
                    </a:cubicBezTo>
                    <a:cubicBezTo>
                      <a:pt x="355" y="221"/>
                      <a:pt x="355" y="221"/>
                      <a:pt x="356" y="221"/>
                    </a:cubicBezTo>
                    <a:cubicBezTo>
                      <a:pt x="356" y="221"/>
                      <a:pt x="356" y="221"/>
                      <a:pt x="356" y="221"/>
                    </a:cubicBezTo>
                    <a:cubicBezTo>
                      <a:pt x="356" y="221"/>
                      <a:pt x="356" y="221"/>
                      <a:pt x="356" y="221"/>
                    </a:cubicBezTo>
                    <a:cubicBezTo>
                      <a:pt x="356" y="221"/>
                      <a:pt x="356" y="221"/>
                      <a:pt x="356" y="221"/>
                    </a:cubicBezTo>
                    <a:cubicBezTo>
                      <a:pt x="356" y="221"/>
                      <a:pt x="356" y="221"/>
                      <a:pt x="355" y="221"/>
                    </a:cubicBezTo>
                    <a:cubicBezTo>
                      <a:pt x="355" y="221"/>
                      <a:pt x="355" y="221"/>
                      <a:pt x="355" y="221"/>
                    </a:cubicBezTo>
                    <a:cubicBezTo>
                      <a:pt x="355" y="221"/>
                      <a:pt x="355" y="220"/>
                      <a:pt x="355" y="220"/>
                    </a:cubicBezTo>
                    <a:cubicBezTo>
                      <a:pt x="355" y="220"/>
                      <a:pt x="355" y="220"/>
                      <a:pt x="354" y="220"/>
                    </a:cubicBezTo>
                    <a:cubicBezTo>
                      <a:pt x="354" y="220"/>
                      <a:pt x="354" y="220"/>
                      <a:pt x="354" y="220"/>
                    </a:cubicBezTo>
                    <a:cubicBezTo>
                      <a:pt x="354" y="219"/>
                      <a:pt x="354" y="219"/>
                      <a:pt x="354" y="218"/>
                    </a:cubicBezTo>
                    <a:cubicBezTo>
                      <a:pt x="354" y="218"/>
                      <a:pt x="354" y="218"/>
                      <a:pt x="354" y="217"/>
                    </a:cubicBezTo>
                    <a:cubicBezTo>
                      <a:pt x="354" y="217"/>
                      <a:pt x="354" y="217"/>
                      <a:pt x="354" y="217"/>
                    </a:cubicBezTo>
                    <a:cubicBezTo>
                      <a:pt x="353" y="217"/>
                      <a:pt x="354" y="216"/>
                      <a:pt x="354" y="215"/>
                    </a:cubicBezTo>
                    <a:cubicBezTo>
                      <a:pt x="353" y="214"/>
                      <a:pt x="353" y="214"/>
                      <a:pt x="353" y="213"/>
                    </a:cubicBezTo>
                    <a:cubicBezTo>
                      <a:pt x="353" y="213"/>
                      <a:pt x="353" y="213"/>
                      <a:pt x="353" y="212"/>
                    </a:cubicBezTo>
                    <a:cubicBezTo>
                      <a:pt x="353" y="212"/>
                      <a:pt x="353" y="212"/>
                      <a:pt x="353" y="212"/>
                    </a:cubicBezTo>
                    <a:cubicBezTo>
                      <a:pt x="353" y="212"/>
                      <a:pt x="353" y="212"/>
                      <a:pt x="353" y="212"/>
                    </a:cubicBezTo>
                    <a:cubicBezTo>
                      <a:pt x="353" y="212"/>
                      <a:pt x="353" y="212"/>
                      <a:pt x="353" y="212"/>
                    </a:cubicBezTo>
                    <a:cubicBezTo>
                      <a:pt x="353" y="211"/>
                      <a:pt x="353" y="211"/>
                      <a:pt x="352" y="211"/>
                    </a:cubicBezTo>
                    <a:cubicBezTo>
                      <a:pt x="352" y="211"/>
                      <a:pt x="352" y="211"/>
                      <a:pt x="352" y="210"/>
                    </a:cubicBezTo>
                    <a:cubicBezTo>
                      <a:pt x="352" y="210"/>
                      <a:pt x="352" y="210"/>
                      <a:pt x="352" y="210"/>
                    </a:cubicBezTo>
                    <a:cubicBezTo>
                      <a:pt x="352" y="210"/>
                      <a:pt x="352" y="210"/>
                      <a:pt x="352" y="210"/>
                    </a:cubicBezTo>
                    <a:cubicBezTo>
                      <a:pt x="352" y="210"/>
                      <a:pt x="352" y="209"/>
                      <a:pt x="352" y="209"/>
                    </a:cubicBezTo>
                    <a:cubicBezTo>
                      <a:pt x="352" y="209"/>
                      <a:pt x="352" y="209"/>
                      <a:pt x="352" y="209"/>
                    </a:cubicBezTo>
                    <a:cubicBezTo>
                      <a:pt x="352" y="209"/>
                      <a:pt x="352" y="209"/>
                      <a:pt x="352" y="209"/>
                    </a:cubicBezTo>
                    <a:cubicBezTo>
                      <a:pt x="352" y="209"/>
                      <a:pt x="353" y="209"/>
                      <a:pt x="353" y="209"/>
                    </a:cubicBezTo>
                    <a:cubicBezTo>
                      <a:pt x="353" y="209"/>
                      <a:pt x="353" y="210"/>
                      <a:pt x="353" y="210"/>
                    </a:cubicBezTo>
                    <a:cubicBezTo>
                      <a:pt x="353" y="210"/>
                      <a:pt x="354" y="211"/>
                      <a:pt x="354" y="211"/>
                    </a:cubicBezTo>
                    <a:cubicBezTo>
                      <a:pt x="354" y="211"/>
                      <a:pt x="354" y="211"/>
                      <a:pt x="354" y="211"/>
                    </a:cubicBezTo>
                    <a:cubicBezTo>
                      <a:pt x="354" y="211"/>
                      <a:pt x="354" y="211"/>
                      <a:pt x="354" y="211"/>
                    </a:cubicBezTo>
                    <a:cubicBezTo>
                      <a:pt x="354" y="211"/>
                      <a:pt x="355" y="211"/>
                      <a:pt x="355" y="211"/>
                    </a:cubicBezTo>
                    <a:cubicBezTo>
                      <a:pt x="355" y="211"/>
                      <a:pt x="355" y="211"/>
                      <a:pt x="356" y="211"/>
                    </a:cubicBezTo>
                    <a:cubicBezTo>
                      <a:pt x="356" y="212"/>
                      <a:pt x="356" y="212"/>
                      <a:pt x="357" y="211"/>
                    </a:cubicBezTo>
                    <a:cubicBezTo>
                      <a:pt x="357" y="211"/>
                      <a:pt x="357" y="211"/>
                      <a:pt x="357" y="211"/>
                    </a:cubicBezTo>
                    <a:cubicBezTo>
                      <a:pt x="357" y="212"/>
                      <a:pt x="357" y="212"/>
                      <a:pt x="357" y="212"/>
                    </a:cubicBezTo>
                    <a:cubicBezTo>
                      <a:pt x="357" y="212"/>
                      <a:pt x="357" y="212"/>
                      <a:pt x="357" y="212"/>
                    </a:cubicBezTo>
                    <a:cubicBezTo>
                      <a:pt x="357" y="213"/>
                      <a:pt x="358" y="213"/>
                      <a:pt x="358" y="214"/>
                    </a:cubicBezTo>
                    <a:cubicBezTo>
                      <a:pt x="358" y="214"/>
                      <a:pt x="358" y="214"/>
                      <a:pt x="358" y="214"/>
                    </a:cubicBezTo>
                    <a:cubicBezTo>
                      <a:pt x="358" y="214"/>
                      <a:pt x="358" y="214"/>
                      <a:pt x="358" y="215"/>
                    </a:cubicBezTo>
                    <a:cubicBezTo>
                      <a:pt x="358" y="215"/>
                      <a:pt x="358" y="215"/>
                      <a:pt x="359" y="215"/>
                    </a:cubicBezTo>
                    <a:cubicBezTo>
                      <a:pt x="359" y="216"/>
                      <a:pt x="359" y="216"/>
                      <a:pt x="359" y="216"/>
                    </a:cubicBezTo>
                    <a:cubicBezTo>
                      <a:pt x="359" y="216"/>
                      <a:pt x="359" y="216"/>
                      <a:pt x="359" y="216"/>
                    </a:cubicBezTo>
                    <a:cubicBezTo>
                      <a:pt x="359" y="217"/>
                      <a:pt x="359" y="217"/>
                      <a:pt x="359" y="217"/>
                    </a:cubicBezTo>
                    <a:cubicBezTo>
                      <a:pt x="359" y="217"/>
                      <a:pt x="359" y="217"/>
                      <a:pt x="359" y="218"/>
                    </a:cubicBezTo>
                    <a:cubicBezTo>
                      <a:pt x="359" y="218"/>
                      <a:pt x="359" y="218"/>
                      <a:pt x="359" y="218"/>
                    </a:cubicBezTo>
                    <a:close/>
                    <a:moveTo>
                      <a:pt x="357" y="216"/>
                    </a:moveTo>
                    <a:cubicBezTo>
                      <a:pt x="357" y="216"/>
                      <a:pt x="357" y="216"/>
                      <a:pt x="357" y="216"/>
                    </a:cubicBezTo>
                    <a:cubicBezTo>
                      <a:pt x="358" y="216"/>
                      <a:pt x="358" y="216"/>
                      <a:pt x="357" y="216"/>
                    </a:cubicBezTo>
                    <a:cubicBezTo>
                      <a:pt x="357" y="216"/>
                      <a:pt x="357" y="215"/>
                      <a:pt x="357" y="215"/>
                    </a:cubicBezTo>
                    <a:cubicBezTo>
                      <a:pt x="357" y="215"/>
                      <a:pt x="357" y="215"/>
                      <a:pt x="357" y="215"/>
                    </a:cubicBezTo>
                    <a:cubicBezTo>
                      <a:pt x="357" y="215"/>
                      <a:pt x="357" y="215"/>
                      <a:pt x="357" y="215"/>
                    </a:cubicBezTo>
                    <a:cubicBezTo>
                      <a:pt x="357" y="216"/>
                      <a:pt x="357" y="216"/>
                      <a:pt x="357" y="216"/>
                    </a:cubicBezTo>
                    <a:close/>
                    <a:moveTo>
                      <a:pt x="357" y="214"/>
                    </a:moveTo>
                    <a:cubicBezTo>
                      <a:pt x="357" y="214"/>
                      <a:pt x="357" y="214"/>
                      <a:pt x="357" y="214"/>
                    </a:cubicBezTo>
                    <a:cubicBezTo>
                      <a:pt x="357" y="214"/>
                      <a:pt x="357" y="214"/>
                      <a:pt x="356" y="214"/>
                    </a:cubicBezTo>
                    <a:cubicBezTo>
                      <a:pt x="356" y="214"/>
                      <a:pt x="356" y="214"/>
                      <a:pt x="357" y="214"/>
                    </a:cubicBezTo>
                    <a:cubicBezTo>
                      <a:pt x="357" y="214"/>
                      <a:pt x="357" y="214"/>
                      <a:pt x="357" y="214"/>
                    </a:cubicBezTo>
                    <a:cubicBezTo>
                      <a:pt x="357" y="214"/>
                      <a:pt x="357" y="214"/>
                      <a:pt x="357" y="214"/>
                    </a:cubicBezTo>
                    <a:close/>
                    <a:moveTo>
                      <a:pt x="357" y="215"/>
                    </a:moveTo>
                    <a:cubicBezTo>
                      <a:pt x="357" y="215"/>
                      <a:pt x="357" y="215"/>
                      <a:pt x="357" y="215"/>
                    </a:cubicBezTo>
                    <a:cubicBezTo>
                      <a:pt x="357" y="215"/>
                      <a:pt x="357" y="215"/>
                      <a:pt x="357" y="215"/>
                    </a:cubicBezTo>
                    <a:cubicBezTo>
                      <a:pt x="357" y="215"/>
                      <a:pt x="357" y="215"/>
                      <a:pt x="357" y="215"/>
                    </a:cubicBezTo>
                    <a:close/>
                    <a:moveTo>
                      <a:pt x="375" y="247"/>
                    </a:moveTo>
                    <a:cubicBezTo>
                      <a:pt x="375" y="247"/>
                      <a:pt x="375" y="247"/>
                      <a:pt x="375" y="247"/>
                    </a:cubicBezTo>
                    <a:cubicBezTo>
                      <a:pt x="375" y="247"/>
                      <a:pt x="374" y="247"/>
                      <a:pt x="374" y="247"/>
                    </a:cubicBezTo>
                    <a:cubicBezTo>
                      <a:pt x="374" y="247"/>
                      <a:pt x="374" y="248"/>
                      <a:pt x="374" y="248"/>
                    </a:cubicBezTo>
                    <a:cubicBezTo>
                      <a:pt x="374" y="248"/>
                      <a:pt x="374" y="248"/>
                      <a:pt x="374" y="248"/>
                    </a:cubicBezTo>
                    <a:cubicBezTo>
                      <a:pt x="374" y="249"/>
                      <a:pt x="374" y="249"/>
                      <a:pt x="374" y="249"/>
                    </a:cubicBezTo>
                    <a:cubicBezTo>
                      <a:pt x="374" y="249"/>
                      <a:pt x="374" y="249"/>
                      <a:pt x="374" y="250"/>
                    </a:cubicBezTo>
                    <a:cubicBezTo>
                      <a:pt x="374" y="250"/>
                      <a:pt x="374" y="250"/>
                      <a:pt x="374" y="250"/>
                    </a:cubicBezTo>
                    <a:cubicBezTo>
                      <a:pt x="374" y="250"/>
                      <a:pt x="374" y="250"/>
                      <a:pt x="374" y="250"/>
                    </a:cubicBezTo>
                    <a:cubicBezTo>
                      <a:pt x="375" y="249"/>
                      <a:pt x="374" y="249"/>
                      <a:pt x="375" y="249"/>
                    </a:cubicBezTo>
                    <a:cubicBezTo>
                      <a:pt x="375" y="249"/>
                      <a:pt x="375" y="249"/>
                      <a:pt x="375" y="249"/>
                    </a:cubicBezTo>
                    <a:cubicBezTo>
                      <a:pt x="375" y="249"/>
                      <a:pt x="375" y="249"/>
                      <a:pt x="376" y="249"/>
                    </a:cubicBezTo>
                    <a:cubicBezTo>
                      <a:pt x="376" y="249"/>
                      <a:pt x="376" y="249"/>
                      <a:pt x="376" y="249"/>
                    </a:cubicBezTo>
                    <a:cubicBezTo>
                      <a:pt x="376" y="249"/>
                      <a:pt x="376" y="249"/>
                      <a:pt x="376" y="249"/>
                    </a:cubicBezTo>
                    <a:cubicBezTo>
                      <a:pt x="376" y="249"/>
                      <a:pt x="376" y="249"/>
                      <a:pt x="376" y="249"/>
                    </a:cubicBezTo>
                    <a:cubicBezTo>
                      <a:pt x="376" y="248"/>
                      <a:pt x="376" y="248"/>
                      <a:pt x="376" y="248"/>
                    </a:cubicBezTo>
                    <a:cubicBezTo>
                      <a:pt x="376" y="248"/>
                      <a:pt x="376" y="248"/>
                      <a:pt x="376" y="248"/>
                    </a:cubicBezTo>
                    <a:cubicBezTo>
                      <a:pt x="376" y="248"/>
                      <a:pt x="375" y="248"/>
                      <a:pt x="375" y="248"/>
                    </a:cubicBezTo>
                    <a:cubicBezTo>
                      <a:pt x="375" y="247"/>
                      <a:pt x="376" y="247"/>
                      <a:pt x="376" y="247"/>
                    </a:cubicBezTo>
                    <a:cubicBezTo>
                      <a:pt x="375" y="247"/>
                      <a:pt x="375" y="247"/>
                      <a:pt x="375" y="247"/>
                    </a:cubicBezTo>
                    <a:cubicBezTo>
                      <a:pt x="375" y="247"/>
                      <a:pt x="375" y="247"/>
                      <a:pt x="375" y="247"/>
                    </a:cubicBezTo>
                    <a:close/>
                    <a:moveTo>
                      <a:pt x="376" y="251"/>
                    </a:moveTo>
                    <a:cubicBezTo>
                      <a:pt x="376" y="251"/>
                      <a:pt x="376" y="251"/>
                      <a:pt x="376" y="251"/>
                    </a:cubicBezTo>
                    <a:cubicBezTo>
                      <a:pt x="376" y="251"/>
                      <a:pt x="376" y="251"/>
                      <a:pt x="376" y="251"/>
                    </a:cubicBezTo>
                    <a:cubicBezTo>
                      <a:pt x="376" y="251"/>
                      <a:pt x="376" y="251"/>
                      <a:pt x="376" y="251"/>
                    </a:cubicBezTo>
                    <a:cubicBezTo>
                      <a:pt x="376" y="251"/>
                      <a:pt x="377" y="251"/>
                      <a:pt x="377" y="251"/>
                    </a:cubicBezTo>
                    <a:cubicBezTo>
                      <a:pt x="377" y="251"/>
                      <a:pt x="377" y="251"/>
                      <a:pt x="377" y="251"/>
                    </a:cubicBezTo>
                    <a:cubicBezTo>
                      <a:pt x="377" y="251"/>
                      <a:pt x="377" y="251"/>
                      <a:pt x="377" y="251"/>
                    </a:cubicBezTo>
                    <a:cubicBezTo>
                      <a:pt x="376" y="251"/>
                      <a:pt x="376" y="251"/>
                      <a:pt x="376" y="250"/>
                    </a:cubicBezTo>
                    <a:cubicBezTo>
                      <a:pt x="376" y="250"/>
                      <a:pt x="377" y="250"/>
                      <a:pt x="377" y="250"/>
                    </a:cubicBezTo>
                    <a:cubicBezTo>
                      <a:pt x="376" y="250"/>
                      <a:pt x="376" y="250"/>
                      <a:pt x="376" y="250"/>
                    </a:cubicBezTo>
                    <a:cubicBezTo>
                      <a:pt x="376" y="250"/>
                      <a:pt x="376" y="250"/>
                      <a:pt x="376" y="250"/>
                    </a:cubicBezTo>
                    <a:cubicBezTo>
                      <a:pt x="376" y="250"/>
                      <a:pt x="376" y="250"/>
                      <a:pt x="376" y="250"/>
                    </a:cubicBezTo>
                    <a:cubicBezTo>
                      <a:pt x="376" y="250"/>
                      <a:pt x="376" y="250"/>
                      <a:pt x="376" y="250"/>
                    </a:cubicBezTo>
                    <a:cubicBezTo>
                      <a:pt x="376" y="250"/>
                      <a:pt x="376" y="250"/>
                      <a:pt x="375" y="250"/>
                    </a:cubicBezTo>
                    <a:cubicBezTo>
                      <a:pt x="375" y="250"/>
                      <a:pt x="375" y="250"/>
                      <a:pt x="375" y="250"/>
                    </a:cubicBezTo>
                    <a:cubicBezTo>
                      <a:pt x="375" y="250"/>
                      <a:pt x="375" y="250"/>
                      <a:pt x="375" y="251"/>
                    </a:cubicBezTo>
                    <a:cubicBezTo>
                      <a:pt x="375" y="251"/>
                      <a:pt x="375" y="251"/>
                      <a:pt x="376" y="251"/>
                    </a:cubicBezTo>
                    <a:close/>
                    <a:moveTo>
                      <a:pt x="805" y="352"/>
                    </a:moveTo>
                    <a:cubicBezTo>
                      <a:pt x="805" y="352"/>
                      <a:pt x="805" y="353"/>
                      <a:pt x="804" y="353"/>
                    </a:cubicBezTo>
                    <a:cubicBezTo>
                      <a:pt x="804" y="353"/>
                      <a:pt x="804" y="353"/>
                      <a:pt x="804" y="353"/>
                    </a:cubicBezTo>
                    <a:cubicBezTo>
                      <a:pt x="804" y="353"/>
                      <a:pt x="804" y="352"/>
                      <a:pt x="804" y="352"/>
                    </a:cubicBezTo>
                    <a:cubicBezTo>
                      <a:pt x="804" y="352"/>
                      <a:pt x="804" y="351"/>
                      <a:pt x="804" y="351"/>
                    </a:cubicBezTo>
                    <a:cubicBezTo>
                      <a:pt x="804" y="351"/>
                      <a:pt x="804" y="351"/>
                      <a:pt x="804" y="351"/>
                    </a:cubicBezTo>
                    <a:cubicBezTo>
                      <a:pt x="804" y="351"/>
                      <a:pt x="804" y="351"/>
                      <a:pt x="804" y="351"/>
                    </a:cubicBezTo>
                    <a:cubicBezTo>
                      <a:pt x="804" y="350"/>
                      <a:pt x="804" y="350"/>
                      <a:pt x="804" y="350"/>
                    </a:cubicBezTo>
                    <a:cubicBezTo>
                      <a:pt x="804" y="350"/>
                      <a:pt x="803" y="350"/>
                      <a:pt x="803" y="350"/>
                    </a:cubicBezTo>
                    <a:cubicBezTo>
                      <a:pt x="803" y="350"/>
                      <a:pt x="804" y="349"/>
                      <a:pt x="804" y="349"/>
                    </a:cubicBezTo>
                    <a:cubicBezTo>
                      <a:pt x="804" y="349"/>
                      <a:pt x="804" y="349"/>
                      <a:pt x="804" y="349"/>
                    </a:cubicBezTo>
                    <a:cubicBezTo>
                      <a:pt x="804" y="349"/>
                      <a:pt x="801" y="348"/>
                      <a:pt x="801" y="348"/>
                    </a:cubicBezTo>
                    <a:cubicBezTo>
                      <a:pt x="801" y="348"/>
                      <a:pt x="801" y="347"/>
                      <a:pt x="801" y="347"/>
                    </a:cubicBezTo>
                    <a:cubicBezTo>
                      <a:pt x="801" y="347"/>
                      <a:pt x="802" y="347"/>
                      <a:pt x="802" y="347"/>
                    </a:cubicBezTo>
                    <a:cubicBezTo>
                      <a:pt x="802" y="347"/>
                      <a:pt x="802" y="346"/>
                      <a:pt x="802" y="346"/>
                    </a:cubicBezTo>
                    <a:cubicBezTo>
                      <a:pt x="802" y="346"/>
                      <a:pt x="801" y="346"/>
                      <a:pt x="801" y="346"/>
                    </a:cubicBezTo>
                    <a:cubicBezTo>
                      <a:pt x="801" y="346"/>
                      <a:pt x="802" y="345"/>
                      <a:pt x="802" y="345"/>
                    </a:cubicBezTo>
                    <a:cubicBezTo>
                      <a:pt x="802" y="334"/>
                      <a:pt x="802" y="334"/>
                      <a:pt x="802" y="334"/>
                    </a:cubicBezTo>
                    <a:cubicBezTo>
                      <a:pt x="799" y="332"/>
                      <a:pt x="799" y="332"/>
                      <a:pt x="799" y="332"/>
                    </a:cubicBezTo>
                    <a:cubicBezTo>
                      <a:pt x="797" y="332"/>
                      <a:pt x="797" y="332"/>
                      <a:pt x="797" y="332"/>
                    </a:cubicBezTo>
                    <a:cubicBezTo>
                      <a:pt x="797" y="332"/>
                      <a:pt x="797" y="332"/>
                      <a:pt x="797" y="332"/>
                    </a:cubicBezTo>
                    <a:cubicBezTo>
                      <a:pt x="796" y="332"/>
                      <a:pt x="796" y="332"/>
                      <a:pt x="796" y="332"/>
                    </a:cubicBezTo>
                    <a:cubicBezTo>
                      <a:pt x="794" y="333"/>
                      <a:pt x="794" y="333"/>
                      <a:pt x="794" y="333"/>
                    </a:cubicBezTo>
                    <a:cubicBezTo>
                      <a:pt x="793" y="332"/>
                      <a:pt x="793" y="332"/>
                      <a:pt x="793" y="332"/>
                    </a:cubicBezTo>
                    <a:cubicBezTo>
                      <a:pt x="793" y="331"/>
                      <a:pt x="793" y="331"/>
                      <a:pt x="793" y="331"/>
                    </a:cubicBezTo>
                    <a:cubicBezTo>
                      <a:pt x="792" y="331"/>
                      <a:pt x="792" y="331"/>
                      <a:pt x="792" y="331"/>
                    </a:cubicBezTo>
                    <a:cubicBezTo>
                      <a:pt x="787" y="338"/>
                      <a:pt x="787" y="338"/>
                      <a:pt x="787" y="338"/>
                    </a:cubicBezTo>
                    <a:cubicBezTo>
                      <a:pt x="787" y="338"/>
                      <a:pt x="786" y="339"/>
                      <a:pt x="786" y="340"/>
                    </a:cubicBezTo>
                    <a:cubicBezTo>
                      <a:pt x="786" y="340"/>
                      <a:pt x="786" y="340"/>
                      <a:pt x="786" y="340"/>
                    </a:cubicBezTo>
                    <a:cubicBezTo>
                      <a:pt x="786" y="341"/>
                      <a:pt x="786" y="341"/>
                      <a:pt x="786" y="341"/>
                    </a:cubicBezTo>
                    <a:cubicBezTo>
                      <a:pt x="785" y="341"/>
                      <a:pt x="785" y="341"/>
                      <a:pt x="785" y="341"/>
                    </a:cubicBezTo>
                    <a:cubicBezTo>
                      <a:pt x="785" y="342"/>
                      <a:pt x="785" y="342"/>
                      <a:pt x="785" y="342"/>
                    </a:cubicBezTo>
                    <a:cubicBezTo>
                      <a:pt x="785" y="342"/>
                      <a:pt x="785" y="343"/>
                      <a:pt x="785" y="343"/>
                    </a:cubicBezTo>
                    <a:cubicBezTo>
                      <a:pt x="785" y="343"/>
                      <a:pt x="785" y="343"/>
                      <a:pt x="785" y="343"/>
                    </a:cubicBezTo>
                    <a:cubicBezTo>
                      <a:pt x="785" y="344"/>
                      <a:pt x="785" y="344"/>
                      <a:pt x="785" y="344"/>
                    </a:cubicBezTo>
                    <a:cubicBezTo>
                      <a:pt x="785" y="344"/>
                      <a:pt x="785" y="344"/>
                      <a:pt x="785" y="344"/>
                    </a:cubicBezTo>
                    <a:cubicBezTo>
                      <a:pt x="785" y="344"/>
                      <a:pt x="785" y="345"/>
                      <a:pt x="785" y="345"/>
                    </a:cubicBezTo>
                    <a:cubicBezTo>
                      <a:pt x="785" y="346"/>
                      <a:pt x="785" y="346"/>
                      <a:pt x="785" y="346"/>
                    </a:cubicBezTo>
                    <a:cubicBezTo>
                      <a:pt x="784" y="347"/>
                      <a:pt x="784" y="347"/>
                      <a:pt x="784" y="347"/>
                    </a:cubicBezTo>
                    <a:cubicBezTo>
                      <a:pt x="784" y="347"/>
                      <a:pt x="784" y="347"/>
                      <a:pt x="784" y="347"/>
                    </a:cubicBezTo>
                    <a:cubicBezTo>
                      <a:pt x="784" y="347"/>
                      <a:pt x="783" y="348"/>
                      <a:pt x="783" y="348"/>
                    </a:cubicBezTo>
                    <a:cubicBezTo>
                      <a:pt x="783" y="348"/>
                      <a:pt x="782" y="348"/>
                      <a:pt x="782" y="348"/>
                    </a:cubicBezTo>
                    <a:cubicBezTo>
                      <a:pt x="782" y="348"/>
                      <a:pt x="782" y="349"/>
                      <a:pt x="782" y="349"/>
                    </a:cubicBezTo>
                    <a:cubicBezTo>
                      <a:pt x="782" y="349"/>
                      <a:pt x="782" y="350"/>
                      <a:pt x="782" y="350"/>
                    </a:cubicBezTo>
                    <a:cubicBezTo>
                      <a:pt x="782" y="350"/>
                      <a:pt x="782" y="351"/>
                      <a:pt x="782" y="351"/>
                    </a:cubicBezTo>
                    <a:cubicBezTo>
                      <a:pt x="782" y="351"/>
                      <a:pt x="782" y="351"/>
                      <a:pt x="782" y="350"/>
                    </a:cubicBezTo>
                    <a:cubicBezTo>
                      <a:pt x="782" y="350"/>
                      <a:pt x="782" y="350"/>
                      <a:pt x="782" y="350"/>
                    </a:cubicBezTo>
                    <a:cubicBezTo>
                      <a:pt x="782" y="350"/>
                      <a:pt x="781" y="351"/>
                      <a:pt x="781" y="351"/>
                    </a:cubicBezTo>
                    <a:cubicBezTo>
                      <a:pt x="781" y="351"/>
                      <a:pt x="781" y="351"/>
                      <a:pt x="781" y="351"/>
                    </a:cubicBezTo>
                    <a:cubicBezTo>
                      <a:pt x="781" y="351"/>
                      <a:pt x="781" y="352"/>
                      <a:pt x="781" y="352"/>
                    </a:cubicBezTo>
                    <a:cubicBezTo>
                      <a:pt x="780" y="351"/>
                      <a:pt x="780" y="351"/>
                      <a:pt x="780" y="351"/>
                    </a:cubicBezTo>
                    <a:cubicBezTo>
                      <a:pt x="779" y="352"/>
                      <a:pt x="779" y="352"/>
                      <a:pt x="779" y="352"/>
                    </a:cubicBezTo>
                    <a:cubicBezTo>
                      <a:pt x="779" y="352"/>
                      <a:pt x="778" y="351"/>
                      <a:pt x="778" y="351"/>
                    </a:cubicBezTo>
                    <a:cubicBezTo>
                      <a:pt x="778" y="351"/>
                      <a:pt x="777" y="352"/>
                      <a:pt x="777" y="352"/>
                    </a:cubicBezTo>
                    <a:cubicBezTo>
                      <a:pt x="777" y="352"/>
                      <a:pt x="777" y="353"/>
                      <a:pt x="777" y="353"/>
                    </a:cubicBezTo>
                    <a:cubicBezTo>
                      <a:pt x="777" y="353"/>
                      <a:pt x="777" y="353"/>
                      <a:pt x="777" y="353"/>
                    </a:cubicBezTo>
                    <a:cubicBezTo>
                      <a:pt x="777" y="353"/>
                      <a:pt x="777" y="354"/>
                      <a:pt x="777" y="354"/>
                    </a:cubicBezTo>
                    <a:cubicBezTo>
                      <a:pt x="754" y="354"/>
                      <a:pt x="754" y="354"/>
                      <a:pt x="754" y="354"/>
                    </a:cubicBezTo>
                    <a:cubicBezTo>
                      <a:pt x="751" y="356"/>
                      <a:pt x="751" y="356"/>
                      <a:pt x="751" y="356"/>
                    </a:cubicBezTo>
                    <a:cubicBezTo>
                      <a:pt x="747" y="360"/>
                      <a:pt x="747" y="360"/>
                      <a:pt x="747" y="360"/>
                    </a:cubicBezTo>
                    <a:cubicBezTo>
                      <a:pt x="744" y="362"/>
                      <a:pt x="744" y="362"/>
                      <a:pt x="744" y="362"/>
                    </a:cubicBezTo>
                    <a:cubicBezTo>
                      <a:pt x="741" y="367"/>
                      <a:pt x="741" y="367"/>
                      <a:pt x="741" y="367"/>
                    </a:cubicBezTo>
                    <a:cubicBezTo>
                      <a:pt x="728" y="367"/>
                      <a:pt x="728" y="367"/>
                      <a:pt x="728" y="367"/>
                    </a:cubicBezTo>
                    <a:cubicBezTo>
                      <a:pt x="725" y="369"/>
                      <a:pt x="725" y="369"/>
                      <a:pt x="725" y="369"/>
                    </a:cubicBezTo>
                    <a:cubicBezTo>
                      <a:pt x="726" y="370"/>
                      <a:pt x="726" y="370"/>
                      <a:pt x="726" y="370"/>
                    </a:cubicBezTo>
                    <a:cubicBezTo>
                      <a:pt x="726" y="372"/>
                      <a:pt x="726" y="372"/>
                      <a:pt x="726" y="372"/>
                    </a:cubicBezTo>
                    <a:cubicBezTo>
                      <a:pt x="727" y="373"/>
                      <a:pt x="727" y="373"/>
                      <a:pt x="727" y="373"/>
                    </a:cubicBezTo>
                    <a:cubicBezTo>
                      <a:pt x="727" y="374"/>
                      <a:pt x="727" y="374"/>
                      <a:pt x="727" y="374"/>
                    </a:cubicBezTo>
                    <a:cubicBezTo>
                      <a:pt x="719" y="378"/>
                      <a:pt x="719" y="378"/>
                      <a:pt x="719" y="378"/>
                    </a:cubicBezTo>
                    <a:cubicBezTo>
                      <a:pt x="711" y="380"/>
                      <a:pt x="711" y="380"/>
                      <a:pt x="711" y="380"/>
                    </a:cubicBezTo>
                    <a:cubicBezTo>
                      <a:pt x="704" y="385"/>
                      <a:pt x="704" y="385"/>
                      <a:pt x="704" y="385"/>
                    </a:cubicBezTo>
                    <a:cubicBezTo>
                      <a:pt x="701" y="385"/>
                      <a:pt x="701" y="385"/>
                      <a:pt x="701" y="385"/>
                    </a:cubicBezTo>
                    <a:cubicBezTo>
                      <a:pt x="699" y="383"/>
                      <a:pt x="699" y="383"/>
                      <a:pt x="699" y="383"/>
                    </a:cubicBezTo>
                    <a:cubicBezTo>
                      <a:pt x="699" y="383"/>
                      <a:pt x="699" y="382"/>
                      <a:pt x="699" y="382"/>
                    </a:cubicBezTo>
                    <a:cubicBezTo>
                      <a:pt x="699" y="382"/>
                      <a:pt x="699" y="381"/>
                      <a:pt x="699" y="381"/>
                    </a:cubicBezTo>
                    <a:cubicBezTo>
                      <a:pt x="699" y="381"/>
                      <a:pt x="699" y="380"/>
                      <a:pt x="699" y="380"/>
                    </a:cubicBezTo>
                    <a:cubicBezTo>
                      <a:pt x="699" y="380"/>
                      <a:pt x="699" y="379"/>
                      <a:pt x="699" y="379"/>
                    </a:cubicBezTo>
                    <a:cubicBezTo>
                      <a:pt x="699" y="379"/>
                      <a:pt x="701" y="379"/>
                      <a:pt x="701" y="379"/>
                    </a:cubicBezTo>
                    <a:cubicBezTo>
                      <a:pt x="701" y="379"/>
                      <a:pt x="703" y="376"/>
                      <a:pt x="703" y="376"/>
                    </a:cubicBezTo>
                    <a:cubicBezTo>
                      <a:pt x="703" y="375"/>
                      <a:pt x="703" y="375"/>
                      <a:pt x="703" y="375"/>
                    </a:cubicBezTo>
                    <a:cubicBezTo>
                      <a:pt x="703" y="375"/>
                      <a:pt x="703" y="373"/>
                      <a:pt x="703" y="373"/>
                    </a:cubicBezTo>
                    <a:cubicBezTo>
                      <a:pt x="703" y="373"/>
                      <a:pt x="705" y="368"/>
                      <a:pt x="705" y="368"/>
                    </a:cubicBezTo>
                    <a:cubicBezTo>
                      <a:pt x="703" y="351"/>
                      <a:pt x="703" y="351"/>
                      <a:pt x="703" y="351"/>
                    </a:cubicBezTo>
                    <a:cubicBezTo>
                      <a:pt x="696" y="346"/>
                      <a:pt x="696" y="346"/>
                      <a:pt x="696" y="346"/>
                    </a:cubicBezTo>
                    <a:cubicBezTo>
                      <a:pt x="697" y="345"/>
                      <a:pt x="697" y="345"/>
                      <a:pt x="697" y="345"/>
                    </a:cubicBezTo>
                    <a:cubicBezTo>
                      <a:pt x="696" y="344"/>
                      <a:pt x="696" y="344"/>
                      <a:pt x="696" y="344"/>
                    </a:cubicBezTo>
                    <a:cubicBezTo>
                      <a:pt x="694" y="344"/>
                      <a:pt x="694" y="344"/>
                      <a:pt x="694" y="344"/>
                    </a:cubicBezTo>
                    <a:cubicBezTo>
                      <a:pt x="693" y="344"/>
                      <a:pt x="693" y="344"/>
                      <a:pt x="693" y="344"/>
                    </a:cubicBezTo>
                    <a:cubicBezTo>
                      <a:pt x="692" y="342"/>
                      <a:pt x="692" y="342"/>
                      <a:pt x="692" y="342"/>
                    </a:cubicBezTo>
                    <a:cubicBezTo>
                      <a:pt x="692" y="339"/>
                      <a:pt x="692" y="339"/>
                      <a:pt x="692" y="339"/>
                    </a:cubicBezTo>
                    <a:cubicBezTo>
                      <a:pt x="690" y="340"/>
                      <a:pt x="690" y="340"/>
                      <a:pt x="690" y="340"/>
                    </a:cubicBezTo>
                    <a:cubicBezTo>
                      <a:pt x="689" y="340"/>
                      <a:pt x="689" y="340"/>
                      <a:pt x="689" y="340"/>
                    </a:cubicBezTo>
                    <a:cubicBezTo>
                      <a:pt x="688" y="338"/>
                      <a:pt x="688" y="338"/>
                      <a:pt x="688" y="338"/>
                    </a:cubicBezTo>
                    <a:cubicBezTo>
                      <a:pt x="687" y="336"/>
                      <a:pt x="687" y="336"/>
                      <a:pt x="687" y="336"/>
                    </a:cubicBezTo>
                    <a:cubicBezTo>
                      <a:pt x="663" y="322"/>
                      <a:pt x="663" y="322"/>
                      <a:pt x="663" y="322"/>
                    </a:cubicBezTo>
                    <a:cubicBezTo>
                      <a:pt x="662" y="322"/>
                      <a:pt x="662" y="322"/>
                      <a:pt x="662" y="322"/>
                    </a:cubicBezTo>
                    <a:cubicBezTo>
                      <a:pt x="657" y="325"/>
                      <a:pt x="657" y="325"/>
                      <a:pt x="657" y="325"/>
                    </a:cubicBezTo>
                    <a:cubicBezTo>
                      <a:pt x="655" y="325"/>
                      <a:pt x="655" y="325"/>
                      <a:pt x="655" y="325"/>
                    </a:cubicBezTo>
                    <a:cubicBezTo>
                      <a:pt x="655" y="325"/>
                      <a:pt x="654" y="325"/>
                      <a:pt x="654" y="325"/>
                    </a:cubicBezTo>
                    <a:cubicBezTo>
                      <a:pt x="654" y="325"/>
                      <a:pt x="654" y="325"/>
                      <a:pt x="654" y="325"/>
                    </a:cubicBezTo>
                    <a:cubicBezTo>
                      <a:pt x="653" y="325"/>
                      <a:pt x="653" y="325"/>
                      <a:pt x="653" y="325"/>
                    </a:cubicBezTo>
                    <a:cubicBezTo>
                      <a:pt x="652" y="324"/>
                      <a:pt x="652" y="324"/>
                      <a:pt x="652" y="324"/>
                    </a:cubicBezTo>
                    <a:cubicBezTo>
                      <a:pt x="648" y="324"/>
                      <a:pt x="648" y="324"/>
                      <a:pt x="648" y="324"/>
                    </a:cubicBezTo>
                    <a:cubicBezTo>
                      <a:pt x="647" y="323"/>
                      <a:pt x="647" y="323"/>
                      <a:pt x="647" y="323"/>
                    </a:cubicBezTo>
                    <a:cubicBezTo>
                      <a:pt x="644" y="324"/>
                      <a:pt x="644" y="324"/>
                      <a:pt x="644" y="324"/>
                    </a:cubicBezTo>
                    <a:cubicBezTo>
                      <a:pt x="642" y="324"/>
                      <a:pt x="642" y="324"/>
                      <a:pt x="642" y="324"/>
                    </a:cubicBezTo>
                    <a:cubicBezTo>
                      <a:pt x="642" y="324"/>
                      <a:pt x="642" y="324"/>
                      <a:pt x="642" y="324"/>
                    </a:cubicBezTo>
                    <a:cubicBezTo>
                      <a:pt x="641" y="324"/>
                      <a:pt x="641" y="324"/>
                      <a:pt x="641" y="324"/>
                    </a:cubicBezTo>
                    <a:cubicBezTo>
                      <a:pt x="641" y="323"/>
                      <a:pt x="641" y="323"/>
                      <a:pt x="641" y="323"/>
                    </a:cubicBezTo>
                    <a:cubicBezTo>
                      <a:pt x="640" y="323"/>
                      <a:pt x="640" y="323"/>
                      <a:pt x="640" y="323"/>
                    </a:cubicBezTo>
                    <a:cubicBezTo>
                      <a:pt x="639" y="322"/>
                      <a:pt x="639" y="322"/>
                      <a:pt x="639" y="322"/>
                    </a:cubicBezTo>
                    <a:cubicBezTo>
                      <a:pt x="638" y="322"/>
                      <a:pt x="638" y="322"/>
                      <a:pt x="638" y="322"/>
                    </a:cubicBezTo>
                    <a:cubicBezTo>
                      <a:pt x="637" y="323"/>
                      <a:pt x="637" y="323"/>
                      <a:pt x="637" y="323"/>
                    </a:cubicBezTo>
                    <a:cubicBezTo>
                      <a:pt x="637" y="323"/>
                      <a:pt x="637" y="323"/>
                      <a:pt x="637" y="323"/>
                    </a:cubicBezTo>
                    <a:cubicBezTo>
                      <a:pt x="637" y="321"/>
                      <a:pt x="637" y="321"/>
                      <a:pt x="637" y="321"/>
                    </a:cubicBezTo>
                    <a:cubicBezTo>
                      <a:pt x="636" y="321"/>
                      <a:pt x="636" y="321"/>
                      <a:pt x="636" y="321"/>
                    </a:cubicBezTo>
                    <a:cubicBezTo>
                      <a:pt x="635" y="320"/>
                      <a:pt x="635" y="320"/>
                      <a:pt x="635" y="320"/>
                    </a:cubicBezTo>
                    <a:cubicBezTo>
                      <a:pt x="635" y="319"/>
                      <a:pt x="635" y="319"/>
                      <a:pt x="635" y="319"/>
                    </a:cubicBezTo>
                    <a:cubicBezTo>
                      <a:pt x="634" y="319"/>
                      <a:pt x="634" y="319"/>
                      <a:pt x="634" y="319"/>
                    </a:cubicBezTo>
                    <a:cubicBezTo>
                      <a:pt x="633" y="319"/>
                      <a:pt x="633" y="319"/>
                      <a:pt x="633" y="319"/>
                    </a:cubicBezTo>
                    <a:cubicBezTo>
                      <a:pt x="631" y="319"/>
                      <a:pt x="631" y="319"/>
                      <a:pt x="631" y="319"/>
                    </a:cubicBezTo>
                    <a:cubicBezTo>
                      <a:pt x="630" y="319"/>
                      <a:pt x="630" y="319"/>
                      <a:pt x="630" y="319"/>
                    </a:cubicBezTo>
                    <a:cubicBezTo>
                      <a:pt x="629" y="320"/>
                      <a:pt x="629" y="320"/>
                      <a:pt x="629" y="320"/>
                    </a:cubicBezTo>
                    <a:cubicBezTo>
                      <a:pt x="627" y="320"/>
                      <a:pt x="627" y="320"/>
                      <a:pt x="627" y="320"/>
                    </a:cubicBezTo>
                    <a:cubicBezTo>
                      <a:pt x="627" y="318"/>
                      <a:pt x="627" y="318"/>
                      <a:pt x="627" y="318"/>
                    </a:cubicBezTo>
                    <a:cubicBezTo>
                      <a:pt x="627" y="318"/>
                      <a:pt x="625" y="318"/>
                      <a:pt x="625" y="318"/>
                    </a:cubicBezTo>
                    <a:cubicBezTo>
                      <a:pt x="624" y="318"/>
                      <a:pt x="623" y="318"/>
                      <a:pt x="623" y="318"/>
                    </a:cubicBezTo>
                    <a:cubicBezTo>
                      <a:pt x="621" y="317"/>
                      <a:pt x="621" y="317"/>
                      <a:pt x="621" y="317"/>
                    </a:cubicBezTo>
                    <a:cubicBezTo>
                      <a:pt x="621" y="315"/>
                      <a:pt x="621" y="315"/>
                      <a:pt x="621" y="315"/>
                    </a:cubicBezTo>
                    <a:cubicBezTo>
                      <a:pt x="621" y="313"/>
                      <a:pt x="621" y="313"/>
                      <a:pt x="621" y="313"/>
                    </a:cubicBezTo>
                    <a:cubicBezTo>
                      <a:pt x="620" y="312"/>
                      <a:pt x="620" y="312"/>
                      <a:pt x="620" y="312"/>
                    </a:cubicBezTo>
                    <a:cubicBezTo>
                      <a:pt x="620" y="312"/>
                      <a:pt x="620" y="311"/>
                      <a:pt x="620" y="311"/>
                    </a:cubicBezTo>
                    <a:cubicBezTo>
                      <a:pt x="620" y="311"/>
                      <a:pt x="618" y="311"/>
                      <a:pt x="618" y="311"/>
                    </a:cubicBezTo>
                    <a:cubicBezTo>
                      <a:pt x="618" y="315"/>
                      <a:pt x="618" y="315"/>
                      <a:pt x="618" y="315"/>
                    </a:cubicBezTo>
                    <a:cubicBezTo>
                      <a:pt x="433" y="315"/>
                      <a:pt x="433" y="315"/>
                      <a:pt x="433" y="315"/>
                    </a:cubicBezTo>
                    <a:cubicBezTo>
                      <a:pt x="433" y="315"/>
                      <a:pt x="433" y="315"/>
                      <a:pt x="433" y="315"/>
                    </a:cubicBezTo>
                    <a:cubicBezTo>
                      <a:pt x="433" y="315"/>
                      <a:pt x="433" y="316"/>
                      <a:pt x="433" y="316"/>
                    </a:cubicBezTo>
                    <a:cubicBezTo>
                      <a:pt x="433" y="316"/>
                      <a:pt x="433" y="316"/>
                      <a:pt x="433" y="316"/>
                    </a:cubicBezTo>
                    <a:cubicBezTo>
                      <a:pt x="433" y="316"/>
                      <a:pt x="434" y="317"/>
                      <a:pt x="434" y="317"/>
                    </a:cubicBezTo>
                    <a:cubicBezTo>
                      <a:pt x="434" y="317"/>
                      <a:pt x="434" y="317"/>
                      <a:pt x="435" y="317"/>
                    </a:cubicBezTo>
                    <a:cubicBezTo>
                      <a:pt x="435" y="317"/>
                      <a:pt x="435" y="317"/>
                      <a:pt x="435" y="317"/>
                    </a:cubicBezTo>
                    <a:cubicBezTo>
                      <a:pt x="435" y="318"/>
                      <a:pt x="435" y="318"/>
                      <a:pt x="435" y="318"/>
                    </a:cubicBezTo>
                    <a:cubicBezTo>
                      <a:pt x="435" y="318"/>
                      <a:pt x="435" y="318"/>
                      <a:pt x="435" y="318"/>
                    </a:cubicBezTo>
                    <a:cubicBezTo>
                      <a:pt x="435" y="318"/>
                      <a:pt x="436" y="319"/>
                      <a:pt x="436" y="319"/>
                    </a:cubicBezTo>
                    <a:cubicBezTo>
                      <a:pt x="436" y="319"/>
                      <a:pt x="436" y="319"/>
                      <a:pt x="436" y="319"/>
                    </a:cubicBezTo>
                    <a:cubicBezTo>
                      <a:pt x="436" y="319"/>
                      <a:pt x="435" y="319"/>
                      <a:pt x="435" y="319"/>
                    </a:cubicBezTo>
                    <a:cubicBezTo>
                      <a:pt x="435" y="319"/>
                      <a:pt x="435" y="320"/>
                      <a:pt x="435" y="320"/>
                    </a:cubicBezTo>
                    <a:cubicBezTo>
                      <a:pt x="435" y="320"/>
                      <a:pt x="435" y="320"/>
                      <a:pt x="435" y="320"/>
                    </a:cubicBezTo>
                    <a:cubicBezTo>
                      <a:pt x="435" y="320"/>
                      <a:pt x="435" y="321"/>
                      <a:pt x="435" y="320"/>
                    </a:cubicBezTo>
                    <a:cubicBezTo>
                      <a:pt x="435" y="320"/>
                      <a:pt x="435" y="320"/>
                      <a:pt x="435" y="320"/>
                    </a:cubicBezTo>
                    <a:cubicBezTo>
                      <a:pt x="434" y="320"/>
                      <a:pt x="434" y="320"/>
                      <a:pt x="434" y="320"/>
                    </a:cubicBezTo>
                    <a:cubicBezTo>
                      <a:pt x="434" y="320"/>
                      <a:pt x="434" y="321"/>
                      <a:pt x="434" y="321"/>
                    </a:cubicBezTo>
                    <a:cubicBezTo>
                      <a:pt x="434" y="321"/>
                      <a:pt x="434" y="321"/>
                      <a:pt x="434" y="322"/>
                    </a:cubicBezTo>
                    <a:cubicBezTo>
                      <a:pt x="434" y="322"/>
                      <a:pt x="434" y="322"/>
                      <a:pt x="434" y="322"/>
                    </a:cubicBezTo>
                    <a:cubicBezTo>
                      <a:pt x="433" y="322"/>
                      <a:pt x="433" y="322"/>
                      <a:pt x="433" y="323"/>
                    </a:cubicBezTo>
                    <a:cubicBezTo>
                      <a:pt x="433" y="323"/>
                      <a:pt x="433" y="323"/>
                      <a:pt x="433" y="323"/>
                    </a:cubicBezTo>
                    <a:cubicBezTo>
                      <a:pt x="434" y="323"/>
                      <a:pt x="434" y="323"/>
                      <a:pt x="434" y="324"/>
                    </a:cubicBezTo>
                    <a:cubicBezTo>
                      <a:pt x="434" y="324"/>
                      <a:pt x="434" y="324"/>
                      <a:pt x="434" y="324"/>
                    </a:cubicBezTo>
                    <a:cubicBezTo>
                      <a:pt x="434" y="324"/>
                      <a:pt x="434" y="324"/>
                      <a:pt x="435" y="323"/>
                    </a:cubicBezTo>
                    <a:cubicBezTo>
                      <a:pt x="435" y="323"/>
                      <a:pt x="434" y="323"/>
                      <a:pt x="434" y="322"/>
                    </a:cubicBezTo>
                    <a:cubicBezTo>
                      <a:pt x="434" y="322"/>
                      <a:pt x="435" y="322"/>
                      <a:pt x="435" y="322"/>
                    </a:cubicBezTo>
                    <a:cubicBezTo>
                      <a:pt x="435" y="322"/>
                      <a:pt x="435" y="322"/>
                      <a:pt x="435" y="322"/>
                    </a:cubicBezTo>
                    <a:cubicBezTo>
                      <a:pt x="435" y="322"/>
                      <a:pt x="435" y="322"/>
                      <a:pt x="434" y="322"/>
                    </a:cubicBezTo>
                    <a:cubicBezTo>
                      <a:pt x="434" y="321"/>
                      <a:pt x="435" y="321"/>
                      <a:pt x="435" y="321"/>
                    </a:cubicBezTo>
                    <a:cubicBezTo>
                      <a:pt x="435" y="321"/>
                      <a:pt x="435" y="321"/>
                      <a:pt x="435" y="321"/>
                    </a:cubicBezTo>
                    <a:cubicBezTo>
                      <a:pt x="435" y="322"/>
                      <a:pt x="436" y="322"/>
                      <a:pt x="436" y="322"/>
                    </a:cubicBezTo>
                    <a:cubicBezTo>
                      <a:pt x="436" y="322"/>
                      <a:pt x="436" y="322"/>
                      <a:pt x="436" y="322"/>
                    </a:cubicBezTo>
                    <a:cubicBezTo>
                      <a:pt x="436" y="323"/>
                      <a:pt x="436" y="323"/>
                      <a:pt x="436" y="323"/>
                    </a:cubicBezTo>
                    <a:cubicBezTo>
                      <a:pt x="436" y="324"/>
                      <a:pt x="436" y="324"/>
                      <a:pt x="437" y="325"/>
                    </a:cubicBezTo>
                    <a:cubicBezTo>
                      <a:pt x="437" y="325"/>
                      <a:pt x="437" y="325"/>
                      <a:pt x="437" y="325"/>
                    </a:cubicBezTo>
                    <a:cubicBezTo>
                      <a:pt x="437" y="325"/>
                      <a:pt x="437" y="326"/>
                      <a:pt x="436" y="326"/>
                    </a:cubicBezTo>
                    <a:cubicBezTo>
                      <a:pt x="436" y="327"/>
                      <a:pt x="436" y="328"/>
                      <a:pt x="436" y="329"/>
                    </a:cubicBezTo>
                    <a:cubicBezTo>
                      <a:pt x="436" y="329"/>
                      <a:pt x="436" y="330"/>
                      <a:pt x="436" y="331"/>
                    </a:cubicBezTo>
                    <a:cubicBezTo>
                      <a:pt x="436" y="331"/>
                      <a:pt x="436" y="332"/>
                      <a:pt x="436" y="332"/>
                    </a:cubicBezTo>
                    <a:cubicBezTo>
                      <a:pt x="436" y="332"/>
                      <a:pt x="436" y="332"/>
                      <a:pt x="436" y="332"/>
                    </a:cubicBezTo>
                    <a:cubicBezTo>
                      <a:pt x="435" y="332"/>
                      <a:pt x="435" y="333"/>
                      <a:pt x="435" y="333"/>
                    </a:cubicBezTo>
                    <a:cubicBezTo>
                      <a:pt x="435" y="333"/>
                      <a:pt x="435" y="333"/>
                      <a:pt x="435" y="333"/>
                    </a:cubicBezTo>
                    <a:cubicBezTo>
                      <a:pt x="435" y="333"/>
                      <a:pt x="435" y="333"/>
                      <a:pt x="435" y="333"/>
                    </a:cubicBezTo>
                    <a:cubicBezTo>
                      <a:pt x="434" y="333"/>
                      <a:pt x="434" y="334"/>
                      <a:pt x="434" y="334"/>
                    </a:cubicBezTo>
                    <a:cubicBezTo>
                      <a:pt x="434" y="334"/>
                      <a:pt x="433" y="334"/>
                      <a:pt x="433" y="334"/>
                    </a:cubicBezTo>
                    <a:cubicBezTo>
                      <a:pt x="433" y="334"/>
                      <a:pt x="433" y="333"/>
                      <a:pt x="433" y="334"/>
                    </a:cubicBezTo>
                    <a:cubicBezTo>
                      <a:pt x="433" y="334"/>
                      <a:pt x="433" y="334"/>
                      <a:pt x="432" y="334"/>
                    </a:cubicBezTo>
                    <a:cubicBezTo>
                      <a:pt x="432" y="334"/>
                      <a:pt x="432" y="334"/>
                      <a:pt x="432" y="334"/>
                    </a:cubicBezTo>
                    <a:cubicBezTo>
                      <a:pt x="432" y="334"/>
                      <a:pt x="432" y="334"/>
                      <a:pt x="432" y="333"/>
                    </a:cubicBezTo>
                    <a:cubicBezTo>
                      <a:pt x="432" y="333"/>
                      <a:pt x="432" y="333"/>
                      <a:pt x="432" y="333"/>
                    </a:cubicBezTo>
                    <a:cubicBezTo>
                      <a:pt x="432" y="333"/>
                      <a:pt x="432" y="333"/>
                      <a:pt x="432" y="333"/>
                    </a:cubicBezTo>
                    <a:cubicBezTo>
                      <a:pt x="433" y="333"/>
                      <a:pt x="433" y="333"/>
                      <a:pt x="433" y="332"/>
                    </a:cubicBezTo>
                    <a:cubicBezTo>
                      <a:pt x="433" y="332"/>
                      <a:pt x="433" y="332"/>
                      <a:pt x="432" y="332"/>
                    </a:cubicBezTo>
                    <a:cubicBezTo>
                      <a:pt x="432" y="331"/>
                      <a:pt x="432" y="331"/>
                      <a:pt x="432" y="331"/>
                    </a:cubicBezTo>
                    <a:cubicBezTo>
                      <a:pt x="432" y="331"/>
                      <a:pt x="432" y="331"/>
                      <a:pt x="432" y="331"/>
                    </a:cubicBezTo>
                    <a:cubicBezTo>
                      <a:pt x="432" y="331"/>
                      <a:pt x="433" y="331"/>
                      <a:pt x="433" y="331"/>
                    </a:cubicBezTo>
                    <a:cubicBezTo>
                      <a:pt x="433" y="331"/>
                      <a:pt x="433" y="332"/>
                      <a:pt x="433" y="332"/>
                    </a:cubicBezTo>
                    <a:cubicBezTo>
                      <a:pt x="433" y="332"/>
                      <a:pt x="433" y="332"/>
                      <a:pt x="433" y="332"/>
                    </a:cubicBezTo>
                    <a:cubicBezTo>
                      <a:pt x="433" y="333"/>
                      <a:pt x="433" y="333"/>
                      <a:pt x="433" y="333"/>
                    </a:cubicBezTo>
                    <a:cubicBezTo>
                      <a:pt x="434" y="333"/>
                      <a:pt x="434" y="333"/>
                      <a:pt x="434" y="333"/>
                    </a:cubicBezTo>
                    <a:cubicBezTo>
                      <a:pt x="434" y="333"/>
                      <a:pt x="434" y="333"/>
                      <a:pt x="434" y="332"/>
                    </a:cubicBezTo>
                    <a:cubicBezTo>
                      <a:pt x="433" y="332"/>
                      <a:pt x="434" y="332"/>
                      <a:pt x="434" y="332"/>
                    </a:cubicBezTo>
                    <a:cubicBezTo>
                      <a:pt x="434" y="332"/>
                      <a:pt x="434" y="332"/>
                      <a:pt x="434" y="332"/>
                    </a:cubicBezTo>
                    <a:cubicBezTo>
                      <a:pt x="434" y="332"/>
                      <a:pt x="434" y="332"/>
                      <a:pt x="434" y="332"/>
                    </a:cubicBezTo>
                    <a:cubicBezTo>
                      <a:pt x="434" y="332"/>
                      <a:pt x="434" y="332"/>
                      <a:pt x="434" y="332"/>
                    </a:cubicBezTo>
                    <a:cubicBezTo>
                      <a:pt x="435" y="332"/>
                      <a:pt x="435" y="332"/>
                      <a:pt x="435" y="332"/>
                    </a:cubicBezTo>
                    <a:cubicBezTo>
                      <a:pt x="435" y="331"/>
                      <a:pt x="435" y="331"/>
                      <a:pt x="435" y="331"/>
                    </a:cubicBezTo>
                    <a:cubicBezTo>
                      <a:pt x="435" y="331"/>
                      <a:pt x="435" y="331"/>
                      <a:pt x="435" y="331"/>
                    </a:cubicBezTo>
                    <a:cubicBezTo>
                      <a:pt x="435" y="331"/>
                      <a:pt x="436" y="331"/>
                      <a:pt x="436" y="331"/>
                    </a:cubicBezTo>
                    <a:cubicBezTo>
                      <a:pt x="436" y="331"/>
                      <a:pt x="436" y="330"/>
                      <a:pt x="436" y="330"/>
                    </a:cubicBezTo>
                    <a:cubicBezTo>
                      <a:pt x="435" y="330"/>
                      <a:pt x="435" y="330"/>
                      <a:pt x="435" y="330"/>
                    </a:cubicBezTo>
                    <a:cubicBezTo>
                      <a:pt x="435" y="330"/>
                      <a:pt x="435" y="330"/>
                      <a:pt x="435" y="329"/>
                    </a:cubicBezTo>
                    <a:cubicBezTo>
                      <a:pt x="435" y="329"/>
                      <a:pt x="435" y="329"/>
                      <a:pt x="435" y="329"/>
                    </a:cubicBezTo>
                    <a:cubicBezTo>
                      <a:pt x="435" y="329"/>
                      <a:pt x="435" y="329"/>
                      <a:pt x="435" y="328"/>
                    </a:cubicBezTo>
                    <a:cubicBezTo>
                      <a:pt x="435" y="328"/>
                      <a:pt x="435" y="328"/>
                      <a:pt x="435" y="328"/>
                    </a:cubicBezTo>
                    <a:cubicBezTo>
                      <a:pt x="435" y="328"/>
                      <a:pt x="435" y="328"/>
                      <a:pt x="435" y="328"/>
                    </a:cubicBezTo>
                    <a:cubicBezTo>
                      <a:pt x="435" y="328"/>
                      <a:pt x="435" y="327"/>
                      <a:pt x="435" y="327"/>
                    </a:cubicBezTo>
                    <a:cubicBezTo>
                      <a:pt x="435" y="327"/>
                      <a:pt x="435" y="327"/>
                      <a:pt x="435" y="327"/>
                    </a:cubicBezTo>
                    <a:cubicBezTo>
                      <a:pt x="435" y="326"/>
                      <a:pt x="435" y="326"/>
                      <a:pt x="435" y="326"/>
                    </a:cubicBezTo>
                    <a:cubicBezTo>
                      <a:pt x="435" y="326"/>
                      <a:pt x="435" y="326"/>
                      <a:pt x="435" y="326"/>
                    </a:cubicBezTo>
                    <a:cubicBezTo>
                      <a:pt x="435" y="326"/>
                      <a:pt x="435" y="326"/>
                      <a:pt x="435" y="326"/>
                    </a:cubicBezTo>
                    <a:cubicBezTo>
                      <a:pt x="434" y="327"/>
                      <a:pt x="434" y="327"/>
                      <a:pt x="434" y="327"/>
                    </a:cubicBezTo>
                    <a:cubicBezTo>
                      <a:pt x="434" y="328"/>
                      <a:pt x="434" y="328"/>
                      <a:pt x="434" y="328"/>
                    </a:cubicBezTo>
                    <a:cubicBezTo>
                      <a:pt x="434" y="328"/>
                      <a:pt x="434" y="328"/>
                      <a:pt x="433" y="328"/>
                    </a:cubicBezTo>
                    <a:cubicBezTo>
                      <a:pt x="433" y="328"/>
                      <a:pt x="433" y="328"/>
                      <a:pt x="433" y="328"/>
                    </a:cubicBezTo>
                    <a:cubicBezTo>
                      <a:pt x="433" y="328"/>
                      <a:pt x="433" y="328"/>
                      <a:pt x="433" y="328"/>
                    </a:cubicBezTo>
                    <a:cubicBezTo>
                      <a:pt x="433" y="328"/>
                      <a:pt x="433" y="329"/>
                      <a:pt x="433" y="329"/>
                    </a:cubicBezTo>
                    <a:cubicBezTo>
                      <a:pt x="433" y="329"/>
                      <a:pt x="433" y="329"/>
                      <a:pt x="433" y="329"/>
                    </a:cubicBezTo>
                    <a:cubicBezTo>
                      <a:pt x="433" y="329"/>
                      <a:pt x="432" y="329"/>
                      <a:pt x="432" y="329"/>
                    </a:cubicBezTo>
                    <a:cubicBezTo>
                      <a:pt x="432" y="330"/>
                      <a:pt x="432" y="330"/>
                      <a:pt x="432" y="330"/>
                    </a:cubicBezTo>
                    <a:cubicBezTo>
                      <a:pt x="432" y="330"/>
                      <a:pt x="432" y="329"/>
                      <a:pt x="432" y="329"/>
                    </a:cubicBezTo>
                    <a:cubicBezTo>
                      <a:pt x="432" y="329"/>
                      <a:pt x="432" y="329"/>
                      <a:pt x="432" y="329"/>
                    </a:cubicBezTo>
                    <a:cubicBezTo>
                      <a:pt x="432" y="329"/>
                      <a:pt x="432" y="328"/>
                      <a:pt x="433" y="328"/>
                    </a:cubicBezTo>
                    <a:cubicBezTo>
                      <a:pt x="433" y="328"/>
                      <a:pt x="433" y="328"/>
                      <a:pt x="433" y="328"/>
                    </a:cubicBezTo>
                    <a:cubicBezTo>
                      <a:pt x="434" y="327"/>
                      <a:pt x="434" y="327"/>
                      <a:pt x="434" y="327"/>
                    </a:cubicBezTo>
                    <a:cubicBezTo>
                      <a:pt x="434" y="326"/>
                      <a:pt x="434" y="326"/>
                      <a:pt x="434" y="326"/>
                    </a:cubicBezTo>
                    <a:cubicBezTo>
                      <a:pt x="434" y="326"/>
                      <a:pt x="434" y="325"/>
                      <a:pt x="434" y="325"/>
                    </a:cubicBezTo>
                    <a:cubicBezTo>
                      <a:pt x="434" y="325"/>
                      <a:pt x="433" y="324"/>
                      <a:pt x="433" y="324"/>
                    </a:cubicBezTo>
                    <a:cubicBezTo>
                      <a:pt x="433" y="323"/>
                      <a:pt x="433" y="324"/>
                      <a:pt x="433" y="324"/>
                    </a:cubicBezTo>
                    <a:cubicBezTo>
                      <a:pt x="433" y="325"/>
                      <a:pt x="432" y="325"/>
                      <a:pt x="432" y="325"/>
                    </a:cubicBezTo>
                    <a:cubicBezTo>
                      <a:pt x="432" y="324"/>
                      <a:pt x="432" y="324"/>
                      <a:pt x="431" y="324"/>
                    </a:cubicBezTo>
                    <a:cubicBezTo>
                      <a:pt x="431" y="324"/>
                      <a:pt x="431" y="324"/>
                      <a:pt x="430" y="324"/>
                    </a:cubicBezTo>
                    <a:cubicBezTo>
                      <a:pt x="430" y="324"/>
                      <a:pt x="429" y="324"/>
                      <a:pt x="429" y="324"/>
                    </a:cubicBezTo>
                    <a:cubicBezTo>
                      <a:pt x="428" y="324"/>
                      <a:pt x="428" y="324"/>
                      <a:pt x="427" y="324"/>
                    </a:cubicBezTo>
                    <a:cubicBezTo>
                      <a:pt x="427" y="324"/>
                      <a:pt x="425" y="324"/>
                      <a:pt x="425" y="324"/>
                    </a:cubicBezTo>
                    <a:cubicBezTo>
                      <a:pt x="425" y="323"/>
                      <a:pt x="423" y="322"/>
                      <a:pt x="422" y="322"/>
                    </a:cubicBezTo>
                    <a:cubicBezTo>
                      <a:pt x="422" y="322"/>
                      <a:pt x="421" y="321"/>
                      <a:pt x="421" y="322"/>
                    </a:cubicBezTo>
                    <a:cubicBezTo>
                      <a:pt x="420" y="322"/>
                      <a:pt x="420" y="323"/>
                      <a:pt x="420" y="324"/>
                    </a:cubicBezTo>
                    <a:cubicBezTo>
                      <a:pt x="420" y="324"/>
                      <a:pt x="421" y="326"/>
                      <a:pt x="421" y="326"/>
                    </a:cubicBezTo>
                    <a:cubicBezTo>
                      <a:pt x="421" y="326"/>
                      <a:pt x="422" y="327"/>
                      <a:pt x="422" y="328"/>
                    </a:cubicBezTo>
                    <a:cubicBezTo>
                      <a:pt x="423" y="328"/>
                      <a:pt x="423" y="329"/>
                      <a:pt x="423" y="329"/>
                    </a:cubicBezTo>
                    <a:cubicBezTo>
                      <a:pt x="423" y="329"/>
                      <a:pt x="423" y="330"/>
                      <a:pt x="423" y="331"/>
                    </a:cubicBezTo>
                    <a:cubicBezTo>
                      <a:pt x="423" y="331"/>
                      <a:pt x="423" y="332"/>
                      <a:pt x="423" y="332"/>
                    </a:cubicBezTo>
                    <a:cubicBezTo>
                      <a:pt x="423" y="332"/>
                      <a:pt x="424" y="333"/>
                      <a:pt x="424" y="333"/>
                    </a:cubicBezTo>
                    <a:cubicBezTo>
                      <a:pt x="424" y="334"/>
                      <a:pt x="424" y="335"/>
                      <a:pt x="424" y="335"/>
                    </a:cubicBezTo>
                    <a:cubicBezTo>
                      <a:pt x="424" y="335"/>
                      <a:pt x="424" y="335"/>
                      <a:pt x="424" y="335"/>
                    </a:cubicBezTo>
                    <a:cubicBezTo>
                      <a:pt x="425" y="335"/>
                      <a:pt x="424" y="335"/>
                      <a:pt x="424" y="335"/>
                    </a:cubicBezTo>
                    <a:cubicBezTo>
                      <a:pt x="424" y="334"/>
                      <a:pt x="425" y="334"/>
                      <a:pt x="425" y="334"/>
                    </a:cubicBezTo>
                    <a:cubicBezTo>
                      <a:pt x="425" y="334"/>
                      <a:pt x="425" y="335"/>
                      <a:pt x="425" y="335"/>
                    </a:cubicBezTo>
                    <a:cubicBezTo>
                      <a:pt x="425" y="335"/>
                      <a:pt x="425" y="335"/>
                      <a:pt x="425" y="335"/>
                    </a:cubicBezTo>
                    <a:cubicBezTo>
                      <a:pt x="425" y="335"/>
                      <a:pt x="426" y="335"/>
                      <a:pt x="426" y="335"/>
                    </a:cubicBezTo>
                    <a:cubicBezTo>
                      <a:pt x="426" y="336"/>
                      <a:pt x="426" y="336"/>
                      <a:pt x="425" y="336"/>
                    </a:cubicBezTo>
                    <a:cubicBezTo>
                      <a:pt x="425" y="336"/>
                      <a:pt x="425" y="336"/>
                      <a:pt x="425" y="336"/>
                    </a:cubicBezTo>
                    <a:cubicBezTo>
                      <a:pt x="424" y="336"/>
                      <a:pt x="425" y="337"/>
                      <a:pt x="424" y="337"/>
                    </a:cubicBezTo>
                    <a:cubicBezTo>
                      <a:pt x="424" y="338"/>
                      <a:pt x="425" y="338"/>
                      <a:pt x="425" y="338"/>
                    </a:cubicBezTo>
                    <a:cubicBezTo>
                      <a:pt x="425" y="338"/>
                      <a:pt x="426" y="338"/>
                      <a:pt x="426" y="337"/>
                    </a:cubicBezTo>
                    <a:cubicBezTo>
                      <a:pt x="426" y="337"/>
                      <a:pt x="426" y="338"/>
                      <a:pt x="426" y="338"/>
                    </a:cubicBezTo>
                    <a:cubicBezTo>
                      <a:pt x="426" y="338"/>
                      <a:pt x="426" y="338"/>
                      <a:pt x="425" y="339"/>
                    </a:cubicBezTo>
                    <a:cubicBezTo>
                      <a:pt x="425" y="339"/>
                      <a:pt x="426" y="339"/>
                      <a:pt x="426" y="339"/>
                    </a:cubicBezTo>
                    <a:cubicBezTo>
                      <a:pt x="426" y="339"/>
                      <a:pt x="426" y="340"/>
                      <a:pt x="426" y="340"/>
                    </a:cubicBezTo>
                    <a:cubicBezTo>
                      <a:pt x="426" y="341"/>
                      <a:pt x="425" y="341"/>
                      <a:pt x="425" y="341"/>
                    </a:cubicBezTo>
                    <a:cubicBezTo>
                      <a:pt x="425" y="341"/>
                      <a:pt x="425" y="340"/>
                      <a:pt x="425" y="340"/>
                    </a:cubicBezTo>
                    <a:cubicBezTo>
                      <a:pt x="425" y="340"/>
                      <a:pt x="425" y="339"/>
                      <a:pt x="425" y="339"/>
                    </a:cubicBezTo>
                    <a:cubicBezTo>
                      <a:pt x="425" y="339"/>
                      <a:pt x="425" y="339"/>
                      <a:pt x="425" y="340"/>
                    </a:cubicBezTo>
                    <a:cubicBezTo>
                      <a:pt x="425" y="340"/>
                      <a:pt x="425" y="340"/>
                      <a:pt x="425" y="341"/>
                    </a:cubicBezTo>
                    <a:cubicBezTo>
                      <a:pt x="425" y="342"/>
                      <a:pt x="425" y="342"/>
                      <a:pt x="425" y="342"/>
                    </a:cubicBezTo>
                    <a:cubicBezTo>
                      <a:pt x="425" y="342"/>
                      <a:pt x="426" y="342"/>
                      <a:pt x="427" y="342"/>
                    </a:cubicBezTo>
                    <a:cubicBezTo>
                      <a:pt x="427" y="342"/>
                      <a:pt x="427" y="342"/>
                      <a:pt x="428" y="342"/>
                    </a:cubicBezTo>
                    <a:cubicBezTo>
                      <a:pt x="428" y="342"/>
                      <a:pt x="429" y="343"/>
                      <a:pt x="430" y="343"/>
                    </a:cubicBezTo>
                    <a:cubicBezTo>
                      <a:pt x="430" y="343"/>
                      <a:pt x="430" y="343"/>
                      <a:pt x="430" y="344"/>
                    </a:cubicBezTo>
                    <a:cubicBezTo>
                      <a:pt x="429" y="344"/>
                      <a:pt x="429" y="343"/>
                      <a:pt x="428" y="343"/>
                    </a:cubicBezTo>
                    <a:cubicBezTo>
                      <a:pt x="428" y="343"/>
                      <a:pt x="428" y="343"/>
                      <a:pt x="427" y="343"/>
                    </a:cubicBezTo>
                    <a:cubicBezTo>
                      <a:pt x="427" y="343"/>
                      <a:pt x="426" y="343"/>
                      <a:pt x="426" y="343"/>
                    </a:cubicBezTo>
                    <a:cubicBezTo>
                      <a:pt x="425" y="343"/>
                      <a:pt x="425" y="343"/>
                      <a:pt x="425" y="343"/>
                    </a:cubicBezTo>
                    <a:cubicBezTo>
                      <a:pt x="425" y="344"/>
                      <a:pt x="425" y="344"/>
                      <a:pt x="425" y="344"/>
                    </a:cubicBezTo>
                    <a:cubicBezTo>
                      <a:pt x="425" y="345"/>
                      <a:pt x="425" y="345"/>
                      <a:pt x="425" y="345"/>
                    </a:cubicBezTo>
                    <a:cubicBezTo>
                      <a:pt x="425" y="346"/>
                      <a:pt x="425" y="346"/>
                      <a:pt x="425" y="346"/>
                    </a:cubicBezTo>
                    <a:cubicBezTo>
                      <a:pt x="425" y="346"/>
                      <a:pt x="426" y="347"/>
                      <a:pt x="426" y="347"/>
                    </a:cubicBezTo>
                    <a:cubicBezTo>
                      <a:pt x="425" y="348"/>
                      <a:pt x="426" y="349"/>
                      <a:pt x="426" y="349"/>
                    </a:cubicBezTo>
                    <a:cubicBezTo>
                      <a:pt x="426" y="349"/>
                      <a:pt x="425" y="350"/>
                      <a:pt x="425" y="351"/>
                    </a:cubicBezTo>
                    <a:cubicBezTo>
                      <a:pt x="425" y="351"/>
                      <a:pt x="425" y="352"/>
                      <a:pt x="425" y="352"/>
                    </a:cubicBezTo>
                    <a:cubicBezTo>
                      <a:pt x="425" y="353"/>
                      <a:pt x="425" y="354"/>
                      <a:pt x="425" y="355"/>
                    </a:cubicBezTo>
                    <a:cubicBezTo>
                      <a:pt x="425" y="356"/>
                      <a:pt x="425" y="356"/>
                      <a:pt x="425" y="356"/>
                    </a:cubicBezTo>
                    <a:cubicBezTo>
                      <a:pt x="425" y="357"/>
                      <a:pt x="425" y="357"/>
                      <a:pt x="425" y="358"/>
                    </a:cubicBezTo>
                    <a:cubicBezTo>
                      <a:pt x="425" y="358"/>
                      <a:pt x="425" y="359"/>
                      <a:pt x="425" y="360"/>
                    </a:cubicBezTo>
                    <a:cubicBezTo>
                      <a:pt x="425" y="360"/>
                      <a:pt x="424" y="360"/>
                      <a:pt x="424" y="361"/>
                    </a:cubicBezTo>
                    <a:cubicBezTo>
                      <a:pt x="424" y="361"/>
                      <a:pt x="424" y="362"/>
                      <a:pt x="424" y="362"/>
                    </a:cubicBezTo>
                    <a:cubicBezTo>
                      <a:pt x="424" y="362"/>
                      <a:pt x="424" y="364"/>
                      <a:pt x="424" y="364"/>
                    </a:cubicBezTo>
                    <a:cubicBezTo>
                      <a:pt x="424" y="364"/>
                      <a:pt x="424" y="365"/>
                      <a:pt x="424" y="365"/>
                    </a:cubicBezTo>
                    <a:cubicBezTo>
                      <a:pt x="424" y="366"/>
                      <a:pt x="424" y="366"/>
                      <a:pt x="424" y="366"/>
                    </a:cubicBezTo>
                    <a:cubicBezTo>
                      <a:pt x="424" y="366"/>
                      <a:pt x="424" y="367"/>
                      <a:pt x="424" y="367"/>
                    </a:cubicBezTo>
                    <a:cubicBezTo>
                      <a:pt x="424" y="367"/>
                      <a:pt x="424" y="367"/>
                      <a:pt x="424" y="368"/>
                    </a:cubicBezTo>
                    <a:cubicBezTo>
                      <a:pt x="424" y="368"/>
                      <a:pt x="423" y="368"/>
                      <a:pt x="423" y="369"/>
                    </a:cubicBezTo>
                    <a:cubicBezTo>
                      <a:pt x="423" y="369"/>
                      <a:pt x="423" y="369"/>
                      <a:pt x="423" y="370"/>
                    </a:cubicBezTo>
                    <a:cubicBezTo>
                      <a:pt x="422" y="370"/>
                      <a:pt x="423" y="370"/>
                      <a:pt x="423" y="371"/>
                    </a:cubicBezTo>
                    <a:cubicBezTo>
                      <a:pt x="422" y="371"/>
                      <a:pt x="422" y="372"/>
                      <a:pt x="422" y="372"/>
                    </a:cubicBezTo>
                    <a:cubicBezTo>
                      <a:pt x="422" y="372"/>
                      <a:pt x="422" y="373"/>
                      <a:pt x="422" y="373"/>
                    </a:cubicBezTo>
                    <a:cubicBezTo>
                      <a:pt x="422" y="374"/>
                      <a:pt x="421" y="374"/>
                      <a:pt x="421" y="375"/>
                    </a:cubicBezTo>
                    <a:cubicBezTo>
                      <a:pt x="421" y="375"/>
                      <a:pt x="422" y="376"/>
                      <a:pt x="422" y="376"/>
                    </a:cubicBezTo>
                    <a:cubicBezTo>
                      <a:pt x="423" y="376"/>
                      <a:pt x="422" y="377"/>
                      <a:pt x="422" y="377"/>
                    </a:cubicBezTo>
                    <a:cubicBezTo>
                      <a:pt x="422" y="377"/>
                      <a:pt x="422" y="377"/>
                      <a:pt x="422" y="378"/>
                    </a:cubicBezTo>
                    <a:cubicBezTo>
                      <a:pt x="422" y="378"/>
                      <a:pt x="422" y="379"/>
                      <a:pt x="422" y="380"/>
                    </a:cubicBezTo>
                    <a:cubicBezTo>
                      <a:pt x="422" y="381"/>
                      <a:pt x="423" y="381"/>
                      <a:pt x="423" y="381"/>
                    </a:cubicBezTo>
                    <a:cubicBezTo>
                      <a:pt x="424" y="382"/>
                      <a:pt x="424" y="383"/>
                      <a:pt x="424" y="383"/>
                    </a:cubicBezTo>
                    <a:cubicBezTo>
                      <a:pt x="424" y="383"/>
                      <a:pt x="423" y="384"/>
                      <a:pt x="423" y="384"/>
                    </a:cubicBezTo>
                    <a:cubicBezTo>
                      <a:pt x="423" y="384"/>
                      <a:pt x="424" y="384"/>
                      <a:pt x="424" y="385"/>
                    </a:cubicBezTo>
                    <a:cubicBezTo>
                      <a:pt x="424" y="385"/>
                      <a:pt x="424" y="386"/>
                      <a:pt x="424" y="386"/>
                    </a:cubicBezTo>
                    <a:cubicBezTo>
                      <a:pt x="425" y="387"/>
                      <a:pt x="425" y="388"/>
                      <a:pt x="425" y="388"/>
                    </a:cubicBezTo>
                    <a:cubicBezTo>
                      <a:pt x="425" y="389"/>
                      <a:pt x="424" y="389"/>
                      <a:pt x="424" y="389"/>
                    </a:cubicBezTo>
                    <a:cubicBezTo>
                      <a:pt x="424" y="390"/>
                      <a:pt x="424" y="390"/>
                      <a:pt x="424" y="390"/>
                    </a:cubicBezTo>
                    <a:cubicBezTo>
                      <a:pt x="424" y="390"/>
                      <a:pt x="424" y="391"/>
                      <a:pt x="424" y="392"/>
                    </a:cubicBezTo>
                    <a:cubicBezTo>
                      <a:pt x="424" y="392"/>
                      <a:pt x="423" y="393"/>
                      <a:pt x="423" y="394"/>
                    </a:cubicBezTo>
                    <a:cubicBezTo>
                      <a:pt x="423" y="394"/>
                      <a:pt x="422" y="395"/>
                      <a:pt x="422" y="395"/>
                    </a:cubicBezTo>
                    <a:cubicBezTo>
                      <a:pt x="422" y="396"/>
                      <a:pt x="422" y="396"/>
                      <a:pt x="423" y="397"/>
                    </a:cubicBezTo>
                    <a:cubicBezTo>
                      <a:pt x="423" y="397"/>
                      <a:pt x="423" y="397"/>
                      <a:pt x="423" y="397"/>
                    </a:cubicBezTo>
                    <a:cubicBezTo>
                      <a:pt x="423" y="398"/>
                      <a:pt x="423" y="398"/>
                      <a:pt x="424" y="398"/>
                    </a:cubicBezTo>
                    <a:cubicBezTo>
                      <a:pt x="424" y="398"/>
                      <a:pt x="424" y="399"/>
                      <a:pt x="425" y="399"/>
                    </a:cubicBezTo>
                    <a:cubicBezTo>
                      <a:pt x="425" y="399"/>
                      <a:pt x="426" y="401"/>
                      <a:pt x="426" y="402"/>
                    </a:cubicBezTo>
                    <a:cubicBezTo>
                      <a:pt x="427" y="402"/>
                      <a:pt x="427" y="403"/>
                      <a:pt x="427" y="403"/>
                    </a:cubicBezTo>
                    <a:cubicBezTo>
                      <a:pt x="427" y="404"/>
                      <a:pt x="426" y="404"/>
                      <a:pt x="426" y="404"/>
                    </a:cubicBezTo>
                    <a:cubicBezTo>
                      <a:pt x="426" y="405"/>
                      <a:pt x="426" y="405"/>
                      <a:pt x="426" y="406"/>
                    </a:cubicBezTo>
                    <a:cubicBezTo>
                      <a:pt x="426" y="406"/>
                      <a:pt x="427" y="407"/>
                      <a:pt x="427" y="407"/>
                    </a:cubicBezTo>
                    <a:cubicBezTo>
                      <a:pt x="427" y="407"/>
                      <a:pt x="427" y="408"/>
                      <a:pt x="427" y="408"/>
                    </a:cubicBezTo>
                    <a:cubicBezTo>
                      <a:pt x="427" y="409"/>
                      <a:pt x="427" y="409"/>
                      <a:pt x="427" y="409"/>
                    </a:cubicBezTo>
                    <a:cubicBezTo>
                      <a:pt x="427" y="410"/>
                      <a:pt x="428" y="410"/>
                      <a:pt x="428" y="410"/>
                    </a:cubicBezTo>
                    <a:cubicBezTo>
                      <a:pt x="428" y="410"/>
                      <a:pt x="429" y="411"/>
                      <a:pt x="429" y="411"/>
                    </a:cubicBezTo>
                    <a:cubicBezTo>
                      <a:pt x="429" y="412"/>
                      <a:pt x="430" y="412"/>
                      <a:pt x="430" y="412"/>
                    </a:cubicBezTo>
                    <a:cubicBezTo>
                      <a:pt x="430" y="412"/>
                      <a:pt x="431" y="414"/>
                      <a:pt x="431" y="414"/>
                    </a:cubicBezTo>
                    <a:cubicBezTo>
                      <a:pt x="431" y="414"/>
                      <a:pt x="432" y="415"/>
                      <a:pt x="432" y="415"/>
                    </a:cubicBezTo>
                    <a:cubicBezTo>
                      <a:pt x="432" y="415"/>
                      <a:pt x="432" y="415"/>
                      <a:pt x="432" y="416"/>
                    </a:cubicBezTo>
                    <a:cubicBezTo>
                      <a:pt x="432" y="416"/>
                      <a:pt x="432" y="416"/>
                      <a:pt x="432" y="417"/>
                    </a:cubicBezTo>
                    <a:cubicBezTo>
                      <a:pt x="432" y="417"/>
                      <a:pt x="432" y="417"/>
                      <a:pt x="433" y="417"/>
                    </a:cubicBezTo>
                    <a:cubicBezTo>
                      <a:pt x="433" y="417"/>
                      <a:pt x="433" y="417"/>
                      <a:pt x="434" y="418"/>
                    </a:cubicBezTo>
                    <a:cubicBezTo>
                      <a:pt x="434" y="418"/>
                      <a:pt x="435" y="418"/>
                      <a:pt x="435" y="418"/>
                    </a:cubicBezTo>
                    <a:cubicBezTo>
                      <a:pt x="435" y="418"/>
                      <a:pt x="435" y="418"/>
                      <a:pt x="435" y="418"/>
                    </a:cubicBezTo>
                    <a:cubicBezTo>
                      <a:pt x="435" y="418"/>
                      <a:pt x="435" y="417"/>
                      <a:pt x="435" y="417"/>
                    </a:cubicBezTo>
                    <a:cubicBezTo>
                      <a:pt x="435" y="416"/>
                      <a:pt x="436" y="416"/>
                      <a:pt x="436" y="416"/>
                    </a:cubicBezTo>
                    <a:cubicBezTo>
                      <a:pt x="436" y="416"/>
                      <a:pt x="436" y="416"/>
                      <a:pt x="436" y="417"/>
                    </a:cubicBezTo>
                    <a:cubicBezTo>
                      <a:pt x="436" y="417"/>
                      <a:pt x="436" y="417"/>
                      <a:pt x="436" y="417"/>
                    </a:cubicBezTo>
                    <a:cubicBezTo>
                      <a:pt x="436" y="418"/>
                      <a:pt x="436" y="418"/>
                      <a:pt x="436" y="418"/>
                    </a:cubicBezTo>
                    <a:cubicBezTo>
                      <a:pt x="436" y="419"/>
                      <a:pt x="435" y="419"/>
                      <a:pt x="435" y="419"/>
                    </a:cubicBezTo>
                    <a:cubicBezTo>
                      <a:pt x="435" y="419"/>
                      <a:pt x="435" y="420"/>
                      <a:pt x="435" y="420"/>
                    </a:cubicBezTo>
                    <a:cubicBezTo>
                      <a:pt x="435" y="420"/>
                      <a:pt x="435" y="421"/>
                      <a:pt x="435" y="421"/>
                    </a:cubicBezTo>
                    <a:cubicBezTo>
                      <a:pt x="435" y="421"/>
                      <a:pt x="436" y="422"/>
                      <a:pt x="436" y="422"/>
                    </a:cubicBezTo>
                    <a:cubicBezTo>
                      <a:pt x="436" y="422"/>
                      <a:pt x="436" y="423"/>
                      <a:pt x="436" y="423"/>
                    </a:cubicBezTo>
                    <a:cubicBezTo>
                      <a:pt x="436" y="424"/>
                      <a:pt x="436" y="424"/>
                      <a:pt x="436" y="424"/>
                    </a:cubicBezTo>
                    <a:cubicBezTo>
                      <a:pt x="437" y="425"/>
                      <a:pt x="437" y="425"/>
                      <a:pt x="437" y="425"/>
                    </a:cubicBezTo>
                    <a:cubicBezTo>
                      <a:pt x="438" y="426"/>
                      <a:pt x="438" y="426"/>
                      <a:pt x="439" y="426"/>
                    </a:cubicBezTo>
                    <a:cubicBezTo>
                      <a:pt x="440" y="426"/>
                      <a:pt x="440" y="426"/>
                      <a:pt x="440" y="427"/>
                    </a:cubicBezTo>
                    <a:cubicBezTo>
                      <a:pt x="440" y="427"/>
                      <a:pt x="440" y="428"/>
                      <a:pt x="440" y="428"/>
                    </a:cubicBezTo>
                    <a:cubicBezTo>
                      <a:pt x="439" y="428"/>
                      <a:pt x="439" y="429"/>
                      <a:pt x="439" y="429"/>
                    </a:cubicBezTo>
                    <a:cubicBezTo>
                      <a:pt x="439" y="430"/>
                      <a:pt x="439" y="431"/>
                      <a:pt x="439" y="431"/>
                    </a:cubicBezTo>
                    <a:cubicBezTo>
                      <a:pt x="439" y="431"/>
                      <a:pt x="440" y="432"/>
                      <a:pt x="440" y="432"/>
                    </a:cubicBezTo>
                    <a:cubicBezTo>
                      <a:pt x="440" y="432"/>
                      <a:pt x="441" y="433"/>
                      <a:pt x="441" y="433"/>
                    </a:cubicBezTo>
                    <a:cubicBezTo>
                      <a:pt x="441" y="433"/>
                      <a:pt x="441" y="434"/>
                      <a:pt x="442" y="434"/>
                    </a:cubicBezTo>
                    <a:cubicBezTo>
                      <a:pt x="442" y="434"/>
                      <a:pt x="443" y="435"/>
                      <a:pt x="443" y="435"/>
                    </a:cubicBezTo>
                    <a:cubicBezTo>
                      <a:pt x="443" y="436"/>
                      <a:pt x="443" y="436"/>
                      <a:pt x="443" y="437"/>
                    </a:cubicBezTo>
                    <a:cubicBezTo>
                      <a:pt x="443" y="437"/>
                      <a:pt x="443" y="437"/>
                      <a:pt x="444" y="437"/>
                    </a:cubicBezTo>
                    <a:cubicBezTo>
                      <a:pt x="445" y="437"/>
                      <a:pt x="444" y="437"/>
                      <a:pt x="445" y="438"/>
                    </a:cubicBezTo>
                    <a:cubicBezTo>
                      <a:pt x="445" y="438"/>
                      <a:pt x="445" y="438"/>
                      <a:pt x="445" y="438"/>
                    </a:cubicBezTo>
                    <a:cubicBezTo>
                      <a:pt x="446" y="439"/>
                      <a:pt x="446" y="439"/>
                      <a:pt x="446" y="439"/>
                    </a:cubicBezTo>
                    <a:cubicBezTo>
                      <a:pt x="446" y="439"/>
                      <a:pt x="446" y="439"/>
                      <a:pt x="446" y="440"/>
                    </a:cubicBezTo>
                    <a:cubicBezTo>
                      <a:pt x="446" y="440"/>
                      <a:pt x="446" y="440"/>
                      <a:pt x="446" y="440"/>
                    </a:cubicBezTo>
                    <a:cubicBezTo>
                      <a:pt x="446" y="440"/>
                      <a:pt x="446" y="441"/>
                      <a:pt x="447" y="441"/>
                    </a:cubicBezTo>
                    <a:cubicBezTo>
                      <a:pt x="447" y="441"/>
                      <a:pt x="448" y="441"/>
                      <a:pt x="448" y="441"/>
                    </a:cubicBezTo>
                    <a:cubicBezTo>
                      <a:pt x="448" y="441"/>
                      <a:pt x="448" y="442"/>
                      <a:pt x="448" y="442"/>
                    </a:cubicBezTo>
                    <a:cubicBezTo>
                      <a:pt x="448" y="442"/>
                      <a:pt x="447" y="442"/>
                      <a:pt x="447" y="443"/>
                    </a:cubicBezTo>
                    <a:cubicBezTo>
                      <a:pt x="447" y="443"/>
                      <a:pt x="448" y="443"/>
                      <a:pt x="448" y="443"/>
                    </a:cubicBezTo>
                    <a:cubicBezTo>
                      <a:pt x="448" y="444"/>
                      <a:pt x="447" y="444"/>
                      <a:pt x="448" y="444"/>
                    </a:cubicBezTo>
                    <a:cubicBezTo>
                      <a:pt x="448" y="444"/>
                      <a:pt x="448" y="445"/>
                      <a:pt x="448" y="445"/>
                    </a:cubicBezTo>
                    <a:cubicBezTo>
                      <a:pt x="448" y="445"/>
                      <a:pt x="447" y="445"/>
                      <a:pt x="447" y="445"/>
                    </a:cubicBezTo>
                    <a:cubicBezTo>
                      <a:pt x="447" y="446"/>
                      <a:pt x="448" y="446"/>
                      <a:pt x="448" y="446"/>
                    </a:cubicBezTo>
                    <a:cubicBezTo>
                      <a:pt x="448" y="446"/>
                      <a:pt x="448" y="446"/>
                      <a:pt x="448" y="446"/>
                    </a:cubicBezTo>
                    <a:cubicBezTo>
                      <a:pt x="449" y="446"/>
                      <a:pt x="450" y="446"/>
                      <a:pt x="450" y="446"/>
                    </a:cubicBezTo>
                    <a:cubicBezTo>
                      <a:pt x="450" y="446"/>
                      <a:pt x="453" y="447"/>
                      <a:pt x="454" y="447"/>
                    </a:cubicBezTo>
                    <a:cubicBezTo>
                      <a:pt x="454" y="447"/>
                      <a:pt x="455" y="447"/>
                      <a:pt x="455" y="447"/>
                    </a:cubicBezTo>
                    <a:cubicBezTo>
                      <a:pt x="456" y="447"/>
                      <a:pt x="456" y="448"/>
                      <a:pt x="456" y="448"/>
                    </a:cubicBezTo>
                    <a:cubicBezTo>
                      <a:pt x="457" y="448"/>
                      <a:pt x="457" y="449"/>
                      <a:pt x="458" y="449"/>
                    </a:cubicBezTo>
                    <a:cubicBezTo>
                      <a:pt x="458" y="449"/>
                      <a:pt x="459" y="450"/>
                      <a:pt x="459" y="450"/>
                    </a:cubicBezTo>
                    <a:cubicBezTo>
                      <a:pt x="460" y="450"/>
                      <a:pt x="460" y="450"/>
                      <a:pt x="460" y="450"/>
                    </a:cubicBezTo>
                    <a:cubicBezTo>
                      <a:pt x="460" y="450"/>
                      <a:pt x="460" y="450"/>
                      <a:pt x="461" y="450"/>
                    </a:cubicBezTo>
                    <a:cubicBezTo>
                      <a:pt x="461" y="450"/>
                      <a:pt x="461" y="450"/>
                      <a:pt x="461" y="450"/>
                    </a:cubicBezTo>
                    <a:cubicBezTo>
                      <a:pt x="462" y="450"/>
                      <a:pt x="462" y="450"/>
                      <a:pt x="462" y="451"/>
                    </a:cubicBezTo>
                    <a:cubicBezTo>
                      <a:pt x="462" y="451"/>
                      <a:pt x="462" y="451"/>
                      <a:pt x="463" y="451"/>
                    </a:cubicBezTo>
                    <a:cubicBezTo>
                      <a:pt x="463" y="452"/>
                      <a:pt x="462" y="452"/>
                      <a:pt x="463" y="452"/>
                    </a:cubicBezTo>
                    <a:cubicBezTo>
                      <a:pt x="463" y="453"/>
                      <a:pt x="463" y="452"/>
                      <a:pt x="464" y="452"/>
                    </a:cubicBezTo>
                    <a:cubicBezTo>
                      <a:pt x="464" y="452"/>
                      <a:pt x="464" y="452"/>
                      <a:pt x="464" y="452"/>
                    </a:cubicBezTo>
                    <a:cubicBezTo>
                      <a:pt x="464" y="452"/>
                      <a:pt x="465" y="452"/>
                      <a:pt x="465" y="453"/>
                    </a:cubicBezTo>
                    <a:cubicBezTo>
                      <a:pt x="465" y="453"/>
                      <a:pt x="466" y="453"/>
                      <a:pt x="466" y="454"/>
                    </a:cubicBezTo>
                    <a:cubicBezTo>
                      <a:pt x="467" y="454"/>
                      <a:pt x="467" y="455"/>
                      <a:pt x="468" y="455"/>
                    </a:cubicBezTo>
                    <a:cubicBezTo>
                      <a:pt x="468" y="456"/>
                      <a:pt x="469" y="456"/>
                      <a:pt x="469" y="457"/>
                    </a:cubicBezTo>
                    <a:cubicBezTo>
                      <a:pt x="470" y="457"/>
                      <a:pt x="470" y="458"/>
                      <a:pt x="470" y="458"/>
                    </a:cubicBezTo>
                    <a:cubicBezTo>
                      <a:pt x="470" y="458"/>
                      <a:pt x="470" y="459"/>
                      <a:pt x="470" y="459"/>
                    </a:cubicBezTo>
                    <a:cubicBezTo>
                      <a:pt x="470" y="459"/>
                      <a:pt x="470" y="460"/>
                      <a:pt x="470" y="460"/>
                    </a:cubicBezTo>
                    <a:cubicBezTo>
                      <a:pt x="470" y="460"/>
                      <a:pt x="471" y="460"/>
                      <a:pt x="471" y="461"/>
                    </a:cubicBezTo>
                    <a:cubicBezTo>
                      <a:pt x="471" y="461"/>
                      <a:pt x="471" y="461"/>
                      <a:pt x="471" y="461"/>
                    </a:cubicBezTo>
                    <a:cubicBezTo>
                      <a:pt x="471" y="461"/>
                      <a:pt x="471" y="462"/>
                      <a:pt x="471" y="462"/>
                    </a:cubicBezTo>
                    <a:cubicBezTo>
                      <a:pt x="487" y="460"/>
                      <a:pt x="487" y="460"/>
                      <a:pt x="487" y="460"/>
                    </a:cubicBezTo>
                    <a:cubicBezTo>
                      <a:pt x="486" y="462"/>
                      <a:pt x="486" y="462"/>
                      <a:pt x="486" y="462"/>
                    </a:cubicBezTo>
                    <a:cubicBezTo>
                      <a:pt x="511" y="471"/>
                      <a:pt x="511" y="471"/>
                      <a:pt x="511" y="471"/>
                    </a:cubicBezTo>
                    <a:cubicBezTo>
                      <a:pt x="531" y="471"/>
                      <a:pt x="531" y="471"/>
                      <a:pt x="531" y="471"/>
                    </a:cubicBezTo>
                    <a:cubicBezTo>
                      <a:pt x="531" y="468"/>
                      <a:pt x="531" y="468"/>
                      <a:pt x="531" y="468"/>
                    </a:cubicBezTo>
                    <a:cubicBezTo>
                      <a:pt x="543" y="468"/>
                      <a:pt x="543" y="468"/>
                      <a:pt x="543" y="468"/>
                    </a:cubicBezTo>
                    <a:cubicBezTo>
                      <a:pt x="545" y="470"/>
                      <a:pt x="545" y="470"/>
                      <a:pt x="545" y="470"/>
                    </a:cubicBezTo>
                    <a:cubicBezTo>
                      <a:pt x="546" y="471"/>
                      <a:pt x="546" y="471"/>
                      <a:pt x="546" y="471"/>
                    </a:cubicBezTo>
                    <a:cubicBezTo>
                      <a:pt x="550" y="475"/>
                      <a:pt x="550" y="475"/>
                      <a:pt x="550" y="475"/>
                    </a:cubicBezTo>
                    <a:cubicBezTo>
                      <a:pt x="552" y="476"/>
                      <a:pt x="552" y="476"/>
                      <a:pt x="552" y="476"/>
                    </a:cubicBezTo>
                    <a:cubicBezTo>
                      <a:pt x="554" y="480"/>
                      <a:pt x="554" y="480"/>
                      <a:pt x="554" y="480"/>
                    </a:cubicBezTo>
                    <a:cubicBezTo>
                      <a:pt x="555" y="483"/>
                      <a:pt x="555" y="483"/>
                      <a:pt x="555" y="483"/>
                    </a:cubicBezTo>
                    <a:cubicBezTo>
                      <a:pt x="557" y="485"/>
                      <a:pt x="557" y="485"/>
                      <a:pt x="557" y="485"/>
                    </a:cubicBezTo>
                    <a:cubicBezTo>
                      <a:pt x="557" y="486"/>
                      <a:pt x="557" y="486"/>
                      <a:pt x="557" y="486"/>
                    </a:cubicBezTo>
                    <a:cubicBezTo>
                      <a:pt x="559" y="487"/>
                      <a:pt x="559" y="487"/>
                      <a:pt x="559" y="487"/>
                    </a:cubicBezTo>
                    <a:cubicBezTo>
                      <a:pt x="561" y="487"/>
                      <a:pt x="561" y="487"/>
                      <a:pt x="561" y="487"/>
                    </a:cubicBezTo>
                    <a:cubicBezTo>
                      <a:pt x="564" y="489"/>
                      <a:pt x="564" y="489"/>
                      <a:pt x="564" y="489"/>
                    </a:cubicBezTo>
                    <a:cubicBezTo>
                      <a:pt x="565" y="489"/>
                      <a:pt x="565" y="489"/>
                      <a:pt x="565" y="489"/>
                    </a:cubicBezTo>
                    <a:cubicBezTo>
                      <a:pt x="566" y="488"/>
                      <a:pt x="566" y="488"/>
                      <a:pt x="566" y="488"/>
                    </a:cubicBezTo>
                    <a:cubicBezTo>
                      <a:pt x="566" y="487"/>
                      <a:pt x="566" y="487"/>
                      <a:pt x="566" y="487"/>
                    </a:cubicBezTo>
                    <a:cubicBezTo>
                      <a:pt x="567" y="486"/>
                      <a:pt x="567" y="486"/>
                      <a:pt x="567" y="486"/>
                    </a:cubicBezTo>
                    <a:cubicBezTo>
                      <a:pt x="567" y="486"/>
                      <a:pt x="567" y="485"/>
                      <a:pt x="567" y="485"/>
                    </a:cubicBezTo>
                    <a:cubicBezTo>
                      <a:pt x="567" y="485"/>
                      <a:pt x="568" y="484"/>
                      <a:pt x="568" y="484"/>
                    </a:cubicBezTo>
                    <a:cubicBezTo>
                      <a:pt x="570" y="484"/>
                      <a:pt x="570" y="484"/>
                      <a:pt x="570" y="484"/>
                    </a:cubicBezTo>
                    <a:cubicBezTo>
                      <a:pt x="570" y="482"/>
                      <a:pt x="570" y="482"/>
                      <a:pt x="570" y="482"/>
                    </a:cubicBezTo>
                    <a:cubicBezTo>
                      <a:pt x="572" y="483"/>
                      <a:pt x="572" y="483"/>
                      <a:pt x="572" y="483"/>
                    </a:cubicBezTo>
                    <a:cubicBezTo>
                      <a:pt x="576" y="483"/>
                      <a:pt x="576" y="483"/>
                      <a:pt x="576" y="483"/>
                    </a:cubicBezTo>
                    <a:cubicBezTo>
                      <a:pt x="577" y="484"/>
                      <a:pt x="577" y="484"/>
                      <a:pt x="577" y="484"/>
                    </a:cubicBezTo>
                    <a:cubicBezTo>
                      <a:pt x="577" y="485"/>
                      <a:pt x="577" y="485"/>
                      <a:pt x="577" y="485"/>
                    </a:cubicBezTo>
                    <a:cubicBezTo>
                      <a:pt x="577" y="485"/>
                      <a:pt x="577" y="485"/>
                      <a:pt x="577" y="485"/>
                    </a:cubicBezTo>
                    <a:cubicBezTo>
                      <a:pt x="579" y="486"/>
                      <a:pt x="579" y="486"/>
                      <a:pt x="579" y="486"/>
                    </a:cubicBezTo>
                    <a:cubicBezTo>
                      <a:pt x="581" y="488"/>
                      <a:pt x="581" y="488"/>
                      <a:pt x="581" y="488"/>
                    </a:cubicBezTo>
                    <a:cubicBezTo>
                      <a:pt x="581" y="490"/>
                      <a:pt x="581" y="490"/>
                      <a:pt x="581" y="490"/>
                    </a:cubicBezTo>
                    <a:cubicBezTo>
                      <a:pt x="581" y="490"/>
                      <a:pt x="584" y="493"/>
                      <a:pt x="584" y="493"/>
                    </a:cubicBezTo>
                    <a:cubicBezTo>
                      <a:pt x="584" y="493"/>
                      <a:pt x="584" y="495"/>
                      <a:pt x="584" y="495"/>
                    </a:cubicBezTo>
                    <a:cubicBezTo>
                      <a:pt x="584" y="495"/>
                      <a:pt x="586" y="497"/>
                      <a:pt x="586" y="497"/>
                    </a:cubicBezTo>
                    <a:cubicBezTo>
                      <a:pt x="586" y="497"/>
                      <a:pt x="587" y="499"/>
                      <a:pt x="587" y="499"/>
                    </a:cubicBezTo>
                    <a:cubicBezTo>
                      <a:pt x="589" y="500"/>
                      <a:pt x="589" y="500"/>
                      <a:pt x="589" y="500"/>
                    </a:cubicBezTo>
                    <a:cubicBezTo>
                      <a:pt x="589" y="501"/>
                      <a:pt x="589" y="501"/>
                      <a:pt x="589" y="501"/>
                    </a:cubicBezTo>
                    <a:cubicBezTo>
                      <a:pt x="589" y="501"/>
                      <a:pt x="589" y="502"/>
                      <a:pt x="589" y="502"/>
                    </a:cubicBezTo>
                    <a:cubicBezTo>
                      <a:pt x="589" y="502"/>
                      <a:pt x="589" y="502"/>
                      <a:pt x="589" y="502"/>
                    </a:cubicBezTo>
                    <a:cubicBezTo>
                      <a:pt x="589" y="503"/>
                      <a:pt x="590" y="503"/>
                      <a:pt x="590" y="503"/>
                    </a:cubicBezTo>
                    <a:cubicBezTo>
                      <a:pt x="590" y="504"/>
                      <a:pt x="590" y="504"/>
                      <a:pt x="590" y="504"/>
                    </a:cubicBezTo>
                    <a:cubicBezTo>
                      <a:pt x="591" y="506"/>
                      <a:pt x="591" y="506"/>
                      <a:pt x="591" y="506"/>
                    </a:cubicBezTo>
                    <a:cubicBezTo>
                      <a:pt x="591" y="508"/>
                      <a:pt x="591" y="508"/>
                      <a:pt x="591" y="508"/>
                    </a:cubicBezTo>
                    <a:cubicBezTo>
                      <a:pt x="592" y="509"/>
                      <a:pt x="592" y="509"/>
                      <a:pt x="592" y="509"/>
                    </a:cubicBezTo>
                    <a:cubicBezTo>
                      <a:pt x="593" y="509"/>
                      <a:pt x="593" y="509"/>
                      <a:pt x="593" y="509"/>
                    </a:cubicBezTo>
                    <a:cubicBezTo>
                      <a:pt x="595" y="510"/>
                      <a:pt x="595" y="510"/>
                      <a:pt x="595" y="510"/>
                    </a:cubicBezTo>
                    <a:cubicBezTo>
                      <a:pt x="596" y="510"/>
                      <a:pt x="596" y="510"/>
                      <a:pt x="596" y="510"/>
                    </a:cubicBezTo>
                    <a:cubicBezTo>
                      <a:pt x="597" y="511"/>
                      <a:pt x="597" y="511"/>
                      <a:pt x="597" y="511"/>
                    </a:cubicBezTo>
                    <a:cubicBezTo>
                      <a:pt x="598" y="512"/>
                      <a:pt x="598" y="512"/>
                      <a:pt x="598" y="512"/>
                    </a:cubicBezTo>
                    <a:cubicBezTo>
                      <a:pt x="599" y="512"/>
                      <a:pt x="599" y="512"/>
                      <a:pt x="599" y="512"/>
                    </a:cubicBezTo>
                    <a:cubicBezTo>
                      <a:pt x="601" y="512"/>
                      <a:pt x="601" y="512"/>
                      <a:pt x="601" y="512"/>
                    </a:cubicBezTo>
                    <a:cubicBezTo>
                      <a:pt x="601" y="512"/>
                      <a:pt x="602" y="512"/>
                      <a:pt x="602" y="512"/>
                    </a:cubicBezTo>
                    <a:cubicBezTo>
                      <a:pt x="602" y="513"/>
                      <a:pt x="603" y="513"/>
                      <a:pt x="603" y="513"/>
                    </a:cubicBezTo>
                    <a:cubicBezTo>
                      <a:pt x="603" y="513"/>
                      <a:pt x="603" y="513"/>
                      <a:pt x="603" y="513"/>
                    </a:cubicBezTo>
                    <a:cubicBezTo>
                      <a:pt x="604" y="513"/>
                      <a:pt x="604" y="512"/>
                      <a:pt x="605" y="512"/>
                    </a:cubicBezTo>
                    <a:cubicBezTo>
                      <a:pt x="605" y="512"/>
                      <a:pt x="605" y="512"/>
                      <a:pt x="605" y="512"/>
                    </a:cubicBezTo>
                    <a:cubicBezTo>
                      <a:pt x="605" y="512"/>
                      <a:pt x="605" y="512"/>
                      <a:pt x="605" y="512"/>
                    </a:cubicBezTo>
                    <a:cubicBezTo>
                      <a:pt x="604" y="512"/>
                      <a:pt x="604" y="512"/>
                      <a:pt x="604" y="511"/>
                    </a:cubicBezTo>
                    <a:cubicBezTo>
                      <a:pt x="604" y="511"/>
                      <a:pt x="604" y="510"/>
                      <a:pt x="603" y="510"/>
                    </a:cubicBezTo>
                    <a:cubicBezTo>
                      <a:pt x="603" y="510"/>
                      <a:pt x="603" y="510"/>
                      <a:pt x="603" y="510"/>
                    </a:cubicBezTo>
                    <a:cubicBezTo>
                      <a:pt x="603" y="509"/>
                      <a:pt x="603" y="509"/>
                      <a:pt x="603" y="508"/>
                    </a:cubicBezTo>
                    <a:cubicBezTo>
                      <a:pt x="603" y="508"/>
                      <a:pt x="603" y="507"/>
                      <a:pt x="603" y="507"/>
                    </a:cubicBezTo>
                    <a:cubicBezTo>
                      <a:pt x="603" y="507"/>
                      <a:pt x="603" y="507"/>
                      <a:pt x="603" y="506"/>
                    </a:cubicBezTo>
                    <a:cubicBezTo>
                      <a:pt x="603" y="506"/>
                      <a:pt x="602" y="506"/>
                      <a:pt x="602" y="506"/>
                    </a:cubicBezTo>
                    <a:cubicBezTo>
                      <a:pt x="602" y="506"/>
                      <a:pt x="602" y="505"/>
                      <a:pt x="602" y="505"/>
                    </a:cubicBezTo>
                    <a:cubicBezTo>
                      <a:pt x="603" y="505"/>
                      <a:pt x="603" y="504"/>
                      <a:pt x="603" y="503"/>
                    </a:cubicBezTo>
                    <a:cubicBezTo>
                      <a:pt x="603" y="503"/>
                      <a:pt x="603" y="503"/>
                      <a:pt x="603" y="503"/>
                    </a:cubicBezTo>
                    <a:cubicBezTo>
                      <a:pt x="603" y="503"/>
                      <a:pt x="603" y="503"/>
                      <a:pt x="602" y="503"/>
                    </a:cubicBezTo>
                    <a:cubicBezTo>
                      <a:pt x="602" y="503"/>
                      <a:pt x="602" y="503"/>
                      <a:pt x="601" y="502"/>
                    </a:cubicBezTo>
                    <a:cubicBezTo>
                      <a:pt x="601" y="502"/>
                      <a:pt x="601" y="502"/>
                      <a:pt x="601" y="502"/>
                    </a:cubicBezTo>
                    <a:cubicBezTo>
                      <a:pt x="602" y="502"/>
                      <a:pt x="602" y="502"/>
                      <a:pt x="602" y="502"/>
                    </a:cubicBezTo>
                    <a:cubicBezTo>
                      <a:pt x="602" y="502"/>
                      <a:pt x="603" y="503"/>
                      <a:pt x="603" y="502"/>
                    </a:cubicBezTo>
                    <a:cubicBezTo>
                      <a:pt x="603" y="502"/>
                      <a:pt x="603" y="502"/>
                      <a:pt x="603" y="501"/>
                    </a:cubicBezTo>
                    <a:cubicBezTo>
                      <a:pt x="603" y="501"/>
                      <a:pt x="603" y="501"/>
                      <a:pt x="604" y="500"/>
                    </a:cubicBezTo>
                    <a:cubicBezTo>
                      <a:pt x="604" y="500"/>
                      <a:pt x="604" y="500"/>
                      <a:pt x="604" y="500"/>
                    </a:cubicBezTo>
                    <a:cubicBezTo>
                      <a:pt x="604" y="500"/>
                      <a:pt x="603" y="499"/>
                      <a:pt x="603" y="499"/>
                    </a:cubicBezTo>
                    <a:cubicBezTo>
                      <a:pt x="603" y="499"/>
                      <a:pt x="603" y="499"/>
                      <a:pt x="603" y="499"/>
                    </a:cubicBezTo>
                    <a:cubicBezTo>
                      <a:pt x="603" y="498"/>
                      <a:pt x="603" y="498"/>
                      <a:pt x="603" y="498"/>
                    </a:cubicBezTo>
                    <a:cubicBezTo>
                      <a:pt x="604" y="498"/>
                      <a:pt x="604" y="498"/>
                      <a:pt x="604" y="498"/>
                    </a:cubicBezTo>
                    <a:cubicBezTo>
                      <a:pt x="605" y="498"/>
                      <a:pt x="605" y="498"/>
                      <a:pt x="605" y="498"/>
                    </a:cubicBezTo>
                    <a:cubicBezTo>
                      <a:pt x="605" y="498"/>
                      <a:pt x="605" y="498"/>
                      <a:pt x="605" y="497"/>
                    </a:cubicBezTo>
                    <a:cubicBezTo>
                      <a:pt x="605" y="497"/>
                      <a:pt x="605" y="497"/>
                      <a:pt x="605" y="497"/>
                    </a:cubicBezTo>
                    <a:cubicBezTo>
                      <a:pt x="605" y="497"/>
                      <a:pt x="605" y="497"/>
                      <a:pt x="605" y="497"/>
                    </a:cubicBezTo>
                    <a:cubicBezTo>
                      <a:pt x="605" y="496"/>
                      <a:pt x="605" y="496"/>
                      <a:pt x="605" y="496"/>
                    </a:cubicBezTo>
                    <a:cubicBezTo>
                      <a:pt x="605" y="496"/>
                      <a:pt x="605" y="496"/>
                      <a:pt x="605" y="496"/>
                    </a:cubicBezTo>
                    <a:cubicBezTo>
                      <a:pt x="605" y="496"/>
                      <a:pt x="605" y="496"/>
                      <a:pt x="605" y="496"/>
                    </a:cubicBezTo>
                    <a:cubicBezTo>
                      <a:pt x="606" y="496"/>
                      <a:pt x="606" y="496"/>
                      <a:pt x="606" y="495"/>
                    </a:cubicBezTo>
                    <a:cubicBezTo>
                      <a:pt x="606" y="495"/>
                      <a:pt x="607" y="496"/>
                      <a:pt x="607" y="496"/>
                    </a:cubicBezTo>
                    <a:cubicBezTo>
                      <a:pt x="607" y="496"/>
                      <a:pt x="607" y="496"/>
                      <a:pt x="607" y="496"/>
                    </a:cubicBezTo>
                    <a:cubicBezTo>
                      <a:pt x="607" y="495"/>
                      <a:pt x="607" y="495"/>
                      <a:pt x="608" y="494"/>
                    </a:cubicBezTo>
                    <a:cubicBezTo>
                      <a:pt x="608" y="495"/>
                      <a:pt x="608" y="495"/>
                      <a:pt x="609" y="494"/>
                    </a:cubicBezTo>
                    <a:cubicBezTo>
                      <a:pt x="609" y="494"/>
                      <a:pt x="609" y="494"/>
                      <a:pt x="610" y="494"/>
                    </a:cubicBezTo>
                    <a:cubicBezTo>
                      <a:pt x="610" y="494"/>
                      <a:pt x="610" y="493"/>
                      <a:pt x="609" y="493"/>
                    </a:cubicBezTo>
                    <a:cubicBezTo>
                      <a:pt x="609" y="493"/>
                      <a:pt x="609" y="492"/>
                      <a:pt x="608" y="492"/>
                    </a:cubicBezTo>
                    <a:cubicBezTo>
                      <a:pt x="609" y="492"/>
                      <a:pt x="610" y="492"/>
                      <a:pt x="611" y="492"/>
                    </a:cubicBezTo>
                    <a:cubicBezTo>
                      <a:pt x="611" y="492"/>
                      <a:pt x="611" y="492"/>
                      <a:pt x="611" y="492"/>
                    </a:cubicBezTo>
                    <a:cubicBezTo>
                      <a:pt x="612" y="492"/>
                      <a:pt x="613" y="492"/>
                      <a:pt x="614" y="492"/>
                    </a:cubicBezTo>
                    <a:cubicBezTo>
                      <a:pt x="613" y="492"/>
                      <a:pt x="613" y="492"/>
                      <a:pt x="613" y="492"/>
                    </a:cubicBezTo>
                    <a:cubicBezTo>
                      <a:pt x="615" y="492"/>
                      <a:pt x="616" y="491"/>
                      <a:pt x="617" y="490"/>
                    </a:cubicBezTo>
                    <a:cubicBezTo>
                      <a:pt x="617" y="490"/>
                      <a:pt x="617" y="490"/>
                      <a:pt x="618" y="489"/>
                    </a:cubicBezTo>
                    <a:cubicBezTo>
                      <a:pt x="618" y="489"/>
                      <a:pt x="618" y="488"/>
                      <a:pt x="619" y="488"/>
                    </a:cubicBezTo>
                    <a:cubicBezTo>
                      <a:pt x="619" y="488"/>
                      <a:pt x="620" y="488"/>
                      <a:pt x="620" y="488"/>
                    </a:cubicBezTo>
                    <a:cubicBezTo>
                      <a:pt x="621" y="488"/>
                      <a:pt x="621" y="487"/>
                      <a:pt x="621" y="487"/>
                    </a:cubicBezTo>
                    <a:cubicBezTo>
                      <a:pt x="621" y="487"/>
                      <a:pt x="620" y="487"/>
                      <a:pt x="620" y="487"/>
                    </a:cubicBezTo>
                    <a:cubicBezTo>
                      <a:pt x="620" y="487"/>
                      <a:pt x="620" y="486"/>
                      <a:pt x="620" y="486"/>
                    </a:cubicBezTo>
                    <a:cubicBezTo>
                      <a:pt x="619" y="485"/>
                      <a:pt x="619" y="485"/>
                      <a:pt x="619" y="485"/>
                    </a:cubicBezTo>
                    <a:cubicBezTo>
                      <a:pt x="619" y="485"/>
                      <a:pt x="620" y="485"/>
                      <a:pt x="620" y="484"/>
                    </a:cubicBezTo>
                    <a:cubicBezTo>
                      <a:pt x="620" y="484"/>
                      <a:pt x="620" y="484"/>
                      <a:pt x="620" y="484"/>
                    </a:cubicBezTo>
                    <a:cubicBezTo>
                      <a:pt x="621" y="483"/>
                      <a:pt x="621" y="483"/>
                      <a:pt x="621" y="484"/>
                    </a:cubicBezTo>
                    <a:cubicBezTo>
                      <a:pt x="621" y="484"/>
                      <a:pt x="622" y="484"/>
                      <a:pt x="621" y="484"/>
                    </a:cubicBezTo>
                    <a:cubicBezTo>
                      <a:pt x="621" y="485"/>
                      <a:pt x="621" y="485"/>
                      <a:pt x="621" y="485"/>
                    </a:cubicBezTo>
                    <a:cubicBezTo>
                      <a:pt x="622" y="486"/>
                      <a:pt x="623" y="485"/>
                      <a:pt x="624" y="485"/>
                    </a:cubicBezTo>
                    <a:cubicBezTo>
                      <a:pt x="625" y="485"/>
                      <a:pt x="626" y="484"/>
                      <a:pt x="627" y="484"/>
                    </a:cubicBezTo>
                    <a:cubicBezTo>
                      <a:pt x="629" y="483"/>
                      <a:pt x="632" y="483"/>
                      <a:pt x="634" y="484"/>
                    </a:cubicBezTo>
                    <a:cubicBezTo>
                      <a:pt x="635" y="485"/>
                      <a:pt x="636" y="485"/>
                      <a:pt x="638" y="485"/>
                    </a:cubicBezTo>
                    <a:cubicBezTo>
                      <a:pt x="638" y="485"/>
                      <a:pt x="638" y="485"/>
                      <a:pt x="639" y="485"/>
                    </a:cubicBezTo>
                    <a:cubicBezTo>
                      <a:pt x="639" y="485"/>
                      <a:pt x="639" y="484"/>
                      <a:pt x="638" y="484"/>
                    </a:cubicBezTo>
                    <a:cubicBezTo>
                      <a:pt x="638" y="483"/>
                      <a:pt x="638" y="483"/>
                      <a:pt x="638" y="483"/>
                    </a:cubicBezTo>
                    <a:cubicBezTo>
                      <a:pt x="639" y="483"/>
                      <a:pt x="639" y="483"/>
                      <a:pt x="639" y="484"/>
                    </a:cubicBezTo>
                    <a:cubicBezTo>
                      <a:pt x="639" y="483"/>
                      <a:pt x="639" y="483"/>
                      <a:pt x="639" y="483"/>
                    </a:cubicBezTo>
                    <a:cubicBezTo>
                      <a:pt x="639" y="482"/>
                      <a:pt x="639" y="482"/>
                      <a:pt x="640" y="482"/>
                    </a:cubicBezTo>
                    <a:cubicBezTo>
                      <a:pt x="640" y="482"/>
                      <a:pt x="640" y="483"/>
                      <a:pt x="640" y="483"/>
                    </a:cubicBezTo>
                    <a:cubicBezTo>
                      <a:pt x="641" y="483"/>
                      <a:pt x="641" y="484"/>
                      <a:pt x="641" y="483"/>
                    </a:cubicBezTo>
                    <a:cubicBezTo>
                      <a:pt x="641" y="484"/>
                      <a:pt x="642" y="485"/>
                      <a:pt x="642" y="485"/>
                    </a:cubicBezTo>
                    <a:cubicBezTo>
                      <a:pt x="642" y="485"/>
                      <a:pt x="642" y="485"/>
                      <a:pt x="642" y="485"/>
                    </a:cubicBezTo>
                    <a:cubicBezTo>
                      <a:pt x="643" y="486"/>
                      <a:pt x="643" y="486"/>
                      <a:pt x="643" y="486"/>
                    </a:cubicBezTo>
                    <a:cubicBezTo>
                      <a:pt x="644" y="486"/>
                      <a:pt x="644" y="486"/>
                      <a:pt x="644" y="486"/>
                    </a:cubicBezTo>
                    <a:cubicBezTo>
                      <a:pt x="644" y="486"/>
                      <a:pt x="644" y="485"/>
                      <a:pt x="645" y="485"/>
                    </a:cubicBezTo>
                    <a:cubicBezTo>
                      <a:pt x="645" y="486"/>
                      <a:pt x="645" y="486"/>
                      <a:pt x="645" y="486"/>
                    </a:cubicBezTo>
                    <a:cubicBezTo>
                      <a:pt x="645" y="486"/>
                      <a:pt x="645" y="487"/>
                      <a:pt x="645" y="487"/>
                    </a:cubicBezTo>
                    <a:cubicBezTo>
                      <a:pt x="645" y="487"/>
                      <a:pt x="645" y="487"/>
                      <a:pt x="645" y="488"/>
                    </a:cubicBezTo>
                    <a:cubicBezTo>
                      <a:pt x="646" y="488"/>
                      <a:pt x="646" y="488"/>
                      <a:pt x="646" y="488"/>
                    </a:cubicBezTo>
                    <a:cubicBezTo>
                      <a:pt x="646" y="488"/>
                      <a:pt x="646" y="487"/>
                      <a:pt x="646" y="487"/>
                    </a:cubicBezTo>
                    <a:cubicBezTo>
                      <a:pt x="647" y="487"/>
                      <a:pt x="647" y="487"/>
                      <a:pt x="647" y="487"/>
                    </a:cubicBezTo>
                    <a:cubicBezTo>
                      <a:pt x="647" y="488"/>
                      <a:pt x="647" y="488"/>
                      <a:pt x="648" y="488"/>
                    </a:cubicBezTo>
                    <a:cubicBezTo>
                      <a:pt x="648" y="488"/>
                      <a:pt x="648" y="488"/>
                      <a:pt x="648" y="488"/>
                    </a:cubicBezTo>
                    <a:cubicBezTo>
                      <a:pt x="648" y="488"/>
                      <a:pt x="649" y="488"/>
                      <a:pt x="649" y="488"/>
                    </a:cubicBezTo>
                    <a:cubicBezTo>
                      <a:pt x="649" y="487"/>
                      <a:pt x="650" y="487"/>
                      <a:pt x="650" y="487"/>
                    </a:cubicBezTo>
                    <a:cubicBezTo>
                      <a:pt x="650" y="487"/>
                      <a:pt x="651" y="488"/>
                      <a:pt x="651" y="488"/>
                    </a:cubicBezTo>
                    <a:cubicBezTo>
                      <a:pt x="651" y="488"/>
                      <a:pt x="652" y="488"/>
                      <a:pt x="652" y="488"/>
                    </a:cubicBezTo>
                    <a:cubicBezTo>
                      <a:pt x="652" y="488"/>
                      <a:pt x="652" y="488"/>
                      <a:pt x="652" y="487"/>
                    </a:cubicBezTo>
                    <a:cubicBezTo>
                      <a:pt x="652" y="487"/>
                      <a:pt x="652" y="487"/>
                      <a:pt x="652" y="487"/>
                    </a:cubicBezTo>
                    <a:cubicBezTo>
                      <a:pt x="652" y="487"/>
                      <a:pt x="652" y="487"/>
                      <a:pt x="652" y="487"/>
                    </a:cubicBezTo>
                    <a:cubicBezTo>
                      <a:pt x="653" y="487"/>
                      <a:pt x="653" y="486"/>
                      <a:pt x="652" y="486"/>
                    </a:cubicBezTo>
                    <a:cubicBezTo>
                      <a:pt x="652" y="486"/>
                      <a:pt x="652" y="486"/>
                      <a:pt x="652" y="485"/>
                    </a:cubicBezTo>
                    <a:cubicBezTo>
                      <a:pt x="652" y="485"/>
                      <a:pt x="652" y="485"/>
                      <a:pt x="652" y="485"/>
                    </a:cubicBezTo>
                    <a:cubicBezTo>
                      <a:pt x="652" y="485"/>
                      <a:pt x="652" y="485"/>
                      <a:pt x="652" y="486"/>
                    </a:cubicBezTo>
                    <a:cubicBezTo>
                      <a:pt x="653" y="486"/>
                      <a:pt x="654" y="486"/>
                      <a:pt x="655" y="487"/>
                    </a:cubicBezTo>
                    <a:cubicBezTo>
                      <a:pt x="655" y="487"/>
                      <a:pt x="656" y="487"/>
                      <a:pt x="656" y="487"/>
                    </a:cubicBezTo>
                    <a:cubicBezTo>
                      <a:pt x="656" y="488"/>
                      <a:pt x="656" y="488"/>
                      <a:pt x="656" y="488"/>
                    </a:cubicBezTo>
                    <a:cubicBezTo>
                      <a:pt x="657" y="488"/>
                      <a:pt x="657" y="488"/>
                      <a:pt x="657" y="488"/>
                    </a:cubicBezTo>
                    <a:cubicBezTo>
                      <a:pt x="657" y="487"/>
                      <a:pt x="656" y="486"/>
                      <a:pt x="655" y="486"/>
                    </a:cubicBezTo>
                    <a:cubicBezTo>
                      <a:pt x="655" y="485"/>
                      <a:pt x="655" y="485"/>
                      <a:pt x="655" y="485"/>
                    </a:cubicBezTo>
                    <a:cubicBezTo>
                      <a:pt x="655" y="484"/>
                      <a:pt x="655" y="484"/>
                      <a:pt x="655" y="484"/>
                    </a:cubicBezTo>
                    <a:cubicBezTo>
                      <a:pt x="655" y="484"/>
                      <a:pt x="655" y="484"/>
                      <a:pt x="655" y="484"/>
                    </a:cubicBezTo>
                    <a:cubicBezTo>
                      <a:pt x="655" y="483"/>
                      <a:pt x="655" y="483"/>
                      <a:pt x="655" y="484"/>
                    </a:cubicBezTo>
                    <a:cubicBezTo>
                      <a:pt x="655" y="484"/>
                      <a:pt x="655" y="484"/>
                      <a:pt x="656" y="484"/>
                    </a:cubicBezTo>
                    <a:cubicBezTo>
                      <a:pt x="656" y="484"/>
                      <a:pt x="656" y="484"/>
                      <a:pt x="656" y="484"/>
                    </a:cubicBezTo>
                    <a:cubicBezTo>
                      <a:pt x="657" y="484"/>
                      <a:pt x="657" y="484"/>
                      <a:pt x="657" y="483"/>
                    </a:cubicBezTo>
                    <a:cubicBezTo>
                      <a:pt x="657" y="483"/>
                      <a:pt x="657" y="483"/>
                      <a:pt x="657" y="483"/>
                    </a:cubicBezTo>
                    <a:cubicBezTo>
                      <a:pt x="657" y="483"/>
                      <a:pt x="657" y="483"/>
                      <a:pt x="657" y="483"/>
                    </a:cubicBezTo>
                    <a:cubicBezTo>
                      <a:pt x="656" y="482"/>
                      <a:pt x="657" y="482"/>
                      <a:pt x="656" y="481"/>
                    </a:cubicBezTo>
                    <a:cubicBezTo>
                      <a:pt x="656" y="481"/>
                      <a:pt x="656" y="481"/>
                      <a:pt x="656" y="482"/>
                    </a:cubicBezTo>
                    <a:cubicBezTo>
                      <a:pt x="656" y="482"/>
                      <a:pt x="656" y="482"/>
                      <a:pt x="655" y="483"/>
                    </a:cubicBezTo>
                    <a:cubicBezTo>
                      <a:pt x="655" y="483"/>
                      <a:pt x="655" y="483"/>
                      <a:pt x="654" y="482"/>
                    </a:cubicBezTo>
                    <a:cubicBezTo>
                      <a:pt x="654" y="482"/>
                      <a:pt x="654" y="482"/>
                      <a:pt x="654" y="482"/>
                    </a:cubicBezTo>
                    <a:cubicBezTo>
                      <a:pt x="654" y="482"/>
                      <a:pt x="654" y="482"/>
                      <a:pt x="654" y="482"/>
                    </a:cubicBezTo>
                    <a:cubicBezTo>
                      <a:pt x="655" y="481"/>
                      <a:pt x="656" y="481"/>
                      <a:pt x="657" y="480"/>
                    </a:cubicBezTo>
                    <a:cubicBezTo>
                      <a:pt x="657" y="480"/>
                      <a:pt x="657" y="480"/>
                      <a:pt x="658" y="479"/>
                    </a:cubicBezTo>
                    <a:cubicBezTo>
                      <a:pt x="658" y="479"/>
                      <a:pt x="659" y="479"/>
                      <a:pt x="659" y="479"/>
                    </a:cubicBezTo>
                    <a:cubicBezTo>
                      <a:pt x="660" y="479"/>
                      <a:pt x="660" y="479"/>
                      <a:pt x="660" y="479"/>
                    </a:cubicBezTo>
                    <a:cubicBezTo>
                      <a:pt x="660" y="479"/>
                      <a:pt x="661" y="479"/>
                      <a:pt x="661" y="479"/>
                    </a:cubicBezTo>
                    <a:cubicBezTo>
                      <a:pt x="662" y="479"/>
                      <a:pt x="663" y="479"/>
                      <a:pt x="663" y="479"/>
                    </a:cubicBezTo>
                    <a:cubicBezTo>
                      <a:pt x="664" y="479"/>
                      <a:pt x="664" y="479"/>
                      <a:pt x="664" y="479"/>
                    </a:cubicBezTo>
                    <a:cubicBezTo>
                      <a:pt x="664" y="479"/>
                      <a:pt x="665" y="479"/>
                      <a:pt x="665" y="479"/>
                    </a:cubicBezTo>
                    <a:cubicBezTo>
                      <a:pt x="665" y="479"/>
                      <a:pt x="666" y="479"/>
                      <a:pt x="666" y="478"/>
                    </a:cubicBezTo>
                    <a:cubicBezTo>
                      <a:pt x="666" y="478"/>
                      <a:pt x="665" y="477"/>
                      <a:pt x="666" y="477"/>
                    </a:cubicBezTo>
                    <a:cubicBezTo>
                      <a:pt x="666" y="476"/>
                      <a:pt x="666" y="477"/>
                      <a:pt x="667" y="477"/>
                    </a:cubicBezTo>
                    <a:cubicBezTo>
                      <a:pt x="667" y="477"/>
                      <a:pt x="667" y="478"/>
                      <a:pt x="667" y="478"/>
                    </a:cubicBezTo>
                    <a:cubicBezTo>
                      <a:pt x="667" y="479"/>
                      <a:pt x="668" y="479"/>
                      <a:pt x="668" y="480"/>
                    </a:cubicBezTo>
                    <a:cubicBezTo>
                      <a:pt x="669" y="480"/>
                      <a:pt x="670" y="479"/>
                      <a:pt x="671" y="479"/>
                    </a:cubicBezTo>
                    <a:cubicBezTo>
                      <a:pt x="672" y="478"/>
                      <a:pt x="672" y="478"/>
                      <a:pt x="673" y="478"/>
                    </a:cubicBezTo>
                    <a:cubicBezTo>
                      <a:pt x="673" y="478"/>
                      <a:pt x="673" y="479"/>
                      <a:pt x="673" y="479"/>
                    </a:cubicBezTo>
                    <a:cubicBezTo>
                      <a:pt x="674" y="479"/>
                      <a:pt x="675" y="479"/>
                      <a:pt x="676" y="478"/>
                    </a:cubicBezTo>
                    <a:cubicBezTo>
                      <a:pt x="677" y="478"/>
                      <a:pt x="678" y="478"/>
                      <a:pt x="679" y="479"/>
                    </a:cubicBezTo>
                    <a:cubicBezTo>
                      <a:pt x="678" y="479"/>
                      <a:pt x="678" y="479"/>
                      <a:pt x="678" y="479"/>
                    </a:cubicBezTo>
                    <a:cubicBezTo>
                      <a:pt x="679" y="480"/>
                      <a:pt x="681" y="480"/>
                      <a:pt x="683" y="481"/>
                    </a:cubicBezTo>
                    <a:cubicBezTo>
                      <a:pt x="683" y="481"/>
                      <a:pt x="683" y="481"/>
                      <a:pt x="682" y="481"/>
                    </a:cubicBezTo>
                    <a:cubicBezTo>
                      <a:pt x="683" y="482"/>
                      <a:pt x="684" y="482"/>
                      <a:pt x="684" y="483"/>
                    </a:cubicBezTo>
                    <a:cubicBezTo>
                      <a:pt x="684" y="483"/>
                      <a:pt x="684" y="484"/>
                      <a:pt x="684" y="484"/>
                    </a:cubicBezTo>
                    <a:cubicBezTo>
                      <a:pt x="685" y="484"/>
                      <a:pt x="685" y="484"/>
                      <a:pt x="686" y="484"/>
                    </a:cubicBezTo>
                    <a:cubicBezTo>
                      <a:pt x="686" y="484"/>
                      <a:pt x="687" y="484"/>
                      <a:pt x="687" y="484"/>
                    </a:cubicBezTo>
                    <a:cubicBezTo>
                      <a:pt x="687" y="484"/>
                      <a:pt x="688" y="483"/>
                      <a:pt x="688" y="483"/>
                    </a:cubicBezTo>
                    <a:cubicBezTo>
                      <a:pt x="688" y="483"/>
                      <a:pt x="688" y="482"/>
                      <a:pt x="688" y="482"/>
                    </a:cubicBezTo>
                    <a:cubicBezTo>
                      <a:pt x="688" y="483"/>
                      <a:pt x="689" y="483"/>
                      <a:pt x="690" y="482"/>
                    </a:cubicBezTo>
                    <a:cubicBezTo>
                      <a:pt x="690" y="482"/>
                      <a:pt x="690" y="482"/>
                      <a:pt x="690" y="482"/>
                    </a:cubicBezTo>
                    <a:cubicBezTo>
                      <a:pt x="690" y="482"/>
                      <a:pt x="690" y="482"/>
                      <a:pt x="691" y="482"/>
                    </a:cubicBezTo>
                    <a:cubicBezTo>
                      <a:pt x="691" y="482"/>
                      <a:pt x="691" y="481"/>
                      <a:pt x="691" y="481"/>
                    </a:cubicBezTo>
                    <a:cubicBezTo>
                      <a:pt x="691" y="480"/>
                      <a:pt x="692" y="480"/>
                      <a:pt x="692" y="480"/>
                    </a:cubicBezTo>
                    <a:cubicBezTo>
                      <a:pt x="692" y="480"/>
                      <a:pt x="692" y="481"/>
                      <a:pt x="692" y="481"/>
                    </a:cubicBezTo>
                    <a:cubicBezTo>
                      <a:pt x="692" y="481"/>
                      <a:pt x="693" y="481"/>
                      <a:pt x="693" y="482"/>
                    </a:cubicBezTo>
                    <a:cubicBezTo>
                      <a:pt x="694" y="482"/>
                      <a:pt x="695" y="482"/>
                      <a:pt x="696" y="483"/>
                    </a:cubicBezTo>
                    <a:cubicBezTo>
                      <a:pt x="696" y="484"/>
                      <a:pt x="696" y="484"/>
                      <a:pt x="696" y="484"/>
                    </a:cubicBezTo>
                    <a:cubicBezTo>
                      <a:pt x="696" y="484"/>
                      <a:pt x="697" y="484"/>
                      <a:pt x="697" y="485"/>
                    </a:cubicBezTo>
                    <a:cubicBezTo>
                      <a:pt x="697" y="485"/>
                      <a:pt x="697" y="485"/>
                      <a:pt x="697" y="485"/>
                    </a:cubicBezTo>
                    <a:cubicBezTo>
                      <a:pt x="698" y="486"/>
                      <a:pt x="699" y="488"/>
                      <a:pt x="700" y="488"/>
                    </a:cubicBezTo>
                    <a:cubicBezTo>
                      <a:pt x="700" y="488"/>
                      <a:pt x="701" y="489"/>
                      <a:pt x="701" y="489"/>
                    </a:cubicBezTo>
                    <a:cubicBezTo>
                      <a:pt x="701" y="489"/>
                      <a:pt x="702" y="490"/>
                      <a:pt x="702" y="490"/>
                    </a:cubicBezTo>
                    <a:cubicBezTo>
                      <a:pt x="702" y="492"/>
                      <a:pt x="702" y="494"/>
                      <a:pt x="702" y="495"/>
                    </a:cubicBezTo>
                    <a:cubicBezTo>
                      <a:pt x="701" y="496"/>
                      <a:pt x="701" y="497"/>
                      <a:pt x="701" y="498"/>
                    </a:cubicBezTo>
                    <a:cubicBezTo>
                      <a:pt x="701" y="498"/>
                      <a:pt x="701" y="498"/>
                      <a:pt x="701" y="499"/>
                    </a:cubicBezTo>
                    <a:cubicBezTo>
                      <a:pt x="701" y="499"/>
                      <a:pt x="701" y="499"/>
                      <a:pt x="701" y="499"/>
                    </a:cubicBezTo>
                    <a:cubicBezTo>
                      <a:pt x="702" y="499"/>
                      <a:pt x="702" y="499"/>
                      <a:pt x="702" y="498"/>
                    </a:cubicBezTo>
                    <a:cubicBezTo>
                      <a:pt x="702" y="498"/>
                      <a:pt x="702" y="497"/>
                      <a:pt x="703" y="498"/>
                    </a:cubicBezTo>
                    <a:cubicBezTo>
                      <a:pt x="703" y="498"/>
                      <a:pt x="703" y="498"/>
                      <a:pt x="703" y="498"/>
                    </a:cubicBezTo>
                    <a:cubicBezTo>
                      <a:pt x="703" y="498"/>
                      <a:pt x="703" y="498"/>
                      <a:pt x="703" y="499"/>
                    </a:cubicBezTo>
                    <a:cubicBezTo>
                      <a:pt x="703" y="499"/>
                      <a:pt x="703" y="499"/>
                      <a:pt x="703" y="499"/>
                    </a:cubicBezTo>
                    <a:cubicBezTo>
                      <a:pt x="703" y="500"/>
                      <a:pt x="702" y="500"/>
                      <a:pt x="702" y="500"/>
                    </a:cubicBezTo>
                    <a:cubicBezTo>
                      <a:pt x="702" y="501"/>
                      <a:pt x="702" y="501"/>
                      <a:pt x="702" y="501"/>
                    </a:cubicBezTo>
                    <a:cubicBezTo>
                      <a:pt x="702" y="501"/>
                      <a:pt x="702" y="501"/>
                      <a:pt x="702" y="501"/>
                    </a:cubicBezTo>
                    <a:cubicBezTo>
                      <a:pt x="703" y="503"/>
                      <a:pt x="703" y="505"/>
                      <a:pt x="704" y="506"/>
                    </a:cubicBezTo>
                    <a:cubicBezTo>
                      <a:pt x="705" y="506"/>
                      <a:pt x="705" y="507"/>
                      <a:pt x="705" y="507"/>
                    </a:cubicBezTo>
                    <a:cubicBezTo>
                      <a:pt x="705" y="507"/>
                      <a:pt x="705" y="506"/>
                      <a:pt x="705" y="506"/>
                    </a:cubicBezTo>
                    <a:cubicBezTo>
                      <a:pt x="705" y="506"/>
                      <a:pt x="705" y="506"/>
                      <a:pt x="705" y="506"/>
                    </a:cubicBezTo>
                    <a:cubicBezTo>
                      <a:pt x="705" y="506"/>
                      <a:pt x="705" y="505"/>
                      <a:pt x="706" y="505"/>
                    </a:cubicBezTo>
                    <a:cubicBezTo>
                      <a:pt x="706" y="505"/>
                      <a:pt x="706" y="506"/>
                      <a:pt x="706" y="506"/>
                    </a:cubicBezTo>
                    <a:cubicBezTo>
                      <a:pt x="706" y="507"/>
                      <a:pt x="706" y="507"/>
                      <a:pt x="706" y="507"/>
                    </a:cubicBezTo>
                    <a:cubicBezTo>
                      <a:pt x="705" y="507"/>
                      <a:pt x="705" y="508"/>
                      <a:pt x="705" y="508"/>
                    </a:cubicBezTo>
                    <a:cubicBezTo>
                      <a:pt x="706" y="508"/>
                      <a:pt x="706" y="508"/>
                      <a:pt x="707" y="508"/>
                    </a:cubicBezTo>
                    <a:cubicBezTo>
                      <a:pt x="707" y="508"/>
                      <a:pt x="707" y="508"/>
                      <a:pt x="707" y="509"/>
                    </a:cubicBezTo>
                    <a:cubicBezTo>
                      <a:pt x="707" y="509"/>
                      <a:pt x="707" y="509"/>
                      <a:pt x="707" y="510"/>
                    </a:cubicBezTo>
                    <a:cubicBezTo>
                      <a:pt x="708" y="510"/>
                      <a:pt x="708" y="511"/>
                      <a:pt x="708" y="511"/>
                    </a:cubicBezTo>
                    <a:cubicBezTo>
                      <a:pt x="708" y="512"/>
                      <a:pt x="708" y="512"/>
                      <a:pt x="709" y="513"/>
                    </a:cubicBezTo>
                    <a:cubicBezTo>
                      <a:pt x="709" y="513"/>
                      <a:pt x="710" y="513"/>
                      <a:pt x="710" y="514"/>
                    </a:cubicBezTo>
                    <a:cubicBezTo>
                      <a:pt x="711" y="514"/>
                      <a:pt x="712" y="516"/>
                      <a:pt x="712" y="517"/>
                    </a:cubicBezTo>
                    <a:cubicBezTo>
                      <a:pt x="712" y="518"/>
                      <a:pt x="712" y="518"/>
                      <a:pt x="713" y="518"/>
                    </a:cubicBezTo>
                    <a:cubicBezTo>
                      <a:pt x="713" y="518"/>
                      <a:pt x="713" y="518"/>
                      <a:pt x="713" y="518"/>
                    </a:cubicBezTo>
                    <a:cubicBezTo>
                      <a:pt x="714" y="519"/>
                      <a:pt x="715" y="518"/>
                      <a:pt x="716" y="518"/>
                    </a:cubicBezTo>
                    <a:cubicBezTo>
                      <a:pt x="716" y="518"/>
                      <a:pt x="716" y="518"/>
                      <a:pt x="716" y="518"/>
                    </a:cubicBezTo>
                    <a:cubicBezTo>
                      <a:pt x="716" y="518"/>
                      <a:pt x="717" y="518"/>
                      <a:pt x="717" y="518"/>
                    </a:cubicBezTo>
                    <a:cubicBezTo>
                      <a:pt x="718" y="518"/>
                      <a:pt x="718" y="517"/>
                      <a:pt x="718" y="516"/>
                    </a:cubicBezTo>
                    <a:cubicBezTo>
                      <a:pt x="718" y="516"/>
                      <a:pt x="718" y="515"/>
                      <a:pt x="718" y="515"/>
                    </a:cubicBezTo>
                    <a:cubicBezTo>
                      <a:pt x="718" y="515"/>
                      <a:pt x="719" y="514"/>
                      <a:pt x="719" y="514"/>
                    </a:cubicBezTo>
                    <a:cubicBezTo>
                      <a:pt x="719" y="514"/>
                      <a:pt x="719" y="513"/>
                      <a:pt x="719" y="513"/>
                    </a:cubicBezTo>
                    <a:cubicBezTo>
                      <a:pt x="719" y="511"/>
                      <a:pt x="719" y="510"/>
                      <a:pt x="719" y="508"/>
                    </a:cubicBezTo>
                    <a:cubicBezTo>
                      <a:pt x="720" y="507"/>
                      <a:pt x="720" y="505"/>
                      <a:pt x="719" y="504"/>
                    </a:cubicBezTo>
                    <a:cubicBezTo>
                      <a:pt x="718" y="504"/>
                      <a:pt x="718" y="503"/>
                      <a:pt x="718" y="503"/>
                    </a:cubicBezTo>
                    <a:cubicBezTo>
                      <a:pt x="718" y="502"/>
                      <a:pt x="718" y="502"/>
                      <a:pt x="718" y="501"/>
                    </a:cubicBezTo>
                    <a:cubicBezTo>
                      <a:pt x="718" y="500"/>
                      <a:pt x="717" y="498"/>
                      <a:pt x="716" y="497"/>
                    </a:cubicBezTo>
                    <a:cubicBezTo>
                      <a:pt x="715" y="496"/>
                      <a:pt x="715" y="495"/>
                      <a:pt x="715" y="494"/>
                    </a:cubicBezTo>
                    <a:cubicBezTo>
                      <a:pt x="715" y="493"/>
                      <a:pt x="714" y="493"/>
                      <a:pt x="714" y="492"/>
                    </a:cubicBezTo>
                    <a:cubicBezTo>
                      <a:pt x="714" y="492"/>
                      <a:pt x="715" y="492"/>
                      <a:pt x="715" y="491"/>
                    </a:cubicBezTo>
                    <a:cubicBezTo>
                      <a:pt x="715" y="490"/>
                      <a:pt x="714" y="490"/>
                      <a:pt x="713" y="489"/>
                    </a:cubicBezTo>
                    <a:cubicBezTo>
                      <a:pt x="713" y="488"/>
                      <a:pt x="713" y="487"/>
                      <a:pt x="712" y="486"/>
                    </a:cubicBezTo>
                    <a:cubicBezTo>
                      <a:pt x="711" y="483"/>
                      <a:pt x="710" y="481"/>
                      <a:pt x="710" y="478"/>
                    </a:cubicBezTo>
                    <a:cubicBezTo>
                      <a:pt x="710" y="478"/>
                      <a:pt x="710" y="477"/>
                      <a:pt x="710" y="477"/>
                    </a:cubicBezTo>
                    <a:cubicBezTo>
                      <a:pt x="710" y="477"/>
                      <a:pt x="710" y="477"/>
                      <a:pt x="710" y="477"/>
                    </a:cubicBezTo>
                    <a:cubicBezTo>
                      <a:pt x="710" y="477"/>
                      <a:pt x="710" y="477"/>
                      <a:pt x="710" y="477"/>
                    </a:cubicBezTo>
                    <a:cubicBezTo>
                      <a:pt x="710" y="477"/>
                      <a:pt x="710" y="476"/>
                      <a:pt x="710" y="476"/>
                    </a:cubicBezTo>
                    <a:cubicBezTo>
                      <a:pt x="710" y="476"/>
                      <a:pt x="710" y="476"/>
                      <a:pt x="710" y="476"/>
                    </a:cubicBezTo>
                    <a:cubicBezTo>
                      <a:pt x="710" y="476"/>
                      <a:pt x="710" y="475"/>
                      <a:pt x="710" y="475"/>
                    </a:cubicBezTo>
                    <a:cubicBezTo>
                      <a:pt x="710" y="475"/>
                      <a:pt x="710" y="475"/>
                      <a:pt x="710" y="475"/>
                    </a:cubicBezTo>
                    <a:cubicBezTo>
                      <a:pt x="710" y="475"/>
                      <a:pt x="710" y="475"/>
                      <a:pt x="710" y="474"/>
                    </a:cubicBezTo>
                    <a:cubicBezTo>
                      <a:pt x="710" y="474"/>
                      <a:pt x="710" y="474"/>
                      <a:pt x="710" y="474"/>
                    </a:cubicBezTo>
                    <a:cubicBezTo>
                      <a:pt x="710" y="474"/>
                      <a:pt x="710" y="474"/>
                      <a:pt x="710" y="474"/>
                    </a:cubicBezTo>
                    <a:cubicBezTo>
                      <a:pt x="710" y="474"/>
                      <a:pt x="710" y="474"/>
                      <a:pt x="710" y="474"/>
                    </a:cubicBezTo>
                    <a:cubicBezTo>
                      <a:pt x="710" y="474"/>
                      <a:pt x="710" y="473"/>
                      <a:pt x="710" y="473"/>
                    </a:cubicBezTo>
                    <a:cubicBezTo>
                      <a:pt x="710" y="473"/>
                      <a:pt x="710" y="473"/>
                      <a:pt x="710" y="473"/>
                    </a:cubicBezTo>
                    <a:cubicBezTo>
                      <a:pt x="710" y="473"/>
                      <a:pt x="710" y="473"/>
                      <a:pt x="710" y="473"/>
                    </a:cubicBezTo>
                    <a:cubicBezTo>
                      <a:pt x="710" y="473"/>
                      <a:pt x="710" y="473"/>
                      <a:pt x="711" y="473"/>
                    </a:cubicBezTo>
                    <a:cubicBezTo>
                      <a:pt x="711" y="473"/>
                      <a:pt x="711" y="472"/>
                      <a:pt x="711" y="472"/>
                    </a:cubicBezTo>
                    <a:cubicBezTo>
                      <a:pt x="711" y="472"/>
                      <a:pt x="711" y="472"/>
                      <a:pt x="711" y="472"/>
                    </a:cubicBezTo>
                    <a:cubicBezTo>
                      <a:pt x="711" y="472"/>
                      <a:pt x="710" y="472"/>
                      <a:pt x="710" y="472"/>
                    </a:cubicBezTo>
                    <a:cubicBezTo>
                      <a:pt x="711" y="471"/>
                      <a:pt x="711" y="472"/>
                      <a:pt x="711" y="471"/>
                    </a:cubicBezTo>
                    <a:cubicBezTo>
                      <a:pt x="711" y="471"/>
                      <a:pt x="711" y="471"/>
                      <a:pt x="711" y="471"/>
                    </a:cubicBezTo>
                    <a:cubicBezTo>
                      <a:pt x="711" y="471"/>
                      <a:pt x="711" y="471"/>
                      <a:pt x="711" y="471"/>
                    </a:cubicBezTo>
                    <a:cubicBezTo>
                      <a:pt x="711" y="471"/>
                      <a:pt x="712" y="470"/>
                      <a:pt x="711" y="470"/>
                    </a:cubicBezTo>
                    <a:cubicBezTo>
                      <a:pt x="711" y="470"/>
                      <a:pt x="711" y="470"/>
                      <a:pt x="711" y="470"/>
                    </a:cubicBezTo>
                    <a:cubicBezTo>
                      <a:pt x="711" y="470"/>
                      <a:pt x="711" y="470"/>
                      <a:pt x="711" y="470"/>
                    </a:cubicBezTo>
                    <a:cubicBezTo>
                      <a:pt x="711" y="470"/>
                      <a:pt x="711" y="470"/>
                      <a:pt x="711" y="469"/>
                    </a:cubicBezTo>
                    <a:cubicBezTo>
                      <a:pt x="711" y="469"/>
                      <a:pt x="711" y="469"/>
                      <a:pt x="711" y="469"/>
                    </a:cubicBezTo>
                    <a:cubicBezTo>
                      <a:pt x="711" y="469"/>
                      <a:pt x="711" y="468"/>
                      <a:pt x="711" y="468"/>
                    </a:cubicBezTo>
                    <a:cubicBezTo>
                      <a:pt x="711" y="468"/>
                      <a:pt x="711" y="468"/>
                      <a:pt x="711" y="468"/>
                    </a:cubicBezTo>
                    <a:cubicBezTo>
                      <a:pt x="712" y="468"/>
                      <a:pt x="712" y="468"/>
                      <a:pt x="712" y="468"/>
                    </a:cubicBezTo>
                    <a:cubicBezTo>
                      <a:pt x="712" y="468"/>
                      <a:pt x="712" y="468"/>
                      <a:pt x="712" y="468"/>
                    </a:cubicBezTo>
                    <a:cubicBezTo>
                      <a:pt x="713" y="468"/>
                      <a:pt x="713" y="467"/>
                      <a:pt x="713" y="467"/>
                    </a:cubicBezTo>
                    <a:cubicBezTo>
                      <a:pt x="713" y="467"/>
                      <a:pt x="713" y="467"/>
                      <a:pt x="713" y="467"/>
                    </a:cubicBezTo>
                    <a:cubicBezTo>
                      <a:pt x="713" y="467"/>
                      <a:pt x="713" y="467"/>
                      <a:pt x="714" y="467"/>
                    </a:cubicBezTo>
                    <a:cubicBezTo>
                      <a:pt x="714" y="467"/>
                      <a:pt x="714" y="466"/>
                      <a:pt x="714" y="466"/>
                    </a:cubicBezTo>
                    <a:cubicBezTo>
                      <a:pt x="713" y="466"/>
                      <a:pt x="713" y="466"/>
                      <a:pt x="713" y="466"/>
                    </a:cubicBezTo>
                    <a:cubicBezTo>
                      <a:pt x="713" y="465"/>
                      <a:pt x="714" y="465"/>
                      <a:pt x="714" y="465"/>
                    </a:cubicBezTo>
                    <a:cubicBezTo>
                      <a:pt x="714" y="465"/>
                      <a:pt x="714" y="464"/>
                      <a:pt x="714" y="464"/>
                    </a:cubicBezTo>
                    <a:cubicBezTo>
                      <a:pt x="714" y="463"/>
                      <a:pt x="714" y="463"/>
                      <a:pt x="714" y="463"/>
                    </a:cubicBezTo>
                    <a:cubicBezTo>
                      <a:pt x="714" y="463"/>
                      <a:pt x="714" y="463"/>
                      <a:pt x="714" y="463"/>
                    </a:cubicBezTo>
                    <a:cubicBezTo>
                      <a:pt x="715" y="463"/>
                      <a:pt x="715" y="463"/>
                      <a:pt x="715" y="464"/>
                    </a:cubicBezTo>
                    <a:cubicBezTo>
                      <a:pt x="715" y="464"/>
                      <a:pt x="715" y="464"/>
                      <a:pt x="715" y="464"/>
                    </a:cubicBezTo>
                    <a:cubicBezTo>
                      <a:pt x="715" y="464"/>
                      <a:pt x="715" y="464"/>
                      <a:pt x="716" y="464"/>
                    </a:cubicBezTo>
                    <a:cubicBezTo>
                      <a:pt x="716" y="464"/>
                      <a:pt x="716" y="464"/>
                      <a:pt x="716" y="464"/>
                    </a:cubicBezTo>
                    <a:cubicBezTo>
                      <a:pt x="717" y="464"/>
                      <a:pt x="717" y="463"/>
                      <a:pt x="717" y="463"/>
                    </a:cubicBezTo>
                    <a:cubicBezTo>
                      <a:pt x="717" y="463"/>
                      <a:pt x="716" y="463"/>
                      <a:pt x="716" y="463"/>
                    </a:cubicBezTo>
                    <a:cubicBezTo>
                      <a:pt x="716" y="462"/>
                      <a:pt x="715" y="462"/>
                      <a:pt x="715" y="461"/>
                    </a:cubicBezTo>
                    <a:cubicBezTo>
                      <a:pt x="716" y="461"/>
                      <a:pt x="716" y="462"/>
                      <a:pt x="717" y="462"/>
                    </a:cubicBezTo>
                    <a:cubicBezTo>
                      <a:pt x="717" y="462"/>
                      <a:pt x="717" y="462"/>
                      <a:pt x="717" y="462"/>
                    </a:cubicBezTo>
                    <a:cubicBezTo>
                      <a:pt x="717" y="462"/>
                      <a:pt x="717" y="462"/>
                      <a:pt x="718" y="462"/>
                    </a:cubicBezTo>
                    <a:cubicBezTo>
                      <a:pt x="718" y="462"/>
                      <a:pt x="718" y="462"/>
                      <a:pt x="718" y="462"/>
                    </a:cubicBezTo>
                    <a:cubicBezTo>
                      <a:pt x="718" y="462"/>
                      <a:pt x="718" y="461"/>
                      <a:pt x="718" y="461"/>
                    </a:cubicBezTo>
                    <a:cubicBezTo>
                      <a:pt x="718" y="461"/>
                      <a:pt x="718" y="461"/>
                      <a:pt x="719" y="461"/>
                    </a:cubicBezTo>
                    <a:cubicBezTo>
                      <a:pt x="718" y="461"/>
                      <a:pt x="718" y="461"/>
                      <a:pt x="719" y="462"/>
                    </a:cubicBezTo>
                    <a:cubicBezTo>
                      <a:pt x="719" y="462"/>
                      <a:pt x="719" y="462"/>
                      <a:pt x="719" y="461"/>
                    </a:cubicBezTo>
                    <a:cubicBezTo>
                      <a:pt x="720" y="461"/>
                      <a:pt x="720" y="461"/>
                      <a:pt x="720" y="461"/>
                    </a:cubicBezTo>
                    <a:cubicBezTo>
                      <a:pt x="720" y="461"/>
                      <a:pt x="720" y="461"/>
                      <a:pt x="720" y="461"/>
                    </a:cubicBezTo>
                    <a:cubicBezTo>
                      <a:pt x="721" y="461"/>
                      <a:pt x="721" y="460"/>
                      <a:pt x="720" y="460"/>
                    </a:cubicBezTo>
                    <a:cubicBezTo>
                      <a:pt x="721" y="460"/>
                      <a:pt x="722" y="460"/>
                      <a:pt x="722" y="459"/>
                    </a:cubicBezTo>
                    <a:cubicBezTo>
                      <a:pt x="722" y="459"/>
                      <a:pt x="722" y="459"/>
                      <a:pt x="722" y="459"/>
                    </a:cubicBezTo>
                    <a:cubicBezTo>
                      <a:pt x="722" y="459"/>
                      <a:pt x="722" y="458"/>
                      <a:pt x="722" y="458"/>
                    </a:cubicBezTo>
                    <a:cubicBezTo>
                      <a:pt x="723" y="458"/>
                      <a:pt x="724" y="458"/>
                      <a:pt x="725" y="457"/>
                    </a:cubicBezTo>
                    <a:cubicBezTo>
                      <a:pt x="725" y="457"/>
                      <a:pt x="725" y="457"/>
                      <a:pt x="725" y="457"/>
                    </a:cubicBezTo>
                    <a:cubicBezTo>
                      <a:pt x="725" y="457"/>
                      <a:pt x="725" y="457"/>
                      <a:pt x="725" y="456"/>
                    </a:cubicBezTo>
                    <a:cubicBezTo>
                      <a:pt x="725" y="456"/>
                      <a:pt x="725" y="456"/>
                      <a:pt x="725" y="456"/>
                    </a:cubicBezTo>
                    <a:cubicBezTo>
                      <a:pt x="726" y="456"/>
                      <a:pt x="726" y="455"/>
                      <a:pt x="725" y="455"/>
                    </a:cubicBezTo>
                    <a:cubicBezTo>
                      <a:pt x="725" y="455"/>
                      <a:pt x="725" y="455"/>
                      <a:pt x="725" y="455"/>
                    </a:cubicBezTo>
                    <a:cubicBezTo>
                      <a:pt x="725" y="455"/>
                      <a:pt x="725" y="455"/>
                      <a:pt x="725" y="455"/>
                    </a:cubicBezTo>
                    <a:cubicBezTo>
                      <a:pt x="726" y="454"/>
                      <a:pt x="727" y="453"/>
                      <a:pt x="728" y="453"/>
                    </a:cubicBezTo>
                    <a:cubicBezTo>
                      <a:pt x="728" y="452"/>
                      <a:pt x="728" y="452"/>
                      <a:pt x="729" y="452"/>
                    </a:cubicBezTo>
                    <a:cubicBezTo>
                      <a:pt x="730" y="451"/>
                      <a:pt x="731" y="451"/>
                      <a:pt x="732" y="451"/>
                    </a:cubicBezTo>
                    <a:cubicBezTo>
                      <a:pt x="732" y="451"/>
                      <a:pt x="733" y="451"/>
                      <a:pt x="733" y="451"/>
                    </a:cubicBezTo>
                    <a:cubicBezTo>
                      <a:pt x="733" y="451"/>
                      <a:pt x="733" y="450"/>
                      <a:pt x="734" y="449"/>
                    </a:cubicBezTo>
                    <a:cubicBezTo>
                      <a:pt x="734" y="449"/>
                      <a:pt x="734" y="450"/>
                      <a:pt x="734" y="450"/>
                    </a:cubicBezTo>
                    <a:cubicBezTo>
                      <a:pt x="734" y="450"/>
                      <a:pt x="734" y="450"/>
                      <a:pt x="734" y="450"/>
                    </a:cubicBezTo>
                    <a:cubicBezTo>
                      <a:pt x="734" y="450"/>
                      <a:pt x="734" y="450"/>
                      <a:pt x="734" y="450"/>
                    </a:cubicBezTo>
                    <a:cubicBezTo>
                      <a:pt x="734" y="449"/>
                      <a:pt x="734" y="449"/>
                      <a:pt x="735" y="448"/>
                    </a:cubicBezTo>
                    <a:cubicBezTo>
                      <a:pt x="735" y="448"/>
                      <a:pt x="735" y="448"/>
                      <a:pt x="735" y="448"/>
                    </a:cubicBezTo>
                    <a:cubicBezTo>
                      <a:pt x="736" y="447"/>
                      <a:pt x="736" y="447"/>
                      <a:pt x="737" y="446"/>
                    </a:cubicBezTo>
                    <a:cubicBezTo>
                      <a:pt x="737" y="446"/>
                      <a:pt x="737" y="446"/>
                      <a:pt x="738" y="446"/>
                    </a:cubicBezTo>
                    <a:cubicBezTo>
                      <a:pt x="738" y="446"/>
                      <a:pt x="738" y="446"/>
                      <a:pt x="739" y="445"/>
                    </a:cubicBezTo>
                    <a:cubicBezTo>
                      <a:pt x="739" y="445"/>
                      <a:pt x="740" y="445"/>
                      <a:pt x="740" y="445"/>
                    </a:cubicBezTo>
                    <a:cubicBezTo>
                      <a:pt x="741" y="445"/>
                      <a:pt x="741" y="445"/>
                      <a:pt x="741" y="445"/>
                    </a:cubicBezTo>
                    <a:cubicBezTo>
                      <a:pt x="742" y="445"/>
                      <a:pt x="743" y="444"/>
                      <a:pt x="744" y="444"/>
                    </a:cubicBezTo>
                    <a:cubicBezTo>
                      <a:pt x="744" y="443"/>
                      <a:pt x="744" y="443"/>
                      <a:pt x="744" y="443"/>
                    </a:cubicBezTo>
                    <a:cubicBezTo>
                      <a:pt x="744" y="443"/>
                      <a:pt x="745" y="443"/>
                      <a:pt x="745" y="443"/>
                    </a:cubicBezTo>
                    <a:cubicBezTo>
                      <a:pt x="745" y="443"/>
                      <a:pt x="745" y="442"/>
                      <a:pt x="745" y="442"/>
                    </a:cubicBezTo>
                    <a:cubicBezTo>
                      <a:pt x="744" y="442"/>
                      <a:pt x="744" y="442"/>
                      <a:pt x="744" y="442"/>
                    </a:cubicBezTo>
                    <a:cubicBezTo>
                      <a:pt x="744" y="442"/>
                      <a:pt x="744" y="442"/>
                      <a:pt x="744" y="442"/>
                    </a:cubicBezTo>
                    <a:cubicBezTo>
                      <a:pt x="744" y="442"/>
                      <a:pt x="744" y="442"/>
                      <a:pt x="743" y="442"/>
                    </a:cubicBezTo>
                    <a:cubicBezTo>
                      <a:pt x="743" y="442"/>
                      <a:pt x="743" y="442"/>
                      <a:pt x="743" y="442"/>
                    </a:cubicBezTo>
                    <a:cubicBezTo>
                      <a:pt x="743" y="442"/>
                      <a:pt x="742" y="442"/>
                      <a:pt x="742" y="442"/>
                    </a:cubicBezTo>
                    <a:cubicBezTo>
                      <a:pt x="742" y="443"/>
                      <a:pt x="742" y="443"/>
                      <a:pt x="742" y="443"/>
                    </a:cubicBezTo>
                    <a:cubicBezTo>
                      <a:pt x="741" y="443"/>
                      <a:pt x="741" y="443"/>
                      <a:pt x="741" y="443"/>
                    </a:cubicBezTo>
                    <a:cubicBezTo>
                      <a:pt x="741" y="442"/>
                      <a:pt x="740" y="442"/>
                      <a:pt x="740" y="442"/>
                    </a:cubicBezTo>
                    <a:cubicBezTo>
                      <a:pt x="740" y="442"/>
                      <a:pt x="740" y="442"/>
                      <a:pt x="740" y="442"/>
                    </a:cubicBezTo>
                    <a:cubicBezTo>
                      <a:pt x="740" y="442"/>
                      <a:pt x="740" y="442"/>
                      <a:pt x="740" y="442"/>
                    </a:cubicBezTo>
                    <a:cubicBezTo>
                      <a:pt x="740" y="442"/>
                      <a:pt x="740" y="442"/>
                      <a:pt x="741" y="442"/>
                    </a:cubicBezTo>
                    <a:cubicBezTo>
                      <a:pt x="741" y="442"/>
                      <a:pt x="741" y="442"/>
                      <a:pt x="741" y="442"/>
                    </a:cubicBezTo>
                    <a:cubicBezTo>
                      <a:pt x="741" y="442"/>
                      <a:pt x="741" y="442"/>
                      <a:pt x="742" y="442"/>
                    </a:cubicBezTo>
                    <a:cubicBezTo>
                      <a:pt x="742" y="442"/>
                      <a:pt x="742" y="442"/>
                      <a:pt x="743" y="441"/>
                    </a:cubicBezTo>
                    <a:cubicBezTo>
                      <a:pt x="743" y="441"/>
                      <a:pt x="743" y="441"/>
                      <a:pt x="743" y="441"/>
                    </a:cubicBezTo>
                    <a:cubicBezTo>
                      <a:pt x="743" y="441"/>
                      <a:pt x="742" y="441"/>
                      <a:pt x="742" y="441"/>
                    </a:cubicBezTo>
                    <a:cubicBezTo>
                      <a:pt x="742" y="441"/>
                      <a:pt x="742" y="441"/>
                      <a:pt x="742" y="441"/>
                    </a:cubicBezTo>
                    <a:cubicBezTo>
                      <a:pt x="743" y="441"/>
                      <a:pt x="743" y="440"/>
                      <a:pt x="743" y="440"/>
                    </a:cubicBezTo>
                    <a:cubicBezTo>
                      <a:pt x="743" y="440"/>
                      <a:pt x="743" y="440"/>
                      <a:pt x="743" y="440"/>
                    </a:cubicBezTo>
                    <a:cubicBezTo>
                      <a:pt x="743" y="440"/>
                      <a:pt x="743" y="440"/>
                      <a:pt x="743" y="440"/>
                    </a:cubicBezTo>
                    <a:cubicBezTo>
                      <a:pt x="743" y="439"/>
                      <a:pt x="743" y="439"/>
                      <a:pt x="743" y="439"/>
                    </a:cubicBezTo>
                    <a:cubicBezTo>
                      <a:pt x="742" y="439"/>
                      <a:pt x="740" y="439"/>
                      <a:pt x="740" y="438"/>
                    </a:cubicBezTo>
                    <a:cubicBezTo>
                      <a:pt x="741" y="438"/>
                      <a:pt x="741" y="439"/>
                      <a:pt x="742" y="439"/>
                    </a:cubicBezTo>
                    <a:cubicBezTo>
                      <a:pt x="742" y="438"/>
                      <a:pt x="742" y="438"/>
                      <a:pt x="743" y="438"/>
                    </a:cubicBezTo>
                    <a:cubicBezTo>
                      <a:pt x="743" y="437"/>
                      <a:pt x="743" y="438"/>
                      <a:pt x="743" y="438"/>
                    </a:cubicBezTo>
                    <a:cubicBezTo>
                      <a:pt x="743" y="438"/>
                      <a:pt x="743" y="438"/>
                      <a:pt x="743" y="438"/>
                    </a:cubicBezTo>
                    <a:cubicBezTo>
                      <a:pt x="743" y="439"/>
                      <a:pt x="743" y="439"/>
                      <a:pt x="744" y="439"/>
                    </a:cubicBezTo>
                    <a:cubicBezTo>
                      <a:pt x="744" y="439"/>
                      <a:pt x="744" y="439"/>
                      <a:pt x="744" y="439"/>
                    </a:cubicBezTo>
                    <a:cubicBezTo>
                      <a:pt x="744" y="439"/>
                      <a:pt x="744" y="439"/>
                      <a:pt x="745" y="439"/>
                    </a:cubicBezTo>
                    <a:cubicBezTo>
                      <a:pt x="745" y="439"/>
                      <a:pt x="745" y="439"/>
                      <a:pt x="745" y="439"/>
                    </a:cubicBezTo>
                    <a:cubicBezTo>
                      <a:pt x="745" y="439"/>
                      <a:pt x="745" y="439"/>
                      <a:pt x="746" y="439"/>
                    </a:cubicBezTo>
                    <a:cubicBezTo>
                      <a:pt x="746" y="439"/>
                      <a:pt x="746" y="439"/>
                      <a:pt x="746" y="439"/>
                    </a:cubicBezTo>
                    <a:cubicBezTo>
                      <a:pt x="746" y="439"/>
                      <a:pt x="746" y="439"/>
                      <a:pt x="746" y="439"/>
                    </a:cubicBezTo>
                    <a:cubicBezTo>
                      <a:pt x="747" y="439"/>
                      <a:pt x="747" y="438"/>
                      <a:pt x="748" y="437"/>
                    </a:cubicBezTo>
                    <a:cubicBezTo>
                      <a:pt x="748" y="437"/>
                      <a:pt x="748" y="437"/>
                      <a:pt x="748" y="437"/>
                    </a:cubicBezTo>
                    <a:cubicBezTo>
                      <a:pt x="748" y="437"/>
                      <a:pt x="748" y="437"/>
                      <a:pt x="748" y="437"/>
                    </a:cubicBezTo>
                    <a:cubicBezTo>
                      <a:pt x="748" y="436"/>
                      <a:pt x="748" y="435"/>
                      <a:pt x="748" y="435"/>
                    </a:cubicBezTo>
                    <a:cubicBezTo>
                      <a:pt x="748" y="434"/>
                      <a:pt x="747" y="435"/>
                      <a:pt x="747" y="435"/>
                    </a:cubicBezTo>
                    <a:cubicBezTo>
                      <a:pt x="747" y="436"/>
                      <a:pt x="747" y="436"/>
                      <a:pt x="747" y="436"/>
                    </a:cubicBezTo>
                    <a:cubicBezTo>
                      <a:pt x="747" y="437"/>
                      <a:pt x="746" y="437"/>
                      <a:pt x="746" y="437"/>
                    </a:cubicBezTo>
                    <a:cubicBezTo>
                      <a:pt x="746" y="437"/>
                      <a:pt x="746" y="437"/>
                      <a:pt x="746" y="437"/>
                    </a:cubicBezTo>
                    <a:cubicBezTo>
                      <a:pt x="745" y="437"/>
                      <a:pt x="745" y="437"/>
                      <a:pt x="745" y="437"/>
                    </a:cubicBezTo>
                    <a:cubicBezTo>
                      <a:pt x="745" y="437"/>
                      <a:pt x="745" y="437"/>
                      <a:pt x="745" y="436"/>
                    </a:cubicBezTo>
                    <a:cubicBezTo>
                      <a:pt x="745" y="436"/>
                      <a:pt x="745" y="436"/>
                      <a:pt x="746" y="436"/>
                    </a:cubicBezTo>
                    <a:cubicBezTo>
                      <a:pt x="746" y="437"/>
                      <a:pt x="746" y="437"/>
                      <a:pt x="746" y="437"/>
                    </a:cubicBezTo>
                    <a:cubicBezTo>
                      <a:pt x="746" y="437"/>
                      <a:pt x="746" y="437"/>
                      <a:pt x="746" y="436"/>
                    </a:cubicBezTo>
                    <a:cubicBezTo>
                      <a:pt x="746" y="436"/>
                      <a:pt x="746" y="436"/>
                      <a:pt x="746" y="436"/>
                    </a:cubicBezTo>
                    <a:cubicBezTo>
                      <a:pt x="746" y="435"/>
                      <a:pt x="746" y="435"/>
                      <a:pt x="746" y="434"/>
                    </a:cubicBezTo>
                    <a:cubicBezTo>
                      <a:pt x="746" y="434"/>
                      <a:pt x="746" y="434"/>
                      <a:pt x="746" y="434"/>
                    </a:cubicBezTo>
                    <a:cubicBezTo>
                      <a:pt x="746" y="434"/>
                      <a:pt x="746" y="434"/>
                      <a:pt x="746" y="434"/>
                    </a:cubicBezTo>
                    <a:cubicBezTo>
                      <a:pt x="746" y="434"/>
                      <a:pt x="746" y="434"/>
                      <a:pt x="745" y="434"/>
                    </a:cubicBezTo>
                    <a:cubicBezTo>
                      <a:pt x="745" y="434"/>
                      <a:pt x="745" y="434"/>
                      <a:pt x="745" y="434"/>
                    </a:cubicBezTo>
                    <a:cubicBezTo>
                      <a:pt x="745" y="434"/>
                      <a:pt x="744" y="434"/>
                      <a:pt x="744" y="434"/>
                    </a:cubicBezTo>
                    <a:cubicBezTo>
                      <a:pt x="744" y="434"/>
                      <a:pt x="743" y="434"/>
                      <a:pt x="743" y="434"/>
                    </a:cubicBezTo>
                    <a:cubicBezTo>
                      <a:pt x="742" y="434"/>
                      <a:pt x="742" y="434"/>
                      <a:pt x="742" y="434"/>
                    </a:cubicBezTo>
                    <a:cubicBezTo>
                      <a:pt x="742" y="434"/>
                      <a:pt x="742" y="433"/>
                      <a:pt x="742" y="434"/>
                    </a:cubicBezTo>
                    <a:cubicBezTo>
                      <a:pt x="742" y="434"/>
                      <a:pt x="742" y="434"/>
                      <a:pt x="743" y="434"/>
                    </a:cubicBezTo>
                    <a:cubicBezTo>
                      <a:pt x="743" y="434"/>
                      <a:pt x="743" y="434"/>
                      <a:pt x="744" y="434"/>
                    </a:cubicBezTo>
                    <a:cubicBezTo>
                      <a:pt x="744" y="433"/>
                      <a:pt x="744" y="433"/>
                      <a:pt x="744" y="433"/>
                    </a:cubicBezTo>
                    <a:cubicBezTo>
                      <a:pt x="744" y="432"/>
                      <a:pt x="744" y="432"/>
                      <a:pt x="744" y="432"/>
                    </a:cubicBezTo>
                    <a:cubicBezTo>
                      <a:pt x="744" y="433"/>
                      <a:pt x="744" y="433"/>
                      <a:pt x="744" y="433"/>
                    </a:cubicBezTo>
                    <a:cubicBezTo>
                      <a:pt x="745" y="433"/>
                      <a:pt x="745" y="433"/>
                      <a:pt x="745" y="433"/>
                    </a:cubicBezTo>
                    <a:cubicBezTo>
                      <a:pt x="745" y="433"/>
                      <a:pt x="745" y="433"/>
                      <a:pt x="746" y="433"/>
                    </a:cubicBezTo>
                    <a:cubicBezTo>
                      <a:pt x="746" y="433"/>
                      <a:pt x="746" y="433"/>
                      <a:pt x="746" y="433"/>
                    </a:cubicBezTo>
                    <a:cubicBezTo>
                      <a:pt x="746" y="433"/>
                      <a:pt x="746" y="432"/>
                      <a:pt x="746" y="432"/>
                    </a:cubicBezTo>
                    <a:cubicBezTo>
                      <a:pt x="746" y="432"/>
                      <a:pt x="746" y="432"/>
                      <a:pt x="746" y="432"/>
                    </a:cubicBezTo>
                    <a:cubicBezTo>
                      <a:pt x="747" y="433"/>
                      <a:pt x="747" y="433"/>
                      <a:pt x="747" y="432"/>
                    </a:cubicBezTo>
                    <a:cubicBezTo>
                      <a:pt x="747" y="432"/>
                      <a:pt x="747" y="432"/>
                      <a:pt x="747" y="432"/>
                    </a:cubicBezTo>
                    <a:cubicBezTo>
                      <a:pt x="747" y="432"/>
                      <a:pt x="748" y="432"/>
                      <a:pt x="748" y="432"/>
                    </a:cubicBezTo>
                    <a:cubicBezTo>
                      <a:pt x="748" y="432"/>
                      <a:pt x="748" y="432"/>
                      <a:pt x="748" y="432"/>
                    </a:cubicBezTo>
                    <a:cubicBezTo>
                      <a:pt x="748" y="432"/>
                      <a:pt x="747" y="432"/>
                      <a:pt x="747" y="431"/>
                    </a:cubicBezTo>
                    <a:cubicBezTo>
                      <a:pt x="747" y="431"/>
                      <a:pt x="747" y="431"/>
                      <a:pt x="747" y="431"/>
                    </a:cubicBezTo>
                    <a:cubicBezTo>
                      <a:pt x="747" y="431"/>
                      <a:pt x="747" y="431"/>
                      <a:pt x="747" y="431"/>
                    </a:cubicBezTo>
                    <a:cubicBezTo>
                      <a:pt x="747" y="431"/>
                      <a:pt x="747" y="430"/>
                      <a:pt x="747" y="430"/>
                    </a:cubicBezTo>
                    <a:cubicBezTo>
                      <a:pt x="747" y="430"/>
                      <a:pt x="747" y="430"/>
                      <a:pt x="747" y="430"/>
                    </a:cubicBezTo>
                    <a:cubicBezTo>
                      <a:pt x="747" y="430"/>
                      <a:pt x="747" y="430"/>
                      <a:pt x="747" y="430"/>
                    </a:cubicBezTo>
                    <a:cubicBezTo>
                      <a:pt x="747" y="430"/>
                      <a:pt x="748" y="430"/>
                      <a:pt x="748" y="430"/>
                    </a:cubicBezTo>
                    <a:cubicBezTo>
                      <a:pt x="748" y="430"/>
                      <a:pt x="748" y="430"/>
                      <a:pt x="748" y="430"/>
                    </a:cubicBezTo>
                    <a:cubicBezTo>
                      <a:pt x="747" y="430"/>
                      <a:pt x="748" y="429"/>
                      <a:pt x="747" y="429"/>
                    </a:cubicBezTo>
                    <a:cubicBezTo>
                      <a:pt x="747" y="429"/>
                      <a:pt x="747" y="429"/>
                      <a:pt x="747" y="429"/>
                    </a:cubicBezTo>
                    <a:cubicBezTo>
                      <a:pt x="747" y="429"/>
                      <a:pt x="747" y="429"/>
                      <a:pt x="747" y="429"/>
                    </a:cubicBezTo>
                    <a:cubicBezTo>
                      <a:pt x="747" y="429"/>
                      <a:pt x="747" y="429"/>
                      <a:pt x="747" y="429"/>
                    </a:cubicBezTo>
                    <a:cubicBezTo>
                      <a:pt x="747" y="428"/>
                      <a:pt x="747" y="428"/>
                      <a:pt x="747" y="427"/>
                    </a:cubicBezTo>
                    <a:cubicBezTo>
                      <a:pt x="747" y="427"/>
                      <a:pt x="746" y="426"/>
                      <a:pt x="746" y="426"/>
                    </a:cubicBezTo>
                    <a:cubicBezTo>
                      <a:pt x="746" y="426"/>
                      <a:pt x="745" y="426"/>
                      <a:pt x="745" y="426"/>
                    </a:cubicBezTo>
                    <a:cubicBezTo>
                      <a:pt x="745" y="426"/>
                      <a:pt x="745" y="426"/>
                      <a:pt x="745" y="426"/>
                    </a:cubicBezTo>
                    <a:cubicBezTo>
                      <a:pt x="744" y="426"/>
                      <a:pt x="745" y="425"/>
                      <a:pt x="745" y="425"/>
                    </a:cubicBezTo>
                    <a:cubicBezTo>
                      <a:pt x="745" y="425"/>
                      <a:pt x="744" y="425"/>
                      <a:pt x="744" y="424"/>
                    </a:cubicBezTo>
                    <a:cubicBezTo>
                      <a:pt x="744" y="424"/>
                      <a:pt x="744" y="424"/>
                      <a:pt x="744" y="424"/>
                    </a:cubicBezTo>
                    <a:cubicBezTo>
                      <a:pt x="744" y="424"/>
                      <a:pt x="744" y="424"/>
                      <a:pt x="744" y="424"/>
                    </a:cubicBezTo>
                    <a:cubicBezTo>
                      <a:pt x="744" y="424"/>
                      <a:pt x="744" y="423"/>
                      <a:pt x="744" y="423"/>
                    </a:cubicBezTo>
                    <a:cubicBezTo>
                      <a:pt x="744" y="423"/>
                      <a:pt x="744" y="423"/>
                      <a:pt x="744" y="423"/>
                    </a:cubicBezTo>
                    <a:cubicBezTo>
                      <a:pt x="744" y="423"/>
                      <a:pt x="744" y="423"/>
                      <a:pt x="745" y="423"/>
                    </a:cubicBezTo>
                    <a:cubicBezTo>
                      <a:pt x="745" y="423"/>
                      <a:pt x="745" y="422"/>
                      <a:pt x="745" y="422"/>
                    </a:cubicBezTo>
                    <a:cubicBezTo>
                      <a:pt x="745" y="422"/>
                      <a:pt x="745" y="422"/>
                      <a:pt x="745" y="422"/>
                    </a:cubicBezTo>
                    <a:cubicBezTo>
                      <a:pt x="744" y="421"/>
                      <a:pt x="744" y="421"/>
                      <a:pt x="744" y="421"/>
                    </a:cubicBezTo>
                    <a:cubicBezTo>
                      <a:pt x="744" y="421"/>
                      <a:pt x="744" y="421"/>
                      <a:pt x="744" y="421"/>
                    </a:cubicBezTo>
                    <a:cubicBezTo>
                      <a:pt x="744" y="421"/>
                      <a:pt x="744" y="421"/>
                      <a:pt x="743" y="420"/>
                    </a:cubicBezTo>
                    <a:cubicBezTo>
                      <a:pt x="743" y="420"/>
                      <a:pt x="743" y="420"/>
                      <a:pt x="743" y="420"/>
                    </a:cubicBezTo>
                    <a:cubicBezTo>
                      <a:pt x="742" y="419"/>
                      <a:pt x="741" y="419"/>
                      <a:pt x="741" y="418"/>
                    </a:cubicBezTo>
                    <a:cubicBezTo>
                      <a:pt x="741" y="418"/>
                      <a:pt x="741" y="418"/>
                      <a:pt x="741" y="417"/>
                    </a:cubicBezTo>
                    <a:cubicBezTo>
                      <a:pt x="741" y="417"/>
                      <a:pt x="741" y="417"/>
                      <a:pt x="741" y="417"/>
                    </a:cubicBezTo>
                    <a:cubicBezTo>
                      <a:pt x="741" y="417"/>
                      <a:pt x="741" y="418"/>
                      <a:pt x="742" y="418"/>
                    </a:cubicBezTo>
                    <a:cubicBezTo>
                      <a:pt x="742" y="418"/>
                      <a:pt x="742" y="418"/>
                      <a:pt x="743" y="419"/>
                    </a:cubicBezTo>
                    <a:cubicBezTo>
                      <a:pt x="743" y="419"/>
                      <a:pt x="743" y="419"/>
                      <a:pt x="743" y="419"/>
                    </a:cubicBezTo>
                    <a:cubicBezTo>
                      <a:pt x="743" y="420"/>
                      <a:pt x="743" y="420"/>
                      <a:pt x="744" y="420"/>
                    </a:cubicBezTo>
                    <a:cubicBezTo>
                      <a:pt x="744" y="420"/>
                      <a:pt x="744" y="420"/>
                      <a:pt x="744" y="420"/>
                    </a:cubicBezTo>
                    <a:cubicBezTo>
                      <a:pt x="745" y="420"/>
                      <a:pt x="745" y="419"/>
                      <a:pt x="745" y="419"/>
                    </a:cubicBezTo>
                    <a:cubicBezTo>
                      <a:pt x="745" y="419"/>
                      <a:pt x="745" y="419"/>
                      <a:pt x="745" y="418"/>
                    </a:cubicBezTo>
                    <a:cubicBezTo>
                      <a:pt x="744" y="418"/>
                      <a:pt x="744" y="418"/>
                      <a:pt x="744" y="418"/>
                    </a:cubicBezTo>
                    <a:cubicBezTo>
                      <a:pt x="743" y="417"/>
                      <a:pt x="742" y="416"/>
                      <a:pt x="741" y="416"/>
                    </a:cubicBezTo>
                    <a:cubicBezTo>
                      <a:pt x="741" y="416"/>
                      <a:pt x="741" y="416"/>
                      <a:pt x="740" y="415"/>
                    </a:cubicBezTo>
                    <a:cubicBezTo>
                      <a:pt x="740" y="415"/>
                      <a:pt x="740" y="415"/>
                      <a:pt x="740" y="415"/>
                    </a:cubicBezTo>
                    <a:cubicBezTo>
                      <a:pt x="740" y="415"/>
                      <a:pt x="740" y="414"/>
                      <a:pt x="739" y="414"/>
                    </a:cubicBezTo>
                    <a:cubicBezTo>
                      <a:pt x="739" y="414"/>
                      <a:pt x="738" y="414"/>
                      <a:pt x="738" y="414"/>
                    </a:cubicBezTo>
                    <a:cubicBezTo>
                      <a:pt x="738" y="414"/>
                      <a:pt x="738" y="414"/>
                      <a:pt x="738" y="413"/>
                    </a:cubicBezTo>
                    <a:cubicBezTo>
                      <a:pt x="738" y="413"/>
                      <a:pt x="738" y="413"/>
                      <a:pt x="738" y="413"/>
                    </a:cubicBezTo>
                    <a:cubicBezTo>
                      <a:pt x="738" y="412"/>
                      <a:pt x="738" y="412"/>
                      <a:pt x="739" y="411"/>
                    </a:cubicBezTo>
                    <a:cubicBezTo>
                      <a:pt x="739" y="412"/>
                      <a:pt x="739" y="412"/>
                      <a:pt x="739" y="412"/>
                    </a:cubicBezTo>
                    <a:cubicBezTo>
                      <a:pt x="739" y="412"/>
                      <a:pt x="739" y="412"/>
                      <a:pt x="739" y="413"/>
                    </a:cubicBezTo>
                    <a:cubicBezTo>
                      <a:pt x="739" y="413"/>
                      <a:pt x="739" y="413"/>
                      <a:pt x="739" y="413"/>
                    </a:cubicBezTo>
                    <a:cubicBezTo>
                      <a:pt x="739" y="414"/>
                      <a:pt x="740" y="414"/>
                      <a:pt x="740" y="414"/>
                    </a:cubicBezTo>
                    <a:cubicBezTo>
                      <a:pt x="740" y="414"/>
                      <a:pt x="740" y="414"/>
                      <a:pt x="740" y="414"/>
                    </a:cubicBezTo>
                    <a:cubicBezTo>
                      <a:pt x="740" y="414"/>
                      <a:pt x="741" y="414"/>
                      <a:pt x="741" y="414"/>
                    </a:cubicBezTo>
                    <a:cubicBezTo>
                      <a:pt x="741" y="414"/>
                      <a:pt x="741" y="414"/>
                      <a:pt x="741" y="415"/>
                    </a:cubicBezTo>
                    <a:cubicBezTo>
                      <a:pt x="741" y="415"/>
                      <a:pt x="742" y="415"/>
                      <a:pt x="742" y="415"/>
                    </a:cubicBezTo>
                    <a:cubicBezTo>
                      <a:pt x="742" y="415"/>
                      <a:pt x="743" y="415"/>
                      <a:pt x="743" y="416"/>
                    </a:cubicBezTo>
                    <a:cubicBezTo>
                      <a:pt x="743" y="416"/>
                      <a:pt x="743" y="416"/>
                      <a:pt x="744" y="416"/>
                    </a:cubicBezTo>
                    <a:cubicBezTo>
                      <a:pt x="744" y="416"/>
                      <a:pt x="744" y="416"/>
                      <a:pt x="744" y="416"/>
                    </a:cubicBezTo>
                    <a:cubicBezTo>
                      <a:pt x="744" y="416"/>
                      <a:pt x="744" y="417"/>
                      <a:pt x="744" y="416"/>
                    </a:cubicBezTo>
                    <a:cubicBezTo>
                      <a:pt x="745" y="416"/>
                      <a:pt x="744" y="415"/>
                      <a:pt x="744" y="415"/>
                    </a:cubicBezTo>
                    <a:cubicBezTo>
                      <a:pt x="743" y="414"/>
                      <a:pt x="743" y="414"/>
                      <a:pt x="743" y="413"/>
                    </a:cubicBezTo>
                    <a:cubicBezTo>
                      <a:pt x="742" y="413"/>
                      <a:pt x="742" y="413"/>
                      <a:pt x="742" y="413"/>
                    </a:cubicBezTo>
                    <a:cubicBezTo>
                      <a:pt x="742" y="413"/>
                      <a:pt x="742" y="412"/>
                      <a:pt x="742" y="412"/>
                    </a:cubicBezTo>
                    <a:cubicBezTo>
                      <a:pt x="743" y="413"/>
                      <a:pt x="743" y="414"/>
                      <a:pt x="744" y="414"/>
                    </a:cubicBezTo>
                    <a:cubicBezTo>
                      <a:pt x="744" y="413"/>
                      <a:pt x="743" y="413"/>
                      <a:pt x="743" y="413"/>
                    </a:cubicBezTo>
                    <a:cubicBezTo>
                      <a:pt x="743" y="412"/>
                      <a:pt x="743" y="411"/>
                      <a:pt x="743" y="411"/>
                    </a:cubicBezTo>
                    <a:cubicBezTo>
                      <a:pt x="743" y="410"/>
                      <a:pt x="743" y="409"/>
                      <a:pt x="744" y="408"/>
                    </a:cubicBezTo>
                    <a:cubicBezTo>
                      <a:pt x="744" y="408"/>
                      <a:pt x="744" y="408"/>
                      <a:pt x="744" y="408"/>
                    </a:cubicBezTo>
                    <a:cubicBezTo>
                      <a:pt x="744" y="408"/>
                      <a:pt x="743" y="407"/>
                      <a:pt x="743" y="407"/>
                    </a:cubicBezTo>
                    <a:cubicBezTo>
                      <a:pt x="743" y="407"/>
                      <a:pt x="743" y="407"/>
                      <a:pt x="743" y="407"/>
                    </a:cubicBezTo>
                    <a:cubicBezTo>
                      <a:pt x="744" y="406"/>
                      <a:pt x="744" y="406"/>
                      <a:pt x="744" y="406"/>
                    </a:cubicBezTo>
                    <a:cubicBezTo>
                      <a:pt x="745" y="406"/>
                      <a:pt x="746" y="405"/>
                      <a:pt x="746" y="405"/>
                    </a:cubicBezTo>
                    <a:cubicBezTo>
                      <a:pt x="746" y="405"/>
                      <a:pt x="746" y="404"/>
                      <a:pt x="746" y="404"/>
                    </a:cubicBezTo>
                    <a:cubicBezTo>
                      <a:pt x="746" y="404"/>
                      <a:pt x="747" y="404"/>
                      <a:pt x="747" y="404"/>
                    </a:cubicBezTo>
                    <a:cubicBezTo>
                      <a:pt x="747" y="404"/>
                      <a:pt x="747" y="405"/>
                      <a:pt x="747" y="405"/>
                    </a:cubicBezTo>
                    <a:cubicBezTo>
                      <a:pt x="747" y="405"/>
                      <a:pt x="747" y="405"/>
                      <a:pt x="748" y="405"/>
                    </a:cubicBezTo>
                    <a:cubicBezTo>
                      <a:pt x="747" y="405"/>
                      <a:pt x="747" y="406"/>
                      <a:pt x="746" y="406"/>
                    </a:cubicBezTo>
                    <a:cubicBezTo>
                      <a:pt x="746" y="406"/>
                      <a:pt x="746" y="406"/>
                      <a:pt x="746" y="406"/>
                    </a:cubicBezTo>
                    <a:cubicBezTo>
                      <a:pt x="746" y="406"/>
                      <a:pt x="746" y="406"/>
                      <a:pt x="745" y="406"/>
                    </a:cubicBezTo>
                    <a:cubicBezTo>
                      <a:pt x="745" y="407"/>
                      <a:pt x="745" y="407"/>
                      <a:pt x="745" y="407"/>
                    </a:cubicBezTo>
                    <a:cubicBezTo>
                      <a:pt x="745" y="408"/>
                      <a:pt x="745" y="408"/>
                      <a:pt x="746" y="408"/>
                    </a:cubicBezTo>
                    <a:cubicBezTo>
                      <a:pt x="745" y="408"/>
                      <a:pt x="745" y="409"/>
                      <a:pt x="744" y="409"/>
                    </a:cubicBezTo>
                    <a:cubicBezTo>
                      <a:pt x="744" y="409"/>
                      <a:pt x="745" y="409"/>
                      <a:pt x="745" y="409"/>
                    </a:cubicBezTo>
                    <a:cubicBezTo>
                      <a:pt x="745" y="409"/>
                      <a:pt x="745" y="409"/>
                      <a:pt x="745" y="409"/>
                    </a:cubicBezTo>
                    <a:cubicBezTo>
                      <a:pt x="745" y="409"/>
                      <a:pt x="746" y="409"/>
                      <a:pt x="746" y="410"/>
                    </a:cubicBezTo>
                    <a:cubicBezTo>
                      <a:pt x="746" y="410"/>
                      <a:pt x="745" y="410"/>
                      <a:pt x="745" y="410"/>
                    </a:cubicBezTo>
                    <a:cubicBezTo>
                      <a:pt x="745" y="410"/>
                      <a:pt x="744" y="411"/>
                      <a:pt x="744" y="411"/>
                    </a:cubicBezTo>
                    <a:cubicBezTo>
                      <a:pt x="745" y="411"/>
                      <a:pt x="745" y="411"/>
                      <a:pt x="745" y="411"/>
                    </a:cubicBezTo>
                    <a:cubicBezTo>
                      <a:pt x="745" y="411"/>
                      <a:pt x="746" y="411"/>
                      <a:pt x="746" y="411"/>
                    </a:cubicBezTo>
                    <a:cubicBezTo>
                      <a:pt x="746" y="411"/>
                      <a:pt x="746" y="411"/>
                      <a:pt x="746" y="411"/>
                    </a:cubicBezTo>
                    <a:cubicBezTo>
                      <a:pt x="746" y="411"/>
                      <a:pt x="746" y="412"/>
                      <a:pt x="746" y="412"/>
                    </a:cubicBezTo>
                    <a:cubicBezTo>
                      <a:pt x="745" y="412"/>
                      <a:pt x="745" y="412"/>
                      <a:pt x="745" y="412"/>
                    </a:cubicBezTo>
                    <a:cubicBezTo>
                      <a:pt x="745" y="412"/>
                      <a:pt x="745" y="412"/>
                      <a:pt x="745" y="412"/>
                    </a:cubicBezTo>
                    <a:cubicBezTo>
                      <a:pt x="745" y="413"/>
                      <a:pt x="745" y="413"/>
                      <a:pt x="745" y="413"/>
                    </a:cubicBezTo>
                    <a:cubicBezTo>
                      <a:pt x="745" y="413"/>
                      <a:pt x="745" y="413"/>
                      <a:pt x="745" y="413"/>
                    </a:cubicBezTo>
                    <a:cubicBezTo>
                      <a:pt x="745" y="414"/>
                      <a:pt x="745" y="414"/>
                      <a:pt x="745" y="414"/>
                    </a:cubicBezTo>
                    <a:cubicBezTo>
                      <a:pt x="745" y="414"/>
                      <a:pt x="746" y="414"/>
                      <a:pt x="746" y="415"/>
                    </a:cubicBezTo>
                    <a:cubicBezTo>
                      <a:pt x="746" y="414"/>
                      <a:pt x="746" y="414"/>
                      <a:pt x="746" y="414"/>
                    </a:cubicBezTo>
                    <a:cubicBezTo>
                      <a:pt x="747" y="414"/>
                      <a:pt x="747" y="415"/>
                      <a:pt x="747" y="415"/>
                    </a:cubicBezTo>
                    <a:cubicBezTo>
                      <a:pt x="747" y="415"/>
                      <a:pt x="747" y="415"/>
                      <a:pt x="748" y="415"/>
                    </a:cubicBezTo>
                    <a:cubicBezTo>
                      <a:pt x="747" y="415"/>
                      <a:pt x="747" y="415"/>
                      <a:pt x="747" y="415"/>
                    </a:cubicBezTo>
                    <a:cubicBezTo>
                      <a:pt x="747" y="415"/>
                      <a:pt x="747" y="416"/>
                      <a:pt x="747" y="416"/>
                    </a:cubicBezTo>
                    <a:cubicBezTo>
                      <a:pt x="747" y="416"/>
                      <a:pt x="748" y="416"/>
                      <a:pt x="748" y="416"/>
                    </a:cubicBezTo>
                    <a:cubicBezTo>
                      <a:pt x="748" y="416"/>
                      <a:pt x="748" y="416"/>
                      <a:pt x="748" y="417"/>
                    </a:cubicBezTo>
                    <a:cubicBezTo>
                      <a:pt x="748" y="417"/>
                      <a:pt x="747" y="417"/>
                      <a:pt x="748" y="417"/>
                    </a:cubicBezTo>
                    <a:cubicBezTo>
                      <a:pt x="748" y="418"/>
                      <a:pt x="748" y="417"/>
                      <a:pt x="748" y="418"/>
                    </a:cubicBezTo>
                    <a:cubicBezTo>
                      <a:pt x="749" y="418"/>
                      <a:pt x="749" y="418"/>
                      <a:pt x="749" y="418"/>
                    </a:cubicBezTo>
                    <a:cubicBezTo>
                      <a:pt x="748" y="419"/>
                      <a:pt x="748" y="419"/>
                      <a:pt x="748" y="419"/>
                    </a:cubicBezTo>
                    <a:cubicBezTo>
                      <a:pt x="748" y="420"/>
                      <a:pt x="747" y="420"/>
                      <a:pt x="747" y="421"/>
                    </a:cubicBezTo>
                    <a:cubicBezTo>
                      <a:pt x="747" y="422"/>
                      <a:pt x="747" y="422"/>
                      <a:pt x="747" y="423"/>
                    </a:cubicBezTo>
                    <a:cubicBezTo>
                      <a:pt x="747" y="423"/>
                      <a:pt x="747" y="424"/>
                      <a:pt x="747" y="424"/>
                    </a:cubicBezTo>
                    <a:cubicBezTo>
                      <a:pt x="747" y="424"/>
                      <a:pt x="747" y="424"/>
                      <a:pt x="747" y="424"/>
                    </a:cubicBezTo>
                    <a:cubicBezTo>
                      <a:pt x="748" y="424"/>
                      <a:pt x="747" y="423"/>
                      <a:pt x="747" y="423"/>
                    </a:cubicBezTo>
                    <a:cubicBezTo>
                      <a:pt x="747" y="423"/>
                      <a:pt x="748" y="422"/>
                      <a:pt x="748" y="422"/>
                    </a:cubicBezTo>
                    <a:cubicBezTo>
                      <a:pt x="748" y="422"/>
                      <a:pt x="748" y="422"/>
                      <a:pt x="748" y="422"/>
                    </a:cubicBezTo>
                    <a:cubicBezTo>
                      <a:pt x="748" y="421"/>
                      <a:pt x="749" y="421"/>
                      <a:pt x="749" y="421"/>
                    </a:cubicBezTo>
                    <a:cubicBezTo>
                      <a:pt x="749" y="421"/>
                      <a:pt x="749" y="421"/>
                      <a:pt x="749" y="421"/>
                    </a:cubicBezTo>
                    <a:cubicBezTo>
                      <a:pt x="749" y="421"/>
                      <a:pt x="749" y="420"/>
                      <a:pt x="749" y="420"/>
                    </a:cubicBezTo>
                    <a:cubicBezTo>
                      <a:pt x="749" y="419"/>
                      <a:pt x="750" y="419"/>
                      <a:pt x="750" y="418"/>
                    </a:cubicBezTo>
                    <a:cubicBezTo>
                      <a:pt x="751" y="418"/>
                      <a:pt x="751" y="418"/>
                      <a:pt x="751" y="418"/>
                    </a:cubicBezTo>
                    <a:cubicBezTo>
                      <a:pt x="751" y="418"/>
                      <a:pt x="751" y="418"/>
                      <a:pt x="751" y="418"/>
                    </a:cubicBezTo>
                    <a:cubicBezTo>
                      <a:pt x="751" y="418"/>
                      <a:pt x="751" y="418"/>
                      <a:pt x="751" y="418"/>
                    </a:cubicBezTo>
                    <a:cubicBezTo>
                      <a:pt x="750" y="418"/>
                      <a:pt x="751" y="417"/>
                      <a:pt x="751" y="417"/>
                    </a:cubicBezTo>
                    <a:cubicBezTo>
                      <a:pt x="751" y="417"/>
                      <a:pt x="751" y="416"/>
                      <a:pt x="752" y="415"/>
                    </a:cubicBezTo>
                    <a:cubicBezTo>
                      <a:pt x="752" y="415"/>
                      <a:pt x="753" y="414"/>
                      <a:pt x="753" y="414"/>
                    </a:cubicBezTo>
                    <a:cubicBezTo>
                      <a:pt x="753" y="413"/>
                      <a:pt x="753" y="413"/>
                      <a:pt x="753" y="413"/>
                    </a:cubicBezTo>
                    <a:cubicBezTo>
                      <a:pt x="753" y="412"/>
                      <a:pt x="752" y="412"/>
                      <a:pt x="752" y="412"/>
                    </a:cubicBezTo>
                    <a:cubicBezTo>
                      <a:pt x="752" y="412"/>
                      <a:pt x="752" y="412"/>
                      <a:pt x="752" y="412"/>
                    </a:cubicBezTo>
                    <a:cubicBezTo>
                      <a:pt x="753" y="412"/>
                      <a:pt x="753" y="411"/>
                      <a:pt x="753" y="411"/>
                    </a:cubicBezTo>
                    <a:cubicBezTo>
                      <a:pt x="753" y="411"/>
                      <a:pt x="753" y="411"/>
                      <a:pt x="753" y="411"/>
                    </a:cubicBezTo>
                    <a:cubicBezTo>
                      <a:pt x="753" y="411"/>
                      <a:pt x="753" y="411"/>
                      <a:pt x="753" y="411"/>
                    </a:cubicBezTo>
                    <a:cubicBezTo>
                      <a:pt x="753" y="410"/>
                      <a:pt x="752" y="410"/>
                      <a:pt x="752" y="410"/>
                    </a:cubicBezTo>
                    <a:cubicBezTo>
                      <a:pt x="752" y="410"/>
                      <a:pt x="752" y="410"/>
                      <a:pt x="751" y="410"/>
                    </a:cubicBezTo>
                    <a:cubicBezTo>
                      <a:pt x="751" y="409"/>
                      <a:pt x="751" y="409"/>
                      <a:pt x="751" y="409"/>
                    </a:cubicBezTo>
                    <a:cubicBezTo>
                      <a:pt x="751" y="409"/>
                      <a:pt x="751" y="409"/>
                      <a:pt x="751" y="409"/>
                    </a:cubicBezTo>
                    <a:cubicBezTo>
                      <a:pt x="751" y="408"/>
                      <a:pt x="751" y="407"/>
                      <a:pt x="751" y="407"/>
                    </a:cubicBezTo>
                    <a:cubicBezTo>
                      <a:pt x="751" y="406"/>
                      <a:pt x="750" y="406"/>
                      <a:pt x="750" y="405"/>
                    </a:cubicBezTo>
                    <a:cubicBezTo>
                      <a:pt x="750" y="405"/>
                      <a:pt x="749" y="404"/>
                      <a:pt x="749" y="404"/>
                    </a:cubicBezTo>
                    <a:cubicBezTo>
                      <a:pt x="749" y="403"/>
                      <a:pt x="749" y="402"/>
                      <a:pt x="750" y="401"/>
                    </a:cubicBezTo>
                    <a:cubicBezTo>
                      <a:pt x="750" y="402"/>
                      <a:pt x="750" y="402"/>
                      <a:pt x="750" y="402"/>
                    </a:cubicBezTo>
                    <a:cubicBezTo>
                      <a:pt x="750" y="403"/>
                      <a:pt x="750" y="404"/>
                      <a:pt x="750" y="404"/>
                    </a:cubicBezTo>
                    <a:cubicBezTo>
                      <a:pt x="750" y="404"/>
                      <a:pt x="750" y="405"/>
                      <a:pt x="751" y="405"/>
                    </a:cubicBezTo>
                    <a:cubicBezTo>
                      <a:pt x="751" y="406"/>
                      <a:pt x="752" y="407"/>
                      <a:pt x="753" y="407"/>
                    </a:cubicBezTo>
                    <a:cubicBezTo>
                      <a:pt x="753" y="407"/>
                      <a:pt x="754" y="407"/>
                      <a:pt x="754" y="407"/>
                    </a:cubicBezTo>
                    <a:cubicBezTo>
                      <a:pt x="754" y="407"/>
                      <a:pt x="754" y="408"/>
                      <a:pt x="754" y="408"/>
                    </a:cubicBezTo>
                    <a:cubicBezTo>
                      <a:pt x="754" y="408"/>
                      <a:pt x="754" y="409"/>
                      <a:pt x="754" y="409"/>
                    </a:cubicBezTo>
                    <a:cubicBezTo>
                      <a:pt x="754" y="409"/>
                      <a:pt x="754" y="409"/>
                      <a:pt x="754" y="409"/>
                    </a:cubicBezTo>
                    <a:cubicBezTo>
                      <a:pt x="754" y="409"/>
                      <a:pt x="754" y="409"/>
                      <a:pt x="754" y="409"/>
                    </a:cubicBezTo>
                    <a:cubicBezTo>
                      <a:pt x="755" y="409"/>
                      <a:pt x="755" y="408"/>
                      <a:pt x="755" y="407"/>
                    </a:cubicBezTo>
                    <a:cubicBezTo>
                      <a:pt x="756" y="407"/>
                      <a:pt x="757" y="406"/>
                      <a:pt x="757" y="405"/>
                    </a:cubicBezTo>
                    <a:cubicBezTo>
                      <a:pt x="758" y="405"/>
                      <a:pt x="758" y="405"/>
                      <a:pt x="758" y="404"/>
                    </a:cubicBezTo>
                    <a:cubicBezTo>
                      <a:pt x="758" y="404"/>
                      <a:pt x="757" y="404"/>
                      <a:pt x="757" y="404"/>
                    </a:cubicBezTo>
                    <a:cubicBezTo>
                      <a:pt x="757" y="404"/>
                      <a:pt x="757" y="404"/>
                      <a:pt x="757" y="403"/>
                    </a:cubicBezTo>
                    <a:cubicBezTo>
                      <a:pt x="757" y="404"/>
                      <a:pt x="758" y="404"/>
                      <a:pt x="758" y="404"/>
                    </a:cubicBezTo>
                    <a:cubicBezTo>
                      <a:pt x="758" y="404"/>
                      <a:pt x="758" y="403"/>
                      <a:pt x="759" y="403"/>
                    </a:cubicBezTo>
                    <a:cubicBezTo>
                      <a:pt x="759" y="403"/>
                      <a:pt x="759" y="402"/>
                      <a:pt x="759" y="402"/>
                    </a:cubicBezTo>
                    <a:cubicBezTo>
                      <a:pt x="759" y="401"/>
                      <a:pt x="760" y="400"/>
                      <a:pt x="760" y="399"/>
                    </a:cubicBezTo>
                    <a:cubicBezTo>
                      <a:pt x="760" y="399"/>
                      <a:pt x="760" y="399"/>
                      <a:pt x="760" y="399"/>
                    </a:cubicBezTo>
                    <a:cubicBezTo>
                      <a:pt x="760" y="399"/>
                      <a:pt x="760" y="398"/>
                      <a:pt x="760" y="398"/>
                    </a:cubicBezTo>
                    <a:cubicBezTo>
                      <a:pt x="760" y="398"/>
                      <a:pt x="760" y="398"/>
                      <a:pt x="760" y="398"/>
                    </a:cubicBezTo>
                    <a:cubicBezTo>
                      <a:pt x="760" y="397"/>
                      <a:pt x="760" y="397"/>
                      <a:pt x="760" y="396"/>
                    </a:cubicBezTo>
                    <a:cubicBezTo>
                      <a:pt x="760" y="396"/>
                      <a:pt x="760" y="396"/>
                      <a:pt x="760" y="396"/>
                    </a:cubicBezTo>
                    <a:cubicBezTo>
                      <a:pt x="760" y="396"/>
                      <a:pt x="760" y="396"/>
                      <a:pt x="760" y="396"/>
                    </a:cubicBezTo>
                    <a:cubicBezTo>
                      <a:pt x="760" y="396"/>
                      <a:pt x="759" y="396"/>
                      <a:pt x="759" y="396"/>
                    </a:cubicBezTo>
                    <a:cubicBezTo>
                      <a:pt x="759" y="396"/>
                      <a:pt x="758" y="396"/>
                      <a:pt x="758" y="396"/>
                    </a:cubicBezTo>
                    <a:cubicBezTo>
                      <a:pt x="758" y="396"/>
                      <a:pt x="758" y="396"/>
                      <a:pt x="758" y="396"/>
                    </a:cubicBezTo>
                    <a:cubicBezTo>
                      <a:pt x="758" y="395"/>
                      <a:pt x="758" y="395"/>
                      <a:pt x="758" y="395"/>
                    </a:cubicBezTo>
                    <a:cubicBezTo>
                      <a:pt x="758" y="395"/>
                      <a:pt x="759" y="395"/>
                      <a:pt x="759" y="395"/>
                    </a:cubicBezTo>
                    <a:cubicBezTo>
                      <a:pt x="759" y="395"/>
                      <a:pt x="759" y="395"/>
                      <a:pt x="759" y="395"/>
                    </a:cubicBezTo>
                    <a:cubicBezTo>
                      <a:pt x="759" y="395"/>
                      <a:pt x="760" y="395"/>
                      <a:pt x="760" y="395"/>
                    </a:cubicBezTo>
                    <a:cubicBezTo>
                      <a:pt x="760" y="395"/>
                      <a:pt x="760" y="395"/>
                      <a:pt x="760" y="395"/>
                    </a:cubicBezTo>
                    <a:cubicBezTo>
                      <a:pt x="760" y="395"/>
                      <a:pt x="760" y="395"/>
                      <a:pt x="761" y="395"/>
                    </a:cubicBezTo>
                    <a:cubicBezTo>
                      <a:pt x="761" y="395"/>
                      <a:pt x="761" y="395"/>
                      <a:pt x="761" y="395"/>
                    </a:cubicBezTo>
                    <a:cubicBezTo>
                      <a:pt x="761" y="394"/>
                      <a:pt x="761" y="394"/>
                      <a:pt x="761" y="395"/>
                    </a:cubicBezTo>
                    <a:cubicBezTo>
                      <a:pt x="762" y="395"/>
                      <a:pt x="762" y="395"/>
                      <a:pt x="763" y="395"/>
                    </a:cubicBezTo>
                    <a:cubicBezTo>
                      <a:pt x="763" y="395"/>
                      <a:pt x="763" y="395"/>
                      <a:pt x="763" y="394"/>
                    </a:cubicBezTo>
                    <a:cubicBezTo>
                      <a:pt x="763" y="394"/>
                      <a:pt x="763" y="394"/>
                      <a:pt x="764" y="394"/>
                    </a:cubicBezTo>
                    <a:cubicBezTo>
                      <a:pt x="764" y="394"/>
                      <a:pt x="764" y="394"/>
                      <a:pt x="764" y="394"/>
                    </a:cubicBezTo>
                    <a:cubicBezTo>
                      <a:pt x="765" y="394"/>
                      <a:pt x="766" y="394"/>
                      <a:pt x="766" y="393"/>
                    </a:cubicBezTo>
                    <a:cubicBezTo>
                      <a:pt x="767" y="393"/>
                      <a:pt x="767" y="393"/>
                      <a:pt x="768" y="393"/>
                    </a:cubicBezTo>
                    <a:cubicBezTo>
                      <a:pt x="768" y="393"/>
                      <a:pt x="768" y="393"/>
                      <a:pt x="769" y="393"/>
                    </a:cubicBezTo>
                    <a:cubicBezTo>
                      <a:pt x="769" y="393"/>
                      <a:pt x="769" y="393"/>
                      <a:pt x="769" y="393"/>
                    </a:cubicBezTo>
                    <a:cubicBezTo>
                      <a:pt x="769" y="393"/>
                      <a:pt x="769" y="393"/>
                      <a:pt x="769" y="393"/>
                    </a:cubicBezTo>
                    <a:cubicBezTo>
                      <a:pt x="770" y="393"/>
                      <a:pt x="771" y="392"/>
                      <a:pt x="772" y="392"/>
                    </a:cubicBezTo>
                    <a:cubicBezTo>
                      <a:pt x="772" y="392"/>
                      <a:pt x="773" y="392"/>
                      <a:pt x="773" y="391"/>
                    </a:cubicBezTo>
                    <a:cubicBezTo>
                      <a:pt x="773" y="391"/>
                      <a:pt x="772" y="391"/>
                      <a:pt x="772" y="391"/>
                    </a:cubicBezTo>
                    <a:cubicBezTo>
                      <a:pt x="772" y="391"/>
                      <a:pt x="772" y="391"/>
                      <a:pt x="772" y="391"/>
                    </a:cubicBezTo>
                    <a:cubicBezTo>
                      <a:pt x="772" y="391"/>
                      <a:pt x="771" y="391"/>
                      <a:pt x="771" y="391"/>
                    </a:cubicBezTo>
                    <a:cubicBezTo>
                      <a:pt x="771" y="391"/>
                      <a:pt x="771" y="392"/>
                      <a:pt x="770" y="392"/>
                    </a:cubicBezTo>
                    <a:cubicBezTo>
                      <a:pt x="770" y="392"/>
                      <a:pt x="770" y="392"/>
                      <a:pt x="769" y="392"/>
                    </a:cubicBezTo>
                    <a:cubicBezTo>
                      <a:pt x="770" y="391"/>
                      <a:pt x="771" y="391"/>
                      <a:pt x="771" y="391"/>
                    </a:cubicBezTo>
                    <a:cubicBezTo>
                      <a:pt x="771" y="391"/>
                      <a:pt x="771" y="390"/>
                      <a:pt x="771" y="390"/>
                    </a:cubicBezTo>
                    <a:cubicBezTo>
                      <a:pt x="771" y="390"/>
                      <a:pt x="771" y="390"/>
                      <a:pt x="771" y="390"/>
                    </a:cubicBezTo>
                    <a:cubicBezTo>
                      <a:pt x="771" y="390"/>
                      <a:pt x="771" y="390"/>
                      <a:pt x="770" y="390"/>
                    </a:cubicBezTo>
                    <a:cubicBezTo>
                      <a:pt x="770" y="391"/>
                      <a:pt x="769" y="391"/>
                      <a:pt x="768" y="391"/>
                    </a:cubicBezTo>
                    <a:cubicBezTo>
                      <a:pt x="767" y="391"/>
                      <a:pt x="766" y="391"/>
                      <a:pt x="766" y="392"/>
                    </a:cubicBezTo>
                    <a:cubicBezTo>
                      <a:pt x="766" y="392"/>
                      <a:pt x="765" y="392"/>
                      <a:pt x="765" y="392"/>
                    </a:cubicBezTo>
                    <a:cubicBezTo>
                      <a:pt x="765" y="392"/>
                      <a:pt x="765" y="392"/>
                      <a:pt x="765" y="392"/>
                    </a:cubicBezTo>
                    <a:cubicBezTo>
                      <a:pt x="764" y="392"/>
                      <a:pt x="764" y="392"/>
                      <a:pt x="764" y="392"/>
                    </a:cubicBezTo>
                    <a:cubicBezTo>
                      <a:pt x="764" y="392"/>
                      <a:pt x="764" y="392"/>
                      <a:pt x="764" y="392"/>
                    </a:cubicBezTo>
                    <a:cubicBezTo>
                      <a:pt x="763" y="392"/>
                      <a:pt x="763" y="392"/>
                      <a:pt x="763" y="392"/>
                    </a:cubicBezTo>
                    <a:cubicBezTo>
                      <a:pt x="763" y="392"/>
                      <a:pt x="762" y="393"/>
                      <a:pt x="761" y="392"/>
                    </a:cubicBezTo>
                    <a:cubicBezTo>
                      <a:pt x="761" y="392"/>
                      <a:pt x="761" y="392"/>
                      <a:pt x="761" y="392"/>
                    </a:cubicBezTo>
                    <a:cubicBezTo>
                      <a:pt x="761" y="392"/>
                      <a:pt x="761" y="392"/>
                      <a:pt x="761" y="392"/>
                    </a:cubicBezTo>
                    <a:cubicBezTo>
                      <a:pt x="762" y="391"/>
                      <a:pt x="763" y="391"/>
                      <a:pt x="764" y="390"/>
                    </a:cubicBezTo>
                    <a:cubicBezTo>
                      <a:pt x="765" y="390"/>
                      <a:pt x="766" y="390"/>
                      <a:pt x="766" y="389"/>
                    </a:cubicBezTo>
                    <a:cubicBezTo>
                      <a:pt x="767" y="389"/>
                      <a:pt x="767" y="389"/>
                      <a:pt x="767" y="389"/>
                    </a:cubicBezTo>
                    <a:cubicBezTo>
                      <a:pt x="768" y="389"/>
                      <a:pt x="768" y="389"/>
                      <a:pt x="768" y="389"/>
                    </a:cubicBezTo>
                    <a:cubicBezTo>
                      <a:pt x="769" y="389"/>
                      <a:pt x="770" y="389"/>
                      <a:pt x="771" y="389"/>
                    </a:cubicBezTo>
                    <a:cubicBezTo>
                      <a:pt x="771" y="388"/>
                      <a:pt x="772" y="388"/>
                      <a:pt x="772" y="388"/>
                    </a:cubicBezTo>
                    <a:cubicBezTo>
                      <a:pt x="773" y="388"/>
                      <a:pt x="773" y="388"/>
                      <a:pt x="774" y="388"/>
                    </a:cubicBezTo>
                    <a:cubicBezTo>
                      <a:pt x="774" y="388"/>
                      <a:pt x="774" y="388"/>
                      <a:pt x="774" y="388"/>
                    </a:cubicBezTo>
                    <a:cubicBezTo>
                      <a:pt x="774" y="388"/>
                      <a:pt x="774" y="388"/>
                      <a:pt x="774" y="388"/>
                    </a:cubicBezTo>
                    <a:cubicBezTo>
                      <a:pt x="775" y="388"/>
                      <a:pt x="776" y="388"/>
                      <a:pt x="777" y="388"/>
                    </a:cubicBezTo>
                    <a:cubicBezTo>
                      <a:pt x="777" y="388"/>
                      <a:pt x="777" y="388"/>
                      <a:pt x="777" y="388"/>
                    </a:cubicBezTo>
                    <a:cubicBezTo>
                      <a:pt x="777" y="388"/>
                      <a:pt x="777" y="387"/>
                      <a:pt x="777" y="387"/>
                    </a:cubicBezTo>
                    <a:cubicBezTo>
                      <a:pt x="777" y="386"/>
                      <a:pt x="777" y="385"/>
                      <a:pt x="778" y="384"/>
                    </a:cubicBezTo>
                    <a:cubicBezTo>
                      <a:pt x="778" y="385"/>
                      <a:pt x="779" y="385"/>
                      <a:pt x="779" y="386"/>
                    </a:cubicBezTo>
                    <a:cubicBezTo>
                      <a:pt x="779" y="386"/>
                      <a:pt x="779" y="387"/>
                      <a:pt x="779" y="387"/>
                    </a:cubicBezTo>
                    <a:cubicBezTo>
                      <a:pt x="779" y="387"/>
                      <a:pt x="779" y="387"/>
                      <a:pt x="780" y="387"/>
                    </a:cubicBezTo>
                    <a:cubicBezTo>
                      <a:pt x="780" y="387"/>
                      <a:pt x="780" y="387"/>
                      <a:pt x="780" y="386"/>
                    </a:cubicBezTo>
                    <a:cubicBezTo>
                      <a:pt x="780" y="386"/>
                      <a:pt x="781" y="386"/>
                      <a:pt x="781" y="386"/>
                    </a:cubicBezTo>
                    <a:cubicBezTo>
                      <a:pt x="782" y="385"/>
                      <a:pt x="782" y="385"/>
                      <a:pt x="783" y="384"/>
                    </a:cubicBezTo>
                    <a:cubicBezTo>
                      <a:pt x="783" y="385"/>
                      <a:pt x="783" y="386"/>
                      <a:pt x="782" y="386"/>
                    </a:cubicBezTo>
                    <a:cubicBezTo>
                      <a:pt x="782" y="386"/>
                      <a:pt x="782" y="386"/>
                      <a:pt x="782" y="386"/>
                    </a:cubicBezTo>
                    <a:cubicBezTo>
                      <a:pt x="782" y="386"/>
                      <a:pt x="783" y="386"/>
                      <a:pt x="783" y="386"/>
                    </a:cubicBezTo>
                    <a:cubicBezTo>
                      <a:pt x="783" y="386"/>
                      <a:pt x="784" y="386"/>
                      <a:pt x="784" y="386"/>
                    </a:cubicBezTo>
                    <a:cubicBezTo>
                      <a:pt x="785" y="385"/>
                      <a:pt x="786" y="385"/>
                      <a:pt x="786" y="385"/>
                    </a:cubicBezTo>
                    <a:cubicBezTo>
                      <a:pt x="786" y="385"/>
                      <a:pt x="787" y="385"/>
                      <a:pt x="787" y="385"/>
                    </a:cubicBezTo>
                    <a:cubicBezTo>
                      <a:pt x="787" y="385"/>
                      <a:pt x="787" y="385"/>
                      <a:pt x="787" y="385"/>
                    </a:cubicBezTo>
                    <a:cubicBezTo>
                      <a:pt x="787" y="384"/>
                      <a:pt x="787" y="384"/>
                      <a:pt x="787" y="383"/>
                    </a:cubicBezTo>
                    <a:cubicBezTo>
                      <a:pt x="787" y="382"/>
                      <a:pt x="786" y="382"/>
                      <a:pt x="786" y="381"/>
                    </a:cubicBezTo>
                    <a:cubicBezTo>
                      <a:pt x="786" y="381"/>
                      <a:pt x="785" y="381"/>
                      <a:pt x="785" y="381"/>
                    </a:cubicBezTo>
                    <a:cubicBezTo>
                      <a:pt x="785" y="381"/>
                      <a:pt x="785" y="382"/>
                      <a:pt x="786" y="382"/>
                    </a:cubicBezTo>
                    <a:cubicBezTo>
                      <a:pt x="786" y="382"/>
                      <a:pt x="786" y="382"/>
                      <a:pt x="786" y="382"/>
                    </a:cubicBezTo>
                    <a:cubicBezTo>
                      <a:pt x="786" y="382"/>
                      <a:pt x="786" y="382"/>
                      <a:pt x="787" y="383"/>
                    </a:cubicBezTo>
                    <a:cubicBezTo>
                      <a:pt x="787" y="383"/>
                      <a:pt x="787" y="384"/>
                      <a:pt x="787" y="384"/>
                    </a:cubicBezTo>
                    <a:cubicBezTo>
                      <a:pt x="786" y="384"/>
                      <a:pt x="786" y="384"/>
                      <a:pt x="785" y="384"/>
                    </a:cubicBezTo>
                    <a:cubicBezTo>
                      <a:pt x="785" y="385"/>
                      <a:pt x="785" y="385"/>
                      <a:pt x="785" y="385"/>
                    </a:cubicBezTo>
                    <a:cubicBezTo>
                      <a:pt x="785" y="384"/>
                      <a:pt x="784" y="384"/>
                      <a:pt x="784" y="384"/>
                    </a:cubicBezTo>
                    <a:cubicBezTo>
                      <a:pt x="784" y="384"/>
                      <a:pt x="784" y="384"/>
                      <a:pt x="784" y="384"/>
                    </a:cubicBezTo>
                    <a:cubicBezTo>
                      <a:pt x="783" y="384"/>
                      <a:pt x="783" y="384"/>
                      <a:pt x="783" y="384"/>
                    </a:cubicBezTo>
                    <a:cubicBezTo>
                      <a:pt x="783" y="383"/>
                      <a:pt x="783" y="383"/>
                      <a:pt x="783" y="382"/>
                    </a:cubicBezTo>
                    <a:cubicBezTo>
                      <a:pt x="783" y="382"/>
                      <a:pt x="783" y="382"/>
                      <a:pt x="783" y="382"/>
                    </a:cubicBezTo>
                    <a:cubicBezTo>
                      <a:pt x="782" y="382"/>
                      <a:pt x="782" y="382"/>
                      <a:pt x="782" y="382"/>
                    </a:cubicBezTo>
                    <a:cubicBezTo>
                      <a:pt x="782" y="382"/>
                      <a:pt x="782" y="382"/>
                      <a:pt x="782" y="382"/>
                    </a:cubicBezTo>
                    <a:cubicBezTo>
                      <a:pt x="782" y="381"/>
                      <a:pt x="782" y="381"/>
                      <a:pt x="782" y="381"/>
                    </a:cubicBezTo>
                    <a:cubicBezTo>
                      <a:pt x="782" y="381"/>
                      <a:pt x="782" y="381"/>
                      <a:pt x="782" y="380"/>
                    </a:cubicBezTo>
                    <a:cubicBezTo>
                      <a:pt x="782" y="380"/>
                      <a:pt x="781" y="380"/>
                      <a:pt x="781" y="380"/>
                    </a:cubicBezTo>
                    <a:cubicBezTo>
                      <a:pt x="781" y="380"/>
                      <a:pt x="781" y="380"/>
                      <a:pt x="781" y="380"/>
                    </a:cubicBezTo>
                    <a:cubicBezTo>
                      <a:pt x="781" y="380"/>
                      <a:pt x="780" y="380"/>
                      <a:pt x="780" y="380"/>
                    </a:cubicBezTo>
                    <a:cubicBezTo>
                      <a:pt x="780" y="379"/>
                      <a:pt x="780" y="379"/>
                      <a:pt x="780" y="379"/>
                    </a:cubicBezTo>
                    <a:cubicBezTo>
                      <a:pt x="780" y="379"/>
                      <a:pt x="780" y="379"/>
                      <a:pt x="780" y="378"/>
                    </a:cubicBezTo>
                    <a:cubicBezTo>
                      <a:pt x="780" y="378"/>
                      <a:pt x="781" y="378"/>
                      <a:pt x="781" y="378"/>
                    </a:cubicBezTo>
                    <a:cubicBezTo>
                      <a:pt x="781" y="378"/>
                      <a:pt x="781" y="378"/>
                      <a:pt x="781" y="378"/>
                    </a:cubicBezTo>
                    <a:cubicBezTo>
                      <a:pt x="781" y="378"/>
                      <a:pt x="781" y="378"/>
                      <a:pt x="781" y="378"/>
                    </a:cubicBezTo>
                    <a:cubicBezTo>
                      <a:pt x="781" y="378"/>
                      <a:pt x="781" y="378"/>
                      <a:pt x="781" y="378"/>
                    </a:cubicBezTo>
                    <a:cubicBezTo>
                      <a:pt x="781" y="377"/>
                      <a:pt x="781" y="377"/>
                      <a:pt x="781" y="377"/>
                    </a:cubicBezTo>
                    <a:cubicBezTo>
                      <a:pt x="782" y="377"/>
                      <a:pt x="782" y="377"/>
                      <a:pt x="782" y="377"/>
                    </a:cubicBezTo>
                    <a:cubicBezTo>
                      <a:pt x="782" y="377"/>
                      <a:pt x="782" y="377"/>
                      <a:pt x="782" y="377"/>
                    </a:cubicBezTo>
                    <a:cubicBezTo>
                      <a:pt x="782" y="377"/>
                      <a:pt x="783" y="377"/>
                      <a:pt x="783" y="377"/>
                    </a:cubicBezTo>
                    <a:cubicBezTo>
                      <a:pt x="783" y="376"/>
                      <a:pt x="783" y="376"/>
                      <a:pt x="783" y="376"/>
                    </a:cubicBezTo>
                    <a:cubicBezTo>
                      <a:pt x="782" y="376"/>
                      <a:pt x="782" y="376"/>
                      <a:pt x="782" y="376"/>
                    </a:cubicBezTo>
                    <a:cubicBezTo>
                      <a:pt x="782" y="376"/>
                      <a:pt x="782" y="376"/>
                      <a:pt x="782" y="376"/>
                    </a:cubicBezTo>
                    <a:cubicBezTo>
                      <a:pt x="782" y="375"/>
                      <a:pt x="782" y="375"/>
                      <a:pt x="782" y="375"/>
                    </a:cubicBezTo>
                    <a:cubicBezTo>
                      <a:pt x="781" y="375"/>
                      <a:pt x="781" y="375"/>
                      <a:pt x="781" y="375"/>
                    </a:cubicBezTo>
                    <a:cubicBezTo>
                      <a:pt x="781" y="375"/>
                      <a:pt x="781" y="375"/>
                      <a:pt x="781" y="375"/>
                    </a:cubicBezTo>
                    <a:cubicBezTo>
                      <a:pt x="781" y="374"/>
                      <a:pt x="781" y="374"/>
                      <a:pt x="781" y="374"/>
                    </a:cubicBezTo>
                    <a:cubicBezTo>
                      <a:pt x="782" y="373"/>
                      <a:pt x="782" y="373"/>
                      <a:pt x="782" y="373"/>
                    </a:cubicBezTo>
                    <a:cubicBezTo>
                      <a:pt x="782" y="372"/>
                      <a:pt x="782" y="371"/>
                      <a:pt x="783" y="370"/>
                    </a:cubicBezTo>
                    <a:cubicBezTo>
                      <a:pt x="783" y="370"/>
                      <a:pt x="783" y="370"/>
                      <a:pt x="784" y="370"/>
                    </a:cubicBezTo>
                    <a:cubicBezTo>
                      <a:pt x="784" y="370"/>
                      <a:pt x="784" y="370"/>
                      <a:pt x="784" y="370"/>
                    </a:cubicBezTo>
                    <a:cubicBezTo>
                      <a:pt x="784" y="370"/>
                      <a:pt x="784" y="370"/>
                      <a:pt x="784" y="369"/>
                    </a:cubicBezTo>
                    <a:cubicBezTo>
                      <a:pt x="784" y="369"/>
                      <a:pt x="784" y="369"/>
                      <a:pt x="784" y="369"/>
                    </a:cubicBezTo>
                    <a:cubicBezTo>
                      <a:pt x="784" y="369"/>
                      <a:pt x="784" y="369"/>
                      <a:pt x="784" y="369"/>
                    </a:cubicBezTo>
                    <a:cubicBezTo>
                      <a:pt x="784" y="368"/>
                      <a:pt x="784" y="368"/>
                      <a:pt x="785" y="368"/>
                    </a:cubicBezTo>
                    <a:cubicBezTo>
                      <a:pt x="785" y="368"/>
                      <a:pt x="785" y="368"/>
                      <a:pt x="785" y="368"/>
                    </a:cubicBezTo>
                    <a:cubicBezTo>
                      <a:pt x="785" y="368"/>
                      <a:pt x="785" y="368"/>
                      <a:pt x="785" y="368"/>
                    </a:cubicBezTo>
                    <a:cubicBezTo>
                      <a:pt x="785" y="368"/>
                      <a:pt x="785" y="367"/>
                      <a:pt x="785" y="367"/>
                    </a:cubicBezTo>
                    <a:cubicBezTo>
                      <a:pt x="785" y="367"/>
                      <a:pt x="785" y="367"/>
                      <a:pt x="785" y="367"/>
                    </a:cubicBezTo>
                    <a:cubicBezTo>
                      <a:pt x="785" y="367"/>
                      <a:pt x="785" y="367"/>
                      <a:pt x="785" y="367"/>
                    </a:cubicBezTo>
                    <a:cubicBezTo>
                      <a:pt x="785" y="367"/>
                      <a:pt x="785" y="367"/>
                      <a:pt x="785" y="367"/>
                    </a:cubicBezTo>
                    <a:cubicBezTo>
                      <a:pt x="785" y="366"/>
                      <a:pt x="785" y="366"/>
                      <a:pt x="786" y="366"/>
                    </a:cubicBezTo>
                    <a:cubicBezTo>
                      <a:pt x="786" y="366"/>
                      <a:pt x="786" y="365"/>
                      <a:pt x="786" y="365"/>
                    </a:cubicBezTo>
                    <a:cubicBezTo>
                      <a:pt x="787" y="365"/>
                      <a:pt x="787" y="365"/>
                      <a:pt x="787" y="366"/>
                    </a:cubicBezTo>
                    <a:cubicBezTo>
                      <a:pt x="787" y="366"/>
                      <a:pt x="788" y="366"/>
                      <a:pt x="788" y="366"/>
                    </a:cubicBezTo>
                    <a:cubicBezTo>
                      <a:pt x="788" y="366"/>
                      <a:pt x="788" y="366"/>
                      <a:pt x="788" y="366"/>
                    </a:cubicBezTo>
                    <a:cubicBezTo>
                      <a:pt x="788" y="366"/>
                      <a:pt x="788" y="366"/>
                      <a:pt x="788" y="366"/>
                    </a:cubicBezTo>
                    <a:cubicBezTo>
                      <a:pt x="788" y="365"/>
                      <a:pt x="788" y="365"/>
                      <a:pt x="788" y="365"/>
                    </a:cubicBezTo>
                    <a:cubicBezTo>
                      <a:pt x="788" y="366"/>
                      <a:pt x="789" y="366"/>
                      <a:pt x="789" y="366"/>
                    </a:cubicBezTo>
                    <a:cubicBezTo>
                      <a:pt x="789" y="366"/>
                      <a:pt x="789" y="366"/>
                      <a:pt x="789" y="365"/>
                    </a:cubicBezTo>
                    <a:cubicBezTo>
                      <a:pt x="789" y="365"/>
                      <a:pt x="790" y="365"/>
                      <a:pt x="790" y="365"/>
                    </a:cubicBezTo>
                    <a:cubicBezTo>
                      <a:pt x="790" y="365"/>
                      <a:pt x="790" y="365"/>
                      <a:pt x="790" y="365"/>
                    </a:cubicBezTo>
                    <a:cubicBezTo>
                      <a:pt x="790" y="364"/>
                      <a:pt x="790" y="364"/>
                      <a:pt x="790" y="364"/>
                    </a:cubicBezTo>
                    <a:cubicBezTo>
                      <a:pt x="791" y="364"/>
                      <a:pt x="791" y="364"/>
                      <a:pt x="791" y="364"/>
                    </a:cubicBezTo>
                    <a:cubicBezTo>
                      <a:pt x="791" y="364"/>
                      <a:pt x="791" y="364"/>
                      <a:pt x="791" y="364"/>
                    </a:cubicBezTo>
                    <a:cubicBezTo>
                      <a:pt x="792" y="364"/>
                      <a:pt x="792" y="364"/>
                      <a:pt x="792" y="364"/>
                    </a:cubicBezTo>
                    <a:cubicBezTo>
                      <a:pt x="792" y="364"/>
                      <a:pt x="792" y="364"/>
                      <a:pt x="792" y="364"/>
                    </a:cubicBezTo>
                    <a:cubicBezTo>
                      <a:pt x="792" y="364"/>
                      <a:pt x="793" y="364"/>
                      <a:pt x="793" y="364"/>
                    </a:cubicBezTo>
                    <a:cubicBezTo>
                      <a:pt x="793" y="364"/>
                      <a:pt x="793" y="363"/>
                      <a:pt x="793" y="363"/>
                    </a:cubicBezTo>
                    <a:cubicBezTo>
                      <a:pt x="793" y="363"/>
                      <a:pt x="793" y="363"/>
                      <a:pt x="793" y="363"/>
                    </a:cubicBezTo>
                    <a:cubicBezTo>
                      <a:pt x="793" y="363"/>
                      <a:pt x="793" y="362"/>
                      <a:pt x="793" y="362"/>
                    </a:cubicBezTo>
                    <a:cubicBezTo>
                      <a:pt x="793" y="362"/>
                      <a:pt x="793" y="362"/>
                      <a:pt x="794" y="361"/>
                    </a:cubicBezTo>
                    <a:cubicBezTo>
                      <a:pt x="794" y="361"/>
                      <a:pt x="794" y="360"/>
                      <a:pt x="794" y="360"/>
                    </a:cubicBezTo>
                    <a:cubicBezTo>
                      <a:pt x="794" y="360"/>
                      <a:pt x="794" y="360"/>
                      <a:pt x="794" y="359"/>
                    </a:cubicBezTo>
                    <a:cubicBezTo>
                      <a:pt x="794" y="359"/>
                      <a:pt x="794" y="359"/>
                      <a:pt x="794" y="359"/>
                    </a:cubicBezTo>
                    <a:cubicBezTo>
                      <a:pt x="794" y="359"/>
                      <a:pt x="795" y="359"/>
                      <a:pt x="795" y="359"/>
                    </a:cubicBezTo>
                    <a:cubicBezTo>
                      <a:pt x="795" y="359"/>
                      <a:pt x="795" y="359"/>
                      <a:pt x="795" y="359"/>
                    </a:cubicBezTo>
                    <a:cubicBezTo>
                      <a:pt x="795" y="359"/>
                      <a:pt x="795" y="359"/>
                      <a:pt x="795" y="359"/>
                    </a:cubicBezTo>
                    <a:cubicBezTo>
                      <a:pt x="795" y="360"/>
                      <a:pt x="795" y="360"/>
                      <a:pt x="795" y="360"/>
                    </a:cubicBezTo>
                    <a:cubicBezTo>
                      <a:pt x="795" y="360"/>
                      <a:pt x="795" y="360"/>
                      <a:pt x="796" y="360"/>
                    </a:cubicBezTo>
                    <a:cubicBezTo>
                      <a:pt x="796" y="360"/>
                      <a:pt x="796" y="360"/>
                      <a:pt x="796" y="360"/>
                    </a:cubicBezTo>
                    <a:cubicBezTo>
                      <a:pt x="795" y="360"/>
                      <a:pt x="795" y="360"/>
                      <a:pt x="795" y="360"/>
                    </a:cubicBezTo>
                    <a:cubicBezTo>
                      <a:pt x="795" y="360"/>
                      <a:pt x="795" y="360"/>
                      <a:pt x="795" y="360"/>
                    </a:cubicBezTo>
                    <a:cubicBezTo>
                      <a:pt x="795" y="360"/>
                      <a:pt x="795" y="360"/>
                      <a:pt x="795" y="361"/>
                    </a:cubicBezTo>
                    <a:cubicBezTo>
                      <a:pt x="795" y="361"/>
                      <a:pt x="795" y="361"/>
                      <a:pt x="795" y="361"/>
                    </a:cubicBezTo>
                    <a:cubicBezTo>
                      <a:pt x="795" y="361"/>
                      <a:pt x="796" y="361"/>
                      <a:pt x="796" y="361"/>
                    </a:cubicBezTo>
                    <a:cubicBezTo>
                      <a:pt x="796" y="361"/>
                      <a:pt x="796" y="361"/>
                      <a:pt x="796" y="361"/>
                    </a:cubicBezTo>
                    <a:cubicBezTo>
                      <a:pt x="797" y="361"/>
                      <a:pt x="796" y="361"/>
                      <a:pt x="796" y="361"/>
                    </a:cubicBezTo>
                    <a:cubicBezTo>
                      <a:pt x="796" y="361"/>
                      <a:pt x="796" y="360"/>
                      <a:pt x="796" y="360"/>
                    </a:cubicBezTo>
                    <a:cubicBezTo>
                      <a:pt x="797" y="360"/>
                      <a:pt x="797" y="360"/>
                      <a:pt x="797" y="360"/>
                    </a:cubicBezTo>
                    <a:cubicBezTo>
                      <a:pt x="797" y="360"/>
                      <a:pt x="797" y="360"/>
                      <a:pt x="798" y="360"/>
                    </a:cubicBezTo>
                    <a:cubicBezTo>
                      <a:pt x="798" y="360"/>
                      <a:pt x="798" y="361"/>
                      <a:pt x="797" y="361"/>
                    </a:cubicBezTo>
                    <a:cubicBezTo>
                      <a:pt x="797" y="361"/>
                      <a:pt x="798" y="361"/>
                      <a:pt x="798" y="361"/>
                    </a:cubicBezTo>
                    <a:cubicBezTo>
                      <a:pt x="798" y="361"/>
                      <a:pt x="798" y="362"/>
                      <a:pt x="798" y="362"/>
                    </a:cubicBezTo>
                    <a:cubicBezTo>
                      <a:pt x="798" y="362"/>
                      <a:pt x="798" y="362"/>
                      <a:pt x="798" y="361"/>
                    </a:cubicBezTo>
                    <a:cubicBezTo>
                      <a:pt x="798" y="361"/>
                      <a:pt x="799" y="361"/>
                      <a:pt x="799" y="361"/>
                    </a:cubicBezTo>
                    <a:cubicBezTo>
                      <a:pt x="799" y="361"/>
                      <a:pt x="799" y="361"/>
                      <a:pt x="799" y="361"/>
                    </a:cubicBezTo>
                    <a:cubicBezTo>
                      <a:pt x="799" y="361"/>
                      <a:pt x="799" y="361"/>
                      <a:pt x="799" y="360"/>
                    </a:cubicBezTo>
                    <a:cubicBezTo>
                      <a:pt x="799" y="360"/>
                      <a:pt x="799" y="360"/>
                      <a:pt x="799" y="360"/>
                    </a:cubicBezTo>
                    <a:cubicBezTo>
                      <a:pt x="798" y="360"/>
                      <a:pt x="798" y="360"/>
                      <a:pt x="798" y="360"/>
                    </a:cubicBezTo>
                    <a:cubicBezTo>
                      <a:pt x="798" y="360"/>
                      <a:pt x="798" y="359"/>
                      <a:pt x="798" y="359"/>
                    </a:cubicBezTo>
                    <a:cubicBezTo>
                      <a:pt x="798" y="359"/>
                      <a:pt x="798" y="359"/>
                      <a:pt x="798" y="359"/>
                    </a:cubicBezTo>
                    <a:cubicBezTo>
                      <a:pt x="799" y="359"/>
                      <a:pt x="799" y="359"/>
                      <a:pt x="799" y="359"/>
                    </a:cubicBezTo>
                    <a:cubicBezTo>
                      <a:pt x="799" y="360"/>
                      <a:pt x="799" y="360"/>
                      <a:pt x="799" y="360"/>
                    </a:cubicBezTo>
                    <a:cubicBezTo>
                      <a:pt x="800" y="360"/>
                      <a:pt x="799" y="360"/>
                      <a:pt x="799" y="360"/>
                    </a:cubicBezTo>
                    <a:cubicBezTo>
                      <a:pt x="799" y="360"/>
                      <a:pt x="800" y="361"/>
                      <a:pt x="800" y="361"/>
                    </a:cubicBezTo>
                    <a:cubicBezTo>
                      <a:pt x="800" y="361"/>
                      <a:pt x="800" y="360"/>
                      <a:pt x="800" y="360"/>
                    </a:cubicBezTo>
                    <a:cubicBezTo>
                      <a:pt x="800" y="360"/>
                      <a:pt x="800" y="360"/>
                      <a:pt x="800" y="360"/>
                    </a:cubicBezTo>
                    <a:cubicBezTo>
                      <a:pt x="800" y="360"/>
                      <a:pt x="800" y="360"/>
                      <a:pt x="801" y="360"/>
                    </a:cubicBezTo>
                    <a:cubicBezTo>
                      <a:pt x="801" y="360"/>
                      <a:pt x="801" y="360"/>
                      <a:pt x="801" y="360"/>
                    </a:cubicBezTo>
                    <a:cubicBezTo>
                      <a:pt x="801" y="360"/>
                      <a:pt x="801" y="360"/>
                      <a:pt x="801" y="359"/>
                    </a:cubicBezTo>
                    <a:cubicBezTo>
                      <a:pt x="801" y="359"/>
                      <a:pt x="801" y="359"/>
                      <a:pt x="801" y="359"/>
                    </a:cubicBezTo>
                    <a:cubicBezTo>
                      <a:pt x="801" y="359"/>
                      <a:pt x="801" y="359"/>
                      <a:pt x="802" y="359"/>
                    </a:cubicBezTo>
                    <a:cubicBezTo>
                      <a:pt x="802" y="359"/>
                      <a:pt x="802" y="359"/>
                      <a:pt x="802" y="359"/>
                    </a:cubicBezTo>
                    <a:cubicBezTo>
                      <a:pt x="802" y="359"/>
                      <a:pt x="803" y="359"/>
                      <a:pt x="803" y="359"/>
                    </a:cubicBezTo>
                    <a:cubicBezTo>
                      <a:pt x="803" y="359"/>
                      <a:pt x="803" y="358"/>
                      <a:pt x="803" y="358"/>
                    </a:cubicBezTo>
                    <a:cubicBezTo>
                      <a:pt x="803" y="358"/>
                      <a:pt x="804" y="358"/>
                      <a:pt x="804" y="358"/>
                    </a:cubicBezTo>
                    <a:cubicBezTo>
                      <a:pt x="804" y="358"/>
                      <a:pt x="804" y="358"/>
                      <a:pt x="804" y="358"/>
                    </a:cubicBezTo>
                    <a:cubicBezTo>
                      <a:pt x="804" y="358"/>
                      <a:pt x="804" y="358"/>
                      <a:pt x="804" y="358"/>
                    </a:cubicBezTo>
                    <a:cubicBezTo>
                      <a:pt x="804" y="358"/>
                      <a:pt x="804" y="358"/>
                      <a:pt x="804" y="357"/>
                    </a:cubicBezTo>
                    <a:cubicBezTo>
                      <a:pt x="804" y="357"/>
                      <a:pt x="803" y="357"/>
                      <a:pt x="803" y="357"/>
                    </a:cubicBezTo>
                    <a:cubicBezTo>
                      <a:pt x="803" y="357"/>
                      <a:pt x="803" y="357"/>
                      <a:pt x="803" y="357"/>
                    </a:cubicBezTo>
                    <a:cubicBezTo>
                      <a:pt x="803" y="357"/>
                      <a:pt x="803" y="357"/>
                      <a:pt x="803" y="357"/>
                    </a:cubicBezTo>
                    <a:cubicBezTo>
                      <a:pt x="803" y="357"/>
                      <a:pt x="803" y="357"/>
                      <a:pt x="804" y="357"/>
                    </a:cubicBezTo>
                    <a:cubicBezTo>
                      <a:pt x="804" y="357"/>
                      <a:pt x="804" y="357"/>
                      <a:pt x="804" y="357"/>
                    </a:cubicBezTo>
                    <a:cubicBezTo>
                      <a:pt x="804" y="357"/>
                      <a:pt x="805" y="357"/>
                      <a:pt x="805" y="358"/>
                    </a:cubicBezTo>
                    <a:cubicBezTo>
                      <a:pt x="806" y="358"/>
                      <a:pt x="806" y="358"/>
                      <a:pt x="806" y="357"/>
                    </a:cubicBezTo>
                    <a:cubicBezTo>
                      <a:pt x="806" y="357"/>
                      <a:pt x="806" y="357"/>
                      <a:pt x="806" y="357"/>
                    </a:cubicBezTo>
                    <a:cubicBezTo>
                      <a:pt x="807" y="357"/>
                      <a:pt x="807" y="356"/>
                      <a:pt x="808" y="356"/>
                    </a:cubicBezTo>
                    <a:cubicBezTo>
                      <a:pt x="808" y="356"/>
                      <a:pt x="808" y="356"/>
                      <a:pt x="808" y="356"/>
                    </a:cubicBezTo>
                    <a:cubicBezTo>
                      <a:pt x="808" y="355"/>
                      <a:pt x="807" y="355"/>
                      <a:pt x="807" y="355"/>
                    </a:cubicBezTo>
                    <a:cubicBezTo>
                      <a:pt x="807" y="355"/>
                      <a:pt x="807" y="356"/>
                      <a:pt x="807" y="356"/>
                    </a:cubicBezTo>
                    <a:cubicBezTo>
                      <a:pt x="807" y="356"/>
                      <a:pt x="806" y="356"/>
                      <a:pt x="806" y="356"/>
                    </a:cubicBezTo>
                    <a:cubicBezTo>
                      <a:pt x="806" y="356"/>
                      <a:pt x="806" y="356"/>
                      <a:pt x="806" y="355"/>
                    </a:cubicBezTo>
                    <a:cubicBezTo>
                      <a:pt x="806" y="355"/>
                      <a:pt x="806" y="355"/>
                      <a:pt x="806" y="355"/>
                    </a:cubicBezTo>
                    <a:cubicBezTo>
                      <a:pt x="806" y="355"/>
                      <a:pt x="807" y="355"/>
                      <a:pt x="807" y="355"/>
                    </a:cubicBezTo>
                    <a:cubicBezTo>
                      <a:pt x="806" y="355"/>
                      <a:pt x="806" y="354"/>
                      <a:pt x="806" y="354"/>
                    </a:cubicBezTo>
                    <a:cubicBezTo>
                      <a:pt x="806" y="354"/>
                      <a:pt x="806" y="354"/>
                      <a:pt x="806" y="354"/>
                    </a:cubicBezTo>
                    <a:cubicBezTo>
                      <a:pt x="806" y="353"/>
                      <a:pt x="806" y="353"/>
                      <a:pt x="806" y="353"/>
                    </a:cubicBezTo>
                    <a:cubicBezTo>
                      <a:pt x="806" y="353"/>
                      <a:pt x="805" y="352"/>
                      <a:pt x="805" y="352"/>
                    </a:cubicBezTo>
                    <a:close/>
                    <a:moveTo>
                      <a:pt x="385" y="238"/>
                    </a:moveTo>
                    <a:cubicBezTo>
                      <a:pt x="385" y="238"/>
                      <a:pt x="384" y="236"/>
                      <a:pt x="384" y="236"/>
                    </a:cubicBezTo>
                    <a:cubicBezTo>
                      <a:pt x="383" y="236"/>
                      <a:pt x="383" y="236"/>
                      <a:pt x="383" y="236"/>
                    </a:cubicBezTo>
                    <a:cubicBezTo>
                      <a:pt x="382" y="236"/>
                      <a:pt x="382" y="236"/>
                      <a:pt x="382" y="236"/>
                    </a:cubicBezTo>
                    <a:cubicBezTo>
                      <a:pt x="382" y="236"/>
                      <a:pt x="382" y="236"/>
                      <a:pt x="382" y="236"/>
                    </a:cubicBezTo>
                    <a:cubicBezTo>
                      <a:pt x="382" y="235"/>
                      <a:pt x="382" y="235"/>
                      <a:pt x="382" y="235"/>
                    </a:cubicBezTo>
                    <a:cubicBezTo>
                      <a:pt x="382" y="235"/>
                      <a:pt x="381" y="235"/>
                      <a:pt x="381" y="235"/>
                    </a:cubicBezTo>
                    <a:cubicBezTo>
                      <a:pt x="381" y="235"/>
                      <a:pt x="380" y="233"/>
                      <a:pt x="380" y="233"/>
                    </a:cubicBezTo>
                    <a:cubicBezTo>
                      <a:pt x="379" y="233"/>
                      <a:pt x="379" y="233"/>
                      <a:pt x="379" y="233"/>
                    </a:cubicBezTo>
                    <a:cubicBezTo>
                      <a:pt x="377" y="233"/>
                      <a:pt x="377" y="233"/>
                      <a:pt x="377" y="233"/>
                    </a:cubicBezTo>
                    <a:cubicBezTo>
                      <a:pt x="377" y="233"/>
                      <a:pt x="374" y="230"/>
                      <a:pt x="374" y="230"/>
                    </a:cubicBezTo>
                    <a:cubicBezTo>
                      <a:pt x="374" y="230"/>
                      <a:pt x="372" y="230"/>
                      <a:pt x="372" y="230"/>
                    </a:cubicBezTo>
                    <a:cubicBezTo>
                      <a:pt x="372" y="228"/>
                      <a:pt x="372" y="228"/>
                      <a:pt x="372" y="228"/>
                    </a:cubicBezTo>
                    <a:cubicBezTo>
                      <a:pt x="371" y="227"/>
                      <a:pt x="371" y="227"/>
                      <a:pt x="371" y="227"/>
                    </a:cubicBezTo>
                    <a:cubicBezTo>
                      <a:pt x="371" y="226"/>
                      <a:pt x="371" y="226"/>
                      <a:pt x="371" y="226"/>
                    </a:cubicBezTo>
                    <a:cubicBezTo>
                      <a:pt x="371" y="226"/>
                      <a:pt x="371" y="226"/>
                      <a:pt x="371" y="226"/>
                    </a:cubicBezTo>
                    <a:cubicBezTo>
                      <a:pt x="371" y="225"/>
                      <a:pt x="371" y="225"/>
                      <a:pt x="371" y="225"/>
                    </a:cubicBezTo>
                    <a:cubicBezTo>
                      <a:pt x="369" y="224"/>
                      <a:pt x="369" y="224"/>
                      <a:pt x="369" y="224"/>
                    </a:cubicBezTo>
                    <a:cubicBezTo>
                      <a:pt x="369" y="224"/>
                      <a:pt x="369" y="224"/>
                      <a:pt x="369" y="224"/>
                    </a:cubicBezTo>
                    <a:cubicBezTo>
                      <a:pt x="369" y="224"/>
                      <a:pt x="370" y="223"/>
                      <a:pt x="370" y="223"/>
                    </a:cubicBezTo>
                    <a:cubicBezTo>
                      <a:pt x="362" y="208"/>
                      <a:pt x="362" y="208"/>
                      <a:pt x="362" y="208"/>
                    </a:cubicBezTo>
                    <a:cubicBezTo>
                      <a:pt x="362" y="208"/>
                      <a:pt x="362" y="208"/>
                      <a:pt x="362" y="208"/>
                    </a:cubicBezTo>
                    <a:cubicBezTo>
                      <a:pt x="359" y="204"/>
                      <a:pt x="359" y="204"/>
                      <a:pt x="359" y="204"/>
                    </a:cubicBezTo>
                    <a:cubicBezTo>
                      <a:pt x="357" y="202"/>
                      <a:pt x="357" y="202"/>
                      <a:pt x="357" y="202"/>
                    </a:cubicBezTo>
                    <a:cubicBezTo>
                      <a:pt x="356" y="201"/>
                      <a:pt x="356" y="201"/>
                      <a:pt x="356" y="201"/>
                    </a:cubicBezTo>
                    <a:cubicBezTo>
                      <a:pt x="356" y="201"/>
                      <a:pt x="356" y="201"/>
                      <a:pt x="356" y="201"/>
                    </a:cubicBezTo>
                    <a:cubicBezTo>
                      <a:pt x="355" y="199"/>
                      <a:pt x="355" y="199"/>
                      <a:pt x="355" y="199"/>
                    </a:cubicBezTo>
                    <a:cubicBezTo>
                      <a:pt x="353" y="198"/>
                      <a:pt x="353" y="198"/>
                      <a:pt x="353" y="198"/>
                    </a:cubicBezTo>
                    <a:cubicBezTo>
                      <a:pt x="353" y="197"/>
                      <a:pt x="353" y="197"/>
                      <a:pt x="353" y="197"/>
                    </a:cubicBezTo>
                    <a:cubicBezTo>
                      <a:pt x="351" y="196"/>
                      <a:pt x="351" y="196"/>
                      <a:pt x="351" y="196"/>
                    </a:cubicBezTo>
                    <a:cubicBezTo>
                      <a:pt x="351" y="195"/>
                      <a:pt x="351" y="195"/>
                      <a:pt x="351" y="195"/>
                    </a:cubicBezTo>
                    <a:cubicBezTo>
                      <a:pt x="351" y="195"/>
                      <a:pt x="351" y="195"/>
                      <a:pt x="351" y="195"/>
                    </a:cubicBezTo>
                    <a:cubicBezTo>
                      <a:pt x="351" y="194"/>
                      <a:pt x="351" y="194"/>
                      <a:pt x="351" y="194"/>
                    </a:cubicBezTo>
                    <a:cubicBezTo>
                      <a:pt x="351" y="194"/>
                      <a:pt x="351" y="194"/>
                      <a:pt x="351" y="194"/>
                    </a:cubicBezTo>
                    <a:cubicBezTo>
                      <a:pt x="351" y="193"/>
                      <a:pt x="351" y="193"/>
                      <a:pt x="351" y="193"/>
                    </a:cubicBezTo>
                    <a:cubicBezTo>
                      <a:pt x="348" y="190"/>
                      <a:pt x="348" y="190"/>
                      <a:pt x="348" y="190"/>
                    </a:cubicBezTo>
                    <a:cubicBezTo>
                      <a:pt x="348" y="190"/>
                      <a:pt x="348" y="190"/>
                      <a:pt x="348" y="190"/>
                    </a:cubicBezTo>
                    <a:cubicBezTo>
                      <a:pt x="344" y="192"/>
                      <a:pt x="344" y="192"/>
                      <a:pt x="344" y="192"/>
                    </a:cubicBezTo>
                    <a:cubicBezTo>
                      <a:pt x="342" y="192"/>
                      <a:pt x="342" y="192"/>
                      <a:pt x="342" y="192"/>
                    </a:cubicBezTo>
                    <a:cubicBezTo>
                      <a:pt x="342" y="192"/>
                      <a:pt x="342" y="192"/>
                      <a:pt x="342" y="192"/>
                    </a:cubicBezTo>
                    <a:cubicBezTo>
                      <a:pt x="343" y="193"/>
                      <a:pt x="343" y="193"/>
                      <a:pt x="343" y="193"/>
                    </a:cubicBezTo>
                    <a:cubicBezTo>
                      <a:pt x="343" y="193"/>
                      <a:pt x="343" y="193"/>
                      <a:pt x="343" y="193"/>
                    </a:cubicBezTo>
                    <a:cubicBezTo>
                      <a:pt x="343" y="193"/>
                      <a:pt x="343" y="194"/>
                      <a:pt x="343" y="194"/>
                    </a:cubicBezTo>
                    <a:cubicBezTo>
                      <a:pt x="342" y="194"/>
                      <a:pt x="342" y="194"/>
                      <a:pt x="342" y="194"/>
                    </a:cubicBezTo>
                    <a:cubicBezTo>
                      <a:pt x="342" y="196"/>
                      <a:pt x="342" y="196"/>
                      <a:pt x="342" y="196"/>
                    </a:cubicBezTo>
                    <a:cubicBezTo>
                      <a:pt x="341" y="198"/>
                      <a:pt x="341" y="198"/>
                      <a:pt x="341" y="198"/>
                    </a:cubicBezTo>
                    <a:cubicBezTo>
                      <a:pt x="339" y="198"/>
                      <a:pt x="339" y="198"/>
                      <a:pt x="339" y="198"/>
                    </a:cubicBezTo>
                    <a:cubicBezTo>
                      <a:pt x="334" y="202"/>
                      <a:pt x="334" y="202"/>
                      <a:pt x="334" y="202"/>
                    </a:cubicBezTo>
                    <a:cubicBezTo>
                      <a:pt x="334" y="197"/>
                      <a:pt x="334" y="197"/>
                      <a:pt x="334" y="197"/>
                    </a:cubicBezTo>
                    <a:cubicBezTo>
                      <a:pt x="327" y="190"/>
                      <a:pt x="327" y="190"/>
                      <a:pt x="327" y="190"/>
                    </a:cubicBezTo>
                    <a:cubicBezTo>
                      <a:pt x="327" y="189"/>
                      <a:pt x="327" y="189"/>
                      <a:pt x="327" y="189"/>
                    </a:cubicBezTo>
                    <a:cubicBezTo>
                      <a:pt x="327" y="188"/>
                      <a:pt x="327" y="188"/>
                      <a:pt x="327" y="188"/>
                    </a:cubicBezTo>
                    <a:cubicBezTo>
                      <a:pt x="324" y="187"/>
                      <a:pt x="324" y="187"/>
                      <a:pt x="324" y="187"/>
                    </a:cubicBezTo>
                    <a:cubicBezTo>
                      <a:pt x="323" y="186"/>
                      <a:pt x="323" y="186"/>
                      <a:pt x="323" y="186"/>
                    </a:cubicBezTo>
                    <a:cubicBezTo>
                      <a:pt x="323" y="186"/>
                      <a:pt x="323" y="185"/>
                      <a:pt x="323" y="185"/>
                    </a:cubicBezTo>
                    <a:cubicBezTo>
                      <a:pt x="323" y="185"/>
                      <a:pt x="324" y="184"/>
                      <a:pt x="324" y="184"/>
                    </a:cubicBezTo>
                    <a:cubicBezTo>
                      <a:pt x="324" y="183"/>
                      <a:pt x="324" y="182"/>
                      <a:pt x="324" y="182"/>
                    </a:cubicBezTo>
                    <a:cubicBezTo>
                      <a:pt x="320" y="182"/>
                      <a:pt x="320" y="182"/>
                      <a:pt x="320" y="182"/>
                    </a:cubicBezTo>
                    <a:cubicBezTo>
                      <a:pt x="318" y="185"/>
                      <a:pt x="318" y="185"/>
                      <a:pt x="318" y="185"/>
                    </a:cubicBezTo>
                    <a:cubicBezTo>
                      <a:pt x="318" y="185"/>
                      <a:pt x="315" y="183"/>
                      <a:pt x="315" y="183"/>
                    </a:cubicBezTo>
                    <a:cubicBezTo>
                      <a:pt x="315" y="183"/>
                      <a:pt x="314" y="184"/>
                      <a:pt x="314" y="184"/>
                    </a:cubicBezTo>
                    <a:cubicBezTo>
                      <a:pt x="311" y="183"/>
                      <a:pt x="311" y="183"/>
                      <a:pt x="311" y="183"/>
                    </a:cubicBezTo>
                    <a:cubicBezTo>
                      <a:pt x="311" y="33"/>
                      <a:pt x="311" y="33"/>
                      <a:pt x="311" y="33"/>
                    </a:cubicBezTo>
                    <a:cubicBezTo>
                      <a:pt x="311" y="33"/>
                      <a:pt x="311" y="33"/>
                      <a:pt x="311" y="33"/>
                    </a:cubicBezTo>
                    <a:cubicBezTo>
                      <a:pt x="311" y="33"/>
                      <a:pt x="310" y="33"/>
                      <a:pt x="310" y="33"/>
                    </a:cubicBezTo>
                    <a:cubicBezTo>
                      <a:pt x="310" y="33"/>
                      <a:pt x="310" y="33"/>
                      <a:pt x="310" y="34"/>
                    </a:cubicBezTo>
                    <a:cubicBezTo>
                      <a:pt x="309" y="34"/>
                      <a:pt x="309" y="33"/>
                      <a:pt x="309" y="33"/>
                    </a:cubicBezTo>
                    <a:cubicBezTo>
                      <a:pt x="308" y="33"/>
                      <a:pt x="308" y="33"/>
                      <a:pt x="308" y="32"/>
                    </a:cubicBezTo>
                    <a:cubicBezTo>
                      <a:pt x="307" y="32"/>
                      <a:pt x="307" y="32"/>
                      <a:pt x="307" y="31"/>
                    </a:cubicBezTo>
                    <a:cubicBezTo>
                      <a:pt x="307" y="31"/>
                      <a:pt x="306" y="32"/>
                      <a:pt x="306" y="32"/>
                    </a:cubicBezTo>
                    <a:cubicBezTo>
                      <a:pt x="306" y="32"/>
                      <a:pt x="306" y="31"/>
                      <a:pt x="307" y="31"/>
                    </a:cubicBezTo>
                    <a:cubicBezTo>
                      <a:pt x="306" y="31"/>
                      <a:pt x="305" y="31"/>
                      <a:pt x="305" y="30"/>
                    </a:cubicBezTo>
                    <a:cubicBezTo>
                      <a:pt x="304" y="30"/>
                      <a:pt x="304" y="30"/>
                      <a:pt x="304" y="30"/>
                    </a:cubicBezTo>
                    <a:cubicBezTo>
                      <a:pt x="304" y="30"/>
                      <a:pt x="304" y="30"/>
                      <a:pt x="304" y="30"/>
                    </a:cubicBezTo>
                    <a:cubicBezTo>
                      <a:pt x="304" y="30"/>
                      <a:pt x="304" y="30"/>
                      <a:pt x="304" y="30"/>
                    </a:cubicBezTo>
                    <a:cubicBezTo>
                      <a:pt x="304" y="30"/>
                      <a:pt x="303" y="30"/>
                      <a:pt x="303" y="29"/>
                    </a:cubicBezTo>
                    <a:cubicBezTo>
                      <a:pt x="303" y="29"/>
                      <a:pt x="303" y="29"/>
                      <a:pt x="303" y="29"/>
                    </a:cubicBezTo>
                    <a:cubicBezTo>
                      <a:pt x="303" y="29"/>
                      <a:pt x="303" y="29"/>
                      <a:pt x="303" y="29"/>
                    </a:cubicBezTo>
                    <a:cubicBezTo>
                      <a:pt x="302" y="28"/>
                      <a:pt x="302" y="28"/>
                      <a:pt x="302" y="28"/>
                    </a:cubicBezTo>
                    <a:cubicBezTo>
                      <a:pt x="302" y="28"/>
                      <a:pt x="302" y="28"/>
                      <a:pt x="301" y="28"/>
                    </a:cubicBezTo>
                    <a:cubicBezTo>
                      <a:pt x="301" y="28"/>
                      <a:pt x="301" y="27"/>
                      <a:pt x="301" y="27"/>
                    </a:cubicBezTo>
                    <a:cubicBezTo>
                      <a:pt x="301" y="27"/>
                      <a:pt x="301" y="27"/>
                      <a:pt x="301" y="27"/>
                    </a:cubicBezTo>
                    <a:cubicBezTo>
                      <a:pt x="301" y="26"/>
                      <a:pt x="301" y="26"/>
                      <a:pt x="301" y="26"/>
                    </a:cubicBezTo>
                    <a:cubicBezTo>
                      <a:pt x="300" y="26"/>
                      <a:pt x="300" y="26"/>
                      <a:pt x="300" y="26"/>
                    </a:cubicBezTo>
                    <a:cubicBezTo>
                      <a:pt x="299" y="25"/>
                      <a:pt x="299" y="25"/>
                      <a:pt x="299" y="25"/>
                    </a:cubicBezTo>
                    <a:cubicBezTo>
                      <a:pt x="299" y="25"/>
                      <a:pt x="298" y="25"/>
                      <a:pt x="298" y="25"/>
                    </a:cubicBezTo>
                    <a:cubicBezTo>
                      <a:pt x="297" y="25"/>
                      <a:pt x="297" y="25"/>
                      <a:pt x="297" y="25"/>
                    </a:cubicBezTo>
                    <a:cubicBezTo>
                      <a:pt x="297" y="25"/>
                      <a:pt x="297" y="25"/>
                      <a:pt x="297" y="25"/>
                    </a:cubicBezTo>
                    <a:cubicBezTo>
                      <a:pt x="296" y="25"/>
                      <a:pt x="296" y="25"/>
                      <a:pt x="296" y="25"/>
                    </a:cubicBezTo>
                    <a:cubicBezTo>
                      <a:pt x="296" y="25"/>
                      <a:pt x="295" y="25"/>
                      <a:pt x="295" y="25"/>
                    </a:cubicBezTo>
                    <a:cubicBezTo>
                      <a:pt x="295" y="25"/>
                      <a:pt x="294" y="25"/>
                      <a:pt x="294" y="25"/>
                    </a:cubicBezTo>
                    <a:cubicBezTo>
                      <a:pt x="294" y="25"/>
                      <a:pt x="294" y="24"/>
                      <a:pt x="294" y="24"/>
                    </a:cubicBezTo>
                    <a:cubicBezTo>
                      <a:pt x="294" y="24"/>
                      <a:pt x="293" y="24"/>
                      <a:pt x="293" y="24"/>
                    </a:cubicBezTo>
                    <a:cubicBezTo>
                      <a:pt x="293" y="24"/>
                      <a:pt x="293" y="25"/>
                      <a:pt x="293" y="25"/>
                    </a:cubicBezTo>
                    <a:cubicBezTo>
                      <a:pt x="293" y="25"/>
                      <a:pt x="293" y="25"/>
                      <a:pt x="293" y="25"/>
                    </a:cubicBezTo>
                    <a:cubicBezTo>
                      <a:pt x="292" y="25"/>
                      <a:pt x="292" y="25"/>
                      <a:pt x="291" y="25"/>
                    </a:cubicBezTo>
                    <a:cubicBezTo>
                      <a:pt x="291" y="25"/>
                      <a:pt x="291" y="26"/>
                      <a:pt x="291" y="26"/>
                    </a:cubicBezTo>
                    <a:cubicBezTo>
                      <a:pt x="290" y="26"/>
                      <a:pt x="290" y="26"/>
                      <a:pt x="289" y="26"/>
                    </a:cubicBezTo>
                    <a:cubicBezTo>
                      <a:pt x="289" y="26"/>
                      <a:pt x="289" y="27"/>
                      <a:pt x="289" y="27"/>
                    </a:cubicBezTo>
                    <a:cubicBezTo>
                      <a:pt x="288" y="27"/>
                      <a:pt x="288" y="27"/>
                      <a:pt x="288" y="27"/>
                    </a:cubicBezTo>
                    <a:cubicBezTo>
                      <a:pt x="288" y="27"/>
                      <a:pt x="288" y="27"/>
                      <a:pt x="288" y="27"/>
                    </a:cubicBezTo>
                    <a:cubicBezTo>
                      <a:pt x="287" y="27"/>
                      <a:pt x="286" y="27"/>
                      <a:pt x="285" y="27"/>
                    </a:cubicBezTo>
                    <a:cubicBezTo>
                      <a:pt x="285" y="27"/>
                      <a:pt x="285" y="27"/>
                      <a:pt x="285" y="27"/>
                    </a:cubicBezTo>
                    <a:cubicBezTo>
                      <a:pt x="285" y="27"/>
                      <a:pt x="285" y="27"/>
                      <a:pt x="285" y="27"/>
                    </a:cubicBezTo>
                    <a:cubicBezTo>
                      <a:pt x="284" y="27"/>
                      <a:pt x="283" y="27"/>
                      <a:pt x="282" y="26"/>
                    </a:cubicBezTo>
                    <a:cubicBezTo>
                      <a:pt x="282" y="26"/>
                      <a:pt x="282" y="26"/>
                      <a:pt x="282" y="26"/>
                    </a:cubicBezTo>
                    <a:cubicBezTo>
                      <a:pt x="281" y="26"/>
                      <a:pt x="281" y="26"/>
                      <a:pt x="281" y="26"/>
                    </a:cubicBezTo>
                    <a:cubicBezTo>
                      <a:pt x="281" y="26"/>
                      <a:pt x="281" y="25"/>
                      <a:pt x="281" y="25"/>
                    </a:cubicBezTo>
                    <a:cubicBezTo>
                      <a:pt x="280" y="25"/>
                      <a:pt x="280" y="25"/>
                      <a:pt x="280" y="24"/>
                    </a:cubicBezTo>
                    <a:cubicBezTo>
                      <a:pt x="280" y="24"/>
                      <a:pt x="280" y="24"/>
                      <a:pt x="280" y="24"/>
                    </a:cubicBezTo>
                    <a:cubicBezTo>
                      <a:pt x="280" y="24"/>
                      <a:pt x="279" y="24"/>
                      <a:pt x="279" y="24"/>
                    </a:cubicBezTo>
                    <a:cubicBezTo>
                      <a:pt x="279" y="25"/>
                      <a:pt x="278" y="25"/>
                      <a:pt x="278" y="25"/>
                    </a:cubicBezTo>
                    <a:cubicBezTo>
                      <a:pt x="278" y="25"/>
                      <a:pt x="278" y="25"/>
                      <a:pt x="278" y="25"/>
                    </a:cubicBezTo>
                    <a:cubicBezTo>
                      <a:pt x="278" y="25"/>
                      <a:pt x="278" y="25"/>
                      <a:pt x="278" y="25"/>
                    </a:cubicBezTo>
                    <a:cubicBezTo>
                      <a:pt x="278" y="24"/>
                      <a:pt x="278" y="24"/>
                      <a:pt x="278" y="24"/>
                    </a:cubicBezTo>
                    <a:cubicBezTo>
                      <a:pt x="277" y="23"/>
                      <a:pt x="276" y="23"/>
                      <a:pt x="275" y="23"/>
                    </a:cubicBezTo>
                    <a:cubicBezTo>
                      <a:pt x="274" y="23"/>
                      <a:pt x="273" y="23"/>
                      <a:pt x="272" y="23"/>
                    </a:cubicBezTo>
                    <a:cubicBezTo>
                      <a:pt x="272" y="24"/>
                      <a:pt x="271" y="24"/>
                      <a:pt x="270" y="24"/>
                    </a:cubicBezTo>
                    <a:cubicBezTo>
                      <a:pt x="270" y="24"/>
                      <a:pt x="270" y="23"/>
                      <a:pt x="269" y="23"/>
                    </a:cubicBezTo>
                    <a:cubicBezTo>
                      <a:pt x="269" y="24"/>
                      <a:pt x="269" y="24"/>
                      <a:pt x="269" y="25"/>
                    </a:cubicBezTo>
                    <a:cubicBezTo>
                      <a:pt x="269" y="25"/>
                      <a:pt x="269" y="24"/>
                      <a:pt x="269" y="24"/>
                    </a:cubicBezTo>
                    <a:cubicBezTo>
                      <a:pt x="269" y="23"/>
                      <a:pt x="269" y="23"/>
                      <a:pt x="268" y="23"/>
                    </a:cubicBezTo>
                    <a:cubicBezTo>
                      <a:pt x="268" y="23"/>
                      <a:pt x="267" y="23"/>
                      <a:pt x="267" y="23"/>
                    </a:cubicBezTo>
                    <a:cubicBezTo>
                      <a:pt x="266" y="23"/>
                      <a:pt x="266" y="22"/>
                      <a:pt x="265" y="22"/>
                    </a:cubicBezTo>
                    <a:cubicBezTo>
                      <a:pt x="265" y="22"/>
                      <a:pt x="265" y="23"/>
                      <a:pt x="265" y="23"/>
                    </a:cubicBezTo>
                    <a:cubicBezTo>
                      <a:pt x="264" y="24"/>
                      <a:pt x="263" y="24"/>
                      <a:pt x="263" y="25"/>
                    </a:cubicBezTo>
                    <a:cubicBezTo>
                      <a:pt x="262" y="26"/>
                      <a:pt x="262" y="26"/>
                      <a:pt x="261" y="27"/>
                    </a:cubicBezTo>
                    <a:cubicBezTo>
                      <a:pt x="261" y="27"/>
                      <a:pt x="260" y="27"/>
                      <a:pt x="260" y="28"/>
                    </a:cubicBezTo>
                    <a:cubicBezTo>
                      <a:pt x="260" y="29"/>
                      <a:pt x="260" y="30"/>
                      <a:pt x="260" y="30"/>
                    </a:cubicBezTo>
                    <a:cubicBezTo>
                      <a:pt x="260" y="31"/>
                      <a:pt x="260" y="32"/>
                      <a:pt x="260" y="32"/>
                    </a:cubicBezTo>
                    <a:cubicBezTo>
                      <a:pt x="261" y="33"/>
                      <a:pt x="261" y="35"/>
                      <a:pt x="262" y="36"/>
                    </a:cubicBezTo>
                    <a:cubicBezTo>
                      <a:pt x="262" y="36"/>
                      <a:pt x="262" y="37"/>
                      <a:pt x="262" y="37"/>
                    </a:cubicBezTo>
                    <a:cubicBezTo>
                      <a:pt x="262" y="37"/>
                      <a:pt x="262" y="37"/>
                      <a:pt x="262" y="38"/>
                    </a:cubicBezTo>
                    <a:cubicBezTo>
                      <a:pt x="262" y="38"/>
                      <a:pt x="262" y="38"/>
                      <a:pt x="262" y="38"/>
                    </a:cubicBezTo>
                    <a:cubicBezTo>
                      <a:pt x="262" y="38"/>
                      <a:pt x="262" y="38"/>
                      <a:pt x="262" y="38"/>
                    </a:cubicBezTo>
                    <a:cubicBezTo>
                      <a:pt x="262" y="38"/>
                      <a:pt x="262" y="38"/>
                      <a:pt x="262" y="38"/>
                    </a:cubicBezTo>
                    <a:cubicBezTo>
                      <a:pt x="262" y="37"/>
                      <a:pt x="262" y="37"/>
                      <a:pt x="261" y="37"/>
                    </a:cubicBezTo>
                    <a:cubicBezTo>
                      <a:pt x="261" y="36"/>
                      <a:pt x="261" y="36"/>
                      <a:pt x="261" y="36"/>
                    </a:cubicBezTo>
                    <a:cubicBezTo>
                      <a:pt x="261" y="35"/>
                      <a:pt x="261" y="35"/>
                      <a:pt x="260" y="35"/>
                    </a:cubicBezTo>
                    <a:cubicBezTo>
                      <a:pt x="260" y="33"/>
                      <a:pt x="259" y="31"/>
                      <a:pt x="260" y="29"/>
                    </a:cubicBezTo>
                    <a:cubicBezTo>
                      <a:pt x="260" y="28"/>
                      <a:pt x="260" y="27"/>
                      <a:pt x="260" y="26"/>
                    </a:cubicBezTo>
                    <a:cubicBezTo>
                      <a:pt x="260" y="26"/>
                      <a:pt x="261" y="25"/>
                      <a:pt x="261" y="24"/>
                    </a:cubicBezTo>
                    <a:cubicBezTo>
                      <a:pt x="261" y="24"/>
                      <a:pt x="262" y="23"/>
                      <a:pt x="262" y="22"/>
                    </a:cubicBezTo>
                    <a:cubicBezTo>
                      <a:pt x="262" y="22"/>
                      <a:pt x="262" y="22"/>
                      <a:pt x="262" y="22"/>
                    </a:cubicBezTo>
                    <a:cubicBezTo>
                      <a:pt x="263" y="22"/>
                      <a:pt x="263" y="21"/>
                      <a:pt x="263" y="21"/>
                    </a:cubicBezTo>
                    <a:cubicBezTo>
                      <a:pt x="263" y="21"/>
                      <a:pt x="263" y="20"/>
                      <a:pt x="263" y="20"/>
                    </a:cubicBezTo>
                    <a:cubicBezTo>
                      <a:pt x="263" y="20"/>
                      <a:pt x="262" y="21"/>
                      <a:pt x="262" y="21"/>
                    </a:cubicBezTo>
                    <a:cubicBezTo>
                      <a:pt x="262" y="21"/>
                      <a:pt x="262" y="20"/>
                      <a:pt x="262" y="21"/>
                    </a:cubicBezTo>
                    <a:cubicBezTo>
                      <a:pt x="261" y="21"/>
                      <a:pt x="261" y="21"/>
                      <a:pt x="261" y="21"/>
                    </a:cubicBezTo>
                    <a:cubicBezTo>
                      <a:pt x="261" y="20"/>
                      <a:pt x="261" y="20"/>
                      <a:pt x="261" y="20"/>
                    </a:cubicBezTo>
                    <a:cubicBezTo>
                      <a:pt x="261" y="20"/>
                      <a:pt x="261" y="19"/>
                      <a:pt x="261" y="19"/>
                    </a:cubicBezTo>
                    <a:cubicBezTo>
                      <a:pt x="261" y="19"/>
                      <a:pt x="261" y="19"/>
                      <a:pt x="261" y="19"/>
                    </a:cubicBezTo>
                    <a:cubicBezTo>
                      <a:pt x="261" y="19"/>
                      <a:pt x="261" y="19"/>
                      <a:pt x="261" y="19"/>
                    </a:cubicBezTo>
                    <a:cubicBezTo>
                      <a:pt x="260" y="19"/>
                      <a:pt x="260" y="19"/>
                      <a:pt x="260" y="19"/>
                    </a:cubicBezTo>
                    <a:cubicBezTo>
                      <a:pt x="259" y="19"/>
                      <a:pt x="259" y="19"/>
                      <a:pt x="259" y="19"/>
                    </a:cubicBezTo>
                    <a:cubicBezTo>
                      <a:pt x="259" y="19"/>
                      <a:pt x="259" y="19"/>
                      <a:pt x="259" y="19"/>
                    </a:cubicBezTo>
                    <a:cubicBezTo>
                      <a:pt x="258" y="20"/>
                      <a:pt x="258" y="20"/>
                      <a:pt x="258" y="21"/>
                    </a:cubicBezTo>
                    <a:cubicBezTo>
                      <a:pt x="258" y="21"/>
                      <a:pt x="258" y="22"/>
                      <a:pt x="258" y="23"/>
                    </a:cubicBezTo>
                    <a:cubicBezTo>
                      <a:pt x="258" y="23"/>
                      <a:pt x="258" y="24"/>
                      <a:pt x="257" y="24"/>
                    </a:cubicBezTo>
                    <a:cubicBezTo>
                      <a:pt x="257" y="25"/>
                      <a:pt x="257" y="25"/>
                      <a:pt x="256" y="25"/>
                    </a:cubicBezTo>
                    <a:cubicBezTo>
                      <a:pt x="256" y="25"/>
                      <a:pt x="256" y="26"/>
                      <a:pt x="256" y="26"/>
                    </a:cubicBezTo>
                    <a:cubicBezTo>
                      <a:pt x="256" y="26"/>
                      <a:pt x="255" y="26"/>
                      <a:pt x="255" y="26"/>
                    </a:cubicBezTo>
                    <a:cubicBezTo>
                      <a:pt x="255" y="26"/>
                      <a:pt x="255" y="26"/>
                      <a:pt x="255" y="26"/>
                    </a:cubicBezTo>
                    <a:cubicBezTo>
                      <a:pt x="256" y="25"/>
                      <a:pt x="256" y="25"/>
                      <a:pt x="256" y="24"/>
                    </a:cubicBezTo>
                    <a:cubicBezTo>
                      <a:pt x="257" y="24"/>
                      <a:pt x="257" y="23"/>
                      <a:pt x="257" y="23"/>
                    </a:cubicBezTo>
                    <a:cubicBezTo>
                      <a:pt x="258" y="22"/>
                      <a:pt x="258" y="21"/>
                      <a:pt x="258" y="21"/>
                    </a:cubicBezTo>
                    <a:cubicBezTo>
                      <a:pt x="258" y="21"/>
                      <a:pt x="257" y="20"/>
                      <a:pt x="258" y="20"/>
                    </a:cubicBezTo>
                    <a:cubicBezTo>
                      <a:pt x="258" y="20"/>
                      <a:pt x="258" y="20"/>
                      <a:pt x="258" y="19"/>
                    </a:cubicBezTo>
                    <a:cubicBezTo>
                      <a:pt x="258" y="19"/>
                      <a:pt x="258" y="19"/>
                      <a:pt x="258" y="18"/>
                    </a:cubicBezTo>
                    <a:cubicBezTo>
                      <a:pt x="258" y="18"/>
                      <a:pt x="258" y="18"/>
                      <a:pt x="258" y="18"/>
                    </a:cubicBezTo>
                    <a:cubicBezTo>
                      <a:pt x="258" y="18"/>
                      <a:pt x="258" y="18"/>
                      <a:pt x="258" y="18"/>
                    </a:cubicBezTo>
                    <a:cubicBezTo>
                      <a:pt x="257" y="18"/>
                      <a:pt x="257" y="17"/>
                      <a:pt x="257" y="17"/>
                    </a:cubicBezTo>
                    <a:cubicBezTo>
                      <a:pt x="256" y="17"/>
                      <a:pt x="254" y="17"/>
                      <a:pt x="253" y="17"/>
                    </a:cubicBezTo>
                    <a:cubicBezTo>
                      <a:pt x="253" y="17"/>
                      <a:pt x="253" y="17"/>
                      <a:pt x="252" y="17"/>
                    </a:cubicBezTo>
                    <a:cubicBezTo>
                      <a:pt x="252" y="17"/>
                      <a:pt x="252" y="17"/>
                      <a:pt x="252" y="17"/>
                    </a:cubicBezTo>
                    <a:cubicBezTo>
                      <a:pt x="252" y="17"/>
                      <a:pt x="252" y="17"/>
                      <a:pt x="252" y="17"/>
                    </a:cubicBezTo>
                    <a:cubicBezTo>
                      <a:pt x="252" y="17"/>
                      <a:pt x="251" y="17"/>
                      <a:pt x="251" y="17"/>
                    </a:cubicBezTo>
                    <a:cubicBezTo>
                      <a:pt x="251" y="18"/>
                      <a:pt x="251" y="18"/>
                      <a:pt x="250" y="18"/>
                    </a:cubicBezTo>
                    <a:cubicBezTo>
                      <a:pt x="250" y="18"/>
                      <a:pt x="250" y="18"/>
                      <a:pt x="250" y="18"/>
                    </a:cubicBezTo>
                    <a:cubicBezTo>
                      <a:pt x="249" y="19"/>
                      <a:pt x="248" y="19"/>
                      <a:pt x="248" y="19"/>
                    </a:cubicBezTo>
                    <a:cubicBezTo>
                      <a:pt x="247" y="19"/>
                      <a:pt x="247" y="20"/>
                      <a:pt x="247" y="20"/>
                    </a:cubicBezTo>
                    <a:cubicBezTo>
                      <a:pt x="247" y="20"/>
                      <a:pt x="247" y="20"/>
                      <a:pt x="246" y="21"/>
                    </a:cubicBezTo>
                    <a:cubicBezTo>
                      <a:pt x="246" y="21"/>
                      <a:pt x="246" y="21"/>
                      <a:pt x="246" y="21"/>
                    </a:cubicBezTo>
                    <a:cubicBezTo>
                      <a:pt x="246" y="22"/>
                      <a:pt x="245" y="22"/>
                      <a:pt x="245" y="21"/>
                    </a:cubicBezTo>
                    <a:cubicBezTo>
                      <a:pt x="245" y="21"/>
                      <a:pt x="245" y="21"/>
                      <a:pt x="245" y="21"/>
                    </a:cubicBezTo>
                    <a:cubicBezTo>
                      <a:pt x="246" y="20"/>
                      <a:pt x="246" y="20"/>
                      <a:pt x="246" y="20"/>
                    </a:cubicBezTo>
                    <a:cubicBezTo>
                      <a:pt x="246" y="20"/>
                      <a:pt x="246" y="20"/>
                      <a:pt x="246" y="19"/>
                    </a:cubicBezTo>
                    <a:cubicBezTo>
                      <a:pt x="246" y="19"/>
                      <a:pt x="246" y="19"/>
                      <a:pt x="247" y="18"/>
                    </a:cubicBezTo>
                    <a:cubicBezTo>
                      <a:pt x="247" y="18"/>
                      <a:pt x="247" y="18"/>
                      <a:pt x="246" y="18"/>
                    </a:cubicBezTo>
                    <a:cubicBezTo>
                      <a:pt x="247" y="18"/>
                      <a:pt x="247" y="17"/>
                      <a:pt x="247" y="17"/>
                    </a:cubicBezTo>
                    <a:cubicBezTo>
                      <a:pt x="247" y="17"/>
                      <a:pt x="247" y="17"/>
                      <a:pt x="247" y="17"/>
                    </a:cubicBezTo>
                    <a:cubicBezTo>
                      <a:pt x="247" y="17"/>
                      <a:pt x="247" y="17"/>
                      <a:pt x="247" y="17"/>
                    </a:cubicBezTo>
                    <a:cubicBezTo>
                      <a:pt x="247" y="17"/>
                      <a:pt x="246" y="17"/>
                      <a:pt x="246" y="17"/>
                    </a:cubicBezTo>
                    <a:cubicBezTo>
                      <a:pt x="246" y="17"/>
                      <a:pt x="246" y="17"/>
                      <a:pt x="245" y="17"/>
                    </a:cubicBezTo>
                    <a:cubicBezTo>
                      <a:pt x="245" y="18"/>
                      <a:pt x="245" y="18"/>
                      <a:pt x="244" y="18"/>
                    </a:cubicBezTo>
                    <a:cubicBezTo>
                      <a:pt x="244" y="19"/>
                      <a:pt x="244" y="19"/>
                      <a:pt x="244" y="19"/>
                    </a:cubicBezTo>
                    <a:cubicBezTo>
                      <a:pt x="244" y="19"/>
                      <a:pt x="244" y="19"/>
                      <a:pt x="244" y="19"/>
                    </a:cubicBezTo>
                    <a:cubicBezTo>
                      <a:pt x="244" y="19"/>
                      <a:pt x="243" y="19"/>
                      <a:pt x="243" y="19"/>
                    </a:cubicBezTo>
                    <a:cubicBezTo>
                      <a:pt x="243" y="19"/>
                      <a:pt x="243" y="19"/>
                      <a:pt x="243" y="19"/>
                    </a:cubicBezTo>
                    <a:cubicBezTo>
                      <a:pt x="242" y="19"/>
                      <a:pt x="242" y="19"/>
                      <a:pt x="242" y="18"/>
                    </a:cubicBezTo>
                    <a:cubicBezTo>
                      <a:pt x="241" y="18"/>
                      <a:pt x="241" y="18"/>
                      <a:pt x="240" y="18"/>
                    </a:cubicBezTo>
                    <a:cubicBezTo>
                      <a:pt x="240" y="18"/>
                      <a:pt x="239" y="18"/>
                      <a:pt x="238" y="18"/>
                    </a:cubicBezTo>
                    <a:cubicBezTo>
                      <a:pt x="238" y="18"/>
                      <a:pt x="238" y="18"/>
                      <a:pt x="239" y="17"/>
                    </a:cubicBezTo>
                    <a:cubicBezTo>
                      <a:pt x="239" y="17"/>
                      <a:pt x="239" y="16"/>
                      <a:pt x="239" y="16"/>
                    </a:cubicBezTo>
                    <a:cubicBezTo>
                      <a:pt x="239" y="16"/>
                      <a:pt x="239" y="16"/>
                      <a:pt x="238" y="16"/>
                    </a:cubicBezTo>
                    <a:cubicBezTo>
                      <a:pt x="237" y="16"/>
                      <a:pt x="237" y="16"/>
                      <a:pt x="236" y="16"/>
                    </a:cubicBezTo>
                    <a:cubicBezTo>
                      <a:pt x="236" y="16"/>
                      <a:pt x="235" y="16"/>
                      <a:pt x="234" y="16"/>
                    </a:cubicBezTo>
                    <a:cubicBezTo>
                      <a:pt x="234" y="15"/>
                      <a:pt x="235" y="15"/>
                      <a:pt x="235" y="15"/>
                    </a:cubicBezTo>
                    <a:cubicBezTo>
                      <a:pt x="236" y="15"/>
                      <a:pt x="236" y="15"/>
                      <a:pt x="237" y="15"/>
                    </a:cubicBezTo>
                    <a:cubicBezTo>
                      <a:pt x="237" y="15"/>
                      <a:pt x="237" y="15"/>
                      <a:pt x="237" y="15"/>
                    </a:cubicBezTo>
                    <a:cubicBezTo>
                      <a:pt x="237" y="15"/>
                      <a:pt x="237" y="15"/>
                      <a:pt x="236" y="15"/>
                    </a:cubicBezTo>
                    <a:cubicBezTo>
                      <a:pt x="236" y="15"/>
                      <a:pt x="236" y="15"/>
                      <a:pt x="236" y="14"/>
                    </a:cubicBezTo>
                    <a:cubicBezTo>
                      <a:pt x="235" y="14"/>
                      <a:pt x="235" y="14"/>
                      <a:pt x="235" y="14"/>
                    </a:cubicBezTo>
                    <a:cubicBezTo>
                      <a:pt x="235" y="13"/>
                      <a:pt x="235" y="13"/>
                      <a:pt x="235" y="12"/>
                    </a:cubicBezTo>
                    <a:cubicBezTo>
                      <a:pt x="235" y="12"/>
                      <a:pt x="236" y="11"/>
                      <a:pt x="236" y="11"/>
                    </a:cubicBezTo>
                    <a:cubicBezTo>
                      <a:pt x="236" y="11"/>
                      <a:pt x="236" y="10"/>
                      <a:pt x="236" y="10"/>
                    </a:cubicBezTo>
                    <a:cubicBezTo>
                      <a:pt x="236" y="10"/>
                      <a:pt x="236" y="10"/>
                      <a:pt x="236" y="10"/>
                    </a:cubicBezTo>
                    <a:cubicBezTo>
                      <a:pt x="235" y="10"/>
                      <a:pt x="234" y="9"/>
                      <a:pt x="233" y="9"/>
                    </a:cubicBezTo>
                    <a:cubicBezTo>
                      <a:pt x="233" y="9"/>
                      <a:pt x="233" y="10"/>
                      <a:pt x="233" y="10"/>
                    </a:cubicBezTo>
                    <a:cubicBezTo>
                      <a:pt x="233" y="10"/>
                      <a:pt x="233" y="10"/>
                      <a:pt x="233" y="9"/>
                    </a:cubicBezTo>
                    <a:cubicBezTo>
                      <a:pt x="232" y="9"/>
                      <a:pt x="232" y="9"/>
                      <a:pt x="231" y="9"/>
                    </a:cubicBezTo>
                    <a:cubicBezTo>
                      <a:pt x="231" y="8"/>
                      <a:pt x="230" y="8"/>
                      <a:pt x="229" y="8"/>
                    </a:cubicBezTo>
                    <a:cubicBezTo>
                      <a:pt x="229" y="8"/>
                      <a:pt x="229" y="9"/>
                      <a:pt x="228" y="9"/>
                    </a:cubicBezTo>
                    <a:cubicBezTo>
                      <a:pt x="227" y="9"/>
                      <a:pt x="226" y="9"/>
                      <a:pt x="225" y="9"/>
                    </a:cubicBezTo>
                    <a:cubicBezTo>
                      <a:pt x="225" y="10"/>
                      <a:pt x="224" y="10"/>
                      <a:pt x="224" y="11"/>
                    </a:cubicBezTo>
                    <a:cubicBezTo>
                      <a:pt x="224" y="11"/>
                      <a:pt x="223" y="11"/>
                      <a:pt x="223" y="11"/>
                    </a:cubicBezTo>
                    <a:cubicBezTo>
                      <a:pt x="223" y="11"/>
                      <a:pt x="223" y="11"/>
                      <a:pt x="223" y="11"/>
                    </a:cubicBezTo>
                    <a:cubicBezTo>
                      <a:pt x="223" y="11"/>
                      <a:pt x="223" y="11"/>
                      <a:pt x="223" y="11"/>
                    </a:cubicBezTo>
                    <a:cubicBezTo>
                      <a:pt x="223" y="11"/>
                      <a:pt x="222" y="11"/>
                      <a:pt x="222" y="11"/>
                    </a:cubicBezTo>
                    <a:cubicBezTo>
                      <a:pt x="222" y="12"/>
                      <a:pt x="222" y="12"/>
                      <a:pt x="221" y="12"/>
                    </a:cubicBezTo>
                    <a:cubicBezTo>
                      <a:pt x="221" y="12"/>
                      <a:pt x="221" y="12"/>
                      <a:pt x="221" y="12"/>
                    </a:cubicBezTo>
                    <a:cubicBezTo>
                      <a:pt x="221" y="12"/>
                      <a:pt x="220" y="12"/>
                      <a:pt x="221" y="12"/>
                    </a:cubicBezTo>
                    <a:cubicBezTo>
                      <a:pt x="220" y="12"/>
                      <a:pt x="220" y="12"/>
                      <a:pt x="220" y="12"/>
                    </a:cubicBezTo>
                    <a:cubicBezTo>
                      <a:pt x="220" y="11"/>
                      <a:pt x="220" y="11"/>
                      <a:pt x="220" y="11"/>
                    </a:cubicBezTo>
                    <a:cubicBezTo>
                      <a:pt x="221" y="11"/>
                      <a:pt x="221" y="11"/>
                      <a:pt x="221" y="10"/>
                    </a:cubicBezTo>
                    <a:cubicBezTo>
                      <a:pt x="221" y="10"/>
                      <a:pt x="220" y="10"/>
                      <a:pt x="220" y="10"/>
                    </a:cubicBezTo>
                    <a:cubicBezTo>
                      <a:pt x="220" y="10"/>
                      <a:pt x="220" y="9"/>
                      <a:pt x="220" y="9"/>
                    </a:cubicBezTo>
                    <a:cubicBezTo>
                      <a:pt x="220" y="9"/>
                      <a:pt x="220" y="9"/>
                      <a:pt x="220" y="9"/>
                    </a:cubicBezTo>
                    <a:cubicBezTo>
                      <a:pt x="220" y="8"/>
                      <a:pt x="220" y="8"/>
                      <a:pt x="220" y="7"/>
                    </a:cubicBezTo>
                    <a:cubicBezTo>
                      <a:pt x="220" y="7"/>
                      <a:pt x="220" y="6"/>
                      <a:pt x="220" y="6"/>
                    </a:cubicBezTo>
                    <a:cubicBezTo>
                      <a:pt x="220" y="6"/>
                      <a:pt x="220" y="6"/>
                      <a:pt x="220" y="6"/>
                    </a:cubicBezTo>
                    <a:cubicBezTo>
                      <a:pt x="220" y="6"/>
                      <a:pt x="220" y="6"/>
                      <a:pt x="220" y="6"/>
                    </a:cubicBezTo>
                    <a:cubicBezTo>
                      <a:pt x="219" y="5"/>
                      <a:pt x="219" y="5"/>
                      <a:pt x="218" y="5"/>
                    </a:cubicBezTo>
                    <a:cubicBezTo>
                      <a:pt x="218" y="5"/>
                      <a:pt x="217" y="4"/>
                      <a:pt x="217" y="4"/>
                    </a:cubicBezTo>
                    <a:cubicBezTo>
                      <a:pt x="217" y="4"/>
                      <a:pt x="217" y="4"/>
                      <a:pt x="217" y="4"/>
                    </a:cubicBezTo>
                    <a:cubicBezTo>
                      <a:pt x="217" y="4"/>
                      <a:pt x="217" y="5"/>
                      <a:pt x="217" y="5"/>
                    </a:cubicBezTo>
                    <a:cubicBezTo>
                      <a:pt x="218" y="5"/>
                      <a:pt x="218" y="5"/>
                      <a:pt x="217" y="5"/>
                    </a:cubicBezTo>
                    <a:cubicBezTo>
                      <a:pt x="217" y="5"/>
                      <a:pt x="217" y="5"/>
                      <a:pt x="217" y="5"/>
                    </a:cubicBezTo>
                    <a:cubicBezTo>
                      <a:pt x="217" y="5"/>
                      <a:pt x="216" y="4"/>
                      <a:pt x="216" y="4"/>
                    </a:cubicBezTo>
                    <a:cubicBezTo>
                      <a:pt x="216" y="4"/>
                      <a:pt x="216" y="5"/>
                      <a:pt x="216" y="5"/>
                    </a:cubicBezTo>
                    <a:cubicBezTo>
                      <a:pt x="216" y="5"/>
                      <a:pt x="216" y="5"/>
                      <a:pt x="216" y="5"/>
                    </a:cubicBezTo>
                    <a:cubicBezTo>
                      <a:pt x="216" y="6"/>
                      <a:pt x="217" y="6"/>
                      <a:pt x="217" y="6"/>
                    </a:cubicBezTo>
                    <a:cubicBezTo>
                      <a:pt x="216" y="7"/>
                      <a:pt x="216" y="7"/>
                      <a:pt x="216" y="7"/>
                    </a:cubicBezTo>
                    <a:cubicBezTo>
                      <a:pt x="216" y="7"/>
                      <a:pt x="216" y="6"/>
                      <a:pt x="216" y="6"/>
                    </a:cubicBezTo>
                    <a:cubicBezTo>
                      <a:pt x="215" y="7"/>
                      <a:pt x="215" y="7"/>
                      <a:pt x="214" y="8"/>
                    </a:cubicBezTo>
                    <a:cubicBezTo>
                      <a:pt x="214" y="8"/>
                      <a:pt x="214" y="9"/>
                      <a:pt x="214" y="9"/>
                    </a:cubicBezTo>
                    <a:cubicBezTo>
                      <a:pt x="214" y="10"/>
                      <a:pt x="214" y="10"/>
                      <a:pt x="213" y="10"/>
                    </a:cubicBezTo>
                    <a:cubicBezTo>
                      <a:pt x="213" y="10"/>
                      <a:pt x="213" y="10"/>
                      <a:pt x="213" y="10"/>
                    </a:cubicBezTo>
                    <a:cubicBezTo>
                      <a:pt x="212" y="10"/>
                      <a:pt x="212" y="10"/>
                      <a:pt x="211" y="10"/>
                    </a:cubicBezTo>
                    <a:cubicBezTo>
                      <a:pt x="211" y="10"/>
                      <a:pt x="211" y="11"/>
                      <a:pt x="211" y="10"/>
                    </a:cubicBezTo>
                    <a:cubicBezTo>
                      <a:pt x="211" y="10"/>
                      <a:pt x="211" y="10"/>
                      <a:pt x="211" y="10"/>
                    </a:cubicBezTo>
                    <a:cubicBezTo>
                      <a:pt x="211" y="10"/>
                      <a:pt x="211" y="10"/>
                      <a:pt x="211" y="10"/>
                    </a:cubicBezTo>
                    <a:cubicBezTo>
                      <a:pt x="211" y="9"/>
                      <a:pt x="211" y="10"/>
                      <a:pt x="211" y="9"/>
                    </a:cubicBezTo>
                    <a:cubicBezTo>
                      <a:pt x="210" y="9"/>
                      <a:pt x="210" y="9"/>
                      <a:pt x="210" y="9"/>
                    </a:cubicBezTo>
                    <a:cubicBezTo>
                      <a:pt x="210" y="9"/>
                      <a:pt x="210" y="9"/>
                      <a:pt x="210" y="9"/>
                    </a:cubicBezTo>
                    <a:cubicBezTo>
                      <a:pt x="210" y="9"/>
                      <a:pt x="210" y="9"/>
                      <a:pt x="210" y="9"/>
                    </a:cubicBezTo>
                    <a:cubicBezTo>
                      <a:pt x="210" y="9"/>
                      <a:pt x="210" y="9"/>
                      <a:pt x="210" y="9"/>
                    </a:cubicBezTo>
                    <a:cubicBezTo>
                      <a:pt x="211" y="9"/>
                      <a:pt x="211" y="9"/>
                      <a:pt x="211" y="9"/>
                    </a:cubicBezTo>
                    <a:cubicBezTo>
                      <a:pt x="211" y="9"/>
                      <a:pt x="211" y="9"/>
                      <a:pt x="211" y="9"/>
                    </a:cubicBezTo>
                    <a:cubicBezTo>
                      <a:pt x="211" y="9"/>
                      <a:pt x="211" y="8"/>
                      <a:pt x="211" y="8"/>
                    </a:cubicBezTo>
                    <a:cubicBezTo>
                      <a:pt x="211" y="8"/>
                      <a:pt x="211" y="8"/>
                      <a:pt x="211" y="8"/>
                    </a:cubicBezTo>
                    <a:cubicBezTo>
                      <a:pt x="210" y="8"/>
                      <a:pt x="210" y="8"/>
                      <a:pt x="210" y="8"/>
                    </a:cubicBezTo>
                    <a:cubicBezTo>
                      <a:pt x="210" y="8"/>
                      <a:pt x="210" y="8"/>
                      <a:pt x="210" y="8"/>
                    </a:cubicBezTo>
                    <a:cubicBezTo>
                      <a:pt x="210" y="8"/>
                      <a:pt x="210" y="8"/>
                      <a:pt x="211" y="8"/>
                    </a:cubicBezTo>
                    <a:cubicBezTo>
                      <a:pt x="211" y="8"/>
                      <a:pt x="211" y="8"/>
                      <a:pt x="211" y="8"/>
                    </a:cubicBezTo>
                    <a:cubicBezTo>
                      <a:pt x="211" y="7"/>
                      <a:pt x="212" y="7"/>
                      <a:pt x="212" y="7"/>
                    </a:cubicBezTo>
                    <a:cubicBezTo>
                      <a:pt x="212" y="7"/>
                      <a:pt x="212" y="7"/>
                      <a:pt x="213" y="7"/>
                    </a:cubicBezTo>
                    <a:cubicBezTo>
                      <a:pt x="213" y="7"/>
                      <a:pt x="213" y="7"/>
                      <a:pt x="213" y="6"/>
                    </a:cubicBezTo>
                    <a:cubicBezTo>
                      <a:pt x="213" y="6"/>
                      <a:pt x="213" y="6"/>
                      <a:pt x="213" y="6"/>
                    </a:cubicBezTo>
                    <a:cubicBezTo>
                      <a:pt x="213" y="6"/>
                      <a:pt x="213" y="6"/>
                      <a:pt x="213" y="5"/>
                    </a:cubicBezTo>
                    <a:cubicBezTo>
                      <a:pt x="214" y="5"/>
                      <a:pt x="214" y="5"/>
                      <a:pt x="214" y="5"/>
                    </a:cubicBezTo>
                    <a:cubicBezTo>
                      <a:pt x="214" y="5"/>
                      <a:pt x="214" y="5"/>
                      <a:pt x="214" y="5"/>
                    </a:cubicBezTo>
                    <a:cubicBezTo>
                      <a:pt x="214" y="5"/>
                      <a:pt x="214" y="5"/>
                      <a:pt x="214" y="5"/>
                    </a:cubicBezTo>
                    <a:cubicBezTo>
                      <a:pt x="214" y="4"/>
                      <a:pt x="214" y="4"/>
                      <a:pt x="214" y="4"/>
                    </a:cubicBezTo>
                    <a:cubicBezTo>
                      <a:pt x="214" y="3"/>
                      <a:pt x="214" y="3"/>
                      <a:pt x="214" y="3"/>
                    </a:cubicBezTo>
                    <a:cubicBezTo>
                      <a:pt x="214" y="3"/>
                      <a:pt x="214" y="3"/>
                      <a:pt x="213" y="3"/>
                    </a:cubicBezTo>
                    <a:cubicBezTo>
                      <a:pt x="213" y="3"/>
                      <a:pt x="213" y="3"/>
                      <a:pt x="213" y="3"/>
                    </a:cubicBezTo>
                    <a:cubicBezTo>
                      <a:pt x="213" y="3"/>
                      <a:pt x="212" y="3"/>
                      <a:pt x="212" y="2"/>
                    </a:cubicBezTo>
                    <a:cubicBezTo>
                      <a:pt x="212" y="2"/>
                      <a:pt x="211" y="3"/>
                      <a:pt x="211" y="3"/>
                    </a:cubicBezTo>
                    <a:cubicBezTo>
                      <a:pt x="211" y="3"/>
                      <a:pt x="211" y="3"/>
                      <a:pt x="210" y="3"/>
                    </a:cubicBezTo>
                    <a:cubicBezTo>
                      <a:pt x="210" y="3"/>
                      <a:pt x="211" y="3"/>
                      <a:pt x="211" y="2"/>
                    </a:cubicBezTo>
                    <a:cubicBezTo>
                      <a:pt x="211" y="2"/>
                      <a:pt x="211" y="2"/>
                      <a:pt x="211" y="2"/>
                    </a:cubicBezTo>
                    <a:cubicBezTo>
                      <a:pt x="210" y="2"/>
                      <a:pt x="210" y="2"/>
                      <a:pt x="210" y="1"/>
                    </a:cubicBezTo>
                    <a:cubicBezTo>
                      <a:pt x="210" y="1"/>
                      <a:pt x="210" y="1"/>
                      <a:pt x="210" y="1"/>
                    </a:cubicBezTo>
                    <a:cubicBezTo>
                      <a:pt x="210" y="1"/>
                      <a:pt x="210" y="1"/>
                      <a:pt x="209" y="1"/>
                    </a:cubicBezTo>
                    <a:cubicBezTo>
                      <a:pt x="209" y="1"/>
                      <a:pt x="208" y="1"/>
                      <a:pt x="208" y="1"/>
                    </a:cubicBezTo>
                    <a:cubicBezTo>
                      <a:pt x="208" y="1"/>
                      <a:pt x="207" y="0"/>
                      <a:pt x="207" y="0"/>
                    </a:cubicBezTo>
                    <a:cubicBezTo>
                      <a:pt x="207" y="0"/>
                      <a:pt x="207" y="0"/>
                      <a:pt x="207" y="0"/>
                    </a:cubicBezTo>
                    <a:cubicBezTo>
                      <a:pt x="205" y="1"/>
                      <a:pt x="204" y="3"/>
                      <a:pt x="203" y="5"/>
                    </a:cubicBezTo>
                    <a:cubicBezTo>
                      <a:pt x="202" y="7"/>
                      <a:pt x="200" y="9"/>
                      <a:pt x="198" y="10"/>
                    </a:cubicBezTo>
                    <a:cubicBezTo>
                      <a:pt x="197" y="10"/>
                      <a:pt x="196" y="10"/>
                      <a:pt x="196" y="10"/>
                    </a:cubicBezTo>
                    <a:cubicBezTo>
                      <a:pt x="195" y="10"/>
                      <a:pt x="195" y="11"/>
                      <a:pt x="195" y="11"/>
                    </a:cubicBezTo>
                    <a:cubicBezTo>
                      <a:pt x="195" y="11"/>
                      <a:pt x="195" y="11"/>
                      <a:pt x="194" y="11"/>
                    </a:cubicBezTo>
                    <a:cubicBezTo>
                      <a:pt x="194" y="10"/>
                      <a:pt x="193" y="11"/>
                      <a:pt x="193" y="11"/>
                    </a:cubicBezTo>
                    <a:cubicBezTo>
                      <a:pt x="192" y="11"/>
                      <a:pt x="192" y="11"/>
                      <a:pt x="191" y="11"/>
                    </a:cubicBezTo>
                    <a:cubicBezTo>
                      <a:pt x="191" y="11"/>
                      <a:pt x="191" y="11"/>
                      <a:pt x="191" y="11"/>
                    </a:cubicBezTo>
                    <a:cubicBezTo>
                      <a:pt x="191" y="11"/>
                      <a:pt x="190" y="11"/>
                      <a:pt x="190" y="11"/>
                    </a:cubicBezTo>
                    <a:cubicBezTo>
                      <a:pt x="190" y="11"/>
                      <a:pt x="189" y="11"/>
                      <a:pt x="189" y="12"/>
                    </a:cubicBezTo>
                    <a:cubicBezTo>
                      <a:pt x="189" y="12"/>
                      <a:pt x="189" y="12"/>
                      <a:pt x="189" y="12"/>
                    </a:cubicBezTo>
                    <a:cubicBezTo>
                      <a:pt x="190" y="13"/>
                      <a:pt x="190" y="13"/>
                      <a:pt x="190" y="13"/>
                    </a:cubicBezTo>
                    <a:cubicBezTo>
                      <a:pt x="189" y="13"/>
                      <a:pt x="189" y="12"/>
                      <a:pt x="189" y="12"/>
                    </a:cubicBezTo>
                    <a:cubicBezTo>
                      <a:pt x="189" y="11"/>
                      <a:pt x="189" y="11"/>
                      <a:pt x="188" y="11"/>
                    </a:cubicBezTo>
                    <a:cubicBezTo>
                      <a:pt x="189" y="10"/>
                      <a:pt x="189" y="10"/>
                      <a:pt x="190" y="10"/>
                    </a:cubicBezTo>
                    <a:cubicBezTo>
                      <a:pt x="189" y="10"/>
                      <a:pt x="188" y="10"/>
                      <a:pt x="187" y="10"/>
                    </a:cubicBezTo>
                    <a:cubicBezTo>
                      <a:pt x="186" y="11"/>
                      <a:pt x="186" y="12"/>
                      <a:pt x="185" y="12"/>
                    </a:cubicBezTo>
                    <a:cubicBezTo>
                      <a:pt x="185" y="13"/>
                      <a:pt x="185" y="13"/>
                      <a:pt x="184" y="13"/>
                    </a:cubicBezTo>
                    <a:cubicBezTo>
                      <a:pt x="184" y="13"/>
                      <a:pt x="184" y="14"/>
                      <a:pt x="184" y="14"/>
                    </a:cubicBezTo>
                    <a:cubicBezTo>
                      <a:pt x="184" y="14"/>
                      <a:pt x="184" y="14"/>
                      <a:pt x="184" y="14"/>
                    </a:cubicBezTo>
                    <a:cubicBezTo>
                      <a:pt x="184" y="14"/>
                      <a:pt x="185" y="14"/>
                      <a:pt x="185" y="15"/>
                    </a:cubicBezTo>
                    <a:cubicBezTo>
                      <a:pt x="185" y="15"/>
                      <a:pt x="185" y="16"/>
                      <a:pt x="185" y="16"/>
                    </a:cubicBezTo>
                    <a:cubicBezTo>
                      <a:pt x="186" y="17"/>
                      <a:pt x="186" y="17"/>
                      <a:pt x="187" y="17"/>
                    </a:cubicBezTo>
                    <a:cubicBezTo>
                      <a:pt x="187" y="17"/>
                      <a:pt x="187" y="17"/>
                      <a:pt x="187" y="17"/>
                    </a:cubicBezTo>
                    <a:cubicBezTo>
                      <a:pt x="188" y="16"/>
                      <a:pt x="188" y="16"/>
                      <a:pt x="189" y="17"/>
                    </a:cubicBezTo>
                    <a:cubicBezTo>
                      <a:pt x="189" y="17"/>
                      <a:pt x="188" y="17"/>
                      <a:pt x="188" y="17"/>
                    </a:cubicBezTo>
                    <a:cubicBezTo>
                      <a:pt x="187" y="17"/>
                      <a:pt x="187" y="17"/>
                      <a:pt x="187" y="17"/>
                    </a:cubicBezTo>
                    <a:cubicBezTo>
                      <a:pt x="186" y="18"/>
                      <a:pt x="186" y="18"/>
                      <a:pt x="186" y="17"/>
                    </a:cubicBezTo>
                    <a:cubicBezTo>
                      <a:pt x="185" y="18"/>
                      <a:pt x="185" y="18"/>
                      <a:pt x="185" y="19"/>
                    </a:cubicBezTo>
                    <a:cubicBezTo>
                      <a:pt x="185" y="19"/>
                      <a:pt x="185" y="20"/>
                      <a:pt x="185" y="20"/>
                    </a:cubicBezTo>
                    <a:cubicBezTo>
                      <a:pt x="185" y="21"/>
                      <a:pt x="185" y="21"/>
                      <a:pt x="185" y="22"/>
                    </a:cubicBezTo>
                    <a:cubicBezTo>
                      <a:pt x="184" y="21"/>
                      <a:pt x="184" y="20"/>
                      <a:pt x="185" y="19"/>
                    </a:cubicBezTo>
                    <a:cubicBezTo>
                      <a:pt x="184" y="20"/>
                      <a:pt x="184" y="20"/>
                      <a:pt x="183" y="20"/>
                    </a:cubicBezTo>
                    <a:cubicBezTo>
                      <a:pt x="184" y="19"/>
                      <a:pt x="185" y="18"/>
                      <a:pt x="185" y="17"/>
                    </a:cubicBezTo>
                    <a:cubicBezTo>
                      <a:pt x="184" y="17"/>
                      <a:pt x="184" y="17"/>
                      <a:pt x="183" y="17"/>
                    </a:cubicBezTo>
                    <a:cubicBezTo>
                      <a:pt x="184" y="17"/>
                      <a:pt x="184" y="17"/>
                      <a:pt x="184" y="17"/>
                    </a:cubicBezTo>
                    <a:cubicBezTo>
                      <a:pt x="185" y="16"/>
                      <a:pt x="185" y="15"/>
                      <a:pt x="184" y="15"/>
                    </a:cubicBezTo>
                    <a:cubicBezTo>
                      <a:pt x="184" y="15"/>
                      <a:pt x="184" y="15"/>
                      <a:pt x="184" y="15"/>
                    </a:cubicBezTo>
                    <a:cubicBezTo>
                      <a:pt x="184" y="15"/>
                      <a:pt x="183" y="15"/>
                      <a:pt x="183" y="15"/>
                    </a:cubicBezTo>
                    <a:cubicBezTo>
                      <a:pt x="183" y="15"/>
                      <a:pt x="183" y="15"/>
                      <a:pt x="183" y="16"/>
                    </a:cubicBezTo>
                    <a:cubicBezTo>
                      <a:pt x="181" y="17"/>
                      <a:pt x="180" y="18"/>
                      <a:pt x="179" y="19"/>
                    </a:cubicBezTo>
                    <a:cubicBezTo>
                      <a:pt x="178" y="20"/>
                      <a:pt x="178" y="20"/>
                      <a:pt x="177" y="21"/>
                    </a:cubicBezTo>
                    <a:cubicBezTo>
                      <a:pt x="176" y="21"/>
                      <a:pt x="175" y="22"/>
                      <a:pt x="175" y="22"/>
                    </a:cubicBezTo>
                    <a:cubicBezTo>
                      <a:pt x="174" y="22"/>
                      <a:pt x="173" y="22"/>
                      <a:pt x="173" y="22"/>
                    </a:cubicBezTo>
                    <a:cubicBezTo>
                      <a:pt x="173" y="22"/>
                      <a:pt x="172" y="23"/>
                      <a:pt x="172" y="23"/>
                    </a:cubicBezTo>
                    <a:cubicBezTo>
                      <a:pt x="172" y="23"/>
                      <a:pt x="172" y="23"/>
                      <a:pt x="172" y="22"/>
                    </a:cubicBezTo>
                    <a:cubicBezTo>
                      <a:pt x="172" y="22"/>
                      <a:pt x="172" y="22"/>
                      <a:pt x="172" y="22"/>
                    </a:cubicBezTo>
                    <a:cubicBezTo>
                      <a:pt x="172" y="22"/>
                      <a:pt x="173" y="22"/>
                      <a:pt x="173" y="22"/>
                    </a:cubicBezTo>
                    <a:cubicBezTo>
                      <a:pt x="173" y="22"/>
                      <a:pt x="173" y="22"/>
                      <a:pt x="173" y="21"/>
                    </a:cubicBezTo>
                    <a:cubicBezTo>
                      <a:pt x="172" y="22"/>
                      <a:pt x="172" y="21"/>
                      <a:pt x="171" y="21"/>
                    </a:cubicBezTo>
                    <a:cubicBezTo>
                      <a:pt x="171" y="22"/>
                      <a:pt x="170" y="23"/>
                      <a:pt x="169" y="24"/>
                    </a:cubicBezTo>
                    <a:cubicBezTo>
                      <a:pt x="169" y="24"/>
                      <a:pt x="168" y="25"/>
                      <a:pt x="168" y="26"/>
                    </a:cubicBezTo>
                    <a:cubicBezTo>
                      <a:pt x="168" y="25"/>
                      <a:pt x="169" y="25"/>
                      <a:pt x="169" y="26"/>
                    </a:cubicBezTo>
                    <a:cubicBezTo>
                      <a:pt x="170" y="26"/>
                      <a:pt x="170" y="27"/>
                      <a:pt x="171" y="28"/>
                    </a:cubicBezTo>
                    <a:cubicBezTo>
                      <a:pt x="170" y="27"/>
                      <a:pt x="169" y="26"/>
                      <a:pt x="168" y="26"/>
                    </a:cubicBezTo>
                    <a:cubicBezTo>
                      <a:pt x="168" y="26"/>
                      <a:pt x="168" y="26"/>
                      <a:pt x="168" y="26"/>
                    </a:cubicBezTo>
                    <a:cubicBezTo>
                      <a:pt x="168" y="26"/>
                      <a:pt x="168" y="26"/>
                      <a:pt x="168" y="26"/>
                    </a:cubicBezTo>
                    <a:cubicBezTo>
                      <a:pt x="168" y="27"/>
                      <a:pt x="167" y="28"/>
                      <a:pt x="166" y="29"/>
                    </a:cubicBezTo>
                    <a:cubicBezTo>
                      <a:pt x="166" y="29"/>
                      <a:pt x="166" y="29"/>
                      <a:pt x="166" y="29"/>
                    </a:cubicBezTo>
                    <a:cubicBezTo>
                      <a:pt x="166" y="30"/>
                      <a:pt x="166" y="30"/>
                      <a:pt x="165" y="30"/>
                    </a:cubicBezTo>
                    <a:cubicBezTo>
                      <a:pt x="165" y="30"/>
                      <a:pt x="165" y="31"/>
                      <a:pt x="164" y="31"/>
                    </a:cubicBezTo>
                    <a:cubicBezTo>
                      <a:pt x="164" y="31"/>
                      <a:pt x="164" y="31"/>
                      <a:pt x="164" y="32"/>
                    </a:cubicBezTo>
                    <a:cubicBezTo>
                      <a:pt x="164" y="32"/>
                      <a:pt x="164" y="32"/>
                      <a:pt x="164" y="32"/>
                    </a:cubicBezTo>
                    <a:cubicBezTo>
                      <a:pt x="164" y="32"/>
                      <a:pt x="164" y="32"/>
                      <a:pt x="164" y="32"/>
                    </a:cubicBezTo>
                    <a:cubicBezTo>
                      <a:pt x="164" y="32"/>
                      <a:pt x="164" y="32"/>
                      <a:pt x="164" y="32"/>
                    </a:cubicBezTo>
                    <a:cubicBezTo>
                      <a:pt x="164" y="33"/>
                      <a:pt x="164" y="33"/>
                      <a:pt x="164" y="33"/>
                    </a:cubicBezTo>
                    <a:cubicBezTo>
                      <a:pt x="164" y="33"/>
                      <a:pt x="164" y="33"/>
                      <a:pt x="164" y="33"/>
                    </a:cubicBezTo>
                    <a:cubicBezTo>
                      <a:pt x="164" y="33"/>
                      <a:pt x="164" y="33"/>
                      <a:pt x="164" y="33"/>
                    </a:cubicBezTo>
                    <a:cubicBezTo>
                      <a:pt x="164" y="33"/>
                      <a:pt x="164" y="33"/>
                      <a:pt x="164" y="33"/>
                    </a:cubicBezTo>
                    <a:cubicBezTo>
                      <a:pt x="164" y="34"/>
                      <a:pt x="164" y="34"/>
                      <a:pt x="164" y="34"/>
                    </a:cubicBezTo>
                    <a:cubicBezTo>
                      <a:pt x="164" y="34"/>
                      <a:pt x="164" y="34"/>
                      <a:pt x="164" y="34"/>
                    </a:cubicBezTo>
                    <a:cubicBezTo>
                      <a:pt x="164" y="34"/>
                      <a:pt x="164" y="34"/>
                      <a:pt x="164" y="34"/>
                    </a:cubicBezTo>
                    <a:cubicBezTo>
                      <a:pt x="164" y="34"/>
                      <a:pt x="164" y="34"/>
                      <a:pt x="164" y="34"/>
                    </a:cubicBezTo>
                    <a:cubicBezTo>
                      <a:pt x="164" y="34"/>
                      <a:pt x="163" y="35"/>
                      <a:pt x="163" y="35"/>
                    </a:cubicBezTo>
                    <a:cubicBezTo>
                      <a:pt x="163" y="35"/>
                      <a:pt x="164" y="35"/>
                      <a:pt x="164" y="35"/>
                    </a:cubicBezTo>
                    <a:cubicBezTo>
                      <a:pt x="164" y="35"/>
                      <a:pt x="164" y="36"/>
                      <a:pt x="164" y="36"/>
                    </a:cubicBezTo>
                    <a:cubicBezTo>
                      <a:pt x="164" y="36"/>
                      <a:pt x="164" y="36"/>
                      <a:pt x="164" y="36"/>
                    </a:cubicBezTo>
                    <a:cubicBezTo>
                      <a:pt x="164" y="36"/>
                      <a:pt x="164" y="36"/>
                      <a:pt x="164" y="36"/>
                    </a:cubicBezTo>
                    <a:cubicBezTo>
                      <a:pt x="164" y="37"/>
                      <a:pt x="164" y="37"/>
                      <a:pt x="164" y="37"/>
                    </a:cubicBezTo>
                    <a:cubicBezTo>
                      <a:pt x="164" y="37"/>
                      <a:pt x="163" y="37"/>
                      <a:pt x="163" y="37"/>
                    </a:cubicBezTo>
                    <a:cubicBezTo>
                      <a:pt x="163" y="37"/>
                      <a:pt x="164" y="37"/>
                      <a:pt x="164" y="37"/>
                    </a:cubicBezTo>
                    <a:cubicBezTo>
                      <a:pt x="164" y="37"/>
                      <a:pt x="164" y="37"/>
                      <a:pt x="164" y="37"/>
                    </a:cubicBezTo>
                    <a:cubicBezTo>
                      <a:pt x="163" y="38"/>
                      <a:pt x="163" y="39"/>
                      <a:pt x="163" y="39"/>
                    </a:cubicBezTo>
                    <a:cubicBezTo>
                      <a:pt x="163" y="40"/>
                      <a:pt x="162" y="40"/>
                      <a:pt x="162" y="41"/>
                    </a:cubicBezTo>
                    <a:cubicBezTo>
                      <a:pt x="161" y="42"/>
                      <a:pt x="160" y="44"/>
                      <a:pt x="158" y="45"/>
                    </a:cubicBezTo>
                    <a:cubicBezTo>
                      <a:pt x="157" y="46"/>
                      <a:pt x="155" y="47"/>
                      <a:pt x="153" y="47"/>
                    </a:cubicBezTo>
                    <a:cubicBezTo>
                      <a:pt x="154" y="48"/>
                      <a:pt x="154" y="48"/>
                      <a:pt x="154" y="48"/>
                    </a:cubicBezTo>
                    <a:cubicBezTo>
                      <a:pt x="152" y="47"/>
                      <a:pt x="151" y="48"/>
                      <a:pt x="149" y="48"/>
                    </a:cubicBezTo>
                    <a:cubicBezTo>
                      <a:pt x="147" y="49"/>
                      <a:pt x="145" y="48"/>
                      <a:pt x="143" y="48"/>
                    </a:cubicBezTo>
                    <a:cubicBezTo>
                      <a:pt x="143" y="48"/>
                      <a:pt x="143" y="48"/>
                      <a:pt x="142" y="48"/>
                    </a:cubicBezTo>
                    <a:cubicBezTo>
                      <a:pt x="142" y="48"/>
                      <a:pt x="142" y="48"/>
                      <a:pt x="142" y="49"/>
                    </a:cubicBezTo>
                    <a:cubicBezTo>
                      <a:pt x="143" y="50"/>
                      <a:pt x="143" y="52"/>
                      <a:pt x="142" y="54"/>
                    </a:cubicBezTo>
                    <a:cubicBezTo>
                      <a:pt x="142" y="55"/>
                      <a:pt x="141" y="56"/>
                      <a:pt x="140" y="57"/>
                    </a:cubicBezTo>
                    <a:cubicBezTo>
                      <a:pt x="140" y="58"/>
                      <a:pt x="140" y="58"/>
                      <a:pt x="139" y="58"/>
                    </a:cubicBezTo>
                    <a:cubicBezTo>
                      <a:pt x="141" y="58"/>
                      <a:pt x="142" y="58"/>
                      <a:pt x="143" y="59"/>
                    </a:cubicBezTo>
                    <a:cubicBezTo>
                      <a:pt x="144" y="60"/>
                      <a:pt x="144" y="62"/>
                      <a:pt x="145" y="62"/>
                    </a:cubicBezTo>
                    <a:cubicBezTo>
                      <a:pt x="146" y="63"/>
                      <a:pt x="146" y="63"/>
                      <a:pt x="147" y="63"/>
                    </a:cubicBezTo>
                    <a:cubicBezTo>
                      <a:pt x="148" y="63"/>
                      <a:pt x="149" y="64"/>
                      <a:pt x="150" y="65"/>
                    </a:cubicBezTo>
                    <a:cubicBezTo>
                      <a:pt x="151" y="66"/>
                      <a:pt x="152" y="67"/>
                      <a:pt x="153" y="68"/>
                    </a:cubicBezTo>
                    <a:cubicBezTo>
                      <a:pt x="153" y="68"/>
                      <a:pt x="153" y="68"/>
                      <a:pt x="153" y="68"/>
                    </a:cubicBezTo>
                    <a:cubicBezTo>
                      <a:pt x="154" y="68"/>
                      <a:pt x="154" y="69"/>
                      <a:pt x="154" y="69"/>
                    </a:cubicBezTo>
                    <a:cubicBezTo>
                      <a:pt x="155" y="70"/>
                      <a:pt x="156" y="70"/>
                      <a:pt x="157" y="71"/>
                    </a:cubicBezTo>
                    <a:cubicBezTo>
                      <a:pt x="157" y="71"/>
                      <a:pt x="157" y="72"/>
                      <a:pt x="158" y="73"/>
                    </a:cubicBezTo>
                    <a:cubicBezTo>
                      <a:pt x="158" y="73"/>
                      <a:pt x="158" y="73"/>
                      <a:pt x="158" y="73"/>
                    </a:cubicBezTo>
                    <a:cubicBezTo>
                      <a:pt x="158" y="73"/>
                      <a:pt x="158" y="73"/>
                      <a:pt x="158" y="74"/>
                    </a:cubicBezTo>
                    <a:cubicBezTo>
                      <a:pt x="158" y="74"/>
                      <a:pt x="158" y="74"/>
                      <a:pt x="158" y="74"/>
                    </a:cubicBezTo>
                    <a:cubicBezTo>
                      <a:pt x="158" y="74"/>
                      <a:pt x="159" y="74"/>
                      <a:pt x="159" y="75"/>
                    </a:cubicBezTo>
                    <a:cubicBezTo>
                      <a:pt x="159" y="75"/>
                      <a:pt x="159" y="75"/>
                      <a:pt x="159" y="75"/>
                    </a:cubicBezTo>
                    <a:cubicBezTo>
                      <a:pt x="158" y="76"/>
                      <a:pt x="159" y="77"/>
                      <a:pt x="159" y="77"/>
                    </a:cubicBezTo>
                    <a:cubicBezTo>
                      <a:pt x="159" y="78"/>
                      <a:pt x="159" y="78"/>
                      <a:pt x="159" y="78"/>
                    </a:cubicBezTo>
                    <a:cubicBezTo>
                      <a:pt x="159" y="78"/>
                      <a:pt x="159" y="78"/>
                      <a:pt x="159" y="78"/>
                    </a:cubicBezTo>
                    <a:cubicBezTo>
                      <a:pt x="159" y="78"/>
                      <a:pt x="159" y="78"/>
                      <a:pt x="159" y="78"/>
                    </a:cubicBezTo>
                    <a:cubicBezTo>
                      <a:pt x="160" y="78"/>
                      <a:pt x="160" y="79"/>
                      <a:pt x="160" y="79"/>
                    </a:cubicBezTo>
                    <a:cubicBezTo>
                      <a:pt x="160" y="79"/>
                      <a:pt x="161" y="79"/>
                      <a:pt x="161" y="79"/>
                    </a:cubicBezTo>
                    <a:cubicBezTo>
                      <a:pt x="161" y="79"/>
                      <a:pt x="161" y="79"/>
                      <a:pt x="161" y="79"/>
                    </a:cubicBezTo>
                    <a:cubicBezTo>
                      <a:pt x="160" y="80"/>
                      <a:pt x="160" y="79"/>
                      <a:pt x="160" y="79"/>
                    </a:cubicBezTo>
                    <a:cubicBezTo>
                      <a:pt x="160" y="79"/>
                      <a:pt x="160" y="79"/>
                      <a:pt x="159" y="79"/>
                    </a:cubicBezTo>
                    <a:cubicBezTo>
                      <a:pt x="159" y="80"/>
                      <a:pt x="160" y="80"/>
                      <a:pt x="160" y="80"/>
                    </a:cubicBezTo>
                    <a:cubicBezTo>
                      <a:pt x="160" y="80"/>
                      <a:pt x="160" y="80"/>
                      <a:pt x="160" y="80"/>
                    </a:cubicBezTo>
                    <a:cubicBezTo>
                      <a:pt x="161" y="80"/>
                      <a:pt x="161" y="80"/>
                      <a:pt x="162" y="80"/>
                    </a:cubicBezTo>
                    <a:cubicBezTo>
                      <a:pt x="162" y="80"/>
                      <a:pt x="162" y="81"/>
                      <a:pt x="163" y="81"/>
                    </a:cubicBezTo>
                    <a:cubicBezTo>
                      <a:pt x="163" y="81"/>
                      <a:pt x="163" y="81"/>
                      <a:pt x="164" y="81"/>
                    </a:cubicBezTo>
                    <a:cubicBezTo>
                      <a:pt x="164" y="81"/>
                      <a:pt x="164" y="81"/>
                      <a:pt x="164" y="81"/>
                    </a:cubicBezTo>
                    <a:cubicBezTo>
                      <a:pt x="164" y="81"/>
                      <a:pt x="165" y="81"/>
                      <a:pt x="165" y="81"/>
                    </a:cubicBezTo>
                    <a:cubicBezTo>
                      <a:pt x="165" y="81"/>
                      <a:pt x="166" y="81"/>
                      <a:pt x="166" y="81"/>
                    </a:cubicBezTo>
                    <a:cubicBezTo>
                      <a:pt x="166" y="81"/>
                      <a:pt x="166" y="81"/>
                      <a:pt x="167" y="81"/>
                    </a:cubicBezTo>
                    <a:cubicBezTo>
                      <a:pt x="167" y="81"/>
                      <a:pt x="167" y="81"/>
                      <a:pt x="167" y="81"/>
                    </a:cubicBezTo>
                    <a:cubicBezTo>
                      <a:pt x="168" y="80"/>
                      <a:pt x="168" y="80"/>
                      <a:pt x="168" y="79"/>
                    </a:cubicBezTo>
                    <a:cubicBezTo>
                      <a:pt x="167" y="79"/>
                      <a:pt x="167" y="79"/>
                      <a:pt x="166" y="79"/>
                    </a:cubicBezTo>
                    <a:cubicBezTo>
                      <a:pt x="166" y="79"/>
                      <a:pt x="167" y="78"/>
                      <a:pt x="167" y="78"/>
                    </a:cubicBezTo>
                    <a:cubicBezTo>
                      <a:pt x="167" y="78"/>
                      <a:pt x="167" y="79"/>
                      <a:pt x="167" y="79"/>
                    </a:cubicBezTo>
                    <a:cubicBezTo>
                      <a:pt x="167" y="79"/>
                      <a:pt x="167" y="79"/>
                      <a:pt x="167" y="79"/>
                    </a:cubicBezTo>
                    <a:cubicBezTo>
                      <a:pt x="168" y="79"/>
                      <a:pt x="168" y="79"/>
                      <a:pt x="168" y="79"/>
                    </a:cubicBezTo>
                    <a:cubicBezTo>
                      <a:pt x="168" y="80"/>
                      <a:pt x="168" y="80"/>
                      <a:pt x="168" y="80"/>
                    </a:cubicBezTo>
                    <a:cubicBezTo>
                      <a:pt x="168" y="81"/>
                      <a:pt x="167" y="81"/>
                      <a:pt x="168" y="82"/>
                    </a:cubicBezTo>
                    <a:cubicBezTo>
                      <a:pt x="169" y="82"/>
                      <a:pt x="170" y="81"/>
                      <a:pt x="171" y="81"/>
                    </a:cubicBezTo>
                    <a:cubicBezTo>
                      <a:pt x="172" y="81"/>
                      <a:pt x="172" y="81"/>
                      <a:pt x="172" y="82"/>
                    </a:cubicBezTo>
                    <a:cubicBezTo>
                      <a:pt x="173" y="81"/>
                      <a:pt x="173" y="82"/>
                      <a:pt x="174" y="82"/>
                    </a:cubicBezTo>
                    <a:cubicBezTo>
                      <a:pt x="174" y="82"/>
                      <a:pt x="174" y="83"/>
                      <a:pt x="173" y="83"/>
                    </a:cubicBezTo>
                    <a:cubicBezTo>
                      <a:pt x="173" y="83"/>
                      <a:pt x="173" y="83"/>
                      <a:pt x="173" y="83"/>
                    </a:cubicBezTo>
                    <a:cubicBezTo>
                      <a:pt x="172" y="83"/>
                      <a:pt x="172" y="84"/>
                      <a:pt x="172" y="84"/>
                    </a:cubicBezTo>
                    <a:cubicBezTo>
                      <a:pt x="172" y="85"/>
                      <a:pt x="172" y="85"/>
                      <a:pt x="172" y="86"/>
                    </a:cubicBezTo>
                    <a:cubicBezTo>
                      <a:pt x="172" y="86"/>
                      <a:pt x="172" y="86"/>
                      <a:pt x="172" y="86"/>
                    </a:cubicBezTo>
                    <a:cubicBezTo>
                      <a:pt x="172" y="86"/>
                      <a:pt x="172" y="87"/>
                      <a:pt x="172" y="87"/>
                    </a:cubicBezTo>
                    <a:cubicBezTo>
                      <a:pt x="172" y="88"/>
                      <a:pt x="173" y="88"/>
                      <a:pt x="174" y="88"/>
                    </a:cubicBezTo>
                    <a:cubicBezTo>
                      <a:pt x="174" y="88"/>
                      <a:pt x="174" y="88"/>
                      <a:pt x="174" y="89"/>
                    </a:cubicBezTo>
                    <a:cubicBezTo>
                      <a:pt x="174" y="89"/>
                      <a:pt x="174" y="89"/>
                      <a:pt x="174" y="89"/>
                    </a:cubicBezTo>
                    <a:cubicBezTo>
                      <a:pt x="174" y="89"/>
                      <a:pt x="174" y="89"/>
                      <a:pt x="174" y="90"/>
                    </a:cubicBezTo>
                    <a:cubicBezTo>
                      <a:pt x="175" y="90"/>
                      <a:pt x="175" y="90"/>
                      <a:pt x="175" y="90"/>
                    </a:cubicBezTo>
                    <a:cubicBezTo>
                      <a:pt x="175" y="90"/>
                      <a:pt x="176" y="89"/>
                      <a:pt x="175" y="89"/>
                    </a:cubicBezTo>
                    <a:cubicBezTo>
                      <a:pt x="176" y="88"/>
                      <a:pt x="176" y="88"/>
                      <a:pt x="177" y="88"/>
                    </a:cubicBezTo>
                    <a:cubicBezTo>
                      <a:pt x="177" y="88"/>
                      <a:pt x="178" y="88"/>
                      <a:pt x="178" y="87"/>
                    </a:cubicBezTo>
                    <a:cubicBezTo>
                      <a:pt x="178" y="87"/>
                      <a:pt x="178" y="87"/>
                      <a:pt x="178" y="87"/>
                    </a:cubicBezTo>
                    <a:cubicBezTo>
                      <a:pt x="178" y="87"/>
                      <a:pt x="179" y="88"/>
                      <a:pt x="179" y="88"/>
                    </a:cubicBezTo>
                    <a:cubicBezTo>
                      <a:pt x="179" y="88"/>
                      <a:pt x="180" y="88"/>
                      <a:pt x="181" y="88"/>
                    </a:cubicBezTo>
                    <a:cubicBezTo>
                      <a:pt x="182" y="88"/>
                      <a:pt x="182" y="88"/>
                      <a:pt x="183" y="87"/>
                    </a:cubicBezTo>
                    <a:cubicBezTo>
                      <a:pt x="184" y="87"/>
                      <a:pt x="184" y="87"/>
                      <a:pt x="185" y="88"/>
                    </a:cubicBezTo>
                    <a:cubicBezTo>
                      <a:pt x="185" y="88"/>
                      <a:pt x="185" y="87"/>
                      <a:pt x="185" y="87"/>
                    </a:cubicBezTo>
                    <a:cubicBezTo>
                      <a:pt x="185" y="87"/>
                      <a:pt x="186" y="87"/>
                      <a:pt x="186" y="87"/>
                    </a:cubicBezTo>
                    <a:cubicBezTo>
                      <a:pt x="186" y="88"/>
                      <a:pt x="186" y="88"/>
                      <a:pt x="186" y="88"/>
                    </a:cubicBezTo>
                    <a:cubicBezTo>
                      <a:pt x="186" y="88"/>
                      <a:pt x="185" y="88"/>
                      <a:pt x="185" y="88"/>
                    </a:cubicBezTo>
                    <a:cubicBezTo>
                      <a:pt x="185" y="88"/>
                      <a:pt x="185" y="88"/>
                      <a:pt x="185" y="88"/>
                    </a:cubicBezTo>
                    <a:cubicBezTo>
                      <a:pt x="185" y="89"/>
                      <a:pt x="184" y="89"/>
                      <a:pt x="184" y="88"/>
                    </a:cubicBezTo>
                    <a:cubicBezTo>
                      <a:pt x="184" y="88"/>
                      <a:pt x="184" y="88"/>
                      <a:pt x="184" y="88"/>
                    </a:cubicBezTo>
                    <a:cubicBezTo>
                      <a:pt x="183" y="88"/>
                      <a:pt x="182" y="88"/>
                      <a:pt x="183" y="89"/>
                    </a:cubicBezTo>
                    <a:cubicBezTo>
                      <a:pt x="183" y="89"/>
                      <a:pt x="183" y="90"/>
                      <a:pt x="183" y="90"/>
                    </a:cubicBezTo>
                    <a:cubicBezTo>
                      <a:pt x="183" y="91"/>
                      <a:pt x="183" y="91"/>
                      <a:pt x="182" y="92"/>
                    </a:cubicBezTo>
                    <a:cubicBezTo>
                      <a:pt x="182" y="92"/>
                      <a:pt x="182" y="92"/>
                      <a:pt x="181" y="92"/>
                    </a:cubicBezTo>
                    <a:cubicBezTo>
                      <a:pt x="180" y="92"/>
                      <a:pt x="179" y="92"/>
                      <a:pt x="178" y="92"/>
                    </a:cubicBezTo>
                    <a:cubicBezTo>
                      <a:pt x="177" y="91"/>
                      <a:pt x="177" y="90"/>
                      <a:pt x="176" y="90"/>
                    </a:cubicBezTo>
                    <a:cubicBezTo>
                      <a:pt x="176" y="90"/>
                      <a:pt x="175" y="90"/>
                      <a:pt x="175" y="91"/>
                    </a:cubicBezTo>
                    <a:cubicBezTo>
                      <a:pt x="174" y="91"/>
                      <a:pt x="174" y="91"/>
                      <a:pt x="173" y="91"/>
                    </a:cubicBezTo>
                    <a:cubicBezTo>
                      <a:pt x="173" y="91"/>
                      <a:pt x="172" y="90"/>
                      <a:pt x="172" y="90"/>
                    </a:cubicBezTo>
                    <a:cubicBezTo>
                      <a:pt x="172" y="90"/>
                      <a:pt x="172" y="89"/>
                      <a:pt x="171" y="89"/>
                    </a:cubicBezTo>
                    <a:cubicBezTo>
                      <a:pt x="171" y="89"/>
                      <a:pt x="171" y="89"/>
                      <a:pt x="171" y="89"/>
                    </a:cubicBezTo>
                    <a:cubicBezTo>
                      <a:pt x="171" y="89"/>
                      <a:pt x="171" y="88"/>
                      <a:pt x="171" y="88"/>
                    </a:cubicBezTo>
                    <a:cubicBezTo>
                      <a:pt x="170" y="88"/>
                      <a:pt x="170" y="88"/>
                      <a:pt x="170" y="88"/>
                    </a:cubicBezTo>
                    <a:cubicBezTo>
                      <a:pt x="170" y="87"/>
                      <a:pt x="170" y="87"/>
                      <a:pt x="170" y="87"/>
                    </a:cubicBezTo>
                    <a:cubicBezTo>
                      <a:pt x="170" y="87"/>
                      <a:pt x="170" y="86"/>
                      <a:pt x="171" y="86"/>
                    </a:cubicBezTo>
                    <a:cubicBezTo>
                      <a:pt x="171" y="86"/>
                      <a:pt x="171" y="86"/>
                      <a:pt x="171" y="86"/>
                    </a:cubicBezTo>
                    <a:cubicBezTo>
                      <a:pt x="171" y="85"/>
                      <a:pt x="170" y="85"/>
                      <a:pt x="170" y="85"/>
                    </a:cubicBezTo>
                    <a:cubicBezTo>
                      <a:pt x="170" y="85"/>
                      <a:pt x="170" y="85"/>
                      <a:pt x="170" y="84"/>
                    </a:cubicBezTo>
                    <a:cubicBezTo>
                      <a:pt x="169" y="84"/>
                      <a:pt x="169" y="83"/>
                      <a:pt x="169" y="83"/>
                    </a:cubicBezTo>
                    <a:cubicBezTo>
                      <a:pt x="169" y="83"/>
                      <a:pt x="169" y="83"/>
                      <a:pt x="169" y="83"/>
                    </a:cubicBezTo>
                    <a:cubicBezTo>
                      <a:pt x="168" y="83"/>
                      <a:pt x="168" y="83"/>
                      <a:pt x="168" y="83"/>
                    </a:cubicBezTo>
                    <a:cubicBezTo>
                      <a:pt x="168" y="83"/>
                      <a:pt x="168" y="83"/>
                      <a:pt x="168" y="83"/>
                    </a:cubicBezTo>
                    <a:cubicBezTo>
                      <a:pt x="168" y="83"/>
                      <a:pt x="167" y="83"/>
                      <a:pt x="167" y="83"/>
                    </a:cubicBezTo>
                    <a:cubicBezTo>
                      <a:pt x="167" y="83"/>
                      <a:pt x="167" y="83"/>
                      <a:pt x="167" y="83"/>
                    </a:cubicBezTo>
                    <a:cubicBezTo>
                      <a:pt x="167" y="83"/>
                      <a:pt x="167" y="83"/>
                      <a:pt x="167" y="84"/>
                    </a:cubicBezTo>
                    <a:cubicBezTo>
                      <a:pt x="167" y="84"/>
                      <a:pt x="167" y="84"/>
                      <a:pt x="167" y="84"/>
                    </a:cubicBezTo>
                    <a:cubicBezTo>
                      <a:pt x="167" y="84"/>
                      <a:pt x="167" y="84"/>
                      <a:pt x="167" y="84"/>
                    </a:cubicBezTo>
                    <a:cubicBezTo>
                      <a:pt x="167" y="85"/>
                      <a:pt x="167" y="85"/>
                      <a:pt x="167" y="85"/>
                    </a:cubicBezTo>
                    <a:cubicBezTo>
                      <a:pt x="167" y="85"/>
                      <a:pt x="167" y="86"/>
                      <a:pt x="168" y="86"/>
                    </a:cubicBezTo>
                    <a:cubicBezTo>
                      <a:pt x="168" y="86"/>
                      <a:pt x="168" y="86"/>
                      <a:pt x="168" y="86"/>
                    </a:cubicBezTo>
                    <a:cubicBezTo>
                      <a:pt x="169" y="86"/>
                      <a:pt x="169" y="87"/>
                      <a:pt x="170" y="87"/>
                    </a:cubicBezTo>
                    <a:cubicBezTo>
                      <a:pt x="170" y="87"/>
                      <a:pt x="170" y="88"/>
                      <a:pt x="170" y="88"/>
                    </a:cubicBezTo>
                    <a:cubicBezTo>
                      <a:pt x="170" y="88"/>
                      <a:pt x="171" y="89"/>
                      <a:pt x="171" y="89"/>
                    </a:cubicBezTo>
                    <a:cubicBezTo>
                      <a:pt x="171" y="89"/>
                      <a:pt x="171" y="90"/>
                      <a:pt x="171" y="90"/>
                    </a:cubicBezTo>
                    <a:cubicBezTo>
                      <a:pt x="172" y="90"/>
                      <a:pt x="172" y="91"/>
                      <a:pt x="172" y="91"/>
                    </a:cubicBezTo>
                    <a:cubicBezTo>
                      <a:pt x="172" y="91"/>
                      <a:pt x="172" y="92"/>
                      <a:pt x="172" y="92"/>
                    </a:cubicBezTo>
                    <a:cubicBezTo>
                      <a:pt x="172" y="92"/>
                      <a:pt x="172" y="92"/>
                      <a:pt x="172" y="92"/>
                    </a:cubicBezTo>
                    <a:cubicBezTo>
                      <a:pt x="173" y="92"/>
                      <a:pt x="173" y="92"/>
                      <a:pt x="174" y="92"/>
                    </a:cubicBezTo>
                    <a:cubicBezTo>
                      <a:pt x="175" y="92"/>
                      <a:pt x="177" y="93"/>
                      <a:pt x="177" y="94"/>
                    </a:cubicBezTo>
                    <a:cubicBezTo>
                      <a:pt x="177" y="94"/>
                      <a:pt x="177" y="94"/>
                      <a:pt x="177" y="94"/>
                    </a:cubicBezTo>
                    <a:cubicBezTo>
                      <a:pt x="177" y="95"/>
                      <a:pt x="177" y="95"/>
                      <a:pt x="177" y="95"/>
                    </a:cubicBezTo>
                    <a:cubicBezTo>
                      <a:pt x="177" y="95"/>
                      <a:pt x="177" y="96"/>
                      <a:pt x="177" y="96"/>
                    </a:cubicBezTo>
                    <a:cubicBezTo>
                      <a:pt x="176" y="96"/>
                      <a:pt x="177" y="96"/>
                      <a:pt x="177" y="95"/>
                    </a:cubicBezTo>
                    <a:cubicBezTo>
                      <a:pt x="177" y="95"/>
                      <a:pt x="177" y="95"/>
                      <a:pt x="177" y="95"/>
                    </a:cubicBezTo>
                    <a:cubicBezTo>
                      <a:pt x="177" y="95"/>
                      <a:pt x="176" y="95"/>
                      <a:pt x="176" y="95"/>
                    </a:cubicBezTo>
                    <a:cubicBezTo>
                      <a:pt x="176" y="95"/>
                      <a:pt x="175" y="95"/>
                      <a:pt x="175" y="94"/>
                    </a:cubicBezTo>
                    <a:cubicBezTo>
                      <a:pt x="175" y="94"/>
                      <a:pt x="175" y="94"/>
                      <a:pt x="174" y="94"/>
                    </a:cubicBezTo>
                    <a:cubicBezTo>
                      <a:pt x="174" y="94"/>
                      <a:pt x="174" y="94"/>
                      <a:pt x="174" y="95"/>
                    </a:cubicBezTo>
                    <a:cubicBezTo>
                      <a:pt x="173" y="96"/>
                      <a:pt x="173" y="97"/>
                      <a:pt x="172" y="99"/>
                    </a:cubicBezTo>
                    <a:cubicBezTo>
                      <a:pt x="172" y="99"/>
                      <a:pt x="171" y="99"/>
                      <a:pt x="171" y="98"/>
                    </a:cubicBezTo>
                    <a:cubicBezTo>
                      <a:pt x="171" y="98"/>
                      <a:pt x="172" y="98"/>
                      <a:pt x="172" y="98"/>
                    </a:cubicBezTo>
                    <a:cubicBezTo>
                      <a:pt x="171" y="98"/>
                      <a:pt x="171" y="97"/>
                      <a:pt x="170" y="97"/>
                    </a:cubicBezTo>
                    <a:cubicBezTo>
                      <a:pt x="170" y="97"/>
                      <a:pt x="169" y="98"/>
                      <a:pt x="169" y="98"/>
                    </a:cubicBezTo>
                    <a:cubicBezTo>
                      <a:pt x="168" y="98"/>
                      <a:pt x="167" y="97"/>
                      <a:pt x="166" y="98"/>
                    </a:cubicBezTo>
                    <a:cubicBezTo>
                      <a:pt x="166" y="97"/>
                      <a:pt x="166" y="97"/>
                      <a:pt x="166" y="97"/>
                    </a:cubicBezTo>
                    <a:cubicBezTo>
                      <a:pt x="165" y="97"/>
                      <a:pt x="165" y="97"/>
                      <a:pt x="165" y="97"/>
                    </a:cubicBezTo>
                    <a:cubicBezTo>
                      <a:pt x="164" y="97"/>
                      <a:pt x="163" y="97"/>
                      <a:pt x="163" y="97"/>
                    </a:cubicBezTo>
                    <a:cubicBezTo>
                      <a:pt x="161" y="97"/>
                      <a:pt x="160" y="97"/>
                      <a:pt x="159" y="98"/>
                    </a:cubicBezTo>
                    <a:cubicBezTo>
                      <a:pt x="159" y="97"/>
                      <a:pt x="159" y="97"/>
                      <a:pt x="159" y="97"/>
                    </a:cubicBezTo>
                    <a:cubicBezTo>
                      <a:pt x="158" y="96"/>
                      <a:pt x="158" y="96"/>
                      <a:pt x="158" y="96"/>
                    </a:cubicBezTo>
                    <a:cubicBezTo>
                      <a:pt x="158" y="95"/>
                      <a:pt x="158" y="95"/>
                      <a:pt x="157" y="95"/>
                    </a:cubicBezTo>
                    <a:cubicBezTo>
                      <a:pt x="157" y="95"/>
                      <a:pt x="157" y="95"/>
                      <a:pt x="157" y="95"/>
                    </a:cubicBezTo>
                    <a:cubicBezTo>
                      <a:pt x="157" y="95"/>
                      <a:pt x="158" y="95"/>
                      <a:pt x="158" y="94"/>
                    </a:cubicBezTo>
                    <a:cubicBezTo>
                      <a:pt x="159" y="94"/>
                      <a:pt x="158" y="93"/>
                      <a:pt x="158" y="93"/>
                    </a:cubicBezTo>
                    <a:cubicBezTo>
                      <a:pt x="158" y="92"/>
                      <a:pt x="159" y="91"/>
                      <a:pt x="159" y="90"/>
                    </a:cubicBezTo>
                    <a:cubicBezTo>
                      <a:pt x="159" y="90"/>
                      <a:pt x="159" y="90"/>
                      <a:pt x="159" y="89"/>
                    </a:cubicBezTo>
                    <a:cubicBezTo>
                      <a:pt x="159" y="89"/>
                      <a:pt x="158" y="89"/>
                      <a:pt x="158" y="89"/>
                    </a:cubicBezTo>
                    <a:cubicBezTo>
                      <a:pt x="158" y="89"/>
                      <a:pt x="159" y="89"/>
                      <a:pt x="159" y="89"/>
                    </a:cubicBezTo>
                    <a:cubicBezTo>
                      <a:pt x="158" y="88"/>
                      <a:pt x="157" y="88"/>
                      <a:pt x="156" y="88"/>
                    </a:cubicBezTo>
                    <a:cubicBezTo>
                      <a:pt x="155" y="88"/>
                      <a:pt x="154" y="89"/>
                      <a:pt x="153" y="89"/>
                    </a:cubicBezTo>
                    <a:cubicBezTo>
                      <a:pt x="153" y="89"/>
                      <a:pt x="152" y="90"/>
                      <a:pt x="152" y="90"/>
                    </a:cubicBezTo>
                    <a:cubicBezTo>
                      <a:pt x="151" y="91"/>
                      <a:pt x="151" y="91"/>
                      <a:pt x="151" y="91"/>
                    </a:cubicBezTo>
                    <a:cubicBezTo>
                      <a:pt x="151" y="91"/>
                      <a:pt x="151" y="92"/>
                      <a:pt x="151" y="92"/>
                    </a:cubicBezTo>
                    <a:cubicBezTo>
                      <a:pt x="151" y="92"/>
                      <a:pt x="151" y="92"/>
                      <a:pt x="150" y="92"/>
                    </a:cubicBezTo>
                    <a:cubicBezTo>
                      <a:pt x="150" y="92"/>
                      <a:pt x="150" y="91"/>
                      <a:pt x="150" y="91"/>
                    </a:cubicBezTo>
                    <a:cubicBezTo>
                      <a:pt x="150" y="91"/>
                      <a:pt x="149" y="91"/>
                      <a:pt x="149" y="91"/>
                    </a:cubicBezTo>
                    <a:cubicBezTo>
                      <a:pt x="149" y="91"/>
                      <a:pt x="150" y="91"/>
                      <a:pt x="150" y="91"/>
                    </a:cubicBezTo>
                    <a:cubicBezTo>
                      <a:pt x="150" y="91"/>
                      <a:pt x="149" y="91"/>
                      <a:pt x="149" y="91"/>
                    </a:cubicBezTo>
                    <a:cubicBezTo>
                      <a:pt x="148" y="91"/>
                      <a:pt x="148" y="92"/>
                      <a:pt x="147" y="92"/>
                    </a:cubicBezTo>
                    <a:cubicBezTo>
                      <a:pt x="147" y="92"/>
                      <a:pt x="146" y="92"/>
                      <a:pt x="146" y="92"/>
                    </a:cubicBezTo>
                    <a:cubicBezTo>
                      <a:pt x="146" y="92"/>
                      <a:pt x="146" y="93"/>
                      <a:pt x="146" y="93"/>
                    </a:cubicBezTo>
                    <a:cubicBezTo>
                      <a:pt x="146" y="93"/>
                      <a:pt x="146" y="93"/>
                      <a:pt x="145" y="93"/>
                    </a:cubicBezTo>
                    <a:cubicBezTo>
                      <a:pt x="145" y="93"/>
                      <a:pt x="145" y="94"/>
                      <a:pt x="145" y="94"/>
                    </a:cubicBezTo>
                    <a:cubicBezTo>
                      <a:pt x="145" y="94"/>
                      <a:pt x="145" y="94"/>
                      <a:pt x="145" y="94"/>
                    </a:cubicBezTo>
                    <a:cubicBezTo>
                      <a:pt x="145" y="95"/>
                      <a:pt x="145" y="95"/>
                      <a:pt x="145" y="95"/>
                    </a:cubicBezTo>
                    <a:cubicBezTo>
                      <a:pt x="145" y="95"/>
                      <a:pt x="145" y="95"/>
                      <a:pt x="145" y="95"/>
                    </a:cubicBezTo>
                    <a:cubicBezTo>
                      <a:pt x="145" y="95"/>
                      <a:pt x="146" y="95"/>
                      <a:pt x="146" y="95"/>
                    </a:cubicBezTo>
                    <a:cubicBezTo>
                      <a:pt x="146" y="95"/>
                      <a:pt x="147" y="95"/>
                      <a:pt x="147" y="96"/>
                    </a:cubicBezTo>
                    <a:cubicBezTo>
                      <a:pt x="147" y="96"/>
                      <a:pt x="147" y="96"/>
                      <a:pt x="147" y="96"/>
                    </a:cubicBezTo>
                    <a:cubicBezTo>
                      <a:pt x="147" y="96"/>
                      <a:pt x="147" y="96"/>
                      <a:pt x="147" y="96"/>
                    </a:cubicBezTo>
                    <a:cubicBezTo>
                      <a:pt x="146" y="97"/>
                      <a:pt x="146" y="97"/>
                      <a:pt x="145" y="97"/>
                    </a:cubicBezTo>
                    <a:cubicBezTo>
                      <a:pt x="145" y="97"/>
                      <a:pt x="144" y="97"/>
                      <a:pt x="144" y="96"/>
                    </a:cubicBezTo>
                    <a:cubicBezTo>
                      <a:pt x="144" y="96"/>
                      <a:pt x="143" y="96"/>
                      <a:pt x="143" y="96"/>
                    </a:cubicBezTo>
                    <a:cubicBezTo>
                      <a:pt x="143" y="96"/>
                      <a:pt x="143" y="96"/>
                      <a:pt x="143" y="95"/>
                    </a:cubicBezTo>
                    <a:cubicBezTo>
                      <a:pt x="141" y="96"/>
                      <a:pt x="141" y="97"/>
                      <a:pt x="139" y="97"/>
                    </a:cubicBezTo>
                    <a:cubicBezTo>
                      <a:pt x="139" y="97"/>
                      <a:pt x="139" y="98"/>
                      <a:pt x="139" y="98"/>
                    </a:cubicBezTo>
                    <a:cubicBezTo>
                      <a:pt x="139" y="98"/>
                      <a:pt x="139" y="98"/>
                      <a:pt x="139" y="98"/>
                    </a:cubicBezTo>
                    <a:cubicBezTo>
                      <a:pt x="139" y="98"/>
                      <a:pt x="139" y="98"/>
                      <a:pt x="139" y="98"/>
                    </a:cubicBezTo>
                    <a:cubicBezTo>
                      <a:pt x="139" y="98"/>
                      <a:pt x="138" y="99"/>
                      <a:pt x="138" y="99"/>
                    </a:cubicBezTo>
                    <a:cubicBezTo>
                      <a:pt x="138" y="99"/>
                      <a:pt x="138" y="99"/>
                      <a:pt x="137" y="99"/>
                    </a:cubicBezTo>
                    <a:cubicBezTo>
                      <a:pt x="137" y="99"/>
                      <a:pt x="137" y="99"/>
                      <a:pt x="138" y="99"/>
                    </a:cubicBezTo>
                    <a:cubicBezTo>
                      <a:pt x="138" y="99"/>
                      <a:pt x="138" y="99"/>
                      <a:pt x="138" y="100"/>
                    </a:cubicBezTo>
                    <a:cubicBezTo>
                      <a:pt x="138" y="100"/>
                      <a:pt x="138" y="100"/>
                      <a:pt x="138" y="100"/>
                    </a:cubicBezTo>
                    <a:cubicBezTo>
                      <a:pt x="137" y="100"/>
                      <a:pt x="137" y="101"/>
                      <a:pt x="136" y="101"/>
                    </a:cubicBezTo>
                    <a:cubicBezTo>
                      <a:pt x="136" y="101"/>
                      <a:pt x="135" y="101"/>
                      <a:pt x="135" y="100"/>
                    </a:cubicBezTo>
                    <a:cubicBezTo>
                      <a:pt x="135" y="101"/>
                      <a:pt x="134" y="101"/>
                      <a:pt x="134" y="101"/>
                    </a:cubicBezTo>
                    <a:cubicBezTo>
                      <a:pt x="134" y="101"/>
                      <a:pt x="134" y="101"/>
                      <a:pt x="134" y="101"/>
                    </a:cubicBezTo>
                    <a:cubicBezTo>
                      <a:pt x="134" y="101"/>
                      <a:pt x="134" y="101"/>
                      <a:pt x="134" y="102"/>
                    </a:cubicBezTo>
                    <a:cubicBezTo>
                      <a:pt x="134" y="102"/>
                      <a:pt x="134" y="102"/>
                      <a:pt x="134" y="102"/>
                    </a:cubicBezTo>
                    <a:cubicBezTo>
                      <a:pt x="134" y="102"/>
                      <a:pt x="134" y="102"/>
                      <a:pt x="134" y="102"/>
                    </a:cubicBezTo>
                    <a:cubicBezTo>
                      <a:pt x="134" y="102"/>
                      <a:pt x="134" y="103"/>
                      <a:pt x="134" y="103"/>
                    </a:cubicBezTo>
                    <a:cubicBezTo>
                      <a:pt x="134" y="103"/>
                      <a:pt x="133" y="103"/>
                      <a:pt x="133" y="103"/>
                    </a:cubicBezTo>
                    <a:cubicBezTo>
                      <a:pt x="133" y="103"/>
                      <a:pt x="133" y="103"/>
                      <a:pt x="133" y="103"/>
                    </a:cubicBezTo>
                    <a:cubicBezTo>
                      <a:pt x="133" y="103"/>
                      <a:pt x="132" y="103"/>
                      <a:pt x="132" y="103"/>
                    </a:cubicBezTo>
                    <a:cubicBezTo>
                      <a:pt x="131" y="103"/>
                      <a:pt x="131" y="104"/>
                      <a:pt x="131" y="104"/>
                    </a:cubicBezTo>
                    <a:cubicBezTo>
                      <a:pt x="131" y="104"/>
                      <a:pt x="130" y="104"/>
                      <a:pt x="130" y="104"/>
                    </a:cubicBezTo>
                    <a:cubicBezTo>
                      <a:pt x="130" y="104"/>
                      <a:pt x="130" y="104"/>
                      <a:pt x="130" y="104"/>
                    </a:cubicBezTo>
                    <a:cubicBezTo>
                      <a:pt x="130" y="104"/>
                      <a:pt x="130" y="103"/>
                      <a:pt x="131" y="103"/>
                    </a:cubicBezTo>
                    <a:cubicBezTo>
                      <a:pt x="131" y="103"/>
                      <a:pt x="131" y="103"/>
                      <a:pt x="132" y="103"/>
                    </a:cubicBezTo>
                    <a:cubicBezTo>
                      <a:pt x="132" y="103"/>
                      <a:pt x="133" y="102"/>
                      <a:pt x="133" y="102"/>
                    </a:cubicBezTo>
                    <a:cubicBezTo>
                      <a:pt x="133" y="102"/>
                      <a:pt x="133" y="102"/>
                      <a:pt x="132" y="102"/>
                    </a:cubicBezTo>
                    <a:cubicBezTo>
                      <a:pt x="132" y="102"/>
                      <a:pt x="132" y="102"/>
                      <a:pt x="132" y="102"/>
                    </a:cubicBezTo>
                    <a:cubicBezTo>
                      <a:pt x="132" y="102"/>
                      <a:pt x="131" y="102"/>
                      <a:pt x="131" y="103"/>
                    </a:cubicBezTo>
                    <a:cubicBezTo>
                      <a:pt x="130" y="103"/>
                      <a:pt x="130" y="103"/>
                      <a:pt x="130" y="103"/>
                    </a:cubicBezTo>
                    <a:cubicBezTo>
                      <a:pt x="130" y="104"/>
                      <a:pt x="130" y="104"/>
                      <a:pt x="130" y="104"/>
                    </a:cubicBezTo>
                    <a:cubicBezTo>
                      <a:pt x="130" y="105"/>
                      <a:pt x="130" y="105"/>
                      <a:pt x="131" y="106"/>
                    </a:cubicBezTo>
                    <a:cubicBezTo>
                      <a:pt x="132" y="106"/>
                      <a:pt x="132" y="107"/>
                      <a:pt x="133" y="107"/>
                    </a:cubicBezTo>
                    <a:cubicBezTo>
                      <a:pt x="134" y="108"/>
                      <a:pt x="134" y="108"/>
                      <a:pt x="135" y="108"/>
                    </a:cubicBezTo>
                    <a:cubicBezTo>
                      <a:pt x="136" y="108"/>
                      <a:pt x="137" y="108"/>
                      <a:pt x="138" y="108"/>
                    </a:cubicBezTo>
                    <a:cubicBezTo>
                      <a:pt x="138" y="109"/>
                      <a:pt x="139" y="109"/>
                      <a:pt x="140" y="109"/>
                    </a:cubicBezTo>
                    <a:cubicBezTo>
                      <a:pt x="141" y="109"/>
                      <a:pt x="142" y="110"/>
                      <a:pt x="143" y="110"/>
                    </a:cubicBezTo>
                    <a:cubicBezTo>
                      <a:pt x="143" y="110"/>
                      <a:pt x="144" y="110"/>
                      <a:pt x="144" y="111"/>
                    </a:cubicBezTo>
                    <a:cubicBezTo>
                      <a:pt x="144" y="111"/>
                      <a:pt x="144" y="111"/>
                      <a:pt x="144" y="111"/>
                    </a:cubicBezTo>
                    <a:cubicBezTo>
                      <a:pt x="144" y="112"/>
                      <a:pt x="145" y="112"/>
                      <a:pt x="145" y="112"/>
                    </a:cubicBezTo>
                    <a:cubicBezTo>
                      <a:pt x="145" y="112"/>
                      <a:pt x="146" y="112"/>
                      <a:pt x="146" y="112"/>
                    </a:cubicBezTo>
                    <a:cubicBezTo>
                      <a:pt x="146" y="111"/>
                      <a:pt x="146" y="111"/>
                      <a:pt x="146" y="111"/>
                    </a:cubicBezTo>
                    <a:cubicBezTo>
                      <a:pt x="145" y="111"/>
                      <a:pt x="145" y="110"/>
                      <a:pt x="145" y="110"/>
                    </a:cubicBezTo>
                    <a:cubicBezTo>
                      <a:pt x="145" y="110"/>
                      <a:pt x="145" y="110"/>
                      <a:pt x="146" y="110"/>
                    </a:cubicBezTo>
                    <a:cubicBezTo>
                      <a:pt x="145" y="110"/>
                      <a:pt x="146" y="111"/>
                      <a:pt x="146" y="111"/>
                    </a:cubicBezTo>
                    <a:cubicBezTo>
                      <a:pt x="146" y="111"/>
                      <a:pt x="147" y="111"/>
                      <a:pt x="147" y="112"/>
                    </a:cubicBezTo>
                    <a:cubicBezTo>
                      <a:pt x="147" y="112"/>
                      <a:pt x="147" y="112"/>
                      <a:pt x="148" y="112"/>
                    </a:cubicBezTo>
                    <a:cubicBezTo>
                      <a:pt x="148" y="111"/>
                      <a:pt x="148" y="111"/>
                      <a:pt x="148" y="111"/>
                    </a:cubicBezTo>
                    <a:cubicBezTo>
                      <a:pt x="148" y="111"/>
                      <a:pt x="148" y="111"/>
                      <a:pt x="148" y="112"/>
                    </a:cubicBezTo>
                    <a:cubicBezTo>
                      <a:pt x="148" y="112"/>
                      <a:pt x="148" y="112"/>
                      <a:pt x="148" y="112"/>
                    </a:cubicBezTo>
                    <a:cubicBezTo>
                      <a:pt x="147" y="113"/>
                      <a:pt x="147" y="113"/>
                      <a:pt x="146" y="114"/>
                    </a:cubicBezTo>
                    <a:cubicBezTo>
                      <a:pt x="146" y="114"/>
                      <a:pt x="146" y="114"/>
                      <a:pt x="146" y="114"/>
                    </a:cubicBezTo>
                    <a:cubicBezTo>
                      <a:pt x="146" y="114"/>
                      <a:pt x="146" y="114"/>
                      <a:pt x="146" y="114"/>
                    </a:cubicBezTo>
                    <a:cubicBezTo>
                      <a:pt x="145" y="113"/>
                      <a:pt x="145" y="113"/>
                      <a:pt x="145" y="113"/>
                    </a:cubicBezTo>
                    <a:cubicBezTo>
                      <a:pt x="144" y="112"/>
                      <a:pt x="144" y="112"/>
                      <a:pt x="143" y="112"/>
                    </a:cubicBezTo>
                    <a:cubicBezTo>
                      <a:pt x="143" y="112"/>
                      <a:pt x="143" y="111"/>
                      <a:pt x="144" y="111"/>
                    </a:cubicBezTo>
                    <a:cubicBezTo>
                      <a:pt x="143" y="111"/>
                      <a:pt x="143" y="111"/>
                      <a:pt x="142" y="110"/>
                    </a:cubicBezTo>
                    <a:cubicBezTo>
                      <a:pt x="142" y="110"/>
                      <a:pt x="141" y="110"/>
                      <a:pt x="141" y="111"/>
                    </a:cubicBezTo>
                    <a:cubicBezTo>
                      <a:pt x="141" y="111"/>
                      <a:pt x="141" y="112"/>
                      <a:pt x="140" y="112"/>
                    </a:cubicBezTo>
                    <a:cubicBezTo>
                      <a:pt x="140" y="113"/>
                      <a:pt x="139" y="113"/>
                      <a:pt x="138" y="112"/>
                    </a:cubicBezTo>
                    <a:cubicBezTo>
                      <a:pt x="138" y="112"/>
                      <a:pt x="138" y="112"/>
                      <a:pt x="138" y="112"/>
                    </a:cubicBezTo>
                    <a:cubicBezTo>
                      <a:pt x="138" y="112"/>
                      <a:pt x="138" y="113"/>
                      <a:pt x="138" y="113"/>
                    </a:cubicBezTo>
                    <a:cubicBezTo>
                      <a:pt x="138" y="113"/>
                      <a:pt x="138" y="113"/>
                      <a:pt x="138" y="113"/>
                    </a:cubicBezTo>
                    <a:cubicBezTo>
                      <a:pt x="139" y="113"/>
                      <a:pt x="139" y="114"/>
                      <a:pt x="139" y="114"/>
                    </a:cubicBezTo>
                    <a:cubicBezTo>
                      <a:pt x="139" y="114"/>
                      <a:pt x="139" y="114"/>
                      <a:pt x="139" y="115"/>
                    </a:cubicBezTo>
                    <a:cubicBezTo>
                      <a:pt x="140" y="115"/>
                      <a:pt x="141" y="116"/>
                      <a:pt x="141" y="116"/>
                    </a:cubicBezTo>
                    <a:cubicBezTo>
                      <a:pt x="141" y="117"/>
                      <a:pt x="141" y="117"/>
                      <a:pt x="141" y="117"/>
                    </a:cubicBezTo>
                    <a:cubicBezTo>
                      <a:pt x="141" y="117"/>
                      <a:pt x="141" y="117"/>
                      <a:pt x="142" y="117"/>
                    </a:cubicBezTo>
                    <a:cubicBezTo>
                      <a:pt x="141" y="118"/>
                      <a:pt x="141" y="117"/>
                      <a:pt x="141" y="118"/>
                    </a:cubicBezTo>
                    <a:cubicBezTo>
                      <a:pt x="141" y="118"/>
                      <a:pt x="141" y="118"/>
                      <a:pt x="141" y="118"/>
                    </a:cubicBezTo>
                    <a:cubicBezTo>
                      <a:pt x="141" y="119"/>
                      <a:pt x="141" y="120"/>
                      <a:pt x="142" y="121"/>
                    </a:cubicBezTo>
                    <a:cubicBezTo>
                      <a:pt x="143" y="121"/>
                      <a:pt x="144" y="121"/>
                      <a:pt x="144" y="121"/>
                    </a:cubicBezTo>
                    <a:cubicBezTo>
                      <a:pt x="146" y="122"/>
                      <a:pt x="148" y="122"/>
                      <a:pt x="150" y="123"/>
                    </a:cubicBezTo>
                    <a:cubicBezTo>
                      <a:pt x="151" y="124"/>
                      <a:pt x="151" y="123"/>
                      <a:pt x="151" y="123"/>
                    </a:cubicBezTo>
                    <a:cubicBezTo>
                      <a:pt x="152" y="122"/>
                      <a:pt x="152" y="122"/>
                      <a:pt x="152" y="122"/>
                    </a:cubicBezTo>
                    <a:cubicBezTo>
                      <a:pt x="153" y="122"/>
                      <a:pt x="153" y="122"/>
                      <a:pt x="153" y="122"/>
                    </a:cubicBezTo>
                    <a:cubicBezTo>
                      <a:pt x="153" y="122"/>
                      <a:pt x="154" y="122"/>
                      <a:pt x="154" y="122"/>
                    </a:cubicBezTo>
                    <a:cubicBezTo>
                      <a:pt x="154" y="122"/>
                      <a:pt x="155" y="121"/>
                      <a:pt x="155" y="121"/>
                    </a:cubicBezTo>
                    <a:cubicBezTo>
                      <a:pt x="156" y="121"/>
                      <a:pt x="156" y="121"/>
                      <a:pt x="157" y="121"/>
                    </a:cubicBezTo>
                    <a:cubicBezTo>
                      <a:pt x="158" y="121"/>
                      <a:pt x="158" y="121"/>
                      <a:pt x="159" y="121"/>
                    </a:cubicBezTo>
                    <a:cubicBezTo>
                      <a:pt x="161" y="121"/>
                      <a:pt x="162" y="122"/>
                      <a:pt x="162" y="123"/>
                    </a:cubicBezTo>
                    <a:cubicBezTo>
                      <a:pt x="163" y="123"/>
                      <a:pt x="163" y="124"/>
                      <a:pt x="163" y="124"/>
                    </a:cubicBezTo>
                    <a:cubicBezTo>
                      <a:pt x="163" y="124"/>
                      <a:pt x="164" y="123"/>
                      <a:pt x="164" y="123"/>
                    </a:cubicBezTo>
                    <a:cubicBezTo>
                      <a:pt x="163" y="122"/>
                      <a:pt x="163" y="122"/>
                      <a:pt x="163" y="122"/>
                    </a:cubicBezTo>
                    <a:cubicBezTo>
                      <a:pt x="162" y="122"/>
                      <a:pt x="162" y="121"/>
                      <a:pt x="162" y="121"/>
                    </a:cubicBezTo>
                    <a:cubicBezTo>
                      <a:pt x="162" y="121"/>
                      <a:pt x="161" y="121"/>
                      <a:pt x="162" y="120"/>
                    </a:cubicBezTo>
                    <a:cubicBezTo>
                      <a:pt x="162" y="120"/>
                      <a:pt x="162" y="120"/>
                      <a:pt x="162" y="120"/>
                    </a:cubicBezTo>
                    <a:cubicBezTo>
                      <a:pt x="163" y="120"/>
                      <a:pt x="163" y="120"/>
                      <a:pt x="163" y="121"/>
                    </a:cubicBezTo>
                    <a:cubicBezTo>
                      <a:pt x="164" y="121"/>
                      <a:pt x="164" y="122"/>
                      <a:pt x="165" y="122"/>
                    </a:cubicBezTo>
                    <a:cubicBezTo>
                      <a:pt x="165" y="123"/>
                      <a:pt x="165" y="124"/>
                      <a:pt x="165" y="124"/>
                    </a:cubicBezTo>
                    <a:cubicBezTo>
                      <a:pt x="165" y="124"/>
                      <a:pt x="165" y="125"/>
                      <a:pt x="165" y="125"/>
                    </a:cubicBezTo>
                    <a:cubicBezTo>
                      <a:pt x="166" y="125"/>
                      <a:pt x="166" y="125"/>
                      <a:pt x="166" y="125"/>
                    </a:cubicBezTo>
                    <a:cubicBezTo>
                      <a:pt x="167" y="124"/>
                      <a:pt x="167" y="124"/>
                      <a:pt x="167" y="124"/>
                    </a:cubicBezTo>
                    <a:cubicBezTo>
                      <a:pt x="167" y="123"/>
                      <a:pt x="167" y="123"/>
                      <a:pt x="167" y="123"/>
                    </a:cubicBezTo>
                    <a:cubicBezTo>
                      <a:pt x="167" y="122"/>
                      <a:pt x="167" y="122"/>
                      <a:pt x="167" y="122"/>
                    </a:cubicBezTo>
                    <a:cubicBezTo>
                      <a:pt x="168" y="122"/>
                      <a:pt x="168" y="121"/>
                      <a:pt x="169" y="120"/>
                    </a:cubicBezTo>
                    <a:cubicBezTo>
                      <a:pt x="169" y="120"/>
                      <a:pt x="170" y="119"/>
                      <a:pt x="170" y="119"/>
                    </a:cubicBezTo>
                    <a:cubicBezTo>
                      <a:pt x="170" y="119"/>
                      <a:pt x="170" y="119"/>
                      <a:pt x="170" y="119"/>
                    </a:cubicBezTo>
                    <a:cubicBezTo>
                      <a:pt x="170" y="118"/>
                      <a:pt x="170" y="118"/>
                      <a:pt x="170" y="118"/>
                    </a:cubicBezTo>
                    <a:cubicBezTo>
                      <a:pt x="170" y="118"/>
                      <a:pt x="170" y="118"/>
                      <a:pt x="170" y="118"/>
                    </a:cubicBezTo>
                    <a:cubicBezTo>
                      <a:pt x="171" y="119"/>
                      <a:pt x="171" y="119"/>
                      <a:pt x="171" y="119"/>
                    </a:cubicBezTo>
                    <a:cubicBezTo>
                      <a:pt x="171" y="119"/>
                      <a:pt x="172" y="119"/>
                      <a:pt x="172" y="118"/>
                    </a:cubicBezTo>
                    <a:cubicBezTo>
                      <a:pt x="172" y="118"/>
                      <a:pt x="172" y="118"/>
                      <a:pt x="172" y="118"/>
                    </a:cubicBezTo>
                    <a:cubicBezTo>
                      <a:pt x="172" y="118"/>
                      <a:pt x="172" y="118"/>
                      <a:pt x="172" y="118"/>
                    </a:cubicBezTo>
                    <a:cubicBezTo>
                      <a:pt x="172" y="118"/>
                      <a:pt x="172" y="117"/>
                      <a:pt x="172" y="117"/>
                    </a:cubicBezTo>
                    <a:cubicBezTo>
                      <a:pt x="173" y="117"/>
                      <a:pt x="173" y="118"/>
                      <a:pt x="173" y="118"/>
                    </a:cubicBezTo>
                    <a:cubicBezTo>
                      <a:pt x="173" y="118"/>
                      <a:pt x="174" y="118"/>
                      <a:pt x="175" y="118"/>
                    </a:cubicBezTo>
                    <a:cubicBezTo>
                      <a:pt x="175" y="118"/>
                      <a:pt x="175" y="118"/>
                      <a:pt x="175" y="117"/>
                    </a:cubicBezTo>
                    <a:cubicBezTo>
                      <a:pt x="175" y="117"/>
                      <a:pt x="176" y="116"/>
                      <a:pt x="176" y="115"/>
                    </a:cubicBezTo>
                    <a:cubicBezTo>
                      <a:pt x="177" y="117"/>
                      <a:pt x="178" y="118"/>
                      <a:pt x="179" y="119"/>
                    </a:cubicBezTo>
                    <a:cubicBezTo>
                      <a:pt x="179" y="119"/>
                      <a:pt x="179" y="120"/>
                      <a:pt x="179" y="120"/>
                    </a:cubicBezTo>
                    <a:cubicBezTo>
                      <a:pt x="178" y="121"/>
                      <a:pt x="178" y="121"/>
                      <a:pt x="178" y="122"/>
                    </a:cubicBezTo>
                    <a:cubicBezTo>
                      <a:pt x="178" y="122"/>
                      <a:pt x="178" y="122"/>
                      <a:pt x="177" y="122"/>
                    </a:cubicBezTo>
                    <a:cubicBezTo>
                      <a:pt x="177" y="122"/>
                      <a:pt x="177" y="122"/>
                      <a:pt x="177" y="122"/>
                    </a:cubicBezTo>
                    <a:cubicBezTo>
                      <a:pt x="177" y="122"/>
                      <a:pt x="176" y="122"/>
                      <a:pt x="176" y="122"/>
                    </a:cubicBezTo>
                    <a:cubicBezTo>
                      <a:pt x="176" y="122"/>
                      <a:pt x="175" y="122"/>
                      <a:pt x="175" y="122"/>
                    </a:cubicBezTo>
                    <a:cubicBezTo>
                      <a:pt x="175" y="122"/>
                      <a:pt x="175" y="122"/>
                      <a:pt x="175" y="122"/>
                    </a:cubicBezTo>
                    <a:cubicBezTo>
                      <a:pt x="175" y="122"/>
                      <a:pt x="175" y="122"/>
                      <a:pt x="175" y="122"/>
                    </a:cubicBezTo>
                    <a:cubicBezTo>
                      <a:pt x="175" y="122"/>
                      <a:pt x="174" y="122"/>
                      <a:pt x="174" y="122"/>
                    </a:cubicBezTo>
                    <a:cubicBezTo>
                      <a:pt x="174" y="123"/>
                      <a:pt x="174" y="123"/>
                      <a:pt x="174" y="123"/>
                    </a:cubicBezTo>
                    <a:cubicBezTo>
                      <a:pt x="174" y="124"/>
                      <a:pt x="174" y="124"/>
                      <a:pt x="174" y="124"/>
                    </a:cubicBezTo>
                    <a:cubicBezTo>
                      <a:pt x="174" y="124"/>
                      <a:pt x="174" y="124"/>
                      <a:pt x="174" y="124"/>
                    </a:cubicBezTo>
                    <a:cubicBezTo>
                      <a:pt x="175" y="123"/>
                      <a:pt x="175" y="123"/>
                      <a:pt x="175" y="123"/>
                    </a:cubicBezTo>
                    <a:cubicBezTo>
                      <a:pt x="175" y="123"/>
                      <a:pt x="175" y="123"/>
                      <a:pt x="175" y="123"/>
                    </a:cubicBezTo>
                    <a:cubicBezTo>
                      <a:pt x="175" y="123"/>
                      <a:pt x="175" y="123"/>
                      <a:pt x="175" y="123"/>
                    </a:cubicBezTo>
                    <a:cubicBezTo>
                      <a:pt x="175" y="124"/>
                      <a:pt x="175" y="124"/>
                      <a:pt x="176" y="124"/>
                    </a:cubicBezTo>
                    <a:cubicBezTo>
                      <a:pt x="176" y="125"/>
                      <a:pt x="177" y="126"/>
                      <a:pt x="177" y="126"/>
                    </a:cubicBezTo>
                    <a:cubicBezTo>
                      <a:pt x="177" y="126"/>
                      <a:pt x="178" y="127"/>
                      <a:pt x="178" y="127"/>
                    </a:cubicBezTo>
                    <a:cubicBezTo>
                      <a:pt x="178" y="127"/>
                      <a:pt x="178" y="128"/>
                      <a:pt x="178" y="128"/>
                    </a:cubicBezTo>
                    <a:cubicBezTo>
                      <a:pt x="178" y="129"/>
                      <a:pt x="178" y="129"/>
                      <a:pt x="178" y="129"/>
                    </a:cubicBezTo>
                    <a:cubicBezTo>
                      <a:pt x="178" y="130"/>
                      <a:pt x="178" y="130"/>
                      <a:pt x="178" y="130"/>
                    </a:cubicBezTo>
                    <a:cubicBezTo>
                      <a:pt x="178" y="130"/>
                      <a:pt x="179" y="131"/>
                      <a:pt x="179" y="132"/>
                    </a:cubicBezTo>
                    <a:cubicBezTo>
                      <a:pt x="179" y="132"/>
                      <a:pt x="179" y="132"/>
                      <a:pt x="179" y="132"/>
                    </a:cubicBezTo>
                    <a:cubicBezTo>
                      <a:pt x="179" y="132"/>
                      <a:pt x="179" y="132"/>
                      <a:pt x="179" y="132"/>
                    </a:cubicBezTo>
                    <a:cubicBezTo>
                      <a:pt x="179" y="132"/>
                      <a:pt x="179" y="132"/>
                      <a:pt x="179" y="132"/>
                    </a:cubicBezTo>
                    <a:cubicBezTo>
                      <a:pt x="179" y="133"/>
                      <a:pt x="179" y="133"/>
                      <a:pt x="179" y="133"/>
                    </a:cubicBezTo>
                    <a:cubicBezTo>
                      <a:pt x="179" y="133"/>
                      <a:pt x="179" y="134"/>
                      <a:pt x="179" y="134"/>
                    </a:cubicBezTo>
                    <a:cubicBezTo>
                      <a:pt x="179" y="134"/>
                      <a:pt x="178" y="135"/>
                      <a:pt x="178" y="135"/>
                    </a:cubicBezTo>
                    <a:cubicBezTo>
                      <a:pt x="178" y="136"/>
                      <a:pt x="177" y="137"/>
                      <a:pt x="177" y="137"/>
                    </a:cubicBezTo>
                    <a:cubicBezTo>
                      <a:pt x="176" y="138"/>
                      <a:pt x="175" y="138"/>
                      <a:pt x="175" y="138"/>
                    </a:cubicBezTo>
                    <a:cubicBezTo>
                      <a:pt x="174" y="138"/>
                      <a:pt x="174" y="138"/>
                      <a:pt x="174" y="138"/>
                    </a:cubicBezTo>
                    <a:cubicBezTo>
                      <a:pt x="174" y="138"/>
                      <a:pt x="173" y="139"/>
                      <a:pt x="173" y="138"/>
                    </a:cubicBezTo>
                    <a:cubicBezTo>
                      <a:pt x="173" y="138"/>
                      <a:pt x="173" y="138"/>
                      <a:pt x="173" y="138"/>
                    </a:cubicBezTo>
                    <a:cubicBezTo>
                      <a:pt x="173" y="138"/>
                      <a:pt x="173" y="138"/>
                      <a:pt x="172" y="138"/>
                    </a:cubicBezTo>
                    <a:cubicBezTo>
                      <a:pt x="172" y="139"/>
                      <a:pt x="171" y="139"/>
                      <a:pt x="170" y="138"/>
                    </a:cubicBezTo>
                    <a:cubicBezTo>
                      <a:pt x="170" y="138"/>
                      <a:pt x="171" y="138"/>
                      <a:pt x="171" y="138"/>
                    </a:cubicBezTo>
                    <a:cubicBezTo>
                      <a:pt x="170" y="138"/>
                      <a:pt x="170" y="138"/>
                      <a:pt x="170" y="137"/>
                    </a:cubicBezTo>
                    <a:cubicBezTo>
                      <a:pt x="170" y="137"/>
                      <a:pt x="169" y="137"/>
                      <a:pt x="169" y="137"/>
                    </a:cubicBezTo>
                    <a:cubicBezTo>
                      <a:pt x="169" y="138"/>
                      <a:pt x="169" y="138"/>
                      <a:pt x="169" y="138"/>
                    </a:cubicBezTo>
                    <a:cubicBezTo>
                      <a:pt x="169" y="138"/>
                      <a:pt x="168" y="139"/>
                      <a:pt x="168" y="139"/>
                    </a:cubicBezTo>
                    <a:cubicBezTo>
                      <a:pt x="168" y="139"/>
                      <a:pt x="168" y="139"/>
                      <a:pt x="168" y="139"/>
                    </a:cubicBezTo>
                    <a:cubicBezTo>
                      <a:pt x="168" y="139"/>
                      <a:pt x="168" y="140"/>
                      <a:pt x="168" y="140"/>
                    </a:cubicBezTo>
                    <a:cubicBezTo>
                      <a:pt x="168" y="140"/>
                      <a:pt x="168" y="140"/>
                      <a:pt x="168" y="140"/>
                    </a:cubicBezTo>
                    <a:cubicBezTo>
                      <a:pt x="168" y="140"/>
                      <a:pt x="168" y="140"/>
                      <a:pt x="167" y="140"/>
                    </a:cubicBezTo>
                    <a:cubicBezTo>
                      <a:pt x="167" y="140"/>
                      <a:pt x="167" y="141"/>
                      <a:pt x="167" y="141"/>
                    </a:cubicBezTo>
                    <a:cubicBezTo>
                      <a:pt x="166" y="142"/>
                      <a:pt x="165" y="143"/>
                      <a:pt x="164" y="144"/>
                    </a:cubicBezTo>
                    <a:cubicBezTo>
                      <a:pt x="164" y="144"/>
                      <a:pt x="164" y="144"/>
                      <a:pt x="164" y="144"/>
                    </a:cubicBezTo>
                    <a:cubicBezTo>
                      <a:pt x="163" y="144"/>
                      <a:pt x="163" y="144"/>
                      <a:pt x="163" y="144"/>
                    </a:cubicBezTo>
                    <a:cubicBezTo>
                      <a:pt x="163" y="144"/>
                      <a:pt x="162" y="144"/>
                      <a:pt x="162" y="144"/>
                    </a:cubicBezTo>
                    <a:cubicBezTo>
                      <a:pt x="162" y="144"/>
                      <a:pt x="161" y="144"/>
                      <a:pt x="161" y="144"/>
                    </a:cubicBezTo>
                    <a:cubicBezTo>
                      <a:pt x="161" y="144"/>
                      <a:pt x="161" y="144"/>
                      <a:pt x="161" y="144"/>
                    </a:cubicBezTo>
                    <a:cubicBezTo>
                      <a:pt x="161" y="144"/>
                      <a:pt x="161" y="144"/>
                      <a:pt x="161" y="144"/>
                    </a:cubicBezTo>
                    <a:cubicBezTo>
                      <a:pt x="161" y="144"/>
                      <a:pt x="161" y="145"/>
                      <a:pt x="161" y="145"/>
                    </a:cubicBezTo>
                    <a:cubicBezTo>
                      <a:pt x="160" y="145"/>
                      <a:pt x="160" y="145"/>
                      <a:pt x="160" y="145"/>
                    </a:cubicBezTo>
                    <a:cubicBezTo>
                      <a:pt x="160" y="145"/>
                      <a:pt x="159" y="144"/>
                      <a:pt x="159" y="144"/>
                    </a:cubicBezTo>
                    <a:cubicBezTo>
                      <a:pt x="160" y="144"/>
                      <a:pt x="160" y="144"/>
                      <a:pt x="160" y="144"/>
                    </a:cubicBezTo>
                    <a:cubicBezTo>
                      <a:pt x="160" y="144"/>
                      <a:pt x="160" y="143"/>
                      <a:pt x="160" y="143"/>
                    </a:cubicBezTo>
                    <a:cubicBezTo>
                      <a:pt x="160" y="143"/>
                      <a:pt x="160" y="143"/>
                      <a:pt x="160" y="143"/>
                    </a:cubicBezTo>
                    <a:cubicBezTo>
                      <a:pt x="160" y="143"/>
                      <a:pt x="160" y="143"/>
                      <a:pt x="160" y="143"/>
                    </a:cubicBezTo>
                    <a:cubicBezTo>
                      <a:pt x="160" y="143"/>
                      <a:pt x="160" y="143"/>
                      <a:pt x="159" y="143"/>
                    </a:cubicBezTo>
                    <a:cubicBezTo>
                      <a:pt x="159" y="143"/>
                      <a:pt x="159" y="142"/>
                      <a:pt x="159" y="142"/>
                    </a:cubicBezTo>
                    <a:cubicBezTo>
                      <a:pt x="159" y="142"/>
                      <a:pt x="159" y="143"/>
                      <a:pt x="159" y="143"/>
                    </a:cubicBezTo>
                    <a:cubicBezTo>
                      <a:pt x="159" y="143"/>
                      <a:pt x="159" y="143"/>
                      <a:pt x="159" y="143"/>
                    </a:cubicBezTo>
                    <a:cubicBezTo>
                      <a:pt x="159" y="143"/>
                      <a:pt x="159" y="144"/>
                      <a:pt x="159" y="144"/>
                    </a:cubicBezTo>
                    <a:cubicBezTo>
                      <a:pt x="159" y="144"/>
                      <a:pt x="159" y="144"/>
                      <a:pt x="158" y="144"/>
                    </a:cubicBezTo>
                    <a:cubicBezTo>
                      <a:pt x="158" y="144"/>
                      <a:pt x="158" y="144"/>
                      <a:pt x="158" y="144"/>
                    </a:cubicBezTo>
                    <a:cubicBezTo>
                      <a:pt x="158" y="144"/>
                      <a:pt x="158" y="143"/>
                      <a:pt x="158" y="143"/>
                    </a:cubicBezTo>
                    <a:cubicBezTo>
                      <a:pt x="158" y="143"/>
                      <a:pt x="158" y="143"/>
                      <a:pt x="158" y="143"/>
                    </a:cubicBezTo>
                    <a:cubicBezTo>
                      <a:pt x="158" y="143"/>
                      <a:pt x="158" y="142"/>
                      <a:pt x="158" y="142"/>
                    </a:cubicBezTo>
                    <a:cubicBezTo>
                      <a:pt x="158" y="142"/>
                      <a:pt x="157" y="141"/>
                      <a:pt x="157" y="141"/>
                    </a:cubicBezTo>
                    <a:cubicBezTo>
                      <a:pt x="157" y="141"/>
                      <a:pt x="157" y="141"/>
                      <a:pt x="156" y="141"/>
                    </a:cubicBezTo>
                    <a:cubicBezTo>
                      <a:pt x="155" y="141"/>
                      <a:pt x="154" y="142"/>
                      <a:pt x="154" y="143"/>
                    </a:cubicBezTo>
                    <a:cubicBezTo>
                      <a:pt x="154" y="143"/>
                      <a:pt x="154" y="143"/>
                      <a:pt x="154" y="143"/>
                    </a:cubicBezTo>
                    <a:cubicBezTo>
                      <a:pt x="154" y="143"/>
                      <a:pt x="154" y="143"/>
                      <a:pt x="154" y="144"/>
                    </a:cubicBezTo>
                    <a:cubicBezTo>
                      <a:pt x="154" y="144"/>
                      <a:pt x="154" y="144"/>
                      <a:pt x="154" y="144"/>
                    </a:cubicBezTo>
                    <a:cubicBezTo>
                      <a:pt x="155" y="144"/>
                      <a:pt x="155" y="144"/>
                      <a:pt x="155" y="144"/>
                    </a:cubicBezTo>
                    <a:cubicBezTo>
                      <a:pt x="155" y="144"/>
                      <a:pt x="155" y="144"/>
                      <a:pt x="156" y="145"/>
                    </a:cubicBezTo>
                    <a:cubicBezTo>
                      <a:pt x="156" y="145"/>
                      <a:pt x="157" y="145"/>
                      <a:pt x="157" y="146"/>
                    </a:cubicBezTo>
                    <a:cubicBezTo>
                      <a:pt x="157" y="146"/>
                      <a:pt x="157" y="146"/>
                      <a:pt x="157" y="146"/>
                    </a:cubicBezTo>
                    <a:cubicBezTo>
                      <a:pt x="157" y="146"/>
                      <a:pt x="157" y="146"/>
                      <a:pt x="157" y="146"/>
                    </a:cubicBezTo>
                    <a:cubicBezTo>
                      <a:pt x="158" y="146"/>
                      <a:pt x="158" y="146"/>
                      <a:pt x="159" y="146"/>
                    </a:cubicBezTo>
                    <a:cubicBezTo>
                      <a:pt x="158" y="147"/>
                      <a:pt x="158" y="147"/>
                      <a:pt x="158" y="147"/>
                    </a:cubicBezTo>
                    <a:cubicBezTo>
                      <a:pt x="158" y="147"/>
                      <a:pt x="158" y="147"/>
                      <a:pt x="157" y="147"/>
                    </a:cubicBezTo>
                    <a:cubicBezTo>
                      <a:pt x="157" y="147"/>
                      <a:pt x="157" y="148"/>
                      <a:pt x="157" y="148"/>
                    </a:cubicBezTo>
                    <a:cubicBezTo>
                      <a:pt x="156" y="147"/>
                      <a:pt x="156" y="147"/>
                      <a:pt x="156" y="147"/>
                    </a:cubicBezTo>
                    <a:cubicBezTo>
                      <a:pt x="156" y="146"/>
                      <a:pt x="156" y="146"/>
                      <a:pt x="156" y="146"/>
                    </a:cubicBezTo>
                    <a:cubicBezTo>
                      <a:pt x="156" y="146"/>
                      <a:pt x="156" y="146"/>
                      <a:pt x="156" y="146"/>
                    </a:cubicBezTo>
                    <a:cubicBezTo>
                      <a:pt x="155" y="146"/>
                      <a:pt x="155" y="146"/>
                      <a:pt x="155" y="146"/>
                    </a:cubicBezTo>
                    <a:cubicBezTo>
                      <a:pt x="155" y="145"/>
                      <a:pt x="155" y="145"/>
                      <a:pt x="155" y="145"/>
                    </a:cubicBezTo>
                    <a:cubicBezTo>
                      <a:pt x="154" y="145"/>
                      <a:pt x="154" y="145"/>
                      <a:pt x="153" y="145"/>
                    </a:cubicBezTo>
                    <a:cubicBezTo>
                      <a:pt x="153" y="145"/>
                      <a:pt x="153" y="145"/>
                      <a:pt x="152" y="145"/>
                    </a:cubicBezTo>
                    <a:cubicBezTo>
                      <a:pt x="152" y="146"/>
                      <a:pt x="152" y="146"/>
                      <a:pt x="152" y="146"/>
                    </a:cubicBezTo>
                    <a:cubicBezTo>
                      <a:pt x="152" y="147"/>
                      <a:pt x="152" y="147"/>
                      <a:pt x="152" y="148"/>
                    </a:cubicBezTo>
                    <a:cubicBezTo>
                      <a:pt x="152" y="148"/>
                      <a:pt x="152" y="148"/>
                      <a:pt x="152" y="149"/>
                    </a:cubicBezTo>
                    <a:cubicBezTo>
                      <a:pt x="152" y="149"/>
                      <a:pt x="152" y="149"/>
                      <a:pt x="151" y="149"/>
                    </a:cubicBezTo>
                    <a:cubicBezTo>
                      <a:pt x="151" y="149"/>
                      <a:pt x="151" y="149"/>
                      <a:pt x="151" y="149"/>
                    </a:cubicBezTo>
                    <a:cubicBezTo>
                      <a:pt x="151" y="150"/>
                      <a:pt x="152" y="150"/>
                      <a:pt x="152" y="150"/>
                    </a:cubicBezTo>
                    <a:cubicBezTo>
                      <a:pt x="152" y="150"/>
                      <a:pt x="152" y="150"/>
                      <a:pt x="151" y="150"/>
                    </a:cubicBezTo>
                    <a:cubicBezTo>
                      <a:pt x="151" y="150"/>
                      <a:pt x="151" y="151"/>
                      <a:pt x="151" y="151"/>
                    </a:cubicBezTo>
                    <a:cubicBezTo>
                      <a:pt x="151" y="151"/>
                      <a:pt x="152" y="151"/>
                      <a:pt x="152" y="151"/>
                    </a:cubicBezTo>
                    <a:cubicBezTo>
                      <a:pt x="153" y="150"/>
                      <a:pt x="153" y="150"/>
                      <a:pt x="154" y="149"/>
                    </a:cubicBezTo>
                    <a:cubicBezTo>
                      <a:pt x="154" y="150"/>
                      <a:pt x="153" y="150"/>
                      <a:pt x="153" y="150"/>
                    </a:cubicBezTo>
                    <a:cubicBezTo>
                      <a:pt x="153" y="151"/>
                      <a:pt x="152" y="151"/>
                      <a:pt x="152" y="151"/>
                    </a:cubicBezTo>
                    <a:cubicBezTo>
                      <a:pt x="152" y="152"/>
                      <a:pt x="152" y="152"/>
                      <a:pt x="152" y="152"/>
                    </a:cubicBezTo>
                    <a:cubicBezTo>
                      <a:pt x="152" y="153"/>
                      <a:pt x="152" y="153"/>
                      <a:pt x="152" y="153"/>
                    </a:cubicBezTo>
                    <a:cubicBezTo>
                      <a:pt x="152" y="153"/>
                      <a:pt x="152" y="153"/>
                      <a:pt x="152" y="153"/>
                    </a:cubicBezTo>
                    <a:cubicBezTo>
                      <a:pt x="151" y="153"/>
                      <a:pt x="151" y="152"/>
                      <a:pt x="151" y="152"/>
                    </a:cubicBezTo>
                    <a:cubicBezTo>
                      <a:pt x="151" y="151"/>
                      <a:pt x="150" y="152"/>
                      <a:pt x="150" y="152"/>
                    </a:cubicBezTo>
                    <a:cubicBezTo>
                      <a:pt x="149" y="153"/>
                      <a:pt x="149" y="153"/>
                      <a:pt x="149" y="153"/>
                    </a:cubicBezTo>
                    <a:cubicBezTo>
                      <a:pt x="149" y="154"/>
                      <a:pt x="149" y="154"/>
                      <a:pt x="149" y="154"/>
                    </a:cubicBezTo>
                    <a:cubicBezTo>
                      <a:pt x="149" y="154"/>
                      <a:pt x="148" y="154"/>
                      <a:pt x="148" y="154"/>
                    </a:cubicBezTo>
                    <a:cubicBezTo>
                      <a:pt x="147" y="156"/>
                      <a:pt x="146" y="157"/>
                      <a:pt x="146" y="159"/>
                    </a:cubicBezTo>
                    <a:cubicBezTo>
                      <a:pt x="146" y="159"/>
                      <a:pt x="146" y="160"/>
                      <a:pt x="146" y="160"/>
                    </a:cubicBezTo>
                    <a:cubicBezTo>
                      <a:pt x="146" y="160"/>
                      <a:pt x="146" y="161"/>
                      <a:pt x="146" y="161"/>
                    </a:cubicBezTo>
                    <a:cubicBezTo>
                      <a:pt x="146" y="161"/>
                      <a:pt x="146" y="162"/>
                      <a:pt x="146" y="162"/>
                    </a:cubicBezTo>
                    <a:cubicBezTo>
                      <a:pt x="146" y="162"/>
                      <a:pt x="146" y="162"/>
                      <a:pt x="146" y="162"/>
                    </a:cubicBezTo>
                    <a:cubicBezTo>
                      <a:pt x="146" y="162"/>
                      <a:pt x="146" y="162"/>
                      <a:pt x="145" y="162"/>
                    </a:cubicBezTo>
                    <a:cubicBezTo>
                      <a:pt x="145" y="162"/>
                      <a:pt x="145" y="162"/>
                      <a:pt x="145" y="162"/>
                    </a:cubicBezTo>
                    <a:cubicBezTo>
                      <a:pt x="145" y="162"/>
                      <a:pt x="145" y="162"/>
                      <a:pt x="145" y="162"/>
                    </a:cubicBezTo>
                    <a:cubicBezTo>
                      <a:pt x="144" y="162"/>
                      <a:pt x="144" y="162"/>
                      <a:pt x="143" y="162"/>
                    </a:cubicBezTo>
                    <a:cubicBezTo>
                      <a:pt x="143" y="162"/>
                      <a:pt x="143" y="163"/>
                      <a:pt x="144" y="163"/>
                    </a:cubicBezTo>
                    <a:cubicBezTo>
                      <a:pt x="144" y="163"/>
                      <a:pt x="144" y="163"/>
                      <a:pt x="144" y="163"/>
                    </a:cubicBezTo>
                    <a:cubicBezTo>
                      <a:pt x="144" y="163"/>
                      <a:pt x="144" y="163"/>
                      <a:pt x="144" y="163"/>
                    </a:cubicBezTo>
                    <a:cubicBezTo>
                      <a:pt x="144" y="163"/>
                      <a:pt x="144" y="164"/>
                      <a:pt x="145" y="164"/>
                    </a:cubicBezTo>
                    <a:cubicBezTo>
                      <a:pt x="145" y="164"/>
                      <a:pt x="145" y="164"/>
                      <a:pt x="145" y="164"/>
                    </a:cubicBezTo>
                    <a:cubicBezTo>
                      <a:pt x="145" y="164"/>
                      <a:pt x="145" y="164"/>
                      <a:pt x="145" y="164"/>
                    </a:cubicBezTo>
                    <a:cubicBezTo>
                      <a:pt x="144" y="164"/>
                      <a:pt x="144" y="165"/>
                      <a:pt x="144" y="165"/>
                    </a:cubicBezTo>
                    <a:cubicBezTo>
                      <a:pt x="143" y="165"/>
                      <a:pt x="143" y="164"/>
                      <a:pt x="143" y="164"/>
                    </a:cubicBezTo>
                    <a:cubicBezTo>
                      <a:pt x="143" y="165"/>
                      <a:pt x="143" y="165"/>
                      <a:pt x="143" y="165"/>
                    </a:cubicBezTo>
                    <a:cubicBezTo>
                      <a:pt x="143" y="165"/>
                      <a:pt x="143" y="165"/>
                      <a:pt x="143" y="166"/>
                    </a:cubicBezTo>
                    <a:cubicBezTo>
                      <a:pt x="143" y="166"/>
                      <a:pt x="143" y="166"/>
                      <a:pt x="143" y="166"/>
                    </a:cubicBezTo>
                    <a:cubicBezTo>
                      <a:pt x="143" y="166"/>
                      <a:pt x="143" y="166"/>
                      <a:pt x="143" y="166"/>
                    </a:cubicBezTo>
                    <a:cubicBezTo>
                      <a:pt x="143" y="166"/>
                      <a:pt x="143" y="166"/>
                      <a:pt x="143" y="166"/>
                    </a:cubicBezTo>
                    <a:cubicBezTo>
                      <a:pt x="143" y="166"/>
                      <a:pt x="143" y="166"/>
                      <a:pt x="143" y="166"/>
                    </a:cubicBezTo>
                    <a:cubicBezTo>
                      <a:pt x="144" y="166"/>
                      <a:pt x="144" y="166"/>
                      <a:pt x="144" y="166"/>
                    </a:cubicBezTo>
                    <a:cubicBezTo>
                      <a:pt x="144" y="166"/>
                      <a:pt x="144" y="166"/>
                      <a:pt x="144" y="166"/>
                    </a:cubicBezTo>
                    <a:cubicBezTo>
                      <a:pt x="144" y="166"/>
                      <a:pt x="144" y="166"/>
                      <a:pt x="144" y="166"/>
                    </a:cubicBezTo>
                    <a:cubicBezTo>
                      <a:pt x="145" y="166"/>
                      <a:pt x="145" y="166"/>
                      <a:pt x="145" y="166"/>
                    </a:cubicBezTo>
                    <a:cubicBezTo>
                      <a:pt x="145" y="166"/>
                      <a:pt x="145" y="166"/>
                      <a:pt x="145" y="167"/>
                    </a:cubicBezTo>
                    <a:cubicBezTo>
                      <a:pt x="145" y="167"/>
                      <a:pt x="145" y="167"/>
                      <a:pt x="145" y="167"/>
                    </a:cubicBezTo>
                    <a:cubicBezTo>
                      <a:pt x="145" y="167"/>
                      <a:pt x="145" y="168"/>
                      <a:pt x="145" y="168"/>
                    </a:cubicBezTo>
                    <a:cubicBezTo>
                      <a:pt x="145" y="168"/>
                      <a:pt x="144" y="168"/>
                      <a:pt x="144" y="168"/>
                    </a:cubicBezTo>
                    <a:cubicBezTo>
                      <a:pt x="144" y="168"/>
                      <a:pt x="144" y="169"/>
                      <a:pt x="144" y="169"/>
                    </a:cubicBezTo>
                    <a:cubicBezTo>
                      <a:pt x="144" y="169"/>
                      <a:pt x="145" y="169"/>
                      <a:pt x="145" y="169"/>
                    </a:cubicBezTo>
                    <a:cubicBezTo>
                      <a:pt x="145" y="169"/>
                      <a:pt x="145" y="169"/>
                      <a:pt x="145" y="169"/>
                    </a:cubicBezTo>
                    <a:cubicBezTo>
                      <a:pt x="145" y="169"/>
                      <a:pt x="145" y="169"/>
                      <a:pt x="145" y="169"/>
                    </a:cubicBezTo>
                    <a:cubicBezTo>
                      <a:pt x="145" y="169"/>
                      <a:pt x="145" y="169"/>
                      <a:pt x="145" y="169"/>
                    </a:cubicBezTo>
                    <a:cubicBezTo>
                      <a:pt x="146" y="169"/>
                      <a:pt x="146" y="170"/>
                      <a:pt x="146" y="170"/>
                    </a:cubicBezTo>
                    <a:cubicBezTo>
                      <a:pt x="146" y="171"/>
                      <a:pt x="146" y="171"/>
                      <a:pt x="147" y="172"/>
                    </a:cubicBezTo>
                    <a:cubicBezTo>
                      <a:pt x="147" y="172"/>
                      <a:pt x="147" y="172"/>
                      <a:pt x="147" y="172"/>
                    </a:cubicBezTo>
                    <a:cubicBezTo>
                      <a:pt x="148" y="173"/>
                      <a:pt x="148" y="173"/>
                      <a:pt x="148" y="172"/>
                    </a:cubicBezTo>
                    <a:cubicBezTo>
                      <a:pt x="148" y="172"/>
                      <a:pt x="148" y="171"/>
                      <a:pt x="148" y="171"/>
                    </a:cubicBezTo>
                    <a:cubicBezTo>
                      <a:pt x="148" y="170"/>
                      <a:pt x="148" y="170"/>
                      <a:pt x="149" y="170"/>
                    </a:cubicBezTo>
                    <a:cubicBezTo>
                      <a:pt x="149" y="170"/>
                      <a:pt x="149" y="170"/>
                      <a:pt x="149" y="171"/>
                    </a:cubicBezTo>
                    <a:cubicBezTo>
                      <a:pt x="148" y="171"/>
                      <a:pt x="148" y="171"/>
                      <a:pt x="148" y="171"/>
                    </a:cubicBezTo>
                    <a:cubicBezTo>
                      <a:pt x="149" y="171"/>
                      <a:pt x="149" y="171"/>
                      <a:pt x="149" y="171"/>
                    </a:cubicBezTo>
                    <a:cubicBezTo>
                      <a:pt x="149" y="171"/>
                      <a:pt x="149" y="171"/>
                      <a:pt x="149" y="171"/>
                    </a:cubicBezTo>
                    <a:cubicBezTo>
                      <a:pt x="149" y="171"/>
                      <a:pt x="149" y="171"/>
                      <a:pt x="150" y="171"/>
                    </a:cubicBezTo>
                    <a:cubicBezTo>
                      <a:pt x="150" y="172"/>
                      <a:pt x="149" y="172"/>
                      <a:pt x="150" y="172"/>
                    </a:cubicBezTo>
                    <a:cubicBezTo>
                      <a:pt x="150" y="173"/>
                      <a:pt x="150" y="173"/>
                      <a:pt x="150" y="173"/>
                    </a:cubicBezTo>
                    <a:cubicBezTo>
                      <a:pt x="151" y="173"/>
                      <a:pt x="151" y="172"/>
                      <a:pt x="151" y="172"/>
                    </a:cubicBezTo>
                    <a:cubicBezTo>
                      <a:pt x="151" y="172"/>
                      <a:pt x="151" y="172"/>
                      <a:pt x="151" y="172"/>
                    </a:cubicBezTo>
                    <a:cubicBezTo>
                      <a:pt x="152" y="172"/>
                      <a:pt x="151" y="172"/>
                      <a:pt x="152" y="172"/>
                    </a:cubicBezTo>
                    <a:cubicBezTo>
                      <a:pt x="152" y="173"/>
                      <a:pt x="152" y="173"/>
                      <a:pt x="153" y="173"/>
                    </a:cubicBezTo>
                    <a:cubicBezTo>
                      <a:pt x="152" y="173"/>
                      <a:pt x="152" y="173"/>
                      <a:pt x="152" y="173"/>
                    </a:cubicBezTo>
                    <a:cubicBezTo>
                      <a:pt x="151" y="173"/>
                      <a:pt x="151" y="173"/>
                      <a:pt x="151" y="173"/>
                    </a:cubicBezTo>
                    <a:cubicBezTo>
                      <a:pt x="151" y="173"/>
                      <a:pt x="150" y="173"/>
                      <a:pt x="150" y="173"/>
                    </a:cubicBezTo>
                    <a:cubicBezTo>
                      <a:pt x="150" y="174"/>
                      <a:pt x="151" y="174"/>
                      <a:pt x="151" y="174"/>
                    </a:cubicBezTo>
                    <a:cubicBezTo>
                      <a:pt x="151" y="174"/>
                      <a:pt x="150" y="174"/>
                      <a:pt x="150" y="174"/>
                    </a:cubicBezTo>
                    <a:cubicBezTo>
                      <a:pt x="150" y="174"/>
                      <a:pt x="150" y="174"/>
                      <a:pt x="150" y="174"/>
                    </a:cubicBezTo>
                    <a:cubicBezTo>
                      <a:pt x="149" y="174"/>
                      <a:pt x="149" y="174"/>
                      <a:pt x="149" y="174"/>
                    </a:cubicBezTo>
                    <a:cubicBezTo>
                      <a:pt x="150" y="174"/>
                      <a:pt x="150" y="175"/>
                      <a:pt x="150" y="175"/>
                    </a:cubicBezTo>
                    <a:cubicBezTo>
                      <a:pt x="150" y="175"/>
                      <a:pt x="151" y="174"/>
                      <a:pt x="151" y="175"/>
                    </a:cubicBezTo>
                    <a:cubicBezTo>
                      <a:pt x="152" y="175"/>
                      <a:pt x="152" y="175"/>
                      <a:pt x="152" y="175"/>
                    </a:cubicBezTo>
                    <a:cubicBezTo>
                      <a:pt x="152" y="175"/>
                      <a:pt x="152" y="175"/>
                      <a:pt x="152" y="175"/>
                    </a:cubicBezTo>
                    <a:cubicBezTo>
                      <a:pt x="153" y="175"/>
                      <a:pt x="153" y="175"/>
                      <a:pt x="153" y="175"/>
                    </a:cubicBezTo>
                    <a:cubicBezTo>
                      <a:pt x="153" y="175"/>
                      <a:pt x="153" y="175"/>
                      <a:pt x="153" y="175"/>
                    </a:cubicBezTo>
                    <a:cubicBezTo>
                      <a:pt x="153" y="175"/>
                      <a:pt x="154" y="176"/>
                      <a:pt x="154" y="175"/>
                    </a:cubicBezTo>
                    <a:cubicBezTo>
                      <a:pt x="154" y="175"/>
                      <a:pt x="154" y="175"/>
                      <a:pt x="155" y="175"/>
                    </a:cubicBezTo>
                    <a:cubicBezTo>
                      <a:pt x="155" y="175"/>
                      <a:pt x="155" y="175"/>
                      <a:pt x="156" y="176"/>
                    </a:cubicBezTo>
                    <a:cubicBezTo>
                      <a:pt x="156" y="176"/>
                      <a:pt x="156" y="175"/>
                      <a:pt x="156" y="175"/>
                    </a:cubicBezTo>
                    <a:cubicBezTo>
                      <a:pt x="156" y="175"/>
                      <a:pt x="156" y="175"/>
                      <a:pt x="157" y="174"/>
                    </a:cubicBezTo>
                    <a:cubicBezTo>
                      <a:pt x="157" y="174"/>
                      <a:pt x="157" y="174"/>
                      <a:pt x="157" y="174"/>
                    </a:cubicBezTo>
                    <a:cubicBezTo>
                      <a:pt x="157" y="173"/>
                      <a:pt x="157" y="173"/>
                      <a:pt x="157" y="173"/>
                    </a:cubicBezTo>
                    <a:cubicBezTo>
                      <a:pt x="157" y="173"/>
                      <a:pt x="157" y="173"/>
                      <a:pt x="157" y="173"/>
                    </a:cubicBezTo>
                    <a:cubicBezTo>
                      <a:pt x="157" y="173"/>
                      <a:pt x="157" y="173"/>
                      <a:pt x="157" y="173"/>
                    </a:cubicBezTo>
                    <a:cubicBezTo>
                      <a:pt x="157" y="174"/>
                      <a:pt x="157" y="174"/>
                      <a:pt x="157" y="174"/>
                    </a:cubicBezTo>
                    <a:cubicBezTo>
                      <a:pt x="158" y="174"/>
                      <a:pt x="158" y="174"/>
                      <a:pt x="158" y="175"/>
                    </a:cubicBezTo>
                    <a:cubicBezTo>
                      <a:pt x="158" y="175"/>
                      <a:pt x="157" y="175"/>
                      <a:pt x="157" y="175"/>
                    </a:cubicBezTo>
                    <a:cubicBezTo>
                      <a:pt x="157" y="176"/>
                      <a:pt x="157" y="176"/>
                      <a:pt x="158" y="176"/>
                    </a:cubicBezTo>
                    <a:cubicBezTo>
                      <a:pt x="158" y="175"/>
                      <a:pt x="158" y="175"/>
                      <a:pt x="158" y="175"/>
                    </a:cubicBezTo>
                    <a:cubicBezTo>
                      <a:pt x="158" y="175"/>
                      <a:pt x="159" y="174"/>
                      <a:pt x="159" y="174"/>
                    </a:cubicBezTo>
                    <a:cubicBezTo>
                      <a:pt x="160" y="174"/>
                      <a:pt x="159" y="174"/>
                      <a:pt x="159" y="175"/>
                    </a:cubicBezTo>
                    <a:cubicBezTo>
                      <a:pt x="159" y="175"/>
                      <a:pt x="158" y="175"/>
                      <a:pt x="158" y="175"/>
                    </a:cubicBezTo>
                    <a:cubicBezTo>
                      <a:pt x="159" y="175"/>
                      <a:pt x="159" y="176"/>
                      <a:pt x="160" y="176"/>
                    </a:cubicBezTo>
                    <a:cubicBezTo>
                      <a:pt x="160" y="176"/>
                      <a:pt x="160" y="176"/>
                      <a:pt x="160" y="176"/>
                    </a:cubicBezTo>
                    <a:cubicBezTo>
                      <a:pt x="160" y="176"/>
                      <a:pt x="160" y="176"/>
                      <a:pt x="160" y="176"/>
                    </a:cubicBezTo>
                    <a:cubicBezTo>
                      <a:pt x="160" y="175"/>
                      <a:pt x="160" y="175"/>
                      <a:pt x="161" y="175"/>
                    </a:cubicBezTo>
                    <a:cubicBezTo>
                      <a:pt x="161" y="175"/>
                      <a:pt x="161" y="175"/>
                      <a:pt x="161" y="175"/>
                    </a:cubicBezTo>
                    <a:cubicBezTo>
                      <a:pt x="161" y="175"/>
                      <a:pt x="162" y="176"/>
                      <a:pt x="162" y="176"/>
                    </a:cubicBezTo>
                    <a:cubicBezTo>
                      <a:pt x="161" y="176"/>
                      <a:pt x="161" y="176"/>
                      <a:pt x="161" y="176"/>
                    </a:cubicBezTo>
                    <a:cubicBezTo>
                      <a:pt x="161" y="176"/>
                      <a:pt x="161" y="176"/>
                      <a:pt x="161" y="177"/>
                    </a:cubicBezTo>
                    <a:cubicBezTo>
                      <a:pt x="161" y="177"/>
                      <a:pt x="161" y="177"/>
                      <a:pt x="161" y="177"/>
                    </a:cubicBezTo>
                    <a:cubicBezTo>
                      <a:pt x="161" y="177"/>
                      <a:pt x="161" y="177"/>
                      <a:pt x="161" y="178"/>
                    </a:cubicBezTo>
                    <a:cubicBezTo>
                      <a:pt x="161" y="178"/>
                      <a:pt x="161" y="178"/>
                      <a:pt x="161" y="178"/>
                    </a:cubicBezTo>
                    <a:cubicBezTo>
                      <a:pt x="160" y="179"/>
                      <a:pt x="160" y="179"/>
                      <a:pt x="160" y="179"/>
                    </a:cubicBezTo>
                    <a:cubicBezTo>
                      <a:pt x="160" y="179"/>
                      <a:pt x="160" y="179"/>
                      <a:pt x="159" y="179"/>
                    </a:cubicBezTo>
                    <a:cubicBezTo>
                      <a:pt x="159" y="180"/>
                      <a:pt x="159" y="179"/>
                      <a:pt x="159" y="179"/>
                    </a:cubicBezTo>
                    <a:cubicBezTo>
                      <a:pt x="158" y="179"/>
                      <a:pt x="158" y="178"/>
                      <a:pt x="159" y="178"/>
                    </a:cubicBezTo>
                    <a:cubicBezTo>
                      <a:pt x="159" y="178"/>
                      <a:pt x="159" y="178"/>
                      <a:pt x="159" y="178"/>
                    </a:cubicBezTo>
                    <a:cubicBezTo>
                      <a:pt x="159" y="177"/>
                      <a:pt x="159" y="177"/>
                      <a:pt x="159" y="177"/>
                    </a:cubicBezTo>
                    <a:cubicBezTo>
                      <a:pt x="159" y="177"/>
                      <a:pt x="158" y="177"/>
                      <a:pt x="158" y="177"/>
                    </a:cubicBezTo>
                    <a:cubicBezTo>
                      <a:pt x="158" y="177"/>
                      <a:pt x="157" y="177"/>
                      <a:pt x="157" y="177"/>
                    </a:cubicBezTo>
                    <a:cubicBezTo>
                      <a:pt x="157" y="178"/>
                      <a:pt x="157" y="178"/>
                      <a:pt x="156" y="178"/>
                    </a:cubicBezTo>
                    <a:cubicBezTo>
                      <a:pt x="156" y="178"/>
                      <a:pt x="156" y="178"/>
                      <a:pt x="156" y="178"/>
                    </a:cubicBezTo>
                    <a:cubicBezTo>
                      <a:pt x="156" y="178"/>
                      <a:pt x="156" y="178"/>
                      <a:pt x="156" y="178"/>
                    </a:cubicBezTo>
                    <a:cubicBezTo>
                      <a:pt x="155" y="179"/>
                      <a:pt x="155" y="179"/>
                      <a:pt x="155" y="179"/>
                    </a:cubicBezTo>
                    <a:cubicBezTo>
                      <a:pt x="155" y="179"/>
                      <a:pt x="155" y="179"/>
                      <a:pt x="156" y="178"/>
                    </a:cubicBezTo>
                    <a:cubicBezTo>
                      <a:pt x="156" y="178"/>
                      <a:pt x="156" y="177"/>
                      <a:pt x="156" y="177"/>
                    </a:cubicBezTo>
                    <a:cubicBezTo>
                      <a:pt x="156" y="177"/>
                      <a:pt x="156" y="177"/>
                      <a:pt x="155" y="177"/>
                    </a:cubicBezTo>
                    <a:cubicBezTo>
                      <a:pt x="155" y="177"/>
                      <a:pt x="155" y="177"/>
                      <a:pt x="155" y="177"/>
                    </a:cubicBezTo>
                    <a:cubicBezTo>
                      <a:pt x="154" y="176"/>
                      <a:pt x="154" y="176"/>
                      <a:pt x="153" y="176"/>
                    </a:cubicBezTo>
                    <a:cubicBezTo>
                      <a:pt x="153" y="176"/>
                      <a:pt x="153" y="175"/>
                      <a:pt x="153" y="175"/>
                    </a:cubicBezTo>
                    <a:cubicBezTo>
                      <a:pt x="152" y="175"/>
                      <a:pt x="152" y="175"/>
                      <a:pt x="152" y="175"/>
                    </a:cubicBezTo>
                    <a:cubicBezTo>
                      <a:pt x="152" y="175"/>
                      <a:pt x="151" y="175"/>
                      <a:pt x="151" y="175"/>
                    </a:cubicBezTo>
                    <a:cubicBezTo>
                      <a:pt x="151" y="175"/>
                      <a:pt x="151" y="176"/>
                      <a:pt x="151" y="176"/>
                    </a:cubicBezTo>
                    <a:cubicBezTo>
                      <a:pt x="151" y="176"/>
                      <a:pt x="151" y="176"/>
                      <a:pt x="152" y="176"/>
                    </a:cubicBezTo>
                    <a:cubicBezTo>
                      <a:pt x="152" y="176"/>
                      <a:pt x="151" y="176"/>
                      <a:pt x="151" y="177"/>
                    </a:cubicBezTo>
                    <a:cubicBezTo>
                      <a:pt x="151" y="177"/>
                      <a:pt x="151" y="177"/>
                      <a:pt x="151" y="178"/>
                    </a:cubicBezTo>
                    <a:cubicBezTo>
                      <a:pt x="150" y="178"/>
                      <a:pt x="150" y="178"/>
                      <a:pt x="150" y="178"/>
                    </a:cubicBezTo>
                    <a:cubicBezTo>
                      <a:pt x="150" y="178"/>
                      <a:pt x="149" y="178"/>
                      <a:pt x="149" y="179"/>
                    </a:cubicBezTo>
                    <a:cubicBezTo>
                      <a:pt x="149" y="179"/>
                      <a:pt x="149" y="179"/>
                      <a:pt x="149" y="179"/>
                    </a:cubicBezTo>
                    <a:cubicBezTo>
                      <a:pt x="149" y="179"/>
                      <a:pt x="148" y="179"/>
                      <a:pt x="148" y="179"/>
                    </a:cubicBezTo>
                    <a:cubicBezTo>
                      <a:pt x="148" y="179"/>
                      <a:pt x="148" y="180"/>
                      <a:pt x="148" y="180"/>
                    </a:cubicBezTo>
                    <a:cubicBezTo>
                      <a:pt x="148" y="180"/>
                      <a:pt x="149" y="180"/>
                      <a:pt x="149" y="180"/>
                    </a:cubicBezTo>
                    <a:cubicBezTo>
                      <a:pt x="149" y="181"/>
                      <a:pt x="150" y="180"/>
                      <a:pt x="150" y="180"/>
                    </a:cubicBezTo>
                    <a:cubicBezTo>
                      <a:pt x="150" y="180"/>
                      <a:pt x="151" y="180"/>
                      <a:pt x="151" y="180"/>
                    </a:cubicBezTo>
                    <a:cubicBezTo>
                      <a:pt x="151" y="180"/>
                      <a:pt x="151" y="181"/>
                      <a:pt x="151" y="181"/>
                    </a:cubicBezTo>
                    <a:cubicBezTo>
                      <a:pt x="150" y="181"/>
                      <a:pt x="150" y="181"/>
                      <a:pt x="150" y="181"/>
                    </a:cubicBezTo>
                    <a:cubicBezTo>
                      <a:pt x="150" y="181"/>
                      <a:pt x="150" y="182"/>
                      <a:pt x="150" y="182"/>
                    </a:cubicBezTo>
                    <a:cubicBezTo>
                      <a:pt x="151" y="183"/>
                      <a:pt x="154" y="184"/>
                      <a:pt x="154" y="186"/>
                    </a:cubicBezTo>
                    <a:cubicBezTo>
                      <a:pt x="155" y="186"/>
                      <a:pt x="155" y="186"/>
                      <a:pt x="155" y="186"/>
                    </a:cubicBezTo>
                    <a:cubicBezTo>
                      <a:pt x="155" y="187"/>
                      <a:pt x="155" y="187"/>
                      <a:pt x="155" y="187"/>
                    </a:cubicBezTo>
                    <a:cubicBezTo>
                      <a:pt x="156" y="187"/>
                      <a:pt x="156" y="187"/>
                      <a:pt x="156" y="187"/>
                    </a:cubicBezTo>
                    <a:cubicBezTo>
                      <a:pt x="156" y="187"/>
                      <a:pt x="156" y="187"/>
                      <a:pt x="156" y="187"/>
                    </a:cubicBezTo>
                    <a:cubicBezTo>
                      <a:pt x="156" y="188"/>
                      <a:pt x="156" y="188"/>
                      <a:pt x="156" y="188"/>
                    </a:cubicBezTo>
                    <a:cubicBezTo>
                      <a:pt x="156" y="188"/>
                      <a:pt x="156" y="188"/>
                      <a:pt x="156" y="188"/>
                    </a:cubicBezTo>
                    <a:cubicBezTo>
                      <a:pt x="156" y="188"/>
                      <a:pt x="156" y="189"/>
                      <a:pt x="156" y="189"/>
                    </a:cubicBezTo>
                    <a:cubicBezTo>
                      <a:pt x="156" y="189"/>
                      <a:pt x="156" y="189"/>
                      <a:pt x="157" y="189"/>
                    </a:cubicBezTo>
                    <a:cubicBezTo>
                      <a:pt x="157" y="189"/>
                      <a:pt x="157" y="189"/>
                      <a:pt x="157" y="189"/>
                    </a:cubicBezTo>
                    <a:cubicBezTo>
                      <a:pt x="160" y="191"/>
                      <a:pt x="164" y="190"/>
                      <a:pt x="166" y="187"/>
                    </a:cubicBezTo>
                    <a:cubicBezTo>
                      <a:pt x="166" y="187"/>
                      <a:pt x="167" y="188"/>
                      <a:pt x="167" y="187"/>
                    </a:cubicBezTo>
                    <a:cubicBezTo>
                      <a:pt x="167" y="187"/>
                      <a:pt x="167" y="187"/>
                      <a:pt x="167" y="186"/>
                    </a:cubicBezTo>
                    <a:cubicBezTo>
                      <a:pt x="168" y="186"/>
                      <a:pt x="168" y="185"/>
                      <a:pt x="167" y="184"/>
                    </a:cubicBezTo>
                    <a:cubicBezTo>
                      <a:pt x="167" y="184"/>
                      <a:pt x="166" y="184"/>
                      <a:pt x="166" y="184"/>
                    </a:cubicBezTo>
                    <a:cubicBezTo>
                      <a:pt x="166" y="183"/>
                      <a:pt x="167" y="182"/>
                      <a:pt x="168" y="182"/>
                    </a:cubicBezTo>
                    <a:cubicBezTo>
                      <a:pt x="168" y="181"/>
                      <a:pt x="168" y="181"/>
                      <a:pt x="168" y="181"/>
                    </a:cubicBezTo>
                    <a:cubicBezTo>
                      <a:pt x="168" y="180"/>
                      <a:pt x="168" y="180"/>
                      <a:pt x="168" y="179"/>
                    </a:cubicBezTo>
                    <a:cubicBezTo>
                      <a:pt x="169" y="179"/>
                      <a:pt x="169" y="179"/>
                      <a:pt x="169" y="179"/>
                    </a:cubicBezTo>
                    <a:cubicBezTo>
                      <a:pt x="169" y="179"/>
                      <a:pt x="169" y="179"/>
                      <a:pt x="170" y="178"/>
                    </a:cubicBezTo>
                    <a:cubicBezTo>
                      <a:pt x="170" y="178"/>
                      <a:pt x="170" y="178"/>
                      <a:pt x="170" y="178"/>
                    </a:cubicBezTo>
                    <a:cubicBezTo>
                      <a:pt x="170" y="178"/>
                      <a:pt x="170" y="178"/>
                      <a:pt x="170" y="178"/>
                    </a:cubicBezTo>
                    <a:cubicBezTo>
                      <a:pt x="170" y="178"/>
                      <a:pt x="170" y="178"/>
                      <a:pt x="171" y="178"/>
                    </a:cubicBezTo>
                    <a:cubicBezTo>
                      <a:pt x="171" y="178"/>
                      <a:pt x="171" y="178"/>
                      <a:pt x="171" y="178"/>
                    </a:cubicBezTo>
                    <a:cubicBezTo>
                      <a:pt x="171" y="179"/>
                      <a:pt x="170" y="179"/>
                      <a:pt x="169" y="180"/>
                    </a:cubicBezTo>
                    <a:cubicBezTo>
                      <a:pt x="169" y="181"/>
                      <a:pt x="169" y="181"/>
                      <a:pt x="169" y="182"/>
                    </a:cubicBezTo>
                    <a:cubicBezTo>
                      <a:pt x="168" y="183"/>
                      <a:pt x="168" y="183"/>
                      <a:pt x="168" y="184"/>
                    </a:cubicBezTo>
                    <a:cubicBezTo>
                      <a:pt x="168" y="184"/>
                      <a:pt x="169" y="184"/>
                      <a:pt x="169" y="185"/>
                    </a:cubicBezTo>
                    <a:cubicBezTo>
                      <a:pt x="170" y="185"/>
                      <a:pt x="169" y="187"/>
                      <a:pt x="169" y="187"/>
                    </a:cubicBezTo>
                    <a:cubicBezTo>
                      <a:pt x="170" y="188"/>
                      <a:pt x="170" y="188"/>
                      <a:pt x="170" y="188"/>
                    </a:cubicBezTo>
                    <a:cubicBezTo>
                      <a:pt x="170" y="188"/>
                      <a:pt x="170" y="188"/>
                      <a:pt x="170" y="189"/>
                    </a:cubicBezTo>
                    <a:cubicBezTo>
                      <a:pt x="171" y="190"/>
                      <a:pt x="171" y="192"/>
                      <a:pt x="172" y="193"/>
                    </a:cubicBezTo>
                    <a:cubicBezTo>
                      <a:pt x="173" y="194"/>
                      <a:pt x="173" y="194"/>
                      <a:pt x="172" y="194"/>
                    </a:cubicBezTo>
                    <a:cubicBezTo>
                      <a:pt x="172" y="194"/>
                      <a:pt x="172" y="194"/>
                      <a:pt x="172" y="194"/>
                    </a:cubicBezTo>
                    <a:cubicBezTo>
                      <a:pt x="172" y="194"/>
                      <a:pt x="172" y="195"/>
                      <a:pt x="172" y="195"/>
                    </a:cubicBezTo>
                    <a:cubicBezTo>
                      <a:pt x="172" y="195"/>
                      <a:pt x="171" y="195"/>
                      <a:pt x="171" y="195"/>
                    </a:cubicBezTo>
                    <a:cubicBezTo>
                      <a:pt x="171" y="195"/>
                      <a:pt x="171" y="196"/>
                      <a:pt x="171" y="196"/>
                    </a:cubicBezTo>
                    <a:cubicBezTo>
                      <a:pt x="171" y="196"/>
                      <a:pt x="171" y="197"/>
                      <a:pt x="171" y="197"/>
                    </a:cubicBezTo>
                    <a:cubicBezTo>
                      <a:pt x="171" y="197"/>
                      <a:pt x="171" y="197"/>
                      <a:pt x="171" y="198"/>
                    </a:cubicBezTo>
                    <a:cubicBezTo>
                      <a:pt x="171" y="198"/>
                      <a:pt x="171" y="198"/>
                      <a:pt x="171" y="198"/>
                    </a:cubicBezTo>
                    <a:cubicBezTo>
                      <a:pt x="171" y="198"/>
                      <a:pt x="171" y="198"/>
                      <a:pt x="171" y="198"/>
                    </a:cubicBezTo>
                    <a:cubicBezTo>
                      <a:pt x="171" y="199"/>
                      <a:pt x="171" y="199"/>
                      <a:pt x="171" y="199"/>
                    </a:cubicBezTo>
                    <a:cubicBezTo>
                      <a:pt x="171" y="199"/>
                      <a:pt x="171" y="199"/>
                      <a:pt x="172" y="199"/>
                    </a:cubicBezTo>
                    <a:cubicBezTo>
                      <a:pt x="172" y="199"/>
                      <a:pt x="172" y="199"/>
                      <a:pt x="172" y="199"/>
                    </a:cubicBezTo>
                    <a:cubicBezTo>
                      <a:pt x="172" y="199"/>
                      <a:pt x="172" y="199"/>
                      <a:pt x="172" y="199"/>
                    </a:cubicBezTo>
                    <a:cubicBezTo>
                      <a:pt x="173" y="199"/>
                      <a:pt x="173" y="199"/>
                      <a:pt x="174" y="199"/>
                    </a:cubicBezTo>
                    <a:cubicBezTo>
                      <a:pt x="174" y="199"/>
                      <a:pt x="173" y="200"/>
                      <a:pt x="173" y="200"/>
                    </a:cubicBezTo>
                    <a:cubicBezTo>
                      <a:pt x="173" y="200"/>
                      <a:pt x="173" y="200"/>
                      <a:pt x="173" y="200"/>
                    </a:cubicBezTo>
                    <a:cubicBezTo>
                      <a:pt x="172" y="200"/>
                      <a:pt x="172" y="200"/>
                      <a:pt x="172" y="200"/>
                    </a:cubicBezTo>
                    <a:cubicBezTo>
                      <a:pt x="172" y="200"/>
                      <a:pt x="172" y="200"/>
                      <a:pt x="172" y="200"/>
                    </a:cubicBezTo>
                    <a:cubicBezTo>
                      <a:pt x="172" y="201"/>
                      <a:pt x="172" y="201"/>
                      <a:pt x="172" y="202"/>
                    </a:cubicBezTo>
                    <a:cubicBezTo>
                      <a:pt x="172" y="202"/>
                      <a:pt x="172" y="202"/>
                      <a:pt x="172" y="202"/>
                    </a:cubicBezTo>
                    <a:cubicBezTo>
                      <a:pt x="172" y="202"/>
                      <a:pt x="172" y="202"/>
                      <a:pt x="172" y="202"/>
                    </a:cubicBezTo>
                    <a:cubicBezTo>
                      <a:pt x="172" y="202"/>
                      <a:pt x="172" y="202"/>
                      <a:pt x="172" y="203"/>
                    </a:cubicBezTo>
                    <a:cubicBezTo>
                      <a:pt x="172" y="203"/>
                      <a:pt x="172" y="203"/>
                      <a:pt x="173" y="203"/>
                    </a:cubicBezTo>
                    <a:cubicBezTo>
                      <a:pt x="173" y="203"/>
                      <a:pt x="173" y="203"/>
                      <a:pt x="173" y="202"/>
                    </a:cubicBezTo>
                    <a:cubicBezTo>
                      <a:pt x="173" y="202"/>
                      <a:pt x="173" y="202"/>
                      <a:pt x="173" y="202"/>
                    </a:cubicBezTo>
                    <a:cubicBezTo>
                      <a:pt x="173" y="202"/>
                      <a:pt x="173" y="202"/>
                      <a:pt x="173" y="202"/>
                    </a:cubicBezTo>
                    <a:cubicBezTo>
                      <a:pt x="173" y="203"/>
                      <a:pt x="173" y="203"/>
                      <a:pt x="173" y="203"/>
                    </a:cubicBezTo>
                    <a:cubicBezTo>
                      <a:pt x="173" y="203"/>
                      <a:pt x="173" y="203"/>
                      <a:pt x="173" y="203"/>
                    </a:cubicBezTo>
                    <a:cubicBezTo>
                      <a:pt x="173" y="203"/>
                      <a:pt x="173" y="203"/>
                      <a:pt x="173" y="203"/>
                    </a:cubicBezTo>
                    <a:cubicBezTo>
                      <a:pt x="173" y="203"/>
                      <a:pt x="173" y="203"/>
                      <a:pt x="172" y="203"/>
                    </a:cubicBezTo>
                    <a:cubicBezTo>
                      <a:pt x="172" y="204"/>
                      <a:pt x="172" y="204"/>
                      <a:pt x="172" y="204"/>
                    </a:cubicBezTo>
                    <a:cubicBezTo>
                      <a:pt x="172" y="204"/>
                      <a:pt x="172" y="204"/>
                      <a:pt x="172" y="204"/>
                    </a:cubicBezTo>
                    <a:cubicBezTo>
                      <a:pt x="172" y="204"/>
                      <a:pt x="172" y="204"/>
                      <a:pt x="172" y="204"/>
                    </a:cubicBezTo>
                    <a:cubicBezTo>
                      <a:pt x="172" y="204"/>
                      <a:pt x="172" y="204"/>
                      <a:pt x="172" y="204"/>
                    </a:cubicBezTo>
                    <a:cubicBezTo>
                      <a:pt x="172" y="205"/>
                      <a:pt x="172" y="205"/>
                      <a:pt x="172" y="205"/>
                    </a:cubicBezTo>
                    <a:cubicBezTo>
                      <a:pt x="171" y="205"/>
                      <a:pt x="171" y="205"/>
                      <a:pt x="171" y="205"/>
                    </a:cubicBezTo>
                    <a:cubicBezTo>
                      <a:pt x="171" y="205"/>
                      <a:pt x="171" y="205"/>
                      <a:pt x="171" y="205"/>
                    </a:cubicBezTo>
                    <a:cubicBezTo>
                      <a:pt x="171" y="205"/>
                      <a:pt x="170" y="205"/>
                      <a:pt x="170" y="205"/>
                    </a:cubicBezTo>
                    <a:cubicBezTo>
                      <a:pt x="170" y="205"/>
                      <a:pt x="170" y="205"/>
                      <a:pt x="170" y="205"/>
                    </a:cubicBezTo>
                    <a:cubicBezTo>
                      <a:pt x="170" y="205"/>
                      <a:pt x="170" y="205"/>
                      <a:pt x="170" y="205"/>
                    </a:cubicBezTo>
                    <a:cubicBezTo>
                      <a:pt x="171" y="205"/>
                      <a:pt x="171" y="205"/>
                      <a:pt x="172" y="205"/>
                    </a:cubicBezTo>
                    <a:cubicBezTo>
                      <a:pt x="172" y="205"/>
                      <a:pt x="172" y="205"/>
                      <a:pt x="172" y="205"/>
                    </a:cubicBezTo>
                    <a:cubicBezTo>
                      <a:pt x="172" y="205"/>
                      <a:pt x="172" y="206"/>
                      <a:pt x="172" y="206"/>
                    </a:cubicBezTo>
                    <a:cubicBezTo>
                      <a:pt x="172" y="206"/>
                      <a:pt x="172" y="206"/>
                      <a:pt x="172" y="206"/>
                    </a:cubicBezTo>
                    <a:cubicBezTo>
                      <a:pt x="172" y="206"/>
                      <a:pt x="173" y="206"/>
                      <a:pt x="173" y="206"/>
                    </a:cubicBezTo>
                    <a:cubicBezTo>
                      <a:pt x="174" y="205"/>
                      <a:pt x="174" y="205"/>
                      <a:pt x="175" y="205"/>
                    </a:cubicBezTo>
                    <a:cubicBezTo>
                      <a:pt x="175" y="204"/>
                      <a:pt x="175" y="204"/>
                      <a:pt x="175" y="204"/>
                    </a:cubicBezTo>
                    <a:cubicBezTo>
                      <a:pt x="175" y="204"/>
                      <a:pt x="176" y="203"/>
                      <a:pt x="176" y="203"/>
                    </a:cubicBezTo>
                    <a:cubicBezTo>
                      <a:pt x="176" y="203"/>
                      <a:pt x="176" y="203"/>
                      <a:pt x="176" y="203"/>
                    </a:cubicBezTo>
                    <a:cubicBezTo>
                      <a:pt x="176" y="203"/>
                      <a:pt x="177" y="203"/>
                      <a:pt x="177" y="203"/>
                    </a:cubicBezTo>
                    <a:cubicBezTo>
                      <a:pt x="177" y="203"/>
                      <a:pt x="177" y="203"/>
                      <a:pt x="177" y="202"/>
                    </a:cubicBezTo>
                    <a:cubicBezTo>
                      <a:pt x="177" y="202"/>
                      <a:pt x="178" y="202"/>
                      <a:pt x="178" y="202"/>
                    </a:cubicBezTo>
                    <a:cubicBezTo>
                      <a:pt x="178" y="202"/>
                      <a:pt x="178" y="202"/>
                      <a:pt x="178" y="202"/>
                    </a:cubicBezTo>
                    <a:cubicBezTo>
                      <a:pt x="178" y="202"/>
                      <a:pt x="179" y="202"/>
                      <a:pt x="179" y="202"/>
                    </a:cubicBezTo>
                    <a:cubicBezTo>
                      <a:pt x="180" y="201"/>
                      <a:pt x="181" y="200"/>
                      <a:pt x="182" y="200"/>
                    </a:cubicBezTo>
                    <a:cubicBezTo>
                      <a:pt x="182" y="200"/>
                      <a:pt x="182" y="200"/>
                      <a:pt x="182" y="200"/>
                    </a:cubicBezTo>
                    <a:cubicBezTo>
                      <a:pt x="182" y="201"/>
                      <a:pt x="182" y="201"/>
                      <a:pt x="182" y="201"/>
                    </a:cubicBezTo>
                    <a:cubicBezTo>
                      <a:pt x="182" y="201"/>
                      <a:pt x="182" y="201"/>
                      <a:pt x="182" y="201"/>
                    </a:cubicBezTo>
                    <a:cubicBezTo>
                      <a:pt x="182" y="201"/>
                      <a:pt x="182" y="202"/>
                      <a:pt x="183" y="202"/>
                    </a:cubicBezTo>
                    <a:cubicBezTo>
                      <a:pt x="183" y="202"/>
                      <a:pt x="183" y="202"/>
                      <a:pt x="183" y="202"/>
                    </a:cubicBezTo>
                    <a:cubicBezTo>
                      <a:pt x="183" y="202"/>
                      <a:pt x="183" y="202"/>
                      <a:pt x="183" y="202"/>
                    </a:cubicBezTo>
                    <a:cubicBezTo>
                      <a:pt x="184" y="202"/>
                      <a:pt x="184" y="202"/>
                      <a:pt x="184" y="202"/>
                    </a:cubicBezTo>
                    <a:cubicBezTo>
                      <a:pt x="184" y="202"/>
                      <a:pt x="184" y="202"/>
                      <a:pt x="184" y="202"/>
                    </a:cubicBezTo>
                    <a:cubicBezTo>
                      <a:pt x="184" y="202"/>
                      <a:pt x="184" y="202"/>
                      <a:pt x="184" y="202"/>
                    </a:cubicBezTo>
                    <a:cubicBezTo>
                      <a:pt x="184" y="202"/>
                      <a:pt x="184" y="203"/>
                      <a:pt x="184" y="203"/>
                    </a:cubicBezTo>
                    <a:cubicBezTo>
                      <a:pt x="184" y="203"/>
                      <a:pt x="185" y="203"/>
                      <a:pt x="185" y="203"/>
                    </a:cubicBezTo>
                    <a:cubicBezTo>
                      <a:pt x="185" y="203"/>
                      <a:pt x="185" y="203"/>
                      <a:pt x="185" y="203"/>
                    </a:cubicBezTo>
                    <a:cubicBezTo>
                      <a:pt x="185" y="202"/>
                      <a:pt x="186" y="202"/>
                      <a:pt x="186" y="202"/>
                    </a:cubicBezTo>
                    <a:cubicBezTo>
                      <a:pt x="186" y="202"/>
                      <a:pt x="186" y="202"/>
                      <a:pt x="186" y="202"/>
                    </a:cubicBezTo>
                    <a:cubicBezTo>
                      <a:pt x="186" y="201"/>
                      <a:pt x="186" y="201"/>
                      <a:pt x="186" y="201"/>
                    </a:cubicBezTo>
                    <a:cubicBezTo>
                      <a:pt x="187" y="201"/>
                      <a:pt x="187" y="201"/>
                      <a:pt x="187" y="202"/>
                    </a:cubicBezTo>
                    <a:cubicBezTo>
                      <a:pt x="187" y="202"/>
                      <a:pt x="187" y="202"/>
                      <a:pt x="187" y="202"/>
                    </a:cubicBezTo>
                    <a:cubicBezTo>
                      <a:pt x="187" y="203"/>
                      <a:pt x="187" y="203"/>
                      <a:pt x="187" y="203"/>
                    </a:cubicBezTo>
                    <a:cubicBezTo>
                      <a:pt x="187" y="203"/>
                      <a:pt x="188" y="203"/>
                      <a:pt x="188" y="203"/>
                    </a:cubicBezTo>
                    <a:cubicBezTo>
                      <a:pt x="189" y="203"/>
                      <a:pt x="189" y="205"/>
                      <a:pt x="189" y="205"/>
                    </a:cubicBezTo>
                    <a:cubicBezTo>
                      <a:pt x="189" y="206"/>
                      <a:pt x="190" y="206"/>
                      <a:pt x="190" y="207"/>
                    </a:cubicBezTo>
                    <a:cubicBezTo>
                      <a:pt x="190" y="207"/>
                      <a:pt x="190" y="207"/>
                      <a:pt x="190" y="208"/>
                    </a:cubicBezTo>
                    <a:cubicBezTo>
                      <a:pt x="191" y="208"/>
                      <a:pt x="191" y="208"/>
                      <a:pt x="191" y="208"/>
                    </a:cubicBezTo>
                    <a:cubicBezTo>
                      <a:pt x="192" y="208"/>
                      <a:pt x="192" y="208"/>
                      <a:pt x="193" y="207"/>
                    </a:cubicBezTo>
                    <a:cubicBezTo>
                      <a:pt x="193" y="207"/>
                      <a:pt x="193" y="207"/>
                      <a:pt x="193" y="207"/>
                    </a:cubicBezTo>
                    <a:cubicBezTo>
                      <a:pt x="193" y="207"/>
                      <a:pt x="193" y="207"/>
                      <a:pt x="193" y="207"/>
                    </a:cubicBezTo>
                    <a:cubicBezTo>
                      <a:pt x="192" y="206"/>
                      <a:pt x="192" y="206"/>
                      <a:pt x="192" y="206"/>
                    </a:cubicBezTo>
                    <a:cubicBezTo>
                      <a:pt x="192" y="205"/>
                      <a:pt x="191" y="205"/>
                      <a:pt x="192" y="204"/>
                    </a:cubicBezTo>
                    <a:cubicBezTo>
                      <a:pt x="192" y="204"/>
                      <a:pt x="192" y="204"/>
                      <a:pt x="192" y="204"/>
                    </a:cubicBezTo>
                    <a:cubicBezTo>
                      <a:pt x="192" y="203"/>
                      <a:pt x="192" y="203"/>
                      <a:pt x="192" y="202"/>
                    </a:cubicBezTo>
                    <a:cubicBezTo>
                      <a:pt x="192" y="202"/>
                      <a:pt x="193" y="202"/>
                      <a:pt x="193" y="202"/>
                    </a:cubicBezTo>
                    <a:cubicBezTo>
                      <a:pt x="193" y="202"/>
                      <a:pt x="194" y="201"/>
                      <a:pt x="194" y="200"/>
                    </a:cubicBezTo>
                    <a:cubicBezTo>
                      <a:pt x="194" y="200"/>
                      <a:pt x="194" y="200"/>
                      <a:pt x="195" y="200"/>
                    </a:cubicBezTo>
                    <a:cubicBezTo>
                      <a:pt x="195" y="200"/>
                      <a:pt x="195" y="200"/>
                      <a:pt x="195" y="200"/>
                    </a:cubicBezTo>
                    <a:cubicBezTo>
                      <a:pt x="195" y="200"/>
                      <a:pt x="195" y="200"/>
                      <a:pt x="195" y="200"/>
                    </a:cubicBezTo>
                    <a:cubicBezTo>
                      <a:pt x="196" y="200"/>
                      <a:pt x="196" y="200"/>
                      <a:pt x="197" y="200"/>
                    </a:cubicBezTo>
                    <a:cubicBezTo>
                      <a:pt x="197" y="200"/>
                      <a:pt x="197" y="200"/>
                      <a:pt x="197" y="201"/>
                    </a:cubicBezTo>
                    <a:cubicBezTo>
                      <a:pt x="197" y="201"/>
                      <a:pt x="198" y="201"/>
                      <a:pt x="198" y="201"/>
                    </a:cubicBezTo>
                    <a:cubicBezTo>
                      <a:pt x="198" y="201"/>
                      <a:pt x="198" y="201"/>
                      <a:pt x="198" y="201"/>
                    </a:cubicBezTo>
                    <a:cubicBezTo>
                      <a:pt x="198" y="202"/>
                      <a:pt x="198" y="202"/>
                      <a:pt x="198" y="202"/>
                    </a:cubicBezTo>
                    <a:cubicBezTo>
                      <a:pt x="198" y="202"/>
                      <a:pt x="198" y="202"/>
                      <a:pt x="197" y="202"/>
                    </a:cubicBezTo>
                    <a:cubicBezTo>
                      <a:pt x="197" y="202"/>
                      <a:pt x="197" y="202"/>
                      <a:pt x="197" y="202"/>
                    </a:cubicBezTo>
                    <a:cubicBezTo>
                      <a:pt x="197" y="202"/>
                      <a:pt x="197" y="201"/>
                      <a:pt x="197" y="201"/>
                    </a:cubicBezTo>
                    <a:cubicBezTo>
                      <a:pt x="196" y="200"/>
                      <a:pt x="196" y="200"/>
                      <a:pt x="196" y="200"/>
                    </a:cubicBezTo>
                    <a:cubicBezTo>
                      <a:pt x="195" y="200"/>
                      <a:pt x="195" y="200"/>
                      <a:pt x="195" y="201"/>
                    </a:cubicBezTo>
                    <a:cubicBezTo>
                      <a:pt x="194" y="201"/>
                      <a:pt x="194" y="201"/>
                      <a:pt x="194" y="202"/>
                    </a:cubicBezTo>
                    <a:cubicBezTo>
                      <a:pt x="194" y="202"/>
                      <a:pt x="194" y="202"/>
                      <a:pt x="194" y="202"/>
                    </a:cubicBezTo>
                    <a:cubicBezTo>
                      <a:pt x="194" y="203"/>
                      <a:pt x="194" y="203"/>
                      <a:pt x="194" y="203"/>
                    </a:cubicBezTo>
                    <a:cubicBezTo>
                      <a:pt x="194" y="203"/>
                      <a:pt x="194" y="203"/>
                      <a:pt x="194" y="203"/>
                    </a:cubicBezTo>
                    <a:cubicBezTo>
                      <a:pt x="194" y="203"/>
                      <a:pt x="195" y="203"/>
                      <a:pt x="195" y="203"/>
                    </a:cubicBezTo>
                    <a:cubicBezTo>
                      <a:pt x="195" y="204"/>
                      <a:pt x="195" y="204"/>
                      <a:pt x="195" y="204"/>
                    </a:cubicBezTo>
                    <a:cubicBezTo>
                      <a:pt x="195" y="204"/>
                      <a:pt x="195" y="205"/>
                      <a:pt x="195" y="205"/>
                    </a:cubicBezTo>
                    <a:cubicBezTo>
                      <a:pt x="195" y="205"/>
                      <a:pt x="195" y="205"/>
                      <a:pt x="195" y="205"/>
                    </a:cubicBezTo>
                    <a:cubicBezTo>
                      <a:pt x="196" y="205"/>
                      <a:pt x="196" y="205"/>
                      <a:pt x="196" y="205"/>
                    </a:cubicBezTo>
                    <a:cubicBezTo>
                      <a:pt x="196" y="205"/>
                      <a:pt x="196" y="205"/>
                      <a:pt x="196" y="205"/>
                    </a:cubicBezTo>
                    <a:cubicBezTo>
                      <a:pt x="197" y="205"/>
                      <a:pt x="198" y="205"/>
                      <a:pt x="199" y="205"/>
                    </a:cubicBezTo>
                    <a:cubicBezTo>
                      <a:pt x="200" y="204"/>
                      <a:pt x="201" y="203"/>
                      <a:pt x="202" y="203"/>
                    </a:cubicBezTo>
                    <a:cubicBezTo>
                      <a:pt x="202" y="203"/>
                      <a:pt x="202" y="203"/>
                      <a:pt x="202" y="202"/>
                    </a:cubicBezTo>
                    <a:cubicBezTo>
                      <a:pt x="203" y="202"/>
                      <a:pt x="203" y="202"/>
                      <a:pt x="204" y="202"/>
                    </a:cubicBezTo>
                    <a:cubicBezTo>
                      <a:pt x="204" y="202"/>
                      <a:pt x="204" y="202"/>
                      <a:pt x="204" y="202"/>
                    </a:cubicBezTo>
                    <a:cubicBezTo>
                      <a:pt x="204" y="202"/>
                      <a:pt x="204" y="202"/>
                      <a:pt x="204" y="202"/>
                    </a:cubicBezTo>
                    <a:cubicBezTo>
                      <a:pt x="204" y="202"/>
                      <a:pt x="204" y="203"/>
                      <a:pt x="204" y="203"/>
                    </a:cubicBezTo>
                    <a:cubicBezTo>
                      <a:pt x="204" y="203"/>
                      <a:pt x="204" y="203"/>
                      <a:pt x="204" y="203"/>
                    </a:cubicBezTo>
                    <a:cubicBezTo>
                      <a:pt x="204" y="203"/>
                      <a:pt x="204" y="204"/>
                      <a:pt x="204" y="204"/>
                    </a:cubicBezTo>
                    <a:cubicBezTo>
                      <a:pt x="204" y="204"/>
                      <a:pt x="204" y="204"/>
                      <a:pt x="204" y="204"/>
                    </a:cubicBezTo>
                    <a:cubicBezTo>
                      <a:pt x="204" y="204"/>
                      <a:pt x="203" y="204"/>
                      <a:pt x="203" y="205"/>
                    </a:cubicBezTo>
                    <a:cubicBezTo>
                      <a:pt x="203" y="205"/>
                      <a:pt x="202" y="206"/>
                      <a:pt x="202" y="206"/>
                    </a:cubicBezTo>
                    <a:cubicBezTo>
                      <a:pt x="202" y="207"/>
                      <a:pt x="201" y="207"/>
                      <a:pt x="201" y="208"/>
                    </a:cubicBezTo>
                    <a:cubicBezTo>
                      <a:pt x="201" y="208"/>
                      <a:pt x="201" y="209"/>
                      <a:pt x="201" y="210"/>
                    </a:cubicBezTo>
                    <a:cubicBezTo>
                      <a:pt x="201" y="210"/>
                      <a:pt x="201" y="210"/>
                      <a:pt x="201" y="210"/>
                    </a:cubicBezTo>
                    <a:cubicBezTo>
                      <a:pt x="201" y="210"/>
                      <a:pt x="201" y="210"/>
                      <a:pt x="201" y="210"/>
                    </a:cubicBezTo>
                    <a:cubicBezTo>
                      <a:pt x="202" y="210"/>
                      <a:pt x="202" y="210"/>
                      <a:pt x="202" y="210"/>
                    </a:cubicBezTo>
                    <a:cubicBezTo>
                      <a:pt x="202" y="211"/>
                      <a:pt x="201" y="211"/>
                      <a:pt x="200" y="212"/>
                    </a:cubicBezTo>
                    <a:cubicBezTo>
                      <a:pt x="200" y="212"/>
                      <a:pt x="200" y="212"/>
                      <a:pt x="200" y="212"/>
                    </a:cubicBezTo>
                    <a:cubicBezTo>
                      <a:pt x="200" y="212"/>
                      <a:pt x="200" y="213"/>
                      <a:pt x="200" y="213"/>
                    </a:cubicBezTo>
                    <a:cubicBezTo>
                      <a:pt x="200" y="213"/>
                      <a:pt x="200" y="214"/>
                      <a:pt x="200" y="214"/>
                    </a:cubicBezTo>
                    <a:cubicBezTo>
                      <a:pt x="200" y="214"/>
                      <a:pt x="200" y="215"/>
                      <a:pt x="200" y="215"/>
                    </a:cubicBezTo>
                    <a:cubicBezTo>
                      <a:pt x="200" y="216"/>
                      <a:pt x="200" y="216"/>
                      <a:pt x="200" y="216"/>
                    </a:cubicBezTo>
                    <a:cubicBezTo>
                      <a:pt x="199" y="217"/>
                      <a:pt x="199" y="217"/>
                      <a:pt x="199" y="218"/>
                    </a:cubicBezTo>
                    <a:cubicBezTo>
                      <a:pt x="200" y="218"/>
                      <a:pt x="200" y="218"/>
                      <a:pt x="200" y="218"/>
                    </a:cubicBezTo>
                    <a:cubicBezTo>
                      <a:pt x="200" y="218"/>
                      <a:pt x="200" y="218"/>
                      <a:pt x="200" y="218"/>
                    </a:cubicBezTo>
                    <a:cubicBezTo>
                      <a:pt x="200" y="217"/>
                      <a:pt x="200" y="217"/>
                      <a:pt x="200" y="217"/>
                    </a:cubicBezTo>
                    <a:cubicBezTo>
                      <a:pt x="201" y="217"/>
                      <a:pt x="201" y="217"/>
                      <a:pt x="201" y="218"/>
                    </a:cubicBezTo>
                    <a:cubicBezTo>
                      <a:pt x="201" y="218"/>
                      <a:pt x="201" y="218"/>
                      <a:pt x="201" y="219"/>
                    </a:cubicBezTo>
                    <a:cubicBezTo>
                      <a:pt x="201" y="219"/>
                      <a:pt x="201" y="219"/>
                      <a:pt x="200" y="220"/>
                    </a:cubicBezTo>
                    <a:cubicBezTo>
                      <a:pt x="200" y="220"/>
                      <a:pt x="200" y="220"/>
                      <a:pt x="200" y="219"/>
                    </a:cubicBezTo>
                    <a:cubicBezTo>
                      <a:pt x="200" y="219"/>
                      <a:pt x="199" y="219"/>
                      <a:pt x="199" y="219"/>
                    </a:cubicBezTo>
                    <a:cubicBezTo>
                      <a:pt x="198" y="219"/>
                      <a:pt x="198" y="220"/>
                      <a:pt x="197" y="221"/>
                    </a:cubicBezTo>
                    <a:cubicBezTo>
                      <a:pt x="197" y="221"/>
                      <a:pt x="197" y="221"/>
                      <a:pt x="197" y="222"/>
                    </a:cubicBezTo>
                    <a:cubicBezTo>
                      <a:pt x="197" y="222"/>
                      <a:pt x="197" y="222"/>
                      <a:pt x="196" y="222"/>
                    </a:cubicBezTo>
                    <a:cubicBezTo>
                      <a:pt x="196" y="222"/>
                      <a:pt x="196" y="222"/>
                      <a:pt x="196" y="222"/>
                    </a:cubicBezTo>
                    <a:cubicBezTo>
                      <a:pt x="196" y="222"/>
                      <a:pt x="196" y="222"/>
                      <a:pt x="196" y="222"/>
                    </a:cubicBezTo>
                    <a:cubicBezTo>
                      <a:pt x="196" y="222"/>
                      <a:pt x="195" y="222"/>
                      <a:pt x="195" y="222"/>
                    </a:cubicBezTo>
                    <a:cubicBezTo>
                      <a:pt x="195" y="223"/>
                      <a:pt x="194" y="223"/>
                      <a:pt x="194" y="224"/>
                    </a:cubicBezTo>
                    <a:cubicBezTo>
                      <a:pt x="194" y="225"/>
                      <a:pt x="194" y="225"/>
                      <a:pt x="193" y="225"/>
                    </a:cubicBezTo>
                    <a:cubicBezTo>
                      <a:pt x="193" y="226"/>
                      <a:pt x="193" y="226"/>
                      <a:pt x="193" y="227"/>
                    </a:cubicBezTo>
                    <a:cubicBezTo>
                      <a:pt x="193" y="227"/>
                      <a:pt x="193" y="228"/>
                      <a:pt x="193" y="228"/>
                    </a:cubicBezTo>
                    <a:cubicBezTo>
                      <a:pt x="193" y="228"/>
                      <a:pt x="193" y="228"/>
                      <a:pt x="192" y="228"/>
                    </a:cubicBezTo>
                    <a:cubicBezTo>
                      <a:pt x="192" y="228"/>
                      <a:pt x="192" y="228"/>
                      <a:pt x="191" y="228"/>
                    </a:cubicBezTo>
                    <a:cubicBezTo>
                      <a:pt x="191" y="228"/>
                      <a:pt x="191" y="228"/>
                      <a:pt x="191" y="228"/>
                    </a:cubicBezTo>
                    <a:cubicBezTo>
                      <a:pt x="191" y="228"/>
                      <a:pt x="191" y="228"/>
                      <a:pt x="190" y="228"/>
                    </a:cubicBezTo>
                    <a:cubicBezTo>
                      <a:pt x="190" y="229"/>
                      <a:pt x="189" y="230"/>
                      <a:pt x="188" y="230"/>
                    </a:cubicBezTo>
                    <a:cubicBezTo>
                      <a:pt x="188" y="230"/>
                      <a:pt x="187" y="230"/>
                      <a:pt x="187" y="231"/>
                    </a:cubicBezTo>
                    <a:cubicBezTo>
                      <a:pt x="186" y="231"/>
                      <a:pt x="185" y="231"/>
                      <a:pt x="185" y="232"/>
                    </a:cubicBezTo>
                    <a:cubicBezTo>
                      <a:pt x="184" y="233"/>
                      <a:pt x="183" y="234"/>
                      <a:pt x="182" y="234"/>
                    </a:cubicBezTo>
                    <a:cubicBezTo>
                      <a:pt x="182" y="234"/>
                      <a:pt x="183" y="234"/>
                      <a:pt x="183" y="235"/>
                    </a:cubicBezTo>
                    <a:cubicBezTo>
                      <a:pt x="183" y="235"/>
                      <a:pt x="183" y="235"/>
                      <a:pt x="183" y="235"/>
                    </a:cubicBezTo>
                    <a:cubicBezTo>
                      <a:pt x="182" y="235"/>
                      <a:pt x="182" y="235"/>
                      <a:pt x="182" y="235"/>
                    </a:cubicBezTo>
                    <a:cubicBezTo>
                      <a:pt x="182" y="235"/>
                      <a:pt x="181" y="235"/>
                      <a:pt x="181" y="235"/>
                    </a:cubicBezTo>
                    <a:cubicBezTo>
                      <a:pt x="181" y="236"/>
                      <a:pt x="181" y="236"/>
                      <a:pt x="181" y="237"/>
                    </a:cubicBezTo>
                    <a:cubicBezTo>
                      <a:pt x="181" y="237"/>
                      <a:pt x="181" y="237"/>
                      <a:pt x="181" y="237"/>
                    </a:cubicBezTo>
                    <a:cubicBezTo>
                      <a:pt x="181" y="237"/>
                      <a:pt x="180" y="237"/>
                      <a:pt x="180" y="238"/>
                    </a:cubicBezTo>
                    <a:cubicBezTo>
                      <a:pt x="180" y="238"/>
                      <a:pt x="180" y="238"/>
                      <a:pt x="180" y="238"/>
                    </a:cubicBezTo>
                    <a:cubicBezTo>
                      <a:pt x="181" y="239"/>
                      <a:pt x="181" y="239"/>
                      <a:pt x="182" y="240"/>
                    </a:cubicBezTo>
                    <a:cubicBezTo>
                      <a:pt x="182" y="240"/>
                      <a:pt x="182" y="240"/>
                      <a:pt x="182" y="240"/>
                    </a:cubicBezTo>
                    <a:cubicBezTo>
                      <a:pt x="182" y="240"/>
                      <a:pt x="182" y="240"/>
                      <a:pt x="182" y="240"/>
                    </a:cubicBezTo>
                    <a:cubicBezTo>
                      <a:pt x="182" y="240"/>
                      <a:pt x="181" y="240"/>
                      <a:pt x="181" y="240"/>
                    </a:cubicBezTo>
                    <a:cubicBezTo>
                      <a:pt x="181" y="240"/>
                      <a:pt x="181" y="240"/>
                      <a:pt x="181" y="239"/>
                    </a:cubicBezTo>
                    <a:cubicBezTo>
                      <a:pt x="181" y="239"/>
                      <a:pt x="180" y="239"/>
                      <a:pt x="180" y="239"/>
                    </a:cubicBezTo>
                    <a:cubicBezTo>
                      <a:pt x="180" y="239"/>
                      <a:pt x="179" y="239"/>
                      <a:pt x="179" y="239"/>
                    </a:cubicBezTo>
                    <a:cubicBezTo>
                      <a:pt x="179" y="239"/>
                      <a:pt x="179" y="239"/>
                      <a:pt x="179" y="240"/>
                    </a:cubicBezTo>
                    <a:cubicBezTo>
                      <a:pt x="179" y="240"/>
                      <a:pt x="179" y="240"/>
                      <a:pt x="179" y="240"/>
                    </a:cubicBezTo>
                    <a:cubicBezTo>
                      <a:pt x="179" y="240"/>
                      <a:pt x="179" y="241"/>
                      <a:pt x="179" y="241"/>
                    </a:cubicBezTo>
                    <a:cubicBezTo>
                      <a:pt x="179" y="241"/>
                      <a:pt x="178" y="241"/>
                      <a:pt x="178" y="240"/>
                    </a:cubicBezTo>
                    <a:cubicBezTo>
                      <a:pt x="178" y="240"/>
                      <a:pt x="178" y="239"/>
                      <a:pt x="177" y="239"/>
                    </a:cubicBezTo>
                    <a:cubicBezTo>
                      <a:pt x="177" y="239"/>
                      <a:pt x="177" y="238"/>
                      <a:pt x="177" y="238"/>
                    </a:cubicBezTo>
                    <a:cubicBezTo>
                      <a:pt x="176" y="238"/>
                      <a:pt x="176" y="238"/>
                      <a:pt x="175" y="238"/>
                    </a:cubicBezTo>
                    <a:cubicBezTo>
                      <a:pt x="175" y="238"/>
                      <a:pt x="175" y="238"/>
                      <a:pt x="174" y="238"/>
                    </a:cubicBezTo>
                    <a:cubicBezTo>
                      <a:pt x="174" y="238"/>
                      <a:pt x="173" y="239"/>
                      <a:pt x="173" y="239"/>
                    </a:cubicBezTo>
                    <a:cubicBezTo>
                      <a:pt x="171" y="240"/>
                      <a:pt x="168" y="242"/>
                      <a:pt x="167" y="244"/>
                    </a:cubicBezTo>
                    <a:cubicBezTo>
                      <a:pt x="167" y="244"/>
                      <a:pt x="167" y="244"/>
                      <a:pt x="167" y="245"/>
                    </a:cubicBezTo>
                    <a:cubicBezTo>
                      <a:pt x="167" y="245"/>
                      <a:pt x="167" y="245"/>
                      <a:pt x="167" y="245"/>
                    </a:cubicBezTo>
                    <a:cubicBezTo>
                      <a:pt x="167" y="246"/>
                      <a:pt x="166" y="246"/>
                      <a:pt x="166" y="246"/>
                    </a:cubicBezTo>
                    <a:cubicBezTo>
                      <a:pt x="166" y="246"/>
                      <a:pt x="165" y="246"/>
                      <a:pt x="165" y="247"/>
                    </a:cubicBezTo>
                    <a:cubicBezTo>
                      <a:pt x="165" y="247"/>
                      <a:pt x="165" y="247"/>
                      <a:pt x="165" y="247"/>
                    </a:cubicBezTo>
                    <a:cubicBezTo>
                      <a:pt x="165" y="247"/>
                      <a:pt x="165" y="247"/>
                      <a:pt x="165" y="247"/>
                    </a:cubicBezTo>
                    <a:cubicBezTo>
                      <a:pt x="164" y="248"/>
                      <a:pt x="164" y="248"/>
                      <a:pt x="163" y="248"/>
                    </a:cubicBezTo>
                    <a:cubicBezTo>
                      <a:pt x="163" y="248"/>
                      <a:pt x="163" y="248"/>
                      <a:pt x="163" y="248"/>
                    </a:cubicBezTo>
                    <a:cubicBezTo>
                      <a:pt x="162" y="248"/>
                      <a:pt x="162" y="248"/>
                      <a:pt x="162" y="249"/>
                    </a:cubicBezTo>
                    <a:cubicBezTo>
                      <a:pt x="162" y="249"/>
                      <a:pt x="162" y="250"/>
                      <a:pt x="162" y="250"/>
                    </a:cubicBezTo>
                    <a:cubicBezTo>
                      <a:pt x="162" y="250"/>
                      <a:pt x="162" y="251"/>
                      <a:pt x="162" y="251"/>
                    </a:cubicBezTo>
                    <a:cubicBezTo>
                      <a:pt x="161" y="251"/>
                      <a:pt x="161" y="252"/>
                      <a:pt x="162" y="252"/>
                    </a:cubicBezTo>
                    <a:cubicBezTo>
                      <a:pt x="162" y="252"/>
                      <a:pt x="163" y="251"/>
                      <a:pt x="163" y="251"/>
                    </a:cubicBezTo>
                    <a:cubicBezTo>
                      <a:pt x="163" y="251"/>
                      <a:pt x="163" y="251"/>
                      <a:pt x="163" y="250"/>
                    </a:cubicBezTo>
                    <a:cubicBezTo>
                      <a:pt x="164" y="250"/>
                      <a:pt x="163" y="249"/>
                      <a:pt x="163" y="249"/>
                    </a:cubicBezTo>
                    <a:cubicBezTo>
                      <a:pt x="163" y="249"/>
                      <a:pt x="163" y="248"/>
                      <a:pt x="164" y="248"/>
                    </a:cubicBezTo>
                    <a:cubicBezTo>
                      <a:pt x="164" y="248"/>
                      <a:pt x="164" y="249"/>
                      <a:pt x="164" y="249"/>
                    </a:cubicBezTo>
                    <a:cubicBezTo>
                      <a:pt x="164" y="249"/>
                      <a:pt x="164" y="250"/>
                      <a:pt x="164" y="250"/>
                    </a:cubicBezTo>
                    <a:cubicBezTo>
                      <a:pt x="165" y="250"/>
                      <a:pt x="165" y="250"/>
                      <a:pt x="165" y="250"/>
                    </a:cubicBezTo>
                    <a:cubicBezTo>
                      <a:pt x="166" y="250"/>
                      <a:pt x="166" y="250"/>
                      <a:pt x="166" y="250"/>
                    </a:cubicBezTo>
                    <a:cubicBezTo>
                      <a:pt x="167" y="250"/>
                      <a:pt x="167" y="249"/>
                      <a:pt x="167" y="249"/>
                    </a:cubicBezTo>
                    <a:cubicBezTo>
                      <a:pt x="167" y="249"/>
                      <a:pt x="167" y="248"/>
                      <a:pt x="167" y="248"/>
                    </a:cubicBezTo>
                    <a:cubicBezTo>
                      <a:pt x="167" y="248"/>
                      <a:pt x="167" y="247"/>
                      <a:pt x="166" y="247"/>
                    </a:cubicBezTo>
                    <a:cubicBezTo>
                      <a:pt x="166" y="247"/>
                      <a:pt x="166" y="247"/>
                      <a:pt x="166" y="247"/>
                    </a:cubicBezTo>
                    <a:cubicBezTo>
                      <a:pt x="166" y="247"/>
                      <a:pt x="166" y="246"/>
                      <a:pt x="166" y="246"/>
                    </a:cubicBezTo>
                    <a:cubicBezTo>
                      <a:pt x="167" y="246"/>
                      <a:pt x="167" y="247"/>
                      <a:pt x="167" y="247"/>
                    </a:cubicBezTo>
                    <a:cubicBezTo>
                      <a:pt x="167" y="247"/>
                      <a:pt x="167" y="248"/>
                      <a:pt x="167" y="248"/>
                    </a:cubicBezTo>
                    <a:cubicBezTo>
                      <a:pt x="167" y="248"/>
                      <a:pt x="168" y="248"/>
                      <a:pt x="168" y="248"/>
                    </a:cubicBezTo>
                    <a:cubicBezTo>
                      <a:pt x="168" y="248"/>
                      <a:pt x="167" y="248"/>
                      <a:pt x="167" y="248"/>
                    </a:cubicBezTo>
                    <a:cubicBezTo>
                      <a:pt x="167" y="248"/>
                      <a:pt x="167" y="249"/>
                      <a:pt x="167" y="249"/>
                    </a:cubicBezTo>
                    <a:cubicBezTo>
                      <a:pt x="167" y="249"/>
                      <a:pt x="168" y="249"/>
                      <a:pt x="168" y="249"/>
                    </a:cubicBezTo>
                    <a:cubicBezTo>
                      <a:pt x="168" y="249"/>
                      <a:pt x="168" y="249"/>
                      <a:pt x="168" y="249"/>
                    </a:cubicBezTo>
                    <a:cubicBezTo>
                      <a:pt x="168" y="249"/>
                      <a:pt x="168" y="249"/>
                      <a:pt x="168" y="249"/>
                    </a:cubicBezTo>
                    <a:cubicBezTo>
                      <a:pt x="168" y="249"/>
                      <a:pt x="169" y="249"/>
                      <a:pt x="169" y="249"/>
                    </a:cubicBezTo>
                    <a:cubicBezTo>
                      <a:pt x="169" y="248"/>
                      <a:pt x="169" y="248"/>
                      <a:pt x="170" y="248"/>
                    </a:cubicBezTo>
                    <a:cubicBezTo>
                      <a:pt x="170" y="248"/>
                      <a:pt x="170" y="248"/>
                      <a:pt x="170" y="248"/>
                    </a:cubicBezTo>
                    <a:cubicBezTo>
                      <a:pt x="170" y="248"/>
                      <a:pt x="170" y="248"/>
                      <a:pt x="170" y="248"/>
                    </a:cubicBezTo>
                    <a:cubicBezTo>
                      <a:pt x="170" y="248"/>
                      <a:pt x="170" y="249"/>
                      <a:pt x="170" y="249"/>
                    </a:cubicBezTo>
                    <a:cubicBezTo>
                      <a:pt x="170" y="249"/>
                      <a:pt x="171" y="249"/>
                      <a:pt x="171" y="248"/>
                    </a:cubicBezTo>
                    <a:cubicBezTo>
                      <a:pt x="171" y="248"/>
                      <a:pt x="171" y="248"/>
                      <a:pt x="171" y="247"/>
                    </a:cubicBezTo>
                    <a:cubicBezTo>
                      <a:pt x="171" y="247"/>
                      <a:pt x="170" y="247"/>
                      <a:pt x="171" y="247"/>
                    </a:cubicBezTo>
                    <a:cubicBezTo>
                      <a:pt x="171" y="247"/>
                      <a:pt x="171" y="247"/>
                      <a:pt x="171" y="247"/>
                    </a:cubicBezTo>
                    <a:cubicBezTo>
                      <a:pt x="171" y="247"/>
                      <a:pt x="171" y="247"/>
                      <a:pt x="171" y="247"/>
                    </a:cubicBezTo>
                    <a:cubicBezTo>
                      <a:pt x="172" y="247"/>
                      <a:pt x="172" y="247"/>
                      <a:pt x="172" y="247"/>
                    </a:cubicBezTo>
                    <a:cubicBezTo>
                      <a:pt x="172" y="246"/>
                      <a:pt x="172" y="246"/>
                      <a:pt x="172" y="246"/>
                    </a:cubicBezTo>
                    <a:cubicBezTo>
                      <a:pt x="172" y="246"/>
                      <a:pt x="173" y="245"/>
                      <a:pt x="173" y="244"/>
                    </a:cubicBezTo>
                    <a:cubicBezTo>
                      <a:pt x="173" y="244"/>
                      <a:pt x="173" y="244"/>
                      <a:pt x="173" y="243"/>
                    </a:cubicBezTo>
                    <a:cubicBezTo>
                      <a:pt x="173" y="243"/>
                      <a:pt x="173" y="243"/>
                      <a:pt x="174" y="242"/>
                    </a:cubicBezTo>
                    <a:cubicBezTo>
                      <a:pt x="174" y="242"/>
                      <a:pt x="174" y="242"/>
                      <a:pt x="174" y="242"/>
                    </a:cubicBezTo>
                    <a:cubicBezTo>
                      <a:pt x="175" y="242"/>
                      <a:pt x="175" y="242"/>
                      <a:pt x="175" y="242"/>
                    </a:cubicBezTo>
                    <a:cubicBezTo>
                      <a:pt x="175" y="243"/>
                      <a:pt x="176" y="243"/>
                      <a:pt x="176" y="243"/>
                    </a:cubicBezTo>
                    <a:cubicBezTo>
                      <a:pt x="176" y="244"/>
                      <a:pt x="176" y="244"/>
                      <a:pt x="176" y="243"/>
                    </a:cubicBezTo>
                    <a:cubicBezTo>
                      <a:pt x="175" y="243"/>
                      <a:pt x="175" y="243"/>
                      <a:pt x="175" y="243"/>
                    </a:cubicBezTo>
                    <a:cubicBezTo>
                      <a:pt x="175" y="243"/>
                      <a:pt x="175" y="243"/>
                      <a:pt x="175" y="243"/>
                    </a:cubicBezTo>
                    <a:cubicBezTo>
                      <a:pt x="175" y="243"/>
                      <a:pt x="175" y="244"/>
                      <a:pt x="174" y="244"/>
                    </a:cubicBezTo>
                    <a:cubicBezTo>
                      <a:pt x="174" y="244"/>
                      <a:pt x="174" y="245"/>
                      <a:pt x="174" y="245"/>
                    </a:cubicBezTo>
                    <a:cubicBezTo>
                      <a:pt x="175" y="246"/>
                      <a:pt x="177" y="245"/>
                      <a:pt x="178" y="244"/>
                    </a:cubicBezTo>
                    <a:cubicBezTo>
                      <a:pt x="178" y="244"/>
                      <a:pt x="178" y="244"/>
                      <a:pt x="179" y="244"/>
                    </a:cubicBezTo>
                    <a:cubicBezTo>
                      <a:pt x="179" y="244"/>
                      <a:pt x="179" y="244"/>
                      <a:pt x="179" y="244"/>
                    </a:cubicBezTo>
                    <a:cubicBezTo>
                      <a:pt x="179" y="244"/>
                      <a:pt x="180" y="244"/>
                      <a:pt x="180" y="244"/>
                    </a:cubicBezTo>
                    <a:cubicBezTo>
                      <a:pt x="180" y="244"/>
                      <a:pt x="179" y="244"/>
                      <a:pt x="179" y="244"/>
                    </a:cubicBezTo>
                    <a:cubicBezTo>
                      <a:pt x="179" y="243"/>
                      <a:pt x="179" y="243"/>
                      <a:pt x="179" y="243"/>
                    </a:cubicBezTo>
                    <a:cubicBezTo>
                      <a:pt x="179" y="243"/>
                      <a:pt x="179" y="243"/>
                      <a:pt x="179" y="243"/>
                    </a:cubicBezTo>
                    <a:cubicBezTo>
                      <a:pt x="179" y="243"/>
                      <a:pt x="180" y="243"/>
                      <a:pt x="180" y="243"/>
                    </a:cubicBezTo>
                    <a:cubicBezTo>
                      <a:pt x="180" y="243"/>
                      <a:pt x="180" y="243"/>
                      <a:pt x="180" y="244"/>
                    </a:cubicBezTo>
                    <a:cubicBezTo>
                      <a:pt x="180" y="244"/>
                      <a:pt x="180" y="244"/>
                      <a:pt x="181" y="244"/>
                    </a:cubicBezTo>
                    <a:cubicBezTo>
                      <a:pt x="181" y="244"/>
                      <a:pt x="181" y="244"/>
                      <a:pt x="181" y="244"/>
                    </a:cubicBezTo>
                    <a:cubicBezTo>
                      <a:pt x="181" y="244"/>
                      <a:pt x="181" y="243"/>
                      <a:pt x="181" y="243"/>
                    </a:cubicBezTo>
                    <a:cubicBezTo>
                      <a:pt x="181" y="243"/>
                      <a:pt x="181" y="242"/>
                      <a:pt x="182" y="242"/>
                    </a:cubicBezTo>
                    <a:cubicBezTo>
                      <a:pt x="182" y="242"/>
                      <a:pt x="182" y="242"/>
                      <a:pt x="182" y="242"/>
                    </a:cubicBezTo>
                    <a:cubicBezTo>
                      <a:pt x="182" y="242"/>
                      <a:pt x="182" y="242"/>
                      <a:pt x="182" y="242"/>
                    </a:cubicBezTo>
                    <a:cubicBezTo>
                      <a:pt x="182" y="242"/>
                      <a:pt x="183" y="242"/>
                      <a:pt x="183" y="242"/>
                    </a:cubicBezTo>
                    <a:cubicBezTo>
                      <a:pt x="183" y="242"/>
                      <a:pt x="183" y="242"/>
                      <a:pt x="183" y="242"/>
                    </a:cubicBezTo>
                    <a:cubicBezTo>
                      <a:pt x="184" y="241"/>
                      <a:pt x="184" y="241"/>
                      <a:pt x="185" y="240"/>
                    </a:cubicBezTo>
                    <a:cubicBezTo>
                      <a:pt x="185" y="240"/>
                      <a:pt x="186" y="240"/>
                      <a:pt x="186" y="240"/>
                    </a:cubicBezTo>
                    <a:cubicBezTo>
                      <a:pt x="186" y="240"/>
                      <a:pt x="186" y="240"/>
                      <a:pt x="187" y="240"/>
                    </a:cubicBezTo>
                    <a:cubicBezTo>
                      <a:pt x="187" y="240"/>
                      <a:pt x="187" y="240"/>
                      <a:pt x="187" y="240"/>
                    </a:cubicBezTo>
                    <a:cubicBezTo>
                      <a:pt x="187" y="240"/>
                      <a:pt x="187" y="240"/>
                      <a:pt x="187" y="240"/>
                    </a:cubicBezTo>
                    <a:cubicBezTo>
                      <a:pt x="186" y="241"/>
                      <a:pt x="186" y="241"/>
                      <a:pt x="186" y="242"/>
                    </a:cubicBezTo>
                    <a:cubicBezTo>
                      <a:pt x="187" y="242"/>
                      <a:pt x="187" y="242"/>
                      <a:pt x="187" y="242"/>
                    </a:cubicBezTo>
                    <a:cubicBezTo>
                      <a:pt x="187" y="242"/>
                      <a:pt x="186" y="243"/>
                      <a:pt x="186" y="243"/>
                    </a:cubicBezTo>
                    <a:cubicBezTo>
                      <a:pt x="186" y="243"/>
                      <a:pt x="186" y="243"/>
                      <a:pt x="186" y="243"/>
                    </a:cubicBezTo>
                    <a:cubicBezTo>
                      <a:pt x="187" y="243"/>
                      <a:pt x="187" y="242"/>
                      <a:pt x="187" y="242"/>
                    </a:cubicBezTo>
                    <a:cubicBezTo>
                      <a:pt x="187" y="241"/>
                      <a:pt x="187" y="240"/>
                      <a:pt x="187" y="240"/>
                    </a:cubicBezTo>
                    <a:cubicBezTo>
                      <a:pt x="188" y="240"/>
                      <a:pt x="188" y="240"/>
                      <a:pt x="188" y="240"/>
                    </a:cubicBezTo>
                    <a:cubicBezTo>
                      <a:pt x="188" y="240"/>
                      <a:pt x="188" y="240"/>
                      <a:pt x="189" y="240"/>
                    </a:cubicBezTo>
                    <a:cubicBezTo>
                      <a:pt x="189" y="239"/>
                      <a:pt x="190" y="239"/>
                      <a:pt x="191" y="239"/>
                    </a:cubicBezTo>
                    <a:cubicBezTo>
                      <a:pt x="191" y="239"/>
                      <a:pt x="191" y="239"/>
                      <a:pt x="191" y="238"/>
                    </a:cubicBezTo>
                    <a:cubicBezTo>
                      <a:pt x="191" y="238"/>
                      <a:pt x="192" y="238"/>
                      <a:pt x="192" y="238"/>
                    </a:cubicBezTo>
                    <a:cubicBezTo>
                      <a:pt x="192" y="238"/>
                      <a:pt x="192" y="238"/>
                      <a:pt x="193" y="238"/>
                    </a:cubicBezTo>
                    <a:cubicBezTo>
                      <a:pt x="193" y="238"/>
                      <a:pt x="193" y="237"/>
                      <a:pt x="193" y="236"/>
                    </a:cubicBezTo>
                    <a:cubicBezTo>
                      <a:pt x="193" y="236"/>
                      <a:pt x="193" y="236"/>
                      <a:pt x="194" y="236"/>
                    </a:cubicBezTo>
                    <a:cubicBezTo>
                      <a:pt x="194" y="235"/>
                      <a:pt x="194" y="235"/>
                      <a:pt x="194" y="236"/>
                    </a:cubicBezTo>
                    <a:cubicBezTo>
                      <a:pt x="194" y="236"/>
                      <a:pt x="194" y="237"/>
                      <a:pt x="194" y="237"/>
                    </a:cubicBezTo>
                    <a:cubicBezTo>
                      <a:pt x="194" y="238"/>
                      <a:pt x="194" y="238"/>
                      <a:pt x="194" y="238"/>
                    </a:cubicBezTo>
                    <a:cubicBezTo>
                      <a:pt x="194" y="238"/>
                      <a:pt x="194" y="238"/>
                      <a:pt x="194" y="238"/>
                    </a:cubicBezTo>
                    <a:cubicBezTo>
                      <a:pt x="194" y="237"/>
                      <a:pt x="194" y="237"/>
                      <a:pt x="194" y="237"/>
                    </a:cubicBezTo>
                    <a:cubicBezTo>
                      <a:pt x="195" y="237"/>
                      <a:pt x="195" y="236"/>
                      <a:pt x="195" y="236"/>
                    </a:cubicBezTo>
                    <a:cubicBezTo>
                      <a:pt x="196" y="235"/>
                      <a:pt x="196" y="235"/>
                      <a:pt x="196" y="235"/>
                    </a:cubicBezTo>
                    <a:cubicBezTo>
                      <a:pt x="196" y="234"/>
                      <a:pt x="196" y="234"/>
                      <a:pt x="196" y="234"/>
                    </a:cubicBezTo>
                    <a:cubicBezTo>
                      <a:pt x="196" y="234"/>
                      <a:pt x="196" y="234"/>
                      <a:pt x="195" y="234"/>
                    </a:cubicBezTo>
                    <a:cubicBezTo>
                      <a:pt x="195" y="234"/>
                      <a:pt x="195" y="234"/>
                      <a:pt x="195" y="234"/>
                    </a:cubicBezTo>
                    <a:cubicBezTo>
                      <a:pt x="195" y="234"/>
                      <a:pt x="194" y="234"/>
                      <a:pt x="194" y="234"/>
                    </a:cubicBezTo>
                    <a:cubicBezTo>
                      <a:pt x="194" y="234"/>
                      <a:pt x="194" y="234"/>
                      <a:pt x="194" y="234"/>
                    </a:cubicBezTo>
                    <a:cubicBezTo>
                      <a:pt x="194" y="235"/>
                      <a:pt x="193" y="235"/>
                      <a:pt x="193" y="235"/>
                    </a:cubicBezTo>
                    <a:cubicBezTo>
                      <a:pt x="193" y="234"/>
                      <a:pt x="193" y="234"/>
                      <a:pt x="193" y="234"/>
                    </a:cubicBezTo>
                    <a:cubicBezTo>
                      <a:pt x="194" y="234"/>
                      <a:pt x="194" y="233"/>
                      <a:pt x="195" y="233"/>
                    </a:cubicBezTo>
                    <a:cubicBezTo>
                      <a:pt x="195" y="233"/>
                      <a:pt x="195" y="232"/>
                      <a:pt x="195" y="232"/>
                    </a:cubicBezTo>
                    <a:cubicBezTo>
                      <a:pt x="196" y="232"/>
                      <a:pt x="196" y="232"/>
                      <a:pt x="196" y="232"/>
                    </a:cubicBezTo>
                    <a:cubicBezTo>
                      <a:pt x="197" y="232"/>
                      <a:pt x="197" y="232"/>
                      <a:pt x="197" y="232"/>
                    </a:cubicBezTo>
                    <a:cubicBezTo>
                      <a:pt x="197" y="231"/>
                      <a:pt x="198" y="230"/>
                      <a:pt x="199" y="230"/>
                    </a:cubicBezTo>
                    <a:cubicBezTo>
                      <a:pt x="199" y="230"/>
                      <a:pt x="200" y="231"/>
                      <a:pt x="201" y="230"/>
                    </a:cubicBezTo>
                    <a:cubicBezTo>
                      <a:pt x="201" y="230"/>
                      <a:pt x="201" y="230"/>
                      <a:pt x="201" y="230"/>
                    </a:cubicBezTo>
                    <a:cubicBezTo>
                      <a:pt x="201" y="230"/>
                      <a:pt x="200" y="230"/>
                      <a:pt x="200" y="230"/>
                    </a:cubicBezTo>
                    <a:cubicBezTo>
                      <a:pt x="200" y="229"/>
                      <a:pt x="201" y="229"/>
                      <a:pt x="201" y="228"/>
                    </a:cubicBezTo>
                    <a:cubicBezTo>
                      <a:pt x="201" y="228"/>
                      <a:pt x="201" y="228"/>
                      <a:pt x="201" y="228"/>
                    </a:cubicBezTo>
                    <a:cubicBezTo>
                      <a:pt x="201" y="228"/>
                      <a:pt x="201" y="228"/>
                      <a:pt x="201" y="227"/>
                    </a:cubicBezTo>
                    <a:cubicBezTo>
                      <a:pt x="202" y="227"/>
                      <a:pt x="202" y="227"/>
                      <a:pt x="202" y="228"/>
                    </a:cubicBezTo>
                    <a:cubicBezTo>
                      <a:pt x="202" y="228"/>
                      <a:pt x="202" y="228"/>
                      <a:pt x="202" y="228"/>
                    </a:cubicBezTo>
                    <a:cubicBezTo>
                      <a:pt x="203" y="228"/>
                      <a:pt x="203" y="228"/>
                      <a:pt x="203" y="228"/>
                    </a:cubicBezTo>
                    <a:cubicBezTo>
                      <a:pt x="204" y="227"/>
                      <a:pt x="204" y="227"/>
                      <a:pt x="205" y="226"/>
                    </a:cubicBezTo>
                    <a:cubicBezTo>
                      <a:pt x="205" y="227"/>
                      <a:pt x="205" y="227"/>
                      <a:pt x="205" y="227"/>
                    </a:cubicBezTo>
                    <a:cubicBezTo>
                      <a:pt x="205" y="227"/>
                      <a:pt x="206" y="227"/>
                      <a:pt x="206" y="226"/>
                    </a:cubicBezTo>
                    <a:cubicBezTo>
                      <a:pt x="206" y="226"/>
                      <a:pt x="206" y="226"/>
                      <a:pt x="206" y="226"/>
                    </a:cubicBezTo>
                    <a:cubicBezTo>
                      <a:pt x="206" y="225"/>
                      <a:pt x="206" y="225"/>
                      <a:pt x="206" y="225"/>
                    </a:cubicBezTo>
                    <a:cubicBezTo>
                      <a:pt x="206" y="226"/>
                      <a:pt x="206" y="226"/>
                      <a:pt x="207" y="226"/>
                    </a:cubicBezTo>
                    <a:cubicBezTo>
                      <a:pt x="207" y="226"/>
                      <a:pt x="207" y="226"/>
                      <a:pt x="207" y="226"/>
                    </a:cubicBezTo>
                    <a:cubicBezTo>
                      <a:pt x="207" y="225"/>
                      <a:pt x="207" y="225"/>
                      <a:pt x="208" y="225"/>
                    </a:cubicBezTo>
                    <a:cubicBezTo>
                      <a:pt x="208" y="224"/>
                      <a:pt x="208" y="224"/>
                      <a:pt x="208" y="224"/>
                    </a:cubicBezTo>
                    <a:cubicBezTo>
                      <a:pt x="208" y="224"/>
                      <a:pt x="209" y="224"/>
                      <a:pt x="209" y="224"/>
                    </a:cubicBezTo>
                    <a:cubicBezTo>
                      <a:pt x="209" y="223"/>
                      <a:pt x="209" y="223"/>
                      <a:pt x="209" y="223"/>
                    </a:cubicBezTo>
                    <a:cubicBezTo>
                      <a:pt x="209" y="223"/>
                      <a:pt x="209" y="223"/>
                      <a:pt x="208" y="223"/>
                    </a:cubicBezTo>
                    <a:cubicBezTo>
                      <a:pt x="208" y="223"/>
                      <a:pt x="208" y="223"/>
                      <a:pt x="209" y="223"/>
                    </a:cubicBezTo>
                    <a:cubicBezTo>
                      <a:pt x="209" y="222"/>
                      <a:pt x="209" y="222"/>
                      <a:pt x="209" y="222"/>
                    </a:cubicBezTo>
                    <a:cubicBezTo>
                      <a:pt x="209" y="222"/>
                      <a:pt x="209" y="222"/>
                      <a:pt x="208" y="222"/>
                    </a:cubicBezTo>
                    <a:cubicBezTo>
                      <a:pt x="208" y="222"/>
                      <a:pt x="208" y="222"/>
                      <a:pt x="208" y="222"/>
                    </a:cubicBezTo>
                    <a:cubicBezTo>
                      <a:pt x="208" y="222"/>
                      <a:pt x="208" y="222"/>
                      <a:pt x="207" y="222"/>
                    </a:cubicBezTo>
                    <a:cubicBezTo>
                      <a:pt x="207" y="222"/>
                      <a:pt x="207" y="222"/>
                      <a:pt x="208" y="221"/>
                    </a:cubicBezTo>
                    <a:cubicBezTo>
                      <a:pt x="208" y="221"/>
                      <a:pt x="208" y="221"/>
                      <a:pt x="209" y="221"/>
                    </a:cubicBezTo>
                    <a:cubicBezTo>
                      <a:pt x="209" y="221"/>
                      <a:pt x="209" y="220"/>
                      <a:pt x="209" y="220"/>
                    </a:cubicBezTo>
                    <a:cubicBezTo>
                      <a:pt x="210" y="220"/>
                      <a:pt x="210" y="220"/>
                      <a:pt x="210" y="220"/>
                    </a:cubicBezTo>
                    <a:cubicBezTo>
                      <a:pt x="210" y="220"/>
                      <a:pt x="210" y="220"/>
                      <a:pt x="210" y="220"/>
                    </a:cubicBezTo>
                    <a:cubicBezTo>
                      <a:pt x="210" y="220"/>
                      <a:pt x="210" y="220"/>
                      <a:pt x="210" y="220"/>
                    </a:cubicBezTo>
                    <a:cubicBezTo>
                      <a:pt x="211" y="220"/>
                      <a:pt x="211" y="220"/>
                      <a:pt x="211" y="220"/>
                    </a:cubicBezTo>
                    <a:cubicBezTo>
                      <a:pt x="211" y="219"/>
                      <a:pt x="211" y="219"/>
                      <a:pt x="212" y="219"/>
                    </a:cubicBezTo>
                    <a:cubicBezTo>
                      <a:pt x="212" y="219"/>
                      <a:pt x="212" y="219"/>
                      <a:pt x="212" y="219"/>
                    </a:cubicBezTo>
                    <a:cubicBezTo>
                      <a:pt x="213" y="219"/>
                      <a:pt x="213" y="218"/>
                      <a:pt x="213" y="218"/>
                    </a:cubicBezTo>
                    <a:cubicBezTo>
                      <a:pt x="213" y="218"/>
                      <a:pt x="213" y="218"/>
                      <a:pt x="213" y="218"/>
                    </a:cubicBezTo>
                    <a:cubicBezTo>
                      <a:pt x="214" y="218"/>
                      <a:pt x="214" y="217"/>
                      <a:pt x="214" y="217"/>
                    </a:cubicBezTo>
                    <a:cubicBezTo>
                      <a:pt x="213" y="217"/>
                      <a:pt x="213" y="217"/>
                      <a:pt x="213" y="217"/>
                    </a:cubicBezTo>
                    <a:cubicBezTo>
                      <a:pt x="213" y="217"/>
                      <a:pt x="213" y="217"/>
                      <a:pt x="213" y="217"/>
                    </a:cubicBezTo>
                    <a:cubicBezTo>
                      <a:pt x="213" y="217"/>
                      <a:pt x="213" y="216"/>
                      <a:pt x="213" y="216"/>
                    </a:cubicBezTo>
                    <a:cubicBezTo>
                      <a:pt x="214" y="216"/>
                      <a:pt x="214" y="216"/>
                      <a:pt x="214" y="216"/>
                    </a:cubicBezTo>
                    <a:cubicBezTo>
                      <a:pt x="214" y="216"/>
                      <a:pt x="214" y="216"/>
                      <a:pt x="214" y="216"/>
                    </a:cubicBezTo>
                    <a:cubicBezTo>
                      <a:pt x="214" y="216"/>
                      <a:pt x="215" y="217"/>
                      <a:pt x="215" y="217"/>
                    </a:cubicBezTo>
                    <a:cubicBezTo>
                      <a:pt x="215" y="217"/>
                      <a:pt x="215" y="217"/>
                      <a:pt x="215" y="217"/>
                    </a:cubicBezTo>
                    <a:cubicBezTo>
                      <a:pt x="215" y="217"/>
                      <a:pt x="215" y="217"/>
                      <a:pt x="215" y="217"/>
                    </a:cubicBezTo>
                    <a:cubicBezTo>
                      <a:pt x="216" y="216"/>
                      <a:pt x="216" y="216"/>
                      <a:pt x="216" y="215"/>
                    </a:cubicBezTo>
                    <a:cubicBezTo>
                      <a:pt x="216" y="215"/>
                      <a:pt x="216" y="215"/>
                      <a:pt x="217" y="215"/>
                    </a:cubicBezTo>
                    <a:cubicBezTo>
                      <a:pt x="217" y="215"/>
                      <a:pt x="217" y="215"/>
                      <a:pt x="217" y="214"/>
                    </a:cubicBezTo>
                    <a:cubicBezTo>
                      <a:pt x="217" y="214"/>
                      <a:pt x="217" y="214"/>
                      <a:pt x="217" y="214"/>
                    </a:cubicBezTo>
                    <a:cubicBezTo>
                      <a:pt x="217" y="214"/>
                      <a:pt x="217" y="214"/>
                      <a:pt x="217" y="214"/>
                    </a:cubicBezTo>
                    <a:cubicBezTo>
                      <a:pt x="217" y="214"/>
                      <a:pt x="217" y="213"/>
                      <a:pt x="218" y="213"/>
                    </a:cubicBezTo>
                    <a:cubicBezTo>
                      <a:pt x="217" y="213"/>
                      <a:pt x="217" y="213"/>
                      <a:pt x="217" y="213"/>
                    </a:cubicBezTo>
                    <a:cubicBezTo>
                      <a:pt x="217" y="213"/>
                      <a:pt x="217" y="213"/>
                      <a:pt x="217" y="213"/>
                    </a:cubicBezTo>
                    <a:cubicBezTo>
                      <a:pt x="217" y="212"/>
                      <a:pt x="217" y="212"/>
                      <a:pt x="217" y="211"/>
                    </a:cubicBezTo>
                    <a:cubicBezTo>
                      <a:pt x="217" y="211"/>
                      <a:pt x="217" y="211"/>
                      <a:pt x="217" y="211"/>
                    </a:cubicBezTo>
                    <a:cubicBezTo>
                      <a:pt x="217" y="211"/>
                      <a:pt x="217" y="211"/>
                      <a:pt x="217" y="211"/>
                    </a:cubicBezTo>
                    <a:cubicBezTo>
                      <a:pt x="218" y="211"/>
                      <a:pt x="218" y="211"/>
                      <a:pt x="218" y="211"/>
                    </a:cubicBezTo>
                    <a:cubicBezTo>
                      <a:pt x="218" y="211"/>
                      <a:pt x="218" y="212"/>
                      <a:pt x="218" y="212"/>
                    </a:cubicBezTo>
                    <a:cubicBezTo>
                      <a:pt x="218" y="212"/>
                      <a:pt x="218" y="212"/>
                      <a:pt x="218" y="212"/>
                    </a:cubicBezTo>
                    <a:cubicBezTo>
                      <a:pt x="218" y="212"/>
                      <a:pt x="218" y="213"/>
                      <a:pt x="218" y="213"/>
                    </a:cubicBezTo>
                    <a:cubicBezTo>
                      <a:pt x="218" y="213"/>
                      <a:pt x="218" y="213"/>
                      <a:pt x="218" y="213"/>
                    </a:cubicBezTo>
                    <a:cubicBezTo>
                      <a:pt x="219" y="213"/>
                      <a:pt x="219" y="213"/>
                      <a:pt x="219" y="213"/>
                    </a:cubicBezTo>
                    <a:cubicBezTo>
                      <a:pt x="219" y="213"/>
                      <a:pt x="219" y="213"/>
                      <a:pt x="219" y="213"/>
                    </a:cubicBezTo>
                    <a:cubicBezTo>
                      <a:pt x="219" y="213"/>
                      <a:pt x="220" y="212"/>
                      <a:pt x="220" y="212"/>
                    </a:cubicBezTo>
                    <a:cubicBezTo>
                      <a:pt x="220" y="212"/>
                      <a:pt x="220" y="213"/>
                      <a:pt x="220" y="213"/>
                    </a:cubicBezTo>
                    <a:cubicBezTo>
                      <a:pt x="220" y="213"/>
                      <a:pt x="220" y="213"/>
                      <a:pt x="221" y="212"/>
                    </a:cubicBezTo>
                    <a:cubicBezTo>
                      <a:pt x="221" y="212"/>
                      <a:pt x="221" y="212"/>
                      <a:pt x="221" y="212"/>
                    </a:cubicBezTo>
                    <a:cubicBezTo>
                      <a:pt x="222" y="212"/>
                      <a:pt x="222" y="212"/>
                      <a:pt x="222" y="212"/>
                    </a:cubicBezTo>
                    <a:cubicBezTo>
                      <a:pt x="222" y="212"/>
                      <a:pt x="222" y="212"/>
                      <a:pt x="222" y="212"/>
                    </a:cubicBezTo>
                    <a:cubicBezTo>
                      <a:pt x="223" y="211"/>
                      <a:pt x="223" y="211"/>
                      <a:pt x="223" y="211"/>
                    </a:cubicBezTo>
                    <a:cubicBezTo>
                      <a:pt x="223" y="211"/>
                      <a:pt x="223" y="211"/>
                      <a:pt x="223" y="211"/>
                    </a:cubicBezTo>
                    <a:cubicBezTo>
                      <a:pt x="223" y="211"/>
                      <a:pt x="223" y="211"/>
                      <a:pt x="223" y="210"/>
                    </a:cubicBezTo>
                    <a:cubicBezTo>
                      <a:pt x="223" y="210"/>
                      <a:pt x="223" y="210"/>
                      <a:pt x="223" y="210"/>
                    </a:cubicBezTo>
                    <a:cubicBezTo>
                      <a:pt x="223" y="210"/>
                      <a:pt x="223" y="210"/>
                      <a:pt x="223" y="209"/>
                    </a:cubicBezTo>
                    <a:cubicBezTo>
                      <a:pt x="223" y="209"/>
                      <a:pt x="222" y="210"/>
                      <a:pt x="222" y="210"/>
                    </a:cubicBezTo>
                    <a:cubicBezTo>
                      <a:pt x="222" y="210"/>
                      <a:pt x="222" y="209"/>
                      <a:pt x="222" y="209"/>
                    </a:cubicBezTo>
                    <a:cubicBezTo>
                      <a:pt x="223" y="209"/>
                      <a:pt x="223" y="209"/>
                      <a:pt x="223" y="209"/>
                    </a:cubicBezTo>
                    <a:cubicBezTo>
                      <a:pt x="224" y="209"/>
                      <a:pt x="224" y="209"/>
                      <a:pt x="224" y="209"/>
                    </a:cubicBezTo>
                    <a:cubicBezTo>
                      <a:pt x="224" y="208"/>
                      <a:pt x="224" y="208"/>
                      <a:pt x="224" y="208"/>
                    </a:cubicBezTo>
                    <a:cubicBezTo>
                      <a:pt x="224" y="208"/>
                      <a:pt x="224" y="208"/>
                      <a:pt x="224" y="208"/>
                    </a:cubicBezTo>
                    <a:cubicBezTo>
                      <a:pt x="224" y="208"/>
                      <a:pt x="224" y="207"/>
                      <a:pt x="224" y="207"/>
                    </a:cubicBezTo>
                    <a:cubicBezTo>
                      <a:pt x="224" y="207"/>
                      <a:pt x="224" y="207"/>
                      <a:pt x="225" y="206"/>
                    </a:cubicBezTo>
                    <a:cubicBezTo>
                      <a:pt x="225" y="206"/>
                      <a:pt x="225" y="206"/>
                      <a:pt x="225" y="206"/>
                    </a:cubicBezTo>
                    <a:cubicBezTo>
                      <a:pt x="225" y="205"/>
                      <a:pt x="226" y="205"/>
                      <a:pt x="226" y="205"/>
                    </a:cubicBezTo>
                    <a:cubicBezTo>
                      <a:pt x="227" y="205"/>
                      <a:pt x="227" y="205"/>
                      <a:pt x="228" y="204"/>
                    </a:cubicBezTo>
                    <a:cubicBezTo>
                      <a:pt x="228" y="204"/>
                      <a:pt x="228" y="203"/>
                      <a:pt x="229" y="203"/>
                    </a:cubicBezTo>
                    <a:cubicBezTo>
                      <a:pt x="229" y="202"/>
                      <a:pt x="229" y="201"/>
                      <a:pt x="228" y="201"/>
                    </a:cubicBezTo>
                    <a:cubicBezTo>
                      <a:pt x="228" y="201"/>
                      <a:pt x="228" y="201"/>
                      <a:pt x="228" y="201"/>
                    </a:cubicBezTo>
                    <a:cubicBezTo>
                      <a:pt x="228" y="201"/>
                      <a:pt x="228" y="200"/>
                      <a:pt x="228" y="200"/>
                    </a:cubicBezTo>
                    <a:cubicBezTo>
                      <a:pt x="227" y="200"/>
                      <a:pt x="227" y="200"/>
                      <a:pt x="227" y="200"/>
                    </a:cubicBezTo>
                    <a:cubicBezTo>
                      <a:pt x="227" y="200"/>
                      <a:pt x="227" y="200"/>
                      <a:pt x="227" y="200"/>
                    </a:cubicBezTo>
                    <a:cubicBezTo>
                      <a:pt x="226" y="200"/>
                      <a:pt x="226" y="200"/>
                      <a:pt x="226" y="200"/>
                    </a:cubicBezTo>
                    <a:cubicBezTo>
                      <a:pt x="226" y="199"/>
                      <a:pt x="226" y="199"/>
                      <a:pt x="226" y="199"/>
                    </a:cubicBezTo>
                    <a:cubicBezTo>
                      <a:pt x="225" y="199"/>
                      <a:pt x="225" y="199"/>
                      <a:pt x="225" y="199"/>
                    </a:cubicBezTo>
                    <a:cubicBezTo>
                      <a:pt x="225" y="199"/>
                      <a:pt x="225" y="200"/>
                      <a:pt x="225" y="200"/>
                    </a:cubicBezTo>
                    <a:cubicBezTo>
                      <a:pt x="225" y="200"/>
                      <a:pt x="224" y="199"/>
                      <a:pt x="224" y="199"/>
                    </a:cubicBezTo>
                    <a:cubicBezTo>
                      <a:pt x="224" y="199"/>
                      <a:pt x="224" y="200"/>
                      <a:pt x="223" y="200"/>
                    </a:cubicBezTo>
                    <a:cubicBezTo>
                      <a:pt x="223" y="200"/>
                      <a:pt x="223" y="200"/>
                      <a:pt x="223" y="200"/>
                    </a:cubicBezTo>
                    <a:cubicBezTo>
                      <a:pt x="223" y="200"/>
                      <a:pt x="223" y="200"/>
                      <a:pt x="223" y="200"/>
                    </a:cubicBezTo>
                    <a:cubicBezTo>
                      <a:pt x="223" y="199"/>
                      <a:pt x="223" y="199"/>
                      <a:pt x="223" y="199"/>
                    </a:cubicBezTo>
                    <a:cubicBezTo>
                      <a:pt x="223" y="199"/>
                      <a:pt x="223" y="199"/>
                      <a:pt x="223" y="199"/>
                    </a:cubicBezTo>
                    <a:cubicBezTo>
                      <a:pt x="223" y="199"/>
                      <a:pt x="223" y="199"/>
                      <a:pt x="223" y="199"/>
                    </a:cubicBezTo>
                    <a:cubicBezTo>
                      <a:pt x="223" y="199"/>
                      <a:pt x="223" y="199"/>
                      <a:pt x="223" y="199"/>
                    </a:cubicBezTo>
                    <a:cubicBezTo>
                      <a:pt x="223" y="199"/>
                      <a:pt x="223" y="199"/>
                      <a:pt x="223" y="198"/>
                    </a:cubicBezTo>
                    <a:cubicBezTo>
                      <a:pt x="223" y="198"/>
                      <a:pt x="223" y="198"/>
                      <a:pt x="223" y="198"/>
                    </a:cubicBezTo>
                    <a:cubicBezTo>
                      <a:pt x="223" y="197"/>
                      <a:pt x="223" y="197"/>
                      <a:pt x="223" y="197"/>
                    </a:cubicBezTo>
                    <a:cubicBezTo>
                      <a:pt x="224" y="196"/>
                      <a:pt x="224" y="196"/>
                      <a:pt x="224" y="196"/>
                    </a:cubicBezTo>
                    <a:cubicBezTo>
                      <a:pt x="224" y="196"/>
                      <a:pt x="224" y="196"/>
                      <a:pt x="224" y="196"/>
                    </a:cubicBezTo>
                    <a:cubicBezTo>
                      <a:pt x="224" y="196"/>
                      <a:pt x="224" y="196"/>
                      <a:pt x="224" y="196"/>
                    </a:cubicBezTo>
                    <a:cubicBezTo>
                      <a:pt x="224" y="196"/>
                      <a:pt x="224" y="196"/>
                      <a:pt x="224" y="195"/>
                    </a:cubicBezTo>
                    <a:cubicBezTo>
                      <a:pt x="224" y="195"/>
                      <a:pt x="224" y="195"/>
                      <a:pt x="225" y="195"/>
                    </a:cubicBezTo>
                    <a:cubicBezTo>
                      <a:pt x="225" y="195"/>
                      <a:pt x="225" y="195"/>
                      <a:pt x="226" y="195"/>
                    </a:cubicBezTo>
                    <a:cubicBezTo>
                      <a:pt x="226" y="195"/>
                      <a:pt x="226" y="194"/>
                      <a:pt x="226" y="194"/>
                    </a:cubicBezTo>
                    <a:cubicBezTo>
                      <a:pt x="226" y="194"/>
                      <a:pt x="226" y="194"/>
                      <a:pt x="226" y="194"/>
                    </a:cubicBezTo>
                    <a:cubicBezTo>
                      <a:pt x="226" y="194"/>
                      <a:pt x="226" y="194"/>
                      <a:pt x="226" y="194"/>
                    </a:cubicBezTo>
                    <a:cubicBezTo>
                      <a:pt x="226" y="194"/>
                      <a:pt x="226" y="194"/>
                      <a:pt x="226" y="193"/>
                    </a:cubicBezTo>
                    <a:cubicBezTo>
                      <a:pt x="226" y="193"/>
                      <a:pt x="226" y="193"/>
                      <a:pt x="226" y="193"/>
                    </a:cubicBezTo>
                    <a:cubicBezTo>
                      <a:pt x="226" y="193"/>
                      <a:pt x="227" y="193"/>
                      <a:pt x="227" y="193"/>
                    </a:cubicBezTo>
                    <a:cubicBezTo>
                      <a:pt x="227" y="193"/>
                      <a:pt x="227" y="193"/>
                      <a:pt x="227" y="193"/>
                    </a:cubicBezTo>
                    <a:cubicBezTo>
                      <a:pt x="227" y="193"/>
                      <a:pt x="227" y="193"/>
                      <a:pt x="227" y="192"/>
                    </a:cubicBezTo>
                    <a:cubicBezTo>
                      <a:pt x="227" y="192"/>
                      <a:pt x="227" y="192"/>
                      <a:pt x="227" y="192"/>
                    </a:cubicBezTo>
                    <a:cubicBezTo>
                      <a:pt x="226" y="192"/>
                      <a:pt x="226" y="192"/>
                      <a:pt x="226" y="192"/>
                    </a:cubicBezTo>
                    <a:cubicBezTo>
                      <a:pt x="226" y="192"/>
                      <a:pt x="226" y="192"/>
                      <a:pt x="226" y="192"/>
                    </a:cubicBezTo>
                    <a:cubicBezTo>
                      <a:pt x="226" y="192"/>
                      <a:pt x="226" y="192"/>
                      <a:pt x="227" y="192"/>
                    </a:cubicBezTo>
                    <a:cubicBezTo>
                      <a:pt x="227" y="192"/>
                      <a:pt x="227" y="192"/>
                      <a:pt x="227" y="192"/>
                    </a:cubicBezTo>
                    <a:cubicBezTo>
                      <a:pt x="227" y="192"/>
                      <a:pt x="227" y="192"/>
                      <a:pt x="227" y="192"/>
                    </a:cubicBezTo>
                    <a:cubicBezTo>
                      <a:pt x="227" y="192"/>
                      <a:pt x="228" y="192"/>
                      <a:pt x="228" y="192"/>
                    </a:cubicBezTo>
                    <a:cubicBezTo>
                      <a:pt x="228" y="192"/>
                      <a:pt x="228" y="192"/>
                      <a:pt x="228" y="192"/>
                    </a:cubicBezTo>
                    <a:cubicBezTo>
                      <a:pt x="228" y="191"/>
                      <a:pt x="228" y="191"/>
                      <a:pt x="228" y="191"/>
                    </a:cubicBezTo>
                    <a:cubicBezTo>
                      <a:pt x="228" y="190"/>
                      <a:pt x="228" y="190"/>
                      <a:pt x="228" y="190"/>
                    </a:cubicBezTo>
                    <a:cubicBezTo>
                      <a:pt x="228" y="190"/>
                      <a:pt x="228" y="190"/>
                      <a:pt x="228" y="190"/>
                    </a:cubicBezTo>
                    <a:cubicBezTo>
                      <a:pt x="228" y="190"/>
                      <a:pt x="228" y="190"/>
                      <a:pt x="228" y="190"/>
                    </a:cubicBezTo>
                    <a:cubicBezTo>
                      <a:pt x="228" y="190"/>
                      <a:pt x="229" y="190"/>
                      <a:pt x="229" y="191"/>
                    </a:cubicBezTo>
                    <a:cubicBezTo>
                      <a:pt x="229" y="191"/>
                      <a:pt x="228" y="191"/>
                      <a:pt x="228" y="191"/>
                    </a:cubicBezTo>
                    <a:cubicBezTo>
                      <a:pt x="228" y="192"/>
                      <a:pt x="228" y="192"/>
                      <a:pt x="228" y="192"/>
                    </a:cubicBezTo>
                    <a:cubicBezTo>
                      <a:pt x="228" y="192"/>
                      <a:pt x="228" y="192"/>
                      <a:pt x="228" y="192"/>
                    </a:cubicBezTo>
                    <a:cubicBezTo>
                      <a:pt x="228" y="192"/>
                      <a:pt x="229" y="192"/>
                      <a:pt x="229" y="192"/>
                    </a:cubicBezTo>
                    <a:cubicBezTo>
                      <a:pt x="229" y="192"/>
                      <a:pt x="229" y="192"/>
                      <a:pt x="229" y="192"/>
                    </a:cubicBezTo>
                    <a:cubicBezTo>
                      <a:pt x="230" y="192"/>
                      <a:pt x="230" y="192"/>
                      <a:pt x="230" y="192"/>
                    </a:cubicBezTo>
                    <a:cubicBezTo>
                      <a:pt x="230" y="192"/>
                      <a:pt x="230" y="191"/>
                      <a:pt x="230" y="191"/>
                    </a:cubicBezTo>
                    <a:cubicBezTo>
                      <a:pt x="230" y="191"/>
                      <a:pt x="231" y="190"/>
                      <a:pt x="231" y="189"/>
                    </a:cubicBezTo>
                    <a:cubicBezTo>
                      <a:pt x="231" y="189"/>
                      <a:pt x="231" y="189"/>
                      <a:pt x="231" y="189"/>
                    </a:cubicBezTo>
                    <a:cubicBezTo>
                      <a:pt x="230" y="189"/>
                      <a:pt x="230" y="189"/>
                      <a:pt x="230" y="189"/>
                    </a:cubicBezTo>
                    <a:cubicBezTo>
                      <a:pt x="230" y="189"/>
                      <a:pt x="230" y="189"/>
                      <a:pt x="230" y="189"/>
                    </a:cubicBezTo>
                    <a:cubicBezTo>
                      <a:pt x="230" y="189"/>
                      <a:pt x="229" y="189"/>
                      <a:pt x="230" y="189"/>
                    </a:cubicBezTo>
                    <a:cubicBezTo>
                      <a:pt x="230" y="189"/>
                      <a:pt x="231" y="189"/>
                      <a:pt x="232" y="189"/>
                    </a:cubicBezTo>
                    <a:cubicBezTo>
                      <a:pt x="232" y="189"/>
                      <a:pt x="232" y="189"/>
                      <a:pt x="233" y="189"/>
                    </a:cubicBezTo>
                    <a:cubicBezTo>
                      <a:pt x="233" y="188"/>
                      <a:pt x="233" y="188"/>
                      <a:pt x="233" y="188"/>
                    </a:cubicBezTo>
                    <a:cubicBezTo>
                      <a:pt x="233" y="188"/>
                      <a:pt x="233" y="187"/>
                      <a:pt x="233" y="187"/>
                    </a:cubicBezTo>
                    <a:cubicBezTo>
                      <a:pt x="233" y="187"/>
                      <a:pt x="234" y="187"/>
                      <a:pt x="234" y="187"/>
                    </a:cubicBezTo>
                    <a:cubicBezTo>
                      <a:pt x="234" y="186"/>
                      <a:pt x="233" y="186"/>
                      <a:pt x="233" y="186"/>
                    </a:cubicBezTo>
                    <a:cubicBezTo>
                      <a:pt x="233" y="185"/>
                      <a:pt x="233" y="185"/>
                      <a:pt x="232" y="185"/>
                    </a:cubicBezTo>
                    <a:cubicBezTo>
                      <a:pt x="232" y="184"/>
                      <a:pt x="232" y="184"/>
                      <a:pt x="232" y="184"/>
                    </a:cubicBezTo>
                    <a:cubicBezTo>
                      <a:pt x="232" y="184"/>
                      <a:pt x="231" y="184"/>
                      <a:pt x="232" y="184"/>
                    </a:cubicBezTo>
                    <a:cubicBezTo>
                      <a:pt x="232" y="184"/>
                      <a:pt x="232" y="184"/>
                      <a:pt x="232" y="184"/>
                    </a:cubicBezTo>
                    <a:cubicBezTo>
                      <a:pt x="232" y="184"/>
                      <a:pt x="232" y="184"/>
                      <a:pt x="232" y="184"/>
                    </a:cubicBezTo>
                    <a:cubicBezTo>
                      <a:pt x="232" y="184"/>
                      <a:pt x="232" y="184"/>
                      <a:pt x="233" y="184"/>
                    </a:cubicBezTo>
                    <a:cubicBezTo>
                      <a:pt x="233" y="184"/>
                      <a:pt x="233" y="184"/>
                      <a:pt x="233" y="184"/>
                    </a:cubicBezTo>
                    <a:cubicBezTo>
                      <a:pt x="233" y="184"/>
                      <a:pt x="233" y="184"/>
                      <a:pt x="234" y="184"/>
                    </a:cubicBezTo>
                    <a:cubicBezTo>
                      <a:pt x="234" y="184"/>
                      <a:pt x="234" y="184"/>
                      <a:pt x="234" y="184"/>
                    </a:cubicBezTo>
                    <a:cubicBezTo>
                      <a:pt x="235" y="184"/>
                      <a:pt x="235" y="183"/>
                      <a:pt x="235" y="183"/>
                    </a:cubicBezTo>
                    <a:cubicBezTo>
                      <a:pt x="235" y="183"/>
                      <a:pt x="235" y="183"/>
                      <a:pt x="235" y="183"/>
                    </a:cubicBezTo>
                    <a:cubicBezTo>
                      <a:pt x="235" y="182"/>
                      <a:pt x="236" y="182"/>
                      <a:pt x="236" y="182"/>
                    </a:cubicBezTo>
                    <a:cubicBezTo>
                      <a:pt x="236" y="182"/>
                      <a:pt x="236" y="182"/>
                      <a:pt x="236" y="182"/>
                    </a:cubicBezTo>
                    <a:cubicBezTo>
                      <a:pt x="236" y="182"/>
                      <a:pt x="236" y="181"/>
                      <a:pt x="236" y="181"/>
                    </a:cubicBezTo>
                    <a:cubicBezTo>
                      <a:pt x="235" y="181"/>
                      <a:pt x="235" y="181"/>
                      <a:pt x="235" y="181"/>
                    </a:cubicBezTo>
                    <a:cubicBezTo>
                      <a:pt x="235" y="181"/>
                      <a:pt x="236" y="180"/>
                      <a:pt x="236" y="180"/>
                    </a:cubicBezTo>
                    <a:cubicBezTo>
                      <a:pt x="236" y="180"/>
                      <a:pt x="237" y="179"/>
                      <a:pt x="238" y="178"/>
                    </a:cubicBezTo>
                    <a:cubicBezTo>
                      <a:pt x="238" y="178"/>
                      <a:pt x="238" y="177"/>
                      <a:pt x="238" y="177"/>
                    </a:cubicBezTo>
                    <a:cubicBezTo>
                      <a:pt x="239" y="177"/>
                      <a:pt x="239" y="177"/>
                      <a:pt x="239" y="178"/>
                    </a:cubicBezTo>
                    <a:cubicBezTo>
                      <a:pt x="240" y="177"/>
                      <a:pt x="240" y="177"/>
                      <a:pt x="239" y="177"/>
                    </a:cubicBezTo>
                    <a:cubicBezTo>
                      <a:pt x="239" y="176"/>
                      <a:pt x="239" y="176"/>
                      <a:pt x="239" y="176"/>
                    </a:cubicBezTo>
                    <a:cubicBezTo>
                      <a:pt x="239" y="175"/>
                      <a:pt x="240" y="174"/>
                      <a:pt x="240" y="174"/>
                    </a:cubicBezTo>
                    <a:cubicBezTo>
                      <a:pt x="241" y="174"/>
                      <a:pt x="242" y="174"/>
                      <a:pt x="242" y="173"/>
                    </a:cubicBezTo>
                    <a:cubicBezTo>
                      <a:pt x="243" y="173"/>
                      <a:pt x="243" y="172"/>
                      <a:pt x="244" y="172"/>
                    </a:cubicBezTo>
                    <a:cubicBezTo>
                      <a:pt x="245" y="171"/>
                      <a:pt x="246" y="171"/>
                      <a:pt x="246" y="170"/>
                    </a:cubicBezTo>
                    <a:cubicBezTo>
                      <a:pt x="247" y="169"/>
                      <a:pt x="247" y="168"/>
                      <a:pt x="247" y="167"/>
                    </a:cubicBezTo>
                    <a:cubicBezTo>
                      <a:pt x="247" y="167"/>
                      <a:pt x="247" y="167"/>
                      <a:pt x="247" y="166"/>
                    </a:cubicBezTo>
                    <a:cubicBezTo>
                      <a:pt x="248" y="167"/>
                      <a:pt x="248" y="167"/>
                      <a:pt x="248" y="168"/>
                    </a:cubicBezTo>
                    <a:cubicBezTo>
                      <a:pt x="248" y="168"/>
                      <a:pt x="248" y="169"/>
                      <a:pt x="248" y="169"/>
                    </a:cubicBezTo>
                    <a:cubicBezTo>
                      <a:pt x="248" y="169"/>
                      <a:pt x="248" y="169"/>
                      <a:pt x="248" y="170"/>
                    </a:cubicBezTo>
                    <a:cubicBezTo>
                      <a:pt x="248" y="170"/>
                      <a:pt x="248" y="170"/>
                      <a:pt x="248" y="170"/>
                    </a:cubicBezTo>
                    <a:cubicBezTo>
                      <a:pt x="249" y="170"/>
                      <a:pt x="249" y="170"/>
                      <a:pt x="249" y="170"/>
                    </a:cubicBezTo>
                    <a:cubicBezTo>
                      <a:pt x="250" y="170"/>
                      <a:pt x="251" y="171"/>
                      <a:pt x="251" y="170"/>
                    </a:cubicBezTo>
                    <a:cubicBezTo>
                      <a:pt x="251" y="170"/>
                      <a:pt x="252" y="170"/>
                      <a:pt x="252" y="169"/>
                    </a:cubicBezTo>
                    <a:cubicBezTo>
                      <a:pt x="252" y="169"/>
                      <a:pt x="252" y="168"/>
                      <a:pt x="253" y="167"/>
                    </a:cubicBezTo>
                    <a:cubicBezTo>
                      <a:pt x="253" y="167"/>
                      <a:pt x="254" y="167"/>
                      <a:pt x="254" y="167"/>
                    </a:cubicBezTo>
                    <a:cubicBezTo>
                      <a:pt x="255" y="167"/>
                      <a:pt x="255" y="167"/>
                      <a:pt x="256" y="167"/>
                    </a:cubicBezTo>
                    <a:cubicBezTo>
                      <a:pt x="256" y="166"/>
                      <a:pt x="257" y="166"/>
                      <a:pt x="257" y="166"/>
                    </a:cubicBezTo>
                    <a:cubicBezTo>
                      <a:pt x="256" y="167"/>
                      <a:pt x="254" y="168"/>
                      <a:pt x="253" y="169"/>
                    </a:cubicBezTo>
                    <a:cubicBezTo>
                      <a:pt x="252" y="170"/>
                      <a:pt x="252" y="170"/>
                      <a:pt x="251" y="171"/>
                    </a:cubicBezTo>
                    <a:cubicBezTo>
                      <a:pt x="251" y="171"/>
                      <a:pt x="251" y="171"/>
                      <a:pt x="251" y="171"/>
                    </a:cubicBezTo>
                    <a:cubicBezTo>
                      <a:pt x="251" y="172"/>
                      <a:pt x="252" y="172"/>
                      <a:pt x="252" y="172"/>
                    </a:cubicBezTo>
                    <a:cubicBezTo>
                      <a:pt x="252" y="173"/>
                      <a:pt x="252" y="173"/>
                      <a:pt x="253" y="173"/>
                    </a:cubicBezTo>
                    <a:cubicBezTo>
                      <a:pt x="253" y="173"/>
                      <a:pt x="253" y="173"/>
                      <a:pt x="254" y="173"/>
                    </a:cubicBezTo>
                    <a:cubicBezTo>
                      <a:pt x="254" y="174"/>
                      <a:pt x="255" y="174"/>
                      <a:pt x="256" y="175"/>
                    </a:cubicBezTo>
                    <a:cubicBezTo>
                      <a:pt x="256" y="174"/>
                      <a:pt x="257" y="175"/>
                      <a:pt x="258" y="176"/>
                    </a:cubicBezTo>
                    <a:cubicBezTo>
                      <a:pt x="256" y="175"/>
                      <a:pt x="254" y="174"/>
                      <a:pt x="253" y="174"/>
                    </a:cubicBezTo>
                    <a:cubicBezTo>
                      <a:pt x="252" y="174"/>
                      <a:pt x="251" y="175"/>
                      <a:pt x="251" y="175"/>
                    </a:cubicBezTo>
                    <a:cubicBezTo>
                      <a:pt x="250" y="175"/>
                      <a:pt x="249" y="174"/>
                      <a:pt x="249" y="174"/>
                    </a:cubicBezTo>
                    <a:cubicBezTo>
                      <a:pt x="249" y="174"/>
                      <a:pt x="249" y="173"/>
                      <a:pt x="249" y="173"/>
                    </a:cubicBezTo>
                    <a:cubicBezTo>
                      <a:pt x="248" y="173"/>
                      <a:pt x="248" y="173"/>
                      <a:pt x="248" y="173"/>
                    </a:cubicBezTo>
                    <a:cubicBezTo>
                      <a:pt x="247" y="174"/>
                      <a:pt x="246" y="174"/>
                      <a:pt x="246" y="175"/>
                    </a:cubicBezTo>
                    <a:cubicBezTo>
                      <a:pt x="245" y="175"/>
                      <a:pt x="245" y="176"/>
                      <a:pt x="245" y="176"/>
                    </a:cubicBezTo>
                    <a:cubicBezTo>
                      <a:pt x="244" y="177"/>
                      <a:pt x="243" y="177"/>
                      <a:pt x="242" y="178"/>
                    </a:cubicBezTo>
                    <a:cubicBezTo>
                      <a:pt x="242" y="178"/>
                      <a:pt x="242" y="178"/>
                      <a:pt x="242" y="178"/>
                    </a:cubicBezTo>
                    <a:cubicBezTo>
                      <a:pt x="242" y="178"/>
                      <a:pt x="242" y="179"/>
                      <a:pt x="242" y="179"/>
                    </a:cubicBezTo>
                    <a:cubicBezTo>
                      <a:pt x="242" y="179"/>
                      <a:pt x="242" y="180"/>
                      <a:pt x="243" y="181"/>
                    </a:cubicBezTo>
                    <a:cubicBezTo>
                      <a:pt x="243" y="181"/>
                      <a:pt x="243" y="181"/>
                      <a:pt x="242" y="182"/>
                    </a:cubicBezTo>
                    <a:cubicBezTo>
                      <a:pt x="242" y="182"/>
                      <a:pt x="242" y="182"/>
                      <a:pt x="242" y="182"/>
                    </a:cubicBezTo>
                    <a:cubicBezTo>
                      <a:pt x="242" y="183"/>
                      <a:pt x="242" y="183"/>
                      <a:pt x="242" y="184"/>
                    </a:cubicBezTo>
                    <a:cubicBezTo>
                      <a:pt x="242" y="184"/>
                      <a:pt x="241" y="185"/>
                      <a:pt x="241" y="185"/>
                    </a:cubicBezTo>
                    <a:cubicBezTo>
                      <a:pt x="240" y="186"/>
                      <a:pt x="240" y="187"/>
                      <a:pt x="240" y="188"/>
                    </a:cubicBezTo>
                    <a:cubicBezTo>
                      <a:pt x="239" y="188"/>
                      <a:pt x="239" y="188"/>
                      <a:pt x="239" y="189"/>
                    </a:cubicBezTo>
                    <a:cubicBezTo>
                      <a:pt x="239" y="189"/>
                      <a:pt x="239" y="190"/>
                      <a:pt x="239" y="190"/>
                    </a:cubicBezTo>
                    <a:cubicBezTo>
                      <a:pt x="239" y="190"/>
                      <a:pt x="239" y="191"/>
                      <a:pt x="239" y="191"/>
                    </a:cubicBezTo>
                    <a:cubicBezTo>
                      <a:pt x="239" y="191"/>
                      <a:pt x="240" y="192"/>
                      <a:pt x="240" y="192"/>
                    </a:cubicBezTo>
                    <a:cubicBezTo>
                      <a:pt x="241" y="192"/>
                      <a:pt x="241" y="192"/>
                      <a:pt x="241" y="192"/>
                    </a:cubicBezTo>
                    <a:cubicBezTo>
                      <a:pt x="241" y="192"/>
                      <a:pt x="242" y="192"/>
                      <a:pt x="242" y="192"/>
                    </a:cubicBezTo>
                    <a:cubicBezTo>
                      <a:pt x="242" y="191"/>
                      <a:pt x="243" y="191"/>
                      <a:pt x="243" y="191"/>
                    </a:cubicBezTo>
                    <a:cubicBezTo>
                      <a:pt x="243" y="190"/>
                      <a:pt x="244" y="190"/>
                      <a:pt x="244" y="190"/>
                    </a:cubicBezTo>
                    <a:cubicBezTo>
                      <a:pt x="244" y="190"/>
                      <a:pt x="244" y="190"/>
                      <a:pt x="244" y="190"/>
                    </a:cubicBezTo>
                    <a:cubicBezTo>
                      <a:pt x="244" y="191"/>
                      <a:pt x="244" y="191"/>
                      <a:pt x="243" y="192"/>
                    </a:cubicBezTo>
                    <a:cubicBezTo>
                      <a:pt x="243" y="192"/>
                      <a:pt x="243" y="192"/>
                      <a:pt x="243" y="192"/>
                    </a:cubicBezTo>
                    <a:cubicBezTo>
                      <a:pt x="243" y="192"/>
                      <a:pt x="243" y="192"/>
                      <a:pt x="243" y="192"/>
                    </a:cubicBezTo>
                    <a:cubicBezTo>
                      <a:pt x="243" y="192"/>
                      <a:pt x="243" y="192"/>
                      <a:pt x="243" y="192"/>
                    </a:cubicBezTo>
                    <a:cubicBezTo>
                      <a:pt x="243" y="192"/>
                      <a:pt x="243" y="192"/>
                      <a:pt x="244" y="193"/>
                    </a:cubicBezTo>
                    <a:cubicBezTo>
                      <a:pt x="243" y="193"/>
                      <a:pt x="243" y="193"/>
                      <a:pt x="243" y="193"/>
                    </a:cubicBezTo>
                    <a:cubicBezTo>
                      <a:pt x="243" y="193"/>
                      <a:pt x="242" y="193"/>
                      <a:pt x="242" y="193"/>
                    </a:cubicBezTo>
                    <a:cubicBezTo>
                      <a:pt x="242" y="193"/>
                      <a:pt x="242" y="193"/>
                      <a:pt x="242" y="193"/>
                    </a:cubicBezTo>
                    <a:cubicBezTo>
                      <a:pt x="242" y="193"/>
                      <a:pt x="241" y="193"/>
                      <a:pt x="241" y="193"/>
                    </a:cubicBezTo>
                    <a:cubicBezTo>
                      <a:pt x="241" y="194"/>
                      <a:pt x="241" y="194"/>
                      <a:pt x="242" y="194"/>
                    </a:cubicBezTo>
                    <a:cubicBezTo>
                      <a:pt x="242" y="194"/>
                      <a:pt x="241" y="194"/>
                      <a:pt x="241" y="194"/>
                    </a:cubicBezTo>
                    <a:cubicBezTo>
                      <a:pt x="241" y="195"/>
                      <a:pt x="241" y="194"/>
                      <a:pt x="240" y="194"/>
                    </a:cubicBezTo>
                    <a:cubicBezTo>
                      <a:pt x="240" y="194"/>
                      <a:pt x="240" y="194"/>
                      <a:pt x="240" y="195"/>
                    </a:cubicBezTo>
                    <a:cubicBezTo>
                      <a:pt x="239" y="195"/>
                      <a:pt x="239" y="195"/>
                      <a:pt x="239" y="194"/>
                    </a:cubicBezTo>
                    <a:cubicBezTo>
                      <a:pt x="239" y="195"/>
                      <a:pt x="239" y="195"/>
                      <a:pt x="239" y="195"/>
                    </a:cubicBezTo>
                    <a:cubicBezTo>
                      <a:pt x="239" y="195"/>
                      <a:pt x="238" y="195"/>
                      <a:pt x="238" y="195"/>
                    </a:cubicBezTo>
                    <a:cubicBezTo>
                      <a:pt x="238" y="195"/>
                      <a:pt x="238" y="195"/>
                      <a:pt x="238" y="195"/>
                    </a:cubicBezTo>
                    <a:cubicBezTo>
                      <a:pt x="238" y="195"/>
                      <a:pt x="239" y="195"/>
                      <a:pt x="239" y="195"/>
                    </a:cubicBezTo>
                    <a:cubicBezTo>
                      <a:pt x="239" y="195"/>
                      <a:pt x="239" y="196"/>
                      <a:pt x="238" y="196"/>
                    </a:cubicBezTo>
                    <a:cubicBezTo>
                      <a:pt x="238" y="196"/>
                      <a:pt x="238" y="196"/>
                      <a:pt x="238" y="196"/>
                    </a:cubicBezTo>
                    <a:cubicBezTo>
                      <a:pt x="238" y="196"/>
                      <a:pt x="238" y="196"/>
                      <a:pt x="238" y="196"/>
                    </a:cubicBezTo>
                    <a:cubicBezTo>
                      <a:pt x="238" y="196"/>
                      <a:pt x="238" y="196"/>
                      <a:pt x="238" y="197"/>
                    </a:cubicBezTo>
                    <a:cubicBezTo>
                      <a:pt x="238" y="197"/>
                      <a:pt x="238" y="197"/>
                      <a:pt x="238" y="197"/>
                    </a:cubicBezTo>
                    <a:cubicBezTo>
                      <a:pt x="238" y="197"/>
                      <a:pt x="238" y="197"/>
                      <a:pt x="238" y="197"/>
                    </a:cubicBezTo>
                    <a:cubicBezTo>
                      <a:pt x="238" y="198"/>
                      <a:pt x="239" y="198"/>
                      <a:pt x="239" y="198"/>
                    </a:cubicBezTo>
                    <a:cubicBezTo>
                      <a:pt x="239" y="198"/>
                      <a:pt x="239" y="198"/>
                      <a:pt x="239" y="198"/>
                    </a:cubicBezTo>
                    <a:cubicBezTo>
                      <a:pt x="239" y="198"/>
                      <a:pt x="239" y="198"/>
                      <a:pt x="239" y="198"/>
                    </a:cubicBezTo>
                    <a:cubicBezTo>
                      <a:pt x="239" y="198"/>
                      <a:pt x="240" y="198"/>
                      <a:pt x="240" y="198"/>
                    </a:cubicBezTo>
                    <a:cubicBezTo>
                      <a:pt x="240" y="198"/>
                      <a:pt x="240" y="198"/>
                      <a:pt x="240" y="198"/>
                    </a:cubicBezTo>
                    <a:cubicBezTo>
                      <a:pt x="240" y="198"/>
                      <a:pt x="240" y="198"/>
                      <a:pt x="241" y="198"/>
                    </a:cubicBezTo>
                    <a:cubicBezTo>
                      <a:pt x="241" y="198"/>
                      <a:pt x="241" y="198"/>
                      <a:pt x="241" y="198"/>
                    </a:cubicBezTo>
                    <a:cubicBezTo>
                      <a:pt x="241" y="198"/>
                      <a:pt x="241" y="197"/>
                      <a:pt x="242" y="197"/>
                    </a:cubicBezTo>
                    <a:cubicBezTo>
                      <a:pt x="242" y="197"/>
                      <a:pt x="242" y="197"/>
                      <a:pt x="242" y="198"/>
                    </a:cubicBezTo>
                    <a:cubicBezTo>
                      <a:pt x="242" y="198"/>
                      <a:pt x="242" y="198"/>
                      <a:pt x="243" y="198"/>
                    </a:cubicBezTo>
                    <a:cubicBezTo>
                      <a:pt x="243" y="198"/>
                      <a:pt x="243" y="198"/>
                      <a:pt x="243" y="198"/>
                    </a:cubicBezTo>
                    <a:cubicBezTo>
                      <a:pt x="244" y="198"/>
                      <a:pt x="244" y="197"/>
                      <a:pt x="244" y="197"/>
                    </a:cubicBezTo>
                    <a:cubicBezTo>
                      <a:pt x="244" y="197"/>
                      <a:pt x="244" y="197"/>
                      <a:pt x="244" y="197"/>
                    </a:cubicBezTo>
                    <a:cubicBezTo>
                      <a:pt x="244" y="197"/>
                      <a:pt x="244" y="197"/>
                      <a:pt x="244" y="197"/>
                    </a:cubicBezTo>
                    <a:cubicBezTo>
                      <a:pt x="243" y="197"/>
                      <a:pt x="243" y="197"/>
                      <a:pt x="243" y="197"/>
                    </a:cubicBezTo>
                    <a:cubicBezTo>
                      <a:pt x="243" y="197"/>
                      <a:pt x="243" y="197"/>
                      <a:pt x="242" y="197"/>
                    </a:cubicBezTo>
                    <a:cubicBezTo>
                      <a:pt x="242" y="197"/>
                      <a:pt x="242" y="196"/>
                      <a:pt x="242" y="196"/>
                    </a:cubicBezTo>
                    <a:cubicBezTo>
                      <a:pt x="243" y="196"/>
                      <a:pt x="244" y="197"/>
                      <a:pt x="244" y="197"/>
                    </a:cubicBezTo>
                    <a:cubicBezTo>
                      <a:pt x="244" y="197"/>
                      <a:pt x="244" y="197"/>
                      <a:pt x="244" y="197"/>
                    </a:cubicBezTo>
                    <a:cubicBezTo>
                      <a:pt x="244" y="197"/>
                      <a:pt x="244" y="197"/>
                      <a:pt x="244" y="197"/>
                    </a:cubicBezTo>
                    <a:cubicBezTo>
                      <a:pt x="244" y="197"/>
                      <a:pt x="244" y="197"/>
                      <a:pt x="244" y="197"/>
                    </a:cubicBezTo>
                    <a:cubicBezTo>
                      <a:pt x="245" y="197"/>
                      <a:pt x="245" y="197"/>
                      <a:pt x="245" y="197"/>
                    </a:cubicBezTo>
                    <a:cubicBezTo>
                      <a:pt x="245" y="197"/>
                      <a:pt x="245" y="197"/>
                      <a:pt x="245" y="197"/>
                    </a:cubicBezTo>
                    <a:cubicBezTo>
                      <a:pt x="245" y="197"/>
                      <a:pt x="245" y="197"/>
                      <a:pt x="245" y="197"/>
                    </a:cubicBezTo>
                    <a:cubicBezTo>
                      <a:pt x="245" y="196"/>
                      <a:pt x="245" y="196"/>
                      <a:pt x="245" y="196"/>
                    </a:cubicBezTo>
                    <a:cubicBezTo>
                      <a:pt x="245" y="196"/>
                      <a:pt x="245" y="196"/>
                      <a:pt x="245" y="196"/>
                    </a:cubicBezTo>
                    <a:cubicBezTo>
                      <a:pt x="246" y="196"/>
                      <a:pt x="246" y="196"/>
                      <a:pt x="246" y="195"/>
                    </a:cubicBezTo>
                    <a:cubicBezTo>
                      <a:pt x="246" y="195"/>
                      <a:pt x="246" y="195"/>
                      <a:pt x="246" y="195"/>
                    </a:cubicBezTo>
                    <a:cubicBezTo>
                      <a:pt x="246" y="195"/>
                      <a:pt x="247" y="195"/>
                      <a:pt x="247" y="195"/>
                    </a:cubicBezTo>
                    <a:cubicBezTo>
                      <a:pt x="247" y="194"/>
                      <a:pt x="247" y="194"/>
                      <a:pt x="247" y="194"/>
                    </a:cubicBezTo>
                    <a:cubicBezTo>
                      <a:pt x="247" y="194"/>
                      <a:pt x="247" y="193"/>
                      <a:pt x="247" y="193"/>
                    </a:cubicBezTo>
                    <a:cubicBezTo>
                      <a:pt x="247" y="193"/>
                      <a:pt x="247" y="193"/>
                      <a:pt x="248" y="193"/>
                    </a:cubicBezTo>
                    <a:cubicBezTo>
                      <a:pt x="248" y="193"/>
                      <a:pt x="248" y="193"/>
                      <a:pt x="248" y="194"/>
                    </a:cubicBezTo>
                    <a:cubicBezTo>
                      <a:pt x="248" y="194"/>
                      <a:pt x="248" y="194"/>
                      <a:pt x="248" y="194"/>
                    </a:cubicBezTo>
                    <a:cubicBezTo>
                      <a:pt x="248" y="194"/>
                      <a:pt x="248" y="194"/>
                      <a:pt x="248" y="193"/>
                    </a:cubicBezTo>
                    <a:cubicBezTo>
                      <a:pt x="248" y="193"/>
                      <a:pt x="248" y="193"/>
                      <a:pt x="249" y="193"/>
                    </a:cubicBezTo>
                    <a:cubicBezTo>
                      <a:pt x="249" y="192"/>
                      <a:pt x="249" y="192"/>
                      <a:pt x="249" y="192"/>
                    </a:cubicBezTo>
                    <a:cubicBezTo>
                      <a:pt x="249" y="191"/>
                      <a:pt x="249" y="191"/>
                      <a:pt x="250" y="191"/>
                    </a:cubicBezTo>
                    <a:cubicBezTo>
                      <a:pt x="249" y="192"/>
                      <a:pt x="249" y="193"/>
                      <a:pt x="249" y="194"/>
                    </a:cubicBezTo>
                    <a:cubicBezTo>
                      <a:pt x="248" y="194"/>
                      <a:pt x="248" y="194"/>
                      <a:pt x="248" y="195"/>
                    </a:cubicBezTo>
                    <a:cubicBezTo>
                      <a:pt x="248" y="195"/>
                      <a:pt x="249" y="195"/>
                      <a:pt x="249" y="195"/>
                    </a:cubicBezTo>
                    <a:cubicBezTo>
                      <a:pt x="249" y="195"/>
                      <a:pt x="249" y="194"/>
                      <a:pt x="249" y="194"/>
                    </a:cubicBezTo>
                    <a:cubicBezTo>
                      <a:pt x="249" y="194"/>
                      <a:pt x="249" y="194"/>
                      <a:pt x="249" y="194"/>
                    </a:cubicBezTo>
                    <a:cubicBezTo>
                      <a:pt x="249" y="194"/>
                      <a:pt x="250" y="193"/>
                      <a:pt x="250" y="193"/>
                    </a:cubicBezTo>
                    <a:cubicBezTo>
                      <a:pt x="250" y="193"/>
                      <a:pt x="250" y="193"/>
                      <a:pt x="250" y="193"/>
                    </a:cubicBezTo>
                    <a:cubicBezTo>
                      <a:pt x="250" y="193"/>
                      <a:pt x="250" y="193"/>
                      <a:pt x="250" y="193"/>
                    </a:cubicBezTo>
                    <a:cubicBezTo>
                      <a:pt x="250" y="193"/>
                      <a:pt x="250" y="192"/>
                      <a:pt x="251" y="192"/>
                    </a:cubicBezTo>
                    <a:cubicBezTo>
                      <a:pt x="251" y="192"/>
                      <a:pt x="251" y="192"/>
                      <a:pt x="251" y="192"/>
                    </a:cubicBezTo>
                    <a:cubicBezTo>
                      <a:pt x="251" y="192"/>
                      <a:pt x="251" y="192"/>
                      <a:pt x="252" y="192"/>
                    </a:cubicBezTo>
                    <a:cubicBezTo>
                      <a:pt x="252" y="191"/>
                      <a:pt x="251" y="191"/>
                      <a:pt x="251" y="191"/>
                    </a:cubicBezTo>
                    <a:cubicBezTo>
                      <a:pt x="251" y="191"/>
                      <a:pt x="251" y="191"/>
                      <a:pt x="251" y="191"/>
                    </a:cubicBezTo>
                    <a:cubicBezTo>
                      <a:pt x="251" y="191"/>
                      <a:pt x="251" y="191"/>
                      <a:pt x="251" y="190"/>
                    </a:cubicBezTo>
                    <a:cubicBezTo>
                      <a:pt x="251" y="190"/>
                      <a:pt x="251" y="190"/>
                      <a:pt x="251" y="190"/>
                    </a:cubicBezTo>
                    <a:cubicBezTo>
                      <a:pt x="251" y="190"/>
                      <a:pt x="252" y="190"/>
                      <a:pt x="252" y="190"/>
                    </a:cubicBezTo>
                    <a:cubicBezTo>
                      <a:pt x="252" y="191"/>
                      <a:pt x="252" y="191"/>
                      <a:pt x="252" y="191"/>
                    </a:cubicBezTo>
                    <a:cubicBezTo>
                      <a:pt x="252" y="191"/>
                      <a:pt x="252" y="191"/>
                      <a:pt x="252" y="191"/>
                    </a:cubicBezTo>
                    <a:cubicBezTo>
                      <a:pt x="252" y="191"/>
                      <a:pt x="253" y="191"/>
                      <a:pt x="253" y="191"/>
                    </a:cubicBezTo>
                    <a:cubicBezTo>
                      <a:pt x="253" y="191"/>
                      <a:pt x="253" y="190"/>
                      <a:pt x="253" y="190"/>
                    </a:cubicBezTo>
                    <a:cubicBezTo>
                      <a:pt x="253" y="190"/>
                      <a:pt x="252" y="190"/>
                      <a:pt x="252" y="190"/>
                    </a:cubicBezTo>
                    <a:cubicBezTo>
                      <a:pt x="252" y="190"/>
                      <a:pt x="252" y="190"/>
                      <a:pt x="253" y="190"/>
                    </a:cubicBezTo>
                    <a:cubicBezTo>
                      <a:pt x="253" y="189"/>
                      <a:pt x="253" y="189"/>
                      <a:pt x="253" y="189"/>
                    </a:cubicBezTo>
                    <a:cubicBezTo>
                      <a:pt x="252" y="188"/>
                      <a:pt x="252" y="188"/>
                      <a:pt x="253" y="188"/>
                    </a:cubicBezTo>
                    <a:cubicBezTo>
                      <a:pt x="253" y="188"/>
                      <a:pt x="253" y="188"/>
                      <a:pt x="253" y="188"/>
                    </a:cubicBezTo>
                    <a:cubicBezTo>
                      <a:pt x="253" y="189"/>
                      <a:pt x="253" y="189"/>
                      <a:pt x="253" y="189"/>
                    </a:cubicBezTo>
                    <a:cubicBezTo>
                      <a:pt x="253" y="189"/>
                      <a:pt x="253" y="190"/>
                      <a:pt x="253" y="190"/>
                    </a:cubicBezTo>
                    <a:cubicBezTo>
                      <a:pt x="253" y="190"/>
                      <a:pt x="254" y="190"/>
                      <a:pt x="254" y="190"/>
                    </a:cubicBezTo>
                    <a:cubicBezTo>
                      <a:pt x="254" y="190"/>
                      <a:pt x="254" y="190"/>
                      <a:pt x="254" y="189"/>
                    </a:cubicBezTo>
                    <a:cubicBezTo>
                      <a:pt x="254" y="189"/>
                      <a:pt x="254" y="189"/>
                      <a:pt x="254" y="189"/>
                    </a:cubicBezTo>
                    <a:cubicBezTo>
                      <a:pt x="254" y="189"/>
                      <a:pt x="254" y="188"/>
                      <a:pt x="254" y="188"/>
                    </a:cubicBezTo>
                    <a:cubicBezTo>
                      <a:pt x="254" y="188"/>
                      <a:pt x="254" y="188"/>
                      <a:pt x="254" y="188"/>
                    </a:cubicBezTo>
                    <a:cubicBezTo>
                      <a:pt x="254" y="188"/>
                      <a:pt x="254" y="188"/>
                      <a:pt x="254" y="188"/>
                    </a:cubicBezTo>
                    <a:cubicBezTo>
                      <a:pt x="255" y="188"/>
                      <a:pt x="255" y="188"/>
                      <a:pt x="255" y="188"/>
                    </a:cubicBezTo>
                    <a:cubicBezTo>
                      <a:pt x="255" y="188"/>
                      <a:pt x="255" y="187"/>
                      <a:pt x="255" y="187"/>
                    </a:cubicBezTo>
                    <a:cubicBezTo>
                      <a:pt x="255" y="187"/>
                      <a:pt x="255" y="187"/>
                      <a:pt x="255" y="186"/>
                    </a:cubicBezTo>
                    <a:cubicBezTo>
                      <a:pt x="255" y="186"/>
                      <a:pt x="255" y="186"/>
                      <a:pt x="255" y="186"/>
                    </a:cubicBezTo>
                    <a:cubicBezTo>
                      <a:pt x="255" y="186"/>
                      <a:pt x="255" y="186"/>
                      <a:pt x="255" y="186"/>
                    </a:cubicBezTo>
                    <a:cubicBezTo>
                      <a:pt x="255" y="186"/>
                      <a:pt x="255" y="186"/>
                      <a:pt x="255" y="186"/>
                    </a:cubicBezTo>
                    <a:cubicBezTo>
                      <a:pt x="255" y="187"/>
                      <a:pt x="255" y="187"/>
                      <a:pt x="255" y="188"/>
                    </a:cubicBezTo>
                    <a:cubicBezTo>
                      <a:pt x="255" y="188"/>
                      <a:pt x="255" y="188"/>
                      <a:pt x="256" y="188"/>
                    </a:cubicBezTo>
                    <a:cubicBezTo>
                      <a:pt x="256" y="189"/>
                      <a:pt x="256" y="189"/>
                      <a:pt x="256" y="189"/>
                    </a:cubicBezTo>
                    <a:cubicBezTo>
                      <a:pt x="256" y="188"/>
                      <a:pt x="256" y="188"/>
                      <a:pt x="256" y="187"/>
                    </a:cubicBezTo>
                    <a:cubicBezTo>
                      <a:pt x="256" y="187"/>
                      <a:pt x="256" y="187"/>
                      <a:pt x="256" y="187"/>
                    </a:cubicBezTo>
                    <a:cubicBezTo>
                      <a:pt x="257" y="187"/>
                      <a:pt x="257" y="187"/>
                      <a:pt x="257" y="187"/>
                    </a:cubicBezTo>
                    <a:cubicBezTo>
                      <a:pt x="257" y="187"/>
                      <a:pt x="257" y="187"/>
                      <a:pt x="257" y="187"/>
                    </a:cubicBezTo>
                    <a:cubicBezTo>
                      <a:pt x="257" y="188"/>
                      <a:pt x="258" y="188"/>
                      <a:pt x="258" y="188"/>
                    </a:cubicBezTo>
                    <a:cubicBezTo>
                      <a:pt x="258" y="188"/>
                      <a:pt x="258" y="188"/>
                      <a:pt x="259" y="188"/>
                    </a:cubicBezTo>
                    <a:cubicBezTo>
                      <a:pt x="259" y="188"/>
                      <a:pt x="259" y="188"/>
                      <a:pt x="259" y="188"/>
                    </a:cubicBezTo>
                    <a:cubicBezTo>
                      <a:pt x="259" y="188"/>
                      <a:pt x="259" y="188"/>
                      <a:pt x="260" y="188"/>
                    </a:cubicBezTo>
                    <a:cubicBezTo>
                      <a:pt x="260" y="188"/>
                      <a:pt x="260" y="188"/>
                      <a:pt x="260" y="188"/>
                    </a:cubicBezTo>
                    <a:cubicBezTo>
                      <a:pt x="260" y="188"/>
                      <a:pt x="260" y="188"/>
                      <a:pt x="260" y="188"/>
                    </a:cubicBezTo>
                    <a:cubicBezTo>
                      <a:pt x="260" y="188"/>
                      <a:pt x="260" y="188"/>
                      <a:pt x="260" y="187"/>
                    </a:cubicBezTo>
                    <a:cubicBezTo>
                      <a:pt x="260" y="187"/>
                      <a:pt x="261" y="187"/>
                      <a:pt x="261" y="187"/>
                    </a:cubicBezTo>
                    <a:cubicBezTo>
                      <a:pt x="261" y="187"/>
                      <a:pt x="261" y="187"/>
                      <a:pt x="261" y="188"/>
                    </a:cubicBezTo>
                    <a:cubicBezTo>
                      <a:pt x="261" y="188"/>
                      <a:pt x="261" y="188"/>
                      <a:pt x="261" y="188"/>
                    </a:cubicBezTo>
                    <a:cubicBezTo>
                      <a:pt x="261" y="188"/>
                      <a:pt x="262" y="188"/>
                      <a:pt x="262" y="188"/>
                    </a:cubicBezTo>
                    <a:cubicBezTo>
                      <a:pt x="262" y="187"/>
                      <a:pt x="262" y="187"/>
                      <a:pt x="262" y="187"/>
                    </a:cubicBezTo>
                    <a:cubicBezTo>
                      <a:pt x="262" y="186"/>
                      <a:pt x="262" y="186"/>
                      <a:pt x="262" y="186"/>
                    </a:cubicBezTo>
                    <a:cubicBezTo>
                      <a:pt x="262" y="185"/>
                      <a:pt x="262" y="185"/>
                      <a:pt x="262" y="185"/>
                    </a:cubicBezTo>
                    <a:cubicBezTo>
                      <a:pt x="262" y="185"/>
                      <a:pt x="262" y="186"/>
                      <a:pt x="263" y="186"/>
                    </a:cubicBezTo>
                    <a:cubicBezTo>
                      <a:pt x="263" y="186"/>
                      <a:pt x="263" y="186"/>
                      <a:pt x="263" y="186"/>
                    </a:cubicBezTo>
                    <a:cubicBezTo>
                      <a:pt x="263" y="186"/>
                      <a:pt x="263" y="187"/>
                      <a:pt x="263" y="187"/>
                    </a:cubicBezTo>
                    <a:cubicBezTo>
                      <a:pt x="263" y="187"/>
                      <a:pt x="263" y="187"/>
                      <a:pt x="264" y="187"/>
                    </a:cubicBezTo>
                    <a:cubicBezTo>
                      <a:pt x="264" y="187"/>
                      <a:pt x="264" y="187"/>
                      <a:pt x="264" y="187"/>
                    </a:cubicBezTo>
                    <a:cubicBezTo>
                      <a:pt x="264" y="187"/>
                      <a:pt x="264" y="187"/>
                      <a:pt x="264" y="187"/>
                    </a:cubicBezTo>
                    <a:cubicBezTo>
                      <a:pt x="264" y="187"/>
                      <a:pt x="264" y="186"/>
                      <a:pt x="264" y="186"/>
                    </a:cubicBezTo>
                    <a:cubicBezTo>
                      <a:pt x="264" y="186"/>
                      <a:pt x="265" y="186"/>
                      <a:pt x="265" y="186"/>
                    </a:cubicBezTo>
                    <a:cubicBezTo>
                      <a:pt x="265" y="186"/>
                      <a:pt x="265" y="185"/>
                      <a:pt x="265" y="185"/>
                    </a:cubicBezTo>
                    <a:cubicBezTo>
                      <a:pt x="265" y="186"/>
                      <a:pt x="265" y="186"/>
                      <a:pt x="264" y="186"/>
                    </a:cubicBezTo>
                    <a:cubicBezTo>
                      <a:pt x="264" y="186"/>
                      <a:pt x="264" y="186"/>
                      <a:pt x="264" y="186"/>
                    </a:cubicBezTo>
                    <a:cubicBezTo>
                      <a:pt x="264" y="186"/>
                      <a:pt x="264" y="186"/>
                      <a:pt x="264" y="186"/>
                    </a:cubicBezTo>
                    <a:cubicBezTo>
                      <a:pt x="264" y="186"/>
                      <a:pt x="264" y="186"/>
                      <a:pt x="264" y="186"/>
                    </a:cubicBezTo>
                    <a:cubicBezTo>
                      <a:pt x="264" y="185"/>
                      <a:pt x="264" y="185"/>
                      <a:pt x="264" y="185"/>
                    </a:cubicBezTo>
                    <a:cubicBezTo>
                      <a:pt x="264" y="185"/>
                      <a:pt x="264" y="185"/>
                      <a:pt x="264" y="185"/>
                    </a:cubicBezTo>
                    <a:cubicBezTo>
                      <a:pt x="264" y="185"/>
                      <a:pt x="264" y="185"/>
                      <a:pt x="264" y="185"/>
                    </a:cubicBezTo>
                    <a:cubicBezTo>
                      <a:pt x="264" y="185"/>
                      <a:pt x="264" y="184"/>
                      <a:pt x="264" y="185"/>
                    </a:cubicBezTo>
                    <a:cubicBezTo>
                      <a:pt x="263" y="185"/>
                      <a:pt x="263" y="185"/>
                      <a:pt x="263" y="185"/>
                    </a:cubicBezTo>
                    <a:cubicBezTo>
                      <a:pt x="263" y="185"/>
                      <a:pt x="263" y="184"/>
                      <a:pt x="263" y="184"/>
                    </a:cubicBezTo>
                    <a:cubicBezTo>
                      <a:pt x="263" y="184"/>
                      <a:pt x="263" y="184"/>
                      <a:pt x="262" y="184"/>
                    </a:cubicBezTo>
                    <a:cubicBezTo>
                      <a:pt x="262" y="184"/>
                      <a:pt x="262" y="185"/>
                      <a:pt x="262" y="184"/>
                    </a:cubicBezTo>
                    <a:cubicBezTo>
                      <a:pt x="262" y="184"/>
                      <a:pt x="262" y="184"/>
                      <a:pt x="262" y="184"/>
                    </a:cubicBezTo>
                    <a:cubicBezTo>
                      <a:pt x="262" y="184"/>
                      <a:pt x="262" y="184"/>
                      <a:pt x="262" y="184"/>
                    </a:cubicBezTo>
                    <a:cubicBezTo>
                      <a:pt x="262" y="184"/>
                      <a:pt x="262" y="184"/>
                      <a:pt x="262" y="184"/>
                    </a:cubicBezTo>
                    <a:cubicBezTo>
                      <a:pt x="262" y="183"/>
                      <a:pt x="262" y="183"/>
                      <a:pt x="262" y="183"/>
                    </a:cubicBezTo>
                    <a:cubicBezTo>
                      <a:pt x="262" y="184"/>
                      <a:pt x="263" y="183"/>
                      <a:pt x="263" y="183"/>
                    </a:cubicBezTo>
                    <a:cubicBezTo>
                      <a:pt x="263" y="183"/>
                      <a:pt x="264" y="183"/>
                      <a:pt x="264" y="183"/>
                    </a:cubicBezTo>
                    <a:cubicBezTo>
                      <a:pt x="264" y="183"/>
                      <a:pt x="264" y="182"/>
                      <a:pt x="264" y="182"/>
                    </a:cubicBezTo>
                    <a:cubicBezTo>
                      <a:pt x="264" y="182"/>
                      <a:pt x="264" y="182"/>
                      <a:pt x="265" y="182"/>
                    </a:cubicBezTo>
                    <a:cubicBezTo>
                      <a:pt x="265" y="182"/>
                      <a:pt x="265" y="181"/>
                      <a:pt x="265" y="181"/>
                    </a:cubicBezTo>
                    <a:cubicBezTo>
                      <a:pt x="265" y="181"/>
                      <a:pt x="265" y="181"/>
                      <a:pt x="265" y="181"/>
                    </a:cubicBezTo>
                    <a:cubicBezTo>
                      <a:pt x="264" y="181"/>
                      <a:pt x="264" y="181"/>
                      <a:pt x="264" y="180"/>
                    </a:cubicBezTo>
                    <a:cubicBezTo>
                      <a:pt x="265" y="180"/>
                      <a:pt x="265" y="180"/>
                      <a:pt x="264" y="180"/>
                    </a:cubicBezTo>
                    <a:cubicBezTo>
                      <a:pt x="264" y="180"/>
                      <a:pt x="264" y="180"/>
                      <a:pt x="264" y="180"/>
                    </a:cubicBezTo>
                    <a:cubicBezTo>
                      <a:pt x="264" y="180"/>
                      <a:pt x="264" y="180"/>
                      <a:pt x="264" y="180"/>
                    </a:cubicBezTo>
                    <a:cubicBezTo>
                      <a:pt x="264" y="179"/>
                      <a:pt x="264" y="179"/>
                      <a:pt x="264" y="179"/>
                    </a:cubicBezTo>
                    <a:cubicBezTo>
                      <a:pt x="264" y="179"/>
                      <a:pt x="264" y="179"/>
                      <a:pt x="263" y="180"/>
                    </a:cubicBezTo>
                    <a:cubicBezTo>
                      <a:pt x="263" y="180"/>
                      <a:pt x="263" y="180"/>
                      <a:pt x="263" y="180"/>
                    </a:cubicBezTo>
                    <a:cubicBezTo>
                      <a:pt x="263" y="180"/>
                      <a:pt x="263" y="181"/>
                      <a:pt x="262" y="181"/>
                    </a:cubicBezTo>
                    <a:cubicBezTo>
                      <a:pt x="262" y="181"/>
                      <a:pt x="262" y="180"/>
                      <a:pt x="262" y="180"/>
                    </a:cubicBezTo>
                    <a:cubicBezTo>
                      <a:pt x="261" y="180"/>
                      <a:pt x="261" y="180"/>
                      <a:pt x="261" y="180"/>
                    </a:cubicBezTo>
                    <a:cubicBezTo>
                      <a:pt x="261" y="180"/>
                      <a:pt x="261" y="181"/>
                      <a:pt x="260" y="181"/>
                    </a:cubicBezTo>
                    <a:cubicBezTo>
                      <a:pt x="260" y="181"/>
                      <a:pt x="260" y="181"/>
                      <a:pt x="259" y="181"/>
                    </a:cubicBezTo>
                    <a:cubicBezTo>
                      <a:pt x="259" y="181"/>
                      <a:pt x="260" y="181"/>
                      <a:pt x="260" y="181"/>
                    </a:cubicBezTo>
                    <a:cubicBezTo>
                      <a:pt x="260" y="180"/>
                      <a:pt x="261" y="180"/>
                      <a:pt x="261" y="180"/>
                    </a:cubicBezTo>
                    <a:cubicBezTo>
                      <a:pt x="261" y="179"/>
                      <a:pt x="261" y="179"/>
                      <a:pt x="261" y="180"/>
                    </a:cubicBezTo>
                    <a:cubicBezTo>
                      <a:pt x="262" y="180"/>
                      <a:pt x="262" y="180"/>
                      <a:pt x="262" y="180"/>
                    </a:cubicBezTo>
                    <a:cubicBezTo>
                      <a:pt x="262" y="180"/>
                      <a:pt x="262" y="180"/>
                      <a:pt x="262" y="180"/>
                    </a:cubicBezTo>
                    <a:cubicBezTo>
                      <a:pt x="262" y="180"/>
                      <a:pt x="262" y="180"/>
                      <a:pt x="262" y="180"/>
                    </a:cubicBezTo>
                    <a:cubicBezTo>
                      <a:pt x="263" y="179"/>
                      <a:pt x="263" y="179"/>
                      <a:pt x="263" y="179"/>
                    </a:cubicBezTo>
                    <a:cubicBezTo>
                      <a:pt x="263" y="179"/>
                      <a:pt x="263" y="179"/>
                      <a:pt x="263" y="179"/>
                    </a:cubicBezTo>
                    <a:cubicBezTo>
                      <a:pt x="263" y="179"/>
                      <a:pt x="263" y="179"/>
                      <a:pt x="263" y="178"/>
                    </a:cubicBezTo>
                    <a:cubicBezTo>
                      <a:pt x="263" y="178"/>
                      <a:pt x="263" y="178"/>
                      <a:pt x="263" y="178"/>
                    </a:cubicBezTo>
                    <a:cubicBezTo>
                      <a:pt x="263" y="178"/>
                      <a:pt x="263" y="178"/>
                      <a:pt x="263" y="178"/>
                    </a:cubicBezTo>
                    <a:cubicBezTo>
                      <a:pt x="263" y="178"/>
                      <a:pt x="263" y="178"/>
                      <a:pt x="263" y="178"/>
                    </a:cubicBezTo>
                    <a:cubicBezTo>
                      <a:pt x="263" y="178"/>
                      <a:pt x="263" y="178"/>
                      <a:pt x="264" y="178"/>
                    </a:cubicBezTo>
                    <a:cubicBezTo>
                      <a:pt x="264" y="178"/>
                      <a:pt x="264" y="178"/>
                      <a:pt x="264" y="178"/>
                    </a:cubicBezTo>
                    <a:cubicBezTo>
                      <a:pt x="264" y="178"/>
                      <a:pt x="264" y="178"/>
                      <a:pt x="264" y="178"/>
                    </a:cubicBezTo>
                    <a:cubicBezTo>
                      <a:pt x="264" y="178"/>
                      <a:pt x="264" y="177"/>
                      <a:pt x="264" y="177"/>
                    </a:cubicBezTo>
                    <a:cubicBezTo>
                      <a:pt x="263" y="177"/>
                      <a:pt x="263" y="177"/>
                      <a:pt x="262" y="178"/>
                    </a:cubicBezTo>
                    <a:cubicBezTo>
                      <a:pt x="262" y="178"/>
                      <a:pt x="262" y="178"/>
                      <a:pt x="262" y="178"/>
                    </a:cubicBezTo>
                    <a:cubicBezTo>
                      <a:pt x="262" y="178"/>
                      <a:pt x="262" y="179"/>
                      <a:pt x="262" y="179"/>
                    </a:cubicBezTo>
                    <a:cubicBezTo>
                      <a:pt x="262" y="179"/>
                      <a:pt x="262" y="179"/>
                      <a:pt x="262" y="179"/>
                    </a:cubicBezTo>
                    <a:cubicBezTo>
                      <a:pt x="262" y="178"/>
                      <a:pt x="262" y="178"/>
                      <a:pt x="262" y="178"/>
                    </a:cubicBezTo>
                    <a:cubicBezTo>
                      <a:pt x="262" y="178"/>
                      <a:pt x="262" y="178"/>
                      <a:pt x="262" y="178"/>
                    </a:cubicBezTo>
                    <a:cubicBezTo>
                      <a:pt x="262" y="177"/>
                      <a:pt x="262" y="177"/>
                      <a:pt x="262" y="177"/>
                    </a:cubicBezTo>
                    <a:cubicBezTo>
                      <a:pt x="261" y="177"/>
                      <a:pt x="261" y="177"/>
                      <a:pt x="261" y="177"/>
                    </a:cubicBezTo>
                    <a:cubicBezTo>
                      <a:pt x="261" y="177"/>
                      <a:pt x="261" y="178"/>
                      <a:pt x="260" y="178"/>
                    </a:cubicBezTo>
                    <a:cubicBezTo>
                      <a:pt x="260" y="178"/>
                      <a:pt x="260" y="178"/>
                      <a:pt x="260" y="178"/>
                    </a:cubicBezTo>
                    <a:cubicBezTo>
                      <a:pt x="260" y="178"/>
                      <a:pt x="260" y="178"/>
                      <a:pt x="260" y="178"/>
                    </a:cubicBezTo>
                    <a:cubicBezTo>
                      <a:pt x="260" y="177"/>
                      <a:pt x="260" y="177"/>
                      <a:pt x="260" y="177"/>
                    </a:cubicBezTo>
                    <a:cubicBezTo>
                      <a:pt x="260" y="177"/>
                      <a:pt x="260" y="177"/>
                      <a:pt x="261" y="177"/>
                    </a:cubicBezTo>
                    <a:cubicBezTo>
                      <a:pt x="261" y="177"/>
                      <a:pt x="261" y="177"/>
                      <a:pt x="261" y="176"/>
                    </a:cubicBezTo>
                    <a:cubicBezTo>
                      <a:pt x="261" y="176"/>
                      <a:pt x="261" y="176"/>
                      <a:pt x="261" y="176"/>
                    </a:cubicBezTo>
                    <a:cubicBezTo>
                      <a:pt x="261" y="176"/>
                      <a:pt x="261" y="176"/>
                      <a:pt x="261" y="176"/>
                    </a:cubicBezTo>
                    <a:cubicBezTo>
                      <a:pt x="261" y="176"/>
                      <a:pt x="262" y="176"/>
                      <a:pt x="262" y="176"/>
                    </a:cubicBezTo>
                    <a:cubicBezTo>
                      <a:pt x="262" y="176"/>
                      <a:pt x="262" y="176"/>
                      <a:pt x="262" y="176"/>
                    </a:cubicBezTo>
                    <a:cubicBezTo>
                      <a:pt x="262" y="176"/>
                      <a:pt x="262" y="175"/>
                      <a:pt x="262" y="175"/>
                    </a:cubicBezTo>
                    <a:cubicBezTo>
                      <a:pt x="262" y="175"/>
                      <a:pt x="263" y="175"/>
                      <a:pt x="263" y="174"/>
                    </a:cubicBezTo>
                    <a:cubicBezTo>
                      <a:pt x="263" y="174"/>
                      <a:pt x="263" y="174"/>
                      <a:pt x="263" y="174"/>
                    </a:cubicBezTo>
                    <a:cubicBezTo>
                      <a:pt x="263" y="173"/>
                      <a:pt x="263" y="173"/>
                      <a:pt x="263" y="173"/>
                    </a:cubicBezTo>
                    <a:cubicBezTo>
                      <a:pt x="263" y="173"/>
                      <a:pt x="262" y="173"/>
                      <a:pt x="262" y="173"/>
                    </a:cubicBezTo>
                    <a:cubicBezTo>
                      <a:pt x="262" y="173"/>
                      <a:pt x="262" y="174"/>
                      <a:pt x="262" y="173"/>
                    </a:cubicBezTo>
                    <a:cubicBezTo>
                      <a:pt x="262" y="173"/>
                      <a:pt x="263" y="173"/>
                      <a:pt x="263" y="172"/>
                    </a:cubicBezTo>
                    <a:cubicBezTo>
                      <a:pt x="263" y="172"/>
                      <a:pt x="264" y="172"/>
                      <a:pt x="264" y="172"/>
                    </a:cubicBezTo>
                    <a:cubicBezTo>
                      <a:pt x="264" y="173"/>
                      <a:pt x="264" y="173"/>
                      <a:pt x="264" y="173"/>
                    </a:cubicBezTo>
                    <a:cubicBezTo>
                      <a:pt x="264" y="173"/>
                      <a:pt x="264" y="173"/>
                      <a:pt x="264" y="173"/>
                    </a:cubicBezTo>
                    <a:cubicBezTo>
                      <a:pt x="265" y="172"/>
                      <a:pt x="265" y="171"/>
                      <a:pt x="266" y="170"/>
                    </a:cubicBezTo>
                    <a:cubicBezTo>
                      <a:pt x="266" y="170"/>
                      <a:pt x="266" y="170"/>
                      <a:pt x="267" y="170"/>
                    </a:cubicBezTo>
                    <a:cubicBezTo>
                      <a:pt x="266" y="170"/>
                      <a:pt x="267" y="171"/>
                      <a:pt x="267" y="171"/>
                    </a:cubicBezTo>
                    <a:cubicBezTo>
                      <a:pt x="266" y="171"/>
                      <a:pt x="265" y="172"/>
                      <a:pt x="265" y="174"/>
                    </a:cubicBezTo>
                    <a:cubicBezTo>
                      <a:pt x="265" y="174"/>
                      <a:pt x="265" y="174"/>
                      <a:pt x="264" y="175"/>
                    </a:cubicBezTo>
                    <a:cubicBezTo>
                      <a:pt x="264" y="175"/>
                      <a:pt x="264" y="175"/>
                      <a:pt x="264" y="175"/>
                    </a:cubicBezTo>
                    <a:cubicBezTo>
                      <a:pt x="264" y="176"/>
                      <a:pt x="264" y="176"/>
                      <a:pt x="264" y="176"/>
                    </a:cubicBezTo>
                    <a:cubicBezTo>
                      <a:pt x="264" y="176"/>
                      <a:pt x="264" y="176"/>
                      <a:pt x="264" y="176"/>
                    </a:cubicBezTo>
                    <a:cubicBezTo>
                      <a:pt x="264" y="176"/>
                      <a:pt x="265" y="176"/>
                      <a:pt x="265" y="176"/>
                    </a:cubicBezTo>
                    <a:cubicBezTo>
                      <a:pt x="266" y="176"/>
                      <a:pt x="266" y="176"/>
                      <a:pt x="266" y="176"/>
                    </a:cubicBezTo>
                    <a:cubicBezTo>
                      <a:pt x="266" y="176"/>
                      <a:pt x="266" y="176"/>
                      <a:pt x="266" y="176"/>
                    </a:cubicBezTo>
                    <a:cubicBezTo>
                      <a:pt x="266" y="176"/>
                      <a:pt x="266" y="175"/>
                      <a:pt x="266" y="175"/>
                    </a:cubicBezTo>
                    <a:cubicBezTo>
                      <a:pt x="266" y="175"/>
                      <a:pt x="266" y="175"/>
                      <a:pt x="267" y="175"/>
                    </a:cubicBezTo>
                    <a:cubicBezTo>
                      <a:pt x="267" y="175"/>
                      <a:pt x="266" y="176"/>
                      <a:pt x="267" y="176"/>
                    </a:cubicBezTo>
                    <a:cubicBezTo>
                      <a:pt x="267" y="176"/>
                      <a:pt x="267" y="176"/>
                      <a:pt x="267" y="176"/>
                    </a:cubicBezTo>
                    <a:cubicBezTo>
                      <a:pt x="267" y="176"/>
                      <a:pt x="267" y="175"/>
                      <a:pt x="267" y="175"/>
                    </a:cubicBezTo>
                    <a:cubicBezTo>
                      <a:pt x="267" y="175"/>
                      <a:pt x="268" y="174"/>
                      <a:pt x="268" y="174"/>
                    </a:cubicBezTo>
                    <a:cubicBezTo>
                      <a:pt x="268" y="174"/>
                      <a:pt x="268" y="175"/>
                      <a:pt x="268" y="175"/>
                    </a:cubicBezTo>
                    <a:cubicBezTo>
                      <a:pt x="268" y="175"/>
                      <a:pt x="269" y="175"/>
                      <a:pt x="269" y="175"/>
                    </a:cubicBezTo>
                    <a:cubicBezTo>
                      <a:pt x="269" y="175"/>
                      <a:pt x="269" y="175"/>
                      <a:pt x="269" y="174"/>
                    </a:cubicBezTo>
                    <a:cubicBezTo>
                      <a:pt x="270" y="174"/>
                      <a:pt x="270" y="174"/>
                      <a:pt x="270" y="174"/>
                    </a:cubicBezTo>
                    <a:cubicBezTo>
                      <a:pt x="270" y="174"/>
                      <a:pt x="270" y="174"/>
                      <a:pt x="270" y="173"/>
                    </a:cubicBezTo>
                    <a:cubicBezTo>
                      <a:pt x="270" y="173"/>
                      <a:pt x="271" y="173"/>
                      <a:pt x="271" y="173"/>
                    </a:cubicBezTo>
                    <a:cubicBezTo>
                      <a:pt x="271" y="173"/>
                      <a:pt x="271" y="173"/>
                      <a:pt x="271" y="173"/>
                    </a:cubicBezTo>
                    <a:cubicBezTo>
                      <a:pt x="271" y="174"/>
                      <a:pt x="271" y="174"/>
                      <a:pt x="271" y="174"/>
                    </a:cubicBezTo>
                    <a:cubicBezTo>
                      <a:pt x="271" y="174"/>
                      <a:pt x="271" y="174"/>
                      <a:pt x="272" y="174"/>
                    </a:cubicBezTo>
                    <a:cubicBezTo>
                      <a:pt x="272" y="174"/>
                      <a:pt x="272" y="174"/>
                      <a:pt x="272" y="174"/>
                    </a:cubicBezTo>
                    <a:cubicBezTo>
                      <a:pt x="273" y="173"/>
                      <a:pt x="273" y="173"/>
                      <a:pt x="273" y="172"/>
                    </a:cubicBezTo>
                    <a:cubicBezTo>
                      <a:pt x="274" y="172"/>
                      <a:pt x="274" y="172"/>
                      <a:pt x="274" y="172"/>
                    </a:cubicBezTo>
                    <a:cubicBezTo>
                      <a:pt x="274" y="172"/>
                      <a:pt x="275" y="172"/>
                      <a:pt x="275" y="172"/>
                    </a:cubicBezTo>
                    <a:cubicBezTo>
                      <a:pt x="276" y="172"/>
                      <a:pt x="277" y="172"/>
                      <a:pt x="278" y="173"/>
                    </a:cubicBezTo>
                    <a:cubicBezTo>
                      <a:pt x="278" y="173"/>
                      <a:pt x="277" y="173"/>
                      <a:pt x="277" y="173"/>
                    </a:cubicBezTo>
                    <a:cubicBezTo>
                      <a:pt x="276" y="172"/>
                      <a:pt x="275" y="172"/>
                      <a:pt x="274" y="172"/>
                    </a:cubicBezTo>
                    <a:cubicBezTo>
                      <a:pt x="274" y="172"/>
                      <a:pt x="274" y="172"/>
                      <a:pt x="274" y="173"/>
                    </a:cubicBezTo>
                    <a:cubicBezTo>
                      <a:pt x="274" y="173"/>
                      <a:pt x="274" y="173"/>
                      <a:pt x="274" y="173"/>
                    </a:cubicBezTo>
                    <a:cubicBezTo>
                      <a:pt x="274" y="173"/>
                      <a:pt x="273" y="174"/>
                      <a:pt x="273" y="174"/>
                    </a:cubicBezTo>
                    <a:cubicBezTo>
                      <a:pt x="273" y="174"/>
                      <a:pt x="274" y="174"/>
                      <a:pt x="274" y="174"/>
                    </a:cubicBezTo>
                    <a:cubicBezTo>
                      <a:pt x="274" y="174"/>
                      <a:pt x="273" y="174"/>
                      <a:pt x="273" y="174"/>
                    </a:cubicBezTo>
                    <a:cubicBezTo>
                      <a:pt x="273" y="175"/>
                      <a:pt x="273" y="175"/>
                      <a:pt x="273" y="175"/>
                    </a:cubicBezTo>
                    <a:cubicBezTo>
                      <a:pt x="274" y="175"/>
                      <a:pt x="274" y="175"/>
                      <a:pt x="274" y="175"/>
                    </a:cubicBezTo>
                    <a:cubicBezTo>
                      <a:pt x="274" y="176"/>
                      <a:pt x="274" y="176"/>
                      <a:pt x="274" y="176"/>
                    </a:cubicBezTo>
                    <a:cubicBezTo>
                      <a:pt x="274" y="176"/>
                      <a:pt x="274" y="176"/>
                      <a:pt x="275" y="176"/>
                    </a:cubicBezTo>
                    <a:cubicBezTo>
                      <a:pt x="275" y="176"/>
                      <a:pt x="275" y="176"/>
                      <a:pt x="276" y="176"/>
                    </a:cubicBezTo>
                    <a:cubicBezTo>
                      <a:pt x="276" y="176"/>
                      <a:pt x="276" y="175"/>
                      <a:pt x="276" y="175"/>
                    </a:cubicBezTo>
                    <a:cubicBezTo>
                      <a:pt x="276" y="176"/>
                      <a:pt x="275" y="177"/>
                      <a:pt x="274" y="177"/>
                    </a:cubicBezTo>
                    <a:cubicBezTo>
                      <a:pt x="274" y="177"/>
                      <a:pt x="274" y="177"/>
                      <a:pt x="274" y="177"/>
                    </a:cubicBezTo>
                    <a:cubicBezTo>
                      <a:pt x="273" y="177"/>
                      <a:pt x="273" y="178"/>
                      <a:pt x="274" y="178"/>
                    </a:cubicBezTo>
                    <a:cubicBezTo>
                      <a:pt x="274" y="178"/>
                      <a:pt x="274" y="178"/>
                      <a:pt x="275" y="178"/>
                    </a:cubicBezTo>
                    <a:cubicBezTo>
                      <a:pt x="275" y="178"/>
                      <a:pt x="275" y="178"/>
                      <a:pt x="275" y="177"/>
                    </a:cubicBezTo>
                    <a:cubicBezTo>
                      <a:pt x="276" y="177"/>
                      <a:pt x="276" y="177"/>
                      <a:pt x="276" y="177"/>
                    </a:cubicBezTo>
                    <a:cubicBezTo>
                      <a:pt x="277" y="177"/>
                      <a:pt x="277" y="177"/>
                      <a:pt x="278" y="177"/>
                    </a:cubicBezTo>
                    <a:cubicBezTo>
                      <a:pt x="277" y="177"/>
                      <a:pt x="277" y="178"/>
                      <a:pt x="277" y="178"/>
                    </a:cubicBezTo>
                    <a:cubicBezTo>
                      <a:pt x="276" y="178"/>
                      <a:pt x="276" y="178"/>
                      <a:pt x="276" y="178"/>
                    </a:cubicBezTo>
                    <a:cubicBezTo>
                      <a:pt x="276" y="179"/>
                      <a:pt x="276" y="179"/>
                      <a:pt x="277" y="179"/>
                    </a:cubicBezTo>
                    <a:cubicBezTo>
                      <a:pt x="277" y="179"/>
                      <a:pt x="277" y="179"/>
                      <a:pt x="277" y="178"/>
                    </a:cubicBezTo>
                    <a:cubicBezTo>
                      <a:pt x="277" y="178"/>
                      <a:pt x="277" y="178"/>
                      <a:pt x="278" y="178"/>
                    </a:cubicBezTo>
                    <a:cubicBezTo>
                      <a:pt x="278" y="178"/>
                      <a:pt x="278" y="178"/>
                      <a:pt x="278" y="179"/>
                    </a:cubicBezTo>
                    <a:cubicBezTo>
                      <a:pt x="278" y="178"/>
                      <a:pt x="278" y="178"/>
                      <a:pt x="279" y="179"/>
                    </a:cubicBezTo>
                    <a:cubicBezTo>
                      <a:pt x="279" y="179"/>
                      <a:pt x="279" y="179"/>
                      <a:pt x="279" y="179"/>
                    </a:cubicBezTo>
                    <a:cubicBezTo>
                      <a:pt x="279" y="179"/>
                      <a:pt x="279" y="179"/>
                      <a:pt x="280" y="178"/>
                    </a:cubicBezTo>
                    <a:cubicBezTo>
                      <a:pt x="280" y="178"/>
                      <a:pt x="280" y="177"/>
                      <a:pt x="281" y="177"/>
                    </a:cubicBezTo>
                    <a:cubicBezTo>
                      <a:pt x="281" y="177"/>
                      <a:pt x="281" y="177"/>
                      <a:pt x="281" y="177"/>
                    </a:cubicBezTo>
                    <a:cubicBezTo>
                      <a:pt x="282" y="177"/>
                      <a:pt x="282" y="177"/>
                      <a:pt x="282" y="177"/>
                    </a:cubicBezTo>
                    <a:cubicBezTo>
                      <a:pt x="282" y="177"/>
                      <a:pt x="282" y="177"/>
                      <a:pt x="282" y="177"/>
                    </a:cubicBezTo>
                    <a:cubicBezTo>
                      <a:pt x="281" y="177"/>
                      <a:pt x="281" y="178"/>
                      <a:pt x="281" y="178"/>
                    </a:cubicBezTo>
                    <a:cubicBezTo>
                      <a:pt x="280" y="179"/>
                      <a:pt x="280" y="180"/>
                      <a:pt x="279" y="180"/>
                    </a:cubicBezTo>
                    <a:cubicBezTo>
                      <a:pt x="279" y="180"/>
                      <a:pt x="279" y="181"/>
                      <a:pt x="279" y="181"/>
                    </a:cubicBezTo>
                    <a:cubicBezTo>
                      <a:pt x="279" y="181"/>
                      <a:pt x="278" y="181"/>
                      <a:pt x="279" y="181"/>
                    </a:cubicBezTo>
                    <a:cubicBezTo>
                      <a:pt x="279" y="181"/>
                      <a:pt x="279" y="181"/>
                      <a:pt x="279" y="181"/>
                    </a:cubicBezTo>
                    <a:cubicBezTo>
                      <a:pt x="280" y="181"/>
                      <a:pt x="281" y="182"/>
                      <a:pt x="282" y="182"/>
                    </a:cubicBezTo>
                    <a:cubicBezTo>
                      <a:pt x="282" y="182"/>
                      <a:pt x="282" y="182"/>
                      <a:pt x="282" y="182"/>
                    </a:cubicBezTo>
                    <a:cubicBezTo>
                      <a:pt x="282" y="182"/>
                      <a:pt x="281" y="182"/>
                      <a:pt x="281" y="182"/>
                    </a:cubicBezTo>
                    <a:cubicBezTo>
                      <a:pt x="282" y="182"/>
                      <a:pt x="282" y="182"/>
                      <a:pt x="282" y="182"/>
                    </a:cubicBezTo>
                    <a:cubicBezTo>
                      <a:pt x="282" y="183"/>
                      <a:pt x="283" y="183"/>
                      <a:pt x="283" y="183"/>
                    </a:cubicBezTo>
                    <a:cubicBezTo>
                      <a:pt x="283" y="183"/>
                      <a:pt x="283" y="183"/>
                      <a:pt x="283" y="182"/>
                    </a:cubicBezTo>
                    <a:cubicBezTo>
                      <a:pt x="283" y="182"/>
                      <a:pt x="283" y="182"/>
                      <a:pt x="283" y="182"/>
                    </a:cubicBezTo>
                    <a:cubicBezTo>
                      <a:pt x="283" y="182"/>
                      <a:pt x="283" y="182"/>
                      <a:pt x="283" y="182"/>
                    </a:cubicBezTo>
                    <a:cubicBezTo>
                      <a:pt x="284" y="182"/>
                      <a:pt x="284" y="181"/>
                      <a:pt x="284" y="181"/>
                    </a:cubicBezTo>
                    <a:cubicBezTo>
                      <a:pt x="284" y="181"/>
                      <a:pt x="285" y="180"/>
                      <a:pt x="285" y="180"/>
                    </a:cubicBezTo>
                    <a:cubicBezTo>
                      <a:pt x="285" y="179"/>
                      <a:pt x="285" y="179"/>
                      <a:pt x="285" y="179"/>
                    </a:cubicBezTo>
                    <a:cubicBezTo>
                      <a:pt x="286" y="179"/>
                      <a:pt x="286" y="179"/>
                      <a:pt x="286" y="179"/>
                    </a:cubicBezTo>
                    <a:cubicBezTo>
                      <a:pt x="286" y="179"/>
                      <a:pt x="286" y="180"/>
                      <a:pt x="286" y="180"/>
                    </a:cubicBezTo>
                    <a:cubicBezTo>
                      <a:pt x="286" y="180"/>
                      <a:pt x="286" y="181"/>
                      <a:pt x="286" y="181"/>
                    </a:cubicBezTo>
                    <a:cubicBezTo>
                      <a:pt x="286" y="182"/>
                      <a:pt x="286" y="182"/>
                      <a:pt x="285" y="182"/>
                    </a:cubicBezTo>
                    <a:cubicBezTo>
                      <a:pt x="285" y="182"/>
                      <a:pt x="285" y="183"/>
                      <a:pt x="285" y="183"/>
                    </a:cubicBezTo>
                    <a:cubicBezTo>
                      <a:pt x="286" y="183"/>
                      <a:pt x="286" y="183"/>
                      <a:pt x="286" y="183"/>
                    </a:cubicBezTo>
                    <a:cubicBezTo>
                      <a:pt x="286" y="184"/>
                      <a:pt x="286" y="184"/>
                      <a:pt x="287" y="184"/>
                    </a:cubicBezTo>
                    <a:cubicBezTo>
                      <a:pt x="287" y="184"/>
                      <a:pt x="287" y="184"/>
                      <a:pt x="287" y="184"/>
                    </a:cubicBezTo>
                    <a:cubicBezTo>
                      <a:pt x="287" y="185"/>
                      <a:pt x="288" y="185"/>
                      <a:pt x="288" y="185"/>
                    </a:cubicBezTo>
                    <a:cubicBezTo>
                      <a:pt x="289" y="185"/>
                      <a:pt x="289" y="184"/>
                      <a:pt x="290" y="185"/>
                    </a:cubicBezTo>
                    <a:cubicBezTo>
                      <a:pt x="290" y="185"/>
                      <a:pt x="290" y="185"/>
                      <a:pt x="289" y="185"/>
                    </a:cubicBezTo>
                    <a:cubicBezTo>
                      <a:pt x="289" y="185"/>
                      <a:pt x="290" y="186"/>
                      <a:pt x="290" y="186"/>
                    </a:cubicBezTo>
                    <a:cubicBezTo>
                      <a:pt x="290" y="186"/>
                      <a:pt x="290" y="186"/>
                      <a:pt x="290" y="186"/>
                    </a:cubicBezTo>
                    <a:cubicBezTo>
                      <a:pt x="291" y="186"/>
                      <a:pt x="291" y="186"/>
                      <a:pt x="291" y="187"/>
                    </a:cubicBezTo>
                    <a:cubicBezTo>
                      <a:pt x="291" y="187"/>
                      <a:pt x="292" y="187"/>
                      <a:pt x="292" y="187"/>
                    </a:cubicBezTo>
                    <a:cubicBezTo>
                      <a:pt x="292" y="187"/>
                      <a:pt x="292" y="187"/>
                      <a:pt x="293" y="187"/>
                    </a:cubicBezTo>
                    <a:cubicBezTo>
                      <a:pt x="294" y="187"/>
                      <a:pt x="295" y="186"/>
                      <a:pt x="297" y="186"/>
                    </a:cubicBezTo>
                    <a:cubicBezTo>
                      <a:pt x="299" y="186"/>
                      <a:pt x="301" y="186"/>
                      <a:pt x="303" y="187"/>
                    </a:cubicBezTo>
                    <a:cubicBezTo>
                      <a:pt x="303" y="187"/>
                      <a:pt x="303" y="187"/>
                      <a:pt x="304" y="187"/>
                    </a:cubicBezTo>
                    <a:cubicBezTo>
                      <a:pt x="304" y="187"/>
                      <a:pt x="304" y="187"/>
                      <a:pt x="305" y="187"/>
                    </a:cubicBezTo>
                    <a:cubicBezTo>
                      <a:pt x="305" y="187"/>
                      <a:pt x="306" y="187"/>
                      <a:pt x="306" y="188"/>
                    </a:cubicBezTo>
                    <a:cubicBezTo>
                      <a:pt x="307" y="188"/>
                      <a:pt x="308" y="188"/>
                      <a:pt x="308" y="187"/>
                    </a:cubicBezTo>
                    <a:cubicBezTo>
                      <a:pt x="309" y="187"/>
                      <a:pt x="309" y="187"/>
                      <a:pt x="309" y="187"/>
                    </a:cubicBezTo>
                    <a:cubicBezTo>
                      <a:pt x="308" y="186"/>
                      <a:pt x="308" y="186"/>
                      <a:pt x="308" y="186"/>
                    </a:cubicBezTo>
                    <a:cubicBezTo>
                      <a:pt x="308" y="186"/>
                      <a:pt x="308" y="186"/>
                      <a:pt x="308" y="185"/>
                    </a:cubicBezTo>
                    <a:cubicBezTo>
                      <a:pt x="308" y="185"/>
                      <a:pt x="308" y="185"/>
                      <a:pt x="308" y="185"/>
                    </a:cubicBezTo>
                    <a:cubicBezTo>
                      <a:pt x="309" y="185"/>
                      <a:pt x="309" y="185"/>
                      <a:pt x="309" y="185"/>
                    </a:cubicBezTo>
                    <a:cubicBezTo>
                      <a:pt x="309" y="185"/>
                      <a:pt x="309" y="186"/>
                      <a:pt x="309" y="186"/>
                    </a:cubicBezTo>
                    <a:cubicBezTo>
                      <a:pt x="310" y="186"/>
                      <a:pt x="310" y="185"/>
                      <a:pt x="311" y="185"/>
                    </a:cubicBezTo>
                    <a:cubicBezTo>
                      <a:pt x="310" y="186"/>
                      <a:pt x="310" y="186"/>
                      <a:pt x="310" y="186"/>
                    </a:cubicBezTo>
                    <a:cubicBezTo>
                      <a:pt x="309" y="186"/>
                      <a:pt x="309" y="186"/>
                      <a:pt x="309" y="187"/>
                    </a:cubicBezTo>
                    <a:cubicBezTo>
                      <a:pt x="309" y="187"/>
                      <a:pt x="309" y="187"/>
                      <a:pt x="310" y="187"/>
                    </a:cubicBezTo>
                    <a:cubicBezTo>
                      <a:pt x="310" y="187"/>
                      <a:pt x="310" y="187"/>
                      <a:pt x="310" y="187"/>
                    </a:cubicBezTo>
                    <a:cubicBezTo>
                      <a:pt x="310" y="187"/>
                      <a:pt x="310" y="187"/>
                      <a:pt x="310" y="188"/>
                    </a:cubicBezTo>
                    <a:cubicBezTo>
                      <a:pt x="310" y="188"/>
                      <a:pt x="309" y="188"/>
                      <a:pt x="309" y="188"/>
                    </a:cubicBezTo>
                    <a:cubicBezTo>
                      <a:pt x="309" y="188"/>
                      <a:pt x="309" y="188"/>
                      <a:pt x="309" y="188"/>
                    </a:cubicBezTo>
                    <a:cubicBezTo>
                      <a:pt x="309" y="188"/>
                      <a:pt x="309" y="189"/>
                      <a:pt x="309" y="189"/>
                    </a:cubicBezTo>
                    <a:cubicBezTo>
                      <a:pt x="309" y="189"/>
                      <a:pt x="309" y="189"/>
                      <a:pt x="309" y="189"/>
                    </a:cubicBezTo>
                    <a:cubicBezTo>
                      <a:pt x="310" y="189"/>
                      <a:pt x="310" y="189"/>
                      <a:pt x="311" y="190"/>
                    </a:cubicBezTo>
                    <a:cubicBezTo>
                      <a:pt x="311" y="190"/>
                      <a:pt x="311" y="190"/>
                      <a:pt x="311" y="190"/>
                    </a:cubicBezTo>
                    <a:cubicBezTo>
                      <a:pt x="312" y="191"/>
                      <a:pt x="312" y="191"/>
                      <a:pt x="313" y="191"/>
                    </a:cubicBezTo>
                    <a:cubicBezTo>
                      <a:pt x="314" y="191"/>
                      <a:pt x="315" y="191"/>
                      <a:pt x="316" y="191"/>
                    </a:cubicBezTo>
                    <a:cubicBezTo>
                      <a:pt x="316" y="191"/>
                      <a:pt x="316" y="191"/>
                      <a:pt x="317" y="191"/>
                    </a:cubicBezTo>
                    <a:cubicBezTo>
                      <a:pt x="317" y="191"/>
                      <a:pt x="318" y="190"/>
                      <a:pt x="318" y="190"/>
                    </a:cubicBezTo>
                    <a:cubicBezTo>
                      <a:pt x="318" y="190"/>
                      <a:pt x="318" y="190"/>
                      <a:pt x="318" y="190"/>
                    </a:cubicBezTo>
                    <a:cubicBezTo>
                      <a:pt x="319" y="190"/>
                      <a:pt x="319" y="190"/>
                      <a:pt x="319" y="190"/>
                    </a:cubicBezTo>
                    <a:cubicBezTo>
                      <a:pt x="319" y="190"/>
                      <a:pt x="318" y="189"/>
                      <a:pt x="318" y="189"/>
                    </a:cubicBezTo>
                    <a:cubicBezTo>
                      <a:pt x="318" y="189"/>
                      <a:pt x="318" y="189"/>
                      <a:pt x="318" y="189"/>
                    </a:cubicBezTo>
                    <a:cubicBezTo>
                      <a:pt x="319" y="189"/>
                      <a:pt x="319" y="189"/>
                      <a:pt x="319" y="189"/>
                    </a:cubicBezTo>
                    <a:cubicBezTo>
                      <a:pt x="320" y="189"/>
                      <a:pt x="320" y="188"/>
                      <a:pt x="320" y="188"/>
                    </a:cubicBezTo>
                    <a:cubicBezTo>
                      <a:pt x="321" y="187"/>
                      <a:pt x="321" y="187"/>
                      <a:pt x="321" y="187"/>
                    </a:cubicBezTo>
                    <a:cubicBezTo>
                      <a:pt x="321" y="187"/>
                      <a:pt x="322" y="187"/>
                      <a:pt x="322" y="187"/>
                    </a:cubicBezTo>
                    <a:cubicBezTo>
                      <a:pt x="322" y="188"/>
                      <a:pt x="322" y="188"/>
                      <a:pt x="323" y="188"/>
                    </a:cubicBezTo>
                    <a:cubicBezTo>
                      <a:pt x="323" y="188"/>
                      <a:pt x="323" y="189"/>
                      <a:pt x="323" y="189"/>
                    </a:cubicBezTo>
                    <a:cubicBezTo>
                      <a:pt x="323" y="189"/>
                      <a:pt x="324" y="189"/>
                      <a:pt x="324" y="189"/>
                    </a:cubicBezTo>
                    <a:cubicBezTo>
                      <a:pt x="324" y="189"/>
                      <a:pt x="324" y="189"/>
                      <a:pt x="324" y="189"/>
                    </a:cubicBezTo>
                    <a:cubicBezTo>
                      <a:pt x="324" y="189"/>
                      <a:pt x="324" y="189"/>
                      <a:pt x="324" y="189"/>
                    </a:cubicBezTo>
                    <a:cubicBezTo>
                      <a:pt x="323" y="189"/>
                      <a:pt x="323" y="189"/>
                      <a:pt x="323" y="189"/>
                    </a:cubicBezTo>
                    <a:cubicBezTo>
                      <a:pt x="323" y="190"/>
                      <a:pt x="323" y="191"/>
                      <a:pt x="323" y="191"/>
                    </a:cubicBezTo>
                    <a:cubicBezTo>
                      <a:pt x="323" y="192"/>
                      <a:pt x="323" y="192"/>
                      <a:pt x="323" y="192"/>
                    </a:cubicBezTo>
                    <a:cubicBezTo>
                      <a:pt x="323" y="192"/>
                      <a:pt x="323" y="192"/>
                      <a:pt x="323" y="193"/>
                    </a:cubicBezTo>
                    <a:cubicBezTo>
                      <a:pt x="323" y="193"/>
                      <a:pt x="323" y="193"/>
                      <a:pt x="322" y="193"/>
                    </a:cubicBezTo>
                    <a:cubicBezTo>
                      <a:pt x="323" y="192"/>
                      <a:pt x="323" y="192"/>
                      <a:pt x="323" y="192"/>
                    </a:cubicBezTo>
                    <a:cubicBezTo>
                      <a:pt x="322" y="191"/>
                      <a:pt x="322" y="191"/>
                      <a:pt x="322" y="191"/>
                    </a:cubicBezTo>
                    <a:cubicBezTo>
                      <a:pt x="322" y="191"/>
                      <a:pt x="322" y="191"/>
                      <a:pt x="322" y="191"/>
                    </a:cubicBezTo>
                    <a:cubicBezTo>
                      <a:pt x="322" y="190"/>
                      <a:pt x="322" y="190"/>
                      <a:pt x="322" y="190"/>
                    </a:cubicBezTo>
                    <a:cubicBezTo>
                      <a:pt x="322" y="189"/>
                      <a:pt x="322" y="189"/>
                      <a:pt x="322" y="189"/>
                    </a:cubicBezTo>
                    <a:cubicBezTo>
                      <a:pt x="322" y="188"/>
                      <a:pt x="322" y="188"/>
                      <a:pt x="321" y="188"/>
                    </a:cubicBezTo>
                    <a:cubicBezTo>
                      <a:pt x="321" y="188"/>
                      <a:pt x="321" y="188"/>
                      <a:pt x="321" y="189"/>
                    </a:cubicBezTo>
                    <a:cubicBezTo>
                      <a:pt x="320" y="189"/>
                      <a:pt x="320" y="189"/>
                      <a:pt x="320" y="189"/>
                    </a:cubicBezTo>
                    <a:cubicBezTo>
                      <a:pt x="320" y="189"/>
                      <a:pt x="321" y="189"/>
                      <a:pt x="321" y="190"/>
                    </a:cubicBezTo>
                    <a:cubicBezTo>
                      <a:pt x="321" y="190"/>
                      <a:pt x="321" y="190"/>
                      <a:pt x="321" y="191"/>
                    </a:cubicBezTo>
                    <a:cubicBezTo>
                      <a:pt x="321" y="191"/>
                      <a:pt x="321" y="191"/>
                      <a:pt x="321" y="191"/>
                    </a:cubicBezTo>
                    <a:cubicBezTo>
                      <a:pt x="321" y="191"/>
                      <a:pt x="321" y="191"/>
                      <a:pt x="321" y="191"/>
                    </a:cubicBezTo>
                    <a:cubicBezTo>
                      <a:pt x="321" y="192"/>
                      <a:pt x="321" y="192"/>
                      <a:pt x="321" y="192"/>
                    </a:cubicBezTo>
                    <a:cubicBezTo>
                      <a:pt x="321" y="192"/>
                      <a:pt x="321" y="192"/>
                      <a:pt x="321" y="193"/>
                    </a:cubicBezTo>
                    <a:cubicBezTo>
                      <a:pt x="320" y="193"/>
                      <a:pt x="320" y="193"/>
                      <a:pt x="320" y="193"/>
                    </a:cubicBezTo>
                    <a:cubicBezTo>
                      <a:pt x="320" y="193"/>
                      <a:pt x="320" y="193"/>
                      <a:pt x="320" y="193"/>
                    </a:cubicBezTo>
                    <a:cubicBezTo>
                      <a:pt x="320" y="193"/>
                      <a:pt x="319" y="193"/>
                      <a:pt x="319" y="193"/>
                    </a:cubicBezTo>
                    <a:cubicBezTo>
                      <a:pt x="320" y="194"/>
                      <a:pt x="321" y="194"/>
                      <a:pt x="321" y="195"/>
                    </a:cubicBezTo>
                    <a:cubicBezTo>
                      <a:pt x="322" y="195"/>
                      <a:pt x="322" y="195"/>
                      <a:pt x="322" y="195"/>
                    </a:cubicBezTo>
                    <a:cubicBezTo>
                      <a:pt x="322" y="195"/>
                      <a:pt x="322" y="195"/>
                      <a:pt x="322" y="195"/>
                    </a:cubicBezTo>
                    <a:cubicBezTo>
                      <a:pt x="322" y="195"/>
                      <a:pt x="322" y="195"/>
                      <a:pt x="322" y="195"/>
                    </a:cubicBezTo>
                    <a:cubicBezTo>
                      <a:pt x="323" y="195"/>
                      <a:pt x="324" y="195"/>
                      <a:pt x="325" y="194"/>
                    </a:cubicBezTo>
                    <a:cubicBezTo>
                      <a:pt x="325" y="194"/>
                      <a:pt x="325" y="194"/>
                      <a:pt x="325" y="194"/>
                    </a:cubicBezTo>
                    <a:cubicBezTo>
                      <a:pt x="325" y="195"/>
                      <a:pt x="325" y="195"/>
                      <a:pt x="325" y="195"/>
                    </a:cubicBezTo>
                    <a:cubicBezTo>
                      <a:pt x="325" y="195"/>
                      <a:pt x="324" y="195"/>
                      <a:pt x="324" y="195"/>
                    </a:cubicBezTo>
                    <a:cubicBezTo>
                      <a:pt x="324" y="195"/>
                      <a:pt x="324" y="196"/>
                      <a:pt x="323" y="196"/>
                    </a:cubicBezTo>
                    <a:cubicBezTo>
                      <a:pt x="323" y="196"/>
                      <a:pt x="323" y="196"/>
                      <a:pt x="323" y="196"/>
                    </a:cubicBezTo>
                    <a:cubicBezTo>
                      <a:pt x="323" y="196"/>
                      <a:pt x="323" y="196"/>
                      <a:pt x="323" y="196"/>
                    </a:cubicBezTo>
                    <a:cubicBezTo>
                      <a:pt x="324" y="196"/>
                      <a:pt x="325" y="197"/>
                      <a:pt x="326" y="198"/>
                    </a:cubicBezTo>
                    <a:cubicBezTo>
                      <a:pt x="326" y="198"/>
                      <a:pt x="326" y="198"/>
                      <a:pt x="326" y="198"/>
                    </a:cubicBezTo>
                    <a:cubicBezTo>
                      <a:pt x="327" y="198"/>
                      <a:pt x="327" y="198"/>
                      <a:pt x="327" y="198"/>
                    </a:cubicBezTo>
                    <a:cubicBezTo>
                      <a:pt x="327" y="198"/>
                      <a:pt x="328" y="198"/>
                      <a:pt x="328" y="198"/>
                    </a:cubicBezTo>
                    <a:cubicBezTo>
                      <a:pt x="328" y="198"/>
                      <a:pt x="328" y="198"/>
                      <a:pt x="329" y="198"/>
                    </a:cubicBezTo>
                    <a:cubicBezTo>
                      <a:pt x="328" y="198"/>
                      <a:pt x="328" y="198"/>
                      <a:pt x="328" y="199"/>
                    </a:cubicBezTo>
                    <a:cubicBezTo>
                      <a:pt x="328" y="199"/>
                      <a:pt x="328" y="199"/>
                      <a:pt x="328" y="199"/>
                    </a:cubicBezTo>
                    <a:cubicBezTo>
                      <a:pt x="328" y="199"/>
                      <a:pt x="328" y="199"/>
                      <a:pt x="328" y="199"/>
                    </a:cubicBezTo>
                    <a:cubicBezTo>
                      <a:pt x="328" y="200"/>
                      <a:pt x="329" y="199"/>
                      <a:pt x="330" y="200"/>
                    </a:cubicBezTo>
                    <a:cubicBezTo>
                      <a:pt x="330" y="200"/>
                      <a:pt x="331" y="201"/>
                      <a:pt x="331" y="201"/>
                    </a:cubicBezTo>
                    <a:cubicBezTo>
                      <a:pt x="331" y="202"/>
                      <a:pt x="332" y="202"/>
                      <a:pt x="332" y="202"/>
                    </a:cubicBezTo>
                    <a:cubicBezTo>
                      <a:pt x="332" y="202"/>
                      <a:pt x="332" y="203"/>
                      <a:pt x="332" y="203"/>
                    </a:cubicBezTo>
                    <a:cubicBezTo>
                      <a:pt x="332" y="204"/>
                      <a:pt x="332" y="204"/>
                      <a:pt x="333" y="204"/>
                    </a:cubicBezTo>
                    <a:cubicBezTo>
                      <a:pt x="333" y="204"/>
                      <a:pt x="333" y="204"/>
                      <a:pt x="333" y="205"/>
                    </a:cubicBezTo>
                    <a:cubicBezTo>
                      <a:pt x="333" y="205"/>
                      <a:pt x="334" y="205"/>
                      <a:pt x="334" y="205"/>
                    </a:cubicBezTo>
                    <a:cubicBezTo>
                      <a:pt x="334" y="205"/>
                      <a:pt x="334" y="205"/>
                      <a:pt x="334" y="205"/>
                    </a:cubicBezTo>
                    <a:cubicBezTo>
                      <a:pt x="334" y="205"/>
                      <a:pt x="335" y="206"/>
                      <a:pt x="335" y="206"/>
                    </a:cubicBezTo>
                    <a:cubicBezTo>
                      <a:pt x="336" y="207"/>
                      <a:pt x="337" y="208"/>
                      <a:pt x="338" y="208"/>
                    </a:cubicBezTo>
                    <a:cubicBezTo>
                      <a:pt x="338" y="208"/>
                      <a:pt x="339" y="208"/>
                      <a:pt x="339" y="209"/>
                    </a:cubicBezTo>
                    <a:cubicBezTo>
                      <a:pt x="339" y="209"/>
                      <a:pt x="339" y="209"/>
                      <a:pt x="339" y="209"/>
                    </a:cubicBezTo>
                    <a:cubicBezTo>
                      <a:pt x="339" y="209"/>
                      <a:pt x="339" y="209"/>
                      <a:pt x="339" y="209"/>
                    </a:cubicBezTo>
                    <a:cubicBezTo>
                      <a:pt x="340" y="209"/>
                      <a:pt x="339" y="209"/>
                      <a:pt x="339" y="210"/>
                    </a:cubicBezTo>
                    <a:cubicBezTo>
                      <a:pt x="340" y="210"/>
                      <a:pt x="340" y="210"/>
                      <a:pt x="340" y="210"/>
                    </a:cubicBezTo>
                    <a:cubicBezTo>
                      <a:pt x="340" y="210"/>
                      <a:pt x="340" y="210"/>
                      <a:pt x="341" y="211"/>
                    </a:cubicBezTo>
                    <a:cubicBezTo>
                      <a:pt x="341" y="211"/>
                      <a:pt x="341" y="210"/>
                      <a:pt x="341" y="210"/>
                    </a:cubicBezTo>
                    <a:cubicBezTo>
                      <a:pt x="341" y="210"/>
                      <a:pt x="341" y="210"/>
                      <a:pt x="341" y="210"/>
                    </a:cubicBezTo>
                    <a:cubicBezTo>
                      <a:pt x="341" y="209"/>
                      <a:pt x="341" y="209"/>
                      <a:pt x="341" y="209"/>
                    </a:cubicBezTo>
                    <a:cubicBezTo>
                      <a:pt x="341" y="209"/>
                      <a:pt x="342" y="209"/>
                      <a:pt x="342" y="209"/>
                    </a:cubicBezTo>
                    <a:cubicBezTo>
                      <a:pt x="342" y="209"/>
                      <a:pt x="342" y="209"/>
                      <a:pt x="342" y="209"/>
                    </a:cubicBezTo>
                    <a:cubicBezTo>
                      <a:pt x="342" y="209"/>
                      <a:pt x="341" y="209"/>
                      <a:pt x="341" y="209"/>
                    </a:cubicBezTo>
                    <a:cubicBezTo>
                      <a:pt x="341" y="208"/>
                      <a:pt x="341" y="208"/>
                      <a:pt x="342" y="208"/>
                    </a:cubicBezTo>
                    <a:cubicBezTo>
                      <a:pt x="342" y="209"/>
                      <a:pt x="342" y="209"/>
                      <a:pt x="343" y="208"/>
                    </a:cubicBezTo>
                    <a:cubicBezTo>
                      <a:pt x="343" y="209"/>
                      <a:pt x="343" y="209"/>
                      <a:pt x="343" y="209"/>
                    </a:cubicBezTo>
                    <a:cubicBezTo>
                      <a:pt x="343" y="209"/>
                      <a:pt x="344" y="209"/>
                      <a:pt x="344" y="209"/>
                    </a:cubicBezTo>
                    <a:cubicBezTo>
                      <a:pt x="344" y="209"/>
                      <a:pt x="344" y="209"/>
                      <a:pt x="344" y="209"/>
                    </a:cubicBezTo>
                    <a:cubicBezTo>
                      <a:pt x="344" y="209"/>
                      <a:pt x="344" y="209"/>
                      <a:pt x="344" y="208"/>
                    </a:cubicBezTo>
                    <a:cubicBezTo>
                      <a:pt x="344" y="208"/>
                      <a:pt x="344" y="208"/>
                      <a:pt x="344" y="207"/>
                    </a:cubicBezTo>
                    <a:cubicBezTo>
                      <a:pt x="344" y="207"/>
                      <a:pt x="344" y="207"/>
                      <a:pt x="344" y="207"/>
                    </a:cubicBezTo>
                    <a:cubicBezTo>
                      <a:pt x="344" y="207"/>
                      <a:pt x="344" y="207"/>
                      <a:pt x="344" y="207"/>
                    </a:cubicBezTo>
                    <a:cubicBezTo>
                      <a:pt x="344" y="206"/>
                      <a:pt x="344" y="206"/>
                      <a:pt x="344" y="206"/>
                    </a:cubicBezTo>
                    <a:cubicBezTo>
                      <a:pt x="344" y="206"/>
                      <a:pt x="343" y="205"/>
                      <a:pt x="343" y="205"/>
                    </a:cubicBezTo>
                    <a:cubicBezTo>
                      <a:pt x="342" y="205"/>
                      <a:pt x="342" y="205"/>
                      <a:pt x="341" y="206"/>
                    </a:cubicBezTo>
                    <a:cubicBezTo>
                      <a:pt x="341" y="205"/>
                      <a:pt x="341" y="205"/>
                      <a:pt x="342" y="205"/>
                    </a:cubicBezTo>
                    <a:cubicBezTo>
                      <a:pt x="342" y="205"/>
                      <a:pt x="342" y="205"/>
                      <a:pt x="342" y="204"/>
                    </a:cubicBezTo>
                    <a:cubicBezTo>
                      <a:pt x="342" y="204"/>
                      <a:pt x="342" y="204"/>
                      <a:pt x="342" y="204"/>
                    </a:cubicBezTo>
                    <a:cubicBezTo>
                      <a:pt x="342" y="204"/>
                      <a:pt x="341" y="203"/>
                      <a:pt x="341" y="203"/>
                    </a:cubicBezTo>
                    <a:cubicBezTo>
                      <a:pt x="341" y="203"/>
                      <a:pt x="341" y="203"/>
                      <a:pt x="341" y="203"/>
                    </a:cubicBezTo>
                    <a:cubicBezTo>
                      <a:pt x="341" y="203"/>
                      <a:pt x="341" y="203"/>
                      <a:pt x="341" y="203"/>
                    </a:cubicBezTo>
                    <a:cubicBezTo>
                      <a:pt x="340" y="202"/>
                      <a:pt x="339" y="202"/>
                      <a:pt x="338" y="202"/>
                    </a:cubicBezTo>
                    <a:cubicBezTo>
                      <a:pt x="338" y="202"/>
                      <a:pt x="337" y="202"/>
                      <a:pt x="337" y="202"/>
                    </a:cubicBezTo>
                    <a:cubicBezTo>
                      <a:pt x="337" y="202"/>
                      <a:pt x="338" y="202"/>
                      <a:pt x="338" y="201"/>
                    </a:cubicBezTo>
                    <a:cubicBezTo>
                      <a:pt x="338" y="201"/>
                      <a:pt x="338" y="201"/>
                      <a:pt x="338" y="201"/>
                    </a:cubicBezTo>
                    <a:cubicBezTo>
                      <a:pt x="338" y="201"/>
                      <a:pt x="338" y="200"/>
                      <a:pt x="338" y="200"/>
                    </a:cubicBezTo>
                    <a:cubicBezTo>
                      <a:pt x="338" y="200"/>
                      <a:pt x="339" y="200"/>
                      <a:pt x="339" y="201"/>
                    </a:cubicBezTo>
                    <a:cubicBezTo>
                      <a:pt x="340" y="201"/>
                      <a:pt x="340" y="201"/>
                      <a:pt x="341" y="201"/>
                    </a:cubicBezTo>
                    <a:cubicBezTo>
                      <a:pt x="341" y="201"/>
                      <a:pt x="341" y="201"/>
                      <a:pt x="341" y="201"/>
                    </a:cubicBezTo>
                    <a:cubicBezTo>
                      <a:pt x="342" y="201"/>
                      <a:pt x="341" y="201"/>
                      <a:pt x="341" y="202"/>
                    </a:cubicBezTo>
                    <a:cubicBezTo>
                      <a:pt x="341" y="202"/>
                      <a:pt x="342" y="203"/>
                      <a:pt x="343" y="203"/>
                    </a:cubicBezTo>
                    <a:cubicBezTo>
                      <a:pt x="343" y="203"/>
                      <a:pt x="343" y="204"/>
                      <a:pt x="343" y="203"/>
                    </a:cubicBezTo>
                    <a:cubicBezTo>
                      <a:pt x="344" y="203"/>
                      <a:pt x="344" y="203"/>
                      <a:pt x="344" y="203"/>
                    </a:cubicBezTo>
                    <a:cubicBezTo>
                      <a:pt x="344" y="202"/>
                      <a:pt x="343" y="201"/>
                      <a:pt x="344" y="200"/>
                    </a:cubicBezTo>
                    <a:cubicBezTo>
                      <a:pt x="344" y="201"/>
                      <a:pt x="344" y="201"/>
                      <a:pt x="344" y="202"/>
                    </a:cubicBezTo>
                    <a:cubicBezTo>
                      <a:pt x="344" y="203"/>
                      <a:pt x="344" y="204"/>
                      <a:pt x="345" y="204"/>
                    </a:cubicBezTo>
                    <a:cubicBezTo>
                      <a:pt x="345" y="205"/>
                      <a:pt x="346" y="205"/>
                      <a:pt x="346" y="206"/>
                    </a:cubicBezTo>
                    <a:cubicBezTo>
                      <a:pt x="346" y="206"/>
                      <a:pt x="345" y="207"/>
                      <a:pt x="345" y="207"/>
                    </a:cubicBezTo>
                    <a:cubicBezTo>
                      <a:pt x="345" y="207"/>
                      <a:pt x="345" y="207"/>
                      <a:pt x="345" y="207"/>
                    </a:cubicBezTo>
                    <a:cubicBezTo>
                      <a:pt x="345" y="208"/>
                      <a:pt x="345" y="208"/>
                      <a:pt x="346" y="208"/>
                    </a:cubicBezTo>
                    <a:cubicBezTo>
                      <a:pt x="346" y="208"/>
                      <a:pt x="346" y="208"/>
                      <a:pt x="346" y="208"/>
                    </a:cubicBezTo>
                    <a:cubicBezTo>
                      <a:pt x="347" y="208"/>
                      <a:pt x="347" y="208"/>
                      <a:pt x="347" y="209"/>
                    </a:cubicBezTo>
                    <a:cubicBezTo>
                      <a:pt x="347" y="208"/>
                      <a:pt x="347" y="208"/>
                      <a:pt x="347" y="208"/>
                    </a:cubicBezTo>
                    <a:cubicBezTo>
                      <a:pt x="347" y="208"/>
                      <a:pt x="348" y="208"/>
                      <a:pt x="348" y="208"/>
                    </a:cubicBezTo>
                    <a:cubicBezTo>
                      <a:pt x="348" y="208"/>
                      <a:pt x="348" y="208"/>
                      <a:pt x="348" y="207"/>
                    </a:cubicBezTo>
                    <a:cubicBezTo>
                      <a:pt x="348" y="207"/>
                      <a:pt x="348" y="207"/>
                      <a:pt x="348" y="207"/>
                    </a:cubicBezTo>
                    <a:cubicBezTo>
                      <a:pt x="348" y="208"/>
                      <a:pt x="348" y="208"/>
                      <a:pt x="348" y="208"/>
                    </a:cubicBezTo>
                    <a:cubicBezTo>
                      <a:pt x="348" y="208"/>
                      <a:pt x="349" y="209"/>
                      <a:pt x="349" y="209"/>
                    </a:cubicBezTo>
                    <a:cubicBezTo>
                      <a:pt x="349" y="209"/>
                      <a:pt x="350" y="210"/>
                      <a:pt x="350" y="210"/>
                    </a:cubicBezTo>
                    <a:cubicBezTo>
                      <a:pt x="350" y="210"/>
                      <a:pt x="350" y="211"/>
                      <a:pt x="350" y="211"/>
                    </a:cubicBezTo>
                    <a:cubicBezTo>
                      <a:pt x="351" y="211"/>
                      <a:pt x="351" y="210"/>
                      <a:pt x="351" y="210"/>
                    </a:cubicBezTo>
                    <a:cubicBezTo>
                      <a:pt x="351" y="210"/>
                      <a:pt x="351" y="209"/>
                      <a:pt x="351" y="208"/>
                    </a:cubicBezTo>
                    <a:cubicBezTo>
                      <a:pt x="351" y="208"/>
                      <a:pt x="351" y="207"/>
                      <a:pt x="350" y="207"/>
                    </a:cubicBezTo>
                    <a:cubicBezTo>
                      <a:pt x="350" y="206"/>
                      <a:pt x="350" y="206"/>
                      <a:pt x="350" y="205"/>
                    </a:cubicBezTo>
                    <a:cubicBezTo>
                      <a:pt x="350" y="205"/>
                      <a:pt x="350" y="205"/>
                      <a:pt x="351" y="205"/>
                    </a:cubicBezTo>
                    <a:cubicBezTo>
                      <a:pt x="350" y="204"/>
                      <a:pt x="349" y="203"/>
                      <a:pt x="350" y="202"/>
                    </a:cubicBezTo>
                    <a:cubicBezTo>
                      <a:pt x="350" y="201"/>
                      <a:pt x="350" y="201"/>
                      <a:pt x="349" y="201"/>
                    </a:cubicBezTo>
                    <a:cubicBezTo>
                      <a:pt x="349" y="201"/>
                      <a:pt x="349" y="201"/>
                      <a:pt x="349" y="201"/>
                    </a:cubicBezTo>
                    <a:cubicBezTo>
                      <a:pt x="348" y="201"/>
                      <a:pt x="349" y="200"/>
                      <a:pt x="349" y="200"/>
                    </a:cubicBezTo>
                    <a:cubicBezTo>
                      <a:pt x="349" y="200"/>
                      <a:pt x="349" y="199"/>
                      <a:pt x="349" y="199"/>
                    </a:cubicBezTo>
                    <a:cubicBezTo>
                      <a:pt x="349" y="199"/>
                      <a:pt x="349" y="199"/>
                      <a:pt x="349" y="199"/>
                    </a:cubicBezTo>
                    <a:cubicBezTo>
                      <a:pt x="348" y="199"/>
                      <a:pt x="348" y="199"/>
                      <a:pt x="348" y="199"/>
                    </a:cubicBezTo>
                    <a:cubicBezTo>
                      <a:pt x="348" y="198"/>
                      <a:pt x="348" y="197"/>
                      <a:pt x="347" y="197"/>
                    </a:cubicBezTo>
                    <a:cubicBezTo>
                      <a:pt x="347" y="197"/>
                      <a:pt x="347" y="196"/>
                      <a:pt x="347" y="196"/>
                    </a:cubicBezTo>
                    <a:cubicBezTo>
                      <a:pt x="348" y="197"/>
                      <a:pt x="349" y="198"/>
                      <a:pt x="349" y="198"/>
                    </a:cubicBezTo>
                    <a:cubicBezTo>
                      <a:pt x="349" y="198"/>
                      <a:pt x="349" y="197"/>
                      <a:pt x="348" y="197"/>
                    </a:cubicBezTo>
                    <a:cubicBezTo>
                      <a:pt x="348" y="196"/>
                      <a:pt x="349" y="196"/>
                      <a:pt x="349" y="196"/>
                    </a:cubicBezTo>
                    <a:cubicBezTo>
                      <a:pt x="349" y="196"/>
                      <a:pt x="349" y="196"/>
                      <a:pt x="349" y="197"/>
                    </a:cubicBezTo>
                    <a:cubicBezTo>
                      <a:pt x="349" y="197"/>
                      <a:pt x="349" y="197"/>
                      <a:pt x="350" y="198"/>
                    </a:cubicBezTo>
                    <a:cubicBezTo>
                      <a:pt x="350" y="198"/>
                      <a:pt x="350" y="198"/>
                      <a:pt x="350" y="199"/>
                    </a:cubicBezTo>
                    <a:cubicBezTo>
                      <a:pt x="350" y="199"/>
                      <a:pt x="350" y="199"/>
                      <a:pt x="350" y="199"/>
                    </a:cubicBezTo>
                    <a:cubicBezTo>
                      <a:pt x="350" y="199"/>
                      <a:pt x="350" y="200"/>
                      <a:pt x="350" y="200"/>
                    </a:cubicBezTo>
                    <a:cubicBezTo>
                      <a:pt x="350" y="200"/>
                      <a:pt x="350" y="201"/>
                      <a:pt x="350" y="201"/>
                    </a:cubicBezTo>
                    <a:cubicBezTo>
                      <a:pt x="350" y="201"/>
                      <a:pt x="350" y="201"/>
                      <a:pt x="350" y="201"/>
                    </a:cubicBezTo>
                    <a:cubicBezTo>
                      <a:pt x="350" y="202"/>
                      <a:pt x="350" y="202"/>
                      <a:pt x="350" y="202"/>
                    </a:cubicBezTo>
                    <a:cubicBezTo>
                      <a:pt x="350" y="203"/>
                      <a:pt x="351" y="203"/>
                      <a:pt x="351" y="203"/>
                    </a:cubicBezTo>
                    <a:cubicBezTo>
                      <a:pt x="351" y="203"/>
                      <a:pt x="351" y="203"/>
                      <a:pt x="351" y="203"/>
                    </a:cubicBezTo>
                    <a:cubicBezTo>
                      <a:pt x="351" y="203"/>
                      <a:pt x="351" y="203"/>
                      <a:pt x="351" y="203"/>
                    </a:cubicBezTo>
                    <a:cubicBezTo>
                      <a:pt x="352" y="203"/>
                      <a:pt x="352" y="203"/>
                      <a:pt x="352" y="203"/>
                    </a:cubicBezTo>
                    <a:cubicBezTo>
                      <a:pt x="352" y="203"/>
                      <a:pt x="352" y="204"/>
                      <a:pt x="352" y="205"/>
                    </a:cubicBezTo>
                    <a:cubicBezTo>
                      <a:pt x="352" y="205"/>
                      <a:pt x="352" y="206"/>
                      <a:pt x="353" y="206"/>
                    </a:cubicBezTo>
                    <a:cubicBezTo>
                      <a:pt x="353" y="206"/>
                      <a:pt x="353" y="207"/>
                      <a:pt x="353" y="207"/>
                    </a:cubicBezTo>
                    <a:cubicBezTo>
                      <a:pt x="353" y="208"/>
                      <a:pt x="353" y="208"/>
                      <a:pt x="353" y="208"/>
                    </a:cubicBezTo>
                    <a:cubicBezTo>
                      <a:pt x="353" y="208"/>
                      <a:pt x="354" y="208"/>
                      <a:pt x="354" y="208"/>
                    </a:cubicBezTo>
                    <a:cubicBezTo>
                      <a:pt x="354" y="209"/>
                      <a:pt x="354" y="209"/>
                      <a:pt x="354" y="209"/>
                    </a:cubicBezTo>
                    <a:cubicBezTo>
                      <a:pt x="354" y="209"/>
                      <a:pt x="354" y="209"/>
                      <a:pt x="354" y="209"/>
                    </a:cubicBezTo>
                    <a:cubicBezTo>
                      <a:pt x="354" y="210"/>
                      <a:pt x="354" y="210"/>
                      <a:pt x="354" y="210"/>
                    </a:cubicBezTo>
                    <a:cubicBezTo>
                      <a:pt x="354" y="210"/>
                      <a:pt x="355" y="210"/>
                      <a:pt x="355" y="210"/>
                    </a:cubicBezTo>
                    <a:cubicBezTo>
                      <a:pt x="355" y="210"/>
                      <a:pt x="356" y="210"/>
                      <a:pt x="356" y="210"/>
                    </a:cubicBezTo>
                    <a:cubicBezTo>
                      <a:pt x="356" y="210"/>
                      <a:pt x="356" y="211"/>
                      <a:pt x="356" y="211"/>
                    </a:cubicBezTo>
                    <a:cubicBezTo>
                      <a:pt x="356" y="211"/>
                      <a:pt x="357" y="210"/>
                      <a:pt x="356" y="210"/>
                    </a:cubicBezTo>
                    <a:cubicBezTo>
                      <a:pt x="356" y="210"/>
                      <a:pt x="356" y="210"/>
                      <a:pt x="356" y="210"/>
                    </a:cubicBezTo>
                    <a:cubicBezTo>
                      <a:pt x="356" y="210"/>
                      <a:pt x="356" y="210"/>
                      <a:pt x="356" y="209"/>
                    </a:cubicBezTo>
                    <a:cubicBezTo>
                      <a:pt x="356" y="209"/>
                      <a:pt x="356" y="210"/>
                      <a:pt x="356" y="210"/>
                    </a:cubicBezTo>
                    <a:cubicBezTo>
                      <a:pt x="357" y="210"/>
                      <a:pt x="357" y="210"/>
                      <a:pt x="357" y="211"/>
                    </a:cubicBezTo>
                    <a:cubicBezTo>
                      <a:pt x="357" y="211"/>
                      <a:pt x="357" y="211"/>
                      <a:pt x="357" y="211"/>
                    </a:cubicBezTo>
                    <a:cubicBezTo>
                      <a:pt x="357" y="211"/>
                      <a:pt x="357" y="210"/>
                      <a:pt x="357" y="210"/>
                    </a:cubicBezTo>
                    <a:cubicBezTo>
                      <a:pt x="358" y="210"/>
                      <a:pt x="358" y="210"/>
                      <a:pt x="358" y="209"/>
                    </a:cubicBezTo>
                    <a:cubicBezTo>
                      <a:pt x="358" y="209"/>
                      <a:pt x="358" y="209"/>
                      <a:pt x="358" y="208"/>
                    </a:cubicBezTo>
                    <a:cubicBezTo>
                      <a:pt x="358" y="208"/>
                      <a:pt x="358" y="208"/>
                      <a:pt x="358" y="208"/>
                    </a:cubicBezTo>
                    <a:cubicBezTo>
                      <a:pt x="358" y="208"/>
                      <a:pt x="358" y="208"/>
                      <a:pt x="359" y="207"/>
                    </a:cubicBezTo>
                    <a:cubicBezTo>
                      <a:pt x="359" y="207"/>
                      <a:pt x="359" y="207"/>
                      <a:pt x="359" y="207"/>
                    </a:cubicBezTo>
                    <a:cubicBezTo>
                      <a:pt x="359" y="207"/>
                      <a:pt x="359" y="207"/>
                      <a:pt x="359" y="207"/>
                    </a:cubicBezTo>
                    <a:cubicBezTo>
                      <a:pt x="359" y="208"/>
                      <a:pt x="359" y="208"/>
                      <a:pt x="359" y="208"/>
                    </a:cubicBezTo>
                    <a:cubicBezTo>
                      <a:pt x="358" y="208"/>
                      <a:pt x="358" y="209"/>
                      <a:pt x="358" y="209"/>
                    </a:cubicBezTo>
                    <a:cubicBezTo>
                      <a:pt x="358" y="209"/>
                      <a:pt x="358" y="209"/>
                      <a:pt x="358" y="209"/>
                    </a:cubicBezTo>
                    <a:cubicBezTo>
                      <a:pt x="358" y="210"/>
                      <a:pt x="358" y="210"/>
                      <a:pt x="358" y="210"/>
                    </a:cubicBezTo>
                    <a:cubicBezTo>
                      <a:pt x="358" y="211"/>
                      <a:pt x="358" y="211"/>
                      <a:pt x="358" y="211"/>
                    </a:cubicBezTo>
                    <a:cubicBezTo>
                      <a:pt x="358" y="211"/>
                      <a:pt x="358" y="211"/>
                      <a:pt x="358" y="211"/>
                    </a:cubicBezTo>
                    <a:cubicBezTo>
                      <a:pt x="358" y="211"/>
                      <a:pt x="358" y="211"/>
                      <a:pt x="358" y="211"/>
                    </a:cubicBezTo>
                    <a:cubicBezTo>
                      <a:pt x="358" y="211"/>
                      <a:pt x="358" y="212"/>
                      <a:pt x="358" y="212"/>
                    </a:cubicBezTo>
                    <a:cubicBezTo>
                      <a:pt x="358" y="212"/>
                      <a:pt x="358" y="212"/>
                      <a:pt x="358" y="212"/>
                    </a:cubicBezTo>
                    <a:cubicBezTo>
                      <a:pt x="358" y="213"/>
                      <a:pt x="358" y="213"/>
                      <a:pt x="359" y="213"/>
                    </a:cubicBezTo>
                    <a:cubicBezTo>
                      <a:pt x="359" y="213"/>
                      <a:pt x="359" y="213"/>
                      <a:pt x="359" y="213"/>
                    </a:cubicBezTo>
                    <a:cubicBezTo>
                      <a:pt x="359" y="214"/>
                      <a:pt x="359" y="213"/>
                      <a:pt x="359" y="213"/>
                    </a:cubicBezTo>
                    <a:cubicBezTo>
                      <a:pt x="359" y="213"/>
                      <a:pt x="360" y="213"/>
                      <a:pt x="360" y="213"/>
                    </a:cubicBezTo>
                    <a:cubicBezTo>
                      <a:pt x="360" y="213"/>
                      <a:pt x="360" y="213"/>
                      <a:pt x="360" y="213"/>
                    </a:cubicBezTo>
                    <a:cubicBezTo>
                      <a:pt x="360" y="212"/>
                      <a:pt x="360" y="212"/>
                      <a:pt x="360" y="212"/>
                    </a:cubicBezTo>
                    <a:cubicBezTo>
                      <a:pt x="360" y="212"/>
                      <a:pt x="360" y="212"/>
                      <a:pt x="360" y="212"/>
                    </a:cubicBezTo>
                    <a:cubicBezTo>
                      <a:pt x="360" y="212"/>
                      <a:pt x="360" y="212"/>
                      <a:pt x="360" y="212"/>
                    </a:cubicBezTo>
                    <a:cubicBezTo>
                      <a:pt x="360" y="213"/>
                      <a:pt x="360" y="213"/>
                      <a:pt x="361" y="213"/>
                    </a:cubicBezTo>
                    <a:cubicBezTo>
                      <a:pt x="360" y="213"/>
                      <a:pt x="360" y="214"/>
                      <a:pt x="360" y="214"/>
                    </a:cubicBezTo>
                    <a:cubicBezTo>
                      <a:pt x="360" y="214"/>
                      <a:pt x="360" y="214"/>
                      <a:pt x="360" y="214"/>
                    </a:cubicBezTo>
                    <a:cubicBezTo>
                      <a:pt x="359" y="214"/>
                      <a:pt x="359" y="214"/>
                      <a:pt x="359" y="214"/>
                    </a:cubicBezTo>
                    <a:cubicBezTo>
                      <a:pt x="359" y="215"/>
                      <a:pt x="360" y="215"/>
                      <a:pt x="360" y="215"/>
                    </a:cubicBezTo>
                    <a:cubicBezTo>
                      <a:pt x="360" y="215"/>
                      <a:pt x="360" y="215"/>
                      <a:pt x="360" y="215"/>
                    </a:cubicBezTo>
                    <a:cubicBezTo>
                      <a:pt x="360" y="215"/>
                      <a:pt x="360" y="215"/>
                      <a:pt x="360" y="216"/>
                    </a:cubicBezTo>
                    <a:cubicBezTo>
                      <a:pt x="360" y="216"/>
                      <a:pt x="360" y="216"/>
                      <a:pt x="361" y="216"/>
                    </a:cubicBezTo>
                    <a:cubicBezTo>
                      <a:pt x="361" y="216"/>
                      <a:pt x="361" y="215"/>
                      <a:pt x="361" y="215"/>
                    </a:cubicBezTo>
                    <a:cubicBezTo>
                      <a:pt x="361" y="215"/>
                      <a:pt x="361" y="214"/>
                      <a:pt x="361" y="214"/>
                    </a:cubicBezTo>
                    <a:cubicBezTo>
                      <a:pt x="361" y="214"/>
                      <a:pt x="361" y="214"/>
                      <a:pt x="361" y="214"/>
                    </a:cubicBezTo>
                    <a:cubicBezTo>
                      <a:pt x="361" y="214"/>
                      <a:pt x="361" y="214"/>
                      <a:pt x="361" y="214"/>
                    </a:cubicBezTo>
                    <a:cubicBezTo>
                      <a:pt x="362" y="214"/>
                      <a:pt x="363" y="214"/>
                      <a:pt x="364" y="215"/>
                    </a:cubicBezTo>
                    <a:cubicBezTo>
                      <a:pt x="364" y="215"/>
                      <a:pt x="364" y="215"/>
                      <a:pt x="364" y="215"/>
                    </a:cubicBezTo>
                    <a:cubicBezTo>
                      <a:pt x="364" y="215"/>
                      <a:pt x="364" y="215"/>
                      <a:pt x="364" y="215"/>
                    </a:cubicBezTo>
                    <a:cubicBezTo>
                      <a:pt x="363" y="215"/>
                      <a:pt x="363" y="215"/>
                      <a:pt x="363" y="215"/>
                    </a:cubicBezTo>
                    <a:cubicBezTo>
                      <a:pt x="362" y="214"/>
                      <a:pt x="362" y="214"/>
                      <a:pt x="362" y="214"/>
                    </a:cubicBezTo>
                    <a:cubicBezTo>
                      <a:pt x="361" y="214"/>
                      <a:pt x="361" y="215"/>
                      <a:pt x="361" y="215"/>
                    </a:cubicBezTo>
                    <a:cubicBezTo>
                      <a:pt x="361" y="216"/>
                      <a:pt x="361" y="216"/>
                      <a:pt x="361" y="216"/>
                    </a:cubicBezTo>
                    <a:cubicBezTo>
                      <a:pt x="362" y="217"/>
                      <a:pt x="363" y="217"/>
                      <a:pt x="364" y="218"/>
                    </a:cubicBezTo>
                    <a:cubicBezTo>
                      <a:pt x="364" y="218"/>
                      <a:pt x="364" y="218"/>
                      <a:pt x="364" y="218"/>
                    </a:cubicBezTo>
                    <a:cubicBezTo>
                      <a:pt x="364" y="219"/>
                      <a:pt x="364" y="219"/>
                      <a:pt x="364" y="219"/>
                    </a:cubicBezTo>
                    <a:cubicBezTo>
                      <a:pt x="365" y="219"/>
                      <a:pt x="365" y="219"/>
                      <a:pt x="365" y="219"/>
                    </a:cubicBezTo>
                    <a:cubicBezTo>
                      <a:pt x="365" y="219"/>
                      <a:pt x="365" y="219"/>
                      <a:pt x="365" y="220"/>
                    </a:cubicBezTo>
                    <a:cubicBezTo>
                      <a:pt x="365" y="220"/>
                      <a:pt x="365" y="220"/>
                      <a:pt x="365" y="219"/>
                    </a:cubicBezTo>
                    <a:cubicBezTo>
                      <a:pt x="364" y="219"/>
                      <a:pt x="364" y="219"/>
                      <a:pt x="364" y="219"/>
                    </a:cubicBezTo>
                    <a:cubicBezTo>
                      <a:pt x="364" y="219"/>
                      <a:pt x="364" y="219"/>
                      <a:pt x="364" y="219"/>
                    </a:cubicBezTo>
                    <a:cubicBezTo>
                      <a:pt x="363" y="218"/>
                      <a:pt x="363" y="218"/>
                      <a:pt x="362" y="217"/>
                    </a:cubicBezTo>
                    <a:cubicBezTo>
                      <a:pt x="362" y="217"/>
                      <a:pt x="362" y="217"/>
                      <a:pt x="361" y="217"/>
                    </a:cubicBezTo>
                    <a:cubicBezTo>
                      <a:pt x="361" y="217"/>
                      <a:pt x="361" y="217"/>
                      <a:pt x="361" y="217"/>
                    </a:cubicBezTo>
                    <a:cubicBezTo>
                      <a:pt x="361" y="217"/>
                      <a:pt x="361" y="217"/>
                      <a:pt x="361" y="217"/>
                    </a:cubicBezTo>
                    <a:cubicBezTo>
                      <a:pt x="361" y="217"/>
                      <a:pt x="361" y="217"/>
                      <a:pt x="361" y="218"/>
                    </a:cubicBezTo>
                    <a:cubicBezTo>
                      <a:pt x="361" y="218"/>
                      <a:pt x="361" y="218"/>
                      <a:pt x="361" y="218"/>
                    </a:cubicBezTo>
                    <a:cubicBezTo>
                      <a:pt x="361" y="218"/>
                      <a:pt x="361" y="218"/>
                      <a:pt x="361" y="218"/>
                    </a:cubicBezTo>
                    <a:cubicBezTo>
                      <a:pt x="361" y="218"/>
                      <a:pt x="361" y="218"/>
                      <a:pt x="361" y="219"/>
                    </a:cubicBezTo>
                    <a:cubicBezTo>
                      <a:pt x="361" y="219"/>
                      <a:pt x="361" y="219"/>
                      <a:pt x="361" y="219"/>
                    </a:cubicBezTo>
                    <a:cubicBezTo>
                      <a:pt x="362" y="219"/>
                      <a:pt x="361" y="219"/>
                      <a:pt x="361" y="219"/>
                    </a:cubicBezTo>
                    <a:cubicBezTo>
                      <a:pt x="361" y="219"/>
                      <a:pt x="361" y="219"/>
                      <a:pt x="361" y="220"/>
                    </a:cubicBezTo>
                    <a:cubicBezTo>
                      <a:pt x="361" y="220"/>
                      <a:pt x="361" y="220"/>
                      <a:pt x="361" y="220"/>
                    </a:cubicBezTo>
                    <a:cubicBezTo>
                      <a:pt x="361" y="220"/>
                      <a:pt x="362" y="220"/>
                      <a:pt x="362" y="220"/>
                    </a:cubicBezTo>
                    <a:cubicBezTo>
                      <a:pt x="362" y="220"/>
                      <a:pt x="362" y="220"/>
                      <a:pt x="363" y="220"/>
                    </a:cubicBezTo>
                    <a:cubicBezTo>
                      <a:pt x="362" y="221"/>
                      <a:pt x="362" y="221"/>
                      <a:pt x="362" y="221"/>
                    </a:cubicBezTo>
                    <a:cubicBezTo>
                      <a:pt x="362" y="221"/>
                      <a:pt x="362" y="221"/>
                      <a:pt x="362" y="221"/>
                    </a:cubicBezTo>
                    <a:cubicBezTo>
                      <a:pt x="363" y="222"/>
                      <a:pt x="363" y="222"/>
                      <a:pt x="363" y="222"/>
                    </a:cubicBezTo>
                    <a:cubicBezTo>
                      <a:pt x="364" y="222"/>
                      <a:pt x="364" y="222"/>
                      <a:pt x="364" y="222"/>
                    </a:cubicBezTo>
                    <a:cubicBezTo>
                      <a:pt x="364" y="222"/>
                      <a:pt x="364" y="222"/>
                      <a:pt x="364" y="222"/>
                    </a:cubicBezTo>
                    <a:cubicBezTo>
                      <a:pt x="364" y="222"/>
                      <a:pt x="364" y="222"/>
                      <a:pt x="364" y="222"/>
                    </a:cubicBezTo>
                    <a:cubicBezTo>
                      <a:pt x="364" y="222"/>
                      <a:pt x="363" y="222"/>
                      <a:pt x="363" y="222"/>
                    </a:cubicBezTo>
                    <a:cubicBezTo>
                      <a:pt x="363" y="222"/>
                      <a:pt x="362" y="222"/>
                      <a:pt x="362" y="222"/>
                    </a:cubicBezTo>
                    <a:cubicBezTo>
                      <a:pt x="362" y="222"/>
                      <a:pt x="362" y="222"/>
                      <a:pt x="362" y="222"/>
                    </a:cubicBezTo>
                    <a:cubicBezTo>
                      <a:pt x="362" y="222"/>
                      <a:pt x="362" y="222"/>
                      <a:pt x="362" y="223"/>
                    </a:cubicBezTo>
                    <a:cubicBezTo>
                      <a:pt x="362" y="223"/>
                      <a:pt x="361" y="223"/>
                      <a:pt x="361" y="223"/>
                    </a:cubicBezTo>
                    <a:cubicBezTo>
                      <a:pt x="361" y="223"/>
                      <a:pt x="361" y="223"/>
                      <a:pt x="361" y="223"/>
                    </a:cubicBezTo>
                    <a:cubicBezTo>
                      <a:pt x="361" y="223"/>
                      <a:pt x="361" y="223"/>
                      <a:pt x="361" y="223"/>
                    </a:cubicBezTo>
                    <a:cubicBezTo>
                      <a:pt x="362" y="224"/>
                      <a:pt x="362" y="224"/>
                      <a:pt x="363" y="224"/>
                    </a:cubicBezTo>
                    <a:cubicBezTo>
                      <a:pt x="363" y="224"/>
                      <a:pt x="363" y="224"/>
                      <a:pt x="363" y="224"/>
                    </a:cubicBezTo>
                    <a:cubicBezTo>
                      <a:pt x="363" y="224"/>
                      <a:pt x="363" y="224"/>
                      <a:pt x="363" y="224"/>
                    </a:cubicBezTo>
                    <a:cubicBezTo>
                      <a:pt x="363" y="224"/>
                      <a:pt x="364" y="224"/>
                      <a:pt x="364" y="224"/>
                    </a:cubicBezTo>
                    <a:cubicBezTo>
                      <a:pt x="364" y="224"/>
                      <a:pt x="364" y="224"/>
                      <a:pt x="364" y="224"/>
                    </a:cubicBezTo>
                    <a:cubicBezTo>
                      <a:pt x="364" y="224"/>
                      <a:pt x="364" y="224"/>
                      <a:pt x="364" y="224"/>
                    </a:cubicBezTo>
                    <a:cubicBezTo>
                      <a:pt x="364" y="224"/>
                      <a:pt x="364" y="224"/>
                      <a:pt x="364" y="224"/>
                    </a:cubicBezTo>
                    <a:cubicBezTo>
                      <a:pt x="364" y="224"/>
                      <a:pt x="364" y="224"/>
                      <a:pt x="364" y="225"/>
                    </a:cubicBezTo>
                    <a:cubicBezTo>
                      <a:pt x="364" y="225"/>
                      <a:pt x="364" y="225"/>
                      <a:pt x="365" y="225"/>
                    </a:cubicBezTo>
                    <a:cubicBezTo>
                      <a:pt x="365" y="225"/>
                      <a:pt x="365" y="225"/>
                      <a:pt x="365" y="225"/>
                    </a:cubicBezTo>
                    <a:cubicBezTo>
                      <a:pt x="365" y="225"/>
                      <a:pt x="366" y="225"/>
                      <a:pt x="366" y="225"/>
                    </a:cubicBezTo>
                    <a:cubicBezTo>
                      <a:pt x="366" y="225"/>
                      <a:pt x="366" y="225"/>
                      <a:pt x="366" y="225"/>
                    </a:cubicBezTo>
                    <a:cubicBezTo>
                      <a:pt x="366" y="224"/>
                      <a:pt x="366" y="224"/>
                      <a:pt x="366" y="224"/>
                    </a:cubicBezTo>
                    <a:cubicBezTo>
                      <a:pt x="366" y="224"/>
                      <a:pt x="366" y="224"/>
                      <a:pt x="366" y="224"/>
                    </a:cubicBezTo>
                    <a:cubicBezTo>
                      <a:pt x="366" y="224"/>
                      <a:pt x="366" y="224"/>
                      <a:pt x="366" y="225"/>
                    </a:cubicBezTo>
                    <a:cubicBezTo>
                      <a:pt x="366" y="225"/>
                      <a:pt x="366" y="225"/>
                      <a:pt x="366" y="225"/>
                    </a:cubicBezTo>
                    <a:cubicBezTo>
                      <a:pt x="366" y="225"/>
                      <a:pt x="366" y="226"/>
                      <a:pt x="366" y="226"/>
                    </a:cubicBezTo>
                    <a:cubicBezTo>
                      <a:pt x="366" y="226"/>
                      <a:pt x="366" y="226"/>
                      <a:pt x="365" y="226"/>
                    </a:cubicBezTo>
                    <a:cubicBezTo>
                      <a:pt x="365" y="226"/>
                      <a:pt x="365" y="226"/>
                      <a:pt x="365" y="226"/>
                    </a:cubicBezTo>
                    <a:cubicBezTo>
                      <a:pt x="366" y="227"/>
                      <a:pt x="366" y="227"/>
                      <a:pt x="366" y="227"/>
                    </a:cubicBezTo>
                    <a:cubicBezTo>
                      <a:pt x="366" y="227"/>
                      <a:pt x="366" y="227"/>
                      <a:pt x="366" y="228"/>
                    </a:cubicBezTo>
                    <a:cubicBezTo>
                      <a:pt x="367" y="228"/>
                      <a:pt x="367" y="228"/>
                      <a:pt x="367" y="228"/>
                    </a:cubicBezTo>
                    <a:cubicBezTo>
                      <a:pt x="367" y="228"/>
                      <a:pt x="367" y="229"/>
                      <a:pt x="367" y="229"/>
                    </a:cubicBezTo>
                    <a:cubicBezTo>
                      <a:pt x="368" y="229"/>
                      <a:pt x="368" y="229"/>
                      <a:pt x="368" y="229"/>
                    </a:cubicBezTo>
                    <a:cubicBezTo>
                      <a:pt x="368" y="229"/>
                      <a:pt x="368" y="229"/>
                      <a:pt x="368" y="229"/>
                    </a:cubicBezTo>
                    <a:cubicBezTo>
                      <a:pt x="368" y="229"/>
                      <a:pt x="368" y="229"/>
                      <a:pt x="368" y="229"/>
                    </a:cubicBezTo>
                    <a:cubicBezTo>
                      <a:pt x="368" y="229"/>
                      <a:pt x="368" y="229"/>
                      <a:pt x="368" y="229"/>
                    </a:cubicBezTo>
                    <a:cubicBezTo>
                      <a:pt x="368" y="229"/>
                      <a:pt x="368" y="229"/>
                      <a:pt x="368" y="230"/>
                    </a:cubicBezTo>
                    <a:cubicBezTo>
                      <a:pt x="368" y="230"/>
                      <a:pt x="368" y="230"/>
                      <a:pt x="368" y="230"/>
                    </a:cubicBezTo>
                    <a:cubicBezTo>
                      <a:pt x="368" y="230"/>
                      <a:pt x="368" y="230"/>
                      <a:pt x="368" y="230"/>
                    </a:cubicBezTo>
                    <a:cubicBezTo>
                      <a:pt x="368" y="230"/>
                      <a:pt x="369" y="230"/>
                      <a:pt x="369" y="230"/>
                    </a:cubicBezTo>
                    <a:cubicBezTo>
                      <a:pt x="369" y="230"/>
                      <a:pt x="369" y="230"/>
                      <a:pt x="369" y="230"/>
                    </a:cubicBezTo>
                    <a:cubicBezTo>
                      <a:pt x="369" y="230"/>
                      <a:pt x="369" y="230"/>
                      <a:pt x="369" y="230"/>
                    </a:cubicBezTo>
                    <a:cubicBezTo>
                      <a:pt x="369" y="231"/>
                      <a:pt x="369" y="231"/>
                      <a:pt x="369" y="231"/>
                    </a:cubicBezTo>
                    <a:cubicBezTo>
                      <a:pt x="369" y="232"/>
                      <a:pt x="369" y="232"/>
                      <a:pt x="370" y="232"/>
                    </a:cubicBezTo>
                    <a:cubicBezTo>
                      <a:pt x="370" y="232"/>
                      <a:pt x="370" y="232"/>
                      <a:pt x="370" y="232"/>
                    </a:cubicBezTo>
                    <a:cubicBezTo>
                      <a:pt x="370" y="232"/>
                      <a:pt x="370" y="233"/>
                      <a:pt x="370" y="233"/>
                    </a:cubicBezTo>
                    <a:cubicBezTo>
                      <a:pt x="370" y="233"/>
                      <a:pt x="371" y="233"/>
                      <a:pt x="371" y="234"/>
                    </a:cubicBezTo>
                    <a:cubicBezTo>
                      <a:pt x="371" y="234"/>
                      <a:pt x="371" y="234"/>
                      <a:pt x="371" y="234"/>
                    </a:cubicBezTo>
                    <a:cubicBezTo>
                      <a:pt x="371" y="234"/>
                      <a:pt x="371" y="234"/>
                      <a:pt x="371" y="234"/>
                    </a:cubicBezTo>
                    <a:cubicBezTo>
                      <a:pt x="371" y="234"/>
                      <a:pt x="371" y="234"/>
                      <a:pt x="370" y="234"/>
                    </a:cubicBezTo>
                    <a:cubicBezTo>
                      <a:pt x="370" y="233"/>
                      <a:pt x="370" y="233"/>
                      <a:pt x="370" y="233"/>
                    </a:cubicBezTo>
                    <a:cubicBezTo>
                      <a:pt x="369" y="232"/>
                      <a:pt x="369" y="232"/>
                      <a:pt x="369" y="232"/>
                    </a:cubicBezTo>
                    <a:cubicBezTo>
                      <a:pt x="369" y="232"/>
                      <a:pt x="369" y="232"/>
                      <a:pt x="369" y="232"/>
                    </a:cubicBezTo>
                    <a:cubicBezTo>
                      <a:pt x="369" y="233"/>
                      <a:pt x="369" y="233"/>
                      <a:pt x="369" y="233"/>
                    </a:cubicBezTo>
                    <a:cubicBezTo>
                      <a:pt x="369" y="233"/>
                      <a:pt x="369" y="233"/>
                      <a:pt x="369" y="234"/>
                    </a:cubicBezTo>
                    <a:cubicBezTo>
                      <a:pt x="369" y="234"/>
                      <a:pt x="370" y="234"/>
                      <a:pt x="369" y="234"/>
                    </a:cubicBezTo>
                    <a:cubicBezTo>
                      <a:pt x="369" y="234"/>
                      <a:pt x="369" y="234"/>
                      <a:pt x="369" y="234"/>
                    </a:cubicBezTo>
                    <a:cubicBezTo>
                      <a:pt x="369" y="235"/>
                      <a:pt x="369" y="235"/>
                      <a:pt x="369" y="235"/>
                    </a:cubicBezTo>
                    <a:cubicBezTo>
                      <a:pt x="370" y="235"/>
                      <a:pt x="370" y="235"/>
                      <a:pt x="370" y="235"/>
                    </a:cubicBezTo>
                    <a:cubicBezTo>
                      <a:pt x="370" y="235"/>
                      <a:pt x="369" y="235"/>
                      <a:pt x="369" y="235"/>
                    </a:cubicBezTo>
                    <a:cubicBezTo>
                      <a:pt x="369" y="235"/>
                      <a:pt x="369" y="235"/>
                      <a:pt x="369" y="236"/>
                    </a:cubicBezTo>
                    <a:cubicBezTo>
                      <a:pt x="369" y="236"/>
                      <a:pt x="368" y="236"/>
                      <a:pt x="368" y="236"/>
                    </a:cubicBezTo>
                    <a:cubicBezTo>
                      <a:pt x="368" y="235"/>
                      <a:pt x="368" y="235"/>
                      <a:pt x="368" y="235"/>
                    </a:cubicBezTo>
                    <a:cubicBezTo>
                      <a:pt x="368" y="235"/>
                      <a:pt x="369" y="235"/>
                      <a:pt x="369" y="235"/>
                    </a:cubicBezTo>
                    <a:cubicBezTo>
                      <a:pt x="369" y="235"/>
                      <a:pt x="369" y="235"/>
                      <a:pt x="369" y="234"/>
                    </a:cubicBezTo>
                    <a:cubicBezTo>
                      <a:pt x="369" y="234"/>
                      <a:pt x="369" y="234"/>
                      <a:pt x="369" y="234"/>
                    </a:cubicBezTo>
                    <a:cubicBezTo>
                      <a:pt x="369" y="234"/>
                      <a:pt x="369" y="234"/>
                      <a:pt x="369" y="234"/>
                    </a:cubicBezTo>
                    <a:cubicBezTo>
                      <a:pt x="369" y="234"/>
                      <a:pt x="369" y="234"/>
                      <a:pt x="369" y="234"/>
                    </a:cubicBezTo>
                    <a:cubicBezTo>
                      <a:pt x="369" y="234"/>
                      <a:pt x="368" y="234"/>
                      <a:pt x="368" y="233"/>
                    </a:cubicBezTo>
                    <a:cubicBezTo>
                      <a:pt x="368" y="233"/>
                      <a:pt x="369" y="233"/>
                      <a:pt x="369" y="233"/>
                    </a:cubicBezTo>
                    <a:cubicBezTo>
                      <a:pt x="369" y="233"/>
                      <a:pt x="369" y="233"/>
                      <a:pt x="368" y="233"/>
                    </a:cubicBezTo>
                    <a:cubicBezTo>
                      <a:pt x="368" y="232"/>
                      <a:pt x="368" y="233"/>
                      <a:pt x="368" y="233"/>
                    </a:cubicBezTo>
                    <a:cubicBezTo>
                      <a:pt x="368" y="233"/>
                      <a:pt x="368" y="234"/>
                      <a:pt x="368" y="234"/>
                    </a:cubicBezTo>
                    <a:cubicBezTo>
                      <a:pt x="368" y="234"/>
                      <a:pt x="368" y="234"/>
                      <a:pt x="368" y="234"/>
                    </a:cubicBezTo>
                    <a:cubicBezTo>
                      <a:pt x="367" y="235"/>
                      <a:pt x="368" y="235"/>
                      <a:pt x="367" y="235"/>
                    </a:cubicBezTo>
                    <a:cubicBezTo>
                      <a:pt x="367" y="235"/>
                      <a:pt x="367" y="235"/>
                      <a:pt x="367" y="235"/>
                    </a:cubicBezTo>
                    <a:cubicBezTo>
                      <a:pt x="367" y="235"/>
                      <a:pt x="367" y="236"/>
                      <a:pt x="367" y="236"/>
                    </a:cubicBezTo>
                    <a:cubicBezTo>
                      <a:pt x="367" y="236"/>
                      <a:pt x="367" y="237"/>
                      <a:pt x="367" y="237"/>
                    </a:cubicBezTo>
                    <a:cubicBezTo>
                      <a:pt x="367" y="237"/>
                      <a:pt x="367" y="237"/>
                      <a:pt x="367" y="237"/>
                    </a:cubicBezTo>
                    <a:cubicBezTo>
                      <a:pt x="367" y="237"/>
                      <a:pt x="367" y="237"/>
                      <a:pt x="367" y="237"/>
                    </a:cubicBezTo>
                    <a:cubicBezTo>
                      <a:pt x="368" y="237"/>
                      <a:pt x="368" y="237"/>
                      <a:pt x="368" y="237"/>
                    </a:cubicBezTo>
                    <a:cubicBezTo>
                      <a:pt x="368" y="237"/>
                      <a:pt x="368" y="237"/>
                      <a:pt x="368" y="237"/>
                    </a:cubicBezTo>
                    <a:cubicBezTo>
                      <a:pt x="368" y="237"/>
                      <a:pt x="368" y="238"/>
                      <a:pt x="369" y="238"/>
                    </a:cubicBezTo>
                    <a:cubicBezTo>
                      <a:pt x="369" y="238"/>
                      <a:pt x="369" y="238"/>
                      <a:pt x="369" y="238"/>
                    </a:cubicBezTo>
                    <a:cubicBezTo>
                      <a:pt x="369" y="239"/>
                      <a:pt x="369" y="239"/>
                      <a:pt x="369" y="239"/>
                    </a:cubicBezTo>
                    <a:cubicBezTo>
                      <a:pt x="369" y="239"/>
                      <a:pt x="369" y="239"/>
                      <a:pt x="369" y="239"/>
                    </a:cubicBezTo>
                    <a:cubicBezTo>
                      <a:pt x="369" y="239"/>
                      <a:pt x="369" y="239"/>
                      <a:pt x="369" y="239"/>
                    </a:cubicBezTo>
                    <a:cubicBezTo>
                      <a:pt x="369" y="239"/>
                      <a:pt x="370" y="239"/>
                      <a:pt x="370" y="238"/>
                    </a:cubicBezTo>
                    <a:cubicBezTo>
                      <a:pt x="370" y="238"/>
                      <a:pt x="370" y="238"/>
                      <a:pt x="370" y="238"/>
                    </a:cubicBezTo>
                    <a:cubicBezTo>
                      <a:pt x="370" y="238"/>
                      <a:pt x="370" y="238"/>
                      <a:pt x="370" y="238"/>
                    </a:cubicBezTo>
                    <a:cubicBezTo>
                      <a:pt x="371" y="238"/>
                      <a:pt x="371" y="237"/>
                      <a:pt x="370" y="237"/>
                    </a:cubicBezTo>
                    <a:cubicBezTo>
                      <a:pt x="370" y="237"/>
                      <a:pt x="370" y="237"/>
                      <a:pt x="370" y="237"/>
                    </a:cubicBezTo>
                    <a:cubicBezTo>
                      <a:pt x="370" y="237"/>
                      <a:pt x="370" y="237"/>
                      <a:pt x="370" y="237"/>
                    </a:cubicBezTo>
                    <a:cubicBezTo>
                      <a:pt x="371" y="237"/>
                      <a:pt x="371" y="236"/>
                      <a:pt x="371" y="236"/>
                    </a:cubicBezTo>
                    <a:cubicBezTo>
                      <a:pt x="370" y="236"/>
                      <a:pt x="370" y="236"/>
                      <a:pt x="370" y="236"/>
                    </a:cubicBezTo>
                    <a:cubicBezTo>
                      <a:pt x="370" y="236"/>
                      <a:pt x="370" y="236"/>
                      <a:pt x="370" y="236"/>
                    </a:cubicBezTo>
                    <a:cubicBezTo>
                      <a:pt x="370" y="236"/>
                      <a:pt x="370" y="236"/>
                      <a:pt x="371" y="236"/>
                    </a:cubicBezTo>
                    <a:cubicBezTo>
                      <a:pt x="371" y="236"/>
                      <a:pt x="371" y="236"/>
                      <a:pt x="371" y="236"/>
                    </a:cubicBezTo>
                    <a:cubicBezTo>
                      <a:pt x="371" y="236"/>
                      <a:pt x="371" y="235"/>
                      <a:pt x="372" y="235"/>
                    </a:cubicBezTo>
                    <a:cubicBezTo>
                      <a:pt x="372" y="235"/>
                      <a:pt x="373" y="235"/>
                      <a:pt x="373" y="235"/>
                    </a:cubicBezTo>
                    <a:cubicBezTo>
                      <a:pt x="373" y="235"/>
                      <a:pt x="374" y="235"/>
                      <a:pt x="374" y="235"/>
                    </a:cubicBezTo>
                    <a:cubicBezTo>
                      <a:pt x="374" y="235"/>
                      <a:pt x="374" y="235"/>
                      <a:pt x="374" y="235"/>
                    </a:cubicBezTo>
                    <a:cubicBezTo>
                      <a:pt x="374" y="235"/>
                      <a:pt x="375" y="235"/>
                      <a:pt x="375" y="235"/>
                    </a:cubicBezTo>
                    <a:cubicBezTo>
                      <a:pt x="375" y="236"/>
                      <a:pt x="375" y="236"/>
                      <a:pt x="374" y="236"/>
                    </a:cubicBezTo>
                    <a:cubicBezTo>
                      <a:pt x="374" y="236"/>
                      <a:pt x="374" y="236"/>
                      <a:pt x="374" y="236"/>
                    </a:cubicBezTo>
                    <a:cubicBezTo>
                      <a:pt x="374" y="236"/>
                      <a:pt x="373" y="236"/>
                      <a:pt x="372" y="236"/>
                    </a:cubicBezTo>
                    <a:cubicBezTo>
                      <a:pt x="372" y="236"/>
                      <a:pt x="372" y="236"/>
                      <a:pt x="372" y="236"/>
                    </a:cubicBezTo>
                    <a:cubicBezTo>
                      <a:pt x="372" y="236"/>
                      <a:pt x="372" y="236"/>
                      <a:pt x="372" y="236"/>
                    </a:cubicBezTo>
                    <a:cubicBezTo>
                      <a:pt x="372" y="236"/>
                      <a:pt x="372" y="236"/>
                      <a:pt x="372" y="236"/>
                    </a:cubicBezTo>
                    <a:cubicBezTo>
                      <a:pt x="372" y="237"/>
                      <a:pt x="371" y="237"/>
                      <a:pt x="371" y="237"/>
                    </a:cubicBezTo>
                    <a:cubicBezTo>
                      <a:pt x="371" y="237"/>
                      <a:pt x="371" y="237"/>
                      <a:pt x="371" y="237"/>
                    </a:cubicBezTo>
                    <a:cubicBezTo>
                      <a:pt x="371" y="238"/>
                      <a:pt x="372" y="238"/>
                      <a:pt x="372" y="238"/>
                    </a:cubicBezTo>
                    <a:cubicBezTo>
                      <a:pt x="372" y="238"/>
                      <a:pt x="372" y="238"/>
                      <a:pt x="372" y="238"/>
                    </a:cubicBezTo>
                    <a:cubicBezTo>
                      <a:pt x="372" y="238"/>
                      <a:pt x="372" y="238"/>
                      <a:pt x="372" y="238"/>
                    </a:cubicBezTo>
                    <a:cubicBezTo>
                      <a:pt x="371" y="238"/>
                      <a:pt x="371" y="239"/>
                      <a:pt x="371" y="239"/>
                    </a:cubicBezTo>
                    <a:cubicBezTo>
                      <a:pt x="371" y="240"/>
                      <a:pt x="371" y="240"/>
                      <a:pt x="370" y="241"/>
                    </a:cubicBezTo>
                    <a:cubicBezTo>
                      <a:pt x="370" y="241"/>
                      <a:pt x="370" y="241"/>
                      <a:pt x="370" y="241"/>
                    </a:cubicBezTo>
                    <a:cubicBezTo>
                      <a:pt x="370" y="241"/>
                      <a:pt x="370" y="241"/>
                      <a:pt x="370" y="242"/>
                    </a:cubicBezTo>
                    <a:cubicBezTo>
                      <a:pt x="370" y="242"/>
                      <a:pt x="370" y="242"/>
                      <a:pt x="370" y="242"/>
                    </a:cubicBezTo>
                    <a:cubicBezTo>
                      <a:pt x="370" y="243"/>
                      <a:pt x="371" y="243"/>
                      <a:pt x="371" y="243"/>
                    </a:cubicBezTo>
                    <a:cubicBezTo>
                      <a:pt x="371" y="244"/>
                      <a:pt x="372" y="244"/>
                      <a:pt x="372" y="244"/>
                    </a:cubicBezTo>
                    <a:cubicBezTo>
                      <a:pt x="372" y="243"/>
                      <a:pt x="372" y="243"/>
                      <a:pt x="372" y="243"/>
                    </a:cubicBezTo>
                    <a:cubicBezTo>
                      <a:pt x="372" y="242"/>
                      <a:pt x="372" y="242"/>
                      <a:pt x="373" y="241"/>
                    </a:cubicBezTo>
                    <a:cubicBezTo>
                      <a:pt x="373" y="241"/>
                      <a:pt x="373" y="240"/>
                      <a:pt x="373" y="240"/>
                    </a:cubicBezTo>
                    <a:cubicBezTo>
                      <a:pt x="373" y="240"/>
                      <a:pt x="372" y="240"/>
                      <a:pt x="372" y="240"/>
                    </a:cubicBezTo>
                    <a:cubicBezTo>
                      <a:pt x="372" y="240"/>
                      <a:pt x="373" y="240"/>
                      <a:pt x="373" y="240"/>
                    </a:cubicBezTo>
                    <a:cubicBezTo>
                      <a:pt x="373" y="239"/>
                      <a:pt x="374" y="239"/>
                      <a:pt x="374" y="238"/>
                    </a:cubicBezTo>
                    <a:cubicBezTo>
                      <a:pt x="374" y="238"/>
                      <a:pt x="374" y="238"/>
                      <a:pt x="374" y="238"/>
                    </a:cubicBezTo>
                    <a:cubicBezTo>
                      <a:pt x="374" y="239"/>
                      <a:pt x="374" y="239"/>
                      <a:pt x="374" y="239"/>
                    </a:cubicBezTo>
                    <a:cubicBezTo>
                      <a:pt x="374" y="239"/>
                      <a:pt x="374" y="239"/>
                      <a:pt x="374" y="239"/>
                    </a:cubicBezTo>
                    <a:cubicBezTo>
                      <a:pt x="374" y="239"/>
                      <a:pt x="374" y="239"/>
                      <a:pt x="374" y="240"/>
                    </a:cubicBezTo>
                    <a:cubicBezTo>
                      <a:pt x="374" y="240"/>
                      <a:pt x="374" y="240"/>
                      <a:pt x="373" y="240"/>
                    </a:cubicBezTo>
                    <a:cubicBezTo>
                      <a:pt x="374" y="240"/>
                      <a:pt x="374" y="240"/>
                      <a:pt x="374" y="240"/>
                    </a:cubicBezTo>
                    <a:cubicBezTo>
                      <a:pt x="374" y="240"/>
                      <a:pt x="374" y="241"/>
                      <a:pt x="374" y="241"/>
                    </a:cubicBezTo>
                    <a:cubicBezTo>
                      <a:pt x="374" y="241"/>
                      <a:pt x="373" y="241"/>
                      <a:pt x="373" y="241"/>
                    </a:cubicBezTo>
                    <a:cubicBezTo>
                      <a:pt x="373" y="241"/>
                      <a:pt x="374" y="241"/>
                      <a:pt x="373" y="241"/>
                    </a:cubicBezTo>
                    <a:cubicBezTo>
                      <a:pt x="373" y="242"/>
                      <a:pt x="373" y="242"/>
                      <a:pt x="373" y="242"/>
                    </a:cubicBezTo>
                    <a:cubicBezTo>
                      <a:pt x="373" y="242"/>
                      <a:pt x="373" y="242"/>
                      <a:pt x="373" y="242"/>
                    </a:cubicBezTo>
                    <a:cubicBezTo>
                      <a:pt x="374" y="242"/>
                      <a:pt x="374" y="243"/>
                      <a:pt x="374" y="243"/>
                    </a:cubicBezTo>
                    <a:cubicBezTo>
                      <a:pt x="374" y="243"/>
                      <a:pt x="374" y="243"/>
                      <a:pt x="374" y="243"/>
                    </a:cubicBezTo>
                    <a:cubicBezTo>
                      <a:pt x="374" y="243"/>
                      <a:pt x="374" y="243"/>
                      <a:pt x="373" y="244"/>
                    </a:cubicBezTo>
                    <a:cubicBezTo>
                      <a:pt x="373" y="244"/>
                      <a:pt x="373" y="244"/>
                      <a:pt x="373" y="244"/>
                    </a:cubicBezTo>
                    <a:cubicBezTo>
                      <a:pt x="373" y="244"/>
                      <a:pt x="373" y="244"/>
                      <a:pt x="373" y="244"/>
                    </a:cubicBezTo>
                    <a:cubicBezTo>
                      <a:pt x="373" y="245"/>
                      <a:pt x="373" y="245"/>
                      <a:pt x="373" y="245"/>
                    </a:cubicBezTo>
                    <a:cubicBezTo>
                      <a:pt x="373" y="245"/>
                      <a:pt x="373" y="245"/>
                      <a:pt x="372" y="245"/>
                    </a:cubicBezTo>
                    <a:cubicBezTo>
                      <a:pt x="372" y="246"/>
                      <a:pt x="372" y="246"/>
                      <a:pt x="373" y="247"/>
                    </a:cubicBezTo>
                    <a:cubicBezTo>
                      <a:pt x="373" y="247"/>
                      <a:pt x="373" y="247"/>
                      <a:pt x="373" y="247"/>
                    </a:cubicBezTo>
                    <a:cubicBezTo>
                      <a:pt x="373" y="247"/>
                      <a:pt x="373" y="247"/>
                      <a:pt x="373" y="248"/>
                    </a:cubicBezTo>
                    <a:cubicBezTo>
                      <a:pt x="373" y="248"/>
                      <a:pt x="373" y="248"/>
                      <a:pt x="373" y="247"/>
                    </a:cubicBezTo>
                    <a:cubicBezTo>
                      <a:pt x="373" y="247"/>
                      <a:pt x="373" y="247"/>
                      <a:pt x="373" y="247"/>
                    </a:cubicBezTo>
                    <a:cubicBezTo>
                      <a:pt x="373" y="247"/>
                      <a:pt x="373" y="247"/>
                      <a:pt x="374" y="247"/>
                    </a:cubicBezTo>
                    <a:cubicBezTo>
                      <a:pt x="374" y="246"/>
                      <a:pt x="374" y="246"/>
                      <a:pt x="374" y="246"/>
                    </a:cubicBezTo>
                    <a:cubicBezTo>
                      <a:pt x="374" y="246"/>
                      <a:pt x="374" y="246"/>
                      <a:pt x="374" y="246"/>
                    </a:cubicBezTo>
                    <a:cubicBezTo>
                      <a:pt x="374" y="246"/>
                      <a:pt x="374" y="245"/>
                      <a:pt x="374" y="245"/>
                    </a:cubicBezTo>
                    <a:cubicBezTo>
                      <a:pt x="374" y="245"/>
                      <a:pt x="374" y="245"/>
                      <a:pt x="375" y="244"/>
                    </a:cubicBezTo>
                    <a:cubicBezTo>
                      <a:pt x="375" y="244"/>
                      <a:pt x="375" y="244"/>
                      <a:pt x="375" y="244"/>
                    </a:cubicBezTo>
                    <a:cubicBezTo>
                      <a:pt x="375" y="244"/>
                      <a:pt x="375" y="244"/>
                      <a:pt x="375" y="245"/>
                    </a:cubicBezTo>
                    <a:cubicBezTo>
                      <a:pt x="375" y="245"/>
                      <a:pt x="375" y="245"/>
                      <a:pt x="375" y="245"/>
                    </a:cubicBezTo>
                    <a:cubicBezTo>
                      <a:pt x="375" y="246"/>
                      <a:pt x="376" y="246"/>
                      <a:pt x="376" y="246"/>
                    </a:cubicBezTo>
                    <a:cubicBezTo>
                      <a:pt x="376" y="246"/>
                      <a:pt x="376" y="246"/>
                      <a:pt x="376" y="246"/>
                    </a:cubicBezTo>
                    <a:cubicBezTo>
                      <a:pt x="376" y="246"/>
                      <a:pt x="376" y="246"/>
                      <a:pt x="376" y="246"/>
                    </a:cubicBezTo>
                    <a:cubicBezTo>
                      <a:pt x="376" y="246"/>
                      <a:pt x="376" y="246"/>
                      <a:pt x="376" y="246"/>
                    </a:cubicBezTo>
                    <a:cubicBezTo>
                      <a:pt x="376" y="245"/>
                      <a:pt x="377" y="245"/>
                      <a:pt x="377" y="245"/>
                    </a:cubicBezTo>
                    <a:cubicBezTo>
                      <a:pt x="377" y="245"/>
                      <a:pt x="377" y="246"/>
                      <a:pt x="377" y="246"/>
                    </a:cubicBezTo>
                    <a:cubicBezTo>
                      <a:pt x="377" y="246"/>
                      <a:pt x="376" y="247"/>
                      <a:pt x="377" y="247"/>
                    </a:cubicBezTo>
                    <a:cubicBezTo>
                      <a:pt x="377" y="247"/>
                      <a:pt x="377" y="247"/>
                      <a:pt x="377" y="247"/>
                    </a:cubicBezTo>
                    <a:cubicBezTo>
                      <a:pt x="377" y="247"/>
                      <a:pt x="378" y="247"/>
                      <a:pt x="378" y="246"/>
                    </a:cubicBezTo>
                    <a:cubicBezTo>
                      <a:pt x="378" y="246"/>
                      <a:pt x="378" y="245"/>
                      <a:pt x="378" y="244"/>
                    </a:cubicBezTo>
                    <a:cubicBezTo>
                      <a:pt x="378" y="242"/>
                      <a:pt x="378" y="240"/>
                      <a:pt x="377" y="239"/>
                    </a:cubicBezTo>
                    <a:cubicBezTo>
                      <a:pt x="377" y="239"/>
                      <a:pt x="376" y="238"/>
                      <a:pt x="376" y="238"/>
                    </a:cubicBezTo>
                    <a:cubicBezTo>
                      <a:pt x="376" y="238"/>
                      <a:pt x="375" y="239"/>
                      <a:pt x="375" y="239"/>
                    </a:cubicBezTo>
                    <a:cubicBezTo>
                      <a:pt x="375" y="238"/>
                      <a:pt x="375" y="238"/>
                      <a:pt x="376" y="238"/>
                    </a:cubicBezTo>
                    <a:cubicBezTo>
                      <a:pt x="376" y="238"/>
                      <a:pt x="377" y="237"/>
                      <a:pt x="377" y="237"/>
                    </a:cubicBezTo>
                    <a:cubicBezTo>
                      <a:pt x="377" y="237"/>
                      <a:pt x="378" y="237"/>
                      <a:pt x="378" y="237"/>
                    </a:cubicBezTo>
                    <a:cubicBezTo>
                      <a:pt x="378" y="237"/>
                      <a:pt x="378" y="237"/>
                      <a:pt x="378" y="237"/>
                    </a:cubicBezTo>
                    <a:cubicBezTo>
                      <a:pt x="377" y="237"/>
                      <a:pt x="377" y="238"/>
                      <a:pt x="377" y="238"/>
                    </a:cubicBezTo>
                    <a:cubicBezTo>
                      <a:pt x="377" y="238"/>
                      <a:pt x="377" y="238"/>
                      <a:pt x="377" y="239"/>
                    </a:cubicBezTo>
                    <a:cubicBezTo>
                      <a:pt x="378" y="240"/>
                      <a:pt x="379" y="241"/>
                      <a:pt x="379" y="243"/>
                    </a:cubicBezTo>
                    <a:cubicBezTo>
                      <a:pt x="379" y="243"/>
                      <a:pt x="379" y="243"/>
                      <a:pt x="379" y="243"/>
                    </a:cubicBezTo>
                    <a:cubicBezTo>
                      <a:pt x="379" y="244"/>
                      <a:pt x="379" y="244"/>
                      <a:pt x="379" y="244"/>
                    </a:cubicBezTo>
                    <a:cubicBezTo>
                      <a:pt x="379" y="245"/>
                      <a:pt x="379" y="245"/>
                      <a:pt x="379" y="245"/>
                    </a:cubicBezTo>
                    <a:cubicBezTo>
                      <a:pt x="380" y="246"/>
                      <a:pt x="380" y="246"/>
                      <a:pt x="380" y="246"/>
                    </a:cubicBezTo>
                    <a:cubicBezTo>
                      <a:pt x="381" y="246"/>
                      <a:pt x="380" y="246"/>
                      <a:pt x="380" y="246"/>
                    </a:cubicBezTo>
                    <a:cubicBezTo>
                      <a:pt x="380" y="246"/>
                      <a:pt x="379" y="246"/>
                      <a:pt x="379" y="246"/>
                    </a:cubicBezTo>
                    <a:cubicBezTo>
                      <a:pt x="379" y="247"/>
                      <a:pt x="379" y="247"/>
                      <a:pt x="378" y="247"/>
                    </a:cubicBezTo>
                    <a:cubicBezTo>
                      <a:pt x="378" y="247"/>
                      <a:pt x="378" y="247"/>
                      <a:pt x="378" y="247"/>
                    </a:cubicBezTo>
                    <a:cubicBezTo>
                      <a:pt x="378" y="248"/>
                      <a:pt x="378" y="248"/>
                      <a:pt x="378" y="248"/>
                    </a:cubicBezTo>
                    <a:cubicBezTo>
                      <a:pt x="379" y="249"/>
                      <a:pt x="379" y="251"/>
                      <a:pt x="379" y="252"/>
                    </a:cubicBezTo>
                    <a:cubicBezTo>
                      <a:pt x="379" y="252"/>
                      <a:pt x="379" y="252"/>
                      <a:pt x="379" y="252"/>
                    </a:cubicBezTo>
                    <a:cubicBezTo>
                      <a:pt x="379" y="252"/>
                      <a:pt x="379" y="252"/>
                      <a:pt x="379" y="252"/>
                    </a:cubicBezTo>
                    <a:cubicBezTo>
                      <a:pt x="380" y="252"/>
                      <a:pt x="382" y="251"/>
                      <a:pt x="382" y="250"/>
                    </a:cubicBezTo>
                    <a:cubicBezTo>
                      <a:pt x="383" y="250"/>
                      <a:pt x="384" y="248"/>
                      <a:pt x="384" y="247"/>
                    </a:cubicBezTo>
                    <a:cubicBezTo>
                      <a:pt x="384" y="246"/>
                      <a:pt x="385" y="246"/>
                      <a:pt x="384" y="245"/>
                    </a:cubicBezTo>
                    <a:cubicBezTo>
                      <a:pt x="384" y="244"/>
                      <a:pt x="384" y="243"/>
                      <a:pt x="384" y="242"/>
                    </a:cubicBezTo>
                    <a:cubicBezTo>
                      <a:pt x="384" y="241"/>
                      <a:pt x="384" y="241"/>
                      <a:pt x="384" y="240"/>
                    </a:cubicBezTo>
                    <a:cubicBezTo>
                      <a:pt x="384" y="240"/>
                      <a:pt x="384" y="240"/>
                      <a:pt x="384" y="240"/>
                    </a:cubicBezTo>
                    <a:cubicBezTo>
                      <a:pt x="384" y="240"/>
                      <a:pt x="384" y="240"/>
                      <a:pt x="384" y="240"/>
                    </a:cubicBezTo>
                    <a:cubicBezTo>
                      <a:pt x="385" y="239"/>
                      <a:pt x="385" y="239"/>
                      <a:pt x="385" y="239"/>
                    </a:cubicBezTo>
                    <a:cubicBezTo>
                      <a:pt x="385" y="239"/>
                      <a:pt x="385" y="238"/>
                      <a:pt x="385" y="238"/>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00" name="Freeform 765">
                <a:extLst>
                  <a:ext uri="{FF2B5EF4-FFF2-40B4-BE49-F238E27FC236}">
                    <a16:creationId xmlns:a16="http://schemas.microsoft.com/office/drawing/2014/main" id="{6D609DAB-7D4C-DA13-6FC5-7709506E3B08}"/>
                  </a:ext>
                </a:extLst>
              </p:cNvPr>
              <p:cNvSpPr>
                <a:spLocks noEditPoints="1"/>
              </p:cNvSpPr>
              <p:nvPr/>
            </p:nvSpPr>
            <p:spPr bwMode="auto">
              <a:xfrm>
                <a:off x="839788" y="4262438"/>
                <a:ext cx="190500" cy="96838"/>
              </a:xfrm>
              <a:custGeom>
                <a:avLst/>
                <a:gdLst>
                  <a:gd name="T0" fmla="*/ 41 w 46"/>
                  <a:gd name="T1" fmla="*/ 20 h 23"/>
                  <a:gd name="T2" fmla="*/ 40 w 46"/>
                  <a:gd name="T3" fmla="*/ 18 h 23"/>
                  <a:gd name="T4" fmla="*/ 41 w 46"/>
                  <a:gd name="T5" fmla="*/ 17 h 23"/>
                  <a:gd name="T6" fmla="*/ 12 w 46"/>
                  <a:gd name="T7" fmla="*/ 1 h 23"/>
                  <a:gd name="T8" fmla="*/ 11 w 46"/>
                  <a:gd name="T9" fmla="*/ 3 h 23"/>
                  <a:gd name="T10" fmla="*/ 11 w 46"/>
                  <a:gd name="T11" fmla="*/ 4 h 23"/>
                  <a:gd name="T12" fmla="*/ 9 w 46"/>
                  <a:gd name="T13" fmla="*/ 4 h 23"/>
                  <a:gd name="T14" fmla="*/ 7 w 46"/>
                  <a:gd name="T15" fmla="*/ 3 h 23"/>
                  <a:gd name="T16" fmla="*/ 6 w 46"/>
                  <a:gd name="T17" fmla="*/ 1 h 23"/>
                  <a:gd name="T18" fmla="*/ 7 w 46"/>
                  <a:gd name="T19" fmla="*/ 1 h 23"/>
                  <a:gd name="T20" fmla="*/ 8 w 46"/>
                  <a:gd name="T21" fmla="*/ 0 h 23"/>
                  <a:gd name="T22" fmla="*/ 9 w 46"/>
                  <a:gd name="T23" fmla="*/ 0 h 23"/>
                  <a:gd name="T24" fmla="*/ 10 w 46"/>
                  <a:gd name="T25" fmla="*/ 0 h 23"/>
                  <a:gd name="T26" fmla="*/ 11 w 46"/>
                  <a:gd name="T27" fmla="*/ 0 h 23"/>
                  <a:gd name="T28" fmla="*/ 44 w 46"/>
                  <a:gd name="T29" fmla="*/ 14 h 23"/>
                  <a:gd name="T30" fmla="*/ 42 w 46"/>
                  <a:gd name="T31" fmla="*/ 15 h 23"/>
                  <a:gd name="T32" fmla="*/ 39 w 46"/>
                  <a:gd name="T33" fmla="*/ 15 h 23"/>
                  <a:gd name="T34" fmla="*/ 37 w 46"/>
                  <a:gd name="T35" fmla="*/ 14 h 23"/>
                  <a:gd name="T36" fmla="*/ 38 w 46"/>
                  <a:gd name="T37" fmla="*/ 13 h 23"/>
                  <a:gd name="T38" fmla="*/ 40 w 46"/>
                  <a:gd name="T39" fmla="*/ 14 h 23"/>
                  <a:gd name="T40" fmla="*/ 41 w 46"/>
                  <a:gd name="T41" fmla="*/ 14 h 23"/>
                  <a:gd name="T42" fmla="*/ 42 w 46"/>
                  <a:gd name="T43" fmla="*/ 14 h 23"/>
                  <a:gd name="T44" fmla="*/ 44 w 46"/>
                  <a:gd name="T45" fmla="*/ 14 h 23"/>
                  <a:gd name="T46" fmla="*/ 1 w 46"/>
                  <a:gd name="T47" fmla="*/ 3 h 23"/>
                  <a:gd name="T48" fmla="*/ 0 w 46"/>
                  <a:gd name="T49" fmla="*/ 6 h 23"/>
                  <a:gd name="T50" fmla="*/ 2 w 46"/>
                  <a:gd name="T51" fmla="*/ 4 h 23"/>
                  <a:gd name="T52" fmla="*/ 46 w 46"/>
                  <a:gd name="T53" fmla="*/ 22 h 23"/>
                  <a:gd name="T54" fmla="*/ 45 w 46"/>
                  <a:gd name="T55" fmla="*/ 23 h 23"/>
                  <a:gd name="T56" fmla="*/ 46 w 46"/>
                  <a:gd name="T57" fmla="*/ 23 h 23"/>
                  <a:gd name="T58" fmla="*/ 32 w 46"/>
                  <a:gd name="T59" fmla="*/ 12 h 23"/>
                  <a:gd name="T60" fmla="*/ 31 w 46"/>
                  <a:gd name="T61" fmla="*/ 12 h 23"/>
                  <a:gd name="T62" fmla="*/ 30 w 46"/>
                  <a:gd name="T63" fmla="*/ 13 h 23"/>
                  <a:gd name="T64" fmla="*/ 30 w 46"/>
                  <a:gd name="T65" fmla="*/ 12 h 23"/>
                  <a:gd name="T66" fmla="*/ 30 w 46"/>
                  <a:gd name="T67" fmla="*/ 12 h 23"/>
                  <a:gd name="T68" fmla="*/ 29 w 46"/>
                  <a:gd name="T69" fmla="*/ 12 h 23"/>
                  <a:gd name="T70" fmla="*/ 29 w 46"/>
                  <a:gd name="T71" fmla="*/ 12 h 23"/>
                  <a:gd name="T72" fmla="*/ 29 w 46"/>
                  <a:gd name="T73" fmla="*/ 11 h 23"/>
                  <a:gd name="T74" fmla="*/ 29 w 46"/>
                  <a:gd name="T75" fmla="*/ 11 h 23"/>
                  <a:gd name="T76" fmla="*/ 28 w 46"/>
                  <a:gd name="T77" fmla="*/ 11 h 23"/>
                  <a:gd name="T78" fmla="*/ 28 w 46"/>
                  <a:gd name="T79" fmla="*/ 11 h 23"/>
                  <a:gd name="T80" fmla="*/ 28 w 46"/>
                  <a:gd name="T81" fmla="*/ 12 h 23"/>
                  <a:gd name="T82" fmla="*/ 27 w 46"/>
                  <a:gd name="T83" fmla="*/ 12 h 23"/>
                  <a:gd name="T84" fmla="*/ 26 w 46"/>
                  <a:gd name="T85" fmla="*/ 11 h 23"/>
                  <a:gd name="T86" fmla="*/ 25 w 46"/>
                  <a:gd name="T87" fmla="*/ 10 h 23"/>
                  <a:gd name="T88" fmla="*/ 25 w 46"/>
                  <a:gd name="T89" fmla="*/ 8 h 23"/>
                  <a:gd name="T90" fmla="*/ 26 w 46"/>
                  <a:gd name="T91" fmla="*/ 8 h 23"/>
                  <a:gd name="T92" fmla="*/ 26 w 46"/>
                  <a:gd name="T93" fmla="*/ 8 h 23"/>
                  <a:gd name="T94" fmla="*/ 28 w 46"/>
                  <a:gd name="T95" fmla="*/ 7 h 23"/>
                  <a:gd name="T96" fmla="*/ 30 w 46"/>
                  <a:gd name="T97" fmla="*/ 9 h 23"/>
                  <a:gd name="T98" fmla="*/ 30 w 46"/>
                  <a:gd name="T99" fmla="*/ 10 h 23"/>
                  <a:gd name="T100" fmla="*/ 31 w 46"/>
                  <a:gd name="T101" fmla="*/ 10 h 23"/>
                  <a:gd name="T102" fmla="*/ 31 w 46"/>
                  <a:gd name="T103" fmla="*/ 11 h 23"/>
                  <a:gd name="T104" fmla="*/ 32 w 46"/>
                  <a:gd name="T105" fmla="*/ 11 h 23"/>
                  <a:gd name="T106" fmla="*/ 2 w 46"/>
                  <a:gd name="T107" fmla="*/ 2 h 23"/>
                  <a:gd name="T108" fmla="*/ 29 w 46"/>
                  <a:gd name="T109"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6" h="23">
                    <a:moveTo>
                      <a:pt x="43" y="18"/>
                    </a:moveTo>
                    <a:cubicBezTo>
                      <a:pt x="43" y="19"/>
                      <a:pt x="43" y="19"/>
                      <a:pt x="43" y="19"/>
                    </a:cubicBezTo>
                    <a:cubicBezTo>
                      <a:pt x="43" y="19"/>
                      <a:pt x="43" y="19"/>
                      <a:pt x="43" y="19"/>
                    </a:cubicBezTo>
                    <a:cubicBezTo>
                      <a:pt x="43" y="19"/>
                      <a:pt x="43" y="19"/>
                      <a:pt x="43" y="19"/>
                    </a:cubicBezTo>
                    <a:cubicBezTo>
                      <a:pt x="42" y="19"/>
                      <a:pt x="42" y="20"/>
                      <a:pt x="42" y="20"/>
                    </a:cubicBezTo>
                    <a:cubicBezTo>
                      <a:pt x="42" y="20"/>
                      <a:pt x="42" y="20"/>
                      <a:pt x="41" y="20"/>
                    </a:cubicBezTo>
                    <a:cubicBezTo>
                      <a:pt x="41" y="20"/>
                      <a:pt x="41" y="20"/>
                      <a:pt x="41" y="20"/>
                    </a:cubicBezTo>
                    <a:cubicBezTo>
                      <a:pt x="41" y="20"/>
                      <a:pt x="41" y="20"/>
                      <a:pt x="41" y="20"/>
                    </a:cubicBezTo>
                    <a:cubicBezTo>
                      <a:pt x="41" y="20"/>
                      <a:pt x="41" y="19"/>
                      <a:pt x="41" y="19"/>
                    </a:cubicBezTo>
                    <a:cubicBezTo>
                      <a:pt x="41" y="19"/>
                      <a:pt x="41" y="19"/>
                      <a:pt x="41" y="19"/>
                    </a:cubicBezTo>
                    <a:cubicBezTo>
                      <a:pt x="41" y="19"/>
                      <a:pt x="41" y="18"/>
                      <a:pt x="40" y="18"/>
                    </a:cubicBezTo>
                    <a:cubicBezTo>
                      <a:pt x="40" y="18"/>
                      <a:pt x="40" y="18"/>
                      <a:pt x="40" y="18"/>
                    </a:cubicBezTo>
                    <a:cubicBezTo>
                      <a:pt x="40" y="18"/>
                      <a:pt x="40" y="18"/>
                      <a:pt x="40" y="17"/>
                    </a:cubicBezTo>
                    <a:cubicBezTo>
                      <a:pt x="40" y="17"/>
                      <a:pt x="40" y="17"/>
                      <a:pt x="40" y="17"/>
                    </a:cubicBezTo>
                    <a:cubicBezTo>
                      <a:pt x="40" y="17"/>
                      <a:pt x="40" y="17"/>
                      <a:pt x="40" y="17"/>
                    </a:cubicBezTo>
                    <a:cubicBezTo>
                      <a:pt x="40" y="17"/>
                      <a:pt x="40" y="17"/>
                      <a:pt x="40" y="17"/>
                    </a:cubicBezTo>
                    <a:cubicBezTo>
                      <a:pt x="40" y="17"/>
                      <a:pt x="40" y="17"/>
                      <a:pt x="41" y="17"/>
                    </a:cubicBezTo>
                    <a:cubicBezTo>
                      <a:pt x="41" y="17"/>
                      <a:pt x="41" y="17"/>
                      <a:pt x="41" y="17"/>
                    </a:cubicBezTo>
                    <a:cubicBezTo>
                      <a:pt x="41" y="17"/>
                      <a:pt x="41" y="17"/>
                      <a:pt x="41" y="17"/>
                    </a:cubicBezTo>
                    <a:cubicBezTo>
                      <a:pt x="41" y="17"/>
                      <a:pt x="41" y="17"/>
                      <a:pt x="41" y="17"/>
                    </a:cubicBezTo>
                    <a:cubicBezTo>
                      <a:pt x="41" y="17"/>
                      <a:pt x="41" y="17"/>
                      <a:pt x="42" y="17"/>
                    </a:cubicBezTo>
                    <a:cubicBezTo>
                      <a:pt x="42" y="17"/>
                      <a:pt x="42" y="17"/>
                      <a:pt x="42" y="18"/>
                    </a:cubicBezTo>
                    <a:cubicBezTo>
                      <a:pt x="42" y="18"/>
                      <a:pt x="43" y="18"/>
                      <a:pt x="43" y="18"/>
                    </a:cubicBezTo>
                    <a:close/>
                    <a:moveTo>
                      <a:pt x="12" y="1"/>
                    </a:moveTo>
                    <a:cubicBezTo>
                      <a:pt x="12" y="1"/>
                      <a:pt x="12" y="1"/>
                      <a:pt x="12" y="1"/>
                    </a:cubicBezTo>
                    <a:cubicBezTo>
                      <a:pt x="12" y="1"/>
                      <a:pt x="12" y="1"/>
                      <a:pt x="12" y="1"/>
                    </a:cubicBezTo>
                    <a:cubicBezTo>
                      <a:pt x="12" y="2"/>
                      <a:pt x="11" y="2"/>
                      <a:pt x="11" y="2"/>
                    </a:cubicBezTo>
                    <a:cubicBezTo>
                      <a:pt x="11" y="2"/>
                      <a:pt x="11" y="2"/>
                      <a:pt x="11" y="2"/>
                    </a:cubicBezTo>
                    <a:cubicBezTo>
                      <a:pt x="11" y="2"/>
                      <a:pt x="11" y="3"/>
                      <a:pt x="11" y="3"/>
                    </a:cubicBezTo>
                    <a:cubicBezTo>
                      <a:pt x="11" y="3"/>
                      <a:pt x="11" y="3"/>
                      <a:pt x="11" y="3"/>
                    </a:cubicBezTo>
                    <a:cubicBezTo>
                      <a:pt x="11" y="3"/>
                      <a:pt x="11" y="3"/>
                      <a:pt x="11" y="3"/>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9" y="4"/>
                    </a:cubicBezTo>
                    <a:cubicBezTo>
                      <a:pt x="9" y="4"/>
                      <a:pt x="9" y="4"/>
                      <a:pt x="9" y="4"/>
                    </a:cubicBezTo>
                    <a:cubicBezTo>
                      <a:pt x="9" y="4"/>
                      <a:pt x="9" y="4"/>
                      <a:pt x="9" y="4"/>
                    </a:cubicBezTo>
                    <a:cubicBezTo>
                      <a:pt x="9" y="4"/>
                      <a:pt x="8" y="4"/>
                      <a:pt x="8" y="4"/>
                    </a:cubicBezTo>
                    <a:cubicBezTo>
                      <a:pt x="8" y="4"/>
                      <a:pt x="8" y="4"/>
                      <a:pt x="8" y="4"/>
                    </a:cubicBezTo>
                    <a:cubicBezTo>
                      <a:pt x="8" y="4"/>
                      <a:pt x="8" y="4"/>
                      <a:pt x="7" y="4"/>
                    </a:cubicBezTo>
                    <a:cubicBezTo>
                      <a:pt x="7" y="4"/>
                      <a:pt x="7" y="4"/>
                      <a:pt x="7" y="4"/>
                    </a:cubicBezTo>
                    <a:cubicBezTo>
                      <a:pt x="7" y="3"/>
                      <a:pt x="7" y="3"/>
                      <a:pt x="7" y="3"/>
                    </a:cubicBezTo>
                    <a:cubicBezTo>
                      <a:pt x="6" y="3"/>
                      <a:pt x="6" y="3"/>
                      <a:pt x="6" y="3"/>
                    </a:cubicBezTo>
                    <a:cubicBezTo>
                      <a:pt x="6" y="3"/>
                      <a:pt x="6" y="3"/>
                      <a:pt x="6" y="3"/>
                    </a:cubicBezTo>
                    <a:cubicBezTo>
                      <a:pt x="6" y="3"/>
                      <a:pt x="6" y="2"/>
                      <a:pt x="6" y="2"/>
                    </a:cubicBezTo>
                    <a:cubicBezTo>
                      <a:pt x="6" y="2"/>
                      <a:pt x="6" y="2"/>
                      <a:pt x="6" y="2"/>
                    </a:cubicBezTo>
                    <a:cubicBezTo>
                      <a:pt x="6" y="2"/>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7" y="1"/>
                    </a:cubicBezTo>
                    <a:cubicBezTo>
                      <a:pt x="7" y="1"/>
                      <a:pt x="7" y="1"/>
                      <a:pt x="7" y="1"/>
                    </a:cubicBezTo>
                    <a:cubicBezTo>
                      <a:pt x="7" y="1"/>
                      <a:pt x="7" y="1"/>
                      <a:pt x="7" y="1"/>
                    </a:cubicBezTo>
                    <a:cubicBezTo>
                      <a:pt x="7" y="1"/>
                      <a:pt x="7"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1" y="0"/>
                      <a:pt x="11" y="0"/>
                      <a:pt x="11" y="0"/>
                    </a:cubicBezTo>
                    <a:cubicBezTo>
                      <a:pt x="11" y="0"/>
                      <a:pt x="11" y="0"/>
                      <a:pt x="11" y="0"/>
                    </a:cubicBezTo>
                    <a:cubicBezTo>
                      <a:pt x="11" y="0"/>
                      <a:pt x="11" y="0"/>
                      <a:pt x="11" y="0"/>
                    </a:cubicBezTo>
                    <a:cubicBezTo>
                      <a:pt x="11" y="0"/>
                      <a:pt x="11" y="0"/>
                      <a:pt x="11" y="0"/>
                    </a:cubicBezTo>
                    <a:cubicBezTo>
                      <a:pt x="12" y="0"/>
                      <a:pt x="12" y="0"/>
                      <a:pt x="12" y="1"/>
                    </a:cubicBezTo>
                    <a:cubicBezTo>
                      <a:pt x="12" y="1"/>
                      <a:pt x="12" y="1"/>
                      <a:pt x="12" y="1"/>
                    </a:cubicBezTo>
                    <a:cubicBezTo>
                      <a:pt x="12" y="1"/>
                      <a:pt x="12" y="1"/>
                      <a:pt x="12" y="1"/>
                    </a:cubicBezTo>
                    <a:close/>
                    <a:moveTo>
                      <a:pt x="44" y="14"/>
                    </a:moveTo>
                    <a:cubicBezTo>
                      <a:pt x="44" y="14"/>
                      <a:pt x="44" y="14"/>
                      <a:pt x="44" y="14"/>
                    </a:cubicBezTo>
                    <a:cubicBezTo>
                      <a:pt x="44" y="14"/>
                      <a:pt x="44" y="15"/>
                      <a:pt x="44" y="15"/>
                    </a:cubicBezTo>
                    <a:cubicBezTo>
                      <a:pt x="44" y="15"/>
                      <a:pt x="44" y="15"/>
                      <a:pt x="44" y="15"/>
                    </a:cubicBezTo>
                    <a:cubicBezTo>
                      <a:pt x="44" y="15"/>
                      <a:pt x="44" y="15"/>
                      <a:pt x="44" y="15"/>
                    </a:cubicBezTo>
                    <a:cubicBezTo>
                      <a:pt x="44" y="15"/>
                      <a:pt x="43" y="15"/>
                      <a:pt x="43" y="15"/>
                    </a:cubicBezTo>
                    <a:cubicBezTo>
                      <a:pt x="43" y="15"/>
                      <a:pt x="43" y="16"/>
                      <a:pt x="42" y="15"/>
                    </a:cubicBezTo>
                    <a:cubicBezTo>
                      <a:pt x="42" y="15"/>
                      <a:pt x="42" y="15"/>
                      <a:pt x="42" y="15"/>
                    </a:cubicBezTo>
                    <a:cubicBezTo>
                      <a:pt x="42" y="16"/>
                      <a:pt x="42" y="15"/>
                      <a:pt x="42" y="15"/>
                    </a:cubicBezTo>
                    <a:cubicBezTo>
                      <a:pt x="41" y="15"/>
                      <a:pt x="41" y="15"/>
                      <a:pt x="41" y="15"/>
                    </a:cubicBezTo>
                    <a:cubicBezTo>
                      <a:pt x="41" y="15"/>
                      <a:pt x="40" y="15"/>
                      <a:pt x="40" y="15"/>
                    </a:cubicBezTo>
                    <a:cubicBezTo>
                      <a:pt x="40" y="15"/>
                      <a:pt x="40" y="15"/>
                      <a:pt x="40" y="15"/>
                    </a:cubicBezTo>
                    <a:cubicBezTo>
                      <a:pt x="40" y="15"/>
                      <a:pt x="40" y="15"/>
                      <a:pt x="39" y="15"/>
                    </a:cubicBezTo>
                    <a:cubicBezTo>
                      <a:pt x="39" y="15"/>
                      <a:pt x="39" y="15"/>
                      <a:pt x="39" y="15"/>
                    </a:cubicBezTo>
                    <a:cubicBezTo>
                      <a:pt x="39" y="15"/>
                      <a:pt x="38" y="15"/>
                      <a:pt x="38" y="15"/>
                    </a:cubicBezTo>
                    <a:cubicBezTo>
                      <a:pt x="38" y="15"/>
                      <a:pt x="38" y="15"/>
                      <a:pt x="38" y="15"/>
                    </a:cubicBezTo>
                    <a:cubicBezTo>
                      <a:pt x="37" y="15"/>
                      <a:pt x="37" y="15"/>
                      <a:pt x="37" y="15"/>
                    </a:cubicBezTo>
                    <a:cubicBezTo>
                      <a:pt x="37" y="15"/>
                      <a:pt x="37" y="15"/>
                      <a:pt x="37" y="15"/>
                    </a:cubicBezTo>
                    <a:cubicBezTo>
                      <a:pt x="37" y="15"/>
                      <a:pt x="37" y="15"/>
                      <a:pt x="37" y="14"/>
                    </a:cubicBezTo>
                    <a:cubicBezTo>
                      <a:pt x="37" y="14"/>
                      <a:pt x="37" y="14"/>
                      <a:pt x="37" y="14"/>
                    </a:cubicBezTo>
                    <a:cubicBezTo>
                      <a:pt x="37" y="14"/>
                      <a:pt x="37" y="14"/>
                      <a:pt x="37" y="14"/>
                    </a:cubicBezTo>
                    <a:cubicBezTo>
                      <a:pt x="37" y="13"/>
                      <a:pt x="37" y="13"/>
                      <a:pt x="37" y="13"/>
                    </a:cubicBezTo>
                    <a:cubicBezTo>
                      <a:pt x="37" y="13"/>
                      <a:pt x="37" y="13"/>
                      <a:pt x="37" y="13"/>
                    </a:cubicBezTo>
                    <a:cubicBezTo>
                      <a:pt x="37" y="13"/>
                      <a:pt x="37" y="13"/>
                      <a:pt x="37" y="13"/>
                    </a:cubicBezTo>
                    <a:cubicBezTo>
                      <a:pt x="38" y="13"/>
                      <a:pt x="38" y="13"/>
                      <a:pt x="38" y="13"/>
                    </a:cubicBezTo>
                    <a:cubicBezTo>
                      <a:pt x="38" y="13"/>
                      <a:pt x="38" y="13"/>
                      <a:pt x="38" y="13"/>
                    </a:cubicBezTo>
                    <a:cubicBezTo>
                      <a:pt x="39" y="14"/>
                      <a:pt x="39" y="14"/>
                      <a:pt x="39" y="14"/>
                    </a:cubicBezTo>
                    <a:cubicBezTo>
                      <a:pt x="39" y="14"/>
                      <a:pt x="39" y="14"/>
                      <a:pt x="39" y="14"/>
                    </a:cubicBezTo>
                    <a:cubicBezTo>
                      <a:pt x="39" y="14"/>
                      <a:pt x="39" y="14"/>
                      <a:pt x="39" y="14"/>
                    </a:cubicBezTo>
                    <a:cubicBezTo>
                      <a:pt x="40" y="14"/>
                      <a:pt x="40" y="14"/>
                      <a:pt x="40" y="14"/>
                    </a:cubicBezTo>
                    <a:cubicBezTo>
                      <a:pt x="40" y="14"/>
                      <a:pt x="40" y="14"/>
                      <a:pt x="40" y="14"/>
                    </a:cubicBezTo>
                    <a:cubicBezTo>
                      <a:pt x="40" y="14"/>
                      <a:pt x="40" y="14"/>
                      <a:pt x="40" y="14"/>
                    </a:cubicBezTo>
                    <a:cubicBezTo>
                      <a:pt x="40" y="14"/>
                      <a:pt x="40" y="14"/>
                      <a:pt x="41" y="14"/>
                    </a:cubicBezTo>
                    <a:cubicBezTo>
                      <a:pt x="41" y="14"/>
                      <a:pt x="41" y="14"/>
                      <a:pt x="41" y="14"/>
                    </a:cubicBezTo>
                    <a:cubicBezTo>
                      <a:pt x="41" y="14"/>
                      <a:pt x="41" y="14"/>
                      <a:pt x="41" y="14"/>
                    </a:cubicBezTo>
                    <a:cubicBezTo>
                      <a:pt x="41" y="13"/>
                      <a:pt x="41" y="13"/>
                      <a:pt x="41" y="13"/>
                    </a:cubicBezTo>
                    <a:cubicBezTo>
                      <a:pt x="41" y="13"/>
                      <a:pt x="41" y="13"/>
                      <a:pt x="41" y="13"/>
                    </a:cubicBezTo>
                    <a:cubicBezTo>
                      <a:pt x="41" y="14"/>
                      <a:pt x="41" y="14"/>
                      <a:pt x="41" y="14"/>
                    </a:cubicBezTo>
                    <a:cubicBezTo>
                      <a:pt x="41" y="14"/>
                      <a:pt x="41" y="14"/>
                      <a:pt x="41" y="14"/>
                    </a:cubicBezTo>
                    <a:cubicBezTo>
                      <a:pt x="41" y="14"/>
                      <a:pt x="41"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3" y="14"/>
                      <a:pt x="43" y="14"/>
                    </a:cubicBezTo>
                    <a:cubicBezTo>
                      <a:pt x="43" y="14"/>
                      <a:pt x="43" y="14"/>
                      <a:pt x="43" y="14"/>
                    </a:cubicBezTo>
                    <a:cubicBezTo>
                      <a:pt x="43" y="14"/>
                      <a:pt x="44" y="14"/>
                      <a:pt x="44" y="14"/>
                    </a:cubicBezTo>
                    <a:cubicBezTo>
                      <a:pt x="44" y="14"/>
                      <a:pt x="44" y="14"/>
                      <a:pt x="44" y="14"/>
                    </a:cubicBezTo>
                    <a:cubicBezTo>
                      <a:pt x="44" y="14"/>
                      <a:pt x="44" y="14"/>
                      <a:pt x="44" y="14"/>
                    </a:cubicBezTo>
                    <a:cubicBezTo>
                      <a:pt x="44" y="14"/>
                      <a:pt x="44" y="14"/>
                      <a:pt x="44" y="14"/>
                    </a:cubicBezTo>
                    <a:close/>
                    <a:moveTo>
                      <a:pt x="2" y="3"/>
                    </a:moveTo>
                    <a:cubicBezTo>
                      <a:pt x="2" y="3"/>
                      <a:pt x="2" y="3"/>
                      <a:pt x="2" y="3"/>
                    </a:cubicBezTo>
                    <a:cubicBezTo>
                      <a:pt x="2" y="3"/>
                      <a:pt x="2" y="3"/>
                      <a:pt x="2" y="3"/>
                    </a:cubicBezTo>
                    <a:cubicBezTo>
                      <a:pt x="1" y="3"/>
                      <a:pt x="1" y="3"/>
                      <a:pt x="1" y="3"/>
                    </a:cubicBezTo>
                    <a:cubicBezTo>
                      <a:pt x="1" y="4"/>
                      <a:pt x="1" y="4"/>
                      <a:pt x="1" y="4"/>
                    </a:cubicBezTo>
                    <a:cubicBezTo>
                      <a:pt x="0" y="4"/>
                      <a:pt x="0" y="4"/>
                      <a:pt x="0" y="5"/>
                    </a:cubicBezTo>
                    <a:cubicBezTo>
                      <a:pt x="0" y="5"/>
                      <a:pt x="0" y="5"/>
                      <a:pt x="0" y="5"/>
                    </a:cubicBezTo>
                    <a:cubicBezTo>
                      <a:pt x="0" y="5"/>
                      <a:pt x="0" y="5"/>
                      <a:pt x="0" y="5"/>
                    </a:cubicBezTo>
                    <a:cubicBezTo>
                      <a:pt x="0" y="5"/>
                      <a:pt x="0" y="5"/>
                      <a:pt x="0" y="5"/>
                    </a:cubicBezTo>
                    <a:cubicBezTo>
                      <a:pt x="0" y="5"/>
                      <a:pt x="0" y="6"/>
                      <a:pt x="0" y="6"/>
                    </a:cubicBezTo>
                    <a:cubicBezTo>
                      <a:pt x="0" y="6"/>
                      <a:pt x="0" y="6"/>
                      <a:pt x="0" y="6"/>
                    </a:cubicBezTo>
                    <a:cubicBezTo>
                      <a:pt x="0" y="5"/>
                      <a:pt x="1" y="5"/>
                      <a:pt x="1" y="5"/>
                    </a:cubicBezTo>
                    <a:cubicBezTo>
                      <a:pt x="1" y="5"/>
                      <a:pt x="1" y="5"/>
                      <a:pt x="1" y="5"/>
                    </a:cubicBezTo>
                    <a:cubicBezTo>
                      <a:pt x="1" y="4"/>
                      <a:pt x="1" y="4"/>
                      <a:pt x="1" y="4"/>
                    </a:cubicBezTo>
                    <a:cubicBezTo>
                      <a:pt x="1" y="4"/>
                      <a:pt x="2" y="4"/>
                      <a:pt x="2" y="4"/>
                    </a:cubicBezTo>
                    <a:cubicBezTo>
                      <a:pt x="2" y="4"/>
                      <a:pt x="2" y="4"/>
                      <a:pt x="2" y="4"/>
                    </a:cubicBezTo>
                    <a:cubicBezTo>
                      <a:pt x="2" y="4"/>
                      <a:pt x="2" y="3"/>
                      <a:pt x="2" y="3"/>
                    </a:cubicBezTo>
                    <a:cubicBezTo>
                      <a:pt x="2" y="3"/>
                      <a:pt x="2" y="3"/>
                      <a:pt x="2" y="3"/>
                    </a:cubicBezTo>
                    <a:close/>
                    <a:moveTo>
                      <a:pt x="46" y="22"/>
                    </a:moveTo>
                    <a:cubicBezTo>
                      <a:pt x="46" y="22"/>
                      <a:pt x="46" y="22"/>
                      <a:pt x="46" y="22"/>
                    </a:cubicBezTo>
                    <a:cubicBezTo>
                      <a:pt x="46" y="22"/>
                      <a:pt x="46" y="22"/>
                      <a:pt x="46" y="22"/>
                    </a:cubicBezTo>
                    <a:cubicBezTo>
                      <a:pt x="46" y="22"/>
                      <a:pt x="46" y="22"/>
                      <a:pt x="46" y="22"/>
                    </a:cubicBezTo>
                    <a:cubicBezTo>
                      <a:pt x="46" y="22"/>
                      <a:pt x="46" y="21"/>
                      <a:pt x="46" y="22"/>
                    </a:cubicBezTo>
                    <a:cubicBezTo>
                      <a:pt x="46" y="22"/>
                      <a:pt x="45" y="22"/>
                      <a:pt x="45" y="22"/>
                    </a:cubicBezTo>
                    <a:cubicBezTo>
                      <a:pt x="45" y="22"/>
                      <a:pt x="45" y="22"/>
                      <a:pt x="45" y="22"/>
                    </a:cubicBezTo>
                    <a:cubicBezTo>
                      <a:pt x="44" y="22"/>
                      <a:pt x="44" y="22"/>
                      <a:pt x="44" y="22"/>
                    </a:cubicBezTo>
                    <a:cubicBezTo>
                      <a:pt x="44" y="23"/>
                      <a:pt x="44" y="23"/>
                      <a:pt x="44" y="23"/>
                    </a:cubicBezTo>
                    <a:cubicBezTo>
                      <a:pt x="45" y="23"/>
                      <a:pt x="45" y="23"/>
                      <a:pt x="45" y="23"/>
                    </a:cubicBezTo>
                    <a:cubicBezTo>
                      <a:pt x="45" y="23"/>
                      <a:pt x="45" y="23"/>
                      <a:pt x="45" y="23"/>
                    </a:cubicBezTo>
                    <a:cubicBezTo>
                      <a:pt x="45" y="23"/>
                      <a:pt x="45" y="23"/>
                      <a:pt x="45" y="23"/>
                    </a:cubicBezTo>
                    <a:cubicBezTo>
                      <a:pt x="45" y="23"/>
                      <a:pt x="45" y="23"/>
                      <a:pt x="45" y="23"/>
                    </a:cubicBezTo>
                    <a:cubicBezTo>
                      <a:pt x="46" y="23"/>
                      <a:pt x="46" y="23"/>
                      <a:pt x="46" y="23"/>
                    </a:cubicBezTo>
                    <a:cubicBezTo>
                      <a:pt x="46" y="23"/>
                      <a:pt x="46" y="23"/>
                      <a:pt x="46" y="23"/>
                    </a:cubicBezTo>
                    <a:cubicBezTo>
                      <a:pt x="46" y="23"/>
                      <a:pt x="46" y="23"/>
                      <a:pt x="46" y="23"/>
                    </a:cubicBezTo>
                    <a:cubicBezTo>
                      <a:pt x="46" y="23"/>
                      <a:pt x="46" y="23"/>
                      <a:pt x="46" y="23"/>
                    </a:cubicBezTo>
                    <a:cubicBezTo>
                      <a:pt x="46" y="22"/>
                      <a:pt x="46" y="22"/>
                      <a:pt x="46" y="22"/>
                    </a:cubicBezTo>
                    <a:close/>
                    <a:moveTo>
                      <a:pt x="29" y="11"/>
                    </a:moveTo>
                    <a:cubicBezTo>
                      <a:pt x="29" y="11"/>
                      <a:pt x="29" y="11"/>
                      <a:pt x="29" y="11"/>
                    </a:cubicBezTo>
                    <a:cubicBezTo>
                      <a:pt x="29" y="11"/>
                      <a:pt x="29" y="11"/>
                      <a:pt x="29" y="11"/>
                    </a:cubicBezTo>
                    <a:close/>
                    <a:moveTo>
                      <a:pt x="32" y="12"/>
                    </a:moveTo>
                    <a:cubicBezTo>
                      <a:pt x="32" y="12"/>
                      <a:pt x="32" y="12"/>
                      <a:pt x="32" y="13"/>
                    </a:cubicBezTo>
                    <a:cubicBezTo>
                      <a:pt x="32" y="13"/>
                      <a:pt x="32" y="13"/>
                      <a:pt x="32" y="13"/>
                    </a:cubicBezTo>
                    <a:cubicBezTo>
                      <a:pt x="32" y="13"/>
                      <a:pt x="32" y="13"/>
                      <a:pt x="32" y="13"/>
                    </a:cubicBezTo>
                    <a:cubicBezTo>
                      <a:pt x="32" y="13"/>
                      <a:pt x="32" y="13"/>
                      <a:pt x="32" y="12"/>
                    </a:cubicBezTo>
                    <a:cubicBezTo>
                      <a:pt x="32"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3"/>
                      <a:pt x="31" y="13"/>
                      <a:pt x="31" y="13"/>
                    </a:cubicBezTo>
                    <a:cubicBezTo>
                      <a:pt x="31" y="13"/>
                      <a:pt x="31" y="13"/>
                      <a:pt x="30" y="13"/>
                    </a:cubicBezTo>
                    <a:cubicBezTo>
                      <a:pt x="30" y="13"/>
                      <a:pt x="30" y="13"/>
                      <a:pt x="30" y="13"/>
                    </a:cubicBezTo>
                    <a:cubicBezTo>
                      <a:pt x="30" y="13"/>
                      <a:pt x="30" y="13"/>
                      <a:pt x="30" y="13"/>
                    </a:cubicBezTo>
                    <a:cubicBezTo>
                      <a:pt x="30" y="13"/>
                      <a:pt x="30" y="13"/>
                      <a:pt x="30" y="13"/>
                    </a:cubicBezTo>
                    <a:cubicBezTo>
                      <a:pt x="30" y="13"/>
                      <a:pt x="30" y="13"/>
                      <a:pt x="30" y="13"/>
                    </a:cubicBezTo>
                    <a:cubicBezTo>
                      <a:pt x="30" y="13"/>
                      <a:pt x="30" y="13"/>
                      <a:pt x="30" y="13"/>
                    </a:cubicBezTo>
                    <a:cubicBezTo>
                      <a:pt x="30" y="13"/>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29" y="12"/>
                      <a:pt x="30" y="12"/>
                      <a:pt x="30" y="12"/>
                    </a:cubicBezTo>
                    <a:cubicBezTo>
                      <a:pt x="30" y="12"/>
                      <a:pt x="30" y="12"/>
                      <a:pt x="30" y="12"/>
                    </a:cubicBezTo>
                    <a:cubicBezTo>
                      <a:pt x="30" y="12"/>
                      <a:pt x="30" y="12"/>
                      <a:pt x="30" y="12"/>
                    </a:cubicBezTo>
                    <a:cubicBezTo>
                      <a:pt x="30"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8" y="12"/>
                      <a:pt x="28"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7" y="12"/>
                      <a:pt x="27" y="12"/>
                      <a:pt x="27" y="12"/>
                    </a:cubicBezTo>
                    <a:cubicBezTo>
                      <a:pt x="27" y="12"/>
                      <a:pt x="27" y="12"/>
                      <a:pt x="27" y="12"/>
                    </a:cubicBezTo>
                    <a:cubicBezTo>
                      <a:pt x="27" y="12"/>
                      <a:pt x="27" y="12"/>
                      <a:pt x="27" y="12"/>
                    </a:cubicBezTo>
                    <a:cubicBezTo>
                      <a:pt x="27" y="12"/>
                      <a:pt x="27" y="12"/>
                      <a:pt x="27" y="12"/>
                    </a:cubicBezTo>
                    <a:cubicBezTo>
                      <a:pt x="26" y="12"/>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0"/>
                      <a:pt x="26" y="10"/>
                    </a:cubicBezTo>
                    <a:cubicBezTo>
                      <a:pt x="26" y="10"/>
                      <a:pt x="26" y="10"/>
                      <a:pt x="25" y="10"/>
                    </a:cubicBezTo>
                    <a:cubicBezTo>
                      <a:pt x="25" y="10"/>
                      <a:pt x="25" y="10"/>
                      <a:pt x="25" y="10"/>
                    </a:cubicBezTo>
                    <a:cubicBezTo>
                      <a:pt x="25" y="10"/>
                      <a:pt x="25" y="10"/>
                      <a:pt x="25" y="10"/>
                    </a:cubicBezTo>
                    <a:cubicBezTo>
                      <a:pt x="25" y="9"/>
                      <a:pt x="25" y="9"/>
                      <a:pt x="25" y="9"/>
                    </a:cubicBezTo>
                    <a:cubicBezTo>
                      <a:pt x="25" y="9"/>
                      <a:pt x="25" y="9"/>
                      <a:pt x="25" y="9"/>
                    </a:cubicBezTo>
                    <a:cubicBezTo>
                      <a:pt x="25" y="9"/>
                      <a:pt x="25" y="9"/>
                      <a:pt x="25" y="9"/>
                    </a:cubicBezTo>
                    <a:cubicBezTo>
                      <a:pt x="25" y="9"/>
                      <a:pt x="25" y="9"/>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7" y="8"/>
                      <a:pt x="27" y="8"/>
                    </a:cubicBezTo>
                    <a:cubicBezTo>
                      <a:pt x="27" y="8"/>
                      <a:pt x="27" y="8"/>
                      <a:pt x="27" y="8"/>
                    </a:cubicBezTo>
                    <a:cubicBezTo>
                      <a:pt x="27" y="8"/>
                      <a:pt x="27" y="8"/>
                      <a:pt x="27" y="7"/>
                    </a:cubicBezTo>
                    <a:cubicBezTo>
                      <a:pt x="27" y="7"/>
                      <a:pt x="28" y="7"/>
                      <a:pt x="28" y="7"/>
                    </a:cubicBezTo>
                    <a:cubicBezTo>
                      <a:pt x="28" y="7"/>
                      <a:pt x="28" y="7"/>
                      <a:pt x="28" y="7"/>
                    </a:cubicBezTo>
                    <a:cubicBezTo>
                      <a:pt x="28" y="7"/>
                      <a:pt x="28" y="7"/>
                      <a:pt x="28" y="7"/>
                    </a:cubicBezTo>
                    <a:cubicBezTo>
                      <a:pt x="28" y="7"/>
                      <a:pt x="28" y="7"/>
                      <a:pt x="29" y="7"/>
                    </a:cubicBezTo>
                    <a:cubicBezTo>
                      <a:pt x="29" y="7"/>
                      <a:pt x="29" y="7"/>
                      <a:pt x="29" y="7"/>
                    </a:cubicBezTo>
                    <a:cubicBezTo>
                      <a:pt x="29" y="8"/>
                      <a:pt x="29" y="8"/>
                      <a:pt x="29" y="8"/>
                    </a:cubicBezTo>
                    <a:cubicBezTo>
                      <a:pt x="29" y="8"/>
                      <a:pt x="29" y="8"/>
                      <a:pt x="29" y="8"/>
                    </a:cubicBezTo>
                    <a:cubicBezTo>
                      <a:pt x="29" y="8"/>
                      <a:pt x="29" y="8"/>
                      <a:pt x="29" y="8"/>
                    </a:cubicBezTo>
                    <a:cubicBezTo>
                      <a:pt x="29" y="8"/>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10"/>
                      <a:pt x="30" y="10"/>
                      <a:pt x="30" y="10"/>
                    </a:cubicBezTo>
                    <a:cubicBezTo>
                      <a:pt x="30" y="10"/>
                      <a:pt x="30" y="10"/>
                      <a:pt x="30" y="10"/>
                    </a:cubicBezTo>
                    <a:cubicBezTo>
                      <a:pt x="30" y="10"/>
                      <a:pt x="30" y="10"/>
                      <a:pt x="30" y="10"/>
                    </a:cubicBezTo>
                    <a:cubicBezTo>
                      <a:pt x="30" y="10"/>
                      <a:pt x="30" y="10"/>
                      <a:pt x="30" y="10"/>
                    </a:cubicBezTo>
                    <a:cubicBezTo>
                      <a:pt x="31" y="10"/>
                      <a:pt x="31" y="10"/>
                      <a:pt x="31" y="11"/>
                    </a:cubicBezTo>
                    <a:cubicBezTo>
                      <a:pt x="31" y="11"/>
                      <a:pt x="31" y="11"/>
                      <a:pt x="31" y="11"/>
                    </a:cubicBezTo>
                    <a:cubicBezTo>
                      <a:pt x="31" y="11"/>
                      <a:pt x="31" y="11"/>
                      <a:pt x="31" y="11"/>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2" y="11"/>
                      <a:pt x="32" y="11"/>
                      <a:pt x="32" y="11"/>
                    </a:cubicBezTo>
                    <a:cubicBezTo>
                      <a:pt x="32" y="11"/>
                      <a:pt x="32" y="11"/>
                      <a:pt x="32" y="11"/>
                    </a:cubicBezTo>
                    <a:cubicBezTo>
                      <a:pt x="32" y="11"/>
                      <a:pt x="32" y="11"/>
                      <a:pt x="32" y="12"/>
                    </a:cubicBezTo>
                    <a:cubicBezTo>
                      <a:pt x="32" y="12"/>
                      <a:pt x="32" y="12"/>
                      <a:pt x="32" y="12"/>
                    </a:cubicBezTo>
                    <a:cubicBezTo>
                      <a:pt x="32" y="12"/>
                      <a:pt x="32" y="12"/>
                      <a:pt x="32" y="12"/>
                    </a:cubicBezTo>
                    <a:cubicBezTo>
                      <a:pt x="32" y="12"/>
                      <a:pt x="32" y="12"/>
                      <a:pt x="32" y="12"/>
                    </a:cubicBezTo>
                    <a:close/>
                    <a:moveTo>
                      <a:pt x="2" y="2"/>
                    </a:moveTo>
                    <a:cubicBezTo>
                      <a:pt x="2" y="2"/>
                      <a:pt x="2" y="2"/>
                      <a:pt x="2" y="2"/>
                    </a:cubicBezTo>
                    <a:cubicBezTo>
                      <a:pt x="2" y="2"/>
                      <a:pt x="2" y="2"/>
                      <a:pt x="2" y="2"/>
                    </a:cubicBezTo>
                    <a:cubicBezTo>
                      <a:pt x="2" y="2"/>
                      <a:pt x="2" y="2"/>
                      <a:pt x="2" y="2"/>
                    </a:cubicBezTo>
                    <a:cubicBezTo>
                      <a:pt x="2" y="2"/>
                      <a:pt x="2" y="2"/>
                      <a:pt x="2" y="2"/>
                    </a:cubicBezTo>
                    <a:close/>
                    <a:moveTo>
                      <a:pt x="29" y="11"/>
                    </a:moveTo>
                    <a:cubicBezTo>
                      <a:pt x="28" y="11"/>
                      <a:pt x="28" y="11"/>
                      <a:pt x="28" y="11"/>
                    </a:cubicBezTo>
                    <a:cubicBezTo>
                      <a:pt x="29" y="11"/>
                      <a:pt x="29" y="11"/>
                      <a:pt x="29" y="11"/>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01" name="Freeform 766">
                <a:extLst>
                  <a:ext uri="{FF2B5EF4-FFF2-40B4-BE49-F238E27FC236}">
                    <a16:creationId xmlns:a16="http://schemas.microsoft.com/office/drawing/2014/main" id="{1364EDEA-8BBD-71C7-B5F9-90618F70E59C}"/>
                  </a:ext>
                </a:extLst>
              </p:cNvPr>
              <p:cNvSpPr>
                <a:spLocks noEditPoints="1"/>
              </p:cNvSpPr>
              <p:nvPr/>
            </p:nvSpPr>
            <p:spPr bwMode="auto">
              <a:xfrm>
                <a:off x="2062163" y="3887788"/>
                <a:ext cx="846137" cy="558800"/>
              </a:xfrm>
              <a:custGeom>
                <a:avLst/>
                <a:gdLst>
                  <a:gd name="T0" fmla="*/ 26 w 203"/>
                  <a:gd name="T1" fmla="*/ 29 h 134"/>
                  <a:gd name="T2" fmla="*/ 33 w 203"/>
                  <a:gd name="T3" fmla="*/ 29 h 134"/>
                  <a:gd name="T4" fmla="*/ 132 w 203"/>
                  <a:gd name="T5" fmla="*/ 53 h 134"/>
                  <a:gd name="T6" fmla="*/ 120 w 203"/>
                  <a:gd name="T7" fmla="*/ 48 h 134"/>
                  <a:gd name="T8" fmla="*/ 113 w 203"/>
                  <a:gd name="T9" fmla="*/ 35 h 134"/>
                  <a:gd name="T10" fmla="*/ 99 w 203"/>
                  <a:gd name="T11" fmla="*/ 22 h 134"/>
                  <a:gd name="T12" fmla="*/ 88 w 203"/>
                  <a:gd name="T13" fmla="*/ 27 h 134"/>
                  <a:gd name="T14" fmla="*/ 60 w 203"/>
                  <a:gd name="T15" fmla="*/ 8 h 134"/>
                  <a:gd name="T16" fmla="*/ 1 w 203"/>
                  <a:gd name="T17" fmla="*/ 5 h 134"/>
                  <a:gd name="T18" fmla="*/ 5 w 203"/>
                  <a:gd name="T19" fmla="*/ 14 h 134"/>
                  <a:gd name="T20" fmla="*/ 10 w 203"/>
                  <a:gd name="T21" fmla="*/ 23 h 134"/>
                  <a:gd name="T22" fmla="*/ 19 w 203"/>
                  <a:gd name="T23" fmla="*/ 32 h 134"/>
                  <a:gd name="T24" fmla="*/ 20 w 203"/>
                  <a:gd name="T25" fmla="*/ 38 h 134"/>
                  <a:gd name="T26" fmla="*/ 17 w 203"/>
                  <a:gd name="T27" fmla="*/ 39 h 134"/>
                  <a:gd name="T28" fmla="*/ 19 w 203"/>
                  <a:gd name="T29" fmla="*/ 44 h 134"/>
                  <a:gd name="T30" fmla="*/ 25 w 203"/>
                  <a:gd name="T31" fmla="*/ 46 h 134"/>
                  <a:gd name="T32" fmla="*/ 27 w 203"/>
                  <a:gd name="T33" fmla="*/ 47 h 134"/>
                  <a:gd name="T34" fmla="*/ 33 w 203"/>
                  <a:gd name="T35" fmla="*/ 60 h 134"/>
                  <a:gd name="T36" fmla="*/ 42 w 203"/>
                  <a:gd name="T37" fmla="*/ 67 h 134"/>
                  <a:gd name="T38" fmla="*/ 52 w 203"/>
                  <a:gd name="T39" fmla="*/ 71 h 134"/>
                  <a:gd name="T40" fmla="*/ 46 w 203"/>
                  <a:gd name="T41" fmla="*/ 65 h 134"/>
                  <a:gd name="T42" fmla="*/ 42 w 203"/>
                  <a:gd name="T43" fmla="*/ 59 h 134"/>
                  <a:gd name="T44" fmla="*/ 36 w 203"/>
                  <a:gd name="T45" fmla="*/ 45 h 134"/>
                  <a:gd name="T46" fmla="*/ 34 w 203"/>
                  <a:gd name="T47" fmla="*/ 43 h 134"/>
                  <a:gd name="T48" fmla="*/ 28 w 203"/>
                  <a:gd name="T49" fmla="*/ 33 h 134"/>
                  <a:gd name="T50" fmla="*/ 24 w 203"/>
                  <a:gd name="T51" fmla="*/ 28 h 134"/>
                  <a:gd name="T52" fmla="*/ 17 w 203"/>
                  <a:gd name="T53" fmla="*/ 17 h 134"/>
                  <a:gd name="T54" fmla="*/ 20 w 203"/>
                  <a:gd name="T55" fmla="*/ 10 h 134"/>
                  <a:gd name="T56" fmla="*/ 27 w 203"/>
                  <a:gd name="T57" fmla="*/ 16 h 134"/>
                  <a:gd name="T58" fmla="*/ 33 w 203"/>
                  <a:gd name="T59" fmla="*/ 27 h 134"/>
                  <a:gd name="T60" fmla="*/ 38 w 203"/>
                  <a:gd name="T61" fmla="*/ 36 h 134"/>
                  <a:gd name="T62" fmla="*/ 49 w 203"/>
                  <a:gd name="T63" fmla="*/ 46 h 134"/>
                  <a:gd name="T64" fmla="*/ 52 w 203"/>
                  <a:gd name="T65" fmla="*/ 52 h 134"/>
                  <a:gd name="T66" fmla="*/ 54 w 203"/>
                  <a:gd name="T67" fmla="*/ 55 h 134"/>
                  <a:gd name="T68" fmla="*/ 61 w 203"/>
                  <a:gd name="T69" fmla="*/ 59 h 134"/>
                  <a:gd name="T70" fmla="*/ 64 w 203"/>
                  <a:gd name="T71" fmla="*/ 63 h 134"/>
                  <a:gd name="T72" fmla="*/ 74 w 203"/>
                  <a:gd name="T73" fmla="*/ 74 h 134"/>
                  <a:gd name="T74" fmla="*/ 80 w 203"/>
                  <a:gd name="T75" fmla="*/ 88 h 134"/>
                  <a:gd name="T76" fmla="*/ 80 w 203"/>
                  <a:gd name="T77" fmla="*/ 98 h 134"/>
                  <a:gd name="T78" fmla="*/ 94 w 203"/>
                  <a:gd name="T79" fmla="*/ 109 h 134"/>
                  <a:gd name="T80" fmla="*/ 116 w 203"/>
                  <a:gd name="T81" fmla="*/ 118 h 134"/>
                  <a:gd name="T82" fmla="*/ 130 w 203"/>
                  <a:gd name="T83" fmla="*/ 124 h 134"/>
                  <a:gd name="T84" fmla="*/ 148 w 203"/>
                  <a:gd name="T85" fmla="*/ 123 h 134"/>
                  <a:gd name="T86" fmla="*/ 154 w 203"/>
                  <a:gd name="T87" fmla="*/ 123 h 134"/>
                  <a:gd name="T88" fmla="*/ 165 w 203"/>
                  <a:gd name="T89" fmla="*/ 132 h 134"/>
                  <a:gd name="T90" fmla="*/ 179 w 203"/>
                  <a:gd name="T91" fmla="*/ 121 h 134"/>
                  <a:gd name="T92" fmla="*/ 175 w 203"/>
                  <a:gd name="T93" fmla="*/ 115 h 134"/>
                  <a:gd name="T94" fmla="*/ 195 w 203"/>
                  <a:gd name="T95" fmla="*/ 104 h 134"/>
                  <a:gd name="T96" fmla="*/ 196 w 203"/>
                  <a:gd name="T97" fmla="*/ 109 h 134"/>
                  <a:gd name="T98" fmla="*/ 199 w 203"/>
                  <a:gd name="T99" fmla="*/ 101 h 134"/>
                  <a:gd name="T100" fmla="*/ 198 w 203"/>
                  <a:gd name="T101" fmla="*/ 100 h 134"/>
                  <a:gd name="T102" fmla="*/ 199 w 203"/>
                  <a:gd name="T103" fmla="*/ 94 h 134"/>
                  <a:gd name="T104" fmla="*/ 199 w 203"/>
                  <a:gd name="T105" fmla="*/ 85 h 134"/>
                  <a:gd name="T106" fmla="*/ 178 w 203"/>
                  <a:gd name="T107" fmla="*/ 97 h 134"/>
                  <a:gd name="T108" fmla="*/ 167 w 203"/>
                  <a:gd name="T109" fmla="*/ 105 h 134"/>
                  <a:gd name="T110" fmla="*/ 144 w 203"/>
                  <a:gd name="T111" fmla="*/ 105 h 134"/>
                  <a:gd name="T112" fmla="*/ 132 w 203"/>
                  <a:gd name="T113" fmla="*/ 84 h 134"/>
                  <a:gd name="T114" fmla="*/ 130 w 203"/>
                  <a:gd name="T115" fmla="*/ 80 h 134"/>
                  <a:gd name="T116" fmla="*/ 129 w 203"/>
                  <a:gd name="T117" fmla="*/ 63 h 134"/>
                  <a:gd name="T118" fmla="*/ 131 w 203"/>
                  <a:gd name="T119" fmla="*/ 5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 h="134">
                    <a:moveTo>
                      <a:pt x="25" y="27"/>
                    </a:moveTo>
                    <a:cubicBezTo>
                      <a:pt x="25" y="27"/>
                      <a:pt x="26" y="27"/>
                      <a:pt x="26" y="27"/>
                    </a:cubicBezTo>
                    <a:cubicBezTo>
                      <a:pt x="26" y="27"/>
                      <a:pt x="26" y="27"/>
                      <a:pt x="26" y="27"/>
                    </a:cubicBezTo>
                    <a:cubicBezTo>
                      <a:pt x="27" y="28"/>
                      <a:pt x="27" y="28"/>
                      <a:pt x="27" y="28"/>
                    </a:cubicBezTo>
                    <a:cubicBezTo>
                      <a:pt x="27" y="28"/>
                      <a:pt x="27" y="28"/>
                      <a:pt x="27" y="29"/>
                    </a:cubicBezTo>
                    <a:cubicBezTo>
                      <a:pt x="27" y="29"/>
                      <a:pt x="27" y="29"/>
                      <a:pt x="27" y="29"/>
                    </a:cubicBezTo>
                    <a:cubicBezTo>
                      <a:pt x="27" y="29"/>
                      <a:pt x="27" y="29"/>
                      <a:pt x="27" y="29"/>
                    </a:cubicBezTo>
                    <a:cubicBezTo>
                      <a:pt x="27" y="29"/>
                      <a:pt x="27" y="29"/>
                      <a:pt x="27" y="29"/>
                    </a:cubicBezTo>
                    <a:cubicBezTo>
                      <a:pt x="27" y="29"/>
                      <a:pt x="26" y="29"/>
                      <a:pt x="26" y="29"/>
                    </a:cubicBezTo>
                    <a:cubicBezTo>
                      <a:pt x="26" y="29"/>
                      <a:pt x="26" y="29"/>
                      <a:pt x="26" y="29"/>
                    </a:cubicBezTo>
                    <a:cubicBezTo>
                      <a:pt x="26" y="28"/>
                      <a:pt x="25" y="28"/>
                      <a:pt x="25" y="28"/>
                    </a:cubicBezTo>
                    <a:cubicBezTo>
                      <a:pt x="25" y="28"/>
                      <a:pt x="24" y="27"/>
                      <a:pt x="24" y="27"/>
                    </a:cubicBezTo>
                    <a:cubicBezTo>
                      <a:pt x="24" y="27"/>
                      <a:pt x="24" y="26"/>
                      <a:pt x="24" y="26"/>
                    </a:cubicBezTo>
                    <a:cubicBezTo>
                      <a:pt x="24" y="26"/>
                      <a:pt x="24" y="25"/>
                      <a:pt x="25" y="25"/>
                    </a:cubicBezTo>
                    <a:cubicBezTo>
                      <a:pt x="25" y="25"/>
                      <a:pt x="25" y="26"/>
                      <a:pt x="25" y="26"/>
                    </a:cubicBezTo>
                    <a:cubicBezTo>
                      <a:pt x="25" y="26"/>
                      <a:pt x="25" y="26"/>
                      <a:pt x="25" y="27"/>
                    </a:cubicBezTo>
                    <a:close/>
                    <a:moveTo>
                      <a:pt x="32" y="31"/>
                    </a:moveTo>
                    <a:cubicBezTo>
                      <a:pt x="32" y="31"/>
                      <a:pt x="32" y="31"/>
                      <a:pt x="32" y="31"/>
                    </a:cubicBezTo>
                    <a:cubicBezTo>
                      <a:pt x="33" y="31"/>
                      <a:pt x="33" y="31"/>
                      <a:pt x="33" y="31"/>
                    </a:cubicBezTo>
                    <a:cubicBezTo>
                      <a:pt x="33" y="30"/>
                      <a:pt x="33" y="30"/>
                      <a:pt x="33" y="29"/>
                    </a:cubicBezTo>
                    <a:cubicBezTo>
                      <a:pt x="33" y="29"/>
                      <a:pt x="32" y="29"/>
                      <a:pt x="32" y="28"/>
                    </a:cubicBezTo>
                    <a:cubicBezTo>
                      <a:pt x="32" y="28"/>
                      <a:pt x="32" y="28"/>
                      <a:pt x="32" y="28"/>
                    </a:cubicBezTo>
                    <a:cubicBezTo>
                      <a:pt x="31" y="28"/>
                      <a:pt x="31" y="28"/>
                      <a:pt x="31" y="29"/>
                    </a:cubicBezTo>
                    <a:cubicBezTo>
                      <a:pt x="31" y="29"/>
                      <a:pt x="31" y="29"/>
                      <a:pt x="31" y="30"/>
                    </a:cubicBezTo>
                    <a:cubicBezTo>
                      <a:pt x="30" y="30"/>
                      <a:pt x="31" y="30"/>
                      <a:pt x="31" y="30"/>
                    </a:cubicBezTo>
                    <a:cubicBezTo>
                      <a:pt x="31" y="30"/>
                      <a:pt x="31" y="30"/>
                      <a:pt x="31" y="31"/>
                    </a:cubicBezTo>
                    <a:cubicBezTo>
                      <a:pt x="31" y="31"/>
                      <a:pt x="31" y="31"/>
                      <a:pt x="31" y="31"/>
                    </a:cubicBezTo>
                    <a:cubicBezTo>
                      <a:pt x="31" y="31"/>
                      <a:pt x="31" y="31"/>
                      <a:pt x="31" y="31"/>
                    </a:cubicBezTo>
                    <a:cubicBezTo>
                      <a:pt x="32" y="31"/>
                      <a:pt x="32" y="31"/>
                      <a:pt x="32" y="31"/>
                    </a:cubicBezTo>
                    <a:close/>
                    <a:moveTo>
                      <a:pt x="132" y="53"/>
                    </a:moveTo>
                    <a:cubicBezTo>
                      <a:pt x="132" y="53"/>
                      <a:pt x="131" y="53"/>
                      <a:pt x="131" y="52"/>
                    </a:cubicBezTo>
                    <a:cubicBezTo>
                      <a:pt x="131" y="52"/>
                      <a:pt x="130" y="52"/>
                      <a:pt x="130" y="52"/>
                    </a:cubicBezTo>
                    <a:cubicBezTo>
                      <a:pt x="128" y="52"/>
                      <a:pt x="128" y="52"/>
                      <a:pt x="128" y="52"/>
                    </a:cubicBezTo>
                    <a:cubicBezTo>
                      <a:pt x="127" y="52"/>
                      <a:pt x="127" y="52"/>
                      <a:pt x="127" y="52"/>
                    </a:cubicBezTo>
                    <a:cubicBezTo>
                      <a:pt x="126" y="51"/>
                      <a:pt x="126" y="51"/>
                      <a:pt x="126" y="51"/>
                    </a:cubicBezTo>
                    <a:cubicBezTo>
                      <a:pt x="125" y="50"/>
                      <a:pt x="125" y="50"/>
                      <a:pt x="125" y="50"/>
                    </a:cubicBezTo>
                    <a:cubicBezTo>
                      <a:pt x="124" y="50"/>
                      <a:pt x="124" y="50"/>
                      <a:pt x="124" y="50"/>
                    </a:cubicBezTo>
                    <a:cubicBezTo>
                      <a:pt x="122" y="49"/>
                      <a:pt x="122" y="49"/>
                      <a:pt x="122" y="49"/>
                    </a:cubicBezTo>
                    <a:cubicBezTo>
                      <a:pt x="121" y="49"/>
                      <a:pt x="121" y="49"/>
                      <a:pt x="121" y="49"/>
                    </a:cubicBezTo>
                    <a:cubicBezTo>
                      <a:pt x="120" y="48"/>
                      <a:pt x="120" y="48"/>
                      <a:pt x="120" y="48"/>
                    </a:cubicBezTo>
                    <a:cubicBezTo>
                      <a:pt x="120" y="46"/>
                      <a:pt x="120" y="46"/>
                      <a:pt x="120" y="46"/>
                    </a:cubicBezTo>
                    <a:cubicBezTo>
                      <a:pt x="119" y="44"/>
                      <a:pt x="119" y="44"/>
                      <a:pt x="119" y="44"/>
                    </a:cubicBezTo>
                    <a:cubicBezTo>
                      <a:pt x="119" y="43"/>
                      <a:pt x="119" y="43"/>
                      <a:pt x="119" y="43"/>
                    </a:cubicBezTo>
                    <a:cubicBezTo>
                      <a:pt x="119" y="43"/>
                      <a:pt x="118" y="43"/>
                      <a:pt x="118" y="42"/>
                    </a:cubicBezTo>
                    <a:cubicBezTo>
                      <a:pt x="118" y="42"/>
                      <a:pt x="118" y="42"/>
                      <a:pt x="118" y="42"/>
                    </a:cubicBezTo>
                    <a:cubicBezTo>
                      <a:pt x="118" y="42"/>
                      <a:pt x="118" y="41"/>
                      <a:pt x="118" y="41"/>
                    </a:cubicBezTo>
                    <a:cubicBezTo>
                      <a:pt x="118" y="40"/>
                      <a:pt x="118" y="40"/>
                      <a:pt x="118" y="40"/>
                    </a:cubicBezTo>
                    <a:cubicBezTo>
                      <a:pt x="116" y="39"/>
                      <a:pt x="116" y="39"/>
                      <a:pt x="116" y="39"/>
                    </a:cubicBezTo>
                    <a:cubicBezTo>
                      <a:pt x="116" y="39"/>
                      <a:pt x="115" y="37"/>
                      <a:pt x="115" y="37"/>
                    </a:cubicBezTo>
                    <a:cubicBezTo>
                      <a:pt x="115" y="37"/>
                      <a:pt x="113" y="35"/>
                      <a:pt x="113" y="35"/>
                    </a:cubicBezTo>
                    <a:cubicBezTo>
                      <a:pt x="113" y="35"/>
                      <a:pt x="113" y="33"/>
                      <a:pt x="113" y="33"/>
                    </a:cubicBezTo>
                    <a:cubicBezTo>
                      <a:pt x="113" y="33"/>
                      <a:pt x="110" y="30"/>
                      <a:pt x="110" y="30"/>
                    </a:cubicBezTo>
                    <a:cubicBezTo>
                      <a:pt x="110" y="28"/>
                      <a:pt x="110" y="28"/>
                      <a:pt x="110" y="28"/>
                    </a:cubicBezTo>
                    <a:cubicBezTo>
                      <a:pt x="108" y="26"/>
                      <a:pt x="108" y="26"/>
                      <a:pt x="108" y="26"/>
                    </a:cubicBezTo>
                    <a:cubicBezTo>
                      <a:pt x="106" y="25"/>
                      <a:pt x="106" y="25"/>
                      <a:pt x="106" y="25"/>
                    </a:cubicBezTo>
                    <a:cubicBezTo>
                      <a:pt x="106" y="25"/>
                      <a:pt x="106" y="25"/>
                      <a:pt x="106" y="25"/>
                    </a:cubicBezTo>
                    <a:cubicBezTo>
                      <a:pt x="106" y="24"/>
                      <a:pt x="106" y="24"/>
                      <a:pt x="106" y="24"/>
                    </a:cubicBezTo>
                    <a:cubicBezTo>
                      <a:pt x="105" y="23"/>
                      <a:pt x="105" y="23"/>
                      <a:pt x="105" y="23"/>
                    </a:cubicBezTo>
                    <a:cubicBezTo>
                      <a:pt x="101" y="23"/>
                      <a:pt x="101" y="23"/>
                      <a:pt x="101" y="23"/>
                    </a:cubicBezTo>
                    <a:cubicBezTo>
                      <a:pt x="99" y="22"/>
                      <a:pt x="99" y="22"/>
                      <a:pt x="99" y="22"/>
                    </a:cubicBezTo>
                    <a:cubicBezTo>
                      <a:pt x="99" y="24"/>
                      <a:pt x="99" y="24"/>
                      <a:pt x="99" y="24"/>
                    </a:cubicBezTo>
                    <a:cubicBezTo>
                      <a:pt x="97" y="24"/>
                      <a:pt x="97" y="24"/>
                      <a:pt x="97" y="24"/>
                    </a:cubicBezTo>
                    <a:cubicBezTo>
                      <a:pt x="97" y="24"/>
                      <a:pt x="96" y="25"/>
                      <a:pt x="96" y="25"/>
                    </a:cubicBezTo>
                    <a:cubicBezTo>
                      <a:pt x="96" y="25"/>
                      <a:pt x="96" y="26"/>
                      <a:pt x="96" y="26"/>
                    </a:cubicBezTo>
                    <a:cubicBezTo>
                      <a:pt x="95" y="27"/>
                      <a:pt x="95" y="27"/>
                      <a:pt x="95" y="27"/>
                    </a:cubicBezTo>
                    <a:cubicBezTo>
                      <a:pt x="95" y="28"/>
                      <a:pt x="95" y="28"/>
                      <a:pt x="95" y="28"/>
                    </a:cubicBezTo>
                    <a:cubicBezTo>
                      <a:pt x="94" y="29"/>
                      <a:pt x="94" y="29"/>
                      <a:pt x="94" y="29"/>
                    </a:cubicBezTo>
                    <a:cubicBezTo>
                      <a:pt x="93" y="29"/>
                      <a:pt x="93" y="29"/>
                      <a:pt x="93" y="29"/>
                    </a:cubicBezTo>
                    <a:cubicBezTo>
                      <a:pt x="90" y="27"/>
                      <a:pt x="90" y="27"/>
                      <a:pt x="90" y="27"/>
                    </a:cubicBezTo>
                    <a:cubicBezTo>
                      <a:pt x="88" y="27"/>
                      <a:pt x="88" y="27"/>
                      <a:pt x="88" y="27"/>
                    </a:cubicBezTo>
                    <a:cubicBezTo>
                      <a:pt x="86" y="26"/>
                      <a:pt x="86" y="26"/>
                      <a:pt x="86" y="26"/>
                    </a:cubicBezTo>
                    <a:cubicBezTo>
                      <a:pt x="86" y="25"/>
                      <a:pt x="86" y="25"/>
                      <a:pt x="86" y="25"/>
                    </a:cubicBezTo>
                    <a:cubicBezTo>
                      <a:pt x="84" y="23"/>
                      <a:pt x="84" y="23"/>
                      <a:pt x="84" y="23"/>
                    </a:cubicBezTo>
                    <a:cubicBezTo>
                      <a:pt x="83" y="20"/>
                      <a:pt x="83" y="20"/>
                      <a:pt x="83" y="20"/>
                    </a:cubicBezTo>
                    <a:cubicBezTo>
                      <a:pt x="81" y="16"/>
                      <a:pt x="81" y="16"/>
                      <a:pt x="81" y="16"/>
                    </a:cubicBezTo>
                    <a:cubicBezTo>
                      <a:pt x="79" y="15"/>
                      <a:pt x="79" y="15"/>
                      <a:pt x="79" y="15"/>
                    </a:cubicBezTo>
                    <a:cubicBezTo>
                      <a:pt x="75" y="11"/>
                      <a:pt x="75" y="11"/>
                      <a:pt x="75" y="11"/>
                    </a:cubicBezTo>
                    <a:cubicBezTo>
                      <a:pt x="74" y="10"/>
                      <a:pt x="74" y="10"/>
                      <a:pt x="74" y="10"/>
                    </a:cubicBezTo>
                    <a:cubicBezTo>
                      <a:pt x="72" y="8"/>
                      <a:pt x="72" y="8"/>
                      <a:pt x="72" y="8"/>
                    </a:cubicBezTo>
                    <a:cubicBezTo>
                      <a:pt x="60" y="8"/>
                      <a:pt x="60" y="8"/>
                      <a:pt x="60" y="8"/>
                    </a:cubicBezTo>
                    <a:cubicBezTo>
                      <a:pt x="60" y="11"/>
                      <a:pt x="60" y="11"/>
                      <a:pt x="60" y="11"/>
                    </a:cubicBezTo>
                    <a:cubicBezTo>
                      <a:pt x="40" y="11"/>
                      <a:pt x="40" y="11"/>
                      <a:pt x="40" y="11"/>
                    </a:cubicBezTo>
                    <a:cubicBezTo>
                      <a:pt x="15" y="2"/>
                      <a:pt x="15" y="2"/>
                      <a:pt x="15" y="2"/>
                    </a:cubicBezTo>
                    <a:cubicBezTo>
                      <a:pt x="16" y="0"/>
                      <a:pt x="16" y="0"/>
                      <a:pt x="16" y="0"/>
                    </a:cubicBezTo>
                    <a:cubicBezTo>
                      <a:pt x="0" y="2"/>
                      <a:pt x="0" y="2"/>
                      <a:pt x="0" y="2"/>
                    </a:cubicBezTo>
                    <a:cubicBezTo>
                      <a:pt x="0" y="2"/>
                      <a:pt x="0" y="2"/>
                      <a:pt x="0" y="2"/>
                    </a:cubicBezTo>
                    <a:cubicBezTo>
                      <a:pt x="0" y="3"/>
                      <a:pt x="0" y="3"/>
                      <a:pt x="0" y="3"/>
                    </a:cubicBezTo>
                    <a:cubicBezTo>
                      <a:pt x="0" y="3"/>
                      <a:pt x="1" y="4"/>
                      <a:pt x="1" y="4"/>
                    </a:cubicBezTo>
                    <a:cubicBezTo>
                      <a:pt x="1" y="4"/>
                      <a:pt x="1" y="5"/>
                      <a:pt x="1" y="5"/>
                    </a:cubicBezTo>
                    <a:cubicBezTo>
                      <a:pt x="1" y="5"/>
                      <a:pt x="1" y="5"/>
                      <a:pt x="1" y="5"/>
                    </a:cubicBezTo>
                    <a:cubicBezTo>
                      <a:pt x="1" y="6"/>
                      <a:pt x="2" y="6"/>
                      <a:pt x="2" y="6"/>
                    </a:cubicBezTo>
                    <a:cubicBezTo>
                      <a:pt x="2" y="6"/>
                      <a:pt x="3" y="7"/>
                      <a:pt x="3" y="7"/>
                    </a:cubicBezTo>
                    <a:cubicBezTo>
                      <a:pt x="3" y="8"/>
                      <a:pt x="3" y="8"/>
                      <a:pt x="3" y="8"/>
                    </a:cubicBezTo>
                    <a:cubicBezTo>
                      <a:pt x="3" y="9"/>
                      <a:pt x="3" y="9"/>
                      <a:pt x="3" y="9"/>
                    </a:cubicBezTo>
                    <a:cubicBezTo>
                      <a:pt x="3" y="10"/>
                      <a:pt x="3" y="10"/>
                      <a:pt x="3" y="10"/>
                    </a:cubicBezTo>
                    <a:cubicBezTo>
                      <a:pt x="3" y="10"/>
                      <a:pt x="4" y="10"/>
                      <a:pt x="4" y="10"/>
                    </a:cubicBezTo>
                    <a:cubicBezTo>
                      <a:pt x="4" y="11"/>
                      <a:pt x="5" y="11"/>
                      <a:pt x="5" y="12"/>
                    </a:cubicBezTo>
                    <a:cubicBezTo>
                      <a:pt x="5" y="12"/>
                      <a:pt x="6" y="13"/>
                      <a:pt x="6" y="13"/>
                    </a:cubicBezTo>
                    <a:cubicBezTo>
                      <a:pt x="6" y="13"/>
                      <a:pt x="6" y="13"/>
                      <a:pt x="6" y="13"/>
                    </a:cubicBezTo>
                    <a:cubicBezTo>
                      <a:pt x="5" y="13"/>
                      <a:pt x="5" y="14"/>
                      <a:pt x="5" y="14"/>
                    </a:cubicBezTo>
                    <a:cubicBezTo>
                      <a:pt x="5" y="14"/>
                      <a:pt x="5" y="14"/>
                      <a:pt x="6" y="15"/>
                    </a:cubicBezTo>
                    <a:cubicBezTo>
                      <a:pt x="6" y="15"/>
                      <a:pt x="6" y="15"/>
                      <a:pt x="7" y="15"/>
                    </a:cubicBezTo>
                    <a:cubicBezTo>
                      <a:pt x="7" y="16"/>
                      <a:pt x="7" y="16"/>
                      <a:pt x="7" y="17"/>
                    </a:cubicBezTo>
                    <a:cubicBezTo>
                      <a:pt x="7" y="17"/>
                      <a:pt x="7" y="18"/>
                      <a:pt x="7" y="18"/>
                    </a:cubicBezTo>
                    <a:cubicBezTo>
                      <a:pt x="7" y="18"/>
                      <a:pt x="8" y="18"/>
                      <a:pt x="8" y="19"/>
                    </a:cubicBezTo>
                    <a:cubicBezTo>
                      <a:pt x="8" y="19"/>
                      <a:pt x="9" y="20"/>
                      <a:pt x="9" y="20"/>
                    </a:cubicBezTo>
                    <a:cubicBezTo>
                      <a:pt x="9" y="20"/>
                      <a:pt x="9" y="21"/>
                      <a:pt x="9" y="21"/>
                    </a:cubicBezTo>
                    <a:cubicBezTo>
                      <a:pt x="9" y="21"/>
                      <a:pt x="9" y="22"/>
                      <a:pt x="9" y="22"/>
                    </a:cubicBezTo>
                    <a:cubicBezTo>
                      <a:pt x="9" y="22"/>
                      <a:pt x="9" y="22"/>
                      <a:pt x="9" y="22"/>
                    </a:cubicBezTo>
                    <a:cubicBezTo>
                      <a:pt x="10" y="22"/>
                      <a:pt x="10" y="23"/>
                      <a:pt x="10" y="23"/>
                    </a:cubicBezTo>
                    <a:cubicBezTo>
                      <a:pt x="10" y="24"/>
                      <a:pt x="10" y="24"/>
                      <a:pt x="11" y="24"/>
                    </a:cubicBezTo>
                    <a:cubicBezTo>
                      <a:pt x="11" y="25"/>
                      <a:pt x="11" y="25"/>
                      <a:pt x="12" y="25"/>
                    </a:cubicBezTo>
                    <a:cubicBezTo>
                      <a:pt x="12" y="25"/>
                      <a:pt x="13" y="26"/>
                      <a:pt x="13" y="26"/>
                    </a:cubicBezTo>
                    <a:cubicBezTo>
                      <a:pt x="13" y="26"/>
                      <a:pt x="14" y="26"/>
                      <a:pt x="14" y="27"/>
                    </a:cubicBezTo>
                    <a:cubicBezTo>
                      <a:pt x="15" y="27"/>
                      <a:pt x="16" y="28"/>
                      <a:pt x="16" y="28"/>
                    </a:cubicBezTo>
                    <a:cubicBezTo>
                      <a:pt x="16" y="28"/>
                      <a:pt x="16" y="29"/>
                      <a:pt x="16" y="29"/>
                    </a:cubicBezTo>
                    <a:cubicBezTo>
                      <a:pt x="17" y="29"/>
                      <a:pt x="17" y="29"/>
                      <a:pt x="17" y="30"/>
                    </a:cubicBezTo>
                    <a:cubicBezTo>
                      <a:pt x="17" y="30"/>
                      <a:pt x="17" y="30"/>
                      <a:pt x="18" y="30"/>
                    </a:cubicBezTo>
                    <a:cubicBezTo>
                      <a:pt x="19" y="30"/>
                      <a:pt x="18" y="31"/>
                      <a:pt x="19" y="31"/>
                    </a:cubicBezTo>
                    <a:cubicBezTo>
                      <a:pt x="19" y="32"/>
                      <a:pt x="19" y="32"/>
                      <a:pt x="19" y="32"/>
                    </a:cubicBezTo>
                    <a:cubicBezTo>
                      <a:pt x="20" y="32"/>
                      <a:pt x="20" y="33"/>
                      <a:pt x="20" y="33"/>
                    </a:cubicBezTo>
                    <a:cubicBezTo>
                      <a:pt x="21" y="33"/>
                      <a:pt x="21" y="34"/>
                      <a:pt x="21" y="34"/>
                    </a:cubicBezTo>
                    <a:cubicBezTo>
                      <a:pt x="21" y="34"/>
                      <a:pt x="20" y="35"/>
                      <a:pt x="20" y="35"/>
                    </a:cubicBezTo>
                    <a:cubicBezTo>
                      <a:pt x="20" y="35"/>
                      <a:pt x="21" y="35"/>
                      <a:pt x="21" y="36"/>
                    </a:cubicBezTo>
                    <a:cubicBezTo>
                      <a:pt x="21" y="36"/>
                      <a:pt x="20" y="36"/>
                      <a:pt x="20" y="36"/>
                    </a:cubicBezTo>
                    <a:cubicBezTo>
                      <a:pt x="20" y="36"/>
                      <a:pt x="20" y="37"/>
                      <a:pt x="20" y="37"/>
                    </a:cubicBezTo>
                    <a:cubicBezTo>
                      <a:pt x="20" y="37"/>
                      <a:pt x="20" y="37"/>
                      <a:pt x="19" y="37"/>
                    </a:cubicBezTo>
                    <a:cubicBezTo>
                      <a:pt x="19" y="37"/>
                      <a:pt x="19" y="38"/>
                      <a:pt x="19" y="38"/>
                    </a:cubicBezTo>
                    <a:cubicBezTo>
                      <a:pt x="19" y="38"/>
                      <a:pt x="20" y="38"/>
                      <a:pt x="20" y="38"/>
                    </a:cubicBezTo>
                    <a:cubicBezTo>
                      <a:pt x="20" y="38"/>
                      <a:pt x="20" y="38"/>
                      <a:pt x="20" y="38"/>
                    </a:cubicBezTo>
                    <a:cubicBezTo>
                      <a:pt x="20" y="38"/>
                      <a:pt x="20" y="38"/>
                      <a:pt x="20" y="39"/>
                    </a:cubicBezTo>
                    <a:cubicBezTo>
                      <a:pt x="20" y="39"/>
                      <a:pt x="20" y="39"/>
                      <a:pt x="21" y="39"/>
                    </a:cubicBezTo>
                    <a:cubicBezTo>
                      <a:pt x="21" y="39"/>
                      <a:pt x="22" y="39"/>
                      <a:pt x="22" y="39"/>
                    </a:cubicBezTo>
                    <a:cubicBezTo>
                      <a:pt x="22" y="39"/>
                      <a:pt x="21" y="39"/>
                      <a:pt x="21" y="39"/>
                    </a:cubicBezTo>
                    <a:cubicBezTo>
                      <a:pt x="21" y="40"/>
                      <a:pt x="21" y="40"/>
                      <a:pt x="21" y="40"/>
                    </a:cubicBezTo>
                    <a:cubicBezTo>
                      <a:pt x="21" y="40"/>
                      <a:pt x="20" y="40"/>
                      <a:pt x="20" y="40"/>
                    </a:cubicBezTo>
                    <a:cubicBezTo>
                      <a:pt x="20" y="40"/>
                      <a:pt x="20" y="39"/>
                      <a:pt x="20" y="39"/>
                    </a:cubicBezTo>
                    <a:cubicBezTo>
                      <a:pt x="19" y="39"/>
                      <a:pt x="19" y="39"/>
                      <a:pt x="19" y="39"/>
                    </a:cubicBezTo>
                    <a:cubicBezTo>
                      <a:pt x="19" y="38"/>
                      <a:pt x="19" y="39"/>
                      <a:pt x="18" y="39"/>
                    </a:cubicBezTo>
                    <a:cubicBezTo>
                      <a:pt x="18" y="39"/>
                      <a:pt x="17" y="39"/>
                      <a:pt x="17" y="39"/>
                    </a:cubicBezTo>
                    <a:cubicBezTo>
                      <a:pt x="16" y="39"/>
                      <a:pt x="16" y="39"/>
                      <a:pt x="16" y="39"/>
                    </a:cubicBezTo>
                    <a:cubicBezTo>
                      <a:pt x="15" y="38"/>
                      <a:pt x="14" y="38"/>
                      <a:pt x="14" y="39"/>
                    </a:cubicBezTo>
                    <a:cubicBezTo>
                      <a:pt x="14" y="39"/>
                      <a:pt x="14" y="39"/>
                      <a:pt x="14" y="39"/>
                    </a:cubicBezTo>
                    <a:cubicBezTo>
                      <a:pt x="14" y="39"/>
                      <a:pt x="15" y="39"/>
                      <a:pt x="15" y="40"/>
                    </a:cubicBezTo>
                    <a:cubicBezTo>
                      <a:pt x="15" y="40"/>
                      <a:pt x="16" y="40"/>
                      <a:pt x="16" y="40"/>
                    </a:cubicBezTo>
                    <a:cubicBezTo>
                      <a:pt x="16" y="40"/>
                      <a:pt x="16" y="41"/>
                      <a:pt x="17" y="41"/>
                    </a:cubicBezTo>
                    <a:cubicBezTo>
                      <a:pt x="17" y="41"/>
                      <a:pt x="17" y="41"/>
                      <a:pt x="18" y="41"/>
                    </a:cubicBezTo>
                    <a:cubicBezTo>
                      <a:pt x="18" y="42"/>
                      <a:pt x="18" y="42"/>
                      <a:pt x="18" y="43"/>
                    </a:cubicBezTo>
                    <a:cubicBezTo>
                      <a:pt x="18" y="43"/>
                      <a:pt x="18" y="43"/>
                      <a:pt x="18" y="43"/>
                    </a:cubicBezTo>
                    <a:cubicBezTo>
                      <a:pt x="19" y="44"/>
                      <a:pt x="19" y="44"/>
                      <a:pt x="19" y="44"/>
                    </a:cubicBezTo>
                    <a:cubicBezTo>
                      <a:pt x="20" y="44"/>
                      <a:pt x="20" y="44"/>
                      <a:pt x="20" y="44"/>
                    </a:cubicBezTo>
                    <a:cubicBezTo>
                      <a:pt x="20" y="44"/>
                      <a:pt x="21" y="44"/>
                      <a:pt x="21" y="45"/>
                    </a:cubicBezTo>
                    <a:cubicBezTo>
                      <a:pt x="21" y="45"/>
                      <a:pt x="21" y="45"/>
                      <a:pt x="22" y="45"/>
                    </a:cubicBezTo>
                    <a:cubicBezTo>
                      <a:pt x="22" y="45"/>
                      <a:pt x="22" y="45"/>
                      <a:pt x="23" y="45"/>
                    </a:cubicBezTo>
                    <a:cubicBezTo>
                      <a:pt x="23" y="45"/>
                      <a:pt x="23" y="46"/>
                      <a:pt x="23" y="46"/>
                    </a:cubicBezTo>
                    <a:cubicBezTo>
                      <a:pt x="23" y="46"/>
                      <a:pt x="23" y="46"/>
                      <a:pt x="23" y="47"/>
                    </a:cubicBezTo>
                    <a:cubicBezTo>
                      <a:pt x="23" y="47"/>
                      <a:pt x="24" y="47"/>
                      <a:pt x="24" y="47"/>
                    </a:cubicBezTo>
                    <a:cubicBezTo>
                      <a:pt x="24" y="47"/>
                      <a:pt x="24" y="46"/>
                      <a:pt x="24" y="46"/>
                    </a:cubicBezTo>
                    <a:cubicBezTo>
                      <a:pt x="25" y="46"/>
                      <a:pt x="25" y="46"/>
                      <a:pt x="25" y="46"/>
                    </a:cubicBezTo>
                    <a:cubicBezTo>
                      <a:pt x="25" y="46"/>
                      <a:pt x="25" y="46"/>
                      <a:pt x="25" y="46"/>
                    </a:cubicBezTo>
                    <a:cubicBezTo>
                      <a:pt x="25" y="46"/>
                      <a:pt x="26" y="46"/>
                      <a:pt x="26" y="46"/>
                    </a:cubicBezTo>
                    <a:cubicBezTo>
                      <a:pt x="26" y="46"/>
                      <a:pt x="26" y="46"/>
                      <a:pt x="26" y="46"/>
                    </a:cubicBezTo>
                    <a:cubicBezTo>
                      <a:pt x="26" y="46"/>
                      <a:pt x="26" y="45"/>
                      <a:pt x="27" y="45"/>
                    </a:cubicBezTo>
                    <a:cubicBezTo>
                      <a:pt x="27" y="45"/>
                      <a:pt x="26" y="45"/>
                      <a:pt x="26" y="45"/>
                    </a:cubicBezTo>
                    <a:cubicBezTo>
                      <a:pt x="26" y="45"/>
                      <a:pt x="26" y="44"/>
                      <a:pt x="26" y="44"/>
                    </a:cubicBezTo>
                    <a:cubicBezTo>
                      <a:pt x="27" y="44"/>
                      <a:pt x="27" y="44"/>
                      <a:pt x="27" y="44"/>
                    </a:cubicBezTo>
                    <a:cubicBezTo>
                      <a:pt x="27" y="44"/>
                      <a:pt x="27" y="45"/>
                      <a:pt x="27" y="45"/>
                    </a:cubicBezTo>
                    <a:cubicBezTo>
                      <a:pt x="27" y="45"/>
                      <a:pt x="27" y="45"/>
                      <a:pt x="27" y="45"/>
                    </a:cubicBezTo>
                    <a:cubicBezTo>
                      <a:pt x="27" y="45"/>
                      <a:pt x="27" y="46"/>
                      <a:pt x="27" y="46"/>
                    </a:cubicBezTo>
                    <a:cubicBezTo>
                      <a:pt x="27" y="46"/>
                      <a:pt x="27" y="47"/>
                      <a:pt x="27" y="47"/>
                    </a:cubicBezTo>
                    <a:cubicBezTo>
                      <a:pt x="27" y="47"/>
                      <a:pt x="27" y="48"/>
                      <a:pt x="28" y="48"/>
                    </a:cubicBezTo>
                    <a:cubicBezTo>
                      <a:pt x="28" y="49"/>
                      <a:pt x="29" y="49"/>
                      <a:pt x="30" y="49"/>
                    </a:cubicBezTo>
                    <a:cubicBezTo>
                      <a:pt x="30" y="50"/>
                      <a:pt x="31" y="50"/>
                      <a:pt x="31" y="50"/>
                    </a:cubicBezTo>
                    <a:cubicBezTo>
                      <a:pt x="32" y="50"/>
                      <a:pt x="32" y="51"/>
                      <a:pt x="33" y="51"/>
                    </a:cubicBezTo>
                    <a:cubicBezTo>
                      <a:pt x="33" y="51"/>
                      <a:pt x="34" y="54"/>
                      <a:pt x="34" y="54"/>
                    </a:cubicBezTo>
                    <a:cubicBezTo>
                      <a:pt x="34" y="55"/>
                      <a:pt x="34" y="56"/>
                      <a:pt x="34" y="56"/>
                    </a:cubicBezTo>
                    <a:cubicBezTo>
                      <a:pt x="34" y="56"/>
                      <a:pt x="34" y="57"/>
                      <a:pt x="34" y="57"/>
                    </a:cubicBezTo>
                    <a:cubicBezTo>
                      <a:pt x="33" y="58"/>
                      <a:pt x="34" y="59"/>
                      <a:pt x="34" y="59"/>
                    </a:cubicBezTo>
                    <a:cubicBezTo>
                      <a:pt x="34" y="59"/>
                      <a:pt x="34" y="59"/>
                      <a:pt x="34" y="59"/>
                    </a:cubicBezTo>
                    <a:cubicBezTo>
                      <a:pt x="34" y="59"/>
                      <a:pt x="33" y="60"/>
                      <a:pt x="33" y="60"/>
                    </a:cubicBezTo>
                    <a:cubicBezTo>
                      <a:pt x="32" y="60"/>
                      <a:pt x="33" y="60"/>
                      <a:pt x="33" y="61"/>
                    </a:cubicBezTo>
                    <a:cubicBezTo>
                      <a:pt x="32" y="61"/>
                      <a:pt x="33" y="61"/>
                      <a:pt x="33" y="61"/>
                    </a:cubicBezTo>
                    <a:cubicBezTo>
                      <a:pt x="33" y="61"/>
                      <a:pt x="33" y="60"/>
                      <a:pt x="33" y="61"/>
                    </a:cubicBezTo>
                    <a:cubicBezTo>
                      <a:pt x="34" y="61"/>
                      <a:pt x="33" y="61"/>
                      <a:pt x="34" y="61"/>
                    </a:cubicBezTo>
                    <a:cubicBezTo>
                      <a:pt x="34" y="61"/>
                      <a:pt x="34" y="61"/>
                      <a:pt x="35" y="62"/>
                    </a:cubicBezTo>
                    <a:cubicBezTo>
                      <a:pt x="35" y="62"/>
                      <a:pt x="35" y="62"/>
                      <a:pt x="36" y="62"/>
                    </a:cubicBezTo>
                    <a:cubicBezTo>
                      <a:pt x="36" y="63"/>
                      <a:pt x="36" y="63"/>
                      <a:pt x="37" y="63"/>
                    </a:cubicBezTo>
                    <a:cubicBezTo>
                      <a:pt x="37" y="64"/>
                      <a:pt x="38" y="64"/>
                      <a:pt x="38" y="64"/>
                    </a:cubicBezTo>
                    <a:cubicBezTo>
                      <a:pt x="39" y="65"/>
                      <a:pt x="39" y="65"/>
                      <a:pt x="40" y="65"/>
                    </a:cubicBezTo>
                    <a:cubicBezTo>
                      <a:pt x="40" y="66"/>
                      <a:pt x="41" y="67"/>
                      <a:pt x="42" y="67"/>
                    </a:cubicBezTo>
                    <a:cubicBezTo>
                      <a:pt x="42" y="68"/>
                      <a:pt x="43" y="69"/>
                      <a:pt x="43" y="69"/>
                    </a:cubicBezTo>
                    <a:cubicBezTo>
                      <a:pt x="44" y="69"/>
                      <a:pt x="45" y="70"/>
                      <a:pt x="45" y="70"/>
                    </a:cubicBezTo>
                    <a:cubicBezTo>
                      <a:pt x="46" y="70"/>
                      <a:pt x="46" y="71"/>
                      <a:pt x="46" y="71"/>
                    </a:cubicBezTo>
                    <a:cubicBezTo>
                      <a:pt x="47" y="72"/>
                      <a:pt x="47" y="73"/>
                      <a:pt x="47" y="74"/>
                    </a:cubicBezTo>
                    <a:cubicBezTo>
                      <a:pt x="47" y="74"/>
                      <a:pt x="48" y="75"/>
                      <a:pt x="48" y="75"/>
                    </a:cubicBezTo>
                    <a:cubicBezTo>
                      <a:pt x="48" y="75"/>
                      <a:pt x="49" y="75"/>
                      <a:pt x="49" y="75"/>
                    </a:cubicBezTo>
                    <a:cubicBezTo>
                      <a:pt x="49" y="75"/>
                      <a:pt x="50" y="74"/>
                      <a:pt x="50" y="74"/>
                    </a:cubicBezTo>
                    <a:cubicBezTo>
                      <a:pt x="50" y="74"/>
                      <a:pt x="50" y="74"/>
                      <a:pt x="51" y="74"/>
                    </a:cubicBezTo>
                    <a:cubicBezTo>
                      <a:pt x="51" y="73"/>
                      <a:pt x="52" y="73"/>
                      <a:pt x="52" y="73"/>
                    </a:cubicBezTo>
                    <a:cubicBezTo>
                      <a:pt x="52" y="73"/>
                      <a:pt x="52" y="71"/>
                      <a:pt x="52" y="71"/>
                    </a:cubicBezTo>
                    <a:cubicBezTo>
                      <a:pt x="52" y="71"/>
                      <a:pt x="51" y="70"/>
                      <a:pt x="51" y="70"/>
                    </a:cubicBezTo>
                    <a:cubicBezTo>
                      <a:pt x="51" y="70"/>
                      <a:pt x="50" y="70"/>
                      <a:pt x="50" y="69"/>
                    </a:cubicBezTo>
                    <a:cubicBezTo>
                      <a:pt x="50" y="69"/>
                      <a:pt x="50" y="69"/>
                      <a:pt x="50" y="69"/>
                    </a:cubicBezTo>
                    <a:cubicBezTo>
                      <a:pt x="50" y="68"/>
                      <a:pt x="50" y="68"/>
                      <a:pt x="50" y="68"/>
                    </a:cubicBezTo>
                    <a:cubicBezTo>
                      <a:pt x="49" y="68"/>
                      <a:pt x="49" y="68"/>
                      <a:pt x="49" y="67"/>
                    </a:cubicBezTo>
                    <a:cubicBezTo>
                      <a:pt x="49" y="67"/>
                      <a:pt x="49" y="67"/>
                      <a:pt x="49" y="67"/>
                    </a:cubicBezTo>
                    <a:cubicBezTo>
                      <a:pt x="49" y="67"/>
                      <a:pt x="48" y="67"/>
                      <a:pt x="48" y="66"/>
                    </a:cubicBezTo>
                    <a:cubicBezTo>
                      <a:pt x="48" y="66"/>
                      <a:pt x="48" y="66"/>
                      <a:pt x="48" y="66"/>
                    </a:cubicBezTo>
                    <a:cubicBezTo>
                      <a:pt x="47" y="65"/>
                      <a:pt x="47" y="65"/>
                      <a:pt x="47" y="65"/>
                    </a:cubicBezTo>
                    <a:cubicBezTo>
                      <a:pt x="46" y="64"/>
                      <a:pt x="46" y="65"/>
                      <a:pt x="46" y="65"/>
                    </a:cubicBezTo>
                    <a:cubicBezTo>
                      <a:pt x="46" y="65"/>
                      <a:pt x="46" y="66"/>
                      <a:pt x="46" y="66"/>
                    </a:cubicBezTo>
                    <a:cubicBezTo>
                      <a:pt x="45" y="66"/>
                      <a:pt x="45" y="66"/>
                      <a:pt x="45" y="66"/>
                    </a:cubicBezTo>
                    <a:cubicBezTo>
                      <a:pt x="45" y="66"/>
                      <a:pt x="44" y="66"/>
                      <a:pt x="44" y="65"/>
                    </a:cubicBezTo>
                    <a:cubicBezTo>
                      <a:pt x="44" y="65"/>
                      <a:pt x="44" y="65"/>
                      <a:pt x="44" y="65"/>
                    </a:cubicBezTo>
                    <a:cubicBezTo>
                      <a:pt x="43" y="64"/>
                      <a:pt x="43" y="64"/>
                      <a:pt x="43" y="64"/>
                    </a:cubicBezTo>
                    <a:cubicBezTo>
                      <a:pt x="43" y="63"/>
                      <a:pt x="43" y="63"/>
                      <a:pt x="43" y="63"/>
                    </a:cubicBezTo>
                    <a:cubicBezTo>
                      <a:pt x="43" y="63"/>
                      <a:pt x="43" y="62"/>
                      <a:pt x="43" y="62"/>
                    </a:cubicBezTo>
                    <a:cubicBezTo>
                      <a:pt x="43" y="62"/>
                      <a:pt x="43" y="61"/>
                      <a:pt x="43" y="60"/>
                    </a:cubicBezTo>
                    <a:cubicBezTo>
                      <a:pt x="43" y="60"/>
                      <a:pt x="43" y="60"/>
                      <a:pt x="43" y="60"/>
                    </a:cubicBezTo>
                    <a:cubicBezTo>
                      <a:pt x="42" y="59"/>
                      <a:pt x="42" y="59"/>
                      <a:pt x="42" y="59"/>
                    </a:cubicBezTo>
                    <a:cubicBezTo>
                      <a:pt x="42" y="58"/>
                      <a:pt x="42" y="57"/>
                      <a:pt x="42" y="57"/>
                    </a:cubicBezTo>
                    <a:cubicBezTo>
                      <a:pt x="42" y="57"/>
                      <a:pt x="41" y="56"/>
                      <a:pt x="41" y="56"/>
                    </a:cubicBezTo>
                    <a:cubicBezTo>
                      <a:pt x="40" y="56"/>
                      <a:pt x="40" y="55"/>
                      <a:pt x="40" y="55"/>
                    </a:cubicBezTo>
                    <a:cubicBezTo>
                      <a:pt x="40" y="55"/>
                      <a:pt x="40" y="54"/>
                      <a:pt x="40" y="54"/>
                    </a:cubicBezTo>
                    <a:cubicBezTo>
                      <a:pt x="39" y="54"/>
                      <a:pt x="39" y="54"/>
                      <a:pt x="39" y="53"/>
                    </a:cubicBezTo>
                    <a:cubicBezTo>
                      <a:pt x="39" y="53"/>
                      <a:pt x="39" y="51"/>
                      <a:pt x="39" y="51"/>
                    </a:cubicBezTo>
                    <a:cubicBezTo>
                      <a:pt x="39" y="50"/>
                      <a:pt x="39" y="50"/>
                      <a:pt x="38" y="49"/>
                    </a:cubicBezTo>
                    <a:cubicBezTo>
                      <a:pt x="38" y="49"/>
                      <a:pt x="38" y="49"/>
                      <a:pt x="38" y="48"/>
                    </a:cubicBezTo>
                    <a:cubicBezTo>
                      <a:pt x="38" y="48"/>
                      <a:pt x="37" y="47"/>
                      <a:pt x="37" y="47"/>
                    </a:cubicBezTo>
                    <a:cubicBezTo>
                      <a:pt x="37" y="46"/>
                      <a:pt x="36" y="46"/>
                      <a:pt x="36" y="45"/>
                    </a:cubicBezTo>
                    <a:cubicBezTo>
                      <a:pt x="36" y="45"/>
                      <a:pt x="36" y="46"/>
                      <a:pt x="36" y="46"/>
                    </a:cubicBezTo>
                    <a:cubicBezTo>
                      <a:pt x="36" y="46"/>
                      <a:pt x="36" y="46"/>
                      <a:pt x="36" y="47"/>
                    </a:cubicBezTo>
                    <a:cubicBezTo>
                      <a:pt x="36" y="47"/>
                      <a:pt x="36" y="47"/>
                      <a:pt x="36" y="47"/>
                    </a:cubicBezTo>
                    <a:cubicBezTo>
                      <a:pt x="36" y="48"/>
                      <a:pt x="36" y="48"/>
                      <a:pt x="36" y="48"/>
                    </a:cubicBezTo>
                    <a:cubicBezTo>
                      <a:pt x="36" y="47"/>
                      <a:pt x="35" y="47"/>
                      <a:pt x="35" y="47"/>
                    </a:cubicBezTo>
                    <a:cubicBezTo>
                      <a:pt x="35" y="46"/>
                      <a:pt x="35" y="46"/>
                      <a:pt x="35" y="46"/>
                    </a:cubicBezTo>
                    <a:cubicBezTo>
                      <a:pt x="35" y="46"/>
                      <a:pt x="35" y="45"/>
                      <a:pt x="35" y="45"/>
                    </a:cubicBezTo>
                    <a:cubicBezTo>
                      <a:pt x="35" y="45"/>
                      <a:pt x="35" y="44"/>
                      <a:pt x="35" y="44"/>
                    </a:cubicBezTo>
                    <a:cubicBezTo>
                      <a:pt x="35" y="44"/>
                      <a:pt x="35" y="44"/>
                      <a:pt x="35" y="44"/>
                    </a:cubicBezTo>
                    <a:cubicBezTo>
                      <a:pt x="34" y="44"/>
                      <a:pt x="34" y="44"/>
                      <a:pt x="34" y="43"/>
                    </a:cubicBezTo>
                    <a:cubicBezTo>
                      <a:pt x="33" y="43"/>
                      <a:pt x="33" y="43"/>
                      <a:pt x="33" y="42"/>
                    </a:cubicBezTo>
                    <a:cubicBezTo>
                      <a:pt x="33" y="42"/>
                      <a:pt x="32" y="41"/>
                      <a:pt x="32" y="40"/>
                    </a:cubicBezTo>
                    <a:cubicBezTo>
                      <a:pt x="31" y="40"/>
                      <a:pt x="31" y="40"/>
                      <a:pt x="31" y="40"/>
                    </a:cubicBezTo>
                    <a:cubicBezTo>
                      <a:pt x="30" y="40"/>
                      <a:pt x="30" y="39"/>
                      <a:pt x="30" y="38"/>
                    </a:cubicBezTo>
                    <a:cubicBezTo>
                      <a:pt x="29" y="38"/>
                      <a:pt x="29" y="38"/>
                      <a:pt x="29" y="37"/>
                    </a:cubicBezTo>
                    <a:cubicBezTo>
                      <a:pt x="29" y="37"/>
                      <a:pt x="29" y="36"/>
                      <a:pt x="29" y="36"/>
                    </a:cubicBezTo>
                    <a:cubicBezTo>
                      <a:pt x="29" y="36"/>
                      <a:pt x="29" y="35"/>
                      <a:pt x="29" y="35"/>
                    </a:cubicBezTo>
                    <a:cubicBezTo>
                      <a:pt x="29" y="35"/>
                      <a:pt x="29" y="34"/>
                      <a:pt x="29" y="34"/>
                    </a:cubicBezTo>
                    <a:cubicBezTo>
                      <a:pt x="29" y="34"/>
                      <a:pt x="29" y="34"/>
                      <a:pt x="29" y="33"/>
                    </a:cubicBezTo>
                    <a:cubicBezTo>
                      <a:pt x="28" y="33"/>
                      <a:pt x="28" y="33"/>
                      <a:pt x="28" y="33"/>
                    </a:cubicBezTo>
                    <a:cubicBezTo>
                      <a:pt x="28" y="34"/>
                      <a:pt x="28" y="34"/>
                      <a:pt x="27" y="34"/>
                    </a:cubicBezTo>
                    <a:cubicBezTo>
                      <a:pt x="27" y="33"/>
                      <a:pt x="27" y="33"/>
                      <a:pt x="27" y="33"/>
                    </a:cubicBezTo>
                    <a:cubicBezTo>
                      <a:pt x="27" y="33"/>
                      <a:pt x="27" y="32"/>
                      <a:pt x="27" y="31"/>
                    </a:cubicBezTo>
                    <a:cubicBezTo>
                      <a:pt x="26" y="31"/>
                      <a:pt x="26" y="31"/>
                      <a:pt x="26" y="31"/>
                    </a:cubicBezTo>
                    <a:cubicBezTo>
                      <a:pt x="25" y="31"/>
                      <a:pt x="26" y="31"/>
                      <a:pt x="26" y="31"/>
                    </a:cubicBezTo>
                    <a:cubicBezTo>
                      <a:pt x="25" y="30"/>
                      <a:pt x="25" y="30"/>
                      <a:pt x="25" y="30"/>
                    </a:cubicBezTo>
                    <a:cubicBezTo>
                      <a:pt x="25" y="30"/>
                      <a:pt x="25" y="30"/>
                      <a:pt x="25" y="30"/>
                    </a:cubicBezTo>
                    <a:cubicBezTo>
                      <a:pt x="24" y="30"/>
                      <a:pt x="24" y="30"/>
                      <a:pt x="24" y="30"/>
                    </a:cubicBezTo>
                    <a:cubicBezTo>
                      <a:pt x="24" y="30"/>
                      <a:pt x="24" y="29"/>
                      <a:pt x="24" y="29"/>
                    </a:cubicBezTo>
                    <a:cubicBezTo>
                      <a:pt x="24" y="28"/>
                      <a:pt x="24" y="28"/>
                      <a:pt x="24" y="28"/>
                    </a:cubicBezTo>
                    <a:cubicBezTo>
                      <a:pt x="23" y="28"/>
                      <a:pt x="24" y="28"/>
                      <a:pt x="24" y="27"/>
                    </a:cubicBezTo>
                    <a:cubicBezTo>
                      <a:pt x="24" y="27"/>
                      <a:pt x="23" y="27"/>
                      <a:pt x="23" y="26"/>
                    </a:cubicBezTo>
                    <a:cubicBezTo>
                      <a:pt x="22" y="26"/>
                      <a:pt x="21" y="25"/>
                      <a:pt x="21" y="24"/>
                    </a:cubicBezTo>
                    <a:cubicBezTo>
                      <a:pt x="20" y="24"/>
                      <a:pt x="19" y="24"/>
                      <a:pt x="19" y="24"/>
                    </a:cubicBezTo>
                    <a:cubicBezTo>
                      <a:pt x="19" y="24"/>
                      <a:pt x="19" y="23"/>
                      <a:pt x="19" y="23"/>
                    </a:cubicBezTo>
                    <a:cubicBezTo>
                      <a:pt x="19" y="23"/>
                      <a:pt x="17" y="21"/>
                      <a:pt x="17" y="21"/>
                    </a:cubicBezTo>
                    <a:cubicBezTo>
                      <a:pt x="17" y="21"/>
                      <a:pt x="17" y="20"/>
                      <a:pt x="17" y="20"/>
                    </a:cubicBezTo>
                    <a:cubicBezTo>
                      <a:pt x="17" y="20"/>
                      <a:pt x="17" y="19"/>
                      <a:pt x="17" y="18"/>
                    </a:cubicBezTo>
                    <a:cubicBezTo>
                      <a:pt x="17" y="18"/>
                      <a:pt x="17" y="18"/>
                      <a:pt x="17" y="17"/>
                    </a:cubicBezTo>
                    <a:cubicBezTo>
                      <a:pt x="17" y="17"/>
                      <a:pt x="17" y="17"/>
                      <a:pt x="17" y="17"/>
                    </a:cubicBezTo>
                    <a:cubicBezTo>
                      <a:pt x="16" y="16"/>
                      <a:pt x="16" y="15"/>
                      <a:pt x="16" y="15"/>
                    </a:cubicBezTo>
                    <a:cubicBezTo>
                      <a:pt x="16" y="15"/>
                      <a:pt x="16" y="14"/>
                      <a:pt x="15" y="14"/>
                    </a:cubicBezTo>
                    <a:cubicBezTo>
                      <a:pt x="15" y="13"/>
                      <a:pt x="15" y="12"/>
                      <a:pt x="15" y="12"/>
                    </a:cubicBezTo>
                    <a:cubicBezTo>
                      <a:pt x="15" y="11"/>
                      <a:pt x="15" y="10"/>
                      <a:pt x="15" y="10"/>
                    </a:cubicBezTo>
                    <a:cubicBezTo>
                      <a:pt x="15" y="10"/>
                      <a:pt x="16" y="9"/>
                      <a:pt x="16" y="8"/>
                    </a:cubicBezTo>
                    <a:cubicBezTo>
                      <a:pt x="16" y="8"/>
                      <a:pt x="16" y="8"/>
                      <a:pt x="16" y="8"/>
                    </a:cubicBezTo>
                    <a:cubicBezTo>
                      <a:pt x="17" y="9"/>
                      <a:pt x="17" y="8"/>
                      <a:pt x="17" y="8"/>
                    </a:cubicBezTo>
                    <a:cubicBezTo>
                      <a:pt x="17" y="8"/>
                      <a:pt x="17" y="8"/>
                      <a:pt x="17" y="8"/>
                    </a:cubicBezTo>
                    <a:cubicBezTo>
                      <a:pt x="18" y="9"/>
                      <a:pt x="20" y="10"/>
                      <a:pt x="20" y="10"/>
                    </a:cubicBezTo>
                    <a:cubicBezTo>
                      <a:pt x="20" y="10"/>
                      <a:pt x="20" y="10"/>
                      <a:pt x="20" y="10"/>
                    </a:cubicBezTo>
                    <a:cubicBezTo>
                      <a:pt x="20" y="10"/>
                      <a:pt x="21" y="10"/>
                      <a:pt x="22" y="10"/>
                    </a:cubicBezTo>
                    <a:cubicBezTo>
                      <a:pt x="22" y="9"/>
                      <a:pt x="22" y="9"/>
                      <a:pt x="22" y="9"/>
                    </a:cubicBezTo>
                    <a:cubicBezTo>
                      <a:pt x="22" y="9"/>
                      <a:pt x="23" y="10"/>
                      <a:pt x="23" y="10"/>
                    </a:cubicBezTo>
                    <a:cubicBezTo>
                      <a:pt x="24" y="11"/>
                      <a:pt x="24" y="11"/>
                      <a:pt x="24" y="11"/>
                    </a:cubicBezTo>
                    <a:cubicBezTo>
                      <a:pt x="24" y="12"/>
                      <a:pt x="24" y="12"/>
                      <a:pt x="24" y="12"/>
                    </a:cubicBezTo>
                    <a:cubicBezTo>
                      <a:pt x="25" y="12"/>
                      <a:pt x="25" y="12"/>
                      <a:pt x="26" y="12"/>
                    </a:cubicBezTo>
                    <a:cubicBezTo>
                      <a:pt x="26" y="12"/>
                      <a:pt x="27" y="12"/>
                      <a:pt x="27" y="12"/>
                    </a:cubicBezTo>
                    <a:cubicBezTo>
                      <a:pt x="28" y="13"/>
                      <a:pt x="28" y="13"/>
                      <a:pt x="28" y="14"/>
                    </a:cubicBezTo>
                    <a:cubicBezTo>
                      <a:pt x="28" y="14"/>
                      <a:pt x="27" y="14"/>
                      <a:pt x="27" y="14"/>
                    </a:cubicBezTo>
                    <a:cubicBezTo>
                      <a:pt x="27" y="15"/>
                      <a:pt x="27" y="15"/>
                      <a:pt x="27" y="16"/>
                    </a:cubicBezTo>
                    <a:cubicBezTo>
                      <a:pt x="27" y="16"/>
                      <a:pt x="27" y="17"/>
                      <a:pt x="27" y="17"/>
                    </a:cubicBezTo>
                    <a:cubicBezTo>
                      <a:pt x="27" y="17"/>
                      <a:pt x="28" y="18"/>
                      <a:pt x="29" y="18"/>
                    </a:cubicBezTo>
                    <a:cubicBezTo>
                      <a:pt x="29" y="19"/>
                      <a:pt x="29" y="19"/>
                      <a:pt x="29" y="20"/>
                    </a:cubicBezTo>
                    <a:cubicBezTo>
                      <a:pt x="29" y="20"/>
                      <a:pt x="29" y="20"/>
                      <a:pt x="29" y="21"/>
                    </a:cubicBezTo>
                    <a:cubicBezTo>
                      <a:pt x="29" y="21"/>
                      <a:pt x="29" y="22"/>
                      <a:pt x="29" y="22"/>
                    </a:cubicBezTo>
                    <a:cubicBezTo>
                      <a:pt x="29" y="23"/>
                      <a:pt x="30" y="23"/>
                      <a:pt x="30" y="23"/>
                    </a:cubicBezTo>
                    <a:cubicBezTo>
                      <a:pt x="31" y="23"/>
                      <a:pt x="31" y="24"/>
                      <a:pt x="31" y="25"/>
                    </a:cubicBezTo>
                    <a:cubicBezTo>
                      <a:pt x="32" y="25"/>
                      <a:pt x="32" y="26"/>
                      <a:pt x="32" y="26"/>
                    </a:cubicBezTo>
                    <a:cubicBezTo>
                      <a:pt x="32" y="26"/>
                      <a:pt x="32" y="27"/>
                      <a:pt x="32" y="27"/>
                    </a:cubicBezTo>
                    <a:cubicBezTo>
                      <a:pt x="32" y="27"/>
                      <a:pt x="33" y="27"/>
                      <a:pt x="33" y="27"/>
                    </a:cubicBezTo>
                    <a:cubicBezTo>
                      <a:pt x="33" y="27"/>
                      <a:pt x="33" y="27"/>
                      <a:pt x="33" y="27"/>
                    </a:cubicBezTo>
                    <a:cubicBezTo>
                      <a:pt x="33" y="27"/>
                      <a:pt x="33" y="28"/>
                      <a:pt x="33" y="28"/>
                    </a:cubicBezTo>
                    <a:cubicBezTo>
                      <a:pt x="33" y="28"/>
                      <a:pt x="34" y="29"/>
                      <a:pt x="34" y="30"/>
                    </a:cubicBezTo>
                    <a:cubicBezTo>
                      <a:pt x="34" y="30"/>
                      <a:pt x="34" y="30"/>
                      <a:pt x="34" y="30"/>
                    </a:cubicBezTo>
                    <a:cubicBezTo>
                      <a:pt x="34" y="31"/>
                      <a:pt x="35" y="31"/>
                      <a:pt x="35" y="31"/>
                    </a:cubicBezTo>
                    <a:cubicBezTo>
                      <a:pt x="36" y="31"/>
                      <a:pt x="35" y="31"/>
                      <a:pt x="35" y="31"/>
                    </a:cubicBezTo>
                    <a:cubicBezTo>
                      <a:pt x="35" y="31"/>
                      <a:pt x="35" y="32"/>
                      <a:pt x="35" y="32"/>
                    </a:cubicBezTo>
                    <a:cubicBezTo>
                      <a:pt x="36" y="32"/>
                      <a:pt x="36" y="33"/>
                      <a:pt x="36" y="33"/>
                    </a:cubicBezTo>
                    <a:cubicBezTo>
                      <a:pt x="36" y="33"/>
                      <a:pt x="37" y="34"/>
                      <a:pt x="37" y="34"/>
                    </a:cubicBezTo>
                    <a:cubicBezTo>
                      <a:pt x="38" y="35"/>
                      <a:pt x="38" y="35"/>
                      <a:pt x="38" y="36"/>
                    </a:cubicBezTo>
                    <a:cubicBezTo>
                      <a:pt x="39" y="36"/>
                      <a:pt x="40" y="37"/>
                      <a:pt x="40" y="37"/>
                    </a:cubicBezTo>
                    <a:cubicBezTo>
                      <a:pt x="40" y="38"/>
                      <a:pt x="43" y="38"/>
                      <a:pt x="44" y="38"/>
                    </a:cubicBezTo>
                    <a:cubicBezTo>
                      <a:pt x="45" y="38"/>
                      <a:pt x="44" y="39"/>
                      <a:pt x="44" y="40"/>
                    </a:cubicBezTo>
                    <a:cubicBezTo>
                      <a:pt x="44" y="40"/>
                      <a:pt x="44" y="41"/>
                      <a:pt x="44" y="41"/>
                    </a:cubicBezTo>
                    <a:cubicBezTo>
                      <a:pt x="44" y="41"/>
                      <a:pt x="44" y="42"/>
                      <a:pt x="45" y="42"/>
                    </a:cubicBezTo>
                    <a:cubicBezTo>
                      <a:pt x="45" y="42"/>
                      <a:pt x="45" y="43"/>
                      <a:pt x="45" y="43"/>
                    </a:cubicBezTo>
                    <a:cubicBezTo>
                      <a:pt x="45" y="43"/>
                      <a:pt x="46" y="44"/>
                      <a:pt x="46" y="44"/>
                    </a:cubicBezTo>
                    <a:cubicBezTo>
                      <a:pt x="47" y="44"/>
                      <a:pt x="47" y="44"/>
                      <a:pt x="48" y="44"/>
                    </a:cubicBezTo>
                    <a:cubicBezTo>
                      <a:pt x="48" y="44"/>
                      <a:pt x="49" y="44"/>
                      <a:pt x="49" y="45"/>
                    </a:cubicBezTo>
                    <a:cubicBezTo>
                      <a:pt x="49" y="45"/>
                      <a:pt x="49" y="46"/>
                      <a:pt x="49" y="46"/>
                    </a:cubicBezTo>
                    <a:cubicBezTo>
                      <a:pt x="49" y="47"/>
                      <a:pt x="49" y="47"/>
                      <a:pt x="49" y="47"/>
                    </a:cubicBezTo>
                    <a:cubicBezTo>
                      <a:pt x="50" y="47"/>
                      <a:pt x="50" y="47"/>
                      <a:pt x="50" y="47"/>
                    </a:cubicBezTo>
                    <a:cubicBezTo>
                      <a:pt x="51" y="47"/>
                      <a:pt x="51" y="47"/>
                      <a:pt x="51" y="47"/>
                    </a:cubicBezTo>
                    <a:cubicBezTo>
                      <a:pt x="51" y="46"/>
                      <a:pt x="52" y="47"/>
                      <a:pt x="52" y="47"/>
                    </a:cubicBezTo>
                    <a:cubicBezTo>
                      <a:pt x="52" y="48"/>
                      <a:pt x="53" y="48"/>
                      <a:pt x="53" y="49"/>
                    </a:cubicBezTo>
                    <a:cubicBezTo>
                      <a:pt x="53" y="49"/>
                      <a:pt x="54" y="50"/>
                      <a:pt x="54" y="50"/>
                    </a:cubicBezTo>
                    <a:cubicBezTo>
                      <a:pt x="54" y="51"/>
                      <a:pt x="53" y="50"/>
                      <a:pt x="53" y="50"/>
                    </a:cubicBezTo>
                    <a:cubicBezTo>
                      <a:pt x="53" y="50"/>
                      <a:pt x="53" y="50"/>
                      <a:pt x="53" y="50"/>
                    </a:cubicBezTo>
                    <a:cubicBezTo>
                      <a:pt x="53" y="51"/>
                      <a:pt x="52" y="51"/>
                      <a:pt x="52" y="51"/>
                    </a:cubicBezTo>
                    <a:cubicBezTo>
                      <a:pt x="52" y="52"/>
                      <a:pt x="52" y="52"/>
                      <a:pt x="52" y="52"/>
                    </a:cubicBezTo>
                    <a:cubicBezTo>
                      <a:pt x="52" y="52"/>
                      <a:pt x="52" y="53"/>
                      <a:pt x="52" y="53"/>
                    </a:cubicBezTo>
                    <a:cubicBezTo>
                      <a:pt x="52" y="53"/>
                      <a:pt x="52" y="54"/>
                      <a:pt x="53" y="54"/>
                    </a:cubicBezTo>
                    <a:cubicBezTo>
                      <a:pt x="53" y="54"/>
                      <a:pt x="53" y="54"/>
                      <a:pt x="52" y="54"/>
                    </a:cubicBezTo>
                    <a:cubicBezTo>
                      <a:pt x="52" y="55"/>
                      <a:pt x="52" y="55"/>
                      <a:pt x="53" y="55"/>
                    </a:cubicBezTo>
                    <a:cubicBezTo>
                      <a:pt x="53" y="55"/>
                      <a:pt x="53" y="55"/>
                      <a:pt x="53" y="54"/>
                    </a:cubicBezTo>
                    <a:cubicBezTo>
                      <a:pt x="54" y="54"/>
                      <a:pt x="53" y="55"/>
                      <a:pt x="54" y="55"/>
                    </a:cubicBezTo>
                    <a:cubicBezTo>
                      <a:pt x="54" y="55"/>
                      <a:pt x="54" y="55"/>
                      <a:pt x="54" y="55"/>
                    </a:cubicBezTo>
                    <a:cubicBezTo>
                      <a:pt x="54" y="55"/>
                      <a:pt x="55" y="54"/>
                      <a:pt x="55" y="54"/>
                    </a:cubicBezTo>
                    <a:cubicBezTo>
                      <a:pt x="55" y="54"/>
                      <a:pt x="55" y="55"/>
                      <a:pt x="55" y="55"/>
                    </a:cubicBezTo>
                    <a:cubicBezTo>
                      <a:pt x="55" y="55"/>
                      <a:pt x="55" y="55"/>
                      <a:pt x="54" y="55"/>
                    </a:cubicBezTo>
                    <a:cubicBezTo>
                      <a:pt x="54" y="55"/>
                      <a:pt x="54" y="56"/>
                      <a:pt x="54" y="56"/>
                    </a:cubicBezTo>
                    <a:cubicBezTo>
                      <a:pt x="54" y="56"/>
                      <a:pt x="55" y="56"/>
                      <a:pt x="55" y="56"/>
                    </a:cubicBezTo>
                    <a:cubicBezTo>
                      <a:pt x="55" y="56"/>
                      <a:pt x="55" y="55"/>
                      <a:pt x="56" y="55"/>
                    </a:cubicBezTo>
                    <a:cubicBezTo>
                      <a:pt x="56" y="55"/>
                      <a:pt x="56" y="56"/>
                      <a:pt x="56" y="56"/>
                    </a:cubicBezTo>
                    <a:cubicBezTo>
                      <a:pt x="56" y="56"/>
                      <a:pt x="57" y="57"/>
                      <a:pt x="57" y="57"/>
                    </a:cubicBezTo>
                    <a:cubicBezTo>
                      <a:pt x="57" y="57"/>
                      <a:pt x="57" y="57"/>
                      <a:pt x="58" y="57"/>
                    </a:cubicBezTo>
                    <a:cubicBezTo>
                      <a:pt x="58" y="57"/>
                      <a:pt x="58" y="58"/>
                      <a:pt x="59" y="58"/>
                    </a:cubicBezTo>
                    <a:cubicBezTo>
                      <a:pt x="59" y="57"/>
                      <a:pt x="59" y="57"/>
                      <a:pt x="59" y="57"/>
                    </a:cubicBezTo>
                    <a:cubicBezTo>
                      <a:pt x="59" y="57"/>
                      <a:pt x="59" y="58"/>
                      <a:pt x="60" y="58"/>
                    </a:cubicBezTo>
                    <a:cubicBezTo>
                      <a:pt x="60" y="58"/>
                      <a:pt x="61" y="59"/>
                      <a:pt x="61" y="59"/>
                    </a:cubicBezTo>
                    <a:cubicBezTo>
                      <a:pt x="61" y="59"/>
                      <a:pt x="60" y="60"/>
                      <a:pt x="60" y="60"/>
                    </a:cubicBezTo>
                    <a:cubicBezTo>
                      <a:pt x="60" y="60"/>
                      <a:pt x="60" y="60"/>
                      <a:pt x="60" y="60"/>
                    </a:cubicBezTo>
                    <a:cubicBezTo>
                      <a:pt x="60" y="61"/>
                      <a:pt x="60" y="61"/>
                      <a:pt x="60" y="61"/>
                    </a:cubicBezTo>
                    <a:cubicBezTo>
                      <a:pt x="61" y="61"/>
                      <a:pt x="61" y="60"/>
                      <a:pt x="61" y="60"/>
                    </a:cubicBezTo>
                    <a:cubicBezTo>
                      <a:pt x="62" y="60"/>
                      <a:pt x="62" y="60"/>
                      <a:pt x="62" y="60"/>
                    </a:cubicBezTo>
                    <a:cubicBezTo>
                      <a:pt x="62" y="61"/>
                      <a:pt x="62" y="61"/>
                      <a:pt x="62" y="61"/>
                    </a:cubicBezTo>
                    <a:cubicBezTo>
                      <a:pt x="62" y="62"/>
                      <a:pt x="61" y="62"/>
                      <a:pt x="61" y="62"/>
                    </a:cubicBezTo>
                    <a:cubicBezTo>
                      <a:pt x="61" y="62"/>
                      <a:pt x="62" y="62"/>
                      <a:pt x="62" y="63"/>
                    </a:cubicBezTo>
                    <a:cubicBezTo>
                      <a:pt x="63" y="63"/>
                      <a:pt x="63" y="63"/>
                      <a:pt x="63" y="63"/>
                    </a:cubicBezTo>
                    <a:cubicBezTo>
                      <a:pt x="64" y="63"/>
                      <a:pt x="64" y="63"/>
                      <a:pt x="64" y="63"/>
                    </a:cubicBezTo>
                    <a:cubicBezTo>
                      <a:pt x="64" y="63"/>
                      <a:pt x="64" y="64"/>
                      <a:pt x="64" y="64"/>
                    </a:cubicBezTo>
                    <a:cubicBezTo>
                      <a:pt x="64" y="64"/>
                      <a:pt x="64" y="64"/>
                      <a:pt x="64" y="64"/>
                    </a:cubicBezTo>
                    <a:cubicBezTo>
                      <a:pt x="64" y="64"/>
                      <a:pt x="64" y="64"/>
                      <a:pt x="64" y="65"/>
                    </a:cubicBezTo>
                    <a:cubicBezTo>
                      <a:pt x="65" y="65"/>
                      <a:pt x="66" y="65"/>
                      <a:pt x="66" y="66"/>
                    </a:cubicBezTo>
                    <a:cubicBezTo>
                      <a:pt x="67" y="66"/>
                      <a:pt x="67" y="67"/>
                      <a:pt x="68" y="67"/>
                    </a:cubicBezTo>
                    <a:cubicBezTo>
                      <a:pt x="68" y="67"/>
                      <a:pt x="69" y="69"/>
                      <a:pt x="69" y="69"/>
                    </a:cubicBezTo>
                    <a:cubicBezTo>
                      <a:pt x="69" y="70"/>
                      <a:pt x="69" y="70"/>
                      <a:pt x="70" y="70"/>
                    </a:cubicBezTo>
                    <a:cubicBezTo>
                      <a:pt x="70" y="70"/>
                      <a:pt x="71" y="71"/>
                      <a:pt x="71" y="72"/>
                    </a:cubicBezTo>
                    <a:cubicBezTo>
                      <a:pt x="71" y="72"/>
                      <a:pt x="73" y="74"/>
                      <a:pt x="73" y="74"/>
                    </a:cubicBezTo>
                    <a:cubicBezTo>
                      <a:pt x="73" y="74"/>
                      <a:pt x="74" y="75"/>
                      <a:pt x="74" y="74"/>
                    </a:cubicBezTo>
                    <a:cubicBezTo>
                      <a:pt x="74" y="74"/>
                      <a:pt x="74" y="74"/>
                      <a:pt x="74" y="75"/>
                    </a:cubicBezTo>
                    <a:cubicBezTo>
                      <a:pt x="74" y="75"/>
                      <a:pt x="74" y="75"/>
                      <a:pt x="75" y="76"/>
                    </a:cubicBezTo>
                    <a:cubicBezTo>
                      <a:pt x="75" y="76"/>
                      <a:pt x="75" y="76"/>
                      <a:pt x="76" y="77"/>
                    </a:cubicBezTo>
                    <a:cubicBezTo>
                      <a:pt x="76" y="77"/>
                      <a:pt x="77" y="78"/>
                      <a:pt x="77" y="79"/>
                    </a:cubicBezTo>
                    <a:cubicBezTo>
                      <a:pt x="77" y="79"/>
                      <a:pt x="77" y="80"/>
                      <a:pt x="77" y="80"/>
                    </a:cubicBezTo>
                    <a:cubicBezTo>
                      <a:pt x="77" y="81"/>
                      <a:pt x="77" y="81"/>
                      <a:pt x="77" y="82"/>
                    </a:cubicBezTo>
                    <a:cubicBezTo>
                      <a:pt x="77" y="82"/>
                      <a:pt x="78" y="83"/>
                      <a:pt x="78" y="83"/>
                    </a:cubicBezTo>
                    <a:cubicBezTo>
                      <a:pt x="78" y="84"/>
                      <a:pt x="79" y="84"/>
                      <a:pt x="79" y="85"/>
                    </a:cubicBezTo>
                    <a:cubicBezTo>
                      <a:pt x="79" y="85"/>
                      <a:pt x="80" y="86"/>
                      <a:pt x="80" y="86"/>
                    </a:cubicBezTo>
                    <a:cubicBezTo>
                      <a:pt x="80" y="87"/>
                      <a:pt x="80" y="88"/>
                      <a:pt x="80" y="88"/>
                    </a:cubicBezTo>
                    <a:cubicBezTo>
                      <a:pt x="79" y="89"/>
                      <a:pt x="79" y="89"/>
                      <a:pt x="78" y="89"/>
                    </a:cubicBezTo>
                    <a:cubicBezTo>
                      <a:pt x="78" y="90"/>
                      <a:pt x="78" y="90"/>
                      <a:pt x="78" y="90"/>
                    </a:cubicBezTo>
                    <a:cubicBezTo>
                      <a:pt x="78" y="91"/>
                      <a:pt x="78" y="91"/>
                      <a:pt x="79" y="91"/>
                    </a:cubicBezTo>
                    <a:cubicBezTo>
                      <a:pt x="80" y="91"/>
                      <a:pt x="80" y="92"/>
                      <a:pt x="79" y="92"/>
                    </a:cubicBezTo>
                    <a:cubicBezTo>
                      <a:pt x="79" y="92"/>
                      <a:pt x="79" y="92"/>
                      <a:pt x="78" y="92"/>
                    </a:cubicBezTo>
                    <a:cubicBezTo>
                      <a:pt x="78" y="92"/>
                      <a:pt x="77" y="92"/>
                      <a:pt x="77" y="93"/>
                    </a:cubicBezTo>
                    <a:cubicBezTo>
                      <a:pt x="77" y="93"/>
                      <a:pt x="77" y="94"/>
                      <a:pt x="77" y="94"/>
                    </a:cubicBezTo>
                    <a:cubicBezTo>
                      <a:pt x="78" y="94"/>
                      <a:pt x="78" y="95"/>
                      <a:pt x="78" y="95"/>
                    </a:cubicBezTo>
                    <a:cubicBezTo>
                      <a:pt x="78" y="95"/>
                      <a:pt x="78" y="96"/>
                      <a:pt x="78" y="96"/>
                    </a:cubicBezTo>
                    <a:cubicBezTo>
                      <a:pt x="78" y="97"/>
                      <a:pt x="80" y="98"/>
                      <a:pt x="80" y="98"/>
                    </a:cubicBezTo>
                    <a:cubicBezTo>
                      <a:pt x="80" y="98"/>
                      <a:pt x="81" y="99"/>
                      <a:pt x="81" y="100"/>
                    </a:cubicBezTo>
                    <a:cubicBezTo>
                      <a:pt x="81" y="100"/>
                      <a:pt x="82" y="101"/>
                      <a:pt x="83" y="101"/>
                    </a:cubicBezTo>
                    <a:cubicBezTo>
                      <a:pt x="83" y="102"/>
                      <a:pt x="84" y="102"/>
                      <a:pt x="85" y="102"/>
                    </a:cubicBezTo>
                    <a:cubicBezTo>
                      <a:pt x="86" y="102"/>
                      <a:pt x="86" y="103"/>
                      <a:pt x="86" y="103"/>
                    </a:cubicBezTo>
                    <a:cubicBezTo>
                      <a:pt x="86" y="103"/>
                      <a:pt x="87" y="103"/>
                      <a:pt x="87" y="103"/>
                    </a:cubicBezTo>
                    <a:cubicBezTo>
                      <a:pt x="88" y="104"/>
                      <a:pt x="89" y="104"/>
                      <a:pt x="89" y="104"/>
                    </a:cubicBezTo>
                    <a:cubicBezTo>
                      <a:pt x="89" y="104"/>
                      <a:pt x="90" y="105"/>
                      <a:pt x="90" y="105"/>
                    </a:cubicBezTo>
                    <a:cubicBezTo>
                      <a:pt x="90" y="106"/>
                      <a:pt x="91" y="107"/>
                      <a:pt x="91" y="107"/>
                    </a:cubicBezTo>
                    <a:cubicBezTo>
                      <a:pt x="91" y="107"/>
                      <a:pt x="92" y="108"/>
                      <a:pt x="92" y="108"/>
                    </a:cubicBezTo>
                    <a:cubicBezTo>
                      <a:pt x="93" y="108"/>
                      <a:pt x="94" y="109"/>
                      <a:pt x="94" y="109"/>
                    </a:cubicBezTo>
                    <a:cubicBezTo>
                      <a:pt x="95" y="109"/>
                      <a:pt x="98" y="110"/>
                      <a:pt x="99" y="110"/>
                    </a:cubicBezTo>
                    <a:cubicBezTo>
                      <a:pt x="99" y="110"/>
                      <a:pt x="100" y="110"/>
                      <a:pt x="100" y="110"/>
                    </a:cubicBezTo>
                    <a:cubicBezTo>
                      <a:pt x="101" y="110"/>
                      <a:pt x="101" y="110"/>
                      <a:pt x="102" y="110"/>
                    </a:cubicBezTo>
                    <a:cubicBezTo>
                      <a:pt x="102" y="111"/>
                      <a:pt x="103" y="111"/>
                      <a:pt x="103" y="111"/>
                    </a:cubicBezTo>
                    <a:cubicBezTo>
                      <a:pt x="103" y="112"/>
                      <a:pt x="106" y="114"/>
                      <a:pt x="106" y="114"/>
                    </a:cubicBezTo>
                    <a:cubicBezTo>
                      <a:pt x="106" y="114"/>
                      <a:pt x="107" y="115"/>
                      <a:pt x="108" y="115"/>
                    </a:cubicBezTo>
                    <a:cubicBezTo>
                      <a:pt x="109" y="116"/>
                      <a:pt x="110" y="116"/>
                      <a:pt x="111" y="116"/>
                    </a:cubicBezTo>
                    <a:cubicBezTo>
                      <a:pt x="111" y="116"/>
                      <a:pt x="112" y="117"/>
                      <a:pt x="113" y="117"/>
                    </a:cubicBezTo>
                    <a:cubicBezTo>
                      <a:pt x="113" y="117"/>
                      <a:pt x="114" y="117"/>
                      <a:pt x="114" y="117"/>
                    </a:cubicBezTo>
                    <a:cubicBezTo>
                      <a:pt x="114" y="118"/>
                      <a:pt x="115" y="118"/>
                      <a:pt x="116" y="118"/>
                    </a:cubicBezTo>
                    <a:cubicBezTo>
                      <a:pt x="116" y="119"/>
                      <a:pt x="117" y="119"/>
                      <a:pt x="117" y="119"/>
                    </a:cubicBezTo>
                    <a:cubicBezTo>
                      <a:pt x="118" y="119"/>
                      <a:pt x="119" y="119"/>
                      <a:pt x="120" y="119"/>
                    </a:cubicBezTo>
                    <a:cubicBezTo>
                      <a:pt x="120" y="120"/>
                      <a:pt x="121" y="120"/>
                      <a:pt x="121" y="120"/>
                    </a:cubicBezTo>
                    <a:cubicBezTo>
                      <a:pt x="122" y="120"/>
                      <a:pt x="123" y="120"/>
                      <a:pt x="123" y="120"/>
                    </a:cubicBezTo>
                    <a:cubicBezTo>
                      <a:pt x="123" y="120"/>
                      <a:pt x="123" y="121"/>
                      <a:pt x="123" y="121"/>
                    </a:cubicBezTo>
                    <a:cubicBezTo>
                      <a:pt x="124" y="121"/>
                      <a:pt x="124" y="122"/>
                      <a:pt x="125" y="122"/>
                    </a:cubicBezTo>
                    <a:cubicBezTo>
                      <a:pt x="125" y="122"/>
                      <a:pt x="125" y="122"/>
                      <a:pt x="126" y="122"/>
                    </a:cubicBezTo>
                    <a:cubicBezTo>
                      <a:pt x="126" y="122"/>
                      <a:pt x="127" y="123"/>
                      <a:pt x="127" y="123"/>
                    </a:cubicBezTo>
                    <a:cubicBezTo>
                      <a:pt x="128" y="123"/>
                      <a:pt x="128" y="123"/>
                      <a:pt x="128" y="123"/>
                    </a:cubicBezTo>
                    <a:cubicBezTo>
                      <a:pt x="129" y="124"/>
                      <a:pt x="130" y="124"/>
                      <a:pt x="130" y="124"/>
                    </a:cubicBezTo>
                    <a:cubicBezTo>
                      <a:pt x="131" y="124"/>
                      <a:pt x="132" y="124"/>
                      <a:pt x="132" y="124"/>
                    </a:cubicBezTo>
                    <a:cubicBezTo>
                      <a:pt x="133" y="125"/>
                      <a:pt x="134" y="125"/>
                      <a:pt x="135" y="125"/>
                    </a:cubicBezTo>
                    <a:cubicBezTo>
                      <a:pt x="135" y="126"/>
                      <a:pt x="136" y="126"/>
                      <a:pt x="136" y="126"/>
                    </a:cubicBezTo>
                    <a:cubicBezTo>
                      <a:pt x="137" y="126"/>
                      <a:pt x="138" y="126"/>
                      <a:pt x="139" y="126"/>
                    </a:cubicBezTo>
                    <a:cubicBezTo>
                      <a:pt x="139" y="126"/>
                      <a:pt x="140" y="126"/>
                      <a:pt x="140" y="126"/>
                    </a:cubicBezTo>
                    <a:cubicBezTo>
                      <a:pt x="141" y="126"/>
                      <a:pt x="141" y="125"/>
                      <a:pt x="141" y="125"/>
                    </a:cubicBezTo>
                    <a:cubicBezTo>
                      <a:pt x="142" y="125"/>
                      <a:pt x="143" y="125"/>
                      <a:pt x="143" y="125"/>
                    </a:cubicBezTo>
                    <a:cubicBezTo>
                      <a:pt x="143" y="125"/>
                      <a:pt x="145" y="124"/>
                      <a:pt x="145" y="124"/>
                    </a:cubicBezTo>
                    <a:cubicBezTo>
                      <a:pt x="145" y="124"/>
                      <a:pt x="146" y="123"/>
                      <a:pt x="146" y="123"/>
                    </a:cubicBezTo>
                    <a:cubicBezTo>
                      <a:pt x="146" y="123"/>
                      <a:pt x="147" y="123"/>
                      <a:pt x="148" y="123"/>
                    </a:cubicBezTo>
                    <a:cubicBezTo>
                      <a:pt x="148" y="123"/>
                      <a:pt x="149" y="123"/>
                      <a:pt x="150" y="123"/>
                    </a:cubicBezTo>
                    <a:cubicBezTo>
                      <a:pt x="150" y="122"/>
                      <a:pt x="149" y="122"/>
                      <a:pt x="149" y="122"/>
                    </a:cubicBezTo>
                    <a:cubicBezTo>
                      <a:pt x="149" y="122"/>
                      <a:pt x="148" y="122"/>
                      <a:pt x="148" y="122"/>
                    </a:cubicBezTo>
                    <a:cubicBezTo>
                      <a:pt x="148" y="122"/>
                      <a:pt x="149" y="121"/>
                      <a:pt x="149" y="121"/>
                    </a:cubicBezTo>
                    <a:cubicBezTo>
                      <a:pt x="149" y="121"/>
                      <a:pt x="149" y="121"/>
                      <a:pt x="150" y="121"/>
                    </a:cubicBezTo>
                    <a:cubicBezTo>
                      <a:pt x="150" y="122"/>
                      <a:pt x="150" y="121"/>
                      <a:pt x="150" y="122"/>
                    </a:cubicBezTo>
                    <a:cubicBezTo>
                      <a:pt x="151" y="122"/>
                      <a:pt x="151" y="122"/>
                      <a:pt x="151" y="122"/>
                    </a:cubicBezTo>
                    <a:cubicBezTo>
                      <a:pt x="151" y="122"/>
                      <a:pt x="152" y="123"/>
                      <a:pt x="152" y="123"/>
                    </a:cubicBezTo>
                    <a:cubicBezTo>
                      <a:pt x="152" y="122"/>
                      <a:pt x="152" y="122"/>
                      <a:pt x="153" y="122"/>
                    </a:cubicBezTo>
                    <a:cubicBezTo>
                      <a:pt x="153" y="122"/>
                      <a:pt x="154" y="123"/>
                      <a:pt x="154" y="123"/>
                    </a:cubicBezTo>
                    <a:cubicBezTo>
                      <a:pt x="154" y="123"/>
                      <a:pt x="154" y="123"/>
                      <a:pt x="154" y="123"/>
                    </a:cubicBezTo>
                    <a:cubicBezTo>
                      <a:pt x="154" y="123"/>
                      <a:pt x="155" y="123"/>
                      <a:pt x="155" y="123"/>
                    </a:cubicBezTo>
                    <a:cubicBezTo>
                      <a:pt x="155" y="123"/>
                      <a:pt x="155" y="123"/>
                      <a:pt x="155" y="123"/>
                    </a:cubicBezTo>
                    <a:cubicBezTo>
                      <a:pt x="156" y="123"/>
                      <a:pt x="156" y="124"/>
                      <a:pt x="156" y="124"/>
                    </a:cubicBezTo>
                    <a:cubicBezTo>
                      <a:pt x="156" y="124"/>
                      <a:pt x="157" y="125"/>
                      <a:pt x="157" y="125"/>
                    </a:cubicBezTo>
                    <a:cubicBezTo>
                      <a:pt x="157" y="125"/>
                      <a:pt x="157" y="125"/>
                      <a:pt x="157" y="125"/>
                    </a:cubicBezTo>
                    <a:cubicBezTo>
                      <a:pt x="157" y="125"/>
                      <a:pt x="158" y="126"/>
                      <a:pt x="158" y="126"/>
                    </a:cubicBezTo>
                    <a:cubicBezTo>
                      <a:pt x="159" y="126"/>
                      <a:pt x="161" y="128"/>
                      <a:pt x="162" y="129"/>
                    </a:cubicBezTo>
                    <a:cubicBezTo>
                      <a:pt x="162" y="129"/>
                      <a:pt x="163" y="130"/>
                      <a:pt x="163" y="130"/>
                    </a:cubicBezTo>
                    <a:cubicBezTo>
                      <a:pt x="163" y="131"/>
                      <a:pt x="164" y="132"/>
                      <a:pt x="165" y="132"/>
                    </a:cubicBezTo>
                    <a:cubicBezTo>
                      <a:pt x="165" y="133"/>
                      <a:pt x="166" y="133"/>
                      <a:pt x="167" y="134"/>
                    </a:cubicBezTo>
                    <a:cubicBezTo>
                      <a:pt x="167" y="133"/>
                      <a:pt x="167" y="133"/>
                      <a:pt x="167" y="133"/>
                    </a:cubicBezTo>
                    <a:cubicBezTo>
                      <a:pt x="167" y="131"/>
                      <a:pt x="167" y="131"/>
                      <a:pt x="167" y="131"/>
                    </a:cubicBezTo>
                    <a:cubicBezTo>
                      <a:pt x="168" y="130"/>
                      <a:pt x="168" y="130"/>
                      <a:pt x="168" y="130"/>
                    </a:cubicBezTo>
                    <a:cubicBezTo>
                      <a:pt x="167" y="129"/>
                      <a:pt x="167" y="129"/>
                      <a:pt x="167" y="129"/>
                    </a:cubicBezTo>
                    <a:cubicBezTo>
                      <a:pt x="167" y="129"/>
                      <a:pt x="167" y="129"/>
                      <a:pt x="167" y="129"/>
                    </a:cubicBezTo>
                    <a:cubicBezTo>
                      <a:pt x="170" y="123"/>
                      <a:pt x="170" y="123"/>
                      <a:pt x="170" y="123"/>
                    </a:cubicBezTo>
                    <a:cubicBezTo>
                      <a:pt x="179" y="123"/>
                      <a:pt x="179" y="123"/>
                      <a:pt x="179" y="123"/>
                    </a:cubicBezTo>
                    <a:cubicBezTo>
                      <a:pt x="179" y="122"/>
                      <a:pt x="179" y="122"/>
                      <a:pt x="179" y="122"/>
                    </a:cubicBezTo>
                    <a:cubicBezTo>
                      <a:pt x="179" y="121"/>
                      <a:pt x="179" y="121"/>
                      <a:pt x="179" y="121"/>
                    </a:cubicBezTo>
                    <a:cubicBezTo>
                      <a:pt x="179" y="121"/>
                      <a:pt x="179" y="121"/>
                      <a:pt x="179" y="121"/>
                    </a:cubicBezTo>
                    <a:cubicBezTo>
                      <a:pt x="178" y="121"/>
                      <a:pt x="178" y="121"/>
                      <a:pt x="178" y="121"/>
                    </a:cubicBezTo>
                    <a:cubicBezTo>
                      <a:pt x="177" y="120"/>
                      <a:pt x="177" y="120"/>
                      <a:pt x="177" y="120"/>
                    </a:cubicBezTo>
                    <a:cubicBezTo>
                      <a:pt x="177" y="119"/>
                      <a:pt x="177" y="119"/>
                      <a:pt x="177" y="119"/>
                    </a:cubicBezTo>
                    <a:cubicBezTo>
                      <a:pt x="175" y="118"/>
                      <a:pt x="175" y="118"/>
                      <a:pt x="175" y="118"/>
                    </a:cubicBezTo>
                    <a:cubicBezTo>
                      <a:pt x="175" y="118"/>
                      <a:pt x="175" y="117"/>
                      <a:pt x="174" y="117"/>
                    </a:cubicBezTo>
                    <a:cubicBezTo>
                      <a:pt x="174" y="117"/>
                      <a:pt x="173" y="116"/>
                      <a:pt x="173" y="116"/>
                    </a:cubicBezTo>
                    <a:cubicBezTo>
                      <a:pt x="172" y="116"/>
                      <a:pt x="172" y="116"/>
                      <a:pt x="172" y="116"/>
                    </a:cubicBezTo>
                    <a:cubicBezTo>
                      <a:pt x="172" y="115"/>
                      <a:pt x="172" y="115"/>
                      <a:pt x="172" y="115"/>
                    </a:cubicBezTo>
                    <a:cubicBezTo>
                      <a:pt x="175" y="115"/>
                      <a:pt x="175" y="115"/>
                      <a:pt x="175" y="115"/>
                    </a:cubicBezTo>
                    <a:cubicBezTo>
                      <a:pt x="175" y="111"/>
                      <a:pt x="175" y="111"/>
                      <a:pt x="175" y="111"/>
                    </a:cubicBezTo>
                    <a:cubicBezTo>
                      <a:pt x="187" y="111"/>
                      <a:pt x="187" y="111"/>
                      <a:pt x="187" y="111"/>
                    </a:cubicBezTo>
                    <a:cubicBezTo>
                      <a:pt x="187" y="110"/>
                      <a:pt x="187" y="110"/>
                      <a:pt x="187" y="110"/>
                    </a:cubicBezTo>
                    <a:cubicBezTo>
                      <a:pt x="187" y="110"/>
                      <a:pt x="188" y="110"/>
                      <a:pt x="188" y="110"/>
                    </a:cubicBezTo>
                    <a:cubicBezTo>
                      <a:pt x="188" y="110"/>
                      <a:pt x="189" y="111"/>
                      <a:pt x="189" y="111"/>
                    </a:cubicBezTo>
                    <a:cubicBezTo>
                      <a:pt x="192" y="108"/>
                      <a:pt x="192" y="108"/>
                      <a:pt x="192" y="108"/>
                    </a:cubicBezTo>
                    <a:cubicBezTo>
                      <a:pt x="192" y="106"/>
                      <a:pt x="192" y="106"/>
                      <a:pt x="192" y="106"/>
                    </a:cubicBezTo>
                    <a:cubicBezTo>
                      <a:pt x="193" y="106"/>
                      <a:pt x="193" y="106"/>
                      <a:pt x="193" y="106"/>
                    </a:cubicBezTo>
                    <a:cubicBezTo>
                      <a:pt x="194" y="106"/>
                      <a:pt x="194" y="105"/>
                      <a:pt x="194" y="105"/>
                    </a:cubicBezTo>
                    <a:cubicBezTo>
                      <a:pt x="194" y="105"/>
                      <a:pt x="194" y="104"/>
                      <a:pt x="195" y="104"/>
                    </a:cubicBezTo>
                    <a:cubicBezTo>
                      <a:pt x="195" y="104"/>
                      <a:pt x="195" y="105"/>
                      <a:pt x="195" y="105"/>
                    </a:cubicBezTo>
                    <a:cubicBezTo>
                      <a:pt x="195" y="105"/>
                      <a:pt x="195" y="105"/>
                      <a:pt x="195" y="105"/>
                    </a:cubicBezTo>
                    <a:cubicBezTo>
                      <a:pt x="195" y="106"/>
                      <a:pt x="195" y="106"/>
                      <a:pt x="195" y="106"/>
                    </a:cubicBezTo>
                    <a:cubicBezTo>
                      <a:pt x="195" y="106"/>
                      <a:pt x="195" y="107"/>
                      <a:pt x="195" y="107"/>
                    </a:cubicBezTo>
                    <a:cubicBezTo>
                      <a:pt x="196" y="107"/>
                      <a:pt x="196" y="107"/>
                      <a:pt x="196" y="107"/>
                    </a:cubicBezTo>
                    <a:cubicBezTo>
                      <a:pt x="196" y="107"/>
                      <a:pt x="196" y="107"/>
                      <a:pt x="196" y="107"/>
                    </a:cubicBezTo>
                    <a:cubicBezTo>
                      <a:pt x="196" y="108"/>
                      <a:pt x="196" y="108"/>
                      <a:pt x="196" y="109"/>
                    </a:cubicBezTo>
                    <a:cubicBezTo>
                      <a:pt x="196" y="109"/>
                      <a:pt x="196" y="109"/>
                      <a:pt x="196" y="109"/>
                    </a:cubicBezTo>
                    <a:cubicBezTo>
                      <a:pt x="196" y="109"/>
                      <a:pt x="196" y="109"/>
                      <a:pt x="196" y="109"/>
                    </a:cubicBezTo>
                    <a:cubicBezTo>
                      <a:pt x="196" y="109"/>
                      <a:pt x="196" y="109"/>
                      <a:pt x="196" y="109"/>
                    </a:cubicBezTo>
                    <a:cubicBezTo>
                      <a:pt x="196" y="108"/>
                      <a:pt x="197" y="107"/>
                      <a:pt x="197" y="106"/>
                    </a:cubicBezTo>
                    <a:cubicBezTo>
                      <a:pt x="197" y="105"/>
                      <a:pt x="197" y="105"/>
                      <a:pt x="197" y="105"/>
                    </a:cubicBezTo>
                    <a:cubicBezTo>
                      <a:pt x="197" y="105"/>
                      <a:pt x="197" y="105"/>
                      <a:pt x="197" y="105"/>
                    </a:cubicBezTo>
                    <a:cubicBezTo>
                      <a:pt x="198" y="104"/>
                      <a:pt x="198" y="104"/>
                      <a:pt x="198" y="104"/>
                    </a:cubicBezTo>
                    <a:cubicBezTo>
                      <a:pt x="198" y="104"/>
                      <a:pt x="198" y="103"/>
                      <a:pt x="198" y="103"/>
                    </a:cubicBezTo>
                    <a:cubicBezTo>
                      <a:pt x="198" y="103"/>
                      <a:pt x="198" y="103"/>
                      <a:pt x="198" y="103"/>
                    </a:cubicBezTo>
                    <a:cubicBezTo>
                      <a:pt x="198" y="103"/>
                      <a:pt x="198" y="102"/>
                      <a:pt x="198" y="102"/>
                    </a:cubicBezTo>
                    <a:cubicBezTo>
                      <a:pt x="198" y="102"/>
                      <a:pt x="198" y="102"/>
                      <a:pt x="198" y="102"/>
                    </a:cubicBezTo>
                    <a:cubicBezTo>
                      <a:pt x="198" y="101"/>
                      <a:pt x="198" y="101"/>
                      <a:pt x="199" y="101"/>
                    </a:cubicBezTo>
                    <a:cubicBezTo>
                      <a:pt x="199" y="101"/>
                      <a:pt x="199" y="101"/>
                      <a:pt x="199" y="101"/>
                    </a:cubicBezTo>
                    <a:cubicBezTo>
                      <a:pt x="199" y="101"/>
                      <a:pt x="199" y="101"/>
                      <a:pt x="199" y="101"/>
                    </a:cubicBezTo>
                    <a:cubicBezTo>
                      <a:pt x="199" y="101"/>
                      <a:pt x="198" y="101"/>
                      <a:pt x="198" y="101"/>
                    </a:cubicBezTo>
                    <a:cubicBezTo>
                      <a:pt x="198" y="101"/>
                      <a:pt x="198" y="101"/>
                      <a:pt x="198" y="101"/>
                    </a:cubicBezTo>
                    <a:cubicBezTo>
                      <a:pt x="198" y="101"/>
                      <a:pt x="198" y="101"/>
                      <a:pt x="198" y="101"/>
                    </a:cubicBezTo>
                    <a:cubicBezTo>
                      <a:pt x="198" y="101"/>
                      <a:pt x="198" y="101"/>
                      <a:pt x="198" y="102"/>
                    </a:cubicBezTo>
                    <a:cubicBezTo>
                      <a:pt x="198" y="102"/>
                      <a:pt x="197" y="102"/>
                      <a:pt x="197" y="101"/>
                    </a:cubicBezTo>
                    <a:cubicBezTo>
                      <a:pt x="197" y="101"/>
                      <a:pt x="197" y="101"/>
                      <a:pt x="197" y="101"/>
                    </a:cubicBezTo>
                    <a:cubicBezTo>
                      <a:pt x="197" y="101"/>
                      <a:pt x="197" y="101"/>
                      <a:pt x="197" y="101"/>
                    </a:cubicBezTo>
                    <a:cubicBezTo>
                      <a:pt x="197" y="101"/>
                      <a:pt x="198" y="101"/>
                      <a:pt x="198" y="101"/>
                    </a:cubicBezTo>
                    <a:cubicBezTo>
                      <a:pt x="198" y="100"/>
                      <a:pt x="198" y="100"/>
                      <a:pt x="198" y="100"/>
                    </a:cubicBezTo>
                    <a:cubicBezTo>
                      <a:pt x="198" y="100"/>
                      <a:pt x="198" y="100"/>
                      <a:pt x="199" y="100"/>
                    </a:cubicBezTo>
                    <a:cubicBezTo>
                      <a:pt x="199" y="100"/>
                      <a:pt x="199" y="100"/>
                      <a:pt x="199" y="99"/>
                    </a:cubicBezTo>
                    <a:cubicBezTo>
                      <a:pt x="199" y="99"/>
                      <a:pt x="199" y="99"/>
                      <a:pt x="199" y="99"/>
                    </a:cubicBezTo>
                    <a:cubicBezTo>
                      <a:pt x="199" y="99"/>
                      <a:pt x="199" y="99"/>
                      <a:pt x="199" y="99"/>
                    </a:cubicBezTo>
                    <a:cubicBezTo>
                      <a:pt x="199" y="99"/>
                      <a:pt x="199" y="99"/>
                      <a:pt x="198" y="99"/>
                    </a:cubicBezTo>
                    <a:cubicBezTo>
                      <a:pt x="198" y="99"/>
                      <a:pt x="198" y="99"/>
                      <a:pt x="198" y="99"/>
                    </a:cubicBezTo>
                    <a:cubicBezTo>
                      <a:pt x="197" y="99"/>
                      <a:pt x="197" y="99"/>
                      <a:pt x="197" y="99"/>
                    </a:cubicBezTo>
                    <a:cubicBezTo>
                      <a:pt x="197" y="99"/>
                      <a:pt x="197" y="99"/>
                      <a:pt x="198" y="99"/>
                    </a:cubicBezTo>
                    <a:cubicBezTo>
                      <a:pt x="198" y="98"/>
                      <a:pt x="198" y="98"/>
                      <a:pt x="199" y="97"/>
                    </a:cubicBezTo>
                    <a:cubicBezTo>
                      <a:pt x="199" y="96"/>
                      <a:pt x="199" y="95"/>
                      <a:pt x="199" y="94"/>
                    </a:cubicBezTo>
                    <a:cubicBezTo>
                      <a:pt x="199" y="94"/>
                      <a:pt x="199" y="94"/>
                      <a:pt x="199" y="93"/>
                    </a:cubicBezTo>
                    <a:cubicBezTo>
                      <a:pt x="200" y="93"/>
                      <a:pt x="200" y="93"/>
                      <a:pt x="200" y="92"/>
                    </a:cubicBezTo>
                    <a:cubicBezTo>
                      <a:pt x="201" y="92"/>
                      <a:pt x="201" y="92"/>
                      <a:pt x="202" y="91"/>
                    </a:cubicBezTo>
                    <a:cubicBezTo>
                      <a:pt x="202" y="90"/>
                      <a:pt x="203" y="89"/>
                      <a:pt x="203" y="88"/>
                    </a:cubicBezTo>
                    <a:cubicBezTo>
                      <a:pt x="203" y="88"/>
                      <a:pt x="203" y="88"/>
                      <a:pt x="203" y="88"/>
                    </a:cubicBezTo>
                    <a:cubicBezTo>
                      <a:pt x="203" y="88"/>
                      <a:pt x="203" y="87"/>
                      <a:pt x="203" y="87"/>
                    </a:cubicBezTo>
                    <a:cubicBezTo>
                      <a:pt x="203" y="87"/>
                      <a:pt x="203" y="86"/>
                      <a:pt x="202" y="85"/>
                    </a:cubicBezTo>
                    <a:cubicBezTo>
                      <a:pt x="202" y="85"/>
                      <a:pt x="202" y="85"/>
                      <a:pt x="202" y="85"/>
                    </a:cubicBezTo>
                    <a:cubicBezTo>
                      <a:pt x="201" y="85"/>
                      <a:pt x="201" y="85"/>
                      <a:pt x="201" y="85"/>
                    </a:cubicBezTo>
                    <a:cubicBezTo>
                      <a:pt x="200" y="86"/>
                      <a:pt x="199" y="85"/>
                      <a:pt x="199" y="85"/>
                    </a:cubicBezTo>
                    <a:cubicBezTo>
                      <a:pt x="198" y="85"/>
                      <a:pt x="197" y="85"/>
                      <a:pt x="196" y="85"/>
                    </a:cubicBezTo>
                    <a:cubicBezTo>
                      <a:pt x="195" y="84"/>
                      <a:pt x="194" y="84"/>
                      <a:pt x="193" y="85"/>
                    </a:cubicBezTo>
                    <a:cubicBezTo>
                      <a:pt x="192" y="85"/>
                      <a:pt x="191" y="85"/>
                      <a:pt x="189" y="86"/>
                    </a:cubicBezTo>
                    <a:cubicBezTo>
                      <a:pt x="188" y="86"/>
                      <a:pt x="187" y="86"/>
                      <a:pt x="186" y="86"/>
                    </a:cubicBezTo>
                    <a:cubicBezTo>
                      <a:pt x="185" y="87"/>
                      <a:pt x="184" y="87"/>
                      <a:pt x="182" y="87"/>
                    </a:cubicBezTo>
                    <a:cubicBezTo>
                      <a:pt x="181" y="87"/>
                      <a:pt x="180" y="88"/>
                      <a:pt x="180" y="88"/>
                    </a:cubicBezTo>
                    <a:cubicBezTo>
                      <a:pt x="179" y="89"/>
                      <a:pt x="179" y="90"/>
                      <a:pt x="179" y="90"/>
                    </a:cubicBezTo>
                    <a:cubicBezTo>
                      <a:pt x="179" y="92"/>
                      <a:pt x="178" y="94"/>
                      <a:pt x="179" y="95"/>
                    </a:cubicBezTo>
                    <a:cubicBezTo>
                      <a:pt x="179" y="96"/>
                      <a:pt x="179" y="96"/>
                      <a:pt x="179" y="96"/>
                    </a:cubicBezTo>
                    <a:cubicBezTo>
                      <a:pt x="179" y="96"/>
                      <a:pt x="178" y="97"/>
                      <a:pt x="178" y="97"/>
                    </a:cubicBezTo>
                    <a:cubicBezTo>
                      <a:pt x="177" y="98"/>
                      <a:pt x="177" y="99"/>
                      <a:pt x="177" y="100"/>
                    </a:cubicBezTo>
                    <a:cubicBezTo>
                      <a:pt x="176" y="101"/>
                      <a:pt x="175" y="102"/>
                      <a:pt x="174" y="103"/>
                    </a:cubicBezTo>
                    <a:cubicBezTo>
                      <a:pt x="174" y="103"/>
                      <a:pt x="173" y="103"/>
                      <a:pt x="173" y="103"/>
                    </a:cubicBezTo>
                    <a:cubicBezTo>
                      <a:pt x="173" y="104"/>
                      <a:pt x="173" y="104"/>
                      <a:pt x="173" y="105"/>
                    </a:cubicBezTo>
                    <a:cubicBezTo>
                      <a:pt x="173" y="105"/>
                      <a:pt x="173" y="105"/>
                      <a:pt x="173" y="105"/>
                    </a:cubicBezTo>
                    <a:cubicBezTo>
                      <a:pt x="174" y="105"/>
                      <a:pt x="173" y="106"/>
                      <a:pt x="173" y="106"/>
                    </a:cubicBezTo>
                    <a:cubicBezTo>
                      <a:pt x="172" y="107"/>
                      <a:pt x="170" y="107"/>
                      <a:pt x="169" y="106"/>
                    </a:cubicBezTo>
                    <a:cubicBezTo>
                      <a:pt x="169" y="106"/>
                      <a:pt x="169" y="105"/>
                      <a:pt x="169" y="105"/>
                    </a:cubicBezTo>
                    <a:cubicBezTo>
                      <a:pt x="169" y="105"/>
                      <a:pt x="169" y="105"/>
                      <a:pt x="169" y="105"/>
                    </a:cubicBezTo>
                    <a:cubicBezTo>
                      <a:pt x="168" y="105"/>
                      <a:pt x="167" y="106"/>
                      <a:pt x="167" y="105"/>
                    </a:cubicBezTo>
                    <a:cubicBezTo>
                      <a:pt x="165" y="105"/>
                      <a:pt x="163" y="107"/>
                      <a:pt x="162" y="107"/>
                    </a:cubicBezTo>
                    <a:cubicBezTo>
                      <a:pt x="160" y="107"/>
                      <a:pt x="159" y="107"/>
                      <a:pt x="158" y="107"/>
                    </a:cubicBezTo>
                    <a:cubicBezTo>
                      <a:pt x="158" y="108"/>
                      <a:pt x="157" y="108"/>
                      <a:pt x="157" y="108"/>
                    </a:cubicBezTo>
                    <a:cubicBezTo>
                      <a:pt x="156" y="108"/>
                      <a:pt x="156" y="108"/>
                      <a:pt x="155" y="108"/>
                    </a:cubicBezTo>
                    <a:cubicBezTo>
                      <a:pt x="155" y="108"/>
                      <a:pt x="154" y="109"/>
                      <a:pt x="153" y="109"/>
                    </a:cubicBezTo>
                    <a:cubicBezTo>
                      <a:pt x="152" y="109"/>
                      <a:pt x="151" y="109"/>
                      <a:pt x="151" y="108"/>
                    </a:cubicBezTo>
                    <a:cubicBezTo>
                      <a:pt x="151" y="108"/>
                      <a:pt x="151" y="108"/>
                      <a:pt x="150" y="107"/>
                    </a:cubicBezTo>
                    <a:cubicBezTo>
                      <a:pt x="150" y="107"/>
                      <a:pt x="149" y="106"/>
                      <a:pt x="148" y="106"/>
                    </a:cubicBezTo>
                    <a:cubicBezTo>
                      <a:pt x="148" y="106"/>
                      <a:pt x="147" y="105"/>
                      <a:pt x="147" y="105"/>
                    </a:cubicBezTo>
                    <a:cubicBezTo>
                      <a:pt x="146" y="105"/>
                      <a:pt x="145" y="105"/>
                      <a:pt x="144" y="105"/>
                    </a:cubicBezTo>
                    <a:cubicBezTo>
                      <a:pt x="143" y="105"/>
                      <a:pt x="143" y="104"/>
                      <a:pt x="143" y="104"/>
                    </a:cubicBezTo>
                    <a:cubicBezTo>
                      <a:pt x="141" y="102"/>
                      <a:pt x="140" y="101"/>
                      <a:pt x="139" y="99"/>
                    </a:cubicBezTo>
                    <a:cubicBezTo>
                      <a:pt x="139" y="98"/>
                      <a:pt x="139" y="97"/>
                      <a:pt x="138" y="96"/>
                    </a:cubicBezTo>
                    <a:cubicBezTo>
                      <a:pt x="137" y="95"/>
                      <a:pt x="136" y="94"/>
                      <a:pt x="136" y="93"/>
                    </a:cubicBezTo>
                    <a:cubicBezTo>
                      <a:pt x="135" y="93"/>
                      <a:pt x="135" y="92"/>
                      <a:pt x="134" y="92"/>
                    </a:cubicBezTo>
                    <a:cubicBezTo>
                      <a:pt x="134" y="92"/>
                      <a:pt x="134" y="91"/>
                      <a:pt x="134" y="91"/>
                    </a:cubicBezTo>
                    <a:cubicBezTo>
                      <a:pt x="133" y="90"/>
                      <a:pt x="133" y="90"/>
                      <a:pt x="133" y="89"/>
                    </a:cubicBezTo>
                    <a:cubicBezTo>
                      <a:pt x="133" y="88"/>
                      <a:pt x="132" y="87"/>
                      <a:pt x="132" y="87"/>
                    </a:cubicBezTo>
                    <a:cubicBezTo>
                      <a:pt x="132" y="86"/>
                      <a:pt x="133" y="85"/>
                      <a:pt x="133" y="85"/>
                    </a:cubicBezTo>
                    <a:cubicBezTo>
                      <a:pt x="132" y="84"/>
                      <a:pt x="132" y="84"/>
                      <a:pt x="132" y="84"/>
                    </a:cubicBezTo>
                    <a:cubicBezTo>
                      <a:pt x="132" y="84"/>
                      <a:pt x="131" y="83"/>
                      <a:pt x="131" y="83"/>
                    </a:cubicBezTo>
                    <a:cubicBezTo>
                      <a:pt x="131" y="83"/>
                      <a:pt x="131" y="84"/>
                      <a:pt x="131" y="84"/>
                    </a:cubicBezTo>
                    <a:cubicBezTo>
                      <a:pt x="131" y="84"/>
                      <a:pt x="131" y="84"/>
                      <a:pt x="132" y="84"/>
                    </a:cubicBezTo>
                    <a:cubicBezTo>
                      <a:pt x="132" y="84"/>
                      <a:pt x="132" y="85"/>
                      <a:pt x="132" y="85"/>
                    </a:cubicBezTo>
                    <a:cubicBezTo>
                      <a:pt x="132" y="85"/>
                      <a:pt x="132" y="85"/>
                      <a:pt x="132" y="86"/>
                    </a:cubicBezTo>
                    <a:cubicBezTo>
                      <a:pt x="132" y="86"/>
                      <a:pt x="131" y="85"/>
                      <a:pt x="131" y="85"/>
                    </a:cubicBezTo>
                    <a:cubicBezTo>
                      <a:pt x="131" y="85"/>
                      <a:pt x="131" y="84"/>
                      <a:pt x="131" y="84"/>
                    </a:cubicBezTo>
                    <a:cubicBezTo>
                      <a:pt x="131" y="84"/>
                      <a:pt x="130" y="84"/>
                      <a:pt x="130" y="84"/>
                    </a:cubicBezTo>
                    <a:cubicBezTo>
                      <a:pt x="130" y="83"/>
                      <a:pt x="130" y="83"/>
                      <a:pt x="130" y="83"/>
                    </a:cubicBezTo>
                    <a:cubicBezTo>
                      <a:pt x="130" y="82"/>
                      <a:pt x="130" y="81"/>
                      <a:pt x="130" y="80"/>
                    </a:cubicBezTo>
                    <a:cubicBezTo>
                      <a:pt x="130" y="80"/>
                      <a:pt x="130" y="79"/>
                      <a:pt x="130" y="79"/>
                    </a:cubicBezTo>
                    <a:cubicBezTo>
                      <a:pt x="129" y="79"/>
                      <a:pt x="129" y="79"/>
                      <a:pt x="129" y="79"/>
                    </a:cubicBezTo>
                    <a:cubicBezTo>
                      <a:pt x="129" y="78"/>
                      <a:pt x="129" y="78"/>
                      <a:pt x="129" y="77"/>
                    </a:cubicBezTo>
                    <a:cubicBezTo>
                      <a:pt x="129" y="77"/>
                      <a:pt x="129" y="77"/>
                      <a:pt x="129" y="77"/>
                    </a:cubicBezTo>
                    <a:cubicBezTo>
                      <a:pt x="129" y="77"/>
                      <a:pt x="129" y="77"/>
                      <a:pt x="129" y="77"/>
                    </a:cubicBezTo>
                    <a:cubicBezTo>
                      <a:pt x="130" y="76"/>
                      <a:pt x="130" y="75"/>
                      <a:pt x="130" y="75"/>
                    </a:cubicBezTo>
                    <a:cubicBezTo>
                      <a:pt x="130" y="74"/>
                      <a:pt x="130" y="73"/>
                      <a:pt x="130" y="72"/>
                    </a:cubicBezTo>
                    <a:cubicBezTo>
                      <a:pt x="130" y="71"/>
                      <a:pt x="130" y="69"/>
                      <a:pt x="130" y="68"/>
                    </a:cubicBezTo>
                    <a:cubicBezTo>
                      <a:pt x="130" y="67"/>
                      <a:pt x="130" y="65"/>
                      <a:pt x="130" y="64"/>
                    </a:cubicBezTo>
                    <a:cubicBezTo>
                      <a:pt x="130" y="64"/>
                      <a:pt x="129" y="64"/>
                      <a:pt x="129" y="63"/>
                    </a:cubicBezTo>
                    <a:cubicBezTo>
                      <a:pt x="129" y="63"/>
                      <a:pt x="130" y="63"/>
                      <a:pt x="130" y="63"/>
                    </a:cubicBezTo>
                    <a:cubicBezTo>
                      <a:pt x="130" y="63"/>
                      <a:pt x="130" y="62"/>
                      <a:pt x="130" y="62"/>
                    </a:cubicBezTo>
                    <a:cubicBezTo>
                      <a:pt x="130" y="62"/>
                      <a:pt x="130" y="61"/>
                      <a:pt x="131" y="61"/>
                    </a:cubicBezTo>
                    <a:cubicBezTo>
                      <a:pt x="131" y="61"/>
                      <a:pt x="131" y="60"/>
                      <a:pt x="131" y="60"/>
                    </a:cubicBezTo>
                    <a:cubicBezTo>
                      <a:pt x="131" y="60"/>
                      <a:pt x="130" y="60"/>
                      <a:pt x="130" y="60"/>
                    </a:cubicBezTo>
                    <a:cubicBezTo>
                      <a:pt x="130" y="59"/>
                      <a:pt x="130" y="59"/>
                      <a:pt x="130" y="58"/>
                    </a:cubicBezTo>
                    <a:cubicBezTo>
                      <a:pt x="130" y="58"/>
                      <a:pt x="130" y="57"/>
                      <a:pt x="130" y="57"/>
                    </a:cubicBezTo>
                    <a:cubicBezTo>
                      <a:pt x="131" y="57"/>
                      <a:pt x="131" y="57"/>
                      <a:pt x="131" y="57"/>
                    </a:cubicBezTo>
                    <a:cubicBezTo>
                      <a:pt x="131" y="57"/>
                      <a:pt x="131" y="57"/>
                      <a:pt x="132" y="57"/>
                    </a:cubicBezTo>
                    <a:cubicBezTo>
                      <a:pt x="131" y="57"/>
                      <a:pt x="131" y="57"/>
                      <a:pt x="131" y="57"/>
                    </a:cubicBezTo>
                    <a:cubicBezTo>
                      <a:pt x="132" y="56"/>
                      <a:pt x="132" y="56"/>
                      <a:pt x="132" y="57"/>
                    </a:cubicBezTo>
                    <a:cubicBezTo>
                      <a:pt x="132" y="57"/>
                      <a:pt x="132" y="57"/>
                      <a:pt x="132" y="57"/>
                    </a:cubicBezTo>
                    <a:cubicBezTo>
                      <a:pt x="133" y="57"/>
                      <a:pt x="133" y="56"/>
                      <a:pt x="133" y="56"/>
                    </a:cubicBezTo>
                    <a:cubicBezTo>
                      <a:pt x="133" y="56"/>
                      <a:pt x="134" y="56"/>
                      <a:pt x="134" y="55"/>
                    </a:cubicBezTo>
                    <a:cubicBezTo>
                      <a:pt x="134" y="55"/>
                      <a:pt x="133" y="55"/>
                      <a:pt x="133" y="54"/>
                    </a:cubicBezTo>
                    <a:cubicBezTo>
                      <a:pt x="133" y="54"/>
                      <a:pt x="134" y="54"/>
                      <a:pt x="134" y="53"/>
                    </a:cubicBezTo>
                    <a:cubicBezTo>
                      <a:pt x="134" y="53"/>
                      <a:pt x="134" y="52"/>
                      <a:pt x="134" y="52"/>
                    </a:cubicBezTo>
                    <a:cubicBezTo>
                      <a:pt x="133" y="52"/>
                      <a:pt x="133" y="53"/>
                      <a:pt x="132" y="53"/>
                    </a:cubicBezTo>
                    <a:cubicBezTo>
                      <a:pt x="132" y="53"/>
                      <a:pt x="132" y="53"/>
                      <a:pt x="132" y="53"/>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02" name="Freeform 767">
                <a:extLst>
                  <a:ext uri="{FF2B5EF4-FFF2-40B4-BE49-F238E27FC236}">
                    <a16:creationId xmlns:a16="http://schemas.microsoft.com/office/drawing/2014/main" id="{ED505D4E-5EE8-EE93-73E4-3487A48B78F9}"/>
                  </a:ext>
                </a:extLst>
              </p:cNvPr>
              <p:cNvSpPr>
                <a:spLocks/>
              </p:cNvSpPr>
              <p:nvPr/>
            </p:nvSpPr>
            <p:spPr bwMode="auto">
              <a:xfrm>
                <a:off x="3144838" y="4329113"/>
                <a:ext cx="58737" cy="25400"/>
              </a:xfrm>
              <a:custGeom>
                <a:avLst/>
                <a:gdLst>
                  <a:gd name="T0" fmla="*/ 14 w 14"/>
                  <a:gd name="T1" fmla="*/ 4 h 6"/>
                  <a:gd name="T2" fmla="*/ 13 w 14"/>
                  <a:gd name="T3" fmla="*/ 3 h 6"/>
                  <a:gd name="T4" fmla="*/ 12 w 14"/>
                  <a:gd name="T5" fmla="*/ 3 h 6"/>
                  <a:gd name="T6" fmla="*/ 11 w 14"/>
                  <a:gd name="T7" fmla="*/ 2 h 6"/>
                  <a:gd name="T8" fmla="*/ 11 w 14"/>
                  <a:gd name="T9" fmla="*/ 2 h 6"/>
                  <a:gd name="T10" fmla="*/ 11 w 14"/>
                  <a:gd name="T11" fmla="*/ 2 h 6"/>
                  <a:gd name="T12" fmla="*/ 11 w 14"/>
                  <a:gd name="T13" fmla="*/ 2 h 6"/>
                  <a:gd name="T14" fmla="*/ 9 w 14"/>
                  <a:gd name="T15" fmla="*/ 1 h 6"/>
                  <a:gd name="T16" fmla="*/ 8 w 14"/>
                  <a:gd name="T17" fmla="*/ 1 h 6"/>
                  <a:gd name="T18" fmla="*/ 7 w 14"/>
                  <a:gd name="T19" fmla="*/ 1 h 6"/>
                  <a:gd name="T20" fmla="*/ 6 w 14"/>
                  <a:gd name="T21" fmla="*/ 1 h 6"/>
                  <a:gd name="T22" fmla="*/ 4 w 14"/>
                  <a:gd name="T23" fmla="*/ 0 h 6"/>
                  <a:gd name="T24" fmla="*/ 4 w 14"/>
                  <a:gd name="T25" fmla="*/ 0 h 6"/>
                  <a:gd name="T26" fmla="*/ 3 w 14"/>
                  <a:gd name="T27" fmla="*/ 0 h 6"/>
                  <a:gd name="T28" fmla="*/ 3 w 14"/>
                  <a:gd name="T29" fmla="*/ 0 h 6"/>
                  <a:gd name="T30" fmla="*/ 3 w 14"/>
                  <a:gd name="T31" fmla="*/ 1 h 6"/>
                  <a:gd name="T32" fmla="*/ 3 w 14"/>
                  <a:gd name="T33" fmla="*/ 1 h 6"/>
                  <a:gd name="T34" fmla="*/ 2 w 14"/>
                  <a:gd name="T35" fmla="*/ 1 h 6"/>
                  <a:gd name="T36" fmla="*/ 0 w 14"/>
                  <a:gd name="T37" fmla="*/ 2 h 6"/>
                  <a:gd name="T38" fmla="*/ 0 w 14"/>
                  <a:gd name="T39" fmla="*/ 3 h 6"/>
                  <a:gd name="T40" fmla="*/ 1 w 14"/>
                  <a:gd name="T41" fmla="*/ 3 h 6"/>
                  <a:gd name="T42" fmla="*/ 2 w 14"/>
                  <a:gd name="T43" fmla="*/ 3 h 6"/>
                  <a:gd name="T44" fmla="*/ 3 w 14"/>
                  <a:gd name="T45" fmla="*/ 4 h 6"/>
                  <a:gd name="T46" fmla="*/ 3 w 14"/>
                  <a:gd name="T47" fmla="*/ 4 h 6"/>
                  <a:gd name="T48" fmla="*/ 4 w 14"/>
                  <a:gd name="T49" fmla="*/ 4 h 6"/>
                  <a:gd name="T50" fmla="*/ 5 w 14"/>
                  <a:gd name="T51" fmla="*/ 5 h 6"/>
                  <a:gd name="T52" fmla="*/ 5 w 14"/>
                  <a:gd name="T53" fmla="*/ 5 h 6"/>
                  <a:gd name="T54" fmla="*/ 8 w 14"/>
                  <a:gd name="T55" fmla="*/ 6 h 6"/>
                  <a:gd name="T56" fmla="*/ 8 w 14"/>
                  <a:gd name="T57" fmla="*/ 6 h 6"/>
                  <a:gd name="T58" fmla="*/ 8 w 14"/>
                  <a:gd name="T59" fmla="*/ 6 h 6"/>
                  <a:gd name="T60" fmla="*/ 8 w 14"/>
                  <a:gd name="T61" fmla="*/ 5 h 6"/>
                  <a:gd name="T62" fmla="*/ 9 w 14"/>
                  <a:gd name="T63" fmla="*/ 5 h 6"/>
                  <a:gd name="T64" fmla="*/ 9 w 14"/>
                  <a:gd name="T65" fmla="*/ 5 h 6"/>
                  <a:gd name="T66" fmla="*/ 10 w 14"/>
                  <a:gd name="T67" fmla="*/ 5 h 6"/>
                  <a:gd name="T68" fmla="*/ 11 w 14"/>
                  <a:gd name="T69" fmla="*/ 4 h 6"/>
                  <a:gd name="T70" fmla="*/ 11 w 14"/>
                  <a:gd name="T71" fmla="*/ 4 h 6"/>
                  <a:gd name="T72" fmla="*/ 13 w 14"/>
                  <a:gd name="T73" fmla="*/ 5 h 6"/>
                  <a:gd name="T74" fmla="*/ 13 w 14"/>
                  <a:gd name="T75" fmla="*/ 5 h 6"/>
                  <a:gd name="T76" fmla="*/ 14 w 14"/>
                  <a:gd name="T77" fmla="*/ 5 h 6"/>
                  <a:gd name="T78" fmla="*/ 14 w 14"/>
                  <a:gd name="T79" fmla="*/ 5 h 6"/>
                  <a:gd name="T80" fmla="*/ 14 w 14"/>
                  <a:gd name="T81" fmla="*/ 5 h 6"/>
                  <a:gd name="T82" fmla="*/ 14 w 14"/>
                  <a:gd name="T83" fmla="*/ 4 h 6"/>
                  <a:gd name="T84" fmla="*/ 14 w 14"/>
                  <a:gd name="T8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 h="6">
                    <a:moveTo>
                      <a:pt x="14" y="4"/>
                    </a:moveTo>
                    <a:cubicBezTo>
                      <a:pt x="14" y="4"/>
                      <a:pt x="14" y="3"/>
                      <a:pt x="13" y="3"/>
                    </a:cubicBezTo>
                    <a:cubicBezTo>
                      <a:pt x="13" y="3"/>
                      <a:pt x="13" y="3"/>
                      <a:pt x="12" y="3"/>
                    </a:cubicBezTo>
                    <a:cubicBezTo>
                      <a:pt x="12" y="3"/>
                      <a:pt x="12" y="2"/>
                      <a:pt x="11" y="2"/>
                    </a:cubicBezTo>
                    <a:cubicBezTo>
                      <a:pt x="11" y="2"/>
                      <a:pt x="11" y="2"/>
                      <a:pt x="11" y="2"/>
                    </a:cubicBezTo>
                    <a:cubicBezTo>
                      <a:pt x="11" y="2"/>
                      <a:pt x="11" y="2"/>
                      <a:pt x="11" y="2"/>
                    </a:cubicBezTo>
                    <a:cubicBezTo>
                      <a:pt x="11" y="2"/>
                      <a:pt x="11" y="2"/>
                      <a:pt x="11" y="2"/>
                    </a:cubicBezTo>
                    <a:cubicBezTo>
                      <a:pt x="10" y="2"/>
                      <a:pt x="10" y="1"/>
                      <a:pt x="9" y="1"/>
                    </a:cubicBezTo>
                    <a:cubicBezTo>
                      <a:pt x="9" y="1"/>
                      <a:pt x="9" y="1"/>
                      <a:pt x="8" y="1"/>
                    </a:cubicBezTo>
                    <a:cubicBezTo>
                      <a:pt x="8" y="1"/>
                      <a:pt x="8" y="1"/>
                      <a:pt x="7" y="1"/>
                    </a:cubicBezTo>
                    <a:cubicBezTo>
                      <a:pt x="7" y="1"/>
                      <a:pt x="7" y="1"/>
                      <a:pt x="6" y="1"/>
                    </a:cubicBezTo>
                    <a:cubicBezTo>
                      <a:pt x="6" y="1"/>
                      <a:pt x="5" y="1"/>
                      <a:pt x="4" y="0"/>
                    </a:cubicBezTo>
                    <a:cubicBezTo>
                      <a:pt x="4" y="0"/>
                      <a:pt x="4" y="0"/>
                      <a:pt x="4" y="0"/>
                    </a:cubicBezTo>
                    <a:cubicBezTo>
                      <a:pt x="4" y="0"/>
                      <a:pt x="4" y="0"/>
                      <a:pt x="3" y="0"/>
                    </a:cubicBezTo>
                    <a:cubicBezTo>
                      <a:pt x="3" y="0"/>
                      <a:pt x="3" y="0"/>
                      <a:pt x="3" y="0"/>
                    </a:cubicBezTo>
                    <a:cubicBezTo>
                      <a:pt x="3" y="0"/>
                      <a:pt x="3" y="0"/>
                      <a:pt x="3" y="1"/>
                    </a:cubicBezTo>
                    <a:cubicBezTo>
                      <a:pt x="3" y="1"/>
                      <a:pt x="3" y="1"/>
                      <a:pt x="3" y="1"/>
                    </a:cubicBezTo>
                    <a:cubicBezTo>
                      <a:pt x="3" y="1"/>
                      <a:pt x="2" y="1"/>
                      <a:pt x="2" y="1"/>
                    </a:cubicBezTo>
                    <a:cubicBezTo>
                      <a:pt x="1" y="1"/>
                      <a:pt x="1" y="1"/>
                      <a:pt x="0" y="2"/>
                    </a:cubicBezTo>
                    <a:cubicBezTo>
                      <a:pt x="0" y="2"/>
                      <a:pt x="0" y="2"/>
                      <a:pt x="0" y="3"/>
                    </a:cubicBezTo>
                    <a:cubicBezTo>
                      <a:pt x="1" y="3"/>
                      <a:pt x="1" y="3"/>
                      <a:pt x="1" y="3"/>
                    </a:cubicBezTo>
                    <a:cubicBezTo>
                      <a:pt x="1" y="3"/>
                      <a:pt x="2" y="3"/>
                      <a:pt x="2" y="3"/>
                    </a:cubicBezTo>
                    <a:cubicBezTo>
                      <a:pt x="2" y="3"/>
                      <a:pt x="3" y="3"/>
                      <a:pt x="3" y="4"/>
                    </a:cubicBezTo>
                    <a:cubicBezTo>
                      <a:pt x="3" y="4"/>
                      <a:pt x="3" y="4"/>
                      <a:pt x="3" y="4"/>
                    </a:cubicBezTo>
                    <a:cubicBezTo>
                      <a:pt x="3" y="4"/>
                      <a:pt x="4" y="4"/>
                      <a:pt x="4" y="4"/>
                    </a:cubicBezTo>
                    <a:cubicBezTo>
                      <a:pt x="4" y="5"/>
                      <a:pt x="4" y="5"/>
                      <a:pt x="5" y="5"/>
                    </a:cubicBezTo>
                    <a:cubicBezTo>
                      <a:pt x="5" y="5"/>
                      <a:pt x="5" y="5"/>
                      <a:pt x="5" y="5"/>
                    </a:cubicBezTo>
                    <a:cubicBezTo>
                      <a:pt x="6" y="5"/>
                      <a:pt x="7" y="5"/>
                      <a:pt x="8" y="6"/>
                    </a:cubicBezTo>
                    <a:cubicBezTo>
                      <a:pt x="8" y="6"/>
                      <a:pt x="8" y="6"/>
                      <a:pt x="8" y="6"/>
                    </a:cubicBezTo>
                    <a:cubicBezTo>
                      <a:pt x="8" y="6"/>
                      <a:pt x="8" y="6"/>
                      <a:pt x="8" y="6"/>
                    </a:cubicBezTo>
                    <a:cubicBezTo>
                      <a:pt x="8" y="5"/>
                      <a:pt x="8" y="5"/>
                      <a:pt x="8" y="5"/>
                    </a:cubicBezTo>
                    <a:cubicBezTo>
                      <a:pt x="8" y="5"/>
                      <a:pt x="9" y="5"/>
                      <a:pt x="9" y="5"/>
                    </a:cubicBezTo>
                    <a:cubicBezTo>
                      <a:pt x="9" y="5"/>
                      <a:pt x="9" y="5"/>
                      <a:pt x="9" y="5"/>
                    </a:cubicBezTo>
                    <a:cubicBezTo>
                      <a:pt x="9" y="5"/>
                      <a:pt x="10" y="5"/>
                      <a:pt x="10" y="5"/>
                    </a:cubicBezTo>
                    <a:cubicBezTo>
                      <a:pt x="10" y="4"/>
                      <a:pt x="10" y="4"/>
                      <a:pt x="11" y="4"/>
                    </a:cubicBezTo>
                    <a:cubicBezTo>
                      <a:pt x="11" y="4"/>
                      <a:pt x="11" y="4"/>
                      <a:pt x="11" y="4"/>
                    </a:cubicBezTo>
                    <a:cubicBezTo>
                      <a:pt x="12" y="5"/>
                      <a:pt x="12" y="5"/>
                      <a:pt x="13" y="5"/>
                    </a:cubicBezTo>
                    <a:cubicBezTo>
                      <a:pt x="13" y="5"/>
                      <a:pt x="13" y="5"/>
                      <a:pt x="13" y="5"/>
                    </a:cubicBezTo>
                    <a:cubicBezTo>
                      <a:pt x="13" y="5"/>
                      <a:pt x="13" y="5"/>
                      <a:pt x="14" y="5"/>
                    </a:cubicBezTo>
                    <a:cubicBezTo>
                      <a:pt x="14" y="5"/>
                      <a:pt x="14" y="5"/>
                      <a:pt x="14" y="5"/>
                    </a:cubicBezTo>
                    <a:cubicBezTo>
                      <a:pt x="14" y="5"/>
                      <a:pt x="14" y="5"/>
                      <a:pt x="14" y="5"/>
                    </a:cubicBezTo>
                    <a:cubicBezTo>
                      <a:pt x="14" y="5"/>
                      <a:pt x="14" y="4"/>
                      <a:pt x="14" y="4"/>
                    </a:cubicBezTo>
                    <a:cubicBezTo>
                      <a:pt x="14" y="4"/>
                      <a:pt x="14" y="4"/>
                      <a:pt x="14" y="4"/>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03" name="Freeform 768">
                <a:extLst>
                  <a:ext uri="{FF2B5EF4-FFF2-40B4-BE49-F238E27FC236}">
                    <a16:creationId xmlns:a16="http://schemas.microsoft.com/office/drawing/2014/main" id="{D67C0D28-B180-79BC-1F40-0A490620D38F}"/>
                  </a:ext>
                </a:extLst>
              </p:cNvPr>
              <p:cNvSpPr>
                <a:spLocks/>
              </p:cNvSpPr>
              <p:nvPr/>
            </p:nvSpPr>
            <p:spPr bwMode="auto">
              <a:xfrm>
                <a:off x="2836863" y="4405313"/>
                <a:ext cx="171450" cy="87313"/>
              </a:xfrm>
              <a:custGeom>
                <a:avLst/>
                <a:gdLst>
                  <a:gd name="T0" fmla="*/ 1 w 41"/>
                  <a:gd name="T1" fmla="*/ 7 h 21"/>
                  <a:gd name="T2" fmla="*/ 1 w 41"/>
                  <a:gd name="T3" fmla="*/ 8 h 21"/>
                  <a:gd name="T4" fmla="*/ 1 w 41"/>
                  <a:gd name="T5" fmla="*/ 10 h 21"/>
                  <a:gd name="T6" fmla="*/ 1 w 41"/>
                  <a:gd name="T7" fmla="*/ 11 h 21"/>
                  <a:gd name="T8" fmla="*/ 3 w 41"/>
                  <a:gd name="T9" fmla="*/ 13 h 21"/>
                  <a:gd name="T10" fmla="*/ 5 w 41"/>
                  <a:gd name="T11" fmla="*/ 14 h 21"/>
                  <a:gd name="T12" fmla="*/ 6 w 41"/>
                  <a:gd name="T13" fmla="*/ 15 h 21"/>
                  <a:gd name="T14" fmla="*/ 7 w 41"/>
                  <a:gd name="T15" fmla="*/ 14 h 21"/>
                  <a:gd name="T16" fmla="*/ 9 w 41"/>
                  <a:gd name="T17" fmla="*/ 14 h 21"/>
                  <a:gd name="T18" fmla="*/ 10 w 41"/>
                  <a:gd name="T19" fmla="*/ 14 h 21"/>
                  <a:gd name="T20" fmla="*/ 11 w 41"/>
                  <a:gd name="T21" fmla="*/ 15 h 21"/>
                  <a:gd name="T22" fmla="*/ 11 w 41"/>
                  <a:gd name="T23" fmla="*/ 16 h 21"/>
                  <a:gd name="T24" fmla="*/ 11 w 41"/>
                  <a:gd name="T25" fmla="*/ 17 h 21"/>
                  <a:gd name="T26" fmla="*/ 11 w 41"/>
                  <a:gd name="T27" fmla="*/ 17 h 21"/>
                  <a:gd name="T28" fmla="*/ 11 w 41"/>
                  <a:gd name="T29" fmla="*/ 18 h 21"/>
                  <a:gd name="T30" fmla="*/ 11 w 41"/>
                  <a:gd name="T31" fmla="*/ 18 h 21"/>
                  <a:gd name="T32" fmla="*/ 13 w 41"/>
                  <a:gd name="T33" fmla="*/ 19 h 21"/>
                  <a:gd name="T34" fmla="*/ 14 w 41"/>
                  <a:gd name="T35" fmla="*/ 20 h 21"/>
                  <a:gd name="T36" fmla="*/ 16 w 41"/>
                  <a:gd name="T37" fmla="*/ 20 h 21"/>
                  <a:gd name="T38" fmla="*/ 18 w 41"/>
                  <a:gd name="T39" fmla="*/ 19 h 21"/>
                  <a:gd name="T40" fmla="*/ 17 w 41"/>
                  <a:gd name="T41" fmla="*/ 16 h 21"/>
                  <a:gd name="T42" fmla="*/ 20 w 41"/>
                  <a:gd name="T43" fmla="*/ 15 h 21"/>
                  <a:gd name="T44" fmla="*/ 22 w 41"/>
                  <a:gd name="T45" fmla="*/ 13 h 21"/>
                  <a:gd name="T46" fmla="*/ 24 w 41"/>
                  <a:gd name="T47" fmla="*/ 15 h 21"/>
                  <a:gd name="T48" fmla="*/ 26 w 41"/>
                  <a:gd name="T49" fmla="*/ 13 h 21"/>
                  <a:gd name="T50" fmla="*/ 28 w 41"/>
                  <a:gd name="T51" fmla="*/ 12 h 21"/>
                  <a:gd name="T52" fmla="*/ 28 w 41"/>
                  <a:gd name="T53" fmla="*/ 11 h 21"/>
                  <a:gd name="T54" fmla="*/ 29 w 41"/>
                  <a:gd name="T55" fmla="*/ 10 h 21"/>
                  <a:gd name="T56" fmla="*/ 30 w 41"/>
                  <a:gd name="T57" fmla="*/ 8 h 21"/>
                  <a:gd name="T58" fmla="*/ 31 w 41"/>
                  <a:gd name="T59" fmla="*/ 9 h 21"/>
                  <a:gd name="T60" fmla="*/ 33 w 41"/>
                  <a:gd name="T61" fmla="*/ 10 h 21"/>
                  <a:gd name="T62" fmla="*/ 34 w 41"/>
                  <a:gd name="T63" fmla="*/ 9 h 21"/>
                  <a:gd name="T64" fmla="*/ 35 w 41"/>
                  <a:gd name="T65" fmla="*/ 9 h 21"/>
                  <a:gd name="T66" fmla="*/ 36 w 41"/>
                  <a:gd name="T67" fmla="*/ 9 h 21"/>
                  <a:gd name="T68" fmla="*/ 38 w 41"/>
                  <a:gd name="T69" fmla="*/ 8 h 21"/>
                  <a:gd name="T70" fmla="*/ 39 w 41"/>
                  <a:gd name="T71" fmla="*/ 7 h 21"/>
                  <a:gd name="T72" fmla="*/ 41 w 41"/>
                  <a:gd name="T73" fmla="*/ 7 h 21"/>
                  <a:gd name="T74" fmla="*/ 40 w 41"/>
                  <a:gd name="T75" fmla="*/ 6 h 21"/>
                  <a:gd name="T76" fmla="*/ 38 w 41"/>
                  <a:gd name="T77" fmla="*/ 4 h 21"/>
                  <a:gd name="T78" fmla="*/ 38 w 41"/>
                  <a:gd name="T79" fmla="*/ 5 h 21"/>
                  <a:gd name="T80" fmla="*/ 38 w 41"/>
                  <a:gd name="T81" fmla="*/ 5 h 21"/>
                  <a:gd name="T82" fmla="*/ 37 w 41"/>
                  <a:gd name="T83" fmla="*/ 4 h 21"/>
                  <a:gd name="T84" fmla="*/ 36 w 41"/>
                  <a:gd name="T85" fmla="*/ 5 h 21"/>
                  <a:gd name="T86" fmla="*/ 35 w 41"/>
                  <a:gd name="T87" fmla="*/ 4 h 21"/>
                  <a:gd name="T88" fmla="*/ 36 w 41"/>
                  <a:gd name="T89" fmla="*/ 3 h 21"/>
                  <a:gd name="T90" fmla="*/ 34 w 41"/>
                  <a:gd name="T91" fmla="*/ 1 h 21"/>
                  <a:gd name="T92" fmla="*/ 29 w 41"/>
                  <a:gd name="T93" fmla="*/ 0 h 21"/>
                  <a:gd name="T94" fmla="*/ 26 w 41"/>
                  <a:gd name="T95" fmla="*/ 1 h 21"/>
                  <a:gd name="T96" fmla="*/ 23 w 41"/>
                  <a:gd name="T97" fmla="*/ 0 h 21"/>
                  <a:gd name="T98" fmla="*/ 23 w 41"/>
                  <a:gd name="T99" fmla="*/ 0 h 21"/>
                  <a:gd name="T100" fmla="*/ 22 w 41"/>
                  <a:gd name="T101" fmla="*/ 1 h 21"/>
                  <a:gd name="T102" fmla="*/ 19 w 41"/>
                  <a:gd name="T103" fmla="*/ 1 h 21"/>
                  <a:gd name="T104" fmla="*/ 15 w 41"/>
                  <a:gd name="T105" fmla="*/ 1 h 21"/>
                  <a:gd name="T106" fmla="*/ 12 w 41"/>
                  <a:gd name="T107" fmla="*/ 2 h 21"/>
                  <a:gd name="T108" fmla="*/ 12 w 41"/>
                  <a:gd name="T109" fmla="*/ 1 h 21"/>
                  <a:gd name="T110" fmla="*/ 8 w 41"/>
                  <a:gd name="T111" fmla="*/ 2 h 21"/>
                  <a:gd name="T112" fmla="*/ 7 w 41"/>
                  <a:gd name="T113" fmla="*/ 2 h 21"/>
                  <a:gd name="T114" fmla="*/ 1 w 41"/>
                  <a:gd name="T115"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1" h="21">
                    <a:moveTo>
                      <a:pt x="1" y="6"/>
                    </a:moveTo>
                    <a:cubicBezTo>
                      <a:pt x="1" y="7"/>
                      <a:pt x="1" y="7"/>
                      <a:pt x="1" y="7"/>
                    </a:cubicBezTo>
                    <a:cubicBezTo>
                      <a:pt x="1" y="7"/>
                      <a:pt x="1" y="7"/>
                      <a:pt x="1" y="7"/>
                    </a:cubicBezTo>
                    <a:cubicBezTo>
                      <a:pt x="1" y="8"/>
                      <a:pt x="1" y="8"/>
                      <a:pt x="1" y="8"/>
                    </a:cubicBezTo>
                    <a:cubicBezTo>
                      <a:pt x="1" y="8"/>
                      <a:pt x="1" y="8"/>
                      <a:pt x="1" y="9"/>
                    </a:cubicBezTo>
                    <a:cubicBezTo>
                      <a:pt x="1" y="9"/>
                      <a:pt x="1" y="10"/>
                      <a:pt x="1" y="10"/>
                    </a:cubicBezTo>
                    <a:cubicBezTo>
                      <a:pt x="0" y="11"/>
                      <a:pt x="0" y="11"/>
                      <a:pt x="0" y="11"/>
                    </a:cubicBezTo>
                    <a:cubicBezTo>
                      <a:pt x="0" y="11"/>
                      <a:pt x="1" y="11"/>
                      <a:pt x="1" y="11"/>
                    </a:cubicBezTo>
                    <a:cubicBezTo>
                      <a:pt x="1" y="11"/>
                      <a:pt x="2" y="11"/>
                      <a:pt x="2" y="11"/>
                    </a:cubicBezTo>
                    <a:cubicBezTo>
                      <a:pt x="3" y="13"/>
                      <a:pt x="3" y="13"/>
                      <a:pt x="3" y="13"/>
                    </a:cubicBezTo>
                    <a:cubicBezTo>
                      <a:pt x="4" y="13"/>
                      <a:pt x="4" y="13"/>
                      <a:pt x="4" y="13"/>
                    </a:cubicBezTo>
                    <a:cubicBezTo>
                      <a:pt x="5" y="14"/>
                      <a:pt x="5" y="14"/>
                      <a:pt x="5" y="14"/>
                    </a:cubicBezTo>
                    <a:cubicBezTo>
                      <a:pt x="5" y="14"/>
                      <a:pt x="6" y="14"/>
                      <a:pt x="6" y="14"/>
                    </a:cubicBezTo>
                    <a:cubicBezTo>
                      <a:pt x="6" y="14"/>
                      <a:pt x="6" y="15"/>
                      <a:pt x="6" y="15"/>
                    </a:cubicBezTo>
                    <a:cubicBezTo>
                      <a:pt x="7" y="14"/>
                      <a:pt x="7" y="14"/>
                      <a:pt x="7" y="14"/>
                    </a:cubicBezTo>
                    <a:cubicBezTo>
                      <a:pt x="7" y="14"/>
                      <a:pt x="7" y="14"/>
                      <a:pt x="7" y="14"/>
                    </a:cubicBezTo>
                    <a:cubicBezTo>
                      <a:pt x="8" y="14"/>
                      <a:pt x="8" y="14"/>
                      <a:pt x="8" y="14"/>
                    </a:cubicBezTo>
                    <a:cubicBezTo>
                      <a:pt x="9" y="14"/>
                      <a:pt x="9" y="14"/>
                      <a:pt x="9" y="14"/>
                    </a:cubicBezTo>
                    <a:cubicBezTo>
                      <a:pt x="9" y="14"/>
                      <a:pt x="9" y="14"/>
                      <a:pt x="9" y="14"/>
                    </a:cubicBezTo>
                    <a:cubicBezTo>
                      <a:pt x="9" y="14"/>
                      <a:pt x="10" y="14"/>
                      <a:pt x="10" y="14"/>
                    </a:cubicBezTo>
                    <a:cubicBezTo>
                      <a:pt x="11" y="14"/>
                      <a:pt x="11" y="14"/>
                      <a:pt x="11" y="14"/>
                    </a:cubicBezTo>
                    <a:cubicBezTo>
                      <a:pt x="11" y="15"/>
                      <a:pt x="11" y="15"/>
                      <a:pt x="11" y="15"/>
                    </a:cubicBezTo>
                    <a:cubicBezTo>
                      <a:pt x="11" y="15"/>
                      <a:pt x="11" y="15"/>
                      <a:pt x="11" y="15"/>
                    </a:cubicBezTo>
                    <a:cubicBezTo>
                      <a:pt x="11" y="16"/>
                      <a:pt x="11" y="16"/>
                      <a:pt x="11" y="16"/>
                    </a:cubicBezTo>
                    <a:cubicBezTo>
                      <a:pt x="11" y="16"/>
                      <a:pt x="11" y="16"/>
                      <a:pt x="11" y="16"/>
                    </a:cubicBezTo>
                    <a:cubicBezTo>
                      <a:pt x="11" y="16"/>
                      <a:pt x="11" y="17"/>
                      <a:pt x="11" y="17"/>
                    </a:cubicBezTo>
                    <a:cubicBezTo>
                      <a:pt x="11" y="17"/>
                      <a:pt x="10" y="17"/>
                      <a:pt x="10" y="17"/>
                    </a:cubicBezTo>
                    <a:cubicBezTo>
                      <a:pt x="10" y="17"/>
                      <a:pt x="11" y="17"/>
                      <a:pt x="11" y="17"/>
                    </a:cubicBezTo>
                    <a:cubicBezTo>
                      <a:pt x="10" y="18"/>
                      <a:pt x="10" y="18"/>
                      <a:pt x="10" y="18"/>
                    </a:cubicBezTo>
                    <a:cubicBezTo>
                      <a:pt x="11" y="18"/>
                      <a:pt x="11" y="18"/>
                      <a:pt x="11" y="18"/>
                    </a:cubicBezTo>
                    <a:cubicBezTo>
                      <a:pt x="11" y="18"/>
                      <a:pt x="11" y="18"/>
                      <a:pt x="11" y="18"/>
                    </a:cubicBezTo>
                    <a:cubicBezTo>
                      <a:pt x="11" y="18"/>
                      <a:pt x="11" y="18"/>
                      <a:pt x="11" y="18"/>
                    </a:cubicBezTo>
                    <a:cubicBezTo>
                      <a:pt x="11" y="18"/>
                      <a:pt x="12" y="18"/>
                      <a:pt x="12" y="18"/>
                    </a:cubicBezTo>
                    <a:cubicBezTo>
                      <a:pt x="12" y="18"/>
                      <a:pt x="13" y="19"/>
                      <a:pt x="13" y="19"/>
                    </a:cubicBezTo>
                    <a:cubicBezTo>
                      <a:pt x="13" y="19"/>
                      <a:pt x="13" y="19"/>
                      <a:pt x="13" y="20"/>
                    </a:cubicBezTo>
                    <a:cubicBezTo>
                      <a:pt x="13" y="20"/>
                      <a:pt x="13" y="20"/>
                      <a:pt x="14" y="20"/>
                    </a:cubicBezTo>
                    <a:cubicBezTo>
                      <a:pt x="14" y="20"/>
                      <a:pt x="14" y="20"/>
                      <a:pt x="14" y="21"/>
                    </a:cubicBezTo>
                    <a:cubicBezTo>
                      <a:pt x="16" y="20"/>
                      <a:pt x="16" y="20"/>
                      <a:pt x="16" y="20"/>
                    </a:cubicBezTo>
                    <a:cubicBezTo>
                      <a:pt x="16" y="20"/>
                      <a:pt x="16" y="19"/>
                      <a:pt x="16" y="19"/>
                    </a:cubicBezTo>
                    <a:cubicBezTo>
                      <a:pt x="17" y="19"/>
                      <a:pt x="18" y="19"/>
                      <a:pt x="18" y="19"/>
                    </a:cubicBezTo>
                    <a:cubicBezTo>
                      <a:pt x="18" y="19"/>
                      <a:pt x="18" y="18"/>
                      <a:pt x="18" y="17"/>
                    </a:cubicBezTo>
                    <a:cubicBezTo>
                      <a:pt x="18" y="17"/>
                      <a:pt x="17" y="16"/>
                      <a:pt x="17" y="16"/>
                    </a:cubicBezTo>
                    <a:cubicBezTo>
                      <a:pt x="18" y="15"/>
                      <a:pt x="18" y="15"/>
                      <a:pt x="18" y="15"/>
                    </a:cubicBezTo>
                    <a:cubicBezTo>
                      <a:pt x="20" y="15"/>
                      <a:pt x="20" y="15"/>
                      <a:pt x="20" y="15"/>
                    </a:cubicBezTo>
                    <a:cubicBezTo>
                      <a:pt x="22" y="13"/>
                      <a:pt x="22" y="13"/>
                      <a:pt x="22" y="13"/>
                    </a:cubicBezTo>
                    <a:cubicBezTo>
                      <a:pt x="22" y="13"/>
                      <a:pt x="22" y="13"/>
                      <a:pt x="22" y="13"/>
                    </a:cubicBezTo>
                    <a:cubicBezTo>
                      <a:pt x="22" y="14"/>
                      <a:pt x="22" y="14"/>
                      <a:pt x="22" y="14"/>
                    </a:cubicBezTo>
                    <a:cubicBezTo>
                      <a:pt x="24" y="15"/>
                      <a:pt x="24" y="15"/>
                      <a:pt x="24" y="15"/>
                    </a:cubicBezTo>
                    <a:cubicBezTo>
                      <a:pt x="24" y="15"/>
                      <a:pt x="24" y="14"/>
                      <a:pt x="24" y="14"/>
                    </a:cubicBezTo>
                    <a:cubicBezTo>
                      <a:pt x="25" y="14"/>
                      <a:pt x="26" y="13"/>
                      <a:pt x="26" y="13"/>
                    </a:cubicBezTo>
                    <a:cubicBezTo>
                      <a:pt x="27" y="12"/>
                      <a:pt x="27" y="12"/>
                      <a:pt x="27" y="12"/>
                    </a:cubicBezTo>
                    <a:cubicBezTo>
                      <a:pt x="28" y="12"/>
                      <a:pt x="28" y="12"/>
                      <a:pt x="28" y="12"/>
                    </a:cubicBezTo>
                    <a:cubicBezTo>
                      <a:pt x="28" y="12"/>
                      <a:pt x="28" y="11"/>
                      <a:pt x="28" y="11"/>
                    </a:cubicBezTo>
                    <a:cubicBezTo>
                      <a:pt x="28" y="11"/>
                      <a:pt x="28" y="11"/>
                      <a:pt x="28" y="11"/>
                    </a:cubicBezTo>
                    <a:cubicBezTo>
                      <a:pt x="28" y="10"/>
                      <a:pt x="28" y="10"/>
                      <a:pt x="28" y="10"/>
                    </a:cubicBezTo>
                    <a:cubicBezTo>
                      <a:pt x="29" y="10"/>
                      <a:pt x="29" y="10"/>
                      <a:pt x="29" y="10"/>
                    </a:cubicBezTo>
                    <a:cubicBezTo>
                      <a:pt x="29" y="9"/>
                      <a:pt x="29" y="9"/>
                      <a:pt x="29" y="9"/>
                    </a:cubicBezTo>
                    <a:cubicBezTo>
                      <a:pt x="30" y="8"/>
                      <a:pt x="30" y="8"/>
                      <a:pt x="30" y="8"/>
                    </a:cubicBezTo>
                    <a:cubicBezTo>
                      <a:pt x="31" y="8"/>
                      <a:pt x="31" y="8"/>
                      <a:pt x="31" y="8"/>
                    </a:cubicBezTo>
                    <a:cubicBezTo>
                      <a:pt x="31" y="9"/>
                      <a:pt x="31" y="9"/>
                      <a:pt x="31" y="9"/>
                    </a:cubicBezTo>
                    <a:cubicBezTo>
                      <a:pt x="32" y="9"/>
                      <a:pt x="32" y="9"/>
                      <a:pt x="32" y="9"/>
                    </a:cubicBezTo>
                    <a:cubicBezTo>
                      <a:pt x="33" y="10"/>
                      <a:pt x="33" y="10"/>
                      <a:pt x="33" y="10"/>
                    </a:cubicBezTo>
                    <a:cubicBezTo>
                      <a:pt x="34" y="9"/>
                      <a:pt x="34" y="9"/>
                      <a:pt x="34" y="9"/>
                    </a:cubicBezTo>
                    <a:cubicBezTo>
                      <a:pt x="34" y="9"/>
                      <a:pt x="34" y="9"/>
                      <a:pt x="34" y="9"/>
                    </a:cubicBezTo>
                    <a:cubicBezTo>
                      <a:pt x="34" y="9"/>
                      <a:pt x="34" y="9"/>
                      <a:pt x="34" y="9"/>
                    </a:cubicBezTo>
                    <a:cubicBezTo>
                      <a:pt x="35" y="9"/>
                      <a:pt x="35" y="9"/>
                      <a:pt x="35" y="9"/>
                    </a:cubicBezTo>
                    <a:cubicBezTo>
                      <a:pt x="35" y="8"/>
                      <a:pt x="35" y="8"/>
                      <a:pt x="35" y="8"/>
                    </a:cubicBezTo>
                    <a:cubicBezTo>
                      <a:pt x="36" y="9"/>
                      <a:pt x="36" y="9"/>
                      <a:pt x="36" y="9"/>
                    </a:cubicBezTo>
                    <a:cubicBezTo>
                      <a:pt x="36" y="9"/>
                      <a:pt x="37" y="8"/>
                      <a:pt x="37" y="8"/>
                    </a:cubicBezTo>
                    <a:cubicBezTo>
                      <a:pt x="37" y="8"/>
                      <a:pt x="38" y="8"/>
                      <a:pt x="38" y="8"/>
                    </a:cubicBezTo>
                    <a:cubicBezTo>
                      <a:pt x="39" y="8"/>
                      <a:pt x="39" y="8"/>
                      <a:pt x="39" y="8"/>
                    </a:cubicBezTo>
                    <a:cubicBezTo>
                      <a:pt x="39" y="7"/>
                      <a:pt x="39" y="7"/>
                      <a:pt x="39" y="7"/>
                    </a:cubicBezTo>
                    <a:cubicBezTo>
                      <a:pt x="41" y="7"/>
                      <a:pt x="41" y="7"/>
                      <a:pt x="41" y="7"/>
                    </a:cubicBezTo>
                    <a:cubicBezTo>
                      <a:pt x="41" y="7"/>
                      <a:pt x="41" y="7"/>
                      <a:pt x="41" y="7"/>
                    </a:cubicBezTo>
                    <a:cubicBezTo>
                      <a:pt x="41" y="7"/>
                      <a:pt x="41" y="6"/>
                      <a:pt x="41" y="6"/>
                    </a:cubicBezTo>
                    <a:cubicBezTo>
                      <a:pt x="40" y="6"/>
                      <a:pt x="40" y="6"/>
                      <a:pt x="40" y="6"/>
                    </a:cubicBezTo>
                    <a:cubicBezTo>
                      <a:pt x="40" y="5"/>
                      <a:pt x="39" y="5"/>
                      <a:pt x="39" y="4"/>
                    </a:cubicBezTo>
                    <a:cubicBezTo>
                      <a:pt x="38" y="4"/>
                      <a:pt x="38" y="4"/>
                      <a:pt x="38" y="4"/>
                    </a:cubicBezTo>
                    <a:cubicBezTo>
                      <a:pt x="38" y="4"/>
                      <a:pt x="38" y="4"/>
                      <a:pt x="38" y="4"/>
                    </a:cubicBezTo>
                    <a:cubicBezTo>
                      <a:pt x="38" y="4"/>
                      <a:pt x="38" y="4"/>
                      <a:pt x="38" y="5"/>
                    </a:cubicBezTo>
                    <a:cubicBezTo>
                      <a:pt x="38" y="5"/>
                      <a:pt x="38" y="5"/>
                      <a:pt x="38" y="5"/>
                    </a:cubicBezTo>
                    <a:cubicBezTo>
                      <a:pt x="38" y="5"/>
                      <a:pt x="38" y="6"/>
                      <a:pt x="38" y="5"/>
                    </a:cubicBezTo>
                    <a:cubicBezTo>
                      <a:pt x="38" y="5"/>
                      <a:pt x="37" y="5"/>
                      <a:pt x="37" y="5"/>
                    </a:cubicBezTo>
                    <a:cubicBezTo>
                      <a:pt x="37" y="5"/>
                      <a:pt x="37" y="5"/>
                      <a:pt x="37" y="4"/>
                    </a:cubicBezTo>
                    <a:cubicBezTo>
                      <a:pt x="36" y="4"/>
                      <a:pt x="36" y="4"/>
                      <a:pt x="36" y="4"/>
                    </a:cubicBezTo>
                    <a:cubicBezTo>
                      <a:pt x="36" y="4"/>
                      <a:pt x="36" y="4"/>
                      <a:pt x="36" y="5"/>
                    </a:cubicBezTo>
                    <a:cubicBezTo>
                      <a:pt x="35" y="5"/>
                      <a:pt x="35" y="5"/>
                      <a:pt x="35" y="5"/>
                    </a:cubicBezTo>
                    <a:cubicBezTo>
                      <a:pt x="35" y="4"/>
                      <a:pt x="35" y="4"/>
                      <a:pt x="35" y="4"/>
                    </a:cubicBezTo>
                    <a:cubicBezTo>
                      <a:pt x="35" y="4"/>
                      <a:pt x="35" y="4"/>
                      <a:pt x="35" y="4"/>
                    </a:cubicBezTo>
                    <a:cubicBezTo>
                      <a:pt x="35" y="4"/>
                      <a:pt x="36" y="4"/>
                      <a:pt x="36" y="3"/>
                    </a:cubicBezTo>
                    <a:cubicBezTo>
                      <a:pt x="36" y="3"/>
                      <a:pt x="36" y="3"/>
                      <a:pt x="36" y="3"/>
                    </a:cubicBezTo>
                    <a:cubicBezTo>
                      <a:pt x="35" y="2"/>
                      <a:pt x="35" y="1"/>
                      <a:pt x="34" y="1"/>
                    </a:cubicBezTo>
                    <a:cubicBezTo>
                      <a:pt x="33" y="1"/>
                      <a:pt x="32" y="1"/>
                      <a:pt x="31" y="1"/>
                    </a:cubicBezTo>
                    <a:cubicBezTo>
                      <a:pt x="30" y="0"/>
                      <a:pt x="30" y="0"/>
                      <a:pt x="29" y="0"/>
                    </a:cubicBezTo>
                    <a:cubicBezTo>
                      <a:pt x="29" y="0"/>
                      <a:pt x="29" y="0"/>
                      <a:pt x="29" y="0"/>
                    </a:cubicBezTo>
                    <a:cubicBezTo>
                      <a:pt x="28" y="1"/>
                      <a:pt x="27" y="1"/>
                      <a:pt x="26" y="1"/>
                    </a:cubicBezTo>
                    <a:cubicBezTo>
                      <a:pt x="26" y="1"/>
                      <a:pt x="25" y="1"/>
                      <a:pt x="25" y="1"/>
                    </a:cubicBezTo>
                    <a:cubicBezTo>
                      <a:pt x="24" y="0"/>
                      <a:pt x="24" y="0"/>
                      <a:pt x="23" y="0"/>
                    </a:cubicBezTo>
                    <a:cubicBezTo>
                      <a:pt x="23" y="0"/>
                      <a:pt x="23" y="0"/>
                      <a:pt x="23" y="0"/>
                    </a:cubicBezTo>
                    <a:cubicBezTo>
                      <a:pt x="23" y="0"/>
                      <a:pt x="23" y="0"/>
                      <a:pt x="23" y="0"/>
                    </a:cubicBezTo>
                    <a:cubicBezTo>
                      <a:pt x="23" y="0"/>
                      <a:pt x="23" y="1"/>
                      <a:pt x="23" y="1"/>
                    </a:cubicBezTo>
                    <a:cubicBezTo>
                      <a:pt x="22" y="1"/>
                      <a:pt x="22" y="1"/>
                      <a:pt x="22" y="1"/>
                    </a:cubicBezTo>
                    <a:cubicBezTo>
                      <a:pt x="21" y="1"/>
                      <a:pt x="21" y="2"/>
                      <a:pt x="20" y="2"/>
                    </a:cubicBezTo>
                    <a:cubicBezTo>
                      <a:pt x="20" y="2"/>
                      <a:pt x="19" y="1"/>
                      <a:pt x="19" y="1"/>
                    </a:cubicBezTo>
                    <a:cubicBezTo>
                      <a:pt x="18" y="1"/>
                      <a:pt x="18" y="1"/>
                      <a:pt x="18" y="1"/>
                    </a:cubicBezTo>
                    <a:cubicBezTo>
                      <a:pt x="17" y="2"/>
                      <a:pt x="16" y="2"/>
                      <a:pt x="15" y="1"/>
                    </a:cubicBezTo>
                    <a:cubicBezTo>
                      <a:pt x="14" y="1"/>
                      <a:pt x="13" y="1"/>
                      <a:pt x="12" y="2"/>
                    </a:cubicBezTo>
                    <a:cubicBezTo>
                      <a:pt x="12" y="2"/>
                      <a:pt x="12" y="2"/>
                      <a:pt x="12" y="2"/>
                    </a:cubicBezTo>
                    <a:cubicBezTo>
                      <a:pt x="12" y="1"/>
                      <a:pt x="12" y="1"/>
                      <a:pt x="12" y="1"/>
                    </a:cubicBezTo>
                    <a:cubicBezTo>
                      <a:pt x="12" y="1"/>
                      <a:pt x="12" y="1"/>
                      <a:pt x="12" y="1"/>
                    </a:cubicBezTo>
                    <a:cubicBezTo>
                      <a:pt x="10" y="1"/>
                      <a:pt x="9" y="1"/>
                      <a:pt x="9" y="2"/>
                    </a:cubicBezTo>
                    <a:cubicBezTo>
                      <a:pt x="9" y="2"/>
                      <a:pt x="8" y="2"/>
                      <a:pt x="8" y="2"/>
                    </a:cubicBezTo>
                    <a:cubicBezTo>
                      <a:pt x="8" y="2"/>
                      <a:pt x="8" y="2"/>
                      <a:pt x="8" y="2"/>
                    </a:cubicBezTo>
                    <a:cubicBezTo>
                      <a:pt x="8" y="2"/>
                      <a:pt x="8" y="2"/>
                      <a:pt x="7" y="2"/>
                    </a:cubicBezTo>
                    <a:cubicBezTo>
                      <a:pt x="5" y="4"/>
                      <a:pt x="5" y="4"/>
                      <a:pt x="5" y="4"/>
                    </a:cubicBezTo>
                    <a:lnTo>
                      <a:pt x="1" y="6"/>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04" name="Freeform 769">
                <a:extLst>
                  <a:ext uri="{FF2B5EF4-FFF2-40B4-BE49-F238E27FC236}">
                    <a16:creationId xmlns:a16="http://schemas.microsoft.com/office/drawing/2014/main" id="{64DD6416-1783-3C6A-8B91-D46CD0247E16}"/>
                  </a:ext>
                </a:extLst>
              </p:cNvPr>
              <p:cNvSpPr>
                <a:spLocks noEditPoints="1"/>
              </p:cNvSpPr>
              <p:nvPr/>
            </p:nvSpPr>
            <p:spPr bwMode="auto">
              <a:xfrm>
                <a:off x="3252788" y="4283075"/>
                <a:ext cx="79375" cy="63500"/>
              </a:xfrm>
              <a:custGeom>
                <a:avLst/>
                <a:gdLst>
                  <a:gd name="T0" fmla="*/ 10 w 19"/>
                  <a:gd name="T1" fmla="*/ 9 h 15"/>
                  <a:gd name="T2" fmla="*/ 9 w 19"/>
                  <a:gd name="T3" fmla="*/ 9 h 15"/>
                  <a:gd name="T4" fmla="*/ 12 w 19"/>
                  <a:gd name="T5" fmla="*/ 1 h 15"/>
                  <a:gd name="T6" fmla="*/ 19 w 19"/>
                  <a:gd name="T7" fmla="*/ 14 h 15"/>
                  <a:gd name="T8" fmla="*/ 18 w 19"/>
                  <a:gd name="T9" fmla="*/ 14 h 15"/>
                  <a:gd name="T10" fmla="*/ 18 w 19"/>
                  <a:gd name="T11" fmla="*/ 14 h 15"/>
                  <a:gd name="T12" fmla="*/ 18 w 19"/>
                  <a:gd name="T13" fmla="*/ 12 h 15"/>
                  <a:gd name="T14" fmla="*/ 18 w 19"/>
                  <a:gd name="T15" fmla="*/ 12 h 15"/>
                  <a:gd name="T16" fmla="*/ 17 w 19"/>
                  <a:gd name="T17" fmla="*/ 11 h 15"/>
                  <a:gd name="T18" fmla="*/ 18 w 19"/>
                  <a:gd name="T19" fmla="*/ 11 h 15"/>
                  <a:gd name="T20" fmla="*/ 18 w 19"/>
                  <a:gd name="T21" fmla="*/ 10 h 15"/>
                  <a:gd name="T22" fmla="*/ 19 w 19"/>
                  <a:gd name="T23" fmla="*/ 10 h 15"/>
                  <a:gd name="T24" fmla="*/ 19 w 19"/>
                  <a:gd name="T25" fmla="*/ 9 h 15"/>
                  <a:gd name="T26" fmla="*/ 18 w 19"/>
                  <a:gd name="T27" fmla="*/ 8 h 15"/>
                  <a:gd name="T28" fmla="*/ 18 w 19"/>
                  <a:gd name="T29" fmla="*/ 8 h 15"/>
                  <a:gd name="T30" fmla="*/ 18 w 19"/>
                  <a:gd name="T31" fmla="*/ 8 h 15"/>
                  <a:gd name="T32" fmla="*/ 18 w 19"/>
                  <a:gd name="T33" fmla="*/ 8 h 15"/>
                  <a:gd name="T34" fmla="*/ 18 w 19"/>
                  <a:gd name="T35" fmla="*/ 8 h 15"/>
                  <a:gd name="T36" fmla="*/ 18 w 19"/>
                  <a:gd name="T37" fmla="*/ 8 h 15"/>
                  <a:gd name="T38" fmla="*/ 19 w 19"/>
                  <a:gd name="T39" fmla="*/ 8 h 15"/>
                  <a:gd name="T40" fmla="*/ 19 w 19"/>
                  <a:gd name="T41" fmla="*/ 7 h 15"/>
                  <a:gd name="T42" fmla="*/ 19 w 19"/>
                  <a:gd name="T43" fmla="*/ 7 h 15"/>
                  <a:gd name="T44" fmla="*/ 19 w 19"/>
                  <a:gd name="T45" fmla="*/ 7 h 15"/>
                  <a:gd name="T46" fmla="*/ 19 w 19"/>
                  <a:gd name="T47" fmla="*/ 7 h 15"/>
                  <a:gd name="T48" fmla="*/ 19 w 19"/>
                  <a:gd name="T49" fmla="*/ 6 h 15"/>
                  <a:gd name="T50" fmla="*/ 19 w 19"/>
                  <a:gd name="T51" fmla="*/ 6 h 15"/>
                  <a:gd name="T52" fmla="*/ 18 w 19"/>
                  <a:gd name="T53" fmla="*/ 6 h 15"/>
                  <a:gd name="T54" fmla="*/ 19 w 19"/>
                  <a:gd name="T55" fmla="*/ 5 h 15"/>
                  <a:gd name="T56" fmla="*/ 19 w 19"/>
                  <a:gd name="T57" fmla="*/ 5 h 15"/>
                  <a:gd name="T58" fmla="*/ 19 w 19"/>
                  <a:gd name="T59" fmla="*/ 4 h 15"/>
                  <a:gd name="T60" fmla="*/ 19 w 19"/>
                  <a:gd name="T61" fmla="*/ 4 h 15"/>
                  <a:gd name="T62" fmla="*/ 19 w 19"/>
                  <a:gd name="T63" fmla="*/ 3 h 15"/>
                  <a:gd name="T64" fmla="*/ 18 w 19"/>
                  <a:gd name="T65" fmla="*/ 3 h 15"/>
                  <a:gd name="T66" fmla="*/ 15 w 19"/>
                  <a:gd name="T67" fmla="*/ 3 h 15"/>
                  <a:gd name="T68" fmla="*/ 13 w 19"/>
                  <a:gd name="T69" fmla="*/ 2 h 15"/>
                  <a:gd name="T70" fmla="*/ 10 w 19"/>
                  <a:gd name="T71" fmla="*/ 1 h 15"/>
                  <a:gd name="T72" fmla="*/ 8 w 19"/>
                  <a:gd name="T73" fmla="*/ 2 h 15"/>
                  <a:gd name="T74" fmla="*/ 9 w 19"/>
                  <a:gd name="T75" fmla="*/ 3 h 15"/>
                  <a:gd name="T76" fmla="*/ 11 w 19"/>
                  <a:gd name="T77" fmla="*/ 4 h 15"/>
                  <a:gd name="T78" fmla="*/ 12 w 19"/>
                  <a:gd name="T79" fmla="*/ 6 h 15"/>
                  <a:gd name="T80" fmla="*/ 12 w 19"/>
                  <a:gd name="T81" fmla="*/ 7 h 15"/>
                  <a:gd name="T82" fmla="*/ 12 w 19"/>
                  <a:gd name="T83" fmla="*/ 8 h 15"/>
                  <a:gd name="T84" fmla="*/ 13 w 19"/>
                  <a:gd name="T85" fmla="*/ 9 h 15"/>
                  <a:gd name="T86" fmla="*/ 15 w 19"/>
                  <a:gd name="T87" fmla="*/ 11 h 15"/>
                  <a:gd name="T88" fmla="*/ 12 w 19"/>
                  <a:gd name="T89" fmla="*/ 12 h 15"/>
                  <a:gd name="T90" fmla="*/ 10 w 19"/>
                  <a:gd name="T91" fmla="*/ 12 h 15"/>
                  <a:gd name="T92" fmla="*/ 7 w 19"/>
                  <a:gd name="T93" fmla="*/ 11 h 15"/>
                  <a:gd name="T94" fmla="*/ 6 w 19"/>
                  <a:gd name="T95" fmla="*/ 11 h 15"/>
                  <a:gd name="T96" fmla="*/ 4 w 19"/>
                  <a:gd name="T97" fmla="*/ 11 h 15"/>
                  <a:gd name="T98" fmla="*/ 4 w 19"/>
                  <a:gd name="T99" fmla="*/ 11 h 15"/>
                  <a:gd name="T100" fmla="*/ 1 w 19"/>
                  <a:gd name="T101" fmla="*/ 11 h 15"/>
                  <a:gd name="T102" fmla="*/ 1 w 19"/>
                  <a:gd name="T103" fmla="*/ 13 h 15"/>
                  <a:gd name="T104" fmla="*/ 5 w 19"/>
                  <a:gd name="T105" fmla="*/ 15 h 15"/>
                  <a:gd name="T106" fmla="*/ 8 w 19"/>
                  <a:gd name="T107" fmla="*/ 13 h 15"/>
                  <a:gd name="T108" fmla="*/ 13 w 19"/>
                  <a:gd name="T109" fmla="*/ 14 h 15"/>
                  <a:gd name="T110" fmla="*/ 15 w 19"/>
                  <a:gd name="T111" fmla="*/ 14 h 15"/>
                  <a:gd name="T112" fmla="*/ 17 w 19"/>
                  <a:gd name="T113" fmla="*/ 14 h 15"/>
                  <a:gd name="T114" fmla="*/ 19 w 19"/>
                  <a:gd name="T115"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 h="15">
                    <a:moveTo>
                      <a:pt x="9" y="9"/>
                    </a:moveTo>
                    <a:cubicBezTo>
                      <a:pt x="8" y="9"/>
                      <a:pt x="8" y="9"/>
                      <a:pt x="8" y="9"/>
                    </a:cubicBezTo>
                    <a:cubicBezTo>
                      <a:pt x="8" y="8"/>
                      <a:pt x="8" y="8"/>
                      <a:pt x="9" y="8"/>
                    </a:cubicBezTo>
                    <a:cubicBezTo>
                      <a:pt x="9" y="9"/>
                      <a:pt x="10" y="9"/>
                      <a:pt x="10" y="9"/>
                    </a:cubicBezTo>
                    <a:cubicBezTo>
                      <a:pt x="11" y="9"/>
                      <a:pt x="11" y="9"/>
                      <a:pt x="11" y="9"/>
                    </a:cubicBezTo>
                    <a:cubicBezTo>
                      <a:pt x="11" y="10"/>
                      <a:pt x="12" y="10"/>
                      <a:pt x="11" y="10"/>
                    </a:cubicBezTo>
                    <a:cubicBezTo>
                      <a:pt x="11" y="10"/>
                      <a:pt x="11" y="10"/>
                      <a:pt x="11" y="10"/>
                    </a:cubicBezTo>
                    <a:cubicBezTo>
                      <a:pt x="10" y="10"/>
                      <a:pt x="10" y="9"/>
                      <a:pt x="9" y="9"/>
                    </a:cubicBezTo>
                    <a:close/>
                    <a:moveTo>
                      <a:pt x="11" y="0"/>
                    </a:moveTo>
                    <a:cubicBezTo>
                      <a:pt x="11" y="0"/>
                      <a:pt x="11" y="0"/>
                      <a:pt x="11" y="0"/>
                    </a:cubicBezTo>
                    <a:cubicBezTo>
                      <a:pt x="11" y="1"/>
                      <a:pt x="11" y="1"/>
                      <a:pt x="11" y="1"/>
                    </a:cubicBezTo>
                    <a:cubicBezTo>
                      <a:pt x="11" y="1"/>
                      <a:pt x="12" y="1"/>
                      <a:pt x="12" y="1"/>
                    </a:cubicBezTo>
                    <a:cubicBezTo>
                      <a:pt x="12" y="0"/>
                      <a:pt x="11" y="0"/>
                      <a:pt x="11" y="0"/>
                    </a:cubicBezTo>
                    <a:close/>
                    <a:moveTo>
                      <a:pt x="19" y="14"/>
                    </a:move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9" y="13"/>
                      <a:pt x="19" y="13"/>
                      <a:pt x="19" y="13"/>
                    </a:cubicBezTo>
                    <a:cubicBezTo>
                      <a:pt x="18" y="12"/>
                      <a:pt x="18" y="12"/>
                      <a:pt x="18" y="12"/>
                    </a:cubicBezTo>
                    <a:cubicBezTo>
                      <a:pt x="18" y="12"/>
                      <a:pt x="18" y="12"/>
                      <a:pt x="18" y="12"/>
                    </a:cubicBezTo>
                    <a:cubicBezTo>
                      <a:pt x="18" y="12"/>
                      <a:pt x="18" y="12"/>
                      <a:pt x="18" y="12"/>
                    </a:cubicBezTo>
                    <a:cubicBezTo>
                      <a:pt x="18" y="12"/>
                      <a:pt x="18" y="12"/>
                      <a:pt x="18" y="12"/>
                    </a:cubicBezTo>
                    <a:cubicBezTo>
                      <a:pt x="17" y="12"/>
                      <a:pt x="17" y="12"/>
                      <a:pt x="17" y="12"/>
                    </a:cubicBezTo>
                    <a:cubicBezTo>
                      <a:pt x="17" y="12"/>
                      <a:pt x="17" y="12"/>
                      <a:pt x="17" y="12"/>
                    </a:cubicBezTo>
                    <a:cubicBezTo>
                      <a:pt x="18" y="12"/>
                      <a:pt x="18" y="12"/>
                      <a:pt x="18" y="12"/>
                    </a:cubicBezTo>
                    <a:cubicBezTo>
                      <a:pt x="18" y="11"/>
                      <a:pt x="18" y="11"/>
                      <a:pt x="18" y="11"/>
                    </a:cubicBezTo>
                    <a:cubicBezTo>
                      <a:pt x="17" y="11"/>
                      <a:pt x="17" y="11"/>
                      <a:pt x="17" y="11"/>
                    </a:cubicBezTo>
                    <a:cubicBezTo>
                      <a:pt x="17" y="11"/>
                      <a:pt x="17" y="11"/>
                      <a:pt x="17" y="11"/>
                    </a:cubicBezTo>
                    <a:cubicBezTo>
                      <a:pt x="17" y="11"/>
                      <a:pt x="17" y="11"/>
                      <a:pt x="17" y="11"/>
                    </a:cubicBezTo>
                    <a:cubicBezTo>
                      <a:pt x="17" y="10"/>
                      <a:pt x="17" y="10"/>
                      <a:pt x="17" y="10"/>
                    </a:cubicBezTo>
                    <a:cubicBezTo>
                      <a:pt x="17" y="11"/>
                      <a:pt x="17" y="11"/>
                      <a:pt x="17" y="11"/>
                    </a:cubicBezTo>
                    <a:cubicBezTo>
                      <a:pt x="17" y="10"/>
                      <a:pt x="17" y="10"/>
                      <a:pt x="17" y="10"/>
                    </a:cubicBezTo>
                    <a:cubicBezTo>
                      <a:pt x="18" y="11"/>
                      <a:pt x="18" y="11"/>
                      <a:pt x="18" y="11"/>
                    </a:cubicBezTo>
                    <a:cubicBezTo>
                      <a:pt x="18" y="11"/>
                      <a:pt x="18" y="11"/>
                      <a:pt x="18" y="11"/>
                    </a:cubicBezTo>
                    <a:cubicBezTo>
                      <a:pt x="18" y="11"/>
                      <a:pt x="18" y="11"/>
                      <a:pt x="18" y="11"/>
                    </a:cubicBezTo>
                    <a:cubicBezTo>
                      <a:pt x="18" y="11"/>
                      <a:pt x="18" y="11"/>
                      <a:pt x="18" y="11"/>
                    </a:cubicBezTo>
                    <a:cubicBezTo>
                      <a:pt x="18" y="10"/>
                      <a:pt x="18" y="10"/>
                      <a:pt x="18" y="10"/>
                    </a:cubicBezTo>
                    <a:cubicBezTo>
                      <a:pt x="18" y="10"/>
                      <a:pt x="18" y="10"/>
                      <a:pt x="18" y="10"/>
                    </a:cubicBezTo>
                    <a:cubicBezTo>
                      <a:pt x="18" y="10"/>
                      <a:pt x="18" y="10"/>
                      <a:pt x="18" y="10"/>
                    </a:cubicBezTo>
                    <a:cubicBezTo>
                      <a:pt x="18" y="10"/>
                      <a:pt x="18" y="10"/>
                      <a:pt x="18" y="10"/>
                    </a:cubicBezTo>
                    <a:cubicBezTo>
                      <a:pt x="19" y="10"/>
                      <a:pt x="19" y="10"/>
                      <a:pt x="19" y="10"/>
                    </a:cubicBezTo>
                    <a:cubicBezTo>
                      <a:pt x="19" y="9"/>
                      <a:pt x="19" y="9"/>
                      <a:pt x="19" y="9"/>
                    </a:cubicBezTo>
                    <a:cubicBezTo>
                      <a:pt x="19" y="9"/>
                      <a:pt x="19" y="9"/>
                      <a:pt x="19" y="9"/>
                    </a:cubicBezTo>
                    <a:cubicBezTo>
                      <a:pt x="19" y="9"/>
                      <a:pt x="19" y="9"/>
                      <a:pt x="19" y="9"/>
                    </a:cubicBezTo>
                    <a:cubicBezTo>
                      <a:pt x="19" y="9"/>
                      <a:pt x="19" y="9"/>
                      <a:pt x="19" y="9"/>
                    </a:cubicBezTo>
                    <a:cubicBezTo>
                      <a:pt x="19" y="9"/>
                      <a:pt x="18" y="9"/>
                      <a:pt x="18" y="9"/>
                    </a:cubicBezTo>
                    <a:cubicBezTo>
                      <a:pt x="18" y="9"/>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9" y="8"/>
                      <a:pt x="19" y="8"/>
                      <a:pt x="19" y="8"/>
                    </a:cubicBezTo>
                    <a:cubicBezTo>
                      <a:pt x="19" y="8"/>
                      <a:pt x="19" y="8"/>
                      <a:pt x="19" y="8"/>
                    </a:cubicBezTo>
                    <a:cubicBezTo>
                      <a:pt x="19" y="8"/>
                      <a:pt x="19" y="8"/>
                      <a:pt x="19" y="8"/>
                    </a:cubicBezTo>
                    <a:cubicBezTo>
                      <a:pt x="19" y="8"/>
                      <a:pt x="19" y="8"/>
                      <a:pt x="19" y="8"/>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8" y="6"/>
                      <a:pt x="18" y="6"/>
                      <a:pt x="18" y="6"/>
                    </a:cubicBezTo>
                    <a:cubicBezTo>
                      <a:pt x="18" y="6"/>
                      <a:pt x="18" y="6"/>
                      <a:pt x="18" y="6"/>
                    </a:cubicBezTo>
                    <a:cubicBezTo>
                      <a:pt x="18" y="6"/>
                      <a:pt x="18" y="6"/>
                      <a:pt x="18" y="6"/>
                    </a:cubicBezTo>
                    <a:cubicBezTo>
                      <a:pt x="18" y="6"/>
                      <a:pt x="18" y="6"/>
                      <a:pt x="18"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3"/>
                      <a:pt x="19" y="3"/>
                      <a:pt x="19" y="3"/>
                    </a:cubicBezTo>
                    <a:cubicBezTo>
                      <a:pt x="19" y="3"/>
                      <a:pt x="19" y="3"/>
                      <a:pt x="19" y="3"/>
                    </a:cubicBezTo>
                    <a:cubicBezTo>
                      <a:pt x="19" y="3"/>
                      <a:pt x="19" y="3"/>
                      <a:pt x="19" y="3"/>
                    </a:cubicBezTo>
                    <a:cubicBezTo>
                      <a:pt x="18" y="3"/>
                      <a:pt x="18" y="3"/>
                      <a:pt x="18" y="3"/>
                    </a:cubicBezTo>
                    <a:cubicBezTo>
                      <a:pt x="18" y="3"/>
                      <a:pt x="18" y="3"/>
                      <a:pt x="18" y="3"/>
                    </a:cubicBezTo>
                    <a:cubicBezTo>
                      <a:pt x="18" y="3"/>
                      <a:pt x="18" y="3"/>
                      <a:pt x="18" y="3"/>
                    </a:cubicBezTo>
                    <a:cubicBezTo>
                      <a:pt x="18" y="3"/>
                      <a:pt x="17" y="3"/>
                      <a:pt x="17" y="3"/>
                    </a:cubicBezTo>
                    <a:cubicBezTo>
                      <a:pt x="17" y="3"/>
                      <a:pt x="17" y="3"/>
                      <a:pt x="17" y="3"/>
                    </a:cubicBezTo>
                    <a:cubicBezTo>
                      <a:pt x="16" y="3"/>
                      <a:pt x="16" y="3"/>
                      <a:pt x="16" y="3"/>
                    </a:cubicBezTo>
                    <a:cubicBezTo>
                      <a:pt x="15" y="3"/>
                      <a:pt x="15" y="3"/>
                      <a:pt x="15" y="3"/>
                    </a:cubicBezTo>
                    <a:cubicBezTo>
                      <a:pt x="15" y="2"/>
                      <a:pt x="15" y="3"/>
                      <a:pt x="15" y="3"/>
                    </a:cubicBezTo>
                    <a:cubicBezTo>
                      <a:pt x="15" y="2"/>
                      <a:pt x="14" y="2"/>
                      <a:pt x="14" y="2"/>
                    </a:cubicBezTo>
                    <a:cubicBezTo>
                      <a:pt x="14" y="2"/>
                      <a:pt x="14" y="2"/>
                      <a:pt x="13" y="2"/>
                    </a:cubicBezTo>
                    <a:cubicBezTo>
                      <a:pt x="13" y="2"/>
                      <a:pt x="13" y="2"/>
                      <a:pt x="13" y="2"/>
                    </a:cubicBezTo>
                    <a:cubicBezTo>
                      <a:pt x="13" y="2"/>
                      <a:pt x="13" y="2"/>
                      <a:pt x="13" y="2"/>
                    </a:cubicBezTo>
                    <a:cubicBezTo>
                      <a:pt x="13" y="1"/>
                      <a:pt x="12" y="1"/>
                      <a:pt x="12" y="1"/>
                    </a:cubicBezTo>
                    <a:cubicBezTo>
                      <a:pt x="12" y="1"/>
                      <a:pt x="12" y="1"/>
                      <a:pt x="11" y="1"/>
                    </a:cubicBezTo>
                    <a:cubicBezTo>
                      <a:pt x="11" y="1"/>
                      <a:pt x="10" y="1"/>
                      <a:pt x="10" y="1"/>
                    </a:cubicBezTo>
                    <a:cubicBezTo>
                      <a:pt x="10" y="1"/>
                      <a:pt x="9" y="1"/>
                      <a:pt x="9" y="1"/>
                    </a:cubicBezTo>
                    <a:cubicBezTo>
                      <a:pt x="9" y="1"/>
                      <a:pt x="9" y="1"/>
                      <a:pt x="9" y="2"/>
                    </a:cubicBezTo>
                    <a:cubicBezTo>
                      <a:pt x="8" y="2"/>
                      <a:pt x="8" y="2"/>
                      <a:pt x="8" y="2"/>
                    </a:cubicBezTo>
                    <a:cubicBezTo>
                      <a:pt x="8" y="2"/>
                      <a:pt x="8" y="2"/>
                      <a:pt x="8" y="2"/>
                    </a:cubicBezTo>
                    <a:cubicBezTo>
                      <a:pt x="7" y="2"/>
                      <a:pt x="7" y="3"/>
                      <a:pt x="7" y="3"/>
                    </a:cubicBezTo>
                    <a:cubicBezTo>
                      <a:pt x="7" y="3"/>
                      <a:pt x="8" y="4"/>
                      <a:pt x="8" y="4"/>
                    </a:cubicBezTo>
                    <a:cubicBezTo>
                      <a:pt x="8" y="4"/>
                      <a:pt x="9" y="4"/>
                      <a:pt x="9" y="3"/>
                    </a:cubicBezTo>
                    <a:cubicBezTo>
                      <a:pt x="9" y="3"/>
                      <a:pt x="9" y="3"/>
                      <a:pt x="9" y="3"/>
                    </a:cubicBezTo>
                    <a:cubicBezTo>
                      <a:pt x="9" y="4"/>
                      <a:pt x="9" y="4"/>
                      <a:pt x="9" y="4"/>
                    </a:cubicBezTo>
                    <a:cubicBezTo>
                      <a:pt x="9" y="4"/>
                      <a:pt x="9" y="4"/>
                      <a:pt x="9" y="4"/>
                    </a:cubicBezTo>
                    <a:cubicBezTo>
                      <a:pt x="10" y="4"/>
                      <a:pt x="10" y="4"/>
                      <a:pt x="10" y="4"/>
                    </a:cubicBezTo>
                    <a:cubicBezTo>
                      <a:pt x="11" y="4"/>
                      <a:pt x="11" y="4"/>
                      <a:pt x="11" y="4"/>
                    </a:cubicBezTo>
                    <a:cubicBezTo>
                      <a:pt x="11" y="4"/>
                      <a:pt x="11" y="4"/>
                      <a:pt x="11" y="4"/>
                    </a:cubicBezTo>
                    <a:cubicBezTo>
                      <a:pt x="11" y="4"/>
                      <a:pt x="11" y="5"/>
                      <a:pt x="12" y="5"/>
                    </a:cubicBezTo>
                    <a:cubicBezTo>
                      <a:pt x="12" y="5"/>
                      <a:pt x="12" y="5"/>
                      <a:pt x="12" y="5"/>
                    </a:cubicBezTo>
                    <a:cubicBezTo>
                      <a:pt x="12" y="5"/>
                      <a:pt x="12" y="5"/>
                      <a:pt x="12" y="6"/>
                    </a:cubicBezTo>
                    <a:cubicBezTo>
                      <a:pt x="12" y="6"/>
                      <a:pt x="12" y="6"/>
                      <a:pt x="12" y="6"/>
                    </a:cubicBezTo>
                    <a:cubicBezTo>
                      <a:pt x="12" y="6"/>
                      <a:pt x="12" y="7"/>
                      <a:pt x="12" y="7"/>
                    </a:cubicBezTo>
                    <a:cubicBezTo>
                      <a:pt x="12" y="7"/>
                      <a:pt x="12" y="7"/>
                      <a:pt x="12" y="7"/>
                    </a:cubicBezTo>
                    <a:cubicBezTo>
                      <a:pt x="12" y="7"/>
                      <a:pt x="12" y="7"/>
                      <a:pt x="12" y="7"/>
                    </a:cubicBezTo>
                    <a:cubicBezTo>
                      <a:pt x="12" y="7"/>
                      <a:pt x="12" y="7"/>
                      <a:pt x="12" y="7"/>
                    </a:cubicBezTo>
                    <a:cubicBezTo>
                      <a:pt x="12" y="8"/>
                      <a:pt x="11" y="8"/>
                      <a:pt x="11" y="8"/>
                    </a:cubicBezTo>
                    <a:cubicBezTo>
                      <a:pt x="11" y="8"/>
                      <a:pt x="12" y="8"/>
                      <a:pt x="12" y="8"/>
                    </a:cubicBezTo>
                    <a:cubicBezTo>
                      <a:pt x="12" y="8"/>
                      <a:pt x="12" y="8"/>
                      <a:pt x="12" y="8"/>
                    </a:cubicBezTo>
                    <a:cubicBezTo>
                      <a:pt x="12" y="8"/>
                      <a:pt x="12" y="9"/>
                      <a:pt x="12" y="9"/>
                    </a:cubicBezTo>
                    <a:cubicBezTo>
                      <a:pt x="12" y="9"/>
                      <a:pt x="12" y="9"/>
                      <a:pt x="12" y="9"/>
                    </a:cubicBezTo>
                    <a:cubicBezTo>
                      <a:pt x="12" y="9"/>
                      <a:pt x="12" y="9"/>
                      <a:pt x="12" y="9"/>
                    </a:cubicBezTo>
                    <a:cubicBezTo>
                      <a:pt x="13" y="9"/>
                      <a:pt x="13" y="9"/>
                      <a:pt x="13" y="9"/>
                    </a:cubicBezTo>
                    <a:cubicBezTo>
                      <a:pt x="13" y="9"/>
                      <a:pt x="13" y="9"/>
                      <a:pt x="13" y="9"/>
                    </a:cubicBezTo>
                    <a:cubicBezTo>
                      <a:pt x="13" y="9"/>
                      <a:pt x="14" y="10"/>
                      <a:pt x="14" y="10"/>
                    </a:cubicBezTo>
                    <a:cubicBezTo>
                      <a:pt x="14" y="10"/>
                      <a:pt x="15" y="10"/>
                      <a:pt x="15" y="11"/>
                    </a:cubicBezTo>
                    <a:cubicBezTo>
                      <a:pt x="15" y="11"/>
                      <a:pt x="15" y="11"/>
                      <a:pt x="15" y="11"/>
                    </a:cubicBezTo>
                    <a:cubicBezTo>
                      <a:pt x="14" y="11"/>
                      <a:pt x="14" y="11"/>
                      <a:pt x="14" y="11"/>
                    </a:cubicBezTo>
                    <a:cubicBezTo>
                      <a:pt x="14" y="11"/>
                      <a:pt x="13" y="11"/>
                      <a:pt x="13" y="11"/>
                    </a:cubicBezTo>
                    <a:cubicBezTo>
                      <a:pt x="13" y="11"/>
                      <a:pt x="13" y="11"/>
                      <a:pt x="13" y="12"/>
                    </a:cubicBezTo>
                    <a:cubicBezTo>
                      <a:pt x="12" y="12"/>
                      <a:pt x="12" y="12"/>
                      <a:pt x="12" y="12"/>
                    </a:cubicBezTo>
                    <a:cubicBezTo>
                      <a:pt x="12" y="12"/>
                      <a:pt x="12" y="12"/>
                      <a:pt x="12" y="12"/>
                    </a:cubicBezTo>
                    <a:cubicBezTo>
                      <a:pt x="12" y="12"/>
                      <a:pt x="12" y="12"/>
                      <a:pt x="12" y="12"/>
                    </a:cubicBezTo>
                    <a:cubicBezTo>
                      <a:pt x="11" y="12"/>
                      <a:pt x="11" y="12"/>
                      <a:pt x="11" y="12"/>
                    </a:cubicBezTo>
                    <a:cubicBezTo>
                      <a:pt x="10" y="12"/>
                      <a:pt x="10" y="12"/>
                      <a:pt x="10" y="12"/>
                    </a:cubicBezTo>
                    <a:cubicBezTo>
                      <a:pt x="9" y="12"/>
                      <a:pt x="9" y="12"/>
                      <a:pt x="9" y="12"/>
                    </a:cubicBezTo>
                    <a:cubicBezTo>
                      <a:pt x="9" y="11"/>
                      <a:pt x="9" y="12"/>
                      <a:pt x="9" y="12"/>
                    </a:cubicBezTo>
                    <a:cubicBezTo>
                      <a:pt x="9" y="12"/>
                      <a:pt x="8" y="12"/>
                      <a:pt x="8" y="12"/>
                    </a:cubicBezTo>
                    <a:cubicBezTo>
                      <a:pt x="8" y="12"/>
                      <a:pt x="8" y="11"/>
                      <a:pt x="7" y="11"/>
                    </a:cubicBezTo>
                    <a:cubicBezTo>
                      <a:pt x="7" y="11"/>
                      <a:pt x="7" y="11"/>
                      <a:pt x="7" y="11"/>
                    </a:cubicBezTo>
                    <a:cubicBezTo>
                      <a:pt x="7" y="11"/>
                      <a:pt x="7" y="11"/>
                      <a:pt x="7" y="11"/>
                    </a:cubicBezTo>
                    <a:cubicBezTo>
                      <a:pt x="7" y="11"/>
                      <a:pt x="7" y="11"/>
                      <a:pt x="7" y="11"/>
                    </a:cubicBezTo>
                    <a:cubicBezTo>
                      <a:pt x="6" y="12"/>
                      <a:pt x="6" y="11"/>
                      <a:pt x="6" y="11"/>
                    </a:cubicBezTo>
                    <a:cubicBezTo>
                      <a:pt x="6" y="11"/>
                      <a:pt x="6" y="11"/>
                      <a:pt x="6" y="11"/>
                    </a:cubicBezTo>
                    <a:cubicBezTo>
                      <a:pt x="6" y="11"/>
                      <a:pt x="5" y="11"/>
                      <a:pt x="5" y="11"/>
                    </a:cubicBezTo>
                    <a:cubicBezTo>
                      <a:pt x="5"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3" y="11"/>
                      <a:pt x="3" y="11"/>
                      <a:pt x="3" y="11"/>
                    </a:cubicBezTo>
                    <a:cubicBezTo>
                      <a:pt x="3" y="11"/>
                      <a:pt x="3" y="11"/>
                      <a:pt x="3" y="11"/>
                    </a:cubicBezTo>
                    <a:cubicBezTo>
                      <a:pt x="2" y="10"/>
                      <a:pt x="2" y="10"/>
                      <a:pt x="1" y="11"/>
                    </a:cubicBezTo>
                    <a:cubicBezTo>
                      <a:pt x="1" y="11"/>
                      <a:pt x="1" y="11"/>
                      <a:pt x="1" y="11"/>
                    </a:cubicBezTo>
                    <a:cubicBezTo>
                      <a:pt x="0" y="11"/>
                      <a:pt x="0" y="11"/>
                      <a:pt x="0" y="11"/>
                    </a:cubicBezTo>
                    <a:cubicBezTo>
                      <a:pt x="0" y="11"/>
                      <a:pt x="0" y="12"/>
                      <a:pt x="0" y="12"/>
                    </a:cubicBezTo>
                    <a:cubicBezTo>
                      <a:pt x="0" y="12"/>
                      <a:pt x="0" y="12"/>
                      <a:pt x="0" y="12"/>
                    </a:cubicBezTo>
                    <a:cubicBezTo>
                      <a:pt x="0" y="13"/>
                      <a:pt x="1" y="13"/>
                      <a:pt x="1" y="13"/>
                    </a:cubicBezTo>
                    <a:cubicBezTo>
                      <a:pt x="1" y="13"/>
                      <a:pt x="1" y="13"/>
                      <a:pt x="1" y="13"/>
                    </a:cubicBezTo>
                    <a:cubicBezTo>
                      <a:pt x="2" y="13"/>
                      <a:pt x="2" y="13"/>
                      <a:pt x="3" y="13"/>
                    </a:cubicBezTo>
                    <a:cubicBezTo>
                      <a:pt x="3" y="14"/>
                      <a:pt x="4" y="14"/>
                      <a:pt x="4" y="15"/>
                    </a:cubicBezTo>
                    <a:cubicBezTo>
                      <a:pt x="4" y="15"/>
                      <a:pt x="5" y="15"/>
                      <a:pt x="5" y="15"/>
                    </a:cubicBezTo>
                    <a:cubicBezTo>
                      <a:pt x="5" y="15"/>
                      <a:pt x="5" y="15"/>
                      <a:pt x="5" y="14"/>
                    </a:cubicBezTo>
                    <a:cubicBezTo>
                      <a:pt x="5" y="14"/>
                      <a:pt x="5" y="14"/>
                      <a:pt x="5" y="14"/>
                    </a:cubicBezTo>
                    <a:cubicBezTo>
                      <a:pt x="6" y="14"/>
                      <a:pt x="6" y="14"/>
                      <a:pt x="7" y="13"/>
                    </a:cubicBezTo>
                    <a:cubicBezTo>
                      <a:pt x="7" y="13"/>
                      <a:pt x="7" y="13"/>
                      <a:pt x="8" y="13"/>
                    </a:cubicBezTo>
                    <a:cubicBezTo>
                      <a:pt x="8" y="14"/>
                      <a:pt x="9" y="14"/>
                      <a:pt x="9" y="14"/>
                    </a:cubicBezTo>
                    <a:cubicBezTo>
                      <a:pt x="10" y="14"/>
                      <a:pt x="10" y="14"/>
                      <a:pt x="10" y="14"/>
                    </a:cubicBezTo>
                    <a:cubicBezTo>
                      <a:pt x="11" y="14"/>
                      <a:pt x="11" y="14"/>
                      <a:pt x="12" y="14"/>
                    </a:cubicBezTo>
                    <a:cubicBezTo>
                      <a:pt x="12" y="14"/>
                      <a:pt x="13" y="14"/>
                      <a:pt x="13" y="14"/>
                    </a:cubicBezTo>
                    <a:cubicBezTo>
                      <a:pt x="13" y="14"/>
                      <a:pt x="13" y="14"/>
                      <a:pt x="13" y="13"/>
                    </a:cubicBezTo>
                    <a:cubicBezTo>
                      <a:pt x="13" y="13"/>
                      <a:pt x="13" y="13"/>
                      <a:pt x="13" y="13"/>
                    </a:cubicBezTo>
                    <a:cubicBezTo>
                      <a:pt x="14" y="13"/>
                      <a:pt x="14" y="13"/>
                      <a:pt x="14" y="13"/>
                    </a:cubicBezTo>
                    <a:cubicBezTo>
                      <a:pt x="14" y="14"/>
                      <a:pt x="14" y="14"/>
                      <a:pt x="15" y="14"/>
                    </a:cubicBezTo>
                    <a:cubicBezTo>
                      <a:pt x="15" y="14"/>
                      <a:pt x="15" y="14"/>
                      <a:pt x="16" y="14"/>
                    </a:cubicBezTo>
                    <a:cubicBezTo>
                      <a:pt x="16" y="14"/>
                      <a:pt x="16" y="14"/>
                      <a:pt x="16" y="13"/>
                    </a:cubicBezTo>
                    <a:cubicBezTo>
                      <a:pt x="16" y="13"/>
                      <a:pt x="16" y="13"/>
                      <a:pt x="16" y="13"/>
                    </a:cubicBezTo>
                    <a:cubicBezTo>
                      <a:pt x="16" y="14"/>
                      <a:pt x="17" y="13"/>
                      <a:pt x="17" y="14"/>
                    </a:cubicBezTo>
                    <a:cubicBezTo>
                      <a:pt x="17" y="14"/>
                      <a:pt x="18" y="14"/>
                      <a:pt x="18" y="15"/>
                    </a:cubicBezTo>
                    <a:cubicBezTo>
                      <a:pt x="18" y="15"/>
                      <a:pt x="18" y="15"/>
                      <a:pt x="18" y="15"/>
                    </a:cubicBezTo>
                    <a:cubicBezTo>
                      <a:pt x="18" y="15"/>
                      <a:pt x="18" y="15"/>
                      <a:pt x="18" y="15"/>
                    </a:cubicBezTo>
                    <a:lnTo>
                      <a:pt x="19" y="14"/>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05" name="Freeform 770">
                <a:extLst>
                  <a:ext uri="{FF2B5EF4-FFF2-40B4-BE49-F238E27FC236}">
                    <a16:creationId xmlns:a16="http://schemas.microsoft.com/office/drawing/2014/main" id="{B03B29EF-D69E-334F-8FA8-DDC8C61E05F6}"/>
                  </a:ext>
                </a:extLst>
              </p:cNvPr>
              <p:cNvSpPr>
                <a:spLocks/>
              </p:cNvSpPr>
              <p:nvPr/>
            </p:nvSpPr>
            <p:spPr bwMode="auto">
              <a:xfrm>
                <a:off x="2757488" y="4329113"/>
                <a:ext cx="117475" cy="142875"/>
              </a:xfrm>
              <a:custGeom>
                <a:avLst/>
                <a:gdLst>
                  <a:gd name="T0" fmla="*/ 22 w 28"/>
                  <a:gd name="T1" fmla="*/ 5 h 34"/>
                  <a:gd name="T2" fmla="*/ 20 w 28"/>
                  <a:gd name="T3" fmla="*/ 4 h 34"/>
                  <a:gd name="T4" fmla="*/ 8 w 28"/>
                  <a:gd name="T5" fmla="*/ 5 h 34"/>
                  <a:gd name="T6" fmla="*/ 5 w 28"/>
                  <a:gd name="T7" fmla="*/ 9 h 34"/>
                  <a:gd name="T8" fmla="*/ 6 w 28"/>
                  <a:gd name="T9" fmla="*/ 10 h 34"/>
                  <a:gd name="T10" fmla="*/ 8 w 28"/>
                  <a:gd name="T11" fmla="*/ 12 h 34"/>
                  <a:gd name="T12" fmla="*/ 10 w 28"/>
                  <a:gd name="T13" fmla="*/ 14 h 34"/>
                  <a:gd name="T14" fmla="*/ 12 w 28"/>
                  <a:gd name="T15" fmla="*/ 15 h 34"/>
                  <a:gd name="T16" fmla="*/ 12 w 28"/>
                  <a:gd name="T17" fmla="*/ 16 h 34"/>
                  <a:gd name="T18" fmla="*/ 3 w 28"/>
                  <a:gd name="T19" fmla="*/ 17 h 34"/>
                  <a:gd name="T20" fmla="*/ 0 w 28"/>
                  <a:gd name="T21" fmla="*/ 23 h 34"/>
                  <a:gd name="T22" fmla="*/ 0 w 28"/>
                  <a:gd name="T23" fmla="*/ 25 h 34"/>
                  <a:gd name="T24" fmla="*/ 0 w 28"/>
                  <a:gd name="T25" fmla="*/ 28 h 34"/>
                  <a:gd name="T26" fmla="*/ 3 w 28"/>
                  <a:gd name="T27" fmla="*/ 30 h 34"/>
                  <a:gd name="T28" fmla="*/ 8 w 28"/>
                  <a:gd name="T29" fmla="*/ 33 h 34"/>
                  <a:gd name="T30" fmla="*/ 11 w 28"/>
                  <a:gd name="T31" fmla="*/ 33 h 34"/>
                  <a:gd name="T32" fmla="*/ 13 w 28"/>
                  <a:gd name="T33" fmla="*/ 33 h 34"/>
                  <a:gd name="T34" fmla="*/ 14 w 28"/>
                  <a:gd name="T35" fmla="*/ 33 h 34"/>
                  <a:gd name="T36" fmla="*/ 16 w 28"/>
                  <a:gd name="T37" fmla="*/ 32 h 34"/>
                  <a:gd name="T38" fmla="*/ 18 w 28"/>
                  <a:gd name="T39" fmla="*/ 30 h 34"/>
                  <a:gd name="T40" fmla="*/ 18 w 28"/>
                  <a:gd name="T41" fmla="*/ 29 h 34"/>
                  <a:gd name="T42" fmla="*/ 20 w 28"/>
                  <a:gd name="T43" fmla="*/ 28 h 34"/>
                  <a:gd name="T44" fmla="*/ 20 w 28"/>
                  <a:gd name="T45" fmla="*/ 26 h 34"/>
                  <a:gd name="T46" fmla="*/ 20 w 28"/>
                  <a:gd name="T47" fmla="*/ 25 h 34"/>
                  <a:gd name="T48" fmla="*/ 24 w 28"/>
                  <a:gd name="T49" fmla="*/ 22 h 34"/>
                  <a:gd name="T50" fmla="*/ 26 w 28"/>
                  <a:gd name="T51" fmla="*/ 19 h 34"/>
                  <a:gd name="T52" fmla="*/ 24 w 28"/>
                  <a:gd name="T53" fmla="*/ 19 h 34"/>
                  <a:gd name="T54" fmla="*/ 23 w 28"/>
                  <a:gd name="T55" fmla="*/ 19 h 34"/>
                  <a:gd name="T56" fmla="*/ 22 w 28"/>
                  <a:gd name="T57" fmla="*/ 18 h 34"/>
                  <a:gd name="T58" fmla="*/ 23 w 28"/>
                  <a:gd name="T59" fmla="*/ 17 h 34"/>
                  <a:gd name="T60" fmla="*/ 23 w 28"/>
                  <a:gd name="T61" fmla="*/ 17 h 34"/>
                  <a:gd name="T62" fmla="*/ 24 w 28"/>
                  <a:gd name="T63" fmla="*/ 16 h 34"/>
                  <a:gd name="T64" fmla="*/ 26 w 28"/>
                  <a:gd name="T65" fmla="*/ 13 h 34"/>
                  <a:gd name="T66" fmla="*/ 27 w 28"/>
                  <a:gd name="T67" fmla="*/ 11 h 34"/>
                  <a:gd name="T68" fmla="*/ 26 w 28"/>
                  <a:gd name="T69" fmla="*/ 10 h 34"/>
                  <a:gd name="T70" fmla="*/ 26 w 28"/>
                  <a:gd name="T71" fmla="*/ 8 h 34"/>
                  <a:gd name="T72" fmla="*/ 26 w 28"/>
                  <a:gd name="T73" fmla="*/ 8 h 34"/>
                  <a:gd name="T74" fmla="*/ 26 w 28"/>
                  <a:gd name="T75" fmla="*/ 8 h 34"/>
                  <a:gd name="T76" fmla="*/ 27 w 28"/>
                  <a:gd name="T77" fmla="*/ 7 h 34"/>
                  <a:gd name="T78" fmla="*/ 26 w 28"/>
                  <a:gd name="T79" fmla="*/ 7 h 34"/>
                  <a:gd name="T80" fmla="*/ 26 w 28"/>
                  <a:gd name="T81" fmla="*/ 6 h 34"/>
                  <a:gd name="T82" fmla="*/ 27 w 28"/>
                  <a:gd name="T83" fmla="*/ 4 h 34"/>
                  <a:gd name="T84" fmla="*/ 27 w 28"/>
                  <a:gd name="T85" fmla="*/ 2 h 34"/>
                  <a:gd name="T86" fmla="*/ 26 w 28"/>
                  <a:gd name="T87" fmla="*/ 2 h 34"/>
                  <a:gd name="T88" fmla="*/ 26 w 28"/>
                  <a:gd name="T89" fmla="*/ 1 h 34"/>
                  <a:gd name="T90" fmla="*/ 25 w 28"/>
                  <a:gd name="T9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 h="34">
                    <a:moveTo>
                      <a:pt x="25" y="2"/>
                    </a:moveTo>
                    <a:cubicBezTo>
                      <a:pt x="22" y="5"/>
                      <a:pt x="22" y="5"/>
                      <a:pt x="22" y="5"/>
                    </a:cubicBezTo>
                    <a:cubicBezTo>
                      <a:pt x="22" y="5"/>
                      <a:pt x="21" y="4"/>
                      <a:pt x="21" y="4"/>
                    </a:cubicBezTo>
                    <a:cubicBezTo>
                      <a:pt x="21" y="4"/>
                      <a:pt x="20" y="4"/>
                      <a:pt x="20" y="4"/>
                    </a:cubicBezTo>
                    <a:cubicBezTo>
                      <a:pt x="20" y="5"/>
                      <a:pt x="20" y="5"/>
                      <a:pt x="20" y="5"/>
                    </a:cubicBezTo>
                    <a:cubicBezTo>
                      <a:pt x="8" y="5"/>
                      <a:pt x="8" y="5"/>
                      <a:pt x="8" y="5"/>
                    </a:cubicBezTo>
                    <a:cubicBezTo>
                      <a:pt x="8" y="9"/>
                      <a:pt x="8" y="9"/>
                      <a:pt x="8" y="9"/>
                    </a:cubicBezTo>
                    <a:cubicBezTo>
                      <a:pt x="5" y="9"/>
                      <a:pt x="5" y="9"/>
                      <a:pt x="5" y="9"/>
                    </a:cubicBezTo>
                    <a:cubicBezTo>
                      <a:pt x="5" y="10"/>
                      <a:pt x="5" y="10"/>
                      <a:pt x="5" y="10"/>
                    </a:cubicBezTo>
                    <a:cubicBezTo>
                      <a:pt x="6" y="10"/>
                      <a:pt x="6" y="10"/>
                      <a:pt x="6" y="10"/>
                    </a:cubicBezTo>
                    <a:cubicBezTo>
                      <a:pt x="6" y="10"/>
                      <a:pt x="7" y="11"/>
                      <a:pt x="7" y="11"/>
                    </a:cubicBezTo>
                    <a:cubicBezTo>
                      <a:pt x="8" y="11"/>
                      <a:pt x="8" y="12"/>
                      <a:pt x="8" y="12"/>
                    </a:cubicBezTo>
                    <a:cubicBezTo>
                      <a:pt x="10" y="13"/>
                      <a:pt x="10" y="13"/>
                      <a:pt x="10" y="13"/>
                    </a:cubicBezTo>
                    <a:cubicBezTo>
                      <a:pt x="10" y="14"/>
                      <a:pt x="10" y="14"/>
                      <a:pt x="10" y="14"/>
                    </a:cubicBezTo>
                    <a:cubicBezTo>
                      <a:pt x="11" y="15"/>
                      <a:pt x="11" y="15"/>
                      <a:pt x="11" y="15"/>
                    </a:cubicBezTo>
                    <a:cubicBezTo>
                      <a:pt x="12" y="15"/>
                      <a:pt x="12" y="15"/>
                      <a:pt x="12" y="15"/>
                    </a:cubicBezTo>
                    <a:cubicBezTo>
                      <a:pt x="12" y="15"/>
                      <a:pt x="12" y="15"/>
                      <a:pt x="12" y="15"/>
                    </a:cubicBezTo>
                    <a:cubicBezTo>
                      <a:pt x="12" y="16"/>
                      <a:pt x="12" y="16"/>
                      <a:pt x="12" y="16"/>
                    </a:cubicBezTo>
                    <a:cubicBezTo>
                      <a:pt x="12" y="17"/>
                      <a:pt x="12" y="17"/>
                      <a:pt x="12" y="17"/>
                    </a:cubicBezTo>
                    <a:cubicBezTo>
                      <a:pt x="3" y="17"/>
                      <a:pt x="3" y="17"/>
                      <a:pt x="3" y="17"/>
                    </a:cubicBezTo>
                    <a:cubicBezTo>
                      <a:pt x="0" y="23"/>
                      <a:pt x="0" y="23"/>
                      <a:pt x="0" y="23"/>
                    </a:cubicBezTo>
                    <a:cubicBezTo>
                      <a:pt x="0" y="23"/>
                      <a:pt x="0" y="23"/>
                      <a:pt x="0" y="23"/>
                    </a:cubicBezTo>
                    <a:cubicBezTo>
                      <a:pt x="1" y="24"/>
                      <a:pt x="1" y="24"/>
                      <a:pt x="1" y="24"/>
                    </a:cubicBezTo>
                    <a:cubicBezTo>
                      <a:pt x="0" y="25"/>
                      <a:pt x="0" y="25"/>
                      <a:pt x="0" y="25"/>
                    </a:cubicBezTo>
                    <a:cubicBezTo>
                      <a:pt x="0" y="27"/>
                      <a:pt x="0" y="27"/>
                      <a:pt x="0" y="27"/>
                    </a:cubicBezTo>
                    <a:cubicBezTo>
                      <a:pt x="0" y="28"/>
                      <a:pt x="0" y="28"/>
                      <a:pt x="0" y="28"/>
                    </a:cubicBezTo>
                    <a:cubicBezTo>
                      <a:pt x="0" y="28"/>
                      <a:pt x="1" y="29"/>
                      <a:pt x="1" y="29"/>
                    </a:cubicBezTo>
                    <a:cubicBezTo>
                      <a:pt x="1" y="29"/>
                      <a:pt x="2" y="30"/>
                      <a:pt x="3" y="30"/>
                    </a:cubicBezTo>
                    <a:cubicBezTo>
                      <a:pt x="3" y="31"/>
                      <a:pt x="5" y="32"/>
                      <a:pt x="5" y="32"/>
                    </a:cubicBezTo>
                    <a:cubicBezTo>
                      <a:pt x="6" y="32"/>
                      <a:pt x="7" y="33"/>
                      <a:pt x="8" y="33"/>
                    </a:cubicBezTo>
                    <a:cubicBezTo>
                      <a:pt x="9" y="33"/>
                      <a:pt x="9" y="33"/>
                      <a:pt x="10" y="33"/>
                    </a:cubicBezTo>
                    <a:cubicBezTo>
                      <a:pt x="10" y="33"/>
                      <a:pt x="10" y="32"/>
                      <a:pt x="11" y="33"/>
                    </a:cubicBezTo>
                    <a:cubicBezTo>
                      <a:pt x="11" y="33"/>
                      <a:pt x="12" y="33"/>
                      <a:pt x="12" y="33"/>
                    </a:cubicBezTo>
                    <a:cubicBezTo>
                      <a:pt x="12" y="33"/>
                      <a:pt x="13" y="33"/>
                      <a:pt x="13" y="33"/>
                    </a:cubicBezTo>
                    <a:cubicBezTo>
                      <a:pt x="13" y="33"/>
                      <a:pt x="13" y="33"/>
                      <a:pt x="14" y="34"/>
                    </a:cubicBezTo>
                    <a:cubicBezTo>
                      <a:pt x="14" y="33"/>
                      <a:pt x="14" y="33"/>
                      <a:pt x="14" y="33"/>
                    </a:cubicBezTo>
                    <a:cubicBezTo>
                      <a:pt x="14" y="33"/>
                      <a:pt x="15" y="32"/>
                      <a:pt x="15" y="32"/>
                    </a:cubicBezTo>
                    <a:cubicBezTo>
                      <a:pt x="16" y="32"/>
                      <a:pt x="16" y="32"/>
                      <a:pt x="16" y="32"/>
                    </a:cubicBezTo>
                    <a:cubicBezTo>
                      <a:pt x="17" y="31"/>
                      <a:pt x="17" y="31"/>
                      <a:pt x="17" y="31"/>
                    </a:cubicBezTo>
                    <a:cubicBezTo>
                      <a:pt x="18" y="30"/>
                      <a:pt x="18" y="30"/>
                      <a:pt x="18" y="30"/>
                    </a:cubicBezTo>
                    <a:cubicBezTo>
                      <a:pt x="17" y="30"/>
                      <a:pt x="17" y="30"/>
                      <a:pt x="17" y="30"/>
                    </a:cubicBezTo>
                    <a:cubicBezTo>
                      <a:pt x="18" y="29"/>
                      <a:pt x="18" y="29"/>
                      <a:pt x="18" y="29"/>
                    </a:cubicBezTo>
                    <a:cubicBezTo>
                      <a:pt x="19" y="29"/>
                      <a:pt x="19" y="29"/>
                      <a:pt x="19" y="29"/>
                    </a:cubicBezTo>
                    <a:cubicBezTo>
                      <a:pt x="20" y="28"/>
                      <a:pt x="20" y="28"/>
                      <a:pt x="20" y="28"/>
                    </a:cubicBezTo>
                    <a:cubicBezTo>
                      <a:pt x="20" y="28"/>
                      <a:pt x="20" y="27"/>
                      <a:pt x="20" y="27"/>
                    </a:cubicBezTo>
                    <a:cubicBezTo>
                      <a:pt x="20" y="26"/>
                      <a:pt x="20" y="26"/>
                      <a:pt x="20" y="26"/>
                    </a:cubicBezTo>
                    <a:cubicBezTo>
                      <a:pt x="20" y="25"/>
                      <a:pt x="20" y="25"/>
                      <a:pt x="20" y="25"/>
                    </a:cubicBezTo>
                    <a:cubicBezTo>
                      <a:pt x="20" y="25"/>
                      <a:pt x="20" y="25"/>
                      <a:pt x="20" y="25"/>
                    </a:cubicBezTo>
                    <a:cubicBezTo>
                      <a:pt x="20" y="24"/>
                      <a:pt x="20" y="24"/>
                      <a:pt x="20" y="24"/>
                    </a:cubicBezTo>
                    <a:cubicBezTo>
                      <a:pt x="24" y="22"/>
                      <a:pt x="24" y="22"/>
                      <a:pt x="24" y="22"/>
                    </a:cubicBezTo>
                    <a:cubicBezTo>
                      <a:pt x="26" y="20"/>
                      <a:pt x="26" y="20"/>
                      <a:pt x="26" y="20"/>
                    </a:cubicBezTo>
                    <a:cubicBezTo>
                      <a:pt x="26" y="20"/>
                      <a:pt x="26" y="19"/>
                      <a:pt x="26" y="19"/>
                    </a:cubicBezTo>
                    <a:cubicBezTo>
                      <a:pt x="25" y="19"/>
                      <a:pt x="25" y="19"/>
                      <a:pt x="25" y="19"/>
                    </a:cubicBezTo>
                    <a:cubicBezTo>
                      <a:pt x="25" y="19"/>
                      <a:pt x="25" y="19"/>
                      <a:pt x="24" y="19"/>
                    </a:cubicBezTo>
                    <a:cubicBezTo>
                      <a:pt x="24" y="19"/>
                      <a:pt x="24" y="20"/>
                      <a:pt x="24" y="20"/>
                    </a:cubicBezTo>
                    <a:cubicBezTo>
                      <a:pt x="24" y="19"/>
                      <a:pt x="24" y="19"/>
                      <a:pt x="23" y="19"/>
                    </a:cubicBezTo>
                    <a:cubicBezTo>
                      <a:pt x="23" y="19"/>
                      <a:pt x="23" y="19"/>
                      <a:pt x="23" y="19"/>
                    </a:cubicBezTo>
                    <a:cubicBezTo>
                      <a:pt x="22" y="19"/>
                      <a:pt x="22" y="19"/>
                      <a:pt x="22" y="18"/>
                    </a:cubicBezTo>
                    <a:cubicBezTo>
                      <a:pt x="22" y="18"/>
                      <a:pt x="22" y="18"/>
                      <a:pt x="22" y="18"/>
                    </a:cubicBezTo>
                    <a:cubicBezTo>
                      <a:pt x="22" y="18"/>
                      <a:pt x="23" y="17"/>
                      <a:pt x="23" y="17"/>
                    </a:cubicBezTo>
                    <a:cubicBezTo>
                      <a:pt x="23" y="17"/>
                      <a:pt x="23" y="17"/>
                      <a:pt x="23" y="17"/>
                    </a:cubicBezTo>
                    <a:cubicBezTo>
                      <a:pt x="23" y="17"/>
                      <a:pt x="23" y="17"/>
                      <a:pt x="23" y="17"/>
                    </a:cubicBezTo>
                    <a:cubicBezTo>
                      <a:pt x="23" y="16"/>
                      <a:pt x="24" y="16"/>
                      <a:pt x="24" y="16"/>
                    </a:cubicBezTo>
                    <a:cubicBezTo>
                      <a:pt x="24" y="16"/>
                      <a:pt x="24" y="16"/>
                      <a:pt x="24" y="16"/>
                    </a:cubicBezTo>
                    <a:cubicBezTo>
                      <a:pt x="25" y="16"/>
                      <a:pt x="25" y="16"/>
                      <a:pt x="25" y="15"/>
                    </a:cubicBezTo>
                    <a:cubicBezTo>
                      <a:pt x="26" y="15"/>
                      <a:pt x="26" y="14"/>
                      <a:pt x="26" y="13"/>
                    </a:cubicBezTo>
                    <a:cubicBezTo>
                      <a:pt x="27" y="12"/>
                      <a:pt x="27" y="12"/>
                      <a:pt x="27" y="11"/>
                    </a:cubicBezTo>
                    <a:cubicBezTo>
                      <a:pt x="27" y="11"/>
                      <a:pt x="27" y="11"/>
                      <a:pt x="27" y="11"/>
                    </a:cubicBezTo>
                    <a:cubicBezTo>
                      <a:pt x="27" y="11"/>
                      <a:pt x="26" y="10"/>
                      <a:pt x="26" y="10"/>
                    </a:cubicBezTo>
                    <a:cubicBezTo>
                      <a:pt x="26" y="10"/>
                      <a:pt x="26" y="10"/>
                      <a:pt x="26" y="10"/>
                    </a:cubicBezTo>
                    <a:cubicBezTo>
                      <a:pt x="26" y="9"/>
                      <a:pt x="26" y="9"/>
                      <a:pt x="26" y="9"/>
                    </a:cubicBezTo>
                    <a:cubicBezTo>
                      <a:pt x="26" y="9"/>
                      <a:pt x="26" y="8"/>
                      <a:pt x="26" y="8"/>
                    </a:cubicBezTo>
                    <a:cubicBezTo>
                      <a:pt x="25" y="8"/>
                      <a:pt x="26" y="8"/>
                      <a:pt x="26" y="8"/>
                    </a:cubicBezTo>
                    <a:cubicBezTo>
                      <a:pt x="26" y="8"/>
                      <a:pt x="26" y="8"/>
                      <a:pt x="26" y="8"/>
                    </a:cubicBezTo>
                    <a:cubicBezTo>
                      <a:pt x="26" y="8"/>
                      <a:pt x="26" y="8"/>
                      <a:pt x="26" y="8"/>
                    </a:cubicBezTo>
                    <a:cubicBezTo>
                      <a:pt x="26" y="8"/>
                      <a:pt x="26" y="8"/>
                      <a:pt x="26" y="8"/>
                    </a:cubicBezTo>
                    <a:cubicBezTo>
                      <a:pt x="26" y="8"/>
                      <a:pt x="26" y="8"/>
                      <a:pt x="26" y="9"/>
                    </a:cubicBezTo>
                    <a:cubicBezTo>
                      <a:pt x="27" y="8"/>
                      <a:pt x="27" y="8"/>
                      <a:pt x="27" y="7"/>
                    </a:cubicBezTo>
                    <a:cubicBezTo>
                      <a:pt x="27" y="7"/>
                      <a:pt x="27" y="7"/>
                      <a:pt x="27" y="7"/>
                    </a:cubicBezTo>
                    <a:cubicBezTo>
                      <a:pt x="26" y="7"/>
                      <a:pt x="26" y="7"/>
                      <a:pt x="26" y="7"/>
                    </a:cubicBezTo>
                    <a:cubicBezTo>
                      <a:pt x="26" y="7"/>
                      <a:pt x="26" y="7"/>
                      <a:pt x="26" y="7"/>
                    </a:cubicBezTo>
                    <a:cubicBezTo>
                      <a:pt x="26" y="6"/>
                      <a:pt x="26" y="6"/>
                      <a:pt x="26" y="6"/>
                    </a:cubicBezTo>
                    <a:cubicBezTo>
                      <a:pt x="27" y="6"/>
                      <a:pt x="27" y="5"/>
                      <a:pt x="27" y="5"/>
                    </a:cubicBezTo>
                    <a:cubicBezTo>
                      <a:pt x="27" y="5"/>
                      <a:pt x="27" y="4"/>
                      <a:pt x="27" y="4"/>
                    </a:cubicBezTo>
                    <a:cubicBezTo>
                      <a:pt x="28" y="3"/>
                      <a:pt x="28" y="3"/>
                      <a:pt x="28" y="2"/>
                    </a:cubicBezTo>
                    <a:cubicBezTo>
                      <a:pt x="28" y="2"/>
                      <a:pt x="28" y="2"/>
                      <a:pt x="27" y="2"/>
                    </a:cubicBezTo>
                    <a:cubicBezTo>
                      <a:pt x="27" y="2"/>
                      <a:pt x="27" y="2"/>
                      <a:pt x="27" y="2"/>
                    </a:cubicBezTo>
                    <a:cubicBezTo>
                      <a:pt x="27" y="2"/>
                      <a:pt x="26" y="2"/>
                      <a:pt x="26" y="2"/>
                    </a:cubicBezTo>
                    <a:cubicBezTo>
                      <a:pt x="26" y="2"/>
                      <a:pt x="26" y="2"/>
                      <a:pt x="26" y="1"/>
                    </a:cubicBezTo>
                    <a:cubicBezTo>
                      <a:pt x="26" y="1"/>
                      <a:pt x="26" y="1"/>
                      <a:pt x="26" y="1"/>
                    </a:cubicBezTo>
                    <a:cubicBezTo>
                      <a:pt x="26" y="1"/>
                      <a:pt x="26" y="1"/>
                      <a:pt x="26" y="0"/>
                    </a:cubicBezTo>
                    <a:cubicBezTo>
                      <a:pt x="25" y="0"/>
                      <a:pt x="25" y="0"/>
                      <a:pt x="25" y="0"/>
                    </a:cubicBezTo>
                    <a:lnTo>
                      <a:pt x="25" y="2"/>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06" name="Freeform 771">
                <a:extLst>
                  <a:ext uri="{FF2B5EF4-FFF2-40B4-BE49-F238E27FC236}">
                    <a16:creationId xmlns:a16="http://schemas.microsoft.com/office/drawing/2014/main" id="{AEC8FA83-28E9-C8CF-4782-1BF4BC04B6A3}"/>
                  </a:ext>
                </a:extLst>
              </p:cNvPr>
              <p:cNvSpPr>
                <a:spLocks/>
              </p:cNvSpPr>
              <p:nvPr/>
            </p:nvSpPr>
            <p:spPr bwMode="auto">
              <a:xfrm>
                <a:off x="2816226" y="4449763"/>
                <a:ext cx="66675" cy="38100"/>
              </a:xfrm>
              <a:custGeom>
                <a:avLst/>
                <a:gdLst>
                  <a:gd name="T0" fmla="*/ 16 w 16"/>
                  <a:gd name="T1" fmla="*/ 6 h 9"/>
                  <a:gd name="T2" fmla="*/ 15 w 16"/>
                  <a:gd name="T3" fmla="*/ 6 h 9"/>
                  <a:gd name="T4" fmla="*/ 16 w 16"/>
                  <a:gd name="T5" fmla="*/ 6 h 9"/>
                  <a:gd name="T6" fmla="*/ 16 w 16"/>
                  <a:gd name="T7" fmla="*/ 5 h 9"/>
                  <a:gd name="T8" fmla="*/ 16 w 16"/>
                  <a:gd name="T9" fmla="*/ 5 h 9"/>
                  <a:gd name="T10" fmla="*/ 16 w 16"/>
                  <a:gd name="T11" fmla="*/ 4 h 9"/>
                  <a:gd name="T12" fmla="*/ 16 w 16"/>
                  <a:gd name="T13" fmla="*/ 4 h 9"/>
                  <a:gd name="T14" fmla="*/ 16 w 16"/>
                  <a:gd name="T15" fmla="*/ 3 h 9"/>
                  <a:gd name="T16" fmla="*/ 15 w 16"/>
                  <a:gd name="T17" fmla="*/ 3 h 9"/>
                  <a:gd name="T18" fmla="*/ 14 w 16"/>
                  <a:gd name="T19" fmla="*/ 3 h 9"/>
                  <a:gd name="T20" fmla="*/ 14 w 16"/>
                  <a:gd name="T21" fmla="*/ 3 h 9"/>
                  <a:gd name="T22" fmla="*/ 13 w 16"/>
                  <a:gd name="T23" fmla="*/ 3 h 9"/>
                  <a:gd name="T24" fmla="*/ 12 w 16"/>
                  <a:gd name="T25" fmla="*/ 3 h 9"/>
                  <a:gd name="T26" fmla="*/ 12 w 16"/>
                  <a:gd name="T27" fmla="*/ 3 h 9"/>
                  <a:gd name="T28" fmla="*/ 11 w 16"/>
                  <a:gd name="T29" fmla="*/ 4 h 9"/>
                  <a:gd name="T30" fmla="*/ 11 w 16"/>
                  <a:gd name="T31" fmla="*/ 3 h 9"/>
                  <a:gd name="T32" fmla="*/ 10 w 16"/>
                  <a:gd name="T33" fmla="*/ 3 h 9"/>
                  <a:gd name="T34" fmla="*/ 9 w 16"/>
                  <a:gd name="T35" fmla="*/ 2 h 9"/>
                  <a:gd name="T36" fmla="*/ 8 w 16"/>
                  <a:gd name="T37" fmla="*/ 2 h 9"/>
                  <a:gd name="T38" fmla="*/ 7 w 16"/>
                  <a:gd name="T39" fmla="*/ 0 h 9"/>
                  <a:gd name="T40" fmla="*/ 6 w 16"/>
                  <a:gd name="T41" fmla="*/ 0 h 9"/>
                  <a:gd name="T42" fmla="*/ 5 w 16"/>
                  <a:gd name="T43" fmla="*/ 0 h 9"/>
                  <a:gd name="T44" fmla="*/ 4 w 16"/>
                  <a:gd name="T45" fmla="*/ 0 h 9"/>
                  <a:gd name="T46" fmla="*/ 3 w 16"/>
                  <a:gd name="T47" fmla="*/ 1 h 9"/>
                  <a:gd name="T48" fmla="*/ 4 w 16"/>
                  <a:gd name="T49" fmla="*/ 1 h 9"/>
                  <a:gd name="T50" fmla="*/ 3 w 16"/>
                  <a:gd name="T51" fmla="*/ 2 h 9"/>
                  <a:gd name="T52" fmla="*/ 2 w 16"/>
                  <a:gd name="T53" fmla="*/ 3 h 9"/>
                  <a:gd name="T54" fmla="*/ 1 w 16"/>
                  <a:gd name="T55" fmla="*/ 3 h 9"/>
                  <a:gd name="T56" fmla="*/ 0 w 16"/>
                  <a:gd name="T57" fmla="*/ 4 h 9"/>
                  <a:gd name="T58" fmla="*/ 0 w 16"/>
                  <a:gd name="T59" fmla="*/ 5 h 9"/>
                  <a:gd name="T60" fmla="*/ 1 w 16"/>
                  <a:gd name="T61" fmla="*/ 5 h 9"/>
                  <a:gd name="T62" fmla="*/ 2 w 16"/>
                  <a:gd name="T63" fmla="*/ 6 h 9"/>
                  <a:gd name="T64" fmla="*/ 2 w 16"/>
                  <a:gd name="T65" fmla="*/ 6 h 9"/>
                  <a:gd name="T66" fmla="*/ 3 w 16"/>
                  <a:gd name="T67" fmla="*/ 6 h 9"/>
                  <a:gd name="T68" fmla="*/ 4 w 16"/>
                  <a:gd name="T69" fmla="*/ 6 h 9"/>
                  <a:gd name="T70" fmla="*/ 6 w 16"/>
                  <a:gd name="T71" fmla="*/ 7 h 9"/>
                  <a:gd name="T72" fmla="*/ 7 w 16"/>
                  <a:gd name="T73" fmla="*/ 7 h 9"/>
                  <a:gd name="T74" fmla="*/ 9 w 16"/>
                  <a:gd name="T75" fmla="*/ 8 h 9"/>
                  <a:gd name="T76" fmla="*/ 10 w 16"/>
                  <a:gd name="T77" fmla="*/ 8 h 9"/>
                  <a:gd name="T78" fmla="*/ 10 w 16"/>
                  <a:gd name="T79" fmla="*/ 8 h 9"/>
                  <a:gd name="T80" fmla="*/ 11 w 16"/>
                  <a:gd name="T81" fmla="*/ 8 h 9"/>
                  <a:gd name="T82" fmla="*/ 12 w 16"/>
                  <a:gd name="T83" fmla="*/ 9 h 9"/>
                  <a:gd name="T84" fmla="*/ 15 w 16"/>
                  <a:gd name="T85" fmla="*/ 9 h 9"/>
                  <a:gd name="T86" fmla="*/ 15 w 16"/>
                  <a:gd name="T87" fmla="*/ 8 h 9"/>
                  <a:gd name="T88" fmla="*/ 15 w 16"/>
                  <a:gd name="T89" fmla="*/ 7 h 9"/>
                  <a:gd name="T90" fmla="*/ 16 w 16"/>
                  <a:gd name="T91" fmla="*/ 7 h 9"/>
                  <a:gd name="T92" fmla="*/ 15 w 16"/>
                  <a:gd name="T93" fmla="*/ 7 h 9"/>
                  <a:gd name="T94" fmla="*/ 16 w 16"/>
                  <a:gd name="T95"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 h="9">
                    <a:moveTo>
                      <a:pt x="16" y="6"/>
                    </a:moveTo>
                    <a:cubicBezTo>
                      <a:pt x="16" y="6"/>
                      <a:pt x="15" y="6"/>
                      <a:pt x="15" y="6"/>
                    </a:cubicBezTo>
                    <a:cubicBezTo>
                      <a:pt x="15" y="6"/>
                      <a:pt x="16" y="6"/>
                      <a:pt x="16" y="6"/>
                    </a:cubicBezTo>
                    <a:cubicBezTo>
                      <a:pt x="16" y="6"/>
                      <a:pt x="16" y="5"/>
                      <a:pt x="16" y="5"/>
                    </a:cubicBezTo>
                    <a:cubicBezTo>
                      <a:pt x="16" y="5"/>
                      <a:pt x="16" y="5"/>
                      <a:pt x="16" y="5"/>
                    </a:cubicBezTo>
                    <a:cubicBezTo>
                      <a:pt x="16" y="4"/>
                      <a:pt x="16" y="4"/>
                      <a:pt x="16" y="4"/>
                    </a:cubicBezTo>
                    <a:cubicBezTo>
                      <a:pt x="16" y="4"/>
                      <a:pt x="16" y="4"/>
                      <a:pt x="16" y="4"/>
                    </a:cubicBezTo>
                    <a:cubicBezTo>
                      <a:pt x="16" y="3"/>
                      <a:pt x="16" y="3"/>
                      <a:pt x="16" y="3"/>
                    </a:cubicBezTo>
                    <a:cubicBezTo>
                      <a:pt x="15" y="3"/>
                      <a:pt x="15" y="3"/>
                      <a:pt x="15" y="3"/>
                    </a:cubicBezTo>
                    <a:cubicBezTo>
                      <a:pt x="15" y="3"/>
                      <a:pt x="14" y="3"/>
                      <a:pt x="14" y="3"/>
                    </a:cubicBezTo>
                    <a:cubicBezTo>
                      <a:pt x="14" y="3"/>
                      <a:pt x="14" y="3"/>
                      <a:pt x="14" y="3"/>
                    </a:cubicBezTo>
                    <a:cubicBezTo>
                      <a:pt x="13" y="3"/>
                      <a:pt x="13" y="3"/>
                      <a:pt x="13" y="3"/>
                    </a:cubicBezTo>
                    <a:cubicBezTo>
                      <a:pt x="12" y="3"/>
                      <a:pt x="12" y="3"/>
                      <a:pt x="12" y="3"/>
                    </a:cubicBezTo>
                    <a:cubicBezTo>
                      <a:pt x="12" y="3"/>
                      <a:pt x="12" y="3"/>
                      <a:pt x="12" y="3"/>
                    </a:cubicBezTo>
                    <a:cubicBezTo>
                      <a:pt x="11" y="4"/>
                      <a:pt x="11" y="4"/>
                      <a:pt x="11" y="4"/>
                    </a:cubicBezTo>
                    <a:cubicBezTo>
                      <a:pt x="11" y="4"/>
                      <a:pt x="11" y="3"/>
                      <a:pt x="11" y="3"/>
                    </a:cubicBezTo>
                    <a:cubicBezTo>
                      <a:pt x="11" y="3"/>
                      <a:pt x="10" y="3"/>
                      <a:pt x="10" y="3"/>
                    </a:cubicBezTo>
                    <a:cubicBezTo>
                      <a:pt x="9" y="2"/>
                      <a:pt x="9" y="2"/>
                      <a:pt x="9" y="2"/>
                    </a:cubicBezTo>
                    <a:cubicBezTo>
                      <a:pt x="8" y="2"/>
                      <a:pt x="8" y="2"/>
                      <a:pt x="8" y="2"/>
                    </a:cubicBezTo>
                    <a:cubicBezTo>
                      <a:pt x="7" y="0"/>
                      <a:pt x="7" y="0"/>
                      <a:pt x="7" y="0"/>
                    </a:cubicBezTo>
                    <a:cubicBezTo>
                      <a:pt x="7" y="0"/>
                      <a:pt x="6" y="0"/>
                      <a:pt x="6" y="0"/>
                    </a:cubicBezTo>
                    <a:cubicBezTo>
                      <a:pt x="6" y="0"/>
                      <a:pt x="5" y="0"/>
                      <a:pt x="5" y="0"/>
                    </a:cubicBezTo>
                    <a:cubicBezTo>
                      <a:pt x="4" y="0"/>
                      <a:pt x="4" y="0"/>
                      <a:pt x="4" y="0"/>
                    </a:cubicBezTo>
                    <a:cubicBezTo>
                      <a:pt x="3" y="1"/>
                      <a:pt x="3" y="1"/>
                      <a:pt x="3" y="1"/>
                    </a:cubicBezTo>
                    <a:cubicBezTo>
                      <a:pt x="4" y="1"/>
                      <a:pt x="4" y="1"/>
                      <a:pt x="4" y="1"/>
                    </a:cubicBezTo>
                    <a:cubicBezTo>
                      <a:pt x="3" y="2"/>
                      <a:pt x="3" y="2"/>
                      <a:pt x="3" y="2"/>
                    </a:cubicBezTo>
                    <a:cubicBezTo>
                      <a:pt x="2" y="3"/>
                      <a:pt x="2" y="3"/>
                      <a:pt x="2" y="3"/>
                    </a:cubicBezTo>
                    <a:cubicBezTo>
                      <a:pt x="1" y="3"/>
                      <a:pt x="1" y="3"/>
                      <a:pt x="1" y="3"/>
                    </a:cubicBezTo>
                    <a:cubicBezTo>
                      <a:pt x="1" y="3"/>
                      <a:pt x="0" y="4"/>
                      <a:pt x="0" y="4"/>
                    </a:cubicBezTo>
                    <a:cubicBezTo>
                      <a:pt x="0" y="4"/>
                      <a:pt x="0" y="4"/>
                      <a:pt x="0" y="5"/>
                    </a:cubicBezTo>
                    <a:cubicBezTo>
                      <a:pt x="0" y="5"/>
                      <a:pt x="0" y="5"/>
                      <a:pt x="1" y="5"/>
                    </a:cubicBezTo>
                    <a:cubicBezTo>
                      <a:pt x="1" y="5"/>
                      <a:pt x="1" y="6"/>
                      <a:pt x="2" y="6"/>
                    </a:cubicBezTo>
                    <a:cubicBezTo>
                      <a:pt x="2" y="6"/>
                      <a:pt x="2" y="6"/>
                      <a:pt x="2" y="6"/>
                    </a:cubicBezTo>
                    <a:cubicBezTo>
                      <a:pt x="2" y="6"/>
                      <a:pt x="3" y="6"/>
                      <a:pt x="3" y="6"/>
                    </a:cubicBezTo>
                    <a:cubicBezTo>
                      <a:pt x="3" y="6"/>
                      <a:pt x="4" y="6"/>
                      <a:pt x="4" y="6"/>
                    </a:cubicBezTo>
                    <a:cubicBezTo>
                      <a:pt x="5" y="6"/>
                      <a:pt x="6" y="7"/>
                      <a:pt x="6" y="7"/>
                    </a:cubicBezTo>
                    <a:cubicBezTo>
                      <a:pt x="7" y="7"/>
                      <a:pt x="7" y="7"/>
                      <a:pt x="7" y="7"/>
                    </a:cubicBezTo>
                    <a:cubicBezTo>
                      <a:pt x="8" y="8"/>
                      <a:pt x="8" y="8"/>
                      <a:pt x="9" y="8"/>
                    </a:cubicBezTo>
                    <a:cubicBezTo>
                      <a:pt x="9" y="8"/>
                      <a:pt x="9" y="8"/>
                      <a:pt x="10" y="8"/>
                    </a:cubicBezTo>
                    <a:cubicBezTo>
                      <a:pt x="10" y="8"/>
                      <a:pt x="10" y="8"/>
                      <a:pt x="10" y="8"/>
                    </a:cubicBezTo>
                    <a:cubicBezTo>
                      <a:pt x="10" y="8"/>
                      <a:pt x="11" y="8"/>
                      <a:pt x="11" y="8"/>
                    </a:cubicBezTo>
                    <a:cubicBezTo>
                      <a:pt x="11" y="8"/>
                      <a:pt x="11" y="8"/>
                      <a:pt x="12" y="9"/>
                    </a:cubicBezTo>
                    <a:cubicBezTo>
                      <a:pt x="12" y="9"/>
                      <a:pt x="14" y="9"/>
                      <a:pt x="15" y="9"/>
                    </a:cubicBezTo>
                    <a:cubicBezTo>
                      <a:pt x="15" y="9"/>
                      <a:pt x="15" y="8"/>
                      <a:pt x="15" y="8"/>
                    </a:cubicBezTo>
                    <a:cubicBezTo>
                      <a:pt x="15" y="8"/>
                      <a:pt x="15" y="8"/>
                      <a:pt x="15" y="7"/>
                    </a:cubicBezTo>
                    <a:cubicBezTo>
                      <a:pt x="15" y="7"/>
                      <a:pt x="15" y="7"/>
                      <a:pt x="16" y="7"/>
                    </a:cubicBezTo>
                    <a:cubicBezTo>
                      <a:pt x="15" y="7"/>
                      <a:pt x="15" y="7"/>
                      <a:pt x="15" y="7"/>
                    </a:cubicBezTo>
                    <a:lnTo>
                      <a:pt x="16" y="6"/>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07" name="Freeform 772">
                <a:extLst>
                  <a:ext uri="{FF2B5EF4-FFF2-40B4-BE49-F238E27FC236}">
                    <a16:creationId xmlns:a16="http://schemas.microsoft.com/office/drawing/2014/main" id="{2AB22770-28C8-986F-175F-1767F3494B20}"/>
                  </a:ext>
                </a:extLst>
              </p:cNvPr>
              <p:cNvSpPr>
                <a:spLocks noEditPoints="1"/>
              </p:cNvSpPr>
              <p:nvPr/>
            </p:nvSpPr>
            <p:spPr bwMode="auto">
              <a:xfrm>
                <a:off x="3324226" y="4287838"/>
                <a:ext cx="112712" cy="71438"/>
              </a:xfrm>
              <a:custGeom>
                <a:avLst/>
                <a:gdLst>
                  <a:gd name="T0" fmla="*/ 26 w 27"/>
                  <a:gd name="T1" fmla="*/ 10 h 17"/>
                  <a:gd name="T2" fmla="*/ 26 w 27"/>
                  <a:gd name="T3" fmla="*/ 10 h 17"/>
                  <a:gd name="T4" fmla="*/ 23 w 27"/>
                  <a:gd name="T5" fmla="*/ 11 h 17"/>
                  <a:gd name="T6" fmla="*/ 22 w 27"/>
                  <a:gd name="T7" fmla="*/ 12 h 17"/>
                  <a:gd name="T8" fmla="*/ 18 w 27"/>
                  <a:gd name="T9" fmla="*/ 11 h 17"/>
                  <a:gd name="T10" fmla="*/ 15 w 27"/>
                  <a:gd name="T11" fmla="*/ 11 h 17"/>
                  <a:gd name="T12" fmla="*/ 12 w 27"/>
                  <a:gd name="T13" fmla="*/ 12 h 17"/>
                  <a:gd name="T14" fmla="*/ 9 w 27"/>
                  <a:gd name="T15" fmla="*/ 12 h 17"/>
                  <a:gd name="T16" fmla="*/ 7 w 27"/>
                  <a:gd name="T17" fmla="*/ 12 h 17"/>
                  <a:gd name="T18" fmla="*/ 6 w 27"/>
                  <a:gd name="T19" fmla="*/ 14 h 17"/>
                  <a:gd name="T20" fmla="*/ 3 w 27"/>
                  <a:gd name="T21" fmla="*/ 16 h 17"/>
                  <a:gd name="T22" fmla="*/ 2 w 27"/>
                  <a:gd name="T23" fmla="*/ 15 h 17"/>
                  <a:gd name="T24" fmla="*/ 1 w 27"/>
                  <a:gd name="T25" fmla="*/ 14 h 17"/>
                  <a:gd name="T26" fmla="*/ 2 w 27"/>
                  <a:gd name="T27" fmla="*/ 13 h 17"/>
                  <a:gd name="T28" fmla="*/ 1 w 27"/>
                  <a:gd name="T29" fmla="*/ 13 h 17"/>
                  <a:gd name="T30" fmla="*/ 1 w 27"/>
                  <a:gd name="T31" fmla="*/ 13 h 17"/>
                  <a:gd name="T32" fmla="*/ 1 w 27"/>
                  <a:gd name="T33" fmla="*/ 11 h 17"/>
                  <a:gd name="T34" fmla="*/ 1 w 27"/>
                  <a:gd name="T35" fmla="*/ 11 h 17"/>
                  <a:gd name="T36" fmla="*/ 0 w 27"/>
                  <a:gd name="T37" fmla="*/ 10 h 17"/>
                  <a:gd name="T38" fmla="*/ 1 w 27"/>
                  <a:gd name="T39" fmla="*/ 10 h 17"/>
                  <a:gd name="T40" fmla="*/ 1 w 27"/>
                  <a:gd name="T41" fmla="*/ 9 h 17"/>
                  <a:gd name="T42" fmla="*/ 2 w 27"/>
                  <a:gd name="T43" fmla="*/ 9 h 17"/>
                  <a:gd name="T44" fmla="*/ 2 w 27"/>
                  <a:gd name="T45" fmla="*/ 8 h 17"/>
                  <a:gd name="T46" fmla="*/ 1 w 27"/>
                  <a:gd name="T47" fmla="*/ 7 h 17"/>
                  <a:gd name="T48" fmla="*/ 1 w 27"/>
                  <a:gd name="T49" fmla="*/ 7 h 17"/>
                  <a:gd name="T50" fmla="*/ 1 w 27"/>
                  <a:gd name="T51" fmla="*/ 7 h 17"/>
                  <a:gd name="T52" fmla="*/ 1 w 27"/>
                  <a:gd name="T53" fmla="*/ 7 h 17"/>
                  <a:gd name="T54" fmla="*/ 1 w 27"/>
                  <a:gd name="T55" fmla="*/ 7 h 17"/>
                  <a:gd name="T56" fmla="*/ 1 w 27"/>
                  <a:gd name="T57" fmla="*/ 7 h 17"/>
                  <a:gd name="T58" fmla="*/ 2 w 27"/>
                  <a:gd name="T59" fmla="*/ 7 h 17"/>
                  <a:gd name="T60" fmla="*/ 2 w 27"/>
                  <a:gd name="T61" fmla="*/ 6 h 17"/>
                  <a:gd name="T62" fmla="*/ 2 w 27"/>
                  <a:gd name="T63" fmla="*/ 6 h 17"/>
                  <a:gd name="T64" fmla="*/ 2 w 27"/>
                  <a:gd name="T65" fmla="*/ 6 h 17"/>
                  <a:gd name="T66" fmla="*/ 2 w 27"/>
                  <a:gd name="T67" fmla="*/ 6 h 17"/>
                  <a:gd name="T68" fmla="*/ 2 w 27"/>
                  <a:gd name="T69" fmla="*/ 5 h 17"/>
                  <a:gd name="T70" fmla="*/ 2 w 27"/>
                  <a:gd name="T71" fmla="*/ 5 h 17"/>
                  <a:gd name="T72" fmla="*/ 1 w 27"/>
                  <a:gd name="T73" fmla="*/ 5 h 17"/>
                  <a:gd name="T74" fmla="*/ 2 w 27"/>
                  <a:gd name="T75" fmla="*/ 4 h 17"/>
                  <a:gd name="T76" fmla="*/ 2 w 27"/>
                  <a:gd name="T77" fmla="*/ 4 h 17"/>
                  <a:gd name="T78" fmla="*/ 2 w 27"/>
                  <a:gd name="T79" fmla="*/ 3 h 17"/>
                  <a:gd name="T80" fmla="*/ 2 w 27"/>
                  <a:gd name="T81" fmla="*/ 3 h 17"/>
                  <a:gd name="T82" fmla="*/ 2 w 27"/>
                  <a:gd name="T83" fmla="*/ 2 h 17"/>
                  <a:gd name="T84" fmla="*/ 2 w 27"/>
                  <a:gd name="T85" fmla="*/ 2 h 17"/>
                  <a:gd name="T86" fmla="*/ 4 w 27"/>
                  <a:gd name="T87" fmla="*/ 1 h 17"/>
                  <a:gd name="T88" fmla="*/ 7 w 27"/>
                  <a:gd name="T89" fmla="*/ 0 h 17"/>
                  <a:gd name="T90" fmla="*/ 10 w 27"/>
                  <a:gd name="T91" fmla="*/ 1 h 17"/>
                  <a:gd name="T92" fmla="*/ 13 w 27"/>
                  <a:gd name="T93" fmla="*/ 2 h 17"/>
                  <a:gd name="T94" fmla="*/ 15 w 27"/>
                  <a:gd name="T95" fmla="*/ 5 h 17"/>
                  <a:gd name="T96" fmla="*/ 18 w 27"/>
                  <a:gd name="T97" fmla="*/ 5 h 17"/>
                  <a:gd name="T98" fmla="*/ 16 w 27"/>
                  <a:gd name="T99" fmla="*/ 5 h 17"/>
                  <a:gd name="T100" fmla="*/ 18 w 27"/>
                  <a:gd name="T101" fmla="*/ 7 h 17"/>
                  <a:gd name="T102" fmla="*/ 22 w 27"/>
                  <a:gd name="T103" fmla="*/ 7 h 17"/>
                  <a:gd name="T104" fmla="*/ 25 w 27"/>
                  <a:gd name="T105" fmla="*/ 10 h 17"/>
                  <a:gd name="T106" fmla="*/ 10 w 27"/>
                  <a:gd name="T107"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 h="17">
                    <a:moveTo>
                      <a:pt x="23" y="13"/>
                    </a:moveTo>
                    <a:cubicBezTo>
                      <a:pt x="22" y="13"/>
                      <a:pt x="22" y="13"/>
                      <a:pt x="22" y="13"/>
                    </a:cubicBezTo>
                    <a:cubicBezTo>
                      <a:pt x="22" y="13"/>
                      <a:pt x="22" y="13"/>
                      <a:pt x="23" y="13"/>
                    </a:cubicBezTo>
                    <a:close/>
                    <a:moveTo>
                      <a:pt x="26" y="10"/>
                    </a:moveTo>
                    <a:cubicBezTo>
                      <a:pt x="26" y="10"/>
                      <a:pt x="26" y="10"/>
                      <a:pt x="26" y="10"/>
                    </a:cubicBezTo>
                    <a:cubicBezTo>
                      <a:pt x="26" y="10"/>
                      <a:pt x="26" y="10"/>
                      <a:pt x="26" y="10"/>
                    </a:cubicBezTo>
                    <a:cubicBezTo>
                      <a:pt x="27" y="10"/>
                      <a:pt x="27" y="10"/>
                      <a:pt x="27" y="10"/>
                    </a:cubicBezTo>
                    <a:cubicBezTo>
                      <a:pt x="27" y="10"/>
                      <a:pt x="26" y="10"/>
                      <a:pt x="26" y="10"/>
                    </a:cubicBezTo>
                    <a:close/>
                    <a:moveTo>
                      <a:pt x="24" y="11"/>
                    </a:moveTo>
                    <a:cubicBezTo>
                      <a:pt x="24" y="11"/>
                      <a:pt x="24" y="11"/>
                      <a:pt x="24" y="11"/>
                    </a:cubicBezTo>
                    <a:cubicBezTo>
                      <a:pt x="24" y="12"/>
                      <a:pt x="24" y="12"/>
                      <a:pt x="23" y="11"/>
                    </a:cubicBezTo>
                    <a:cubicBezTo>
                      <a:pt x="23" y="11"/>
                      <a:pt x="23" y="11"/>
                      <a:pt x="23" y="11"/>
                    </a:cubicBezTo>
                    <a:cubicBezTo>
                      <a:pt x="23" y="12"/>
                      <a:pt x="23" y="12"/>
                      <a:pt x="23" y="12"/>
                    </a:cubicBezTo>
                    <a:cubicBezTo>
                      <a:pt x="23" y="12"/>
                      <a:pt x="23" y="12"/>
                      <a:pt x="23" y="12"/>
                    </a:cubicBezTo>
                    <a:cubicBezTo>
                      <a:pt x="23" y="12"/>
                      <a:pt x="23" y="13"/>
                      <a:pt x="22" y="13"/>
                    </a:cubicBezTo>
                    <a:cubicBezTo>
                      <a:pt x="22" y="13"/>
                      <a:pt x="22" y="13"/>
                      <a:pt x="22" y="12"/>
                    </a:cubicBezTo>
                    <a:cubicBezTo>
                      <a:pt x="22" y="12"/>
                      <a:pt x="22" y="12"/>
                      <a:pt x="21" y="12"/>
                    </a:cubicBezTo>
                    <a:cubicBezTo>
                      <a:pt x="21" y="11"/>
                      <a:pt x="21" y="11"/>
                      <a:pt x="20" y="11"/>
                    </a:cubicBezTo>
                    <a:cubicBezTo>
                      <a:pt x="20" y="12"/>
                      <a:pt x="19" y="11"/>
                      <a:pt x="19" y="11"/>
                    </a:cubicBezTo>
                    <a:cubicBezTo>
                      <a:pt x="19" y="11"/>
                      <a:pt x="19" y="11"/>
                      <a:pt x="18" y="11"/>
                    </a:cubicBezTo>
                    <a:cubicBezTo>
                      <a:pt x="18" y="11"/>
                      <a:pt x="18" y="11"/>
                      <a:pt x="18" y="11"/>
                    </a:cubicBezTo>
                    <a:cubicBezTo>
                      <a:pt x="17" y="11"/>
                      <a:pt x="17" y="11"/>
                      <a:pt x="17" y="11"/>
                    </a:cubicBezTo>
                    <a:cubicBezTo>
                      <a:pt x="17" y="11"/>
                      <a:pt x="17" y="11"/>
                      <a:pt x="16" y="11"/>
                    </a:cubicBezTo>
                    <a:cubicBezTo>
                      <a:pt x="16" y="11"/>
                      <a:pt x="16" y="11"/>
                      <a:pt x="15" y="11"/>
                    </a:cubicBezTo>
                    <a:cubicBezTo>
                      <a:pt x="15" y="11"/>
                      <a:pt x="15" y="11"/>
                      <a:pt x="14" y="11"/>
                    </a:cubicBezTo>
                    <a:cubicBezTo>
                      <a:pt x="14" y="11"/>
                      <a:pt x="14" y="11"/>
                      <a:pt x="14" y="11"/>
                    </a:cubicBezTo>
                    <a:cubicBezTo>
                      <a:pt x="13" y="11"/>
                      <a:pt x="13" y="12"/>
                      <a:pt x="13" y="12"/>
                    </a:cubicBezTo>
                    <a:cubicBezTo>
                      <a:pt x="13" y="12"/>
                      <a:pt x="12" y="12"/>
                      <a:pt x="12" y="12"/>
                    </a:cubicBezTo>
                    <a:cubicBezTo>
                      <a:pt x="12" y="12"/>
                      <a:pt x="12" y="12"/>
                      <a:pt x="12" y="12"/>
                    </a:cubicBezTo>
                    <a:cubicBezTo>
                      <a:pt x="12" y="13"/>
                      <a:pt x="11" y="13"/>
                      <a:pt x="11" y="13"/>
                    </a:cubicBezTo>
                    <a:cubicBezTo>
                      <a:pt x="11" y="13"/>
                      <a:pt x="10" y="13"/>
                      <a:pt x="10" y="13"/>
                    </a:cubicBezTo>
                    <a:cubicBezTo>
                      <a:pt x="10" y="13"/>
                      <a:pt x="9" y="12"/>
                      <a:pt x="9" y="12"/>
                    </a:cubicBezTo>
                    <a:cubicBezTo>
                      <a:pt x="9" y="12"/>
                      <a:pt x="9" y="12"/>
                      <a:pt x="9" y="11"/>
                    </a:cubicBezTo>
                    <a:cubicBezTo>
                      <a:pt x="9" y="11"/>
                      <a:pt x="9" y="11"/>
                      <a:pt x="9" y="11"/>
                    </a:cubicBezTo>
                    <a:cubicBezTo>
                      <a:pt x="9" y="11"/>
                      <a:pt x="9" y="11"/>
                      <a:pt x="9" y="11"/>
                    </a:cubicBezTo>
                    <a:cubicBezTo>
                      <a:pt x="8" y="12"/>
                      <a:pt x="8" y="12"/>
                      <a:pt x="7" y="12"/>
                    </a:cubicBezTo>
                    <a:cubicBezTo>
                      <a:pt x="7" y="12"/>
                      <a:pt x="7" y="12"/>
                      <a:pt x="7" y="12"/>
                    </a:cubicBezTo>
                    <a:cubicBezTo>
                      <a:pt x="7" y="12"/>
                      <a:pt x="7" y="12"/>
                      <a:pt x="6" y="12"/>
                    </a:cubicBezTo>
                    <a:cubicBezTo>
                      <a:pt x="6" y="12"/>
                      <a:pt x="6" y="12"/>
                      <a:pt x="6" y="13"/>
                    </a:cubicBezTo>
                    <a:cubicBezTo>
                      <a:pt x="6" y="13"/>
                      <a:pt x="6" y="14"/>
                      <a:pt x="6" y="14"/>
                    </a:cubicBezTo>
                    <a:cubicBezTo>
                      <a:pt x="5" y="14"/>
                      <a:pt x="5" y="15"/>
                      <a:pt x="5" y="15"/>
                    </a:cubicBezTo>
                    <a:cubicBezTo>
                      <a:pt x="5" y="16"/>
                      <a:pt x="5" y="16"/>
                      <a:pt x="4" y="16"/>
                    </a:cubicBezTo>
                    <a:cubicBezTo>
                      <a:pt x="4" y="17"/>
                      <a:pt x="4" y="17"/>
                      <a:pt x="3" y="16"/>
                    </a:cubicBezTo>
                    <a:cubicBezTo>
                      <a:pt x="3" y="16"/>
                      <a:pt x="3" y="16"/>
                      <a:pt x="3" y="16"/>
                    </a:cubicBezTo>
                    <a:cubicBezTo>
                      <a:pt x="3" y="16"/>
                      <a:pt x="3" y="16"/>
                      <a:pt x="2" y="16"/>
                    </a:cubicBezTo>
                    <a:cubicBezTo>
                      <a:pt x="2" y="16"/>
                      <a:pt x="2" y="16"/>
                      <a:pt x="2" y="16"/>
                    </a:cubicBezTo>
                    <a:cubicBezTo>
                      <a:pt x="2" y="16"/>
                      <a:pt x="2" y="15"/>
                      <a:pt x="2" y="15"/>
                    </a:cubicBezTo>
                    <a:cubicBezTo>
                      <a:pt x="2" y="15"/>
                      <a:pt x="2" y="15"/>
                      <a:pt x="2" y="15"/>
                    </a:cubicBezTo>
                    <a:cubicBezTo>
                      <a:pt x="2" y="15"/>
                      <a:pt x="2" y="15"/>
                      <a:pt x="2" y="14"/>
                    </a:cubicBezTo>
                    <a:cubicBezTo>
                      <a:pt x="2" y="14"/>
                      <a:pt x="2" y="14"/>
                      <a:pt x="2" y="14"/>
                    </a:cubicBezTo>
                    <a:cubicBezTo>
                      <a:pt x="2" y="14"/>
                      <a:pt x="2" y="14"/>
                      <a:pt x="2" y="14"/>
                    </a:cubicBezTo>
                    <a:cubicBezTo>
                      <a:pt x="2" y="14"/>
                      <a:pt x="1" y="14"/>
                      <a:pt x="1" y="14"/>
                    </a:cubicBezTo>
                    <a:cubicBezTo>
                      <a:pt x="1" y="14"/>
                      <a:pt x="1" y="14"/>
                      <a:pt x="1" y="14"/>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2" y="12"/>
                      <a:pt x="2" y="12"/>
                      <a:pt x="2" y="12"/>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1" y="11"/>
                      <a:pt x="1" y="11"/>
                      <a:pt x="1" y="11"/>
                    </a:cubicBezTo>
                    <a:cubicBezTo>
                      <a:pt x="1" y="10"/>
                      <a:pt x="1" y="10"/>
                      <a:pt x="1" y="10"/>
                    </a:cubicBezTo>
                    <a:cubicBezTo>
                      <a:pt x="0" y="10"/>
                      <a:pt x="0" y="10"/>
                      <a:pt x="0" y="10"/>
                    </a:cubicBezTo>
                    <a:cubicBezTo>
                      <a:pt x="0" y="10"/>
                      <a:pt x="0" y="10"/>
                      <a:pt x="0" y="10"/>
                    </a:cubicBezTo>
                    <a:cubicBezTo>
                      <a:pt x="0" y="10"/>
                      <a:pt x="0" y="10"/>
                      <a:pt x="0" y="10"/>
                    </a:cubicBezTo>
                    <a:cubicBezTo>
                      <a:pt x="0" y="9"/>
                      <a:pt x="0" y="9"/>
                      <a:pt x="0" y="9"/>
                    </a:cubicBezTo>
                    <a:cubicBezTo>
                      <a:pt x="0" y="10"/>
                      <a:pt x="0" y="10"/>
                      <a:pt x="0" y="10"/>
                    </a:cubicBezTo>
                    <a:cubicBezTo>
                      <a:pt x="0" y="9"/>
                      <a:pt x="0" y="9"/>
                      <a:pt x="0" y="9"/>
                    </a:cubicBezTo>
                    <a:cubicBezTo>
                      <a:pt x="1" y="10"/>
                      <a:pt x="1" y="10"/>
                      <a:pt x="1" y="10"/>
                    </a:cubicBezTo>
                    <a:cubicBezTo>
                      <a:pt x="1" y="10"/>
                      <a:pt x="1" y="10"/>
                      <a:pt x="1" y="10"/>
                    </a:cubicBezTo>
                    <a:cubicBezTo>
                      <a:pt x="1" y="10"/>
                      <a:pt x="1" y="10"/>
                      <a:pt x="1" y="10"/>
                    </a:cubicBezTo>
                    <a:cubicBezTo>
                      <a:pt x="1" y="10"/>
                      <a:pt x="1" y="10"/>
                      <a:pt x="1" y="10"/>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8"/>
                      <a:pt x="2" y="8"/>
                      <a:pt x="2" y="8"/>
                    </a:cubicBezTo>
                    <a:cubicBezTo>
                      <a:pt x="2" y="8"/>
                      <a:pt x="2" y="8"/>
                      <a:pt x="2" y="8"/>
                    </a:cubicBezTo>
                    <a:cubicBezTo>
                      <a:pt x="2" y="8"/>
                      <a:pt x="2" y="8"/>
                      <a:pt x="2" y="8"/>
                    </a:cubicBezTo>
                    <a:cubicBezTo>
                      <a:pt x="2" y="8"/>
                      <a:pt x="2" y="8"/>
                      <a:pt x="2" y="8"/>
                    </a:cubicBezTo>
                    <a:cubicBezTo>
                      <a:pt x="2" y="8"/>
                      <a:pt x="1" y="8"/>
                      <a:pt x="1" y="8"/>
                    </a:cubicBezTo>
                    <a:cubicBezTo>
                      <a:pt x="1" y="8"/>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2" y="2"/>
                      <a:pt x="2" y="2"/>
                      <a:pt x="2" y="2"/>
                    </a:cubicBezTo>
                    <a:cubicBezTo>
                      <a:pt x="1" y="1"/>
                      <a:pt x="2" y="1"/>
                      <a:pt x="2" y="1"/>
                    </a:cubicBezTo>
                    <a:cubicBezTo>
                      <a:pt x="2" y="1"/>
                      <a:pt x="2" y="1"/>
                      <a:pt x="2" y="1"/>
                    </a:cubicBezTo>
                    <a:cubicBezTo>
                      <a:pt x="2" y="1"/>
                      <a:pt x="2" y="1"/>
                      <a:pt x="2" y="1"/>
                    </a:cubicBezTo>
                    <a:cubicBezTo>
                      <a:pt x="3" y="0"/>
                      <a:pt x="3" y="1"/>
                      <a:pt x="4" y="1"/>
                    </a:cubicBezTo>
                    <a:cubicBezTo>
                      <a:pt x="4" y="1"/>
                      <a:pt x="4" y="1"/>
                      <a:pt x="4" y="1"/>
                    </a:cubicBezTo>
                    <a:cubicBezTo>
                      <a:pt x="5" y="1"/>
                      <a:pt x="5" y="1"/>
                      <a:pt x="6" y="1"/>
                    </a:cubicBezTo>
                    <a:cubicBezTo>
                      <a:pt x="6" y="1"/>
                      <a:pt x="6" y="1"/>
                      <a:pt x="6" y="1"/>
                    </a:cubicBezTo>
                    <a:cubicBezTo>
                      <a:pt x="6" y="0"/>
                      <a:pt x="7" y="0"/>
                      <a:pt x="7" y="0"/>
                    </a:cubicBezTo>
                    <a:cubicBezTo>
                      <a:pt x="7" y="1"/>
                      <a:pt x="7" y="1"/>
                      <a:pt x="8" y="1"/>
                    </a:cubicBezTo>
                    <a:cubicBezTo>
                      <a:pt x="8" y="1"/>
                      <a:pt x="8" y="1"/>
                      <a:pt x="8" y="1"/>
                    </a:cubicBezTo>
                    <a:cubicBezTo>
                      <a:pt x="9" y="1"/>
                      <a:pt x="9" y="1"/>
                      <a:pt x="9" y="2"/>
                    </a:cubicBezTo>
                    <a:cubicBezTo>
                      <a:pt x="9" y="2"/>
                      <a:pt x="10" y="2"/>
                      <a:pt x="10" y="1"/>
                    </a:cubicBezTo>
                    <a:cubicBezTo>
                      <a:pt x="10" y="1"/>
                      <a:pt x="11" y="1"/>
                      <a:pt x="11" y="2"/>
                    </a:cubicBezTo>
                    <a:cubicBezTo>
                      <a:pt x="11" y="2"/>
                      <a:pt x="11" y="2"/>
                      <a:pt x="11" y="2"/>
                    </a:cubicBezTo>
                    <a:cubicBezTo>
                      <a:pt x="12" y="2"/>
                      <a:pt x="12" y="2"/>
                      <a:pt x="12" y="3"/>
                    </a:cubicBezTo>
                    <a:cubicBezTo>
                      <a:pt x="12" y="3"/>
                      <a:pt x="13" y="3"/>
                      <a:pt x="13" y="2"/>
                    </a:cubicBezTo>
                    <a:cubicBezTo>
                      <a:pt x="13" y="2"/>
                      <a:pt x="13" y="2"/>
                      <a:pt x="14" y="2"/>
                    </a:cubicBezTo>
                    <a:cubicBezTo>
                      <a:pt x="14" y="2"/>
                      <a:pt x="14" y="3"/>
                      <a:pt x="14" y="3"/>
                    </a:cubicBezTo>
                    <a:cubicBezTo>
                      <a:pt x="14" y="3"/>
                      <a:pt x="14" y="3"/>
                      <a:pt x="14" y="4"/>
                    </a:cubicBezTo>
                    <a:cubicBezTo>
                      <a:pt x="14" y="4"/>
                      <a:pt x="14" y="5"/>
                      <a:pt x="15" y="5"/>
                    </a:cubicBezTo>
                    <a:cubicBezTo>
                      <a:pt x="15" y="5"/>
                      <a:pt x="15" y="5"/>
                      <a:pt x="15" y="5"/>
                    </a:cubicBezTo>
                    <a:cubicBezTo>
                      <a:pt x="16" y="5"/>
                      <a:pt x="16" y="5"/>
                      <a:pt x="17" y="5"/>
                    </a:cubicBezTo>
                    <a:cubicBezTo>
                      <a:pt x="17" y="5"/>
                      <a:pt x="17" y="5"/>
                      <a:pt x="17" y="5"/>
                    </a:cubicBezTo>
                    <a:cubicBezTo>
                      <a:pt x="17" y="5"/>
                      <a:pt x="18" y="5"/>
                      <a:pt x="18" y="5"/>
                    </a:cubicBezTo>
                    <a:cubicBezTo>
                      <a:pt x="19" y="5"/>
                      <a:pt x="19" y="5"/>
                      <a:pt x="19" y="5"/>
                    </a:cubicBezTo>
                    <a:cubicBezTo>
                      <a:pt x="19" y="5"/>
                      <a:pt x="19" y="5"/>
                      <a:pt x="19" y="6"/>
                    </a:cubicBezTo>
                    <a:cubicBezTo>
                      <a:pt x="19" y="6"/>
                      <a:pt x="18" y="6"/>
                      <a:pt x="18" y="6"/>
                    </a:cubicBezTo>
                    <a:cubicBezTo>
                      <a:pt x="18" y="6"/>
                      <a:pt x="17" y="6"/>
                      <a:pt x="16" y="5"/>
                    </a:cubicBezTo>
                    <a:cubicBezTo>
                      <a:pt x="16" y="5"/>
                      <a:pt x="16" y="6"/>
                      <a:pt x="16" y="6"/>
                    </a:cubicBezTo>
                    <a:cubicBezTo>
                      <a:pt x="16" y="6"/>
                      <a:pt x="16" y="6"/>
                      <a:pt x="16" y="6"/>
                    </a:cubicBezTo>
                    <a:cubicBezTo>
                      <a:pt x="16" y="6"/>
                      <a:pt x="17" y="6"/>
                      <a:pt x="17" y="6"/>
                    </a:cubicBezTo>
                    <a:cubicBezTo>
                      <a:pt x="18" y="7"/>
                      <a:pt x="18" y="7"/>
                      <a:pt x="18" y="7"/>
                    </a:cubicBezTo>
                    <a:cubicBezTo>
                      <a:pt x="18" y="7"/>
                      <a:pt x="18" y="7"/>
                      <a:pt x="18" y="7"/>
                    </a:cubicBezTo>
                    <a:cubicBezTo>
                      <a:pt x="19" y="7"/>
                      <a:pt x="19" y="7"/>
                      <a:pt x="20" y="7"/>
                    </a:cubicBezTo>
                    <a:cubicBezTo>
                      <a:pt x="20" y="7"/>
                      <a:pt x="21" y="7"/>
                      <a:pt x="22" y="7"/>
                    </a:cubicBezTo>
                    <a:cubicBezTo>
                      <a:pt x="22" y="7"/>
                      <a:pt x="22" y="7"/>
                      <a:pt x="22" y="7"/>
                    </a:cubicBezTo>
                    <a:cubicBezTo>
                      <a:pt x="22" y="8"/>
                      <a:pt x="23" y="8"/>
                      <a:pt x="23" y="9"/>
                    </a:cubicBezTo>
                    <a:cubicBezTo>
                      <a:pt x="23" y="9"/>
                      <a:pt x="23" y="9"/>
                      <a:pt x="23" y="9"/>
                    </a:cubicBezTo>
                    <a:cubicBezTo>
                      <a:pt x="24" y="9"/>
                      <a:pt x="24" y="9"/>
                      <a:pt x="24" y="9"/>
                    </a:cubicBezTo>
                    <a:cubicBezTo>
                      <a:pt x="24" y="9"/>
                      <a:pt x="24" y="9"/>
                      <a:pt x="25" y="10"/>
                    </a:cubicBezTo>
                    <a:cubicBezTo>
                      <a:pt x="25" y="10"/>
                      <a:pt x="24" y="10"/>
                      <a:pt x="24" y="11"/>
                    </a:cubicBezTo>
                    <a:close/>
                    <a:moveTo>
                      <a:pt x="10" y="11"/>
                    </a:moveTo>
                    <a:cubicBezTo>
                      <a:pt x="10" y="11"/>
                      <a:pt x="10" y="11"/>
                      <a:pt x="10" y="11"/>
                    </a:cubicBezTo>
                    <a:cubicBezTo>
                      <a:pt x="10" y="11"/>
                      <a:pt x="10" y="11"/>
                      <a:pt x="10" y="11"/>
                    </a:cubicBezTo>
                    <a:cubicBezTo>
                      <a:pt x="10" y="11"/>
                      <a:pt x="10" y="11"/>
                      <a:pt x="10" y="11"/>
                    </a:cubicBezTo>
                    <a:close/>
                    <a:moveTo>
                      <a:pt x="24" y="9"/>
                    </a:moveTo>
                    <a:cubicBezTo>
                      <a:pt x="24" y="9"/>
                      <a:pt x="24" y="9"/>
                      <a:pt x="24" y="9"/>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08" name="Freeform 773">
                <a:extLst>
                  <a:ext uri="{FF2B5EF4-FFF2-40B4-BE49-F238E27FC236}">
                    <a16:creationId xmlns:a16="http://schemas.microsoft.com/office/drawing/2014/main" id="{EFA63730-57A4-E231-31B4-852A4031B708}"/>
                  </a:ext>
                </a:extLst>
              </p:cNvPr>
              <p:cNvSpPr>
                <a:spLocks noEditPoints="1"/>
              </p:cNvSpPr>
              <p:nvPr/>
            </p:nvSpPr>
            <p:spPr bwMode="auto">
              <a:xfrm>
                <a:off x="2962276" y="4187825"/>
                <a:ext cx="303212" cy="104775"/>
              </a:xfrm>
              <a:custGeom>
                <a:avLst/>
                <a:gdLst>
                  <a:gd name="T0" fmla="*/ 13 w 73"/>
                  <a:gd name="T1" fmla="*/ 13 h 25"/>
                  <a:gd name="T2" fmla="*/ 13 w 73"/>
                  <a:gd name="T3" fmla="*/ 12 h 25"/>
                  <a:gd name="T4" fmla="*/ 15 w 73"/>
                  <a:gd name="T5" fmla="*/ 10 h 25"/>
                  <a:gd name="T6" fmla="*/ 30 w 73"/>
                  <a:gd name="T7" fmla="*/ 1 h 25"/>
                  <a:gd name="T8" fmla="*/ 36 w 73"/>
                  <a:gd name="T9" fmla="*/ 4 h 25"/>
                  <a:gd name="T10" fmla="*/ 44 w 73"/>
                  <a:gd name="T11" fmla="*/ 20 h 25"/>
                  <a:gd name="T12" fmla="*/ 70 w 73"/>
                  <a:gd name="T13" fmla="*/ 24 h 25"/>
                  <a:gd name="T14" fmla="*/ 66 w 73"/>
                  <a:gd name="T15" fmla="*/ 24 h 25"/>
                  <a:gd name="T16" fmla="*/ 64 w 73"/>
                  <a:gd name="T17" fmla="*/ 25 h 25"/>
                  <a:gd name="T18" fmla="*/ 62 w 73"/>
                  <a:gd name="T19" fmla="*/ 24 h 25"/>
                  <a:gd name="T20" fmla="*/ 56 w 73"/>
                  <a:gd name="T21" fmla="*/ 24 h 25"/>
                  <a:gd name="T22" fmla="*/ 52 w 73"/>
                  <a:gd name="T23" fmla="*/ 25 h 25"/>
                  <a:gd name="T24" fmla="*/ 49 w 73"/>
                  <a:gd name="T25" fmla="*/ 25 h 25"/>
                  <a:gd name="T26" fmla="*/ 49 w 73"/>
                  <a:gd name="T27" fmla="*/ 24 h 25"/>
                  <a:gd name="T28" fmla="*/ 51 w 73"/>
                  <a:gd name="T29" fmla="*/ 22 h 25"/>
                  <a:gd name="T30" fmla="*/ 51 w 73"/>
                  <a:gd name="T31" fmla="*/ 19 h 25"/>
                  <a:gd name="T32" fmla="*/ 44 w 73"/>
                  <a:gd name="T33" fmla="*/ 17 h 25"/>
                  <a:gd name="T34" fmla="*/ 42 w 73"/>
                  <a:gd name="T35" fmla="*/ 12 h 25"/>
                  <a:gd name="T36" fmla="*/ 36 w 73"/>
                  <a:gd name="T37" fmla="*/ 12 h 25"/>
                  <a:gd name="T38" fmla="*/ 32 w 73"/>
                  <a:gd name="T39" fmla="*/ 11 h 25"/>
                  <a:gd name="T40" fmla="*/ 30 w 73"/>
                  <a:gd name="T41" fmla="*/ 9 h 25"/>
                  <a:gd name="T42" fmla="*/ 25 w 73"/>
                  <a:gd name="T43" fmla="*/ 8 h 25"/>
                  <a:gd name="T44" fmla="*/ 23 w 73"/>
                  <a:gd name="T45" fmla="*/ 8 h 25"/>
                  <a:gd name="T46" fmla="*/ 19 w 73"/>
                  <a:gd name="T47" fmla="*/ 7 h 25"/>
                  <a:gd name="T48" fmla="*/ 22 w 73"/>
                  <a:gd name="T49" fmla="*/ 6 h 25"/>
                  <a:gd name="T50" fmla="*/ 18 w 73"/>
                  <a:gd name="T51" fmla="*/ 5 h 25"/>
                  <a:gd name="T52" fmla="*/ 13 w 73"/>
                  <a:gd name="T53" fmla="*/ 6 h 25"/>
                  <a:gd name="T54" fmla="*/ 10 w 73"/>
                  <a:gd name="T55" fmla="*/ 8 h 25"/>
                  <a:gd name="T56" fmla="*/ 5 w 73"/>
                  <a:gd name="T57" fmla="*/ 10 h 25"/>
                  <a:gd name="T58" fmla="*/ 3 w 73"/>
                  <a:gd name="T59" fmla="*/ 10 h 25"/>
                  <a:gd name="T60" fmla="*/ 0 w 73"/>
                  <a:gd name="T61" fmla="*/ 10 h 25"/>
                  <a:gd name="T62" fmla="*/ 4 w 73"/>
                  <a:gd name="T63" fmla="*/ 9 h 25"/>
                  <a:gd name="T64" fmla="*/ 5 w 73"/>
                  <a:gd name="T65" fmla="*/ 6 h 25"/>
                  <a:gd name="T66" fmla="*/ 10 w 73"/>
                  <a:gd name="T67" fmla="*/ 3 h 25"/>
                  <a:gd name="T68" fmla="*/ 16 w 73"/>
                  <a:gd name="T69" fmla="*/ 2 h 25"/>
                  <a:gd name="T70" fmla="*/ 23 w 73"/>
                  <a:gd name="T71" fmla="*/ 1 h 25"/>
                  <a:gd name="T72" fmla="*/ 26 w 73"/>
                  <a:gd name="T73" fmla="*/ 2 h 25"/>
                  <a:gd name="T74" fmla="*/ 30 w 73"/>
                  <a:gd name="T75" fmla="*/ 2 h 25"/>
                  <a:gd name="T76" fmla="*/ 31 w 73"/>
                  <a:gd name="T77" fmla="*/ 3 h 25"/>
                  <a:gd name="T78" fmla="*/ 35 w 73"/>
                  <a:gd name="T79" fmla="*/ 4 h 25"/>
                  <a:gd name="T80" fmla="*/ 39 w 73"/>
                  <a:gd name="T81" fmla="*/ 5 h 25"/>
                  <a:gd name="T82" fmla="*/ 41 w 73"/>
                  <a:gd name="T83" fmla="*/ 7 h 25"/>
                  <a:gd name="T84" fmla="*/ 43 w 73"/>
                  <a:gd name="T85" fmla="*/ 7 h 25"/>
                  <a:gd name="T86" fmla="*/ 43 w 73"/>
                  <a:gd name="T87" fmla="*/ 6 h 25"/>
                  <a:gd name="T88" fmla="*/ 44 w 73"/>
                  <a:gd name="T89" fmla="*/ 6 h 25"/>
                  <a:gd name="T90" fmla="*/ 48 w 73"/>
                  <a:gd name="T91" fmla="*/ 9 h 25"/>
                  <a:gd name="T92" fmla="*/ 50 w 73"/>
                  <a:gd name="T93" fmla="*/ 11 h 25"/>
                  <a:gd name="T94" fmla="*/ 48 w 73"/>
                  <a:gd name="T95" fmla="*/ 11 h 25"/>
                  <a:gd name="T96" fmla="*/ 52 w 73"/>
                  <a:gd name="T97" fmla="*/ 13 h 25"/>
                  <a:gd name="T98" fmla="*/ 51 w 73"/>
                  <a:gd name="T99" fmla="*/ 11 h 25"/>
                  <a:gd name="T100" fmla="*/ 54 w 73"/>
                  <a:gd name="T101" fmla="*/ 14 h 25"/>
                  <a:gd name="T102" fmla="*/ 59 w 73"/>
                  <a:gd name="T103" fmla="*/ 16 h 25"/>
                  <a:gd name="T104" fmla="*/ 61 w 73"/>
                  <a:gd name="T105" fmla="*/ 16 h 25"/>
                  <a:gd name="T106" fmla="*/ 63 w 73"/>
                  <a:gd name="T107" fmla="*/ 18 h 25"/>
                  <a:gd name="T108" fmla="*/ 62 w 73"/>
                  <a:gd name="T109" fmla="*/ 18 h 25"/>
                  <a:gd name="T110" fmla="*/ 63 w 73"/>
                  <a:gd name="T111" fmla="*/ 18 h 25"/>
                  <a:gd name="T112" fmla="*/ 68 w 73"/>
                  <a:gd name="T113" fmla="*/ 19 h 25"/>
                  <a:gd name="T114" fmla="*/ 70 w 73"/>
                  <a:gd name="T115" fmla="*/ 21 h 25"/>
                  <a:gd name="T116" fmla="*/ 72 w 73"/>
                  <a:gd name="T117" fmla="*/ 23 h 25"/>
                  <a:gd name="T118" fmla="*/ 60 w 73"/>
                  <a:gd name="T119" fmla="*/ 16 h 25"/>
                  <a:gd name="T120" fmla="*/ 63 w 73"/>
                  <a:gd name="T121" fmla="*/ 18 h 25"/>
                  <a:gd name="T122" fmla="*/ 48 w 73"/>
                  <a:gd name="T123" fmla="*/ 8 h 25"/>
                  <a:gd name="T124" fmla="*/ 20 w 73"/>
                  <a:gd name="T125"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 h="25">
                    <a:moveTo>
                      <a:pt x="16" y="12"/>
                    </a:moveTo>
                    <a:cubicBezTo>
                      <a:pt x="16" y="12"/>
                      <a:pt x="16" y="12"/>
                      <a:pt x="16" y="13"/>
                    </a:cubicBezTo>
                    <a:cubicBezTo>
                      <a:pt x="16" y="13"/>
                      <a:pt x="15" y="13"/>
                      <a:pt x="15" y="13"/>
                    </a:cubicBezTo>
                    <a:cubicBezTo>
                      <a:pt x="15" y="13"/>
                      <a:pt x="14" y="13"/>
                      <a:pt x="14" y="13"/>
                    </a:cubicBezTo>
                    <a:cubicBezTo>
                      <a:pt x="14" y="14"/>
                      <a:pt x="13" y="14"/>
                      <a:pt x="13" y="13"/>
                    </a:cubicBezTo>
                    <a:cubicBezTo>
                      <a:pt x="13" y="13"/>
                      <a:pt x="13" y="13"/>
                      <a:pt x="13" y="13"/>
                    </a:cubicBezTo>
                    <a:cubicBezTo>
                      <a:pt x="13" y="13"/>
                      <a:pt x="13" y="13"/>
                      <a:pt x="12" y="13"/>
                    </a:cubicBezTo>
                    <a:cubicBezTo>
                      <a:pt x="12" y="13"/>
                      <a:pt x="12" y="13"/>
                      <a:pt x="12" y="12"/>
                    </a:cubicBezTo>
                    <a:cubicBezTo>
                      <a:pt x="12" y="13"/>
                      <a:pt x="13" y="13"/>
                      <a:pt x="13" y="13"/>
                    </a:cubicBezTo>
                    <a:cubicBezTo>
                      <a:pt x="13" y="13"/>
                      <a:pt x="13" y="12"/>
                      <a:pt x="13" y="12"/>
                    </a:cubicBezTo>
                    <a:cubicBezTo>
                      <a:pt x="13" y="12"/>
                      <a:pt x="13" y="12"/>
                      <a:pt x="13" y="12"/>
                    </a:cubicBezTo>
                    <a:cubicBezTo>
                      <a:pt x="13" y="12"/>
                      <a:pt x="13" y="12"/>
                      <a:pt x="13" y="12"/>
                    </a:cubicBezTo>
                    <a:cubicBezTo>
                      <a:pt x="13" y="12"/>
                      <a:pt x="13" y="12"/>
                      <a:pt x="13" y="12"/>
                    </a:cubicBezTo>
                    <a:cubicBezTo>
                      <a:pt x="12" y="11"/>
                      <a:pt x="13" y="10"/>
                      <a:pt x="13" y="10"/>
                    </a:cubicBezTo>
                    <a:cubicBezTo>
                      <a:pt x="14" y="10"/>
                      <a:pt x="14" y="10"/>
                      <a:pt x="15" y="10"/>
                    </a:cubicBezTo>
                    <a:cubicBezTo>
                      <a:pt x="15" y="10"/>
                      <a:pt x="15" y="10"/>
                      <a:pt x="15" y="11"/>
                    </a:cubicBezTo>
                    <a:cubicBezTo>
                      <a:pt x="15" y="11"/>
                      <a:pt x="15" y="11"/>
                      <a:pt x="15" y="11"/>
                    </a:cubicBezTo>
                    <a:cubicBezTo>
                      <a:pt x="16" y="11"/>
                      <a:pt x="16" y="12"/>
                      <a:pt x="16" y="12"/>
                    </a:cubicBezTo>
                    <a:cubicBezTo>
                      <a:pt x="15" y="12"/>
                      <a:pt x="16" y="12"/>
                      <a:pt x="16" y="12"/>
                    </a:cubicBezTo>
                    <a:close/>
                    <a:moveTo>
                      <a:pt x="30" y="1"/>
                    </a:moveTo>
                    <a:cubicBezTo>
                      <a:pt x="29" y="1"/>
                      <a:pt x="29" y="0"/>
                      <a:pt x="28" y="1"/>
                    </a:cubicBezTo>
                    <a:cubicBezTo>
                      <a:pt x="29" y="1"/>
                      <a:pt x="29" y="1"/>
                      <a:pt x="30" y="1"/>
                    </a:cubicBezTo>
                    <a:close/>
                    <a:moveTo>
                      <a:pt x="37" y="4"/>
                    </a:moveTo>
                    <a:cubicBezTo>
                      <a:pt x="37" y="4"/>
                      <a:pt x="37" y="4"/>
                      <a:pt x="37" y="4"/>
                    </a:cubicBezTo>
                    <a:cubicBezTo>
                      <a:pt x="37" y="4"/>
                      <a:pt x="37" y="4"/>
                      <a:pt x="36" y="4"/>
                    </a:cubicBezTo>
                    <a:cubicBezTo>
                      <a:pt x="36" y="4"/>
                      <a:pt x="36" y="4"/>
                      <a:pt x="36" y="4"/>
                    </a:cubicBezTo>
                    <a:cubicBezTo>
                      <a:pt x="36" y="4"/>
                      <a:pt x="37" y="4"/>
                      <a:pt x="37" y="4"/>
                    </a:cubicBezTo>
                    <a:close/>
                    <a:moveTo>
                      <a:pt x="44" y="19"/>
                    </a:moveTo>
                    <a:cubicBezTo>
                      <a:pt x="44" y="19"/>
                      <a:pt x="44" y="20"/>
                      <a:pt x="44" y="20"/>
                    </a:cubicBezTo>
                    <a:cubicBezTo>
                      <a:pt x="44" y="20"/>
                      <a:pt x="44" y="20"/>
                      <a:pt x="44" y="20"/>
                    </a:cubicBezTo>
                    <a:cubicBezTo>
                      <a:pt x="44" y="20"/>
                      <a:pt x="44" y="20"/>
                      <a:pt x="44" y="20"/>
                    </a:cubicBezTo>
                    <a:cubicBezTo>
                      <a:pt x="44" y="19"/>
                      <a:pt x="44" y="19"/>
                      <a:pt x="44" y="19"/>
                    </a:cubicBezTo>
                    <a:close/>
                    <a:moveTo>
                      <a:pt x="71" y="23"/>
                    </a:moveTo>
                    <a:cubicBezTo>
                      <a:pt x="71" y="23"/>
                      <a:pt x="70" y="23"/>
                      <a:pt x="70" y="23"/>
                    </a:cubicBezTo>
                    <a:cubicBezTo>
                      <a:pt x="70" y="23"/>
                      <a:pt x="70" y="23"/>
                      <a:pt x="70" y="24"/>
                    </a:cubicBezTo>
                    <a:cubicBezTo>
                      <a:pt x="70" y="24"/>
                      <a:pt x="69" y="24"/>
                      <a:pt x="69" y="24"/>
                    </a:cubicBezTo>
                    <a:cubicBezTo>
                      <a:pt x="68" y="24"/>
                      <a:pt x="68" y="24"/>
                      <a:pt x="68" y="24"/>
                    </a:cubicBezTo>
                    <a:cubicBezTo>
                      <a:pt x="67" y="24"/>
                      <a:pt x="67" y="24"/>
                      <a:pt x="67" y="24"/>
                    </a:cubicBezTo>
                    <a:cubicBezTo>
                      <a:pt x="67" y="24"/>
                      <a:pt x="66" y="25"/>
                      <a:pt x="66" y="25"/>
                    </a:cubicBezTo>
                    <a:cubicBezTo>
                      <a:pt x="66" y="25"/>
                      <a:pt x="66" y="24"/>
                      <a:pt x="66" y="24"/>
                    </a:cubicBezTo>
                    <a:cubicBezTo>
                      <a:pt x="66" y="24"/>
                      <a:pt x="66" y="24"/>
                      <a:pt x="66" y="24"/>
                    </a:cubicBezTo>
                    <a:cubicBezTo>
                      <a:pt x="66" y="24"/>
                      <a:pt x="66" y="24"/>
                      <a:pt x="66" y="24"/>
                    </a:cubicBezTo>
                    <a:cubicBezTo>
                      <a:pt x="66" y="24"/>
                      <a:pt x="66" y="24"/>
                      <a:pt x="66" y="24"/>
                    </a:cubicBezTo>
                    <a:cubicBezTo>
                      <a:pt x="66" y="24"/>
                      <a:pt x="65" y="25"/>
                      <a:pt x="65" y="25"/>
                    </a:cubicBezTo>
                    <a:cubicBezTo>
                      <a:pt x="64" y="25"/>
                      <a:pt x="64" y="25"/>
                      <a:pt x="64" y="25"/>
                    </a:cubicBezTo>
                    <a:cubicBezTo>
                      <a:pt x="64" y="25"/>
                      <a:pt x="64" y="25"/>
                      <a:pt x="63" y="25"/>
                    </a:cubicBezTo>
                    <a:cubicBezTo>
                      <a:pt x="63" y="25"/>
                      <a:pt x="63" y="25"/>
                      <a:pt x="63" y="25"/>
                    </a:cubicBezTo>
                    <a:cubicBezTo>
                      <a:pt x="63" y="25"/>
                      <a:pt x="63" y="25"/>
                      <a:pt x="63" y="25"/>
                    </a:cubicBezTo>
                    <a:cubicBezTo>
                      <a:pt x="63" y="25"/>
                      <a:pt x="62" y="25"/>
                      <a:pt x="62" y="24"/>
                    </a:cubicBezTo>
                    <a:cubicBezTo>
                      <a:pt x="62" y="24"/>
                      <a:pt x="62" y="24"/>
                      <a:pt x="62" y="24"/>
                    </a:cubicBezTo>
                    <a:cubicBezTo>
                      <a:pt x="61" y="24"/>
                      <a:pt x="61" y="24"/>
                      <a:pt x="60" y="24"/>
                    </a:cubicBezTo>
                    <a:cubicBezTo>
                      <a:pt x="60" y="24"/>
                      <a:pt x="60" y="24"/>
                      <a:pt x="59" y="24"/>
                    </a:cubicBezTo>
                    <a:cubicBezTo>
                      <a:pt x="58" y="24"/>
                      <a:pt x="58" y="24"/>
                      <a:pt x="57" y="24"/>
                    </a:cubicBezTo>
                    <a:cubicBezTo>
                      <a:pt x="57" y="24"/>
                      <a:pt x="57" y="24"/>
                      <a:pt x="57" y="24"/>
                    </a:cubicBezTo>
                    <a:cubicBezTo>
                      <a:pt x="56" y="24"/>
                      <a:pt x="56" y="24"/>
                      <a:pt x="56" y="24"/>
                    </a:cubicBezTo>
                    <a:cubicBezTo>
                      <a:pt x="56" y="24"/>
                      <a:pt x="56" y="24"/>
                      <a:pt x="56" y="24"/>
                    </a:cubicBezTo>
                    <a:cubicBezTo>
                      <a:pt x="55" y="24"/>
                      <a:pt x="55" y="24"/>
                      <a:pt x="55" y="24"/>
                    </a:cubicBezTo>
                    <a:cubicBezTo>
                      <a:pt x="55" y="24"/>
                      <a:pt x="55" y="24"/>
                      <a:pt x="54" y="24"/>
                    </a:cubicBezTo>
                    <a:cubicBezTo>
                      <a:pt x="54" y="24"/>
                      <a:pt x="54" y="24"/>
                      <a:pt x="54" y="24"/>
                    </a:cubicBezTo>
                    <a:cubicBezTo>
                      <a:pt x="54" y="25"/>
                      <a:pt x="53" y="25"/>
                      <a:pt x="52" y="25"/>
                    </a:cubicBezTo>
                    <a:cubicBezTo>
                      <a:pt x="52" y="25"/>
                      <a:pt x="51" y="25"/>
                      <a:pt x="51" y="25"/>
                    </a:cubicBezTo>
                    <a:cubicBezTo>
                      <a:pt x="51" y="25"/>
                      <a:pt x="51" y="25"/>
                      <a:pt x="51" y="25"/>
                    </a:cubicBezTo>
                    <a:cubicBezTo>
                      <a:pt x="51" y="25"/>
                      <a:pt x="51" y="25"/>
                      <a:pt x="50" y="25"/>
                    </a:cubicBezTo>
                    <a:cubicBezTo>
                      <a:pt x="50" y="25"/>
                      <a:pt x="50" y="25"/>
                      <a:pt x="49" y="25"/>
                    </a:cubicBezTo>
                    <a:cubicBezTo>
                      <a:pt x="49" y="25"/>
                      <a:pt x="49" y="25"/>
                      <a:pt x="49" y="25"/>
                    </a:cubicBezTo>
                    <a:cubicBezTo>
                      <a:pt x="49" y="25"/>
                      <a:pt x="48" y="25"/>
                      <a:pt x="48" y="25"/>
                    </a:cubicBezTo>
                    <a:cubicBezTo>
                      <a:pt x="48" y="25"/>
                      <a:pt x="48" y="24"/>
                      <a:pt x="49" y="24"/>
                    </a:cubicBezTo>
                    <a:cubicBezTo>
                      <a:pt x="49" y="24"/>
                      <a:pt x="49" y="24"/>
                      <a:pt x="49" y="24"/>
                    </a:cubicBezTo>
                    <a:cubicBezTo>
                      <a:pt x="49" y="24"/>
                      <a:pt x="49" y="24"/>
                      <a:pt x="49" y="24"/>
                    </a:cubicBezTo>
                    <a:cubicBezTo>
                      <a:pt x="49" y="24"/>
                      <a:pt x="49" y="24"/>
                      <a:pt x="49" y="24"/>
                    </a:cubicBezTo>
                    <a:cubicBezTo>
                      <a:pt x="50" y="23"/>
                      <a:pt x="50" y="23"/>
                      <a:pt x="50" y="23"/>
                    </a:cubicBezTo>
                    <a:cubicBezTo>
                      <a:pt x="50" y="23"/>
                      <a:pt x="50" y="23"/>
                      <a:pt x="51" y="22"/>
                    </a:cubicBezTo>
                    <a:cubicBezTo>
                      <a:pt x="51" y="22"/>
                      <a:pt x="51" y="22"/>
                      <a:pt x="51" y="22"/>
                    </a:cubicBezTo>
                    <a:cubicBezTo>
                      <a:pt x="51" y="22"/>
                      <a:pt x="51" y="22"/>
                      <a:pt x="51" y="22"/>
                    </a:cubicBezTo>
                    <a:cubicBezTo>
                      <a:pt x="51" y="22"/>
                      <a:pt x="52" y="22"/>
                      <a:pt x="51" y="22"/>
                    </a:cubicBezTo>
                    <a:cubicBezTo>
                      <a:pt x="52" y="22"/>
                      <a:pt x="52" y="22"/>
                      <a:pt x="53" y="21"/>
                    </a:cubicBezTo>
                    <a:cubicBezTo>
                      <a:pt x="53" y="21"/>
                      <a:pt x="53" y="21"/>
                      <a:pt x="53" y="21"/>
                    </a:cubicBezTo>
                    <a:cubicBezTo>
                      <a:pt x="53" y="20"/>
                      <a:pt x="53" y="20"/>
                      <a:pt x="52" y="20"/>
                    </a:cubicBezTo>
                    <a:cubicBezTo>
                      <a:pt x="52" y="20"/>
                      <a:pt x="52" y="20"/>
                      <a:pt x="52" y="20"/>
                    </a:cubicBezTo>
                    <a:cubicBezTo>
                      <a:pt x="52" y="19"/>
                      <a:pt x="51" y="19"/>
                      <a:pt x="51" y="19"/>
                    </a:cubicBezTo>
                    <a:cubicBezTo>
                      <a:pt x="50" y="19"/>
                      <a:pt x="50" y="19"/>
                      <a:pt x="50" y="19"/>
                    </a:cubicBezTo>
                    <a:cubicBezTo>
                      <a:pt x="49" y="19"/>
                      <a:pt x="49" y="19"/>
                      <a:pt x="49" y="19"/>
                    </a:cubicBezTo>
                    <a:cubicBezTo>
                      <a:pt x="48" y="19"/>
                      <a:pt x="47" y="19"/>
                      <a:pt x="47" y="19"/>
                    </a:cubicBezTo>
                    <a:cubicBezTo>
                      <a:pt x="46" y="19"/>
                      <a:pt x="46" y="19"/>
                      <a:pt x="46" y="19"/>
                    </a:cubicBezTo>
                    <a:cubicBezTo>
                      <a:pt x="46" y="18"/>
                      <a:pt x="45" y="18"/>
                      <a:pt x="44" y="17"/>
                    </a:cubicBezTo>
                    <a:cubicBezTo>
                      <a:pt x="44" y="17"/>
                      <a:pt x="44" y="17"/>
                      <a:pt x="44" y="17"/>
                    </a:cubicBezTo>
                    <a:cubicBezTo>
                      <a:pt x="43" y="17"/>
                      <a:pt x="43" y="16"/>
                      <a:pt x="43" y="16"/>
                    </a:cubicBezTo>
                    <a:cubicBezTo>
                      <a:pt x="43" y="15"/>
                      <a:pt x="43" y="15"/>
                      <a:pt x="43" y="14"/>
                    </a:cubicBezTo>
                    <a:cubicBezTo>
                      <a:pt x="43" y="13"/>
                      <a:pt x="42" y="13"/>
                      <a:pt x="42" y="13"/>
                    </a:cubicBezTo>
                    <a:cubicBezTo>
                      <a:pt x="41" y="12"/>
                      <a:pt x="42" y="13"/>
                      <a:pt x="42" y="12"/>
                    </a:cubicBezTo>
                    <a:cubicBezTo>
                      <a:pt x="42" y="12"/>
                      <a:pt x="41" y="12"/>
                      <a:pt x="41" y="12"/>
                    </a:cubicBezTo>
                    <a:cubicBezTo>
                      <a:pt x="41" y="13"/>
                      <a:pt x="40" y="12"/>
                      <a:pt x="40" y="13"/>
                    </a:cubicBezTo>
                    <a:cubicBezTo>
                      <a:pt x="39" y="13"/>
                      <a:pt x="39" y="13"/>
                      <a:pt x="38" y="13"/>
                    </a:cubicBezTo>
                    <a:cubicBezTo>
                      <a:pt x="38" y="13"/>
                      <a:pt x="37" y="13"/>
                      <a:pt x="37" y="12"/>
                    </a:cubicBezTo>
                    <a:cubicBezTo>
                      <a:pt x="37" y="12"/>
                      <a:pt x="36" y="12"/>
                      <a:pt x="36" y="12"/>
                    </a:cubicBezTo>
                    <a:cubicBezTo>
                      <a:pt x="36" y="12"/>
                      <a:pt x="36" y="12"/>
                      <a:pt x="36" y="12"/>
                    </a:cubicBezTo>
                    <a:cubicBezTo>
                      <a:pt x="35" y="12"/>
                      <a:pt x="35" y="12"/>
                      <a:pt x="34" y="12"/>
                    </a:cubicBezTo>
                    <a:cubicBezTo>
                      <a:pt x="34" y="12"/>
                      <a:pt x="33" y="11"/>
                      <a:pt x="33" y="11"/>
                    </a:cubicBezTo>
                    <a:cubicBezTo>
                      <a:pt x="33" y="11"/>
                      <a:pt x="33" y="11"/>
                      <a:pt x="33" y="11"/>
                    </a:cubicBezTo>
                    <a:cubicBezTo>
                      <a:pt x="33" y="11"/>
                      <a:pt x="33" y="11"/>
                      <a:pt x="32" y="11"/>
                    </a:cubicBezTo>
                    <a:cubicBezTo>
                      <a:pt x="32" y="11"/>
                      <a:pt x="32" y="11"/>
                      <a:pt x="32" y="11"/>
                    </a:cubicBezTo>
                    <a:cubicBezTo>
                      <a:pt x="32" y="10"/>
                      <a:pt x="31" y="10"/>
                      <a:pt x="31" y="10"/>
                    </a:cubicBezTo>
                    <a:cubicBezTo>
                      <a:pt x="31" y="10"/>
                      <a:pt x="31" y="10"/>
                      <a:pt x="31" y="10"/>
                    </a:cubicBezTo>
                    <a:cubicBezTo>
                      <a:pt x="31" y="10"/>
                      <a:pt x="31" y="10"/>
                      <a:pt x="30" y="9"/>
                    </a:cubicBezTo>
                    <a:cubicBezTo>
                      <a:pt x="30" y="9"/>
                      <a:pt x="30" y="9"/>
                      <a:pt x="30" y="9"/>
                    </a:cubicBezTo>
                    <a:cubicBezTo>
                      <a:pt x="29" y="9"/>
                      <a:pt x="28" y="9"/>
                      <a:pt x="27" y="9"/>
                    </a:cubicBezTo>
                    <a:cubicBezTo>
                      <a:pt x="26" y="9"/>
                      <a:pt x="26" y="9"/>
                      <a:pt x="26" y="9"/>
                    </a:cubicBezTo>
                    <a:cubicBezTo>
                      <a:pt x="26" y="9"/>
                      <a:pt x="26" y="9"/>
                      <a:pt x="26" y="9"/>
                    </a:cubicBezTo>
                    <a:cubicBezTo>
                      <a:pt x="25" y="9"/>
                      <a:pt x="25" y="8"/>
                      <a:pt x="25" y="8"/>
                    </a:cubicBezTo>
                    <a:cubicBezTo>
                      <a:pt x="25" y="8"/>
                      <a:pt x="25" y="8"/>
                      <a:pt x="25" y="8"/>
                    </a:cubicBezTo>
                    <a:cubicBezTo>
                      <a:pt x="25" y="8"/>
                      <a:pt x="25" y="8"/>
                      <a:pt x="25" y="8"/>
                    </a:cubicBezTo>
                    <a:cubicBezTo>
                      <a:pt x="25" y="8"/>
                      <a:pt x="25" y="8"/>
                      <a:pt x="25" y="9"/>
                    </a:cubicBezTo>
                    <a:cubicBezTo>
                      <a:pt x="25" y="9"/>
                      <a:pt x="24" y="9"/>
                      <a:pt x="24" y="9"/>
                    </a:cubicBezTo>
                    <a:cubicBezTo>
                      <a:pt x="24" y="9"/>
                      <a:pt x="24" y="9"/>
                      <a:pt x="24" y="9"/>
                    </a:cubicBezTo>
                    <a:cubicBezTo>
                      <a:pt x="24" y="8"/>
                      <a:pt x="23" y="8"/>
                      <a:pt x="23" y="8"/>
                    </a:cubicBezTo>
                    <a:cubicBezTo>
                      <a:pt x="22" y="8"/>
                      <a:pt x="22" y="8"/>
                      <a:pt x="22" y="8"/>
                    </a:cubicBezTo>
                    <a:cubicBezTo>
                      <a:pt x="22" y="8"/>
                      <a:pt x="21" y="8"/>
                      <a:pt x="21" y="8"/>
                    </a:cubicBezTo>
                    <a:cubicBezTo>
                      <a:pt x="21" y="8"/>
                      <a:pt x="21" y="8"/>
                      <a:pt x="20" y="8"/>
                    </a:cubicBezTo>
                    <a:cubicBezTo>
                      <a:pt x="20" y="7"/>
                      <a:pt x="20" y="8"/>
                      <a:pt x="20" y="7"/>
                    </a:cubicBezTo>
                    <a:cubicBezTo>
                      <a:pt x="20" y="7"/>
                      <a:pt x="19" y="7"/>
                      <a:pt x="19" y="7"/>
                    </a:cubicBezTo>
                    <a:cubicBezTo>
                      <a:pt x="19" y="7"/>
                      <a:pt x="19" y="7"/>
                      <a:pt x="19" y="7"/>
                    </a:cubicBezTo>
                    <a:cubicBezTo>
                      <a:pt x="19" y="7"/>
                      <a:pt x="19" y="6"/>
                      <a:pt x="19" y="6"/>
                    </a:cubicBezTo>
                    <a:cubicBezTo>
                      <a:pt x="19" y="6"/>
                      <a:pt x="19" y="6"/>
                      <a:pt x="20" y="6"/>
                    </a:cubicBezTo>
                    <a:cubicBezTo>
                      <a:pt x="20" y="7"/>
                      <a:pt x="21" y="6"/>
                      <a:pt x="22" y="6"/>
                    </a:cubicBezTo>
                    <a:cubicBezTo>
                      <a:pt x="22" y="6"/>
                      <a:pt x="22" y="6"/>
                      <a:pt x="22" y="6"/>
                    </a:cubicBezTo>
                    <a:cubicBezTo>
                      <a:pt x="22" y="6"/>
                      <a:pt x="22" y="5"/>
                      <a:pt x="22" y="5"/>
                    </a:cubicBezTo>
                    <a:cubicBezTo>
                      <a:pt x="22" y="5"/>
                      <a:pt x="21" y="5"/>
                      <a:pt x="21" y="5"/>
                    </a:cubicBezTo>
                    <a:cubicBezTo>
                      <a:pt x="20" y="5"/>
                      <a:pt x="20" y="5"/>
                      <a:pt x="19" y="5"/>
                    </a:cubicBezTo>
                    <a:cubicBezTo>
                      <a:pt x="19" y="5"/>
                      <a:pt x="18" y="4"/>
                      <a:pt x="18" y="5"/>
                    </a:cubicBezTo>
                    <a:cubicBezTo>
                      <a:pt x="18" y="5"/>
                      <a:pt x="18" y="5"/>
                      <a:pt x="18" y="5"/>
                    </a:cubicBezTo>
                    <a:cubicBezTo>
                      <a:pt x="18" y="5"/>
                      <a:pt x="18" y="5"/>
                      <a:pt x="18" y="5"/>
                    </a:cubicBezTo>
                    <a:cubicBezTo>
                      <a:pt x="17" y="5"/>
                      <a:pt x="16" y="5"/>
                      <a:pt x="15" y="5"/>
                    </a:cubicBezTo>
                    <a:cubicBezTo>
                      <a:pt x="15" y="5"/>
                      <a:pt x="15" y="5"/>
                      <a:pt x="15" y="4"/>
                    </a:cubicBezTo>
                    <a:cubicBezTo>
                      <a:pt x="15" y="4"/>
                      <a:pt x="14" y="4"/>
                      <a:pt x="14" y="5"/>
                    </a:cubicBezTo>
                    <a:cubicBezTo>
                      <a:pt x="14" y="5"/>
                      <a:pt x="14" y="5"/>
                      <a:pt x="13" y="6"/>
                    </a:cubicBezTo>
                    <a:cubicBezTo>
                      <a:pt x="13" y="6"/>
                      <a:pt x="12" y="6"/>
                      <a:pt x="12" y="7"/>
                    </a:cubicBezTo>
                    <a:cubicBezTo>
                      <a:pt x="12" y="7"/>
                      <a:pt x="12" y="7"/>
                      <a:pt x="12" y="7"/>
                    </a:cubicBezTo>
                    <a:cubicBezTo>
                      <a:pt x="12" y="7"/>
                      <a:pt x="11" y="7"/>
                      <a:pt x="11" y="7"/>
                    </a:cubicBezTo>
                    <a:cubicBezTo>
                      <a:pt x="11" y="8"/>
                      <a:pt x="10" y="8"/>
                      <a:pt x="10" y="8"/>
                    </a:cubicBezTo>
                    <a:cubicBezTo>
                      <a:pt x="10" y="8"/>
                      <a:pt x="10" y="8"/>
                      <a:pt x="10" y="8"/>
                    </a:cubicBezTo>
                    <a:cubicBezTo>
                      <a:pt x="9" y="8"/>
                      <a:pt x="8" y="8"/>
                      <a:pt x="7" y="8"/>
                    </a:cubicBezTo>
                    <a:cubicBezTo>
                      <a:pt x="7" y="8"/>
                      <a:pt x="6" y="9"/>
                      <a:pt x="6" y="9"/>
                    </a:cubicBezTo>
                    <a:cubicBezTo>
                      <a:pt x="6" y="9"/>
                      <a:pt x="6" y="10"/>
                      <a:pt x="6" y="10"/>
                    </a:cubicBezTo>
                    <a:cubicBezTo>
                      <a:pt x="6" y="10"/>
                      <a:pt x="6" y="10"/>
                      <a:pt x="6" y="10"/>
                    </a:cubicBezTo>
                    <a:cubicBezTo>
                      <a:pt x="6" y="10"/>
                      <a:pt x="5" y="10"/>
                      <a:pt x="5" y="10"/>
                    </a:cubicBezTo>
                    <a:cubicBezTo>
                      <a:pt x="5" y="10"/>
                      <a:pt x="4" y="10"/>
                      <a:pt x="4" y="10"/>
                    </a:cubicBezTo>
                    <a:cubicBezTo>
                      <a:pt x="4" y="10"/>
                      <a:pt x="4" y="11"/>
                      <a:pt x="4" y="11"/>
                    </a:cubicBezTo>
                    <a:cubicBezTo>
                      <a:pt x="4" y="11"/>
                      <a:pt x="3" y="11"/>
                      <a:pt x="3" y="11"/>
                    </a:cubicBezTo>
                    <a:cubicBezTo>
                      <a:pt x="3" y="11"/>
                      <a:pt x="3" y="10"/>
                      <a:pt x="3" y="10"/>
                    </a:cubicBezTo>
                    <a:cubicBezTo>
                      <a:pt x="3" y="10"/>
                      <a:pt x="3" y="10"/>
                      <a:pt x="3" y="10"/>
                    </a:cubicBezTo>
                    <a:cubicBezTo>
                      <a:pt x="2" y="10"/>
                      <a:pt x="2" y="10"/>
                      <a:pt x="2" y="10"/>
                    </a:cubicBezTo>
                    <a:cubicBezTo>
                      <a:pt x="2" y="10"/>
                      <a:pt x="2" y="10"/>
                      <a:pt x="2" y="10"/>
                    </a:cubicBezTo>
                    <a:cubicBezTo>
                      <a:pt x="2" y="10"/>
                      <a:pt x="1" y="10"/>
                      <a:pt x="1" y="11"/>
                    </a:cubicBezTo>
                    <a:cubicBezTo>
                      <a:pt x="1" y="11"/>
                      <a:pt x="1" y="11"/>
                      <a:pt x="1" y="11"/>
                    </a:cubicBezTo>
                    <a:cubicBezTo>
                      <a:pt x="0" y="11"/>
                      <a:pt x="0" y="11"/>
                      <a:pt x="0" y="10"/>
                    </a:cubicBezTo>
                    <a:cubicBezTo>
                      <a:pt x="0" y="10"/>
                      <a:pt x="0" y="10"/>
                      <a:pt x="0" y="10"/>
                    </a:cubicBezTo>
                    <a:cubicBezTo>
                      <a:pt x="1" y="10"/>
                      <a:pt x="1" y="10"/>
                      <a:pt x="2" y="10"/>
                    </a:cubicBezTo>
                    <a:cubicBezTo>
                      <a:pt x="2" y="10"/>
                      <a:pt x="3" y="9"/>
                      <a:pt x="3" y="9"/>
                    </a:cubicBezTo>
                    <a:cubicBezTo>
                      <a:pt x="3" y="9"/>
                      <a:pt x="3" y="9"/>
                      <a:pt x="4" y="9"/>
                    </a:cubicBezTo>
                    <a:cubicBezTo>
                      <a:pt x="4" y="9"/>
                      <a:pt x="4" y="9"/>
                      <a:pt x="4" y="9"/>
                    </a:cubicBezTo>
                    <a:cubicBezTo>
                      <a:pt x="4" y="9"/>
                      <a:pt x="4" y="9"/>
                      <a:pt x="4" y="9"/>
                    </a:cubicBezTo>
                    <a:cubicBezTo>
                      <a:pt x="4" y="9"/>
                      <a:pt x="4" y="9"/>
                      <a:pt x="4" y="9"/>
                    </a:cubicBezTo>
                    <a:cubicBezTo>
                      <a:pt x="3" y="8"/>
                      <a:pt x="3" y="8"/>
                      <a:pt x="4" y="7"/>
                    </a:cubicBezTo>
                    <a:cubicBezTo>
                      <a:pt x="4" y="7"/>
                      <a:pt x="4" y="7"/>
                      <a:pt x="4" y="7"/>
                    </a:cubicBezTo>
                    <a:cubicBezTo>
                      <a:pt x="4" y="6"/>
                      <a:pt x="5" y="6"/>
                      <a:pt x="5" y="6"/>
                    </a:cubicBezTo>
                    <a:cubicBezTo>
                      <a:pt x="5" y="5"/>
                      <a:pt x="5" y="5"/>
                      <a:pt x="6" y="5"/>
                    </a:cubicBezTo>
                    <a:cubicBezTo>
                      <a:pt x="6" y="5"/>
                      <a:pt x="6" y="5"/>
                      <a:pt x="7" y="4"/>
                    </a:cubicBezTo>
                    <a:cubicBezTo>
                      <a:pt x="7" y="4"/>
                      <a:pt x="8" y="4"/>
                      <a:pt x="9" y="4"/>
                    </a:cubicBezTo>
                    <a:cubicBezTo>
                      <a:pt x="9" y="4"/>
                      <a:pt x="9" y="3"/>
                      <a:pt x="9" y="3"/>
                    </a:cubicBezTo>
                    <a:cubicBezTo>
                      <a:pt x="10" y="3"/>
                      <a:pt x="10" y="3"/>
                      <a:pt x="10" y="3"/>
                    </a:cubicBezTo>
                    <a:cubicBezTo>
                      <a:pt x="11" y="3"/>
                      <a:pt x="11" y="2"/>
                      <a:pt x="12" y="2"/>
                    </a:cubicBezTo>
                    <a:cubicBezTo>
                      <a:pt x="12" y="2"/>
                      <a:pt x="13" y="2"/>
                      <a:pt x="13" y="2"/>
                    </a:cubicBezTo>
                    <a:cubicBezTo>
                      <a:pt x="14" y="2"/>
                      <a:pt x="14" y="2"/>
                      <a:pt x="14" y="2"/>
                    </a:cubicBezTo>
                    <a:cubicBezTo>
                      <a:pt x="15" y="2"/>
                      <a:pt x="15" y="2"/>
                      <a:pt x="16" y="2"/>
                    </a:cubicBezTo>
                    <a:cubicBezTo>
                      <a:pt x="16" y="2"/>
                      <a:pt x="16" y="2"/>
                      <a:pt x="16" y="2"/>
                    </a:cubicBezTo>
                    <a:cubicBezTo>
                      <a:pt x="16" y="1"/>
                      <a:pt x="17" y="1"/>
                      <a:pt x="17" y="1"/>
                    </a:cubicBezTo>
                    <a:cubicBezTo>
                      <a:pt x="18" y="1"/>
                      <a:pt x="19" y="1"/>
                      <a:pt x="19" y="1"/>
                    </a:cubicBezTo>
                    <a:cubicBezTo>
                      <a:pt x="20" y="1"/>
                      <a:pt x="20" y="1"/>
                      <a:pt x="20" y="1"/>
                    </a:cubicBezTo>
                    <a:cubicBezTo>
                      <a:pt x="21" y="1"/>
                      <a:pt x="21" y="1"/>
                      <a:pt x="22" y="1"/>
                    </a:cubicBezTo>
                    <a:cubicBezTo>
                      <a:pt x="22" y="1"/>
                      <a:pt x="22" y="1"/>
                      <a:pt x="23" y="1"/>
                    </a:cubicBezTo>
                    <a:cubicBezTo>
                      <a:pt x="23" y="1"/>
                      <a:pt x="23" y="2"/>
                      <a:pt x="23" y="2"/>
                    </a:cubicBezTo>
                    <a:cubicBezTo>
                      <a:pt x="23" y="1"/>
                      <a:pt x="24" y="1"/>
                      <a:pt x="24" y="1"/>
                    </a:cubicBezTo>
                    <a:cubicBezTo>
                      <a:pt x="24" y="1"/>
                      <a:pt x="24" y="1"/>
                      <a:pt x="24" y="1"/>
                    </a:cubicBezTo>
                    <a:cubicBezTo>
                      <a:pt x="25" y="2"/>
                      <a:pt x="25" y="2"/>
                      <a:pt x="25" y="2"/>
                    </a:cubicBezTo>
                    <a:cubicBezTo>
                      <a:pt x="25" y="2"/>
                      <a:pt x="26" y="2"/>
                      <a:pt x="26" y="2"/>
                    </a:cubicBezTo>
                    <a:cubicBezTo>
                      <a:pt x="26" y="2"/>
                      <a:pt x="26" y="2"/>
                      <a:pt x="26" y="2"/>
                    </a:cubicBezTo>
                    <a:cubicBezTo>
                      <a:pt x="27" y="2"/>
                      <a:pt x="27" y="2"/>
                      <a:pt x="28" y="2"/>
                    </a:cubicBezTo>
                    <a:cubicBezTo>
                      <a:pt x="28" y="2"/>
                      <a:pt x="28" y="2"/>
                      <a:pt x="29" y="1"/>
                    </a:cubicBezTo>
                    <a:cubicBezTo>
                      <a:pt x="29" y="1"/>
                      <a:pt x="29" y="1"/>
                      <a:pt x="29" y="2"/>
                    </a:cubicBezTo>
                    <a:cubicBezTo>
                      <a:pt x="29" y="2"/>
                      <a:pt x="29" y="2"/>
                      <a:pt x="30" y="2"/>
                    </a:cubicBezTo>
                    <a:cubicBezTo>
                      <a:pt x="30" y="2"/>
                      <a:pt x="30" y="2"/>
                      <a:pt x="30" y="2"/>
                    </a:cubicBezTo>
                    <a:cubicBezTo>
                      <a:pt x="30" y="2"/>
                      <a:pt x="30" y="3"/>
                      <a:pt x="30" y="3"/>
                    </a:cubicBezTo>
                    <a:cubicBezTo>
                      <a:pt x="30" y="3"/>
                      <a:pt x="31" y="3"/>
                      <a:pt x="31" y="2"/>
                    </a:cubicBezTo>
                    <a:cubicBezTo>
                      <a:pt x="31" y="2"/>
                      <a:pt x="31" y="2"/>
                      <a:pt x="31" y="2"/>
                    </a:cubicBezTo>
                    <a:cubicBezTo>
                      <a:pt x="31" y="3"/>
                      <a:pt x="31" y="3"/>
                      <a:pt x="31" y="3"/>
                    </a:cubicBezTo>
                    <a:cubicBezTo>
                      <a:pt x="32" y="3"/>
                      <a:pt x="32" y="3"/>
                      <a:pt x="33" y="3"/>
                    </a:cubicBezTo>
                    <a:cubicBezTo>
                      <a:pt x="33" y="3"/>
                      <a:pt x="33" y="3"/>
                      <a:pt x="33" y="3"/>
                    </a:cubicBezTo>
                    <a:cubicBezTo>
                      <a:pt x="33" y="3"/>
                      <a:pt x="34" y="3"/>
                      <a:pt x="34" y="3"/>
                    </a:cubicBezTo>
                    <a:cubicBezTo>
                      <a:pt x="34" y="3"/>
                      <a:pt x="34" y="3"/>
                      <a:pt x="34" y="3"/>
                    </a:cubicBezTo>
                    <a:cubicBezTo>
                      <a:pt x="34" y="4"/>
                      <a:pt x="35" y="4"/>
                      <a:pt x="35" y="4"/>
                    </a:cubicBezTo>
                    <a:cubicBezTo>
                      <a:pt x="35" y="4"/>
                      <a:pt x="35" y="4"/>
                      <a:pt x="36" y="4"/>
                    </a:cubicBezTo>
                    <a:cubicBezTo>
                      <a:pt x="36" y="5"/>
                      <a:pt x="36" y="5"/>
                      <a:pt x="36" y="6"/>
                    </a:cubicBezTo>
                    <a:cubicBezTo>
                      <a:pt x="37" y="6"/>
                      <a:pt x="37" y="6"/>
                      <a:pt x="37" y="6"/>
                    </a:cubicBezTo>
                    <a:cubicBezTo>
                      <a:pt x="37" y="6"/>
                      <a:pt x="38" y="5"/>
                      <a:pt x="38" y="5"/>
                    </a:cubicBezTo>
                    <a:cubicBezTo>
                      <a:pt x="38" y="5"/>
                      <a:pt x="38" y="5"/>
                      <a:pt x="39" y="5"/>
                    </a:cubicBezTo>
                    <a:cubicBezTo>
                      <a:pt x="38" y="5"/>
                      <a:pt x="38" y="6"/>
                      <a:pt x="38" y="6"/>
                    </a:cubicBezTo>
                    <a:cubicBezTo>
                      <a:pt x="37" y="5"/>
                      <a:pt x="37" y="6"/>
                      <a:pt x="37" y="6"/>
                    </a:cubicBezTo>
                    <a:cubicBezTo>
                      <a:pt x="37" y="6"/>
                      <a:pt x="37" y="6"/>
                      <a:pt x="37" y="6"/>
                    </a:cubicBezTo>
                    <a:cubicBezTo>
                      <a:pt x="37" y="6"/>
                      <a:pt x="38" y="7"/>
                      <a:pt x="38" y="7"/>
                    </a:cubicBezTo>
                    <a:cubicBezTo>
                      <a:pt x="39" y="7"/>
                      <a:pt x="40" y="7"/>
                      <a:pt x="41" y="7"/>
                    </a:cubicBezTo>
                    <a:cubicBezTo>
                      <a:pt x="41" y="7"/>
                      <a:pt x="41" y="7"/>
                      <a:pt x="41" y="7"/>
                    </a:cubicBezTo>
                    <a:cubicBezTo>
                      <a:pt x="42" y="7"/>
                      <a:pt x="42" y="7"/>
                      <a:pt x="42" y="7"/>
                    </a:cubicBezTo>
                    <a:cubicBezTo>
                      <a:pt x="42" y="7"/>
                      <a:pt x="42" y="7"/>
                      <a:pt x="42" y="7"/>
                    </a:cubicBezTo>
                    <a:cubicBezTo>
                      <a:pt x="42" y="7"/>
                      <a:pt x="43" y="7"/>
                      <a:pt x="43" y="7"/>
                    </a:cubicBezTo>
                    <a:cubicBezTo>
                      <a:pt x="43" y="7"/>
                      <a:pt x="43" y="7"/>
                      <a:pt x="43" y="7"/>
                    </a:cubicBezTo>
                    <a:cubicBezTo>
                      <a:pt x="43" y="7"/>
                      <a:pt x="43" y="7"/>
                      <a:pt x="43" y="7"/>
                    </a:cubicBezTo>
                    <a:cubicBezTo>
                      <a:pt x="43" y="7"/>
                      <a:pt x="43" y="7"/>
                      <a:pt x="43" y="7"/>
                    </a:cubicBezTo>
                    <a:cubicBezTo>
                      <a:pt x="43" y="7"/>
                      <a:pt x="43" y="7"/>
                      <a:pt x="43" y="7"/>
                    </a:cubicBezTo>
                    <a:cubicBezTo>
                      <a:pt x="43" y="7"/>
                      <a:pt x="44" y="6"/>
                      <a:pt x="44" y="6"/>
                    </a:cubicBezTo>
                    <a:cubicBezTo>
                      <a:pt x="44" y="6"/>
                      <a:pt x="43" y="6"/>
                      <a:pt x="43" y="6"/>
                    </a:cubicBezTo>
                    <a:cubicBezTo>
                      <a:pt x="43" y="7"/>
                      <a:pt x="43" y="7"/>
                      <a:pt x="43" y="6"/>
                    </a:cubicBezTo>
                    <a:cubicBezTo>
                      <a:pt x="42" y="6"/>
                      <a:pt x="42" y="6"/>
                      <a:pt x="42" y="6"/>
                    </a:cubicBezTo>
                    <a:cubicBezTo>
                      <a:pt x="42" y="6"/>
                      <a:pt x="42" y="5"/>
                      <a:pt x="42" y="6"/>
                    </a:cubicBezTo>
                    <a:cubicBezTo>
                      <a:pt x="43" y="6"/>
                      <a:pt x="43" y="6"/>
                      <a:pt x="43" y="6"/>
                    </a:cubicBezTo>
                    <a:cubicBezTo>
                      <a:pt x="44" y="6"/>
                      <a:pt x="44" y="6"/>
                      <a:pt x="44" y="6"/>
                    </a:cubicBezTo>
                    <a:cubicBezTo>
                      <a:pt x="45" y="6"/>
                      <a:pt x="45" y="6"/>
                      <a:pt x="45" y="6"/>
                    </a:cubicBezTo>
                    <a:cubicBezTo>
                      <a:pt x="45" y="6"/>
                      <a:pt x="45" y="6"/>
                      <a:pt x="45" y="6"/>
                    </a:cubicBezTo>
                    <a:cubicBezTo>
                      <a:pt x="46" y="6"/>
                      <a:pt x="46" y="7"/>
                      <a:pt x="46" y="7"/>
                    </a:cubicBezTo>
                    <a:cubicBezTo>
                      <a:pt x="46" y="7"/>
                      <a:pt x="46" y="7"/>
                      <a:pt x="47" y="7"/>
                    </a:cubicBezTo>
                    <a:cubicBezTo>
                      <a:pt x="47" y="8"/>
                      <a:pt x="48" y="8"/>
                      <a:pt x="48" y="9"/>
                    </a:cubicBezTo>
                    <a:cubicBezTo>
                      <a:pt x="48" y="9"/>
                      <a:pt x="48" y="9"/>
                      <a:pt x="49" y="9"/>
                    </a:cubicBezTo>
                    <a:cubicBezTo>
                      <a:pt x="49" y="9"/>
                      <a:pt x="49" y="9"/>
                      <a:pt x="49" y="9"/>
                    </a:cubicBezTo>
                    <a:cubicBezTo>
                      <a:pt x="49" y="10"/>
                      <a:pt x="50" y="10"/>
                      <a:pt x="50" y="11"/>
                    </a:cubicBezTo>
                    <a:cubicBezTo>
                      <a:pt x="50" y="11"/>
                      <a:pt x="50" y="11"/>
                      <a:pt x="50" y="11"/>
                    </a:cubicBezTo>
                    <a:cubicBezTo>
                      <a:pt x="50" y="11"/>
                      <a:pt x="50" y="11"/>
                      <a:pt x="50" y="11"/>
                    </a:cubicBezTo>
                    <a:cubicBezTo>
                      <a:pt x="49" y="10"/>
                      <a:pt x="49" y="10"/>
                      <a:pt x="48" y="10"/>
                    </a:cubicBezTo>
                    <a:cubicBezTo>
                      <a:pt x="48" y="10"/>
                      <a:pt x="48" y="10"/>
                      <a:pt x="48" y="10"/>
                    </a:cubicBezTo>
                    <a:cubicBezTo>
                      <a:pt x="48" y="10"/>
                      <a:pt x="47" y="9"/>
                      <a:pt x="47" y="9"/>
                    </a:cubicBezTo>
                    <a:cubicBezTo>
                      <a:pt x="47" y="10"/>
                      <a:pt x="47" y="10"/>
                      <a:pt x="47" y="10"/>
                    </a:cubicBezTo>
                    <a:cubicBezTo>
                      <a:pt x="48" y="10"/>
                      <a:pt x="48" y="10"/>
                      <a:pt x="48" y="11"/>
                    </a:cubicBezTo>
                    <a:cubicBezTo>
                      <a:pt x="48" y="11"/>
                      <a:pt x="48" y="11"/>
                      <a:pt x="49" y="11"/>
                    </a:cubicBezTo>
                    <a:cubicBezTo>
                      <a:pt x="49" y="11"/>
                      <a:pt x="49" y="11"/>
                      <a:pt x="50" y="11"/>
                    </a:cubicBezTo>
                    <a:cubicBezTo>
                      <a:pt x="50" y="12"/>
                      <a:pt x="50" y="12"/>
                      <a:pt x="51" y="12"/>
                    </a:cubicBezTo>
                    <a:cubicBezTo>
                      <a:pt x="51" y="12"/>
                      <a:pt x="51" y="12"/>
                      <a:pt x="51" y="13"/>
                    </a:cubicBezTo>
                    <a:cubicBezTo>
                      <a:pt x="51" y="13"/>
                      <a:pt x="52" y="13"/>
                      <a:pt x="52" y="13"/>
                    </a:cubicBezTo>
                    <a:cubicBezTo>
                      <a:pt x="52" y="13"/>
                      <a:pt x="52" y="13"/>
                      <a:pt x="52" y="14"/>
                    </a:cubicBezTo>
                    <a:cubicBezTo>
                      <a:pt x="52" y="14"/>
                      <a:pt x="52" y="14"/>
                      <a:pt x="52" y="14"/>
                    </a:cubicBezTo>
                    <a:cubicBezTo>
                      <a:pt x="52" y="14"/>
                      <a:pt x="52" y="13"/>
                      <a:pt x="53" y="13"/>
                    </a:cubicBezTo>
                    <a:cubicBezTo>
                      <a:pt x="52" y="13"/>
                      <a:pt x="52" y="13"/>
                      <a:pt x="51" y="12"/>
                    </a:cubicBezTo>
                    <a:cubicBezTo>
                      <a:pt x="51" y="12"/>
                      <a:pt x="51" y="12"/>
                      <a:pt x="51" y="11"/>
                    </a:cubicBezTo>
                    <a:cubicBezTo>
                      <a:pt x="52" y="12"/>
                      <a:pt x="52" y="12"/>
                      <a:pt x="53" y="13"/>
                    </a:cubicBezTo>
                    <a:cubicBezTo>
                      <a:pt x="53" y="12"/>
                      <a:pt x="53" y="13"/>
                      <a:pt x="53" y="13"/>
                    </a:cubicBezTo>
                    <a:cubicBezTo>
                      <a:pt x="53" y="13"/>
                      <a:pt x="53" y="13"/>
                      <a:pt x="53" y="13"/>
                    </a:cubicBezTo>
                    <a:cubicBezTo>
                      <a:pt x="53" y="13"/>
                      <a:pt x="53" y="13"/>
                      <a:pt x="53" y="13"/>
                    </a:cubicBezTo>
                    <a:cubicBezTo>
                      <a:pt x="54" y="13"/>
                      <a:pt x="54" y="14"/>
                      <a:pt x="54" y="14"/>
                    </a:cubicBezTo>
                    <a:cubicBezTo>
                      <a:pt x="55" y="14"/>
                      <a:pt x="55" y="14"/>
                      <a:pt x="55" y="14"/>
                    </a:cubicBezTo>
                    <a:cubicBezTo>
                      <a:pt x="55" y="14"/>
                      <a:pt x="55" y="14"/>
                      <a:pt x="55" y="14"/>
                    </a:cubicBezTo>
                    <a:cubicBezTo>
                      <a:pt x="56" y="14"/>
                      <a:pt x="56" y="14"/>
                      <a:pt x="56" y="14"/>
                    </a:cubicBezTo>
                    <a:cubicBezTo>
                      <a:pt x="56" y="15"/>
                      <a:pt x="56" y="15"/>
                      <a:pt x="57" y="15"/>
                    </a:cubicBezTo>
                    <a:cubicBezTo>
                      <a:pt x="58" y="15"/>
                      <a:pt x="58" y="15"/>
                      <a:pt x="59" y="16"/>
                    </a:cubicBezTo>
                    <a:cubicBezTo>
                      <a:pt x="59" y="16"/>
                      <a:pt x="60" y="16"/>
                      <a:pt x="60" y="16"/>
                    </a:cubicBezTo>
                    <a:cubicBezTo>
                      <a:pt x="60" y="16"/>
                      <a:pt x="60" y="16"/>
                      <a:pt x="60" y="16"/>
                    </a:cubicBezTo>
                    <a:cubicBezTo>
                      <a:pt x="60" y="16"/>
                      <a:pt x="61" y="16"/>
                      <a:pt x="61" y="16"/>
                    </a:cubicBezTo>
                    <a:cubicBezTo>
                      <a:pt x="61" y="16"/>
                      <a:pt x="61" y="16"/>
                      <a:pt x="61" y="16"/>
                    </a:cubicBezTo>
                    <a:cubicBezTo>
                      <a:pt x="61" y="16"/>
                      <a:pt x="61" y="16"/>
                      <a:pt x="61" y="16"/>
                    </a:cubicBezTo>
                    <a:cubicBezTo>
                      <a:pt x="61" y="16"/>
                      <a:pt x="61" y="16"/>
                      <a:pt x="61" y="16"/>
                    </a:cubicBezTo>
                    <a:cubicBezTo>
                      <a:pt x="61" y="16"/>
                      <a:pt x="61" y="16"/>
                      <a:pt x="62" y="16"/>
                    </a:cubicBezTo>
                    <a:cubicBezTo>
                      <a:pt x="62" y="16"/>
                      <a:pt x="63" y="16"/>
                      <a:pt x="63" y="17"/>
                    </a:cubicBezTo>
                    <a:cubicBezTo>
                      <a:pt x="63" y="17"/>
                      <a:pt x="63" y="17"/>
                      <a:pt x="63" y="17"/>
                    </a:cubicBezTo>
                    <a:cubicBezTo>
                      <a:pt x="63" y="17"/>
                      <a:pt x="62" y="18"/>
                      <a:pt x="63" y="18"/>
                    </a:cubicBezTo>
                    <a:cubicBezTo>
                      <a:pt x="63" y="18"/>
                      <a:pt x="63" y="18"/>
                      <a:pt x="63" y="18"/>
                    </a:cubicBezTo>
                    <a:cubicBezTo>
                      <a:pt x="63" y="18"/>
                      <a:pt x="62" y="18"/>
                      <a:pt x="62" y="18"/>
                    </a:cubicBezTo>
                    <a:cubicBezTo>
                      <a:pt x="62" y="18"/>
                      <a:pt x="62" y="18"/>
                      <a:pt x="62" y="18"/>
                    </a:cubicBezTo>
                    <a:cubicBezTo>
                      <a:pt x="62" y="18"/>
                      <a:pt x="61" y="19"/>
                      <a:pt x="62" y="19"/>
                    </a:cubicBezTo>
                    <a:cubicBezTo>
                      <a:pt x="62" y="19"/>
                      <a:pt x="62" y="19"/>
                      <a:pt x="62" y="18"/>
                    </a:cubicBezTo>
                    <a:cubicBezTo>
                      <a:pt x="63" y="19"/>
                      <a:pt x="63" y="19"/>
                      <a:pt x="63" y="19"/>
                    </a:cubicBezTo>
                    <a:cubicBezTo>
                      <a:pt x="63" y="19"/>
                      <a:pt x="63" y="19"/>
                      <a:pt x="63" y="19"/>
                    </a:cubicBezTo>
                    <a:cubicBezTo>
                      <a:pt x="63" y="19"/>
                      <a:pt x="63" y="19"/>
                      <a:pt x="63" y="19"/>
                    </a:cubicBezTo>
                    <a:cubicBezTo>
                      <a:pt x="63" y="19"/>
                      <a:pt x="63" y="19"/>
                      <a:pt x="63" y="18"/>
                    </a:cubicBezTo>
                    <a:cubicBezTo>
                      <a:pt x="63" y="18"/>
                      <a:pt x="63" y="18"/>
                      <a:pt x="63" y="18"/>
                    </a:cubicBezTo>
                    <a:cubicBezTo>
                      <a:pt x="64" y="19"/>
                      <a:pt x="65" y="19"/>
                      <a:pt x="65" y="19"/>
                    </a:cubicBezTo>
                    <a:cubicBezTo>
                      <a:pt x="66" y="19"/>
                      <a:pt x="66" y="19"/>
                      <a:pt x="67" y="19"/>
                    </a:cubicBezTo>
                    <a:cubicBezTo>
                      <a:pt x="67" y="19"/>
                      <a:pt x="67" y="19"/>
                      <a:pt x="67" y="19"/>
                    </a:cubicBezTo>
                    <a:cubicBezTo>
                      <a:pt x="67" y="19"/>
                      <a:pt x="67" y="19"/>
                      <a:pt x="67" y="19"/>
                    </a:cubicBezTo>
                    <a:cubicBezTo>
                      <a:pt x="67" y="19"/>
                      <a:pt x="68" y="19"/>
                      <a:pt x="68" y="19"/>
                    </a:cubicBezTo>
                    <a:cubicBezTo>
                      <a:pt x="68" y="19"/>
                      <a:pt x="68" y="19"/>
                      <a:pt x="68" y="19"/>
                    </a:cubicBezTo>
                    <a:cubicBezTo>
                      <a:pt x="68" y="20"/>
                      <a:pt x="68" y="19"/>
                      <a:pt x="68" y="20"/>
                    </a:cubicBezTo>
                    <a:cubicBezTo>
                      <a:pt x="69" y="20"/>
                      <a:pt x="69" y="20"/>
                      <a:pt x="69" y="20"/>
                    </a:cubicBezTo>
                    <a:cubicBezTo>
                      <a:pt x="69" y="20"/>
                      <a:pt x="70" y="21"/>
                      <a:pt x="70" y="21"/>
                    </a:cubicBezTo>
                    <a:cubicBezTo>
                      <a:pt x="70" y="21"/>
                      <a:pt x="70" y="21"/>
                      <a:pt x="70" y="21"/>
                    </a:cubicBezTo>
                    <a:cubicBezTo>
                      <a:pt x="70" y="21"/>
                      <a:pt x="70" y="21"/>
                      <a:pt x="70" y="21"/>
                    </a:cubicBezTo>
                    <a:cubicBezTo>
                      <a:pt x="70" y="22"/>
                      <a:pt x="71" y="22"/>
                      <a:pt x="71" y="22"/>
                    </a:cubicBezTo>
                    <a:cubicBezTo>
                      <a:pt x="71" y="22"/>
                      <a:pt x="71" y="22"/>
                      <a:pt x="71" y="22"/>
                    </a:cubicBezTo>
                    <a:cubicBezTo>
                      <a:pt x="72" y="22"/>
                      <a:pt x="72" y="22"/>
                      <a:pt x="72" y="22"/>
                    </a:cubicBezTo>
                    <a:cubicBezTo>
                      <a:pt x="73" y="22"/>
                      <a:pt x="73" y="23"/>
                      <a:pt x="72" y="23"/>
                    </a:cubicBezTo>
                    <a:cubicBezTo>
                      <a:pt x="72" y="23"/>
                      <a:pt x="72" y="23"/>
                      <a:pt x="72" y="23"/>
                    </a:cubicBezTo>
                    <a:cubicBezTo>
                      <a:pt x="72" y="23"/>
                      <a:pt x="72" y="23"/>
                      <a:pt x="72" y="23"/>
                    </a:cubicBezTo>
                    <a:cubicBezTo>
                      <a:pt x="71" y="23"/>
                      <a:pt x="71" y="23"/>
                      <a:pt x="71" y="23"/>
                    </a:cubicBezTo>
                    <a:close/>
                    <a:moveTo>
                      <a:pt x="60" y="16"/>
                    </a:moveTo>
                    <a:cubicBezTo>
                      <a:pt x="60" y="16"/>
                      <a:pt x="60" y="16"/>
                      <a:pt x="60" y="16"/>
                    </a:cubicBezTo>
                    <a:cubicBezTo>
                      <a:pt x="60" y="16"/>
                      <a:pt x="60" y="16"/>
                      <a:pt x="60" y="16"/>
                    </a:cubicBezTo>
                    <a:close/>
                    <a:moveTo>
                      <a:pt x="39" y="5"/>
                    </a:moveTo>
                    <a:cubicBezTo>
                      <a:pt x="39" y="5"/>
                      <a:pt x="39" y="5"/>
                      <a:pt x="40" y="5"/>
                    </a:cubicBezTo>
                    <a:cubicBezTo>
                      <a:pt x="39" y="5"/>
                      <a:pt x="39" y="5"/>
                      <a:pt x="39" y="5"/>
                    </a:cubicBezTo>
                    <a:close/>
                    <a:moveTo>
                      <a:pt x="63" y="18"/>
                    </a:moveTo>
                    <a:cubicBezTo>
                      <a:pt x="63" y="18"/>
                      <a:pt x="63" y="18"/>
                      <a:pt x="63" y="18"/>
                    </a:cubicBezTo>
                    <a:cubicBezTo>
                      <a:pt x="63" y="18"/>
                      <a:pt x="63" y="18"/>
                      <a:pt x="63" y="18"/>
                    </a:cubicBezTo>
                    <a:close/>
                    <a:moveTo>
                      <a:pt x="48" y="8"/>
                    </a:moveTo>
                    <a:cubicBezTo>
                      <a:pt x="48" y="7"/>
                      <a:pt x="48" y="7"/>
                      <a:pt x="47" y="7"/>
                    </a:cubicBezTo>
                    <a:cubicBezTo>
                      <a:pt x="47" y="7"/>
                      <a:pt x="47" y="7"/>
                      <a:pt x="48" y="8"/>
                    </a:cubicBezTo>
                    <a:close/>
                    <a:moveTo>
                      <a:pt x="19" y="12"/>
                    </a:moveTo>
                    <a:cubicBezTo>
                      <a:pt x="19" y="12"/>
                      <a:pt x="19" y="12"/>
                      <a:pt x="19" y="12"/>
                    </a:cubicBezTo>
                    <a:cubicBezTo>
                      <a:pt x="20" y="13"/>
                      <a:pt x="20" y="12"/>
                      <a:pt x="20" y="12"/>
                    </a:cubicBezTo>
                    <a:cubicBezTo>
                      <a:pt x="19" y="12"/>
                      <a:pt x="19" y="12"/>
                      <a:pt x="19" y="12"/>
                    </a:cubicBezTo>
                    <a:close/>
                    <a:moveTo>
                      <a:pt x="20" y="12"/>
                    </a:moveTo>
                    <a:cubicBezTo>
                      <a:pt x="20" y="12"/>
                      <a:pt x="20" y="12"/>
                      <a:pt x="20" y="12"/>
                    </a:cubicBezTo>
                    <a:cubicBezTo>
                      <a:pt x="20" y="12"/>
                      <a:pt x="20" y="12"/>
                      <a:pt x="20" y="12"/>
                    </a:cubicBezTo>
                    <a:cubicBezTo>
                      <a:pt x="20" y="12"/>
                      <a:pt x="20" y="12"/>
                      <a:pt x="20" y="12"/>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09" name="Freeform 774">
                <a:extLst>
                  <a:ext uri="{FF2B5EF4-FFF2-40B4-BE49-F238E27FC236}">
                    <a16:creationId xmlns:a16="http://schemas.microsoft.com/office/drawing/2014/main" id="{E2ECFBEE-0B3D-7957-A452-05CFEBB79BC1}"/>
                  </a:ext>
                </a:extLst>
              </p:cNvPr>
              <p:cNvSpPr>
                <a:spLocks/>
              </p:cNvSpPr>
              <p:nvPr/>
            </p:nvSpPr>
            <p:spPr bwMode="auto">
              <a:xfrm>
                <a:off x="2932113" y="4541838"/>
                <a:ext cx="96837" cy="84138"/>
              </a:xfrm>
              <a:custGeom>
                <a:avLst/>
                <a:gdLst>
                  <a:gd name="T0" fmla="*/ 22 w 23"/>
                  <a:gd name="T1" fmla="*/ 11 h 20"/>
                  <a:gd name="T2" fmla="*/ 18 w 23"/>
                  <a:gd name="T3" fmla="*/ 7 h 20"/>
                  <a:gd name="T4" fmla="*/ 17 w 23"/>
                  <a:gd name="T5" fmla="*/ 6 h 20"/>
                  <a:gd name="T6" fmla="*/ 16 w 23"/>
                  <a:gd name="T7" fmla="*/ 2 h 20"/>
                  <a:gd name="T8" fmla="*/ 15 w 23"/>
                  <a:gd name="T9" fmla="*/ 2 h 20"/>
                  <a:gd name="T10" fmla="*/ 14 w 23"/>
                  <a:gd name="T11" fmla="*/ 3 h 20"/>
                  <a:gd name="T12" fmla="*/ 11 w 23"/>
                  <a:gd name="T13" fmla="*/ 2 h 20"/>
                  <a:gd name="T14" fmla="*/ 10 w 23"/>
                  <a:gd name="T15" fmla="*/ 2 h 20"/>
                  <a:gd name="T16" fmla="*/ 7 w 23"/>
                  <a:gd name="T17" fmla="*/ 2 h 20"/>
                  <a:gd name="T18" fmla="*/ 2 w 23"/>
                  <a:gd name="T19" fmla="*/ 0 h 20"/>
                  <a:gd name="T20" fmla="*/ 1 w 23"/>
                  <a:gd name="T21" fmla="*/ 1 h 20"/>
                  <a:gd name="T22" fmla="*/ 1 w 23"/>
                  <a:gd name="T23" fmla="*/ 2 h 20"/>
                  <a:gd name="T24" fmla="*/ 1 w 23"/>
                  <a:gd name="T25" fmla="*/ 3 h 20"/>
                  <a:gd name="T26" fmla="*/ 2 w 23"/>
                  <a:gd name="T27" fmla="*/ 4 h 20"/>
                  <a:gd name="T28" fmla="*/ 1 w 23"/>
                  <a:gd name="T29" fmla="*/ 6 h 20"/>
                  <a:gd name="T30" fmla="*/ 3 w 23"/>
                  <a:gd name="T31" fmla="*/ 9 h 20"/>
                  <a:gd name="T32" fmla="*/ 5 w 23"/>
                  <a:gd name="T33" fmla="*/ 10 h 20"/>
                  <a:gd name="T34" fmla="*/ 6 w 23"/>
                  <a:gd name="T35" fmla="*/ 10 h 20"/>
                  <a:gd name="T36" fmla="*/ 7 w 23"/>
                  <a:gd name="T37" fmla="*/ 9 h 20"/>
                  <a:gd name="T38" fmla="*/ 5 w 23"/>
                  <a:gd name="T39" fmla="*/ 7 h 20"/>
                  <a:gd name="T40" fmla="*/ 7 w 23"/>
                  <a:gd name="T41" fmla="*/ 8 h 20"/>
                  <a:gd name="T42" fmla="*/ 8 w 23"/>
                  <a:gd name="T43" fmla="*/ 11 h 20"/>
                  <a:gd name="T44" fmla="*/ 11 w 23"/>
                  <a:gd name="T45" fmla="*/ 12 h 20"/>
                  <a:gd name="T46" fmla="*/ 15 w 23"/>
                  <a:gd name="T47" fmla="*/ 14 h 20"/>
                  <a:gd name="T48" fmla="*/ 15 w 23"/>
                  <a:gd name="T49" fmla="*/ 17 h 20"/>
                  <a:gd name="T50" fmla="*/ 15 w 23"/>
                  <a:gd name="T51" fmla="*/ 18 h 20"/>
                  <a:gd name="T52" fmla="*/ 17 w 23"/>
                  <a:gd name="T53" fmla="*/ 19 h 20"/>
                  <a:gd name="T54" fmla="*/ 18 w 23"/>
                  <a:gd name="T55" fmla="*/ 18 h 20"/>
                  <a:gd name="T56" fmla="*/ 16 w 23"/>
                  <a:gd name="T57" fmla="*/ 17 h 20"/>
                  <a:gd name="T58" fmla="*/ 19 w 23"/>
                  <a:gd name="T59" fmla="*/ 18 h 20"/>
                  <a:gd name="T60" fmla="*/ 19 w 23"/>
                  <a:gd name="T61" fmla="*/ 20 h 20"/>
                  <a:gd name="T62" fmla="*/ 21 w 23"/>
                  <a:gd name="T63" fmla="*/ 17 h 20"/>
                  <a:gd name="T64" fmla="*/ 21 w 23"/>
                  <a:gd name="T65" fmla="*/ 16 h 20"/>
                  <a:gd name="T66" fmla="*/ 20 w 23"/>
                  <a:gd name="T67" fmla="*/ 14 h 20"/>
                  <a:gd name="T68" fmla="*/ 21 w 23"/>
                  <a:gd name="T69" fmla="*/ 12 h 20"/>
                  <a:gd name="T70" fmla="*/ 22 w 23"/>
                  <a:gd name="T71" fmla="*/ 12 h 20"/>
                  <a:gd name="T72" fmla="*/ 23 w 23"/>
                  <a:gd name="T73"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 h="20">
                    <a:moveTo>
                      <a:pt x="23" y="11"/>
                    </a:moveTo>
                    <a:cubicBezTo>
                      <a:pt x="22" y="11"/>
                      <a:pt x="22" y="11"/>
                      <a:pt x="22" y="11"/>
                    </a:cubicBezTo>
                    <a:cubicBezTo>
                      <a:pt x="21" y="10"/>
                      <a:pt x="21" y="10"/>
                      <a:pt x="20" y="9"/>
                    </a:cubicBezTo>
                    <a:cubicBezTo>
                      <a:pt x="20" y="9"/>
                      <a:pt x="19" y="8"/>
                      <a:pt x="18" y="7"/>
                    </a:cubicBezTo>
                    <a:cubicBezTo>
                      <a:pt x="18" y="7"/>
                      <a:pt x="18" y="7"/>
                      <a:pt x="18" y="7"/>
                    </a:cubicBezTo>
                    <a:cubicBezTo>
                      <a:pt x="18" y="7"/>
                      <a:pt x="17" y="6"/>
                      <a:pt x="17" y="6"/>
                    </a:cubicBezTo>
                    <a:cubicBezTo>
                      <a:pt x="17" y="6"/>
                      <a:pt x="17" y="5"/>
                      <a:pt x="16" y="5"/>
                    </a:cubicBezTo>
                    <a:cubicBezTo>
                      <a:pt x="16" y="4"/>
                      <a:pt x="16" y="3"/>
                      <a:pt x="16" y="2"/>
                    </a:cubicBezTo>
                    <a:cubicBezTo>
                      <a:pt x="16" y="2"/>
                      <a:pt x="16" y="2"/>
                      <a:pt x="15" y="2"/>
                    </a:cubicBezTo>
                    <a:cubicBezTo>
                      <a:pt x="15" y="2"/>
                      <a:pt x="15" y="2"/>
                      <a:pt x="15" y="2"/>
                    </a:cubicBezTo>
                    <a:cubicBezTo>
                      <a:pt x="15" y="3"/>
                      <a:pt x="15" y="3"/>
                      <a:pt x="15" y="3"/>
                    </a:cubicBezTo>
                    <a:cubicBezTo>
                      <a:pt x="14" y="3"/>
                      <a:pt x="14" y="3"/>
                      <a:pt x="14" y="3"/>
                    </a:cubicBezTo>
                    <a:cubicBezTo>
                      <a:pt x="13" y="3"/>
                      <a:pt x="13" y="3"/>
                      <a:pt x="13" y="3"/>
                    </a:cubicBezTo>
                    <a:cubicBezTo>
                      <a:pt x="13" y="3"/>
                      <a:pt x="11" y="2"/>
                      <a:pt x="11" y="2"/>
                    </a:cubicBezTo>
                    <a:cubicBezTo>
                      <a:pt x="11" y="2"/>
                      <a:pt x="11" y="2"/>
                      <a:pt x="11" y="2"/>
                    </a:cubicBezTo>
                    <a:cubicBezTo>
                      <a:pt x="11" y="2"/>
                      <a:pt x="10" y="2"/>
                      <a:pt x="10" y="2"/>
                    </a:cubicBezTo>
                    <a:cubicBezTo>
                      <a:pt x="10" y="2"/>
                      <a:pt x="8" y="1"/>
                      <a:pt x="8" y="1"/>
                    </a:cubicBezTo>
                    <a:cubicBezTo>
                      <a:pt x="8" y="1"/>
                      <a:pt x="7" y="2"/>
                      <a:pt x="7" y="2"/>
                    </a:cubicBezTo>
                    <a:cubicBezTo>
                      <a:pt x="7" y="2"/>
                      <a:pt x="4" y="1"/>
                      <a:pt x="4" y="1"/>
                    </a:cubicBezTo>
                    <a:cubicBezTo>
                      <a:pt x="4" y="1"/>
                      <a:pt x="3" y="0"/>
                      <a:pt x="2" y="0"/>
                    </a:cubicBezTo>
                    <a:cubicBezTo>
                      <a:pt x="2" y="0"/>
                      <a:pt x="2" y="0"/>
                      <a:pt x="2" y="0"/>
                    </a:cubicBezTo>
                    <a:cubicBezTo>
                      <a:pt x="1" y="1"/>
                      <a:pt x="1" y="1"/>
                      <a:pt x="1" y="1"/>
                    </a:cubicBezTo>
                    <a:cubicBezTo>
                      <a:pt x="1" y="1"/>
                      <a:pt x="1" y="1"/>
                      <a:pt x="2" y="1"/>
                    </a:cubicBezTo>
                    <a:cubicBezTo>
                      <a:pt x="2" y="1"/>
                      <a:pt x="1" y="2"/>
                      <a:pt x="1" y="2"/>
                    </a:cubicBezTo>
                    <a:cubicBezTo>
                      <a:pt x="1" y="2"/>
                      <a:pt x="1" y="2"/>
                      <a:pt x="1" y="2"/>
                    </a:cubicBezTo>
                    <a:cubicBezTo>
                      <a:pt x="0" y="2"/>
                      <a:pt x="0" y="2"/>
                      <a:pt x="1" y="3"/>
                    </a:cubicBezTo>
                    <a:cubicBezTo>
                      <a:pt x="1" y="3"/>
                      <a:pt x="2" y="3"/>
                      <a:pt x="2" y="3"/>
                    </a:cubicBezTo>
                    <a:cubicBezTo>
                      <a:pt x="2" y="3"/>
                      <a:pt x="2" y="4"/>
                      <a:pt x="2" y="4"/>
                    </a:cubicBezTo>
                    <a:cubicBezTo>
                      <a:pt x="2" y="4"/>
                      <a:pt x="1" y="5"/>
                      <a:pt x="1" y="5"/>
                    </a:cubicBezTo>
                    <a:cubicBezTo>
                      <a:pt x="1" y="5"/>
                      <a:pt x="1" y="6"/>
                      <a:pt x="1" y="6"/>
                    </a:cubicBezTo>
                    <a:cubicBezTo>
                      <a:pt x="1" y="6"/>
                      <a:pt x="1" y="7"/>
                      <a:pt x="1" y="8"/>
                    </a:cubicBezTo>
                    <a:cubicBezTo>
                      <a:pt x="1" y="8"/>
                      <a:pt x="2" y="9"/>
                      <a:pt x="3" y="9"/>
                    </a:cubicBezTo>
                    <a:cubicBezTo>
                      <a:pt x="3" y="9"/>
                      <a:pt x="4" y="9"/>
                      <a:pt x="4" y="10"/>
                    </a:cubicBezTo>
                    <a:cubicBezTo>
                      <a:pt x="5" y="10"/>
                      <a:pt x="5" y="10"/>
                      <a:pt x="5" y="10"/>
                    </a:cubicBezTo>
                    <a:cubicBezTo>
                      <a:pt x="5" y="11"/>
                      <a:pt x="5" y="11"/>
                      <a:pt x="6" y="11"/>
                    </a:cubicBezTo>
                    <a:cubicBezTo>
                      <a:pt x="6" y="11"/>
                      <a:pt x="6" y="10"/>
                      <a:pt x="6" y="10"/>
                    </a:cubicBezTo>
                    <a:cubicBezTo>
                      <a:pt x="7" y="10"/>
                      <a:pt x="7" y="10"/>
                      <a:pt x="7" y="9"/>
                    </a:cubicBezTo>
                    <a:cubicBezTo>
                      <a:pt x="7" y="9"/>
                      <a:pt x="7" y="9"/>
                      <a:pt x="7" y="9"/>
                    </a:cubicBezTo>
                    <a:cubicBezTo>
                      <a:pt x="6" y="9"/>
                      <a:pt x="6" y="8"/>
                      <a:pt x="5" y="8"/>
                    </a:cubicBezTo>
                    <a:cubicBezTo>
                      <a:pt x="5" y="8"/>
                      <a:pt x="5" y="7"/>
                      <a:pt x="5" y="7"/>
                    </a:cubicBezTo>
                    <a:cubicBezTo>
                      <a:pt x="5" y="7"/>
                      <a:pt x="5" y="7"/>
                      <a:pt x="6" y="7"/>
                    </a:cubicBezTo>
                    <a:cubicBezTo>
                      <a:pt x="6" y="7"/>
                      <a:pt x="7" y="8"/>
                      <a:pt x="7" y="8"/>
                    </a:cubicBezTo>
                    <a:cubicBezTo>
                      <a:pt x="8" y="8"/>
                      <a:pt x="9" y="10"/>
                      <a:pt x="9" y="10"/>
                    </a:cubicBezTo>
                    <a:cubicBezTo>
                      <a:pt x="9" y="10"/>
                      <a:pt x="8" y="10"/>
                      <a:pt x="8" y="11"/>
                    </a:cubicBezTo>
                    <a:cubicBezTo>
                      <a:pt x="9" y="11"/>
                      <a:pt x="9" y="11"/>
                      <a:pt x="9" y="11"/>
                    </a:cubicBezTo>
                    <a:cubicBezTo>
                      <a:pt x="10" y="12"/>
                      <a:pt x="10" y="12"/>
                      <a:pt x="11" y="12"/>
                    </a:cubicBezTo>
                    <a:cubicBezTo>
                      <a:pt x="12" y="12"/>
                      <a:pt x="12" y="12"/>
                      <a:pt x="12" y="13"/>
                    </a:cubicBezTo>
                    <a:cubicBezTo>
                      <a:pt x="13" y="13"/>
                      <a:pt x="15" y="14"/>
                      <a:pt x="15" y="14"/>
                    </a:cubicBezTo>
                    <a:cubicBezTo>
                      <a:pt x="15" y="15"/>
                      <a:pt x="16" y="15"/>
                      <a:pt x="16" y="16"/>
                    </a:cubicBezTo>
                    <a:cubicBezTo>
                      <a:pt x="16" y="16"/>
                      <a:pt x="15" y="16"/>
                      <a:pt x="15" y="17"/>
                    </a:cubicBezTo>
                    <a:cubicBezTo>
                      <a:pt x="15" y="17"/>
                      <a:pt x="15" y="17"/>
                      <a:pt x="15" y="17"/>
                    </a:cubicBezTo>
                    <a:cubicBezTo>
                      <a:pt x="15" y="17"/>
                      <a:pt x="15" y="18"/>
                      <a:pt x="15" y="18"/>
                    </a:cubicBezTo>
                    <a:cubicBezTo>
                      <a:pt x="15" y="18"/>
                      <a:pt x="15" y="19"/>
                      <a:pt x="16" y="19"/>
                    </a:cubicBezTo>
                    <a:cubicBezTo>
                      <a:pt x="16" y="19"/>
                      <a:pt x="16" y="19"/>
                      <a:pt x="17" y="19"/>
                    </a:cubicBezTo>
                    <a:cubicBezTo>
                      <a:pt x="17" y="19"/>
                      <a:pt x="17" y="19"/>
                      <a:pt x="17" y="19"/>
                    </a:cubicBezTo>
                    <a:cubicBezTo>
                      <a:pt x="18" y="19"/>
                      <a:pt x="18" y="19"/>
                      <a:pt x="18" y="18"/>
                    </a:cubicBezTo>
                    <a:cubicBezTo>
                      <a:pt x="18" y="18"/>
                      <a:pt x="17" y="18"/>
                      <a:pt x="17" y="18"/>
                    </a:cubicBezTo>
                    <a:cubicBezTo>
                      <a:pt x="17" y="18"/>
                      <a:pt x="17" y="17"/>
                      <a:pt x="16" y="17"/>
                    </a:cubicBezTo>
                    <a:cubicBezTo>
                      <a:pt x="16" y="17"/>
                      <a:pt x="17" y="17"/>
                      <a:pt x="17" y="17"/>
                    </a:cubicBezTo>
                    <a:cubicBezTo>
                      <a:pt x="18" y="17"/>
                      <a:pt x="18" y="18"/>
                      <a:pt x="19" y="18"/>
                    </a:cubicBezTo>
                    <a:cubicBezTo>
                      <a:pt x="19" y="18"/>
                      <a:pt x="19" y="18"/>
                      <a:pt x="19" y="19"/>
                    </a:cubicBezTo>
                    <a:cubicBezTo>
                      <a:pt x="19" y="19"/>
                      <a:pt x="19" y="19"/>
                      <a:pt x="19" y="20"/>
                    </a:cubicBezTo>
                    <a:cubicBezTo>
                      <a:pt x="21" y="19"/>
                      <a:pt x="21" y="19"/>
                      <a:pt x="21" y="19"/>
                    </a:cubicBezTo>
                    <a:cubicBezTo>
                      <a:pt x="21" y="19"/>
                      <a:pt x="21" y="18"/>
                      <a:pt x="21" y="17"/>
                    </a:cubicBezTo>
                    <a:cubicBezTo>
                      <a:pt x="21" y="17"/>
                      <a:pt x="20" y="17"/>
                      <a:pt x="20" y="17"/>
                    </a:cubicBezTo>
                    <a:cubicBezTo>
                      <a:pt x="20" y="16"/>
                      <a:pt x="21" y="16"/>
                      <a:pt x="21" y="16"/>
                    </a:cubicBezTo>
                    <a:cubicBezTo>
                      <a:pt x="21" y="16"/>
                      <a:pt x="21" y="15"/>
                      <a:pt x="21" y="15"/>
                    </a:cubicBezTo>
                    <a:cubicBezTo>
                      <a:pt x="21" y="15"/>
                      <a:pt x="20" y="14"/>
                      <a:pt x="20" y="14"/>
                    </a:cubicBezTo>
                    <a:cubicBezTo>
                      <a:pt x="20" y="14"/>
                      <a:pt x="20" y="12"/>
                      <a:pt x="20" y="12"/>
                    </a:cubicBezTo>
                    <a:cubicBezTo>
                      <a:pt x="20" y="12"/>
                      <a:pt x="21" y="12"/>
                      <a:pt x="21" y="12"/>
                    </a:cubicBezTo>
                    <a:cubicBezTo>
                      <a:pt x="21" y="12"/>
                      <a:pt x="21" y="11"/>
                      <a:pt x="21" y="11"/>
                    </a:cubicBezTo>
                    <a:cubicBezTo>
                      <a:pt x="21" y="11"/>
                      <a:pt x="22" y="12"/>
                      <a:pt x="22" y="12"/>
                    </a:cubicBezTo>
                    <a:cubicBezTo>
                      <a:pt x="22" y="12"/>
                      <a:pt x="22" y="11"/>
                      <a:pt x="23" y="11"/>
                    </a:cubicBezTo>
                    <a:cubicBezTo>
                      <a:pt x="23" y="11"/>
                      <a:pt x="23" y="11"/>
                      <a:pt x="23" y="11"/>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10" name="Freeform 775">
                <a:extLst>
                  <a:ext uri="{FF2B5EF4-FFF2-40B4-BE49-F238E27FC236}">
                    <a16:creationId xmlns:a16="http://schemas.microsoft.com/office/drawing/2014/main" id="{C1A6C54A-4B43-85EF-0CD3-3F1338D9FE6F}"/>
                  </a:ext>
                </a:extLst>
              </p:cNvPr>
              <p:cNvSpPr>
                <a:spLocks noEditPoints="1"/>
              </p:cNvSpPr>
              <p:nvPr/>
            </p:nvSpPr>
            <p:spPr bwMode="auto">
              <a:xfrm>
                <a:off x="1397001" y="373063"/>
                <a:ext cx="2463800" cy="3201988"/>
              </a:xfrm>
              <a:custGeom>
                <a:avLst/>
                <a:gdLst>
                  <a:gd name="T0" fmla="*/ 509 w 592"/>
                  <a:gd name="T1" fmla="*/ 454 h 769"/>
                  <a:gd name="T2" fmla="*/ 468 w 592"/>
                  <a:gd name="T3" fmla="*/ 404 h 769"/>
                  <a:gd name="T4" fmla="*/ 402 w 592"/>
                  <a:gd name="T5" fmla="*/ 368 h 769"/>
                  <a:gd name="T6" fmla="*/ 370 w 592"/>
                  <a:gd name="T7" fmla="*/ 409 h 769"/>
                  <a:gd name="T8" fmla="*/ 452 w 592"/>
                  <a:gd name="T9" fmla="*/ 509 h 769"/>
                  <a:gd name="T10" fmla="*/ 495 w 592"/>
                  <a:gd name="T11" fmla="*/ 475 h 769"/>
                  <a:gd name="T12" fmla="*/ 379 w 592"/>
                  <a:gd name="T13" fmla="*/ 481 h 769"/>
                  <a:gd name="T14" fmla="*/ 524 w 592"/>
                  <a:gd name="T15" fmla="*/ 466 h 769"/>
                  <a:gd name="T16" fmla="*/ 273 w 592"/>
                  <a:gd name="T17" fmla="*/ 348 h 769"/>
                  <a:gd name="T18" fmla="*/ 244 w 592"/>
                  <a:gd name="T19" fmla="*/ 374 h 769"/>
                  <a:gd name="T20" fmla="*/ 187 w 592"/>
                  <a:gd name="T21" fmla="*/ 439 h 769"/>
                  <a:gd name="T22" fmla="*/ 252 w 592"/>
                  <a:gd name="T23" fmla="*/ 397 h 769"/>
                  <a:gd name="T24" fmla="*/ 311 w 592"/>
                  <a:gd name="T25" fmla="*/ 167 h 769"/>
                  <a:gd name="T26" fmla="*/ 360 w 592"/>
                  <a:gd name="T27" fmla="*/ 140 h 769"/>
                  <a:gd name="T28" fmla="*/ 143 w 592"/>
                  <a:gd name="T29" fmla="*/ 241 h 769"/>
                  <a:gd name="T30" fmla="*/ 499 w 592"/>
                  <a:gd name="T31" fmla="*/ 14 h 769"/>
                  <a:gd name="T32" fmla="*/ 391 w 592"/>
                  <a:gd name="T33" fmla="*/ 37 h 769"/>
                  <a:gd name="T34" fmla="*/ 340 w 592"/>
                  <a:gd name="T35" fmla="*/ 96 h 769"/>
                  <a:gd name="T36" fmla="*/ 399 w 592"/>
                  <a:gd name="T37" fmla="*/ 156 h 769"/>
                  <a:gd name="T38" fmla="*/ 378 w 592"/>
                  <a:gd name="T39" fmla="*/ 235 h 769"/>
                  <a:gd name="T40" fmla="*/ 404 w 592"/>
                  <a:gd name="T41" fmla="*/ 237 h 769"/>
                  <a:gd name="T42" fmla="*/ 453 w 592"/>
                  <a:gd name="T43" fmla="*/ 153 h 769"/>
                  <a:gd name="T44" fmla="*/ 501 w 592"/>
                  <a:gd name="T45" fmla="*/ 89 h 769"/>
                  <a:gd name="T46" fmla="*/ 343 w 592"/>
                  <a:gd name="T47" fmla="*/ 236 h 769"/>
                  <a:gd name="T48" fmla="*/ 218 w 592"/>
                  <a:gd name="T49" fmla="*/ 254 h 769"/>
                  <a:gd name="T50" fmla="*/ 210 w 592"/>
                  <a:gd name="T51" fmla="*/ 302 h 769"/>
                  <a:gd name="T52" fmla="*/ 340 w 592"/>
                  <a:gd name="T53" fmla="*/ 274 h 769"/>
                  <a:gd name="T54" fmla="*/ 376 w 592"/>
                  <a:gd name="T55" fmla="*/ 311 h 769"/>
                  <a:gd name="T56" fmla="*/ 306 w 592"/>
                  <a:gd name="T57" fmla="*/ 239 h 769"/>
                  <a:gd name="T58" fmla="*/ 295 w 592"/>
                  <a:gd name="T59" fmla="*/ 249 h 769"/>
                  <a:gd name="T60" fmla="*/ 584 w 592"/>
                  <a:gd name="T61" fmla="*/ 707 h 769"/>
                  <a:gd name="T62" fmla="*/ 563 w 592"/>
                  <a:gd name="T63" fmla="*/ 679 h 769"/>
                  <a:gd name="T64" fmla="*/ 582 w 592"/>
                  <a:gd name="T65" fmla="*/ 713 h 769"/>
                  <a:gd name="T66" fmla="*/ 411 w 592"/>
                  <a:gd name="T67" fmla="*/ 667 h 769"/>
                  <a:gd name="T68" fmla="*/ 365 w 592"/>
                  <a:gd name="T69" fmla="*/ 443 h 769"/>
                  <a:gd name="T70" fmla="*/ 410 w 592"/>
                  <a:gd name="T71" fmla="*/ 624 h 769"/>
                  <a:gd name="T72" fmla="*/ 65 w 592"/>
                  <a:gd name="T73" fmla="*/ 663 h 769"/>
                  <a:gd name="T74" fmla="*/ 63 w 592"/>
                  <a:gd name="T75" fmla="*/ 660 h 769"/>
                  <a:gd name="T76" fmla="*/ 77 w 592"/>
                  <a:gd name="T77" fmla="*/ 655 h 769"/>
                  <a:gd name="T78" fmla="*/ 111 w 592"/>
                  <a:gd name="T79" fmla="*/ 691 h 769"/>
                  <a:gd name="T80" fmla="*/ 511 w 592"/>
                  <a:gd name="T81" fmla="*/ 722 h 769"/>
                  <a:gd name="T82" fmla="*/ 504 w 592"/>
                  <a:gd name="T83" fmla="*/ 752 h 769"/>
                  <a:gd name="T84" fmla="*/ 330 w 592"/>
                  <a:gd name="T85" fmla="*/ 708 h 769"/>
                  <a:gd name="T86" fmla="*/ 90 w 592"/>
                  <a:gd name="T87" fmla="*/ 675 h 769"/>
                  <a:gd name="T88" fmla="*/ 78 w 592"/>
                  <a:gd name="T89" fmla="*/ 653 h 769"/>
                  <a:gd name="T90" fmla="*/ 21 w 592"/>
                  <a:gd name="T91" fmla="*/ 428 h 769"/>
                  <a:gd name="T92" fmla="*/ 68 w 592"/>
                  <a:gd name="T93" fmla="*/ 421 h 769"/>
                  <a:gd name="T94" fmla="*/ 173 w 592"/>
                  <a:gd name="T95" fmla="*/ 432 h 769"/>
                  <a:gd name="T96" fmla="*/ 225 w 592"/>
                  <a:gd name="T97" fmla="*/ 447 h 769"/>
                  <a:gd name="T98" fmla="*/ 242 w 592"/>
                  <a:gd name="T99" fmla="*/ 443 h 769"/>
                  <a:gd name="T100" fmla="*/ 295 w 592"/>
                  <a:gd name="T101" fmla="*/ 441 h 769"/>
                  <a:gd name="T102" fmla="*/ 299 w 592"/>
                  <a:gd name="T103" fmla="*/ 408 h 769"/>
                  <a:gd name="T104" fmla="*/ 318 w 592"/>
                  <a:gd name="T105" fmla="*/ 362 h 769"/>
                  <a:gd name="T106" fmla="*/ 338 w 592"/>
                  <a:gd name="T107" fmla="*/ 436 h 769"/>
                  <a:gd name="T108" fmla="*/ 385 w 592"/>
                  <a:gd name="T109" fmla="*/ 417 h 769"/>
                  <a:gd name="T110" fmla="*/ 383 w 592"/>
                  <a:gd name="T111" fmla="*/ 468 h 769"/>
                  <a:gd name="T112" fmla="*/ 360 w 592"/>
                  <a:gd name="T113" fmla="*/ 503 h 769"/>
                  <a:gd name="T114" fmla="*/ 319 w 592"/>
                  <a:gd name="T115" fmla="*/ 547 h 769"/>
                  <a:gd name="T116" fmla="*/ 416 w 592"/>
                  <a:gd name="T117" fmla="*/ 650 h 769"/>
                  <a:gd name="T118" fmla="*/ 449 w 592"/>
                  <a:gd name="T119" fmla="*/ 538 h 769"/>
                  <a:gd name="T120" fmla="*/ 487 w 592"/>
                  <a:gd name="T121" fmla="*/ 587 h 769"/>
                  <a:gd name="T122" fmla="*/ 520 w 592"/>
                  <a:gd name="T123" fmla="*/ 582 h 769"/>
                  <a:gd name="T124" fmla="*/ 534 w 592"/>
                  <a:gd name="T125" fmla="*/ 621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2" h="769">
                    <a:moveTo>
                      <a:pt x="408" y="518"/>
                    </a:moveTo>
                    <a:cubicBezTo>
                      <a:pt x="408" y="518"/>
                      <a:pt x="408" y="518"/>
                      <a:pt x="407" y="517"/>
                    </a:cubicBezTo>
                    <a:cubicBezTo>
                      <a:pt x="406" y="517"/>
                      <a:pt x="406" y="517"/>
                      <a:pt x="405" y="516"/>
                    </a:cubicBezTo>
                    <a:cubicBezTo>
                      <a:pt x="406" y="516"/>
                      <a:pt x="406" y="515"/>
                      <a:pt x="405" y="515"/>
                    </a:cubicBezTo>
                    <a:cubicBezTo>
                      <a:pt x="404" y="514"/>
                      <a:pt x="404" y="514"/>
                      <a:pt x="404" y="514"/>
                    </a:cubicBezTo>
                    <a:cubicBezTo>
                      <a:pt x="404" y="513"/>
                      <a:pt x="403" y="513"/>
                      <a:pt x="403" y="513"/>
                    </a:cubicBezTo>
                    <a:cubicBezTo>
                      <a:pt x="402" y="513"/>
                      <a:pt x="402" y="514"/>
                      <a:pt x="403" y="515"/>
                    </a:cubicBezTo>
                    <a:cubicBezTo>
                      <a:pt x="403" y="515"/>
                      <a:pt x="403" y="515"/>
                      <a:pt x="403" y="515"/>
                    </a:cubicBezTo>
                    <a:cubicBezTo>
                      <a:pt x="400" y="513"/>
                      <a:pt x="399" y="513"/>
                      <a:pt x="397" y="515"/>
                    </a:cubicBezTo>
                    <a:cubicBezTo>
                      <a:pt x="397" y="514"/>
                      <a:pt x="396" y="515"/>
                      <a:pt x="396" y="515"/>
                    </a:cubicBezTo>
                    <a:cubicBezTo>
                      <a:pt x="396" y="514"/>
                      <a:pt x="396" y="513"/>
                      <a:pt x="397" y="513"/>
                    </a:cubicBezTo>
                    <a:cubicBezTo>
                      <a:pt x="398" y="513"/>
                      <a:pt x="398" y="513"/>
                      <a:pt x="398" y="512"/>
                    </a:cubicBezTo>
                    <a:cubicBezTo>
                      <a:pt x="398" y="512"/>
                      <a:pt x="398" y="512"/>
                      <a:pt x="398" y="512"/>
                    </a:cubicBezTo>
                    <a:cubicBezTo>
                      <a:pt x="398" y="512"/>
                      <a:pt x="398" y="512"/>
                      <a:pt x="398" y="512"/>
                    </a:cubicBezTo>
                    <a:cubicBezTo>
                      <a:pt x="398" y="511"/>
                      <a:pt x="397" y="510"/>
                      <a:pt x="397" y="509"/>
                    </a:cubicBezTo>
                    <a:cubicBezTo>
                      <a:pt x="398" y="506"/>
                      <a:pt x="396" y="505"/>
                      <a:pt x="394" y="503"/>
                    </a:cubicBezTo>
                    <a:cubicBezTo>
                      <a:pt x="394" y="503"/>
                      <a:pt x="393" y="503"/>
                      <a:pt x="393" y="503"/>
                    </a:cubicBezTo>
                    <a:cubicBezTo>
                      <a:pt x="392" y="503"/>
                      <a:pt x="391" y="502"/>
                      <a:pt x="390" y="502"/>
                    </a:cubicBezTo>
                    <a:cubicBezTo>
                      <a:pt x="390" y="501"/>
                      <a:pt x="389" y="501"/>
                      <a:pt x="389" y="501"/>
                    </a:cubicBezTo>
                    <a:cubicBezTo>
                      <a:pt x="388" y="500"/>
                      <a:pt x="387" y="499"/>
                      <a:pt x="387" y="498"/>
                    </a:cubicBezTo>
                    <a:cubicBezTo>
                      <a:pt x="386" y="497"/>
                      <a:pt x="386" y="496"/>
                      <a:pt x="385" y="496"/>
                    </a:cubicBezTo>
                    <a:cubicBezTo>
                      <a:pt x="384" y="496"/>
                      <a:pt x="383" y="496"/>
                      <a:pt x="382" y="496"/>
                    </a:cubicBezTo>
                    <a:cubicBezTo>
                      <a:pt x="381" y="495"/>
                      <a:pt x="381" y="495"/>
                      <a:pt x="381" y="494"/>
                    </a:cubicBezTo>
                    <a:cubicBezTo>
                      <a:pt x="381" y="493"/>
                      <a:pt x="381" y="493"/>
                      <a:pt x="380" y="493"/>
                    </a:cubicBezTo>
                    <a:cubicBezTo>
                      <a:pt x="380" y="493"/>
                      <a:pt x="380" y="493"/>
                      <a:pt x="380" y="492"/>
                    </a:cubicBezTo>
                    <a:cubicBezTo>
                      <a:pt x="379" y="490"/>
                      <a:pt x="378" y="492"/>
                      <a:pt x="378" y="493"/>
                    </a:cubicBezTo>
                    <a:cubicBezTo>
                      <a:pt x="377" y="493"/>
                      <a:pt x="377" y="494"/>
                      <a:pt x="377" y="494"/>
                    </a:cubicBezTo>
                    <a:cubicBezTo>
                      <a:pt x="377" y="495"/>
                      <a:pt x="377" y="495"/>
                      <a:pt x="377" y="495"/>
                    </a:cubicBezTo>
                    <a:cubicBezTo>
                      <a:pt x="376" y="495"/>
                      <a:pt x="376" y="495"/>
                      <a:pt x="376" y="494"/>
                    </a:cubicBezTo>
                    <a:cubicBezTo>
                      <a:pt x="375" y="493"/>
                      <a:pt x="376" y="492"/>
                      <a:pt x="375" y="491"/>
                    </a:cubicBezTo>
                    <a:cubicBezTo>
                      <a:pt x="374" y="491"/>
                      <a:pt x="373" y="490"/>
                      <a:pt x="375" y="490"/>
                    </a:cubicBezTo>
                    <a:cubicBezTo>
                      <a:pt x="375" y="489"/>
                      <a:pt x="375" y="489"/>
                      <a:pt x="375" y="489"/>
                    </a:cubicBezTo>
                    <a:cubicBezTo>
                      <a:pt x="375" y="488"/>
                      <a:pt x="374" y="487"/>
                      <a:pt x="374" y="487"/>
                    </a:cubicBezTo>
                    <a:cubicBezTo>
                      <a:pt x="374" y="486"/>
                      <a:pt x="374" y="485"/>
                      <a:pt x="373" y="486"/>
                    </a:cubicBezTo>
                    <a:cubicBezTo>
                      <a:pt x="372" y="486"/>
                      <a:pt x="372" y="485"/>
                      <a:pt x="372" y="485"/>
                    </a:cubicBezTo>
                    <a:cubicBezTo>
                      <a:pt x="372" y="484"/>
                      <a:pt x="372" y="484"/>
                      <a:pt x="371" y="484"/>
                    </a:cubicBezTo>
                    <a:cubicBezTo>
                      <a:pt x="370" y="485"/>
                      <a:pt x="369" y="486"/>
                      <a:pt x="369" y="488"/>
                    </a:cubicBezTo>
                    <a:cubicBezTo>
                      <a:pt x="368" y="492"/>
                      <a:pt x="368" y="495"/>
                      <a:pt x="367" y="499"/>
                    </a:cubicBezTo>
                    <a:cubicBezTo>
                      <a:pt x="367" y="499"/>
                      <a:pt x="367" y="499"/>
                      <a:pt x="367" y="499"/>
                    </a:cubicBezTo>
                    <a:cubicBezTo>
                      <a:pt x="368" y="501"/>
                      <a:pt x="367" y="502"/>
                      <a:pt x="367" y="503"/>
                    </a:cubicBezTo>
                    <a:cubicBezTo>
                      <a:pt x="366" y="506"/>
                      <a:pt x="366" y="509"/>
                      <a:pt x="367" y="511"/>
                    </a:cubicBezTo>
                    <a:cubicBezTo>
                      <a:pt x="368" y="513"/>
                      <a:pt x="368" y="513"/>
                      <a:pt x="366" y="514"/>
                    </a:cubicBezTo>
                    <a:cubicBezTo>
                      <a:pt x="364" y="515"/>
                      <a:pt x="362" y="516"/>
                      <a:pt x="361" y="518"/>
                    </a:cubicBezTo>
                    <a:cubicBezTo>
                      <a:pt x="360" y="519"/>
                      <a:pt x="360" y="520"/>
                      <a:pt x="361" y="521"/>
                    </a:cubicBezTo>
                    <a:cubicBezTo>
                      <a:pt x="362" y="522"/>
                      <a:pt x="363" y="521"/>
                      <a:pt x="364" y="520"/>
                    </a:cubicBezTo>
                    <a:cubicBezTo>
                      <a:pt x="364" y="520"/>
                      <a:pt x="365" y="519"/>
                      <a:pt x="365" y="520"/>
                    </a:cubicBezTo>
                    <a:cubicBezTo>
                      <a:pt x="367" y="520"/>
                      <a:pt x="368" y="520"/>
                      <a:pt x="369" y="519"/>
                    </a:cubicBezTo>
                    <a:cubicBezTo>
                      <a:pt x="370" y="519"/>
                      <a:pt x="370" y="518"/>
                      <a:pt x="371" y="517"/>
                    </a:cubicBezTo>
                    <a:cubicBezTo>
                      <a:pt x="371" y="518"/>
                      <a:pt x="370" y="519"/>
                      <a:pt x="371" y="519"/>
                    </a:cubicBezTo>
                    <a:cubicBezTo>
                      <a:pt x="371" y="520"/>
                      <a:pt x="371" y="521"/>
                      <a:pt x="371" y="521"/>
                    </a:cubicBezTo>
                    <a:cubicBezTo>
                      <a:pt x="371" y="521"/>
                      <a:pt x="371" y="521"/>
                      <a:pt x="371" y="521"/>
                    </a:cubicBezTo>
                    <a:cubicBezTo>
                      <a:pt x="371" y="521"/>
                      <a:pt x="371" y="521"/>
                      <a:pt x="371" y="521"/>
                    </a:cubicBezTo>
                    <a:cubicBezTo>
                      <a:pt x="371" y="523"/>
                      <a:pt x="371" y="525"/>
                      <a:pt x="371" y="526"/>
                    </a:cubicBezTo>
                    <a:cubicBezTo>
                      <a:pt x="372" y="528"/>
                      <a:pt x="372" y="528"/>
                      <a:pt x="374" y="528"/>
                    </a:cubicBezTo>
                    <a:cubicBezTo>
                      <a:pt x="376" y="527"/>
                      <a:pt x="379" y="526"/>
                      <a:pt x="379" y="522"/>
                    </a:cubicBezTo>
                    <a:cubicBezTo>
                      <a:pt x="379" y="521"/>
                      <a:pt x="380" y="520"/>
                      <a:pt x="381" y="521"/>
                    </a:cubicBezTo>
                    <a:cubicBezTo>
                      <a:pt x="382" y="521"/>
                      <a:pt x="382" y="520"/>
                      <a:pt x="382" y="520"/>
                    </a:cubicBezTo>
                    <a:cubicBezTo>
                      <a:pt x="382" y="520"/>
                      <a:pt x="383" y="519"/>
                      <a:pt x="383" y="519"/>
                    </a:cubicBezTo>
                    <a:cubicBezTo>
                      <a:pt x="385" y="518"/>
                      <a:pt x="385" y="517"/>
                      <a:pt x="385" y="515"/>
                    </a:cubicBezTo>
                    <a:cubicBezTo>
                      <a:pt x="385" y="514"/>
                      <a:pt x="385" y="513"/>
                      <a:pt x="387" y="513"/>
                    </a:cubicBezTo>
                    <a:cubicBezTo>
                      <a:pt x="387" y="513"/>
                      <a:pt x="388" y="513"/>
                      <a:pt x="388" y="512"/>
                    </a:cubicBezTo>
                    <a:cubicBezTo>
                      <a:pt x="388" y="512"/>
                      <a:pt x="389" y="512"/>
                      <a:pt x="389" y="512"/>
                    </a:cubicBezTo>
                    <a:cubicBezTo>
                      <a:pt x="389" y="512"/>
                      <a:pt x="389" y="513"/>
                      <a:pt x="389" y="513"/>
                    </a:cubicBezTo>
                    <a:cubicBezTo>
                      <a:pt x="389" y="513"/>
                      <a:pt x="388" y="514"/>
                      <a:pt x="388" y="514"/>
                    </a:cubicBezTo>
                    <a:cubicBezTo>
                      <a:pt x="388" y="515"/>
                      <a:pt x="388" y="515"/>
                      <a:pt x="388" y="515"/>
                    </a:cubicBezTo>
                    <a:cubicBezTo>
                      <a:pt x="388" y="515"/>
                      <a:pt x="389" y="515"/>
                      <a:pt x="389" y="515"/>
                    </a:cubicBezTo>
                    <a:cubicBezTo>
                      <a:pt x="390" y="515"/>
                      <a:pt x="391" y="515"/>
                      <a:pt x="392" y="515"/>
                    </a:cubicBezTo>
                    <a:cubicBezTo>
                      <a:pt x="393" y="516"/>
                      <a:pt x="393" y="517"/>
                      <a:pt x="392" y="518"/>
                    </a:cubicBezTo>
                    <a:cubicBezTo>
                      <a:pt x="392" y="518"/>
                      <a:pt x="392" y="519"/>
                      <a:pt x="392" y="519"/>
                    </a:cubicBezTo>
                    <a:cubicBezTo>
                      <a:pt x="393" y="520"/>
                      <a:pt x="393" y="520"/>
                      <a:pt x="394" y="520"/>
                    </a:cubicBezTo>
                    <a:cubicBezTo>
                      <a:pt x="394" y="519"/>
                      <a:pt x="395" y="520"/>
                      <a:pt x="396" y="520"/>
                    </a:cubicBezTo>
                    <a:cubicBezTo>
                      <a:pt x="397" y="521"/>
                      <a:pt x="399" y="522"/>
                      <a:pt x="401" y="523"/>
                    </a:cubicBezTo>
                    <a:cubicBezTo>
                      <a:pt x="401" y="523"/>
                      <a:pt x="402" y="523"/>
                      <a:pt x="402" y="523"/>
                    </a:cubicBezTo>
                    <a:cubicBezTo>
                      <a:pt x="403" y="521"/>
                      <a:pt x="405" y="521"/>
                      <a:pt x="406" y="520"/>
                    </a:cubicBezTo>
                    <a:cubicBezTo>
                      <a:pt x="406" y="519"/>
                      <a:pt x="406" y="518"/>
                      <a:pt x="407" y="518"/>
                    </a:cubicBezTo>
                    <a:cubicBezTo>
                      <a:pt x="407" y="518"/>
                      <a:pt x="408" y="518"/>
                      <a:pt x="408" y="518"/>
                    </a:cubicBezTo>
                    <a:close/>
                    <a:moveTo>
                      <a:pt x="371" y="516"/>
                    </a:moveTo>
                    <a:cubicBezTo>
                      <a:pt x="371" y="516"/>
                      <a:pt x="371" y="516"/>
                      <a:pt x="371" y="516"/>
                    </a:cubicBezTo>
                    <a:cubicBezTo>
                      <a:pt x="371" y="516"/>
                      <a:pt x="371" y="516"/>
                      <a:pt x="371" y="516"/>
                    </a:cubicBezTo>
                    <a:cubicBezTo>
                      <a:pt x="371" y="516"/>
                      <a:pt x="371" y="516"/>
                      <a:pt x="371" y="516"/>
                    </a:cubicBezTo>
                    <a:close/>
                    <a:moveTo>
                      <a:pt x="371" y="516"/>
                    </a:moveTo>
                    <a:cubicBezTo>
                      <a:pt x="371" y="516"/>
                      <a:pt x="371" y="516"/>
                      <a:pt x="371" y="516"/>
                    </a:cubicBezTo>
                    <a:cubicBezTo>
                      <a:pt x="371" y="516"/>
                      <a:pt x="371" y="516"/>
                      <a:pt x="371" y="516"/>
                    </a:cubicBezTo>
                    <a:cubicBezTo>
                      <a:pt x="371" y="516"/>
                      <a:pt x="371" y="516"/>
                      <a:pt x="371" y="516"/>
                    </a:cubicBezTo>
                    <a:close/>
                    <a:moveTo>
                      <a:pt x="396" y="532"/>
                    </a:moveTo>
                    <a:cubicBezTo>
                      <a:pt x="396" y="534"/>
                      <a:pt x="395" y="535"/>
                      <a:pt x="394" y="536"/>
                    </a:cubicBezTo>
                    <a:cubicBezTo>
                      <a:pt x="392" y="537"/>
                      <a:pt x="392" y="538"/>
                      <a:pt x="391" y="540"/>
                    </a:cubicBezTo>
                    <a:cubicBezTo>
                      <a:pt x="390" y="541"/>
                      <a:pt x="389" y="541"/>
                      <a:pt x="388" y="542"/>
                    </a:cubicBezTo>
                    <a:cubicBezTo>
                      <a:pt x="388" y="542"/>
                      <a:pt x="388" y="542"/>
                      <a:pt x="388" y="542"/>
                    </a:cubicBezTo>
                    <a:cubicBezTo>
                      <a:pt x="387" y="540"/>
                      <a:pt x="386" y="541"/>
                      <a:pt x="385" y="542"/>
                    </a:cubicBezTo>
                    <a:cubicBezTo>
                      <a:pt x="384" y="542"/>
                      <a:pt x="384" y="542"/>
                      <a:pt x="384" y="541"/>
                    </a:cubicBezTo>
                    <a:cubicBezTo>
                      <a:pt x="384" y="541"/>
                      <a:pt x="384" y="540"/>
                      <a:pt x="383" y="539"/>
                    </a:cubicBezTo>
                    <a:cubicBezTo>
                      <a:pt x="382" y="538"/>
                      <a:pt x="382" y="537"/>
                      <a:pt x="383" y="536"/>
                    </a:cubicBezTo>
                    <a:cubicBezTo>
                      <a:pt x="384" y="536"/>
                      <a:pt x="385" y="534"/>
                      <a:pt x="385" y="533"/>
                    </a:cubicBezTo>
                    <a:cubicBezTo>
                      <a:pt x="385" y="532"/>
                      <a:pt x="386" y="531"/>
                      <a:pt x="386" y="531"/>
                    </a:cubicBezTo>
                    <a:cubicBezTo>
                      <a:pt x="387" y="530"/>
                      <a:pt x="387" y="531"/>
                      <a:pt x="388" y="532"/>
                    </a:cubicBezTo>
                    <a:cubicBezTo>
                      <a:pt x="388" y="532"/>
                      <a:pt x="389" y="532"/>
                      <a:pt x="389" y="531"/>
                    </a:cubicBezTo>
                    <a:cubicBezTo>
                      <a:pt x="390" y="531"/>
                      <a:pt x="391" y="530"/>
                      <a:pt x="392" y="531"/>
                    </a:cubicBezTo>
                    <a:cubicBezTo>
                      <a:pt x="392" y="531"/>
                      <a:pt x="393" y="531"/>
                      <a:pt x="393" y="530"/>
                    </a:cubicBezTo>
                    <a:cubicBezTo>
                      <a:pt x="394" y="529"/>
                      <a:pt x="395" y="530"/>
                      <a:pt x="396" y="531"/>
                    </a:cubicBezTo>
                    <a:cubicBezTo>
                      <a:pt x="396" y="531"/>
                      <a:pt x="396" y="532"/>
                      <a:pt x="396" y="532"/>
                    </a:cubicBezTo>
                    <a:close/>
                    <a:moveTo>
                      <a:pt x="438" y="442"/>
                    </a:moveTo>
                    <a:cubicBezTo>
                      <a:pt x="439" y="443"/>
                      <a:pt x="440" y="443"/>
                      <a:pt x="441" y="443"/>
                    </a:cubicBezTo>
                    <a:cubicBezTo>
                      <a:pt x="442" y="444"/>
                      <a:pt x="443" y="445"/>
                      <a:pt x="443" y="447"/>
                    </a:cubicBezTo>
                    <a:cubicBezTo>
                      <a:pt x="442" y="448"/>
                      <a:pt x="442" y="449"/>
                      <a:pt x="442" y="450"/>
                    </a:cubicBezTo>
                    <a:cubicBezTo>
                      <a:pt x="443" y="452"/>
                      <a:pt x="443" y="454"/>
                      <a:pt x="442" y="456"/>
                    </a:cubicBezTo>
                    <a:cubicBezTo>
                      <a:pt x="442" y="456"/>
                      <a:pt x="442" y="456"/>
                      <a:pt x="442" y="456"/>
                    </a:cubicBezTo>
                    <a:cubicBezTo>
                      <a:pt x="442" y="457"/>
                      <a:pt x="441" y="458"/>
                      <a:pt x="441" y="459"/>
                    </a:cubicBezTo>
                    <a:cubicBezTo>
                      <a:pt x="439" y="460"/>
                      <a:pt x="437" y="462"/>
                      <a:pt x="435" y="461"/>
                    </a:cubicBezTo>
                    <a:cubicBezTo>
                      <a:pt x="434" y="461"/>
                      <a:pt x="434" y="461"/>
                      <a:pt x="433" y="461"/>
                    </a:cubicBezTo>
                    <a:cubicBezTo>
                      <a:pt x="429" y="463"/>
                      <a:pt x="428" y="461"/>
                      <a:pt x="428" y="458"/>
                    </a:cubicBezTo>
                    <a:cubicBezTo>
                      <a:pt x="428" y="457"/>
                      <a:pt x="428" y="457"/>
                      <a:pt x="428" y="456"/>
                    </a:cubicBezTo>
                    <a:cubicBezTo>
                      <a:pt x="428" y="456"/>
                      <a:pt x="428" y="456"/>
                      <a:pt x="428" y="456"/>
                    </a:cubicBezTo>
                    <a:cubicBezTo>
                      <a:pt x="427" y="454"/>
                      <a:pt x="428" y="451"/>
                      <a:pt x="429" y="449"/>
                    </a:cubicBezTo>
                    <a:cubicBezTo>
                      <a:pt x="429" y="449"/>
                      <a:pt x="429" y="448"/>
                      <a:pt x="429" y="448"/>
                    </a:cubicBezTo>
                    <a:cubicBezTo>
                      <a:pt x="429" y="448"/>
                      <a:pt x="429" y="448"/>
                      <a:pt x="429" y="448"/>
                    </a:cubicBezTo>
                    <a:cubicBezTo>
                      <a:pt x="430" y="447"/>
                      <a:pt x="430" y="446"/>
                      <a:pt x="431" y="444"/>
                    </a:cubicBezTo>
                    <a:cubicBezTo>
                      <a:pt x="432" y="443"/>
                      <a:pt x="433" y="442"/>
                      <a:pt x="435" y="443"/>
                    </a:cubicBezTo>
                    <a:cubicBezTo>
                      <a:pt x="435" y="443"/>
                      <a:pt x="436" y="443"/>
                      <a:pt x="436" y="442"/>
                    </a:cubicBezTo>
                    <a:cubicBezTo>
                      <a:pt x="437" y="442"/>
                      <a:pt x="437" y="442"/>
                      <a:pt x="438" y="442"/>
                    </a:cubicBezTo>
                    <a:close/>
                    <a:moveTo>
                      <a:pt x="413" y="539"/>
                    </a:moveTo>
                    <a:cubicBezTo>
                      <a:pt x="414" y="541"/>
                      <a:pt x="414" y="542"/>
                      <a:pt x="413" y="544"/>
                    </a:cubicBezTo>
                    <a:cubicBezTo>
                      <a:pt x="412" y="546"/>
                      <a:pt x="412" y="548"/>
                      <a:pt x="411" y="549"/>
                    </a:cubicBezTo>
                    <a:cubicBezTo>
                      <a:pt x="411" y="550"/>
                      <a:pt x="411" y="550"/>
                      <a:pt x="410" y="550"/>
                    </a:cubicBezTo>
                    <a:cubicBezTo>
                      <a:pt x="410" y="550"/>
                      <a:pt x="410" y="550"/>
                      <a:pt x="410" y="549"/>
                    </a:cubicBezTo>
                    <a:cubicBezTo>
                      <a:pt x="409" y="549"/>
                      <a:pt x="409" y="548"/>
                      <a:pt x="408" y="547"/>
                    </a:cubicBezTo>
                    <a:cubicBezTo>
                      <a:pt x="407" y="547"/>
                      <a:pt x="407" y="546"/>
                      <a:pt x="407" y="545"/>
                    </a:cubicBezTo>
                    <a:cubicBezTo>
                      <a:pt x="407" y="543"/>
                      <a:pt x="408" y="541"/>
                      <a:pt x="409" y="539"/>
                    </a:cubicBezTo>
                    <a:cubicBezTo>
                      <a:pt x="410" y="538"/>
                      <a:pt x="412" y="538"/>
                      <a:pt x="413" y="539"/>
                    </a:cubicBezTo>
                    <a:close/>
                    <a:moveTo>
                      <a:pt x="447" y="445"/>
                    </a:moveTo>
                    <a:cubicBezTo>
                      <a:pt x="447" y="445"/>
                      <a:pt x="448" y="446"/>
                      <a:pt x="448" y="446"/>
                    </a:cubicBezTo>
                    <a:cubicBezTo>
                      <a:pt x="447" y="448"/>
                      <a:pt x="449" y="447"/>
                      <a:pt x="450" y="448"/>
                    </a:cubicBezTo>
                    <a:cubicBezTo>
                      <a:pt x="450" y="448"/>
                      <a:pt x="451" y="448"/>
                      <a:pt x="451" y="448"/>
                    </a:cubicBezTo>
                    <a:cubicBezTo>
                      <a:pt x="452" y="448"/>
                      <a:pt x="453" y="448"/>
                      <a:pt x="453" y="449"/>
                    </a:cubicBezTo>
                    <a:cubicBezTo>
                      <a:pt x="454" y="450"/>
                      <a:pt x="454" y="450"/>
                      <a:pt x="454" y="451"/>
                    </a:cubicBezTo>
                    <a:cubicBezTo>
                      <a:pt x="454" y="452"/>
                      <a:pt x="453" y="453"/>
                      <a:pt x="452" y="452"/>
                    </a:cubicBezTo>
                    <a:cubicBezTo>
                      <a:pt x="451" y="452"/>
                      <a:pt x="450" y="452"/>
                      <a:pt x="448" y="452"/>
                    </a:cubicBezTo>
                    <a:cubicBezTo>
                      <a:pt x="446" y="453"/>
                      <a:pt x="444" y="450"/>
                      <a:pt x="444" y="448"/>
                    </a:cubicBezTo>
                    <a:cubicBezTo>
                      <a:pt x="444" y="447"/>
                      <a:pt x="445" y="447"/>
                      <a:pt x="445" y="447"/>
                    </a:cubicBezTo>
                    <a:cubicBezTo>
                      <a:pt x="446" y="447"/>
                      <a:pt x="447" y="446"/>
                      <a:pt x="447" y="445"/>
                    </a:cubicBezTo>
                    <a:close/>
                    <a:moveTo>
                      <a:pt x="535" y="472"/>
                    </a:moveTo>
                    <a:cubicBezTo>
                      <a:pt x="534" y="471"/>
                      <a:pt x="534" y="470"/>
                      <a:pt x="533" y="469"/>
                    </a:cubicBezTo>
                    <a:cubicBezTo>
                      <a:pt x="533" y="469"/>
                      <a:pt x="533" y="469"/>
                      <a:pt x="533" y="469"/>
                    </a:cubicBezTo>
                    <a:cubicBezTo>
                      <a:pt x="533" y="469"/>
                      <a:pt x="532" y="469"/>
                      <a:pt x="532" y="469"/>
                    </a:cubicBezTo>
                    <a:cubicBezTo>
                      <a:pt x="532" y="469"/>
                      <a:pt x="532" y="469"/>
                      <a:pt x="532" y="469"/>
                    </a:cubicBezTo>
                    <a:cubicBezTo>
                      <a:pt x="532" y="469"/>
                      <a:pt x="532" y="469"/>
                      <a:pt x="532" y="469"/>
                    </a:cubicBezTo>
                    <a:cubicBezTo>
                      <a:pt x="532" y="469"/>
                      <a:pt x="532" y="468"/>
                      <a:pt x="532" y="468"/>
                    </a:cubicBezTo>
                    <a:cubicBezTo>
                      <a:pt x="532" y="468"/>
                      <a:pt x="532" y="467"/>
                      <a:pt x="532" y="467"/>
                    </a:cubicBezTo>
                    <a:cubicBezTo>
                      <a:pt x="531" y="467"/>
                      <a:pt x="531" y="466"/>
                      <a:pt x="530" y="466"/>
                    </a:cubicBezTo>
                    <a:cubicBezTo>
                      <a:pt x="530" y="466"/>
                      <a:pt x="530" y="466"/>
                      <a:pt x="530" y="466"/>
                    </a:cubicBezTo>
                    <a:cubicBezTo>
                      <a:pt x="530" y="466"/>
                      <a:pt x="530" y="465"/>
                      <a:pt x="529" y="465"/>
                    </a:cubicBezTo>
                    <a:cubicBezTo>
                      <a:pt x="529" y="465"/>
                      <a:pt x="529" y="465"/>
                      <a:pt x="529" y="466"/>
                    </a:cubicBezTo>
                    <a:cubicBezTo>
                      <a:pt x="529" y="466"/>
                      <a:pt x="529" y="467"/>
                      <a:pt x="528" y="467"/>
                    </a:cubicBezTo>
                    <a:cubicBezTo>
                      <a:pt x="527" y="466"/>
                      <a:pt x="527" y="467"/>
                      <a:pt x="527" y="467"/>
                    </a:cubicBezTo>
                    <a:cubicBezTo>
                      <a:pt x="527" y="468"/>
                      <a:pt x="527" y="468"/>
                      <a:pt x="527" y="468"/>
                    </a:cubicBezTo>
                    <a:cubicBezTo>
                      <a:pt x="527" y="468"/>
                      <a:pt x="527" y="468"/>
                      <a:pt x="527" y="468"/>
                    </a:cubicBezTo>
                    <a:cubicBezTo>
                      <a:pt x="526" y="468"/>
                      <a:pt x="527" y="467"/>
                      <a:pt x="526" y="467"/>
                    </a:cubicBezTo>
                    <a:cubicBezTo>
                      <a:pt x="526" y="467"/>
                      <a:pt x="526" y="467"/>
                      <a:pt x="526" y="467"/>
                    </a:cubicBezTo>
                    <a:cubicBezTo>
                      <a:pt x="525" y="467"/>
                      <a:pt x="525" y="467"/>
                      <a:pt x="525" y="468"/>
                    </a:cubicBezTo>
                    <a:cubicBezTo>
                      <a:pt x="526" y="469"/>
                      <a:pt x="525" y="470"/>
                      <a:pt x="524" y="471"/>
                    </a:cubicBezTo>
                    <a:cubicBezTo>
                      <a:pt x="524" y="471"/>
                      <a:pt x="524" y="471"/>
                      <a:pt x="524" y="471"/>
                    </a:cubicBezTo>
                    <a:cubicBezTo>
                      <a:pt x="524" y="471"/>
                      <a:pt x="525" y="470"/>
                      <a:pt x="525" y="469"/>
                    </a:cubicBezTo>
                    <a:cubicBezTo>
                      <a:pt x="525" y="468"/>
                      <a:pt x="525" y="467"/>
                      <a:pt x="524" y="466"/>
                    </a:cubicBezTo>
                    <a:cubicBezTo>
                      <a:pt x="524" y="466"/>
                      <a:pt x="524" y="467"/>
                      <a:pt x="523" y="467"/>
                    </a:cubicBezTo>
                    <a:cubicBezTo>
                      <a:pt x="523" y="467"/>
                      <a:pt x="523" y="467"/>
                      <a:pt x="523" y="467"/>
                    </a:cubicBezTo>
                    <a:cubicBezTo>
                      <a:pt x="522" y="467"/>
                      <a:pt x="521" y="467"/>
                      <a:pt x="521" y="468"/>
                    </a:cubicBezTo>
                    <a:cubicBezTo>
                      <a:pt x="521" y="469"/>
                      <a:pt x="521" y="470"/>
                      <a:pt x="521" y="471"/>
                    </a:cubicBezTo>
                    <a:cubicBezTo>
                      <a:pt x="520" y="470"/>
                      <a:pt x="521" y="469"/>
                      <a:pt x="521" y="468"/>
                    </a:cubicBezTo>
                    <a:cubicBezTo>
                      <a:pt x="520" y="468"/>
                      <a:pt x="520" y="469"/>
                      <a:pt x="520" y="469"/>
                    </a:cubicBezTo>
                    <a:cubicBezTo>
                      <a:pt x="520" y="468"/>
                      <a:pt x="520" y="467"/>
                      <a:pt x="521" y="467"/>
                    </a:cubicBezTo>
                    <a:cubicBezTo>
                      <a:pt x="522" y="466"/>
                      <a:pt x="522" y="466"/>
                      <a:pt x="522" y="465"/>
                    </a:cubicBezTo>
                    <a:cubicBezTo>
                      <a:pt x="522" y="464"/>
                      <a:pt x="522" y="463"/>
                      <a:pt x="523" y="463"/>
                    </a:cubicBezTo>
                    <a:cubicBezTo>
                      <a:pt x="524" y="463"/>
                      <a:pt x="523" y="462"/>
                      <a:pt x="524" y="461"/>
                    </a:cubicBezTo>
                    <a:cubicBezTo>
                      <a:pt x="524" y="461"/>
                      <a:pt x="523" y="460"/>
                      <a:pt x="523" y="460"/>
                    </a:cubicBezTo>
                    <a:cubicBezTo>
                      <a:pt x="522" y="460"/>
                      <a:pt x="522" y="461"/>
                      <a:pt x="521" y="461"/>
                    </a:cubicBezTo>
                    <a:cubicBezTo>
                      <a:pt x="521" y="461"/>
                      <a:pt x="521" y="462"/>
                      <a:pt x="521" y="462"/>
                    </a:cubicBezTo>
                    <a:cubicBezTo>
                      <a:pt x="521" y="463"/>
                      <a:pt x="521" y="464"/>
                      <a:pt x="520" y="464"/>
                    </a:cubicBezTo>
                    <a:cubicBezTo>
                      <a:pt x="520" y="462"/>
                      <a:pt x="520" y="462"/>
                      <a:pt x="518" y="462"/>
                    </a:cubicBezTo>
                    <a:cubicBezTo>
                      <a:pt x="518" y="462"/>
                      <a:pt x="517" y="462"/>
                      <a:pt x="517" y="462"/>
                    </a:cubicBezTo>
                    <a:cubicBezTo>
                      <a:pt x="517" y="462"/>
                      <a:pt x="517" y="462"/>
                      <a:pt x="517" y="462"/>
                    </a:cubicBezTo>
                    <a:cubicBezTo>
                      <a:pt x="517" y="462"/>
                      <a:pt x="517" y="460"/>
                      <a:pt x="516" y="461"/>
                    </a:cubicBezTo>
                    <a:cubicBezTo>
                      <a:pt x="516" y="461"/>
                      <a:pt x="516" y="461"/>
                      <a:pt x="516" y="461"/>
                    </a:cubicBezTo>
                    <a:cubicBezTo>
                      <a:pt x="516" y="461"/>
                      <a:pt x="515" y="461"/>
                      <a:pt x="515" y="461"/>
                    </a:cubicBezTo>
                    <a:cubicBezTo>
                      <a:pt x="515" y="460"/>
                      <a:pt x="515" y="461"/>
                      <a:pt x="516" y="461"/>
                    </a:cubicBezTo>
                    <a:cubicBezTo>
                      <a:pt x="516" y="460"/>
                      <a:pt x="516" y="460"/>
                      <a:pt x="516" y="460"/>
                    </a:cubicBezTo>
                    <a:cubicBezTo>
                      <a:pt x="516" y="460"/>
                      <a:pt x="516" y="460"/>
                      <a:pt x="516" y="460"/>
                    </a:cubicBezTo>
                    <a:cubicBezTo>
                      <a:pt x="516" y="460"/>
                      <a:pt x="516" y="460"/>
                      <a:pt x="516" y="460"/>
                    </a:cubicBezTo>
                    <a:cubicBezTo>
                      <a:pt x="517" y="459"/>
                      <a:pt x="517" y="458"/>
                      <a:pt x="516" y="458"/>
                    </a:cubicBezTo>
                    <a:cubicBezTo>
                      <a:pt x="516" y="457"/>
                      <a:pt x="516" y="457"/>
                      <a:pt x="516" y="457"/>
                    </a:cubicBezTo>
                    <a:cubicBezTo>
                      <a:pt x="516" y="456"/>
                      <a:pt x="516" y="455"/>
                      <a:pt x="515" y="455"/>
                    </a:cubicBezTo>
                    <a:cubicBezTo>
                      <a:pt x="516" y="454"/>
                      <a:pt x="515" y="453"/>
                      <a:pt x="514" y="453"/>
                    </a:cubicBezTo>
                    <a:cubicBezTo>
                      <a:pt x="514" y="453"/>
                      <a:pt x="514" y="453"/>
                      <a:pt x="513" y="452"/>
                    </a:cubicBezTo>
                    <a:cubicBezTo>
                      <a:pt x="512" y="451"/>
                      <a:pt x="512" y="451"/>
                      <a:pt x="511" y="452"/>
                    </a:cubicBezTo>
                    <a:cubicBezTo>
                      <a:pt x="511" y="452"/>
                      <a:pt x="511" y="452"/>
                      <a:pt x="511" y="452"/>
                    </a:cubicBezTo>
                    <a:cubicBezTo>
                      <a:pt x="510" y="452"/>
                      <a:pt x="510" y="453"/>
                      <a:pt x="510" y="453"/>
                    </a:cubicBezTo>
                    <a:cubicBezTo>
                      <a:pt x="510" y="453"/>
                      <a:pt x="510" y="453"/>
                      <a:pt x="510" y="453"/>
                    </a:cubicBezTo>
                    <a:cubicBezTo>
                      <a:pt x="510" y="453"/>
                      <a:pt x="510" y="453"/>
                      <a:pt x="509" y="453"/>
                    </a:cubicBezTo>
                    <a:cubicBezTo>
                      <a:pt x="509" y="453"/>
                      <a:pt x="509" y="453"/>
                      <a:pt x="509" y="453"/>
                    </a:cubicBezTo>
                    <a:cubicBezTo>
                      <a:pt x="509" y="453"/>
                      <a:pt x="509" y="453"/>
                      <a:pt x="509" y="453"/>
                    </a:cubicBezTo>
                    <a:cubicBezTo>
                      <a:pt x="509" y="453"/>
                      <a:pt x="509" y="454"/>
                      <a:pt x="509" y="454"/>
                    </a:cubicBezTo>
                    <a:cubicBezTo>
                      <a:pt x="508" y="453"/>
                      <a:pt x="509" y="453"/>
                      <a:pt x="509" y="453"/>
                    </a:cubicBezTo>
                    <a:cubicBezTo>
                      <a:pt x="510" y="452"/>
                      <a:pt x="510" y="452"/>
                      <a:pt x="509" y="451"/>
                    </a:cubicBezTo>
                    <a:cubicBezTo>
                      <a:pt x="510" y="451"/>
                      <a:pt x="510" y="450"/>
                      <a:pt x="511" y="449"/>
                    </a:cubicBezTo>
                    <a:cubicBezTo>
                      <a:pt x="512" y="449"/>
                      <a:pt x="512" y="449"/>
                      <a:pt x="511" y="448"/>
                    </a:cubicBezTo>
                    <a:cubicBezTo>
                      <a:pt x="510" y="447"/>
                      <a:pt x="509" y="447"/>
                      <a:pt x="509" y="448"/>
                    </a:cubicBezTo>
                    <a:cubicBezTo>
                      <a:pt x="509" y="449"/>
                      <a:pt x="509" y="449"/>
                      <a:pt x="508" y="449"/>
                    </a:cubicBezTo>
                    <a:cubicBezTo>
                      <a:pt x="508" y="449"/>
                      <a:pt x="508" y="449"/>
                      <a:pt x="508" y="449"/>
                    </a:cubicBezTo>
                    <a:cubicBezTo>
                      <a:pt x="508" y="449"/>
                      <a:pt x="508" y="449"/>
                      <a:pt x="508" y="449"/>
                    </a:cubicBezTo>
                    <a:cubicBezTo>
                      <a:pt x="508" y="450"/>
                      <a:pt x="507" y="450"/>
                      <a:pt x="507" y="450"/>
                    </a:cubicBezTo>
                    <a:cubicBezTo>
                      <a:pt x="507" y="450"/>
                      <a:pt x="507" y="450"/>
                      <a:pt x="507" y="450"/>
                    </a:cubicBezTo>
                    <a:cubicBezTo>
                      <a:pt x="507" y="450"/>
                      <a:pt x="507" y="450"/>
                      <a:pt x="507" y="450"/>
                    </a:cubicBezTo>
                    <a:cubicBezTo>
                      <a:pt x="507" y="449"/>
                      <a:pt x="507" y="448"/>
                      <a:pt x="506" y="448"/>
                    </a:cubicBezTo>
                    <a:cubicBezTo>
                      <a:pt x="505" y="448"/>
                      <a:pt x="505" y="449"/>
                      <a:pt x="505" y="449"/>
                    </a:cubicBezTo>
                    <a:cubicBezTo>
                      <a:pt x="505" y="450"/>
                      <a:pt x="505" y="450"/>
                      <a:pt x="505" y="450"/>
                    </a:cubicBezTo>
                    <a:cubicBezTo>
                      <a:pt x="505" y="450"/>
                      <a:pt x="505" y="450"/>
                      <a:pt x="505" y="450"/>
                    </a:cubicBezTo>
                    <a:cubicBezTo>
                      <a:pt x="504" y="451"/>
                      <a:pt x="504" y="451"/>
                      <a:pt x="504" y="452"/>
                    </a:cubicBezTo>
                    <a:cubicBezTo>
                      <a:pt x="504" y="452"/>
                      <a:pt x="503" y="452"/>
                      <a:pt x="503" y="452"/>
                    </a:cubicBezTo>
                    <a:cubicBezTo>
                      <a:pt x="503" y="452"/>
                      <a:pt x="503" y="452"/>
                      <a:pt x="503" y="452"/>
                    </a:cubicBezTo>
                    <a:cubicBezTo>
                      <a:pt x="504" y="451"/>
                      <a:pt x="504" y="449"/>
                      <a:pt x="503" y="448"/>
                    </a:cubicBezTo>
                    <a:cubicBezTo>
                      <a:pt x="502" y="449"/>
                      <a:pt x="501" y="449"/>
                      <a:pt x="501" y="450"/>
                    </a:cubicBezTo>
                    <a:cubicBezTo>
                      <a:pt x="501" y="450"/>
                      <a:pt x="501" y="449"/>
                      <a:pt x="501" y="449"/>
                    </a:cubicBezTo>
                    <a:cubicBezTo>
                      <a:pt x="501" y="449"/>
                      <a:pt x="501" y="449"/>
                      <a:pt x="501" y="449"/>
                    </a:cubicBezTo>
                    <a:cubicBezTo>
                      <a:pt x="501" y="449"/>
                      <a:pt x="501" y="449"/>
                      <a:pt x="501" y="449"/>
                    </a:cubicBezTo>
                    <a:cubicBezTo>
                      <a:pt x="501" y="448"/>
                      <a:pt x="502" y="448"/>
                      <a:pt x="501" y="447"/>
                    </a:cubicBezTo>
                    <a:cubicBezTo>
                      <a:pt x="501" y="446"/>
                      <a:pt x="501" y="446"/>
                      <a:pt x="500" y="445"/>
                    </a:cubicBezTo>
                    <a:cubicBezTo>
                      <a:pt x="499" y="445"/>
                      <a:pt x="499" y="446"/>
                      <a:pt x="498" y="446"/>
                    </a:cubicBezTo>
                    <a:cubicBezTo>
                      <a:pt x="498" y="446"/>
                      <a:pt x="498" y="446"/>
                      <a:pt x="498" y="446"/>
                    </a:cubicBezTo>
                    <a:cubicBezTo>
                      <a:pt x="498" y="446"/>
                      <a:pt x="498" y="446"/>
                      <a:pt x="497" y="446"/>
                    </a:cubicBezTo>
                    <a:cubicBezTo>
                      <a:pt x="497" y="446"/>
                      <a:pt x="497" y="446"/>
                      <a:pt x="497" y="446"/>
                    </a:cubicBezTo>
                    <a:cubicBezTo>
                      <a:pt x="497" y="446"/>
                      <a:pt x="497" y="446"/>
                      <a:pt x="497" y="446"/>
                    </a:cubicBezTo>
                    <a:cubicBezTo>
                      <a:pt x="497" y="446"/>
                      <a:pt x="497" y="446"/>
                      <a:pt x="497" y="445"/>
                    </a:cubicBezTo>
                    <a:cubicBezTo>
                      <a:pt x="498" y="445"/>
                      <a:pt x="498" y="444"/>
                      <a:pt x="497" y="444"/>
                    </a:cubicBezTo>
                    <a:cubicBezTo>
                      <a:pt x="496" y="443"/>
                      <a:pt x="495" y="443"/>
                      <a:pt x="495" y="445"/>
                    </a:cubicBezTo>
                    <a:cubicBezTo>
                      <a:pt x="495" y="445"/>
                      <a:pt x="495" y="445"/>
                      <a:pt x="495" y="445"/>
                    </a:cubicBezTo>
                    <a:cubicBezTo>
                      <a:pt x="494" y="444"/>
                      <a:pt x="494" y="444"/>
                      <a:pt x="494" y="444"/>
                    </a:cubicBezTo>
                    <a:cubicBezTo>
                      <a:pt x="494" y="444"/>
                      <a:pt x="494" y="444"/>
                      <a:pt x="494" y="444"/>
                    </a:cubicBezTo>
                    <a:cubicBezTo>
                      <a:pt x="495" y="443"/>
                      <a:pt x="495" y="443"/>
                      <a:pt x="495" y="442"/>
                    </a:cubicBezTo>
                    <a:cubicBezTo>
                      <a:pt x="496" y="442"/>
                      <a:pt x="495" y="442"/>
                      <a:pt x="495" y="442"/>
                    </a:cubicBezTo>
                    <a:cubicBezTo>
                      <a:pt x="495" y="442"/>
                      <a:pt x="495" y="442"/>
                      <a:pt x="495" y="442"/>
                    </a:cubicBezTo>
                    <a:cubicBezTo>
                      <a:pt x="495" y="442"/>
                      <a:pt x="495" y="442"/>
                      <a:pt x="495" y="442"/>
                    </a:cubicBezTo>
                    <a:cubicBezTo>
                      <a:pt x="494" y="441"/>
                      <a:pt x="494" y="442"/>
                      <a:pt x="493" y="442"/>
                    </a:cubicBezTo>
                    <a:cubicBezTo>
                      <a:pt x="493" y="442"/>
                      <a:pt x="493" y="442"/>
                      <a:pt x="493" y="442"/>
                    </a:cubicBezTo>
                    <a:cubicBezTo>
                      <a:pt x="493" y="443"/>
                      <a:pt x="493" y="443"/>
                      <a:pt x="493" y="443"/>
                    </a:cubicBezTo>
                    <a:cubicBezTo>
                      <a:pt x="492" y="442"/>
                      <a:pt x="492" y="442"/>
                      <a:pt x="491" y="443"/>
                    </a:cubicBezTo>
                    <a:cubicBezTo>
                      <a:pt x="491" y="443"/>
                      <a:pt x="491" y="443"/>
                      <a:pt x="491" y="443"/>
                    </a:cubicBezTo>
                    <a:cubicBezTo>
                      <a:pt x="491" y="443"/>
                      <a:pt x="491" y="443"/>
                      <a:pt x="491" y="443"/>
                    </a:cubicBezTo>
                    <a:cubicBezTo>
                      <a:pt x="491" y="443"/>
                      <a:pt x="491" y="443"/>
                      <a:pt x="491" y="443"/>
                    </a:cubicBezTo>
                    <a:cubicBezTo>
                      <a:pt x="491" y="443"/>
                      <a:pt x="491" y="443"/>
                      <a:pt x="491" y="443"/>
                    </a:cubicBezTo>
                    <a:cubicBezTo>
                      <a:pt x="491" y="442"/>
                      <a:pt x="492" y="442"/>
                      <a:pt x="493" y="442"/>
                    </a:cubicBezTo>
                    <a:cubicBezTo>
                      <a:pt x="493" y="441"/>
                      <a:pt x="494" y="441"/>
                      <a:pt x="494" y="441"/>
                    </a:cubicBezTo>
                    <a:cubicBezTo>
                      <a:pt x="495" y="441"/>
                      <a:pt x="496" y="441"/>
                      <a:pt x="497" y="441"/>
                    </a:cubicBezTo>
                    <a:cubicBezTo>
                      <a:pt x="497" y="441"/>
                      <a:pt x="498" y="441"/>
                      <a:pt x="498" y="440"/>
                    </a:cubicBezTo>
                    <a:cubicBezTo>
                      <a:pt x="497" y="440"/>
                      <a:pt x="496" y="439"/>
                      <a:pt x="496" y="440"/>
                    </a:cubicBezTo>
                    <a:cubicBezTo>
                      <a:pt x="494" y="442"/>
                      <a:pt x="495" y="439"/>
                      <a:pt x="494" y="439"/>
                    </a:cubicBezTo>
                    <a:cubicBezTo>
                      <a:pt x="494" y="439"/>
                      <a:pt x="493" y="439"/>
                      <a:pt x="493" y="439"/>
                    </a:cubicBezTo>
                    <a:cubicBezTo>
                      <a:pt x="493" y="440"/>
                      <a:pt x="492" y="440"/>
                      <a:pt x="492" y="440"/>
                    </a:cubicBezTo>
                    <a:cubicBezTo>
                      <a:pt x="492" y="440"/>
                      <a:pt x="492" y="440"/>
                      <a:pt x="492" y="440"/>
                    </a:cubicBezTo>
                    <a:cubicBezTo>
                      <a:pt x="492" y="440"/>
                      <a:pt x="492" y="440"/>
                      <a:pt x="492" y="440"/>
                    </a:cubicBezTo>
                    <a:cubicBezTo>
                      <a:pt x="492" y="439"/>
                      <a:pt x="492" y="439"/>
                      <a:pt x="492" y="439"/>
                    </a:cubicBezTo>
                    <a:cubicBezTo>
                      <a:pt x="493" y="439"/>
                      <a:pt x="493" y="439"/>
                      <a:pt x="493" y="438"/>
                    </a:cubicBezTo>
                    <a:cubicBezTo>
                      <a:pt x="493" y="438"/>
                      <a:pt x="492" y="438"/>
                      <a:pt x="492" y="438"/>
                    </a:cubicBezTo>
                    <a:cubicBezTo>
                      <a:pt x="491" y="438"/>
                      <a:pt x="491" y="439"/>
                      <a:pt x="490" y="438"/>
                    </a:cubicBezTo>
                    <a:cubicBezTo>
                      <a:pt x="490" y="438"/>
                      <a:pt x="489" y="438"/>
                      <a:pt x="489" y="438"/>
                    </a:cubicBezTo>
                    <a:cubicBezTo>
                      <a:pt x="489" y="438"/>
                      <a:pt x="489" y="438"/>
                      <a:pt x="489" y="438"/>
                    </a:cubicBezTo>
                    <a:cubicBezTo>
                      <a:pt x="489" y="438"/>
                      <a:pt x="489" y="438"/>
                      <a:pt x="489" y="438"/>
                    </a:cubicBezTo>
                    <a:cubicBezTo>
                      <a:pt x="489" y="438"/>
                      <a:pt x="488" y="438"/>
                      <a:pt x="488" y="438"/>
                    </a:cubicBezTo>
                    <a:cubicBezTo>
                      <a:pt x="487" y="437"/>
                      <a:pt x="486" y="438"/>
                      <a:pt x="485" y="438"/>
                    </a:cubicBezTo>
                    <a:cubicBezTo>
                      <a:pt x="486" y="437"/>
                      <a:pt x="486" y="438"/>
                      <a:pt x="486" y="437"/>
                    </a:cubicBezTo>
                    <a:cubicBezTo>
                      <a:pt x="486" y="436"/>
                      <a:pt x="485" y="436"/>
                      <a:pt x="485" y="437"/>
                    </a:cubicBezTo>
                    <a:cubicBezTo>
                      <a:pt x="485" y="437"/>
                      <a:pt x="485" y="437"/>
                      <a:pt x="484" y="437"/>
                    </a:cubicBezTo>
                    <a:cubicBezTo>
                      <a:pt x="484" y="437"/>
                      <a:pt x="485" y="436"/>
                      <a:pt x="485" y="436"/>
                    </a:cubicBezTo>
                    <a:cubicBezTo>
                      <a:pt x="485" y="436"/>
                      <a:pt x="486" y="436"/>
                      <a:pt x="486" y="436"/>
                    </a:cubicBezTo>
                    <a:cubicBezTo>
                      <a:pt x="487" y="437"/>
                      <a:pt x="488" y="436"/>
                      <a:pt x="489" y="436"/>
                    </a:cubicBezTo>
                    <a:cubicBezTo>
                      <a:pt x="488" y="434"/>
                      <a:pt x="486" y="435"/>
                      <a:pt x="485" y="435"/>
                    </a:cubicBezTo>
                    <a:cubicBezTo>
                      <a:pt x="485" y="435"/>
                      <a:pt x="485" y="435"/>
                      <a:pt x="485" y="435"/>
                    </a:cubicBezTo>
                    <a:cubicBezTo>
                      <a:pt x="485" y="434"/>
                      <a:pt x="485" y="434"/>
                      <a:pt x="485" y="434"/>
                    </a:cubicBezTo>
                    <a:cubicBezTo>
                      <a:pt x="485" y="434"/>
                      <a:pt x="485" y="434"/>
                      <a:pt x="485" y="434"/>
                    </a:cubicBezTo>
                    <a:cubicBezTo>
                      <a:pt x="485" y="434"/>
                      <a:pt x="484" y="434"/>
                      <a:pt x="484" y="434"/>
                    </a:cubicBezTo>
                    <a:cubicBezTo>
                      <a:pt x="484" y="433"/>
                      <a:pt x="485" y="434"/>
                      <a:pt x="485" y="434"/>
                    </a:cubicBezTo>
                    <a:cubicBezTo>
                      <a:pt x="485" y="434"/>
                      <a:pt x="485" y="434"/>
                      <a:pt x="485" y="434"/>
                    </a:cubicBezTo>
                    <a:cubicBezTo>
                      <a:pt x="485" y="434"/>
                      <a:pt x="485" y="434"/>
                      <a:pt x="485" y="434"/>
                    </a:cubicBezTo>
                    <a:cubicBezTo>
                      <a:pt x="486" y="434"/>
                      <a:pt x="486" y="433"/>
                      <a:pt x="486" y="433"/>
                    </a:cubicBezTo>
                    <a:cubicBezTo>
                      <a:pt x="488" y="433"/>
                      <a:pt x="489" y="433"/>
                      <a:pt x="490" y="434"/>
                    </a:cubicBezTo>
                    <a:cubicBezTo>
                      <a:pt x="490" y="434"/>
                      <a:pt x="491" y="434"/>
                      <a:pt x="491" y="434"/>
                    </a:cubicBezTo>
                    <a:cubicBezTo>
                      <a:pt x="489" y="433"/>
                      <a:pt x="488" y="432"/>
                      <a:pt x="487" y="432"/>
                    </a:cubicBezTo>
                    <a:cubicBezTo>
                      <a:pt x="487" y="431"/>
                      <a:pt x="488" y="432"/>
                      <a:pt x="488" y="432"/>
                    </a:cubicBezTo>
                    <a:cubicBezTo>
                      <a:pt x="489" y="432"/>
                      <a:pt x="489" y="432"/>
                      <a:pt x="490" y="432"/>
                    </a:cubicBezTo>
                    <a:cubicBezTo>
                      <a:pt x="490" y="431"/>
                      <a:pt x="489" y="431"/>
                      <a:pt x="489" y="431"/>
                    </a:cubicBezTo>
                    <a:cubicBezTo>
                      <a:pt x="489" y="430"/>
                      <a:pt x="490" y="430"/>
                      <a:pt x="490" y="430"/>
                    </a:cubicBezTo>
                    <a:cubicBezTo>
                      <a:pt x="490" y="430"/>
                      <a:pt x="490" y="430"/>
                      <a:pt x="490" y="430"/>
                    </a:cubicBezTo>
                    <a:cubicBezTo>
                      <a:pt x="490" y="430"/>
                      <a:pt x="490" y="430"/>
                      <a:pt x="490" y="430"/>
                    </a:cubicBezTo>
                    <a:cubicBezTo>
                      <a:pt x="490" y="430"/>
                      <a:pt x="491" y="430"/>
                      <a:pt x="491" y="429"/>
                    </a:cubicBezTo>
                    <a:cubicBezTo>
                      <a:pt x="490" y="428"/>
                      <a:pt x="489" y="427"/>
                      <a:pt x="488" y="427"/>
                    </a:cubicBezTo>
                    <a:cubicBezTo>
                      <a:pt x="487" y="427"/>
                      <a:pt x="487" y="427"/>
                      <a:pt x="487" y="426"/>
                    </a:cubicBezTo>
                    <a:cubicBezTo>
                      <a:pt x="486" y="426"/>
                      <a:pt x="486" y="426"/>
                      <a:pt x="486" y="426"/>
                    </a:cubicBezTo>
                    <a:cubicBezTo>
                      <a:pt x="486" y="426"/>
                      <a:pt x="486" y="426"/>
                      <a:pt x="486" y="426"/>
                    </a:cubicBezTo>
                    <a:cubicBezTo>
                      <a:pt x="486" y="426"/>
                      <a:pt x="486" y="426"/>
                      <a:pt x="486" y="426"/>
                    </a:cubicBezTo>
                    <a:cubicBezTo>
                      <a:pt x="486" y="426"/>
                      <a:pt x="486" y="426"/>
                      <a:pt x="486" y="426"/>
                    </a:cubicBezTo>
                    <a:cubicBezTo>
                      <a:pt x="486" y="426"/>
                      <a:pt x="487" y="426"/>
                      <a:pt x="487" y="426"/>
                    </a:cubicBezTo>
                    <a:cubicBezTo>
                      <a:pt x="487" y="426"/>
                      <a:pt x="487" y="426"/>
                      <a:pt x="487" y="426"/>
                    </a:cubicBezTo>
                    <a:cubicBezTo>
                      <a:pt x="487" y="426"/>
                      <a:pt x="487" y="426"/>
                      <a:pt x="487" y="426"/>
                    </a:cubicBezTo>
                    <a:cubicBezTo>
                      <a:pt x="488" y="425"/>
                      <a:pt x="489" y="426"/>
                      <a:pt x="489" y="425"/>
                    </a:cubicBezTo>
                    <a:cubicBezTo>
                      <a:pt x="489" y="425"/>
                      <a:pt x="489" y="425"/>
                      <a:pt x="490" y="425"/>
                    </a:cubicBezTo>
                    <a:cubicBezTo>
                      <a:pt x="490" y="425"/>
                      <a:pt x="490" y="425"/>
                      <a:pt x="490" y="425"/>
                    </a:cubicBezTo>
                    <a:cubicBezTo>
                      <a:pt x="490" y="425"/>
                      <a:pt x="490" y="425"/>
                      <a:pt x="490" y="425"/>
                    </a:cubicBezTo>
                    <a:cubicBezTo>
                      <a:pt x="490" y="425"/>
                      <a:pt x="490" y="425"/>
                      <a:pt x="491" y="426"/>
                    </a:cubicBezTo>
                    <a:cubicBezTo>
                      <a:pt x="492" y="426"/>
                      <a:pt x="493" y="427"/>
                      <a:pt x="494" y="426"/>
                    </a:cubicBezTo>
                    <a:cubicBezTo>
                      <a:pt x="495" y="426"/>
                      <a:pt x="496" y="426"/>
                      <a:pt x="497" y="427"/>
                    </a:cubicBezTo>
                    <a:cubicBezTo>
                      <a:pt x="498" y="427"/>
                      <a:pt x="498" y="427"/>
                      <a:pt x="499" y="426"/>
                    </a:cubicBezTo>
                    <a:cubicBezTo>
                      <a:pt x="499" y="425"/>
                      <a:pt x="499" y="425"/>
                      <a:pt x="498" y="424"/>
                    </a:cubicBezTo>
                    <a:cubicBezTo>
                      <a:pt x="497" y="422"/>
                      <a:pt x="495" y="420"/>
                      <a:pt x="492" y="421"/>
                    </a:cubicBezTo>
                    <a:cubicBezTo>
                      <a:pt x="490" y="421"/>
                      <a:pt x="489" y="420"/>
                      <a:pt x="487" y="419"/>
                    </a:cubicBezTo>
                    <a:cubicBezTo>
                      <a:pt x="486" y="418"/>
                      <a:pt x="485" y="418"/>
                      <a:pt x="484" y="419"/>
                    </a:cubicBezTo>
                    <a:cubicBezTo>
                      <a:pt x="482" y="420"/>
                      <a:pt x="481" y="421"/>
                      <a:pt x="479" y="420"/>
                    </a:cubicBezTo>
                    <a:cubicBezTo>
                      <a:pt x="479" y="420"/>
                      <a:pt x="479" y="420"/>
                      <a:pt x="479" y="420"/>
                    </a:cubicBezTo>
                    <a:cubicBezTo>
                      <a:pt x="480" y="419"/>
                      <a:pt x="480" y="419"/>
                      <a:pt x="480" y="419"/>
                    </a:cubicBezTo>
                    <a:cubicBezTo>
                      <a:pt x="480" y="419"/>
                      <a:pt x="480" y="419"/>
                      <a:pt x="480" y="419"/>
                    </a:cubicBezTo>
                    <a:cubicBezTo>
                      <a:pt x="480" y="419"/>
                      <a:pt x="480" y="419"/>
                      <a:pt x="480" y="419"/>
                    </a:cubicBezTo>
                    <a:cubicBezTo>
                      <a:pt x="482" y="420"/>
                      <a:pt x="483" y="419"/>
                      <a:pt x="484" y="418"/>
                    </a:cubicBezTo>
                    <a:cubicBezTo>
                      <a:pt x="484" y="418"/>
                      <a:pt x="485" y="417"/>
                      <a:pt x="486" y="417"/>
                    </a:cubicBezTo>
                    <a:cubicBezTo>
                      <a:pt x="487" y="418"/>
                      <a:pt x="488" y="417"/>
                      <a:pt x="489" y="416"/>
                    </a:cubicBezTo>
                    <a:cubicBezTo>
                      <a:pt x="490" y="415"/>
                      <a:pt x="491" y="414"/>
                      <a:pt x="492" y="415"/>
                    </a:cubicBezTo>
                    <a:cubicBezTo>
                      <a:pt x="493" y="416"/>
                      <a:pt x="494" y="416"/>
                      <a:pt x="495" y="416"/>
                    </a:cubicBezTo>
                    <a:cubicBezTo>
                      <a:pt x="495" y="416"/>
                      <a:pt x="496" y="416"/>
                      <a:pt x="495" y="415"/>
                    </a:cubicBezTo>
                    <a:cubicBezTo>
                      <a:pt x="495" y="414"/>
                      <a:pt x="495" y="412"/>
                      <a:pt x="495" y="411"/>
                    </a:cubicBezTo>
                    <a:cubicBezTo>
                      <a:pt x="494" y="409"/>
                      <a:pt x="492" y="407"/>
                      <a:pt x="491" y="406"/>
                    </a:cubicBezTo>
                    <a:cubicBezTo>
                      <a:pt x="490" y="404"/>
                      <a:pt x="489" y="404"/>
                      <a:pt x="488" y="406"/>
                    </a:cubicBezTo>
                    <a:cubicBezTo>
                      <a:pt x="488" y="406"/>
                      <a:pt x="487" y="407"/>
                      <a:pt x="488" y="408"/>
                    </a:cubicBezTo>
                    <a:cubicBezTo>
                      <a:pt x="489" y="408"/>
                      <a:pt x="488" y="409"/>
                      <a:pt x="488" y="409"/>
                    </a:cubicBezTo>
                    <a:cubicBezTo>
                      <a:pt x="487" y="409"/>
                      <a:pt x="487" y="409"/>
                      <a:pt x="486" y="410"/>
                    </a:cubicBezTo>
                    <a:cubicBezTo>
                      <a:pt x="486" y="411"/>
                      <a:pt x="485" y="412"/>
                      <a:pt x="483" y="412"/>
                    </a:cubicBezTo>
                    <a:cubicBezTo>
                      <a:pt x="483" y="412"/>
                      <a:pt x="483" y="412"/>
                      <a:pt x="483" y="412"/>
                    </a:cubicBezTo>
                    <a:cubicBezTo>
                      <a:pt x="482" y="412"/>
                      <a:pt x="482" y="413"/>
                      <a:pt x="481" y="414"/>
                    </a:cubicBezTo>
                    <a:cubicBezTo>
                      <a:pt x="481" y="415"/>
                      <a:pt x="480" y="415"/>
                      <a:pt x="479" y="414"/>
                    </a:cubicBezTo>
                    <a:cubicBezTo>
                      <a:pt x="479" y="414"/>
                      <a:pt x="478" y="414"/>
                      <a:pt x="478" y="415"/>
                    </a:cubicBezTo>
                    <a:cubicBezTo>
                      <a:pt x="478" y="415"/>
                      <a:pt x="478" y="415"/>
                      <a:pt x="478" y="415"/>
                    </a:cubicBezTo>
                    <a:cubicBezTo>
                      <a:pt x="477" y="416"/>
                      <a:pt x="477" y="417"/>
                      <a:pt x="476" y="418"/>
                    </a:cubicBezTo>
                    <a:cubicBezTo>
                      <a:pt x="476" y="418"/>
                      <a:pt x="476" y="418"/>
                      <a:pt x="476" y="418"/>
                    </a:cubicBezTo>
                    <a:cubicBezTo>
                      <a:pt x="477" y="416"/>
                      <a:pt x="477" y="415"/>
                      <a:pt x="478" y="413"/>
                    </a:cubicBezTo>
                    <a:cubicBezTo>
                      <a:pt x="478" y="413"/>
                      <a:pt x="478" y="413"/>
                      <a:pt x="478" y="413"/>
                    </a:cubicBezTo>
                    <a:cubicBezTo>
                      <a:pt x="479" y="413"/>
                      <a:pt x="479" y="413"/>
                      <a:pt x="479" y="413"/>
                    </a:cubicBezTo>
                    <a:cubicBezTo>
                      <a:pt x="479" y="413"/>
                      <a:pt x="479" y="413"/>
                      <a:pt x="479" y="413"/>
                    </a:cubicBezTo>
                    <a:cubicBezTo>
                      <a:pt x="480" y="414"/>
                      <a:pt x="480" y="414"/>
                      <a:pt x="480" y="413"/>
                    </a:cubicBezTo>
                    <a:cubicBezTo>
                      <a:pt x="481" y="412"/>
                      <a:pt x="482" y="411"/>
                      <a:pt x="484" y="410"/>
                    </a:cubicBezTo>
                    <a:cubicBezTo>
                      <a:pt x="484" y="410"/>
                      <a:pt x="485" y="409"/>
                      <a:pt x="484" y="409"/>
                    </a:cubicBezTo>
                    <a:cubicBezTo>
                      <a:pt x="484" y="409"/>
                      <a:pt x="484" y="409"/>
                      <a:pt x="484" y="409"/>
                    </a:cubicBezTo>
                    <a:cubicBezTo>
                      <a:pt x="484" y="409"/>
                      <a:pt x="484" y="409"/>
                      <a:pt x="484" y="409"/>
                    </a:cubicBezTo>
                    <a:cubicBezTo>
                      <a:pt x="485" y="409"/>
                      <a:pt x="485" y="408"/>
                      <a:pt x="485" y="408"/>
                    </a:cubicBezTo>
                    <a:cubicBezTo>
                      <a:pt x="485" y="408"/>
                      <a:pt x="486" y="407"/>
                      <a:pt x="485" y="407"/>
                    </a:cubicBezTo>
                    <a:cubicBezTo>
                      <a:pt x="485" y="406"/>
                      <a:pt x="484" y="406"/>
                      <a:pt x="484" y="406"/>
                    </a:cubicBezTo>
                    <a:cubicBezTo>
                      <a:pt x="483" y="407"/>
                      <a:pt x="482" y="407"/>
                      <a:pt x="481" y="407"/>
                    </a:cubicBezTo>
                    <a:cubicBezTo>
                      <a:pt x="480" y="407"/>
                      <a:pt x="479" y="407"/>
                      <a:pt x="478" y="408"/>
                    </a:cubicBezTo>
                    <a:cubicBezTo>
                      <a:pt x="478" y="408"/>
                      <a:pt x="478" y="408"/>
                      <a:pt x="478" y="408"/>
                    </a:cubicBezTo>
                    <a:cubicBezTo>
                      <a:pt x="478" y="409"/>
                      <a:pt x="478" y="409"/>
                      <a:pt x="478" y="410"/>
                    </a:cubicBezTo>
                    <a:cubicBezTo>
                      <a:pt x="478" y="411"/>
                      <a:pt x="478" y="411"/>
                      <a:pt x="477" y="411"/>
                    </a:cubicBezTo>
                    <a:cubicBezTo>
                      <a:pt x="476" y="411"/>
                      <a:pt x="476" y="412"/>
                      <a:pt x="475" y="413"/>
                    </a:cubicBezTo>
                    <a:cubicBezTo>
                      <a:pt x="475" y="413"/>
                      <a:pt x="475" y="413"/>
                      <a:pt x="475" y="413"/>
                    </a:cubicBezTo>
                    <a:cubicBezTo>
                      <a:pt x="475" y="413"/>
                      <a:pt x="474" y="413"/>
                      <a:pt x="474" y="414"/>
                    </a:cubicBezTo>
                    <a:cubicBezTo>
                      <a:pt x="474" y="414"/>
                      <a:pt x="474" y="414"/>
                      <a:pt x="474" y="414"/>
                    </a:cubicBezTo>
                    <a:cubicBezTo>
                      <a:pt x="474" y="414"/>
                      <a:pt x="474" y="414"/>
                      <a:pt x="474" y="414"/>
                    </a:cubicBezTo>
                    <a:cubicBezTo>
                      <a:pt x="474" y="413"/>
                      <a:pt x="474" y="413"/>
                      <a:pt x="474" y="413"/>
                    </a:cubicBezTo>
                    <a:cubicBezTo>
                      <a:pt x="475" y="412"/>
                      <a:pt x="475" y="410"/>
                      <a:pt x="477" y="411"/>
                    </a:cubicBezTo>
                    <a:cubicBezTo>
                      <a:pt x="477" y="411"/>
                      <a:pt x="477" y="410"/>
                      <a:pt x="477" y="410"/>
                    </a:cubicBezTo>
                    <a:cubicBezTo>
                      <a:pt x="477" y="410"/>
                      <a:pt x="477" y="409"/>
                      <a:pt x="476" y="409"/>
                    </a:cubicBezTo>
                    <a:cubicBezTo>
                      <a:pt x="476" y="409"/>
                      <a:pt x="478" y="409"/>
                      <a:pt x="477" y="407"/>
                    </a:cubicBezTo>
                    <a:cubicBezTo>
                      <a:pt x="478" y="407"/>
                      <a:pt x="479" y="406"/>
                      <a:pt x="480" y="406"/>
                    </a:cubicBezTo>
                    <a:cubicBezTo>
                      <a:pt x="480" y="406"/>
                      <a:pt x="480" y="406"/>
                      <a:pt x="480" y="406"/>
                    </a:cubicBezTo>
                    <a:cubicBezTo>
                      <a:pt x="481" y="405"/>
                      <a:pt x="482" y="405"/>
                      <a:pt x="482" y="405"/>
                    </a:cubicBezTo>
                    <a:cubicBezTo>
                      <a:pt x="484" y="405"/>
                      <a:pt x="486" y="404"/>
                      <a:pt x="486" y="402"/>
                    </a:cubicBezTo>
                    <a:cubicBezTo>
                      <a:pt x="486" y="402"/>
                      <a:pt x="486" y="402"/>
                      <a:pt x="486" y="402"/>
                    </a:cubicBezTo>
                    <a:cubicBezTo>
                      <a:pt x="486" y="402"/>
                      <a:pt x="486" y="402"/>
                      <a:pt x="486" y="402"/>
                    </a:cubicBezTo>
                    <a:cubicBezTo>
                      <a:pt x="486" y="403"/>
                      <a:pt x="486" y="403"/>
                      <a:pt x="487" y="403"/>
                    </a:cubicBezTo>
                    <a:cubicBezTo>
                      <a:pt x="488" y="401"/>
                      <a:pt x="488" y="399"/>
                      <a:pt x="486" y="398"/>
                    </a:cubicBezTo>
                    <a:cubicBezTo>
                      <a:pt x="484" y="397"/>
                      <a:pt x="483" y="397"/>
                      <a:pt x="482" y="395"/>
                    </a:cubicBezTo>
                    <a:cubicBezTo>
                      <a:pt x="481" y="395"/>
                      <a:pt x="480" y="395"/>
                      <a:pt x="479" y="395"/>
                    </a:cubicBezTo>
                    <a:cubicBezTo>
                      <a:pt x="479" y="397"/>
                      <a:pt x="477" y="397"/>
                      <a:pt x="476" y="398"/>
                    </a:cubicBezTo>
                    <a:cubicBezTo>
                      <a:pt x="476" y="398"/>
                      <a:pt x="476" y="398"/>
                      <a:pt x="476" y="398"/>
                    </a:cubicBezTo>
                    <a:cubicBezTo>
                      <a:pt x="476" y="398"/>
                      <a:pt x="476" y="398"/>
                      <a:pt x="476" y="398"/>
                    </a:cubicBezTo>
                    <a:cubicBezTo>
                      <a:pt x="476" y="398"/>
                      <a:pt x="476" y="398"/>
                      <a:pt x="476" y="398"/>
                    </a:cubicBezTo>
                    <a:cubicBezTo>
                      <a:pt x="476" y="398"/>
                      <a:pt x="476" y="398"/>
                      <a:pt x="476" y="398"/>
                    </a:cubicBezTo>
                    <a:cubicBezTo>
                      <a:pt x="475" y="398"/>
                      <a:pt x="475" y="398"/>
                      <a:pt x="474" y="398"/>
                    </a:cubicBezTo>
                    <a:cubicBezTo>
                      <a:pt x="474" y="398"/>
                      <a:pt x="474" y="398"/>
                      <a:pt x="474" y="398"/>
                    </a:cubicBezTo>
                    <a:cubicBezTo>
                      <a:pt x="474" y="398"/>
                      <a:pt x="474" y="398"/>
                      <a:pt x="474" y="398"/>
                    </a:cubicBezTo>
                    <a:cubicBezTo>
                      <a:pt x="473" y="399"/>
                      <a:pt x="474" y="399"/>
                      <a:pt x="474" y="400"/>
                    </a:cubicBezTo>
                    <a:cubicBezTo>
                      <a:pt x="474" y="400"/>
                      <a:pt x="474" y="400"/>
                      <a:pt x="474" y="400"/>
                    </a:cubicBezTo>
                    <a:cubicBezTo>
                      <a:pt x="474" y="400"/>
                      <a:pt x="474" y="400"/>
                      <a:pt x="474" y="400"/>
                    </a:cubicBezTo>
                    <a:cubicBezTo>
                      <a:pt x="474" y="400"/>
                      <a:pt x="474" y="400"/>
                      <a:pt x="474" y="400"/>
                    </a:cubicBezTo>
                    <a:cubicBezTo>
                      <a:pt x="474" y="401"/>
                      <a:pt x="474" y="401"/>
                      <a:pt x="473" y="401"/>
                    </a:cubicBezTo>
                    <a:cubicBezTo>
                      <a:pt x="473" y="401"/>
                      <a:pt x="473" y="401"/>
                      <a:pt x="473" y="401"/>
                    </a:cubicBezTo>
                    <a:cubicBezTo>
                      <a:pt x="474" y="400"/>
                      <a:pt x="473" y="400"/>
                      <a:pt x="473" y="399"/>
                    </a:cubicBezTo>
                    <a:cubicBezTo>
                      <a:pt x="473" y="399"/>
                      <a:pt x="473" y="398"/>
                      <a:pt x="474" y="398"/>
                    </a:cubicBezTo>
                    <a:cubicBezTo>
                      <a:pt x="476" y="397"/>
                      <a:pt x="477" y="396"/>
                      <a:pt x="477" y="394"/>
                    </a:cubicBezTo>
                    <a:cubicBezTo>
                      <a:pt x="478" y="394"/>
                      <a:pt x="478" y="394"/>
                      <a:pt x="478" y="393"/>
                    </a:cubicBezTo>
                    <a:cubicBezTo>
                      <a:pt x="477" y="393"/>
                      <a:pt x="476" y="393"/>
                      <a:pt x="476" y="394"/>
                    </a:cubicBezTo>
                    <a:cubicBezTo>
                      <a:pt x="476" y="394"/>
                      <a:pt x="476" y="394"/>
                      <a:pt x="476" y="394"/>
                    </a:cubicBezTo>
                    <a:cubicBezTo>
                      <a:pt x="476" y="394"/>
                      <a:pt x="475" y="394"/>
                      <a:pt x="474" y="395"/>
                    </a:cubicBezTo>
                    <a:cubicBezTo>
                      <a:pt x="473" y="395"/>
                      <a:pt x="471" y="397"/>
                      <a:pt x="470" y="398"/>
                    </a:cubicBezTo>
                    <a:cubicBezTo>
                      <a:pt x="469" y="400"/>
                      <a:pt x="468" y="402"/>
                      <a:pt x="469" y="404"/>
                    </a:cubicBezTo>
                    <a:cubicBezTo>
                      <a:pt x="468" y="404"/>
                      <a:pt x="468" y="404"/>
                      <a:pt x="468" y="404"/>
                    </a:cubicBezTo>
                    <a:cubicBezTo>
                      <a:pt x="468" y="404"/>
                      <a:pt x="468" y="404"/>
                      <a:pt x="468" y="404"/>
                    </a:cubicBezTo>
                    <a:cubicBezTo>
                      <a:pt x="468" y="404"/>
                      <a:pt x="468" y="404"/>
                      <a:pt x="468" y="404"/>
                    </a:cubicBezTo>
                    <a:cubicBezTo>
                      <a:pt x="468" y="405"/>
                      <a:pt x="468" y="405"/>
                      <a:pt x="468" y="405"/>
                    </a:cubicBezTo>
                    <a:cubicBezTo>
                      <a:pt x="468" y="405"/>
                      <a:pt x="468" y="405"/>
                      <a:pt x="468" y="405"/>
                    </a:cubicBezTo>
                    <a:cubicBezTo>
                      <a:pt x="468" y="405"/>
                      <a:pt x="468" y="405"/>
                      <a:pt x="468" y="405"/>
                    </a:cubicBezTo>
                    <a:cubicBezTo>
                      <a:pt x="467" y="405"/>
                      <a:pt x="467" y="405"/>
                      <a:pt x="467" y="404"/>
                    </a:cubicBezTo>
                    <a:cubicBezTo>
                      <a:pt x="467" y="404"/>
                      <a:pt x="467" y="404"/>
                      <a:pt x="467" y="404"/>
                    </a:cubicBezTo>
                    <a:cubicBezTo>
                      <a:pt x="468" y="403"/>
                      <a:pt x="468" y="402"/>
                      <a:pt x="468" y="401"/>
                    </a:cubicBezTo>
                    <a:cubicBezTo>
                      <a:pt x="469" y="400"/>
                      <a:pt x="468" y="399"/>
                      <a:pt x="467" y="399"/>
                    </a:cubicBezTo>
                    <a:cubicBezTo>
                      <a:pt x="467" y="399"/>
                      <a:pt x="467" y="399"/>
                      <a:pt x="467" y="399"/>
                    </a:cubicBezTo>
                    <a:cubicBezTo>
                      <a:pt x="466" y="399"/>
                      <a:pt x="466" y="400"/>
                      <a:pt x="466" y="400"/>
                    </a:cubicBezTo>
                    <a:cubicBezTo>
                      <a:pt x="466" y="400"/>
                      <a:pt x="466" y="400"/>
                      <a:pt x="466" y="400"/>
                    </a:cubicBezTo>
                    <a:cubicBezTo>
                      <a:pt x="466" y="400"/>
                      <a:pt x="466" y="400"/>
                      <a:pt x="466" y="400"/>
                    </a:cubicBezTo>
                    <a:cubicBezTo>
                      <a:pt x="466" y="400"/>
                      <a:pt x="466" y="400"/>
                      <a:pt x="466" y="400"/>
                    </a:cubicBezTo>
                    <a:cubicBezTo>
                      <a:pt x="466" y="400"/>
                      <a:pt x="466" y="400"/>
                      <a:pt x="466" y="400"/>
                    </a:cubicBezTo>
                    <a:cubicBezTo>
                      <a:pt x="466" y="400"/>
                      <a:pt x="466" y="400"/>
                      <a:pt x="466" y="400"/>
                    </a:cubicBezTo>
                    <a:cubicBezTo>
                      <a:pt x="466" y="399"/>
                      <a:pt x="466" y="399"/>
                      <a:pt x="466" y="398"/>
                    </a:cubicBezTo>
                    <a:cubicBezTo>
                      <a:pt x="466" y="398"/>
                      <a:pt x="466" y="398"/>
                      <a:pt x="466" y="398"/>
                    </a:cubicBezTo>
                    <a:cubicBezTo>
                      <a:pt x="466" y="398"/>
                      <a:pt x="467" y="399"/>
                      <a:pt x="467" y="399"/>
                    </a:cubicBezTo>
                    <a:cubicBezTo>
                      <a:pt x="467" y="399"/>
                      <a:pt x="467" y="399"/>
                      <a:pt x="467" y="399"/>
                    </a:cubicBezTo>
                    <a:cubicBezTo>
                      <a:pt x="467" y="399"/>
                      <a:pt x="467" y="399"/>
                      <a:pt x="467" y="399"/>
                    </a:cubicBezTo>
                    <a:cubicBezTo>
                      <a:pt x="468" y="399"/>
                      <a:pt x="468" y="399"/>
                      <a:pt x="469" y="398"/>
                    </a:cubicBezTo>
                    <a:cubicBezTo>
                      <a:pt x="470" y="396"/>
                      <a:pt x="471" y="395"/>
                      <a:pt x="472" y="393"/>
                    </a:cubicBezTo>
                    <a:cubicBezTo>
                      <a:pt x="473" y="392"/>
                      <a:pt x="473" y="390"/>
                      <a:pt x="472" y="389"/>
                    </a:cubicBezTo>
                    <a:cubicBezTo>
                      <a:pt x="471" y="388"/>
                      <a:pt x="471" y="388"/>
                      <a:pt x="470" y="389"/>
                    </a:cubicBezTo>
                    <a:cubicBezTo>
                      <a:pt x="470" y="389"/>
                      <a:pt x="469" y="389"/>
                      <a:pt x="469" y="390"/>
                    </a:cubicBezTo>
                    <a:cubicBezTo>
                      <a:pt x="468" y="390"/>
                      <a:pt x="468" y="392"/>
                      <a:pt x="469" y="393"/>
                    </a:cubicBezTo>
                    <a:cubicBezTo>
                      <a:pt x="468" y="393"/>
                      <a:pt x="468" y="393"/>
                      <a:pt x="468" y="393"/>
                    </a:cubicBezTo>
                    <a:cubicBezTo>
                      <a:pt x="468" y="393"/>
                      <a:pt x="468" y="393"/>
                      <a:pt x="468" y="393"/>
                    </a:cubicBezTo>
                    <a:cubicBezTo>
                      <a:pt x="468" y="393"/>
                      <a:pt x="468" y="393"/>
                      <a:pt x="468" y="393"/>
                    </a:cubicBezTo>
                    <a:cubicBezTo>
                      <a:pt x="467" y="392"/>
                      <a:pt x="466" y="393"/>
                      <a:pt x="466" y="393"/>
                    </a:cubicBezTo>
                    <a:cubicBezTo>
                      <a:pt x="465" y="393"/>
                      <a:pt x="464" y="394"/>
                      <a:pt x="464" y="394"/>
                    </a:cubicBezTo>
                    <a:cubicBezTo>
                      <a:pt x="464" y="394"/>
                      <a:pt x="464" y="394"/>
                      <a:pt x="464" y="394"/>
                    </a:cubicBezTo>
                    <a:cubicBezTo>
                      <a:pt x="464" y="394"/>
                      <a:pt x="464" y="394"/>
                      <a:pt x="464" y="394"/>
                    </a:cubicBezTo>
                    <a:cubicBezTo>
                      <a:pt x="464" y="394"/>
                      <a:pt x="464" y="394"/>
                      <a:pt x="464" y="394"/>
                    </a:cubicBezTo>
                    <a:cubicBezTo>
                      <a:pt x="464" y="394"/>
                      <a:pt x="464" y="394"/>
                      <a:pt x="464" y="394"/>
                    </a:cubicBezTo>
                    <a:cubicBezTo>
                      <a:pt x="464" y="394"/>
                      <a:pt x="464" y="394"/>
                      <a:pt x="464" y="394"/>
                    </a:cubicBezTo>
                    <a:cubicBezTo>
                      <a:pt x="464" y="393"/>
                      <a:pt x="465" y="392"/>
                      <a:pt x="466" y="392"/>
                    </a:cubicBezTo>
                    <a:cubicBezTo>
                      <a:pt x="467" y="392"/>
                      <a:pt x="467" y="391"/>
                      <a:pt x="467" y="391"/>
                    </a:cubicBezTo>
                    <a:cubicBezTo>
                      <a:pt x="467" y="390"/>
                      <a:pt x="467" y="390"/>
                      <a:pt x="466" y="390"/>
                    </a:cubicBezTo>
                    <a:cubicBezTo>
                      <a:pt x="466" y="390"/>
                      <a:pt x="465" y="390"/>
                      <a:pt x="465" y="390"/>
                    </a:cubicBezTo>
                    <a:cubicBezTo>
                      <a:pt x="465" y="390"/>
                      <a:pt x="465" y="390"/>
                      <a:pt x="465" y="390"/>
                    </a:cubicBezTo>
                    <a:cubicBezTo>
                      <a:pt x="463" y="389"/>
                      <a:pt x="462" y="389"/>
                      <a:pt x="463" y="391"/>
                    </a:cubicBezTo>
                    <a:cubicBezTo>
                      <a:pt x="463" y="391"/>
                      <a:pt x="462" y="391"/>
                      <a:pt x="462" y="392"/>
                    </a:cubicBezTo>
                    <a:cubicBezTo>
                      <a:pt x="462" y="392"/>
                      <a:pt x="462" y="392"/>
                      <a:pt x="462" y="392"/>
                    </a:cubicBezTo>
                    <a:cubicBezTo>
                      <a:pt x="462" y="392"/>
                      <a:pt x="462" y="392"/>
                      <a:pt x="462" y="392"/>
                    </a:cubicBezTo>
                    <a:cubicBezTo>
                      <a:pt x="461" y="392"/>
                      <a:pt x="461" y="392"/>
                      <a:pt x="461" y="392"/>
                    </a:cubicBezTo>
                    <a:cubicBezTo>
                      <a:pt x="461" y="393"/>
                      <a:pt x="461" y="393"/>
                      <a:pt x="461" y="393"/>
                    </a:cubicBezTo>
                    <a:cubicBezTo>
                      <a:pt x="461" y="393"/>
                      <a:pt x="461" y="393"/>
                      <a:pt x="461" y="393"/>
                    </a:cubicBezTo>
                    <a:cubicBezTo>
                      <a:pt x="461" y="393"/>
                      <a:pt x="461" y="393"/>
                      <a:pt x="461" y="393"/>
                    </a:cubicBezTo>
                    <a:cubicBezTo>
                      <a:pt x="461" y="392"/>
                      <a:pt x="462" y="391"/>
                      <a:pt x="462" y="390"/>
                    </a:cubicBezTo>
                    <a:cubicBezTo>
                      <a:pt x="463" y="388"/>
                      <a:pt x="463" y="388"/>
                      <a:pt x="465" y="388"/>
                    </a:cubicBezTo>
                    <a:cubicBezTo>
                      <a:pt x="465" y="388"/>
                      <a:pt x="465" y="388"/>
                      <a:pt x="465" y="388"/>
                    </a:cubicBezTo>
                    <a:cubicBezTo>
                      <a:pt x="465" y="388"/>
                      <a:pt x="465" y="388"/>
                      <a:pt x="465" y="388"/>
                    </a:cubicBezTo>
                    <a:cubicBezTo>
                      <a:pt x="466" y="389"/>
                      <a:pt x="466" y="389"/>
                      <a:pt x="467" y="387"/>
                    </a:cubicBezTo>
                    <a:cubicBezTo>
                      <a:pt x="467" y="387"/>
                      <a:pt x="467" y="387"/>
                      <a:pt x="467" y="387"/>
                    </a:cubicBezTo>
                    <a:cubicBezTo>
                      <a:pt x="468" y="386"/>
                      <a:pt x="469" y="386"/>
                      <a:pt x="468" y="385"/>
                    </a:cubicBezTo>
                    <a:cubicBezTo>
                      <a:pt x="468" y="383"/>
                      <a:pt x="467" y="380"/>
                      <a:pt x="464" y="379"/>
                    </a:cubicBezTo>
                    <a:cubicBezTo>
                      <a:pt x="463" y="379"/>
                      <a:pt x="461" y="378"/>
                      <a:pt x="460" y="377"/>
                    </a:cubicBezTo>
                    <a:cubicBezTo>
                      <a:pt x="459" y="376"/>
                      <a:pt x="459" y="377"/>
                      <a:pt x="459" y="378"/>
                    </a:cubicBezTo>
                    <a:cubicBezTo>
                      <a:pt x="459" y="379"/>
                      <a:pt x="458" y="380"/>
                      <a:pt x="457" y="380"/>
                    </a:cubicBezTo>
                    <a:cubicBezTo>
                      <a:pt x="457" y="380"/>
                      <a:pt x="457" y="380"/>
                      <a:pt x="457" y="380"/>
                    </a:cubicBezTo>
                    <a:cubicBezTo>
                      <a:pt x="457" y="380"/>
                      <a:pt x="457" y="380"/>
                      <a:pt x="457" y="380"/>
                    </a:cubicBezTo>
                    <a:cubicBezTo>
                      <a:pt x="457" y="380"/>
                      <a:pt x="457" y="380"/>
                      <a:pt x="457" y="380"/>
                    </a:cubicBezTo>
                    <a:cubicBezTo>
                      <a:pt x="457" y="380"/>
                      <a:pt x="456" y="379"/>
                      <a:pt x="456" y="380"/>
                    </a:cubicBezTo>
                    <a:cubicBezTo>
                      <a:pt x="456" y="380"/>
                      <a:pt x="456" y="381"/>
                      <a:pt x="455" y="381"/>
                    </a:cubicBezTo>
                    <a:cubicBezTo>
                      <a:pt x="455" y="381"/>
                      <a:pt x="455" y="380"/>
                      <a:pt x="455" y="380"/>
                    </a:cubicBezTo>
                    <a:cubicBezTo>
                      <a:pt x="456" y="380"/>
                      <a:pt x="456" y="379"/>
                      <a:pt x="455" y="379"/>
                    </a:cubicBezTo>
                    <a:cubicBezTo>
                      <a:pt x="454" y="379"/>
                      <a:pt x="454" y="379"/>
                      <a:pt x="454" y="380"/>
                    </a:cubicBezTo>
                    <a:cubicBezTo>
                      <a:pt x="454" y="380"/>
                      <a:pt x="454" y="381"/>
                      <a:pt x="454" y="381"/>
                    </a:cubicBezTo>
                    <a:cubicBezTo>
                      <a:pt x="454" y="382"/>
                      <a:pt x="454" y="382"/>
                      <a:pt x="454" y="382"/>
                    </a:cubicBezTo>
                    <a:cubicBezTo>
                      <a:pt x="454" y="383"/>
                      <a:pt x="453" y="383"/>
                      <a:pt x="453" y="384"/>
                    </a:cubicBezTo>
                    <a:cubicBezTo>
                      <a:pt x="452" y="385"/>
                      <a:pt x="452" y="386"/>
                      <a:pt x="452" y="387"/>
                    </a:cubicBezTo>
                    <a:cubicBezTo>
                      <a:pt x="452" y="387"/>
                      <a:pt x="452" y="387"/>
                      <a:pt x="452" y="387"/>
                    </a:cubicBezTo>
                    <a:cubicBezTo>
                      <a:pt x="452" y="388"/>
                      <a:pt x="452" y="388"/>
                      <a:pt x="452" y="389"/>
                    </a:cubicBezTo>
                    <a:cubicBezTo>
                      <a:pt x="452" y="389"/>
                      <a:pt x="452" y="389"/>
                      <a:pt x="452" y="389"/>
                    </a:cubicBezTo>
                    <a:cubicBezTo>
                      <a:pt x="452" y="389"/>
                      <a:pt x="452" y="389"/>
                      <a:pt x="452" y="389"/>
                    </a:cubicBezTo>
                    <a:cubicBezTo>
                      <a:pt x="451" y="389"/>
                      <a:pt x="451" y="389"/>
                      <a:pt x="451" y="389"/>
                    </a:cubicBezTo>
                    <a:cubicBezTo>
                      <a:pt x="451" y="388"/>
                      <a:pt x="451" y="388"/>
                      <a:pt x="451" y="387"/>
                    </a:cubicBezTo>
                    <a:cubicBezTo>
                      <a:pt x="452" y="386"/>
                      <a:pt x="451" y="385"/>
                      <a:pt x="452" y="384"/>
                    </a:cubicBezTo>
                    <a:cubicBezTo>
                      <a:pt x="453" y="383"/>
                      <a:pt x="453" y="383"/>
                      <a:pt x="452" y="382"/>
                    </a:cubicBezTo>
                    <a:cubicBezTo>
                      <a:pt x="452" y="381"/>
                      <a:pt x="452" y="380"/>
                      <a:pt x="452" y="379"/>
                    </a:cubicBezTo>
                    <a:cubicBezTo>
                      <a:pt x="452" y="379"/>
                      <a:pt x="452" y="378"/>
                      <a:pt x="452" y="378"/>
                    </a:cubicBezTo>
                    <a:cubicBezTo>
                      <a:pt x="451" y="378"/>
                      <a:pt x="451" y="378"/>
                      <a:pt x="451" y="379"/>
                    </a:cubicBezTo>
                    <a:cubicBezTo>
                      <a:pt x="450" y="379"/>
                      <a:pt x="450" y="380"/>
                      <a:pt x="450" y="381"/>
                    </a:cubicBezTo>
                    <a:cubicBezTo>
                      <a:pt x="449" y="380"/>
                      <a:pt x="450" y="380"/>
                      <a:pt x="450" y="379"/>
                    </a:cubicBezTo>
                    <a:cubicBezTo>
                      <a:pt x="450" y="379"/>
                      <a:pt x="450" y="379"/>
                      <a:pt x="450" y="379"/>
                    </a:cubicBezTo>
                    <a:cubicBezTo>
                      <a:pt x="450" y="379"/>
                      <a:pt x="450" y="379"/>
                      <a:pt x="450" y="379"/>
                    </a:cubicBezTo>
                    <a:cubicBezTo>
                      <a:pt x="450" y="377"/>
                      <a:pt x="451" y="376"/>
                      <a:pt x="452" y="375"/>
                    </a:cubicBezTo>
                    <a:cubicBezTo>
                      <a:pt x="451" y="374"/>
                      <a:pt x="449" y="374"/>
                      <a:pt x="449" y="376"/>
                    </a:cubicBezTo>
                    <a:cubicBezTo>
                      <a:pt x="448" y="374"/>
                      <a:pt x="448" y="375"/>
                      <a:pt x="447" y="376"/>
                    </a:cubicBezTo>
                    <a:cubicBezTo>
                      <a:pt x="447" y="376"/>
                      <a:pt x="447" y="376"/>
                      <a:pt x="446" y="377"/>
                    </a:cubicBezTo>
                    <a:cubicBezTo>
                      <a:pt x="445" y="377"/>
                      <a:pt x="446" y="378"/>
                      <a:pt x="445" y="379"/>
                    </a:cubicBezTo>
                    <a:cubicBezTo>
                      <a:pt x="444" y="379"/>
                      <a:pt x="444" y="381"/>
                      <a:pt x="445" y="382"/>
                    </a:cubicBezTo>
                    <a:cubicBezTo>
                      <a:pt x="445" y="382"/>
                      <a:pt x="445" y="382"/>
                      <a:pt x="445" y="382"/>
                    </a:cubicBezTo>
                    <a:cubicBezTo>
                      <a:pt x="445" y="382"/>
                      <a:pt x="445" y="382"/>
                      <a:pt x="445" y="383"/>
                    </a:cubicBezTo>
                    <a:cubicBezTo>
                      <a:pt x="445" y="383"/>
                      <a:pt x="445" y="383"/>
                      <a:pt x="445" y="383"/>
                    </a:cubicBezTo>
                    <a:cubicBezTo>
                      <a:pt x="445" y="383"/>
                      <a:pt x="445" y="383"/>
                      <a:pt x="445" y="383"/>
                    </a:cubicBezTo>
                    <a:cubicBezTo>
                      <a:pt x="444" y="384"/>
                      <a:pt x="444" y="385"/>
                      <a:pt x="443" y="386"/>
                    </a:cubicBezTo>
                    <a:cubicBezTo>
                      <a:pt x="443" y="386"/>
                      <a:pt x="442" y="386"/>
                      <a:pt x="443" y="386"/>
                    </a:cubicBezTo>
                    <a:cubicBezTo>
                      <a:pt x="443" y="385"/>
                      <a:pt x="444" y="384"/>
                      <a:pt x="444" y="383"/>
                    </a:cubicBezTo>
                    <a:cubicBezTo>
                      <a:pt x="445" y="382"/>
                      <a:pt x="445" y="382"/>
                      <a:pt x="444" y="381"/>
                    </a:cubicBezTo>
                    <a:cubicBezTo>
                      <a:pt x="444" y="381"/>
                      <a:pt x="444" y="381"/>
                      <a:pt x="444" y="381"/>
                    </a:cubicBezTo>
                    <a:cubicBezTo>
                      <a:pt x="444" y="381"/>
                      <a:pt x="443" y="381"/>
                      <a:pt x="443" y="381"/>
                    </a:cubicBezTo>
                    <a:cubicBezTo>
                      <a:pt x="444" y="380"/>
                      <a:pt x="445" y="379"/>
                      <a:pt x="443" y="379"/>
                    </a:cubicBezTo>
                    <a:cubicBezTo>
                      <a:pt x="443" y="379"/>
                      <a:pt x="443" y="379"/>
                      <a:pt x="444" y="379"/>
                    </a:cubicBezTo>
                    <a:cubicBezTo>
                      <a:pt x="444" y="378"/>
                      <a:pt x="445" y="378"/>
                      <a:pt x="445" y="377"/>
                    </a:cubicBezTo>
                    <a:cubicBezTo>
                      <a:pt x="445" y="377"/>
                      <a:pt x="445" y="376"/>
                      <a:pt x="445" y="376"/>
                    </a:cubicBezTo>
                    <a:cubicBezTo>
                      <a:pt x="444" y="376"/>
                      <a:pt x="444" y="376"/>
                      <a:pt x="444" y="376"/>
                    </a:cubicBezTo>
                    <a:cubicBezTo>
                      <a:pt x="443" y="378"/>
                      <a:pt x="442" y="378"/>
                      <a:pt x="441" y="379"/>
                    </a:cubicBezTo>
                    <a:cubicBezTo>
                      <a:pt x="441" y="379"/>
                      <a:pt x="441" y="379"/>
                      <a:pt x="441" y="379"/>
                    </a:cubicBezTo>
                    <a:cubicBezTo>
                      <a:pt x="441" y="379"/>
                      <a:pt x="441" y="379"/>
                      <a:pt x="440" y="379"/>
                    </a:cubicBezTo>
                    <a:cubicBezTo>
                      <a:pt x="440" y="379"/>
                      <a:pt x="440" y="379"/>
                      <a:pt x="440" y="379"/>
                    </a:cubicBezTo>
                    <a:cubicBezTo>
                      <a:pt x="440" y="379"/>
                      <a:pt x="441" y="379"/>
                      <a:pt x="441" y="378"/>
                    </a:cubicBezTo>
                    <a:cubicBezTo>
                      <a:pt x="441" y="378"/>
                      <a:pt x="441" y="378"/>
                      <a:pt x="441" y="378"/>
                    </a:cubicBezTo>
                    <a:cubicBezTo>
                      <a:pt x="442" y="378"/>
                      <a:pt x="442" y="377"/>
                      <a:pt x="443" y="377"/>
                    </a:cubicBezTo>
                    <a:cubicBezTo>
                      <a:pt x="444" y="376"/>
                      <a:pt x="443" y="376"/>
                      <a:pt x="443" y="376"/>
                    </a:cubicBezTo>
                    <a:cubicBezTo>
                      <a:pt x="442" y="375"/>
                      <a:pt x="441" y="376"/>
                      <a:pt x="441" y="376"/>
                    </a:cubicBezTo>
                    <a:cubicBezTo>
                      <a:pt x="441" y="376"/>
                      <a:pt x="442" y="375"/>
                      <a:pt x="442" y="375"/>
                    </a:cubicBezTo>
                    <a:cubicBezTo>
                      <a:pt x="443" y="375"/>
                      <a:pt x="443" y="376"/>
                      <a:pt x="443" y="375"/>
                    </a:cubicBezTo>
                    <a:cubicBezTo>
                      <a:pt x="445" y="374"/>
                      <a:pt x="446" y="373"/>
                      <a:pt x="448" y="373"/>
                    </a:cubicBezTo>
                    <a:cubicBezTo>
                      <a:pt x="448" y="373"/>
                      <a:pt x="448" y="372"/>
                      <a:pt x="448" y="372"/>
                    </a:cubicBezTo>
                    <a:cubicBezTo>
                      <a:pt x="448" y="371"/>
                      <a:pt x="449" y="370"/>
                      <a:pt x="448" y="369"/>
                    </a:cubicBezTo>
                    <a:cubicBezTo>
                      <a:pt x="448" y="369"/>
                      <a:pt x="448" y="369"/>
                      <a:pt x="448" y="369"/>
                    </a:cubicBezTo>
                    <a:cubicBezTo>
                      <a:pt x="448" y="368"/>
                      <a:pt x="448" y="367"/>
                      <a:pt x="447" y="367"/>
                    </a:cubicBezTo>
                    <a:cubicBezTo>
                      <a:pt x="446" y="367"/>
                      <a:pt x="445" y="367"/>
                      <a:pt x="444" y="367"/>
                    </a:cubicBezTo>
                    <a:cubicBezTo>
                      <a:pt x="443" y="366"/>
                      <a:pt x="442" y="367"/>
                      <a:pt x="442" y="368"/>
                    </a:cubicBezTo>
                    <a:cubicBezTo>
                      <a:pt x="442" y="368"/>
                      <a:pt x="442" y="368"/>
                      <a:pt x="442" y="368"/>
                    </a:cubicBezTo>
                    <a:cubicBezTo>
                      <a:pt x="442" y="368"/>
                      <a:pt x="442" y="368"/>
                      <a:pt x="442" y="368"/>
                    </a:cubicBezTo>
                    <a:cubicBezTo>
                      <a:pt x="441" y="368"/>
                      <a:pt x="441" y="367"/>
                      <a:pt x="441" y="367"/>
                    </a:cubicBezTo>
                    <a:cubicBezTo>
                      <a:pt x="441" y="367"/>
                      <a:pt x="441" y="367"/>
                      <a:pt x="441" y="367"/>
                    </a:cubicBezTo>
                    <a:cubicBezTo>
                      <a:pt x="441" y="367"/>
                      <a:pt x="441" y="367"/>
                      <a:pt x="441" y="367"/>
                    </a:cubicBezTo>
                    <a:cubicBezTo>
                      <a:pt x="441" y="367"/>
                      <a:pt x="441" y="367"/>
                      <a:pt x="440" y="367"/>
                    </a:cubicBezTo>
                    <a:cubicBezTo>
                      <a:pt x="441" y="367"/>
                      <a:pt x="441" y="367"/>
                      <a:pt x="441" y="366"/>
                    </a:cubicBezTo>
                    <a:cubicBezTo>
                      <a:pt x="441" y="366"/>
                      <a:pt x="441" y="366"/>
                      <a:pt x="441" y="366"/>
                    </a:cubicBezTo>
                    <a:cubicBezTo>
                      <a:pt x="441" y="366"/>
                      <a:pt x="441" y="366"/>
                      <a:pt x="441" y="366"/>
                    </a:cubicBezTo>
                    <a:cubicBezTo>
                      <a:pt x="441" y="366"/>
                      <a:pt x="441" y="366"/>
                      <a:pt x="441" y="366"/>
                    </a:cubicBezTo>
                    <a:cubicBezTo>
                      <a:pt x="441" y="366"/>
                      <a:pt x="441" y="366"/>
                      <a:pt x="441" y="366"/>
                    </a:cubicBezTo>
                    <a:cubicBezTo>
                      <a:pt x="442" y="366"/>
                      <a:pt x="442" y="366"/>
                      <a:pt x="442" y="365"/>
                    </a:cubicBezTo>
                    <a:cubicBezTo>
                      <a:pt x="443" y="364"/>
                      <a:pt x="444" y="364"/>
                      <a:pt x="443" y="363"/>
                    </a:cubicBezTo>
                    <a:cubicBezTo>
                      <a:pt x="443" y="363"/>
                      <a:pt x="443" y="363"/>
                      <a:pt x="443" y="363"/>
                    </a:cubicBezTo>
                    <a:cubicBezTo>
                      <a:pt x="442" y="362"/>
                      <a:pt x="442" y="362"/>
                      <a:pt x="442" y="362"/>
                    </a:cubicBezTo>
                    <a:cubicBezTo>
                      <a:pt x="442" y="359"/>
                      <a:pt x="441" y="358"/>
                      <a:pt x="438" y="357"/>
                    </a:cubicBezTo>
                    <a:cubicBezTo>
                      <a:pt x="436" y="356"/>
                      <a:pt x="436" y="356"/>
                      <a:pt x="436" y="358"/>
                    </a:cubicBezTo>
                    <a:cubicBezTo>
                      <a:pt x="436" y="359"/>
                      <a:pt x="436" y="359"/>
                      <a:pt x="436" y="360"/>
                    </a:cubicBezTo>
                    <a:cubicBezTo>
                      <a:pt x="436" y="360"/>
                      <a:pt x="436" y="360"/>
                      <a:pt x="436" y="360"/>
                    </a:cubicBezTo>
                    <a:cubicBezTo>
                      <a:pt x="436" y="360"/>
                      <a:pt x="436" y="360"/>
                      <a:pt x="435" y="360"/>
                    </a:cubicBezTo>
                    <a:cubicBezTo>
                      <a:pt x="435" y="358"/>
                      <a:pt x="434" y="360"/>
                      <a:pt x="433" y="360"/>
                    </a:cubicBezTo>
                    <a:cubicBezTo>
                      <a:pt x="434" y="360"/>
                      <a:pt x="434" y="359"/>
                      <a:pt x="434" y="359"/>
                    </a:cubicBezTo>
                    <a:cubicBezTo>
                      <a:pt x="435" y="359"/>
                      <a:pt x="436" y="359"/>
                      <a:pt x="435" y="358"/>
                    </a:cubicBezTo>
                    <a:cubicBezTo>
                      <a:pt x="435" y="357"/>
                      <a:pt x="435" y="356"/>
                      <a:pt x="434" y="356"/>
                    </a:cubicBezTo>
                    <a:cubicBezTo>
                      <a:pt x="433" y="355"/>
                      <a:pt x="432" y="355"/>
                      <a:pt x="431" y="353"/>
                    </a:cubicBezTo>
                    <a:cubicBezTo>
                      <a:pt x="430" y="353"/>
                      <a:pt x="429" y="352"/>
                      <a:pt x="428" y="352"/>
                    </a:cubicBezTo>
                    <a:cubicBezTo>
                      <a:pt x="428" y="352"/>
                      <a:pt x="427" y="352"/>
                      <a:pt x="427" y="352"/>
                    </a:cubicBezTo>
                    <a:cubicBezTo>
                      <a:pt x="427" y="352"/>
                      <a:pt x="427" y="352"/>
                      <a:pt x="427" y="352"/>
                    </a:cubicBezTo>
                    <a:cubicBezTo>
                      <a:pt x="426" y="352"/>
                      <a:pt x="425" y="353"/>
                      <a:pt x="424" y="353"/>
                    </a:cubicBezTo>
                    <a:cubicBezTo>
                      <a:pt x="422" y="354"/>
                      <a:pt x="421" y="355"/>
                      <a:pt x="420" y="356"/>
                    </a:cubicBezTo>
                    <a:cubicBezTo>
                      <a:pt x="418" y="358"/>
                      <a:pt x="418" y="360"/>
                      <a:pt x="420" y="361"/>
                    </a:cubicBezTo>
                    <a:cubicBezTo>
                      <a:pt x="420" y="361"/>
                      <a:pt x="420" y="361"/>
                      <a:pt x="420" y="361"/>
                    </a:cubicBezTo>
                    <a:cubicBezTo>
                      <a:pt x="422" y="362"/>
                      <a:pt x="424" y="364"/>
                      <a:pt x="427" y="365"/>
                    </a:cubicBezTo>
                    <a:cubicBezTo>
                      <a:pt x="426" y="365"/>
                      <a:pt x="425" y="365"/>
                      <a:pt x="425" y="365"/>
                    </a:cubicBezTo>
                    <a:cubicBezTo>
                      <a:pt x="424" y="364"/>
                      <a:pt x="423" y="363"/>
                      <a:pt x="422" y="363"/>
                    </a:cubicBezTo>
                    <a:cubicBezTo>
                      <a:pt x="421" y="363"/>
                      <a:pt x="421" y="363"/>
                      <a:pt x="420" y="362"/>
                    </a:cubicBezTo>
                    <a:cubicBezTo>
                      <a:pt x="420" y="362"/>
                      <a:pt x="419" y="362"/>
                      <a:pt x="419" y="361"/>
                    </a:cubicBezTo>
                    <a:cubicBezTo>
                      <a:pt x="419" y="361"/>
                      <a:pt x="419" y="361"/>
                      <a:pt x="419" y="361"/>
                    </a:cubicBezTo>
                    <a:cubicBezTo>
                      <a:pt x="419" y="361"/>
                      <a:pt x="419" y="361"/>
                      <a:pt x="419" y="361"/>
                    </a:cubicBezTo>
                    <a:cubicBezTo>
                      <a:pt x="418" y="362"/>
                      <a:pt x="417" y="363"/>
                      <a:pt x="417" y="365"/>
                    </a:cubicBezTo>
                    <a:cubicBezTo>
                      <a:pt x="416" y="366"/>
                      <a:pt x="417" y="367"/>
                      <a:pt x="416" y="368"/>
                    </a:cubicBezTo>
                    <a:cubicBezTo>
                      <a:pt x="416" y="368"/>
                      <a:pt x="416" y="368"/>
                      <a:pt x="416" y="368"/>
                    </a:cubicBezTo>
                    <a:cubicBezTo>
                      <a:pt x="416" y="368"/>
                      <a:pt x="416" y="368"/>
                      <a:pt x="416" y="368"/>
                    </a:cubicBezTo>
                    <a:cubicBezTo>
                      <a:pt x="416" y="369"/>
                      <a:pt x="417" y="370"/>
                      <a:pt x="418" y="370"/>
                    </a:cubicBezTo>
                    <a:cubicBezTo>
                      <a:pt x="419" y="371"/>
                      <a:pt x="419" y="371"/>
                      <a:pt x="418" y="372"/>
                    </a:cubicBezTo>
                    <a:cubicBezTo>
                      <a:pt x="418" y="371"/>
                      <a:pt x="417" y="370"/>
                      <a:pt x="416" y="370"/>
                    </a:cubicBezTo>
                    <a:cubicBezTo>
                      <a:pt x="415" y="370"/>
                      <a:pt x="415" y="369"/>
                      <a:pt x="415" y="368"/>
                    </a:cubicBezTo>
                    <a:cubicBezTo>
                      <a:pt x="416" y="367"/>
                      <a:pt x="416" y="365"/>
                      <a:pt x="416" y="363"/>
                    </a:cubicBezTo>
                    <a:cubicBezTo>
                      <a:pt x="416" y="362"/>
                      <a:pt x="415" y="361"/>
                      <a:pt x="414" y="361"/>
                    </a:cubicBezTo>
                    <a:cubicBezTo>
                      <a:pt x="414" y="361"/>
                      <a:pt x="413" y="362"/>
                      <a:pt x="413" y="362"/>
                    </a:cubicBezTo>
                    <a:cubicBezTo>
                      <a:pt x="413" y="363"/>
                      <a:pt x="412" y="363"/>
                      <a:pt x="411" y="364"/>
                    </a:cubicBezTo>
                    <a:cubicBezTo>
                      <a:pt x="411" y="364"/>
                      <a:pt x="411" y="363"/>
                      <a:pt x="411" y="363"/>
                    </a:cubicBezTo>
                    <a:cubicBezTo>
                      <a:pt x="411" y="363"/>
                      <a:pt x="411" y="363"/>
                      <a:pt x="411" y="363"/>
                    </a:cubicBezTo>
                    <a:cubicBezTo>
                      <a:pt x="412" y="363"/>
                      <a:pt x="412" y="362"/>
                      <a:pt x="411" y="361"/>
                    </a:cubicBezTo>
                    <a:cubicBezTo>
                      <a:pt x="411" y="361"/>
                      <a:pt x="411" y="361"/>
                      <a:pt x="411" y="361"/>
                    </a:cubicBezTo>
                    <a:cubicBezTo>
                      <a:pt x="411" y="361"/>
                      <a:pt x="411" y="361"/>
                      <a:pt x="411" y="361"/>
                    </a:cubicBezTo>
                    <a:cubicBezTo>
                      <a:pt x="411" y="361"/>
                      <a:pt x="411" y="361"/>
                      <a:pt x="411" y="361"/>
                    </a:cubicBezTo>
                    <a:cubicBezTo>
                      <a:pt x="411" y="360"/>
                      <a:pt x="411" y="359"/>
                      <a:pt x="411" y="358"/>
                    </a:cubicBezTo>
                    <a:cubicBezTo>
                      <a:pt x="411" y="358"/>
                      <a:pt x="411" y="358"/>
                      <a:pt x="411" y="358"/>
                    </a:cubicBezTo>
                    <a:cubicBezTo>
                      <a:pt x="411" y="358"/>
                      <a:pt x="411" y="358"/>
                      <a:pt x="411" y="358"/>
                    </a:cubicBezTo>
                    <a:cubicBezTo>
                      <a:pt x="410" y="359"/>
                      <a:pt x="410" y="359"/>
                      <a:pt x="410" y="360"/>
                    </a:cubicBezTo>
                    <a:cubicBezTo>
                      <a:pt x="409" y="360"/>
                      <a:pt x="410" y="359"/>
                      <a:pt x="409" y="359"/>
                    </a:cubicBezTo>
                    <a:cubicBezTo>
                      <a:pt x="409" y="359"/>
                      <a:pt x="409" y="360"/>
                      <a:pt x="409" y="361"/>
                    </a:cubicBezTo>
                    <a:cubicBezTo>
                      <a:pt x="409" y="361"/>
                      <a:pt x="409" y="361"/>
                      <a:pt x="409" y="361"/>
                    </a:cubicBezTo>
                    <a:cubicBezTo>
                      <a:pt x="408" y="361"/>
                      <a:pt x="408" y="362"/>
                      <a:pt x="408" y="362"/>
                    </a:cubicBezTo>
                    <a:cubicBezTo>
                      <a:pt x="409" y="364"/>
                      <a:pt x="409" y="365"/>
                      <a:pt x="411" y="366"/>
                    </a:cubicBezTo>
                    <a:cubicBezTo>
                      <a:pt x="409" y="366"/>
                      <a:pt x="409" y="364"/>
                      <a:pt x="408" y="363"/>
                    </a:cubicBezTo>
                    <a:cubicBezTo>
                      <a:pt x="407" y="363"/>
                      <a:pt x="407" y="364"/>
                      <a:pt x="407" y="364"/>
                    </a:cubicBezTo>
                    <a:cubicBezTo>
                      <a:pt x="407" y="365"/>
                      <a:pt x="407" y="365"/>
                      <a:pt x="407" y="365"/>
                    </a:cubicBezTo>
                    <a:cubicBezTo>
                      <a:pt x="405" y="365"/>
                      <a:pt x="406" y="366"/>
                      <a:pt x="406" y="366"/>
                    </a:cubicBezTo>
                    <a:cubicBezTo>
                      <a:pt x="407" y="367"/>
                      <a:pt x="407" y="368"/>
                      <a:pt x="407" y="368"/>
                    </a:cubicBezTo>
                    <a:cubicBezTo>
                      <a:pt x="406" y="368"/>
                      <a:pt x="405" y="369"/>
                      <a:pt x="405" y="369"/>
                    </a:cubicBezTo>
                    <a:cubicBezTo>
                      <a:pt x="404" y="370"/>
                      <a:pt x="404" y="371"/>
                      <a:pt x="403" y="371"/>
                    </a:cubicBezTo>
                    <a:cubicBezTo>
                      <a:pt x="404" y="368"/>
                      <a:pt x="404" y="368"/>
                      <a:pt x="402" y="368"/>
                    </a:cubicBezTo>
                    <a:cubicBezTo>
                      <a:pt x="403" y="366"/>
                      <a:pt x="404" y="367"/>
                      <a:pt x="405" y="368"/>
                    </a:cubicBezTo>
                    <a:cubicBezTo>
                      <a:pt x="405" y="367"/>
                      <a:pt x="404" y="366"/>
                      <a:pt x="404" y="366"/>
                    </a:cubicBezTo>
                    <a:cubicBezTo>
                      <a:pt x="403" y="366"/>
                      <a:pt x="403" y="365"/>
                      <a:pt x="403" y="365"/>
                    </a:cubicBezTo>
                    <a:cubicBezTo>
                      <a:pt x="404" y="364"/>
                      <a:pt x="404" y="362"/>
                      <a:pt x="405" y="361"/>
                    </a:cubicBezTo>
                    <a:cubicBezTo>
                      <a:pt x="406" y="360"/>
                      <a:pt x="406" y="359"/>
                      <a:pt x="406" y="358"/>
                    </a:cubicBezTo>
                    <a:cubicBezTo>
                      <a:pt x="406" y="358"/>
                      <a:pt x="405" y="358"/>
                      <a:pt x="405" y="358"/>
                    </a:cubicBezTo>
                    <a:cubicBezTo>
                      <a:pt x="404" y="359"/>
                      <a:pt x="403" y="360"/>
                      <a:pt x="403" y="361"/>
                    </a:cubicBezTo>
                    <a:cubicBezTo>
                      <a:pt x="402" y="361"/>
                      <a:pt x="402" y="362"/>
                      <a:pt x="401" y="363"/>
                    </a:cubicBezTo>
                    <a:cubicBezTo>
                      <a:pt x="401" y="364"/>
                      <a:pt x="401" y="364"/>
                      <a:pt x="400" y="363"/>
                    </a:cubicBezTo>
                    <a:cubicBezTo>
                      <a:pt x="401" y="363"/>
                      <a:pt x="401" y="362"/>
                      <a:pt x="401" y="362"/>
                    </a:cubicBezTo>
                    <a:cubicBezTo>
                      <a:pt x="402" y="361"/>
                      <a:pt x="403" y="359"/>
                      <a:pt x="403" y="358"/>
                    </a:cubicBezTo>
                    <a:cubicBezTo>
                      <a:pt x="404" y="358"/>
                      <a:pt x="405" y="357"/>
                      <a:pt x="405" y="356"/>
                    </a:cubicBezTo>
                    <a:cubicBezTo>
                      <a:pt x="406" y="355"/>
                      <a:pt x="406" y="354"/>
                      <a:pt x="407" y="353"/>
                    </a:cubicBezTo>
                    <a:cubicBezTo>
                      <a:pt x="407" y="352"/>
                      <a:pt x="407" y="352"/>
                      <a:pt x="407" y="351"/>
                    </a:cubicBezTo>
                    <a:cubicBezTo>
                      <a:pt x="406" y="351"/>
                      <a:pt x="406" y="350"/>
                      <a:pt x="405" y="349"/>
                    </a:cubicBezTo>
                    <a:cubicBezTo>
                      <a:pt x="405" y="349"/>
                      <a:pt x="405" y="349"/>
                      <a:pt x="405" y="349"/>
                    </a:cubicBezTo>
                    <a:cubicBezTo>
                      <a:pt x="405" y="349"/>
                      <a:pt x="405" y="348"/>
                      <a:pt x="404" y="348"/>
                    </a:cubicBezTo>
                    <a:cubicBezTo>
                      <a:pt x="404" y="347"/>
                      <a:pt x="405" y="347"/>
                      <a:pt x="405" y="347"/>
                    </a:cubicBezTo>
                    <a:cubicBezTo>
                      <a:pt x="406" y="345"/>
                      <a:pt x="406" y="344"/>
                      <a:pt x="404" y="343"/>
                    </a:cubicBezTo>
                    <a:cubicBezTo>
                      <a:pt x="404" y="343"/>
                      <a:pt x="404" y="343"/>
                      <a:pt x="404" y="343"/>
                    </a:cubicBezTo>
                    <a:cubicBezTo>
                      <a:pt x="404" y="343"/>
                      <a:pt x="404" y="343"/>
                      <a:pt x="404" y="343"/>
                    </a:cubicBezTo>
                    <a:cubicBezTo>
                      <a:pt x="403" y="342"/>
                      <a:pt x="401" y="341"/>
                      <a:pt x="400" y="340"/>
                    </a:cubicBezTo>
                    <a:cubicBezTo>
                      <a:pt x="400" y="340"/>
                      <a:pt x="400" y="340"/>
                      <a:pt x="400" y="340"/>
                    </a:cubicBezTo>
                    <a:cubicBezTo>
                      <a:pt x="401" y="340"/>
                      <a:pt x="401" y="340"/>
                      <a:pt x="401" y="339"/>
                    </a:cubicBezTo>
                    <a:cubicBezTo>
                      <a:pt x="401" y="338"/>
                      <a:pt x="401" y="336"/>
                      <a:pt x="401" y="335"/>
                    </a:cubicBezTo>
                    <a:cubicBezTo>
                      <a:pt x="401" y="335"/>
                      <a:pt x="401" y="335"/>
                      <a:pt x="401" y="335"/>
                    </a:cubicBezTo>
                    <a:cubicBezTo>
                      <a:pt x="401" y="334"/>
                      <a:pt x="401" y="334"/>
                      <a:pt x="401" y="334"/>
                    </a:cubicBezTo>
                    <a:cubicBezTo>
                      <a:pt x="400" y="332"/>
                      <a:pt x="400" y="331"/>
                      <a:pt x="398" y="330"/>
                    </a:cubicBezTo>
                    <a:cubicBezTo>
                      <a:pt x="398" y="330"/>
                      <a:pt x="398" y="330"/>
                      <a:pt x="398" y="330"/>
                    </a:cubicBezTo>
                    <a:cubicBezTo>
                      <a:pt x="398" y="330"/>
                      <a:pt x="398" y="330"/>
                      <a:pt x="398" y="330"/>
                    </a:cubicBezTo>
                    <a:cubicBezTo>
                      <a:pt x="396" y="329"/>
                      <a:pt x="394" y="330"/>
                      <a:pt x="392" y="330"/>
                    </a:cubicBezTo>
                    <a:cubicBezTo>
                      <a:pt x="391" y="329"/>
                      <a:pt x="390" y="330"/>
                      <a:pt x="389" y="331"/>
                    </a:cubicBezTo>
                    <a:cubicBezTo>
                      <a:pt x="388" y="331"/>
                      <a:pt x="388" y="331"/>
                      <a:pt x="387" y="332"/>
                    </a:cubicBezTo>
                    <a:cubicBezTo>
                      <a:pt x="387" y="332"/>
                      <a:pt x="387" y="332"/>
                      <a:pt x="387" y="332"/>
                    </a:cubicBezTo>
                    <a:cubicBezTo>
                      <a:pt x="386" y="332"/>
                      <a:pt x="384" y="333"/>
                      <a:pt x="383" y="334"/>
                    </a:cubicBezTo>
                    <a:cubicBezTo>
                      <a:pt x="382" y="335"/>
                      <a:pt x="382" y="335"/>
                      <a:pt x="383" y="335"/>
                    </a:cubicBezTo>
                    <a:cubicBezTo>
                      <a:pt x="384" y="336"/>
                      <a:pt x="385" y="337"/>
                      <a:pt x="385" y="339"/>
                    </a:cubicBezTo>
                    <a:cubicBezTo>
                      <a:pt x="385" y="339"/>
                      <a:pt x="385" y="339"/>
                      <a:pt x="384" y="340"/>
                    </a:cubicBezTo>
                    <a:cubicBezTo>
                      <a:pt x="384" y="339"/>
                      <a:pt x="384" y="339"/>
                      <a:pt x="384" y="338"/>
                    </a:cubicBezTo>
                    <a:cubicBezTo>
                      <a:pt x="384" y="337"/>
                      <a:pt x="382" y="335"/>
                      <a:pt x="380" y="336"/>
                    </a:cubicBezTo>
                    <a:cubicBezTo>
                      <a:pt x="380" y="336"/>
                      <a:pt x="380" y="336"/>
                      <a:pt x="380" y="336"/>
                    </a:cubicBezTo>
                    <a:cubicBezTo>
                      <a:pt x="380" y="337"/>
                      <a:pt x="379" y="337"/>
                      <a:pt x="378" y="337"/>
                    </a:cubicBezTo>
                    <a:cubicBezTo>
                      <a:pt x="378" y="337"/>
                      <a:pt x="378" y="337"/>
                      <a:pt x="378" y="337"/>
                    </a:cubicBezTo>
                    <a:cubicBezTo>
                      <a:pt x="378" y="337"/>
                      <a:pt x="378" y="337"/>
                      <a:pt x="378" y="337"/>
                    </a:cubicBezTo>
                    <a:cubicBezTo>
                      <a:pt x="378" y="339"/>
                      <a:pt x="379" y="340"/>
                      <a:pt x="380" y="341"/>
                    </a:cubicBezTo>
                    <a:cubicBezTo>
                      <a:pt x="380" y="341"/>
                      <a:pt x="380" y="341"/>
                      <a:pt x="380" y="341"/>
                    </a:cubicBezTo>
                    <a:cubicBezTo>
                      <a:pt x="380" y="341"/>
                      <a:pt x="380" y="341"/>
                      <a:pt x="380" y="341"/>
                    </a:cubicBezTo>
                    <a:cubicBezTo>
                      <a:pt x="379" y="341"/>
                      <a:pt x="379" y="341"/>
                      <a:pt x="379" y="341"/>
                    </a:cubicBezTo>
                    <a:cubicBezTo>
                      <a:pt x="379" y="341"/>
                      <a:pt x="379" y="341"/>
                      <a:pt x="379" y="341"/>
                    </a:cubicBezTo>
                    <a:cubicBezTo>
                      <a:pt x="378" y="340"/>
                      <a:pt x="377" y="340"/>
                      <a:pt x="377" y="339"/>
                    </a:cubicBezTo>
                    <a:cubicBezTo>
                      <a:pt x="377" y="338"/>
                      <a:pt x="377" y="338"/>
                      <a:pt x="377" y="338"/>
                    </a:cubicBezTo>
                    <a:cubicBezTo>
                      <a:pt x="376" y="338"/>
                      <a:pt x="375" y="339"/>
                      <a:pt x="375" y="340"/>
                    </a:cubicBezTo>
                    <a:cubicBezTo>
                      <a:pt x="374" y="341"/>
                      <a:pt x="374" y="342"/>
                      <a:pt x="375" y="342"/>
                    </a:cubicBezTo>
                    <a:cubicBezTo>
                      <a:pt x="376" y="343"/>
                      <a:pt x="378" y="344"/>
                      <a:pt x="379" y="344"/>
                    </a:cubicBezTo>
                    <a:cubicBezTo>
                      <a:pt x="380" y="344"/>
                      <a:pt x="381" y="345"/>
                      <a:pt x="381" y="345"/>
                    </a:cubicBezTo>
                    <a:cubicBezTo>
                      <a:pt x="381" y="346"/>
                      <a:pt x="381" y="346"/>
                      <a:pt x="381" y="346"/>
                    </a:cubicBezTo>
                    <a:cubicBezTo>
                      <a:pt x="381" y="346"/>
                      <a:pt x="381" y="346"/>
                      <a:pt x="381" y="346"/>
                    </a:cubicBezTo>
                    <a:cubicBezTo>
                      <a:pt x="381" y="346"/>
                      <a:pt x="381" y="346"/>
                      <a:pt x="381" y="346"/>
                    </a:cubicBezTo>
                    <a:cubicBezTo>
                      <a:pt x="379" y="345"/>
                      <a:pt x="377" y="345"/>
                      <a:pt x="375" y="344"/>
                    </a:cubicBezTo>
                    <a:cubicBezTo>
                      <a:pt x="375" y="344"/>
                      <a:pt x="375" y="343"/>
                      <a:pt x="374" y="344"/>
                    </a:cubicBezTo>
                    <a:cubicBezTo>
                      <a:pt x="374" y="344"/>
                      <a:pt x="374" y="344"/>
                      <a:pt x="374" y="344"/>
                    </a:cubicBezTo>
                    <a:cubicBezTo>
                      <a:pt x="374" y="345"/>
                      <a:pt x="374" y="345"/>
                      <a:pt x="374" y="345"/>
                    </a:cubicBezTo>
                    <a:cubicBezTo>
                      <a:pt x="374" y="346"/>
                      <a:pt x="373" y="345"/>
                      <a:pt x="373" y="344"/>
                    </a:cubicBezTo>
                    <a:cubicBezTo>
                      <a:pt x="373" y="344"/>
                      <a:pt x="373" y="344"/>
                      <a:pt x="373" y="344"/>
                    </a:cubicBezTo>
                    <a:cubicBezTo>
                      <a:pt x="372" y="344"/>
                      <a:pt x="372" y="344"/>
                      <a:pt x="372" y="345"/>
                    </a:cubicBezTo>
                    <a:cubicBezTo>
                      <a:pt x="372" y="345"/>
                      <a:pt x="372" y="346"/>
                      <a:pt x="372" y="346"/>
                    </a:cubicBezTo>
                    <a:cubicBezTo>
                      <a:pt x="373" y="346"/>
                      <a:pt x="374" y="347"/>
                      <a:pt x="375" y="346"/>
                    </a:cubicBezTo>
                    <a:cubicBezTo>
                      <a:pt x="375" y="346"/>
                      <a:pt x="375" y="346"/>
                      <a:pt x="375" y="346"/>
                    </a:cubicBezTo>
                    <a:cubicBezTo>
                      <a:pt x="375" y="348"/>
                      <a:pt x="377" y="348"/>
                      <a:pt x="378" y="349"/>
                    </a:cubicBezTo>
                    <a:cubicBezTo>
                      <a:pt x="378" y="350"/>
                      <a:pt x="378" y="350"/>
                      <a:pt x="377" y="350"/>
                    </a:cubicBezTo>
                    <a:cubicBezTo>
                      <a:pt x="377" y="350"/>
                      <a:pt x="377" y="350"/>
                      <a:pt x="377" y="350"/>
                    </a:cubicBezTo>
                    <a:cubicBezTo>
                      <a:pt x="377" y="350"/>
                      <a:pt x="377" y="350"/>
                      <a:pt x="377" y="350"/>
                    </a:cubicBezTo>
                    <a:cubicBezTo>
                      <a:pt x="376" y="349"/>
                      <a:pt x="375" y="348"/>
                      <a:pt x="374" y="348"/>
                    </a:cubicBezTo>
                    <a:cubicBezTo>
                      <a:pt x="372" y="347"/>
                      <a:pt x="371" y="347"/>
                      <a:pt x="371" y="350"/>
                    </a:cubicBezTo>
                    <a:cubicBezTo>
                      <a:pt x="371" y="351"/>
                      <a:pt x="371" y="352"/>
                      <a:pt x="371" y="353"/>
                    </a:cubicBezTo>
                    <a:cubicBezTo>
                      <a:pt x="371" y="353"/>
                      <a:pt x="371" y="354"/>
                      <a:pt x="371" y="354"/>
                    </a:cubicBezTo>
                    <a:cubicBezTo>
                      <a:pt x="371" y="354"/>
                      <a:pt x="371" y="354"/>
                      <a:pt x="371" y="354"/>
                    </a:cubicBezTo>
                    <a:cubicBezTo>
                      <a:pt x="371" y="355"/>
                      <a:pt x="370" y="356"/>
                      <a:pt x="372" y="356"/>
                    </a:cubicBezTo>
                    <a:cubicBezTo>
                      <a:pt x="372" y="356"/>
                      <a:pt x="372" y="356"/>
                      <a:pt x="372" y="356"/>
                    </a:cubicBezTo>
                    <a:cubicBezTo>
                      <a:pt x="372" y="356"/>
                      <a:pt x="372" y="356"/>
                      <a:pt x="372" y="357"/>
                    </a:cubicBezTo>
                    <a:cubicBezTo>
                      <a:pt x="372" y="357"/>
                      <a:pt x="371" y="357"/>
                      <a:pt x="371" y="358"/>
                    </a:cubicBezTo>
                    <a:cubicBezTo>
                      <a:pt x="372" y="360"/>
                      <a:pt x="373" y="360"/>
                      <a:pt x="375" y="361"/>
                    </a:cubicBezTo>
                    <a:cubicBezTo>
                      <a:pt x="375" y="361"/>
                      <a:pt x="375" y="361"/>
                      <a:pt x="375" y="361"/>
                    </a:cubicBezTo>
                    <a:cubicBezTo>
                      <a:pt x="375" y="361"/>
                      <a:pt x="375" y="361"/>
                      <a:pt x="375" y="361"/>
                    </a:cubicBezTo>
                    <a:cubicBezTo>
                      <a:pt x="375" y="362"/>
                      <a:pt x="376" y="362"/>
                      <a:pt x="376" y="362"/>
                    </a:cubicBezTo>
                    <a:cubicBezTo>
                      <a:pt x="376" y="362"/>
                      <a:pt x="376" y="362"/>
                      <a:pt x="376" y="362"/>
                    </a:cubicBezTo>
                    <a:cubicBezTo>
                      <a:pt x="376" y="362"/>
                      <a:pt x="376" y="362"/>
                      <a:pt x="376" y="362"/>
                    </a:cubicBezTo>
                    <a:cubicBezTo>
                      <a:pt x="377" y="364"/>
                      <a:pt x="378" y="365"/>
                      <a:pt x="379" y="366"/>
                    </a:cubicBezTo>
                    <a:cubicBezTo>
                      <a:pt x="379" y="366"/>
                      <a:pt x="379" y="366"/>
                      <a:pt x="378" y="366"/>
                    </a:cubicBezTo>
                    <a:cubicBezTo>
                      <a:pt x="378" y="366"/>
                      <a:pt x="378" y="366"/>
                      <a:pt x="378" y="366"/>
                    </a:cubicBezTo>
                    <a:cubicBezTo>
                      <a:pt x="378" y="366"/>
                      <a:pt x="377" y="366"/>
                      <a:pt x="377" y="365"/>
                    </a:cubicBezTo>
                    <a:cubicBezTo>
                      <a:pt x="376" y="364"/>
                      <a:pt x="375" y="363"/>
                      <a:pt x="374" y="364"/>
                    </a:cubicBezTo>
                    <a:cubicBezTo>
                      <a:pt x="372" y="364"/>
                      <a:pt x="372" y="364"/>
                      <a:pt x="372" y="365"/>
                    </a:cubicBezTo>
                    <a:cubicBezTo>
                      <a:pt x="372" y="366"/>
                      <a:pt x="372" y="367"/>
                      <a:pt x="371" y="368"/>
                    </a:cubicBezTo>
                    <a:cubicBezTo>
                      <a:pt x="369" y="369"/>
                      <a:pt x="369" y="369"/>
                      <a:pt x="371" y="371"/>
                    </a:cubicBezTo>
                    <a:cubicBezTo>
                      <a:pt x="372" y="372"/>
                      <a:pt x="373" y="372"/>
                      <a:pt x="372" y="374"/>
                    </a:cubicBezTo>
                    <a:cubicBezTo>
                      <a:pt x="372" y="374"/>
                      <a:pt x="372" y="374"/>
                      <a:pt x="372" y="374"/>
                    </a:cubicBezTo>
                    <a:cubicBezTo>
                      <a:pt x="372" y="375"/>
                      <a:pt x="373" y="375"/>
                      <a:pt x="373" y="376"/>
                    </a:cubicBezTo>
                    <a:cubicBezTo>
                      <a:pt x="374" y="376"/>
                      <a:pt x="375" y="376"/>
                      <a:pt x="376" y="377"/>
                    </a:cubicBezTo>
                    <a:cubicBezTo>
                      <a:pt x="376" y="377"/>
                      <a:pt x="376" y="376"/>
                      <a:pt x="377" y="376"/>
                    </a:cubicBezTo>
                    <a:cubicBezTo>
                      <a:pt x="377" y="376"/>
                      <a:pt x="379" y="376"/>
                      <a:pt x="378" y="377"/>
                    </a:cubicBezTo>
                    <a:cubicBezTo>
                      <a:pt x="378" y="378"/>
                      <a:pt x="379" y="379"/>
                      <a:pt x="379" y="380"/>
                    </a:cubicBezTo>
                    <a:cubicBezTo>
                      <a:pt x="379" y="380"/>
                      <a:pt x="379" y="381"/>
                      <a:pt x="378" y="381"/>
                    </a:cubicBezTo>
                    <a:cubicBezTo>
                      <a:pt x="377" y="381"/>
                      <a:pt x="377" y="382"/>
                      <a:pt x="377" y="383"/>
                    </a:cubicBezTo>
                    <a:cubicBezTo>
                      <a:pt x="377" y="383"/>
                      <a:pt x="377" y="383"/>
                      <a:pt x="377" y="383"/>
                    </a:cubicBezTo>
                    <a:cubicBezTo>
                      <a:pt x="377" y="383"/>
                      <a:pt x="377" y="383"/>
                      <a:pt x="377" y="383"/>
                    </a:cubicBezTo>
                    <a:cubicBezTo>
                      <a:pt x="377" y="383"/>
                      <a:pt x="377" y="383"/>
                      <a:pt x="377" y="383"/>
                    </a:cubicBezTo>
                    <a:cubicBezTo>
                      <a:pt x="377" y="383"/>
                      <a:pt x="377" y="383"/>
                      <a:pt x="377" y="383"/>
                    </a:cubicBezTo>
                    <a:cubicBezTo>
                      <a:pt x="376" y="383"/>
                      <a:pt x="376" y="381"/>
                      <a:pt x="375" y="381"/>
                    </a:cubicBezTo>
                    <a:cubicBezTo>
                      <a:pt x="374" y="381"/>
                      <a:pt x="373" y="380"/>
                      <a:pt x="372" y="379"/>
                    </a:cubicBezTo>
                    <a:cubicBezTo>
                      <a:pt x="370" y="376"/>
                      <a:pt x="367" y="373"/>
                      <a:pt x="366" y="370"/>
                    </a:cubicBezTo>
                    <a:cubicBezTo>
                      <a:pt x="366" y="367"/>
                      <a:pt x="365" y="364"/>
                      <a:pt x="367" y="361"/>
                    </a:cubicBezTo>
                    <a:cubicBezTo>
                      <a:pt x="367" y="361"/>
                      <a:pt x="367" y="360"/>
                      <a:pt x="367" y="359"/>
                    </a:cubicBezTo>
                    <a:cubicBezTo>
                      <a:pt x="366" y="358"/>
                      <a:pt x="366" y="357"/>
                      <a:pt x="365" y="356"/>
                    </a:cubicBezTo>
                    <a:cubicBezTo>
                      <a:pt x="364" y="355"/>
                      <a:pt x="364" y="354"/>
                      <a:pt x="364" y="352"/>
                    </a:cubicBezTo>
                    <a:cubicBezTo>
                      <a:pt x="364" y="351"/>
                      <a:pt x="364" y="350"/>
                      <a:pt x="364" y="350"/>
                    </a:cubicBezTo>
                    <a:cubicBezTo>
                      <a:pt x="365" y="348"/>
                      <a:pt x="366" y="347"/>
                      <a:pt x="367" y="345"/>
                    </a:cubicBezTo>
                    <a:cubicBezTo>
                      <a:pt x="367" y="343"/>
                      <a:pt x="368" y="340"/>
                      <a:pt x="369" y="338"/>
                    </a:cubicBezTo>
                    <a:cubicBezTo>
                      <a:pt x="369" y="338"/>
                      <a:pt x="369" y="338"/>
                      <a:pt x="369" y="338"/>
                    </a:cubicBezTo>
                    <a:cubicBezTo>
                      <a:pt x="369" y="338"/>
                      <a:pt x="369" y="338"/>
                      <a:pt x="370" y="337"/>
                    </a:cubicBezTo>
                    <a:cubicBezTo>
                      <a:pt x="371" y="336"/>
                      <a:pt x="373" y="334"/>
                      <a:pt x="375" y="332"/>
                    </a:cubicBezTo>
                    <a:cubicBezTo>
                      <a:pt x="375" y="332"/>
                      <a:pt x="375" y="332"/>
                      <a:pt x="375" y="332"/>
                    </a:cubicBezTo>
                    <a:cubicBezTo>
                      <a:pt x="375" y="332"/>
                      <a:pt x="376" y="331"/>
                      <a:pt x="376" y="331"/>
                    </a:cubicBezTo>
                    <a:cubicBezTo>
                      <a:pt x="377" y="330"/>
                      <a:pt x="377" y="329"/>
                      <a:pt x="376" y="329"/>
                    </a:cubicBezTo>
                    <a:cubicBezTo>
                      <a:pt x="376" y="329"/>
                      <a:pt x="376" y="329"/>
                      <a:pt x="376" y="329"/>
                    </a:cubicBezTo>
                    <a:cubicBezTo>
                      <a:pt x="375" y="327"/>
                      <a:pt x="373" y="327"/>
                      <a:pt x="372" y="327"/>
                    </a:cubicBezTo>
                    <a:cubicBezTo>
                      <a:pt x="371" y="327"/>
                      <a:pt x="370" y="327"/>
                      <a:pt x="369" y="327"/>
                    </a:cubicBezTo>
                    <a:cubicBezTo>
                      <a:pt x="369" y="327"/>
                      <a:pt x="369" y="327"/>
                      <a:pt x="369" y="327"/>
                    </a:cubicBezTo>
                    <a:cubicBezTo>
                      <a:pt x="369" y="327"/>
                      <a:pt x="369" y="327"/>
                      <a:pt x="369" y="327"/>
                    </a:cubicBezTo>
                    <a:cubicBezTo>
                      <a:pt x="366" y="326"/>
                      <a:pt x="364" y="326"/>
                      <a:pt x="362" y="328"/>
                    </a:cubicBezTo>
                    <a:cubicBezTo>
                      <a:pt x="362" y="328"/>
                      <a:pt x="362" y="328"/>
                      <a:pt x="362" y="328"/>
                    </a:cubicBezTo>
                    <a:cubicBezTo>
                      <a:pt x="361" y="328"/>
                      <a:pt x="360" y="328"/>
                      <a:pt x="359" y="329"/>
                    </a:cubicBezTo>
                    <a:cubicBezTo>
                      <a:pt x="357" y="330"/>
                      <a:pt x="355" y="331"/>
                      <a:pt x="354" y="333"/>
                    </a:cubicBezTo>
                    <a:cubicBezTo>
                      <a:pt x="353" y="334"/>
                      <a:pt x="352" y="335"/>
                      <a:pt x="352" y="336"/>
                    </a:cubicBezTo>
                    <a:cubicBezTo>
                      <a:pt x="350" y="338"/>
                      <a:pt x="349" y="339"/>
                      <a:pt x="349" y="342"/>
                    </a:cubicBezTo>
                    <a:cubicBezTo>
                      <a:pt x="349" y="342"/>
                      <a:pt x="349" y="342"/>
                      <a:pt x="348" y="342"/>
                    </a:cubicBezTo>
                    <a:cubicBezTo>
                      <a:pt x="348" y="342"/>
                      <a:pt x="347" y="343"/>
                      <a:pt x="347" y="344"/>
                    </a:cubicBezTo>
                    <a:cubicBezTo>
                      <a:pt x="347" y="345"/>
                      <a:pt x="346" y="347"/>
                      <a:pt x="346" y="349"/>
                    </a:cubicBezTo>
                    <a:cubicBezTo>
                      <a:pt x="347" y="349"/>
                      <a:pt x="346" y="350"/>
                      <a:pt x="346" y="350"/>
                    </a:cubicBezTo>
                    <a:cubicBezTo>
                      <a:pt x="346" y="351"/>
                      <a:pt x="347" y="351"/>
                      <a:pt x="347" y="352"/>
                    </a:cubicBezTo>
                    <a:cubicBezTo>
                      <a:pt x="345" y="352"/>
                      <a:pt x="345" y="352"/>
                      <a:pt x="345" y="354"/>
                    </a:cubicBezTo>
                    <a:cubicBezTo>
                      <a:pt x="345" y="354"/>
                      <a:pt x="345" y="355"/>
                      <a:pt x="344" y="355"/>
                    </a:cubicBezTo>
                    <a:cubicBezTo>
                      <a:pt x="344" y="355"/>
                      <a:pt x="343" y="356"/>
                      <a:pt x="343" y="356"/>
                    </a:cubicBezTo>
                    <a:cubicBezTo>
                      <a:pt x="344" y="358"/>
                      <a:pt x="342" y="360"/>
                      <a:pt x="342" y="362"/>
                    </a:cubicBezTo>
                    <a:cubicBezTo>
                      <a:pt x="342" y="363"/>
                      <a:pt x="342" y="364"/>
                      <a:pt x="343" y="365"/>
                    </a:cubicBezTo>
                    <a:cubicBezTo>
                      <a:pt x="343" y="365"/>
                      <a:pt x="343" y="365"/>
                      <a:pt x="344" y="365"/>
                    </a:cubicBezTo>
                    <a:cubicBezTo>
                      <a:pt x="344" y="365"/>
                      <a:pt x="345" y="365"/>
                      <a:pt x="345" y="366"/>
                    </a:cubicBezTo>
                    <a:cubicBezTo>
                      <a:pt x="345" y="366"/>
                      <a:pt x="344" y="366"/>
                      <a:pt x="344" y="366"/>
                    </a:cubicBezTo>
                    <a:cubicBezTo>
                      <a:pt x="344" y="367"/>
                      <a:pt x="343" y="366"/>
                      <a:pt x="343" y="367"/>
                    </a:cubicBezTo>
                    <a:cubicBezTo>
                      <a:pt x="342" y="367"/>
                      <a:pt x="342" y="368"/>
                      <a:pt x="342" y="369"/>
                    </a:cubicBezTo>
                    <a:cubicBezTo>
                      <a:pt x="342" y="369"/>
                      <a:pt x="342" y="369"/>
                      <a:pt x="342" y="369"/>
                    </a:cubicBezTo>
                    <a:cubicBezTo>
                      <a:pt x="342" y="370"/>
                      <a:pt x="341" y="371"/>
                      <a:pt x="341" y="371"/>
                    </a:cubicBezTo>
                    <a:cubicBezTo>
                      <a:pt x="342" y="372"/>
                      <a:pt x="342" y="373"/>
                      <a:pt x="343" y="373"/>
                    </a:cubicBezTo>
                    <a:cubicBezTo>
                      <a:pt x="344" y="375"/>
                      <a:pt x="343" y="375"/>
                      <a:pt x="342" y="376"/>
                    </a:cubicBezTo>
                    <a:cubicBezTo>
                      <a:pt x="342" y="377"/>
                      <a:pt x="342" y="377"/>
                      <a:pt x="342" y="378"/>
                    </a:cubicBezTo>
                    <a:cubicBezTo>
                      <a:pt x="342" y="379"/>
                      <a:pt x="342" y="380"/>
                      <a:pt x="342" y="381"/>
                    </a:cubicBezTo>
                    <a:cubicBezTo>
                      <a:pt x="342" y="383"/>
                      <a:pt x="343" y="384"/>
                      <a:pt x="345" y="384"/>
                    </a:cubicBezTo>
                    <a:cubicBezTo>
                      <a:pt x="347" y="384"/>
                      <a:pt x="350" y="385"/>
                      <a:pt x="352" y="385"/>
                    </a:cubicBezTo>
                    <a:cubicBezTo>
                      <a:pt x="353" y="385"/>
                      <a:pt x="354" y="386"/>
                      <a:pt x="355" y="385"/>
                    </a:cubicBezTo>
                    <a:cubicBezTo>
                      <a:pt x="356" y="384"/>
                      <a:pt x="356" y="385"/>
                      <a:pt x="356" y="386"/>
                    </a:cubicBezTo>
                    <a:cubicBezTo>
                      <a:pt x="356" y="386"/>
                      <a:pt x="356" y="386"/>
                      <a:pt x="356" y="386"/>
                    </a:cubicBezTo>
                    <a:cubicBezTo>
                      <a:pt x="356" y="387"/>
                      <a:pt x="357" y="388"/>
                      <a:pt x="358" y="388"/>
                    </a:cubicBezTo>
                    <a:cubicBezTo>
                      <a:pt x="359" y="389"/>
                      <a:pt x="360" y="389"/>
                      <a:pt x="360" y="390"/>
                    </a:cubicBezTo>
                    <a:cubicBezTo>
                      <a:pt x="360" y="390"/>
                      <a:pt x="360" y="390"/>
                      <a:pt x="360" y="390"/>
                    </a:cubicBezTo>
                    <a:cubicBezTo>
                      <a:pt x="360" y="391"/>
                      <a:pt x="360" y="391"/>
                      <a:pt x="359" y="391"/>
                    </a:cubicBezTo>
                    <a:cubicBezTo>
                      <a:pt x="357" y="391"/>
                      <a:pt x="355" y="392"/>
                      <a:pt x="353" y="391"/>
                    </a:cubicBezTo>
                    <a:cubicBezTo>
                      <a:pt x="353" y="390"/>
                      <a:pt x="352" y="390"/>
                      <a:pt x="351" y="390"/>
                    </a:cubicBezTo>
                    <a:cubicBezTo>
                      <a:pt x="349" y="390"/>
                      <a:pt x="348" y="390"/>
                      <a:pt x="347" y="389"/>
                    </a:cubicBezTo>
                    <a:cubicBezTo>
                      <a:pt x="346" y="389"/>
                      <a:pt x="346" y="388"/>
                      <a:pt x="346" y="389"/>
                    </a:cubicBezTo>
                    <a:cubicBezTo>
                      <a:pt x="345" y="389"/>
                      <a:pt x="346" y="390"/>
                      <a:pt x="346" y="390"/>
                    </a:cubicBezTo>
                    <a:cubicBezTo>
                      <a:pt x="346" y="391"/>
                      <a:pt x="347" y="391"/>
                      <a:pt x="347" y="392"/>
                    </a:cubicBezTo>
                    <a:cubicBezTo>
                      <a:pt x="347" y="392"/>
                      <a:pt x="346" y="392"/>
                      <a:pt x="346" y="392"/>
                    </a:cubicBezTo>
                    <a:cubicBezTo>
                      <a:pt x="346" y="392"/>
                      <a:pt x="346" y="392"/>
                      <a:pt x="346" y="392"/>
                    </a:cubicBezTo>
                    <a:cubicBezTo>
                      <a:pt x="346" y="392"/>
                      <a:pt x="346" y="392"/>
                      <a:pt x="346" y="392"/>
                    </a:cubicBezTo>
                    <a:cubicBezTo>
                      <a:pt x="346" y="394"/>
                      <a:pt x="346" y="395"/>
                      <a:pt x="347" y="396"/>
                    </a:cubicBezTo>
                    <a:cubicBezTo>
                      <a:pt x="348" y="397"/>
                      <a:pt x="349" y="397"/>
                      <a:pt x="349" y="398"/>
                    </a:cubicBezTo>
                    <a:cubicBezTo>
                      <a:pt x="349" y="400"/>
                      <a:pt x="350" y="401"/>
                      <a:pt x="351" y="401"/>
                    </a:cubicBezTo>
                    <a:cubicBezTo>
                      <a:pt x="353" y="402"/>
                      <a:pt x="354" y="403"/>
                      <a:pt x="356" y="404"/>
                    </a:cubicBezTo>
                    <a:cubicBezTo>
                      <a:pt x="356" y="404"/>
                      <a:pt x="356" y="404"/>
                      <a:pt x="356" y="404"/>
                    </a:cubicBezTo>
                    <a:cubicBezTo>
                      <a:pt x="355" y="405"/>
                      <a:pt x="355" y="404"/>
                      <a:pt x="354" y="404"/>
                    </a:cubicBezTo>
                    <a:cubicBezTo>
                      <a:pt x="354" y="405"/>
                      <a:pt x="355" y="405"/>
                      <a:pt x="355" y="405"/>
                    </a:cubicBezTo>
                    <a:cubicBezTo>
                      <a:pt x="355" y="405"/>
                      <a:pt x="355" y="405"/>
                      <a:pt x="355" y="405"/>
                    </a:cubicBezTo>
                    <a:cubicBezTo>
                      <a:pt x="356" y="406"/>
                      <a:pt x="356" y="406"/>
                      <a:pt x="357" y="405"/>
                    </a:cubicBezTo>
                    <a:cubicBezTo>
                      <a:pt x="357" y="405"/>
                      <a:pt x="358" y="405"/>
                      <a:pt x="357" y="405"/>
                    </a:cubicBezTo>
                    <a:cubicBezTo>
                      <a:pt x="357" y="405"/>
                      <a:pt x="357" y="405"/>
                      <a:pt x="357" y="405"/>
                    </a:cubicBezTo>
                    <a:cubicBezTo>
                      <a:pt x="357" y="405"/>
                      <a:pt x="357" y="405"/>
                      <a:pt x="357" y="405"/>
                    </a:cubicBezTo>
                    <a:cubicBezTo>
                      <a:pt x="357" y="404"/>
                      <a:pt x="358" y="404"/>
                      <a:pt x="358" y="404"/>
                    </a:cubicBezTo>
                    <a:cubicBezTo>
                      <a:pt x="358" y="404"/>
                      <a:pt x="359" y="404"/>
                      <a:pt x="359" y="403"/>
                    </a:cubicBezTo>
                    <a:cubicBezTo>
                      <a:pt x="359" y="403"/>
                      <a:pt x="360" y="403"/>
                      <a:pt x="360" y="403"/>
                    </a:cubicBezTo>
                    <a:cubicBezTo>
                      <a:pt x="360" y="403"/>
                      <a:pt x="360" y="403"/>
                      <a:pt x="360" y="403"/>
                    </a:cubicBezTo>
                    <a:cubicBezTo>
                      <a:pt x="361" y="403"/>
                      <a:pt x="361" y="402"/>
                      <a:pt x="361" y="402"/>
                    </a:cubicBezTo>
                    <a:cubicBezTo>
                      <a:pt x="361" y="402"/>
                      <a:pt x="361" y="401"/>
                      <a:pt x="362" y="402"/>
                    </a:cubicBezTo>
                    <a:cubicBezTo>
                      <a:pt x="363" y="402"/>
                      <a:pt x="363" y="403"/>
                      <a:pt x="363" y="403"/>
                    </a:cubicBezTo>
                    <a:cubicBezTo>
                      <a:pt x="363" y="403"/>
                      <a:pt x="362" y="404"/>
                      <a:pt x="363" y="404"/>
                    </a:cubicBezTo>
                    <a:cubicBezTo>
                      <a:pt x="364" y="404"/>
                      <a:pt x="364" y="404"/>
                      <a:pt x="364" y="403"/>
                    </a:cubicBezTo>
                    <a:cubicBezTo>
                      <a:pt x="364" y="402"/>
                      <a:pt x="365" y="402"/>
                      <a:pt x="366" y="401"/>
                    </a:cubicBezTo>
                    <a:cubicBezTo>
                      <a:pt x="364" y="404"/>
                      <a:pt x="364" y="406"/>
                      <a:pt x="366" y="408"/>
                    </a:cubicBezTo>
                    <a:cubicBezTo>
                      <a:pt x="367" y="409"/>
                      <a:pt x="369" y="409"/>
                      <a:pt x="370" y="410"/>
                    </a:cubicBezTo>
                    <a:cubicBezTo>
                      <a:pt x="371" y="411"/>
                      <a:pt x="372" y="410"/>
                      <a:pt x="373" y="411"/>
                    </a:cubicBezTo>
                    <a:cubicBezTo>
                      <a:pt x="372" y="409"/>
                      <a:pt x="371" y="409"/>
                      <a:pt x="370" y="409"/>
                    </a:cubicBezTo>
                    <a:cubicBezTo>
                      <a:pt x="372" y="408"/>
                      <a:pt x="374" y="410"/>
                      <a:pt x="377" y="409"/>
                    </a:cubicBezTo>
                    <a:cubicBezTo>
                      <a:pt x="376" y="410"/>
                      <a:pt x="377" y="410"/>
                      <a:pt x="378" y="410"/>
                    </a:cubicBezTo>
                    <a:cubicBezTo>
                      <a:pt x="379" y="410"/>
                      <a:pt x="379" y="410"/>
                      <a:pt x="380" y="411"/>
                    </a:cubicBezTo>
                    <a:cubicBezTo>
                      <a:pt x="382" y="411"/>
                      <a:pt x="384" y="412"/>
                      <a:pt x="386" y="411"/>
                    </a:cubicBezTo>
                    <a:cubicBezTo>
                      <a:pt x="388" y="410"/>
                      <a:pt x="390" y="411"/>
                      <a:pt x="391" y="413"/>
                    </a:cubicBezTo>
                    <a:cubicBezTo>
                      <a:pt x="391" y="414"/>
                      <a:pt x="392" y="415"/>
                      <a:pt x="393" y="414"/>
                    </a:cubicBezTo>
                    <a:cubicBezTo>
                      <a:pt x="393" y="413"/>
                      <a:pt x="393" y="413"/>
                      <a:pt x="394" y="414"/>
                    </a:cubicBezTo>
                    <a:cubicBezTo>
                      <a:pt x="394" y="414"/>
                      <a:pt x="394" y="414"/>
                      <a:pt x="394" y="414"/>
                    </a:cubicBezTo>
                    <a:cubicBezTo>
                      <a:pt x="394" y="415"/>
                      <a:pt x="395" y="415"/>
                      <a:pt x="395" y="414"/>
                    </a:cubicBezTo>
                    <a:cubicBezTo>
                      <a:pt x="395" y="413"/>
                      <a:pt x="395" y="413"/>
                      <a:pt x="396" y="413"/>
                    </a:cubicBezTo>
                    <a:cubicBezTo>
                      <a:pt x="397" y="413"/>
                      <a:pt x="397" y="412"/>
                      <a:pt x="397" y="411"/>
                    </a:cubicBezTo>
                    <a:cubicBezTo>
                      <a:pt x="397" y="411"/>
                      <a:pt x="397" y="411"/>
                      <a:pt x="397" y="411"/>
                    </a:cubicBezTo>
                    <a:cubicBezTo>
                      <a:pt x="397" y="411"/>
                      <a:pt x="397" y="411"/>
                      <a:pt x="397" y="411"/>
                    </a:cubicBezTo>
                    <a:cubicBezTo>
                      <a:pt x="397" y="411"/>
                      <a:pt x="398" y="411"/>
                      <a:pt x="398" y="411"/>
                    </a:cubicBezTo>
                    <a:cubicBezTo>
                      <a:pt x="399" y="411"/>
                      <a:pt x="399" y="412"/>
                      <a:pt x="399" y="412"/>
                    </a:cubicBezTo>
                    <a:cubicBezTo>
                      <a:pt x="400" y="413"/>
                      <a:pt x="401" y="413"/>
                      <a:pt x="402" y="415"/>
                    </a:cubicBezTo>
                    <a:cubicBezTo>
                      <a:pt x="402" y="416"/>
                      <a:pt x="403" y="416"/>
                      <a:pt x="404" y="416"/>
                    </a:cubicBezTo>
                    <a:cubicBezTo>
                      <a:pt x="404" y="416"/>
                      <a:pt x="404" y="417"/>
                      <a:pt x="404" y="417"/>
                    </a:cubicBezTo>
                    <a:cubicBezTo>
                      <a:pt x="406" y="417"/>
                      <a:pt x="406" y="417"/>
                      <a:pt x="406" y="418"/>
                    </a:cubicBezTo>
                    <a:cubicBezTo>
                      <a:pt x="407" y="419"/>
                      <a:pt x="408" y="418"/>
                      <a:pt x="408" y="419"/>
                    </a:cubicBezTo>
                    <a:cubicBezTo>
                      <a:pt x="408" y="420"/>
                      <a:pt x="408" y="420"/>
                      <a:pt x="409" y="420"/>
                    </a:cubicBezTo>
                    <a:cubicBezTo>
                      <a:pt x="410" y="420"/>
                      <a:pt x="409" y="419"/>
                      <a:pt x="409" y="419"/>
                    </a:cubicBezTo>
                    <a:cubicBezTo>
                      <a:pt x="409" y="419"/>
                      <a:pt x="409" y="418"/>
                      <a:pt x="409" y="418"/>
                    </a:cubicBezTo>
                    <a:cubicBezTo>
                      <a:pt x="410" y="418"/>
                      <a:pt x="411" y="418"/>
                      <a:pt x="412" y="418"/>
                    </a:cubicBezTo>
                    <a:cubicBezTo>
                      <a:pt x="413" y="417"/>
                      <a:pt x="414" y="416"/>
                      <a:pt x="413" y="415"/>
                    </a:cubicBezTo>
                    <a:cubicBezTo>
                      <a:pt x="412" y="414"/>
                      <a:pt x="412" y="414"/>
                      <a:pt x="411" y="415"/>
                    </a:cubicBezTo>
                    <a:cubicBezTo>
                      <a:pt x="410" y="415"/>
                      <a:pt x="409" y="416"/>
                      <a:pt x="408" y="415"/>
                    </a:cubicBezTo>
                    <a:cubicBezTo>
                      <a:pt x="408" y="414"/>
                      <a:pt x="407" y="414"/>
                      <a:pt x="406" y="415"/>
                    </a:cubicBezTo>
                    <a:cubicBezTo>
                      <a:pt x="405" y="415"/>
                      <a:pt x="406" y="416"/>
                      <a:pt x="406" y="416"/>
                    </a:cubicBezTo>
                    <a:cubicBezTo>
                      <a:pt x="405" y="416"/>
                      <a:pt x="405" y="415"/>
                      <a:pt x="404" y="415"/>
                    </a:cubicBezTo>
                    <a:cubicBezTo>
                      <a:pt x="404" y="415"/>
                      <a:pt x="404" y="415"/>
                      <a:pt x="404" y="415"/>
                    </a:cubicBezTo>
                    <a:cubicBezTo>
                      <a:pt x="404" y="415"/>
                      <a:pt x="404" y="415"/>
                      <a:pt x="404" y="415"/>
                    </a:cubicBezTo>
                    <a:cubicBezTo>
                      <a:pt x="403" y="413"/>
                      <a:pt x="401" y="412"/>
                      <a:pt x="401" y="410"/>
                    </a:cubicBezTo>
                    <a:cubicBezTo>
                      <a:pt x="401" y="410"/>
                      <a:pt x="400" y="410"/>
                      <a:pt x="400" y="410"/>
                    </a:cubicBezTo>
                    <a:cubicBezTo>
                      <a:pt x="399" y="410"/>
                      <a:pt x="399" y="409"/>
                      <a:pt x="398" y="409"/>
                    </a:cubicBezTo>
                    <a:cubicBezTo>
                      <a:pt x="397" y="409"/>
                      <a:pt x="397" y="409"/>
                      <a:pt x="397" y="408"/>
                    </a:cubicBezTo>
                    <a:cubicBezTo>
                      <a:pt x="397" y="408"/>
                      <a:pt x="398" y="408"/>
                      <a:pt x="398" y="408"/>
                    </a:cubicBezTo>
                    <a:cubicBezTo>
                      <a:pt x="399" y="409"/>
                      <a:pt x="401" y="408"/>
                      <a:pt x="402" y="409"/>
                    </a:cubicBezTo>
                    <a:cubicBezTo>
                      <a:pt x="404" y="409"/>
                      <a:pt x="405" y="410"/>
                      <a:pt x="407" y="410"/>
                    </a:cubicBezTo>
                    <a:cubicBezTo>
                      <a:pt x="408" y="411"/>
                      <a:pt x="410" y="411"/>
                      <a:pt x="411" y="413"/>
                    </a:cubicBezTo>
                    <a:cubicBezTo>
                      <a:pt x="411" y="413"/>
                      <a:pt x="411" y="413"/>
                      <a:pt x="412" y="413"/>
                    </a:cubicBezTo>
                    <a:cubicBezTo>
                      <a:pt x="413" y="412"/>
                      <a:pt x="415" y="413"/>
                      <a:pt x="416" y="413"/>
                    </a:cubicBezTo>
                    <a:cubicBezTo>
                      <a:pt x="417" y="413"/>
                      <a:pt x="417" y="412"/>
                      <a:pt x="418" y="412"/>
                    </a:cubicBezTo>
                    <a:cubicBezTo>
                      <a:pt x="418" y="411"/>
                      <a:pt x="418" y="410"/>
                      <a:pt x="418" y="409"/>
                    </a:cubicBezTo>
                    <a:cubicBezTo>
                      <a:pt x="418" y="407"/>
                      <a:pt x="417" y="406"/>
                      <a:pt x="416" y="404"/>
                    </a:cubicBezTo>
                    <a:cubicBezTo>
                      <a:pt x="416" y="403"/>
                      <a:pt x="415" y="404"/>
                      <a:pt x="414" y="404"/>
                    </a:cubicBezTo>
                    <a:cubicBezTo>
                      <a:pt x="414" y="404"/>
                      <a:pt x="414" y="404"/>
                      <a:pt x="414" y="404"/>
                    </a:cubicBezTo>
                    <a:cubicBezTo>
                      <a:pt x="414" y="403"/>
                      <a:pt x="414" y="403"/>
                      <a:pt x="413" y="403"/>
                    </a:cubicBezTo>
                    <a:cubicBezTo>
                      <a:pt x="412" y="403"/>
                      <a:pt x="412" y="403"/>
                      <a:pt x="412" y="402"/>
                    </a:cubicBezTo>
                    <a:cubicBezTo>
                      <a:pt x="412" y="402"/>
                      <a:pt x="412" y="402"/>
                      <a:pt x="413" y="402"/>
                    </a:cubicBezTo>
                    <a:cubicBezTo>
                      <a:pt x="413" y="402"/>
                      <a:pt x="413" y="402"/>
                      <a:pt x="413" y="402"/>
                    </a:cubicBezTo>
                    <a:cubicBezTo>
                      <a:pt x="413" y="402"/>
                      <a:pt x="413" y="402"/>
                      <a:pt x="413" y="402"/>
                    </a:cubicBezTo>
                    <a:cubicBezTo>
                      <a:pt x="413" y="402"/>
                      <a:pt x="413" y="401"/>
                      <a:pt x="414" y="401"/>
                    </a:cubicBezTo>
                    <a:cubicBezTo>
                      <a:pt x="414" y="401"/>
                      <a:pt x="414" y="401"/>
                      <a:pt x="414" y="401"/>
                    </a:cubicBezTo>
                    <a:cubicBezTo>
                      <a:pt x="414" y="401"/>
                      <a:pt x="414" y="401"/>
                      <a:pt x="414" y="401"/>
                    </a:cubicBezTo>
                    <a:cubicBezTo>
                      <a:pt x="414" y="402"/>
                      <a:pt x="414" y="402"/>
                      <a:pt x="414" y="402"/>
                    </a:cubicBezTo>
                    <a:cubicBezTo>
                      <a:pt x="415" y="402"/>
                      <a:pt x="415" y="402"/>
                      <a:pt x="415" y="401"/>
                    </a:cubicBezTo>
                    <a:cubicBezTo>
                      <a:pt x="415" y="401"/>
                      <a:pt x="415" y="400"/>
                      <a:pt x="415" y="400"/>
                    </a:cubicBezTo>
                    <a:cubicBezTo>
                      <a:pt x="416" y="399"/>
                      <a:pt x="416" y="398"/>
                      <a:pt x="415" y="398"/>
                    </a:cubicBezTo>
                    <a:cubicBezTo>
                      <a:pt x="415" y="398"/>
                      <a:pt x="415" y="398"/>
                      <a:pt x="415" y="398"/>
                    </a:cubicBezTo>
                    <a:cubicBezTo>
                      <a:pt x="415" y="398"/>
                      <a:pt x="415" y="397"/>
                      <a:pt x="415" y="397"/>
                    </a:cubicBezTo>
                    <a:cubicBezTo>
                      <a:pt x="415" y="397"/>
                      <a:pt x="415" y="397"/>
                      <a:pt x="415" y="397"/>
                    </a:cubicBezTo>
                    <a:cubicBezTo>
                      <a:pt x="416" y="397"/>
                      <a:pt x="416" y="398"/>
                      <a:pt x="416" y="398"/>
                    </a:cubicBezTo>
                    <a:cubicBezTo>
                      <a:pt x="416" y="398"/>
                      <a:pt x="416" y="398"/>
                      <a:pt x="417" y="398"/>
                    </a:cubicBezTo>
                    <a:cubicBezTo>
                      <a:pt x="417" y="398"/>
                      <a:pt x="417" y="398"/>
                      <a:pt x="417" y="398"/>
                    </a:cubicBezTo>
                    <a:cubicBezTo>
                      <a:pt x="417" y="399"/>
                      <a:pt x="416" y="399"/>
                      <a:pt x="416" y="400"/>
                    </a:cubicBezTo>
                    <a:cubicBezTo>
                      <a:pt x="415" y="401"/>
                      <a:pt x="415" y="402"/>
                      <a:pt x="417" y="402"/>
                    </a:cubicBezTo>
                    <a:cubicBezTo>
                      <a:pt x="417" y="402"/>
                      <a:pt x="418" y="402"/>
                      <a:pt x="418" y="403"/>
                    </a:cubicBezTo>
                    <a:cubicBezTo>
                      <a:pt x="418" y="403"/>
                      <a:pt x="418" y="403"/>
                      <a:pt x="418" y="403"/>
                    </a:cubicBezTo>
                    <a:cubicBezTo>
                      <a:pt x="420" y="403"/>
                      <a:pt x="419" y="404"/>
                      <a:pt x="419" y="405"/>
                    </a:cubicBezTo>
                    <a:cubicBezTo>
                      <a:pt x="419" y="406"/>
                      <a:pt x="420" y="406"/>
                      <a:pt x="422" y="406"/>
                    </a:cubicBezTo>
                    <a:cubicBezTo>
                      <a:pt x="422" y="406"/>
                      <a:pt x="423" y="405"/>
                      <a:pt x="424" y="406"/>
                    </a:cubicBezTo>
                    <a:cubicBezTo>
                      <a:pt x="425" y="407"/>
                      <a:pt x="425" y="408"/>
                      <a:pt x="425" y="409"/>
                    </a:cubicBezTo>
                    <a:cubicBezTo>
                      <a:pt x="425" y="410"/>
                      <a:pt x="425" y="412"/>
                      <a:pt x="425" y="414"/>
                    </a:cubicBezTo>
                    <a:cubicBezTo>
                      <a:pt x="425" y="414"/>
                      <a:pt x="425" y="415"/>
                      <a:pt x="425" y="415"/>
                    </a:cubicBezTo>
                    <a:cubicBezTo>
                      <a:pt x="425" y="415"/>
                      <a:pt x="425" y="415"/>
                      <a:pt x="426" y="415"/>
                    </a:cubicBezTo>
                    <a:cubicBezTo>
                      <a:pt x="426" y="415"/>
                      <a:pt x="426" y="415"/>
                      <a:pt x="426" y="415"/>
                    </a:cubicBezTo>
                    <a:cubicBezTo>
                      <a:pt x="425" y="413"/>
                      <a:pt x="427" y="414"/>
                      <a:pt x="427" y="413"/>
                    </a:cubicBezTo>
                    <a:cubicBezTo>
                      <a:pt x="428" y="413"/>
                      <a:pt x="427" y="414"/>
                      <a:pt x="428" y="414"/>
                    </a:cubicBezTo>
                    <a:cubicBezTo>
                      <a:pt x="429" y="413"/>
                      <a:pt x="430" y="414"/>
                      <a:pt x="431" y="414"/>
                    </a:cubicBezTo>
                    <a:cubicBezTo>
                      <a:pt x="430" y="415"/>
                      <a:pt x="429" y="415"/>
                      <a:pt x="430" y="415"/>
                    </a:cubicBezTo>
                    <a:cubicBezTo>
                      <a:pt x="431" y="416"/>
                      <a:pt x="431" y="416"/>
                      <a:pt x="430" y="416"/>
                    </a:cubicBezTo>
                    <a:cubicBezTo>
                      <a:pt x="430" y="417"/>
                      <a:pt x="430" y="416"/>
                      <a:pt x="430" y="416"/>
                    </a:cubicBezTo>
                    <a:cubicBezTo>
                      <a:pt x="429" y="416"/>
                      <a:pt x="428" y="417"/>
                      <a:pt x="428" y="417"/>
                    </a:cubicBezTo>
                    <a:cubicBezTo>
                      <a:pt x="428" y="418"/>
                      <a:pt x="429" y="418"/>
                      <a:pt x="429" y="418"/>
                    </a:cubicBezTo>
                    <a:cubicBezTo>
                      <a:pt x="430" y="418"/>
                      <a:pt x="430" y="419"/>
                      <a:pt x="431" y="419"/>
                    </a:cubicBezTo>
                    <a:cubicBezTo>
                      <a:pt x="431" y="419"/>
                      <a:pt x="431" y="419"/>
                      <a:pt x="431" y="419"/>
                    </a:cubicBezTo>
                    <a:cubicBezTo>
                      <a:pt x="431" y="419"/>
                      <a:pt x="431" y="419"/>
                      <a:pt x="431" y="419"/>
                    </a:cubicBezTo>
                    <a:cubicBezTo>
                      <a:pt x="431" y="419"/>
                      <a:pt x="431" y="420"/>
                      <a:pt x="432" y="420"/>
                    </a:cubicBezTo>
                    <a:cubicBezTo>
                      <a:pt x="432" y="420"/>
                      <a:pt x="432" y="420"/>
                      <a:pt x="432" y="420"/>
                    </a:cubicBezTo>
                    <a:cubicBezTo>
                      <a:pt x="432" y="420"/>
                      <a:pt x="432" y="420"/>
                      <a:pt x="432" y="420"/>
                    </a:cubicBezTo>
                    <a:cubicBezTo>
                      <a:pt x="432" y="420"/>
                      <a:pt x="433" y="421"/>
                      <a:pt x="434" y="422"/>
                    </a:cubicBezTo>
                    <a:cubicBezTo>
                      <a:pt x="435" y="422"/>
                      <a:pt x="436" y="423"/>
                      <a:pt x="438" y="424"/>
                    </a:cubicBezTo>
                    <a:cubicBezTo>
                      <a:pt x="439" y="425"/>
                      <a:pt x="439" y="427"/>
                      <a:pt x="439" y="428"/>
                    </a:cubicBezTo>
                    <a:cubicBezTo>
                      <a:pt x="438" y="428"/>
                      <a:pt x="437" y="428"/>
                      <a:pt x="437" y="429"/>
                    </a:cubicBezTo>
                    <a:cubicBezTo>
                      <a:pt x="436" y="430"/>
                      <a:pt x="435" y="430"/>
                      <a:pt x="435" y="429"/>
                    </a:cubicBezTo>
                    <a:cubicBezTo>
                      <a:pt x="434" y="428"/>
                      <a:pt x="433" y="429"/>
                      <a:pt x="432" y="429"/>
                    </a:cubicBezTo>
                    <a:cubicBezTo>
                      <a:pt x="432" y="430"/>
                      <a:pt x="431" y="431"/>
                      <a:pt x="432" y="432"/>
                    </a:cubicBezTo>
                    <a:cubicBezTo>
                      <a:pt x="433" y="432"/>
                      <a:pt x="432" y="433"/>
                      <a:pt x="432" y="433"/>
                    </a:cubicBezTo>
                    <a:cubicBezTo>
                      <a:pt x="432" y="433"/>
                      <a:pt x="432" y="433"/>
                      <a:pt x="432" y="433"/>
                    </a:cubicBezTo>
                    <a:cubicBezTo>
                      <a:pt x="432" y="433"/>
                      <a:pt x="432" y="433"/>
                      <a:pt x="432" y="434"/>
                    </a:cubicBezTo>
                    <a:cubicBezTo>
                      <a:pt x="431" y="434"/>
                      <a:pt x="431" y="435"/>
                      <a:pt x="432" y="435"/>
                    </a:cubicBezTo>
                    <a:cubicBezTo>
                      <a:pt x="432" y="436"/>
                      <a:pt x="433" y="436"/>
                      <a:pt x="434" y="435"/>
                    </a:cubicBezTo>
                    <a:cubicBezTo>
                      <a:pt x="434" y="435"/>
                      <a:pt x="434" y="435"/>
                      <a:pt x="434" y="435"/>
                    </a:cubicBezTo>
                    <a:cubicBezTo>
                      <a:pt x="435" y="434"/>
                      <a:pt x="437" y="433"/>
                      <a:pt x="438" y="432"/>
                    </a:cubicBezTo>
                    <a:cubicBezTo>
                      <a:pt x="439" y="432"/>
                      <a:pt x="439" y="431"/>
                      <a:pt x="439" y="431"/>
                    </a:cubicBezTo>
                    <a:cubicBezTo>
                      <a:pt x="439" y="430"/>
                      <a:pt x="438" y="430"/>
                      <a:pt x="439" y="430"/>
                    </a:cubicBezTo>
                    <a:cubicBezTo>
                      <a:pt x="440" y="429"/>
                      <a:pt x="440" y="430"/>
                      <a:pt x="440" y="430"/>
                    </a:cubicBezTo>
                    <a:cubicBezTo>
                      <a:pt x="441" y="431"/>
                      <a:pt x="441" y="432"/>
                      <a:pt x="442" y="432"/>
                    </a:cubicBezTo>
                    <a:cubicBezTo>
                      <a:pt x="442" y="430"/>
                      <a:pt x="444" y="432"/>
                      <a:pt x="444" y="431"/>
                    </a:cubicBezTo>
                    <a:cubicBezTo>
                      <a:pt x="444" y="431"/>
                      <a:pt x="445" y="431"/>
                      <a:pt x="445" y="432"/>
                    </a:cubicBezTo>
                    <a:cubicBezTo>
                      <a:pt x="445" y="433"/>
                      <a:pt x="444" y="433"/>
                      <a:pt x="443" y="433"/>
                    </a:cubicBezTo>
                    <a:cubicBezTo>
                      <a:pt x="444" y="434"/>
                      <a:pt x="444" y="434"/>
                      <a:pt x="445" y="435"/>
                    </a:cubicBezTo>
                    <a:cubicBezTo>
                      <a:pt x="446" y="436"/>
                      <a:pt x="446" y="439"/>
                      <a:pt x="449" y="439"/>
                    </a:cubicBezTo>
                    <a:cubicBezTo>
                      <a:pt x="450" y="439"/>
                      <a:pt x="450" y="439"/>
                      <a:pt x="450" y="439"/>
                    </a:cubicBezTo>
                    <a:cubicBezTo>
                      <a:pt x="450" y="438"/>
                      <a:pt x="450" y="438"/>
                      <a:pt x="450" y="438"/>
                    </a:cubicBezTo>
                    <a:cubicBezTo>
                      <a:pt x="449" y="437"/>
                      <a:pt x="449" y="436"/>
                      <a:pt x="448" y="436"/>
                    </a:cubicBezTo>
                    <a:cubicBezTo>
                      <a:pt x="448" y="435"/>
                      <a:pt x="448" y="435"/>
                      <a:pt x="449" y="435"/>
                    </a:cubicBezTo>
                    <a:cubicBezTo>
                      <a:pt x="450" y="434"/>
                      <a:pt x="451" y="436"/>
                      <a:pt x="451" y="437"/>
                    </a:cubicBezTo>
                    <a:cubicBezTo>
                      <a:pt x="451" y="438"/>
                      <a:pt x="451" y="439"/>
                      <a:pt x="450" y="439"/>
                    </a:cubicBezTo>
                    <a:cubicBezTo>
                      <a:pt x="450" y="440"/>
                      <a:pt x="450" y="440"/>
                      <a:pt x="450" y="441"/>
                    </a:cubicBezTo>
                    <a:cubicBezTo>
                      <a:pt x="451" y="442"/>
                      <a:pt x="452" y="443"/>
                      <a:pt x="454" y="443"/>
                    </a:cubicBezTo>
                    <a:cubicBezTo>
                      <a:pt x="455" y="443"/>
                      <a:pt x="456" y="444"/>
                      <a:pt x="456" y="445"/>
                    </a:cubicBezTo>
                    <a:cubicBezTo>
                      <a:pt x="457" y="446"/>
                      <a:pt x="457" y="447"/>
                      <a:pt x="457" y="448"/>
                    </a:cubicBezTo>
                    <a:cubicBezTo>
                      <a:pt x="457" y="448"/>
                      <a:pt x="457" y="448"/>
                      <a:pt x="457" y="448"/>
                    </a:cubicBezTo>
                    <a:cubicBezTo>
                      <a:pt x="457" y="449"/>
                      <a:pt x="457" y="450"/>
                      <a:pt x="457" y="451"/>
                    </a:cubicBezTo>
                    <a:cubicBezTo>
                      <a:pt x="458" y="451"/>
                      <a:pt x="459" y="452"/>
                      <a:pt x="459" y="454"/>
                    </a:cubicBezTo>
                    <a:cubicBezTo>
                      <a:pt x="458" y="454"/>
                      <a:pt x="459" y="454"/>
                      <a:pt x="459" y="454"/>
                    </a:cubicBezTo>
                    <a:cubicBezTo>
                      <a:pt x="460" y="455"/>
                      <a:pt x="460" y="457"/>
                      <a:pt x="460" y="458"/>
                    </a:cubicBezTo>
                    <a:cubicBezTo>
                      <a:pt x="460" y="459"/>
                      <a:pt x="461" y="460"/>
                      <a:pt x="461" y="461"/>
                    </a:cubicBezTo>
                    <a:cubicBezTo>
                      <a:pt x="462" y="462"/>
                      <a:pt x="461" y="464"/>
                      <a:pt x="459" y="464"/>
                    </a:cubicBezTo>
                    <a:cubicBezTo>
                      <a:pt x="458" y="464"/>
                      <a:pt x="458" y="465"/>
                      <a:pt x="457" y="465"/>
                    </a:cubicBezTo>
                    <a:cubicBezTo>
                      <a:pt x="457" y="467"/>
                      <a:pt x="457" y="468"/>
                      <a:pt x="456" y="469"/>
                    </a:cubicBezTo>
                    <a:cubicBezTo>
                      <a:pt x="456" y="469"/>
                      <a:pt x="456" y="470"/>
                      <a:pt x="456" y="470"/>
                    </a:cubicBezTo>
                    <a:cubicBezTo>
                      <a:pt x="456" y="470"/>
                      <a:pt x="456" y="470"/>
                      <a:pt x="456" y="470"/>
                    </a:cubicBezTo>
                    <a:cubicBezTo>
                      <a:pt x="456" y="470"/>
                      <a:pt x="456" y="470"/>
                      <a:pt x="456" y="471"/>
                    </a:cubicBezTo>
                    <a:cubicBezTo>
                      <a:pt x="456" y="471"/>
                      <a:pt x="456" y="471"/>
                      <a:pt x="456" y="471"/>
                    </a:cubicBezTo>
                    <a:cubicBezTo>
                      <a:pt x="456" y="471"/>
                      <a:pt x="456" y="471"/>
                      <a:pt x="456" y="471"/>
                    </a:cubicBezTo>
                    <a:cubicBezTo>
                      <a:pt x="456" y="471"/>
                      <a:pt x="456" y="471"/>
                      <a:pt x="456" y="471"/>
                    </a:cubicBezTo>
                    <a:cubicBezTo>
                      <a:pt x="456" y="471"/>
                      <a:pt x="456" y="471"/>
                      <a:pt x="456" y="471"/>
                    </a:cubicBezTo>
                    <a:cubicBezTo>
                      <a:pt x="455" y="471"/>
                      <a:pt x="454" y="472"/>
                      <a:pt x="454" y="473"/>
                    </a:cubicBezTo>
                    <a:cubicBezTo>
                      <a:pt x="453" y="473"/>
                      <a:pt x="453" y="473"/>
                      <a:pt x="453" y="474"/>
                    </a:cubicBezTo>
                    <a:cubicBezTo>
                      <a:pt x="451" y="475"/>
                      <a:pt x="450" y="477"/>
                      <a:pt x="447" y="479"/>
                    </a:cubicBezTo>
                    <a:cubicBezTo>
                      <a:pt x="447" y="479"/>
                      <a:pt x="446" y="480"/>
                      <a:pt x="446" y="481"/>
                    </a:cubicBezTo>
                    <a:cubicBezTo>
                      <a:pt x="447" y="483"/>
                      <a:pt x="448" y="484"/>
                      <a:pt x="450" y="485"/>
                    </a:cubicBezTo>
                    <a:cubicBezTo>
                      <a:pt x="452" y="487"/>
                      <a:pt x="452" y="489"/>
                      <a:pt x="453" y="492"/>
                    </a:cubicBezTo>
                    <a:cubicBezTo>
                      <a:pt x="453" y="492"/>
                      <a:pt x="453" y="492"/>
                      <a:pt x="453" y="492"/>
                    </a:cubicBezTo>
                    <a:cubicBezTo>
                      <a:pt x="453" y="492"/>
                      <a:pt x="453" y="492"/>
                      <a:pt x="453" y="492"/>
                    </a:cubicBezTo>
                    <a:cubicBezTo>
                      <a:pt x="452" y="492"/>
                      <a:pt x="451" y="492"/>
                      <a:pt x="451" y="491"/>
                    </a:cubicBezTo>
                    <a:cubicBezTo>
                      <a:pt x="451" y="490"/>
                      <a:pt x="449" y="490"/>
                      <a:pt x="448" y="491"/>
                    </a:cubicBezTo>
                    <a:cubicBezTo>
                      <a:pt x="447" y="491"/>
                      <a:pt x="447" y="492"/>
                      <a:pt x="447" y="493"/>
                    </a:cubicBezTo>
                    <a:cubicBezTo>
                      <a:pt x="446" y="493"/>
                      <a:pt x="445" y="494"/>
                      <a:pt x="445" y="493"/>
                    </a:cubicBezTo>
                    <a:cubicBezTo>
                      <a:pt x="444" y="492"/>
                      <a:pt x="444" y="493"/>
                      <a:pt x="443" y="493"/>
                    </a:cubicBezTo>
                    <a:cubicBezTo>
                      <a:pt x="442" y="493"/>
                      <a:pt x="442" y="493"/>
                      <a:pt x="442" y="493"/>
                    </a:cubicBezTo>
                    <a:cubicBezTo>
                      <a:pt x="442" y="494"/>
                      <a:pt x="442" y="495"/>
                      <a:pt x="441" y="495"/>
                    </a:cubicBezTo>
                    <a:cubicBezTo>
                      <a:pt x="440" y="495"/>
                      <a:pt x="439" y="495"/>
                      <a:pt x="439" y="494"/>
                    </a:cubicBezTo>
                    <a:cubicBezTo>
                      <a:pt x="438" y="494"/>
                      <a:pt x="437" y="494"/>
                      <a:pt x="437" y="494"/>
                    </a:cubicBezTo>
                    <a:cubicBezTo>
                      <a:pt x="436" y="495"/>
                      <a:pt x="436" y="495"/>
                      <a:pt x="436" y="495"/>
                    </a:cubicBezTo>
                    <a:cubicBezTo>
                      <a:pt x="433" y="493"/>
                      <a:pt x="431" y="492"/>
                      <a:pt x="428" y="492"/>
                    </a:cubicBezTo>
                    <a:cubicBezTo>
                      <a:pt x="427" y="492"/>
                      <a:pt x="427" y="491"/>
                      <a:pt x="427" y="492"/>
                    </a:cubicBezTo>
                    <a:cubicBezTo>
                      <a:pt x="427" y="492"/>
                      <a:pt x="427" y="493"/>
                      <a:pt x="426" y="493"/>
                    </a:cubicBezTo>
                    <a:cubicBezTo>
                      <a:pt x="426" y="494"/>
                      <a:pt x="426" y="495"/>
                      <a:pt x="427" y="495"/>
                    </a:cubicBezTo>
                    <a:cubicBezTo>
                      <a:pt x="427" y="496"/>
                      <a:pt x="427" y="496"/>
                      <a:pt x="426" y="496"/>
                    </a:cubicBezTo>
                    <a:cubicBezTo>
                      <a:pt x="425" y="497"/>
                      <a:pt x="424" y="497"/>
                      <a:pt x="423" y="498"/>
                    </a:cubicBezTo>
                    <a:cubicBezTo>
                      <a:pt x="422" y="499"/>
                      <a:pt x="421" y="500"/>
                      <a:pt x="422" y="501"/>
                    </a:cubicBezTo>
                    <a:cubicBezTo>
                      <a:pt x="422" y="502"/>
                      <a:pt x="422" y="502"/>
                      <a:pt x="422" y="502"/>
                    </a:cubicBezTo>
                    <a:cubicBezTo>
                      <a:pt x="421" y="504"/>
                      <a:pt x="421" y="506"/>
                      <a:pt x="423" y="507"/>
                    </a:cubicBezTo>
                    <a:cubicBezTo>
                      <a:pt x="423" y="508"/>
                      <a:pt x="423" y="510"/>
                      <a:pt x="425" y="509"/>
                    </a:cubicBezTo>
                    <a:cubicBezTo>
                      <a:pt x="426" y="509"/>
                      <a:pt x="426" y="509"/>
                      <a:pt x="427" y="510"/>
                    </a:cubicBezTo>
                    <a:cubicBezTo>
                      <a:pt x="427" y="510"/>
                      <a:pt x="427" y="511"/>
                      <a:pt x="428" y="510"/>
                    </a:cubicBezTo>
                    <a:cubicBezTo>
                      <a:pt x="428" y="510"/>
                      <a:pt x="430" y="510"/>
                      <a:pt x="430" y="511"/>
                    </a:cubicBezTo>
                    <a:cubicBezTo>
                      <a:pt x="431" y="512"/>
                      <a:pt x="432" y="511"/>
                      <a:pt x="432" y="511"/>
                    </a:cubicBezTo>
                    <a:cubicBezTo>
                      <a:pt x="432" y="510"/>
                      <a:pt x="431" y="511"/>
                      <a:pt x="431" y="510"/>
                    </a:cubicBezTo>
                    <a:cubicBezTo>
                      <a:pt x="431" y="510"/>
                      <a:pt x="432" y="510"/>
                      <a:pt x="432" y="510"/>
                    </a:cubicBezTo>
                    <a:cubicBezTo>
                      <a:pt x="433" y="510"/>
                      <a:pt x="433" y="510"/>
                      <a:pt x="434" y="510"/>
                    </a:cubicBezTo>
                    <a:cubicBezTo>
                      <a:pt x="434" y="510"/>
                      <a:pt x="434" y="510"/>
                      <a:pt x="434" y="510"/>
                    </a:cubicBezTo>
                    <a:cubicBezTo>
                      <a:pt x="433" y="509"/>
                      <a:pt x="434" y="509"/>
                      <a:pt x="435" y="509"/>
                    </a:cubicBezTo>
                    <a:cubicBezTo>
                      <a:pt x="436" y="508"/>
                      <a:pt x="437" y="508"/>
                      <a:pt x="438" y="509"/>
                    </a:cubicBezTo>
                    <a:cubicBezTo>
                      <a:pt x="437" y="508"/>
                      <a:pt x="437" y="507"/>
                      <a:pt x="438" y="507"/>
                    </a:cubicBezTo>
                    <a:cubicBezTo>
                      <a:pt x="438" y="507"/>
                      <a:pt x="438" y="507"/>
                      <a:pt x="438" y="507"/>
                    </a:cubicBezTo>
                    <a:cubicBezTo>
                      <a:pt x="437" y="506"/>
                      <a:pt x="437" y="506"/>
                      <a:pt x="438" y="506"/>
                    </a:cubicBezTo>
                    <a:cubicBezTo>
                      <a:pt x="438" y="505"/>
                      <a:pt x="438" y="506"/>
                      <a:pt x="438" y="506"/>
                    </a:cubicBezTo>
                    <a:cubicBezTo>
                      <a:pt x="439" y="506"/>
                      <a:pt x="440" y="507"/>
                      <a:pt x="441" y="507"/>
                    </a:cubicBezTo>
                    <a:cubicBezTo>
                      <a:pt x="442" y="508"/>
                      <a:pt x="443" y="508"/>
                      <a:pt x="444" y="508"/>
                    </a:cubicBezTo>
                    <a:cubicBezTo>
                      <a:pt x="445" y="509"/>
                      <a:pt x="445" y="509"/>
                      <a:pt x="446" y="508"/>
                    </a:cubicBezTo>
                    <a:cubicBezTo>
                      <a:pt x="446" y="508"/>
                      <a:pt x="446" y="507"/>
                      <a:pt x="446" y="507"/>
                    </a:cubicBezTo>
                    <a:cubicBezTo>
                      <a:pt x="445" y="506"/>
                      <a:pt x="446" y="506"/>
                      <a:pt x="446" y="506"/>
                    </a:cubicBezTo>
                    <a:cubicBezTo>
                      <a:pt x="448" y="506"/>
                      <a:pt x="447" y="507"/>
                      <a:pt x="447" y="507"/>
                    </a:cubicBezTo>
                    <a:cubicBezTo>
                      <a:pt x="446" y="508"/>
                      <a:pt x="447" y="508"/>
                      <a:pt x="447" y="508"/>
                    </a:cubicBezTo>
                    <a:cubicBezTo>
                      <a:pt x="448" y="508"/>
                      <a:pt x="448" y="508"/>
                      <a:pt x="449" y="508"/>
                    </a:cubicBezTo>
                    <a:cubicBezTo>
                      <a:pt x="449" y="508"/>
                      <a:pt x="449" y="508"/>
                      <a:pt x="449" y="508"/>
                    </a:cubicBezTo>
                    <a:cubicBezTo>
                      <a:pt x="449" y="508"/>
                      <a:pt x="448" y="509"/>
                      <a:pt x="449" y="509"/>
                    </a:cubicBezTo>
                    <a:cubicBezTo>
                      <a:pt x="450" y="509"/>
                      <a:pt x="450" y="508"/>
                      <a:pt x="450" y="508"/>
                    </a:cubicBezTo>
                    <a:cubicBezTo>
                      <a:pt x="450" y="507"/>
                      <a:pt x="450" y="507"/>
                      <a:pt x="450" y="507"/>
                    </a:cubicBezTo>
                    <a:cubicBezTo>
                      <a:pt x="450" y="507"/>
                      <a:pt x="450" y="507"/>
                      <a:pt x="450" y="507"/>
                    </a:cubicBezTo>
                    <a:cubicBezTo>
                      <a:pt x="451" y="507"/>
                      <a:pt x="451" y="508"/>
                      <a:pt x="452" y="509"/>
                    </a:cubicBezTo>
                    <a:cubicBezTo>
                      <a:pt x="451" y="509"/>
                      <a:pt x="451" y="508"/>
                      <a:pt x="451" y="509"/>
                    </a:cubicBezTo>
                    <a:cubicBezTo>
                      <a:pt x="450" y="510"/>
                      <a:pt x="451" y="510"/>
                      <a:pt x="451" y="510"/>
                    </a:cubicBezTo>
                    <a:cubicBezTo>
                      <a:pt x="451" y="510"/>
                      <a:pt x="451" y="510"/>
                      <a:pt x="451" y="510"/>
                    </a:cubicBezTo>
                    <a:cubicBezTo>
                      <a:pt x="452" y="510"/>
                      <a:pt x="452" y="510"/>
                      <a:pt x="452" y="509"/>
                    </a:cubicBezTo>
                    <a:cubicBezTo>
                      <a:pt x="452" y="509"/>
                      <a:pt x="452" y="509"/>
                      <a:pt x="452" y="509"/>
                    </a:cubicBezTo>
                    <a:cubicBezTo>
                      <a:pt x="453" y="509"/>
                      <a:pt x="452" y="507"/>
                      <a:pt x="454" y="506"/>
                    </a:cubicBezTo>
                    <a:cubicBezTo>
                      <a:pt x="453" y="507"/>
                      <a:pt x="453" y="508"/>
                      <a:pt x="453" y="508"/>
                    </a:cubicBezTo>
                    <a:cubicBezTo>
                      <a:pt x="453" y="508"/>
                      <a:pt x="454" y="510"/>
                      <a:pt x="454" y="510"/>
                    </a:cubicBezTo>
                    <a:cubicBezTo>
                      <a:pt x="455" y="509"/>
                      <a:pt x="455" y="510"/>
                      <a:pt x="456" y="511"/>
                    </a:cubicBezTo>
                    <a:cubicBezTo>
                      <a:pt x="456" y="511"/>
                      <a:pt x="457" y="512"/>
                      <a:pt x="457" y="513"/>
                    </a:cubicBezTo>
                    <a:cubicBezTo>
                      <a:pt x="456" y="514"/>
                      <a:pt x="457" y="514"/>
                      <a:pt x="458" y="515"/>
                    </a:cubicBezTo>
                    <a:cubicBezTo>
                      <a:pt x="459" y="515"/>
                      <a:pt x="459" y="515"/>
                      <a:pt x="459" y="516"/>
                    </a:cubicBezTo>
                    <a:cubicBezTo>
                      <a:pt x="459" y="517"/>
                      <a:pt x="459" y="517"/>
                      <a:pt x="460" y="518"/>
                    </a:cubicBezTo>
                    <a:cubicBezTo>
                      <a:pt x="460" y="518"/>
                      <a:pt x="460" y="517"/>
                      <a:pt x="461" y="517"/>
                    </a:cubicBezTo>
                    <a:cubicBezTo>
                      <a:pt x="461" y="517"/>
                      <a:pt x="461" y="516"/>
                      <a:pt x="461" y="517"/>
                    </a:cubicBezTo>
                    <a:cubicBezTo>
                      <a:pt x="462" y="517"/>
                      <a:pt x="462" y="517"/>
                      <a:pt x="461" y="517"/>
                    </a:cubicBezTo>
                    <a:cubicBezTo>
                      <a:pt x="461" y="518"/>
                      <a:pt x="461" y="518"/>
                      <a:pt x="461" y="518"/>
                    </a:cubicBezTo>
                    <a:cubicBezTo>
                      <a:pt x="461" y="520"/>
                      <a:pt x="462" y="519"/>
                      <a:pt x="463" y="519"/>
                    </a:cubicBezTo>
                    <a:cubicBezTo>
                      <a:pt x="464" y="520"/>
                      <a:pt x="464" y="518"/>
                      <a:pt x="464" y="518"/>
                    </a:cubicBezTo>
                    <a:cubicBezTo>
                      <a:pt x="464" y="518"/>
                      <a:pt x="464" y="518"/>
                      <a:pt x="464" y="518"/>
                    </a:cubicBezTo>
                    <a:cubicBezTo>
                      <a:pt x="464" y="518"/>
                      <a:pt x="464" y="518"/>
                      <a:pt x="464" y="518"/>
                    </a:cubicBezTo>
                    <a:cubicBezTo>
                      <a:pt x="465" y="519"/>
                      <a:pt x="465" y="519"/>
                      <a:pt x="466" y="519"/>
                    </a:cubicBezTo>
                    <a:cubicBezTo>
                      <a:pt x="466" y="520"/>
                      <a:pt x="466" y="521"/>
                      <a:pt x="467" y="521"/>
                    </a:cubicBezTo>
                    <a:cubicBezTo>
                      <a:pt x="468" y="521"/>
                      <a:pt x="468" y="521"/>
                      <a:pt x="468" y="522"/>
                    </a:cubicBezTo>
                    <a:cubicBezTo>
                      <a:pt x="466" y="522"/>
                      <a:pt x="466" y="524"/>
                      <a:pt x="464" y="523"/>
                    </a:cubicBezTo>
                    <a:cubicBezTo>
                      <a:pt x="463" y="523"/>
                      <a:pt x="463" y="523"/>
                      <a:pt x="462" y="523"/>
                    </a:cubicBezTo>
                    <a:cubicBezTo>
                      <a:pt x="465" y="523"/>
                      <a:pt x="465" y="525"/>
                      <a:pt x="465" y="527"/>
                    </a:cubicBezTo>
                    <a:cubicBezTo>
                      <a:pt x="465" y="527"/>
                      <a:pt x="465" y="527"/>
                      <a:pt x="466" y="528"/>
                    </a:cubicBezTo>
                    <a:cubicBezTo>
                      <a:pt x="467" y="528"/>
                      <a:pt x="467" y="529"/>
                      <a:pt x="468" y="529"/>
                    </a:cubicBezTo>
                    <a:cubicBezTo>
                      <a:pt x="468" y="530"/>
                      <a:pt x="469" y="530"/>
                      <a:pt x="469" y="530"/>
                    </a:cubicBezTo>
                    <a:cubicBezTo>
                      <a:pt x="469" y="530"/>
                      <a:pt x="469" y="530"/>
                      <a:pt x="469" y="530"/>
                    </a:cubicBezTo>
                    <a:cubicBezTo>
                      <a:pt x="469" y="530"/>
                      <a:pt x="469" y="530"/>
                      <a:pt x="469" y="530"/>
                    </a:cubicBezTo>
                    <a:cubicBezTo>
                      <a:pt x="470" y="530"/>
                      <a:pt x="470" y="530"/>
                      <a:pt x="471" y="531"/>
                    </a:cubicBezTo>
                    <a:cubicBezTo>
                      <a:pt x="471" y="531"/>
                      <a:pt x="471" y="531"/>
                      <a:pt x="472" y="531"/>
                    </a:cubicBezTo>
                    <a:cubicBezTo>
                      <a:pt x="473" y="531"/>
                      <a:pt x="473" y="531"/>
                      <a:pt x="474" y="532"/>
                    </a:cubicBezTo>
                    <a:cubicBezTo>
                      <a:pt x="474" y="533"/>
                      <a:pt x="475" y="534"/>
                      <a:pt x="476" y="532"/>
                    </a:cubicBezTo>
                    <a:cubicBezTo>
                      <a:pt x="477" y="532"/>
                      <a:pt x="477" y="532"/>
                      <a:pt x="477" y="532"/>
                    </a:cubicBezTo>
                    <a:cubicBezTo>
                      <a:pt x="478" y="533"/>
                      <a:pt x="479" y="533"/>
                      <a:pt x="480" y="533"/>
                    </a:cubicBezTo>
                    <a:cubicBezTo>
                      <a:pt x="479" y="535"/>
                      <a:pt x="481" y="536"/>
                      <a:pt x="482" y="538"/>
                    </a:cubicBezTo>
                    <a:cubicBezTo>
                      <a:pt x="482" y="538"/>
                      <a:pt x="483" y="539"/>
                      <a:pt x="483" y="539"/>
                    </a:cubicBezTo>
                    <a:cubicBezTo>
                      <a:pt x="484" y="539"/>
                      <a:pt x="484" y="539"/>
                      <a:pt x="485" y="540"/>
                    </a:cubicBezTo>
                    <a:cubicBezTo>
                      <a:pt x="485" y="540"/>
                      <a:pt x="486" y="540"/>
                      <a:pt x="487" y="541"/>
                    </a:cubicBezTo>
                    <a:cubicBezTo>
                      <a:pt x="489" y="541"/>
                      <a:pt x="492" y="541"/>
                      <a:pt x="494" y="542"/>
                    </a:cubicBezTo>
                    <a:cubicBezTo>
                      <a:pt x="495" y="543"/>
                      <a:pt x="496" y="543"/>
                      <a:pt x="497" y="544"/>
                    </a:cubicBezTo>
                    <a:cubicBezTo>
                      <a:pt x="498" y="544"/>
                      <a:pt x="499" y="544"/>
                      <a:pt x="499" y="545"/>
                    </a:cubicBezTo>
                    <a:cubicBezTo>
                      <a:pt x="500" y="546"/>
                      <a:pt x="501" y="546"/>
                      <a:pt x="503" y="546"/>
                    </a:cubicBezTo>
                    <a:cubicBezTo>
                      <a:pt x="503" y="546"/>
                      <a:pt x="504" y="545"/>
                      <a:pt x="503" y="545"/>
                    </a:cubicBezTo>
                    <a:cubicBezTo>
                      <a:pt x="503" y="544"/>
                      <a:pt x="503" y="543"/>
                      <a:pt x="503" y="542"/>
                    </a:cubicBezTo>
                    <a:cubicBezTo>
                      <a:pt x="503" y="541"/>
                      <a:pt x="504" y="541"/>
                      <a:pt x="503" y="541"/>
                    </a:cubicBezTo>
                    <a:cubicBezTo>
                      <a:pt x="502" y="541"/>
                      <a:pt x="502" y="539"/>
                      <a:pt x="501" y="540"/>
                    </a:cubicBezTo>
                    <a:cubicBezTo>
                      <a:pt x="501" y="540"/>
                      <a:pt x="501" y="539"/>
                      <a:pt x="501" y="539"/>
                    </a:cubicBezTo>
                    <a:cubicBezTo>
                      <a:pt x="501" y="538"/>
                      <a:pt x="500" y="537"/>
                      <a:pt x="500" y="536"/>
                    </a:cubicBezTo>
                    <a:cubicBezTo>
                      <a:pt x="499" y="536"/>
                      <a:pt x="499" y="535"/>
                      <a:pt x="498" y="535"/>
                    </a:cubicBezTo>
                    <a:cubicBezTo>
                      <a:pt x="497" y="535"/>
                      <a:pt x="497" y="534"/>
                      <a:pt x="496" y="533"/>
                    </a:cubicBezTo>
                    <a:cubicBezTo>
                      <a:pt x="496" y="533"/>
                      <a:pt x="495" y="532"/>
                      <a:pt x="494" y="531"/>
                    </a:cubicBezTo>
                    <a:cubicBezTo>
                      <a:pt x="494" y="530"/>
                      <a:pt x="493" y="530"/>
                      <a:pt x="492" y="530"/>
                    </a:cubicBezTo>
                    <a:cubicBezTo>
                      <a:pt x="492" y="530"/>
                      <a:pt x="493" y="530"/>
                      <a:pt x="493" y="529"/>
                    </a:cubicBezTo>
                    <a:cubicBezTo>
                      <a:pt x="492" y="529"/>
                      <a:pt x="492" y="530"/>
                      <a:pt x="491" y="530"/>
                    </a:cubicBezTo>
                    <a:cubicBezTo>
                      <a:pt x="491" y="529"/>
                      <a:pt x="492" y="529"/>
                      <a:pt x="492" y="529"/>
                    </a:cubicBezTo>
                    <a:cubicBezTo>
                      <a:pt x="491" y="527"/>
                      <a:pt x="489" y="528"/>
                      <a:pt x="489" y="526"/>
                    </a:cubicBezTo>
                    <a:cubicBezTo>
                      <a:pt x="488" y="524"/>
                      <a:pt x="486" y="523"/>
                      <a:pt x="485" y="521"/>
                    </a:cubicBezTo>
                    <a:cubicBezTo>
                      <a:pt x="485" y="521"/>
                      <a:pt x="485" y="521"/>
                      <a:pt x="485" y="521"/>
                    </a:cubicBezTo>
                    <a:cubicBezTo>
                      <a:pt x="485" y="521"/>
                      <a:pt x="485" y="521"/>
                      <a:pt x="485" y="521"/>
                    </a:cubicBezTo>
                    <a:cubicBezTo>
                      <a:pt x="485" y="521"/>
                      <a:pt x="485" y="521"/>
                      <a:pt x="485" y="521"/>
                    </a:cubicBezTo>
                    <a:cubicBezTo>
                      <a:pt x="484" y="520"/>
                      <a:pt x="484" y="519"/>
                      <a:pt x="483" y="518"/>
                    </a:cubicBezTo>
                    <a:cubicBezTo>
                      <a:pt x="485" y="519"/>
                      <a:pt x="486" y="518"/>
                      <a:pt x="487" y="519"/>
                    </a:cubicBezTo>
                    <a:cubicBezTo>
                      <a:pt x="487" y="520"/>
                      <a:pt x="488" y="520"/>
                      <a:pt x="489" y="521"/>
                    </a:cubicBezTo>
                    <a:cubicBezTo>
                      <a:pt x="490" y="522"/>
                      <a:pt x="491" y="523"/>
                      <a:pt x="492" y="524"/>
                    </a:cubicBezTo>
                    <a:cubicBezTo>
                      <a:pt x="492" y="523"/>
                      <a:pt x="491" y="522"/>
                      <a:pt x="491" y="522"/>
                    </a:cubicBezTo>
                    <a:cubicBezTo>
                      <a:pt x="492" y="521"/>
                      <a:pt x="491" y="520"/>
                      <a:pt x="491" y="519"/>
                    </a:cubicBezTo>
                    <a:cubicBezTo>
                      <a:pt x="491" y="519"/>
                      <a:pt x="491" y="519"/>
                      <a:pt x="491" y="519"/>
                    </a:cubicBezTo>
                    <a:cubicBezTo>
                      <a:pt x="491" y="519"/>
                      <a:pt x="491" y="519"/>
                      <a:pt x="492" y="520"/>
                    </a:cubicBezTo>
                    <a:cubicBezTo>
                      <a:pt x="493" y="521"/>
                      <a:pt x="494" y="523"/>
                      <a:pt x="495" y="524"/>
                    </a:cubicBezTo>
                    <a:cubicBezTo>
                      <a:pt x="495" y="525"/>
                      <a:pt x="497" y="525"/>
                      <a:pt x="497" y="527"/>
                    </a:cubicBezTo>
                    <a:cubicBezTo>
                      <a:pt x="497" y="527"/>
                      <a:pt x="498" y="527"/>
                      <a:pt x="498" y="527"/>
                    </a:cubicBezTo>
                    <a:cubicBezTo>
                      <a:pt x="498" y="526"/>
                      <a:pt x="498" y="527"/>
                      <a:pt x="498" y="527"/>
                    </a:cubicBezTo>
                    <a:cubicBezTo>
                      <a:pt x="498" y="528"/>
                      <a:pt x="498" y="528"/>
                      <a:pt x="498" y="529"/>
                    </a:cubicBezTo>
                    <a:cubicBezTo>
                      <a:pt x="499" y="529"/>
                      <a:pt x="499" y="529"/>
                      <a:pt x="499" y="529"/>
                    </a:cubicBezTo>
                    <a:cubicBezTo>
                      <a:pt x="499" y="529"/>
                      <a:pt x="499" y="528"/>
                      <a:pt x="499" y="528"/>
                    </a:cubicBezTo>
                    <a:cubicBezTo>
                      <a:pt x="499" y="528"/>
                      <a:pt x="500" y="528"/>
                      <a:pt x="500" y="527"/>
                    </a:cubicBezTo>
                    <a:cubicBezTo>
                      <a:pt x="500" y="527"/>
                      <a:pt x="500" y="527"/>
                      <a:pt x="500" y="527"/>
                    </a:cubicBezTo>
                    <a:cubicBezTo>
                      <a:pt x="500" y="529"/>
                      <a:pt x="501" y="529"/>
                      <a:pt x="502" y="530"/>
                    </a:cubicBezTo>
                    <a:cubicBezTo>
                      <a:pt x="502" y="530"/>
                      <a:pt x="502" y="530"/>
                      <a:pt x="503" y="530"/>
                    </a:cubicBezTo>
                    <a:cubicBezTo>
                      <a:pt x="503" y="530"/>
                      <a:pt x="503" y="530"/>
                      <a:pt x="503" y="530"/>
                    </a:cubicBezTo>
                    <a:cubicBezTo>
                      <a:pt x="502" y="529"/>
                      <a:pt x="502" y="529"/>
                      <a:pt x="502" y="529"/>
                    </a:cubicBezTo>
                    <a:cubicBezTo>
                      <a:pt x="503" y="530"/>
                      <a:pt x="504" y="529"/>
                      <a:pt x="504" y="530"/>
                    </a:cubicBezTo>
                    <a:cubicBezTo>
                      <a:pt x="504" y="531"/>
                      <a:pt x="505" y="531"/>
                      <a:pt x="505" y="530"/>
                    </a:cubicBezTo>
                    <a:cubicBezTo>
                      <a:pt x="505" y="530"/>
                      <a:pt x="505" y="530"/>
                      <a:pt x="505" y="530"/>
                    </a:cubicBezTo>
                    <a:cubicBezTo>
                      <a:pt x="505" y="531"/>
                      <a:pt x="506" y="532"/>
                      <a:pt x="506" y="532"/>
                    </a:cubicBezTo>
                    <a:cubicBezTo>
                      <a:pt x="508" y="532"/>
                      <a:pt x="508" y="533"/>
                      <a:pt x="508" y="534"/>
                    </a:cubicBezTo>
                    <a:cubicBezTo>
                      <a:pt x="508" y="535"/>
                      <a:pt x="508" y="536"/>
                      <a:pt x="510" y="536"/>
                    </a:cubicBezTo>
                    <a:cubicBezTo>
                      <a:pt x="510" y="537"/>
                      <a:pt x="511" y="536"/>
                      <a:pt x="511" y="536"/>
                    </a:cubicBezTo>
                    <a:cubicBezTo>
                      <a:pt x="510" y="535"/>
                      <a:pt x="510" y="533"/>
                      <a:pt x="509" y="532"/>
                    </a:cubicBezTo>
                    <a:cubicBezTo>
                      <a:pt x="508" y="531"/>
                      <a:pt x="509" y="531"/>
                      <a:pt x="509" y="530"/>
                    </a:cubicBezTo>
                    <a:cubicBezTo>
                      <a:pt x="510" y="530"/>
                      <a:pt x="510" y="531"/>
                      <a:pt x="511" y="531"/>
                    </a:cubicBezTo>
                    <a:cubicBezTo>
                      <a:pt x="512" y="531"/>
                      <a:pt x="512" y="531"/>
                      <a:pt x="512" y="531"/>
                    </a:cubicBezTo>
                    <a:cubicBezTo>
                      <a:pt x="513" y="530"/>
                      <a:pt x="512" y="530"/>
                      <a:pt x="512" y="530"/>
                    </a:cubicBezTo>
                    <a:cubicBezTo>
                      <a:pt x="511" y="530"/>
                      <a:pt x="512" y="530"/>
                      <a:pt x="512" y="529"/>
                    </a:cubicBezTo>
                    <a:cubicBezTo>
                      <a:pt x="512" y="529"/>
                      <a:pt x="511" y="528"/>
                      <a:pt x="511" y="527"/>
                    </a:cubicBezTo>
                    <a:cubicBezTo>
                      <a:pt x="510" y="526"/>
                      <a:pt x="510" y="527"/>
                      <a:pt x="511" y="526"/>
                    </a:cubicBezTo>
                    <a:cubicBezTo>
                      <a:pt x="511" y="525"/>
                      <a:pt x="511" y="525"/>
                      <a:pt x="511" y="525"/>
                    </a:cubicBezTo>
                    <a:cubicBezTo>
                      <a:pt x="511" y="525"/>
                      <a:pt x="511" y="525"/>
                      <a:pt x="511" y="525"/>
                    </a:cubicBezTo>
                    <a:cubicBezTo>
                      <a:pt x="511" y="525"/>
                      <a:pt x="511" y="525"/>
                      <a:pt x="511" y="525"/>
                    </a:cubicBezTo>
                    <a:cubicBezTo>
                      <a:pt x="510" y="524"/>
                      <a:pt x="511" y="524"/>
                      <a:pt x="511" y="524"/>
                    </a:cubicBezTo>
                    <a:cubicBezTo>
                      <a:pt x="511" y="524"/>
                      <a:pt x="511" y="524"/>
                      <a:pt x="511" y="524"/>
                    </a:cubicBezTo>
                    <a:cubicBezTo>
                      <a:pt x="511" y="524"/>
                      <a:pt x="511" y="524"/>
                      <a:pt x="511" y="524"/>
                    </a:cubicBezTo>
                    <a:cubicBezTo>
                      <a:pt x="512" y="524"/>
                      <a:pt x="512" y="525"/>
                      <a:pt x="512" y="525"/>
                    </a:cubicBezTo>
                    <a:cubicBezTo>
                      <a:pt x="512" y="526"/>
                      <a:pt x="513" y="526"/>
                      <a:pt x="513" y="526"/>
                    </a:cubicBezTo>
                    <a:cubicBezTo>
                      <a:pt x="513" y="526"/>
                      <a:pt x="513" y="525"/>
                      <a:pt x="513" y="525"/>
                    </a:cubicBezTo>
                    <a:cubicBezTo>
                      <a:pt x="514" y="525"/>
                      <a:pt x="513" y="524"/>
                      <a:pt x="513" y="523"/>
                    </a:cubicBezTo>
                    <a:cubicBezTo>
                      <a:pt x="514" y="523"/>
                      <a:pt x="513" y="522"/>
                      <a:pt x="514" y="521"/>
                    </a:cubicBezTo>
                    <a:cubicBezTo>
                      <a:pt x="514" y="522"/>
                      <a:pt x="514" y="522"/>
                      <a:pt x="514" y="523"/>
                    </a:cubicBezTo>
                    <a:cubicBezTo>
                      <a:pt x="515" y="524"/>
                      <a:pt x="515" y="525"/>
                      <a:pt x="516" y="525"/>
                    </a:cubicBezTo>
                    <a:cubicBezTo>
                      <a:pt x="515" y="524"/>
                      <a:pt x="515" y="522"/>
                      <a:pt x="515" y="521"/>
                    </a:cubicBezTo>
                    <a:cubicBezTo>
                      <a:pt x="515" y="521"/>
                      <a:pt x="515" y="521"/>
                      <a:pt x="515" y="521"/>
                    </a:cubicBezTo>
                    <a:cubicBezTo>
                      <a:pt x="515" y="520"/>
                      <a:pt x="515" y="520"/>
                      <a:pt x="514" y="519"/>
                    </a:cubicBezTo>
                    <a:cubicBezTo>
                      <a:pt x="514" y="519"/>
                      <a:pt x="515" y="519"/>
                      <a:pt x="515" y="518"/>
                    </a:cubicBezTo>
                    <a:cubicBezTo>
                      <a:pt x="515" y="518"/>
                      <a:pt x="516" y="518"/>
                      <a:pt x="515" y="517"/>
                    </a:cubicBezTo>
                    <a:cubicBezTo>
                      <a:pt x="515" y="517"/>
                      <a:pt x="515" y="517"/>
                      <a:pt x="515" y="518"/>
                    </a:cubicBezTo>
                    <a:cubicBezTo>
                      <a:pt x="514" y="518"/>
                      <a:pt x="514" y="518"/>
                      <a:pt x="513" y="518"/>
                    </a:cubicBezTo>
                    <a:cubicBezTo>
                      <a:pt x="513" y="518"/>
                      <a:pt x="513" y="518"/>
                      <a:pt x="513" y="517"/>
                    </a:cubicBezTo>
                    <a:cubicBezTo>
                      <a:pt x="513" y="517"/>
                      <a:pt x="513" y="516"/>
                      <a:pt x="512" y="516"/>
                    </a:cubicBezTo>
                    <a:cubicBezTo>
                      <a:pt x="511" y="516"/>
                      <a:pt x="511" y="516"/>
                      <a:pt x="511" y="516"/>
                    </a:cubicBezTo>
                    <a:cubicBezTo>
                      <a:pt x="511" y="515"/>
                      <a:pt x="512" y="515"/>
                      <a:pt x="512" y="515"/>
                    </a:cubicBezTo>
                    <a:cubicBezTo>
                      <a:pt x="512" y="514"/>
                      <a:pt x="511" y="515"/>
                      <a:pt x="511" y="515"/>
                    </a:cubicBezTo>
                    <a:cubicBezTo>
                      <a:pt x="510" y="514"/>
                      <a:pt x="509" y="515"/>
                      <a:pt x="509" y="514"/>
                    </a:cubicBezTo>
                    <a:cubicBezTo>
                      <a:pt x="509" y="513"/>
                      <a:pt x="508" y="512"/>
                      <a:pt x="508" y="511"/>
                    </a:cubicBezTo>
                    <a:cubicBezTo>
                      <a:pt x="507" y="511"/>
                      <a:pt x="507" y="511"/>
                      <a:pt x="507" y="511"/>
                    </a:cubicBezTo>
                    <a:cubicBezTo>
                      <a:pt x="507" y="511"/>
                      <a:pt x="507" y="510"/>
                      <a:pt x="506" y="510"/>
                    </a:cubicBezTo>
                    <a:cubicBezTo>
                      <a:pt x="506" y="510"/>
                      <a:pt x="507" y="510"/>
                      <a:pt x="507" y="510"/>
                    </a:cubicBezTo>
                    <a:cubicBezTo>
                      <a:pt x="507" y="509"/>
                      <a:pt x="509" y="511"/>
                      <a:pt x="509" y="509"/>
                    </a:cubicBezTo>
                    <a:cubicBezTo>
                      <a:pt x="509" y="508"/>
                      <a:pt x="509" y="508"/>
                      <a:pt x="509" y="508"/>
                    </a:cubicBezTo>
                    <a:cubicBezTo>
                      <a:pt x="509" y="508"/>
                      <a:pt x="510" y="508"/>
                      <a:pt x="509" y="507"/>
                    </a:cubicBezTo>
                    <a:cubicBezTo>
                      <a:pt x="509" y="507"/>
                      <a:pt x="509" y="507"/>
                      <a:pt x="508" y="507"/>
                    </a:cubicBezTo>
                    <a:cubicBezTo>
                      <a:pt x="508" y="507"/>
                      <a:pt x="508" y="507"/>
                      <a:pt x="507" y="507"/>
                    </a:cubicBezTo>
                    <a:cubicBezTo>
                      <a:pt x="507" y="507"/>
                      <a:pt x="506" y="507"/>
                      <a:pt x="506" y="506"/>
                    </a:cubicBezTo>
                    <a:cubicBezTo>
                      <a:pt x="505" y="506"/>
                      <a:pt x="506" y="505"/>
                      <a:pt x="506" y="505"/>
                    </a:cubicBezTo>
                    <a:cubicBezTo>
                      <a:pt x="506" y="504"/>
                      <a:pt x="506" y="504"/>
                      <a:pt x="506" y="504"/>
                    </a:cubicBezTo>
                    <a:cubicBezTo>
                      <a:pt x="506" y="503"/>
                      <a:pt x="506" y="503"/>
                      <a:pt x="506" y="503"/>
                    </a:cubicBezTo>
                    <a:cubicBezTo>
                      <a:pt x="505" y="502"/>
                      <a:pt x="506" y="503"/>
                      <a:pt x="505" y="503"/>
                    </a:cubicBezTo>
                    <a:cubicBezTo>
                      <a:pt x="505" y="502"/>
                      <a:pt x="505" y="502"/>
                      <a:pt x="504" y="501"/>
                    </a:cubicBezTo>
                    <a:cubicBezTo>
                      <a:pt x="504" y="502"/>
                      <a:pt x="505" y="503"/>
                      <a:pt x="504" y="503"/>
                    </a:cubicBezTo>
                    <a:cubicBezTo>
                      <a:pt x="503" y="503"/>
                      <a:pt x="504" y="502"/>
                      <a:pt x="503" y="501"/>
                    </a:cubicBezTo>
                    <a:cubicBezTo>
                      <a:pt x="503" y="502"/>
                      <a:pt x="503" y="503"/>
                      <a:pt x="503" y="503"/>
                    </a:cubicBezTo>
                    <a:cubicBezTo>
                      <a:pt x="502" y="503"/>
                      <a:pt x="502" y="503"/>
                      <a:pt x="502" y="503"/>
                    </a:cubicBezTo>
                    <a:cubicBezTo>
                      <a:pt x="502" y="503"/>
                      <a:pt x="502" y="503"/>
                      <a:pt x="502" y="503"/>
                    </a:cubicBezTo>
                    <a:cubicBezTo>
                      <a:pt x="502" y="503"/>
                      <a:pt x="502" y="503"/>
                      <a:pt x="502" y="503"/>
                    </a:cubicBezTo>
                    <a:cubicBezTo>
                      <a:pt x="502" y="503"/>
                      <a:pt x="502" y="503"/>
                      <a:pt x="502" y="503"/>
                    </a:cubicBezTo>
                    <a:cubicBezTo>
                      <a:pt x="502" y="503"/>
                      <a:pt x="501" y="502"/>
                      <a:pt x="502" y="502"/>
                    </a:cubicBezTo>
                    <a:cubicBezTo>
                      <a:pt x="503" y="502"/>
                      <a:pt x="502" y="501"/>
                      <a:pt x="502" y="501"/>
                    </a:cubicBezTo>
                    <a:cubicBezTo>
                      <a:pt x="501" y="500"/>
                      <a:pt x="501" y="500"/>
                      <a:pt x="500" y="500"/>
                    </a:cubicBezTo>
                    <a:cubicBezTo>
                      <a:pt x="500" y="500"/>
                      <a:pt x="500" y="500"/>
                      <a:pt x="500" y="500"/>
                    </a:cubicBezTo>
                    <a:cubicBezTo>
                      <a:pt x="500" y="500"/>
                      <a:pt x="500" y="499"/>
                      <a:pt x="499" y="499"/>
                    </a:cubicBezTo>
                    <a:cubicBezTo>
                      <a:pt x="499" y="500"/>
                      <a:pt x="499" y="501"/>
                      <a:pt x="499" y="501"/>
                    </a:cubicBezTo>
                    <a:cubicBezTo>
                      <a:pt x="498" y="500"/>
                      <a:pt x="498" y="500"/>
                      <a:pt x="497" y="498"/>
                    </a:cubicBezTo>
                    <a:cubicBezTo>
                      <a:pt x="497" y="498"/>
                      <a:pt x="497" y="497"/>
                      <a:pt x="497" y="497"/>
                    </a:cubicBezTo>
                    <a:cubicBezTo>
                      <a:pt x="497" y="496"/>
                      <a:pt x="497" y="496"/>
                      <a:pt x="497" y="496"/>
                    </a:cubicBezTo>
                    <a:cubicBezTo>
                      <a:pt x="495" y="495"/>
                      <a:pt x="496" y="494"/>
                      <a:pt x="496" y="493"/>
                    </a:cubicBezTo>
                    <a:cubicBezTo>
                      <a:pt x="496" y="493"/>
                      <a:pt x="496" y="493"/>
                      <a:pt x="496" y="493"/>
                    </a:cubicBezTo>
                    <a:cubicBezTo>
                      <a:pt x="496" y="492"/>
                      <a:pt x="496" y="492"/>
                      <a:pt x="497" y="492"/>
                    </a:cubicBezTo>
                    <a:cubicBezTo>
                      <a:pt x="496" y="491"/>
                      <a:pt x="495" y="491"/>
                      <a:pt x="494" y="491"/>
                    </a:cubicBezTo>
                    <a:cubicBezTo>
                      <a:pt x="494" y="491"/>
                      <a:pt x="494" y="491"/>
                      <a:pt x="494" y="491"/>
                    </a:cubicBezTo>
                    <a:cubicBezTo>
                      <a:pt x="494" y="491"/>
                      <a:pt x="494" y="491"/>
                      <a:pt x="494" y="491"/>
                    </a:cubicBezTo>
                    <a:cubicBezTo>
                      <a:pt x="494" y="491"/>
                      <a:pt x="494" y="491"/>
                      <a:pt x="494" y="491"/>
                    </a:cubicBezTo>
                    <a:cubicBezTo>
                      <a:pt x="494" y="491"/>
                      <a:pt x="494" y="490"/>
                      <a:pt x="494" y="490"/>
                    </a:cubicBezTo>
                    <a:cubicBezTo>
                      <a:pt x="494" y="490"/>
                      <a:pt x="494" y="490"/>
                      <a:pt x="494" y="490"/>
                    </a:cubicBezTo>
                    <a:cubicBezTo>
                      <a:pt x="494" y="490"/>
                      <a:pt x="494" y="490"/>
                      <a:pt x="494" y="490"/>
                    </a:cubicBezTo>
                    <a:cubicBezTo>
                      <a:pt x="496" y="490"/>
                      <a:pt x="495" y="489"/>
                      <a:pt x="495" y="489"/>
                    </a:cubicBezTo>
                    <a:cubicBezTo>
                      <a:pt x="495" y="489"/>
                      <a:pt x="495" y="489"/>
                      <a:pt x="495" y="489"/>
                    </a:cubicBezTo>
                    <a:cubicBezTo>
                      <a:pt x="494" y="489"/>
                      <a:pt x="494" y="488"/>
                      <a:pt x="494" y="488"/>
                    </a:cubicBezTo>
                    <a:cubicBezTo>
                      <a:pt x="493" y="488"/>
                      <a:pt x="492" y="488"/>
                      <a:pt x="492" y="489"/>
                    </a:cubicBezTo>
                    <a:cubicBezTo>
                      <a:pt x="492" y="489"/>
                      <a:pt x="492" y="489"/>
                      <a:pt x="492" y="489"/>
                    </a:cubicBezTo>
                    <a:cubicBezTo>
                      <a:pt x="491" y="489"/>
                      <a:pt x="491" y="490"/>
                      <a:pt x="490" y="490"/>
                    </a:cubicBezTo>
                    <a:cubicBezTo>
                      <a:pt x="490" y="490"/>
                      <a:pt x="490" y="490"/>
                      <a:pt x="490" y="489"/>
                    </a:cubicBezTo>
                    <a:cubicBezTo>
                      <a:pt x="490" y="489"/>
                      <a:pt x="490" y="489"/>
                      <a:pt x="490" y="489"/>
                    </a:cubicBezTo>
                    <a:cubicBezTo>
                      <a:pt x="490" y="489"/>
                      <a:pt x="490" y="489"/>
                      <a:pt x="490" y="489"/>
                    </a:cubicBezTo>
                    <a:cubicBezTo>
                      <a:pt x="490" y="489"/>
                      <a:pt x="491" y="488"/>
                      <a:pt x="490" y="488"/>
                    </a:cubicBezTo>
                    <a:cubicBezTo>
                      <a:pt x="490" y="487"/>
                      <a:pt x="490" y="487"/>
                      <a:pt x="490" y="487"/>
                    </a:cubicBezTo>
                    <a:cubicBezTo>
                      <a:pt x="490" y="487"/>
                      <a:pt x="490" y="487"/>
                      <a:pt x="490" y="487"/>
                    </a:cubicBezTo>
                    <a:cubicBezTo>
                      <a:pt x="492" y="486"/>
                      <a:pt x="490" y="485"/>
                      <a:pt x="490" y="485"/>
                    </a:cubicBezTo>
                    <a:cubicBezTo>
                      <a:pt x="490" y="485"/>
                      <a:pt x="490" y="485"/>
                      <a:pt x="490" y="485"/>
                    </a:cubicBezTo>
                    <a:cubicBezTo>
                      <a:pt x="490" y="484"/>
                      <a:pt x="491" y="485"/>
                      <a:pt x="491" y="484"/>
                    </a:cubicBezTo>
                    <a:cubicBezTo>
                      <a:pt x="491" y="484"/>
                      <a:pt x="491" y="484"/>
                      <a:pt x="491" y="484"/>
                    </a:cubicBezTo>
                    <a:cubicBezTo>
                      <a:pt x="491" y="484"/>
                      <a:pt x="491" y="484"/>
                      <a:pt x="491" y="484"/>
                    </a:cubicBezTo>
                    <a:cubicBezTo>
                      <a:pt x="492" y="484"/>
                      <a:pt x="492" y="484"/>
                      <a:pt x="492" y="484"/>
                    </a:cubicBezTo>
                    <a:cubicBezTo>
                      <a:pt x="492" y="484"/>
                      <a:pt x="492" y="484"/>
                      <a:pt x="492" y="484"/>
                    </a:cubicBezTo>
                    <a:cubicBezTo>
                      <a:pt x="493" y="485"/>
                      <a:pt x="494" y="484"/>
                      <a:pt x="495" y="484"/>
                    </a:cubicBezTo>
                    <a:cubicBezTo>
                      <a:pt x="496" y="484"/>
                      <a:pt x="495" y="483"/>
                      <a:pt x="495" y="483"/>
                    </a:cubicBezTo>
                    <a:cubicBezTo>
                      <a:pt x="495" y="483"/>
                      <a:pt x="495" y="482"/>
                      <a:pt x="495" y="482"/>
                    </a:cubicBezTo>
                    <a:cubicBezTo>
                      <a:pt x="495" y="482"/>
                      <a:pt x="495" y="481"/>
                      <a:pt x="495" y="481"/>
                    </a:cubicBezTo>
                    <a:cubicBezTo>
                      <a:pt x="495" y="481"/>
                      <a:pt x="495" y="481"/>
                      <a:pt x="495" y="481"/>
                    </a:cubicBezTo>
                    <a:cubicBezTo>
                      <a:pt x="495" y="481"/>
                      <a:pt x="495" y="481"/>
                      <a:pt x="495" y="481"/>
                    </a:cubicBezTo>
                    <a:cubicBezTo>
                      <a:pt x="495" y="481"/>
                      <a:pt x="495" y="481"/>
                      <a:pt x="495" y="481"/>
                    </a:cubicBezTo>
                    <a:cubicBezTo>
                      <a:pt x="494" y="481"/>
                      <a:pt x="493" y="480"/>
                      <a:pt x="493" y="480"/>
                    </a:cubicBezTo>
                    <a:cubicBezTo>
                      <a:pt x="493" y="480"/>
                      <a:pt x="493" y="480"/>
                      <a:pt x="493" y="480"/>
                    </a:cubicBezTo>
                    <a:cubicBezTo>
                      <a:pt x="493" y="479"/>
                      <a:pt x="491" y="479"/>
                      <a:pt x="492" y="478"/>
                    </a:cubicBezTo>
                    <a:cubicBezTo>
                      <a:pt x="492" y="477"/>
                      <a:pt x="491" y="476"/>
                      <a:pt x="490" y="475"/>
                    </a:cubicBezTo>
                    <a:cubicBezTo>
                      <a:pt x="490" y="475"/>
                      <a:pt x="490" y="475"/>
                      <a:pt x="490" y="475"/>
                    </a:cubicBezTo>
                    <a:cubicBezTo>
                      <a:pt x="490" y="475"/>
                      <a:pt x="490" y="474"/>
                      <a:pt x="490" y="474"/>
                    </a:cubicBezTo>
                    <a:cubicBezTo>
                      <a:pt x="491" y="475"/>
                      <a:pt x="493" y="476"/>
                      <a:pt x="493" y="477"/>
                    </a:cubicBezTo>
                    <a:cubicBezTo>
                      <a:pt x="494" y="478"/>
                      <a:pt x="495" y="478"/>
                      <a:pt x="495" y="478"/>
                    </a:cubicBezTo>
                    <a:cubicBezTo>
                      <a:pt x="496" y="477"/>
                      <a:pt x="495" y="477"/>
                      <a:pt x="495" y="477"/>
                    </a:cubicBezTo>
                    <a:cubicBezTo>
                      <a:pt x="495" y="476"/>
                      <a:pt x="495" y="476"/>
                      <a:pt x="495" y="476"/>
                    </a:cubicBezTo>
                    <a:cubicBezTo>
                      <a:pt x="496" y="477"/>
                      <a:pt x="496" y="476"/>
                      <a:pt x="495" y="475"/>
                    </a:cubicBezTo>
                    <a:cubicBezTo>
                      <a:pt x="496" y="475"/>
                      <a:pt x="497" y="475"/>
                      <a:pt x="498" y="475"/>
                    </a:cubicBezTo>
                    <a:cubicBezTo>
                      <a:pt x="498" y="475"/>
                      <a:pt x="498" y="475"/>
                      <a:pt x="498" y="475"/>
                    </a:cubicBezTo>
                    <a:cubicBezTo>
                      <a:pt x="498" y="475"/>
                      <a:pt x="498" y="475"/>
                      <a:pt x="498" y="475"/>
                    </a:cubicBezTo>
                    <a:cubicBezTo>
                      <a:pt x="498" y="475"/>
                      <a:pt x="498" y="475"/>
                      <a:pt x="498" y="475"/>
                    </a:cubicBezTo>
                    <a:cubicBezTo>
                      <a:pt x="499" y="477"/>
                      <a:pt x="497" y="475"/>
                      <a:pt x="497" y="476"/>
                    </a:cubicBezTo>
                    <a:cubicBezTo>
                      <a:pt x="497" y="476"/>
                      <a:pt x="498" y="476"/>
                      <a:pt x="497" y="477"/>
                    </a:cubicBezTo>
                    <a:cubicBezTo>
                      <a:pt x="497" y="477"/>
                      <a:pt x="497" y="476"/>
                      <a:pt x="496" y="476"/>
                    </a:cubicBezTo>
                    <a:cubicBezTo>
                      <a:pt x="496" y="477"/>
                      <a:pt x="497" y="477"/>
                      <a:pt x="498" y="477"/>
                    </a:cubicBezTo>
                    <a:cubicBezTo>
                      <a:pt x="499" y="478"/>
                      <a:pt x="499" y="477"/>
                      <a:pt x="499" y="476"/>
                    </a:cubicBezTo>
                    <a:cubicBezTo>
                      <a:pt x="499" y="476"/>
                      <a:pt x="500" y="475"/>
                      <a:pt x="500" y="477"/>
                    </a:cubicBezTo>
                    <a:cubicBezTo>
                      <a:pt x="500" y="477"/>
                      <a:pt x="500" y="478"/>
                      <a:pt x="500" y="478"/>
                    </a:cubicBezTo>
                    <a:cubicBezTo>
                      <a:pt x="500" y="479"/>
                      <a:pt x="500" y="479"/>
                      <a:pt x="500" y="479"/>
                    </a:cubicBezTo>
                    <a:cubicBezTo>
                      <a:pt x="501" y="479"/>
                      <a:pt x="501" y="479"/>
                      <a:pt x="502" y="480"/>
                    </a:cubicBezTo>
                    <a:cubicBezTo>
                      <a:pt x="502" y="480"/>
                      <a:pt x="503" y="481"/>
                      <a:pt x="503" y="481"/>
                    </a:cubicBezTo>
                    <a:cubicBezTo>
                      <a:pt x="503" y="481"/>
                      <a:pt x="503" y="481"/>
                      <a:pt x="503" y="481"/>
                    </a:cubicBezTo>
                    <a:cubicBezTo>
                      <a:pt x="503" y="481"/>
                      <a:pt x="503" y="481"/>
                      <a:pt x="503" y="481"/>
                    </a:cubicBezTo>
                    <a:cubicBezTo>
                      <a:pt x="504" y="481"/>
                      <a:pt x="504" y="481"/>
                      <a:pt x="504" y="481"/>
                    </a:cubicBezTo>
                    <a:cubicBezTo>
                      <a:pt x="504" y="481"/>
                      <a:pt x="504" y="481"/>
                      <a:pt x="504" y="481"/>
                    </a:cubicBezTo>
                    <a:cubicBezTo>
                      <a:pt x="504" y="481"/>
                      <a:pt x="504" y="481"/>
                      <a:pt x="504" y="481"/>
                    </a:cubicBezTo>
                    <a:cubicBezTo>
                      <a:pt x="504" y="481"/>
                      <a:pt x="504" y="481"/>
                      <a:pt x="504" y="481"/>
                    </a:cubicBezTo>
                    <a:cubicBezTo>
                      <a:pt x="504" y="481"/>
                      <a:pt x="504" y="481"/>
                      <a:pt x="504" y="481"/>
                    </a:cubicBezTo>
                    <a:cubicBezTo>
                      <a:pt x="503" y="483"/>
                      <a:pt x="504" y="483"/>
                      <a:pt x="505" y="483"/>
                    </a:cubicBezTo>
                    <a:cubicBezTo>
                      <a:pt x="505" y="483"/>
                      <a:pt x="505" y="483"/>
                      <a:pt x="505" y="483"/>
                    </a:cubicBezTo>
                    <a:cubicBezTo>
                      <a:pt x="505" y="483"/>
                      <a:pt x="505" y="483"/>
                      <a:pt x="505" y="483"/>
                    </a:cubicBezTo>
                    <a:cubicBezTo>
                      <a:pt x="507" y="483"/>
                      <a:pt x="508" y="483"/>
                      <a:pt x="510" y="482"/>
                    </a:cubicBezTo>
                    <a:cubicBezTo>
                      <a:pt x="510" y="481"/>
                      <a:pt x="510" y="482"/>
                      <a:pt x="511" y="481"/>
                    </a:cubicBezTo>
                    <a:cubicBezTo>
                      <a:pt x="511" y="481"/>
                      <a:pt x="511" y="481"/>
                      <a:pt x="511" y="481"/>
                    </a:cubicBezTo>
                    <a:cubicBezTo>
                      <a:pt x="511" y="481"/>
                      <a:pt x="511" y="481"/>
                      <a:pt x="511" y="481"/>
                    </a:cubicBezTo>
                    <a:cubicBezTo>
                      <a:pt x="511" y="482"/>
                      <a:pt x="511" y="482"/>
                      <a:pt x="511" y="483"/>
                    </a:cubicBezTo>
                    <a:cubicBezTo>
                      <a:pt x="511" y="483"/>
                      <a:pt x="510" y="483"/>
                      <a:pt x="510" y="483"/>
                    </a:cubicBezTo>
                    <a:cubicBezTo>
                      <a:pt x="510" y="483"/>
                      <a:pt x="510" y="483"/>
                      <a:pt x="510" y="483"/>
                    </a:cubicBezTo>
                    <a:cubicBezTo>
                      <a:pt x="510" y="483"/>
                      <a:pt x="510" y="483"/>
                      <a:pt x="510" y="483"/>
                    </a:cubicBezTo>
                    <a:cubicBezTo>
                      <a:pt x="507" y="484"/>
                      <a:pt x="507" y="485"/>
                      <a:pt x="507" y="487"/>
                    </a:cubicBezTo>
                    <a:cubicBezTo>
                      <a:pt x="507" y="488"/>
                      <a:pt x="507" y="488"/>
                      <a:pt x="507" y="488"/>
                    </a:cubicBezTo>
                    <a:cubicBezTo>
                      <a:pt x="508" y="488"/>
                      <a:pt x="509" y="488"/>
                      <a:pt x="510" y="488"/>
                    </a:cubicBezTo>
                    <a:cubicBezTo>
                      <a:pt x="509" y="488"/>
                      <a:pt x="509" y="489"/>
                      <a:pt x="508" y="489"/>
                    </a:cubicBezTo>
                    <a:cubicBezTo>
                      <a:pt x="508" y="489"/>
                      <a:pt x="508" y="489"/>
                      <a:pt x="508" y="490"/>
                    </a:cubicBezTo>
                    <a:cubicBezTo>
                      <a:pt x="508" y="490"/>
                      <a:pt x="508" y="490"/>
                      <a:pt x="509" y="490"/>
                    </a:cubicBezTo>
                    <a:cubicBezTo>
                      <a:pt x="510" y="490"/>
                      <a:pt x="510" y="489"/>
                      <a:pt x="511" y="489"/>
                    </a:cubicBezTo>
                    <a:cubicBezTo>
                      <a:pt x="511" y="490"/>
                      <a:pt x="510" y="490"/>
                      <a:pt x="510" y="490"/>
                    </a:cubicBezTo>
                    <a:cubicBezTo>
                      <a:pt x="509" y="491"/>
                      <a:pt x="509" y="492"/>
                      <a:pt x="510" y="493"/>
                    </a:cubicBezTo>
                    <a:cubicBezTo>
                      <a:pt x="511" y="493"/>
                      <a:pt x="511" y="494"/>
                      <a:pt x="511" y="494"/>
                    </a:cubicBezTo>
                    <a:cubicBezTo>
                      <a:pt x="511" y="494"/>
                      <a:pt x="511" y="494"/>
                      <a:pt x="511" y="494"/>
                    </a:cubicBezTo>
                    <a:cubicBezTo>
                      <a:pt x="511" y="494"/>
                      <a:pt x="511" y="494"/>
                      <a:pt x="511" y="494"/>
                    </a:cubicBezTo>
                    <a:cubicBezTo>
                      <a:pt x="512" y="495"/>
                      <a:pt x="512" y="496"/>
                      <a:pt x="513" y="497"/>
                    </a:cubicBezTo>
                    <a:cubicBezTo>
                      <a:pt x="513" y="497"/>
                      <a:pt x="514" y="496"/>
                      <a:pt x="514" y="495"/>
                    </a:cubicBezTo>
                    <a:cubicBezTo>
                      <a:pt x="514" y="495"/>
                      <a:pt x="513" y="494"/>
                      <a:pt x="514" y="494"/>
                    </a:cubicBezTo>
                    <a:cubicBezTo>
                      <a:pt x="514" y="494"/>
                      <a:pt x="514" y="494"/>
                      <a:pt x="514" y="495"/>
                    </a:cubicBezTo>
                    <a:cubicBezTo>
                      <a:pt x="514" y="494"/>
                      <a:pt x="514" y="494"/>
                      <a:pt x="514" y="494"/>
                    </a:cubicBezTo>
                    <a:cubicBezTo>
                      <a:pt x="514" y="494"/>
                      <a:pt x="514" y="494"/>
                      <a:pt x="514" y="495"/>
                    </a:cubicBezTo>
                    <a:cubicBezTo>
                      <a:pt x="514" y="495"/>
                      <a:pt x="514" y="496"/>
                      <a:pt x="515" y="496"/>
                    </a:cubicBezTo>
                    <a:cubicBezTo>
                      <a:pt x="515" y="496"/>
                      <a:pt x="515" y="496"/>
                      <a:pt x="515" y="497"/>
                    </a:cubicBezTo>
                    <a:cubicBezTo>
                      <a:pt x="515" y="497"/>
                      <a:pt x="516" y="498"/>
                      <a:pt x="516" y="498"/>
                    </a:cubicBezTo>
                    <a:cubicBezTo>
                      <a:pt x="516" y="497"/>
                      <a:pt x="517" y="497"/>
                      <a:pt x="518" y="497"/>
                    </a:cubicBezTo>
                    <a:cubicBezTo>
                      <a:pt x="517" y="498"/>
                      <a:pt x="518" y="498"/>
                      <a:pt x="518" y="499"/>
                    </a:cubicBezTo>
                    <a:cubicBezTo>
                      <a:pt x="519" y="499"/>
                      <a:pt x="519" y="500"/>
                      <a:pt x="520" y="500"/>
                    </a:cubicBezTo>
                    <a:cubicBezTo>
                      <a:pt x="519" y="499"/>
                      <a:pt x="521" y="499"/>
                      <a:pt x="520" y="498"/>
                    </a:cubicBezTo>
                    <a:cubicBezTo>
                      <a:pt x="520" y="497"/>
                      <a:pt x="521" y="495"/>
                      <a:pt x="521" y="494"/>
                    </a:cubicBezTo>
                    <a:cubicBezTo>
                      <a:pt x="521" y="494"/>
                      <a:pt x="521" y="496"/>
                      <a:pt x="522" y="495"/>
                    </a:cubicBezTo>
                    <a:cubicBezTo>
                      <a:pt x="522" y="494"/>
                      <a:pt x="521" y="494"/>
                      <a:pt x="521" y="493"/>
                    </a:cubicBezTo>
                    <a:cubicBezTo>
                      <a:pt x="521" y="493"/>
                      <a:pt x="521" y="493"/>
                      <a:pt x="521" y="493"/>
                    </a:cubicBezTo>
                    <a:cubicBezTo>
                      <a:pt x="521" y="493"/>
                      <a:pt x="521" y="493"/>
                      <a:pt x="521" y="493"/>
                    </a:cubicBezTo>
                    <a:cubicBezTo>
                      <a:pt x="520" y="493"/>
                      <a:pt x="520" y="492"/>
                      <a:pt x="519" y="492"/>
                    </a:cubicBezTo>
                    <a:cubicBezTo>
                      <a:pt x="520" y="491"/>
                      <a:pt x="520" y="492"/>
                      <a:pt x="521" y="492"/>
                    </a:cubicBezTo>
                    <a:cubicBezTo>
                      <a:pt x="521" y="491"/>
                      <a:pt x="519" y="491"/>
                      <a:pt x="520" y="490"/>
                    </a:cubicBezTo>
                    <a:cubicBezTo>
                      <a:pt x="520" y="490"/>
                      <a:pt x="520" y="491"/>
                      <a:pt x="521" y="490"/>
                    </a:cubicBezTo>
                    <a:cubicBezTo>
                      <a:pt x="521" y="490"/>
                      <a:pt x="521" y="490"/>
                      <a:pt x="521" y="489"/>
                    </a:cubicBezTo>
                    <a:cubicBezTo>
                      <a:pt x="521" y="489"/>
                      <a:pt x="521" y="489"/>
                      <a:pt x="521" y="489"/>
                    </a:cubicBezTo>
                    <a:cubicBezTo>
                      <a:pt x="520" y="489"/>
                      <a:pt x="520" y="489"/>
                      <a:pt x="520" y="489"/>
                    </a:cubicBezTo>
                    <a:cubicBezTo>
                      <a:pt x="520" y="489"/>
                      <a:pt x="520" y="489"/>
                      <a:pt x="520" y="489"/>
                    </a:cubicBezTo>
                    <a:cubicBezTo>
                      <a:pt x="520" y="488"/>
                      <a:pt x="520" y="488"/>
                      <a:pt x="520" y="488"/>
                    </a:cubicBezTo>
                    <a:cubicBezTo>
                      <a:pt x="521" y="488"/>
                      <a:pt x="521" y="488"/>
                      <a:pt x="521" y="488"/>
                    </a:cubicBezTo>
                    <a:cubicBezTo>
                      <a:pt x="521" y="488"/>
                      <a:pt x="521" y="488"/>
                      <a:pt x="521" y="488"/>
                    </a:cubicBezTo>
                    <a:cubicBezTo>
                      <a:pt x="521" y="488"/>
                      <a:pt x="521" y="487"/>
                      <a:pt x="521" y="487"/>
                    </a:cubicBezTo>
                    <a:cubicBezTo>
                      <a:pt x="521" y="487"/>
                      <a:pt x="521" y="487"/>
                      <a:pt x="521" y="487"/>
                    </a:cubicBezTo>
                    <a:cubicBezTo>
                      <a:pt x="521" y="487"/>
                      <a:pt x="521" y="487"/>
                      <a:pt x="521" y="487"/>
                    </a:cubicBezTo>
                    <a:cubicBezTo>
                      <a:pt x="522" y="488"/>
                      <a:pt x="522" y="489"/>
                      <a:pt x="523" y="489"/>
                    </a:cubicBezTo>
                    <a:cubicBezTo>
                      <a:pt x="524" y="489"/>
                      <a:pt x="525" y="490"/>
                      <a:pt x="526" y="489"/>
                    </a:cubicBezTo>
                    <a:cubicBezTo>
                      <a:pt x="526" y="488"/>
                      <a:pt x="527" y="486"/>
                      <a:pt x="525" y="486"/>
                    </a:cubicBezTo>
                    <a:cubicBezTo>
                      <a:pt x="525" y="486"/>
                      <a:pt x="525" y="486"/>
                      <a:pt x="525" y="485"/>
                    </a:cubicBezTo>
                    <a:cubicBezTo>
                      <a:pt x="525" y="485"/>
                      <a:pt x="525" y="485"/>
                      <a:pt x="525" y="485"/>
                    </a:cubicBezTo>
                    <a:cubicBezTo>
                      <a:pt x="526" y="485"/>
                      <a:pt x="527" y="487"/>
                      <a:pt x="528" y="486"/>
                    </a:cubicBezTo>
                    <a:cubicBezTo>
                      <a:pt x="528" y="485"/>
                      <a:pt x="527" y="484"/>
                      <a:pt x="527" y="483"/>
                    </a:cubicBezTo>
                    <a:cubicBezTo>
                      <a:pt x="528" y="483"/>
                      <a:pt x="528" y="483"/>
                      <a:pt x="528" y="483"/>
                    </a:cubicBezTo>
                    <a:cubicBezTo>
                      <a:pt x="528" y="483"/>
                      <a:pt x="528" y="483"/>
                      <a:pt x="528" y="483"/>
                    </a:cubicBezTo>
                    <a:cubicBezTo>
                      <a:pt x="528" y="483"/>
                      <a:pt x="528" y="483"/>
                      <a:pt x="528" y="483"/>
                    </a:cubicBezTo>
                    <a:cubicBezTo>
                      <a:pt x="530" y="482"/>
                      <a:pt x="530" y="482"/>
                      <a:pt x="529" y="481"/>
                    </a:cubicBezTo>
                    <a:cubicBezTo>
                      <a:pt x="528" y="480"/>
                      <a:pt x="527" y="479"/>
                      <a:pt x="526" y="479"/>
                    </a:cubicBezTo>
                    <a:cubicBezTo>
                      <a:pt x="525" y="479"/>
                      <a:pt x="525" y="479"/>
                      <a:pt x="525" y="478"/>
                    </a:cubicBezTo>
                    <a:cubicBezTo>
                      <a:pt x="525" y="480"/>
                      <a:pt x="526" y="479"/>
                      <a:pt x="527" y="478"/>
                    </a:cubicBezTo>
                    <a:cubicBezTo>
                      <a:pt x="528" y="478"/>
                      <a:pt x="528" y="477"/>
                      <a:pt x="527" y="477"/>
                    </a:cubicBezTo>
                    <a:cubicBezTo>
                      <a:pt x="527" y="476"/>
                      <a:pt x="526" y="476"/>
                      <a:pt x="527" y="476"/>
                    </a:cubicBezTo>
                    <a:cubicBezTo>
                      <a:pt x="527" y="475"/>
                      <a:pt x="528" y="476"/>
                      <a:pt x="528" y="476"/>
                    </a:cubicBezTo>
                    <a:cubicBezTo>
                      <a:pt x="529" y="476"/>
                      <a:pt x="529" y="477"/>
                      <a:pt x="529" y="477"/>
                    </a:cubicBezTo>
                    <a:cubicBezTo>
                      <a:pt x="531" y="478"/>
                      <a:pt x="532" y="477"/>
                      <a:pt x="533" y="477"/>
                    </a:cubicBezTo>
                    <a:cubicBezTo>
                      <a:pt x="533" y="477"/>
                      <a:pt x="534" y="477"/>
                      <a:pt x="534" y="477"/>
                    </a:cubicBezTo>
                    <a:cubicBezTo>
                      <a:pt x="534" y="476"/>
                      <a:pt x="533" y="476"/>
                      <a:pt x="533" y="476"/>
                    </a:cubicBezTo>
                    <a:cubicBezTo>
                      <a:pt x="533" y="476"/>
                      <a:pt x="532" y="476"/>
                      <a:pt x="532" y="476"/>
                    </a:cubicBezTo>
                    <a:cubicBezTo>
                      <a:pt x="532" y="475"/>
                      <a:pt x="533" y="475"/>
                      <a:pt x="533" y="474"/>
                    </a:cubicBezTo>
                    <a:cubicBezTo>
                      <a:pt x="533" y="474"/>
                      <a:pt x="534" y="474"/>
                      <a:pt x="534" y="473"/>
                    </a:cubicBezTo>
                    <a:cubicBezTo>
                      <a:pt x="534" y="473"/>
                      <a:pt x="534" y="473"/>
                      <a:pt x="534" y="473"/>
                    </a:cubicBezTo>
                    <a:cubicBezTo>
                      <a:pt x="534" y="473"/>
                      <a:pt x="534" y="473"/>
                      <a:pt x="534" y="473"/>
                    </a:cubicBezTo>
                    <a:cubicBezTo>
                      <a:pt x="534" y="473"/>
                      <a:pt x="535" y="473"/>
                      <a:pt x="535" y="472"/>
                    </a:cubicBezTo>
                    <a:close/>
                    <a:moveTo>
                      <a:pt x="401" y="335"/>
                    </a:moveTo>
                    <a:cubicBezTo>
                      <a:pt x="401" y="335"/>
                      <a:pt x="401" y="335"/>
                      <a:pt x="401" y="335"/>
                    </a:cubicBezTo>
                    <a:cubicBezTo>
                      <a:pt x="401" y="335"/>
                      <a:pt x="401" y="335"/>
                      <a:pt x="401" y="335"/>
                    </a:cubicBezTo>
                    <a:cubicBezTo>
                      <a:pt x="401" y="335"/>
                      <a:pt x="401" y="335"/>
                      <a:pt x="401" y="335"/>
                    </a:cubicBezTo>
                    <a:close/>
                    <a:moveTo>
                      <a:pt x="458" y="471"/>
                    </a:moveTo>
                    <a:cubicBezTo>
                      <a:pt x="458" y="471"/>
                      <a:pt x="458" y="471"/>
                      <a:pt x="458" y="471"/>
                    </a:cubicBezTo>
                    <a:cubicBezTo>
                      <a:pt x="458" y="471"/>
                      <a:pt x="458" y="471"/>
                      <a:pt x="459" y="471"/>
                    </a:cubicBezTo>
                    <a:cubicBezTo>
                      <a:pt x="458" y="471"/>
                      <a:pt x="458" y="471"/>
                      <a:pt x="458" y="471"/>
                    </a:cubicBezTo>
                    <a:close/>
                    <a:moveTo>
                      <a:pt x="466" y="398"/>
                    </a:moveTo>
                    <a:cubicBezTo>
                      <a:pt x="466" y="398"/>
                      <a:pt x="466" y="398"/>
                      <a:pt x="466" y="398"/>
                    </a:cubicBezTo>
                    <a:cubicBezTo>
                      <a:pt x="466" y="398"/>
                      <a:pt x="466" y="398"/>
                      <a:pt x="466" y="398"/>
                    </a:cubicBezTo>
                    <a:close/>
                    <a:moveTo>
                      <a:pt x="477" y="419"/>
                    </a:moveTo>
                    <a:cubicBezTo>
                      <a:pt x="477" y="419"/>
                      <a:pt x="477" y="419"/>
                      <a:pt x="477" y="419"/>
                    </a:cubicBezTo>
                    <a:cubicBezTo>
                      <a:pt x="477" y="419"/>
                      <a:pt x="477" y="419"/>
                      <a:pt x="477" y="419"/>
                    </a:cubicBezTo>
                    <a:close/>
                    <a:moveTo>
                      <a:pt x="515" y="455"/>
                    </a:moveTo>
                    <a:cubicBezTo>
                      <a:pt x="515" y="455"/>
                      <a:pt x="515" y="455"/>
                      <a:pt x="515" y="455"/>
                    </a:cubicBezTo>
                    <a:cubicBezTo>
                      <a:pt x="515" y="455"/>
                      <a:pt x="515" y="455"/>
                      <a:pt x="515" y="455"/>
                    </a:cubicBezTo>
                    <a:close/>
                    <a:moveTo>
                      <a:pt x="414" y="433"/>
                    </a:moveTo>
                    <a:cubicBezTo>
                      <a:pt x="413" y="433"/>
                      <a:pt x="413" y="432"/>
                      <a:pt x="413" y="431"/>
                    </a:cubicBezTo>
                    <a:cubicBezTo>
                      <a:pt x="414" y="430"/>
                      <a:pt x="414" y="428"/>
                      <a:pt x="416" y="427"/>
                    </a:cubicBezTo>
                    <a:cubicBezTo>
                      <a:pt x="416" y="427"/>
                      <a:pt x="417" y="427"/>
                      <a:pt x="417" y="427"/>
                    </a:cubicBezTo>
                    <a:cubicBezTo>
                      <a:pt x="417" y="425"/>
                      <a:pt x="418" y="425"/>
                      <a:pt x="418" y="423"/>
                    </a:cubicBezTo>
                    <a:cubicBezTo>
                      <a:pt x="418" y="423"/>
                      <a:pt x="419" y="422"/>
                      <a:pt x="420" y="422"/>
                    </a:cubicBezTo>
                    <a:cubicBezTo>
                      <a:pt x="421" y="423"/>
                      <a:pt x="421" y="423"/>
                      <a:pt x="421" y="424"/>
                    </a:cubicBezTo>
                    <a:cubicBezTo>
                      <a:pt x="421" y="425"/>
                      <a:pt x="420" y="426"/>
                      <a:pt x="419" y="426"/>
                    </a:cubicBezTo>
                    <a:cubicBezTo>
                      <a:pt x="419" y="427"/>
                      <a:pt x="418" y="428"/>
                      <a:pt x="418" y="430"/>
                    </a:cubicBezTo>
                    <a:cubicBezTo>
                      <a:pt x="417" y="432"/>
                      <a:pt x="415" y="432"/>
                      <a:pt x="414" y="433"/>
                    </a:cubicBezTo>
                    <a:close/>
                    <a:moveTo>
                      <a:pt x="405" y="340"/>
                    </a:moveTo>
                    <a:cubicBezTo>
                      <a:pt x="405" y="341"/>
                      <a:pt x="406" y="341"/>
                      <a:pt x="407" y="341"/>
                    </a:cubicBezTo>
                    <a:cubicBezTo>
                      <a:pt x="408" y="341"/>
                      <a:pt x="408" y="341"/>
                      <a:pt x="408" y="342"/>
                    </a:cubicBezTo>
                    <a:cubicBezTo>
                      <a:pt x="408" y="342"/>
                      <a:pt x="408" y="342"/>
                      <a:pt x="408" y="342"/>
                    </a:cubicBezTo>
                    <a:cubicBezTo>
                      <a:pt x="408" y="342"/>
                      <a:pt x="408" y="342"/>
                      <a:pt x="408" y="342"/>
                    </a:cubicBezTo>
                    <a:cubicBezTo>
                      <a:pt x="408" y="343"/>
                      <a:pt x="409" y="343"/>
                      <a:pt x="408" y="343"/>
                    </a:cubicBezTo>
                    <a:cubicBezTo>
                      <a:pt x="408" y="346"/>
                      <a:pt x="408" y="349"/>
                      <a:pt x="411" y="351"/>
                    </a:cubicBezTo>
                    <a:cubicBezTo>
                      <a:pt x="412" y="353"/>
                      <a:pt x="414" y="353"/>
                      <a:pt x="416" y="352"/>
                    </a:cubicBezTo>
                    <a:cubicBezTo>
                      <a:pt x="418" y="351"/>
                      <a:pt x="419" y="349"/>
                      <a:pt x="421" y="349"/>
                    </a:cubicBezTo>
                    <a:cubicBezTo>
                      <a:pt x="421" y="349"/>
                      <a:pt x="421" y="349"/>
                      <a:pt x="421" y="349"/>
                    </a:cubicBezTo>
                    <a:cubicBezTo>
                      <a:pt x="421" y="349"/>
                      <a:pt x="421" y="349"/>
                      <a:pt x="421" y="349"/>
                    </a:cubicBezTo>
                    <a:cubicBezTo>
                      <a:pt x="421" y="349"/>
                      <a:pt x="422" y="349"/>
                      <a:pt x="422" y="349"/>
                    </a:cubicBezTo>
                    <a:cubicBezTo>
                      <a:pt x="422" y="349"/>
                      <a:pt x="422" y="349"/>
                      <a:pt x="422" y="349"/>
                    </a:cubicBezTo>
                    <a:cubicBezTo>
                      <a:pt x="425" y="349"/>
                      <a:pt x="427" y="350"/>
                      <a:pt x="429" y="350"/>
                    </a:cubicBezTo>
                    <a:cubicBezTo>
                      <a:pt x="429" y="350"/>
                      <a:pt x="429" y="350"/>
                      <a:pt x="429" y="350"/>
                    </a:cubicBezTo>
                    <a:cubicBezTo>
                      <a:pt x="429" y="350"/>
                      <a:pt x="429" y="350"/>
                      <a:pt x="429" y="350"/>
                    </a:cubicBezTo>
                    <a:cubicBezTo>
                      <a:pt x="430" y="350"/>
                      <a:pt x="430" y="350"/>
                      <a:pt x="431" y="350"/>
                    </a:cubicBezTo>
                    <a:cubicBezTo>
                      <a:pt x="431" y="350"/>
                      <a:pt x="431" y="350"/>
                      <a:pt x="431" y="350"/>
                    </a:cubicBezTo>
                    <a:cubicBezTo>
                      <a:pt x="432" y="351"/>
                      <a:pt x="433" y="351"/>
                      <a:pt x="434" y="351"/>
                    </a:cubicBezTo>
                    <a:cubicBezTo>
                      <a:pt x="435" y="351"/>
                      <a:pt x="435" y="350"/>
                      <a:pt x="435" y="349"/>
                    </a:cubicBezTo>
                    <a:cubicBezTo>
                      <a:pt x="436" y="348"/>
                      <a:pt x="435" y="348"/>
                      <a:pt x="435" y="348"/>
                    </a:cubicBezTo>
                    <a:cubicBezTo>
                      <a:pt x="434" y="348"/>
                      <a:pt x="434" y="347"/>
                      <a:pt x="434" y="347"/>
                    </a:cubicBezTo>
                    <a:cubicBezTo>
                      <a:pt x="434" y="344"/>
                      <a:pt x="434" y="344"/>
                      <a:pt x="432" y="344"/>
                    </a:cubicBezTo>
                    <a:cubicBezTo>
                      <a:pt x="432" y="344"/>
                      <a:pt x="432" y="344"/>
                      <a:pt x="432" y="344"/>
                    </a:cubicBezTo>
                    <a:cubicBezTo>
                      <a:pt x="432" y="344"/>
                      <a:pt x="432" y="344"/>
                      <a:pt x="432" y="344"/>
                    </a:cubicBezTo>
                    <a:cubicBezTo>
                      <a:pt x="432" y="344"/>
                      <a:pt x="432" y="344"/>
                      <a:pt x="432" y="344"/>
                    </a:cubicBezTo>
                    <a:cubicBezTo>
                      <a:pt x="431" y="343"/>
                      <a:pt x="432" y="342"/>
                      <a:pt x="432" y="341"/>
                    </a:cubicBezTo>
                    <a:cubicBezTo>
                      <a:pt x="431" y="341"/>
                      <a:pt x="431" y="341"/>
                      <a:pt x="431" y="340"/>
                    </a:cubicBezTo>
                    <a:cubicBezTo>
                      <a:pt x="431" y="340"/>
                      <a:pt x="431" y="340"/>
                      <a:pt x="431" y="340"/>
                    </a:cubicBezTo>
                    <a:cubicBezTo>
                      <a:pt x="431" y="339"/>
                      <a:pt x="431" y="339"/>
                      <a:pt x="430" y="339"/>
                    </a:cubicBezTo>
                    <a:cubicBezTo>
                      <a:pt x="429" y="339"/>
                      <a:pt x="429" y="339"/>
                      <a:pt x="428" y="339"/>
                    </a:cubicBezTo>
                    <a:cubicBezTo>
                      <a:pt x="429" y="338"/>
                      <a:pt x="429" y="337"/>
                      <a:pt x="428" y="335"/>
                    </a:cubicBezTo>
                    <a:cubicBezTo>
                      <a:pt x="428" y="335"/>
                      <a:pt x="428" y="335"/>
                      <a:pt x="427" y="335"/>
                    </a:cubicBezTo>
                    <a:cubicBezTo>
                      <a:pt x="427" y="335"/>
                      <a:pt x="427" y="335"/>
                      <a:pt x="427" y="335"/>
                    </a:cubicBezTo>
                    <a:cubicBezTo>
                      <a:pt x="427" y="334"/>
                      <a:pt x="427" y="335"/>
                      <a:pt x="427" y="335"/>
                    </a:cubicBezTo>
                    <a:cubicBezTo>
                      <a:pt x="426" y="334"/>
                      <a:pt x="426" y="334"/>
                      <a:pt x="425" y="334"/>
                    </a:cubicBezTo>
                    <a:cubicBezTo>
                      <a:pt x="424" y="333"/>
                      <a:pt x="423" y="332"/>
                      <a:pt x="422" y="332"/>
                    </a:cubicBezTo>
                    <a:cubicBezTo>
                      <a:pt x="422" y="331"/>
                      <a:pt x="421" y="331"/>
                      <a:pt x="421" y="331"/>
                    </a:cubicBezTo>
                    <a:cubicBezTo>
                      <a:pt x="419" y="331"/>
                      <a:pt x="418" y="331"/>
                      <a:pt x="417" y="331"/>
                    </a:cubicBezTo>
                    <a:cubicBezTo>
                      <a:pt x="417" y="331"/>
                      <a:pt x="416" y="331"/>
                      <a:pt x="416" y="332"/>
                    </a:cubicBezTo>
                    <a:cubicBezTo>
                      <a:pt x="414" y="332"/>
                      <a:pt x="412" y="331"/>
                      <a:pt x="410" y="330"/>
                    </a:cubicBezTo>
                    <a:cubicBezTo>
                      <a:pt x="409" y="330"/>
                      <a:pt x="407" y="330"/>
                      <a:pt x="406" y="329"/>
                    </a:cubicBezTo>
                    <a:cubicBezTo>
                      <a:pt x="406" y="328"/>
                      <a:pt x="405" y="329"/>
                      <a:pt x="404" y="329"/>
                    </a:cubicBezTo>
                    <a:cubicBezTo>
                      <a:pt x="403" y="329"/>
                      <a:pt x="404" y="330"/>
                      <a:pt x="404" y="330"/>
                    </a:cubicBezTo>
                    <a:cubicBezTo>
                      <a:pt x="404" y="331"/>
                      <a:pt x="404" y="332"/>
                      <a:pt x="403" y="332"/>
                    </a:cubicBezTo>
                    <a:cubicBezTo>
                      <a:pt x="403" y="333"/>
                      <a:pt x="403" y="333"/>
                      <a:pt x="403" y="334"/>
                    </a:cubicBezTo>
                    <a:cubicBezTo>
                      <a:pt x="403" y="334"/>
                      <a:pt x="403" y="334"/>
                      <a:pt x="404" y="335"/>
                    </a:cubicBezTo>
                    <a:cubicBezTo>
                      <a:pt x="404" y="335"/>
                      <a:pt x="404" y="335"/>
                      <a:pt x="404" y="335"/>
                    </a:cubicBezTo>
                    <a:cubicBezTo>
                      <a:pt x="404" y="335"/>
                      <a:pt x="404" y="335"/>
                      <a:pt x="404" y="335"/>
                    </a:cubicBezTo>
                    <a:cubicBezTo>
                      <a:pt x="404" y="335"/>
                      <a:pt x="404" y="335"/>
                      <a:pt x="404" y="335"/>
                    </a:cubicBezTo>
                    <a:cubicBezTo>
                      <a:pt x="404" y="335"/>
                      <a:pt x="404" y="335"/>
                      <a:pt x="404" y="335"/>
                    </a:cubicBezTo>
                    <a:cubicBezTo>
                      <a:pt x="402" y="335"/>
                      <a:pt x="403" y="337"/>
                      <a:pt x="403" y="337"/>
                    </a:cubicBezTo>
                    <a:cubicBezTo>
                      <a:pt x="403" y="339"/>
                      <a:pt x="403" y="340"/>
                      <a:pt x="405" y="340"/>
                    </a:cubicBezTo>
                    <a:close/>
                    <a:moveTo>
                      <a:pt x="425" y="525"/>
                    </a:moveTo>
                    <a:cubicBezTo>
                      <a:pt x="426" y="526"/>
                      <a:pt x="426" y="527"/>
                      <a:pt x="424" y="527"/>
                    </a:cubicBezTo>
                    <a:cubicBezTo>
                      <a:pt x="422" y="528"/>
                      <a:pt x="422" y="528"/>
                      <a:pt x="421" y="527"/>
                    </a:cubicBezTo>
                    <a:cubicBezTo>
                      <a:pt x="421" y="526"/>
                      <a:pt x="420" y="525"/>
                      <a:pt x="420" y="525"/>
                    </a:cubicBezTo>
                    <a:cubicBezTo>
                      <a:pt x="419" y="524"/>
                      <a:pt x="419" y="524"/>
                      <a:pt x="419" y="523"/>
                    </a:cubicBezTo>
                    <a:cubicBezTo>
                      <a:pt x="419" y="522"/>
                      <a:pt x="420" y="523"/>
                      <a:pt x="421" y="522"/>
                    </a:cubicBezTo>
                    <a:cubicBezTo>
                      <a:pt x="423" y="522"/>
                      <a:pt x="425" y="523"/>
                      <a:pt x="425" y="525"/>
                    </a:cubicBezTo>
                    <a:close/>
                    <a:moveTo>
                      <a:pt x="384" y="485"/>
                    </a:moveTo>
                    <a:cubicBezTo>
                      <a:pt x="384" y="486"/>
                      <a:pt x="385" y="487"/>
                      <a:pt x="386" y="487"/>
                    </a:cubicBezTo>
                    <a:cubicBezTo>
                      <a:pt x="387" y="487"/>
                      <a:pt x="387" y="487"/>
                      <a:pt x="387" y="488"/>
                    </a:cubicBezTo>
                    <a:cubicBezTo>
                      <a:pt x="387" y="488"/>
                      <a:pt x="387" y="489"/>
                      <a:pt x="386" y="488"/>
                    </a:cubicBezTo>
                    <a:cubicBezTo>
                      <a:pt x="385" y="488"/>
                      <a:pt x="385" y="488"/>
                      <a:pt x="385" y="488"/>
                    </a:cubicBezTo>
                    <a:cubicBezTo>
                      <a:pt x="384" y="488"/>
                      <a:pt x="383" y="488"/>
                      <a:pt x="384" y="487"/>
                    </a:cubicBezTo>
                    <a:cubicBezTo>
                      <a:pt x="384" y="486"/>
                      <a:pt x="384" y="486"/>
                      <a:pt x="383" y="487"/>
                    </a:cubicBezTo>
                    <a:cubicBezTo>
                      <a:pt x="382" y="487"/>
                      <a:pt x="381" y="487"/>
                      <a:pt x="382" y="486"/>
                    </a:cubicBezTo>
                    <a:cubicBezTo>
                      <a:pt x="382" y="484"/>
                      <a:pt x="381" y="483"/>
                      <a:pt x="380" y="483"/>
                    </a:cubicBezTo>
                    <a:cubicBezTo>
                      <a:pt x="379" y="482"/>
                      <a:pt x="379" y="481"/>
                      <a:pt x="379" y="481"/>
                    </a:cubicBezTo>
                    <a:cubicBezTo>
                      <a:pt x="381" y="481"/>
                      <a:pt x="383" y="482"/>
                      <a:pt x="384" y="484"/>
                    </a:cubicBezTo>
                    <a:cubicBezTo>
                      <a:pt x="384" y="484"/>
                      <a:pt x="385" y="484"/>
                      <a:pt x="384" y="485"/>
                    </a:cubicBezTo>
                    <a:close/>
                    <a:moveTo>
                      <a:pt x="427" y="424"/>
                    </a:moveTo>
                    <a:cubicBezTo>
                      <a:pt x="427" y="424"/>
                      <a:pt x="427" y="423"/>
                      <a:pt x="427" y="423"/>
                    </a:cubicBezTo>
                    <a:cubicBezTo>
                      <a:pt x="427" y="422"/>
                      <a:pt x="427" y="422"/>
                      <a:pt x="427" y="422"/>
                    </a:cubicBezTo>
                    <a:cubicBezTo>
                      <a:pt x="428" y="421"/>
                      <a:pt x="428" y="421"/>
                      <a:pt x="429" y="422"/>
                    </a:cubicBezTo>
                    <a:cubicBezTo>
                      <a:pt x="429" y="422"/>
                      <a:pt x="430" y="422"/>
                      <a:pt x="430" y="422"/>
                    </a:cubicBezTo>
                    <a:cubicBezTo>
                      <a:pt x="431" y="422"/>
                      <a:pt x="431" y="422"/>
                      <a:pt x="431" y="422"/>
                    </a:cubicBezTo>
                    <a:cubicBezTo>
                      <a:pt x="432" y="423"/>
                      <a:pt x="432" y="423"/>
                      <a:pt x="431" y="424"/>
                    </a:cubicBezTo>
                    <a:cubicBezTo>
                      <a:pt x="431" y="425"/>
                      <a:pt x="430" y="425"/>
                      <a:pt x="430" y="427"/>
                    </a:cubicBezTo>
                    <a:cubicBezTo>
                      <a:pt x="430" y="427"/>
                      <a:pt x="429" y="427"/>
                      <a:pt x="429" y="427"/>
                    </a:cubicBezTo>
                    <a:cubicBezTo>
                      <a:pt x="427" y="427"/>
                      <a:pt x="427" y="426"/>
                      <a:pt x="427" y="424"/>
                    </a:cubicBezTo>
                    <a:close/>
                    <a:moveTo>
                      <a:pt x="512" y="551"/>
                    </a:moveTo>
                    <a:cubicBezTo>
                      <a:pt x="513" y="552"/>
                      <a:pt x="511" y="552"/>
                      <a:pt x="511" y="553"/>
                    </a:cubicBezTo>
                    <a:cubicBezTo>
                      <a:pt x="511" y="554"/>
                      <a:pt x="511" y="554"/>
                      <a:pt x="510" y="553"/>
                    </a:cubicBezTo>
                    <a:cubicBezTo>
                      <a:pt x="509" y="552"/>
                      <a:pt x="509" y="551"/>
                      <a:pt x="507" y="550"/>
                    </a:cubicBezTo>
                    <a:cubicBezTo>
                      <a:pt x="507" y="550"/>
                      <a:pt x="507" y="549"/>
                      <a:pt x="507" y="549"/>
                    </a:cubicBezTo>
                    <a:cubicBezTo>
                      <a:pt x="508" y="548"/>
                      <a:pt x="511" y="549"/>
                      <a:pt x="512" y="549"/>
                    </a:cubicBezTo>
                    <a:cubicBezTo>
                      <a:pt x="512" y="550"/>
                      <a:pt x="512" y="550"/>
                      <a:pt x="512" y="551"/>
                    </a:cubicBezTo>
                    <a:close/>
                    <a:moveTo>
                      <a:pt x="443" y="437"/>
                    </a:moveTo>
                    <a:cubicBezTo>
                      <a:pt x="443" y="438"/>
                      <a:pt x="444" y="438"/>
                      <a:pt x="444" y="439"/>
                    </a:cubicBezTo>
                    <a:cubicBezTo>
                      <a:pt x="444" y="440"/>
                      <a:pt x="444" y="441"/>
                      <a:pt x="444" y="442"/>
                    </a:cubicBezTo>
                    <a:cubicBezTo>
                      <a:pt x="444" y="442"/>
                      <a:pt x="443" y="442"/>
                      <a:pt x="443" y="442"/>
                    </a:cubicBezTo>
                    <a:cubicBezTo>
                      <a:pt x="442" y="441"/>
                      <a:pt x="442" y="441"/>
                      <a:pt x="441" y="440"/>
                    </a:cubicBezTo>
                    <a:cubicBezTo>
                      <a:pt x="440" y="439"/>
                      <a:pt x="440" y="436"/>
                      <a:pt x="441" y="435"/>
                    </a:cubicBezTo>
                    <a:cubicBezTo>
                      <a:pt x="441" y="435"/>
                      <a:pt x="441" y="435"/>
                      <a:pt x="441" y="435"/>
                    </a:cubicBezTo>
                    <a:cubicBezTo>
                      <a:pt x="442" y="436"/>
                      <a:pt x="443" y="436"/>
                      <a:pt x="443" y="437"/>
                    </a:cubicBezTo>
                    <a:close/>
                    <a:moveTo>
                      <a:pt x="376" y="483"/>
                    </a:moveTo>
                    <a:cubicBezTo>
                      <a:pt x="377" y="485"/>
                      <a:pt x="378" y="486"/>
                      <a:pt x="378" y="488"/>
                    </a:cubicBezTo>
                    <a:cubicBezTo>
                      <a:pt x="378" y="488"/>
                      <a:pt x="378" y="489"/>
                      <a:pt x="378" y="489"/>
                    </a:cubicBezTo>
                    <a:cubicBezTo>
                      <a:pt x="378" y="490"/>
                      <a:pt x="377" y="490"/>
                      <a:pt x="377" y="490"/>
                    </a:cubicBezTo>
                    <a:cubicBezTo>
                      <a:pt x="377" y="490"/>
                      <a:pt x="377" y="489"/>
                      <a:pt x="377" y="489"/>
                    </a:cubicBezTo>
                    <a:cubicBezTo>
                      <a:pt x="377" y="489"/>
                      <a:pt x="377" y="488"/>
                      <a:pt x="376" y="488"/>
                    </a:cubicBezTo>
                    <a:cubicBezTo>
                      <a:pt x="374" y="487"/>
                      <a:pt x="375" y="485"/>
                      <a:pt x="375" y="483"/>
                    </a:cubicBezTo>
                    <a:cubicBezTo>
                      <a:pt x="374" y="483"/>
                      <a:pt x="374" y="482"/>
                      <a:pt x="375" y="482"/>
                    </a:cubicBezTo>
                    <a:cubicBezTo>
                      <a:pt x="375" y="483"/>
                      <a:pt x="376" y="483"/>
                      <a:pt x="376" y="483"/>
                    </a:cubicBezTo>
                    <a:close/>
                    <a:moveTo>
                      <a:pt x="432" y="523"/>
                    </a:moveTo>
                    <a:cubicBezTo>
                      <a:pt x="432" y="523"/>
                      <a:pt x="432" y="524"/>
                      <a:pt x="431" y="524"/>
                    </a:cubicBezTo>
                    <a:cubicBezTo>
                      <a:pt x="430" y="524"/>
                      <a:pt x="429" y="524"/>
                      <a:pt x="429" y="523"/>
                    </a:cubicBezTo>
                    <a:cubicBezTo>
                      <a:pt x="428" y="522"/>
                      <a:pt x="428" y="522"/>
                      <a:pt x="427" y="521"/>
                    </a:cubicBezTo>
                    <a:cubicBezTo>
                      <a:pt x="426" y="521"/>
                      <a:pt x="426" y="520"/>
                      <a:pt x="427" y="520"/>
                    </a:cubicBezTo>
                    <a:cubicBezTo>
                      <a:pt x="427" y="519"/>
                      <a:pt x="427" y="519"/>
                      <a:pt x="428" y="519"/>
                    </a:cubicBezTo>
                    <a:cubicBezTo>
                      <a:pt x="430" y="519"/>
                      <a:pt x="432" y="521"/>
                      <a:pt x="432" y="523"/>
                    </a:cubicBezTo>
                    <a:close/>
                    <a:moveTo>
                      <a:pt x="475" y="535"/>
                    </a:moveTo>
                    <a:cubicBezTo>
                      <a:pt x="475" y="536"/>
                      <a:pt x="475" y="536"/>
                      <a:pt x="474" y="536"/>
                    </a:cubicBezTo>
                    <a:cubicBezTo>
                      <a:pt x="472" y="537"/>
                      <a:pt x="471" y="536"/>
                      <a:pt x="471" y="534"/>
                    </a:cubicBezTo>
                    <a:cubicBezTo>
                      <a:pt x="471" y="533"/>
                      <a:pt x="470" y="533"/>
                      <a:pt x="470" y="532"/>
                    </a:cubicBezTo>
                    <a:cubicBezTo>
                      <a:pt x="469" y="532"/>
                      <a:pt x="469" y="532"/>
                      <a:pt x="468" y="531"/>
                    </a:cubicBezTo>
                    <a:cubicBezTo>
                      <a:pt x="469" y="531"/>
                      <a:pt x="470" y="531"/>
                      <a:pt x="470" y="532"/>
                    </a:cubicBezTo>
                    <a:cubicBezTo>
                      <a:pt x="471" y="532"/>
                      <a:pt x="471" y="532"/>
                      <a:pt x="472" y="532"/>
                    </a:cubicBezTo>
                    <a:cubicBezTo>
                      <a:pt x="473" y="533"/>
                      <a:pt x="474" y="534"/>
                      <a:pt x="475" y="535"/>
                    </a:cubicBezTo>
                    <a:close/>
                    <a:moveTo>
                      <a:pt x="422" y="416"/>
                    </a:moveTo>
                    <a:cubicBezTo>
                      <a:pt x="422" y="416"/>
                      <a:pt x="423" y="417"/>
                      <a:pt x="423" y="417"/>
                    </a:cubicBezTo>
                    <a:cubicBezTo>
                      <a:pt x="423" y="418"/>
                      <a:pt x="423" y="418"/>
                      <a:pt x="422" y="418"/>
                    </a:cubicBezTo>
                    <a:cubicBezTo>
                      <a:pt x="421" y="419"/>
                      <a:pt x="419" y="420"/>
                      <a:pt x="417" y="421"/>
                    </a:cubicBezTo>
                    <a:cubicBezTo>
                      <a:pt x="417" y="421"/>
                      <a:pt x="417" y="420"/>
                      <a:pt x="417" y="420"/>
                    </a:cubicBezTo>
                    <a:cubicBezTo>
                      <a:pt x="418" y="419"/>
                      <a:pt x="419" y="417"/>
                      <a:pt x="421" y="417"/>
                    </a:cubicBezTo>
                    <a:cubicBezTo>
                      <a:pt x="421" y="417"/>
                      <a:pt x="421" y="417"/>
                      <a:pt x="421" y="417"/>
                    </a:cubicBezTo>
                    <a:cubicBezTo>
                      <a:pt x="421" y="416"/>
                      <a:pt x="421" y="415"/>
                      <a:pt x="422" y="416"/>
                    </a:cubicBezTo>
                    <a:close/>
                    <a:moveTo>
                      <a:pt x="360" y="409"/>
                    </a:moveTo>
                    <a:cubicBezTo>
                      <a:pt x="360" y="409"/>
                      <a:pt x="360" y="408"/>
                      <a:pt x="360" y="408"/>
                    </a:cubicBezTo>
                    <a:cubicBezTo>
                      <a:pt x="361" y="408"/>
                      <a:pt x="361" y="407"/>
                      <a:pt x="362" y="408"/>
                    </a:cubicBezTo>
                    <a:cubicBezTo>
                      <a:pt x="362" y="409"/>
                      <a:pt x="363" y="409"/>
                      <a:pt x="364" y="409"/>
                    </a:cubicBezTo>
                    <a:cubicBezTo>
                      <a:pt x="364" y="408"/>
                      <a:pt x="365" y="408"/>
                      <a:pt x="365" y="409"/>
                    </a:cubicBezTo>
                    <a:cubicBezTo>
                      <a:pt x="366" y="410"/>
                      <a:pt x="366" y="411"/>
                      <a:pt x="363" y="411"/>
                    </a:cubicBezTo>
                    <a:cubicBezTo>
                      <a:pt x="363" y="411"/>
                      <a:pt x="362" y="411"/>
                      <a:pt x="361" y="410"/>
                    </a:cubicBezTo>
                    <a:cubicBezTo>
                      <a:pt x="360" y="410"/>
                      <a:pt x="360" y="409"/>
                      <a:pt x="360" y="409"/>
                    </a:cubicBezTo>
                    <a:close/>
                    <a:moveTo>
                      <a:pt x="500" y="445"/>
                    </a:moveTo>
                    <a:cubicBezTo>
                      <a:pt x="500" y="445"/>
                      <a:pt x="500" y="445"/>
                      <a:pt x="500" y="445"/>
                    </a:cubicBezTo>
                    <a:cubicBezTo>
                      <a:pt x="500" y="445"/>
                      <a:pt x="500" y="445"/>
                      <a:pt x="500" y="445"/>
                    </a:cubicBezTo>
                    <a:close/>
                    <a:moveTo>
                      <a:pt x="514" y="537"/>
                    </a:moveTo>
                    <a:cubicBezTo>
                      <a:pt x="514" y="538"/>
                      <a:pt x="514" y="539"/>
                      <a:pt x="512" y="539"/>
                    </a:cubicBezTo>
                    <a:cubicBezTo>
                      <a:pt x="512" y="539"/>
                      <a:pt x="511" y="539"/>
                      <a:pt x="511" y="538"/>
                    </a:cubicBezTo>
                    <a:cubicBezTo>
                      <a:pt x="511" y="537"/>
                      <a:pt x="512" y="536"/>
                      <a:pt x="513" y="536"/>
                    </a:cubicBezTo>
                    <a:cubicBezTo>
                      <a:pt x="513" y="536"/>
                      <a:pt x="514" y="536"/>
                      <a:pt x="514" y="537"/>
                    </a:cubicBezTo>
                    <a:close/>
                    <a:moveTo>
                      <a:pt x="490" y="416"/>
                    </a:moveTo>
                    <a:cubicBezTo>
                      <a:pt x="491" y="417"/>
                      <a:pt x="491" y="417"/>
                      <a:pt x="491" y="418"/>
                    </a:cubicBezTo>
                    <a:cubicBezTo>
                      <a:pt x="490" y="418"/>
                      <a:pt x="491" y="420"/>
                      <a:pt x="490" y="420"/>
                    </a:cubicBezTo>
                    <a:cubicBezTo>
                      <a:pt x="489" y="420"/>
                      <a:pt x="488" y="419"/>
                      <a:pt x="488" y="418"/>
                    </a:cubicBezTo>
                    <a:cubicBezTo>
                      <a:pt x="488" y="418"/>
                      <a:pt x="490" y="416"/>
                      <a:pt x="490" y="416"/>
                    </a:cubicBezTo>
                    <a:close/>
                    <a:moveTo>
                      <a:pt x="417" y="443"/>
                    </a:moveTo>
                    <a:cubicBezTo>
                      <a:pt x="417" y="444"/>
                      <a:pt x="416" y="445"/>
                      <a:pt x="415" y="445"/>
                    </a:cubicBezTo>
                    <a:cubicBezTo>
                      <a:pt x="414" y="445"/>
                      <a:pt x="415" y="444"/>
                      <a:pt x="415" y="443"/>
                    </a:cubicBezTo>
                    <a:cubicBezTo>
                      <a:pt x="415" y="443"/>
                      <a:pt x="414" y="442"/>
                      <a:pt x="416" y="442"/>
                    </a:cubicBezTo>
                    <a:cubicBezTo>
                      <a:pt x="417" y="442"/>
                      <a:pt x="417" y="443"/>
                      <a:pt x="417" y="443"/>
                    </a:cubicBezTo>
                    <a:close/>
                    <a:moveTo>
                      <a:pt x="456" y="378"/>
                    </a:moveTo>
                    <a:cubicBezTo>
                      <a:pt x="456" y="377"/>
                      <a:pt x="456" y="377"/>
                      <a:pt x="457" y="377"/>
                    </a:cubicBezTo>
                    <a:cubicBezTo>
                      <a:pt x="458" y="376"/>
                      <a:pt x="458" y="377"/>
                      <a:pt x="458" y="378"/>
                    </a:cubicBezTo>
                    <a:cubicBezTo>
                      <a:pt x="458" y="378"/>
                      <a:pt x="458" y="379"/>
                      <a:pt x="457" y="379"/>
                    </a:cubicBezTo>
                    <a:cubicBezTo>
                      <a:pt x="457" y="379"/>
                      <a:pt x="456" y="379"/>
                      <a:pt x="456" y="378"/>
                    </a:cubicBezTo>
                    <a:close/>
                    <a:moveTo>
                      <a:pt x="525" y="465"/>
                    </a:moveTo>
                    <a:cubicBezTo>
                      <a:pt x="525" y="464"/>
                      <a:pt x="526" y="463"/>
                      <a:pt x="526" y="462"/>
                    </a:cubicBezTo>
                    <a:cubicBezTo>
                      <a:pt x="526" y="462"/>
                      <a:pt x="526" y="462"/>
                      <a:pt x="527" y="462"/>
                    </a:cubicBezTo>
                    <a:cubicBezTo>
                      <a:pt x="527" y="462"/>
                      <a:pt x="528" y="463"/>
                      <a:pt x="527" y="463"/>
                    </a:cubicBezTo>
                    <a:cubicBezTo>
                      <a:pt x="527" y="464"/>
                      <a:pt x="526" y="465"/>
                      <a:pt x="525" y="465"/>
                    </a:cubicBezTo>
                    <a:cubicBezTo>
                      <a:pt x="525" y="465"/>
                      <a:pt x="525" y="465"/>
                      <a:pt x="525" y="465"/>
                    </a:cubicBezTo>
                    <a:close/>
                    <a:moveTo>
                      <a:pt x="448" y="443"/>
                    </a:moveTo>
                    <a:cubicBezTo>
                      <a:pt x="447" y="442"/>
                      <a:pt x="447" y="441"/>
                      <a:pt x="447" y="439"/>
                    </a:cubicBezTo>
                    <a:cubicBezTo>
                      <a:pt x="448" y="441"/>
                      <a:pt x="449" y="441"/>
                      <a:pt x="449" y="443"/>
                    </a:cubicBezTo>
                    <a:cubicBezTo>
                      <a:pt x="448" y="443"/>
                      <a:pt x="448" y="443"/>
                      <a:pt x="448" y="443"/>
                    </a:cubicBezTo>
                    <a:close/>
                    <a:moveTo>
                      <a:pt x="509" y="545"/>
                    </a:moveTo>
                    <a:cubicBezTo>
                      <a:pt x="510" y="546"/>
                      <a:pt x="510" y="547"/>
                      <a:pt x="511" y="547"/>
                    </a:cubicBezTo>
                    <a:cubicBezTo>
                      <a:pt x="511" y="547"/>
                      <a:pt x="511" y="547"/>
                      <a:pt x="511" y="548"/>
                    </a:cubicBezTo>
                    <a:cubicBezTo>
                      <a:pt x="511" y="548"/>
                      <a:pt x="510" y="548"/>
                      <a:pt x="510" y="548"/>
                    </a:cubicBezTo>
                    <a:cubicBezTo>
                      <a:pt x="509" y="547"/>
                      <a:pt x="508" y="547"/>
                      <a:pt x="509" y="545"/>
                    </a:cubicBezTo>
                    <a:close/>
                    <a:moveTo>
                      <a:pt x="426" y="515"/>
                    </a:moveTo>
                    <a:cubicBezTo>
                      <a:pt x="426" y="515"/>
                      <a:pt x="425" y="515"/>
                      <a:pt x="424" y="515"/>
                    </a:cubicBezTo>
                    <a:cubicBezTo>
                      <a:pt x="424" y="516"/>
                      <a:pt x="423" y="515"/>
                      <a:pt x="423" y="515"/>
                    </a:cubicBezTo>
                    <a:cubicBezTo>
                      <a:pt x="423" y="514"/>
                      <a:pt x="424" y="514"/>
                      <a:pt x="424" y="514"/>
                    </a:cubicBezTo>
                    <a:cubicBezTo>
                      <a:pt x="425" y="514"/>
                      <a:pt x="426" y="515"/>
                      <a:pt x="426" y="515"/>
                    </a:cubicBezTo>
                    <a:close/>
                    <a:moveTo>
                      <a:pt x="418" y="438"/>
                    </a:moveTo>
                    <a:cubicBezTo>
                      <a:pt x="418" y="438"/>
                      <a:pt x="418" y="438"/>
                      <a:pt x="418" y="438"/>
                    </a:cubicBezTo>
                    <a:cubicBezTo>
                      <a:pt x="418" y="438"/>
                      <a:pt x="418" y="438"/>
                      <a:pt x="418" y="438"/>
                    </a:cubicBezTo>
                    <a:cubicBezTo>
                      <a:pt x="418" y="438"/>
                      <a:pt x="418" y="438"/>
                      <a:pt x="418" y="438"/>
                    </a:cubicBezTo>
                    <a:cubicBezTo>
                      <a:pt x="418" y="438"/>
                      <a:pt x="418" y="438"/>
                      <a:pt x="418" y="438"/>
                    </a:cubicBezTo>
                    <a:close/>
                    <a:moveTo>
                      <a:pt x="418" y="438"/>
                    </a:moveTo>
                    <a:cubicBezTo>
                      <a:pt x="418" y="437"/>
                      <a:pt x="417" y="437"/>
                      <a:pt x="417" y="437"/>
                    </a:cubicBezTo>
                    <a:cubicBezTo>
                      <a:pt x="417" y="436"/>
                      <a:pt x="417" y="436"/>
                      <a:pt x="417" y="436"/>
                    </a:cubicBezTo>
                    <a:cubicBezTo>
                      <a:pt x="417" y="436"/>
                      <a:pt x="417" y="436"/>
                      <a:pt x="418" y="436"/>
                    </a:cubicBezTo>
                    <a:cubicBezTo>
                      <a:pt x="418" y="436"/>
                      <a:pt x="418" y="436"/>
                      <a:pt x="418" y="436"/>
                    </a:cubicBezTo>
                    <a:cubicBezTo>
                      <a:pt x="419" y="436"/>
                      <a:pt x="419" y="437"/>
                      <a:pt x="419" y="437"/>
                    </a:cubicBezTo>
                    <a:cubicBezTo>
                      <a:pt x="419" y="438"/>
                      <a:pt x="418" y="438"/>
                      <a:pt x="418" y="438"/>
                    </a:cubicBezTo>
                    <a:close/>
                    <a:moveTo>
                      <a:pt x="492" y="486"/>
                    </a:moveTo>
                    <a:cubicBezTo>
                      <a:pt x="493" y="487"/>
                      <a:pt x="493" y="488"/>
                      <a:pt x="494" y="486"/>
                    </a:cubicBezTo>
                    <a:cubicBezTo>
                      <a:pt x="494" y="486"/>
                      <a:pt x="494" y="486"/>
                      <a:pt x="494" y="486"/>
                    </a:cubicBezTo>
                    <a:cubicBezTo>
                      <a:pt x="494" y="486"/>
                      <a:pt x="494" y="486"/>
                      <a:pt x="494" y="486"/>
                    </a:cubicBezTo>
                    <a:cubicBezTo>
                      <a:pt x="494" y="487"/>
                      <a:pt x="493" y="488"/>
                      <a:pt x="492" y="488"/>
                    </a:cubicBezTo>
                    <a:cubicBezTo>
                      <a:pt x="491" y="487"/>
                      <a:pt x="492" y="487"/>
                      <a:pt x="492" y="486"/>
                    </a:cubicBezTo>
                    <a:close/>
                    <a:moveTo>
                      <a:pt x="500" y="445"/>
                    </a:moveTo>
                    <a:cubicBezTo>
                      <a:pt x="500" y="445"/>
                      <a:pt x="500" y="445"/>
                      <a:pt x="500" y="445"/>
                    </a:cubicBezTo>
                    <a:cubicBezTo>
                      <a:pt x="500" y="445"/>
                      <a:pt x="500" y="445"/>
                      <a:pt x="500" y="445"/>
                    </a:cubicBezTo>
                    <a:close/>
                    <a:moveTo>
                      <a:pt x="500" y="445"/>
                    </a:moveTo>
                    <a:cubicBezTo>
                      <a:pt x="500" y="445"/>
                      <a:pt x="499" y="445"/>
                      <a:pt x="499" y="445"/>
                    </a:cubicBezTo>
                    <a:cubicBezTo>
                      <a:pt x="500" y="444"/>
                      <a:pt x="500" y="444"/>
                      <a:pt x="502" y="444"/>
                    </a:cubicBezTo>
                    <a:cubicBezTo>
                      <a:pt x="501" y="444"/>
                      <a:pt x="502" y="446"/>
                      <a:pt x="500" y="445"/>
                    </a:cubicBezTo>
                    <a:close/>
                    <a:moveTo>
                      <a:pt x="417" y="440"/>
                    </a:moveTo>
                    <a:cubicBezTo>
                      <a:pt x="417" y="440"/>
                      <a:pt x="417" y="440"/>
                      <a:pt x="416" y="439"/>
                    </a:cubicBezTo>
                    <a:cubicBezTo>
                      <a:pt x="416" y="439"/>
                      <a:pt x="417" y="439"/>
                      <a:pt x="417" y="438"/>
                    </a:cubicBezTo>
                    <a:cubicBezTo>
                      <a:pt x="417" y="438"/>
                      <a:pt x="418" y="438"/>
                      <a:pt x="418" y="438"/>
                    </a:cubicBezTo>
                    <a:cubicBezTo>
                      <a:pt x="418" y="438"/>
                      <a:pt x="418" y="438"/>
                      <a:pt x="418" y="439"/>
                    </a:cubicBezTo>
                    <a:cubicBezTo>
                      <a:pt x="418" y="439"/>
                      <a:pt x="418" y="440"/>
                      <a:pt x="417" y="440"/>
                    </a:cubicBezTo>
                    <a:close/>
                    <a:moveTo>
                      <a:pt x="416" y="360"/>
                    </a:moveTo>
                    <a:cubicBezTo>
                      <a:pt x="416" y="360"/>
                      <a:pt x="417" y="360"/>
                      <a:pt x="417" y="361"/>
                    </a:cubicBezTo>
                    <a:cubicBezTo>
                      <a:pt x="417" y="361"/>
                      <a:pt x="416" y="361"/>
                      <a:pt x="416" y="361"/>
                    </a:cubicBezTo>
                    <a:cubicBezTo>
                      <a:pt x="415" y="362"/>
                      <a:pt x="415" y="361"/>
                      <a:pt x="415" y="360"/>
                    </a:cubicBezTo>
                    <a:cubicBezTo>
                      <a:pt x="415" y="360"/>
                      <a:pt x="415" y="359"/>
                      <a:pt x="416" y="360"/>
                    </a:cubicBezTo>
                    <a:close/>
                    <a:moveTo>
                      <a:pt x="360" y="403"/>
                    </a:moveTo>
                    <a:cubicBezTo>
                      <a:pt x="361" y="403"/>
                      <a:pt x="362" y="403"/>
                      <a:pt x="362" y="404"/>
                    </a:cubicBezTo>
                    <a:cubicBezTo>
                      <a:pt x="362" y="404"/>
                      <a:pt x="362" y="405"/>
                      <a:pt x="362" y="405"/>
                    </a:cubicBezTo>
                    <a:cubicBezTo>
                      <a:pt x="360" y="405"/>
                      <a:pt x="360" y="404"/>
                      <a:pt x="360" y="403"/>
                    </a:cubicBezTo>
                    <a:close/>
                    <a:moveTo>
                      <a:pt x="360" y="403"/>
                    </a:moveTo>
                    <a:cubicBezTo>
                      <a:pt x="360" y="403"/>
                      <a:pt x="360" y="403"/>
                      <a:pt x="360" y="403"/>
                    </a:cubicBezTo>
                    <a:cubicBezTo>
                      <a:pt x="360" y="403"/>
                      <a:pt x="360" y="403"/>
                      <a:pt x="360" y="403"/>
                    </a:cubicBezTo>
                    <a:cubicBezTo>
                      <a:pt x="360" y="403"/>
                      <a:pt x="360" y="403"/>
                      <a:pt x="360" y="403"/>
                    </a:cubicBezTo>
                    <a:cubicBezTo>
                      <a:pt x="360" y="403"/>
                      <a:pt x="360" y="403"/>
                      <a:pt x="360" y="403"/>
                    </a:cubicBezTo>
                    <a:close/>
                    <a:moveTo>
                      <a:pt x="446" y="438"/>
                    </a:moveTo>
                    <a:cubicBezTo>
                      <a:pt x="445" y="438"/>
                      <a:pt x="444" y="438"/>
                      <a:pt x="444" y="437"/>
                    </a:cubicBezTo>
                    <a:cubicBezTo>
                      <a:pt x="443" y="437"/>
                      <a:pt x="444" y="436"/>
                      <a:pt x="444" y="436"/>
                    </a:cubicBezTo>
                    <a:cubicBezTo>
                      <a:pt x="445" y="436"/>
                      <a:pt x="445" y="437"/>
                      <a:pt x="446" y="438"/>
                    </a:cubicBezTo>
                    <a:close/>
                    <a:moveTo>
                      <a:pt x="529" y="488"/>
                    </a:moveTo>
                    <a:cubicBezTo>
                      <a:pt x="529" y="489"/>
                      <a:pt x="529" y="489"/>
                      <a:pt x="528" y="489"/>
                    </a:cubicBezTo>
                    <a:cubicBezTo>
                      <a:pt x="528" y="489"/>
                      <a:pt x="527" y="488"/>
                      <a:pt x="527" y="488"/>
                    </a:cubicBezTo>
                    <a:cubicBezTo>
                      <a:pt x="527" y="487"/>
                      <a:pt x="527" y="487"/>
                      <a:pt x="528" y="487"/>
                    </a:cubicBezTo>
                    <a:cubicBezTo>
                      <a:pt x="528" y="487"/>
                      <a:pt x="529" y="487"/>
                      <a:pt x="529" y="488"/>
                    </a:cubicBezTo>
                    <a:close/>
                    <a:moveTo>
                      <a:pt x="390" y="415"/>
                    </a:moveTo>
                    <a:cubicBezTo>
                      <a:pt x="390" y="415"/>
                      <a:pt x="390" y="414"/>
                      <a:pt x="390" y="414"/>
                    </a:cubicBezTo>
                    <a:cubicBezTo>
                      <a:pt x="391" y="414"/>
                      <a:pt x="392" y="415"/>
                      <a:pt x="392" y="415"/>
                    </a:cubicBezTo>
                    <a:cubicBezTo>
                      <a:pt x="392" y="416"/>
                      <a:pt x="392" y="416"/>
                      <a:pt x="392" y="416"/>
                    </a:cubicBezTo>
                    <a:cubicBezTo>
                      <a:pt x="391" y="416"/>
                      <a:pt x="391" y="415"/>
                      <a:pt x="390" y="415"/>
                    </a:cubicBezTo>
                    <a:close/>
                    <a:moveTo>
                      <a:pt x="519" y="460"/>
                    </a:moveTo>
                    <a:cubicBezTo>
                      <a:pt x="520" y="460"/>
                      <a:pt x="521" y="460"/>
                      <a:pt x="521" y="461"/>
                    </a:cubicBezTo>
                    <a:cubicBezTo>
                      <a:pt x="521" y="461"/>
                      <a:pt x="520" y="461"/>
                      <a:pt x="520" y="461"/>
                    </a:cubicBezTo>
                    <a:cubicBezTo>
                      <a:pt x="519" y="461"/>
                      <a:pt x="519" y="461"/>
                      <a:pt x="518" y="460"/>
                    </a:cubicBezTo>
                    <a:cubicBezTo>
                      <a:pt x="518" y="460"/>
                      <a:pt x="519" y="459"/>
                      <a:pt x="519" y="460"/>
                    </a:cubicBezTo>
                    <a:close/>
                    <a:moveTo>
                      <a:pt x="453" y="378"/>
                    </a:moveTo>
                    <a:cubicBezTo>
                      <a:pt x="453" y="378"/>
                      <a:pt x="453" y="378"/>
                      <a:pt x="453" y="377"/>
                    </a:cubicBezTo>
                    <a:cubicBezTo>
                      <a:pt x="454" y="377"/>
                      <a:pt x="454" y="376"/>
                      <a:pt x="455" y="376"/>
                    </a:cubicBezTo>
                    <a:cubicBezTo>
                      <a:pt x="455" y="376"/>
                      <a:pt x="455" y="376"/>
                      <a:pt x="455" y="376"/>
                    </a:cubicBezTo>
                    <a:cubicBezTo>
                      <a:pt x="454" y="377"/>
                      <a:pt x="455" y="378"/>
                      <a:pt x="454" y="378"/>
                    </a:cubicBezTo>
                    <a:cubicBezTo>
                      <a:pt x="454" y="378"/>
                      <a:pt x="454" y="378"/>
                      <a:pt x="454" y="378"/>
                    </a:cubicBezTo>
                    <a:cubicBezTo>
                      <a:pt x="453" y="378"/>
                      <a:pt x="453" y="378"/>
                      <a:pt x="453" y="378"/>
                    </a:cubicBezTo>
                    <a:close/>
                    <a:moveTo>
                      <a:pt x="487" y="434"/>
                    </a:moveTo>
                    <a:cubicBezTo>
                      <a:pt x="489" y="433"/>
                      <a:pt x="490" y="435"/>
                      <a:pt x="491" y="435"/>
                    </a:cubicBezTo>
                    <a:cubicBezTo>
                      <a:pt x="490" y="435"/>
                      <a:pt x="489" y="434"/>
                      <a:pt x="487" y="434"/>
                    </a:cubicBezTo>
                    <a:close/>
                    <a:moveTo>
                      <a:pt x="413" y="360"/>
                    </a:moveTo>
                    <a:cubicBezTo>
                      <a:pt x="413" y="361"/>
                      <a:pt x="413" y="361"/>
                      <a:pt x="412" y="361"/>
                    </a:cubicBezTo>
                    <a:cubicBezTo>
                      <a:pt x="412" y="361"/>
                      <a:pt x="412" y="361"/>
                      <a:pt x="411" y="360"/>
                    </a:cubicBezTo>
                    <a:cubicBezTo>
                      <a:pt x="411" y="360"/>
                      <a:pt x="411" y="359"/>
                      <a:pt x="412" y="359"/>
                    </a:cubicBezTo>
                    <a:cubicBezTo>
                      <a:pt x="412" y="360"/>
                      <a:pt x="413" y="360"/>
                      <a:pt x="413" y="360"/>
                    </a:cubicBezTo>
                    <a:close/>
                    <a:moveTo>
                      <a:pt x="370" y="364"/>
                    </a:moveTo>
                    <a:cubicBezTo>
                      <a:pt x="370" y="364"/>
                      <a:pt x="370" y="364"/>
                      <a:pt x="369" y="364"/>
                    </a:cubicBezTo>
                    <a:cubicBezTo>
                      <a:pt x="369" y="364"/>
                      <a:pt x="368" y="364"/>
                      <a:pt x="368" y="363"/>
                    </a:cubicBezTo>
                    <a:cubicBezTo>
                      <a:pt x="368" y="363"/>
                      <a:pt x="369" y="363"/>
                      <a:pt x="369" y="363"/>
                    </a:cubicBezTo>
                    <a:cubicBezTo>
                      <a:pt x="369" y="363"/>
                      <a:pt x="370" y="363"/>
                      <a:pt x="370" y="364"/>
                    </a:cubicBezTo>
                    <a:close/>
                    <a:moveTo>
                      <a:pt x="493" y="419"/>
                    </a:moveTo>
                    <a:cubicBezTo>
                      <a:pt x="494" y="419"/>
                      <a:pt x="494" y="419"/>
                      <a:pt x="494" y="419"/>
                    </a:cubicBezTo>
                    <a:cubicBezTo>
                      <a:pt x="493" y="419"/>
                      <a:pt x="493" y="420"/>
                      <a:pt x="492" y="420"/>
                    </a:cubicBezTo>
                    <a:cubicBezTo>
                      <a:pt x="492" y="420"/>
                      <a:pt x="492" y="420"/>
                      <a:pt x="492" y="420"/>
                    </a:cubicBezTo>
                    <a:cubicBezTo>
                      <a:pt x="492" y="419"/>
                      <a:pt x="493" y="419"/>
                      <a:pt x="493" y="419"/>
                    </a:cubicBezTo>
                    <a:close/>
                    <a:moveTo>
                      <a:pt x="524" y="466"/>
                    </a:moveTo>
                    <a:cubicBezTo>
                      <a:pt x="524" y="466"/>
                      <a:pt x="524" y="466"/>
                      <a:pt x="524" y="466"/>
                    </a:cubicBezTo>
                    <a:cubicBezTo>
                      <a:pt x="524" y="466"/>
                      <a:pt x="524" y="466"/>
                      <a:pt x="524" y="466"/>
                    </a:cubicBezTo>
                    <a:cubicBezTo>
                      <a:pt x="524" y="466"/>
                      <a:pt x="524" y="466"/>
                      <a:pt x="524" y="466"/>
                    </a:cubicBezTo>
                    <a:cubicBezTo>
                      <a:pt x="524" y="466"/>
                      <a:pt x="524" y="466"/>
                      <a:pt x="524" y="466"/>
                    </a:cubicBezTo>
                    <a:cubicBezTo>
                      <a:pt x="524" y="466"/>
                      <a:pt x="524" y="466"/>
                      <a:pt x="524" y="466"/>
                    </a:cubicBezTo>
                    <a:cubicBezTo>
                      <a:pt x="524" y="466"/>
                      <a:pt x="524" y="466"/>
                      <a:pt x="524" y="466"/>
                    </a:cubicBezTo>
                    <a:close/>
                    <a:moveTo>
                      <a:pt x="524" y="466"/>
                    </a:moveTo>
                    <a:cubicBezTo>
                      <a:pt x="524" y="466"/>
                      <a:pt x="524" y="466"/>
                      <a:pt x="524" y="466"/>
                    </a:cubicBezTo>
                    <a:cubicBezTo>
                      <a:pt x="523" y="466"/>
                      <a:pt x="523" y="467"/>
                      <a:pt x="523" y="466"/>
                    </a:cubicBezTo>
                    <a:cubicBezTo>
                      <a:pt x="523" y="465"/>
                      <a:pt x="522" y="465"/>
                      <a:pt x="523" y="465"/>
                    </a:cubicBezTo>
                    <a:cubicBezTo>
                      <a:pt x="524" y="465"/>
                      <a:pt x="524" y="465"/>
                      <a:pt x="524" y="466"/>
                    </a:cubicBezTo>
                    <a:close/>
                    <a:moveTo>
                      <a:pt x="386" y="486"/>
                    </a:moveTo>
                    <a:cubicBezTo>
                      <a:pt x="385" y="486"/>
                      <a:pt x="385" y="486"/>
                      <a:pt x="385" y="485"/>
                    </a:cubicBezTo>
                    <a:cubicBezTo>
                      <a:pt x="385" y="485"/>
                      <a:pt x="386" y="485"/>
                      <a:pt x="386" y="485"/>
                    </a:cubicBezTo>
                    <a:cubicBezTo>
                      <a:pt x="387" y="485"/>
                      <a:pt x="387" y="485"/>
                      <a:pt x="387" y="485"/>
                    </a:cubicBezTo>
                    <a:cubicBezTo>
                      <a:pt x="387" y="486"/>
                      <a:pt x="386" y="486"/>
                      <a:pt x="386" y="486"/>
                    </a:cubicBezTo>
                    <a:close/>
                    <a:moveTo>
                      <a:pt x="443" y="365"/>
                    </a:moveTo>
                    <a:cubicBezTo>
                      <a:pt x="443" y="365"/>
                      <a:pt x="444" y="364"/>
                      <a:pt x="444" y="364"/>
                    </a:cubicBezTo>
                    <a:cubicBezTo>
                      <a:pt x="444" y="364"/>
                      <a:pt x="445" y="364"/>
                      <a:pt x="445" y="365"/>
                    </a:cubicBezTo>
                    <a:cubicBezTo>
                      <a:pt x="444" y="365"/>
                      <a:pt x="444" y="365"/>
                      <a:pt x="444" y="366"/>
                    </a:cubicBezTo>
                    <a:cubicBezTo>
                      <a:pt x="443" y="366"/>
                      <a:pt x="443" y="365"/>
                      <a:pt x="443" y="365"/>
                    </a:cubicBezTo>
                    <a:close/>
                    <a:moveTo>
                      <a:pt x="490" y="437"/>
                    </a:moveTo>
                    <a:cubicBezTo>
                      <a:pt x="490" y="437"/>
                      <a:pt x="491" y="436"/>
                      <a:pt x="492" y="437"/>
                    </a:cubicBezTo>
                    <a:cubicBezTo>
                      <a:pt x="492" y="437"/>
                      <a:pt x="491" y="437"/>
                      <a:pt x="491" y="437"/>
                    </a:cubicBezTo>
                    <a:cubicBezTo>
                      <a:pt x="491" y="438"/>
                      <a:pt x="490" y="437"/>
                      <a:pt x="490" y="437"/>
                    </a:cubicBezTo>
                    <a:close/>
                    <a:moveTo>
                      <a:pt x="459" y="519"/>
                    </a:moveTo>
                    <a:cubicBezTo>
                      <a:pt x="459" y="520"/>
                      <a:pt x="459" y="520"/>
                      <a:pt x="459" y="520"/>
                    </a:cubicBezTo>
                    <a:cubicBezTo>
                      <a:pt x="458" y="520"/>
                      <a:pt x="458" y="519"/>
                      <a:pt x="458" y="519"/>
                    </a:cubicBezTo>
                    <a:cubicBezTo>
                      <a:pt x="458" y="519"/>
                      <a:pt x="458" y="519"/>
                      <a:pt x="458" y="518"/>
                    </a:cubicBezTo>
                    <a:cubicBezTo>
                      <a:pt x="459" y="518"/>
                      <a:pt x="459" y="519"/>
                      <a:pt x="459" y="519"/>
                    </a:cubicBezTo>
                    <a:close/>
                    <a:moveTo>
                      <a:pt x="469" y="387"/>
                    </a:moveTo>
                    <a:cubicBezTo>
                      <a:pt x="469" y="388"/>
                      <a:pt x="469" y="389"/>
                      <a:pt x="468" y="389"/>
                    </a:cubicBezTo>
                    <a:cubicBezTo>
                      <a:pt x="468" y="388"/>
                      <a:pt x="468" y="388"/>
                      <a:pt x="469" y="387"/>
                    </a:cubicBezTo>
                    <a:close/>
                    <a:moveTo>
                      <a:pt x="498" y="496"/>
                    </a:moveTo>
                    <a:cubicBezTo>
                      <a:pt x="498" y="497"/>
                      <a:pt x="498" y="497"/>
                      <a:pt x="497" y="498"/>
                    </a:cubicBezTo>
                    <a:cubicBezTo>
                      <a:pt x="497" y="497"/>
                      <a:pt x="497" y="497"/>
                      <a:pt x="498" y="496"/>
                    </a:cubicBezTo>
                    <a:close/>
                    <a:moveTo>
                      <a:pt x="529" y="485"/>
                    </a:moveTo>
                    <a:cubicBezTo>
                      <a:pt x="529" y="485"/>
                      <a:pt x="529" y="485"/>
                      <a:pt x="529" y="485"/>
                    </a:cubicBezTo>
                    <a:cubicBezTo>
                      <a:pt x="529" y="485"/>
                      <a:pt x="528" y="485"/>
                      <a:pt x="528" y="484"/>
                    </a:cubicBezTo>
                    <a:cubicBezTo>
                      <a:pt x="528" y="484"/>
                      <a:pt x="529" y="484"/>
                      <a:pt x="529" y="484"/>
                    </a:cubicBezTo>
                    <a:cubicBezTo>
                      <a:pt x="529" y="484"/>
                      <a:pt x="529" y="484"/>
                      <a:pt x="529" y="485"/>
                    </a:cubicBezTo>
                    <a:close/>
                    <a:moveTo>
                      <a:pt x="529" y="479"/>
                    </a:moveTo>
                    <a:cubicBezTo>
                      <a:pt x="528" y="479"/>
                      <a:pt x="528" y="479"/>
                      <a:pt x="527" y="479"/>
                    </a:cubicBezTo>
                    <a:cubicBezTo>
                      <a:pt x="528" y="478"/>
                      <a:pt x="528" y="478"/>
                      <a:pt x="529" y="478"/>
                    </a:cubicBezTo>
                    <a:cubicBezTo>
                      <a:pt x="529" y="479"/>
                      <a:pt x="529" y="479"/>
                      <a:pt x="529" y="479"/>
                    </a:cubicBezTo>
                    <a:close/>
                    <a:moveTo>
                      <a:pt x="517" y="457"/>
                    </a:moveTo>
                    <a:cubicBezTo>
                      <a:pt x="517" y="456"/>
                      <a:pt x="517" y="456"/>
                      <a:pt x="517" y="455"/>
                    </a:cubicBezTo>
                    <a:cubicBezTo>
                      <a:pt x="518" y="455"/>
                      <a:pt x="518" y="456"/>
                      <a:pt x="518" y="456"/>
                    </a:cubicBezTo>
                    <a:cubicBezTo>
                      <a:pt x="518" y="456"/>
                      <a:pt x="518" y="456"/>
                      <a:pt x="518" y="456"/>
                    </a:cubicBezTo>
                    <a:cubicBezTo>
                      <a:pt x="519" y="457"/>
                      <a:pt x="518" y="457"/>
                      <a:pt x="518" y="457"/>
                    </a:cubicBezTo>
                    <a:cubicBezTo>
                      <a:pt x="517" y="457"/>
                      <a:pt x="517" y="457"/>
                      <a:pt x="517" y="457"/>
                    </a:cubicBezTo>
                    <a:close/>
                    <a:moveTo>
                      <a:pt x="455" y="512"/>
                    </a:moveTo>
                    <a:cubicBezTo>
                      <a:pt x="454" y="512"/>
                      <a:pt x="454" y="512"/>
                      <a:pt x="454" y="512"/>
                    </a:cubicBezTo>
                    <a:cubicBezTo>
                      <a:pt x="454" y="512"/>
                      <a:pt x="453" y="512"/>
                      <a:pt x="454" y="512"/>
                    </a:cubicBezTo>
                    <a:cubicBezTo>
                      <a:pt x="454" y="512"/>
                      <a:pt x="454" y="511"/>
                      <a:pt x="454" y="511"/>
                    </a:cubicBezTo>
                    <a:cubicBezTo>
                      <a:pt x="454" y="511"/>
                      <a:pt x="455" y="511"/>
                      <a:pt x="455" y="512"/>
                    </a:cubicBezTo>
                    <a:close/>
                    <a:moveTo>
                      <a:pt x="504" y="446"/>
                    </a:moveTo>
                    <a:cubicBezTo>
                      <a:pt x="504" y="447"/>
                      <a:pt x="504" y="447"/>
                      <a:pt x="504" y="447"/>
                    </a:cubicBezTo>
                    <a:cubicBezTo>
                      <a:pt x="503" y="447"/>
                      <a:pt x="503" y="447"/>
                      <a:pt x="504" y="446"/>
                    </a:cubicBezTo>
                    <a:close/>
                    <a:moveTo>
                      <a:pt x="419" y="444"/>
                    </a:moveTo>
                    <a:cubicBezTo>
                      <a:pt x="419" y="444"/>
                      <a:pt x="419" y="444"/>
                      <a:pt x="419" y="444"/>
                    </a:cubicBezTo>
                    <a:cubicBezTo>
                      <a:pt x="418" y="444"/>
                      <a:pt x="418" y="444"/>
                      <a:pt x="418" y="444"/>
                    </a:cubicBezTo>
                    <a:cubicBezTo>
                      <a:pt x="418" y="443"/>
                      <a:pt x="418" y="443"/>
                      <a:pt x="418" y="443"/>
                    </a:cubicBezTo>
                    <a:cubicBezTo>
                      <a:pt x="419" y="443"/>
                      <a:pt x="419" y="444"/>
                      <a:pt x="419" y="444"/>
                    </a:cubicBezTo>
                    <a:close/>
                    <a:moveTo>
                      <a:pt x="505" y="446"/>
                    </a:moveTo>
                    <a:cubicBezTo>
                      <a:pt x="505" y="446"/>
                      <a:pt x="505" y="445"/>
                      <a:pt x="506" y="445"/>
                    </a:cubicBezTo>
                    <a:cubicBezTo>
                      <a:pt x="506" y="445"/>
                      <a:pt x="506" y="446"/>
                      <a:pt x="506" y="446"/>
                    </a:cubicBezTo>
                    <a:cubicBezTo>
                      <a:pt x="506" y="446"/>
                      <a:pt x="506" y="446"/>
                      <a:pt x="506" y="446"/>
                    </a:cubicBezTo>
                    <a:cubicBezTo>
                      <a:pt x="506" y="446"/>
                      <a:pt x="505" y="446"/>
                      <a:pt x="505" y="446"/>
                    </a:cubicBezTo>
                    <a:close/>
                    <a:moveTo>
                      <a:pt x="422" y="414"/>
                    </a:moveTo>
                    <a:cubicBezTo>
                      <a:pt x="421" y="413"/>
                      <a:pt x="421" y="413"/>
                      <a:pt x="422" y="412"/>
                    </a:cubicBezTo>
                    <a:cubicBezTo>
                      <a:pt x="422" y="413"/>
                      <a:pt x="422" y="413"/>
                      <a:pt x="422" y="414"/>
                    </a:cubicBezTo>
                    <a:close/>
                    <a:moveTo>
                      <a:pt x="497" y="441"/>
                    </a:moveTo>
                    <a:cubicBezTo>
                      <a:pt x="497" y="441"/>
                      <a:pt x="498" y="441"/>
                      <a:pt x="498" y="442"/>
                    </a:cubicBezTo>
                    <a:cubicBezTo>
                      <a:pt x="498" y="442"/>
                      <a:pt x="498" y="442"/>
                      <a:pt x="498" y="442"/>
                    </a:cubicBezTo>
                    <a:cubicBezTo>
                      <a:pt x="497" y="442"/>
                      <a:pt x="497" y="442"/>
                      <a:pt x="497" y="441"/>
                    </a:cubicBezTo>
                    <a:close/>
                    <a:moveTo>
                      <a:pt x="497" y="441"/>
                    </a:moveTo>
                    <a:cubicBezTo>
                      <a:pt x="497" y="441"/>
                      <a:pt x="497" y="441"/>
                      <a:pt x="497" y="441"/>
                    </a:cubicBezTo>
                    <a:cubicBezTo>
                      <a:pt x="497" y="441"/>
                      <a:pt x="497" y="441"/>
                      <a:pt x="497" y="441"/>
                    </a:cubicBezTo>
                    <a:cubicBezTo>
                      <a:pt x="497" y="441"/>
                      <a:pt x="497" y="441"/>
                      <a:pt x="497" y="441"/>
                    </a:cubicBezTo>
                    <a:cubicBezTo>
                      <a:pt x="497" y="441"/>
                      <a:pt x="497" y="441"/>
                      <a:pt x="497" y="441"/>
                    </a:cubicBezTo>
                    <a:cubicBezTo>
                      <a:pt x="497" y="441"/>
                      <a:pt x="497" y="441"/>
                      <a:pt x="497" y="441"/>
                    </a:cubicBezTo>
                    <a:close/>
                    <a:moveTo>
                      <a:pt x="506" y="484"/>
                    </a:moveTo>
                    <a:cubicBezTo>
                      <a:pt x="506" y="484"/>
                      <a:pt x="507" y="485"/>
                      <a:pt x="506" y="485"/>
                    </a:cubicBezTo>
                    <a:cubicBezTo>
                      <a:pt x="506" y="485"/>
                      <a:pt x="506" y="485"/>
                      <a:pt x="506" y="485"/>
                    </a:cubicBezTo>
                    <a:cubicBezTo>
                      <a:pt x="506" y="485"/>
                      <a:pt x="506" y="485"/>
                      <a:pt x="506" y="485"/>
                    </a:cubicBezTo>
                    <a:cubicBezTo>
                      <a:pt x="506" y="485"/>
                      <a:pt x="506" y="485"/>
                      <a:pt x="506" y="484"/>
                    </a:cubicBezTo>
                    <a:close/>
                    <a:moveTo>
                      <a:pt x="497" y="493"/>
                    </a:moveTo>
                    <a:cubicBezTo>
                      <a:pt x="497" y="494"/>
                      <a:pt x="497" y="494"/>
                      <a:pt x="497" y="494"/>
                    </a:cubicBezTo>
                    <a:cubicBezTo>
                      <a:pt x="497" y="494"/>
                      <a:pt x="497" y="494"/>
                      <a:pt x="497" y="494"/>
                    </a:cubicBezTo>
                    <a:cubicBezTo>
                      <a:pt x="497" y="494"/>
                      <a:pt x="496" y="494"/>
                      <a:pt x="496" y="494"/>
                    </a:cubicBezTo>
                    <a:cubicBezTo>
                      <a:pt x="496" y="494"/>
                      <a:pt x="497" y="494"/>
                      <a:pt x="497" y="493"/>
                    </a:cubicBezTo>
                    <a:close/>
                    <a:moveTo>
                      <a:pt x="507" y="447"/>
                    </a:moveTo>
                    <a:cubicBezTo>
                      <a:pt x="506" y="447"/>
                      <a:pt x="507" y="447"/>
                      <a:pt x="507" y="447"/>
                    </a:cubicBezTo>
                    <a:cubicBezTo>
                      <a:pt x="507" y="447"/>
                      <a:pt x="507" y="447"/>
                      <a:pt x="507" y="447"/>
                    </a:cubicBezTo>
                    <a:cubicBezTo>
                      <a:pt x="507" y="447"/>
                      <a:pt x="507" y="448"/>
                      <a:pt x="507" y="448"/>
                    </a:cubicBezTo>
                    <a:cubicBezTo>
                      <a:pt x="507" y="448"/>
                      <a:pt x="507" y="447"/>
                      <a:pt x="507" y="447"/>
                    </a:cubicBezTo>
                    <a:close/>
                    <a:moveTo>
                      <a:pt x="370" y="365"/>
                    </a:moveTo>
                    <a:cubicBezTo>
                      <a:pt x="370" y="365"/>
                      <a:pt x="371" y="364"/>
                      <a:pt x="371" y="364"/>
                    </a:cubicBezTo>
                    <a:cubicBezTo>
                      <a:pt x="371" y="364"/>
                      <a:pt x="371" y="364"/>
                      <a:pt x="371" y="364"/>
                    </a:cubicBezTo>
                    <a:cubicBezTo>
                      <a:pt x="371" y="365"/>
                      <a:pt x="371" y="365"/>
                      <a:pt x="371" y="365"/>
                    </a:cubicBezTo>
                    <a:cubicBezTo>
                      <a:pt x="371" y="365"/>
                      <a:pt x="370" y="365"/>
                      <a:pt x="370" y="365"/>
                    </a:cubicBezTo>
                    <a:close/>
                    <a:moveTo>
                      <a:pt x="508" y="449"/>
                    </a:moveTo>
                    <a:cubicBezTo>
                      <a:pt x="508" y="449"/>
                      <a:pt x="508" y="449"/>
                      <a:pt x="508" y="449"/>
                    </a:cubicBezTo>
                    <a:cubicBezTo>
                      <a:pt x="508" y="449"/>
                      <a:pt x="508" y="449"/>
                      <a:pt x="508" y="449"/>
                    </a:cubicBezTo>
                    <a:cubicBezTo>
                      <a:pt x="508" y="449"/>
                      <a:pt x="508" y="449"/>
                      <a:pt x="508" y="449"/>
                    </a:cubicBezTo>
                    <a:cubicBezTo>
                      <a:pt x="508" y="449"/>
                      <a:pt x="508" y="449"/>
                      <a:pt x="508" y="449"/>
                    </a:cubicBezTo>
                    <a:cubicBezTo>
                      <a:pt x="508" y="449"/>
                      <a:pt x="508" y="449"/>
                      <a:pt x="508" y="449"/>
                    </a:cubicBezTo>
                    <a:close/>
                    <a:moveTo>
                      <a:pt x="508" y="449"/>
                    </a:moveTo>
                    <a:cubicBezTo>
                      <a:pt x="508" y="449"/>
                      <a:pt x="507" y="449"/>
                      <a:pt x="508" y="449"/>
                    </a:cubicBezTo>
                    <a:cubicBezTo>
                      <a:pt x="508" y="449"/>
                      <a:pt x="508" y="448"/>
                      <a:pt x="508" y="449"/>
                    </a:cubicBezTo>
                    <a:cubicBezTo>
                      <a:pt x="508" y="449"/>
                      <a:pt x="508" y="449"/>
                      <a:pt x="508" y="449"/>
                    </a:cubicBezTo>
                    <a:close/>
                    <a:moveTo>
                      <a:pt x="504" y="547"/>
                    </a:moveTo>
                    <a:cubicBezTo>
                      <a:pt x="504" y="547"/>
                      <a:pt x="504" y="548"/>
                      <a:pt x="504" y="548"/>
                    </a:cubicBezTo>
                    <a:cubicBezTo>
                      <a:pt x="504" y="547"/>
                      <a:pt x="504" y="547"/>
                      <a:pt x="504" y="547"/>
                    </a:cubicBezTo>
                    <a:cubicBezTo>
                      <a:pt x="504" y="547"/>
                      <a:pt x="504" y="547"/>
                      <a:pt x="504" y="547"/>
                    </a:cubicBezTo>
                    <a:cubicBezTo>
                      <a:pt x="504" y="547"/>
                      <a:pt x="505" y="547"/>
                      <a:pt x="504" y="547"/>
                    </a:cubicBezTo>
                    <a:close/>
                    <a:moveTo>
                      <a:pt x="504" y="543"/>
                    </a:moveTo>
                    <a:cubicBezTo>
                      <a:pt x="504" y="543"/>
                      <a:pt x="504" y="543"/>
                      <a:pt x="504" y="543"/>
                    </a:cubicBezTo>
                    <a:cubicBezTo>
                      <a:pt x="504" y="542"/>
                      <a:pt x="504" y="542"/>
                      <a:pt x="504" y="542"/>
                    </a:cubicBezTo>
                    <a:cubicBezTo>
                      <a:pt x="504" y="542"/>
                      <a:pt x="504" y="542"/>
                      <a:pt x="504" y="543"/>
                    </a:cubicBezTo>
                    <a:cubicBezTo>
                      <a:pt x="504" y="543"/>
                      <a:pt x="504" y="543"/>
                      <a:pt x="504" y="543"/>
                    </a:cubicBezTo>
                    <a:close/>
                    <a:moveTo>
                      <a:pt x="453" y="510"/>
                    </a:moveTo>
                    <a:cubicBezTo>
                      <a:pt x="453" y="510"/>
                      <a:pt x="453" y="510"/>
                      <a:pt x="453" y="510"/>
                    </a:cubicBezTo>
                    <a:cubicBezTo>
                      <a:pt x="453" y="510"/>
                      <a:pt x="453" y="511"/>
                      <a:pt x="453" y="511"/>
                    </a:cubicBezTo>
                    <a:cubicBezTo>
                      <a:pt x="453" y="511"/>
                      <a:pt x="453" y="510"/>
                      <a:pt x="452" y="510"/>
                    </a:cubicBezTo>
                    <a:cubicBezTo>
                      <a:pt x="453" y="510"/>
                      <a:pt x="453" y="510"/>
                      <a:pt x="453" y="510"/>
                    </a:cubicBezTo>
                    <a:close/>
                    <a:moveTo>
                      <a:pt x="517" y="520"/>
                    </a:moveTo>
                    <a:cubicBezTo>
                      <a:pt x="517" y="520"/>
                      <a:pt x="517" y="520"/>
                      <a:pt x="517" y="520"/>
                    </a:cubicBezTo>
                    <a:cubicBezTo>
                      <a:pt x="517" y="520"/>
                      <a:pt x="517" y="521"/>
                      <a:pt x="517" y="521"/>
                    </a:cubicBezTo>
                    <a:cubicBezTo>
                      <a:pt x="516" y="521"/>
                      <a:pt x="516" y="521"/>
                      <a:pt x="516" y="520"/>
                    </a:cubicBezTo>
                    <a:cubicBezTo>
                      <a:pt x="516" y="520"/>
                      <a:pt x="516" y="520"/>
                      <a:pt x="517" y="520"/>
                    </a:cubicBezTo>
                    <a:close/>
                    <a:moveTo>
                      <a:pt x="527" y="489"/>
                    </a:moveTo>
                    <a:cubicBezTo>
                      <a:pt x="527" y="490"/>
                      <a:pt x="527" y="490"/>
                      <a:pt x="527" y="490"/>
                    </a:cubicBezTo>
                    <a:cubicBezTo>
                      <a:pt x="527" y="490"/>
                      <a:pt x="527" y="489"/>
                      <a:pt x="527" y="489"/>
                    </a:cubicBezTo>
                    <a:cubicBezTo>
                      <a:pt x="527" y="489"/>
                      <a:pt x="527" y="489"/>
                      <a:pt x="527" y="489"/>
                    </a:cubicBezTo>
                    <a:cubicBezTo>
                      <a:pt x="527" y="489"/>
                      <a:pt x="527" y="489"/>
                      <a:pt x="527" y="489"/>
                    </a:cubicBezTo>
                    <a:close/>
                    <a:moveTo>
                      <a:pt x="518" y="458"/>
                    </a:moveTo>
                    <a:cubicBezTo>
                      <a:pt x="518" y="458"/>
                      <a:pt x="518" y="458"/>
                      <a:pt x="518" y="458"/>
                    </a:cubicBezTo>
                    <a:cubicBezTo>
                      <a:pt x="518" y="458"/>
                      <a:pt x="518" y="458"/>
                      <a:pt x="518" y="458"/>
                    </a:cubicBezTo>
                    <a:cubicBezTo>
                      <a:pt x="518" y="458"/>
                      <a:pt x="518" y="458"/>
                      <a:pt x="518" y="458"/>
                    </a:cubicBezTo>
                    <a:cubicBezTo>
                      <a:pt x="518" y="458"/>
                      <a:pt x="518" y="458"/>
                      <a:pt x="518" y="458"/>
                    </a:cubicBezTo>
                    <a:close/>
                    <a:moveTo>
                      <a:pt x="300" y="358"/>
                    </a:moveTo>
                    <a:cubicBezTo>
                      <a:pt x="299" y="357"/>
                      <a:pt x="299" y="355"/>
                      <a:pt x="298" y="353"/>
                    </a:cubicBezTo>
                    <a:cubicBezTo>
                      <a:pt x="297" y="354"/>
                      <a:pt x="295" y="354"/>
                      <a:pt x="295" y="355"/>
                    </a:cubicBezTo>
                    <a:cubicBezTo>
                      <a:pt x="295" y="356"/>
                      <a:pt x="294" y="356"/>
                      <a:pt x="294" y="355"/>
                    </a:cubicBezTo>
                    <a:cubicBezTo>
                      <a:pt x="294" y="355"/>
                      <a:pt x="294" y="354"/>
                      <a:pt x="295" y="354"/>
                    </a:cubicBezTo>
                    <a:cubicBezTo>
                      <a:pt x="295" y="354"/>
                      <a:pt x="295" y="353"/>
                      <a:pt x="295" y="353"/>
                    </a:cubicBezTo>
                    <a:cubicBezTo>
                      <a:pt x="294" y="352"/>
                      <a:pt x="294" y="350"/>
                      <a:pt x="292" y="350"/>
                    </a:cubicBezTo>
                    <a:cubicBezTo>
                      <a:pt x="293" y="350"/>
                      <a:pt x="294" y="349"/>
                      <a:pt x="294" y="348"/>
                    </a:cubicBezTo>
                    <a:cubicBezTo>
                      <a:pt x="293" y="347"/>
                      <a:pt x="290" y="346"/>
                      <a:pt x="289" y="346"/>
                    </a:cubicBezTo>
                    <a:cubicBezTo>
                      <a:pt x="287" y="347"/>
                      <a:pt x="287" y="348"/>
                      <a:pt x="286" y="350"/>
                    </a:cubicBezTo>
                    <a:cubicBezTo>
                      <a:pt x="286" y="348"/>
                      <a:pt x="285" y="346"/>
                      <a:pt x="287" y="345"/>
                    </a:cubicBezTo>
                    <a:cubicBezTo>
                      <a:pt x="287" y="345"/>
                      <a:pt x="287" y="344"/>
                      <a:pt x="288" y="344"/>
                    </a:cubicBezTo>
                    <a:cubicBezTo>
                      <a:pt x="289" y="342"/>
                      <a:pt x="290" y="339"/>
                      <a:pt x="294" y="338"/>
                    </a:cubicBezTo>
                    <a:cubicBezTo>
                      <a:pt x="294" y="338"/>
                      <a:pt x="294" y="338"/>
                      <a:pt x="294" y="338"/>
                    </a:cubicBezTo>
                    <a:cubicBezTo>
                      <a:pt x="295" y="336"/>
                      <a:pt x="293" y="335"/>
                      <a:pt x="292" y="336"/>
                    </a:cubicBezTo>
                    <a:cubicBezTo>
                      <a:pt x="291" y="336"/>
                      <a:pt x="291" y="336"/>
                      <a:pt x="291" y="335"/>
                    </a:cubicBezTo>
                    <a:cubicBezTo>
                      <a:pt x="291" y="335"/>
                      <a:pt x="291" y="334"/>
                      <a:pt x="291" y="334"/>
                    </a:cubicBezTo>
                    <a:cubicBezTo>
                      <a:pt x="292" y="334"/>
                      <a:pt x="292" y="335"/>
                      <a:pt x="292" y="335"/>
                    </a:cubicBezTo>
                    <a:cubicBezTo>
                      <a:pt x="292" y="334"/>
                      <a:pt x="292" y="333"/>
                      <a:pt x="293" y="334"/>
                    </a:cubicBezTo>
                    <a:cubicBezTo>
                      <a:pt x="294" y="334"/>
                      <a:pt x="295" y="333"/>
                      <a:pt x="295" y="332"/>
                    </a:cubicBezTo>
                    <a:cubicBezTo>
                      <a:pt x="296" y="331"/>
                      <a:pt x="296" y="330"/>
                      <a:pt x="296" y="330"/>
                    </a:cubicBezTo>
                    <a:cubicBezTo>
                      <a:pt x="294" y="329"/>
                      <a:pt x="294" y="326"/>
                      <a:pt x="292" y="326"/>
                    </a:cubicBezTo>
                    <a:cubicBezTo>
                      <a:pt x="291" y="326"/>
                      <a:pt x="289" y="325"/>
                      <a:pt x="289" y="327"/>
                    </a:cubicBezTo>
                    <a:cubicBezTo>
                      <a:pt x="288" y="327"/>
                      <a:pt x="288" y="327"/>
                      <a:pt x="288" y="328"/>
                    </a:cubicBezTo>
                    <a:cubicBezTo>
                      <a:pt x="286" y="328"/>
                      <a:pt x="284" y="328"/>
                      <a:pt x="283" y="329"/>
                    </a:cubicBezTo>
                    <a:cubicBezTo>
                      <a:pt x="282" y="329"/>
                      <a:pt x="281" y="329"/>
                      <a:pt x="281" y="331"/>
                    </a:cubicBezTo>
                    <a:cubicBezTo>
                      <a:pt x="280" y="329"/>
                      <a:pt x="279" y="328"/>
                      <a:pt x="277" y="327"/>
                    </a:cubicBezTo>
                    <a:cubicBezTo>
                      <a:pt x="277" y="326"/>
                      <a:pt x="276" y="326"/>
                      <a:pt x="276" y="325"/>
                    </a:cubicBezTo>
                    <a:cubicBezTo>
                      <a:pt x="277" y="325"/>
                      <a:pt x="277" y="325"/>
                      <a:pt x="276" y="325"/>
                    </a:cubicBezTo>
                    <a:cubicBezTo>
                      <a:pt x="275" y="324"/>
                      <a:pt x="274" y="325"/>
                      <a:pt x="273" y="326"/>
                    </a:cubicBezTo>
                    <a:cubicBezTo>
                      <a:pt x="273" y="327"/>
                      <a:pt x="273" y="327"/>
                      <a:pt x="274" y="327"/>
                    </a:cubicBezTo>
                    <a:cubicBezTo>
                      <a:pt x="275" y="327"/>
                      <a:pt x="275" y="327"/>
                      <a:pt x="276" y="326"/>
                    </a:cubicBezTo>
                    <a:cubicBezTo>
                      <a:pt x="276" y="327"/>
                      <a:pt x="275" y="328"/>
                      <a:pt x="275" y="328"/>
                    </a:cubicBezTo>
                    <a:cubicBezTo>
                      <a:pt x="274" y="329"/>
                      <a:pt x="274" y="328"/>
                      <a:pt x="274" y="328"/>
                    </a:cubicBezTo>
                    <a:cubicBezTo>
                      <a:pt x="272" y="327"/>
                      <a:pt x="271" y="326"/>
                      <a:pt x="270" y="328"/>
                    </a:cubicBezTo>
                    <a:cubicBezTo>
                      <a:pt x="270" y="328"/>
                      <a:pt x="269" y="328"/>
                      <a:pt x="269" y="328"/>
                    </a:cubicBezTo>
                    <a:cubicBezTo>
                      <a:pt x="268" y="328"/>
                      <a:pt x="269" y="329"/>
                      <a:pt x="268" y="330"/>
                    </a:cubicBezTo>
                    <a:cubicBezTo>
                      <a:pt x="268" y="330"/>
                      <a:pt x="268" y="331"/>
                      <a:pt x="269" y="331"/>
                    </a:cubicBezTo>
                    <a:cubicBezTo>
                      <a:pt x="269" y="332"/>
                      <a:pt x="270" y="333"/>
                      <a:pt x="271" y="333"/>
                    </a:cubicBezTo>
                    <a:cubicBezTo>
                      <a:pt x="272" y="333"/>
                      <a:pt x="271" y="334"/>
                      <a:pt x="271" y="334"/>
                    </a:cubicBezTo>
                    <a:cubicBezTo>
                      <a:pt x="271" y="335"/>
                      <a:pt x="271" y="335"/>
                      <a:pt x="271" y="336"/>
                    </a:cubicBezTo>
                    <a:cubicBezTo>
                      <a:pt x="270" y="337"/>
                      <a:pt x="271" y="336"/>
                      <a:pt x="270" y="335"/>
                    </a:cubicBezTo>
                    <a:cubicBezTo>
                      <a:pt x="270" y="334"/>
                      <a:pt x="270" y="334"/>
                      <a:pt x="269" y="333"/>
                    </a:cubicBezTo>
                    <a:cubicBezTo>
                      <a:pt x="267" y="333"/>
                      <a:pt x="266" y="333"/>
                      <a:pt x="265" y="335"/>
                    </a:cubicBezTo>
                    <a:cubicBezTo>
                      <a:pt x="265" y="336"/>
                      <a:pt x="264" y="337"/>
                      <a:pt x="266" y="337"/>
                    </a:cubicBezTo>
                    <a:cubicBezTo>
                      <a:pt x="266" y="337"/>
                      <a:pt x="266" y="338"/>
                      <a:pt x="267" y="338"/>
                    </a:cubicBezTo>
                    <a:cubicBezTo>
                      <a:pt x="268" y="341"/>
                      <a:pt x="271" y="341"/>
                      <a:pt x="273" y="339"/>
                    </a:cubicBezTo>
                    <a:cubicBezTo>
                      <a:pt x="273" y="338"/>
                      <a:pt x="273" y="338"/>
                      <a:pt x="273" y="338"/>
                    </a:cubicBezTo>
                    <a:cubicBezTo>
                      <a:pt x="273" y="338"/>
                      <a:pt x="273" y="338"/>
                      <a:pt x="273" y="338"/>
                    </a:cubicBezTo>
                    <a:cubicBezTo>
                      <a:pt x="274" y="340"/>
                      <a:pt x="274" y="342"/>
                      <a:pt x="276" y="342"/>
                    </a:cubicBezTo>
                    <a:cubicBezTo>
                      <a:pt x="275" y="343"/>
                      <a:pt x="274" y="341"/>
                      <a:pt x="274" y="341"/>
                    </a:cubicBezTo>
                    <a:cubicBezTo>
                      <a:pt x="273" y="341"/>
                      <a:pt x="273" y="340"/>
                      <a:pt x="272" y="341"/>
                    </a:cubicBezTo>
                    <a:cubicBezTo>
                      <a:pt x="272" y="342"/>
                      <a:pt x="271" y="343"/>
                      <a:pt x="272" y="344"/>
                    </a:cubicBezTo>
                    <a:cubicBezTo>
                      <a:pt x="272" y="344"/>
                      <a:pt x="272" y="345"/>
                      <a:pt x="272" y="345"/>
                    </a:cubicBezTo>
                    <a:cubicBezTo>
                      <a:pt x="273" y="344"/>
                      <a:pt x="273" y="345"/>
                      <a:pt x="274" y="345"/>
                    </a:cubicBezTo>
                    <a:cubicBezTo>
                      <a:pt x="274" y="346"/>
                      <a:pt x="274" y="347"/>
                      <a:pt x="274" y="347"/>
                    </a:cubicBezTo>
                    <a:cubicBezTo>
                      <a:pt x="275" y="349"/>
                      <a:pt x="275" y="349"/>
                      <a:pt x="273" y="350"/>
                    </a:cubicBezTo>
                    <a:cubicBezTo>
                      <a:pt x="273" y="349"/>
                      <a:pt x="274" y="348"/>
                      <a:pt x="273" y="348"/>
                    </a:cubicBezTo>
                    <a:cubicBezTo>
                      <a:pt x="273" y="347"/>
                      <a:pt x="273" y="347"/>
                      <a:pt x="273" y="347"/>
                    </a:cubicBezTo>
                    <a:cubicBezTo>
                      <a:pt x="273" y="347"/>
                      <a:pt x="273" y="346"/>
                      <a:pt x="273" y="346"/>
                    </a:cubicBezTo>
                    <a:cubicBezTo>
                      <a:pt x="272" y="346"/>
                      <a:pt x="272" y="346"/>
                      <a:pt x="272" y="347"/>
                    </a:cubicBezTo>
                    <a:cubicBezTo>
                      <a:pt x="272" y="348"/>
                      <a:pt x="272" y="349"/>
                      <a:pt x="273" y="351"/>
                    </a:cubicBezTo>
                    <a:cubicBezTo>
                      <a:pt x="273" y="351"/>
                      <a:pt x="273" y="352"/>
                      <a:pt x="272" y="352"/>
                    </a:cubicBezTo>
                    <a:cubicBezTo>
                      <a:pt x="272" y="353"/>
                      <a:pt x="271" y="353"/>
                      <a:pt x="271" y="353"/>
                    </a:cubicBezTo>
                    <a:cubicBezTo>
                      <a:pt x="270" y="352"/>
                      <a:pt x="270" y="352"/>
                      <a:pt x="270" y="353"/>
                    </a:cubicBezTo>
                    <a:cubicBezTo>
                      <a:pt x="270" y="354"/>
                      <a:pt x="270" y="354"/>
                      <a:pt x="269" y="354"/>
                    </a:cubicBezTo>
                    <a:cubicBezTo>
                      <a:pt x="268" y="354"/>
                      <a:pt x="267" y="354"/>
                      <a:pt x="266" y="353"/>
                    </a:cubicBezTo>
                    <a:cubicBezTo>
                      <a:pt x="266" y="353"/>
                      <a:pt x="267" y="352"/>
                      <a:pt x="267" y="352"/>
                    </a:cubicBezTo>
                    <a:cubicBezTo>
                      <a:pt x="267" y="352"/>
                      <a:pt x="266" y="352"/>
                      <a:pt x="266" y="351"/>
                    </a:cubicBezTo>
                    <a:cubicBezTo>
                      <a:pt x="266" y="351"/>
                      <a:pt x="265" y="352"/>
                      <a:pt x="265" y="351"/>
                    </a:cubicBezTo>
                    <a:cubicBezTo>
                      <a:pt x="266" y="350"/>
                      <a:pt x="265" y="350"/>
                      <a:pt x="264" y="349"/>
                    </a:cubicBezTo>
                    <a:cubicBezTo>
                      <a:pt x="264" y="349"/>
                      <a:pt x="263" y="348"/>
                      <a:pt x="263" y="347"/>
                    </a:cubicBezTo>
                    <a:cubicBezTo>
                      <a:pt x="263" y="346"/>
                      <a:pt x="262" y="346"/>
                      <a:pt x="261" y="345"/>
                    </a:cubicBezTo>
                    <a:cubicBezTo>
                      <a:pt x="261" y="345"/>
                      <a:pt x="260" y="345"/>
                      <a:pt x="259" y="346"/>
                    </a:cubicBezTo>
                    <a:cubicBezTo>
                      <a:pt x="259" y="346"/>
                      <a:pt x="259" y="347"/>
                      <a:pt x="258" y="347"/>
                    </a:cubicBezTo>
                    <a:cubicBezTo>
                      <a:pt x="258" y="348"/>
                      <a:pt x="258" y="349"/>
                      <a:pt x="258" y="350"/>
                    </a:cubicBezTo>
                    <a:cubicBezTo>
                      <a:pt x="257" y="352"/>
                      <a:pt x="257" y="354"/>
                      <a:pt x="259" y="355"/>
                    </a:cubicBezTo>
                    <a:cubicBezTo>
                      <a:pt x="259" y="356"/>
                      <a:pt x="260" y="357"/>
                      <a:pt x="260" y="357"/>
                    </a:cubicBezTo>
                    <a:cubicBezTo>
                      <a:pt x="260" y="357"/>
                      <a:pt x="260" y="357"/>
                      <a:pt x="260" y="357"/>
                    </a:cubicBezTo>
                    <a:cubicBezTo>
                      <a:pt x="260" y="357"/>
                      <a:pt x="260" y="357"/>
                      <a:pt x="260" y="357"/>
                    </a:cubicBezTo>
                    <a:cubicBezTo>
                      <a:pt x="261" y="357"/>
                      <a:pt x="261" y="358"/>
                      <a:pt x="261" y="358"/>
                    </a:cubicBezTo>
                    <a:cubicBezTo>
                      <a:pt x="262" y="359"/>
                      <a:pt x="263" y="360"/>
                      <a:pt x="263" y="360"/>
                    </a:cubicBezTo>
                    <a:cubicBezTo>
                      <a:pt x="263" y="362"/>
                      <a:pt x="263" y="362"/>
                      <a:pt x="264" y="363"/>
                    </a:cubicBezTo>
                    <a:cubicBezTo>
                      <a:pt x="265" y="363"/>
                      <a:pt x="265" y="363"/>
                      <a:pt x="266" y="363"/>
                    </a:cubicBezTo>
                    <a:cubicBezTo>
                      <a:pt x="266" y="363"/>
                      <a:pt x="266" y="362"/>
                      <a:pt x="267" y="362"/>
                    </a:cubicBezTo>
                    <a:cubicBezTo>
                      <a:pt x="267" y="362"/>
                      <a:pt x="268" y="363"/>
                      <a:pt x="268" y="363"/>
                    </a:cubicBezTo>
                    <a:cubicBezTo>
                      <a:pt x="268" y="365"/>
                      <a:pt x="269" y="365"/>
                      <a:pt x="271" y="365"/>
                    </a:cubicBezTo>
                    <a:cubicBezTo>
                      <a:pt x="271" y="365"/>
                      <a:pt x="271" y="365"/>
                      <a:pt x="271" y="365"/>
                    </a:cubicBezTo>
                    <a:cubicBezTo>
                      <a:pt x="271" y="365"/>
                      <a:pt x="271" y="365"/>
                      <a:pt x="271" y="365"/>
                    </a:cubicBezTo>
                    <a:cubicBezTo>
                      <a:pt x="271" y="366"/>
                      <a:pt x="272" y="367"/>
                      <a:pt x="272" y="368"/>
                    </a:cubicBezTo>
                    <a:cubicBezTo>
                      <a:pt x="273" y="369"/>
                      <a:pt x="274" y="371"/>
                      <a:pt x="275" y="372"/>
                    </a:cubicBezTo>
                    <a:cubicBezTo>
                      <a:pt x="276" y="373"/>
                      <a:pt x="277" y="374"/>
                      <a:pt x="277" y="374"/>
                    </a:cubicBezTo>
                    <a:cubicBezTo>
                      <a:pt x="278" y="377"/>
                      <a:pt x="280" y="379"/>
                      <a:pt x="280" y="381"/>
                    </a:cubicBezTo>
                    <a:cubicBezTo>
                      <a:pt x="280" y="382"/>
                      <a:pt x="280" y="382"/>
                      <a:pt x="280" y="382"/>
                    </a:cubicBezTo>
                    <a:cubicBezTo>
                      <a:pt x="280" y="383"/>
                      <a:pt x="281" y="383"/>
                      <a:pt x="281" y="382"/>
                    </a:cubicBezTo>
                    <a:cubicBezTo>
                      <a:pt x="282" y="382"/>
                      <a:pt x="282" y="382"/>
                      <a:pt x="282" y="382"/>
                    </a:cubicBezTo>
                    <a:cubicBezTo>
                      <a:pt x="282" y="383"/>
                      <a:pt x="282" y="383"/>
                      <a:pt x="282" y="383"/>
                    </a:cubicBezTo>
                    <a:cubicBezTo>
                      <a:pt x="282" y="383"/>
                      <a:pt x="282" y="383"/>
                      <a:pt x="282" y="384"/>
                    </a:cubicBezTo>
                    <a:cubicBezTo>
                      <a:pt x="282" y="384"/>
                      <a:pt x="282" y="384"/>
                      <a:pt x="282" y="384"/>
                    </a:cubicBezTo>
                    <a:cubicBezTo>
                      <a:pt x="283" y="383"/>
                      <a:pt x="283" y="384"/>
                      <a:pt x="283" y="384"/>
                    </a:cubicBezTo>
                    <a:cubicBezTo>
                      <a:pt x="284" y="384"/>
                      <a:pt x="285" y="384"/>
                      <a:pt x="285" y="384"/>
                    </a:cubicBezTo>
                    <a:cubicBezTo>
                      <a:pt x="286" y="382"/>
                      <a:pt x="287" y="381"/>
                      <a:pt x="288" y="380"/>
                    </a:cubicBezTo>
                    <a:cubicBezTo>
                      <a:pt x="288" y="380"/>
                      <a:pt x="288" y="379"/>
                      <a:pt x="288" y="379"/>
                    </a:cubicBezTo>
                    <a:cubicBezTo>
                      <a:pt x="287" y="378"/>
                      <a:pt x="286" y="377"/>
                      <a:pt x="286" y="375"/>
                    </a:cubicBezTo>
                    <a:cubicBezTo>
                      <a:pt x="285" y="374"/>
                      <a:pt x="285" y="373"/>
                      <a:pt x="287" y="372"/>
                    </a:cubicBezTo>
                    <a:cubicBezTo>
                      <a:pt x="287" y="373"/>
                      <a:pt x="286" y="373"/>
                      <a:pt x="286" y="374"/>
                    </a:cubicBezTo>
                    <a:cubicBezTo>
                      <a:pt x="286" y="375"/>
                      <a:pt x="287" y="377"/>
                      <a:pt x="288" y="377"/>
                    </a:cubicBezTo>
                    <a:cubicBezTo>
                      <a:pt x="289" y="376"/>
                      <a:pt x="290" y="376"/>
                      <a:pt x="290" y="377"/>
                    </a:cubicBezTo>
                    <a:cubicBezTo>
                      <a:pt x="291" y="377"/>
                      <a:pt x="292" y="377"/>
                      <a:pt x="293" y="377"/>
                    </a:cubicBezTo>
                    <a:cubicBezTo>
                      <a:pt x="294" y="376"/>
                      <a:pt x="294" y="375"/>
                      <a:pt x="295" y="375"/>
                    </a:cubicBezTo>
                    <a:cubicBezTo>
                      <a:pt x="296" y="375"/>
                      <a:pt x="296" y="375"/>
                      <a:pt x="295" y="374"/>
                    </a:cubicBezTo>
                    <a:cubicBezTo>
                      <a:pt x="295" y="374"/>
                      <a:pt x="295" y="373"/>
                      <a:pt x="296" y="373"/>
                    </a:cubicBezTo>
                    <a:cubicBezTo>
                      <a:pt x="296" y="373"/>
                      <a:pt x="297" y="373"/>
                      <a:pt x="297" y="372"/>
                    </a:cubicBezTo>
                    <a:cubicBezTo>
                      <a:pt x="298" y="373"/>
                      <a:pt x="297" y="373"/>
                      <a:pt x="297" y="373"/>
                    </a:cubicBezTo>
                    <a:cubicBezTo>
                      <a:pt x="298" y="373"/>
                      <a:pt x="298" y="373"/>
                      <a:pt x="298" y="373"/>
                    </a:cubicBezTo>
                    <a:cubicBezTo>
                      <a:pt x="298" y="372"/>
                      <a:pt x="299" y="372"/>
                      <a:pt x="299" y="371"/>
                    </a:cubicBezTo>
                    <a:cubicBezTo>
                      <a:pt x="298" y="370"/>
                      <a:pt x="298" y="371"/>
                      <a:pt x="297" y="371"/>
                    </a:cubicBezTo>
                    <a:cubicBezTo>
                      <a:pt x="297" y="370"/>
                      <a:pt x="298" y="370"/>
                      <a:pt x="298" y="370"/>
                    </a:cubicBezTo>
                    <a:cubicBezTo>
                      <a:pt x="299" y="370"/>
                      <a:pt x="299" y="369"/>
                      <a:pt x="299" y="369"/>
                    </a:cubicBezTo>
                    <a:cubicBezTo>
                      <a:pt x="299" y="368"/>
                      <a:pt x="298" y="368"/>
                      <a:pt x="298" y="369"/>
                    </a:cubicBezTo>
                    <a:cubicBezTo>
                      <a:pt x="297" y="369"/>
                      <a:pt x="297" y="369"/>
                      <a:pt x="296" y="368"/>
                    </a:cubicBezTo>
                    <a:cubicBezTo>
                      <a:pt x="297" y="368"/>
                      <a:pt x="299" y="368"/>
                      <a:pt x="299" y="366"/>
                    </a:cubicBezTo>
                    <a:cubicBezTo>
                      <a:pt x="298" y="364"/>
                      <a:pt x="298" y="363"/>
                      <a:pt x="297" y="362"/>
                    </a:cubicBezTo>
                    <a:cubicBezTo>
                      <a:pt x="299" y="362"/>
                      <a:pt x="300" y="360"/>
                      <a:pt x="300" y="358"/>
                    </a:cubicBezTo>
                    <a:close/>
                    <a:moveTo>
                      <a:pt x="147" y="355"/>
                    </a:moveTo>
                    <a:cubicBezTo>
                      <a:pt x="147" y="355"/>
                      <a:pt x="148" y="355"/>
                      <a:pt x="148" y="355"/>
                    </a:cubicBezTo>
                    <a:cubicBezTo>
                      <a:pt x="149" y="353"/>
                      <a:pt x="151" y="352"/>
                      <a:pt x="153" y="351"/>
                    </a:cubicBezTo>
                    <a:cubicBezTo>
                      <a:pt x="156" y="349"/>
                      <a:pt x="158" y="346"/>
                      <a:pt x="161" y="344"/>
                    </a:cubicBezTo>
                    <a:cubicBezTo>
                      <a:pt x="163" y="343"/>
                      <a:pt x="165" y="341"/>
                      <a:pt x="167" y="340"/>
                    </a:cubicBezTo>
                    <a:cubicBezTo>
                      <a:pt x="170" y="339"/>
                      <a:pt x="171" y="338"/>
                      <a:pt x="172" y="336"/>
                    </a:cubicBezTo>
                    <a:cubicBezTo>
                      <a:pt x="173" y="335"/>
                      <a:pt x="173" y="335"/>
                      <a:pt x="172" y="334"/>
                    </a:cubicBezTo>
                    <a:cubicBezTo>
                      <a:pt x="171" y="332"/>
                      <a:pt x="169" y="330"/>
                      <a:pt x="168" y="329"/>
                    </a:cubicBezTo>
                    <a:cubicBezTo>
                      <a:pt x="167" y="328"/>
                      <a:pt x="167" y="327"/>
                      <a:pt x="166" y="326"/>
                    </a:cubicBezTo>
                    <a:cubicBezTo>
                      <a:pt x="166" y="326"/>
                      <a:pt x="166" y="326"/>
                      <a:pt x="166" y="326"/>
                    </a:cubicBezTo>
                    <a:cubicBezTo>
                      <a:pt x="166" y="326"/>
                      <a:pt x="166" y="326"/>
                      <a:pt x="165" y="325"/>
                    </a:cubicBezTo>
                    <a:cubicBezTo>
                      <a:pt x="165" y="325"/>
                      <a:pt x="165" y="325"/>
                      <a:pt x="165" y="325"/>
                    </a:cubicBezTo>
                    <a:cubicBezTo>
                      <a:pt x="165" y="324"/>
                      <a:pt x="164" y="323"/>
                      <a:pt x="163" y="322"/>
                    </a:cubicBezTo>
                    <a:cubicBezTo>
                      <a:pt x="161" y="320"/>
                      <a:pt x="159" y="317"/>
                      <a:pt x="155" y="317"/>
                    </a:cubicBezTo>
                    <a:cubicBezTo>
                      <a:pt x="155" y="317"/>
                      <a:pt x="155" y="317"/>
                      <a:pt x="155" y="317"/>
                    </a:cubicBezTo>
                    <a:cubicBezTo>
                      <a:pt x="155" y="317"/>
                      <a:pt x="155" y="317"/>
                      <a:pt x="155" y="317"/>
                    </a:cubicBezTo>
                    <a:cubicBezTo>
                      <a:pt x="153" y="317"/>
                      <a:pt x="152" y="318"/>
                      <a:pt x="151" y="318"/>
                    </a:cubicBezTo>
                    <a:cubicBezTo>
                      <a:pt x="150" y="318"/>
                      <a:pt x="150" y="319"/>
                      <a:pt x="150" y="320"/>
                    </a:cubicBezTo>
                    <a:cubicBezTo>
                      <a:pt x="150" y="321"/>
                      <a:pt x="149" y="322"/>
                      <a:pt x="149" y="323"/>
                    </a:cubicBezTo>
                    <a:cubicBezTo>
                      <a:pt x="148" y="324"/>
                      <a:pt x="148" y="324"/>
                      <a:pt x="148" y="324"/>
                    </a:cubicBezTo>
                    <a:cubicBezTo>
                      <a:pt x="147" y="323"/>
                      <a:pt x="147" y="323"/>
                      <a:pt x="147" y="323"/>
                    </a:cubicBezTo>
                    <a:cubicBezTo>
                      <a:pt x="148" y="321"/>
                      <a:pt x="148" y="320"/>
                      <a:pt x="148" y="319"/>
                    </a:cubicBezTo>
                    <a:cubicBezTo>
                      <a:pt x="148" y="319"/>
                      <a:pt x="148" y="318"/>
                      <a:pt x="147" y="318"/>
                    </a:cubicBezTo>
                    <a:cubicBezTo>
                      <a:pt x="146" y="318"/>
                      <a:pt x="145" y="318"/>
                      <a:pt x="145" y="319"/>
                    </a:cubicBezTo>
                    <a:cubicBezTo>
                      <a:pt x="145" y="320"/>
                      <a:pt x="143" y="321"/>
                      <a:pt x="144" y="323"/>
                    </a:cubicBezTo>
                    <a:cubicBezTo>
                      <a:pt x="142" y="322"/>
                      <a:pt x="142" y="321"/>
                      <a:pt x="143" y="319"/>
                    </a:cubicBezTo>
                    <a:cubicBezTo>
                      <a:pt x="144" y="318"/>
                      <a:pt x="144" y="318"/>
                      <a:pt x="143" y="318"/>
                    </a:cubicBezTo>
                    <a:cubicBezTo>
                      <a:pt x="143" y="317"/>
                      <a:pt x="142" y="317"/>
                      <a:pt x="142" y="317"/>
                    </a:cubicBezTo>
                    <a:cubicBezTo>
                      <a:pt x="142" y="317"/>
                      <a:pt x="142" y="317"/>
                      <a:pt x="142" y="317"/>
                    </a:cubicBezTo>
                    <a:cubicBezTo>
                      <a:pt x="142" y="317"/>
                      <a:pt x="142" y="317"/>
                      <a:pt x="142" y="317"/>
                    </a:cubicBezTo>
                    <a:cubicBezTo>
                      <a:pt x="140" y="316"/>
                      <a:pt x="139" y="316"/>
                      <a:pt x="138" y="315"/>
                    </a:cubicBezTo>
                    <a:cubicBezTo>
                      <a:pt x="137" y="314"/>
                      <a:pt x="136" y="313"/>
                      <a:pt x="135" y="312"/>
                    </a:cubicBezTo>
                    <a:cubicBezTo>
                      <a:pt x="135" y="312"/>
                      <a:pt x="135" y="312"/>
                      <a:pt x="135" y="312"/>
                    </a:cubicBezTo>
                    <a:cubicBezTo>
                      <a:pt x="134" y="310"/>
                      <a:pt x="131" y="309"/>
                      <a:pt x="130" y="310"/>
                    </a:cubicBezTo>
                    <a:cubicBezTo>
                      <a:pt x="128" y="311"/>
                      <a:pt x="127" y="312"/>
                      <a:pt x="125" y="312"/>
                    </a:cubicBezTo>
                    <a:cubicBezTo>
                      <a:pt x="124" y="312"/>
                      <a:pt x="123" y="313"/>
                      <a:pt x="121" y="312"/>
                    </a:cubicBezTo>
                    <a:cubicBezTo>
                      <a:pt x="121" y="312"/>
                      <a:pt x="121" y="313"/>
                      <a:pt x="121" y="313"/>
                    </a:cubicBezTo>
                    <a:cubicBezTo>
                      <a:pt x="121" y="314"/>
                      <a:pt x="121" y="315"/>
                      <a:pt x="121" y="316"/>
                    </a:cubicBezTo>
                    <a:cubicBezTo>
                      <a:pt x="121" y="316"/>
                      <a:pt x="121" y="316"/>
                      <a:pt x="121" y="316"/>
                    </a:cubicBezTo>
                    <a:cubicBezTo>
                      <a:pt x="121" y="315"/>
                      <a:pt x="121" y="315"/>
                      <a:pt x="120" y="315"/>
                    </a:cubicBezTo>
                    <a:cubicBezTo>
                      <a:pt x="120" y="315"/>
                      <a:pt x="120" y="315"/>
                      <a:pt x="120" y="315"/>
                    </a:cubicBezTo>
                    <a:cubicBezTo>
                      <a:pt x="120" y="313"/>
                      <a:pt x="120" y="313"/>
                      <a:pt x="118" y="313"/>
                    </a:cubicBezTo>
                    <a:cubicBezTo>
                      <a:pt x="118" y="313"/>
                      <a:pt x="118" y="313"/>
                      <a:pt x="117" y="313"/>
                    </a:cubicBezTo>
                    <a:cubicBezTo>
                      <a:pt x="115" y="313"/>
                      <a:pt x="113" y="314"/>
                      <a:pt x="111" y="315"/>
                    </a:cubicBezTo>
                    <a:cubicBezTo>
                      <a:pt x="110" y="315"/>
                      <a:pt x="110" y="315"/>
                      <a:pt x="111" y="316"/>
                    </a:cubicBezTo>
                    <a:cubicBezTo>
                      <a:pt x="111" y="317"/>
                      <a:pt x="112" y="319"/>
                      <a:pt x="112" y="320"/>
                    </a:cubicBezTo>
                    <a:cubicBezTo>
                      <a:pt x="112" y="321"/>
                      <a:pt x="113" y="321"/>
                      <a:pt x="114" y="321"/>
                    </a:cubicBezTo>
                    <a:cubicBezTo>
                      <a:pt x="113" y="322"/>
                      <a:pt x="112" y="321"/>
                      <a:pt x="113" y="322"/>
                    </a:cubicBezTo>
                    <a:cubicBezTo>
                      <a:pt x="113" y="323"/>
                      <a:pt x="114" y="322"/>
                      <a:pt x="114" y="323"/>
                    </a:cubicBezTo>
                    <a:cubicBezTo>
                      <a:pt x="114" y="323"/>
                      <a:pt x="113" y="323"/>
                      <a:pt x="113" y="323"/>
                    </a:cubicBezTo>
                    <a:cubicBezTo>
                      <a:pt x="113" y="325"/>
                      <a:pt x="114" y="325"/>
                      <a:pt x="114" y="327"/>
                    </a:cubicBezTo>
                    <a:cubicBezTo>
                      <a:pt x="114" y="327"/>
                      <a:pt x="114" y="327"/>
                      <a:pt x="115" y="327"/>
                    </a:cubicBezTo>
                    <a:cubicBezTo>
                      <a:pt x="116" y="327"/>
                      <a:pt x="116" y="328"/>
                      <a:pt x="116" y="329"/>
                    </a:cubicBezTo>
                    <a:cubicBezTo>
                      <a:pt x="116" y="330"/>
                      <a:pt x="116" y="330"/>
                      <a:pt x="115" y="331"/>
                    </a:cubicBezTo>
                    <a:cubicBezTo>
                      <a:pt x="114" y="332"/>
                      <a:pt x="115" y="333"/>
                      <a:pt x="115" y="334"/>
                    </a:cubicBezTo>
                    <a:cubicBezTo>
                      <a:pt x="117" y="335"/>
                      <a:pt x="118" y="334"/>
                      <a:pt x="119" y="335"/>
                    </a:cubicBezTo>
                    <a:cubicBezTo>
                      <a:pt x="119" y="335"/>
                      <a:pt x="119" y="335"/>
                      <a:pt x="119" y="335"/>
                    </a:cubicBezTo>
                    <a:cubicBezTo>
                      <a:pt x="119" y="335"/>
                      <a:pt x="119" y="335"/>
                      <a:pt x="119" y="335"/>
                    </a:cubicBezTo>
                    <a:cubicBezTo>
                      <a:pt x="118" y="335"/>
                      <a:pt x="117" y="335"/>
                      <a:pt x="116" y="335"/>
                    </a:cubicBezTo>
                    <a:cubicBezTo>
                      <a:pt x="115" y="334"/>
                      <a:pt x="115" y="334"/>
                      <a:pt x="114" y="335"/>
                    </a:cubicBezTo>
                    <a:cubicBezTo>
                      <a:pt x="113" y="336"/>
                      <a:pt x="112" y="338"/>
                      <a:pt x="111" y="340"/>
                    </a:cubicBezTo>
                    <a:cubicBezTo>
                      <a:pt x="111" y="341"/>
                      <a:pt x="111" y="342"/>
                      <a:pt x="110" y="343"/>
                    </a:cubicBezTo>
                    <a:cubicBezTo>
                      <a:pt x="109" y="345"/>
                      <a:pt x="109" y="345"/>
                      <a:pt x="111" y="347"/>
                    </a:cubicBezTo>
                    <a:cubicBezTo>
                      <a:pt x="111" y="347"/>
                      <a:pt x="111" y="347"/>
                      <a:pt x="112" y="348"/>
                    </a:cubicBezTo>
                    <a:cubicBezTo>
                      <a:pt x="112" y="349"/>
                      <a:pt x="112" y="349"/>
                      <a:pt x="111" y="349"/>
                    </a:cubicBezTo>
                    <a:cubicBezTo>
                      <a:pt x="110" y="350"/>
                      <a:pt x="109" y="350"/>
                      <a:pt x="108" y="350"/>
                    </a:cubicBezTo>
                    <a:cubicBezTo>
                      <a:pt x="108" y="351"/>
                      <a:pt x="109" y="352"/>
                      <a:pt x="109" y="353"/>
                    </a:cubicBezTo>
                    <a:cubicBezTo>
                      <a:pt x="109" y="354"/>
                      <a:pt x="108" y="355"/>
                      <a:pt x="108" y="357"/>
                    </a:cubicBezTo>
                    <a:cubicBezTo>
                      <a:pt x="109" y="357"/>
                      <a:pt x="108" y="357"/>
                      <a:pt x="108" y="357"/>
                    </a:cubicBezTo>
                    <a:cubicBezTo>
                      <a:pt x="108" y="357"/>
                      <a:pt x="107" y="358"/>
                      <a:pt x="108" y="358"/>
                    </a:cubicBezTo>
                    <a:cubicBezTo>
                      <a:pt x="108" y="358"/>
                      <a:pt x="108" y="358"/>
                      <a:pt x="108" y="358"/>
                    </a:cubicBezTo>
                    <a:cubicBezTo>
                      <a:pt x="108" y="358"/>
                      <a:pt x="108" y="358"/>
                      <a:pt x="108" y="358"/>
                    </a:cubicBezTo>
                    <a:cubicBezTo>
                      <a:pt x="108" y="359"/>
                      <a:pt x="108" y="359"/>
                      <a:pt x="108" y="359"/>
                    </a:cubicBezTo>
                    <a:cubicBezTo>
                      <a:pt x="107" y="359"/>
                      <a:pt x="107" y="358"/>
                      <a:pt x="107" y="359"/>
                    </a:cubicBezTo>
                    <a:cubicBezTo>
                      <a:pt x="106" y="361"/>
                      <a:pt x="105" y="363"/>
                      <a:pt x="104" y="365"/>
                    </a:cubicBezTo>
                    <a:cubicBezTo>
                      <a:pt x="103" y="366"/>
                      <a:pt x="104" y="368"/>
                      <a:pt x="103" y="369"/>
                    </a:cubicBezTo>
                    <a:cubicBezTo>
                      <a:pt x="103" y="370"/>
                      <a:pt x="103" y="370"/>
                      <a:pt x="104" y="370"/>
                    </a:cubicBezTo>
                    <a:cubicBezTo>
                      <a:pt x="104" y="370"/>
                      <a:pt x="105" y="370"/>
                      <a:pt x="105" y="370"/>
                    </a:cubicBezTo>
                    <a:cubicBezTo>
                      <a:pt x="107" y="369"/>
                      <a:pt x="107" y="369"/>
                      <a:pt x="107" y="371"/>
                    </a:cubicBezTo>
                    <a:cubicBezTo>
                      <a:pt x="107" y="371"/>
                      <a:pt x="107" y="371"/>
                      <a:pt x="107" y="371"/>
                    </a:cubicBezTo>
                    <a:cubicBezTo>
                      <a:pt x="107" y="371"/>
                      <a:pt x="107" y="371"/>
                      <a:pt x="107" y="371"/>
                    </a:cubicBezTo>
                    <a:cubicBezTo>
                      <a:pt x="108" y="371"/>
                      <a:pt x="108" y="372"/>
                      <a:pt x="109" y="372"/>
                    </a:cubicBezTo>
                    <a:cubicBezTo>
                      <a:pt x="109" y="373"/>
                      <a:pt x="111" y="372"/>
                      <a:pt x="111" y="374"/>
                    </a:cubicBezTo>
                    <a:cubicBezTo>
                      <a:pt x="113" y="374"/>
                      <a:pt x="114" y="375"/>
                      <a:pt x="115" y="376"/>
                    </a:cubicBezTo>
                    <a:cubicBezTo>
                      <a:pt x="115" y="376"/>
                      <a:pt x="115" y="376"/>
                      <a:pt x="115" y="376"/>
                    </a:cubicBezTo>
                    <a:cubicBezTo>
                      <a:pt x="116" y="377"/>
                      <a:pt x="116" y="379"/>
                      <a:pt x="117" y="379"/>
                    </a:cubicBezTo>
                    <a:cubicBezTo>
                      <a:pt x="118" y="380"/>
                      <a:pt x="118" y="382"/>
                      <a:pt x="118" y="383"/>
                    </a:cubicBezTo>
                    <a:cubicBezTo>
                      <a:pt x="119" y="385"/>
                      <a:pt x="119" y="386"/>
                      <a:pt x="120" y="388"/>
                    </a:cubicBezTo>
                    <a:cubicBezTo>
                      <a:pt x="121" y="389"/>
                      <a:pt x="123" y="389"/>
                      <a:pt x="123" y="388"/>
                    </a:cubicBezTo>
                    <a:cubicBezTo>
                      <a:pt x="124" y="387"/>
                      <a:pt x="124" y="386"/>
                      <a:pt x="125" y="386"/>
                    </a:cubicBezTo>
                    <a:cubicBezTo>
                      <a:pt x="128" y="385"/>
                      <a:pt x="129" y="383"/>
                      <a:pt x="129" y="381"/>
                    </a:cubicBezTo>
                    <a:cubicBezTo>
                      <a:pt x="130" y="380"/>
                      <a:pt x="130" y="380"/>
                      <a:pt x="131" y="380"/>
                    </a:cubicBezTo>
                    <a:cubicBezTo>
                      <a:pt x="131" y="381"/>
                      <a:pt x="131" y="381"/>
                      <a:pt x="132" y="381"/>
                    </a:cubicBezTo>
                    <a:cubicBezTo>
                      <a:pt x="132" y="382"/>
                      <a:pt x="133" y="382"/>
                      <a:pt x="134" y="382"/>
                    </a:cubicBezTo>
                    <a:cubicBezTo>
                      <a:pt x="134" y="382"/>
                      <a:pt x="135" y="381"/>
                      <a:pt x="136" y="381"/>
                    </a:cubicBezTo>
                    <a:cubicBezTo>
                      <a:pt x="137" y="380"/>
                      <a:pt x="139" y="379"/>
                      <a:pt x="139" y="377"/>
                    </a:cubicBezTo>
                    <a:cubicBezTo>
                      <a:pt x="139" y="375"/>
                      <a:pt x="139" y="372"/>
                      <a:pt x="139" y="370"/>
                    </a:cubicBezTo>
                    <a:cubicBezTo>
                      <a:pt x="139" y="370"/>
                      <a:pt x="139" y="370"/>
                      <a:pt x="139" y="369"/>
                    </a:cubicBezTo>
                    <a:cubicBezTo>
                      <a:pt x="140" y="368"/>
                      <a:pt x="141" y="366"/>
                      <a:pt x="140" y="364"/>
                    </a:cubicBezTo>
                    <a:cubicBezTo>
                      <a:pt x="140" y="364"/>
                      <a:pt x="140" y="363"/>
                      <a:pt x="140" y="363"/>
                    </a:cubicBezTo>
                    <a:cubicBezTo>
                      <a:pt x="141" y="363"/>
                      <a:pt x="141" y="364"/>
                      <a:pt x="141" y="364"/>
                    </a:cubicBezTo>
                    <a:cubicBezTo>
                      <a:pt x="141" y="364"/>
                      <a:pt x="141" y="364"/>
                      <a:pt x="142" y="364"/>
                    </a:cubicBezTo>
                    <a:cubicBezTo>
                      <a:pt x="143" y="364"/>
                      <a:pt x="146" y="362"/>
                      <a:pt x="146" y="361"/>
                    </a:cubicBezTo>
                    <a:cubicBezTo>
                      <a:pt x="146" y="361"/>
                      <a:pt x="147" y="361"/>
                      <a:pt x="146" y="361"/>
                    </a:cubicBezTo>
                    <a:cubicBezTo>
                      <a:pt x="146" y="359"/>
                      <a:pt x="148" y="357"/>
                      <a:pt x="147" y="355"/>
                    </a:cubicBezTo>
                    <a:close/>
                    <a:moveTo>
                      <a:pt x="165" y="325"/>
                    </a:moveTo>
                    <a:cubicBezTo>
                      <a:pt x="165" y="326"/>
                      <a:pt x="165" y="326"/>
                      <a:pt x="165" y="326"/>
                    </a:cubicBezTo>
                    <a:cubicBezTo>
                      <a:pt x="165" y="326"/>
                      <a:pt x="165" y="326"/>
                      <a:pt x="165" y="325"/>
                    </a:cubicBezTo>
                    <a:close/>
                    <a:moveTo>
                      <a:pt x="269" y="407"/>
                    </a:moveTo>
                    <a:cubicBezTo>
                      <a:pt x="269" y="407"/>
                      <a:pt x="269" y="407"/>
                      <a:pt x="268" y="406"/>
                    </a:cubicBezTo>
                    <a:cubicBezTo>
                      <a:pt x="268" y="406"/>
                      <a:pt x="268" y="407"/>
                      <a:pt x="268" y="407"/>
                    </a:cubicBezTo>
                    <a:cubicBezTo>
                      <a:pt x="267" y="407"/>
                      <a:pt x="266" y="408"/>
                      <a:pt x="265" y="407"/>
                    </a:cubicBezTo>
                    <a:cubicBezTo>
                      <a:pt x="264" y="407"/>
                      <a:pt x="265" y="406"/>
                      <a:pt x="264" y="405"/>
                    </a:cubicBezTo>
                    <a:cubicBezTo>
                      <a:pt x="264" y="404"/>
                      <a:pt x="264" y="404"/>
                      <a:pt x="263" y="404"/>
                    </a:cubicBezTo>
                    <a:cubicBezTo>
                      <a:pt x="263" y="405"/>
                      <a:pt x="262" y="405"/>
                      <a:pt x="262" y="404"/>
                    </a:cubicBezTo>
                    <a:cubicBezTo>
                      <a:pt x="261" y="404"/>
                      <a:pt x="260" y="403"/>
                      <a:pt x="260" y="402"/>
                    </a:cubicBezTo>
                    <a:cubicBezTo>
                      <a:pt x="258" y="402"/>
                      <a:pt x="258" y="400"/>
                      <a:pt x="257" y="400"/>
                    </a:cubicBezTo>
                    <a:cubicBezTo>
                      <a:pt x="256" y="400"/>
                      <a:pt x="256" y="400"/>
                      <a:pt x="256" y="399"/>
                    </a:cubicBezTo>
                    <a:cubicBezTo>
                      <a:pt x="257" y="398"/>
                      <a:pt x="255" y="398"/>
                      <a:pt x="255" y="396"/>
                    </a:cubicBezTo>
                    <a:cubicBezTo>
                      <a:pt x="254" y="398"/>
                      <a:pt x="255" y="399"/>
                      <a:pt x="256" y="400"/>
                    </a:cubicBezTo>
                    <a:cubicBezTo>
                      <a:pt x="255" y="400"/>
                      <a:pt x="254" y="400"/>
                      <a:pt x="254" y="399"/>
                    </a:cubicBezTo>
                    <a:cubicBezTo>
                      <a:pt x="253" y="399"/>
                      <a:pt x="253" y="398"/>
                      <a:pt x="252" y="398"/>
                    </a:cubicBezTo>
                    <a:cubicBezTo>
                      <a:pt x="251" y="399"/>
                      <a:pt x="251" y="398"/>
                      <a:pt x="251" y="397"/>
                    </a:cubicBezTo>
                    <a:cubicBezTo>
                      <a:pt x="251" y="397"/>
                      <a:pt x="252" y="396"/>
                      <a:pt x="252" y="396"/>
                    </a:cubicBezTo>
                    <a:cubicBezTo>
                      <a:pt x="252" y="396"/>
                      <a:pt x="251" y="395"/>
                      <a:pt x="251" y="395"/>
                    </a:cubicBezTo>
                    <a:cubicBezTo>
                      <a:pt x="251" y="396"/>
                      <a:pt x="251" y="396"/>
                      <a:pt x="251" y="396"/>
                    </a:cubicBezTo>
                    <a:cubicBezTo>
                      <a:pt x="250" y="395"/>
                      <a:pt x="248" y="395"/>
                      <a:pt x="248" y="393"/>
                    </a:cubicBezTo>
                    <a:cubicBezTo>
                      <a:pt x="248" y="392"/>
                      <a:pt x="248" y="391"/>
                      <a:pt x="246" y="391"/>
                    </a:cubicBezTo>
                    <a:cubicBezTo>
                      <a:pt x="245" y="390"/>
                      <a:pt x="244" y="388"/>
                      <a:pt x="245" y="387"/>
                    </a:cubicBezTo>
                    <a:cubicBezTo>
                      <a:pt x="245" y="386"/>
                      <a:pt x="246" y="385"/>
                      <a:pt x="245" y="384"/>
                    </a:cubicBezTo>
                    <a:cubicBezTo>
                      <a:pt x="245" y="384"/>
                      <a:pt x="245" y="383"/>
                      <a:pt x="246" y="383"/>
                    </a:cubicBezTo>
                    <a:cubicBezTo>
                      <a:pt x="247" y="383"/>
                      <a:pt x="246" y="382"/>
                      <a:pt x="246" y="381"/>
                    </a:cubicBezTo>
                    <a:cubicBezTo>
                      <a:pt x="246" y="380"/>
                      <a:pt x="246" y="380"/>
                      <a:pt x="246" y="379"/>
                    </a:cubicBezTo>
                    <a:cubicBezTo>
                      <a:pt x="247" y="377"/>
                      <a:pt x="246" y="376"/>
                      <a:pt x="244" y="374"/>
                    </a:cubicBezTo>
                    <a:cubicBezTo>
                      <a:pt x="243" y="372"/>
                      <a:pt x="243" y="369"/>
                      <a:pt x="242" y="367"/>
                    </a:cubicBezTo>
                    <a:cubicBezTo>
                      <a:pt x="242" y="366"/>
                      <a:pt x="242" y="366"/>
                      <a:pt x="242" y="366"/>
                    </a:cubicBezTo>
                    <a:cubicBezTo>
                      <a:pt x="242" y="364"/>
                      <a:pt x="241" y="363"/>
                      <a:pt x="241" y="361"/>
                    </a:cubicBezTo>
                    <a:cubicBezTo>
                      <a:pt x="241" y="361"/>
                      <a:pt x="240" y="360"/>
                      <a:pt x="240" y="360"/>
                    </a:cubicBezTo>
                    <a:cubicBezTo>
                      <a:pt x="241" y="359"/>
                      <a:pt x="240" y="358"/>
                      <a:pt x="240" y="357"/>
                    </a:cubicBezTo>
                    <a:cubicBezTo>
                      <a:pt x="240" y="356"/>
                      <a:pt x="240" y="354"/>
                      <a:pt x="239" y="353"/>
                    </a:cubicBezTo>
                    <a:cubicBezTo>
                      <a:pt x="239" y="352"/>
                      <a:pt x="240" y="352"/>
                      <a:pt x="240" y="352"/>
                    </a:cubicBezTo>
                    <a:cubicBezTo>
                      <a:pt x="238" y="351"/>
                      <a:pt x="239" y="350"/>
                      <a:pt x="238" y="349"/>
                    </a:cubicBezTo>
                    <a:cubicBezTo>
                      <a:pt x="237" y="349"/>
                      <a:pt x="236" y="348"/>
                      <a:pt x="236" y="348"/>
                    </a:cubicBezTo>
                    <a:cubicBezTo>
                      <a:pt x="237" y="346"/>
                      <a:pt x="236" y="346"/>
                      <a:pt x="235" y="346"/>
                    </a:cubicBezTo>
                    <a:cubicBezTo>
                      <a:pt x="235" y="346"/>
                      <a:pt x="234" y="346"/>
                      <a:pt x="234" y="345"/>
                    </a:cubicBezTo>
                    <a:cubicBezTo>
                      <a:pt x="233" y="344"/>
                      <a:pt x="232" y="342"/>
                      <a:pt x="230" y="341"/>
                    </a:cubicBezTo>
                    <a:cubicBezTo>
                      <a:pt x="230" y="340"/>
                      <a:pt x="230" y="340"/>
                      <a:pt x="229" y="340"/>
                    </a:cubicBezTo>
                    <a:cubicBezTo>
                      <a:pt x="228" y="340"/>
                      <a:pt x="228" y="340"/>
                      <a:pt x="228" y="341"/>
                    </a:cubicBezTo>
                    <a:cubicBezTo>
                      <a:pt x="228" y="341"/>
                      <a:pt x="228" y="342"/>
                      <a:pt x="228" y="342"/>
                    </a:cubicBezTo>
                    <a:cubicBezTo>
                      <a:pt x="228" y="343"/>
                      <a:pt x="228" y="343"/>
                      <a:pt x="228" y="343"/>
                    </a:cubicBezTo>
                    <a:cubicBezTo>
                      <a:pt x="228" y="343"/>
                      <a:pt x="228" y="343"/>
                      <a:pt x="228" y="343"/>
                    </a:cubicBezTo>
                    <a:cubicBezTo>
                      <a:pt x="227" y="343"/>
                      <a:pt x="227" y="342"/>
                      <a:pt x="227" y="342"/>
                    </a:cubicBezTo>
                    <a:cubicBezTo>
                      <a:pt x="226" y="341"/>
                      <a:pt x="225" y="340"/>
                      <a:pt x="223" y="339"/>
                    </a:cubicBezTo>
                    <a:cubicBezTo>
                      <a:pt x="223" y="339"/>
                      <a:pt x="222" y="339"/>
                      <a:pt x="222" y="339"/>
                    </a:cubicBezTo>
                    <a:cubicBezTo>
                      <a:pt x="222" y="340"/>
                      <a:pt x="221" y="340"/>
                      <a:pt x="221" y="341"/>
                    </a:cubicBezTo>
                    <a:cubicBezTo>
                      <a:pt x="222" y="342"/>
                      <a:pt x="222" y="342"/>
                      <a:pt x="223" y="342"/>
                    </a:cubicBezTo>
                    <a:cubicBezTo>
                      <a:pt x="220" y="342"/>
                      <a:pt x="220" y="343"/>
                      <a:pt x="221" y="345"/>
                    </a:cubicBezTo>
                    <a:cubicBezTo>
                      <a:pt x="221" y="346"/>
                      <a:pt x="221" y="347"/>
                      <a:pt x="221" y="348"/>
                    </a:cubicBezTo>
                    <a:cubicBezTo>
                      <a:pt x="221" y="350"/>
                      <a:pt x="222" y="352"/>
                      <a:pt x="222" y="354"/>
                    </a:cubicBezTo>
                    <a:cubicBezTo>
                      <a:pt x="222" y="356"/>
                      <a:pt x="224" y="357"/>
                      <a:pt x="222" y="358"/>
                    </a:cubicBezTo>
                    <a:cubicBezTo>
                      <a:pt x="222" y="358"/>
                      <a:pt x="222" y="359"/>
                      <a:pt x="222" y="359"/>
                    </a:cubicBezTo>
                    <a:cubicBezTo>
                      <a:pt x="224" y="360"/>
                      <a:pt x="223" y="361"/>
                      <a:pt x="223" y="363"/>
                    </a:cubicBezTo>
                    <a:cubicBezTo>
                      <a:pt x="224" y="364"/>
                      <a:pt x="223" y="365"/>
                      <a:pt x="224" y="367"/>
                    </a:cubicBezTo>
                    <a:cubicBezTo>
                      <a:pt x="224" y="367"/>
                      <a:pt x="224" y="367"/>
                      <a:pt x="224" y="367"/>
                    </a:cubicBezTo>
                    <a:cubicBezTo>
                      <a:pt x="224" y="368"/>
                      <a:pt x="225" y="369"/>
                      <a:pt x="226" y="370"/>
                    </a:cubicBezTo>
                    <a:cubicBezTo>
                      <a:pt x="226" y="370"/>
                      <a:pt x="227" y="371"/>
                      <a:pt x="226" y="372"/>
                    </a:cubicBezTo>
                    <a:cubicBezTo>
                      <a:pt x="226" y="372"/>
                      <a:pt x="225" y="372"/>
                      <a:pt x="226" y="373"/>
                    </a:cubicBezTo>
                    <a:cubicBezTo>
                      <a:pt x="226" y="373"/>
                      <a:pt x="227" y="373"/>
                      <a:pt x="227" y="373"/>
                    </a:cubicBezTo>
                    <a:cubicBezTo>
                      <a:pt x="227" y="373"/>
                      <a:pt x="226" y="374"/>
                      <a:pt x="226" y="374"/>
                    </a:cubicBezTo>
                    <a:cubicBezTo>
                      <a:pt x="225" y="373"/>
                      <a:pt x="225" y="374"/>
                      <a:pt x="224" y="375"/>
                    </a:cubicBezTo>
                    <a:cubicBezTo>
                      <a:pt x="224" y="375"/>
                      <a:pt x="224" y="375"/>
                      <a:pt x="224" y="375"/>
                    </a:cubicBezTo>
                    <a:cubicBezTo>
                      <a:pt x="222" y="375"/>
                      <a:pt x="224" y="376"/>
                      <a:pt x="223" y="377"/>
                    </a:cubicBezTo>
                    <a:cubicBezTo>
                      <a:pt x="222" y="377"/>
                      <a:pt x="222" y="376"/>
                      <a:pt x="222" y="376"/>
                    </a:cubicBezTo>
                    <a:cubicBezTo>
                      <a:pt x="222" y="376"/>
                      <a:pt x="222" y="376"/>
                      <a:pt x="222" y="376"/>
                    </a:cubicBezTo>
                    <a:cubicBezTo>
                      <a:pt x="222" y="376"/>
                      <a:pt x="222" y="375"/>
                      <a:pt x="221" y="375"/>
                    </a:cubicBezTo>
                    <a:cubicBezTo>
                      <a:pt x="221" y="375"/>
                      <a:pt x="221" y="375"/>
                      <a:pt x="220" y="374"/>
                    </a:cubicBezTo>
                    <a:cubicBezTo>
                      <a:pt x="219" y="372"/>
                      <a:pt x="221" y="370"/>
                      <a:pt x="219" y="368"/>
                    </a:cubicBezTo>
                    <a:cubicBezTo>
                      <a:pt x="219" y="366"/>
                      <a:pt x="218" y="364"/>
                      <a:pt x="218" y="362"/>
                    </a:cubicBezTo>
                    <a:cubicBezTo>
                      <a:pt x="217" y="361"/>
                      <a:pt x="217" y="360"/>
                      <a:pt x="218" y="360"/>
                    </a:cubicBezTo>
                    <a:cubicBezTo>
                      <a:pt x="218" y="359"/>
                      <a:pt x="218" y="358"/>
                      <a:pt x="217" y="357"/>
                    </a:cubicBezTo>
                    <a:cubicBezTo>
                      <a:pt x="217" y="356"/>
                      <a:pt x="217" y="356"/>
                      <a:pt x="216" y="356"/>
                    </a:cubicBezTo>
                    <a:cubicBezTo>
                      <a:pt x="216" y="357"/>
                      <a:pt x="215" y="357"/>
                      <a:pt x="215" y="356"/>
                    </a:cubicBezTo>
                    <a:cubicBezTo>
                      <a:pt x="215" y="355"/>
                      <a:pt x="216" y="354"/>
                      <a:pt x="215" y="354"/>
                    </a:cubicBezTo>
                    <a:cubicBezTo>
                      <a:pt x="215" y="352"/>
                      <a:pt x="214" y="353"/>
                      <a:pt x="214" y="353"/>
                    </a:cubicBezTo>
                    <a:cubicBezTo>
                      <a:pt x="213" y="353"/>
                      <a:pt x="213" y="352"/>
                      <a:pt x="213" y="352"/>
                    </a:cubicBezTo>
                    <a:cubicBezTo>
                      <a:pt x="212" y="351"/>
                      <a:pt x="212" y="351"/>
                      <a:pt x="211" y="351"/>
                    </a:cubicBezTo>
                    <a:cubicBezTo>
                      <a:pt x="210" y="350"/>
                      <a:pt x="210" y="350"/>
                      <a:pt x="211" y="349"/>
                    </a:cubicBezTo>
                    <a:cubicBezTo>
                      <a:pt x="210" y="348"/>
                      <a:pt x="210" y="349"/>
                      <a:pt x="209" y="349"/>
                    </a:cubicBezTo>
                    <a:cubicBezTo>
                      <a:pt x="209" y="347"/>
                      <a:pt x="207" y="347"/>
                      <a:pt x="205" y="347"/>
                    </a:cubicBezTo>
                    <a:cubicBezTo>
                      <a:pt x="204" y="346"/>
                      <a:pt x="204" y="347"/>
                      <a:pt x="204" y="348"/>
                    </a:cubicBezTo>
                    <a:cubicBezTo>
                      <a:pt x="204" y="349"/>
                      <a:pt x="205" y="350"/>
                      <a:pt x="206" y="351"/>
                    </a:cubicBezTo>
                    <a:cubicBezTo>
                      <a:pt x="207" y="351"/>
                      <a:pt x="207" y="351"/>
                      <a:pt x="207" y="351"/>
                    </a:cubicBezTo>
                    <a:cubicBezTo>
                      <a:pt x="207" y="353"/>
                      <a:pt x="208" y="353"/>
                      <a:pt x="209" y="353"/>
                    </a:cubicBezTo>
                    <a:cubicBezTo>
                      <a:pt x="209" y="353"/>
                      <a:pt x="209" y="353"/>
                      <a:pt x="209" y="353"/>
                    </a:cubicBezTo>
                    <a:cubicBezTo>
                      <a:pt x="210" y="353"/>
                      <a:pt x="210" y="354"/>
                      <a:pt x="209" y="355"/>
                    </a:cubicBezTo>
                    <a:cubicBezTo>
                      <a:pt x="209" y="354"/>
                      <a:pt x="209" y="354"/>
                      <a:pt x="208" y="354"/>
                    </a:cubicBezTo>
                    <a:cubicBezTo>
                      <a:pt x="208" y="354"/>
                      <a:pt x="208" y="353"/>
                      <a:pt x="207" y="353"/>
                    </a:cubicBezTo>
                    <a:cubicBezTo>
                      <a:pt x="207" y="354"/>
                      <a:pt x="207" y="355"/>
                      <a:pt x="208" y="355"/>
                    </a:cubicBezTo>
                    <a:cubicBezTo>
                      <a:pt x="208" y="355"/>
                      <a:pt x="209" y="356"/>
                      <a:pt x="209" y="357"/>
                    </a:cubicBezTo>
                    <a:cubicBezTo>
                      <a:pt x="209" y="357"/>
                      <a:pt x="209" y="357"/>
                      <a:pt x="210" y="357"/>
                    </a:cubicBezTo>
                    <a:cubicBezTo>
                      <a:pt x="210" y="357"/>
                      <a:pt x="210" y="357"/>
                      <a:pt x="210" y="357"/>
                    </a:cubicBezTo>
                    <a:cubicBezTo>
                      <a:pt x="210" y="359"/>
                      <a:pt x="209" y="358"/>
                      <a:pt x="208" y="359"/>
                    </a:cubicBezTo>
                    <a:cubicBezTo>
                      <a:pt x="208" y="359"/>
                      <a:pt x="208" y="359"/>
                      <a:pt x="207" y="358"/>
                    </a:cubicBezTo>
                    <a:cubicBezTo>
                      <a:pt x="207" y="358"/>
                      <a:pt x="207" y="357"/>
                      <a:pt x="205" y="358"/>
                    </a:cubicBezTo>
                    <a:cubicBezTo>
                      <a:pt x="205" y="358"/>
                      <a:pt x="205" y="358"/>
                      <a:pt x="205" y="358"/>
                    </a:cubicBezTo>
                    <a:cubicBezTo>
                      <a:pt x="205" y="358"/>
                      <a:pt x="205" y="358"/>
                      <a:pt x="205" y="358"/>
                    </a:cubicBezTo>
                    <a:cubicBezTo>
                      <a:pt x="205" y="358"/>
                      <a:pt x="205" y="358"/>
                      <a:pt x="205" y="358"/>
                    </a:cubicBezTo>
                    <a:cubicBezTo>
                      <a:pt x="205" y="357"/>
                      <a:pt x="204" y="356"/>
                      <a:pt x="204" y="357"/>
                    </a:cubicBezTo>
                    <a:cubicBezTo>
                      <a:pt x="203" y="358"/>
                      <a:pt x="202" y="359"/>
                      <a:pt x="201" y="361"/>
                    </a:cubicBezTo>
                    <a:cubicBezTo>
                      <a:pt x="201" y="361"/>
                      <a:pt x="201" y="362"/>
                      <a:pt x="200" y="362"/>
                    </a:cubicBezTo>
                    <a:cubicBezTo>
                      <a:pt x="200" y="361"/>
                      <a:pt x="200" y="361"/>
                      <a:pt x="200" y="360"/>
                    </a:cubicBezTo>
                    <a:cubicBezTo>
                      <a:pt x="200" y="360"/>
                      <a:pt x="200" y="360"/>
                      <a:pt x="200" y="359"/>
                    </a:cubicBezTo>
                    <a:cubicBezTo>
                      <a:pt x="200" y="359"/>
                      <a:pt x="199" y="360"/>
                      <a:pt x="199" y="360"/>
                    </a:cubicBezTo>
                    <a:cubicBezTo>
                      <a:pt x="198" y="361"/>
                      <a:pt x="197" y="362"/>
                      <a:pt x="196" y="362"/>
                    </a:cubicBezTo>
                    <a:cubicBezTo>
                      <a:pt x="196" y="362"/>
                      <a:pt x="195" y="362"/>
                      <a:pt x="195" y="362"/>
                    </a:cubicBezTo>
                    <a:cubicBezTo>
                      <a:pt x="195" y="362"/>
                      <a:pt x="195" y="361"/>
                      <a:pt x="196" y="361"/>
                    </a:cubicBezTo>
                    <a:cubicBezTo>
                      <a:pt x="196" y="361"/>
                      <a:pt x="196" y="361"/>
                      <a:pt x="197" y="360"/>
                    </a:cubicBezTo>
                    <a:cubicBezTo>
                      <a:pt x="198" y="360"/>
                      <a:pt x="199" y="360"/>
                      <a:pt x="199" y="358"/>
                    </a:cubicBezTo>
                    <a:cubicBezTo>
                      <a:pt x="199" y="358"/>
                      <a:pt x="199" y="357"/>
                      <a:pt x="200" y="357"/>
                    </a:cubicBezTo>
                    <a:cubicBezTo>
                      <a:pt x="201" y="356"/>
                      <a:pt x="201" y="354"/>
                      <a:pt x="199" y="353"/>
                    </a:cubicBezTo>
                    <a:cubicBezTo>
                      <a:pt x="198" y="352"/>
                      <a:pt x="197" y="352"/>
                      <a:pt x="196" y="351"/>
                    </a:cubicBezTo>
                    <a:cubicBezTo>
                      <a:pt x="195" y="349"/>
                      <a:pt x="192" y="349"/>
                      <a:pt x="190" y="347"/>
                    </a:cubicBezTo>
                    <a:cubicBezTo>
                      <a:pt x="190" y="347"/>
                      <a:pt x="190" y="347"/>
                      <a:pt x="190" y="347"/>
                    </a:cubicBezTo>
                    <a:cubicBezTo>
                      <a:pt x="188" y="346"/>
                      <a:pt x="187" y="347"/>
                      <a:pt x="186" y="348"/>
                    </a:cubicBezTo>
                    <a:cubicBezTo>
                      <a:pt x="186" y="349"/>
                      <a:pt x="186" y="351"/>
                      <a:pt x="185" y="352"/>
                    </a:cubicBezTo>
                    <a:cubicBezTo>
                      <a:pt x="185" y="352"/>
                      <a:pt x="185" y="352"/>
                      <a:pt x="185" y="352"/>
                    </a:cubicBezTo>
                    <a:cubicBezTo>
                      <a:pt x="186" y="354"/>
                      <a:pt x="186" y="354"/>
                      <a:pt x="184" y="355"/>
                    </a:cubicBezTo>
                    <a:cubicBezTo>
                      <a:pt x="184" y="355"/>
                      <a:pt x="184" y="355"/>
                      <a:pt x="184" y="354"/>
                    </a:cubicBezTo>
                    <a:cubicBezTo>
                      <a:pt x="183" y="356"/>
                      <a:pt x="182" y="354"/>
                      <a:pt x="181" y="355"/>
                    </a:cubicBezTo>
                    <a:cubicBezTo>
                      <a:pt x="180" y="356"/>
                      <a:pt x="179" y="357"/>
                      <a:pt x="178" y="357"/>
                    </a:cubicBezTo>
                    <a:cubicBezTo>
                      <a:pt x="178" y="357"/>
                      <a:pt x="178" y="358"/>
                      <a:pt x="177" y="357"/>
                    </a:cubicBezTo>
                    <a:cubicBezTo>
                      <a:pt x="177" y="357"/>
                      <a:pt x="177" y="357"/>
                      <a:pt x="177" y="357"/>
                    </a:cubicBezTo>
                    <a:cubicBezTo>
                      <a:pt x="177" y="357"/>
                      <a:pt x="177" y="356"/>
                      <a:pt x="178" y="356"/>
                    </a:cubicBezTo>
                    <a:cubicBezTo>
                      <a:pt x="178" y="355"/>
                      <a:pt x="179" y="355"/>
                      <a:pt x="180" y="354"/>
                    </a:cubicBezTo>
                    <a:cubicBezTo>
                      <a:pt x="180" y="354"/>
                      <a:pt x="180" y="354"/>
                      <a:pt x="180" y="354"/>
                    </a:cubicBezTo>
                    <a:cubicBezTo>
                      <a:pt x="180" y="352"/>
                      <a:pt x="180" y="352"/>
                      <a:pt x="181" y="351"/>
                    </a:cubicBezTo>
                    <a:cubicBezTo>
                      <a:pt x="182" y="351"/>
                      <a:pt x="182" y="351"/>
                      <a:pt x="182" y="350"/>
                    </a:cubicBezTo>
                    <a:cubicBezTo>
                      <a:pt x="182" y="349"/>
                      <a:pt x="182" y="348"/>
                      <a:pt x="182" y="347"/>
                    </a:cubicBezTo>
                    <a:cubicBezTo>
                      <a:pt x="183" y="345"/>
                      <a:pt x="182" y="343"/>
                      <a:pt x="181" y="341"/>
                    </a:cubicBezTo>
                    <a:cubicBezTo>
                      <a:pt x="181" y="340"/>
                      <a:pt x="180" y="339"/>
                      <a:pt x="179" y="339"/>
                    </a:cubicBezTo>
                    <a:cubicBezTo>
                      <a:pt x="178" y="338"/>
                      <a:pt x="177" y="339"/>
                      <a:pt x="176" y="340"/>
                    </a:cubicBezTo>
                    <a:cubicBezTo>
                      <a:pt x="173" y="342"/>
                      <a:pt x="169" y="343"/>
                      <a:pt x="165" y="346"/>
                    </a:cubicBezTo>
                    <a:cubicBezTo>
                      <a:pt x="163" y="348"/>
                      <a:pt x="159" y="348"/>
                      <a:pt x="158" y="352"/>
                    </a:cubicBezTo>
                    <a:cubicBezTo>
                      <a:pt x="158" y="352"/>
                      <a:pt x="157" y="352"/>
                      <a:pt x="157" y="352"/>
                    </a:cubicBezTo>
                    <a:cubicBezTo>
                      <a:pt x="156" y="354"/>
                      <a:pt x="154" y="355"/>
                      <a:pt x="152" y="357"/>
                    </a:cubicBezTo>
                    <a:cubicBezTo>
                      <a:pt x="152" y="358"/>
                      <a:pt x="151" y="359"/>
                      <a:pt x="151" y="360"/>
                    </a:cubicBezTo>
                    <a:cubicBezTo>
                      <a:pt x="151" y="361"/>
                      <a:pt x="152" y="362"/>
                      <a:pt x="153" y="362"/>
                    </a:cubicBezTo>
                    <a:cubicBezTo>
                      <a:pt x="154" y="361"/>
                      <a:pt x="154" y="362"/>
                      <a:pt x="154" y="363"/>
                    </a:cubicBezTo>
                    <a:cubicBezTo>
                      <a:pt x="154" y="364"/>
                      <a:pt x="154" y="364"/>
                      <a:pt x="153" y="365"/>
                    </a:cubicBezTo>
                    <a:cubicBezTo>
                      <a:pt x="152" y="365"/>
                      <a:pt x="151" y="365"/>
                      <a:pt x="151" y="367"/>
                    </a:cubicBezTo>
                    <a:cubicBezTo>
                      <a:pt x="151" y="368"/>
                      <a:pt x="150" y="368"/>
                      <a:pt x="149" y="369"/>
                    </a:cubicBezTo>
                    <a:cubicBezTo>
                      <a:pt x="148" y="371"/>
                      <a:pt x="147" y="374"/>
                      <a:pt x="148" y="377"/>
                    </a:cubicBezTo>
                    <a:cubicBezTo>
                      <a:pt x="148" y="377"/>
                      <a:pt x="149" y="378"/>
                      <a:pt x="149" y="377"/>
                    </a:cubicBezTo>
                    <a:cubicBezTo>
                      <a:pt x="150" y="376"/>
                      <a:pt x="152" y="376"/>
                      <a:pt x="152" y="377"/>
                    </a:cubicBezTo>
                    <a:cubicBezTo>
                      <a:pt x="153" y="379"/>
                      <a:pt x="154" y="378"/>
                      <a:pt x="154" y="377"/>
                    </a:cubicBezTo>
                    <a:cubicBezTo>
                      <a:pt x="155" y="376"/>
                      <a:pt x="155" y="376"/>
                      <a:pt x="156" y="376"/>
                    </a:cubicBezTo>
                    <a:cubicBezTo>
                      <a:pt x="156" y="377"/>
                      <a:pt x="156" y="377"/>
                      <a:pt x="156" y="378"/>
                    </a:cubicBezTo>
                    <a:cubicBezTo>
                      <a:pt x="157" y="378"/>
                      <a:pt x="157" y="378"/>
                      <a:pt x="157" y="378"/>
                    </a:cubicBezTo>
                    <a:cubicBezTo>
                      <a:pt x="157" y="379"/>
                      <a:pt x="157" y="379"/>
                      <a:pt x="156" y="379"/>
                    </a:cubicBezTo>
                    <a:cubicBezTo>
                      <a:pt x="156" y="379"/>
                      <a:pt x="155" y="379"/>
                      <a:pt x="155" y="379"/>
                    </a:cubicBezTo>
                    <a:cubicBezTo>
                      <a:pt x="154" y="379"/>
                      <a:pt x="153" y="380"/>
                      <a:pt x="153" y="381"/>
                    </a:cubicBezTo>
                    <a:cubicBezTo>
                      <a:pt x="153" y="382"/>
                      <a:pt x="154" y="382"/>
                      <a:pt x="155" y="382"/>
                    </a:cubicBezTo>
                    <a:cubicBezTo>
                      <a:pt x="156" y="382"/>
                      <a:pt x="157" y="382"/>
                      <a:pt x="158" y="382"/>
                    </a:cubicBezTo>
                    <a:cubicBezTo>
                      <a:pt x="159" y="382"/>
                      <a:pt x="158" y="381"/>
                      <a:pt x="159" y="381"/>
                    </a:cubicBezTo>
                    <a:cubicBezTo>
                      <a:pt x="159" y="381"/>
                      <a:pt x="159" y="381"/>
                      <a:pt x="159" y="381"/>
                    </a:cubicBezTo>
                    <a:cubicBezTo>
                      <a:pt x="159" y="381"/>
                      <a:pt x="159" y="381"/>
                      <a:pt x="159" y="381"/>
                    </a:cubicBezTo>
                    <a:cubicBezTo>
                      <a:pt x="159" y="382"/>
                      <a:pt x="160" y="382"/>
                      <a:pt x="161" y="382"/>
                    </a:cubicBezTo>
                    <a:cubicBezTo>
                      <a:pt x="162" y="381"/>
                      <a:pt x="163" y="381"/>
                      <a:pt x="165" y="380"/>
                    </a:cubicBezTo>
                    <a:cubicBezTo>
                      <a:pt x="166" y="380"/>
                      <a:pt x="168" y="380"/>
                      <a:pt x="170" y="379"/>
                    </a:cubicBezTo>
                    <a:cubicBezTo>
                      <a:pt x="170" y="378"/>
                      <a:pt x="171" y="378"/>
                      <a:pt x="171" y="379"/>
                    </a:cubicBezTo>
                    <a:cubicBezTo>
                      <a:pt x="172" y="380"/>
                      <a:pt x="173" y="380"/>
                      <a:pt x="174" y="380"/>
                    </a:cubicBezTo>
                    <a:cubicBezTo>
                      <a:pt x="173" y="381"/>
                      <a:pt x="172" y="381"/>
                      <a:pt x="171" y="380"/>
                    </a:cubicBezTo>
                    <a:cubicBezTo>
                      <a:pt x="171" y="380"/>
                      <a:pt x="170" y="380"/>
                      <a:pt x="170" y="380"/>
                    </a:cubicBezTo>
                    <a:cubicBezTo>
                      <a:pt x="169" y="381"/>
                      <a:pt x="168" y="381"/>
                      <a:pt x="168" y="381"/>
                    </a:cubicBezTo>
                    <a:cubicBezTo>
                      <a:pt x="168" y="382"/>
                      <a:pt x="169" y="382"/>
                      <a:pt x="170" y="382"/>
                    </a:cubicBezTo>
                    <a:cubicBezTo>
                      <a:pt x="170" y="382"/>
                      <a:pt x="170" y="382"/>
                      <a:pt x="170" y="382"/>
                    </a:cubicBezTo>
                    <a:cubicBezTo>
                      <a:pt x="170" y="383"/>
                      <a:pt x="169" y="383"/>
                      <a:pt x="169" y="383"/>
                    </a:cubicBezTo>
                    <a:cubicBezTo>
                      <a:pt x="167" y="382"/>
                      <a:pt x="165" y="383"/>
                      <a:pt x="164" y="384"/>
                    </a:cubicBezTo>
                    <a:cubicBezTo>
                      <a:pt x="162" y="385"/>
                      <a:pt x="161" y="386"/>
                      <a:pt x="159" y="386"/>
                    </a:cubicBezTo>
                    <a:cubicBezTo>
                      <a:pt x="157" y="387"/>
                      <a:pt x="155" y="388"/>
                      <a:pt x="153" y="389"/>
                    </a:cubicBezTo>
                    <a:cubicBezTo>
                      <a:pt x="152" y="390"/>
                      <a:pt x="152" y="390"/>
                      <a:pt x="153" y="391"/>
                    </a:cubicBezTo>
                    <a:cubicBezTo>
                      <a:pt x="153" y="392"/>
                      <a:pt x="153" y="393"/>
                      <a:pt x="154" y="393"/>
                    </a:cubicBezTo>
                    <a:cubicBezTo>
                      <a:pt x="155" y="395"/>
                      <a:pt x="156" y="395"/>
                      <a:pt x="157" y="396"/>
                    </a:cubicBezTo>
                    <a:cubicBezTo>
                      <a:pt x="157" y="396"/>
                      <a:pt x="157" y="396"/>
                      <a:pt x="157" y="396"/>
                    </a:cubicBezTo>
                    <a:cubicBezTo>
                      <a:pt x="157" y="397"/>
                      <a:pt x="157" y="398"/>
                      <a:pt x="158" y="398"/>
                    </a:cubicBezTo>
                    <a:cubicBezTo>
                      <a:pt x="159" y="398"/>
                      <a:pt x="160" y="398"/>
                      <a:pt x="161" y="398"/>
                    </a:cubicBezTo>
                    <a:cubicBezTo>
                      <a:pt x="161" y="398"/>
                      <a:pt x="161" y="398"/>
                      <a:pt x="161" y="398"/>
                    </a:cubicBezTo>
                    <a:cubicBezTo>
                      <a:pt x="163" y="398"/>
                      <a:pt x="164" y="398"/>
                      <a:pt x="165" y="398"/>
                    </a:cubicBezTo>
                    <a:cubicBezTo>
                      <a:pt x="166" y="397"/>
                      <a:pt x="167" y="397"/>
                      <a:pt x="167" y="398"/>
                    </a:cubicBezTo>
                    <a:cubicBezTo>
                      <a:pt x="168" y="399"/>
                      <a:pt x="168" y="400"/>
                      <a:pt x="169" y="399"/>
                    </a:cubicBezTo>
                    <a:cubicBezTo>
                      <a:pt x="170" y="398"/>
                      <a:pt x="171" y="399"/>
                      <a:pt x="171" y="398"/>
                    </a:cubicBezTo>
                    <a:cubicBezTo>
                      <a:pt x="171" y="398"/>
                      <a:pt x="171" y="398"/>
                      <a:pt x="171" y="398"/>
                    </a:cubicBezTo>
                    <a:cubicBezTo>
                      <a:pt x="172" y="398"/>
                      <a:pt x="173" y="398"/>
                      <a:pt x="174" y="398"/>
                    </a:cubicBezTo>
                    <a:cubicBezTo>
                      <a:pt x="175" y="398"/>
                      <a:pt x="177" y="398"/>
                      <a:pt x="178" y="398"/>
                    </a:cubicBezTo>
                    <a:cubicBezTo>
                      <a:pt x="179" y="397"/>
                      <a:pt x="179" y="397"/>
                      <a:pt x="180" y="397"/>
                    </a:cubicBezTo>
                    <a:cubicBezTo>
                      <a:pt x="182" y="396"/>
                      <a:pt x="183" y="395"/>
                      <a:pt x="184" y="397"/>
                    </a:cubicBezTo>
                    <a:cubicBezTo>
                      <a:pt x="186" y="397"/>
                      <a:pt x="187" y="397"/>
                      <a:pt x="188" y="399"/>
                    </a:cubicBezTo>
                    <a:cubicBezTo>
                      <a:pt x="189" y="399"/>
                      <a:pt x="189" y="399"/>
                      <a:pt x="190" y="399"/>
                    </a:cubicBezTo>
                    <a:cubicBezTo>
                      <a:pt x="190" y="399"/>
                      <a:pt x="191" y="399"/>
                      <a:pt x="191" y="400"/>
                    </a:cubicBezTo>
                    <a:cubicBezTo>
                      <a:pt x="193" y="400"/>
                      <a:pt x="195" y="400"/>
                      <a:pt x="195" y="402"/>
                    </a:cubicBezTo>
                    <a:cubicBezTo>
                      <a:pt x="195" y="403"/>
                      <a:pt x="196" y="403"/>
                      <a:pt x="196" y="403"/>
                    </a:cubicBezTo>
                    <a:cubicBezTo>
                      <a:pt x="197" y="403"/>
                      <a:pt x="198" y="403"/>
                      <a:pt x="198" y="403"/>
                    </a:cubicBezTo>
                    <a:cubicBezTo>
                      <a:pt x="199" y="404"/>
                      <a:pt x="198" y="404"/>
                      <a:pt x="198" y="404"/>
                    </a:cubicBezTo>
                    <a:cubicBezTo>
                      <a:pt x="198" y="404"/>
                      <a:pt x="197" y="404"/>
                      <a:pt x="198" y="404"/>
                    </a:cubicBezTo>
                    <a:cubicBezTo>
                      <a:pt x="198" y="404"/>
                      <a:pt x="198" y="404"/>
                      <a:pt x="198" y="404"/>
                    </a:cubicBezTo>
                    <a:cubicBezTo>
                      <a:pt x="198" y="404"/>
                      <a:pt x="198" y="404"/>
                      <a:pt x="198" y="404"/>
                    </a:cubicBezTo>
                    <a:cubicBezTo>
                      <a:pt x="197" y="405"/>
                      <a:pt x="196" y="404"/>
                      <a:pt x="195" y="405"/>
                    </a:cubicBezTo>
                    <a:cubicBezTo>
                      <a:pt x="195" y="405"/>
                      <a:pt x="195" y="405"/>
                      <a:pt x="195" y="405"/>
                    </a:cubicBezTo>
                    <a:cubicBezTo>
                      <a:pt x="194" y="405"/>
                      <a:pt x="194" y="405"/>
                      <a:pt x="193" y="406"/>
                    </a:cubicBezTo>
                    <a:cubicBezTo>
                      <a:pt x="193" y="406"/>
                      <a:pt x="193" y="406"/>
                      <a:pt x="193" y="406"/>
                    </a:cubicBezTo>
                    <a:cubicBezTo>
                      <a:pt x="193" y="406"/>
                      <a:pt x="193" y="406"/>
                      <a:pt x="193" y="406"/>
                    </a:cubicBezTo>
                    <a:cubicBezTo>
                      <a:pt x="193" y="406"/>
                      <a:pt x="193" y="406"/>
                      <a:pt x="193" y="406"/>
                    </a:cubicBezTo>
                    <a:cubicBezTo>
                      <a:pt x="193" y="406"/>
                      <a:pt x="193" y="406"/>
                      <a:pt x="192" y="406"/>
                    </a:cubicBezTo>
                    <a:cubicBezTo>
                      <a:pt x="191" y="406"/>
                      <a:pt x="190" y="406"/>
                      <a:pt x="189" y="405"/>
                    </a:cubicBezTo>
                    <a:cubicBezTo>
                      <a:pt x="187" y="405"/>
                      <a:pt x="186" y="405"/>
                      <a:pt x="184" y="405"/>
                    </a:cubicBezTo>
                    <a:cubicBezTo>
                      <a:pt x="183" y="405"/>
                      <a:pt x="182" y="405"/>
                      <a:pt x="181" y="404"/>
                    </a:cubicBezTo>
                    <a:cubicBezTo>
                      <a:pt x="180" y="404"/>
                      <a:pt x="179" y="404"/>
                      <a:pt x="178" y="404"/>
                    </a:cubicBezTo>
                    <a:cubicBezTo>
                      <a:pt x="175" y="405"/>
                      <a:pt x="173" y="405"/>
                      <a:pt x="170" y="406"/>
                    </a:cubicBezTo>
                    <a:cubicBezTo>
                      <a:pt x="167" y="406"/>
                      <a:pt x="163" y="407"/>
                      <a:pt x="160" y="409"/>
                    </a:cubicBezTo>
                    <a:cubicBezTo>
                      <a:pt x="159" y="409"/>
                      <a:pt x="159" y="410"/>
                      <a:pt x="159" y="411"/>
                    </a:cubicBezTo>
                    <a:cubicBezTo>
                      <a:pt x="160" y="412"/>
                      <a:pt x="160" y="413"/>
                      <a:pt x="160" y="414"/>
                    </a:cubicBezTo>
                    <a:cubicBezTo>
                      <a:pt x="160" y="415"/>
                      <a:pt x="161" y="415"/>
                      <a:pt x="161" y="416"/>
                    </a:cubicBezTo>
                    <a:cubicBezTo>
                      <a:pt x="162" y="416"/>
                      <a:pt x="163" y="417"/>
                      <a:pt x="163" y="418"/>
                    </a:cubicBezTo>
                    <a:cubicBezTo>
                      <a:pt x="163" y="418"/>
                      <a:pt x="163" y="419"/>
                      <a:pt x="163" y="419"/>
                    </a:cubicBezTo>
                    <a:cubicBezTo>
                      <a:pt x="165" y="419"/>
                      <a:pt x="165" y="419"/>
                      <a:pt x="165" y="420"/>
                    </a:cubicBezTo>
                    <a:cubicBezTo>
                      <a:pt x="164" y="421"/>
                      <a:pt x="164" y="421"/>
                      <a:pt x="165" y="421"/>
                    </a:cubicBezTo>
                    <a:cubicBezTo>
                      <a:pt x="166" y="422"/>
                      <a:pt x="167" y="423"/>
                      <a:pt x="169" y="424"/>
                    </a:cubicBezTo>
                    <a:cubicBezTo>
                      <a:pt x="172" y="425"/>
                      <a:pt x="175" y="424"/>
                      <a:pt x="178" y="424"/>
                    </a:cubicBezTo>
                    <a:cubicBezTo>
                      <a:pt x="180" y="424"/>
                      <a:pt x="182" y="425"/>
                      <a:pt x="184" y="425"/>
                    </a:cubicBezTo>
                    <a:cubicBezTo>
                      <a:pt x="184" y="425"/>
                      <a:pt x="184" y="425"/>
                      <a:pt x="184" y="426"/>
                    </a:cubicBezTo>
                    <a:cubicBezTo>
                      <a:pt x="184" y="427"/>
                      <a:pt x="185" y="429"/>
                      <a:pt x="185" y="430"/>
                    </a:cubicBezTo>
                    <a:cubicBezTo>
                      <a:pt x="184" y="432"/>
                      <a:pt x="185" y="436"/>
                      <a:pt x="187" y="437"/>
                    </a:cubicBezTo>
                    <a:cubicBezTo>
                      <a:pt x="187" y="438"/>
                      <a:pt x="188" y="438"/>
                      <a:pt x="188" y="438"/>
                    </a:cubicBezTo>
                    <a:cubicBezTo>
                      <a:pt x="188" y="439"/>
                      <a:pt x="187" y="438"/>
                      <a:pt x="187" y="439"/>
                    </a:cubicBezTo>
                    <a:cubicBezTo>
                      <a:pt x="187" y="439"/>
                      <a:pt x="188" y="439"/>
                      <a:pt x="188" y="439"/>
                    </a:cubicBezTo>
                    <a:cubicBezTo>
                      <a:pt x="188" y="439"/>
                      <a:pt x="188" y="439"/>
                      <a:pt x="188" y="439"/>
                    </a:cubicBezTo>
                    <a:cubicBezTo>
                      <a:pt x="189" y="439"/>
                      <a:pt x="190" y="439"/>
                      <a:pt x="191" y="438"/>
                    </a:cubicBezTo>
                    <a:cubicBezTo>
                      <a:pt x="191" y="438"/>
                      <a:pt x="191" y="438"/>
                      <a:pt x="191" y="438"/>
                    </a:cubicBezTo>
                    <a:cubicBezTo>
                      <a:pt x="194" y="438"/>
                      <a:pt x="197" y="437"/>
                      <a:pt x="200" y="438"/>
                    </a:cubicBezTo>
                    <a:cubicBezTo>
                      <a:pt x="200" y="437"/>
                      <a:pt x="199" y="437"/>
                      <a:pt x="199" y="437"/>
                    </a:cubicBezTo>
                    <a:cubicBezTo>
                      <a:pt x="200" y="437"/>
                      <a:pt x="200" y="437"/>
                      <a:pt x="201" y="437"/>
                    </a:cubicBezTo>
                    <a:cubicBezTo>
                      <a:pt x="201" y="436"/>
                      <a:pt x="201" y="437"/>
                      <a:pt x="202" y="437"/>
                    </a:cubicBezTo>
                    <a:cubicBezTo>
                      <a:pt x="202" y="437"/>
                      <a:pt x="202" y="437"/>
                      <a:pt x="202" y="437"/>
                    </a:cubicBezTo>
                    <a:cubicBezTo>
                      <a:pt x="202" y="437"/>
                      <a:pt x="202" y="437"/>
                      <a:pt x="202" y="437"/>
                    </a:cubicBezTo>
                    <a:cubicBezTo>
                      <a:pt x="201" y="437"/>
                      <a:pt x="201" y="438"/>
                      <a:pt x="202" y="438"/>
                    </a:cubicBezTo>
                    <a:cubicBezTo>
                      <a:pt x="202" y="438"/>
                      <a:pt x="202" y="438"/>
                      <a:pt x="202" y="438"/>
                    </a:cubicBezTo>
                    <a:cubicBezTo>
                      <a:pt x="202" y="438"/>
                      <a:pt x="202" y="438"/>
                      <a:pt x="202" y="438"/>
                    </a:cubicBezTo>
                    <a:cubicBezTo>
                      <a:pt x="201" y="439"/>
                      <a:pt x="201" y="439"/>
                      <a:pt x="202" y="439"/>
                    </a:cubicBezTo>
                    <a:cubicBezTo>
                      <a:pt x="204" y="439"/>
                      <a:pt x="205" y="438"/>
                      <a:pt x="205" y="437"/>
                    </a:cubicBezTo>
                    <a:cubicBezTo>
                      <a:pt x="206" y="437"/>
                      <a:pt x="206" y="437"/>
                      <a:pt x="206" y="437"/>
                    </a:cubicBezTo>
                    <a:cubicBezTo>
                      <a:pt x="207" y="437"/>
                      <a:pt x="208" y="436"/>
                      <a:pt x="209" y="436"/>
                    </a:cubicBezTo>
                    <a:cubicBezTo>
                      <a:pt x="211" y="436"/>
                      <a:pt x="213" y="435"/>
                      <a:pt x="215" y="434"/>
                    </a:cubicBezTo>
                    <a:cubicBezTo>
                      <a:pt x="216" y="434"/>
                      <a:pt x="218" y="433"/>
                      <a:pt x="218" y="431"/>
                    </a:cubicBezTo>
                    <a:cubicBezTo>
                      <a:pt x="219" y="430"/>
                      <a:pt x="219" y="430"/>
                      <a:pt x="220" y="430"/>
                    </a:cubicBezTo>
                    <a:cubicBezTo>
                      <a:pt x="220" y="430"/>
                      <a:pt x="221" y="430"/>
                      <a:pt x="222" y="430"/>
                    </a:cubicBezTo>
                    <a:cubicBezTo>
                      <a:pt x="223" y="430"/>
                      <a:pt x="225" y="430"/>
                      <a:pt x="226" y="429"/>
                    </a:cubicBezTo>
                    <a:cubicBezTo>
                      <a:pt x="227" y="427"/>
                      <a:pt x="229" y="426"/>
                      <a:pt x="229" y="423"/>
                    </a:cubicBezTo>
                    <a:cubicBezTo>
                      <a:pt x="229" y="423"/>
                      <a:pt x="229" y="422"/>
                      <a:pt x="229" y="422"/>
                    </a:cubicBezTo>
                    <a:cubicBezTo>
                      <a:pt x="230" y="422"/>
                      <a:pt x="230" y="421"/>
                      <a:pt x="230" y="421"/>
                    </a:cubicBezTo>
                    <a:cubicBezTo>
                      <a:pt x="231" y="420"/>
                      <a:pt x="231" y="420"/>
                      <a:pt x="232" y="420"/>
                    </a:cubicBezTo>
                    <a:cubicBezTo>
                      <a:pt x="233" y="421"/>
                      <a:pt x="234" y="423"/>
                      <a:pt x="233" y="424"/>
                    </a:cubicBezTo>
                    <a:cubicBezTo>
                      <a:pt x="233" y="425"/>
                      <a:pt x="233" y="425"/>
                      <a:pt x="233" y="426"/>
                    </a:cubicBezTo>
                    <a:cubicBezTo>
                      <a:pt x="234" y="427"/>
                      <a:pt x="235" y="426"/>
                      <a:pt x="236" y="426"/>
                    </a:cubicBezTo>
                    <a:cubicBezTo>
                      <a:pt x="236" y="426"/>
                      <a:pt x="236" y="426"/>
                      <a:pt x="236" y="426"/>
                    </a:cubicBezTo>
                    <a:cubicBezTo>
                      <a:pt x="236" y="426"/>
                      <a:pt x="236" y="426"/>
                      <a:pt x="236" y="426"/>
                    </a:cubicBezTo>
                    <a:cubicBezTo>
                      <a:pt x="237" y="426"/>
                      <a:pt x="237" y="426"/>
                      <a:pt x="238" y="426"/>
                    </a:cubicBezTo>
                    <a:cubicBezTo>
                      <a:pt x="238" y="426"/>
                      <a:pt x="238" y="426"/>
                      <a:pt x="238" y="426"/>
                    </a:cubicBezTo>
                    <a:cubicBezTo>
                      <a:pt x="238" y="426"/>
                      <a:pt x="238" y="426"/>
                      <a:pt x="238" y="426"/>
                    </a:cubicBezTo>
                    <a:cubicBezTo>
                      <a:pt x="239" y="427"/>
                      <a:pt x="240" y="428"/>
                      <a:pt x="241" y="428"/>
                    </a:cubicBezTo>
                    <a:cubicBezTo>
                      <a:pt x="242" y="428"/>
                      <a:pt x="242" y="428"/>
                      <a:pt x="242" y="428"/>
                    </a:cubicBezTo>
                    <a:cubicBezTo>
                      <a:pt x="242" y="428"/>
                      <a:pt x="242" y="429"/>
                      <a:pt x="242" y="429"/>
                    </a:cubicBezTo>
                    <a:cubicBezTo>
                      <a:pt x="242" y="429"/>
                      <a:pt x="241" y="429"/>
                      <a:pt x="241" y="429"/>
                    </a:cubicBezTo>
                    <a:cubicBezTo>
                      <a:pt x="241" y="430"/>
                      <a:pt x="241" y="430"/>
                      <a:pt x="241" y="431"/>
                    </a:cubicBezTo>
                    <a:cubicBezTo>
                      <a:pt x="241" y="431"/>
                      <a:pt x="241" y="431"/>
                      <a:pt x="242" y="431"/>
                    </a:cubicBezTo>
                    <a:cubicBezTo>
                      <a:pt x="242" y="431"/>
                      <a:pt x="242" y="432"/>
                      <a:pt x="243" y="432"/>
                    </a:cubicBezTo>
                    <a:cubicBezTo>
                      <a:pt x="244" y="432"/>
                      <a:pt x="245" y="432"/>
                      <a:pt x="246" y="431"/>
                    </a:cubicBezTo>
                    <a:cubicBezTo>
                      <a:pt x="246" y="430"/>
                      <a:pt x="247" y="431"/>
                      <a:pt x="247" y="430"/>
                    </a:cubicBezTo>
                    <a:cubicBezTo>
                      <a:pt x="247" y="432"/>
                      <a:pt x="248" y="431"/>
                      <a:pt x="249" y="432"/>
                    </a:cubicBezTo>
                    <a:cubicBezTo>
                      <a:pt x="251" y="433"/>
                      <a:pt x="252" y="433"/>
                      <a:pt x="254" y="432"/>
                    </a:cubicBezTo>
                    <a:cubicBezTo>
                      <a:pt x="254" y="432"/>
                      <a:pt x="254" y="432"/>
                      <a:pt x="254" y="432"/>
                    </a:cubicBezTo>
                    <a:cubicBezTo>
                      <a:pt x="255" y="433"/>
                      <a:pt x="255" y="433"/>
                      <a:pt x="255" y="433"/>
                    </a:cubicBezTo>
                    <a:cubicBezTo>
                      <a:pt x="256" y="433"/>
                      <a:pt x="257" y="432"/>
                      <a:pt x="257" y="432"/>
                    </a:cubicBezTo>
                    <a:cubicBezTo>
                      <a:pt x="257" y="431"/>
                      <a:pt x="259" y="432"/>
                      <a:pt x="259" y="431"/>
                    </a:cubicBezTo>
                    <a:cubicBezTo>
                      <a:pt x="259" y="430"/>
                      <a:pt x="260" y="430"/>
                      <a:pt x="260" y="430"/>
                    </a:cubicBezTo>
                    <a:cubicBezTo>
                      <a:pt x="261" y="430"/>
                      <a:pt x="262" y="429"/>
                      <a:pt x="263" y="429"/>
                    </a:cubicBezTo>
                    <a:cubicBezTo>
                      <a:pt x="263" y="430"/>
                      <a:pt x="263" y="429"/>
                      <a:pt x="263" y="429"/>
                    </a:cubicBezTo>
                    <a:cubicBezTo>
                      <a:pt x="263" y="428"/>
                      <a:pt x="263" y="428"/>
                      <a:pt x="263" y="428"/>
                    </a:cubicBezTo>
                    <a:cubicBezTo>
                      <a:pt x="264" y="426"/>
                      <a:pt x="263" y="425"/>
                      <a:pt x="262" y="424"/>
                    </a:cubicBezTo>
                    <a:cubicBezTo>
                      <a:pt x="262" y="424"/>
                      <a:pt x="262" y="423"/>
                      <a:pt x="261" y="423"/>
                    </a:cubicBezTo>
                    <a:cubicBezTo>
                      <a:pt x="261" y="423"/>
                      <a:pt x="261" y="423"/>
                      <a:pt x="261" y="423"/>
                    </a:cubicBezTo>
                    <a:cubicBezTo>
                      <a:pt x="261" y="423"/>
                      <a:pt x="261" y="423"/>
                      <a:pt x="261" y="423"/>
                    </a:cubicBezTo>
                    <a:cubicBezTo>
                      <a:pt x="260" y="423"/>
                      <a:pt x="261" y="423"/>
                      <a:pt x="262" y="422"/>
                    </a:cubicBezTo>
                    <a:cubicBezTo>
                      <a:pt x="262" y="422"/>
                      <a:pt x="262" y="422"/>
                      <a:pt x="262" y="421"/>
                    </a:cubicBezTo>
                    <a:cubicBezTo>
                      <a:pt x="262" y="420"/>
                      <a:pt x="261" y="420"/>
                      <a:pt x="260" y="420"/>
                    </a:cubicBezTo>
                    <a:cubicBezTo>
                      <a:pt x="260" y="420"/>
                      <a:pt x="259" y="420"/>
                      <a:pt x="259" y="420"/>
                    </a:cubicBezTo>
                    <a:cubicBezTo>
                      <a:pt x="259" y="421"/>
                      <a:pt x="258" y="421"/>
                      <a:pt x="257" y="422"/>
                    </a:cubicBezTo>
                    <a:cubicBezTo>
                      <a:pt x="257" y="422"/>
                      <a:pt x="256" y="422"/>
                      <a:pt x="256" y="423"/>
                    </a:cubicBezTo>
                    <a:cubicBezTo>
                      <a:pt x="255" y="424"/>
                      <a:pt x="255" y="426"/>
                      <a:pt x="254" y="426"/>
                    </a:cubicBezTo>
                    <a:cubicBezTo>
                      <a:pt x="254" y="426"/>
                      <a:pt x="254" y="426"/>
                      <a:pt x="254" y="425"/>
                    </a:cubicBezTo>
                    <a:cubicBezTo>
                      <a:pt x="255" y="424"/>
                      <a:pt x="255" y="422"/>
                      <a:pt x="255" y="421"/>
                    </a:cubicBezTo>
                    <a:cubicBezTo>
                      <a:pt x="255" y="420"/>
                      <a:pt x="254" y="420"/>
                      <a:pt x="254" y="419"/>
                    </a:cubicBezTo>
                    <a:cubicBezTo>
                      <a:pt x="254" y="419"/>
                      <a:pt x="254" y="419"/>
                      <a:pt x="254" y="419"/>
                    </a:cubicBezTo>
                    <a:cubicBezTo>
                      <a:pt x="253" y="418"/>
                      <a:pt x="253" y="418"/>
                      <a:pt x="252" y="418"/>
                    </a:cubicBezTo>
                    <a:cubicBezTo>
                      <a:pt x="252" y="418"/>
                      <a:pt x="252" y="418"/>
                      <a:pt x="252" y="418"/>
                    </a:cubicBezTo>
                    <a:cubicBezTo>
                      <a:pt x="252" y="417"/>
                      <a:pt x="252" y="416"/>
                      <a:pt x="252" y="416"/>
                    </a:cubicBezTo>
                    <a:cubicBezTo>
                      <a:pt x="253" y="416"/>
                      <a:pt x="253" y="416"/>
                      <a:pt x="254" y="417"/>
                    </a:cubicBezTo>
                    <a:cubicBezTo>
                      <a:pt x="254" y="418"/>
                      <a:pt x="255" y="418"/>
                      <a:pt x="256" y="419"/>
                    </a:cubicBezTo>
                    <a:cubicBezTo>
                      <a:pt x="256" y="419"/>
                      <a:pt x="258" y="419"/>
                      <a:pt x="258" y="419"/>
                    </a:cubicBezTo>
                    <a:cubicBezTo>
                      <a:pt x="259" y="418"/>
                      <a:pt x="259" y="417"/>
                      <a:pt x="258" y="417"/>
                    </a:cubicBezTo>
                    <a:cubicBezTo>
                      <a:pt x="257" y="415"/>
                      <a:pt x="258" y="415"/>
                      <a:pt x="259" y="414"/>
                    </a:cubicBezTo>
                    <a:cubicBezTo>
                      <a:pt x="259" y="414"/>
                      <a:pt x="259" y="414"/>
                      <a:pt x="259" y="414"/>
                    </a:cubicBezTo>
                    <a:cubicBezTo>
                      <a:pt x="260" y="414"/>
                      <a:pt x="259" y="415"/>
                      <a:pt x="260" y="415"/>
                    </a:cubicBezTo>
                    <a:cubicBezTo>
                      <a:pt x="260" y="414"/>
                      <a:pt x="260" y="414"/>
                      <a:pt x="260" y="413"/>
                    </a:cubicBezTo>
                    <a:cubicBezTo>
                      <a:pt x="260" y="413"/>
                      <a:pt x="260" y="412"/>
                      <a:pt x="261" y="412"/>
                    </a:cubicBezTo>
                    <a:cubicBezTo>
                      <a:pt x="261" y="413"/>
                      <a:pt x="262" y="414"/>
                      <a:pt x="264" y="416"/>
                    </a:cubicBezTo>
                    <a:cubicBezTo>
                      <a:pt x="264" y="416"/>
                      <a:pt x="264" y="417"/>
                      <a:pt x="264" y="417"/>
                    </a:cubicBezTo>
                    <a:cubicBezTo>
                      <a:pt x="265" y="417"/>
                      <a:pt x="264" y="416"/>
                      <a:pt x="264" y="416"/>
                    </a:cubicBezTo>
                    <a:cubicBezTo>
                      <a:pt x="264" y="416"/>
                      <a:pt x="264" y="416"/>
                      <a:pt x="264" y="416"/>
                    </a:cubicBezTo>
                    <a:cubicBezTo>
                      <a:pt x="264" y="416"/>
                      <a:pt x="264" y="416"/>
                      <a:pt x="264" y="416"/>
                    </a:cubicBezTo>
                    <a:cubicBezTo>
                      <a:pt x="265" y="415"/>
                      <a:pt x="265" y="413"/>
                      <a:pt x="266" y="412"/>
                    </a:cubicBezTo>
                    <a:cubicBezTo>
                      <a:pt x="265" y="414"/>
                      <a:pt x="266" y="415"/>
                      <a:pt x="266" y="416"/>
                    </a:cubicBezTo>
                    <a:cubicBezTo>
                      <a:pt x="267" y="417"/>
                      <a:pt x="269" y="417"/>
                      <a:pt x="269" y="416"/>
                    </a:cubicBezTo>
                    <a:cubicBezTo>
                      <a:pt x="269" y="414"/>
                      <a:pt x="270" y="412"/>
                      <a:pt x="269" y="409"/>
                    </a:cubicBezTo>
                    <a:cubicBezTo>
                      <a:pt x="269" y="409"/>
                      <a:pt x="268" y="408"/>
                      <a:pt x="269" y="407"/>
                    </a:cubicBezTo>
                    <a:close/>
                    <a:moveTo>
                      <a:pt x="229" y="334"/>
                    </a:moveTo>
                    <a:cubicBezTo>
                      <a:pt x="230" y="334"/>
                      <a:pt x="230" y="333"/>
                      <a:pt x="231" y="332"/>
                    </a:cubicBezTo>
                    <a:cubicBezTo>
                      <a:pt x="231" y="330"/>
                      <a:pt x="232" y="330"/>
                      <a:pt x="234" y="330"/>
                    </a:cubicBezTo>
                    <a:cubicBezTo>
                      <a:pt x="235" y="330"/>
                      <a:pt x="237" y="330"/>
                      <a:pt x="238" y="329"/>
                    </a:cubicBezTo>
                    <a:cubicBezTo>
                      <a:pt x="239" y="329"/>
                      <a:pt x="240" y="329"/>
                      <a:pt x="241" y="330"/>
                    </a:cubicBezTo>
                    <a:cubicBezTo>
                      <a:pt x="242" y="331"/>
                      <a:pt x="243" y="332"/>
                      <a:pt x="244" y="333"/>
                    </a:cubicBezTo>
                    <a:cubicBezTo>
                      <a:pt x="245" y="333"/>
                      <a:pt x="245" y="334"/>
                      <a:pt x="245" y="335"/>
                    </a:cubicBezTo>
                    <a:cubicBezTo>
                      <a:pt x="245" y="338"/>
                      <a:pt x="245" y="341"/>
                      <a:pt x="243" y="344"/>
                    </a:cubicBezTo>
                    <a:cubicBezTo>
                      <a:pt x="242" y="346"/>
                      <a:pt x="242" y="347"/>
                      <a:pt x="240" y="348"/>
                    </a:cubicBezTo>
                    <a:cubicBezTo>
                      <a:pt x="240" y="348"/>
                      <a:pt x="240" y="349"/>
                      <a:pt x="240" y="349"/>
                    </a:cubicBezTo>
                    <a:cubicBezTo>
                      <a:pt x="240" y="349"/>
                      <a:pt x="241" y="349"/>
                      <a:pt x="240" y="350"/>
                    </a:cubicBezTo>
                    <a:cubicBezTo>
                      <a:pt x="239" y="350"/>
                      <a:pt x="239" y="349"/>
                      <a:pt x="239" y="349"/>
                    </a:cubicBezTo>
                    <a:cubicBezTo>
                      <a:pt x="237" y="347"/>
                      <a:pt x="236" y="345"/>
                      <a:pt x="235" y="343"/>
                    </a:cubicBezTo>
                    <a:cubicBezTo>
                      <a:pt x="234" y="341"/>
                      <a:pt x="234" y="340"/>
                      <a:pt x="232" y="339"/>
                    </a:cubicBezTo>
                    <a:cubicBezTo>
                      <a:pt x="232" y="338"/>
                      <a:pt x="231" y="337"/>
                      <a:pt x="230" y="336"/>
                    </a:cubicBezTo>
                    <a:cubicBezTo>
                      <a:pt x="228" y="336"/>
                      <a:pt x="228" y="335"/>
                      <a:pt x="229" y="334"/>
                    </a:cubicBezTo>
                    <a:close/>
                    <a:moveTo>
                      <a:pt x="279" y="326"/>
                    </a:moveTo>
                    <a:cubicBezTo>
                      <a:pt x="279" y="325"/>
                      <a:pt x="279" y="325"/>
                      <a:pt x="280" y="325"/>
                    </a:cubicBezTo>
                    <a:cubicBezTo>
                      <a:pt x="281" y="325"/>
                      <a:pt x="282" y="324"/>
                      <a:pt x="283" y="323"/>
                    </a:cubicBezTo>
                    <a:cubicBezTo>
                      <a:pt x="284" y="322"/>
                      <a:pt x="285" y="322"/>
                      <a:pt x="286" y="322"/>
                    </a:cubicBezTo>
                    <a:cubicBezTo>
                      <a:pt x="287" y="321"/>
                      <a:pt x="288" y="321"/>
                      <a:pt x="289" y="320"/>
                    </a:cubicBezTo>
                    <a:cubicBezTo>
                      <a:pt x="290" y="320"/>
                      <a:pt x="291" y="321"/>
                      <a:pt x="291" y="322"/>
                    </a:cubicBezTo>
                    <a:cubicBezTo>
                      <a:pt x="291" y="323"/>
                      <a:pt x="287" y="327"/>
                      <a:pt x="285" y="327"/>
                    </a:cubicBezTo>
                    <a:cubicBezTo>
                      <a:pt x="283" y="327"/>
                      <a:pt x="282" y="327"/>
                      <a:pt x="280" y="327"/>
                    </a:cubicBezTo>
                    <a:cubicBezTo>
                      <a:pt x="279" y="327"/>
                      <a:pt x="279" y="326"/>
                      <a:pt x="279" y="326"/>
                    </a:cubicBezTo>
                    <a:close/>
                    <a:moveTo>
                      <a:pt x="296" y="343"/>
                    </a:moveTo>
                    <a:cubicBezTo>
                      <a:pt x="297" y="342"/>
                      <a:pt x="297" y="343"/>
                      <a:pt x="298" y="344"/>
                    </a:cubicBezTo>
                    <a:cubicBezTo>
                      <a:pt x="299" y="346"/>
                      <a:pt x="298" y="348"/>
                      <a:pt x="296" y="348"/>
                    </a:cubicBezTo>
                    <a:cubicBezTo>
                      <a:pt x="296" y="349"/>
                      <a:pt x="295" y="348"/>
                      <a:pt x="295" y="348"/>
                    </a:cubicBezTo>
                    <a:cubicBezTo>
                      <a:pt x="295" y="347"/>
                      <a:pt x="295" y="346"/>
                      <a:pt x="295" y="346"/>
                    </a:cubicBezTo>
                    <a:cubicBezTo>
                      <a:pt x="295" y="345"/>
                      <a:pt x="295" y="345"/>
                      <a:pt x="295" y="345"/>
                    </a:cubicBezTo>
                    <a:cubicBezTo>
                      <a:pt x="295" y="344"/>
                      <a:pt x="295" y="343"/>
                      <a:pt x="296" y="343"/>
                    </a:cubicBezTo>
                    <a:close/>
                    <a:moveTo>
                      <a:pt x="274" y="399"/>
                    </a:moveTo>
                    <a:cubicBezTo>
                      <a:pt x="273" y="399"/>
                      <a:pt x="273" y="399"/>
                      <a:pt x="273" y="401"/>
                    </a:cubicBezTo>
                    <a:cubicBezTo>
                      <a:pt x="271" y="400"/>
                      <a:pt x="271" y="400"/>
                      <a:pt x="271" y="398"/>
                    </a:cubicBezTo>
                    <a:cubicBezTo>
                      <a:pt x="271" y="397"/>
                      <a:pt x="272" y="397"/>
                      <a:pt x="272" y="397"/>
                    </a:cubicBezTo>
                    <a:cubicBezTo>
                      <a:pt x="273" y="398"/>
                      <a:pt x="273" y="398"/>
                      <a:pt x="274" y="399"/>
                    </a:cubicBezTo>
                    <a:close/>
                    <a:moveTo>
                      <a:pt x="268" y="419"/>
                    </a:moveTo>
                    <a:cubicBezTo>
                      <a:pt x="268" y="420"/>
                      <a:pt x="269" y="420"/>
                      <a:pt x="269" y="421"/>
                    </a:cubicBezTo>
                    <a:cubicBezTo>
                      <a:pt x="268" y="421"/>
                      <a:pt x="268" y="421"/>
                      <a:pt x="268" y="421"/>
                    </a:cubicBezTo>
                    <a:cubicBezTo>
                      <a:pt x="268" y="422"/>
                      <a:pt x="267" y="422"/>
                      <a:pt x="267" y="422"/>
                    </a:cubicBezTo>
                    <a:cubicBezTo>
                      <a:pt x="266" y="422"/>
                      <a:pt x="267" y="422"/>
                      <a:pt x="267" y="421"/>
                    </a:cubicBezTo>
                    <a:cubicBezTo>
                      <a:pt x="266" y="421"/>
                      <a:pt x="266" y="420"/>
                      <a:pt x="266" y="420"/>
                    </a:cubicBezTo>
                    <a:cubicBezTo>
                      <a:pt x="266" y="419"/>
                      <a:pt x="266" y="418"/>
                      <a:pt x="267" y="418"/>
                    </a:cubicBezTo>
                    <a:cubicBezTo>
                      <a:pt x="267" y="418"/>
                      <a:pt x="268" y="419"/>
                      <a:pt x="268" y="419"/>
                    </a:cubicBezTo>
                    <a:close/>
                    <a:moveTo>
                      <a:pt x="297" y="350"/>
                    </a:moveTo>
                    <a:cubicBezTo>
                      <a:pt x="297" y="351"/>
                      <a:pt x="298" y="351"/>
                      <a:pt x="298" y="352"/>
                    </a:cubicBezTo>
                    <a:cubicBezTo>
                      <a:pt x="298" y="352"/>
                      <a:pt x="298" y="352"/>
                      <a:pt x="297" y="353"/>
                    </a:cubicBezTo>
                    <a:cubicBezTo>
                      <a:pt x="297" y="353"/>
                      <a:pt x="296" y="353"/>
                      <a:pt x="296" y="352"/>
                    </a:cubicBezTo>
                    <a:cubicBezTo>
                      <a:pt x="295" y="352"/>
                      <a:pt x="296" y="352"/>
                      <a:pt x="296" y="351"/>
                    </a:cubicBezTo>
                    <a:cubicBezTo>
                      <a:pt x="296" y="351"/>
                      <a:pt x="296" y="351"/>
                      <a:pt x="296" y="350"/>
                    </a:cubicBezTo>
                    <a:cubicBezTo>
                      <a:pt x="296" y="350"/>
                      <a:pt x="297" y="349"/>
                      <a:pt x="297" y="349"/>
                    </a:cubicBezTo>
                    <a:cubicBezTo>
                      <a:pt x="298" y="349"/>
                      <a:pt x="297" y="350"/>
                      <a:pt x="297" y="350"/>
                    </a:cubicBezTo>
                    <a:close/>
                    <a:moveTo>
                      <a:pt x="222" y="333"/>
                    </a:moveTo>
                    <a:cubicBezTo>
                      <a:pt x="222" y="333"/>
                      <a:pt x="222" y="332"/>
                      <a:pt x="223" y="333"/>
                    </a:cubicBezTo>
                    <a:cubicBezTo>
                      <a:pt x="224" y="333"/>
                      <a:pt x="225" y="333"/>
                      <a:pt x="225" y="333"/>
                    </a:cubicBezTo>
                    <a:cubicBezTo>
                      <a:pt x="225" y="334"/>
                      <a:pt x="223" y="334"/>
                      <a:pt x="223" y="334"/>
                    </a:cubicBezTo>
                    <a:cubicBezTo>
                      <a:pt x="222" y="334"/>
                      <a:pt x="222" y="334"/>
                      <a:pt x="222" y="333"/>
                    </a:cubicBezTo>
                    <a:close/>
                    <a:moveTo>
                      <a:pt x="163" y="400"/>
                    </a:moveTo>
                    <a:cubicBezTo>
                      <a:pt x="165" y="399"/>
                      <a:pt x="166" y="400"/>
                      <a:pt x="167" y="400"/>
                    </a:cubicBezTo>
                    <a:cubicBezTo>
                      <a:pt x="166" y="401"/>
                      <a:pt x="165" y="399"/>
                      <a:pt x="163" y="400"/>
                    </a:cubicBezTo>
                    <a:close/>
                    <a:moveTo>
                      <a:pt x="265" y="425"/>
                    </a:moveTo>
                    <a:cubicBezTo>
                      <a:pt x="265" y="426"/>
                      <a:pt x="265" y="427"/>
                      <a:pt x="265" y="427"/>
                    </a:cubicBezTo>
                    <a:cubicBezTo>
                      <a:pt x="265" y="427"/>
                      <a:pt x="265" y="427"/>
                      <a:pt x="264" y="428"/>
                    </a:cubicBezTo>
                    <a:cubicBezTo>
                      <a:pt x="264" y="427"/>
                      <a:pt x="264" y="427"/>
                      <a:pt x="264" y="427"/>
                    </a:cubicBezTo>
                    <a:cubicBezTo>
                      <a:pt x="264" y="426"/>
                      <a:pt x="264" y="426"/>
                      <a:pt x="264" y="425"/>
                    </a:cubicBezTo>
                    <a:cubicBezTo>
                      <a:pt x="265" y="425"/>
                      <a:pt x="265" y="425"/>
                      <a:pt x="265" y="425"/>
                    </a:cubicBezTo>
                    <a:close/>
                    <a:moveTo>
                      <a:pt x="198" y="442"/>
                    </a:moveTo>
                    <a:cubicBezTo>
                      <a:pt x="198" y="442"/>
                      <a:pt x="198" y="443"/>
                      <a:pt x="197" y="444"/>
                    </a:cubicBezTo>
                    <a:cubicBezTo>
                      <a:pt x="197" y="443"/>
                      <a:pt x="197" y="442"/>
                      <a:pt x="198" y="442"/>
                    </a:cubicBezTo>
                    <a:close/>
                    <a:moveTo>
                      <a:pt x="260" y="415"/>
                    </a:moveTo>
                    <a:cubicBezTo>
                      <a:pt x="261" y="415"/>
                      <a:pt x="261" y="416"/>
                      <a:pt x="261" y="416"/>
                    </a:cubicBezTo>
                    <a:cubicBezTo>
                      <a:pt x="261" y="416"/>
                      <a:pt x="261" y="417"/>
                      <a:pt x="261" y="417"/>
                    </a:cubicBezTo>
                    <a:cubicBezTo>
                      <a:pt x="260" y="417"/>
                      <a:pt x="260" y="416"/>
                      <a:pt x="260" y="416"/>
                    </a:cubicBezTo>
                    <a:cubicBezTo>
                      <a:pt x="260" y="416"/>
                      <a:pt x="260" y="415"/>
                      <a:pt x="260" y="415"/>
                    </a:cubicBezTo>
                    <a:close/>
                    <a:moveTo>
                      <a:pt x="113" y="333"/>
                    </a:moveTo>
                    <a:cubicBezTo>
                      <a:pt x="113" y="333"/>
                      <a:pt x="113" y="333"/>
                      <a:pt x="113" y="333"/>
                    </a:cubicBezTo>
                    <a:cubicBezTo>
                      <a:pt x="114" y="333"/>
                      <a:pt x="114" y="333"/>
                      <a:pt x="114" y="333"/>
                    </a:cubicBezTo>
                    <a:cubicBezTo>
                      <a:pt x="114" y="334"/>
                      <a:pt x="114" y="334"/>
                      <a:pt x="113" y="334"/>
                    </a:cubicBezTo>
                    <a:cubicBezTo>
                      <a:pt x="113" y="334"/>
                      <a:pt x="113" y="334"/>
                      <a:pt x="113" y="333"/>
                    </a:cubicBezTo>
                    <a:close/>
                    <a:moveTo>
                      <a:pt x="270" y="404"/>
                    </a:moveTo>
                    <a:cubicBezTo>
                      <a:pt x="270" y="405"/>
                      <a:pt x="270" y="405"/>
                      <a:pt x="270" y="405"/>
                    </a:cubicBezTo>
                    <a:cubicBezTo>
                      <a:pt x="269" y="405"/>
                      <a:pt x="269" y="405"/>
                      <a:pt x="269" y="404"/>
                    </a:cubicBezTo>
                    <a:cubicBezTo>
                      <a:pt x="269" y="404"/>
                      <a:pt x="269" y="404"/>
                      <a:pt x="270" y="404"/>
                    </a:cubicBezTo>
                    <a:cubicBezTo>
                      <a:pt x="270" y="404"/>
                      <a:pt x="270" y="404"/>
                      <a:pt x="270" y="404"/>
                    </a:cubicBezTo>
                    <a:close/>
                    <a:moveTo>
                      <a:pt x="218" y="355"/>
                    </a:moveTo>
                    <a:cubicBezTo>
                      <a:pt x="219" y="355"/>
                      <a:pt x="219" y="356"/>
                      <a:pt x="219" y="357"/>
                    </a:cubicBezTo>
                    <a:cubicBezTo>
                      <a:pt x="218" y="356"/>
                      <a:pt x="218" y="356"/>
                      <a:pt x="218" y="355"/>
                    </a:cubicBezTo>
                    <a:close/>
                    <a:moveTo>
                      <a:pt x="295" y="342"/>
                    </a:moveTo>
                    <a:cubicBezTo>
                      <a:pt x="295" y="342"/>
                      <a:pt x="295" y="341"/>
                      <a:pt x="295" y="341"/>
                    </a:cubicBezTo>
                    <a:cubicBezTo>
                      <a:pt x="295" y="341"/>
                      <a:pt x="295" y="341"/>
                      <a:pt x="295" y="341"/>
                    </a:cubicBezTo>
                    <a:cubicBezTo>
                      <a:pt x="296" y="341"/>
                      <a:pt x="296" y="341"/>
                      <a:pt x="296" y="341"/>
                    </a:cubicBezTo>
                    <a:cubicBezTo>
                      <a:pt x="296" y="342"/>
                      <a:pt x="295" y="342"/>
                      <a:pt x="295" y="342"/>
                    </a:cubicBezTo>
                    <a:close/>
                    <a:moveTo>
                      <a:pt x="207" y="357"/>
                    </a:moveTo>
                    <a:cubicBezTo>
                      <a:pt x="208" y="357"/>
                      <a:pt x="208" y="357"/>
                      <a:pt x="208" y="358"/>
                    </a:cubicBezTo>
                    <a:cubicBezTo>
                      <a:pt x="208" y="358"/>
                      <a:pt x="208" y="358"/>
                      <a:pt x="208" y="358"/>
                    </a:cubicBezTo>
                    <a:cubicBezTo>
                      <a:pt x="207" y="358"/>
                      <a:pt x="207" y="358"/>
                      <a:pt x="207" y="357"/>
                    </a:cubicBezTo>
                    <a:close/>
                    <a:moveTo>
                      <a:pt x="221" y="369"/>
                    </a:moveTo>
                    <a:cubicBezTo>
                      <a:pt x="221" y="369"/>
                      <a:pt x="221" y="368"/>
                      <a:pt x="221" y="368"/>
                    </a:cubicBezTo>
                    <a:cubicBezTo>
                      <a:pt x="221" y="368"/>
                      <a:pt x="222" y="368"/>
                      <a:pt x="221" y="369"/>
                    </a:cubicBezTo>
                    <a:cubicBezTo>
                      <a:pt x="221" y="369"/>
                      <a:pt x="221" y="369"/>
                      <a:pt x="221" y="369"/>
                    </a:cubicBezTo>
                    <a:close/>
                    <a:moveTo>
                      <a:pt x="187" y="404"/>
                    </a:moveTo>
                    <a:cubicBezTo>
                      <a:pt x="187" y="404"/>
                      <a:pt x="187" y="404"/>
                      <a:pt x="188" y="404"/>
                    </a:cubicBezTo>
                    <a:cubicBezTo>
                      <a:pt x="188" y="404"/>
                      <a:pt x="188" y="404"/>
                      <a:pt x="188" y="404"/>
                    </a:cubicBezTo>
                    <a:cubicBezTo>
                      <a:pt x="188" y="405"/>
                      <a:pt x="188" y="405"/>
                      <a:pt x="188" y="405"/>
                    </a:cubicBezTo>
                    <a:cubicBezTo>
                      <a:pt x="188" y="405"/>
                      <a:pt x="187" y="404"/>
                      <a:pt x="187" y="404"/>
                    </a:cubicBezTo>
                    <a:close/>
                    <a:moveTo>
                      <a:pt x="252" y="397"/>
                    </a:moveTo>
                    <a:cubicBezTo>
                      <a:pt x="252" y="397"/>
                      <a:pt x="252" y="397"/>
                      <a:pt x="252" y="397"/>
                    </a:cubicBezTo>
                    <a:cubicBezTo>
                      <a:pt x="252" y="398"/>
                      <a:pt x="252" y="398"/>
                      <a:pt x="252" y="398"/>
                    </a:cubicBezTo>
                    <a:cubicBezTo>
                      <a:pt x="252" y="398"/>
                      <a:pt x="252" y="397"/>
                      <a:pt x="252" y="397"/>
                    </a:cubicBezTo>
                    <a:cubicBezTo>
                      <a:pt x="252" y="397"/>
                      <a:pt x="252" y="397"/>
                      <a:pt x="252" y="397"/>
                    </a:cubicBezTo>
                    <a:close/>
                    <a:moveTo>
                      <a:pt x="183" y="437"/>
                    </a:moveTo>
                    <a:cubicBezTo>
                      <a:pt x="183" y="437"/>
                      <a:pt x="182" y="437"/>
                      <a:pt x="182" y="437"/>
                    </a:cubicBezTo>
                    <a:cubicBezTo>
                      <a:pt x="182" y="437"/>
                      <a:pt x="182" y="436"/>
                      <a:pt x="182" y="436"/>
                    </a:cubicBezTo>
                    <a:cubicBezTo>
                      <a:pt x="183" y="436"/>
                      <a:pt x="183" y="437"/>
                      <a:pt x="183" y="437"/>
                    </a:cubicBezTo>
                    <a:close/>
                    <a:moveTo>
                      <a:pt x="111" y="331"/>
                    </a:moveTo>
                    <a:cubicBezTo>
                      <a:pt x="111" y="331"/>
                      <a:pt x="111" y="331"/>
                      <a:pt x="111" y="331"/>
                    </a:cubicBezTo>
                    <a:cubicBezTo>
                      <a:pt x="111" y="331"/>
                      <a:pt x="111" y="331"/>
                      <a:pt x="111" y="331"/>
                    </a:cubicBezTo>
                    <a:cubicBezTo>
                      <a:pt x="111" y="331"/>
                      <a:pt x="111" y="331"/>
                      <a:pt x="111" y="331"/>
                    </a:cubicBezTo>
                    <a:cubicBezTo>
                      <a:pt x="111" y="331"/>
                      <a:pt x="111" y="331"/>
                      <a:pt x="111" y="331"/>
                    </a:cubicBezTo>
                    <a:close/>
                    <a:moveTo>
                      <a:pt x="213" y="351"/>
                    </a:moveTo>
                    <a:cubicBezTo>
                      <a:pt x="213" y="351"/>
                      <a:pt x="213" y="351"/>
                      <a:pt x="213" y="351"/>
                    </a:cubicBezTo>
                    <a:cubicBezTo>
                      <a:pt x="213" y="351"/>
                      <a:pt x="213" y="351"/>
                      <a:pt x="213" y="351"/>
                    </a:cubicBezTo>
                    <a:cubicBezTo>
                      <a:pt x="214" y="351"/>
                      <a:pt x="213" y="352"/>
                      <a:pt x="213" y="351"/>
                    </a:cubicBezTo>
                    <a:cubicBezTo>
                      <a:pt x="213" y="351"/>
                      <a:pt x="213" y="351"/>
                      <a:pt x="213" y="351"/>
                    </a:cubicBezTo>
                    <a:close/>
                    <a:moveTo>
                      <a:pt x="253" y="396"/>
                    </a:moveTo>
                    <a:cubicBezTo>
                      <a:pt x="252" y="396"/>
                      <a:pt x="252" y="396"/>
                      <a:pt x="252" y="396"/>
                    </a:cubicBezTo>
                    <a:cubicBezTo>
                      <a:pt x="252" y="396"/>
                      <a:pt x="253" y="396"/>
                      <a:pt x="253" y="396"/>
                    </a:cubicBezTo>
                    <a:cubicBezTo>
                      <a:pt x="253" y="396"/>
                      <a:pt x="253" y="396"/>
                      <a:pt x="253" y="396"/>
                    </a:cubicBezTo>
                    <a:cubicBezTo>
                      <a:pt x="253" y="396"/>
                      <a:pt x="253" y="396"/>
                      <a:pt x="253" y="396"/>
                    </a:cubicBezTo>
                    <a:close/>
                    <a:moveTo>
                      <a:pt x="307" y="433"/>
                    </a:moveTo>
                    <a:cubicBezTo>
                      <a:pt x="307" y="434"/>
                      <a:pt x="306" y="433"/>
                      <a:pt x="306" y="434"/>
                    </a:cubicBezTo>
                    <a:cubicBezTo>
                      <a:pt x="305" y="435"/>
                      <a:pt x="305" y="434"/>
                      <a:pt x="305" y="434"/>
                    </a:cubicBezTo>
                    <a:cubicBezTo>
                      <a:pt x="304" y="434"/>
                      <a:pt x="304" y="434"/>
                      <a:pt x="303" y="435"/>
                    </a:cubicBezTo>
                    <a:cubicBezTo>
                      <a:pt x="303" y="436"/>
                      <a:pt x="303" y="437"/>
                      <a:pt x="302" y="437"/>
                    </a:cubicBezTo>
                    <a:cubicBezTo>
                      <a:pt x="301" y="437"/>
                      <a:pt x="301" y="438"/>
                      <a:pt x="301" y="438"/>
                    </a:cubicBezTo>
                    <a:cubicBezTo>
                      <a:pt x="300" y="440"/>
                      <a:pt x="298" y="440"/>
                      <a:pt x="297" y="439"/>
                    </a:cubicBezTo>
                    <a:cubicBezTo>
                      <a:pt x="296" y="438"/>
                      <a:pt x="295" y="438"/>
                      <a:pt x="295" y="437"/>
                    </a:cubicBezTo>
                    <a:cubicBezTo>
                      <a:pt x="295" y="438"/>
                      <a:pt x="294" y="438"/>
                      <a:pt x="293" y="438"/>
                    </a:cubicBezTo>
                    <a:cubicBezTo>
                      <a:pt x="291" y="438"/>
                      <a:pt x="291" y="436"/>
                      <a:pt x="289" y="435"/>
                    </a:cubicBezTo>
                    <a:cubicBezTo>
                      <a:pt x="289" y="435"/>
                      <a:pt x="289" y="435"/>
                      <a:pt x="288" y="435"/>
                    </a:cubicBezTo>
                    <a:cubicBezTo>
                      <a:pt x="287" y="435"/>
                      <a:pt x="287" y="434"/>
                      <a:pt x="287" y="434"/>
                    </a:cubicBezTo>
                    <a:cubicBezTo>
                      <a:pt x="287" y="433"/>
                      <a:pt x="287" y="432"/>
                      <a:pt x="286" y="432"/>
                    </a:cubicBezTo>
                    <a:cubicBezTo>
                      <a:pt x="285" y="432"/>
                      <a:pt x="286" y="433"/>
                      <a:pt x="286" y="433"/>
                    </a:cubicBezTo>
                    <a:cubicBezTo>
                      <a:pt x="286" y="434"/>
                      <a:pt x="286" y="434"/>
                      <a:pt x="285" y="434"/>
                    </a:cubicBezTo>
                    <a:cubicBezTo>
                      <a:pt x="285" y="434"/>
                      <a:pt x="283" y="432"/>
                      <a:pt x="283" y="432"/>
                    </a:cubicBezTo>
                    <a:cubicBezTo>
                      <a:pt x="283" y="431"/>
                      <a:pt x="283" y="430"/>
                      <a:pt x="282" y="430"/>
                    </a:cubicBezTo>
                    <a:cubicBezTo>
                      <a:pt x="282" y="430"/>
                      <a:pt x="282" y="431"/>
                      <a:pt x="282" y="431"/>
                    </a:cubicBezTo>
                    <a:cubicBezTo>
                      <a:pt x="281" y="432"/>
                      <a:pt x="281" y="433"/>
                      <a:pt x="281" y="432"/>
                    </a:cubicBezTo>
                    <a:cubicBezTo>
                      <a:pt x="280" y="432"/>
                      <a:pt x="279" y="432"/>
                      <a:pt x="279" y="431"/>
                    </a:cubicBezTo>
                    <a:cubicBezTo>
                      <a:pt x="279" y="430"/>
                      <a:pt x="278" y="430"/>
                      <a:pt x="278" y="429"/>
                    </a:cubicBezTo>
                    <a:cubicBezTo>
                      <a:pt x="278" y="428"/>
                      <a:pt x="279" y="427"/>
                      <a:pt x="280" y="427"/>
                    </a:cubicBezTo>
                    <a:cubicBezTo>
                      <a:pt x="282" y="427"/>
                      <a:pt x="282" y="426"/>
                      <a:pt x="284" y="426"/>
                    </a:cubicBezTo>
                    <a:cubicBezTo>
                      <a:pt x="284" y="426"/>
                      <a:pt x="284" y="426"/>
                      <a:pt x="284" y="426"/>
                    </a:cubicBezTo>
                    <a:cubicBezTo>
                      <a:pt x="284" y="424"/>
                      <a:pt x="285" y="424"/>
                      <a:pt x="286" y="424"/>
                    </a:cubicBezTo>
                    <a:cubicBezTo>
                      <a:pt x="286" y="423"/>
                      <a:pt x="286" y="423"/>
                      <a:pt x="285" y="422"/>
                    </a:cubicBezTo>
                    <a:cubicBezTo>
                      <a:pt x="285" y="422"/>
                      <a:pt x="284" y="421"/>
                      <a:pt x="285" y="420"/>
                    </a:cubicBezTo>
                    <a:cubicBezTo>
                      <a:pt x="286" y="420"/>
                      <a:pt x="285" y="420"/>
                      <a:pt x="285" y="420"/>
                    </a:cubicBezTo>
                    <a:cubicBezTo>
                      <a:pt x="285" y="419"/>
                      <a:pt x="285" y="419"/>
                      <a:pt x="285" y="419"/>
                    </a:cubicBezTo>
                    <a:cubicBezTo>
                      <a:pt x="285" y="418"/>
                      <a:pt x="286" y="419"/>
                      <a:pt x="286" y="419"/>
                    </a:cubicBezTo>
                    <a:cubicBezTo>
                      <a:pt x="287" y="419"/>
                      <a:pt x="287" y="421"/>
                      <a:pt x="288" y="421"/>
                    </a:cubicBezTo>
                    <a:cubicBezTo>
                      <a:pt x="288" y="420"/>
                      <a:pt x="287" y="419"/>
                      <a:pt x="287" y="419"/>
                    </a:cubicBezTo>
                    <a:cubicBezTo>
                      <a:pt x="286" y="417"/>
                      <a:pt x="287" y="416"/>
                      <a:pt x="287" y="415"/>
                    </a:cubicBezTo>
                    <a:cubicBezTo>
                      <a:pt x="288" y="414"/>
                      <a:pt x="288" y="414"/>
                      <a:pt x="288" y="413"/>
                    </a:cubicBezTo>
                    <a:cubicBezTo>
                      <a:pt x="288" y="412"/>
                      <a:pt x="289" y="412"/>
                      <a:pt x="289" y="412"/>
                    </a:cubicBezTo>
                    <a:cubicBezTo>
                      <a:pt x="291" y="413"/>
                      <a:pt x="291" y="415"/>
                      <a:pt x="292" y="415"/>
                    </a:cubicBezTo>
                    <a:cubicBezTo>
                      <a:pt x="293" y="415"/>
                      <a:pt x="293" y="416"/>
                      <a:pt x="293" y="416"/>
                    </a:cubicBezTo>
                    <a:cubicBezTo>
                      <a:pt x="292" y="417"/>
                      <a:pt x="292" y="417"/>
                      <a:pt x="293" y="418"/>
                    </a:cubicBezTo>
                    <a:cubicBezTo>
                      <a:pt x="293" y="418"/>
                      <a:pt x="293" y="418"/>
                      <a:pt x="293" y="418"/>
                    </a:cubicBezTo>
                    <a:cubicBezTo>
                      <a:pt x="293" y="418"/>
                      <a:pt x="293" y="417"/>
                      <a:pt x="294" y="417"/>
                    </a:cubicBezTo>
                    <a:cubicBezTo>
                      <a:pt x="294" y="417"/>
                      <a:pt x="294" y="417"/>
                      <a:pt x="295" y="418"/>
                    </a:cubicBezTo>
                    <a:cubicBezTo>
                      <a:pt x="295" y="419"/>
                      <a:pt x="295" y="419"/>
                      <a:pt x="296" y="420"/>
                    </a:cubicBezTo>
                    <a:cubicBezTo>
                      <a:pt x="297" y="420"/>
                      <a:pt x="298" y="422"/>
                      <a:pt x="300" y="423"/>
                    </a:cubicBezTo>
                    <a:cubicBezTo>
                      <a:pt x="301" y="423"/>
                      <a:pt x="301" y="424"/>
                      <a:pt x="301" y="425"/>
                    </a:cubicBezTo>
                    <a:cubicBezTo>
                      <a:pt x="301" y="426"/>
                      <a:pt x="301" y="427"/>
                      <a:pt x="301" y="428"/>
                    </a:cubicBezTo>
                    <a:cubicBezTo>
                      <a:pt x="302" y="428"/>
                      <a:pt x="301" y="426"/>
                      <a:pt x="302" y="426"/>
                    </a:cubicBezTo>
                    <a:cubicBezTo>
                      <a:pt x="302" y="426"/>
                      <a:pt x="302" y="427"/>
                      <a:pt x="302" y="428"/>
                    </a:cubicBezTo>
                    <a:cubicBezTo>
                      <a:pt x="303" y="430"/>
                      <a:pt x="303" y="431"/>
                      <a:pt x="304" y="432"/>
                    </a:cubicBezTo>
                    <a:cubicBezTo>
                      <a:pt x="305" y="433"/>
                      <a:pt x="305" y="432"/>
                      <a:pt x="306" y="432"/>
                    </a:cubicBezTo>
                    <a:cubicBezTo>
                      <a:pt x="306" y="431"/>
                      <a:pt x="306" y="431"/>
                      <a:pt x="307" y="431"/>
                    </a:cubicBezTo>
                    <a:cubicBezTo>
                      <a:pt x="308" y="432"/>
                      <a:pt x="307" y="432"/>
                      <a:pt x="307" y="433"/>
                    </a:cubicBezTo>
                    <a:close/>
                    <a:moveTo>
                      <a:pt x="276" y="428"/>
                    </a:moveTo>
                    <a:cubicBezTo>
                      <a:pt x="276" y="429"/>
                      <a:pt x="275" y="430"/>
                      <a:pt x="276" y="430"/>
                    </a:cubicBezTo>
                    <a:cubicBezTo>
                      <a:pt x="276" y="431"/>
                      <a:pt x="275" y="431"/>
                      <a:pt x="275" y="431"/>
                    </a:cubicBezTo>
                    <a:cubicBezTo>
                      <a:pt x="275" y="432"/>
                      <a:pt x="274" y="432"/>
                      <a:pt x="274" y="433"/>
                    </a:cubicBezTo>
                    <a:cubicBezTo>
                      <a:pt x="274" y="434"/>
                      <a:pt x="273" y="436"/>
                      <a:pt x="272" y="436"/>
                    </a:cubicBezTo>
                    <a:cubicBezTo>
                      <a:pt x="272" y="436"/>
                      <a:pt x="271" y="436"/>
                      <a:pt x="271" y="435"/>
                    </a:cubicBezTo>
                    <a:cubicBezTo>
                      <a:pt x="271" y="435"/>
                      <a:pt x="270" y="434"/>
                      <a:pt x="270" y="434"/>
                    </a:cubicBezTo>
                    <a:cubicBezTo>
                      <a:pt x="270" y="433"/>
                      <a:pt x="270" y="432"/>
                      <a:pt x="270" y="432"/>
                    </a:cubicBezTo>
                    <a:cubicBezTo>
                      <a:pt x="271" y="432"/>
                      <a:pt x="271" y="431"/>
                      <a:pt x="271" y="431"/>
                    </a:cubicBezTo>
                    <a:cubicBezTo>
                      <a:pt x="271" y="429"/>
                      <a:pt x="272" y="428"/>
                      <a:pt x="273" y="427"/>
                    </a:cubicBezTo>
                    <a:cubicBezTo>
                      <a:pt x="274" y="427"/>
                      <a:pt x="275" y="426"/>
                      <a:pt x="276" y="427"/>
                    </a:cubicBezTo>
                    <a:cubicBezTo>
                      <a:pt x="277" y="427"/>
                      <a:pt x="277" y="428"/>
                      <a:pt x="276" y="428"/>
                    </a:cubicBezTo>
                    <a:close/>
                    <a:moveTo>
                      <a:pt x="302" y="421"/>
                    </a:moveTo>
                    <a:cubicBezTo>
                      <a:pt x="302" y="421"/>
                      <a:pt x="303" y="420"/>
                      <a:pt x="303" y="419"/>
                    </a:cubicBezTo>
                    <a:cubicBezTo>
                      <a:pt x="302" y="418"/>
                      <a:pt x="303" y="418"/>
                      <a:pt x="304" y="418"/>
                    </a:cubicBezTo>
                    <a:cubicBezTo>
                      <a:pt x="305" y="418"/>
                      <a:pt x="306" y="419"/>
                      <a:pt x="306" y="420"/>
                    </a:cubicBezTo>
                    <a:cubicBezTo>
                      <a:pt x="306" y="421"/>
                      <a:pt x="306" y="422"/>
                      <a:pt x="305" y="423"/>
                    </a:cubicBezTo>
                    <a:cubicBezTo>
                      <a:pt x="305" y="423"/>
                      <a:pt x="305" y="423"/>
                      <a:pt x="304" y="423"/>
                    </a:cubicBezTo>
                    <a:cubicBezTo>
                      <a:pt x="304" y="423"/>
                      <a:pt x="304" y="423"/>
                      <a:pt x="304" y="422"/>
                    </a:cubicBezTo>
                    <a:cubicBezTo>
                      <a:pt x="304" y="421"/>
                      <a:pt x="305" y="420"/>
                      <a:pt x="303" y="418"/>
                    </a:cubicBezTo>
                    <a:cubicBezTo>
                      <a:pt x="303" y="420"/>
                      <a:pt x="304" y="421"/>
                      <a:pt x="303" y="422"/>
                    </a:cubicBezTo>
                    <a:cubicBezTo>
                      <a:pt x="303" y="422"/>
                      <a:pt x="303" y="422"/>
                      <a:pt x="303" y="422"/>
                    </a:cubicBezTo>
                    <a:cubicBezTo>
                      <a:pt x="302" y="422"/>
                      <a:pt x="302" y="422"/>
                      <a:pt x="302" y="421"/>
                    </a:cubicBezTo>
                    <a:close/>
                    <a:moveTo>
                      <a:pt x="264" y="435"/>
                    </a:moveTo>
                    <a:cubicBezTo>
                      <a:pt x="264" y="436"/>
                      <a:pt x="263" y="437"/>
                      <a:pt x="262" y="437"/>
                    </a:cubicBezTo>
                    <a:cubicBezTo>
                      <a:pt x="261" y="437"/>
                      <a:pt x="261" y="436"/>
                      <a:pt x="261" y="436"/>
                    </a:cubicBezTo>
                    <a:cubicBezTo>
                      <a:pt x="259" y="435"/>
                      <a:pt x="259" y="435"/>
                      <a:pt x="261" y="434"/>
                    </a:cubicBezTo>
                    <a:cubicBezTo>
                      <a:pt x="261" y="434"/>
                      <a:pt x="261" y="434"/>
                      <a:pt x="261" y="434"/>
                    </a:cubicBezTo>
                    <a:cubicBezTo>
                      <a:pt x="262" y="433"/>
                      <a:pt x="262" y="432"/>
                      <a:pt x="263" y="433"/>
                    </a:cubicBezTo>
                    <a:cubicBezTo>
                      <a:pt x="264" y="433"/>
                      <a:pt x="264" y="434"/>
                      <a:pt x="264" y="435"/>
                    </a:cubicBezTo>
                    <a:close/>
                    <a:moveTo>
                      <a:pt x="297" y="419"/>
                    </a:moveTo>
                    <a:cubicBezTo>
                      <a:pt x="299" y="418"/>
                      <a:pt x="300" y="420"/>
                      <a:pt x="301" y="419"/>
                    </a:cubicBezTo>
                    <a:cubicBezTo>
                      <a:pt x="301" y="419"/>
                      <a:pt x="301" y="419"/>
                      <a:pt x="301" y="419"/>
                    </a:cubicBezTo>
                    <a:cubicBezTo>
                      <a:pt x="302" y="420"/>
                      <a:pt x="301" y="421"/>
                      <a:pt x="301" y="422"/>
                    </a:cubicBezTo>
                    <a:cubicBezTo>
                      <a:pt x="301" y="423"/>
                      <a:pt x="301" y="423"/>
                      <a:pt x="300" y="422"/>
                    </a:cubicBezTo>
                    <a:cubicBezTo>
                      <a:pt x="299" y="421"/>
                      <a:pt x="298" y="420"/>
                      <a:pt x="297" y="419"/>
                    </a:cubicBezTo>
                    <a:close/>
                    <a:moveTo>
                      <a:pt x="276" y="443"/>
                    </a:moveTo>
                    <a:cubicBezTo>
                      <a:pt x="276" y="443"/>
                      <a:pt x="275" y="443"/>
                      <a:pt x="275" y="443"/>
                    </a:cubicBezTo>
                    <a:cubicBezTo>
                      <a:pt x="274" y="443"/>
                      <a:pt x="273" y="443"/>
                      <a:pt x="273" y="442"/>
                    </a:cubicBezTo>
                    <a:cubicBezTo>
                      <a:pt x="274" y="441"/>
                      <a:pt x="274" y="441"/>
                      <a:pt x="275" y="441"/>
                    </a:cubicBezTo>
                    <a:cubicBezTo>
                      <a:pt x="276" y="441"/>
                      <a:pt x="276" y="442"/>
                      <a:pt x="276" y="443"/>
                    </a:cubicBezTo>
                    <a:close/>
                    <a:moveTo>
                      <a:pt x="271" y="440"/>
                    </a:moveTo>
                    <a:cubicBezTo>
                      <a:pt x="271" y="441"/>
                      <a:pt x="271" y="441"/>
                      <a:pt x="270" y="441"/>
                    </a:cubicBezTo>
                    <a:cubicBezTo>
                      <a:pt x="270" y="441"/>
                      <a:pt x="270" y="440"/>
                      <a:pt x="269" y="440"/>
                    </a:cubicBezTo>
                    <a:cubicBezTo>
                      <a:pt x="269" y="440"/>
                      <a:pt x="269" y="439"/>
                      <a:pt x="270" y="439"/>
                    </a:cubicBezTo>
                    <a:cubicBezTo>
                      <a:pt x="270" y="439"/>
                      <a:pt x="271" y="440"/>
                      <a:pt x="271" y="440"/>
                    </a:cubicBezTo>
                    <a:close/>
                    <a:moveTo>
                      <a:pt x="292" y="412"/>
                    </a:moveTo>
                    <a:cubicBezTo>
                      <a:pt x="292" y="412"/>
                      <a:pt x="292" y="411"/>
                      <a:pt x="293" y="411"/>
                    </a:cubicBezTo>
                    <a:cubicBezTo>
                      <a:pt x="293" y="411"/>
                      <a:pt x="293" y="412"/>
                      <a:pt x="293" y="412"/>
                    </a:cubicBezTo>
                    <a:cubicBezTo>
                      <a:pt x="293" y="412"/>
                      <a:pt x="293" y="412"/>
                      <a:pt x="293" y="412"/>
                    </a:cubicBezTo>
                    <a:cubicBezTo>
                      <a:pt x="292" y="412"/>
                      <a:pt x="292" y="412"/>
                      <a:pt x="292" y="412"/>
                    </a:cubicBezTo>
                    <a:close/>
                    <a:moveTo>
                      <a:pt x="269" y="436"/>
                    </a:moveTo>
                    <a:cubicBezTo>
                      <a:pt x="269" y="436"/>
                      <a:pt x="270" y="436"/>
                      <a:pt x="270" y="436"/>
                    </a:cubicBezTo>
                    <a:cubicBezTo>
                      <a:pt x="270" y="436"/>
                      <a:pt x="270" y="436"/>
                      <a:pt x="270" y="437"/>
                    </a:cubicBezTo>
                    <a:cubicBezTo>
                      <a:pt x="270" y="437"/>
                      <a:pt x="270" y="437"/>
                      <a:pt x="270" y="437"/>
                    </a:cubicBezTo>
                    <a:cubicBezTo>
                      <a:pt x="270" y="437"/>
                      <a:pt x="269" y="437"/>
                      <a:pt x="269" y="436"/>
                    </a:cubicBezTo>
                    <a:close/>
                    <a:moveTo>
                      <a:pt x="297" y="129"/>
                    </a:moveTo>
                    <a:cubicBezTo>
                      <a:pt x="298" y="129"/>
                      <a:pt x="298" y="130"/>
                      <a:pt x="298" y="130"/>
                    </a:cubicBezTo>
                    <a:cubicBezTo>
                      <a:pt x="297" y="131"/>
                      <a:pt x="297" y="131"/>
                      <a:pt x="298" y="131"/>
                    </a:cubicBezTo>
                    <a:cubicBezTo>
                      <a:pt x="299" y="132"/>
                      <a:pt x="299" y="133"/>
                      <a:pt x="300" y="133"/>
                    </a:cubicBezTo>
                    <a:cubicBezTo>
                      <a:pt x="300" y="133"/>
                      <a:pt x="301" y="134"/>
                      <a:pt x="301" y="134"/>
                    </a:cubicBezTo>
                    <a:cubicBezTo>
                      <a:pt x="302" y="135"/>
                      <a:pt x="302" y="134"/>
                      <a:pt x="303" y="134"/>
                    </a:cubicBezTo>
                    <a:cubicBezTo>
                      <a:pt x="303" y="133"/>
                      <a:pt x="303" y="133"/>
                      <a:pt x="304" y="133"/>
                    </a:cubicBezTo>
                    <a:cubicBezTo>
                      <a:pt x="304" y="134"/>
                      <a:pt x="305" y="133"/>
                      <a:pt x="306" y="133"/>
                    </a:cubicBezTo>
                    <a:cubicBezTo>
                      <a:pt x="306" y="134"/>
                      <a:pt x="305" y="134"/>
                      <a:pt x="304" y="135"/>
                    </a:cubicBezTo>
                    <a:cubicBezTo>
                      <a:pt x="304" y="135"/>
                      <a:pt x="303" y="135"/>
                      <a:pt x="303" y="135"/>
                    </a:cubicBezTo>
                    <a:cubicBezTo>
                      <a:pt x="303" y="136"/>
                      <a:pt x="304" y="136"/>
                      <a:pt x="304" y="136"/>
                    </a:cubicBezTo>
                    <a:cubicBezTo>
                      <a:pt x="304" y="137"/>
                      <a:pt x="304" y="137"/>
                      <a:pt x="305" y="137"/>
                    </a:cubicBezTo>
                    <a:cubicBezTo>
                      <a:pt x="305" y="138"/>
                      <a:pt x="306" y="138"/>
                      <a:pt x="307" y="137"/>
                    </a:cubicBezTo>
                    <a:cubicBezTo>
                      <a:pt x="309" y="137"/>
                      <a:pt x="309" y="136"/>
                      <a:pt x="310" y="135"/>
                    </a:cubicBezTo>
                    <a:cubicBezTo>
                      <a:pt x="310" y="134"/>
                      <a:pt x="310" y="134"/>
                      <a:pt x="311" y="133"/>
                    </a:cubicBezTo>
                    <a:cubicBezTo>
                      <a:pt x="311" y="133"/>
                      <a:pt x="311" y="133"/>
                      <a:pt x="311" y="134"/>
                    </a:cubicBezTo>
                    <a:cubicBezTo>
                      <a:pt x="311" y="134"/>
                      <a:pt x="311" y="135"/>
                      <a:pt x="312" y="135"/>
                    </a:cubicBezTo>
                    <a:cubicBezTo>
                      <a:pt x="313" y="135"/>
                      <a:pt x="313" y="135"/>
                      <a:pt x="314" y="136"/>
                    </a:cubicBezTo>
                    <a:cubicBezTo>
                      <a:pt x="313" y="136"/>
                      <a:pt x="313" y="136"/>
                      <a:pt x="312" y="136"/>
                    </a:cubicBezTo>
                    <a:cubicBezTo>
                      <a:pt x="311" y="136"/>
                      <a:pt x="310" y="137"/>
                      <a:pt x="309" y="138"/>
                    </a:cubicBezTo>
                    <a:cubicBezTo>
                      <a:pt x="309" y="138"/>
                      <a:pt x="309" y="139"/>
                      <a:pt x="309" y="139"/>
                    </a:cubicBezTo>
                    <a:cubicBezTo>
                      <a:pt x="310" y="140"/>
                      <a:pt x="310" y="141"/>
                      <a:pt x="311" y="141"/>
                    </a:cubicBezTo>
                    <a:cubicBezTo>
                      <a:pt x="311" y="142"/>
                      <a:pt x="312" y="142"/>
                      <a:pt x="312" y="142"/>
                    </a:cubicBezTo>
                    <a:cubicBezTo>
                      <a:pt x="312" y="143"/>
                      <a:pt x="312" y="143"/>
                      <a:pt x="312" y="143"/>
                    </a:cubicBezTo>
                    <a:cubicBezTo>
                      <a:pt x="311" y="143"/>
                      <a:pt x="311" y="142"/>
                      <a:pt x="310" y="142"/>
                    </a:cubicBezTo>
                    <a:cubicBezTo>
                      <a:pt x="310" y="142"/>
                      <a:pt x="310" y="142"/>
                      <a:pt x="310" y="142"/>
                    </a:cubicBezTo>
                    <a:cubicBezTo>
                      <a:pt x="309" y="141"/>
                      <a:pt x="309" y="141"/>
                      <a:pt x="308" y="141"/>
                    </a:cubicBezTo>
                    <a:cubicBezTo>
                      <a:pt x="308" y="142"/>
                      <a:pt x="307" y="142"/>
                      <a:pt x="307" y="142"/>
                    </a:cubicBezTo>
                    <a:cubicBezTo>
                      <a:pt x="306" y="141"/>
                      <a:pt x="306" y="141"/>
                      <a:pt x="305" y="141"/>
                    </a:cubicBezTo>
                    <a:cubicBezTo>
                      <a:pt x="305" y="141"/>
                      <a:pt x="305" y="141"/>
                      <a:pt x="305" y="141"/>
                    </a:cubicBezTo>
                    <a:cubicBezTo>
                      <a:pt x="303" y="141"/>
                      <a:pt x="301" y="140"/>
                      <a:pt x="300" y="138"/>
                    </a:cubicBezTo>
                    <a:cubicBezTo>
                      <a:pt x="300" y="138"/>
                      <a:pt x="298" y="137"/>
                      <a:pt x="297" y="137"/>
                    </a:cubicBezTo>
                    <a:cubicBezTo>
                      <a:pt x="296" y="137"/>
                      <a:pt x="297" y="138"/>
                      <a:pt x="297" y="139"/>
                    </a:cubicBezTo>
                    <a:cubicBezTo>
                      <a:pt x="297" y="139"/>
                      <a:pt x="297" y="139"/>
                      <a:pt x="297" y="139"/>
                    </a:cubicBezTo>
                    <a:cubicBezTo>
                      <a:pt x="297" y="141"/>
                      <a:pt x="297" y="141"/>
                      <a:pt x="299" y="140"/>
                    </a:cubicBezTo>
                    <a:cubicBezTo>
                      <a:pt x="299" y="140"/>
                      <a:pt x="299" y="140"/>
                      <a:pt x="299" y="140"/>
                    </a:cubicBezTo>
                    <a:cubicBezTo>
                      <a:pt x="299" y="141"/>
                      <a:pt x="299" y="141"/>
                      <a:pt x="299" y="141"/>
                    </a:cubicBezTo>
                    <a:cubicBezTo>
                      <a:pt x="299" y="141"/>
                      <a:pt x="299" y="141"/>
                      <a:pt x="299" y="141"/>
                    </a:cubicBezTo>
                    <a:cubicBezTo>
                      <a:pt x="297" y="141"/>
                      <a:pt x="297" y="143"/>
                      <a:pt x="298" y="144"/>
                    </a:cubicBezTo>
                    <a:cubicBezTo>
                      <a:pt x="298" y="145"/>
                      <a:pt x="299" y="145"/>
                      <a:pt x="300" y="145"/>
                    </a:cubicBezTo>
                    <a:cubicBezTo>
                      <a:pt x="300" y="145"/>
                      <a:pt x="301" y="146"/>
                      <a:pt x="300" y="146"/>
                    </a:cubicBezTo>
                    <a:cubicBezTo>
                      <a:pt x="300" y="146"/>
                      <a:pt x="300" y="146"/>
                      <a:pt x="299" y="146"/>
                    </a:cubicBezTo>
                    <a:cubicBezTo>
                      <a:pt x="299" y="146"/>
                      <a:pt x="299" y="146"/>
                      <a:pt x="299" y="146"/>
                    </a:cubicBezTo>
                    <a:cubicBezTo>
                      <a:pt x="298" y="146"/>
                      <a:pt x="298" y="147"/>
                      <a:pt x="297" y="147"/>
                    </a:cubicBezTo>
                    <a:cubicBezTo>
                      <a:pt x="297" y="147"/>
                      <a:pt x="297" y="147"/>
                      <a:pt x="297" y="147"/>
                    </a:cubicBezTo>
                    <a:cubicBezTo>
                      <a:pt x="298" y="148"/>
                      <a:pt x="299" y="148"/>
                      <a:pt x="299" y="149"/>
                    </a:cubicBezTo>
                    <a:cubicBezTo>
                      <a:pt x="299" y="149"/>
                      <a:pt x="300" y="150"/>
                      <a:pt x="300" y="150"/>
                    </a:cubicBezTo>
                    <a:cubicBezTo>
                      <a:pt x="300" y="152"/>
                      <a:pt x="301" y="153"/>
                      <a:pt x="302" y="155"/>
                    </a:cubicBezTo>
                    <a:cubicBezTo>
                      <a:pt x="302" y="155"/>
                      <a:pt x="302" y="156"/>
                      <a:pt x="303" y="156"/>
                    </a:cubicBezTo>
                    <a:cubicBezTo>
                      <a:pt x="303" y="156"/>
                      <a:pt x="303" y="156"/>
                      <a:pt x="303" y="156"/>
                    </a:cubicBezTo>
                    <a:cubicBezTo>
                      <a:pt x="303" y="156"/>
                      <a:pt x="303" y="156"/>
                      <a:pt x="303" y="156"/>
                    </a:cubicBezTo>
                    <a:cubicBezTo>
                      <a:pt x="304" y="156"/>
                      <a:pt x="304" y="157"/>
                      <a:pt x="305" y="156"/>
                    </a:cubicBezTo>
                    <a:cubicBezTo>
                      <a:pt x="305" y="156"/>
                      <a:pt x="305" y="156"/>
                      <a:pt x="305" y="156"/>
                    </a:cubicBezTo>
                    <a:cubicBezTo>
                      <a:pt x="306" y="156"/>
                      <a:pt x="307" y="156"/>
                      <a:pt x="308" y="155"/>
                    </a:cubicBezTo>
                    <a:cubicBezTo>
                      <a:pt x="308" y="155"/>
                      <a:pt x="308" y="155"/>
                      <a:pt x="308" y="155"/>
                    </a:cubicBezTo>
                    <a:cubicBezTo>
                      <a:pt x="309" y="155"/>
                      <a:pt x="309" y="155"/>
                      <a:pt x="309" y="155"/>
                    </a:cubicBezTo>
                    <a:cubicBezTo>
                      <a:pt x="310" y="154"/>
                      <a:pt x="311" y="154"/>
                      <a:pt x="311" y="153"/>
                    </a:cubicBezTo>
                    <a:cubicBezTo>
                      <a:pt x="311" y="152"/>
                      <a:pt x="312" y="152"/>
                      <a:pt x="313" y="152"/>
                    </a:cubicBezTo>
                    <a:cubicBezTo>
                      <a:pt x="313" y="152"/>
                      <a:pt x="312" y="153"/>
                      <a:pt x="313" y="154"/>
                    </a:cubicBezTo>
                    <a:cubicBezTo>
                      <a:pt x="313" y="154"/>
                      <a:pt x="312" y="155"/>
                      <a:pt x="312" y="155"/>
                    </a:cubicBezTo>
                    <a:cubicBezTo>
                      <a:pt x="311" y="156"/>
                      <a:pt x="310" y="158"/>
                      <a:pt x="308" y="158"/>
                    </a:cubicBezTo>
                    <a:cubicBezTo>
                      <a:pt x="307" y="158"/>
                      <a:pt x="306" y="159"/>
                      <a:pt x="305" y="159"/>
                    </a:cubicBezTo>
                    <a:cubicBezTo>
                      <a:pt x="304" y="160"/>
                      <a:pt x="303" y="160"/>
                      <a:pt x="303" y="161"/>
                    </a:cubicBezTo>
                    <a:cubicBezTo>
                      <a:pt x="303" y="162"/>
                      <a:pt x="304" y="163"/>
                      <a:pt x="303" y="164"/>
                    </a:cubicBezTo>
                    <a:cubicBezTo>
                      <a:pt x="303" y="164"/>
                      <a:pt x="303" y="164"/>
                      <a:pt x="303" y="164"/>
                    </a:cubicBezTo>
                    <a:cubicBezTo>
                      <a:pt x="304" y="165"/>
                      <a:pt x="305" y="166"/>
                      <a:pt x="306" y="165"/>
                    </a:cubicBezTo>
                    <a:cubicBezTo>
                      <a:pt x="306" y="165"/>
                      <a:pt x="306" y="165"/>
                      <a:pt x="306" y="165"/>
                    </a:cubicBezTo>
                    <a:cubicBezTo>
                      <a:pt x="306" y="166"/>
                      <a:pt x="308" y="167"/>
                      <a:pt x="307" y="168"/>
                    </a:cubicBezTo>
                    <a:cubicBezTo>
                      <a:pt x="306" y="168"/>
                      <a:pt x="307" y="169"/>
                      <a:pt x="307" y="169"/>
                    </a:cubicBezTo>
                    <a:cubicBezTo>
                      <a:pt x="308" y="170"/>
                      <a:pt x="308" y="169"/>
                      <a:pt x="308" y="169"/>
                    </a:cubicBezTo>
                    <a:cubicBezTo>
                      <a:pt x="308" y="169"/>
                      <a:pt x="309" y="168"/>
                      <a:pt x="309" y="169"/>
                    </a:cubicBezTo>
                    <a:cubicBezTo>
                      <a:pt x="309" y="169"/>
                      <a:pt x="310" y="168"/>
                      <a:pt x="310" y="168"/>
                    </a:cubicBezTo>
                    <a:cubicBezTo>
                      <a:pt x="310" y="167"/>
                      <a:pt x="310" y="167"/>
                      <a:pt x="311" y="167"/>
                    </a:cubicBezTo>
                    <a:cubicBezTo>
                      <a:pt x="311" y="167"/>
                      <a:pt x="312" y="166"/>
                      <a:pt x="312" y="166"/>
                    </a:cubicBezTo>
                    <a:cubicBezTo>
                      <a:pt x="312" y="165"/>
                      <a:pt x="312" y="166"/>
                      <a:pt x="311" y="165"/>
                    </a:cubicBezTo>
                    <a:cubicBezTo>
                      <a:pt x="311" y="165"/>
                      <a:pt x="311" y="165"/>
                      <a:pt x="311" y="165"/>
                    </a:cubicBezTo>
                    <a:cubicBezTo>
                      <a:pt x="311" y="164"/>
                      <a:pt x="312" y="164"/>
                      <a:pt x="312" y="164"/>
                    </a:cubicBezTo>
                    <a:cubicBezTo>
                      <a:pt x="313" y="164"/>
                      <a:pt x="313" y="164"/>
                      <a:pt x="314" y="165"/>
                    </a:cubicBezTo>
                    <a:cubicBezTo>
                      <a:pt x="314" y="165"/>
                      <a:pt x="315" y="165"/>
                      <a:pt x="316" y="165"/>
                    </a:cubicBezTo>
                    <a:cubicBezTo>
                      <a:pt x="315" y="166"/>
                      <a:pt x="315" y="166"/>
                      <a:pt x="314" y="167"/>
                    </a:cubicBezTo>
                    <a:cubicBezTo>
                      <a:pt x="314" y="167"/>
                      <a:pt x="314" y="169"/>
                      <a:pt x="314" y="169"/>
                    </a:cubicBezTo>
                    <a:cubicBezTo>
                      <a:pt x="314" y="170"/>
                      <a:pt x="315" y="170"/>
                      <a:pt x="316" y="170"/>
                    </a:cubicBezTo>
                    <a:cubicBezTo>
                      <a:pt x="316" y="169"/>
                      <a:pt x="318" y="169"/>
                      <a:pt x="317" y="167"/>
                    </a:cubicBezTo>
                    <a:cubicBezTo>
                      <a:pt x="317" y="167"/>
                      <a:pt x="317" y="166"/>
                      <a:pt x="317" y="166"/>
                    </a:cubicBezTo>
                    <a:cubicBezTo>
                      <a:pt x="319" y="166"/>
                      <a:pt x="319" y="165"/>
                      <a:pt x="319" y="165"/>
                    </a:cubicBezTo>
                    <a:cubicBezTo>
                      <a:pt x="319" y="164"/>
                      <a:pt x="319" y="164"/>
                      <a:pt x="319" y="163"/>
                    </a:cubicBezTo>
                    <a:cubicBezTo>
                      <a:pt x="320" y="163"/>
                      <a:pt x="320" y="163"/>
                      <a:pt x="320" y="164"/>
                    </a:cubicBezTo>
                    <a:cubicBezTo>
                      <a:pt x="320" y="165"/>
                      <a:pt x="320" y="166"/>
                      <a:pt x="319" y="167"/>
                    </a:cubicBezTo>
                    <a:cubicBezTo>
                      <a:pt x="320" y="167"/>
                      <a:pt x="320" y="166"/>
                      <a:pt x="320" y="166"/>
                    </a:cubicBezTo>
                    <a:cubicBezTo>
                      <a:pt x="322" y="166"/>
                      <a:pt x="322" y="165"/>
                      <a:pt x="321" y="164"/>
                    </a:cubicBezTo>
                    <a:cubicBezTo>
                      <a:pt x="321" y="164"/>
                      <a:pt x="321" y="163"/>
                      <a:pt x="321" y="163"/>
                    </a:cubicBezTo>
                    <a:cubicBezTo>
                      <a:pt x="321" y="162"/>
                      <a:pt x="321" y="162"/>
                      <a:pt x="321" y="162"/>
                    </a:cubicBezTo>
                    <a:cubicBezTo>
                      <a:pt x="322" y="162"/>
                      <a:pt x="321" y="162"/>
                      <a:pt x="322" y="163"/>
                    </a:cubicBezTo>
                    <a:cubicBezTo>
                      <a:pt x="322" y="163"/>
                      <a:pt x="322" y="163"/>
                      <a:pt x="322" y="164"/>
                    </a:cubicBezTo>
                    <a:cubicBezTo>
                      <a:pt x="322" y="164"/>
                      <a:pt x="323" y="164"/>
                      <a:pt x="323" y="164"/>
                    </a:cubicBezTo>
                    <a:cubicBezTo>
                      <a:pt x="323" y="163"/>
                      <a:pt x="324" y="163"/>
                      <a:pt x="324" y="163"/>
                    </a:cubicBezTo>
                    <a:cubicBezTo>
                      <a:pt x="325" y="163"/>
                      <a:pt x="325" y="163"/>
                      <a:pt x="326" y="163"/>
                    </a:cubicBezTo>
                    <a:cubicBezTo>
                      <a:pt x="326" y="163"/>
                      <a:pt x="327" y="162"/>
                      <a:pt x="327" y="163"/>
                    </a:cubicBezTo>
                    <a:cubicBezTo>
                      <a:pt x="327" y="163"/>
                      <a:pt x="327" y="163"/>
                      <a:pt x="327" y="163"/>
                    </a:cubicBezTo>
                    <a:cubicBezTo>
                      <a:pt x="326" y="164"/>
                      <a:pt x="325" y="165"/>
                      <a:pt x="324" y="166"/>
                    </a:cubicBezTo>
                    <a:cubicBezTo>
                      <a:pt x="326" y="166"/>
                      <a:pt x="327" y="167"/>
                      <a:pt x="329" y="167"/>
                    </a:cubicBezTo>
                    <a:cubicBezTo>
                      <a:pt x="330" y="167"/>
                      <a:pt x="331" y="166"/>
                      <a:pt x="333" y="166"/>
                    </a:cubicBezTo>
                    <a:cubicBezTo>
                      <a:pt x="333" y="166"/>
                      <a:pt x="333" y="165"/>
                      <a:pt x="333" y="165"/>
                    </a:cubicBezTo>
                    <a:cubicBezTo>
                      <a:pt x="333" y="165"/>
                      <a:pt x="334" y="165"/>
                      <a:pt x="334" y="165"/>
                    </a:cubicBezTo>
                    <a:cubicBezTo>
                      <a:pt x="334" y="165"/>
                      <a:pt x="334" y="166"/>
                      <a:pt x="334" y="166"/>
                    </a:cubicBezTo>
                    <a:cubicBezTo>
                      <a:pt x="334" y="166"/>
                      <a:pt x="333" y="167"/>
                      <a:pt x="333" y="167"/>
                    </a:cubicBezTo>
                    <a:cubicBezTo>
                      <a:pt x="332" y="167"/>
                      <a:pt x="331" y="167"/>
                      <a:pt x="330" y="168"/>
                    </a:cubicBezTo>
                    <a:cubicBezTo>
                      <a:pt x="329" y="169"/>
                      <a:pt x="327" y="168"/>
                      <a:pt x="326" y="168"/>
                    </a:cubicBezTo>
                    <a:cubicBezTo>
                      <a:pt x="325" y="168"/>
                      <a:pt x="324" y="169"/>
                      <a:pt x="324" y="170"/>
                    </a:cubicBezTo>
                    <a:cubicBezTo>
                      <a:pt x="323" y="171"/>
                      <a:pt x="325" y="170"/>
                      <a:pt x="325" y="171"/>
                    </a:cubicBezTo>
                    <a:cubicBezTo>
                      <a:pt x="325" y="171"/>
                      <a:pt x="326" y="171"/>
                      <a:pt x="326" y="171"/>
                    </a:cubicBezTo>
                    <a:cubicBezTo>
                      <a:pt x="328" y="172"/>
                      <a:pt x="329" y="172"/>
                      <a:pt x="331" y="171"/>
                    </a:cubicBezTo>
                    <a:cubicBezTo>
                      <a:pt x="332" y="171"/>
                      <a:pt x="333" y="171"/>
                      <a:pt x="334" y="170"/>
                    </a:cubicBezTo>
                    <a:cubicBezTo>
                      <a:pt x="335" y="170"/>
                      <a:pt x="336" y="170"/>
                      <a:pt x="337" y="171"/>
                    </a:cubicBezTo>
                    <a:cubicBezTo>
                      <a:pt x="337" y="171"/>
                      <a:pt x="338" y="171"/>
                      <a:pt x="338" y="170"/>
                    </a:cubicBezTo>
                    <a:cubicBezTo>
                      <a:pt x="339" y="170"/>
                      <a:pt x="339" y="170"/>
                      <a:pt x="339" y="170"/>
                    </a:cubicBezTo>
                    <a:cubicBezTo>
                      <a:pt x="339" y="171"/>
                      <a:pt x="339" y="171"/>
                      <a:pt x="339" y="171"/>
                    </a:cubicBezTo>
                    <a:cubicBezTo>
                      <a:pt x="339" y="172"/>
                      <a:pt x="338" y="172"/>
                      <a:pt x="338" y="172"/>
                    </a:cubicBezTo>
                    <a:cubicBezTo>
                      <a:pt x="338" y="172"/>
                      <a:pt x="338" y="172"/>
                      <a:pt x="338" y="172"/>
                    </a:cubicBezTo>
                    <a:cubicBezTo>
                      <a:pt x="337" y="172"/>
                      <a:pt x="336" y="172"/>
                      <a:pt x="335" y="172"/>
                    </a:cubicBezTo>
                    <a:cubicBezTo>
                      <a:pt x="335" y="172"/>
                      <a:pt x="335" y="172"/>
                      <a:pt x="335" y="172"/>
                    </a:cubicBezTo>
                    <a:cubicBezTo>
                      <a:pt x="333" y="173"/>
                      <a:pt x="332" y="173"/>
                      <a:pt x="330" y="173"/>
                    </a:cubicBezTo>
                    <a:cubicBezTo>
                      <a:pt x="330" y="173"/>
                      <a:pt x="330" y="173"/>
                      <a:pt x="330" y="173"/>
                    </a:cubicBezTo>
                    <a:cubicBezTo>
                      <a:pt x="328" y="174"/>
                      <a:pt x="326" y="174"/>
                      <a:pt x="325" y="174"/>
                    </a:cubicBezTo>
                    <a:cubicBezTo>
                      <a:pt x="324" y="174"/>
                      <a:pt x="323" y="173"/>
                      <a:pt x="323" y="174"/>
                    </a:cubicBezTo>
                    <a:cubicBezTo>
                      <a:pt x="322" y="175"/>
                      <a:pt x="322" y="174"/>
                      <a:pt x="321" y="174"/>
                    </a:cubicBezTo>
                    <a:cubicBezTo>
                      <a:pt x="320" y="173"/>
                      <a:pt x="319" y="173"/>
                      <a:pt x="319" y="174"/>
                    </a:cubicBezTo>
                    <a:cubicBezTo>
                      <a:pt x="319" y="175"/>
                      <a:pt x="318" y="176"/>
                      <a:pt x="317" y="177"/>
                    </a:cubicBezTo>
                    <a:cubicBezTo>
                      <a:pt x="317" y="177"/>
                      <a:pt x="317" y="178"/>
                      <a:pt x="317" y="178"/>
                    </a:cubicBezTo>
                    <a:cubicBezTo>
                      <a:pt x="316" y="177"/>
                      <a:pt x="316" y="178"/>
                      <a:pt x="315" y="178"/>
                    </a:cubicBezTo>
                    <a:cubicBezTo>
                      <a:pt x="314" y="178"/>
                      <a:pt x="314" y="179"/>
                      <a:pt x="313" y="180"/>
                    </a:cubicBezTo>
                    <a:cubicBezTo>
                      <a:pt x="313" y="180"/>
                      <a:pt x="314" y="180"/>
                      <a:pt x="314" y="181"/>
                    </a:cubicBezTo>
                    <a:cubicBezTo>
                      <a:pt x="314" y="183"/>
                      <a:pt x="315" y="183"/>
                      <a:pt x="316" y="185"/>
                    </a:cubicBezTo>
                    <a:cubicBezTo>
                      <a:pt x="316" y="185"/>
                      <a:pt x="316" y="185"/>
                      <a:pt x="316" y="185"/>
                    </a:cubicBezTo>
                    <a:cubicBezTo>
                      <a:pt x="318" y="185"/>
                      <a:pt x="319" y="185"/>
                      <a:pt x="320" y="186"/>
                    </a:cubicBezTo>
                    <a:cubicBezTo>
                      <a:pt x="320" y="187"/>
                      <a:pt x="321" y="187"/>
                      <a:pt x="321" y="187"/>
                    </a:cubicBezTo>
                    <a:cubicBezTo>
                      <a:pt x="321" y="187"/>
                      <a:pt x="321" y="187"/>
                      <a:pt x="321" y="187"/>
                    </a:cubicBezTo>
                    <a:cubicBezTo>
                      <a:pt x="321" y="188"/>
                      <a:pt x="322" y="188"/>
                      <a:pt x="321" y="188"/>
                    </a:cubicBezTo>
                    <a:cubicBezTo>
                      <a:pt x="321" y="188"/>
                      <a:pt x="320" y="188"/>
                      <a:pt x="319" y="188"/>
                    </a:cubicBezTo>
                    <a:cubicBezTo>
                      <a:pt x="319" y="187"/>
                      <a:pt x="318" y="187"/>
                      <a:pt x="318" y="187"/>
                    </a:cubicBezTo>
                    <a:cubicBezTo>
                      <a:pt x="317" y="187"/>
                      <a:pt x="317" y="187"/>
                      <a:pt x="316" y="187"/>
                    </a:cubicBezTo>
                    <a:cubicBezTo>
                      <a:pt x="316" y="187"/>
                      <a:pt x="316" y="188"/>
                      <a:pt x="317" y="188"/>
                    </a:cubicBezTo>
                    <a:cubicBezTo>
                      <a:pt x="317" y="189"/>
                      <a:pt x="317" y="191"/>
                      <a:pt x="318" y="191"/>
                    </a:cubicBezTo>
                    <a:cubicBezTo>
                      <a:pt x="319" y="191"/>
                      <a:pt x="319" y="191"/>
                      <a:pt x="319" y="191"/>
                    </a:cubicBezTo>
                    <a:cubicBezTo>
                      <a:pt x="319" y="193"/>
                      <a:pt x="319" y="194"/>
                      <a:pt x="322" y="193"/>
                    </a:cubicBezTo>
                    <a:cubicBezTo>
                      <a:pt x="322" y="193"/>
                      <a:pt x="324" y="193"/>
                      <a:pt x="325" y="193"/>
                    </a:cubicBezTo>
                    <a:cubicBezTo>
                      <a:pt x="325" y="193"/>
                      <a:pt x="325" y="193"/>
                      <a:pt x="325" y="193"/>
                    </a:cubicBezTo>
                    <a:cubicBezTo>
                      <a:pt x="325" y="193"/>
                      <a:pt x="325" y="193"/>
                      <a:pt x="325" y="193"/>
                    </a:cubicBezTo>
                    <a:cubicBezTo>
                      <a:pt x="326" y="194"/>
                      <a:pt x="327" y="194"/>
                      <a:pt x="328" y="194"/>
                    </a:cubicBezTo>
                    <a:cubicBezTo>
                      <a:pt x="329" y="194"/>
                      <a:pt x="330" y="194"/>
                      <a:pt x="330" y="194"/>
                    </a:cubicBezTo>
                    <a:cubicBezTo>
                      <a:pt x="330" y="195"/>
                      <a:pt x="331" y="195"/>
                      <a:pt x="331" y="195"/>
                    </a:cubicBezTo>
                    <a:cubicBezTo>
                      <a:pt x="331" y="195"/>
                      <a:pt x="330" y="195"/>
                      <a:pt x="330" y="195"/>
                    </a:cubicBezTo>
                    <a:cubicBezTo>
                      <a:pt x="329" y="195"/>
                      <a:pt x="329" y="195"/>
                      <a:pt x="328" y="195"/>
                    </a:cubicBezTo>
                    <a:cubicBezTo>
                      <a:pt x="328" y="196"/>
                      <a:pt x="327" y="196"/>
                      <a:pt x="326" y="196"/>
                    </a:cubicBezTo>
                    <a:cubicBezTo>
                      <a:pt x="326" y="196"/>
                      <a:pt x="324" y="195"/>
                      <a:pt x="325" y="197"/>
                    </a:cubicBezTo>
                    <a:cubicBezTo>
                      <a:pt x="325" y="197"/>
                      <a:pt x="325" y="197"/>
                      <a:pt x="324" y="197"/>
                    </a:cubicBezTo>
                    <a:cubicBezTo>
                      <a:pt x="324" y="197"/>
                      <a:pt x="324" y="197"/>
                      <a:pt x="324" y="197"/>
                    </a:cubicBezTo>
                    <a:cubicBezTo>
                      <a:pt x="324" y="197"/>
                      <a:pt x="324" y="197"/>
                      <a:pt x="324" y="197"/>
                    </a:cubicBezTo>
                    <a:cubicBezTo>
                      <a:pt x="324" y="197"/>
                      <a:pt x="324" y="197"/>
                      <a:pt x="323" y="197"/>
                    </a:cubicBezTo>
                    <a:cubicBezTo>
                      <a:pt x="322" y="196"/>
                      <a:pt x="322" y="197"/>
                      <a:pt x="322" y="198"/>
                    </a:cubicBezTo>
                    <a:cubicBezTo>
                      <a:pt x="322" y="199"/>
                      <a:pt x="322" y="200"/>
                      <a:pt x="323" y="201"/>
                    </a:cubicBezTo>
                    <a:cubicBezTo>
                      <a:pt x="324" y="202"/>
                      <a:pt x="324" y="204"/>
                      <a:pt x="327" y="203"/>
                    </a:cubicBezTo>
                    <a:cubicBezTo>
                      <a:pt x="326" y="203"/>
                      <a:pt x="326" y="204"/>
                      <a:pt x="326" y="204"/>
                    </a:cubicBezTo>
                    <a:cubicBezTo>
                      <a:pt x="327" y="204"/>
                      <a:pt x="327" y="205"/>
                      <a:pt x="327" y="205"/>
                    </a:cubicBezTo>
                    <a:cubicBezTo>
                      <a:pt x="328" y="206"/>
                      <a:pt x="328" y="206"/>
                      <a:pt x="328" y="206"/>
                    </a:cubicBezTo>
                    <a:cubicBezTo>
                      <a:pt x="329" y="205"/>
                      <a:pt x="329" y="205"/>
                      <a:pt x="330" y="206"/>
                    </a:cubicBezTo>
                    <a:cubicBezTo>
                      <a:pt x="330" y="206"/>
                      <a:pt x="331" y="207"/>
                      <a:pt x="332" y="207"/>
                    </a:cubicBezTo>
                    <a:cubicBezTo>
                      <a:pt x="334" y="207"/>
                      <a:pt x="336" y="209"/>
                      <a:pt x="338" y="209"/>
                    </a:cubicBezTo>
                    <a:cubicBezTo>
                      <a:pt x="338" y="209"/>
                      <a:pt x="339" y="209"/>
                      <a:pt x="340" y="208"/>
                    </a:cubicBezTo>
                    <a:cubicBezTo>
                      <a:pt x="340" y="207"/>
                      <a:pt x="340" y="207"/>
                      <a:pt x="340" y="206"/>
                    </a:cubicBezTo>
                    <a:cubicBezTo>
                      <a:pt x="339" y="205"/>
                      <a:pt x="339" y="205"/>
                      <a:pt x="339" y="204"/>
                    </a:cubicBezTo>
                    <a:cubicBezTo>
                      <a:pt x="338" y="204"/>
                      <a:pt x="338" y="203"/>
                      <a:pt x="337" y="202"/>
                    </a:cubicBezTo>
                    <a:cubicBezTo>
                      <a:pt x="337" y="202"/>
                      <a:pt x="338" y="202"/>
                      <a:pt x="338" y="202"/>
                    </a:cubicBezTo>
                    <a:cubicBezTo>
                      <a:pt x="339" y="202"/>
                      <a:pt x="339" y="202"/>
                      <a:pt x="340" y="202"/>
                    </a:cubicBezTo>
                    <a:cubicBezTo>
                      <a:pt x="341" y="202"/>
                      <a:pt x="342" y="203"/>
                      <a:pt x="342" y="204"/>
                    </a:cubicBezTo>
                    <a:cubicBezTo>
                      <a:pt x="342" y="205"/>
                      <a:pt x="342" y="206"/>
                      <a:pt x="344" y="206"/>
                    </a:cubicBezTo>
                    <a:cubicBezTo>
                      <a:pt x="344" y="206"/>
                      <a:pt x="344" y="206"/>
                      <a:pt x="344" y="206"/>
                    </a:cubicBezTo>
                    <a:cubicBezTo>
                      <a:pt x="344" y="207"/>
                      <a:pt x="344" y="207"/>
                      <a:pt x="344" y="207"/>
                    </a:cubicBezTo>
                    <a:cubicBezTo>
                      <a:pt x="345" y="208"/>
                      <a:pt x="345" y="208"/>
                      <a:pt x="345" y="208"/>
                    </a:cubicBezTo>
                    <a:cubicBezTo>
                      <a:pt x="345" y="208"/>
                      <a:pt x="345" y="207"/>
                      <a:pt x="345" y="207"/>
                    </a:cubicBezTo>
                    <a:cubicBezTo>
                      <a:pt x="345" y="206"/>
                      <a:pt x="344" y="204"/>
                      <a:pt x="344" y="203"/>
                    </a:cubicBezTo>
                    <a:cubicBezTo>
                      <a:pt x="344" y="203"/>
                      <a:pt x="344" y="203"/>
                      <a:pt x="344" y="202"/>
                    </a:cubicBezTo>
                    <a:cubicBezTo>
                      <a:pt x="344" y="201"/>
                      <a:pt x="344" y="200"/>
                      <a:pt x="342" y="199"/>
                    </a:cubicBezTo>
                    <a:cubicBezTo>
                      <a:pt x="342" y="199"/>
                      <a:pt x="342" y="198"/>
                      <a:pt x="342" y="198"/>
                    </a:cubicBezTo>
                    <a:cubicBezTo>
                      <a:pt x="341" y="197"/>
                      <a:pt x="342" y="196"/>
                      <a:pt x="341" y="195"/>
                    </a:cubicBezTo>
                    <a:cubicBezTo>
                      <a:pt x="341" y="195"/>
                      <a:pt x="341" y="195"/>
                      <a:pt x="341" y="194"/>
                    </a:cubicBezTo>
                    <a:cubicBezTo>
                      <a:pt x="341" y="194"/>
                      <a:pt x="341" y="194"/>
                      <a:pt x="341" y="194"/>
                    </a:cubicBezTo>
                    <a:cubicBezTo>
                      <a:pt x="341" y="193"/>
                      <a:pt x="341" y="193"/>
                      <a:pt x="342" y="193"/>
                    </a:cubicBezTo>
                    <a:cubicBezTo>
                      <a:pt x="342" y="193"/>
                      <a:pt x="342" y="193"/>
                      <a:pt x="342" y="194"/>
                    </a:cubicBezTo>
                    <a:cubicBezTo>
                      <a:pt x="342" y="194"/>
                      <a:pt x="342" y="194"/>
                      <a:pt x="342" y="195"/>
                    </a:cubicBezTo>
                    <a:cubicBezTo>
                      <a:pt x="343" y="196"/>
                      <a:pt x="343" y="197"/>
                      <a:pt x="344" y="199"/>
                    </a:cubicBezTo>
                    <a:cubicBezTo>
                      <a:pt x="345" y="200"/>
                      <a:pt x="346" y="202"/>
                      <a:pt x="347" y="204"/>
                    </a:cubicBezTo>
                    <a:cubicBezTo>
                      <a:pt x="347" y="205"/>
                      <a:pt x="348" y="207"/>
                      <a:pt x="349" y="208"/>
                    </a:cubicBezTo>
                    <a:cubicBezTo>
                      <a:pt x="349" y="208"/>
                      <a:pt x="350" y="208"/>
                      <a:pt x="350" y="207"/>
                    </a:cubicBezTo>
                    <a:cubicBezTo>
                      <a:pt x="350" y="206"/>
                      <a:pt x="351" y="204"/>
                      <a:pt x="351" y="202"/>
                    </a:cubicBezTo>
                    <a:cubicBezTo>
                      <a:pt x="351" y="201"/>
                      <a:pt x="352" y="199"/>
                      <a:pt x="351" y="197"/>
                    </a:cubicBezTo>
                    <a:cubicBezTo>
                      <a:pt x="350" y="196"/>
                      <a:pt x="350" y="195"/>
                      <a:pt x="350" y="194"/>
                    </a:cubicBezTo>
                    <a:cubicBezTo>
                      <a:pt x="350" y="193"/>
                      <a:pt x="350" y="193"/>
                      <a:pt x="350" y="193"/>
                    </a:cubicBezTo>
                    <a:cubicBezTo>
                      <a:pt x="351" y="193"/>
                      <a:pt x="351" y="193"/>
                      <a:pt x="351" y="193"/>
                    </a:cubicBezTo>
                    <a:cubicBezTo>
                      <a:pt x="351" y="195"/>
                      <a:pt x="352" y="196"/>
                      <a:pt x="353" y="197"/>
                    </a:cubicBezTo>
                    <a:cubicBezTo>
                      <a:pt x="353" y="198"/>
                      <a:pt x="353" y="198"/>
                      <a:pt x="355" y="197"/>
                    </a:cubicBezTo>
                    <a:cubicBezTo>
                      <a:pt x="355" y="197"/>
                      <a:pt x="356" y="196"/>
                      <a:pt x="356" y="195"/>
                    </a:cubicBezTo>
                    <a:cubicBezTo>
                      <a:pt x="356" y="193"/>
                      <a:pt x="356" y="192"/>
                      <a:pt x="355" y="191"/>
                    </a:cubicBezTo>
                    <a:cubicBezTo>
                      <a:pt x="355" y="190"/>
                      <a:pt x="354" y="190"/>
                      <a:pt x="354" y="190"/>
                    </a:cubicBezTo>
                    <a:cubicBezTo>
                      <a:pt x="354" y="189"/>
                      <a:pt x="354" y="187"/>
                      <a:pt x="353" y="186"/>
                    </a:cubicBezTo>
                    <a:cubicBezTo>
                      <a:pt x="353" y="186"/>
                      <a:pt x="353" y="186"/>
                      <a:pt x="353" y="186"/>
                    </a:cubicBezTo>
                    <a:cubicBezTo>
                      <a:pt x="353" y="184"/>
                      <a:pt x="354" y="183"/>
                      <a:pt x="353" y="181"/>
                    </a:cubicBezTo>
                    <a:cubicBezTo>
                      <a:pt x="353" y="181"/>
                      <a:pt x="354" y="181"/>
                      <a:pt x="354" y="180"/>
                    </a:cubicBezTo>
                    <a:cubicBezTo>
                      <a:pt x="354" y="180"/>
                      <a:pt x="354" y="180"/>
                      <a:pt x="354" y="179"/>
                    </a:cubicBezTo>
                    <a:cubicBezTo>
                      <a:pt x="354" y="179"/>
                      <a:pt x="354" y="179"/>
                      <a:pt x="354" y="179"/>
                    </a:cubicBezTo>
                    <a:cubicBezTo>
                      <a:pt x="356" y="179"/>
                      <a:pt x="356" y="179"/>
                      <a:pt x="356" y="177"/>
                    </a:cubicBezTo>
                    <a:cubicBezTo>
                      <a:pt x="356" y="176"/>
                      <a:pt x="356" y="176"/>
                      <a:pt x="357" y="176"/>
                    </a:cubicBezTo>
                    <a:cubicBezTo>
                      <a:pt x="357" y="176"/>
                      <a:pt x="357" y="177"/>
                      <a:pt x="357" y="177"/>
                    </a:cubicBezTo>
                    <a:cubicBezTo>
                      <a:pt x="357" y="177"/>
                      <a:pt x="357" y="177"/>
                      <a:pt x="357" y="178"/>
                    </a:cubicBezTo>
                    <a:cubicBezTo>
                      <a:pt x="356" y="178"/>
                      <a:pt x="356" y="178"/>
                      <a:pt x="356" y="179"/>
                    </a:cubicBezTo>
                    <a:cubicBezTo>
                      <a:pt x="356" y="180"/>
                      <a:pt x="354" y="180"/>
                      <a:pt x="355" y="181"/>
                    </a:cubicBezTo>
                    <a:cubicBezTo>
                      <a:pt x="355" y="182"/>
                      <a:pt x="355" y="183"/>
                      <a:pt x="355" y="183"/>
                    </a:cubicBezTo>
                    <a:cubicBezTo>
                      <a:pt x="354" y="185"/>
                      <a:pt x="355" y="187"/>
                      <a:pt x="356" y="189"/>
                    </a:cubicBezTo>
                    <a:cubicBezTo>
                      <a:pt x="356" y="190"/>
                      <a:pt x="357" y="190"/>
                      <a:pt x="357" y="191"/>
                    </a:cubicBezTo>
                    <a:cubicBezTo>
                      <a:pt x="357" y="191"/>
                      <a:pt x="357" y="192"/>
                      <a:pt x="357" y="192"/>
                    </a:cubicBezTo>
                    <a:cubicBezTo>
                      <a:pt x="358" y="191"/>
                      <a:pt x="358" y="191"/>
                      <a:pt x="358" y="191"/>
                    </a:cubicBezTo>
                    <a:cubicBezTo>
                      <a:pt x="358" y="190"/>
                      <a:pt x="359" y="189"/>
                      <a:pt x="359" y="188"/>
                    </a:cubicBezTo>
                    <a:cubicBezTo>
                      <a:pt x="359" y="187"/>
                      <a:pt x="360" y="186"/>
                      <a:pt x="360" y="185"/>
                    </a:cubicBezTo>
                    <a:cubicBezTo>
                      <a:pt x="360" y="184"/>
                      <a:pt x="362" y="184"/>
                      <a:pt x="362" y="182"/>
                    </a:cubicBezTo>
                    <a:cubicBezTo>
                      <a:pt x="362" y="181"/>
                      <a:pt x="362" y="179"/>
                      <a:pt x="362" y="178"/>
                    </a:cubicBezTo>
                    <a:cubicBezTo>
                      <a:pt x="362" y="178"/>
                      <a:pt x="362" y="177"/>
                      <a:pt x="362" y="178"/>
                    </a:cubicBezTo>
                    <a:cubicBezTo>
                      <a:pt x="362" y="178"/>
                      <a:pt x="362" y="179"/>
                      <a:pt x="363" y="179"/>
                    </a:cubicBezTo>
                    <a:cubicBezTo>
                      <a:pt x="363" y="180"/>
                      <a:pt x="363" y="181"/>
                      <a:pt x="364" y="181"/>
                    </a:cubicBezTo>
                    <a:cubicBezTo>
                      <a:pt x="364" y="181"/>
                      <a:pt x="364" y="180"/>
                      <a:pt x="364" y="180"/>
                    </a:cubicBezTo>
                    <a:cubicBezTo>
                      <a:pt x="364" y="179"/>
                      <a:pt x="364" y="179"/>
                      <a:pt x="364" y="179"/>
                    </a:cubicBezTo>
                    <a:cubicBezTo>
                      <a:pt x="364" y="179"/>
                      <a:pt x="365" y="179"/>
                      <a:pt x="365" y="178"/>
                    </a:cubicBezTo>
                    <a:cubicBezTo>
                      <a:pt x="365" y="177"/>
                      <a:pt x="366" y="176"/>
                      <a:pt x="367" y="176"/>
                    </a:cubicBezTo>
                    <a:cubicBezTo>
                      <a:pt x="369" y="175"/>
                      <a:pt x="370" y="174"/>
                      <a:pt x="372" y="173"/>
                    </a:cubicBezTo>
                    <a:cubicBezTo>
                      <a:pt x="372" y="172"/>
                      <a:pt x="372" y="172"/>
                      <a:pt x="372" y="172"/>
                    </a:cubicBezTo>
                    <a:cubicBezTo>
                      <a:pt x="374" y="171"/>
                      <a:pt x="374" y="170"/>
                      <a:pt x="376" y="169"/>
                    </a:cubicBezTo>
                    <a:cubicBezTo>
                      <a:pt x="376" y="169"/>
                      <a:pt x="376" y="169"/>
                      <a:pt x="376" y="169"/>
                    </a:cubicBezTo>
                    <a:cubicBezTo>
                      <a:pt x="375" y="168"/>
                      <a:pt x="375" y="166"/>
                      <a:pt x="374" y="166"/>
                    </a:cubicBezTo>
                    <a:cubicBezTo>
                      <a:pt x="373" y="165"/>
                      <a:pt x="373" y="164"/>
                      <a:pt x="372" y="163"/>
                    </a:cubicBezTo>
                    <a:cubicBezTo>
                      <a:pt x="372" y="162"/>
                      <a:pt x="372" y="161"/>
                      <a:pt x="372" y="160"/>
                    </a:cubicBezTo>
                    <a:cubicBezTo>
                      <a:pt x="371" y="159"/>
                      <a:pt x="372" y="158"/>
                      <a:pt x="371" y="157"/>
                    </a:cubicBezTo>
                    <a:cubicBezTo>
                      <a:pt x="370" y="157"/>
                      <a:pt x="370" y="157"/>
                      <a:pt x="370" y="157"/>
                    </a:cubicBezTo>
                    <a:cubicBezTo>
                      <a:pt x="369" y="157"/>
                      <a:pt x="369" y="157"/>
                      <a:pt x="369" y="158"/>
                    </a:cubicBezTo>
                    <a:cubicBezTo>
                      <a:pt x="369" y="158"/>
                      <a:pt x="369" y="159"/>
                      <a:pt x="369" y="159"/>
                    </a:cubicBezTo>
                    <a:cubicBezTo>
                      <a:pt x="369" y="160"/>
                      <a:pt x="370" y="161"/>
                      <a:pt x="368" y="162"/>
                    </a:cubicBezTo>
                    <a:cubicBezTo>
                      <a:pt x="368" y="161"/>
                      <a:pt x="367" y="161"/>
                      <a:pt x="368" y="160"/>
                    </a:cubicBezTo>
                    <a:cubicBezTo>
                      <a:pt x="368" y="159"/>
                      <a:pt x="368" y="159"/>
                      <a:pt x="368" y="158"/>
                    </a:cubicBezTo>
                    <a:cubicBezTo>
                      <a:pt x="367" y="157"/>
                      <a:pt x="366" y="156"/>
                      <a:pt x="364" y="155"/>
                    </a:cubicBezTo>
                    <a:cubicBezTo>
                      <a:pt x="364" y="155"/>
                      <a:pt x="364" y="155"/>
                      <a:pt x="364" y="155"/>
                    </a:cubicBezTo>
                    <a:cubicBezTo>
                      <a:pt x="363" y="156"/>
                      <a:pt x="363" y="157"/>
                      <a:pt x="363" y="158"/>
                    </a:cubicBezTo>
                    <a:cubicBezTo>
                      <a:pt x="364" y="158"/>
                      <a:pt x="364" y="158"/>
                      <a:pt x="364" y="159"/>
                    </a:cubicBezTo>
                    <a:cubicBezTo>
                      <a:pt x="363" y="159"/>
                      <a:pt x="363" y="159"/>
                      <a:pt x="363" y="158"/>
                    </a:cubicBezTo>
                    <a:cubicBezTo>
                      <a:pt x="362" y="157"/>
                      <a:pt x="362" y="157"/>
                      <a:pt x="361" y="158"/>
                    </a:cubicBezTo>
                    <a:cubicBezTo>
                      <a:pt x="360" y="159"/>
                      <a:pt x="360" y="159"/>
                      <a:pt x="360" y="160"/>
                    </a:cubicBezTo>
                    <a:cubicBezTo>
                      <a:pt x="360" y="161"/>
                      <a:pt x="360" y="161"/>
                      <a:pt x="359" y="160"/>
                    </a:cubicBezTo>
                    <a:cubicBezTo>
                      <a:pt x="359" y="160"/>
                      <a:pt x="358" y="160"/>
                      <a:pt x="359" y="159"/>
                    </a:cubicBezTo>
                    <a:cubicBezTo>
                      <a:pt x="359" y="159"/>
                      <a:pt x="359" y="159"/>
                      <a:pt x="359" y="159"/>
                    </a:cubicBezTo>
                    <a:cubicBezTo>
                      <a:pt x="359" y="158"/>
                      <a:pt x="360" y="157"/>
                      <a:pt x="360" y="156"/>
                    </a:cubicBezTo>
                    <a:cubicBezTo>
                      <a:pt x="361" y="155"/>
                      <a:pt x="361" y="155"/>
                      <a:pt x="361" y="155"/>
                    </a:cubicBezTo>
                    <a:cubicBezTo>
                      <a:pt x="361" y="154"/>
                      <a:pt x="361" y="154"/>
                      <a:pt x="361" y="154"/>
                    </a:cubicBezTo>
                    <a:cubicBezTo>
                      <a:pt x="361" y="154"/>
                      <a:pt x="361" y="153"/>
                      <a:pt x="361" y="153"/>
                    </a:cubicBezTo>
                    <a:cubicBezTo>
                      <a:pt x="361" y="153"/>
                      <a:pt x="361" y="153"/>
                      <a:pt x="361" y="153"/>
                    </a:cubicBezTo>
                    <a:cubicBezTo>
                      <a:pt x="362" y="152"/>
                      <a:pt x="362" y="152"/>
                      <a:pt x="361" y="152"/>
                    </a:cubicBezTo>
                    <a:cubicBezTo>
                      <a:pt x="361" y="151"/>
                      <a:pt x="361" y="151"/>
                      <a:pt x="361" y="150"/>
                    </a:cubicBezTo>
                    <a:cubicBezTo>
                      <a:pt x="361" y="149"/>
                      <a:pt x="362" y="148"/>
                      <a:pt x="362" y="146"/>
                    </a:cubicBezTo>
                    <a:cubicBezTo>
                      <a:pt x="362" y="145"/>
                      <a:pt x="362" y="146"/>
                      <a:pt x="361" y="146"/>
                    </a:cubicBezTo>
                    <a:cubicBezTo>
                      <a:pt x="360" y="147"/>
                      <a:pt x="360" y="148"/>
                      <a:pt x="360" y="148"/>
                    </a:cubicBezTo>
                    <a:cubicBezTo>
                      <a:pt x="359" y="148"/>
                      <a:pt x="359" y="148"/>
                      <a:pt x="359" y="149"/>
                    </a:cubicBezTo>
                    <a:cubicBezTo>
                      <a:pt x="359" y="149"/>
                      <a:pt x="359" y="149"/>
                      <a:pt x="359" y="149"/>
                    </a:cubicBezTo>
                    <a:cubicBezTo>
                      <a:pt x="358" y="148"/>
                      <a:pt x="358" y="148"/>
                      <a:pt x="359" y="148"/>
                    </a:cubicBezTo>
                    <a:cubicBezTo>
                      <a:pt x="359" y="148"/>
                      <a:pt x="360" y="147"/>
                      <a:pt x="360" y="147"/>
                    </a:cubicBezTo>
                    <a:cubicBezTo>
                      <a:pt x="360" y="146"/>
                      <a:pt x="360" y="146"/>
                      <a:pt x="360" y="146"/>
                    </a:cubicBezTo>
                    <a:cubicBezTo>
                      <a:pt x="362" y="145"/>
                      <a:pt x="361" y="144"/>
                      <a:pt x="361" y="143"/>
                    </a:cubicBezTo>
                    <a:cubicBezTo>
                      <a:pt x="360" y="142"/>
                      <a:pt x="361" y="140"/>
                      <a:pt x="360" y="140"/>
                    </a:cubicBezTo>
                    <a:cubicBezTo>
                      <a:pt x="359" y="140"/>
                      <a:pt x="358" y="140"/>
                      <a:pt x="358" y="139"/>
                    </a:cubicBezTo>
                    <a:cubicBezTo>
                      <a:pt x="357" y="139"/>
                      <a:pt x="357" y="139"/>
                      <a:pt x="357" y="140"/>
                    </a:cubicBezTo>
                    <a:cubicBezTo>
                      <a:pt x="357" y="140"/>
                      <a:pt x="356" y="140"/>
                      <a:pt x="356" y="140"/>
                    </a:cubicBezTo>
                    <a:cubicBezTo>
                      <a:pt x="355" y="140"/>
                      <a:pt x="355" y="140"/>
                      <a:pt x="355" y="139"/>
                    </a:cubicBezTo>
                    <a:cubicBezTo>
                      <a:pt x="355" y="139"/>
                      <a:pt x="355" y="138"/>
                      <a:pt x="355" y="138"/>
                    </a:cubicBezTo>
                    <a:cubicBezTo>
                      <a:pt x="354" y="138"/>
                      <a:pt x="354" y="137"/>
                      <a:pt x="355" y="137"/>
                    </a:cubicBezTo>
                    <a:cubicBezTo>
                      <a:pt x="355" y="137"/>
                      <a:pt x="355" y="137"/>
                      <a:pt x="356" y="137"/>
                    </a:cubicBezTo>
                    <a:cubicBezTo>
                      <a:pt x="356" y="137"/>
                      <a:pt x="357" y="137"/>
                      <a:pt x="357" y="136"/>
                    </a:cubicBezTo>
                    <a:cubicBezTo>
                      <a:pt x="358" y="135"/>
                      <a:pt x="358" y="134"/>
                      <a:pt x="358" y="133"/>
                    </a:cubicBezTo>
                    <a:cubicBezTo>
                      <a:pt x="358" y="131"/>
                      <a:pt x="358" y="129"/>
                      <a:pt x="358" y="128"/>
                    </a:cubicBezTo>
                    <a:cubicBezTo>
                      <a:pt x="357" y="127"/>
                      <a:pt x="357" y="127"/>
                      <a:pt x="357" y="127"/>
                    </a:cubicBezTo>
                    <a:cubicBezTo>
                      <a:pt x="356" y="127"/>
                      <a:pt x="356" y="127"/>
                      <a:pt x="356" y="127"/>
                    </a:cubicBezTo>
                    <a:cubicBezTo>
                      <a:pt x="354" y="125"/>
                      <a:pt x="352" y="125"/>
                      <a:pt x="351" y="127"/>
                    </a:cubicBezTo>
                    <a:cubicBezTo>
                      <a:pt x="351" y="128"/>
                      <a:pt x="351" y="128"/>
                      <a:pt x="350" y="128"/>
                    </a:cubicBezTo>
                    <a:cubicBezTo>
                      <a:pt x="350" y="128"/>
                      <a:pt x="350" y="129"/>
                      <a:pt x="350" y="129"/>
                    </a:cubicBezTo>
                    <a:cubicBezTo>
                      <a:pt x="351" y="130"/>
                      <a:pt x="351" y="131"/>
                      <a:pt x="350" y="131"/>
                    </a:cubicBezTo>
                    <a:cubicBezTo>
                      <a:pt x="350" y="132"/>
                      <a:pt x="350" y="133"/>
                      <a:pt x="350" y="133"/>
                    </a:cubicBezTo>
                    <a:cubicBezTo>
                      <a:pt x="351" y="134"/>
                      <a:pt x="351" y="135"/>
                      <a:pt x="352" y="135"/>
                    </a:cubicBezTo>
                    <a:cubicBezTo>
                      <a:pt x="352" y="135"/>
                      <a:pt x="353" y="135"/>
                      <a:pt x="353" y="136"/>
                    </a:cubicBezTo>
                    <a:cubicBezTo>
                      <a:pt x="353" y="136"/>
                      <a:pt x="353" y="136"/>
                      <a:pt x="352" y="136"/>
                    </a:cubicBezTo>
                    <a:cubicBezTo>
                      <a:pt x="352" y="136"/>
                      <a:pt x="352" y="136"/>
                      <a:pt x="352" y="137"/>
                    </a:cubicBezTo>
                    <a:cubicBezTo>
                      <a:pt x="353" y="137"/>
                      <a:pt x="352" y="138"/>
                      <a:pt x="353" y="139"/>
                    </a:cubicBezTo>
                    <a:cubicBezTo>
                      <a:pt x="353" y="139"/>
                      <a:pt x="353" y="139"/>
                      <a:pt x="353" y="139"/>
                    </a:cubicBezTo>
                    <a:cubicBezTo>
                      <a:pt x="353" y="139"/>
                      <a:pt x="353" y="139"/>
                      <a:pt x="353" y="139"/>
                    </a:cubicBezTo>
                    <a:cubicBezTo>
                      <a:pt x="352" y="139"/>
                      <a:pt x="352" y="138"/>
                      <a:pt x="351" y="138"/>
                    </a:cubicBezTo>
                    <a:cubicBezTo>
                      <a:pt x="351" y="138"/>
                      <a:pt x="352" y="139"/>
                      <a:pt x="352" y="139"/>
                    </a:cubicBezTo>
                    <a:cubicBezTo>
                      <a:pt x="350" y="139"/>
                      <a:pt x="349" y="137"/>
                      <a:pt x="348" y="136"/>
                    </a:cubicBezTo>
                    <a:cubicBezTo>
                      <a:pt x="347" y="134"/>
                      <a:pt x="346" y="132"/>
                      <a:pt x="347" y="130"/>
                    </a:cubicBezTo>
                    <a:cubicBezTo>
                      <a:pt x="347" y="130"/>
                      <a:pt x="347" y="129"/>
                      <a:pt x="348" y="129"/>
                    </a:cubicBezTo>
                    <a:cubicBezTo>
                      <a:pt x="348" y="128"/>
                      <a:pt x="348" y="128"/>
                      <a:pt x="347" y="128"/>
                    </a:cubicBezTo>
                    <a:cubicBezTo>
                      <a:pt x="346" y="127"/>
                      <a:pt x="347" y="127"/>
                      <a:pt x="347" y="127"/>
                    </a:cubicBezTo>
                    <a:cubicBezTo>
                      <a:pt x="348" y="126"/>
                      <a:pt x="348" y="125"/>
                      <a:pt x="348" y="124"/>
                    </a:cubicBezTo>
                    <a:cubicBezTo>
                      <a:pt x="347" y="124"/>
                      <a:pt x="347" y="123"/>
                      <a:pt x="347" y="123"/>
                    </a:cubicBezTo>
                    <a:cubicBezTo>
                      <a:pt x="346" y="122"/>
                      <a:pt x="345" y="121"/>
                      <a:pt x="344" y="122"/>
                    </a:cubicBezTo>
                    <a:cubicBezTo>
                      <a:pt x="343" y="122"/>
                      <a:pt x="342" y="122"/>
                      <a:pt x="343" y="124"/>
                    </a:cubicBezTo>
                    <a:cubicBezTo>
                      <a:pt x="343" y="124"/>
                      <a:pt x="343" y="124"/>
                      <a:pt x="343" y="124"/>
                    </a:cubicBezTo>
                    <a:cubicBezTo>
                      <a:pt x="343" y="124"/>
                      <a:pt x="343" y="124"/>
                      <a:pt x="343" y="123"/>
                    </a:cubicBezTo>
                    <a:cubicBezTo>
                      <a:pt x="342" y="123"/>
                      <a:pt x="341" y="123"/>
                      <a:pt x="341" y="122"/>
                    </a:cubicBezTo>
                    <a:cubicBezTo>
                      <a:pt x="341" y="122"/>
                      <a:pt x="341" y="122"/>
                      <a:pt x="341" y="121"/>
                    </a:cubicBezTo>
                    <a:cubicBezTo>
                      <a:pt x="340" y="121"/>
                      <a:pt x="338" y="120"/>
                      <a:pt x="337" y="120"/>
                    </a:cubicBezTo>
                    <a:cubicBezTo>
                      <a:pt x="336" y="121"/>
                      <a:pt x="336" y="120"/>
                      <a:pt x="337" y="120"/>
                    </a:cubicBezTo>
                    <a:cubicBezTo>
                      <a:pt x="338" y="117"/>
                      <a:pt x="338" y="116"/>
                      <a:pt x="336" y="114"/>
                    </a:cubicBezTo>
                    <a:cubicBezTo>
                      <a:pt x="335" y="113"/>
                      <a:pt x="334" y="113"/>
                      <a:pt x="334" y="112"/>
                    </a:cubicBezTo>
                    <a:cubicBezTo>
                      <a:pt x="334" y="111"/>
                      <a:pt x="334" y="110"/>
                      <a:pt x="333" y="109"/>
                    </a:cubicBezTo>
                    <a:cubicBezTo>
                      <a:pt x="332" y="107"/>
                      <a:pt x="332" y="105"/>
                      <a:pt x="331" y="103"/>
                    </a:cubicBezTo>
                    <a:cubicBezTo>
                      <a:pt x="331" y="102"/>
                      <a:pt x="331" y="102"/>
                      <a:pt x="330" y="101"/>
                    </a:cubicBezTo>
                    <a:cubicBezTo>
                      <a:pt x="330" y="100"/>
                      <a:pt x="328" y="100"/>
                      <a:pt x="330" y="99"/>
                    </a:cubicBezTo>
                    <a:cubicBezTo>
                      <a:pt x="330" y="99"/>
                      <a:pt x="330" y="99"/>
                      <a:pt x="330" y="98"/>
                    </a:cubicBezTo>
                    <a:cubicBezTo>
                      <a:pt x="330" y="97"/>
                      <a:pt x="329" y="95"/>
                      <a:pt x="328" y="94"/>
                    </a:cubicBezTo>
                    <a:cubicBezTo>
                      <a:pt x="327" y="92"/>
                      <a:pt x="326" y="91"/>
                      <a:pt x="325" y="91"/>
                    </a:cubicBezTo>
                    <a:cubicBezTo>
                      <a:pt x="325" y="90"/>
                      <a:pt x="324" y="90"/>
                      <a:pt x="324" y="90"/>
                    </a:cubicBezTo>
                    <a:cubicBezTo>
                      <a:pt x="323" y="89"/>
                      <a:pt x="322" y="88"/>
                      <a:pt x="320" y="87"/>
                    </a:cubicBezTo>
                    <a:cubicBezTo>
                      <a:pt x="320" y="86"/>
                      <a:pt x="319" y="86"/>
                      <a:pt x="319" y="86"/>
                    </a:cubicBezTo>
                    <a:cubicBezTo>
                      <a:pt x="318" y="86"/>
                      <a:pt x="319" y="87"/>
                      <a:pt x="319" y="88"/>
                    </a:cubicBezTo>
                    <a:cubicBezTo>
                      <a:pt x="319" y="88"/>
                      <a:pt x="319" y="88"/>
                      <a:pt x="319" y="88"/>
                    </a:cubicBezTo>
                    <a:cubicBezTo>
                      <a:pt x="318" y="88"/>
                      <a:pt x="318" y="88"/>
                      <a:pt x="318" y="88"/>
                    </a:cubicBezTo>
                    <a:cubicBezTo>
                      <a:pt x="317" y="88"/>
                      <a:pt x="317" y="87"/>
                      <a:pt x="316" y="87"/>
                    </a:cubicBezTo>
                    <a:cubicBezTo>
                      <a:pt x="315" y="86"/>
                      <a:pt x="315" y="87"/>
                      <a:pt x="314" y="87"/>
                    </a:cubicBezTo>
                    <a:cubicBezTo>
                      <a:pt x="314" y="88"/>
                      <a:pt x="313" y="89"/>
                      <a:pt x="313" y="90"/>
                    </a:cubicBezTo>
                    <a:cubicBezTo>
                      <a:pt x="312" y="91"/>
                      <a:pt x="313" y="92"/>
                      <a:pt x="314" y="93"/>
                    </a:cubicBezTo>
                    <a:cubicBezTo>
                      <a:pt x="315" y="93"/>
                      <a:pt x="316" y="94"/>
                      <a:pt x="318" y="93"/>
                    </a:cubicBezTo>
                    <a:cubicBezTo>
                      <a:pt x="318" y="93"/>
                      <a:pt x="319" y="93"/>
                      <a:pt x="319" y="93"/>
                    </a:cubicBezTo>
                    <a:cubicBezTo>
                      <a:pt x="320" y="93"/>
                      <a:pt x="320" y="94"/>
                      <a:pt x="321" y="95"/>
                    </a:cubicBezTo>
                    <a:cubicBezTo>
                      <a:pt x="321" y="95"/>
                      <a:pt x="322" y="95"/>
                      <a:pt x="321" y="95"/>
                    </a:cubicBezTo>
                    <a:cubicBezTo>
                      <a:pt x="321" y="96"/>
                      <a:pt x="321" y="96"/>
                      <a:pt x="321" y="96"/>
                    </a:cubicBezTo>
                    <a:cubicBezTo>
                      <a:pt x="321" y="98"/>
                      <a:pt x="321" y="99"/>
                      <a:pt x="319" y="99"/>
                    </a:cubicBezTo>
                    <a:cubicBezTo>
                      <a:pt x="318" y="99"/>
                      <a:pt x="318" y="99"/>
                      <a:pt x="317" y="98"/>
                    </a:cubicBezTo>
                    <a:cubicBezTo>
                      <a:pt x="316" y="98"/>
                      <a:pt x="316" y="98"/>
                      <a:pt x="316" y="98"/>
                    </a:cubicBezTo>
                    <a:cubicBezTo>
                      <a:pt x="315" y="98"/>
                      <a:pt x="314" y="98"/>
                      <a:pt x="314" y="98"/>
                    </a:cubicBezTo>
                    <a:cubicBezTo>
                      <a:pt x="314" y="98"/>
                      <a:pt x="313" y="97"/>
                      <a:pt x="313" y="98"/>
                    </a:cubicBezTo>
                    <a:cubicBezTo>
                      <a:pt x="313" y="98"/>
                      <a:pt x="313" y="98"/>
                      <a:pt x="313" y="99"/>
                    </a:cubicBezTo>
                    <a:cubicBezTo>
                      <a:pt x="314" y="99"/>
                      <a:pt x="314" y="100"/>
                      <a:pt x="315" y="100"/>
                    </a:cubicBezTo>
                    <a:cubicBezTo>
                      <a:pt x="315" y="100"/>
                      <a:pt x="315" y="101"/>
                      <a:pt x="315" y="101"/>
                    </a:cubicBezTo>
                    <a:cubicBezTo>
                      <a:pt x="315" y="101"/>
                      <a:pt x="314" y="102"/>
                      <a:pt x="314" y="102"/>
                    </a:cubicBezTo>
                    <a:cubicBezTo>
                      <a:pt x="313" y="102"/>
                      <a:pt x="313" y="102"/>
                      <a:pt x="313" y="102"/>
                    </a:cubicBezTo>
                    <a:cubicBezTo>
                      <a:pt x="313" y="103"/>
                      <a:pt x="313" y="103"/>
                      <a:pt x="312" y="103"/>
                    </a:cubicBezTo>
                    <a:cubicBezTo>
                      <a:pt x="312" y="103"/>
                      <a:pt x="312" y="103"/>
                      <a:pt x="312" y="102"/>
                    </a:cubicBezTo>
                    <a:cubicBezTo>
                      <a:pt x="312" y="101"/>
                      <a:pt x="311" y="101"/>
                      <a:pt x="311" y="100"/>
                    </a:cubicBezTo>
                    <a:cubicBezTo>
                      <a:pt x="310" y="100"/>
                      <a:pt x="310" y="99"/>
                      <a:pt x="309" y="100"/>
                    </a:cubicBezTo>
                    <a:cubicBezTo>
                      <a:pt x="307" y="101"/>
                      <a:pt x="306" y="102"/>
                      <a:pt x="306" y="104"/>
                    </a:cubicBezTo>
                    <a:cubicBezTo>
                      <a:pt x="306" y="104"/>
                      <a:pt x="306" y="105"/>
                      <a:pt x="306" y="105"/>
                    </a:cubicBezTo>
                    <a:cubicBezTo>
                      <a:pt x="305" y="106"/>
                      <a:pt x="305" y="106"/>
                      <a:pt x="306" y="107"/>
                    </a:cubicBezTo>
                    <a:cubicBezTo>
                      <a:pt x="307" y="107"/>
                      <a:pt x="307" y="107"/>
                      <a:pt x="307" y="107"/>
                    </a:cubicBezTo>
                    <a:cubicBezTo>
                      <a:pt x="307" y="108"/>
                      <a:pt x="307" y="108"/>
                      <a:pt x="306" y="108"/>
                    </a:cubicBezTo>
                    <a:cubicBezTo>
                      <a:pt x="306" y="108"/>
                      <a:pt x="305" y="108"/>
                      <a:pt x="305" y="109"/>
                    </a:cubicBezTo>
                    <a:cubicBezTo>
                      <a:pt x="305" y="109"/>
                      <a:pt x="305" y="110"/>
                      <a:pt x="305" y="110"/>
                    </a:cubicBezTo>
                    <a:cubicBezTo>
                      <a:pt x="306" y="111"/>
                      <a:pt x="307" y="111"/>
                      <a:pt x="307" y="110"/>
                    </a:cubicBezTo>
                    <a:cubicBezTo>
                      <a:pt x="308" y="111"/>
                      <a:pt x="309" y="110"/>
                      <a:pt x="309" y="110"/>
                    </a:cubicBezTo>
                    <a:cubicBezTo>
                      <a:pt x="309" y="110"/>
                      <a:pt x="309" y="110"/>
                      <a:pt x="309" y="110"/>
                    </a:cubicBezTo>
                    <a:cubicBezTo>
                      <a:pt x="308" y="111"/>
                      <a:pt x="308" y="111"/>
                      <a:pt x="309" y="113"/>
                    </a:cubicBezTo>
                    <a:cubicBezTo>
                      <a:pt x="310" y="113"/>
                      <a:pt x="310" y="113"/>
                      <a:pt x="310" y="113"/>
                    </a:cubicBezTo>
                    <a:cubicBezTo>
                      <a:pt x="311" y="113"/>
                      <a:pt x="312" y="114"/>
                      <a:pt x="312" y="113"/>
                    </a:cubicBezTo>
                    <a:cubicBezTo>
                      <a:pt x="313" y="113"/>
                      <a:pt x="313" y="113"/>
                      <a:pt x="313" y="113"/>
                    </a:cubicBezTo>
                    <a:cubicBezTo>
                      <a:pt x="313" y="114"/>
                      <a:pt x="314" y="114"/>
                      <a:pt x="314" y="114"/>
                    </a:cubicBezTo>
                    <a:cubicBezTo>
                      <a:pt x="314" y="115"/>
                      <a:pt x="314" y="115"/>
                      <a:pt x="313" y="115"/>
                    </a:cubicBezTo>
                    <a:cubicBezTo>
                      <a:pt x="312" y="114"/>
                      <a:pt x="311" y="114"/>
                      <a:pt x="311" y="115"/>
                    </a:cubicBezTo>
                    <a:cubicBezTo>
                      <a:pt x="310" y="116"/>
                      <a:pt x="311" y="117"/>
                      <a:pt x="311" y="118"/>
                    </a:cubicBezTo>
                    <a:cubicBezTo>
                      <a:pt x="311" y="118"/>
                      <a:pt x="311" y="118"/>
                      <a:pt x="311" y="118"/>
                    </a:cubicBezTo>
                    <a:cubicBezTo>
                      <a:pt x="312" y="118"/>
                      <a:pt x="313" y="119"/>
                      <a:pt x="314" y="119"/>
                    </a:cubicBezTo>
                    <a:cubicBezTo>
                      <a:pt x="314" y="119"/>
                      <a:pt x="315" y="119"/>
                      <a:pt x="315" y="119"/>
                    </a:cubicBezTo>
                    <a:cubicBezTo>
                      <a:pt x="315" y="119"/>
                      <a:pt x="315" y="120"/>
                      <a:pt x="316" y="120"/>
                    </a:cubicBezTo>
                    <a:cubicBezTo>
                      <a:pt x="316" y="120"/>
                      <a:pt x="316" y="121"/>
                      <a:pt x="316" y="121"/>
                    </a:cubicBezTo>
                    <a:cubicBezTo>
                      <a:pt x="316" y="121"/>
                      <a:pt x="316" y="122"/>
                      <a:pt x="315" y="122"/>
                    </a:cubicBezTo>
                    <a:cubicBezTo>
                      <a:pt x="315" y="121"/>
                      <a:pt x="315" y="121"/>
                      <a:pt x="315" y="121"/>
                    </a:cubicBezTo>
                    <a:cubicBezTo>
                      <a:pt x="314" y="120"/>
                      <a:pt x="313" y="121"/>
                      <a:pt x="313" y="120"/>
                    </a:cubicBezTo>
                    <a:cubicBezTo>
                      <a:pt x="311" y="120"/>
                      <a:pt x="310" y="121"/>
                      <a:pt x="309" y="120"/>
                    </a:cubicBezTo>
                    <a:cubicBezTo>
                      <a:pt x="308" y="119"/>
                      <a:pt x="307" y="119"/>
                      <a:pt x="306" y="119"/>
                    </a:cubicBezTo>
                    <a:cubicBezTo>
                      <a:pt x="305" y="119"/>
                      <a:pt x="303" y="119"/>
                      <a:pt x="301" y="119"/>
                    </a:cubicBezTo>
                    <a:cubicBezTo>
                      <a:pt x="301" y="120"/>
                      <a:pt x="301" y="120"/>
                      <a:pt x="302" y="120"/>
                    </a:cubicBezTo>
                    <a:cubicBezTo>
                      <a:pt x="303" y="121"/>
                      <a:pt x="302" y="122"/>
                      <a:pt x="301" y="122"/>
                    </a:cubicBezTo>
                    <a:cubicBezTo>
                      <a:pt x="301" y="122"/>
                      <a:pt x="301" y="122"/>
                      <a:pt x="301" y="123"/>
                    </a:cubicBezTo>
                    <a:cubicBezTo>
                      <a:pt x="301" y="123"/>
                      <a:pt x="301" y="123"/>
                      <a:pt x="302" y="124"/>
                    </a:cubicBezTo>
                    <a:cubicBezTo>
                      <a:pt x="302" y="124"/>
                      <a:pt x="303" y="124"/>
                      <a:pt x="303" y="125"/>
                    </a:cubicBezTo>
                    <a:cubicBezTo>
                      <a:pt x="303" y="126"/>
                      <a:pt x="303" y="127"/>
                      <a:pt x="304" y="127"/>
                    </a:cubicBezTo>
                    <a:cubicBezTo>
                      <a:pt x="305" y="127"/>
                      <a:pt x="305" y="127"/>
                      <a:pt x="306" y="127"/>
                    </a:cubicBezTo>
                    <a:cubicBezTo>
                      <a:pt x="305" y="128"/>
                      <a:pt x="305" y="128"/>
                      <a:pt x="305" y="128"/>
                    </a:cubicBezTo>
                    <a:cubicBezTo>
                      <a:pt x="305" y="129"/>
                      <a:pt x="304" y="129"/>
                      <a:pt x="304" y="128"/>
                    </a:cubicBezTo>
                    <a:cubicBezTo>
                      <a:pt x="303" y="128"/>
                      <a:pt x="303" y="127"/>
                      <a:pt x="302" y="127"/>
                    </a:cubicBezTo>
                    <a:cubicBezTo>
                      <a:pt x="301" y="127"/>
                      <a:pt x="300" y="127"/>
                      <a:pt x="300" y="128"/>
                    </a:cubicBezTo>
                    <a:cubicBezTo>
                      <a:pt x="299" y="129"/>
                      <a:pt x="298" y="128"/>
                      <a:pt x="298" y="128"/>
                    </a:cubicBezTo>
                    <a:cubicBezTo>
                      <a:pt x="297" y="128"/>
                      <a:pt x="297" y="128"/>
                      <a:pt x="297" y="128"/>
                    </a:cubicBezTo>
                    <a:cubicBezTo>
                      <a:pt x="297" y="128"/>
                      <a:pt x="296" y="129"/>
                      <a:pt x="297" y="129"/>
                    </a:cubicBezTo>
                    <a:close/>
                    <a:moveTo>
                      <a:pt x="146" y="269"/>
                    </a:moveTo>
                    <a:cubicBezTo>
                      <a:pt x="146" y="269"/>
                      <a:pt x="147" y="269"/>
                      <a:pt x="147" y="269"/>
                    </a:cubicBezTo>
                    <a:cubicBezTo>
                      <a:pt x="148" y="269"/>
                      <a:pt x="149" y="267"/>
                      <a:pt x="148" y="266"/>
                    </a:cubicBezTo>
                    <a:cubicBezTo>
                      <a:pt x="148" y="266"/>
                      <a:pt x="148" y="265"/>
                      <a:pt x="148" y="265"/>
                    </a:cubicBezTo>
                    <a:cubicBezTo>
                      <a:pt x="151" y="264"/>
                      <a:pt x="151" y="264"/>
                      <a:pt x="151" y="262"/>
                    </a:cubicBezTo>
                    <a:cubicBezTo>
                      <a:pt x="150" y="261"/>
                      <a:pt x="151" y="259"/>
                      <a:pt x="149" y="259"/>
                    </a:cubicBezTo>
                    <a:cubicBezTo>
                      <a:pt x="149" y="259"/>
                      <a:pt x="148" y="259"/>
                      <a:pt x="148" y="258"/>
                    </a:cubicBezTo>
                    <a:cubicBezTo>
                      <a:pt x="148" y="258"/>
                      <a:pt x="148" y="258"/>
                      <a:pt x="148" y="257"/>
                    </a:cubicBezTo>
                    <a:cubicBezTo>
                      <a:pt x="149" y="257"/>
                      <a:pt x="149" y="257"/>
                      <a:pt x="150" y="257"/>
                    </a:cubicBezTo>
                    <a:cubicBezTo>
                      <a:pt x="150" y="258"/>
                      <a:pt x="151" y="259"/>
                      <a:pt x="151" y="257"/>
                    </a:cubicBezTo>
                    <a:cubicBezTo>
                      <a:pt x="151" y="257"/>
                      <a:pt x="152" y="257"/>
                      <a:pt x="152" y="257"/>
                    </a:cubicBezTo>
                    <a:cubicBezTo>
                      <a:pt x="152" y="256"/>
                      <a:pt x="153" y="254"/>
                      <a:pt x="152" y="254"/>
                    </a:cubicBezTo>
                    <a:cubicBezTo>
                      <a:pt x="151" y="253"/>
                      <a:pt x="151" y="252"/>
                      <a:pt x="151" y="252"/>
                    </a:cubicBezTo>
                    <a:cubicBezTo>
                      <a:pt x="152" y="251"/>
                      <a:pt x="152" y="252"/>
                      <a:pt x="153" y="252"/>
                    </a:cubicBezTo>
                    <a:cubicBezTo>
                      <a:pt x="153" y="252"/>
                      <a:pt x="153" y="251"/>
                      <a:pt x="153" y="251"/>
                    </a:cubicBezTo>
                    <a:cubicBezTo>
                      <a:pt x="152" y="251"/>
                      <a:pt x="152" y="250"/>
                      <a:pt x="153" y="250"/>
                    </a:cubicBezTo>
                    <a:cubicBezTo>
                      <a:pt x="153" y="250"/>
                      <a:pt x="153" y="250"/>
                      <a:pt x="153" y="250"/>
                    </a:cubicBezTo>
                    <a:cubicBezTo>
                      <a:pt x="154" y="251"/>
                      <a:pt x="155" y="250"/>
                      <a:pt x="155" y="250"/>
                    </a:cubicBezTo>
                    <a:cubicBezTo>
                      <a:pt x="155" y="249"/>
                      <a:pt x="155" y="249"/>
                      <a:pt x="156" y="249"/>
                    </a:cubicBezTo>
                    <a:cubicBezTo>
                      <a:pt x="156" y="249"/>
                      <a:pt x="156" y="249"/>
                      <a:pt x="156" y="250"/>
                    </a:cubicBezTo>
                    <a:cubicBezTo>
                      <a:pt x="156" y="250"/>
                      <a:pt x="156" y="251"/>
                      <a:pt x="156" y="252"/>
                    </a:cubicBezTo>
                    <a:cubicBezTo>
                      <a:pt x="155" y="252"/>
                      <a:pt x="155" y="253"/>
                      <a:pt x="155" y="255"/>
                    </a:cubicBezTo>
                    <a:cubicBezTo>
                      <a:pt x="155" y="256"/>
                      <a:pt x="156" y="257"/>
                      <a:pt x="154" y="259"/>
                    </a:cubicBezTo>
                    <a:cubicBezTo>
                      <a:pt x="154" y="259"/>
                      <a:pt x="154" y="259"/>
                      <a:pt x="154" y="259"/>
                    </a:cubicBezTo>
                    <a:cubicBezTo>
                      <a:pt x="154" y="261"/>
                      <a:pt x="156" y="261"/>
                      <a:pt x="156" y="263"/>
                    </a:cubicBezTo>
                    <a:cubicBezTo>
                      <a:pt x="156" y="263"/>
                      <a:pt x="156" y="263"/>
                      <a:pt x="157" y="263"/>
                    </a:cubicBezTo>
                    <a:cubicBezTo>
                      <a:pt x="157" y="263"/>
                      <a:pt x="157" y="263"/>
                      <a:pt x="157" y="264"/>
                    </a:cubicBezTo>
                    <a:cubicBezTo>
                      <a:pt x="157" y="265"/>
                      <a:pt x="158" y="265"/>
                      <a:pt x="159" y="265"/>
                    </a:cubicBezTo>
                    <a:cubicBezTo>
                      <a:pt x="160" y="264"/>
                      <a:pt x="160" y="264"/>
                      <a:pt x="161" y="263"/>
                    </a:cubicBezTo>
                    <a:cubicBezTo>
                      <a:pt x="162" y="262"/>
                      <a:pt x="161" y="260"/>
                      <a:pt x="161" y="259"/>
                    </a:cubicBezTo>
                    <a:cubicBezTo>
                      <a:pt x="161" y="258"/>
                      <a:pt x="160" y="257"/>
                      <a:pt x="161" y="257"/>
                    </a:cubicBezTo>
                    <a:cubicBezTo>
                      <a:pt x="162" y="257"/>
                      <a:pt x="163" y="256"/>
                      <a:pt x="164" y="256"/>
                    </a:cubicBezTo>
                    <a:cubicBezTo>
                      <a:pt x="165" y="256"/>
                      <a:pt x="166" y="256"/>
                      <a:pt x="167" y="255"/>
                    </a:cubicBezTo>
                    <a:cubicBezTo>
                      <a:pt x="168" y="254"/>
                      <a:pt x="167" y="253"/>
                      <a:pt x="168" y="252"/>
                    </a:cubicBezTo>
                    <a:cubicBezTo>
                      <a:pt x="168" y="251"/>
                      <a:pt x="168" y="249"/>
                      <a:pt x="167" y="248"/>
                    </a:cubicBezTo>
                    <a:cubicBezTo>
                      <a:pt x="166" y="248"/>
                      <a:pt x="166" y="247"/>
                      <a:pt x="165" y="246"/>
                    </a:cubicBezTo>
                    <a:cubicBezTo>
                      <a:pt x="165" y="246"/>
                      <a:pt x="165" y="245"/>
                      <a:pt x="166" y="245"/>
                    </a:cubicBezTo>
                    <a:cubicBezTo>
                      <a:pt x="166" y="245"/>
                      <a:pt x="166" y="245"/>
                      <a:pt x="166" y="245"/>
                    </a:cubicBezTo>
                    <a:cubicBezTo>
                      <a:pt x="167" y="246"/>
                      <a:pt x="167" y="246"/>
                      <a:pt x="168" y="246"/>
                    </a:cubicBezTo>
                    <a:cubicBezTo>
                      <a:pt x="168" y="246"/>
                      <a:pt x="169" y="247"/>
                      <a:pt x="169" y="246"/>
                    </a:cubicBezTo>
                    <a:cubicBezTo>
                      <a:pt x="170" y="245"/>
                      <a:pt x="169" y="245"/>
                      <a:pt x="169" y="244"/>
                    </a:cubicBezTo>
                    <a:cubicBezTo>
                      <a:pt x="168" y="243"/>
                      <a:pt x="166" y="243"/>
                      <a:pt x="166" y="241"/>
                    </a:cubicBezTo>
                    <a:cubicBezTo>
                      <a:pt x="166" y="241"/>
                      <a:pt x="166" y="240"/>
                      <a:pt x="165" y="240"/>
                    </a:cubicBezTo>
                    <a:cubicBezTo>
                      <a:pt x="165" y="240"/>
                      <a:pt x="166" y="238"/>
                      <a:pt x="166" y="238"/>
                    </a:cubicBezTo>
                    <a:cubicBezTo>
                      <a:pt x="167" y="238"/>
                      <a:pt x="168" y="237"/>
                      <a:pt x="168" y="237"/>
                    </a:cubicBezTo>
                    <a:cubicBezTo>
                      <a:pt x="169" y="236"/>
                      <a:pt x="169" y="236"/>
                      <a:pt x="170" y="236"/>
                    </a:cubicBezTo>
                    <a:cubicBezTo>
                      <a:pt x="171" y="235"/>
                      <a:pt x="171" y="235"/>
                      <a:pt x="171" y="234"/>
                    </a:cubicBezTo>
                    <a:cubicBezTo>
                      <a:pt x="171" y="232"/>
                      <a:pt x="169" y="230"/>
                      <a:pt x="168" y="230"/>
                    </a:cubicBezTo>
                    <a:cubicBezTo>
                      <a:pt x="167" y="230"/>
                      <a:pt x="166" y="230"/>
                      <a:pt x="167" y="229"/>
                    </a:cubicBezTo>
                    <a:cubicBezTo>
                      <a:pt x="167" y="228"/>
                      <a:pt x="167" y="228"/>
                      <a:pt x="166" y="228"/>
                    </a:cubicBezTo>
                    <a:cubicBezTo>
                      <a:pt x="166" y="228"/>
                      <a:pt x="166" y="228"/>
                      <a:pt x="165" y="227"/>
                    </a:cubicBezTo>
                    <a:cubicBezTo>
                      <a:pt x="165" y="227"/>
                      <a:pt x="164" y="227"/>
                      <a:pt x="163" y="227"/>
                    </a:cubicBezTo>
                    <a:cubicBezTo>
                      <a:pt x="162" y="227"/>
                      <a:pt x="163" y="228"/>
                      <a:pt x="163" y="228"/>
                    </a:cubicBezTo>
                    <a:cubicBezTo>
                      <a:pt x="162" y="229"/>
                      <a:pt x="162" y="229"/>
                      <a:pt x="162" y="229"/>
                    </a:cubicBezTo>
                    <a:cubicBezTo>
                      <a:pt x="161" y="229"/>
                      <a:pt x="161" y="229"/>
                      <a:pt x="161" y="230"/>
                    </a:cubicBezTo>
                    <a:cubicBezTo>
                      <a:pt x="160" y="230"/>
                      <a:pt x="161" y="230"/>
                      <a:pt x="161" y="230"/>
                    </a:cubicBezTo>
                    <a:cubicBezTo>
                      <a:pt x="161" y="231"/>
                      <a:pt x="161" y="231"/>
                      <a:pt x="161" y="231"/>
                    </a:cubicBezTo>
                    <a:cubicBezTo>
                      <a:pt x="162" y="231"/>
                      <a:pt x="162" y="232"/>
                      <a:pt x="162" y="232"/>
                    </a:cubicBezTo>
                    <a:cubicBezTo>
                      <a:pt x="163" y="232"/>
                      <a:pt x="163" y="231"/>
                      <a:pt x="163" y="232"/>
                    </a:cubicBezTo>
                    <a:cubicBezTo>
                      <a:pt x="164" y="232"/>
                      <a:pt x="163" y="233"/>
                      <a:pt x="163" y="233"/>
                    </a:cubicBezTo>
                    <a:cubicBezTo>
                      <a:pt x="163" y="233"/>
                      <a:pt x="163" y="233"/>
                      <a:pt x="163" y="234"/>
                    </a:cubicBezTo>
                    <a:cubicBezTo>
                      <a:pt x="163" y="234"/>
                      <a:pt x="162" y="234"/>
                      <a:pt x="162" y="234"/>
                    </a:cubicBezTo>
                    <a:cubicBezTo>
                      <a:pt x="161" y="233"/>
                      <a:pt x="161" y="233"/>
                      <a:pt x="160" y="233"/>
                    </a:cubicBezTo>
                    <a:cubicBezTo>
                      <a:pt x="160" y="233"/>
                      <a:pt x="160" y="233"/>
                      <a:pt x="161" y="234"/>
                    </a:cubicBezTo>
                    <a:cubicBezTo>
                      <a:pt x="161" y="234"/>
                      <a:pt x="161" y="234"/>
                      <a:pt x="161" y="235"/>
                    </a:cubicBezTo>
                    <a:cubicBezTo>
                      <a:pt x="161" y="235"/>
                      <a:pt x="160" y="235"/>
                      <a:pt x="160" y="235"/>
                    </a:cubicBezTo>
                    <a:cubicBezTo>
                      <a:pt x="160" y="235"/>
                      <a:pt x="159" y="235"/>
                      <a:pt x="159" y="234"/>
                    </a:cubicBezTo>
                    <a:cubicBezTo>
                      <a:pt x="158" y="234"/>
                      <a:pt x="157" y="233"/>
                      <a:pt x="155" y="233"/>
                    </a:cubicBezTo>
                    <a:cubicBezTo>
                      <a:pt x="154" y="232"/>
                      <a:pt x="153" y="233"/>
                      <a:pt x="152" y="233"/>
                    </a:cubicBezTo>
                    <a:cubicBezTo>
                      <a:pt x="151" y="233"/>
                      <a:pt x="151" y="233"/>
                      <a:pt x="151" y="233"/>
                    </a:cubicBezTo>
                    <a:cubicBezTo>
                      <a:pt x="150" y="232"/>
                      <a:pt x="150" y="233"/>
                      <a:pt x="149" y="233"/>
                    </a:cubicBezTo>
                    <a:cubicBezTo>
                      <a:pt x="149" y="233"/>
                      <a:pt x="148" y="233"/>
                      <a:pt x="149" y="234"/>
                    </a:cubicBezTo>
                    <a:cubicBezTo>
                      <a:pt x="149" y="234"/>
                      <a:pt x="149" y="235"/>
                      <a:pt x="148" y="235"/>
                    </a:cubicBezTo>
                    <a:cubicBezTo>
                      <a:pt x="148" y="235"/>
                      <a:pt x="148" y="235"/>
                      <a:pt x="148" y="235"/>
                    </a:cubicBezTo>
                    <a:cubicBezTo>
                      <a:pt x="147" y="234"/>
                      <a:pt x="147" y="234"/>
                      <a:pt x="146" y="234"/>
                    </a:cubicBezTo>
                    <a:cubicBezTo>
                      <a:pt x="146" y="235"/>
                      <a:pt x="146" y="236"/>
                      <a:pt x="146" y="237"/>
                    </a:cubicBezTo>
                    <a:cubicBezTo>
                      <a:pt x="146" y="238"/>
                      <a:pt x="145" y="238"/>
                      <a:pt x="145" y="239"/>
                    </a:cubicBezTo>
                    <a:cubicBezTo>
                      <a:pt x="144" y="239"/>
                      <a:pt x="143" y="240"/>
                      <a:pt x="143" y="241"/>
                    </a:cubicBezTo>
                    <a:cubicBezTo>
                      <a:pt x="143" y="241"/>
                      <a:pt x="142" y="241"/>
                      <a:pt x="142" y="241"/>
                    </a:cubicBezTo>
                    <a:cubicBezTo>
                      <a:pt x="142" y="242"/>
                      <a:pt x="141" y="243"/>
                      <a:pt x="141" y="244"/>
                    </a:cubicBezTo>
                    <a:cubicBezTo>
                      <a:pt x="141" y="245"/>
                      <a:pt x="140" y="246"/>
                      <a:pt x="140" y="246"/>
                    </a:cubicBezTo>
                    <a:cubicBezTo>
                      <a:pt x="139" y="247"/>
                      <a:pt x="139" y="248"/>
                      <a:pt x="139" y="248"/>
                    </a:cubicBezTo>
                    <a:cubicBezTo>
                      <a:pt x="138" y="250"/>
                      <a:pt x="136" y="251"/>
                      <a:pt x="137" y="253"/>
                    </a:cubicBezTo>
                    <a:cubicBezTo>
                      <a:pt x="136" y="253"/>
                      <a:pt x="136" y="251"/>
                      <a:pt x="135" y="252"/>
                    </a:cubicBezTo>
                    <a:cubicBezTo>
                      <a:pt x="135" y="252"/>
                      <a:pt x="134" y="253"/>
                      <a:pt x="134" y="254"/>
                    </a:cubicBezTo>
                    <a:cubicBezTo>
                      <a:pt x="134" y="254"/>
                      <a:pt x="134" y="253"/>
                      <a:pt x="134" y="253"/>
                    </a:cubicBezTo>
                    <a:cubicBezTo>
                      <a:pt x="133" y="253"/>
                      <a:pt x="133" y="254"/>
                      <a:pt x="133" y="254"/>
                    </a:cubicBezTo>
                    <a:cubicBezTo>
                      <a:pt x="133" y="255"/>
                      <a:pt x="133" y="255"/>
                      <a:pt x="133" y="255"/>
                    </a:cubicBezTo>
                    <a:cubicBezTo>
                      <a:pt x="132" y="256"/>
                      <a:pt x="132" y="257"/>
                      <a:pt x="132" y="258"/>
                    </a:cubicBezTo>
                    <a:cubicBezTo>
                      <a:pt x="132" y="259"/>
                      <a:pt x="130" y="260"/>
                      <a:pt x="129" y="260"/>
                    </a:cubicBezTo>
                    <a:cubicBezTo>
                      <a:pt x="128" y="260"/>
                      <a:pt x="127" y="260"/>
                      <a:pt x="126" y="261"/>
                    </a:cubicBezTo>
                    <a:cubicBezTo>
                      <a:pt x="125" y="261"/>
                      <a:pt x="123" y="263"/>
                      <a:pt x="123" y="264"/>
                    </a:cubicBezTo>
                    <a:cubicBezTo>
                      <a:pt x="123" y="265"/>
                      <a:pt x="123" y="265"/>
                      <a:pt x="123" y="266"/>
                    </a:cubicBezTo>
                    <a:cubicBezTo>
                      <a:pt x="122" y="267"/>
                      <a:pt x="121" y="268"/>
                      <a:pt x="121" y="269"/>
                    </a:cubicBezTo>
                    <a:cubicBezTo>
                      <a:pt x="122" y="269"/>
                      <a:pt x="122" y="268"/>
                      <a:pt x="123" y="267"/>
                    </a:cubicBezTo>
                    <a:cubicBezTo>
                      <a:pt x="124" y="267"/>
                      <a:pt x="124" y="267"/>
                      <a:pt x="124" y="268"/>
                    </a:cubicBezTo>
                    <a:cubicBezTo>
                      <a:pt x="124" y="268"/>
                      <a:pt x="125" y="268"/>
                      <a:pt x="124" y="268"/>
                    </a:cubicBezTo>
                    <a:cubicBezTo>
                      <a:pt x="124" y="269"/>
                      <a:pt x="124" y="269"/>
                      <a:pt x="124" y="269"/>
                    </a:cubicBezTo>
                    <a:cubicBezTo>
                      <a:pt x="125" y="269"/>
                      <a:pt x="125" y="269"/>
                      <a:pt x="124" y="270"/>
                    </a:cubicBezTo>
                    <a:cubicBezTo>
                      <a:pt x="124" y="271"/>
                      <a:pt x="124" y="272"/>
                      <a:pt x="123" y="272"/>
                    </a:cubicBezTo>
                    <a:cubicBezTo>
                      <a:pt x="123" y="273"/>
                      <a:pt x="123" y="273"/>
                      <a:pt x="123" y="273"/>
                    </a:cubicBezTo>
                    <a:cubicBezTo>
                      <a:pt x="124" y="274"/>
                      <a:pt x="125" y="274"/>
                      <a:pt x="126" y="273"/>
                    </a:cubicBezTo>
                    <a:cubicBezTo>
                      <a:pt x="127" y="272"/>
                      <a:pt x="127" y="271"/>
                      <a:pt x="129" y="270"/>
                    </a:cubicBezTo>
                    <a:cubicBezTo>
                      <a:pt x="130" y="271"/>
                      <a:pt x="131" y="273"/>
                      <a:pt x="133" y="274"/>
                    </a:cubicBezTo>
                    <a:cubicBezTo>
                      <a:pt x="133" y="273"/>
                      <a:pt x="133" y="273"/>
                      <a:pt x="134" y="272"/>
                    </a:cubicBezTo>
                    <a:cubicBezTo>
                      <a:pt x="134" y="272"/>
                      <a:pt x="134" y="272"/>
                      <a:pt x="134" y="272"/>
                    </a:cubicBezTo>
                    <a:cubicBezTo>
                      <a:pt x="134" y="273"/>
                      <a:pt x="134" y="273"/>
                      <a:pt x="135" y="273"/>
                    </a:cubicBezTo>
                    <a:cubicBezTo>
                      <a:pt x="135" y="273"/>
                      <a:pt x="135" y="273"/>
                      <a:pt x="135" y="272"/>
                    </a:cubicBezTo>
                    <a:cubicBezTo>
                      <a:pt x="135" y="272"/>
                      <a:pt x="134" y="271"/>
                      <a:pt x="134" y="271"/>
                    </a:cubicBezTo>
                    <a:cubicBezTo>
                      <a:pt x="134" y="269"/>
                      <a:pt x="134" y="268"/>
                      <a:pt x="135" y="266"/>
                    </a:cubicBezTo>
                    <a:cubicBezTo>
                      <a:pt x="137" y="267"/>
                      <a:pt x="137" y="268"/>
                      <a:pt x="137" y="269"/>
                    </a:cubicBezTo>
                    <a:cubicBezTo>
                      <a:pt x="137" y="270"/>
                      <a:pt x="136" y="271"/>
                      <a:pt x="137" y="271"/>
                    </a:cubicBezTo>
                    <a:cubicBezTo>
                      <a:pt x="137" y="272"/>
                      <a:pt x="137" y="273"/>
                      <a:pt x="137" y="272"/>
                    </a:cubicBezTo>
                    <a:cubicBezTo>
                      <a:pt x="138" y="271"/>
                      <a:pt x="138" y="272"/>
                      <a:pt x="138" y="272"/>
                    </a:cubicBezTo>
                    <a:cubicBezTo>
                      <a:pt x="138" y="273"/>
                      <a:pt x="138" y="273"/>
                      <a:pt x="138" y="274"/>
                    </a:cubicBezTo>
                    <a:cubicBezTo>
                      <a:pt x="138" y="275"/>
                      <a:pt x="138" y="275"/>
                      <a:pt x="138" y="276"/>
                    </a:cubicBezTo>
                    <a:cubicBezTo>
                      <a:pt x="138" y="277"/>
                      <a:pt x="138" y="277"/>
                      <a:pt x="139" y="277"/>
                    </a:cubicBezTo>
                    <a:cubicBezTo>
                      <a:pt x="139" y="277"/>
                      <a:pt x="140" y="277"/>
                      <a:pt x="140" y="276"/>
                    </a:cubicBezTo>
                    <a:cubicBezTo>
                      <a:pt x="140" y="276"/>
                      <a:pt x="140" y="275"/>
                      <a:pt x="140" y="275"/>
                    </a:cubicBezTo>
                    <a:cubicBezTo>
                      <a:pt x="140" y="275"/>
                      <a:pt x="140" y="276"/>
                      <a:pt x="141" y="276"/>
                    </a:cubicBezTo>
                    <a:cubicBezTo>
                      <a:pt x="141" y="276"/>
                      <a:pt x="142" y="276"/>
                      <a:pt x="142" y="275"/>
                    </a:cubicBezTo>
                    <a:cubicBezTo>
                      <a:pt x="143" y="275"/>
                      <a:pt x="143" y="274"/>
                      <a:pt x="143" y="273"/>
                    </a:cubicBezTo>
                    <a:cubicBezTo>
                      <a:pt x="143" y="273"/>
                      <a:pt x="143" y="273"/>
                      <a:pt x="144" y="272"/>
                    </a:cubicBezTo>
                    <a:cubicBezTo>
                      <a:pt x="144" y="272"/>
                      <a:pt x="144" y="273"/>
                      <a:pt x="144" y="273"/>
                    </a:cubicBezTo>
                    <a:cubicBezTo>
                      <a:pt x="145" y="271"/>
                      <a:pt x="144" y="270"/>
                      <a:pt x="142" y="269"/>
                    </a:cubicBezTo>
                    <a:cubicBezTo>
                      <a:pt x="143" y="268"/>
                      <a:pt x="143" y="269"/>
                      <a:pt x="144" y="269"/>
                    </a:cubicBezTo>
                    <a:cubicBezTo>
                      <a:pt x="143" y="268"/>
                      <a:pt x="143" y="268"/>
                      <a:pt x="144" y="267"/>
                    </a:cubicBezTo>
                    <a:cubicBezTo>
                      <a:pt x="144" y="267"/>
                      <a:pt x="144" y="267"/>
                      <a:pt x="144" y="266"/>
                    </a:cubicBezTo>
                    <a:cubicBezTo>
                      <a:pt x="143" y="265"/>
                      <a:pt x="144" y="264"/>
                      <a:pt x="143" y="262"/>
                    </a:cubicBezTo>
                    <a:cubicBezTo>
                      <a:pt x="144" y="262"/>
                      <a:pt x="144" y="263"/>
                      <a:pt x="144" y="263"/>
                    </a:cubicBezTo>
                    <a:cubicBezTo>
                      <a:pt x="144" y="263"/>
                      <a:pt x="144" y="262"/>
                      <a:pt x="145" y="262"/>
                    </a:cubicBezTo>
                    <a:cubicBezTo>
                      <a:pt x="144" y="264"/>
                      <a:pt x="146" y="266"/>
                      <a:pt x="146" y="269"/>
                    </a:cubicBezTo>
                    <a:close/>
                    <a:moveTo>
                      <a:pt x="286" y="196"/>
                    </a:moveTo>
                    <a:cubicBezTo>
                      <a:pt x="286" y="196"/>
                      <a:pt x="286" y="195"/>
                      <a:pt x="287" y="195"/>
                    </a:cubicBezTo>
                    <a:cubicBezTo>
                      <a:pt x="287" y="195"/>
                      <a:pt x="288" y="196"/>
                      <a:pt x="288" y="195"/>
                    </a:cubicBezTo>
                    <a:cubicBezTo>
                      <a:pt x="288" y="194"/>
                      <a:pt x="288" y="194"/>
                      <a:pt x="287" y="194"/>
                    </a:cubicBezTo>
                    <a:cubicBezTo>
                      <a:pt x="286" y="193"/>
                      <a:pt x="286" y="192"/>
                      <a:pt x="286" y="190"/>
                    </a:cubicBezTo>
                    <a:cubicBezTo>
                      <a:pt x="286" y="190"/>
                      <a:pt x="286" y="190"/>
                      <a:pt x="286" y="189"/>
                    </a:cubicBezTo>
                    <a:cubicBezTo>
                      <a:pt x="285" y="187"/>
                      <a:pt x="287" y="185"/>
                      <a:pt x="289" y="186"/>
                    </a:cubicBezTo>
                    <a:cubicBezTo>
                      <a:pt x="292" y="186"/>
                      <a:pt x="294" y="187"/>
                      <a:pt x="296" y="190"/>
                    </a:cubicBezTo>
                    <a:cubicBezTo>
                      <a:pt x="298" y="190"/>
                      <a:pt x="299" y="191"/>
                      <a:pt x="299" y="192"/>
                    </a:cubicBezTo>
                    <a:cubicBezTo>
                      <a:pt x="300" y="192"/>
                      <a:pt x="300" y="192"/>
                      <a:pt x="300" y="193"/>
                    </a:cubicBezTo>
                    <a:cubicBezTo>
                      <a:pt x="300" y="193"/>
                      <a:pt x="300" y="193"/>
                      <a:pt x="300" y="194"/>
                    </a:cubicBezTo>
                    <a:cubicBezTo>
                      <a:pt x="300" y="195"/>
                      <a:pt x="300" y="195"/>
                      <a:pt x="301" y="196"/>
                    </a:cubicBezTo>
                    <a:cubicBezTo>
                      <a:pt x="301" y="197"/>
                      <a:pt x="302" y="197"/>
                      <a:pt x="303" y="196"/>
                    </a:cubicBezTo>
                    <a:cubicBezTo>
                      <a:pt x="304" y="195"/>
                      <a:pt x="305" y="196"/>
                      <a:pt x="305" y="196"/>
                    </a:cubicBezTo>
                    <a:cubicBezTo>
                      <a:pt x="306" y="197"/>
                      <a:pt x="306" y="198"/>
                      <a:pt x="307" y="198"/>
                    </a:cubicBezTo>
                    <a:cubicBezTo>
                      <a:pt x="309" y="199"/>
                      <a:pt x="310" y="202"/>
                      <a:pt x="309" y="202"/>
                    </a:cubicBezTo>
                    <a:cubicBezTo>
                      <a:pt x="307" y="203"/>
                      <a:pt x="307" y="204"/>
                      <a:pt x="306" y="205"/>
                    </a:cubicBezTo>
                    <a:cubicBezTo>
                      <a:pt x="306" y="205"/>
                      <a:pt x="305" y="205"/>
                      <a:pt x="305" y="206"/>
                    </a:cubicBezTo>
                    <a:cubicBezTo>
                      <a:pt x="305" y="206"/>
                      <a:pt x="306" y="206"/>
                      <a:pt x="306" y="206"/>
                    </a:cubicBezTo>
                    <a:cubicBezTo>
                      <a:pt x="307" y="206"/>
                      <a:pt x="307" y="206"/>
                      <a:pt x="307" y="207"/>
                    </a:cubicBezTo>
                    <a:cubicBezTo>
                      <a:pt x="308" y="208"/>
                      <a:pt x="308" y="209"/>
                      <a:pt x="309" y="210"/>
                    </a:cubicBezTo>
                    <a:cubicBezTo>
                      <a:pt x="309" y="210"/>
                      <a:pt x="309" y="211"/>
                      <a:pt x="309" y="211"/>
                    </a:cubicBezTo>
                    <a:cubicBezTo>
                      <a:pt x="308" y="212"/>
                      <a:pt x="308" y="213"/>
                      <a:pt x="308" y="213"/>
                    </a:cubicBezTo>
                    <a:cubicBezTo>
                      <a:pt x="308" y="214"/>
                      <a:pt x="307" y="214"/>
                      <a:pt x="307" y="214"/>
                    </a:cubicBezTo>
                    <a:cubicBezTo>
                      <a:pt x="306" y="213"/>
                      <a:pt x="305" y="214"/>
                      <a:pt x="304" y="215"/>
                    </a:cubicBezTo>
                    <a:cubicBezTo>
                      <a:pt x="304" y="215"/>
                      <a:pt x="304" y="215"/>
                      <a:pt x="304" y="215"/>
                    </a:cubicBezTo>
                    <a:cubicBezTo>
                      <a:pt x="303" y="215"/>
                      <a:pt x="303" y="216"/>
                      <a:pt x="302" y="216"/>
                    </a:cubicBezTo>
                    <a:cubicBezTo>
                      <a:pt x="302" y="216"/>
                      <a:pt x="301" y="217"/>
                      <a:pt x="300" y="217"/>
                    </a:cubicBezTo>
                    <a:cubicBezTo>
                      <a:pt x="300" y="217"/>
                      <a:pt x="299" y="217"/>
                      <a:pt x="299" y="216"/>
                    </a:cubicBezTo>
                    <a:cubicBezTo>
                      <a:pt x="298" y="216"/>
                      <a:pt x="298" y="216"/>
                      <a:pt x="298" y="216"/>
                    </a:cubicBezTo>
                    <a:cubicBezTo>
                      <a:pt x="297" y="216"/>
                      <a:pt x="297" y="217"/>
                      <a:pt x="297" y="217"/>
                    </a:cubicBezTo>
                    <a:cubicBezTo>
                      <a:pt x="298" y="218"/>
                      <a:pt x="298" y="218"/>
                      <a:pt x="297" y="218"/>
                    </a:cubicBezTo>
                    <a:cubicBezTo>
                      <a:pt x="297" y="218"/>
                      <a:pt x="297" y="218"/>
                      <a:pt x="296" y="218"/>
                    </a:cubicBezTo>
                    <a:cubicBezTo>
                      <a:pt x="296" y="219"/>
                      <a:pt x="296" y="220"/>
                      <a:pt x="295" y="219"/>
                    </a:cubicBezTo>
                    <a:cubicBezTo>
                      <a:pt x="294" y="219"/>
                      <a:pt x="294" y="219"/>
                      <a:pt x="294" y="218"/>
                    </a:cubicBezTo>
                    <a:cubicBezTo>
                      <a:pt x="294" y="218"/>
                      <a:pt x="294" y="217"/>
                      <a:pt x="294" y="217"/>
                    </a:cubicBezTo>
                    <a:cubicBezTo>
                      <a:pt x="295" y="216"/>
                      <a:pt x="294" y="215"/>
                      <a:pt x="293" y="214"/>
                    </a:cubicBezTo>
                    <a:cubicBezTo>
                      <a:pt x="292" y="214"/>
                      <a:pt x="291" y="213"/>
                      <a:pt x="290" y="212"/>
                    </a:cubicBezTo>
                    <a:cubicBezTo>
                      <a:pt x="290" y="212"/>
                      <a:pt x="290" y="211"/>
                      <a:pt x="291" y="210"/>
                    </a:cubicBezTo>
                    <a:cubicBezTo>
                      <a:pt x="292" y="210"/>
                      <a:pt x="294" y="211"/>
                      <a:pt x="295" y="211"/>
                    </a:cubicBezTo>
                    <a:cubicBezTo>
                      <a:pt x="296" y="210"/>
                      <a:pt x="296" y="209"/>
                      <a:pt x="295" y="208"/>
                    </a:cubicBezTo>
                    <a:cubicBezTo>
                      <a:pt x="294" y="208"/>
                      <a:pt x="293" y="207"/>
                      <a:pt x="293" y="206"/>
                    </a:cubicBezTo>
                    <a:cubicBezTo>
                      <a:pt x="292" y="206"/>
                      <a:pt x="292" y="206"/>
                      <a:pt x="292" y="206"/>
                    </a:cubicBezTo>
                    <a:cubicBezTo>
                      <a:pt x="291" y="207"/>
                      <a:pt x="290" y="206"/>
                      <a:pt x="289" y="206"/>
                    </a:cubicBezTo>
                    <a:cubicBezTo>
                      <a:pt x="289" y="206"/>
                      <a:pt x="289" y="206"/>
                      <a:pt x="289" y="206"/>
                    </a:cubicBezTo>
                    <a:cubicBezTo>
                      <a:pt x="289" y="205"/>
                      <a:pt x="289" y="205"/>
                      <a:pt x="289" y="205"/>
                    </a:cubicBezTo>
                    <a:cubicBezTo>
                      <a:pt x="290" y="205"/>
                      <a:pt x="289" y="204"/>
                      <a:pt x="289" y="204"/>
                    </a:cubicBezTo>
                    <a:cubicBezTo>
                      <a:pt x="287" y="203"/>
                      <a:pt x="288" y="202"/>
                      <a:pt x="287" y="201"/>
                    </a:cubicBezTo>
                    <a:cubicBezTo>
                      <a:pt x="287" y="200"/>
                      <a:pt x="287" y="199"/>
                      <a:pt x="287" y="199"/>
                    </a:cubicBezTo>
                    <a:cubicBezTo>
                      <a:pt x="286" y="198"/>
                      <a:pt x="285" y="198"/>
                      <a:pt x="286" y="196"/>
                    </a:cubicBezTo>
                    <a:close/>
                    <a:moveTo>
                      <a:pt x="318" y="305"/>
                    </a:moveTo>
                    <a:cubicBezTo>
                      <a:pt x="318" y="306"/>
                      <a:pt x="318" y="306"/>
                      <a:pt x="318" y="306"/>
                    </a:cubicBezTo>
                    <a:cubicBezTo>
                      <a:pt x="318" y="307"/>
                      <a:pt x="318" y="308"/>
                      <a:pt x="316" y="308"/>
                    </a:cubicBezTo>
                    <a:cubicBezTo>
                      <a:pt x="315" y="308"/>
                      <a:pt x="313" y="308"/>
                      <a:pt x="311" y="308"/>
                    </a:cubicBezTo>
                    <a:cubicBezTo>
                      <a:pt x="311" y="308"/>
                      <a:pt x="310" y="308"/>
                      <a:pt x="310" y="308"/>
                    </a:cubicBezTo>
                    <a:cubicBezTo>
                      <a:pt x="310" y="307"/>
                      <a:pt x="309" y="307"/>
                      <a:pt x="308" y="307"/>
                    </a:cubicBezTo>
                    <a:cubicBezTo>
                      <a:pt x="308" y="307"/>
                      <a:pt x="308" y="307"/>
                      <a:pt x="308" y="306"/>
                    </a:cubicBezTo>
                    <a:cubicBezTo>
                      <a:pt x="308" y="306"/>
                      <a:pt x="307" y="304"/>
                      <a:pt x="306" y="304"/>
                    </a:cubicBezTo>
                    <a:cubicBezTo>
                      <a:pt x="305" y="304"/>
                      <a:pt x="305" y="304"/>
                      <a:pt x="304" y="304"/>
                    </a:cubicBezTo>
                    <a:cubicBezTo>
                      <a:pt x="302" y="303"/>
                      <a:pt x="302" y="302"/>
                      <a:pt x="301" y="301"/>
                    </a:cubicBezTo>
                    <a:cubicBezTo>
                      <a:pt x="301" y="301"/>
                      <a:pt x="300" y="301"/>
                      <a:pt x="300" y="301"/>
                    </a:cubicBezTo>
                    <a:cubicBezTo>
                      <a:pt x="299" y="301"/>
                      <a:pt x="299" y="301"/>
                      <a:pt x="299" y="300"/>
                    </a:cubicBezTo>
                    <a:cubicBezTo>
                      <a:pt x="299" y="299"/>
                      <a:pt x="299" y="298"/>
                      <a:pt x="298" y="299"/>
                    </a:cubicBezTo>
                    <a:cubicBezTo>
                      <a:pt x="297" y="299"/>
                      <a:pt x="297" y="299"/>
                      <a:pt x="297" y="299"/>
                    </a:cubicBezTo>
                    <a:cubicBezTo>
                      <a:pt x="297" y="298"/>
                      <a:pt x="297" y="297"/>
                      <a:pt x="298" y="296"/>
                    </a:cubicBezTo>
                    <a:cubicBezTo>
                      <a:pt x="298" y="295"/>
                      <a:pt x="298" y="294"/>
                      <a:pt x="299" y="293"/>
                    </a:cubicBezTo>
                    <a:cubicBezTo>
                      <a:pt x="300" y="293"/>
                      <a:pt x="300" y="293"/>
                      <a:pt x="300" y="293"/>
                    </a:cubicBezTo>
                    <a:cubicBezTo>
                      <a:pt x="301" y="293"/>
                      <a:pt x="301" y="292"/>
                      <a:pt x="301" y="292"/>
                    </a:cubicBezTo>
                    <a:cubicBezTo>
                      <a:pt x="300" y="291"/>
                      <a:pt x="300" y="291"/>
                      <a:pt x="301" y="291"/>
                    </a:cubicBezTo>
                    <a:cubicBezTo>
                      <a:pt x="301" y="290"/>
                      <a:pt x="302" y="289"/>
                      <a:pt x="303" y="288"/>
                    </a:cubicBezTo>
                    <a:cubicBezTo>
                      <a:pt x="303" y="288"/>
                      <a:pt x="303" y="288"/>
                      <a:pt x="303" y="288"/>
                    </a:cubicBezTo>
                    <a:cubicBezTo>
                      <a:pt x="302" y="286"/>
                      <a:pt x="303" y="284"/>
                      <a:pt x="305" y="284"/>
                    </a:cubicBezTo>
                    <a:cubicBezTo>
                      <a:pt x="306" y="284"/>
                      <a:pt x="307" y="283"/>
                      <a:pt x="307" y="283"/>
                    </a:cubicBezTo>
                    <a:cubicBezTo>
                      <a:pt x="308" y="282"/>
                      <a:pt x="309" y="282"/>
                      <a:pt x="310" y="282"/>
                    </a:cubicBezTo>
                    <a:cubicBezTo>
                      <a:pt x="310" y="283"/>
                      <a:pt x="311" y="282"/>
                      <a:pt x="312" y="283"/>
                    </a:cubicBezTo>
                    <a:cubicBezTo>
                      <a:pt x="313" y="284"/>
                      <a:pt x="313" y="284"/>
                      <a:pt x="314" y="285"/>
                    </a:cubicBezTo>
                    <a:cubicBezTo>
                      <a:pt x="314" y="286"/>
                      <a:pt x="315" y="288"/>
                      <a:pt x="317" y="289"/>
                    </a:cubicBezTo>
                    <a:cubicBezTo>
                      <a:pt x="317" y="290"/>
                      <a:pt x="318" y="290"/>
                      <a:pt x="317" y="291"/>
                    </a:cubicBezTo>
                    <a:cubicBezTo>
                      <a:pt x="317" y="291"/>
                      <a:pt x="317" y="291"/>
                      <a:pt x="317" y="291"/>
                    </a:cubicBezTo>
                    <a:cubicBezTo>
                      <a:pt x="318" y="292"/>
                      <a:pt x="319" y="292"/>
                      <a:pt x="318" y="293"/>
                    </a:cubicBezTo>
                    <a:cubicBezTo>
                      <a:pt x="318" y="294"/>
                      <a:pt x="318" y="294"/>
                      <a:pt x="318" y="294"/>
                    </a:cubicBezTo>
                    <a:cubicBezTo>
                      <a:pt x="319" y="295"/>
                      <a:pt x="319" y="296"/>
                      <a:pt x="318" y="297"/>
                    </a:cubicBezTo>
                    <a:cubicBezTo>
                      <a:pt x="318" y="297"/>
                      <a:pt x="318" y="298"/>
                      <a:pt x="318" y="298"/>
                    </a:cubicBezTo>
                    <a:cubicBezTo>
                      <a:pt x="319" y="300"/>
                      <a:pt x="319" y="303"/>
                      <a:pt x="318" y="305"/>
                    </a:cubicBezTo>
                    <a:close/>
                    <a:moveTo>
                      <a:pt x="533" y="38"/>
                    </a:moveTo>
                    <a:cubicBezTo>
                      <a:pt x="533" y="37"/>
                      <a:pt x="533" y="36"/>
                      <a:pt x="532" y="35"/>
                    </a:cubicBezTo>
                    <a:cubicBezTo>
                      <a:pt x="532" y="35"/>
                      <a:pt x="531" y="35"/>
                      <a:pt x="531" y="34"/>
                    </a:cubicBezTo>
                    <a:cubicBezTo>
                      <a:pt x="532" y="34"/>
                      <a:pt x="532" y="33"/>
                      <a:pt x="531" y="33"/>
                    </a:cubicBezTo>
                    <a:cubicBezTo>
                      <a:pt x="530" y="33"/>
                      <a:pt x="530" y="32"/>
                      <a:pt x="529" y="32"/>
                    </a:cubicBezTo>
                    <a:cubicBezTo>
                      <a:pt x="528" y="32"/>
                      <a:pt x="527" y="32"/>
                      <a:pt x="527" y="31"/>
                    </a:cubicBezTo>
                    <a:cubicBezTo>
                      <a:pt x="527" y="31"/>
                      <a:pt x="527" y="31"/>
                      <a:pt x="527" y="30"/>
                    </a:cubicBezTo>
                    <a:cubicBezTo>
                      <a:pt x="526" y="30"/>
                      <a:pt x="524" y="31"/>
                      <a:pt x="523" y="32"/>
                    </a:cubicBezTo>
                    <a:cubicBezTo>
                      <a:pt x="523" y="32"/>
                      <a:pt x="523" y="31"/>
                      <a:pt x="522" y="32"/>
                    </a:cubicBezTo>
                    <a:cubicBezTo>
                      <a:pt x="522" y="33"/>
                      <a:pt x="522" y="34"/>
                      <a:pt x="522" y="35"/>
                    </a:cubicBezTo>
                    <a:cubicBezTo>
                      <a:pt x="522" y="35"/>
                      <a:pt x="521" y="35"/>
                      <a:pt x="520" y="36"/>
                    </a:cubicBezTo>
                    <a:cubicBezTo>
                      <a:pt x="520" y="36"/>
                      <a:pt x="520" y="36"/>
                      <a:pt x="519" y="36"/>
                    </a:cubicBezTo>
                    <a:cubicBezTo>
                      <a:pt x="519" y="36"/>
                      <a:pt x="520" y="35"/>
                      <a:pt x="520" y="35"/>
                    </a:cubicBezTo>
                    <a:cubicBezTo>
                      <a:pt x="520" y="35"/>
                      <a:pt x="520" y="35"/>
                      <a:pt x="520" y="35"/>
                    </a:cubicBezTo>
                    <a:cubicBezTo>
                      <a:pt x="521" y="34"/>
                      <a:pt x="521" y="33"/>
                      <a:pt x="521" y="32"/>
                    </a:cubicBezTo>
                    <a:cubicBezTo>
                      <a:pt x="521" y="32"/>
                      <a:pt x="521" y="31"/>
                      <a:pt x="521" y="31"/>
                    </a:cubicBezTo>
                    <a:cubicBezTo>
                      <a:pt x="522" y="31"/>
                      <a:pt x="521" y="30"/>
                      <a:pt x="521" y="30"/>
                    </a:cubicBezTo>
                    <a:cubicBezTo>
                      <a:pt x="522" y="29"/>
                      <a:pt x="522" y="29"/>
                      <a:pt x="521" y="29"/>
                    </a:cubicBezTo>
                    <a:cubicBezTo>
                      <a:pt x="521" y="28"/>
                      <a:pt x="520" y="28"/>
                      <a:pt x="520" y="28"/>
                    </a:cubicBezTo>
                    <a:cubicBezTo>
                      <a:pt x="519" y="27"/>
                      <a:pt x="519" y="27"/>
                      <a:pt x="519" y="27"/>
                    </a:cubicBezTo>
                    <a:cubicBezTo>
                      <a:pt x="520" y="26"/>
                      <a:pt x="520" y="25"/>
                      <a:pt x="519" y="25"/>
                    </a:cubicBezTo>
                    <a:cubicBezTo>
                      <a:pt x="519" y="25"/>
                      <a:pt x="518" y="24"/>
                      <a:pt x="518" y="24"/>
                    </a:cubicBezTo>
                    <a:cubicBezTo>
                      <a:pt x="517" y="24"/>
                      <a:pt x="518" y="24"/>
                      <a:pt x="518" y="24"/>
                    </a:cubicBezTo>
                    <a:cubicBezTo>
                      <a:pt x="518" y="23"/>
                      <a:pt x="517" y="22"/>
                      <a:pt x="516" y="22"/>
                    </a:cubicBezTo>
                    <a:cubicBezTo>
                      <a:pt x="516" y="22"/>
                      <a:pt x="515" y="23"/>
                      <a:pt x="515" y="22"/>
                    </a:cubicBezTo>
                    <a:cubicBezTo>
                      <a:pt x="515" y="22"/>
                      <a:pt x="516" y="22"/>
                      <a:pt x="516" y="21"/>
                    </a:cubicBezTo>
                    <a:cubicBezTo>
                      <a:pt x="517" y="21"/>
                      <a:pt x="517" y="21"/>
                      <a:pt x="517" y="21"/>
                    </a:cubicBezTo>
                    <a:cubicBezTo>
                      <a:pt x="519" y="22"/>
                      <a:pt x="518" y="20"/>
                      <a:pt x="519" y="20"/>
                    </a:cubicBezTo>
                    <a:cubicBezTo>
                      <a:pt x="519" y="19"/>
                      <a:pt x="519" y="19"/>
                      <a:pt x="519" y="18"/>
                    </a:cubicBezTo>
                    <a:cubicBezTo>
                      <a:pt x="519" y="17"/>
                      <a:pt x="518" y="16"/>
                      <a:pt x="517" y="16"/>
                    </a:cubicBezTo>
                    <a:cubicBezTo>
                      <a:pt x="516" y="16"/>
                      <a:pt x="515" y="15"/>
                      <a:pt x="514" y="17"/>
                    </a:cubicBezTo>
                    <a:cubicBezTo>
                      <a:pt x="513" y="17"/>
                      <a:pt x="513" y="18"/>
                      <a:pt x="512" y="19"/>
                    </a:cubicBezTo>
                    <a:cubicBezTo>
                      <a:pt x="512" y="19"/>
                      <a:pt x="511" y="20"/>
                      <a:pt x="511" y="19"/>
                    </a:cubicBezTo>
                    <a:cubicBezTo>
                      <a:pt x="511" y="18"/>
                      <a:pt x="510" y="17"/>
                      <a:pt x="510" y="15"/>
                    </a:cubicBezTo>
                    <a:cubicBezTo>
                      <a:pt x="510" y="15"/>
                      <a:pt x="510" y="14"/>
                      <a:pt x="509" y="15"/>
                    </a:cubicBezTo>
                    <a:cubicBezTo>
                      <a:pt x="509" y="15"/>
                      <a:pt x="509" y="15"/>
                      <a:pt x="509" y="15"/>
                    </a:cubicBezTo>
                    <a:cubicBezTo>
                      <a:pt x="509" y="14"/>
                      <a:pt x="509" y="14"/>
                      <a:pt x="510" y="14"/>
                    </a:cubicBezTo>
                    <a:cubicBezTo>
                      <a:pt x="510" y="14"/>
                      <a:pt x="510" y="13"/>
                      <a:pt x="510" y="13"/>
                    </a:cubicBezTo>
                    <a:cubicBezTo>
                      <a:pt x="510" y="12"/>
                      <a:pt x="509" y="12"/>
                      <a:pt x="509" y="12"/>
                    </a:cubicBezTo>
                    <a:cubicBezTo>
                      <a:pt x="508" y="12"/>
                      <a:pt x="507" y="13"/>
                      <a:pt x="507" y="14"/>
                    </a:cubicBezTo>
                    <a:cubicBezTo>
                      <a:pt x="506" y="14"/>
                      <a:pt x="507" y="15"/>
                      <a:pt x="508" y="15"/>
                    </a:cubicBezTo>
                    <a:cubicBezTo>
                      <a:pt x="508" y="15"/>
                      <a:pt x="508" y="15"/>
                      <a:pt x="508" y="15"/>
                    </a:cubicBezTo>
                    <a:cubicBezTo>
                      <a:pt x="507" y="15"/>
                      <a:pt x="506" y="16"/>
                      <a:pt x="506" y="17"/>
                    </a:cubicBezTo>
                    <a:cubicBezTo>
                      <a:pt x="506" y="17"/>
                      <a:pt x="505" y="18"/>
                      <a:pt x="506" y="18"/>
                    </a:cubicBezTo>
                    <a:cubicBezTo>
                      <a:pt x="506" y="19"/>
                      <a:pt x="506" y="19"/>
                      <a:pt x="507" y="19"/>
                    </a:cubicBezTo>
                    <a:cubicBezTo>
                      <a:pt x="507" y="19"/>
                      <a:pt x="507" y="20"/>
                      <a:pt x="506" y="19"/>
                    </a:cubicBezTo>
                    <a:cubicBezTo>
                      <a:pt x="506" y="19"/>
                      <a:pt x="504" y="18"/>
                      <a:pt x="505" y="17"/>
                    </a:cubicBezTo>
                    <a:cubicBezTo>
                      <a:pt x="505" y="16"/>
                      <a:pt x="505" y="15"/>
                      <a:pt x="503" y="15"/>
                    </a:cubicBezTo>
                    <a:cubicBezTo>
                      <a:pt x="503" y="15"/>
                      <a:pt x="503" y="15"/>
                      <a:pt x="502" y="16"/>
                    </a:cubicBezTo>
                    <a:cubicBezTo>
                      <a:pt x="501" y="17"/>
                      <a:pt x="499" y="19"/>
                      <a:pt x="497" y="20"/>
                    </a:cubicBezTo>
                    <a:cubicBezTo>
                      <a:pt x="497" y="20"/>
                      <a:pt x="497" y="21"/>
                      <a:pt x="497" y="22"/>
                    </a:cubicBezTo>
                    <a:cubicBezTo>
                      <a:pt x="495" y="22"/>
                      <a:pt x="494" y="23"/>
                      <a:pt x="493" y="24"/>
                    </a:cubicBezTo>
                    <a:cubicBezTo>
                      <a:pt x="493" y="24"/>
                      <a:pt x="493" y="24"/>
                      <a:pt x="493" y="24"/>
                    </a:cubicBezTo>
                    <a:cubicBezTo>
                      <a:pt x="492" y="25"/>
                      <a:pt x="492" y="25"/>
                      <a:pt x="492" y="26"/>
                    </a:cubicBezTo>
                    <a:cubicBezTo>
                      <a:pt x="491" y="26"/>
                      <a:pt x="490" y="25"/>
                      <a:pt x="489" y="25"/>
                    </a:cubicBezTo>
                    <a:cubicBezTo>
                      <a:pt x="489" y="25"/>
                      <a:pt x="489" y="25"/>
                      <a:pt x="489" y="25"/>
                    </a:cubicBezTo>
                    <a:cubicBezTo>
                      <a:pt x="489" y="25"/>
                      <a:pt x="488" y="25"/>
                      <a:pt x="488" y="26"/>
                    </a:cubicBezTo>
                    <a:cubicBezTo>
                      <a:pt x="487" y="26"/>
                      <a:pt x="486" y="25"/>
                      <a:pt x="485" y="26"/>
                    </a:cubicBezTo>
                    <a:cubicBezTo>
                      <a:pt x="484" y="26"/>
                      <a:pt x="484" y="26"/>
                      <a:pt x="484" y="26"/>
                    </a:cubicBezTo>
                    <a:cubicBezTo>
                      <a:pt x="485" y="25"/>
                      <a:pt x="485" y="24"/>
                      <a:pt x="486" y="24"/>
                    </a:cubicBezTo>
                    <a:cubicBezTo>
                      <a:pt x="487" y="24"/>
                      <a:pt x="488" y="23"/>
                      <a:pt x="488" y="22"/>
                    </a:cubicBezTo>
                    <a:cubicBezTo>
                      <a:pt x="493" y="21"/>
                      <a:pt x="496" y="17"/>
                      <a:pt x="499" y="14"/>
                    </a:cubicBezTo>
                    <a:cubicBezTo>
                      <a:pt x="499" y="13"/>
                      <a:pt x="499" y="13"/>
                      <a:pt x="499" y="12"/>
                    </a:cubicBezTo>
                    <a:cubicBezTo>
                      <a:pt x="499" y="12"/>
                      <a:pt x="499" y="12"/>
                      <a:pt x="499" y="11"/>
                    </a:cubicBezTo>
                    <a:cubicBezTo>
                      <a:pt x="498" y="11"/>
                      <a:pt x="497" y="10"/>
                      <a:pt x="496" y="11"/>
                    </a:cubicBezTo>
                    <a:cubicBezTo>
                      <a:pt x="496" y="11"/>
                      <a:pt x="496" y="12"/>
                      <a:pt x="495" y="11"/>
                    </a:cubicBezTo>
                    <a:cubicBezTo>
                      <a:pt x="495" y="11"/>
                      <a:pt x="495" y="11"/>
                      <a:pt x="495" y="11"/>
                    </a:cubicBezTo>
                    <a:cubicBezTo>
                      <a:pt x="495" y="10"/>
                      <a:pt x="495" y="10"/>
                      <a:pt x="495" y="10"/>
                    </a:cubicBezTo>
                    <a:cubicBezTo>
                      <a:pt x="494" y="10"/>
                      <a:pt x="494" y="10"/>
                      <a:pt x="494" y="10"/>
                    </a:cubicBezTo>
                    <a:cubicBezTo>
                      <a:pt x="494" y="11"/>
                      <a:pt x="494" y="11"/>
                      <a:pt x="493" y="11"/>
                    </a:cubicBezTo>
                    <a:cubicBezTo>
                      <a:pt x="493" y="10"/>
                      <a:pt x="492" y="10"/>
                      <a:pt x="492" y="10"/>
                    </a:cubicBezTo>
                    <a:cubicBezTo>
                      <a:pt x="492" y="10"/>
                      <a:pt x="491" y="10"/>
                      <a:pt x="491" y="10"/>
                    </a:cubicBezTo>
                    <a:cubicBezTo>
                      <a:pt x="491" y="10"/>
                      <a:pt x="491" y="10"/>
                      <a:pt x="490" y="10"/>
                    </a:cubicBezTo>
                    <a:cubicBezTo>
                      <a:pt x="490" y="9"/>
                      <a:pt x="489" y="9"/>
                      <a:pt x="488" y="9"/>
                    </a:cubicBezTo>
                    <a:cubicBezTo>
                      <a:pt x="488" y="9"/>
                      <a:pt x="487" y="10"/>
                      <a:pt x="487" y="10"/>
                    </a:cubicBezTo>
                    <a:cubicBezTo>
                      <a:pt x="487" y="10"/>
                      <a:pt x="487" y="10"/>
                      <a:pt x="487" y="10"/>
                    </a:cubicBezTo>
                    <a:cubicBezTo>
                      <a:pt x="487" y="10"/>
                      <a:pt x="487" y="10"/>
                      <a:pt x="487" y="10"/>
                    </a:cubicBezTo>
                    <a:cubicBezTo>
                      <a:pt x="487" y="9"/>
                      <a:pt x="487" y="7"/>
                      <a:pt x="486" y="7"/>
                    </a:cubicBezTo>
                    <a:cubicBezTo>
                      <a:pt x="485" y="7"/>
                      <a:pt x="485" y="7"/>
                      <a:pt x="484" y="7"/>
                    </a:cubicBezTo>
                    <a:cubicBezTo>
                      <a:pt x="484" y="8"/>
                      <a:pt x="483" y="8"/>
                      <a:pt x="483" y="8"/>
                    </a:cubicBezTo>
                    <a:cubicBezTo>
                      <a:pt x="483" y="9"/>
                      <a:pt x="483" y="10"/>
                      <a:pt x="483" y="10"/>
                    </a:cubicBezTo>
                    <a:cubicBezTo>
                      <a:pt x="483" y="10"/>
                      <a:pt x="483" y="10"/>
                      <a:pt x="483" y="11"/>
                    </a:cubicBezTo>
                    <a:cubicBezTo>
                      <a:pt x="483" y="11"/>
                      <a:pt x="482" y="11"/>
                      <a:pt x="482" y="11"/>
                    </a:cubicBezTo>
                    <a:cubicBezTo>
                      <a:pt x="482" y="9"/>
                      <a:pt x="481" y="8"/>
                      <a:pt x="482" y="6"/>
                    </a:cubicBezTo>
                    <a:cubicBezTo>
                      <a:pt x="481" y="6"/>
                      <a:pt x="481" y="6"/>
                      <a:pt x="480" y="7"/>
                    </a:cubicBezTo>
                    <a:cubicBezTo>
                      <a:pt x="480" y="7"/>
                      <a:pt x="480" y="7"/>
                      <a:pt x="479" y="7"/>
                    </a:cubicBezTo>
                    <a:cubicBezTo>
                      <a:pt x="479" y="7"/>
                      <a:pt x="478" y="7"/>
                      <a:pt x="478" y="8"/>
                    </a:cubicBezTo>
                    <a:cubicBezTo>
                      <a:pt x="478" y="8"/>
                      <a:pt x="477" y="8"/>
                      <a:pt x="477" y="8"/>
                    </a:cubicBezTo>
                    <a:cubicBezTo>
                      <a:pt x="477" y="8"/>
                      <a:pt x="478" y="7"/>
                      <a:pt x="478" y="7"/>
                    </a:cubicBezTo>
                    <a:cubicBezTo>
                      <a:pt x="478" y="7"/>
                      <a:pt x="478" y="7"/>
                      <a:pt x="478" y="7"/>
                    </a:cubicBezTo>
                    <a:cubicBezTo>
                      <a:pt x="479" y="6"/>
                      <a:pt x="479" y="5"/>
                      <a:pt x="478" y="5"/>
                    </a:cubicBezTo>
                    <a:cubicBezTo>
                      <a:pt x="477" y="5"/>
                      <a:pt x="477" y="5"/>
                      <a:pt x="477" y="5"/>
                    </a:cubicBezTo>
                    <a:cubicBezTo>
                      <a:pt x="477" y="4"/>
                      <a:pt x="478" y="3"/>
                      <a:pt x="477" y="2"/>
                    </a:cubicBezTo>
                    <a:cubicBezTo>
                      <a:pt x="477" y="2"/>
                      <a:pt x="477" y="2"/>
                      <a:pt x="478" y="2"/>
                    </a:cubicBezTo>
                    <a:cubicBezTo>
                      <a:pt x="478" y="2"/>
                      <a:pt x="478" y="2"/>
                      <a:pt x="478" y="2"/>
                    </a:cubicBezTo>
                    <a:cubicBezTo>
                      <a:pt x="478" y="2"/>
                      <a:pt x="478" y="1"/>
                      <a:pt x="478" y="1"/>
                    </a:cubicBezTo>
                    <a:cubicBezTo>
                      <a:pt x="476" y="2"/>
                      <a:pt x="474" y="1"/>
                      <a:pt x="473" y="1"/>
                    </a:cubicBezTo>
                    <a:cubicBezTo>
                      <a:pt x="471" y="2"/>
                      <a:pt x="470" y="2"/>
                      <a:pt x="469" y="3"/>
                    </a:cubicBezTo>
                    <a:cubicBezTo>
                      <a:pt x="469" y="3"/>
                      <a:pt x="469" y="3"/>
                      <a:pt x="469" y="3"/>
                    </a:cubicBezTo>
                    <a:cubicBezTo>
                      <a:pt x="469" y="2"/>
                      <a:pt x="468" y="2"/>
                      <a:pt x="468" y="2"/>
                    </a:cubicBezTo>
                    <a:cubicBezTo>
                      <a:pt x="468" y="2"/>
                      <a:pt x="467" y="2"/>
                      <a:pt x="467" y="3"/>
                    </a:cubicBezTo>
                    <a:cubicBezTo>
                      <a:pt x="468" y="3"/>
                      <a:pt x="467" y="4"/>
                      <a:pt x="467" y="4"/>
                    </a:cubicBezTo>
                    <a:cubicBezTo>
                      <a:pt x="466" y="4"/>
                      <a:pt x="466" y="4"/>
                      <a:pt x="466" y="5"/>
                    </a:cubicBezTo>
                    <a:cubicBezTo>
                      <a:pt x="465" y="6"/>
                      <a:pt x="466" y="7"/>
                      <a:pt x="466" y="9"/>
                    </a:cubicBezTo>
                    <a:cubicBezTo>
                      <a:pt x="467" y="10"/>
                      <a:pt x="468" y="11"/>
                      <a:pt x="469" y="12"/>
                    </a:cubicBezTo>
                    <a:cubicBezTo>
                      <a:pt x="469" y="12"/>
                      <a:pt x="469" y="13"/>
                      <a:pt x="469" y="13"/>
                    </a:cubicBezTo>
                    <a:cubicBezTo>
                      <a:pt x="469" y="13"/>
                      <a:pt x="469" y="13"/>
                      <a:pt x="468" y="13"/>
                    </a:cubicBezTo>
                    <a:cubicBezTo>
                      <a:pt x="468" y="13"/>
                      <a:pt x="467" y="12"/>
                      <a:pt x="467" y="12"/>
                    </a:cubicBezTo>
                    <a:cubicBezTo>
                      <a:pt x="467" y="12"/>
                      <a:pt x="466" y="12"/>
                      <a:pt x="466" y="12"/>
                    </a:cubicBezTo>
                    <a:cubicBezTo>
                      <a:pt x="466" y="11"/>
                      <a:pt x="465" y="11"/>
                      <a:pt x="465" y="10"/>
                    </a:cubicBezTo>
                    <a:cubicBezTo>
                      <a:pt x="465" y="9"/>
                      <a:pt x="464" y="9"/>
                      <a:pt x="464" y="8"/>
                    </a:cubicBezTo>
                    <a:cubicBezTo>
                      <a:pt x="464" y="8"/>
                      <a:pt x="463" y="7"/>
                      <a:pt x="463" y="7"/>
                    </a:cubicBezTo>
                    <a:cubicBezTo>
                      <a:pt x="463" y="7"/>
                      <a:pt x="463" y="6"/>
                      <a:pt x="463" y="6"/>
                    </a:cubicBezTo>
                    <a:cubicBezTo>
                      <a:pt x="463" y="6"/>
                      <a:pt x="463" y="5"/>
                      <a:pt x="463" y="5"/>
                    </a:cubicBezTo>
                    <a:cubicBezTo>
                      <a:pt x="464" y="4"/>
                      <a:pt x="464" y="4"/>
                      <a:pt x="464" y="3"/>
                    </a:cubicBezTo>
                    <a:cubicBezTo>
                      <a:pt x="464" y="2"/>
                      <a:pt x="464" y="2"/>
                      <a:pt x="464" y="2"/>
                    </a:cubicBezTo>
                    <a:cubicBezTo>
                      <a:pt x="462" y="2"/>
                      <a:pt x="461" y="2"/>
                      <a:pt x="459" y="2"/>
                    </a:cubicBezTo>
                    <a:cubicBezTo>
                      <a:pt x="459" y="2"/>
                      <a:pt x="458" y="2"/>
                      <a:pt x="457" y="3"/>
                    </a:cubicBezTo>
                    <a:cubicBezTo>
                      <a:pt x="457" y="3"/>
                      <a:pt x="456" y="3"/>
                      <a:pt x="456" y="4"/>
                    </a:cubicBezTo>
                    <a:cubicBezTo>
                      <a:pt x="455" y="4"/>
                      <a:pt x="455" y="5"/>
                      <a:pt x="455" y="5"/>
                    </a:cubicBezTo>
                    <a:cubicBezTo>
                      <a:pt x="454" y="6"/>
                      <a:pt x="453" y="7"/>
                      <a:pt x="453" y="8"/>
                    </a:cubicBezTo>
                    <a:cubicBezTo>
                      <a:pt x="453" y="8"/>
                      <a:pt x="452" y="9"/>
                      <a:pt x="452" y="9"/>
                    </a:cubicBezTo>
                    <a:cubicBezTo>
                      <a:pt x="452" y="10"/>
                      <a:pt x="452" y="10"/>
                      <a:pt x="451" y="10"/>
                    </a:cubicBezTo>
                    <a:cubicBezTo>
                      <a:pt x="450" y="11"/>
                      <a:pt x="451" y="12"/>
                      <a:pt x="451" y="12"/>
                    </a:cubicBezTo>
                    <a:cubicBezTo>
                      <a:pt x="452" y="13"/>
                      <a:pt x="452" y="13"/>
                      <a:pt x="452" y="14"/>
                    </a:cubicBezTo>
                    <a:cubicBezTo>
                      <a:pt x="452" y="16"/>
                      <a:pt x="454" y="17"/>
                      <a:pt x="455" y="18"/>
                    </a:cubicBezTo>
                    <a:cubicBezTo>
                      <a:pt x="456" y="19"/>
                      <a:pt x="457" y="20"/>
                      <a:pt x="458" y="21"/>
                    </a:cubicBezTo>
                    <a:cubicBezTo>
                      <a:pt x="458" y="21"/>
                      <a:pt x="459" y="22"/>
                      <a:pt x="458" y="22"/>
                    </a:cubicBezTo>
                    <a:cubicBezTo>
                      <a:pt x="457" y="22"/>
                      <a:pt x="458" y="23"/>
                      <a:pt x="458" y="24"/>
                    </a:cubicBezTo>
                    <a:cubicBezTo>
                      <a:pt x="457" y="23"/>
                      <a:pt x="457" y="23"/>
                      <a:pt x="457" y="23"/>
                    </a:cubicBezTo>
                    <a:cubicBezTo>
                      <a:pt x="456" y="22"/>
                      <a:pt x="455" y="21"/>
                      <a:pt x="454" y="20"/>
                    </a:cubicBezTo>
                    <a:cubicBezTo>
                      <a:pt x="454" y="20"/>
                      <a:pt x="454" y="20"/>
                      <a:pt x="453" y="19"/>
                    </a:cubicBezTo>
                    <a:cubicBezTo>
                      <a:pt x="453" y="19"/>
                      <a:pt x="452" y="17"/>
                      <a:pt x="451" y="17"/>
                    </a:cubicBezTo>
                    <a:cubicBezTo>
                      <a:pt x="450" y="16"/>
                      <a:pt x="450" y="15"/>
                      <a:pt x="449" y="14"/>
                    </a:cubicBezTo>
                    <a:cubicBezTo>
                      <a:pt x="449" y="12"/>
                      <a:pt x="449" y="11"/>
                      <a:pt x="448" y="9"/>
                    </a:cubicBezTo>
                    <a:cubicBezTo>
                      <a:pt x="448" y="9"/>
                      <a:pt x="448" y="8"/>
                      <a:pt x="447" y="7"/>
                    </a:cubicBezTo>
                    <a:cubicBezTo>
                      <a:pt x="446" y="6"/>
                      <a:pt x="445" y="6"/>
                      <a:pt x="444" y="5"/>
                    </a:cubicBezTo>
                    <a:cubicBezTo>
                      <a:pt x="443" y="5"/>
                      <a:pt x="442" y="5"/>
                      <a:pt x="441" y="5"/>
                    </a:cubicBezTo>
                    <a:cubicBezTo>
                      <a:pt x="441" y="6"/>
                      <a:pt x="440" y="6"/>
                      <a:pt x="440" y="6"/>
                    </a:cubicBezTo>
                    <a:cubicBezTo>
                      <a:pt x="439" y="5"/>
                      <a:pt x="437" y="5"/>
                      <a:pt x="436" y="3"/>
                    </a:cubicBezTo>
                    <a:cubicBezTo>
                      <a:pt x="436" y="3"/>
                      <a:pt x="436" y="3"/>
                      <a:pt x="435" y="3"/>
                    </a:cubicBezTo>
                    <a:cubicBezTo>
                      <a:pt x="435" y="3"/>
                      <a:pt x="434" y="3"/>
                      <a:pt x="434" y="3"/>
                    </a:cubicBezTo>
                    <a:cubicBezTo>
                      <a:pt x="433" y="3"/>
                      <a:pt x="433" y="3"/>
                      <a:pt x="433" y="3"/>
                    </a:cubicBezTo>
                    <a:cubicBezTo>
                      <a:pt x="431" y="3"/>
                      <a:pt x="430" y="3"/>
                      <a:pt x="428" y="3"/>
                    </a:cubicBezTo>
                    <a:cubicBezTo>
                      <a:pt x="428" y="3"/>
                      <a:pt x="428" y="3"/>
                      <a:pt x="428" y="3"/>
                    </a:cubicBezTo>
                    <a:cubicBezTo>
                      <a:pt x="427" y="3"/>
                      <a:pt x="427" y="4"/>
                      <a:pt x="426" y="4"/>
                    </a:cubicBezTo>
                    <a:cubicBezTo>
                      <a:pt x="425" y="5"/>
                      <a:pt x="425" y="5"/>
                      <a:pt x="426" y="6"/>
                    </a:cubicBezTo>
                    <a:cubicBezTo>
                      <a:pt x="427" y="6"/>
                      <a:pt x="426" y="6"/>
                      <a:pt x="426" y="7"/>
                    </a:cubicBezTo>
                    <a:cubicBezTo>
                      <a:pt x="425" y="8"/>
                      <a:pt x="426" y="8"/>
                      <a:pt x="426" y="9"/>
                    </a:cubicBezTo>
                    <a:cubicBezTo>
                      <a:pt x="426" y="10"/>
                      <a:pt x="427" y="11"/>
                      <a:pt x="428" y="12"/>
                    </a:cubicBezTo>
                    <a:cubicBezTo>
                      <a:pt x="429" y="13"/>
                      <a:pt x="431" y="14"/>
                      <a:pt x="431" y="16"/>
                    </a:cubicBezTo>
                    <a:cubicBezTo>
                      <a:pt x="431" y="16"/>
                      <a:pt x="432" y="17"/>
                      <a:pt x="432" y="18"/>
                    </a:cubicBezTo>
                    <a:cubicBezTo>
                      <a:pt x="432" y="19"/>
                      <a:pt x="432" y="19"/>
                      <a:pt x="433" y="19"/>
                    </a:cubicBezTo>
                    <a:cubicBezTo>
                      <a:pt x="433" y="19"/>
                      <a:pt x="434" y="19"/>
                      <a:pt x="434" y="19"/>
                    </a:cubicBezTo>
                    <a:cubicBezTo>
                      <a:pt x="434" y="19"/>
                      <a:pt x="435" y="19"/>
                      <a:pt x="435" y="19"/>
                    </a:cubicBezTo>
                    <a:cubicBezTo>
                      <a:pt x="435" y="19"/>
                      <a:pt x="434" y="19"/>
                      <a:pt x="434" y="20"/>
                    </a:cubicBezTo>
                    <a:cubicBezTo>
                      <a:pt x="433" y="20"/>
                      <a:pt x="433" y="20"/>
                      <a:pt x="433" y="21"/>
                    </a:cubicBezTo>
                    <a:cubicBezTo>
                      <a:pt x="433" y="21"/>
                      <a:pt x="433" y="21"/>
                      <a:pt x="433" y="21"/>
                    </a:cubicBezTo>
                    <a:cubicBezTo>
                      <a:pt x="433" y="22"/>
                      <a:pt x="433" y="24"/>
                      <a:pt x="434" y="24"/>
                    </a:cubicBezTo>
                    <a:cubicBezTo>
                      <a:pt x="435" y="25"/>
                      <a:pt x="436" y="26"/>
                      <a:pt x="438" y="27"/>
                    </a:cubicBezTo>
                    <a:cubicBezTo>
                      <a:pt x="438" y="27"/>
                      <a:pt x="439" y="28"/>
                      <a:pt x="439" y="28"/>
                    </a:cubicBezTo>
                    <a:cubicBezTo>
                      <a:pt x="439" y="28"/>
                      <a:pt x="439" y="28"/>
                      <a:pt x="439" y="28"/>
                    </a:cubicBezTo>
                    <a:cubicBezTo>
                      <a:pt x="439" y="28"/>
                      <a:pt x="439" y="28"/>
                      <a:pt x="439" y="28"/>
                    </a:cubicBezTo>
                    <a:cubicBezTo>
                      <a:pt x="439" y="28"/>
                      <a:pt x="439" y="28"/>
                      <a:pt x="439" y="28"/>
                    </a:cubicBezTo>
                    <a:cubicBezTo>
                      <a:pt x="438" y="29"/>
                      <a:pt x="438" y="29"/>
                      <a:pt x="437" y="29"/>
                    </a:cubicBezTo>
                    <a:cubicBezTo>
                      <a:pt x="437" y="29"/>
                      <a:pt x="437" y="30"/>
                      <a:pt x="437" y="30"/>
                    </a:cubicBezTo>
                    <a:cubicBezTo>
                      <a:pt x="437" y="30"/>
                      <a:pt x="437" y="30"/>
                      <a:pt x="437" y="30"/>
                    </a:cubicBezTo>
                    <a:cubicBezTo>
                      <a:pt x="436" y="30"/>
                      <a:pt x="436" y="31"/>
                      <a:pt x="435" y="31"/>
                    </a:cubicBezTo>
                    <a:cubicBezTo>
                      <a:pt x="435" y="31"/>
                      <a:pt x="435" y="32"/>
                      <a:pt x="435" y="31"/>
                    </a:cubicBezTo>
                    <a:cubicBezTo>
                      <a:pt x="435" y="31"/>
                      <a:pt x="435" y="31"/>
                      <a:pt x="435" y="31"/>
                    </a:cubicBezTo>
                    <a:cubicBezTo>
                      <a:pt x="435" y="31"/>
                      <a:pt x="435" y="30"/>
                      <a:pt x="435" y="30"/>
                    </a:cubicBezTo>
                    <a:cubicBezTo>
                      <a:pt x="435" y="29"/>
                      <a:pt x="436" y="28"/>
                      <a:pt x="434" y="27"/>
                    </a:cubicBezTo>
                    <a:cubicBezTo>
                      <a:pt x="434" y="27"/>
                      <a:pt x="434" y="27"/>
                      <a:pt x="434" y="27"/>
                    </a:cubicBezTo>
                    <a:cubicBezTo>
                      <a:pt x="433" y="27"/>
                      <a:pt x="433" y="27"/>
                      <a:pt x="433" y="26"/>
                    </a:cubicBezTo>
                    <a:cubicBezTo>
                      <a:pt x="432" y="26"/>
                      <a:pt x="432" y="25"/>
                      <a:pt x="431" y="25"/>
                    </a:cubicBezTo>
                    <a:cubicBezTo>
                      <a:pt x="431" y="25"/>
                      <a:pt x="431" y="24"/>
                      <a:pt x="431" y="24"/>
                    </a:cubicBezTo>
                    <a:cubicBezTo>
                      <a:pt x="431" y="24"/>
                      <a:pt x="431" y="23"/>
                      <a:pt x="430" y="23"/>
                    </a:cubicBezTo>
                    <a:cubicBezTo>
                      <a:pt x="430" y="22"/>
                      <a:pt x="430" y="21"/>
                      <a:pt x="430" y="20"/>
                    </a:cubicBezTo>
                    <a:cubicBezTo>
                      <a:pt x="429" y="20"/>
                      <a:pt x="429" y="19"/>
                      <a:pt x="429" y="18"/>
                    </a:cubicBezTo>
                    <a:cubicBezTo>
                      <a:pt x="429" y="18"/>
                      <a:pt x="429" y="17"/>
                      <a:pt x="428" y="17"/>
                    </a:cubicBezTo>
                    <a:cubicBezTo>
                      <a:pt x="428" y="17"/>
                      <a:pt x="428" y="17"/>
                      <a:pt x="428" y="16"/>
                    </a:cubicBezTo>
                    <a:cubicBezTo>
                      <a:pt x="428" y="16"/>
                      <a:pt x="428" y="15"/>
                      <a:pt x="427" y="15"/>
                    </a:cubicBezTo>
                    <a:cubicBezTo>
                      <a:pt x="426" y="14"/>
                      <a:pt x="425" y="13"/>
                      <a:pt x="424" y="13"/>
                    </a:cubicBezTo>
                    <a:cubicBezTo>
                      <a:pt x="423" y="12"/>
                      <a:pt x="423" y="12"/>
                      <a:pt x="422" y="13"/>
                    </a:cubicBezTo>
                    <a:cubicBezTo>
                      <a:pt x="421" y="13"/>
                      <a:pt x="422" y="14"/>
                      <a:pt x="422" y="15"/>
                    </a:cubicBezTo>
                    <a:cubicBezTo>
                      <a:pt x="421" y="15"/>
                      <a:pt x="421" y="14"/>
                      <a:pt x="421" y="15"/>
                    </a:cubicBezTo>
                    <a:cubicBezTo>
                      <a:pt x="420" y="15"/>
                      <a:pt x="420" y="15"/>
                      <a:pt x="420" y="15"/>
                    </a:cubicBezTo>
                    <a:cubicBezTo>
                      <a:pt x="421" y="16"/>
                      <a:pt x="421" y="16"/>
                      <a:pt x="421" y="16"/>
                    </a:cubicBezTo>
                    <a:cubicBezTo>
                      <a:pt x="422" y="17"/>
                      <a:pt x="422" y="17"/>
                      <a:pt x="421" y="17"/>
                    </a:cubicBezTo>
                    <a:cubicBezTo>
                      <a:pt x="421" y="17"/>
                      <a:pt x="421" y="16"/>
                      <a:pt x="420" y="16"/>
                    </a:cubicBezTo>
                    <a:cubicBezTo>
                      <a:pt x="420" y="16"/>
                      <a:pt x="420" y="15"/>
                      <a:pt x="419" y="14"/>
                    </a:cubicBezTo>
                    <a:cubicBezTo>
                      <a:pt x="419" y="14"/>
                      <a:pt x="419" y="14"/>
                      <a:pt x="419" y="15"/>
                    </a:cubicBezTo>
                    <a:cubicBezTo>
                      <a:pt x="419" y="15"/>
                      <a:pt x="419" y="16"/>
                      <a:pt x="419" y="16"/>
                    </a:cubicBezTo>
                    <a:cubicBezTo>
                      <a:pt x="418" y="16"/>
                      <a:pt x="418" y="15"/>
                      <a:pt x="418" y="15"/>
                    </a:cubicBezTo>
                    <a:cubicBezTo>
                      <a:pt x="418" y="13"/>
                      <a:pt x="419" y="12"/>
                      <a:pt x="418" y="11"/>
                    </a:cubicBezTo>
                    <a:cubicBezTo>
                      <a:pt x="417" y="10"/>
                      <a:pt x="417" y="11"/>
                      <a:pt x="417" y="11"/>
                    </a:cubicBezTo>
                    <a:cubicBezTo>
                      <a:pt x="416" y="13"/>
                      <a:pt x="416" y="14"/>
                      <a:pt x="415" y="15"/>
                    </a:cubicBezTo>
                    <a:cubicBezTo>
                      <a:pt x="415" y="13"/>
                      <a:pt x="415" y="12"/>
                      <a:pt x="415" y="10"/>
                    </a:cubicBezTo>
                    <a:cubicBezTo>
                      <a:pt x="414" y="10"/>
                      <a:pt x="414" y="10"/>
                      <a:pt x="414" y="10"/>
                    </a:cubicBezTo>
                    <a:cubicBezTo>
                      <a:pt x="414" y="10"/>
                      <a:pt x="414" y="10"/>
                      <a:pt x="413" y="9"/>
                    </a:cubicBezTo>
                    <a:cubicBezTo>
                      <a:pt x="413" y="9"/>
                      <a:pt x="413" y="9"/>
                      <a:pt x="413" y="9"/>
                    </a:cubicBezTo>
                    <a:cubicBezTo>
                      <a:pt x="411" y="10"/>
                      <a:pt x="410" y="10"/>
                      <a:pt x="408" y="11"/>
                    </a:cubicBezTo>
                    <a:cubicBezTo>
                      <a:pt x="405" y="12"/>
                      <a:pt x="405" y="14"/>
                      <a:pt x="407" y="16"/>
                    </a:cubicBezTo>
                    <a:cubicBezTo>
                      <a:pt x="408" y="16"/>
                      <a:pt x="408" y="16"/>
                      <a:pt x="408" y="16"/>
                    </a:cubicBezTo>
                    <a:cubicBezTo>
                      <a:pt x="409" y="16"/>
                      <a:pt x="409" y="16"/>
                      <a:pt x="409" y="16"/>
                    </a:cubicBezTo>
                    <a:cubicBezTo>
                      <a:pt x="410" y="16"/>
                      <a:pt x="410" y="16"/>
                      <a:pt x="410" y="16"/>
                    </a:cubicBezTo>
                    <a:cubicBezTo>
                      <a:pt x="410" y="16"/>
                      <a:pt x="410" y="16"/>
                      <a:pt x="410" y="17"/>
                    </a:cubicBezTo>
                    <a:cubicBezTo>
                      <a:pt x="410" y="17"/>
                      <a:pt x="410" y="17"/>
                      <a:pt x="410" y="17"/>
                    </a:cubicBezTo>
                    <a:cubicBezTo>
                      <a:pt x="410" y="17"/>
                      <a:pt x="409" y="17"/>
                      <a:pt x="409" y="18"/>
                    </a:cubicBezTo>
                    <a:cubicBezTo>
                      <a:pt x="409" y="18"/>
                      <a:pt x="408" y="18"/>
                      <a:pt x="408" y="18"/>
                    </a:cubicBezTo>
                    <a:cubicBezTo>
                      <a:pt x="409" y="19"/>
                      <a:pt x="409" y="20"/>
                      <a:pt x="410" y="21"/>
                    </a:cubicBezTo>
                    <a:cubicBezTo>
                      <a:pt x="412" y="22"/>
                      <a:pt x="414" y="23"/>
                      <a:pt x="416" y="24"/>
                    </a:cubicBezTo>
                    <a:cubicBezTo>
                      <a:pt x="416" y="24"/>
                      <a:pt x="417" y="25"/>
                      <a:pt x="417" y="24"/>
                    </a:cubicBezTo>
                    <a:cubicBezTo>
                      <a:pt x="418" y="24"/>
                      <a:pt x="418" y="24"/>
                      <a:pt x="418" y="24"/>
                    </a:cubicBezTo>
                    <a:cubicBezTo>
                      <a:pt x="418" y="24"/>
                      <a:pt x="418" y="24"/>
                      <a:pt x="418" y="24"/>
                    </a:cubicBezTo>
                    <a:cubicBezTo>
                      <a:pt x="418" y="24"/>
                      <a:pt x="418" y="24"/>
                      <a:pt x="418" y="24"/>
                    </a:cubicBezTo>
                    <a:cubicBezTo>
                      <a:pt x="418" y="24"/>
                      <a:pt x="419" y="24"/>
                      <a:pt x="419" y="24"/>
                    </a:cubicBezTo>
                    <a:cubicBezTo>
                      <a:pt x="418" y="25"/>
                      <a:pt x="418" y="24"/>
                      <a:pt x="418" y="25"/>
                    </a:cubicBezTo>
                    <a:cubicBezTo>
                      <a:pt x="417" y="25"/>
                      <a:pt x="417" y="25"/>
                      <a:pt x="417" y="25"/>
                    </a:cubicBezTo>
                    <a:cubicBezTo>
                      <a:pt x="417" y="25"/>
                      <a:pt x="417" y="25"/>
                      <a:pt x="416" y="25"/>
                    </a:cubicBezTo>
                    <a:cubicBezTo>
                      <a:pt x="417" y="25"/>
                      <a:pt x="417" y="25"/>
                      <a:pt x="417" y="25"/>
                    </a:cubicBezTo>
                    <a:cubicBezTo>
                      <a:pt x="416" y="25"/>
                      <a:pt x="415" y="25"/>
                      <a:pt x="415" y="25"/>
                    </a:cubicBezTo>
                    <a:cubicBezTo>
                      <a:pt x="415" y="25"/>
                      <a:pt x="415" y="25"/>
                      <a:pt x="415" y="25"/>
                    </a:cubicBezTo>
                    <a:cubicBezTo>
                      <a:pt x="414" y="25"/>
                      <a:pt x="413" y="25"/>
                      <a:pt x="413" y="24"/>
                    </a:cubicBezTo>
                    <a:cubicBezTo>
                      <a:pt x="412" y="24"/>
                      <a:pt x="411" y="23"/>
                      <a:pt x="410" y="23"/>
                    </a:cubicBezTo>
                    <a:cubicBezTo>
                      <a:pt x="410" y="23"/>
                      <a:pt x="409" y="22"/>
                      <a:pt x="409" y="23"/>
                    </a:cubicBezTo>
                    <a:cubicBezTo>
                      <a:pt x="409" y="23"/>
                      <a:pt x="408" y="24"/>
                      <a:pt x="409" y="24"/>
                    </a:cubicBezTo>
                    <a:cubicBezTo>
                      <a:pt x="409" y="25"/>
                      <a:pt x="409" y="25"/>
                      <a:pt x="409" y="26"/>
                    </a:cubicBezTo>
                    <a:cubicBezTo>
                      <a:pt x="408" y="26"/>
                      <a:pt x="409" y="25"/>
                      <a:pt x="408" y="24"/>
                    </a:cubicBezTo>
                    <a:cubicBezTo>
                      <a:pt x="407" y="24"/>
                      <a:pt x="407" y="23"/>
                      <a:pt x="407" y="23"/>
                    </a:cubicBezTo>
                    <a:cubicBezTo>
                      <a:pt x="407" y="22"/>
                      <a:pt x="408" y="22"/>
                      <a:pt x="407" y="21"/>
                    </a:cubicBezTo>
                    <a:cubicBezTo>
                      <a:pt x="407" y="20"/>
                      <a:pt x="407" y="19"/>
                      <a:pt x="406" y="19"/>
                    </a:cubicBezTo>
                    <a:cubicBezTo>
                      <a:pt x="406" y="19"/>
                      <a:pt x="406" y="19"/>
                      <a:pt x="406" y="18"/>
                    </a:cubicBezTo>
                    <a:cubicBezTo>
                      <a:pt x="406" y="18"/>
                      <a:pt x="406" y="18"/>
                      <a:pt x="406" y="18"/>
                    </a:cubicBezTo>
                    <a:cubicBezTo>
                      <a:pt x="405" y="18"/>
                      <a:pt x="405" y="18"/>
                      <a:pt x="404" y="17"/>
                    </a:cubicBezTo>
                    <a:cubicBezTo>
                      <a:pt x="404" y="17"/>
                      <a:pt x="404" y="17"/>
                      <a:pt x="403" y="17"/>
                    </a:cubicBezTo>
                    <a:cubicBezTo>
                      <a:pt x="402" y="17"/>
                      <a:pt x="401" y="17"/>
                      <a:pt x="399" y="17"/>
                    </a:cubicBezTo>
                    <a:cubicBezTo>
                      <a:pt x="398" y="17"/>
                      <a:pt x="398" y="18"/>
                      <a:pt x="398" y="19"/>
                    </a:cubicBezTo>
                    <a:cubicBezTo>
                      <a:pt x="399" y="20"/>
                      <a:pt x="399" y="21"/>
                      <a:pt x="400" y="21"/>
                    </a:cubicBezTo>
                    <a:cubicBezTo>
                      <a:pt x="401" y="22"/>
                      <a:pt x="401" y="22"/>
                      <a:pt x="401" y="23"/>
                    </a:cubicBezTo>
                    <a:cubicBezTo>
                      <a:pt x="401" y="24"/>
                      <a:pt x="402" y="25"/>
                      <a:pt x="402" y="26"/>
                    </a:cubicBezTo>
                    <a:cubicBezTo>
                      <a:pt x="403" y="26"/>
                      <a:pt x="403" y="26"/>
                      <a:pt x="403" y="27"/>
                    </a:cubicBezTo>
                    <a:cubicBezTo>
                      <a:pt x="403" y="27"/>
                      <a:pt x="403" y="27"/>
                      <a:pt x="403" y="27"/>
                    </a:cubicBezTo>
                    <a:cubicBezTo>
                      <a:pt x="404" y="28"/>
                      <a:pt x="404" y="28"/>
                      <a:pt x="404" y="28"/>
                    </a:cubicBezTo>
                    <a:cubicBezTo>
                      <a:pt x="404" y="29"/>
                      <a:pt x="405" y="30"/>
                      <a:pt x="405" y="31"/>
                    </a:cubicBezTo>
                    <a:cubicBezTo>
                      <a:pt x="404" y="31"/>
                      <a:pt x="403" y="31"/>
                      <a:pt x="403" y="32"/>
                    </a:cubicBezTo>
                    <a:cubicBezTo>
                      <a:pt x="402" y="31"/>
                      <a:pt x="402" y="30"/>
                      <a:pt x="401" y="29"/>
                    </a:cubicBezTo>
                    <a:cubicBezTo>
                      <a:pt x="401" y="29"/>
                      <a:pt x="401" y="28"/>
                      <a:pt x="401" y="28"/>
                    </a:cubicBezTo>
                    <a:cubicBezTo>
                      <a:pt x="401" y="28"/>
                      <a:pt x="400" y="28"/>
                      <a:pt x="400" y="28"/>
                    </a:cubicBezTo>
                    <a:cubicBezTo>
                      <a:pt x="400" y="27"/>
                      <a:pt x="400" y="27"/>
                      <a:pt x="400" y="27"/>
                    </a:cubicBezTo>
                    <a:cubicBezTo>
                      <a:pt x="399" y="27"/>
                      <a:pt x="399" y="27"/>
                      <a:pt x="399" y="27"/>
                    </a:cubicBezTo>
                    <a:cubicBezTo>
                      <a:pt x="398" y="25"/>
                      <a:pt x="396" y="25"/>
                      <a:pt x="395" y="24"/>
                    </a:cubicBezTo>
                    <a:cubicBezTo>
                      <a:pt x="394" y="24"/>
                      <a:pt x="394" y="25"/>
                      <a:pt x="393" y="25"/>
                    </a:cubicBezTo>
                    <a:cubicBezTo>
                      <a:pt x="393" y="27"/>
                      <a:pt x="393" y="29"/>
                      <a:pt x="394" y="30"/>
                    </a:cubicBezTo>
                    <a:cubicBezTo>
                      <a:pt x="395" y="32"/>
                      <a:pt x="397" y="32"/>
                      <a:pt x="398" y="33"/>
                    </a:cubicBezTo>
                    <a:cubicBezTo>
                      <a:pt x="398" y="33"/>
                      <a:pt x="398" y="33"/>
                      <a:pt x="398" y="34"/>
                    </a:cubicBezTo>
                    <a:cubicBezTo>
                      <a:pt x="398" y="34"/>
                      <a:pt x="397" y="34"/>
                      <a:pt x="397" y="34"/>
                    </a:cubicBezTo>
                    <a:cubicBezTo>
                      <a:pt x="397" y="34"/>
                      <a:pt x="397" y="34"/>
                      <a:pt x="396" y="34"/>
                    </a:cubicBezTo>
                    <a:cubicBezTo>
                      <a:pt x="396" y="33"/>
                      <a:pt x="395" y="33"/>
                      <a:pt x="395" y="33"/>
                    </a:cubicBezTo>
                    <a:cubicBezTo>
                      <a:pt x="395" y="33"/>
                      <a:pt x="395" y="33"/>
                      <a:pt x="395" y="33"/>
                    </a:cubicBezTo>
                    <a:cubicBezTo>
                      <a:pt x="393" y="32"/>
                      <a:pt x="392" y="33"/>
                      <a:pt x="392" y="34"/>
                    </a:cubicBezTo>
                    <a:cubicBezTo>
                      <a:pt x="391" y="35"/>
                      <a:pt x="391" y="36"/>
                      <a:pt x="391" y="37"/>
                    </a:cubicBezTo>
                    <a:cubicBezTo>
                      <a:pt x="390" y="38"/>
                      <a:pt x="390" y="38"/>
                      <a:pt x="391" y="39"/>
                    </a:cubicBezTo>
                    <a:cubicBezTo>
                      <a:pt x="391" y="39"/>
                      <a:pt x="391" y="39"/>
                      <a:pt x="391" y="39"/>
                    </a:cubicBezTo>
                    <a:cubicBezTo>
                      <a:pt x="391" y="41"/>
                      <a:pt x="393" y="42"/>
                      <a:pt x="394" y="43"/>
                    </a:cubicBezTo>
                    <a:cubicBezTo>
                      <a:pt x="395" y="44"/>
                      <a:pt x="395" y="44"/>
                      <a:pt x="395" y="44"/>
                    </a:cubicBezTo>
                    <a:cubicBezTo>
                      <a:pt x="395" y="44"/>
                      <a:pt x="395" y="44"/>
                      <a:pt x="395" y="44"/>
                    </a:cubicBezTo>
                    <a:cubicBezTo>
                      <a:pt x="395" y="45"/>
                      <a:pt x="395" y="47"/>
                      <a:pt x="397" y="47"/>
                    </a:cubicBezTo>
                    <a:cubicBezTo>
                      <a:pt x="397" y="47"/>
                      <a:pt x="397" y="47"/>
                      <a:pt x="398" y="47"/>
                    </a:cubicBezTo>
                    <a:cubicBezTo>
                      <a:pt x="399" y="48"/>
                      <a:pt x="400" y="50"/>
                      <a:pt x="403" y="50"/>
                    </a:cubicBezTo>
                    <a:cubicBezTo>
                      <a:pt x="402" y="51"/>
                      <a:pt x="402" y="53"/>
                      <a:pt x="403" y="54"/>
                    </a:cubicBezTo>
                    <a:cubicBezTo>
                      <a:pt x="404" y="54"/>
                      <a:pt x="404" y="54"/>
                      <a:pt x="404" y="55"/>
                    </a:cubicBezTo>
                    <a:cubicBezTo>
                      <a:pt x="404" y="56"/>
                      <a:pt x="404" y="55"/>
                      <a:pt x="403" y="56"/>
                    </a:cubicBezTo>
                    <a:cubicBezTo>
                      <a:pt x="403" y="56"/>
                      <a:pt x="402" y="55"/>
                      <a:pt x="401" y="55"/>
                    </a:cubicBezTo>
                    <a:cubicBezTo>
                      <a:pt x="401" y="55"/>
                      <a:pt x="401" y="55"/>
                      <a:pt x="401" y="55"/>
                    </a:cubicBezTo>
                    <a:cubicBezTo>
                      <a:pt x="401" y="54"/>
                      <a:pt x="401" y="54"/>
                      <a:pt x="400" y="54"/>
                    </a:cubicBezTo>
                    <a:cubicBezTo>
                      <a:pt x="400" y="53"/>
                      <a:pt x="399" y="52"/>
                      <a:pt x="398" y="52"/>
                    </a:cubicBezTo>
                    <a:cubicBezTo>
                      <a:pt x="398" y="52"/>
                      <a:pt x="398" y="52"/>
                      <a:pt x="397" y="52"/>
                    </a:cubicBezTo>
                    <a:cubicBezTo>
                      <a:pt x="397" y="51"/>
                      <a:pt x="396" y="50"/>
                      <a:pt x="395" y="49"/>
                    </a:cubicBezTo>
                    <a:cubicBezTo>
                      <a:pt x="395" y="49"/>
                      <a:pt x="395" y="49"/>
                      <a:pt x="395" y="49"/>
                    </a:cubicBezTo>
                    <a:cubicBezTo>
                      <a:pt x="395" y="49"/>
                      <a:pt x="395" y="49"/>
                      <a:pt x="395" y="49"/>
                    </a:cubicBezTo>
                    <a:cubicBezTo>
                      <a:pt x="395" y="49"/>
                      <a:pt x="395" y="49"/>
                      <a:pt x="395" y="49"/>
                    </a:cubicBezTo>
                    <a:cubicBezTo>
                      <a:pt x="394" y="48"/>
                      <a:pt x="394" y="48"/>
                      <a:pt x="393" y="47"/>
                    </a:cubicBezTo>
                    <a:cubicBezTo>
                      <a:pt x="393" y="47"/>
                      <a:pt x="393" y="47"/>
                      <a:pt x="393" y="47"/>
                    </a:cubicBezTo>
                    <a:cubicBezTo>
                      <a:pt x="393" y="46"/>
                      <a:pt x="393" y="45"/>
                      <a:pt x="392" y="45"/>
                    </a:cubicBezTo>
                    <a:cubicBezTo>
                      <a:pt x="392" y="45"/>
                      <a:pt x="392" y="45"/>
                      <a:pt x="392" y="44"/>
                    </a:cubicBezTo>
                    <a:cubicBezTo>
                      <a:pt x="391" y="44"/>
                      <a:pt x="391" y="44"/>
                      <a:pt x="390" y="44"/>
                    </a:cubicBezTo>
                    <a:cubicBezTo>
                      <a:pt x="389" y="44"/>
                      <a:pt x="389" y="44"/>
                      <a:pt x="389" y="45"/>
                    </a:cubicBezTo>
                    <a:cubicBezTo>
                      <a:pt x="388" y="46"/>
                      <a:pt x="388" y="47"/>
                      <a:pt x="389" y="47"/>
                    </a:cubicBezTo>
                    <a:cubicBezTo>
                      <a:pt x="390" y="48"/>
                      <a:pt x="390" y="49"/>
                      <a:pt x="390" y="51"/>
                    </a:cubicBezTo>
                    <a:cubicBezTo>
                      <a:pt x="390" y="51"/>
                      <a:pt x="390" y="51"/>
                      <a:pt x="390" y="51"/>
                    </a:cubicBezTo>
                    <a:cubicBezTo>
                      <a:pt x="390" y="51"/>
                      <a:pt x="390" y="51"/>
                      <a:pt x="390" y="51"/>
                    </a:cubicBezTo>
                    <a:cubicBezTo>
                      <a:pt x="391" y="51"/>
                      <a:pt x="390" y="52"/>
                      <a:pt x="391" y="52"/>
                    </a:cubicBezTo>
                    <a:cubicBezTo>
                      <a:pt x="392" y="53"/>
                      <a:pt x="393" y="53"/>
                      <a:pt x="394" y="53"/>
                    </a:cubicBezTo>
                    <a:cubicBezTo>
                      <a:pt x="395" y="53"/>
                      <a:pt x="396" y="54"/>
                      <a:pt x="396" y="55"/>
                    </a:cubicBezTo>
                    <a:cubicBezTo>
                      <a:pt x="396" y="55"/>
                      <a:pt x="396" y="55"/>
                      <a:pt x="395" y="55"/>
                    </a:cubicBezTo>
                    <a:cubicBezTo>
                      <a:pt x="395" y="55"/>
                      <a:pt x="394" y="54"/>
                      <a:pt x="394" y="54"/>
                    </a:cubicBezTo>
                    <a:cubicBezTo>
                      <a:pt x="392" y="54"/>
                      <a:pt x="391" y="53"/>
                      <a:pt x="389" y="54"/>
                    </a:cubicBezTo>
                    <a:cubicBezTo>
                      <a:pt x="389" y="54"/>
                      <a:pt x="388" y="55"/>
                      <a:pt x="388" y="54"/>
                    </a:cubicBezTo>
                    <a:cubicBezTo>
                      <a:pt x="388" y="54"/>
                      <a:pt x="388" y="54"/>
                      <a:pt x="388" y="54"/>
                    </a:cubicBezTo>
                    <a:cubicBezTo>
                      <a:pt x="389" y="53"/>
                      <a:pt x="390" y="52"/>
                      <a:pt x="389" y="51"/>
                    </a:cubicBezTo>
                    <a:cubicBezTo>
                      <a:pt x="389" y="50"/>
                      <a:pt x="389" y="49"/>
                      <a:pt x="388" y="49"/>
                    </a:cubicBezTo>
                    <a:cubicBezTo>
                      <a:pt x="387" y="48"/>
                      <a:pt x="387" y="46"/>
                      <a:pt x="386" y="45"/>
                    </a:cubicBezTo>
                    <a:cubicBezTo>
                      <a:pt x="386" y="44"/>
                      <a:pt x="387" y="44"/>
                      <a:pt x="386" y="43"/>
                    </a:cubicBezTo>
                    <a:cubicBezTo>
                      <a:pt x="386" y="43"/>
                      <a:pt x="385" y="43"/>
                      <a:pt x="385" y="42"/>
                    </a:cubicBezTo>
                    <a:cubicBezTo>
                      <a:pt x="385" y="42"/>
                      <a:pt x="385" y="41"/>
                      <a:pt x="384" y="41"/>
                    </a:cubicBezTo>
                    <a:cubicBezTo>
                      <a:pt x="384" y="40"/>
                      <a:pt x="383" y="40"/>
                      <a:pt x="383" y="40"/>
                    </a:cubicBezTo>
                    <a:cubicBezTo>
                      <a:pt x="383" y="40"/>
                      <a:pt x="383" y="40"/>
                      <a:pt x="382" y="40"/>
                    </a:cubicBezTo>
                    <a:cubicBezTo>
                      <a:pt x="382" y="39"/>
                      <a:pt x="381" y="39"/>
                      <a:pt x="380" y="40"/>
                    </a:cubicBezTo>
                    <a:cubicBezTo>
                      <a:pt x="380" y="40"/>
                      <a:pt x="379" y="40"/>
                      <a:pt x="379" y="39"/>
                    </a:cubicBezTo>
                    <a:cubicBezTo>
                      <a:pt x="379" y="39"/>
                      <a:pt x="378" y="38"/>
                      <a:pt x="378" y="38"/>
                    </a:cubicBezTo>
                    <a:cubicBezTo>
                      <a:pt x="377" y="38"/>
                      <a:pt x="376" y="37"/>
                      <a:pt x="375" y="36"/>
                    </a:cubicBezTo>
                    <a:cubicBezTo>
                      <a:pt x="376" y="37"/>
                      <a:pt x="377" y="36"/>
                      <a:pt x="377" y="35"/>
                    </a:cubicBezTo>
                    <a:cubicBezTo>
                      <a:pt x="378" y="35"/>
                      <a:pt x="378" y="35"/>
                      <a:pt x="378" y="35"/>
                    </a:cubicBezTo>
                    <a:cubicBezTo>
                      <a:pt x="378" y="35"/>
                      <a:pt x="378" y="35"/>
                      <a:pt x="377" y="35"/>
                    </a:cubicBezTo>
                    <a:cubicBezTo>
                      <a:pt x="375" y="34"/>
                      <a:pt x="373" y="34"/>
                      <a:pt x="371" y="34"/>
                    </a:cubicBezTo>
                    <a:cubicBezTo>
                      <a:pt x="370" y="35"/>
                      <a:pt x="370" y="35"/>
                      <a:pt x="370" y="36"/>
                    </a:cubicBezTo>
                    <a:cubicBezTo>
                      <a:pt x="370" y="37"/>
                      <a:pt x="370" y="37"/>
                      <a:pt x="371" y="37"/>
                    </a:cubicBezTo>
                    <a:cubicBezTo>
                      <a:pt x="371" y="37"/>
                      <a:pt x="371" y="37"/>
                      <a:pt x="371" y="38"/>
                    </a:cubicBezTo>
                    <a:cubicBezTo>
                      <a:pt x="372" y="39"/>
                      <a:pt x="371" y="40"/>
                      <a:pt x="372" y="40"/>
                    </a:cubicBezTo>
                    <a:cubicBezTo>
                      <a:pt x="372" y="40"/>
                      <a:pt x="372" y="41"/>
                      <a:pt x="372" y="41"/>
                    </a:cubicBezTo>
                    <a:cubicBezTo>
                      <a:pt x="372" y="41"/>
                      <a:pt x="372" y="42"/>
                      <a:pt x="372" y="42"/>
                    </a:cubicBezTo>
                    <a:cubicBezTo>
                      <a:pt x="373" y="43"/>
                      <a:pt x="373" y="44"/>
                      <a:pt x="372" y="44"/>
                    </a:cubicBezTo>
                    <a:cubicBezTo>
                      <a:pt x="371" y="44"/>
                      <a:pt x="371" y="45"/>
                      <a:pt x="371" y="45"/>
                    </a:cubicBezTo>
                    <a:cubicBezTo>
                      <a:pt x="370" y="46"/>
                      <a:pt x="369" y="46"/>
                      <a:pt x="369" y="46"/>
                    </a:cubicBezTo>
                    <a:cubicBezTo>
                      <a:pt x="367" y="46"/>
                      <a:pt x="366" y="46"/>
                      <a:pt x="365" y="46"/>
                    </a:cubicBezTo>
                    <a:cubicBezTo>
                      <a:pt x="362" y="47"/>
                      <a:pt x="362" y="48"/>
                      <a:pt x="363" y="50"/>
                    </a:cubicBezTo>
                    <a:cubicBezTo>
                      <a:pt x="363" y="50"/>
                      <a:pt x="364" y="51"/>
                      <a:pt x="364" y="51"/>
                    </a:cubicBezTo>
                    <a:cubicBezTo>
                      <a:pt x="365" y="52"/>
                      <a:pt x="365" y="52"/>
                      <a:pt x="366" y="52"/>
                    </a:cubicBezTo>
                    <a:cubicBezTo>
                      <a:pt x="367" y="52"/>
                      <a:pt x="368" y="52"/>
                      <a:pt x="369" y="53"/>
                    </a:cubicBezTo>
                    <a:cubicBezTo>
                      <a:pt x="369" y="54"/>
                      <a:pt x="369" y="54"/>
                      <a:pt x="369" y="54"/>
                    </a:cubicBezTo>
                    <a:cubicBezTo>
                      <a:pt x="370" y="54"/>
                      <a:pt x="370" y="54"/>
                      <a:pt x="370" y="54"/>
                    </a:cubicBezTo>
                    <a:cubicBezTo>
                      <a:pt x="370" y="54"/>
                      <a:pt x="370" y="54"/>
                      <a:pt x="371" y="55"/>
                    </a:cubicBezTo>
                    <a:cubicBezTo>
                      <a:pt x="372" y="56"/>
                      <a:pt x="374" y="56"/>
                      <a:pt x="376" y="56"/>
                    </a:cubicBezTo>
                    <a:cubicBezTo>
                      <a:pt x="376" y="57"/>
                      <a:pt x="376" y="56"/>
                      <a:pt x="377" y="57"/>
                    </a:cubicBezTo>
                    <a:cubicBezTo>
                      <a:pt x="377" y="57"/>
                      <a:pt x="377" y="57"/>
                      <a:pt x="377" y="57"/>
                    </a:cubicBezTo>
                    <a:cubicBezTo>
                      <a:pt x="378" y="58"/>
                      <a:pt x="377" y="60"/>
                      <a:pt x="377" y="61"/>
                    </a:cubicBezTo>
                    <a:cubicBezTo>
                      <a:pt x="377" y="61"/>
                      <a:pt x="377" y="61"/>
                      <a:pt x="378" y="61"/>
                    </a:cubicBezTo>
                    <a:cubicBezTo>
                      <a:pt x="377" y="62"/>
                      <a:pt x="378" y="62"/>
                      <a:pt x="377" y="62"/>
                    </a:cubicBezTo>
                    <a:cubicBezTo>
                      <a:pt x="377" y="61"/>
                      <a:pt x="376" y="60"/>
                      <a:pt x="376" y="58"/>
                    </a:cubicBezTo>
                    <a:cubicBezTo>
                      <a:pt x="376" y="57"/>
                      <a:pt x="376" y="57"/>
                      <a:pt x="375" y="57"/>
                    </a:cubicBezTo>
                    <a:cubicBezTo>
                      <a:pt x="374" y="58"/>
                      <a:pt x="375" y="58"/>
                      <a:pt x="375" y="58"/>
                    </a:cubicBezTo>
                    <a:cubicBezTo>
                      <a:pt x="375" y="59"/>
                      <a:pt x="376" y="60"/>
                      <a:pt x="376" y="61"/>
                    </a:cubicBezTo>
                    <a:cubicBezTo>
                      <a:pt x="376" y="61"/>
                      <a:pt x="377" y="62"/>
                      <a:pt x="376" y="62"/>
                    </a:cubicBezTo>
                    <a:cubicBezTo>
                      <a:pt x="375" y="62"/>
                      <a:pt x="375" y="61"/>
                      <a:pt x="375" y="59"/>
                    </a:cubicBezTo>
                    <a:cubicBezTo>
                      <a:pt x="375" y="59"/>
                      <a:pt x="374" y="59"/>
                      <a:pt x="374" y="59"/>
                    </a:cubicBezTo>
                    <a:cubicBezTo>
                      <a:pt x="374" y="57"/>
                      <a:pt x="374" y="57"/>
                      <a:pt x="372" y="57"/>
                    </a:cubicBezTo>
                    <a:cubicBezTo>
                      <a:pt x="372" y="57"/>
                      <a:pt x="371" y="57"/>
                      <a:pt x="371" y="57"/>
                    </a:cubicBezTo>
                    <a:cubicBezTo>
                      <a:pt x="371" y="57"/>
                      <a:pt x="371" y="57"/>
                      <a:pt x="370" y="57"/>
                    </a:cubicBezTo>
                    <a:cubicBezTo>
                      <a:pt x="370" y="57"/>
                      <a:pt x="370" y="58"/>
                      <a:pt x="370" y="58"/>
                    </a:cubicBezTo>
                    <a:cubicBezTo>
                      <a:pt x="371" y="58"/>
                      <a:pt x="371" y="59"/>
                      <a:pt x="371" y="59"/>
                    </a:cubicBezTo>
                    <a:cubicBezTo>
                      <a:pt x="371" y="60"/>
                      <a:pt x="371" y="60"/>
                      <a:pt x="372" y="61"/>
                    </a:cubicBezTo>
                    <a:cubicBezTo>
                      <a:pt x="372" y="61"/>
                      <a:pt x="372" y="61"/>
                      <a:pt x="372" y="61"/>
                    </a:cubicBezTo>
                    <a:cubicBezTo>
                      <a:pt x="372" y="62"/>
                      <a:pt x="373" y="62"/>
                      <a:pt x="373" y="63"/>
                    </a:cubicBezTo>
                    <a:cubicBezTo>
                      <a:pt x="372" y="62"/>
                      <a:pt x="371" y="62"/>
                      <a:pt x="371" y="61"/>
                    </a:cubicBezTo>
                    <a:cubicBezTo>
                      <a:pt x="371" y="59"/>
                      <a:pt x="370" y="58"/>
                      <a:pt x="369" y="57"/>
                    </a:cubicBezTo>
                    <a:cubicBezTo>
                      <a:pt x="368" y="57"/>
                      <a:pt x="368" y="56"/>
                      <a:pt x="367" y="55"/>
                    </a:cubicBezTo>
                    <a:cubicBezTo>
                      <a:pt x="367" y="55"/>
                      <a:pt x="366" y="55"/>
                      <a:pt x="365" y="55"/>
                    </a:cubicBezTo>
                    <a:cubicBezTo>
                      <a:pt x="365" y="55"/>
                      <a:pt x="365" y="55"/>
                      <a:pt x="365" y="55"/>
                    </a:cubicBezTo>
                    <a:cubicBezTo>
                      <a:pt x="365" y="55"/>
                      <a:pt x="365" y="55"/>
                      <a:pt x="365" y="55"/>
                    </a:cubicBezTo>
                    <a:cubicBezTo>
                      <a:pt x="365" y="55"/>
                      <a:pt x="365" y="55"/>
                      <a:pt x="364" y="55"/>
                    </a:cubicBezTo>
                    <a:cubicBezTo>
                      <a:pt x="364" y="54"/>
                      <a:pt x="364" y="54"/>
                      <a:pt x="364" y="54"/>
                    </a:cubicBezTo>
                    <a:cubicBezTo>
                      <a:pt x="363" y="54"/>
                      <a:pt x="362" y="55"/>
                      <a:pt x="362" y="56"/>
                    </a:cubicBezTo>
                    <a:cubicBezTo>
                      <a:pt x="362" y="56"/>
                      <a:pt x="362" y="56"/>
                      <a:pt x="362" y="57"/>
                    </a:cubicBezTo>
                    <a:cubicBezTo>
                      <a:pt x="362" y="57"/>
                      <a:pt x="362" y="57"/>
                      <a:pt x="362" y="57"/>
                    </a:cubicBezTo>
                    <a:cubicBezTo>
                      <a:pt x="361" y="58"/>
                      <a:pt x="361" y="59"/>
                      <a:pt x="362" y="59"/>
                    </a:cubicBezTo>
                    <a:cubicBezTo>
                      <a:pt x="362" y="60"/>
                      <a:pt x="363" y="60"/>
                      <a:pt x="363" y="61"/>
                    </a:cubicBezTo>
                    <a:cubicBezTo>
                      <a:pt x="363" y="61"/>
                      <a:pt x="364" y="62"/>
                      <a:pt x="363" y="62"/>
                    </a:cubicBezTo>
                    <a:cubicBezTo>
                      <a:pt x="363" y="62"/>
                      <a:pt x="363" y="62"/>
                      <a:pt x="363" y="61"/>
                    </a:cubicBezTo>
                    <a:cubicBezTo>
                      <a:pt x="363" y="61"/>
                      <a:pt x="363" y="61"/>
                      <a:pt x="363" y="61"/>
                    </a:cubicBezTo>
                    <a:cubicBezTo>
                      <a:pt x="363" y="60"/>
                      <a:pt x="362" y="60"/>
                      <a:pt x="361" y="60"/>
                    </a:cubicBezTo>
                    <a:cubicBezTo>
                      <a:pt x="360" y="59"/>
                      <a:pt x="360" y="58"/>
                      <a:pt x="360" y="57"/>
                    </a:cubicBezTo>
                    <a:cubicBezTo>
                      <a:pt x="361" y="57"/>
                      <a:pt x="361" y="56"/>
                      <a:pt x="360" y="55"/>
                    </a:cubicBezTo>
                    <a:cubicBezTo>
                      <a:pt x="360" y="55"/>
                      <a:pt x="360" y="54"/>
                      <a:pt x="359" y="54"/>
                    </a:cubicBezTo>
                    <a:cubicBezTo>
                      <a:pt x="359" y="53"/>
                      <a:pt x="358" y="52"/>
                      <a:pt x="357" y="53"/>
                    </a:cubicBezTo>
                    <a:cubicBezTo>
                      <a:pt x="357" y="53"/>
                      <a:pt x="357" y="54"/>
                      <a:pt x="357" y="53"/>
                    </a:cubicBezTo>
                    <a:cubicBezTo>
                      <a:pt x="357" y="53"/>
                      <a:pt x="356" y="54"/>
                      <a:pt x="356" y="53"/>
                    </a:cubicBezTo>
                    <a:cubicBezTo>
                      <a:pt x="356" y="52"/>
                      <a:pt x="355" y="52"/>
                      <a:pt x="355" y="52"/>
                    </a:cubicBezTo>
                    <a:cubicBezTo>
                      <a:pt x="353" y="53"/>
                      <a:pt x="352" y="54"/>
                      <a:pt x="350" y="54"/>
                    </a:cubicBezTo>
                    <a:cubicBezTo>
                      <a:pt x="348" y="55"/>
                      <a:pt x="348" y="57"/>
                      <a:pt x="348" y="59"/>
                    </a:cubicBezTo>
                    <a:cubicBezTo>
                      <a:pt x="348" y="59"/>
                      <a:pt x="348" y="59"/>
                      <a:pt x="348" y="60"/>
                    </a:cubicBezTo>
                    <a:cubicBezTo>
                      <a:pt x="348" y="61"/>
                      <a:pt x="348" y="62"/>
                      <a:pt x="349" y="63"/>
                    </a:cubicBezTo>
                    <a:cubicBezTo>
                      <a:pt x="349" y="63"/>
                      <a:pt x="349" y="64"/>
                      <a:pt x="349" y="65"/>
                    </a:cubicBezTo>
                    <a:cubicBezTo>
                      <a:pt x="349" y="65"/>
                      <a:pt x="349" y="66"/>
                      <a:pt x="348" y="65"/>
                    </a:cubicBezTo>
                    <a:cubicBezTo>
                      <a:pt x="349" y="63"/>
                      <a:pt x="348" y="62"/>
                      <a:pt x="347" y="61"/>
                    </a:cubicBezTo>
                    <a:cubicBezTo>
                      <a:pt x="347" y="60"/>
                      <a:pt x="347" y="60"/>
                      <a:pt x="346" y="60"/>
                    </a:cubicBezTo>
                    <a:cubicBezTo>
                      <a:pt x="346" y="60"/>
                      <a:pt x="346" y="60"/>
                      <a:pt x="346" y="61"/>
                    </a:cubicBezTo>
                    <a:cubicBezTo>
                      <a:pt x="346" y="61"/>
                      <a:pt x="346" y="61"/>
                      <a:pt x="346" y="62"/>
                    </a:cubicBezTo>
                    <a:cubicBezTo>
                      <a:pt x="347" y="62"/>
                      <a:pt x="347" y="63"/>
                      <a:pt x="347" y="64"/>
                    </a:cubicBezTo>
                    <a:cubicBezTo>
                      <a:pt x="346" y="64"/>
                      <a:pt x="346" y="65"/>
                      <a:pt x="346" y="66"/>
                    </a:cubicBezTo>
                    <a:cubicBezTo>
                      <a:pt x="345" y="66"/>
                      <a:pt x="346" y="65"/>
                      <a:pt x="345" y="65"/>
                    </a:cubicBezTo>
                    <a:cubicBezTo>
                      <a:pt x="344" y="64"/>
                      <a:pt x="344" y="63"/>
                      <a:pt x="343" y="62"/>
                    </a:cubicBezTo>
                    <a:cubicBezTo>
                      <a:pt x="343" y="62"/>
                      <a:pt x="343" y="61"/>
                      <a:pt x="343" y="61"/>
                    </a:cubicBezTo>
                    <a:cubicBezTo>
                      <a:pt x="342" y="61"/>
                      <a:pt x="342" y="61"/>
                      <a:pt x="341" y="61"/>
                    </a:cubicBezTo>
                    <a:cubicBezTo>
                      <a:pt x="340" y="62"/>
                      <a:pt x="337" y="62"/>
                      <a:pt x="337" y="64"/>
                    </a:cubicBezTo>
                    <a:cubicBezTo>
                      <a:pt x="337" y="64"/>
                      <a:pt x="336" y="64"/>
                      <a:pt x="336" y="65"/>
                    </a:cubicBezTo>
                    <a:cubicBezTo>
                      <a:pt x="335" y="65"/>
                      <a:pt x="334" y="66"/>
                      <a:pt x="334" y="67"/>
                    </a:cubicBezTo>
                    <a:cubicBezTo>
                      <a:pt x="334" y="68"/>
                      <a:pt x="334" y="68"/>
                      <a:pt x="333" y="68"/>
                    </a:cubicBezTo>
                    <a:cubicBezTo>
                      <a:pt x="332" y="67"/>
                      <a:pt x="332" y="68"/>
                      <a:pt x="331" y="69"/>
                    </a:cubicBezTo>
                    <a:cubicBezTo>
                      <a:pt x="330" y="70"/>
                      <a:pt x="330" y="71"/>
                      <a:pt x="330" y="72"/>
                    </a:cubicBezTo>
                    <a:cubicBezTo>
                      <a:pt x="330" y="73"/>
                      <a:pt x="329" y="73"/>
                      <a:pt x="329" y="74"/>
                    </a:cubicBezTo>
                    <a:cubicBezTo>
                      <a:pt x="329" y="75"/>
                      <a:pt x="330" y="74"/>
                      <a:pt x="330" y="75"/>
                    </a:cubicBezTo>
                    <a:cubicBezTo>
                      <a:pt x="330" y="75"/>
                      <a:pt x="330" y="75"/>
                      <a:pt x="330" y="75"/>
                    </a:cubicBezTo>
                    <a:cubicBezTo>
                      <a:pt x="330" y="75"/>
                      <a:pt x="330" y="75"/>
                      <a:pt x="330" y="75"/>
                    </a:cubicBezTo>
                    <a:cubicBezTo>
                      <a:pt x="331" y="75"/>
                      <a:pt x="331" y="76"/>
                      <a:pt x="332" y="76"/>
                    </a:cubicBezTo>
                    <a:cubicBezTo>
                      <a:pt x="332" y="76"/>
                      <a:pt x="332" y="76"/>
                      <a:pt x="332" y="76"/>
                    </a:cubicBezTo>
                    <a:cubicBezTo>
                      <a:pt x="332" y="76"/>
                      <a:pt x="332" y="76"/>
                      <a:pt x="332" y="76"/>
                    </a:cubicBezTo>
                    <a:cubicBezTo>
                      <a:pt x="332" y="76"/>
                      <a:pt x="332" y="77"/>
                      <a:pt x="332" y="77"/>
                    </a:cubicBezTo>
                    <a:cubicBezTo>
                      <a:pt x="332" y="77"/>
                      <a:pt x="332" y="77"/>
                      <a:pt x="332" y="77"/>
                    </a:cubicBezTo>
                    <a:cubicBezTo>
                      <a:pt x="333" y="78"/>
                      <a:pt x="332" y="78"/>
                      <a:pt x="333" y="79"/>
                    </a:cubicBezTo>
                    <a:cubicBezTo>
                      <a:pt x="333" y="79"/>
                      <a:pt x="333" y="77"/>
                      <a:pt x="334" y="78"/>
                    </a:cubicBezTo>
                    <a:cubicBezTo>
                      <a:pt x="334" y="78"/>
                      <a:pt x="335" y="78"/>
                      <a:pt x="335" y="78"/>
                    </a:cubicBezTo>
                    <a:cubicBezTo>
                      <a:pt x="335" y="77"/>
                      <a:pt x="335" y="77"/>
                      <a:pt x="335" y="76"/>
                    </a:cubicBezTo>
                    <a:cubicBezTo>
                      <a:pt x="335" y="75"/>
                      <a:pt x="335" y="74"/>
                      <a:pt x="336" y="73"/>
                    </a:cubicBezTo>
                    <a:cubicBezTo>
                      <a:pt x="337" y="73"/>
                      <a:pt x="337" y="73"/>
                      <a:pt x="337" y="73"/>
                    </a:cubicBezTo>
                    <a:cubicBezTo>
                      <a:pt x="337" y="73"/>
                      <a:pt x="337" y="72"/>
                      <a:pt x="337" y="72"/>
                    </a:cubicBezTo>
                    <a:cubicBezTo>
                      <a:pt x="338" y="72"/>
                      <a:pt x="338" y="72"/>
                      <a:pt x="338" y="73"/>
                    </a:cubicBezTo>
                    <a:cubicBezTo>
                      <a:pt x="338" y="73"/>
                      <a:pt x="338" y="73"/>
                      <a:pt x="339" y="73"/>
                    </a:cubicBezTo>
                    <a:cubicBezTo>
                      <a:pt x="339" y="73"/>
                      <a:pt x="339" y="73"/>
                      <a:pt x="339" y="73"/>
                    </a:cubicBezTo>
                    <a:cubicBezTo>
                      <a:pt x="339" y="72"/>
                      <a:pt x="339" y="71"/>
                      <a:pt x="340" y="71"/>
                    </a:cubicBezTo>
                    <a:cubicBezTo>
                      <a:pt x="341" y="71"/>
                      <a:pt x="341" y="72"/>
                      <a:pt x="340" y="72"/>
                    </a:cubicBezTo>
                    <a:cubicBezTo>
                      <a:pt x="340" y="73"/>
                      <a:pt x="341" y="73"/>
                      <a:pt x="342" y="74"/>
                    </a:cubicBezTo>
                    <a:cubicBezTo>
                      <a:pt x="342" y="73"/>
                      <a:pt x="343" y="74"/>
                      <a:pt x="344" y="74"/>
                    </a:cubicBezTo>
                    <a:cubicBezTo>
                      <a:pt x="344" y="74"/>
                      <a:pt x="344" y="75"/>
                      <a:pt x="344" y="75"/>
                    </a:cubicBezTo>
                    <a:cubicBezTo>
                      <a:pt x="342" y="75"/>
                      <a:pt x="342" y="77"/>
                      <a:pt x="340" y="78"/>
                    </a:cubicBezTo>
                    <a:cubicBezTo>
                      <a:pt x="340" y="78"/>
                      <a:pt x="340" y="78"/>
                      <a:pt x="340" y="78"/>
                    </a:cubicBezTo>
                    <a:cubicBezTo>
                      <a:pt x="339" y="79"/>
                      <a:pt x="338" y="80"/>
                      <a:pt x="337" y="81"/>
                    </a:cubicBezTo>
                    <a:cubicBezTo>
                      <a:pt x="336" y="81"/>
                      <a:pt x="336" y="83"/>
                      <a:pt x="337" y="84"/>
                    </a:cubicBezTo>
                    <a:cubicBezTo>
                      <a:pt x="338" y="84"/>
                      <a:pt x="338" y="84"/>
                      <a:pt x="339" y="84"/>
                    </a:cubicBezTo>
                    <a:cubicBezTo>
                      <a:pt x="338" y="85"/>
                      <a:pt x="338" y="84"/>
                      <a:pt x="338" y="85"/>
                    </a:cubicBezTo>
                    <a:cubicBezTo>
                      <a:pt x="338" y="85"/>
                      <a:pt x="339" y="86"/>
                      <a:pt x="339" y="85"/>
                    </a:cubicBezTo>
                    <a:cubicBezTo>
                      <a:pt x="340" y="84"/>
                      <a:pt x="341" y="84"/>
                      <a:pt x="342" y="83"/>
                    </a:cubicBezTo>
                    <a:cubicBezTo>
                      <a:pt x="342" y="83"/>
                      <a:pt x="343" y="83"/>
                      <a:pt x="343" y="83"/>
                    </a:cubicBezTo>
                    <a:cubicBezTo>
                      <a:pt x="343" y="82"/>
                      <a:pt x="344" y="82"/>
                      <a:pt x="345" y="81"/>
                    </a:cubicBezTo>
                    <a:cubicBezTo>
                      <a:pt x="345" y="81"/>
                      <a:pt x="346" y="81"/>
                      <a:pt x="346" y="80"/>
                    </a:cubicBezTo>
                    <a:cubicBezTo>
                      <a:pt x="347" y="79"/>
                      <a:pt x="349" y="77"/>
                      <a:pt x="351" y="77"/>
                    </a:cubicBezTo>
                    <a:cubicBezTo>
                      <a:pt x="352" y="77"/>
                      <a:pt x="353" y="77"/>
                      <a:pt x="353" y="76"/>
                    </a:cubicBezTo>
                    <a:cubicBezTo>
                      <a:pt x="354" y="76"/>
                      <a:pt x="353" y="77"/>
                      <a:pt x="353" y="77"/>
                    </a:cubicBezTo>
                    <a:cubicBezTo>
                      <a:pt x="353" y="77"/>
                      <a:pt x="354" y="78"/>
                      <a:pt x="354" y="78"/>
                    </a:cubicBezTo>
                    <a:cubicBezTo>
                      <a:pt x="355" y="77"/>
                      <a:pt x="356" y="78"/>
                      <a:pt x="358" y="78"/>
                    </a:cubicBezTo>
                    <a:cubicBezTo>
                      <a:pt x="358" y="79"/>
                      <a:pt x="359" y="79"/>
                      <a:pt x="359" y="79"/>
                    </a:cubicBezTo>
                    <a:cubicBezTo>
                      <a:pt x="359" y="79"/>
                      <a:pt x="360" y="80"/>
                      <a:pt x="360" y="80"/>
                    </a:cubicBezTo>
                    <a:cubicBezTo>
                      <a:pt x="359" y="81"/>
                      <a:pt x="359" y="80"/>
                      <a:pt x="358" y="80"/>
                    </a:cubicBezTo>
                    <a:cubicBezTo>
                      <a:pt x="357" y="79"/>
                      <a:pt x="357" y="79"/>
                      <a:pt x="356" y="79"/>
                    </a:cubicBezTo>
                    <a:cubicBezTo>
                      <a:pt x="356" y="79"/>
                      <a:pt x="355" y="79"/>
                      <a:pt x="355" y="79"/>
                    </a:cubicBezTo>
                    <a:cubicBezTo>
                      <a:pt x="355" y="78"/>
                      <a:pt x="355" y="78"/>
                      <a:pt x="354" y="79"/>
                    </a:cubicBezTo>
                    <a:cubicBezTo>
                      <a:pt x="352" y="79"/>
                      <a:pt x="351" y="79"/>
                      <a:pt x="349" y="80"/>
                    </a:cubicBezTo>
                    <a:cubicBezTo>
                      <a:pt x="348" y="81"/>
                      <a:pt x="348" y="81"/>
                      <a:pt x="349" y="81"/>
                    </a:cubicBezTo>
                    <a:cubicBezTo>
                      <a:pt x="349" y="81"/>
                      <a:pt x="350" y="81"/>
                      <a:pt x="349" y="82"/>
                    </a:cubicBezTo>
                    <a:cubicBezTo>
                      <a:pt x="349" y="82"/>
                      <a:pt x="348" y="81"/>
                      <a:pt x="348" y="82"/>
                    </a:cubicBezTo>
                    <a:cubicBezTo>
                      <a:pt x="347" y="83"/>
                      <a:pt x="346" y="83"/>
                      <a:pt x="346" y="84"/>
                    </a:cubicBezTo>
                    <a:cubicBezTo>
                      <a:pt x="345" y="85"/>
                      <a:pt x="344" y="86"/>
                      <a:pt x="343" y="87"/>
                    </a:cubicBezTo>
                    <a:cubicBezTo>
                      <a:pt x="342" y="87"/>
                      <a:pt x="342" y="87"/>
                      <a:pt x="342" y="88"/>
                    </a:cubicBezTo>
                    <a:cubicBezTo>
                      <a:pt x="342" y="88"/>
                      <a:pt x="342" y="89"/>
                      <a:pt x="343" y="89"/>
                    </a:cubicBezTo>
                    <a:cubicBezTo>
                      <a:pt x="343" y="89"/>
                      <a:pt x="344" y="89"/>
                      <a:pt x="345" y="90"/>
                    </a:cubicBezTo>
                    <a:cubicBezTo>
                      <a:pt x="345" y="91"/>
                      <a:pt x="346" y="91"/>
                      <a:pt x="347" y="91"/>
                    </a:cubicBezTo>
                    <a:cubicBezTo>
                      <a:pt x="348" y="91"/>
                      <a:pt x="348" y="91"/>
                      <a:pt x="348" y="91"/>
                    </a:cubicBezTo>
                    <a:cubicBezTo>
                      <a:pt x="348" y="91"/>
                      <a:pt x="349" y="91"/>
                      <a:pt x="348" y="91"/>
                    </a:cubicBezTo>
                    <a:cubicBezTo>
                      <a:pt x="347" y="91"/>
                      <a:pt x="347" y="92"/>
                      <a:pt x="346" y="92"/>
                    </a:cubicBezTo>
                    <a:cubicBezTo>
                      <a:pt x="345" y="93"/>
                      <a:pt x="344" y="93"/>
                      <a:pt x="343" y="91"/>
                    </a:cubicBezTo>
                    <a:cubicBezTo>
                      <a:pt x="343" y="91"/>
                      <a:pt x="342" y="91"/>
                      <a:pt x="342" y="91"/>
                    </a:cubicBezTo>
                    <a:cubicBezTo>
                      <a:pt x="340" y="92"/>
                      <a:pt x="339" y="94"/>
                      <a:pt x="340" y="96"/>
                    </a:cubicBezTo>
                    <a:cubicBezTo>
                      <a:pt x="340" y="96"/>
                      <a:pt x="339" y="97"/>
                      <a:pt x="340" y="97"/>
                    </a:cubicBezTo>
                    <a:cubicBezTo>
                      <a:pt x="340" y="99"/>
                      <a:pt x="341" y="101"/>
                      <a:pt x="342" y="101"/>
                    </a:cubicBezTo>
                    <a:cubicBezTo>
                      <a:pt x="343" y="101"/>
                      <a:pt x="344" y="101"/>
                      <a:pt x="344" y="101"/>
                    </a:cubicBezTo>
                    <a:cubicBezTo>
                      <a:pt x="345" y="101"/>
                      <a:pt x="346" y="101"/>
                      <a:pt x="347" y="101"/>
                    </a:cubicBezTo>
                    <a:cubicBezTo>
                      <a:pt x="348" y="100"/>
                      <a:pt x="349" y="100"/>
                      <a:pt x="350" y="99"/>
                    </a:cubicBezTo>
                    <a:cubicBezTo>
                      <a:pt x="350" y="99"/>
                      <a:pt x="351" y="100"/>
                      <a:pt x="351" y="99"/>
                    </a:cubicBezTo>
                    <a:cubicBezTo>
                      <a:pt x="352" y="99"/>
                      <a:pt x="353" y="99"/>
                      <a:pt x="354" y="98"/>
                    </a:cubicBezTo>
                    <a:cubicBezTo>
                      <a:pt x="354" y="99"/>
                      <a:pt x="355" y="99"/>
                      <a:pt x="355" y="99"/>
                    </a:cubicBezTo>
                    <a:cubicBezTo>
                      <a:pt x="355" y="99"/>
                      <a:pt x="355" y="99"/>
                      <a:pt x="356" y="99"/>
                    </a:cubicBezTo>
                    <a:cubicBezTo>
                      <a:pt x="356" y="99"/>
                      <a:pt x="356" y="99"/>
                      <a:pt x="356" y="99"/>
                    </a:cubicBezTo>
                    <a:cubicBezTo>
                      <a:pt x="356" y="99"/>
                      <a:pt x="356" y="99"/>
                      <a:pt x="356" y="99"/>
                    </a:cubicBezTo>
                    <a:cubicBezTo>
                      <a:pt x="356" y="99"/>
                      <a:pt x="357" y="99"/>
                      <a:pt x="357" y="99"/>
                    </a:cubicBezTo>
                    <a:cubicBezTo>
                      <a:pt x="357" y="99"/>
                      <a:pt x="357" y="99"/>
                      <a:pt x="357" y="99"/>
                    </a:cubicBezTo>
                    <a:cubicBezTo>
                      <a:pt x="357" y="99"/>
                      <a:pt x="357" y="99"/>
                      <a:pt x="357" y="99"/>
                    </a:cubicBezTo>
                    <a:cubicBezTo>
                      <a:pt x="358" y="99"/>
                      <a:pt x="358" y="99"/>
                      <a:pt x="359" y="99"/>
                    </a:cubicBezTo>
                    <a:cubicBezTo>
                      <a:pt x="360" y="98"/>
                      <a:pt x="361" y="98"/>
                      <a:pt x="362" y="97"/>
                    </a:cubicBezTo>
                    <a:cubicBezTo>
                      <a:pt x="363" y="97"/>
                      <a:pt x="364" y="97"/>
                      <a:pt x="364" y="96"/>
                    </a:cubicBezTo>
                    <a:cubicBezTo>
                      <a:pt x="366" y="96"/>
                      <a:pt x="366" y="95"/>
                      <a:pt x="367" y="95"/>
                    </a:cubicBezTo>
                    <a:cubicBezTo>
                      <a:pt x="367" y="94"/>
                      <a:pt x="368" y="93"/>
                      <a:pt x="368" y="92"/>
                    </a:cubicBezTo>
                    <a:cubicBezTo>
                      <a:pt x="369" y="91"/>
                      <a:pt x="371" y="91"/>
                      <a:pt x="372" y="90"/>
                    </a:cubicBezTo>
                    <a:cubicBezTo>
                      <a:pt x="373" y="89"/>
                      <a:pt x="374" y="89"/>
                      <a:pt x="376" y="88"/>
                    </a:cubicBezTo>
                    <a:cubicBezTo>
                      <a:pt x="375" y="89"/>
                      <a:pt x="376" y="89"/>
                      <a:pt x="377" y="89"/>
                    </a:cubicBezTo>
                    <a:cubicBezTo>
                      <a:pt x="375" y="91"/>
                      <a:pt x="374" y="91"/>
                      <a:pt x="372" y="93"/>
                    </a:cubicBezTo>
                    <a:cubicBezTo>
                      <a:pt x="371" y="94"/>
                      <a:pt x="370" y="94"/>
                      <a:pt x="369" y="96"/>
                    </a:cubicBezTo>
                    <a:cubicBezTo>
                      <a:pt x="369" y="96"/>
                      <a:pt x="369" y="96"/>
                      <a:pt x="369" y="97"/>
                    </a:cubicBezTo>
                    <a:cubicBezTo>
                      <a:pt x="369" y="97"/>
                      <a:pt x="369" y="98"/>
                      <a:pt x="369" y="98"/>
                    </a:cubicBezTo>
                    <a:cubicBezTo>
                      <a:pt x="367" y="98"/>
                      <a:pt x="365" y="100"/>
                      <a:pt x="364" y="101"/>
                    </a:cubicBezTo>
                    <a:cubicBezTo>
                      <a:pt x="364" y="101"/>
                      <a:pt x="363" y="101"/>
                      <a:pt x="363" y="101"/>
                    </a:cubicBezTo>
                    <a:cubicBezTo>
                      <a:pt x="362" y="101"/>
                      <a:pt x="361" y="101"/>
                      <a:pt x="361" y="102"/>
                    </a:cubicBezTo>
                    <a:cubicBezTo>
                      <a:pt x="359" y="102"/>
                      <a:pt x="357" y="102"/>
                      <a:pt x="356" y="101"/>
                    </a:cubicBezTo>
                    <a:cubicBezTo>
                      <a:pt x="355" y="101"/>
                      <a:pt x="354" y="101"/>
                      <a:pt x="353" y="101"/>
                    </a:cubicBezTo>
                    <a:cubicBezTo>
                      <a:pt x="353" y="101"/>
                      <a:pt x="353" y="101"/>
                      <a:pt x="353" y="101"/>
                    </a:cubicBezTo>
                    <a:cubicBezTo>
                      <a:pt x="352" y="101"/>
                      <a:pt x="352" y="102"/>
                      <a:pt x="351" y="102"/>
                    </a:cubicBezTo>
                    <a:cubicBezTo>
                      <a:pt x="349" y="102"/>
                      <a:pt x="348" y="103"/>
                      <a:pt x="346" y="104"/>
                    </a:cubicBezTo>
                    <a:cubicBezTo>
                      <a:pt x="345" y="105"/>
                      <a:pt x="345" y="106"/>
                      <a:pt x="346" y="107"/>
                    </a:cubicBezTo>
                    <a:cubicBezTo>
                      <a:pt x="346" y="108"/>
                      <a:pt x="347" y="109"/>
                      <a:pt x="348" y="109"/>
                    </a:cubicBezTo>
                    <a:cubicBezTo>
                      <a:pt x="349" y="110"/>
                      <a:pt x="350" y="111"/>
                      <a:pt x="351" y="112"/>
                    </a:cubicBezTo>
                    <a:cubicBezTo>
                      <a:pt x="352" y="113"/>
                      <a:pt x="352" y="115"/>
                      <a:pt x="354" y="115"/>
                    </a:cubicBezTo>
                    <a:cubicBezTo>
                      <a:pt x="355" y="115"/>
                      <a:pt x="355" y="115"/>
                      <a:pt x="355" y="115"/>
                    </a:cubicBezTo>
                    <a:cubicBezTo>
                      <a:pt x="355" y="115"/>
                      <a:pt x="356" y="116"/>
                      <a:pt x="356" y="116"/>
                    </a:cubicBezTo>
                    <a:cubicBezTo>
                      <a:pt x="356" y="116"/>
                      <a:pt x="356" y="116"/>
                      <a:pt x="357" y="116"/>
                    </a:cubicBezTo>
                    <a:cubicBezTo>
                      <a:pt x="357" y="117"/>
                      <a:pt x="359" y="117"/>
                      <a:pt x="360" y="117"/>
                    </a:cubicBezTo>
                    <a:cubicBezTo>
                      <a:pt x="361" y="116"/>
                      <a:pt x="361" y="114"/>
                      <a:pt x="361" y="113"/>
                    </a:cubicBezTo>
                    <a:cubicBezTo>
                      <a:pt x="361" y="112"/>
                      <a:pt x="362" y="112"/>
                      <a:pt x="362" y="111"/>
                    </a:cubicBezTo>
                    <a:cubicBezTo>
                      <a:pt x="363" y="111"/>
                      <a:pt x="363" y="110"/>
                      <a:pt x="363" y="109"/>
                    </a:cubicBezTo>
                    <a:cubicBezTo>
                      <a:pt x="364" y="109"/>
                      <a:pt x="364" y="109"/>
                      <a:pt x="364" y="108"/>
                    </a:cubicBezTo>
                    <a:cubicBezTo>
                      <a:pt x="365" y="107"/>
                      <a:pt x="365" y="107"/>
                      <a:pt x="365" y="106"/>
                    </a:cubicBezTo>
                    <a:cubicBezTo>
                      <a:pt x="365" y="106"/>
                      <a:pt x="365" y="106"/>
                      <a:pt x="365" y="106"/>
                    </a:cubicBezTo>
                    <a:cubicBezTo>
                      <a:pt x="367" y="104"/>
                      <a:pt x="368" y="101"/>
                      <a:pt x="370" y="100"/>
                    </a:cubicBezTo>
                    <a:cubicBezTo>
                      <a:pt x="370" y="100"/>
                      <a:pt x="371" y="99"/>
                      <a:pt x="371" y="99"/>
                    </a:cubicBezTo>
                    <a:cubicBezTo>
                      <a:pt x="372" y="99"/>
                      <a:pt x="372" y="99"/>
                      <a:pt x="372" y="99"/>
                    </a:cubicBezTo>
                    <a:cubicBezTo>
                      <a:pt x="373" y="100"/>
                      <a:pt x="374" y="99"/>
                      <a:pt x="376" y="99"/>
                    </a:cubicBezTo>
                    <a:cubicBezTo>
                      <a:pt x="376" y="99"/>
                      <a:pt x="376" y="98"/>
                      <a:pt x="377" y="98"/>
                    </a:cubicBezTo>
                    <a:cubicBezTo>
                      <a:pt x="378" y="98"/>
                      <a:pt x="379" y="97"/>
                      <a:pt x="380" y="98"/>
                    </a:cubicBezTo>
                    <a:cubicBezTo>
                      <a:pt x="380" y="98"/>
                      <a:pt x="380" y="98"/>
                      <a:pt x="381" y="98"/>
                    </a:cubicBezTo>
                    <a:cubicBezTo>
                      <a:pt x="381" y="97"/>
                      <a:pt x="381" y="97"/>
                      <a:pt x="382" y="97"/>
                    </a:cubicBezTo>
                    <a:cubicBezTo>
                      <a:pt x="383" y="97"/>
                      <a:pt x="384" y="97"/>
                      <a:pt x="385" y="96"/>
                    </a:cubicBezTo>
                    <a:cubicBezTo>
                      <a:pt x="386" y="96"/>
                      <a:pt x="387" y="96"/>
                      <a:pt x="387" y="96"/>
                    </a:cubicBezTo>
                    <a:cubicBezTo>
                      <a:pt x="388" y="95"/>
                      <a:pt x="389" y="94"/>
                      <a:pt x="391" y="94"/>
                    </a:cubicBezTo>
                    <a:cubicBezTo>
                      <a:pt x="392" y="94"/>
                      <a:pt x="392" y="94"/>
                      <a:pt x="392" y="94"/>
                    </a:cubicBezTo>
                    <a:cubicBezTo>
                      <a:pt x="393" y="94"/>
                      <a:pt x="392" y="95"/>
                      <a:pt x="392" y="95"/>
                    </a:cubicBezTo>
                    <a:cubicBezTo>
                      <a:pt x="392" y="95"/>
                      <a:pt x="392" y="95"/>
                      <a:pt x="392" y="96"/>
                    </a:cubicBezTo>
                    <a:cubicBezTo>
                      <a:pt x="391" y="95"/>
                      <a:pt x="390" y="95"/>
                      <a:pt x="390" y="96"/>
                    </a:cubicBezTo>
                    <a:cubicBezTo>
                      <a:pt x="390" y="96"/>
                      <a:pt x="389" y="96"/>
                      <a:pt x="389" y="96"/>
                    </a:cubicBezTo>
                    <a:cubicBezTo>
                      <a:pt x="387" y="96"/>
                      <a:pt x="386" y="97"/>
                      <a:pt x="385" y="98"/>
                    </a:cubicBezTo>
                    <a:cubicBezTo>
                      <a:pt x="383" y="99"/>
                      <a:pt x="380" y="99"/>
                      <a:pt x="378" y="100"/>
                    </a:cubicBezTo>
                    <a:cubicBezTo>
                      <a:pt x="377" y="100"/>
                      <a:pt x="376" y="101"/>
                      <a:pt x="375" y="100"/>
                    </a:cubicBezTo>
                    <a:cubicBezTo>
                      <a:pt x="375" y="100"/>
                      <a:pt x="375" y="100"/>
                      <a:pt x="375" y="100"/>
                    </a:cubicBezTo>
                    <a:cubicBezTo>
                      <a:pt x="374" y="101"/>
                      <a:pt x="374" y="101"/>
                      <a:pt x="373" y="101"/>
                    </a:cubicBezTo>
                    <a:cubicBezTo>
                      <a:pt x="371" y="102"/>
                      <a:pt x="370" y="103"/>
                      <a:pt x="369" y="104"/>
                    </a:cubicBezTo>
                    <a:cubicBezTo>
                      <a:pt x="368" y="106"/>
                      <a:pt x="367" y="109"/>
                      <a:pt x="366" y="111"/>
                    </a:cubicBezTo>
                    <a:cubicBezTo>
                      <a:pt x="365" y="112"/>
                      <a:pt x="364" y="114"/>
                      <a:pt x="364" y="116"/>
                    </a:cubicBezTo>
                    <a:cubicBezTo>
                      <a:pt x="364" y="116"/>
                      <a:pt x="363" y="117"/>
                      <a:pt x="363" y="118"/>
                    </a:cubicBezTo>
                    <a:cubicBezTo>
                      <a:pt x="363" y="118"/>
                      <a:pt x="363" y="118"/>
                      <a:pt x="364" y="119"/>
                    </a:cubicBezTo>
                    <a:cubicBezTo>
                      <a:pt x="365" y="119"/>
                      <a:pt x="366" y="120"/>
                      <a:pt x="367" y="120"/>
                    </a:cubicBezTo>
                    <a:cubicBezTo>
                      <a:pt x="368" y="121"/>
                      <a:pt x="369" y="121"/>
                      <a:pt x="369" y="119"/>
                    </a:cubicBezTo>
                    <a:cubicBezTo>
                      <a:pt x="369" y="118"/>
                      <a:pt x="370" y="118"/>
                      <a:pt x="371" y="117"/>
                    </a:cubicBezTo>
                    <a:cubicBezTo>
                      <a:pt x="370" y="118"/>
                      <a:pt x="370" y="119"/>
                      <a:pt x="370" y="119"/>
                    </a:cubicBezTo>
                    <a:cubicBezTo>
                      <a:pt x="369" y="120"/>
                      <a:pt x="369" y="120"/>
                      <a:pt x="369" y="121"/>
                    </a:cubicBezTo>
                    <a:cubicBezTo>
                      <a:pt x="369" y="121"/>
                      <a:pt x="370" y="121"/>
                      <a:pt x="370" y="121"/>
                    </a:cubicBezTo>
                    <a:cubicBezTo>
                      <a:pt x="371" y="121"/>
                      <a:pt x="372" y="121"/>
                      <a:pt x="372" y="121"/>
                    </a:cubicBezTo>
                    <a:cubicBezTo>
                      <a:pt x="374" y="122"/>
                      <a:pt x="375" y="121"/>
                      <a:pt x="377" y="121"/>
                    </a:cubicBezTo>
                    <a:cubicBezTo>
                      <a:pt x="378" y="122"/>
                      <a:pt x="380" y="122"/>
                      <a:pt x="381" y="121"/>
                    </a:cubicBezTo>
                    <a:cubicBezTo>
                      <a:pt x="381" y="121"/>
                      <a:pt x="381" y="121"/>
                      <a:pt x="381" y="121"/>
                    </a:cubicBezTo>
                    <a:cubicBezTo>
                      <a:pt x="383" y="121"/>
                      <a:pt x="382" y="120"/>
                      <a:pt x="383" y="119"/>
                    </a:cubicBezTo>
                    <a:cubicBezTo>
                      <a:pt x="383" y="118"/>
                      <a:pt x="384" y="117"/>
                      <a:pt x="383" y="116"/>
                    </a:cubicBezTo>
                    <a:cubicBezTo>
                      <a:pt x="383" y="115"/>
                      <a:pt x="383" y="115"/>
                      <a:pt x="383" y="114"/>
                    </a:cubicBezTo>
                    <a:cubicBezTo>
                      <a:pt x="383" y="113"/>
                      <a:pt x="383" y="112"/>
                      <a:pt x="384" y="112"/>
                    </a:cubicBezTo>
                    <a:cubicBezTo>
                      <a:pt x="385" y="111"/>
                      <a:pt x="386" y="110"/>
                      <a:pt x="386" y="108"/>
                    </a:cubicBezTo>
                    <a:cubicBezTo>
                      <a:pt x="388" y="109"/>
                      <a:pt x="387" y="110"/>
                      <a:pt x="387" y="111"/>
                    </a:cubicBezTo>
                    <a:cubicBezTo>
                      <a:pt x="386" y="111"/>
                      <a:pt x="386" y="112"/>
                      <a:pt x="385" y="112"/>
                    </a:cubicBezTo>
                    <a:cubicBezTo>
                      <a:pt x="385" y="112"/>
                      <a:pt x="384" y="113"/>
                      <a:pt x="385" y="114"/>
                    </a:cubicBezTo>
                    <a:cubicBezTo>
                      <a:pt x="385" y="114"/>
                      <a:pt x="385" y="115"/>
                      <a:pt x="386" y="114"/>
                    </a:cubicBezTo>
                    <a:cubicBezTo>
                      <a:pt x="388" y="114"/>
                      <a:pt x="389" y="113"/>
                      <a:pt x="390" y="113"/>
                    </a:cubicBezTo>
                    <a:cubicBezTo>
                      <a:pt x="391" y="112"/>
                      <a:pt x="391" y="112"/>
                      <a:pt x="391" y="111"/>
                    </a:cubicBezTo>
                    <a:cubicBezTo>
                      <a:pt x="391" y="111"/>
                      <a:pt x="392" y="111"/>
                      <a:pt x="392" y="111"/>
                    </a:cubicBezTo>
                    <a:cubicBezTo>
                      <a:pt x="393" y="111"/>
                      <a:pt x="394" y="109"/>
                      <a:pt x="395" y="109"/>
                    </a:cubicBezTo>
                    <a:cubicBezTo>
                      <a:pt x="396" y="109"/>
                      <a:pt x="396" y="110"/>
                      <a:pt x="396" y="111"/>
                    </a:cubicBezTo>
                    <a:cubicBezTo>
                      <a:pt x="395" y="111"/>
                      <a:pt x="395" y="111"/>
                      <a:pt x="395" y="112"/>
                    </a:cubicBezTo>
                    <a:cubicBezTo>
                      <a:pt x="395" y="112"/>
                      <a:pt x="395" y="112"/>
                      <a:pt x="395" y="112"/>
                    </a:cubicBezTo>
                    <a:cubicBezTo>
                      <a:pt x="393" y="113"/>
                      <a:pt x="392" y="114"/>
                      <a:pt x="390" y="114"/>
                    </a:cubicBezTo>
                    <a:cubicBezTo>
                      <a:pt x="389" y="115"/>
                      <a:pt x="388" y="116"/>
                      <a:pt x="387" y="117"/>
                    </a:cubicBezTo>
                    <a:cubicBezTo>
                      <a:pt x="386" y="121"/>
                      <a:pt x="387" y="121"/>
                      <a:pt x="390" y="120"/>
                    </a:cubicBezTo>
                    <a:cubicBezTo>
                      <a:pt x="390" y="120"/>
                      <a:pt x="390" y="120"/>
                      <a:pt x="391" y="120"/>
                    </a:cubicBezTo>
                    <a:cubicBezTo>
                      <a:pt x="391" y="120"/>
                      <a:pt x="391" y="120"/>
                      <a:pt x="391" y="120"/>
                    </a:cubicBezTo>
                    <a:cubicBezTo>
                      <a:pt x="391" y="120"/>
                      <a:pt x="392" y="120"/>
                      <a:pt x="393" y="120"/>
                    </a:cubicBezTo>
                    <a:cubicBezTo>
                      <a:pt x="396" y="119"/>
                      <a:pt x="399" y="118"/>
                      <a:pt x="402" y="116"/>
                    </a:cubicBezTo>
                    <a:cubicBezTo>
                      <a:pt x="403" y="115"/>
                      <a:pt x="404" y="115"/>
                      <a:pt x="404" y="114"/>
                    </a:cubicBezTo>
                    <a:cubicBezTo>
                      <a:pt x="407" y="113"/>
                      <a:pt x="409" y="111"/>
                      <a:pt x="410" y="109"/>
                    </a:cubicBezTo>
                    <a:cubicBezTo>
                      <a:pt x="411" y="108"/>
                      <a:pt x="412" y="107"/>
                      <a:pt x="412" y="106"/>
                    </a:cubicBezTo>
                    <a:cubicBezTo>
                      <a:pt x="412" y="106"/>
                      <a:pt x="412" y="105"/>
                      <a:pt x="412" y="105"/>
                    </a:cubicBezTo>
                    <a:cubicBezTo>
                      <a:pt x="413" y="105"/>
                      <a:pt x="414" y="103"/>
                      <a:pt x="414" y="103"/>
                    </a:cubicBezTo>
                    <a:cubicBezTo>
                      <a:pt x="413" y="102"/>
                      <a:pt x="413" y="102"/>
                      <a:pt x="413" y="102"/>
                    </a:cubicBezTo>
                    <a:cubicBezTo>
                      <a:pt x="413" y="102"/>
                      <a:pt x="412" y="102"/>
                      <a:pt x="412" y="102"/>
                    </a:cubicBezTo>
                    <a:cubicBezTo>
                      <a:pt x="412" y="102"/>
                      <a:pt x="412" y="101"/>
                      <a:pt x="413" y="101"/>
                    </a:cubicBezTo>
                    <a:cubicBezTo>
                      <a:pt x="413" y="100"/>
                      <a:pt x="414" y="99"/>
                      <a:pt x="414" y="98"/>
                    </a:cubicBezTo>
                    <a:cubicBezTo>
                      <a:pt x="414" y="98"/>
                      <a:pt x="414" y="97"/>
                      <a:pt x="413" y="96"/>
                    </a:cubicBezTo>
                    <a:cubicBezTo>
                      <a:pt x="413" y="96"/>
                      <a:pt x="412" y="95"/>
                      <a:pt x="412" y="94"/>
                    </a:cubicBezTo>
                    <a:cubicBezTo>
                      <a:pt x="412" y="93"/>
                      <a:pt x="412" y="94"/>
                      <a:pt x="413" y="94"/>
                    </a:cubicBezTo>
                    <a:cubicBezTo>
                      <a:pt x="413" y="94"/>
                      <a:pt x="413" y="94"/>
                      <a:pt x="413" y="94"/>
                    </a:cubicBezTo>
                    <a:cubicBezTo>
                      <a:pt x="413" y="95"/>
                      <a:pt x="413" y="95"/>
                      <a:pt x="414" y="96"/>
                    </a:cubicBezTo>
                    <a:cubicBezTo>
                      <a:pt x="414" y="96"/>
                      <a:pt x="414" y="97"/>
                      <a:pt x="415" y="97"/>
                    </a:cubicBezTo>
                    <a:cubicBezTo>
                      <a:pt x="416" y="98"/>
                      <a:pt x="417" y="97"/>
                      <a:pt x="417" y="97"/>
                    </a:cubicBezTo>
                    <a:cubicBezTo>
                      <a:pt x="418" y="96"/>
                      <a:pt x="417" y="96"/>
                      <a:pt x="417" y="96"/>
                    </a:cubicBezTo>
                    <a:cubicBezTo>
                      <a:pt x="417" y="96"/>
                      <a:pt x="417" y="96"/>
                      <a:pt x="417" y="95"/>
                    </a:cubicBezTo>
                    <a:cubicBezTo>
                      <a:pt x="417" y="95"/>
                      <a:pt x="417" y="94"/>
                      <a:pt x="418" y="93"/>
                    </a:cubicBezTo>
                    <a:cubicBezTo>
                      <a:pt x="418" y="93"/>
                      <a:pt x="418" y="93"/>
                      <a:pt x="418" y="93"/>
                    </a:cubicBezTo>
                    <a:cubicBezTo>
                      <a:pt x="419" y="92"/>
                      <a:pt x="420" y="91"/>
                      <a:pt x="420" y="89"/>
                    </a:cubicBezTo>
                    <a:cubicBezTo>
                      <a:pt x="420" y="89"/>
                      <a:pt x="421" y="89"/>
                      <a:pt x="421" y="88"/>
                    </a:cubicBezTo>
                    <a:cubicBezTo>
                      <a:pt x="423" y="87"/>
                      <a:pt x="425" y="86"/>
                      <a:pt x="426" y="85"/>
                    </a:cubicBezTo>
                    <a:cubicBezTo>
                      <a:pt x="427" y="84"/>
                      <a:pt x="427" y="83"/>
                      <a:pt x="428" y="83"/>
                    </a:cubicBezTo>
                    <a:cubicBezTo>
                      <a:pt x="429" y="83"/>
                      <a:pt x="429" y="82"/>
                      <a:pt x="429" y="83"/>
                    </a:cubicBezTo>
                    <a:cubicBezTo>
                      <a:pt x="430" y="83"/>
                      <a:pt x="429" y="83"/>
                      <a:pt x="429" y="84"/>
                    </a:cubicBezTo>
                    <a:cubicBezTo>
                      <a:pt x="429" y="84"/>
                      <a:pt x="429" y="84"/>
                      <a:pt x="429" y="85"/>
                    </a:cubicBezTo>
                    <a:cubicBezTo>
                      <a:pt x="428" y="86"/>
                      <a:pt x="426" y="87"/>
                      <a:pt x="425" y="88"/>
                    </a:cubicBezTo>
                    <a:cubicBezTo>
                      <a:pt x="424" y="88"/>
                      <a:pt x="424" y="88"/>
                      <a:pt x="424" y="88"/>
                    </a:cubicBezTo>
                    <a:cubicBezTo>
                      <a:pt x="424" y="89"/>
                      <a:pt x="424" y="89"/>
                      <a:pt x="423" y="89"/>
                    </a:cubicBezTo>
                    <a:cubicBezTo>
                      <a:pt x="422" y="90"/>
                      <a:pt x="421" y="92"/>
                      <a:pt x="421" y="93"/>
                    </a:cubicBezTo>
                    <a:cubicBezTo>
                      <a:pt x="421" y="93"/>
                      <a:pt x="421" y="93"/>
                      <a:pt x="421" y="93"/>
                    </a:cubicBezTo>
                    <a:cubicBezTo>
                      <a:pt x="420" y="94"/>
                      <a:pt x="420" y="94"/>
                      <a:pt x="420" y="94"/>
                    </a:cubicBezTo>
                    <a:cubicBezTo>
                      <a:pt x="419" y="95"/>
                      <a:pt x="419" y="95"/>
                      <a:pt x="419" y="96"/>
                    </a:cubicBezTo>
                    <a:cubicBezTo>
                      <a:pt x="419" y="96"/>
                      <a:pt x="419" y="97"/>
                      <a:pt x="419" y="97"/>
                    </a:cubicBezTo>
                    <a:cubicBezTo>
                      <a:pt x="418" y="99"/>
                      <a:pt x="417" y="101"/>
                      <a:pt x="415" y="102"/>
                    </a:cubicBezTo>
                    <a:cubicBezTo>
                      <a:pt x="415" y="103"/>
                      <a:pt x="415" y="103"/>
                      <a:pt x="415" y="103"/>
                    </a:cubicBezTo>
                    <a:cubicBezTo>
                      <a:pt x="416" y="105"/>
                      <a:pt x="416" y="106"/>
                      <a:pt x="415" y="107"/>
                    </a:cubicBezTo>
                    <a:cubicBezTo>
                      <a:pt x="415" y="107"/>
                      <a:pt x="415" y="107"/>
                      <a:pt x="415" y="108"/>
                    </a:cubicBezTo>
                    <a:cubicBezTo>
                      <a:pt x="415" y="108"/>
                      <a:pt x="416" y="108"/>
                      <a:pt x="416" y="108"/>
                    </a:cubicBezTo>
                    <a:cubicBezTo>
                      <a:pt x="417" y="107"/>
                      <a:pt x="419" y="107"/>
                      <a:pt x="420" y="106"/>
                    </a:cubicBezTo>
                    <a:cubicBezTo>
                      <a:pt x="421" y="106"/>
                      <a:pt x="422" y="106"/>
                      <a:pt x="423" y="106"/>
                    </a:cubicBezTo>
                    <a:cubicBezTo>
                      <a:pt x="424" y="106"/>
                      <a:pt x="425" y="106"/>
                      <a:pt x="426" y="106"/>
                    </a:cubicBezTo>
                    <a:cubicBezTo>
                      <a:pt x="426" y="106"/>
                      <a:pt x="426" y="106"/>
                      <a:pt x="427" y="106"/>
                    </a:cubicBezTo>
                    <a:cubicBezTo>
                      <a:pt x="428" y="107"/>
                      <a:pt x="430" y="107"/>
                      <a:pt x="431" y="106"/>
                    </a:cubicBezTo>
                    <a:cubicBezTo>
                      <a:pt x="431" y="107"/>
                      <a:pt x="432" y="108"/>
                      <a:pt x="431" y="108"/>
                    </a:cubicBezTo>
                    <a:cubicBezTo>
                      <a:pt x="430" y="109"/>
                      <a:pt x="429" y="108"/>
                      <a:pt x="428" y="109"/>
                    </a:cubicBezTo>
                    <a:cubicBezTo>
                      <a:pt x="428" y="109"/>
                      <a:pt x="428" y="109"/>
                      <a:pt x="428" y="109"/>
                    </a:cubicBezTo>
                    <a:cubicBezTo>
                      <a:pt x="427" y="109"/>
                      <a:pt x="426" y="109"/>
                      <a:pt x="425" y="109"/>
                    </a:cubicBezTo>
                    <a:cubicBezTo>
                      <a:pt x="425" y="109"/>
                      <a:pt x="425" y="109"/>
                      <a:pt x="425" y="109"/>
                    </a:cubicBezTo>
                    <a:cubicBezTo>
                      <a:pt x="424" y="109"/>
                      <a:pt x="423" y="109"/>
                      <a:pt x="422" y="109"/>
                    </a:cubicBezTo>
                    <a:cubicBezTo>
                      <a:pt x="420" y="110"/>
                      <a:pt x="418" y="111"/>
                      <a:pt x="417" y="112"/>
                    </a:cubicBezTo>
                    <a:cubicBezTo>
                      <a:pt x="416" y="112"/>
                      <a:pt x="416" y="112"/>
                      <a:pt x="416" y="112"/>
                    </a:cubicBezTo>
                    <a:cubicBezTo>
                      <a:pt x="413" y="114"/>
                      <a:pt x="411" y="116"/>
                      <a:pt x="408" y="118"/>
                    </a:cubicBezTo>
                    <a:cubicBezTo>
                      <a:pt x="408" y="118"/>
                      <a:pt x="409" y="118"/>
                      <a:pt x="409" y="118"/>
                    </a:cubicBezTo>
                    <a:cubicBezTo>
                      <a:pt x="410" y="118"/>
                      <a:pt x="410" y="119"/>
                      <a:pt x="411" y="118"/>
                    </a:cubicBezTo>
                    <a:cubicBezTo>
                      <a:pt x="413" y="118"/>
                      <a:pt x="415" y="118"/>
                      <a:pt x="417" y="118"/>
                    </a:cubicBezTo>
                    <a:cubicBezTo>
                      <a:pt x="418" y="118"/>
                      <a:pt x="419" y="119"/>
                      <a:pt x="419" y="118"/>
                    </a:cubicBezTo>
                    <a:cubicBezTo>
                      <a:pt x="420" y="119"/>
                      <a:pt x="421" y="119"/>
                      <a:pt x="421" y="119"/>
                    </a:cubicBezTo>
                    <a:cubicBezTo>
                      <a:pt x="421" y="119"/>
                      <a:pt x="421" y="120"/>
                      <a:pt x="420" y="120"/>
                    </a:cubicBezTo>
                    <a:cubicBezTo>
                      <a:pt x="419" y="119"/>
                      <a:pt x="418" y="120"/>
                      <a:pt x="416" y="120"/>
                    </a:cubicBezTo>
                    <a:cubicBezTo>
                      <a:pt x="413" y="120"/>
                      <a:pt x="410" y="121"/>
                      <a:pt x="407" y="121"/>
                    </a:cubicBezTo>
                    <a:cubicBezTo>
                      <a:pt x="407" y="121"/>
                      <a:pt x="405" y="121"/>
                      <a:pt x="406" y="123"/>
                    </a:cubicBezTo>
                    <a:cubicBezTo>
                      <a:pt x="406" y="123"/>
                      <a:pt x="406" y="124"/>
                      <a:pt x="405" y="124"/>
                    </a:cubicBezTo>
                    <a:cubicBezTo>
                      <a:pt x="403" y="124"/>
                      <a:pt x="401" y="124"/>
                      <a:pt x="399" y="125"/>
                    </a:cubicBezTo>
                    <a:cubicBezTo>
                      <a:pt x="398" y="125"/>
                      <a:pt x="397" y="126"/>
                      <a:pt x="396" y="126"/>
                    </a:cubicBezTo>
                    <a:cubicBezTo>
                      <a:pt x="396" y="127"/>
                      <a:pt x="395" y="127"/>
                      <a:pt x="395" y="127"/>
                    </a:cubicBezTo>
                    <a:cubicBezTo>
                      <a:pt x="394" y="126"/>
                      <a:pt x="394" y="126"/>
                      <a:pt x="393" y="127"/>
                    </a:cubicBezTo>
                    <a:cubicBezTo>
                      <a:pt x="393" y="127"/>
                      <a:pt x="392" y="128"/>
                      <a:pt x="391" y="128"/>
                    </a:cubicBezTo>
                    <a:cubicBezTo>
                      <a:pt x="390" y="128"/>
                      <a:pt x="389" y="128"/>
                      <a:pt x="388" y="128"/>
                    </a:cubicBezTo>
                    <a:cubicBezTo>
                      <a:pt x="387" y="129"/>
                      <a:pt x="387" y="129"/>
                      <a:pt x="387" y="129"/>
                    </a:cubicBezTo>
                    <a:cubicBezTo>
                      <a:pt x="387" y="130"/>
                      <a:pt x="387" y="130"/>
                      <a:pt x="387" y="131"/>
                    </a:cubicBezTo>
                    <a:cubicBezTo>
                      <a:pt x="388" y="131"/>
                      <a:pt x="388" y="131"/>
                      <a:pt x="388" y="132"/>
                    </a:cubicBezTo>
                    <a:cubicBezTo>
                      <a:pt x="389" y="135"/>
                      <a:pt x="391" y="137"/>
                      <a:pt x="393" y="140"/>
                    </a:cubicBezTo>
                    <a:cubicBezTo>
                      <a:pt x="394" y="141"/>
                      <a:pt x="394" y="143"/>
                      <a:pt x="396" y="143"/>
                    </a:cubicBezTo>
                    <a:cubicBezTo>
                      <a:pt x="397" y="144"/>
                      <a:pt x="398" y="144"/>
                      <a:pt x="399" y="144"/>
                    </a:cubicBezTo>
                    <a:cubicBezTo>
                      <a:pt x="399" y="145"/>
                      <a:pt x="398" y="145"/>
                      <a:pt x="398" y="145"/>
                    </a:cubicBezTo>
                    <a:cubicBezTo>
                      <a:pt x="397" y="145"/>
                      <a:pt x="397" y="146"/>
                      <a:pt x="397" y="146"/>
                    </a:cubicBezTo>
                    <a:cubicBezTo>
                      <a:pt x="397" y="147"/>
                      <a:pt x="397" y="148"/>
                      <a:pt x="398" y="149"/>
                    </a:cubicBezTo>
                    <a:cubicBezTo>
                      <a:pt x="398" y="149"/>
                      <a:pt x="398" y="150"/>
                      <a:pt x="397" y="150"/>
                    </a:cubicBezTo>
                    <a:cubicBezTo>
                      <a:pt x="397" y="151"/>
                      <a:pt x="398" y="152"/>
                      <a:pt x="398" y="153"/>
                    </a:cubicBezTo>
                    <a:cubicBezTo>
                      <a:pt x="398" y="153"/>
                      <a:pt x="398" y="153"/>
                      <a:pt x="399" y="153"/>
                    </a:cubicBezTo>
                    <a:cubicBezTo>
                      <a:pt x="400" y="153"/>
                      <a:pt x="400" y="154"/>
                      <a:pt x="401" y="154"/>
                    </a:cubicBezTo>
                    <a:cubicBezTo>
                      <a:pt x="401" y="154"/>
                      <a:pt x="401" y="154"/>
                      <a:pt x="401" y="154"/>
                    </a:cubicBezTo>
                    <a:cubicBezTo>
                      <a:pt x="401" y="154"/>
                      <a:pt x="401" y="154"/>
                      <a:pt x="401" y="154"/>
                    </a:cubicBezTo>
                    <a:cubicBezTo>
                      <a:pt x="401" y="154"/>
                      <a:pt x="401" y="154"/>
                      <a:pt x="401" y="154"/>
                    </a:cubicBezTo>
                    <a:cubicBezTo>
                      <a:pt x="401" y="155"/>
                      <a:pt x="402" y="155"/>
                      <a:pt x="402" y="156"/>
                    </a:cubicBezTo>
                    <a:cubicBezTo>
                      <a:pt x="403" y="156"/>
                      <a:pt x="403" y="156"/>
                      <a:pt x="404" y="156"/>
                    </a:cubicBezTo>
                    <a:cubicBezTo>
                      <a:pt x="405" y="155"/>
                      <a:pt x="407" y="154"/>
                      <a:pt x="409" y="154"/>
                    </a:cubicBezTo>
                    <a:cubicBezTo>
                      <a:pt x="409" y="153"/>
                      <a:pt x="410" y="153"/>
                      <a:pt x="410" y="154"/>
                    </a:cubicBezTo>
                    <a:cubicBezTo>
                      <a:pt x="409" y="155"/>
                      <a:pt x="408" y="156"/>
                      <a:pt x="407" y="156"/>
                    </a:cubicBezTo>
                    <a:cubicBezTo>
                      <a:pt x="405" y="156"/>
                      <a:pt x="404" y="157"/>
                      <a:pt x="404" y="159"/>
                    </a:cubicBezTo>
                    <a:cubicBezTo>
                      <a:pt x="402" y="158"/>
                      <a:pt x="401" y="156"/>
                      <a:pt x="399" y="156"/>
                    </a:cubicBezTo>
                    <a:cubicBezTo>
                      <a:pt x="398" y="156"/>
                      <a:pt x="398" y="156"/>
                      <a:pt x="398" y="157"/>
                    </a:cubicBezTo>
                    <a:cubicBezTo>
                      <a:pt x="398" y="157"/>
                      <a:pt x="398" y="158"/>
                      <a:pt x="397" y="158"/>
                    </a:cubicBezTo>
                    <a:cubicBezTo>
                      <a:pt x="397" y="158"/>
                      <a:pt x="397" y="158"/>
                      <a:pt x="397" y="158"/>
                    </a:cubicBezTo>
                    <a:cubicBezTo>
                      <a:pt x="396" y="158"/>
                      <a:pt x="396" y="157"/>
                      <a:pt x="396" y="157"/>
                    </a:cubicBezTo>
                    <a:cubicBezTo>
                      <a:pt x="396" y="156"/>
                      <a:pt x="397" y="157"/>
                      <a:pt x="397" y="157"/>
                    </a:cubicBezTo>
                    <a:cubicBezTo>
                      <a:pt x="397" y="157"/>
                      <a:pt x="397" y="157"/>
                      <a:pt x="397" y="157"/>
                    </a:cubicBezTo>
                    <a:cubicBezTo>
                      <a:pt x="397" y="156"/>
                      <a:pt x="397" y="155"/>
                      <a:pt x="397" y="155"/>
                    </a:cubicBezTo>
                    <a:cubicBezTo>
                      <a:pt x="397" y="155"/>
                      <a:pt x="397" y="154"/>
                      <a:pt x="397" y="154"/>
                    </a:cubicBezTo>
                    <a:cubicBezTo>
                      <a:pt x="395" y="154"/>
                      <a:pt x="395" y="153"/>
                      <a:pt x="395" y="151"/>
                    </a:cubicBezTo>
                    <a:cubicBezTo>
                      <a:pt x="395" y="151"/>
                      <a:pt x="394" y="150"/>
                      <a:pt x="394" y="149"/>
                    </a:cubicBezTo>
                    <a:cubicBezTo>
                      <a:pt x="394" y="148"/>
                      <a:pt x="393" y="146"/>
                      <a:pt x="392" y="146"/>
                    </a:cubicBezTo>
                    <a:cubicBezTo>
                      <a:pt x="391" y="145"/>
                      <a:pt x="390" y="144"/>
                      <a:pt x="390" y="143"/>
                    </a:cubicBezTo>
                    <a:cubicBezTo>
                      <a:pt x="390" y="141"/>
                      <a:pt x="388" y="140"/>
                      <a:pt x="387" y="138"/>
                    </a:cubicBezTo>
                    <a:cubicBezTo>
                      <a:pt x="386" y="138"/>
                      <a:pt x="386" y="136"/>
                      <a:pt x="385" y="135"/>
                    </a:cubicBezTo>
                    <a:cubicBezTo>
                      <a:pt x="384" y="134"/>
                      <a:pt x="383" y="132"/>
                      <a:pt x="381" y="132"/>
                    </a:cubicBezTo>
                    <a:cubicBezTo>
                      <a:pt x="379" y="131"/>
                      <a:pt x="377" y="131"/>
                      <a:pt x="375" y="132"/>
                    </a:cubicBezTo>
                    <a:cubicBezTo>
                      <a:pt x="373" y="132"/>
                      <a:pt x="372" y="132"/>
                      <a:pt x="371" y="131"/>
                    </a:cubicBezTo>
                    <a:cubicBezTo>
                      <a:pt x="370" y="129"/>
                      <a:pt x="368" y="129"/>
                      <a:pt x="366" y="130"/>
                    </a:cubicBezTo>
                    <a:cubicBezTo>
                      <a:pt x="366" y="130"/>
                      <a:pt x="365" y="130"/>
                      <a:pt x="365" y="130"/>
                    </a:cubicBezTo>
                    <a:cubicBezTo>
                      <a:pt x="365" y="132"/>
                      <a:pt x="365" y="134"/>
                      <a:pt x="364" y="136"/>
                    </a:cubicBezTo>
                    <a:cubicBezTo>
                      <a:pt x="364" y="138"/>
                      <a:pt x="364" y="140"/>
                      <a:pt x="365" y="141"/>
                    </a:cubicBezTo>
                    <a:cubicBezTo>
                      <a:pt x="365" y="142"/>
                      <a:pt x="365" y="142"/>
                      <a:pt x="366" y="142"/>
                    </a:cubicBezTo>
                    <a:cubicBezTo>
                      <a:pt x="367" y="142"/>
                      <a:pt x="368" y="143"/>
                      <a:pt x="369" y="143"/>
                    </a:cubicBezTo>
                    <a:cubicBezTo>
                      <a:pt x="370" y="143"/>
                      <a:pt x="371" y="144"/>
                      <a:pt x="372" y="144"/>
                    </a:cubicBezTo>
                    <a:cubicBezTo>
                      <a:pt x="372" y="144"/>
                      <a:pt x="372" y="144"/>
                      <a:pt x="372" y="144"/>
                    </a:cubicBezTo>
                    <a:cubicBezTo>
                      <a:pt x="372" y="145"/>
                      <a:pt x="372" y="145"/>
                      <a:pt x="373" y="145"/>
                    </a:cubicBezTo>
                    <a:cubicBezTo>
                      <a:pt x="373" y="145"/>
                      <a:pt x="373" y="146"/>
                      <a:pt x="373" y="146"/>
                    </a:cubicBezTo>
                    <a:cubicBezTo>
                      <a:pt x="372" y="147"/>
                      <a:pt x="372" y="146"/>
                      <a:pt x="372" y="146"/>
                    </a:cubicBezTo>
                    <a:cubicBezTo>
                      <a:pt x="372" y="145"/>
                      <a:pt x="371" y="145"/>
                      <a:pt x="371" y="145"/>
                    </a:cubicBezTo>
                    <a:cubicBezTo>
                      <a:pt x="369" y="145"/>
                      <a:pt x="368" y="144"/>
                      <a:pt x="367" y="144"/>
                    </a:cubicBezTo>
                    <a:cubicBezTo>
                      <a:pt x="366" y="143"/>
                      <a:pt x="365" y="144"/>
                      <a:pt x="365" y="144"/>
                    </a:cubicBezTo>
                    <a:cubicBezTo>
                      <a:pt x="365" y="146"/>
                      <a:pt x="366" y="147"/>
                      <a:pt x="365" y="148"/>
                    </a:cubicBezTo>
                    <a:cubicBezTo>
                      <a:pt x="365" y="151"/>
                      <a:pt x="366" y="152"/>
                      <a:pt x="368" y="153"/>
                    </a:cubicBezTo>
                    <a:cubicBezTo>
                      <a:pt x="369" y="153"/>
                      <a:pt x="369" y="154"/>
                      <a:pt x="370" y="154"/>
                    </a:cubicBezTo>
                    <a:cubicBezTo>
                      <a:pt x="372" y="153"/>
                      <a:pt x="373" y="155"/>
                      <a:pt x="374" y="156"/>
                    </a:cubicBezTo>
                    <a:cubicBezTo>
                      <a:pt x="374" y="156"/>
                      <a:pt x="375" y="157"/>
                      <a:pt x="375" y="157"/>
                    </a:cubicBezTo>
                    <a:cubicBezTo>
                      <a:pt x="375" y="158"/>
                      <a:pt x="375" y="159"/>
                      <a:pt x="375" y="160"/>
                    </a:cubicBezTo>
                    <a:cubicBezTo>
                      <a:pt x="375" y="161"/>
                      <a:pt x="376" y="162"/>
                      <a:pt x="377" y="162"/>
                    </a:cubicBezTo>
                    <a:cubicBezTo>
                      <a:pt x="378" y="162"/>
                      <a:pt x="378" y="163"/>
                      <a:pt x="379" y="163"/>
                    </a:cubicBezTo>
                    <a:cubicBezTo>
                      <a:pt x="379" y="164"/>
                      <a:pt x="379" y="164"/>
                      <a:pt x="379" y="165"/>
                    </a:cubicBezTo>
                    <a:cubicBezTo>
                      <a:pt x="379" y="167"/>
                      <a:pt x="379" y="169"/>
                      <a:pt x="379" y="172"/>
                    </a:cubicBezTo>
                    <a:cubicBezTo>
                      <a:pt x="379" y="172"/>
                      <a:pt x="379" y="172"/>
                      <a:pt x="380" y="172"/>
                    </a:cubicBezTo>
                    <a:cubicBezTo>
                      <a:pt x="380" y="173"/>
                      <a:pt x="381" y="173"/>
                      <a:pt x="381" y="172"/>
                    </a:cubicBezTo>
                    <a:cubicBezTo>
                      <a:pt x="381" y="172"/>
                      <a:pt x="382" y="172"/>
                      <a:pt x="382" y="171"/>
                    </a:cubicBezTo>
                    <a:cubicBezTo>
                      <a:pt x="382" y="172"/>
                      <a:pt x="382" y="172"/>
                      <a:pt x="382" y="173"/>
                    </a:cubicBezTo>
                    <a:cubicBezTo>
                      <a:pt x="382" y="173"/>
                      <a:pt x="382" y="174"/>
                      <a:pt x="382" y="174"/>
                    </a:cubicBezTo>
                    <a:cubicBezTo>
                      <a:pt x="383" y="175"/>
                      <a:pt x="384" y="176"/>
                      <a:pt x="384" y="177"/>
                    </a:cubicBezTo>
                    <a:cubicBezTo>
                      <a:pt x="385" y="178"/>
                      <a:pt x="385" y="177"/>
                      <a:pt x="386" y="177"/>
                    </a:cubicBezTo>
                    <a:cubicBezTo>
                      <a:pt x="385" y="179"/>
                      <a:pt x="383" y="178"/>
                      <a:pt x="382" y="177"/>
                    </a:cubicBezTo>
                    <a:cubicBezTo>
                      <a:pt x="381" y="176"/>
                      <a:pt x="381" y="175"/>
                      <a:pt x="380" y="175"/>
                    </a:cubicBezTo>
                    <a:cubicBezTo>
                      <a:pt x="380" y="175"/>
                      <a:pt x="379" y="175"/>
                      <a:pt x="379" y="175"/>
                    </a:cubicBezTo>
                    <a:cubicBezTo>
                      <a:pt x="379" y="174"/>
                      <a:pt x="379" y="174"/>
                      <a:pt x="379" y="174"/>
                    </a:cubicBezTo>
                    <a:cubicBezTo>
                      <a:pt x="379" y="174"/>
                      <a:pt x="378" y="174"/>
                      <a:pt x="378" y="174"/>
                    </a:cubicBezTo>
                    <a:cubicBezTo>
                      <a:pt x="377" y="175"/>
                      <a:pt x="376" y="177"/>
                      <a:pt x="377" y="178"/>
                    </a:cubicBezTo>
                    <a:cubicBezTo>
                      <a:pt x="377" y="179"/>
                      <a:pt x="377" y="179"/>
                      <a:pt x="378" y="179"/>
                    </a:cubicBezTo>
                    <a:cubicBezTo>
                      <a:pt x="378" y="179"/>
                      <a:pt x="379" y="179"/>
                      <a:pt x="379" y="180"/>
                    </a:cubicBezTo>
                    <a:cubicBezTo>
                      <a:pt x="379" y="180"/>
                      <a:pt x="380" y="180"/>
                      <a:pt x="380" y="180"/>
                    </a:cubicBezTo>
                    <a:cubicBezTo>
                      <a:pt x="381" y="181"/>
                      <a:pt x="382" y="180"/>
                      <a:pt x="383" y="181"/>
                    </a:cubicBezTo>
                    <a:cubicBezTo>
                      <a:pt x="384" y="182"/>
                      <a:pt x="385" y="182"/>
                      <a:pt x="386" y="181"/>
                    </a:cubicBezTo>
                    <a:cubicBezTo>
                      <a:pt x="387" y="181"/>
                      <a:pt x="388" y="181"/>
                      <a:pt x="388" y="181"/>
                    </a:cubicBezTo>
                    <a:cubicBezTo>
                      <a:pt x="389" y="182"/>
                      <a:pt x="390" y="182"/>
                      <a:pt x="391" y="182"/>
                    </a:cubicBezTo>
                    <a:cubicBezTo>
                      <a:pt x="391" y="183"/>
                      <a:pt x="392" y="183"/>
                      <a:pt x="392" y="183"/>
                    </a:cubicBezTo>
                    <a:cubicBezTo>
                      <a:pt x="393" y="183"/>
                      <a:pt x="393" y="182"/>
                      <a:pt x="394" y="182"/>
                    </a:cubicBezTo>
                    <a:cubicBezTo>
                      <a:pt x="395" y="182"/>
                      <a:pt x="395" y="182"/>
                      <a:pt x="395" y="182"/>
                    </a:cubicBezTo>
                    <a:cubicBezTo>
                      <a:pt x="395" y="180"/>
                      <a:pt x="396" y="178"/>
                      <a:pt x="398" y="177"/>
                    </a:cubicBezTo>
                    <a:cubicBezTo>
                      <a:pt x="398" y="178"/>
                      <a:pt x="397" y="179"/>
                      <a:pt x="397" y="180"/>
                    </a:cubicBezTo>
                    <a:cubicBezTo>
                      <a:pt x="397" y="181"/>
                      <a:pt x="396" y="182"/>
                      <a:pt x="397" y="182"/>
                    </a:cubicBezTo>
                    <a:cubicBezTo>
                      <a:pt x="397" y="183"/>
                      <a:pt x="397" y="183"/>
                      <a:pt x="397" y="184"/>
                    </a:cubicBezTo>
                    <a:cubicBezTo>
                      <a:pt x="397" y="184"/>
                      <a:pt x="397" y="184"/>
                      <a:pt x="397" y="184"/>
                    </a:cubicBezTo>
                    <a:cubicBezTo>
                      <a:pt x="395" y="184"/>
                      <a:pt x="394" y="184"/>
                      <a:pt x="392" y="185"/>
                    </a:cubicBezTo>
                    <a:cubicBezTo>
                      <a:pt x="392" y="185"/>
                      <a:pt x="392" y="185"/>
                      <a:pt x="391" y="185"/>
                    </a:cubicBezTo>
                    <a:cubicBezTo>
                      <a:pt x="391" y="184"/>
                      <a:pt x="390" y="184"/>
                      <a:pt x="389" y="184"/>
                    </a:cubicBezTo>
                    <a:cubicBezTo>
                      <a:pt x="388" y="184"/>
                      <a:pt x="387" y="184"/>
                      <a:pt x="387" y="185"/>
                    </a:cubicBezTo>
                    <a:cubicBezTo>
                      <a:pt x="386" y="186"/>
                      <a:pt x="387" y="186"/>
                      <a:pt x="388" y="186"/>
                    </a:cubicBezTo>
                    <a:cubicBezTo>
                      <a:pt x="388" y="186"/>
                      <a:pt x="388" y="186"/>
                      <a:pt x="388" y="186"/>
                    </a:cubicBezTo>
                    <a:cubicBezTo>
                      <a:pt x="389" y="188"/>
                      <a:pt x="390" y="190"/>
                      <a:pt x="392" y="188"/>
                    </a:cubicBezTo>
                    <a:cubicBezTo>
                      <a:pt x="393" y="188"/>
                      <a:pt x="393" y="188"/>
                      <a:pt x="393" y="188"/>
                    </a:cubicBezTo>
                    <a:cubicBezTo>
                      <a:pt x="393" y="188"/>
                      <a:pt x="394" y="188"/>
                      <a:pt x="393" y="189"/>
                    </a:cubicBezTo>
                    <a:cubicBezTo>
                      <a:pt x="393" y="189"/>
                      <a:pt x="393" y="189"/>
                      <a:pt x="393" y="189"/>
                    </a:cubicBezTo>
                    <a:cubicBezTo>
                      <a:pt x="392" y="188"/>
                      <a:pt x="391" y="189"/>
                      <a:pt x="391" y="190"/>
                    </a:cubicBezTo>
                    <a:cubicBezTo>
                      <a:pt x="391" y="191"/>
                      <a:pt x="392" y="191"/>
                      <a:pt x="392" y="192"/>
                    </a:cubicBezTo>
                    <a:cubicBezTo>
                      <a:pt x="393" y="192"/>
                      <a:pt x="393" y="193"/>
                      <a:pt x="393" y="193"/>
                    </a:cubicBezTo>
                    <a:cubicBezTo>
                      <a:pt x="394" y="193"/>
                      <a:pt x="393" y="193"/>
                      <a:pt x="393" y="194"/>
                    </a:cubicBezTo>
                    <a:cubicBezTo>
                      <a:pt x="393" y="194"/>
                      <a:pt x="393" y="194"/>
                      <a:pt x="393" y="194"/>
                    </a:cubicBezTo>
                    <a:cubicBezTo>
                      <a:pt x="392" y="193"/>
                      <a:pt x="391" y="193"/>
                      <a:pt x="391" y="192"/>
                    </a:cubicBezTo>
                    <a:cubicBezTo>
                      <a:pt x="391" y="191"/>
                      <a:pt x="390" y="190"/>
                      <a:pt x="389" y="190"/>
                    </a:cubicBezTo>
                    <a:cubicBezTo>
                      <a:pt x="388" y="190"/>
                      <a:pt x="388" y="189"/>
                      <a:pt x="387" y="188"/>
                    </a:cubicBezTo>
                    <a:cubicBezTo>
                      <a:pt x="386" y="188"/>
                      <a:pt x="386" y="187"/>
                      <a:pt x="385" y="187"/>
                    </a:cubicBezTo>
                    <a:cubicBezTo>
                      <a:pt x="385" y="187"/>
                      <a:pt x="385" y="187"/>
                      <a:pt x="385" y="186"/>
                    </a:cubicBezTo>
                    <a:cubicBezTo>
                      <a:pt x="384" y="184"/>
                      <a:pt x="382" y="184"/>
                      <a:pt x="380" y="184"/>
                    </a:cubicBezTo>
                    <a:cubicBezTo>
                      <a:pt x="378" y="184"/>
                      <a:pt x="376" y="184"/>
                      <a:pt x="375" y="183"/>
                    </a:cubicBezTo>
                    <a:cubicBezTo>
                      <a:pt x="375" y="182"/>
                      <a:pt x="374" y="182"/>
                      <a:pt x="373" y="183"/>
                    </a:cubicBezTo>
                    <a:cubicBezTo>
                      <a:pt x="371" y="185"/>
                      <a:pt x="368" y="185"/>
                      <a:pt x="366" y="186"/>
                    </a:cubicBezTo>
                    <a:cubicBezTo>
                      <a:pt x="365" y="186"/>
                      <a:pt x="364" y="186"/>
                      <a:pt x="364" y="187"/>
                    </a:cubicBezTo>
                    <a:cubicBezTo>
                      <a:pt x="363" y="188"/>
                      <a:pt x="362" y="188"/>
                      <a:pt x="362" y="189"/>
                    </a:cubicBezTo>
                    <a:cubicBezTo>
                      <a:pt x="362" y="190"/>
                      <a:pt x="362" y="191"/>
                      <a:pt x="361" y="193"/>
                    </a:cubicBezTo>
                    <a:cubicBezTo>
                      <a:pt x="361" y="193"/>
                      <a:pt x="361" y="193"/>
                      <a:pt x="361" y="194"/>
                    </a:cubicBezTo>
                    <a:cubicBezTo>
                      <a:pt x="361" y="194"/>
                      <a:pt x="362" y="194"/>
                      <a:pt x="362" y="194"/>
                    </a:cubicBezTo>
                    <a:cubicBezTo>
                      <a:pt x="362" y="194"/>
                      <a:pt x="363" y="194"/>
                      <a:pt x="363" y="194"/>
                    </a:cubicBezTo>
                    <a:cubicBezTo>
                      <a:pt x="363" y="195"/>
                      <a:pt x="362" y="195"/>
                      <a:pt x="362" y="195"/>
                    </a:cubicBezTo>
                    <a:cubicBezTo>
                      <a:pt x="361" y="195"/>
                      <a:pt x="361" y="195"/>
                      <a:pt x="360" y="195"/>
                    </a:cubicBezTo>
                    <a:cubicBezTo>
                      <a:pt x="359" y="197"/>
                      <a:pt x="357" y="198"/>
                      <a:pt x="358" y="201"/>
                    </a:cubicBezTo>
                    <a:cubicBezTo>
                      <a:pt x="359" y="201"/>
                      <a:pt x="359" y="201"/>
                      <a:pt x="359" y="202"/>
                    </a:cubicBezTo>
                    <a:cubicBezTo>
                      <a:pt x="359" y="203"/>
                      <a:pt x="359" y="204"/>
                      <a:pt x="359" y="205"/>
                    </a:cubicBezTo>
                    <a:cubicBezTo>
                      <a:pt x="358" y="206"/>
                      <a:pt x="359" y="206"/>
                      <a:pt x="359" y="206"/>
                    </a:cubicBezTo>
                    <a:cubicBezTo>
                      <a:pt x="360" y="206"/>
                      <a:pt x="360" y="205"/>
                      <a:pt x="361" y="206"/>
                    </a:cubicBezTo>
                    <a:cubicBezTo>
                      <a:pt x="361" y="207"/>
                      <a:pt x="360" y="206"/>
                      <a:pt x="360" y="206"/>
                    </a:cubicBezTo>
                    <a:cubicBezTo>
                      <a:pt x="359" y="207"/>
                      <a:pt x="358" y="208"/>
                      <a:pt x="359" y="209"/>
                    </a:cubicBezTo>
                    <a:cubicBezTo>
                      <a:pt x="360" y="209"/>
                      <a:pt x="363" y="209"/>
                      <a:pt x="364" y="209"/>
                    </a:cubicBezTo>
                    <a:cubicBezTo>
                      <a:pt x="364" y="208"/>
                      <a:pt x="365" y="207"/>
                      <a:pt x="365" y="206"/>
                    </a:cubicBezTo>
                    <a:cubicBezTo>
                      <a:pt x="365" y="206"/>
                      <a:pt x="366" y="206"/>
                      <a:pt x="366" y="206"/>
                    </a:cubicBezTo>
                    <a:cubicBezTo>
                      <a:pt x="368" y="205"/>
                      <a:pt x="367" y="203"/>
                      <a:pt x="369" y="201"/>
                    </a:cubicBezTo>
                    <a:cubicBezTo>
                      <a:pt x="369" y="201"/>
                      <a:pt x="369" y="201"/>
                      <a:pt x="369" y="200"/>
                    </a:cubicBezTo>
                    <a:cubicBezTo>
                      <a:pt x="369" y="200"/>
                      <a:pt x="369" y="200"/>
                      <a:pt x="369" y="201"/>
                    </a:cubicBezTo>
                    <a:cubicBezTo>
                      <a:pt x="369" y="201"/>
                      <a:pt x="369" y="201"/>
                      <a:pt x="369" y="202"/>
                    </a:cubicBezTo>
                    <a:cubicBezTo>
                      <a:pt x="369" y="203"/>
                      <a:pt x="369" y="204"/>
                      <a:pt x="368" y="205"/>
                    </a:cubicBezTo>
                    <a:cubicBezTo>
                      <a:pt x="368" y="206"/>
                      <a:pt x="368" y="207"/>
                      <a:pt x="367" y="207"/>
                    </a:cubicBezTo>
                    <a:cubicBezTo>
                      <a:pt x="366" y="208"/>
                      <a:pt x="367" y="209"/>
                      <a:pt x="366" y="209"/>
                    </a:cubicBezTo>
                    <a:cubicBezTo>
                      <a:pt x="366" y="209"/>
                      <a:pt x="366" y="210"/>
                      <a:pt x="367" y="210"/>
                    </a:cubicBezTo>
                    <a:cubicBezTo>
                      <a:pt x="367" y="210"/>
                      <a:pt x="367" y="211"/>
                      <a:pt x="367" y="211"/>
                    </a:cubicBezTo>
                    <a:cubicBezTo>
                      <a:pt x="369" y="211"/>
                      <a:pt x="370" y="210"/>
                      <a:pt x="370" y="210"/>
                    </a:cubicBezTo>
                    <a:cubicBezTo>
                      <a:pt x="371" y="209"/>
                      <a:pt x="371" y="209"/>
                      <a:pt x="371" y="209"/>
                    </a:cubicBezTo>
                    <a:cubicBezTo>
                      <a:pt x="372" y="210"/>
                      <a:pt x="372" y="209"/>
                      <a:pt x="372" y="209"/>
                    </a:cubicBezTo>
                    <a:cubicBezTo>
                      <a:pt x="372" y="208"/>
                      <a:pt x="373" y="207"/>
                      <a:pt x="373" y="206"/>
                    </a:cubicBezTo>
                    <a:cubicBezTo>
                      <a:pt x="374" y="204"/>
                      <a:pt x="375" y="202"/>
                      <a:pt x="375" y="200"/>
                    </a:cubicBezTo>
                    <a:cubicBezTo>
                      <a:pt x="375" y="200"/>
                      <a:pt x="375" y="199"/>
                      <a:pt x="375" y="199"/>
                    </a:cubicBezTo>
                    <a:cubicBezTo>
                      <a:pt x="376" y="198"/>
                      <a:pt x="376" y="198"/>
                      <a:pt x="376" y="197"/>
                    </a:cubicBezTo>
                    <a:cubicBezTo>
                      <a:pt x="376" y="196"/>
                      <a:pt x="376" y="196"/>
                      <a:pt x="376" y="195"/>
                    </a:cubicBezTo>
                    <a:cubicBezTo>
                      <a:pt x="377" y="195"/>
                      <a:pt x="377" y="194"/>
                      <a:pt x="377" y="194"/>
                    </a:cubicBezTo>
                    <a:cubicBezTo>
                      <a:pt x="378" y="194"/>
                      <a:pt x="377" y="195"/>
                      <a:pt x="377" y="196"/>
                    </a:cubicBezTo>
                    <a:cubicBezTo>
                      <a:pt x="377" y="196"/>
                      <a:pt x="376" y="196"/>
                      <a:pt x="376" y="196"/>
                    </a:cubicBezTo>
                    <a:cubicBezTo>
                      <a:pt x="376" y="198"/>
                      <a:pt x="376" y="199"/>
                      <a:pt x="376" y="200"/>
                    </a:cubicBezTo>
                    <a:cubicBezTo>
                      <a:pt x="376" y="201"/>
                      <a:pt x="376" y="202"/>
                      <a:pt x="377" y="202"/>
                    </a:cubicBezTo>
                    <a:cubicBezTo>
                      <a:pt x="377" y="202"/>
                      <a:pt x="376" y="202"/>
                      <a:pt x="376" y="203"/>
                    </a:cubicBezTo>
                    <a:cubicBezTo>
                      <a:pt x="376" y="203"/>
                      <a:pt x="376" y="204"/>
                      <a:pt x="375" y="205"/>
                    </a:cubicBezTo>
                    <a:cubicBezTo>
                      <a:pt x="375" y="205"/>
                      <a:pt x="375" y="206"/>
                      <a:pt x="376" y="206"/>
                    </a:cubicBezTo>
                    <a:cubicBezTo>
                      <a:pt x="376" y="206"/>
                      <a:pt x="377" y="206"/>
                      <a:pt x="377" y="206"/>
                    </a:cubicBezTo>
                    <a:cubicBezTo>
                      <a:pt x="378" y="206"/>
                      <a:pt x="379" y="206"/>
                      <a:pt x="379" y="206"/>
                    </a:cubicBezTo>
                    <a:cubicBezTo>
                      <a:pt x="379" y="206"/>
                      <a:pt x="379" y="206"/>
                      <a:pt x="380" y="206"/>
                    </a:cubicBezTo>
                    <a:cubicBezTo>
                      <a:pt x="380" y="206"/>
                      <a:pt x="380" y="206"/>
                      <a:pt x="380" y="206"/>
                    </a:cubicBezTo>
                    <a:cubicBezTo>
                      <a:pt x="380" y="207"/>
                      <a:pt x="381" y="207"/>
                      <a:pt x="381" y="207"/>
                    </a:cubicBezTo>
                    <a:cubicBezTo>
                      <a:pt x="381" y="207"/>
                      <a:pt x="381" y="207"/>
                      <a:pt x="381" y="208"/>
                    </a:cubicBezTo>
                    <a:cubicBezTo>
                      <a:pt x="381" y="208"/>
                      <a:pt x="380" y="208"/>
                      <a:pt x="380" y="208"/>
                    </a:cubicBezTo>
                    <a:cubicBezTo>
                      <a:pt x="379" y="207"/>
                      <a:pt x="378" y="205"/>
                      <a:pt x="376" y="207"/>
                    </a:cubicBezTo>
                    <a:cubicBezTo>
                      <a:pt x="376" y="207"/>
                      <a:pt x="376" y="207"/>
                      <a:pt x="376" y="207"/>
                    </a:cubicBezTo>
                    <a:cubicBezTo>
                      <a:pt x="375" y="207"/>
                      <a:pt x="375" y="207"/>
                      <a:pt x="375" y="208"/>
                    </a:cubicBezTo>
                    <a:cubicBezTo>
                      <a:pt x="375" y="209"/>
                      <a:pt x="374" y="210"/>
                      <a:pt x="375" y="210"/>
                    </a:cubicBezTo>
                    <a:cubicBezTo>
                      <a:pt x="376" y="210"/>
                      <a:pt x="376" y="211"/>
                      <a:pt x="376" y="211"/>
                    </a:cubicBezTo>
                    <a:cubicBezTo>
                      <a:pt x="377" y="211"/>
                      <a:pt x="378" y="210"/>
                      <a:pt x="379" y="210"/>
                    </a:cubicBezTo>
                    <a:cubicBezTo>
                      <a:pt x="379" y="210"/>
                      <a:pt x="379" y="210"/>
                      <a:pt x="379" y="210"/>
                    </a:cubicBezTo>
                    <a:cubicBezTo>
                      <a:pt x="378" y="210"/>
                      <a:pt x="378" y="211"/>
                      <a:pt x="377" y="211"/>
                    </a:cubicBezTo>
                    <a:cubicBezTo>
                      <a:pt x="377" y="212"/>
                      <a:pt x="376" y="212"/>
                      <a:pt x="375" y="211"/>
                    </a:cubicBezTo>
                    <a:cubicBezTo>
                      <a:pt x="375" y="211"/>
                      <a:pt x="374" y="211"/>
                      <a:pt x="373" y="212"/>
                    </a:cubicBezTo>
                    <a:cubicBezTo>
                      <a:pt x="373" y="212"/>
                      <a:pt x="372" y="213"/>
                      <a:pt x="371" y="214"/>
                    </a:cubicBezTo>
                    <a:cubicBezTo>
                      <a:pt x="371" y="214"/>
                      <a:pt x="370" y="215"/>
                      <a:pt x="371" y="215"/>
                    </a:cubicBezTo>
                    <a:cubicBezTo>
                      <a:pt x="372" y="215"/>
                      <a:pt x="371" y="216"/>
                      <a:pt x="371" y="216"/>
                    </a:cubicBezTo>
                    <a:cubicBezTo>
                      <a:pt x="371" y="217"/>
                      <a:pt x="372" y="217"/>
                      <a:pt x="372" y="217"/>
                    </a:cubicBezTo>
                    <a:cubicBezTo>
                      <a:pt x="373" y="216"/>
                      <a:pt x="374" y="215"/>
                      <a:pt x="375" y="216"/>
                    </a:cubicBezTo>
                    <a:cubicBezTo>
                      <a:pt x="376" y="216"/>
                      <a:pt x="376" y="215"/>
                      <a:pt x="376" y="215"/>
                    </a:cubicBezTo>
                    <a:cubicBezTo>
                      <a:pt x="376" y="215"/>
                      <a:pt x="377" y="215"/>
                      <a:pt x="377" y="215"/>
                    </a:cubicBezTo>
                    <a:cubicBezTo>
                      <a:pt x="377" y="215"/>
                      <a:pt x="377" y="215"/>
                      <a:pt x="378" y="215"/>
                    </a:cubicBezTo>
                    <a:cubicBezTo>
                      <a:pt x="378" y="215"/>
                      <a:pt x="379" y="215"/>
                      <a:pt x="379" y="216"/>
                    </a:cubicBezTo>
                    <a:cubicBezTo>
                      <a:pt x="379" y="217"/>
                      <a:pt x="379" y="216"/>
                      <a:pt x="379" y="216"/>
                    </a:cubicBezTo>
                    <a:cubicBezTo>
                      <a:pt x="378" y="216"/>
                      <a:pt x="377" y="216"/>
                      <a:pt x="377" y="217"/>
                    </a:cubicBezTo>
                    <a:cubicBezTo>
                      <a:pt x="376" y="217"/>
                      <a:pt x="375" y="216"/>
                      <a:pt x="374" y="217"/>
                    </a:cubicBezTo>
                    <a:cubicBezTo>
                      <a:pt x="373" y="217"/>
                      <a:pt x="372" y="217"/>
                      <a:pt x="373" y="219"/>
                    </a:cubicBezTo>
                    <a:cubicBezTo>
                      <a:pt x="373" y="219"/>
                      <a:pt x="373" y="219"/>
                      <a:pt x="374" y="219"/>
                    </a:cubicBezTo>
                    <a:cubicBezTo>
                      <a:pt x="374" y="218"/>
                      <a:pt x="375" y="218"/>
                      <a:pt x="375" y="218"/>
                    </a:cubicBezTo>
                    <a:cubicBezTo>
                      <a:pt x="376" y="219"/>
                      <a:pt x="375" y="219"/>
                      <a:pt x="374" y="220"/>
                    </a:cubicBezTo>
                    <a:cubicBezTo>
                      <a:pt x="373" y="221"/>
                      <a:pt x="373" y="223"/>
                      <a:pt x="374" y="224"/>
                    </a:cubicBezTo>
                    <a:cubicBezTo>
                      <a:pt x="374" y="224"/>
                      <a:pt x="375" y="225"/>
                      <a:pt x="375" y="225"/>
                    </a:cubicBezTo>
                    <a:cubicBezTo>
                      <a:pt x="375" y="225"/>
                      <a:pt x="375" y="225"/>
                      <a:pt x="376" y="225"/>
                    </a:cubicBezTo>
                    <a:cubicBezTo>
                      <a:pt x="377" y="224"/>
                      <a:pt x="378" y="223"/>
                      <a:pt x="378" y="221"/>
                    </a:cubicBezTo>
                    <a:cubicBezTo>
                      <a:pt x="378" y="221"/>
                      <a:pt x="378" y="221"/>
                      <a:pt x="379" y="221"/>
                    </a:cubicBezTo>
                    <a:cubicBezTo>
                      <a:pt x="379" y="221"/>
                      <a:pt x="379" y="222"/>
                      <a:pt x="378" y="223"/>
                    </a:cubicBezTo>
                    <a:cubicBezTo>
                      <a:pt x="378" y="224"/>
                      <a:pt x="377" y="225"/>
                      <a:pt x="376" y="226"/>
                    </a:cubicBezTo>
                    <a:cubicBezTo>
                      <a:pt x="376" y="226"/>
                      <a:pt x="376" y="227"/>
                      <a:pt x="376" y="227"/>
                    </a:cubicBezTo>
                    <a:cubicBezTo>
                      <a:pt x="377" y="228"/>
                      <a:pt x="377" y="228"/>
                      <a:pt x="378" y="228"/>
                    </a:cubicBezTo>
                    <a:cubicBezTo>
                      <a:pt x="379" y="228"/>
                      <a:pt x="380" y="228"/>
                      <a:pt x="381" y="228"/>
                    </a:cubicBezTo>
                    <a:cubicBezTo>
                      <a:pt x="381" y="228"/>
                      <a:pt x="381" y="228"/>
                      <a:pt x="381" y="228"/>
                    </a:cubicBezTo>
                    <a:cubicBezTo>
                      <a:pt x="382" y="229"/>
                      <a:pt x="382" y="229"/>
                      <a:pt x="383" y="228"/>
                    </a:cubicBezTo>
                    <a:cubicBezTo>
                      <a:pt x="385" y="227"/>
                      <a:pt x="387" y="224"/>
                      <a:pt x="387" y="221"/>
                    </a:cubicBezTo>
                    <a:cubicBezTo>
                      <a:pt x="388" y="219"/>
                      <a:pt x="388" y="217"/>
                      <a:pt x="389" y="216"/>
                    </a:cubicBezTo>
                    <a:cubicBezTo>
                      <a:pt x="390" y="215"/>
                      <a:pt x="390" y="215"/>
                      <a:pt x="390" y="214"/>
                    </a:cubicBezTo>
                    <a:cubicBezTo>
                      <a:pt x="389" y="212"/>
                      <a:pt x="390" y="211"/>
                      <a:pt x="392" y="210"/>
                    </a:cubicBezTo>
                    <a:cubicBezTo>
                      <a:pt x="393" y="211"/>
                      <a:pt x="393" y="211"/>
                      <a:pt x="392" y="212"/>
                    </a:cubicBezTo>
                    <a:cubicBezTo>
                      <a:pt x="391" y="212"/>
                      <a:pt x="391" y="212"/>
                      <a:pt x="391" y="213"/>
                    </a:cubicBezTo>
                    <a:cubicBezTo>
                      <a:pt x="391" y="213"/>
                      <a:pt x="391" y="214"/>
                      <a:pt x="391" y="214"/>
                    </a:cubicBezTo>
                    <a:cubicBezTo>
                      <a:pt x="391" y="215"/>
                      <a:pt x="391" y="215"/>
                      <a:pt x="391" y="215"/>
                    </a:cubicBezTo>
                    <a:cubicBezTo>
                      <a:pt x="390" y="218"/>
                      <a:pt x="389" y="221"/>
                      <a:pt x="388" y="225"/>
                    </a:cubicBezTo>
                    <a:cubicBezTo>
                      <a:pt x="387" y="226"/>
                      <a:pt x="386" y="227"/>
                      <a:pt x="385" y="228"/>
                    </a:cubicBezTo>
                    <a:cubicBezTo>
                      <a:pt x="385" y="229"/>
                      <a:pt x="385" y="229"/>
                      <a:pt x="384" y="229"/>
                    </a:cubicBezTo>
                    <a:cubicBezTo>
                      <a:pt x="382" y="230"/>
                      <a:pt x="382" y="230"/>
                      <a:pt x="383" y="232"/>
                    </a:cubicBezTo>
                    <a:cubicBezTo>
                      <a:pt x="384" y="232"/>
                      <a:pt x="384" y="232"/>
                      <a:pt x="385" y="232"/>
                    </a:cubicBezTo>
                    <a:cubicBezTo>
                      <a:pt x="385" y="232"/>
                      <a:pt x="385" y="232"/>
                      <a:pt x="385" y="233"/>
                    </a:cubicBezTo>
                    <a:cubicBezTo>
                      <a:pt x="385" y="233"/>
                      <a:pt x="385" y="233"/>
                      <a:pt x="384" y="233"/>
                    </a:cubicBezTo>
                    <a:cubicBezTo>
                      <a:pt x="383" y="233"/>
                      <a:pt x="381" y="231"/>
                      <a:pt x="379" y="232"/>
                    </a:cubicBezTo>
                    <a:cubicBezTo>
                      <a:pt x="379" y="232"/>
                      <a:pt x="378" y="231"/>
                      <a:pt x="378" y="232"/>
                    </a:cubicBezTo>
                    <a:cubicBezTo>
                      <a:pt x="377" y="232"/>
                      <a:pt x="378" y="233"/>
                      <a:pt x="378" y="234"/>
                    </a:cubicBezTo>
                    <a:cubicBezTo>
                      <a:pt x="378" y="234"/>
                      <a:pt x="378" y="234"/>
                      <a:pt x="378" y="235"/>
                    </a:cubicBezTo>
                    <a:cubicBezTo>
                      <a:pt x="378" y="234"/>
                      <a:pt x="377" y="234"/>
                      <a:pt x="376" y="234"/>
                    </a:cubicBezTo>
                    <a:cubicBezTo>
                      <a:pt x="376" y="233"/>
                      <a:pt x="376" y="233"/>
                      <a:pt x="375" y="232"/>
                    </a:cubicBezTo>
                    <a:cubicBezTo>
                      <a:pt x="375" y="232"/>
                      <a:pt x="374" y="232"/>
                      <a:pt x="374" y="232"/>
                    </a:cubicBezTo>
                    <a:cubicBezTo>
                      <a:pt x="372" y="232"/>
                      <a:pt x="372" y="232"/>
                      <a:pt x="371" y="230"/>
                    </a:cubicBezTo>
                    <a:cubicBezTo>
                      <a:pt x="371" y="230"/>
                      <a:pt x="371" y="230"/>
                      <a:pt x="370" y="230"/>
                    </a:cubicBezTo>
                    <a:cubicBezTo>
                      <a:pt x="370" y="230"/>
                      <a:pt x="370" y="231"/>
                      <a:pt x="370" y="231"/>
                    </a:cubicBezTo>
                    <a:cubicBezTo>
                      <a:pt x="370" y="228"/>
                      <a:pt x="369" y="226"/>
                      <a:pt x="369" y="224"/>
                    </a:cubicBezTo>
                    <a:cubicBezTo>
                      <a:pt x="368" y="222"/>
                      <a:pt x="367" y="221"/>
                      <a:pt x="366" y="219"/>
                    </a:cubicBezTo>
                    <a:cubicBezTo>
                      <a:pt x="365" y="217"/>
                      <a:pt x="362" y="217"/>
                      <a:pt x="360" y="216"/>
                    </a:cubicBezTo>
                    <a:cubicBezTo>
                      <a:pt x="359" y="216"/>
                      <a:pt x="359" y="216"/>
                      <a:pt x="359" y="216"/>
                    </a:cubicBezTo>
                    <a:cubicBezTo>
                      <a:pt x="358" y="217"/>
                      <a:pt x="357" y="217"/>
                      <a:pt x="356" y="218"/>
                    </a:cubicBezTo>
                    <a:cubicBezTo>
                      <a:pt x="356" y="218"/>
                      <a:pt x="355" y="219"/>
                      <a:pt x="354" y="218"/>
                    </a:cubicBezTo>
                    <a:cubicBezTo>
                      <a:pt x="354" y="219"/>
                      <a:pt x="355" y="219"/>
                      <a:pt x="354" y="220"/>
                    </a:cubicBezTo>
                    <a:cubicBezTo>
                      <a:pt x="354" y="220"/>
                      <a:pt x="354" y="220"/>
                      <a:pt x="354" y="220"/>
                    </a:cubicBezTo>
                    <a:cubicBezTo>
                      <a:pt x="355" y="221"/>
                      <a:pt x="354" y="222"/>
                      <a:pt x="354" y="223"/>
                    </a:cubicBezTo>
                    <a:cubicBezTo>
                      <a:pt x="354" y="224"/>
                      <a:pt x="354" y="224"/>
                      <a:pt x="354" y="225"/>
                    </a:cubicBezTo>
                    <a:cubicBezTo>
                      <a:pt x="356" y="226"/>
                      <a:pt x="356" y="227"/>
                      <a:pt x="357" y="228"/>
                    </a:cubicBezTo>
                    <a:cubicBezTo>
                      <a:pt x="357" y="229"/>
                      <a:pt x="357" y="229"/>
                      <a:pt x="357" y="229"/>
                    </a:cubicBezTo>
                    <a:cubicBezTo>
                      <a:pt x="356" y="231"/>
                      <a:pt x="357" y="233"/>
                      <a:pt x="359" y="234"/>
                    </a:cubicBezTo>
                    <a:cubicBezTo>
                      <a:pt x="359" y="234"/>
                      <a:pt x="359" y="234"/>
                      <a:pt x="359" y="233"/>
                    </a:cubicBezTo>
                    <a:cubicBezTo>
                      <a:pt x="360" y="232"/>
                      <a:pt x="361" y="232"/>
                      <a:pt x="362" y="232"/>
                    </a:cubicBezTo>
                    <a:cubicBezTo>
                      <a:pt x="362" y="232"/>
                      <a:pt x="362" y="232"/>
                      <a:pt x="362" y="233"/>
                    </a:cubicBezTo>
                    <a:cubicBezTo>
                      <a:pt x="362" y="233"/>
                      <a:pt x="362" y="233"/>
                      <a:pt x="362" y="233"/>
                    </a:cubicBezTo>
                    <a:cubicBezTo>
                      <a:pt x="361" y="233"/>
                      <a:pt x="360" y="234"/>
                      <a:pt x="360" y="235"/>
                    </a:cubicBezTo>
                    <a:cubicBezTo>
                      <a:pt x="361" y="236"/>
                      <a:pt x="361" y="235"/>
                      <a:pt x="362" y="236"/>
                    </a:cubicBezTo>
                    <a:cubicBezTo>
                      <a:pt x="361" y="236"/>
                      <a:pt x="360" y="237"/>
                      <a:pt x="360" y="238"/>
                    </a:cubicBezTo>
                    <a:cubicBezTo>
                      <a:pt x="361" y="238"/>
                      <a:pt x="361" y="238"/>
                      <a:pt x="361" y="238"/>
                    </a:cubicBezTo>
                    <a:cubicBezTo>
                      <a:pt x="362" y="238"/>
                      <a:pt x="363" y="238"/>
                      <a:pt x="363" y="238"/>
                    </a:cubicBezTo>
                    <a:cubicBezTo>
                      <a:pt x="363" y="239"/>
                      <a:pt x="363" y="238"/>
                      <a:pt x="362" y="239"/>
                    </a:cubicBezTo>
                    <a:cubicBezTo>
                      <a:pt x="362" y="239"/>
                      <a:pt x="363" y="239"/>
                      <a:pt x="363" y="239"/>
                    </a:cubicBezTo>
                    <a:cubicBezTo>
                      <a:pt x="363" y="239"/>
                      <a:pt x="363" y="240"/>
                      <a:pt x="363" y="240"/>
                    </a:cubicBezTo>
                    <a:cubicBezTo>
                      <a:pt x="362" y="240"/>
                      <a:pt x="361" y="239"/>
                      <a:pt x="360" y="239"/>
                    </a:cubicBezTo>
                    <a:cubicBezTo>
                      <a:pt x="359" y="239"/>
                      <a:pt x="359" y="239"/>
                      <a:pt x="359" y="239"/>
                    </a:cubicBezTo>
                    <a:cubicBezTo>
                      <a:pt x="358" y="240"/>
                      <a:pt x="359" y="240"/>
                      <a:pt x="359" y="240"/>
                    </a:cubicBezTo>
                    <a:cubicBezTo>
                      <a:pt x="358" y="241"/>
                      <a:pt x="357" y="239"/>
                      <a:pt x="355" y="240"/>
                    </a:cubicBezTo>
                    <a:cubicBezTo>
                      <a:pt x="354" y="240"/>
                      <a:pt x="353" y="240"/>
                      <a:pt x="352" y="241"/>
                    </a:cubicBezTo>
                    <a:cubicBezTo>
                      <a:pt x="352" y="241"/>
                      <a:pt x="352" y="241"/>
                      <a:pt x="352" y="242"/>
                    </a:cubicBezTo>
                    <a:cubicBezTo>
                      <a:pt x="352" y="242"/>
                      <a:pt x="351" y="242"/>
                      <a:pt x="351" y="242"/>
                    </a:cubicBezTo>
                    <a:cubicBezTo>
                      <a:pt x="350" y="243"/>
                      <a:pt x="350" y="244"/>
                      <a:pt x="348" y="244"/>
                    </a:cubicBezTo>
                    <a:cubicBezTo>
                      <a:pt x="348" y="244"/>
                      <a:pt x="348" y="244"/>
                      <a:pt x="348" y="244"/>
                    </a:cubicBezTo>
                    <a:cubicBezTo>
                      <a:pt x="348" y="245"/>
                      <a:pt x="347" y="246"/>
                      <a:pt x="346" y="246"/>
                    </a:cubicBezTo>
                    <a:cubicBezTo>
                      <a:pt x="345" y="248"/>
                      <a:pt x="344" y="249"/>
                      <a:pt x="345" y="251"/>
                    </a:cubicBezTo>
                    <a:cubicBezTo>
                      <a:pt x="345" y="252"/>
                      <a:pt x="345" y="252"/>
                      <a:pt x="345" y="252"/>
                    </a:cubicBezTo>
                    <a:cubicBezTo>
                      <a:pt x="345" y="253"/>
                      <a:pt x="345" y="254"/>
                      <a:pt x="344" y="255"/>
                    </a:cubicBezTo>
                    <a:cubicBezTo>
                      <a:pt x="344" y="256"/>
                      <a:pt x="344" y="256"/>
                      <a:pt x="344" y="257"/>
                    </a:cubicBezTo>
                    <a:cubicBezTo>
                      <a:pt x="344" y="257"/>
                      <a:pt x="345" y="257"/>
                      <a:pt x="345" y="257"/>
                    </a:cubicBezTo>
                    <a:cubicBezTo>
                      <a:pt x="345" y="256"/>
                      <a:pt x="345" y="257"/>
                      <a:pt x="345" y="257"/>
                    </a:cubicBezTo>
                    <a:cubicBezTo>
                      <a:pt x="346" y="259"/>
                      <a:pt x="346" y="260"/>
                      <a:pt x="348" y="260"/>
                    </a:cubicBezTo>
                    <a:cubicBezTo>
                      <a:pt x="349" y="261"/>
                      <a:pt x="350" y="260"/>
                      <a:pt x="350" y="259"/>
                    </a:cubicBezTo>
                    <a:cubicBezTo>
                      <a:pt x="350" y="258"/>
                      <a:pt x="350" y="257"/>
                      <a:pt x="350" y="256"/>
                    </a:cubicBezTo>
                    <a:cubicBezTo>
                      <a:pt x="350" y="256"/>
                      <a:pt x="350" y="256"/>
                      <a:pt x="351" y="256"/>
                    </a:cubicBezTo>
                    <a:cubicBezTo>
                      <a:pt x="351" y="256"/>
                      <a:pt x="351" y="256"/>
                      <a:pt x="351" y="256"/>
                    </a:cubicBezTo>
                    <a:cubicBezTo>
                      <a:pt x="351" y="257"/>
                      <a:pt x="351" y="258"/>
                      <a:pt x="351" y="259"/>
                    </a:cubicBezTo>
                    <a:cubicBezTo>
                      <a:pt x="351" y="259"/>
                      <a:pt x="350" y="260"/>
                      <a:pt x="350" y="260"/>
                    </a:cubicBezTo>
                    <a:cubicBezTo>
                      <a:pt x="350" y="261"/>
                      <a:pt x="350" y="261"/>
                      <a:pt x="351" y="261"/>
                    </a:cubicBezTo>
                    <a:cubicBezTo>
                      <a:pt x="351" y="261"/>
                      <a:pt x="351" y="261"/>
                      <a:pt x="351" y="261"/>
                    </a:cubicBezTo>
                    <a:cubicBezTo>
                      <a:pt x="351" y="261"/>
                      <a:pt x="351" y="261"/>
                      <a:pt x="351" y="260"/>
                    </a:cubicBezTo>
                    <a:cubicBezTo>
                      <a:pt x="351" y="260"/>
                      <a:pt x="351" y="259"/>
                      <a:pt x="351" y="259"/>
                    </a:cubicBezTo>
                    <a:cubicBezTo>
                      <a:pt x="352" y="258"/>
                      <a:pt x="352" y="258"/>
                      <a:pt x="352" y="257"/>
                    </a:cubicBezTo>
                    <a:cubicBezTo>
                      <a:pt x="351" y="256"/>
                      <a:pt x="351" y="255"/>
                      <a:pt x="351" y="254"/>
                    </a:cubicBezTo>
                    <a:cubicBezTo>
                      <a:pt x="350" y="252"/>
                      <a:pt x="351" y="251"/>
                      <a:pt x="352" y="249"/>
                    </a:cubicBezTo>
                    <a:cubicBezTo>
                      <a:pt x="352" y="250"/>
                      <a:pt x="352" y="250"/>
                      <a:pt x="352" y="251"/>
                    </a:cubicBezTo>
                    <a:cubicBezTo>
                      <a:pt x="351" y="252"/>
                      <a:pt x="352" y="254"/>
                      <a:pt x="352" y="255"/>
                    </a:cubicBezTo>
                    <a:cubicBezTo>
                      <a:pt x="353" y="257"/>
                      <a:pt x="353" y="258"/>
                      <a:pt x="352" y="260"/>
                    </a:cubicBezTo>
                    <a:cubicBezTo>
                      <a:pt x="352" y="261"/>
                      <a:pt x="352" y="262"/>
                      <a:pt x="353" y="262"/>
                    </a:cubicBezTo>
                    <a:cubicBezTo>
                      <a:pt x="354" y="262"/>
                      <a:pt x="355" y="263"/>
                      <a:pt x="356" y="261"/>
                    </a:cubicBezTo>
                    <a:cubicBezTo>
                      <a:pt x="356" y="262"/>
                      <a:pt x="356" y="263"/>
                      <a:pt x="357" y="263"/>
                    </a:cubicBezTo>
                    <a:cubicBezTo>
                      <a:pt x="357" y="263"/>
                      <a:pt x="357" y="263"/>
                      <a:pt x="358" y="263"/>
                    </a:cubicBezTo>
                    <a:cubicBezTo>
                      <a:pt x="359" y="262"/>
                      <a:pt x="359" y="261"/>
                      <a:pt x="358" y="260"/>
                    </a:cubicBezTo>
                    <a:cubicBezTo>
                      <a:pt x="358" y="260"/>
                      <a:pt x="358" y="260"/>
                      <a:pt x="358" y="259"/>
                    </a:cubicBezTo>
                    <a:cubicBezTo>
                      <a:pt x="358" y="259"/>
                      <a:pt x="358" y="258"/>
                      <a:pt x="358" y="258"/>
                    </a:cubicBezTo>
                    <a:cubicBezTo>
                      <a:pt x="357" y="257"/>
                      <a:pt x="358" y="256"/>
                      <a:pt x="358" y="255"/>
                    </a:cubicBezTo>
                    <a:cubicBezTo>
                      <a:pt x="358" y="256"/>
                      <a:pt x="358" y="256"/>
                      <a:pt x="358" y="256"/>
                    </a:cubicBezTo>
                    <a:cubicBezTo>
                      <a:pt x="358" y="257"/>
                      <a:pt x="359" y="258"/>
                      <a:pt x="359" y="259"/>
                    </a:cubicBezTo>
                    <a:cubicBezTo>
                      <a:pt x="359" y="260"/>
                      <a:pt x="359" y="260"/>
                      <a:pt x="360" y="260"/>
                    </a:cubicBezTo>
                    <a:cubicBezTo>
                      <a:pt x="360" y="260"/>
                      <a:pt x="361" y="260"/>
                      <a:pt x="361" y="261"/>
                    </a:cubicBezTo>
                    <a:cubicBezTo>
                      <a:pt x="360" y="262"/>
                      <a:pt x="361" y="262"/>
                      <a:pt x="361" y="262"/>
                    </a:cubicBezTo>
                    <a:cubicBezTo>
                      <a:pt x="362" y="262"/>
                      <a:pt x="362" y="262"/>
                      <a:pt x="363" y="263"/>
                    </a:cubicBezTo>
                    <a:cubicBezTo>
                      <a:pt x="363" y="263"/>
                      <a:pt x="364" y="263"/>
                      <a:pt x="364" y="263"/>
                    </a:cubicBezTo>
                    <a:cubicBezTo>
                      <a:pt x="364" y="261"/>
                      <a:pt x="365" y="260"/>
                      <a:pt x="364" y="259"/>
                    </a:cubicBezTo>
                    <a:cubicBezTo>
                      <a:pt x="365" y="259"/>
                      <a:pt x="366" y="258"/>
                      <a:pt x="366" y="257"/>
                    </a:cubicBezTo>
                    <a:cubicBezTo>
                      <a:pt x="366" y="257"/>
                      <a:pt x="367" y="257"/>
                      <a:pt x="367" y="258"/>
                    </a:cubicBezTo>
                    <a:cubicBezTo>
                      <a:pt x="367" y="258"/>
                      <a:pt x="367" y="258"/>
                      <a:pt x="367" y="258"/>
                    </a:cubicBezTo>
                    <a:cubicBezTo>
                      <a:pt x="367" y="258"/>
                      <a:pt x="366" y="259"/>
                      <a:pt x="366" y="259"/>
                    </a:cubicBezTo>
                    <a:cubicBezTo>
                      <a:pt x="365" y="260"/>
                      <a:pt x="365" y="260"/>
                      <a:pt x="366" y="261"/>
                    </a:cubicBezTo>
                    <a:cubicBezTo>
                      <a:pt x="366" y="262"/>
                      <a:pt x="367" y="262"/>
                      <a:pt x="368" y="262"/>
                    </a:cubicBezTo>
                    <a:cubicBezTo>
                      <a:pt x="368" y="262"/>
                      <a:pt x="368" y="262"/>
                      <a:pt x="368" y="262"/>
                    </a:cubicBezTo>
                    <a:cubicBezTo>
                      <a:pt x="369" y="263"/>
                      <a:pt x="371" y="263"/>
                      <a:pt x="372" y="264"/>
                    </a:cubicBezTo>
                    <a:cubicBezTo>
                      <a:pt x="373" y="264"/>
                      <a:pt x="374" y="265"/>
                      <a:pt x="375" y="265"/>
                    </a:cubicBezTo>
                    <a:cubicBezTo>
                      <a:pt x="376" y="264"/>
                      <a:pt x="377" y="264"/>
                      <a:pt x="378" y="264"/>
                    </a:cubicBezTo>
                    <a:cubicBezTo>
                      <a:pt x="378" y="265"/>
                      <a:pt x="379" y="264"/>
                      <a:pt x="379" y="264"/>
                    </a:cubicBezTo>
                    <a:cubicBezTo>
                      <a:pt x="379" y="263"/>
                      <a:pt x="379" y="263"/>
                      <a:pt x="378" y="263"/>
                    </a:cubicBezTo>
                    <a:cubicBezTo>
                      <a:pt x="377" y="262"/>
                      <a:pt x="376" y="262"/>
                      <a:pt x="375" y="261"/>
                    </a:cubicBezTo>
                    <a:cubicBezTo>
                      <a:pt x="375" y="260"/>
                      <a:pt x="375" y="260"/>
                      <a:pt x="375" y="260"/>
                    </a:cubicBezTo>
                    <a:cubicBezTo>
                      <a:pt x="375" y="259"/>
                      <a:pt x="374" y="258"/>
                      <a:pt x="375" y="256"/>
                    </a:cubicBezTo>
                    <a:cubicBezTo>
                      <a:pt x="375" y="256"/>
                      <a:pt x="375" y="256"/>
                      <a:pt x="375" y="256"/>
                    </a:cubicBezTo>
                    <a:cubicBezTo>
                      <a:pt x="375" y="257"/>
                      <a:pt x="376" y="257"/>
                      <a:pt x="376" y="258"/>
                    </a:cubicBezTo>
                    <a:cubicBezTo>
                      <a:pt x="376" y="259"/>
                      <a:pt x="377" y="260"/>
                      <a:pt x="377" y="260"/>
                    </a:cubicBezTo>
                    <a:cubicBezTo>
                      <a:pt x="378" y="261"/>
                      <a:pt x="379" y="260"/>
                      <a:pt x="379" y="260"/>
                    </a:cubicBezTo>
                    <a:cubicBezTo>
                      <a:pt x="381" y="259"/>
                      <a:pt x="380" y="258"/>
                      <a:pt x="380" y="257"/>
                    </a:cubicBezTo>
                    <a:cubicBezTo>
                      <a:pt x="380" y="257"/>
                      <a:pt x="381" y="256"/>
                      <a:pt x="380" y="255"/>
                    </a:cubicBezTo>
                    <a:cubicBezTo>
                      <a:pt x="380" y="255"/>
                      <a:pt x="380" y="255"/>
                      <a:pt x="380" y="255"/>
                    </a:cubicBezTo>
                    <a:cubicBezTo>
                      <a:pt x="379" y="254"/>
                      <a:pt x="379" y="254"/>
                      <a:pt x="379" y="254"/>
                    </a:cubicBezTo>
                    <a:cubicBezTo>
                      <a:pt x="380" y="254"/>
                      <a:pt x="380" y="254"/>
                      <a:pt x="380" y="254"/>
                    </a:cubicBezTo>
                    <a:cubicBezTo>
                      <a:pt x="381" y="254"/>
                      <a:pt x="381" y="255"/>
                      <a:pt x="381" y="256"/>
                    </a:cubicBezTo>
                    <a:cubicBezTo>
                      <a:pt x="381" y="256"/>
                      <a:pt x="381" y="257"/>
                      <a:pt x="382" y="258"/>
                    </a:cubicBezTo>
                    <a:cubicBezTo>
                      <a:pt x="382" y="258"/>
                      <a:pt x="383" y="259"/>
                      <a:pt x="383" y="260"/>
                    </a:cubicBezTo>
                    <a:cubicBezTo>
                      <a:pt x="384" y="261"/>
                      <a:pt x="386" y="261"/>
                      <a:pt x="386" y="261"/>
                    </a:cubicBezTo>
                    <a:cubicBezTo>
                      <a:pt x="387" y="260"/>
                      <a:pt x="386" y="260"/>
                      <a:pt x="387" y="260"/>
                    </a:cubicBezTo>
                    <a:cubicBezTo>
                      <a:pt x="387" y="259"/>
                      <a:pt x="387" y="259"/>
                      <a:pt x="387" y="259"/>
                    </a:cubicBezTo>
                    <a:cubicBezTo>
                      <a:pt x="387" y="258"/>
                      <a:pt x="387" y="257"/>
                      <a:pt x="387" y="257"/>
                    </a:cubicBezTo>
                    <a:cubicBezTo>
                      <a:pt x="386" y="256"/>
                      <a:pt x="386" y="255"/>
                      <a:pt x="385" y="254"/>
                    </a:cubicBezTo>
                    <a:cubicBezTo>
                      <a:pt x="385" y="252"/>
                      <a:pt x="385" y="252"/>
                      <a:pt x="386" y="251"/>
                    </a:cubicBezTo>
                    <a:cubicBezTo>
                      <a:pt x="385" y="252"/>
                      <a:pt x="386" y="253"/>
                      <a:pt x="387" y="254"/>
                    </a:cubicBezTo>
                    <a:cubicBezTo>
                      <a:pt x="387" y="255"/>
                      <a:pt x="387" y="255"/>
                      <a:pt x="387" y="255"/>
                    </a:cubicBezTo>
                    <a:cubicBezTo>
                      <a:pt x="387" y="256"/>
                      <a:pt x="387" y="256"/>
                      <a:pt x="388" y="256"/>
                    </a:cubicBezTo>
                    <a:cubicBezTo>
                      <a:pt x="388" y="257"/>
                      <a:pt x="388" y="258"/>
                      <a:pt x="388" y="258"/>
                    </a:cubicBezTo>
                    <a:cubicBezTo>
                      <a:pt x="388" y="259"/>
                      <a:pt x="388" y="259"/>
                      <a:pt x="388" y="259"/>
                    </a:cubicBezTo>
                    <a:cubicBezTo>
                      <a:pt x="387" y="259"/>
                      <a:pt x="388" y="260"/>
                      <a:pt x="388" y="260"/>
                    </a:cubicBezTo>
                    <a:cubicBezTo>
                      <a:pt x="389" y="260"/>
                      <a:pt x="389" y="261"/>
                      <a:pt x="390" y="262"/>
                    </a:cubicBezTo>
                    <a:cubicBezTo>
                      <a:pt x="390" y="262"/>
                      <a:pt x="390" y="262"/>
                      <a:pt x="390" y="262"/>
                    </a:cubicBezTo>
                    <a:cubicBezTo>
                      <a:pt x="391" y="261"/>
                      <a:pt x="392" y="262"/>
                      <a:pt x="393" y="261"/>
                    </a:cubicBezTo>
                    <a:cubicBezTo>
                      <a:pt x="394" y="261"/>
                      <a:pt x="395" y="260"/>
                      <a:pt x="394" y="259"/>
                    </a:cubicBezTo>
                    <a:cubicBezTo>
                      <a:pt x="394" y="258"/>
                      <a:pt x="394" y="258"/>
                      <a:pt x="394" y="257"/>
                    </a:cubicBezTo>
                    <a:cubicBezTo>
                      <a:pt x="395" y="256"/>
                      <a:pt x="394" y="256"/>
                      <a:pt x="394" y="256"/>
                    </a:cubicBezTo>
                    <a:cubicBezTo>
                      <a:pt x="393" y="255"/>
                      <a:pt x="392" y="255"/>
                      <a:pt x="392" y="254"/>
                    </a:cubicBezTo>
                    <a:cubicBezTo>
                      <a:pt x="391" y="253"/>
                      <a:pt x="391" y="252"/>
                      <a:pt x="390" y="251"/>
                    </a:cubicBezTo>
                    <a:cubicBezTo>
                      <a:pt x="390" y="250"/>
                      <a:pt x="390" y="250"/>
                      <a:pt x="390" y="249"/>
                    </a:cubicBezTo>
                    <a:cubicBezTo>
                      <a:pt x="391" y="250"/>
                      <a:pt x="391" y="250"/>
                      <a:pt x="392" y="251"/>
                    </a:cubicBezTo>
                    <a:cubicBezTo>
                      <a:pt x="392" y="252"/>
                      <a:pt x="392" y="253"/>
                      <a:pt x="392" y="253"/>
                    </a:cubicBezTo>
                    <a:cubicBezTo>
                      <a:pt x="393" y="253"/>
                      <a:pt x="393" y="253"/>
                      <a:pt x="393" y="254"/>
                    </a:cubicBezTo>
                    <a:cubicBezTo>
                      <a:pt x="393" y="254"/>
                      <a:pt x="393" y="254"/>
                      <a:pt x="393" y="255"/>
                    </a:cubicBezTo>
                    <a:cubicBezTo>
                      <a:pt x="394" y="255"/>
                      <a:pt x="394" y="255"/>
                      <a:pt x="394" y="255"/>
                    </a:cubicBezTo>
                    <a:cubicBezTo>
                      <a:pt x="394" y="255"/>
                      <a:pt x="395" y="256"/>
                      <a:pt x="395" y="256"/>
                    </a:cubicBezTo>
                    <a:cubicBezTo>
                      <a:pt x="395" y="256"/>
                      <a:pt x="395" y="256"/>
                      <a:pt x="395" y="257"/>
                    </a:cubicBezTo>
                    <a:cubicBezTo>
                      <a:pt x="394" y="258"/>
                      <a:pt x="394" y="258"/>
                      <a:pt x="396" y="259"/>
                    </a:cubicBezTo>
                    <a:cubicBezTo>
                      <a:pt x="397" y="260"/>
                      <a:pt x="398" y="259"/>
                      <a:pt x="399" y="258"/>
                    </a:cubicBezTo>
                    <a:cubicBezTo>
                      <a:pt x="399" y="258"/>
                      <a:pt x="400" y="258"/>
                      <a:pt x="400" y="257"/>
                    </a:cubicBezTo>
                    <a:cubicBezTo>
                      <a:pt x="400" y="257"/>
                      <a:pt x="400" y="257"/>
                      <a:pt x="400" y="257"/>
                    </a:cubicBezTo>
                    <a:cubicBezTo>
                      <a:pt x="401" y="257"/>
                      <a:pt x="400" y="258"/>
                      <a:pt x="400" y="258"/>
                    </a:cubicBezTo>
                    <a:cubicBezTo>
                      <a:pt x="400" y="258"/>
                      <a:pt x="400" y="258"/>
                      <a:pt x="401" y="258"/>
                    </a:cubicBezTo>
                    <a:cubicBezTo>
                      <a:pt x="402" y="259"/>
                      <a:pt x="402" y="260"/>
                      <a:pt x="403" y="261"/>
                    </a:cubicBezTo>
                    <a:cubicBezTo>
                      <a:pt x="403" y="261"/>
                      <a:pt x="403" y="261"/>
                      <a:pt x="403" y="261"/>
                    </a:cubicBezTo>
                    <a:cubicBezTo>
                      <a:pt x="403" y="261"/>
                      <a:pt x="403" y="262"/>
                      <a:pt x="403" y="262"/>
                    </a:cubicBezTo>
                    <a:cubicBezTo>
                      <a:pt x="402" y="263"/>
                      <a:pt x="403" y="264"/>
                      <a:pt x="402" y="265"/>
                    </a:cubicBezTo>
                    <a:cubicBezTo>
                      <a:pt x="401" y="266"/>
                      <a:pt x="401" y="267"/>
                      <a:pt x="402" y="267"/>
                    </a:cubicBezTo>
                    <a:cubicBezTo>
                      <a:pt x="402" y="267"/>
                      <a:pt x="402" y="267"/>
                      <a:pt x="402" y="268"/>
                    </a:cubicBezTo>
                    <a:cubicBezTo>
                      <a:pt x="401" y="268"/>
                      <a:pt x="401" y="268"/>
                      <a:pt x="401" y="268"/>
                    </a:cubicBezTo>
                    <a:cubicBezTo>
                      <a:pt x="402" y="269"/>
                      <a:pt x="402" y="268"/>
                      <a:pt x="402" y="268"/>
                    </a:cubicBezTo>
                    <a:cubicBezTo>
                      <a:pt x="402" y="268"/>
                      <a:pt x="402" y="268"/>
                      <a:pt x="402" y="268"/>
                    </a:cubicBezTo>
                    <a:cubicBezTo>
                      <a:pt x="403" y="268"/>
                      <a:pt x="404" y="268"/>
                      <a:pt x="404" y="267"/>
                    </a:cubicBezTo>
                    <a:cubicBezTo>
                      <a:pt x="405" y="267"/>
                      <a:pt x="406" y="266"/>
                      <a:pt x="407" y="266"/>
                    </a:cubicBezTo>
                    <a:cubicBezTo>
                      <a:pt x="409" y="267"/>
                      <a:pt x="409" y="265"/>
                      <a:pt x="410" y="264"/>
                    </a:cubicBezTo>
                    <a:cubicBezTo>
                      <a:pt x="411" y="264"/>
                      <a:pt x="411" y="264"/>
                      <a:pt x="411" y="264"/>
                    </a:cubicBezTo>
                    <a:cubicBezTo>
                      <a:pt x="414" y="264"/>
                      <a:pt x="414" y="264"/>
                      <a:pt x="413" y="262"/>
                    </a:cubicBezTo>
                    <a:cubicBezTo>
                      <a:pt x="414" y="262"/>
                      <a:pt x="414" y="261"/>
                      <a:pt x="414" y="261"/>
                    </a:cubicBezTo>
                    <a:cubicBezTo>
                      <a:pt x="415" y="261"/>
                      <a:pt x="415" y="260"/>
                      <a:pt x="416" y="260"/>
                    </a:cubicBezTo>
                    <a:cubicBezTo>
                      <a:pt x="416" y="259"/>
                      <a:pt x="416" y="259"/>
                      <a:pt x="416" y="259"/>
                    </a:cubicBezTo>
                    <a:cubicBezTo>
                      <a:pt x="416" y="259"/>
                      <a:pt x="416" y="258"/>
                      <a:pt x="416" y="258"/>
                    </a:cubicBezTo>
                    <a:cubicBezTo>
                      <a:pt x="416" y="257"/>
                      <a:pt x="416" y="257"/>
                      <a:pt x="417" y="256"/>
                    </a:cubicBezTo>
                    <a:cubicBezTo>
                      <a:pt x="417" y="256"/>
                      <a:pt x="418" y="256"/>
                      <a:pt x="418" y="257"/>
                    </a:cubicBezTo>
                    <a:cubicBezTo>
                      <a:pt x="418" y="258"/>
                      <a:pt x="418" y="258"/>
                      <a:pt x="418" y="259"/>
                    </a:cubicBezTo>
                    <a:cubicBezTo>
                      <a:pt x="418" y="259"/>
                      <a:pt x="418" y="260"/>
                      <a:pt x="419" y="260"/>
                    </a:cubicBezTo>
                    <a:cubicBezTo>
                      <a:pt x="419" y="260"/>
                      <a:pt x="419" y="259"/>
                      <a:pt x="419" y="258"/>
                    </a:cubicBezTo>
                    <a:cubicBezTo>
                      <a:pt x="419" y="258"/>
                      <a:pt x="419" y="258"/>
                      <a:pt x="420" y="258"/>
                    </a:cubicBezTo>
                    <a:cubicBezTo>
                      <a:pt x="420" y="258"/>
                      <a:pt x="421" y="257"/>
                      <a:pt x="421" y="256"/>
                    </a:cubicBezTo>
                    <a:cubicBezTo>
                      <a:pt x="421" y="255"/>
                      <a:pt x="421" y="254"/>
                      <a:pt x="422" y="254"/>
                    </a:cubicBezTo>
                    <a:cubicBezTo>
                      <a:pt x="423" y="254"/>
                      <a:pt x="423" y="254"/>
                      <a:pt x="423" y="253"/>
                    </a:cubicBezTo>
                    <a:cubicBezTo>
                      <a:pt x="423" y="252"/>
                      <a:pt x="423" y="250"/>
                      <a:pt x="424" y="249"/>
                    </a:cubicBezTo>
                    <a:cubicBezTo>
                      <a:pt x="424" y="249"/>
                      <a:pt x="424" y="249"/>
                      <a:pt x="423" y="248"/>
                    </a:cubicBezTo>
                    <a:cubicBezTo>
                      <a:pt x="422" y="248"/>
                      <a:pt x="423" y="247"/>
                      <a:pt x="422" y="246"/>
                    </a:cubicBezTo>
                    <a:cubicBezTo>
                      <a:pt x="422" y="245"/>
                      <a:pt x="422" y="244"/>
                      <a:pt x="421" y="245"/>
                    </a:cubicBezTo>
                    <a:cubicBezTo>
                      <a:pt x="421" y="245"/>
                      <a:pt x="421" y="245"/>
                      <a:pt x="421" y="244"/>
                    </a:cubicBezTo>
                    <a:cubicBezTo>
                      <a:pt x="421" y="244"/>
                      <a:pt x="421" y="244"/>
                      <a:pt x="421" y="244"/>
                    </a:cubicBezTo>
                    <a:cubicBezTo>
                      <a:pt x="420" y="244"/>
                      <a:pt x="419" y="243"/>
                      <a:pt x="419" y="244"/>
                    </a:cubicBezTo>
                    <a:cubicBezTo>
                      <a:pt x="418" y="245"/>
                      <a:pt x="418" y="246"/>
                      <a:pt x="417" y="247"/>
                    </a:cubicBezTo>
                    <a:cubicBezTo>
                      <a:pt x="417" y="248"/>
                      <a:pt x="417" y="248"/>
                      <a:pt x="417" y="249"/>
                    </a:cubicBezTo>
                    <a:cubicBezTo>
                      <a:pt x="417" y="249"/>
                      <a:pt x="416" y="249"/>
                      <a:pt x="416" y="249"/>
                    </a:cubicBezTo>
                    <a:cubicBezTo>
                      <a:pt x="416" y="248"/>
                      <a:pt x="416" y="248"/>
                      <a:pt x="415" y="248"/>
                    </a:cubicBezTo>
                    <a:cubicBezTo>
                      <a:pt x="415" y="248"/>
                      <a:pt x="415" y="247"/>
                      <a:pt x="416" y="247"/>
                    </a:cubicBezTo>
                    <a:cubicBezTo>
                      <a:pt x="416" y="246"/>
                      <a:pt x="416" y="246"/>
                      <a:pt x="416" y="246"/>
                    </a:cubicBezTo>
                    <a:cubicBezTo>
                      <a:pt x="415" y="245"/>
                      <a:pt x="415" y="245"/>
                      <a:pt x="415" y="245"/>
                    </a:cubicBezTo>
                    <a:cubicBezTo>
                      <a:pt x="415" y="246"/>
                      <a:pt x="414" y="245"/>
                      <a:pt x="413" y="246"/>
                    </a:cubicBezTo>
                    <a:cubicBezTo>
                      <a:pt x="413" y="246"/>
                      <a:pt x="413" y="246"/>
                      <a:pt x="412" y="246"/>
                    </a:cubicBezTo>
                    <a:cubicBezTo>
                      <a:pt x="412" y="245"/>
                      <a:pt x="413" y="245"/>
                      <a:pt x="413" y="245"/>
                    </a:cubicBezTo>
                    <a:cubicBezTo>
                      <a:pt x="413" y="244"/>
                      <a:pt x="413" y="244"/>
                      <a:pt x="413" y="243"/>
                    </a:cubicBezTo>
                    <a:cubicBezTo>
                      <a:pt x="414" y="242"/>
                      <a:pt x="415" y="241"/>
                      <a:pt x="415" y="239"/>
                    </a:cubicBezTo>
                    <a:cubicBezTo>
                      <a:pt x="414" y="238"/>
                      <a:pt x="414" y="237"/>
                      <a:pt x="413" y="237"/>
                    </a:cubicBezTo>
                    <a:cubicBezTo>
                      <a:pt x="412" y="237"/>
                      <a:pt x="412" y="237"/>
                      <a:pt x="411" y="237"/>
                    </a:cubicBezTo>
                    <a:cubicBezTo>
                      <a:pt x="411" y="236"/>
                      <a:pt x="411" y="236"/>
                      <a:pt x="411" y="236"/>
                    </a:cubicBezTo>
                    <a:cubicBezTo>
                      <a:pt x="410" y="237"/>
                      <a:pt x="410" y="237"/>
                      <a:pt x="410" y="237"/>
                    </a:cubicBezTo>
                    <a:cubicBezTo>
                      <a:pt x="409" y="237"/>
                      <a:pt x="409" y="237"/>
                      <a:pt x="409" y="237"/>
                    </a:cubicBezTo>
                    <a:cubicBezTo>
                      <a:pt x="409" y="237"/>
                      <a:pt x="408" y="237"/>
                      <a:pt x="408" y="238"/>
                    </a:cubicBezTo>
                    <a:cubicBezTo>
                      <a:pt x="408" y="239"/>
                      <a:pt x="407" y="240"/>
                      <a:pt x="407" y="241"/>
                    </a:cubicBezTo>
                    <a:cubicBezTo>
                      <a:pt x="407" y="241"/>
                      <a:pt x="406" y="241"/>
                      <a:pt x="406" y="241"/>
                    </a:cubicBezTo>
                    <a:cubicBezTo>
                      <a:pt x="406" y="241"/>
                      <a:pt x="406" y="240"/>
                      <a:pt x="406" y="240"/>
                    </a:cubicBezTo>
                    <a:cubicBezTo>
                      <a:pt x="407" y="240"/>
                      <a:pt x="407" y="238"/>
                      <a:pt x="408" y="238"/>
                    </a:cubicBezTo>
                    <a:cubicBezTo>
                      <a:pt x="407" y="237"/>
                      <a:pt x="406" y="237"/>
                      <a:pt x="406" y="237"/>
                    </a:cubicBezTo>
                    <a:cubicBezTo>
                      <a:pt x="405" y="237"/>
                      <a:pt x="405" y="237"/>
                      <a:pt x="405" y="237"/>
                    </a:cubicBezTo>
                    <a:cubicBezTo>
                      <a:pt x="405" y="237"/>
                      <a:pt x="405" y="237"/>
                      <a:pt x="404" y="237"/>
                    </a:cubicBezTo>
                    <a:cubicBezTo>
                      <a:pt x="404" y="236"/>
                      <a:pt x="404" y="236"/>
                      <a:pt x="404" y="236"/>
                    </a:cubicBezTo>
                    <a:cubicBezTo>
                      <a:pt x="403" y="236"/>
                      <a:pt x="403" y="236"/>
                      <a:pt x="402" y="236"/>
                    </a:cubicBezTo>
                    <a:cubicBezTo>
                      <a:pt x="402" y="235"/>
                      <a:pt x="401" y="235"/>
                      <a:pt x="401" y="235"/>
                    </a:cubicBezTo>
                    <a:cubicBezTo>
                      <a:pt x="400" y="235"/>
                      <a:pt x="400" y="236"/>
                      <a:pt x="400" y="236"/>
                    </a:cubicBezTo>
                    <a:cubicBezTo>
                      <a:pt x="398" y="237"/>
                      <a:pt x="398" y="238"/>
                      <a:pt x="396" y="239"/>
                    </a:cubicBezTo>
                    <a:cubicBezTo>
                      <a:pt x="396" y="239"/>
                      <a:pt x="396" y="238"/>
                      <a:pt x="396" y="238"/>
                    </a:cubicBezTo>
                    <a:cubicBezTo>
                      <a:pt x="396" y="237"/>
                      <a:pt x="395" y="236"/>
                      <a:pt x="394" y="235"/>
                    </a:cubicBezTo>
                    <a:cubicBezTo>
                      <a:pt x="393" y="234"/>
                      <a:pt x="394" y="234"/>
                      <a:pt x="395" y="234"/>
                    </a:cubicBezTo>
                    <a:cubicBezTo>
                      <a:pt x="395" y="234"/>
                      <a:pt x="396" y="234"/>
                      <a:pt x="396" y="235"/>
                    </a:cubicBezTo>
                    <a:cubicBezTo>
                      <a:pt x="396" y="235"/>
                      <a:pt x="396" y="235"/>
                      <a:pt x="397" y="235"/>
                    </a:cubicBezTo>
                    <a:cubicBezTo>
                      <a:pt x="397" y="234"/>
                      <a:pt x="399" y="235"/>
                      <a:pt x="400" y="234"/>
                    </a:cubicBezTo>
                    <a:cubicBezTo>
                      <a:pt x="401" y="234"/>
                      <a:pt x="400" y="233"/>
                      <a:pt x="400" y="232"/>
                    </a:cubicBezTo>
                    <a:cubicBezTo>
                      <a:pt x="397" y="232"/>
                      <a:pt x="396" y="231"/>
                      <a:pt x="397" y="229"/>
                    </a:cubicBezTo>
                    <a:cubicBezTo>
                      <a:pt x="397" y="228"/>
                      <a:pt x="397" y="227"/>
                      <a:pt x="396" y="226"/>
                    </a:cubicBezTo>
                    <a:cubicBezTo>
                      <a:pt x="396" y="226"/>
                      <a:pt x="396" y="225"/>
                      <a:pt x="396" y="225"/>
                    </a:cubicBezTo>
                    <a:cubicBezTo>
                      <a:pt x="396" y="225"/>
                      <a:pt x="396" y="225"/>
                      <a:pt x="396" y="225"/>
                    </a:cubicBezTo>
                    <a:cubicBezTo>
                      <a:pt x="396" y="225"/>
                      <a:pt x="396" y="225"/>
                      <a:pt x="396" y="224"/>
                    </a:cubicBezTo>
                    <a:cubicBezTo>
                      <a:pt x="396" y="225"/>
                      <a:pt x="396" y="225"/>
                      <a:pt x="396" y="225"/>
                    </a:cubicBezTo>
                    <a:cubicBezTo>
                      <a:pt x="397" y="225"/>
                      <a:pt x="397" y="226"/>
                      <a:pt x="398" y="227"/>
                    </a:cubicBezTo>
                    <a:cubicBezTo>
                      <a:pt x="398" y="227"/>
                      <a:pt x="397" y="228"/>
                      <a:pt x="398" y="228"/>
                    </a:cubicBezTo>
                    <a:cubicBezTo>
                      <a:pt x="399" y="229"/>
                      <a:pt x="399" y="230"/>
                      <a:pt x="400" y="231"/>
                    </a:cubicBezTo>
                    <a:cubicBezTo>
                      <a:pt x="400" y="231"/>
                      <a:pt x="400" y="232"/>
                      <a:pt x="401" y="231"/>
                    </a:cubicBezTo>
                    <a:cubicBezTo>
                      <a:pt x="401" y="231"/>
                      <a:pt x="401" y="231"/>
                      <a:pt x="401" y="231"/>
                    </a:cubicBezTo>
                    <a:cubicBezTo>
                      <a:pt x="401" y="232"/>
                      <a:pt x="402" y="232"/>
                      <a:pt x="402" y="233"/>
                    </a:cubicBezTo>
                    <a:cubicBezTo>
                      <a:pt x="403" y="234"/>
                      <a:pt x="403" y="234"/>
                      <a:pt x="403" y="234"/>
                    </a:cubicBezTo>
                    <a:cubicBezTo>
                      <a:pt x="404" y="234"/>
                      <a:pt x="404" y="234"/>
                      <a:pt x="404" y="234"/>
                    </a:cubicBezTo>
                    <a:cubicBezTo>
                      <a:pt x="405" y="235"/>
                      <a:pt x="406" y="235"/>
                      <a:pt x="407" y="235"/>
                    </a:cubicBezTo>
                    <a:cubicBezTo>
                      <a:pt x="408" y="235"/>
                      <a:pt x="408" y="235"/>
                      <a:pt x="409" y="235"/>
                    </a:cubicBezTo>
                    <a:cubicBezTo>
                      <a:pt x="410" y="235"/>
                      <a:pt x="410" y="234"/>
                      <a:pt x="412" y="234"/>
                    </a:cubicBezTo>
                    <a:cubicBezTo>
                      <a:pt x="412" y="234"/>
                      <a:pt x="412" y="234"/>
                      <a:pt x="412" y="234"/>
                    </a:cubicBezTo>
                    <a:cubicBezTo>
                      <a:pt x="413" y="235"/>
                      <a:pt x="414" y="235"/>
                      <a:pt x="415" y="234"/>
                    </a:cubicBezTo>
                    <a:cubicBezTo>
                      <a:pt x="416" y="233"/>
                      <a:pt x="416" y="232"/>
                      <a:pt x="417" y="232"/>
                    </a:cubicBezTo>
                    <a:cubicBezTo>
                      <a:pt x="417" y="233"/>
                      <a:pt x="416" y="233"/>
                      <a:pt x="416" y="234"/>
                    </a:cubicBezTo>
                    <a:cubicBezTo>
                      <a:pt x="416" y="234"/>
                      <a:pt x="416" y="235"/>
                      <a:pt x="417" y="234"/>
                    </a:cubicBezTo>
                    <a:cubicBezTo>
                      <a:pt x="418" y="233"/>
                      <a:pt x="419" y="233"/>
                      <a:pt x="420" y="232"/>
                    </a:cubicBezTo>
                    <a:cubicBezTo>
                      <a:pt x="420" y="232"/>
                      <a:pt x="420" y="231"/>
                      <a:pt x="420" y="231"/>
                    </a:cubicBezTo>
                    <a:cubicBezTo>
                      <a:pt x="420" y="230"/>
                      <a:pt x="420" y="230"/>
                      <a:pt x="421" y="230"/>
                    </a:cubicBezTo>
                    <a:cubicBezTo>
                      <a:pt x="421" y="229"/>
                      <a:pt x="422" y="229"/>
                      <a:pt x="422" y="227"/>
                    </a:cubicBezTo>
                    <a:cubicBezTo>
                      <a:pt x="422" y="227"/>
                      <a:pt x="422" y="227"/>
                      <a:pt x="423" y="226"/>
                    </a:cubicBezTo>
                    <a:cubicBezTo>
                      <a:pt x="423" y="226"/>
                      <a:pt x="424" y="225"/>
                      <a:pt x="423" y="225"/>
                    </a:cubicBezTo>
                    <a:cubicBezTo>
                      <a:pt x="423" y="224"/>
                      <a:pt x="423" y="223"/>
                      <a:pt x="422" y="223"/>
                    </a:cubicBezTo>
                    <a:cubicBezTo>
                      <a:pt x="421" y="223"/>
                      <a:pt x="421" y="223"/>
                      <a:pt x="421" y="223"/>
                    </a:cubicBezTo>
                    <a:cubicBezTo>
                      <a:pt x="422" y="222"/>
                      <a:pt x="421" y="221"/>
                      <a:pt x="422" y="220"/>
                    </a:cubicBezTo>
                    <a:cubicBezTo>
                      <a:pt x="422" y="220"/>
                      <a:pt x="422" y="220"/>
                      <a:pt x="422" y="219"/>
                    </a:cubicBezTo>
                    <a:cubicBezTo>
                      <a:pt x="421" y="219"/>
                      <a:pt x="421" y="218"/>
                      <a:pt x="420" y="217"/>
                    </a:cubicBezTo>
                    <a:cubicBezTo>
                      <a:pt x="419" y="217"/>
                      <a:pt x="419" y="215"/>
                      <a:pt x="419" y="215"/>
                    </a:cubicBezTo>
                    <a:cubicBezTo>
                      <a:pt x="420" y="214"/>
                      <a:pt x="421" y="213"/>
                      <a:pt x="422" y="214"/>
                    </a:cubicBezTo>
                    <a:cubicBezTo>
                      <a:pt x="422" y="214"/>
                      <a:pt x="422" y="214"/>
                      <a:pt x="423" y="214"/>
                    </a:cubicBezTo>
                    <a:cubicBezTo>
                      <a:pt x="423" y="215"/>
                      <a:pt x="424" y="214"/>
                      <a:pt x="425" y="215"/>
                    </a:cubicBezTo>
                    <a:cubicBezTo>
                      <a:pt x="426" y="215"/>
                      <a:pt x="427" y="215"/>
                      <a:pt x="427" y="215"/>
                    </a:cubicBezTo>
                    <a:cubicBezTo>
                      <a:pt x="429" y="216"/>
                      <a:pt x="429" y="216"/>
                      <a:pt x="430" y="215"/>
                    </a:cubicBezTo>
                    <a:cubicBezTo>
                      <a:pt x="430" y="215"/>
                      <a:pt x="430" y="215"/>
                      <a:pt x="431" y="215"/>
                    </a:cubicBezTo>
                    <a:cubicBezTo>
                      <a:pt x="431" y="215"/>
                      <a:pt x="432" y="214"/>
                      <a:pt x="432" y="214"/>
                    </a:cubicBezTo>
                    <a:cubicBezTo>
                      <a:pt x="432" y="213"/>
                      <a:pt x="433" y="212"/>
                      <a:pt x="434" y="213"/>
                    </a:cubicBezTo>
                    <a:cubicBezTo>
                      <a:pt x="435" y="213"/>
                      <a:pt x="435" y="213"/>
                      <a:pt x="435" y="214"/>
                    </a:cubicBezTo>
                    <a:cubicBezTo>
                      <a:pt x="436" y="214"/>
                      <a:pt x="436" y="214"/>
                      <a:pt x="436" y="213"/>
                    </a:cubicBezTo>
                    <a:cubicBezTo>
                      <a:pt x="436" y="213"/>
                      <a:pt x="437" y="212"/>
                      <a:pt x="437" y="211"/>
                    </a:cubicBezTo>
                    <a:cubicBezTo>
                      <a:pt x="438" y="210"/>
                      <a:pt x="438" y="209"/>
                      <a:pt x="437" y="209"/>
                    </a:cubicBezTo>
                    <a:cubicBezTo>
                      <a:pt x="436" y="209"/>
                      <a:pt x="435" y="207"/>
                      <a:pt x="434" y="208"/>
                    </a:cubicBezTo>
                    <a:cubicBezTo>
                      <a:pt x="434" y="209"/>
                      <a:pt x="434" y="209"/>
                      <a:pt x="434" y="208"/>
                    </a:cubicBezTo>
                    <a:cubicBezTo>
                      <a:pt x="433" y="207"/>
                      <a:pt x="432" y="208"/>
                      <a:pt x="431" y="207"/>
                    </a:cubicBezTo>
                    <a:cubicBezTo>
                      <a:pt x="430" y="207"/>
                      <a:pt x="429" y="207"/>
                      <a:pt x="429" y="206"/>
                    </a:cubicBezTo>
                    <a:cubicBezTo>
                      <a:pt x="429" y="205"/>
                      <a:pt x="430" y="205"/>
                      <a:pt x="431" y="205"/>
                    </a:cubicBezTo>
                    <a:cubicBezTo>
                      <a:pt x="431" y="205"/>
                      <a:pt x="431" y="205"/>
                      <a:pt x="431" y="205"/>
                    </a:cubicBezTo>
                    <a:cubicBezTo>
                      <a:pt x="432" y="205"/>
                      <a:pt x="432" y="205"/>
                      <a:pt x="432" y="205"/>
                    </a:cubicBezTo>
                    <a:cubicBezTo>
                      <a:pt x="432" y="205"/>
                      <a:pt x="433" y="205"/>
                      <a:pt x="434" y="205"/>
                    </a:cubicBezTo>
                    <a:cubicBezTo>
                      <a:pt x="434" y="205"/>
                      <a:pt x="435" y="205"/>
                      <a:pt x="436" y="205"/>
                    </a:cubicBezTo>
                    <a:cubicBezTo>
                      <a:pt x="436" y="205"/>
                      <a:pt x="436" y="205"/>
                      <a:pt x="436" y="205"/>
                    </a:cubicBezTo>
                    <a:cubicBezTo>
                      <a:pt x="436" y="205"/>
                      <a:pt x="436" y="206"/>
                      <a:pt x="437" y="206"/>
                    </a:cubicBezTo>
                    <a:cubicBezTo>
                      <a:pt x="437" y="206"/>
                      <a:pt x="438" y="206"/>
                      <a:pt x="439" y="205"/>
                    </a:cubicBezTo>
                    <a:cubicBezTo>
                      <a:pt x="439" y="205"/>
                      <a:pt x="439" y="204"/>
                      <a:pt x="439" y="203"/>
                    </a:cubicBezTo>
                    <a:cubicBezTo>
                      <a:pt x="440" y="203"/>
                      <a:pt x="440" y="203"/>
                      <a:pt x="440" y="203"/>
                    </a:cubicBezTo>
                    <a:cubicBezTo>
                      <a:pt x="441" y="202"/>
                      <a:pt x="441" y="202"/>
                      <a:pt x="441" y="202"/>
                    </a:cubicBezTo>
                    <a:cubicBezTo>
                      <a:pt x="441" y="201"/>
                      <a:pt x="441" y="201"/>
                      <a:pt x="441" y="200"/>
                    </a:cubicBezTo>
                    <a:cubicBezTo>
                      <a:pt x="440" y="200"/>
                      <a:pt x="440" y="200"/>
                      <a:pt x="440" y="199"/>
                    </a:cubicBezTo>
                    <a:cubicBezTo>
                      <a:pt x="439" y="199"/>
                      <a:pt x="438" y="198"/>
                      <a:pt x="437" y="198"/>
                    </a:cubicBezTo>
                    <a:cubicBezTo>
                      <a:pt x="437" y="198"/>
                      <a:pt x="436" y="198"/>
                      <a:pt x="436" y="198"/>
                    </a:cubicBezTo>
                    <a:cubicBezTo>
                      <a:pt x="435" y="197"/>
                      <a:pt x="435" y="197"/>
                      <a:pt x="435" y="197"/>
                    </a:cubicBezTo>
                    <a:cubicBezTo>
                      <a:pt x="434" y="197"/>
                      <a:pt x="434" y="196"/>
                      <a:pt x="434" y="196"/>
                    </a:cubicBezTo>
                    <a:cubicBezTo>
                      <a:pt x="433" y="196"/>
                      <a:pt x="433" y="196"/>
                      <a:pt x="432" y="196"/>
                    </a:cubicBezTo>
                    <a:cubicBezTo>
                      <a:pt x="431" y="196"/>
                      <a:pt x="431" y="196"/>
                      <a:pt x="431" y="195"/>
                    </a:cubicBezTo>
                    <a:cubicBezTo>
                      <a:pt x="431" y="195"/>
                      <a:pt x="431" y="195"/>
                      <a:pt x="432" y="195"/>
                    </a:cubicBezTo>
                    <a:cubicBezTo>
                      <a:pt x="433" y="195"/>
                      <a:pt x="434" y="195"/>
                      <a:pt x="435" y="196"/>
                    </a:cubicBezTo>
                    <a:cubicBezTo>
                      <a:pt x="437" y="197"/>
                      <a:pt x="438" y="197"/>
                      <a:pt x="439" y="196"/>
                    </a:cubicBezTo>
                    <a:cubicBezTo>
                      <a:pt x="440" y="195"/>
                      <a:pt x="440" y="195"/>
                      <a:pt x="441" y="195"/>
                    </a:cubicBezTo>
                    <a:cubicBezTo>
                      <a:pt x="441" y="195"/>
                      <a:pt x="442" y="195"/>
                      <a:pt x="442" y="195"/>
                    </a:cubicBezTo>
                    <a:cubicBezTo>
                      <a:pt x="442" y="194"/>
                      <a:pt x="443" y="193"/>
                      <a:pt x="444" y="193"/>
                    </a:cubicBezTo>
                    <a:cubicBezTo>
                      <a:pt x="444" y="193"/>
                      <a:pt x="444" y="192"/>
                      <a:pt x="444" y="192"/>
                    </a:cubicBezTo>
                    <a:cubicBezTo>
                      <a:pt x="443" y="192"/>
                      <a:pt x="443" y="191"/>
                      <a:pt x="443" y="191"/>
                    </a:cubicBezTo>
                    <a:cubicBezTo>
                      <a:pt x="443" y="190"/>
                      <a:pt x="444" y="190"/>
                      <a:pt x="444" y="189"/>
                    </a:cubicBezTo>
                    <a:cubicBezTo>
                      <a:pt x="443" y="188"/>
                      <a:pt x="443" y="187"/>
                      <a:pt x="443" y="186"/>
                    </a:cubicBezTo>
                    <a:cubicBezTo>
                      <a:pt x="443" y="185"/>
                      <a:pt x="443" y="184"/>
                      <a:pt x="442" y="184"/>
                    </a:cubicBezTo>
                    <a:cubicBezTo>
                      <a:pt x="440" y="183"/>
                      <a:pt x="439" y="182"/>
                      <a:pt x="437" y="183"/>
                    </a:cubicBezTo>
                    <a:cubicBezTo>
                      <a:pt x="436" y="183"/>
                      <a:pt x="435" y="183"/>
                      <a:pt x="434" y="183"/>
                    </a:cubicBezTo>
                    <a:cubicBezTo>
                      <a:pt x="433" y="183"/>
                      <a:pt x="433" y="183"/>
                      <a:pt x="433" y="183"/>
                    </a:cubicBezTo>
                    <a:cubicBezTo>
                      <a:pt x="433" y="184"/>
                      <a:pt x="433" y="184"/>
                      <a:pt x="433" y="184"/>
                    </a:cubicBezTo>
                    <a:cubicBezTo>
                      <a:pt x="433" y="184"/>
                      <a:pt x="432" y="185"/>
                      <a:pt x="432" y="184"/>
                    </a:cubicBezTo>
                    <a:cubicBezTo>
                      <a:pt x="432" y="184"/>
                      <a:pt x="432" y="184"/>
                      <a:pt x="432" y="184"/>
                    </a:cubicBezTo>
                    <a:cubicBezTo>
                      <a:pt x="433" y="182"/>
                      <a:pt x="434" y="182"/>
                      <a:pt x="435" y="182"/>
                    </a:cubicBezTo>
                    <a:cubicBezTo>
                      <a:pt x="436" y="182"/>
                      <a:pt x="437" y="181"/>
                      <a:pt x="437" y="180"/>
                    </a:cubicBezTo>
                    <a:cubicBezTo>
                      <a:pt x="436" y="180"/>
                      <a:pt x="436" y="180"/>
                      <a:pt x="435" y="179"/>
                    </a:cubicBezTo>
                    <a:cubicBezTo>
                      <a:pt x="433" y="178"/>
                      <a:pt x="431" y="178"/>
                      <a:pt x="429" y="179"/>
                    </a:cubicBezTo>
                    <a:cubicBezTo>
                      <a:pt x="428" y="179"/>
                      <a:pt x="428" y="179"/>
                      <a:pt x="427" y="179"/>
                    </a:cubicBezTo>
                    <a:cubicBezTo>
                      <a:pt x="427" y="179"/>
                      <a:pt x="426" y="179"/>
                      <a:pt x="426" y="180"/>
                    </a:cubicBezTo>
                    <a:cubicBezTo>
                      <a:pt x="425" y="180"/>
                      <a:pt x="425" y="180"/>
                      <a:pt x="425" y="180"/>
                    </a:cubicBezTo>
                    <a:cubicBezTo>
                      <a:pt x="425" y="179"/>
                      <a:pt x="424" y="180"/>
                      <a:pt x="424" y="180"/>
                    </a:cubicBezTo>
                    <a:cubicBezTo>
                      <a:pt x="423" y="181"/>
                      <a:pt x="422" y="183"/>
                      <a:pt x="421" y="185"/>
                    </a:cubicBezTo>
                    <a:cubicBezTo>
                      <a:pt x="421" y="185"/>
                      <a:pt x="421" y="186"/>
                      <a:pt x="421" y="186"/>
                    </a:cubicBezTo>
                    <a:cubicBezTo>
                      <a:pt x="421" y="186"/>
                      <a:pt x="421" y="187"/>
                      <a:pt x="420" y="187"/>
                    </a:cubicBezTo>
                    <a:cubicBezTo>
                      <a:pt x="420" y="187"/>
                      <a:pt x="420" y="187"/>
                      <a:pt x="420" y="187"/>
                    </a:cubicBezTo>
                    <a:cubicBezTo>
                      <a:pt x="420" y="185"/>
                      <a:pt x="421" y="184"/>
                      <a:pt x="422" y="182"/>
                    </a:cubicBezTo>
                    <a:cubicBezTo>
                      <a:pt x="422" y="181"/>
                      <a:pt x="422" y="181"/>
                      <a:pt x="423" y="180"/>
                    </a:cubicBezTo>
                    <a:cubicBezTo>
                      <a:pt x="424" y="179"/>
                      <a:pt x="424" y="178"/>
                      <a:pt x="423" y="177"/>
                    </a:cubicBezTo>
                    <a:cubicBezTo>
                      <a:pt x="423" y="177"/>
                      <a:pt x="423" y="177"/>
                      <a:pt x="423" y="177"/>
                    </a:cubicBezTo>
                    <a:cubicBezTo>
                      <a:pt x="423" y="177"/>
                      <a:pt x="423" y="177"/>
                      <a:pt x="423" y="177"/>
                    </a:cubicBezTo>
                    <a:cubicBezTo>
                      <a:pt x="423" y="177"/>
                      <a:pt x="423" y="177"/>
                      <a:pt x="423" y="177"/>
                    </a:cubicBezTo>
                    <a:cubicBezTo>
                      <a:pt x="423" y="177"/>
                      <a:pt x="424" y="177"/>
                      <a:pt x="424" y="177"/>
                    </a:cubicBezTo>
                    <a:cubicBezTo>
                      <a:pt x="424" y="178"/>
                      <a:pt x="424" y="178"/>
                      <a:pt x="425" y="178"/>
                    </a:cubicBezTo>
                    <a:cubicBezTo>
                      <a:pt x="426" y="178"/>
                      <a:pt x="427" y="177"/>
                      <a:pt x="428" y="177"/>
                    </a:cubicBezTo>
                    <a:cubicBezTo>
                      <a:pt x="429" y="176"/>
                      <a:pt x="431" y="176"/>
                      <a:pt x="433" y="176"/>
                    </a:cubicBezTo>
                    <a:cubicBezTo>
                      <a:pt x="433" y="177"/>
                      <a:pt x="434" y="177"/>
                      <a:pt x="434" y="176"/>
                    </a:cubicBezTo>
                    <a:cubicBezTo>
                      <a:pt x="434" y="176"/>
                      <a:pt x="434" y="175"/>
                      <a:pt x="434" y="175"/>
                    </a:cubicBezTo>
                    <a:cubicBezTo>
                      <a:pt x="434" y="174"/>
                      <a:pt x="433" y="175"/>
                      <a:pt x="433" y="175"/>
                    </a:cubicBezTo>
                    <a:cubicBezTo>
                      <a:pt x="432" y="175"/>
                      <a:pt x="432" y="174"/>
                      <a:pt x="431" y="174"/>
                    </a:cubicBezTo>
                    <a:cubicBezTo>
                      <a:pt x="430" y="174"/>
                      <a:pt x="429" y="174"/>
                      <a:pt x="428" y="174"/>
                    </a:cubicBezTo>
                    <a:cubicBezTo>
                      <a:pt x="428" y="174"/>
                      <a:pt x="428" y="174"/>
                      <a:pt x="428" y="174"/>
                    </a:cubicBezTo>
                    <a:cubicBezTo>
                      <a:pt x="427" y="174"/>
                      <a:pt x="426" y="173"/>
                      <a:pt x="425" y="173"/>
                    </a:cubicBezTo>
                    <a:cubicBezTo>
                      <a:pt x="423" y="173"/>
                      <a:pt x="422" y="173"/>
                      <a:pt x="420" y="174"/>
                    </a:cubicBezTo>
                    <a:cubicBezTo>
                      <a:pt x="420" y="173"/>
                      <a:pt x="421" y="173"/>
                      <a:pt x="421" y="172"/>
                    </a:cubicBezTo>
                    <a:cubicBezTo>
                      <a:pt x="421" y="172"/>
                      <a:pt x="422" y="172"/>
                      <a:pt x="422" y="172"/>
                    </a:cubicBezTo>
                    <a:cubicBezTo>
                      <a:pt x="423" y="172"/>
                      <a:pt x="423" y="172"/>
                      <a:pt x="424" y="172"/>
                    </a:cubicBezTo>
                    <a:cubicBezTo>
                      <a:pt x="424" y="172"/>
                      <a:pt x="424" y="172"/>
                      <a:pt x="424" y="172"/>
                    </a:cubicBezTo>
                    <a:cubicBezTo>
                      <a:pt x="425" y="172"/>
                      <a:pt x="426" y="172"/>
                      <a:pt x="427" y="173"/>
                    </a:cubicBezTo>
                    <a:cubicBezTo>
                      <a:pt x="428" y="173"/>
                      <a:pt x="428" y="173"/>
                      <a:pt x="429" y="173"/>
                    </a:cubicBezTo>
                    <a:cubicBezTo>
                      <a:pt x="431" y="172"/>
                      <a:pt x="433" y="172"/>
                      <a:pt x="434" y="172"/>
                    </a:cubicBezTo>
                    <a:cubicBezTo>
                      <a:pt x="435" y="173"/>
                      <a:pt x="437" y="173"/>
                      <a:pt x="436" y="175"/>
                    </a:cubicBezTo>
                    <a:cubicBezTo>
                      <a:pt x="436" y="176"/>
                      <a:pt x="437" y="176"/>
                      <a:pt x="437" y="177"/>
                    </a:cubicBezTo>
                    <a:cubicBezTo>
                      <a:pt x="439" y="178"/>
                      <a:pt x="441" y="178"/>
                      <a:pt x="443" y="178"/>
                    </a:cubicBezTo>
                    <a:cubicBezTo>
                      <a:pt x="444" y="179"/>
                      <a:pt x="445" y="179"/>
                      <a:pt x="446" y="178"/>
                    </a:cubicBezTo>
                    <a:cubicBezTo>
                      <a:pt x="446" y="177"/>
                      <a:pt x="445" y="177"/>
                      <a:pt x="445" y="176"/>
                    </a:cubicBezTo>
                    <a:cubicBezTo>
                      <a:pt x="445" y="176"/>
                      <a:pt x="445" y="175"/>
                      <a:pt x="444" y="175"/>
                    </a:cubicBezTo>
                    <a:cubicBezTo>
                      <a:pt x="444" y="175"/>
                      <a:pt x="445" y="174"/>
                      <a:pt x="444" y="174"/>
                    </a:cubicBezTo>
                    <a:cubicBezTo>
                      <a:pt x="444" y="173"/>
                      <a:pt x="443" y="173"/>
                      <a:pt x="443" y="173"/>
                    </a:cubicBezTo>
                    <a:cubicBezTo>
                      <a:pt x="444" y="173"/>
                      <a:pt x="444" y="172"/>
                      <a:pt x="445" y="172"/>
                    </a:cubicBezTo>
                    <a:cubicBezTo>
                      <a:pt x="445" y="172"/>
                      <a:pt x="445" y="171"/>
                      <a:pt x="445" y="171"/>
                    </a:cubicBezTo>
                    <a:cubicBezTo>
                      <a:pt x="444" y="171"/>
                      <a:pt x="443" y="171"/>
                      <a:pt x="442" y="171"/>
                    </a:cubicBezTo>
                    <a:cubicBezTo>
                      <a:pt x="442" y="171"/>
                      <a:pt x="442" y="171"/>
                      <a:pt x="442" y="170"/>
                    </a:cubicBezTo>
                    <a:cubicBezTo>
                      <a:pt x="440" y="170"/>
                      <a:pt x="439" y="170"/>
                      <a:pt x="437" y="170"/>
                    </a:cubicBezTo>
                    <a:cubicBezTo>
                      <a:pt x="437" y="170"/>
                      <a:pt x="436" y="171"/>
                      <a:pt x="435" y="170"/>
                    </a:cubicBezTo>
                    <a:cubicBezTo>
                      <a:pt x="435" y="170"/>
                      <a:pt x="435" y="169"/>
                      <a:pt x="434" y="169"/>
                    </a:cubicBezTo>
                    <a:cubicBezTo>
                      <a:pt x="431" y="169"/>
                      <a:pt x="428" y="168"/>
                      <a:pt x="425" y="170"/>
                    </a:cubicBezTo>
                    <a:cubicBezTo>
                      <a:pt x="425" y="170"/>
                      <a:pt x="425" y="170"/>
                      <a:pt x="425" y="170"/>
                    </a:cubicBezTo>
                    <a:cubicBezTo>
                      <a:pt x="425" y="170"/>
                      <a:pt x="425" y="170"/>
                      <a:pt x="426" y="170"/>
                    </a:cubicBezTo>
                    <a:cubicBezTo>
                      <a:pt x="426" y="169"/>
                      <a:pt x="426" y="169"/>
                      <a:pt x="426" y="169"/>
                    </a:cubicBezTo>
                    <a:cubicBezTo>
                      <a:pt x="426" y="169"/>
                      <a:pt x="426" y="169"/>
                      <a:pt x="425" y="169"/>
                    </a:cubicBezTo>
                    <a:cubicBezTo>
                      <a:pt x="425" y="168"/>
                      <a:pt x="424" y="168"/>
                      <a:pt x="424" y="168"/>
                    </a:cubicBezTo>
                    <a:cubicBezTo>
                      <a:pt x="423" y="168"/>
                      <a:pt x="422" y="167"/>
                      <a:pt x="422" y="167"/>
                    </a:cubicBezTo>
                    <a:cubicBezTo>
                      <a:pt x="422" y="166"/>
                      <a:pt x="422" y="166"/>
                      <a:pt x="422" y="166"/>
                    </a:cubicBezTo>
                    <a:cubicBezTo>
                      <a:pt x="424" y="167"/>
                      <a:pt x="425" y="167"/>
                      <a:pt x="427" y="167"/>
                    </a:cubicBezTo>
                    <a:cubicBezTo>
                      <a:pt x="427" y="167"/>
                      <a:pt x="427" y="167"/>
                      <a:pt x="427" y="166"/>
                    </a:cubicBezTo>
                    <a:cubicBezTo>
                      <a:pt x="427" y="165"/>
                      <a:pt x="426" y="164"/>
                      <a:pt x="426" y="163"/>
                    </a:cubicBezTo>
                    <a:cubicBezTo>
                      <a:pt x="426" y="163"/>
                      <a:pt x="426" y="163"/>
                      <a:pt x="426" y="163"/>
                    </a:cubicBezTo>
                    <a:cubicBezTo>
                      <a:pt x="427" y="163"/>
                      <a:pt x="427" y="163"/>
                      <a:pt x="427" y="162"/>
                    </a:cubicBezTo>
                    <a:cubicBezTo>
                      <a:pt x="428" y="164"/>
                      <a:pt x="428" y="165"/>
                      <a:pt x="429" y="166"/>
                    </a:cubicBezTo>
                    <a:cubicBezTo>
                      <a:pt x="429" y="166"/>
                      <a:pt x="430" y="167"/>
                      <a:pt x="431" y="167"/>
                    </a:cubicBezTo>
                    <a:cubicBezTo>
                      <a:pt x="431" y="167"/>
                      <a:pt x="432" y="167"/>
                      <a:pt x="432" y="167"/>
                    </a:cubicBezTo>
                    <a:cubicBezTo>
                      <a:pt x="433" y="167"/>
                      <a:pt x="435" y="167"/>
                      <a:pt x="436" y="166"/>
                    </a:cubicBezTo>
                    <a:cubicBezTo>
                      <a:pt x="435" y="166"/>
                      <a:pt x="434" y="165"/>
                      <a:pt x="434" y="164"/>
                    </a:cubicBezTo>
                    <a:cubicBezTo>
                      <a:pt x="434" y="164"/>
                      <a:pt x="434" y="163"/>
                      <a:pt x="434" y="163"/>
                    </a:cubicBezTo>
                    <a:cubicBezTo>
                      <a:pt x="433" y="162"/>
                      <a:pt x="431" y="162"/>
                      <a:pt x="430" y="162"/>
                    </a:cubicBezTo>
                    <a:cubicBezTo>
                      <a:pt x="429" y="161"/>
                      <a:pt x="428" y="161"/>
                      <a:pt x="427" y="161"/>
                    </a:cubicBezTo>
                    <a:cubicBezTo>
                      <a:pt x="427" y="161"/>
                      <a:pt x="427" y="160"/>
                      <a:pt x="427" y="160"/>
                    </a:cubicBezTo>
                    <a:cubicBezTo>
                      <a:pt x="427" y="160"/>
                      <a:pt x="428" y="159"/>
                      <a:pt x="428" y="159"/>
                    </a:cubicBezTo>
                    <a:cubicBezTo>
                      <a:pt x="428" y="160"/>
                      <a:pt x="428" y="160"/>
                      <a:pt x="429" y="160"/>
                    </a:cubicBezTo>
                    <a:cubicBezTo>
                      <a:pt x="429" y="161"/>
                      <a:pt x="429" y="161"/>
                      <a:pt x="429" y="161"/>
                    </a:cubicBezTo>
                    <a:cubicBezTo>
                      <a:pt x="429" y="161"/>
                      <a:pt x="430" y="160"/>
                      <a:pt x="431" y="160"/>
                    </a:cubicBezTo>
                    <a:cubicBezTo>
                      <a:pt x="431" y="161"/>
                      <a:pt x="432" y="161"/>
                      <a:pt x="433" y="161"/>
                    </a:cubicBezTo>
                    <a:cubicBezTo>
                      <a:pt x="433" y="161"/>
                      <a:pt x="433" y="161"/>
                      <a:pt x="433" y="161"/>
                    </a:cubicBezTo>
                    <a:cubicBezTo>
                      <a:pt x="434" y="161"/>
                      <a:pt x="434" y="161"/>
                      <a:pt x="434" y="161"/>
                    </a:cubicBezTo>
                    <a:cubicBezTo>
                      <a:pt x="434" y="161"/>
                      <a:pt x="434" y="162"/>
                      <a:pt x="435" y="162"/>
                    </a:cubicBezTo>
                    <a:cubicBezTo>
                      <a:pt x="435" y="162"/>
                      <a:pt x="435" y="163"/>
                      <a:pt x="435" y="163"/>
                    </a:cubicBezTo>
                    <a:cubicBezTo>
                      <a:pt x="435" y="164"/>
                      <a:pt x="436" y="163"/>
                      <a:pt x="437" y="163"/>
                    </a:cubicBezTo>
                    <a:cubicBezTo>
                      <a:pt x="437" y="163"/>
                      <a:pt x="436" y="164"/>
                      <a:pt x="437" y="164"/>
                    </a:cubicBezTo>
                    <a:cubicBezTo>
                      <a:pt x="438" y="164"/>
                      <a:pt x="438" y="164"/>
                      <a:pt x="438" y="164"/>
                    </a:cubicBezTo>
                    <a:cubicBezTo>
                      <a:pt x="439" y="165"/>
                      <a:pt x="439" y="166"/>
                      <a:pt x="440" y="165"/>
                    </a:cubicBezTo>
                    <a:cubicBezTo>
                      <a:pt x="440" y="166"/>
                      <a:pt x="441" y="166"/>
                      <a:pt x="442" y="166"/>
                    </a:cubicBezTo>
                    <a:cubicBezTo>
                      <a:pt x="442" y="166"/>
                      <a:pt x="443" y="165"/>
                      <a:pt x="443" y="165"/>
                    </a:cubicBezTo>
                    <a:cubicBezTo>
                      <a:pt x="443" y="164"/>
                      <a:pt x="443" y="163"/>
                      <a:pt x="442" y="163"/>
                    </a:cubicBezTo>
                    <a:cubicBezTo>
                      <a:pt x="442" y="162"/>
                      <a:pt x="442" y="162"/>
                      <a:pt x="442" y="161"/>
                    </a:cubicBezTo>
                    <a:cubicBezTo>
                      <a:pt x="442" y="160"/>
                      <a:pt x="443" y="162"/>
                      <a:pt x="443" y="162"/>
                    </a:cubicBezTo>
                    <a:cubicBezTo>
                      <a:pt x="444" y="162"/>
                      <a:pt x="444" y="163"/>
                      <a:pt x="445" y="163"/>
                    </a:cubicBezTo>
                    <a:cubicBezTo>
                      <a:pt x="445" y="163"/>
                      <a:pt x="446" y="163"/>
                      <a:pt x="447" y="163"/>
                    </a:cubicBezTo>
                    <a:cubicBezTo>
                      <a:pt x="448" y="164"/>
                      <a:pt x="449" y="163"/>
                      <a:pt x="449" y="161"/>
                    </a:cubicBezTo>
                    <a:cubicBezTo>
                      <a:pt x="449" y="160"/>
                      <a:pt x="449" y="160"/>
                      <a:pt x="449" y="159"/>
                    </a:cubicBezTo>
                    <a:cubicBezTo>
                      <a:pt x="449" y="159"/>
                      <a:pt x="449" y="159"/>
                      <a:pt x="449" y="159"/>
                    </a:cubicBezTo>
                    <a:cubicBezTo>
                      <a:pt x="450" y="160"/>
                      <a:pt x="449" y="161"/>
                      <a:pt x="450" y="161"/>
                    </a:cubicBezTo>
                    <a:cubicBezTo>
                      <a:pt x="450" y="161"/>
                      <a:pt x="451" y="161"/>
                      <a:pt x="451" y="161"/>
                    </a:cubicBezTo>
                    <a:cubicBezTo>
                      <a:pt x="451" y="161"/>
                      <a:pt x="451" y="161"/>
                      <a:pt x="452" y="161"/>
                    </a:cubicBezTo>
                    <a:cubicBezTo>
                      <a:pt x="452" y="161"/>
                      <a:pt x="454" y="161"/>
                      <a:pt x="454" y="160"/>
                    </a:cubicBezTo>
                    <a:cubicBezTo>
                      <a:pt x="454" y="157"/>
                      <a:pt x="454" y="155"/>
                      <a:pt x="453" y="153"/>
                    </a:cubicBezTo>
                    <a:cubicBezTo>
                      <a:pt x="453" y="153"/>
                      <a:pt x="453" y="152"/>
                      <a:pt x="453" y="152"/>
                    </a:cubicBezTo>
                    <a:cubicBezTo>
                      <a:pt x="453" y="151"/>
                      <a:pt x="453" y="151"/>
                      <a:pt x="452" y="151"/>
                    </a:cubicBezTo>
                    <a:cubicBezTo>
                      <a:pt x="452" y="151"/>
                      <a:pt x="451" y="152"/>
                      <a:pt x="450" y="151"/>
                    </a:cubicBezTo>
                    <a:cubicBezTo>
                      <a:pt x="449" y="150"/>
                      <a:pt x="448" y="150"/>
                      <a:pt x="446" y="150"/>
                    </a:cubicBezTo>
                    <a:cubicBezTo>
                      <a:pt x="444" y="150"/>
                      <a:pt x="444" y="150"/>
                      <a:pt x="443" y="148"/>
                    </a:cubicBezTo>
                    <a:cubicBezTo>
                      <a:pt x="444" y="148"/>
                      <a:pt x="445" y="148"/>
                      <a:pt x="446" y="147"/>
                    </a:cubicBezTo>
                    <a:cubicBezTo>
                      <a:pt x="447" y="146"/>
                      <a:pt x="448" y="147"/>
                      <a:pt x="449" y="147"/>
                    </a:cubicBezTo>
                    <a:cubicBezTo>
                      <a:pt x="449" y="148"/>
                      <a:pt x="450" y="148"/>
                      <a:pt x="450" y="148"/>
                    </a:cubicBezTo>
                    <a:cubicBezTo>
                      <a:pt x="450" y="148"/>
                      <a:pt x="449" y="148"/>
                      <a:pt x="449" y="149"/>
                    </a:cubicBezTo>
                    <a:cubicBezTo>
                      <a:pt x="450" y="150"/>
                      <a:pt x="450" y="149"/>
                      <a:pt x="451" y="149"/>
                    </a:cubicBezTo>
                    <a:cubicBezTo>
                      <a:pt x="452" y="149"/>
                      <a:pt x="454" y="149"/>
                      <a:pt x="455" y="150"/>
                    </a:cubicBezTo>
                    <a:cubicBezTo>
                      <a:pt x="455" y="150"/>
                      <a:pt x="455" y="150"/>
                      <a:pt x="455" y="151"/>
                    </a:cubicBezTo>
                    <a:cubicBezTo>
                      <a:pt x="455" y="151"/>
                      <a:pt x="455" y="152"/>
                      <a:pt x="455" y="152"/>
                    </a:cubicBezTo>
                    <a:cubicBezTo>
                      <a:pt x="455" y="153"/>
                      <a:pt x="456" y="154"/>
                      <a:pt x="457" y="154"/>
                    </a:cubicBezTo>
                    <a:cubicBezTo>
                      <a:pt x="457" y="154"/>
                      <a:pt x="457" y="154"/>
                      <a:pt x="457" y="154"/>
                    </a:cubicBezTo>
                    <a:cubicBezTo>
                      <a:pt x="457" y="155"/>
                      <a:pt x="457" y="155"/>
                      <a:pt x="458" y="155"/>
                    </a:cubicBezTo>
                    <a:cubicBezTo>
                      <a:pt x="459" y="154"/>
                      <a:pt x="459" y="155"/>
                      <a:pt x="460" y="155"/>
                    </a:cubicBezTo>
                    <a:cubicBezTo>
                      <a:pt x="461" y="154"/>
                      <a:pt x="463" y="154"/>
                      <a:pt x="464" y="153"/>
                    </a:cubicBezTo>
                    <a:cubicBezTo>
                      <a:pt x="466" y="152"/>
                      <a:pt x="467" y="151"/>
                      <a:pt x="468" y="150"/>
                    </a:cubicBezTo>
                    <a:cubicBezTo>
                      <a:pt x="468" y="149"/>
                      <a:pt x="468" y="148"/>
                      <a:pt x="469" y="148"/>
                    </a:cubicBezTo>
                    <a:cubicBezTo>
                      <a:pt x="469" y="148"/>
                      <a:pt x="469" y="147"/>
                      <a:pt x="469" y="147"/>
                    </a:cubicBezTo>
                    <a:cubicBezTo>
                      <a:pt x="469" y="146"/>
                      <a:pt x="468" y="146"/>
                      <a:pt x="468" y="146"/>
                    </a:cubicBezTo>
                    <a:cubicBezTo>
                      <a:pt x="467" y="146"/>
                      <a:pt x="467" y="146"/>
                      <a:pt x="466" y="146"/>
                    </a:cubicBezTo>
                    <a:cubicBezTo>
                      <a:pt x="466" y="146"/>
                      <a:pt x="466" y="147"/>
                      <a:pt x="466" y="146"/>
                    </a:cubicBezTo>
                    <a:cubicBezTo>
                      <a:pt x="466" y="145"/>
                      <a:pt x="466" y="144"/>
                      <a:pt x="468" y="144"/>
                    </a:cubicBezTo>
                    <a:cubicBezTo>
                      <a:pt x="469" y="144"/>
                      <a:pt x="470" y="143"/>
                      <a:pt x="470" y="142"/>
                    </a:cubicBezTo>
                    <a:cubicBezTo>
                      <a:pt x="470" y="142"/>
                      <a:pt x="470" y="141"/>
                      <a:pt x="471" y="141"/>
                    </a:cubicBezTo>
                    <a:cubicBezTo>
                      <a:pt x="472" y="140"/>
                      <a:pt x="471" y="138"/>
                      <a:pt x="470" y="138"/>
                    </a:cubicBezTo>
                    <a:cubicBezTo>
                      <a:pt x="469" y="138"/>
                      <a:pt x="467" y="139"/>
                      <a:pt x="466" y="139"/>
                    </a:cubicBezTo>
                    <a:cubicBezTo>
                      <a:pt x="465" y="139"/>
                      <a:pt x="465" y="140"/>
                      <a:pt x="464" y="140"/>
                    </a:cubicBezTo>
                    <a:cubicBezTo>
                      <a:pt x="463" y="140"/>
                      <a:pt x="461" y="140"/>
                      <a:pt x="460" y="140"/>
                    </a:cubicBezTo>
                    <a:cubicBezTo>
                      <a:pt x="459" y="140"/>
                      <a:pt x="459" y="140"/>
                      <a:pt x="460" y="139"/>
                    </a:cubicBezTo>
                    <a:cubicBezTo>
                      <a:pt x="460" y="139"/>
                      <a:pt x="460" y="139"/>
                      <a:pt x="460" y="139"/>
                    </a:cubicBezTo>
                    <a:cubicBezTo>
                      <a:pt x="461" y="139"/>
                      <a:pt x="462" y="139"/>
                      <a:pt x="462" y="138"/>
                    </a:cubicBezTo>
                    <a:cubicBezTo>
                      <a:pt x="462" y="138"/>
                      <a:pt x="462" y="137"/>
                      <a:pt x="461" y="137"/>
                    </a:cubicBezTo>
                    <a:cubicBezTo>
                      <a:pt x="460" y="136"/>
                      <a:pt x="460" y="135"/>
                      <a:pt x="459" y="135"/>
                    </a:cubicBezTo>
                    <a:cubicBezTo>
                      <a:pt x="459" y="134"/>
                      <a:pt x="459" y="134"/>
                      <a:pt x="460" y="134"/>
                    </a:cubicBezTo>
                    <a:cubicBezTo>
                      <a:pt x="460" y="135"/>
                      <a:pt x="461" y="135"/>
                      <a:pt x="462" y="136"/>
                    </a:cubicBezTo>
                    <a:cubicBezTo>
                      <a:pt x="462" y="136"/>
                      <a:pt x="462" y="136"/>
                      <a:pt x="462" y="136"/>
                    </a:cubicBezTo>
                    <a:cubicBezTo>
                      <a:pt x="462" y="137"/>
                      <a:pt x="463" y="138"/>
                      <a:pt x="463" y="138"/>
                    </a:cubicBezTo>
                    <a:cubicBezTo>
                      <a:pt x="465" y="139"/>
                      <a:pt x="465" y="137"/>
                      <a:pt x="465" y="137"/>
                    </a:cubicBezTo>
                    <a:cubicBezTo>
                      <a:pt x="466" y="137"/>
                      <a:pt x="466" y="137"/>
                      <a:pt x="466" y="137"/>
                    </a:cubicBezTo>
                    <a:cubicBezTo>
                      <a:pt x="467" y="136"/>
                      <a:pt x="467" y="136"/>
                      <a:pt x="467" y="136"/>
                    </a:cubicBezTo>
                    <a:cubicBezTo>
                      <a:pt x="467" y="136"/>
                      <a:pt x="468" y="136"/>
                      <a:pt x="468" y="136"/>
                    </a:cubicBezTo>
                    <a:cubicBezTo>
                      <a:pt x="469" y="136"/>
                      <a:pt x="469" y="135"/>
                      <a:pt x="470" y="135"/>
                    </a:cubicBezTo>
                    <a:cubicBezTo>
                      <a:pt x="470" y="135"/>
                      <a:pt x="470" y="135"/>
                      <a:pt x="471" y="135"/>
                    </a:cubicBezTo>
                    <a:cubicBezTo>
                      <a:pt x="471" y="135"/>
                      <a:pt x="472" y="135"/>
                      <a:pt x="472" y="135"/>
                    </a:cubicBezTo>
                    <a:cubicBezTo>
                      <a:pt x="473" y="136"/>
                      <a:pt x="474" y="136"/>
                      <a:pt x="474" y="134"/>
                    </a:cubicBezTo>
                    <a:cubicBezTo>
                      <a:pt x="474" y="134"/>
                      <a:pt x="474" y="134"/>
                      <a:pt x="475" y="134"/>
                    </a:cubicBezTo>
                    <a:cubicBezTo>
                      <a:pt x="475" y="133"/>
                      <a:pt x="475" y="133"/>
                      <a:pt x="475" y="132"/>
                    </a:cubicBezTo>
                    <a:cubicBezTo>
                      <a:pt x="474" y="131"/>
                      <a:pt x="474" y="131"/>
                      <a:pt x="473" y="131"/>
                    </a:cubicBezTo>
                    <a:cubicBezTo>
                      <a:pt x="473" y="130"/>
                      <a:pt x="472" y="130"/>
                      <a:pt x="472" y="130"/>
                    </a:cubicBezTo>
                    <a:cubicBezTo>
                      <a:pt x="472" y="130"/>
                      <a:pt x="471" y="129"/>
                      <a:pt x="471" y="129"/>
                    </a:cubicBezTo>
                    <a:cubicBezTo>
                      <a:pt x="472" y="127"/>
                      <a:pt x="472" y="126"/>
                      <a:pt x="471" y="124"/>
                    </a:cubicBezTo>
                    <a:cubicBezTo>
                      <a:pt x="471" y="123"/>
                      <a:pt x="471" y="122"/>
                      <a:pt x="469" y="121"/>
                    </a:cubicBezTo>
                    <a:cubicBezTo>
                      <a:pt x="469" y="121"/>
                      <a:pt x="470" y="120"/>
                      <a:pt x="470" y="121"/>
                    </a:cubicBezTo>
                    <a:cubicBezTo>
                      <a:pt x="471" y="122"/>
                      <a:pt x="472" y="123"/>
                      <a:pt x="472" y="125"/>
                    </a:cubicBezTo>
                    <a:cubicBezTo>
                      <a:pt x="473" y="125"/>
                      <a:pt x="474" y="126"/>
                      <a:pt x="473" y="127"/>
                    </a:cubicBezTo>
                    <a:cubicBezTo>
                      <a:pt x="473" y="127"/>
                      <a:pt x="473" y="128"/>
                      <a:pt x="473" y="128"/>
                    </a:cubicBezTo>
                    <a:cubicBezTo>
                      <a:pt x="472" y="129"/>
                      <a:pt x="473" y="129"/>
                      <a:pt x="473" y="129"/>
                    </a:cubicBezTo>
                    <a:cubicBezTo>
                      <a:pt x="475" y="130"/>
                      <a:pt x="477" y="129"/>
                      <a:pt x="478" y="128"/>
                    </a:cubicBezTo>
                    <a:cubicBezTo>
                      <a:pt x="479" y="127"/>
                      <a:pt x="480" y="126"/>
                      <a:pt x="480" y="124"/>
                    </a:cubicBezTo>
                    <a:cubicBezTo>
                      <a:pt x="480" y="123"/>
                      <a:pt x="481" y="121"/>
                      <a:pt x="482" y="119"/>
                    </a:cubicBezTo>
                    <a:cubicBezTo>
                      <a:pt x="482" y="119"/>
                      <a:pt x="482" y="119"/>
                      <a:pt x="482" y="118"/>
                    </a:cubicBezTo>
                    <a:cubicBezTo>
                      <a:pt x="482" y="118"/>
                      <a:pt x="482" y="118"/>
                      <a:pt x="483" y="118"/>
                    </a:cubicBezTo>
                    <a:cubicBezTo>
                      <a:pt x="485" y="116"/>
                      <a:pt x="486" y="112"/>
                      <a:pt x="489" y="111"/>
                    </a:cubicBezTo>
                    <a:cubicBezTo>
                      <a:pt x="489" y="110"/>
                      <a:pt x="489" y="110"/>
                      <a:pt x="489" y="109"/>
                    </a:cubicBezTo>
                    <a:cubicBezTo>
                      <a:pt x="489" y="109"/>
                      <a:pt x="489" y="108"/>
                      <a:pt x="490" y="108"/>
                    </a:cubicBezTo>
                    <a:cubicBezTo>
                      <a:pt x="491" y="108"/>
                      <a:pt x="491" y="107"/>
                      <a:pt x="491" y="106"/>
                    </a:cubicBezTo>
                    <a:cubicBezTo>
                      <a:pt x="491" y="105"/>
                      <a:pt x="492" y="105"/>
                      <a:pt x="492" y="105"/>
                    </a:cubicBezTo>
                    <a:cubicBezTo>
                      <a:pt x="493" y="105"/>
                      <a:pt x="493" y="105"/>
                      <a:pt x="493" y="104"/>
                    </a:cubicBezTo>
                    <a:cubicBezTo>
                      <a:pt x="494" y="104"/>
                      <a:pt x="495" y="103"/>
                      <a:pt x="496" y="102"/>
                    </a:cubicBezTo>
                    <a:cubicBezTo>
                      <a:pt x="497" y="101"/>
                      <a:pt x="498" y="99"/>
                      <a:pt x="499" y="97"/>
                    </a:cubicBezTo>
                    <a:cubicBezTo>
                      <a:pt x="499" y="97"/>
                      <a:pt x="500" y="96"/>
                      <a:pt x="500" y="96"/>
                    </a:cubicBezTo>
                    <a:cubicBezTo>
                      <a:pt x="500" y="94"/>
                      <a:pt x="501" y="93"/>
                      <a:pt x="502" y="92"/>
                    </a:cubicBezTo>
                    <a:cubicBezTo>
                      <a:pt x="503" y="93"/>
                      <a:pt x="504" y="92"/>
                      <a:pt x="504" y="92"/>
                    </a:cubicBezTo>
                    <a:cubicBezTo>
                      <a:pt x="506" y="91"/>
                      <a:pt x="507" y="89"/>
                      <a:pt x="508" y="88"/>
                    </a:cubicBezTo>
                    <a:cubicBezTo>
                      <a:pt x="509" y="87"/>
                      <a:pt x="509" y="87"/>
                      <a:pt x="509" y="87"/>
                    </a:cubicBezTo>
                    <a:cubicBezTo>
                      <a:pt x="510" y="86"/>
                      <a:pt x="510" y="86"/>
                      <a:pt x="510" y="86"/>
                    </a:cubicBezTo>
                    <a:cubicBezTo>
                      <a:pt x="511" y="85"/>
                      <a:pt x="511" y="84"/>
                      <a:pt x="511" y="83"/>
                    </a:cubicBezTo>
                    <a:cubicBezTo>
                      <a:pt x="512" y="82"/>
                      <a:pt x="512" y="81"/>
                      <a:pt x="512" y="80"/>
                    </a:cubicBezTo>
                    <a:cubicBezTo>
                      <a:pt x="512" y="80"/>
                      <a:pt x="512" y="80"/>
                      <a:pt x="512" y="80"/>
                    </a:cubicBezTo>
                    <a:cubicBezTo>
                      <a:pt x="511" y="80"/>
                      <a:pt x="512" y="79"/>
                      <a:pt x="511" y="79"/>
                    </a:cubicBezTo>
                    <a:cubicBezTo>
                      <a:pt x="510" y="79"/>
                      <a:pt x="509" y="79"/>
                      <a:pt x="508" y="79"/>
                    </a:cubicBezTo>
                    <a:cubicBezTo>
                      <a:pt x="508" y="79"/>
                      <a:pt x="507" y="80"/>
                      <a:pt x="506" y="80"/>
                    </a:cubicBezTo>
                    <a:cubicBezTo>
                      <a:pt x="505" y="80"/>
                      <a:pt x="504" y="81"/>
                      <a:pt x="503" y="81"/>
                    </a:cubicBezTo>
                    <a:cubicBezTo>
                      <a:pt x="503" y="81"/>
                      <a:pt x="503" y="81"/>
                      <a:pt x="503" y="82"/>
                    </a:cubicBezTo>
                    <a:cubicBezTo>
                      <a:pt x="502" y="82"/>
                      <a:pt x="502" y="82"/>
                      <a:pt x="501" y="83"/>
                    </a:cubicBezTo>
                    <a:cubicBezTo>
                      <a:pt x="499" y="84"/>
                      <a:pt x="498" y="85"/>
                      <a:pt x="496" y="85"/>
                    </a:cubicBezTo>
                    <a:cubicBezTo>
                      <a:pt x="496" y="86"/>
                      <a:pt x="495" y="86"/>
                      <a:pt x="495" y="86"/>
                    </a:cubicBezTo>
                    <a:cubicBezTo>
                      <a:pt x="494" y="86"/>
                      <a:pt x="494" y="87"/>
                      <a:pt x="494" y="87"/>
                    </a:cubicBezTo>
                    <a:cubicBezTo>
                      <a:pt x="494" y="87"/>
                      <a:pt x="493" y="87"/>
                      <a:pt x="493" y="87"/>
                    </a:cubicBezTo>
                    <a:cubicBezTo>
                      <a:pt x="492" y="87"/>
                      <a:pt x="491" y="87"/>
                      <a:pt x="491" y="88"/>
                    </a:cubicBezTo>
                    <a:cubicBezTo>
                      <a:pt x="490" y="88"/>
                      <a:pt x="490" y="88"/>
                      <a:pt x="489" y="89"/>
                    </a:cubicBezTo>
                    <a:cubicBezTo>
                      <a:pt x="488" y="89"/>
                      <a:pt x="487" y="90"/>
                      <a:pt x="486" y="91"/>
                    </a:cubicBezTo>
                    <a:cubicBezTo>
                      <a:pt x="486" y="91"/>
                      <a:pt x="486" y="91"/>
                      <a:pt x="485" y="91"/>
                    </a:cubicBezTo>
                    <a:cubicBezTo>
                      <a:pt x="484" y="91"/>
                      <a:pt x="482" y="92"/>
                      <a:pt x="481" y="93"/>
                    </a:cubicBezTo>
                    <a:cubicBezTo>
                      <a:pt x="480" y="93"/>
                      <a:pt x="479" y="94"/>
                      <a:pt x="478" y="95"/>
                    </a:cubicBezTo>
                    <a:cubicBezTo>
                      <a:pt x="478" y="95"/>
                      <a:pt x="477" y="96"/>
                      <a:pt x="477" y="97"/>
                    </a:cubicBezTo>
                    <a:cubicBezTo>
                      <a:pt x="476" y="97"/>
                      <a:pt x="476" y="98"/>
                      <a:pt x="475" y="98"/>
                    </a:cubicBezTo>
                    <a:cubicBezTo>
                      <a:pt x="475" y="98"/>
                      <a:pt x="475" y="98"/>
                      <a:pt x="475" y="98"/>
                    </a:cubicBezTo>
                    <a:cubicBezTo>
                      <a:pt x="475" y="97"/>
                      <a:pt x="475" y="97"/>
                      <a:pt x="476" y="96"/>
                    </a:cubicBezTo>
                    <a:cubicBezTo>
                      <a:pt x="476" y="96"/>
                      <a:pt x="477" y="95"/>
                      <a:pt x="477" y="95"/>
                    </a:cubicBezTo>
                    <a:cubicBezTo>
                      <a:pt x="476" y="95"/>
                      <a:pt x="476" y="95"/>
                      <a:pt x="476" y="95"/>
                    </a:cubicBezTo>
                    <a:cubicBezTo>
                      <a:pt x="475" y="95"/>
                      <a:pt x="474" y="95"/>
                      <a:pt x="473" y="95"/>
                    </a:cubicBezTo>
                    <a:cubicBezTo>
                      <a:pt x="474" y="94"/>
                      <a:pt x="474" y="94"/>
                      <a:pt x="474" y="94"/>
                    </a:cubicBezTo>
                    <a:cubicBezTo>
                      <a:pt x="474" y="95"/>
                      <a:pt x="475" y="95"/>
                      <a:pt x="475" y="94"/>
                    </a:cubicBezTo>
                    <a:cubicBezTo>
                      <a:pt x="476" y="94"/>
                      <a:pt x="477" y="94"/>
                      <a:pt x="477" y="93"/>
                    </a:cubicBezTo>
                    <a:cubicBezTo>
                      <a:pt x="478" y="93"/>
                      <a:pt x="479" y="92"/>
                      <a:pt x="479" y="91"/>
                    </a:cubicBezTo>
                    <a:cubicBezTo>
                      <a:pt x="479" y="91"/>
                      <a:pt x="479" y="91"/>
                      <a:pt x="479" y="91"/>
                    </a:cubicBezTo>
                    <a:cubicBezTo>
                      <a:pt x="480" y="91"/>
                      <a:pt x="481" y="91"/>
                      <a:pt x="482" y="91"/>
                    </a:cubicBezTo>
                    <a:cubicBezTo>
                      <a:pt x="482" y="90"/>
                      <a:pt x="482" y="90"/>
                      <a:pt x="482" y="90"/>
                    </a:cubicBezTo>
                    <a:cubicBezTo>
                      <a:pt x="483" y="90"/>
                      <a:pt x="483" y="90"/>
                      <a:pt x="484" y="90"/>
                    </a:cubicBezTo>
                    <a:cubicBezTo>
                      <a:pt x="484" y="89"/>
                      <a:pt x="485" y="89"/>
                      <a:pt x="486" y="88"/>
                    </a:cubicBezTo>
                    <a:cubicBezTo>
                      <a:pt x="487" y="87"/>
                      <a:pt x="488" y="86"/>
                      <a:pt x="490" y="85"/>
                    </a:cubicBezTo>
                    <a:cubicBezTo>
                      <a:pt x="491" y="85"/>
                      <a:pt x="492" y="84"/>
                      <a:pt x="492" y="83"/>
                    </a:cubicBezTo>
                    <a:cubicBezTo>
                      <a:pt x="493" y="83"/>
                      <a:pt x="493" y="83"/>
                      <a:pt x="493" y="83"/>
                    </a:cubicBezTo>
                    <a:cubicBezTo>
                      <a:pt x="495" y="83"/>
                      <a:pt x="496" y="82"/>
                      <a:pt x="497" y="80"/>
                    </a:cubicBezTo>
                    <a:cubicBezTo>
                      <a:pt x="497" y="80"/>
                      <a:pt x="497" y="80"/>
                      <a:pt x="497" y="80"/>
                    </a:cubicBezTo>
                    <a:cubicBezTo>
                      <a:pt x="497" y="80"/>
                      <a:pt x="496" y="79"/>
                      <a:pt x="496" y="79"/>
                    </a:cubicBezTo>
                    <a:cubicBezTo>
                      <a:pt x="496" y="79"/>
                      <a:pt x="496" y="78"/>
                      <a:pt x="496" y="79"/>
                    </a:cubicBezTo>
                    <a:cubicBezTo>
                      <a:pt x="495" y="78"/>
                      <a:pt x="495" y="78"/>
                      <a:pt x="495" y="78"/>
                    </a:cubicBezTo>
                    <a:cubicBezTo>
                      <a:pt x="494" y="78"/>
                      <a:pt x="493" y="78"/>
                      <a:pt x="493" y="78"/>
                    </a:cubicBezTo>
                    <a:cubicBezTo>
                      <a:pt x="492" y="78"/>
                      <a:pt x="492" y="78"/>
                      <a:pt x="491" y="78"/>
                    </a:cubicBezTo>
                    <a:cubicBezTo>
                      <a:pt x="491" y="78"/>
                      <a:pt x="490" y="78"/>
                      <a:pt x="490" y="78"/>
                    </a:cubicBezTo>
                    <a:cubicBezTo>
                      <a:pt x="489" y="79"/>
                      <a:pt x="488" y="79"/>
                      <a:pt x="487" y="79"/>
                    </a:cubicBezTo>
                    <a:cubicBezTo>
                      <a:pt x="486" y="79"/>
                      <a:pt x="486" y="80"/>
                      <a:pt x="485" y="80"/>
                    </a:cubicBezTo>
                    <a:cubicBezTo>
                      <a:pt x="485" y="80"/>
                      <a:pt x="485" y="80"/>
                      <a:pt x="485" y="80"/>
                    </a:cubicBezTo>
                    <a:cubicBezTo>
                      <a:pt x="485" y="80"/>
                      <a:pt x="484" y="80"/>
                      <a:pt x="484" y="80"/>
                    </a:cubicBezTo>
                    <a:cubicBezTo>
                      <a:pt x="484" y="80"/>
                      <a:pt x="484" y="80"/>
                      <a:pt x="484" y="79"/>
                    </a:cubicBezTo>
                    <a:cubicBezTo>
                      <a:pt x="484" y="79"/>
                      <a:pt x="484" y="79"/>
                      <a:pt x="484" y="79"/>
                    </a:cubicBezTo>
                    <a:cubicBezTo>
                      <a:pt x="484" y="79"/>
                      <a:pt x="485" y="79"/>
                      <a:pt x="485" y="79"/>
                    </a:cubicBezTo>
                    <a:cubicBezTo>
                      <a:pt x="485" y="78"/>
                      <a:pt x="485" y="78"/>
                      <a:pt x="485" y="78"/>
                    </a:cubicBezTo>
                    <a:cubicBezTo>
                      <a:pt x="484" y="77"/>
                      <a:pt x="484" y="75"/>
                      <a:pt x="482" y="75"/>
                    </a:cubicBezTo>
                    <a:cubicBezTo>
                      <a:pt x="482" y="74"/>
                      <a:pt x="482" y="74"/>
                      <a:pt x="482" y="74"/>
                    </a:cubicBezTo>
                    <a:cubicBezTo>
                      <a:pt x="482" y="73"/>
                      <a:pt x="481" y="72"/>
                      <a:pt x="480" y="71"/>
                    </a:cubicBezTo>
                    <a:cubicBezTo>
                      <a:pt x="481" y="72"/>
                      <a:pt x="482" y="73"/>
                      <a:pt x="483" y="74"/>
                    </a:cubicBezTo>
                    <a:cubicBezTo>
                      <a:pt x="484" y="75"/>
                      <a:pt x="485" y="76"/>
                      <a:pt x="486" y="77"/>
                    </a:cubicBezTo>
                    <a:cubicBezTo>
                      <a:pt x="486" y="77"/>
                      <a:pt x="487" y="78"/>
                      <a:pt x="487" y="77"/>
                    </a:cubicBezTo>
                    <a:cubicBezTo>
                      <a:pt x="488" y="77"/>
                      <a:pt x="489" y="77"/>
                      <a:pt x="489" y="76"/>
                    </a:cubicBezTo>
                    <a:cubicBezTo>
                      <a:pt x="491" y="77"/>
                      <a:pt x="492" y="76"/>
                      <a:pt x="493" y="76"/>
                    </a:cubicBezTo>
                    <a:cubicBezTo>
                      <a:pt x="495" y="76"/>
                      <a:pt x="498" y="75"/>
                      <a:pt x="500" y="75"/>
                    </a:cubicBezTo>
                    <a:cubicBezTo>
                      <a:pt x="500" y="75"/>
                      <a:pt x="500" y="75"/>
                      <a:pt x="500" y="75"/>
                    </a:cubicBezTo>
                    <a:cubicBezTo>
                      <a:pt x="501" y="74"/>
                      <a:pt x="501" y="74"/>
                      <a:pt x="501" y="74"/>
                    </a:cubicBezTo>
                    <a:cubicBezTo>
                      <a:pt x="502" y="74"/>
                      <a:pt x="502" y="75"/>
                      <a:pt x="503" y="74"/>
                    </a:cubicBezTo>
                    <a:cubicBezTo>
                      <a:pt x="503" y="74"/>
                      <a:pt x="504" y="74"/>
                      <a:pt x="505" y="74"/>
                    </a:cubicBezTo>
                    <a:cubicBezTo>
                      <a:pt x="505" y="73"/>
                      <a:pt x="505" y="73"/>
                      <a:pt x="506" y="72"/>
                    </a:cubicBezTo>
                    <a:cubicBezTo>
                      <a:pt x="506" y="72"/>
                      <a:pt x="506" y="72"/>
                      <a:pt x="505" y="72"/>
                    </a:cubicBezTo>
                    <a:cubicBezTo>
                      <a:pt x="505" y="72"/>
                      <a:pt x="505" y="72"/>
                      <a:pt x="505" y="72"/>
                    </a:cubicBezTo>
                    <a:cubicBezTo>
                      <a:pt x="504" y="73"/>
                      <a:pt x="503" y="72"/>
                      <a:pt x="501" y="72"/>
                    </a:cubicBezTo>
                    <a:cubicBezTo>
                      <a:pt x="502" y="71"/>
                      <a:pt x="503" y="71"/>
                      <a:pt x="504" y="71"/>
                    </a:cubicBezTo>
                    <a:cubicBezTo>
                      <a:pt x="505" y="71"/>
                      <a:pt x="505" y="71"/>
                      <a:pt x="505" y="70"/>
                    </a:cubicBezTo>
                    <a:cubicBezTo>
                      <a:pt x="506" y="70"/>
                      <a:pt x="506" y="69"/>
                      <a:pt x="506" y="69"/>
                    </a:cubicBezTo>
                    <a:cubicBezTo>
                      <a:pt x="507" y="70"/>
                      <a:pt x="507" y="69"/>
                      <a:pt x="508" y="69"/>
                    </a:cubicBezTo>
                    <a:cubicBezTo>
                      <a:pt x="508" y="69"/>
                      <a:pt x="509" y="69"/>
                      <a:pt x="510" y="70"/>
                    </a:cubicBezTo>
                    <a:cubicBezTo>
                      <a:pt x="510" y="71"/>
                      <a:pt x="510" y="71"/>
                      <a:pt x="511" y="71"/>
                    </a:cubicBezTo>
                    <a:cubicBezTo>
                      <a:pt x="512" y="71"/>
                      <a:pt x="512" y="71"/>
                      <a:pt x="512" y="70"/>
                    </a:cubicBezTo>
                    <a:cubicBezTo>
                      <a:pt x="514" y="69"/>
                      <a:pt x="514" y="68"/>
                      <a:pt x="513" y="67"/>
                    </a:cubicBezTo>
                    <a:cubicBezTo>
                      <a:pt x="513" y="67"/>
                      <a:pt x="513" y="66"/>
                      <a:pt x="513" y="66"/>
                    </a:cubicBezTo>
                    <a:cubicBezTo>
                      <a:pt x="513" y="66"/>
                      <a:pt x="513" y="67"/>
                      <a:pt x="514" y="67"/>
                    </a:cubicBezTo>
                    <a:cubicBezTo>
                      <a:pt x="515" y="68"/>
                      <a:pt x="515" y="68"/>
                      <a:pt x="516" y="67"/>
                    </a:cubicBezTo>
                    <a:cubicBezTo>
                      <a:pt x="517" y="66"/>
                      <a:pt x="517" y="65"/>
                      <a:pt x="518" y="64"/>
                    </a:cubicBezTo>
                    <a:cubicBezTo>
                      <a:pt x="518" y="64"/>
                      <a:pt x="518" y="64"/>
                      <a:pt x="519" y="64"/>
                    </a:cubicBezTo>
                    <a:cubicBezTo>
                      <a:pt x="520" y="63"/>
                      <a:pt x="521" y="62"/>
                      <a:pt x="522" y="61"/>
                    </a:cubicBezTo>
                    <a:cubicBezTo>
                      <a:pt x="523" y="60"/>
                      <a:pt x="525" y="59"/>
                      <a:pt x="525" y="57"/>
                    </a:cubicBezTo>
                    <a:cubicBezTo>
                      <a:pt x="526" y="57"/>
                      <a:pt x="527" y="57"/>
                      <a:pt x="527" y="56"/>
                    </a:cubicBezTo>
                    <a:cubicBezTo>
                      <a:pt x="527" y="55"/>
                      <a:pt x="527" y="55"/>
                      <a:pt x="527" y="55"/>
                    </a:cubicBezTo>
                    <a:cubicBezTo>
                      <a:pt x="528" y="54"/>
                      <a:pt x="530" y="53"/>
                      <a:pt x="528" y="51"/>
                    </a:cubicBezTo>
                    <a:cubicBezTo>
                      <a:pt x="529" y="51"/>
                      <a:pt x="530" y="50"/>
                      <a:pt x="530" y="50"/>
                    </a:cubicBezTo>
                    <a:cubicBezTo>
                      <a:pt x="531" y="49"/>
                      <a:pt x="532" y="49"/>
                      <a:pt x="532" y="48"/>
                    </a:cubicBezTo>
                    <a:cubicBezTo>
                      <a:pt x="533" y="47"/>
                      <a:pt x="534" y="46"/>
                      <a:pt x="534" y="45"/>
                    </a:cubicBezTo>
                    <a:cubicBezTo>
                      <a:pt x="534" y="43"/>
                      <a:pt x="534" y="40"/>
                      <a:pt x="533" y="38"/>
                    </a:cubicBezTo>
                    <a:close/>
                    <a:moveTo>
                      <a:pt x="393" y="95"/>
                    </a:moveTo>
                    <a:cubicBezTo>
                      <a:pt x="393" y="95"/>
                      <a:pt x="393" y="95"/>
                      <a:pt x="393" y="95"/>
                    </a:cubicBezTo>
                    <a:cubicBezTo>
                      <a:pt x="393" y="95"/>
                      <a:pt x="393" y="95"/>
                      <a:pt x="393" y="95"/>
                    </a:cubicBezTo>
                    <a:close/>
                    <a:moveTo>
                      <a:pt x="377" y="221"/>
                    </a:moveTo>
                    <a:cubicBezTo>
                      <a:pt x="377" y="221"/>
                      <a:pt x="377" y="221"/>
                      <a:pt x="377" y="221"/>
                    </a:cubicBezTo>
                    <a:cubicBezTo>
                      <a:pt x="377" y="221"/>
                      <a:pt x="377" y="221"/>
                      <a:pt x="377" y="221"/>
                    </a:cubicBezTo>
                    <a:close/>
                    <a:moveTo>
                      <a:pt x="361" y="248"/>
                    </a:moveTo>
                    <a:cubicBezTo>
                      <a:pt x="361" y="248"/>
                      <a:pt x="361" y="248"/>
                      <a:pt x="361" y="248"/>
                    </a:cubicBezTo>
                    <a:cubicBezTo>
                      <a:pt x="361" y="248"/>
                      <a:pt x="361" y="248"/>
                      <a:pt x="361" y="248"/>
                    </a:cubicBezTo>
                    <a:cubicBezTo>
                      <a:pt x="361" y="248"/>
                      <a:pt x="361" y="248"/>
                      <a:pt x="361" y="248"/>
                    </a:cubicBezTo>
                    <a:close/>
                    <a:moveTo>
                      <a:pt x="365" y="257"/>
                    </a:moveTo>
                    <a:cubicBezTo>
                      <a:pt x="365" y="256"/>
                      <a:pt x="365" y="256"/>
                      <a:pt x="365" y="256"/>
                    </a:cubicBezTo>
                    <a:cubicBezTo>
                      <a:pt x="365" y="256"/>
                      <a:pt x="365" y="256"/>
                      <a:pt x="365" y="256"/>
                    </a:cubicBezTo>
                    <a:cubicBezTo>
                      <a:pt x="366" y="256"/>
                      <a:pt x="366" y="257"/>
                      <a:pt x="366" y="257"/>
                    </a:cubicBezTo>
                    <a:cubicBezTo>
                      <a:pt x="366" y="257"/>
                      <a:pt x="366" y="257"/>
                      <a:pt x="365" y="257"/>
                    </a:cubicBezTo>
                    <a:close/>
                    <a:moveTo>
                      <a:pt x="413" y="243"/>
                    </a:moveTo>
                    <a:cubicBezTo>
                      <a:pt x="413" y="243"/>
                      <a:pt x="413" y="243"/>
                      <a:pt x="413" y="243"/>
                    </a:cubicBezTo>
                    <a:cubicBezTo>
                      <a:pt x="413" y="243"/>
                      <a:pt x="413" y="243"/>
                      <a:pt x="413" y="243"/>
                    </a:cubicBezTo>
                    <a:cubicBezTo>
                      <a:pt x="413" y="243"/>
                      <a:pt x="413" y="243"/>
                      <a:pt x="413" y="243"/>
                    </a:cubicBezTo>
                    <a:close/>
                    <a:moveTo>
                      <a:pt x="423" y="186"/>
                    </a:moveTo>
                    <a:cubicBezTo>
                      <a:pt x="423" y="186"/>
                      <a:pt x="423" y="186"/>
                      <a:pt x="423" y="186"/>
                    </a:cubicBezTo>
                    <a:cubicBezTo>
                      <a:pt x="423" y="186"/>
                      <a:pt x="423" y="186"/>
                      <a:pt x="423" y="186"/>
                    </a:cubicBezTo>
                    <a:cubicBezTo>
                      <a:pt x="423" y="186"/>
                      <a:pt x="423" y="186"/>
                      <a:pt x="423" y="186"/>
                    </a:cubicBezTo>
                    <a:close/>
                    <a:moveTo>
                      <a:pt x="460" y="142"/>
                    </a:moveTo>
                    <a:cubicBezTo>
                      <a:pt x="460" y="142"/>
                      <a:pt x="460" y="142"/>
                      <a:pt x="460" y="142"/>
                    </a:cubicBezTo>
                    <a:cubicBezTo>
                      <a:pt x="460" y="142"/>
                      <a:pt x="460" y="142"/>
                      <a:pt x="460" y="142"/>
                    </a:cubicBezTo>
                    <a:cubicBezTo>
                      <a:pt x="460" y="142"/>
                      <a:pt x="460" y="142"/>
                      <a:pt x="460" y="142"/>
                    </a:cubicBezTo>
                    <a:close/>
                    <a:moveTo>
                      <a:pt x="501" y="89"/>
                    </a:moveTo>
                    <a:cubicBezTo>
                      <a:pt x="501" y="89"/>
                      <a:pt x="501" y="89"/>
                      <a:pt x="501" y="89"/>
                    </a:cubicBezTo>
                    <a:cubicBezTo>
                      <a:pt x="501" y="89"/>
                      <a:pt x="501" y="89"/>
                      <a:pt x="501" y="89"/>
                    </a:cubicBezTo>
                    <a:cubicBezTo>
                      <a:pt x="501" y="89"/>
                      <a:pt x="501" y="89"/>
                      <a:pt x="501" y="89"/>
                    </a:cubicBezTo>
                    <a:close/>
                    <a:moveTo>
                      <a:pt x="480" y="95"/>
                    </a:moveTo>
                    <a:cubicBezTo>
                      <a:pt x="480" y="95"/>
                      <a:pt x="480" y="95"/>
                      <a:pt x="480" y="95"/>
                    </a:cubicBezTo>
                    <a:cubicBezTo>
                      <a:pt x="480" y="95"/>
                      <a:pt x="480" y="95"/>
                      <a:pt x="480" y="95"/>
                    </a:cubicBezTo>
                    <a:close/>
                    <a:moveTo>
                      <a:pt x="289" y="296"/>
                    </a:moveTo>
                    <a:cubicBezTo>
                      <a:pt x="289" y="295"/>
                      <a:pt x="288" y="294"/>
                      <a:pt x="288" y="293"/>
                    </a:cubicBezTo>
                    <a:cubicBezTo>
                      <a:pt x="287" y="294"/>
                      <a:pt x="287" y="295"/>
                      <a:pt x="288" y="296"/>
                    </a:cubicBezTo>
                    <a:cubicBezTo>
                      <a:pt x="289" y="296"/>
                      <a:pt x="289" y="297"/>
                      <a:pt x="289" y="297"/>
                    </a:cubicBezTo>
                    <a:cubicBezTo>
                      <a:pt x="288" y="298"/>
                      <a:pt x="288" y="299"/>
                      <a:pt x="287" y="298"/>
                    </a:cubicBezTo>
                    <a:cubicBezTo>
                      <a:pt x="286" y="298"/>
                      <a:pt x="285" y="299"/>
                      <a:pt x="285" y="299"/>
                    </a:cubicBezTo>
                    <a:cubicBezTo>
                      <a:pt x="283" y="299"/>
                      <a:pt x="282" y="299"/>
                      <a:pt x="282" y="298"/>
                    </a:cubicBezTo>
                    <a:cubicBezTo>
                      <a:pt x="281" y="298"/>
                      <a:pt x="282" y="299"/>
                      <a:pt x="281" y="299"/>
                    </a:cubicBezTo>
                    <a:cubicBezTo>
                      <a:pt x="280" y="299"/>
                      <a:pt x="280" y="299"/>
                      <a:pt x="279" y="299"/>
                    </a:cubicBezTo>
                    <a:cubicBezTo>
                      <a:pt x="278" y="298"/>
                      <a:pt x="279" y="298"/>
                      <a:pt x="279" y="297"/>
                    </a:cubicBezTo>
                    <a:cubicBezTo>
                      <a:pt x="279" y="297"/>
                      <a:pt x="280" y="296"/>
                      <a:pt x="279" y="296"/>
                    </a:cubicBezTo>
                    <a:cubicBezTo>
                      <a:pt x="279" y="297"/>
                      <a:pt x="278" y="297"/>
                      <a:pt x="278" y="299"/>
                    </a:cubicBezTo>
                    <a:cubicBezTo>
                      <a:pt x="278" y="299"/>
                      <a:pt x="278" y="299"/>
                      <a:pt x="277" y="299"/>
                    </a:cubicBezTo>
                    <a:cubicBezTo>
                      <a:pt x="276" y="300"/>
                      <a:pt x="275" y="299"/>
                      <a:pt x="273" y="299"/>
                    </a:cubicBezTo>
                    <a:cubicBezTo>
                      <a:pt x="272" y="298"/>
                      <a:pt x="272" y="297"/>
                      <a:pt x="272" y="296"/>
                    </a:cubicBezTo>
                    <a:cubicBezTo>
                      <a:pt x="272" y="295"/>
                      <a:pt x="272" y="294"/>
                      <a:pt x="272" y="294"/>
                    </a:cubicBezTo>
                    <a:cubicBezTo>
                      <a:pt x="271" y="293"/>
                      <a:pt x="272" y="293"/>
                      <a:pt x="272" y="293"/>
                    </a:cubicBezTo>
                    <a:cubicBezTo>
                      <a:pt x="273" y="293"/>
                      <a:pt x="274" y="293"/>
                      <a:pt x="275" y="293"/>
                    </a:cubicBezTo>
                    <a:cubicBezTo>
                      <a:pt x="274" y="292"/>
                      <a:pt x="273" y="292"/>
                      <a:pt x="273" y="292"/>
                    </a:cubicBezTo>
                    <a:cubicBezTo>
                      <a:pt x="273" y="292"/>
                      <a:pt x="273" y="292"/>
                      <a:pt x="273" y="292"/>
                    </a:cubicBezTo>
                    <a:cubicBezTo>
                      <a:pt x="273" y="292"/>
                      <a:pt x="273" y="291"/>
                      <a:pt x="273" y="291"/>
                    </a:cubicBezTo>
                    <a:cubicBezTo>
                      <a:pt x="273" y="291"/>
                      <a:pt x="273" y="291"/>
                      <a:pt x="272" y="291"/>
                    </a:cubicBezTo>
                    <a:cubicBezTo>
                      <a:pt x="272" y="291"/>
                      <a:pt x="271" y="292"/>
                      <a:pt x="271" y="291"/>
                    </a:cubicBezTo>
                    <a:cubicBezTo>
                      <a:pt x="271" y="290"/>
                      <a:pt x="271" y="290"/>
                      <a:pt x="270" y="290"/>
                    </a:cubicBezTo>
                    <a:cubicBezTo>
                      <a:pt x="271" y="290"/>
                      <a:pt x="271" y="289"/>
                      <a:pt x="271" y="289"/>
                    </a:cubicBezTo>
                    <a:cubicBezTo>
                      <a:pt x="272" y="288"/>
                      <a:pt x="271" y="288"/>
                      <a:pt x="270" y="288"/>
                    </a:cubicBezTo>
                    <a:cubicBezTo>
                      <a:pt x="272" y="287"/>
                      <a:pt x="273" y="287"/>
                      <a:pt x="275" y="287"/>
                    </a:cubicBezTo>
                    <a:cubicBezTo>
                      <a:pt x="274" y="286"/>
                      <a:pt x="273" y="287"/>
                      <a:pt x="273" y="286"/>
                    </a:cubicBezTo>
                    <a:cubicBezTo>
                      <a:pt x="274" y="286"/>
                      <a:pt x="275" y="286"/>
                      <a:pt x="276" y="286"/>
                    </a:cubicBezTo>
                    <a:cubicBezTo>
                      <a:pt x="276" y="286"/>
                      <a:pt x="277" y="286"/>
                      <a:pt x="277" y="285"/>
                    </a:cubicBezTo>
                    <a:cubicBezTo>
                      <a:pt x="277" y="285"/>
                      <a:pt x="276" y="285"/>
                      <a:pt x="276" y="285"/>
                    </a:cubicBezTo>
                    <a:cubicBezTo>
                      <a:pt x="275" y="285"/>
                      <a:pt x="274" y="286"/>
                      <a:pt x="273" y="285"/>
                    </a:cubicBezTo>
                    <a:cubicBezTo>
                      <a:pt x="274" y="285"/>
                      <a:pt x="275" y="285"/>
                      <a:pt x="275" y="285"/>
                    </a:cubicBezTo>
                    <a:cubicBezTo>
                      <a:pt x="275" y="285"/>
                      <a:pt x="275" y="285"/>
                      <a:pt x="275" y="285"/>
                    </a:cubicBezTo>
                    <a:cubicBezTo>
                      <a:pt x="274" y="284"/>
                      <a:pt x="275" y="284"/>
                      <a:pt x="275" y="284"/>
                    </a:cubicBezTo>
                    <a:cubicBezTo>
                      <a:pt x="276" y="284"/>
                      <a:pt x="276" y="284"/>
                      <a:pt x="277" y="283"/>
                    </a:cubicBezTo>
                    <a:cubicBezTo>
                      <a:pt x="277" y="282"/>
                      <a:pt x="275" y="283"/>
                      <a:pt x="276" y="282"/>
                    </a:cubicBezTo>
                    <a:cubicBezTo>
                      <a:pt x="277" y="281"/>
                      <a:pt x="277" y="281"/>
                      <a:pt x="277" y="281"/>
                    </a:cubicBezTo>
                    <a:cubicBezTo>
                      <a:pt x="274" y="281"/>
                      <a:pt x="270" y="283"/>
                      <a:pt x="267" y="283"/>
                    </a:cubicBezTo>
                    <a:cubicBezTo>
                      <a:pt x="267" y="283"/>
                      <a:pt x="266" y="284"/>
                      <a:pt x="266" y="283"/>
                    </a:cubicBezTo>
                    <a:cubicBezTo>
                      <a:pt x="265" y="283"/>
                      <a:pt x="264" y="283"/>
                      <a:pt x="263" y="284"/>
                    </a:cubicBezTo>
                    <a:cubicBezTo>
                      <a:pt x="262" y="284"/>
                      <a:pt x="262" y="285"/>
                      <a:pt x="260" y="284"/>
                    </a:cubicBezTo>
                    <a:cubicBezTo>
                      <a:pt x="260" y="284"/>
                      <a:pt x="259" y="284"/>
                      <a:pt x="258" y="285"/>
                    </a:cubicBezTo>
                    <a:cubicBezTo>
                      <a:pt x="258" y="285"/>
                      <a:pt x="257" y="286"/>
                      <a:pt x="257" y="286"/>
                    </a:cubicBezTo>
                    <a:cubicBezTo>
                      <a:pt x="257" y="285"/>
                      <a:pt x="256" y="285"/>
                      <a:pt x="256" y="284"/>
                    </a:cubicBezTo>
                    <a:cubicBezTo>
                      <a:pt x="256" y="284"/>
                      <a:pt x="256" y="284"/>
                      <a:pt x="256" y="283"/>
                    </a:cubicBezTo>
                    <a:cubicBezTo>
                      <a:pt x="256" y="283"/>
                      <a:pt x="256" y="283"/>
                      <a:pt x="256" y="282"/>
                    </a:cubicBezTo>
                    <a:cubicBezTo>
                      <a:pt x="256" y="282"/>
                      <a:pt x="257" y="283"/>
                      <a:pt x="257" y="282"/>
                    </a:cubicBezTo>
                    <a:cubicBezTo>
                      <a:pt x="256" y="281"/>
                      <a:pt x="258" y="281"/>
                      <a:pt x="258" y="280"/>
                    </a:cubicBezTo>
                    <a:cubicBezTo>
                      <a:pt x="259" y="279"/>
                      <a:pt x="260" y="280"/>
                      <a:pt x="261" y="281"/>
                    </a:cubicBezTo>
                    <a:cubicBezTo>
                      <a:pt x="261" y="280"/>
                      <a:pt x="261" y="280"/>
                      <a:pt x="261" y="280"/>
                    </a:cubicBezTo>
                    <a:cubicBezTo>
                      <a:pt x="260" y="279"/>
                      <a:pt x="260" y="279"/>
                      <a:pt x="261" y="278"/>
                    </a:cubicBezTo>
                    <a:cubicBezTo>
                      <a:pt x="261" y="278"/>
                      <a:pt x="261" y="278"/>
                      <a:pt x="260" y="278"/>
                    </a:cubicBezTo>
                    <a:cubicBezTo>
                      <a:pt x="260" y="278"/>
                      <a:pt x="259" y="279"/>
                      <a:pt x="259" y="278"/>
                    </a:cubicBezTo>
                    <a:cubicBezTo>
                      <a:pt x="259" y="277"/>
                      <a:pt x="259" y="276"/>
                      <a:pt x="260" y="276"/>
                    </a:cubicBezTo>
                    <a:cubicBezTo>
                      <a:pt x="260" y="276"/>
                      <a:pt x="261" y="276"/>
                      <a:pt x="261" y="276"/>
                    </a:cubicBezTo>
                    <a:cubicBezTo>
                      <a:pt x="262" y="275"/>
                      <a:pt x="263" y="275"/>
                      <a:pt x="263" y="276"/>
                    </a:cubicBezTo>
                    <a:cubicBezTo>
                      <a:pt x="263" y="277"/>
                      <a:pt x="264" y="277"/>
                      <a:pt x="264" y="277"/>
                    </a:cubicBezTo>
                    <a:cubicBezTo>
                      <a:pt x="265" y="277"/>
                      <a:pt x="265" y="277"/>
                      <a:pt x="265" y="278"/>
                    </a:cubicBezTo>
                    <a:cubicBezTo>
                      <a:pt x="265" y="279"/>
                      <a:pt x="266" y="279"/>
                      <a:pt x="267" y="279"/>
                    </a:cubicBezTo>
                    <a:cubicBezTo>
                      <a:pt x="267" y="278"/>
                      <a:pt x="267" y="279"/>
                      <a:pt x="268" y="279"/>
                    </a:cubicBezTo>
                    <a:cubicBezTo>
                      <a:pt x="268" y="278"/>
                      <a:pt x="268" y="278"/>
                      <a:pt x="268" y="277"/>
                    </a:cubicBezTo>
                    <a:cubicBezTo>
                      <a:pt x="267" y="278"/>
                      <a:pt x="267" y="278"/>
                      <a:pt x="266" y="278"/>
                    </a:cubicBezTo>
                    <a:cubicBezTo>
                      <a:pt x="266" y="278"/>
                      <a:pt x="265" y="278"/>
                      <a:pt x="266" y="278"/>
                    </a:cubicBezTo>
                    <a:cubicBezTo>
                      <a:pt x="266" y="277"/>
                      <a:pt x="266" y="276"/>
                      <a:pt x="265" y="276"/>
                    </a:cubicBezTo>
                    <a:cubicBezTo>
                      <a:pt x="264" y="276"/>
                      <a:pt x="264" y="275"/>
                      <a:pt x="264" y="275"/>
                    </a:cubicBezTo>
                    <a:cubicBezTo>
                      <a:pt x="264" y="274"/>
                      <a:pt x="264" y="273"/>
                      <a:pt x="265" y="273"/>
                    </a:cubicBezTo>
                    <a:cubicBezTo>
                      <a:pt x="266" y="273"/>
                      <a:pt x="266" y="273"/>
                      <a:pt x="266" y="272"/>
                    </a:cubicBezTo>
                    <a:cubicBezTo>
                      <a:pt x="265" y="272"/>
                      <a:pt x="265" y="273"/>
                      <a:pt x="264" y="273"/>
                    </a:cubicBezTo>
                    <a:cubicBezTo>
                      <a:pt x="263" y="273"/>
                      <a:pt x="263" y="273"/>
                      <a:pt x="262" y="272"/>
                    </a:cubicBezTo>
                    <a:cubicBezTo>
                      <a:pt x="262" y="271"/>
                      <a:pt x="262" y="271"/>
                      <a:pt x="262" y="270"/>
                    </a:cubicBezTo>
                    <a:cubicBezTo>
                      <a:pt x="262" y="270"/>
                      <a:pt x="262" y="270"/>
                      <a:pt x="262" y="270"/>
                    </a:cubicBezTo>
                    <a:cubicBezTo>
                      <a:pt x="263" y="269"/>
                      <a:pt x="263" y="267"/>
                      <a:pt x="265" y="267"/>
                    </a:cubicBezTo>
                    <a:cubicBezTo>
                      <a:pt x="265" y="267"/>
                      <a:pt x="266" y="266"/>
                      <a:pt x="266" y="266"/>
                    </a:cubicBezTo>
                    <a:cubicBezTo>
                      <a:pt x="265" y="266"/>
                      <a:pt x="264" y="266"/>
                      <a:pt x="264" y="266"/>
                    </a:cubicBezTo>
                    <a:cubicBezTo>
                      <a:pt x="263" y="267"/>
                      <a:pt x="262" y="266"/>
                      <a:pt x="261" y="267"/>
                    </a:cubicBezTo>
                    <a:cubicBezTo>
                      <a:pt x="261" y="267"/>
                      <a:pt x="260" y="266"/>
                      <a:pt x="260" y="266"/>
                    </a:cubicBezTo>
                    <a:cubicBezTo>
                      <a:pt x="262" y="265"/>
                      <a:pt x="261" y="264"/>
                      <a:pt x="261" y="263"/>
                    </a:cubicBezTo>
                    <a:cubicBezTo>
                      <a:pt x="261" y="263"/>
                      <a:pt x="261" y="263"/>
                      <a:pt x="261" y="263"/>
                    </a:cubicBezTo>
                    <a:cubicBezTo>
                      <a:pt x="262" y="263"/>
                      <a:pt x="262" y="262"/>
                      <a:pt x="262" y="262"/>
                    </a:cubicBezTo>
                    <a:cubicBezTo>
                      <a:pt x="261" y="262"/>
                      <a:pt x="261" y="262"/>
                      <a:pt x="261" y="261"/>
                    </a:cubicBezTo>
                    <a:cubicBezTo>
                      <a:pt x="262" y="261"/>
                      <a:pt x="262" y="260"/>
                      <a:pt x="263" y="260"/>
                    </a:cubicBezTo>
                    <a:cubicBezTo>
                      <a:pt x="264" y="260"/>
                      <a:pt x="265" y="260"/>
                      <a:pt x="265" y="261"/>
                    </a:cubicBezTo>
                    <a:cubicBezTo>
                      <a:pt x="266" y="261"/>
                      <a:pt x="266" y="262"/>
                      <a:pt x="266" y="262"/>
                    </a:cubicBezTo>
                    <a:cubicBezTo>
                      <a:pt x="267" y="263"/>
                      <a:pt x="268" y="263"/>
                      <a:pt x="267" y="264"/>
                    </a:cubicBezTo>
                    <a:cubicBezTo>
                      <a:pt x="267" y="265"/>
                      <a:pt x="267" y="266"/>
                      <a:pt x="268" y="266"/>
                    </a:cubicBezTo>
                    <a:cubicBezTo>
                      <a:pt x="269" y="266"/>
                      <a:pt x="270" y="267"/>
                      <a:pt x="270" y="268"/>
                    </a:cubicBezTo>
                    <a:cubicBezTo>
                      <a:pt x="270" y="268"/>
                      <a:pt x="271" y="269"/>
                      <a:pt x="271" y="270"/>
                    </a:cubicBezTo>
                    <a:cubicBezTo>
                      <a:pt x="271" y="270"/>
                      <a:pt x="271" y="271"/>
                      <a:pt x="271" y="271"/>
                    </a:cubicBezTo>
                    <a:cubicBezTo>
                      <a:pt x="273" y="271"/>
                      <a:pt x="273" y="272"/>
                      <a:pt x="274" y="273"/>
                    </a:cubicBezTo>
                    <a:cubicBezTo>
                      <a:pt x="274" y="274"/>
                      <a:pt x="275" y="274"/>
                      <a:pt x="275" y="275"/>
                    </a:cubicBezTo>
                    <a:cubicBezTo>
                      <a:pt x="276" y="275"/>
                      <a:pt x="276" y="275"/>
                      <a:pt x="276" y="275"/>
                    </a:cubicBezTo>
                    <a:cubicBezTo>
                      <a:pt x="277" y="274"/>
                      <a:pt x="278" y="274"/>
                      <a:pt x="278" y="273"/>
                    </a:cubicBezTo>
                    <a:cubicBezTo>
                      <a:pt x="278" y="273"/>
                      <a:pt x="278" y="273"/>
                      <a:pt x="277" y="273"/>
                    </a:cubicBezTo>
                    <a:cubicBezTo>
                      <a:pt x="276" y="274"/>
                      <a:pt x="275" y="274"/>
                      <a:pt x="275" y="272"/>
                    </a:cubicBezTo>
                    <a:cubicBezTo>
                      <a:pt x="274" y="271"/>
                      <a:pt x="274" y="270"/>
                      <a:pt x="273" y="269"/>
                    </a:cubicBezTo>
                    <a:cubicBezTo>
                      <a:pt x="273" y="268"/>
                      <a:pt x="275" y="268"/>
                      <a:pt x="275" y="268"/>
                    </a:cubicBezTo>
                    <a:cubicBezTo>
                      <a:pt x="277" y="270"/>
                      <a:pt x="277" y="269"/>
                      <a:pt x="279" y="268"/>
                    </a:cubicBezTo>
                    <a:cubicBezTo>
                      <a:pt x="278" y="268"/>
                      <a:pt x="277" y="269"/>
                      <a:pt x="276" y="268"/>
                    </a:cubicBezTo>
                    <a:cubicBezTo>
                      <a:pt x="275" y="267"/>
                      <a:pt x="274" y="267"/>
                      <a:pt x="273" y="267"/>
                    </a:cubicBezTo>
                    <a:cubicBezTo>
                      <a:pt x="272" y="267"/>
                      <a:pt x="271" y="266"/>
                      <a:pt x="272" y="265"/>
                    </a:cubicBezTo>
                    <a:cubicBezTo>
                      <a:pt x="272" y="264"/>
                      <a:pt x="272" y="264"/>
                      <a:pt x="273" y="265"/>
                    </a:cubicBezTo>
                    <a:cubicBezTo>
                      <a:pt x="273" y="265"/>
                      <a:pt x="274" y="265"/>
                      <a:pt x="274" y="264"/>
                    </a:cubicBezTo>
                    <a:cubicBezTo>
                      <a:pt x="274" y="265"/>
                      <a:pt x="275" y="265"/>
                      <a:pt x="275" y="265"/>
                    </a:cubicBezTo>
                    <a:cubicBezTo>
                      <a:pt x="275" y="263"/>
                      <a:pt x="273" y="263"/>
                      <a:pt x="274" y="262"/>
                    </a:cubicBezTo>
                    <a:cubicBezTo>
                      <a:pt x="273" y="262"/>
                      <a:pt x="272" y="262"/>
                      <a:pt x="270" y="262"/>
                    </a:cubicBezTo>
                    <a:cubicBezTo>
                      <a:pt x="270" y="262"/>
                      <a:pt x="270" y="262"/>
                      <a:pt x="270" y="262"/>
                    </a:cubicBezTo>
                    <a:cubicBezTo>
                      <a:pt x="269" y="261"/>
                      <a:pt x="269" y="260"/>
                      <a:pt x="269" y="260"/>
                    </a:cubicBezTo>
                    <a:cubicBezTo>
                      <a:pt x="268" y="259"/>
                      <a:pt x="268" y="258"/>
                      <a:pt x="269" y="258"/>
                    </a:cubicBezTo>
                    <a:cubicBezTo>
                      <a:pt x="270" y="258"/>
                      <a:pt x="270" y="258"/>
                      <a:pt x="270" y="257"/>
                    </a:cubicBezTo>
                    <a:cubicBezTo>
                      <a:pt x="270" y="256"/>
                      <a:pt x="270" y="256"/>
                      <a:pt x="271" y="256"/>
                    </a:cubicBezTo>
                    <a:cubicBezTo>
                      <a:pt x="271" y="256"/>
                      <a:pt x="271" y="256"/>
                      <a:pt x="272" y="255"/>
                    </a:cubicBezTo>
                    <a:cubicBezTo>
                      <a:pt x="273" y="254"/>
                      <a:pt x="274" y="254"/>
                      <a:pt x="275" y="255"/>
                    </a:cubicBezTo>
                    <a:cubicBezTo>
                      <a:pt x="275" y="255"/>
                      <a:pt x="276" y="255"/>
                      <a:pt x="276" y="255"/>
                    </a:cubicBezTo>
                    <a:cubicBezTo>
                      <a:pt x="276" y="255"/>
                      <a:pt x="276" y="255"/>
                      <a:pt x="276" y="255"/>
                    </a:cubicBezTo>
                    <a:cubicBezTo>
                      <a:pt x="277" y="254"/>
                      <a:pt x="277" y="254"/>
                      <a:pt x="277" y="255"/>
                    </a:cubicBezTo>
                    <a:cubicBezTo>
                      <a:pt x="278" y="255"/>
                      <a:pt x="277" y="255"/>
                      <a:pt x="277" y="256"/>
                    </a:cubicBezTo>
                    <a:cubicBezTo>
                      <a:pt x="278" y="256"/>
                      <a:pt x="278" y="256"/>
                      <a:pt x="278" y="257"/>
                    </a:cubicBezTo>
                    <a:cubicBezTo>
                      <a:pt x="278" y="257"/>
                      <a:pt x="279" y="257"/>
                      <a:pt x="279" y="258"/>
                    </a:cubicBezTo>
                    <a:cubicBezTo>
                      <a:pt x="280" y="258"/>
                      <a:pt x="280" y="259"/>
                      <a:pt x="280" y="260"/>
                    </a:cubicBezTo>
                    <a:cubicBezTo>
                      <a:pt x="280" y="260"/>
                      <a:pt x="280" y="261"/>
                      <a:pt x="280" y="261"/>
                    </a:cubicBezTo>
                    <a:cubicBezTo>
                      <a:pt x="280" y="261"/>
                      <a:pt x="280" y="261"/>
                      <a:pt x="281" y="261"/>
                    </a:cubicBezTo>
                    <a:cubicBezTo>
                      <a:pt x="281" y="261"/>
                      <a:pt x="281" y="261"/>
                      <a:pt x="281" y="261"/>
                    </a:cubicBezTo>
                    <a:cubicBezTo>
                      <a:pt x="281" y="260"/>
                      <a:pt x="280" y="260"/>
                      <a:pt x="281" y="259"/>
                    </a:cubicBezTo>
                    <a:cubicBezTo>
                      <a:pt x="282" y="259"/>
                      <a:pt x="282" y="260"/>
                      <a:pt x="282" y="260"/>
                    </a:cubicBezTo>
                    <a:cubicBezTo>
                      <a:pt x="282" y="260"/>
                      <a:pt x="282" y="259"/>
                      <a:pt x="282" y="259"/>
                    </a:cubicBezTo>
                    <a:cubicBezTo>
                      <a:pt x="281" y="258"/>
                      <a:pt x="281" y="257"/>
                      <a:pt x="281" y="257"/>
                    </a:cubicBezTo>
                    <a:cubicBezTo>
                      <a:pt x="281" y="256"/>
                      <a:pt x="281" y="255"/>
                      <a:pt x="282" y="255"/>
                    </a:cubicBezTo>
                    <a:cubicBezTo>
                      <a:pt x="282" y="255"/>
                      <a:pt x="283" y="255"/>
                      <a:pt x="284" y="255"/>
                    </a:cubicBezTo>
                    <a:cubicBezTo>
                      <a:pt x="284" y="255"/>
                      <a:pt x="284" y="255"/>
                      <a:pt x="285" y="255"/>
                    </a:cubicBezTo>
                    <a:cubicBezTo>
                      <a:pt x="285" y="255"/>
                      <a:pt x="285" y="255"/>
                      <a:pt x="285" y="254"/>
                    </a:cubicBezTo>
                    <a:cubicBezTo>
                      <a:pt x="285" y="254"/>
                      <a:pt x="284" y="254"/>
                      <a:pt x="284" y="254"/>
                    </a:cubicBezTo>
                    <a:cubicBezTo>
                      <a:pt x="284" y="254"/>
                      <a:pt x="284" y="254"/>
                      <a:pt x="283" y="254"/>
                    </a:cubicBezTo>
                    <a:cubicBezTo>
                      <a:pt x="283" y="254"/>
                      <a:pt x="283" y="254"/>
                      <a:pt x="283" y="254"/>
                    </a:cubicBezTo>
                    <a:cubicBezTo>
                      <a:pt x="283" y="253"/>
                      <a:pt x="283" y="253"/>
                      <a:pt x="283" y="253"/>
                    </a:cubicBezTo>
                    <a:cubicBezTo>
                      <a:pt x="284" y="252"/>
                      <a:pt x="285" y="253"/>
                      <a:pt x="285" y="254"/>
                    </a:cubicBezTo>
                    <a:cubicBezTo>
                      <a:pt x="285" y="255"/>
                      <a:pt x="286" y="255"/>
                      <a:pt x="287" y="256"/>
                    </a:cubicBezTo>
                    <a:cubicBezTo>
                      <a:pt x="286" y="256"/>
                      <a:pt x="286" y="256"/>
                      <a:pt x="286" y="256"/>
                    </a:cubicBezTo>
                    <a:cubicBezTo>
                      <a:pt x="286" y="257"/>
                      <a:pt x="286" y="257"/>
                      <a:pt x="286" y="257"/>
                    </a:cubicBezTo>
                    <a:cubicBezTo>
                      <a:pt x="287" y="257"/>
                      <a:pt x="287" y="257"/>
                      <a:pt x="287" y="257"/>
                    </a:cubicBezTo>
                    <a:cubicBezTo>
                      <a:pt x="287" y="258"/>
                      <a:pt x="289" y="258"/>
                      <a:pt x="289" y="258"/>
                    </a:cubicBezTo>
                    <a:cubicBezTo>
                      <a:pt x="290" y="258"/>
                      <a:pt x="290" y="259"/>
                      <a:pt x="290" y="259"/>
                    </a:cubicBezTo>
                    <a:cubicBezTo>
                      <a:pt x="290" y="261"/>
                      <a:pt x="290" y="262"/>
                      <a:pt x="290" y="263"/>
                    </a:cubicBezTo>
                    <a:cubicBezTo>
                      <a:pt x="289" y="264"/>
                      <a:pt x="290" y="265"/>
                      <a:pt x="291" y="266"/>
                    </a:cubicBezTo>
                    <a:cubicBezTo>
                      <a:pt x="291" y="267"/>
                      <a:pt x="292" y="268"/>
                      <a:pt x="291" y="269"/>
                    </a:cubicBezTo>
                    <a:cubicBezTo>
                      <a:pt x="291" y="269"/>
                      <a:pt x="291" y="270"/>
                      <a:pt x="291" y="270"/>
                    </a:cubicBezTo>
                    <a:cubicBezTo>
                      <a:pt x="291" y="272"/>
                      <a:pt x="290" y="273"/>
                      <a:pt x="291" y="275"/>
                    </a:cubicBezTo>
                    <a:cubicBezTo>
                      <a:pt x="291" y="275"/>
                      <a:pt x="291" y="275"/>
                      <a:pt x="291" y="276"/>
                    </a:cubicBezTo>
                    <a:cubicBezTo>
                      <a:pt x="291" y="277"/>
                      <a:pt x="290" y="278"/>
                      <a:pt x="288" y="279"/>
                    </a:cubicBezTo>
                    <a:cubicBezTo>
                      <a:pt x="290" y="279"/>
                      <a:pt x="291" y="281"/>
                      <a:pt x="292" y="281"/>
                    </a:cubicBezTo>
                    <a:cubicBezTo>
                      <a:pt x="293" y="281"/>
                      <a:pt x="292" y="281"/>
                      <a:pt x="292" y="282"/>
                    </a:cubicBezTo>
                    <a:cubicBezTo>
                      <a:pt x="292" y="284"/>
                      <a:pt x="292" y="286"/>
                      <a:pt x="293" y="288"/>
                    </a:cubicBezTo>
                    <a:cubicBezTo>
                      <a:pt x="292" y="288"/>
                      <a:pt x="292" y="288"/>
                      <a:pt x="292" y="287"/>
                    </a:cubicBezTo>
                    <a:cubicBezTo>
                      <a:pt x="292" y="286"/>
                      <a:pt x="291" y="285"/>
                      <a:pt x="290" y="284"/>
                    </a:cubicBezTo>
                    <a:cubicBezTo>
                      <a:pt x="290" y="284"/>
                      <a:pt x="290" y="284"/>
                      <a:pt x="290" y="284"/>
                    </a:cubicBezTo>
                    <a:cubicBezTo>
                      <a:pt x="290" y="284"/>
                      <a:pt x="289" y="284"/>
                      <a:pt x="289" y="285"/>
                    </a:cubicBezTo>
                    <a:cubicBezTo>
                      <a:pt x="290" y="285"/>
                      <a:pt x="290" y="286"/>
                      <a:pt x="290" y="287"/>
                    </a:cubicBezTo>
                    <a:cubicBezTo>
                      <a:pt x="290" y="287"/>
                      <a:pt x="289" y="287"/>
                      <a:pt x="289" y="287"/>
                    </a:cubicBezTo>
                    <a:cubicBezTo>
                      <a:pt x="289" y="285"/>
                      <a:pt x="288" y="285"/>
                      <a:pt x="288" y="286"/>
                    </a:cubicBezTo>
                    <a:cubicBezTo>
                      <a:pt x="288" y="287"/>
                      <a:pt x="289" y="287"/>
                      <a:pt x="289" y="288"/>
                    </a:cubicBezTo>
                    <a:cubicBezTo>
                      <a:pt x="289" y="288"/>
                      <a:pt x="288" y="288"/>
                      <a:pt x="288" y="288"/>
                    </a:cubicBezTo>
                    <a:cubicBezTo>
                      <a:pt x="288" y="289"/>
                      <a:pt x="289" y="289"/>
                      <a:pt x="289" y="289"/>
                    </a:cubicBezTo>
                    <a:cubicBezTo>
                      <a:pt x="288" y="290"/>
                      <a:pt x="288" y="289"/>
                      <a:pt x="287" y="289"/>
                    </a:cubicBezTo>
                    <a:cubicBezTo>
                      <a:pt x="287" y="290"/>
                      <a:pt x="287" y="290"/>
                      <a:pt x="287" y="290"/>
                    </a:cubicBezTo>
                    <a:cubicBezTo>
                      <a:pt x="287" y="290"/>
                      <a:pt x="287" y="291"/>
                      <a:pt x="287" y="291"/>
                    </a:cubicBezTo>
                    <a:cubicBezTo>
                      <a:pt x="287" y="291"/>
                      <a:pt x="287" y="291"/>
                      <a:pt x="288" y="291"/>
                    </a:cubicBezTo>
                    <a:cubicBezTo>
                      <a:pt x="288" y="291"/>
                      <a:pt x="288" y="291"/>
                      <a:pt x="288" y="291"/>
                    </a:cubicBezTo>
                    <a:cubicBezTo>
                      <a:pt x="288" y="291"/>
                      <a:pt x="288" y="292"/>
                      <a:pt x="288" y="291"/>
                    </a:cubicBezTo>
                    <a:cubicBezTo>
                      <a:pt x="289" y="291"/>
                      <a:pt x="289" y="292"/>
                      <a:pt x="289" y="293"/>
                    </a:cubicBezTo>
                    <a:cubicBezTo>
                      <a:pt x="290" y="293"/>
                      <a:pt x="290" y="294"/>
                      <a:pt x="291" y="295"/>
                    </a:cubicBezTo>
                    <a:cubicBezTo>
                      <a:pt x="291" y="295"/>
                      <a:pt x="291" y="295"/>
                      <a:pt x="291" y="296"/>
                    </a:cubicBezTo>
                    <a:cubicBezTo>
                      <a:pt x="290" y="296"/>
                      <a:pt x="290" y="296"/>
                      <a:pt x="289" y="296"/>
                    </a:cubicBezTo>
                    <a:close/>
                    <a:moveTo>
                      <a:pt x="309" y="229"/>
                    </a:moveTo>
                    <a:cubicBezTo>
                      <a:pt x="308" y="229"/>
                      <a:pt x="307" y="230"/>
                      <a:pt x="306" y="230"/>
                    </a:cubicBezTo>
                    <a:cubicBezTo>
                      <a:pt x="304" y="230"/>
                      <a:pt x="303" y="230"/>
                      <a:pt x="302" y="229"/>
                    </a:cubicBezTo>
                    <a:cubicBezTo>
                      <a:pt x="301" y="228"/>
                      <a:pt x="300" y="227"/>
                      <a:pt x="300" y="225"/>
                    </a:cubicBezTo>
                    <a:cubicBezTo>
                      <a:pt x="299" y="222"/>
                      <a:pt x="301" y="220"/>
                      <a:pt x="304" y="220"/>
                    </a:cubicBezTo>
                    <a:cubicBezTo>
                      <a:pt x="305" y="220"/>
                      <a:pt x="304" y="219"/>
                      <a:pt x="305" y="219"/>
                    </a:cubicBezTo>
                    <a:cubicBezTo>
                      <a:pt x="305" y="219"/>
                      <a:pt x="305" y="220"/>
                      <a:pt x="305" y="220"/>
                    </a:cubicBezTo>
                    <a:cubicBezTo>
                      <a:pt x="305" y="221"/>
                      <a:pt x="305" y="221"/>
                      <a:pt x="306" y="221"/>
                    </a:cubicBezTo>
                    <a:cubicBezTo>
                      <a:pt x="308" y="221"/>
                      <a:pt x="308" y="219"/>
                      <a:pt x="310" y="220"/>
                    </a:cubicBezTo>
                    <a:cubicBezTo>
                      <a:pt x="310" y="220"/>
                      <a:pt x="311" y="219"/>
                      <a:pt x="311" y="220"/>
                    </a:cubicBezTo>
                    <a:cubicBezTo>
                      <a:pt x="312" y="221"/>
                      <a:pt x="313" y="220"/>
                      <a:pt x="314" y="221"/>
                    </a:cubicBezTo>
                    <a:cubicBezTo>
                      <a:pt x="315" y="221"/>
                      <a:pt x="316" y="221"/>
                      <a:pt x="317" y="220"/>
                    </a:cubicBezTo>
                    <a:cubicBezTo>
                      <a:pt x="317" y="220"/>
                      <a:pt x="317" y="220"/>
                      <a:pt x="318" y="220"/>
                    </a:cubicBezTo>
                    <a:cubicBezTo>
                      <a:pt x="318" y="221"/>
                      <a:pt x="319" y="221"/>
                      <a:pt x="319" y="221"/>
                    </a:cubicBezTo>
                    <a:cubicBezTo>
                      <a:pt x="320" y="222"/>
                      <a:pt x="321" y="223"/>
                      <a:pt x="321" y="224"/>
                    </a:cubicBezTo>
                    <a:cubicBezTo>
                      <a:pt x="321" y="224"/>
                      <a:pt x="321" y="224"/>
                      <a:pt x="320" y="224"/>
                    </a:cubicBezTo>
                    <a:cubicBezTo>
                      <a:pt x="319" y="224"/>
                      <a:pt x="319" y="225"/>
                      <a:pt x="319" y="225"/>
                    </a:cubicBezTo>
                    <a:cubicBezTo>
                      <a:pt x="318" y="227"/>
                      <a:pt x="319" y="228"/>
                      <a:pt x="318" y="229"/>
                    </a:cubicBezTo>
                    <a:cubicBezTo>
                      <a:pt x="318" y="230"/>
                      <a:pt x="318" y="231"/>
                      <a:pt x="317" y="230"/>
                    </a:cubicBezTo>
                    <a:cubicBezTo>
                      <a:pt x="316" y="230"/>
                      <a:pt x="316" y="230"/>
                      <a:pt x="315" y="230"/>
                    </a:cubicBezTo>
                    <a:cubicBezTo>
                      <a:pt x="313" y="230"/>
                      <a:pt x="311" y="229"/>
                      <a:pt x="309" y="229"/>
                    </a:cubicBezTo>
                    <a:close/>
                    <a:moveTo>
                      <a:pt x="343" y="236"/>
                    </a:moveTo>
                    <a:cubicBezTo>
                      <a:pt x="342" y="237"/>
                      <a:pt x="341" y="238"/>
                      <a:pt x="340" y="238"/>
                    </a:cubicBezTo>
                    <a:cubicBezTo>
                      <a:pt x="340" y="238"/>
                      <a:pt x="339" y="237"/>
                      <a:pt x="339" y="237"/>
                    </a:cubicBezTo>
                    <a:cubicBezTo>
                      <a:pt x="337" y="236"/>
                      <a:pt x="335" y="234"/>
                      <a:pt x="334" y="233"/>
                    </a:cubicBezTo>
                    <a:cubicBezTo>
                      <a:pt x="334" y="232"/>
                      <a:pt x="334" y="232"/>
                      <a:pt x="334" y="231"/>
                    </a:cubicBezTo>
                    <a:cubicBezTo>
                      <a:pt x="333" y="230"/>
                      <a:pt x="333" y="229"/>
                      <a:pt x="333" y="228"/>
                    </a:cubicBezTo>
                    <a:cubicBezTo>
                      <a:pt x="333" y="227"/>
                      <a:pt x="334" y="226"/>
                      <a:pt x="334" y="225"/>
                    </a:cubicBezTo>
                    <a:cubicBezTo>
                      <a:pt x="334" y="225"/>
                      <a:pt x="334" y="225"/>
                      <a:pt x="335" y="225"/>
                    </a:cubicBezTo>
                    <a:cubicBezTo>
                      <a:pt x="335" y="224"/>
                      <a:pt x="337" y="224"/>
                      <a:pt x="338" y="224"/>
                    </a:cubicBezTo>
                    <a:cubicBezTo>
                      <a:pt x="338" y="224"/>
                      <a:pt x="338" y="224"/>
                      <a:pt x="339" y="224"/>
                    </a:cubicBezTo>
                    <a:cubicBezTo>
                      <a:pt x="339" y="224"/>
                      <a:pt x="340" y="224"/>
                      <a:pt x="340" y="225"/>
                    </a:cubicBezTo>
                    <a:cubicBezTo>
                      <a:pt x="340" y="226"/>
                      <a:pt x="341" y="226"/>
                      <a:pt x="342" y="227"/>
                    </a:cubicBezTo>
                    <a:cubicBezTo>
                      <a:pt x="343" y="228"/>
                      <a:pt x="344" y="230"/>
                      <a:pt x="343" y="232"/>
                    </a:cubicBezTo>
                    <a:cubicBezTo>
                      <a:pt x="343" y="232"/>
                      <a:pt x="343" y="232"/>
                      <a:pt x="344" y="232"/>
                    </a:cubicBezTo>
                    <a:cubicBezTo>
                      <a:pt x="345" y="234"/>
                      <a:pt x="343" y="235"/>
                      <a:pt x="343" y="236"/>
                    </a:cubicBezTo>
                    <a:close/>
                    <a:moveTo>
                      <a:pt x="274" y="146"/>
                    </a:moveTo>
                    <a:cubicBezTo>
                      <a:pt x="274" y="144"/>
                      <a:pt x="273" y="142"/>
                      <a:pt x="274" y="141"/>
                    </a:cubicBezTo>
                    <a:cubicBezTo>
                      <a:pt x="274" y="140"/>
                      <a:pt x="275" y="139"/>
                      <a:pt x="276" y="138"/>
                    </a:cubicBezTo>
                    <a:cubicBezTo>
                      <a:pt x="276" y="137"/>
                      <a:pt x="277" y="137"/>
                      <a:pt x="278" y="138"/>
                    </a:cubicBezTo>
                    <a:cubicBezTo>
                      <a:pt x="278" y="139"/>
                      <a:pt x="279" y="139"/>
                      <a:pt x="280" y="138"/>
                    </a:cubicBezTo>
                    <a:cubicBezTo>
                      <a:pt x="280" y="138"/>
                      <a:pt x="281" y="138"/>
                      <a:pt x="281" y="138"/>
                    </a:cubicBezTo>
                    <a:cubicBezTo>
                      <a:pt x="281" y="139"/>
                      <a:pt x="282" y="139"/>
                      <a:pt x="283" y="140"/>
                    </a:cubicBezTo>
                    <a:cubicBezTo>
                      <a:pt x="283" y="143"/>
                      <a:pt x="283" y="146"/>
                      <a:pt x="284" y="148"/>
                    </a:cubicBezTo>
                    <a:cubicBezTo>
                      <a:pt x="284" y="150"/>
                      <a:pt x="284" y="152"/>
                      <a:pt x="283" y="153"/>
                    </a:cubicBezTo>
                    <a:cubicBezTo>
                      <a:pt x="283" y="154"/>
                      <a:pt x="283" y="155"/>
                      <a:pt x="282" y="155"/>
                    </a:cubicBezTo>
                    <a:cubicBezTo>
                      <a:pt x="282" y="155"/>
                      <a:pt x="282" y="154"/>
                      <a:pt x="282" y="153"/>
                    </a:cubicBezTo>
                    <a:cubicBezTo>
                      <a:pt x="281" y="153"/>
                      <a:pt x="281" y="152"/>
                      <a:pt x="280" y="152"/>
                    </a:cubicBezTo>
                    <a:cubicBezTo>
                      <a:pt x="279" y="152"/>
                      <a:pt x="279" y="151"/>
                      <a:pt x="279" y="150"/>
                    </a:cubicBezTo>
                    <a:cubicBezTo>
                      <a:pt x="280" y="150"/>
                      <a:pt x="279" y="149"/>
                      <a:pt x="280" y="149"/>
                    </a:cubicBezTo>
                    <a:cubicBezTo>
                      <a:pt x="279" y="148"/>
                      <a:pt x="278" y="147"/>
                      <a:pt x="278" y="147"/>
                    </a:cubicBezTo>
                    <a:cubicBezTo>
                      <a:pt x="277" y="147"/>
                      <a:pt x="276" y="147"/>
                      <a:pt x="276" y="147"/>
                    </a:cubicBezTo>
                    <a:cubicBezTo>
                      <a:pt x="274" y="148"/>
                      <a:pt x="273" y="147"/>
                      <a:pt x="274" y="146"/>
                    </a:cubicBezTo>
                    <a:close/>
                    <a:moveTo>
                      <a:pt x="158" y="270"/>
                    </a:moveTo>
                    <a:cubicBezTo>
                      <a:pt x="158" y="272"/>
                      <a:pt x="156" y="274"/>
                      <a:pt x="156" y="276"/>
                    </a:cubicBezTo>
                    <a:cubicBezTo>
                      <a:pt x="155" y="278"/>
                      <a:pt x="154" y="280"/>
                      <a:pt x="153" y="282"/>
                    </a:cubicBezTo>
                    <a:cubicBezTo>
                      <a:pt x="152" y="283"/>
                      <a:pt x="152" y="284"/>
                      <a:pt x="151" y="285"/>
                    </a:cubicBezTo>
                    <a:cubicBezTo>
                      <a:pt x="151" y="286"/>
                      <a:pt x="150" y="285"/>
                      <a:pt x="149" y="285"/>
                    </a:cubicBezTo>
                    <a:cubicBezTo>
                      <a:pt x="149" y="284"/>
                      <a:pt x="148" y="284"/>
                      <a:pt x="147" y="284"/>
                    </a:cubicBezTo>
                    <a:cubicBezTo>
                      <a:pt x="146" y="284"/>
                      <a:pt x="146" y="284"/>
                      <a:pt x="146" y="283"/>
                    </a:cubicBezTo>
                    <a:cubicBezTo>
                      <a:pt x="145" y="283"/>
                      <a:pt x="145" y="283"/>
                      <a:pt x="145" y="282"/>
                    </a:cubicBezTo>
                    <a:cubicBezTo>
                      <a:pt x="146" y="280"/>
                      <a:pt x="148" y="279"/>
                      <a:pt x="148" y="278"/>
                    </a:cubicBezTo>
                    <a:cubicBezTo>
                      <a:pt x="149" y="277"/>
                      <a:pt x="149" y="277"/>
                      <a:pt x="149" y="276"/>
                    </a:cubicBezTo>
                    <a:cubicBezTo>
                      <a:pt x="150" y="275"/>
                      <a:pt x="151" y="274"/>
                      <a:pt x="152" y="273"/>
                    </a:cubicBezTo>
                    <a:cubicBezTo>
                      <a:pt x="152" y="273"/>
                      <a:pt x="153" y="273"/>
                      <a:pt x="153" y="273"/>
                    </a:cubicBezTo>
                    <a:cubicBezTo>
                      <a:pt x="154" y="273"/>
                      <a:pt x="154" y="273"/>
                      <a:pt x="154" y="272"/>
                    </a:cubicBezTo>
                    <a:cubicBezTo>
                      <a:pt x="154" y="272"/>
                      <a:pt x="154" y="271"/>
                      <a:pt x="155" y="271"/>
                    </a:cubicBezTo>
                    <a:cubicBezTo>
                      <a:pt x="155" y="271"/>
                      <a:pt x="155" y="271"/>
                      <a:pt x="155" y="270"/>
                    </a:cubicBezTo>
                    <a:cubicBezTo>
                      <a:pt x="155" y="270"/>
                      <a:pt x="156" y="269"/>
                      <a:pt x="156" y="269"/>
                    </a:cubicBezTo>
                    <a:cubicBezTo>
                      <a:pt x="157" y="269"/>
                      <a:pt x="157" y="269"/>
                      <a:pt x="157" y="269"/>
                    </a:cubicBezTo>
                    <a:cubicBezTo>
                      <a:pt x="158" y="269"/>
                      <a:pt x="158" y="270"/>
                      <a:pt x="158" y="270"/>
                    </a:cubicBezTo>
                    <a:close/>
                    <a:moveTo>
                      <a:pt x="246" y="270"/>
                    </a:moveTo>
                    <a:cubicBezTo>
                      <a:pt x="245" y="269"/>
                      <a:pt x="245" y="268"/>
                      <a:pt x="246" y="268"/>
                    </a:cubicBezTo>
                    <a:cubicBezTo>
                      <a:pt x="246" y="267"/>
                      <a:pt x="247" y="267"/>
                      <a:pt x="248" y="266"/>
                    </a:cubicBezTo>
                    <a:cubicBezTo>
                      <a:pt x="250" y="265"/>
                      <a:pt x="253" y="265"/>
                      <a:pt x="255" y="264"/>
                    </a:cubicBezTo>
                    <a:cubicBezTo>
                      <a:pt x="256" y="263"/>
                      <a:pt x="257" y="263"/>
                      <a:pt x="258" y="265"/>
                    </a:cubicBezTo>
                    <a:cubicBezTo>
                      <a:pt x="259" y="267"/>
                      <a:pt x="258" y="269"/>
                      <a:pt x="256" y="270"/>
                    </a:cubicBezTo>
                    <a:cubicBezTo>
                      <a:pt x="254" y="271"/>
                      <a:pt x="253" y="271"/>
                      <a:pt x="251" y="271"/>
                    </a:cubicBezTo>
                    <a:cubicBezTo>
                      <a:pt x="250" y="271"/>
                      <a:pt x="250" y="272"/>
                      <a:pt x="249" y="272"/>
                    </a:cubicBezTo>
                    <a:cubicBezTo>
                      <a:pt x="248" y="271"/>
                      <a:pt x="247" y="271"/>
                      <a:pt x="246" y="270"/>
                    </a:cubicBezTo>
                    <a:close/>
                    <a:moveTo>
                      <a:pt x="244" y="258"/>
                    </a:moveTo>
                    <a:cubicBezTo>
                      <a:pt x="244" y="258"/>
                      <a:pt x="244" y="258"/>
                      <a:pt x="244" y="258"/>
                    </a:cubicBezTo>
                    <a:cubicBezTo>
                      <a:pt x="244" y="257"/>
                      <a:pt x="243" y="257"/>
                      <a:pt x="244" y="256"/>
                    </a:cubicBezTo>
                    <a:cubicBezTo>
                      <a:pt x="245" y="255"/>
                      <a:pt x="245" y="254"/>
                      <a:pt x="246" y="254"/>
                    </a:cubicBezTo>
                    <a:cubicBezTo>
                      <a:pt x="247" y="253"/>
                      <a:pt x="248" y="253"/>
                      <a:pt x="248" y="254"/>
                    </a:cubicBezTo>
                    <a:cubicBezTo>
                      <a:pt x="249" y="255"/>
                      <a:pt x="248" y="255"/>
                      <a:pt x="248" y="256"/>
                    </a:cubicBezTo>
                    <a:cubicBezTo>
                      <a:pt x="248" y="256"/>
                      <a:pt x="248" y="256"/>
                      <a:pt x="248" y="256"/>
                    </a:cubicBezTo>
                    <a:cubicBezTo>
                      <a:pt x="248" y="256"/>
                      <a:pt x="249" y="256"/>
                      <a:pt x="249" y="256"/>
                    </a:cubicBezTo>
                    <a:cubicBezTo>
                      <a:pt x="249" y="255"/>
                      <a:pt x="249" y="255"/>
                      <a:pt x="249" y="255"/>
                    </a:cubicBezTo>
                    <a:cubicBezTo>
                      <a:pt x="250" y="255"/>
                      <a:pt x="251" y="257"/>
                      <a:pt x="251" y="257"/>
                    </a:cubicBezTo>
                    <a:cubicBezTo>
                      <a:pt x="251" y="258"/>
                      <a:pt x="251" y="259"/>
                      <a:pt x="252" y="258"/>
                    </a:cubicBezTo>
                    <a:cubicBezTo>
                      <a:pt x="253" y="258"/>
                      <a:pt x="253" y="258"/>
                      <a:pt x="253" y="259"/>
                    </a:cubicBezTo>
                    <a:cubicBezTo>
                      <a:pt x="253" y="259"/>
                      <a:pt x="253" y="259"/>
                      <a:pt x="253" y="259"/>
                    </a:cubicBezTo>
                    <a:cubicBezTo>
                      <a:pt x="254" y="260"/>
                      <a:pt x="255" y="260"/>
                      <a:pt x="254" y="261"/>
                    </a:cubicBezTo>
                    <a:cubicBezTo>
                      <a:pt x="254" y="262"/>
                      <a:pt x="253" y="263"/>
                      <a:pt x="252" y="263"/>
                    </a:cubicBezTo>
                    <a:cubicBezTo>
                      <a:pt x="252" y="263"/>
                      <a:pt x="251" y="264"/>
                      <a:pt x="251" y="264"/>
                    </a:cubicBezTo>
                    <a:cubicBezTo>
                      <a:pt x="249" y="264"/>
                      <a:pt x="248" y="263"/>
                      <a:pt x="246" y="263"/>
                    </a:cubicBezTo>
                    <a:cubicBezTo>
                      <a:pt x="246" y="263"/>
                      <a:pt x="247" y="263"/>
                      <a:pt x="248" y="263"/>
                    </a:cubicBezTo>
                    <a:cubicBezTo>
                      <a:pt x="247" y="263"/>
                      <a:pt x="247" y="262"/>
                      <a:pt x="246" y="262"/>
                    </a:cubicBezTo>
                    <a:cubicBezTo>
                      <a:pt x="246" y="262"/>
                      <a:pt x="245" y="261"/>
                      <a:pt x="245" y="261"/>
                    </a:cubicBezTo>
                    <a:cubicBezTo>
                      <a:pt x="246" y="260"/>
                      <a:pt x="246" y="259"/>
                      <a:pt x="245" y="259"/>
                    </a:cubicBezTo>
                    <a:cubicBezTo>
                      <a:pt x="244" y="259"/>
                      <a:pt x="244" y="259"/>
                      <a:pt x="244" y="258"/>
                    </a:cubicBezTo>
                    <a:close/>
                    <a:moveTo>
                      <a:pt x="250" y="290"/>
                    </a:moveTo>
                    <a:cubicBezTo>
                      <a:pt x="250" y="291"/>
                      <a:pt x="250" y="293"/>
                      <a:pt x="251" y="294"/>
                    </a:cubicBezTo>
                    <a:cubicBezTo>
                      <a:pt x="251" y="295"/>
                      <a:pt x="249" y="297"/>
                      <a:pt x="248" y="298"/>
                    </a:cubicBezTo>
                    <a:cubicBezTo>
                      <a:pt x="247" y="298"/>
                      <a:pt x="247" y="298"/>
                      <a:pt x="246" y="298"/>
                    </a:cubicBezTo>
                    <a:cubicBezTo>
                      <a:pt x="244" y="298"/>
                      <a:pt x="244" y="297"/>
                      <a:pt x="243" y="296"/>
                    </a:cubicBezTo>
                    <a:cubicBezTo>
                      <a:pt x="242" y="296"/>
                      <a:pt x="242" y="295"/>
                      <a:pt x="243" y="295"/>
                    </a:cubicBezTo>
                    <a:cubicBezTo>
                      <a:pt x="243" y="293"/>
                      <a:pt x="244" y="290"/>
                      <a:pt x="245" y="288"/>
                    </a:cubicBezTo>
                    <a:cubicBezTo>
                      <a:pt x="246" y="287"/>
                      <a:pt x="247" y="287"/>
                      <a:pt x="247" y="287"/>
                    </a:cubicBezTo>
                    <a:cubicBezTo>
                      <a:pt x="249" y="288"/>
                      <a:pt x="249" y="289"/>
                      <a:pt x="250" y="290"/>
                    </a:cubicBezTo>
                    <a:close/>
                    <a:moveTo>
                      <a:pt x="174" y="215"/>
                    </a:moveTo>
                    <a:cubicBezTo>
                      <a:pt x="174" y="214"/>
                      <a:pt x="174" y="214"/>
                      <a:pt x="174" y="214"/>
                    </a:cubicBezTo>
                    <a:cubicBezTo>
                      <a:pt x="175" y="214"/>
                      <a:pt x="174" y="214"/>
                      <a:pt x="175" y="214"/>
                    </a:cubicBezTo>
                    <a:cubicBezTo>
                      <a:pt x="175" y="214"/>
                      <a:pt x="175" y="213"/>
                      <a:pt x="176" y="213"/>
                    </a:cubicBezTo>
                    <a:cubicBezTo>
                      <a:pt x="176" y="212"/>
                      <a:pt x="177" y="211"/>
                      <a:pt x="178" y="210"/>
                    </a:cubicBezTo>
                    <a:cubicBezTo>
                      <a:pt x="178" y="210"/>
                      <a:pt x="179" y="210"/>
                      <a:pt x="179" y="210"/>
                    </a:cubicBezTo>
                    <a:cubicBezTo>
                      <a:pt x="179" y="210"/>
                      <a:pt x="179" y="211"/>
                      <a:pt x="179" y="211"/>
                    </a:cubicBezTo>
                    <a:cubicBezTo>
                      <a:pt x="179" y="211"/>
                      <a:pt x="179" y="212"/>
                      <a:pt x="179" y="213"/>
                    </a:cubicBezTo>
                    <a:cubicBezTo>
                      <a:pt x="180" y="213"/>
                      <a:pt x="180" y="213"/>
                      <a:pt x="181" y="213"/>
                    </a:cubicBezTo>
                    <a:cubicBezTo>
                      <a:pt x="181" y="214"/>
                      <a:pt x="181" y="214"/>
                      <a:pt x="181" y="215"/>
                    </a:cubicBezTo>
                    <a:cubicBezTo>
                      <a:pt x="181" y="215"/>
                      <a:pt x="182" y="215"/>
                      <a:pt x="182" y="215"/>
                    </a:cubicBezTo>
                    <a:cubicBezTo>
                      <a:pt x="183" y="216"/>
                      <a:pt x="183" y="217"/>
                      <a:pt x="184" y="218"/>
                    </a:cubicBezTo>
                    <a:cubicBezTo>
                      <a:pt x="184" y="219"/>
                      <a:pt x="183" y="221"/>
                      <a:pt x="182" y="222"/>
                    </a:cubicBezTo>
                    <a:cubicBezTo>
                      <a:pt x="180" y="222"/>
                      <a:pt x="179" y="222"/>
                      <a:pt x="178" y="220"/>
                    </a:cubicBezTo>
                    <a:cubicBezTo>
                      <a:pt x="178" y="220"/>
                      <a:pt x="177" y="219"/>
                      <a:pt x="177" y="219"/>
                    </a:cubicBezTo>
                    <a:cubicBezTo>
                      <a:pt x="176" y="218"/>
                      <a:pt x="175" y="216"/>
                      <a:pt x="174" y="215"/>
                    </a:cubicBezTo>
                    <a:close/>
                    <a:moveTo>
                      <a:pt x="259" y="221"/>
                    </a:moveTo>
                    <a:cubicBezTo>
                      <a:pt x="259" y="221"/>
                      <a:pt x="258" y="221"/>
                      <a:pt x="259" y="220"/>
                    </a:cubicBezTo>
                    <a:cubicBezTo>
                      <a:pt x="259" y="220"/>
                      <a:pt x="259" y="220"/>
                      <a:pt x="259" y="220"/>
                    </a:cubicBezTo>
                    <a:cubicBezTo>
                      <a:pt x="257" y="219"/>
                      <a:pt x="259" y="218"/>
                      <a:pt x="258" y="217"/>
                    </a:cubicBezTo>
                    <a:cubicBezTo>
                      <a:pt x="258" y="217"/>
                      <a:pt x="259" y="217"/>
                      <a:pt x="259" y="217"/>
                    </a:cubicBezTo>
                    <a:cubicBezTo>
                      <a:pt x="260" y="216"/>
                      <a:pt x="261" y="215"/>
                      <a:pt x="262" y="216"/>
                    </a:cubicBezTo>
                    <a:cubicBezTo>
                      <a:pt x="264" y="216"/>
                      <a:pt x="265" y="217"/>
                      <a:pt x="266" y="218"/>
                    </a:cubicBezTo>
                    <a:cubicBezTo>
                      <a:pt x="267" y="218"/>
                      <a:pt x="268" y="219"/>
                      <a:pt x="269" y="220"/>
                    </a:cubicBezTo>
                    <a:cubicBezTo>
                      <a:pt x="269" y="221"/>
                      <a:pt x="268" y="222"/>
                      <a:pt x="267" y="222"/>
                    </a:cubicBezTo>
                    <a:cubicBezTo>
                      <a:pt x="266" y="221"/>
                      <a:pt x="265" y="221"/>
                      <a:pt x="264" y="222"/>
                    </a:cubicBezTo>
                    <a:cubicBezTo>
                      <a:pt x="263" y="223"/>
                      <a:pt x="261" y="223"/>
                      <a:pt x="260" y="222"/>
                    </a:cubicBezTo>
                    <a:cubicBezTo>
                      <a:pt x="260" y="222"/>
                      <a:pt x="260" y="221"/>
                      <a:pt x="259" y="221"/>
                    </a:cubicBezTo>
                    <a:close/>
                    <a:moveTo>
                      <a:pt x="202" y="218"/>
                    </a:moveTo>
                    <a:cubicBezTo>
                      <a:pt x="202" y="218"/>
                      <a:pt x="203" y="218"/>
                      <a:pt x="203" y="219"/>
                    </a:cubicBezTo>
                    <a:cubicBezTo>
                      <a:pt x="204" y="221"/>
                      <a:pt x="205" y="220"/>
                      <a:pt x="206" y="220"/>
                    </a:cubicBezTo>
                    <a:cubicBezTo>
                      <a:pt x="207" y="220"/>
                      <a:pt x="208" y="220"/>
                      <a:pt x="207" y="221"/>
                    </a:cubicBezTo>
                    <a:cubicBezTo>
                      <a:pt x="207" y="222"/>
                      <a:pt x="208" y="224"/>
                      <a:pt x="207" y="225"/>
                    </a:cubicBezTo>
                    <a:cubicBezTo>
                      <a:pt x="207" y="225"/>
                      <a:pt x="207" y="225"/>
                      <a:pt x="207" y="225"/>
                    </a:cubicBezTo>
                    <a:cubicBezTo>
                      <a:pt x="207" y="227"/>
                      <a:pt x="207" y="228"/>
                      <a:pt x="206" y="229"/>
                    </a:cubicBezTo>
                    <a:cubicBezTo>
                      <a:pt x="205" y="229"/>
                      <a:pt x="204" y="229"/>
                      <a:pt x="203" y="230"/>
                    </a:cubicBezTo>
                    <a:cubicBezTo>
                      <a:pt x="202" y="231"/>
                      <a:pt x="201" y="231"/>
                      <a:pt x="200" y="231"/>
                    </a:cubicBezTo>
                    <a:cubicBezTo>
                      <a:pt x="200" y="231"/>
                      <a:pt x="199" y="231"/>
                      <a:pt x="199" y="231"/>
                    </a:cubicBezTo>
                    <a:cubicBezTo>
                      <a:pt x="198" y="232"/>
                      <a:pt x="197" y="232"/>
                      <a:pt x="196" y="233"/>
                    </a:cubicBezTo>
                    <a:cubicBezTo>
                      <a:pt x="196" y="233"/>
                      <a:pt x="196" y="233"/>
                      <a:pt x="196" y="233"/>
                    </a:cubicBezTo>
                    <a:cubicBezTo>
                      <a:pt x="194" y="234"/>
                      <a:pt x="192" y="233"/>
                      <a:pt x="191" y="231"/>
                    </a:cubicBezTo>
                    <a:cubicBezTo>
                      <a:pt x="191" y="231"/>
                      <a:pt x="191" y="230"/>
                      <a:pt x="191" y="230"/>
                    </a:cubicBezTo>
                    <a:cubicBezTo>
                      <a:pt x="190" y="230"/>
                      <a:pt x="190" y="229"/>
                      <a:pt x="190" y="230"/>
                    </a:cubicBezTo>
                    <a:cubicBezTo>
                      <a:pt x="189" y="230"/>
                      <a:pt x="188" y="230"/>
                      <a:pt x="188" y="229"/>
                    </a:cubicBezTo>
                    <a:cubicBezTo>
                      <a:pt x="188" y="228"/>
                      <a:pt x="188" y="228"/>
                      <a:pt x="187" y="228"/>
                    </a:cubicBezTo>
                    <a:cubicBezTo>
                      <a:pt x="187" y="228"/>
                      <a:pt x="187" y="227"/>
                      <a:pt x="187" y="227"/>
                    </a:cubicBezTo>
                    <a:cubicBezTo>
                      <a:pt x="187" y="225"/>
                      <a:pt x="187" y="224"/>
                      <a:pt x="187" y="223"/>
                    </a:cubicBezTo>
                    <a:cubicBezTo>
                      <a:pt x="186" y="221"/>
                      <a:pt x="186" y="218"/>
                      <a:pt x="187" y="216"/>
                    </a:cubicBezTo>
                    <a:cubicBezTo>
                      <a:pt x="187" y="215"/>
                      <a:pt x="187" y="215"/>
                      <a:pt x="187" y="216"/>
                    </a:cubicBezTo>
                    <a:cubicBezTo>
                      <a:pt x="188" y="216"/>
                      <a:pt x="188" y="216"/>
                      <a:pt x="188" y="216"/>
                    </a:cubicBezTo>
                    <a:cubicBezTo>
                      <a:pt x="189" y="215"/>
                      <a:pt x="189" y="214"/>
                      <a:pt x="190" y="214"/>
                    </a:cubicBezTo>
                    <a:cubicBezTo>
                      <a:pt x="190" y="214"/>
                      <a:pt x="191" y="213"/>
                      <a:pt x="191" y="213"/>
                    </a:cubicBezTo>
                    <a:cubicBezTo>
                      <a:pt x="192" y="212"/>
                      <a:pt x="192" y="212"/>
                      <a:pt x="192" y="213"/>
                    </a:cubicBezTo>
                    <a:cubicBezTo>
                      <a:pt x="193" y="213"/>
                      <a:pt x="193" y="213"/>
                      <a:pt x="194" y="212"/>
                    </a:cubicBezTo>
                    <a:cubicBezTo>
                      <a:pt x="194" y="212"/>
                      <a:pt x="195" y="211"/>
                      <a:pt x="196" y="212"/>
                    </a:cubicBezTo>
                    <a:cubicBezTo>
                      <a:pt x="197" y="212"/>
                      <a:pt x="197" y="212"/>
                      <a:pt x="197" y="212"/>
                    </a:cubicBezTo>
                    <a:cubicBezTo>
                      <a:pt x="198" y="210"/>
                      <a:pt x="199" y="210"/>
                      <a:pt x="201" y="210"/>
                    </a:cubicBezTo>
                    <a:cubicBezTo>
                      <a:pt x="201" y="209"/>
                      <a:pt x="201" y="210"/>
                      <a:pt x="202" y="211"/>
                    </a:cubicBezTo>
                    <a:cubicBezTo>
                      <a:pt x="202" y="211"/>
                      <a:pt x="203" y="211"/>
                      <a:pt x="203" y="210"/>
                    </a:cubicBezTo>
                    <a:cubicBezTo>
                      <a:pt x="203" y="209"/>
                      <a:pt x="204" y="209"/>
                      <a:pt x="205" y="209"/>
                    </a:cubicBezTo>
                    <a:cubicBezTo>
                      <a:pt x="206" y="209"/>
                      <a:pt x="207" y="209"/>
                      <a:pt x="208" y="209"/>
                    </a:cubicBezTo>
                    <a:cubicBezTo>
                      <a:pt x="211" y="209"/>
                      <a:pt x="211" y="211"/>
                      <a:pt x="210" y="213"/>
                    </a:cubicBezTo>
                    <a:cubicBezTo>
                      <a:pt x="210" y="214"/>
                      <a:pt x="209" y="215"/>
                      <a:pt x="209" y="215"/>
                    </a:cubicBezTo>
                    <a:cubicBezTo>
                      <a:pt x="207" y="215"/>
                      <a:pt x="206" y="216"/>
                      <a:pt x="205" y="216"/>
                    </a:cubicBezTo>
                    <a:cubicBezTo>
                      <a:pt x="204" y="217"/>
                      <a:pt x="203" y="217"/>
                      <a:pt x="203" y="217"/>
                    </a:cubicBezTo>
                    <a:cubicBezTo>
                      <a:pt x="202" y="217"/>
                      <a:pt x="202" y="218"/>
                      <a:pt x="202" y="218"/>
                    </a:cubicBezTo>
                    <a:close/>
                    <a:moveTo>
                      <a:pt x="185" y="249"/>
                    </a:moveTo>
                    <a:cubicBezTo>
                      <a:pt x="185" y="250"/>
                      <a:pt x="184" y="251"/>
                      <a:pt x="184" y="252"/>
                    </a:cubicBezTo>
                    <a:cubicBezTo>
                      <a:pt x="184" y="252"/>
                      <a:pt x="183" y="252"/>
                      <a:pt x="183" y="252"/>
                    </a:cubicBezTo>
                    <a:cubicBezTo>
                      <a:pt x="182" y="251"/>
                      <a:pt x="181" y="252"/>
                      <a:pt x="180" y="252"/>
                    </a:cubicBezTo>
                    <a:cubicBezTo>
                      <a:pt x="179" y="252"/>
                      <a:pt x="178" y="251"/>
                      <a:pt x="177" y="251"/>
                    </a:cubicBezTo>
                    <a:cubicBezTo>
                      <a:pt x="176" y="251"/>
                      <a:pt x="176" y="251"/>
                      <a:pt x="176" y="250"/>
                    </a:cubicBezTo>
                    <a:cubicBezTo>
                      <a:pt x="176" y="249"/>
                      <a:pt x="176" y="248"/>
                      <a:pt x="177" y="248"/>
                    </a:cubicBezTo>
                    <a:cubicBezTo>
                      <a:pt x="177" y="247"/>
                      <a:pt x="178" y="247"/>
                      <a:pt x="179" y="247"/>
                    </a:cubicBezTo>
                    <a:cubicBezTo>
                      <a:pt x="180" y="247"/>
                      <a:pt x="181" y="247"/>
                      <a:pt x="182" y="247"/>
                    </a:cubicBezTo>
                    <a:cubicBezTo>
                      <a:pt x="182" y="247"/>
                      <a:pt x="183" y="247"/>
                      <a:pt x="183" y="247"/>
                    </a:cubicBezTo>
                    <a:cubicBezTo>
                      <a:pt x="184" y="248"/>
                      <a:pt x="184" y="248"/>
                      <a:pt x="185" y="249"/>
                    </a:cubicBezTo>
                    <a:close/>
                    <a:moveTo>
                      <a:pt x="239" y="281"/>
                    </a:moveTo>
                    <a:cubicBezTo>
                      <a:pt x="239" y="279"/>
                      <a:pt x="239" y="277"/>
                      <a:pt x="238" y="276"/>
                    </a:cubicBezTo>
                    <a:cubicBezTo>
                      <a:pt x="238" y="275"/>
                      <a:pt x="238" y="275"/>
                      <a:pt x="238" y="275"/>
                    </a:cubicBezTo>
                    <a:cubicBezTo>
                      <a:pt x="238" y="275"/>
                      <a:pt x="237" y="274"/>
                      <a:pt x="237" y="274"/>
                    </a:cubicBezTo>
                    <a:cubicBezTo>
                      <a:pt x="236" y="273"/>
                      <a:pt x="235" y="272"/>
                      <a:pt x="235" y="272"/>
                    </a:cubicBezTo>
                    <a:cubicBezTo>
                      <a:pt x="233" y="271"/>
                      <a:pt x="232" y="271"/>
                      <a:pt x="231" y="271"/>
                    </a:cubicBezTo>
                    <a:cubicBezTo>
                      <a:pt x="230" y="271"/>
                      <a:pt x="230" y="272"/>
                      <a:pt x="230" y="273"/>
                    </a:cubicBezTo>
                    <a:cubicBezTo>
                      <a:pt x="229" y="273"/>
                      <a:pt x="229" y="273"/>
                      <a:pt x="229" y="273"/>
                    </a:cubicBezTo>
                    <a:cubicBezTo>
                      <a:pt x="229" y="274"/>
                      <a:pt x="229" y="275"/>
                      <a:pt x="229" y="276"/>
                    </a:cubicBezTo>
                    <a:cubicBezTo>
                      <a:pt x="229" y="277"/>
                      <a:pt x="229" y="277"/>
                      <a:pt x="230" y="278"/>
                    </a:cubicBezTo>
                    <a:cubicBezTo>
                      <a:pt x="229" y="278"/>
                      <a:pt x="229" y="278"/>
                      <a:pt x="229" y="279"/>
                    </a:cubicBezTo>
                    <a:cubicBezTo>
                      <a:pt x="229" y="280"/>
                      <a:pt x="229" y="280"/>
                      <a:pt x="229" y="281"/>
                    </a:cubicBezTo>
                    <a:cubicBezTo>
                      <a:pt x="229" y="282"/>
                      <a:pt x="229" y="282"/>
                      <a:pt x="228" y="281"/>
                    </a:cubicBezTo>
                    <a:cubicBezTo>
                      <a:pt x="228" y="280"/>
                      <a:pt x="228" y="279"/>
                      <a:pt x="228" y="278"/>
                    </a:cubicBezTo>
                    <a:cubicBezTo>
                      <a:pt x="227" y="278"/>
                      <a:pt x="227" y="277"/>
                      <a:pt x="227" y="276"/>
                    </a:cubicBezTo>
                    <a:cubicBezTo>
                      <a:pt x="227" y="275"/>
                      <a:pt x="226" y="274"/>
                      <a:pt x="225" y="275"/>
                    </a:cubicBezTo>
                    <a:cubicBezTo>
                      <a:pt x="224" y="275"/>
                      <a:pt x="223" y="275"/>
                      <a:pt x="223" y="276"/>
                    </a:cubicBezTo>
                    <a:cubicBezTo>
                      <a:pt x="223" y="277"/>
                      <a:pt x="222" y="278"/>
                      <a:pt x="221" y="279"/>
                    </a:cubicBezTo>
                    <a:cubicBezTo>
                      <a:pt x="221" y="278"/>
                      <a:pt x="221" y="277"/>
                      <a:pt x="221" y="277"/>
                    </a:cubicBezTo>
                    <a:cubicBezTo>
                      <a:pt x="222" y="276"/>
                      <a:pt x="222" y="275"/>
                      <a:pt x="223" y="274"/>
                    </a:cubicBezTo>
                    <a:cubicBezTo>
                      <a:pt x="224" y="273"/>
                      <a:pt x="224" y="272"/>
                      <a:pt x="223" y="271"/>
                    </a:cubicBezTo>
                    <a:cubicBezTo>
                      <a:pt x="222" y="271"/>
                      <a:pt x="222" y="270"/>
                      <a:pt x="221" y="271"/>
                    </a:cubicBezTo>
                    <a:cubicBezTo>
                      <a:pt x="220" y="271"/>
                      <a:pt x="219" y="271"/>
                      <a:pt x="218" y="271"/>
                    </a:cubicBezTo>
                    <a:cubicBezTo>
                      <a:pt x="218" y="271"/>
                      <a:pt x="218" y="270"/>
                      <a:pt x="218" y="270"/>
                    </a:cubicBezTo>
                    <a:cubicBezTo>
                      <a:pt x="219" y="269"/>
                      <a:pt x="219" y="267"/>
                      <a:pt x="220" y="266"/>
                    </a:cubicBezTo>
                    <a:cubicBezTo>
                      <a:pt x="221" y="266"/>
                      <a:pt x="221" y="266"/>
                      <a:pt x="220" y="266"/>
                    </a:cubicBezTo>
                    <a:cubicBezTo>
                      <a:pt x="219" y="265"/>
                      <a:pt x="220" y="265"/>
                      <a:pt x="221" y="265"/>
                    </a:cubicBezTo>
                    <a:cubicBezTo>
                      <a:pt x="221" y="264"/>
                      <a:pt x="220" y="264"/>
                      <a:pt x="220" y="263"/>
                    </a:cubicBezTo>
                    <a:cubicBezTo>
                      <a:pt x="220" y="262"/>
                      <a:pt x="219" y="261"/>
                      <a:pt x="218" y="261"/>
                    </a:cubicBezTo>
                    <a:cubicBezTo>
                      <a:pt x="218" y="261"/>
                      <a:pt x="217" y="260"/>
                      <a:pt x="218" y="260"/>
                    </a:cubicBezTo>
                    <a:cubicBezTo>
                      <a:pt x="218" y="260"/>
                      <a:pt x="218" y="259"/>
                      <a:pt x="218" y="259"/>
                    </a:cubicBezTo>
                    <a:cubicBezTo>
                      <a:pt x="218" y="258"/>
                      <a:pt x="217" y="257"/>
                      <a:pt x="218" y="257"/>
                    </a:cubicBezTo>
                    <a:cubicBezTo>
                      <a:pt x="218" y="257"/>
                      <a:pt x="217" y="256"/>
                      <a:pt x="217" y="256"/>
                    </a:cubicBezTo>
                    <a:cubicBezTo>
                      <a:pt x="217" y="255"/>
                      <a:pt x="216" y="254"/>
                      <a:pt x="218" y="254"/>
                    </a:cubicBezTo>
                    <a:cubicBezTo>
                      <a:pt x="218" y="254"/>
                      <a:pt x="218" y="253"/>
                      <a:pt x="218" y="253"/>
                    </a:cubicBezTo>
                    <a:cubicBezTo>
                      <a:pt x="218" y="253"/>
                      <a:pt x="218" y="253"/>
                      <a:pt x="218" y="252"/>
                    </a:cubicBezTo>
                    <a:cubicBezTo>
                      <a:pt x="219" y="252"/>
                      <a:pt x="219" y="252"/>
                      <a:pt x="218" y="251"/>
                    </a:cubicBezTo>
                    <a:cubicBezTo>
                      <a:pt x="218" y="251"/>
                      <a:pt x="218" y="250"/>
                      <a:pt x="217" y="251"/>
                    </a:cubicBezTo>
                    <a:cubicBezTo>
                      <a:pt x="217" y="251"/>
                      <a:pt x="217" y="251"/>
                      <a:pt x="217" y="251"/>
                    </a:cubicBezTo>
                    <a:cubicBezTo>
                      <a:pt x="217" y="250"/>
                      <a:pt x="216" y="250"/>
                      <a:pt x="217" y="250"/>
                    </a:cubicBezTo>
                    <a:cubicBezTo>
                      <a:pt x="217" y="249"/>
                      <a:pt x="217" y="249"/>
                      <a:pt x="217" y="249"/>
                    </a:cubicBezTo>
                    <a:cubicBezTo>
                      <a:pt x="217" y="249"/>
                      <a:pt x="216" y="249"/>
                      <a:pt x="216" y="249"/>
                    </a:cubicBezTo>
                    <a:cubicBezTo>
                      <a:pt x="216" y="249"/>
                      <a:pt x="215" y="249"/>
                      <a:pt x="215" y="249"/>
                    </a:cubicBezTo>
                    <a:cubicBezTo>
                      <a:pt x="215" y="249"/>
                      <a:pt x="215" y="249"/>
                      <a:pt x="215" y="249"/>
                    </a:cubicBezTo>
                    <a:cubicBezTo>
                      <a:pt x="213" y="249"/>
                      <a:pt x="213" y="249"/>
                      <a:pt x="213" y="251"/>
                    </a:cubicBezTo>
                    <a:cubicBezTo>
                      <a:pt x="212" y="251"/>
                      <a:pt x="212" y="252"/>
                      <a:pt x="211" y="253"/>
                    </a:cubicBezTo>
                    <a:cubicBezTo>
                      <a:pt x="211" y="254"/>
                      <a:pt x="211" y="255"/>
                      <a:pt x="210" y="256"/>
                    </a:cubicBezTo>
                    <a:cubicBezTo>
                      <a:pt x="210" y="256"/>
                      <a:pt x="209" y="257"/>
                      <a:pt x="210" y="257"/>
                    </a:cubicBezTo>
                    <a:cubicBezTo>
                      <a:pt x="210" y="258"/>
                      <a:pt x="210" y="258"/>
                      <a:pt x="209" y="258"/>
                    </a:cubicBezTo>
                    <a:cubicBezTo>
                      <a:pt x="209" y="258"/>
                      <a:pt x="209" y="259"/>
                      <a:pt x="209" y="259"/>
                    </a:cubicBezTo>
                    <a:cubicBezTo>
                      <a:pt x="208" y="259"/>
                      <a:pt x="207" y="260"/>
                      <a:pt x="207" y="260"/>
                    </a:cubicBezTo>
                    <a:cubicBezTo>
                      <a:pt x="205" y="260"/>
                      <a:pt x="205" y="261"/>
                      <a:pt x="205" y="262"/>
                    </a:cubicBezTo>
                    <a:cubicBezTo>
                      <a:pt x="205" y="262"/>
                      <a:pt x="205" y="264"/>
                      <a:pt x="206" y="264"/>
                    </a:cubicBezTo>
                    <a:cubicBezTo>
                      <a:pt x="207" y="264"/>
                      <a:pt x="208" y="266"/>
                      <a:pt x="209" y="266"/>
                    </a:cubicBezTo>
                    <a:cubicBezTo>
                      <a:pt x="209" y="266"/>
                      <a:pt x="209" y="266"/>
                      <a:pt x="209" y="266"/>
                    </a:cubicBezTo>
                    <a:cubicBezTo>
                      <a:pt x="209" y="265"/>
                      <a:pt x="210" y="266"/>
                      <a:pt x="210" y="266"/>
                    </a:cubicBezTo>
                    <a:cubicBezTo>
                      <a:pt x="210" y="266"/>
                      <a:pt x="211" y="267"/>
                      <a:pt x="211" y="267"/>
                    </a:cubicBezTo>
                    <a:cubicBezTo>
                      <a:pt x="211" y="268"/>
                      <a:pt x="213" y="268"/>
                      <a:pt x="212" y="270"/>
                    </a:cubicBezTo>
                    <a:cubicBezTo>
                      <a:pt x="212" y="270"/>
                      <a:pt x="212" y="270"/>
                      <a:pt x="212" y="270"/>
                    </a:cubicBezTo>
                    <a:cubicBezTo>
                      <a:pt x="213" y="271"/>
                      <a:pt x="212" y="272"/>
                      <a:pt x="212" y="272"/>
                    </a:cubicBezTo>
                    <a:cubicBezTo>
                      <a:pt x="211" y="272"/>
                      <a:pt x="211" y="273"/>
                      <a:pt x="211" y="273"/>
                    </a:cubicBezTo>
                    <a:cubicBezTo>
                      <a:pt x="210" y="274"/>
                      <a:pt x="210" y="274"/>
                      <a:pt x="209" y="274"/>
                    </a:cubicBezTo>
                    <a:cubicBezTo>
                      <a:pt x="209" y="274"/>
                      <a:pt x="209" y="274"/>
                      <a:pt x="209" y="274"/>
                    </a:cubicBezTo>
                    <a:cubicBezTo>
                      <a:pt x="209" y="275"/>
                      <a:pt x="208" y="275"/>
                      <a:pt x="208" y="276"/>
                    </a:cubicBezTo>
                    <a:cubicBezTo>
                      <a:pt x="209" y="276"/>
                      <a:pt x="209" y="276"/>
                      <a:pt x="210" y="276"/>
                    </a:cubicBezTo>
                    <a:cubicBezTo>
                      <a:pt x="210" y="276"/>
                      <a:pt x="210" y="276"/>
                      <a:pt x="210" y="276"/>
                    </a:cubicBezTo>
                    <a:cubicBezTo>
                      <a:pt x="210" y="277"/>
                      <a:pt x="210" y="278"/>
                      <a:pt x="211" y="278"/>
                    </a:cubicBezTo>
                    <a:cubicBezTo>
                      <a:pt x="212" y="278"/>
                      <a:pt x="212" y="279"/>
                      <a:pt x="213" y="279"/>
                    </a:cubicBezTo>
                    <a:cubicBezTo>
                      <a:pt x="215" y="279"/>
                      <a:pt x="215" y="280"/>
                      <a:pt x="216" y="282"/>
                    </a:cubicBezTo>
                    <a:cubicBezTo>
                      <a:pt x="216" y="283"/>
                      <a:pt x="216" y="284"/>
                      <a:pt x="215" y="284"/>
                    </a:cubicBezTo>
                    <a:cubicBezTo>
                      <a:pt x="215" y="285"/>
                      <a:pt x="215" y="285"/>
                      <a:pt x="215" y="285"/>
                    </a:cubicBezTo>
                    <a:cubicBezTo>
                      <a:pt x="216" y="285"/>
                      <a:pt x="216" y="286"/>
                      <a:pt x="215" y="286"/>
                    </a:cubicBezTo>
                    <a:cubicBezTo>
                      <a:pt x="215" y="286"/>
                      <a:pt x="215" y="286"/>
                      <a:pt x="215" y="286"/>
                    </a:cubicBezTo>
                    <a:cubicBezTo>
                      <a:pt x="214" y="286"/>
                      <a:pt x="213" y="286"/>
                      <a:pt x="213" y="286"/>
                    </a:cubicBezTo>
                    <a:cubicBezTo>
                      <a:pt x="210" y="285"/>
                      <a:pt x="208" y="285"/>
                      <a:pt x="206" y="285"/>
                    </a:cubicBezTo>
                    <a:cubicBezTo>
                      <a:pt x="206" y="285"/>
                      <a:pt x="205" y="285"/>
                      <a:pt x="205" y="284"/>
                    </a:cubicBezTo>
                    <a:cubicBezTo>
                      <a:pt x="205" y="284"/>
                      <a:pt x="205" y="284"/>
                      <a:pt x="205" y="284"/>
                    </a:cubicBezTo>
                    <a:cubicBezTo>
                      <a:pt x="204" y="284"/>
                      <a:pt x="203" y="284"/>
                      <a:pt x="202" y="285"/>
                    </a:cubicBezTo>
                    <a:cubicBezTo>
                      <a:pt x="201" y="285"/>
                      <a:pt x="200" y="285"/>
                      <a:pt x="199" y="284"/>
                    </a:cubicBezTo>
                    <a:cubicBezTo>
                      <a:pt x="199" y="283"/>
                      <a:pt x="199" y="282"/>
                      <a:pt x="199" y="281"/>
                    </a:cubicBezTo>
                    <a:cubicBezTo>
                      <a:pt x="199" y="279"/>
                      <a:pt x="199" y="278"/>
                      <a:pt x="197" y="277"/>
                    </a:cubicBezTo>
                    <a:cubicBezTo>
                      <a:pt x="198" y="277"/>
                      <a:pt x="199" y="277"/>
                      <a:pt x="198" y="277"/>
                    </a:cubicBezTo>
                    <a:cubicBezTo>
                      <a:pt x="198" y="276"/>
                      <a:pt x="198" y="277"/>
                      <a:pt x="197" y="277"/>
                    </a:cubicBezTo>
                    <a:cubicBezTo>
                      <a:pt x="197" y="277"/>
                      <a:pt x="196" y="277"/>
                      <a:pt x="195" y="277"/>
                    </a:cubicBezTo>
                    <a:cubicBezTo>
                      <a:pt x="195" y="278"/>
                      <a:pt x="194" y="277"/>
                      <a:pt x="194" y="277"/>
                    </a:cubicBezTo>
                    <a:cubicBezTo>
                      <a:pt x="195" y="277"/>
                      <a:pt x="194" y="277"/>
                      <a:pt x="194" y="277"/>
                    </a:cubicBezTo>
                    <a:cubicBezTo>
                      <a:pt x="194" y="277"/>
                      <a:pt x="194" y="278"/>
                      <a:pt x="193" y="277"/>
                    </a:cubicBezTo>
                    <a:cubicBezTo>
                      <a:pt x="193" y="277"/>
                      <a:pt x="193" y="277"/>
                      <a:pt x="194" y="276"/>
                    </a:cubicBezTo>
                    <a:cubicBezTo>
                      <a:pt x="194" y="276"/>
                      <a:pt x="195" y="275"/>
                      <a:pt x="196" y="275"/>
                    </a:cubicBezTo>
                    <a:cubicBezTo>
                      <a:pt x="196" y="275"/>
                      <a:pt x="197" y="275"/>
                      <a:pt x="196" y="274"/>
                    </a:cubicBezTo>
                    <a:cubicBezTo>
                      <a:pt x="195" y="273"/>
                      <a:pt x="195" y="273"/>
                      <a:pt x="194" y="272"/>
                    </a:cubicBezTo>
                    <a:cubicBezTo>
                      <a:pt x="191" y="271"/>
                      <a:pt x="191" y="271"/>
                      <a:pt x="192" y="267"/>
                    </a:cubicBezTo>
                    <a:cubicBezTo>
                      <a:pt x="192" y="267"/>
                      <a:pt x="191" y="267"/>
                      <a:pt x="191" y="267"/>
                    </a:cubicBezTo>
                    <a:cubicBezTo>
                      <a:pt x="190" y="267"/>
                      <a:pt x="189" y="267"/>
                      <a:pt x="189" y="265"/>
                    </a:cubicBezTo>
                    <a:cubicBezTo>
                      <a:pt x="189" y="265"/>
                      <a:pt x="188" y="265"/>
                      <a:pt x="187" y="265"/>
                    </a:cubicBezTo>
                    <a:cubicBezTo>
                      <a:pt x="186" y="265"/>
                      <a:pt x="185" y="265"/>
                      <a:pt x="185" y="266"/>
                    </a:cubicBezTo>
                    <a:cubicBezTo>
                      <a:pt x="184" y="266"/>
                      <a:pt x="183" y="267"/>
                      <a:pt x="182" y="267"/>
                    </a:cubicBezTo>
                    <a:cubicBezTo>
                      <a:pt x="181" y="267"/>
                      <a:pt x="181" y="266"/>
                      <a:pt x="181" y="266"/>
                    </a:cubicBezTo>
                    <a:cubicBezTo>
                      <a:pt x="181" y="265"/>
                      <a:pt x="181" y="265"/>
                      <a:pt x="181" y="265"/>
                    </a:cubicBezTo>
                    <a:cubicBezTo>
                      <a:pt x="181" y="264"/>
                      <a:pt x="180" y="263"/>
                      <a:pt x="181" y="261"/>
                    </a:cubicBezTo>
                    <a:cubicBezTo>
                      <a:pt x="181" y="261"/>
                      <a:pt x="181" y="261"/>
                      <a:pt x="181" y="260"/>
                    </a:cubicBezTo>
                    <a:cubicBezTo>
                      <a:pt x="180" y="258"/>
                      <a:pt x="178" y="259"/>
                      <a:pt x="176" y="258"/>
                    </a:cubicBezTo>
                    <a:cubicBezTo>
                      <a:pt x="176" y="258"/>
                      <a:pt x="175" y="258"/>
                      <a:pt x="175" y="258"/>
                    </a:cubicBezTo>
                    <a:cubicBezTo>
                      <a:pt x="175" y="259"/>
                      <a:pt x="174" y="259"/>
                      <a:pt x="174" y="259"/>
                    </a:cubicBezTo>
                    <a:cubicBezTo>
                      <a:pt x="173" y="259"/>
                      <a:pt x="171" y="260"/>
                      <a:pt x="170" y="261"/>
                    </a:cubicBezTo>
                    <a:cubicBezTo>
                      <a:pt x="169" y="262"/>
                      <a:pt x="169" y="263"/>
                      <a:pt x="169" y="263"/>
                    </a:cubicBezTo>
                    <a:cubicBezTo>
                      <a:pt x="169" y="265"/>
                      <a:pt x="169" y="265"/>
                      <a:pt x="170" y="265"/>
                    </a:cubicBezTo>
                    <a:cubicBezTo>
                      <a:pt x="172" y="265"/>
                      <a:pt x="174" y="266"/>
                      <a:pt x="175" y="267"/>
                    </a:cubicBezTo>
                    <a:cubicBezTo>
                      <a:pt x="175" y="267"/>
                      <a:pt x="176" y="267"/>
                      <a:pt x="176" y="267"/>
                    </a:cubicBezTo>
                    <a:cubicBezTo>
                      <a:pt x="176" y="267"/>
                      <a:pt x="177" y="267"/>
                      <a:pt x="177" y="268"/>
                    </a:cubicBezTo>
                    <a:cubicBezTo>
                      <a:pt x="176" y="268"/>
                      <a:pt x="175" y="268"/>
                      <a:pt x="174" y="267"/>
                    </a:cubicBezTo>
                    <a:cubicBezTo>
                      <a:pt x="173" y="267"/>
                      <a:pt x="172" y="267"/>
                      <a:pt x="172" y="267"/>
                    </a:cubicBezTo>
                    <a:cubicBezTo>
                      <a:pt x="171" y="267"/>
                      <a:pt x="170" y="267"/>
                      <a:pt x="169" y="267"/>
                    </a:cubicBezTo>
                    <a:cubicBezTo>
                      <a:pt x="166" y="266"/>
                      <a:pt x="165" y="268"/>
                      <a:pt x="164" y="270"/>
                    </a:cubicBezTo>
                    <a:cubicBezTo>
                      <a:pt x="163" y="270"/>
                      <a:pt x="163" y="271"/>
                      <a:pt x="164" y="271"/>
                    </a:cubicBezTo>
                    <a:cubicBezTo>
                      <a:pt x="165" y="271"/>
                      <a:pt x="165" y="272"/>
                      <a:pt x="165" y="273"/>
                    </a:cubicBezTo>
                    <a:cubicBezTo>
                      <a:pt x="165" y="273"/>
                      <a:pt x="165" y="273"/>
                      <a:pt x="164" y="273"/>
                    </a:cubicBezTo>
                    <a:cubicBezTo>
                      <a:pt x="164" y="273"/>
                      <a:pt x="163" y="273"/>
                      <a:pt x="163" y="273"/>
                    </a:cubicBezTo>
                    <a:cubicBezTo>
                      <a:pt x="163" y="274"/>
                      <a:pt x="163" y="275"/>
                      <a:pt x="164" y="275"/>
                    </a:cubicBezTo>
                    <a:cubicBezTo>
                      <a:pt x="165" y="276"/>
                      <a:pt x="167" y="276"/>
                      <a:pt x="168" y="275"/>
                    </a:cubicBezTo>
                    <a:cubicBezTo>
                      <a:pt x="170" y="275"/>
                      <a:pt x="173" y="276"/>
                      <a:pt x="175" y="275"/>
                    </a:cubicBezTo>
                    <a:cubicBezTo>
                      <a:pt x="175" y="274"/>
                      <a:pt x="176" y="275"/>
                      <a:pt x="176" y="275"/>
                    </a:cubicBezTo>
                    <a:cubicBezTo>
                      <a:pt x="176" y="275"/>
                      <a:pt x="176" y="276"/>
                      <a:pt x="175" y="276"/>
                    </a:cubicBezTo>
                    <a:cubicBezTo>
                      <a:pt x="175" y="276"/>
                      <a:pt x="175" y="276"/>
                      <a:pt x="175" y="276"/>
                    </a:cubicBezTo>
                    <a:cubicBezTo>
                      <a:pt x="173" y="276"/>
                      <a:pt x="172" y="277"/>
                      <a:pt x="170" y="277"/>
                    </a:cubicBezTo>
                    <a:cubicBezTo>
                      <a:pt x="170" y="276"/>
                      <a:pt x="169" y="277"/>
                      <a:pt x="169" y="277"/>
                    </a:cubicBezTo>
                    <a:cubicBezTo>
                      <a:pt x="167" y="278"/>
                      <a:pt x="165" y="278"/>
                      <a:pt x="164" y="278"/>
                    </a:cubicBezTo>
                    <a:cubicBezTo>
                      <a:pt x="163" y="278"/>
                      <a:pt x="162" y="278"/>
                      <a:pt x="162" y="278"/>
                    </a:cubicBezTo>
                    <a:cubicBezTo>
                      <a:pt x="161" y="279"/>
                      <a:pt x="160" y="281"/>
                      <a:pt x="160" y="282"/>
                    </a:cubicBezTo>
                    <a:cubicBezTo>
                      <a:pt x="160" y="283"/>
                      <a:pt x="160" y="283"/>
                      <a:pt x="160" y="283"/>
                    </a:cubicBezTo>
                    <a:cubicBezTo>
                      <a:pt x="162" y="284"/>
                      <a:pt x="165" y="284"/>
                      <a:pt x="167" y="283"/>
                    </a:cubicBezTo>
                    <a:cubicBezTo>
                      <a:pt x="169" y="282"/>
                      <a:pt x="171" y="282"/>
                      <a:pt x="173" y="280"/>
                    </a:cubicBezTo>
                    <a:cubicBezTo>
                      <a:pt x="174" y="280"/>
                      <a:pt x="174" y="280"/>
                      <a:pt x="174" y="281"/>
                    </a:cubicBezTo>
                    <a:cubicBezTo>
                      <a:pt x="174" y="281"/>
                      <a:pt x="174" y="281"/>
                      <a:pt x="174" y="281"/>
                    </a:cubicBezTo>
                    <a:cubicBezTo>
                      <a:pt x="174" y="281"/>
                      <a:pt x="173" y="281"/>
                      <a:pt x="173" y="282"/>
                    </a:cubicBezTo>
                    <a:cubicBezTo>
                      <a:pt x="173" y="282"/>
                      <a:pt x="173" y="283"/>
                      <a:pt x="172" y="283"/>
                    </a:cubicBezTo>
                    <a:cubicBezTo>
                      <a:pt x="171" y="283"/>
                      <a:pt x="170" y="284"/>
                      <a:pt x="169" y="285"/>
                    </a:cubicBezTo>
                    <a:cubicBezTo>
                      <a:pt x="168" y="286"/>
                      <a:pt x="168" y="286"/>
                      <a:pt x="168" y="286"/>
                    </a:cubicBezTo>
                    <a:cubicBezTo>
                      <a:pt x="166" y="286"/>
                      <a:pt x="164" y="286"/>
                      <a:pt x="163" y="286"/>
                    </a:cubicBezTo>
                    <a:cubicBezTo>
                      <a:pt x="163" y="286"/>
                      <a:pt x="162" y="286"/>
                      <a:pt x="162" y="286"/>
                    </a:cubicBezTo>
                    <a:cubicBezTo>
                      <a:pt x="160" y="286"/>
                      <a:pt x="159" y="286"/>
                      <a:pt x="159" y="288"/>
                    </a:cubicBezTo>
                    <a:cubicBezTo>
                      <a:pt x="158" y="289"/>
                      <a:pt x="158" y="290"/>
                      <a:pt x="157" y="291"/>
                    </a:cubicBezTo>
                    <a:cubicBezTo>
                      <a:pt x="157" y="292"/>
                      <a:pt x="157" y="293"/>
                      <a:pt x="158" y="294"/>
                    </a:cubicBezTo>
                    <a:cubicBezTo>
                      <a:pt x="159" y="294"/>
                      <a:pt x="159" y="294"/>
                      <a:pt x="160" y="294"/>
                    </a:cubicBezTo>
                    <a:cubicBezTo>
                      <a:pt x="161" y="295"/>
                      <a:pt x="162" y="295"/>
                      <a:pt x="162" y="295"/>
                    </a:cubicBezTo>
                    <a:cubicBezTo>
                      <a:pt x="163" y="296"/>
                      <a:pt x="163" y="296"/>
                      <a:pt x="164" y="295"/>
                    </a:cubicBezTo>
                    <a:cubicBezTo>
                      <a:pt x="164" y="295"/>
                      <a:pt x="164" y="294"/>
                      <a:pt x="164" y="294"/>
                    </a:cubicBezTo>
                    <a:cubicBezTo>
                      <a:pt x="165" y="294"/>
                      <a:pt x="165" y="294"/>
                      <a:pt x="166" y="293"/>
                    </a:cubicBezTo>
                    <a:cubicBezTo>
                      <a:pt x="167" y="293"/>
                      <a:pt x="166" y="294"/>
                      <a:pt x="166" y="295"/>
                    </a:cubicBezTo>
                    <a:cubicBezTo>
                      <a:pt x="166" y="296"/>
                      <a:pt x="166" y="296"/>
                      <a:pt x="167" y="296"/>
                    </a:cubicBezTo>
                    <a:cubicBezTo>
                      <a:pt x="168" y="297"/>
                      <a:pt x="166" y="297"/>
                      <a:pt x="167" y="297"/>
                    </a:cubicBezTo>
                    <a:cubicBezTo>
                      <a:pt x="167" y="298"/>
                      <a:pt x="168" y="298"/>
                      <a:pt x="168" y="299"/>
                    </a:cubicBezTo>
                    <a:cubicBezTo>
                      <a:pt x="168" y="299"/>
                      <a:pt x="168" y="299"/>
                      <a:pt x="169" y="299"/>
                    </a:cubicBezTo>
                    <a:cubicBezTo>
                      <a:pt x="169" y="299"/>
                      <a:pt x="170" y="300"/>
                      <a:pt x="170" y="299"/>
                    </a:cubicBezTo>
                    <a:cubicBezTo>
                      <a:pt x="171" y="299"/>
                      <a:pt x="171" y="298"/>
                      <a:pt x="171" y="298"/>
                    </a:cubicBezTo>
                    <a:cubicBezTo>
                      <a:pt x="171" y="297"/>
                      <a:pt x="171" y="297"/>
                      <a:pt x="171" y="296"/>
                    </a:cubicBezTo>
                    <a:cubicBezTo>
                      <a:pt x="170" y="296"/>
                      <a:pt x="170" y="296"/>
                      <a:pt x="170" y="295"/>
                    </a:cubicBezTo>
                    <a:cubicBezTo>
                      <a:pt x="171" y="295"/>
                      <a:pt x="171" y="295"/>
                      <a:pt x="171" y="296"/>
                    </a:cubicBezTo>
                    <a:cubicBezTo>
                      <a:pt x="171" y="296"/>
                      <a:pt x="171" y="296"/>
                      <a:pt x="172" y="296"/>
                    </a:cubicBezTo>
                    <a:cubicBezTo>
                      <a:pt x="172" y="296"/>
                      <a:pt x="172" y="295"/>
                      <a:pt x="173" y="295"/>
                    </a:cubicBezTo>
                    <a:cubicBezTo>
                      <a:pt x="173" y="294"/>
                      <a:pt x="173" y="295"/>
                      <a:pt x="173" y="295"/>
                    </a:cubicBezTo>
                    <a:cubicBezTo>
                      <a:pt x="173" y="295"/>
                      <a:pt x="173" y="296"/>
                      <a:pt x="173" y="297"/>
                    </a:cubicBezTo>
                    <a:cubicBezTo>
                      <a:pt x="173" y="297"/>
                      <a:pt x="173" y="298"/>
                      <a:pt x="173" y="298"/>
                    </a:cubicBezTo>
                    <a:cubicBezTo>
                      <a:pt x="173" y="300"/>
                      <a:pt x="174" y="300"/>
                      <a:pt x="175" y="299"/>
                    </a:cubicBezTo>
                    <a:cubicBezTo>
                      <a:pt x="176" y="299"/>
                      <a:pt x="177" y="298"/>
                      <a:pt x="177" y="298"/>
                    </a:cubicBezTo>
                    <a:cubicBezTo>
                      <a:pt x="178" y="297"/>
                      <a:pt x="179" y="296"/>
                      <a:pt x="179" y="294"/>
                    </a:cubicBezTo>
                    <a:cubicBezTo>
                      <a:pt x="179" y="293"/>
                      <a:pt x="178" y="292"/>
                      <a:pt x="177" y="292"/>
                    </a:cubicBezTo>
                    <a:cubicBezTo>
                      <a:pt x="177" y="292"/>
                      <a:pt x="177" y="291"/>
                      <a:pt x="177" y="291"/>
                    </a:cubicBezTo>
                    <a:cubicBezTo>
                      <a:pt x="177" y="291"/>
                      <a:pt x="177" y="291"/>
                      <a:pt x="177" y="291"/>
                    </a:cubicBezTo>
                    <a:cubicBezTo>
                      <a:pt x="177" y="291"/>
                      <a:pt x="178" y="291"/>
                      <a:pt x="178" y="291"/>
                    </a:cubicBezTo>
                    <a:cubicBezTo>
                      <a:pt x="178" y="291"/>
                      <a:pt x="178" y="291"/>
                      <a:pt x="179" y="292"/>
                    </a:cubicBezTo>
                    <a:cubicBezTo>
                      <a:pt x="179" y="292"/>
                      <a:pt x="179" y="293"/>
                      <a:pt x="180" y="293"/>
                    </a:cubicBezTo>
                    <a:cubicBezTo>
                      <a:pt x="180" y="293"/>
                      <a:pt x="180" y="292"/>
                      <a:pt x="180" y="292"/>
                    </a:cubicBezTo>
                    <a:cubicBezTo>
                      <a:pt x="180" y="291"/>
                      <a:pt x="181" y="291"/>
                      <a:pt x="181" y="290"/>
                    </a:cubicBezTo>
                    <a:cubicBezTo>
                      <a:pt x="180" y="289"/>
                      <a:pt x="181" y="288"/>
                      <a:pt x="181" y="287"/>
                    </a:cubicBezTo>
                    <a:cubicBezTo>
                      <a:pt x="181" y="286"/>
                      <a:pt x="180" y="287"/>
                      <a:pt x="180" y="286"/>
                    </a:cubicBezTo>
                    <a:cubicBezTo>
                      <a:pt x="180" y="286"/>
                      <a:pt x="181" y="286"/>
                      <a:pt x="181" y="287"/>
                    </a:cubicBezTo>
                    <a:cubicBezTo>
                      <a:pt x="182" y="287"/>
                      <a:pt x="181" y="288"/>
                      <a:pt x="182" y="289"/>
                    </a:cubicBezTo>
                    <a:cubicBezTo>
                      <a:pt x="182" y="289"/>
                      <a:pt x="182" y="289"/>
                      <a:pt x="183" y="289"/>
                    </a:cubicBezTo>
                    <a:cubicBezTo>
                      <a:pt x="183" y="289"/>
                      <a:pt x="184" y="288"/>
                      <a:pt x="184" y="288"/>
                    </a:cubicBezTo>
                    <a:cubicBezTo>
                      <a:pt x="185" y="288"/>
                      <a:pt x="185" y="288"/>
                      <a:pt x="186" y="288"/>
                    </a:cubicBezTo>
                    <a:cubicBezTo>
                      <a:pt x="185" y="288"/>
                      <a:pt x="185" y="289"/>
                      <a:pt x="184" y="289"/>
                    </a:cubicBezTo>
                    <a:cubicBezTo>
                      <a:pt x="183" y="290"/>
                      <a:pt x="182" y="291"/>
                      <a:pt x="182" y="293"/>
                    </a:cubicBezTo>
                    <a:cubicBezTo>
                      <a:pt x="182" y="294"/>
                      <a:pt x="182" y="294"/>
                      <a:pt x="184" y="294"/>
                    </a:cubicBezTo>
                    <a:cubicBezTo>
                      <a:pt x="183" y="294"/>
                      <a:pt x="183" y="295"/>
                      <a:pt x="182" y="295"/>
                    </a:cubicBezTo>
                    <a:cubicBezTo>
                      <a:pt x="182" y="295"/>
                      <a:pt x="182" y="296"/>
                      <a:pt x="182" y="297"/>
                    </a:cubicBezTo>
                    <a:cubicBezTo>
                      <a:pt x="182" y="298"/>
                      <a:pt x="183" y="298"/>
                      <a:pt x="183" y="297"/>
                    </a:cubicBezTo>
                    <a:cubicBezTo>
                      <a:pt x="184" y="297"/>
                      <a:pt x="184" y="297"/>
                      <a:pt x="185" y="297"/>
                    </a:cubicBezTo>
                    <a:cubicBezTo>
                      <a:pt x="186" y="297"/>
                      <a:pt x="186" y="297"/>
                      <a:pt x="187" y="296"/>
                    </a:cubicBezTo>
                    <a:cubicBezTo>
                      <a:pt x="187" y="296"/>
                      <a:pt x="188" y="297"/>
                      <a:pt x="188" y="296"/>
                    </a:cubicBezTo>
                    <a:cubicBezTo>
                      <a:pt x="189" y="296"/>
                      <a:pt x="190" y="295"/>
                      <a:pt x="190" y="295"/>
                    </a:cubicBezTo>
                    <a:cubicBezTo>
                      <a:pt x="190" y="294"/>
                      <a:pt x="190" y="293"/>
                      <a:pt x="190" y="292"/>
                    </a:cubicBezTo>
                    <a:cubicBezTo>
                      <a:pt x="191" y="292"/>
                      <a:pt x="191" y="292"/>
                      <a:pt x="191" y="293"/>
                    </a:cubicBezTo>
                    <a:cubicBezTo>
                      <a:pt x="190" y="294"/>
                      <a:pt x="190" y="294"/>
                      <a:pt x="191" y="294"/>
                    </a:cubicBezTo>
                    <a:cubicBezTo>
                      <a:pt x="192" y="294"/>
                      <a:pt x="191" y="294"/>
                      <a:pt x="191" y="293"/>
                    </a:cubicBezTo>
                    <a:cubicBezTo>
                      <a:pt x="191" y="293"/>
                      <a:pt x="192" y="293"/>
                      <a:pt x="192" y="293"/>
                    </a:cubicBezTo>
                    <a:cubicBezTo>
                      <a:pt x="192" y="293"/>
                      <a:pt x="192" y="293"/>
                      <a:pt x="192" y="293"/>
                    </a:cubicBezTo>
                    <a:cubicBezTo>
                      <a:pt x="193" y="293"/>
                      <a:pt x="193" y="294"/>
                      <a:pt x="192" y="294"/>
                    </a:cubicBezTo>
                    <a:cubicBezTo>
                      <a:pt x="192" y="294"/>
                      <a:pt x="192" y="294"/>
                      <a:pt x="192" y="294"/>
                    </a:cubicBezTo>
                    <a:cubicBezTo>
                      <a:pt x="192" y="295"/>
                      <a:pt x="192" y="295"/>
                      <a:pt x="192" y="295"/>
                    </a:cubicBezTo>
                    <a:cubicBezTo>
                      <a:pt x="192" y="296"/>
                      <a:pt x="192" y="296"/>
                      <a:pt x="192" y="296"/>
                    </a:cubicBezTo>
                    <a:cubicBezTo>
                      <a:pt x="193" y="296"/>
                      <a:pt x="193" y="295"/>
                      <a:pt x="194" y="295"/>
                    </a:cubicBezTo>
                    <a:cubicBezTo>
                      <a:pt x="195" y="296"/>
                      <a:pt x="196" y="294"/>
                      <a:pt x="197" y="295"/>
                    </a:cubicBezTo>
                    <a:cubicBezTo>
                      <a:pt x="197" y="295"/>
                      <a:pt x="197" y="295"/>
                      <a:pt x="197" y="295"/>
                    </a:cubicBezTo>
                    <a:cubicBezTo>
                      <a:pt x="198" y="295"/>
                      <a:pt x="200" y="294"/>
                      <a:pt x="199" y="292"/>
                    </a:cubicBezTo>
                    <a:cubicBezTo>
                      <a:pt x="200" y="292"/>
                      <a:pt x="200" y="292"/>
                      <a:pt x="200" y="292"/>
                    </a:cubicBezTo>
                    <a:cubicBezTo>
                      <a:pt x="200" y="292"/>
                      <a:pt x="201" y="292"/>
                      <a:pt x="201" y="292"/>
                    </a:cubicBezTo>
                    <a:cubicBezTo>
                      <a:pt x="201" y="292"/>
                      <a:pt x="202" y="293"/>
                      <a:pt x="202" y="293"/>
                    </a:cubicBezTo>
                    <a:cubicBezTo>
                      <a:pt x="201" y="293"/>
                      <a:pt x="201" y="294"/>
                      <a:pt x="200" y="295"/>
                    </a:cubicBezTo>
                    <a:cubicBezTo>
                      <a:pt x="200" y="295"/>
                      <a:pt x="200" y="295"/>
                      <a:pt x="200" y="295"/>
                    </a:cubicBezTo>
                    <a:cubicBezTo>
                      <a:pt x="200" y="295"/>
                      <a:pt x="199" y="296"/>
                      <a:pt x="199" y="297"/>
                    </a:cubicBezTo>
                    <a:cubicBezTo>
                      <a:pt x="199" y="297"/>
                      <a:pt x="198" y="297"/>
                      <a:pt x="198" y="297"/>
                    </a:cubicBezTo>
                    <a:cubicBezTo>
                      <a:pt x="198" y="298"/>
                      <a:pt x="198" y="299"/>
                      <a:pt x="197" y="299"/>
                    </a:cubicBezTo>
                    <a:cubicBezTo>
                      <a:pt x="197" y="299"/>
                      <a:pt x="196" y="299"/>
                      <a:pt x="196" y="299"/>
                    </a:cubicBezTo>
                    <a:cubicBezTo>
                      <a:pt x="194" y="299"/>
                      <a:pt x="192" y="299"/>
                      <a:pt x="190" y="299"/>
                    </a:cubicBezTo>
                    <a:cubicBezTo>
                      <a:pt x="189" y="299"/>
                      <a:pt x="188" y="300"/>
                      <a:pt x="187" y="301"/>
                    </a:cubicBezTo>
                    <a:cubicBezTo>
                      <a:pt x="187" y="301"/>
                      <a:pt x="186" y="302"/>
                      <a:pt x="186" y="302"/>
                    </a:cubicBezTo>
                    <a:cubicBezTo>
                      <a:pt x="187" y="303"/>
                      <a:pt x="186" y="303"/>
                      <a:pt x="185" y="303"/>
                    </a:cubicBezTo>
                    <a:cubicBezTo>
                      <a:pt x="185" y="303"/>
                      <a:pt x="185" y="303"/>
                      <a:pt x="185" y="303"/>
                    </a:cubicBezTo>
                    <a:cubicBezTo>
                      <a:pt x="183" y="304"/>
                      <a:pt x="182" y="304"/>
                      <a:pt x="180" y="305"/>
                    </a:cubicBezTo>
                    <a:cubicBezTo>
                      <a:pt x="178" y="306"/>
                      <a:pt x="178" y="307"/>
                      <a:pt x="179" y="309"/>
                    </a:cubicBezTo>
                    <a:cubicBezTo>
                      <a:pt x="180" y="310"/>
                      <a:pt x="181" y="311"/>
                      <a:pt x="181" y="311"/>
                    </a:cubicBezTo>
                    <a:cubicBezTo>
                      <a:pt x="183" y="313"/>
                      <a:pt x="186" y="314"/>
                      <a:pt x="188" y="314"/>
                    </a:cubicBezTo>
                    <a:cubicBezTo>
                      <a:pt x="191" y="314"/>
                      <a:pt x="193" y="313"/>
                      <a:pt x="195" y="312"/>
                    </a:cubicBezTo>
                    <a:cubicBezTo>
                      <a:pt x="196" y="312"/>
                      <a:pt x="197" y="312"/>
                      <a:pt x="197" y="311"/>
                    </a:cubicBezTo>
                    <a:cubicBezTo>
                      <a:pt x="199" y="310"/>
                      <a:pt x="201" y="309"/>
                      <a:pt x="202" y="308"/>
                    </a:cubicBezTo>
                    <a:cubicBezTo>
                      <a:pt x="203" y="307"/>
                      <a:pt x="203" y="307"/>
                      <a:pt x="204" y="306"/>
                    </a:cubicBezTo>
                    <a:cubicBezTo>
                      <a:pt x="204" y="306"/>
                      <a:pt x="203" y="305"/>
                      <a:pt x="204" y="305"/>
                    </a:cubicBezTo>
                    <a:cubicBezTo>
                      <a:pt x="204" y="305"/>
                      <a:pt x="204" y="305"/>
                      <a:pt x="204" y="305"/>
                    </a:cubicBezTo>
                    <a:cubicBezTo>
                      <a:pt x="204" y="304"/>
                      <a:pt x="204" y="304"/>
                      <a:pt x="204" y="304"/>
                    </a:cubicBezTo>
                    <a:cubicBezTo>
                      <a:pt x="205" y="305"/>
                      <a:pt x="205" y="303"/>
                      <a:pt x="206" y="303"/>
                    </a:cubicBezTo>
                    <a:cubicBezTo>
                      <a:pt x="207" y="303"/>
                      <a:pt x="208" y="303"/>
                      <a:pt x="209" y="302"/>
                    </a:cubicBezTo>
                    <a:cubicBezTo>
                      <a:pt x="209" y="302"/>
                      <a:pt x="209" y="302"/>
                      <a:pt x="209" y="302"/>
                    </a:cubicBezTo>
                    <a:cubicBezTo>
                      <a:pt x="209" y="302"/>
                      <a:pt x="210" y="302"/>
                      <a:pt x="210" y="302"/>
                    </a:cubicBezTo>
                    <a:cubicBezTo>
                      <a:pt x="211" y="303"/>
                      <a:pt x="212" y="302"/>
                      <a:pt x="212" y="301"/>
                    </a:cubicBezTo>
                    <a:cubicBezTo>
                      <a:pt x="212" y="301"/>
                      <a:pt x="212" y="300"/>
                      <a:pt x="213" y="300"/>
                    </a:cubicBezTo>
                    <a:cubicBezTo>
                      <a:pt x="214" y="300"/>
                      <a:pt x="215" y="299"/>
                      <a:pt x="215" y="298"/>
                    </a:cubicBezTo>
                    <a:cubicBezTo>
                      <a:pt x="215" y="298"/>
                      <a:pt x="216" y="297"/>
                      <a:pt x="217" y="297"/>
                    </a:cubicBezTo>
                    <a:cubicBezTo>
                      <a:pt x="217" y="297"/>
                      <a:pt x="218" y="299"/>
                      <a:pt x="218" y="299"/>
                    </a:cubicBezTo>
                    <a:cubicBezTo>
                      <a:pt x="218" y="301"/>
                      <a:pt x="218" y="301"/>
                      <a:pt x="219" y="301"/>
                    </a:cubicBezTo>
                    <a:cubicBezTo>
                      <a:pt x="220" y="301"/>
                      <a:pt x="220" y="301"/>
                      <a:pt x="220" y="301"/>
                    </a:cubicBezTo>
                    <a:cubicBezTo>
                      <a:pt x="221" y="301"/>
                      <a:pt x="221" y="300"/>
                      <a:pt x="221" y="300"/>
                    </a:cubicBezTo>
                    <a:cubicBezTo>
                      <a:pt x="221" y="299"/>
                      <a:pt x="222" y="299"/>
                      <a:pt x="222" y="299"/>
                    </a:cubicBezTo>
                    <a:cubicBezTo>
                      <a:pt x="223" y="298"/>
                      <a:pt x="223" y="299"/>
                      <a:pt x="223" y="299"/>
                    </a:cubicBezTo>
                    <a:cubicBezTo>
                      <a:pt x="224" y="299"/>
                      <a:pt x="224" y="299"/>
                      <a:pt x="224" y="299"/>
                    </a:cubicBezTo>
                    <a:cubicBezTo>
                      <a:pt x="223" y="300"/>
                      <a:pt x="224" y="300"/>
                      <a:pt x="225" y="300"/>
                    </a:cubicBezTo>
                    <a:cubicBezTo>
                      <a:pt x="227" y="302"/>
                      <a:pt x="229" y="301"/>
                      <a:pt x="230" y="299"/>
                    </a:cubicBezTo>
                    <a:cubicBezTo>
                      <a:pt x="230" y="299"/>
                      <a:pt x="230" y="299"/>
                      <a:pt x="230" y="299"/>
                    </a:cubicBezTo>
                    <a:cubicBezTo>
                      <a:pt x="230" y="299"/>
                      <a:pt x="230" y="299"/>
                      <a:pt x="230" y="299"/>
                    </a:cubicBezTo>
                    <a:cubicBezTo>
                      <a:pt x="232" y="299"/>
                      <a:pt x="233" y="298"/>
                      <a:pt x="234" y="298"/>
                    </a:cubicBezTo>
                    <a:cubicBezTo>
                      <a:pt x="235" y="297"/>
                      <a:pt x="234" y="297"/>
                      <a:pt x="234" y="296"/>
                    </a:cubicBezTo>
                    <a:cubicBezTo>
                      <a:pt x="234" y="296"/>
                      <a:pt x="234" y="296"/>
                      <a:pt x="235" y="296"/>
                    </a:cubicBezTo>
                    <a:cubicBezTo>
                      <a:pt x="236" y="295"/>
                      <a:pt x="235" y="293"/>
                      <a:pt x="236" y="292"/>
                    </a:cubicBezTo>
                    <a:cubicBezTo>
                      <a:pt x="236" y="291"/>
                      <a:pt x="237" y="290"/>
                      <a:pt x="237" y="289"/>
                    </a:cubicBezTo>
                    <a:cubicBezTo>
                      <a:pt x="237" y="289"/>
                      <a:pt x="237" y="288"/>
                      <a:pt x="237" y="288"/>
                    </a:cubicBezTo>
                    <a:cubicBezTo>
                      <a:pt x="238" y="287"/>
                      <a:pt x="237" y="287"/>
                      <a:pt x="237" y="286"/>
                    </a:cubicBezTo>
                    <a:cubicBezTo>
                      <a:pt x="236" y="286"/>
                      <a:pt x="237" y="285"/>
                      <a:pt x="237" y="285"/>
                    </a:cubicBezTo>
                    <a:cubicBezTo>
                      <a:pt x="238" y="284"/>
                      <a:pt x="238" y="283"/>
                      <a:pt x="239" y="282"/>
                    </a:cubicBezTo>
                    <a:cubicBezTo>
                      <a:pt x="239" y="281"/>
                      <a:pt x="239" y="281"/>
                      <a:pt x="239" y="281"/>
                    </a:cubicBezTo>
                    <a:close/>
                    <a:moveTo>
                      <a:pt x="238" y="276"/>
                    </a:moveTo>
                    <a:cubicBezTo>
                      <a:pt x="238" y="276"/>
                      <a:pt x="238" y="276"/>
                      <a:pt x="238" y="276"/>
                    </a:cubicBezTo>
                    <a:cubicBezTo>
                      <a:pt x="238" y="276"/>
                      <a:pt x="238" y="276"/>
                      <a:pt x="238" y="276"/>
                    </a:cubicBezTo>
                    <a:close/>
                    <a:moveTo>
                      <a:pt x="343" y="257"/>
                    </a:moveTo>
                    <a:cubicBezTo>
                      <a:pt x="343" y="257"/>
                      <a:pt x="343" y="257"/>
                      <a:pt x="343" y="257"/>
                    </a:cubicBezTo>
                    <a:cubicBezTo>
                      <a:pt x="343" y="258"/>
                      <a:pt x="344" y="258"/>
                      <a:pt x="343" y="259"/>
                    </a:cubicBezTo>
                    <a:cubicBezTo>
                      <a:pt x="342" y="259"/>
                      <a:pt x="343" y="258"/>
                      <a:pt x="342" y="258"/>
                    </a:cubicBezTo>
                    <a:cubicBezTo>
                      <a:pt x="342" y="258"/>
                      <a:pt x="342" y="258"/>
                      <a:pt x="342" y="258"/>
                    </a:cubicBezTo>
                    <a:cubicBezTo>
                      <a:pt x="342" y="258"/>
                      <a:pt x="342" y="259"/>
                      <a:pt x="342" y="259"/>
                    </a:cubicBezTo>
                    <a:cubicBezTo>
                      <a:pt x="341" y="259"/>
                      <a:pt x="341" y="258"/>
                      <a:pt x="340" y="258"/>
                    </a:cubicBezTo>
                    <a:cubicBezTo>
                      <a:pt x="340" y="256"/>
                      <a:pt x="339" y="254"/>
                      <a:pt x="338" y="252"/>
                    </a:cubicBezTo>
                    <a:cubicBezTo>
                      <a:pt x="338" y="252"/>
                      <a:pt x="338" y="252"/>
                      <a:pt x="338" y="251"/>
                    </a:cubicBezTo>
                    <a:cubicBezTo>
                      <a:pt x="337" y="249"/>
                      <a:pt x="339" y="249"/>
                      <a:pt x="340" y="249"/>
                    </a:cubicBezTo>
                    <a:cubicBezTo>
                      <a:pt x="341" y="248"/>
                      <a:pt x="342" y="248"/>
                      <a:pt x="342" y="249"/>
                    </a:cubicBezTo>
                    <a:cubicBezTo>
                      <a:pt x="343" y="250"/>
                      <a:pt x="344" y="250"/>
                      <a:pt x="344" y="251"/>
                    </a:cubicBezTo>
                    <a:cubicBezTo>
                      <a:pt x="344" y="252"/>
                      <a:pt x="344" y="253"/>
                      <a:pt x="343" y="254"/>
                    </a:cubicBezTo>
                    <a:cubicBezTo>
                      <a:pt x="342" y="254"/>
                      <a:pt x="342" y="256"/>
                      <a:pt x="343" y="257"/>
                    </a:cubicBezTo>
                    <a:close/>
                    <a:moveTo>
                      <a:pt x="186" y="201"/>
                    </a:moveTo>
                    <a:cubicBezTo>
                      <a:pt x="187" y="201"/>
                      <a:pt x="186" y="200"/>
                      <a:pt x="187" y="199"/>
                    </a:cubicBezTo>
                    <a:cubicBezTo>
                      <a:pt x="188" y="198"/>
                      <a:pt x="189" y="198"/>
                      <a:pt x="190" y="197"/>
                    </a:cubicBezTo>
                    <a:cubicBezTo>
                      <a:pt x="191" y="195"/>
                      <a:pt x="192" y="195"/>
                      <a:pt x="194" y="195"/>
                    </a:cubicBezTo>
                    <a:cubicBezTo>
                      <a:pt x="195" y="194"/>
                      <a:pt x="196" y="195"/>
                      <a:pt x="197" y="194"/>
                    </a:cubicBezTo>
                    <a:cubicBezTo>
                      <a:pt x="198" y="193"/>
                      <a:pt x="198" y="192"/>
                      <a:pt x="199" y="192"/>
                    </a:cubicBezTo>
                    <a:cubicBezTo>
                      <a:pt x="200" y="191"/>
                      <a:pt x="200" y="189"/>
                      <a:pt x="202" y="189"/>
                    </a:cubicBezTo>
                    <a:cubicBezTo>
                      <a:pt x="202" y="189"/>
                      <a:pt x="202" y="189"/>
                      <a:pt x="203" y="189"/>
                    </a:cubicBezTo>
                    <a:cubicBezTo>
                      <a:pt x="204" y="187"/>
                      <a:pt x="206" y="187"/>
                      <a:pt x="207" y="189"/>
                    </a:cubicBezTo>
                    <a:cubicBezTo>
                      <a:pt x="207" y="190"/>
                      <a:pt x="208" y="190"/>
                      <a:pt x="209" y="190"/>
                    </a:cubicBezTo>
                    <a:cubicBezTo>
                      <a:pt x="209" y="190"/>
                      <a:pt x="209" y="190"/>
                      <a:pt x="209" y="190"/>
                    </a:cubicBezTo>
                    <a:cubicBezTo>
                      <a:pt x="209" y="191"/>
                      <a:pt x="209" y="192"/>
                      <a:pt x="210" y="192"/>
                    </a:cubicBezTo>
                    <a:cubicBezTo>
                      <a:pt x="210" y="192"/>
                      <a:pt x="210" y="192"/>
                      <a:pt x="210" y="193"/>
                    </a:cubicBezTo>
                    <a:cubicBezTo>
                      <a:pt x="210" y="193"/>
                      <a:pt x="210" y="193"/>
                      <a:pt x="210" y="193"/>
                    </a:cubicBezTo>
                    <a:cubicBezTo>
                      <a:pt x="212" y="193"/>
                      <a:pt x="212" y="194"/>
                      <a:pt x="212" y="194"/>
                    </a:cubicBezTo>
                    <a:cubicBezTo>
                      <a:pt x="213" y="195"/>
                      <a:pt x="212" y="195"/>
                      <a:pt x="213" y="196"/>
                    </a:cubicBezTo>
                    <a:cubicBezTo>
                      <a:pt x="213" y="197"/>
                      <a:pt x="213" y="197"/>
                      <a:pt x="213" y="198"/>
                    </a:cubicBezTo>
                    <a:cubicBezTo>
                      <a:pt x="213" y="198"/>
                      <a:pt x="212" y="198"/>
                      <a:pt x="213" y="199"/>
                    </a:cubicBezTo>
                    <a:cubicBezTo>
                      <a:pt x="213" y="201"/>
                      <a:pt x="212" y="203"/>
                      <a:pt x="209" y="203"/>
                    </a:cubicBezTo>
                    <a:cubicBezTo>
                      <a:pt x="209" y="203"/>
                      <a:pt x="209" y="203"/>
                      <a:pt x="209" y="202"/>
                    </a:cubicBezTo>
                    <a:cubicBezTo>
                      <a:pt x="209" y="202"/>
                      <a:pt x="209" y="202"/>
                      <a:pt x="209" y="202"/>
                    </a:cubicBezTo>
                    <a:cubicBezTo>
                      <a:pt x="208" y="202"/>
                      <a:pt x="207" y="203"/>
                      <a:pt x="206" y="203"/>
                    </a:cubicBezTo>
                    <a:cubicBezTo>
                      <a:pt x="206" y="204"/>
                      <a:pt x="205" y="204"/>
                      <a:pt x="205" y="204"/>
                    </a:cubicBezTo>
                    <a:cubicBezTo>
                      <a:pt x="203" y="203"/>
                      <a:pt x="202" y="202"/>
                      <a:pt x="202" y="201"/>
                    </a:cubicBezTo>
                    <a:cubicBezTo>
                      <a:pt x="201" y="200"/>
                      <a:pt x="201" y="200"/>
                      <a:pt x="200" y="200"/>
                    </a:cubicBezTo>
                    <a:cubicBezTo>
                      <a:pt x="200" y="200"/>
                      <a:pt x="199" y="200"/>
                      <a:pt x="199" y="201"/>
                    </a:cubicBezTo>
                    <a:cubicBezTo>
                      <a:pt x="200" y="202"/>
                      <a:pt x="199" y="202"/>
                      <a:pt x="198" y="203"/>
                    </a:cubicBezTo>
                    <a:cubicBezTo>
                      <a:pt x="199" y="204"/>
                      <a:pt x="198" y="204"/>
                      <a:pt x="198" y="204"/>
                    </a:cubicBezTo>
                    <a:cubicBezTo>
                      <a:pt x="196" y="204"/>
                      <a:pt x="196" y="204"/>
                      <a:pt x="196" y="202"/>
                    </a:cubicBezTo>
                    <a:cubicBezTo>
                      <a:pt x="195" y="202"/>
                      <a:pt x="196" y="201"/>
                      <a:pt x="195" y="201"/>
                    </a:cubicBezTo>
                    <a:cubicBezTo>
                      <a:pt x="194" y="201"/>
                      <a:pt x="193" y="201"/>
                      <a:pt x="192" y="201"/>
                    </a:cubicBezTo>
                    <a:cubicBezTo>
                      <a:pt x="190" y="201"/>
                      <a:pt x="189" y="202"/>
                      <a:pt x="188" y="203"/>
                    </a:cubicBezTo>
                    <a:cubicBezTo>
                      <a:pt x="188" y="204"/>
                      <a:pt x="187" y="204"/>
                      <a:pt x="187" y="204"/>
                    </a:cubicBezTo>
                    <a:cubicBezTo>
                      <a:pt x="186" y="204"/>
                      <a:pt x="186" y="201"/>
                      <a:pt x="186" y="201"/>
                    </a:cubicBezTo>
                    <a:close/>
                    <a:moveTo>
                      <a:pt x="257" y="279"/>
                    </a:moveTo>
                    <a:cubicBezTo>
                      <a:pt x="255" y="279"/>
                      <a:pt x="254" y="280"/>
                      <a:pt x="253" y="279"/>
                    </a:cubicBezTo>
                    <a:cubicBezTo>
                      <a:pt x="253" y="279"/>
                      <a:pt x="252" y="279"/>
                      <a:pt x="252" y="279"/>
                    </a:cubicBezTo>
                    <a:cubicBezTo>
                      <a:pt x="253" y="278"/>
                      <a:pt x="253" y="278"/>
                      <a:pt x="253" y="277"/>
                    </a:cubicBezTo>
                    <a:cubicBezTo>
                      <a:pt x="254" y="277"/>
                      <a:pt x="254" y="276"/>
                      <a:pt x="254" y="276"/>
                    </a:cubicBezTo>
                    <a:cubicBezTo>
                      <a:pt x="255" y="275"/>
                      <a:pt x="255" y="275"/>
                      <a:pt x="256" y="274"/>
                    </a:cubicBezTo>
                    <a:cubicBezTo>
                      <a:pt x="257" y="274"/>
                      <a:pt x="259" y="273"/>
                      <a:pt x="260" y="273"/>
                    </a:cubicBezTo>
                    <a:cubicBezTo>
                      <a:pt x="260" y="272"/>
                      <a:pt x="261" y="272"/>
                      <a:pt x="261" y="273"/>
                    </a:cubicBezTo>
                    <a:cubicBezTo>
                      <a:pt x="262" y="273"/>
                      <a:pt x="262" y="274"/>
                      <a:pt x="261" y="274"/>
                    </a:cubicBezTo>
                    <a:cubicBezTo>
                      <a:pt x="261" y="275"/>
                      <a:pt x="261" y="275"/>
                      <a:pt x="260" y="275"/>
                    </a:cubicBezTo>
                    <a:cubicBezTo>
                      <a:pt x="259" y="275"/>
                      <a:pt x="258" y="276"/>
                      <a:pt x="258" y="278"/>
                    </a:cubicBezTo>
                    <a:cubicBezTo>
                      <a:pt x="258" y="278"/>
                      <a:pt x="257" y="278"/>
                      <a:pt x="257" y="279"/>
                    </a:cubicBezTo>
                    <a:close/>
                    <a:moveTo>
                      <a:pt x="297" y="289"/>
                    </a:moveTo>
                    <a:cubicBezTo>
                      <a:pt x="297" y="289"/>
                      <a:pt x="297" y="289"/>
                      <a:pt x="296" y="289"/>
                    </a:cubicBezTo>
                    <a:cubicBezTo>
                      <a:pt x="296" y="290"/>
                      <a:pt x="296" y="289"/>
                      <a:pt x="296" y="289"/>
                    </a:cubicBezTo>
                    <a:cubicBezTo>
                      <a:pt x="295" y="288"/>
                      <a:pt x="295" y="288"/>
                      <a:pt x="295" y="287"/>
                    </a:cubicBezTo>
                    <a:cubicBezTo>
                      <a:pt x="295" y="286"/>
                      <a:pt x="295" y="284"/>
                      <a:pt x="297" y="284"/>
                    </a:cubicBezTo>
                    <a:cubicBezTo>
                      <a:pt x="298" y="284"/>
                      <a:pt x="299" y="284"/>
                      <a:pt x="299" y="282"/>
                    </a:cubicBezTo>
                    <a:cubicBezTo>
                      <a:pt x="299" y="282"/>
                      <a:pt x="299" y="282"/>
                      <a:pt x="300" y="282"/>
                    </a:cubicBezTo>
                    <a:cubicBezTo>
                      <a:pt x="300" y="282"/>
                      <a:pt x="301" y="283"/>
                      <a:pt x="302" y="283"/>
                    </a:cubicBezTo>
                    <a:cubicBezTo>
                      <a:pt x="302" y="283"/>
                      <a:pt x="302" y="284"/>
                      <a:pt x="302" y="284"/>
                    </a:cubicBezTo>
                    <a:cubicBezTo>
                      <a:pt x="302" y="285"/>
                      <a:pt x="301" y="286"/>
                      <a:pt x="300" y="287"/>
                    </a:cubicBezTo>
                    <a:cubicBezTo>
                      <a:pt x="300" y="287"/>
                      <a:pt x="300" y="287"/>
                      <a:pt x="300" y="287"/>
                    </a:cubicBezTo>
                    <a:cubicBezTo>
                      <a:pt x="300" y="286"/>
                      <a:pt x="299" y="286"/>
                      <a:pt x="299" y="285"/>
                    </a:cubicBezTo>
                    <a:cubicBezTo>
                      <a:pt x="298" y="285"/>
                      <a:pt x="298" y="286"/>
                      <a:pt x="298" y="286"/>
                    </a:cubicBezTo>
                    <a:cubicBezTo>
                      <a:pt x="298" y="287"/>
                      <a:pt x="298" y="287"/>
                      <a:pt x="298" y="287"/>
                    </a:cubicBezTo>
                    <a:cubicBezTo>
                      <a:pt x="297" y="288"/>
                      <a:pt x="297" y="288"/>
                      <a:pt x="297" y="289"/>
                    </a:cubicBezTo>
                    <a:close/>
                    <a:moveTo>
                      <a:pt x="249" y="274"/>
                    </a:moveTo>
                    <a:cubicBezTo>
                      <a:pt x="249" y="274"/>
                      <a:pt x="249" y="274"/>
                      <a:pt x="250" y="274"/>
                    </a:cubicBezTo>
                    <a:cubicBezTo>
                      <a:pt x="252" y="273"/>
                      <a:pt x="255" y="271"/>
                      <a:pt x="258" y="270"/>
                    </a:cubicBezTo>
                    <a:cubicBezTo>
                      <a:pt x="258" y="270"/>
                      <a:pt x="260" y="270"/>
                      <a:pt x="260" y="271"/>
                    </a:cubicBezTo>
                    <a:cubicBezTo>
                      <a:pt x="260" y="272"/>
                      <a:pt x="260" y="272"/>
                      <a:pt x="259" y="272"/>
                    </a:cubicBezTo>
                    <a:cubicBezTo>
                      <a:pt x="257" y="273"/>
                      <a:pt x="255" y="274"/>
                      <a:pt x="253" y="275"/>
                    </a:cubicBezTo>
                    <a:cubicBezTo>
                      <a:pt x="252" y="275"/>
                      <a:pt x="251" y="275"/>
                      <a:pt x="251" y="275"/>
                    </a:cubicBezTo>
                    <a:cubicBezTo>
                      <a:pt x="251" y="275"/>
                      <a:pt x="250" y="275"/>
                      <a:pt x="250" y="275"/>
                    </a:cubicBezTo>
                    <a:cubicBezTo>
                      <a:pt x="249" y="275"/>
                      <a:pt x="249" y="275"/>
                      <a:pt x="249" y="274"/>
                    </a:cubicBezTo>
                    <a:close/>
                    <a:moveTo>
                      <a:pt x="412" y="301"/>
                    </a:moveTo>
                    <a:cubicBezTo>
                      <a:pt x="412" y="301"/>
                      <a:pt x="411" y="300"/>
                      <a:pt x="412" y="299"/>
                    </a:cubicBezTo>
                    <a:cubicBezTo>
                      <a:pt x="412" y="299"/>
                      <a:pt x="411" y="299"/>
                      <a:pt x="411" y="299"/>
                    </a:cubicBezTo>
                    <a:cubicBezTo>
                      <a:pt x="410" y="298"/>
                      <a:pt x="409" y="298"/>
                      <a:pt x="408" y="299"/>
                    </a:cubicBezTo>
                    <a:cubicBezTo>
                      <a:pt x="408" y="300"/>
                      <a:pt x="407" y="300"/>
                      <a:pt x="407" y="300"/>
                    </a:cubicBezTo>
                    <a:cubicBezTo>
                      <a:pt x="406" y="299"/>
                      <a:pt x="406" y="298"/>
                      <a:pt x="406" y="297"/>
                    </a:cubicBezTo>
                    <a:cubicBezTo>
                      <a:pt x="408" y="297"/>
                      <a:pt x="409" y="297"/>
                      <a:pt x="409" y="295"/>
                    </a:cubicBezTo>
                    <a:cubicBezTo>
                      <a:pt x="409" y="295"/>
                      <a:pt x="409" y="295"/>
                      <a:pt x="409" y="295"/>
                    </a:cubicBezTo>
                    <a:cubicBezTo>
                      <a:pt x="410" y="295"/>
                      <a:pt x="410" y="294"/>
                      <a:pt x="410" y="294"/>
                    </a:cubicBezTo>
                    <a:cubicBezTo>
                      <a:pt x="411" y="294"/>
                      <a:pt x="412" y="293"/>
                      <a:pt x="412" y="292"/>
                    </a:cubicBezTo>
                    <a:cubicBezTo>
                      <a:pt x="412" y="292"/>
                      <a:pt x="412" y="291"/>
                      <a:pt x="411" y="291"/>
                    </a:cubicBezTo>
                    <a:cubicBezTo>
                      <a:pt x="411" y="291"/>
                      <a:pt x="411" y="291"/>
                      <a:pt x="411" y="291"/>
                    </a:cubicBezTo>
                    <a:cubicBezTo>
                      <a:pt x="412" y="290"/>
                      <a:pt x="412" y="289"/>
                      <a:pt x="411" y="288"/>
                    </a:cubicBezTo>
                    <a:cubicBezTo>
                      <a:pt x="411" y="288"/>
                      <a:pt x="410" y="288"/>
                      <a:pt x="411" y="287"/>
                    </a:cubicBezTo>
                    <a:cubicBezTo>
                      <a:pt x="411" y="287"/>
                      <a:pt x="410" y="286"/>
                      <a:pt x="410" y="287"/>
                    </a:cubicBezTo>
                    <a:cubicBezTo>
                      <a:pt x="409" y="287"/>
                      <a:pt x="408" y="286"/>
                      <a:pt x="407" y="287"/>
                    </a:cubicBezTo>
                    <a:cubicBezTo>
                      <a:pt x="407" y="287"/>
                      <a:pt x="406" y="287"/>
                      <a:pt x="406" y="286"/>
                    </a:cubicBezTo>
                    <a:cubicBezTo>
                      <a:pt x="407" y="286"/>
                      <a:pt x="408" y="286"/>
                      <a:pt x="408" y="285"/>
                    </a:cubicBezTo>
                    <a:cubicBezTo>
                      <a:pt x="407" y="282"/>
                      <a:pt x="406" y="281"/>
                      <a:pt x="403" y="282"/>
                    </a:cubicBezTo>
                    <a:cubicBezTo>
                      <a:pt x="402" y="282"/>
                      <a:pt x="402" y="282"/>
                      <a:pt x="402" y="282"/>
                    </a:cubicBezTo>
                    <a:cubicBezTo>
                      <a:pt x="402" y="282"/>
                      <a:pt x="402" y="282"/>
                      <a:pt x="401" y="282"/>
                    </a:cubicBezTo>
                    <a:cubicBezTo>
                      <a:pt x="401" y="282"/>
                      <a:pt x="401" y="282"/>
                      <a:pt x="400" y="282"/>
                    </a:cubicBezTo>
                    <a:cubicBezTo>
                      <a:pt x="399" y="281"/>
                      <a:pt x="400" y="281"/>
                      <a:pt x="400" y="280"/>
                    </a:cubicBezTo>
                    <a:cubicBezTo>
                      <a:pt x="401" y="280"/>
                      <a:pt x="401" y="279"/>
                      <a:pt x="401" y="278"/>
                    </a:cubicBezTo>
                    <a:cubicBezTo>
                      <a:pt x="398" y="277"/>
                      <a:pt x="395" y="277"/>
                      <a:pt x="392" y="277"/>
                    </a:cubicBezTo>
                    <a:cubicBezTo>
                      <a:pt x="392" y="277"/>
                      <a:pt x="392" y="277"/>
                      <a:pt x="392" y="277"/>
                    </a:cubicBezTo>
                    <a:cubicBezTo>
                      <a:pt x="390" y="277"/>
                      <a:pt x="388" y="279"/>
                      <a:pt x="386" y="279"/>
                    </a:cubicBezTo>
                    <a:cubicBezTo>
                      <a:pt x="386" y="279"/>
                      <a:pt x="386" y="279"/>
                      <a:pt x="386" y="279"/>
                    </a:cubicBezTo>
                    <a:cubicBezTo>
                      <a:pt x="385" y="278"/>
                      <a:pt x="384" y="278"/>
                      <a:pt x="383" y="277"/>
                    </a:cubicBezTo>
                    <a:cubicBezTo>
                      <a:pt x="383" y="277"/>
                      <a:pt x="382" y="277"/>
                      <a:pt x="382" y="278"/>
                    </a:cubicBezTo>
                    <a:cubicBezTo>
                      <a:pt x="381" y="278"/>
                      <a:pt x="381" y="278"/>
                      <a:pt x="380" y="279"/>
                    </a:cubicBezTo>
                    <a:cubicBezTo>
                      <a:pt x="380" y="279"/>
                      <a:pt x="380" y="279"/>
                      <a:pt x="380" y="279"/>
                    </a:cubicBezTo>
                    <a:cubicBezTo>
                      <a:pt x="380" y="280"/>
                      <a:pt x="379" y="280"/>
                      <a:pt x="379" y="280"/>
                    </a:cubicBezTo>
                    <a:cubicBezTo>
                      <a:pt x="378" y="280"/>
                      <a:pt x="378" y="280"/>
                      <a:pt x="377" y="281"/>
                    </a:cubicBezTo>
                    <a:cubicBezTo>
                      <a:pt x="377" y="281"/>
                      <a:pt x="377" y="281"/>
                      <a:pt x="377" y="282"/>
                    </a:cubicBezTo>
                    <a:cubicBezTo>
                      <a:pt x="377" y="282"/>
                      <a:pt x="376" y="282"/>
                      <a:pt x="375" y="281"/>
                    </a:cubicBezTo>
                    <a:cubicBezTo>
                      <a:pt x="375" y="281"/>
                      <a:pt x="375" y="281"/>
                      <a:pt x="375" y="281"/>
                    </a:cubicBezTo>
                    <a:cubicBezTo>
                      <a:pt x="374" y="282"/>
                      <a:pt x="373" y="282"/>
                      <a:pt x="373" y="283"/>
                    </a:cubicBezTo>
                    <a:cubicBezTo>
                      <a:pt x="373" y="284"/>
                      <a:pt x="372" y="284"/>
                      <a:pt x="371" y="284"/>
                    </a:cubicBezTo>
                    <a:cubicBezTo>
                      <a:pt x="371" y="283"/>
                      <a:pt x="371" y="283"/>
                      <a:pt x="370" y="284"/>
                    </a:cubicBezTo>
                    <a:cubicBezTo>
                      <a:pt x="370" y="284"/>
                      <a:pt x="369" y="284"/>
                      <a:pt x="369" y="285"/>
                    </a:cubicBezTo>
                    <a:cubicBezTo>
                      <a:pt x="368" y="285"/>
                      <a:pt x="368" y="285"/>
                      <a:pt x="368" y="286"/>
                    </a:cubicBezTo>
                    <a:cubicBezTo>
                      <a:pt x="368" y="287"/>
                      <a:pt x="369" y="288"/>
                      <a:pt x="370" y="288"/>
                    </a:cubicBezTo>
                    <a:cubicBezTo>
                      <a:pt x="370" y="288"/>
                      <a:pt x="369" y="288"/>
                      <a:pt x="369" y="288"/>
                    </a:cubicBezTo>
                    <a:cubicBezTo>
                      <a:pt x="369" y="288"/>
                      <a:pt x="368" y="288"/>
                      <a:pt x="368" y="288"/>
                    </a:cubicBezTo>
                    <a:cubicBezTo>
                      <a:pt x="367" y="288"/>
                      <a:pt x="367" y="288"/>
                      <a:pt x="366" y="289"/>
                    </a:cubicBezTo>
                    <a:cubicBezTo>
                      <a:pt x="366" y="289"/>
                      <a:pt x="366" y="289"/>
                      <a:pt x="366" y="289"/>
                    </a:cubicBezTo>
                    <a:cubicBezTo>
                      <a:pt x="365" y="289"/>
                      <a:pt x="365" y="290"/>
                      <a:pt x="364" y="289"/>
                    </a:cubicBezTo>
                    <a:cubicBezTo>
                      <a:pt x="364" y="289"/>
                      <a:pt x="365" y="289"/>
                      <a:pt x="365" y="289"/>
                    </a:cubicBezTo>
                    <a:cubicBezTo>
                      <a:pt x="365" y="288"/>
                      <a:pt x="366" y="288"/>
                      <a:pt x="365" y="288"/>
                    </a:cubicBezTo>
                    <a:cubicBezTo>
                      <a:pt x="365" y="287"/>
                      <a:pt x="365" y="286"/>
                      <a:pt x="364" y="286"/>
                    </a:cubicBezTo>
                    <a:cubicBezTo>
                      <a:pt x="362" y="286"/>
                      <a:pt x="361" y="285"/>
                      <a:pt x="361" y="284"/>
                    </a:cubicBezTo>
                    <a:cubicBezTo>
                      <a:pt x="360" y="283"/>
                      <a:pt x="360" y="283"/>
                      <a:pt x="359" y="283"/>
                    </a:cubicBezTo>
                    <a:cubicBezTo>
                      <a:pt x="358" y="283"/>
                      <a:pt x="358" y="285"/>
                      <a:pt x="358" y="286"/>
                    </a:cubicBezTo>
                    <a:cubicBezTo>
                      <a:pt x="359" y="286"/>
                      <a:pt x="358" y="287"/>
                      <a:pt x="358" y="287"/>
                    </a:cubicBezTo>
                    <a:cubicBezTo>
                      <a:pt x="359" y="286"/>
                      <a:pt x="357" y="286"/>
                      <a:pt x="357" y="285"/>
                    </a:cubicBezTo>
                    <a:cubicBezTo>
                      <a:pt x="357" y="284"/>
                      <a:pt x="356" y="284"/>
                      <a:pt x="355" y="284"/>
                    </a:cubicBezTo>
                    <a:cubicBezTo>
                      <a:pt x="354" y="285"/>
                      <a:pt x="354" y="286"/>
                      <a:pt x="353" y="286"/>
                    </a:cubicBezTo>
                    <a:cubicBezTo>
                      <a:pt x="353" y="286"/>
                      <a:pt x="354" y="285"/>
                      <a:pt x="353" y="285"/>
                    </a:cubicBezTo>
                    <a:cubicBezTo>
                      <a:pt x="352" y="284"/>
                      <a:pt x="351" y="283"/>
                      <a:pt x="351" y="281"/>
                    </a:cubicBezTo>
                    <a:cubicBezTo>
                      <a:pt x="351" y="281"/>
                      <a:pt x="350" y="281"/>
                      <a:pt x="350" y="281"/>
                    </a:cubicBezTo>
                    <a:cubicBezTo>
                      <a:pt x="349" y="281"/>
                      <a:pt x="350" y="281"/>
                      <a:pt x="350" y="282"/>
                    </a:cubicBezTo>
                    <a:cubicBezTo>
                      <a:pt x="350" y="282"/>
                      <a:pt x="349" y="282"/>
                      <a:pt x="349" y="282"/>
                    </a:cubicBezTo>
                    <a:cubicBezTo>
                      <a:pt x="349" y="283"/>
                      <a:pt x="349" y="283"/>
                      <a:pt x="349" y="283"/>
                    </a:cubicBezTo>
                    <a:cubicBezTo>
                      <a:pt x="349" y="284"/>
                      <a:pt x="350" y="286"/>
                      <a:pt x="350" y="287"/>
                    </a:cubicBezTo>
                    <a:cubicBezTo>
                      <a:pt x="350" y="287"/>
                      <a:pt x="350" y="287"/>
                      <a:pt x="350" y="288"/>
                    </a:cubicBezTo>
                    <a:cubicBezTo>
                      <a:pt x="349" y="288"/>
                      <a:pt x="349" y="288"/>
                      <a:pt x="349" y="288"/>
                    </a:cubicBezTo>
                    <a:cubicBezTo>
                      <a:pt x="348" y="287"/>
                      <a:pt x="347" y="286"/>
                      <a:pt x="347" y="285"/>
                    </a:cubicBezTo>
                    <a:cubicBezTo>
                      <a:pt x="347" y="283"/>
                      <a:pt x="346" y="283"/>
                      <a:pt x="345" y="284"/>
                    </a:cubicBezTo>
                    <a:cubicBezTo>
                      <a:pt x="345" y="284"/>
                      <a:pt x="345" y="284"/>
                      <a:pt x="345" y="284"/>
                    </a:cubicBezTo>
                    <a:cubicBezTo>
                      <a:pt x="344" y="283"/>
                      <a:pt x="344" y="284"/>
                      <a:pt x="343" y="284"/>
                    </a:cubicBezTo>
                    <a:cubicBezTo>
                      <a:pt x="343" y="283"/>
                      <a:pt x="344" y="283"/>
                      <a:pt x="344" y="283"/>
                    </a:cubicBezTo>
                    <a:cubicBezTo>
                      <a:pt x="344" y="283"/>
                      <a:pt x="344" y="283"/>
                      <a:pt x="345" y="283"/>
                    </a:cubicBezTo>
                    <a:cubicBezTo>
                      <a:pt x="345" y="283"/>
                      <a:pt x="347" y="283"/>
                      <a:pt x="347" y="282"/>
                    </a:cubicBezTo>
                    <a:cubicBezTo>
                      <a:pt x="347" y="281"/>
                      <a:pt x="347" y="280"/>
                      <a:pt x="347" y="279"/>
                    </a:cubicBezTo>
                    <a:cubicBezTo>
                      <a:pt x="347" y="279"/>
                      <a:pt x="347" y="279"/>
                      <a:pt x="347" y="279"/>
                    </a:cubicBezTo>
                    <a:cubicBezTo>
                      <a:pt x="347" y="279"/>
                      <a:pt x="347" y="279"/>
                      <a:pt x="347" y="279"/>
                    </a:cubicBezTo>
                    <a:cubicBezTo>
                      <a:pt x="347" y="278"/>
                      <a:pt x="346" y="278"/>
                      <a:pt x="345" y="277"/>
                    </a:cubicBezTo>
                    <a:cubicBezTo>
                      <a:pt x="345" y="277"/>
                      <a:pt x="345" y="277"/>
                      <a:pt x="345" y="277"/>
                    </a:cubicBezTo>
                    <a:cubicBezTo>
                      <a:pt x="345" y="277"/>
                      <a:pt x="345" y="277"/>
                      <a:pt x="345" y="277"/>
                    </a:cubicBezTo>
                    <a:cubicBezTo>
                      <a:pt x="345" y="276"/>
                      <a:pt x="345" y="276"/>
                      <a:pt x="345" y="276"/>
                    </a:cubicBezTo>
                    <a:cubicBezTo>
                      <a:pt x="344" y="276"/>
                      <a:pt x="344" y="277"/>
                      <a:pt x="344" y="277"/>
                    </a:cubicBezTo>
                    <a:cubicBezTo>
                      <a:pt x="343" y="277"/>
                      <a:pt x="344" y="278"/>
                      <a:pt x="343" y="278"/>
                    </a:cubicBezTo>
                    <a:cubicBezTo>
                      <a:pt x="343" y="277"/>
                      <a:pt x="344" y="276"/>
                      <a:pt x="343" y="275"/>
                    </a:cubicBezTo>
                    <a:cubicBezTo>
                      <a:pt x="343" y="274"/>
                      <a:pt x="342" y="273"/>
                      <a:pt x="342" y="272"/>
                    </a:cubicBezTo>
                    <a:cubicBezTo>
                      <a:pt x="342" y="272"/>
                      <a:pt x="341" y="272"/>
                      <a:pt x="341" y="272"/>
                    </a:cubicBezTo>
                    <a:cubicBezTo>
                      <a:pt x="341" y="272"/>
                      <a:pt x="341" y="272"/>
                      <a:pt x="341" y="273"/>
                    </a:cubicBezTo>
                    <a:cubicBezTo>
                      <a:pt x="340" y="273"/>
                      <a:pt x="341" y="274"/>
                      <a:pt x="340" y="274"/>
                    </a:cubicBezTo>
                    <a:cubicBezTo>
                      <a:pt x="340" y="272"/>
                      <a:pt x="340" y="272"/>
                      <a:pt x="338" y="274"/>
                    </a:cubicBezTo>
                    <a:cubicBezTo>
                      <a:pt x="338" y="274"/>
                      <a:pt x="338" y="274"/>
                      <a:pt x="338" y="274"/>
                    </a:cubicBezTo>
                    <a:cubicBezTo>
                      <a:pt x="338" y="273"/>
                      <a:pt x="339" y="273"/>
                      <a:pt x="338" y="273"/>
                    </a:cubicBezTo>
                    <a:cubicBezTo>
                      <a:pt x="338" y="272"/>
                      <a:pt x="337" y="273"/>
                      <a:pt x="337" y="273"/>
                    </a:cubicBezTo>
                    <a:cubicBezTo>
                      <a:pt x="337" y="274"/>
                      <a:pt x="337" y="274"/>
                      <a:pt x="337" y="273"/>
                    </a:cubicBezTo>
                    <a:cubicBezTo>
                      <a:pt x="337" y="273"/>
                      <a:pt x="336" y="273"/>
                      <a:pt x="336" y="273"/>
                    </a:cubicBezTo>
                    <a:cubicBezTo>
                      <a:pt x="336" y="273"/>
                      <a:pt x="337" y="273"/>
                      <a:pt x="336" y="273"/>
                    </a:cubicBezTo>
                    <a:cubicBezTo>
                      <a:pt x="336" y="273"/>
                      <a:pt x="336" y="273"/>
                      <a:pt x="336" y="273"/>
                    </a:cubicBezTo>
                    <a:cubicBezTo>
                      <a:pt x="336" y="274"/>
                      <a:pt x="336" y="274"/>
                      <a:pt x="335" y="274"/>
                    </a:cubicBezTo>
                    <a:cubicBezTo>
                      <a:pt x="334" y="275"/>
                      <a:pt x="334" y="275"/>
                      <a:pt x="334" y="276"/>
                    </a:cubicBezTo>
                    <a:cubicBezTo>
                      <a:pt x="334" y="277"/>
                      <a:pt x="334" y="277"/>
                      <a:pt x="333" y="277"/>
                    </a:cubicBezTo>
                    <a:cubicBezTo>
                      <a:pt x="333" y="276"/>
                      <a:pt x="334" y="276"/>
                      <a:pt x="334" y="275"/>
                    </a:cubicBezTo>
                    <a:cubicBezTo>
                      <a:pt x="334" y="275"/>
                      <a:pt x="334" y="275"/>
                      <a:pt x="334" y="274"/>
                    </a:cubicBezTo>
                    <a:cubicBezTo>
                      <a:pt x="335" y="274"/>
                      <a:pt x="335" y="273"/>
                      <a:pt x="334" y="273"/>
                    </a:cubicBezTo>
                    <a:cubicBezTo>
                      <a:pt x="335" y="272"/>
                      <a:pt x="337" y="272"/>
                      <a:pt x="338" y="271"/>
                    </a:cubicBezTo>
                    <a:cubicBezTo>
                      <a:pt x="338" y="271"/>
                      <a:pt x="339" y="271"/>
                      <a:pt x="340" y="271"/>
                    </a:cubicBezTo>
                    <a:cubicBezTo>
                      <a:pt x="340" y="271"/>
                      <a:pt x="340" y="271"/>
                      <a:pt x="340" y="271"/>
                    </a:cubicBezTo>
                    <a:cubicBezTo>
                      <a:pt x="340" y="271"/>
                      <a:pt x="340" y="271"/>
                      <a:pt x="340" y="271"/>
                    </a:cubicBezTo>
                    <a:cubicBezTo>
                      <a:pt x="339" y="271"/>
                      <a:pt x="338" y="269"/>
                      <a:pt x="337" y="270"/>
                    </a:cubicBezTo>
                    <a:cubicBezTo>
                      <a:pt x="337" y="271"/>
                      <a:pt x="336" y="271"/>
                      <a:pt x="336" y="270"/>
                    </a:cubicBezTo>
                    <a:cubicBezTo>
                      <a:pt x="336" y="270"/>
                      <a:pt x="337" y="270"/>
                      <a:pt x="337" y="269"/>
                    </a:cubicBezTo>
                    <a:cubicBezTo>
                      <a:pt x="335" y="268"/>
                      <a:pt x="334" y="267"/>
                      <a:pt x="332" y="268"/>
                    </a:cubicBezTo>
                    <a:cubicBezTo>
                      <a:pt x="333" y="267"/>
                      <a:pt x="333" y="267"/>
                      <a:pt x="332" y="266"/>
                    </a:cubicBezTo>
                    <a:cubicBezTo>
                      <a:pt x="332" y="266"/>
                      <a:pt x="331" y="266"/>
                      <a:pt x="331" y="265"/>
                    </a:cubicBezTo>
                    <a:cubicBezTo>
                      <a:pt x="332" y="265"/>
                      <a:pt x="332" y="265"/>
                      <a:pt x="333" y="266"/>
                    </a:cubicBezTo>
                    <a:cubicBezTo>
                      <a:pt x="334" y="267"/>
                      <a:pt x="336" y="267"/>
                      <a:pt x="337" y="268"/>
                    </a:cubicBezTo>
                    <a:cubicBezTo>
                      <a:pt x="339" y="268"/>
                      <a:pt x="340" y="268"/>
                      <a:pt x="342" y="268"/>
                    </a:cubicBezTo>
                    <a:cubicBezTo>
                      <a:pt x="343" y="268"/>
                      <a:pt x="344" y="268"/>
                      <a:pt x="346" y="267"/>
                    </a:cubicBezTo>
                    <a:cubicBezTo>
                      <a:pt x="347" y="267"/>
                      <a:pt x="347" y="266"/>
                      <a:pt x="347" y="265"/>
                    </a:cubicBezTo>
                    <a:cubicBezTo>
                      <a:pt x="346" y="264"/>
                      <a:pt x="346" y="264"/>
                      <a:pt x="344" y="263"/>
                    </a:cubicBezTo>
                    <a:cubicBezTo>
                      <a:pt x="344" y="263"/>
                      <a:pt x="343" y="263"/>
                      <a:pt x="343" y="263"/>
                    </a:cubicBezTo>
                    <a:cubicBezTo>
                      <a:pt x="341" y="262"/>
                      <a:pt x="340" y="261"/>
                      <a:pt x="338" y="261"/>
                    </a:cubicBezTo>
                    <a:cubicBezTo>
                      <a:pt x="338" y="261"/>
                      <a:pt x="338" y="261"/>
                      <a:pt x="338" y="261"/>
                    </a:cubicBezTo>
                    <a:cubicBezTo>
                      <a:pt x="337" y="260"/>
                      <a:pt x="335" y="260"/>
                      <a:pt x="334" y="260"/>
                    </a:cubicBezTo>
                    <a:cubicBezTo>
                      <a:pt x="334" y="260"/>
                      <a:pt x="334" y="260"/>
                      <a:pt x="334" y="260"/>
                    </a:cubicBezTo>
                    <a:cubicBezTo>
                      <a:pt x="333" y="259"/>
                      <a:pt x="332" y="259"/>
                      <a:pt x="331" y="258"/>
                    </a:cubicBezTo>
                    <a:cubicBezTo>
                      <a:pt x="331" y="258"/>
                      <a:pt x="332" y="258"/>
                      <a:pt x="332" y="258"/>
                    </a:cubicBezTo>
                    <a:cubicBezTo>
                      <a:pt x="333" y="258"/>
                      <a:pt x="334" y="259"/>
                      <a:pt x="335" y="258"/>
                    </a:cubicBezTo>
                    <a:cubicBezTo>
                      <a:pt x="335" y="258"/>
                      <a:pt x="335" y="259"/>
                      <a:pt x="336" y="259"/>
                    </a:cubicBezTo>
                    <a:cubicBezTo>
                      <a:pt x="336" y="260"/>
                      <a:pt x="337" y="259"/>
                      <a:pt x="338" y="260"/>
                    </a:cubicBezTo>
                    <a:cubicBezTo>
                      <a:pt x="338" y="260"/>
                      <a:pt x="338" y="259"/>
                      <a:pt x="338" y="259"/>
                    </a:cubicBezTo>
                    <a:cubicBezTo>
                      <a:pt x="338" y="258"/>
                      <a:pt x="338" y="258"/>
                      <a:pt x="338" y="257"/>
                    </a:cubicBezTo>
                    <a:cubicBezTo>
                      <a:pt x="338" y="256"/>
                      <a:pt x="337" y="256"/>
                      <a:pt x="336" y="256"/>
                    </a:cubicBezTo>
                    <a:cubicBezTo>
                      <a:pt x="336" y="255"/>
                      <a:pt x="335" y="254"/>
                      <a:pt x="334" y="254"/>
                    </a:cubicBezTo>
                    <a:cubicBezTo>
                      <a:pt x="332" y="252"/>
                      <a:pt x="329" y="253"/>
                      <a:pt x="327" y="255"/>
                    </a:cubicBezTo>
                    <a:cubicBezTo>
                      <a:pt x="327" y="255"/>
                      <a:pt x="326" y="256"/>
                      <a:pt x="325" y="255"/>
                    </a:cubicBezTo>
                    <a:cubicBezTo>
                      <a:pt x="325" y="255"/>
                      <a:pt x="325" y="255"/>
                      <a:pt x="325" y="255"/>
                    </a:cubicBezTo>
                    <a:cubicBezTo>
                      <a:pt x="324" y="256"/>
                      <a:pt x="323" y="255"/>
                      <a:pt x="323" y="255"/>
                    </a:cubicBezTo>
                    <a:cubicBezTo>
                      <a:pt x="322" y="255"/>
                      <a:pt x="321" y="255"/>
                      <a:pt x="320" y="256"/>
                    </a:cubicBezTo>
                    <a:cubicBezTo>
                      <a:pt x="320" y="257"/>
                      <a:pt x="320" y="258"/>
                      <a:pt x="319" y="259"/>
                    </a:cubicBezTo>
                    <a:cubicBezTo>
                      <a:pt x="318" y="262"/>
                      <a:pt x="318" y="262"/>
                      <a:pt x="318" y="262"/>
                    </a:cubicBezTo>
                    <a:cubicBezTo>
                      <a:pt x="317" y="261"/>
                      <a:pt x="317" y="260"/>
                      <a:pt x="318" y="259"/>
                    </a:cubicBezTo>
                    <a:cubicBezTo>
                      <a:pt x="319" y="258"/>
                      <a:pt x="319" y="257"/>
                      <a:pt x="320" y="256"/>
                    </a:cubicBezTo>
                    <a:cubicBezTo>
                      <a:pt x="320" y="255"/>
                      <a:pt x="321" y="254"/>
                      <a:pt x="320" y="253"/>
                    </a:cubicBezTo>
                    <a:cubicBezTo>
                      <a:pt x="320" y="251"/>
                      <a:pt x="319" y="250"/>
                      <a:pt x="318" y="248"/>
                    </a:cubicBezTo>
                    <a:cubicBezTo>
                      <a:pt x="318" y="247"/>
                      <a:pt x="317" y="246"/>
                      <a:pt x="316" y="246"/>
                    </a:cubicBezTo>
                    <a:cubicBezTo>
                      <a:pt x="315" y="245"/>
                      <a:pt x="315" y="246"/>
                      <a:pt x="314" y="247"/>
                    </a:cubicBezTo>
                    <a:cubicBezTo>
                      <a:pt x="314" y="247"/>
                      <a:pt x="313" y="248"/>
                      <a:pt x="313" y="247"/>
                    </a:cubicBezTo>
                    <a:cubicBezTo>
                      <a:pt x="313" y="246"/>
                      <a:pt x="311" y="246"/>
                      <a:pt x="311" y="245"/>
                    </a:cubicBezTo>
                    <a:cubicBezTo>
                      <a:pt x="311" y="244"/>
                      <a:pt x="311" y="244"/>
                      <a:pt x="310" y="244"/>
                    </a:cubicBezTo>
                    <a:cubicBezTo>
                      <a:pt x="310" y="245"/>
                      <a:pt x="309" y="244"/>
                      <a:pt x="308" y="244"/>
                    </a:cubicBezTo>
                    <a:cubicBezTo>
                      <a:pt x="307" y="244"/>
                      <a:pt x="306" y="243"/>
                      <a:pt x="305" y="242"/>
                    </a:cubicBezTo>
                    <a:cubicBezTo>
                      <a:pt x="305" y="242"/>
                      <a:pt x="305" y="242"/>
                      <a:pt x="305" y="242"/>
                    </a:cubicBezTo>
                    <a:cubicBezTo>
                      <a:pt x="303" y="241"/>
                      <a:pt x="301" y="242"/>
                      <a:pt x="299" y="243"/>
                    </a:cubicBezTo>
                    <a:cubicBezTo>
                      <a:pt x="299" y="243"/>
                      <a:pt x="300" y="243"/>
                      <a:pt x="299" y="244"/>
                    </a:cubicBezTo>
                    <a:cubicBezTo>
                      <a:pt x="299" y="244"/>
                      <a:pt x="299" y="245"/>
                      <a:pt x="298" y="244"/>
                    </a:cubicBezTo>
                    <a:cubicBezTo>
                      <a:pt x="297" y="244"/>
                      <a:pt x="297" y="244"/>
                      <a:pt x="296" y="245"/>
                    </a:cubicBezTo>
                    <a:cubicBezTo>
                      <a:pt x="296" y="245"/>
                      <a:pt x="297" y="245"/>
                      <a:pt x="297" y="245"/>
                    </a:cubicBezTo>
                    <a:cubicBezTo>
                      <a:pt x="297" y="245"/>
                      <a:pt x="296" y="246"/>
                      <a:pt x="296" y="246"/>
                    </a:cubicBezTo>
                    <a:cubicBezTo>
                      <a:pt x="295" y="247"/>
                      <a:pt x="296" y="247"/>
                      <a:pt x="296" y="248"/>
                    </a:cubicBezTo>
                    <a:cubicBezTo>
                      <a:pt x="296" y="248"/>
                      <a:pt x="296" y="248"/>
                      <a:pt x="296" y="248"/>
                    </a:cubicBezTo>
                    <a:cubicBezTo>
                      <a:pt x="297" y="247"/>
                      <a:pt x="297" y="248"/>
                      <a:pt x="297" y="248"/>
                    </a:cubicBezTo>
                    <a:cubicBezTo>
                      <a:pt x="298" y="249"/>
                      <a:pt x="298" y="249"/>
                      <a:pt x="299" y="249"/>
                    </a:cubicBezTo>
                    <a:cubicBezTo>
                      <a:pt x="299" y="249"/>
                      <a:pt x="299" y="249"/>
                      <a:pt x="299" y="250"/>
                    </a:cubicBezTo>
                    <a:cubicBezTo>
                      <a:pt x="299" y="250"/>
                      <a:pt x="298" y="249"/>
                      <a:pt x="298" y="250"/>
                    </a:cubicBezTo>
                    <a:cubicBezTo>
                      <a:pt x="297" y="250"/>
                      <a:pt x="298" y="250"/>
                      <a:pt x="298" y="251"/>
                    </a:cubicBezTo>
                    <a:cubicBezTo>
                      <a:pt x="298" y="251"/>
                      <a:pt x="297" y="251"/>
                      <a:pt x="297" y="250"/>
                    </a:cubicBezTo>
                    <a:cubicBezTo>
                      <a:pt x="297" y="250"/>
                      <a:pt x="296" y="250"/>
                      <a:pt x="296" y="250"/>
                    </a:cubicBezTo>
                    <a:cubicBezTo>
                      <a:pt x="296" y="250"/>
                      <a:pt x="296" y="249"/>
                      <a:pt x="295" y="249"/>
                    </a:cubicBezTo>
                    <a:cubicBezTo>
                      <a:pt x="295" y="250"/>
                      <a:pt x="295" y="250"/>
                      <a:pt x="295" y="250"/>
                    </a:cubicBezTo>
                    <a:cubicBezTo>
                      <a:pt x="296" y="251"/>
                      <a:pt x="296" y="251"/>
                      <a:pt x="296" y="251"/>
                    </a:cubicBezTo>
                    <a:cubicBezTo>
                      <a:pt x="295" y="251"/>
                      <a:pt x="295" y="252"/>
                      <a:pt x="295" y="252"/>
                    </a:cubicBezTo>
                    <a:cubicBezTo>
                      <a:pt x="296" y="253"/>
                      <a:pt x="296" y="253"/>
                      <a:pt x="297" y="252"/>
                    </a:cubicBezTo>
                    <a:cubicBezTo>
                      <a:pt x="298" y="253"/>
                      <a:pt x="298" y="254"/>
                      <a:pt x="299" y="254"/>
                    </a:cubicBezTo>
                    <a:cubicBezTo>
                      <a:pt x="299" y="255"/>
                      <a:pt x="300" y="255"/>
                      <a:pt x="300" y="255"/>
                    </a:cubicBezTo>
                    <a:cubicBezTo>
                      <a:pt x="300" y="256"/>
                      <a:pt x="301" y="256"/>
                      <a:pt x="301" y="257"/>
                    </a:cubicBezTo>
                    <a:cubicBezTo>
                      <a:pt x="301" y="257"/>
                      <a:pt x="302" y="256"/>
                      <a:pt x="303" y="257"/>
                    </a:cubicBezTo>
                    <a:cubicBezTo>
                      <a:pt x="303" y="257"/>
                      <a:pt x="303" y="257"/>
                      <a:pt x="303" y="256"/>
                    </a:cubicBezTo>
                    <a:cubicBezTo>
                      <a:pt x="303" y="256"/>
                      <a:pt x="303" y="256"/>
                      <a:pt x="303" y="256"/>
                    </a:cubicBezTo>
                    <a:cubicBezTo>
                      <a:pt x="303" y="255"/>
                      <a:pt x="304" y="255"/>
                      <a:pt x="304" y="255"/>
                    </a:cubicBezTo>
                    <a:cubicBezTo>
                      <a:pt x="304" y="256"/>
                      <a:pt x="304" y="256"/>
                      <a:pt x="304" y="257"/>
                    </a:cubicBezTo>
                    <a:cubicBezTo>
                      <a:pt x="303" y="257"/>
                      <a:pt x="303" y="258"/>
                      <a:pt x="301" y="258"/>
                    </a:cubicBezTo>
                    <a:cubicBezTo>
                      <a:pt x="301" y="257"/>
                      <a:pt x="300" y="258"/>
                      <a:pt x="301" y="258"/>
                    </a:cubicBezTo>
                    <a:cubicBezTo>
                      <a:pt x="301" y="259"/>
                      <a:pt x="301" y="259"/>
                      <a:pt x="301" y="260"/>
                    </a:cubicBezTo>
                    <a:cubicBezTo>
                      <a:pt x="302" y="261"/>
                      <a:pt x="302" y="261"/>
                      <a:pt x="303" y="261"/>
                    </a:cubicBezTo>
                    <a:cubicBezTo>
                      <a:pt x="304" y="262"/>
                      <a:pt x="305" y="262"/>
                      <a:pt x="305" y="261"/>
                    </a:cubicBezTo>
                    <a:cubicBezTo>
                      <a:pt x="306" y="262"/>
                      <a:pt x="305" y="262"/>
                      <a:pt x="305" y="262"/>
                    </a:cubicBezTo>
                    <a:cubicBezTo>
                      <a:pt x="306" y="263"/>
                      <a:pt x="306" y="262"/>
                      <a:pt x="306" y="262"/>
                    </a:cubicBezTo>
                    <a:cubicBezTo>
                      <a:pt x="306" y="262"/>
                      <a:pt x="306" y="262"/>
                      <a:pt x="306" y="262"/>
                    </a:cubicBezTo>
                    <a:cubicBezTo>
                      <a:pt x="307" y="263"/>
                      <a:pt x="307" y="262"/>
                      <a:pt x="308" y="263"/>
                    </a:cubicBezTo>
                    <a:cubicBezTo>
                      <a:pt x="309" y="263"/>
                      <a:pt x="309" y="263"/>
                      <a:pt x="309" y="264"/>
                    </a:cubicBezTo>
                    <a:cubicBezTo>
                      <a:pt x="308" y="263"/>
                      <a:pt x="307" y="263"/>
                      <a:pt x="307" y="264"/>
                    </a:cubicBezTo>
                    <a:cubicBezTo>
                      <a:pt x="307" y="264"/>
                      <a:pt x="306" y="265"/>
                      <a:pt x="306" y="264"/>
                    </a:cubicBezTo>
                    <a:cubicBezTo>
                      <a:pt x="306" y="264"/>
                      <a:pt x="306" y="266"/>
                      <a:pt x="306" y="266"/>
                    </a:cubicBezTo>
                    <a:cubicBezTo>
                      <a:pt x="307" y="266"/>
                      <a:pt x="308" y="267"/>
                      <a:pt x="308" y="266"/>
                    </a:cubicBezTo>
                    <a:cubicBezTo>
                      <a:pt x="309" y="265"/>
                      <a:pt x="310" y="265"/>
                      <a:pt x="310" y="264"/>
                    </a:cubicBezTo>
                    <a:cubicBezTo>
                      <a:pt x="310" y="265"/>
                      <a:pt x="311" y="265"/>
                      <a:pt x="311" y="265"/>
                    </a:cubicBezTo>
                    <a:cubicBezTo>
                      <a:pt x="312" y="265"/>
                      <a:pt x="313" y="265"/>
                      <a:pt x="314" y="265"/>
                    </a:cubicBezTo>
                    <a:cubicBezTo>
                      <a:pt x="314" y="265"/>
                      <a:pt x="315" y="265"/>
                      <a:pt x="316" y="265"/>
                    </a:cubicBezTo>
                    <a:cubicBezTo>
                      <a:pt x="317" y="265"/>
                      <a:pt x="316" y="264"/>
                      <a:pt x="317" y="263"/>
                    </a:cubicBezTo>
                    <a:cubicBezTo>
                      <a:pt x="317" y="264"/>
                      <a:pt x="317" y="265"/>
                      <a:pt x="318" y="264"/>
                    </a:cubicBezTo>
                    <a:cubicBezTo>
                      <a:pt x="318" y="263"/>
                      <a:pt x="319" y="263"/>
                      <a:pt x="319" y="263"/>
                    </a:cubicBezTo>
                    <a:cubicBezTo>
                      <a:pt x="319" y="262"/>
                      <a:pt x="320" y="262"/>
                      <a:pt x="321" y="262"/>
                    </a:cubicBezTo>
                    <a:cubicBezTo>
                      <a:pt x="321" y="262"/>
                      <a:pt x="321" y="263"/>
                      <a:pt x="321" y="263"/>
                    </a:cubicBezTo>
                    <a:cubicBezTo>
                      <a:pt x="321" y="265"/>
                      <a:pt x="323" y="267"/>
                      <a:pt x="324" y="269"/>
                    </a:cubicBezTo>
                    <a:cubicBezTo>
                      <a:pt x="324" y="269"/>
                      <a:pt x="324" y="270"/>
                      <a:pt x="324" y="270"/>
                    </a:cubicBezTo>
                    <a:cubicBezTo>
                      <a:pt x="324" y="271"/>
                      <a:pt x="324" y="272"/>
                      <a:pt x="324" y="272"/>
                    </a:cubicBezTo>
                    <a:cubicBezTo>
                      <a:pt x="325" y="274"/>
                      <a:pt x="326" y="275"/>
                      <a:pt x="327" y="275"/>
                    </a:cubicBezTo>
                    <a:cubicBezTo>
                      <a:pt x="327" y="276"/>
                      <a:pt x="328" y="277"/>
                      <a:pt x="327" y="278"/>
                    </a:cubicBezTo>
                    <a:cubicBezTo>
                      <a:pt x="327" y="279"/>
                      <a:pt x="327" y="280"/>
                      <a:pt x="327" y="280"/>
                    </a:cubicBezTo>
                    <a:cubicBezTo>
                      <a:pt x="328" y="281"/>
                      <a:pt x="328" y="283"/>
                      <a:pt x="327" y="284"/>
                    </a:cubicBezTo>
                    <a:cubicBezTo>
                      <a:pt x="326" y="285"/>
                      <a:pt x="326" y="287"/>
                      <a:pt x="325" y="288"/>
                    </a:cubicBezTo>
                    <a:cubicBezTo>
                      <a:pt x="325" y="289"/>
                      <a:pt x="326" y="289"/>
                      <a:pt x="325" y="290"/>
                    </a:cubicBezTo>
                    <a:cubicBezTo>
                      <a:pt x="325" y="291"/>
                      <a:pt x="324" y="293"/>
                      <a:pt x="326" y="295"/>
                    </a:cubicBezTo>
                    <a:cubicBezTo>
                      <a:pt x="326" y="295"/>
                      <a:pt x="326" y="295"/>
                      <a:pt x="327" y="295"/>
                    </a:cubicBezTo>
                    <a:cubicBezTo>
                      <a:pt x="328" y="295"/>
                      <a:pt x="328" y="296"/>
                      <a:pt x="328" y="296"/>
                    </a:cubicBezTo>
                    <a:cubicBezTo>
                      <a:pt x="328" y="297"/>
                      <a:pt x="328" y="297"/>
                      <a:pt x="327" y="297"/>
                    </a:cubicBezTo>
                    <a:cubicBezTo>
                      <a:pt x="326" y="297"/>
                      <a:pt x="326" y="297"/>
                      <a:pt x="327" y="298"/>
                    </a:cubicBezTo>
                    <a:cubicBezTo>
                      <a:pt x="327" y="298"/>
                      <a:pt x="327" y="299"/>
                      <a:pt x="327" y="299"/>
                    </a:cubicBezTo>
                    <a:cubicBezTo>
                      <a:pt x="328" y="300"/>
                      <a:pt x="328" y="301"/>
                      <a:pt x="328" y="302"/>
                    </a:cubicBezTo>
                    <a:cubicBezTo>
                      <a:pt x="327" y="304"/>
                      <a:pt x="328" y="305"/>
                      <a:pt x="330" y="306"/>
                    </a:cubicBezTo>
                    <a:cubicBezTo>
                      <a:pt x="331" y="306"/>
                      <a:pt x="331" y="306"/>
                      <a:pt x="330" y="307"/>
                    </a:cubicBezTo>
                    <a:cubicBezTo>
                      <a:pt x="330" y="307"/>
                      <a:pt x="330" y="307"/>
                      <a:pt x="331" y="308"/>
                    </a:cubicBezTo>
                    <a:cubicBezTo>
                      <a:pt x="332" y="308"/>
                      <a:pt x="333" y="308"/>
                      <a:pt x="333" y="306"/>
                    </a:cubicBezTo>
                    <a:cubicBezTo>
                      <a:pt x="333" y="307"/>
                      <a:pt x="333" y="307"/>
                      <a:pt x="333" y="307"/>
                    </a:cubicBezTo>
                    <a:cubicBezTo>
                      <a:pt x="333" y="307"/>
                      <a:pt x="332" y="308"/>
                      <a:pt x="333" y="308"/>
                    </a:cubicBezTo>
                    <a:cubicBezTo>
                      <a:pt x="334" y="308"/>
                      <a:pt x="334" y="307"/>
                      <a:pt x="333" y="306"/>
                    </a:cubicBezTo>
                    <a:cubicBezTo>
                      <a:pt x="333" y="306"/>
                      <a:pt x="333" y="305"/>
                      <a:pt x="334" y="305"/>
                    </a:cubicBezTo>
                    <a:cubicBezTo>
                      <a:pt x="335" y="304"/>
                      <a:pt x="336" y="304"/>
                      <a:pt x="336" y="302"/>
                    </a:cubicBezTo>
                    <a:cubicBezTo>
                      <a:pt x="337" y="303"/>
                      <a:pt x="336" y="303"/>
                      <a:pt x="336" y="304"/>
                    </a:cubicBezTo>
                    <a:cubicBezTo>
                      <a:pt x="336" y="305"/>
                      <a:pt x="335" y="305"/>
                      <a:pt x="335" y="306"/>
                    </a:cubicBezTo>
                    <a:cubicBezTo>
                      <a:pt x="335" y="306"/>
                      <a:pt x="335" y="306"/>
                      <a:pt x="335" y="307"/>
                    </a:cubicBezTo>
                    <a:cubicBezTo>
                      <a:pt x="336" y="307"/>
                      <a:pt x="336" y="306"/>
                      <a:pt x="336" y="306"/>
                    </a:cubicBezTo>
                    <a:cubicBezTo>
                      <a:pt x="336" y="306"/>
                      <a:pt x="336" y="306"/>
                      <a:pt x="336" y="306"/>
                    </a:cubicBezTo>
                    <a:cubicBezTo>
                      <a:pt x="337" y="307"/>
                      <a:pt x="337" y="307"/>
                      <a:pt x="337" y="307"/>
                    </a:cubicBezTo>
                    <a:cubicBezTo>
                      <a:pt x="337" y="308"/>
                      <a:pt x="338" y="309"/>
                      <a:pt x="338" y="309"/>
                    </a:cubicBezTo>
                    <a:cubicBezTo>
                      <a:pt x="339" y="309"/>
                      <a:pt x="339" y="309"/>
                      <a:pt x="339" y="309"/>
                    </a:cubicBezTo>
                    <a:cubicBezTo>
                      <a:pt x="340" y="309"/>
                      <a:pt x="340" y="310"/>
                      <a:pt x="341" y="310"/>
                    </a:cubicBezTo>
                    <a:cubicBezTo>
                      <a:pt x="342" y="310"/>
                      <a:pt x="342" y="310"/>
                      <a:pt x="343" y="310"/>
                    </a:cubicBezTo>
                    <a:cubicBezTo>
                      <a:pt x="344" y="311"/>
                      <a:pt x="345" y="309"/>
                      <a:pt x="347" y="309"/>
                    </a:cubicBezTo>
                    <a:cubicBezTo>
                      <a:pt x="347" y="309"/>
                      <a:pt x="347" y="309"/>
                      <a:pt x="347" y="308"/>
                    </a:cubicBezTo>
                    <a:cubicBezTo>
                      <a:pt x="347" y="308"/>
                      <a:pt x="347" y="307"/>
                      <a:pt x="347" y="306"/>
                    </a:cubicBezTo>
                    <a:cubicBezTo>
                      <a:pt x="347" y="306"/>
                      <a:pt x="347" y="306"/>
                      <a:pt x="347" y="305"/>
                    </a:cubicBezTo>
                    <a:cubicBezTo>
                      <a:pt x="348" y="306"/>
                      <a:pt x="348" y="306"/>
                      <a:pt x="348" y="304"/>
                    </a:cubicBezTo>
                    <a:cubicBezTo>
                      <a:pt x="348" y="304"/>
                      <a:pt x="347" y="304"/>
                      <a:pt x="348" y="303"/>
                    </a:cubicBezTo>
                    <a:cubicBezTo>
                      <a:pt x="349" y="304"/>
                      <a:pt x="349" y="306"/>
                      <a:pt x="349" y="307"/>
                    </a:cubicBezTo>
                    <a:cubicBezTo>
                      <a:pt x="349" y="307"/>
                      <a:pt x="349" y="308"/>
                      <a:pt x="349" y="307"/>
                    </a:cubicBezTo>
                    <a:cubicBezTo>
                      <a:pt x="349" y="307"/>
                      <a:pt x="350" y="307"/>
                      <a:pt x="349" y="307"/>
                    </a:cubicBezTo>
                    <a:cubicBezTo>
                      <a:pt x="349" y="306"/>
                      <a:pt x="350" y="304"/>
                      <a:pt x="350" y="303"/>
                    </a:cubicBezTo>
                    <a:cubicBezTo>
                      <a:pt x="350" y="303"/>
                      <a:pt x="350" y="303"/>
                      <a:pt x="350" y="303"/>
                    </a:cubicBezTo>
                    <a:cubicBezTo>
                      <a:pt x="351" y="303"/>
                      <a:pt x="351" y="303"/>
                      <a:pt x="351" y="302"/>
                    </a:cubicBezTo>
                    <a:cubicBezTo>
                      <a:pt x="351" y="302"/>
                      <a:pt x="351" y="302"/>
                      <a:pt x="351" y="302"/>
                    </a:cubicBezTo>
                    <a:cubicBezTo>
                      <a:pt x="351" y="302"/>
                      <a:pt x="351" y="302"/>
                      <a:pt x="351" y="302"/>
                    </a:cubicBezTo>
                    <a:cubicBezTo>
                      <a:pt x="352" y="303"/>
                      <a:pt x="351" y="304"/>
                      <a:pt x="351" y="304"/>
                    </a:cubicBezTo>
                    <a:cubicBezTo>
                      <a:pt x="352" y="304"/>
                      <a:pt x="352" y="305"/>
                      <a:pt x="352" y="306"/>
                    </a:cubicBezTo>
                    <a:cubicBezTo>
                      <a:pt x="351" y="307"/>
                      <a:pt x="352" y="308"/>
                      <a:pt x="351" y="309"/>
                    </a:cubicBezTo>
                    <a:cubicBezTo>
                      <a:pt x="351" y="311"/>
                      <a:pt x="351" y="312"/>
                      <a:pt x="352" y="312"/>
                    </a:cubicBezTo>
                    <a:cubicBezTo>
                      <a:pt x="353" y="312"/>
                      <a:pt x="353" y="311"/>
                      <a:pt x="354" y="311"/>
                    </a:cubicBezTo>
                    <a:cubicBezTo>
                      <a:pt x="354" y="312"/>
                      <a:pt x="354" y="312"/>
                      <a:pt x="354" y="312"/>
                    </a:cubicBezTo>
                    <a:cubicBezTo>
                      <a:pt x="355" y="312"/>
                      <a:pt x="355" y="313"/>
                      <a:pt x="356" y="312"/>
                    </a:cubicBezTo>
                    <a:cubicBezTo>
                      <a:pt x="356" y="312"/>
                      <a:pt x="356" y="311"/>
                      <a:pt x="356" y="311"/>
                    </a:cubicBezTo>
                    <a:cubicBezTo>
                      <a:pt x="356" y="312"/>
                      <a:pt x="356" y="312"/>
                      <a:pt x="357" y="313"/>
                    </a:cubicBezTo>
                    <a:cubicBezTo>
                      <a:pt x="358" y="313"/>
                      <a:pt x="358" y="312"/>
                      <a:pt x="359" y="311"/>
                    </a:cubicBezTo>
                    <a:cubicBezTo>
                      <a:pt x="359" y="312"/>
                      <a:pt x="360" y="313"/>
                      <a:pt x="361" y="312"/>
                    </a:cubicBezTo>
                    <a:cubicBezTo>
                      <a:pt x="361" y="312"/>
                      <a:pt x="361" y="312"/>
                      <a:pt x="362" y="312"/>
                    </a:cubicBezTo>
                    <a:cubicBezTo>
                      <a:pt x="362" y="313"/>
                      <a:pt x="363" y="313"/>
                      <a:pt x="364" y="312"/>
                    </a:cubicBezTo>
                    <a:cubicBezTo>
                      <a:pt x="364" y="312"/>
                      <a:pt x="364" y="311"/>
                      <a:pt x="363" y="311"/>
                    </a:cubicBezTo>
                    <a:cubicBezTo>
                      <a:pt x="363" y="311"/>
                      <a:pt x="363" y="311"/>
                      <a:pt x="363" y="311"/>
                    </a:cubicBezTo>
                    <a:cubicBezTo>
                      <a:pt x="363" y="310"/>
                      <a:pt x="363" y="309"/>
                      <a:pt x="363" y="309"/>
                    </a:cubicBezTo>
                    <a:cubicBezTo>
                      <a:pt x="363" y="309"/>
                      <a:pt x="363" y="309"/>
                      <a:pt x="363" y="309"/>
                    </a:cubicBezTo>
                    <a:cubicBezTo>
                      <a:pt x="363" y="311"/>
                      <a:pt x="364" y="312"/>
                      <a:pt x="365" y="312"/>
                    </a:cubicBezTo>
                    <a:cubicBezTo>
                      <a:pt x="366" y="312"/>
                      <a:pt x="366" y="311"/>
                      <a:pt x="367" y="311"/>
                    </a:cubicBezTo>
                    <a:cubicBezTo>
                      <a:pt x="367" y="310"/>
                      <a:pt x="366" y="310"/>
                      <a:pt x="367" y="309"/>
                    </a:cubicBezTo>
                    <a:cubicBezTo>
                      <a:pt x="367" y="309"/>
                      <a:pt x="367" y="309"/>
                      <a:pt x="367" y="309"/>
                    </a:cubicBezTo>
                    <a:cubicBezTo>
                      <a:pt x="367" y="310"/>
                      <a:pt x="367" y="310"/>
                      <a:pt x="368" y="310"/>
                    </a:cubicBezTo>
                    <a:cubicBezTo>
                      <a:pt x="368" y="311"/>
                      <a:pt x="368" y="311"/>
                      <a:pt x="367" y="311"/>
                    </a:cubicBezTo>
                    <a:cubicBezTo>
                      <a:pt x="367" y="312"/>
                      <a:pt x="367" y="312"/>
                      <a:pt x="367" y="312"/>
                    </a:cubicBezTo>
                    <a:cubicBezTo>
                      <a:pt x="368" y="312"/>
                      <a:pt x="368" y="312"/>
                      <a:pt x="368" y="312"/>
                    </a:cubicBezTo>
                    <a:cubicBezTo>
                      <a:pt x="369" y="312"/>
                      <a:pt x="370" y="312"/>
                      <a:pt x="370" y="312"/>
                    </a:cubicBezTo>
                    <a:cubicBezTo>
                      <a:pt x="371" y="312"/>
                      <a:pt x="371" y="311"/>
                      <a:pt x="371" y="311"/>
                    </a:cubicBezTo>
                    <a:cubicBezTo>
                      <a:pt x="372" y="310"/>
                      <a:pt x="371" y="309"/>
                      <a:pt x="371" y="308"/>
                    </a:cubicBezTo>
                    <a:cubicBezTo>
                      <a:pt x="371" y="307"/>
                      <a:pt x="371" y="307"/>
                      <a:pt x="372" y="308"/>
                    </a:cubicBezTo>
                    <a:cubicBezTo>
                      <a:pt x="372" y="309"/>
                      <a:pt x="373" y="310"/>
                      <a:pt x="373" y="312"/>
                    </a:cubicBezTo>
                    <a:cubicBezTo>
                      <a:pt x="374" y="312"/>
                      <a:pt x="375" y="312"/>
                      <a:pt x="375" y="310"/>
                    </a:cubicBezTo>
                    <a:cubicBezTo>
                      <a:pt x="375" y="310"/>
                      <a:pt x="375" y="310"/>
                      <a:pt x="375" y="309"/>
                    </a:cubicBezTo>
                    <a:cubicBezTo>
                      <a:pt x="375" y="309"/>
                      <a:pt x="375" y="308"/>
                      <a:pt x="375" y="307"/>
                    </a:cubicBezTo>
                    <a:cubicBezTo>
                      <a:pt x="375" y="307"/>
                      <a:pt x="375" y="307"/>
                      <a:pt x="375" y="307"/>
                    </a:cubicBezTo>
                    <a:cubicBezTo>
                      <a:pt x="375" y="307"/>
                      <a:pt x="375" y="307"/>
                      <a:pt x="375" y="307"/>
                    </a:cubicBezTo>
                    <a:cubicBezTo>
                      <a:pt x="375" y="309"/>
                      <a:pt x="375" y="310"/>
                      <a:pt x="375" y="311"/>
                    </a:cubicBezTo>
                    <a:cubicBezTo>
                      <a:pt x="375" y="311"/>
                      <a:pt x="376" y="312"/>
                      <a:pt x="376" y="311"/>
                    </a:cubicBezTo>
                    <a:cubicBezTo>
                      <a:pt x="377" y="311"/>
                      <a:pt x="377" y="311"/>
                      <a:pt x="378" y="311"/>
                    </a:cubicBezTo>
                    <a:cubicBezTo>
                      <a:pt x="379" y="311"/>
                      <a:pt x="380" y="311"/>
                      <a:pt x="381" y="311"/>
                    </a:cubicBezTo>
                    <a:cubicBezTo>
                      <a:pt x="382" y="310"/>
                      <a:pt x="383" y="310"/>
                      <a:pt x="384" y="310"/>
                    </a:cubicBezTo>
                    <a:cubicBezTo>
                      <a:pt x="385" y="311"/>
                      <a:pt x="385" y="310"/>
                      <a:pt x="385" y="309"/>
                    </a:cubicBezTo>
                    <a:cubicBezTo>
                      <a:pt x="385" y="308"/>
                      <a:pt x="386" y="307"/>
                      <a:pt x="386" y="306"/>
                    </a:cubicBezTo>
                    <a:cubicBezTo>
                      <a:pt x="386" y="305"/>
                      <a:pt x="387" y="304"/>
                      <a:pt x="385" y="304"/>
                    </a:cubicBezTo>
                    <a:cubicBezTo>
                      <a:pt x="385" y="303"/>
                      <a:pt x="385" y="303"/>
                      <a:pt x="384" y="302"/>
                    </a:cubicBezTo>
                    <a:cubicBezTo>
                      <a:pt x="384" y="302"/>
                      <a:pt x="384" y="302"/>
                      <a:pt x="384" y="302"/>
                    </a:cubicBezTo>
                    <a:cubicBezTo>
                      <a:pt x="385" y="302"/>
                      <a:pt x="385" y="302"/>
                      <a:pt x="385" y="302"/>
                    </a:cubicBezTo>
                    <a:cubicBezTo>
                      <a:pt x="385" y="301"/>
                      <a:pt x="385" y="302"/>
                      <a:pt x="386" y="302"/>
                    </a:cubicBezTo>
                    <a:cubicBezTo>
                      <a:pt x="386" y="303"/>
                      <a:pt x="386" y="303"/>
                      <a:pt x="387" y="303"/>
                    </a:cubicBezTo>
                    <a:cubicBezTo>
                      <a:pt x="387" y="303"/>
                      <a:pt x="387" y="303"/>
                      <a:pt x="387" y="303"/>
                    </a:cubicBezTo>
                    <a:cubicBezTo>
                      <a:pt x="388" y="304"/>
                      <a:pt x="388" y="304"/>
                      <a:pt x="387" y="305"/>
                    </a:cubicBezTo>
                    <a:cubicBezTo>
                      <a:pt x="387" y="307"/>
                      <a:pt x="387" y="308"/>
                      <a:pt x="388" y="310"/>
                    </a:cubicBezTo>
                    <a:cubicBezTo>
                      <a:pt x="389" y="311"/>
                      <a:pt x="390" y="311"/>
                      <a:pt x="391" y="311"/>
                    </a:cubicBezTo>
                    <a:cubicBezTo>
                      <a:pt x="392" y="311"/>
                      <a:pt x="392" y="310"/>
                      <a:pt x="392" y="309"/>
                    </a:cubicBezTo>
                    <a:cubicBezTo>
                      <a:pt x="392" y="311"/>
                      <a:pt x="392" y="311"/>
                      <a:pt x="393" y="311"/>
                    </a:cubicBezTo>
                    <a:cubicBezTo>
                      <a:pt x="394" y="311"/>
                      <a:pt x="394" y="312"/>
                      <a:pt x="395" y="312"/>
                    </a:cubicBezTo>
                    <a:cubicBezTo>
                      <a:pt x="395" y="312"/>
                      <a:pt x="395" y="312"/>
                      <a:pt x="395" y="312"/>
                    </a:cubicBezTo>
                    <a:cubicBezTo>
                      <a:pt x="396" y="312"/>
                      <a:pt x="396" y="312"/>
                      <a:pt x="397" y="312"/>
                    </a:cubicBezTo>
                    <a:cubicBezTo>
                      <a:pt x="397" y="312"/>
                      <a:pt x="398" y="311"/>
                      <a:pt x="398" y="311"/>
                    </a:cubicBezTo>
                    <a:cubicBezTo>
                      <a:pt x="399" y="310"/>
                      <a:pt x="400" y="310"/>
                      <a:pt x="401" y="310"/>
                    </a:cubicBezTo>
                    <a:cubicBezTo>
                      <a:pt x="402" y="310"/>
                      <a:pt x="402" y="310"/>
                      <a:pt x="402" y="310"/>
                    </a:cubicBezTo>
                    <a:cubicBezTo>
                      <a:pt x="404" y="310"/>
                      <a:pt x="405" y="309"/>
                      <a:pt x="406" y="309"/>
                    </a:cubicBezTo>
                    <a:cubicBezTo>
                      <a:pt x="407" y="309"/>
                      <a:pt x="407" y="308"/>
                      <a:pt x="407" y="307"/>
                    </a:cubicBezTo>
                    <a:cubicBezTo>
                      <a:pt x="407" y="307"/>
                      <a:pt x="407" y="307"/>
                      <a:pt x="407" y="307"/>
                    </a:cubicBezTo>
                    <a:cubicBezTo>
                      <a:pt x="407" y="306"/>
                      <a:pt x="407" y="305"/>
                      <a:pt x="407" y="305"/>
                    </a:cubicBezTo>
                    <a:cubicBezTo>
                      <a:pt x="407" y="304"/>
                      <a:pt x="408" y="303"/>
                      <a:pt x="407" y="303"/>
                    </a:cubicBezTo>
                    <a:cubicBezTo>
                      <a:pt x="406" y="302"/>
                      <a:pt x="406" y="301"/>
                      <a:pt x="406" y="301"/>
                    </a:cubicBezTo>
                    <a:cubicBezTo>
                      <a:pt x="406" y="302"/>
                      <a:pt x="407" y="302"/>
                      <a:pt x="408" y="303"/>
                    </a:cubicBezTo>
                    <a:cubicBezTo>
                      <a:pt x="409" y="304"/>
                      <a:pt x="409" y="304"/>
                      <a:pt x="410" y="303"/>
                    </a:cubicBezTo>
                    <a:cubicBezTo>
                      <a:pt x="411" y="303"/>
                      <a:pt x="411" y="302"/>
                      <a:pt x="412" y="302"/>
                    </a:cubicBezTo>
                    <a:cubicBezTo>
                      <a:pt x="413" y="302"/>
                      <a:pt x="413" y="302"/>
                      <a:pt x="412" y="301"/>
                    </a:cubicBezTo>
                    <a:close/>
                    <a:moveTo>
                      <a:pt x="313" y="249"/>
                    </a:moveTo>
                    <a:cubicBezTo>
                      <a:pt x="313" y="249"/>
                      <a:pt x="313" y="249"/>
                      <a:pt x="313" y="249"/>
                    </a:cubicBezTo>
                    <a:cubicBezTo>
                      <a:pt x="313" y="249"/>
                      <a:pt x="313" y="249"/>
                      <a:pt x="313" y="249"/>
                    </a:cubicBezTo>
                    <a:cubicBezTo>
                      <a:pt x="313" y="249"/>
                      <a:pt x="313" y="249"/>
                      <a:pt x="313" y="249"/>
                    </a:cubicBezTo>
                    <a:close/>
                    <a:moveTo>
                      <a:pt x="365" y="309"/>
                    </a:moveTo>
                    <a:cubicBezTo>
                      <a:pt x="365" y="309"/>
                      <a:pt x="365" y="309"/>
                      <a:pt x="365" y="309"/>
                    </a:cubicBezTo>
                    <a:cubicBezTo>
                      <a:pt x="365" y="309"/>
                      <a:pt x="365" y="309"/>
                      <a:pt x="365" y="309"/>
                    </a:cubicBezTo>
                    <a:cubicBezTo>
                      <a:pt x="365" y="309"/>
                      <a:pt x="365" y="309"/>
                      <a:pt x="365" y="309"/>
                    </a:cubicBezTo>
                    <a:close/>
                    <a:moveTo>
                      <a:pt x="365" y="309"/>
                    </a:moveTo>
                    <a:cubicBezTo>
                      <a:pt x="365" y="309"/>
                      <a:pt x="365" y="309"/>
                      <a:pt x="365" y="309"/>
                    </a:cubicBezTo>
                    <a:cubicBezTo>
                      <a:pt x="365" y="309"/>
                      <a:pt x="365" y="309"/>
                      <a:pt x="365" y="309"/>
                    </a:cubicBezTo>
                    <a:cubicBezTo>
                      <a:pt x="365" y="309"/>
                      <a:pt x="365" y="309"/>
                      <a:pt x="365" y="309"/>
                    </a:cubicBezTo>
                    <a:close/>
                    <a:moveTo>
                      <a:pt x="369" y="307"/>
                    </a:moveTo>
                    <a:cubicBezTo>
                      <a:pt x="369" y="307"/>
                      <a:pt x="369" y="307"/>
                      <a:pt x="369" y="307"/>
                    </a:cubicBezTo>
                    <a:cubicBezTo>
                      <a:pt x="369" y="307"/>
                      <a:pt x="369" y="307"/>
                      <a:pt x="369" y="307"/>
                    </a:cubicBezTo>
                    <a:cubicBezTo>
                      <a:pt x="369" y="307"/>
                      <a:pt x="369" y="307"/>
                      <a:pt x="369" y="307"/>
                    </a:cubicBezTo>
                    <a:close/>
                    <a:moveTo>
                      <a:pt x="400" y="283"/>
                    </a:moveTo>
                    <a:cubicBezTo>
                      <a:pt x="400" y="283"/>
                      <a:pt x="400" y="283"/>
                      <a:pt x="400" y="282"/>
                    </a:cubicBezTo>
                    <a:cubicBezTo>
                      <a:pt x="400" y="283"/>
                      <a:pt x="400" y="283"/>
                      <a:pt x="400" y="283"/>
                    </a:cubicBezTo>
                    <a:close/>
                    <a:moveTo>
                      <a:pt x="416" y="272"/>
                    </a:moveTo>
                    <a:cubicBezTo>
                      <a:pt x="415" y="272"/>
                      <a:pt x="415" y="272"/>
                      <a:pt x="414" y="273"/>
                    </a:cubicBezTo>
                    <a:cubicBezTo>
                      <a:pt x="413" y="274"/>
                      <a:pt x="414" y="274"/>
                      <a:pt x="415" y="275"/>
                    </a:cubicBezTo>
                    <a:cubicBezTo>
                      <a:pt x="415" y="275"/>
                      <a:pt x="415" y="276"/>
                      <a:pt x="416" y="276"/>
                    </a:cubicBezTo>
                    <a:cubicBezTo>
                      <a:pt x="416" y="276"/>
                      <a:pt x="416" y="276"/>
                      <a:pt x="416" y="277"/>
                    </a:cubicBezTo>
                    <a:cubicBezTo>
                      <a:pt x="415" y="277"/>
                      <a:pt x="415" y="277"/>
                      <a:pt x="415" y="277"/>
                    </a:cubicBezTo>
                    <a:cubicBezTo>
                      <a:pt x="415" y="275"/>
                      <a:pt x="414" y="276"/>
                      <a:pt x="413" y="276"/>
                    </a:cubicBezTo>
                    <a:cubicBezTo>
                      <a:pt x="412" y="276"/>
                      <a:pt x="412" y="277"/>
                      <a:pt x="412" y="278"/>
                    </a:cubicBezTo>
                    <a:cubicBezTo>
                      <a:pt x="412" y="277"/>
                      <a:pt x="411" y="277"/>
                      <a:pt x="411" y="277"/>
                    </a:cubicBezTo>
                    <a:cubicBezTo>
                      <a:pt x="411" y="276"/>
                      <a:pt x="410" y="276"/>
                      <a:pt x="410" y="276"/>
                    </a:cubicBezTo>
                    <a:cubicBezTo>
                      <a:pt x="411" y="275"/>
                      <a:pt x="412" y="274"/>
                      <a:pt x="412" y="273"/>
                    </a:cubicBezTo>
                    <a:cubicBezTo>
                      <a:pt x="413" y="272"/>
                      <a:pt x="414" y="271"/>
                      <a:pt x="414" y="269"/>
                    </a:cubicBezTo>
                    <a:cubicBezTo>
                      <a:pt x="414" y="269"/>
                      <a:pt x="414" y="269"/>
                      <a:pt x="414" y="269"/>
                    </a:cubicBezTo>
                    <a:cubicBezTo>
                      <a:pt x="415" y="269"/>
                      <a:pt x="415" y="269"/>
                      <a:pt x="416" y="269"/>
                    </a:cubicBezTo>
                    <a:cubicBezTo>
                      <a:pt x="417" y="270"/>
                      <a:pt x="417" y="271"/>
                      <a:pt x="416" y="272"/>
                    </a:cubicBezTo>
                    <a:close/>
                    <a:moveTo>
                      <a:pt x="264" y="256"/>
                    </a:moveTo>
                    <a:cubicBezTo>
                      <a:pt x="264" y="255"/>
                      <a:pt x="264" y="255"/>
                      <a:pt x="265" y="255"/>
                    </a:cubicBezTo>
                    <a:cubicBezTo>
                      <a:pt x="265" y="254"/>
                      <a:pt x="266" y="254"/>
                      <a:pt x="266" y="254"/>
                    </a:cubicBezTo>
                    <a:cubicBezTo>
                      <a:pt x="267" y="254"/>
                      <a:pt x="268" y="253"/>
                      <a:pt x="268" y="252"/>
                    </a:cubicBezTo>
                    <a:cubicBezTo>
                      <a:pt x="268" y="251"/>
                      <a:pt x="271" y="250"/>
                      <a:pt x="272" y="251"/>
                    </a:cubicBezTo>
                    <a:cubicBezTo>
                      <a:pt x="273" y="251"/>
                      <a:pt x="273" y="252"/>
                      <a:pt x="272" y="252"/>
                    </a:cubicBezTo>
                    <a:cubicBezTo>
                      <a:pt x="272" y="252"/>
                      <a:pt x="271" y="253"/>
                      <a:pt x="270" y="254"/>
                    </a:cubicBezTo>
                    <a:cubicBezTo>
                      <a:pt x="269" y="255"/>
                      <a:pt x="268" y="256"/>
                      <a:pt x="266" y="257"/>
                    </a:cubicBezTo>
                    <a:cubicBezTo>
                      <a:pt x="266" y="257"/>
                      <a:pt x="265" y="257"/>
                      <a:pt x="265" y="257"/>
                    </a:cubicBezTo>
                    <a:cubicBezTo>
                      <a:pt x="264" y="257"/>
                      <a:pt x="264" y="256"/>
                      <a:pt x="264" y="256"/>
                    </a:cubicBezTo>
                    <a:close/>
                    <a:moveTo>
                      <a:pt x="301" y="115"/>
                    </a:moveTo>
                    <a:cubicBezTo>
                      <a:pt x="301" y="115"/>
                      <a:pt x="301" y="115"/>
                      <a:pt x="302" y="115"/>
                    </a:cubicBezTo>
                    <a:cubicBezTo>
                      <a:pt x="304" y="115"/>
                      <a:pt x="305" y="114"/>
                      <a:pt x="307" y="114"/>
                    </a:cubicBezTo>
                    <a:cubicBezTo>
                      <a:pt x="308" y="115"/>
                      <a:pt x="308" y="116"/>
                      <a:pt x="308" y="117"/>
                    </a:cubicBezTo>
                    <a:cubicBezTo>
                      <a:pt x="309" y="117"/>
                      <a:pt x="307" y="118"/>
                      <a:pt x="306" y="118"/>
                    </a:cubicBezTo>
                    <a:cubicBezTo>
                      <a:pt x="306" y="118"/>
                      <a:pt x="306" y="117"/>
                      <a:pt x="306" y="117"/>
                    </a:cubicBezTo>
                    <a:cubicBezTo>
                      <a:pt x="304" y="117"/>
                      <a:pt x="303" y="116"/>
                      <a:pt x="302" y="116"/>
                    </a:cubicBezTo>
                    <a:cubicBezTo>
                      <a:pt x="301" y="116"/>
                      <a:pt x="301" y="116"/>
                      <a:pt x="301" y="115"/>
                    </a:cubicBezTo>
                    <a:close/>
                    <a:moveTo>
                      <a:pt x="309" y="274"/>
                    </a:moveTo>
                    <a:cubicBezTo>
                      <a:pt x="310" y="274"/>
                      <a:pt x="311" y="273"/>
                      <a:pt x="311" y="273"/>
                    </a:cubicBezTo>
                    <a:cubicBezTo>
                      <a:pt x="312" y="273"/>
                      <a:pt x="312" y="274"/>
                      <a:pt x="312" y="274"/>
                    </a:cubicBezTo>
                    <a:cubicBezTo>
                      <a:pt x="312" y="275"/>
                      <a:pt x="312" y="275"/>
                      <a:pt x="312" y="276"/>
                    </a:cubicBezTo>
                    <a:cubicBezTo>
                      <a:pt x="312" y="276"/>
                      <a:pt x="312" y="276"/>
                      <a:pt x="312" y="276"/>
                    </a:cubicBezTo>
                    <a:cubicBezTo>
                      <a:pt x="312" y="276"/>
                      <a:pt x="312" y="277"/>
                      <a:pt x="313" y="277"/>
                    </a:cubicBezTo>
                    <a:cubicBezTo>
                      <a:pt x="313" y="278"/>
                      <a:pt x="313" y="278"/>
                      <a:pt x="313" y="279"/>
                    </a:cubicBezTo>
                    <a:cubicBezTo>
                      <a:pt x="312" y="279"/>
                      <a:pt x="311" y="279"/>
                      <a:pt x="310" y="279"/>
                    </a:cubicBezTo>
                    <a:cubicBezTo>
                      <a:pt x="310" y="279"/>
                      <a:pt x="310" y="279"/>
                      <a:pt x="310" y="279"/>
                    </a:cubicBezTo>
                    <a:cubicBezTo>
                      <a:pt x="309" y="278"/>
                      <a:pt x="309" y="277"/>
                      <a:pt x="309" y="277"/>
                    </a:cubicBezTo>
                    <a:cubicBezTo>
                      <a:pt x="309" y="276"/>
                      <a:pt x="309" y="275"/>
                      <a:pt x="309" y="275"/>
                    </a:cubicBezTo>
                    <a:cubicBezTo>
                      <a:pt x="309" y="274"/>
                      <a:pt x="309" y="274"/>
                      <a:pt x="309" y="274"/>
                    </a:cubicBezTo>
                    <a:close/>
                    <a:moveTo>
                      <a:pt x="253" y="208"/>
                    </a:moveTo>
                    <a:cubicBezTo>
                      <a:pt x="253" y="207"/>
                      <a:pt x="253" y="206"/>
                      <a:pt x="254" y="206"/>
                    </a:cubicBezTo>
                    <a:cubicBezTo>
                      <a:pt x="254" y="205"/>
                      <a:pt x="255" y="205"/>
                      <a:pt x="255" y="204"/>
                    </a:cubicBezTo>
                    <a:cubicBezTo>
                      <a:pt x="255" y="204"/>
                      <a:pt x="256" y="204"/>
                      <a:pt x="256" y="204"/>
                    </a:cubicBezTo>
                    <a:cubicBezTo>
                      <a:pt x="257" y="206"/>
                      <a:pt x="255" y="207"/>
                      <a:pt x="255" y="209"/>
                    </a:cubicBezTo>
                    <a:cubicBezTo>
                      <a:pt x="255" y="209"/>
                      <a:pt x="254" y="209"/>
                      <a:pt x="254" y="209"/>
                    </a:cubicBezTo>
                    <a:cubicBezTo>
                      <a:pt x="253" y="209"/>
                      <a:pt x="253" y="208"/>
                      <a:pt x="253" y="208"/>
                    </a:cubicBezTo>
                    <a:close/>
                    <a:moveTo>
                      <a:pt x="337" y="238"/>
                    </a:moveTo>
                    <a:cubicBezTo>
                      <a:pt x="337" y="238"/>
                      <a:pt x="337" y="239"/>
                      <a:pt x="336" y="239"/>
                    </a:cubicBezTo>
                    <a:cubicBezTo>
                      <a:pt x="336" y="239"/>
                      <a:pt x="335" y="240"/>
                      <a:pt x="335" y="239"/>
                    </a:cubicBezTo>
                    <a:cubicBezTo>
                      <a:pt x="334" y="239"/>
                      <a:pt x="334" y="239"/>
                      <a:pt x="334" y="238"/>
                    </a:cubicBezTo>
                    <a:cubicBezTo>
                      <a:pt x="333" y="238"/>
                      <a:pt x="333" y="238"/>
                      <a:pt x="333" y="237"/>
                    </a:cubicBezTo>
                    <a:cubicBezTo>
                      <a:pt x="333" y="236"/>
                      <a:pt x="334" y="236"/>
                      <a:pt x="335" y="236"/>
                    </a:cubicBezTo>
                    <a:cubicBezTo>
                      <a:pt x="336" y="236"/>
                      <a:pt x="336" y="237"/>
                      <a:pt x="337" y="238"/>
                    </a:cubicBezTo>
                    <a:close/>
                    <a:moveTo>
                      <a:pt x="372" y="227"/>
                    </a:moveTo>
                    <a:cubicBezTo>
                      <a:pt x="372" y="227"/>
                      <a:pt x="372" y="227"/>
                      <a:pt x="371" y="227"/>
                    </a:cubicBezTo>
                    <a:cubicBezTo>
                      <a:pt x="373" y="225"/>
                      <a:pt x="374" y="225"/>
                      <a:pt x="375" y="227"/>
                    </a:cubicBezTo>
                    <a:cubicBezTo>
                      <a:pt x="375" y="228"/>
                      <a:pt x="376" y="228"/>
                      <a:pt x="376" y="228"/>
                    </a:cubicBezTo>
                    <a:cubicBezTo>
                      <a:pt x="377" y="228"/>
                      <a:pt x="376" y="229"/>
                      <a:pt x="376" y="229"/>
                    </a:cubicBezTo>
                    <a:cubicBezTo>
                      <a:pt x="376" y="229"/>
                      <a:pt x="375" y="230"/>
                      <a:pt x="375" y="230"/>
                    </a:cubicBezTo>
                    <a:cubicBezTo>
                      <a:pt x="374" y="230"/>
                      <a:pt x="374" y="230"/>
                      <a:pt x="374" y="229"/>
                    </a:cubicBezTo>
                    <a:cubicBezTo>
                      <a:pt x="374" y="228"/>
                      <a:pt x="373" y="228"/>
                      <a:pt x="372" y="227"/>
                    </a:cubicBezTo>
                    <a:close/>
                    <a:moveTo>
                      <a:pt x="306" y="311"/>
                    </a:moveTo>
                    <a:cubicBezTo>
                      <a:pt x="306" y="312"/>
                      <a:pt x="306" y="312"/>
                      <a:pt x="305" y="312"/>
                    </a:cubicBezTo>
                    <a:cubicBezTo>
                      <a:pt x="304" y="311"/>
                      <a:pt x="303" y="311"/>
                      <a:pt x="303" y="310"/>
                    </a:cubicBezTo>
                    <a:cubicBezTo>
                      <a:pt x="303" y="310"/>
                      <a:pt x="303" y="309"/>
                      <a:pt x="303" y="309"/>
                    </a:cubicBezTo>
                    <a:cubicBezTo>
                      <a:pt x="303" y="308"/>
                      <a:pt x="304" y="308"/>
                      <a:pt x="305" y="308"/>
                    </a:cubicBezTo>
                    <a:cubicBezTo>
                      <a:pt x="306" y="309"/>
                      <a:pt x="306" y="310"/>
                      <a:pt x="306" y="311"/>
                    </a:cubicBezTo>
                    <a:close/>
                    <a:moveTo>
                      <a:pt x="447" y="189"/>
                    </a:moveTo>
                    <a:cubicBezTo>
                      <a:pt x="447" y="189"/>
                      <a:pt x="447" y="190"/>
                      <a:pt x="446" y="190"/>
                    </a:cubicBezTo>
                    <a:cubicBezTo>
                      <a:pt x="445" y="190"/>
                      <a:pt x="444" y="189"/>
                      <a:pt x="444" y="188"/>
                    </a:cubicBezTo>
                    <a:cubicBezTo>
                      <a:pt x="444" y="187"/>
                      <a:pt x="445" y="187"/>
                      <a:pt x="446" y="187"/>
                    </a:cubicBezTo>
                    <a:cubicBezTo>
                      <a:pt x="446" y="188"/>
                      <a:pt x="447" y="188"/>
                      <a:pt x="447" y="189"/>
                    </a:cubicBezTo>
                    <a:cubicBezTo>
                      <a:pt x="448" y="189"/>
                      <a:pt x="448" y="189"/>
                      <a:pt x="447" y="189"/>
                    </a:cubicBezTo>
                    <a:close/>
                    <a:moveTo>
                      <a:pt x="293" y="309"/>
                    </a:moveTo>
                    <a:cubicBezTo>
                      <a:pt x="293" y="311"/>
                      <a:pt x="292" y="311"/>
                      <a:pt x="291" y="312"/>
                    </a:cubicBezTo>
                    <a:cubicBezTo>
                      <a:pt x="291" y="312"/>
                      <a:pt x="291" y="313"/>
                      <a:pt x="290" y="312"/>
                    </a:cubicBezTo>
                    <a:cubicBezTo>
                      <a:pt x="289" y="312"/>
                      <a:pt x="289" y="311"/>
                      <a:pt x="290" y="311"/>
                    </a:cubicBezTo>
                    <a:cubicBezTo>
                      <a:pt x="291" y="310"/>
                      <a:pt x="291" y="310"/>
                      <a:pt x="292" y="309"/>
                    </a:cubicBezTo>
                    <a:cubicBezTo>
                      <a:pt x="292" y="309"/>
                      <a:pt x="292" y="308"/>
                      <a:pt x="292" y="308"/>
                    </a:cubicBezTo>
                    <a:cubicBezTo>
                      <a:pt x="293" y="309"/>
                      <a:pt x="293" y="309"/>
                      <a:pt x="293" y="309"/>
                    </a:cubicBezTo>
                    <a:close/>
                    <a:moveTo>
                      <a:pt x="135" y="275"/>
                    </a:moveTo>
                    <a:cubicBezTo>
                      <a:pt x="135" y="277"/>
                      <a:pt x="135" y="278"/>
                      <a:pt x="134" y="279"/>
                    </a:cubicBezTo>
                    <a:cubicBezTo>
                      <a:pt x="134" y="279"/>
                      <a:pt x="133" y="279"/>
                      <a:pt x="133" y="279"/>
                    </a:cubicBezTo>
                    <a:cubicBezTo>
                      <a:pt x="132" y="279"/>
                      <a:pt x="133" y="278"/>
                      <a:pt x="133" y="278"/>
                    </a:cubicBezTo>
                    <a:cubicBezTo>
                      <a:pt x="134" y="277"/>
                      <a:pt x="134" y="276"/>
                      <a:pt x="134" y="275"/>
                    </a:cubicBezTo>
                    <a:cubicBezTo>
                      <a:pt x="134" y="275"/>
                      <a:pt x="134" y="274"/>
                      <a:pt x="135" y="274"/>
                    </a:cubicBezTo>
                    <a:cubicBezTo>
                      <a:pt x="136" y="274"/>
                      <a:pt x="135" y="275"/>
                      <a:pt x="135" y="275"/>
                    </a:cubicBezTo>
                    <a:close/>
                    <a:moveTo>
                      <a:pt x="246" y="241"/>
                    </a:moveTo>
                    <a:cubicBezTo>
                      <a:pt x="246" y="241"/>
                      <a:pt x="246" y="241"/>
                      <a:pt x="246" y="240"/>
                    </a:cubicBezTo>
                    <a:cubicBezTo>
                      <a:pt x="246" y="240"/>
                      <a:pt x="247" y="239"/>
                      <a:pt x="247" y="239"/>
                    </a:cubicBezTo>
                    <a:cubicBezTo>
                      <a:pt x="248" y="239"/>
                      <a:pt x="248" y="239"/>
                      <a:pt x="248" y="239"/>
                    </a:cubicBezTo>
                    <a:cubicBezTo>
                      <a:pt x="248" y="240"/>
                      <a:pt x="247" y="241"/>
                      <a:pt x="246" y="241"/>
                    </a:cubicBezTo>
                    <a:close/>
                    <a:moveTo>
                      <a:pt x="243" y="240"/>
                    </a:moveTo>
                    <a:cubicBezTo>
                      <a:pt x="242" y="240"/>
                      <a:pt x="242" y="239"/>
                      <a:pt x="241" y="239"/>
                    </a:cubicBezTo>
                    <a:cubicBezTo>
                      <a:pt x="241" y="238"/>
                      <a:pt x="241" y="238"/>
                      <a:pt x="240" y="239"/>
                    </a:cubicBezTo>
                    <a:cubicBezTo>
                      <a:pt x="240" y="239"/>
                      <a:pt x="240" y="239"/>
                      <a:pt x="240" y="238"/>
                    </a:cubicBezTo>
                    <a:cubicBezTo>
                      <a:pt x="239" y="236"/>
                      <a:pt x="237" y="235"/>
                      <a:pt x="238" y="232"/>
                    </a:cubicBezTo>
                    <a:cubicBezTo>
                      <a:pt x="238" y="232"/>
                      <a:pt x="237" y="231"/>
                      <a:pt x="237" y="230"/>
                    </a:cubicBezTo>
                    <a:cubicBezTo>
                      <a:pt x="236" y="230"/>
                      <a:pt x="236" y="229"/>
                      <a:pt x="237" y="228"/>
                    </a:cubicBezTo>
                    <a:cubicBezTo>
                      <a:pt x="237" y="228"/>
                      <a:pt x="237" y="228"/>
                      <a:pt x="237" y="228"/>
                    </a:cubicBezTo>
                    <a:cubicBezTo>
                      <a:pt x="236" y="228"/>
                      <a:pt x="236" y="227"/>
                      <a:pt x="236" y="227"/>
                    </a:cubicBezTo>
                    <a:cubicBezTo>
                      <a:pt x="236" y="227"/>
                      <a:pt x="236" y="226"/>
                      <a:pt x="236" y="226"/>
                    </a:cubicBezTo>
                    <a:cubicBezTo>
                      <a:pt x="236" y="225"/>
                      <a:pt x="235" y="223"/>
                      <a:pt x="235" y="222"/>
                    </a:cubicBezTo>
                    <a:cubicBezTo>
                      <a:pt x="234" y="222"/>
                      <a:pt x="234" y="222"/>
                      <a:pt x="234" y="221"/>
                    </a:cubicBezTo>
                    <a:cubicBezTo>
                      <a:pt x="235" y="221"/>
                      <a:pt x="235" y="220"/>
                      <a:pt x="236" y="221"/>
                    </a:cubicBezTo>
                    <a:cubicBezTo>
                      <a:pt x="238" y="221"/>
                      <a:pt x="239" y="222"/>
                      <a:pt x="239" y="224"/>
                    </a:cubicBezTo>
                    <a:cubicBezTo>
                      <a:pt x="240" y="225"/>
                      <a:pt x="241" y="225"/>
                      <a:pt x="241" y="226"/>
                    </a:cubicBezTo>
                    <a:cubicBezTo>
                      <a:pt x="241" y="228"/>
                      <a:pt x="242" y="229"/>
                      <a:pt x="241" y="230"/>
                    </a:cubicBezTo>
                    <a:cubicBezTo>
                      <a:pt x="241" y="231"/>
                      <a:pt x="241" y="231"/>
                      <a:pt x="242" y="231"/>
                    </a:cubicBezTo>
                    <a:cubicBezTo>
                      <a:pt x="242" y="232"/>
                      <a:pt x="242" y="231"/>
                      <a:pt x="243" y="231"/>
                    </a:cubicBezTo>
                    <a:cubicBezTo>
                      <a:pt x="244" y="231"/>
                      <a:pt x="244" y="232"/>
                      <a:pt x="244" y="233"/>
                    </a:cubicBezTo>
                    <a:cubicBezTo>
                      <a:pt x="245" y="234"/>
                      <a:pt x="246" y="236"/>
                      <a:pt x="246" y="238"/>
                    </a:cubicBezTo>
                    <a:cubicBezTo>
                      <a:pt x="246" y="239"/>
                      <a:pt x="244" y="240"/>
                      <a:pt x="243" y="240"/>
                    </a:cubicBezTo>
                    <a:close/>
                    <a:moveTo>
                      <a:pt x="312" y="207"/>
                    </a:moveTo>
                    <a:cubicBezTo>
                      <a:pt x="311" y="206"/>
                      <a:pt x="311" y="206"/>
                      <a:pt x="310" y="205"/>
                    </a:cubicBezTo>
                    <a:cubicBezTo>
                      <a:pt x="310" y="205"/>
                      <a:pt x="310" y="204"/>
                      <a:pt x="311" y="204"/>
                    </a:cubicBezTo>
                    <a:cubicBezTo>
                      <a:pt x="311" y="204"/>
                      <a:pt x="311" y="204"/>
                      <a:pt x="311" y="204"/>
                    </a:cubicBezTo>
                    <a:cubicBezTo>
                      <a:pt x="312" y="205"/>
                      <a:pt x="312" y="206"/>
                      <a:pt x="313" y="206"/>
                    </a:cubicBezTo>
                    <a:cubicBezTo>
                      <a:pt x="313" y="207"/>
                      <a:pt x="313" y="207"/>
                      <a:pt x="312" y="207"/>
                    </a:cubicBezTo>
                    <a:cubicBezTo>
                      <a:pt x="312" y="208"/>
                      <a:pt x="312" y="207"/>
                      <a:pt x="312" y="207"/>
                    </a:cubicBezTo>
                    <a:close/>
                    <a:moveTo>
                      <a:pt x="329" y="77"/>
                    </a:moveTo>
                    <a:cubicBezTo>
                      <a:pt x="329" y="76"/>
                      <a:pt x="329" y="76"/>
                      <a:pt x="329" y="75"/>
                    </a:cubicBezTo>
                    <a:cubicBezTo>
                      <a:pt x="329" y="75"/>
                      <a:pt x="330" y="75"/>
                      <a:pt x="330" y="75"/>
                    </a:cubicBezTo>
                    <a:cubicBezTo>
                      <a:pt x="331" y="76"/>
                      <a:pt x="331" y="76"/>
                      <a:pt x="331" y="76"/>
                    </a:cubicBezTo>
                    <a:cubicBezTo>
                      <a:pt x="331" y="77"/>
                      <a:pt x="331" y="78"/>
                      <a:pt x="330" y="78"/>
                    </a:cubicBezTo>
                    <a:cubicBezTo>
                      <a:pt x="329" y="78"/>
                      <a:pt x="329" y="77"/>
                      <a:pt x="329" y="77"/>
                    </a:cubicBezTo>
                    <a:close/>
                    <a:moveTo>
                      <a:pt x="278" y="253"/>
                    </a:moveTo>
                    <a:cubicBezTo>
                      <a:pt x="277" y="253"/>
                      <a:pt x="276" y="253"/>
                      <a:pt x="276" y="252"/>
                    </a:cubicBezTo>
                    <a:cubicBezTo>
                      <a:pt x="275" y="252"/>
                      <a:pt x="275" y="252"/>
                      <a:pt x="275" y="252"/>
                    </a:cubicBezTo>
                    <a:cubicBezTo>
                      <a:pt x="275" y="251"/>
                      <a:pt x="275" y="251"/>
                      <a:pt x="276" y="251"/>
                    </a:cubicBezTo>
                    <a:cubicBezTo>
                      <a:pt x="276" y="252"/>
                      <a:pt x="277" y="250"/>
                      <a:pt x="277" y="251"/>
                    </a:cubicBezTo>
                    <a:cubicBezTo>
                      <a:pt x="278" y="252"/>
                      <a:pt x="278" y="252"/>
                      <a:pt x="278" y="252"/>
                    </a:cubicBezTo>
                    <a:cubicBezTo>
                      <a:pt x="279" y="252"/>
                      <a:pt x="279" y="253"/>
                      <a:pt x="278" y="253"/>
                    </a:cubicBezTo>
                    <a:cubicBezTo>
                      <a:pt x="278" y="253"/>
                      <a:pt x="278" y="254"/>
                      <a:pt x="277" y="253"/>
                    </a:cubicBezTo>
                    <a:cubicBezTo>
                      <a:pt x="277" y="253"/>
                      <a:pt x="278" y="253"/>
                      <a:pt x="278" y="253"/>
                    </a:cubicBezTo>
                    <a:close/>
                    <a:moveTo>
                      <a:pt x="424" y="218"/>
                    </a:moveTo>
                    <a:cubicBezTo>
                      <a:pt x="424" y="219"/>
                      <a:pt x="424" y="220"/>
                      <a:pt x="423" y="220"/>
                    </a:cubicBezTo>
                    <a:cubicBezTo>
                      <a:pt x="422" y="220"/>
                      <a:pt x="422" y="219"/>
                      <a:pt x="422" y="218"/>
                    </a:cubicBezTo>
                    <a:cubicBezTo>
                      <a:pt x="422" y="218"/>
                      <a:pt x="423" y="217"/>
                      <a:pt x="423" y="217"/>
                    </a:cubicBezTo>
                    <a:cubicBezTo>
                      <a:pt x="424" y="217"/>
                      <a:pt x="424" y="218"/>
                      <a:pt x="424" y="218"/>
                    </a:cubicBezTo>
                    <a:close/>
                    <a:moveTo>
                      <a:pt x="307" y="238"/>
                    </a:moveTo>
                    <a:cubicBezTo>
                      <a:pt x="307" y="238"/>
                      <a:pt x="307" y="239"/>
                      <a:pt x="306" y="239"/>
                    </a:cubicBezTo>
                    <a:cubicBezTo>
                      <a:pt x="305" y="239"/>
                      <a:pt x="305" y="238"/>
                      <a:pt x="304" y="237"/>
                    </a:cubicBezTo>
                    <a:cubicBezTo>
                      <a:pt x="304" y="236"/>
                      <a:pt x="305" y="237"/>
                      <a:pt x="305" y="237"/>
                    </a:cubicBezTo>
                    <a:cubicBezTo>
                      <a:pt x="306" y="237"/>
                      <a:pt x="307" y="237"/>
                      <a:pt x="307" y="238"/>
                    </a:cubicBezTo>
                    <a:close/>
                    <a:moveTo>
                      <a:pt x="419" y="11"/>
                    </a:moveTo>
                    <a:cubicBezTo>
                      <a:pt x="419" y="11"/>
                      <a:pt x="419" y="10"/>
                      <a:pt x="420" y="10"/>
                    </a:cubicBezTo>
                    <a:cubicBezTo>
                      <a:pt x="420" y="10"/>
                      <a:pt x="420" y="10"/>
                      <a:pt x="420" y="10"/>
                    </a:cubicBezTo>
                    <a:cubicBezTo>
                      <a:pt x="421" y="10"/>
                      <a:pt x="421" y="11"/>
                      <a:pt x="421" y="11"/>
                    </a:cubicBezTo>
                    <a:cubicBezTo>
                      <a:pt x="421" y="12"/>
                      <a:pt x="420" y="13"/>
                      <a:pt x="420" y="13"/>
                    </a:cubicBezTo>
                    <a:cubicBezTo>
                      <a:pt x="419" y="12"/>
                      <a:pt x="420" y="12"/>
                      <a:pt x="419" y="11"/>
                    </a:cubicBezTo>
                    <a:close/>
                    <a:moveTo>
                      <a:pt x="500" y="77"/>
                    </a:moveTo>
                    <a:cubicBezTo>
                      <a:pt x="498" y="78"/>
                      <a:pt x="497" y="78"/>
                      <a:pt x="496" y="77"/>
                    </a:cubicBezTo>
                    <a:cubicBezTo>
                      <a:pt x="497" y="77"/>
                      <a:pt x="498" y="77"/>
                      <a:pt x="500" y="77"/>
                    </a:cubicBezTo>
                    <a:close/>
                    <a:moveTo>
                      <a:pt x="365" y="182"/>
                    </a:moveTo>
                    <a:cubicBezTo>
                      <a:pt x="366" y="181"/>
                      <a:pt x="367" y="180"/>
                      <a:pt x="366" y="179"/>
                    </a:cubicBezTo>
                    <a:cubicBezTo>
                      <a:pt x="366" y="179"/>
                      <a:pt x="366" y="179"/>
                      <a:pt x="367" y="179"/>
                    </a:cubicBezTo>
                    <a:cubicBezTo>
                      <a:pt x="368" y="179"/>
                      <a:pt x="368" y="177"/>
                      <a:pt x="369" y="177"/>
                    </a:cubicBezTo>
                    <a:cubicBezTo>
                      <a:pt x="370" y="177"/>
                      <a:pt x="372" y="177"/>
                      <a:pt x="373" y="177"/>
                    </a:cubicBezTo>
                    <a:cubicBezTo>
                      <a:pt x="374" y="178"/>
                      <a:pt x="374" y="179"/>
                      <a:pt x="373" y="180"/>
                    </a:cubicBezTo>
                    <a:cubicBezTo>
                      <a:pt x="372" y="181"/>
                      <a:pt x="370" y="181"/>
                      <a:pt x="369" y="182"/>
                    </a:cubicBezTo>
                    <a:cubicBezTo>
                      <a:pt x="368" y="182"/>
                      <a:pt x="367" y="182"/>
                      <a:pt x="366" y="183"/>
                    </a:cubicBezTo>
                    <a:cubicBezTo>
                      <a:pt x="366" y="183"/>
                      <a:pt x="365" y="183"/>
                      <a:pt x="365" y="182"/>
                    </a:cubicBezTo>
                    <a:close/>
                    <a:moveTo>
                      <a:pt x="252" y="276"/>
                    </a:moveTo>
                    <a:cubicBezTo>
                      <a:pt x="252" y="276"/>
                      <a:pt x="251" y="277"/>
                      <a:pt x="251" y="277"/>
                    </a:cubicBezTo>
                    <a:cubicBezTo>
                      <a:pt x="250" y="277"/>
                      <a:pt x="250" y="277"/>
                      <a:pt x="250" y="277"/>
                    </a:cubicBezTo>
                    <a:cubicBezTo>
                      <a:pt x="250" y="276"/>
                      <a:pt x="249" y="276"/>
                      <a:pt x="249" y="276"/>
                    </a:cubicBezTo>
                    <a:cubicBezTo>
                      <a:pt x="250" y="276"/>
                      <a:pt x="250" y="276"/>
                      <a:pt x="250" y="276"/>
                    </a:cubicBezTo>
                    <a:cubicBezTo>
                      <a:pt x="251" y="276"/>
                      <a:pt x="251" y="276"/>
                      <a:pt x="252" y="275"/>
                    </a:cubicBezTo>
                    <a:cubicBezTo>
                      <a:pt x="252" y="275"/>
                      <a:pt x="253" y="275"/>
                      <a:pt x="253" y="276"/>
                    </a:cubicBezTo>
                    <a:cubicBezTo>
                      <a:pt x="253" y="276"/>
                      <a:pt x="253" y="276"/>
                      <a:pt x="252" y="276"/>
                    </a:cubicBezTo>
                    <a:close/>
                    <a:moveTo>
                      <a:pt x="263" y="207"/>
                    </a:moveTo>
                    <a:cubicBezTo>
                      <a:pt x="263" y="206"/>
                      <a:pt x="262" y="205"/>
                      <a:pt x="263" y="205"/>
                    </a:cubicBezTo>
                    <a:cubicBezTo>
                      <a:pt x="264" y="205"/>
                      <a:pt x="264" y="206"/>
                      <a:pt x="264" y="207"/>
                    </a:cubicBezTo>
                    <a:cubicBezTo>
                      <a:pt x="264" y="207"/>
                      <a:pt x="264" y="208"/>
                      <a:pt x="264" y="208"/>
                    </a:cubicBezTo>
                    <a:cubicBezTo>
                      <a:pt x="263" y="208"/>
                      <a:pt x="262" y="208"/>
                      <a:pt x="263" y="207"/>
                    </a:cubicBezTo>
                    <a:close/>
                    <a:moveTo>
                      <a:pt x="446" y="0"/>
                    </a:moveTo>
                    <a:cubicBezTo>
                      <a:pt x="446" y="0"/>
                      <a:pt x="446" y="0"/>
                      <a:pt x="446" y="0"/>
                    </a:cubicBezTo>
                    <a:cubicBezTo>
                      <a:pt x="447" y="0"/>
                      <a:pt x="448" y="0"/>
                      <a:pt x="449" y="1"/>
                    </a:cubicBezTo>
                    <a:cubicBezTo>
                      <a:pt x="449" y="1"/>
                      <a:pt x="449" y="1"/>
                      <a:pt x="449" y="1"/>
                    </a:cubicBezTo>
                    <a:cubicBezTo>
                      <a:pt x="448" y="2"/>
                      <a:pt x="448" y="2"/>
                      <a:pt x="448" y="2"/>
                    </a:cubicBezTo>
                    <a:cubicBezTo>
                      <a:pt x="447" y="1"/>
                      <a:pt x="447" y="1"/>
                      <a:pt x="446" y="1"/>
                    </a:cubicBezTo>
                    <a:cubicBezTo>
                      <a:pt x="446" y="1"/>
                      <a:pt x="446" y="1"/>
                      <a:pt x="446" y="0"/>
                    </a:cubicBezTo>
                    <a:close/>
                    <a:moveTo>
                      <a:pt x="508" y="71"/>
                    </a:moveTo>
                    <a:cubicBezTo>
                      <a:pt x="508" y="71"/>
                      <a:pt x="509" y="71"/>
                      <a:pt x="509" y="71"/>
                    </a:cubicBezTo>
                    <a:cubicBezTo>
                      <a:pt x="509" y="72"/>
                      <a:pt x="508" y="72"/>
                      <a:pt x="508" y="72"/>
                    </a:cubicBezTo>
                    <a:cubicBezTo>
                      <a:pt x="507" y="72"/>
                      <a:pt x="507" y="72"/>
                      <a:pt x="507" y="72"/>
                    </a:cubicBezTo>
                    <a:cubicBezTo>
                      <a:pt x="507" y="71"/>
                      <a:pt x="507" y="71"/>
                      <a:pt x="508" y="71"/>
                    </a:cubicBezTo>
                    <a:close/>
                    <a:moveTo>
                      <a:pt x="292" y="245"/>
                    </a:moveTo>
                    <a:cubicBezTo>
                      <a:pt x="292" y="244"/>
                      <a:pt x="291" y="242"/>
                      <a:pt x="293" y="243"/>
                    </a:cubicBezTo>
                    <a:cubicBezTo>
                      <a:pt x="294" y="243"/>
                      <a:pt x="294" y="243"/>
                      <a:pt x="294" y="243"/>
                    </a:cubicBezTo>
                    <a:cubicBezTo>
                      <a:pt x="294" y="244"/>
                      <a:pt x="293" y="245"/>
                      <a:pt x="292" y="245"/>
                    </a:cubicBezTo>
                    <a:close/>
                    <a:moveTo>
                      <a:pt x="309" y="269"/>
                    </a:moveTo>
                    <a:cubicBezTo>
                      <a:pt x="309" y="270"/>
                      <a:pt x="309" y="271"/>
                      <a:pt x="308" y="271"/>
                    </a:cubicBezTo>
                    <a:cubicBezTo>
                      <a:pt x="307" y="271"/>
                      <a:pt x="307" y="270"/>
                      <a:pt x="307" y="269"/>
                    </a:cubicBezTo>
                    <a:cubicBezTo>
                      <a:pt x="308" y="269"/>
                      <a:pt x="308" y="269"/>
                      <a:pt x="309" y="269"/>
                    </a:cubicBezTo>
                    <a:cubicBezTo>
                      <a:pt x="309" y="269"/>
                      <a:pt x="309" y="269"/>
                      <a:pt x="309" y="269"/>
                    </a:cubicBezTo>
                    <a:close/>
                    <a:moveTo>
                      <a:pt x="272" y="283"/>
                    </a:moveTo>
                    <a:cubicBezTo>
                      <a:pt x="271" y="284"/>
                      <a:pt x="270" y="284"/>
                      <a:pt x="269" y="284"/>
                    </a:cubicBezTo>
                    <a:cubicBezTo>
                      <a:pt x="269" y="285"/>
                      <a:pt x="268" y="285"/>
                      <a:pt x="268" y="284"/>
                    </a:cubicBezTo>
                    <a:cubicBezTo>
                      <a:pt x="268" y="284"/>
                      <a:pt x="268" y="284"/>
                      <a:pt x="269" y="284"/>
                    </a:cubicBezTo>
                    <a:cubicBezTo>
                      <a:pt x="270" y="284"/>
                      <a:pt x="271" y="283"/>
                      <a:pt x="272" y="283"/>
                    </a:cubicBezTo>
                    <a:close/>
                    <a:moveTo>
                      <a:pt x="381" y="259"/>
                    </a:moveTo>
                    <a:cubicBezTo>
                      <a:pt x="381" y="259"/>
                      <a:pt x="381" y="258"/>
                      <a:pt x="381" y="258"/>
                    </a:cubicBezTo>
                    <a:cubicBezTo>
                      <a:pt x="381" y="258"/>
                      <a:pt x="382" y="259"/>
                      <a:pt x="382" y="259"/>
                    </a:cubicBezTo>
                    <a:cubicBezTo>
                      <a:pt x="382" y="259"/>
                      <a:pt x="382" y="260"/>
                      <a:pt x="382" y="261"/>
                    </a:cubicBezTo>
                    <a:cubicBezTo>
                      <a:pt x="382" y="260"/>
                      <a:pt x="380" y="260"/>
                      <a:pt x="381" y="259"/>
                    </a:cubicBezTo>
                    <a:close/>
                    <a:moveTo>
                      <a:pt x="272" y="283"/>
                    </a:moveTo>
                    <a:cubicBezTo>
                      <a:pt x="272" y="283"/>
                      <a:pt x="272" y="283"/>
                      <a:pt x="272" y="283"/>
                    </a:cubicBezTo>
                    <a:cubicBezTo>
                      <a:pt x="272" y="283"/>
                      <a:pt x="272" y="282"/>
                      <a:pt x="273" y="282"/>
                    </a:cubicBezTo>
                    <a:cubicBezTo>
                      <a:pt x="273" y="282"/>
                      <a:pt x="273" y="282"/>
                      <a:pt x="273" y="283"/>
                    </a:cubicBezTo>
                    <a:cubicBezTo>
                      <a:pt x="274" y="283"/>
                      <a:pt x="274" y="283"/>
                      <a:pt x="273" y="284"/>
                    </a:cubicBezTo>
                    <a:cubicBezTo>
                      <a:pt x="273" y="284"/>
                      <a:pt x="273" y="284"/>
                      <a:pt x="272" y="283"/>
                    </a:cubicBezTo>
                    <a:close/>
                    <a:moveTo>
                      <a:pt x="182" y="240"/>
                    </a:moveTo>
                    <a:cubicBezTo>
                      <a:pt x="182" y="240"/>
                      <a:pt x="182" y="240"/>
                      <a:pt x="182" y="240"/>
                    </a:cubicBezTo>
                    <a:cubicBezTo>
                      <a:pt x="182" y="239"/>
                      <a:pt x="182" y="239"/>
                      <a:pt x="183" y="239"/>
                    </a:cubicBezTo>
                    <a:cubicBezTo>
                      <a:pt x="183" y="239"/>
                      <a:pt x="184" y="239"/>
                      <a:pt x="184" y="240"/>
                    </a:cubicBezTo>
                    <a:cubicBezTo>
                      <a:pt x="183" y="240"/>
                      <a:pt x="183" y="240"/>
                      <a:pt x="182" y="240"/>
                    </a:cubicBezTo>
                    <a:close/>
                    <a:moveTo>
                      <a:pt x="297" y="279"/>
                    </a:moveTo>
                    <a:cubicBezTo>
                      <a:pt x="297" y="278"/>
                      <a:pt x="297" y="277"/>
                      <a:pt x="298" y="277"/>
                    </a:cubicBezTo>
                    <a:cubicBezTo>
                      <a:pt x="299" y="278"/>
                      <a:pt x="298" y="279"/>
                      <a:pt x="297" y="279"/>
                    </a:cubicBezTo>
                    <a:close/>
                    <a:moveTo>
                      <a:pt x="126" y="275"/>
                    </a:moveTo>
                    <a:cubicBezTo>
                      <a:pt x="125" y="276"/>
                      <a:pt x="125" y="276"/>
                      <a:pt x="125" y="275"/>
                    </a:cubicBezTo>
                    <a:cubicBezTo>
                      <a:pt x="124" y="275"/>
                      <a:pt x="124" y="275"/>
                      <a:pt x="123" y="275"/>
                    </a:cubicBezTo>
                    <a:cubicBezTo>
                      <a:pt x="124" y="274"/>
                      <a:pt x="125" y="274"/>
                      <a:pt x="125" y="275"/>
                    </a:cubicBezTo>
                    <a:cubicBezTo>
                      <a:pt x="126" y="275"/>
                      <a:pt x="126" y="275"/>
                      <a:pt x="126" y="275"/>
                    </a:cubicBezTo>
                    <a:close/>
                    <a:moveTo>
                      <a:pt x="237" y="175"/>
                    </a:moveTo>
                    <a:cubicBezTo>
                      <a:pt x="237" y="176"/>
                      <a:pt x="238" y="176"/>
                      <a:pt x="237" y="177"/>
                    </a:cubicBezTo>
                    <a:cubicBezTo>
                      <a:pt x="238" y="177"/>
                      <a:pt x="238" y="177"/>
                      <a:pt x="238" y="177"/>
                    </a:cubicBezTo>
                    <a:cubicBezTo>
                      <a:pt x="238" y="177"/>
                      <a:pt x="237" y="177"/>
                      <a:pt x="237" y="177"/>
                    </a:cubicBezTo>
                    <a:cubicBezTo>
                      <a:pt x="237" y="177"/>
                      <a:pt x="237" y="178"/>
                      <a:pt x="238" y="178"/>
                    </a:cubicBezTo>
                    <a:cubicBezTo>
                      <a:pt x="238" y="179"/>
                      <a:pt x="238" y="179"/>
                      <a:pt x="239" y="179"/>
                    </a:cubicBezTo>
                    <a:cubicBezTo>
                      <a:pt x="240" y="178"/>
                      <a:pt x="241" y="178"/>
                      <a:pt x="242" y="178"/>
                    </a:cubicBezTo>
                    <a:cubicBezTo>
                      <a:pt x="242" y="178"/>
                      <a:pt x="242" y="178"/>
                      <a:pt x="242" y="178"/>
                    </a:cubicBezTo>
                    <a:cubicBezTo>
                      <a:pt x="243" y="178"/>
                      <a:pt x="243" y="178"/>
                      <a:pt x="244" y="178"/>
                    </a:cubicBezTo>
                    <a:cubicBezTo>
                      <a:pt x="244" y="179"/>
                      <a:pt x="244" y="179"/>
                      <a:pt x="243" y="180"/>
                    </a:cubicBezTo>
                    <a:cubicBezTo>
                      <a:pt x="243" y="182"/>
                      <a:pt x="243" y="183"/>
                      <a:pt x="242" y="185"/>
                    </a:cubicBezTo>
                    <a:cubicBezTo>
                      <a:pt x="242" y="185"/>
                      <a:pt x="242" y="186"/>
                      <a:pt x="242" y="186"/>
                    </a:cubicBezTo>
                    <a:cubicBezTo>
                      <a:pt x="242" y="186"/>
                      <a:pt x="242" y="186"/>
                      <a:pt x="242" y="186"/>
                    </a:cubicBezTo>
                    <a:cubicBezTo>
                      <a:pt x="243" y="186"/>
                      <a:pt x="244" y="186"/>
                      <a:pt x="244" y="185"/>
                    </a:cubicBezTo>
                    <a:cubicBezTo>
                      <a:pt x="244" y="184"/>
                      <a:pt x="245" y="183"/>
                      <a:pt x="245" y="181"/>
                    </a:cubicBezTo>
                    <a:cubicBezTo>
                      <a:pt x="245" y="181"/>
                      <a:pt x="245" y="181"/>
                      <a:pt x="246" y="181"/>
                    </a:cubicBezTo>
                    <a:cubicBezTo>
                      <a:pt x="247" y="181"/>
                      <a:pt x="247" y="180"/>
                      <a:pt x="247" y="180"/>
                    </a:cubicBezTo>
                    <a:cubicBezTo>
                      <a:pt x="247" y="180"/>
                      <a:pt x="248" y="180"/>
                      <a:pt x="248" y="180"/>
                    </a:cubicBezTo>
                    <a:cubicBezTo>
                      <a:pt x="248" y="181"/>
                      <a:pt x="248" y="181"/>
                      <a:pt x="249" y="182"/>
                    </a:cubicBezTo>
                    <a:cubicBezTo>
                      <a:pt x="250" y="182"/>
                      <a:pt x="250" y="183"/>
                      <a:pt x="249" y="184"/>
                    </a:cubicBezTo>
                    <a:cubicBezTo>
                      <a:pt x="248" y="184"/>
                      <a:pt x="248" y="185"/>
                      <a:pt x="247" y="186"/>
                    </a:cubicBezTo>
                    <a:cubicBezTo>
                      <a:pt x="246" y="187"/>
                      <a:pt x="247" y="187"/>
                      <a:pt x="248" y="187"/>
                    </a:cubicBezTo>
                    <a:cubicBezTo>
                      <a:pt x="248" y="188"/>
                      <a:pt x="249" y="187"/>
                      <a:pt x="249" y="187"/>
                    </a:cubicBezTo>
                    <a:cubicBezTo>
                      <a:pt x="249" y="187"/>
                      <a:pt x="249" y="186"/>
                      <a:pt x="249" y="186"/>
                    </a:cubicBezTo>
                    <a:cubicBezTo>
                      <a:pt x="251" y="186"/>
                      <a:pt x="249" y="187"/>
                      <a:pt x="250" y="188"/>
                    </a:cubicBezTo>
                    <a:cubicBezTo>
                      <a:pt x="251" y="187"/>
                      <a:pt x="252" y="188"/>
                      <a:pt x="252" y="187"/>
                    </a:cubicBezTo>
                    <a:cubicBezTo>
                      <a:pt x="253" y="188"/>
                      <a:pt x="253" y="188"/>
                      <a:pt x="252" y="189"/>
                    </a:cubicBezTo>
                    <a:cubicBezTo>
                      <a:pt x="252" y="189"/>
                      <a:pt x="252" y="189"/>
                      <a:pt x="252" y="189"/>
                    </a:cubicBezTo>
                    <a:cubicBezTo>
                      <a:pt x="252" y="191"/>
                      <a:pt x="251" y="191"/>
                      <a:pt x="250" y="191"/>
                    </a:cubicBezTo>
                    <a:cubicBezTo>
                      <a:pt x="250" y="191"/>
                      <a:pt x="250" y="191"/>
                      <a:pt x="250" y="191"/>
                    </a:cubicBezTo>
                    <a:cubicBezTo>
                      <a:pt x="249" y="191"/>
                      <a:pt x="249" y="191"/>
                      <a:pt x="248" y="192"/>
                    </a:cubicBezTo>
                    <a:cubicBezTo>
                      <a:pt x="248" y="193"/>
                      <a:pt x="249" y="192"/>
                      <a:pt x="250" y="192"/>
                    </a:cubicBezTo>
                    <a:cubicBezTo>
                      <a:pt x="250" y="192"/>
                      <a:pt x="251" y="192"/>
                      <a:pt x="251" y="192"/>
                    </a:cubicBezTo>
                    <a:cubicBezTo>
                      <a:pt x="252" y="192"/>
                      <a:pt x="253" y="193"/>
                      <a:pt x="252" y="194"/>
                    </a:cubicBezTo>
                    <a:cubicBezTo>
                      <a:pt x="252" y="194"/>
                      <a:pt x="252" y="194"/>
                      <a:pt x="252" y="195"/>
                    </a:cubicBezTo>
                    <a:cubicBezTo>
                      <a:pt x="252" y="195"/>
                      <a:pt x="252" y="196"/>
                      <a:pt x="252" y="196"/>
                    </a:cubicBezTo>
                    <a:cubicBezTo>
                      <a:pt x="252" y="196"/>
                      <a:pt x="251" y="196"/>
                      <a:pt x="251" y="196"/>
                    </a:cubicBezTo>
                    <a:cubicBezTo>
                      <a:pt x="250" y="196"/>
                      <a:pt x="250" y="195"/>
                      <a:pt x="249" y="196"/>
                    </a:cubicBezTo>
                    <a:cubicBezTo>
                      <a:pt x="248" y="196"/>
                      <a:pt x="247" y="195"/>
                      <a:pt x="247" y="195"/>
                    </a:cubicBezTo>
                    <a:cubicBezTo>
                      <a:pt x="246" y="194"/>
                      <a:pt x="246" y="194"/>
                      <a:pt x="246" y="194"/>
                    </a:cubicBezTo>
                    <a:cubicBezTo>
                      <a:pt x="244" y="193"/>
                      <a:pt x="243" y="193"/>
                      <a:pt x="242" y="195"/>
                    </a:cubicBezTo>
                    <a:cubicBezTo>
                      <a:pt x="242" y="197"/>
                      <a:pt x="242" y="199"/>
                      <a:pt x="243" y="200"/>
                    </a:cubicBezTo>
                    <a:cubicBezTo>
                      <a:pt x="243" y="201"/>
                      <a:pt x="242" y="201"/>
                      <a:pt x="243" y="201"/>
                    </a:cubicBezTo>
                    <a:cubicBezTo>
                      <a:pt x="244" y="204"/>
                      <a:pt x="246" y="204"/>
                      <a:pt x="248" y="205"/>
                    </a:cubicBezTo>
                    <a:cubicBezTo>
                      <a:pt x="248" y="205"/>
                      <a:pt x="249" y="205"/>
                      <a:pt x="249" y="204"/>
                    </a:cubicBezTo>
                    <a:cubicBezTo>
                      <a:pt x="249" y="203"/>
                      <a:pt x="250" y="203"/>
                      <a:pt x="252" y="202"/>
                    </a:cubicBezTo>
                    <a:cubicBezTo>
                      <a:pt x="252" y="202"/>
                      <a:pt x="252" y="202"/>
                      <a:pt x="253" y="202"/>
                    </a:cubicBezTo>
                    <a:cubicBezTo>
                      <a:pt x="253" y="201"/>
                      <a:pt x="254" y="201"/>
                      <a:pt x="255" y="201"/>
                    </a:cubicBezTo>
                    <a:cubicBezTo>
                      <a:pt x="255" y="201"/>
                      <a:pt x="256" y="201"/>
                      <a:pt x="256" y="200"/>
                    </a:cubicBezTo>
                    <a:cubicBezTo>
                      <a:pt x="256" y="200"/>
                      <a:pt x="257" y="200"/>
                      <a:pt x="257" y="200"/>
                    </a:cubicBezTo>
                    <a:cubicBezTo>
                      <a:pt x="257" y="201"/>
                      <a:pt x="257" y="201"/>
                      <a:pt x="257" y="201"/>
                    </a:cubicBezTo>
                    <a:cubicBezTo>
                      <a:pt x="256" y="202"/>
                      <a:pt x="256" y="203"/>
                      <a:pt x="256" y="204"/>
                    </a:cubicBezTo>
                    <a:cubicBezTo>
                      <a:pt x="258" y="205"/>
                      <a:pt x="259" y="204"/>
                      <a:pt x="260" y="204"/>
                    </a:cubicBezTo>
                    <a:cubicBezTo>
                      <a:pt x="261" y="203"/>
                      <a:pt x="261" y="203"/>
                      <a:pt x="261" y="204"/>
                    </a:cubicBezTo>
                    <a:cubicBezTo>
                      <a:pt x="261" y="204"/>
                      <a:pt x="262" y="204"/>
                      <a:pt x="263" y="204"/>
                    </a:cubicBezTo>
                    <a:cubicBezTo>
                      <a:pt x="264" y="205"/>
                      <a:pt x="265" y="205"/>
                      <a:pt x="266" y="207"/>
                    </a:cubicBezTo>
                    <a:cubicBezTo>
                      <a:pt x="266" y="207"/>
                      <a:pt x="266" y="207"/>
                      <a:pt x="266" y="207"/>
                    </a:cubicBezTo>
                    <a:cubicBezTo>
                      <a:pt x="268" y="206"/>
                      <a:pt x="268" y="207"/>
                      <a:pt x="268" y="208"/>
                    </a:cubicBezTo>
                    <a:cubicBezTo>
                      <a:pt x="269" y="209"/>
                      <a:pt x="269" y="210"/>
                      <a:pt x="269" y="212"/>
                    </a:cubicBezTo>
                    <a:cubicBezTo>
                      <a:pt x="269" y="214"/>
                      <a:pt x="270" y="215"/>
                      <a:pt x="271" y="217"/>
                    </a:cubicBezTo>
                    <a:cubicBezTo>
                      <a:pt x="272" y="219"/>
                      <a:pt x="274" y="219"/>
                      <a:pt x="275" y="220"/>
                    </a:cubicBezTo>
                    <a:cubicBezTo>
                      <a:pt x="275" y="220"/>
                      <a:pt x="276" y="220"/>
                      <a:pt x="276" y="219"/>
                    </a:cubicBezTo>
                    <a:cubicBezTo>
                      <a:pt x="276" y="218"/>
                      <a:pt x="277" y="219"/>
                      <a:pt x="278" y="219"/>
                    </a:cubicBezTo>
                    <a:cubicBezTo>
                      <a:pt x="279" y="219"/>
                      <a:pt x="279" y="218"/>
                      <a:pt x="280" y="218"/>
                    </a:cubicBezTo>
                    <a:cubicBezTo>
                      <a:pt x="281" y="218"/>
                      <a:pt x="282" y="216"/>
                      <a:pt x="281" y="216"/>
                    </a:cubicBezTo>
                    <a:cubicBezTo>
                      <a:pt x="281" y="215"/>
                      <a:pt x="281" y="214"/>
                      <a:pt x="281" y="213"/>
                    </a:cubicBezTo>
                    <a:cubicBezTo>
                      <a:pt x="282" y="212"/>
                      <a:pt x="282" y="212"/>
                      <a:pt x="282" y="211"/>
                    </a:cubicBezTo>
                    <a:cubicBezTo>
                      <a:pt x="281" y="209"/>
                      <a:pt x="280" y="208"/>
                      <a:pt x="279" y="206"/>
                    </a:cubicBezTo>
                    <a:cubicBezTo>
                      <a:pt x="279" y="206"/>
                      <a:pt x="279" y="205"/>
                      <a:pt x="278" y="205"/>
                    </a:cubicBezTo>
                    <a:cubicBezTo>
                      <a:pt x="278" y="204"/>
                      <a:pt x="278" y="203"/>
                      <a:pt x="278" y="203"/>
                    </a:cubicBezTo>
                    <a:cubicBezTo>
                      <a:pt x="276" y="203"/>
                      <a:pt x="276" y="203"/>
                      <a:pt x="276" y="201"/>
                    </a:cubicBezTo>
                    <a:cubicBezTo>
                      <a:pt x="277" y="200"/>
                      <a:pt x="277" y="200"/>
                      <a:pt x="276" y="199"/>
                    </a:cubicBezTo>
                    <a:cubicBezTo>
                      <a:pt x="276" y="199"/>
                      <a:pt x="276" y="198"/>
                      <a:pt x="276" y="198"/>
                    </a:cubicBezTo>
                    <a:cubicBezTo>
                      <a:pt x="277" y="197"/>
                      <a:pt x="277" y="197"/>
                      <a:pt x="277" y="196"/>
                    </a:cubicBezTo>
                    <a:cubicBezTo>
                      <a:pt x="277" y="195"/>
                      <a:pt x="277" y="195"/>
                      <a:pt x="278" y="194"/>
                    </a:cubicBezTo>
                    <a:cubicBezTo>
                      <a:pt x="279" y="194"/>
                      <a:pt x="278" y="193"/>
                      <a:pt x="278" y="193"/>
                    </a:cubicBezTo>
                    <a:cubicBezTo>
                      <a:pt x="277" y="193"/>
                      <a:pt x="277" y="193"/>
                      <a:pt x="276" y="192"/>
                    </a:cubicBezTo>
                    <a:cubicBezTo>
                      <a:pt x="276" y="192"/>
                      <a:pt x="276" y="192"/>
                      <a:pt x="275" y="192"/>
                    </a:cubicBezTo>
                    <a:cubicBezTo>
                      <a:pt x="274" y="192"/>
                      <a:pt x="274" y="192"/>
                      <a:pt x="275" y="191"/>
                    </a:cubicBezTo>
                    <a:cubicBezTo>
                      <a:pt x="276" y="190"/>
                      <a:pt x="275" y="189"/>
                      <a:pt x="274" y="188"/>
                    </a:cubicBezTo>
                    <a:cubicBezTo>
                      <a:pt x="273" y="187"/>
                      <a:pt x="273" y="187"/>
                      <a:pt x="273" y="186"/>
                    </a:cubicBezTo>
                    <a:cubicBezTo>
                      <a:pt x="272" y="185"/>
                      <a:pt x="272" y="185"/>
                      <a:pt x="271" y="186"/>
                    </a:cubicBezTo>
                    <a:cubicBezTo>
                      <a:pt x="270" y="186"/>
                      <a:pt x="269" y="186"/>
                      <a:pt x="269" y="187"/>
                    </a:cubicBezTo>
                    <a:cubicBezTo>
                      <a:pt x="268" y="187"/>
                      <a:pt x="268" y="187"/>
                      <a:pt x="268" y="187"/>
                    </a:cubicBezTo>
                    <a:cubicBezTo>
                      <a:pt x="268" y="186"/>
                      <a:pt x="268" y="186"/>
                      <a:pt x="268" y="186"/>
                    </a:cubicBezTo>
                    <a:cubicBezTo>
                      <a:pt x="266" y="186"/>
                      <a:pt x="267" y="185"/>
                      <a:pt x="267" y="185"/>
                    </a:cubicBezTo>
                    <a:cubicBezTo>
                      <a:pt x="267" y="184"/>
                      <a:pt x="268" y="183"/>
                      <a:pt x="268" y="182"/>
                    </a:cubicBezTo>
                    <a:cubicBezTo>
                      <a:pt x="268" y="181"/>
                      <a:pt x="268" y="180"/>
                      <a:pt x="267" y="180"/>
                    </a:cubicBezTo>
                    <a:cubicBezTo>
                      <a:pt x="266" y="180"/>
                      <a:pt x="265" y="179"/>
                      <a:pt x="265" y="178"/>
                    </a:cubicBezTo>
                    <a:cubicBezTo>
                      <a:pt x="264" y="177"/>
                      <a:pt x="263" y="177"/>
                      <a:pt x="262" y="176"/>
                    </a:cubicBezTo>
                    <a:cubicBezTo>
                      <a:pt x="262" y="176"/>
                      <a:pt x="261" y="176"/>
                      <a:pt x="261" y="177"/>
                    </a:cubicBezTo>
                    <a:cubicBezTo>
                      <a:pt x="261" y="178"/>
                      <a:pt x="261" y="178"/>
                      <a:pt x="260" y="178"/>
                    </a:cubicBezTo>
                    <a:cubicBezTo>
                      <a:pt x="259" y="179"/>
                      <a:pt x="259" y="179"/>
                      <a:pt x="259" y="180"/>
                    </a:cubicBezTo>
                    <a:cubicBezTo>
                      <a:pt x="260" y="181"/>
                      <a:pt x="259" y="182"/>
                      <a:pt x="259" y="183"/>
                    </a:cubicBezTo>
                    <a:cubicBezTo>
                      <a:pt x="258" y="183"/>
                      <a:pt x="258" y="184"/>
                      <a:pt x="258" y="184"/>
                    </a:cubicBezTo>
                    <a:cubicBezTo>
                      <a:pt x="258" y="183"/>
                      <a:pt x="257" y="183"/>
                      <a:pt x="258" y="183"/>
                    </a:cubicBezTo>
                    <a:cubicBezTo>
                      <a:pt x="258" y="182"/>
                      <a:pt x="258" y="182"/>
                      <a:pt x="258" y="182"/>
                    </a:cubicBezTo>
                    <a:cubicBezTo>
                      <a:pt x="258" y="181"/>
                      <a:pt x="258" y="180"/>
                      <a:pt x="257" y="181"/>
                    </a:cubicBezTo>
                    <a:cubicBezTo>
                      <a:pt x="257" y="179"/>
                      <a:pt x="257" y="176"/>
                      <a:pt x="257" y="174"/>
                    </a:cubicBezTo>
                    <a:cubicBezTo>
                      <a:pt x="256" y="174"/>
                      <a:pt x="255" y="173"/>
                      <a:pt x="256" y="173"/>
                    </a:cubicBezTo>
                    <a:cubicBezTo>
                      <a:pt x="255" y="172"/>
                      <a:pt x="256" y="171"/>
                      <a:pt x="255" y="171"/>
                    </a:cubicBezTo>
                    <a:cubicBezTo>
                      <a:pt x="254" y="170"/>
                      <a:pt x="254" y="168"/>
                      <a:pt x="252" y="168"/>
                    </a:cubicBezTo>
                    <a:cubicBezTo>
                      <a:pt x="251" y="168"/>
                      <a:pt x="251" y="168"/>
                      <a:pt x="251" y="168"/>
                    </a:cubicBezTo>
                    <a:cubicBezTo>
                      <a:pt x="249" y="165"/>
                      <a:pt x="248" y="166"/>
                      <a:pt x="245" y="167"/>
                    </a:cubicBezTo>
                    <a:cubicBezTo>
                      <a:pt x="244" y="168"/>
                      <a:pt x="243" y="168"/>
                      <a:pt x="242" y="168"/>
                    </a:cubicBezTo>
                    <a:cubicBezTo>
                      <a:pt x="241" y="169"/>
                      <a:pt x="240" y="169"/>
                      <a:pt x="239" y="168"/>
                    </a:cubicBezTo>
                    <a:cubicBezTo>
                      <a:pt x="239" y="168"/>
                      <a:pt x="238" y="167"/>
                      <a:pt x="238" y="168"/>
                    </a:cubicBezTo>
                    <a:cubicBezTo>
                      <a:pt x="238" y="168"/>
                      <a:pt x="238" y="168"/>
                      <a:pt x="238" y="168"/>
                    </a:cubicBezTo>
                    <a:cubicBezTo>
                      <a:pt x="239" y="169"/>
                      <a:pt x="239" y="170"/>
                      <a:pt x="238" y="170"/>
                    </a:cubicBezTo>
                    <a:cubicBezTo>
                      <a:pt x="237" y="170"/>
                      <a:pt x="238" y="171"/>
                      <a:pt x="238" y="171"/>
                    </a:cubicBezTo>
                    <a:cubicBezTo>
                      <a:pt x="237" y="173"/>
                      <a:pt x="237" y="174"/>
                      <a:pt x="237" y="175"/>
                    </a:cubicBezTo>
                    <a:close/>
                    <a:moveTo>
                      <a:pt x="295" y="249"/>
                    </a:moveTo>
                    <a:cubicBezTo>
                      <a:pt x="295" y="249"/>
                      <a:pt x="294" y="250"/>
                      <a:pt x="294" y="250"/>
                    </a:cubicBezTo>
                    <a:cubicBezTo>
                      <a:pt x="294" y="250"/>
                      <a:pt x="293" y="249"/>
                      <a:pt x="293" y="248"/>
                    </a:cubicBezTo>
                    <a:cubicBezTo>
                      <a:pt x="293" y="248"/>
                      <a:pt x="293" y="248"/>
                      <a:pt x="294" y="248"/>
                    </a:cubicBezTo>
                    <a:cubicBezTo>
                      <a:pt x="294" y="248"/>
                      <a:pt x="294" y="249"/>
                      <a:pt x="295" y="249"/>
                    </a:cubicBezTo>
                    <a:close/>
                    <a:moveTo>
                      <a:pt x="302" y="288"/>
                    </a:moveTo>
                    <a:cubicBezTo>
                      <a:pt x="302" y="288"/>
                      <a:pt x="301" y="288"/>
                      <a:pt x="301" y="289"/>
                    </a:cubicBezTo>
                    <a:cubicBezTo>
                      <a:pt x="301" y="289"/>
                      <a:pt x="300" y="289"/>
                      <a:pt x="300" y="289"/>
                    </a:cubicBezTo>
                    <a:cubicBezTo>
                      <a:pt x="300" y="288"/>
                      <a:pt x="301" y="288"/>
                      <a:pt x="301" y="288"/>
                    </a:cubicBezTo>
                    <a:cubicBezTo>
                      <a:pt x="301" y="288"/>
                      <a:pt x="302" y="288"/>
                      <a:pt x="302" y="288"/>
                    </a:cubicBezTo>
                    <a:close/>
                    <a:moveTo>
                      <a:pt x="279" y="137"/>
                    </a:moveTo>
                    <a:cubicBezTo>
                      <a:pt x="279" y="136"/>
                      <a:pt x="279" y="136"/>
                      <a:pt x="280" y="135"/>
                    </a:cubicBezTo>
                    <a:cubicBezTo>
                      <a:pt x="280" y="135"/>
                      <a:pt x="280" y="135"/>
                      <a:pt x="281" y="136"/>
                    </a:cubicBezTo>
                    <a:cubicBezTo>
                      <a:pt x="280" y="136"/>
                      <a:pt x="279" y="136"/>
                      <a:pt x="279" y="137"/>
                    </a:cubicBezTo>
                    <a:close/>
                    <a:moveTo>
                      <a:pt x="290" y="257"/>
                    </a:moveTo>
                    <a:cubicBezTo>
                      <a:pt x="289" y="257"/>
                      <a:pt x="288" y="257"/>
                      <a:pt x="287" y="257"/>
                    </a:cubicBezTo>
                    <a:cubicBezTo>
                      <a:pt x="288" y="256"/>
                      <a:pt x="288" y="256"/>
                      <a:pt x="290" y="257"/>
                    </a:cubicBezTo>
                    <a:close/>
                    <a:moveTo>
                      <a:pt x="185" y="241"/>
                    </a:moveTo>
                    <a:cubicBezTo>
                      <a:pt x="185" y="240"/>
                      <a:pt x="185" y="240"/>
                      <a:pt x="186" y="240"/>
                    </a:cubicBezTo>
                    <a:cubicBezTo>
                      <a:pt x="186" y="240"/>
                      <a:pt x="186" y="240"/>
                      <a:pt x="186" y="240"/>
                    </a:cubicBezTo>
                    <a:cubicBezTo>
                      <a:pt x="186" y="241"/>
                      <a:pt x="186" y="241"/>
                      <a:pt x="185" y="241"/>
                    </a:cubicBezTo>
                    <a:cubicBezTo>
                      <a:pt x="185" y="241"/>
                      <a:pt x="185" y="241"/>
                      <a:pt x="185" y="241"/>
                    </a:cubicBezTo>
                    <a:close/>
                    <a:moveTo>
                      <a:pt x="354" y="200"/>
                    </a:moveTo>
                    <a:cubicBezTo>
                      <a:pt x="354" y="202"/>
                      <a:pt x="353" y="203"/>
                      <a:pt x="353" y="204"/>
                    </a:cubicBezTo>
                    <a:cubicBezTo>
                      <a:pt x="353" y="204"/>
                      <a:pt x="353" y="205"/>
                      <a:pt x="353" y="205"/>
                    </a:cubicBezTo>
                    <a:cubicBezTo>
                      <a:pt x="352" y="205"/>
                      <a:pt x="352" y="204"/>
                      <a:pt x="352" y="204"/>
                    </a:cubicBezTo>
                    <a:cubicBezTo>
                      <a:pt x="353" y="203"/>
                      <a:pt x="352" y="202"/>
                      <a:pt x="353" y="201"/>
                    </a:cubicBezTo>
                    <a:cubicBezTo>
                      <a:pt x="354" y="201"/>
                      <a:pt x="353" y="200"/>
                      <a:pt x="353" y="200"/>
                    </a:cubicBezTo>
                    <a:cubicBezTo>
                      <a:pt x="353" y="199"/>
                      <a:pt x="353" y="199"/>
                      <a:pt x="354" y="198"/>
                    </a:cubicBezTo>
                    <a:cubicBezTo>
                      <a:pt x="354" y="198"/>
                      <a:pt x="355" y="198"/>
                      <a:pt x="355" y="199"/>
                    </a:cubicBezTo>
                    <a:cubicBezTo>
                      <a:pt x="355" y="199"/>
                      <a:pt x="355" y="200"/>
                      <a:pt x="354" y="200"/>
                    </a:cubicBezTo>
                    <a:close/>
                    <a:moveTo>
                      <a:pt x="302" y="275"/>
                    </a:moveTo>
                    <a:cubicBezTo>
                      <a:pt x="303" y="274"/>
                      <a:pt x="302" y="274"/>
                      <a:pt x="303" y="273"/>
                    </a:cubicBezTo>
                    <a:cubicBezTo>
                      <a:pt x="303" y="273"/>
                      <a:pt x="303" y="273"/>
                      <a:pt x="303" y="273"/>
                    </a:cubicBezTo>
                    <a:cubicBezTo>
                      <a:pt x="303" y="274"/>
                      <a:pt x="303" y="274"/>
                      <a:pt x="303" y="275"/>
                    </a:cubicBezTo>
                    <a:cubicBezTo>
                      <a:pt x="303" y="275"/>
                      <a:pt x="302" y="275"/>
                      <a:pt x="302" y="275"/>
                    </a:cubicBezTo>
                    <a:close/>
                    <a:moveTo>
                      <a:pt x="297" y="282"/>
                    </a:moveTo>
                    <a:cubicBezTo>
                      <a:pt x="296" y="282"/>
                      <a:pt x="296" y="283"/>
                      <a:pt x="295" y="283"/>
                    </a:cubicBezTo>
                    <a:cubicBezTo>
                      <a:pt x="295" y="282"/>
                      <a:pt x="295" y="282"/>
                      <a:pt x="297" y="282"/>
                    </a:cubicBezTo>
                    <a:close/>
                    <a:moveTo>
                      <a:pt x="399" y="268"/>
                    </a:moveTo>
                    <a:cubicBezTo>
                      <a:pt x="399" y="268"/>
                      <a:pt x="399" y="268"/>
                      <a:pt x="399" y="268"/>
                    </a:cubicBezTo>
                    <a:cubicBezTo>
                      <a:pt x="399" y="267"/>
                      <a:pt x="399" y="267"/>
                      <a:pt x="400" y="267"/>
                    </a:cubicBezTo>
                    <a:cubicBezTo>
                      <a:pt x="400" y="267"/>
                      <a:pt x="400" y="267"/>
                      <a:pt x="400" y="267"/>
                    </a:cubicBezTo>
                    <a:cubicBezTo>
                      <a:pt x="400" y="268"/>
                      <a:pt x="400" y="268"/>
                      <a:pt x="399" y="268"/>
                    </a:cubicBezTo>
                    <a:close/>
                    <a:moveTo>
                      <a:pt x="285" y="316"/>
                    </a:moveTo>
                    <a:cubicBezTo>
                      <a:pt x="284" y="316"/>
                      <a:pt x="284" y="317"/>
                      <a:pt x="283" y="316"/>
                    </a:cubicBezTo>
                    <a:cubicBezTo>
                      <a:pt x="283" y="316"/>
                      <a:pt x="283" y="316"/>
                      <a:pt x="283" y="316"/>
                    </a:cubicBezTo>
                    <a:cubicBezTo>
                      <a:pt x="284" y="315"/>
                      <a:pt x="284" y="316"/>
                      <a:pt x="285" y="316"/>
                    </a:cubicBezTo>
                    <a:close/>
                    <a:moveTo>
                      <a:pt x="266" y="285"/>
                    </a:moveTo>
                    <a:cubicBezTo>
                      <a:pt x="266" y="285"/>
                      <a:pt x="265" y="285"/>
                      <a:pt x="265" y="285"/>
                    </a:cubicBezTo>
                    <a:cubicBezTo>
                      <a:pt x="265" y="284"/>
                      <a:pt x="266" y="284"/>
                      <a:pt x="266" y="284"/>
                    </a:cubicBezTo>
                    <a:cubicBezTo>
                      <a:pt x="266" y="285"/>
                      <a:pt x="266" y="285"/>
                      <a:pt x="266" y="285"/>
                    </a:cubicBezTo>
                    <a:close/>
                    <a:moveTo>
                      <a:pt x="294" y="290"/>
                    </a:moveTo>
                    <a:cubicBezTo>
                      <a:pt x="294" y="291"/>
                      <a:pt x="294" y="292"/>
                      <a:pt x="294" y="292"/>
                    </a:cubicBezTo>
                    <a:cubicBezTo>
                      <a:pt x="293" y="292"/>
                      <a:pt x="293" y="291"/>
                      <a:pt x="294" y="290"/>
                    </a:cubicBezTo>
                    <a:close/>
                    <a:moveTo>
                      <a:pt x="197" y="276"/>
                    </a:moveTo>
                    <a:cubicBezTo>
                      <a:pt x="197" y="276"/>
                      <a:pt x="197" y="276"/>
                      <a:pt x="197" y="276"/>
                    </a:cubicBezTo>
                    <a:cubicBezTo>
                      <a:pt x="196" y="276"/>
                      <a:pt x="196" y="276"/>
                      <a:pt x="195" y="276"/>
                    </a:cubicBezTo>
                    <a:cubicBezTo>
                      <a:pt x="196" y="276"/>
                      <a:pt x="196" y="275"/>
                      <a:pt x="197" y="276"/>
                    </a:cubicBezTo>
                    <a:close/>
                    <a:moveTo>
                      <a:pt x="299" y="256"/>
                    </a:moveTo>
                    <a:cubicBezTo>
                      <a:pt x="298" y="256"/>
                      <a:pt x="299" y="256"/>
                      <a:pt x="299" y="255"/>
                    </a:cubicBezTo>
                    <a:cubicBezTo>
                      <a:pt x="299" y="256"/>
                      <a:pt x="299" y="256"/>
                      <a:pt x="299" y="256"/>
                    </a:cubicBezTo>
                    <a:cubicBezTo>
                      <a:pt x="299" y="256"/>
                      <a:pt x="299" y="256"/>
                      <a:pt x="299" y="256"/>
                    </a:cubicBezTo>
                    <a:close/>
                    <a:moveTo>
                      <a:pt x="340" y="269"/>
                    </a:moveTo>
                    <a:cubicBezTo>
                      <a:pt x="340" y="269"/>
                      <a:pt x="339" y="269"/>
                      <a:pt x="339" y="268"/>
                    </a:cubicBezTo>
                    <a:cubicBezTo>
                      <a:pt x="340" y="268"/>
                      <a:pt x="340" y="268"/>
                      <a:pt x="340" y="269"/>
                    </a:cubicBezTo>
                    <a:close/>
                    <a:moveTo>
                      <a:pt x="134" y="251"/>
                    </a:moveTo>
                    <a:cubicBezTo>
                      <a:pt x="135" y="251"/>
                      <a:pt x="135" y="251"/>
                      <a:pt x="135" y="251"/>
                    </a:cubicBezTo>
                    <a:cubicBezTo>
                      <a:pt x="135" y="251"/>
                      <a:pt x="135" y="251"/>
                      <a:pt x="135" y="251"/>
                    </a:cubicBezTo>
                    <a:cubicBezTo>
                      <a:pt x="134" y="251"/>
                      <a:pt x="134" y="251"/>
                      <a:pt x="134" y="251"/>
                    </a:cubicBezTo>
                    <a:close/>
                    <a:moveTo>
                      <a:pt x="123" y="271"/>
                    </a:moveTo>
                    <a:cubicBezTo>
                      <a:pt x="122" y="271"/>
                      <a:pt x="122" y="271"/>
                      <a:pt x="121" y="271"/>
                    </a:cubicBezTo>
                    <a:cubicBezTo>
                      <a:pt x="122" y="271"/>
                      <a:pt x="122" y="271"/>
                      <a:pt x="123" y="271"/>
                    </a:cubicBezTo>
                    <a:close/>
                    <a:moveTo>
                      <a:pt x="305" y="305"/>
                    </a:moveTo>
                    <a:cubicBezTo>
                      <a:pt x="305" y="305"/>
                      <a:pt x="304" y="305"/>
                      <a:pt x="305" y="304"/>
                    </a:cubicBezTo>
                    <a:cubicBezTo>
                      <a:pt x="305" y="305"/>
                      <a:pt x="305" y="305"/>
                      <a:pt x="305" y="305"/>
                    </a:cubicBezTo>
                    <a:cubicBezTo>
                      <a:pt x="305" y="305"/>
                      <a:pt x="305" y="305"/>
                      <a:pt x="305" y="305"/>
                    </a:cubicBezTo>
                    <a:close/>
                    <a:moveTo>
                      <a:pt x="294" y="258"/>
                    </a:moveTo>
                    <a:cubicBezTo>
                      <a:pt x="294" y="258"/>
                      <a:pt x="294" y="259"/>
                      <a:pt x="294" y="259"/>
                    </a:cubicBezTo>
                    <a:cubicBezTo>
                      <a:pt x="293" y="259"/>
                      <a:pt x="293" y="258"/>
                      <a:pt x="294" y="258"/>
                    </a:cubicBezTo>
                    <a:close/>
                    <a:moveTo>
                      <a:pt x="287" y="305"/>
                    </a:moveTo>
                    <a:cubicBezTo>
                      <a:pt x="287" y="305"/>
                      <a:pt x="286" y="306"/>
                      <a:pt x="286" y="306"/>
                    </a:cubicBezTo>
                    <a:cubicBezTo>
                      <a:pt x="286" y="306"/>
                      <a:pt x="286" y="306"/>
                      <a:pt x="286" y="305"/>
                    </a:cubicBezTo>
                    <a:cubicBezTo>
                      <a:pt x="286" y="305"/>
                      <a:pt x="286" y="305"/>
                      <a:pt x="286" y="305"/>
                    </a:cubicBezTo>
                    <a:cubicBezTo>
                      <a:pt x="287" y="305"/>
                      <a:pt x="287" y="305"/>
                      <a:pt x="287" y="305"/>
                    </a:cubicBezTo>
                    <a:close/>
                    <a:moveTo>
                      <a:pt x="301" y="306"/>
                    </a:moveTo>
                    <a:cubicBezTo>
                      <a:pt x="301" y="306"/>
                      <a:pt x="300" y="306"/>
                      <a:pt x="300" y="306"/>
                    </a:cubicBezTo>
                    <a:cubicBezTo>
                      <a:pt x="300" y="306"/>
                      <a:pt x="300" y="306"/>
                      <a:pt x="300" y="306"/>
                    </a:cubicBezTo>
                    <a:cubicBezTo>
                      <a:pt x="300" y="306"/>
                      <a:pt x="300" y="306"/>
                      <a:pt x="300" y="306"/>
                    </a:cubicBezTo>
                    <a:cubicBezTo>
                      <a:pt x="301" y="306"/>
                      <a:pt x="301" y="306"/>
                      <a:pt x="301" y="306"/>
                    </a:cubicBezTo>
                    <a:close/>
                    <a:moveTo>
                      <a:pt x="270" y="290"/>
                    </a:moveTo>
                    <a:cubicBezTo>
                      <a:pt x="270" y="290"/>
                      <a:pt x="270" y="290"/>
                      <a:pt x="270" y="290"/>
                    </a:cubicBezTo>
                    <a:cubicBezTo>
                      <a:pt x="270" y="290"/>
                      <a:pt x="270" y="290"/>
                      <a:pt x="270" y="290"/>
                    </a:cubicBezTo>
                    <a:close/>
                    <a:moveTo>
                      <a:pt x="270" y="290"/>
                    </a:moveTo>
                    <a:cubicBezTo>
                      <a:pt x="270" y="290"/>
                      <a:pt x="270" y="290"/>
                      <a:pt x="269" y="290"/>
                    </a:cubicBezTo>
                    <a:cubicBezTo>
                      <a:pt x="270" y="289"/>
                      <a:pt x="270" y="289"/>
                      <a:pt x="270" y="290"/>
                    </a:cubicBezTo>
                    <a:close/>
                    <a:moveTo>
                      <a:pt x="295" y="245"/>
                    </a:moveTo>
                    <a:cubicBezTo>
                      <a:pt x="295" y="245"/>
                      <a:pt x="295" y="245"/>
                      <a:pt x="295" y="245"/>
                    </a:cubicBezTo>
                    <a:cubicBezTo>
                      <a:pt x="295" y="245"/>
                      <a:pt x="295" y="245"/>
                      <a:pt x="295" y="245"/>
                    </a:cubicBezTo>
                    <a:cubicBezTo>
                      <a:pt x="295" y="245"/>
                      <a:pt x="295" y="245"/>
                      <a:pt x="295" y="245"/>
                    </a:cubicBezTo>
                    <a:cubicBezTo>
                      <a:pt x="295" y="245"/>
                      <a:pt x="295" y="245"/>
                      <a:pt x="295" y="245"/>
                    </a:cubicBezTo>
                    <a:close/>
                    <a:moveTo>
                      <a:pt x="310" y="271"/>
                    </a:moveTo>
                    <a:cubicBezTo>
                      <a:pt x="309" y="271"/>
                      <a:pt x="309" y="271"/>
                      <a:pt x="309" y="271"/>
                    </a:cubicBezTo>
                    <a:cubicBezTo>
                      <a:pt x="309" y="270"/>
                      <a:pt x="310" y="270"/>
                      <a:pt x="310" y="270"/>
                    </a:cubicBezTo>
                    <a:cubicBezTo>
                      <a:pt x="310" y="270"/>
                      <a:pt x="310" y="271"/>
                      <a:pt x="310" y="271"/>
                    </a:cubicBezTo>
                    <a:cubicBezTo>
                      <a:pt x="310" y="271"/>
                      <a:pt x="310" y="271"/>
                      <a:pt x="310" y="271"/>
                    </a:cubicBezTo>
                    <a:close/>
                    <a:moveTo>
                      <a:pt x="121" y="271"/>
                    </a:moveTo>
                    <a:cubicBezTo>
                      <a:pt x="121" y="272"/>
                      <a:pt x="121" y="272"/>
                      <a:pt x="121" y="272"/>
                    </a:cubicBezTo>
                    <a:cubicBezTo>
                      <a:pt x="121" y="272"/>
                      <a:pt x="121" y="272"/>
                      <a:pt x="121" y="272"/>
                    </a:cubicBezTo>
                    <a:cubicBezTo>
                      <a:pt x="121" y="271"/>
                      <a:pt x="121" y="271"/>
                      <a:pt x="121" y="271"/>
                    </a:cubicBezTo>
                    <a:close/>
                    <a:moveTo>
                      <a:pt x="274" y="264"/>
                    </a:moveTo>
                    <a:cubicBezTo>
                      <a:pt x="274" y="264"/>
                      <a:pt x="274" y="264"/>
                      <a:pt x="274" y="264"/>
                    </a:cubicBezTo>
                    <a:cubicBezTo>
                      <a:pt x="274" y="264"/>
                      <a:pt x="274" y="264"/>
                      <a:pt x="274" y="264"/>
                    </a:cubicBezTo>
                    <a:cubicBezTo>
                      <a:pt x="274" y="264"/>
                      <a:pt x="274" y="264"/>
                      <a:pt x="274" y="264"/>
                    </a:cubicBezTo>
                    <a:close/>
                    <a:moveTo>
                      <a:pt x="274" y="264"/>
                    </a:moveTo>
                    <a:cubicBezTo>
                      <a:pt x="274" y="264"/>
                      <a:pt x="274" y="264"/>
                      <a:pt x="274" y="264"/>
                    </a:cubicBezTo>
                    <a:cubicBezTo>
                      <a:pt x="274" y="264"/>
                      <a:pt x="274" y="264"/>
                      <a:pt x="274" y="264"/>
                    </a:cubicBezTo>
                    <a:cubicBezTo>
                      <a:pt x="274" y="264"/>
                      <a:pt x="274" y="264"/>
                      <a:pt x="274" y="264"/>
                    </a:cubicBezTo>
                    <a:close/>
                    <a:moveTo>
                      <a:pt x="548" y="704"/>
                    </a:moveTo>
                    <a:cubicBezTo>
                      <a:pt x="548" y="704"/>
                      <a:pt x="548" y="704"/>
                      <a:pt x="548" y="704"/>
                    </a:cubicBezTo>
                    <a:cubicBezTo>
                      <a:pt x="548" y="703"/>
                      <a:pt x="549" y="702"/>
                      <a:pt x="550" y="702"/>
                    </a:cubicBezTo>
                    <a:cubicBezTo>
                      <a:pt x="549" y="702"/>
                      <a:pt x="550" y="703"/>
                      <a:pt x="550" y="703"/>
                    </a:cubicBezTo>
                    <a:cubicBezTo>
                      <a:pt x="550" y="703"/>
                      <a:pt x="550" y="703"/>
                      <a:pt x="551" y="703"/>
                    </a:cubicBezTo>
                    <a:cubicBezTo>
                      <a:pt x="551" y="703"/>
                      <a:pt x="551" y="703"/>
                      <a:pt x="551" y="703"/>
                    </a:cubicBezTo>
                    <a:cubicBezTo>
                      <a:pt x="550" y="704"/>
                      <a:pt x="550" y="704"/>
                      <a:pt x="549" y="704"/>
                    </a:cubicBezTo>
                    <a:cubicBezTo>
                      <a:pt x="549" y="704"/>
                      <a:pt x="549" y="704"/>
                      <a:pt x="548" y="704"/>
                    </a:cubicBezTo>
                    <a:cubicBezTo>
                      <a:pt x="548" y="704"/>
                      <a:pt x="548" y="704"/>
                      <a:pt x="548" y="704"/>
                    </a:cubicBezTo>
                    <a:close/>
                    <a:moveTo>
                      <a:pt x="581" y="692"/>
                    </a:moveTo>
                    <a:cubicBezTo>
                      <a:pt x="581" y="692"/>
                      <a:pt x="581" y="692"/>
                      <a:pt x="581" y="691"/>
                    </a:cubicBezTo>
                    <a:cubicBezTo>
                      <a:pt x="581" y="691"/>
                      <a:pt x="581" y="691"/>
                      <a:pt x="582" y="691"/>
                    </a:cubicBezTo>
                    <a:cubicBezTo>
                      <a:pt x="582" y="691"/>
                      <a:pt x="582" y="691"/>
                      <a:pt x="582" y="691"/>
                    </a:cubicBezTo>
                    <a:cubicBezTo>
                      <a:pt x="583" y="691"/>
                      <a:pt x="583" y="691"/>
                      <a:pt x="583" y="692"/>
                    </a:cubicBezTo>
                    <a:cubicBezTo>
                      <a:pt x="583" y="692"/>
                      <a:pt x="583" y="692"/>
                      <a:pt x="582" y="692"/>
                    </a:cubicBezTo>
                    <a:cubicBezTo>
                      <a:pt x="582" y="693"/>
                      <a:pt x="582" y="693"/>
                      <a:pt x="581" y="693"/>
                    </a:cubicBezTo>
                    <a:cubicBezTo>
                      <a:pt x="581" y="693"/>
                      <a:pt x="581" y="693"/>
                      <a:pt x="581" y="692"/>
                    </a:cubicBezTo>
                    <a:close/>
                    <a:moveTo>
                      <a:pt x="577" y="693"/>
                    </a:moveTo>
                    <a:cubicBezTo>
                      <a:pt x="577" y="693"/>
                      <a:pt x="577" y="693"/>
                      <a:pt x="578" y="693"/>
                    </a:cubicBezTo>
                    <a:cubicBezTo>
                      <a:pt x="578" y="693"/>
                      <a:pt x="578" y="693"/>
                      <a:pt x="578" y="693"/>
                    </a:cubicBezTo>
                    <a:cubicBezTo>
                      <a:pt x="578" y="693"/>
                      <a:pt x="579" y="692"/>
                      <a:pt x="579" y="692"/>
                    </a:cubicBezTo>
                    <a:cubicBezTo>
                      <a:pt x="579" y="692"/>
                      <a:pt x="579" y="692"/>
                      <a:pt x="579" y="692"/>
                    </a:cubicBezTo>
                    <a:cubicBezTo>
                      <a:pt x="579" y="692"/>
                      <a:pt x="579" y="692"/>
                      <a:pt x="579" y="692"/>
                    </a:cubicBezTo>
                    <a:cubicBezTo>
                      <a:pt x="579" y="692"/>
                      <a:pt x="579" y="692"/>
                      <a:pt x="579" y="692"/>
                    </a:cubicBezTo>
                    <a:cubicBezTo>
                      <a:pt x="579" y="693"/>
                      <a:pt x="579" y="693"/>
                      <a:pt x="579" y="693"/>
                    </a:cubicBezTo>
                    <a:cubicBezTo>
                      <a:pt x="579" y="693"/>
                      <a:pt x="578" y="693"/>
                      <a:pt x="578" y="694"/>
                    </a:cubicBezTo>
                    <a:cubicBezTo>
                      <a:pt x="578" y="694"/>
                      <a:pt x="578" y="694"/>
                      <a:pt x="578" y="694"/>
                    </a:cubicBezTo>
                    <a:cubicBezTo>
                      <a:pt x="577" y="693"/>
                      <a:pt x="577" y="693"/>
                      <a:pt x="577" y="693"/>
                    </a:cubicBezTo>
                    <a:close/>
                    <a:moveTo>
                      <a:pt x="592" y="714"/>
                    </a:moveTo>
                    <a:cubicBezTo>
                      <a:pt x="592" y="714"/>
                      <a:pt x="592" y="713"/>
                      <a:pt x="592" y="712"/>
                    </a:cubicBezTo>
                    <a:cubicBezTo>
                      <a:pt x="592" y="712"/>
                      <a:pt x="592" y="712"/>
                      <a:pt x="592" y="712"/>
                    </a:cubicBezTo>
                    <a:cubicBezTo>
                      <a:pt x="592" y="712"/>
                      <a:pt x="592" y="712"/>
                      <a:pt x="592" y="711"/>
                    </a:cubicBezTo>
                    <a:cubicBezTo>
                      <a:pt x="592" y="711"/>
                      <a:pt x="592" y="711"/>
                      <a:pt x="591" y="711"/>
                    </a:cubicBezTo>
                    <a:cubicBezTo>
                      <a:pt x="591" y="711"/>
                      <a:pt x="591" y="712"/>
                      <a:pt x="591" y="712"/>
                    </a:cubicBezTo>
                    <a:cubicBezTo>
                      <a:pt x="591" y="712"/>
                      <a:pt x="591" y="712"/>
                      <a:pt x="591" y="712"/>
                    </a:cubicBezTo>
                    <a:cubicBezTo>
                      <a:pt x="591" y="712"/>
                      <a:pt x="591" y="712"/>
                      <a:pt x="591" y="713"/>
                    </a:cubicBezTo>
                    <a:cubicBezTo>
                      <a:pt x="591" y="713"/>
                      <a:pt x="590" y="713"/>
                      <a:pt x="590" y="714"/>
                    </a:cubicBezTo>
                    <a:cubicBezTo>
                      <a:pt x="590" y="714"/>
                      <a:pt x="590" y="714"/>
                      <a:pt x="590" y="714"/>
                    </a:cubicBezTo>
                    <a:cubicBezTo>
                      <a:pt x="590" y="714"/>
                      <a:pt x="590" y="714"/>
                      <a:pt x="590" y="714"/>
                    </a:cubicBezTo>
                    <a:cubicBezTo>
                      <a:pt x="589" y="714"/>
                      <a:pt x="589" y="714"/>
                      <a:pt x="589" y="715"/>
                    </a:cubicBezTo>
                    <a:cubicBezTo>
                      <a:pt x="589" y="715"/>
                      <a:pt x="589" y="715"/>
                      <a:pt x="589" y="715"/>
                    </a:cubicBezTo>
                    <a:cubicBezTo>
                      <a:pt x="589" y="715"/>
                      <a:pt x="589" y="714"/>
                      <a:pt x="589" y="714"/>
                    </a:cubicBezTo>
                    <a:cubicBezTo>
                      <a:pt x="589" y="714"/>
                      <a:pt x="589" y="714"/>
                      <a:pt x="589" y="714"/>
                    </a:cubicBezTo>
                    <a:cubicBezTo>
                      <a:pt x="589" y="714"/>
                      <a:pt x="589" y="713"/>
                      <a:pt x="588" y="713"/>
                    </a:cubicBezTo>
                    <a:cubicBezTo>
                      <a:pt x="588" y="713"/>
                      <a:pt x="588" y="713"/>
                      <a:pt x="589" y="712"/>
                    </a:cubicBezTo>
                    <a:cubicBezTo>
                      <a:pt x="589" y="712"/>
                      <a:pt x="589" y="712"/>
                      <a:pt x="589" y="712"/>
                    </a:cubicBezTo>
                    <a:cubicBezTo>
                      <a:pt x="589" y="711"/>
                      <a:pt x="589" y="711"/>
                      <a:pt x="589" y="711"/>
                    </a:cubicBezTo>
                    <a:cubicBezTo>
                      <a:pt x="589" y="711"/>
                      <a:pt x="589" y="710"/>
                      <a:pt x="589" y="710"/>
                    </a:cubicBezTo>
                    <a:cubicBezTo>
                      <a:pt x="590" y="710"/>
                      <a:pt x="590" y="710"/>
                      <a:pt x="589" y="710"/>
                    </a:cubicBezTo>
                    <a:cubicBezTo>
                      <a:pt x="589" y="710"/>
                      <a:pt x="589" y="709"/>
                      <a:pt x="590" y="709"/>
                    </a:cubicBezTo>
                    <a:cubicBezTo>
                      <a:pt x="590" y="709"/>
                      <a:pt x="590" y="709"/>
                      <a:pt x="590" y="709"/>
                    </a:cubicBezTo>
                    <a:cubicBezTo>
                      <a:pt x="590" y="709"/>
                      <a:pt x="590" y="709"/>
                      <a:pt x="590" y="709"/>
                    </a:cubicBezTo>
                    <a:cubicBezTo>
                      <a:pt x="590" y="708"/>
                      <a:pt x="590" y="708"/>
                      <a:pt x="591" y="708"/>
                    </a:cubicBezTo>
                    <a:cubicBezTo>
                      <a:pt x="591" y="708"/>
                      <a:pt x="591" y="708"/>
                      <a:pt x="591" y="708"/>
                    </a:cubicBezTo>
                    <a:cubicBezTo>
                      <a:pt x="591" y="708"/>
                      <a:pt x="591" y="707"/>
                      <a:pt x="590" y="707"/>
                    </a:cubicBezTo>
                    <a:cubicBezTo>
                      <a:pt x="590" y="707"/>
                      <a:pt x="590" y="707"/>
                      <a:pt x="590" y="708"/>
                    </a:cubicBezTo>
                    <a:cubicBezTo>
                      <a:pt x="590" y="708"/>
                      <a:pt x="590" y="708"/>
                      <a:pt x="589" y="708"/>
                    </a:cubicBezTo>
                    <a:cubicBezTo>
                      <a:pt x="589" y="708"/>
                      <a:pt x="588" y="709"/>
                      <a:pt x="588" y="709"/>
                    </a:cubicBezTo>
                    <a:cubicBezTo>
                      <a:pt x="588" y="709"/>
                      <a:pt x="587" y="710"/>
                      <a:pt x="587" y="710"/>
                    </a:cubicBezTo>
                    <a:cubicBezTo>
                      <a:pt x="587" y="711"/>
                      <a:pt x="586" y="711"/>
                      <a:pt x="587" y="712"/>
                    </a:cubicBezTo>
                    <a:cubicBezTo>
                      <a:pt x="587" y="712"/>
                      <a:pt x="587" y="712"/>
                      <a:pt x="587" y="712"/>
                    </a:cubicBezTo>
                    <a:cubicBezTo>
                      <a:pt x="586" y="712"/>
                      <a:pt x="586" y="713"/>
                      <a:pt x="586" y="713"/>
                    </a:cubicBezTo>
                    <a:cubicBezTo>
                      <a:pt x="586" y="713"/>
                      <a:pt x="586" y="713"/>
                      <a:pt x="586" y="713"/>
                    </a:cubicBezTo>
                    <a:cubicBezTo>
                      <a:pt x="585" y="713"/>
                      <a:pt x="585" y="713"/>
                      <a:pt x="585" y="713"/>
                    </a:cubicBezTo>
                    <a:cubicBezTo>
                      <a:pt x="585" y="713"/>
                      <a:pt x="585" y="712"/>
                      <a:pt x="585" y="712"/>
                    </a:cubicBezTo>
                    <a:cubicBezTo>
                      <a:pt x="585" y="713"/>
                      <a:pt x="585" y="713"/>
                      <a:pt x="585" y="712"/>
                    </a:cubicBezTo>
                    <a:cubicBezTo>
                      <a:pt x="584" y="712"/>
                      <a:pt x="584" y="712"/>
                      <a:pt x="584" y="711"/>
                    </a:cubicBezTo>
                    <a:cubicBezTo>
                      <a:pt x="584" y="711"/>
                      <a:pt x="584" y="711"/>
                      <a:pt x="584" y="710"/>
                    </a:cubicBezTo>
                    <a:cubicBezTo>
                      <a:pt x="584" y="711"/>
                      <a:pt x="584" y="711"/>
                      <a:pt x="584" y="711"/>
                    </a:cubicBezTo>
                    <a:cubicBezTo>
                      <a:pt x="585" y="711"/>
                      <a:pt x="585" y="710"/>
                      <a:pt x="585" y="709"/>
                    </a:cubicBezTo>
                    <a:cubicBezTo>
                      <a:pt x="586" y="709"/>
                      <a:pt x="586" y="709"/>
                      <a:pt x="586" y="709"/>
                    </a:cubicBezTo>
                    <a:cubicBezTo>
                      <a:pt x="586" y="709"/>
                      <a:pt x="586" y="709"/>
                      <a:pt x="586" y="709"/>
                    </a:cubicBezTo>
                    <a:cubicBezTo>
                      <a:pt x="586" y="708"/>
                      <a:pt x="585" y="709"/>
                      <a:pt x="585" y="709"/>
                    </a:cubicBezTo>
                    <a:cubicBezTo>
                      <a:pt x="585" y="709"/>
                      <a:pt x="585" y="709"/>
                      <a:pt x="585" y="709"/>
                    </a:cubicBezTo>
                    <a:cubicBezTo>
                      <a:pt x="585" y="709"/>
                      <a:pt x="584" y="709"/>
                      <a:pt x="584" y="709"/>
                    </a:cubicBezTo>
                    <a:cubicBezTo>
                      <a:pt x="584" y="709"/>
                      <a:pt x="584" y="709"/>
                      <a:pt x="585" y="709"/>
                    </a:cubicBezTo>
                    <a:cubicBezTo>
                      <a:pt x="585" y="709"/>
                      <a:pt x="585" y="709"/>
                      <a:pt x="585" y="708"/>
                    </a:cubicBezTo>
                    <a:cubicBezTo>
                      <a:pt x="585" y="708"/>
                      <a:pt x="585" y="708"/>
                      <a:pt x="585" y="708"/>
                    </a:cubicBezTo>
                    <a:cubicBezTo>
                      <a:pt x="585" y="708"/>
                      <a:pt x="585" y="708"/>
                      <a:pt x="585" y="708"/>
                    </a:cubicBezTo>
                    <a:cubicBezTo>
                      <a:pt x="584" y="708"/>
                      <a:pt x="584" y="708"/>
                      <a:pt x="584" y="708"/>
                    </a:cubicBezTo>
                    <a:cubicBezTo>
                      <a:pt x="584" y="708"/>
                      <a:pt x="584" y="708"/>
                      <a:pt x="584" y="708"/>
                    </a:cubicBezTo>
                    <a:cubicBezTo>
                      <a:pt x="584" y="708"/>
                      <a:pt x="584" y="708"/>
                      <a:pt x="584" y="708"/>
                    </a:cubicBezTo>
                    <a:cubicBezTo>
                      <a:pt x="584" y="708"/>
                      <a:pt x="584" y="708"/>
                      <a:pt x="584" y="708"/>
                    </a:cubicBezTo>
                    <a:cubicBezTo>
                      <a:pt x="584" y="708"/>
                      <a:pt x="584" y="707"/>
                      <a:pt x="583" y="707"/>
                    </a:cubicBezTo>
                    <a:cubicBezTo>
                      <a:pt x="583" y="707"/>
                      <a:pt x="583" y="707"/>
                      <a:pt x="583" y="707"/>
                    </a:cubicBezTo>
                    <a:cubicBezTo>
                      <a:pt x="583" y="707"/>
                      <a:pt x="583" y="707"/>
                      <a:pt x="583" y="707"/>
                    </a:cubicBezTo>
                    <a:cubicBezTo>
                      <a:pt x="583" y="707"/>
                      <a:pt x="583" y="707"/>
                      <a:pt x="584" y="707"/>
                    </a:cubicBezTo>
                    <a:cubicBezTo>
                      <a:pt x="584" y="707"/>
                      <a:pt x="584" y="707"/>
                      <a:pt x="584" y="707"/>
                    </a:cubicBezTo>
                    <a:cubicBezTo>
                      <a:pt x="584" y="708"/>
                      <a:pt x="584" y="707"/>
                      <a:pt x="584" y="707"/>
                    </a:cubicBezTo>
                    <a:cubicBezTo>
                      <a:pt x="584" y="708"/>
                      <a:pt x="584" y="708"/>
                      <a:pt x="585" y="708"/>
                    </a:cubicBezTo>
                    <a:cubicBezTo>
                      <a:pt x="585" y="708"/>
                      <a:pt x="585" y="708"/>
                      <a:pt x="586" y="708"/>
                    </a:cubicBezTo>
                    <a:cubicBezTo>
                      <a:pt x="586" y="708"/>
                      <a:pt x="586" y="708"/>
                      <a:pt x="586" y="707"/>
                    </a:cubicBezTo>
                    <a:cubicBezTo>
                      <a:pt x="586" y="707"/>
                      <a:pt x="586" y="707"/>
                      <a:pt x="586" y="707"/>
                    </a:cubicBezTo>
                    <a:cubicBezTo>
                      <a:pt x="586" y="707"/>
                      <a:pt x="586" y="707"/>
                      <a:pt x="585" y="707"/>
                    </a:cubicBezTo>
                    <a:cubicBezTo>
                      <a:pt x="586" y="707"/>
                      <a:pt x="586" y="706"/>
                      <a:pt x="587" y="706"/>
                    </a:cubicBezTo>
                    <a:cubicBezTo>
                      <a:pt x="587" y="706"/>
                      <a:pt x="587" y="706"/>
                      <a:pt x="588" y="705"/>
                    </a:cubicBezTo>
                    <a:cubicBezTo>
                      <a:pt x="588" y="705"/>
                      <a:pt x="588" y="705"/>
                      <a:pt x="588" y="705"/>
                    </a:cubicBezTo>
                    <a:cubicBezTo>
                      <a:pt x="588" y="705"/>
                      <a:pt x="588" y="706"/>
                      <a:pt x="589" y="705"/>
                    </a:cubicBezTo>
                    <a:cubicBezTo>
                      <a:pt x="589" y="705"/>
                      <a:pt x="589" y="705"/>
                      <a:pt x="589" y="704"/>
                    </a:cubicBezTo>
                    <a:cubicBezTo>
                      <a:pt x="589" y="704"/>
                      <a:pt x="590" y="704"/>
                      <a:pt x="590" y="704"/>
                    </a:cubicBezTo>
                    <a:cubicBezTo>
                      <a:pt x="590" y="703"/>
                      <a:pt x="590" y="703"/>
                      <a:pt x="590" y="703"/>
                    </a:cubicBezTo>
                    <a:cubicBezTo>
                      <a:pt x="590" y="703"/>
                      <a:pt x="590" y="702"/>
                      <a:pt x="590" y="702"/>
                    </a:cubicBezTo>
                    <a:cubicBezTo>
                      <a:pt x="590" y="702"/>
                      <a:pt x="589" y="702"/>
                      <a:pt x="589" y="702"/>
                    </a:cubicBezTo>
                    <a:cubicBezTo>
                      <a:pt x="589" y="702"/>
                      <a:pt x="589" y="703"/>
                      <a:pt x="589" y="703"/>
                    </a:cubicBezTo>
                    <a:cubicBezTo>
                      <a:pt x="588" y="704"/>
                      <a:pt x="588" y="704"/>
                      <a:pt x="588" y="703"/>
                    </a:cubicBezTo>
                    <a:cubicBezTo>
                      <a:pt x="588" y="703"/>
                      <a:pt x="588" y="703"/>
                      <a:pt x="588" y="703"/>
                    </a:cubicBezTo>
                    <a:cubicBezTo>
                      <a:pt x="588" y="703"/>
                      <a:pt x="587" y="703"/>
                      <a:pt x="587" y="703"/>
                    </a:cubicBezTo>
                    <a:cubicBezTo>
                      <a:pt x="587" y="703"/>
                      <a:pt x="587" y="703"/>
                      <a:pt x="587" y="703"/>
                    </a:cubicBezTo>
                    <a:cubicBezTo>
                      <a:pt x="586" y="703"/>
                      <a:pt x="586" y="704"/>
                      <a:pt x="586" y="704"/>
                    </a:cubicBezTo>
                    <a:cubicBezTo>
                      <a:pt x="586" y="704"/>
                      <a:pt x="586" y="704"/>
                      <a:pt x="586" y="704"/>
                    </a:cubicBezTo>
                    <a:cubicBezTo>
                      <a:pt x="586" y="704"/>
                      <a:pt x="586" y="704"/>
                      <a:pt x="586" y="704"/>
                    </a:cubicBezTo>
                    <a:cubicBezTo>
                      <a:pt x="586" y="704"/>
                      <a:pt x="586" y="704"/>
                      <a:pt x="585" y="704"/>
                    </a:cubicBezTo>
                    <a:cubicBezTo>
                      <a:pt x="585" y="704"/>
                      <a:pt x="585" y="704"/>
                      <a:pt x="585" y="704"/>
                    </a:cubicBezTo>
                    <a:cubicBezTo>
                      <a:pt x="585" y="704"/>
                      <a:pt x="586" y="704"/>
                      <a:pt x="585" y="704"/>
                    </a:cubicBezTo>
                    <a:cubicBezTo>
                      <a:pt x="585" y="703"/>
                      <a:pt x="585" y="704"/>
                      <a:pt x="585" y="704"/>
                    </a:cubicBezTo>
                    <a:cubicBezTo>
                      <a:pt x="585" y="704"/>
                      <a:pt x="584" y="704"/>
                      <a:pt x="584" y="705"/>
                    </a:cubicBezTo>
                    <a:cubicBezTo>
                      <a:pt x="584" y="705"/>
                      <a:pt x="584" y="705"/>
                      <a:pt x="584" y="705"/>
                    </a:cubicBezTo>
                    <a:cubicBezTo>
                      <a:pt x="584" y="704"/>
                      <a:pt x="584" y="704"/>
                      <a:pt x="584" y="704"/>
                    </a:cubicBezTo>
                    <a:cubicBezTo>
                      <a:pt x="584" y="704"/>
                      <a:pt x="584" y="704"/>
                      <a:pt x="584" y="704"/>
                    </a:cubicBezTo>
                    <a:cubicBezTo>
                      <a:pt x="584" y="704"/>
                      <a:pt x="584" y="704"/>
                      <a:pt x="584" y="704"/>
                    </a:cubicBezTo>
                    <a:cubicBezTo>
                      <a:pt x="584" y="704"/>
                      <a:pt x="584" y="704"/>
                      <a:pt x="584" y="704"/>
                    </a:cubicBezTo>
                    <a:cubicBezTo>
                      <a:pt x="584" y="704"/>
                      <a:pt x="584" y="704"/>
                      <a:pt x="585" y="704"/>
                    </a:cubicBezTo>
                    <a:cubicBezTo>
                      <a:pt x="585" y="704"/>
                      <a:pt x="585" y="703"/>
                      <a:pt x="585" y="703"/>
                    </a:cubicBezTo>
                    <a:cubicBezTo>
                      <a:pt x="585" y="703"/>
                      <a:pt x="585" y="703"/>
                      <a:pt x="584" y="703"/>
                    </a:cubicBezTo>
                    <a:cubicBezTo>
                      <a:pt x="584" y="703"/>
                      <a:pt x="584" y="703"/>
                      <a:pt x="584" y="703"/>
                    </a:cubicBezTo>
                    <a:cubicBezTo>
                      <a:pt x="584" y="703"/>
                      <a:pt x="585" y="703"/>
                      <a:pt x="585" y="702"/>
                    </a:cubicBezTo>
                    <a:cubicBezTo>
                      <a:pt x="585" y="702"/>
                      <a:pt x="585" y="702"/>
                      <a:pt x="586" y="702"/>
                    </a:cubicBezTo>
                    <a:cubicBezTo>
                      <a:pt x="586" y="702"/>
                      <a:pt x="586" y="702"/>
                      <a:pt x="586" y="702"/>
                    </a:cubicBezTo>
                    <a:cubicBezTo>
                      <a:pt x="585" y="702"/>
                      <a:pt x="585" y="702"/>
                      <a:pt x="585" y="702"/>
                    </a:cubicBezTo>
                    <a:cubicBezTo>
                      <a:pt x="585" y="702"/>
                      <a:pt x="585" y="702"/>
                      <a:pt x="585" y="702"/>
                    </a:cubicBezTo>
                    <a:cubicBezTo>
                      <a:pt x="584" y="701"/>
                      <a:pt x="584" y="701"/>
                      <a:pt x="584" y="702"/>
                    </a:cubicBezTo>
                    <a:cubicBezTo>
                      <a:pt x="583" y="702"/>
                      <a:pt x="583" y="702"/>
                      <a:pt x="583" y="702"/>
                    </a:cubicBezTo>
                    <a:cubicBezTo>
                      <a:pt x="583" y="702"/>
                      <a:pt x="583" y="702"/>
                      <a:pt x="583" y="701"/>
                    </a:cubicBezTo>
                    <a:cubicBezTo>
                      <a:pt x="583" y="701"/>
                      <a:pt x="584" y="701"/>
                      <a:pt x="584" y="701"/>
                    </a:cubicBezTo>
                    <a:cubicBezTo>
                      <a:pt x="584" y="701"/>
                      <a:pt x="584" y="701"/>
                      <a:pt x="584" y="701"/>
                    </a:cubicBezTo>
                    <a:cubicBezTo>
                      <a:pt x="584" y="701"/>
                      <a:pt x="584" y="701"/>
                      <a:pt x="584" y="701"/>
                    </a:cubicBezTo>
                    <a:cubicBezTo>
                      <a:pt x="584" y="701"/>
                      <a:pt x="584" y="701"/>
                      <a:pt x="584" y="701"/>
                    </a:cubicBezTo>
                    <a:cubicBezTo>
                      <a:pt x="584" y="700"/>
                      <a:pt x="584" y="700"/>
                      <a:pt x="584" y="700"/>
                    </a:cubicBezTo>
                    <a:cubicBezTo>
                      <a:pt x="584" y="701"/>
                      <a:pt x="583" y="701"/>
                      <a:pt x="583" y="701"/>
                    </a:cubicBezTo>
                    <a:cubicBezTo>
                      <a:pt x="583" y="701"/>
                      <a:pt x="582" y="701"/>
                      <a:pt x="582" y="701"/>
                    </a:cubicBezTo>
                    <a:cubicBezTo>
                      <a:pt x="582" y="701"/>
                      <a:pt x="582" y="701"/>
                      <a:pt x="582" y="701"/>
                    </a:cubicBezTo>
                    <a:cubicBezTo>
                      <a:pt x="582" y="701"/>
                      <a:pt x="582" y="701"/>
                      <a:pt x="582" y="701"/>
                    </a:cubicBezTo>
                    <a:cubicBezTo>
                      <a:pt x="583" y="701"/>
                      <a:pt x="583" y="700"/>
                      <a:pt x="583" y="700"/>
                    </a:cubicBezTo>
                    <a:cubicBezTo>
                      <a:pt x="583" y="700"/>
                      <a:pt x="584" y="700"/>
                      <a:pt x="584" y="699"/>
                    </a:cubicBezTo>
                    <a:cubicBezTo>
                      <a:pt x="584" y="699"/>
                      <a:pt x="584" y="699"/>
                      <a:pt x="585" y="699"/>
                    </a:cubicBezTo>
                    <a:cubicBezTo>
                      <a:pt x="585" y="699"/>
                      <a:pt x="584" y="699"/>
                      <a:pt x="584" y="699"/>
                    </a:cubicBezTo>
                    <a:cubicBezTo>
                      <a:pt x="584" y="699"/>
                      <a:pt x="584" y="698"/>
                      <a:pt x="584" y="698"/>
                    </a:cubicBezTo>
                    <a:cubicBezTo>
                      <a:pt x="584" y="698"/>
                      <a:pt x="584" y="698"/>
                      <a:pt x="584" y="698"/>
                    </a:cubicBezTo>
                    <a:cubicBezTo>
                      <a:pt x="585" y="698"/>
                      <a:pt x="585" y="698"/>
                      <a:pt x="585" y="698"/>
                    </a:cubicBezTo>
                    <a:cubicBezTo>
                      <a:pt x="586" y="698"/>
                      <a:pt x="586" y="698"/>
                      <a:pt x="586" y="698"/>
                    </a:cubicBezTo>
                    <a:cubicBezTo>
                      <a:pt x="586" y="698"/>
                      <a:pt x="586" y="697"/>
                      <a:pt x="586" y="697"/>
                    </a:cubicBezTo>
                    <a:cubicBezTo>
                      <a:pt x="587" y="696"/>
                      <a:pt x="587" y="696"/>
                      <a:pt x="586" y="696"/>
                    </a:cubicBezTo>
                    <a:cubicBezTo>
                      <a:pt x="586" y="696"/>
                      <a:pt x="586" y="695"/>
                      <a:pt x="586" y="695"/>
                    </a:cubicBezTo>
                    <a:cubicBezTo>
                      <a:pt x="585" y="695"/>
                      <a:pt x="585" y="695"/>
                      <a:pt x="585" y="695"/>
                    </a:cubicBezTo>
                    <a:cubicBezTo>
                      <a:pt x="584" y="695"/>
                      <a:pt x="584" y="695"/>
                      <a:pt x="584" y="694"/>
                    </a:cubicBezTo>
                    <a:cubicBezTo>
                      <a:pt x="584" y="694"/>
                      <a:pt x="583" y="694"/>
                      <a:pt x="583" y="694"/>
                    </a:cubicBezTo>
                    <a:cubicBezTo>
                      <a:pt x="583" y="694"/>
                      <a:pt x="583" y="694"/>
                      <a:pt x="583" y="694"/>
                    </a:cubicBezTo>
                    <a:cubicBezTo>
                      <a:pt x="583" y="694"/>
                      <a:pt x="582" y="694"/>
                      <a:pt x="582" y="694"/>
                    </a:cubicBezTo>
                    <a:cubicBezTo>
                      <a:pt x="582" y="694"/>
                      <a:pt x="582" y="694"/>
                      <a:pt x="582" y="694"/>
                    </a:cubicBezTo>
                    <a:cubicBezTo>
                      <a:pt x="582" y="695"/>
                      <a:pt x="582" y="695"/>
                      <a:pt x="582" y="695"/>
                    </a:cubicBezTo>
                    <a:cubicBezTo>
                      <a:pt x="582" y="694"/>
                      <a:pt x="581" y="694"/>
                      <a:pt x="581" y="694"/>
                    </a:cubicBezTo>
                    <a:cubicBezTo>
                      <a:pt x="581" y="694"/>
                      <a:pt x="581" y="694"/>
                      <a:pt x="581" y="694"/>
                    </a:cubicBezTo>
                    <a:cubicBezTo>
                      <a:pt x="580" y="694"/>
                      <a:pt x="580" y="695"/>
                      <a:pt x="580" y="695"/>
                    </a:cubicBezTo>
                    <a:cubicBezTo>
                      <a:pt x="580" y="696"/>
                      <a:pt x="580" y="696"/>
                      <a:pt x="580" y="696"/>
                    </a:cubicBezTo>
                    <a:cubicBezTo>
                      <a:pt x="580" y="695"/>
                      <a:pt x="580" y="694"/>
                      <a:pt x="580" y="693"/>
                    </a:cubicBezTo>
                    <a:cubicBezTo>
                      <a:pt x="579" y="693"/>
                      <a:pt x="579" y="694"/>
                      <a:pt x="578" y="694"/>
                    </a:cubicBezTo>
                    <a:cubicBezTo>
                      <a:pt x="578" y="694"/>
                      <a:pt x="578" y="694"/>
                      <a:pt x="579" y="694"/>
                    </a:cubicBezTo>
                    <a:cubicBezTo>
                      <a:pt x="579" y="694"/>
                      <a:pt x="579" y="694"/>
                      <a:pt x="579" y="694"/>
                    </a:cubicBezTo>
                    <a:cubicBezTo>
                      <a:pt x="578" y="694"/>
                      <a:pt x="578" y="694"/>
                      <a:pt x="578" y="694"/>
                    </a:cubicBezTo>
                    <a:cubicBezTo>
                      <a:pt x="578" y="694"/>
                      <a:pt x="578" y="694"/>
                      <a:pt x="578" y="694"/>
                    </a:cubicBezTo>
                    <a:cubicBezTo>
                      <a:pt x="578" y="695"/>
                      <a:pt x="578" y="694"/>
                      <a:pt x="578" y="695"/>
                    </a:cubicBezTo>
                    <a:cubicBezTo>
                      <a:pt x="578" y="695"/>
                      <a:pt x="578" y="695"/>
                      <a:pt x="578" y="695"/>
                    </a:cubicBezTo>
                    <a:cubicBezTo>
                      <a:pt x="577" y="696"/>
                      <a:pt x="577" y="695"/>
                      <a:pt x="577" y="695"/>
                    </a:cubicBezTo>
                    <a:cubicBezTo>
                      <a:pt x="577" y="695"/>
                      <a:pt x="577" y="695"/>
                      <a:pt x="577" y="694"/>
                    </a:cubicBezTo>
                    <a:cubicBezTo>
                      <a:pt x="577" y="695"/>
                      <a:pt x="577" y="695"/>
                      <a:pt x="577" y="695"/>
                    </a:cubicBezTo>
                    <a:cubicBezTo>
                      <a:pt x="577" y="696"/>
                      <a:pt x="577" y="696"/>
                      <a:pt x="577" y="696"/>
                    </a:cubicBezTo>
                    <a:cubicBezTo>
                      <a:pt x="577" y="696"/>
                      <a:pt x="576" y="696"/>
                      <a:pt x="576" y="696"/>
                    </a:cubicBezTo>
                    <a:cubicBezTo>
                      <a:pt x="575" y="696"/>
                      <a:pt x="575" y="696"/>
                      <a:pt x="575" y="697"/>
                    </a:cubicBezTo>
                    <a:cubicBezTo>
                      <a:pt x="574" y="697"/>
                      <a:pt x="574" y="697"/>
                      <a:pt x="574" y="697"/>
                    </a:cubicBezTo>
                    <a:cubicBezTo>
                      <a:pt x="574" y="697"/>
                      <a:pt x="574" y="698"/>
                      <a:pt x="574" y="698"/>
                    </a:cubicBezTo>
                    <a:cubicBezTo>
                      <a:pt x="574" y="698"/>
                      <a:pt x="574" y="698"/>
                      <a:pt x="574" y="698"/>
                    </a:cubicBezTo>
                    <a:cubicBezTo>
                      <a:pt x="574" y="698"/>
                      <a:pt x="574" y="698"/>
                      <a:pt x="574" y="698"/>
                    </a:cubicBezTo>
                    <a:cubicBezTo>
                      <a:pt x="574" y="697"/>
                      <a:pt x="574" y="697"/>
                      <a:pt x="574" y="697"/>
                    </a:cubicBezTo>
                    <a:cubicBezTo>
                      <a:pt x="574" y="697"/>
                      <a:pt x="574" y="697"/>
                      <a:pt x="574" y="697"/>
                    </a:cubicBezTo>
                    <a:cubicBezTo>
                      <a:pt x="574" y="697"/>
                      <a:pt x="574" y="696"/>
                      <a:pt x="575" y="696"/>
                    </a:cubicBezTo>
                    <a:cubicBezTo>
                      <a:pt x="575" y="696"/>
                      <a:pt x="575" y="696"/>
                      <a:pt x="575" y="696"/>
                    </a:cubicBezTo>
                    <a:cubicBezTo>
                      <a:pt x="575" y="695"/>
                      <a:pt x="575" y="695"/>
                      <a:pt x="575" y="694"/>
                    </a:cubicBezTo>
                    <a:cubicBezTo>
                      <a:pt x="575" y="694"/>
                      <a:pt x="575" y="694"/>
                      <a:pt x="575" y="694"/>
                    </a:cubicBezTo>
                    <a:cubicBezTo>
                      <a:pt x="575" y="693"/>
                      <a:pt x="575" y="693"/>
                      <a:pt x="575" y="693"/>
                    </a:cubicBezTo>
                    <a:cubicBezTo>
                      <a:pt x="575" y="693"/>
                      <a:pt x="574" y="693"/>
                      <a:pt x="574" y="693"/>
                    </a:cubicBezTo>
                    <a:cubicBezTo>
                      <a:pt x="574" y="693"/>
                      <a:pt x="574" y="694"/>
                      <a:pt x="574" y="694"/>
                    </a:cubicBezTo>
                    <a:cubicBezTo>
                      <a:pt x="575" y="694"/>
                      <a:pt x="575" y="695"/>
                      <a:pt x="574" y="695"/>
                    </a:cubicBezTo>
                    <a:cubicBezTo>
                      <a:pt x="574" y="695"/>
                      <a:pt x="574" y="696"/>
                      <a:pt x="574" y="695"/>
                    </a:cubicBezTo>
                    <a:cubicBezTo>
                      <a:pt x="574" y="695"/>
                      <a:pt x="574" y="695"/>
                      <a:pt x="574" y="695"/>
                    </a:cubicBezTo>
                    <a:cubicBezTo>
                      <a:pt x="573" y="695"/>
                      <a:pt x="574" y="695"/>
                      <a:pt x="574" y="695"/>
                    </a:cubicBezTo>
                    <a:cubicBezTo>
                      <a:pt x="574" y="694"/>
                      <a:pt x="574" y="694"/>
                      <a:pt x="574" y="694"/>
                    </a:cubicBezTo>
                    <a:cubicBezTo>
                      <a:pt x="574" y="694"/>
                      <a:pt x="574" y="694"/>
                      <a:pt x="574" y="694"/>
                    </a:cubicBezTo>
                    <a:cubicBezTo>
                      <a:pt x="574" y="694"/>
                      <a:pt x="574" y="694"/>
                      <a:pt x="574" y="694"/>
                    </a:cubicBezTo>
                    <a:cubicBezTo>
                      <a:pt x="574" y="694"/>
                      <a:pt x="574" y="694"/>
                      <a:pt x="574" y="694"/>
                    </a:cubicBezTo>
                    <a:cubicBezTo>
                      <a:pt x="574" y="693"/>
                      <a:pt x="574" y="693"/>
                      <a:pt x="574" y="693"/>
                    </a:cubicBezTo>
                    <a:cubicBezTo>
                      <a:pt x="573" y="693"/>
                      <a:pt x="573" y="694"/>
                      <a:pt x="573" y="694"/>
                    </a:cubicBezTo>
                    <a:cubicBezTo>
                      <a:pt x="573" y="694"/>
                      <a:pt x="573" y="694"/>
                      <a:pt x="573" y="695"/>
                    </a:cubicBezTo>
                    <a:cubicBezTo>
                      <a:pt x="572" y="694"/>
                      <a:pt x="573" y="694"/>
                      <a:pt x="572" y="694"/>
                    </a:cubicBezTo>
                    <a:cubicBezTo>
                      <a:pt x="572" y="694"/>
                      <a:pt x="572" y="694"/>
                      <a:pt x="572" y="695"/>
                    </a:cubicBezTo>
                    <a:cubicBezTo>
                      <a:pt x="572" y="695"/>
                      <a:pt x="572" y="695"/>
                      <a:pt x="572" y="695"/>
                    </a:cubicBezTo>
                    <a:cubicBezTo>
                      <a:pt x="572" y="694"/>
                      <a:pt x="572" y="694"/>
                      <a:pt x="571" y="694"/>
                    </a:cubicBezTo>
                    <a:cubicBezTo>
                      <a:pt x="570" y="693"/>
                      <a:pt x="570" y="693"/>
                      <a:pt x="569" y="694"/>
                    </a:cubicBezTo>
                    <a:cubicBezTo>
                      <a:pt x="569" y="694"/>
                      <a:pt x="569" y="694"/>
                      <a:pt x="569" y="694"/>
                    </a:cubicBezTo>
                    <a:cubicBezTo>
                      <a:pt x="569" y="694"/>
                      <a:pt x="569" y="694"/>
                      <a:pt x="569" y="694"/>
                    </a:cubicBezTo>
                    <a:cubicBezTo>
                      <a:pt x="569" y="694"/>
                      <a:pt x="569" y="694"/>
                      <a:pt x="569" y="693"/>
                    </a:cubicBezTo>
                    <a:cubicBezTo>
                      <a:pt x="570" y="693"/>
                      <a:pt x="571" y="693"/>
                      <a:pt x="571" y="692"/>
                    </a:cubicBezTo>
                    <a:cubicBezTo>
                      <a:pt x="570" y="692"/>
                      <a:pt x="570" y="693"/>
                      <a:pt x="570" y="692"/>
                    </a:cubicBezTo>
                    <a:cubicBezTo>
                      <a:pt x="570" y="692"/>
                      <a:pt x="570" y="692"/>
                      <a:pt x="570" y="692"/>
                    </a:cubicBezTo>
                    <a:cubicBezTo>
                      <a:pt x="570" y="692"/>
                      <a:pt x="570" y="692"/>
                      <a:pt x="570" y="692"/>
                    </a:cubicBezTo>
                    <a:cubicBezTo>
                      <a:pt x="570" y="691"/>
                      <a:pt x="569" y="692"/>
                      <a:pt x="569" y="692"/>
                    </a:cubicBezTo>
                    <a:cubicBezTo>
                      <a:pt x="569" y="691"/>
                      <a:pt x="569" y="692"/>
                      <a:pt x="569" y="691"/>
                    </a:cubicBezTo>
                    <a:cubicBezTo>
                      <a:pt x="569" y="691"/>
                      <a:pt x="569" y="691"/>
                      <a:pt x="569" y="691"/>
                    </a:cubicBezTo>
                    <a:cubicBezTo>
                      <a:pt x="570" y="691"/>
                      <a:pt x="570" y="691"/>
                      <a:pt x="571" y="690"/>
                    </a:cubicBezTo>
                    <a:cubicBezTo>
                      <a:pt x="572" y="690"/>
                      <a:pt x="572" y="689"/>
                      <a:pt x="573" y="689"/>
                    </a:cubicBezTo>
                    <a:cubicBezTo>
                      <a:pt x="573" y="689"/>
                      <a:pt x="573" y="689"/>
                      <a:pt x="573" y="688"/>
                    </a:cubicBezTo>
                    <a:cubicBezTo>
                      <a:pt x="573" y="688"/>
                      <a:pt x="573" y="688"/>
                      <a:pt x="573" y="688"/>
                    </a:cubicBezTo>
                    <a:cubicBezTo>
                      <a:pt x="572" y="689"/>
                      <a:pt x="572" y="689"/>
                      <a:pt x="572" y="689"/>
                    </a:cubicBezTo>
                    <a:cubicBezTo>
                      <a:pt x="572" y="689"/>
                      <a:pt x="572" y="689"/>
                      <a:pt x="571" y="689"/>
                    </a:cubicBezTo>
                    <a:cubicBezTo>
                      <a:pt x="571" y="689"/>
                      <a:pt x="571" y="689"/>
                      <a:pt x="571" y="689"/>
                    </a:cubicBezTo>
                    <a:cubicBezTo>
                      <a:pt x="571" y="689"/>
                      <a:pt x="571" y="689"/>
                      <a:pt x="571" y="688"/>
                    </a:cubicBezTo>
                    <a:cubicBezTo>
                      <a:pt x="570" y="688"/>
                      <a:pt x="570" y="688"/>
                      <a:pt x="570" y="688"/>
                    </a:cubicBezTo>
                    <a:cubicBezTo>
                      <a:pt x="569" y="688"/>
                      <a:pt x="569" y="688"/>
                      <a:pt x="569" y="689"/>
                    </a:cubicBezTo>
                    <a:cubicBezTo>
                      <a:pt x="569" y="688"/>
                      <a:pt x="569" y="688"/>
                      <a:pt x="569" y="688"/>
                    </a:cubicBezTo>
                    <a:cubicBezTo>
                      <a:pt x="569" y="688"/>
                      <a:pt x="569" y="687"/>
                      <a:pt x="569" y="687"/>
                    </a:cubicBezTo>
                    <a:cubicBezTo>
                      <a:pt x="569" y="687"/>
                      <a:pt x="569" y="687"/>
                      <a:pt x="568" y="687"/>
                    </a:cubicBezTo>
                    <a:cubicBezTo>
                      <a:pt x="568" y="687"/>
                      <a:pt x="568" y="687"/>
                      <a:pt x="568" y="688"/>
                    </a:cubicBezTo>
                    <a:cubicBezTo>
                      <a:pt x="567" y="688"/>
                      <a:pt x="567" y="689"/>
                      <a:pt x="566" y="690"/>
                    </a:cubicBezTo>
                    <a:cubicBezTo>
                      <a:pt x="565" y="690"/>
                      <a:pt x="565" y="691"/>
                      <a:pt x="564" y="692"/>
                    </a:cubicBezTo>
                    <a:cubicBezTo>
                      <a:pt x="564" y="692"/>
                      <a:pt x="564" y="692"/>
                      <a:pt x="564" y="693"/>
                    </a:cubicBezTo>
                    <a:cubicBezTo>
                      <a:pt x="564" y="692"/>
                      <a:pt x="564" y="692"/>
                      <a:pt x="564" y="692"/>
                    </a:cubicBezTo>
                    <a:cubicBezTo>
                      <a:pt x="564" y="691"/>
                      <a:pt x="564" y="691"/>
                      <a:pt x="564" y="691"/>
                    </a:cubicBezTo>
                    <a:cubicBezTo>
                      <a:pt x="564" y="691"/>
                      <a:pt x="564" y="691"/>
                      <a:pt x="564" y="691"/>
                    </a:cubicBezTo>
                    <a:cubicBezTo>
                      <a:pt x="564" y="691"/>
                      <a:pt x="564" y="690"/>
                      <a:pt x="565" y="689"/>
                    </a:cubicBezTo>
                    <a:cubicBezTo>
                      <a:pt x="565" y="689"/>
                      <a:pt x="565" y="689"/>
                      <a:pt x="564" y="689"/>
                    </a:cubicBezTo>
                    <a:cubicBezTo>
                      <a:pt x="564" y="688"/>
                      <a:pt x="564" y="688"/>
                      <a:pt x="565" y="688"/>
                    </a:cubicBezTo>
                    <a:cubicBezTo>
                      <a:pt x="565" y="687"/>
                      <a:pt x="565" y="687"/>
                      <a:pt x="565" y="687"/>
                    </a:cubicBezTo>
                    <a:cubicBezTo>
                      <a:pt x="565" y="687"/>
                      <a:pt x="566" y="687"/>
                      <a:pt x="566" y="687"/>
                    </a:cubicBezTo>
                    <a:cubicBezTo>
                      <a:pt x="566" y="687"/>
                      <a:pt x="566" y="687"/>
                      <a:pt x="566" y="687"/>
                    </a:cubicBezTo>
                    <a:cubicBezTo>
                      <a:pt x="566" y="686"/>
                      <a:pt x="566" y="685"/>
                      <a:pt x="567" y="685"/>
                    </a:cubicBezTo>
                    <a:cubicBezTo>
                      <a:pt x="567" y="685"/>
                      <a:pt x="567" y="684"/>
                      <a:pt x="566" y="684"/>
                    </a:cubicBezTo>
                    <a:cubicBezTo>
                      <a:pt x="567" y="684"/>
                      <a:pt x="567" y="684"/>
                      <a:pt x="567" y="684"/>
                    </a:cubicBezTo>
                    <a:cubicBezTo>
                      <a:pt x="567" y="684"/>
                      <a:pt x="568" y="684"/>
                      <a:pt x="568" y="683"/>
                    </a:cubicBezTo>
                    <a:cubicBezTo>
                      <a:pt x="568" y="683"/>
                      <a:pt x="568" y="683"/>
                      <a:pt x="568" y="682"/>
                    </a:cubicBezTo>
                    <a:cubicBezTo>
                      <a:pt x="568" y="682"/>
                      <a:pt x="568" y="682"/>
                      <a:pt x="568" y="682"/>
                    </a:cubicBezTo>
                    <a:cubicBezTo>
                      <a:pt x="569" y="682"/>
                      <a:pt x="569" y="682"/>
                      <a:pt x="569" y="681"/>
                    </a:cubicBezTo>
                    <a:cubicBezTo>
                      <a:pt x="569" y="681"/>
                      <a:pt x="569" y="681"/>
                      <a:pt x="569" y="681"/>
                    </a:cubicBezTo>
                    <a:cubicBezTo>
                      <a:pt x="568" y="681"/>
                      <a:pt x="568" y="680"/>
                      <a:pt x="569" y="680"/>
                    </a:cubicBezTo>
                    <a:cubicBezTo>
                      <a:pt x="569" y="680"/>
                      <a:pt x="569" y="680"/>
                      <a:pt x="569" y="680"/>
                    </a:cubicBezTo>
                    <a:cubicBezTo>
                      <a:pt x="569" y="681"/>
                      <a:pt x="569" y="680"/>
                      <a:pt x="569" y="680"/>
                    </a:cubicBezTo>
                    <a:cubicBezTo>
                      <a:pt x="569" y="680"/>
                      <a:pt x="569" y="680"/>
                      <a:pt x="569" y="680"/>
                    </a:cubicBezTo>
                    <a:cubicBezTo>
                      <a:pt x="570" y="680"/>
                      <a:pt x="570" y="679"/>
                      <a:pt x="570" y="679"/>
                    </a:cubicBezTo>
                    <a:cubicBezTo>
                      <a:pt x="570" y="679"/>
                      <a:pt x="571" y="679"/>
                      <a:pt x="571" y="678"/>
                    </a:cubicBezTo>
                    <a:cubicBezTo>
                      <a:pt x="571" y="678"/>
                      <a:pt x="571" y="677"/>
                      <a:pt x="571" y="677"/>
                    </a:cubicBezTo>
                    <a:cubicBezTo>
                      <a:pt x="571" y="677"/>
                      <a:pt x="572" y="677"/>
                      <a:pt x="571" y="676"/>
                    </a:cubicBezTo>
                    <a:cubicBezTo>
                      <a:pt x="571" y="676"/>
                      <a:pt x="571" y="676"/>
                      <a:pt x="571" y="675"/>
                    </a:cubicBezTo>
                    <a:cubicBezTo>
                      <a:pt x="571" y="675"/>
                      <a:pt x="570" y="675"/>
                      <a:pt x="570" y="676"/>
                    </a:cubicBezTo>
                    <a:cubicBezTo>
                      <a:pt x="570" y="676"/>
                      <a:pt x="569" y="676"/>
                      <a:pt x="569" y="675"/>
                    </a:cubicBezTo>
                    <a:cubicBezTo>
                      <a:pt x="569" y="675"/>
                      <a:pt x="569" y="675"/>
                      <a:pt x="569" y="675"/>
                    </a:cubicBezTo>
                    <a:cubicBezTo>
                      <a:pt x="569" y="674"/>
                      <a:pt x="569" y="674"/>
                      <a:pt x="570" y="674"/>
                    </a:cubicBezTo>
                    <a:cubicBezTo>
                      <a:pt x="571" y="674"/>
                      <a:pt x="571" y="674"/>
                      <a:pt x="572" y="674"/>
                    </a:cubicBezTo>
                    <a:cubicBezTo>
                      <a:pt x="572" y="674"/>
                      <a:pt x="572" y="674"/>
                      <a:pt x="572" y="674"/>
                    </a:cubicBezTo>
                    <a:cubicBezTo>
                      <a:pt x="572" y="674"/>
                      <a:pt x="573" y="674"/>
                      <a:pt x="573" y="674"/>
                    </a:cubicBezTo>
                    <a:cubicBezTo>
                      <a:pt x="573" y="674"/>
                      <a:pt x="573" y="674"/>
                      <a:pt x="573" y="674"/>
                    </a:cubicBezTo>
                    <a:cubicBezTo>
                      <a:pt x="573" y="673"/>
                      <a:pt x="573" y="673"/>
                      <a:pt x="573" y="673"/>
                    </a:cubicBezTo>
                    <a:cubicBezTo>
                      <a:pt x="573" y="672"/>
                      <a:pt x="573" y="672"/>
                      <a:pt x="573" y="672"/>
                    </a:cubicBezTo>
                    <a:cubicBezTo>
                      <a:pt x="574" y="671"/>
                      <a:pt x="573" y="671"/>
                      <a:pt x="573" y="671"/>
                    </a:cubicBezTo>
                    <a:cubicBezTo>
                      <a:pt x="572" y="671"/>
                      <a:pt x="572" y="671"/>
                      <a:pt x="572" y="672"/>
                    </a:cubicBezTo>
                    <a:cubicBezTo>
                      <a:pt x="572" y="672"/>
                      <a:pt x="571" y="672"/>
                      <a:pt x="571" y="672"/>
                    </a:cubicBezTo>
                    <a:cubicBezTo>
                      <a:pt x="571" y="672"/>
                      <a:pt x="571" y="672"/>
                      <a:pt x="571" y="672"/>
                    </a:cubicBezTo>
                    <a:cubicBezTo>
                      <a:pt x="570" y="672"/>
                      <a:pt x="570" y="672"/>
                      <a:pt x="570" y="672"/>
                    </a:cubicBezTo>
                    <a:cubicBezTo>
                      <a:pt x="570" y="671"/>
                      <a:pt x="570" y="671"/>
                      <a:pt x="570" y="671"/>
                    </a:cubicBezTo>
                    <a:cubicBezTo>
                      <a:pt x="570" y="671"/>
                      <a:pt x="570" y="671"/>
                      <a:pt x="570" y="671"/>
                    </a:cubicBezTo>
                    <a:cubicBezTo>
                      <a:pt x="569" y="671"/>
                      <a:pt x="569" y="672"/>
                      <a:pt x="568" y="672"/>
                    </a:cubicBezTo>
                    <a:cubicBezTo>
                      <a:pt x="568" y="672"/>
                      <a:pt x="568" y="672"/>
                      <a:pt x="568" y="672"/>
                    </a:cubicBezTo>
                    <a:cubicBezTo>
                      <a:pt x="567" y="673"/>
                      <a:pt x="567" y="673"/>
                      <a:pt x="566" y="673"/>
                    </a:cubicBezTo>
                    <a:cubicBezTo>
                      <a:pt x="565" y="674"/>
                      <a:pt x="565" y="674"/>
                      <a:pt x="565" y="675"/>
                    </a:cubicBezTo>
                    <a:cubicBezTo>
                      <a:pt x="564" y="675"/>
                      <a:pt x="564" y="675"/>
                      <a:pt x="564" y="675"/>
                    </a:cubicBezTo>
                    <a:cubicBezTo>
                      <a:pt x="565" y="676"/>
                      <a:pt x="564" y="676"/>
                      <a:pt x="564" y="676"/>
                    </a:cubicBezTo>
                    <a:cubicBezTo>
                      <a:pt x="564" y="676"/>
                      <a:pt x="564" y="676"/>
                      <a:pt x="564" y="677"/>
                    </a:cubicBezTo>
                    <a:cubicBezTo>
                      <a:pt x="563" y="677"/>
                      <a:pt x="563" y="678"/>
                      <a:pt x="563" y="678"/>
                    </a:cubicBezTo>
                    <a:cubicBezTo>
                      <a:pt x="563" y="678"/>
                      <a:pt x="563" y="678"/>
                      <a:pt x="563" y="678"/>
                    </a:cubicBezTo>
                    <a:cubicBezTo>
                      <a:pt x="563" y="679"/>
                      <a:pt x="563" y="679"/>
                      <a:pt x="563" y="679"/>
                    </a:cubicBezTo>
                    <a:cubicBezTo>
                      <a:pt x="563" y="679"/>
                      <a:pt x="563" y="679"/>
                      <a:pt x="563" y="679"/>
                    </a:cubicBezTo>
                    <a:cubicBezTo>
                      <a:pt x="562" y="680"/>
                      <a:pt x="562" y="680"/>
                      <a:pt x="561" y="681"/>
                    </a:cubicBezTo>
                    <a:cubicBezTo>
                      <a:pt x="561" y="681"/>
                      <a:pt x="560" y="681"/>
                      <a:pt x="561" y="681"/>
                    </a:cubicBezTo>
                    <a:cubicBezTo>
                      <a:pt x="561" y="681"/>
                      <a:pt x="561" y="682"/>
                      <a:pt x="560" y="682"/>
                    </a:cubicBezTo>
                    <a:cubicBezTo>
                      <a:pt x="560" y="682"/>
                      <a:pt x="560" y="682"/>
                      <a:pt x="560" y="682"/>
                    </a:cubicBezTo>
                    <a:cubicBezTo>
                      <a:pt x="560" y="683"/>
                      <a:pt x="560" y="683"/>
                      <a:pt x="560" y="683"/>
                    </a:cubicBezTo>
                    <a:cubicBezTo>
                      <a:pt x="560" y="683"/>
                      <a:pt x="560" y="683"/>
                      <a:pt x="560" y="683"/>
                    </a:cubicBezTo>
                    <a:cubicBezTo>
                      <a:pt x="559" y="684"/>
                      <a:pt x="559" y="685"/>
                      <a:pt x="559" y="685"/>
                    </a:cubicBezTo>
                    <a:cubicBezTo>
                      <a:pt x="559" y="686"/>
                      <a:pt x="559" y="687"/>
                      <a:pt x="558" y="687"/>
                    </a:cubicBezTo>
                    <a:cubicBezTo>
                      <a:pt x="558" y="688"/>
                      <a:pt x="558" y="688"/>
                      <a:pt x="558" y="689"/>
                    </a:cubicBezTo>
                    <a:cubicBezTo>
                      <a:pt x="558" y="689"/>
                      <a:pt x="558" y="689"/>
                      <a:pt x="558" y="689"/>
                    </a:cubicBezTo>
                    <a:cubicBezTo>
                      <a:pt x="557" y="689"/>
                      <a:pt x="557" y="689"/>
                      <a:pt x="557" y="690"/>
                    </a:cubicBezTo>
                    <a:cubicBezTo>
                      <a:pt x="557" y="690"/>
                      <a:pt x="557" y="690"/>
                      <a:pt x="557" y="690"/>
                    </a:cubicBezTo>
                    <a:cubicBezTo>
                      <a:pt x="557" y="690"/>
                      <a:pt x="557" y="690"/>
                      <a:pt x="557" y="690"/>
                    </a:cubicBezTo>
                    <a:cubicBezTo>
                      <a:pt x="557" y="691"/>
                      <a:pt x="557" y="691"/>
                      <a:pt x="557" y="691"/>
                    </a:cubicBezTo>
                    <a:cubicBezTo>
                      <a:pt x="556" y="692"/>
                      <a:pt x="556" y="692"/>
                      <a:pt x="556" y="692"/>
                    </a:cubicBezTo>
                    <a:cubicBezTo>
                      <a:pt x="556" y="693"/>
                      <a:pt x="557" y="693"/>
                      <a:pt x="557" y="693"/>
                    </a:cubicBezTo>
                    <a:cubicBezTo>
                      <a:pt x="557" y="693"/>
                      <a:pt x="557" y="693"/>
                      <a:pt x="557" y="693"/>
                    </a:cubicBezTo>
                    <a:cubicBezTo>
                      <a:pt x="557" y="693"/>
                      <a:pt x="558" y="694"/>
                      <a:pt x="558" y="694"/>
                    </a:cubicBezTo>
                    <a:cubicBezTo>
                      <a:pt x="557" y="694"/>
                      <a:pt x="557" y="693"/>
                      <a:pt x="557" y="694"/>
                    </a:cubicBezTo>
                    <a:cubicBezTo>
                      <a:pt x="557" y="694"/>
                      <a:pt x="557" y="694"/>
                      <a:pt x="557" y="694"/>
                    </a:cubicBezTo>
                    <a:cubicBezTo>
                      <a:pt x="557" y="693"/>
                      <a:pt x="557" y="693"/>
                      <a:pt x="556" y="693"/>
                    </a:cubicBezTo>
                    <a:cubicBezTo>
                      <a:pt x="556" y="693"/>
                      <a:pt x="556" y="693"/>
                      <a:pt x="556" y="693"/>
                    </a:cubicBezTo>
                    <a:cubicBezTo>
                      <a:pt x="556" y="693"/>
                      <a:pt x="555" y="693"/>
                      <a:pt x="555" y="694"/>
                    </a:cubicBezTo>
                    <a:cubicBezTo>
                      <a:pt x="555" y="694"/>
                      <a:pt x="555" y="694"/>
                      <a:pt x="555" y="695"/>
                    </a:cubicBezTo>
                    <a:cubicBezTo>
                      <a:pt x="554" y="695"/>
                      <a:pt x="554" y="695"/>
                      <a:pt x="554" y="696"/>
                    </a:cubicBezTo>
                    <a:cubicBezTo>
                      <a:pt x="554" y="696"/>
                      <a:pt x="554" y="696"/>
                      <a:pt x="554" y="696"/>
                    </a:cubicBezTo>
                    <a:cubicBezTo>
                      <a:pt x="555" y="696"/>
                      <a:pt x="555" y="696"/>
                      <a:pt x="555" y="696"/>
                    </a:cubicBezTo>
                    <a:cubicBezTo>
                      <a:pt x="556" y="696"/>
                      <a:pt x="556" y="696"/>
                      <a:pt x="556" y="697"/>
                    </a:cubicBezTo>
                    <a:cubicBezTo>
                      <a:pt x="556" y="697"/>
                      <a:pt x="556" y="697"/>
                      <a:pt x="556" y="697"/>
                    </a:cubicBezTo>
                    <a:cubicBezTo>
                      <a:pt x="555" y="697"/>
                      <a:pt x="555" y="697"/>
                      <a:pt x="556" y="697"/>
                    </a:cubicBezTo>
                    <a:cubicBezTo>
                      <a:pt x="556" y="697"/>
                      <a:pt x="556" y="697"/>
                      <a:pt x="557" y="697"/>
                    </a:cubicBezTo>
                    <a:cubicBezTo>
                      <a:pt x="556" y="698"/>
                      <a:pt x="556" y="698"/>
                      <a:pt x="556" y="697"/>
                    </a:cubicBezTo>
                    <a:cubicBezTo>
                      <a:pt x="555" y="697"/>
                      <a:pt x="555" y="697"/>
                      <a:pt x="555" y="698"/>
                    </a:cubicBezTo>
                    <a:cubicBezTo>
                      <a:pt x="555" y="698"/>
                      <a:pt x="555" y="698"/>
                      <a:pt x="555" y="698"/>
                    </a:cubicBezTo>
                    <a:cubicBezTo>
                      <a:pt x="555" y="698"/>
                      <a:pt x="554" y="698"/>
                      <a:pt x="554" y="698"/>
                    </a:cubicBezTo>
                    <a:cubicBezTo>
                      <a:pt x="554" y="698"/>
                      <a:pt x="554" y="698"/>
                      <a:pt x="554" y="698"/>
                    </a:cubicBezTo>
                    <a:cubicBezTo>
                      <a:pt x="554" y="697"/>
                      <a:pt x="554" y="697"/>
                      <a:pt x="554" y="697"/>
                    </a:cubicBezTo>
                    <a:cubicBezTo>
                      <a:pt x="553" y="697"/>
                      <a:pt x="553" y="697"/>
                      <a:pt x="553" y="697"/>
                    </a:cubicBezTo>
                    <a:cubicBezTo>
                      <a:pt x="553" y="698"/>
                      <a:pt x="553" y="698"/>
                      <a:pt x="553" y="698"/>
                    </a:cubicBezTo>
                    <a:cubicBezTo>
                      <a:pt x="553" y="698"/>
                      <a:pt x="553" y="699"/>
                      <a:pt x="553" y="699"/>
                    </a:cubicBezTo>
                    <a:cubicBezTo>
                      <a:pt x="553" y="700"/>
                      <a:pt x="553" y="700"/>
                      <a:pt x="552" y="700"/>
                    </a:cubicBezTo>
                    <a:cubicBezTo>
                      <a:pt x="552" y="700"/>
                      <a:pt x="552" y="700"/>
                      <a:pt x="552" y="701"/>
                    </a:cubicBezTo>
                    <a:cubicBezTo>
                      <a:pt x="552" y="701"/>
                      <a:pt x="551" y="702"/>
                      <a:pt x="551" y="703"/>
                    </a:cubicBezTo>
                    <a:cubicBezTo>
                      <a:pt x="552" y="703"/>
                      <a:pt x="552" y="703"/>
                      <a:pt x="553" y="704"/>
                    </a:cubicBezTo>
                    <a:cubicBezTo>
                      <a:pt x="553" y="704"/>
                      <a:pt x="553" y="704"/>
                      <a:pt x="553" y="704"/>
                    </a:cubicBezTo>
                    <a:cubicBezTo>
                      <a:pt x="553" y="704"/>
                      <a:pt x="553" y="704"/>
                      <a:pt x="553" y="705"/>
                    </a:cubicBezTo>
                    <a:cubicBezTo>
                      <a:pt x="552" y="705"/>
                      <a:pt x="552" y="705"/>
                      <a:pt x="552" y="705"/>
                    </a:cubicBezTo>
                    <a:cubicBezTo>
                      <a:pt x="552" y="705"/>
                      <a:pt x="552" y="705"/>
                      <a:pt x="552" y="705"/>
                    </a:cubicBezTo>
                    <a:cubicBezTo>
                      <a:pt x="552" y="705"/>
                      <a:pt x="551" y="706"/>
                      <a:pt x="551" y="706"/>
                    </a:cubicBezTo>
                    <a:cubicBezTo>
                      <a:pt x="550" y="707"/>
                      <a:pt x="550" y="708"/>
                      <a:pt x="548" y="708"/>
                    </a:cubicBezTo>
                    <a:cubicBezTo>
                      <a:pt x="548" y="708"/>
                      <a:pt x="548" y="709"/>
                      <a:pt x="548" y="709"/>
                    </a:cubicBezTo>
                    <a:cubicBezTo>
                      <a:pt x="547" y="709"/>
                      <a:pt x="547" y="709"/>
                      <a:pt x="547" y="710"/>
                    </a:cubicBezTo>
                    <a:cubicBezTo>
                      <a:pt x="547" y="710"/>
                      <a:pt x="547" y="710"/>
                      <a:pt x="547" y="710"/>
                    </a:cubicBezTo>
                    <a:cubicBezTo>
                      <a:pt x="547" y="710"/>
                      <a:pt x="547" y="711"/>
                      <a:pt x="547" y="711"/>
                    </a:cubicBezTo>
                    <a:cubicBezTo>
                      <a:pt x="547" y="711"/>
                      <a:pt x="547" y="711"/>
                      <a:pt x="547" y="711"/>
                    </a:cubicBezTo>
                    <a:cubicBezTo>
                      <a:pt x="547" y="712"/>
                      <a:pt x="547" y="712"/>
                      <a:pt x="547" y="712"/>
                    </a:cubicBezTo>
                    <a:cubicBezTo>
                      <a:pt x="547" y="712"/>
                      <a:pt x="547" y="712"/>
                      <a:pt x="547" y="712"/>
                    </a:cubicBezTo>
                    <a:cubicBezTo>
                      <a:pt x="547" y="712"/>
                      <a:pt x="547" y="713"/>
                      <a:pt x="547" y="713"/>
                    </a:cubicBezTo>
                    <a:cubicBezTo>
                      <a:pt x="548" y="713"/>
                      <a:pt x="548" y="713"/>
                      <a:pt x="548" y="713"/>
                    </a:cubicBezTo>
                    <a:cubicBezTo>
                      <a:pt x="548" y="713"/>
                      <a:pt x="548" y="713"/>
                      <a:pt x="548" y="713"/>
                    </a:cubicBezTo>
                    <a:cubicBezTo>
                      <a:pt x="549" y="713"/>
                      <a:pt x="549" y="713"/>
                      <a:pt x="549" y="713"/>
                    </a:cubicBezTo>
                    <a:cubicBezTo>
                      <a:pt x="550" y="713"/>
                      <a:pt x="550" y="713"/>
                      <a:pt x="551" y="713"/>
                    </a:cubicBezTo>
                    <a:cubicBezTo>
                      <a:pt x="552" y="713"/>
                      <a:pt x="552" y="713"/>
                      <a:pt x="553" y="713"/>
                    </a:cubicBezTo>
                    <a:cubicBezTo>
                      <a:pt x="553" y="713"/>
                      <a:pt x="553" y="712"/>
                      <a:pt x="553" y="712"/>
                    </a:cubicBezTo>
                    <a:cubicBezTo>
                      <a:pt x="554" y="712"/>
                      <a:pt x="554" y="712"/>
                      <a:pt x="554" y="711"/>
                    </a:cubicBezTo>
                    <a:cubicBezTo>
                      <a:pt x="554" y="712"/>
                      <a:pt x="554" y="712"/>
                      <a:pt x="554" y="712"/>
                    </a:cubicBezTo>
                    <a:cubicBezTo>
                      <a:pt x="554" y="712"/>
                      <a:pt x="554" y="712"/>
                      <a:pt x="554" y="712"/>
                    </a:cubicBezTo>
                    <a:cubicBezTo>
                      <a:pt x="555" y="712"/>
                      <a:pt x="555" y="712"/>
                      <a:pt x="556" y="712"/>
                    </a:cubicBezTo>
                    <a:cubicBezTo>
                      <a:pt x="556" y="712"/>
                      <a:pt x="557" y="712"/>
                      <a:pt x="557" y="712"/>
                    </a:cubicBezTo>
                    <a:cubicBezTo>
                      <a:pt x="557" y="712"/>
                      <a:pt x="557" y="712"/>
                      <a:pt x="557" y="713"/>
                    </a:cubicBezTo>
                    <a:cubicBezTo>
                      <a:pt x="558" y="713"/>
                      <a:pt x="559" y="713"/>
                      <a:pt x="560" y="713"/>
                    </a:cubicBezTo>
                    <a:cubicBezTo>
                      <a:pt x="560" y="713"/>
                      <a:pt x="560" y="713"/>
                      <a:pt x="560" y="713"/>
                    </a:cubicBezTo>
                    <a:cubicBezTo>
                      <a:pt x="560" y="713"/>
                      <a:pt x="561" y="712"/>
                      <a:pt x="561" y="712"/>
                    </a:cubicBezTo>
                    <a:cubicBezTo>
                      <a:pt x="561" y="712"/>
                      <a:pt x="561" y="712"/>
                      <a:pt x="561" y="712"/>
                    </a:cubicBezTo>
                    <a:cubicBezTo>
                      <a:pt x="561" y="712"/>
                      <a:pt x="561" y="712"/>
                      <a:pt x="561" y="713"/>
                    </a:cubicBezTo>
                    <a:cubicBezTo>
                      <a:pt x="561" y="713"/>
                      <a:pt x="560" y="713"/>
                      <a:pt x="561" y="713"/>
                    </a:cubicBezTo>
                    <a:cubicBezTo>
                      <a:pt x="561" y="713"/>
                      <a:pt x="561" y="713"/>
                      <a:pt x="561" y="713"/>
                    </a:cubicBezTo>
                    <a:cubicBezTo>
                      <a:pt x="561" y="713"/>
                      <a:pt x="561" y="713"/>
                      <a:pt x="561" y="713"/>
                    </a:cubicBezTo>
                    <a:cubicBezTo>
                      <a:pt x="562" y="713"/>
                      <a:pt x="562" y="713"/>
                      <a:pt x="562" y="713"/>
                    </a:cubicBezTo>
                    <a:cubicBezTo>
                      <a:pt x="562" y="713"/>
                      <a:pt x="562" y="713"/>
                      <a:pt x="562" y="713"/>
                    </a:cubicBezTo>
                    <a:cubicBezTo>
                      <a:pt x="563" y="713"/>
                      <a:pt x="563" y="713"/>
                      <a:pt x="564" y="713"/>
                    </a:cubicBezTo>
                    <a:cubicBezTo>
                      <a:pt x="564" y="714"/>
                      <a:pt x="564" y="714"/>
                      <a:pt x="565" y="713"/>
                    </a:cubicBezTo>
                    <a:cubicBezTo>
                      <a:pt x="565" y="713"/>
                      <a:pt x="565" y="713"/>
                      <a:pt x="565" y="713"/>
                    </a:cubicBezTo>
                    <a:cubicBezTo>
                      <a:pt x="565" y="713"/>
                      <a:pt x="565" y="713"/>
                      <a:pt x="565" y="713"/>
                    </a:cubicBezTo>
                    <a:cubicBezTo>
                      <a:pt x="566" y="713"/>
                      <a:pt x="566" y="713"/>
                      <a:pt x="566" y="713"/>
                    </a:cubicBezTo>
                    <a:cubicBezTo>
                      <a:pt x="567" y="713"/>
                      <a:pt x="567" y="713"/>
                      <a:pt x="567" y="713"/>
                    </a:cubicBezTo>
                    <a:cubicBezTo>
                      <a:pt x="567" y="713"/>
                      <a:pt x="568" y="713"/>
                      <a:pt x="568" y="713"/>
                    </a:cubicBezTo>
                    <a:cubicBezTo>
                      <a:pt x="568" y="713"/>
                      <a:pt x="569" y="713"/>
                      <a:pt x="568" y="712"/>
                    </a:cubicBezTo>
                    <a:cubicBezTo>
                      <a:pt x="568" y="712"/>
                      <a:pt x="569" y="712"/>
                      <a:pt x="569" y="712"/>
                    </a:cubicBezTo>
                    <a:cubicBezTo>
                      <a:pt x="569" y="711"/>
                      <a:pt x="569" y="712"/>
                      <a:pt x="569" y="712"/>
                    </a:cubicBezTo>
                    <a:cubicBezTo>
                      <a:pt x="569" y="712"/>
                      <a:pt x="569" y="711"/>
                      <a:pt x="570" y="711"/>
                    </a:cubicBezTo>
                    <a:cubicBezTo>
                      <a:pt x="570" y="711"/>
                      <a:pt x="570" y="711"/>
                      <a:pt x="571" y="711"/>
                    </a:cubicBezTo>
                    <a:cubicBezTo>
                      <a:pt x="571" y="711"/>
                      <a:pt x="571" y="711"/>
                      <a:pt x="571" y="711"/>
                    </a:cubicBezTo>
                    <a:cubicBezTo>
                      <a:pt x="571" y="712"/>
                      <a:pt x="570" y="712"/>
                      <a:pt x="570" y="712"/>
                    </a:cubicBezTo>
                    <a:cubicBezTo>
                      <a:pt x="570" y="712"/>
                      <a:pt x="569" y="712"/>
                      <a:pt x="569" y="712"/>
                    </a:cubicBezTo>
                    <a:cubicBezTo>
                      <a:pt x="569" y="712"/>
                      <a:pt x="569" y="713"/>
                      <a:pt x="569" y="713"/>
                    </a:cubicBezTo>
                    <a:cubicBezTo>
                      <a:pt x="569" y="713"/>
                      <a:pt x="570" y="713"/>
                      <a:pt x="570" y="713"/>
                    </a:cubicBezTo>
                    <a:cubicBezTo>
                      <a:pt x="570" y="713"/>
                      <a:pt x="571" y="713"/>
                      <a:pt x="571" y="713"/>
                    </a:cubicBezTo>
                    <a:cubicBezTo>
                      <a:pt x="571" y="713"/>
                      <a:pt x="571" y="713"/>
                      <a:pt x="570" y="713"/>
                    </a:cubicBezTo>
                    <a:cubicBezTo>
                      <a:pt x="570" y="713"/>
                      <a:pt x="569" y="714"/>
                      <a:pt x="569" y="714"/>
                    </a:cubicBezTo>
                    <a:cubicBezTo>
                      <a:pt x="569" y="714"/>
                      <a:pt x="569" y="714"/>
                      <a:pt x="569" y="714"/>
                    </a:cubicBezTo>
                    <a:cubicBezTo>
                      <a:pt x="569" y="714"/>
                      <a:pt x="569" y="714"/>
                      <a:pt x="569" y="714"/>
                    </a:cubicBezTo>
                    <a:cubicBezTo>
                      <a:pt x="570" y="714"/>
                      <a:pt x="570" y="714"/>
                      <a:pt x="571" y="713"/>
                    </a:cubicBezTo>
                    <a:cubicBezTo>
                      <a:pt x="571" y="713"/>
                      <a:pt x="571" y="713"/>
                      <a:pt x="571" y="713"/>
                    </a:cubicBezTo>
                    <a:cubicBezTo>
                      <a:pt x="571" y="713"/>
                      <a:pt x="571" y="713"/>
                      <a:pt x="571" y="713"/>
                    </a:cubicBezTo>
                    <a:cubicBezTo>
                      <a:pt x="571" y="714"/>
                      <a:pt x="571" y="714"/>
                      <a:pt x="570" y="714"/>
                    </a:cubicBezTo>
                    <a:cubicBezTo>
                      <a:pt x="571" y="714"/>
                      <a:pt x="571" y="714"/>
                      <a:pt x="571" y="714"/>
                    </a:cubicBezTo>
                    <a:cubicBezTo>
                      <a:pt x="571" y="714"/>
                      <a:pt x="571" y="714"/>
                      <a:pt x="571" y="714"/>
                    </a:cubicBezTo>
                    <a:cubicBezTo>
                      <a:pt x="572" y="714"/>
                      <a:pt x="572" y="714"/>
                      <a:pt x="572" y="714"/>
                    </a:cubicBezTo>
                    <a:cubicBezTo>
                      <a:pt x="572" y="714"/>
                      <a:pt x="572" y="714"/>
                      <a:pt x="572" y="715"/>
                    </a:cubicBezTo>
                    <a:cubicBezTo>
                      <a:pt x="572" y="715"/>
                      <a:pt x="572" y="715"/>
                      <a:pt x="572" y="715"/>
                    </a:cubicBezTo>
                    <a:cubicBezTo>
                      <a:pt x="572" y="715"/>
                      <a:pt x="572" y="715"/>
                      <a:pt x="572" y="715"/>
                    </a:cubicBezTo>
                    <a:cubicBezTo>
                      <a:pt x="573" y="714"/>
                      <a:pt x="573" y="714"/>
                      <a:pt x="573" y="714"/>
                    </a:cubicBezTo>
                    <a:cubicBezTo>
                      <a:pt x="573" y="714"/>
                      <a:pt x="573" y="714"/>
                      <a:pt x="573" y="714"/>
                    </a:cubicBezTo>
                    <a:cubicBezTo>
                      <a:pt x="573" y="714"/>
                      <a:pt x="573" y="713"/>
                      <a:pt x="574" y="713"/>
                    </a:cubicBezTo>
                    <a:cubicBezTo>
                      <a:pt x="574" y="713"/>
                      <a:pt x="574" y="713"/>
                      <a:pt x="573" y="713"/>
                    </a:cubicBezTo>
                    <a:cubicBezTo>
                      <a:pt x="573" y="713"/>
                      <a:pt x="573" y="712"/>
                      <a:pt x="573" y="712"/>
                    </a:cubicBezTo>
                    <a:cubicBezTo>
                      <a:pt x="573" y="712"/>
                      <a:pt x="573" y="712"/>
                      <a:pt x="574" y="712"/>
                    </a:cubicBezTo>
                    <a:cubicBezTo>
                      <a:pt x="574" y="712"/>
                      <a:pt x="574" y="712"/>
                      <a:pt x="574" y="712"/>
                    </a:cubicBezTo>
                    <a:cubicBezTo>
                      <a:pt x="575" y="712"/>
                      <a:pt x="575" y="713"/>
                      <a:pt x="575" y="713"/>
                    </a:cubicBezTo>
                    <a:cubicBezTo>
                      <a:pt x="575" y="713"/>
                      <a:pt x="576" y="713"/>
                      <a:pt x="576" y="713"/>
                    </a:cubicBezTo>
                    <a:cubicBezTo>
                      <a:pt x="576" y="713"/>
                      <a:pt x="576" y="713"/>
                      <a:pt x="577" y="713"/>
                    </a:cubicBezTo>
                    <a:cubicBezTo>
                      <a:pt x="577" y="713"/>
                      <a:pt x="577" y="713"/>
                      <a:pt x="578" y="712"/>
                    </a:cubicBezTo>
                    <a:cubicBezTo>
                      <a:pt x="578" y="713"/>
                      <a:pt x="577" y="713"/>
                      <a:pt x="577" y="713"/>
                    </a:cubicBezTo>
                    <a:cubicBezTo>
                      <a:pt x="577" y="714"/>
                      <a:pt x="577" y="714"/>
                      <a:pt x="577" y="714"/>
                    </a:cubicBezTo>
                    <a:cubicBezTo>
                      <a:pt x="577" y="714"/>
                      <a:pt x="576" y="714"/>
                      <a:pt x="576" y="714"/>
                    </a:cubicBezTo>
                    <a:cubicBezTo>
                      <a:pt x="575" y="714"/>
                      <a:pt x="575" y="715"/>
                      <a:pt x="575" y="715"/>
                    </a:cubicBezTo>
                    <a:cubicBezTo>
                      <a:pt x="574" y="715"/>
                      <a:pt x="575" y="715"/>
                      <a:pt x="574" y="716"/>
                    </a:cubicBezTo>
                    <a:cubicBezTo>
                      <a:pt x="574" y="716"/>
                      <a:pt x="574" y="716"/>
                      <a:pt x="574" y="716"/>
                    </a:cubicBezTo>
                    <a:cubicBezTo>
                      <a:pt x="574" y="717"/>
                      <a:pt x="573" y="717"/>
                      <a:pt x="573" y="717"/>
                    </a:cubicBezTo>
                    <a:cubicBezTo>
                      <a:pt x="573" y="718"/>
                      <a:pt x="573" y="718"/>
                      <a:pt x="572" y="718"/>
                    </a:cubicBezTo>
                    <a:cubicBezTo>
                      <a:pt x="572" y="718"/>
                      <a:pt x="572" y="718"/>
                      <a:pt x="571" y="718"/>
                    </a:cubicBezTo>
                    <a:cubicBezTo>
                      <a:pt x="571" y="718"/>
                      <a:pt x="571" y="718"/>
                      <a:pt x="571" y="718"/>
                    </a:cubicBezTo>
                    <a:cubicBezTo>
                      <a:pt x="571" y="718"/>
                      <a:pt x="570" y="719"/>
                      <a:pt x="570" y="719"/>
                    </a:cubicBezTo>
                    <a:cubicBezTo>
                      <a:pt x="570" y="719"/>
                      <a:pt x="570" y="719"/>
                      <a:pt x="570" y="720"/>
                    </a:cubicBezTo>
                    <a:cubicBezTo>
                      <a:pt x="570" y="720"/>
                      <a:pt x="570" y="720"/>
                      <a:pt x="570" y="720"/>
                    </a:cubicBezTo>
                    <a:cubicBezTo>
                      <a:pt x="571" y="720"/>
                      <a:pt x="572" y="720"/>
                      <a:pt x="572" y="720"/>
                    </a:cubicBezTo>
                    <a:cubicBezTo>
                      <a:pt x="572" y="720"/>
                      <a:pt x="573" y="720"/>
                      <a:pt x="573" y="720"/>
                    </a:cubicBezTo>
                    <a:cubicBezTo>
                      <a:pt x="574" y="720"/>
                      <a:pt x="575" y="720"/>
                      <a:pt x="575" y="719"/>
                    </a:cubicBezTo>
                    <a:cubicBezTo>
                      <a:pt x="575" y="719"/>
                      <a:pt x="575" y="719"/>
                      <a:pt x="575" y="718"/>
                    </a:cubicBezTo>
                    <a:cubicBezTo>
                      <a:pt x="576" y="718"/>
                      <a:pt x="576" y="718"/>
                      <a:pt x="575" y="717"/>
                    </a:cubicBezTo>
                    <a:cubicBezTo>
                      <a:pt x="576" y="717"/>
                      <a:pt x="576" y="717"/>
                      <a:pt x="576" y="717"/>
                    </a:cubicBezTo>
                    <a:cubicBezTo>
                      <a:pt x="576" y="717"/>
                      <a:pt x="576" y="717"/>
                      <a:pt x="576" y="716"/>
                    </a:cubicBezTo>
                    <a:cubicBezTo>
                      <a:pt x="577" y="716"/>
                      <a:pt x="577" y="715"/>
                      <a:pt x="578" y="715"/>
                    </a:cubicBezTo>
                    <a:cubicBezTo>
                      <a:pt x="578" y="715"/>
                      <a:pt x="578" y="715"/>
                      <a:pt x="578" y="715"/>
                    </a:cubicBezTo>
                    <a:cubicBezTo>
                      <a:pt x="578" y="715"/>
                      <a:pt x="578" y="715"/>
                      <a:pt x="578" y="715"/>
                    </a:cubicBezTo>
                    <a:cubicBezTo>
                      <a:pt x="578" y="715"/>
                      <a:pt x="579" y="715"/>
                      <a:pt x="580" y="714"/>
                    </a:cubicBezTo>
                    <a:cubicBezTo>
                      <a:pt x="580" y="714"/>
                      <a:pt x="580" y="714"/>
                      <a:pt x="580" y="715"/>
                    </a:cubicBezTo>
                    <a:cubicBezTo>
                      <a:pt x="579" y="715"/>
                      <a:pt x="579" y="715"/>
                      <a:pt x="579" y="715"/>
                    </a:cubicBezTo>
                    <a:cubicBezTo>
                      <a:pt x="580" y="715"/>
                      <a:pt x="580" y="715"/>
                      <a:pt x="580" y="714"/>
                    </a:cubicBezTo>
                    <a:cubicBezTo>
                      <a:pt x="580" y="714"/>
                      <a:pt x="581" y="713"/>
                      <a:pt x="581" y="713"/>
                    </a:cubicBezTo>
                    <a:cubicBezTo>
                      <a:pt x="581" y="712"/>
                      <a:pt x="582" y="711"/>
                      <a:pt x="582" y="710"/>
                    </a:cubicBezTo>
                    <a:cubicBezTo>
                      <a:pt x="582" y="710"/>
                      <a:pt x="582" y="710"/>
                      <a:pt x="582" y="710"/>
                    </a:cubicBezTo>
                    <a:cubicBezTo>
                      <a:pt x="582" y="710"/>
                      <a:pt x="582" y="710"/>
                      <a:pt x="582" y="710"/>
                    </a:cubicBezTo>
                    <a:cubicBezTo>
                      <a:pt x="582" y="710"/>
                      <a:pt x="582" y="711"/>
                      <a:pt x="582" y="711"/>
                    </a:cubicBezTo>
                    <a:cubicBezTo>
                      <a:pt x="583" y="710"/>
                      <a:pt x="583" y="711"/>
                      <a:pt x="583" y="711"/>
                    </a:cubicBezTo>
                    <a:cubicBezTo>
                      <a:pt x="583" y="711"/>
                      <a:pt x="583" y="711"/>
                      <a:pt x="583" y="711"/>
                    </a:cubicBezTo>
                    <a:cubicBezTo>
                      <a:pt x="583" y="711"/>
                      <a:pt x="583" y="711"/>
                      <a:pt x="583" y="711"/>
                    </a:cubicBezTo>
                    <a:cubicBezTo>
                      <a:pt x="583" y="712"/>
                      <a:pt x="583" y="712"/>
                      <a:pt x="584" y="712"/>
                    </a:cubicBezTo>
                    <a:cubicBezTo>
                      <a:pt x="584" y="713"/>
                      <a:pt x="584" y="714"/>
                      <a:pt x="584" y="714"/>
                    </a:cubicBezTo>
                    <a:cubicBezTo>
                      <a:pt x="584" y="715"/>
                      <a:pt x="584" y="715"/>
                      <a:pt x="584" y="715"/>
                    </a:cubicBezTo>
                    <a:cubicBezTo>
                      <a:pt x="584" y="715"/>
                      <a:pt x="584" y="715"/>
                      <a:pt x="584" y="716"/>
                    </a:cubicBezTo>
                    <a:cubicBezTo>
                      <a:pt x="584" y="716"/>
                      <a:pt x="584" y="716"/>
                      <a:pt x="584" y="716"/>
                    </a:cubicBezTo>
                    <a:cubicBezTo>
                      <a:pt x="583" y="716"/>
                      <a:pt x="583" y="717"/>
                      <a:pt x="583" y="718"/>
                    </a:cubicBezTo>
                    <a:cubicBezTo>
                      <a:pt x="583" y="718"/>
                      <a:pt x="582" y="719"/>
                      <a:pt x="582" y="720"/>
                    </a:cubicBezTo>
                    <a:cubicBezTo>
                      <a:pt x="582" y="720"/>
                      <a:pt x="582" y="720"/>
                      <a:pt x="582" y="720"/>
                    </a:cubicBezTo>
                    <a:cubicBezTo>
                      <a:pt x="582" y="721"/>
                      <a:pt x="582" y="721"/>
                      <a:pt x="582" y="721"/>
                    </a:cubicBezTo>
                    <a:cubicBezTo>
                      <a:pt x="583" y="721"/>
                      <a:pt x="583" y="721"/>
                      <a:pt x="583" y="721"/>
                    </a:cubicBezTo>
                    <a:cubicBezTo>
                      <a:pt x="584" y="720"/>
                      <a:pt x="585" y="719"/>
                      <a:pt x="586" y="717"/>
                    </a:cubicBezTo>
                    <a:cubicBezTo>
                      <a:pt x="586" y="717"/>
                      <a:pt x="586" y="717"/>
                      <a:pt x="586" y="717"/>
                    </a:cubicBezTo>
                    <a:cubicBezTo>
                      <a:pt x="586" y="717"/>
                      <a:pt x="586" y="717"/>
                      <a:pt x="586" y="717"/>
                    </a:cubicBezTo>
                    <a:cubicBezTo>
                      <a:pt x="586" y="718"/>
                      <a:pt x="586" y="718"/>
                      <a:pt x="586" y="719"/>
                    </a:cubicBezTo>
                    <a:cubicBezTo>
                      <a:pt x="586" y="719"/>
                      <a:pt x="586" y="719"/>
                      <a:pt x="586" y="719"/>
                    </a:cubicBezTo>
                    <a:cubicBezTo>
                      <a:pt x="586" y="720"/>
                      <a:pt x="586" y="720"/>
                      <a:pt x="586" y="720"/>
                    </a:cubicBezTo>
                    <a:cubicBezTo>
                      <a:pt x="586" y="720"/>
                      <a:pt x="585" y="720"/>
                      <a:pt x="586" y="721"/>
                    </a:cubicBezTo>
                    <a:cubicBezTo>
                      <a:pt x="586" y="721"/>
                      <a:pt x="586" y="721"/>
                      <a:pt x="586" y="722"/>
                    </a:cubicBezTo>
                    <a:cubicBezTo>
                      <a:pt x="586" y="722"/>
                      <a:pt x="586" y="722"/>
                      <a:pt x="586" y="723"/>
                    </a:cubicBezTo>
                    <a:cubicBezTo>
                      <a:pt x="586" y="723"/>
                      <a:pt x="586" y="723"/>
                      <a:pt x="586" y="723"/>
                    </a:cubicBezTo>
                    <a:cubicBezTo>
                      <a:pt x="587" y="722"/>
                      <a:pt x="587" y="722"/>
                      <a:pt x="587" y="722"/>
                    </a:cubicBezTo>
                    <a:cubicBezTo>
                      <a:pt x="587" y="722"/>
                      <a:pt x="588" y="722"/>
                      <a:pt x="588" y="721"/>
                    </a:cubicBezTo>
                    <a:cubicBezTo>
                      <a:pt x="588" y="721"/>
                      <a:pt x="588" y="722"/>
                      <a:pt x="588" y="722"/>
                    </a:cubicBezTo>
                    <a:cubicBezTo>
                      <a:pt x="588" y="722"/>
                      <a:pt x="588" y="722"/>
                      <a:pt x="588" y="722"/>
                    </a:cubicBezTo>
                    <a:cubicBezTo>
                      <a:pt x="588" y="722"/>
                      <a:pt x="588" y="723"/>
                      <a:pt x="589" y="723"/>
                    </a:cubicBezTo>
                    <a:cubicBezTo>
                      <a:pt x="589" y="722"/>
                      <a:pt x="589" y="723"/>
                      <a:pt x="590" y="722"/>
                    </a:cubicBezTo>
                    <a:cubicBezTo>
                      <a:pt x="590" y="722"/>
                      <a:pt x="590" y="721"/>
                      <a:pt x="590" y="721"/>
                    </a:cubicBezTo>
                    <a:cubicBezTo>
                      <a:pt x="590" y="721"/>
                      <a:pt x="590" y="720"/>
                      <a:pt x="590" y="720"/>
                    </a:cubicBezTo>
                    <a:cubicBezTo>
                      <a:pt x="590" y="720"/>
                      <a:pt x="591" y="719"/>
                      <a:pt x="591" y="719"/>
                    </a:cubicBezTo>
                    <a:cubicBezTo>
                      <a:pt x="591" y="719"/>
                      <a:pt x="591" y="718"/>
                      <a:pt x="590" y="718"/>
                    </a:cubicBezTo>
                    <a:cubicBezTo>
                      <a:pt x="591" y="718"/>
                      <a:pt x="591" y="718"/>
                      <a:pt x="591" y="718"/>
                    </a:cubicBezTo>
                    <a:cubicBezTo>
                      <a:pt x="591" y="717"/>
                      <a:pt x="591" y="717"/>
                      <a:pt x="591" y="717"/>
                    </a:cubicBezTo>
                    <a:cubicBezTo>
                      <a:pt x="591" y="717"/>
                      <a:pt x="591" y="716"/>
                      <a:pt x="592" y="716"/>
                    </a:cubicBezTo>
                    <a:cubicBezTo>
                      <a:pt x="592" y="715"/>
                      <a:pt x="592" y="715"/>
                      <a:pt x="592" y="715"/>
                    </a:cubicBezTo>
                    <a:cubicBezTo>
                      <a:pt x="592" y="715"/>
                      <a:pt x="592" y="715"/>
                      <a:pt x="592" y="714"/>
                    </a:cubicBezTo>
                    <a:close/>
                    <a:moveTo>
                      <a:pt x="573" y="680"/>
                    </a:moveTo>
                    <a:cubicBezTo>
                      <a:pt x="573" y="680"/>
                      <a:pt x="573" y="680"/>
                      <a:pt x="573" y="680"/>
                    </a:cubicBezTo>
                    <a:cubicBezTo>
                      <a:pt x="573" y="680"/>
                      <a:pt x="573" y="681"/>
                      <a:pt x="572" y="681"/>
                    </a:cubicBezTo>
                    <a:cubicBezTo>
                      <a:pt x="572" y="681"/>
                      <a:pt x="572" y="681"/>
                      <a:pt x="572" y="680"/>
                    </a:cubicBezTo>
                    <a:cubicBezTo>
                      <a:pt x="572" y="680"/>
                      <a:pt x="572" y="680"/>
                      <a:pt x="573" y="680"/>
                    </a:cubicBezTo>
                    <a:close/>
                    <a:moveTo>
                      <a:pt x="582" y="713"/>
                    </a:moveTo>
                    <a:cubicBezTo>
                      <a:pt x="582" y="714"/>
                      <a:pt x="582" y="714"/>
                      <a:pt x="582" y="715"/>
                    </a:cubicBezTo>
                    <a:cubicBezTo>
                      <a:pt x="582" y="715"/>
                      <a:pt x="581" y="715"/>
                      <a:pt x="581" y="715"/>
                    </a:cubicBezTo>
                    <a:cubicBezTo>
                      <a:pt x="581" y="714"/>
                      <a:pt x="582" y="714"/>
                      <a:pt x="582" y="713"/>
                    </a:cubicBezTo>
                    <a:cubicBezTo>
                      <a:pt x="582" y="713"/>
                      <a:pt x="582" y="713"/>
                      <a:pt x="582" y="713"/>
                    </a:cubicBezTo>
                    <a:cubicBezTo>
                      <a:pt x="582" y="713"/>
                      <a:pt x="582" y="713"/>
                      <a:pt x="582" y="713"/>
                    </a:cubicBezTo>
                    <a:close/>
                    <a:moveTo>
                      <a:pt x="572" y="679"/>
                    </a:moveTo>
                    <a:cubicBezTo>
                      <a:pt x="572" y="679"/>
                      <a:pt x="572" y="678"/>
                      <a:pt x="572" y="678"/>
                    </a:cubicBezTo>
                    <a:cubicBezTo>
                      <a:pt x="572" y="678"/>
                      <a:pt x="572" y="678"/>
                      <a:pt x="572" y="678"/>
                    </a:cubicBezTo>
                    <a:cubicBezTo>
                      <a:pt x="572" y="678"/>
                      <a:pt x="573" y="678"/>
                      <a:pt x="573" y="678"/>
                    </a:cubicBezTo>
                    <a:cubicBezTo>
                      <a:pt x="573" y="678"/>
                      <a:pt x="573" y="678"/>
                      <a:pt x="573" y="678"/>
                    </a:cubicBezTo>
                    <a:cubicBezTo>
                      <a:pt x="573" y="678"/>
                      <a:pt x="573" y="679"/>
                      <a:pt x="572" y="679"/>
                    </a:cubicBezTo>
                    <a:close/>
                    <a:moveTo>
                      <a:pt x="572" y="693"/>
                    </a:moveTo>
                    <a:cubicBezTo>
                      <a:pt x="572" y="694"/>
                      <a:pt x="572" y="694"/>
                      <a:pt x="571" y="694"/>
                    </a:cubicBezTo>
                    <a:cubicBezTo>
                      <a:pt x="571" y="693"/>
                      <a:pt x="571" y="693"/>
                      <a:pt x="571" y="693"/>
                    </a:cubicBezTo>
                    <a:cubicBezTo>
                      <a:pt x="571" y="693"/>
                      <a:pt x="571" y="693"/>
                      <a:pt x="572" y="693"/>
                    </a:cubicBezTo>
                    <a:cubicBezTo>
                      <a:pt x="572" y="693"/>
                      <a:pt x="572" y="693"/>
                      <a:pt x="572" y="693"/>
                    </a:cubicBezTo>
                    <a:close/>
                    <a:moveTo>
                      <a:pt x="572" y="692"/>
                    </a:moveTo>
                    <a:cubicBezTo>
                      <a:pt x="572" y="693"/>
                      <a:pt x="572" y="693"/>
                      <a:pt x="572" y="693"/>
                    </a:cubicBezTo>
                    <a:cubicBezTo>
                      <a:pt x="572" y="693"/>
                      <a:pt x="571" y="693"/>
                      <a:pt x="571" y="693"/>
                    </a:cubicBezTo>
                    <a:cubicBezTo>
                      <a:pt x="572" y="692"/>
                      <a:pt x="572" y="692"/>
                      <a:pt x="572" y="692"/>
                    </a:cubicBezTo>
                    <a:cubicBezTo>
                      <a:pt x="572" y="692"/>
                      <a:pt x="572" y="692"/>
                      <a:pt x="572" y="692"/>
                    </a:cubicBezTo>
                    <a:close/>
                    <a:moveTo>
                      <a:pt x="570" y="712"/>
                    </a:moveTo>
                    <a:cubicBezTo>
                      <a:pt x="570" y="712"/>
                      <a:pt x="570" y="711"/>
                      <a:pt x="570" y="711"/>
                    </a:cubicBezTo>
                    <a:cubicBezTo>
                      <a:pt x="570" y="711"/>
                      <a:pt x="570" y="711"/>
                      <a:pt x="570" y="711"/>
                    </a:cubicBezTo>
                    <a:cubicBezTo>
                      <a:pt x="570" y="712"/>
                      <a:pt x="570" y="712"/>
                      <a:pt x="570" y="712"/>
                    </a:cubicBezTo>
                    <a:close/>
                    <a:moveTo>
                      <a:pt x="583" y="713"/>
                    </a:moveTo>
                    <a:cubicBezTo>
                      <a:pt x="583" y="713"/>
                      <a:pt x="583" y="713"/>
                      <a:pt x="583" y="713"/>
                    </a:cubicBezTo>
                    <a:cubicBezTo>
                      <a:pt x="583" y="713"/>
                      <a:pt x="583" y="713"/>
                      <a:pt x="583" y="713"/>
                    </a:cubicBezTo>
                    <a:close/>
                    <a:moveTo>
                      <a:pt x="578" y="692"/>
                    </a:moveTo>
                    <a:cubicBezTo>
                      <a:pt x="578" y="692"/>
                      <a:pt x="578" y="692"/>
                      <a:pt x="578" y="692"/>
                    </a:cubicBezTo>
                    <a:cubicBezTo>
                      <a:pt x="578" y="692"/>
                      <a:pt x="578" y="692"/>
                      <a:pt x="578" y="692"/>
                    </a:cubicBezTo>
                    <a:cubicBezTo>
                      <a:pt x="578" y="692"/>
                      <a:pt x="578" y="692"/>
                      <a:pt x="578" y="692"/>
                    </a:cubicBezTo>
                    <a:cubicBezTo>
                      <a:pt x="578" y="692"/>
                      <a:pt x="578" y="692"/>
                      <a:pt x="578" y="692"/>
                    </a:cubicBezTo>
                    <a:close/>
                    <a:moveTo>
                      <a:pt x="572" y="686"/>
                    </a:moveTo>
                    <a:cubicBezTo>
                      <a:pt x="572" y="686"/>
                      <a:pt x="571" y="686"/>
                      <a:pt x="571" y="686"/>
                    </a:cubicBezTo>
                    <a:cubicBezTo>
                      <a:pt x="571" y="686"/>
                      <a:pt x="571" y="686"/>
                      <a:pt x="571" y="686"/>
                    </a:cubicBezTo>
                    <a:cubicBezTo>
                      <a:pt x="571" y="686"/>
                      <a:pt x="571" y="686"/>
                      <a:pt x="572" y="686"/>
                    </a:cubicBezTo>
                    <a:close/>
                    <a:moveTo>
                      <a:pt x="572" y="693"/>
                    </a:moveTo>
                    <a:cubicBezTo>
                      <a:pt x="572" y="693"/>
                      <a:pt x="572" y="693"/>
                      <a:pt x="572" y="693"/>
                    </a:cubicBezTo>
                    <a:cubicBezTo>
                      <a:pt x="572" y="693"/>
                      <a:pt x="572" y="693"/>
                      <a:pt x="572" y="693"/>
                    </a:cubicBezTo>
                    <a:cubicBezTo>
                      <a:pt x="572" y="693"/>
                      <a:pt x="572" y="693"/>
                      <a:pt x="572" y="693"/>
                    </a:cubicBezTo>
                    <a:cubicBezTo>
                      <a:pt x="572" y="693"/>
                      <a:pt x="572" y="693"/>
                      <a:pt x="572" y="693"/>
                    </a:cubicBezTo>
                    <a:close/>
                    <a:moveTo>
                      <a:pt x="531" y="698"/>
                    </a:moveTo>
                    <a:cubicBezTo>
                      <a:pt x="531" y="698"/>
                      <a:pt x="531" y="698"/>
                      <a:pt x="531" y="698"/>
                    </a:cubicBezTo>
                    <a:cubicBezTo>
                      <a:pt x="530" y="698"/>
                      <a:pt x="529" y="698"/>
                      <a:pt x="528" y="698"/>
                    </a:cubicBezTo>
                    <a:cubicBezTo>
                      <a:pt x="528" y="698"/>
                      <a:pt x="528" y="698"/>
                      <a:pt x="527" y="698"/>
                    </a:cubicBezTo>
                    <a:cubicBezTo>
                      <a:pt x="527" y="698"/>
                      <a:pt x="526" y="697"/>
                      <a:pt x="525" y="697"/>
                    </a:cubicBezTo>
                    <a:cubicBezTo>
                      <a:pt x="524" y="697"/>
                      <a:pt x="523" y="697"/>
                      <a:pt x="522" y="696"/>
                    </a:cubicBezTo>
                    <a:cubicBezTo>
                      <a:pt x="521" y="696"/>
                      <a:pt x="520" y="695"/>
                      <a:pt x="519" y="695"/>
                    </a:cubicBezTo>
                    <a:cubicBezTo>
                      <a:pt x="519" y="695"/>
                      <a:pt x="519" y="695"/>
                      <a:pt x="519" y="695"/>
                    </a:cubicBezTo>
                    <a:cubicBezTo>
                      <a:pt x="519" y="694"/>
                      <a:pt x="519" y="694"/>
                      <a:pt x="518" y="693"/>
                    </a:cubicBezTo>
                    <a:cubicBezTo>
                      <a:pt x="518" y="693"/>
                      <a:pt x="517" y="692"/>
                      <a:pt x="516" y="692"/>
                    </a:cubicBezTo>
                    <a:cubicBezTo>
                      <a:pt x="515" y="691"/>
                      <a:pt x="514" y="691"/>
                      <a:pt x="514" y="691"/>
                    </a:cubicBezTo>
                    <a:cubicBezTo>
                      <a:pt x="514" y="691"/>
                      <a:pt x="514" y="690"/>
                      <a:pt x="513" y="691"/>
                    </a:cubicBezTo>
                    <a:cubicBezTo>
                      <a:pt x="513" y="691"/>
                      <a:pt x="513" y="690"/>
                      <a:pt x="513" y="690"/>
                    </a:cubicBezTo>
                    <a:cubicBezTo>
                      <a:pt x="513" y="690"/>
                      <a:pt x="513" y="690"/>
                      <a:pt x="513" y="690"/>
                    </a:cubicBezTo>
                    <a:cubicBezTo>
                      <a:pt x="513" y="690"/>
                      <a:pt x="513" y="689"/>
                      <a:pt x="513" y="689"/>
                    </a:cubicBezTo>
                    <a:cubicBezTo>
                      <a:pt x="515" y="689"/>
                      <a:pt x="516" y="689"/>
                      <a:pt x="517" y="690"/>
                    </a:cubicBezTo>
                    <a:cubicBezTo>
                      <a:pt x="517" y="690"/>
                      <a:pt x="517" y="690"/>
                      <a:pt x="517" y="690"/>
                    </a:cubicBezTo>
                    <a:cubicBezTo>
                      <a:pt x="518" y="690"/>
                      <a:pt x="518" y="690"/>
                      <a:pt x="519" y="690"/>
                    </a:cubicBezTo>
                    <a:cubicBezTo>
                      <a:pt x="520" y="690"/>
                      <a:pt x="521" y="690"/>
                      <a:pt x="521" y="691"/>
                    </a:cubicBezTo>
                    <a:cubicBezTo>
                      <a:pt x="522" y="691"/>
                      <a:pt x="523" y="691"/>
                      <a:pt x="524" y="692"/>
                    </a:cubicBezTo>
                    <a:cubicBezTo>
                      <a:pt x="524" y="692"/>
                      <a:pt x="525" y="692"/>
                      <a:pt x="525" y="692"/>
                    </a:cubicBezTo>
                    <a:cubicBezTo>
                      <a:pt x="525" y="693"/>
                      <a:pt x="525" y="693"/>
                      <a:pt x="525" y="693"/>
                    </a:cubicBezTo>
                    <a:cubicBezTo>
                      <a:pt x="526" y="693"/>
                      <a:pt x="526" y="693"/>
                      <a:pt x="526" y="693"/>
                    </a:cubicBezTo>
                    <a:cubicBezTo>
                      <a:pt x="527" y="694"/>
                      <a:pt x="527" y="694"/>
                      <a:pt x="527" y="694"/>
                    </a:cubicBezTo>
                    <a:cubicBezTo>
                      <a:pt x="528" y="694"/>
                      <a:pt x="528" y="694"/>
                      <a:pt x="528" y="694"/>
                    </a:cubicBezTo>
                    <a:cubicBezTo>
                      <a:pt x="528" y="695"/>
                      <a:pt x="528" y="695"/>
                      <a:pt x="529" y="695"/>
                    </a:cubicBezTo>
                    <a:cubicBezTo>
                      <a:pt x="529" y="695"/>
                      <a:pt x="529" y="695"/>
                      <a:pt x="529" y="695"/>
                    </a:cubicBezTo>
                    <a:cubicBezTo>
                      <a:pt x="529" y="695"/>
                      <a:pt x="530" y="695"/>
                      <a:pt x="530" y="695"/>
                    </a:cubicBezTo>
                    <a:cubicBezTo>
                      <a:pt x="530" y="695"/>
                      <a:pt x="530" y="696"/>
                      <a:pt x="531" y="696"/>
                    </a:cubicBezTo>
                    <a:cubicBezTo>
                      <a:pt x="531" y="696"/>
                      <a:pt x="531" y="697"/>
                      <a:pt x="531" y="697"/>
                    </a:cubicBezTo>
                    <a:cubicBezTo>
                      <a:pt x="532" y="698"/>
                      <a:pt x="532" y="698"/>
                      <a:pt x="531" y="698"/>
                    </a:cubicBezTo>
                    <a:close/>
                    <a:moveTo>
                      <a:pt x="529" y="724"/>
                    </a:moveTo>
                    <a:cubicBezTo>
                      <a:pt x="529" y="724"/>
                      <a:pt x="529" y="724"/>
                      <a:pt x="529" y="724"/>
                    </a:cubicBezTo>
                    <a:cubicBezTo>
                      <a:pt x="528" y="724"/>
                      <a:pt x="528" y="724"/>
                      <a:pt x="527" y="724"/>
                    </a:cubicBezTo>
                    <a:cubicBezTo>
                      <a:pt x="526" y="724"/>
                      <a:pt x="525" y="724"/>
                      <a:pt x="524" y="724"/>
                    </a:cubicBezTo>
                    <a:cubicBezTo>
                      <a:pt x="524" y="725"/>
                      <a:pt x="524" y="725"/>
                      <a:pt x="524" y="725"/>
                    </a:cubicBezTo>
                    <a:cubicBezTo>
                      <a:pt x="523" y="725"/>
                      <a:pt x="522" y="725"/>
                      <a:pt x="521" y="725"/>
                    </a:cubicBezTo>
                    <a:cubicBezTo>
                      <a:pt x="521" y="725"/>
                      <a:pt x="521" y="725"/>
                      <a:pt x="521" y="724"/>
                    </a:cubicBezTo>
                    <a:cubicBezTo>
                      <a:pt x="520" y="724"/>
                      <a:pt x="520" y="724"/>
                      <a:pt x="520" y="724"/>
                    </a:cubicBezTo>
                    <a:cubicBezTo>
                      <a:pt x="520" y="724"/>
                      <a:pt x="520" y="724"/>
                      <a:pt x="520" y="724"/>
                    </a:cubicBezTo>
                    <a:cubicBezTo>
                      <a:pt x="519" y="724"/>
                      <a:pt x="519" y="724"/>
                      <a:pt x="518" y="723"/>
                    </a:cubicBezTo>
                    <a:cubicBezTo>
                      <a:pt x="518" y="723"/>
                      <a:pt x="518" y="723"/>
                      <a:pt x="518" y="723"/>
                    </a:cubicBezTo>
                    <a:cubicBezTo>
                      <a:pt x="518" y="724"/>
                      <a:pt x="518" y="724"/>
                      <a:pt x="518" y="724"/>
                    </a:cubicBezTo>
                    <a:cubicBezTo>
                      <a:pt x="518" y="724"/>
                      <a:pt x="518" y="724"/>
                      <a:pt x="518" y="724"/>
                    </a:cubicBezTo>
                    <a:cubicBezTo>
                      <a:pt x="517" y="724"/>
                      <a:pt x="517" y="724"/>
                      <a:pt x="517" y="724"/>
                    </a:cubicBezTo>
                    <a:cubicBezTo>
                      <a:pt x="517" y="724"/>
                      <a:pt x="517" y="724"/>
                      <a:pt x="517" y="723"/>
                    </a:cubicBezTo>
                    <a:cubicBezTo>
                      <a:pt x="517" y="723"/>
                      <a:pt x="517" y="722"/>
                      <a:pt x="516" y="722"/>
                    </a:cubicBezTo>
                    <a:cubicBezTo>
                      <a:pt x="516" y="722"/>
                      <a:pt x="516" y="722"/>
                      <a:pt x="516" y="722"/>
                    </a:cubicBezTo>
                    <a:cubicBezTo>
                      <a:pt x="515" y="721"/>
                      <a:pt x="515" y="721"/>
                      <a:pt x="516" y="721"/>
                    </a:cubicBezTo>
                    <a:cubicBezTo>
                      <a:pt x="516" y="721"/>
                      <a:pt x="516" y="721"/>
                      <a:pt x="516" y="720"/>
                    </a:cubicBezTo>
                    <a:cubicBezTo>
                      <a:pt x="516" y="720"/>
                      <a:pt x="516" y="719"/>
                      <a:pt x="516" y="719"/>
                    </a:cubicBezTo>
                    <a:cubicBezTo>
                      <a:pt x="516" y="719"/>
                      <a:pt x="516" y="719"/>
                      <a:pt x="516" y="719"/>
                    </a:cubicBezTo>
                    <a:cubicBezTo>
                      <a:pt x="516" y="719"/>
                      <a:pt x="515" y="719"/>
                      <a:pt x="515" y="720"/>
                    </a:cubicBezTo>
                    <a:cubicBezTo>
                      <a:pt x="515" y="720"/>
                      <a:pt x="514" y="721"/>
                      <a:pt x="514" y="721"/>
                    </a:cubicBezTo>
                    <a:cubicBezTo>
                      <a:pt x="513" y="721"/>
                      <a:pt x="513" y="722"/>
                      <a:pt x="513" y="722"/>
                    </a:cubicBezTo>
                    <a:cubicBezTo>
                      <a:pt x="513" y="723"/>
                      <a:pt x="513" y="723"/>
                      <a:pt x="514" y="723"/>
                    </a:cubicBezTo>
                    <a:cubicBezTo>
                      <a:pt x="514" y="723"/>
                      <a:pt x="515" y="723"/>
                      <a:pt x="515" y="723"/>
                    </a:cubicBezTo>
                    <a:cubicBezTo>
                      <a:pt x="515" y="723"/>
                      <a:pt x="515" y="723"/>
                      <a:pt x="515" y="723"/>
                    </a:cubicBezTo>
                    <a:cubicBezTo>
                      <a:pt x="515" y="723"/>
                      <a:pt x="516" y="723"/>
                      <a:pt x="515" y="723"/>
                    </a:cubicBezTo>
                    <a:cubicBezTo>
                      <a:pt x="515" y="724"/>
                      <a:pt x="515" y="724"/>
                      <a:pt x="515" y="724"/>
                    </a:cubicBezTo>
                    <a:cubicBezTo>
                      <a:pt x="515" y="725"/>
                      <a:pt x="515" y="725"/>
                      <a:pt x="516" y="725"/>
                    </a:cubicBezTo>
                    <a:cubicBezTo>
                      <a:pt x="516" y="725"/>
                      <a:pt x="517" y="725"/>
                      <a:pt x="518" y="725"/>
                    </a:cubicBezTo>
                    <a:cubicBezTo>
                      <a:pt x="518" y="725"/>
                      <a:pt x="518" y="725"/>
                      <a:pt x="518" y="725"/>
                    </a:cubicBezTo>
                    <a:cubicBezTo>
                      <a:pt x="518" y="725"/>
                      <a:pt x="518" y="725"/>
                      <a:pt x="518" y="725"/>
                    </a:cubicBezTo>
                    <a:cubicBezTo>
                      <a:pt x="517" y="726"/>
                      <a:pt x="517" y="726"/>
                      <a:pt x="518" y="726"/>
                    </a:cubicBezTo>
                    <a:cubicBezTo>
                      <a:pt x="518" y="726"/>
                      <a:pt x="518" y="726"/>
                      <a:pt x="518" y="726"/>
                    </a:cubicBezTo>
                    <a:cubicBezTo>
                      <a:pt x="518" y="726"/>
                      <a:pt x="518" y="726"/>
                      <a:pt x="518" y="726"/>
                    </a:cubicBezTo>
                    <a:cubicBezTo>
                      <a:pt x="518" y="726"/>
                      <a:pt x="518" y="727"/>
                      <a:pt x="518" y="727"/>
                    </a:cubicBezTo>
                    <a:cubicBezTo>
                      <a:pt x="519" y="727"/>
                      <a:pt x="520" y="727"/>
                      <a:pt x="521" y="727"/>
                    </a:cubicBezTo>
                    <a:cubicBezTo>
                      <a:pt x="521" y="727"/>
                      <a:pt x="521" y="728"/>
                      <a:pt x="521" y="727"/>
                    </a:cubicBezTo>
                    <a:cubicBezTo>
                      <a:pt x="521" y="727"/>
                      <a:pt x="521" y="727"/>
                      <a:pt x="522" y="727"/>
                    </a:cubicBezTo>
                    <a:cubicBezTo>
                      <a:pt x="522" y="727"/>
                      <a:pt x="521" y="727"/>
                      <a:pt x="521" y="727"/>
                    </a:cubicBezTo>
                    <a:cubicBezTo>
                      <a:pt x="521" y="727"/>
                      <a:pt x="521" y="727"/>
                      <a:pt x="521" y="727"/>
                    </a:cubicBezTo>
                    <a:cubicBezTo>
                      <a:pt x="522" y="726"/>
                      <a:pt x="522" y="727"/>
                      <a:pt x="522" y="727"/>
                    </a:cubicBezTo>
                    <a:cubicBezTo>
                      <a:pt x="522" y="727"/>
                      <a:pt x="522" y="727"/>
                      <a:pt x="522" y="727"/>
                    </a:cubicBezTo>
                    <a:cubicBezTo>
                      <a:pt x="522" y="727"/>
                      <a:pt x="523" y="727"/>
                      <a:pt x="523" y="727"/>
                    </a:cubicBezTo>
                    <a:cubicBezTo>
                      <a:pt x="523" y="727"/>
                      <a:pt x="523" y="728"/>
                      <a:pt x="523" y="728"/>
                    </a:cubicBezTo>
                    <a:cubicBezTo>
                      <a:pt x="523" y="728"/>
                      <a:pt x="523" y="728"/>
                      <a:pt x="523" y="728"/>
                    </a:cubicBezTo>
                    <a:cubicBezTo>
                      <a:pt x="523" y="728"/>
                      <a:pt x="523" y="728"/>
                      <a:pt x="522" y="728"/>
                    </a:cubicBezTo>
                    <a:cubicBezTo>
                      <a:pt x="523" y="728"/>
                      <a:pt x="523" y="728"/>
                      <a:pt x="523" y="728"/>
                    </a:cubicBezTo>
                    <a:cubicBezTo>
                      <a:pt x="523" y="729"/>
                      <a:pt x="524" y="729"/>
                      <a:pt x="524" y="729"/>
                    </a:cubicBezTo>
                    <a:cubicBezTo>
                      <a:pt x="525" y="729"/>
                      <a:pt x="526" y="729"/>
                      <a:pt x="526" y="729"/>
                    </a:cubicBezTo>
                    <a:cubicBezTo>
                      <a:pt x="526" y="729"/>
                      <a:pt x="526" y="729"/>
                      <a:pt x="526" y="729"/>
                    </a:cubicBezTo>
                    <a:cubicBezTo>
                      <a:pt x="526" y="728"/>
                      <a:pt x="526" y="728"/>
                      <a:pt x="526" y="728"/>
                    </a:cubicBezTo>
                    <a:cubicBezTo>
                      <a:pt x="526" y="727"/>
                      <a:pt x="526" y="728"/>
                      <a:pt x="526" y="727"/>
                    </a:cubicBezTo>
                    <a:cubicBezTo>
                      <a:pt x="526" y="727"/>
                      <a:pt x="526" y="727"/>
                      <a:pt x="526" y="727"/>
                    </a:cubicBezTo>
                    <a:cubicBezTo>
                      <a:pt x="526" y="727"/>
                      <a:pt x="526" y="727"/>
                      <a:pt x="526" y="727"/>
                    </a:cubicBezTo>
                    <a:cubicBezTo>
                      <a:pt x="527" y="727"/>
                      <a:pt x="527" y="726"/>
                      <a:pt x="527" y="726"/>
                    </a:cubicBezTo>
                    <a:cubicBezTo>
                      <a:pt x="527" y="725"/>
                      <a:pt x="527" y="725"/>
                      <a:pt x="528" y="725"/>
                    </a:cubicBezTo>
                    <a:cubicBezTo>
                      <a:pt x="528" y="725"/>
                      <a:pt x="528" y="725"/>
                      <a:pt x="529" y="725"/>
                    </a:cubicBezTo>
                    <a:cubicBezTo>
                      <a:pt x="529" y="725"/>
                      <a:pt x="529" y="725"/>
                      <a:pt x="529" y="725"/>
                    </a:cubicBezTo>
                    <a:cubicBezTo>
                      <a:pt x="529" y="725"/>
                      <a:pt x="529" y="725"/>
                      <a:pt x="529" y="724"/>
                    </a:cubicBezTo>
                    <a:close/>
                    <a:moveTo>
                      <a:pt x="487" y="564"/>
                    </a:moveTo>
                    <a:cubicBezTo>
                      <a:pt x="487" y="564"/>
                      <a:pt x="487" y="564"/>
                      <a:pt x="487" y="563"/>
                    </a:cubicBezTo>
                    <a:cubicBezTo>
                      <a:pt x="488" y="563"/>
                      <a:pt x="488" y="563"/>
                      <a:pt x="488" y="563"/>
                    </a:cubicBezTo>
                    <a:cubicBezTo>
                      <a:pt x="489" y="563"/>
                      <a:pt x="489" y="563"/>
                      <a:pt x="489" y="563"/>
                    </a:cubicBezTo>
                    <a:cubicBezTo>
                      <a:pt x="489" y="563"/>
                      <a:pt x="489" y="563"/>
                      <a:pt x="489" y="563"/>
                    </a:cubicBezTo>
                    <a:cubicBezTo>
                      <a:pt x="489" y="564"/>
                      <a:pt x="490" y="564"/>
                      <a:pt x="490" y="565"/>
                    </a:cubicBezTo>
                    <a:cubicBezTo>
                      <a:pt x="490" y="565"/>
                      <a:pt x="490" y="565"/>
                      <a:pt x="490" y="565"/>
                    </a:cubicBezTo>
                    <a:cubicBezTo>
                      <a:pt x="490" y="565"/>
                      <a:pt x="490" y="565"/>
                      <a:pt x="490" y="565"/>
                    </a:cubicBezTo>
                    <a:cubicBezTo>
                      <a:pt x="490" y="566"/>
                      <a:pt x="490" y="566"/>
                      <a:pt x="490" y="566"/>
                    </a:cubicBezTo>
                    <a:cubicBezTo>
                      <a:pt x="490" y="566"/>
                      <a:pt x="489" y="567"/>
                      <a:pt x="489" y="567"/>
                    </a:cubicBezTo>
                    <a:cubicBezTo>
                      <a:pt x="490" y="567"/>
                      <a:pt x="490" y="567"/>
                      <a:pt x="490" y="567"/>
                    </a:cubicBezTo>
                    <a:cubicBezTo>
                      <a:pt x="489" y="567"/>
                      <a:pt x="489" y="567"/>
                      <a:pt x="489" y="567"/>
                    </a:cubicBezTo>
                    <a:cubicBezTo>
                      <a:pt x="489" y="567"/>
                      <a:pt x="489" y="567"/>
                      <a:pt x="489" y="567"/>
                    </a:cubicBezTo>
                    <a:cubicBezTo>
                      <a:pt x="489" y="567"/>
                      <a:pt x="488" y="567"/>
                      <a:pt x="488" y="568"/>
                    </a:cubicBezTo>
                    <a:cubicBezTo>
                      <a:pt x="488" y="568"/>
                      <a:pt x="488" y="568"/>
                      <a:pt x="488" y="568"/>
                    </a:cubicBezTo>
                    <a:cubicBezTo>
                      <a:pt x="487" y="568"/>
                      <a:pt x="487" y="568"/>
                      <a:pt x="487" y="569"/>
                    </a:cubicBezTo>
                    <a:cubicBezTo>
                      <a:pt x="487" y="569"/>
                      <a:pt x="487" y="568"/>
                      <a:pt x="486" y="568"/>
                    </a:cubicBezTo>
                    <a:cubicBezTo>
                      <a:pt x="486" y="568"/>
                      <a:pt x="486" y="568"/>
                      <a:pt x="486" y="567"/>
                    </a:cubicBezTo>
                    <a:cubicBezTo>
                      <a:pt x="486" y="567"/>
                      <a:pt x="486" y="567"/>
                      <a:pt x="486" y="567"/>
                    </a:cubicBezTo>
                    <a:cubicBezTo>
                      <a:pt x="486" y="566"/>
                      <a:pt x="487" y="566"/>
                      <a:pt x="487" y="566"/>
                    </a:cubicBezTo>
                    <a:cubicBezTo>
                      <a:pt x="487" y="566"/>
                      <a:pt x="487" y="565"/>
                      <a:pt x="487" y="565"/>
                    </a:cubicBezTo>
                    <a:cubicBezTo>
                      <a:pt x="487" y="564"/>
                      <a:pt x="487" y="564"/>
                      <a:pt x="487" y="564"/>
                    </a:cubicBezTo>
                    <a:close/>
                    <a:moveTo>
                      <a:pt x="512" y="565"/>
                    </a:moveTo>
                    <a:cubicBezTo>
                      <a:pt x="512" y="565"/>
                      <a:pt x="512" y="565"/>
                      <a:pt x="512" y="565"/>
                    </a:cubicBezTo>
                    <a:cubicBezTo>
                      <a:pt x="512" y="565"/>
                      <a:pt x="512" y="566"/>
                      <a:pt x="513" y="566"/>
                    </a:cubicBezTo>
                    <a:cubicBezTo>
                      <a:pt x="513" y="566"/>
                      <a:pt x="513" y="567"/>
                      <a:pt x="513" y="567"/>
                    </a:cubicBezTo>
                    <a:cubicBezTo>
                      <a:pt x="513" y="567"/>
                      <a:pt x="512" y="567"/>
                      <a:pt x="512" y="567"/>
                    </a:cubicBezTo>
                    <a:cubicBezTo>
                      <a:pt x="512" y="567"/>
                      <a:pt x="512" y="567"/>
                      <a:pt x="512" y="567"/>
                    </a:cubicBezTo>
                    <a:cubicBezTo>
                      <a:pt x="512" y="567"/>
                      <a:pt x="511" y="566"/>
                      <a:pt x="511" y="566"/>
                    </a:cubicBezTo>
                    <a:cubicBezTo>
                      <a:pt x="511" y="566"/>
                      <a:pt x="511" y="566"/>
                      <a:pt x="510" y="566"/>
                    </a:cubicBezTo>
                    <a:cubicBezTo>
                      <a:pt x="510" y="565"/>
                      <a:pt x="510" y="565"/>
                      <a:pt x="510" y="565"/>
                    </a:cubicBezTo>
                    <a:cubicBezTo>
                      <a:pt x="510" y="565"/>
                      <a:pt x="510" y="565"/>
                      <a:pt x="510" y="565"/>
                    </a:cubicBezTo>
                    <a:cubicBezTo>
                      <a:pt x="510" y="565"/>
                      <a:pt x="510" y="565"/>
                      <a:pt x="510" y="565"/>
                    </a:cubicBezTo>
                    <a:cubicBezTo>
                      <a:pt x="510" y="565"/>
                      <a:pt x="510" y="565"/>
                      <a:pt x="510" y="565"/>
                    </a:cubicBezTo>
                    <a:cubicBezTo>
                      <a:pt x="510" y="564"/>
                      <a:pt x="510" y="564"/>
                      <a:pt x="511" y="564"/>
                    </a:cubicBezTo>
                    <a:cubicBezTo>
                      <a:pt x="511" y="564"/>
                      <a:pt x="511" y="564"/>
                      <a:pt x="511" y="565"/>
                    </a:cubicBezTo>
                    <a:cubicBezTo>
                      <a:pt x="511" y="565"/>
                      <a:pt x="512" y="565"/>
                      <a:pt x="512" y="565"/>
                    </a:cubicBezTo>
                    <a:close/>
                    <a:moveTo>
                      <a:pt x="395" y="657"/>
                    </a:moveTo>
                    <a:cubicBezTo>
                      <a:pt x="395" y="656"/>
                      <a:pt x="395" y="656"/>
                      <a:pt x="395" y="656"/>
                    </a:cubicBezTo>
                    <a:cubicBezTo>
                      <a:pt x="395" y="656"/>
                      <a:pt x="395" y="656"/>
                      <a:pt x="395" y="656"/>
                    </a:cubicBezTo>
                    <a:cubicBezTo>
                      <a:pt x="395" y="656"/>
                      <a:pt x="396" y="655"/>
                      <a:pt x="396" y="655"/>
                    </a:cubicBezTo>
                    <a:cubicBezTo>
                      <a:pt x="397" y="654"/>
                      <a:pt x="398" y="654"/>
                      <a:pt x="399" y="654"/>
                    </a:cubicBezTo>
                    <a:cubicBezTo>
                      <a:pt x="400" y="654"/>
                      <a:pt x="400" y="654"/>
                      <a:pt x="401" y="654"/>
                    </a:cubicBezTo>
                    <a:cubicBezTo>
                      <a:pt x="402" y="654"/>
                      <a:pt x="402" y="655"/>
                      <a:pt x="403" y="655"/>
                    </a:cubicBezTo>
                    <a:cubicBezTo>
                      <a:pt x="403" y="656"/>
                      <a:pt x="403" y="656"/>
                      <a:pt x="404" y="657"/>
                    </a:cubicBezTo>
                    <a:cubicBezTo>
                      <a:pt x="404" y="658"/>
                      <a:pt x="405" y="659"/>
                      <a:pt x="404" y="660"/>
                    </a:cubicBezTo>
                    <a:cubicBezTo>
                      <a:pt x="404" y="660"/>
                      <a:pt x="404" y="660"/>
                      <a:pt x="404" y="660"/>
                    </a:cubicBezTo>
                    <a:cubicBezTo>
                      <a:pt x="404" y="660"/>
                      <a:pt x="404" y="660"/>
                      <a:pt x="404" y="660"/>
                    </a:cubicBezTo>
                    <a:cubicBezTo>
                      <a:pt x="404" y="660"/>
                      <a:pt x="403" y="660"/>
                      <a:pt x="403" y="660"/>
                    </a:cubicBezTo>
                    <a:cubicBezTo>
                      <a:pt x="402" y="659"/>
                      <a:pt x="401" y="659"/>
                      <a:pt x="401" y="659"/>
                    </a:cubicBezTo>
                    <a:cubicBezTo>
                      <a:pt x="400" y="659"/>
                      <a:pt x="400" y="658"/>
                      <a:pt x="399" y="658"/>
                    </a:cubicBezTo>
                    <a:cubicBezTo>
                      <a:pt x="399" y="658"/>
                      <a:pt x="398" y="658"/>
                      <a:pt x="398" y="658"/>
                    </a:cubicBezTo>
                    <a:cubicBezTo>
                      <a:pt x="397" y="658"/>
                      <a:pt x="397" y="657"/>
                      <a:pt x="396" y="657"/>
                    </a:cubicBezTo>
                    <a:cubicBezTo>
                      <a:pt x="396" y="657"/>
                      <a:pt x="395" y="657"/>
                      <a:pt x="395" y="657"/>
                    </a:cubicBezTo>
                    <a:close/>
                    <a:moveTo>
                      <a:pt x="414" y="667"/>
                    </a:moveTo>
                    <a:cubicBezTo>
                      <a:pt x="414" y="667"/>
                      <a:pt x="413" y="667"/>
                      <a:pt x="413" y="667"/>
                    </a:cubicBezTo>
                    <a:cubicBezTo>
                      <a:pt x="413" y="667"/>
                      <a:pt x="413" y="667"/>
                      <a:pt x="413" y="668"/>
                    </a:cubicBezTo>
                    <a:cubicBezTo>
                      <a:pt x="413" y="668"/>
                      <a:pt x="413" y="668"/>
                      <a:pt x="413" y="668"/>
                    </a:cubicBezTo>
                    <a:cubicBezTo>
                      <a:pt x="413" y="668"/>
                      <a:pt x="413" y="668"/>
                      <a:pt x="413" y="668"/>
                    </a:cubicBezTo>
                    <a:cubicBezTo>
                      <a:pt x="413" y="668"/>
                      <a:pt x="413" y="668"/>
                      <a:pt x="413" y="668"/>
                    </a:cubicBezTo>
                    <a:cubicBezTo>
                      <a:pt x="412" y="668"/>
                      <a:pt x="412" y="668"/>
                      <a:pt x="411" y="668"/>
                    </a:cubicBezTo>
                    <a:cubicBezTo>
                      <a:pt x="411" y="668"/>
                      <a:pt x="411" y="668"/>
                      <a:pt x="411" y="668"/>
                    </a:cubicBezTo>
                    <a:cubicBezTo>
                      <a:pt x="411" y="668"/>
                      <a:pt x="411" y="668"/>
                      <a:pt x="411" y="668"/>
                    </a:cubicBezTo>
                    <a:cubicBezTo>
                      <a:pt x="411" y="668"/>
                      <a:pt x="411" y="668"/>
                      <a:pt x="411" y="668"/>
                    </a:cubicBezTo>
                    <a:cubicBezTo>
                      <a:pt x="411" y="668"/>
                      <a:pt x="411" y="668"/>
                      <a:pt x="411" y="668"/>
                    </a:cubicBezTo>
                    <a:cubicBezTo>
                      <a:pt x="411" y="668"/>
                      <a:pt x="411" y="667"/>
                      <a:pt x="411" y="667"/>
                    </a:cubicBezTo>
                    <a:cubicBezTo>
                      <a:pt x="411" y="667"/>
                      <a:pt x="411" y="667"/>
                      <a:pt x="411" y="667"/>
                    </a:cubicBezTo>
                    <a:cubicBezTo>
                      <a:pt x="411" y="667"/>
                      <a:pt x="412" y="667"/>
                      <a:pt x="412" y="667"/>
                    </a:cubicBezTo>
                    <a:cubicBezTo>
                      <a:pt x="412" y="667"/>
                      <a:pt x="412" y="667"/>
                      <a:pt x="412" y="667"/>
                    </a:cubicBezTo>
                    <a:cubicBezTo>
                      <a:pt x="413" y="667"/>
                      <a:pt x="413" y="666"/>
                      <a:pt x="413" y="666"/>
                    </a:cubicBezTo>
                    <a:cubicBezTo>
                      <a:pt x="413" y="666"/>
                      <a:pt x="413" y="666"/>
                      <a:pt x="413" y="666"/>
                    </a:cubicBezTo>
                    <a:cubicBezTo>
                      <a:pt x="413" y="666"/>
                      <a:pt x="413" y="666"/>
                      <a:pt x="413" y="667"/>
                    </a:cubicBezTo>
                    <a:cubicBezTo>
                      <a:pt x="414" y="667"/>
                      <a:pt x="414" y="667"/>
                      <a:pt x="414" y="667"/>
                    </a:cubicBezTo>
                    <a:close/>
                    <a:moveTo>
                      <a:pt x="241" y="438"/>
                    </a:moveTo>
                    <a:cubicBezTo>
                      <a:pt x="241" y="438"/>
                      <a:pt x="241" y="438"/>
                      <a:pt x="241" y="438"/>
                    </a:cubicBezTo>
                    <a:cubicBezTo>
                      <a:pt x="242" y="438"/>
                      <a:pt x="242" y="437"/>
                      <a:pt x="242" y="437"/>
                    </a:cubicBezTo>
                    <a:cubicBezTo>
                      <a:pt x="243" y="437"/>
                      <a:pt x="243" y="437"/>
                      <a:pt x="243" y="437"/>
                    </a:cubicBezTo>
                    <a:cubicBezTo>
                      <a:pt x="244" y="437"/>
                      <a:pt x="244" y="437"/>
                      <a:pt x="244" y="438"/>
                    </a:cubicBezTo>
                    <a:cubicBezTo>
                      <a:pt x="244" y="438"/>
                      <a:pt x="244" y="438"/>
                      <a:pt x="244" y="438"/>
                    </a:cubicBezTo>
                    <a:cubicBezTo>
                      <a:pt x="245" y="438"/>
                      <a:pt x="245" y="438"/>
                      <a:pt x="245" y="439"/>
                    </a:cubicBezTo>
                    <a:cubicBezTo>
                      <a:pt x="245" y="439"/>
                      <a:pt x="245" y="439"/>
                      <a:pt x="245" y="439"/>
                    </a:cubicBezTo>
                    <a:cubicBezTo>
                      <a:pt x="245" y="439"/>
                      <a:pt x="245" y="439"/>
                      <a:pt x="245" y="439"/>
                    </a:cubicBezTo>
                    <a:cubicBezTo>
                      <a:pt x="246" y="439"/>
                      <a:pt x="246" y="439"/>
                      <a:pt x="246" y="439"/>
                    </a:cubicBezTo>
                    <a:cubicBezTo>
                      <a:pt x="246" y="439"/>
                      <a:pt x="246" y="440"/>
                      <a:pt x="246" y="440"/>
                    </a:cubicBezTo>
                    <a:cubicBezTo>
                      <a:pt x="245" y="440"/>
                      <a:pt x="245" y="440"/>
                      <a:pt x="245" y="440"/>
                    </a:cubicBezTo>
                    <a:cubicBezTo>
                      <a:pt x="245" y="440"/>
                      <a:pt x="245" y="441"/>
                      <a:pt x="245" y="441"/>
                    </a:cubicBezTo>
                    <a:cubicBezTo>
                      <a:pt x="245" y="441"/>
                      <a:pt x="245" y="441"/>
                      <a:pt x="245" y="441"/>
                    </a:cubicBezTo>
                    <a:cubicBezTo>
                      <a:pt x="244" y="441"/>
                      <a:pt x="244" y="441"/>
                      <a:pt x="244" y="441"/>
                    </a:cubicBezTo>
                    <a:cubicBezTo>
                      <a:pt x="244" y="441"/>
                      <a:pt x="243" y="441"/>
                      <a:pt x="243" y="441"/>
                    </a:cubicBezTo>
                    <a:cubicBezTo>
                      <a:pt x="243" y="440"/>
                      <a:pt x="243" y="440"/>
                      <a:pt x="243" y="440"/>
                    </a:cubicBezTo>
                    <a:cubicBezTo>
                      <a:pt x="243" y="440"/>
                      <a:pt x="242" y="440"/>
                      <a:pt x="242" y="439"/>
                    </a:cubicBezTo>
                    <a:cubicBezTo>
                      <a:pt x="241" y="439"/>
                      <a:pt x="241" y="439"/>
                      <a:pt x="241" y="439"/>
                    </a:cubicBezTo>
                    <a:cubicBezTo>
                      <a:pt x="241" y="439"/>
                      <a:pt x="241" y="439"/>
                      <a:pt x="241" y="438"/>
                    </a:cubicBezTo>
                    <a:cubicBezTo>
                      <a:pt x="241" y="438"/>
                      <a:pt x="241" y="438"/>
                      <a:pt x="241" y="439"/>
                    </a:cubicBezTo>
                    <a:cubicBezTo>
                      <a:pt x="241" y="438"/>
                      <a:pt x="241" y="438"/>
                      <a:pt x="241" y="438"/>
                    </a:cubicBezTo>
                    <a:close/>
                    <a:moveTo>
                      <a:pt x="222" y="465"/>
                    </a:moveTo>
                    <a:cubicBezTo>
                      <a:pt x="222" y="465"/>
                      <a:pt x="223" y="465"/>
                      <a:pt x="223" y="465"/>
                    </a:cubicBezTo>
                    <a:cubicBezTo>
                      <a:pt x="223" y="465"/>
                      <a:pt x="223" y="465"/>
                      <a:pt x="223" y="466"/>
                    </a:cubicBezTo>
                    <a:cubicBezTo>
                      <a:pt x="223" y="466"/>
                      <a:pt x="223" y="466"/>
                      <a:pt x="223" y="466"/>
                    </a:cubicBezTo>
                    <a:cubicBezTo>
                      <a:pt x="223" y="466"/>
                      <a:pt x="223" y="466"/>
                      <a:pt x="223" y="466"/>
                    </a:cubicBezTo>
                    <a:cubicBezTo>
                      <a:pt x="224" y="466"/>
                      <a:pt x="224" y="466"/>
                      <a:pt x="224" y="466"/>
                    </a:cubicBezTo>
                    <a:cubicBezTo>
                      <a:pt x="224" y="466"/>
                      <a:pt x="224" y="466"/>
                      <a:pt x="224" y="466"/>
                    </a:cubicBezTo>
                    <a:cubicBezTo>
                      <a:pt x="224" y="466"/>
                      <a:pt x="224" y="465"/>
                      <a:pt x="224" y="465"/>
                    </a:cubicBezTo>
                    <a:cubicBezTo>
                      <a:pt x="224" y="465"/>
                      <a:pt x="224" y="465"/>
                      <a:pt x="224" y="465"/>
                    </a:cubicBezTo>
                    <a:cubicBezTo>
                      <a:pt x="224" y="465"/>
                      <a:pt x="224" y="465"/>
                      <a:pt x="224" y="465"/>
                    </a:cubicBezTo>
                    <a:cubicBezTo>
                      <a:pt x="224" y="465"/>
                      <a:pt x="224" y="465"/>
                      <a:pt x="224" y="465"/>
                    </a:cubicBezTo>
                    <a:cubicBezTo>
                      <a:pt x="224" y="465"/>
                      <a:pt x="224" y="464"/>
                      <a:pt x="224" y="464"/>
                    </a:cubicBezTo>
                    <a:cubicBezTo>
                      <a:pt x="224" y="464"/>
                      <a:pt x="224" y="464"/>
                      <a:pt x="224" y="464"/>
                    </a:cubicBezTo>
                    <a:cubicBezTo>
                      <a:pt x="224" y="464"/>
                      <a:pt x="224" y="464"/>
                      <a:pt x="224" y="464"/>
                    </a:cubicBezTo>
                    <a:cubicBezTo>
                      <a:pt x="224" y="465"/>
                      <a:pt x="224" y="465"/>
                      <a:pt x="225" y="465"/>
                    </a:cubicBezTo>
                    <a:cubicBezTo>
                      <a:pt x="225" y="465"/>
                      <a:pt x="225" y="465"/>
                      <a:pt x="225" y="465"/>
                    </a:cubicBezTo>
                    <a:cubicBezTo>
                      <a:pt x="225" y="465"/>
                      <a:pt x="225" y="465"/>
                      <a:pt x="225" y="465"/>
                    </a:cubicBezTo>
                    <a:cubicBezTo>
                      <a:pt x="225" y="466"/>
                      <a:pt x="225" y="466"/>
                      <a:pt x="225" y="466"/>
                    </a:cubicBezTo>
                    <a:cubicBezTo>
                      <a:pt x="224" y="466"/>
                      <a:pt x="224" y="467"/>
                      <a:pt x="224" y="467"/>
                    </a:cubicBezTo>
                    <a:cubicBezTo>
                      <a:pt x="224" y="467"/>
                      <a:pt x="224" y="467"/>
                      <a:pt x="224" y="467"/>
                    </a:cubicBezTo>
                    <a:cubicBezTo>
                      <a:pt x="224" y="467"/>
                      <a:pt x="224" y="467"/>
                      <a:pt x="224" y="467"/>
                    </a:cubicBezTo>
                    <a:cubicBezTo>
                      <a:pt x="224" y="467"/>
                      <a:pt x="224" y="467"/>
                      <a:pt x="224" y="467"/>
                    </a:cubicBezTo>
                    <a:cubicBezTo>
                      <a:pt x="224" y="467"/>
                      <a:pt x="224" y="467"/>
                      <a:pt x="223" y="467"/>
                    </a:cubicBezTo>
                    <a:cubicBezTo>
                      <a:pt x="223" y="467"/>
                      <a:pt x="223" y="467"/>
                      <a:pt x="223" y="467"/>
                    </a:cubicBezTo>
                    <a:cubicBezTo>
                      <a:pt x="223" y="467"/>
                      <a:pt x="223" y="466"/>
                      <a:pt x="223" y="466"/>
                    </a:cubicBezTo>
                    <a:cubicBezTo>
                      <a:pt x="223" y="466"/>
                      <a:pt x="223" y="466"/>
                      <a:pt x="223" y="466"/>
                    </a:cubicBezTo>
                    <a:cubicBezTo>
                      <a:pt x="223" y="466"/>
                      <a:pt x="223" y="466"/>
                      <a:pt x="223" y="466"/>
                    </a:cubicBezTo>
                    <a:cubicBezTo>
                      <a:pt x="223" y="466"/>
                      <a:pt x="223" y="466"/>
                      <a:pt x="223" y="466"/>
                    </a:cubicBezTo>
                    <a:cubicBezTo>
                      <a:pt x="223" y="467"/>
                      <a:pt x="223" y="467"/>
                      <a:pt x="223" y="467"/>
                    </a:cubicBezTo>
                    <a:cubicBezTo>
                      <a:pt x="223" y="467"/>
                      <a:pt x="223" y="467"/>
                      <a:pt x="223" y="467"/>
                    </a:cubicBezTo>
                    <a:cubicBezTo>
                      <a:pt x="222" y="467"/>
                      <a:pt x="222" y="467"/>
                      <a:pt x="222" y="467"/>
                    </a:cubicBezTo>
                    <a:cubicBezTo>
                      <a:pt x="222" y="467"/>
                      <a:pt x="222" y="467"/>
                      <a:pt x="222" y="467"/>
                    </a:cubicBezTo>
                    <a:cubicBezTo>
                      <a:pt x="222" y="467"/>
                      <a:pt x="222" y="467"/>
                      <a:pt x="222" y="467"/>
                    </a:cubicBezTo>
                    <a:cubicBezTo>
                      <a:pt x="222" y="466"/>
                      <a:pt x="222" y="466"/>
                      <a:pt x="222" y="466"/>
                    </a:cubicBezTo>
                    <a:cubicBezTo>
                      <a:pt x="222" y="466"/>
                      <a:pt x="222" y="465"/>
                      <a:pt x="222" y="465"/>
                    </a:cubicBezTo>
                    <a:cubicBezTo>
                      <a:pt x="222" y="465"/>
                      <a:pt x="222" y="465"/>
                      <a:pt x="222" y="465"/>
                    </a:cubicBezTo>
                    <a:close/>
                    <a:moveTo>
                      <a:pt x="222" y="459"/>
                    </a:moveTo>
                    <a:cubicBezTo>
                      <a:pt x="222" y="459"/>
                      <a:pt x="222" y="459"/>
                      <a:pt x="222" y="459"/>
                    </a:cubicBezTo>
                    <a:cubicBezTo>
                      <a:pt x="222" y="459"/>
                      <a:pt x="222" y="459"/>
                      <a:pt x="222" y="459"/>
                    </a:cubicBezTo>
                    <a:cubicBezTo>
                      <a:pt x="222" y="459"/>
                      <a:pt x="222" y="460"/>
                      <a:pt x="222" y="460"/>
                    </a:cubicBezTo>
                    <a:cubicBezTo>
                      <a:pt x="222" y="460"/>
                      <a:pt x="222" y="460"/>
                      <a:pt x="222" y="460"/>
                    </a:cubicBezTo>
                    <a:cubicBezTo>
                      <a:pt x="222" y="460"/>
                      <a:pt x="222" y="460"/>
                      <a:pt x="222" y="460"/>
                    </a:cubicBezTo>
                    <a:cubicBezTo>
                      <a:pt x="221" y="460"/>
                      <a:pt x="222" y="459"/>
                      <a:pt x="221" y="459"/>
                    </a:cubicBezTo>
                    <a:cubicBezTo>
                      <a:pt x="221" y="459"/>
                      <a:pt x="221" y="459"/>
                      <a:pt x="221" y="459"/>
                    </a:cubicBezTo>
                    <a:cubicBezTo>
                      <a:pt x="221" y="459"/>
                      <a:pt x="221" y="459"/>
                      <a:pt x="221" y="459"/>
                    </a:cubicBezTo>
                    <a:cubicBezTo>
                      <a:pt x="221" y="459"/>
                      <a:pt x="221" y="459"/>
                      <a:pt x="221" y="459"/>
                    </a:cubicBezTo>
                    <a:cubicBezTo>
                      <a:pt x="221" y="459"/>
                      <a:pt x="221" y="458"/>
                      <a:pt x="221" y="458"/>
                    </a:cubicBezTo>
                    <a:cubicBezTo>
                      <a:pt x="221" y="458"/>
                      <a:pt x="221" y="458"/>
                      <a:pt x="221" y="458"/>
                    </a:cubicBezTo>
                    <a:cubicBezTo>
                      <a:pt x="221" y="458"/>
                      <a:pt x="221" y="458"/>
                      <a:pt x="221" y="458"/>
                    </a:cubicBezTo>
                    <a:cubicBezTo>
                      <a:pt x="221" y="458"/>
                      <a:pt x="221" y="458"/>
                      <a:pt x="221" y="458"/>
                    </a:cubicBezTo>
                    <a:cubicBezTo>
                      <a:pt x="221" y="458"/>
                      <a:pt x="222" y="458"/>
                      <a:pt x="222" y="458"/>
                    </a:cubicBezTo>
                    <a:cubicBezTo>
                      <a:pt x="222" y="458"/>
                      <a:pt x="222" y="458"/>
                      <a:pt x="222" y="457"/>
                    </a:cubicBezTo>
                    <a:cubicBezTo>
                      <a:pt x="222" y="457"/>
                      <a:pt x="222" y="457"/>
                      <a:pt x="222" y="457"/>
                    </a:cubicBezTo>
                    <a:cubicBezTo>
                      <a:pt x="222" y="457"/>
                      <a:pt x="222" y="457"/>
                      <a:pt x="222" y="457"/>
                    </a:cubicBezTo>
                    <a:cubicBezTo>
                      <a:pt x="222" y="457"/>
                      <a:pt x="222" y="458"/>
                      <a:pt x="222" y="458"/>
                    </a:cubicBezTo>
                    <a:cubicBezTo>
                      <a:pt x="222" y="458"/>
                      <a:pt x="222" y="458"/>
                      <a:pt x="222" y="458"/>
                    </a:cubicBezTo>
                    <a:cubicBezTo>
                      <a:pt x="222" y="458"/>
                      <a:pt x="222" y="459"/>
                      <a:pt x="222" y="459"/>
                    </a:cubicBezTo>
                    <a:close/>
                    <a:moveTo>
                      <a:pt x="222" y="454"/>
                    </a:moveTo>
                    <a:cubicBezTo>
                      <a:pt x="222" y="454"/>
                      <a:pt x="222" y="455"/>
                      <a:pt x="222" y="455"/>
                    </a:cubicBezTo>
                    <a:cubicBezTo>
                      <a:pt x="222" y="455"/>
                      <a:pt x="222" y="455"/>
                      <a:pt x="222" y="455"/>
                    </a:cubicBezTo>
                    <a:cubicBezTo>
                      <a:pt x="222" y="455"/>
                      <a:pt x="222" y="455"/>
                      <a:pt x="222" y="455"/>
                    </a:cubicBezTo>
                    <a:cubicBezTo>
                      <a:pt x="222" y="455"/>
                      <a:pt x="222" y="456"/>
                      <a:pt x="222" y="456"/>
                    </a:cubicBezTo>
                    <a:cubicBezTo>
                      <a:pt x="222" y="456"/>
                      <a:pt x="222" y="456"/>
                      <a:pt x="222" y="456"/>
                    </a:cubicBezTo>
                    <a:cubicBezTo>
                      <a:pt x="221" y="456"/>
                      <a:pt x="221" y="456"/>
                      <a:pt x="221" y="456"/>
                    </a:cubicBezTo>
                    <a:cubicBezTo>
                      <a:pt x="221" y="456"/>
                      <a:pt x="221" y="456"/>
                      <a:pt x="221" y="456"/>
                    </a:cubicBezTo>
                    <a:cubicBezTo>
                      <a:pt x="221" y="456"/>
                      <a:pt x="221" y="456"/>
                      <a:pt x="221" y="456"/>
                    </a:cubicBezTo>
                    <a:cubicBezTo>
                      <a:pt x="221" y="456"/>
                      <a:pt x="221" y="456"/>
                      <a:pt x="221" y="456"/>
                    </a:cubicBezTo>
                    <a:cubicBezTo>
                      <a:pt x="221" y="457"/>
                      <a:pt x="221" y="457"/>
                      <a:pt x="221" y="457"/>
                    </a:cubicBezTo>
                    <a:cubicBezTo>
                      <a:pt x="221" y="457"/>
                      <a:pt x="221" y="457"/>
                      <a:pt x="221" y="457"/>
                    </a:cubicBezTo>
                    <a:cubicBezTo>
                      <a:pt x="221" y="457"/>
                      <a:pt x="221" y="457"/>
                      <a:pt x="221" y="457"/>
                    </a:cubicBezTo>
                    <a:cubicBezTo>
                      <a:pt x="221" y="457"/>
                      <a:pt x="221" y="458"/>
                      <a:pt x="221" y="458"/>
                    </a:cubicBezTo>
                    <a:cubicBezTo>
                      <a:pt x="221" y="458"/>
                      <a:pt x="220" y="458"/>
                      <a:pt x="220" y="458"/>
                    </a:cubicBezTo>
                    <a:cubicBezTo>
                      <a:pt x="220" y="458"/>
                      <a:pt x="220" y="457"/>
                      <a:pt x="220" y="457"/>
                    </a:cubicBezTo>
                    <a:cubicBezTo>
                      <a:pt x="220" y="457"/>
                      <a:pt x="220" y="457"/>
                      <a:pt x="220" y="457"/>
                    </a:cubicBezTo>
                    <a:cubicBezTo>
                      <a:pt x="220" y="457"/>
                      <a:pt x="220" y="457"/>
                      <a:pt x="220" y="457"/>
                    </a:cubicBezTo>
                    <a:cubicBezTo>
                      <a:pt x="220" y="457"/>
                      <a:pt x="220" y="457"/>
                      <a:pt x="220" y="457"/>
                    </a:cubicBezTo>
                    <a:cubicBezTo>
                      <a:pt x="220" y="457"/>
                      <a:pt x="220" y="457"/>
                      <a:pt x="220" y="457"/>
                    </a:cubicBezTo>
                    <a:cubicBezTo>
                      <a:pt x="220" y="456"/>
                      <a:pt x="220" y="456"/>
                      <a:pt x="220" y="456"/>
                    </a:cubicBezTo>
                    <a:cubicBezTo>
                      <a:pt x="220" y="456"/>
                      <a:pt x="220" y="456"/>
                      <a:pt x="220" y="456"/>
                    </a:cubicBezTo>
                    <a:cubicBezTo>
                      <a:pt x="220" y="456"/>
                      <a:pt x="220" y="456"/>
                      <a:pt x="220" y="456"/>
                    </a:cubicBezTo>
                    <a:cubicBezTo>
                      <a:pt x="221" y="456"/>
                      <a:pt x="221" y="456"/>
                      <a:pt x="221" y="456"/>
                    </a:cubicBezTo>
                    <a:cubicBezTo>
                      <a:pt x="221" y="456"/>
                      <a:pt x="221" y="455"/>
                      <a:pt x="221" y="455"/>
                    </a:cubicBezTo>
                    <a:cubicBezTo>
                      <a:pt x="221" y="455"/>
                      <a:pt x="221" y="455"/>
                      <a:pt x="221" y="454"/>
                    </a:cubicBezTo>
                    <a:cubicBezTo>
                      <a:pt x="221" y="454"/>
                      <a:pt x="221" y="454"/>
                      <a:pt x="221" y="454"/>
                    </a:cubicBezTo>
                    <a:cubicBezTo>
                      <a:pt x="221" y="454"/>
                      <a:pt x="221" y="454"/>
                      <a:pt x="221" y="454"/>
                    </a:cubicBezTo>
                    <a:cubicBezTo>
                      <a:pt x="221" y="454"/>
                      <a:pt x="222" y="454"/>
                      <a:pt x="222" y="454"/>
                    </a:cubicBezTo>
                    <a:close/>
                    <a:moveTo>
                      <a:pt x="219" y="457"/>
                    </a:moveTo>
                    <a:cubicBezTo>
                      <a:pt x="218" y="457"/>
                      <a:pt x="218" y="457"/>
                      <a:pt x="218" y="457"/>
                    </a:cubicBezTo>
                    <a:cubicBezTo>
                      <a:pt x="218" y="456"/>
                      <a:pt x="218" y="456"/>
                      <a:pt x="218" y="456"/>
                    </a:cubicBezTo>
                    <a:cubicBezTo>
                      <a:pt x="218" y="456"/>
                      <a:pt x="218" y="456"/>
                      <a:pt x="218" y="456"/>
                    </a:cubicBezTo>
                    <a:cubicBezTo>
                      <a:pt x="218" y="456"/>
                      <a:pt x="218" y="456"/>
                      <a:pt x="219" y="456"/>
                    </a:cubicBezTo>
                    <a:cubicBezTo>
                      <a:pt x="219" y="456"/>
                      <a:pt x="219" y="456"/>
                      <a:pt x="219" y="456"/>
                    </a:cubicBezTo>
                    <a:cubicBezTo>
                      <a:pt x="219" y="456"/>
                      <a:pt x="219" y="456"/>
                      <a:pt x="219" y="456"/>
                    </a:cubicBezTo>
                    <a:cubicBezTo>
                      <a:pt x="219" y="456"/>
                      <a:pt x="219" y="456"/>
                      <a:pt x="219" y="456"/>
                    </a:cubicBezTo>
                    <a:cubicBezTo>
                      <a:pt x="219" y="456"/>
                      <a:pt x="219" y="456"/>
                      <a:pt x="219" y="456"/>
                    </a:cubicBezTo>
                    <a:cubicBezTo>
                      <a:pt x="219" y="456"/>
                      <a:pt x="219" y="456"/>
                      <a:pt x="219" y="456"/>
                    </a:cubicBezTo>
                    <a:cubicBezTo>
                      <a:pt x="219" y="456"/>
                      <a:pt x="219" y="456"/>
                      <a:pt x="219" y="456"/>
                    </a:cubicBezTo>
                    <a:cubicBezTo>
                      <a:pt x="219" y="456"/>
                      <a:pt x="219" y="456"/>
                      <a:pt x="219" y="456"/>
                    </a:cubicBezTo>
                    <a:cubicBezTo>
                      <a:pt x="219" y="456"/>
                      <a:pt x="220" y="456"/>
                      <a:pt x="220" y="456"/>
                    </a:cubicBezTo>
                    <a:cubicBezTo>
                      <a:pt x="220" y="456"/>
                      <a:pt x="219" y="456"/>
                      <a:pt x="219" y="457"/>
                    </a:cubicBezTo>
                    <a:cubicBezTo>
                      <a:pt x="219" y="457"/>
                      <a:pt x="219" y="457"/>
                      <a:pt x="219" y="457"/>
                    </a:cubicBezTo>
                    <a:cubicBezTo>
                      <a:pt x="219" y="457"/>
                      <a:pt x="219" y="457"/>
                      <a:pt x="219" y="457"/>
                    </a:cubicBezTo>
                    <a:cubicBezTo>
                      <a:pt x="219" y="457"/>
                      <a:pt x="219" y="457"/>
                      <a:pt x="219" y="457"/>
                    </a:cubicBezTo>
                    <a:cubicBezTo>
                      <a:pt x="219" y="457"/>
                      <a:pt x="219" y="457"/>
                      <a:pt x="219" y="457"/>
                    </a:cubicBezTo>
                    <a:cubicBezTo>
                      <a:pt x="219" y="457"/>
                      <a:pt x="219" y="457"/>
                      <a:pt x="219" y="457"/>
                    </a:cubicBezTo>
                    <a:cubicBezTo>
                      <a:pt x="219" y="457"/>
                      <a:pt x="219" y="457"/>
                      <a:pt x="219" y="457"/>
                    </a:cubicBezTo>
                    <a:cubicBezTo>
                      <a:pt x="219" y="457"/>
                      <a:pt x="219" y="457"/>
                      <a:pt x="219" y="457"/>
                    </a:cubicBezTo>
                    <a:close/>
                    <a:moveTo>
                      <a:pt x="221" y="448"/>
                    </a:moveTo>
                    <a:cubicBezTo>
                      <a:pt x="221" y="448"/>
                      <a:pt x="221" y="449"/>
                      <a:pt x="221" y="449"/>
                    </a:cubicBezTo>
                    <a:cubicBezTo>
                      <a:pt x="221" y="449"/>
                      <a:pt x="221" y="449"/>
                      <a:pt x="221" y="449"/>
                    </a:cubicBezTo>
                    <a:cubicBezTo>
                      <a:pt x="221" y="449"/>
                      <a:pt x="221" y="449"/>
                      <a:pt x="221" y="449"/>
                    </a:cubicBezTo>
                    <a:cubicBezTo>
                      <a:pt x="221" y="449"/>
                      <a:pt x="221" y="450"/>
                      <a:pt x="221" y="450"/>
                    </a:cubicBezTo>
                    <a:cubicBezTo>
                      <a:pt x="221" y="450"/>
                      <a:pt x="221" y="450"/>
                      <a:pt x="221" y="450"/>
                    </a:cubicBezTo>
                    <a:cubicBezTo>
                      <a:pt x="221" y="450"/>
                      <a:pt x="221" y="450"/>
                      <a:pt x="221" y="450"/>
                    </a:cubicBezTo>
                    <a:cubicBezTo>
                      <a:pt x="221" y="450"/>
                      <a:pt x="220" y="450"/>
                      <a:pt x="220" y="450"/>
                    </a:cubicBezTo>
                    <a:cubicBezTo>
                      <a:pt x="220" y="450"/>
                      <a:pt x="220" y="450"/>
                      <a:pt x="220" y="450"/>
                    </a:cubicBezTo>
                    <a:cubicBezTo>
                      <a:pt x="220" y="450"/>
                      <a:pt x="220" y="450"/>
                      <a:pt x="220" y="449"/>
                    </a:cubicBezTo>
                    <a:cubicBezTo>
                      <a:pt x="220" y="449"/>
                      <a:pt x="220" y="449"/>
                      <a:pt x="220" y="449"/>
                    </a:cubicBezTo>
                    <a:cubicBezTo>
                      <a:pt x="220" y="449"/>
                      <a:pt x="220" y="449"/>
                      <a:pt x="220" y="449"/>
                    </a:cubicBezTo>
                    <a:cubicBezTo>
                      <a:pt x="220" y="449"/>
                      <a:pt x="220" y="448"/>
                      <a:pt x="221" y="448"/>
                    </a:cubicBezTo>
                    <a:cubicBezTo>
                      <a:pt x="221" y="448"/>
                      <a:pt x="221" y="448"/>
                      <a:pt x="221" y="448"/>
                    </a:cubicBezTo>
                    <a:close/>
                    <a:moveTo>
                      <a:pt x="210" y="445"/>
                    </a:moveTo>
                    <a:cubicBezTo>
                      <a:pt x="210" y="445"/>
                      <a:pt x="210" y="445"/>
                      <a:pt x="209" y="445"/>
                    </a:cubicBezTo>
                    <a:cubicBezTo>
                      <a:pt x="209" y="445"/>
                      <a:pt x="209" y="446"/>
                      <a:pt x="209" y="446"/>
                    </a:cubicBezTo>
                    <a:cubicBezTo>
                      <a:pt x="209" y="446"/>
                      <a:pt x="209" y="446"/>
                      <a:pt x="208" y="446"/>
                    </a:cubicBezTo>
                    <a:cubicBezTo>
                      <a:pt x="208" y="446"/>
                      <a:pt x="208" y="446"/>
                      <a:pt x="208" y="446"/>
                    </a:cubicBezTo>
                    <a:cubicBezTo>
                      <a:pt x="209" y="445"/>
                      <a:pt x="209" y="445"/>
                      <a:pt x="210" y="444"/>
                    </a:cubicBezTo>
                    <a:cubicBezTo>
                      <a:pt x="210" y="444"/>
                      <a:pt x="210" y="444"/>
                      <a:pt x="210" y="444"/>
                    </a:cubicBezTo>
                    <a:cubicBezTo>
                      <a:pt x="210" y="444"/>
                      <a:pt x="211" y="444"/>
                      <a:pt x="211" y="444"/>
                    </a:cubicBezTo>
                    <a:cubicBezTo>
                      <a:pt x="211" y="444"/>
                      <a:pt x="211" y="444"/>
                      <a:pt x="211" y="444"/>
                    </a:cubicBezTo>
                    <a:cubicBezTo>
                      <a:pt x="211" y="444"/>
                      <a:pt x="211" y="444"/>
                      <a:pt x="211" y="444"/>
                    </a:cubicBezTo>
                    <a:cubicBezTo>
                      <a:pt x="211" y="444"/>
                      <a:pt x="210" y="444"/>
                      <a:pt x="210" y="445"/>
                    </a:cubicBezTo>
                    <a:cubicBezTo>
                      <a:pt x="210" y="445"/>
                      <a:pt x="210" y="445"/>
                      <a:pt x="210" y="445"/>
                    </a:cubicBezTo>
                    <a:close/>
                    <a:moveTo>
                      <a:pt x="213" y="447"/>
                    </a:moveTo>
                    <a:cubicBezTo>
                      <a:pt x="213" y="447"/>
                      <a:pt x="213" y="447"/>
                      <a:pt x="213" y="447"/>
                    </a:cubicBezTo>
                    <a:cubicBezTo>
                      <a:pt x="213" y="448"/>
                      <a:pt x="213" y="448"/>
                      <a:pt x="213" y="448"/>
                    </a:cubicBezTo>
                    <a:cubicBezTo>
                      <a:pt x="213" y="448"/>
                      <a:pt x="212" y="448"/>
                      <a:pt x="212" y="448"/>
                    </a:cubicBezTo>
                    <a:cubicBezTo>
                      <a:pt x="212" y="448"/>
                      <a:pt x="212" y="448"/>
                      <a:pt x="212" y="448"/>
                    </a:cubicBezTo>
                    <a:cubicBezTo>
                      <a:pt x="212" y="448"/>
                      <a:pt x="212" y="448"/>
                      <a:pt x="212" y="448"/>
                    </a:cubicBezTo>
                    <a:cubicBezTo>
                      <a:pt x="212" y="448"/>
                      <a:pt x="212" y="448"/>
                      <a:pt x="212" y="448"/>
                    </a:cubicBezTo>
                    <a:cubicBezTo>
                      <a:pt x="212" y="448"/>
                      <a:pt x="212" y="448"/>
                      <a:pt x="212" y="448"/>
                    </a:cubicBezTo>
                    <a:cubicBezTo>
                      <a:pt x="212" y="447"/>
                      <a:pt x="212" y="447"/>
                      <a:pt x="212" y="447"/>
                    </a:cubicBezTo>
                    <a:cubicBezTo>
                      <a:pt x="212" y="447"/>
                      <a:pt x="212" y="447"/>
                      <a:pt x="212" y="447"/>
                    </a:cubicBezTo>
                    <a:cubicBezTo>
                      <a:pt x="212" y="447"/>
                      <a:pt x="212" y="447"/>
                      <a:pt x="212" y="447"/>
                    </a:cubicBezTo>
                    <a:cubicBezTo>
                      <a:pt x="212" y="447"/>
                      <a:pt x="212" y="447"/>
                      <a:pt x="212" y="447"/>
                    </a:cubicBezTo>
                    <a:cubicBezTo>
                      <a:pt x="212" y="447"/>
                      <a:pt x="212" y="447"/>
                      <a:pt x="213" y="447"/>
                    </a:cubicBezTo>
                    <a:cubicBezTo>
                      <a:pt x="213" y="447"/>
                      <a:pt x="213" y="447"/>
                      <a:pt x="213" y="447"/>
                    </a:cubicBezTo>
                    <a:cubicBezTo>
                      <a:pt x="213" y="447"/>
                      <a:pt x="213" y="447"/>
                      <a:pt x="213" y="447"/>
                    </a:cubicBezTo>
                    <a:cubicBezTo>
                      <a:pt x="213" y="447"/>
                      <a:pt x="213" y="447"/>
                      <a:pt x="213" y="447"/>
                    </a:cubicBezTo>
                    <a:cubicBezTo>
                      <a:pt x="213" y="447"/>
                      <a:pt x="213" y="447"/>
                      <a:pt x="213" y="447"/>
                    </a:cubicBezTo>
                    <a:close/>
                    <a:moveTo>
                      <a:pt x="215" y="450"/>
                    </a:moveTo>
                    <a:cubicBezTo>
                      <a:pt x="215" y="450"/>
                      <a:pt x="215" y="450"/>
                      <a:pt x="215" y="450"/>
                    </a:cubicBezTo>
                    <a:cubicBezTo>
                      <a:pt x="215" y="450"/>
                      <a:pt x="215" y="450"/>
                      <a:pt x="215" y="449"/>
                    </a:cubicBezTo>
                    <a:cubicBezTo>
                      <a:pt x="214" y="449"/>
                      <a:pt x="214" y="449"/>
                      <a:pt x="214" y="449"/>
                    </a:cubicBezTo>
                    <a:cubicBezTo>
                      <a:pt x="214" y="449"/>
                      <a:pt x="214" y="449"/>
                      <a:pt x="214" y="449"/>
                    </a:cubicBezTo>
                    <a:cubicBezTo>
                      <a:pt x="214" y="449"/>
                      <a:pt x="214" y="449"/>
                      <a:pt x="215" y="449"/>
                    </a:cubicBezTo>
                    <a:cubicBezTo>
                      <a:pt x="215" y="449"/>
                      <a:pt x="215" y="449"/>
                      <a:pt x="215" y="449"/>
                    </a:cubicBezTo>
                    <a:cubicBezTo>
                      <a:pt x="215" y="449"/>
                      <a:pt x="215" y="449"/>
                      <a:pt x="215" y="449"/>
                    </a:cubicBezTo>
                    <a:cubicBezTo>
                      <a:pt x="215" y="449"/>
                      <a:pt x="215" y="449"/>
                      <a:pt x="215" y="449"/>
                    </a:cubicBezTo>
                    <a:cubicBezTo>
                      <a:pt x="215" y="449"/>
                      <a:pt x="215" y="449"/>
                      <a:pt x="215" y="449"/>
                    </a:cubicBezTo>
                    <a:cubicBezTo>
                      <a:pt x="216" y="449"/>
                      <a:pt x="216" y="449"/>
                      <a:pt x="216" y="449"/>
                    </a:cubicBezTo>
                    <a:cubicBezTo>
                      <a:pt x="216" y="449"/>
                      <a:pt x="216" y="449"/>
                      <a:pt x="216" y="449"/>
                    </a:cubicBezTo>
                    <a:cubicBezTo>
                      <a:pt x="215" y="449"/>
                      <a:pt x="215" y="450"/>
                      <a:pt x="215" y="450"/>
                    </a:cubicBezTo>
                    <a:cubicBezTo>
                      <a:pt x="215" y="450"/>
                      <a:pt x="216" y="450"/>
                      <a:pt x="215" y="450"/>
                    </a:cubicBezTo>
                    <a:close/>
                    <a:moveTo>
                      <a:pt x="362" y="446"/>
                    </a:moveTo>
                    <a:cubicBezTo>
                      <a:pt x="362" y="446"/>
                      <a:pt x="363" y="446"/>
                      <a:pt x="363" y="446"/>
                    </a:cubicBezTo>
                    <a:cubicBezTo>
                      <a:pt x="363" y="445"/>
                      <a:pt x="363" y="445"/>
                      <a:pt x="363" y="445"/>
                    </a:cubicBezTo>
                    <a:cubicBezTo>
                      <a:pt x="363" y="444"/>
                      <a:pt x="364" y="443"/>
                      <a:pt x="364" y="443"/>
                    </a:cubicBezTo>
                    <a:cubicBezTo>
                      <a:pt x="364" y="443"/>
                      <a:pt x="364" y="443"/>
                      <a:pt x="365" y="443"/>
                    </a:cubicBezTo>
                    <a:cubicBezTo>
                      <a:pt x="365" y="443"/>
                      <a:pt x="365" y="443"/>
                      <a:pt x="365" y="443"/>
                    </a:cubicBezTo>
                    <a:cubicBezTo>
                      <a:pt x="365" y="443"/>
                      <a:pt x="365" y="443"/>
                      <a:pt x="365" y="443"/>
                    </a:cubicBezTo>
                    <a:cubicBezTo>
                      <a:pt x="366" y="443"/>
                      <a:pt x="366" y="444"/>
                      <a:pt x="366" y="444"/>
                    </a:cubicBezTo>
                    <a:cubicBezTo>
                      <a:pt x="366" y="444"/>
                      <a:pt x="366" y="445"/>
                      <a:pt x="366" y="445"/>
                    </a:cubicBezTo>
                    <a:cubicBezTo>
                      <a:pt x="366" y="446"/>
                      <a:pt x="366" y="448"/>
                      <a:pt x="366" y="449"/>
                    </a:cubicBezTo>
                    <a:cubicBezTo>
                      <a:pt x="366" y="450"/>
                      <a:pt x="366" y="450"/>
                      <a:pt x="366" y="450"/>
                    </a:cubicBezTo>
                    <a:cubicBezTo>
                      <a:pt x="366" y="451"/>
                      <a:pt x="366" y="452"/>
                      <a:pt x="365" y="452"/>
                    </a:cubicBezTo>
                    <a:cubicBezTo>
                      <a:pt x="365" y="453"/>
                      <a:pt x="365" y="453"/>
                      <a:pt x="365" y="453"/>
                    </a:cubicBezTo>
                    <a:cubicBezTo>
                      <a:pt x="365" y="453"/>
                      <a:pt x="364" y="453"/>
                      <a:pt x="364" y="453"/>
                    </a:cubicBezTo>
                    <a:cubicBezTo>
                      <a:pt x="364" y="452"/>
                      <a:pt x="364" y="452"/>
                      <a:pt x="364" y="452"/>
                    </a:cubicBezTo>
                    <a:cubicBezTo>
                      <a:pt x="364" y="452"/>
                      <a:pt x="364" y="452"/>
                      <a:pt x="363" y="452"/>
                    </a:cubicBezTo>
                    <a:cubicBezTo>
                      <a:pt x="363" y="452"/>
                      <a:pt x="363" y="452"/>
                      <a:pt x="363" y="452"/>
                    </a:cubicBezTo>
                    <a:cubicBezTo>
                      <a:pt x="363" y="452"/>
                      <a:pt x="363" y="451"/>
                      <a:pt x="363" y="451"/>
                    </a:cubicBezTo>
                    <a:cubicBezTo>
                      <a:pt x="363" y="451"/>
                      <a:pt x="363" y="451"/>
                      <a:pt x="363" y="451"/>
                    </a:cubicBezTo>
                    <a:cubicBezTo>
                      <a:pt x="363" y="450"/>
                      <a:pt x="363" y="450"/>
                      <a:pt x="363" y="450"/>
                    </a:cubicBezTo>
                    <a:cubicBezTo>
                      <a:pt x="362" y="450"/>
                      <a:pt x="362" y="450"/>
                      <a:pt x="362" y="449"/>
                    </a:cubicBezTo>
                    <a:cubicBezTo>
                      <a:pt x="363" y="449"/>
                      <a:pt x="363" y="448"/>
                      <a:pt x="363" y="448"/>
                    </a:cubicBezTo>
                    <a:cubicBezTo>
                      <a:pt x="363" y="448"/>
                      <a:pt x="363" y="447"/>
                      <a:pt x="363" y="447"/>
                    </a:cubicBezTo>
                    <a:cubicBezTo>
                      <a:pt x="362" y="447"/>
                      <a:pt x="362" y="447"/>
                      <a:pt x="362" y="446"/>
                    </a:cubicBezTo>
                    <a:close/>
                    <a:moveTo>
                      <a:pt x="399" y="422"/>
                    </a:moveTo>
                    <a:cubicBezTo>
                      <a:pt x="399" y="422"/>
                      <a:pt x="399" y="422"/>
                      <a:pt x="399" y="422"/>
                    </a:cubicBezTo>
                    <a:cubicBezTo>
                      <a:pt x="399" y="422"/>
                      <a:pt x="399" y="422"/>
                      <a:pt x="399" y="422"/>
                    </a:cubicBezTo>
                    <a:cubicBezTo>
                      <a:pt x="399" y="421"/>
                      <a:pt x="399" y="421"/>
                      <a:pt x="399" y="421"/>
                    </a:cubicBezTo>
                    <a:cubicBezTo>
                      <a:pt x="398" y="421"/>
                      <a:pt x="398" y="421"/>
                      <a:pt x="398" y="421"/>
                    </a:cubicBezTo>
                    <a:cubicBezTo>
                      <a:pt x="398" y="421"/>
                      <a:pt x="398" y="421"/>
                      <a:pt x="398" y="421"/>
                    </a:cubicBezTo>
                    <a:cubicBezTo>
                      <a:pt x="398" y="421"/>
                      <a:pt x="398" y="420"/>
                      <a:pt x="397" y="420"/>
                    </a:cubicBezTo>
                    <a:cubicBezTo>
                      <a:pt x="397" y="420"/>
                      <a:pt x="397" y="420"/>
                      <a:pt x="398" y="420"/>
                    </a:cubicBezTo>
                    <a:cubicBezTo>
                      <a:pt x="398" y="420"/>
                      <a:pt x="398" y="420"/>
                      <a:pt x="398" y="420"/>
                    </a:cubicBezTo>
                    <a:cubicBezTo>
                      <a:pt x="398" y="420"/>
                      <a:pt x="398" y="420"/>
                      <a:pt x="398" y="420"/>
                    </a:cubicBezTo>
                    <a:cubicBezTo>
                      <a:pt x="398" y="421"/>
                      <a:pt x="399" y="421"/>
                      <a:pt x="399" y="421"/>
                    </a:cubicBezTo>
                    <a:cubicBezTo>
                      <a:pt x="399" y="421"/>
                      <a:pt x="399" y="421"/>
                      <a:pt x="399" y="421"/>
                    </a:cubicBezTo>
                    <a:cubicBezTo>
                      <a:pt x="399" y="421"/>
                      <a:pt x="399" y="421"/>
                      <a:pt x="399" y="421"/>
                    </a:cubicBezTo>
                    <a:cubicBezTo>
                      <a:pt x="399" y="421"/>
                      <a:pt x="399" y="421"/>
                      <a:pt x="399" y="421"/>
                    </a:cubicBezTo>
                    <a:cubicBezTo>
                      <a:pt x="399" y="422"/>
                      <a:pt x="399" y="422"/>
                      <a:pt x="399" y="422"/>
                    </a:cubicBezTo>
                    <a:cubicBezTo>
                      <a:pt x="399" y="422"/>
                      <a:pt x="399" y="423"/>
                      <a:pt x="399" y="423"/>
                    </a:cubicBezTo>
                    <a:cubicBezTo>
                      <a:pt x="399" y="423"/>
                      <a:pt x="399" y="423"/>
                      <a:pt x="399" y="423"/>
                    </a:cubicBezTo>
                    <a:cubicBezTo>
                      <a:pt x="399" y="423"/>
                      <a:pt x="399" y="423"/>
                      <a:pt x="399" y="423"/>
                    </a:cubicBezTo>
                    <a:cubicBezTo>
                      <a:pt x="399" y="423"/>
                      <a:pt x="399" y="423"/>
                      <a:pt x="398" y="423"/>
                    </a:cubicBezTo>
                    <a:cubicBezTo>
                      <a:pt x="398" y="423"/>
                      <a:pt x="398" y="423"/>
                      <a:pt x="398" y="423"/>
                    </a:cubicBezTo>
                    <a:cubicBezTo>
                      <a:pt x="398" y="423"/>
                      <a:pt x="398" y="423"/>
                      <a:pt x="398" y="423"/>
                    </a:cubicBezTo>
                    <a:cubicBezTo>
                      <a:pt x="397" y="422"/>
                      <a:pt x="397" y="423"/>
                      <a:pt x="397" y="423"/>
                    </a:cubicBezTo>
                    <a:cubicBezTo>
                      <a:pt x="397" y="423"/>
                      <a:pt x="397" y="423"/>
                      <a:pt x="397" y="423"/>
                    </a:cubicBezTo>
                    <a:cubicBezTo>
                      <a:pt x="397" y="423"/>
                      <a:pt x="397" y="423"/>
                      <a:pt x="397" y="423"/>
                    </a:cubicBezTo>
                    <a:cubicBezTo>
                      <a:pt x="396" y="423"/>
                      <a:pt x="396" y="423"/>
                      <a:pt x="396" y="422"/>
                    </a:cubicBezTo>
                    <a:cubicBezTo>
                      <a:pt x="396" y="422"/>
                      <a:pt x="396" y="422"/>
                      <a:pt x="396" y="422"/>
                    </a:cubicBezTo>
                    <a:cubicBezTo>
                      <a:pt x="396" y="422"/>
                      <a:pt x="397" y="422"/>
                      <a:pt x="397" y="422"/>
                    </a:cubicBezTo>
                    <a:cubicBezTo>
                      <a:pt x="397" y="422"/>
                      <a:pt x="397" y="422"/>
                      <a:pt x="397" y="422"/>
                    </a:cubicBezTo>
                    <a:cubicBezTo>
                      <a:pt x="397" y="422"/>
                      <a:pt x="398" y="422"/>
                      <a:pt x="398" y="422"/>
                    </a:cubicBezTo>
                    <a:cubicBezTo>
                      <a:pt x="398" y="422"/>
                      <a:pt x="398" y="422"/>
                      <a:pt x="398" y="422"/>
                    </a:cubicBezTo>
                    <a:cubicBezTo>
                      <a:pt x="398" y="422"/>
                      <a:pt x="398" y="422"/>
                      <a:pt x="399" y="422"/>
                    </a:cubicBezTo>
                    <a:close/>
                    <a:moveTo>
                      <a:pt x="340" y="422"/>
                    </a:moveTo>
                    <a:cubicBezTo>
                      <a:pt x="340" y="422"/>
                      <a:pt x="340" y="421"/>
                      <a:pt x="341" y="421"/>
                    </a:cubicBezTo>
                    <a:cubicBezTo>
                      <a:pt x="341" y="421"/>
                      <a:pt x="341" y="421"/>
                      <a:pt x="341" y="422"/>
                    </a:cubicBezTo>
                    <a:cubicBezTo>
                      <a:pt x="341" y="422"/>
                      <a:pt x="341" y="422"/>
                      <a:pt x="341" y="422"/>
                    </a:cubicBezTo>
                    <a:cubicBezTo>
                      <a:pt x="341" y="422"/>
                      <a:pt x="341" y="422"/>
                      <a:pt x="341" y="422"/>
                    </a:cubicBezTo>
                    <a:cubicBezTo>
                      <a:pt x="341" y="422"/>
                      <a:pt x="341" y="422"/>
                      <a:pt x="341" y="423"/>
                    </a:cubicBezTo>
                    <a:cubicBezTo>
                      <a:pt x="341" y="423"/>
                      <a:pt x="341" y="423"/>
                      <a:pt x="341" y="423"/>
                    </a:cubicBezTo>
                    <a:cubicBezTo>
                      <a:pt x="341" y="423"/>
                      <a:pt x="341" y="423"/>
                      <a:pt x="341" y="423"/>
                    </a:cubicBezTo>
                    <a:cubicBezTo>
                      <a:pt x="341" y="424"/>
                      <a:pt x="341" y="424"/>
                      <a:pt x="341" y="424"/>
                    </a:cubicBezTo>
                    <a:cubicBezTo>
                      <a:pt x="340" y="424"/>
                      <a:pt x="340" y="424"/>
                      <a:pt x="340" y="424"/>
                    </a:cubicBezTo>
                    <a:cubicBezTo>
                      <a:pt x="340" y="425"/>
                      <a:pt x="340" y="424"/>
                      <a:pt x="340" y="425"/>
                    </a:cubicBezTo>
                    <a:cubicBezTo>
                      <a:pt x="340" y="424"/>
                      <a:pt x="340" y="424"/>
                      <a:pt x="339" y="424"/>
                    </a:cubicBezTo>
                    <a:cubicBezTo>
                      <a:pt x="339" y="424"/>
                      <a:pt x="339" y="424"/>
                      <a:pt x="339" y="424"/>
                    </a:cubicBezTo>
                    <a:cubicBezTo>
                      <a:pt x="339" y="424"/>
                      <a:pt x="339" y="423"/>
                      <a:pt x="339" y="423"/>
                    </a:cubicBezTo>
                    <a:cubicBezTo>
                      <a:pt x="339" y="423"/>
                      <a:pt x="339" y="423"/>
                      <a:pt x="339" y="422"/>
                    </a:cubicBezTo>
                    <a:cubicBezTo>
                      <a:pt x="339" y="422"/>
                      <a:pt x="339" y="422"/>
                      <a:pt x="339" y="422"/>
                    </a:cubicBezTo>
                    <a:cubicBezTo>
                      <a:pt x="339" y="422"/>
                      <a:pt x="340" y="422"/>
                      <a:pt x="340" y="422"/>
                    </a:cubicBezTo>
                    <a:close/>
                    <a:moveTo>
                      <a:pt x="331" y="413"/>
                    </a:moveTo>
                    <a:cubicBezTo>
                      <a:pt x="331" y="413"/>
                      <a:pt x="331" y="413"/>
                      <a:pt x="331" y="413"/>
                    </a:cubicBezTo>
                    <a:cubicBezTo>
                      <a:pt x="331" y="413"/>
                      <a:pt x="331" y="413"/>
                      <a:pt x="331" y="413"/>
                    </a:cubicBezTo>
                    <a:cubicBezTo>
                      <a:pt x="331" y="413"/>
                      <a:pt x="331" y="413"/>
                      <a:pt x="331" y="413"/>
                    </a:cubicBezTo>
                    <a:cubicBezTo>
                      <a:pt x="331" y="413"/>
                      <a:pt x="331" y="413"/>
                      <a:pt x="331" y="413"/>
                    </a:cubicBezTo>
                    <a:cubicBezTo>
                      <a:pt x="331" y="413"/>
                      <a:pt x="331" y="414"/>
                      <a:pt x="331" y="414"/>
                    </a:cubicBezTo>
                    <a:cubicBezTo>
                      <a:pt x="331" y="414"/>
                      <a:pt x="330" y="414"/>
                      <a:pt x="330" y="414"/>
                    </a:cubicBezTo>
                    <a:cubicBezTo>
                      <a:pt x="330" y="414"/>
                      <a:pt x="330" y="414"/>
                      <a:pt x="330" y="414"/>
                    </a:cubicBezTo>
                    <a:cubicBezTo>
                      <a:pt x="330" y="414"/>
                      <a:pt x="330" y="414"/>
                      <a:pt x="330" y="414"/>
                    </a:cubicBezTo>
                    <a:cubicBezTo>
                      <a:pt x="330" y="414"/>
                      <a:pt x="330" y="414"/>
                      <a:pt x="330" y="413"/>
                    </a:cubicBezTo>
                    <a:cubicBezTo>
                      <a:pt x="330" y="413"/>
                      <a:pt x="330" y="413"/>
                      <a:pt x="330" y="413"/>
                    </a:cubicBezTo>
                    <a:cubicBezTo>
                      <a:pt x="330" y="413"/>
                      <a:pt x="330" y="413"/>
                      <a:pt x="330" y="413"/>
                    </a:cubicBezTo>
                    <a:cubicBezTo>
                      <a:pt x="330" y="413"/>
                      <a:pt x="331" y="413"/>
                      <a:pt x="331" y="413"/>
                    </a:cubicBezTo>
                    <a:cubicBezTo>
                      <a:pt x="331" y="413"/>
                      <a:pt x="331" y="413"/>
                      <a:pt x="331" y="413"/>
                    </a:cubicBezTo>
                    <a:close/>
                    <a:moveTo>
                      <a:pt x="332" y="414"/>
                    </a:moveTo>
                    <a:cubicBezTo>
                      <a:pt x="332" y="414"/>
                      <a:pt x="332" y="414"/>
                      <a:pt x="333" y="414"/>
                    </a:cubicBezTo>
                    <a:cubicBezTo>
                      <a:pt x="333" y="414"/>
                      <a:pt x="333" y="414"/>
                      <a:pt x="333" y="414"/>
                    </a:cubicBezTo>
                    <a:cubicBezTo>
                      <a:pt x="333" y="414"/>
                      <a:pt x="333" y="414"/>
                      <a:pt x="333" y="415"/>
                    </a:cubicBezTo>
                    <a:cubicBezTo>
                      <a:pt x="333" y="415"/>
                      <a:pt x="332" y="415"/>
                      <a:pt x="332" y="415"/>
                    </a:cubicBezTo>
                    <a:cubicBezTo>
                      <a:pt x="332" y="415"/>
                      <a:pt x="332" y="415"/>
                      <a:pt x="332" y="415"/>
                    </a:cubicBezTo>
                    <a:cubicBezTo>
                      <a:pt x="332" y="415"/>
                      <a:pt x="332" y="415"/>
                      <a:pt x="332" y="415"/>
                    </a:cubicBezTo>
                    <a:cubicBezTo>
                      <a:pt x="332" y="416"/>
                      <a:pt x="332" y="416"/>
                      <a:pt x="332" y="416"/>
                    </a:cubicBezTo>
                    <a:cubicBezTo>
                      <a:pt x="332" y="416"/>
                      <a:pt x="332" y="416"/>
                      <a:pt x="331" y="416"/>
                    </a:cubicBezTo>
                    <a:cubicBezTo>
                      <a:pt x="331" y="416"/>
                      <a:pt x="331" y="416"/>
                      <a:pt x="331" y="415"/>
                    </a:cubicBezTo>
                    <a:cubicBezTo>
                      <a:pt x="332" y="415"/>
                      <a:pt x="332" y="415"/>
                      <a:pt x="332" y="415"/>
                    </a:cubicBezTo>
                    <a:cubicBezTo>
                      <a:pt x="332" y="415"/>
                      <a:pt x="331" y="415"/>
                      <a:pt x="331" y="415"/>
                    </a:cubicBezTo>
                    <a:cubicBezTo>
                      <a:pt x="331" y="415"/>
                      <a:pt x="331" y="415"/>
                      <a:pt x="331" y="415"/>
                    </a:cubicBezTo>
                    <a:cubicBezTo>
                      <a:pt x="331" y="415"/>
                      <a:pt x="331" y="415"/>
                      <a:pt x="331" y="415"/>
                    </a:cubicBezTo>
                    <a:cubicBezTo>
                      <a:pt x="331" y="415"/>
                      <a:pt x="331" y="415"/>
                      <a:pt x="331" y="415"/>
                    </a:cubicBezTo>
                    <a:cubicBezTo>
                      <a:pt x="331" y="415"/>
                      <a:pt x="331" y="414"/>
                      <a:pt x="331" y="414"/>
                    </a:cubicBezTo>
                    <a:cubicBezTo>
                      <a:pt x="332" y="414"/>
                      <a:pt x="332" y="414"/>
                      <a:pt x="332" y="414"/>
                    </a:cubicBezTo>
                    <a:cubicBezTo>
                      <a:pt x="332" y="414"/>
                      <a:pt x="332" y="414"/>
                      <a:pt x="332" y="414"/>
                    </a:cubicBezTo>
                    <a:close/>
                    <a:moveTo>
                      <a:pt x="343" y="435"/>
                    </a:moveTo>
                    <a:cubicBezTo>
                      <a:pt x="343" y="435"/>
                      <a:pt x="343" y="435"/>
                      <a:pt x="343" y="435"/>
                    </a:cubicBezTo>
                    <a:cubicBezTo>
                      <a:pt x="343" y="435"/>
                      <a:pt x="342" y="436"/>
                      <a:pt x="342" y="436"/>
                    </a:cubicBezTo>
                    <a:cubicBezTo>
                      <a:pt x="342" y="436"/>
                      <a:pt x="342" y="436"/>
                      <a:pt x="342" y="435"/>
                    </a:cubicBezTo>
                    <a:cubicBezTo>
                      <a:pt x="342" y="435"/>
                      <a:pt x="342" y="435"/>
                      <a:pt x="342" y="435"/>
                    </a:cubicBezTo>
                    <a:cubicBezTo>
                      <a:pt x="342" y="435"/>
                      <a:pt x="342" y="435"/>
                      <a:pt x="342" y="435"/>
                    </a:cubicBezTo>
                    <a:cubicBezTo>
                      <a:pt x="342" y="435"/>
                      <a:pt x="342" y="435"/>
                      <a:pt x="342" y="434"/>
                    </a:cubicBezTo>
                    <a:cubicBezTo>
                      <a:pt x="342" y="434"/>
                      <a:pt x="342" y="434"/>
                      <a:pt x="342" y="434"/>
                    </a:cubicBezTo>
                    <a:cubicBezTo>
                      <a:pt x="342" y="433"/>
                      <a:pt x="342" y="433"/>
                      <a:pt x="342" y="433"/>
                    </a:cubicBezTo>
                    <a:cubicBezTo>
                      <a:pt x="342" y="433"/>
                      <a:pt x="342" y="433"/>
                      <a:pt x="342" y="433"/>
                    </a:cubicBezTo>
                    <a:cubicBezTo>
                      <a:pt x="343" y="433"/>
                      <a:pt x="343" y="433"/>
                      <a:pt x="343" y="433"/>
                    </a:cubicBezTo>
                    <a:cubicBezTo>
                      <a:pt x="343" y="433"/>
                      <a:pt x="343" y="433"/>
                      <a:pt x="343" y="434"/>
                    </a:cubicBezTo>
                    <a:cubicBezTo>
                      <a:pt x="343" y="434"/>
                      <a:pt x="343" y="434"/>
                      <a:pt x="343" y="434"/>
                    </a:cubicBezTo>
                    <a:cubicBezTo>
                      <a:pt x="343" y="435"/>
                      <a:pt x="343" y="435"/>
                      <a:pt x="343" y="435"/>
                    </a:cubicBezTo>
                    <a:close/>
                    <a:moveTo>
                      <a:pt x="418" y="619"/>
                    </a:moveTo>
                    <a:cubicBezTo>
                      <a:pt x="418" y="619"/>
                      <a:pt x="418" y="619"/>
                      <a:pt x="418" y="619"/>
                    </a:cubicBezTo>
                    <a:cubicBezTo>
                      <a:pt x="418" y="619"/>
                      <a:pt x="418" y="619"/>
                      <a:pt x="418" y="619"/>
                    </a:cubicBezTo>
                    <a:cubicBezTo>
                      <a:pt x="418" y="619"/>
                      <a:pt x="418" y="619"/>
                      <a:pt x="418" y="619"/>
                    </a:cubicBezTo>
                    <a:cubicBezTo>
                      <a:pt x="418" y="620"/>
                      <a:pt x="418" y="620"/>
                      <a:pt x="417" y="620"/>
                    </a:cubicBezTo>
                    <a:cubicBezTo>
                      <a:pt x="417" y="620"/>
                      <a:pt x="417" y="620"/>
                      <a:pt x="417" y="620"/>
                    </a:cubicBezTo>
                    <a:cubicBezTo>
                      <a:pt x="417" y="620"/>
                      <a:pt x="417" y="620"/>
                      <a:pt x="417" y="620"/>
                    </a:cubicBezTo>
                    <a:cubicBezTo>
                      <a:pt x="417" y="620"/>
                      <a:pt x="416" y="621"/>
                      <a:pt x="416" y="621"/>
                    </a:cubicBezTo>
                    <a:cubicBezTo>
                      <a:pt x="416" y="621"/>
                      <a:pt x="416" y="621"/>
                      <a:pt x="416" y="620"/>
                    </a:cubicBezTo>
                    <a:cubicBezTo>
                      <a:pt x="416" y="620"/>
                      <a:pt x="416" y="619"/>
                      <a:pt x="417" y="619"/>
                    </a:cubicBezTo>
                    <a:cubicBezTo>
                      <a:pt x="417" y="619"/>
                      <a:pt x="417" y="619"/>
                      <a:pt x="417" y="619"/>
                    </a:cubicBezTo>
                    <a:cubicBezTo>
                      <a:pt x="417" y="619"/>
                      <a:pt x="417" y="618"/>
                      <a:pt x="417" y="618"/>
                    </a:cubicBezTo>
                    <a:cubicBezTo>
                      <a:pt x="417" y="618"/>
                      <a:pt x="417" y="618"/>
                      <a:pt x="417" y="618"/>
                    </a:cubicBezTo>
                    <a:cubicBezTo>
                      <a:pt x="417" y="618"/>
                      <a:pt x="417" y="618"/>
                      <a:pt x="417" y="618"/>
                    </a:cubicBezTo>
                    <a:cubicBezTo>
                      <a:pt x="417" y="617"/>
                      <a:pt x="417" y="617"/>
                      <a:pt x="417" y="617"/>
                    </a:cubicBezTo>
                    <a:cubicBezTo>
                      <a:pt x="417" y="617"/>
                      <a:pt x="417" y="617"/>
                      <a:pt x="418" y="617"/>
                    </a:cubicBezTo>
                    <a:cubicBezTo>
                      <a:pt x="418" y="617"/>
                      <a:pt x="418" y="617"/>
                      <a:pt x="418" y="617"/>
                    </a:cubicBezTo>
                    <a:cubicBezTo>
                      <a:pt x="418" y="617"/>
                      <a:pt x="418" y="618"/>
                      <a:pt x="418" y="618"/>
                    </a:cubicBezTo>
                    <a:cubicBezTo>
                      <a:pt x="418" y="618"/>
                      <a:pt x="418" y="619"/>
                      <a:pt x="418" y="619"/>
                    </a:cubicBezTo>
                    <a:close/>
                    <a:moveTo>
                      <a:pt x="410" y="613"/>
                    </a:moveTo>
                    <a:cubicBezTo>
                      <a:pt x="409" y="613"/>
                      <a:pt x="409" y="612"/>
                      <a:pt x="409" y="612"/>
                    </a:cubicBezTo>
                    <a:cubicBezTo>
                      <a:pt x="409" y="612"/>
                      <a:pt x="409" y="612"/>
                      <a:pt x="409" y="612"/>
                    </a:cubicBezTo>
                    <a:cubicBezTo>
                      <a:pt x="409" y="612"/>
                      <a:pt x="409" y="612"/>
                      <a:pt x="409" y="611"/>
                    </a:cubicBezTo>
                    <a:cubicBezTo>
                      <a:pt x="409" y="611"/>
                      <a:pt x="409" y="611"/>
                      <a:pt x="410" y="611"/>
                    </a:cubicBezTo>
                    <a:cubicBezTo>
                      <a:pt x="410" y="611"/>
                      <a:pt x="410" y="611"/>
                      <a:pt x="410" y="610"/>
                    </a:cubicBezTo>
                    <a:cubicBezTo>
                      <a:pt x="410" y="611"/>
                      <a:pt x="410" y="611"/>
                      <a:pt x="410" y="611"/>
                    </a:cubicBezTo>
                    <a:cubicBezTo>
                      <a:pt x="410" y="611"/>
                      <a:pt x="410" y="611"/>
                      <a:pt x="410" y="610"/>
                    </a:cubicBezTo>
                    <a:cubicBezTo>
                      <a:pt x="410" y="610"/>
                      <a:pt x="410" y="610"/>
                      <a:pt x="410" y="610"/>
                    </a:cubicBezTo>
                    <a:cubicBezTo>
                      <a:pt x="410" y="610"/>
                      <a:pt x="410" y="610"/>
                      <a:pt x="410" y="610"/>
                    </a:cubicBezTo>
                    <a:cubicBezTo>
                      <a:pt x="410" y="611"/>
                      <a:pt x="411" y="611"/>
                      <a:pt x="411" y="611"/>
                    </a:cubicBezTo>
                    <a:cubicBezTo>
                      <a:pt x="410" y="612"/>
                      <a:pt x="411" y="612"/>
                      <a:pt x="411" y="612"/>
                    </a:cubicBezTo>
                    <a:cubicBezTo>
                      <a:pt x="411" y="612"/>
                      <a:pt x="411" y="612"/>
                      <a:pt x="411" y="612"/>
                    </a:cubicBezTo>
                    <a:cubicBezTo>
                      <a:pt x="411" y="612"/>
                      <a:pt x="411" y="612"/>
                      <a:pt x="411" y="612"/>
                    </a:cubicBezTo>
                    <a:cubicBezTo>
                      <a:pt x="410" y="612"/>
                      <a:pt x="410" y="612"/>
                      <a:pt x="410" y="612"/>
                    </a:cubicBezTo>
                    <a:cubicBezTo>
                      <a:pt x="410" y="612"/>
                      <a:pt x="410" y="612"/>
                      <a:pt x="410" y="612"/>
                    </a:cubicBezTo>
                    <a:cubicBezTo>
                      <a:pt x="410" y="612"/>
                      <a:pt x="410" y="613"/>
                      <a:pt x="410" y="613"/>
                    </a:cubicBezTo>
                    <a:close/>
                    <a:moveTo>
                      <a:pt x="417" y="621"/>
                    </a:moveTo>
                    <a:cubicBezTo>
                      <a:pt x="417" y="621"/>
                      <a:pt x="417" y="621"/>
                      <a:pt x="417" y="621"/>
                    </a:cubicBezTo>
                    <a:cubicBezTo>
                      <a:pt x="416" y="621"/>
                      <a:pt x="416" y="621"/>
                      <a:pt x="416" y="621"/>
                    </a:cubicBezTo>
                    <a:cubicBezTo>
                      <a:pt x="416" y="621"/>
                      <a:pt x="416" y="621"/>
                      <a:pt x="416" y="621"/>
                    </a:cubicBezTo>
                    <a:cubicBezTo>
                      <a:pt x="416" y="621"/>
                      <a:pt x="416" y="621"/>
                      <a:pt x="416" y="622"/>
                    </a:cubicBezTo>
                    <a:cubicBezTo>
                      <a:pt x="416" y="622"/>
                      <a:pt x="416" y="622"/>
                      <a:pt x="416" y="622"/>
                    </a:cubicBezTo>
                    <a:cubicBezTo>
                      <a:pt x="416" y="622"/>
                      <a:pt x="415" y="622"/>
                      <a:pt x="415" y="623"/>
                    </a:cubicBezTo>
                    <a:cubicBezTo>
                      <a:pt x="415" y="623"/>
                      <a:pt x="415" y="624"/>
                      <a:pt x="415" y="624"/>
                    </a:cubicBezTo>
                    <a:cubicBezTo>
                      <a:pt x="415" y="624"/>
                      <a:pt x="415" y="624"/>
                      <a:pt x="415" y="624"/>
                    </a:cubicBezTo>
                    <a:cubicBezTo>
                      <a:pt x="415" y="624"/>
                      <a:pt x="415" y="624"/>
                      <a:pt x="415" y="624"/>
                    </a:cubicBezTo>
                    <a:cubicBezTo>
                      <a:pt x="415" y="624"/>
                      <a:pt x="415" y="624"/>
                      <a:pt x="415" y="624"/>
                    </a:cubicBezTo>
                    <a:cubicBezTo>
                      <a:pt x="415" y="624"/>
                      <a:pt x="415" y="623"/>
                      <a:pt x="415" y="623"/>
                    </a:cubicBezTo>
                    <a:cubicBezTo>
                      <a:pt x="415" y="622"/>
                      <a:pt x="415" y="622"/>
                      <a:pt x="416" y="621"/>
                    </a:cubicBezTo>
                    <a:cubicBezTo>
                      <a:pt x="416" y="621"/>
                      <a:pt x="416" y="621"/>
                      <a:pt x="416" y="621"/>
                    </a:cubicBezTo>
                    <a:cubicBezTo>
                      <a:pt x="416" y="621"/>
                      <a:pt x="416" y="621"/>
                      <a:pt x="416" y="621"/>
                    </a:cubicBezTo>
                    <a:cubicBezTo>
                      <a:pt x="416" y="621"/>
                      <a:pt x="416" y="621"/>
                      <a:pt x="416" y="621"/>
                    </a:cubicBezTo>
                    <a:cubicBezTo>
                      <a:pt x="416" y="621"/>
                      <a:pt x="416" y="621"/>
                      <a:pt x="416" y="621"/>
                    </a:cubicBezTo>
                    <a:cubicBezTo>
                      <a:pt x="417" y="621"/>
                      <a:pt x="417" y="621"/>
                      <a:pt x="417" y="621"/>
                    </a:cubicBezTo>
                    <a:close/>
                    <a:moveTo>
                      <a:pt x="412" y="613"/>
                    </a:moveTo>
                    <a:cubicBezTo>
                      <a:pt x="412" y="612"/>
                      <a:pt x="412" y="612"/>
                      <a:pt x="412" y="612"/>
                    </a:cubicBezTo>
                    <a:cubicBezTo>
                      <a:pt x="412" y="612"/>
                      <a:pt x="412" y="612"/>
                      <a:pt x="412" y="612"/>
                    </a:cubicBezTo>
                    <a:cubicBezTo>
                      <a:pt x="412" y="612"/>
                      <a:pt x="412" y="613"/>
                      <a:pt x="412" y="613"/>
                    </a:cubicBezTo>
                    <a:cubicBezTo>
                      <a:pt x="412" y="613"/>
                      <a:pt x="412" y="613"/>
                      <a:pt x="412" y="614"/>
                    </a:cubicBezTo>
                    <a:cubicBezTo>
                      <a:pt x="412" y="614"/>
                      <a:pt x="412" y="614"/>
                      <a:pt x="412" y="614"/>
                    </a:cubicBezTo>
                    <a:cubicBezTo>
                      <a:pt x="412" y="614"/>
                      <a:pt x="412" y="614"/>
                      <a:pt x="412" y="614"/>
                    </a:cubicBezTo>
                    <a:cubicBezTo>
                      <a:pt x="412" y="614"/>
                      <a:pt x="412" y="614"/>
                      <a:pt x="412" y="614"/>
                    </a:cubicBezTo>
                    <a:cubicBezTo>
                      <a:pt x="412" y="614"/>
                      <a:pt x="412" y="614"/>
                      <a:pt x="412" y="614"/>
                    </a:cubicBezTo>
                    <a:cubicBezTo>
                      <a:pt x="412" y="614"/>
                      <a:pt x="412" y="614"/>
                      <a:pt x="412" y="614"/>
                    </a:cubicBezTo>
                    <a:cubicBezTo>
                      <a:pt x="412" y="613"/>
                      <a:pt x="412" y="613"/>
                      <a:pt x="412" y="613"/>
                    </a:cubicBezTo>
                    <a:cubicBezTo>
                      <a:pt x="412" y="613"/>
                      <a:pt x="412" y="613"/>
                      <a:pt x="412" y="613"/>
                    </a:cubicBezTo>
                    <a:close/>
                    <a:moveTo>
                      <a:pt x="412" y="617"/>
                    </a:moveTo>
                    <a:cubicBezTo>
                      <a:pt x="412" y="617"/>
                      <a:pt x="412" y="617"/>
                      <a:pt x="412" y="617"/>
                    </a:cubicBezTo>
                    <a:cubicBezTo>
                      <a:pt x="412" y="617"/>
                      <a:pt x="412" y="618"/>
                      <a:pt x="412" y="618"/>
                    </a:cubicBezTo>
                    <a:cubicBezTo>
                      <a:pt x="412" y="618"/>
                      <a:pt x="412" y="618"/>
                      <a:pt x="412" y="618"/>
                    </a:cubicBezTo>
                    <a:cubicBezTo>
                      <a:pt x="412" y="618"/>
                      <a:pt x="412" y="619"/>
                      <a:pt x="412" y="618"/>
                    </a:cubicBezTo>
                    <a:cubicBezTo>
                      <a:pt x="411" y="618"/>
                      <a:pt x="412" y="618"/>
                      <a:pt x="412" y="618"/>
                    </a:cubicBezTo>
                    <a:cubicBezTo>
                      <a:pt x="412" y="618"/>
                      <a:pt x="412" y="617"/>
                      <a:pt x="412" y="617"/>
                    </a:cubicBezTo>
                    <a:cubicBezTo>
                      <a:pt x="412" y="617"/>
                      <a:pt x="412" y="617"/>
                      <a:pt x="412" y="617"/>
                    </a:cubicBezTo>
                    <a:close/>
                    <a:moveTo>
                      <a:pt x="414" y="620"/>
                    </a:moveTo>
                    <a:cubicBezTo>
                      <a:pt x="414" y="621"/>
                      <a:pt x="413" y="623"/>
                      <a:pt x="412" y="623"/>
                    </a:cubicBezTo>
                    <a:cubicBezTo>
                      <a:pt x="412" y="624"/>
                      <a:pt x="412" y="623"/>
                      <a:pt x="412" y="623"/>
                    </a:cubicBezTo>
                    <a:cubicBezTo>
                      <a:pt x="412" y="623"/>
                      <a:pt x="411" y="623"/>
                      <a:pt x="411" y="623"/>
                    </a:cubicBezTo>
                    <a:cubicBezTo>
                      <a:pt x="411" y="624"/>
                      <a:pt x="411" y="624"/>
                      <a:pt x="411" y="624"/>
                    </a:cubicBezTo>
                    <a:cubicBezTo>
                      <a:pt x="411" y="624"/>
                      <a:pt x="411" y="624"/>
                      <a:pt x="411" y="624"/>
                    </a:cubicBezTo>
                    <a:cubicBezTo>
                      <a:pt x="411" y="623"/>
                      <a:pt x="411" y="622"/>
                      <a:pt x="412" y="622"/>
                    </a:cubicBezTo>
                    <a:cubicBezTo>
                      <a:pt x="412" y="621"/>
                      <a:pt x="412" y="621"/>
                      <a:pt x="412" y="621"/>
                    </a:cubicBezTo>
                    <a:cubicBezTo>
                      <a:pt x="412" y="621"/>
                      <a:pt x="412" y="621"/>
                      <a:pt x="412" y="621"/>
                    </a:cubicBezTo>
                    <a:cubicBezTo>
                      <a:pt x="412" y="621"/>
                      <a:pt x="412" y="620"/>
                      <a:pt x="412" y="620"/>
                    </a:cubicBezTo>
                    <a:cubicBezTo>
                      <a:pt x="412" y="620"/>
                      <a:pt x="412" y="620"/>
                      <a:pt x="412" y="620"/>
                    </a:cubicBezTo>
                    <a:cubicBezTo>
                      <a:pt x="412" y="621"/>
                      <a:pt x="411" y="621"/>
                      <a:pt x="411" y="622"/>
                    </a:cubicBezTo>
                    <a:cubicBezTo>
                      <a:pt x="411" y="622"/>
                      <a:pt x="411" y="623"/>
                      <a:pt x="410" y="623"/>
                    </a:cubicBezTo>
                    <a:cubicBezTo>
                      <a:pt x="410" y="623"/>
                      <a:pt x="410" y="623"/>
                      <a:pt x="410" y="623"/>
                    </a:cubicBezTo>
                    <a:cubicBezTo>
                      <a:pt x="410" y="624"/>
                      <a:pt x="410" y="624"/>
                      <a:pt x="410" y="624"/>
                    </a:cubicBezTo>
                    <a:cubicBezTo>
                      <a:pt x="410" y="624"/>
                      <a:pt x="410" y="624"/>
                      <a:pt x="410" y="624"/>
                    </a:cubicBezTo>
                    <a:cubicBezTo>
                      <a:pt x="410" y="624"/>
                      <a:pt x="410" y="624"/>
                      <a:pt x="409" y="624"/>
                    </a:cubicBezTo>
                    <a:cubicBezTo>
                      <a:pt x="409" y="624"/>
                      <a:pt x="409" y="624"/>
                      <a:pt x="409" y="624"/>
                    </a:cubicBezTo>
                    <a:cubicBezTo>
                      <a:pt x="410" y="624"/>
                      <a:pt x="410" y="624"/>
                      <a:pt x="410" y="624"/>
                    </a:cubicBezTo>
                    <a:cubicBezTo>
                      <a:pt x="410" y="623"/>
                      <a:pt x="409" y="623"/>
                      <a:pt x="409" y="623"/>
                    </a:cubicBezTo>
                    <a:cubicBezTo>
                      <a:pt x="409" y="623"/>
                      <a:pt x="409" y="623"/>
                      <a:pt x="409" y="623"/>
                    </a:cubicBezTo>
                    <a:cubicBezTo>
                      <a:pt x="409" y="623"/>
                      <a:pt x="409" y="623"/>
                      <a:pt x="409" y="623"/>
                    </a:cubicBezTo>
                    <a:cubicBezTo>
                      <a:pt x="409" y="622"/>
                      <a:pt x="409" y="622"/>
                      <a:pt x="410" y="622"/>
                    </a:cubicBezTo>
                    <a:cubicBezTo>
                      <a:pt x="410" y="622"/>
                      <a:pt x="410" y="621"/>
                      <a:pt x="410" y="621"/>
                    </a:cubicBezTo>
                    <a:cubicBezTo>
                      <a:pt x="410" y="621"/>
                      <a:pt x="411" y="620"/>
                      <a:pt x="411" y="620"/>
                    </a:cubicBezTo>
                    <a:cubicBezTo>
                      <a:pt x="411" y="620"/>
                      <a:pt x="411" y="620"/>
                      <a:pt x="411" y="619"/>
                    </a:cubicBezTo>
                    <a:cubicBezTo>
                      <a:pt x="412" y="619"/>
                      <a:pt x="412" y="618"/>
                      <a:pt x="412" y="618"/>
                    </a:cubicBezTo>
                    <a:cubicBezTo>
                      <a:pt x="412" y="617"/>
                      <a:pt x="413" y="617"/>
                      <a:pt x="413" y="616"/>
                    </a:cubicBezTo>
                    <a:cubicBezTo>
                      <a:pt x="412" y="616"/>
                      <a:pt x="412" y="616"/>
                      <a:pt x="412" y="615"/>
                    </a:cubicBezTo>
                    <a:cubicBezTo>
                      <a:pt x="412" y="615"/>
                      <a:pt x="412" y="615"/>
                      <a:pt x="413" y="615"/>
                    </a:cubicBezTo>
                    <a:cubicBezTo>
                      <a:pt x="413" y="615"/>
                      <a:pt x="413" y="615"/>
                      <a:pt x="413" y="615"/>
                    </a:cubicBezTo>
                    <a:cubicBezTo>
                      <a:pt x="413" y="616"/>
                      <a:pt x="413" y="616"/>
                      <a:pt x="413" y="616"/>
                    </a:cubicBezTo>
                    <a:cubicBezTo>
                      <a:pt x="413" y="617"/>
                      <a:pt x="413" y="617"/>
                      <a:pt x="413" y="617"/>
                    </a:cubicBezTo>
                    <a:cubicBezTo>
                      <a:pt x="412" y="618"/>
                      <a:pt x="412" y="618"/>
                      <a:pt x="412" y="618"/>
                    </a:cubicBezTo>
                    <a:cubicBezTo>
                      <a:pt x="412" y="618"/>
                      <a:pt x="412" y="619"/>
                      <a:pt x="412" y="619"/>
                    </a:cubicBezTo>
                    <a:cubicBezTo>
                      <a:pt x="412" y="619"/>
                      <a:pt x="412" y="619"/>
                      <a:pt x="412" y="620"/>
                    </a:cubicBezTo>
                    <a:cubicBezTo>
                      <a:pt x="412" y="620"/>
                      <a:pt x="411" y="620"/>
                      <a:pt x="412" y="621"/>
                    </a:cubicBezTo>
                    <a:cubicBezTo>
                      <a:pt x="412" y="620"/>
                      <a:pt x="412" y="620"/>
                      <a:pt x="412" y="620"/>
                    </a:cubicBezTo>
                    <a:cubicBezTo>
                      <a:pt x="412" y="620"/>
                      <a:pt x="412" y="620"/>
                      <a:pt x="412" y="620"/>
                    </a:cubicBezTo>
                    <a:cubicBezTo>
                      <a:pt x="413" y="620"/>
                      <a:pt x="413" y="619"/>
                      <a:pt x="413" y="619"/>
                    </a:cubicBezTo>
                    <a:cubicBezTo>
                      <a:pt x="413" y="618"/>
                      <a:pt x="413" y="618"/>
                      <a:pt x="413" y="618"/>
                    </a:cubicBezTo>
                    <a:cubicBezTo>
                      <a:pt x="413" y="617"/>
                      <a:pt x="414" y="616"/>
                      <a:pt x="414" y="615"/>
                    </a:cubicBezTo>
                    <a:cubicBezTo>
                      <a:pt x="414" y="615"/>
                      <a:pt x="414" y="615"/>
                      <a:pt x="414" y="615"/>
                    </a:cubicBezTo>
                    <a:cubicBezTo>
                      <a:pt x="414" y="615"/>
                      <a:pt x="414" y="614"/>
                      <a:pt x="414" y="614"/>
                    </a:cubicBezTo>
                    <a:cubicBezTo>
                      <a:pt x="414" y="614"/>
                      <a:pt x="414" y="614"/>
                      <a:pt x="414" y="614"/>
                    </a:cubicBezTo>
                    <a:cubicBezTo>
                      <a:pt x="414" y="614"/>
                      <a:pt x="414" y="614"/>
                      <a:pt x="414" y="614"/>
                    </a:cubicBezTo>
                    <a:cubicBezTo>
                      <a:pt x="415" y="614"/>
                      <a:pt x="415" y="614"/>
                      <a:pt x="415" y="614"/>
                    </a:cubicBezTo>
                    <a:cubicBezTo>
                      <a:pt x="414" y="614"/>
                      <a:pt x="414" y="614"/>
                      <a:pt x="414" y="614"/>
                    </a:cubicBezTo>
                    <a:cubicBezTo>
                      <a:pt x="414" y="615"/>
                      <a:pt x="414" y="615"/>
                      <a:pt x="414" y="615"/>
                    </a:cubicBezTo>
                    <a:cubicBezTo>
                      <a:pt x="414" y="615"/>
                      <a:pt x="414" y="615"/>
                      <a:pt x="414" y="615"/>
                    </a:cubicBezTo>
                    <a:cubicBezTo>
                      <a:pt x="414" y="615"/>
                      <a:pt x="414" y="615"/>
                      <a:pt x="414" y="615"/>
                    </a:cubicBezTo>
                    <a:cubicBezTo>
                      <a:pt x="414" y="615"/>
                      <a:pt x="415" y="615"/>
                      <a:pt x="415" y="615"/>
                    </a:cubicBezTo>
                    <a:cubicBezTo>
                      <a:pt x="415" y="615"/>
                      <a:pt x="415" y="616"/>
                      <a:pt x="415" y="616"/>
                    </a:cubicBezTo>
                    <a:cubicBezTo>
                      <a:pt x="415" y="616"/>
                      <a:pt x="415" y="617"/>
                      <a:pt x="416" y="617"/>
                    </a:cubicBezTo>
                    <a:cubicBezTo>
                      <a:pt x="416" y="617"/>
                      <a:pt x="416" y="617"/>
                      <a:pt x="416" y="617"/>
                    </a:cubicBezTo>
                    <a:cubicBezTo>
                      <a:pt x="416" y="617"/>
                      <a:pt x="416" y="617"/>
                      <a:pt x="416" y="617"/>
                    </a:cubicBezTo>
                    <a:cubicBezTo>
                      <a:pt x="416" y="617"/>
                      <a:pt x="416" y="617"/>
                      <a:pt x="416" y="618"/>
                    </a:cubicBezTo>
                    <a:cubicBezTo>
                      <a:pt x="416" y="618"/>
                      <a:pt x="416" y="618"/>
                      <a:pt x="416" y="618"/>
                    </a:cubicBezTo>
                    <a:cubicBezTo>
                      <a:pt x="416" y="618"/>
                      <a:pt x="416" y="618"/>
                      <a:pt x="416" y="618"/>
                    </a:cubicBezTo>
                    <a:cubicBezTo>
                      <a:pt x="416" y="618"/>
                      <a:pt x="416" y="618"/>
                      <a:pt x="416" y="619"/>
                    </a:cubicBezTo>
                    <a:cubicBezTo>
                      <a:pt x="416" y="619"/>
                      <a:pt x="416" y="619"/>
                      <a:pt x="416" y="619"/>
                    </a:cubicBezTo>
                    <a:cubicBezTo>
                      <a:pt x="416" y="619"/>
                      <a:pt x="416" y="619"/>
                      <a:pt x="416" y="619"/>
                    </a:cubicBezTo>
                    <a:cubicBezTo>
                      <a:pt x="416" y="618"/>
                      <a:pt x="416" y="618"/>
                      <a:pt x="416" y="618"/>
                    </a:cubicBezTo>
                    <a:cubicBezTo>
                      <a:pt x="416" y="617"/>
                      <a:pt x="416" y="617"/>
                      <a:pt x="416" y="617"/>
                    </a:cubicBezTo>
                    <a:cubicBezTo>
                      <a:pt x="416" y="617"/>
                      <a:pt x="416" y="617"/>
                      <a:pt x="416" y="617"/>
                    </a:cubicBezTo>
                    <a:cubicBezTo>
                      <a:pt x="416" y="617"/>
                      <a:pt x="416" y="618"/>
                      <a:pt x="415" y="618"/>
                    </a:cubicBezTo>
                    <a:cubicBezTo>
                      <a:pt x="415" y="618"/>
                      <a:pt x="415" y="618"/>
                      <a:pt x="415" y="618"/>
                    </a:cubicBezTo>
                    <a:cubicBezTo>
                      <a:pt x="415" y="618"/>
                      <a:pt x="415" y="619"/>
                      <a:pt x="415" y="619"/>
                    </a:cubicBezTo>
                    <a:cubicBezTo>
                      <a:pt x="415" y="619"/>
                      <a:pt x="415" y="619"/>
                      <a:pt x="415" y="619"/>
                    </a:cubicBezTo>
                    <a:cubicBezTo>
                      <a:pt x="415" y="620"/>
                      <a:pt x="415" y="620"/>
                      <a:pt x="415" y="620"/>
                    </a:cubicBezTo>
                    <a:cubicBezTo>
                      <a:pt x="415" y="620"/>
                      <a:pt x="415" y="620"/>
                      <a:pt x="415" y="620"/>
                    </a:cubicBezTo>
                    <a:cubicBezTo>
                      <a:pt x="415" y="620"/>
                      <a:pt x="415" y="620"/>
                      <a:pt x="415" y="619"/>
                    </a:cubicBezTo>
                    <a:cubicBezTo>
                      <a:pt x="415" y="619"/>
                      <a:pt x="415" y="619"/>
                      <a:pt x="415" y="619"/>
                    </a:cubicBezTo>
                    <a:cubicBezTo>
                      <a:pt x="415" y="619"/>
                      <a:pt x="414" y="619"/>
                      <a:pt x="414" y="619"/>
                    </a:cubicBezTo>
                    <a:cubicBezTo>
                      <a:pt x="414" y="619"/>
                      <a:pt x="414" y="620"/>
                      <a:pt x="414" y="620"/>
                    </a:cubicBezTo>
                    <a:cubicBezTo>
                      <a:pt x="414" y="619"/>
                      <a:pt x="414" y="619"/>
                      <a:pt x="414" y="619"/>
                    </a:cubicBezTo>
                    <a:cubicBezTo>
                      <a:pt x="414" y="619"/>
                      <a:pt x="415" y="618"/>
                      <a:pt x="415" y="618"/>
                    </a:cubicBezTo>
                    <a:cubicBezTo>
                      <a:pt x="415" y="618"/>
                      <a:pt x="415" y="618"/>
                      <a:pt x="415" y="618"/>
                    </a:cubicBezTo>
                    <a:cubicBezTo>
                      <a:pt x="415" y="618"/>
                      <a:pt x="415" y="618"/>
                      <a:pt x="415" y="618"/>
                    </a:cubicBezTo>
                    <a:cubicBezTo>
                      <a:pt x="415" y="618"/>
                      <a:pt x="415" y="617"/>
                      <a:pt x="415" y="617"/>
                    </a:cubicBezTo>
                    <a:cubicBezTo>
                      <a:pt x="415" y="617"/>
                      <a:pt x="415" y="617"/>
                      <a:pt x="415" y="617"/>
                    </a:cubicBezTo>
                    <a:cubicBezTo>
                      <a:pt x="414" y="617"/>
                      <a:pt x="415" y="617"/>
                      <a:pt x="414" y="617"/>
                    </a:cubicBezTo>
                    <a:cubicBezTo>
                      <a:pt x="414" y="618"/>
                      <a:pt x="414" y="618"/>
                      <a:pt x="414" y="618"/>
                    </a:cubicBezTo>
                    <a:cubicBezTo>
                      <a:pt x="414" y="619"/>
                      <a:pt x="414" y="620"/>
                      <a:pt x="414" y="621"/>
                    </a:cubicBezTo>
                    <a:cubicBezTo>
                      <a:pt x="414" y="621"/>
                      <a:pt x="413" y="621"/>
                      <a:pt x="413" y="621"/>
                    </a:cubicBezTo>
                    <a:cubicBezTo>
                      <a:pt x="413" y="621"/>
                      <a:pt x="413" y="621"/>
                      <a:pt x="413" y="621"/>
                    </a:cubicBezTo>
                    <a:cubicBezTo>
                      <a:pt x="413" y="621"/>
                      <a:pt x="413" y="621"/>
                      <a:pt x="413" y="622"/>
                    </a:cubicBezTo>
                    <a:cubicBezTo>
                      <a:pt x="413" y="621"/>
                      <a:pt x="413" y="620"/>
                      <a:pt x="413" y="620"/>
                    </a:cubicBezTo>
                    <a:cubicBezTo>
                      <a:pt x="413" y="620"/>
                      <a:pt x="413" y="620"/>
                      <a:pt x="413" y="620"/>
                    </a:cubicBezTo>
                    <a:cubicBezTo>
                      <a:pt x="413" y="619"/>
                      <a:pt x="413" y="619"/>
                      <a:pt x="413" y="619"/>
                    </a:cubicBezTo>
                    <a:cubicBezTo>
                      <a:pt x="413" y="619"/>
                      <a:pt x="413" y="618"/>
                      <a:pt x="413" y="619"/>
                    </a:cubicBezTo>
                    <a:cubicBezTo>
                      <a:pt x="413" y="619"/>
                      <a:pt x="413" y="619"/>
                      <a:pt x="413" y="619"/>
                    </a:cubicBezTo>
                    <a:cubicBezTo>
                      <a:pt x="413" y="619"/>
                      <a:pt x="413" y="620"/>
                      <a:pt x="413" y="620"/>
                    </a:cubicBezTo>
                    <a:cubicBezTo>
                      <a:pt x="413" y="621"/>
                      <a:pt x="413" y="621"/>
                      <a:pt x="413" y="621"/>
                    </a:cubicBezTo>
                    <a:cubicBezTo>
                      <a:pt x="413" y="621"/>
                      <a:pt x="412" y="622"/>
                      <a:pt x="412" y="622"/>
                    </a:cubicBezTo>
                    <a:cubicBezTo>
                      <a:pt x="412" y="622"/>
                      <a:pt x="412" y="622"/>
                      <a:pt x="412" y="622"/>
                    </a:cubicBezTo>
                    <a:cubicBezTo>
                      <a:pt x="412" y="622"/>
                      <a:pt x="412" y="623"/>
                      <a:pt x="412" y="623"/>
                    </a:cubicBezTo>
                    <a:cubicBezTo>
                      <a:pt x="412" y="623"/>
                      <a:pt x="413" y="623"/>
                      <a:pt x="413" y="623"/>
                    </a:cubicBezTo>
                    <a:cubicBezTo>
                      <a:pt x="413" y="622"/>
                      <a:pt x="413" y="622"/>
                      <a:pt x="414" y="621"/>
                    </a:cubicBezTo>
                    <a:cubicBezTo>
                      <a:pt x="414" y="621"/>
                      <a:pt x="414" y="621"/>
                      <a:pt x="414" y="620"/>
                    </a:cubicBezTo>
                    <a:close/>
                    <a:moveTo>
                      <a:pt x="409" y="620"/>
                    </a:moveTo>
                    <a:cubicBezTo>
                      <a:pt x="408" y="620"/>
                      <a:pt x="408" y="620"/>
                      <a:pt x="408" y="619"/>
                    </a:cubicBezTo>
                    <a:cubicBezTo>
                      <a:pt x="408" y="619"/>
                      <a:pt x="408" y="619"/>
                      <a:pt x="408" y="619"/>
                    </a:cubicBezTo>
                    <a:cubicBezTo>
                      <a:pt x="409" y="619"/>
                      <a:pt x="409" y="619"/>
                      <a:pt x="409" y="619"/>
                    </a:cubicBezTo>
                    <a:cubicBezTo>
                      <a:pt x="409" y="619"/>
                      <a:pt x="409" y="618"/>
                      <a:pt x="409" y="618"/>
                    </a:cubicBezTo>
                    <a:cubicBezTo>
                      <a:pt x="409" y="618"/>
                      <a:pt x="409" y="618"/>
                      <a:pt x="409" y="618"/>
                    </a:cubicBezTo>
                    <a:cubicBezTo>
                      <a:pt x="409" y="618"/>
                      <a:pt x="409" y="618"/>
                      <a:pt x="409" y="618"/>
                    </a:cubicBezTo>
                    <a:cubicBezTo>
                      <a:pt x="409" y="618"/>
                      <a:pt x="409" y="618"/>
                      <a:pt x="410" y="618"/>
                    </a:cubicBezTo>
                    <a:cubicBezTo>
                      <a:pt x="410" y="618"/>
                      <a:pt x="410" y="618"/>
                      <a:pt x="410" y="618"/>
                    </a:cubicBezTo>
                    <a:cubicBezTo>
                      <a:pt x="410" y="618"/>
                      <a:pt x="410" y="617"/>
                      <a:pt x="410" y="617"/>
                    </a:cubicBezTo>
                    <a:cubicBezTo>
                      <a:pt x="410" y="617"/>
                      <a:pt x="410" y="617"/>
                      <a:pt x="410" y="617"/>
                    </a:cubicBezTo>
                    <a:cubicBezTo>
                      <a:pt x="411" y="618"/>
                      <a:pt x="411" y="618"/>
                      <a:pt x="411" y="617"/>
                    </a:cubicBezTo>
                    <a:cubicBezTo>
                      <a:pt x="412" y="617"/>
                      <a:pt x="412" y="617"/>
                      <a:pt x="412" y="616"/>
                    </a:cubicBezTo>
                    <a:cubicBezTo>
                      <a:pt x="412" y="616"/>
                      <a:pt x="412" y="616"/>
                      <a:pt x="412" y="616"/>
                    </a:cubicBezTo>
                    <a:cubicBezTo>
                      <a:pt x="412" y="616"/>
                      <a:pt x="412" y="616"/>
                      <a:pt x="412" y="616"/>
                    </a:cubicBezTo>
                    <a:cubicBezTo>
                      <a:pt x="412" y="616"/>
                      <a:pt x="412" y="616"/>
                      <a:pt x="412" y="616"/>
                    </a:cubicBezTo>
                    <a:cubicBezTo>
                      <a:pt x="412" y="616"/>
                      <a:pt x="412" y="616"/>
                      <a:pt x="412" y="616"/>
                    </a:cubicBezTo>
                    <a:cubicBezTo>
                      <a:pt x="412" y="617"/>
                      <a:pt x="412" y="617"/>
                      <a:pt x="412" y="618"/>
                    </a:cubicBezTo>
                    <a:cubicBezTo>
                      <a:pt x="411" y="618"/>
                      <a:pt x="411" y="618"/>
                      <a:pt x="411" y="618"/>
                    </a:cubicBezTo>
                    <a:cubicBezTo>
                      <a:pt x="411" y="618"/>
                      <a:pt x="411" y="618"/>
                      <a:pt x="411" y="618"/>
                    </a:cubicBezTo>
                    <a:cubicBezTo>
                      <a:pt x="410" y="619"/>
                      <a:pt x="410" y="619"/>
                      <a:pt x="410" y="619"/>
                    </a:cubicBezTo>
                    <a:cubicBezTo>
                      <a:pt x="410" y="619"/>
                      <a:pt x="409" y="619"/>
                      <a:pt x="409" y="619"/>
                    </a:cubicBezTo>
                    <a:cubicBezTo>
                      <a:pt x="409" y="619"/>
                      <a:pt x="409" y="620"/>
                      <a:pt x="409" y="620"/>
                    </a:cubicBezTo>
                    <a:cubicBezTo>
                      <a:pt x="409" y="620"/>
                      <a:pt x="409" y="620"/>
                      <a:pt x="409" y="620"/>
                    </a:cubicBezTo>
                    <a:close/>
                    <a:moveTo>
                      <a:pt x="416" y="618"/>
                    </a:moveTo>
                    <a:cubicBezTo>
                      <a:pt x="416" y="618"/>
                      <a:pt x="415" y="619"/>
                      <a:pt x="415" y="619"/>
                    </a:cubicBezTo>
                    <a:cubicBezTo>
                      <a:pt x="415" y="619"/>
                      <a:pt x="415" y="619"/>
                      <a:pt x="415" y="619"/>
                    </a:cubicBezTo>
                    <a:cubicBezTo>
                      <a:pt x="415" y="619"/>
                      <a:pt x="415" y="619"/>
                      <a:pt x="415" y="619"/>
                    </a:cubicBezTo>
                    <a:cubicBezTo>
                      <a:pt x="415" y="618"/>
                      <a:pt x="415" y="618"/>
                      <a:pt x="416" y="618"/>
                    </a:cubicBezTo>
                    <a:cubicBezTo>
                      <a:pt x="416" y="618"/>
                      <a:pt x="416" y="618"/>
                      <a:pt x="416" y="618"/>
                    </a:cubicBezTo>
                    <a:cubicBezTo>
                      <a:pt x="416" y="618"/>
                      <a:pt x="416" y="618"/>
                      <a:pt x="416" y="618"/>
                    </a:cubicBezTo>
                    <a:close/>
                    <a:moveTo>
                      <a:pt x="411" y="612"/>
                    </a:moveTo>
                    <a:cubicBezTo>
                      <a:pt x="411" y="611"/>
                      <a:pt x="411" y="611"/>
                      <a:pt x="411" y="611"/>
                    </a:cubicBezTo>
                    <a:cubicBezTo>
                      <a:pt x="411" y="611"/>
                      <a:pt x="411" y="611"/>
                      <a:pt x="411" y="612"/>
                    </a:cubicBezTo>
                    <a:close/>
                    <a:moveTo>
                      <a:pt x="414" y="625"/>
                    </a:moveTo>
                    <a:cubicBezTo>
                      <a:pt x="414" y="626"/>
                      <a:pt x="414" y="626"/>
                      <a:pt x="413" y="626"/>
                    </a:cubicBezTo>
                    <a:cubicBezTo>
                      <a:pt x="413" y="626"/>
                      <a:pt x="413" y="626"/>
                      <a:pt x="413" y="626"/>
                    </a:cubicBezTo>
                    <a:cubicBezTo>
                      <a:pt x="413" y="625"/>
                      <a:pt x="413" y="625"/>
                      <a:pt x="413" y="625"/>
                    </a:cubicBezTo>
                    <a:cubicBezTo>
                      <a:pt x="413" y="625"/>
                      <a:pt x="413" y="625"/>
                      <a:pt x="414" y="625"/>
                    </a:cubicBezTo>
                    <a:close/>
                    <a:moveTo>
                      <a:pt x="415" y="621"/>
                    </a:moveTo>
                    <a:cubicBezTo>
                      <a:pt x="415" y="621"/>
                      <a:pt x="415" y="621"/>
                      <a:pt x="415" y="622"/>
                    </a:cubicBezTo>
                    <a:cubicBezTo>
                      <a:pt x="415" y="622"/>
                      <a:pt x="415" y="622"/>
                      <a:pt x="415" y="622"/>
                    </a:cubicBezTo>
                    <a:cubicBezTo>
                      <a:pt x="415" y="622"/>
                      <a:pt x="415" y="621"/>
                      <a:pt x="415" y="621"/>
                    </a:cubicBezTo>
                    <a:close/>
                    <a:moveTo>
                      <a:pt x="414" y="625"/>
                    </a:moveTo>
                    <a:cubicBezTo>
                      <a:pt x="415" y="625"/>
                      <a:pt x="414" y="625"/>
                      <a:pt x="414" y="625"/>
                    </a:cubicBezTo>
                    <a:cubicBezTo>
                      <a:pt x="414" y="625"/>
                      <a:pt x="414" y="625"/>
                      <a:pt x="414" y="625"/>
                    </a:cubicBezTo>
                    <a:close/>
                    <a:moveTo>
                      <a:pt x="415" y="615"/>
                    </a:moveTo>
                    <a:cubicBezTo>
                      <a:pt x="415" y="615"/>
                      <a:pt x="415" y="615"/>
                      <a:pt x="415" y="615"/>
                    </a:cubicBezTo>
                    <a:cubicBezTo>
                      <a:pt x="415" y="615"/>
                      <a:pt x="415" y="615"/>
                      <a:pt x="415" y="615"/>
                    </a:cubicBezTo>
                    <a:cubicBezTo>
                      <a:pt x="415" y="615"/>
                      <a:pt x="415" y="615"/>
                      <a:pt x="415" y="615"/>
                    </a:cubicBezTo>
                    <a:cubicBezTo>
                      <a:pt x="415" y="615"/>
                      <a:pt x="414" y="615"/>
                      <a:pt x="415" y="615"/>
                    </a:cubicBezTo>
                    <a:close/>
                    <a:moveTo>
                      <a:pt x="415" y="621"/>
                    </a:moveTo>
                    <a:cubicBezTo>
                      <a:pt x="415" y="621"/>
                      <a:pt x="415" y="620"/>
                      <a:pt x="415" y="620"/>
                    </a:cubicBezTo>
                    <a:cubicBezTo>
                      <a:pt x="415" y="620"/>
                      <a:pt x="415" y="621"/>
                      <a:pt x="415" y="621"/>
                    </a:cubicBezTo>
                    <a:close/>
                    <a:moveTo>
                      <a:pt x="415" y="620"/>
                    </a:moveTo>
                    <a:cubicBezTo>
                      <a:pt x="415" y="620"/>
                      <a:pt x="415" y="620"/>
                      <a:pt x="416" y="619"/>
                    </a:cubicBezTo>
                    <a:cubicBezTo>
                      <a:pt x="415" y="620"/>
                      <a:pt x="415" y="620"/>
                      <a:pt x="415" y="620"/>
                    </a:cubicBezTo>
                    <a:close/>
                    <a:moveTo>
                      <a:pt x="415" y="621"/>
                    </a:moveTo>
                    <a:cubicBezTo>
                      <a:pt x="415" y="620"/>
                      <a:pt x="415" y="620"/>
                      <a:pt x="415" y="620"/>
                    </a:cubicBezTo>
                    <a:cubicBezTo>
                      <a:pt x="415" y="620"/>
                      <a:pt x="415" y="621"/>
                      <a:pt x="415" y="621"/>
                    </a:cubicBezTo>
                    <a:close/>
                    <a:moveTo>
                      <a:pt x="413" y="622"/>
                    </a:moveTo>
                    <a:cubicBezTo>
                      <a:pt x="413" y="622"/>
                      <a:pt x="413" y="622"/>
                      <a:pt x="413" y="622"/>
                    </a:cubicBezTo>
                    <a:cubicBezTo>
                      <a:pt x="413" y="622"/>
                      <a:pt x="413" y="622"/>
                      <a:pt x="413" y="622"/>
                    </a:cubicBezTo>
                    <a:close/>
                    <a:moveTo>
                      <a:pt x="412" y="612"/>
                    </a:moveTo>
                    <a:cubicBezTo>
                      <a:pt x="412" y="612"/>
                      <a:pt x="412" y="612"/>
                      <a:pt x="412" y="612"/>
                    </a:cubicBezTo>
                    <a:cubicBezTo>
                      <a:pt x="412" y="612"/>
                      <a:pt x="412" y="612"/>
                      <a:pt x="412" y="612"/>
                    </a:cubicBezTo>
                    <a:cubicBezTo>
                      <a:pt x="412" y="612"/>
                      <a:pt x="412" y="612"/>
                      <a:pt x="412" y="612"/>
                    </a:cubicBezTo>
                    <a:close/>
                    <a:moveTo>
                      <a:pt x="415" y="623"/>
                    </a:moveTo>
                    <a:cubicBezTo>
                      <a:pt x="415" y="623"/>
                      <a:pt x="415" y="623"/>
                      <a:pt x="414" y="623"/>
                    </a:cubicBezTo>
                    <a:cubicBezTo>
                      <a:pt x="414" y="623"/>
                      <a:pt x="414" y="623"/>
                      <a:pt x="415" y="623"/>
                    </a:cubicBezTo>
                    <a:close/>
                    <a:moveTo>
                      <a:pt x="416" y="619"/>
                    </a:moveTo>
                    <a:cubicBezTo>
                      <a:pt x="416" y="619"/>
                      <a:pt x="416" y="619"/>
                      <a:pt x="416" y="619"/>
                    </a:cubicBezTo>
                    <a:cubicBezTo>
                      <a:pt x="416" y="619"/>
                      <a:pt x="416" y="619"/>
                      <a:pt x="416" y="619"/>
                    </a:cubicBezTo>
                    <a:cubicBezTo>
                      <a:pt x="417" y="619"/>
                      <a:pt x="416" y="619"/>
                      <a:pt x="416" y="619"/>
                    </a:cubicBezTo>
                    <a:close/>
                    <a:moveTo>
                      <a:pt x="414" y="622"/>
                    </a:moveTo>
                    <a:cubicBezTo>
                      <a:pt x="414" y="622"/>
                      <a:pt x="414" y="623"/>
                      <a:pt x="414" y="623"/>
                    </a:cubicBezTo>
                    <a:cubicBezTo>
                      <a:pt x="414" y="623"/>
                      <a:pt x="414" y="622"/>
                      <a:pt x="414" y="622"/>
                    </a:cubicBezTo>
                    <a:cubicBezTo>
                      <a:pt x="414" y="622"/>
                      <a:pt x="414" y="622"/>
                      <a:pt x="414" y="621"/>
                    </a:cubicBezTo>
                    <a:cubicBezTo>
                      <a:pt x="415" y="622"/>
                      <a:pt x="414" y="622"/>
                      <a:pt x="414" y="622"/>
                    </a:cubicBezTo>
                    <a:close/>
                    <a:moveTo>
                      <a:pt x="411" y="619"/>
                    </a:moveTo>
                    <a:cubicBezTo>
                      <a:pt x="411" y="619"/>
                      <a:pt x="411" y="619"/>
                      <a:pt x="411" y="619"/>
                    </a:cubicBezTo>
                    <a:cubicBezTo>
                      <a:pt x="411" y="619"/>
                      <a:pt x="411" y="619"/>
                      <a:pt x="411" y="619"/>
                    </a:cubicBezTo>
                    <a:cubicBezTo>
                      <a:pt x="411" y="619"/>
                      <a:pt x="411" y="619"/>
                      <a:pt x="411" y="619"/>
                    </a:cubicBezTo>
                    <a:close/>
                    <a:moveTo>
                      <a:pt x="415" y="622"/>
                    </a:moveTo>
                    <a:cubicBezTo>
                      <a:pt x="415" y="622"/>
                      <a:pt x="415" y="622"/>
                      <a:pt x="415" y="622"/>
                    </a:cubicBezTo>
                    <a:cubicBezTo>
                      <a:pt x="415" y="622"/>
                      <a:pt x="415" y="622"/>
                      <a:pt x="415" y="622"/>
                    </a:cubicBezTo>
                    <a:close/>
                    <a:moveTo>
                      <a:pt x="413" y="622"/>
                    </a:moveTo>
                    <a:cubicBezTo>
                      <a:pt x="413" y="622"/>
                      <a:pt x="413" y="622"/>
                      <a:pt x="413" y="622"/>
                    </a:cubicBezTo>
                    <a:cubicBezTo>
                      <a:pt x="413" y="622"/>
                      <a:pt x="413" y="622"/>
                      <a:pt x="413" y="622"/>
                    </a:cubicBezTo>
                    <a:cubicBezTo>
                      <a:pt x="413" y="622"/>
                      <a:pt x="413" y="622"/>
                      <a:pt x="413" y="622"/>
                    </a:cubicBezTo>
                    <a:cubicBezTo>
                      <a:pt x="413" y="622"/>
                      <a:pt x="413" y="622"/>
                      <a:pt x="413" y="622"/>
                    </a:cubicBezTo>
                    <a:close/>
                    <a:moveTo>
                      <a:pt x="415" y="623"/>
                    </a:moveTo>
                    <a:cubicBezTo>
                      <a:pt x="415" y="622"/>
                      <a:pt x="414" y="622"/>
                      <a:pt x="415" y="622"/>
                    </a:cubicBezTo>
                    <a:cubicBezTo>
                      <a:pt x="415" y="622"/>
                      <a:pt x="415" y="622"/>
                      <a:pt x="415" y="623"/>
                    </a:cubicBezTo>
                    <a:close/>
                    <a:moveTo>
                      <a:pt x="67" y="666"/>
                    </a:moveTo>
                    <a:cubicBezTo>
                      <a:pt x="67" y="666"/>
                      <a:pt x="67" y="666"/>
                      <a:pt x="67" y="666"/>
                    </a:cubicBezTo>
                    <a:cubicBezTo>
                      <a:pt x="67" y="666"/>
                      <a:pt x="67" y="666"/>
                      <a:pt x="67" y="666"/>
                    </a:cubicBezTo>
                    <a:cubicBezTo>
                      <a:pt x="68" y="666"/>
                      <a:pt x="68" y="665"/>
                      <a:pt x="67" y="665"/>
                    </a:cubicBezTo>
                    <a:cubicBezTo>
                      <a:pt x="67" y="665"/>
                      <a:pt x="67" y="665"/>
                      <a:pt x="67" y="665"/>
                    </a:cubicBezTo>
                    <a:cubicBezTo>
                      <a:pt x="67" y="665"/>
                      <a:pt x="66" y="665"/>
                      <a:pt x="66" y="665"/>
                    </a:cubicBezTo>
                    <a:cubicBezTo>
                      <a:pt x="66" y="665"/>
                      <a:pt x="67" y="665"/>
                      <a:pt x="67" y="665"/>
                    </a:cubicBezTo>
                    <a:cubicBezTo>
                      <a:pt x="67" y="665"/>
                      <a:pt x="67" y="665"/>
                      <a:pt x="67" y="665"/>
                    </a:cubicBezTo>
                    <a:cubicBezTo>
                      <a:pt x="67" y="665"/>
                      <a:pt x="67" y="665"/>
                      <a:pt x="67" y="665"/>
                    </a:cubicBezTo>
                    <a:cubicBezTo>
                      <a:pt x="67" y="665"/>
                      <a:pt x="67" y="665"/>
                      <a:pt x="67" y="665"/>
                    </a:cubicBezTo>
                    <a:cubicBezTo>
                      <a:pt x="67" y="665"/>
                      <a:pt x="67" y="665"/>
                      <a:pt x="67" y="664"/>
                    </a:cubicBezTo>
                    <a:cubicBezTo>
                      <a:pt x="67" y="664"/>
                      <a:pt x="67" y="664"/>
                      <a:pt x="66" y="664"/>
                    </a:cubicBezTo>
                    <a:cubicBezTo>
                      <a:pt x="66" y="664"/>
                      <a:pt x="66" y="664"/>
                      <a:pt x="66" y="664"/>
                    </a:cubicBezTo>
                    <a:cubicBezTo>
                      <a:pt x="66" y="665"/>
                      <a:pt x="66" y="665"/>
                      <a:pt x="66" y="665"/>
                    </a:cubicBezTo>
                    <a:cubicBezTo>
                      <a:pt x="66" y="665"/>
                      <a:pt x="66" y="665"/>
                      <a:pt x="66" y="665"/>
                    </a:cubicBezTo>
                    <a:cubicBezTo>
                      <a:pt x="66" y="665"/>
                      <a:pt x="66" y="665"/>
                      <a:pt x="66" y="665"/>
                    </a:cubicBezTo>
                    <a:cubicBezTo>
                      <a:pt x="66" y="665"/>
                      <a:pt x="65" y="665"/>
                      <a:pt x="65" y="665"/>
                    </a:cubicBezTo>
                    <a:cubicBezTo>
                      <a:pt x="65" y="664"/>
                      <a:pt x="65" y="664"/>
                      <a:pt x="65" y="664"/>
                    </a:cubicBezTo>
                    <a:cubicBezTo>
                      <a:pt x="65" y="664"/>
                      <a:pt x="65" y="664"/>
                      <a:pt x="65" y="664"/>
                    </a:cubicBezTo>
                    <a:cubicBezTo>
                      <a:pt x="65" y="664"/>
                      <a:pt x="65" y="663"/>
                      <a:pt x="65" y="663"/>
                    </a:cubicBezTo>
                    <a:cubicBezTo>
                      <a:pt x="65" y="663"/>
                      <a:pt x="65" y="663"/>
                      <a:pt x="65" y="663"/>
                    </a:cubicBezTo>
                    <a:cubicBezTo>
                      <a:pt x="65" y="663"/>
                      <a:pt x="65" y="663"/>
                      <a:pt x="64" y="663"/>
                    </a:cubicBezTo>
                    <a:cubicBezTo>
                      <a:pt x="64" y="663"/>
                      <a:pt x="64" y="663"/>
                      <a:pt x="64" y="663"/>
                    </a:cubicBezTo>
                    <a:cubicBezTo>
                      <a:pt x="64" y="662"/>
                      <a:pt x="64" y="662"/>
                      <a:pt x="64" y="662"/>
                    </a:cubicBezTo>
                    <a:cubicBezTo>
                      <a:pt x="64" y="662"/>
                      <a:pt x="64" y="662"/>
                      <a:pt x="64" y="662"/>
                    </a:cubicBezTo>
                    <a:cubicBezTo>
                      <a:pt x="64" y="662"/>
                      <a:pt x="64" y="662"/>
                      <a:pt x="64" y="662"/>
                    </a:cubicBezTo>
                    <a:cubicBezTo>
                      <a:pt x="64" y="662"/>
                      <a:pt x="64" y="662"/>
                      <a:pt x="63" y="662"/>
                    </a:cubicBezTo>
                    <a:cubicBezTo>
                      <a:pt x="63" y="662"/>
                      <a:pt x="63" y="662"/>
                      <a:pt x="63" y="662"/>
                    </a:cubicBezTo>
                    <a:cubicBezTo>
                      <a:pt x="63" y="662"/>
                      <a:pt x="63" y="662"/>
                      <a:pt x="63" y="661"/>
                    </a:cubicBezTo>
                    <a:cubicBezTo>
                      <a:pt x="63" y="661"/>
                      <a:pt x="63" y="661"/>
                      <a:pt x="63" y="661"/>
                    </a:cubicBezTo>
                    <a:cubicBezTo>
                      <a:pt x="63" y="661"/>
                      <a:pt x="63" y="661"/>
                      <a:pt x="63" y="661"/>
                    </a:cubicBezTo>
                    <a:cubicBezTo>
                      <a:pt x="63" y="661"/>
                      <a:pt x="63" y="661"/>
                      <a:pt x="63" y="661"/>
                    </a:cubicBezTo>
                    <a:cubicBezTo>
                      <a:pt x="63" y="661"/>
                      <a:pt x="63" y="660"/>
                      <a:pt x="62" y="660"/>
                    </a:cubicBezTo>
                    <a:cubicBezTo>
                      <a:pt x="62" y="660"/>
                      <a:pt x="62" y="660"/>
                      <a:pt x="62" y="659"/>
                    </a:cubicBezTo>
                    <a:cubicBezTo>
                      <a:pt x="62" y="659"/>
                      <a:pt x="62" y="659"/>
                      <a:pt x="62" y="659"/>
                    </a:cubicBezTo>
                    <a:cubicBezTo>
                      <a:pt x="62" y="659"/>
                      <a:pt x="62" y="659"/>
                      <a:pt x="62" y="659"/>
                    </a:cubicBezTo>
                    <a:cubicBezTo>
                      <a:pt x="62" y="659"/>
                      <a:pt x="63" y="659"/>
                      <a:pt x="63" y="659"/>
                    </a:cubicBezTo>
                    <a:cubicBezTo>
                      <a:pt x="63" y="659"/>
                      <a:pt x="62" y="659"/>
                      <a:pt x="62" y="659"/>
                    </a:cubicBezTo>
                    <a:cubicBezTo>
                      <a:pt x="62" y="659"/>
                      <a:pt x="62" y="659"/>
                      <a:pt x="62" y="658"/>
                    </a:cubicBezTo>
                    <a:cubicBezTo>
                      <a:pt x="62" y="658"/>
                      <a:pt x="62" y="658"/>
                      <a:pt x="62" y="658"/>
                    </a:cubicBezTo>
                    <a:cubicBezTo>
                      <a:pt x="61" y="658"/>
                      <a:pt x="61" y="658"/>
                      <a:pt x="61" y="658"/>
                    </a:cubicBezTo>
                    <a:cubicBezTo>
                      <a:pt x="61" y="658"/>
                      <a:pt x="61" y="658"/>
                      <a:pt x="61" y="658"/>
                    </a:cubicBezTo>
                    <a:cubicBezTo>
                      <a:pt x="61" y="658"/>
                      <a:pt x="61" y="658"/>
                      <a:pt x="62" y="658"/>
                    </a:cubicBezTo>
                    <a:cubicBezTo>
                      <a:pt x="61" y="658"/>
                      <a:pt x="61" y="658"/>
                      <a:pt x="61" y="658"/>
                    </a:cubicBezTo>
                    <a:cubicBezTo>
                      <a:pt x="61" y="657"/>
                      <a:pt x="61" y="657"/>
                      <a:pt x="61" y="657"/>
                    </a:cubicBezTo>
                    <a:cubicBezTo>
                      <a:pt x="61" y="657"/>
                      <a:pt x="61" y="657"/>
                      <a:pt x="61" y="657"/>
                    </a:cubicBezTo>
                    <a:cubicBezTo>
                      <a:pt x="62" y="658"/>
                      <a:pt x="62" y="658"/>
                      <a:pt x="62" y="658"/>
                    </a:cubicBezTo>
                    <a:cubicBezTo>
                      <a:pt x="62" y="658"/>
                      <a:pt x="62" y="658"/>
                      <a:pt x="62" y="658"/>
                    </a:cubicBezTo>
                    <a:cubicBezTo>
                      <a:pt x="62" y="658"/>
                      <a:pt x="62" y="658"/>
                      <a:pt x="62" y="658"/>
                    </a:cubicBezTo>
                    <a:cubicBezTo>
                      <a:pt x="63" y="658"/>
                      <a:pt x="63" y="658"/>
                      <a:pt x="63" y="658"/>
                    </a:cubicBezTo>
                    <a:cubicBezTo>
                      <a:pt x="63" y="658"/>
                      <a:pt x="63" y="658"/>
                      <a:pt x="63" y="658"/>
                    </a:cubicBezTo>
                    <a:cubicBezTo>
                      <a:pt x="64" y="658"/>
                      <a:pt x="63" y="657"/>
                      <a:pt x="63" y="657"/>
                    </a:cubicBezTo>
                    <a:cubicBezTo>
                      <a:pt x="63" y="657"/>
                      <a:pt x="63" y="657"/>
                      <a:pt x="63" y="657"/>
                    </a:cubicBezTo>
                    <a:cubicBezTo>
                      <a:pt x="63" y="657"/>
                      <a:pt x="63" y="657"/>
                      <a:pt x="63" y="657"/>
                    </a:cubicBezTo>
                    <a:cubicBezTo>
                      <a:pt x="63" y="657"/>
                      <a:pt x="62" y="656"/>
                      <a:pt x="62" y="656"/>
                    </a:cubicBezTo>
                    <a:cubicBezTo>
                      <a:pt x="62" y="656"/>
                      <a:pt x="62" y="656"/>
                      <a:pt x="62" y="656"/>
                    </a:cubicBezTo>
                    <a:cubicBezTo>
                      <a:pt x="61" y="656"/>
                      <a:pt x="61" y="656"/>
                      <a:pt x="61" y="657"/>
                    </a:cubicBezTo>
                    <a:cubicBezTo>
                      <a:pt x="61" y="657"/>
                      <a:pt x="61" y="657"/>
                      <a:pt x="61" y="657"/>
                    </a:cubicBezTo>
                    <a:cubicBezTo>
                      <a:pt x="61" y="656"/>
                      <a:pt x="61" y="656"/>
                      <a:pt x="61" y="656"/>
                    </a:cubicBezTo>
                    <a:cubicBezTo>
                      <a:pt x="61" y="656"/>
                      <a:pt x="61" y="656"/>
                      <a:pt x="61" y="656"/>
                    </a:cubicBezTo>
                    <a:cubicBezTo>
                      <a:pt x="62" y="656"/>
                      <a:pt x="62" y="656"/>
                      <a:pt x="63" y="656"/>
                    </a:cubicBezTo>
                    <a:cubicBezTo>
                      <a:pt x="63" y="656"/>
                      <a:pt x="63" y="656"/>
                      <a:pt x="63" y="656"/>
                    </a:cubicBezTo>
                    <a:cubicBezTo>
                      <a:pt x="63" y="656"/>
                      <a:pt x="63" y="656"/>
                      <a:pt x="63" y="656"/>
                    </a:cubicBezTo>
                    <a:cubicBezTo>
                      <a:pt x="63" y="656"/>
                      <a:pt x="63" y="656"/>
                      <a:pt x="63" y="655"/>
                    </a:cubicBezTo>
                    <a:cubicBezTo>
                      <a:pt x="63" y="655"/>
                      <a:pt x="63" y="655"/>
                      <a:pt x="63" y="655"/>
                    </a:cubicBezTo>
                    <a:cubicBezTo>
                      <a:pt x="63" y="655"/>
                      <a:pt x="63" y="655"/>
                      <a:pt x="62" y="655"/>
                    </a:cubicBezTo>
                    <a:cubicBezTo>
                      <a:pt x="62" y="655"/>
                      <a:pt x="62" y="655"/>
                      <a:pt x="62" y="655"/>
                    </a:cubicBezTo>
                    <a:cubicBezTo>
                      <a:pt x="62" y="654"/>
                      <a:pt x="62" y="654"/>
                      <a:pt x="62" y="654"/>
                    </a:cubicBezTo>
                    <a:cubicBezTo>
                      <a:pt x="62" y="654"/>
                      <a:pt x="62" y="654"/>
                      <a:pt x="62" y="654"/>
                    </a:cubicBezTo>
                    <a:cubicBezTo>
                      <a:pt x="61" y="654"/>
                      <a:pt x="61" y="654"/>
                      <a:pt x="61" y="654"/>
                    </a:cubicBezTo>
                    <a:cubicBezTo>
                      <a:pt x="61" y="655"/>
                      <a:pt x="61" y="655"/>
                      <a:pt x="60" y="655"/>
                    </a:cubicBezTo>
                    <a:cubicBezTo>
                      <a:pt x="60" y="655"/>
                      <a:pt x="60" y="655"/>
                      <a:pt x="59" y="655"/>
                    </a:cubicBezTo>
                    <a:cubicBezTo>
                      <a:pt x="60" y="655"/>
                      <a:pt x="60" y="655"/>
                      <a:pt x="60" y="655"/>
                    </a:cubicBezTo>
                    <a:cubicBezTo>
                      <a:pt x="60" y="655"/>
                      <a:pt x="60" y="655"/>
                      <a:pt x="60" y="655"/>
                    </a:cubicBezTo>
                    <a:cubicBezTo>
                      <a:pt x="60" y="654"/>
                      <a:pt x="60" y="654"/>
                      <a:pt x="60" y="654"/>
                    </a:cubicBezTo>
                    <a:cubicBezTo>
                      <a:pt x="60" y="654"/>
                      <a:pt x="59" y="654"/>
                      <a:pt x="59" y="654"/>
                    </a:cubicBezTo>
                    <a:cubicBezTo>
                      <a:pt x="59" y="655"/>
                      <a:pt x="59" y="655"/>
                      <a:pt x="59" y="654"/>
                    </a:cubicBezTo>
                    <a:cubicBezTo>
                      <a:pt x="59" y="654"/>
                      <a:pt x="59" y="654"/>
                      <a:pt x="59" y="654"/>
                    </a:cubicBezTo>
                    <a:cubicBezTo>
                      <a:pt x="59" y="654"/>
                      <a:pt x="59" y="654"/>
                      <a:pt x="59" y="654"/>
                    </a:cubicBezTo>
                    <a:cubicBezTo>
                      <a:pt x="59" y="654"/>
                      <a:pt x="59" y="654"/>
                      <a:pt x="59" y="654"/>
                    </a:cubicBezTo>
                    <a:cubicBezTo>
                      <a:pt x="59" y="654"/>
                      <a:pt x="60" y="654"/>
                      <a:pt x="60" y="654"/>
                    </a:cubicBezTo>
                    <a:cubicBezTo>
                      <a:pt x="60" y="654"/>
                      <a:pt x="60" y="654"/>
                      <a:pt x="60" y="654"/>
                    </a:cubicBezTo>
                    <a:cubicBezTo>
                      <a:pt x="60" y="654"/>
                      <a:pt x="60" y="654"/>
                      <a:pt x="61" y="654"/>
                    </a:cubicBezTo>
                    <a:cubicBezTo>
                      <a:pt x="61" y="654"/>
                      <a:pt x="61" y="654"/>
                      <a:pt x="61" y="654"/>
                    </a:cubicBezTo>
                    <a:cubicBezTo>
                      <a:pt x="61" y="653"/>
                      <a:pt x="61" y="653"/>
                      <a:pt x="61" y="652"/>
                    </a:cubicBezTo>
                    <a:cubicBezTo>
                      <a:pt x="62" y="652"/>
                      <a:pt x="61" y="651"/>
                      <a:pt x="61" y="650"/>
                    </a:cubicBezTo>
                    <a:cubicBezTo>
                      <a:pt x="61" y="650"/>
                      <a:pt x="61" y="650"/>
                      <a:pt x="61" y="650"/>
                    </a:cubicBezTo>
                    <a:cubicBezTo>
                      <a:pt x="61" y="649"/>
                      <a:pt x="62" y="649"/>
                      <a:pt x="62" y="648"/>
                    </a:cubicBezTo>
                    <a:cubicBezTo>
                      <a:pt x="62" y="648"/>
                      <a:pt x="62" y="648"/>
                      <a:pt x="62" y="648"/>
                    </a:cubicBezTo>
                    <a:cubicBezTo>
                      <a:pt x="62" y="647"/>
                      <a:pt x="62" y="646"/>
                      <a:pt x="63" y="646"/>
                    </a:cubicBezTo>
                    <a:cubicBezTo>
                      <a:pt x="63" y="646"/>
                      <a:pt x="63" y="646"/>
                      <a:pt x="63" y="646"/>
                    </a:cubicBezTo>
                    <a:cubicBezTo>
                      <a:pt x="63" y="645"/>
                      <a:pt x="63" y="645"/>
                      <a:pt x="63" y="645"/>
                    </a:cubicBezTo>
                    <a:cubicBezTo>
                      <a:pt x="63" y="645"/>
                      <a:pt x="63" y="645"/>
                      <a:pt x="63" y="644"/>
                    </a:cubicBezTo>
                    <a:cubicBezTo>
                      <a:pt x="63" y="644"/>
                      <a:pt x="63" y="644"/>
                      <a:pt x="63" y="644"/>
                    </a:cubicBezTo>
                    <a:cubicBezTo>
                      <a:pt x="63" y="644"/>
                      <a:pt x="63" y="644"/>
                      <a:pt x="63" y="644"/>
                    </a:cubicBezTo>
                    <a:cubicBezTo>
                      <a:pt x="63" y="644"/>
                      <a:pt x="63" y="644"/>
                      <a:pt x="63" y="643"/>
                    </a:cubicBezTo>
                    <a:cubicBezTo>
                      <a:pt x="63" y="643"/>
                      <a:pt x="63" y="643"/>
                      <a:pt x="63" y="644"/>
                    </a:cubicBezTo>
                    <a:cubicBezTo>
                      <a:pt x="63" y="644"/>
                      <a:pt x="63" y="644"/>
                      <a:pt x="63" y="644"/>
                    </a:cubicBezTo>
                    <a:cubicBezTo>
                      <a:pt x="62" y="644"/>
                      <a:pt x="61" y="645"/>
                      <a:pt x="61" y="645"/>
                    </a:cubicBezTo>
                    <a:cubicBezTo>
                      <a:pt x="60" y="645"/>
                      <a:pt x="60" y="645"/>
                      <a:pt x="60" y="645"/>
                    </a:cubicBezTo>
                    <a:cubicBezTo>
                      <a:pt x="60" y="645"/>
                      <a:pt x="60" y="645"/>
                      <a:pt x="60" y="645"/>
                    </a:cubicBezTo>
                    <a:cubicBezTo>
                      <a:pt x="60" y="645"/>
                      <a:pt x="60" y="645"/>
                      <a:pt x="60" y="645"/>
                    </a:cubicBezTo>
                    <a:cubicBezTo>
                      <a:pt x="60" y="645"/>
                      <a:pt x="60" y="645"/>
                      <a:pt x="59" y="645"/>
                    </a:cubicBezTo>
                    <a:cubicBezTo>
                      <a:pt x="59" y="645"/>
                      <a:pt x="59" y="645"/>
                      <a:pt x="59" y="644"/>
                    </a:cubicBezTo>
                    <a:cubicBezTo>
                      <a:pt x="59" y="644"/>
                      <a:pt x="59" y="644"/>
                      <a:pt x="58" y="644"/>
                    </a:cubicBezTo>
                    <a:cubicBezTo>
                      <a:pt x="58" y="644"/>
                      <a:pt x="58" y="644"/>
                      <a:pt x="58" y="644"/>
                    </a:cubicBezTo>
                    <a:cubicBezTo>
                      <a:pt x="58" y="645"/>
                      <a:pt x="57" y="645"/>
                      <a:pt x="57" y="645"/>
                    </a:cubicBezTo>
                    <a:cubicBezTo>
                      <a:pt x="57" y="645"/>
                      <a:pt x="57" y="644"/>
                      <a:pt x="57" y="644"/>
                    </a:cubicBezTo>
                    <a:cubicBezTo>
                      <a:pt x="57" y="644"/>
                      <a:pt x="57" y="643"/>
                      <a:pt x="56" y="644"/>
                    </a:cubicBezTo>
                    <a:cubicBezTo>
                      <a:pt x="56" y="644"/>
                      <a:pt x="55" y="644"/>
                      <a:pt x="55" y="644"/>
                    </a:cubicBezTo>
                    <a:cubicBezTo>
                      <a:pt x="55" y="643"/>
                      <a:pt x="54" y="643"/>
                      <a:pt x="54" y="643"/>
                    </a:cubicBezTo>
                    <a:cubicBezTo>
                      <a:pt x="54" y="643"/>
                      <a:pt x="54" y="643"/>
                      <a:pt x="54" y="643"/>
                    </a:cubicBezTo>
                    <a:cubicBezTo>
                      <a:pt x="54" y="643"/>
                      <a:pt x="53" y="644"/>
                      <a:pt x="54" y="644"/>
                    </a:cubicBezTo>
                    <a:cubicBezTo>
                      <a:pt x="54" y="644"/>
                      <a:pt x="54" y="645"/>
                      <a:pt x="54" y="645"/>
                    </a:cubicBezTo>
                    <a:cubicBezTo>
                      <a:pt x="53" y="645"/>
                      <a:pt x="53" y="646"/>
                      <a:pt x="53" y="646"/>
                    </a:cubicBezTo>
                    <a:cubicBezTo>
                      <a:pt x="53" y="646"/>
                      <a:pt x="53" y="647"/>
                      <a:pt x="53" y="647"/>
                    </a:cubicBezTo>
                    <a:cubicBezTo>
                      <a:pt x="53" y="647"/>
                      <a:pt x="53" y="647"/>
                      <a:pt x="53" y="647"/>
                    </a:cubicBezTo>
                    <a:cubicBezTo>
                      <a:pt x="53" y="648"/>
                      <a:pt x="53" y="648"/>
                      <a:pt x="53" y="648"/>
                    </a:cubicBezTo>
                    <a:cubicBezTo>
                      <a:pt x="54" y="648"/>
                      <a:pt x="54" y="648"/>
                      <a:pt x="54" y="648"/>
                    </a:cubicBezTo>
                    <a:cubicBezTo>
                      <a:pt x="54" y="648"/>
                      <a:pt x="54" y="649"/>
                      <a:pt x="54" y="649"/>
                    </a:cubicBezTo>
                    <a:cubicBezTo>
                      <a:pt x="54" y="649"/>
                      <a:pt x="54" y="649"/>
                      <a:pt x="54" y="649"/>
                    </a:cubicBezTo>
                    <a:cubicBezTo>
                      <a:pt x="54" y="649"/>
                      <a:pt x="54" y="649"/>
                      <a:pt x="55" y="650"/>
                    </a:cubicBezTo>
                    <a:cubicBezTo>
                      <a:pt x="55" y="650"/>
                      <a:pt x="55" y="650"/>
                      <a:pt x="55" y="650"/>
                    </a:cubicBezTo>
                    <a:cubicBezTo>
                      <a:pt x="55" y="650"/>
                      <a:pt x="55" y="650"/>
                      <a:pt x="54" y="650"/>
                    </a:cubicBezTo>
                    <a:cubicBezTo>
                      <a:pt x="54" y="650"/>
                      <a:pt x="54" y="650"/>
                      <a:pt x="54" y="650"/>
                    </a:cubicBezTo>
                    <a:cubicBezTo>
                      <a:pt x="54" y="650"/>
                      <a:pt x="54" y="650"/>
                      <a:pt x="54" y="650"/>
                    </a:cubicBezTo>
                    <a:cubicBezTo>
                      <a:pt x="54" y="650"/>
                      <a:pt x="54" y="650"/>
                      <a:pt x="54" y="650"/>
                    </a:cubicBezTo>
                    <a:cubicBezTo>
                      <a:pt x="54" y="650"/>
                      <a:pt x="54" y="650"/>
                      <a:pt x="54" y="650"/>
                    </a:cubicBezTo>
                    <a:cubicBezTo>
                      <a:pt x="54" y="651"/>
                      <a:pt x="55" y="651"/>
                      <a:pt x="55" y="651"/>
                    </a:cubicBezTo>
                    <a:cubicBezTo>
                      <a:pt x="55" y="651"/>
                      <a:pt x="55" y="651"/>
                      <a:pt x="55" y="651"/>
                    </a:cubicBezTo>
                    <a:cubicBezTo>
                      <a:pt x="55" y="651"/>
                      <a:pt x="55" y="651"/>
                      <a:pt x="55" y="651"/>
                    </a:cubicBezTo>
                    <a:cubicBezTo>
                      <a:pt x="55" y="651"/>
                      <a:pt x="55" y="651"/>
                      <a:pt x="55" y="651"/>
                    </a:cubicBezTo>
                    <a:cubicBezTo>
                      <a:pt x="55" y="651"/>
                      <a:pt x="56" y="651"/>
                      <a:pt x="56" y="651"/>
                    </a:cubicBezTo>
                    <a:cubicBezTo>
                      <a:pt x="56" y="651"/>
                      <a:pt x="56" y="651"/>
                      <a:pt x="56" y="651"/>
                    </a:cubicBezTo>
                    <a:cubicBezTo>
                      <a:pt x="56" y="651"/>
                      <a:pt x="56" y="652"/>
                      <a:pt x="56" y="652"/>
                    </a:cubicBezTo>
                    <a:cubicBezTo>
                      <a:pt x="56" y="652"/>
                      <a:pt x="56" y="651"/>
                      <a:pt x="56" y="652"/>
                    </a:cubicBezTo>
                    <a:cubicBezTo>
                      <a:pt x="56" y="652"/>
                      <a:pt x="57" y="652"/>
                      <a:pt x="57" y="652"/>
                    </a:cubicBezTo>
                    <a:cubicBezTo>
                      <a:pt x="57" y="652"/>
                      <a:pt x="57" y="652"/>
                      <a:pt x="57" y="652"/>
                    </a:cubicBezTo>
                    <a:cubicBezTo>
                      <a:pt x="57" y="652"/>
                      <a:pt x="57" y="652"/>
                      <a:pt x="58" y="652"/>
                    </a:cubicBezTo>
                    <a:cubicBezTo>
                      <a:pt x="58" y="653"/>
                      <a:pt x="58" y="653"/>
                      <a:pt x="58" y="653"/>
                    </a:cubicBezTo>
                    <a:cubicBezTo>
                      <a:pt x="58" y="653"/>
                      <a:pt x="58" y="653"/>
                      <a:pt x="58" y="653"/>
                    </a:cubicBezTo>
                    <a:cubicBezTo>
                      <a:pt x="58" y="653"/>
                      <a:pt x="58" y="653"/>
                      <a:pt x="58" y="653"/>
                    </a:cubicBezTo>
                    <a:cubicBezTo>
                      <a:pt x="58" y="653"/>
                      <a:pt x="58" y="653"/>
                      <a:pt x="57" y="653"/>
                    </a:cubicBezTo>
                    <a:cubicBezTo>
                      <a:pt x="57" y="653"/>
                      <a:pt x="57" y="653"/>
                      <a:pt x="57" y="653"/>
                    </a:cubicBezTo>
                    <a:cubicBezTo>
                      <a:pt x="57" y="653"/>
                      <a:pt x="57" y="652"/>
                      <a:pt x="57" y="652"/>
                    </a:cubicBezTo>
                    <a:cubicBezTo>
                      <a:pt x="57" y="652"/>
                      <a:pt x="56" y="653"/>
                      <a:pt x="56" y="652"/>
                    </a:cubicBezTo>
                    <a:cubicBezTo>
                      <a:pt x="56" y="652"/>
                      <a:pt x="56" y="653"/>
                      <a:pt x="56" y="653"/>
                    </a:cubicBezTo>
                    <a:cubicBezTo>
                      <a:pt x="56" y="653"/>
                      <a:pt x="56" y="653"/>
                      <a:pt x="56" y="653"/>
                    </a:cubicBezTo>
                    <a:cubicBezTo>
                      <a:pt x="56" y="653"/>
                      <a:pt x="56" y="653"/>
                      <a:pt x="56" y="653"/>
                    </a:cubicBezTo>
                    <a:cubicBezTo>
                      <a:pt x="56" y="653"/>
                      <a:pt x="56" y="653"/>
                      <a:pt x="57" y="653"/>
                    </a:cubicBezTo>
                    <a:cubicBezTo>
                      <a:pt x="57" y="653"/>
                      <a:pt x="57" y="653"/>
                      <a:pt x="57" y="653"/>
                    </a:cubicBezTo>
                    <a:cubicBezTo>
                      <a:pt x="57" y="653"/>
                      <a:pt x="56" y="654"/>
                      <a:pt x="56" y="653"/>
                    </a:cubicBezTo>
                    <a:cubicBezTo>
                      <a:pt x="56" y="653"/>
                      <a:pt x="56" y="654"/>
                      <a:pt x="56" y="654"/>
                    </a:cubicBezTo>
                    <a:cubicBezTo>
                      <a:pt x="56" y="654"/>
                      <a:pt x="56" y="654"/>
                      <a:pt x="56" y="654"/>
                    </a:cubicBezTo>
                    <a:cubicBezTo>
                      <a:pt x="56" y="654"/>
                      <a:pt x="56" y="654"/>
                      <a:pt x="56" y="654"/>
                    </a:cubicBezTo>
                    <a:cubicBezTo>
                      <a:pt x="57" y="654"/>
                      <a:pt x="57" y="654"/>
                      <a:pt x="57" y="654"/>
                    </a:cubicBezTo>
                    <a:cubicBezTo>
                      <a:pt x="57" y="655"/>
                      <a:pt x="57" y="654"/>
                      <a:pt x="57" y="654"/>
                    </a:cubicBezTo>
                    <a:cubicBezTo>
                      <a:pt x="57" y="655"/>
                      <a:pt x="57" y="655"/>
                      <a:pt x="58" y="655"/>
                    </a:cubicBezTo>
                    <a:cubicBezTo>
                      <a:pt x="58" y="655"/>
                      <a:pt x="58" y="655"/>
                      <a:pt x="58" y="655"/>
                    </a:cubicBezTo>
                    <a:cubicBezTo>
                      <a:pt x="58" y="655"/>
                      <a:pt x="58" y="655"/>
                      <a:pt x="58" y="655"/>
                    </a:cubicBezTo>
                    <a:cubicBezTo>
                      <a:pt x="58" y="655"/>
                      <a:pt x="58" y="655"/>
                      <a:pt x="58" y="655"/>
                    </a:cubicBezTo>
                    <a:cubicBezTo>
                      <a:pt x="58" y="655"/>
                      <a:pt x="59" y="655"/>
                      <a:pt x="58" y="655"/>
                    </a:cubicBezTo>
                    <a:cubicBezTo>
                      <a:pt x="58" y="655"/>
                      <a:pt x="58" y="655"/>
                      <a:pt x="58" y="655"/>
                    </a:cubicBezTo>
                    <a:cubicBezTo>
                      <a:pt x="58" y="655"/>
                      <a:pt x="57" y="655"/>
                      <a:pt x="57" y="655"/>
                    </a:cubicBezTo>
                    <a:cubicBezTo>
                      <a:pt x="57" y="655"/>
                      <a:pt x="57" y="655"/>
                      <a:pt x="57" y="655"/>
                    </a:cubicBezTo>
                    <a:cubicBezTo>
                      <a:pt x="57" y="655"/>
                      <a:pt x="57" y="655"/>
                      <a:pt x="57" y="655"/>
                    </a:cubicBezTo>
                    <a:cubicBezTo>
                      <a:pt x="57" y="655"/>
                      <a:pt x="57" y="655"/>
                      <a:pt x="57" y="655"/>
                    </a:cubicBezTo>
                    <a:cubicBezTo>
                      <a:pt x="57" y="655"/>
                      <a:pt x="57" y="656"/>
                      <a:pt x="57" y="656"/>
                    </a:cubicBezTo>
                    <a:cubicBezTo>
                      <a:pt x="57" y="656"/>
                      <a:pt x="57" y="656"/>
                      <a:pt x="57" y="656"/>
                    </a:cubicBezTo>
                    <a:cubicBezTo>
                      <a:pt x="57" y="656"/>
                      <a:pt x="57" y="656"/>
                      <a:pt x="58" y="656"/>
                    </a:cubicBezTo>
                    <a:cubicBezTo>
                      <a:pt x="58" y="656"/>
                      <a:pt x="58" y="656"/>
                      <a:pt x="58" y="656"/>
                    </a:cubicBezTo>
                    <a:cubicBezTo>
                      <a:pt x="58" y="656"/>
                      <a:pt x="58" y="656"/>
                      <a:pt x="58" y="656"/>
                    </a:cubicBezTo>
                    <a:cubicBezTo>
                      <a:pt x="58" y="656"/>
                      <a:pt x="59" y="656"/>
                      <a:pt x="59" y="656"/>
                    </a:cubicBezTo>
                    <a:cubicBezTo>
                      <a:pt x="59" y="656"/>
                      <a:pt x="59" y="656"/>
                      <a:pt x="59" y="656"/>
                    </a:cubicBezTo>
                    <a:cubicBezTo>
                      <a:pt x="59" y="656"/>
                      <a:pt x="59" y="656"/>
                      <a:pt x="59" y="657"/>
                    </a:cubicBezTo>
                    <a:cubicBezTo>
                      <a:pt x="59" y="657"/>
                      <a:pt x="59" y="657"/>
                      <a:pt x="59" y="657"/>
                    </a:cubicBezTo>
                    <a:cubicBezTo>
                      <a:pt x="58" y="657"/>
                      <a:pt x="58" y="657"/>
                      <a:pt x="58" y="657"/>
                    </a:cubicBezTo>
                    <a:cubicBezTo>
                      <a:pt x="59" y="657"/>
                      <a:pt x="59" y="657"/>
                      <a:pt x="59" y="657"/>
                    </a:cubicBezTo>
                    <a:cubicBezTo>
                      <a:pt x="59" y="657"/>
                      <a:pt x="59" y="657"/>
                      <a:pt x="59" y="657"/>
                    </a:cubicBezTo>
                    <a:cubicBezTo>
                      <a:pt x="59" y="657"/>
                      <a:pt x="59" y="657"/>
                      <a:pt x="59" y="657"/>
                    </a:cubicBezTo>
                    <a:cubicBezTo>
                      <a:pt x="59" y="657"/>
                      <a:pt x="58" y="657"/>
                      <a:pt x="58" y="657"/>
                    </a:cubicBezTo>
                    <a:cubicBezTo>
                      <a:pt x="59" y="658"/>
                      <a:pt x="59" y="658"/>
                      <a:pt x="59" y="658"/>
                    </a:cubicBezTo>
                    <a:cubicBezTo>
                      <a:pt x="59" y="659"/>
                      <a:pt x="59" y="659"/>
                      <a:pt x="60" y="659"/>
                    </a:cubicBezTo>
                    <a:cubicBezTo>
                      <a:pt x="60" y="659"/>
                      <a:pt x="60" y="659"/>
                      <a:pt x="60" y="659"/>
                    </a:cubicBezTo>
                    <a:cubicBezTo>
                      <a:pt x="60" y="659"/>
                      <a:pt x="60" y="660"/>
                      <a:pt x="60" y="659"/>
                    </a:cubicBezTo>
                    <a:cubicBezTo>
                      <a:pt x="60" y="659"/>
                      <a:pt x="60" y="659"/>
                      <a:pt x="60" y="658"/>
                    </a:cubicBezTo>
                    <a:cubicBezTo>
                      <a:pt x="60" y="659"/>
                      <a:pt x="60" y="659"/>
                      <a:pt x="61" y="659"/>
                    </a:cubicBezTo>
                    <a:cubicBezTo>
                      <a:pt x="61" y="659"/>
                      <a:pt x="61" y="659"/>
                      <a:pt x="61" y="660"/>
                    </a:cubicBezTo>
                    <a:cubicBezTo>
                      <a:pt x="61" y="660"/>
                      <a:pt x="61" y="659"/>
                      <a:pt x="61" y="659"/>
                    </a:cubicBezTo>
                    <a:cubicBezTo>
                      <a:pt x="61" y="659"/>
                      <a:pt x="61" y="659"/>
                      <a:pt x="61" y="660"/>
                    </a:cubicBezTo>
                    <a:cubicBezTo>
                      <a:pt x="61" y="660"/>
                      <a:pt x="61" y="660"/>
                      <a:pt x="61" y="659"/>
                    </a:cubicBezTo>
                    <a:cubicBezTo>
                      <a:pt x="60" y="659"/>
                      <a:pt x="60" y="659"/>
                      <a:pt x="60" y="659"/>
                    </a:cubicBezTo>
                    <a:cubicBezTo>
                      <a:pt x="60" y="660"/>
                      <a:pt x="60" y="660"/>
                      <a:pt x="60" y="660"/>
                    </a:cubicBezTo>
                    <a:cubicBezTo>
                      <a:pt x="60" y="660"/>
                      <a:pt x="61" y="660"/>
                      <a:pt x="61" y="661"/>
                    </a:cubicBezTo>
                    <a:cubicBezTo>
                      <a:pt x="62" y="661"/>
                      <a:pt x="62" y="661"/>
                      <a:pt x="62" y="661"/>
                    </a:cubicBezTo>
                    <a:cubicBezTo>
                      <a:pt x="62" y="661"/>
                      <a:pt x="62" y="661"/>
                      <a:pt x="62" y="661"/>
                    </a:cubicBezTo>
                    <a:cubicBezTo>
                      <a:pt x="62" y="661"/>
                      <a:pt x="62" y="661"/>
                      <a:pt x="62" y="661"/>
                    </a:cubicBezTo>
                    <a:cubicBezTo>
                      <a:pt x="62" y="662"/>
                      <a:pt x="62" y="662"/>
                      <a:pt x="62" y="662"/>
                    </a:cubicBezTo>
                    <a:cubicBezTo>
                      <a:pt x="63" y="662"/>
                      <a:pt x="63" y="662"/>
                      <a:pt x="63" y="662"/>
                    </a:cubicBezTo>
                    <a:cubicBezTo>
                      <a:pt x="63" y="663"/>
                      <a:pt x="63" y="663"/>
                      <a:pt x="63" y="663"/>
                    </a:cubicBezTo>
                    <a:cubicBezTo>
                      <a:pt x="63" y="663"/>
                      <a:pt x="64" y="663"/>
                      <a:pt x="64" y="663"/>
                    </a:cubicBezTo>
                    <a:cubicBezTo>
                      <a:pt x="64" y="663"/>
                      <a:pt x="64" y="663"/>
                      <a:pt x="64" y="663"/>
                    </a:cubicBezTo>
                    <a:cubicBezTo>
                      <a:pt x="64" y="663"/>
                      <a:pt x="64" y="663"/>
                      <a:pt x="64" y="663"/>
                    </a:cubicBezTo>
                    <a:cubicBezTo>
                      <a:pt x="64" y="663"/>
                      <a:pt x="64" y="663"/>
                      <a:pt x="64" y="663"/>
                    </a:cubicBezTo>
                    <a:cubicBezTo>
                      <a:pt x="64" y="664"/>
                      <a:pt x="64" y="664"/>
                      <a:pt x="64" y="664"/>
                    </a:cubicBezTo>
                    <a:cubicBezTo>
                      <a:pt x="64" y="664"/>
                      <a:pt x="64" y="664"/>
                      <a:pt x="64" y="664"/>
                    </a:cubicBezTo>
                    <a:cubicBezTo>
                      <a:pt x="64" y="665"/>
                      <a:pt x="65" y="665"/>
                      <a:pt x="65" y="665"/>
                    </a:cubicBezTo>
                    <a:cubicBezTo>
                      <a:pt x="65" y="665"/>
                      <a:pt x="65" y="666"/>
                      <a:pt x="65" y="665"/>
                    </a:cubicBezTo>
                    <a:cubicBezTo>
                      <a:pt x="65" y="665"/>
                      <a:pt x="65" y="665"/>
                      <a:pt x="65" y="666"/>
                    </a:cubicBezTo>
                    <a:cubicBezTo>
                      <a:pt x="66" y="666"/>
                      <a:pt x="66" y="666"/>
                      <a:pt x="66" y="666"/>
                    </a:cubicBezTo>
                    <a:cubicBezTo>
                      <a:pt x="66" y="666"/>
                      <a:pt x="66" y="666"/>
                      <a:pt x="66" y="666"/>
                    </a:cubicBezTo>
                    <a:cubicBezTo>
                      <a:pt x="66" y="666"/>
                      <a:pt x="66" y="666"/>
                      <a:pt x="66" y="666"/>
                    </a:cubicBezTo>
                    <a:cubicBezTo>
                      <a:pt x="67" y="666"/>
                      <a:pt x="67" y="666"/>
                      <a:pt x="67" y="666"/>
                    </a:cubicBezTo>
                    <a:cubicBezTo>
                      <a:pt x="67" y="666"/>
                      <a:pt x="67" y="666"/>
                      <a:pt x="67" y="666"/>
                    </a:cubicBezTo>
                    <a:cubicBezTo>
                      <a:pt x="67" y="666"/>
                      <a:pt x="67" y="666"/>
                      <a:pt x="67" y="666"/>
                    </a:cubicBezTo>
                    <a:close/>
                    <a:moveTo>
                      <a:pt x="57" y="654"/>
                    </a:moveTo>
                    <a:cubicBezTo>
                      <a:pt x="57" y="654"/>
                      <a:pt x="57" y="654"/>
                      <a:pt x="57" y="654"/>
                    </a:cubicBezTo>
                    <a:cubicBezTo>
                      <a:pt x="57" y="654"/>
                      <a:pt x="57" y="654"/>
                      <a:pt x="57" y="654"/>
                    </a:cubicBezTo>
                    <a:close/>
                    <a:moveTo>
                      <a:pt x="63" y="660"/>
                    </a:moveTo>
                    <a:cubicBezTo>
                      <a:pt x="63" y="660"/>
                      <a:pt x="64" y="660"/>
                      <a:pt x="63" y="660"/>
                    </a:cubicBezTo>
                    <a:cubicBezTo>
                      <a:pt x="63" y="660"/>
                      <a:pt x="63" y="660"/>
                      <a:pt x="63" y="660"/>
                    </a:cubicBezTo>
                    <a:cubicBezTo>
                      <a:pt x="63" y="660"/>
                      <a:pt x="63" y="660"/>
                      <a:pt x="64" y="660"/>
                    </a:cubicBezTo>
                    <a:cubicBezTo>
                      <a:pt x="64" y="660"/>
                      <a:pt x="64" y="660"/>
                      <a:pt x="64" y="660"/>
                    </a:cubicBezTo>
                    <a:cubicBezTo>
                      <a:pt x="64" y="660"/>
                      <a:pt x="64" y="660"/>
                      <a:pt x="64" y="660"/>
                    </a:cubicBezTo>
                    <a:cubicBezTo>
                      <a:pt x="65" y="660"/>
                      <a:pt x="65" y="660"/>
                      <a:pt x="65" y="660"/>
                    </a:cubicBezTo>
                    <a:cubicBezTo>
                      <a:pt x="64" y="660"/>
                      <a:pt x="65" y="661"/>
                      <a:pt x="64" y="661"/>
                    </a:cubicBezTo>
                    <a:cubicBezTo>
                      <a:pt x="64" y="661"/>
                      <a:pt x="64" y="661"/>
                      <a:pt x="64" y="661"/>
                    </a:cubicBezTo>
                    <a:cubicBezTo>
                      <a:pt x="64" y="661"/>
                      <a:pt x="64" y="661"/>
                      <a:pt x="64" y="661"/>
                    </a:cubicBezTo>
                    <a:cubicBezTo>
                      <a:pt x="63" y="661"/>
                      <a:pt x="64" y="661"/>
                      <a:pt x="64" y="661"/>
                    </a:cubicBezTo>
                    <a:cubicBezTo>
                      <a:pt x="64" y="661"/>
                      <a:pt x="64" y="661"/>
                      <a:pt x="64" y="661"/>
                    </a:cubicBezTo>
                    <a:cubicBezTo>
                      <a:pt x="64" y="661"/>
                      <a:pt x="64" y="661"/>
                      <a:pt x="64" y="661"/>
                    </a:cubicBezTo>
                    <a:cubicBezTo>
                      <a:pt x="63" y="661"/>
                      <a:pt x="63" y="661"/>
                      <a:pt x="63" y="661"/>
                    </a:cubicBezTo>
                    <a:cubicBezTo>
                      <a:pt x="63" y="660"/>
                      <a:pt x="63" y="660"/>
                      <a:pt x="63" y="660"/>
                    </a:cubicBezTo>
                    <a:cubicBezTo>
                      <a:pt x="63" y="660"/>
                      <a:pt x="63" y="660"/>
                      <a:pt x="63" y="660"/>
                    </a:cubicBezTo>
                    <a:cubicBezTo>
                      <a:pt x="63" y="660"/>
                      <a:pt x="63" y="660"/>
                      <a:pt x="63" y="660"/>
                    </a:cubicBezTo>
                    <a:close/>
                    <a:moveTo>
                      <a:pt x="68" y="667"/>
                    </a:moveTo>
                    <a:cubicBezTo>
                      <a:pt x="68" y="667"/>
                      <a:pt x="68" y="667"/>
                      <a:pt x="68" y="667"/>
                    </a:cubicBezTo>
                    <a:cubicBezTo>
                      <a:pt x="67" y="667"/>
                      <a:pt x="67" y="667"/>
                      <a:pt x="67" y="667"/>
                    </a:cubicBezTo>
                    <a:cubicBezTo>
                      <a:pt x="67" y="667"/>
                      <a:pt x="67" y="667"/>
                      <a:pt x="67" y="667"/>
                    </a:cubicBezTo>
                    <a:cubicBezTo>
                      <a:pt x="67" y="667"/>
                      <a:pt x="67" y="667"/>
                      <a:pt x="67" y="667"/>
                    </a:cubicBezTo>
                    <a:cubicBezTo>
                      <a:pt x="67" y="667"/>
                      <a:pt x="68" y="667"/>
                      <a:pt x="68" y="668"/>
                    </a:cubicBezTo>
                    <a:cubicBezTo>
                      <a:pt x="68" y="668"/>
                      <a:pt x="67" y="668"/>
                      <a:pt x="67" y="668"/>
                    </a:cubicBezTo>
                    <a:cubicBezTo>
                      <a:pt x="67" y="668"/>
                      <a:pt x="67" y="668"/>
                      <a:pt x="68" y="668"/>
                    </a:cubicBezTo>
                    <a:cubicBezTo>
                      <a:pt x="67" y="668"/>
                      <a:pt x="67" y="668"/>
                      <a:pt x="67" y="668"/>
                    </a:cubicBezTo>
                    <a:cubicBezTo>
                      <a:pt x="67" y="668"/>
                      <a:pt x="67" y="668"/>
                      <a:pt x="67" y="668"/>
                    </a:cubicBezTo>
                    <a:cubicBezTo>
                      <a:pt x="67" y="667"/>
                      <a:pt x="67" y="667"/>
                      <a:pt x="67" y="667"/>
                    </a:cubicBezTo>
                    <a:cubicBezTo>
                      <a:pt x="67" y="667"/>
                      <a:pt x="67" y="667"/>
                      <a:pt x="67" y="667"/>
                    </a:cubicBezTo>
                    <a:cubicBezTo>
                      <a:pt x="67" y="666"/>
                      <a:pt x="67" y="666"/>
                      <a:pt x="67" y="666"/>
                    </a:cubicBezTo>
                    <a:cubicBezTo>
                      <a:pt x="67" y="666"/>
                      <a:pt x="67" y="666"/>
                      <a:pt x="67" y="666"/>
                    </a:cubicBezTo>
                    <a:cubicBezTo>
                      <a:pt x="67" y="667"/>
                      <a:pt x="68" y="667"/>
                      <a:pt x="68" y="667"/>
                    </a:cubicBezTo>
                    <a:cubicBezTo>
                      <a:pt x="68" y="667"/>
                      <a:pt x="68" y="667"/>
                      <a:pt x="68" y="667"/>
                    </a:cubicBezTo>
                    <a:cubicBezTo>
                      <a:pt x="68" y="667"/>
                      <a:pt x="68" y="667"/>
                      <a:pt x="68" y="667"/>
                    </a:cubicBezTo>
                    <a:close/>
                    <a:moveTo>
                      <a:pt x="65" y="663"/>
                    </a:moveTo>
                    <a:cubicBezTo>
                      <a:pt x="65" y="663"/>
                      <a:pt x="66" y="663"/>
                      <a:pt x="66" y="663"/>
                    </a:cubicBezTo>
                    <a:cubicBezTo>
                      <a:pt x="66" y="663"/>
                      <a:pt x="66" y="663"/>
                      <a:pt x="66" y="663"/>
                    </a:cubicBezTo>
                    <a:cubicBezTo>
                      <a:pt x="66" y="663"/>
                      <a:pt x="66" y="663"/>
                      <a:pt x="65" y="664"/>
                    </a:cubicBezTo>
                    <a:cubicBezTo>
                      <a:pt x="65" y="664"/>
                      <a:pt x="66" y="664"/>
                      <a:pt x="66" y="664"/>
                    </a:cubicBezTo>
                    <a:cubicBezTo>
                      <a:pt x="66" y="664"/>
                      <a:pt x="66" y="664"/>
                      <a:pt x="66" y="664"/>
                    </a:cubicBezTo>
                    <a:cubicBezTo>
                      <a:pt x="66" y="664"/>
                      <a:pt x="66" y="664"/>
                      <a:pt x="66" y="664"/>
                    </a:cubicBezTo>
                    <a:cubicBezTo>
                      <a:pt x="66" y="664"/>
                      <a:pt x="65" y="664"/>
                      <a:pt x="65" y="664"/>
                    </a:cubicBezTo>
                    <a:cubicBezTo>
                      <a:pt x="65" y="664"/>
                      <a:pt x="65" y="663"/>
                      <a:pt x="65" y="663"/>
                    </a:cubicBezTo>
                    <a:close/>
                    <a:moveTo>
                      <a:pt x="63" y="659"/>
                    </a:moveTo>
                    <a:cubicBezTo>
                      <a:pt x="63" y="659"/>
                      <a:pt x="62" y="659"/>
                      <a:pt x="62" y="658"/>
                    </a:cubicBezTo>
                    <a:cubicBezTo>
                      <a:pt x="62" y="658"/>
                      <a:pt x="63" y="658"/>
                      <a:pt x="63" y="659"/>
                    </a:cubicBezTo>
                    <a:close/>
                    <a:moveTo>
                      <a:pt x="54" y="643"/>
                    </a:moveTo>
                    <a:cubicBezTo>
                      <a:pt x="54" y="642"/>
                      <a:pt x="54" y="642"/>
                      <a:pt x="54" y="642"/>
                    </a:cubicBezTo>
                    <a:cubicBezTo>
                      <a:pt x="54" y="642"/>
                      <a:pt x="54" y="642"/>
                      <a:pt x="54" y="643"/>
                    </a:cubicBezTo>
                    <a:cubicBezTo>
                      <a:pt x="54" y="643"/>
                      <a:pt x="54" y="643"/>
                      <a:pt x="54" y="643"/>
                    </a:cubicBezTo>
                    <a:cubicBezTo>
                      <a:pt x="54" y="643"/>
                      <a:pt x="54" y="643"/>
                      <a:pt x="54" y="643"/>
                    </a:cubicBezTo>
                    <a:cubicBezTo>
                      <a:pt x="54" y="643"/>
                      <a:pt x="54" y="643"/>
                      <a:pt x="54" y="643"/>
                    </a:cubicBezTo>
                    <a:cubicBezTo>
                      <a:pt x="54" y="643"/>
                      <a:pt x="54" y="643"/>
                      <a:pt x="54" y="643"/>
                    </a:cubicBezTo>
                    <a:cubicBezTo>
                      <a:pt x="54" y="643"/>
                      <a:pt x="54" y="643"/>
                      <a:pt x="54" y="643"/>
                    </a:cubicBezTo>
                    <a:close/>
                    <a:moveTo>
                      <a:pt x="63" y="659"/>
                    </a:moveTo>
                    <a:cubicBezTo>
                      <a:pt x="63" y="659"/>
                      <a:pt x="63" y="659"/>
                      <a:pt x="63" y="659"/>
                    </a:cubicBezTo>
                    <a:cubicBezTo>
                      <a:pt x="63" y="659"/>
                      <a:pt x="63" y="659"/>
                      <a:pt x="63" y="659"/>
                    </a:cubicBezTo>
                    <a:cubicBezTo>
                      <a:pt x="63" y="659"/>
                      <a:pt x="63" y="659"/>
                      <a:pt x="63" y="659"/>
                    </a:cubicBezTo>
                    <a:cubicBezTo>
                      <a:pt x="63" y="659"/>
                      <a:pt x="64" y="660"/>
                      <a:pt x="63" y="660"/>
                    </a:cubicBezTo>
                    <a:cubicBezTo>
                      <a:pt x="63" y="659"/>
                      <a:pt x="63" y="660"/>
                      <a:pt x="63" y="659"/>
                    </a:cubicBezTo>
                    <a:close/>
                    <a:moveTo>
                      <a:pt x="65" y="662"/>
                    </a:moveTo>
                    <a:cubicBezTo>
                      <a:pt x="65" y="661"/>
                      <a:pt x="65" y="661"/>
                      <a:pt x="65" y="661"/>
                    </a:cubicBezTo>
                    <a:cubicBezTo>
                      <a:pt x="65" y="661"/>
                      <a:pt x="65" y="661"/>
                      <a:pt x="65" y="661"/>
                    </a:cubicBezTo>
                    <a:cubicBezTo>
                      <a:pt x="65" y="662"/>
                      <a:pt x="65" y="662"/>
                      <a:pt x="65" y="662"/>
                    </a:cubicBezTo>
                    <a:cubicBezTo>
                      <a:pt x="65" y="662"/>
                      <a:pt x="65" y="662"/>
                      <a:pt x="65" y="662"/>
                    </a:cubicBezTo>
                    <a:close/>
                    <a:moveTo>
                      <a:pt x="61" y="654"/>
                    </a:moveTo>
                    <a:cubicBezTo>
                      <a:pt x="61" y="654"/>
                      <a:pt x="60" y="654"/>
                      <a:pt x="60" y="654"/>
                    </a:cubicBezTo>
                    <a:cubicBezTo>
                      <a:pt x="60" y="655"/>
                      <a:pt x="60" y="654"/>
                      <a:pt x="60" y="654"/>
                    </a:cubicBezTo>
                    <a:cubicBezTo>
                      <a:pt x="60" y="654"/>
                      <a:pt x="60" y="654"/>
                      <a:pt x="60" y="654"/>
                    </a:cubicBezTo>
                    <a:cubicBezTo>
                      <a:pt x="60" y="654"/>
                      <a:pt x="61" y="654"/>
                      <a:pt x="61" y="654"/>
                    </a:cubicBezTo>
                    <a:close/>
                    <a:moveTo>
                      <a:pt x="63" y="659"/>
                    </a:moveTo>
                    <a:cubicBezTo>
                      <a:pt x="63" y="660"/>
                      <a:pt x="63" y="660"/>
                      <a:pt x="63" y="660"/>
                    </a:cubicBezTo>
                    <a:cubicBezTo>
                      <a:pt x="62" y="660"/>
                      <a:pt x="62" y="660"/>
                      <a:pt x="62" y="660"/>
                    </a:cubicBezTo>
                    <a:cubicBezTo>
                      <a:pt x="62" y="659"/>
                      <a:pt x="63" y="659"/>
                      <a:pt x="63" y="659"/>
                    </a:cubicBezTo>
                    <a:close/>
                    <a:moveTo>
                      <a:pt x="65" y="663"/>
                    </a:moveTo>
                    <a:cubicBezTo>
                      <a:pt x="65" y="663"/>
                      <a:pt x="65" y="663"/>
                      <a:pt x="65" y="663"/>
                    </a:cubicBezTo>
                    <a:cubicBezTo>
                      <a:pt x="65" y="663"/>
                      <a:pt x="65" y="663"/>
                      <a:pt x="65" y="663"/>
                    </a:cubicBezTo>
                    <a:cubicBezTo>
                      <a:pt x="65" y="663"/>
                      <a:pt x="65" y="663"/>
                      <a:pt x="65" y="663"/>
                    </a:cubicBezTo>
                    <a:cubicBezTo>
                      <a:pt x="65" y="663"/>
                      <a:pt x="65" y="663"/>
                      <a:pt x="65" y="663"/>
                    </a:cubicBezTo>
                    <a:close/>
                    <a:moveTo>
                      <a:pt x="54" y="651"/>
                    </a:moveTo>
                    <a:cubicBezTo>
                      <a:pt x="54" y="651"/>
                      <a:pt x="54" y="651"/>
                      <a:pt x="54" y="651"/>
                    </a:cubicBezTo>
                    <a:cubicBezTo>
                      <a:pt x="54" y="651"/>
                      <a:pt x="54" y="651"/>
                      <a:pt x="54" y="651"/>
                    </a:cubicBezTo>
                    <a:cubicBezTo>
                      <a:pt x="54" y="651"/>
                      <a:pt x="54" y="651"/>
                      <a:pt x="54" y="651"/>
                    </a:cubicBezTo>
                    <a:cubicBezTo>
                      <a:pt x="54" y="651"/>
                      <a:pt x="54" y="651"/>
                      <a:pt x="54" y="651"/>
                    </a:cubicBezTo>
                    <a:close/>
                    <a:moveTo>
                      <a:pt x="73" y="634"/>
                    </a:moveTo>
                    <a:cubicBezTo>
                      <a:pt x="73" y="634"/>
                      <a:pt x="73" y="634"/>
                      <a:pt x="73" y="634"/>
                    </a:cubicBezTo>
                    <a:cubicBezTo>
                      <a:pt x="73" y="634"/>
                      <a:pt x="73" y="634"/>
                      <a:pt x="73" y="635"/>
                    </a:cubicBezTo>
                    <a:cubicBezTo>
                      <a:pt x="72" y="635"/>
                      <a:pt x="72" y="635"/>
                      <a:pt x="72" y="635"/>
                    </a:cubicBezTo>
                    <a:cubicBezTo>
                      <a:pt x="72" y="635"/>
                      <a:pt x="72" y="635"/>
                      <a:pt x="71" y="636"/>
                    </a:cubicBezTo>
                    <a:cubicBezTo>
                      <a:pt x="71" y="636"/>
                      <a:pt x="71" y="636"/>
                      <a:pt x="71" y="636"/>
                    </a:cubicBezTo>
                    <a:cubicBezTo>
                      <a:pt x="71" y="637"/>
                      <a:pt x="71" y="637"/>
                      <a:pt x="70" y="637"/>
                    </a:cubicBezTo>
                    <a:cubicBezTo>
                      <a:pt x="70" y="637"/>
                      <a:pt x="70" y="637"/>
                      <a:pt x="70" y="637"/>
                    </a:cubicBezTo>
                    <a:cubicBezTo>
                      <a:pt x="70" y="636"/>
                      <a:pt x="70" y="636"/>
                      <a:pt x="71" y="636"/>
                    </a:cubicBezTo>
                    <a:cubicBezTo>
                      <a:pt x="71" y="635"/>
                      <a:pt x="72" y="635"/>
                      <a:pt x="72" y="634"/>
                    </a:cubicBezTo>
                    <a:cubicBezTo>
                      <a:pt x="72" y="634"/>
                      <a:pt x="72" y="634"/>
                      <a:pt x="73" y="634"/>
                    </a:cubicBezTo>
                    <a:close/>
                    <a:moveTo>
                      <a:pt x="68" y="639"/>
                    </a:moveTo>
                    <a:cubicBezTo>
                      <a:pt x="68" y="639"/>
                      <a:pt x="68" y="638"/>
                      <a:pt x="68" y="638"/>
                    </a:cubicBezTo>
                    <a:cubicBezTo>
                      <a:pt x="68" y="638"/>
                      <a:pt x="68" y="638"/>
                      <a:pt x="68" y="638"/>
                    </a:cubicBezTo>
                    <a:cubicBezTo>
                      <a:pt x="68" y="639"/>
                      <a:pt x="68" y="639"/>
                      <a:pt x="68" y="639"/>
                    </a:cubicBezTo>
                    <a:cubicBezTo>
                      <a:pt x="68" y="639"/>
                      <a:pt x="68" y="639"/>
                      <a:pt x="68" y="639"/>
                    </a:cubicBezTo>
                    <a:cubicBezTo>
                      <a:pt x="68" y="639"/>
                      <a:pt x="68" y="639"/>
                      <a:pt x="68" y="640"/>
                    </a:cubicBezTo>
                    <a:cubicBezTo>
                      <a:pt x="68" y="640"/>
                      <a:pt x="68" y="639"/>
                      <a:pt x="68" y="639"/>
                    </a:cubicBezTo>
                    <a:cubicBezTo>
                      <a:pt x="68" y="639"/>
                      <a:pt x="68" y="639"/>
                      <a:pt x="68" y="639"/>
                    </a:cubicBezTo>
                    <a:close/>
                    <a:moveTo>
                      <a:pt x="69" y="640"/>
                    </a:moveTo>
                    <a:cubicBezTo>
                      <a:pt x="68" y="640"/>
                      <a:pt x="68" y="640"/>
                      <a:pt x="68" y="640"/>
                    </a:cubicBezTo>
                    <a:cubicBezTo>
                      <a:pt x="69" y="640"/>
                      <a:pt x="69" y="640"/>
                      <a:pt x="69" y="640"/>
                    </a:cubicBezTo>
                    <a:cubicBezTo>
                      <a:pt x="69" y="640"/>
                      <a:pt x="69" y="640"/>
                      <a:pt x="69" y="641"/>
                    </a:cubicBezTo>
                    <a:cubicBezTo>
                      <a:pt x="69" y="641"/>
                      <a:pt x="69" y="641"/>
                      <a:pt x="69" y="641"/>
                    </a:cubicBezTo>
                    <a:cubicBezTo>
                      <a:pt x="69" y="641"/>
                      <a:pt x="69" y="641"/>
                      <a:pt x="69" y="641"/>
                    </a:cubicBezTo>
                    <a:cubicBezTo>
                      <a:pt x="69" y="641"/>
                      <a:pt x="69" y="641"/>
                      <a:pt x="69" y="640"/>
                    </a:cubicBezTo>
                    <a:moveTo>
                      <a:pt x="69" y="644"/>
                    </a:moveTo>
                    <a:cubicBezTo>
                      <a:pt x="68" y="644"/>
                      <a:pt x="68" y="643"/>
                      <a:pt x="69" y="643"/>
                    </a:cubicBezTo>
                    <a:cubicBezTo>
                      <a:pt x="69" y="643"/>
                      <a:pt x="69" y="643"/>
                      <a:pt x="69" y="643"/>
                    </a:cubicBezTo>
                    <a:cubicBezTo>
                      <a:pt x="69" y="643"/>
                      <a:pt x="69" y="643"/>
                      <a:pt x="69" y="644"/>
                    </a:cubicBezTo>
                    <a:cubicBezTo>
                      <a:pt x="69" y="644"/>
                      <a:pt x="69" y="644"/>
                      <a:pt x="69" y="644"/>
                    </a:cubicBezTo>
                    <a:cubicBezTo>
                      <a:pt x="70" y="644"/>
                      <a:pt x="69" y="644"/>
                      <a:pt x="69" y="644"/>
                    </a:cubicBezTo>
                    <a:cubicBezTo>
                      <a:pt x="69" y="644"/>
                      <a:pt x="69" y="644"/>
                      <a:pt x="69" y="644"/>
                    </a:cubicBezTo>
                    <a:cubicBezTo>
                      <a:pt x="69" y="644"/>
                      <a:pt x="69" y="644"/>
                      <a:pt x="69" y="644"/>
                    </a:cubicBezTo>
                    <a:cubicBezTo>
                      <a:pt x="69" y="644"/>
                      <a:pt x="69" y="644"/>
                      <a:pt x="69" y="644"/>
                    </a:cubicBezTo>
                    <a:close/>
                    <a:moveTo>
                      <a:pt x="72" y="646"/>
                    </a:moveTo>
                    <a:cubicBezTo>
                      <a:pt x="72" y="646"/>
                      <a:pt x="72" y="646"/>
                      <a:pt x="72" y="646"/>
                    </a:cubicBezTo>
                    <a:cubicBezTo>
                      <a:pt x="71" y="647"/>
                      <a:pt x="71" y="647"/>
                      <a:pt x="72" y="647"/>
                    </a:cubicBezTo>
                    <a:cubicBezTo>
                      <a:pt x="71" y="647"/>
                      <a:pt x="71" y="647"/>
                      <a:pt x="71" y="647"/>
                    </a:cubicBezTo>
                    <a:cubicBezTo>
                      <a:pt x="71" y="647"/>
                      <a:pt x="71" y="647"/>
                      <a:pt x="71" y="647"/>
                    </a:cubicBezTo>
                    <a:cubicBezTo>
                      <a:pt x="71" y="647"/>
                      <a:pt x="71" y="647"/>
                      <a:pt x="71" y="647"/>
                    </a:cubicBezTo>
                    <a:cubicBezTo>
                      <a:pt x="71" y="647"/>
                      <a:pt x="71" y="646"/>
                      <a:pt x="70" y="646"/>
                    </a:cubicBezTo>
                    <a:cubicBezTo>
                      <a:pt x="70" y="646"/>
                      <a:pt x="70" y="646"/>
                      <a:pt x="70" y="646"/>
                    </a:cubicBezTo>
                    <a:cubicBezTo>
                      <a:pt x="70" y="646"/>
                      <a:pt x="70" y="646"/>
                      <a:pt x="70" y="646"/>
                    </a:cubicBezTo>
                    <a:cubicBezTo>
                      <a:pt x="69" y="646"/>
                      <a:pt x="69" y="645"/>
                      <a:pt x="70" y="645"/>
                    </a:cubicBezTo>
                    <a:cubicBezTo>
                      <a:pt x="70" y="645"/>
                      <a:pt x="70" y="645"/>
                      <a:pt x="70" y="645"/>
                    </a:cubicBezTo>
                    <a:cubicBezTo>
                      <a:pt x="70" y="645"/>
                      <a:pt x="70" y="644"/>
                      <a:pt x="71" y="644"/>
                    </a:cubicBezTo>
                    <a:cubicBezTo>
                      <a:pt x="71" y="644"/>
                      <a:pt x="71" y="644"/>
                      <a:pt x="71" y="644"/>
                    </a:cubicBezTo>
                    <a:cubicBezTo>
                      <a:pt x="71" y="644"/>
                      <a:pt x="72" y="644"/>
                      <a:pt x="72" y="645"/>
                    </a:cubicBezTo>
                    <a:cubicBezTo>
                      <a:pt x="72" y="645"/>
                      <a:pt x="72" y="645"/>
                      <a:pt x="72" y="645"/>
                    </a:cubicBezTo>
                    <a:cubicBezTo>
                      <a:pt x="72" y="645"/>
                      <a:pt x="72" y="645"/>
                      <a:pt x="72" y="645"/>
                    </a:cubicBezTo>
                    <a:cubicBezTo>
                      <a:pt x="72" y="645"/>
                      <a:pt x="72" y="646"/>
                      <a:pt x="72" y="646"/>
                    </a:cubicBezTo>
                    <a:cubicBezTo>
                      <a:pt x="72" y="646"/>
                      <a:pt x="72" y="646"/>
                      <a:pt x="72" y="646"/>
                    </a:cubicBezTo>
                    <a:close/>
                    <a:moveTo>
                      <a:pt x="75" y="654"/>
                    </a:moveTo>
                    <a:cubicBezTo>
                      <a:pt x="75" y="654"/>
                      <a:pt x="75" y="654"/>
                      <a:pt x="75" y="655"/>
                    </a:cubicBezTo>
                    <a:cubicBezTo>
                      <a:pt x="75" y="655"/>
                      <a:pt x="74" y="655"/>
                      <a:pt x="74" y="655"/>
                    </a:cubicBezTo>
                    <a:cubicBezTo>
                      <a:pt x="74" y="655"/>
                      <a:pt x="74" y="654"/>
                      <a:pt x="74" y="654"/>
                    </a:cubicBezTo>
                    <a:cubicBezTo>
                      <a:pt x="74" y="654"/>
                      <a:pt x="74" y="654"/>
                      <a:pt x="73" y="654"/>
                    </a:cubicBezTo>
                    <a:cubicBezTo>
                      <a:pt x="73" y="653"/>
                      <a:pt x="73" y="653"/>
                      <a:pt x="73" y="653"/>
                    </a:cubicBezTo>
                    <a:cubicBezTo>
                      <a:pt x="73" y="653"/>
                      <a:pt x="73" y="653"/>
                      <a:pt x="73" y="653"/>
                    </a:cubicBezTo>
                    <a:cubicBezTo>
                      <a:pt x="73" y="653"/>
                      <a:pt x="72" y="652"/>
                      <a:pt x="72" y="652"/>
                    </a:cubicBezTo>
                    <a:cubicBezTo>
                      <a:pt x="72" y="652"/>
                      <a:pt x="71" y="652"/>
                      <a:pt x="71" y="651"/>
                    </a:cubicBezTo>
                    <a:cubicBezTo>
                      <a:pt x="71" y="651"/>
                      <a:pt x="71" y="651"/>
                      <a:pt x="71" y="651"/>
                    </a:cubicBezTo>
                    <a:cubicBezTo>
                      <a:pt x="70" y="651"/>
                      <a:pt x="70" y="650"/>
                      <a:pt x="70" y="650"/>
                    </a:cubicBezTo>
                    <a:cubicBezTo>
                      <a:pt x="70" y="650"/>
                      <a:pt x="70" y="649"/>
                      <a:pt x="71" y="649"/>
                    </a:cubicBezTo>
                    <a:cubicBezTo>
                      <a:pt x="71" y="649"/>
                      <a:pt x="71" y="649"/>
                      <a:pt x="71" y="649"/>
                    </a:cubicBezTo>
                    <a:cubicBezTo>
                      <a:pt x="71" y="650"/>
                      <a:pt x="72" y="650"/>
                      <a:pt x="72" y="650"/>
                    </a:cubicBezTo>
                    <a:cubicBezTo>
                      <a:pt x="72" y="650"/>
                      <a:pt x="72" y="650"/>
                      <a:pt x="72" y="650"/>
                    </a:cubicBezTo>
                    <a:cubicBezTo>
                      <a:pt x="73" y="650"/>
                      <a:pt x="73" y="650"/>
                      <a:pt x="73" y="651"/>
                    </a:cubicBezTo>
                    <a:cubicBezTo>
                      <a:pt x="73" y="651"/>
                      <a:pt x="73" y="651"/>
                      <a:pt x="74" y="651"/>
                    </a:cubicBezTo>
                    <a:cubicBezTo>
                      <a:pt x="74" y="651"/>
                      <a:pt x="74" y="651"/>
                      <a:pt x="74" y="652"/>
                    </a:cubicBezTo>
                    <a:cubicBezTo>
                      <a:pt x="74" y="652"/>
                      <a:pt x="74" y="652"/>
                      <a:pt x="74" y="652"/>
                    </a:cubicBezTo>
                    <a:cubicBezTo>
                      <a:pt x="75" y="652"/>
                      <a:pt x="75" y="653"/>
                      <a:pt x="75" y="653"/>
                    </a:cubicBezTo>
                    <a:cubicBezTo>
                      <a:pt x="75" y="653"/>
                      <a:pt x="75" y="654"/>
                      <a:pt x="75" y="654"/>
                    </a:cubicBezTo>
                    <a:close/>
                    <a:moveTo>
                      <a:pt x="81" y="650"/>
                    </a:moveTo>
                    <a:cubicBezTo>
                      <a:pt x="81" y="650"/>
                      <a:pt x="81" y="650"/>
                      <a:pt x="80" y="650"/>
                    </a:cubicBezTo>
                    <a:cubicBezTo>
                      <a:pt x="80" y="650"/>
                      <a:pt x="80" y="650"/>
                      <a:pt x="80" y="650"/>
                    </a:cubicBezTo>
                    <a:cubicBezTo>
                      <a:pt x="80" y="651"/>
                      <a:pt x="80" y="651"/>
                      <a:pt x="80" y="651"/>
                    </a:cubicBezTo>
                    <a:cubicBezTo>
                      <a:pt x="81" y="651"/>
                      <a:pt x="81" y="652"/>
                      <a:pt x="81" y="652"/>
                    </a:cubicBezTo>
                    <a:cubicBezTo>
                      <a:pt x="81" y="652"/>
                      <a:pt x="81" y="653"/>
                      <a:pt x="81" y="653"/>
                    </a:cubicBezTo>
                    <a:cubicBezTo>
                      <a:pt x="81" y="653"/>
                      <a:pt x="80" y="653"/>
                      <a:pt x="80" y="653"/>
                    </a:cubicBezTo>
                    <a:cubicBezTo>
                      <a:pt x="80" y="653"/>
                      <a:pt x="80" y="653"/>
                      <a:pt x="80" y="653"/>
                    </a:cubicBezTo>
                    <a:cubicBezTo>
                      <a:pt x="80" y="652"/>
                      <a:pt x="80" y="652"/>
                      <a:pt x="80" y="652"/>
                    </a:cubicBezTo>
                    <a:cubicBezTo>
                      <a:pt x="80" y="652"/>
                      <a:pt x="80" y="652"/>
                      <a:pt x="80" y="652"/>
                    </a:cubicBezTo>
                    <a:cubicBezTo>
                      <a:pt x="80" y="652"/>
                      <a:pt x="80" y="652"/>
                      <a:pt x="80" y="651"/>
                    </a:cubicBezTo>
                    <a:cubicBezTo>
                      <a:pt x="80" y="651"/>
                      <a:pt x="80" y="651"/>
                      <a:pt x="80" y="651"/>
                    </a:cubicBezTo>
                    <a:cubicBezTo>
                      <a:pt x="80" y="651"/>
                      <a:pt x="80" y="651"/>
                      <a:pt x="80" y="651"/>
                    </a:cubicBezTo>
                    <a:cubicBezTo>
                      <a:pt x="80" y="651"/>
                      <a:pt x="80" y="651"/>
                      <a:pt x="80" y="650"/>
                    </a:cubicBezTo>
                    <a:cubicBezTo>
                      <a:pt x="80" y="650"/>
                      <a:pt x="80" y="649"/>
                      <a:pt x="80" y="649"/>
                    </a:cubicBezTo>
                    <a:cubicBezTo>
                      <a:pt x="80" y="649"/>
                      <a:pt x="80" y="649"/>
                      <a:pt x="80" y="649"/>
                    </a:cubicBezTo>
                    <a:cubicBezTo>
                      <a:pt x="81" y="649"/>
                      <a:pt x="81" y="648"/>
                      <a:pt x="81" y="648"/>
                    </a:cubicBezTo>
                    <a:cubicBezTo>
                      <a:pt x="81" y="648"/>
                      <a:pt x="81" y="648"/>
                      <a:pt x="81" y="648"/>
                    </a:cubicBezTo>
                    <a:cubicBezTo>
                      <a:pt x="81" y="648"/>
                      <a:pt x="81" y="648"/>
                      <a:pt x="81" y="648"/>
                    </a:cubicBezTo>
                    <a:cubicBezTo>
                      <a:pt x="81" y="649"/>
                      <a:pt x="81" y="649"/>
                      <a:pt x="81" y="649"/>
                    </a:cubicBezTo>
                    <a:cubicBezTo>
                      <a:pt x="81" y="649"/>
                      <a:pt x="81" y="650"/>
                      <a:pt x="81" y="650"/>
                    </a:cubicBezTo>
                    <a:close/>
                    <a:moveTo>
                      <a:pt x="79" y="654"/>
                    </a:moveTo>
                    <a:cubicBezTo>
                      <a:pt x="79" y="653"/>
                      <a:pt x="79" y="653"/>
                      <a:pt x="79" y="653"/>
                    </a:cubicBezTo>
                    <a:cubicBezTo>
                      <a:pt x="79" y="653"/>
                      <a:pt x="79" y="653"/>
                      <a:pt x="79" y="653"/>
                    </a:cubicBezTo>
                    <a:cubicBezTo>
                      <a:pt x="79" y="654"/>
                      <a:pt x="79" y="654"/>
                      <a:pt x="79" y="655"/>
                    </a:cubicBezTo>
                    <a:cubicBezTo>
                      <a:pt x="79" y="655"/>
                      <a:pt x="79" y="655"/>
                      <a:pt x="79" y="655"/>
                    </a:cubicBezTo>
                    <a:cubicBezTo>
                      <a:pt x="79" y="655"/>
                      <a:pt x="79" y="655"/>
                      <a:pt x="79" y="655"/>
                    </a:cubicBezTo>
                    <a:cubicBezTo>
                      <a:pt x="79" y="655"/>
                      <a:pt x="79" y="655"/>
                      <a:pt x="79" y="655"/>
                    </a:cubicBezTo>
                    <a:cubicBezTo>
                      <a:pt x="79" y="655"/>
                      <a:pt x="79" y="655"/>
                      <a:pt x="78" y="655"/>
                    </a:cubicBezTo>
                    <a:cubicBezTo>
                      <a:pt x="78" y="655"/>
                      <a:pt x="78" y="655"/>
                      <a:pt x="78" y="655"/>
                    </a:cubicBezTo>
                    <a:cubicBezTo>
                      <a:pt x="78" y="655"/>
                      <a:pt x="78" y="654"/>
                      <a:pt x="78" y="654"/>
                    </a:cubicBezTo>
                    <a:cubicBezTo>
                      <a:pt x="78" y="654"/>
                      <a:pt x="78" y="654"/>
                      <a:pt x="78" y="654"/>
                    </a:cubicBezTo>
                    <a:cubicBezTo>
                      <a:pt x="78" y="654"/>
                      <a:pt x="78" y="654"/>
                      <a:pt x="79" y="654"/>
                    </a:cubicBezTo>
                    <a:cubicBezTo>
                      <a:pt x="79" y="654"/>
                      <a:pt x="79" y="654"/>
                      <a:pt x="79" y="654"/>
                    </a:cubicBezTo>
                    <a:close/>
                    <a:moveTo>
                      <a:pt x="77" y="655"/>
                    </a:moveTo>
                    <a:cubicBezTo>
                      <a:pt x="77" y="655"/>
                      <a:pt x="77" y="655"/>
                      <a:pt x="77" y="655"/>
                    </a:cubicBezTo>
                    <a:cubicBezTo>
                      <a:pt x="77" y="655"/>
                      <a:pt x="78" y="655"/>
                      <a:pt x="78" y="655"/>
                    </a:cubicBezTo>
                    <a:cubicBezTo>
                      <a:pt x="78" y="655"/>
                      <a:pt x="78" y="655"/>
                      <a:pt x="79" y="656"/>
                    </a:cubicBezTo>
                    <a:cubicBezTo>
                      <a:pt x="79" y="656"/>
                      <a:pt x="79" y="656"/>
                      <a:pt x="79" y="656"/>
                    </a:cubicBezTo>
                    <a:cubicBezTo>
                      <a:pt x="79" y="656"/>
                      <a:pt x="79" y="657"/>
                      <a:pt x="78" y="657"/>
                    </a:cubicBezTo>
                    <a:cubicBezTo>
                      <a:pt x="78" y="657"/>
                      <a:pt x="78" y="657"/>
                      <a:pt x="78" y="657"/>
                    </a:cubicBezTo>
                    <a:cubicBezTo>
                      <a:pt x="78" y="656"/>
                      <a:pt x="78" y="656"/>
                      <a:pt x="78" y="656"/>
                    </a:cubicBezTo>
                    <a:cubicBezTo>
                      <a:pt x="78" y="656"/>
                      <a:pt x="78" y="656"/>
                      <a:pt x="78" y="656"/>
                    </a:cubicBezTo>
                    <a:cubicBezTo>
                      <a:pt x="78" y="656"/>
                      <a:pt x="77" y="655"/>
                      <a:pt x="77" y="655"/>
                    </a:cubicBezTo>
                    <a:cubicBezTo>
                      <a:pt x="77" y="655"/>
                      <a:pt x="77" y="655"/>
                      <a:pt x="77" y="655"/>
                    </a:cubicBezTo>
                    <a:cubicBezTo>
                      <a:pt x="77" y="655"/>
                      <a:pt x="77" y="655"/>
                      <a:pt x="77" y="655"/>
                    </a:cubicBezTo>
                    <a:close/>
                    <a:moveTo>
                      <a:pt x="76" y="656"/>
                    </a:moveTo>
                    <a:cubicBezTo>
                      <a:pt x="76" y="656"/>
                      <a:pt x="76" y="656"/>
                      <a:pt x="76" y="655"/>
                    </a:cubicBezTo>
                    <a:cubicBezTo>
                      <a:pt x="76" y="655"/>
                      <a:pt x="76" y="655"/>
                      <a:pt x="76" y="655"/>
                    </a:cubicBezTo>
                    <a:cubicBezTo>
                      <a:pt x="76" y="655"/>
                      <a:pt x="76" y="655"/>
                      <a:pt x="76" y="655"/>
                    </a:cubicBezTo>
                    <a:cubicBezTo>
                      <a:pt x="76" y="655"/>
                      <a:pt x="76" y="655"/>
                      <a:pt x="76" y="655"/>
                    </a:cubicBezTo>
                    <a:cubicBezTo>
                      <a:pt x="77" y="656"/>
                      <a:pt x="77" y="656"/>
                      <a:pt x="77" y="656"/>
                    </a:cubicBezTo>
                    <a:cubicBezTo>
                      <a:pt x="77" y="656"/>
                      <a:pt x="77" y="656"/>
                      <a:pt x="77" y="656"/>
                    </a:cubicBezTo>
                    <a:cubicBezTo>
                      <a:pt x="77" y="656"/>
                      <a:pt x="77" y="657"/>
                      <a:pt x="77" y="657"/>
                    </a:cubicBezTo>
                    <a:cubicBezTo>
                      <a:pt x="77" y="657"/>
                      <a:pt x="77" y="657"/>
                      <a:pt x="76" y="656"/>
                    </a:cubicBezTo>
                    <a:cubicBezTo>
                      <a:pt x="76" y="656"/>
                      <a:pt x="76" y="656"/>
                      <a:pt x="76" y="656"/>
                    </a:cubicBezTo>
                    <a:cubicBezTo>
                      <a:pt x="76" y="656"/>
                      <a:pt x="76" y="656"/>
                      <a:pt x="76" y="656"/>
                    </a:cubicBezTo>
                    <a:close/>
                    <a:moveTo>
                      <a:pt x="79" y="659"/>
                    </a:moveTo>
                    <a:cubicBezTo>
                      <a:pt x="79" y="659"/>
                      <a:pt x="79" y="659"/>
                      <a:pt x="79" y="659"/>
                    </a:cubicBezTo>
                    <a:cubicBezTo>
                      <a:pt x="79" y="659"/>
                      <a:pt x="79" y="659"/>
                      <a:pt x="79" y="659"/>
                    </a:cubicBezTo>
                    <a:cubicBezTo>
                      <a:pt x="79" y="659"/>
                      <a:pt x="79" y="659"/>
                      <a:pt x="79" y="659"/>
                    </a:cubicBezTo>
                    <a:cubicBezTo>
                      <a:pt x="80" y="659"/>
                      <a:pt x="80" y="660"/>
                      <a:pt x="81" y="660"/>
                    </a:cubicBezTo>
                    <a:cubicBezTo>
                      <a:pt x="81" y="661"/>
                      <a:pt x="81" y="661"/>
                      <a:pt x="81" y="661"/>
                    </a:cubicBezTo>
                    <a:cubicBezTo>
                      <a:pt x="81" y="661"/>
                      <a:pt x="81" y="662"/>
                      <a:pt x="81" y="662"/>
                    </a:cubicBezTo>
                    <a:cubicBezTo>
                      <a:pt x="81" y="662"/>
                      <a:pt x="81" y="662"/>
                      <a:pt x="81" y="662"/>
                    </a:cubicBezTo>
                    <a:cubicBezTo>
                      <a:pt x="81" y="662"/>
                      <a:pt x="81" y="662"/>
                      <a:pt x="81" y="662"/>
                    </a:cubicBezTo>
                    <a:cubicBezTo>
                      <a:pt x="81" y="662"/>
                      <a:pt x="80" y="662"/>
                      <a:pt x="80" y="662"/>
                    </a:cubicBezTo>
                    <a:cubicBezTo>
                      <a:pt x="80" y="661"/>
                      <a:pt x="80" y="661"/>
                      <a:pt x="79" y="661"/>
                    </a:cubicBezTo>
                    <a:cubicBezTo>
                      <a:pt x="79" y="660"/>
                      <a:pt x="79" y="660"/>
                      <a:pt x="79" y="659"/>
                    </a:cubicBezTo>
                    <a:cubicBezTo>
                      <a:pt x="79" y="659"/>
                      <a:pt x="79" y="659"/>
                      <a:pt x="79" y="659"/>
                    </a:cubicBezTo>
                    <a:close/>
                    <a:moveTo>
                      <a:pt x="87" y="671"/>
                    </a:moveTo>
                    <a:cubicBezTo>
                      <a:pt x="87" y="671"/>
                      <a:pt x="87" y="671"/>
                      <a:pt x="87" y="672"/>
                    </a:cubicBezTo>
                    <a:cubicBezTo>
                      <a:pt x="88" y="672"/>
                      <a:pt x="88" y="672"/>
                      <a:pt x="88" y="672"/>
                    </a:cubicBezTo>
                    <a:cubicBezTo>
                      <a:pt x="88" y="672"/>
                      <a:pt x="88" y="672"/>
                      <a:pt x="88" y="672"/>
                    </a:cubicBezTo>
                    <a:cubicBezTo>
                      <a:pt x="88" y="673"/>
                      <a:pt x="88" y="673"/>
                      <a:pt x="88" y="674"/>
                    </a:cubicBezTo>
                    <a:cubicBezTo>
                      <a:pt x="87" y="674"/>
                      <a:pt x="87" y="673"/>
                      <a:pt x="87" y="673"/>
                    </a:cubicBezTo>
                    <a:cubicBezTo>
                      <a:pt x="87" y="673"/>
                      <a:pt x="87" y="673"/>
                      <a:pt x="87" y="673"/>
                    </a:cubicBezTo>
                    <a:cubicBezTo>
                      <a:pt x="87" y="673"/>
                      <a:pt x="87" y="673"/>
                      <a:pt x="87" y="672"/>
                    </a:cubicBezTo>
                    <a:cubicBezTo>
                      <a:pt x="86" y="672"/>
                      <a:pt x="86" y="672"/>
                      <a:pt x="86" y="672"/>
                    </a:cubicBezTo>
                    <a:cubicBezTo>
                      <a:pt x="86" y="672"/>
                      <a:pt x="86" y="672"/>
                      <a:pt x="86" y="671"/>
                    </a:cubicBezTo>
                    <a:cubicBezTo>
                      <a:pt x="86" y="671"/>
                      <a:pt x="86" y="671"/>
                      <a:pt x="87" y="671"/>
                    </a:cubicBezTo>
                    <a:cubicBezTo>
                      <a:pt x="87" y="671"/>
                      <a:pt x="87" y="671"/>
                      <a:pt x="87" y="671"/>
                    </a:cubicBezTo>
                    <a:cubicBezTo>
                      <a:pt x="87" y="671"/>
                      <a:pt x="87" y="671"/>
                      <a:pt x="87" y="671"/>
                    </a:cubicBezTo>
                    <a:cubicBezTo>
                      <a:pt x="87" y="671"/>
                      <a:pt x="87" y="671"/>
                      <a:pt x="87" y="671"/>
                    </a:cubicBezTo>
                    <a:cubicBezTo>
                      <a:pt x="87" y="671"/>
                      <a:pt x="87" y="671"/>
                      <a:pt x="87" y="671"/>
                    </a:cubicBezTo>
                    <a:close/>
                    <a:moveTo>
                      <a:pt x="88" y="685"/>
                    </a:moveTo>
                    <a:cubicBezTo>
                      <a:pt x="88" y="685"/>
                      <a:pt x="88" y="685"/>
                      <a:pt x="88" y="684"/>
                    </a:cubicBezTo>
                    <a:cubicBezTo>
                      <a:pt x="88" y="684"/>
                      <a:pt x="88" y="684"/>
                      <a:pt x="88" y="684"/>
                    </a:cubicBezTo>
                    <a:cubicBezTo>
                      <a:pt x="88" y="684"/>
                      <a:pt x="88" y="684"/>
                      <a:pt x="88" y="684"/>
                    </a:cubicBezTo>
                    <a:cubicBezTo>
                      <a:pt x="88" y="684"/>
                      <a:pt x="88" y="683"/>
                      <a:pt x="88" y="683"/>
                    </a:cubicBezTo>
                    <a:cubicBezTo>
                      <a:pt x="88" y="684"/>
                      <a:pt x="88" y="684"/>
                      <a:pt x="88" y="684"/>
                    </a:cubicBezTo>
                    <a:cubicBezTo>
                      <a:pt x="87" y="684"/>
                      <a:pt x="87" y="684"/>
                      <a:pt x="87" y="684"/>
                    </a:cubicBezTo>
                    <a:cubicBezTo>
                      <a:pt x="87" y="684"/>
                      <a:pt x="87" y="684"/>
                      <a:pt x="87" y="683"/>
                    </a:cubicBezTo>
                    <a:cubicBezTo>
                      <a:pt x="86" y="683"/>
                      <a:pt x="86" y="683"/>
                      <a:pt x="86" y="683"/>
                    </a:cubicBezTo>
                    <a:cubicBezTo>
                      <a:pt x="85" y="682"/>
                      <a:pt x="85" y="682"/>
                      <a:pt x="85" y="682"/>
                    </a:cubicBezTo>
                    <a:cubicBezTo>
                      <a:pt x="85" y="682"/>
                      <a:pt x="85" y="682"/>
                      <a:pt x="85" y="681"/>
                    </a:cubicBezTo>
                    <a:cubicBezTo>
                      <a:pt x="85" y="681"/>
                      <a:pt x="85" y="681"/>
                      <a:pt x="85" y="681"/>
                    </a:cubicBezTo>
                    <a:cubicBezTo>
                      <a:pt x="85" y="680"/>
                      <a:pt x="85" y="680"/>
                      <a:pt x="85" y="680"/>
                    </a:cubicBezTo>
                    <a:cubicBezTo>
                      <a:pt x="85" y="680"/>
                      <a:pt x="85" y="680"/>
                      <a:pt x="86" y="680"/>
                    </a:cubicBezTo>
                    <a:cubicBezTo>
                      <a:pt x="86" y="680"/>
                      <a:pt x="86" y="680"/>
                      <a:pt x="87" y="680"/>
                    </a:cubicBezTo>
                    <a:cubicBezTo>
                      <a:pt x="87" y="680"/>
                      <a:pt x="88" y="680"/>
                      <a:pt x="88" y="680"/>
                    </a:cubicBezTo>
                    <a:cubicBezTo>
                      <a:pt x="89" y="680"/>
                      <a:pt x="89" y="680"/>
                      <a:pt x="89" y="680"/>
                    </a:cubicBezTo>
                    <a:cubicBezTo>
                      <a:pt x="90" y="680"/>
                      <a:pt x="91" y="681"/>
                      <a:pt x="92" y="682"/>
                    </a:cubicBezTo>
                    <a:cubicBezTo>
                      <a:pt x="92" y="682"/>
                      <a:pt x="92" y="682"/>
                      <a:pt x="93" y="682"/>
                    </a:cubicBezTo>
                    <a:cubicBezTo>
                      <a:pt x="93" y="682"/>
                      <a:pt x="94" y="683"/>
                      <a:pt x="94" y="683"/>
                    </a:cubicBezTo>
                    <a:cubicBezTo>
                      <a:pt x="94" y="683"/>
                      <a:pt x="94" y="683"/>
                      <a:pt x="94" y="683"/>
                    </a:cubicBezTo>
                    <a:cubicBezTo>
                      <a:pt x="95" y="683"/>
                      <a:pt x="95" y="683"/>
                      <a:pt x="95" y="683"/>
                    </a:cubicBezTo>
                    <a:cubicBezTo>
                      <a:pt x="95" y="683"/>
                      <a:pt x="96" y="683"/>
                      <a:pt x="96" y="684"/>
                    </a:cubicBezTo>
                    <a:cubicBezTo>
                      <a:pt x="97" y="684"/>
                      <a:pt x="97" y="684"/>
                      <a:pt x="97" y="684"/>
                    </a:cubicBezTo>
                    <a:cubicBezTo>
                      <a:pt x="98" y="684"/>
                      <a:pt x="99" y="684"/>
                      <a:pt x="100" y="684"/>
                    </a:cubicBezTo>
                    <a:cubicBezTo>
                      <a:pt x="101" y="684"/>
                      <a:pt x="101" y="684"/>
                      <a:pt x="101" y="684"/>
                    </a:cubicBezTo>
                    <a:cubicBezTo>
                      <a:pt x="102" y="685"/>
                      <a:pt x="103" y="685"/>
                      <a:pt x="103" y="685"/>
                    </a:cubicBezTo>
                    <a:cubicBezTo>
                      <a:pt x="104" y="685"/>
                      <a:pt x="104" y="685"/>
                      <a:pt x="104" y="685"/>
                    </a:cubicBezTo>
                    <a:cubicBezTo>
                      <a:pt x="104" y="685"/>
                      <a:pt x="105" y="686"/>
                      <a:pt x="105" y="686"/>
                    </a:cubicBezTo>
                    <a:cubicBezTo>
                      <a:pt x="105" y="687"/>
                      <a:pt x="105" y="687"/>
                      <a:pt x="106" y="688"/>
                    </a:cubicBezTo>
                    <a:cubicBezTo>
                      <a:pt x="106" y="688"/>
                      <a:pt x="106" y="688"/>
                      <a:pt x="106" y="688"/>
                    </a:cubicBezTo>
                    <a:cubicBezTo>
                      <a:pt x="106" y="689"/>
                      <a:pt x="106" y="689"/>
                      <a:pt x="106" y="690"/>
                    </a:cubicBezTo>
                    <a:cubicBezTo>
                      <a:pt x="107" y="690"/>
                      <a:pt x="107" y="691"/>
                      <a:pt x="108" y="691"/>
                    </a:cubicBezTo>
                    <a:cubicBezTo>
                      <a:pt x="108" y="692"/>
                      <a:pt x="109" y="693"/>
                      <a:pt x="110" y="694"/>
                    </a:cubicBezTo>
                    <a:cubicBezTo>
                      <a:pt x="110" y="695"/>
                      <a:pt x="110" y="695"/>
                      <a:pt x="111" y="695"/>
                    </a:cubicBezTo>
                    <a:cubicBezTo>
                      <a:pt x="111" y="695"/>
                      <a:pt x="111" y="695"/>
                      <a:pt x="112" y="696"/>
                    </a:cubicBezTo>
                    <a:cubicBezTo>
                      <a:pt x="113" y="696"/>
                      <a:pt x="114" y="697"/>
                      <a:pt x="115" y="698"/>
                    </a:cubicBezTo>
                    <a:cubicBezTo>
                      <a:pt x="115" y="697"/>
                      <a:pt x="115" y="697"/>
                      <a:pt x="116" y="697"/>
                    </a:cubicBezTo>
                    <a:cubicBezTo>
                      <a:pt x="116" y="697"/>
                      <a:pt x="116" y="697"/>
                      <a:pt x="116" y="697"/>
                    </a:cubicBezTo>
                    <a:cubicBezTo>
                      <a:pt x="116" y="698"/>
                      <a:pt x="116" y="698"/>
                      <a:pt x="116" y="698"/>
                    </a:cubicBezTo>
                    <a:cubicBezTo>
                      <a:pt x="115" y="699"/>
                      <a:pt x="116" y="700"/>
                      <a:pt x="116" y="700"/>
                    </a:cubicBezTo>
                    <a:cubicBezTo>
                      <a:pt x="116" y="700"/>
                      <a:pt x="117" y="700"/>
                      <a:pt x="117" y="700"/>
                    </a:cubicBezTo>
                    <a:cubicBezTo>
                      <a:pt x="117" y="701"/>
                      <a:pt x="117" y="701"/>
                      <a:pt x="117" y="701"/>
                    </a:cubicBezTo>
                    <a:cubicBezTo>
                      <a:pt x="117" y="702"/>
                      <a:pt x="117" y="703"/>
                      <a:pt x="117" y="704"/>
                    </a:cubicBezTo>
                    <a:cubicBezTo>
                      <a:pt x="118" y="703"/>
                      <a:pt x="118" y="703"/>
                      <a:pt x="118" y="702"/>
                    </a:cubicBezTo>
                    <a:cubicBezTo>
                      <a:pt x="118" y="703"/>
                      <a:pt x="118" y="704"/>
                      <a:pt x="119" y="704"/>
                    </a:cubicBezTo>
                    <a:cubicBezTo>
                      <a:pt x="119" y="704"/>
                      <a:pt x="119" y="705"/>
                      <a:pt x="118" y="705"/>
                    </a:cubicBezTo>
                    <a:cubicBezTo>
                      <a:pt x="118" y="705"/>
                      <a:pt x="118" y="705"/>
                      <a:pt x="118" y="705"/>
                    </a:cubicBezTo>
                    <a:cubicBezTo>
                      <a:pt x="118" y="705"/>
                      <a:pt x="117" y="705"/>
                      <a:pt x="117" y="705"/>
                    </a:cubicBezTo>
                    <a:cubicBezTo>
                      <a:pt x="117" y="706"/>
                      <a:pt x="116" y="706"/>
                      <a:pt x="116" y="706"/>
                    </a:cubicBezTo>
                    <a:cubicBezTo>
                      <a:pt x="114" y="705"/>
                      <a:pt x="112" y="704"/>
                      <a:pt x="110" y="704"/>
                    </a:cubicBezTo>
                    <a:cubicBezTo>
                      <a:pt x="110" y="703"/>
                      <a:pt x="109" y="703"/>
                      <a:pt x="109" y="703"/>
                    </a:cubicBezTo>
                    <a:cubicBezTo>
                      <a:pt x="108" y="702"/>
                      <a:pt x="108" y="702"/>
                      <a:pt x="107" y="702"/>
                    </a:cubicBezTo>
                    <a:cubicBezTo>
                      <a:pt x="107" y="702"/>
                      <a:pt x="106" y="702"/>
                      <a:pt x="106" y="701"/>
                    </a:cubicBezTo>
                    <a:cubicBezTo>
                      <a:pt x="106" y="701"/>
                      <a:pt x="108" y="700"/>
                      <a:pt x="107" y="700"/>
                    </a:cubicBezTo>
                    <a:cubicBezTo>
                      <a:pt x="107" y="699"/>
                      <a:pt x="106" y="699"/>
                      <a:pt x="106" y="699"/>
                    </a:cubicBezTo>
                    <a:cubicBezTo>
                      <a:pt x="106" y="699"/>
                      <a:pt x="106" y="699"/>
                      <a:pt x="105" y="699"/>
                    </a:cubicBezTo>
                    <a:cubicBezTo>
                      <a:pt x="105" y="699"/>
                      <a:pt x="105" y="699"/>
                      <a:pt x="105" y="699"/>
                    </a:cubicBezTo>
                    <a:cubicBezTo>
                      <a:pt x="105" y="699"/>
                      <a:pt x="104" y="699"/>
                      <a:pt x="104" y="700"/>
                    </a:cubicBezTo>
                    <a:cubicBezTo>
                      <a:pt x="104" y="700"/>
                      <a:pt x="104" y="699"/>
                      <a:pt x="103" y="699"/>
                    </a:cubicBezTo>
                    <a:cubicBezTo>
                      <a:pt x="103" y="699"/>
                      <a:pt x="103" y="699"/>
                      <a:pt x="103" y="698"/>
                    </a:cubicBezTo>
                    <a:cubicBezTo>
                      <a:pt x="102" y="698"/>
                      <a:pt x="102" y="698"/>
                      <a:pt x="102" y="698"/>
                    </a:cubicBezTo>
                    <a:cubicBezTo>
                      <a:pt x="101" y="697"/>
                      <a:pt x="102" y="696"/>
                      <a:pt x="102" y="696"/>
                    </a:cubicBezTo>
                    <a:cubicBezTo>
                      <a:pt x="102" y="696"/>
                      <a:pt x="102" y="696"/>
                      <a:pt x="101" y="696"/>
                    </a:cubicBezTo>
                    <a:cubicBezTo>
                      <a:pt x="101" y="697"/>
                      <a:pt x="101" y="696"/>
                      <a:pt x="101" y="696"/>
                    </a:cubicBezTo>
                    <a:cubicBezTo>
                      <a:pt x="101" y="696"/>
                      <a:pt x="101" y="695"/>
                      <a:pt x="101" y="695"/>
                    </a:cubicBezTo>
                    <a:cubicBezTo>
                      <a:pt x="101" y="695"/>
                      <a:pt x="101" y="695"/>
                      <a:pt x="100" y="695"/>
                    </a:cubicBezTo>
                    <a:cubicBezTo>
                      <a:pt x="100" y="696"/>
                      <a:pt x="100" y="696"/>
                      <a:pt x="100" y="696"/>
                    </a:cubicBezTo>
                    <a:cubicBezTo>
                      <a:pt x="100" y="696"/>
                      <a:pt x="100" y="696"/>
                      <a:pt x="99" y="696"/>
                    </a:cubicBezTo>
                    <a:cubicBezTo>
                      <a:pt x="99" y="696"/>
                      <a:pt x="99" y="695"/>
                      <a:pt x="99" y="695"/>
                    </a:cubicBezTo>
                    <a:cubicBezTo>
                      <a:pt x="99" y="695"/>
                      <a:pt x="99" y="695"/>
                      <a:pt x="98" y="695"/>
                    </a:cubicBezTo>
                    <a:cubicBezTo>
                      <a:pt x="98" y="695"/>
                      <a:pt x="98" y="694"/>
                      <a:pt x="97" y="694"/>
                    </a:cubicBezTo>
                    <a:cubicBezTo>
                      <a:pt x="97" y="694"/>
                      <a:pt x="97" y="695"/>
                      <a:pt x="97" y="695"/>
                    </a:cubicBezTo>
                    <a:cubicBezTo>
                      <a:pt x="97" y="695"/>
                      <a:pt x="97" y="695"/>
                      <a:pt x="97" y="694"/>
                    </a:cubicBezTo>
                    <a:cubicBezTo>
                      <a:pt x="97" y="694"/>
                      <a:pt x="97" y="693"/>
                      <a:pt x="97" y="693"/>
                    </a:cubicBezTo>
                    <a:cubicBezTo>
                      <a:pt x="97" y="693"/>
                      <a:pt x="98" y="693"/>
                      <a:pt x="98" y="693"/>
                    </a:cubicBezTo>
                    <a:cubicBezTo>
                      <a:pt x="98" y="692"/>
                      <a:pt x="98" y="692"/>
                      <a:pt x="98" y="692"/>
                    </a:cubicBezTo>
                    <a:cubicBezTo>
                      <a:pt x="97" y="692"/>
                      <a:pt x="97" y="692"/>
                      <a:pt x="97" y="692"/>
                    </a:cubicBezTo>
                    <a:cubicBezTo>
                      <a:pt x="97" y="692"/>
                      <a:pt x="97" y="692"/>
                      <a:pt x="97" y="692"/>
                    </a:cubicBezTo>
                    <a:cubicBezTo>
                      <a:pt x="97" y="692"/>
                      <a:pt x="97" y="691"/>
                      <a:pt x="97" y="691"/>
                    </a:cubicBezTo>
                    <a:cubicBezTo>
                      <a:pt x="96" y="692"/>
                      <a:pt x="96" y="692"/>
                      <a:pt x="96" y="693"/>
                    </a:cubicBezTo>
                    <a:cubicBezTo>
                      <a:pt x="96" y="693"/>
                      <a:pt x="95" y="693"/>
                      <a:pt x="95" y="693"/>
                    </a:cubicBezTo>
                    <a:cubicBezTo>
                      <a:pt x="95" y="692"/>
                      <a:pt x="94" y="692"/>
                      <a:pt x="95" y="691"/>
                    </a:cubicBezTo>
                    <a:cubicBezTo>
                      <a:pt x="95" y="691"/>
                      <a:pt x="95" y="691"/>
                      <a:pt x="95" y="691"/>
                    </a:cubicBezTo>
                    <a:cubicBezTo>
                      <a:pt x="95" y="691"/>
                      <a:pt x="95" y="690"/>
                      <a:pt x="95" y="691"/>
                    </a:cubicBezTo>
                    <a:cubicBezTo>
                      <a:pt x="95" y="690"/>
                      <a:pt x="95" y="690"/>
                      <a:pt x="95" y="690"/>
                    </a:cubicBezTo>
                    <a:cubicBezTo>
                      <a:pt x="95" y="690"/>
                      <a:pt x="95" y="690"/>
                      <a:pt x="94" y="690"/>
                    </a:cubicBezTo>
                    <a:cubicBezTo>
                      <a:pt x="94" y="690"/>
                      <a:pt x="94" y="690"/>
                      <a:pt x="94" y="690"/>
                    </a:cubicBezTo>
                    <a:cubicBezTo>
                      <a:pt x="93" y="690"/>
                      <a:pt x="93" y="690"/>
                      <a:pt x="93" y="690"/>
                    </a:cubicBezTo>
                    <a:cubicBezTo>
                      <a:pt x="93" y="690"/>
                      <a:pt x="92" y="689"/>
                      <a:pt x="93" y="689"/>
                    </a:cubicBezTo>
                    <a:cubicBezTo>
                      <a:pt x="93" y="689"/>
                      <a:pt x="93" y="689"/>
                      <a:pt x="93" y="688"/>
                    </a:cubicBezTo>
                    <a:cubicBezTo>
                      <a:pt x="93" y="688"/>
                      <a:pt x="93" y="688"/>
                      <a:pt x="92" y="687"/>
                    </a:cubicBezTo>
                    <a:cubicBezTo>
                      <a:pt x="92" y="688"/>
                      <a:pt x="92" y="688"/>
                      <a:pt x="92" y="688"/>
                    </a:cubicBezTo>
                    <a:cubicBezTo>
                      <a:pt x="92" y="689"/>
                      <a:pt x="91" y="688"/>
                      <a:pt x="91" y="688"/>
                    </a:cubicBezTo>
                    <a:cubicBezTo>
                      <a:pt x="91" y="688"/>
                      <a:pt x="91" y="688"/>
                      <a:pt x="90" y="688"/>
                    </a:cubicBezTo>
                    <a:cubicBezTo>
                      <a:pt x="90" y="688"/>
                      <a:pt x="90" y="688"/>
                      <a:pt x="90" y="688"/>
                    </a:cubicBezTo>
                    <a:cubicBezTo>
                      <a:pt x="90" y="687"/>
                      <a:pt x="90" y="687"/>
                      <a:pt x="90" y="687"/>
                    </a:cubicBezTo>
                    <a:cubicBezTo>
                      <a:pt x="90" y="687"/>
                      <a:pt x="90" y="687"/>
                      <a:pt x="90" y="687"/>
                    </a:cubicBezTo>
                    <a:cubicBezTo>
                      <a:pt x="89" y="687"/>
                      <a:pt x="89" y="687"/>
                      <a:pt x="89" y="687"/>
                    </a:cubicBezTo>
                    <a:cubicBezTo>
                      <a:pt x="89" y="688"/>
                      <a:pt x="89" y="688"/>
                      <a:pt x="89" y="688"/>
                    </a:cubicBezTo>
                    <a:cubicBezTo>
                      <a:pt x="88" y="688"/>
                      <a:pt x="88" y="688"/>
                      <a:pt x="88" y="688"/>
                    </a:cubicBezTo>
                    <a:cubicBezTo>
                      <a:pt x="88" y="688"/>
                      <a:pt x="88" y="688"/>
                      <a:pt x="88" y="687"/>
                    </a:cubicBezTo>
                    <a:cubicBezTo>
                      <a:pt x="88" y="687"/>
                      <a:pt x="88" y="687"/>
                      <a:pt x="88" y="687"/>
                    </a:cubicBezTo>
                    <a:cubicBezTo>
                      <a:pt x="88" y="687"/>
                      <a:pt x="88" y="687"/>
                      <a:pt x="89" y="686"/>
                    </a:cubicBezTo>
                    <a:cubicBezTo>
                      <a:pt x="89" y="686"/>
                      <a:pt x="89" y="686"/>
                      <a:pt x="88" y="686"/>
                    </a:cubicBezTo>
                    <a:cubicBezTo>
                      <a:pt x="88" y="686"/>
                      <a:pt x="88" y="686"/>
                      <a:pt x="88" y="685"/>
                    </a:cubicBezTo>
                    <a:cubicBezTo>
                      <a:pt x="88" y="685"/>
                      <a:pt x="88" y="685"/>
                      <a:pt x="88" y="685"/>
                    </a:cubicBezTo>
                    <a:close/>
                    <a:moveTo>
                      <a:pt x="97" y="681"/>
                    </a:moveTo>
                    <a:cubicBezTo>
                      <a:pt x="97" y="681"/>
                      <a:pt x="97" y="681"/>
                      <a:pt x="97" y="681"/>
                    </a:cubicBezTo>
                    <a:cubicBezTo>
                      <a:pt x="97" y="681"/>
                      <a:pt x="97" y="681"/>
                      <a:pt x="97" y="681"/>
                    </a:cubicBezTo>
                    <a:cubicBezTo>
                      <a:pt x="97" y="681"/>
                      <a:pt x="98" y="681"/>
                      <a:pt x="98" y="681"/>
                    </a:cubicBezTo>
                    <a:cubicBezTo>
                      <a:pt x="98" y="680"/>
                      <a:pt x="98" y="680"/>
                      <a:pt x="98" y="680"/>
                    </a:cubicBezTo>
                    <a:cubicBezTo>
                      <a:pt x="99" y="680"/>
                      <a:pt x="99" y="680"/>
                      <a:pt x="99" y="680"/>
                    </a:cubicBezTo>
                    <a:cubicBezTo>
                      <a:pt x="99" y="680"/>
                      <a:pt x="99" y="680"/>
                      <a:pt x="99" y="680"/>
                    </a:cubicBezTo>
                    <a:cubicBezTo>
                      <a:pt x="99" y="680"/>
                      <a:pt x="99" y="681"/>
                      <a:pt x="99" y="681"/>
                    </a:cubicBezTo>
                    <a:cubicBezTo>
                      <a:pt x="99" y="681"/>
                      <a:pt x="99" y="681"/>
                      <a:pt x="99" y="681"/>
                    </a:cubicBezTo>
                    <a:cubicBezTo>
                      <a:pt x="99" y="681"/>
                      <a:pt x="99" y="681"/>
                      <a:pt x="99" y="681"/>
                    </a:cubicBezTo>
                    <a:cubicBezTo>
                      <a:pt x="99" y="682"/>
                      <a:pt x="99" y="682"/>
                      <a:pt x="99" y="682"/>
                    </a:cubicBezTo>
                    <a:cubicBezTo>
                      <a:pt x="98" y="682"/>
                      <a:pt x="98" y="682"/>
                      <a:pt x="98" y="682"/>
                    </a:cubicBezTo>
                    <a:cubicBezTo>
                      <a:pt x="98" y="682"/>
                      <a:pt x="98" y="682"/>
                      <a:pt x="97" y="682"/>
                    </a:cubicBezTo>
                    <a:cubicBezTo>
                      <a:pt x="97" y="682"/>
                      <a:pt x="97" y="682"/>
                      <a:pt x="97" y="682"/>
                    </a:cubicBezTo>
                    <a:cubicBezTo>
                      <a:pt x="97" y="682"/>
                      <a:pt x="97" y="682"/>
                      <a:pt x="97" y="682"/>
                    </a:cubicBezTo>
                    <a:cubicBezTo>
                      <a:pt x="97" y="682"/>
                      <a:pt x="97" y="682"/>
                      <a:pt x="97" y="682"/>
                    </a:cubicBezTo>
                    <a:cubicBezTo>
                      <a:pt x="97" y="682"/>
                      <a:pt x="97" y="681"/>
                      <a:pt x="97" y="681"/>
                    </a:cubicBezTo>
                    <a:close/>
                    <a:moveTo>
                      <a:pt x="97" y="682"/>
                    </a:moveTo>
                    <a:cubicBezTo>
                      <a:pt x="97" y="682"/>
                      <a:pt x="97" y="682"/>
                      <a:pt x="98" y="682"/>
                    </a:cubicBezTo>
                    <a:cubicBezTo>
                      <a:pt x="98" y="682"/>
                      <a:pt x="98" y="682"/>
                      <a:pt x="98" y="682"/>
                    </a:cubicBezTo>
                    <a:cubicBezTo>
                      <a:pt x="98" y="682"/>
                      <a:pt x="98" y="682"/>
                      <a:pt x="98" y="682"/>
                    </a:cubicBezTo>
                    <a:cubicBezTo>
                      <a:pt x="98" y="683"/>
                      <a:pt x="98" y="683"/>
                      <a:pt x="98" y="683"/>
                    </a:cubicBezTo>
                    <a:cubicBezTo>
                      <a:pt x="99" y="683"/>
                      <a:pt x="99" y="682"/>
                      <a:pt x="99" y="682"/>
                    </a:cubicBezTo>
                    <a:cubicBezTo>
                      <a:pt x="99" y="682"/>
                      <a:pt x="99" y="682"/>
                      <a:pt x="100" y="682"/>
                    </a:cubicBezTo>
                    <a:cubicBezTo>
                      <a:pt x="100" y="682"/>
                      <a:pt x="100" y="682"/>
                      <a:pt x="100" y="682"/>
                    </a:cubicBezTo>
                    <a:cubicBezTo>
                      <a:pt x="100" y="682"/>
                      <a:pt x="100" y="682"/>
                      <a:pt x="100" y="683"/>
                    </a:cubicBezTo>
                    <a:cubicBezTo>
                      <a:pt x="100" y="683"/>
                      <a:pt x="99" y="683"/>
                      <a:pt x="99" y="683"/>
                    </a:cubicBezTo>
                    <a:cubicBezTo>
                      <a:pt x="99" y="683"/>
                      <a:pt x="99" y="683"/>
                      <a:pt x="99" y="683"/>
                    </a:cubicBezTo>
                    <a:cubicBezTo>
                      <a:pt x="99" y="683"/>
                      <a:pt x="99" y="683"/>
                      <a:pt x="99" y="683"/>
                    </a:cubicBezTo>
                    <a:cubicBezTo>
                      <a:pt x="98" y="683"/>
                      <a:pt x="98" y="683"/>
                      <a:pt x="97" y="683"/>
                    </a:cubicBezTo>
                    <a:cubicBezTo>
                      <a:pt x="97" y="683"/>
                      <a:pt x="97" y="683"/>
                      <a:pt x="96" y="683"/>
                    </a:cubicBezTo>
                    <a:cubicBezTo>
                      <a:pt x="96" y="683"/>
                      <a:pt x="96" y="683"/>
                      <a:pt x="96" y="683"/>
                    </a:cubicBezTo>
                    <a:cubicBezTo>
                      <a:pt x="96" y="683"/>
                      <a:pt x="96" y="683"/>
                      <a:pt x="96" y="683"/>
                    </a:cubicBezTo>
                    <a:cubicBezTo>
                      <a:pt x="97" y="683"/>
                      <a:pt x="97" y="683"/>
                      <a:pt x="97" y="683"/>
                    </a:cubicBezTo>
                    <a:cubicBezTo>
                      <a:pt x="97" y="682"/>
                      <a:pt x="97" y="682"/>
                      <a:pt x="97" y="682"/>
                    </a:cubicBezTo>
                    <a:close/>
                    <a:moveTo>
                      <a:pt x="95" y="680"/>
                    </a:moveTo>
                    <a:cubicBezTo>
                      <a:pt x="95" y="680"/>
                      <a:pt x="95" y="680"/>
                      <a:pt x="95" y="680"/>
                    </a:cubicBezTo>
                    <a:cubicBezTo>
                      <a:pt x="95" y="680"/>
                      <a:pt x="95" y="680"/>
                      <a:pt x="95" y="680"/>
                    </a:cubicBezTo>
                    <a:cubicBezTo>
                      <a:pt x="96" y="680"/>
                      <a:pt x="96" y="680"/>
                      <a:pt x="96" y="680"/>
                    </a:cubicBezTo>
                    <a:cubicBezTo>
                      <a:pt x="96" y="680"/>
                      <a:pt x="96" y="680"/>
                      <a:pt x="96" y="680"/>
                    </a:cubicBezTo>
                    <a:cubicBezTo>
                      <a:pt x="96" y="680"/>
                      <a:pt x="96" y="680"/>
                      <a:pt x="96" y="680"/>
                    </a:cubicBezTo>
                    <a:cubicBezTo>
                      <a:pt x="97" y="680"/>
                      <a:pt x="97" y="680"/>
                      <a:pt x="97" y="680"/>
                    </a:cubicBezTo>
                    <a:cubicBezTo>
                      <a:pt x="97" y="680"/>
                      <a:pt x="97" y="680"/>
                      <a:pt x="97" y="680"/>
                    </a:cubicBezTo>
                    <a:cubicBezTo>
                      <a:pt x="97" y="681"/>
                      <a:pt x="97" y="681"/>
                      <a:pt x="97" y="681"/>
                    </a:cubicBezTo>
                    <a:cubicBezTo>
                      <a:pt x="97" y="681"/>
                      <a:pt x="97" y="681"/>
                      <a:pt x="96" y="681"/>
                    </a:cubicBezTo>
                    <a:cubicBezTo>
                      <a:pt x="96" y="681"/>
                      <a:pt x="96" y="681"/>
                      <a:pt x="96" y="681"/>
                    </a:cubicBezTo>
                    <a:cubicBezTo>
                      <a:pt x="96" y="681"/>
                      <a:pt x="96" y="681"/>
                      <a:pt x="95" y="681"/>
                    </a:cubicBezTo>
                    <a:cubicBezTo>
                      <a:pt x="95" y="681"/>
                      <a:pt x="95" y="681"/>
                      <a:pt x="95" y="681"/>
                    </a:cubicBezTo>
                    <a:cubicBezTo>
                      <a:pt x="95" y="681"/>
                      <a:pt x="95" y="681"/>
                      <a:pt x="95" y="681"/>
                    </a:cubicBezTo>
                    <a:cubicBezTo>
                      <a:pt x="95" y="680"/>
                      <a:pt x="95" y="680"/>
                      <a:pt x="95" y="680"/>
                    </a:cubicBezTo>
                    <a:cubicBezTo>
                      <a:pt x="95" y="680"/>
                      <a:pt x="95" y="680"/>
                      <a:pt x="95" y="680"/>
                    </a:cubicBezTo>
                    <a:close/>
                    <a:moveTo>
                      <a:pt x="111" y="691"/>
                    </a:moveTo>
                    <a:cubicBezTo>
                      <a:pt x="111" y="691"/>
                      <a:pt x="111" y="691"/>
                      <a:pt x="111" y="691"/>
                    </a:cubicBezTo>
                    <a:cubicBezTo>
                      <a:pt x="111" y="691"/>
                      <a:pt x="111" y="692"/>
                      <a:pt x="111" y="692"/>
                    </a:cubicBezTo>
                    <a:cubicBezTo>
                      <a:pt x="111" y="692"/>
                      <a:pt x="111" y="692"/>
                      <a:pt x="112" y="692"/>
                    </a:cubicBezTo>
                    <a:cubicBezTo>
                      <a:pt x="112" y="692"/>
                      <a:pt x="112" y="692"/>
                      <a:pt x="112" y="692"/>
                    </a:cubicBezTo>
                    <a:cubicBezTo>
                      <a:pt x="112" y="693"/>
                      <a:pt x="113" y="693"/>
                      <a:pt x="113" y="693"/>
                    </a:cubicBezTo>
                    <a:cubicBezTo>
                      <a:pt x="113" y="693"/>
                      <a:pt x="113" y="693"/>
                      <a:pt x="113" y="694"/>
                    </a:cubicBezTo>
                    <a:cubicBezTo>
                      <a:pt x="113" y="694"/>
                      <a:pt x="113" y="694"/>
                      <a:pt x="113" y="694"/>
                    </a:cubicBezTo>
                    <a:cubicBezTo>
                      <a:pt x="113" y="694"/>
                      <a:pt x="113" y="694"/>
                      <a:pt x="113" y="694"/>
                    </a:cubicBezTo>
                    <a:cubicBezTo>
                      <a:pt x="112" y="693"/>
                      <a:pt x="112" y="693"/>
                      <a:pt x="111" y="693"/>
                    </a:cubicBezTo>
                    <a:cubicBezTo>
                      <a:pt x="111" y="693"/>
                      <a:pt x="111" y="692"/>
                      <a:pt x="111" y="692"/>
                    </a:cubicBezTo>
                    <a:cubicBezTo>
                      <a:pt x="111" y="692"/>
                      <a:pt x="111" y="692"/>
                      <a:pt x="110" y="692"/>
                    </a:cubicBezTo>
                    <a:cubicBezTo>
                      <a:pt x="110" y="692"/>
                      <a:pt x="110" y="692"/>
                      <a:pt x="110" y="691"/>
                    </a:cubicBezTo>
                    <a:cubicBezTo>
                      <a:pt x="110" y="691"/>
                      <a:pt x="110" y="691"/>
                      <a:pt x="111" y="691"/>
                    </a:cubicBezTo>
                    <a:close/>
                    <a:moveTo>
                      <a:pt x="118" y="700"/>
                    </a:moveTo>
                    <a:cubicBezTo>
                      <a:pt x="118" y="700"/>
                      <a:pt x="118" y="700"/>
                      <a:pt x="118" y="700"/>
                    </a:cubicBezTo>
                    <a:cubicBezTo>
                      <a:pt x="118" y="700"/>
                      <a:pt x="119" y="700"/>
                      <a:pt x="119" y="700"/>
                    </a:cubicBezTo>
                    <a:cubicBezTo>
                      <a:pt x="119" y="700"/>
                      <a:pt x="119" y="700"/>
                      <a:pt x="119" y="700"/>
                    </a:cubicBezTo>
                    <a:cubicBezTo>
                      <a:pt x="119" y="700"/>
                      <a:pt x="119" y="701"/>
                      <a:pt x="119" y="701"/>
                    </a:cubicBezTo>
                    <a:cubicBezTo>
                      <a:pt x="119" y="701"/>
                      <a:pt x="119" y="701"/>
                      <a:pt x="119" y="701"/>
                    </a:cubicBezTo>
                    <a:cubicBezTo>
                      <a:pt x="118" y="701"/>
                      <a:pt x="118" y="701"/>
                      <a:pt x="118" y="701"/>
                    </a:cubicBezTo>
                    <a:cubicBezTo>
                      <a:pt x="118" y="701"/>
                      <a:pt x="118" y="701"/>
                      <a:pt x="118" y="701"/>
                    </a:cubicBezTo>
                    <a:cubicBezTo>
                      <a:pt x="118" y="701"/>
                      <a:pt x="118" y="701"/>
                      <a:pt x="118" y="701"/>
                    </a:cubicBezTo>
                    <a:cubicBezTo>
                      <a:pt x="118" y="701"/>
                      <a:pt x="118" y="701"/>
                      <a:pt x="118" y="701"/>
                    </a:cubicBezTo>
                    <a:cubicBezTo>
                      <a:pt x="118" y="701"/>
                      <a:pt x="118" y="701"/>
                      <a:pt x="118" y="702"/>
                    </a:cubicBezTo>
                    <a:cubicBezTo>
                      <a:pt x="118" y="702"/>
                      <a:pt x="118" y="701"/>
                      <a:pt x="118" y="702"/>
                    </a:cubicBezTo>
                    <a:cubicBezTo>
                      <a:pt x="117" y="701"/>
                      <a:pt x="117" y="701"/>
                      <a:pt x="117" y="701"/>
                    </a:cubicBezTo>
                    <a:cubicBezTo>
                      <a:pt x="117" y="701"/>
                      <a:pt x="117" y="701"/>
                      <a:pt x="117" y="701"/>
                    </a:cubicBezTo>
                    <a:cubicBezTo>
                      <a:pt x="117" y="701"/>
                      <a:pt x="117" y="701"/>
                      <a:pt x="117" y="700"/>
                    </a:cubicBezTo>
                    <a:cubicBezTo>
                      <a:pt x="117" y="700"/>
                      <a:pt x="117" y="700"/>
                      <a:pt x="117" y="700"/>
                    </a:cubicBezTo>
                    <a:cubicBezTo>
                      <a:pt x="117" y="700"/>
                      <a:pt x="117" y="700"/>
                      <a:pt x="117" y="700"/>
                    </a:cubicBezTo>
                    <a:cubicBezTo>
                      <a:pt x="117" y="700"/>
                      <a:pt x="118" y="700"/>
                      <a:pt x="118" y="700"/>
                    </a:cubicBezTo>
                    <a:cubicBezTo>
                      <a:pt x="118" y="700"/>
                      <a:pt x="118" y="700"/>
                      <a:pt x="118" y="700"/>
                    </a:cubicBezTo>
                    <a:close/>
                    <a:moveTo>
                      <a:pt x="572" y="663"/>
                    </a:moveTo>
                    <a:cubicBezTo>
                      <a:pt x="572" y="663"/>
                      <a:pt x="572" y="663"/>
                      <a:pt x="572" y="663"/>
                    </a:cubicBezTo>
                    <a:cubicBezTo>
                      <a:pt x="571" y="664"/>
                      <a:pt x="570" y="663"/>
                      <a:pt x="570" y="664"/>
                    </a:cubicBezTo>
                    <a:cubicBezTo>
                      <a:pt x="570" y="664"/>
                      <a:pt x="570" y="664"/>
                      <a:pt x="570" y="664"/>
                    </a:cubicBezTo>
                    <a:cubicBezTo>
                      <a:pt x="570" y="664"/>
                      <a:pt x="570" y="664"/>
                      <a:pt x="570" y="664"/>
                    </a:cubicBezTo>
                    <a:cubicBezTo>
                      <a:pt x="570" y="664"/>
                      <a:pt x="571" y="664"/>
                      <a:pt x="571" y="664"/>
                    </a:cubicBezTo>
                    <a:cubicBezTo>
                      <a:pt x="571" y="665"/>
                      <a:pt x="571" y="665"/>
                      <a:pt x="571" y="665"/>
                    </a:cubicBezTo>
                    <a:cubicBezTo>
                      <a:pt x="572" y="665"/>
                      <a:pt x="572" y="665"/>
                      <a:pt x="572" y="665"/>
                    </a:cubicBezTo>
                    <a:cubicBezTo>
                      <a:pt x="572" y="665"/>
                      <a:pt x="572" y="665"/>
                      <a:pt x="572" y="666"/>
                    </a:cubicBezTo>
                    <a:cubicBezTo>
                      <a:pt x="572" y="666"/>
                      <a:pt x="572" y="666"/>
                      <a:pt x="571" y="667"/>
                    </a:cubicBezTo>
                    <a:cubicBezTo>
                      <a:pt x="571" y="667"/>
                      <a:pt x="571" y="667"/>
                      <a:pt x="571" y="667"/>
                    </a:cubicBezTo>
                    <a:cubicBezTo>
                      <a:pt x="571" y="667"/>
                      <a:pt x="571" y="667"/>
                      <a:pt x="571" y="667"/>
                    </a:cubicBezTo>
                    <a:cubicBezTo>
                      <a:pt x="571" y="667"/>
                      <a:pt x="571" y="667"/>
                      <a:pt x="571" y="667"/>
                    </a:cubicBezTo>
                    <a:cubicBezTo>
                      <a:pt x="570" y="667"/>
                      <a:pt x="570" y="667"/>
                      <a:pt x="570" y="668"/>
                    </a:cubicBezTo>
                    <a:cubicBezTo>
                      <a:pt x="570" y="668"/>
                      <a:pt x="570" y="668"/>
                      <a:pt x="570" y="668"/>
                    </a:cubicBezTo>
                    <a:cubicBezTo>
                      <a:pt x="570" y="668"/>
                      <a:pt x="570" y="668"/>
                      <a:pt x="570" y="669"/>
                    </a:cubicBezTo>
                    <a:cubicBezTo>
                      <a:pt x="569" y="669"/>
                      <a:pt x="569" y="670"/>
                      <a:pt x="568" y="670"/>
                    </a:cubicBezTo>
                    <a:cubicBezTo>
                      <a:pt x="568" y="670"/>
                      <a:pt x="567" y="670"/>
                      <a:pt x="567" y="670"/>
                    </a:cubicBezTo>
                    <a:cubicBezTo>
                      <a:pt x="567" y="670"/>
                      <a:pt x="566" y="671"/>
                      <a:pt x="566" y="671"/>
                    </a:cubicBezTo>
                    <a:cubicBezTo>
                      <a:pt x="566" y="671"/>
                      <a:pt x="565" y="672"/>
                      <a:pt x="565" y="672"/>
                    </a:cubicBezTo>
                    <a:cubicBezTo>
                      <a:pt x="564" y="673"/>
                      <a:pt x="564" y="673"/>
                      <a:pt x="563" y="674"/>
                    </a:cubicBezTo>
                    <a:cubicBezTo>
                      <a:pt x="562" y="674"/>
                      <a:pt x="562" y="674"/>
                      <a:pt x="562" y="674"/>
                    </a:cubicBezTo>
                    <a:cubicBezTo>
                      <a:pt x="562" y="674"/>
                      <a:pt x="561" y="674"/>
                      <a:pt x="561" y="673"/>
                    </a:cubicBezTo>
                    <a:cubicBezTo>
                      <a:pt x="561" y="673"/>
                      <a:pt x="561" y="673"/>
                      <a:pt x="560" y="673"/>
                    </a:cubicBezTo>
                    <a:cubicBezTo>
                      <a:pt x="560" y="673"/>
                      <a:pt x="560" y="673"/>
                      <a:pt x="560" y="673"/>
                    </a:cubicBezTo>
                    <a:cubicBezTo>
                      <a:pt x="559" y="674"/>
                      <a:pt x="559" y="674"/>
                      <a:pt x="558" y="674"/>
                    </a:cubicBezTo>
                    <a:cubicBezTo>
                      <a:pt x="558" y="674"/>
                      <a:pt x="558" y="674"/>
                      <a:pt x="557" y="674"/>
                    </a:cubicBezTo>
                    <a:cubicBezTo>
                      <a:pt x="557" y="674"/>
                      <a:pt x="557" y="674"/>
                      <a:pt x="557" y="674"/>
                    </a:cubicBezTo>
                    <a:cubicBezTo>
                      <a:pt x="557" y="674"/>
                      <a:pt x="556" y="675"/>
                      <a:pt x="556" y="675"/>
                    </a:cubicBezTo>
                    <a:cubicBezTo>
                      <a:pt x="556" y="675"/>
                      <a:pt x="555" y="676"/>
                      <a:pt x="555" y="675"/>
                    </a:cubicBezTo>
                    <a:cubicBezTo>
                      <a:pt x="554" y="675"/>
                      <a:pt x="554" y="675"/>
                      <a:pt x="554" y="676"/>
                    </a:cubicBezTo>
                    <a:cubicBezTo>
                      <a:pt x="554" y="676"/>
                      <a:pt x="554" y="676"/>
                      <a:pt x="554" y="676"/>
                    </a:cubicBezTo>
                    <a:cubicBezTo>
                      <a:pt x="554" y="676"/>
                      <a:pt x="554" y="676"/>
                      <a:pt x="554" y="676"/>
                    </a:cubicBezTo>
                    <a:cubicBezTo>
                      <a:pt x="553" y="676"/>
                      <a:pt x="553" y="676"/>
                      <a:pt x="552" y="676"/>
                    </a:cubicBezTo>
                    <a:cubicBezTo>
                      <a:pt x="552" y="676"/>
                      <a:pt x="552" y="676"/>
                      <a:pt x="552" y="676"/>
                    </a:cubicBezTo>
                    <a:cubicBezTo>
                      <a:pt x="552" y="676"/>
                      <a:pt x="552" y="676"/>
                      <a:pt x="552" y="676"/>
                    </a:cubicBezTo>
                    <a:cubicBezTo>
                      <a:pt x="552" y="676"/>
                      <a:pt x="552" y="677"/>
                      <a:pt x="552" y="677"/>
                    </a:cubicBezTo>
                    <a:cubicBezTo>
                      <a:pt x="552" y="677"/>
                      <a:pt x="552" y="677"/>
                      <a:pt x="551" y="678"/>
                    </a:cubicBezTo>
                    <a:cubicBezTo>
                      <a:pt x="551" y="678"/>
                      <a:pt x="551" y="678"/>
                      <a:pt x="551" y="678"/>
                    </a:cubicBezTo>
                    <a:cubicBezTo>
                      <a:pt x="551" y="678"/>
                      <a:pt x="551" y="678"/>
                      <a:pt x="550" y="678"/>
                    </a:cubicBezTo>
                    <a:cubicBezTo>
                      <a:pt x="550" y="678"/>
                      <a:pt x="550" y="678"/>
                      <a:pt x="550" y="678"/>
                    </a:cubicBezTo>
                    <a:cubicBezTo>
                      <a:pt x="550" y="678"/>
                      <a:pt x="550" y="679"/>
                      <a:pt x="550" y="679"/>
                    </a:cubicBezTo>
                    <a:cubicBezTo>
                      <a:pt x="550" y="679"/>
                      <a:pt x="550" y="680"/>
                      <a:pt x="550" y="680"/>
                    </a:cubicBezTo>
                    <a:cubicBezTo>
                      <a:pt x="550" y="680"/>
                      <a:pt x="550" y="680"/>
                      <a:pt x="550" y="680"/>
                    </a:cubicBezTo>
                    <a:cubicBezTo>
                      <a:pt x="550" y="680"/>
                      <a:pt x="550" y="681"/>
                      <a:pt x="550" y="681"/>
                    </a:cubicBezTo>
                    <a:cubicBezTo>
                      <a:pt x="549" y="681"/>
                      <a:pt x="549" y="681"/>
                      <a:pt x="548" y="681"/>
                    </a:cubicBezTo>
                    <a:cubicBezTo>
                      <a:pt x="548" y="682"/>
                      <a:pt x="547" y="682"/>
                      <a:pt x="547" y="683"/>
                    </a:cubicBezTo>
                    <a:cubicBezTo>
                      <a:pt x="547" y="683"/>
                      <a:pt x="547" y="682"/>
                      <a:pt x="547" y="683"/>
                    </a:cubicBezTo>
                    <a:cubicBezTo>
                      <a:pt x="547" y="683"/>
                      <a:pt x="547" y="683"/>
                      <a:pt x="546" y="683"/>
                    </a:cubicBezTo>
                    <a:cubicBezTo>
                      <a:pt x="546" y="684"/>
                      <a:pt x="545" y="684"/>
                      <a:pt x="543" y="685"/>
                    </a:cubicBezTo>
                    <a:cubicBezTo>
                      <a:pt x="543" y="685"/>
                      <a:pt x="544" y="685"/>
                      <a:pt x="544" y="685"/>
                    </a:cubicBezTo>
                    <a:cubicBezTo>
                      <a:pt x="544" y="686"/>
                      <a:pt x="543" y="686"/>
                      <a:pt x="543" y="686"/>
                    </a:cubicBezTo>
                    <a:cubicBezTo>
                      <a:pt x="541" y="687"/>
                      <a:pt x="540" y="687"/>
                      <a:pt x="538" y="687"/>
                    </a:cubicBezTo>
                    <a:cubicBezTo>
                      <a:pt x="536" y="686"/>
                      <a:pt x="534" y="687"/>
                      <a:pt x="533" y="687"/>
                    </a:cubicBezTo>
                    <a:cubicBezTo>
                      <a:pt x="532" y="687"/>
                      <a:pt x="532" y="688"/>
                      <a:pt x="532" y="688"/>
                    </a:cubicBezTo>
                    <a:cubicBezTo>
                      <a:pt x="531" y="688"/>
                      <a:pt x="531" y="687"/>
                      <a:pt x="530" y="687"/>
                    </a:cubicBezTo>
                    <a:cubicBezTo>
                      <a:pt x="528" y="686"/>
                      <a:pt x="525" y="686"/>
                      <a:pt x="522" y="686"/>
                    </a:cubicBezTo>
                    <a:cubicBezTo>
                      <a:pt x="522" y="686"/>
                      <a:pt x="521" y="686"/>
                      <a:pt x="521" y="686"/>
                    </a:cubicBezTo>
                    <a:cubicBezTo>
                      <a:pt x="521" y="686"/>
                      <a:pt x="521" y="687"/>
                      <a:pt x="521" y="687"/>
                    </a:cubicBezTo>
                    <a:cubicBezTo>
                      <a:pt x="519" y="687"/>
                      <a:pt x="517" y="685"/>
                      <a:pt x="516" y="686"/>
                    </a:cubicBezTo>
                    <a:cubicBezTo>
                      <a:pt x="515" y="686"/>
                      <a:pt x="515" y="686"/>
                      <a:pt x="515" y="686"/>
                    </a:cubicBezTo>
                    <a:cubicBezTo>
                      <a:pt x="515" y="686"/>
                      <a:pt x="514" y="686"/>
                      <a:pt x="514" y="686"/>
                    </a:cubicBezTo>
                    <a:cubicBezTo>
                      <a:pt x="513" y="686"/>
                      <a:pt x="512" y="686"/>
                      <a:pt x="512" y="686"/>
                    </a:cubicBezTo>
                    <a:cubicBezTo>
                      <a:pt x="509" y="686"/>
                      <a:pt x="506" y="686"/>
                      <a:pt x="503" y="686"/>
                    </a:cubicBezTo>
                    <a:cubicBezTo>
                      <a:pt x="503" y="686"/>
                      <a:pt x="502" y="686"/>
                      <a:pt x="502" y="687"/>
                    </a:cubicBezTo>
                    <a:cubicBezTo>
                      <a:pt x="501" y="687"/>
                      <a:pt x="500" y="686"/>
                      <a:pt x="499" y="687"/>
                    </a:cubicBezTo>
                    <a:cubicBezTo>
                      <a:pt x="499" y="687"/>
                      <a:pt x="499" y="687"/>
                      <a:pt x="498" y="688"/>
                    </a:cubicBezTo>
                    <a:cubicBezTo>
                      <a:pt x="498" y="688"/>
                      <a:pt x="497" y="689"/>
                      <a:pt x="497" y="689"/>
                    </a:cubicBezTo>
                    <a:cubicBezTo>
                      <a:pt x="496" y="690"/>
                      <a:pt x="495" y="690"/>
                      <a:pt x="495" y="691"/>
                    </a:cubicBezTo>
                    <a:cubicBezTo>
                      <a:pt x="494" y="692"/>
                      <a:pt x="495" y="694"/>
                      <a:pt x="494" y="695"/>
                    </a:cubicBezTo>
                    <a:cubicBezTo>
                      <a:pt x="494" y="695"/>
                      <a:pt x="494" y="696"/>
                      <a:pt x="493" y="696"/>
                    </a:cubicBezTo>
                    <a:cubicBezTo>
                      <a:pt x="493" y="696"/>
                      <a:pt x="493" y="696"/>
                      <a:pt x="493" y="696"/>
                    </a:cubicBezTo>
                    <a:cubicBezTo>
                      <a:pt x="492" y="696"/>
                      <a:pt x="491" y="696"/>
                      <a:pt x="491" y="696"/>
                    </a:cubicBezTo>
                    <a:cubicBezTo>
                      <a:pt x="490" y="696"/>
                      <a:pt x="489" y="696"/>
                      <a:pt x="488" y="697"/>
                    </a:cubicBezTo>
                    <a:cubicBezTo>
                      <a:pt x="488" y="697"/>
                      <a:pt x="488" y="698"/>
                      <a:pt x="487" y="699"/>
                    </a:cubicBezTo>
                    <a:cubicBezTo>
                      <a:pt x="487" y="699"/>
                      <a:pt x="486" y="698"/>
                      <a:pt x="486" y="699"/>
                    </a:cubicBezTo>
                    <a:cubicBezTo>
                      <a:pt x="485" y="699"/>
                      <a:pt x="485" y="699"/>
                      <a:pt x="485" y="699"/>
                    </a:cubicBezTo>
                    <a:cubicBezTo>
                      <a:pt x="485" y="700"/>
                      <a:pt x="484" y="701"/>
                      <a:pt x="483" y="701"/>
                    </a:cubicBezTo>
                    <a:cubicBezTo>
                      <a:pt x="483" y="701"/>
                      <a:pt x="482" y="701"/>
                      <a:pt x="482" y="702"/>
                    </a:cubicBezTo>
                    <a:cubicBezTo>
                      <a:pt x="482" y="702"/>
                      <a:pt x="482" y="702"/>
                      <a:pt x="482" y="702"/>
                    </a:cubicBezTo>
                    <a:cubicBezTo>
                      <a:pt x="482" y="703"/>
                      <a:pt x="482" y="703"/>
                      <a:pt x="481" y="704"/>
                    </a:cubicBezTo>
                    <a:cubicBezTo>
                      <a:pt x="480" y="704"/>
                      <a:pt x="480" y="705"/>
                      <a:pt x="480" y="706"/>
                    </a:cubicBezTo>
                    <a:cubicBezTo>
                      <a:pt x="479" y="707"/>
                      <a:pt x="478" y="707"/>
                      <a:pt x="478" y="708"/>
                    </a:cubicBezTo>
                    <a:cubicBezTo>
                      <a:pt x="477" y="709"/>
                      <a:pt x="477" y="710"/>
                      <a:pt x="476" y="711"/>
                    </a:cubicBezTo>
                    <a:cubicBezTo>
                      <a:pt x="476" y="712"/>
                      <a:pt x="475" y="713"/>
                      <a:pt x="474" y="714"/>
                    </a:cubicBezTo>
                    <a:cubicBezTo>
                      <a:pt x="474" y="715"/>
                      <a:pt x="473" y="715"/>
                      <a:pt x="473" y="716"/>
                    </a:cubicBezTo>
                    <a:cubicBezTo>
                      <a:pt x="471" y="717"/>
                      <a:pt x="470" y="719"/>
                      <a:pt x="470" y="720"/>
                    </a:cubicBezTo>
                    <a:cubicBezTo>
                      <a:pt x="471" y="719"/>
                      <a:pt x="472" y="719"/>
                      <a:pt x="473" y="718"/>
                    </a:cubicBezTo>
                    <a:cubicBezTo>
                      <a:pt x="474" y="717"/>
                      <a:pt x="474" y="717"/>
                      <a:pt x="475" y="716"/>
                    </a:cubicBezTo>
                    <a:cubicBezTo>
                      <a:pt x="476" y="715"/>
                      <a:pt x="477" y="713"/>
                      <a:pt x="478" y="712"/>
                    </a:cubicBezTo>
                    <a:cubicBezTo>
                      <a:pt x="479" y="710"/>
                      <a:pt x="480" y="709"/>
                      <a:pt x="481" y="708"/>
                    </a:cubicBezTo>
                    <a:cubicBezTo>
                      <a:pt x="482" y="707"/>
                      <a:pt x="483" y="707"/>
                      <a:pt x="483" y="706"/>
                    </a:cubicBezTo>
                    <a:cubicBezTo>
                      <a:pt x="484" y="706"/>
                      <a:pt x="485" y="705"/>
                      <a:pt x="485" y="705"/>
                    </a:cubicBezTo>
                    <a:cubicBezTo>
                      <a:pt x="488" y="703"/>
                      <a:pt x="492" y="701"/>
                      <a:pt x="495" y="700"/>
                    </a:cubicBezTo>
                    <a:cubicBezTo>
                      <a:pt x="496" y="699"/>
                      <a:pt x="497" y="699"/>
                      <a:pt x="497" y="699"/>
                    </a:cubicBezTo>
                    <a:cubicBezTo>
                      <a:pt x="500" y="698"/>
                      <a:pt x="502" y="697"/>
                      <a:pt x="504" y="697"/>
                    </a:cubicBezTo>
                    <a:cubicBezTo>
                      <a:pt x="505" y="697"/>
                      <a:pt x="506" y="697"/>
                      <a:pt x="507" y="697"/>
                    </a:cubicBezTo>
                    <a:cubicBezTo>
                      <a:pt x="509" y="697"/>
                      <a:pt x="510" y="697"/>
                      <a:pt x="512" y="698"/>
                    </a:cubicBezTo>
                    <a:cubicBezTo>
                      <a:pt x="512" y="698"/>
                      <a:pt x="513" y="699"/>
                      <a:pt x="513" y="699"/>
                    </a:cubicBezTo>
                    <a:cubicBezTo>
                      <a:pt x="514" y="699"/>
                      <a:pt x="514" y="700"/>
                      <a:pt x="514" y="700"/>
                    </a:cubicBezTo>
                    <a:cubicBezTo>
                      <a:pt x="514" y="701"/>
                      <a:pt x="514" y="701"/>
                      <a:pt x="514" y="701"/>
                    </a:cubicBezTo>
                    <a:cubicBezTo>
                      <a:pt x="514" y="701"/>
                      <a:pt x="514" y="701"/>
                      <a:pt x="514" y="701"/>
                    </a:cubicBezTo>
                    <a:cubicBezTo>
                      <a:pt x="514" y="700"/>
                      <a:pt x="513" y="700"/>
                      <a:pt x="512" y="700"/>
                    </a:cubicBezTo>
                    <a:cubicBezTo>
                      <a:pt x="512" y="700"/>
                      <a:pt x="513" y="701"/>
                      <a:pt x="513" y="701"/>
                    </a:cubicBezTo>
                    <a:cubicBezTo>
                      <a:pt x="514" y="701"/>
                      <a:pt x="514" y="702"/>
                      <a:pt x="515" y="703"/>
                    </a:cubicBezTo>
                    <a:cubicBezTo>
                      <a:pt x="514" y="703"/>
                      <a:pt x="514" y="703"/>
                      <a:pt x="514" y="703"/>
                    </a:cubicBezTo>
                    <a:cubicBezTo>
                      <a:pt x="514" y="704"/>
                      <a:pt x="515" y="704"/>
                      <a:pt x="514" y="704"/>
                    </a:cubicBezTo>
                    <a:cubicBezTo>
                      <a:pt x="514" y="704"/>
                      <a:pt x="514" y="705"/>
                      <a:pt x="514" y="705"/>
                    </a:cubicBezTo>
                    <a:cubicBezTo>
                      <a:pt x="514" y="705"/>
                      <a:pt x="513" y="705"/>
                      <a:pt x="513" y="705"/>
                    </a:cubicBezTo>
                    <a:cubicBezTo>
                      <a:pt x="513" y="705"/>
                      <a:pt x="512" y="705"/>
                      <a:pt x="512" y="706"/>
                    </a:cubicBezTo>
                    <a:cubicBezTo>
                      <a:pt x="511" y="706"/>
                      <a:pt x="511" y="707"/>
                      <a:pt x="511" y="707"/>
                    </a:cubicBezTo>
                    <a:cubicBezTo>
                      <a:pt x="510" y="707"/>
                      <a:pt x="510" y="708"/>
                      <a:pt x="509" y="708"/>
                    </a:cubicBezTo>
                    <a:cubicBezTo>
                      <a:pt x="509" y="708"/>
                      <a:pt x="508" y="709"/>
                      <a:pt x="508" y="709"/>
                    </a:cubicBezTo>
                    <a:cubicBezTo>
                      <a:pt x="507" y="709"/>
                      <a:pt x="507" y="709"/>
                      <a:pt x="506" y="709"/>
                    </a:cubicBezTo>
                    <a:cubicBezTo>
                      <a:pt x="506" y="709"/>
                      <a:pt x="506" y="709"/>
                      <a:pt x="506" y="709"/>
                    </a:cubicBezTo>
                    <a:cubicBezTo>
                      <a:pt x="505" y="708"/>
                      <a:pt x="505" y="708"/>
                      <a:pt x="504" y="708"/>
                    </a:cubicBezTo>
                    <a:cubicBezTo>
                      <a:pt x="504" y="708"/>
                      <a:pt x="503" y="708"/>
                      <a:pt x="503" y="707"/>
                    </a:cubicBezTo>
                    <a:cubicBezTo>
                      <a:pt x="503" y="707"/>
                      <a:pt x="503" y="707"/>
                      <a:pt x="503" y="708"/>
                    </a:cubicBezTo>
                    <a:cubicBezTo>
                      <a:pt x="502" y="708"/>
                      <a:pt x="502" y="708"/>
                      <a:pt x="502" y="708"/>
                    </a:cubicBezTo>
                    <a:cubicBezTo>
                      <a:pt x="502" y="708"/>
                      <a:pt x="501" y="708"/>
                      <a:pt x="500" y="708"/>
                    </a:cubicBezTo>
                    <a:cubicBezTo>
                      <a:pt x="500" y="708"/>
                      <a:pt x="500" y="708"/>
                      <a:pt x="500" y="708"/>
                    </a:cubicBezTo>
                    <a:cubicBezTo>
                      <a:pt x="500" y="708"/>
                      <a:pt x="500" y="708"/>
                      <a:pt x="500" y="708"/>
                    </a:cubicBezTo>
                    <a:cubicBezTo>
                      <a:pt x="500" y="708"/>
                      <a:pt x="499" y="708"/>
                      <a:pt x="499" y="708"/>
                    </a:cubicBezTo>
                    <a:cubicBezTo>
                      <a:pt x="499" y="708"/>
                      <a:pt x="500" y="709"/>
                      <a:pt x="500" y="709"/>
                    </a:cubicBezTo>
                    <a:cubicBezTo>
                      <a:pt x="500" y="709"/>
                      <a:pt x="501" y="709"/>
                      <a:pt x="501" y="709"/>
                    </a:cubicBezTo>
                    <a:cubicBezTo>
                      <a:pt x="501" y="709"/>
                      <a:pt x="501" y="710"/>
                      <a:pt x="502" y="710"/>
                    </a:cubicBezTo>
                    <a:cubicBezTo>
                      <a:pt x="502" y="710"/>
                      <a:pt x="503" y="710"/>
                      <a:pt x="504" y="710"/>
                    </a:cubicBezTo>
                    <a:cubicBezTo>
                      <a:pt x="504" y="710"/>
                      <a:pt x="504" y="710"/>
                      <a:pt x="504" y="710"/>
                    </a:cubicBezTo>
                    <a:cubicBezTo>
                      <a:pt x="504" y="710"/>
                      <a:pt x="504" y="711"/>
                      <a:pt x="504" y="711"/>
                    </a:cubicBezTo>
                    <a:cubicBezTo>
                      <a:pt x="504" y="711"/>
                      <a:pt x="505" y="712"/>
                      <a:pt x="505" y="712"/>
                    </a:cubicBezTo>
                    <a:cubicBezTo>
                      <a:pt x="505" y="712"/>
                      <a:pt x="505" y="712"/>
                      <a:pt x="505" y="712"/>
                    </a:cubicBezTo>
                    <a:cubicBezTo>
                      <a:pt x="505" y="713"/>
                      <a:pt x="505" y="713"/>
                      <a:pt x="505" y="713"/>
                    </a:cubicBezTo>
                    <a:cubicBezTo>
                      <a:pt x="506" y="712"/>
                      <a:pt x="507" y="712"/>
                      <a:pt x="507" y="712"/>
                    </a:cubicBezTo>
                    <a:cubicBezTo>
                      <a:pt x="508" y="711"/>
                      <a:pt x="508" y="711"/>
                      <a:pt x="509" y="711"/>
                    </a:cubicBezTo>
                    <a:cubicBezTo>
                      <a:pt x="509" y="711"/>
                      <a:pt x="509" y="711"/>
                      <a:pt x="509" y="711"/>
                    </a:cubicBezTo>
                    <a:cubicBezTo>
                      <a:pt x="509" y="711"/>
                      <a:pt x="509" y="711"/>
                      <a:pt x="509" y="711"/>
                    </a:cubicBezTo>
                    <a:cubicBezTo>
                      <a:pt x="509" y="711"/>
                      <a:pt x="509" y="711"/>
                      <a:pt x="509" y="712"/>
                    </a:cubicBezTo>
                    <a:cubicBezTo>
                      <a:pt x="509" y="712"/>
                      <a:pt x="510" y="712"/>
                      <a:pt x="510" y="711"/>
                    </a:cubicBezTo>
                    <a:cubicBezTo>
                      <a:pt x="510" y="711"/>
                      <a:pt x="510" y="711"/>
                      <a:pt x="510" y="711"/>
                    </a:cubicBezTo>
                    <a:cubicBezTo>
                      <a:pt x="511" y="711"/>
                      <a:pt x="511" y="711"/>
                      <a:pt x="511" y="711"/>
                    </a:cubicBezTo>
                    <a:cubicBezTo>
                      <a:pt x="511" y="711"/>
                      <a:pt x="511" y="712"/>
                      <a:pt x="511" y="712"/>
                    </a:cubicBezTo>
                    <a:cubicBezTo>
                      <a:pt x="511" y="712"/>
                      <a:pt x="511" y="712"/>
                      <a:pt x="511" y="712"/>
                    </a:cubicBezTo>
                    <a:cubicBezTo>
                      <a:pt x="511" y="712"/>
                      <a:pt x="512" y="712"/>
                      <a:pt x="512" y="712"/>
                    </a:cubicBezTo>
                    <a:cubicBezTo>
                      <a:pt x="512" y="712"/>
                      <a:pt x="512" y="711"/>
                      <a:pt x="512" y="711"/>
                    </a:cubicBezTo>
                    <a:cubicBezTo>
                      <a:pt x="512" y="711"/>
                      <a:pt x="512" y="711"/>
                      <a:pt x="511" y="711"/>
                    </a:cubicBezTo>
                    <a:cubicBezTo>
                      <a:pt x="512" y="711"/>
                      <a:pt x="512" y="711"/>
                      <a:pt x="512" y="711"/>
                    </a:cubicBezTo>
                    <a:cubicBezTo>
                      <a:pt x="512" y="711"/>
                      <a:pt x="512" y="711"/>
                      <a:pt x="512" y="711"/>
                    </a:cubicBezTo>
                    <a:cubicBezTo>
                      <a:pt x="512" y="711"/>
                      <a:pt x="512" y="711"/>
                      <a:pt x="512" y="711"/>
                    </a:cubicBezTo>
                    <a:cubicBezTo>
                      <a:pt x="512" y="711"/>
                      <a:pt x="512" y="712"/>
                      <a:pt x="511" y="712"/>
                    </a:cubicBezTo>
                    <a:cubicBezTo>
                      <a:pt x="511" y="712"/>
                      <a:pt x="511" y="713"/>
                      <a:pt x="510" y="713"/>
                    </a:cubicBezTo>
                    <a:cubicBezTo>
                      <a:pt x="510" y="713"/>
                      <a:pt x="510" y="714"/>
                      <a:pt x="510" y="715"/>
                    </a:cubicBezTo>
                    <a:cubicBezTo>
                      <a:pt x="510" y="715"/>
                      <a:pt x="510" y="716"/>
                      <a:pt x="509" y="716"/>
                    </a:cubicBezTo>
                    <a:cubicBezTo>
                      <a:pt x="509" y="717"/>
                      <a:pt x="508" y="718"/>
                      <a:pt x="508" y="718"/>
                    </a:cubicBezTo>
                    <a:cubicBezTo>
                      <a:pt x="507" y="718"/>
                      <a:pt x="507" y="718"/>
                      <a:pt x="507" y="719"/>
                    </a:cubicBezTo>
                    <a:cubicBezTo>
                      <a:pt x="507" y="718"/>
                      <a:pt x="507" y="718"/>
                      <a:pt x="508" y="718"/>
                    </a:cubicBezTo>
                    <a:cubicBezTo>
                      <a:pt x="508" y="718"/>
                      <a:pt x="508" y="718"/>
                      <a:pt x="508" y="718"/>
                    </a:cubicBezTo>
                    <a:cubicBezTo>
                      <a:pt x="508" y="718"/>
                      <a:pt x="508" y="718"/>
                      <a:pt x="508" y="719"/>
                    </a:cubicBezTo>
                    <a:cubicBezTo>
                      <a:pt x="508" y="719"/>
                      <a:pt x="508" y="719"/>
                      <a:pt x="509" y="718"/>
                    </a:cubicBezTo>
                    <a:cubicBezTo>
                      <a:pt x="509" y="718"/>
                      <a:pt x="510" y="718"/>
                      <a:pt x="510" y="718"/>
                    </a:cubicBezTo>
                    <a:cubicBezTo>
                      <a:pt x="510" y="718"/>
                      <a:pt x="511" y="718"/>
                      <a:pt x="511" y="719"/>
                    </a:cubicBezTo>
                    <a:cubicBezTo>
                      <a:pt x="511" y="719"/>
                      <a:pt x="510" y="719"/>
                      <a:pt x="510" y="719"/>
                    </a:cubicBezTo>
                    <a:cubicBezTo>
                      <a:pt x="510" y="719"/>
                      <a:pt x="511" y="719"/>
                      <a:pt x="511" y="719"/>
                    </a:cubicBezTo>
                    <a:cubicBezTo>
                      <a:pt x="511" y="719"/>
                      <a:pt x="511" y="719"/>
                      <a:pt x="511" y="720"/>
                    </a:cubicBezTo>
                    <a:cubicBezTo>
                      <a:pt x="510" y="720"/>
                      <a:pt x="510" y="720"/>
                      <a:pt x="510" y="720"/>
                    </a:cubicBezTo>
                    <a:cubicBezTo>
                      <a:pt x="510" y="720"/>
                      <a:pt x="510" y="721"/>
                      <a:pt x="510" y="721"/>
                    </a:cubicBezTo>
                    <a:cubicBezTo>
                      <a:pt x="510" y="721"/>
                      <a:pt x="510" y="721"/>
                      <a:pt x="510" y="721"/>
                    </a:cubicBezTo>
                    <a:cubicBezTo>
                      <a:pt x="510" y="722"/>
                      <a:pt x="510" y="722"/>
                      <a:pt x="510" y="722"/>
                    </a:cubicBezTo>
                    <a:cubicBezTo>
                      <a:pt x="510" y="722"/>
                      <a:pt x="510" y="722"/>
                      <a:pt x="511" y="722"/>
                    </a:cubicBezTo>
                    <a:cubicBezTo>
                      <a:pt x="511" y="722"/>
                      <a:pt x="511" y="722"/>
                      <a:pt x="511" y="722"/>
                    </a:cubicBezTo>
                    <a:cubicBezTo>
                      <a:pt x="511" y="722"/>
                      <a:pt x="511" y="722"/>
                      <a:pt x="511" y="723"/>
                    </a:cubicBezTo>
                    <a:cubicBezTo>
                      <a:pt x="511" y="723"/>
                      <a:pt x="511" y="724"/>
                      <a:pt x="511" y="724"/>
                    </a:cubicBezTo>
                    <a:cubicBezTo>
                      <a:pt x="512" y="724"/>
                      <a:pt x="512" y="725"/>
                      <a:pt x="512" y="725"/>
                    </a:cubicBezTo>
                    <a:cubicBezTo>
                      <a:pt x="512" y="725"/>
                      <a:pt x="512" y="725"/>
                      <a:pt x="512" y="725"/>
                    </a:cubicBezTo>
                    <a:cubicBezTo>
                      <a:pt x="512" y="726"/>
                      <a:pt x="512" y="726"/>
                      <a:pt x="513" y="726"/>
                    </a:cubicBezTo>
                    <a:cubicBezTo>
                      <a:pt x="513" y="726"/>
                      <a:pt x="512" y="726"/>
                      <a:pt x="513" y="726"/>
                    </a:cubicBezTo>
                    <a:cubicBezTo>
                      <a:pt x="513" y="726"/>
                      <a:pt x="513" y="726"/>
                      <a:pt x="513" y="726"/>
                    </a:cubicBezTo>
                    <a:cubicBezTo>
                      <a:pt x="514" y="726"/>
                      <a:pt x="514" y="726"/>
                      <a:pt x="515" y="727"/>
                    </a:cubicBezTo>
                    <a:cubicBezTo>
                      <a:pt x="515" y="727"/>
                      <a:pt x="516" y="727"/>
                      <a:pt x="516" y="727"/>
                    </a:cubicBezTo>
                    <a:cubicBezTo>
                      <a:pt x="517" y="727"/>
                      <a:pt x="517" y="727"/>
                      <a:pt x="517" y="728"/>
                    </a:cubicBezTo>
                    <a:cubicBezTo>
                      <a:pt x="517" y="728"/>
                      <a:pt x="517" y="728"/>
                      <a:pt x="517" y="728"/>
                    </a:cubicBezTo>
                    <a:cubicBezTo>
                      <a:pt x="517" y="728"/>
                      <a:pt x="517" y="728"/>
                      <a:pt x="517" y="728"/>
                    </a:cubicBezTo>
                    <a:cubicBezTo>
                      <a:pt x="517" y="728"/>
                      <a:pt x="517" y="728"/>
                      <a:pt x="516" y="728"/>
                    </a:cubicBezTo>
                    <a:cubicBezTo>
                      <a:pt x="516" y="728"/>
                      <a:pt x="516" y="728"/>
                      <a:pt x="516" y="728"/>
                    </a:cubicBezTo>
                    <a:cubicBezTo>
                      <a:pt x="516" y="728"/>
                      <a:pt x="516" y="729"/>
                      <a:pt x="516" y="729"/>
                    </a:cubicBezTo>
                    <a:cubicBezTo>
                      <a:pt x="516" y="729"/>
                      <a:pt x="516" y="729"/>
                      <a:pt x="517" y="729"/>
                    </a:cubicBezTo>
                    <a:cubicBezTo>
                      <a:pt x="517" y="729"/>
                      <a:pt x="517" y="729"/>
                      <a:pt x="517" y="730"/>
                    </a:cubicBezTo>
                    <a:cubicBezTo>
                      <a:pt x="517" y="730"/>
                      <a:pt x="517" y="730"/>
                      <a:pt x="518" y="730"/>
                    </a:cubicBezTo>
                    <a:cubicBezTo>
                      <a:pt x="518" y="730"/>
                      <a:pt x="518" y="730"/>
                      <a:pt x="519" y="730"/>
                    </a:cubicBezTo>
                    <a:cubicBezTo>
                      <a:pt x="519" y="730"/>
                      <a:pt x="520" y="731"/>
                      <a:pt x="521" y="731"/>
                    </a:cubicBezTo>
                    <a:cubicBezTo>
                      <a:pt x="521" y="731"/>
                      <a:pt x="521" y="731"/>
                      <a:pt x="521" y="731"/>
                    </a:cubicBezTo>
                    <a:cubicBezTo>
                      <a:pt x="521" y="731"/>
                      <a:pt x="521" y="731"/>
                      <a:pt x="521" y="731"/>
                    </a:cubicBezTo>
                    <a:cubicBezTo>
                      <a:pt x="521" y="731"/>
                      <a:pt x="521" y="731"/>
                      <a:pt x="521" y="731"/>
                    </a:cubicBezTo>
                    <a:cubicBezTo>
                      <a:pt x="520" y="731"/>
                      <a:pt x="520" y="731"/>
                      <a:pt x="520" y="732"/>
                    </a:cubicBezTo>
                    <a:cubicBezTo>
                      <a:pt x="521" y="732"/>
                      <a:pt x="521" y="732"/>
                      <a:pt x="521" y="732"/>
                    </a:cubicBezTo>
                    <a:cubicBezTo>
                      <a:pt x="522" y="731"/>
                      <a:pt x="522" y="731"/>
                      <a:pt x="522" y="731"/>
                    </a:cubicBezTo>
                    <a:cubicBezTo>
                      <a:pt x="523" y="731"/>
                      <a:pt x="523" y="731"/>
                      <a:pt x="523" y="731"/>
                    </a:cubicBezTo>
                    <a:cubicBezTo>
                      <a:pt x="523" y="731"/>
                      <a:pt x="523" y="731"/>
                      <a:pt x="523" y="731"/>
                    </a:cubicBezTo>
                    <a:cubicBezTo>
                      <a:pt x="524" y="731"/>
                      <a:pt x="524" y="731"/>
                      <a:pt x="524" y="731"/>
                    </a:cubicBezTo>
                    <a:cubicBezTo>
                      <a:pt x="524" y="731"/>
                      <a:pt x="524" y="731"/>
                      <a:pt x="524" y="731"/>
                    </a:cubicBezTo>
                    <a:cubicBezTo>
                      <a:pt x="525" y="731"/>
                      <a:pt x="525" y="732"/>
                      <a:pt x="526" y="732"/>
                    </a:cubicBezTo>
                    <a:cubicBezTo>
                      <a:pt x="526" y="732"/>
                      <a:pt x="526" y="732"/>
                      <a:pt x="526" y="732"/>
                    </a:cubicBezTo>
                    <a:cubicBezTo>
                      <a:pt x="526" y="732"/>
                      <a:pt x="527" y="732"/>
                      <a:pt x="527" y="732"/>
                    </a:cubicBezTo>
                    <a:cubicBezTo>
                      <a:pt x="528" y="732"/>
                      <a:pt x="529" y="731"/>
                      <a:pt x="530" y="730"/>
                    </a:cubicBezTo>
                    <a:cubicBezTo>
                      <a:pt x="530" y="730"/>
                      <a:pt x="530" y="731"/>
                      <a:pt x="530" y="731"/>
                    </a:cubicBezTo>
                    <a:cubicBezTo>
                      <a:pt x="530" y="731"/>
                      <a:pt x="530" y="731"/>
                      <a:pt x="530" y="732"/>
                    </a:cubicBezTo>
                    <a:cubicBezTo>
                      <a:pt x="530" y="732"/>
                      <a:pt x="530" y="732"/>
                      <a:pt x="530" y="732"/>
                    </a:cubicBezTo>
                    <a:cubicBezTo>
                      <a:pt x="530" y="732"/>
                      <a:pt x="531" y="732"/>
                      <a:pt x="531" y="732"/>
                    </a:cubicBezTo>
                    <a:cubicBezTo>
                      <a:pt x="531" y="732"/>
                      <a:pt x="531" y="732"/>
                      <a:pt x="532" y="732"/>
                    </a:cubicBezTo>
                    <a:cubicBezTo>
                      <a:pt x="532" y="732"/>
                      <a:pt x="532" y="732"/>
                      <a:pt x="532" y="732"/>
                    </a:cubicBezTo>
                    <a:cubicBezTo>
                      <a:pt x="532" y="732"/>
                      <a:pt x="533" y="732"/>
                      <a:pt x="533" y="732"/>
                    </a:cubicBezTo>
                    <a:cubicBezTo>
                      <a:pt x="533" y="731"/>
                      <a:pt x="533" y="731"/>
                      <a:pt x="533" y="731"/>
                    </a:cubicBezTo>
                    <a:cubicBezTo>
                      <a:pt x="533" y="730"/>
                      <a:pt x="533" y="730"/>
                      <a:pt x="533" y="729"/>
                    </a:cubicBezTo>
                    <a:cubicBezTo>
                      <a:pt x="533" y="729"/>
                      <a:pt x="533" y="729"/>
                      <a:pt x="533" y="729"/>
                    </a:cubicBezTo>
                    <a:cubicBezTo>
                      <a:pt x="533" y="728"/>
                      <a:pt x="533" y="728"/>
                      <a:pt x="533" y="728"/>
                    </a:cubicBezTo>
                    <a:cubicBezTo>
                      <a:pt x="533" y="728"/>
                      <a:pt x="533" y="727"/>
                      <a:pt x="533" y="727"/>
                    </a:cubicBezTo>
                    <a:cubicBezTo>
                      <a:pt x="533" y="727"/>
                      <a:pt x="534" y="727"/>
                      <a:pt x="534" y="726"/>
                    </a:cubicBezTo>
                    <a:cubicBezTo>
                      <a:pt x="535" y="726"/>
                      <a:pt x="535" y="725"/>
                      <a:pt x="536" y="724"/>
                    </a:cubicBezTo>
                    <a:cubicBezTo>
                      <a:pt x="536" y="724"/>
                      <a:pt x="536" y="723"/>
                      <a:pt x="536" y="722"/>
                    </a:cubicBezTo>
                    <a:cubicBezTo>
                      <a:pt x="537" y="722"/>
                      <a:pt x="537" y="721"/>
                      <a:pt x="537" y="721"/>
                    </a:cubicBezTo>
                    <a:cubicBezTo>
                      <a:pt x="538" y="721"/>
                      <a:pt x="538" y="720"/>
                      <a:pt x="538" y="720"/>
                    </a:cubicBezTo>
                    <a:cubicBezTo>
                      <a:pt x="538" y="719"/>
                      <a:pt x="539" y="719"/>
                      <a:pt x="539" y="719"/>
                    </a:cubicBezTo>
                    <a:cubicBezTo>
                      <a:pt x="539" y="719"/>
                      <a:pt x="539" y="719"/>
                      <a:pt x="539" y="719"/>
                    </a:cubicBezTo>
                    <a:cubicBezTo>
                      <a:pt x="539" y="719"/>
                      <a:pt x="539" y="719"/>
                      <a:pt x="540" y="719"/>
                    </a:cubicBezTo>
                    <a:cubicBezTo>
                      <a:pt x="540" y="719"/>
                      <a:pt x="540" y="719"/>
                      <a:pt x="540" y="719"/>
                    </a:cubicBezTo>
                    <a:cubicBezTo>
                      <a:pt x="540" y="719"/>
                      <a:pt x="540" y="719"/>
                      <a:pt x="540" y="720"/>
                    </a:cubicBezTo>
                    <a:cubicBezTo>
                      <a:pt x="540" y="720"/>
                      <a:pt x="540" y="720"/>
                      <a:pt x="540" y="720"/>
                    </a:cubicBezTo>
                    <a:cubicBezTo>
                      <a:pt x="540" y="720"/>
                      <a:pt x="540" y="720"/>
                      <a:pt x="541" y="720"/>
                    </a:cubicBezTo>
                    <a:cubicBezTo>
                      <a:pt x="541" y="721"/>
                      <a:pt x="541" y="721"/>
                      <a:pt x="541" y="722"/>
                    </a:cubicBezTo>
                    <a:cubicBezTo>
                      <a:pt x="541" y="722"/>
                      <a:pt x="540" y="722"/>
                      <a:pt x="540" y="722"/>
                    </a:cubicBezTo>
                    <a:cubicBezTo>
                      <a:pt x="540" y="723"/>
                      <a:pt x="540" y="723"/>
                      <a:pt x="540" y="723"/>
                    </a:cubicBezTo>
                    <a:cubicBezTo>
                      <a:pt x="540" y="723"/>
                      <a:pt x="540" y="724"/>
                      <a:pt x="540" y="724"/>
                    </a:cubicBezTo>
                    <a:cubicBezTo>
                      <a:pt x="540" y="724"/>
                      <a:pt x="540" y="724"/>
                      <a:pt x="540" y="725"/>
                    </a:cubicBezTo>
                    <a:cubicBezTo>
                      <a:pt x="540" y="725"/>
                      <a:pt x="540" y="725"/>
                      <a:pt x="539" y="725"/>
                    </a:cubicBezTo>
                    <a:cubicBezTo>
                      <a:pt x="539" y="725"/>
                      <a:pt x="539" y="726"/>
                      <a:pt x="539" y="726"/>
                    </a:cubicBezTo>
                    <a:cubicBezTo>
                      <a:pt x="539" y="726"/>
                      <a:pt x="539" y="726"/>
                      <a:pt x="539" y="726"/>
                    </a:cubicBezTo>
                    <a:cubicBezTo>
                      <a:pt x="539" y="726"/>
                      <a:pt x="539" y="726"/>
                      <a:pt x="540" y="726"/>
                    </a:cubicBezTo>
                    <a:cubicBezTo>
                      <a:pt x="540" y="726"/>
                      <a:pt x="540" y="726"/>
                      <a:pt x="540" y="726"/>
                    </a:cubicBezTo>
                    <a:cubicBezTo>
                      <a:pt x="540" y="726"/>
                      <a:pt x="540" y="726"/>
                      <a:pt x="540" y="726"/>
                    </a:cubicBezTo>
                    <a:cubicBezTo>
                      <a:pt x="540" y="726"/>
                      <a:pt x="540" y="726"/>
                      <a:pt x="541" y="726"/>
                    </a:cubicBezTo>
                    <a:cubicBezTo>
                      <a:pt x="541" y="726"/>
                      <a:pt x="541" y="726"/>
                      <a:pt x="541" y="726"/>
                    </a:cubicBezTo>
                    <a:cubicBezTo>
                      <a:pt x="541" y="726"/>
                      <a:pt x="541" y="726"/>
                      <a:pt x="541" y="726"/>
                    </a:cubicBezTo>
                    <a:cubicBezTo>
                      <a:pt x="541" y="726"/>
                      <a:pt x="541" y="726"/>
                      <a:pt x="541" y="726"/>
                    </a:cubicBezTo>
                    <a:cubicBezTo>
                      <a:pt x="541" y="726"/>
                      <a:pt x="541" y="726"/>
                      <a:pt x="541" y="727"/>
                    </a:cubicBezTo>
                    <a:cubicBezTo>
                      <a:pt x="541" y="727"/>
                      <a:pt x="541" y="727"/>
                      <a:pt x="542" y="727"/>
                    </a:cubicBezTo>
                    <a:cubicBezTo>
                      <a:pt x="542" y="727"/>
                      <a:pt x="542" y="727"/>
                      <a:pt x="542" y="727"/>
                    </a:cubicBezTo>
                    <a:cubicBezTo>
                      <a:pt x="542" y="727"/>
                      <a:pt x="543" y="726"/>
                      <a:pt x="543" y="726"/>
                    </a:cubicBezTo>
                    <a:cubicBezTo>
                      <a:pt x="543" y="726"/>
                      <a:pt x="543" y="727"/>
                      <a:pt x="543" y="727"/>
                    </a:cubicBezTo>
                    <a:cubicBezTo>
                      <a:pt x="544" y="727"/>
                      <a:pt x="544" y="727"/>
                      <a:pt x="544" y="728"/>
                    </a:cubicBezTo>
                    <a:cubicBezTo>
                      <a:pt x="544" y="728"/>
                      <a:pt x="544" y="728"/>
                      <a:pt x="544" y="728"/>
                    </a:cubicBezTo>
                    <a:cubicBezTo>
                      <a:pt x="544" y="728"/>
                      <a:pt x="544" y="728"/>
                      <a:pt x="544" y="728"/>
                    </a:cubicBezTo>
                    <a:cubicBezTo>
                      <a:pt x="544" y="728"/>
                      <a:pt x="543" y="729"/>
                      <a:pt x="543" y="729"/>
                    </a:cubicBezTo>
                    <a:cubicBezTo>
                      <a:pt x="543" y="729"/>
                      <a:pt x="543" y="729"/>
                      <a:pt x="544" y="729"/>
                    </a:cubicBezTo>
                    <a:cubicBezTo>
                      <a:pt x="544" y="729"/>
                      <a:pt x="544" y="729"/>
                      <a:pt x="544" y="729"/>
                    </a:cubicBezTo>
                    <a:cubicBezTo>
                      <a:pt x="544" y="729"/>
                      <a:pt x="544" y="729"/>
                      <a:pt x="544" y="729"/>
                    </a:cubicBezTo>
                    <a:cubicBezTo>
                      <a:pt x="544" y="729"/>
                      <a:pt x="544" y="730"/>
                      <a:pt x="544" y="730"/>
                    </a:cubicBezTo>
                    <a:cubicBezTo>
                      <a:pt x="543" y="730"/>
                      <a:pt x="543" y="730"/>
                      <a:pt x="543" y="730"/>
                    </a:cubicBezTo>
                    <a:cubicBezTo>
                      <a:pt x="543" y="730"/>
                      <a:pt x="542" y="730"/>
                      <a:pt x="542" y="730"/>
                    </a:cubicBezTo>
                    <a:cubicBezTo>
                      <a:pt x="542" y="730"/>
                      <a:pt x="542" y="730"/>
                      <a:pt x="542" y="730"/>
                    </a:cubicBezTo>
                    <a:cubicBezTo>
                      <a:pt x="542" y="730"/>
                      <a:pt x="542" y="731"/>
                      <a:pt x="542" y="731"/>
                    </a:cubicBezTo>
                    <a:cubicBezTo>
                      <a:pt x="542" y="731"/>
                      <a:pt x="541" y="731"/>
                      <a:pt x="541" y="732"/>
                    </a:cubicBezTo>
                    <a:cubicBezTo>
                      <a:pt x="541" y="732"/>
                      <a:pt x="540" y="732"/>
                      <a:pt x="539" y="733"/>
                    </a:cubicBezTo>
                    <a:cubicBezTo>
                      <a:pt x="539" y="733"/>
                      <a:pt x="539" y="733"/>
                      <a:pt x="539" y="733"/>
                    </a:cubicBezTo>
                    <a:cubicBezTo>
                      <a:pt x="539" y="733"/>
                      <a:pt x="538" y="733"/>
                      <a:pt x="538" y="733"/>
                    </a:cubicBezTo>
                    <a:cubicBezTo>
                      <a:pt x="538" y="733"/>
                      <a:pt x="538" y="733"/>
                      <a:pt x="538" y="733"/>
                    </a:cubicBezTo>
                    <a:cubicBezTo>
                      <a:pt x="538" y="733"/>
                      <a:pt x="538" y="733"/>
                      <a:pt x="538" y="733"/>
                    </a:cubicBezTo>
                    <a:cubicBezTo>
                      <a:pt x="537" y="733"/>
                      <a:pt x="537" y="733"/>
                      <a:pt x="537" y="733"/>
                    </a:cubicBezTo>
                    <a:cubicBezTo>
                      <a:pt x="537" y="733"/>
                      <a:pt x="537" y="733"/>
                      <a:pt x="537" y="733"/>
                    </a:cubicBezTo>
                    <a:cubicBezTo>
                      <a:pt x="537" y="732"/>
                      <a:pt x="537" y="732"/>
                      <a:pt x="536" y="732"/>
                    </a:cubicBezTo>
                    <a:cubicBezTo>
                      <a:pt x="536" y="733"/>
                      <a:pt x="536" y="733"/>
                      <a:pt x="535" y="733"/>
                    </a:cubicBezTo>
                    <a:cubicBezTo>
                      <a:pt x="535" y="733"/>
                      <a:pt x="535" y="733"/>
                      <a:pt x="535" y="733"/>
                    </a:cubicBezTo>
                    <a:cubicBezTo>
                      <a:pt x="535" y="733"/>
                      <a:pt x="535" y="733"/>
                      <a:pt x="535" y="733"/>
                    </a:cubicBezTo>
                    <a:cubicBezTo>
                      <a:pt x="535" y="733"/>
                      <a:pt x="534" y="733"/>
                      <a:pt x="534" y="733"/>
                    </a:cubicBezTo>
                    <a:cubicBezTo>
                      <a:pt x="534" y="733"/>
                      <a:pt x="534" y="733"/>
                      <a:pt x="534" y="733"/>
                    </a:cubicBezTo>
                    <a:cubicBezTo>
                      <a:pt x="534" y="733"/>
                      <a:pt x="534" y="733"/>
                      <a:pt x="534" y="734"/>
                    </a:cubicBezTo>
                    <a:cubicBezTo>
                      <a:pt x="534" y="734"/>
                      <a:pt x="534" y="734"/>
                      <a:pt x="534" y="734"/>
                    </a:cubicBezTo>
                    <a:cubicBezTo>
                      <a:pt x="534" y="734"/>
                      <a:pt x="534" y="735"/>
                      <a:pt x="533" y="735"/>
                    </a:cubicBezTo>
                    <a:cubicBezTo>
                      <a:pt x="533" y="735"/>
                      <a:pt x="533" y="735"/>
                      <a:pt x="533" y="735"/>
                    </a:cubicBezTo>
                    <a:cubicBezTo>
                      <a:pt x="533" y="735"/>
                      <a:pt x="533" y="735"/>
                      <a:pt x="533" y="735"/>
                    </a:cubicBezTo>
                    <a:cubicBezTo>
                      <a:pt x="534" y="735"/>
                      <a:pt x="535" y="735"/>
                      <a:pt x="535" y="735"/>
                    </a:cubicBezTo>
                    <a:cubicBezTo>
                      <a:pt x="536" y="735"/>
                      <a:pt x="536" y="735"/>
                      <a:pt x="536" y="735"/>
                    </a:cubicBezTo>
                    <a:cubicBezTo>
                      <a:pt x="536" y="735"/>
                      <a:pt x="536" y="736"/>
                      <a:pt x="536" y="736"/>
                    </a:cubicBezTo>
                    <a:cubicBezTo>
                      <a:pt x="536" y="736"/>
                      <a:pt x="536" y="736"/>
                      <a:pt x="536" y="736"/>
                    </a:cubicBezTo>
                    <a:cubicBezTo>
                      <a:pt x="536" y="736"/>
                      <a:pt x="536" y="736"/>
                      <a:pt x="536" y="736"/>
                    </a:cubicBezTo>
                    <a:cubicBezTo>
                      <a:pt x="536" y="736"/>
                      <a:pt x="536" y="736"/>
                      <a:pt x="536" y="736"/>
                    </a:cubicBezTo>
                    <a:cubicBezTo>
                      <a:pt x="536" y="736"/>
                      <a:pt x="535" y="736"/>
                      <a:pt x="535" y="736"/>
                    </a:cubicBezTo>
                    <a:cubicBezTo>
                      <a:pt x="535" y="736"/>
                      <a:pt x="535" y="736"/>
                      <a:pt x="535" y="736"/>
                    </a:cubicBezTo>
                    <a:cubicBezTo>
                      <a:pt x="535" y="736"/>
                      <a:pt x="534" y="736"/>
                      <a:pt x="534" y="736"/>
                    </a:cubicBezTo>
                    <a:cubicBezTo>
                      <a:pt x="534" y="736"/>
                      <a:pt x="534" y="736"/>
                      <a:pt x="534" y="737"/>
                    </a:cubicBezTo>
                    <a:cubicBezTo>
                      <a:pt x="534" y="737"/>
                      <a:pt x="534" y="737"/>
                      <a:pt x="534" y="737"/>
                    </a:cubicBezTo>
                    <a:cubicBezTo>
                      <a:pt x="534" y="737"/>
                      <a:pt x="533" y="737"/>
                      <a:pt x="533" y="737"/>
                    </a:cubicBezTo>
                    <a:cubicBezTo>
                      <a:pt x="533" y="737"/>
                      <a:pt x="532" y="737"/>
                      <a:pt x="532" y="737"/>
                    </a:cubicBezTo>
                    <a:cubicBezTo>
                      <a:pt x="531" y="737"/>
                      <a:pt x="532" y="737"/>
                      <a:pt x="532" y="737"/>
                    </a:cubicBezTo>
                    <a:cubicBezTo>
                      <a:pt x="532" y="737"/>
                      <a:pt x="532" y="737"/>
                      <a:pt x="532" y="737"/>
                    </a:cubicBezTo>
                    <a:cubicBezTo>
                      <a:pt x="531" y="737"/>
                      <a:pt x="531" y="737"/>
                      <a:pt x="531" y="737"/>
                    </a:cubicBezTo>
                    <a:cubicBezTo>
                      <a:pt x="531" y="737"/>
                      <a:pt x="530" y="738"/>
                      <a:pt x="530" y="738"/>
                    </a:cubicBezTo>
                    <a:cubicBezTo>
                      <a:pt x="530" y="738"/>
                      <a:pt x="530" y="738"/>
                      <a:pt x="530" y="738"/>
                    </a:cubicBezTo>
                    <a:cubicBezTo>
                      <a:pt x="530" y="738"/>
                      <a:pt x="530" y="738"/>
                      <a:pt x="530" y="739"/>
                    </a:cubicBezTo>
                    <a:cubicBezTo>
                      <a:pt x="529" y="739"/>
                      <a:pt x="529" y="739"/>
                      <a:pt x="529" y="739"/>
                    </a:cubicBezTo>
                    <a:cubicBezTo>
                      <a:pt x="529" y="739"/>
                      <a:pt x="528" y="739"/>
                      <a:pt x="528" y="739"/>
                    </a:cubicBezTo>
                    <a:cubicBezTo>
                      <a:pt x="527" y="739"/>
                      <a:pt x="526" y="740"/>
                      <a:pt x="525" y="740"/>
                    </a:cubicBezTo>
                    <a:cubicBezTo>
                      <a:pt x="525" y="740"/>
                      <a:pt x="525" y="740"/>
                      <a:pt x="524" y="740"/>
                    </a:cubicBezTo>
                    <a:cubicBezTo>
                      <a:pt x="524" y="741"/>
                      <a:pt x="524" y="741"/>
                      <a:pt x="524" y="741"/>
                    </a:cubicBezTo>
                    <a:cubicBezTo>
                      <a:pt x="523" y="741"/>
                      <a:pt x="523" y="741"/>
                      <a:pt x="523" y="741"/>
                    </a:cubicBezTo>
                    <a:cubicBezTo>
                      <a:pt x="523" y="741"/>
                      <a:pt x="522" y="741"/>
                      <a:pt x="522" y="741"/>
                    </a:cubicBezTo>
                    <a:cubicBezTo>
                      <a:pt x="522" y="741"/>
                      <a:pt x="522" y="741"/>
                      <a:pt x="522" y="741"/>
                    </a:cubicBezTo>
                    <a:cubicBezTo>
                      <a:pt x="522" y="741"/>
                      <a:pt x="522" y="741"/>
                      <a:pt x="521" y="741"/>
                    </a:cubicBezTo>
                    <a:cubicBezTo>
                      <a:pt x="521" y="741"/>
                      <a:pt x="521" y="741"/>
                      <a:pt x="521" y="741"/>
                    </a:cubicBezTo>
                    <a:cubicBezTo>
                      <a:pt x="521" y="741"/>
                      <a:pt x="520" y="741"/>
                      <a:pt x="520" y="741"/>
                    </a:cubicBezTo>
                    <a:cubicBezTo>
                      <a:pt x="520" y="741"/>
                      <a:pt x="520" y="741"/>
                      <a:pt x="520" y="741"/>
                    </a:cubicBezTo>
                    <a:cubicBezTo>
                      <a:pt x="520" y="741"/>
                      <a:pt x="520" y="741"/>
                      <a:pt x="521" y="742"/>
                    </a:cubicBezTo>
                    <a:cubicBezTo>
                      <a:pt x="520" y="742"/>
                      <a:pt x="520" y="742"/>
                      <a:pt x="519" y="742"/>
                    </a:cubicBezTo>
                    <a:cubicBezTo>
                      <a:pt x="519" y="742"/>
                      <a:pt x="519" y="742"/>
                      <a:pt x="519" y="743"/>
                    </a:cubicBezTo>
                    <a:cubicBezTo>
                      <a:pt x="519" y="743"/>
                      <a:pt x="519" y="743"/>
                      <a:pt x="519" y="743"/>
                    </a:cubicBezTo>
                    <a:cubicBezTo>
                      <a:pt x="519" y="743"/>
                      <a:pt x="519" y="743"/>
                      <a:pt x="519" y="743"/>
                    </a:cubicBezTo>
                    <a:cubicBezTo>
                      <a:pt x="519" y="744"/>
                      <a:pt x="519" y="744"/>
                      <a:pt x="518" y="744"/>
                    </a:cubicBezTo>
                    <a:cubicBezTo>
                      <a:pt x="518" y="743"/>
                      <a:pt x="518" y="743"/>
                      <a:pt x="518" y="743"/>
                    </a:cubicBezTo>
                    <a:cubicBezTo>
                      <a:pt x="518" y="744"/>
                      <a:pt x="518" y="744"/>
                      <a:pt x="518" y="744"/>
                    </a:cubicBezTo>
                    <a:cubicBezTo>
                      <a:pt x="518" y="744"/>
                      <a:pt x="517" y="744"/>
                      <a:pt x="517" y="744"/>
                    </a:cubicBezTo>
                    <a:cubicBezTo>
                      <a:pt x="517" y="743"/>
                      <a:pt x="517" y="743"/>
                      <a:pt x="517" y="743"/>
                    </a:cubicBezTo>
                    <a:cubicBezTo>
                      <a:pt x="517" y="743"/>
                      <a:pt x="517" y="743"/>
                      <a:pt x="517" y="743"/>
                    </a:cubicBezTo>
                    <a:cubicBezTo>
                      <a:pt x="517" y="743"/>
                      <a:pt x="517" y="742"/>
                      <a:pt x="517" y="742"/>
                    </a:cubicBezTo>
                    <a:cubicBezTo>
                      <a:pt x="516" y="742"/>
                      <a:pt x="516" y="742"/>
                      <a:pt x="516" y="742"/>
                    </a:cubicBezTo>
                    <a:cubicBezTo>
                      <a:pt x="516" y="743"/>
                      <a:pt x="516" y="743"/>
                      <a:pt x="516" y="743"/>
                    </a:cubicBezTo>
                    <a:cubicBezTo>
                      <a:pt x="516" y="743"/>
                      <a:pt x="516" y="743"/>
                      <a:pt x="516" y="743"/>
                    </a:cubicBezTo>
                    <a:cubicBezTo>
                      <a:pt x="516" y="743"/>
                      <a:pt x="516" y="743"/>
                      <a:pt x="516" y="743"/>
                    </a:cubicBezTo>
                    <a:cubicBezTo>
                      <a:pt x="516" y="743"/>
                      <a:pt x="515" y="743"/>
                      <a:pt x="515" y="743"/>
                    </a:cubicBezTo>
                    <a:cubicBezTo>
                      <a:pt x="515" y="743"/>
                      <a:pt x="515" y="743"/>
                      <a:pt x="515" y="743"/>
                    </a:cubicBezTo>
                    <a:cubicBezTo>
                      <a:pt x="515" y="743"/>
                      <a:pt x="515" y="743"/>
                      <a:pt x="515" y="743"/>
                    </a:cubicBezTo>
                    <a:cubicBezTo>
                      <a:pt x="514" y="743"/>
                      <a:pt x="514" y="743"/>
                      <a:pt x="514" y="743"/>
                    </a:cubicBezTo>
                    <a:cubicBezTo>
                      <a:pt x="514" y="743"/>
                      <a:pt x="514" y="743"/>
                      <a:pt x="514" y="743"/>
                    </a:cubicBezTo>
                    <a:cubicBezTo>
                      <a:pt x="514" y="743"/>
                      <a:pt x="514" y="743"/>
                      <a:pt x="514" y="743"/>
                    </a:cubicBezTo>
                    <a:cubicBezTo>
                      <a:pt x="514" y="744"/>
                      <a:pt x="514" y="744"/>
                      <a:pt x="514" y="744"/>
                    </a:cubicBezTo>
                    <a:cubicBezTo>
                      <a:pt x="514" y="744"/>
                      <a:pt x="514" y="744"/>
                      <a:pt x="514" y="744"/>
                    </a:cubicBezTo>
                    <a:cubicBezTo>
                      <a:pt x="514" y="744"/>
                      <a:pt x="514" y="744"/>
                      <a:pt x="514" y="744"/>
                    </a:cubicBezTo>
                    <a:cubicBezTo>
                      <a:pt x="514" y="744"/>
                      <a:pt x="514" y="744"/>
                      <a:pt x="514" y="744"/>
                    </a:cubicBezTo>
                    <a:cubicBezTo>
                      <a:pt x="514" y="744"/>
                      <a:pt x="514" y="744"/>
                      <a:pt x="514" y="744"/>
                    </a:cubicBezTo>
                    <a:cubicBezTo>
                      <a:pt x="514" y="744"/>
                      <a:pt x="514" y="745"/>
                      <a:pt x="514" y="745"/>
                    </a:cubicBezTo>
                    <a:cubicBezTo>
                      <a:pt x="514" y="745"/>
                      <a:pt x="513" y="746"/>
                      <a:pt x="513" y="746"/>
                    </a:cubicBezTo>
                    <a:cubicBezTo>
                      <a:pt x="513" y="746"/>
                      <a:pt x="513" y="747"/>
                      <a:pt x="512" y="747"/>
                    </a:cubicBezTo>
                    <a:cubicBezTo>
                      <a:pt x="512" y="747"/>
                      <a:pt x="512" y="747"/>
                      <a:pt x="512" y="747"/>
                    </a:cubicBezTo>
                    <a:cubicBezTo>
                      <a:pt x="512" y="747"/>
                      <a:pt x="512" y="747"/>
                      <a:pt x="512" y="748"/>
                    </a:cubicBezTo>
                    <a:cubicBezTo>
                      <a:pt x="512" y="748"/>
                      <a:pt x="511" y="748"/>
                      <a:pt x="511" y="748"/>
                    </a:cubicBezTo>
                    <a:cubicBezTo>
                      <a:pt x="511" y="748"/>
                      <a:pt x="511" y="748"/>
                      <a:pt x="511" y="748"/>
                    </a:cubicBezTo>
                    <a:cubicBezTo>
                      <a:pt x="511" y="748"/>
                      <a:pt x="511" y="749"/>
                      <a:pt x="511" y="749"/>
                    </a:cubicBezTo>
                    <a:cubicBezTo>
                      <a:pt x="511" y="749"/>
                      <a:pt x="511" y="749"/>
                      <a:pt x="511" y="750"/>
                    </a:cubicBezTo>
                    <a:cubicBezTo>
                      <a:pt x="510" y="750"/>
                      <a:pt x="510" y="750"/>
                      <a:pt x="510" y="750"/>
                    </a:cubicBezTo>
                    <a:cubicBezTo>
                      <a:pt x="510" y="750"/>
                      <a:pt x="510" y="750"/>
                      <a:pt x="509" y="750"/>
                    </a:cubicBezTo>
                    <a:cubicBezTo>
                      <a:pt x="509" y="750"/>
                      <a:pt x="509" y="750"/>
                      <a:pt x="509" y="750"/>
                    </a:cubicBezTo>
                    <a:cubicBezTo>
                      <a:pt x="509" y="750"/>
                      <a:pt x="509" y="750"/>
                      <a:pt x="509" y="750"/>
                    </a:cubicBezTo>
                    <a:cubicBezTo>
                      <a:pt x="509" y="751"/>
                      <a:pt x="509" y="751"/>
                      <a:pt x="509" y="751"/>
                    </a:cubicBezTo>
                    <a:cubicBezTo>
                      <a:pt x="509" y="751"/>
                      <a:pt x="508" y="751"/>
                      <a:pt x="508" y="751"/>
                    </a:cubicBezTo>
                    <a:cubicBezTo>
                      <a:pt x="508" y="751"/>
                      <a:pt x="508" y="751"/>
                      <a:pt x="508" y="751"/>
                    </a:cubicBezTo>
                    <a:cubicBezTo>
                      <a:pt x="508" y="751"/>
                      <a:pt x="508" y="750"/>
                      <a:pt x="508" y="750"/>
                    </a:cubicBezTo>
                    <a:cubicBezTo>
                      <a:pt x="508" y="750"/>
                      <a:pt x="508" y="750"/>
                      <a:pt x="508" y="750"/>
                    </a:cubicBezTo>
                    <a:cubicBezTo>
                      <a:pt x="508" y="750"/>
                      <a:pt x="508" y="750"/>
                      <a:pt x="508" y="750"/>
                    </a:cubicBezTo>
                    <a:cubicBezTo>
                      <a:pt x="508" y="750"/>
                      <a:pt x="508" y="750"/>
                      <a:pt x="508" y="750"/>
                    </a:cubicBezTo>
                    <a:cubicBezTo>
                      <a:pt x="507" y="751"/>
                      <a:pt x="507" y="751"/>
                      <a:pt x="507" y="751"/>
                    </a:cubicBezTo>
                    <a:cubicBezTo>
                      <a:pt x="507" y="751"/>
                      <a:pt x="507" y="751"/>
                      <a:pt x="507" y="751"/>
                    </a:cubicBezTo>
                    <a:cubicBezTo>
                      <a:pt x="507" y="752"/>
                      <a:pt x="507" y="752"/>
                      <a:pt x="507" y="752"/>
                    </a:cubicBezTo>
                    <a:cubicBezTo>
                      <a:pt x="507" y="752"/>
                      <a:pt x="507" y="752"/>
                      <a:pt x="506" y="752"/>
                    </a:cubicBezTo>
                    <a:cubicBezTo>
                      <a:pt x="506" y="752"/>
                      <a:pt x="506" y="752"/>
                      <a:pt x="506" y="752"/>
                    </a:cubicBezTo>
                    <a:cubicBezTo>
                      <a:pt x="506" y="752"/>
                      <a:pt x="506" y="753"/>
                      <a:pt x="506" y="752"/>
                    </a:cubicBezTo>
                    <a:cubicBezTo>
                      <a:pt x="505" y="752"/>
                      <a:pt x="505" y="752"/>
                      <a:pt x="505" y="752"/>
                    </a:cubicBezTo>
                    <a:cubicBezTo>
                      <a:pt x="505" y="752"/>
                      <a:pt x="505" y="752"/>
                      <a:pt x="505" y="752"/>
                    </a:cubicBezTo>
                    <a:cubicBezTo>
                      <a:pt x="505" y="752"/>
                      <a:pt x="505" y="752"/>
                      <a:pt x="505" y="753"/>
                    </a:cubicBezTo>
                    <a:cubicBezTo>
                      <a:pt x="505" y="753"/>
                      <a:pt x="505" y="753"/>
                      <a:pt x="505" y="753"/>
                    </a:cubicBezTo>
                    <a:cubicBezTo>
                      <a:pt x="505" y="753"/>
                      <a:pt x="505" y="752"/>
                      <a:pt x="505" y="752"/>
                    </a:cubicBezTo>
                    <a:cubicBezTo>
                      <a:pt x="504" y="752"/>
                      <a:pt x="504" y="752"/>
                      <a:pt x="504" y="752"/>
                    </a:cubicBezTo>
                    <a:cubicBezTo>
                      <a:pt x="504" y="752"/>
                      <a:pt x="504" y="752"/>
                      <a:pt x="504" y="752"/>
                    </a:cubicBezTo>
                    <a:cubicBezTo>
                      <a:pt x="504" y="752"/>
                      <a:pt x="504" y="752"/>
                      <a:pt x="504" y="751"/>
                    </a:cubicBezTo>
                    <a:cubicBezTo>
                      <a:pt x="504" y="751"/>
                      <a:pt x="504" y="751"/>
                      <a:pt x="504" y="750"/>
                    </a:cubicBezTo>
                    <a:cubicBezTo>
                      <a:pt x="504" y="750"/>
                      <a:pt x="503" y="750"/>
                      <a:pt x="503" y="750"/>
                    </a:cubicBezTo>
                    <a:cubicBezTo>
                      <a:pt x="503" y="750"/>
                      <a:pt x="503" y="750"/>
                      <a:pt x="503" y="750"/>
                    </a:cubicBezTo>
                    <a:cubicBezTo>
                      <a:pt x="503" y="750"/>
                      <a:pt x="503" y="750"/>
                      <a:pt x="503" y="750"/>
                    </a:cubicBezTo>
                    <a:cubicBezTo>
                      <a:pt x="502" y="751"/>
                      <a:pt x="502" y="750"/>
                      <a:pt x="502" y="750"/>
                    </a:cubicBezTo>
                    <a:cubicBezTo>
                      <a:pt x="502" y="750"/>
                      <a:pt x="502" y="750"/>
                      <a:pt x="502" y="749"/>
                    </a:cubicBezTo>
                    <a:cubicBezTo>
                      <a:pt x="501" y="749"/>
                      <a:pt x="502" y="749"/>
                      <a:pt x="502" y="749"/>
                    </a:cubicBezTo>
                    <a:cubicBezTo>
                      <a:pt x="502" y="748"/>
                      <a:pt x="501" y="747"/>
                      <a:pt x="501" y="747"/>
                    </a:cubicBezTo>
                    <a:cubicBezTo>
                      <a:pt x="501" y="746"/>
                      <a:pt x="502" y="746"/>
                      <a:pt x="502" y="746"/>
                    </a:cubicBezTo>
                    <a:cubicBezTo>
                      <a:pt x="502" y="745"/>
                      <a:pt x="502" y="745"/>
                      <a:pt x="502" y="744"/>
                    </a:cubicBezTo>
                    <a:cubicBezTo>
                      <a:pt x="502" y="744"/>
                      <a:pt x="502" y="744"/>
                      <a:pt x="502" y="744"/>
                    </a:cubicBezTo>
                    <a:cubicBezTo>
                      <a:pt x="502" y="743"/>
                      <a:pt x="502" y="743"/>
                      <a:pt x="502" y="743"/>
                    </a:cubicBezTo>
                    <a:cubicBezTo>
                      <a:pt x="503" y="743"/>
                      <a:pt x="503" y="743"/>
                      <a:pt x="503" y="743"/>
                    </a:cubicBezTo>
                    <a:cubicBezTo>
                      <a:pt x="503" y="742"/>
                      <a:pt x="503" y="742"/>
                      <a:pt x="503" y="742"/>
                    </a:cubicBezTo>
                    <a:cubicBezTo>
                      <a:pt x="503" y="742"/>
                      <a:pt x="503" y="742"/>
                      <a:pt x="503" y="742"/>
                    </a:cubicBezTo>
                    <a:cubicBezTo>
                      <a:pt x="503" y="742"/>
                      <a:pt x="504" y="742"/>
                      <a:pt x="504" y="742"/>
                    </a:cubicBezTo>
                    <a:cubicBezTo>
                      <a:pt x="504" y="742"/>
                      <a:pt x="504" y="742"/>
                      <a:pt x="504" y="742"/>
                    </a:cubicBezTo>
                    <a:cubicBezTo>
                      <a:pt x="504" y="742"/>
                      <a:pt x="505" y="742"/>
                      <a:pt x="505" y="742"/>
                    </a:cubicBezTo>
                    <a:cubicBezTo>
                      <a:pt x="505" y="742"/>
                      <a:pt x="505" y="741"/>
                      <a:pt x="506" y="741"/>
                    </a:cubicBezTo>
                    <a:cubicBezTo>
                      <a:pt x="505" y="741"/>
                      <a:pt x="505" y="741"/>
                      <a:pt x="505" y="741"/>
                    </a:cubicBezTo>
                    <a:cubicBezTo>
                      <a:pt x="505" y="741"/>
                      <a:pt x="505" y="741"/>
                      <a:pt x="505" y="741"/>
                    </a:cubicBezTo>
                    <a:cubicBezTo>
                      <a:pt x="505" y="741"/>
                      <a:pt x="505" y="741"/>
                      <a:pt x="505" y="741"/>
                    </a:cubicBezTo>
                    <a:cubicBezTo>
                      <a:pt x="506" y="740"/>
                      <a:pt x="508" y="739"/>
                      <a:pt x="510" y="738"/>
                    </a:cubicBezTo>
                    <a:cubicBezTo>
                      <a:pt x="510" y="738"/>
                      <a:pt x="510" y="737"/>
                      <a:pt x="511" y="737"/>
                    </a:cubicBezTo>
                    <a:cubicBezTo>
                      <a:pt x="511" y="737"/>
                      <a:pt x="511" y="737"/>
                      <a:pt x="511" y="737"/>
                    </a:cubicBezTo>
                    <a:cubicBezTo>
                      <a:pt x="512" y="736"/>
                      <a:pt x="513" y="736"/>
                      <a:pt x="513" y="736"/>
                    </a:cubicBezTo>
                    <a:cubicBezTo>
                      <a:pt x="513" y="736"/>
                      <a:pt x="513" y="737"/>
                      <a:pt x="514" y="737"/>
                    </a:cubicBezTo>
                    <a:cubicBezTo>
                      <a:pt x="514" y="737"/>
                      <a:pt x="514" y="737"/>
                      <a:pt x="514" y="737"/>
                    </a:cubicBezTo>
                    <a:cubicBezTo>
                      <a:pt x="514" y="737"/>
                      <a:pt x="514" y="738"/>
                      <a:pt x="515" y="738"/>
                    </a:cubicBezTo>
                    <a:cubicBezTo>
                      <a:pt x="515" y="738"/>
                      <a:pt x="515" y="738"/>
                      <a:pt x="515" y="738"/>
                    </a:cubicBezTo>
                    <a:cubicBezTo>
                      <a:pt x="515" y="738"/>
                      <a:pt x="515" y="738"/>
                      <a:pt x="515" y="737"/>
                    </a:cubicBezTo>
                    <a:cubicBezTo>
                      <a:pt x="515" y="737"/>
                      <a:pt x="515" y="737"/>
                      <a:pt x="515" y="737"/>
                    </a:cubicBezTo>
                    <a:cubicBezTo>
                      <a:pt x="515" y="736"/>
                      <a:pt x="515" y="736"/>
                      <a:pt x="516" y="736"/>
                    </a:cubicBezTo>
                    <a:cubicBezTo>
                      <a:pt x="517" y="736"/>
                      <a:pt x="517" y="736"/>
                      <a:pt x="518" y="735"/>
                    </a:cubicBezTo>
                    <a:cubicBezTo>
                      <a:pt x="519" y="735"/>
                      <a:pt x="519" y="735"/>
                      <a:pt x="519" y="735"/>
                    </a:cubicBezTo>
                    <a:cubicBezTo>
                      <a:pt x="520" y="735"/>
                      <a:pt x="520" y="735"/>
                      <a:pt x="520" y="735"/>
                    </a:cubicBezTo>
                    <a:cubicBezTo>
                      <a:pt x="519" y="735"/>
                      <a:pt x="518" y="735"/>
                      <a:pt x="518" y="735"/>
                    </a:cubicBezTo>
                    <a:cubicBezTo>
                      <a:pt x="518" y="735"/>
                      <a:pt x="517" y="735"/>
                      <a:pt x="517" y="735"/>
                    </a:cubicBezTo>
                    <a:cubicBezTo>
                      <a:pt x="517" y="735"/>
                      <a:pt x="517" y="735"/>
                      <a:pt x="517" y="735"/>
                    </a:cubicBezTo>
                    <a:cubicBezTo>
                      <a:pt x="517" y="735"/>
                      <a:pt x="517" y="735"/>
                      <a:pt x="517" y="735"/>
                    </a:cubicBezTo>
                    <a:cubicBezTo>
                      <a:pt x="516" y="735"/>
                      <a:pt x="516" y="735"/>
                      <a:pt x="515" y="735"/>
                    </a:cubicBezTo>
                    <a:cubicBezTo>
                      <a:pt x="515" y="735"/>
                      <a:pt x="515" y="735"/>
                      <a:pt x="514" y="735"/>
                    </a:cubicBezTo>
                    <a:cubicBezTo>
                      <a:pt x="514" y="735"/>
                      <a:pt x="513" y="735"/>
                      <a:pt x="513" y="735"/>
                    </a:cubicBezTo>
                    <a:cubicBezTo>
                      <a:pt x="512" y="735"/>
                      <a:pt x="512" y="735"/>
                      <a:pt x="511" y="735"/>
                    </a:cubicBezTo>
                    <a:cubicBezTo>
                      <a:pt x="511" y="735"/>
                      <a:pt x="511" y="735"/>
                      <a:pt x="511" y="735"/>
                    </a:cubicBezTo>
                    <a:cubicBezTo>
                      <a:pt x="511" y="736"/>
                      <a:pt x="511" y="736"/>
                      <a:pt x="511" y="735"/>
                    </a:cubicBezTo>
                    <a:cubicBezTo>
                      <a:pt x="511" y="735"/>
                      <a:pt x="511" y="735"/>
                      <a:pt x="511" y="735"/>
                    </a:cubicBezTo>
                    <a:cubicBezTo>
                      <a:pt x="511" y="735"/>
                      <a:pt x="510" y="735"/>
                      <a:pt x="510" y="735"/>
                    </a:cubicBezTo>
                    <a:cubicBezTo>
                      <a:pt x="510" y="735"/>
                      <a:pt x="510" y="734"/>
                      <a:pt x="510" y="734"/>
                    </a:cubicBezTo>
                    <a:cubicBezTo>
                      <a:pt x="510" y="734"/>
                      <a:pt x="511" y="734"/>
                      <a:pt x="511" y="734"/>
                    </a:cubicBezTo>
                    <a:cubicBezTo>
                      <a:pt x="511" y="733"/>
                      <a:pt x="512" y="733"/>
                      <a:pt x="512" y="733"/>
                    </a:cubicBezTo>
                    <a:cubicBezTo>
                      <a:pt x="512" y="732"/>
                      <a:pt x="513" y="731"/>
                      <a:pt x="514" y="730"/>
                    </a:cubicBezTo>
                    <a:cubicBezTo>
                      <a:pt x="514" y="730"/>
                      <a:pt x="514" y="730"/>
                      <a:pt x="514" y="730"/>
                    </a:cubicBezTo>
                    <a:cubicBezTo>
                      <a:pt x="513" y="730"/>
                      <a:pt x="513" y="730"/>
                      <a:pt x="513" y="731"/>
                    </a:cubicBezTo>
                    <a:cubicBezTo>
                      <a:pt x="513" y="731"/>
                      <a:pt x="513" y="731"/>
                      <a:pt x="513" y="731"/>
                    </a:cubicBezTo>
                    <a:cubicBezTo>
                      <a:pt x="513" y="731"/>
                      <a:pt x="513" y="731"/>
                      <a:pt x="513" y="731"/>
                    </a:cubicBezTo>
                    <a:cubicBezTo>
                      <a:pt x="512" y="730"/>
                      <a:pt x="512" y="730"/>
                      <a:pt x="511" y="729"/>
                    </a:cubicBezTo>
                    <a:cubicBezTo>
                      <a:pt x="511" y="730"/>
                      <a:pt x="511" y="730"/>
                      <a:pt x="512" y="730"/>
                    </a:cubicBezTo>
                    <a:cubicBezTo>
                      <a:pt x="512" y="730"/>
                      <a:pt x="512" y="730"/>
                      <a:pt x="512" y="730"/>
                    </a:cubicBezTo>
                    <a:cubicBezTo>
                      <a:pt x="512" y="730"/>
                      <a:pt x="512" y="730"/>
                      <a:pt x="512" y="731"/>
                    </a:cubicBezTo>
                    <a:cubicBezTo>
                      <a:pt x="512" y="731"/>
                      <a:pt x="511" y="732"/>
                      <a:pt x="510" y="733"/>
                    </a:cubicBezTo>
                    <a:cubicBezTo>
                      <a:pt x="510" y="733"/>
                      <a:pt x="509" y="733"/>
                      <a:pt x="508" y="734"/>
                    </a:cubicBezTo>
                    <a:cubicBezTo>
                      <a:pt x="507" y="734"/>
                      <a:pt x="506" y="735"/>
                      <a:pt x="506" y="735"/>
                    </a:cubicBezTo>
                    <a:cubicBezTo>
                      <a:pt x="505" y="736"/>
                      <a:pt x="504" y="736"/>
                      <a:pt x="504" y="736"/>
                    </a:cubicBezTo>
                    <a:cubicBezTo>
                      <a:pt x="503" y="737"/>
                      <a:pt x="503" y="737"/>
                      <a:pt x="503" y="737"/>
                    </a:cubicBezTo>
                    <a:cubicBezTo>
                      <a:pt x="503" y="737"/>
                      <a:pt x="503" y="736"/>
                      <a:pt x="502" y="736"/>
                    </a:cubicBezTo>
                    <a:cubicBezTo>
                      <a:pt x="502" y="736"/>
                      <a:pt x="502" y="735"/>
                      <a:pt x="503" y="735"/>
                    </a:cubicBezTo>
                    <a:cubicBezTo>
                      <a:pt x="503" y="735"/>
                      <a:pt x="503" y="735"/>
                      <a:pt x="503" y="734"/>
                    </a:cubicBezTo>
                    <a:cubicBezTo>
                      <a:pt x="502" y="734"/>
                      <a:pt x="502" y="734"/>
                      <a:pt x="502" y="735"/>
                    </a:cubicBezTo>
                    <a:cubicBezTo>
                      <a:pt x="502" y="735"/>
                      <a:pt x="501" y="735"/>
                      <a:pt x="501" y="735"/>
                    </a:cubicBezTo>
                    <a:cubicBezTo>
                      <a:pt x="501" y="735"/>
                      <a:pt x="501" y="735"/>
                      <a:pt x="501" y="735"/>
                    </a:cubicBezTo>
                    <a:cubicBezTo>
                      <a:pt x="501" y="735"/>
                      <a:pt x="501" y="735"/>
                      <a:pt x="501" y="735"/>
                    </a:cubicBezTo>
                    <a:cubicBezTo>
                      <a:pt x="501" y="736"/>
                      <a:pt x="501" y="736"/>
                      <a:pt x="502" y="736"/>
                    </a:cubicBezTo>
                    <a:cubicBezTo>
                      <a:pt x="502" y="736"/>
                      <a:pt x="502" y="736"/>
                      <a:pt x="502" y="736"/>
                    </a:cubicBezTo>
                    <a:cubicBezTo>
                      <a:pt x="502" y="736"/>
                      <a:pt x="502" y="736"/>
                      <a:pt x="502" y="736"/>
                    </a:cubicBezTo>
                    <a:cubicBezTo>
                      <a:pt x="502" y="736"/>
                      <a:pt x="501" y="737"/>
                      <a:pt x="501" y="737"/>
                    </a:cubicBezTo>
                    <a:cubicBezTo>
                      <a:pt x="501" y="737"/>
                      <a:pt x="500" y="737"/>
                      <a:pt x="500" y="737"/>
                    </a:cubicBezTo>
                    <a:cubicBezTo>
                      <a:pt x="500" y="738"/>
                      <a:pt x="500" y="738"/>
                      <a:pt x="500" y="738"/>
                    </a:cubicBezTo>
                    <a:cubicBezTo>
                      <a:pt x="499" y="738"/>
                      <a:pt x="499" y="738"/>
                      <a:pt x="499" y="737"/>
                    </a:cubicBezTo>
                    <a:cubicBezTo>
                      <a:pt x="499" y="737"/>
                      <a:pt x="499" y="737"/>
                      <a:pt x="499" y="737"/>
                    </a:cubicBezTo>
                    <a:cubicBezTo>
                      <a:pt x="499" y="737"/>
                      <a:pt x="499" y="737"/>
                      <a:pt x="499" y="737"/>
                    </a:cubicBezTo>
                    <a:cubicBezTo>
                      <a:pt x="498" y="737"/>
                      <a:pt x="498" y="738"/>
                      <a:pt x="498" y="738"/>
                    </a:cubicBezTo>
                    <a:cubicBezTo>
                      <a:pt x="498" y="738"/>
                      <a:pt x="497" y="738"/>
                      <a:pt x="496" y="738"/>
                    </a:cubicBezTo>
                    <a:cubicBezTo>
                      <a:pt x="496" y="738"/>
                      <a:pt x="496" y="737"/>
                      <a:pt x="496" y="737"/>
                    </a:cubicBezTo>
                    <a:cubicBezTo>
                      <a:pt x="496" y="737"/>
                      <a:pt x="496" y="737"/>
                      <a:pt x="496" y="737"/>
                    </a:cubicBezTo>
                    <a:cubicBezTo>
                      <a:pt x="496" y="737"/>
                      <a:pt x="496" y="737"/>
                      <a:pt x="496" y="737"/>
                    </a:cubicBezTo>
                    <a:cubicBezTo>
                      <a:pt x="496" y="737"/>
                      <a:pt x="496" y="737"/>
                      <a:pt x="496" y="737"/>
                    </a:cubicBezTo>
                    <a:cubicBezTo>
                      <a:pt x="496" y="737"/>
                      <a:pt x="496" y="737"/>
                      <a:pt x="496" y="737"/>
                    </a:cubicBezTo>
                    <a:cubicBezTo>
                      <a:pt x="496" y="737"/>
                      <a:pt x="495" y="737"/>
                      <a:pt x="495" y="738"/>
                    </a:cubicBezTo>
                    <a:cubicBezTo>
                      <a:pt x="495" y="738"/>
                      <a:pt x="495" y="738"/>
                      <a:pt x="495" y="738"/>
                    </a:cubicBezTo>
                    <a:cubicBezTo>
                      <a:pt x="495" y="737"/>
                      <a:pt x="495" y="737"/>
                      <a:pt x="495" y="737"/>
                    </a:cubicBezTo>
                    <a:cubicBezTo>
                      <a:pt x="495" y="737"/>
                      <a:pt x="494" y="736"/>
                      <a:pt x="494" y="736"/>
                    </a:cubicBezTo>
                    <a:cubicBezTo>
                      <a:pt x="494" y="736"/>
                      <a:pt x="494" y="737"/>
                      <a:pt x="493" y="737"/>
                    </a:cubicBezTo>
                    <a:cubicBezTo>
                      <a:pt x="493" y="737"/>
                      <a:pt x="493" y="737"/>
                      <a:pt x="493" y="737"/>
                    </a:cubicBezTo>
                    <a:cubicBezTo>
                      <a:pt x="493" y="737"/>
                      <a:pt x="493" y="736"/>
                      <a:pt x="493" y="736"/>
                    </a:cubicBezTo>
                    <a:cubicBezTo>
                      <a:pt x="493" y="736"/>
                      <a:pt x="493" y="735"/>
                      <a:pt x="493" y="735"/>
                    </a:cubicBezTo>
                    <a:cubicBezTo>
                      <a:pt x="493" y="735"/>
                      <a:pt x="493" y="735"/>
                      <a:pt x="493" y="735"/>
                    </a:cubicBezTo>
                    <a:cubicBezTo>
                      <a:pt x="493" y="735"/>
                      <a:pt x="493" y="735"/>
                      <a:pt x="493" y="735"/>
                    </a:cubicBezTo>
                    <a:cubicBezTo>
                      <a:pt x="493" y="734"/>
                      <a:pt x="493" y="734"/>
                      <a:pt x="493" y="734"/>
                    </a:cubicBezTo>
                    <a:cubicBezTo>
                      <a:pt x="493" y="734"/>
                      <a:pt x="492" y="734"/>
                      <a:pt x="492" y="734"/>
                    </a:cubicBezTo>
                    <a:cubicBezTo>
                      <a:pt x="492" y="734"/>
                      <a:pt x="493" y="733"/>
                      <a:pt x="493" y="733"/>
                    </a:cubicBezTo>
                    <a:cubicBezTo>
                      <a:pt x="493" y="733"/>
                      <a:pt x="493" y="733"/>
                      <a:pt x="493" y="733"/>
                    </a:cubicBezTo>
                    <a:cubicBezTo>
                      <a:pt x="493" y="733"/>
                      <a:pt x="490" y="732"/>
                      <a:pt x="490" y="732"/>
                    </a:cubicBezTo>
                    <a:cubicBezTo>
                      <a:pt x="490" y="732"/>
                      <a:pt x="490" y="731"/>
                      <a:pt x="490" y="731"/>
                    </a:cubicBezTo>
                    <a:cubicBezTo>
                      <a:pt x="490" y="731"/>
                      <a:pt x="491" y="731"/>
                      <a:pt x="491" y="731"/>
                    </a:cubicBezTo>
                    <a:cubicBezTo>
                      <a:pt x="491" y="731"/>
                      <a:pt x="491" y="730"/>
                      <a:pt x="491" y="730"/>
                    </a:cubicBezTo>
                    <a:cubicBezTo>
                      <a:pt x="491" y="730"/>
                      <a:pt x="490" y="730"/>
                      <a:pt x="490" y="730"/>
                    </a:cubicBezTo>
                    <a:cubicBezTo>
                      <a:pt x="490" y="730"/>
                      <a:pt x="491" y="729"/>
                      <a:pt x="491" y="729"/>
                    </a:cubicBezTo>
                    <a:cubicBezTo>
                      <a:pt x="491" y="718"/>
                      <a:pt x="491" y="718"/>
                      <a:pt x="491" y="718"/>
                    </a:cubicBezTo>
                    <a:cubicBezTo>
                      <a:pt x="488" y="716"/>
                      <a:pt x="488" y="716"/>
                      <a:pt x="488" y="716"/>
                    </a:cubicBezTo>
                    <a:cubicBezTo>
                      <a:pt x="486" y="716"/>
                      <a:pt x="486" y="716"/>
                      <a:pt x="486" y="716"/>
                    </a:cubicBezTo>
                    <a:cubicBezTo>
                      <a:pt x="486" y="716"/>
                      <a:pt x="486" y="716"/>
                      <a:pt x="486" y="716"/>
                    </a:cubicBezTo>
                    <a:cubicBezTo>
                      <a:pt x="485" y="716"/>
                      <a:pt x="485" y="716"/>
                      <a:pt x="485" y="716"/>
                    </a:cubicBezTo>
                    <a:cubicBezTo>
                      <a:pt x="483" y="717"/>
                      <a:pt x="483" y="717"/>
                      <a:pt x="483" y="717"/>
                    </a:cubicBezTo>
                    <a:cubicBezTo>
                      <a:pt x="482" y="716"/>
                      <a:pt x="482" y="716"/>
                      <a:pt x="482" y="716"/>
                    </a:cubicBezTo>
                    <a:cubicBezTo>
                      <a:pt x="482" y="715"/>
                      <a:pt x="482" y="715"/>
                      <a:pt x="482" y="715"/>
                    </a:cubicBezTo>
                    <a:cubicBezTo>
                      <a:pt x="481" y="715"/>
                      <a:pt x="481" y="715"/>
                      <a:pt x="481" y="715"/>
                    </a:cubicBezTo>
                    <a:cubicBezTo>
                      <a:pt x="476" y="722"/>
                      <a:pt x="476" y="722"/>
                      <a:pt x="476" y="722"/>
                    </a:cubicBezTo>
                    <a:cubicBezTo>
                      <a:pt x="476" y="722"/>
                      <a:pt x="475" y="723"/>
                      <a:pt x="475" y="724"/>
                    </a:cubicBezTo>
                    <a:cubicBezTo>
                      <a:pt x="475" y="724"/>
                      <a:pt x="475" y="724"/>
                      <a:pt x="475" y="724"/>
                    </a:cubicBezTo>
                    <a:cubicBezTo>
                      <a:pt x="475" y="725"/>
                      <a:pt x="475" y="725"/>
                      <a:pt x="475" y="725"/>
                    </a:cubicBezTo>
                    <a:cubicBezTo>
                      <a:pt x="474" y="725"/>
                      <a:pt x="474" y="725"/>
                      <a:pt x="474" y="725"/>
                    </a:cubicBezTo>
                    <a:cubicBezTo>
                      <a:pt x="474" y="726"/>
                      <a:pt x="474" y="726"/>
                      <a:pt x="474" y="726"/>
                    </a:cubicBezTo>
                    <a:cubicBezTo>
                      <a:pt x="474" y="726"/>
                      <a:pt x="474" y="727"/>
                      <a:pt x="474" y="727"/>
                    </a:cubicBezTo>
                    <a:cubicBezTo>
                      <a:pt x="474" y="727"/>
                      <a:pt x="474" y="727"/>
                      <a:pt x="474" y="727"/>
                    </a:cubicBezTo>
                    <a:cubicBezTo>
                      <a:pt x="474" y="728"/>
                      <a:pt x="474" y="728"/>
                      <a:pt x="474" y="728"/>
                    </a:cubicBezTo>
                    <a:cubicBezTo>
                      <a:pt x="474" y="728"/>
                      <a:pt x="474" y="728"/>
                      <a:pt x="474" y="728"/>
                    </a:cubicBezTo>
                    <a:cubicBezTo>
                      <a:pt x="474" y="728"/>
                      <a:pt x="474" y="729"/>
                      <a:pt x="474" y="729"/>
                    </a:cubicBezTo>
                    <a:cubicBezTo>
                      <a:pt x="474" y="730"/>
                      <a:pt x="474" y="730"/>
                      <a:pt x="474" y="730"/>
                    </a:cubicBezTo>
                    <a:cubicBezTo>
                      <a:pt x="473" y="731"/>
                      <a:pt x="473" y="731"/>
                      <a:pt x="473" y="731"/>
                    </a:cubicBezTo>
                    <a:cubicBezTo>
                      <a:pt x="473" y="731"/>
                      <a:pt x="473" y="731"/>
                      <a:pt x="473" y="731"/>
                    </a:cubicBezTo>
                    <a:cubicBezTo>
                      <a:pt x="473" y="731"/>
                      <a:pt x="472" y="732"/>
                      <a:pt x="472" y="732"/>
                    </a:cubicBezTo>
                    <a:cubicBezTo>
                      <a:pt x="472" y="732"/>
                      <a:pt x="471" y="732"/>
                      <a:pt x="471" y="732"/>
                    </a:cubicBezTo>
                    <a:cubicBezTo>
                      <a:pt x="471" y="732"/>
                      <a:pt x="471" y="733"/>
                      <a:pt x="471" y="733"/>
                    </a:cubicBezTo>
                    <a:cubicBezTo>
                      <a:pt x="471" y="733"/>
                      <a:pt x="471" y="734"/>
                      <a:pt x="471" y="734"/>
                    </a:cubicBezTo>
                    <a:cubicBezTo>
                      <a:pt x="471" y="734"/>
                      <a:pt x="471" y="735"/>
                      <a:pt x="471" y="735"/>
                    </a:cubicBezTo>
                    <a:cubicBezTo>
                      <a:pt x="471" y="735"/>
                      <a:pt x="471" y="735"/>
                      <a:pt x="471" y="734"/>
                    </a:cubicBezTo>
                    <a:cubicBezTo>
                      <a:pt x="471" y="734"/>
                      <a:pt x="471" y="734"/>
                      <a:pt x="471" y="734"/>
                    </a:cubicBezTo>
                    <a:cubicBezTo>
                      <a:pt x="471" y="734"/>
                      <a:pt x="470" y="735"/>
                      <a:pt x="470" y="735"/>
                    </a:cubicBezTo>
                    <a:cubicBezTo>
                      <a:pt x="470" y="735"/>
                      <a:pt x="470" y="735"/>
                      <a:pt x="470" y="735"/>
                    </a:cubicBezTo>
                    <a:cubicBezTo>
                      <a:pt x="470" y="735"/>
                      <a:pt x="470" y="736"/>
                      <a:pt x="470" y="736"/>
                    </a:cubicBezTo>
                    <a:cubicBezTo>
                      <a:pt x="469" y="735"/>
                      <a:pt x="469" y="735"/>
                      <a:pt x="469" y="735"/>
                    </a:cubicBezTo>
                    <a:cubicBezTo>
                      <a:pt x="468" y="736"/>
                      <a:pt x="468" y="736"/>
                      <a:pt x="468" y="736"/>
                    </a:cubicBezTo>
                    <a:cubicBezTo>
                      <a:pt x="468" y="736"/>
                      <a:pt x="467" y="735"/>
                      <a:pt x="467" y="735"/>
                    </a:cubicBezTo>
                    <a:cubicBezTo>
                      <a:pt x="467" y="735"/>
                      <a:pt x="466" y="736"/>
                      <a:pt x="466" y="736"/>
                    </a:cubicBezTo>
                    <a:cubicBezTo>
                      <a:pt x="466" y="736"/>
                      <a:pt x="466" y="737"/>
                      <a:pt x="466" y="737"/>
                    </a:cubicBezTo>
                    <a:cubicBezTo>
                      <a:pt x="466" y="737"/>
                      <a:pt x="466" y="737"/>
                      <a:pt x="466" y="737"/>
                    </a:cubicBezTo>
                    <a:cubicBezTo>
                      <a:pt x="466" y="737"/>
                      <a:pt x="466" y="738"/>
                      <a:pt x="466" y="738"/>
                    </a:cubicBezTo>
                    <a:cubicBezTo>
                      <a:pt x="443" y="738"/>
                      <a:pt x="443" y="738"/>
                      <a:pt x="443" y="738"/>
                    </a:cubicBezTo>
                    <a:cubicBezTo>
                      <a:pt x="440" y="740"/>
                      <a:pt x="440" y="740"/>
                      <a:pt x="440" y="740"/>
                    </a:cubicBezTo>
                    <a:cubicBezTo>
                      <a:pt x="436" y="744"/>
                      <a:pt x="436" y="744"/>
                      <a:pt x="436" y="744"/>
                    </a:cubicBezTo>
                    <a:cubicBezTo>
                      <a:pt x="433" y="746"/>
                      <a:pt x="433" y="746"/>
                      <a:pt x="433" y="746"/>
                    </a:cubicBezTo>
                    <a:cubicBezTo>
                      <a:pt x="430" y="751"/>
                      <a:pt x="430" y="751"/>
                      <a:pt x="430" y="751"/>
                    </a:cubicBezTo>
                    <a:cubicBezTo>
                      <a:pt x="417" y="751"/>
                      <a:pt x="417" y="751"/>
                      <a:pt x="417" y="751"/>
                    </a:cubicBezTo>
                    <a:cubicBezTo>
                      <a:pt x="414" y="753"/>
                      <a:pt x="414" y="753"/>
                      <a:pt x="414" y="753"/>
                    </a:cubicBezTo>
                    <a:cubicBezTo>
                      <a:pt x="415" y="754"/>
                      <a:pt x="415" y="754"/>
                      <a:pt x="415" y="754"/>
                    </a:cubicBezTo>
                    <a:cubicBezTo>
                      <a:pt x="415" y="756"/>
                      <a:pt x="415" y="756"/>
                      <a:pt x="415" y="756"/>
                    </a:cubicBezTo>
                    <a:cubicBezTo>
                      <a:pt x="416" y="757"/>
                      <a:pt x="416" y="757"/>
                      <a:pt x="416" y="757"/>
                    </a:cubicBezTo>
                    <a:cubicBezTo>
                      <a:pt x="416" y="758"/>
                      <a:pt x="416" y="758"/>
                      <a:pt x="416" y="758"/>
                    </a:cubicBezTo>
                    <a:cubicBezTo>
                      <a:pt x="408" y="762"/>
                      <a:pt x="408" y="762"/>
                      <a:pt x="408" y="762"/>
                    </a:cubicBezTo>
                    <a:cubicBezTo>
                      <a:pt x="400" y="764"/>
                      <a:pt x="400" y="764"/>
                      <a:pt x="400" y="764"/>
                    </a:cubicBezTo>
                    <a:cubicBezTo>
                      <a:pt x="393" y="769"/>
                      <a:pt x="393" y="769"/>
                      <a:pt x="393" y="769"/>
                    </a:cubicBezTo>
                    <a:cubicBezTo>
                      <a:pt x="390" y="769"/>
                      <a:pt x="390" y="769"/>
                      <a:pt x="390" y="769"/>
                    </a:cubicBezTo>
                    <a:cubicBezTo>
                      <a:pt x="388" y="767"/>
                      <a:pt x="388" y="767"/>
                      <a:pt x="388" y="767"/>
                    </a:cubicBezTo>
                    <a:cubicBezTo>
                      <a:pt x="388" y="767"/>
                      <a:pt x="388" y="766"/>
                      <a:pt x="388" y="766"/>
                    </a:cubicBezTo>
                    <a:cubicBezTo>
                      <a:pt x="388" y="766"/>
                      <a:pt x="388" y="765"/>
                      <a:pt x="388" y="765"/>
                    </a:cubicBezTo>
                    <a:cubicBezTo>
                      <a:pt x="388" y="765"/>
                      <a:pt x="388" y="764"/>
                      <a:pt x="388" y="764"/>
                    </a:cubicBezTo>
                    <a:cubicBezTo>
                      <a:pt x="388" y="764"/>
                      <a:pt x="388" y="763"/>
                      <a:pt x="388" y="763"/>
                    </a:cubicBezTo>
                    <a:cubicBezTo>
                      <a:pt x="388" y="763"/>
                      <a:pt x="390" y="763"/>
                      <a:pt x="390" y="763"/>
                    </a:cubicBezTo>
                    <a:cubicBezTo>
                      <a:pt x="390" y="763"/>
                      <a:pt x="392" y="760"/>
                      <a:pt x="392" y="760"/>
                    </a:cubicBezTo>
                    <a:cubicBezTo>
                      <a:pt x="392" y="759"/>
                      <a:pt x="392" y="759"/>
                      <a:pt x="392" y="759"/>
                    </a:cubicBezTo>
                    <a:cubicBezTo>
                      <a:pt x="392" y="759"/>
                      <a:pt x="392" y="757"/>
                      <a:pt x="392" y="757"/>
                    </a:cubicBezTo>
                    <a:cubicBezTo>
                      <a:pt x="392" y="757"/>
                      <a:pt x="394" y="752"/>
                      <a:pt x="394" y="752"/>
                    </a:cubicBezTo>
                    <a:cubicBezTo>
                      <a:pt x="392" y="735"/>
                      <a:pt x="392" y="735"/>
                      <a:pt x="392" y="735"/>
                    </a:cubicBezTo>
                    <a:cubicBezTo>
                      <a:pt x="385" y="730"/>
                      <a:pt x="385" y="730"/>
                      <a:pt x="385" y="730"/>
                    </a:cubicBezTo>
                    <a:cubicBezTo>
                      <a:pt x="386" y="729"/>
                      <a:pt x="386" y="729"/>
                      <a:pt x="386" y="729"/>
                    </a:cubicBezTo>
                    <a:cubicBezTo>
                      <a:pt x="385" y="728"/>
                      <a:pt x="385" y="728"/>
                      <a:pt x="385" y="728"/>
                    </a:cubicBezTo>
                    <a:cubicBezTo>
                      <a:pt x="383" y="728"/>
                      <a:pt x="383" y="728"/>
                      <a:pt x="383" y="728"/>
                    </a:cubicBezTo>
                    <a:cubicBezTo>
                      <a:pt x="382" y="728"/>
                      <a:pt x="382" y="728"/>
                      <a:pt x="382" y="728"/>
                    </a:cubicBezTo>
                    <a:cubicBezTo>
                      <a:pt x="381" y="726"/>
                      <a:pt x="381" y="726"/>
                      <a:pt x="381" y="726"/>
                    </a:cubicBezTo>
                    <a:cubicBezTo>
                      <a:pt x="381" y="723"/>
                      <a:pt x="381" y="723"/>
                      <a:pt x="381" y="723"/>
                    </a:cubicBezTo>
                    <a:cubicBezTo>
                      <a:pt x="379" y="724"/>
                      <a:pt x="379" y="724"/>
                      <a:pt x="379" y="724"/>
                    </a:cubicBezTo>
                    <a:cubicBezTo>
                      <a:pt x="378" y="724"/>
                      <a:pt x="378" y="724"/>
                      <a:pt x="378" y="724"/>
                    </a:cubicBezTo>
                    <a:cubicBezTo>
                      <a:pt x="377" y="722"/>
                      <a:pt x="377" y="722"/>
                      <a:pt x="377" y="722"/>
                    </a:cubicBezTo>
                    <a:cubicBezTo>
                      <a:pt x="376" y="720"/>
                      <a:pt x="376" y="720"/>
                      <a:pt x="376" y="720"/>
                    </a:cubicBezTo>
                    <a:cubicBezTo>
                      <a:pt x="352" y="706"/>
                      <a:pt x="352" y="706"/>
                      <a:pt x="352" y="706"/>
                    </a:cubicBezTo>
                    <a:cubicBezTo>
                      <a:pt x="351" y="706"/>
                      <a:pt x="351" y="706"/>
                      <a:pt x="351" y="706"/>
                    </a:cubicBezTo>
                    <a:cubicBezTo>
                      <a:pt x="346" y="709"/>
                      <a:pt x="346" y="709"/>
                      <a:pt x="346" y="709"/>
                    </a:cubicBezTo>
                    <a:cubicBezTo>
                      <a:pt x="344" y="709"/>
                      <a:pt x="344" y="709"/>
                      <a:pt x="344" y="709"/>
                    </a:cubicBezTo>
                    <a:cubicBezTo>
                      <a:pt x="344" y="709"/>
                      <a:pt x="343" y="709"/>
                      <a:pt x="343" y="709"/>
                    </a:cubicBezTo>
                    <a:cubicBezTo>
                      <a:pt x="343" y="709"/>
                      <a:pt x="343" y="709"/>
                      <a:pt x="343" y="709"/>
                    </a:cubicBezTo>
                    <a:cubicBezTo>
                      <a:pt x="342" y="709"/>
                      <a:pt x="342" y="709"/>
                      <a:pt x="342" y="709"/>
                    </a:cubicBezTo>
                    <a:cubicBezTo>
                      <a:pt x="341" y="708"/>
                      <a:pt x="341" y="708"/>
                      <a:pt x="341" y="708"/>
                    </a:cubicBezTo>
                    <a:cubicBezTo>
                      <a:pt x="337" y="708"/>
                      <a:pt x="337" y="708"/>
                      <a:pt x="337" y="708"/>
                    </a:cubicBezTo>
                    <a:cubicBezTo>
                      <a:pt x="336" y="707"/>
                      <a:pt x="336" y="707"/>
                      <a:pt x="336" y="707"/>
                    </a:cubicBezTo>
                    <a:cubicBezTo>
                      <a:pt x="333" y="708"/>
                      <a:pt x="333" y="708"/>
                      <a:pt x="333" y="708"/>
                    </a:cubicBezTo>
                    <a:cubicBezTo>
                      <a:pt x="331" y="708"/>
                      <a:pt x="331" y="708"/>
                      <a:pt x="331" y="708"/>
                    </a:cubicBezTo>
                    <a:cubicBezTo>
                      <a:pt x="331" y="708"/>
                      <a:pt x="331" y="708"/>
                      <a:pt x="331" y="708"/>
                    </a:cubicBezTo>
                    <a:cubicBezTo>
                      <a:pt x="330" y="708"/>
                      <a:pt x="330" y="708"/>
                      <a:pt x="330" y="708"/>
                    </a:cubicBezTo>
                    <a:cubicBezTo>
                      <a:pt x="330" y="707"/>
                      <a:pt x="330" y="707"/>
                      <a:pt x="330" y="707"/>
                    </a:cubicBezTo>
                    <a:cubicBezTo>
                      <a:pt x="329" y="707"/>
                      <a:pt x="329" y="707"/>
                      <a:pt x="329" y="707"/>
                    </a:cubicBezTo>
                    <a:cubicBezTo>
                      <a:pt x="328" y="706"/>
                      <a:pt x="328" y="706"/>
                      <a:pt x="328" y="706"/>
                    </a:cubicBezTo>
                    <a:cubicBezTo>
                      <a:pt x="327" y="706"/>
                      <a:pt x="327" y="706"/>
                      <a:pt x="327" y="706"/>
                    </a:cubicBezTo>
                    <a:cubicBezTo>
                      <a:pt x="326" y="707"/>
                      <a:pt x="326" y="707"/>
                      <a:pt x="326" y="707"/>
                    </a:cubicBezTo>
                    <a:cubicBezTo>
                      <a:pt x="326" y="707"/>
                      <a:pt x="326" y="707"/>
                      <a:pt x="326" y="707"/>
                    </a:cubicBezTo>
                    <a:cubicBezTo>
                      <a:pt x="326" y="705"/>
                      <a:pt x="326" y="705"/>
                      <a:pt x="326" y="705"/>
                    </a:cubicBezTo>
                    <a:cubicBezTo>
                      <a:pt x="325" y="705"/>
                      <a:pt x="325" y="705"/>
                      <a:pt x="325" y="705"/>
                    </a:cubicBezTo>
                    <a:cubicBezTo>
                      <a:pt x="324" y="704"/>
                      <a:pt x="324" y="704"/>
                      <a:pt x="324" y="704"/>
                    </a:cubicBezTo>
                    <a:cubicBezTo>
                      <a:pt x="324" y="703"/>
                      <a:pt x="324" y="703"/>
                      <a:pt x="324" y="703"/>
                    </a:cubicBezTo>
                    <a:cubicBezTo>
                      <a:pt x="323" y="703"/>
                      <a:pt x="323" y="703"/>
                      <a:pt x="323" y="703"/>
                    </a:cubicBezTo>
                    <a:cubicBezTo>
                      <a:pt x="322" y="703"/>
                      <a:pt x="322" y="703"/>
                      <a:pt x="322" y="703"/>
                    </a:cubicBezTo>
                    <a:cubicBezTo>
                      <a:pt x="320" y="703"/>
                      <a:pt x="320" y="703"/>
                      <a:pt x="320" y="703"/>
                    </a:cubicBezTo>
                    <a:cubicBezTo>
                      <a:pt x="319" y="703"/>
                      <a:pt x="319" y="703"/>
                      <a:pt x="319" y="703"/>
                    </a:cubicBezTo>
                    <a:cubicBezTo>
                      <a:pt x="318" y="704"/>
                      <a:pt x="318" y="704"/>
                      <a:pt x="318" y="704"/>
                    </a:cubicBezTo>
                    <a:cubicBezTo>
                      <a:pt x="316" y="704"/>
                      <a:pt x="316" y="704"/>
                      <a:pt x="316" y="704"/>
                    </a:cubicBezTo>
                    <a:cubicBezTo>
                      <a:pt x="316" y="702"/>
                      <a:pt x="316" y="702"/>
                      <a:pt x="316" y="702"/>
                    </a:cubicBezTo>
                    <a:cubicBezTo>
                      <a:pt x="316" y="702"/>
                      <a:pt x="314" y="702"/>
                      <a:pt x="314" y="702"/>
                    </a:cubicBezTo>
                    <a:cubicBezTo>
                      <a:pt x="313" y="702"/>
                      <a:pt x="312" y="702"/>
                      <a:pt x="312" y="702"/>
                    </a:cubicBezTo>
                    <a:cubicBezTo>
                      <a:pt x="310" y="701"/>
                      <a:pt x="310" y="701"/>
                      <a:pt x="310" y="701"/>
                    </a:cubicBezTo>
                    <a:cubicBezTo>
                      <a:pt x="310" y="699"/>
                      <a:pt x="310" y="699"/>
                      <a:pt x="310" y="699"/>
                    </a:cubicBezTo>
                    <a:cubicBezTo>
                      <a:pt x="310" y="697"/>
                      <a:pt x="310" y="697"/>
                      <a:pt x="310" y="697"/>
                    </a:cubicBezTo>
                    <a:cubicBezTo>
                      <a:pt x="309" y="696"/>
                      <a:pt x="309" y="696"/>
                      <a:pt x="309" y="696"/>
                    </a:cubicBezTo>
                    <a:cubicBezTo>
                      <a:pt x="309" y="696"/>
                      <a:pt x="309" y="695"/>
                      <a:pt x="309" y="695"/>
                    </a:cubicBezTo>
                    <a:cubicBezTo>
                      <a:pt x="309" y="695"/>
                      <a:pt x="307" y="695"/>
                      <a:pt x="307" y="695"/>
                    </a:cubicBezTo>
                    <a:cubicBezTo>
                      <a:pt x="307" y="699"/>
                      <a:pt x="307" y="699"/>
                      <a:pt x="307" y="699"/>
                    </a:cubicBezTo>
                    <a:cubicBezTo>
                      <a:pt x="122" y="699"/>
                      <a:pt x="122" y="699"/>
                      <a:pt x="122" y="699"/>
                    </a:cubicBezTo>
                    <a:cubicBezTo>
                      <a:pt x="122" y="699"/>
                      <a:pt x="122" y="699"/>
                      <a:pt x="121" y="698"/>
                    </a:cubicBezTo>
                    <a:cubicBezTo>
                      <a:pt x="121" y="698"/>
                      <a:pt x="121" y="698"/>
                      <a:pt x="121" y="698"/>
                    </a:cubicBezTo>
                    <a:cubicBezTo>
                      <a:pt x="121" y="698"/>
                      <a:pt x="121" y="698"/>
                      <a:pt x="121" y="698"/>
                    </a:cubicBezTo>
                    <a:cubicBezTo>
                      <a:pt x="121" y="699"/>
                      <a:pt x="121" y="699"/>
                      <a:pt x="121" y="699"/>
                    </a:cubicBezTo>
                    <a:cubicBezTo>
                      <a:pt x="120" y="699"/>
                      <a:pt x="120" y="699"/>
                      <a:pt x="120" y="698"/>
                    </a:cubicBezTo>
                    <a:cubicBezTo>
                      <a:pt x="120" y="698"/>
                      <a:pt x="120" y="698"/>
                      <a:pt x="120" y="698"/>
                    </a:cubicBezTo>
                    <a:cubicBezTo>
                      <a:pt x="120" y="698"/>
                      <a:pt x="120" y="698"/>
                      <a:pt x="120" y="698"/>
                    </a:cubicBezTo>
                    <a:cubicBezTo>
                      <a:pt x="119" y="698"/>
                      <a:pt x="119" y="697"/>
                      <a:pt x="119" y="697"/>
                    </a:cubicBezTo>
                    <a:cubicBezTo>
                      <a:pt x="119" y="696"/>
                      <a:pt x="119" y="696"/>
                      <a:pt x="120" y="696"/>
                    </a:cubicBezTo>
                    <a:cubicBezTo>
                      <a:pt x="120" y="696"/>
                      <a:pt x="120" y="696"/>
                      <a:pt x="120" y="696"/>
                    </a:cubicBezTo>
                    <a:cubicBezTo>
                      <a:pt x="120" y="696"/>
                      <a:pt x="120" y="696"/>
                      <a:pt x="120" y="696"/>
                    </a:cubicBezTo>
                    <a:cubicBezTo>
                      <a:pt x="120" y="696"/>
                      <a:pt x="120" y="696"/>
                      <a:pt x="120" y="696"/>
                    </a:cubicBezTo>
                    <a:cubicBezTo>
                      <a:pt x="119" y="696"/>
                      <a:pt x="119" y="696"/>
                      <a:pt x="119" y="695"/>
                    </a:cubicBezTo>
                    <a:cubicBezTo>
                      <a:pt x="119" y="695"/>
                      <a:pt x="119" y="695"/>
                      <a:pt x="119" y="695"/>
                    </a:cubicBezTo>
                    <a:cubicBezTo>
                      <a:pt x="119" y="695"/>
                      <a:pt x="119" y="695"/>
                      <a:pt x="118" y="695"/>
                    </a:cubicBezTo>
                    <a:cubicBezTo>
                      <a:pt x="118" y="696"/>
                      <a:pt x="118" y="695"/>
                      <a:pt x="118" y="695"/>
                    </a:cubicBezTo>
                    <a:cubicBezTo>
                      <a:pt x="118" y="695"/>
                      <a:pt x="118" y="695"/>
                      <a:pt x="118" y="695"/>
                    </a:cubicBezTo>
                    <a:cubicBezTo>
                      <a:pt x="118" y="695"/>
                      <a:pt x="119" y="694"/>
                      <a:pt x="119" y="694"/>
                    </a:cubicBezTo>
                    <a:cubicBezTo>
                      <a:pt x="119" y="694"/>
                      <a:pt x="119" y="694"/>
                      <a:pt x="119" y="693"/>
                    </a:cubicBezTo>
                    <a:cubicBezTo>
                      <a:pt x="119" y="693"/>
                      <a:pt x="119" y="693"/>
                      <a:pt x="119" y="693"/>
                    </a:cubicBezTo>
                    <a:cubicBezTo>
                      <a:pt x="120" y="692"/>
                      <a:pt x="120" y="692"/>
                      <a:pt x="120" y="692"/>
                    </a:cubicBezTo>
                    <a:cubicBezTo>
                      <a:pt x="120" y="692"/>
                      <a:pt x="120" y="692"/>
                      <a:pt x="119" y="692"/>
                    </a:cubicBezTo>
                    <a:cubicBezTo>
                      <a:pt x="119" y="692"/>
                      <a:pt x="119" y="692"/>
                      <a:pt x="119" y="692"/>
                    </a:cubicBezTo>
                    <a:cubicBezTo>
                      <a:pt x="119" y="692"/>
                      <a:pt x="119" y="693"/>
                      <a:pt x="119" y="693"/>
                    </a:cubicBezTo>
                    <a:cubicBezTo>
                      <a:pt x="119" y="693"/>
                      <a:pt x="119" y="693"/>
                      <a:pt x="118" y="693"/>
                    </a:cubicBezTo>
                    <a:cubicBezTo>
                      <a:pt x="118" y="693"/>
                      <a:pt x="118" y="693"/>
                      <a:pt x="118" y="693"/>
                    </a:cubicBezTo>
                    <a:cubicBezTo>
                      <a:pt x="118" y="693"/>
                      <a:pt x="118" y="693"/>
                      <a:pt x="118" y="694"/>
                    </a:cubicBezTo>
                    <a:cubicBezTo>
                      <a:pt x="118" y="694"/>
                      <a:pt x="118" y="694"/>
                      <a:pt x="118" y="694"/>
                    </a:cubicBezTo>
                    <a:cubicBezTo>
                      <a:pt x="118" y="694"/>
                      <a:pt x="118" y="694"/>
                      <a:pt x="118" y="694"/>
                    </a:cubicBezTo>
                    <a:cubicBezTo>
                      <a:pt x="118" y="694"/>
                      <a:pt x="118" y="694"/>
                      <a:pt x="118" y="694"/>
                    </a:cubicBezTo>
                    <a:cubicBezTo>
                      <a:pt x="118" y="694"/>
                      <a:pt x="118" y="694"/>
                      <a:pt x="118" y="694"/>
                    </a:cubicBezTo>
                    <a:cubicBezTo>
                      <a:pt x="118" y="695"/>
                      <a:pt x="118" y="695"/>
                      <a:pt x="118" y="695"/>
                    </a:cubicBezTo>
                    <a:cubicBezTo>
                      <a:pt x="117" y="695"/>
                      <a:pt x="117" y="695"/>
                      <a:pt x="117" y="695"/>
                    </a:cubicBezTo>
                    <a:cubicBezTo>
                      <a:pt x="117" y="695"/>
                      <a:pt x="117" y="695"/>
                      <a:pt x="117" y="695"/>
                    </a:cubicBezTo>
                    <a:cubicBezTo>
                      <a:pt x="116" y="695"/>
                      <a:pt x="116" y="694"/>
                      <a:pt x="116" y="694"/>
                    </a:cubicBezTo>
                    <a:cubicBezTo>
                      <a:pt x="116" y="694"/>
                      <a:pt x="116" y="694"/>
                      <a:pt x="115" y="694"/>
                    </a:cubicBezTo>
                    <a:cubicBezTo>
                      <a:pt x="115" y="694"/>
                      <a:pt x="115" y="694"/>
                      <a:pt x="115" y="694"/>
                    </a:cubicBezTo>
                    <a:cubicBezTo>
                      <a:pt x="114" y="694"/>
                      <a:pt x="114" y="694"/>
                      <a:pt x="114" y="693"/>
                    </a:cubicBezTo>
                    <a:cubicBezTo>
                      <a:pt x="114" y="693"/>
                      <a:pt x="114" y="693"/>
                      <a:pt x="114" y="693"/>
                    </a:cubicBezTo>
                    <a:cubicBezTo>
                      <a:pt x="114" y="693"/>
                      <a:pt x="114" y="693"/>
                      <a:pt x="114" y="693"/>
                    </a:cubicBezTo>
                    <a:cubicBezTo>
                      <a:pt x="114" y="692"/>
                      <a:pt x="113" y="692"/>
                      <a:pt x="113" y="692"/>
                    </a:cubicBezTo>
                    <a:cubicBezTo>
                      <a:pt x="113" y="692"/>
                      <a:pt x="113" y="691"/>
                      <a:pt x="113" y="691"/>
                    </a:cubicBezTo>
                    <a:cubicBezTo>
                      <a:pt x="113" y="691"/>
                      <a:pt x="114" y="691"/>
                      <a:pt x="114" y="691"/>
                    </a:cubicBezTo>
                    <a:cubicBezTo>
                      <a:pt x="114" y="691"/>
                      <a:pt x="115" y="691"/>
                      <a:pt x="115" y="691"/>
                    </a:cubicBezTo>
                    <a:cubicBezTo>
                      <a:pt x="115" y="691"/>
                      <a:pt x="115" y="691"/>
                      <a:pt x="115" y="691"/>
                    </a:cubicBezTo>
                    <a:cubicBezTo>
                      <a:pt x="115" y="691"/>
                      <a:pt x="115" y="691"/>
                      <a:pt x="115" y="691"/>
                    </a:cubicBezTo>
                    <a:cubicBezTo>
                      <a:pt x="115" y="690"/>
                      <a:pt x="115" y="690"/>
                      <a:pt x="115" y="690"/>
                    </a:cubicBezTo>
                    <a:cubicBezTo>
                      <a:pt x="115" y="690"/>
                      <a:pt x="115" y="690"/>
                      <a:pt x="115" y="690"/>
                    </a:cubicBezTo>
                    <a:cubicBezTo>
                      <a:pt x="115" y="690"/>
                      <a:pt x="115" y="689"/>
                      <a:pt x="115" y="689"/>
                    </a:cubicBezTo>
                    <a:cubicBezTo>
                      <a:pt x="115" y="689"/>
                      <a:pt x="115" y="689"/>
                      <a:pt x="115" y="689"/>
                    </a:cubicBezTo>
                    <a:cubicBezTo>
                      <a:pt x="115" y="689"/>
                      <a:pt x="115" y="689"/>
                      <a:pt x="115" y="688"/>
                    </a:cubicBezTo>
                    <a:cubicBezTo>
                      <a:pt x="116" y="688"/>
                      <a:pt x="116" y="688"/>
                      <a:pt x="116" y="688"/>
                    </a:cubicBezTo>
                    <a:cubicBezTo>
                      <a:pt x="115" y="687"/>
                      <a:pt x="115" y="687"/>
                      <a:pt x="115" y="687"/>
                    </a:cubicBezTo>
                    <a:cubicBezTo>
                      <a:pt x="115" y="687"/>
                      <a:pt x="115" y="687"/>
                      <a:pt x="115" y="687"/>
                    </a:cubicBezTo>
                    <a:cubicBezTo>
                      <a:pt x="115" y="687"/>
                      <a:pt x="115" y="687"/>
                      <a:pt x="115" y="687"/>
                    </a:cubicBezTo>
                    <a:cubicBezTo>
                      <a:pt x="114" y="687"/>
                      <a:pt x="115" y="687"/>
                      <a:pt x="115" y="687"/>
                    </a:cubicBezTo>
                    <a:cubicBezTo>
                      <a:pt x="115" y="687"/>
                      <a:pt x="115" y="687"/>
                      <a:pt x="115" y="687"/>
                    </a:cubicBezTo>
                    <a:cubicBezTo>
                      <a:pt x="115" y="688"/>
                      <a:pt x="115" y="688"/>
                      <a:pt x="115" y="688"/>
                    </a:cubicBezTo>
                    <a:cubicBezTo>
                      <a:pt x="115" y="688"/>
                      <a:pt x="115" y="688"/>
                      <a:pt x="115" y="688"/>
                    </a:cubicBezTo>
                    <a:cubicBezTo>
                      <a:pt x="115" y="688"/>
                      <a:pt x="115" y="689"/>
                      <a:pt x="115" y="689"/>
                    </a:cubicBezTo>
                    <a:cubicBezTo>
                      <a:pt x="114" y="689"/>
                      <a:pt x="114" y="689"/>
                      <a:pt x="114" y="689"/>
                    </a:cubicBezTo>
                    <a:cubicBezTo>
                      <a:pt x="114" y="689"/>
                      <a:pt x="114" y="689"/>
                      <a:pt x="114" y="689"/>
                    </a:cubicBezTo>
                    <a:cubicBezTo>
                      <a:pt x="114" y="690"/>
                      <a:pt x="115" y="690"/>
                      <a:pt x="115" y="690"/>
                    </a:cubicBezTo>
                    <a:cubicBezTo>
                      <a:pt x="115" y="690"/>
                      <a:pt x="115" y="690"/>
                      <a:pt x="115" y="690"/>
                    </a:cubicBezTo>
                    <a:cubicBezTo>
                      <a:pt x="115" y="690"/>
                      <a:pt x="114" y="690"/>
                      <a:pt x="114" y="690"/>
                    </a:cubicBezTo>
                    <a:cubicBezTo>
                      <a:pt x="114" y="691"/>
                      <a:pt x="114" y="690"/>
                      <a:pt x="114" y="690"/>
                    </a:cubicBezTo>
                    <a:cubicBezTo>
                      <a:pt x="114" y="690"/>
                      <a:pt x="113" y="691"/>
                      <a:pt x="113" y="691"/>
                    </a:cubicBezTo>
                    <a:cubicBezTo>
                      <a:pt x="113" y="691"/>
                      <a:pt x="113" y="691"/>
                      <a:pt x="113" y="691"/>
                    </a:cubicBezTo>
                    <a:cubicBezTo>
                      <a:pt x="113" y="691"/>
                      <a:pt x="113" y="691"/>
                      <a:pt x="113" y="691"/>
                    </a:cubicBezTo>
                    <a:cubicBezTo>
                      <a:pt x="112" y="691"/>
                      <a:pt x="112" y="691"/>
                      <a:pt x="111" y="691"/>
                    </a:cubicBezTo>
                    <a:cubicBezTo>
                      <a:pt x="111" y="691"/>
                      <a:pt x="111" y="691"/>
                      <a:pt x="111" y="691"/>
                    </a:cubicBezTo>
                    <a:cubicBezTo>
                      <a:pt x="111" y="691"/>
                      <a:pt x="111" y="691"/>
                      <a:pt x="111" y="691"/>
                    </a:cubicBezTo>
                    <a:cubicBezTo>
                      <a:pt x="110" y="690"/>
                      <a:pt x="110" y="690"/>
                      <a:pt x="110" y="689"/>
                    </a:cubicBezTo>
                    <a:cubicBezTo>
                      <a:pt x="109" y="689"/>
                      <a:pt x="109" y="689"/>
                      <a:pt x="108" y="688"/>
                    </a:cubicBezTo>
                    <a:cubicBezTo>
                      <a:pt x="108" y="688"/>
                      <a:pt x="108" y="688"/>
                      <a:pt x="108" y="688"/>
                    </a:cubicBezTo>
                    <a:cubicBezTo>
                      <a:pt x="108" y="688"/>
                      <a:pt x="108" y="688"/>
                      <a:pt x="108" y="688"/>
                    </a:cubicBezTo>
                    <a:cubicBezTo>
                      <a:pt x="109" y="688"/>
                      <a:pt x="109" y="688"/>
                      <a:pt x="109" y="688"/>
                    </a:cubicBezTo>
                    <a:cubicBezTo>
                      <a:pt x="109" y="688"/>
                      <a:pt x="110" y="688"/>
                      <a:pt x="110" y="687"/>
                    </a:cubicBezTo>
                    <a:cubicBezTo>
                      <a:pt x="110" y="687"/>
                      <a:pt x="110" y="687"/>
                      <a:pt x="110" y="687"/>
                    </a:cubicBezTo>
                    <a:cubicBezTo>
                      <a:pt x="110" y="686"/>
                      <a:pt x="110" y="686"/>
                      <a:pt x="110" y="686"/>
                    </a:cubicBezTo>
                    <a:cubicBezTo>
                      <a:pt x="110" y="686"/>
                      <a:pt x="110" y="685"/>
                      <a:pt x="110" y="685"/>
                    </a:cubicBezTo>
                    <a:cubicBezTo>
                      <a:pt x="110" y="685"/>
                      <a:pt x="110" y="685"/>
                      <a:pt x="110" y="685"/>
                    </a:cubicBezTo>
                    <a:cubicBezTo>
                      <a:pt x="110" y="684"/>
                      <a:pt x="110" y="684"/>
                      <a:pt x="110" y="684"/>
                    </a:cubicBezTo>
                    <a:cubicBezTo>
                      <a:pt x="110" y="684"/>
                      <a:pt x="110" y="684"/>
                      <a:pt x="109" y="684"/>
                    </a:cubicBezTo>
                    <a:cubicBezTo>
                      <a:pt x="109" y="684"/>
                      <a:pt x="109" y="685"/>
                      <a:pt x="109" y="685"/>
                    </a:cubicBezTo>
                    <a:cubicBezTo>
                      <a:pt x="108" y="685"/>
                      <a:pt x="108" y="685"/>
                      <a:pt x="108" y="685"/>
                    </a:cubicBezTo>
                    <a:cubicBezTo>
                      <a:pt x="108" y="685"/>
                      <a:pt x="107" y="685"/>
                      <a:pt x="107" y="684"/>
                    </a:cubicBezTo>
                    <a:cubicBezTo>
                      <a:pt x="107" y="684"/>
                      <a:pt x="107" y="684"/>
                      <a:pt x="107" y="684"/>
                    </a:cubicBezTo>
                    <a:cubicBezTo>
                      <a:pt x="107" y="684"/>
                      <a:pt x="108" y="683"/>
                      <a:pt x="108" y="683"/>
                    </a:cubicBezTo>
                    <a:cubicBezTo>
                      <a:pt x="108" y="683"/>
                      <a:pt x="108" y="682"/>
                      <a:pt x="108" y="682"/>
                    </a:cubicBezTo>
                    <a:cubicBezTo>
                      <a:pt x="109" y="682"/>
                      <a:pt x="109" y="681"/>
                      <a:pt x="109" y="681"/>
                    </a:cubicBezTo>
                    <a:cubicBezTo>
                      <a:pt x="108" y="681"/>
                      <a:pt x="108" y="680"/>
                      <a:pt x="108" y="680"/>
                    </a:cubicBezTo>
                    <a:cubicBezTo>
                      <a:pt x="108" y="680"/>
                      <a:pt x="108" y="679"/>
                      <a:pt x="109" y="679"/>
                    </a:cubicBezTo>
                    <a:cubicBezTo>
                      <a:pt x="109" y="679"/>
                      <a:pt x="108" y="679"/>
                      <a:pt x="108" y="679"/>
                    </a:cubicBezTo>
                    <a:cubicBezTo>
                      <a:pt x="108" y="679"/>
                      <a:pt x="108" y="679"/>
                      <a:pt x="108" y="679"/>
                    </a:cubicBezTo>
                    <a:cubicBezTo>
                      <a:pt x="108" y="680"/>
                      <a:pt x="108" y="680"/>
                      <a:pt x="108" y="680"/>
                    </a:cubicBezTo>
                    <a:cubicBezTo>
                      <a:pt x="108" y="680"/>
                      <a:pt x="108" y="681"/>
                      <a:pt x="108" y="681"/>
                    </a:cubicBezTo>
                    <a:cubicBezTo>
                      <a:pt x="108" y="681"/>
                      <a:pt x="108" y="682"/>
                      <a:pt x="108" y="682"/>
                    </a:cubicBezTo>
                    <a:cubicBezTo>
                      <a:pt x="108" y="683"/>
                      <a:pt x="108" y="683"/>
                      <a:pt x="107" y="683"/>
                    </a:cubicBezTo>
                    <a:cubicBezTo>
                      <a:pt x="107" y="684"/>
                      <a:pt x="107" y="684"/>
                      <a:pt x="106" y="684"/>
                    </a:cubicBezTo>
                    <a:cubicBezTo>
                      <a:pt x="106" y="684"/>
                      <a:pt x="106" y="685"/>
                      <a:pt x="106" y="685"/>
                    </a:cubicBezTo>
                    <a:cubicBezTo>
                      <a:pt x="106" y="685"/>
                      <a:pt x="106" y="685"/>
                      <a:pt x="106" y="685"/>
                    </a:cubicBezTo>
                    <a:cubicBezTo>
                      <a:pt x="106" y="686"/>
                      <a:pt x="107" y="686"/>
                      <a:pt x="107" y="686"/>
                    </a:cubicBezTo>
                    <a:cubicBezTo>
                      <a:pt x="107" y="686"/>
                      <a:pt x="107" y="687"/>
                      <a:pt x="107" y="687"/>
                    </a:cubicBezTo>
                    <a:cubicBezTo>
                      <a:pt x="108" y="687"/>
                      <a:pt x="108" y="687"/>
                      <a:pt x="108" y="687"/>
                    </a:cubicBezTo>
                    <a:cubicBezTo>
                      <a:pt x="108" y="687"/>
                      <a:pt x="108" y="688"/>
                      <a:pt x="108" y="688"/>
                    </a:cubicBezTo>
                    <a:cubicBezTo>
                      <a:pt x="108" y="688"/>
                      <a:pt x="108" y="688"/>
                      <a:pt x="108" y="688"/>
                    </a:cubicBezTo>
                    <a:cubicBezTo>
                      <a:pt x="108" y="688"/>
                      <a:pt x="108" y="688"/>
                      <a:pt x="108" y="688"/>
                    </a:cubicBezTo>
                    <a:cubicBezTo>
                      <a:pt x="108" y="688"/>
                      <a:pt x="107" y="688"/>
                      <a:pt x="107" y="688"/>
                    </a:cubicBezTo>
                    <a:cubicBezTo>
                      <a:pt x="107" y="688"/>
                      <a:pt x="107" y="688"/>
                      <a:pt x="107" y="688"/>
                    </a:cubicBezTo>
                    <a:cubicBezTo>
                      <a:pt x="107" y="687"/>
                      <a:pt x="107" y="687"/>
                      <a:pt x="107" y="687"/>
                    </a:cubicBezTo>
                    <a:cubicBezTo>
                      <a:pt x="107" y="687"/>
                      <a:pt x="106" y="686"/>
                      <a:pt x="106" y="687"/>
                    </a:cubicBezTo>
                    <a:cubicBezTo>
                      <a:pt x="106" y="687"/>
                      <a:pt x="106" y="687"/>
                      <a:pt x="106" y="687"/>
                    </a:cubicBezTo>
                    <a:cubicBezTo>
                      <a:pt x="106" y="687"/>
                      <a:pt x="106" y="687"/>
                      <a:pt x="106" y="687"/>
                    </a:cubicBezTo>
                    <a:cubicBezTo>
                      <a:pt x="106" y="687"/>
                      <a:pt x="106" y="687"/>
                      <a:pt x="106" y="687"/>
                    </a:cubicBezTo>
                    <a:cubicBezTo>
                      <a:pt x="106" y="687"/>
                      <a:pt x="106" y="687"/>
                      <a:pt x="106" y="687"/>
                    </a:cubicBezTo>
                    <a:cubicBezTo>
                      <a:pt x="105" y="687"/>
                      <a:pt x="105" y="687"/>
                      <a:pt x="105" y="686"/>
                    </a:cubicBezTo>
                    <a:cubicBezTo>
                      <a:pt x="105" y="686"/>
                      <a:pt x="105" y="685"/>
                      <a:pt x="105" y="685"/>
                    </a:cubicBezTo>
                    <a:cubicBezTo>
                      <a:pt x="105" y="684"/>
                      <a:pt x="105" y="684"/>
                      <a:pt x="105" y="684"/>
                    </a:cubicBezTo>
                    <a:cubicBezTo>
                      <a:pt x="105" y="684"/>
                      <a:pt x="105" y="683"/>
                      <a:pt x="105" y="684"/>
                    </a:cubicBezTo>
                    <a:cubicBezTo>
                      <a:pt x="105" y="684"/>
                      <a:pt x="104" y="684"/>
                      <a:pt x="104" y="684"/>
                    </a:cubicBezTo>
                    <a:cubicBezTo>
                      <a:pt x="104" y="684"/>
                      <a:pt x="105" y="684"/>
                      <a:pt x="105" y="685"/>
                    </a:cubicBezTo>
                    <a:cubicBezTo>
                      <a:pt x="105" y="685"/>
                      <a:pt x="105" y="685"/>
                      <a:pt x="105" y="685"/>
                    </a:cubicBezTo>
                    <a:cubicBezTo>
                      <a:pt x="105" y="685"/>
                      <a:pt x="104" y="685"/>
                      <a:pt x="104" y="685"/>
                    </a:cubicBezTo>
                    <a:cubicBezTo>
                      <a:pt x="104" y="685"/>
                      <a:pt x="104" y="685"/>
                      <a:pt x="104" y="685"/>
                    </a:cubicBezTo>
                    <a:cubicBezTo>
                      <a:pt x="104" y="685"/>
                      <a:pt x="104" y="685"/>
                      <a:pt x="104" y="685"/>
                    </a:cubicBezTo>
                    <a:cubicBezTo>
                      <a:pt x="103" y="685"/>
                      <a:pt x="103" y="685"/>
                      <a:pt x="103" y="685"/>
                    </a:cubicBezTo>
                    <a:cubicBezTo>
                      <a:pt x="103" y="685"/>
                      <a:pt x="103" y="685"/>
                      <a:pt x="103" y="685"/>
                    </a:cubicBezTo>
                    <a:cubicBezTo>
                      <a:pt x="103" y="684"/>
                      <a:pt x="103" y="684"/>
                      <a:pt x="103" y="684"/>
                    </a:cubicBezTo>
                    <a:cubicBezTo>
                      <a:pt x="104" y="684"/>
                      <a:pt x="104" y="684"/>
                      <a:pt x="104" y="683"/>
                    </a:cubicBezTo>
                    <a:cubicBezTo>
                      <a:pt x="104" y="683"/>
                      <a:pt x="104" y="683"/>
                      <a:pt x="104" y="683"/>
                    </a:cubicBezTo>
                    <a:cubicBezTo>
                      <a:pt x="103" y="683"/>
                      <a:pt x="103" y="684"/>
                      <a:pt x="102" y="684"/>
                    </a:cubicBezTo>
                    <a:cubicBezTo>
                      <a:pt x="102" y="684"/>
                      <a:pt x="102" y="684"/>
                      <a:pt x="102" y="684"/>
                    </a:cubicBezTo>
                    <a:cubicBezTo>
                      <a:pt x="102" y="685"/>
                      <a:pt x="102" y="684"/>
                      <a:pt x="101" y="684"/>
                    </a:cubicBezTo>
                    <a:cubicBezTo>
                      <a:pt x="102" y="684"/>
                      <a:pt x="102" y="684"/>
                      <a:pt x="102" y="684"/>
                    </a:cubicBezTo>
                    <a:cubicBezTo>
                      <a:pt x="102" y="684"/>
                      <a:pt x="102" y="683"/>
                      <a:pt x="102" y="683"/>
                    </a:cubicBezTo>
                    <a:cubicBezTo>
                      <a:pt x="102" y="683"/>
                      <a:pt x="102" y="684"/>
                      <a:pt x="101" y="684"/>
                    </a:cubicBezTo>
                    <a:cubicBezTo>
                      <a:pt x="101" y="684"/>
                      <a:pt x="100" y="684"/>
                      <a:pt x="100" y="683"/>
                    </a:cubicBezTo>
                    <a:cubicBezTo>
                      <a:pt x="100" y="683"/>
                      <a:pt x="100" y="683"/>
                      <a:pt x="100" y="683"/>
                    </a:cubicBezTo>
                    <a:cubicBezTo>
                      <a:pt x="101" y="682"/>
                      <a:pt x="101" y="682"/>
                      <a:pt x="101" y="682"/>
                    </a:cubicBezTo>
                    <a:cubicBezTo>
                      <a:pt x="102" y="682"/>
                      <a:pt x="102" y="682"/>
                      <a:pt x="103" y="681"/>
                    </a:cubicBezTo>
                    <a:cubicBezTo>
                      <a:pt x="103" y="681"/>
                      <a:pt x="103" y="681"/>
                      <a:pt x="103" y="681"/>
                    </a:cubicBezTo>
                    <a:cubicBezTo>
                      <a:pt x="104" y="681"/>
                      <a:pt x="104" y="680"/>
                      <a:pt x="104" y="680"/>
                    </a:cubicBezTo>
                    <a:cubicBezTo>
                      <a:pt x="104" y="680"/>
                      <a:pt x="104" y="679"/>
                      <a:pt x="104" y="678"/>
                    </a:cubicBezTo>
                    <a:cubicBezTo>
                      <a:pt x="104" y="678"/>
                      <a:pt x="104" y="678"/>
                      <a:pt x="104" y="678"/>
                    </a:cubicBezTo>
                    <a:cubicBezTo>
                      <a:pt x="104" y="678"/>
                      <a:pt x="104" y="678"/>
                      <a:pt x="104" y="678"/>
                    </a:cubicBezTo>
                    <a:cubicBezTo>
                      <a:pt x="104" y="678"/>
                      <a:pt x="103" y="678"/>
                      <a:pt x="103" y="678"/>
                    </a:cubicBezTo>
                    <a:cubicBezTo>
                      <a:pt x="103" y="678"/>
                      <a:pt x="103" y="678"/>
                      <a:pt x="103" y="679"/>
                    </a:cubicBezTo>
                    <a:cubicBezTo>
                      <a:pt x="103" y="679"/>
                      <a:pt x="103" y="679"/>
                      <a:pt x="103" y="680"/>
                    </a:cubicBezTo>
                    <a:cubicBezTo>
                      <a:pt x="103" y="680"/>
                      <a:pt x="102" y="680"/>
                      <a:pt x="102" y="681"/>
                    </a:cubicBezTo>
                    <a:cubicBezTo>
                      <a:pt x="102" y="681"/>
                      <a:pt x="102" y="682"/>
                      <a:pt x="101" y="682"/>
                    </a:cubicBezTo>
                    <a:cubicBezTo>
                      <a:pt x="101" y="682"/>
                      <a:pt x="100" y="681"/>
                      <a:pt x="100" y="682"/>
                    </a:cubicBezTo>
                    <a:cubicBezTo>
                      <a:pt x="99" y="681"/>
                      <a:pt x="100" y="681"/>
                      <a:pt x="100" y="681"/>
                    </a:cubicBezTo>
                    <a:cubicBezTo>
                      <a:pt x="100" y="681"/>
                      <a:pt x="100" y="681"/>
                      <a:pt x="100" y="680"/>
                    </a:cubicBezTo>
                    <a:cubicBezTo>
                      <a:pt x="100" y="680"/>
                      <a:pt x="100" y="680"/>
                      <a:pt x="99" y="680"/>
                    </a:cubicBezTo>
                    <a:cubicBezTo>
                      <a:pt x="99" y="680"/>
                      <a:pt x="98" y="680"/>
                      <a:pt x="98" y="680"/>
                    </a:cubicBezTo>
                    <a:cubicBezTo>
                      <a:pt x="98" y="680"/>
                      <a:pt x="97" y="680"/>
                      <a:pt x="97" y="680"/>
                    </a:cubicBezTo>
                    <a:cubicBezTo>
                      <a:pt x="97" y="680"/>
                      <a:pt x="97" y="679"/>
                      <a:pt x="97" y="679"/>
                    </a:cubicBezTo>
                    <a:cubicBezTo>
                      <a:pt x="98" y="679"/>
                      <a:pt x="98" y="679"/>
                      <a:pt x="99" y="679"/>
                    </a:cubicBezTo>
                    <a:cubicBezTo>
                      <a:pt x="99" y="679"/>
                      <a:pt x="99" y="679"/>
                      <a:pt x="99" y="679"/>
                    </a:cubicBezTo>
                    <a:cubicBezTo>
                      <a:pt x="99" y="679"/>
                      <a:pt x="98" y="679"/>
                      <a:pt x="98" y="679"/>
                    </a:cubicBezTo>
                    <a:cubicBezTo>
                      <a:pt x="97" y="679"/>
                      <a:pt x="97" y="679"/>
                      <a:pt x="97" y="679"/>
                    </a:cubicBezTo>
                    <a:cubicBezTo>
                      <a:pt x="97" y="679"/>
                      <a:pt x="97" y="679"/>
                      <a:pt x="97" y="679"/>
                    </a:cubicBezTo>
                    <a:cubicBezTo>
                      <a:pt x="96" y="680"/>
                      <a:pt x="95" y="679"/>
                      <a:pt x="95" y="679"/>
                    </a:cubicBezTo>
                    <a:cubicBezTo>
                      <a:pt x="94" y="680"/>
                      <a:pt x="94" y="680"/>
                      <a:pt x="94" y="680"/>
                    </a:cubicBezTo>
                    <a:cubicBezTo>
                      <a:pt x="93" y="680"/>
                      <a:pt x="93" y="680"/>
                      <a:pt x="93" y="680"/>
                    </a:cubicBezTo>
                    <a:cubicBezTo>
                      <a:pt x="92" y="679"/>
                      <a:pt x="92" y="680"/>
                      <a:pt x="91" y="679"/>
                    </a:cubicBezTo>
                    <a:cubicBezTo>
                      <a:pt x="91" y="679"/>
                      <a:pt x="91" y="679"/>
                      <a:pt x="91" y="679"/>
                    </a:cubicBezTo>
                    <a:cubicBezTo>
                      <a:pt x="91" y="678"/>
                      <a:pt x="90" y="677"/>
                      <a:pt x="89" y="676"/>
                    </a:cubicBezTo>
                    <a:cubicBezTo>
                      <a:pt x="89" y="676"/>
                      <a:pt x="89" y="676"/>
                      <a:pt x="89" y="676"/>
                    </a:cubicBezTo>
                    <a:cubicBezTo>
                      <a:pt x="89" y="676"/>
                      <a:pt x="89" y="676"/>
                      <a:pt x="89" y="675"/>
                    </a:cubicBezTo>
                    <a:cubicBezTo>
                      <a:pt x="90" y="675"/>
                      <a:pt x="91" y="675"/>
                      <a:pt x="90" y="675"/>
                    </a:cubicBezTo>
                    <a:cubicBezTo>
                      <a:pt x="90" y="675"/>
                      <a:pt x="90" y="675"/>
                      <a:pt x="90" y="675"/>
                    </a:cubicBezTo>
                    <a:cubicBezTo>
                      <a:pt x="90" y="675"/>
                      <a:pt x="89" y="675"/>
                      <a:pt x="89" y="674"/>
                    </a:cubicBezTo>
                    <a:cubicBezTo>
                      <a:pt x="89" y="674"/>
                      <a:pt x="89" y="674"/>
                      <a:pt x="89" y="674"/>
                    </a:cubicBezTo>
                    <a:cubicBezTo>
                      <a:pt x="90" y="674"/>
                      <a:pt x="90" y="673"/>
                      <a:pt x="90" y="673"/>
                    </a:cubicBezTo>
                    <a:cubicBezTo>
                      <a:pt x="91" y="673"/>
                      <a:pt x="91" y="672"/>
                      <a:pt x="91" y="672"/>
                    </a:cubicBezTo>
                    <a:cubicBezTo>
                      <a:pt x="91" y="672"/>
                      <a:pt x="91" y="672"/>
                      <a:pt x="91" y="671"/>
                    </a:cubicBezTo>
                    <a:cubicBezTo>
                      <a:pt x="91" y="671"/>
                      <a:pt x="91" y="671"/>
                      <a:pt x="91" y="671"/>
                    </a:cubicBezTo>
                    <a:cubicBezTo>
                      <a:pt x="92" y="671"/>
                      <a:pt x="92" y="671"/>
                      <a:pt x="92" y="671"/>
                    </a:cubicBezTo>
                    <a:cubicBezTo>
                      <a:pt x="92" y="671"/>
                      <a:pt x="92" y="671"/>
                      <a:pt x="92" y="670"/>
                    </a:cubicBezTo>
                    <a:cubicBezTo>
                      <a:pt x="91" y="670"/>
                      <a:pt x="91" y="670"/>
                      <a:pt x="91" y="670"/>
                    </a:cubicBezTo>
                    <a:cubicBezTo>
                      <a:pt x="91" y="670"/>
                      <a:pt x="91" y="670"/>
                      <a:pt x="91" y="670"/>
                    </a:cubicBezTo>
                    <a:cubicBezTo>
                      <a:pt x="91" y="670"/>
                      <a:pt x="91" y="670"/>
                      <a:pt x="90" y="671"/>
                    </a:cubicBezTo>
                    <a:cubicBezTo>
                      <a:pt x="90" y="671"/>
                      <a:pt x="90" y="672"/>
                      <a:pt x="90" y="672"/>
                    </a:cubicBezTo>
                    <a:cubicBezTo>
                      <a:pt x="90" y="672"/>
                      <a:pt x="90" y="672"/>
                      <a:pt x="90" y="672"/>
                    </a:cubicBezTo>
                    <a:cubicBezTo>
                      <a:pt x="90" y="673"/>
                      <a:pt x="90" y="673"/>
                      <a:pt x="90" y="673"/>
                    </a:cubicBezTo>
                    <a:cubicBezTo>
                      <a:pt x="90" y="673"/>
                      <a:pt x="89" y="673"/>
                      <a:pt x="89" y="673"/>
                    </a:cubicBezTo>
                    <a:cubicBezTo>
                      <a:pt x="89" y="673"/>
                      <a:pt x="89" y="673"/>
                      <a:pt x="89" y="672"/>
                    </a:cubicBezTo>
                    <a:cubicBezTo>
                      <a:pt x="89" y="672"/>
                      <a:pt x="89" y="672"/>
                      <a:pt x="88" y="672"/>
                    </a:cubicBezTo>
                    <a:cubicBezTo>
                      <a:pt x="88" y="672"/>
                      <a:pt x="89" y="671"/>
                      <a:pt x="88" y="671"/>
                    </a:cubicBezTo>
                    <a:cubicBezTo>
                      <a:pt x="88" y="671"/>
                      <a:pt x="88" y="671"/>
                      <a:pt x="88" y="671"/>
                    </a:cubicBezTo>
                    <a:cubicBezTo>
                      <a:pt x="88" y="671"/>
                      <a:pt x="88" y="670"/>
                      <a:pt x="88" y="670"/>
                    </a:cubicBezTo>
                    <a:cubicBezTo>
                      <a:pt x="88" y="669"/>
                      <a:pt x="88" y="669"/>
                      <a:pt x="88" y="669"/>
                    </a:cubicBezTo>
                    <a:cubicBezTo>
                      <a:pt x="89" y="668"/>
                      <a:pt x="89" y="668"/>
                      <a:pt x="89" y="668"/>
                    </a:cubicBezTo>
                    <a:cubicBezTo>
                      <a:pt x="89" y="668"/>
                      <a:pt x="89" y="668"/>
                      <a:pt x="89" y="668"/>
                    </a:cubicBezTo>
                    <a:cubicBezTo>
                      <a:pt x="89" y="668"/>
                      <a:pt x="89" y="668"/>
                      <a:pt x="89" y="668"/>
                    </a:cubicBezTo>
                    <a:cubicBezTo>
                      <a:pt x="89" y="668"/>
                      <a:pt x="89" y="668"/>
                      <a:pt x="89" y="668"/>
                    </a:cubicBezTo>
                    <a:cubicBezTo>
                      <a:pt x="89" y="668"/>
                      <a:pt x="89" y="668"/>
                      <a:pt x="89" y="668"/>
                    </a:cubicBezTo>
                    <a:cubicBezTo>
                      <a:pt x="88" y="668"/>
                      <a:pt x="88" y="668"/>
                      <a:pt x="88" y="668"/>
                    </a:cubicBezTo>
                    <a:cubicBezTo>
                      <a:pt x="88" y="668"/>
                      <a:pt x="88" y="667"/>
                      <a:pt x="88" y="667"/>
                    </a:cubicBezTo>
                    <a:cubicBezTo>
                      <a:pt x="88" y="667"/>
                      <a:pt x="89" y="666"/>
                      <a:pt x="89" y="666"/>
                    </a:cubicBezTo>
                    <a:cubicBezTo>
                      <a:pt x="89" y="665"/>
                      <a:pt x="89" y="665"/>
                      <a:pt x="89" y="665"/>
                    </a:cubicBezTo>
                    <a:cubicBezTo>
                      <a:pt x="89" y="665"/>
                      <a:pt x="90" y="665"/>
                      <a:pt x="90" y="665"/>
                    </a:cubicBezTo>
                    <a:cubicBezTo>
                      <a:pt x="91" y="664"/>
                      <a:pt x="91" y="664"/>
                      <a:pt x="91" y="663"/>
                    </a:cubicBezTo>
                    <a:cubicBezTo>
                      <a:pt x="91" y="663"/>
                      <a:pt x="92" y="663"/>
                      <a:pt x="92" y="663"/>
                    </a:cubicBezTo>
                    <a:cubicBezTo>
                      <a:pt x="92" y="663"/>
                      <a:pt x="92" y="663"/>
                      <a:pt x="92" y="663"/>
                    </a:cubicBezTo>
                    <a:cubicBezTo>
                      <a:pt x="92" y="664"/>
                      <a:pt x="92" y="664"/>
                      <a:pt x="92" y="664"/>
                    </a:cubicBezTo>
                    <a:cubicBezTo>
                      <a:pt x="92" y="664"/>
                      <a:pt x="91" y="665"/>
                      <a:pt x="91" y="665"/>
                    </a:cubicBezTo>
                    <a:cubicBezTo>
                      <a:pt x="90" y="665"/>
                      <a:pt x="90" y="666"/>
                      <a:pt x="90" y="666"/>
                    </a:cubicBezTo>
                    <a:cubicBezTo>
                      <a:pt x="90" y="666"/>
                      <a:pt x="90" y="666"/>
                      <a:pt x="90" y="666"/>
                    </a:cubicBezTo>
                    <a:cubicBezTo>
                      <a:pt x="90" y="666"/>
                      <a:pt x="89" y="666"/>
                      <a:pt x="89" y="667"/>
                    </a:cubicBezTo>
                    <a:cubicBezTo>
                      <a:pt x="89" y="667"/>
                      <a:pt x="90" y="667"/>
                      <a:pt x="90" y="667"/>
                    </a:cubicBezTo>
                    <a:cubicBezTo>
                      <a:pt x="90" y="667"/>
                      <a:pt x="90" y="666"/>
                      <a:pt x="90" y="666"/>
                    </a:cubicBezTo>
                    <a:cubicBezTo>
                      <a:pt x="90" y="666"/>
                      <a:pt x="90" y="666"/>
                      <a:pt x="90" y="666"/>
                    </a:cubicBezTo>
                    <a:cubicBezTo>
                      <a:pt x="90" y="666"/>
                      <a:pt x="90" y="666"/>
                      <a:pt x="91" y="666"/>
                    </a:cubicBezTo>
                    <a:cubicBezTo>
                      <a:pt x="91" y="666"/>
                      <a:pt x="91" y="666"/>
                      <a:pt x="91" y="666"/>
                    </a:cubicBezTo>
                    <a:cubicBezTo>
                      <a:pt x="91" y="666"/>
                      <a:pt x="91" y="666"/>
                      <a:pt x="91" y="665"/>
                    </a:cubicBezTo>
                    <a:cubicBezTo>
                      <a:pt x="92" y="665"/>
                      <a:pt x="92" y="665"/>
                      <a:pt x="92" y="665"/>
                    </a:cubicBezTo>
                    <a:cubicBezTo>
                      <a:pt x="92" y="665"/>
                      <a:pt x="92" y="665"/>
                      <a:pt x="92" y="665"/>
                    </a:cubicBezTo>
                    <a:cubicBezTo>
                      <a:pt x="93" y="664"/>
                      <a:pt x="93" y="664"/>
                      <a:pt x="94" y="664"/>
                    </a:cubicBezTo>
                    <a:cubicBezTo>
                      <a:pt x="94" y="664"/>
                      <a:pt x="94" y="664"/>
                      <a:pt x="94" y="664"/>
                    </a:cubicBezTo>
                    <a:cubicBezTo>
                      <a:pt x="94" y="664"/>
                      <a:pt x="94" y="665"/>
                      <a:pt x="94" y="665"/>
                    </a:cubicBezTo>
                    <a:cubicBezTo>
                      <a:pt x="94" y="665"/>
                      <a:pt x="95" y="666"/>
                      <a:pt x="95" y="666"/>
                    </a:cubicBezTo>
                    <a:cubicBezTo>
                      <a:pt x="95" y="666"/>
                      <a:pt x="95" y="667"/>
                      <a:pt x="95" y="667"/>
                    </a:cubicBezTo>
                    <a:cubicBezTo>
                      <a:pt x="96" y="667"/>
                      <a:pt x="96" y="666"/>
                      <a:pt x="96" y="666"/>
                    </a:cubicBezTo>
                    <a:cubicBezTo>
                      <a:pt x="96" y="666"/>
                      <a:pt x="96" y="666"/>
                      <a:pt x="95" y="665"/>
                    </a:cubicBezTo>
                    <a:cubicBezTo>
                      <a:pt x="95" y="665"/>
                      <a:pt x="95" y="665"/>
                      <a:pt x="95" y="665"/>
                    </a:cubicBezTo>
                    <a:cubicBezTo>
                      <a:pt x="95" y="665"/>
                      <a:pt x="95" y="665"/>
                      <a:pt x="95" y="664"/>
                    </a:cubicBezTo>
                    <a:cubicBezTo>
                      <a:pt x="95" y="664"/>
                      <a:pt x="95" y="664"/>
                      <a:pt x="95" y="664"/>
                    </a:cubicBezTo>
                    <a:cubicBezTo>
                      <a:pt x="95" y="664"/>
                      <a:pt x="95" y="664"/>
                      <a:pt x="95" y="664"/>
                    </a:cubicBezTo>
                    <a:cubicBezTo>
                      <a:pt x="95" y="664"/>
                      <a:pt x="95" y="663"/>
                      <a:pt x="95" y="663"/>
                    </a:cubicBezTo>
                    <a:cubicBezTo>
                      <a:pt x="95" y="663"/>
                      <a:pt x="95" y="663"/>
                      <a:pt x="95" y="663"/>
                    </a:cubicBezTo>
                    <a:cubicBezTo>
                      <a:pt x="95" y="663"/>
                      <a:pt x="95" y="663"/>
                      <a:pt x="95" y="663"/>
                    </a:cubicBezTo>
                    <a:cubicBezTo>
                      <a:pt x="94" y="663"/>
                      <a:pt x="94" y="663"/>
                      <a:pt x="94" y="663"/>
                    </a:cubicBezTo>
                    <a:cubicBezTo>
                      <a:pt x="93" y="663"/>
                      <a:pt x="93" y="663"/>
                      <a:pt x="93" y="663"/>
                    </a:cubicBezTo>
                    <a:cubicBezTo>
                      <a:pt x="93" y="663"/>
                      <a:pt x="93" y="663"/>
                      <a:pt x="93" y="663"/>
                    </a:cubicBezTo>
                    <a:cubicBezTo>
                      <a:pt x="93" y="663"/>
                      <a:pt x="93" y="663"/>
                      <a:pt x="93" y="663"/>
                    </a:cubicBezTo>
                    <a:cubicBezTo>
                      <a:pt x="93" y="663"/>
                      <a:pt x="93" y="663"/>
                      <a:pt x="93" y="663"/>
                    </a:cubicBezTo>
                    <a:cubicBezTo>
                      <a:pt x="93" y="662"/>
                      <a:pt x="93" y="662"/>
                      <a:pt x="93" y="662"/>
                    </a:cubicBezTo>
                    <a:cubicBezTo>
                      <a:pt x="93" y="662"/>
                      <a:pt x="93" y="662"/>
                      <a:pt x="92" y="662"/>
                    </a:cubicBezTo>
                    <a:cubicBezTo>
                      <a:pt x="92" y="662"/>
                      <a:pt x="92" y="662"/>
                      <a:pt x="92" y="662"/>
                    </a:cubicBezTo>
                    <a:cubicBezTo>
                      <a:pt x="92" y="662"/>
                      <a:pt x="93" y="662"/>
                      <a:pt x="93" y="661"/>
                    </a:cubicBezTo>
                    <a:cubicBezTo>
                      <a:pt x="93" y="661"/>
                      <a:pt x="93" y="661"/>
                      <a:pt x="93" y="661"/>
                    </a:cubicBezTo>
                    <a:cubicBezTo>
                      <a:pt x="94" y="660"/>
                      <a:pt x="95" y="660"/>
                      <a:pt x="95" y="659"/>
                    </a:cubicBezTo>
                    <a:cubicBezTo>
                      <a:pt x="95" y="658"/>
                      <a:pt x="94" y="658"/>
                      <a:pt x="94" y="658"/>
                    </a:cubicBezTo>
                    <a:cubicBezTo>
                      <a:pt x="94" y="659"/>
                      <a:pt x="94" y="659"/>
                      <a:pt x="94" y="660"/>
                    </a:cubicBezTo>
                    <a:cubicBezTo>
                      <a:pt x="94" y="660"/>
                      <a:pt x="93" y="661"/>
                      <a:pt x="93" y="661"/>
                    </a:cubicBezTo>
                    <a:cubicBezTo>
                      <a:pt x="92" y="661"/>
                      <a:pt x="92" y="662"/>
                      <a:pt x="92" y="662"/>
                    </a:cubicBezTo>
                    <a:cubicBezTo>
                      <a:pt x="92" y="662"/>
                      <a:pt x="92" y="663"/>
                      <a:pt x="92" y="663"/>
                    </a:cubicBezTo>
                    <a:cubicBezTo>
                      <a:pt x="92" y="663"/>
                      <a:pt x="91" y="663"/>
                      <a:pt x="91" y="663"/>
                    </a:cubicBezTo>
                    <a:cubicBezTo>
                      <a:pt x="91" y="662"/>
                      <a:pt x="91" y="662"/>
                      <a:pt x="91" y="662"/>
                    </a:cubicBezTo>
                    <a:cubicBezTo>
                      <a:pt x="91" y="662"/>
                      <a:pt x="91" y="663"/>
                      <a:pt x="91" y="663"/>
                    </a:cubicBezTo>
                    <a:cubicBezTo>
                      <a:pt x="91" y="663"/>
                      <a:pt x="90" y="664"/>
                      <a:pt x="90" y="664"/>
                    </a:cubicBezTo>
                    <a:cubicBezTo>
                      <a:pt x="90" y="664"/>
                      <a:pt x="89" y="664"/>
                      <a:pt x="89" y="664"/>
                    </a:cubicBezTo>
                    <a:cubicBezTo>
                      <a:pt x="89" y="664"/>
                      <a:pt x="89" y="664"/>
                      <a:pt x="89" y="664"/>
                    </a:cubicBezTo>
                    <a:cubicBezTo>
                      <a:pt x="89" y="665"/>
                      <a:pt x="88" y="665"/>
                      <a:pt x="88" y="666"/>
                    </a:cubicBezTo>
                    <a:cubicBezTo>
                      <a:pt x="88" y="666"/>
                      <a:pt x="88" y="666"/>
                      <a:pt x="88" y="667"/>
                    </a:cubicBezTo>
                    <a:cubicBezTo>
                      <a:pt x="87" y="667"/>
                      <a:pt x="87" y="667"/>
                      <a:pt x="87" y="667"/>
                    </a:cubicBezTo>
                    <a:cubicBezTo>
                      <a:pt x="87" y="667"/>
                      <a:pt x="87" y="667"/>
                      <a:pt x="87" y="667"/>
                    </a:cubicBezTo>
                    <a:cubicBezTo>
                      <a:pt x="87" y="668"/>
                      <a:pt x="88" y="669"/>
                      <a:pt x="87" y="669"/>
                    </a:cubicBezTo>
                    <a:cubicBezTo>
                      <a:pt x="87" y="669"/>
                      <a:pt x="86" y="669"/>
                      <a:pt x="86" y="668"/>
                    </a:cubicBezTo>
                    <a:cubicBezTo>
                      <a:pt x="86" y="668"/>
                      <a:pt x="87" y="667"/>
                      <a:pt x="86" y="666"/>
                    </a:cubicBezTo>
                    <a:cubicBezTo>
                      <a:pt x="86" y="667"/>
                      <a:pt x="86" y="667"/>
                      <a:pt x="86" y="667"/>
                    </a:cubicBezTo>
                    <a:cubicBezTo>
                      <a:pt x="86" y="667"/>
                      <a:pt x="86" y="667"/>
                      <a:pt x="85" y="667"/>
                    </a:cubicBezTo>
                    <a:cubicBezTo>
                      <a:pt x="85" y="666"/>
                      <a:pt x="85" y="666"/>
                      <a:pt x="84" y="666"/>
                    </a:cubicBezTo>
                    <a:cubicBezTo>
                      <a:pt x="84" y="666"/>
                      <a:pt x="84" y="666"/>
                      <a:pt x="84" y="665"/>
                    </a:cubicBezTo>
                    <a:cubicBezTo>
                      <a:pt x="84" y="665"/>
                      <a:pt x="84" y="665"/>
                      <a:pt x="85" y="665"/>
                    </a:cubicBezTo>
                    <a:cubicBezTo>
                      <a:pt x="85" y="665"/>
                      <a:pt x="86" y="665"/>
                      <a:pt x="86" y="665"/>
                    </a:cubicBezTo>
                    <a:cubicBezTo>
                      <a:pt x="86" y="666"/>
                      <a:pt x="86" y="666"/>
                      <a:pt x="86" y="666"/>
                    </a:cubicBezTo>
                    <a:cubicBezTo>
                      <a:pt x="87" y="666"/>
                      <a:pt x="87" y="666"/>
                      <a:pt x="87" y="665"/>
                    </a:cubicBezTo>
                    <a:cubicBezTo>
                      <a:pt x="87" y="665"/>
                      <a:pt x="87" y="665"/>
                      <a:pt x="87" y="664"/>
                    </a:cubicBezTo>
                    <a:cubicBezTo>
                      <a:pt x="87" y="664"/>
                      <a:pt x="87" y="664"/>
                      <a:pt x="87" y="664"/>
                    </a:cubicBezTo>
                    <a:cubicBezTo>
                      <a:pt x="87" y="664"/>
                      <a:pt x="87" y="664"/>
                      <a:pt x="87" y="665"/>
                    </a:cubicBezTo>
                    <a:cubicBezTo>
                      <a:pt x="87" y="665"/>
                      <a:pt x="87" y="665"/>
                      <a:pt x="86" y="665"/>
                    </a:cubicBezTo>
                    <a:cubicBezTo>
                      <a:pt x="86" y="665"/>
                      <a:pt x="86" y="665"/>
                      <a:pt x="86" y="665"/>
                    </a:cubicBezTo>
                    <a:cubicBezTo>
                      <a:pt x="86" y="665"/>
                      <a:pt x="87" y="664"/>
                      <a:pt x="87" y="664"/>
                    </a:cubicBezTo>
                    <a:cubicBezTo>
                      <a:pt x="86" y="664"/>
                      <a:pt x="86" y="664"/>
                      <a:pt x="86" y="664"/>
                    </a:cubicBezTo>
                    <a:cubicBezTo>
                      <a:pt x="86" y="664"/>
                      <a:pt x="86" y="664"/>
                      <a:pt x="86" y="663"/>
                    </a:cubicBezTo>
                    <a:cubicBezTo>
                      <a:pt x="87" y="663"/>
                      <a:pt x="87" y="663"/>
                      <a:pt x="87" y="662"/>
                    </a:cubicBezTo>
                    <a:cubicBezTo>
                      <a:pt x="87" y="662"/>
                      <a:pt x="88" y="662"/>
                      <a:pt x="88" y="662"/>
                    </a:cubicBezTo>
                    <a:cubicBezTo>
                      <a:pt x="88" y="662"/>
                      <a:pt x="88" y="662"/>
                      <a:pt x="88" y="662"/>
                    </a:cubicBezTo>
                    <a:cubicBezTo>
                      <a:pt x="88" y="662"/>
                      <a:pt x="88" y="662"/>
                      <a:pt x="88" y="662"/>
                    </a:cubicBezTo>
                    <a:cubicBezTo>
                      <a:pt x="88" y="662"/>
                      <a:pt x="88" y="661"/>
                      <a:pt x="88" y="661"/>
                    </a:cubicBezTo>
                    <a:cubicBezTo>
                      <a:pt x="87" y="661"/>
                      <a:pt x="87" y="662"/>
                      <a:pt x="87" y="662"/>
                    </a:cubicBezTo>
                    <a:cubicBezTo>
                      <a:pt x="87" y="662"/>
                      <a:pt x="86" y="663"/>
                      <a:pt x="86" y="663"/>
                    </a:cubicBezTo>
                    <a:cubicBezTo>
                      <a:pt x="86" y="664"/>
                      <a:pt x="85" y="664"/>
                      <a:pt x="85" y="664"/>
                    </a:cubicBezTo>
                    <a:cubicBezTo>
                      <a:pt x="85" y="664"/>
                      <a:pt x="85" y="664"/>
                      <a:pt x="85" y="664"/>
                    </a:cubicBezTo>
                    <a:cubicBezTo>
                      <a:pt x="85" y="664"/>
                      <a:pt x="85" y="664"/>
                      <a:pt x="85" y="664"/>
                    </a:cubicBezTo>
                    <a:cubicBezTo>
                      <a:pt x="85" y="664"/>
                      <a:pt x="85" y="663"/>
                      <a:pt x="86" y="663"/>
                    </a:cubicBezTo>
                    <a:cubicBezTo>
                      <a:pt x="86" y="662"/>
                      <a:pt x="86" y="662"/>
                      <a:pt x="86" y="662"/>
                    </a:cubicBezTo>
                    <a:cubicBezTo>
                      <a:pt x="86" y="662"/>
                      <a:pt x="86" y="662"/>
                      <a:pt x="86" y="661"/>
                    </a:cubicBezTo>
                    <a:cubicBezTo>
                      <a:pt x="86" y="661"/>
                      <a:pt x="86" y="660"/>
                      <a:pt x="87" y="660"/>
                    </a:cubicBezTo>
                    <a:cubicBezTo>
                      <a:pt x="87" y="659"/>
                      <a:pt x="87" y="659"/>
                      <a:pt x="87" y="659"/>
                    </a:cubicBezTo>
                    <a:cubicBezTo>
                      <a:pt x="87" y="659"/>
                      <a:pt x="87" y="659"/>
                      <a:pt x="87" y="659"/>
                    </a:cubicBezTo>
                    <a:cubicBezTo>
                      <a:pt x="87" y="659"/>
                      <a:pt x="86" y="659"/>
                      <a:pt x="87" y="658"/>
                    </a:cubicBezTo>
                    <a:cubicBezTo>
                      <a:pt x="86" y="658"/>
                      <a:pt x="86" y="658"/>
                      <a:pt x="86" y="658"/>
                    </a:cubicBezTo>
                    <a:cubicBezTo>
                      <a:pt x="86" y="658"/>
                      <a:pt x="86" y="658"/>
                      <a:pt x="86" y="659"/>
                    </a:cubicBezTo>
                    <a:cubicBezTo>
                      <a:pt x="86" y="659"/>
                      <a:pt x="86" y="659"/>
                      <a:pt x="86" y="660"/>
                    </a:cubicBezTo>
                    <a:cubicBezTo>
                      <a:pt x="86" y="660"/>
                      <a:pt x="86" y="660"/>
                      <a:pt x="86" y="661"/>
                    </a:cubicBezTo>
                    <a:cubicBezTo>
                      <a:pt x="85" y="661"/>
                      <a:pt x="85" y="662"/>
                      <a:pt x="85" y="663"/>
                    </a:cubicBezTo>
                    <a:cubicBezTo>
                      <a:pt x="85" y="663"/>
                      <a:pt x="85" y="663"/>
                      <a:pt x="85" y="664"/>
                    </a:cubicBezTo>
                    <a:cubicBezTo>
                      <a:pt x="85" y="664"/>
                      <a:pt x="84" y="664"/>
                      <a:pt x="84" y="664"/>
                    </a:cubicBezTo>
                    <a:cubicBezTo>
                      <a:pt x="84" y="663"/>
                      <a:pt x="84" y="663"/>
                      <a:pt x="84" y="663"/>
                    </a:cubicBezTo>
                    <a:cubicBezTo>
                      <a:pt x="85" y="662"/>
                      <a:pt x="85" y="662"/>
                      <a:pt x="84" y="661"/>
                    </a:cubicBezTo>
                    <a:cubicBezTo>
                      <a:pt x="84" y="660"/>
                      <a:pt x="84" y="659"/>
                      <a:pt x="85" y="658"/>
                    </a:cubicBezTo>
                    <a:cubicBezTo>
                      <a:pt x="85" y="658"/>
                      <a:pt x="84" y="658"/>
                      <a:pt x="84" y="658"/>
                    </a:cubicBezTo>
                    <a:cubicBezTo>
                      <a:pt x="84" y="658"/>
                      <a:pt x="84" y="658"/>
                      <a:pt x="84" y="657"/>
                    </a:cubicBezTo>
                    <a:cubicBezTo>
                      <a:pt x="84" y="657"/>
                      <a:pt x="84" y="657"/>
                      <a:pt x="84" y="657"/>
                    </a:cubicBezTo>
                    <a:cubicBezTo>
                      <a:pt x="84" y="657"/>
                      <a:pt x="84" y="658"/>
                      <a:pt x="84" y="658"/>
                    </a:cubicBezTo>
                    <a:cubicBezTo>
                      <a:pt x="84" y="658"/>
                      <a:pt x="83" y="659"/>
                      <a:pt x="83" y="659"/>
                    </a:cubicBezTo>
                    <a:cubicBezTo>
                      <a:pt x="83" y="660"/>
                      <a:pt x="83" y="660"/>
                      <a:pt x="83" y="660"/>
                    </a:cubicBezTo>
                    <a:cubicBezTo>
                      <a:pt x="83" y="660"/>
                      <a:pt x="84" y="660"/>
                      <a:pt x="84" y="660"/>
                    </a:cubicBezTo>
                    <a:cubicBezTo>
                      <a:pt x="84" y="660"/>
                      <a:pt x="84" y="660"/>
                      <a:pt x="84" y="661"/>
                    </a:cubicBezTo>
                    <a:cubicBezTo>
                      <a:pt x="84" y="661"/>
                      <a:pt x="84" y="662"/>
                      <a:pt x="84" y="662"/>
                    </a:cubicBezTo>
                    <a:cubicBezTo>
                      <a:pt x="84" y="662"/>
                      <a:pt x="84" y="663"/>
                      <a:pt x="84" y="663"/>
                    </a:cubicBezTo>
                    <a:cubicBezTo>
                      <a:pt x="84" y="663"/>
                      <a:pt x="84" y="663"/>
                      <a:pt x="84" y="663"/>
                    </a:cubicBezTo>
                    <a:cubicBezTo>
                      <a:pt x="83" y="663"/>
                      <a:pt x="83" y="663"/>
                      <a:pt x="83" y="663"/>
                    </a:cubicBezTo>
                    <a:cubicBezTo>
                      <a:pt x="83" y="663"/>
                      <a:pt x="83" y="663"/>
                      <a:pt x="83" y="663"/>
                    </a:cubicBezTo>
                    <a:cubicBezTo>
                      <a:pt x="83" y="663"/>
                      <a:pt x="83" y="663"/>
                      <a:pt x="83" y="663"/>
                    </a:cubicBezTo>
                    <a:cubicBezTo>
                      <a:pt x="83" y="663"/>
                      <a:pt x="83" y="664"/>
                      <a:pt x="83" y="664"/>
                    </a:cubicBezTo>
                    <a:cubicBezTo>
                      <a:pt x="83" y="664"/>
                      <a:pt x="83" y="664"/>
                      <a:pt x="83" y="664"/>
                    </a:cubicBezTo>
                    <a:cubicBezTo>
                      <a:pt x="83" y="664"/>
                      <a:pt x="83" y="664"/>
                      <a:pt x="83" y="664"/>
                    </a:cubicBezTo>
                    <a:cubicBezTo>
                      <a:pt x="83" y="664"/>
                      <a:pt x="82" y="663"/>
                      <a:pt x="82" y="663"/>
                    </a:cubicBezTo>
                    <a:cubicBezTo>
                      <a:pt x="82" y="663"/>
                      <a:pt x="82" y="663"/>
                      <a:pt x="82" y="663"/>
                    </a:cubicBezTo>
                    <a:cubicBezTo>
                      <a:pt x="82" y="663"/>
                      <a:pt x="82" y="663"/>
                      <a:pt x="82" y="663"/>
                    </a:cubicBezTo>
                    <a:cubicBezTo>
                      <a:pt x="82" y="662"/>
                      <a:pt x="83" y="662"/>
                      <a:pt x="82" y="661"/>
                    </a:cubicBezTo>
                    <a:cubicBezTo>
                      <a:pt x="82" y="661"/>
                      <a:pt x="82" y="661"/>
                      <a:pt x="82" y="661"/>
                    </a:cubicBezTo>
                    <a:cubicBezTo>
                      <a:pt x="82" y="660"/>
                      <a:pt x="82" y="660"/>
                      <a:pt x="82" y="660"/>
                    </a:cubicBezTo>
                    <a:cubicBezTo>
                      <a:pt x="82" y="660"/>
                      <a:pt x="82" y="660"/>
                      <a:pt x="82" y="660"/>
                    </a:cubicBezTo>
                    <a:cubicBezTo>
                      <a:pt x="83" y="660"/>
                      <a:pt x="82" y="659"/>
                      <a:pt x="83" y="658"/>
                    </a:cubicBezTo>
                    <a:cubicBezTo>
                      <a:pt x="83" y="658"/>
                      <a:pt x="83" y="658"/>
                      <a:pt x="83" y="658"/>
                    </a:cubicBezTo>
                    <a:cubicBezTo>
                      <a:pt x="83" y="658"/>
                      <a:pt x="83" y="657"/>
                      <a:pt x="83" y="657"/>
                    </a:cubicBezTo>
                    <a:cubicBezTo>
                      <a:pt x="82" y="658"/>
                      <a:pt x="82" y="659"/>
                      <a:pt x="82" y="659"/>
                    </a:cubicBezTo>
                    <a:cubicBezTo>
                      <a:pt x="82" y="660"/>
                      <a:pt x="82" y="660"/>
                      <a:pt x="82" y="660"/>
                    </a:cubicBezTo>
                    <a:cubicBezTo>
                      <a:pt x="81" y="660"/>
                      <a:pt x="81" y="660"/>
                      <a:pt x="81" y="660"/>
                    </a:cubicBezTo>
                    <a:cubicBezTo>
                      <a:pt x="81" y="660"/>
                      <a:pt x="81" y="660"/>
                      <a:pt x="80" y="659"/>
                    </a:cubicBezTo>
                    <a:cubicBezTo>
                      <a:pt x="80" y="659"/>
                      <a:pt x="80" y="659"/>
                      <a:pt x="80" y="658"/>
                    </a:cubicBezTo>
                    <a:cubicBezTo>
                      <a:pt x="80" y="658"/>
                      <a:pt x="80" y="658"/>
                      <a:pt x="80" y="658"/>
                    </a:cubicBezTo>
                    <a:cubicBezTo>
                      <a:pt x="80" y="658"/>
                      <a:pt x="80" y="658"/>
                      <a:pt x="80" y="657"/>
                    </a:cubicBezTo>
                    <a:cubicBezTo>
                      <a:pt x="80" y="657"/>
                      <a:pt x="80" y="657"/>
                      <a:pt x="80" y="657"/>
                    </a:cubicBezTo>
                    <a:cubicBezTo>
                      <a:pt x="80" y="657"/>
                      <a:pt x="80" y="656"/>
                      <a:pt x="80" y="656"/>
                    </a:cubicBezTo>
                    <a:cubicBezTo>
                      <a:pt x="80" y="655"/>
                      <a:pt x="80" y="654"/>
                      <a:pt x="80" y="653"/>
                    </a:cubicBezTo>
                    <a:cubicBezTo>
                      <a:pt x="81" y="653"/>
                      <a:pt x="81" y="653"/>
                      <a:pt x="81" y="653"/>
                    </a:cubicBezTo>
                    <a:cubicBezTo>
                      <a:pt x="82" y="653"/>
                      <a:pt x="82" y="652"/>
                      <a:pt x="81" y="652"/>
                    </a:cubicBezTo>
                    <a:cubicBezTo>
                      <a:pt x="81" y="652"/>
                      <a:pt x="81" y="651"/>
                      <a:pt x="81" y="651"/>
                    </a:cubicBezTo>
                    <a:cubicBezTo>
                      <a:pt x="81" y="651"/>
                      <a:pt x="81" y="651"/>
                      <a:pt x="81" y="651"/>
                    </a:cubicBezTo>
                    <a:cubicBezTo>
                      <a:pt x="81" y="651"/>
                      <a:pt x="81" y="650"/>
                      <a:pt x="82" y="650"/>
                    </a:cubicBezTo>
                    <a:cubicBezTo>
                      <a:pt x="82" y="651"/>
                      <a:pt x="82" y="651"/>
                      <a:pt x="82" y="651"/>
                    </a:cubicBezTo>
                    <a:cubicBezTo>
                      <a:pt x="83" y="652"/>
                      <a:pt x="84" y="652"/>
                      <a:pt x="84" y="652"/>
                    </a:cubicBezTo>
                    <a:cubicBezTo>
                      <a:pt x="85" y="652"/>
                      <a:pt x="85" y="652"/>
                      <a:pt x="85" y="652"/>
                    </a:cubicBezTo>
                    <a:cubicBezTo>
                      <a:pt x="86" y="651"/>
                      <a:pt x="86" y="652"/>
                      <a:pt x="87" y="652"/>
                    </a:cubicBezTo>
                    <a:cubicBezTo>
                      <a:pt x="87" y="652"/>
                      <a:pt x="87" y="653"/>
                      <a:pt x="88" y="652"/>
                    </a:cubicBezTo>
                    <a:cubicBezTo>
                      <a:pt x="87" y="652"/>
                      <a:pt x="87" y="652"/>
                      <a:pt x="87" y="651"/>
                    </a:cubicBezTo>
                    <a:cubicBezTo>
                      <a:pt x="86" y="651"/>
                      <a:pt x="86" y="651"/>
                      <a:pt x="85" y="651"/>
                    </a:cubicBezTo>
                    <a:cubicBezTo>
                      <a:pt x="85" y="651"/>
                      <a:pt x="85" y="651"/>
                      <a:pt x="85" y="651"/>
                    </a:cubicBezTo>
                    <a:cubicBezTo>
                      <a:pt x="84" y="651"/>
                      <a:pt x="84" y="651"/>
                      <a:pt x="84" y="651"/>
                    </a:cubicBezTo>
                    <a:cubicBezTo>
                      <a:pt x="83" y="651"/>
                      <a:pt x="83" y="651"/>
                      <a:pt x="83" y="650"/>
                    </a:cubicBezTo>
                    <a:cubicBezTo>
                      <a:pt x="82" y="650"/>
                      <a:pt x="82" y="649"/>
                      <a:pt x="82" y="649"/>
                    </a:cubicBezTo>
                    <a:cubicBezTo>
                      <a:pt x="82" y="649"/>
                      <a:pt x="82" y="649"/>
                      <a:pt x="82" y="649"/>
                    </a:cubicBezTo>
                    <a:cubicBezTo>
                      <a:pt x="82" y="648"/>
                      <a:pt x="82" y="648"/>
                      <a:pt x="82" y="648"/>
                    </a:cubicBezTo>
                    <a:cubicBezTo>
                      <a:pt x="82" y="648"/>
                      <a:pt x="82" y="648"/>
                      <a:pt x="82" y="648"/>
                    </a:cubicBezTo>
                    <a:cubicBezTo>
                      <a:pt x="83" y="647"/>
                      <a:pt x="83" y="647"/>
                      <a:pt x="83" y="646"/>
                    </a:cubicBezTo>
                    <a:cubicBezTo>
                      <a:pt x="83" y="646"/>
                      <a:pt x="83" y="646"/>
                      <a:pt x="83" y="646"/>
                    </a:cubicBezTo>
                    <a:cubicBezTo>
                      <a:pt x="83" y="646"/>
                      <a:pt x="83" y="646"/>
                      <a:pt x="82" y="646"/>
                    </a:cubicBezTo>
                    <a:cubicBezTo>
                      <a:pt x="82" y="646"/>
                      <a:pt x="82" y="646"/>
                      <a:pt x="82" y="646"/>
                    </a:cubicBezTo>
                    <a:cubicBezTo>
                      <a:pt x="82" y="647"/>
                      <a:pt x="81" y="647"/>
                      <a:pt x="81" y="647"/>
                    </a:cubicBezTo>
                    <a:cubicBezTo>
                      <a:pt x="81" y="648"/>
                      <a:pt x="81" y="648"/>
                      <a:pt x="80" y="648"/>
                    </a:cubicBezTo>
                    <a:cubicBezTo>
                      <a:pt x="80" y="649"/>
                      <a:pt x="79" y="649"/>
                      <a:pt x="79" y="649"/>
                    </a:cubicBezTo>
                    <a:cubicBezTo>
                      <a:pt x="79" y="650"/>
                      <a:pt x="79" y="651"/>
                      <a:pt x="79" y="652"/>
                    </a:cubicBezTo>
                    <a:cubicBezTo>
                      <a:pt x="79" y="652"/>
                      <a:pt x="79" y="652"/>
                      <a:pt x="79" y="652"/>
                    </a:cubicBezTo>
                    <a:cubicBezTo>
                      <a:pt x="79" y="652"/>
                      <a:pt x="79" y="652"/>
                      <a:pt x="79" y="652"/>
                    </a:cubicBezTo>
                    <a:cubicBezTo>
                      <a:pt x="78" y="652"/>
                      <a:pt x="78" y="652"/>
                      <a:pt x="78" y="653"/>
                    </a:cubicBezTo>
                    <a:cubicBezTo>
                      <a:pt x="78" y="653"/>
                      <a:pt x="78" y="653"/>
                      <a:pt x="78" y="653"/>
                    </a:cubicBezTo>
                    <a:cubicBezTo>
                      <a:pt x="77" y="653"/>
                      <a:pt x="77" y="654"/>
                      <a:pt x="77" y="654"/>
                    </a:cubicBezTo>
                    <a:cubicBezTo>
                      <a:pt x="77" y="654"/>
                      <a:pt x="77" y="654"/>
                      <a:pt x="76" y="653"/>
                    </a:cubicBezTo>
                    <a:cubicBezTo>
                      <a:pt x="76" y="653"/>
                      <a:pt x="75" y="653"/>
                      <a:pt x="75" y="652"/>
                    </a:cubicBezTo>
                    <a:cubicBezTo>
                      <a:pt x="75" y="652"/>
                      <a:pt x="75" y="652"/>
                      <a:pt x="75" y="651"/>
                    </a:cubicBezTo>
                    <a:cubicBezTo>
                      <a:pt x="75" y="651"/>
                      <a:pt x="74" y="651"/>
                      <a:pt x="74" y="651"/>
                    </a:cubicBezTo>
                    <a:cubicBezTo>
                      <a:pt x="74" y="651"/>
                      <a:pt x="74" y="650"/>
                      <a:pt x="74" y="650"/>
                    </a:cubicBezTo>
                    <a:cubicBezTo>
                      <a:pt x="74" y="650"/>
                      <a:pt x="74" y="650"/>
                      <a:pt x="74" y="650"/>
                    </a:cubicBezTo>
                    <a:cubicBezTo>
                      <a:pt x="74" y="650"/>
                      <a:pt x="73" y="649"/>
                      <a:pt x="73" y="648"/>
                    </a:cubicBezTo>
                    <a:cubicBezTo>
                      <a:pt x="73" y="649"/>
                      <a:pt x="73" y="649"/>
                      <a:pt x="73" y="649"/>
                    </a:cubicBezTo>
                    <a:cubicBezTo>
                      <a:pt x="73" y="649"/>
                      <a:pt x="73" y="650"/>
                      <a:pt x="73" y="650"/>
                    </a:cubicBezTo>
                    <a:cubicBezTo>
                      <a:pt x="73" y="650"/>
                      <a:pt x="73" y="650"/>
                      <a:pt x="73" y="650"/>
                    </a:cubicBezTo>
                    <a:cubicBezTo>
                      <a:pt x="73" y="650"/>
                      <a:pt x="73" y="650"/>
                      <a:pt x="73" y="650"/>
                    </a:cubicBezTo>
                    <a:cubicBezTo>
                      <a:pt x="72" y="649"/>
                      <a:pt x="72" y="650"/>
                      <a:pt x="71" y="649"/>
                    </a:cubicBezTo>
                    <a:cubicBezTo>
                      <a:pt x="71" y="649"/>
                      <a:pt x="71" y="648"/>
                      <a:pt x="72" y="648"/>
                    </a:cubicBezTo>
                    <a:cubicBezTo>
                      <a:pt x="72" y="648"/>
                      <a:pt x="72" y="648"/>
                      <a:pt x="72" y="648"/>
                    </a:cubicBezTo>
                    <a:cubicBezTo>
                      <a:pt x="72" y="648"/>
                      <a:pt x="72" y="648"/>
                      <a:pt x="72" y="648"/>
                    </a:cubicBezTo>
                    <a:cubicBezTo>
                      <a:pt x="73" y="648"/>
                      <a:pt x="73" y="648"/>
                      <a:pt x="73" y="648"/>
                    </a:cubicBezTo>
                    <a:cubicBezTo>
                      <a:pt x="73" y="648"/>
                      <a:pt x="73" y="648"/>
                      <a:pt x="73" y="647"/>
                    </a:cubicBezTo>
                    <a:cubicBezTo>
                      <a:pt x="73" y="647"/>
                      <a:pt x="73" y="647"/>
                      <a:pt x="72" y="647"/>
                    </a:cubicBezTo>
                    <a:cubicBezTo>
                      <a:pt x="72" y="647"/>
                      <a:pt x="72" y="647"/>
                      <a:pt x="72" y="647"/>
                    </a:cubicBezTo>
                    <a:cubicBezTo>
                      <a:pt x="72" y="646"/>
                      <a:pt x="73" y="646"/>
                      <a:pt x="73" y="646"/>
                    </a:cubicBezTo>
                    <a:cubicBezTo>
                      <a:pt x="73" y="646"/>
                      <a:pt x="73" y="647"/>
                      <a:pt x="73" y="647"/>
                    </a:cubicBezTo>
                    <a:cubicBezTo>
                      <a:pt x="74" y="647"/>
                      <a:pt x="74" y="648"/>
                      <a:pt x="75" y="649"/>
                    </a:cubicBezTo>
                    <a:cubicBezTo>
                      <a:pt x="75" y="649"/>
                      <a:pt x="75" y="649"/>
                      <a:pt x="75" y="649"/>
                    </a:cubicBezTo>
                    <a:cubicBezTo>
                      <a:pt x="75" y="649"/>
                      <a:pt x="75" y="649"/>
                      <a:pt x="76" y="649"/>
                    </a:cubicBezTo>
                    <a:cubicBezTo>
                      <a:pt x="76" y="649"/>
                      <a:pt x="76" y="648"/>
                      <a:pt x="75" y="648"/>
                    </a:cubicBezTo>
                    <a:cubicBezTo>
                      <a:pt x="75" y="648"/>
                      <a:pt x="74" y="647"/>
                      <a:pt x="73" y="646"/>
                    </a:cubicBezTo>
                    <a:cubicBezTo>
                      <a:pt x="73" y="646"/>
                      <a:pt x="73" y="645"/>
                      <a:pt x="73" y="645"/>
                    </a:cubicBezTo>
                    <a:cubicBezTo>
                      <a:pt x="73" y="645"/>
                      <a:pt x="73" y="645"/>
                      <a:pt x="73" y="644"/>
                    </a:cubicBezTo>
                    <a:cubicBezTo>
                      <a:pt x="73" y="644"/>
                      <a:pt x="73" y="644"/>
                      <a:pt x="74" y="644"/>
                    </a:cubicBezTo>
                    <a:cubicBezTo>
                      <a:pt x="74" y="644"/>
                      <a:pt x="74" y="644"/>
                      <a:pt x="74" y="643"/>
                    </a:cubicBezTo>
                    <a:cubicBezTo>
                      <a:pt x="74" y="643"/>
                      <a:pt x="74" y="643"/>
                      <a:pt x="74" y="643"/>
                    </a:cubicBezTo>
                    <a:cubicBezTo>
                      <a:pt x="74" y="643"/>
                      <a:pt x="74" y="643"/>
                      <a:pt x="74" y="643"/>
                    </a:cubicBezTo>
                    <a:cubicBezTo>
                      <a:pt x="74" y="643"/>
                      <a:pt x="74" y="643"/>
                      <a:pt x="74" y="643"/>
                    </a:cubicBezTo>
                    <a:cubicBezTo>
                      <a:pt x="74" y="643"/>
                      <a:pt x="74" y="643"/>
                      <a:pt x="74" y="643"/>
                    </a:cubicBezTo>
                    <a:cubicBezTo>
                      <a:pt x="74" y="643"/>
                      <a:pt x="74" y="643"/>
                      <a:pt x="74" y="643"/>
                    </a:cubicBezTo>
                    <a:cubicBezTo>
                      <a:pt x="73" y="643"/>
                      <a:pt x="73" y="643"/>
                      <a:pt x="73" y="644"/>
                    </a:cubicBezTo>
                    <a:cubicBezTo>
                      <a:pt x="73" y="644"/>
                      <a:pt x="73" y="644"/>
                      <a:pt x="73" y="644"/>
                    </a:cubicBezTo>
                    <a:cubicBezTo>
                      <a:pt x="73" y="644"/>
                      <a:pt x="73" y="644"/>
                      <a:pt x="72" y="644"/>
                    </a:cubicBezTo>
                    <a:cubicBezTo>
                      <a:pt x="72" y="644"/>
                      <a:pt x="72" y="644"/>
                      <a:pt x="72" y="644"/>
                    </a:cubicBezTo>
                    <a:cubicBezTo>
                      <a:pt x="72" y="644"/>
                      <a:pt x="72" y="644"/>
                      <a:pt x="72" y="644"/>
                    </a:cubicBezTo>
                    <a:cubicBezTo>
                      <a:pt x="72" y="643"/>
                      <a:pt x="72" y="643"/>
                      <a:pt x="72" y="643"/>
                    </a:cubicBezTo>
                    <a:cubicBezTo>
                      <a:pt x="72" y="643"/>
                      <a:pt x="72" y="642"/>
                      <a:pt x="72" y="642"/>
                    </a:cubicBezTo>
                    <a:cubicBezTo>
                      <a:pt x="72" y="642"/>
                      <a:pt x="72" y="642"/>
                      <a:pt x="72" y="642"/>
                    </a:cubicBezTo>
                    <a:cubicBezTo>
                      <a:pt x="72" y="642"/>
                      <a:pt x="72" y="642"/>
                      <a:pt x="72" y="642"/>
                    </a:cubicBezTo>
                    <a:cubicBezTo>
                      <a:pt x="72" y="642"/>
                      <a:pt x="72" y="642"/>
                      <a:pt x="72" y="642"/>
                    </a:cubicBezTo>
                    <a:cubicBezTo>
                      <a:pt x="72" y="642"/>
                      <a:pt x="72" y="641"/>
                      <a:pt x="72" y="641"/>
                    </a:cubicBezTo>
                    <a:cubicBezTo>
                      <a:pt x="72" y="641"/>
                      <a:pt x="72" y="641"/>
                      <a:pt x="72" y="641"/>
                    </a:cubicBezTo>
                    <a:cubicBezTo>
                      <a:pt x="72" y="641"/>
                      <a:pt x="72" y="641"/>
                      <a:pt x="72" y="641"/>
                    </a:cubicBezTo>
                    <a:cubicBezTo>
                      <a:pt x="72" y="641"/>
                      <a:pt x="72" y="641"/>
                      <a:pt x="72" y="641"/>
                    </a:cubicBezTo>
                    <a:cubicBezTo>
                      <a:pt x="71" y="642"/>
                      <a:pt x="71" y="642"/>
                      <a:pt x="71" y="641"/>
                    </a:cubicBezTo>
                    <a:cubicBezTo>
                      <a:pt x="71" y="641"/>
                      <a:pt x="71" y="641"/>
                      <a:pt x="71" y="641"/>
                    </a:cubicBezTo>
                    <a:cubicBezTo>
                      <a:pt x="71" y="641"/>
                      <a:pt x="71" y="641"/>
                      <a:pt x="71" y="641"/>
                    </a:cubicBezTo>
                    <a:cubicBezTo>
                      <a:pt x="71" y="640"/>
                      <a:pt x="71" y="640"/>
                      <a:pt x="71" y="640"/>
                    </a:cubicBezTo>
                    <a:cubicBezTo>
                      <a:pt x="71" y="640"/>
                      <a:pt x="71" y="640"/>
                      <a:pt x="71" y="640"/>
                    </a:cubicBezTo>
                    <a:cubicBezTo>
                      <a:pt x="71" y="640"/>
                      <a:pt x="71" y="639"/>
                      <a:pt x="71" y="639"/>
                    </a:cubicBezTo>
                    <a:cubicBezTo>
                      <a:pt x="71" y="639"/>
                      <a:pt x="71" y="639"/>
                      <a:pt x="71" y="639"/>
                    </a:cubicBezTo>
                    <a:cubicBezTo>
                      <a:pt x="71" y="639"/>
                      <a:pt x="71" y="639"/>
                      <a:pt x="72" y="639"/>
                    </a:cubicBezTo>
                    <a:cubicBezTo>
                      <a:pt x="72" y="639"/>
                      <a:pt x="72" y="639"/>
                      <a:pt x="72" y="639"/>
                    </a:cubicBezTo>
                    <a:cubicBezTo>
                      <a:pt x="72" y="640"/>
                      <a:pt x="72" y="640"/>
                      <a:pt x="72" y="640"/>
                    </a:cubicBezTo>
                    <a:cubicBezTo>
                      <a:pt x="73" y="640"/>
                      <a:pt x="73" y="640"/>
                      <a:pt x="73" y="640"/>
                    </a:cubicBezTo>
                    <a:cubicBezTo>
                      <a:pt x="73" y="640"/>
                      <a:pt x="73" y="640"/>
                      <a:pt x="73" y="640"/>
                    </a:cubicBezTo>
                    <a:cubicBezTo>
                      <a:pt x="73" y="640"/>
                      <a:pt x="73" y="640"/>
                      <a:pt x="73" y="640"/>
                    </a:cubicBezTo>
                    <a:cubicBezTo>
                      <a:pt x="73" y="640"/>
                      <a:pt x="73" y="639"/>
                      <a:pt x="72" y="639"/>
                    </a:cubicBezTo>
                    <a:cubicBezTo>
                      <a:pt x="72" y="639"/>
                      <a:pt x="72" y="639"/>
                      <a:pt x="72" y="639"/>
                    </a:cubicBezTo>
                    <a:cubicBezTo>
                      <a:pt x="72" y="639"/>
                      <a:pt x="72" y="639"/>
                      <a:pt x="72" y="639"/>
                    </a:cubicBezTo>
                    <a:cubicBezTo>
                      <a:pt x="72" y="638"/>
                      <a:pt x="72" y="638"/>
                      <a:pt x="72" y="638"/>
                    </a:cubicBezTo>
                    <a:cubicBezTo>
                      <a:pt x="72" y="638"/>
                      <a:pt x="72" y="638"/>
                      <a:pt x="71" y="638"/>
                    </a:cubicBezTo>
                    <a:cubicBezTo>
                      <a:pt x="71" y="639"/>
                      <a:pt x="71" y="639"/>
                      <a:pt x="71" y="639"/>
                    </a:cubicBezTo>
                    <a:cubicBezTo>
                      <a:pt x="71" y="639"/>
                      <a:pt x="71" y="639"/>
                      <a:pt x="71" y="639"/>
                    </a:cubicBezTo>
                    <a:cubicBezTo>
                      <a:pt x="71" y="639"/>
                      <a:pt x="71" y="639"/>
                      <a:pt x="71" y="638"/>
                    </a:cubicBezTo>
                    <a:cubicBezTo>
                      <a:pt x="71" y="638"/>
                      <a:pt x="71" y="638"/>
                      <a:pt x="71" y="638"/>
                    </a:cubicBezTo>
                    <a:cubicBezTo>
                      <a:pt x="71" y="638"/>
                      <a:pt x="71" y="638"/>
                      <a:pt x="72" y="638"/>
                    </a:cubicBezTo>
                    <a:cubicBezTo>
                      <a:pt x="72" y="638"/>
                      <a:pt x="72" y="638"/>
                      <a:pt x="72" y="637"/>
                    </a:cubicBezTo>
                    <a:cubicBezTo>
                      <a:pt x="72" y="637"/>
                      <a:pt x="72" y="637"/>
                      <a:pt x="72" y="637"/>
                    </a:cubicBezTo>
                    <a:cubicBezTo>
                      <a:pt x="72" y="637"/>
                      <a:pt x="72" y="637"/>
                      <a:pt x="72" y="637"/>
                    </a:cubicBezTo>
                    <a:cubicBezTo>
                      <a:pt x="72" y="636"/>
                      <a:pt x="72" y="636"/>
                      <a:pt x="72" y="636"/>
                    </a:cubicBezTo>
                    <a:cubicBezTo>
                      <a:pt x="72" y="636"/>
                      <a:pt x="73" y="636"/>
                      <a:pt x="73" y="636"/>
                    </a:cubicBezTo>
                    <a:cubicBezTo>
                      <a:pt x="73" y="636"/>
                      <a:pt x="73" y="635"/>
                      <a:pt x="73" y="635"/>
                    </a:cubicBezTo>
                    <a:cubicBezTo>
                      <a:pt x="73" y="635"/>
                      <a:pt x="73" y="635"/>
                      <a:pt x="73" y="635"/>
                    </a:cubicBezTo>
                    <a:cubicBezTo>
                      <a:pt x="73" y="635"/>
                      <a:pt x="73" y="635"/>
                      <a:pt x="73" y="635"/>
                    </a:cubicBezTo>
                    <a:cubicBezTo>
                      <a:pt x="73" y="635"/>
                      <a:pt x="73" y="635"/>
                      <a:pt x="73" y="634"/>
                    </a:cubicBezTo>
                    <a:cubicBezTo>
                      <a:pt x="74" y="634"/>
                      <a:pt x="74" y="634"/>
                      <a:pt x="74" y="634"/>
                    </a:cubicBezTo>
                    <a:cubicBezTo>
                      <a:pt x="74" y="634"/>
                      <a:pt x="74" y="634"/>
                      <a:pt x="74" y="634"/>
                    </a:cubicBezTo>
                    <a:cubicBezTo>
                      <a:pt x="74" y="634"/>
                      <a:pt x="74" y="634"/>
                      <a:pt x="75" y="634"/>
                    </a:cubicBezTo>
                    <a:cubicBezTo>
                      <a:pt x="75" y="634"/>
                      <a:pt x="75" y="634"/>
                      <a:pt x="76" y="634"/>
                    </a:cubicBezTo>
                    <a:cubicBezTo>
                      <a:pt x="76" y="634"/>
                      <a:pt x="76" y="634"/>
                      <a:pt x="76" y="634"/>
                    </a:cubicBezTo>
                    <a:cubicBezTo>
                      <a:pt x="76" y="634"/>
                      <a:pt x="76" y="633"/>
                      <a:pt x="76" y="633"/>
                    </a:cubicBezTo>
                    <a:cubicBezTo>
                      <a:pt x="76" y="633"/>
                      <a:pt x="76" y="633"/>
                      <a:pt x="75" y="634"/>
                    </a:cubicBezTo>
                    <a:cubicBezTo>
                      <a:pt x="75" y="634"/>
                      <a:pt x="75" y="634"/>
                      <a:pt x="75" y="634"/>
                    </a:cubicBezTo>
                    <a:cubicBezTo>
                      <a:pt x="75" y="634"/>
                      <a:pt x="75" y="634"/>
                      <a:pt x="75" y="634"/>
                    </a:cubicBezTo>
                    <a:cubicBezTo>
                      <a:pt x="75" y="634"/>
                      <a:pt x="74" y="634"/>
                      <a:pt x="74" y="634"/>
                    </a:cubicBezTo>
                    <a:cubicBezTo>
                      <a:pt x="74" y="634"/>
                      <a:pt x="74" y="634"/>
                      <a:pt x="74" y="633"/>
                    </a:cubicBezTo>
                    <a:cubicBezTo>
                      <a:pt x="74" y="633"/>
                      <a:pt x="74" y="633"/>
                      <a:pt x="74" y="633"/>
                    </a:cubicBezTo>
                    <a:cubicBezTo>
                      <a:pt x="74" y="633"/>
                      <a:pt x="74" y="633"/>
                      <a:pt x="74" y="633"/>
                    </a:cubicBezTo>
                    <a:cubicBezTo>
                      <a:pt x="74" y="632"/>
                      <a:pt x="74" y="632"/>
                      <a:pt x="75" y="632"/>
                    </a:cubicBezTo>
                    <a:cubicBezTo>
                      <a:pt x="75" y="632"/>
                      <a:pt x="75" y="631"/>
                      <a:pt x="75" y="631"/>
                    </a:cubicBezTo>
                    <a:cubicBezTo>
                      <a:pt x="76" y="630"/>
                      <a:pt x="76" y="630"/>
                      <a:pt x="76" y="630"/>
                    </a:cubicBezTo>
                    <a:cubicBezTo>
                      <a:pt x="76" y="630"/>
                      <a:pt x="76" y="629"/>
                      <a:pt x="76" y="629"/>
                    </a:cubicBezTo>
                    <a:cubicBezTo>
                      <a:pt x="76" y="629"/>
                      <a:pt x="76" y="629"/>
                      <a:pt x="76" y="629"/>
                    </a:cubicBezTo>
                    <a:cubicBezTo>
                      <a:pt x="76" y="628"/>
                      <a:pt x="76" y="628"/>
                      <a:pt x="76" y="628"/>
                    </a:cubicBezTo>
                    <a:cubicBezTo>
                      <a:pt x="76" y="628"/>
                      <a:pt x="76" y="628"/>
                      <a:pt x="76" y="628"/>
                    </a:cubicBezTo>
                    <a:cubicBezTo>
                      <a:pt x="76" y="628"/>
                      <a:pt x="75" y="627"/>
                      <a:pt x="75" y="627"/>
                    </a:cubicBezTo>
                    <a:cubicBezTo>
                      <a:pt x="75" y="628"/>
                      <a:pt x="75" y="628"/>
                      <a:pt x="75" y="629"/>
                    </a:cubicBezTo>
                    <a:cubicBezTo>
                      <a:pt x="75" y="629"/>
                      <a:pt x="75" y="629"/>
                      <a:pt x="75" y="629"/>
                    </a:cubicBezTo>
                    <a:cubicBezTo>
                      <a:pt x="75" y="629"/>
                      <a:pt x="75" y="630"/>
                      <a:pt x="75" y="630"/>
                    </a:cubicBezTo>
                    <a:cubicBezTo>
                      <a:pt x="75" y="630"/>
                      <a:pt x="75" y="630"/>
                      <a:pt x="75" y="631"/>
                    </a:cubicBezTo>
                    <a:cubicBezTo>
                      <a:pt x="75" y="631"/>
                      <a:pt x="74" y="631"/>
                      <a:pt x="74" y="632"/>
                    </a:cubicBezTo>
                    <a:cubicBezTo>
                      <a:pt x="74" y="632"/>
                      <a:pt x="74" y="632"/>
                      <a:pt x="74" y="633"/>
                    </a:cubicBezTo>
                    <a:cubicBezTo>
                      <a:pt x="74" y="633"/>
                      <a:pt x="74" y="633"/>
                      <a:pt x="73" y="634"/>
                    </a:cubicBezTo>
                    <a:cubicBezTo>
                      <a:pt x="73" y="633"/>
                      <a:pt x="73" y="633"/>
                      <a:pt x="73" y="633"/>
                    </a:cubicBezTo>
                    <a:cubicBezTo>
                      <a:pt x="73" y="633"/>
                      <a:pt x="73" y="632"/>
                      <a:pt x="73" y="632"/>
                    </a:cubicBezTo>
                    <a:cubicBezTo>
                      <a:pt x="73" y="632"/>
                      <a:pt x="73" y="632"/>
                      <a:pt x="74" y="632"/>
                    </a:cubicBezTo>
                    <a:cubicBezTo>
                      <a:pt x="74" y="632"/>
                      <a:pt x="74" y="631"/>
                      <a:pt x="74" y="631"/>
                    </a:cubicBezTo>
                    <a:cubicBezTo>
                      <a:pt x="74" y="631"/>
                      <a:pt x="74" y="631"/>
                      <a:pt x="74" y="631"/>
                    </a:cubicBezTo>
                    <a:cubicBezTo>
                      <a:pt x="74" y="631"/>
                      <a:pt x="74" y="630"/>
                      <a:pt x="74" y="630"/>
                    </a:cubicBezTo>
                    <a:cubicBezTo>
                      <a:pt x="74" y="629"/>
                      <a:pt x="74" y="628"/>
                      <a:pt x="73" y="627"/>
                    </a:cubicBezTo>
                    <a:cubicBezTo>
                      <a:pt x="73" y="626"/>
                      <a:pt x="74" y="625"/>
                      <a:pt x="73" y="624"/>
                    </a:cubicBezTo>
                    <a:cubicBezTo>
                      <a:pt x="73" y="624"/>
                      <a:pt x="73" y="624"/>
                      <a:pt x="73" y="624"/>
                    </a:cubicBezTo>
                    <a:cubicBezTo>
                      <a:pt x="74" y="623"/>
                      <a:pt x="74" y="623"/>
                      <a:pt x="74" y="623"/>
                    </a:cubicBezTo>
                    <a:cubicBezTo>
                      <a:pt x="74" y="623"/>
                      <a:pt x="74" y="622"/>
                      <a:pt x="74" y="622"/>
                    </a:cubicBezTo>
                    <a:cubicBezTo>
                      <a:pt x="74" y="622"/>
                      <a:pt x="73" y="620"/>
                      <a:pt x="73" y="620"/>
                    </a:cubicBezTo>
                    <a:cubicBezTo>
                      <a:pt x="72" y="620"/>
                      <a:pt x="72" y="620"/>
                      <a:pt x="72" y="620"/>
                    </a:cubicBezTo>
                    <a:cubicBezTo>
                      <a:pt x="71" y="620"/>
                      <a:pt x="71" y="620"/>
                      <a:pt x="71" y="620"/>
                    </a:cubicBezTo>
                    <a:cubicBezTo>
                      <a:pt x="71" y="620"/>
                      <a:pt x="71" y="620"/>
                      <a:pt x="71" y="620"/>
                    </a:cubicBezTo>
                    <a:cubicBezTo>
                      <a:pt x="71" y="619"/>
                      <a:pt x="71" y="619"/>
                      <a:pt x="71" y="619"/>
                    </a:cubicBezTo>
                    <a:cubicBezTo>
                      <a:pt x="71" y="619"/>
                      <a:pt x="70" y="619"/>
                      <a:pt x="70" y="619"/>
                    </a:cubicBezTo>
                    <a:cubicBezTo>
                      <a:pt x="70" y="619"/>
                      <a:pt x="69" y="617"/>
                      <a:pt x="69" y="617"/>
                    </a:cubicBezTo>
                    <a:cubicBezTo>
                      <a:pt x="68" y="617"/>
                      <a:pt x="68" y="617"/>
                      <a:pt x="68" y="617"/>
                    </a:cubicBezTo>
                    <a:cubicBezTo>
                      <a:pt x="66" y="617"/>
                      <a:pt x="66" y="617"/>
                      <a:pt x="66" y="617"/>
                    </a:cubicBezTo>
                    <a:cubicBezTo>
                      <a:pt x="66" y="617"/>
                      <a:pt x="63" y="614"/>
                      <a:pt x="63" y="614"/>
                    </a:cubicBezTo>
                    <a:cubicBezTo>
                      <a:pt x="63" y="614"/>
                      <a:pt x="61" y="614"/>
                      <a:pt x="61" y="614"/>
                    </a:cubicBezTo>
                    <a:cubicBezTo>
                      <a:pt x="61" y="612"/>
                      <a:pt x="61" y="612"/>
                      <a:pt x="61" y="612"/>
                    </a:cubicBezTo>
                    <a:cubicBezTo>
                      <a:pt x="60" y="611"/>
                      <a:pt x="60" y="611"/>
                      <a:pt x="60" y="611"/>
                    </a:cubicBezTo>
                    <a:cubicBezTo>
                      <a:pt x="60" y="610"/>
                      <a:pt x="60" y="610"/>
                      <a:pt x="60" y="610"/>
                    </a:cubicBezTo>
                    <a:cubicBezTo>
                      <a:pt x="60" y="610"/>
                      <a:pt x="60" y="610"/>
                      <a:pt x="60" y="610"/>
                    </a:cubicBezTo>
                    <a:cubicBezTo>
                      <a:pt x="60" y="609"/>
                      <a:pt x="60" y="609"/>
                      <a:pt x="60" y="609"/>
                    </a:cubicBezTo>
                    <a:cubicBezTo>
                      <a:pt x="58" y="608"/>
                      <a:pt x="58" y="608"/>
                      <a:pt x="58" y="608"/>
                    </a:cubicBezTo>
                    <a:cubicBezTo>
                      <a:pt x="58" y="608"/>
                      <a:pt x="58" y="608"/>
                      <a:pt x="58" y="608"/>
                    </a:cubicBezTo>
                    <a:cubicBezTo>
                      <a:pt x="58" y="608"/>
                      <a:pt x="59" y="607"/>
                      <a:pt x="59" y="607"/>
                    </a:cubicBezTo>
                    <a:cubicBezTo>
                      <a:pt x="51" y="592"/>
                      <a:pt x="51" y="592"/>
                      <a:pt x="51" y="592"/>
                    </a:cubicBezTo>
                    <a:cubicBezTo>
                      <a:pt x="51" y="592"/>
                      <a:pt x="51" y="592"/>
                      <a:pt x="51" y="592"/>
                    </a:cubicBezTo>
                    <a:cubicBezTo>
                      <a:pt x="48" y="588"/>
                      <a:pt x="48" y="588"/>
                      <a:pt x="48" y="588"/>
                    </a:cubicBezTo>
                    <a:cubicBezTo>
                      <a:pt x="46" y="586"/>
                      <a:pt x="46" y="586"/>
                      <a:pt x="46" y="586"/>
                    </a:cubicBezTo>
                    <a:cubicBezTo>
                      <a:pt x="45" y="585"/>
                      <a:pt x="45" y="585"/>
                      <a:pt x="45" y="585"/>
                    </a:cubicBezTo>
                    <a:cubicBezTo>
                      <a:pt x="45" y="585"/>
                      <a:pt x="45" y="585"/>
                      <a:pt x="45" y="585"/>
                    </a:cubicBezTo>
                    <a:cubicBezTo>
                      <a:pt x="44" y="583"/>
                      <a:pt x="44" y="583"/>
                      <a:pt x="44" y="583"/>
                    </a:cubicBezTo>
                    <a:cubicBezTo>
                      <a:pt x="42" y="582"/>
                      <a:pt x="42" y="582"/>
                      <a:pt x="42" y="582"/>
                    </a:cubicBezTo>
                    <a:cubicBezTo>
                      <a:pt x="42" y="581"/>
                      <a:pt x="42" y="581"/>
                      <a:pt x="42" y="581"/>
                    </a:cubicBezTo>
                    <a:cubicBezTo>
                      <a:pt x="40" y="580"/>
                      <a:pt x="40" y="580"/>
                      <a:pt x="40" y="580"/>
                    </a:cubicBezTo>
                    <a:cubicBezTo>
                      <a:pt x="40" y="579"/>
                      <a:pt x="40" y="579"/>
                      <a:pt x="40" y="579"/>
                    </a:cubicBezTo>
                    <a:cubicBezTo>
                      <a:pt x="40" y="579"/>
                      <a:pt x="40" y="579"/>
                      <a:pt x="40" y="579"/>
                    </a:cubicBezTo>
                    <a:cubicBezTo>
                      <a:pt x="40" y="578"/>
                      <a:pt x="40" y="578"/>
                      <a:pt x="40" y="578"/>
                    </a:cubicBezTo>
                    <a:cubicBezTo>
                      <a:pt x="40" y="578"/>
                      <a:pt x="40" y="578"/>
                      <a:pt x="40" y="578"/>
                    </a:cubicBezTo>
                    <a:cubicBezTo>
                      <a:pt x="40" y="577"/>
                      <a:pt x="40" y="577"/>
                      <a:pt x="40" y="577"/>
                    </a:cubicBezTo>
                    <a:cubicBezTo>
                      <a:pt x="37" y="574"/>
                      <a:pt x="37" y="574"/>
                      <a:pt x="37" y="574"/>
                    </a:cubicBezTo>
                    <a:cubicBezTo>
                      <a:pt x="37" y="574"/>
                      <a:pt x="37" y="574"/>
                      <a:pt x="37" y="574"/>
                    </a:cubicBezTo>
                    <a:cubicBezTo>
                      <a:pt x="33" y="576"/>
                      <a:pt x="33" y="576"/>
                      <a:pt x="33" y="576"/>
                    </a:cubicBezTo>
                    <a:cubicBezTo>
                      <a:pt x="31" y="576"/>
                      <a:pt x="31" y="576"/>
                      <a:pt x="31" y="576"/>
                    </a:cubicBezTo>
                    <a:cubicBezTo>
                      <a:pt x="31" y="576"/>
                      <a:pt x="31" y="576"/>
                      <a:pt x="31" y="576"/>
                    </a:cubicBezTo>
                    <a:cubicBezTo>
                      <a:pt x="32" y="577"/>
                      <a:pt x="32" y="577"/>
                      <a:pt x="32" y="577"/>
                    </a:cubicBezTo>
                    <a:cubicBezTo>
                      <a:pt x="32" y="577"/>
                      <a:pt x="32" y="577"/>
                      <a:pt x="32" y="577"/>
                    </a:cubicBezTo>
                    <a:cubicBezTo>
                      <a:pt x="32" y="577"/>
                      <a:pt x="32" y="578"/>
                      <a:pt x="32" y="578"/>
                    </a:cubicBezTo>
                    <a:cubicBezTo>
                      <a:pt x="31" y="578"/>
                      <a:pt x="31" y="578"/>
                      <a:pt x="31" y="578"/>
                    </a:cubicBezTo>
                    <a:cubicBezTo>
                      <a:pt x="31" y="580"/>
                      <a:pt x="31" y="580"/>
                      <a:pt x="31" y="580"/>
                    </a:cubicBezTo>
                    <a:cubicBezTo>
                      <a:pt x="30" y="582"/>
                      <a:pt x="30" y="582"/>
                      <a:pt x="30" y="582"/>
                    </a:cubicBezTo>
                    <a:cubicBezTo>
                      <a:pt x="28" y="582"/>
                      <a:pt x="28" y="582"/>
                      <a:pt x="28" y="582"/>
                    </a:cubicBezTo>
                    <a:cubicBezTo>
                      <a:pt x="23" y="586"/>
                      <a:pt x="23" y="586"/>
                      <a:pt x="23" y="586"/>
                    </a:cubicBezTo>
                    <a:cubicBezTo>
                      <a:pt x="23" y="581"/>
                      <a:pt x="23" y="581"/>
                      <a:pt x="23" y="581"/>
                    </a:cubicBezTo>
                    <a:cubicBezTo>
                      <a:pt x="16" y="574"/>
                      <a:pt x="16" y="574"/>
                      <a:pt x="16" y="574"/>
                    </a:cubicBezTo>
                    <a:cubicBezTo>
                      <a:pt x="16" y="573"/>
                      <a:pt x="16" y="573"/>
                      <a:pt x="16" y="573"/>
                    </a:cubicBezTo>
                    <a:cubicBezTo>
                      <a:pt x="16" y="572"/>
                      <a:pt x="16" y="572"/>
                      <a:pt x="16" y="572"/>
                    </a:cubicBezTo>
                    <a:cubicBezTo>
                      <a:pt x="13" y="571"/>
                      <a:pt x="13" y="571"/>
                      <a:pt x="13" y="571"/>
                    </a:cubicBezTo>
                    <a:cubicBezTo>
                      <a:pt x="12" y="570"/>
                      <a:pt x="12" y="570"/>
                      <a:pt x="12" y="570"/>
                    </a:cubicBezTo>
                    <a:cubicBezTo>
                      <a:pt x="12" y="570"/>
                      <a:pt x="12" y="569"/>
                      <a:pt x="12" y="569"/>
                    </a:cubicBezTo>
                    <a:cubicBezTo>
                      <a:pt x="12" y="569"/>
                      <a:pt x="13" y="568"/>
                      <a:pt x="13" y="568"/>
                    </a:cubicBezTo>
                    <a:cubicBezTo>
                      <a:pt x="13" y="567"/>
                      <a:pt x="13" y="566"/>
                      <a:pt x="13" y="566"/>
                    </a:cubicBezTo>
                    <a:cubicBezTo>
                      <a:pt x="9" y="566"/>
                      <a:pt x="9" y="566"/>
                      <a:pt x="9" y="566"/>
                    </a:cubicBezTo>
                    <a:cubicBezTo>
                      <a:pt x="7" y="569"/>
                      <a:pt x="7" y="569"/>
                      <a:pt x="7" y="569"/>
                    </a:cubicBezTo>
                    <a:cubicBezTo>
                      <a:pt x="7" y="569"/>
                      <a:pt x="4" y="567"/>
                      <a:pt x="4" y="567"/>
                    </a:cubicBezTo>
                    <a:cubicBezTo>
                      <a:pt x="4" y="567"/>
                      <a:pt x="3" y="568"/>
                      <a:pt x="3" y="568"/>
                    </a:cubicBezTo>
                    <a:cubicBezTo>
                      <a:pt x="0" y="567"/>
                      <a:pt x="0" y="567"/>
                      <a:pt x="0" y="567"/>
                    </a:cubicBezTo>
                    <a:cubicBezTo>
                      <a:pt x="0" y="417"/>
                      <a:pt x="0" y="417"/>
                      <a:pt x="0" y="417"/>
                    </a:cubicBezTo>
                    <a:cubicBezTo>
                      <a:pt x="1" y="417"/>
                      <a:pt x="1" y="418"/>
                      <a:pt x="2" y="418"/>
                    </a:cubicBezTo>
                    <a:cubicBezTo>
                      <a:pt x="3" y="418"/>
                      <a:pt x="3" y="418"/>
                      <a:pt x="4" y="419"/>
                    </a:cubicBezTo>
                    <a:cubicBezTo>
                      <a:pt x="6" y="419"/>
                      <a:pt x="7" y="418"/>
                      <a:pt x="8" y="418"/>
                    </a:cubicBezTo>
                    <a:cubicBezTo>
                      <a:pt x="9" y="419"/>
                      <a:pt x="10" y="419"/>
                      <a:pt x="10" y="419"/>
                    </a:cubicBezTo>
                    <a:cubicBezTo>
                      <a:pt x="11" y="420"/>
                      <a:pt x="12" y="420"/>
                      <a:pt x="13" y="420"/>
                    </a:cubicBezTo>
                    <a:cubicBezTo>
                      <a:pt x="13" y="420"/>
                      <a:pt x="13" y="421"/>
                      <a:pt x="13" y="421"/>
                    </a:cubicBezTo>
                    <a:cubicBezTo>
                      <a:pt x="14" y="421"/>
                      <a:pt x="14" y="421"/>
                      <a:pt x="14" y="422"/>
                    </a:cubicBezTo>
                    <a:cubicBezTo>
                      <a:pt x="14" y="422"/>
                      <a:pt x="14" y="422"/>
                      <a:pt x="15" y="423"/>
                    </a:cubicBezTo>
                    <a:cubicBezTo>
                      <a:pt x="15" y="423"/>
                      <a:pt x="16" y="424"/>
                      <a:pt x="17" y="425"/>
                    </a:cubicBezTo>
                    <a:cubicBezTo>
                      <a:pt x="17" y="425"/>
                      <a:pt x="17" y="425"/>
                      <a:pt x="17" y="425"/>
                    </a:cubicBezTo>
                    <a:cubicBezTo>
                      <a:pt x="18" y="425"/>
                      <a:pt x="18" y="425"/>
                      <a:pt x="18" y="425"/>
                    </a:cubicBezTo>
                    <a:cubicBezTo>
                      <a:pt x="18" y="425"/>
                      <a:pt x="18" y="425"/>
                      <a:pt x="18" y="425"/>
                    </a:cubicBezTo>
                    <a:cubicBezTo>
                      <a:pt x="18" y="425"/>
                      <a:pt x="18" y="425"/>
                      <a:pt x="18" y="425"/>
                    </a:cubicBezTo>
                    <a:cubicBezTo>
                      <a:pt x="18" y="426"/>
                      <a:pt x="19" y="426"/>
                      <a:pt x="19" y="426"/>
                    </a:cubicBezTo>
                    <a:cubicBezTo>
                      <a:pt x="19" y="426"/>
                      <a:pt x="19" y="426"/>
                      <a:pt x="19" y="427"/>
                    </a:cubicBezTo>
                    <a:cubicBezTo>
                      <a:pt x="20" y="427"/>
                      <a:pt x="21" y="428"/>
                      <a:pt x="21" y="428"/>
                    </a:cubicBezTo>
                    <a:cubicBezTo>
                      <a:pt x="22" y="429"/>
                      <a:pt x="24" y="430"/>
                      <a:pt x="25" y="430"/>
                    </a:cubicBezTo>
                    <a:cubicBezTo>
                      <a:pt x="25" y="431"/>
                      <a:pt x="26" y="431"/>
                      <a:pt x="26" y="431"/>
                    </a:cubicBezTo>
                    <a:cubicBezTo>
                      <a:pt x="27" y="431"/>
                      <a:pt x="27" y="431"/>
                      <a:pt x="27" y="431"/>
                    </a:cubicBezTo>
                    <a:cubicBezTo>
                      <a:pt x="28" y="431"/>
                      <a:pt x="28" y="432"/>
                      <a:pt x="29" y="432"/>
                    </a:cubicBezTo>
                    <a:cubicBezTo>
                      <a:pt x="29" y="432"/>
                      <a:pt x="30" y="432"/>
                      <a:pt x="30" y="432"/>
                    </a:cubicBezTo>
                    <a:cubicBezTo>
                      <a:pt x="31" y="432"/>
                      <a:pt x="31" y="432"/>
                      <a:pt x="32" y="432"/>
                    </a:cubicBezTo>
                    <a:cubicBezTo>
                      <a:pt x="32" y="432"/>
                      <a:pt x="33" y="432"/>
                      <a:pt x="33" y="432"/>
                    </a:cubicBezTo>
                    <a:cubicBezTo>
                      <a:pt x="34" y="433"/>
                      <a:pt x="35" y="433"/>
                      <a:pt x="35" y="433"/>
                    </a:cubicBezTo>
                    <a:cubicBezTo>
                      <a:pt x="35" y="433"/>
                      <a:pt x="36" y="434"/>
                      <a:pt x="36" y="434"/>
                    </a:cubicBezTo>
                    <a:cubicBezTo>
                      <a:pt x="37" y="434"/>
                      <a:pt x="37" y="434"/>
                      <a:pt x="37" y="435"/>
                    </a:cubicBezTo>
                    <a:cubicBezTo>
                      <a:pt x="38" y="435"/>
                      <a:pt x="38" y="435"/>
                      <a:pt x="38" y="436"/>
                    </a:cubicBezTo>
                    <a:cubicBezTo>
                      <a:pt x="38" y="436"/>
                      <a:pt x="39" y="436"/>
                      <a:pt x="39" y="436"/>
                    </a:cubicBezTo>
                    <a:cubicBezTo>
                      <a:pt x="39" y="436"/>
                      <a:pt x="40" y="436"/>
                      <a:pt x="40" y="437"/>
                    </a:cubicBezTo>
                    <a:cubicBezTo>
                      <a:pt x="39" y="436"/>
                      <a:pt x="38" y="434"/>
                      <a:pt x="37" y="433"/>
                    </a:cubicBezTo>
                    <a:cubicBezTo>
                      <a:pt x="37" y="433"/>
                      <a:pt x="37" y="433"/>
                      <a:pt x="37" y="432"/>
                    </a:cubicBezTo>
                    <a:cubicBezTo>
                      <a:pt x="37" y="432"/>
                      <a:pt x="37" y="432"/>
                      <a:pt x="37" y="432"/>
                    </a:cubicBezTo>
                    <a:cubicBezTo>
                      <a:pt x="37" y="432"/>
                      <a:pt x="37" y="432"/>
                      <a:pt x="38" y="432"/>
                    </a:cubicBezTo>
                    <a:cubicBezTo>
                      <a:pt x="38" y="432"/>
                      <a:pt x="38" y="432"/>
                      <a:pt x="38" y="431"/>
                    </a:cubicBezTo>
                    <a:cubicBezTo>
                      <a:pt x="38" y="431"/>
                      <a:pt x="38" y="431"/>
                      <a:pt x="38" y="431"/>
                    </a:cubicBezTo>
                    <a:cubicBezTo>
                      <a:pt x="37" y="431"/>
                      <a:pt x="37" y="431"/>
                      <a:pt x="37" y="430"/>
                    </a:cubicBezTo>
                    <a:cubicBezTo>
                      <a:pt x="38" y="430"/>
                      <a:pt x="38" y="430"/>
                      <a:pt x="38" y="430"/>
                    </a:cubicBezTo>
                    <a:cubicBezTo>
                      <a:pt x="38" y="430"/>
                      <a:pt x="38" y="430"/>
                      <a:pt x="38" y="430"/>
                    </a:cubicBezTo>
                    <a:cubicBezTo>
                      <a:pt x="37" y="430"/>
                      <a:pt x="37" y="430"/>
                      <a:pt x="37" y="430"/>
                    </a:cubicBezTo>
                    <a:cubicBezTo>
                      <a:pt x="37" y="430"/>
                      <a:pt x="37" y="430"/>
                      <a:pt x="37" y="430"/>
                    </a:cubicBezTo>
                    <a:cubicBezTo>
                      <a:pt x="36" y="430"/>
                      <a:pt x="36" y="430"/>
                      <a:pt x="36" y="429"/>
                    </a:cubicBezTo>
                    <a:cubicBezTo>
                      <a:pt x="36" y="429"/>
                      <a:pt x="36" y="429"/>
                      <a:pt x="36" y="429"/>
                    </a:cubicBezTo>
                    <a:cubicBezTo>
                      <a:pt x="35" y="429"/>
                      <a:pt x="35" y="429"/>
                      <a:pt x="35" y="429"/>
                    </a:cubicBezTo>
                    <a:cubicBezTo>
                      <a:pt x="35" y="428"/>
                      <a:pt x="34" y="428"/>
                      <a:pt x="34" y="427"/>
                    </a:cubicBezTo>
                    <a:cubicBezTo>
                      <a:pt x="34" y="427"/>
                      <a:pt x="34" y="427"/>
                      <a:pt x="34" y="427"/>
                    </a:cubicBezTo>
                    <a:cubicBezTo>
                      <a:pt x="33" y="427"/>
                      <a:pt x="34" y="427"/>
                      <a:pt x="34" y="428"/>
                    </a:cubicBezTo>
                    <a:cubicBezTo>
                      <a:pt x="34" y="428"/>
                      <a:pt x="34" y="428"/>
                      <a:pt x="34" y="428"/>
                    </a:cubicBezTo>
                    <a:cubicBezTo>
                      <a:pt x="34" y="428"/>
                      <a:pt x="34" y="428"/>
                      <a:pt x="33" y="428"/>
                    </a:cubicBezTo>
                    <a:cubicBezTo>
                      <a:pt x="33" y="428"/>
                      <a:pt x="33" y="428"/>
                      <a:pt x="32" y="428"/>
                    </a:cubicBezTo>
                    <a:cubicBezTo>
                      <a:pt x="32" y="428"/>
                      <a:pt x="32" y="428"/>
                      <a:pt x="32" y="428"/>
                    </a:cubicBezTo>
                    <a:cubicBezTo>
                      <a:pt x="32" y="427"/>
                      <a:pt x="32" y="427"/>
                      <a:pt x="32" y="427"/>
                    </a:cubicBezTo>
                    <a:cubicBezTo>
                      <a:pt x="32" y="427"/>
                      <a:pt x="32" y="426"/>
                      <a:pt x="33" y="426"/>
                    </a:cubicBezTo>
                    <a:cubicBezTo>
                      <a:pt x="33" y="426"/>
                      <a:pt x="33" y="426"/>
                      <a:pt x="33" y="426"/>
                    </a:cubicBezTo>
                    <a:cubicBezTo>
                      <a:pt x="34" y="426"/>
                      <a:pt x="34" y="426"/>
                      <a:pt x="34" y="426"/>
                    </a:cubicBezTo>
                    <a:cubicBezTo>
                      <a:pt x="34" y="426"/>
                      <a:pt x="34" y="426"/>
                      <a:pt x="34" y="426"/>
                    </a:cubicBezTo>
                    <a:cubicBezTo>
                      <a:pt x="34" y="425"/>
                      <a:pt x="35" y="426"/>
                      <a:pt x="35" y="426"/>
                    </a:cubicBezTo>
                    <a:cubicBezTo>
                      <a:pt x="35" y="426"/>
                      <a:pt x="35" y="426"/>
                      <a:pt x="36" y="426"/>
                    </a:cubicBezTo>
                    <a:cubicBezTo>
                      <a:pt x="36" y="426"/>
                      <a:pt x="36" y="426"/>
                      <a:pt x="35" y="426"/>
                    </a:cubicBezTo>
                    <a:cubicBezTo>
                      <a:pt x="35" y="426"/>
                      <a:pt x="35" y="426"/>
                      <a:pt x="35" y="426"/>
                    </a:cubicBezTo>
                    <a:cubicBezTo>
                      <a:pt x="35" y="425"/>
                      <a:pt x="35" y="425"/>
                      <a:pt x="35" y="424"/>
                    </a:cubicBezTo>
                    <a:cubicBezTo>
                      <a:pt x="35" y="424"/>
                      <a:pt x="36" y="424"/>
                      <a:pt x="36" y="424"/>
                    </a:cubicBezTo>
                    <a:cubicBezTo>
                      <a:pt x="36" y="424"/>
                      <a:pt x="37" y="424"/>
                      <a:pt x="37" y="424"/>
                    </a:cubicBezTo>
                    <a:cubicBezTo>
                      <a:pt x="38" y="424"/>
                      <a:pt x="39" y="424"/>
                      <a:pt x="39" y="425"/>
                    </a:cubicBezTo>
                    <a:cubicBezTo>
                      <a:pt x="39" y="425"/>
                      <a:pt x="39" y="424"/>
                      <a:pt x="39" y="424"/>
                    </a:cubicBezTo>
                    <a:cubicBezTo>
                      <a:pt x="39" y="424"/>
                      <a:pt x="38" y="424"/>
                      <a:pt x="38" y="424"/>
                    </a:cubicBezTo>
                    <a:cubicBezTo>
                      <a:pt x="38" y="424"/>
                      <a:pt x="37" y="423"/>
                      <a:pt x="37" y="423"/>
                    </a:cubicBezTo>
                    <a:cubicBezTo>
                      <a:pt x="37" y="423"/>
                      <a:pt x="37" y="423"/>
                      <a:pt x="37" y="423"/>
                    </a:cubicBezTo>
                    <a:cubicBezTo>
                      <a:pt x="37" y="423"/>
                      <a:pt x="37" y="422"/>
                      <a:pt x="38" y="422"/>
                    </a:cubicBezTo>
                    <a:cubicBezTo>
                      <a:pt x="38" y="422"/>
                      <a:pt x="38" y="423"/>
                      <a:pt x="39" y="423"/>
                    </a:cubicBezTo>
                    <a:cubicBezTo>
                      <a:pt x="39" y="423"/>
                      <a:pt x="39" y="422"/>
                      <a:pt x="39" y="422"/>
                    </a:cubicBezTo>
                    <a:cubicBezTo>
                      <a:pt x="39" y="422"/>
                      <a:pt x="39" y="421"/>
                      <a:pt x="40" y="421"/>
                    </a:cubicBezTo>
                    <a:cubicBezTo>
                      <a:pt x="40" y="421"/>
                      <a:pt x="40" y="421"/>
                      <a:pt x="40" y="421"/>
                    </a:cubicBezTo>
                    <a:cubicBezTo>
                      <a:pt x="41" y="421"/>
                      <a:pt x="41" y="421"/>
                      <a:pt x="41" y="421"/>
                    </a:cubicBezTo>
                    <a:cubicBezTo>
                      <a:pt x="42" y="421"/>
                      <a:pt x="43" y="421"/>
                      <a:pt x="44" y="421"/>
                    </a:cubicBezTo>
                    <a:cubicBezTo>
                      <a:pt x="44" y="421"/>
                      <a:pt x="44" y="421"/>
                      <a:pt x="44" y="421"/>
                    </a:cubicBezTo>
                    <a:cubicBezTo>
                      <a:pt x="44" y="421"/>
                      <a:pt x="44" y="421"/>
                      <a:pt x="44" y="420"/>
                    </a:cubicBezTo>
                    <a:cubicBezTo>
                      <a:pt x="44" y="420"/>
                      <a:pt x="44" y="420"/>
                      <a:pt x="43" y="420"/>
                    </a:cubicBezTo>
                    <a:cubicBezTo>
                      <a:pt x="43" y="420"/>
                      <a:pt x="43" y="420"/>
                      <a:pt x="43" y="420"/>
                    </a:cubicBezTo>
                    <a:cubicBezTo>
                      <a:pt x="43" y="420"/>
                      <a:pt x="44" y="420"/>
                      <a:pt x="44" y="420"/>
                    </a:cubicBezTo>
                    <a:cubicBezTo>
                      <a:pt x="44" y="419"/>
                      <a:pt x="44" y="419"/>
                      <a:pt x="44" y="419"/>
                    </a:cubicBezTo>
                    <a:cubicBezTo>
                      <a:pt x="44" y="419"/>
                      <a:pt x="44" y="419"/>
                      <a:pt x="44" y="418"/>
                    </a:cubicBezTo>
                    <a:cubicBezTo>
                      <a:pt x="44" y="418"/>
                      <a:pt x="44" y="417"/>
                      <a:pt x="44" y="417"/>
                    </a:cubicBezTo>
                    <a:cubicBezTo>
                      <a:pt x="44" y="417"/>
                      <a:pt x="44" y="417"/>
                      <a:pt x="44" y="417"/>
                    </a:cubicBezTo>
                    <a:cubicBezTo>
                      <a:pt x="45" y="417"/>
                      <a:pt x="45" y="417"/>
                      <a:pt x="45" y="417"/>
                    </a:cubicBezTo>
                    <a:cubicBezTo>
                      <a:pt x="45" y="417"/>
                      <a:pt x="46" y="417"/>
                      <a:pt x="46" y="417"/>
                    </a:cubicBezTo>
                    <a:cubicBezTo>
                      <a:pt x="46" y="417"/>
                      <a:pt x="45" y="418"/>
                      <a:pt x="46" y="418"/>
                    </a:cubicBezTo>
                    <a:cubicBezTo>
                      <a:pt x="46" y="419"/>
                      <a:pt x="46" y="419"/>
                      <a:pt x="46" y="419"/>
                    </a:cubicBezTo>
                    <a:cubicBezTo>
                      <a:pt x="46" y="419"/>
                      <a:pt x="46" y="419"/>
                      <a:pt x="46" y="419"/>
                    </a:cubicBezTo>
                    <a:cubicBezTo>
                      <a:pt x="47" y="419"/>
                      <a:pt x="47" y="419"/>
                      <a:pt x="47" y="419"/>
                    </a:cubicBezTo>
                    <a:cubicBezTo>
                      <a:pt x="47" y="419"/>
                      <a:pt x="47" y="419"/>
                      <a:pt x="47" y="419"/>
                    </a:cubicBezTo>
                    <a:cubicBezTo>
                      <a:pt x="47" y="418"/>
                      <a:pt x="48" y="418"/>
                      <a:pt x="48" y="418"/>
                    </a:cubicBezTo>
                    <a:cubicBezTo>
                      <a:pt x="48" y="419"/>
                      <a:pt x="48" y="419"/>
                      <a:pt x="48" y="420"/>
                    </a:cubicBezTo>
                    <a:cubicBezTo>
                      <a:pt x="48" y="420"/>
                      <a:pt x="47" y="420"/>
                      <a:pt x="47" y="420"/>
                    </a:cubicBezTo>
                    <a:cubicBezTo>
                      <a:pt x="47" y="420"/>
                      <a:pt x="48" y="420"/>
                      <a:pt x="48" y="420"/>
                    </a:cubicBezTo>
                    <a:cubicBezTo>
                      <a:pt x="48" y="420"/>
                      <a:pt x="48" y="420"/>
                      <a:pt x="49" y="420"/>
                    </a:cubicBezTo>
                    <a:cubicBezTo>
                      <a:pt x="48" y="420"/>
                      <a:pt x="48" y="421"/>
                      <a:pt x="48" y="422"/>
                    </a:cubicBezTo>
                    <a:cubicBezTo>
                      <a:pt x="48" y="422"/>
                      <a:pt x="48" y="422"/>
                      <a:pt x="48" y="422"/>
                    </a:cubicBezTo>
                    <a:cubicBezTo>
                      <a:pt x="48" y="423"/>
                      <a:pt x="48" y="423"/>
                      <a:pt x="47" y="423"/>
                    </a:cubicBezTo>
                    <a:cubicBezTo>
                      <a:pt x="47" y="423"/>
                      <a:pt x="47" y="423"/>
                      <a:pt x="47" y="423"/>
                    </a:cubicBezTo>
                    <a:cubicBezTo>
                      <a:pt x="47" y="423"/>
                      <a:pt x="47" y="423"/>
                      <a:pt x="48" y="424"/>
                    </a:cubicBezTo>
                    <a:cubicBezTo>
                      <a:pt x="48" y="424"/>
                      <a:pt x="48" y="424"/>
                      <a:pt x="47" y="424"/>
                    </a:cubicBezTo>
                    <a:cubicBezTo>
                      <a:pt x="47" y="424"/>
                      <a:pt x="47" y="424"/>
                      <a:pt x="47" y="424"/>
                    </a:cubicBezTo>
                    <a:cubicBezTo>
                      <a:pt x="46" y="425"/>
                      <a:pt x="46" y="425"/>
                      <a:pt x="45" y="425"/>
                    </a:cubicBezTo>
                    <a:cubicBezTo>
                      <a:pt x="45" y="425"/>
                      <a:pt x="45" y="426"/>
                      <a:pt x="45" y="426"/>
                    </a:cubicBezTo>
                    <a:cubicBezTo>
                      <a:pt x="46" y="425"/>
                      <a:pt x="48" y="425"/>
                      <a:pt x="48" y="424"/>
                    </a:cubicBezTo>
                    <a:cubicBezTo>
                      <a:pt x="48" y="424"/>
                      <a:pt x="48" y="424"/>
                      <a:pt x="48" y="424"/>
                    </a:cubicBezTo>
                    <a:cubicBezTo>
                      <a:pt x="48" y="424"/>
                      <a:pt x="49" y="423"/>
                      <a:pt x="49" y="424"/>
                    </a:cubicBezTo>
                    <a:cubicBezTo>
                      <a:pt x="49" y="424"/>
                      <a:pt x="49" y="424"/>
                      <a:pt x="49" y="424"/>
                    </a:cubicBezTo>
                    <a:cubicBezTo>
                      <a:pt x="49" y="424"/>
                      <a:pt x="50" y="424"/>
                      <a:pt x="50" y="424"/>
                    </a:cubicBezTo>
                    <a:cubicBezTo>
                      <a:pt x="50" y="423"/>
                      <a:pt x="50" y="423"/>
                      <a:pt x="49" y="423"/>
                    </a:cubicBezTo>
                    <a:cubicBezTo>
                      <a:pt x="50" y="423"/>
                      <a:pt x="51" y="422"/>
                      <a:pt x="52" y="423"/>
                    </a:cubicBezTo>
                    <a:cubicBezTo>
                      <a:pt x="52" y="423"/>
                      <a:pt x="52" y="423"/>
                      <a:pt x="52" y="423"/>
                    </a:cubicBezTo>
                    <a:cubicBezTo>
                      <a:pt x="52" y="423"/>
                      <a:pt x="52" y="423"/>
                      <a:pt x="53" y="422"/>
                    </a:cubicBezTo>
                    <a:cubicBezTo>
                      <a:pt x="53" y="422"/>
                      <a:pt x="53" y="422"/>
                      <a:pt x="54" y="422"/>
                    </a:cubicBezTo>
                    <a:cubicBezTo>
                      <a:pt x="54" y="422"/>
                      <a:pt x="54" y="422"/>
                      <a:pt x="54" y="422"/>
                    </a:cubicBezTo>
                    <a:cubicBezTo>
                      <a:pt x="54" y="421"/>
                      <a:pt x="54" y="421"/>
                      <a:pt x="54" y="421"/>
                    </a:cubicBezTo>
                    <a:cubicBezTo>
                      <a:pt x="54" y="420"/>
                      <a:pt x="54" y="419"/>
                      <a:pt x="54" y="419"/>
                    </a:cubicBezTo>
                    <a:cubicBezTo>
                      <a:pt x="54" y="418"/>
                      <a:pt x="54" y="418"/>
                      <a:pt x="54" y="418"/>
                    </a:cubicBezTo>
                    <a:cubicBezTo>
                      <a:pt x="54" y="418"/>
                      <a:pt x="55" y="417"/>
                      <a:pt x="55" y="418"/>
                    </a:cubicBezTo>
                    <a:cubicBezTo>
                      <a:pt x="55" y="418"/>
                      <a:pt x="55" y="418"/>
                      <a:pt x="56" y="418"/>
                    </a:cubicBezTo>
                    <a:cubicBezTo>
                      <a:pt x="56" y="418"/>
                      <a:pt x="56" y="418"/>
                      <a:pt x="56" y="418"/>
                    </a:cubicBezTo>
                    <a:cubicBezTo>
                      <a:pt x="56" y="418"/>
                      <a:pt x="56" y="417"/>
                      <a:pt x="57" y="417"/>
                    </a:cubicBezTo>
                    <a:cubicBezTo>
                      <a:pt x="57" y="417"/>
                      <a:pt x="57" y="416"/>
                      <a:pt x="57" y="416"/>
                    </a:cubicBezTo>
                    <a:cubicBezTo>
                      <a:pt x="57" y="416"/>
                      <a:pt x="58" y="416"/>
                      <a:pt x="58" y="417"/>
                    </a:cubicBezTo>
                    <a:cubicBezTo>
                      <a:pt x="58" y="417"/>
                      <a:pt x="57" y="417"/>
                      <a:pt x="57" y="417"/>
                    </a:cubicBezTo>
                    <a:cubicBezTo>
                      <a:pt x="57" y="417"/>
                      <a:pt x="57" y="418"/>
                      <a:pt x="57" y="418"/>
                    </a:cubicBezTo>
                    <a:cubicBezTo>
                      <a:pt x="57" y="418"/>
                      <a:pt x="57" y="418"/>
                      <a:pt x="57" y="418"/>
                    </a:cubicBezTo>
                    <a:cubicBezTo>
                      <a:pt x="57" y="418"/>
                      <a:pt x="58" y="418"/>
                      <a:pt x="58" y="418"/>
                    </a:cubicBezTo>
                    <a:cubicBezTo>
                      <a:pt x="58" y="418"/>
                      <a:pt x="58" y="417"/>
                      <a:pt x="58" y="417"/>
                    </a:cubicBezTo>
                    <a:cubicBezTo>
                      <a:pt x="58" y="417"/>
                      <a:pt x="58" y="416"/>
                      <a:pt x="58" y="416"/>
                    </a:cubicBezTo>
                    <a:cubicBezTo>
                      <a:pt x="58" y="416"/>
                      <a:pt x="59" y="416"/>
                      <a:pt x="59" y="416"/>
                    </a:cubicBezTo>
                    <a:cubicBezTo>
                      <a:pt x="59" y="417"/>
                      <a:pt x="59" y="417"/>
                      <a:pt x="59" y="417"/>
                    </a:cubicBezTo>
                    <a:cubicBezTo>
                      <a:pt x="60" y="417"/>
                      <a:pt x="60" y="417"/>
                      <a:pt x="60" y="416"/>
                    </a:cubicBezTo>
                    <a:cubicBezTo>
                      <a:pt x="60" y="416"/>
                      <a:pt x="60" y="416"/>
                      <a:pt x="60" y="416"/>
                    </a:cubicBezTo>
                    <a:cubicBezTo>
                      <a:pt x="60" y="416"/>
                      <a:pt x="60" y="416"/>
                      <a:pt x="60" y="416"/>
                    </a:cubicBezTo>
                    <a:cubicBezTo>
                      <a:pt x="61" y="416"/>
                      <a:pt x="61" y="415"/>
                      <a:pt x="61" y="415"/>
                    </a:cubicBezTo>
                    <a:cubicBezTo>
                      <a:pt x="62" y="414"/>
                      <a:pt x="63" y="414"/>
                      <a:pt x="64" y="413"/>
                    </a:cubicBezTo>
                    <a:cubicBezTo>
                      <a:pt x="64" y="413"/>
                      <a:pt x="64" y="413"/>
                      <a:pt x="64" y="412"/>
                    </a:cubicBezTo>
                    <a:cubicBezTo>
                      <a:pt x="64" y="412"/>
                      <a:pt x="64" y="412"/>
                      <a:pt x="64" y="412"/>
                    </a:cubicBezTo>
                    <a:cubicBezTo>
                      <a:pt x="64" y="412"/>
                      <a:pt x="64" y="411"/>
                      <a:pt x="65" y="411"/>
                    </a:cubicBezTo>
                    <a:cubicBezTo>
                      <a:pt x="65" y="412"/>
                      <a:pt x="65" y="412"/>
                      <a:pt x="66" y="412"/>
                    </a:cubicBezTo>
                    <a:cubicBezTo>
                      <a:pt x="66" y="412"/>
                      <a:pt x="66" y="413"/>
                      <a:pt x="66" y="413"/>
                    </a:cubicBezTo>
                    <a:cubicBezTo>
                      <a:pt x="66" y="413"/>
                      <a:pt x="67" y="413"/>
                      <a:pt x="67" y="413"/>
                    </a:cubicBezTo>
                    <a:cubicBezTo>
                      <a:pt x="67" y="412"/>
                      <a:pt x="67" y="412"/>
                      <a:pt x="67" y="411"/>
                    </a:cubicBezTo>
                    <a:cubicBezTo>
                      <a:pt x="67" y="411"/>
                      <a:pt x="67" y="411"/>
                      <a:pt x="67" y="411"/>
                    </a:cubicBezTo>
                    <a:cubicBezTo>
                      <a:pt x="68" y="410"/>
                      <a:pt x="68" y="410"/>
                      <a:pt x="68" y="410"/>
                    </a:cubicBezTo>
                    <a:cubicBezTo>
                      <a:pt x="68" y="410"/>
                      <a:pt x="68" y="410"/>
                      <a:pt x="67" y="410"/>
                    </a:cubicBezTo>
                    <a:cubicBezTo>
                      <a:pt x="68" y="409"/>
                      <a:pt x="68" y="409"/>
                      <a:pt x="69" y="409"/>
                    </a:cubicBezTo>
                    <a:cubicBezTo>
                      <a:pt x="69" y="409"/>
                      <a:pt x="69" y="409"/>
                      <a:pt x="70" y="409"/>
                    </a:cubicBezTo>
                    <a:cubicBezTo>
                      <a:pt x="70" y="409"/>
                      <a:pt x="70" y="409"/>
                      <a:pt x="70" y="409"/>
                    </a:cubicBezTo>
                    <a:cubicBezTo>
                      <a:pt x="70" y="408"/>
                      <a:pt x="70" y="408"/>
                      <a:pt x="70" y="408"/>
                    </a:cubicBezTo>
                    <a:cubicBezTo>
                      <a:pt x="70" y="408"/>
                      <a:pt x="71" y="408"/>
                      <a:pt x="71" y="408"/>
                    </a:cubicBezTo>
                    <a:cubicBezTo>
                      <a:pt x="71" y="408"/>
                      <a:pt x="71" y="408"/>
                      <a:pt x="72" y="408"/>
                    </a:cubicBezTo>
                    <a:cubicBezTo>
                      <a:pt x="72" y="409"/>
                      <a:pt x="72" y="409"/>
                      <a:pt x="72" y="409"/>
                    </a:cubicBezTo>
                    <a:cubicBezTo>
                      <a:pt x="73" y="409"/>
                      <a:pt x="73" y="409"/>
                      <a:pt x="74" y="409"/>
                    </a:cubicBezTo>
                    <a:cubicBezTo>
                      <a:pt x="74" y="409"/>
                      <a:pt x="75" y="409"/>
                      <a:pt x="75" y="409"/>
                    </a:cubicBezTo>
                    <a:cubicBezTo>
                      <a:pt x="75" y="409"/>
                      <a:pt x="75" y="409"/>
                      <a:pt x="75" y="408"/>
                    </a:cubicBezTo>
                    <a:cubicBezTo>
                      <a:pt x="75" y="407"/>
                      <a:pt x="76" y="406"/>
                      <a:pt x="76" y="405"/>
                    </a:cubicBezTo>
                    <a:cubicBezTo>
                      <a:pt x="77" y="406"/>
                      <a:pt x="76" y="407"/>
                      <a:pt x="77" y="407"/>
                    </a:cubicBezTo>
                    <a:cubicBezTo>
                      <a:pt x="77" y="407"/>
                      <a:pt x="77" y="407"/>
                      <a:pt x="77" y="408"/>
                    </a:cubicBezTo>
                    <a:cubicBezTo>
                      <a:pt x="78" y="408"/>
                      <a:pt x="78" y="408"/>
                      <a:pt x="78" y="408"/>
                    </a:cubicBezTo>
                    <a:cubicBezTo>
                      <a:pt x="78" y="409"/>
                      <a:pt x="78" y="409"/>
                      <a:pt x="78" y="409"/>
                    </a:cubicBezTo>
                    <a:cubicBezTo>
                      <a:pt x="78" y="409"/>
                      <a:pt x="78" y="409"/>
                      <a:pt x="78" y="409"/>
                    </a:cubicBezTo>
                    <a:cubicBezTo>
                      <a:pt x="78" y="409"/>
                      <a:pt x="77" y="409"/>
                      <a:pt x="77" y="410"/>
                    </a:cubicBezTo>
                    <a:cubicBezTo>
                      <a:pt x="77" y="410"/>
                      <a:pt x="78" y="410"/>
                      <a:pt x="78" y="410"/>
                    </a:cubicBezTo>
                    <a:cubicBezTo>
                      <a:pt x="78" y="410"/>
                      <a:pt x="78" y="410"/>
                      <a:pt x="77" y="410"/>
                    </a:cubicBezTo>
                    <a:cubicBezTo>
                      <a:pt x="76" y="411"/>
                      <a:pt x="75" y="412"/>
                      <a:pt x="74" y="413"/>
                    </a:cubicBezTo>
                    <a:cubicBezTo>
                      <a:pt x="74" y="413"/>
                      <a:pt x="73" y="413"/>
                      <a:pt x="72" y="414"/>
                    </a:cubicBezTo>
                    <a:cubicBezTo>
                      <a:pt x="72" y="414"/>
                      <a:pt x="71" y="415"/>
                      <a:pt x="71" y="415"/>
                    </a:cubicBezTo>
                    <a:cubicBezTo>
                      <a:pt x="70" y="417"/>
                      <a:pt x="68" y="418"/>
                      <a:pt x="68" y="419"/>
                    </a:cubicBezTo>
                    <a:cubicBezTo>
                      <a:pt x="67" y="419"/>
                      <a:pt x="67" y="419"/>
                      <a:pt x="67" y="419"/>
                    </a:cubicBezTo>
                    <a:cubicBezTo>
                      <a:pt x="67" y="418"/>
                      <a:pt x="67" y="418"/>
                      <a:pt x="66" y="418"/>
                    </a:cubicBezTo>
                    <a:cubicBezTo>
                      <a:pt x="66" y="418"/>
                      <a:pt x="66" y="418"/>
                      <a:pt x="66" y="418"/>
                    </a:cubicBezTo>
                    <a:cubicBezTo>
                      <a:pt x="64" y="419"/>
                      <a:pt x="62" y="419"/>
                      <a:pt x="61" y="420"/>
                    </a:cubicBezTo>
                    <a:cubicBezTo>
                      <a:pt x="60" y="421"/>
                      <a:pt x="60" y="421"/>
                      <a:pt x="60" y="422"/>
                    </a:cubicBezTo>
                    <a:cubicBezTo>
                      <a:pt x="60" y="423"/>
                      <a:pt x="60" y="423"/>
                      <a:pt x="59" y="424"/>
                    </a:cubicBezTo>
                    <a:cubicBezTo>
                      <a:pt x="59" y="424"/>
                      <a:pt x="58" y="424"/>
                      <a:pt x="58" y="424"/>
                    </a:cubicBezTo>
                    <a:cubicBezTo>
                      <a:pt x="58" y="425"/>
                      <a:pt x="57" y="425"/>
                      <a:pt x="57" y="426"/>
                    </a:cubicBezTo>
                    <a:cubicBezTo>
                      <a:pt x="57" y="425"/>
                      <a:pt x="57" y="425"/>
                      <a:pt x="57" y="424"/>
                    </a:cubicBezTo>
                    <a:cubicBezTo>
                      <a:pt x="56" y="425"/>
                      <a:pt x="56" y="425"/>
                      <a:pt x="55" y="426"/>
                    </a:cubicBezTo>
                    <a:cubicBezTo>
                      <a:pt x="55" y="426"/>
                      <a:pt x="55" y="426"/>
                      <a:pt x="55" y="426"/>
                    </a:cubicBezTo>
                    <a:cubicBezTo>
                      <a:pt x="55" y="426"/>
                      <a:pt x="55" y="426"/>
                      <a:pt x="55" y="427"/>
                    </a:cubicBezTo>
                    <a:cubicBezTo>
                      <a:pt x="55" y="427"/>
                      <a:pt x="55" y="427"/>
                      <a:pt x="55" y="428"/>
                    </a:cubicBezTo>
                    <a:cubicBezTo>
                      <a:pt x="55" y="428"/>
                      <a:pt x="56" y="429"/>
                      <a:pt x="56" y="428"/>
                    </a:cubicBezTo>
                    <a:cubicBezTo>
                      <a:pt x="56" y="428"/>
                      <a:pt x="56" y="428"/>
                      <a:pt x="56" y="428"/>
                    </a:cubicBezTo>
                    <a:cubicBezTo>
                      <a:pt x="56" y="428"/>
                      <a:pt x="57" y="428"/>
                      <a:pt x="57" y="428"/>
                    </a:cubicBezTo>
                    <a:cubicBezTo>
                      <a:pt x="57" y="428"/>
                      <a:pt x="58" y="428"/>
                      <a:pt x="58" y="427"/>
                    </a:cubicBezTo>
                    <a:cubicBezTo>
                      <a:pt x="58" y="427"/>
                      <a:pt x="58" y="427"/>
                      <a:pt x="58" y="427"/>
                    </a:cubicBezTo>
                    <a:cubicBezTo>
                      <a:pt x="58" y="427"/>
                      <a:pt x="58" y="427"/>
                      <a:pt x="58" y="427"/>
                    </a:cubicBezTo>
                    <a:cubicBezTo>
                      <a:pt x="59" y="426"/>
                      <a:pt x="59" y="426"/>
                      <a:pt x="60" y="426"/>
                    </a:cubicBezTo>
                    <a:cubicBezTo>
                      <a:pt x="60" y="426"/>
                      <a:pt x="60" y="426"/>
                      <a:pt x="60" y="426"/>
                    </a:cubicBezTo>
                    <a:cubicBezTo>
                      <a:pt x="61" y="425"/>
                      <a:pt x="62" y="424"/>
                      <a:pt x="62" y="423"/>
                    </a:cubicBezTo>
                    <a:cubicBezTo>
                      <a:pt x="62" y="423"/>
                      <a:pt x="62" y="423"/>
                      <a:pt x="62" y="423"/>
                    </a:cubicBezTo>
                    <a:cubicBezTo>
                      <a:pt x="62" y="423"/>
                      <a:pt x="62" y="423"/>
                      <a:pt x="62" y="423"/>
                    </a:cubicBezTo>
                    <a:cubicBezTo>
                      <a:pt x="61" y="423"/>
                      <a:pt x="61" y="423"/>
                      <a:pt x="61" y="423"/>
                    </a:cubicBezTo>
                    <a:cubicBezTo>
                      <a:pt x="61" y="422"/>
                      <a:pt x="62" y="422"/>
                      <a:pt x="62" y="422"/>
                    </a:cubicBezTo>
                    <a:cubicBezTo>
                      <a:pt x="62" y="422"/>
                      <a:pt x="62" y="422"/>
                      <a:pt x="62" y="422"/>
                    </a:cubicBezTo>
                    <a:cubicBezTo>
                      <a:pt x="63" y="422"/>
                      <a:pt x="63" y="421"/>
                      <a:pt x="63" y="421"/>
                    </a:cubicBezTo>
                    <a:cubicBezTo>
                      <a:pt x="63" y="421"/>
                      <a:pt x="63" y="421"/>
                      <a:pt x="64" y="421"/>
                    </a:cubicBezTo>
                    <a:cubicBezTo>
                      <a:pt x="64" y="422"/>
                      <a:pt x="64" y="422"/>
                      <a:pt x="64" y="422"/>
                    </a:cubicBezTo>
                    <a:cubicBezTo>
                      <a:pt x="64" y="422"/>
                      <a:pt x="64" y="423"/>
                      <a:pt x="64" y="423"/>
                    </a:cubicBezTo>
                    <a:cubicBezTo>
                      <a:pt x="64" y="423"/>
                      <a:pt x="64" y="423"/>
                      <a:pt x="65" y="423"/>
                    </a:cubicBezTo>
                    <a:cubicBezTo>
                      <a:pt x="65" y="423"/>
                      <a:pt x="65" y="423"/>
                      <a:pt x="65" y="423"/>
                    </a:cubicBezTo>
                    <a:cubicBezTo>
                      <a:pt x="65" y="422"/>
                      <a:pt x="65" y="422"/>
                      <a:pt x="65" y="421"/>
                    </a:cubicBezTo>
                    <a:cubicBezTo>
                      <a:pt x="66" y="420"/>
                      <a:pt x="66" y="420"/>
                      <a:pt x="66" y="419"/>
                    </a:cubicBezTo>
                    <a:cubicBezTo>
                      <a:pt x="66" y="419"/>
                      <a:pt x="67" y="420"/>
                      <a:pt x="66" y="420"/>
                    </a:cubicBezTo>
                    <a:cubicBezTo>
                      <a:pt x="67" y="420"/>
                      <a:pt x="67" y="420"/>
                      <a:pt x="67" y="421"/>
                    </a:cubicBezTo>
                    <a:cubicBezTo>
                      <a:pt x="67" y="421"/>
                      <a:pt x="67" y="421"/>
                      <a:pt x="67" y="421"/>
                    </a:cubicBezTo>
                    <a:cubicBezTo>
                      <a:pt x="66" y="421"/>
                      <a:pt x="66" y="422"/>
                      <a:pt x="66" y="423"/>
                    </a:cubicBezTo>
                    <a:cubicBezTo>
                      <a:pt x="66" y="423"/>
                      <a:pt x="65" y="423"/>
                      <a:pt x="65" y="424"/>
                    </a:cubicBezTo>
                    <a:cubicBezTo>
                      <a:pt x="65" y="424"/>
                      <a:pt x="66" y="423"/>
                      <a:pt x="66" y="423"/>
                    </a:cubicBezTo>
                    <a:cubicBezTo>
                      <a:pt x="66" y="423"/>
                      <a:pt x="66" y="423"/>
                      <a:pt x="66" y="423"/>
                    </a:cubicBezTo>
                    <a:cubicBezTo>
                      <a:pt x="67" y="423"/>
                      <a:pt x="67" y="423"/>
                      <a:pt x="67" y="424"/>
                    </a:cubicBezTo>
                    <a:cubicBezTo>
                      <a:pt x="67" y="423"/>
                      <a:pt x="67" y="423"/>
                      <a:pt x="67" y="423"/>
                    </a:cubicBezTo>
                    <a:cubicBezTo>
                      <a:pt x="67" y="422"/>
                      <a:pt x="67" y="422"/>
                      <a:pt x="67" y="421"/>
                    </a:cubicBezTo>
                    <a:cubicBezTo>
                      <a:pt x="67" y="421"/>
                      <a:pt x="68" y="421"/>
                      <a:pt x="68" y="421"/>
                    </a:cubicBezTo>
                    <a:cubicBezTo>
                      <a:pt x="68" y="421"/>
                      <a:pt x="68" y="421"/>
                      <a:pt x="68" y="421"/>
                    </a:cubicBezTo>
                    <a:cubicBezTo>
                      <a:pt x="68" y="420"/>
                      <a:pt x="68" y="421"/>
                      <a:pt x="68" y="421"/>
                    </a:cubicBezTo>
                    <a:cubicBezTo>
                      <a:pt x="68" y="421"/>
                      <a:pt x="68" y="421"/>
                      <a:pt x="68" y="422"/>
                    </a:cubicBezTo>
                    <a:cubicBezTo>
                      <a:pt x="68" y="422"/>
                      <a:pt x="68" y="422"/>
                      <a:pt x="68" y="422"/>
                    </a:cubicBezTo>
                    <a:cubicBezTo>
                      <a:pt x="68" y="422"/>
                      <a:pt x="68" y="423"/>
                      <a:pt x="68" y="423"/>
                    </a:cubicBezTo>
                    <a:cubicBezTo>
                      <a:pt x="68" y="424"/>
                      <a:pt x="68" y="424"/>
                      <a:pt x="67" y="425"/>
                    </a:cubicBezTo>
                    <a:cubicBezTo>
                      <a:pt x="67" y="425"/>
                      <a:pt x="67" y="426"/>
                      <a:pt x="67" y="426"/>
                    </a:cubicBezTo>
                    <a:cubicBezTo>
                      <a:pt x="68" y="426"/>
                      <a:pt x="68" y="425"/>
                      <a:pt x="68" y="424"/>
                    </a:cubicBezTo>
                    <a:cubicBezTo>
                      <a:pt x="68" y="424"/>
                      <a:pt x="68" y="423"/>
                      <a:pt x="69" y="423"/>
                    </a:cubicBezTo>
                    <a:cubicBezTo>
                      <a:pt x="69" y="422"/>
                      <a:pt x="69" y="422"/>
                      <a:pt x="69" y="422"/>
                    </a:cubicBezTo>
                    <a:cubicBezTo>
                      <a:pt x="70" y="422"/>
                      <a:pt x="70" y="421"/>
                      <a:pt x="70" y="421"/>
                    </a:cubicBezTo>
                    <a:cubicBezTo>
                      <a:pt x="70" y="420"/>
                      <a:pt x="71" y="419"/>
                      <a:pt x="71" y="418"/>
                    </a:cubicBezTo>
                    <a:cubicBezTo>
                      <a:pt x="71" y="418"/>
                      <a:pt x="71" y="418"/>
                      <a:pt x="72" y="417"/>
                    </a:cubicBezTo>
                    <a:cubicBezTo>
                      <a:pt x="72" y="417"/>
                      <a:pt x="72" y="417"/>
                      <a:pt x="73" y="417"/>
                    </a:cubicBezTo>
                    <a:cubicBezTo>
                      <a:pt x="73" y="416"/>
                      <a:pt x="74" y="416"/>
                      <a:pt x="75" y="416"/>
                    </a:cubicBezTo>
                    <a:cubicBezTo>
                      <a:pt x="75" y="415"/>
                      <a:pt x="76" y="415"/>
                      <a:pt x="77" y="414"/>
                    </a:cubicBezTo>
                    <a:cubicBezTo>
                      <a:pt x="78" y="414"/>
                      <a:pt x="79" y="414"/>
                      <a:pt x="79" y="414"/>
                    </a:cubicBezTo>
                    <a:cubicBezTo>
                      <a:pt x="80" y="414"/>
                      <a:pt x="80" y="414"/>
                      <a:pt x="80" y="414"/>
                    </a:cubicBezTo>
                    <a:cubicBezTo>
                      <a:pt x="80" y="414"/>
                      <a:pt x="80" y="414"/>
                      <a:pt x="80" y="414"/>
                    </a:cubicBezTo>
                    <a:cubicBezTo>
                      <a:pt x="80" y="415"/>
                      <a:pt x="80" y="415"/>
                      <a:pt x="80" y="416"/>
                    </a:cubicBezTo>
                    <a:cubicBezTo>
                      <a:pt x="80" y="416"/>
                      <a:pt x="80" y="416"/>
                      <a:pt x="80" y="416"/>
                    </a:cubicBezTo>
                    <a:cubicBezTo>
                      <a:pt x="80" y="417"/>
                      <a:pt x="80" y="416"/>
                      <a:pt x="80" y="416"/>
                    </a:cubicBezTo>
                    <a:cubicBezTo>
                      <a:pt x="81" y="416"/>
                      <a:pt x="81" y="416"/>
                      <a:pt x="81" y="416"/>
                    </a:cubicBezTo>
                    <a:cubicBezTo>
                      <a:pt x="82" y="416"/>
                      <a:pt x="82" y="416"/>
                      <a:pt x="82" y="415"/>
                    </a:cubicBezTo>
                    <a:cubicBezTo>
                      <a:pt x="82" y="415"/>
                      <a:pt x="82" y="415"/>
                      <a:pt x="83" y="415"/>
                    </a:cubicBezTo>
                    <a:cubicBezTo>
                      <a:pt x="83" y="414"/>
                      <a:pt x="84" y="413"/>
                      <a:pt x="84" y="412"/>
                    </a:cubicBezTo>
                    <a:cubicBezTo>
                      <a:pt x="84" y="412"/>
                      <a:pt x="85" y="412"/>
                      <a:pt x="85" y="412"/>
                    </a:cubicBezTo>
                    <a:cubicBezTo>
                      <a:pt x="85" y="412"/>
                      <a:pt x="85" y="412"/>
                      <a:pt x="85" y="412"/>
                    </a:cubicBezTo>
                    <a:cubicBezTo>
                      <a:pt x="85" y="412"/>
                      <a:pt x="85" y="412"/>
                      <a:pt x="85" y="412"/>
                    </a:cubicBezTo>
                    <a:cubicBezTo>
                      <a:pt x="85" y="412"/>
                      <a:pt x="86" y="412"/>
                      <a:pt x="86" y="412"/>
                    </a:cubicBezTo>
                    <a:cubicBezTo>
                      <a:pt x="86" y="412"/>
                      <a:pt x="86" y="412"/>
                      <a:pt x="86" y="412"/>
                    </a:cubicBezTo>
                    <a:cubicBezTo>
                      <a:pt x="86" y="411"/>
                      <a:pt x="85" y="411"/>
                      <a:pt x="85" y="410"/>
                    </a:cubicBezTo>
                    <a:cubicBezTo>
                      <a:pt x="85" y="410"/>
                      <a:pt x="85" y="410"/>
                      <a:pt x="85" y="409"/>
                    </a:cubicBezTo>
                    <a:cubicBezTo>
                      <a:pt x="85" y="409"/>
                      <a:pt x="85" y="409"/>
                      <a:pt x="85" y="409"/>
                    </a:cubicBezTo>
                    <a:cubicBezTo>
                      <a:pt x="86" y="408"/>
                      <a:pt x="86" y="408"/>
                      <a:pt x="87" y="407"/>
                    </a:cubicBezTo>
                    <a:cubicBezTo>
                      <a:pt x="88" y="407"/>
                      <a:pt x="89" y="407"/>
                      <a:pt x="90" y="407"/>
                    </a:cubicBezTo>
                    <a:cubicBezTo>
                      <a:pt x="90" y="407"/>
                      <a:pt x="91" y="407"/>
                      <a:pt x="91" y="406"/>
                    </a:cubicBezTo>
                    <a:cubicBezTo>
                      <a:pt x="90" y="406"/>
                      <a:pt x="89" y="406"/>
                      <a:pt x="88" y="406"/>
                    </a:cubicBezTo>
                    <a:cubicBezTo>
                      <a:pt x="88" y="405"/>
                      <a:pt x="87" y="405"/>
                      <a:pt x="87" y="405"/>
                    </a:cubicBezTo>
                    <a:cubicBezTo>
                      <a:pt x="87" y="405"/>
                      <a:pt x="87" y="404"/>
                      <a:pt x="87" y="404"/>
                    </a:cubicBezTo>
                    <a:cubicBezTo>
                      <a:pt x="87" y="404"/>
                      <a:pt x="87" y="404"/>
                      <a:pt x="88" y="404"/>
                    </a:cubicBezTo>
                    <a:cubicBezTo>
                      <a:pt x="88" y="404"/>
                      <a:pt x="88" y="404"/>
                      <a:pt x="88" y="404"/>
                    </a:cubicBezTo>
                    <a:cubicBezTo>
                      <a:pt x="88" y="404"/>
                      <a:pt x="88" y="403"/>
                      <a:pt x="88" y="403"/>
                    </a:cubicBezTo>
                    <a:cubicBezTo>
                      <a:pt x="87" y="403"/>
                      <a:pt x="87" y="404"/>
                      <a:pt x="87" y="404"/>
                    </a:cubicBezTo>
                    <a:cubicBezTo>
                      <a:pt x="87" y="404"/>
                      <a:pt x="86" y="403"/>
                      <a:pt x="86" y="403"/>
                    </a:cubicBezTo>
                    <a:cubicBezTo>
                      <a:pt x="86" y="403"/>
                      <a:pt x="86" y="403"/>
                      <a:pt x="86" y="402"/>
                    </a:cubicBezTo>
                    <a:cubicBezTo>
                      <a:pt x="86" y="401"/>
                      <a:pt x="87" y="400"/>
                      <a:pt x="87" y="400"/>
                    </a:cubicBezTo>
                    <a:cubicBezTo>
                      <a:pt x="87" y="400"/>
                      <a:pt x="87" y="400"/>
                      <a:pt x="87" y="400"/>
                    </a:cubicBezTo>
                    <a:cubicBezTo>
                      <a:pt x="87" y="400"/>
                      <a:pt x="88" y="400"/>
                      <a:pt x="88" y="400"/>
                    </a:cubicBezTo>
                    <a:cubicBezTo>
                      <a:pt x="89" y="400"/>
                      <a:pt x="90" y="402"/>
                      <a:pt x="91" y="403"/>
                    </a:cubicBezTo>
                    <a:cubicBezTo>
                      <a:pt x="91" y="404"/>
                      <a:pt x="92" y="404"/>
                      <a:pt x="92" y="404"/>
                    </a:cubicBezTo>
                    <a:cubicBezTo>
                      <a:pt x="93" y="407"/>
                      <a:pt x="94" y="409"/>
                      <a:pt x="95" y="412"/>
                    </a:cubicBezTo>
                    <a:cubicBezTo>
                      <a:pt x="96" y="414"/>
                      <a:pt x="97" y="417"/>
                      <a:pt x="98" y="419"/>
                    </a:cubicBezTo>
                    <a:cubicBezTo>
                      <a:pt x="99" y="420"/>
                      <a:pt x="100" y="421"/>
                      <a:pt x="101" y="422"/>
                    </a:cubicBezTo>
                    <a:cubicBezTo>
                      <a:pt x="101" y="423"/>
                      <a:pt x="102" y="423"/>
                      <a:pt x="102" y="423"/>
                    </a:cubicBezTo>
                    <a:cubicBezTo>
                      <a:pt x="102" y="423"/>
                      <a:pt x="103" y="423"/>
                      <a:pt x="103" y="423"/>
                    </a:cubicBezTo>
                    <a:cubicBezTo>
                      <a:pt x="103" y="423"/>
                      <a:pt x="104" y="423"/>
                      <a:pt x="104" y="424"/>
                    </a:cubicBezTo>
                    <a:cubicBezTo>
                      <a:pt x="104" y="424"/>
                      <a:pt x="105" y="424"/>
                      <a:pt x="105" y="423"/>
                    </a:cubicBezTo>
                    <a:cubicBezTo>
                      <a:pt x="105" y="423"/>
                      <a:pt x="105" y="423"/>
                      <a:pt x="105" y="423"/>
                    </a:cubicBezTo>
                    <a:cubicBezTo>
                      <a:pt x="105" y="422"/>
                      <a:pt x="106" y="422"/>
                      <a:pt x="106" y="422"/>
                    </a:cubicBezTo>
                    <a:cubicBezTo>
                      <a:pt x="106" y="423"/>
                      <a:pt x="107" y="422"/>
                      <a:pt x="107" y="422"/>
                    </a:cubicBezTo>
                    <a:cubicBezTo>
                      <a:pt x="106" y="422"/>
                      <a:pt x="106" y="422"/>
                      <a:pt x="106" y="422"/>
                    </a:cubicBezTo>
                    <a:cubicBezTo>
                      <a:pt x="106" y="422"/>
                      <a:pt x="107" y="422"/>
                      <a:pt x="107" y="421"/>
                    </a:cubicBezTo>
                    <a:cubicBezTo>
                      <a:pt x="106" y="421"/>
                      <a:pt x="106" y="421"/>
                      <a:pt x="106" y="421"/>
                    </a:cubicBezTo>
                    <a:cubicBezTo>
                      <a:pt x="106" y="421"/>
                      <a:pt x="105" y="421"/>
                      <a:pt x="104" y="422"/>
                    </a:cubicBezTo>
                    <a:cubicBezTo>
                      <a:pt x="104" y="422"/>
                      <a:pt x="104" y="422"/>
                      <a:pt x="103" y="422"/>
                    </a:cubicBezTo>
                    <a:cubicBezTo>
                      <a:pt x="103" y="422"/>
                      <a:pt x="103" y="421"/>
                      <a:pt x="104" y="421"/>
                    </a:cubicBezTo>
                    <a:cubicBezTo>
                      <a:pt x="104" y="421"/>
                      <a:pt x="104" y="421"/>
                      <a:pt x="104" y="420"/>
                    </a:cubicBezTo>
                    <a:cubicBezTo>
                      <a:pt x="104" y="420"/>
                      <a:pt x="104" y="420"/>
                      <a:pt x="104" y="420"/>
                    </a:cubicBezTo>
                    <a:cubicBezTo>
                      <a:pt x="104" y="420"/>
                      <a:pt x="104" y="420"/>
                      <a:pt x="105" y="420"/>
                    </a:cubicBezTo>
                    <a:cubicBezTo>
                      <a:pt x="105" y="420"/>
                      <a:pt x="106" y="421"/>
                      <a:pt x="107" y="420"/>
                    </a:cubicBezTo>
                    <a:cubicBezTo>
                      <a:pt x="106" y="420"/>
                      <a:pt x="106" y="420"/>
                      <a:pt x="106" y="420"/>
                    </a:cubicBezTo>
                    <a:cubicBezTo>
                      <a:pt x="106" y="420"/>
                      <a:pt x="106" y="419"/>
                      <a:pt x="106" y="419"/>
                    </a:cubicBezTo>
                    <a:cubicBezTo>
                      <a:pt x="105" y="419"/>
                      <a:pt x="105" y="418"/>
                      <a:pt x="105" y="418"/>
                    </a:cubicBezTo>
                    <a:cubicBezTo>
                      <a:pt x="105" y="418"/>
                      <a:pt x="105" y="417"/>
                      <a:pt x="105" y="417"/>
                    </a:cubicBezTo>
                    <a:cubicBezTo>
                      <a:pt x="106" y="417"/>
                      <a:pt x="106" y="416"/>
                      <a:pt x="107" y="416"/>
                    </a:cubicBezTo>
                    <a:cubicBezTo>
                      <a:pt x="107" y="416"/>
                      <a:pt x="107" y="415"/>
                      <a:pt x="106" y="415"/>
                    </a:cubicBezTo>
                    <a:cubicBezTo>
                      <a:pt x="106" y="415"/>
                      <a:pt x="106" y="415"/>
                      <a:pt x="106" y="415"/>
                    </a:cubicBezTo>
                    <a:cubicBezTo>
                      <a:pt x="106" y="415"/>
                      <a:pt x="106" y="415"/>
                      <a:pt x="106" y="415"/>
                    </a:cubicBezTo>
                    <a:cubicBezTo>
                      <a:pt x="106" y="414"/>
                      <a:pt x="106" y="414"/>
                      <a:pt x="106" y="413"/>
                    </a:cubicBezTo>
                    <a:cubicBezTo>
                      <a:pt x="106" y="414"/>
                      <a:pt x="106" y="414"/>
                      <a:pt x="106" y="414"/>
                    </a:cubicBezTo>
                    <a:cubicBezTo>
                      <a:pt x="106" y="415"/>
                      <a:pt x="107" y="415"/>
                      <a:pt x="107" y="414"/>
                    </a:cubicBezTo>
                    <a:cubicBezTo>
                      <a:pt x="107" y="414"/>
                      <a:pt x="108" y="414"/>
                      <a:pt x="108" y="414"/>
                    </a:cubicBezTo>
                    <a:cubicBezTo>
                      <a:pt x="107" y="414"/>
                      <a:pt x="107" y="414"/>
                      <a:pt x="107" y="413"/>
                    </a:cubicBezTo>
                    <a:cubicBezTo>
                      <a:pt x="107" y="413"/>
                      <a:pt x="107" y="413"/>
                      <a:pt x="108" y="413"/>
                    </a:cubicBezTo>
                    <a:cubicBezTo>
                      <a:pt x="108" y="412"/>
                      <a:pt x="108" y="412"/>
                      <a:pt x="108" y="412"/>
                    </a:cubicBezTo>
                    <a:cubicBezTo>
                      <a:pt x="108" y="411"/>
                      <a:pt x="108" y="411"/>
                      <a:pt x="108" y="411"/>
                    </a:cubicBezTo>
                    <a:cubicBezTo>
                      <a:pt x="108" y="410"/>
                      <a:pt x="107" y="411"/>
                      <a:pt x="107" y="411"/>
                    </a:cubicBezTo>
                    <a:cubicBezTo>
                      <a:pt x="107" y="411"/>
                      <a:pt x="107" y="411"/>
                      <a:pt x="107" y="411"/>
                    </a:cubicBezTo>
                    <a:cubicBezTo>
                      <a:pt x="107" y="412"/>
                      <a:pt x="106" y="412"/>
                      <a:pt x="106" y="412"/>
                    </a:cubicBezTo>
                    <a:cubicBezTo>
                      <a:pt x="106" y="412"/>
                      <a:pt x="106" y="411"/>
                      <a:pt x="106" y="411"/>
                    </a:cubicBezTo>
                    <a:cubicBezTo>
                      <a:pt x="106" y="411"/>
                      <a:pt x="106" y="411"/>
                      <a:pt x="106" y="411"/>
                    </a:cubicBezTo>
                    <a:cubicBezTo>
                      <a:pt x="106" y="410"/>
                      <a:pt x="107" y="410"/>
                      <a:pt x="107" y="409"/>
                    </a:cubicBezTo>
                    <a:cubicBezTo>
                      <a:pt x="107" y="410"/>
                      <a:pt x="107" y="410"/>
                      <a:pt x="107" y="410"/>
                    </a:cubicBezTo>
                    <a:cubicBezTo>
                      <a:pt x="108" y="410"/>
                      <a:pt x="109" y="409"/>
                      <a:pt x="110" y="409"/>
                    </a:cubicBezTo>
                    <a:cubicBezTo>
                      <a:pt x="109" y="409"/>
                      <a:pt x="109" y="408"/>
                      <a:pt x="109" y="408"/>
                    </a:cubicBezTo>
                    <a:cubicBezTo>
                      <a:pt x="109" y="408"/>
                      <a:pt x="109" y="408"/>
                      <a:pt x="109" y="408"/>
                    </a:cubicBezTo>
                    <a:cubicBezTo>
                      <a:pt x="109" y="408"/>
                      <a:pt x="109" y="407"/>
                      <a:pt x="109" y="407"/>
                    </a:cubicBezTo>
                    <a:cubicBezTo>
                      <a:pt x="109" y="407"/>
                      <a:pt x="110" y="407"/>
                      <a:pt x="110" y="407"/>
                    </a:cubicBezTo>
                    <a:cubicBezTo>
                      <a:pt x="110" y="407"/>
                      <a:pt x="110" y="407"/>
                      <a:pt x="110" y="407"/>
                    </a:cubicBezTo>
                    <a:cubicBezTo>
                      <a:pt x="111" y="407"/>
                      <a:pt x="111" y="407"/>
                      <a:pt x="111" y="407"/>
                    </a:cubicBezTo>
                    <a:cubicBezTo>
                      <a:pt x="111" y="407"/>
                      <a:pt x="111" y="407"/>
                      <a:pt x="110" y="407"/>
                    </a:cubicBezTo>
                    <a:cubicBezTo>
                      <a:pt x="110" y="408"/>
                      <a:pt x="111" y="408"/>
                      <a:pt x="111" y="408"/>
                    </a:cubicBezTo>
                    <a:cubicBezTo>
                      <a:pt x="111" y="408"/>
                      <a:pt x="111" y="408"/>
                      <a:pt x="112" y="408"/>
                    </a:cubicBezTo>
                    <a:cubicBezTo>
                      <a:pt x="111" y="408"/>
                      <a:pt x="112" y="409"/>
                      <a:pt x="112" y="409"/>
                    </a:cubicBezTo>
                    <a:cubicBezTo>
                      <a:pt x="112" y="410"/>
                      <a:pt x="112" y="411"/>
                      <a:pt x="111" y="411"/>
                    </a:cubicBezTo>
                    <a:cubicBezTo>
                      <a:pt x="111" y="411"/>
                      <a:pt x="111" y="411"/>
                      <a:pt x="111" y="412"/>
                    </a:cubicBezTo>
                    <a:cubicBezTo>
                      <a:pt x="111" y="412"/>
                      <a:pt x="111" y="412"/>
                      <a:pt x="111" y="412"/>
                    </a:cubicBezTo>
                    <a:cubicBezTo>
                      <a:pt x="111" y="412"/>
                      <a:pt x="111" y="412"/>
                      <a:pt x="111" y="412"/>
                    </a:cubicBezTo>
                    <a:cubicBezTo>
                      <a:pt x="111" y="412"/>
                      <a:pt x="111" y="413"/>
                      <a:pt x="111" y="413"/>
                    </a:cubicBezTo>
                    <a:cubicBezTo>
                      <a:pt x="111" y="414"/>
                      <a:pt x="111" y="415"/>
                      <a:pt x="111" y="415"/>
                    </a:cubicBezTo>
                    <a:cubicBezTo>
                      <a:pt x="111" y="416"/>
                      <a:pt x="111" y="416"/>
                      <a:pt x="111" y="416"/>
                    </a:cubicBezTo>
                    <a:cubicBezTo>
                      <a:pt x="111" y="416"/>
                      <a:pt x="111" y="416"/>
                      <a:pt x="111" y="416"/>
                    </a:cubicBezTo>
                    <a:cubicBezTo>
                      <a:pt x="111" y="416"/>
                      <a:pt x="112" y="416"/>
                      <a:pt x="112" y="416"/>
                    </a:cubicBezTo>
                    <a:cubicBezTo>
                      <a:pt x="112" y="416"/>
                      <a:pt x="112" y="416"/>
                      <a:pt x="113" y="416"/>
                    </a:cubicBezTo>
                    <a:cubicBezTo>
                      <a:pt x="113" y="416"/>
                      <a:pt x="113" y="416"/>
                      <a:pt x="114" y="416"/>
                    </a:cubicBezTo>
                    <a:cubicBezTo>
                      <a:pt x="114" y="417"/>
                      <a:pt x="114" y="417"/>
                      <a:pt x="114" y="417"/>
                    </a:cubicBezTo>
                    <a:cubicBezTo>
                      <a:pt x="113" y="418"/>
                      <a:pt x="113" y="418"/>
                      <a:pt x="113" y="419"/>
                    </a:cubicBezTo>
                    <a:cubicBezTo>
                      <a:pt x="113" y="419"/>
                      <a:pt x="112" y="420"/>
                      <a:pt x="112" y="420"/>
                    </a:cubicBezTo>
                    <a:cubicBezTo>
                      <a:pt x="112" y="420"/>
                      <a:pt x="112" y="420"/>
                      <a:pt x="111" y="421"/>
                    </a:cubicBezTo>
                    <a:cubicBezTo>
                      <a:pt x="111" y="421"/>
                      <a:pt x="112" y="422"/>
                      <a:pt x="111" y="422"/>
                    </a:cubicBezTo>
                    <a:cubicBezTo>
                      <a:pt x="111" y="422"/>
                      <a:pt x="111" y="422"/>
                      <a:pt x="111" y="423"/>
                    </a:cubicBezTo>
                    <a:cubicBezTo>
                      <a:pt x="111" y="423"/>
                      <a:pt x="111" y="423"/>
                      <a:pt x="111" y="423"/>
                    </a:cubicBezTo>
                    <a:cubicBezTo>
                      <a:pt x="112" y="423"/>
                      <a:pt x="113" y="423"/>
                      <a:pt x="113" y="423"/>
                    </a:cubicBezTo>
                    <a:cubicBezTo>
                      <a:pt x="114" y="423"/>
                      <a:pt x="114" y="423"/>
                      <a:pt x="114" y="422"/>
                    </a:cubicBezTo>
                    <a:cubicBezTo>
                      <a:pt x="114" y="422"/>
                      <a:pt x="114" y="422"/>
                      <a:pt x="115" y="422"/>
                    </a:cubicBezTo>
                    <a:cubicBezTo>
                      <a:pt x="115" y="423"/>
                      <a:pt x="115" y="423"/>
                      <a:pt x="115" y="423"/>
                    </a:cubicBezTo>
                    <a:cubicBezTo>
                      <a:pt x="116" y="423"/>
                      <a:pt x="116" y="424"/>
                      <a:pt x="116" y="424"/>
                    </a:cubicBezTo>
                    <a:cubicBezTo>
                      <a:pt x="116" y="424"/>
                      <a:pt x="116" y="424"/>
                      <a:pt x="116" y="424"/>
                    </a:cubicBezTo>
                    <a:cubicBezTo>
                      <a:pt x="116" y="423"/>
                      <a:pt x="116" y="423"/>
                      <a:pt x="117" y="423"/>
                    </a:cubicBezTo>
                    <a:cubicBezTo>
                      <a:pt x="117" y="423"/>
                      <a:pt x="117" y="423"/>
                      <a:pt x="117" y="423"/>
                    </a:cubicBezTo>
                    <a:cubicBezTo>
                      <a:pt x="118" y="423"/>
                      <a:pt x="118" y="422"/>
                      <a:pt x="118" y="422"/>
                    </a:cubicBezTo>
                    <a:cubicBezTo>
                      <a:pt x="118" y="422"/>
                      <a:pt x="118" y="422"/>
                      <a:pt x="118" y="422"/>
                    </a:cubicBezTo>
                    <a:cubicBezTo>
                      <a:pt x="118" y="422"/>
                      <a:pt x="118" y="421"/>
                      <a:pt x="118" y="421"/>
                    </a:cubicBezTo>
                    <a:cubicBezTo>
                      <a:pt x="118" y="421"/>
                      <a:pt x="118" y="421"/>
                      <a:pt x="119" y="421"/>
                    </a:cubicBezTo>
                    <a:cubicBezTo>
                      <a:pt x="119" y="421"/>
                      <a:pt x="119" y="421"/>
                      <a:pt x="119" y="420"/>
                    </a:cubicBezTo>
                    <a:cubicBezTo>
                      <a:pt x="119" y="420"/>
                      <a:pt x="120" y="420"/>
                      <a:pt x="120" y="420"/>
                    </a:cubicBezTo>
                    <a:cubicBezTo>
                      <a:pt x="120" y="420"/>
                      <a:pt x="120" y="419"/>
                      <a:pt x="120" y="419"/>
                    </a:cubicBezTo>
                    <a:cubicBezTo>
                      <a:pt x="120" y="419"/>
                      <a:pt x="120" y="418"/>
                      <a:pt x="120" y="418"/>
                    </a:cubicBezTo>
                    <a:cubicBezTo>
                      <a:pt x="120" y="418"/>
                      <a:pt x="120" y="417"/>
                      <a:pt x="120" y="417"/>
                    </a:cubicBezTo>
                    <a:cubicBezTo>
                      <a:pt x="120" y="416"/>
                      <a:pt x="120" y="416"/>
                      <a:pt x="120" y="416"/>
                    </a:cubicBezTo>
                    <a:cubicBezTo>
                      <a:pt x="120" y="415"/>
                      <a:pt x="120" y="415"/>
                      <a:pt x="120" y="415"/>
                    </a:cubicBezTo>
                    <a:cubicBezTo>
                      <a:pt x="121" y="415"/>
                      <a:pt x="121" y="415"/>
                      <a:pt x="121" y="414"/>
                    </a:cubicBezTo>
                    <a:cubicBezTo>
                      <a:pt x="121" y="414"/>
                      <a:pt x="121" y="414"/>
                      <a:pt x="121" y="414"/>
                    </a:cubicBezTo>
                    <a:cubicBezTo>
                      <a:pt x="121" y="414"/>
                      <a:pt x="122" y="414"/>
                      <a:pt x="122" y="414"/>
                    </a:cubicBezTo>
                    <a:cubicBezTo>
                      <a:pt x="122" y="415"/>
                      <a:pt x="123" y="414"/>
                      <a:pt x="123" y="414"/>
                    </a:cubicBezTo>
                    <a:cubicBezTo>
                      <a:pt x="123" y="414"/>
                      <a:pt x="124" y="414"/>
                      <a:pt x="124" y="414"/>
                    </a:cubicBezTo>
                    <a:cubicBezTo>
                      <a:pt x="124" y="415"/>
                      <a:pt x="125" y="414"/>
                      <a:pt x="126" y="414"/>
                    </a:cubicBezTo>
                    <a:cubicBezTo>
                      <a:pt x="126" y="414"/>
                      <a:pt x="127" y="414"/>
                      <a:pt x="127" y="414"/>
                    </a:cubicBezTo>
                    <a:cubicBezTo>
                      <a:pt x="127" y="414"/>
                      <a:pt x="127" y="414"/>
                      <a:pt x="127" y="414"/>
                    </a:cubicBezTo>
                    <a:cubicBezTo>
                      <a:pt x="127" y="414"/>
                      <a:pt x="128" y="414"/>
                      <a:pt x="128" y="414"/>
                    </a:cubicBezTo>
                    <a:cubicBezTo>
                      <a:pt x="129" y="415"/>
                      <a:pt x="129" y="414"/>
                      <a:pt x="130" y="415"/>
                    </a:cubicBezTo>
                    <a:cubicBezTo>
                      <a:pt x="130" y="415"/>
                      <a:pt x="130" y="415"/>
                      <a:pt x="130" y="415"/>
                    </a:cubicBezTo>
                    <a:cubicBezTo>
                      <a:pt x="131" y="415"/>
                      <a:pt x="131" y="415"/>
                      <a:pt x="132" y="415"/>
                    </a:cubicBezTo>
                    <a:cubicBezTo>
                      <a:pt x="132" y="415"/>
                      <a:pt x="133" y="416"/>
                      <a:pt x="133" y="417"/>
                    </a:cubicBezTo>
                    <a:cubicBezTo>
                      <a:pt x="134" y="417"/>
                      <a:pt x="134" y="417"/>
                      <a:pt x="134" y="417"/>
                    </a:cubicBezTo>
                    <a:cubicBezTo>
                      <a:pt x="135" y="417"/>
                      <a:pt x="135" y="418"/>
                      <a:pt x="136" y="418"/>
                    </a:cubicBezTo>
                    <a:cubicBezTo>
                      <a:pt x="136" y="419"/>
                      <a:pt x="137" y="419"/>
                      <a:pt x="137" y="420"/>
                    </a:cubicBezTo>
                    <a:cubicBezTo>
                      <a:pt x="138" y="421"/>
                      <a:pt x="138" y="421"/>
                      <a:pt x="139" y="422"/>
                    </a:cubicBezTo>
                    <a:cubicBezTo>
                      <a:pt x="140" y="422"/>
                      <a:pt x="141" y="423"/>
                      <a:pt x="142" y="423"/>
                    </a:cubicBezTo>
                    <a:cubicBezTo>
                      <a:pt x="143" y="424"/>
                      <a:pt x="144" y="424"/>
                      <a:pt x="145" y="424"/>
                    </a:cubicBezTo>
                    <a:cubicBezTo>
                      <a:pt x="145" y="424"/>
                      <a:pt x="145" y="425"/>
                      <a:pt x="146" y="425"/>
                    </a:cubicBezTo>
                    <a:cubicBezTo>
                      <a:pt x="146" y="425"/>
                      <a:pt x="146" y="424"/>
                      <a:pt x="146" y="424"/>
                    </a:cubicBezTo>
                    <a:cubicBezTo>
                      <a:pt x="146" y="424"/>
                      <a:pt x="146" y="424"/>
                      <a:pt x="146" y="424"/>
                    </a:cubicBezTo>
                    <a:cubicBezTo>
                      <a:pt x="147" y="425"/>
                      <a:pt x="147" y="425"/>
                      <a:pt x="148" y="425"/>
                    </a:cubicBezTo>
                    <a:cubicBezTo>
                      <a:pt x="149" y="425"/>
                      <a:pt x="150" y="425"/>
                      <a:pt x="151" y="426"/>
                    </a:cubicBezTo>
                    <a:cubicBezTo>
                      <a:pt x="151" y="427"/>
                      <a:pt x="151" y="427"/>
                      <a:pt x="152" y="428"/>
                    </a:cubicBezTo>
                    <a:cubicBezTo>
                      <a:pt x="152" y="428"/>
                      <a:pt x="153" y="428"/>
                      <a:pt x="154" y="429"/>
                    </a:cubicBezTo>
                    <a:cubicBezTo>
                      <a:pt x="154" y="429"/>
                      <a:pt x="154" y="429"/>
                      <a:pt x="154" y="429"/>
                    </a:cubicBezTo>
                    <a:cubicBezTo>
                      <a:pt x="155" y="430"/>
                      <a:pt x="156" y="430"/>
                      <a:pt x="157" y="430"/>
                    </a:cubicBezTo>
                    <a:cubicBezTo>
                      <a:pt x="158" y="430"/>
                      <a:pt x="159" y="430"/>
                      <a:pt x="159" y="431"/>
                    </a:cubicBezTo>
                    <a:cubicBezTo>
                      <a:pt x="159" y="431"/>
                      <a:pt x="160" y="431"/>
                      <a:pt x="160" y="431"/>
                    </a:cubicBezTo>
                    <a:cubicBezTo>
                      <a:pt x="160" y="432"/>
                      <a:pt x="161" y="432"/>
                      <a:pt x="161" y="431"/>
                    </a:cubicBezTo>
                    <a:cubicBezTo>
                      <a:pt x="161" y="431"/>
                      <a:pt x="162" y="431"/>
                      <a:pt x="162" y="431"/>
                    </a:cubicBezTo>
                    <a:cubicBezTo>
                      <a:pt x="162" y="431"/>
                      <a:pt x="162" y="432"/>
                      <a:pt x="163" y="432"/>
                    </a:cubicBezTo>
                    <a:cubicBezTo>
                      <a:pt x="163" y="432"/>
                      <a:pt x="163" y="432"/>
                      <a:pt x="163" y="432"/>
                    </a:cubicBezTo>
                    <a:cubicBezTo>
                      <a:pt x="163" y="432"/>
                      <a:pt x="164" y="432"/>
                      <a:pt x="164" y="432"/>
                    </a:cubicBezTo>
                    <a:cubicBezTo>
                      <a:pt x="165" y="432"/>
                      <a:pt x="165" y="432"/>
                      <a:pt x="165" y="432"/>
                    </a:cubicBezTo>
                    <a:cubicBezTo>
                      <a:pt x="165" y="432"/>
                      <a:pt x="165" y="432"/>
                      <a:pt x="165" y="432"/>
                    </a:cubicBezTo>
                    <a:cubicBezTo>
                      <a:pt x="166" y="432"/>
                      <a:pt x="166" y="432"/>
                      <a:pt x="166" y="432"/>
                    </a:cubicBezTo>
                    <a:cubicBezTo>
                      <a:pt x="166" y="432"/>
                      <a:pt x="167" y="433"/>
                      <a:pt x="168" y="433"/>
                    </a:cubicBezTo>
                    <a:cubicBezTo>
                      <a:pt x="168" y="433"/>
                      <a:pt x="168" y="433"/>
                      <a:pt x="168" y="433"/>
                    </a:cubicBezTo>
                    <a:cubicBezTo>
                      <a:pt x="168" y="433"/>
                      <a:pt x="168" y="433"/>
                      <a:pt x="168" y="433"/>
                    </a:cubicBezTo>
                    <a:cubicBezTo>
                      <a:pt x="168" y="433"/>
                      <a:pt x="168" y="433"/>
                      <a:pt x="168" y="433"/>
                    </a:cubicBezTo>
                    <a:cubicBezTo>
                      <a:pt x="168" y="433"/>
                      <a:pt x="167" y="432"/>
                      <a:pt x="167" y="431"/>
                    </a:cubicBezTo>
                    <a:cubicBezTo>
                      <a:pt x="168" y="431"/>
                      <a:pt x="168" y="431"/>
                      <a:pt x="169" y="431"/>
                    </a:cubicBezTo>
                    <a:cubicBezTo>
                      <a:pt x="168" y="431"/>
                      <a:pt x="168" y="431"/>
                      <a:pt x="168" y="431"/>
                    </a:cubicBezTo>
                    <a:cubicBezTo>
                      <a:pt x="168" y="431"/>
                      <a:pt x="167" y="431"/>
                      <a:pt x="167" y="431"/>
                    </a:cubicBezTo>
                    <a:cubicBezTo>
                      <a:pt x="167" y="431"/>
                      <a:pt x="167" y="431"/>
                      <a:pt x="167" y="431"/>
                    </a:cubicBezTo>
                    <a:cubicBezTo>
                      <a:pt x="167" y="431"/>
                      <a:pt x="167" y="431"/>
                      <a:pt x="166" y="431"/>
                    </a:cubicBezTo>
                    <a:cubicBezTo>
                      <a:pt x="166" y="431"/>
                      <a:pt x="166" y="430"/>
                      <a:pt x="166" y="430"/>
                    </a:cubicBezTo>
                    <a:cubicBezTo>
                      <a:pt x="166" y="430"/>
                      <a:pt x="166" y="430"/>
                      <a:pt x="167" y="430"/>
                    </a:cubicBezTo>
                    <a:cubicBezTo>
                      <a:pt x="167" y="430"/>
                      <a:pt x="167" y="430"/>
                      <a:pt x="168" y="430"/>
                    </a:cubicBezTo>
                    <a:cubicBezTo>
                      <a:pt x="168" y="431"/>
                      <a:pt x="168" y="431"/>
                      <a:pt x="169" y="431"/>
                    </a:cubicBezTo>
                    <a:cubicBezTo>
                      <a:pt x="169" y="431"/>
                      <a:pt x="169" y="431"/>
                      <a:pt x="169" y="431"/>
                    </a:cubicBezTo>
                    <a:cubicBezTo>
                      <a:pt x="169" y="430"/>
                      <a:pt x="169" y="430"/>
                      <a:pt x="169" y="430"/>
                    </a:cubicBezTo>
                    <a:cubicBezTo>
                      <a:pt x="169" y="430"/>
                      <a:pt x="169" y="430"/>
                      <a:pt x="170" y="430"/>
                    </a:cubicBezTo>
                    <a:cubicBezTo>
                      <a:pt x="170" y="430"/>
                      <a:pt x="170" y="430"/>
                      <a:pt x="170" y="430"/>
                    </a:cubicBezTo>
                    <a:cubicBezTo>
                      <a:pt x="171" y="430"/>
                      <a:pt x="171" y="431"/>
                      <a:pt x="172" y="431"/>
                    </a:cubicBezTo>
                    <a:cubicBezTo>
                      <a:pt x="172" y="431"/>
                      <a:pt x="173" y="432"/>
                      <a:pt x="173" y="432"/>
                    </a:cubicBezTo>
                    <a:cubicBezTo>
                      <a:pt x="173" y="432"/>
                      <a:pt x="174" y="432"/>
                      <a:pt x="174" y="432"/>
                    </a:cubicBezTo>
                    <a:cubicBezTo>
                      <a:pt x="175" y="432"/>
                      <a:pt x="176" y="433"/>
                      <a:pt x="176" y="434"/>
                    </a:cubicBezTo>
                    <a:cubicBezTo>
                      <a:pt x="176" y="434"/>
                      <a:pt x="176" y="434"/>
                      <a:pt x="176" y="434"/>
                    </a:cubicBezTo>
                    <a:cubicBezTo>
                      <a:pt x="176" y="435"/>
                      <a:pt x="177" y="435"/>
                      <a:pt x="178" y="435"/>
                    </a:cubicBezTo>
                    <a:cubicBezTo>
                      <a:pt x="178" y="435"/>
                      <a:pt x="178" y="435"/>
                      <a:pt x="178" y="435"/>
                    </a:cubicBezTo>
                    <a:cubicBezTo>
                      <a:pt x="178" y="435"/>
                      <a:pt x="178" y="435"/>
                      <a:pt x="178" y="436"/>
                    </a:cubicBezTo>
                    <a:cubicBezTo>
                      <a:pt x="178" y="436"/>
                      <a:pt x="179" y="437"/>
                      <a:pt x="179" y="437"/>
                    </a:cubicBezTo>
                    <a:cubicBezTo>
                      <a:pt x="179" y="438"/>
                      <a:pt x="180" y="438"/>
                      <a:pt x="180" y="438"/>
                    </a:cubicBezTo>
                    <a:cubicBezTo>
                      <a:pt x="180" y="438"/>
                      <a:pt x="180" y="438"/>
                      <a:pt x="180" y="438"/>
                    </a:cubicBezTo>
                    <a:cubicBezTo>
                      <a:pt x="181" y="439"/>
                      <a:pt x="181" y="440"/>
                      <a:pt x="181" y="440"/>
                    </a:cubicBezTo>
                    <a:cubicBezTo>
                      <a:pt x="181" y="440"/>
                      <a:pt x="181" y="441"/>
                      <a:pt x="181" y="441"/>
                    </a:cubicBezTo>
                    <a:cubicBezTo>
                      <a:pt x="181" y="441"/>
                      <a:pt x="181" y="441"/>
                      <a:pt x="182" y="441"/>
                    </a:cubicBezTo>
                    <a:cubicBezTo>
                      <a:pt x="182" y="441"/>
                      <a:pt x="182" y="441"/>
                      <a:pt x="182" y="441"/>
                    </a:cubicBezTo>
                    <a:cubicBezTo>
                      <a:pt x="182" y="441"/>
                      <a:pt x="182" y="441"/>
                      <a:pt x="181" y="441"/>
                    </a:cubicBezTo>
                    <a:cubicBezTo>
                      <a:pt x="181" y="441"/>
                      <a:pt x="181" y="442"/>
                      <a:pt x="182" y="442"/>
                    </a:cubicBezTo>
                    <a:cubicBezTo>
                      <a:pt x="182" y="442"/>
                      <a:pt x="181" y="442"/>
                      <a:pt x="181" y="442"/>
                    </a:cubicBezTo>
                    <a:cubicBezTo>
                      <a:pt x="181" y="442"/>
                      <a:pt x="181" y="443"/>
                      <a:pt x="181" y="443"/>
                    </a:cubicBezTo>
                    <a:cubicBezTo>
                      <a:pt x="181" y="444"/>
                      <a:pt x="181" y="444"/>
                      <a:pt x="180" y="444"/>
                    </a:cubicBezTo>
                    <a:cubicBezTo>
                      <a:pt x="180" y="444"/>
                      <a:pt x="180" y="444"/>
                      <a:pt x="180" y="444"/>
                    </a:cubicBezTo>
                    <a:cubicBezTo>
                      <a:pt x="179" y="444"/>
                      <a:pt x="179" y="444"/>
                      <a:pt x="179" y="444"/>
                    </a:cubicBezTo>
                    <a:cubicBezTo>
                      <a:pt x="179" y="444"/>
                      <a:pt x="179" y="444"/>
                      <a:pt x="179" y="444"/>
                    </a:cubicBezTo>
                    <a:cubicBezTo>
                      <a:pt x="179" y="444"/>
                      <a:pt x="179" y="443"/>
                      <a:pt x="178" y="443"/>
                    </a:cubicBezTo>
                    <a:cubicBezTo>
                      <a:pt x="178" y="443"/>
                      <a:pt x="178" y="444"/>
                      <a:pt x="178" y="444"/>
                    </a:cubicBezTo>
                    <a:cubicBezTo>
                      <a:pt x="177" y="444"/>
                      <a:pt x="176" y="443"/>
                      <a:pt x="176" y="443"/>
                    </a:cubicBezTo>
                    <a:cubicBezTo>
                      <a:pt x="176" y="443"/>
                      <a:pt x="175" y="443"/>
                      <a:pt x="175" y="443"/>
                    </a:cubicBezTo>
                    <a:cubicBezTo>
                      <a:pt x="175" y="443"/>
                      <a:pt x="175" y="443"/>
                      <a:pt x="175" y="442"/>
                    </a:cubicBezTo>
                    <a:cubicBezTo>
                      <a:pt x="175" y="442"/>
                      <a:pt x="175" y="442"/>
                      <a:pt x="175" y="443"/>
                    </a:cubicBezTo>
                    <a:cubicBezTo>
                      <a:pt x="175" y="443"/>
                      <a:pt x="175" y="443"/>
                      <a:pt x="175" y="443"/>
                    </a:cubicBezTo>
                    <a:cubicBezTo>
                      <a:pt x="175" y="444"/>
                      <a:pt x="176" y="444"/>
                      <a:pt x="176" y="444"/>
                    </a:cubicBezTo>
                    <a:cubicBezTo>
                      <a:pt x="176" y="444"/>
                      <a:pt x="176" y="445"/>
                      <a:pt x="176" y="445"/>
                    </a:cubicBezTo>
                    <a:cubicBezTo>
                      <a:pt x="176" y="445"/>
                      <a:pt x="176" y="445"/>
                      <a:pt x="175" y="445"/>
                    </a:cubicBezTo>
                    <a:cubicBezTo>
                      <a:pt x="175" y="445"/>
                      <a:pt x="175" y="445"/>
                      <a:pt x="175" y="445"/>
                    </a:cubicBezTo>
                    <a:cubicBezTo>
                      <a:pt x="175" y="445"/>
                      <a:pt x="174" y="445"/>
                      <a:pt x="173" y="445"/>
                    </a:cubicBezTo>
                    <a:cubicBezTo>
                      <a:pt x="173" y="445"/>
                      <a:pt x="173" y="445"/>
                      <a:pt x="173" y="445"/>
                    </a:cubicBezTo>
                    <a:cubicBezTo>
                      <a:pt x="173" y="445"/>
                      <a:pt x="173" y="445"/>
                      <a:pt x="173" y="445"/>
                    </a:cubicBezTo>
                    <a:cubicBezTo>
                      <a:pt x="173" y="446"/>
                      <a:pt x="173" y="446"/>
                      <a:pt x="173" y="447"/>
                    </a:cubicBezTo>
                    <a:cubicBezTo>
                      <a:pt x="173" y="447"/>
                      <a:pt x="173" y="447"/>
                      <a:pt x="173" y="448"/>
                    </a:cubicBezTo>
                    <a:cubicBezTo>
                      <a:pt x="173" y="448"/>
                      <a:pt x="173" y="448"/>
                      <a:pt x="173" y="448"/>
                    </a:cubicBezTo>
                    <a:cubicBezTo>
                      <a:pt x="173" y="448"/>
                      <a:pt x="173" y="448"/>
                      <a:pt x="173" y="448"/>
                    </a:cubicBezTo>
                    <a:cubicBezTo>
                      <a:pt x="173" y="449"/>
                      <a:pt x="172" y="449"/>
                      <a:pt x="172" y="449"/>
                    </a:cubicBezTo>
                    <a:cubicBezTo>
                      <a:pt x="171" y="449"/>
                      <a:pt x="171" y="449"/>
                      <a:pt x="171" y="450"/>
                    </a:cubicBezTo>
                    <a:cubicBezTo>
                      <a:pt x="171" y="450"/>
                      <a:pt x="171" y="450"/>
                      <a:pt x="171" y="450"/>
                    </a:cubicBezTo>
                    <a:cubicBezTo>
                      <a:pt x="172" y="450"/>
                      <a:pt x="173" y="451"/>
                      <a:pt x="174" y="451"/>
                    </a:cubicBezTo>
                    <a:cubicBezTo>
                      <a:pt x="174" y="452"/>
                      <a:pt x="174" y="452"/>
                      <a:pt x="174" y="452"/>
                    </a:cubicBezTo>
                    <a:cubicBezTo>
                      <a:pt x="175" y="452"/>
                      <a:pt x="175" y="452"/>
                      <a:pt x="175" y="452"/>
                    </a:cubicBezTo>
                    <a:cubicBezTo>
                      <a:pt x="176" y="451"/>
                      <a:pt x="177" y="452"/>
                      <a:pt x="178" y="452"/>
                    </a:cubicBezTo>
                    <a:cubicBezTo>
                      <a:pt x="178" y="452"/>
                      <a:pt x="178" y="452"/>
                      <a:pt x="178" y="452"/>
                    </a:cubicBezTo>
                    <a:cubicBezTo>
                      <a:pt x="179" y="452"/>
                      <a:pt x="179" y="452"/>
                      <a:pt x="179" y="452"/>
                    </a:cubicBezTo>
                    <a:cubicBezTo>
                      <a:pt x="179" y="453"/>
                      <a:pt x="179" y="453"/>
                      <a:pt x="180" y="453"/>
                    </a:cubicBezTo>
                    <a:cubicBezTo>
                      <a:pt x="182" y="453"/>
                      <a:pt x="184" y="454"/>
                      <a:pt x="186" y="453"/>
                    </a:cubicBezTo>
                    <a:cubicBezTo>
                      <a:pt x="186" y="453"/>
                      <a:pt x="186" y="453"/>
                      <a:pt x="186" y="453"/>
                    </a:cubicBezTo>
                    <a:cubicBezTo>
                      <a:pt x="187" y="453"/>
                      <a:pt x="187" y="453"/>
                      <a:pt x="187" y="453"/>
                    </a:cubicBezTo>
                    <a:cubicBezTo>
                      <a:pt x="188" y="454"/>
                      <a:pt x="189" y="454"/>
                      <a:pt x="190" y="454"/>
                    </a:cubicBezTo>
                    <a:cubicBezTo>
                      <a:pt x="190" y="454"/>
                      <a:pt x="191" y="454"/>
                      <a:pt x="191" y="454"/>
                    </a:cubicBezTo>
                    <a:cubicBezTo>
                      <a:pt x="192" y="454"/>
                      <a:pt x="192" y="453"/>
                      <a:pt x="192" y="453"/>
                    </a:cubicBezTo>
                    <a:cubicBezTo>
                      <a:pt x="192" y="453"/>
                      <a:pt x="193" y="453"/>
                      <a:pt x="193" y="453"/>
                    </a:cubicBezTo>
                    <a:cubicBezTo>
                      <a:pt x="193" y="453"/>
                      <a:pt x="193" y="453"/>
                      <a:pt x="194" y="453"/>
                    </a:cubicBezTo>
                    <a:cubicBezTo>
                      <a:pt x="195" y="452"/>
                      <a:pt x="196" y="452"/>
                      <a:pt x="198" y="452"/>
                    </a:cubicBezTo>
                    <a:cubicBezTo>
                      <a:pt x="198" y="452"/>
                      <a:pt x="198" y="452"/>
                      <a:pt x="198" y="452"/>
                    </a:cubicBezTo>
                    <a:cubicBezTo>
                      <a:pt x="199" y="452"/>
                      <a:pt x="199" y="452"/>
                      <a:pt x="199" y="452"/>
                    </a:cubicBezTo>
                    <a:cubicBezTo>
                      <a:pt x="199" y="452"/>
                      <a:pt x="199" y="452"/>
                      <a:pt x="200" y="451"/>
                    </a:cubicBezTo>
                    <a:cubicBezTo>
                      <a:pt x="200" y="451"/>
                      <a:pt x="200" y="451"/>
                      <a:pt x="200" y="451"/>
                    </a:cubicBezTo>
                    <a:cubicBezTo>
                      <a:pt x="200" y="451"/>
                      <a:pt x="200" y="451"/>
                      <a:pt x="200" y="452"/>
                    </a:cubicBezTo>
                    <a:cubicBezTo>
                      <a:pt x="201" y="452"/>
                      <a:pt x="201" y="452"/>
                      <a:pt x="201" y="452"/>
                    </a:cubicBezTo>
                    <a:cubicBezTo>
                      <a:pt x="202" y="452"/>
                      <a:pt x="202" y="452"/>
                      <a:pt x="202" y="451"/>
                    </a:cubicBezTo>
                    <a:cubicBezTo>
                      <a:pt x="203" y="451"/>
                      <a:pt x="204" y="450"/>
                      <a:pt x="204" y="449"/>
                    </a:cubicBezTo>
                    <a:cubicBezTo>
                      <a:pt x="205" y="449"/>
                      <a:pt x="205" y="449"/>
                      <a:pt x="205" y="449"/>
                    </a:cubicBezTo>
                    <a:cubicBezTo>
                      <a:pt x="205" y="449"/>
                      <a:pt x="206" y="449"/>
                      <a:pt x="206" y="449"/>
                    </a:cubicBezTo>
                    <a:cubicBezTo>
                      <a:pt x="206" y="448"/>
                      <a:pt x="207" y="448"/>
                      <a:pt x="207" y="448"/>
                    </a:cubicBezTo>
                    <a:cubicBezTo>
                      <a:pt x="208" y="448"/>
                      <a:pt x="208" y="449"/>
                      <a:pt x="208" y="449"/>
                    </a:cubicBezTo>
                    <a:cubicBezTo>
                      <a:pt x="208" y="450"/>
                      <a:pt x="209" y="450"/>
                      <a:pt x="209" y="450"/>
                    </a:cubicBezTo>
                    <a:cubicBezTo>
                      <a:pt x="210" y="451"/>
                      <a:pt x="210" y="452"/>
                      <a:pt x="210" y="453"/>
                    </a:cubicBezTo>
                    <a:cubicBezTo>
                      <a:pt x="210" y="453"/>
                      <a:pt x="210" y="453"/>
                      <a:pt x="210" y="453"/>
                    </a:cubicBezTo>
                    <a:cubicBezTo>
                      <a:pt x="210" y="453"/>
                      <a:pt x="210" y="453"/>
                      <a:pt x="210" y="453"/>
                    </a:cubicBezTo>
                    <a:cubicBezTo>
                      <a:pt x="211" y="453"/>
                      <a:pt x="211" y="453"/>
                      <a:pt x="211" y="453"/>
                    </a:cubicBezTo>
                    <a:cubicBezTo>
                      <a:pt x="212" y="453"/>
                      <a:pt x="212" y="453"/>
                      <a:pt x="212" y="453"/>
                    </a:cubicBezTo>
                    <a:cubicBezTo>
                      <a:pt x="212" y="453"/>
                      <a:pt x="213" y="453"/>
                      <a:pt x="213" y="453"/>
                    </a:cubicBezTo>
                    <a:cubicBezTo>
                      <a:pt x="213" y="453"/>
                      <a:pt x="213" y="453"/>
                      <a:pt x="213" y="453"/>
                    </a:cubicBezTo>
                    <a:cubicBezTo>
                      <a:pt x="214" y="453"/>
                      <a:pt x="214" y="453"/>
                      <a:pt x="214" y="453"/>
                    </a:cubicBezTo>
                    <a:cubicBezTo>
                      <a:pt x="214" y="453"/>
                      <a:pt x="214" y="453"/>
                      <a:pt x="215" y="453"/>
                    </a:cubicBezTo>
                    <a:cubicBezTo>
                      <a:pt x="215" y="453"/>
                      <a:pt x="215" y="454"/>
                      <a:pt x="215" y="454"/>
                    </a:cubicBezTo>
                    <a:cubicBezTo>
                      <a:pt x="215" y="455"/>
                      <a:pt x="215" y="456"/>
                      <a:pt x="215" y="456"/>
                    </a:cubicBezTo>
                    <a:cubicBezTo>
                      <a:pt x="215" y="457"/>
                      <a:pt x="215" y="457"/>
                      <a:pt x="215" y="457"/>
                    </a:cubicBezTo>
                    <a:cubicBezTo>
                      <a:pt x="215" y="457"/>
                      <a:pt x="215" y="457"/>
                      <a:pt x="215" y="457"/>
                    </a:cubicBezTo>
                    <a:cubicBezTo>
                      <a:pt x="215" y="457"/>
                      <a:pt x="215" y="457"/>
                      <a:pt x="215" y="458"/>
                    </a:cubicBezTo>
                    <a:cubicBezTo>
                      <a:pt x="215" y="458"/>
                      <a:pt x="215" y="458"/>
                      <a:pt x="215" y="458"/>
                    </a:cubicBezTo>
                    <a:cubicBezTo>
                      <a:pt x="216" y="458"/>
                      <a:pt x="216" y="459"/>
                      <a:pt x="216" y="459"/>
                    </a:cubicBezTo>
                    <a:cubicBezTo>
                      <a:pt x="216" y="459"/>
                      <a:pt x="216" y="459"/>
                      <a:pt x="216" y="459"/>
                    </a:cubicBezTo>
                    <a:cubicBezTo>
                      <a:pt x="216" y="459"/>
                      <a:pt x="216" y="459"/>
                      <a:pt x="216" y="459"/>
                    </a:cubicBezTo>
                    <a:cubicBezTo>
                      <a:pt x="217" y="458"/>
                      <a:pt x="216" y="457"/>
                      <a:pt x="217" y="456"/>
                    </a:cubicBezTo>
                    <a:cubicBezTo>
                      <a:pt x="217" y="456"/>
                      <a:pt x="217" y="456"/>
                      <a:pt x="217" y="456"/>
                    </a:cubicBezTo>
                    <a:cubicBezTo>
                      <a:pt x="217" y="456"/>
                      <a:pt x="217" y="455"/>
                      <a:pt x="217" y="455"/>
                    </a:cubicBezTo>
                    <a:cubicBezTo>
                      <a:pt x="217" y="455"/>
                      <a:pt x="217" y="455"/>
                      <a:pt x="217" y="455"/>
                    </a:cubicBezTo>
                    <a:cubicBezTo>
                      <a:pt x="217" y="455"/>
                      <a:pt x="217" y="456"/>
                      <a:pt x="218" y="456"/>
                    </a:cubicBezTo>
                    <a:cubicBezTo>
                      <a:pt x="218" y="456"/>
                      <a:pt x="218" y="456"/>
                      <a:pt x="218" y="456"/>
                    </a:cubicBezTo>
                    <a:cubicBezTo>
                      <a:pt x="218" y="456"/>
                      <a:pt x="218" y="457"/>
                      <a:pt x="218" y="457"/>
                    </a:cubicBezTo>
                    <a:cubicBezTo>
                      <a:pt x="218" y="457"/>
                      <a:pt x="218" y="458"/>
                      <a:pt x="218" y="458"/>
                    </a:cubicBezTo>
                    <a:cubicBezTo>
                      <a:pt x="218" y="458"/>
                      <a:pt x="218" y="458"/>
                      <a:pt x="218" y="458"/>
                    </a:cubicBezTo>
                    <a:cubicBezTo>
                      <a:pt x="218" y="459"/>
                      <a:pt x="219" y="459"/>
                      <a:pt x="218" y="459"/>
                    </a:cubicBezTo>
                    <a:cubicBezTo>
                      <a:pt x="219" y="459"/>
                      <a:pt x="219" y="458"/>
                      <a:pt x="219" y="458"/>
                    </a:cubicBezTo>
                    <a:cubicBezTo>
                      <a:pt x="220" y="458"/>
                      <a:pt x="220" y="459"/>
                      <a:pt x="220" y="460"/>
                    </a:cubicBezTo>
                    <a:cubicBezTo>
                      <a:pt x="221" y="460"/>
                      <a:pt x="221" y="460"/>
                      <a:pt x="221" y="460"/>
                    </a:cubicBezTo>
                    <a:cubicBezTo>
                      <a:pt x="222" y="460"/>
                      <a:pt x="222" y="461"/>
                      <a:pt x="222" y="462"/>
                    </a:cubicBezTo>
                    <a:cubicBezTo>
                      <a:pt x="222" y="462"/>
                      <a:pt x="222" y="463"/>
                      <a:pt x="222" y="463"/>
                    </a:cubicBezTo>
                    <a:cubicBezTo>
                      <a:pt x="222" y="463"/>
                      <a:pt x="223" y="464"/>
                      <a:pt x="223" y="464"/>
                    </a:cubicBezTo>
                    <a:cubicBezTo>
                      <a:pt x="223" y="464"/>
                      <a:pt x="223" y="464"/>
                      <a:pt x="222" y="464"/>
                    </a:cubicBezTo>
                    <a:cubicBezTo>
                      <a:pt x="222" y="464"/>
                      <a:pt x="222" y="464"/>
                      <a:pt x="221" y="464"/>
                    </a:cubicBezTo>
                    <a:cubicBezTo>
                      <a:pt x="221" y="464"/>
                      <a:pt x="221" y="464"/>
                      <a:pt x="221" y="464"/>
                    </a:cubicBezTo>
                    <a:cubicBezTo>
                      <a:pt x="221" y="464"/>
                      <a:pt x="220" y="465"/>
                      <a:pt x="220" y="465"/>
                    </a:cubicBezTo>
                    <a:cubicBezTo>
                      <a:pt x="220" y="465"/>
                      <a:pt x="220" y="465"/>
                      <a:pt x="220" y="465"/>
                    </a:cubicBezTo>
                    <a:cubicBezTo>
                      <a:pt x="220" y="465"/>
                      <a:pt x="220" y="465"/>
                      <a:pt x="220" y="465"/>
                    </a:cubicBezTo>
                    <a:cubicBezTo>
                      <a:pt x="219" y="464"/>
                      <a:pt x="218" y="464"/>
                      <a:pt x="218" y="463"/>
                    </a:cubicBezTo>
                    <a:cubicBezTo>
                      <a:pt x="217" y="463"/>
                      <a:pt x="218" y="464"/>
                      <a:pt x="218" y="464"/>
                    </a:cubicBezTo>
                    <a:cubicBezTo>
                      <a:pt x="218" y="465"/>
                      <a:pt x="218" y="465"/>
                      <a:pt x="218" y="465"/>
                    </a:cubicBezTo>
                    <a:cubicBezTo>
                      <a:pt x="218" y="465"/>
                      <a:pt x="218" y="465"/>
                      <a:pt x="219" y="465"/>
                    </a:cubicBezTo>
                    <a:cubicBezTo>
                      <a:pt x="219" y="465"/>
                      <a:pt x="219" y="465"/>
                      <a:pt x="219" y="465"/>
                    </a:cubicBezTo>
                    <a:cubicBezTo>
                      <a:pt x="219" y="466"/>
                      <a:pt x="220" y="466"/>
                      <a:pt x="220" y="466"/>
                    </a:cubicBezTo>
                    <a:cubicBezTo>
                      <a:pt x="220" y="466"/>
                      <a:pt x="221" y="466"/>
                      <a:pt x="221" y="466"/>
                    </a:cubicBezTo>
                    <a:cubicBezTo>
                      <a:pt x="221" y="466"/>
                      <a:pt x="221" y="466"/>
                      <a:pt x="221" y="466"/>
                    </a:cubicBezTo>
                    <a:cubicBezTo>
                      <a:pt x="221" y="466"/>
                      <a:pt x="221" y="466"/>
                      <a:pt x="221" y="466"/>
                    </a:cubicBezTo>
                    <a:cubicBezTo>
                      <a:pt x="222" y="466"/>
                      <a:pt x="222" y="466"/>
                      <a:pt x="222" y="467"/>
                    </a:cubicBezTo>
                    <a:cubicBezTo>
                      <a:pt x="221" y="467"/>
                      <a:pt x="221" y="467"/>
                      <a:pt x="221" y="467"/>
                    </a:cubicBezTo>
                    <a:cubicBezTo>
                      <a:pt x="221" y="467"/>
                      <a:pt x="221" y="467"/>
                      <a:pt x="221" y="467"/>
                    </a:cubicBezTo>
                    <a:cubicBezTo>
                      <a:pt x="221" y="467"/>
                      <a:pt x="221" y="468"/>
                      <a:pt x="221" y="468"/>
                    </a:cubicBezTo>
                    <a:cubicBezTo>
                      <a:pt x="221" y="468"/>
                      <a:pt x="221" y="468"/>
                      <a:pt x="222" y="469"/>
                    </a:cubicBezTo>
                    <a:cubicBezTo>
                      <a:pt x="222" y="469"/>
                      <a:pt x="222" y="469"/>
                      <a:pt x="222" y="469"/>
                    </a:cubicBezTo>
                    <a:cubicBezTo>
                      <a:pt x="222" y="470"/>
                      <a:pt x="222" y="470"/>
                      <a:pt x="222" y="470"/>
                    </a:cubicBezTo>
                    <a:cubicBezTo>
                      <a:pt x="222" y="470"/>
                      <a:pt x="222" y="471"/>
                      <a:pt x="222" y="471"/>
                    </a:cubicBezTo>
                    <a:cubicBezTo>
                      <a:pt x="222" y="471"/>
                      <a:pt x="222" y="471"/>
                      <a:pt x="222" y="471"/>
                    </a:cubicBezTo>
                    <a:cubicBezTo>
                      <a:pt x="222" y="471"/>
                      <a:pt x="222" y="471"/>
                      <a:pt x="222" y="471"/>
                    </a:cubicBezTo>
                    <a:cubicBezTo>
                      <a:pt x="223" y="471"/>
                      <a:pt x="223" y="471"/>
                      <a:pt x="223" y="470"/>
                    </a:cubicBezTo>
                    <a:cubicBezTo>
                      <a:pt x="223" y="471"/>
                      <a:pt x="224" y="472"/>
                      <a:pt x="224" y="473"/>
                    </a:cubicBezTo>
                    <a:cubicBezTo>
                      <a:pt x="224" y="473"/>
                      <a:pt x="225" y="474"/>
                      <a:pt x="225" y="474"/>
                    </a:cubicBezTo>
                    <a:cubicBezTo>
                      <a:pt x="226" y="475"/>
                      <a:pt x="226" y="476"/>
                      <a:pt x="227" y="476"/>
                    </a:cubicBezTo>
                    <a:cubicBezTo>
                      <a:pt x="227" y="476"/>
                      <a:pt x="227" y="476"/>
                      <a:pt x="227" y="476"/>
                    </a:cubicBezTo>
                    <a:cubicBezTo>
                      <a:pt x="227" y="475"/>
                      <a:pt x="226" y="475"/>
                      <a:pt x="227" y="475"/>
                    </a:cubicBezTo>
                    <a:cubicBezTo>
                      <a:pt x="227" y="475"/>
                      <a:pt x="227" y="475"/>
                      <a:pt x="227" y="475"/>
                    </a:cubicBezTo>
                    <a:cubicBezTo>
                      <a:pt x="227" y="475"/>
                      <a:pt x="227" y="475"/>
                      <a:pt x="226" y="475"/>
                    </a:cubicBezTo>
                    <a:cubicBezTo>
                      <a:pt x="226" y="475"/>
                      <a:pt x="226" y="475"/>
                      <a:pt x="226" y="474"/>
                    </a:cubicBezTo>
                    <a:cubicBezTo>
                      <a:pt x="226" y="474"/>
                      <a:pt x="226" y="474"/>
                      <a:pt x="225" y="473"/>
                    </a:cubicBezTo>
                    <a:cubicBezTo>
                      <a:pt x="225" y="473"/>
                      <a:pt x="225" y="473"/>
                      <a:pt x="225" y="473"/>
                    </a:cubicBezTo>
                    <a:cubicBezTo>
                      <a:pt x="225" y="472"/>
                      <a:pt x="225" y="472"/>
                      <a:pt x="225" y="472"/>
                    </a:cubicBezTo>
                    <a:cubicBezTo>
                      <a:pt x="225" y="472"/>
                      <a:pt x="225" y="472"/>
                      <a:pt x="225" y="472"/>
                    </a:cubicBezTo>
                    <a:cubicBezTo>
                      <a:pt x="225" y="472"/>
                      <a:pt x="225" y="471"/>
                      <a:pt x="225" y="471"/>
                    </a:cubicBezTo>
                    <a:cubicBezTo>
                      <a:pt x="225" y="471"/>
                      <a:pt x="225" y="471"/>
                      <a:pt x="225" y="471"/>
                    </a:cubicBezTo>
                    <a:cubicBezTo>
                      <a:pt x="225" y="471"/>
                      <a:pt x="225" y="471"/>
                      <a:pt x="224" y="471"/>
                    </a:cubicBezTo>
                    <a:cubicBezTo>
                      <a:pt x="224" y="471"/>
                      <a:pt x="224" y="471"/>
                      <a:pt x="223" y="470"/>
                    </a:cubicBezTo>
                    <a:cubicBezTo>
                      <a:pt x="223" y="470"/>
                      <a:pt x="223" y="470"/>
                      <a:pt x="223" y="470"/>
                    </a:cubicBezTo>
                    <a:cubicBezTo>
                      <a:pt x="223" y="470"/>
                      <a:pt x="223" y="470"/>
                      <a:pt x="223" y="470"/>
                    </a:cubicBezTo>
                    <a:cubicBezTo>
                      <a:pt x="224" y="469"/>
                      <a:pt x="224" y="469"/>
                      <a:pt x="223" y="468"/>
                    </a:cubicBezTo>
                    <a:cubicBezTo>
                      <a:pt x="223" y="468"/>
                      <a:pt x="223" y="468"/>
                      <a:pt x="223" y="468"/>
                    </a:cubicBezTo>
                    <a:cubicBezTo>
                      <a:pt x="224" y="467"/>
                      <a:pt x="224" y="467"/>
                      <a:pt x="224" y="467"/>
                    </a:cubicBezTo>
                    <a:cubicBezTo>
                      <a:pt x="224" y="468"/>
                      <a:pt x="224" y="468"/>
                      <a:pt x="224" y="468"/>
                    </a:cubicBezTo>
                    <a:cubicBezTo>
                      <a:pt x="225" y="468"/>
                      <a:pt x="225" y="467"/>
                      <a:pt x="225" y="467"/>
                    </a:cubicBezTo>
                    <a:cubicBezTo>
                      <a:pt x="225" y="467"/>
                      <a:pt x="226" y="467"/>
                      <a:pt x="226" y="467"/>
                    </a:cubicBezTo>
                    <a:cubicBezTo>
                      <a:pt x="226" y="467"/>
                      <a:pt x="225" y="467"/>
                      <a:pt x="225" y="467"/>
                    </a:cubicBezTo>
                    <a:cubicBezTo>
                      <a:pt x="225" y="466"/>
                      <a:pt x="225" y="466"/>
                      <a:pt x="225" y="466"/>
                    </a:cubicBezTo>
                    <a:cubicBezTo>
                      <a:pt x="226" y="466"/>
                      <a:pt x="226" y="466"/>
                      <a:pt x="226" y="466"/>
                    </a:cubicBezTo>
                    <a:cubicBezTo>
                      <a:pt x="226" y="467"/>
                      <a:pt x="226" y="467"/>
                      <a:pt x="227" y="467"/>
                    </a:cubicBezTo>
                    <a:cubicBezTo>
                      <a:pt x="227" y="467"/>
                      <a:pt x="227" y="467"/>
                      <a:pt x="227" y="467"/>
                    </a:cubicBezTo>
                    <a:cubicBezTo>
                      <a:pt x="227" y="467"/>
                      <a:pt x="227" y="467"/>
                      <a:pt x="227" y="467"/>
                    </a:cubicBezTo>
                    <a:cubicBezTo>
                      <a:pt x="227" y="467"/>
                      <a:pt x="227" y="467"/>
                      <a:pt x="227" y="467"/>
                    </a:cubicBezTo>
                    <a:cubicBezTo>
                      <a:pt x="227" y="466"/>
                      <a:pt x="226" y="465"/>
                      <a:pt x="225" y="465"/>
                    </a:cubicBezTo>
                    <a:cubicBezTo>
                      <a:pt x="225" y="465"/>
                      <a:pt x="225" y="465"/>
                      <a:pt x="225" y="465"/>
                    </a:cubicBezTo>
                    <a:cubicBezTo>
                      <a:pt x="225" y="464"/>
                      <a:pt x="226" y="464"/>
                      <a:pt x="226" y="464"/>
                    </a:cubicBezTo>
                    <a:cubicBezTo>
                      <a:pt x="226" y="464"/>
                      <a:pt x="226" y="464"/>
                      <a:pt x="226" y="463"/>
                    </a:cubicBezTo>
                    <a:cubicBezTo>
                      <a:pt x="226" y="463"/>
                      <a:pt x="226" y="463"/>
                      <a:pt x="226" y="463"/>
                    </a:cubicBezTo>
                    <a:cubicBezTo>
                      <a:pt x="226" y="463"/>
                      <a:pt x="226" y="463"/>
                      <a:pt x="226" y="463"/>
                    </a:cubicBezTo>
                    <a:cubicBezTo>
                      <a:pt x="225" y="463"/>
                      <a:pt x="225" y="462"/>
                      <a:pt x="224" y="461"/>
                    </a:cubicBezTo>
                    <a:cubicBezTo>
                      <a:pt x="224" y="461"/>
                      <a:pt x="224" y="461"/>
                      <a:pt x="224" y="461"/>
                    </a:cubicBezTo>
                    <a:cubicBezTo>
                      <a:pt x="224" y="460"/>
                      <a:pt x="224" y="459"/>
                      <a:pt x="224" y="458"/>
                    </a:cubicBezTo>
                    <a:cubicBezTo>
                      <a:pt x="224" y="458"/>
                      <a:pt x="224" y="458"/>
                      <a:pt x="224" y="457"/>
                    </a:cubicBezTo>
                    <a:cubicBezTo>
                      <a:pt x="224" y="457"/>
                      <a:pt x="224" y="456"/>
                      <a:pt x="224" y="456"/>
                    </a:cubicBezTo>
                    <a:cubicBezTo>
                      <a:pt x="224" y="456"/>
                      <a:pt x="224" y="456"/>
                      <a:pt x="224" y="456"/>
                    </a:cubicBezTo>
                    <a:cubicBezTo>
                      <a:pt x="224" y="456"/>
                      <a:pt x="224" y="456"/>
                      <a:pt x="224" y="456"/>
                    </a:cubicBezTo>
                    <a:cubicBezTo>
                      <a:pt x="224" y="456"/>
                      <a:pt x="224" y="455"/>
                      <a:pt x="223" y="455"/>
                    </a:cubicBezTo>
                    <a:cubicBezTo>
                      <a:pt x="223" y="455"/>
                      <a:pt x="223" y="454"/>
                      <a:pt x="223" y="454"/>
                    </a:cubicBezTo>
                    <a:cubicBezTo>
                      <a:pt x="223" y="454"/>
                      <a:pt x="223" y="454"/>
                      <a:pt x="223" y="454"/>
                    </a:cubicBezTo>
                    <a:cubicBezTo>
                      <a:pt x="223" y="454"/>
                      <a:pt x="222" y="454"/>
                      <a:pt x="222" y="454"/>
                    </a:cubicBezTo>
                    <a:cubicBezTo>
                      <a:pt x="222" y="453"/>
                      <a:pt x="222" y="453"/>
                      <a:pt x="221" y="453"/>
                    </a:cubicBezTo>
                    <a:cubicBezTo>
                      <a:pt x="221" y="452"/>
                      <a:pt x="221" y="452"/>
                      <a:pt x="221" y="452"/>
                    </a:cubicBezTo>
                    <a:cubicBezTo>
                      <a:pt x="221" y="452"/>
                      <a:pt x="221" y="452"/>
                      <a:pt x="222" y="452"/>
                    </a:cubicBezTo>
                    <a:cubicBezTo>
                      <a:pt x="222" y="451"/>
                      <a:pt x="222" y="450"/>
                      <a:pt x="223" y="450"/>
                    </a:cubicBezTo>
                    <a:cubicBezTo>
                      <a:pt x="223" y="450"/>
                      <a:pt x="224" y="450"/>
                      <a:pt x="224" y="449"/>
                    </a:cubicBezTo>
                    <a:cubicBezTo>
                      <a:pt x="224" y="449"/>
                      <a:pt x="224" y="449"/>
                      <a:pt x="224" y="449"/>
                    </a:cubicBezTo>
                    <a:cubicBezTo>
                      <a:pt x="224" y="449"/>
                      <a:pt x="223" y="449"/>
                      <a:pt x="223" y="448"/>
                    </a:cubicBezTo>
                    <a:cubicBezTo>
                      <a:pt x="223" y="448"/>
                      <a:pt x="223" y="448"/>
                      <a:pt x="223" y="448"/>
                    </a:cubicBezTo>
                    <a:cubicBezTo>
                      <a:pt x="223" y="448"/>
                      <a:pt x="223" y="448"/>
                      <a:pt x="223" y="448"/>
                    </a:cubicBezTo>
                    <a:cubicBezTo>
                      <a:pt x="223" y="448"/>
                      <a:pt x="223" y="448"/>
                      <a:pt x="223" y="448"/>
                    </a:cubicBezTo>
                    <a:cubicBezTo>
                      <a:pt x="223" y="448"/>
                      <a:pt x="223" y="448"/>
                      <a:pt x="222" y="448"/>
                    </a:cubicBezTo>
                    <a:cubicBezTo>
                      <a:pt x="222" y="447"/>
                      <a:pt x="222" y="447"/>
                      <a:pt x="222" y="447"/>
                    </a:cubicBezTo>
                    <a:cubicBezTo>
                      <a:pt x="222" y="447"/>
                      <a:pt x="222" y="447"/>
                      <a:pt x="222" y="447"/>
                    </a:cubicBezTo>
                    <a:cubicBezTo>
                      <a:pt x="223" y="446"/>
                      <a:pt x="223" y="446"/>
                      <a:pt x="223" y="446"/>
                    </a:cubicBezTo>
                    <a:cubicBezTo>
                      <a:pt x="223" y="446"/>
                      <a:pt x="223" y="447"/>
                      <a:pt x="223" y="447"/>
                    </a:cubicBezTo>
                    <a:cubicBezTo>
                      <a:pt x="223" y="447"/>
                      <a:pt x="223" y="447"/>
                      <a:pt x="223" y="447"/>
                    </a:cubicBezTo>
                    <a:cubicBezTo>
                      <a:pt x="223" y="447"/>
                      <a:pt x="223" y="447"/>
                      <a:pt x="223" y="447"/>
                    </a:cubicBezTo>
                    <a:cubicBezTo>
                      <a:pt x="223" y="447"/>
                      <a:pt x="223" y="447"/>
                      <a:pt x="223" y="447"/>
                    </a:cubicBezTo>
                    <a:cubicBezTo>
                      <a:pt x="224" y="447"/>
                      <a:pt x="224" y="447"/>
                      <a:pt x="225" y="447"/>
                    </a:cubicBezTo>
                    <a:cubicBezTo>
                      <a:pt x="225" y="447"/>
                      <a:pt x="225" y="447"/>
                      <a:pt x="225" y="447"/>
                    </a:cubicBezTo>
                    <a:cubicBezTo>
                      <a:pt x="225" y="447"/>
                      <a:pt x="225" y="447"/>
                      <a:pt x="225" y="447"/>
                    </a:cubicBezTo>
                    <a:cubicBezTo>
                      <a:pt x="226" y="447"/>
                      <a:pt x="226" y="447"/>
                      <a:pt x="226" y="447"/>
                    </a:cubicBezTo>
                    <a:cubicBezTo>
                      <a:pt x="227" y="446"/>
                      <a:pt x="227" y="446"/>
                      <a:pt x="228" y="446"/>
                    </a:cubicBezTo>
                    <a:cubicBezTo>
                      <a:pt x="228" y="446"/>
                      <a:pt x="229" y="446"/>
                      <a:pt x="229" y="446"/>
                    </a:cubicBezTo>
                    <a:cubicBezTo>
                      <a:pt x="230" y="446"/>
                      <a:pt x="230" y="446"/>
                      <a:pt x="230" y="446"/>
                    </a:cubicBezTo>
                    <a:cubicBezTo>
                      <a:pt x="230" y="446"/>
                      <a:pt x="230" y="446"/>
                      <a:pt x="230" y="445"/>
                    </a:cubicBezTo>
                    <a:cubicBezTo>
                      <a:pt x="230" y="445"/>
                      <a:pt x="230" y="445"/>
                      <a:pt x="230" y="445"/>
                    </a:cubicBezTo>
                    <a:cubicBezTo>
                      <a:pt x="230" y="445"/>
                      <a:pt x="230" y="445"/>
                      <a:pt x="230" y="444"/>
                    </a:cubicBezTo>
                    <a:cubicBezTo>
                      <a:pt x="230" y="444"/>
                      <a:pt x="230" y="444"/>
                      <a:pt x="230" y="444"/>
                    </a:cubicBezTo>
                    <a:cubicBezTo>
                      <a:pt x="230" y="444"/>
                      <a:pt x="230" y="444"/>
                      <a:pt x="230" y="444"/>
                    </a:cubicBezTo>
                    <a:cubicBezTo>
                      <a:pt x="230" y="444"/>
                      <a:pt x="231" y="444"/>
                      <a:pt x="231" y="444"/>
                    </a:cubicBezTo>
                    <a:cubicBezTo>
                      <a:pt x="231" y="444"/>
                      <a:pt x="231" y="444"/>
                      <a:pt x="231" y="444"/>
                    </a:cubicBezTo>
                    <a:cubicBezTo>
                      <a:pt x="231" y="444"/>
                      <a:pt x="231" y="444"/>
                      <a:pt x="231" y="444"/>
                    </a:cubicBezTo>
                    <a:cubicBezTo>
                      <a:pt x="231" y="444"/>
                      <a:pt x="231" y="444"/>
                      <a:pt x="231" y="444"/>
                    </a:cubicBezTo>
                    <a:cubicBezTo>
                      <a:pt x="231" y="444"/>
                      <a:pt x="231" y="444"/>
                      <a:pt x="231" y="444"/>
                    </a:cubicBezTo>
                    <a:cubicBezTo>
                      <a:pt x="232" y="444"/>
                      <a:pt x="232" y="444"/>
                      <a:pt x="232" y="444"/>
                    </a:cubicBezTo>
                    <a:cubicBezTo>
                      <a:pt x="232" y="444"/>
                      <a:pt x="232" y="444"/>
                      <a:pt x="232" y="445"/>
                    </a:cubicBezTo>
                    <a:cubicBezTo>
                      <a:pt x="232" y="445"/>
                      <a:pt x="232" y="445"/>
                      <a:pt x="232" y="445"/>
                    </a:cubicBezTo>
                    <a:cubicBezTo>
                      <a:pt x="232" y="445"/>
                      <a:pt x="232" y="445"/>
                      <a:pt x="233" y="445"/>
                    </a:cubicBezTo>
                    <a:cubicBezTo>
                      <a:pt x="233" y="445"/>
                      <a:pt x="233" y="445"/>
                      <a:pt x="233" y="445"/>
                    </a:cubicBezTo>
                    <a:cubicBezTo>
                      <a:pt x="233" y="445"/>
                      <a:pt x="233" y="445"/>
                      <a:pt x="233" y="445"/>
                    </a:cubicBezTo>
                    <a:cubicBezTo>
                      <a:pt x="233" y="445"/>
                      <a:pt x="233" y="444"/>
                      <a:pt x="233" y="444"/>
                    </a:cubicBezTo>
                    <a:cubicBezTo>
                      <a:pt x="232" y="444"/>
                      <a:pt x="232" y="444"/>
                      <a:pt x="232" y="444"/>
                    </a:cubicBezTo>
                    <a:cubicBezTo>
                      <a:pt x="232" y="444"/>
                      <a:pt x="232" y="444"/>
                      <a:pt x="232" y="444"/>
                    </a:cubicBezTo>
                    <a:cubicBezTo>
                      <a:pt x="232" y="444"/>
                      <a:pt x="232" y="443"/>
                      <a:pt x="232" y="443"/>
                    </a:cubicBezTo>
                    <a:cubicBezTo>
                      <a:pt x="232" y="443"/>
                      <a:pt x="232" y="443"/>
                      <a:pt x="232" y="443"/>
                    </a:cubicBezTo>
                    <a:cubicBezTo>
                      <a:pt x="232" y="443"/>
                      <a:pt x="232" y="443"/>
                      <a:pt x="232" y="443"/>
                    </a:cubicBezTo>
                    <a:cubicBezTo>
                      <a:pt x="232" y="443"/>
                      <a:pt x="232" y="443"/>
                      <a:pt x="232" y="443"/>
                    </a:cubicBezTo>
                    <a:cubicBezTo>
                      <a:pt x="232" y="442"/>
                      <a:pt x="232" y="442"/>
                      <a:pt x="232" y="442"/>
                    </a:cubicBezTo>
                    <a:cubicBezTo>
                      <a:pt x="232" y="442"/>
                      <a:pt x="232" y="442"/>
                      <a:pt x="232" y="442"/>
                    </a:cubicBezTo>
                    <a:cubicBezTo>
                      <a:pt x="233" y="442"/>
                      <a:pt x="233" y="442"/>
                      <a:pt x="233" y="441"/>
                    </a:cubicBezTo>
                    <a:cubicBezTo>
                      <a:pt x="233" y="441"/>
                      <a:pt x="233" y="441"/>
                      <a:pt x="233" y="441"/>
                    </a:cubicBezTo>
                    <a:cubicBezTo>
                      <a:pt x="234" y="441"/>
                      <a:pt x="233" y="441"/>
                      <a:pt x="234" y="441"/>
                    </a:cubicBezTo>
                    <a:cubicBezTo>
                      <a:pt x="234" y="441"/>
                      <a:pt x="234" y="441"/>
                      <a:pt x="234" y="441"/>
                    </a:cubicBezTo>
                    <a:cubicBezTo>
                      <a:pt x="234" y="441"/>
                      <a:pt x="234" y="441"/>
                      <a:pt x="234" y="441"/>
                    </a:cubicBezTo>
                    <a:cubicBezTo>
                      <a:pt x="234" y="441"/>
                      <a:pt x="234" y="441"/>
                      <a:pt x="234" y="441"/>
                    </a:cubicBezTo>
                    <a:cubicBezTo>
                      <a:pt x="235" y="441"/>
                      <a:pt x="235" y="441"/>
                      <a:pt x="235" y="441"/>
                    </a:cubicBezTo>
                    <a:cubicBezTo>
                      <a:pt x="235" y="441"/>
                      <a:pt x="235" y="441"/>
                      <a:pt x="235" y="441"/>
                    </a:cubicBezTo>
                    <a:cubicBezTo>
                      <a:pt x="235" y="441"/>
                      <a:pt x="235" y="441"/>
                      <a:pt x="235" y="441"/>
                    </a:cubicBezTo>
                    <a:cubicBezTo>
                      <a:pt x="236" y="440"/>
                      <a:pt x="236" y="440"/>
                      <a:pt x="236" y="440"/>
                    </a:cubicBezTo>
                    <a:cubicBezTo>
                      <a:pt x="236" y="440"/>
                      <a:pt x="236" y="440"/>
                      <a:pt x="236" y="440"/>
                    </a:cubicBezTo>
                    <a:cubicBezTo>
                      <a:pt x="236" y="440"/>
                      <a:pt x="236" y="440"/>
                      <a:pt x="236" y="440"/>
                    </a:cubicBezTo>
                    <a:cubicBezTo>
                      <a:pt x="236" y="440"/>
                      <a:pt x="236" y="440"/>
                      <a:pt x="237" y="440"/>
                    </a:cubicBezTo>
                    <a:cubicBezTo>
                      <a:pt x="237" y="440"/>
                      <a:pt x="237" y="440"/>
                      <a:pt x="237" y="440"/>
                    </a:cubicBezTo>
                    <a:cubicBezTo>
                      <a:pt x="237" y="439"/>
                      <a:pt x="237" y="439"/>
                      <a:pt x="237" y="438"/>
                    </a:cubicBezTo>
                    <a:cubicBezTo>
                      <a:pt x="237" y="438"/>
                      <a:pt x="237" y="438"/>
                      <a:pt x="236" y="438"/>
                    </a:cubicBezTo>
                    <a:cubicBezTo>
                      <a:pt x="236" y="438"/>
                      <a:pt x="236" y="438"/>
                      <a:pt x="236" y="438"/>
                    </a:cubicBezTo>
                    <a:cubicBezTo>
                      <a:pt x="236" y="438"/>
                      <a:pt x="236" y="438"/>
                      <a:pt x="236" y="438"/>
                    </a:cubicBezTo>
                    <a:cubicBezTo>
                      <a:pt x="237" y="438"/>
                      <a:pt x="237" y="438"/>
                      <a:pt x="237" y="437"/>
                    </a:cubicBezTo>
                    <a:cubicBezTo>
                      <a:pt x="237" y="437"/>
                      <a:pt x="237" y="437"/>
                      <a:pt x="237" y="437"/>
                    </a:cubicBezTo>
                    <a:cubicBezTo>
                      <a:pt x="237" y="437"/>
                      <a:pt x="237" y="437"/>
                      <a:pt x="237" y="437"/>
                    </a:cubicBezTo>
                    <a:cubicBezTo>
                      <a:pt x="237" y="437"/>
                      <a:pt x="237" y="437"/>
                      <a:pt x="237" y="437"/>
                    </a:cubicBezTo>
                    <a:cubicBezTo>
                      <a:pt x="237" y="437"/>
                      <a:pt x="237" y="437"/>
                      <a:pt x="237" y="437"/>
                    </a:cubicBezTo>
                    <a:cubicBezTo>
                      <a:pt x="237" y="437"/>
                      <a:pt x="237" y="437"/>
                      <a:pt x="237" y="437"/>
                    </a:cubicBezTo>
                    <a:cubicBezTo>
                      <a:pt x="237" y="437"/>
                      <a:pt x="237" y="437"/>
                      <a:pt x="237" y="437"/>
                    </a:cubicBezTo>
                    <a:cubicBezTo>
                      <a:pt x="236" y="437"/>
                      <a:pt x="235" y="437"/>
                      <a:pt x="235" y="437"/>
                    </a:cubicBezTo>
                    <a:cubicBezTo>
                      <a:pt x="235" y="437"/>
                      <a:pt x="235" y="437"/>
                      <a:pt x="235" y="437"/>
                    </a:cubicBezTo>
                    <a:cubicBezTo>
                      <a:pt x="234" y="437"/>
                      <a:pt x="234" y="437"/>
                      <a:pt x="234" y="437"/>
                    </a:cubicBezTo>
                    <a:cubicBezTo>
                      <a:pt x="234" y="437"/>
                      <a:pt x="234" y="437"/>
                      <a:pt x="234" y="437"/>
                    </a:cubicBezTo>
                    <a:cubicBezTo>
                      <a:pt x="234" y="437"/>
                      <a:pt x="234" y="438"/>
                      <a:pt x="233" y="438"/>
                    </a:cubicBezTo>
                    <a:cubicBezTo>
                      <a:pt x="233" y="438"/>
                      <a:pt x="233" y="438"/>
                      <a:pt x="233" y="438"/>
                    </a:cubicBezTo>
                    <a:cubicBezTo>
                      <a:pt x="233" y="438"/>
                      <a:pt x="233" y="438"/>
                      <a:pt x="233" y="438"/>
                    </a:cubicBezTo>
                    <a:cubicBezTo>
                      <a:pt x="233" y="438"/>
                      <a:pt x="232" y="438"/>
                      <a:pt x="232" y="438"/>
                    </a:cubicBezTo>
                    <a:cubicBezTo>
                      <a:pt x="232" y="438"/>
                      <a:pt x="231" y="439"/>
                      <a:pt x="231" y="439"/>
                    </a:cubicBezTo>
                    <a:cubicBezTo>
                      <a:pt x="231" y="439"/>
                      <a:pt x="231" y="439"/>
                      <a:pt x="231" y="439"/>
                    </a:cubicBezTo>
                    <a:cubicBezTo>
                      <a:pt x="231" y="439"/>
                      <a:pt x="231" y="439"/>
                      <a:pt x="231" y="439"/>
                    </a:cubicBezTo>
                    <a:cubicBezTo>
                      <a:pt x="231" y="439"/>
                      <a:pt x="232" y="439"/>
                      <a:pt x="232" y="439"/>
                    </a:cubicBezTo>
                    <a:cubicBezTo>
                      <a:pt x="232" y="439"/>
                      <a:pt x="232" y="440"/>
                      <a:pt x="232" y="440"/>
                    </a:cubicBezTo>
                    <a:cubicBezTo>
                      <a:pt x="231" y="440"/>
                      <a:pt x="231" y="440"/>
                      <a:pt x="231" y="440"/>
                    </a:cubicBezTo>
                    <a:cubicBezTo>
                      <a:pt x="231" y="440"/>
                      <a:pt x="231" y="440"/>
                      <a:pt x="231" y="440"/>
                    </a:cubicBezTo>
                    <a:cubicBezTo>
                      <a:pt x="231" y="440"/>
                      <a:pt x="231" y="441"/>
                      <a:pt x="231" y="441"/>
                    </a:cubicBezTo>
                    <a:cubicBezTo>
                      <a:pt x="232" y="441"/>
                      <a:pt x="232" y="441"/>
                      <a:pt x="232" y="441"/>
                    </a:cubicBezTo>
                    <a:cubicBezTo>
                      <a:pt x="232" y="441"/>
                      <a:pt x="232" y="441"/>
                      <a:pt x="232" y="441"/>
                    </a:cubicBezTo>
                    <a:cubicBezTo>
                      <a:pt x="232" y="441"/>
                      <a:pt x="232" y="441"/>
                      <a:pt x="231" y="442"/>
                    </a:cubicBezTo>
                    <a:cubicBezTo>
                      <a:pt x="231" y="442"/>
                      <a:pt x="231" y="442"/>
                      <a:pt x="231" y="442"/>
                    </a:cubicBezTo>
                    <a:cubicBezTo>
                      <a:pt x="231" y="442"/>
                      <a:pt x="231" y="442"/>
                      <a:pt x="231" y="442"/>
                    </a:cubicBezTo>
                    <a:cubicBezTo>
                      <a:pt x="231" y="442"/>
                      <a:pt x="231" y="442"/>
                      <a:pt x="231" y="442"/>
                    </a:cubicBezTo>
                    <a:cubicBezTo>
                      <a:pt x="231" y="442"/>
                      <a:pt x="231" y="442"/>
                      <a:pt x="231" y="442"/>
                    </a:cubicBezTo>
                    <a:cubicBezTo>
                      <a:pt x="231" y="442"/>
                      <a:pt x="230" y="441"/>
                      <a:pt x="230" y="441"/>
                    </a:cubicBezTo>
                    <a:cubicBezTo>
                      <a:pt x="230" y="441"/>
                      <a:pt x="230" y="440"/>
                      <a:pt x="230" y="440"/>
                    </a:cubicBezTo>
                    <a:cubicBezTo>
                      <a:pt x="229" y="440"/>
                      <a:pt x="229" y="441"/>
                      <a:pt x="229" y="441"/>
                    </a:cubicBezTo>
                    <a:cubicBezTo>
                      <a:pt x="229" y="441"/>
                      <a:pt x="229" y="441"/>
                      <a:pt x="229" y="441"/>
                    </a:cubicBezTo>
                    <a:cubicBezTo>
                      <a:pt x="229" y="442"/>
                      <a:pt x="229" y="442"/>
                      <a:pt x="229" y="442"/>
                    </a:cubicBezTo>
                    <a:cubicBezTo>
                      <a:pt x="229" y="442"/>
                      <a:pt x="228" y="442"/>
                      <a:pt x="228" y="442"/>
                    </a:cubicBezTo>
                    <a:cubicBezTo>
                      <a:pt x="229" y="442"/>
                      <a:pt x="229" y="443"/>
                      <a:pt x="229" y="443"/>
                    </a:cubicBezTo>
                    <a:cubicBezTo>
                      <a:pt x="228" y="443"/>
                      <a:pt x="228" y="443"/>
                      <a:pt x="228" y="443"/>
                    </a:cubicBezTo>
                    <a:cubicBezTo>
                      <a:pt x="228" y="443"/>
                      <a:pt x="228" y="443"/>
                      <a:pt x="228" y="443"/>
                    </a:cubicBezTo>
                    <a:cubicBezTo>
                      <a:pt x="228" y="442"/>
                      <a:pt x="228" y="442"/>
                      <a:pt x="228" y="442"/>
                    </a:cubicBezTo>
                    <a:cubicBezTo>
                      <a:pt x="228" y="442"/>
                      <a:pt x="227" y="442"/>
                      <a:pt x="227" y="443"/>
                    </a:cubicBezTo>
                    <a:cubicBezTo>
                      <a:pt x="227" y="443"/>
                      <a:pt x="227" y="443"/>
                      <a:pt x="227" y="443"/>
                    </a:cubicBezTo>
                    <a:cubicBezTo>
                      <a:pt x="227" y="443"/>
                      <a:pt x="227" y="443"/>
                      <a:pt x="227" y="443"/>
                    </a:cubicBezTo>
                    <a:cubicBezTo>
                      <a:pt x="227" y="443"/>
                      <a:pt x="227" y="443"/>
                      <a:pt x="226" y="443"/>
                    </a:cubicBezTo>
                    <a:cubicBezTo>
                      <a:pt x="226" y="443"/>
                      <a:pt x="226" y="443"/>
                      <a:pt x="226" y="443"/>
                    </a:cubicBezTo>
                    <a:cubicBezTo>
                      <a:pt x="226" y="443"/>
                      <a:pt x="226" y="443"/>
                      <a:pt x="226" y="443"/>
                    </a:cubicBezTo>
                    <a:cubicBezTo>
                      <a:pt x="226" y="443"/>
                      <a:pt x="226" y="442"/>
                      <a:pt x="226" y="442"/>
                    </a:cubicBezTo>
                    <a:cubicBezTo>
                      <a:pt x="226" y="442"/>
                      <a:pt x="225" y="442"/>
                      <a:pt x="225" y="442"/>
                    </a:cubicBezTo>
                    <a:cubicBezTo>
                      <a:pt x="225" y="442"/>
                      <a:pt x="225" y="442"/>
                      <a:pt x="225" y="442"/>
                    </a:cubicBezTo>
                    <a:cubicBezTo>
                      <a:pt x="224" y="442"/>
                      <a:pt x="224" y="442"/>
                      <a:pt x="224" y="442"/>
                    </a:cubicBezTo>
                    <a:cubicBezTo>
                      <a:pt x="224" y="442"/>
                      <a:pt x="223" y="442"/>
                      <a:pt x="223" y="442"/>
                    </a:cubicBezTo>
                    <a:cubicBezTo>
                      <a:pt x="223" y="442"/>
                      <a:pt x="223" y="442"/>
                      <a:pt x="223" y="441"/>
                    </a:cubicBezTo>
                    <a:cubicBezTo>
                      <a:pt x="223" y="441"/>
                      <a:pt x="224" y="441"/>
                      <a:pt x="223" y="441"/>
                    </a:cubicBezTo>
                    <a:cubicBezTo>
                      <a:pt x="223" y="441"/>
                      <a:pt x="223" y="441"/>
                      <a:pt x="223" y="441"/>
                    </a:cubicBezTo>
                    <a:cubicBezTo>
                      <a:pt x="223" y="441"/>
                      <a:pt x="223" y="441"/>
                      <a:pt x="223" y="441"/>
                    </a:cubicBezTo>
                    <a:cubicBezTo>
                      <a:pt x="223" y="441"/>
                      <a:pt x="223" y="441"/>
                      <a:pt x="223" y="442"/>
                    </a:cubicBezTo>
                    <a:cubicBezTo>
                      <a:pt x="223" y="442"/>
                      <a:pt x="222" y="442"/>
                      <a:pt x="222" y="442"/>
                    </a:cubicBezTo>
                    <a:cubicBezTo>
                      <a:pt x="222" y="442"/>
                      <a:pt x="222" y="443"/>
                      <a:pt x="222" y="443"/>
                    </a:cubicBezTo>
                    <a:cubicBezTo>
                      <a:pt x="222" y="443"/>
                      <a:pt x="222" y="443"/>
                      <a:pt x="222" y="443"/>
                    </a:cubicBezTo>
                    <a:cubicBezTo>
                      <a:pt x="223" y="444"/>
                      <a:pt x="223" y="444"/>
                      <a:pt x="223" y="444"/>
                    </a:cubicBezTo>
                    <a:cubicBezTo>
                      <a:pt x="223" y="444"/>
                      <a:pt x="223" y="444"/>
                      <a:pt x="223" y="444"/>
                    </a:cubicBezTo>
                    <a:cubicBezTo>
                      <a:pt x="223" y="445"/>
                      <a:pt x="224" y="444"/>
                      <a:pt x="224" y="445"/>
                    </a:cubicBezTo>
                    <a:cubicBezTo>
                      <a:pt x="224" y="445"/>
                      <a:pt x="223" y="445"/>
                      <a:pt x="223" y="445"/>
                    </a:cubicBezTo>
                    <a:cubicBezTo>
                      <a:pt x="223" y="445"/>
                      <a:pt x="222" y="445"/>
                      <a:pt x="222" y="445"/>
                    </a:cubicBezTo>
                    <a:cubicBezTo>
                      <a:pt x="222" y="446"/>
                      <a:pt x="222" y="445"/>
                      <a:pt x="221" y="445"/>
                    </a:cubicBezTo>
                    <a:cubicBezTo>
                      <a:pt x="221" y="445"/>
                      <a:pt x="221" y="445"/>
                      <a:pt x="221" y="445"/>
                    </a:cubicBezTo>
                    <a:cubicBezTo>
                      <a:pt x="221" y="445"/>
                      <a:pt x="221" y="445"/>
                      <a:pt x="221" y="445"/>
                    </a:cubicBezTo>
                    <a:cubicBezTo>
                      <a:pt x="221" y="445"/>
                      <a:pt x="220" y="445"/>
                      <a:pt x="220" y="445"/>
                    </a:cubicBezTo>
                    <a:cubicBezTo>
                      <a:pt x="220" y="445"/>
                      <a:pt x="220" y="445"/>
                      <a:pt x="220" y="445"/>
                    </a:cubicBezTo>
                    <a:cubicBezTo>
                      <a:pt x="220" y="446"/>
                      <a:pt x="220" y="446"/>
                      <a:pt x="219" y="446"/>
                    </a:cubicBezTo>
                    <a:cubicBezTo>
                      <a:pt x="219" y="446"/>
                      <a:pt x="219" y="446"/>
                      <a:pt x="219" y="445"/>
                    </a:cubicBezTo>
                    <a:cubicBezTo>
                      <a:pt x="219" y="445"/>
                      <a:pt x="219" y="445"/>
                      <a:pt x="219" y="445"/>
                    </a:cubicBezTo>
                    <a:cubicBezTo>
                      <a:pt x="219" y="445"/>
                      <a:pt x="220" y="445"/>
                      <a:pt x="220" y="445"/>
                    </a:cubicBezTo>
                    <a:cubicBezTo>
                      <a:pt x="220" y="444"/>
                      <a:pt x="219" y="444"/>
                      <a:pt x="219" y="444"/>
                    </a:cubicBezTo>
                    <a:cubicBezTo>
                      <a:pt x="219" y="444"/>
                      <a:pt x="219" y="444"/>
                      <a:pt x="219" y="444"/>
                    </a:cubicBezTo>
                    <a:cubicBezTo>
                      <a:pt x="219" y="444"/>
                      <a:pt x="219" y="444"/>
                      <a:pt x="219" y="444"/>
                    </a:cubicBezTo>
                    <a:cubicBezTo>
                      <a:pt x="219" y="444"/>
                      <a:pt x="219" y="444"/>
                      <a:pt x="219" y="444"/>
                    </a:cubicBezTo>
                    <a:cubicBezTo>
                      <a:pt x="219" y="444"/>
                      <a:pt x="219" y="444"/>
                      <a:pt x="219" y="444"/>
                    </a:cubicBezTo>
                    <a:cubicBezTo>
                      <a:pt x="219" y="443"/>
                      <a:pt x="219" y="443"/>
                      <a:pt x="219" y="443"/>
                    </a:cubicBezTo>
                    <a:cubicBezTo>
                      <a:pt x="219" y="443"/>
                      <a:pt x="219" y="443"/>
                      <a:pt x="219" y="443"/>
                    </a:cubicBezTo>
                    <a:cubicBezTo>
                      <a:pt x="218" y="443"/>
                      <a:pt x="218" y="443"/>
                      <a:pt x="218" y="443"/>
                    </a:cubicBezTo>
                    <a:cubicBezTo>
                      <a:pt x="218" y="443"/>
                      <a:pt x="218" y="443"/>
                      <a:pt x="217" y="443"/>
                    </a:cubicBezTo>
                    <a:cubicBezTo>
                      <a:pt x="217" y="443"/>
                      <a:pt x="217" y="443"/>
                      <a:pt x="217" y="443"/>
                    </a:cubicBezTo>
                    <a:cubicBezTo>
                      <a:pt x="217" y="444"/>
                      <a:pt x="217" y="444"/>
                      <a:pt x="217" y="444"/>
                    </a:cubicBezTo>
                    <a:cubicBezTo>
                      <a:pt x="217" y="444"/>
                      <a:pt x="216" y="443"/>
                      <a:pt x="216" y="443"/>
                    </a:cubicBezTo>
                    <a:cubicBezTo>
                      <a:pt x="216" y="443"/>
                      <a:pt x="216" y="443"/>
                      <a:pt x="216" y="443"/>
                    </a:cubicBezTo>
                    <a:cubicBezTo>
                      <a:pt x="216" y="443"/>
                      <a:pt x="216" y="443"/>
                      <a:pt x="216" y="443"/>
                    </a:cubicBezTo>
                    <a:cubicBezTo>
                      <a:pt x="216" y="443"/>
                      <a:pt x="216" y="443"/>
                      <a:pt x="216" y="443"/>
                    </a:cubicBezTo>
                    <a:cubicBezTo>
                      <a:pt x="216" y="443"/>
                      <a:pt x="216" y="443"/>
                      <a:pt x="216" y="443"/>
                    </a:cubicBezTo>
                    <a:cubicBezTo>
                      <a:pt x="217" y="443"/>
                      <a:pt x="217" y="443"/>
                      <a:pt x="217" y="442"/>
                    </a:cubicBezTo>
                    <a:cubicBezTo>
                      <a:pt x="217" y="442"/>
                      <a:pt x="217" y="442"/>
                      <a:pt x="217" y="442"/>
                    </a:cubicBezTo>
                    <a:cubicBezTo>
                      <a:pt x="217" y="441"/>
                      <a:pt x="217" y="441"/>
                      <a:pt x="217" y="441"/>
                    </a:cubicBezTo>
                    <a:cubicBezTo>
                      <a:pt x="217" y="441"/>
                      <a:pt x="218" y="440"/>
                      <a:pt x="218" y="440"/>
                    </a:cubicBezTo>
                    <a:cubicBezTo>
                      <a:pt x="218" y="440"/>
                      <a:pt x="218" y="439"/>
                      <a:pt x="218" y="439"/>
                    </a:cubicBezTo>
                    <a:cubicBezTo>
                      <a:pt x="219" y="438"/>
                      <a:pt x="219" y="438"/>
                      <a:pt x="219" y="437"/>
                    </a:cubicBezTo>
                    <a:cubicBezTo>
                      <a:pt x="219" y="437"/>
                      <a:pt x="219" y="437"/>
                      <a:pt x="219" y="437"/>
                    </a:cubicBezTo>
                    <a:cubicBezTo>
                      <a:pt x="220" y="437"/>
                      <a:pt x="220" y="437"/>
                      <a:pt x="220" y="437"/>
                    </a:cubicBezTo>
                    <a:cubicBezTo>
                      <a:pt x="220" y="436"/>
                      <a:pt x="221" y="437"/>
                      <a:pt x="221" y="436"/>
                    </a:cubicBezTo>
                    <a:cubicBezTo>
                      <a:pt x="221" y="436"/>
                      <a:pt x="222" y="436"/>
                      <a:pt x="223" y="436"/>
                    </a:cubicBezTo>
                    <a:cubicBezTo>
                      <a:pt x="223" y="436"/>
                      <a:pt x="224" y="436"/>
                      <a:pt x="224" y="436"/>
                    </a:cubicBezTo>
                    <a:cubicBezTo>
                      <a:pt x="225" y="436"/>
                      <a:pt x="226" y="435"/>
                      <a:pt x="226" y="435"/>
                    </a:cubicBezTo>
                    <a:cubicBezTo>
                      <a:pt x="227" y="435"/>
                      <a:pt x="228" y="434"/>
                      <a:pt x="229" y="434"/>
                    </a:cubicBezTo>
                    <a:cubicBezTo>
                      <a:pt x="230" y="433"/>
                      <a:pt x="230" y="433"/>
                      <a:pt x="231" y="433"/>
                    </a:cubicBezTo>
                    <a:cubicBezTo>
                      <a:pt x="232" y="432"/>
                      <a:pt x="233" y="431"/>
                      <a:pt x="234" y="431"/>
                    </a:cubicBezTo>
                    <a:cubicBezTo>
                      <a:pt x="234" y="431"/>
                      <a:pt x="234" y="431"/>
                      <a:pt x="234" y="431"/>
                    </a:cubicBezTo>
                    <a:cubicBezTo>
                      <a:pt x="235" y="431"/>
                      <a:pt x="235" y="432"/>
                      <a:pt x="235" y="432"/>
                    </a:cubicBezTo>
                    <a:cubicBezTo>
                      <a:pt x="235" y="432"/>
                      <a:pt x="236" y="432"/>
                      <a:pt x="236" y="432"/>
                    </a:cubicBezTo>
                    <a:cubicBezTo>
                      <a:pt x="236" y="432"/>
                      <a:pt x="236" y="432"/>
                      <a:pt x="237" y="432"/>
                    </a:cubicBezTo>
                    <a:cubicBezTo>
                      <a:pt x="237" y="432"/>
                      <a:pt x="237" y="432"/>
                      <a:pt x="237" y="432"/>
                    </a:cubicBezTo>
                    <a:cubicBezTo>
                      <a:pt x="237" y="433"/>
                      <a:pt x="238" y="433"/>
                      <a:pt x="238" y="434"/>
                    </a:cubicBezTo>
                    <a:cubicBezTo>
                      <a:pt x="238" y="434"/>
                      <a:pt x="238" y="434"/>
                      <a:pt x="238" y="434"/>
                    </a:cubicBezTo>
                    <a:cubicBezTo>
                      <a:pt x="238" y="434"/>
                      <a:pt x="238" y="434"/>
                      <a:pt x="238" y="434"/>
                    </a:cubicBezTo>
                    <a:cubicBezTo>
                      <a:pt x="238" y="434"/>
                      <a:pt x="238" y="435"/>
                      <a:pt x="238" y="435"/>
                    </a:cubicBezTo>
                    <a:cubicBezTo>
                      <a:pt x="239" y="435"/>
                      <a:pt x="239" y="435"/>
                      <a:pt x="239" y="435"/>
                    </a:cubicBezTo>
                    <a:cubicBezTo>
                      <a:pt x="238" y="435"/>
                      <a:pt x="238" y="435"/>
                      <a:pt x="238" y="435"/>
                    </a:cubicBezTo>
                    <a:cubicBezTo>
                      <a:pt x="238" y="435"/>
                      <a:pt x="238" y="435"/>
                      <a:pt x="238" y="435"/>
                    </a:cubicBezTo>
                    <a:cubicBezTo>
                      <a:pt x="238" y="436"/>
                      <a:pt x="238" y="436"/>
                      <a:pt x="238" y="436"/>
                    </a:cubicBezTo>
                    <a:cubicBezTo>
                      <a:pt x="238" y="436"/>
                      <a:pt x="238" y="436"/>
                      <a:pt x="238" y="436"/>
                    </a:cubicBezTo>
                    <a:cubicBezTo>
                      <a:pt x="238" y="436"/>
                      <a:pt x="238" y="436"/>
                      <a:pt x="238" y="436"/>
                    </a:cubicBezTo>
                    <a:cubicBezTo>
                      <a:pt x="238" y="436"/>
                      <a:pt x="238" y="437"/>
                      <a:pt x="238" y="437"/>
                    </a:cubicBezTo>
                    <a:cubicBezTo>
                      <a:pt x="238" y="437"/>
                      <a:pt x="238" y="437"/>
                      <a:pt x="238" y="437"/>
                    </a:cubicBezTo>
                    <a:cubicBezTo>
                      <a:pt x="239" y="437"/>
                      <a:pt x="239" y="437"/>
                      <a:pt x="239" y="437"/>
                    </a:cubicBezTo>
                    <a:cubicBezTo>
                      <a:pt x="239" y="438"/>
                      <a:pt x="239" y="438"/>
                      <a:pt x="239" y="438"/>
                    </a:cubicBezTo>
                    <a:cubicBezTo>
                      <a:pt x="239" y="438"/>
                      <a:pt x="239" y="438"/>
                      <a:pt x="239" y="438"/>
                    </a:cubicBezTo>
                    <a:cubicBezTo>
                      <a:pt x="239" y="438"/>
                      <a:pt x="239" y="439"/>
                      <a:pt x="239" y="439"/>
                    </a:cubicBezTo>
                    <a:cubicBezTo>
                      <a:pt x="239" y="439"/>
                      <a:pt x="239" y="439"/>
                      <a:pt x="239" y="439"/>
                    </a:cubicBezTo>
                    <a:cubicBezTo>
                      <a:pt x="239" y="439"/>
                      <a:pt x="239" y="439"/>
                      <a:pt x="239" y="439"/>
                    </a:cubicBezTo>
                    <a:cubicBezTo>
                      <a:pt x="239" y="439"/>
                      <a:pt x="240" y="439"/>
                      <a:pt x="240" y="439"/>
                    </a:cubicBezTo>
                    <a:cubicBezTo>
                      <a:pt x="240" y="439"/>
                      <a:pt x="240" y="439"/>
                      <a:pt x="240" y="439"/>
                    </a:cubicBezTo>
                    <a:cubicBezTo>
                      <a:pt x="240" y="439"/>
                      <a:pt x="240" y="439"/>
                      <a:pt x="240" y="439"/>
                    </a:cubicBezTo>
                    <a:cubicBezTo>
                      <a:pt x="239" y="439"/>
                      <a:pt x="239" y="439"/>
                      <a:pt x="239" y="439"/>
                    </a:cubicBezTo>
                    <a:cubicBezTo>
                      <a:pt x="239" y="439"/>
                      <a:pt x="239" y="439"/>
                      <a:pt x="239" y="439"/>
                    </a:cubicBezTo>
                    <a:cubicBezTo>
                      <a:pt x="239" y="440"/>
                      <a:pt x="239" y="440"/>
                      <a:pt x="238" y="440"/>
                    </a:cubicBezTo>
                    <a:cubicBezTo>
                      <a:pt x="238" y="440"/>
                      <a:pt x="238" y="440"/>
                      <a:pt x="238" y="440"/>
                    </a:cubicBezTo>
                    <a:cubicBezTo>
                      <a:pt x="238" y="440"/>
                      <a:pt x="239" y="440"/>
                      <a:pt x="239" y="440"/>
                    </a:cubicBezTo>
                    <a:cubicBezTo>
                      <a:pt x="239" y="440"/>
                      <a:pt x="239" y="440"/>
                      <a:pt x="239" y="440"/>
                    </a:cubicBezTo>
                    <a:cubicBezTo>
                      <a:pt x="239" y="440"/>
                      <a:pt x="239" y="440"/>
                      <a:pt x="239" y="440"/>
                    </a:cubicBezTo>
                    <a:cubicBezTo>
                      <a:pt x="239" y="440"/>
                      <a:pt x="239" y="440"/>
                      <a:pt x="239" y="440"/>
                    </a:cubicBezTo>
                    <a:cubicBezTo>
                      <a:pt x="239" y="440"/>
                      <a:pt x="239" y="440"/>
                      <a:pt x="240" y="441"/>
                    </a:cubicBezTo>
                    <a:cubicBezTo>
                      <a:pt x="240" y="441"/>
                      <a:pt x="240" y="441"/>
                      <a:pt x="240" y="441"/>
                    </a:cubicBezTo>
                    <a:cubicBezTo>
                      <a:pt x="240" y="441"/>
                      <a:pt x="240" y="441"/>
                      <a:pt x="240" y="441"/>
                    </a:cubicBezTo>
                    <a:cubicBezTo>
                      <a:pt x="240" y="441"/>
                      <a:pt x="240" y="441"/>
                      <a:pt x="240" y="442"/>
                    </a:cubicBezTo>
                    <a:cubicBezTo>
                      <a:pt x="240" y="442"/>
                      <a:pt x="241" y="442"/>
                      <a:pt x="241" y="442"/>
                    </a:cubicBezTo>
                    <a:cubicBezTo>
                      <a:pt x="241" y="442"/>
                      <a:pt x="241" y="442"/>
                      <a:pt x="241" y="442"/>
                    </a:cubicBezTo>
                    <a:cubicBezTo>
                      <a:pt x="241" y="442"/>
                      <a:pt x="241" y="442"/>
                      <a:pt x="241" y="442"/>
                    </a:cubicBezTo>
                    <a:cubicBezTo>
                      <a:pt x="241" y="442"/>
                      <a:pt x="241" y="442"/>
                      <a:pt x="241" y="442"/>
                    </a:cubicBezTo>
                    <a:cubicBezTo>
                      <a:pt x="241" y="442"/>
                      <a:pt x="241" y="442"/>
                      <a:pt x="242" y="442"/>
                    </a:cubicBezTo>
                    <a:cubicBezTo>
                      <a:pt x="242" y="442"/>
                      <a:pt x="242" y="442"/>
                      <a:pt x="242" y="442"/>
                    </a:cubicBezTo>
                    <a:cubicBezTo>
                      <a:pt x="242" y="442"/>
                      <a:pt x="243" y="442"/>
                      <a:pt x="243" y="442"/>
                    </a:cubicBezTo>
                    <a:cubicBezTo>
                      <a:pt x="243" y="442"/>
                      <a:pt x="243" y="442"/>
                      <a:pt x="243" y="442"/>
                    </a:cubicBezTo>
                    <a:cubicBezTo>
                      <a:pt x="243" y="442"/>
                      <a:pt x="243" y="442"/>
                      <a:pt x="243" y="443"/>
                    </a:cubicBezTo>
                    <a:cubicBezTo>
                      <a:pt x="243" y="443"/>
                      <a:pt x="243" y="443"/>
                      <a:pt x="243" y="443"/>
                    </a:cubicBezTo>
                    <a:cubicBezTo>
                      <a:pt x="243" y="443"/>
                      <a:pt x="243" y="443"/>
                      <a:pt x="242" y="443"/>
                    </a:cubicBezTo>
                    <a:cubicBezTo>
                      <a:pt x="242" y="443"/>
                      <a:pt x="242" y="443"/>
                      <a:pt x="242" y="443"/>
                    </a:cubicBezTo>
                    <a:cubicBezTo>
                      <a:pt x="242" y="443"/>
                      <a:pt x="242" y="443"/>
                      <a:pt x="242" y="443"/>
                    </a:cubicBezTo>
                    <a:cubicBezTo>
                      <a:pt x="242" y="444"/>
                      <a:pt x="242" y="444"/>
                      <a:pt x="242" y="444"/>
                    </a:cubicBezTo>
                    <a:cubicBezTo>
                      <a:pt x="243" y="444"/>
                      <a:pt x="243" y="444"/>
                      <a:pt x="243" y="444"/>
                    </a:cubicBezTo>
                    <a:cubicBezTo>
                      <a:pt x="243" y="443"/>
                      <a:pt x="243" y="443"/>
                      <a:pt x="243" y="443"/>
                    </a:cubicBezTo>
                    <a:cubicBezTo>
                      <a:pt x="243" y="443"/>
                      <a:pt x="243" y="443"/>
                      <a:pt x="243" y="443"/>
                    </a:cubicBezTo>
                    <a:cubicBezTo>
                      <a:pt x="243" y="443"/>
                      <a:pt x="244" y="443"/>
                      <a:pt x="244" y="443"/>
                    </a:cubicBezTo>
                    <a:cubicBezTo>
                      <a:pt x="244" y="443"/>
                      <a:pt x="244" y="443"/>
                      <a:pt x="244" y="443"/>
                    </a:cubicBezTo>
                    <a:cubicBezTo>
                      <a:pt x="244" y="443"/>
                      <a:pt x="244" y="444"/>
                      <a:pt x="244" y="444"/>
                    </a:cubicBezTo>
                    <a:cubicBezTo>
                      <a:pt x="244" y="444"/>
                      <a:pt x="244" y="444"/>
                      <a:pt x="244" y="444"/>
                    </a:cubicBezTo>
                    <a:cubicBezTo>
                      <a:pt x="244" y="444"/>
                      <a:pt x="244" y="444"/>
                      <a:pt x="244" y="444"/>
                    </a:cubicBezTo>
                    <a:cubicBezTo>
                      <a:pt x="244" y="444"/>
                      <a:pt x="244" y="444"/>
                      <a:pt x="244" y="444"/>
                    </a:cubicBezTo>
                    <a:cubicBezTo>
                      <a:pt x="244" y="445"/>
                      <a:pt x="244" y="445"/>
                      <a:pt x="244" y="445"/>
                    </a:cubicBezTo>
                    <a:cubicBezTo>
                      <a:pt x="244" y="445"/>
                      <a:pt x="245" y="445"/>
                      <a:pt x="245" y="445"/>
                    </a:cubicBezTo>
                    <a:cubicBezTo>
                      <a:pt x="245" y="445"/>
                      <a:pt x="245" y="445"/>
                      <a:pt x="245" y="445"/>
                    </a:cubicBezTo>
                    <a:cubicBezTo>
                      <a:pt x="245" y="445"/>
                      <a:pt x="246" y="445"/>
                      <a:pt x="246" y="445"/>
                    </a:cubicBezTo>
                    <a:cubicBezTo>
                      <a:pt x="246" y="445"/>
                      <a:pt x="246" y="444"/>
                      <a:pt x="246" y="445"/>
                    </a:cubicBezTo>
                    <a:cubicBezTo>
                      <a:pt x="246" y="445"/>
                      <a:pt x="246" y="445"/>
                      <a:pt x="245" y="446"/>
                    </a:cubicBezTo>
                    <a:cubicBezTo>
                      <a:pt x="245" y="446"/>
                      <a:pt x="245" y="446"/>
                      <a:pt x="245" y="446"/>
                    </a:cubicBezTo>
                    <a:cubicBezTo>
                      <a:pt x="245" y="446"/>
                      <a:pt x="245" y="446"/>
                      <a:pt x="245" y="446"/>
                    </a:cubicBezTo>
                    <a:cubicBezTo>
                      <a:pt x="245" y="446"/>
                      <a:pt x="245" y="446"/>
                      <a:pt x="245" y="446"/>
                    </a:cubicBezTo>
                    <a:cubicBezTo>
                      <a:pt x="245" y="446"/>
                      <a:pt x="245" y="446"/>
                      <a:pt x="245" y="447"/>
                    </a:cubicBezTo>
                    <a:cubicBezTo>
                      <a:pt x="245" y="447"/>
                      <a:pt x="245" y="447"/>
                      <a:pt x="245" y="447"/>
                    </a:cubicBezTo>
                    <a:cubicBezTo>
                      <a:pt x="245" y="447"/>
                      <a:pt x="245" y="447"/>
                      <a:pt x="245" y="447"/>
                    </a:cubicBezTo>
                    <a:cubicBezTo>
                      <a:pt x="245" y="447"/>
                      <a:pt x="245" y="448"/>
                      <a:pt x="245" y="448"/>
                    </a:cubicBezTo>
                    <a:cubicBezTo>
                      <a:pt x="246" y="448"/>
                      <a:pt x="246" y="448"/>
                      <a:pt x="246" y="447"/>
                    </a:cubicBezTo>
                    <a:cubicBezTo>
                      <a:pt x="246" y="447"/>
                      <a:pt x="246" y="447"/>
                      <a:pt x="246" y="447"/>
                    </a:cubicBezTo>
                    <a:cubicBezTo>
                      <a:pt x="246" y="447"/>
                      <a:pt x="246" y="447"/>
                      <a:pt x="246" y="447"/>
                    </a:cubicBezTo>
                    <a:cubicBezTo>
                      <a:pt x="247" y="447"/>
                      <a:pt x="247" y="447"/>
                      <a:pt x="247" y="448"/>
                    </a:cubicBezTo>
                    <a:cubicBezTo>
                      <a:pt x="247" y="448"/>
                      <a:pt x="247" y="448"/>
                      <a:pt x="247" y="448"/>
                    </a:cubicBezTo>
                    <a:cubicBezTo>
                      <a:pt x="247" y="448"/>
                      <a:pt x="248" y="448"/>
                      <a:pt x="248" y="448"/>
                    </a:cubicBezTo>
                    <a:cubicBezTo>
                      <a:pt x="248" y="448"/>
                      <a:pt x="248" y="448"/>
                      <a:pt x="248" y="447"/>
                    </a:cubicBezTo>
                    <a:cubicBezTo>
                      <a:pt x="248" y="447"/>
                      <a:pt x="248" y="447"/>
                      <a:pt x="249" y="447"/>
                    </a:cubicBezTo>
                    <a:cubicBezTo>
                      <a:pt x="249" y="447"/>
                      <a:pt x="249" y="447"/>
                      <a:pt x="249" y="447"/>
                    </a:cubicBezTo>
                    <a:cubicBezTo>
                      <a:pt x="250" y="448"/>
                      <a:pt x="250" y="447"/>
                      <a:pt x="250" y="447"/>
                    </a:cubicBezTo>
                    <a:cubicBezTo>
                      <a:pt x="250" y="447"/>
                      <a:pt x="250" y="447"/>
                      <a:pt x="251" y="447"/>
                    </a:cubicBezTo>
                    <a:cubicBezTo>
                      <a:pt x="251" y="447"/>
                      <a:pt x="251" y="447"/>
                      <a:pt x="251" y="447"/>
                    </a:cubicBezTo>
                    <a:cubicBezTo>
                      <a:pt x="251" y="447"/>
                      <a:pt x="251" y="447"/>
                      <a:pt x="251" y="447"/>
                    </a:cubicBezTo>
                    <a:cubicBezTo>
                      <a:pt x="251" y="447"/>
                      <a:pt x="251" y="447"/>
                      <a:pt x="251" y="447"/>
                    </a:cubicBezTo>
                    <a:cubicBezTo>
                      <a:pt x="251" y="447"/>
                      <a:pt x="251" y="447"/>
                      <a:pt x="252" y="447"/>
                    </a:cubicBezTo>
                    <a:cubicBezTo>
                      <a:pt x="252" y="447"/>
                      <a:pt x="252" y="447"/>
                      <a:pt x="252" y="447"/>
                    </a:cubicBezTo>
                    <a:cubicBezTo>
                      <a:pt x="252" y="447"/>
                      <a:pt x="252" y="447"/>
                      <a:pt x="252" y="447"/>
                    </a:cubicBezTo>
                    <a:cubicBezTo>
                      <a:pt x="251" y="446"/>
                      <a:pt x="251" y="446"/>
                      <a:pt x="251" y="446"/>
                    </a:cubicBezTo>
                    <a:cubicBezTo>
                      <a:pt x="252" y="446"/>
                      <a:pt x="252" y="446"/>
                      <a:pt x="252" y="445"/>
                    </a:cubicBezTo>
                    <a:cubicBezTo>
                      <a:pt x="252" y="445"/>
                      <a:pt x="252" y="445"/>
                      <a:pt x="252" y="445"/>
                    </a:cubicBezTo>
                    <a:cubicBezTo>
                      <a:pt x="252" y="445"/>
                      <a:pt x="252" y="445"/>
                      <a:pt x="252" y="445"/>
                    </a:cubicBezTo>
                    <a:cubicBezTo>
                      <a:pt x="252" y="445"/>
                      <a:pt x="252" y="445"/>
                      <a:pt x="252" y="445"/>
                    </a:cubicBezTo>
                    <a:cubicBezTo>
                      <a:pt x="252" y="445"/>
                      <a:pt x="253" y="446"/>
                      <a:pt x="253" y="446"/>
                    </a:cubicBezTo>
                    <a:cubicBezTo>
                      <a:pt x="253" y="446"/>
                      <a:pt x="253" y="446"/>
                      <a:pt x="253" y="446"/>
                    </a:cubicBezTo>
                    <a:cubicBezTo>
                      <a:pt x="253" y="446"/>
                      <a:pt x="253" y="447"/>
                      <a:pt x="253" y="447"/>
                    </a:cubicBezTo>
                    <a:cubicBezTo>
                      <a:pt x="253" y="447"/>
                      <a:pt x="253" y="447"/>
                      <a:pt x="253" y="448"/>
                    </a:cubicBezTo>
                    <a:cubicBezTo>
                      <a:pt x="253" y="448"/>
                      <a:pt x="253" y="448"/>
                      <a:pt x="253" y="448"/>
                    </a:cubicBezTo>
                    <a:cubicBezTo>
                      <a:pt x="253" y="448"/>
                      <a:pt x="253" y="448"/>
                      <a:pt x="253" y="448"/>
                    </a:cubicBezTo>
                    <a:cubicBezTo>
                      <a:pt x="253" y="448"/>
                      <a:pt x="253" y="448"/>
                      <a:pt x="253" y="448"/>
                    </a:cubicBezTo>
                    <a:cubicBezTo>
                      <a:pt x="254" y="449"/>
                      <a:pt x="254" y="449"/>
                      <a:pt x="254" y="449"/>
                    </a:cubicBezTo>
                    <a:cubicBezTo>
                      <a:pt x="254" y="449"/>
                      <a:pt x="254" y="449"/>
                      <a:pt x="254" y="449"/>
                    </a:cubicBezTo>
                    <a:cubicBezTo>
                      <a:pt x="254" y="449"/>
                      <a:pt x="254" y="449"/>
                      <a:pt x="255" y="449"/>
                    </a:cubicBezTo>
                    <a:cubicBezTo>
                      <a:pt x="255" y="450"/>
                      <a:pt x="255" y="450"/>
                      <a:pt x="255" y="450"/>
                    </a:cubicBezTo>
                    <a:cubicBezTo>
                      <a:pt x="255" y="450"/>
                      <a:pt x="255" y="450"/>
                      <a:pt x="256" y="450"/>
                    </a:cubicBezTo>
                    <a:cubicBezTo>
                      <a:pt x="256" y="450"/>
                      <a:pt x="256" y="450"/>
                      <a:pt x="256" y="450"/>
                    </a:cubicBezTo>
                    <a:cubicBezTo>
                      <a:pt x="256" y="450"/>
                      <a:pt x="256" y="450"/>
                      <a:pt x="256" y="450"/>
                    </a:cubicBezTo>
                    <a:cubicBezTo>
                      <a:pt x="256" y="451"/>
                      <a:pt x="256" y="451"/>
                      <a:pt x="256" y="451"/>
                    </a:cubicBezTo>
                    <a:cubicBezTo>
                      <a:pt x="256" y="451"/>
                      <a:pt x="256" y="451"/>
                      <a:pt x="257" y="451"/>
                    </a:cubicBezTo>
                    <a:cubicBezTo>
                      <a:pt x="257" y="451"/>
                      <a:pt x="257" y="451"/>
                      <a:pt x="257" y="452"/>
                    </a:cubicBezTo>
                    <a:cubicBezTo>
                      <a:pt x="257" y="452"/>
                      <a:pt x="258" y="452"/>
                      <a:pt x="258" y="452"/>
                    </a:cubicBezTo>
                    <a:cubicBezTo>
                      <a:pt x="258" y="452"/>
                      <a:pt x="258" y="452"/>
                      <a:pt x="258" y="452"/>
                    </a:cubicBezTo>
                    <a:cubicBezTo>
                      <a:pt x="259" y="452"/>
                      <a:pt x="259" y="452"/>
                      <a:pt x="259" y="452"/>
                    </a:cubicBezTo>
                    <a:cubicBezTo>
                      <a:pt x="259" y="452"/>
                      <a:pt x="259" y="453"/>
                      <a:pt x="260" y="453"/>
                    </a:cubicBezTo>
                    <a:cubicBezTo>
                      <a:pt x="260" y="453"/>
                      <a:pt x="260" y="453"/>
                      <a:pt x="260" y="453"/>
                    </a:cubicBezTo>
                    <a:cubicBezTo>
                      <a:pt x="260" y="453"/>
                      <a:pt x="260" y="453"/>
                      <a:pt x="260" y="453"/>
                    </a:cubicBezTo>
                    <a:cubicBezTo>
                      <a:pt x="260" y="453"/>
                      <a:pt x="260" y="453"/>
                      <a:pt x="260" y="452"/>
                    </a:cubicBezTo>
                    <a:cubicBezTo>
                      <a:pt x="261" y="452"/>
                      <a:pt x="261" y="452"/>
                      <a:pt x="261" y="452"/>
                    </a:cubicBezTo>
                    <a:cubicBezTo>
                      <a:pt x="261" y="452"/>
                      <a:pt x="261" y="452"/>
                      <a:pt x="261" y="453"/>
                    </a:cubicBezTo>
                    <a:cubicBezTo>
                      <a:pt x="261" y="453"/>
                      <a:pt x="261" y="453"/>
                      <a:pt x="261" y="453"/>
                    </a:cubicBezTo>
                    <a:cubicBezTo>
                      <a:pt x="262" y="453"/>
                      <a:pt x="262" y="453"/>
                      <a:pt x="262" y="452"/>
                    </a:cubicBezTo>
                    <a:cubicBezTo>
                      <a:pt x="262" y="452"/>
                      <a:pt x="262" y="452"/>
                      <a:pt x="262" y="452"/>
                    </a:cubicBezTo>
                    <a:cubicBezTo>
                      <a:pt x="262" y="452"/>
                      <a:pt x="262" y="452"/>
                      <a:pt x="262" y="452"/>
                    </a:cubicBezTo>
                    <a:cubicBezTo>
                      <a:pt x="262" y="452"/>
                      <a:pt x="262" y="452"/>
                      <a:pt x="262" y="453"/>
                    </a:cubicBezTo>
                    <a:cubicBezTo>
                      <a:pt x="262" y="453"/>
                      <a:pt x="263" y="453"/>
                      <a:pt x="263" y="453"/>
                    </a:cubicBezTo>
                    <a:cubicBezTo>
                      <a:pt x="263" y="453"/>
                      <a:pt x="263" y="452"/>
                      <a:pt x="263" y="452"/>
                    </a:cubicBezTo>
                    <a:cubicBezTo>
                      <a:pt x="264" y="453"/>
                      <a:pt x="264" y="453"/>
                      <a:pt x="264" y="453"/>
                    </a:cubicBezTo>
                    <a:cubicBezTo>
                      <a:pt x="264" y="453"/>
                      <a:pt x="264" y="453"/>
                      <a:pt x="264" y="453"/>
                    </a:cubicBezTo>
                    <a:cubicBezTo>
                      <a:pt x="264" y="453"/>
                      <a:pt x="264" y="453"/>
                      <a:pt x="264" y="453"/>
                    </a:cubicBezTo>
                    <a:cubicBezTo>
                      <a:pt x="265" y="454"/>
                      <a:pt x="265" y="454"/>
                      <a:pt x="265" y="453"/>
                    </a:cubicBezTo>
                    <a:cubicBezTo>
                      <a:pt x="265" y="453"/>
                      <a:pt x="266" y="453"/>
                      <a:pt x="266" y="453"/>
                    </a:cubicBezTo>
                    <a:cubicBezTo>
                      <a:pt x="266" y="453"/>
                      <a:pt x="266" y="453"/>
                      <a:pt x="266" y="453"/>
                    </a:cubicBezTo>
                    <a:cubicBezTo>
                      <a:pt x="266" y="453"/>
                      <a:pt x="266" y="453"/>
                      <a:pt x="266" y="453"/>
                    </a:cubicBezTo>
                    <a:cubicBezTo>
                      <a:pt x="266" y="453"/>
                      <a:pt x="267" y="453"/>
                      <a:pt x="267" y="453"/>
                    </a:cubicBezTo>
                    <a:cubicBezTo>
                      <a:pt x="267" y="452"/>
                      <a:pt x="267" y="452"/>
                      <a:pt x="267" y="452"/>
                    </a:cubicBezTo>
                    <a:cubicBezTo>
                      <a:pt x="267" y="452"/>
                      <a:pt x="268" y="452"/>
                      <a:pt x="268" y="452"/>
                    </a:cubicBezTo>
                    <a:cubicBezTo>
                      <a:pt x="268" y="452"/>
                      <a:pt x="268" y="452"/>
                      <a:pt x="268" y="452"/>
                    </a:cubicBezTo>
                    <a:cubicBezTo>
                      <a:pt x="268" y="452"/>
                      <a:pt x="268" y="452"/>
                      <a:pt x="268" y="452"/>
                    </a:cubicBezTo>
                    <a:cubicBezTo>
                      <a:pt x="268" y="452"/>
                      <a:pt x="268" y="452"/>
                      <a:pt x="268" y="452"/>
                    </a:cubicBezTo>
                    <a:cubicBezTo>
                      <a:pt x="269" y="452"/>
                      <a:pt x="269" y="452"/>
                      <a:pt x="269" y="452"/>
                    </a:cubicBezTo>
                    <a:cubicBezTo>
                      <a:pt x="269" y="452"/>
                      <a:pt x="269" y="452"/>
                      <a:pt x="269" y="452"/>
                    </a:cubicBezTo>
                    <a:cubicBezTo>
                      <a:pt x="269" y="451"/>
                      <a:pt x="270" y="451"/>
                      <a:pt x="270" y="451"/>
                    </a:cubicBezTo>
                    <a:cubicBezTo>
                      <a:pt x="271" y="451"/>
                      <a:pt x="271" y="451"/>
                      <a:pt x="271" y="451"/>
                    </a:cubicBezTo>
                    <a:cubicBezTo>
                      <a:pt x="271" y="451"/>
                      <a:pt x="271" y="451"/>
                      <a:pt x="271" y="451"/>
                    </a:cubicBezTo>
                    <a:cubicBezTo>
                      <a:pt x="271" y="451"/>
                      <a:pt x="271" y="451"/>
                      <a:pt x="271" y="452"/>
                    </a:cubicBezTo>
                    <a:cubicBezTo>
                      <a:pt x="271" y="452"/>
                      <a:pt x="272" y="451"/>
                      <a:pt x="272" y="451"/>
                    </a:cubicBezTo>
                    <a:cubicBezTo>
                      <a:pt x="272" y="451"/>
                      <a:pt x="272" y="451"/>
                      <a:pt x="272" y="451"/>
                    </a:cubicBezTo>
                    <a:cubicBezTo>
                      <a:pt x="272" y="451"/>
                      <a:pt x="272" y="451"/>
                      <a:pt x="272" y="451"/>
                    </a:cubicBezTo>
                    <a:cubicBezTo>
                      <a:pt x="272" y="451"/>
                      <a:pt x="272" y="451"/>
                      <a:pt x="272" y="451"/>
                    </a:cubicBezTo>
                    <a:cubicBezTo>
                      <a:pt x="272" y="451"/>
                      <a:pt x="272" y="451"/>
                      <a:pt x="273" y="451"/>
                    </a:cubicBezTo>
                    <a:cubicBezTo>
                      <a:pt x="273" y="451"/>
                      <a:pt x="273" y="451"/>
                      <a:pt x="273" y="451"/>
                    </a:cubicBezTo>
                    <a:cubicBezTo>
                      <a:pt x="273" y="451"/>
                      <a:pt x="273" y="451"/>
                      <a:pt x="273" y="451"/>
                    </a:cubicBezTo>
                    <a:cubicBezTo>
                      <a:pt x="273" y="450"/>
                      <a:pt x="273" y="450"/>
                      <a:pt x="274" y="450"/>
                    </a:cubicBezTo>
                    <a:cubicBezTo>
                      <a:pt x="274" y="450"/>
                      <a:pt x="274" y="451"/>
                      <a:pt x="274" y="451"/>
                    </a:cubicBezTo>
                    <a:cubicBezTo>
                      <a:pt x="275" y="451"/>
                      <a:pt x="275" y="451"/>
                      <a:pt x="275" y="451"/>
                    </a:cubicBezTo>
                    <a:cubicBezTo>
                      <a:pt x="275" y="451"/>
                      <a:pt x="276" y="451"/>
                      <a:pt x="276" y="451"/>
                    </a:cubicBezTo>
                    <a:cubicBezTo>
                      <a:pt x="276" y="451"/>
                      <a:pt x="276" y="451"/>
                      <a:pt x="276" y="451"/>
                    </a:cubicBezTo>
                    <a:cubicBezTo>
                      <a:pt x="276" y="451"/>
                      <a:pt x="276" y="451"/>
                      <a:pt x="276" y="451"/>
                    </a:cubicBezTo>
                    <a:cubicBezTo>
                      <a:pt x="276" y="451"/>
                      <a:pt x="276" y="451"/>
                      <a:pt x="276" y="451"/>
                    </a:cubicBezTo>
                    <a:cubicBezTo>
                      <a:pt x="277" y="451"/>
                      <a:pt x="277" y="451"/>
                      <a:pt x="277" y="451"/>
                    </a:cubicBezTo>
                    <a:cubicBezTo>
                      <a:pt x="277" y="451"/>
                      <a:pt x="277" y="451"/>
                      <a:pt x="278" y="451"/>
                    </a:cubicBezTo>
                    <a:cubicBezTo>
                      <a:pt x="278" y="451"/>
                      <a:pt x="278" y="451"/>
                      <a:pt x="278" y="451"/>
                    </a:cubicBezTo>
                    <a:cubicBezTo>
                      <a:pt x="278" y="451"/>
                      <a:pt x="278" y="451"/>
                      <a:pt x="278" y="451"/>
                    </a:cubicBezTo>
                    <a:cubicBezTo>
                      <a:pt x="278" y="452"/>
                      <a:pt x="279" y="452"/>
                      <a:pt x="279" y="452"/>
                    </a:cubicBezTo>
                    <a:cubicBezTo>
                      <a:pt x="279" y="452"/>
                      <a:pt x="279" y="452"/>
                      <a:pt x="279" y="452"/>
                    </a:cubicBezTo>
                    <a:cubicBezTo>
                      <a:pt x="280" y="452"/>
                      <a:pt x="280" y="452"/>
                      <a:pt x="280" y="452"/>
                    </a:cubicBezTo>
                    <a:cubicBezTo>
                      <a:pt x="280" y="452"/>
                      <a:pt x="281" y="453"/>
                      <a:pt x="281" y="453"/>
                    </a:cubicBezTo>
                    <a:cubicBezTo>
                      <a:pt x="282" y="453"/>
                      <a:pt x="282" y="453"/>
                      <a:pt x="282" y="453"/>
                    </a:cubicBezTo>
                    <a:cubicBezTo>
                      <a:pt x="282" y="453"/>
                      <a:pt x="282" y="453"/>
                      <a:pt x="282" y="453"/>
                    </a:cubicBezTo>
                    <a:cubicBezTo>
                      <a:pt x="282" y="453"/>
                      <a:pt x="282" y="453"/>
                      <a:pt x="283" y="453"/>
                    </a:cubicBezTo>
                    <a:cubicBezTo>
                      <a:pt x="283" y="452"/>
                      <a:pt x="283" y="453"/>
                      <a:pt x="283" y="452"/>
                    </a:cubicBezTo>
                    <a:cubicBezTo>
                      <a:pt x="283" y="452"/>
                      <a:pt x="284" y="452"/>
                      <a:pt x="284" y="452"/>
                    </a:cubicBezTo>
                    <a:cubicBezTo>
                      <a:pt x="284" y="452"/>
                      <a:pt x="284" y="452"/>
                      <a:pt x="284" y="452"/>
                    </a:cubicBezTo>
                    <a:cubicBezTo>
                      <a:pt x="284" y="452"/>
                      <a:pt x="284" y="452"/>
                      <a:pt x="284" y="452"/>
                    </a:cubicBezTo>
                    <a:cubicBezTo>
                      <a:pt x="284" y="452"/>
                      <a:pt x="284" y="452"/>
                      <a:pt x="285" y="452"/>
                    </a:cubicBezTo>
                    <a:cubicBezTo>
                      <a:pt x="285" y="452"/>
                      <a:pt x="285" y="452"/>
                      <a:pt x="285" y="452"/>
                    </a:cubicBezTo>
                    <a:cubicBezTo>
                      <a:pt x="285" y="452"/>
                      <a:pt x="286" y="452"/>
                      <a:pt x="286" y="452"/>
                    </a:cubicBezTo>
                    <a:cubicBezTo>
                      <a:pt x="286" y="451"/>
                      <a:pt x="286" y="451"/>
                      <a:pt x="286" y="451"/>
                    </a:cubicBezTo>
                    <a:cubicBezTo>
                      <a:pt x="286" y="451"/>
                      <a:pt x="286" y="451"/>
                      <a:pt x="286" y="450"/>
                    </a:cubicBezTo>
                    <a:cubicBezTo>
                      <a:pt x="286" y="450"/>
                      <a:pt x="286" y="450"/>
                      <a:pt x="286" y="450"/>
                    </a:cubicBezTo>
                    <a:cubicBezTo>
                      <a:pt x="285" y="450"/>
                      <a:pt x="285" y="450"/>
                      <a:pt x="285" y="450"/>
                    </a:cubicBezTo>
                    <a:cubicBezTo>
                      <a:pt x="285" y="450"/>
                      <a:pt x="285" y="450"/>
                      <a:pt x="284" y="449"/>
                    </a:cubicBezTo>
                    <a:cubicBezTo>
                      <a:pt x="284" y="449"/>
                      <a:pt x="284" y="449"/>
                      <a:pt x="284" y="449"/>
                    </a:cubicBezTo>
                    <a:cubicBezTo>
                      <a:pt x="284" y="449"/>
                      <a:pt x="284" y="449"/>
                      <a:pt x="284" y="449"/>
                    </a:cubicBezTo>
                    <a:cubicBezTo>
                      <a:pt x="284" y="449"/>
                      <a:pt x="284" y="449"/>
                      <a:pt x="284" y="449"/>
                    </a:cubicBezTo>
                    <a:cubicBezTo>
                      <a:pt x="283" y="448"/>
                      <a:pt x="283" y="448"/>
                      <a:pt x="283" y="448"/>
                    </a:cubicBezTo>
                    <a:cubicBezTo>
                      <a:pt x="283" y="448"/>
                      <a:pt x="283" y="447"/>
                      <a:pt x="284" y="447"/>
                    </a:cubicBezTo>
                    <a:cubicBezTo>
                      <a:pt x="284" y="447"/>
                      <a:pt x="284" y="447"/>
                      <a:pt x="284" y="446"/>
                    </a:cubicBezTo>
                    <a:cubicBezTo>
                      <a:pt x="284" y="446"/>
                      <a:pt x="284" y="446"/>
                      <a:pt x="285" y="446"/>
                    </a:cubicBezTo>
                    <a:cubicBezTo>
                      <a:pt x="285" y="446"/>
                      <a:pt x="285" y="447"/>
                      <a:pt x="285" y="447"/>
                    </a:cubicBezTo>
                    <a:cubicBezTo>
                      <a:pt x="285" y="447"/>
                      <a:pt x="285" y="447"/>
                      <a:pt x="285" y="447"/>
                    </a:cubicBezTo>
                    <a:cubicBezTo>
                      <a:pt x="285" y="448"/>
                      <a:pt x="286" y="448"/>
                      <a:pt x="286" y="448"/>
                    </a:cubicBezTo>
                    <a:cubicBezTo>
                      <a:pt x="286" y="448"/>
                      <a:pt x="286" y="448"/>
                      <a:pt x="286" y="449"/>
                    </a:cubicBezTo>
                    <a:cubicBezTo>
                      <a:pt x="287" y="449"/>
                      <a:pt x="287" y="449"/>
                      <a:pt x="287" y="449"/>
                    </a:cubicBezTo>
                    <a:cubicBezTo>
                      <a:pt x="287" y="449"/>
                      <a:pt x="287" y="449"/>
                      <a:pt x="287" y="449"/>
                    </a:cubicBezTo>
                    <a:cubicBezTo>
                      <a:pt x="287" y="449"/>
                      <a:pt x="287" y="449"/>
                      <a:pt x="287" y="449"/>
                    </a:cubicBezTo>
                    <a:cubicBezTo>
                      <a:pt x="286" y="448"/>
                      <a:pt x="286" y="448"/>
                      <a:pt x="286" y="448"/>
                    </a:cubicBezTo>
                    <a:cubicBezTo>
                      <a:pt x="286" y="448"/>
                      <a:pt x="286" y="447"/>
                      <a:pt x="286" y="447"/>
                    </a:cubicBezTo>
                    <a:cubicBezTo>
                      <a:pt x="286" y="447"/>
                      <a:pt x="286" y="447"/>
                      <a:pt x="286" y="447"/>
                    </a:cubicBezTo>
                    <a:cubicBezTo>
                      <a:pt x="286" y="446"/>
                      <a:pt x="285" y="446"/>
                      <a:pt x="285" y="446"/>
                    </a:cubicBezTo>
                    <a:cubicBezTo>
                      <a:pt x="285" y="446"/>
                      <a:pt x="285" y="445"/>
                      <a:pt x="285" y="445"/>
                    </a:cubicBezTo>
                    <a:cubicBezTo>
                      <a:pt x="285" y="445"/>
                      <a:pt x="285" y="445"/>
                      <a:pt x="285" y="445"/>
                    </a:cubicBezTo>
                    <a:cubicBezTo>
                      <a:pt x="285" y="445"/>
                      <a:pt x="286" y="445"/>
                      <a:pt x="286" y="445"/>
                    </a:cubicBezTo>
                    <a:cubicBezTo>
                      <a:pt x="286" y="445"/>
                      <a:pt x="286" y="445"/>
                      <a:pt x="286" y="445"/>
                    </a:cubicBezTo>
                    <a:cubicBezTo>
                      <a:pt x="286" y="445"/>
                      <a:pt x="286" y="445"/>
                      <a:pt x="286" y="445"/>
                    </a:cubicBezTo>
                    <a:cubicBezTo>
                      <a:pt x="286" y="445"/>
                      <a:pt x="286" y="445"/>
                      <a:pt x="286" y="445"/>
                    </a:cubicBezTo>
                    <a:cubicBezTo>
                      <a:pt x="286" y="446"/>
                      <a:pt x="286" y="446"/>
                      <a:pt x="286" y="446"/>
                    </a:cubicBezTo>
                    <a:cubicBezTo>
                      <a:pt x="286" y="446"/>
                      <a:pt x="286" y="446"/>
                      <a:pt x="286" y="446"/>
                    </a:cubicBezTo>
                    <a:cubicBezTo>
                      <a:pt x="286" y="446"/>
                      <a:pt x="286" y="446"/>
                      <a:pt x="286" y="446"/>
                    </a:cubicBezTo>
                    <a:cubicBezTo>
                      <a:pt x="286" y="446"/>
                      <a:pt x="286" y="446"/>
                      <a:pt x="286" y="446"/>
                    </a:cubicBezTo>
                    <a:cubicBezTo>
                      <a:pt x="286" y="446"/>
                      <a:pt x="286" y="446"/>
                      <a:pt x="286" y="446"/>
                    </a:cubicBezTo>
                    <a:cubicBezTo>
                      <a:pt x="286" y="446"/>
                      <a:pt x="286" y="446"/>
                      <a:pt x="286" y="445"/>
                    </a:cubicBezTo>
                    <a:cubicBezTo>
                      <a:pt x="287" y="445"/>
                      <a:pt x="287" y="445"/>
                      <a:pt x="286" y="445"/>
                    </a:cubicBezTo>
                    <a:cubicBezTo>
                      <a:pt x="286" y="445"/>
                      <a:pt x="286" y="445"/>
                      <a:pt x="286" y="445"/>
                    </a:cubicBezTo>
                    <a:cubicBezTo>
                      <a:pt x="286" y="444"/>
                      <a:pt x="286" y="444"/>
                      <a:pt x="285" y="444"/>
                    </a:cubicBezTo>
                    <a:cubicBezTo>
                      <a:pt x="285" y="444"/>
                      <a:pt x="285" y="444"/>
                      <a:pt x="285" y="444"/>
                    </a:cubicBezTo>
                    <a:cubicBezTo>
                      <a:pt x="285" y="443"/>
                      <a:pt x="285" y="443"/>
                      <a:pt x="284" y="442"/>
                    </a:cubicBezTo>
                    <a:cubicBezTo>
                      <a:pt x="284" y="442"/>
                      <a:pt x="284" y="442"/>
                      <a:pt x="284" y="442"/>
                    </a:cubicBezTo>
                    <a:cubicBezTo>
                      <a:pt x="284" y="442"/>
                      <a:pt x="284" y="441"/>
                      <a:pt x="284" y="441"/>
                    </a:cubicBezTo>
                    <a:cubicBezTo>
                      <a:pt x="284" y="441"/>
                      <a:pt x="284" y="441"/>
                      <a:pt x="285" y="441"/>
                    </a:cubicBezTo>
                    <a:cubicBezTo>
                      <a:pt x="285" y="441"/>
                      <a:pt x="285" y="441"/>
                      <a:pt x="285" y="441"/>
                    </a:cubicBezTo>
                    <a:cubicBezTo>
                      <a:pt x="285" y="441"/>
                      <a:pt x="285" y="441"/>
                      <a:pt x="285" y="441"/>
                    </a:cubicBezTo>
                    <a:cubicBezTo>
                      <a:pt x="285" y="441"/>
                      <a:pt x="285" y="441"/>
                      <a:pt x="286" y="441"/>
                    </a:cubicBezTo>
                    <a:cubicBezTo>
                      <a:pt x="286" y="442"/>
                      <a:pt x="286" y="441"/>
                      <a:pt x="287" y="442"/>
                    </a:cubicBezTo>
                    <a:cubicBezTo>
                      <a:pt x="287" y="442"/>
                      <a:pt x="287" y="442"/>
                      <a:pt x="287" y="442"/>
                    </a:cubicBezTo>
                    <a:cubicBezTo>
                      <a:pt x="287" y="442"/>
                      <a:pt x="287" y="442"/>
                      <a:pt x="288" y="442"/>
                    </a:cubicBezTo>
                    <a:cubicBezTo>
                      <a:pt x="288" y="442"/>
                      <a:pt x="288" y="441"/>
                      <a:pt x="288" y="441"/>
                    </a:cubicBezTo>
                    <a:cubicBezTo>
                      <a:pt x="288" y="441"/>
                      <a:pt x="289" y="441"/>
                      <a:pt x="289" y="441"/>
                    </a:cubicBezTo>
                    <a:cubicBezTo>
                      <a:pt x="289" y="441"/>
                      <a:pt x="289" y="441"/>
                      <a:pt x="289" y="441"/>
                    </a:cubicBezTo>
                    <a:cubicBezTo>
                      <a:pt x="289" y="441"/>
                      <a:pt x="289" y="441"/>
                      <a:pt x="290" y="441"/>
                    </a:cubicBezTo>
                    <a:cubicBezTo>
                      <a:pt x="290" y="441"/>
                      <a:pt x="290" y="441"/>
                      <a:pt x="290" y="441"/>
                    </a:cubicBezTo>
                    <a:cubicBezTo>
                      <a:pt x="290" y="441"/>
                      <a:pt x="291" y="441"/>
                      <a:pt x="290" y="441"/>
                    </a:cubicBezTo>
                    <a:cubicBezTo>
                      <a:pt x="290" y="441"/>
                      <a:pt x="290" y="441"/>
                      <a:pt x="290" y="441"/>
                    </a:cubicBezTo>
                    <a:cubicBezTo>
                      <a:pt x="290" y="441"/>
                      <a:pt x="289" y="440"/>
                      <a:pt x="289" y="440"/>
                    </a:cubicBezTo>
                    <a:cubicBezTo>
                      <a:pt x="289" y="440"/>
                      <a:pt x="289" y="440"/>
                      <a:pt x="289" y="440"/>
                    </a:cubicBezTo>
                    <a:cubicBezTo>
                      <a:pt x="289" y="440"/>
                      <a:pt x="289" y="439"/>
                      <a:pt x="289" y="439"/>
                    </a:cubicBezTo>
                    <a:cubicBezTo>
                      <a:pt x="288" y="439"/>
                      <a:pt x="288" y="439"/>
                      <a:pt x="289" y="439"/>
                    </a:cubicBezTo>
                    <a:cubicBezTo>
                      <a:pt x="289" y="438"/>
                      <a:pt x="289" y="438"/>
                      <a:pt x="289" y="438"/>
                    </a:cubicBezTo>
                    <a:cubicBezTo>
                      <a:pt x="290" y="438"/>
                      <a:pt x="290" y="438"/>
                      <a:pt x="291" y="438"/>
                    </a:cubicBezTo>
                    <a:cubicBezTo>
                      <a:pt x="291" y="439"/>
                      <a:pt x="292" y="439"/>
                      <a:pt x="292" y="439"/>
                    </a:cubicBezTo>
                    <a:cubicBezTo>
                      <a:pt x="292" y="439"/>
                      <a:pt x="293" y="439"/>
                      <a:pt x="293" y="439"/>
                    </a:cubicBezTo>
                    <a:cubicBezTo>
                      <a:pt x="293" y="439"/>
                      <a:pt x="293" y="439"/>
                      <a:pt x="293" y="439"/>
                    </a:cubicBezTo>
                    <a:cubicBezTo>
                      <a:pt x="293" y="439"/>
                      <a:pt x="293" y="439"/>
                      <a:pt x="294" y="439"/>
                    </a:cubicBezTo>
                    <a:cubicBezTo>
                      <a:pt x="294" y="440"/>
                      <a:pt x="294" y="440"/>
                      <a:pt x="294" y="440"/>
                    </a:cubicBezTo>
                    <a:cubicBezTo>
                      <a:pt x="294" y="440"/>
                      <a:pt x="294" y="441"/>
                      <a:pt x="295" y="441"/>
                    </a:cubicBezTo>
                    <a:cubicBezTo>
                      <a:pt x="295" y="441"/>
                      <a:pt x="295" y="441"/>
                      <a:pt x="295" y="441"/>
                    </a:cubicBezTo>
                    <a:cubicBezTo>
                      <a:pt x="295" y="441"/>
                      <a:pt x="295" y="441"/>
                      <a:pt x="295" y="441"/>
                    </a:cubicBezTo>
                    <a:cubicBezTo>
                      <a:pt x="295" y="442"/>
                      <a:pt x="295" y="442"/>
                      <a:pt x="295" y="442"/>
                    </a:cubicBezTo>
                    <a:cubicBezTo>
                      <a:pt x="295" y="442"/>
                      <a:pt x="295" y="442"/>
                      <a:pt x="295" y="442"/>
                    </a:cubicBezTo>
                    <a:cubicBezTo>
                      <a:pt x="295" y="443"/>
                      <a:pt x="296" y="443"/>
                      <a:pt x="296" y="443"/>
                    </a:cubicBezTo>
                    <a:cubicBezTo>
                      <a:pt x="296" y="443"/>
                      <a:pt x="297" y="443"/>
                      <a:pt x="297" y="443"/>
                    </a:cubicBezTo>
                    <a:cubicBezTo>
                      <a:pt x="297" y="443"/>
                      <a:pt x="298" y="443"/>
                      <a:pt x="298" y="443"/>
                    </a:cubicBezTo>
                    <a:cubicBezTo>
                      <a:pt x="298" y="443"/>
                      <a:pt x="298" y="444"/>
                      <a:pt x="298" y="444"/>
                    </a:cubicBezTo>
                    <a:cubicBezTo>
                      <a:pt x="298" y="444"/>
                      <a:pt x="298" y="444"/>
                      <a:pt x="298" y="443"/>
                    </a:cubicBezTo>
                    <a:cubicBezTo>
                      <a:pt x="298" y="443"/>
                      <a:pt x="299" y="443"/>
                      <a:pt x="299" y="443"/>
                    </a:cubicBezTo>
                    <a:cubicBezTo>
                      <a:pt x="299" y="443"/>
                      <a:pt x="299" y="442"/>
                      <a:pt x="299" y="443"/>
                    </a:cubicBezTo>
                    <a:cubicBezTo>
                      <a:pt x="299" y="443"/>
                      <a:pt x="299" y="443"/>
                      <a:pt x="299" y="443"/>
                    </a:cubicBezTo>
                    <a:cubicBezTo>
                      <a:pt x="299" y="443"/>
                      <a:pt x="299" y="443"/>
                      <a:pt x="299" y="444"/>
                    </a:cubicBezTo>
                    <a:cubicBezTo>
                      <a:pt x="299" y="444"/>
                      <a:pt x="299" y="444"/>
                      <a:pt x="299" y="444"/>
                    </a:cubicBezTo>
                    <a:cubicBezTo>
                      <a:pt x="299" y="444"/>
                      <a:pt x="299" y="444"/>
                      <a:pt x="300" y="443"/>
                    </a:cubicBezTo>
                    <a:cubicBezTo>
                      <a:pt x="300" y="443"/>
                      <a:pt x="300" y="444"/>
                      <a:pt x="300" y="444"/>
                    </a:cubicBezTo>
                    <a:cubicBezTo>
                      <a:pt x="299" y="444"/>
                      <a:pt x="299" y="444"/>
                      <a:pt x="299" y="444"/>
                    </a:cubicBezTo>
                    <a:cubicBezTo>
                      <a:pt x="298" y="445"/>
                      <a:pt x="298" y="446"/>
                      <a:pt x="297" y="446"/>
                    </a:cubicBezTo>
                    <a:cubicBezTo>
                      <a:pt x="297" y="447"/>
                      <a:pt x="297" y="447"/>
                      <a:pt x="297" y="447"/>
                    </a:cubicBezTo>
                    <a:cubicBezTo>
                      <a:pt x="297" y="447"/>
                      <a:pt x="297" y="447"/>
                      <a:pt x="297" y="447"/>
                    </a:cubicBezTo>
                    <a:cubicBezTo>
                      <a:pt x="297" y="447"/>
                      <a:pt x="297" y="447"/>
                      <a:pt x="297" y="447"/>
                    </a:cubicBezTo>
                    <a:cubicBezTo>
                      <a:pt x="297" y="448"/>
                      <a:pt x="297" y="448"/>
                      <a:pt x="297" y="448"/>
                    </a:cubicBezTo>
                    <a:cubicBezTo>
                      <a:pt x="298" y="448"/>
                      <a:pt x="298" y="447"/>
                      <a:pt x="298" y="447"/>
                    </a:cubicBezTo>
                    <a:cubicBezTo>
                      <a:pt x="298" y="447"/>
                      <a:pt x="298" y="447"/>
                      <a:pt x="298" y="447"/>
                    </a:cubicBezTo>
                    <a:cubicBezTo>
                      <a:pt x="299" y="447"/>
                      <a:pt x="299" y="447"/>
                      <a:pt x="299" y="446"/>
                    </a:cubicBezTo>
                    <a:cubicBezTo>
                      <a:pt x="299" y="446"/>
                      <a:pt x="299" y="445"/>
                      <a:pt x="300" y="444"/>
                    </a:cubicBezTo>
                    <a:cubicBezTo>
                      <a:pt x="301" y="444"/>
                      <a:pt x="302" y="444"/>
                      <a:pt x="302" y="443"/>
                    </a:cubicBezTo>
                    <a:cubicBezTo>
                      <a:pt x="302" y="444"/>
                      <a:pt x="302" y="444"/>
                      <a:pt x="302" y="444"/>
                    </a:cubicBezTo>
                    <a:cubicBezTo>
                      <a:pt x="302" y="444"/>
                      <a:pt x="301" y="445"/>
                      <a:pt x="301" y="445"/>
                    </a:cubicBezTo>
                    <a:cubicBezTo>
                      <a:pt x="301" y="445"/>
                      <a:pt x="302" y="446"/>
                      <a:pt x="302" y="446"/>
                    </a:cubicBezTo>
                    <a:cubicBezTo>
                      <a:pt x="302" y="447"/>
                      <a:pt x="302" y="447"/>
                      <a:pt x="301" y="448"/>
                    </a:cubicBezTo>
                    <a:cubicBezTo>
                      <a:pt x="301" y="448"/>
                      <a:pt x="301" y="448"/>
                      <a:pt x="301" y="449"/>
                    </a:cubicBezTo>
                    <a:cubicBezTo>
                      <a:pt x="301" y="449"/>
                      <a:pt x="301" y="450"/>
                      <a:pt x="300" y="451"/>
                    </a:cubicBezTo>
                    <a:cubicBezTo>
                      <a:pt x="301" y="451"/>
                      <a:pt x="301" y="451"/>
                      <a:pt x="302" y="451"/>
                    </a:cubicBezTo>
                    <a:cubicBezTo>
                      <a:pt x="302" y="451"/>
                      <a:pt x="302" y="451"/>
                      <a:pt x="302" y="451"/>
                    </a:cubicBezTo>
                    <a:cubicBezTo>
                      <a:pt x="301" y="452"/>
                      <a:pt x="301" y="452"/>
                      <a:pt x="301" y="452"/>
                    </a:cubicBezTo>
                    <a:cubicBezTo>
                      <a:pt x="301" y="452"/>
                      <a:pt x="301" y="452"/>
                      <a:pt x="301" y="452"/>
                    </a:cubicBezTo>
                    <a:cubicBezTo>
                      <a:pt x="301" y="452"/>
                      <a:pt x="301" y="452"/>
                      <a:pt x="301" y="453"/>
                    </a:cubicBezTo>
                    <a:cubicBezTo>
                      <a:pt x="301" y="454"/>
                      <a:pt x="301" y="454"/>
                      <a:pt x="301" y="455"/>
                    </a:cubicBezTo>
                    <a:cubicBezTo>
                      <a:pt x="300" y="455"/>
                      <a:pt x="300" y="455"/>
                      <a:pt x="300" y="455"/>
                    </a:cubicBezTo>
                    <a:cubicBezTo>
                      <a:pt x="300" y="454"/>
                      <a:pt x="300" y="454"/>
                      <a:pt x="300" y="454"/>
                    </a:cubicBezTo>
                    <a:cubicBezTo>
                      <a:pt x="299" y="454"/>
                      <a:pt x="300" y="455"/>
                      <a:pt x="299" y="456"/>
                    </a:cubicBezTo>
                    <a:cubicBezTo>
                      <a:pt x="299" y="456"/>
                      <a:pt x="299" y="456"/>
                      <a:pt x="299" y="456"/>
                    </a:cubicBezTo>
                    <a:cubicBezTo>
                      <a:pt x="299" y="456"/>
                      <a:pt x="299" y="457"/>
                      <a:pt x="299" y="457"/>
                    </a:cubicBezTo>
                    <a:cubicBezTo>
                      <a:pt x="299" y="457"/>
                      <a:pt x="299" y="457"/>
                      <a:pt x="299" y="457"/>
                    </a:cubicBezTo>
                    <a:cubicBezTo>
                      <a:pt x="299" y="457"/>
                      <a:pt x="299" y="457"/>
                      <a:pt x="299" y="457"/>
                    </a:cubicBezTo>
                    <a:cubicBezTo>
                      <a:pt x="299" y="458"/>
                      <a:pt x="300" y="458"/>
                      <a:pt x="300" y="458"/>
                    </a:cubicBezTo>
                    <a:cubicBezTo>
                      <a:pt x="301" y="458"/>
                      <a:pt x="301" y="458"/>
                      <a:pt x="301" y="458"/>
                    </a:cubicBezTo>
                    <a:cubicBezTo>
                      <a:pt x="301" y="458"/>
                      <a:pt x="301" y="457"/>
                      <a:pt x="302" y="458"/>
                    </a:cubicBezTo>
                    <a:cubicBezTo>
                      <a:pt x="301" y="459"/>
                      <a:pt x="301" y="460"/>
                      <a:pt x="300" y="460"/>
                    </a:cubicBezTo>
                    <a:cubicBezTo>
                      <a:pt x="301" y="461"/>
                      <a:pt x="301" y="461"/>
                      <a:pt x="301" y="461"/>
                    </a:cubicBezTo>
                    <a:cubicBezTo>
                      <a:pt x="301" y="461"/>
                      <a:pt x="301" y="461"/>
                      <a:pt x="301" y="461"/>
                    </a:cubicBezTo>
                    <a:cubicBezTo>
                      <a:pt x="301" y="462"/>
                      <a:pt x="302" y="461"/>
                      <a:pt x="302" y="461"/>
                    </a:cubicBezTo>
                    <a:cubicBezTo>
                      <a:pt x="302" y="461"/>
                      <a:pt x="302" y="461"/>
                      <a:pt x="302" y="461"/>
                    </a:cubicBezTo>
                    <a:cubicBezTo>
                      <a:pt x="302" y="461"/>
                      <a:pt x="302" y="460"/>
                      <a:pt x="303" y="460"/>
                    </a:cubicBezTo>
                    <a:cubicBezTo>
                      <a:pt x="303" y="460"/>
                      <a:pt x="304" y="460"/>
                      <a:pt x="303" y="459"/>
                    </a:cubicBezTo>
                    <a:cubicBezTo>
                      <a:pt x="304" y="459"/>
                      <a:pt x="304" y="460"/>
                      <a:pt x="305" y="459"/>
                    </a:cubicBezTo>
                    <a:cubicBezTo>
                      <a:pt x="305" y="459"/>
                      <a:pt x="305" y="459"/>
                      <a:pt x="305" y="459"/>
                    </a:cubicBezTo>
                    <a:cubicBezTo>
                      <a:pt x="305" y="459"/>
                      <a:pt x="305" y="460"/>
                      <a:pt x="305" y="460"/>
                    </a:cubicBezTo>
                    <a:cubicBezTo>
                      <a:pt x="304" y="461"/>
                      <a:pt x="304" y="461"/>
                      <a:pt x="303" y="462"/>
                    </a:cubicBezTo>
                    <a:cubicBezTo>
                      <a:pt x="304" y="462"/>
                      <a:pt x="305" y="462"/>
                      <a:pt x="306" y="461"/>
                    </a:cubicBezTo>
                    <a:cubicBezTo>
                      <a:pt x="306" y="461"/>
                      <a:pt x="306" y="461"/>
                      <a:pt x="306" y="462"/>
                    </a:cubicBezTo>
                    <a:cubicBezTo>
                      <a:pt x="306" y="462"/>
                      <a:pt x="306" y="462"/>
                      <a:pt x="306" y="462"/>
                    </a:cubicBezTo>
                    <a:cubicBezTo>
                      <a:pt x="306" y="462"/>
                      <a:pt x="306" y="462"/>
                      <a:pt x="306" y="462"/>
                    </a:cubicBezTo>
                    <a:cubicBezTo>
                      <a:pt x="305" y="462"/>
                      <a:pt x="305" y="463"/>
                      <a:pt x="305" y="463"/>
                    </a:cubicBezTo>
                    <a:cubicBezTo>
                      <a:pt x="306" y="463"/>
                      <a:pt x="306" y="463"/>
                      <a:pt x="306" y="463"/>
                    </a:cubicBezTo>
                    <a:cubicBezTo>
                      <a:pt x="306" y="464"/>
                      <a:pt x="306" y="464"/>
                      <a:pt x="306" y="464"/>
                    </a:cubicBezTo>
                    <a:cubicBezTo>
                      <a:pt x="306" y="464"/>
                      <a:pt x="306" y="465"/>
                      <a:pt x="307" y="465"/>
                    </a:cubicBezTo>
                    <a:cubicBezTo>
                      <a:pt x="307" y="464"/>
                      <a:pt x="307" y="464"/>
                      <a:pt x="307" y="464"/>
                    </a:cubicBezTo>
                    <a:cubicBezTo>
                      <a:pt x="307" y="463"/>
                      <a:pt x="307" y="463"/>
                      <a:pt x="307" y="463"/>
                    </a:cubicBezTo>
                    <a:cubicBezTo>
                      <a:pt x="308" y="463"/>
                      <a:pt x="309" y="462"/>
                      <a:pt x="309" y="462"/>
                    </a:cubicBezTo>
                    <a:cubicBezTo>
                      <a:pt x="309" y="462"/>
                      <a:pt x="308" y="462"/>
                      <a:pt x="308" y="462"/>
                    </a:cubicBezTo>
                    <a:cubicBezTo>
                      <a:pt x="308" y="463"/>
                      <a:pt x="307" y="463"/>
                      <a:pt x="307" y="463"/>
                    </a:cubicBezTo>
                    <a:cubicBezTo>
                      <a:pt x="307" y="463"/>
                      <a:pt x="307" y="462"/>
                      <a:pt x="307" y="462"/>
                    </a:cubicBezTo>
                    <a:cubicBezTo>
                      <a:pt x="307" y="462"/>
                      <a:pt x="307" y="461"/>
                      <a:pt x="307" y="461"/>
                    </a:cubicBezTo>
                    <a:cubicBezTo>
                      <a:pt x="307" y="461"/>
                      <a:pt x="307" y="461"/>
                      <a:pt x="307" y="460"/>
                    </a:cubicBezTo>
                    <a:cubicBezTo>
                      <a:pt x="307" y="460"/>
                      <a:pt x="307" y="460"/>
                      <a:pt x="307" y="460"/>
                    </a:cubicBezTo>
                    <a:cubicBezTo>
                      <a:pt x="307" y="460"/>
                      <a:pt x="306" y="459"/>
                      <a:pt x="306" y="459"/>
                    </a:cubicBezTo>
                    <a:cubicBezTo>
                      <a:pt x="306" y="458"/>
                      <a:pt x="306" y="458"/>
                      <a:pt x="306" y="458"/>
                    </a:cubicBezTo>
                    <a:cubicBezTo>
                      <a:pt x="306" y="457"/>
                      <a:pt x="306" y="457"/>
                      <a:pt x="306" y="457"/>
                    </a:cubicBezTo>
                    <a:cubicBezTo>
                      <a:pt x="306" y="457"/>
                      <a:pt x="306" y="457"/>
                      <a:pt x="307" y="457"/>
                    </a:cubicBezTo>
                    <a:cubicBezTo>
                      <a:pt x="307" y="456"/>
                      <a:pt x="306" y="456"/>
                      <a:pt x="306" y="456"/>
                    </a:cubicBezTo>
                    <a:cubicBezTo>
                      <a:pt x="306" y="455"/>
                      <a:pt x="305" y="454"/>
                      <a:pt x="305" y="454"/>
                    </a:cubicBezTo>
                    <a:cubicBezTo>
                      <a:pt x="304" y="454"/>
                      <a:pt x="304" y="453"/>
                      <a:pt x="304" y="453"/>
                    </a:cubicBezTo>
                    <a:cubicBezTo>
                      <a:pt x="304" y="452"/>
                      <a:pt x="305" y="452"/>
                      <a:pt x="305" y="451"/>
                    </a:cubicBezTo>
                    <a:cubicBezTo>
                      <a:pt x="305" y="451"/>
                      <a:pt x="305" y="450"/>
                      <a:pt x="305" y="450"/>
                    </a:cubicBezTo>
                    <a:cubicBezTo>
                      <a:pt x="305" y="449"/>
                      <a:pt x="305" y="449"/>
                      <a:pt x="306" y="448"/>
                    </a:cubicBezTo>
                    <a:cubicBezTo>
                      <a:pt x="306" y="448"/>
                      <a:pt x="306" y="448"/>
                      <a:pt x="306" y="448"/>
                    </a:cubicBezTo>
                    <a:cubicBezTo>
                      <a:pt x="306" y="448"/>
                      <a:pt x="306" y="447"/>
                      <a:pt x="306" y="447"/>
                    </a:cubicBezTo>
                    <a:cubicBezTo>
                      <a:pt x="305" y="447"/>
                      <a:pt x="305" y="447"/>
                      <a:pt x="306" y="447"/>
                    </a:cubicBezTo>
                    <a:cubicBezTo>
                      <a:pt x="306" y="447"/>
                      <a:pt x="306" y="447"/>
                      <a:pt x="306" y="447"/>
                    </a:cubicBezTo>
                    <a:cubicBezTo>
                      <a:pt x="306" y="447"/>
                      <a:pt x="307" y="447"/>
                      <a:pt x="307" y="447"/>
                    </a:cubicBezTo>
                    <a:cubicBezTo>
                      <a:pt x="307" y="447"/>
                      <a:pt x="307" y="447"/>
                      <a:pt x="307" y="447"/>
                    </a:cubicBezTo>
                    <a:cubicBezTo>
                      <a:pt x="308" y="447"/>
                      <a:pt x="308" y="446"/>
                      <a:pt x="308" y="447"/>
                    </a:cubicBezTo>
                    <a:cubicBezTo>
                      <a:pt x="308" y="447"/>
                      <a:pt x="309" y="447"/>
                      <a:pt x="309" y="447"/>
                    </a:cubicBezTo>
                    <a:cubicBezTo>
                      <a:pt x="309" y="447"/>
                      <a:pt x="310" y="447"/>
                      <a:pt x="310" y="447"/>
                    </a:cubicBezTo>
                    <a:cubicBezTo>
                      <a:pt x="311" y="447"/>
                      <a:pt x="311" y="446"/>
                      <a:pt x="311" y="446"/>
                    </a:cubicBezTo>
                    <a:cubicBezTo>
                      <a:pt x="311" y="446"/>
                      <a:pt x="311" y="445"/>
                      <a:pt x="312" y="445"/>
                    </a:cubicBezTo>
                    <a:cubicBezTo>
                      <a:pt x="312" y="445"/>
                      <a:pt x="312" y="445"/>
                      <a:pt x="313" y="444"/>
                    </a:cubicBezTo>
                    <a:cubicBezTo>
                      <a:pt x="313" y="444"/>
                      <a:pt x="314" y="443"/>
                      <a:pt x="314" y="443"/>
                    </a:cubicBezTo>
                    <a:cubicBezTo>
                      <a:pt x="314" y="443"/>
                      <a:pt x="314" y="443"/>
                      <a:pt x="314" y="443"/>
                    </a:cubicBezTo>
                    <a:cubicBezTo>
                      <a:pt x="314" y="443"/>
                      <a:pt x="314" y="443"/>
                      <a:pt x="314" y="443"/>
                    </a:cubicBezTo>
                    <a:cubicBezTo>
                      <a:pt x="314" y="442"/>
                      <a:pt x="314" y="441"/>
                      <a:pt x="314" y="441"/>
                    </a:cubicBezTo>
                    <a:cubicBezTo>
                      <a:pt x="315" y="440"/>
                      <a:pt x="316" y="440"/>
                      <a:pt x="316" y="439"/>
                    </a:cubicBezTo>
                    <a:cubicBezTo>
                      <a:pt x="317" y="439"/>
                      <a:pt x="317" y="439"/>
                      <a:pt x="317" y="439"/>
                    </a:cubicBezTo>
                    <a:cubicBezTo>
                      <a:pt x="317" y="439"/>
                      <a:pt x="318" y="438"/>
                      <a:pt x="318" y="438"/>
                    </a:cubicBezTo>
                    <a:cubicBezTo>
                      <a:pt x="318" y="438"/>
                      <a:pt x="318" y="438"/>
                      <a:pt x="318" y="438"/>
                    </a:cubicBezTo>
                    <a:cubicBezTo>
                      <a:pt x="318" y="437"/>
                      <a:pt x="318" y="437"/>
                      <a:pt x="318" y="437"/>
                    </a:cubicBezTo>
                    <a:cubicBezTo>
                      <a:pt x="318" y="437"/>
                      <a:pt x="317" y="437"/>
                      <a:pt x="317" y="436"/>
                    </a:cubicBezTo>
                    <a:cubicBezTo>
                      <a:pt x="317" y="436"/>
                      <a:pt x="317" y="436"/>
                      <a:pt x="317" y="436"/>
                    </a:cubicBezTo>
                    <a:cubicBezTo>
                      <a:pt x="317" y="435"/>
                      <a:pt x="317" y="435"/>
                      <a:pt x="317" y="435"/>
                    </a:cubicBezTo>
                    <a:cubicBezTo>
                      <a:pt x="318" y="435"/>
                      <a:pt x="317" y="434"/>
                      <a:pt x="318" y="434"/>
                    </a:cubicBezTo>
                    <a:cubicBezTo>
                      <a:pt x="318" y="434"/>
                      <a:pt x="318" y="433"/>
                      <a:pt x="318" y="433"/>
                    </a:cubicBezTo>
                    <a:cubicBezTo>
                      <a:pt x="318" y="432"/>
                      <a:pt x="318" y="432"/>
                      <a:pt x="318" y="431"/>
                    </a:cubicBezTo>
                    <a:cubicBezTo>
                      <a:pt x="318" y="431"/>
                      <a:pt x="318" y="430"/>
                      <a:pt x="318" y="430"/>
                    </a:cubicBezTo>
                    <a:cubicBezTo>
                      <a:pt x="317" y="430"/>
                      <a:pt x="317" y="430"/>
                      <a:pt x="317" y="430"/>
                    </a:cubicBezTo>
                    <a:cubicBezTo>
                      <a:pt x="317" y="430"/>
                      <a:pt x="316" y="430"/>
                      <a:pt x="316" y="430"/>
                    </a:cubicBezTo>
                    <a:cubicBezTo>
                      <a:pt x="316" y="430"/>
                      <a:pt x="316" y="430"/>
                      <a:pt x="316" y="430"/>
                    </a:cubicBezTo>
                    <a:cubicBezTo>
                      <a:pt x="316" y="430"/>
                      <a:pt x="316" y="430"/>
                      <a:pt x="316" y="430"/>
                    </a:cubicBezTo>
                    <a:cubicBezTo>
                      <a:pt x="316" y="430"/>
                      <a:pt x="316" y="430"/>
                      <a:pt x="316" y="431"/>
                    </a:cubicBezTo>
                    <a:cubicBezTo>
                      <a:pt x="316" y="431"/>
                      <a:pt x="316" y="431"/>
                      <a:pt x="316" y="431"/>
                    </a:cubicBezTo>
                    <a:cubicBezTo>
                      <a:pt x="315" y="431"/>
                      <a:pt x="315" y="431"/>
                      <a:pt x="315" y="431"/>
                    </a:cubicBezTo>
                    <a:cubicBezTo>
                      <a:pt x="315" y="432"/>
                      <a:pt x="314" y="432"/>
                      <a:pt x="315" y="432"/>
                    </a:cubicBezTo>
                    <a:cubicBezTo>
                      <a:pt x="315" y="432"/>
                      <a:pt x="315" y="432"/>
                      <a:pt x="315" y="433"/>
                    </a:cubicBezTo>
                    <a:cubicBezTo>
                      <a:pt x="315" y="432"/>
                      <a:pt x="315" y="432"/>
                      <a:pt x="316" y="432"/>
                    </a:cubicBezTo>
                    <a:cubicBezTo>
                      <a:pt x="316" y="433"/>
                      <a:pt x="316" y="433"/>
                      <a:pt x="316" y="433"/>
                    </a:cubicBezTo>
                    <a:cubicBezTo>
                      <a:pt x="316" y="433"/>
                      <a:pt x="315" y="434"/>
                      <a:pt x="315" y="434"/>
                    </a:cubicBezTo>
                    <a:cubicBezTo>
                      <a:pt x="315" y="434"/>
                      <a:pt x="315" y="434"/>
                      <a:pt x="314" y="434"/>
                    </a:cubicBezTo>
                    <a:cubicBezTo>
                      <a:pt x="314" y="434"/>
                      <a:pt x="314" y="434"/>
                      <a:pt x="314" y="434"/>
                    </a:cubicBezTo>
                    <a:cubicBezTo>
                      <a:pt x="313" y="434"/>
                      <a:pt x="313" y="435"/>
                      <a:pt x="313" y="435"/>
                    </a:cubicBezTo>
                    <a:cubicBezTo>
                      <a:pt x="313" y="435"/>
                      <a:pt x="312" y="435"/>
                      <a:pt x="312" y="435"/>
                    </a:cubicBezTo>
                    <a:cubicBezTo>
                      <a:pt x="312" y="435"/>
                      <a:pt x="312" y="434"/>
                      <a:pt x="312" y="434"/>
                    </a:cubicBezTo>
                    <a:cubicBezTo>
                      <a:pt x="311" y="434"/>
                      <a:pt x="311" y="434"/>
                      <a:pt x="311" y="434"/>
                    </a:cubicBezTo>
                    <a:cubicBezTo>
                      <a:pt x="311" y="434"/>
                      <a:pt x="311" y="434"/>
                      <a:pt x="311" y="434"/>
                    </a:cubicBezTo>
                    <a:cubicBezTo>
                      <a:pt x="311" y="433"/>
                      <a:pt x="311" y="433"/>
                      <a:pt x="311" y="432"/>
                    </a:cubicBezTo>
                    <a:cubicBezTo>
                      <a:pt x="312" y="432"/>
                      <a:pt x="312" y="431"/>
                      <a:pt x="311" y="430"/>
                    </a:cubicBezTo>
                    <a:cubicBezTo>
                      <a:pt x="311" y="430"/>
                      <a:pt x="312" y="430"/>
                      <a:pt x="312" y="430"/>
                    </a:cubicBezTo>
                    <a:cubicBezTo>
                      <a:pt x="312" y="430"/>
                      <a:pt x="312" y="430"/>
                      <a:pt x="312" y="430"/>
                    </a:cubicBezTo>
                    <a:cubicBezTo>
                      <a:pt x="313" y="430"/>
                      <a:pt x="313" y="430"/>
                      <a:pt x="313" y="430"/>
                    </a:cubicBezTo>
                    <a:cubicBezTo>
                      <a:pt x="313" y="429"/>
                      <a:pt x="313" y="429"/>
                      <a:pt x="313" y="429"/>
                    </a:cubicBezTo>
                    <a:cubicBezTo>
                      <a:pt x="314" y="429"/>
                      <a:pt x="314" y="429"/>
                      <a:pt x="314" y="429"/>
                    </a:cubicBezTo>
                    <a:cubicBezTo>
                      <a:pt x="314" y="429"/>
                      <a:pt x="315" y="428"/>
                      <a:pt x="315" y="427"/>
                    </a:cubicBezTo>
                    <a:cubicBezTo>
                      <a:pt x="315" y="428"/>
                      <a:pt x="314" y="428"/>
                      <a:pt x="314" y="427"/>
                    </a:cubicBezTo>
                    <a:cubicBezTo>
                      <a:pt x="314" y="427"/>
                      <a:pt x="314" y="427"/>
                      <a:pt x="314" y="427"/>
                    </a:cubicBezTo>
                    <a:cubicBezTo>
                      <a:pt x="314" y="427"/>
                      <a:pt x="314" y="427"/>
                      <a:pt x="313" y="427"/>
                    </a:cubicBezTo>
                    <a:cubicBezTo>
                      <a:pt x="313" y="427"/>
                      <a:pt x="313" y="426"/>
                      <a:pt x="313" y="426"/>
                    </a:cubicBezTo>
                    <a:cubicBezTo>
                      <a:pt x="313" y="426"/>
                      <a:pt x="314" y="425"/>
                      <a:pt x="314" y="424"/>
                    </a:cubicBezTo>
                    <a:cubicBezTo>
                      <a:pt x="314" y="424"/>
                      <a:pt x="313" y="424"/>
                      <a:pt x="314" y="424"/>
                    </a:cubicBezTo>
                    <a:cubicBezTo>
                      <a:pt x="314" y="423"/>
                      <a:pt x="314" y="423"/>
                      <a:pt x="314" y="423"/>
                    </a:cubicBezTo>
                    <a:cubicBezTo>
                      <a:pt x="315" y="423"/>
                      <a:pt x="315" y="423"/>
                      <a:pt x="315" y="423"/>
                    </a:cubicBezTo>
                    <a:cubicBezTo>
                      <a:pt x="316" y="423"/>
                      <a:pt x="316" y="423"/>
                      <a:pt x="316" y="423"/>
                    </a:cubicBezTo>
                    <a:cubicBezTo>
                      <a:pt x="316" y="423"/>
                      <a:pt x="316" y="423"/>
                      <a:pt x="316" y="423"/>
                    </a:cubicBezTo>
                    <a:cubicBezTo>
                      <a:pt x="317" y="423"/>
                      <a:pt x="317" y="423"/>
                      <a:pt x="317" y="423"/>
                    </a:cubicBezTo>
                    <a:cubicBezTo>
                      <a:pt x="317" y="422"/>
                      <a:pt x="318" y="422"/>
                      <a:pt x="318" y="422"/>
                    </a:cubicBezTo>
                    <a:cubicBezTo>
                      <a:pt x="318" y="422"/>
                      <a:pt x="318" y="423"/>
                      <a:pt x="317" y="423"/>
                    </a:cubicBezTo>
                    <a:cubicBezTo>
                      <a:pt x="317" y="424"/>
                      <a:pt x="317" y="424"/>
                      <a:pt x="316" y="424"/>
                    </a:cubicBezTo>
                    <a:cubicBezTo>
                      <a:pt x="316" y="425"/>
                      <a:pt x="316" y="425"/>
                      <a:pt x="316" y="426"/>
                    </a:cubicBezTo>
                    <a:cubicBezTo>
                      <a:pt x="316" y="426"/>
                      <a:pt x="316" y="426"/>
                      <a:pt x="316" y="426"/>
                    </a:cubicBezTo>
                    <a:cubicBezTo>
                      <a:pt x="316" y="426"/>
                      <a:pt x="316" y="426"/>
                      <a:pt x="316" y="426"/>
                    </a:cubicBezTo>
                    <a:cubicBezTo>
                      <a:pt x="316" y="426"/>
                      <a:pt x="317" y="426"/>
                      <a:pt x="317" y="426"/>
                    </a:cubicBezTo>
                    <a:cubicBezTo>
                      <a:pt x="318" y="425"/>
                      <a:pt x="318" y="424"/>
                      <a:pt x="319" y="423"/>
                    </a:cubicBezTo>
                    <a:cubicBezTo>
                      <a:pt x="319" y="423"/>
                      <a:pt x="318" y="423"/>
                      <a:pt x="318" y="422"/>
                    </a:cubicBezTo>
                    <a:cubicBezTo>
                      <a:pt x="318" y="422"/>
                      <a:pt x="319" y="422"/>
                      <a:pt x="319" y="421"/>
                    </a:cubicBezTo>
                    <a:cubicBezTo>
                      <a:pt x="319" y="421"/>
                      <a:pt x="319" y="420"/>
                      <a:pt x="318" y="420"/>
                    </a:cubicBezTo>
                    <a:cubicBezTo>
                      <a:pt x="318" y="420"/>
                      <a:pt x="317" y="420"/>
                      <a:pt x="317" y="420"/>
                    </a:cubicBezTo>
                    <a:cubicBezTo>
                      <a:pt x="317" y="420"/>
                      <a:pt x="317" y="420"/>
                      <a:pt x="317" y="420"/>
                    </a:cubicBezTo>
                    <a:cubicBezTo>
                      <a:pt x="317" y="420"/>
                      <a:pt x="316" y="420"/>
                      <a:pt x="316" y="420"/>
                    </a:cubicBezTo>
                    <a:cubicBezTo>
                      <a:pt x="316" y="421"/>
                      <a:pt x="316" y="421"/>
                      <a:pt x="316" y="421"/>
                    </a:cubicBezTo>
                    <a:cubicBezTo>
                      <a:pt x="316" y="421"/>
                      <a:pt x="316" y="421"/>
                      <a:pt x="316" y="421"/>
                    </a:cubicBezTo>
                    <a:cubicBezTo>
                      <a:pt x="315" y="421"/>
                      <a:pt x="314" y="422"/>
                      <a:pt x="314" y="421"/>
                    </a:cubicBezTo>
                    <a:cubicBezTo>
                      <a:pt x="313" y="421"/>
                      <a:pt x="313" y="421"/>
                      <a:pt x="313" y="421"/>
                    </a:cubicBezTo>
                    <a:cubicBezTo>
                      <a:pt x="313" y="421"/>
                      <a:pt x="313" y="421"/>
                      <a:pt x="313" y="421"/>
                    </a:cubicBezTo>
                    <a:cubicBezTo>
                      <a:pt x="313" y="420"/>
                      <a:pt x="312" y="420"/>
                      <a:pt x="312" y="419"/>
                    </a:cubicBezTo>
                    <a:cubicBezTo>
                      <a:pt x="312" y="419"/>
                      <a:pt x="312" y="418"/>
                      <a:pt x="312" y="418"/>
                    </a:cubicBezTo>
                    <a:cubicBezTo>
                      <a:pt x="312" y="418"/>
                      <a:pt x="311" y="418"/>
                      <a:pt x="311" y="418"/>
                    </a:cubicBezTo>
                    <a:cubicBezTo>
                      <a:pt x="311" y="417"/>
                      <a:pt x="311" y="417"/>
                      <a:pt x="311" y="417"/>
                    </a:cubicBezTo>
                    <a:cubicBezTo>
                      <a:pt x="311" y="417"/>
                      <a:pt x="310" y="417"/>
                      <a:pt x="310" y="417"/>
                    </a:cubicBezTo>
                    <a:cubicBezTo>
                      <a:pt x="310" y="418"/>
                      <a:pt x="310" y="418"/>
                      <a:pt x="310" y="419"/>
                    </a:cubicBezTo>
                    <a:cubicBezTo>
                      <a:pt x="310" y="419"/>
                      <a:pt x="309" y="419"/>
                      <a:pt x="309" y="419"/>
                    </a:cubicBezTo>
                    <a:cubicBezTo>
                      <a:pt x="309" y="419"/>
                      <a:pt x="309" y="418"/>
                      <a:pt x="309" y="418"/>
                    </a:cubicBezTo>
                    <a:cubicBezTo>
                      <a:pt x="309" y="418"/>
                      <a:pt x="308" y="418"/>
                      <a:pt x="308" y="418"/>
                    </a:cubicBezTo>
                    <a:cubicBezTo>
                      <a:pt x="308" y="418"/>
                      <a:pt x="307" y="418"/>
                      <a:pt x="307" y="417"/>
                    </a:cubicBezTo>
                    <a:cubicBezTo>
                      <a:pt x="306" y="417"/>
                      <a:pt x="306" y="417"/>
                      <a:pt x="305" y="416"/>
                    </a:cubicBezTo>
                    <a:cubicBezTo>
                      <a:pt x="305" y="416"/>
                      <a:pt x="305" y="416"/>
                      <a:pt x="304" y="415"/>
                    </a:cubicBezTo>
                    <a:cubicBezTo>
                      <a:pt x="304" y="415"/>
                      <a:pt x="304" y="415"/>
                      <a:pt x="304" y="415"/>
                    </a:cubicBezTo>
                    <a:cubicBezTo>
                      <a:pt x="304" y="415"/>
                      <a:pt x="304" y="415"/>
                      <a:pt x="304" y="415"/>
                    </a:cubicBezTo>
                    <a:cubicBezTo>
                      <a:pt x="304" y="415"/>
                      <a:pt x="304" y="415"/>
                      <a:pt x="303" y="415"/>
                    </a:cubicBezTo>
                    <a:cubicBezTo>
                      <a:pt x="303" y="415"/>
                      <a:pt x="303" y="415"/>
                      <a:pt x="303" y="415"/>
                    </a:cubicBezTo>
                    <a:cubicBezTo>
                      <a:pt x="303" y="415"/>
                      <a:pt x="302" y="415"/>
                      <a:pt x="302" y="415"/>
                    </a:cubicBezTo>
                    <a:cubicBezTo>
                      <a:pt x="302" y="414"/>
                      <a:pt x="302" y="414"/>
                      <a:pt x="301" y="414"/>
                    </a:cubicBezTo>
                    <a:cubicBezTo>
                      <a:pt x="301" y="414"/>
                      <a:pt x="301" y="414"/>
                      <a:pt x="301" y="413"/>
                    </a:cubicBezTo>
                    <a:cubicBezTo>
                      <a:pt x="301" y="413"/>
                      <a:pt x="301" y="413"/>
                      <a:pt x="301" y="413"/>
                    </a:cubicBezTo>
                    <a:cubicBezTo>
                      <a:pt x="301" y="413"/>
                      <a:pt x="301" y="413"/>
                      <a:pt x="301" y="413"/>
                    </a:cubicBezTo>
                    <a:cubicBezTo>
                      <a:pt x="301" y="412"/>
                      <a:pt x="301" y="412"/>
                      <a:pt x="301" y="412"/>
                    </a:cubicBezTo>
                    <a:cubicBezTo>
                      <a:pt x="301" y="412"/>
                      <a:pt x="301" y="412"/>
                      <a:pt x="301" y="412"/>
                    </a:cubicBezTo>
                    <a:cubicBezTo>
                      <a:pt x="301" y="411"/>
                      <a:pt x="301" y="411"/>
                      <a:pt x="301" y="411"/>
                    </a:cubicBezTo>
                    <a:cubicBezTo>
                      <a:pt x="301" y="411"/>
                      <a:pt x="300" y="411"/>
                      <a:pt x="300" y="411"/>
                    </a:cubicBezTo>
                    <a:cubicBezTo>
                      <a:pt x="300" y="411"/>
                      <a:pt x="300" y="411"/>
                      <a:pt x="299" y="410"/>
                    </a:cubicBezTo>
                    <a:cubicBezTo>
                      <a:pt x="299" y="410"/>
                      <a:pt x="299" y="410"/>
                      <a:pt x="299" y="409"/>
                    </a:cubicBezTo>
                    <a:cubicBezTo>
                      <a:pt x="299" y="409"/>
                      <a:pt x="299" y="409"/>
                      <a:pt x="299" y="408"/>
                    </a:cubicBezTo>
                    <a:cubicBezTo>
                      <a:pt x="299" y="408"/>
                      <a:pt x="299" y="408"/>
                      <a:pt x="299" y="408"/>
                    </a:cubicBezTo>
                    <a:cubicBezTo>
                      <a:pt x="298" y="407"/>
                      <a:pt x="298" y="407"/>
                      <a:pt x="298" y="407"/>
                    </a:cubicBezTo>
                    <a:cubicBezTo>
                      <a:pt x="298" y="407"/>
                      <a:pt x="298" y="406"/>
                      <a:pt x="298" y="406"/>
                    </a:cubicBezTo>
                    <a:cubicBezTo>
                      <a:pt x="298" y="406"/>
                      <a:pt x="298" y="405"/>
                      <a:pt x="298" y="404"/>
                    </a:cubicBezTo>
                    <a:cubicBezTo>
                      <a:pt x="298" y="404"/>
                      <a:pt x="298" y="403"/>
                      <a:pt x="299" y="403"/>
                    </a:cubicBezTo>
                    <a:cubicBezTo>
                      <a:pt x="299" y="403"/>
                      <a:pt x="299" y="403"/>
                      <a:pt x="299" y="403"/>
                    </a:cubicBezTo>
                    <a:cubicBezTo>
                      <a:pt x="299" y="402"/>
                      <a:pt x="299" y="402"/>
                      <a:pt x="299" y="402"/>
                    </a:cubicBezTo>
                    <a:cubicBezTo>
                      <a:pt x="300" y="402"/>
                      <a:pt x="300" y="402"/>
                      <a:pt x="300" y="402"/>
                    </a:cubicBezTo>
                    <a:cubicBezTo>
                      <a:pt x="300" y="402"/>
                      <a:pt x="300" y="401"/>
                      <a:pt x="300" y="401"/>
                    </a:cubicBezTo>
                    <a:cubicBezTo>
                      <a:pt x="300" y="401"/>
                      <a:pt x="300" y="400"/>
                      <a:pt x="300" y="400"/>
                    </a:cubicBezTo>
                    <a:cubicBezTo>
                      <a:pt x="300" y="400"/>
                      <a:pt x="300" y="400"/>
                      <a:pt x="300" y="400"/>
                    </a:cubicBezTo>
                    <a:cubicBezTo>
                      <a:pt x="300" y="400"/>
                      <a:pt x="300" y="400"/>
                      <a:pt x="301" y="400"/>
                    </a:cubicBezTo>
                    <a:cubicBezTo>
                      <a:pt x="301" y="400"/>
                      <a:pt x="301" y="400"/>
                      <a:pt x="301" y="400"/>
                    </a:cubicBezTo>
                    <a:cubicBezTo>
                      <a:pt x="301" y="399"/>
                      <a:pt x="301" y="399"/>
                      <a:pt x="301" y="399"/>
                    </a:cubicBezTo>
                    <a:cubicBezTo>
                      <a:pt x="301" y="399"/>
                      <a:pt x="302" y="399"/>
                      <a:pt x="302" y="399"/>
                    </a:cubicBezTo>
                    <a:cubicBezTo>
                      <a:pt x="302" y="399"/>
                      <a:pt x="302" y="399"/>
                      <a:pt x="302" y="399"/>
                    </a:cubicBezTo>
                    <a:cubicBezTo>
                      <a:pt x="302" y="399"/>
                      <a:pt x="302" y="398"/>
                      <a:pt x="302" y="398"/>
                    </a:cubicBezTo>
                    <a:cubicBezTo>
                      <a:pt x="301" y="398"/>
                      <a:pt x="302" y="398"/>
                      <a:pt x="302" y="398"/>
                    </a:cubicBezTo>
                    <a:cubicBezTo>
                      <a:pt x="302" y="397"/>
                      <a:pt x="302" y="397"/>
                      <a:pt x="303" y="396"/>
                    </a:cubicBezTo>
                    <a:cubicBezTo>
                      <a:pt x="302" y="396"/>
                      <a:pt x="302" y="397"/>
                      <a:pt x="302" y="397"/>
                    </a:cubicBezTo>
                    <a:cubicBezTo>
                      <a:pt x="302" y="397"/>
                      <a:pt x="301" y="398"/>
                      <a:pt x="301" y="398"/>
                    </a:cubicBezTo>
                    <a:cubicBezTo>
                      <a:pt x="301" y="398"/>
                      <a:pt x="301" y="398"/>
                      <a:pt x="301" y="398"/>
                    </a:cubicBezTo>
                    <a:cubicBezTo>
                      <a:pt x="300" y="398"/>
                      <a:pt x="300" y="398"/>
                      <a:pt x="300" y="398"/>
                    </a:cubicBezTo>
                    <a:cubicBezTo>
                      <a:pt x="300" y="397"/>
                      <a:pt x="299" y="397"/>
                      <a:pt x="299" y="396"/>
                    </a:cubicBezTo>
                    <a:cubicBezTo>
                      <a:pt x="299" y="396"/>
                      <a:pt x="299" y="396"/>
                      <a:pt x="299" y="396"/>
                    </a:cubicBezTo>
                    <a:cubicBezTo>
                      <a:pt x="299" y="396"/>
                      <a:pt x="299" y="396"/>
                      <a:pt x="299" y="395"/>
                    </a:cubicBezTo>
                    <a:cubicBezTo>
                      <a:pt x="298" y="395"/>
                      <a:pt x="298" y="395"/>
                      <a:pt x="298" y="394"/>
                    </a:cubicBezTo>
                    <a:cubicBezTo>
                      <a:pt x="298" y="393"/>
                      <a:pt x="298" y="393"/>
                      <a:pt x="298" y="392"/>
                    </a:cubicBezTo>
                    <a:cubicBezTo>
                      <a:pt x="298" y="392"/>
                      <a:pt x="298" y="391"/>
                      <a:pt x="299" y="391"/>
                    </a:cubicBezTo>
                    <a:cubicBezTo>
                      <a:pt x="299" y="390"/>
                      <a:pt x="299" y="390"/>
                      <a:pt x="299" y="389"/>
                    </a:cubicBezTo>
                    <a:cubicBezTo>
                      <a:pt x="299" y="389"/>
                      <a:pt x="300" y="389"/>
                      <a:pt x="300" y="389"/>
                    </a:cubicBezTo>
                    <a:cubicBezTo>
                      <a:pt x="300" y="389"/>
                      <a:pt x="300" y="389"/>
                      <a:pt x="300" y="389"/>
                    </a:cubicBezTo>
                    <a:cubicBezTo>
                      <a:pt x="299" y="389"/>
                      <a:pt x="299" y="389"/>
                      <a:pt x="299" y="389"/>
                    </a:cubicBezTo>
                    <a:cubicBezTo>
                      <a:pt x="299" y="389"/>
                      <a:pt x="299" y="389"/>
                      <a:pt x="299" y="389"/>
                    </a:cubicBezTo>
                    <a:cubicBezTo>
                      <a:pt x="299" y="389"/>
                      <a:pt x="299" y="389"/>
                      <a:pt x="299" y="389"/>
                    </a:cubicBezTo>
                    <a:cubicBezTo>
                      <a:pt x="299" y="388"/>
                      <a:pt x="298" y="388"/>
                      <a:pt x="298" y="388"/>
                    </a:cubicBezTo>
                    <a:cubicBezTo>
                      <a:pt x="298" y="388"/>
                      <a:pt x="298" y="388"/>
                      <a:pt x="298" y="388"/>
                    </a:cubicBezTo>
                    <a:cubicBezTo>
                      <a:pt x="298" y="388"/>
                      <a:pt x="299" y="387"/>
                      <a:pt x="299" y="387"/>
                    </a:cubicBezTo>
                    <a:cubicBezTo>
                      <a:pt x="299" y="387"/>
                      <a:pt x="299" y="387"/>
                      <a:pt x="299" y="387"/>
                    </a:cubicBezTo>
                    <a:cubicBezTo>
                      <a:pt x="299" y="387"/>
                      <a:pt x="299" y="387"/>
                      <a:pt x="299" y="387"/>
                    </a:cubicBezTo>
                    <a:cubicBezTo>
                      <a:pt x="299" y="387"/>
                      <a:pt x="299" y="387"/>
                      <a:pt x="299" y="387"/>
                    </a:cubicBezTo>
                    <a:cubicBezTo>
                      <a:pt x="299" y="386"/>
                      <a:pt x="299" y="385"/>
                      <a:pt x="299" y="385"/>
                    </a:cubicBezTo>
                    <a:cubicBezTo>
                      <a:pt x="299" y="385"/>
                      <a:pt x="299" y="385"/>
                      <a:pt x="299" y="385"/>
                    </a:cubicBezTo>
                    <a:cubicBezTo>
                      <a:pt x="300" y="385"/>
                      <a:pt x="300" y="385"/>
                      <a:pt x="300" y="384"/>
                    </a:cubicBezTo>
                    <a:cubicBezTo>
                      <a:pt x="300" y="384"/>
                      <a:pt x="300" y="384"/>
                      <a:pt x="300" y="384"/>
                    </a:cubicBezTo>
                    <a:cubicBezTo>
                      <a:pt x="300" y="384"/>
                      <a:pt x="300" y="383"/>
                      <a:pt x="301" y="383"/>
                    </a:cubicBezTo>
                    <a:cubicBezTo>
                      <a:pt x="301" y="382"/>
                      <a:pt x="301" y="382"/>
                      <a:pt x="302" y="382"/>
                    </a:cubicBezTo>
                    <a:cubicBezTo>
                      <a:pt x="302" y="382"/>
                      <a:pt x="303" y="382"/>
                      <a:pt x="303" y="382"/>
                    </a:cubicBezTo>
                    <a:cubicBezTo>
                      <a:pt x="303" y="383"/>
                      <a:pt x="303" y="383"/>
                      <a:pt x="303" y="383"/>
                    </a:cubicBezTo>
                    <a:cubicBezTo>
                      <a:pt x="303" y="383"/>
                      <a:pt x="303" y="384"/>
                      <a:pt x="303" y="384"/>
                    </a:cubicBezTo>
                    <a:cubicBezTo>
                      <a:pt x="304" y="384"/>
                      <a:pt x="304" y="384"/>
                      <a:pt x="304" y="385"/>
                    </a:cubicBezTo>
                    <a:cubicBezTo>
                      <a:pt x="304" y="385"/>
                      <a:pt x="304" y="385"/>
                      <a:pt x="305" y="385"/>
                    </a:cubicBezTo>
                    <a:cubicBezTo>
                      <a:pt x="305" y="385"/>
                      <a:pt x="305" y="385"/>
                      <a:pt x="305" y="384"/>
                    </a:cubicBezTo>
                    <a:cubicBezTo>
                      <a:pt x="305" y="384"/>
                      <a:pt x="305" y="384"/>
                      <a:pt x="305" y="383"/>
                    </a:cubicBezTo>
                    <a:cubicBezTo>
                      <a:pt x="305" y="383"/>
                      <a:pt x="306" y="383"/>
                      <a:pt x="306" y="383"/>
                    </a:cubicBezTo>
                    <a:cubicBezTo>
                      <a:pt x="306" y="382"/>
                      <a:pt x="305" y="382"/>
                      <a:pt x="305" y="382"/>
                    </a:cubicBezTo>
                    <a:cubicBezTo>
                      <a:pt x="305" y="382"/>
                      <a:pt x="305" y="382"/>
                      <a:pt x="305" y="382"/>
                    </a:cubicBezTo>
                    <a:cubicBezTo>
                      <a:pt x="305" y="381"/>
                      <a:pt x="305" y="381"/>
                      <a:pt x="305" y="381"/>
                    </a:cubicBezTo>
                    <a:cubicBezTo>
                      <a:pt x="305" y="381"/>
                      <a:pt x="305" y="381"/>
                      <a:pt x="305" y="381"/>
                    </a:cubicBezTo>
                    <a:cubicBezTo>
                      <a:pt x="305" y="381"/>
                      <a:pt x="306" y="381"/>
                      <a:pt x="306" y="380"/>
                    </a:cubicBezTo>
                    <a:cubicBezTo>
                      <a:pt x="306" y="380"/>
                      <a:pt x="306" y="380"/>
                      <a:pt x="306" y="380"/>
                    </a:cubicBezTo>
                    <a:cubicBezTo>
                      <a:pt x="305" y="380"/>
                      <a:pt x="305" y="380"/>
                      <a:pt x="305" y="380"/>
                    </a:cubicBezTo>
                    <a:cubicBezTo>
                      <a:pt x="305" y="380"/>
                      <a:pt x="304" y="380"/>
                      <a:pt x="303" y="380"/>
                    </a:cubicBezTo>
                    <a:cubicBezTo>
                      <a:pt x="303" y="380"/>
                      <a:pt x="303" y="380"/>
                      <a:pt x="303" y="380"/>
                    </a:cubicBezTo>
                    <a:cubicBezTo>
                      <a:pt x="303" y="380"/>
                      <a:pt x="303" y="380"/>
                      <a:pt x="303" y="380"/>
                    </a:cubicBezTo>
                    <a:cubicBezTo>
                      <a:pt x="303" y="379"/>
                      <a:pt x="303" y="379"/>
                      <a:pt x="302" y="379"/>
                    </a:cubicBezTo>
                    <a:cubicBezTo>
                      <a:pt x="302" y="379"/>
                      <a:pt x="302" y="379"/>
                      <a:pt x="302" y="379"/>
                    </a:cubicBezTo>
                    <a:cubicBezTo>
                      <a:pt x="302" y="379"/>
                      <a:pt x="302" y="379"/>
                      <a:pt x="302" y="379"/>
                    </a:cubicBezTo>
                    <a:cubicBezTo>
                      <a:pt x="303" y="378"/>
                      <a:pt x="303" y="378"/>
                      <a:pt x="303" y="378"/>
                    </a:cubicBezTo>
                    <a:cubicBezTo>
                      <a:pt x="303" y="378"/>
                      <a:pt x="303" y="378"/>
                      <a:pt x="303" y="378"/>
                    </a:cubicBezTo>
                    <a:cubicBezTo>
                      <a:pt x="303" y="377"/>
                      <a:pt x="303" y="377"/>
                      <a:pt x="303" y="377"/>
                    </a:cubicBezTo>
                    <a:cubicBezTo>
                      <a:pt x="303" y="377"/>
                      <a:pt x="304" y="377"/>
                      <a:pt x="304" y="377"/>
                    </a:cubicBezTo>
                    <a:cubicBezTo>
                      <a:pt x="304" y="377"/>
                      <a:pt x="304" y="376"/>
                      <a:pt x="304" y="376"/>
                    </a:cubicBezTo>
                    <a:cubicBezTo>
                      <a:pt x="305" y="376"/>
                      <a:pt x="305" y="375"/>
                      <a:pt x="306" y="375"/>
                    </a:cubicBezTo>
                    <a:cubicBezTo>
                      <a:pt x="305" y="375"/>
                      <a:pt x="305" y="374"/>
                      <a:pt x="305" y="374"/>
                    </a:cubicBezTo>
                    <a:cubicBezTo>
                      <a:pt x="305" y="374"/>
                      <a:pt x="306" y="374"/>
                      <a:pt x="306" y="374"/>
                    </a:cubicBezTo>
                    <a:cubicBezTo>
                      <a:pt x="306" y="374"/>
                      <a:pt x="306" y="373"/>
                      <a:pt x="306" y="373"/>
                    </a:cubicBezTo>
                    <a:cubicBezTo>
                      <a:pt x="306" y="373"/>
                      <a:pt x="306" y="373"/>
                      <a:pt x="306" y="373"/>
                    </a:cubicBezTo>
                    <a:cubicBezTo>
                      <a:pt x="306" y="373"/>
                      <a:pt x="306" y="373"/>
                      <a:pt x="306" y="373"/>
                    </a:cubicBezTo>
                    <a:cubicBezTo>
                      <a:pt x="306" y="373"/>
                      <a:pt x="306" y="373"/>
                      <a:pt x="306" y="373"/>
                    </a:cubicBezTo>
                    <a:cubicBezTo>
                      <a:pt x="307" y="373"/>
                      <a:pt x="307" y="373"/>
                      <a:pt x="307" y="373"/>
                    </a:cubicBezTo>
                    <a:cubicBezTo>
                      <a:pt x="307" y="373"/>
                      <a:pt x="307" y="373"/>
                      <a:pt x="307" y="373"/>
                    </a:cubicBezTo>
                    <a:cubicBezTo>
                      <a:pt x="307" y="373"/>
                      <a:pt x="307" y="373"/>
                      <a:pt x="307" y="373"/>
                    </a:cubicBezTo>
                    <a:cubicBezTo>
                      <a:pt x="307" y="372"/>
                      <a:pt x="307" y="372"/>
                      <a:pt x="307" y="372"/>
                    </a:cubicBezTo>
                    <a:cubicBezTo>
                      <a:pt x="307" y="371"/>
                      <a:pt x="307" y="371"/>
                      <a:pt x="308" y="370"/>
                    </a:cubicBezTo>
                    <a:cubicBezTo>
                      <a:pt x="308" y="370"/>
                      <a:pt x="308" y="370"/>
                      <a:pt x="308" y="370"/>
                    </a:cubicBezTo>
                    <a:cubicBezTo>
                      <a:pt x="308" y="370"/>
                      <a:pt x="308" y="370"/>
                      <a:pt x="309" y="370"/>
                    </a:cubicBezTo>
                    <a:cubicBezTo>
                      <a:pt x="308" y="370"/>
                      <a:pt x="308" y="370"/>
                      <a:pt x="308" y="370"/>
                    </a:cubicBezTo>
                    <a:cubicBezTo>
                      <a:pt x="307" y="370"/>
                      <a:pt x="307" y="369"/>
                      <a:pt x="307" y="369"/>
                    </a:cubicBezTo>
                    <a:cubicBezTo>
                      <a:pt x="307" y="369"/>
                      <a:pt x="307" y="369"/>
                      <a:pt x="307" y="369"/>
                    </a:cubicBezTo>
                    <a:cubicBezTo>
                      <a:pt x="307" y="369"/>
                      <a:pt x="307" y="369"/>
                      <a:pt x="307" y="369"/>
                    </a:cubicBezTo>
                    <a:cubicBezTo>
                      <a:pt x="307" y="369"/>
                      <a:pt x="307" y="369"/>
                      <a:pt x="307" y="369"/>
                    </a:cubicBezTo>
                    <a:cubicBezTo>
                      <a:pt x="307" y="368"/>
                      <a:pt x="307" y="368"/>
                      <a:pt x="307" y="368"/>
                    </a:cubicBezTo>
                    <a:cubicBezTo>
                      <a:pt x="307" y="368"/>
                      <a:pt x="308" y="368"/>
                      <a:pt x="308" y="368"/>
                    </a:cubicBezTo>
                    <a:cubicBezTo>
                      <a:pt x="308" y="367"/>
                      <a:pt x="308" y="367"/>
                      <a:pt x="307" y="367"/>
                    </a:cubicBezTo>
                    <a:cubicBezTo>
                      <a:pt x="308" y="367"/>
                      <a:pt x="309" y="366"/>
                      <a:pt x="310" y="366"/>
                    </a:cubicBezTo>
                    <a:cubicBezTo>
                      <a:pt x="310" y="366"/>
                      <a:pt x="310" y="366"/>
                      <a:pt x="310" y="366"/>
                    </a:cubicBezTo>
                    <a:cubicBezTo>
                      <a:pt x="310" y="366"/>
                      <a:pt x="310" y="366"/>
                      <a:pt x="310" y="366"/>
                    </a:cubicBezTo>
                    <a:cubicBezTo>
                      <a:pt x="310" y="366"/>
                      <a:pt x="309" y="366"/>
                      <a:pt x="309" y="366"/>
                    </a:cubicBezTo>
                    <a:cubicBezTo>
                      <a:pt x="308" y="366"/>
                      <a:pt x="308" y="366"/>
                      <a:pt x="307" y="367"/>
                    </a:cubicBezTo>
                    <a:cubicBezTo>
                      <a:pt x="307" y="366"/>
                      <a:pt x="307" y="366"/>
                      <a:pt x="307" y="365"/>
                    </a:cubicBezTo>
                    <a:cubicBezTo>
                      <a:pt x="307" y="364"/>
                      <a:pt x="307" y="362"/>
                      <a:pt x="307" y="361"/>
                    </a:cubicBezTo>
                    <a:cubicBezTo>
                      <a:pt x="307" y="361"/>
                      <a:pt x="307" y="360"/>
                      <a:pt x="307" y="360"/>
                    </a:cubicBezTo>
                    <a:cubicBezTo>
                      <a:pt x="307" y="360"/>
                      <a:pt x="307" y="360"/>
                      <a:pt x="307" y="360"/>
                    </a:cubicBezTo>
                    <a:cubicBezTo>
                      <a:pt x="307" y="360"/>
                      <a:pt x="307" y="360"/>
                      <a:pt x="307" y="360"/>
                    </a:cubicBezTo>
                    <a:cubicBezTo>
                      <a:pt x="307" y="360"/>
                      <a:pt x="307" y="360"/>
                      <a:pt x="307" y="360"/>
                    </a:cubicBezTo>
                    <a:cubicBezTo>
                      <a:pt x="307" y="359"/>
                      <a:pt x="308" y="359"/>
                      <a:pt x="308" y="359"/>
                    </a:cubicBezTo>
                    <a:cubicBezTo>
                      <a:pt x="308" y="359"/>
                      <a:pt x="307" y="359"/>
                      <a:pt x="307" y="359"/>
                    </a:cubicBezTo>
                    <a:cubicBezTo>
                      <a:pt x="307" y="358"/>
                      <a:pt x="307" y="358"/>
                      <a:pt x="307" y="358"/>
                    </a:cubicBezTo>
                    <a:cubicBezTo>
                      <a:pt x="307" y="357"/>
                      <a:pt x="307" y="357"/>
                      <a:pt x="307" y="357"/>
                    </a:cubicBezTo>
                    <a:cubicBezTo>
                      <a:pt x="306" y="357"/>
                      <a:pt x="306" y="357"/>
                      <a:pt x="306" y="357"/>
                    </a:cubicBezTo>
                    <a:cubicBezTo>
                      <a:pt x="306" y="357"/>
                      <a:pt x="306" y="357"/>
                      <a:pt x="306" y="356"/>
                    </a:cubicBezTo>
                    <a:cubicBezTo>
                      <a:pt x="306" y="356"/>
                      <a:pt x="306" y="356"/>
                      <a:pt x="306" y="356"/>
                    </a:cubicBezTo>
                    <a:cubicBezTo>
                      <a:pt x="306" y="355"/>
                      <a:pt x="306" y="355"/>
                      <a:pt x="306" y="355"/>
                    </a:cubicBezTo>
                    <a:cubicBezTo>
                      <a:pt x="306" y="354"/>
                      <a:pt x="305" y="354"/>
                      <a:pt x="305" y="354"/>
                    </a:cubicBezTo>
                    <a:cubicBezTo>
                      <a:pt x="305" y="354"/>
                      <a:pt x="305" y="354"/>
                      <a:pt x="304" y="354"/>
                    </a:cubicBezTo>
                    <a:cubicBezTo>
                      <a:pt x="304" y="354"/>
                      <a:pt x="304" y="354"/>
                      <a:pt x="304" y="354"/>
                    </a:cubicBezTo>
                    <a:cubicBezTo>
                      <a:pt x="305" y="353"/>
                      <a:pt x="305" y="353"/>
                      <a:pt x="305" y="353"/>
                    </a:cubicBezTo>
                    <a:cubicBezTo>
                      <a:pt x="305" y="353"/>
                      <a:pt x="305" y="353"/>
                      <a:pt x="305" y="353"/>
                    </a:cubicBezTo>
                    <a:cubicBezTo>
                      <a:pt x="305" y="353"/>
                      <a:pt x="305" y="353"/>
                      <a:pt x="305" y="352"/>
                    </a:cubicBezTo>
                    <a:cubicBezTo>
                      <a:pt x="304" y="352"/>
                      <a:pt x="304" y="352"/>
                      <a:pt x="304" y="352"/>
                    </a:cubicBezTo>
                    <a:cubicBezTo>
                      <a:pt x="304" y="352"/>
                      <a:pt x="304" y="352"/>
                      <a:pt x="304" y="352"/>
                    </a:cubicBezTo>
                    <a:cubicBezTo>
                      <a:pt x="304" y="352"/>
                      <a:pt x="304" y="352"/>
                      <a:pt x="304" y="352"/>
                    </a:cubicBezTo>
                    <a:cubicBezTo>
                      <a:pt x="304" y="351"/>
                      <a:pt x="304" y="350"/>
                      <a:pt x="304" y="349"/>
                    </a:cubicBezTo>
                    <a:cubicBezTo>
                      <a:pt x="304" y="349"/>
                      <a:pt x="304" y="349"/>
                      <a:pt x="304" y="348"/>
                    </a:cubicBezTo>
                    <a:cubicBezTo>
                      <a:pt x="304" y="348"/>
                      <a:pt x="304" y="348"/>
                      <a:pt x="304" y="348"/>
                    </a:cubicBezTo>
                    <a:cubicBezTo>
                      <a:pt x="304" y="347"/>
                      <a:pt x="304" y="347"/>
                      <a:pt x="304" y="347"/>
                    </a:cubicBezTo>
                    <a:cubicBezTo>
                      <a:pt x="304" y="346"/>
                      <a:pt x="304" y="346"/>
                      <a:pt x="304" y="346"/>
                    </a:cubicBezTo>
                    <a:cubicBezTo>
                      <a:pt x="304" y="345"/>
                      <a:pt x="304" y="345"/>
                      <a:pt x="304" y="345"/>
                    </a:cubicBezTo>
                    <a:cubicBezTo>
                      <a:pt x="304" y="345"/>
                      <a:pt x="304" y="345"/>
                      <a:pt x="304" y="345"/>
                    </a:cubicBezTo>
                    <a:cubicBezTo>
                      <a:pt x="304" y="345"/>
                      <a:pt x="304" y="345"/>
                      <a:pt x="304" y="345"/>
                    </a:cubicBezTo>
                    <a:cubicBezTo>
                      <a:pt x="304" y="344"/>
                      <a:pt x="305" y="344"/>
                      <a:pt x="305" y="344"/>
                    </a:cubicBezTo>
                    <a:cubicBezTo>
                      <a:pt x="304" y="343"/>
                      <a:pt x="305" y="341"/>
                      <a:pt x="305" y="340"/>
                    </a:cubicBezTo>
                    <a:cubicBezTo>
                      <a:pt x="304" y="339"/>
                      <a:pt x="304" y="337"/>
                      <a:pt x="304" y="336"/>
                    </a:cubicBezTo>
                    <a:cubicBezTo>
                      <a:pt x="304" y="336"/>
                      <a:pt x="304" y="335"/>
                      <a:pt x="304" y="335"/>
                    </a:cubicBezTo>
                    <a:cubicBezTo>
                      <a:pt x="304" y="335"/>
                      <a:pt x="304" y="334"/>
                      <a:pt x="304" y="334"/>
                    </a:cubicBezTo>
                    <a:cubicBezTo>
                      <a:pt x="304" y="334"/>
                      <a:pt x="305" y="334"/>
                      <a:pt x="305" y="333"/>
                    </a:cubicBezTo>
                    <a:cubicBezTo>
                      <a:pt x="304" y="333"/>
                      <a:pt x="304" y="332"/>
                      <a:pt x="304" y="333"/>
                    </a:cubicBezTo>
                    <a:cubicBezTo>
                      <a:pt x="304" y="332"/>
                      <a:pt x="304" y="331"/>
                      <a:pt x="305" y="330"/>
                    </a:cubicBezTo>
                    <a:cubicBezTo>
                      <a:pt x="305" y="330"/>
                      <a:pt x="306" y="329"/>
                      <a:pt x="307" y="330"/>
                    </a:cubicBezTo>
                    <a:cubicBezTo>
                      <a:pt x="307" y="331"/>
                      <a:pt x="308" y="331"/>
                      <a:pt x="308" y="332"/>
                    </a:cubicBezTo>
                    <a:cubicBezTo>
                      <a:pt x="309" y="332"/>
                      <a:pt x="309" y="332"/>
                      <a:pt x="310" y="332"/>
                    </a:cubicBezTo>
                    <a:cubicBezTo>
                      <a:pt x="310" y="332"/>
                      <a:pt x="311" y="332"/>
                      <a:pt x="311" y="332"/>
                    </a:cubicBezTo>
                    <a:cubicBezTo>
                      <a:pt x="311" y="332"/>
                      <a:pt x="311" y="332"/>
                      <a:pt x="310" y="331"/>
                    </a:cubicBezTo>
                    <a:cubicBezTo>
                      <a:pt x="310" y="331"/>
                      <a:pt x="309" y="331"/>
                      <a:pt x="309" y="330"/>
                    </a:cubicBezTo>
                    <a:cubicBezTo>
                      <a:pt x="308" y="330"/>
                      <a:pt x="308" y="329"/>
                      <a:pt x="308" y="329"/>
                    </a:cubicBezTo>
                    <a:cubicBezTo>
                      <a:pt x="308" y="328"/>
                      <a:pt x="308" y="328"/>
                      <a:pt x="308" y="328"/>
                    </a:cubicBezTo>
                    <a:cubicBezTo>
                      <a:pt x="308" y="327"/>
                      <a:pt x="308" y="327"/>
                      <a:pt x="308" y="327"/>
                    </a:cubicBezTo>
                    <a:cubicBezTo>
                      <a:pt x="308" y="327"/>
                      <a:pt x="307" y="328"/>
                      <a:pt x="307" y="327"/>
                    </a:cubicBezTo>
                    <a:cubicBezTo>
                      <a:pt x="307" y="327"/>
                      <a:pt x="307" y="327"/>
                      <a:pt x="306" y="327"/>
                    </a:cubicBezTo>
                    <a:cubicBezTo>
                      <a:pt x="306" y="326"/>
                      <a:pt x="307" y="324"/>
                      <a:pt x="308" y="324"/>
                    </a:cubicBezTo>
                    <a:cubicBezTo>
                      <a:pt x="309" y="322"/>
                      <a:pt x="311" y="322"/>
                      <a:pt x="313" y="321"/>
                    </a:cubicBezTo>
                    <a:cubicBezTo>
                      <a:pt x="314" y="321"/>
                      <a:pt x="315" y="321"/>
                      <a:pt x="316" y="320"/>
                    </a:cubicBezTo>
                    <a:cubicBezTo>
                      <a:pt x="316" y="321"/>
                      <a:pt x="316" y="321"/>
                      <a:pt x="316" y="322"/>
                    </a:cubicBezTo>
                    <a:cubicBezTo>
                      <a:pt x="317" y="321"/>
                      <a:pt x="317" y="321"/>
                      <a:pt x="317" y="320"/>
                    </a:cubicBezTo>
                    <a:cubicBezTo>
                      <a:pt x="317" y="320"/>
                      <a:pt x="318" y="320"/>
                      <a:pt x="319" y="320"/>
                    </a:cubicBezTo>
                    <a:cubicBezTo>
                      <a:pt x="321" y="320"/>
                      <a:pt x="323" y="321"/>
                      <a:pt x="324" y="322"/>
                    </a:cubicBezTo>
                    <a:cubicBezTo>
                      <a:pt x="324" y="321"/>
                      <a:pt x="325" y="321"/>
                      <a:pt x="325" y="322"/>
                    </a:cubicBezTo>
                    <a:cubicBezTo>
                      <a:pt x="325" y="322"/>
                      <a:pt x="325" y="322"/>
                      <a:pt x="325" y="322"/>
                    </a:cubicBezTo>
                    <a:cubicBezTo>
                      <a:pt x="326" y="323"/>
                      <a:pt x="326" y="323"/>
                      <a:pt x="326" y="323"/>
                    </a:cubicBezTo>
                    <a:cubicBezTo>
                      <a:pt x="327" y="323"/>
                      <a:pt x="327" y="324"/>
                      <a:pt x="326" y="325"/>
                    </a:cubicBezTo>
                    <a:cubicBezTo>
                      <a:pt x="327" y="325"/>
                      <a:pt x="327" y="325"/>
                      <a:pt x="328" y="325"/>
                    </a:cubicBezTo>
                    <a:cubicBezTo>
                      <a:pt x="328" y="324"/>
                      <a:pt x="328" y="324"/>
                      <a:pt x="329" y="324"/>
                    </a:cubicBezTo>
                    <a:cubicBezTo>
                      <a:pt x="330" y="323"/>
                      <a:pt x="331" y="323"/>
                      <a:pt x="333" y="324"/>
                    </a:cubicBezTo>
                    <a:cubicBezTo>
                      <a:pt x="334" y="324"/>
                      <a:pt x="334" y="324"/>
                      <a:pt x="335" y="324"/>
                    </a:cubicBezTo>
                    <a:cubicBezTo>
                      <a:pt x="336" y="324"/>
                      <a:pt x="336" y="325"/>
                      <a:pt x="337" y="325"/>
                    </a:cubicBezTo>
                    <a:cubicBezTo>
                      <a:pt x="338" y="325"/>
                      <a:pt x="339" y="326"/>
                      <a:pt x="339" y="326"/>
                    </a:cubicBezTo>
                    <a:cubicBezTo>
                      <a:pt x="340" y="326"/>
                      <a:pt x="340" y="326"/>
                      <a:pt x="341" y="326"/>
                    </a:cubicBezTo>
                    <a:cubicBezTo>
                      <a:pt x="341" y="326"/>
                      <a:pt x="341" y="327"/>
                      <a:pt x="341" y="327"/>
                    </a:cubicBezTo>
                    <a:cubicBezTo>
                      <a:pt x="341" y="327"/>
                      <a:pt x="340" y="327"/>
                      <a:pt x="340" y="327"/>
                    </a:cubicBezTo>
                    <a:cubicBezTo>
                      <a:pt x="339" y="327"/>
                      <a:pt x="339" y="328"/>
                      <a:pt x="339" y="329"/>
                    </a:cubicBezTo>
                    <a:cubicBezTo>
                      <a:pt x="339" y="330"/>
                      <a:pt x="339" y="331"/>
                      <a:pt x="338" y="332"/>
                    </a:cubicBezTo>
                    <a:cubicBezTo>
                      <a:pt x="337" y="333"/>
                      <a:pt x="337" y="335"/>
                      <a:pt x="335" y="335"/>
                    </a:cubicBezTo>
                    <a:cubicBezTo>
                      <a:pt x="336" y="335"/>
                      <a:pt x="336" y="336"/>
                      <a:pt x="335" y="336"/>
                    </a:cubicBezTo>
                    <a:cubicBezTo>
                      <a:pt x="335" y="337"/>
                      <a:pt x="335" y="337"/>
                      <a:pt x="335" y="338"/>
                    </a:cubicBezTo>
                    <a:cubicBezTo>
                      <a:pt x="334" y="339"/>
                      <a:pt x="334" y="340"/>
                      <a:pt x="334" y="341"/>
                    </a:cubicBezTo>
                    <a:cubicBezTo>
                      <a:pt x="333" y="341"/>
                      <a:pt x="333" y="342"/>
                      <a:pt x="332" y="342"/>
                    </a:cubicBezTo>
                    <a:cubicBezTo>
                      <a:pt x="332" y="342"/>
                      <a:pt x="332" y="342"/>
                      <a:pt x="333" y="343"/>
                    </a:cubicBezTo>
                    <a:cubicBezTo>
                      <a:pt x="333" y="343"/>
                      <a:pt x="333" y="343"/>
                      <a:pt x="333" y="343"/>
                    </a:cubicBezTo>
                    <a:cubicBezTo>
                      <a:pt x="332" y="346"/>
                      <a:pt x="330" y="349"/>
                      <a:pt x="329" y="352"/>
                    </a:cubicBezTo>
                    <a:cubicBezTo>
                      <a:pt x="329" y="353"/>
                      <a:pt x="328" y="353"/>
                      <a:pt x="328" y="354"/>
                    </a:cubicBezTo>
                    <a:cubicBezTo>
                      <a:pt x="327" y="354"/>
                      <a:pt x="326" y="354"/>
                      <a:pt x="325" y="354"/>
                    </a:cubicBezTo>
                    <a:cubicBezTo>
                      <a:pt x="324" y="353"/>
                      <a:pt x="323" y="353"/>
                      <a:pt x="322" y="353"/>
                    </a:cubicBezTo>
                    <a:cubicBezTo>
                      <a:pt x="321" y="352"/>
                      <a:pt x="321" y="352"/>
                      <a:pt x="321" y="352"/>
                    </a:cubicBezTo>
                    <a:cubicBezTo>
                      <a:pt x="321" y="352"/>
                      <a:pt x="321" y="352"/>
                      <a:pt x="320" y="352"/>
                    </a:cubicBezTo>
                    <a:cubicBezTo>
                      <a:pt x="320" y="352"/>
                      <a:pt x="320" y="352"/>
                      <a:pt x="320" y="352"/>
                    </a:cubicBezTo>
                    <a:cubicBezTo>
                      <a:pt x="319" y="352"/>
                      <a:pt x="319" y="352"/>
                      <a:pt x="318" y="352"/>
                    </a:cubicBezTo>
                    <a:cubicBezTo>
                      <a:pt x="317" y="352"/>
                      <a:pt x="315" y="352"/>
                      <a:pt x="314" y="353"/>
                    </a:cubicBezTo>
                    <a:cubicBezTo>
                      <a:pt x="314" y="353"/>
                      <a:pt x="313" y="353"/>
                      <a:pt x="313" y="353"/>
                    </a:cubicBezTo>
                    <a:cubicBezTo>
                      <a:pt x="313" y="353"/>
                      <a:pt x="313" y="354"/>
                      <a:pt x="313" y="354"/>
                    </a:cubicBezTo>
                    <a:cubicBezTo>
                      <a:pt x="314" y="353"/>
                      <a:pt x="315" y="354"/>
                      <a:pt x="316" y="354"/>
                    </a:cubicBezTo>
                    <a:cubicBezTo>
                      <a:pt x="317" y="355"/>
                      <a:pt x="316" y="355"/>
                      <a:pt x="316" y="355"/>
                    </a:cubicBezTo>
                    <a:cubicBezTo>
                      <a:pt x="316" y="355"/>
                      <a:pt x="317" y="355"/>
                      <a:pt x="317" y="356"/>
                    </a:cubicBezTo>
                    <a:cubicBezTo>
                      <a:pt x="317" y="356"/>
                      <a:pt x="317" y="356"/>
                      <a:pt x="318" y="356"/>
                    </a:cubicBezTo>
                    <a:cubicBezTo>
                      <a:pt x="318" y="357"/>
                      <a:pt x="318" y="357"/>
                      <a:pt x="318" y="357"/>
                    </a:cubicBezTo>
                    <a:cubicBezTo>
                      <a:pt x="318" y="357"/>
                      <a:pt x="318" y="358"/>
                      <a:pt x="318" y="358"/>
                    </a:cubicBezTo>
                    <a:cubicBezTo>
                      <a:pt x="319" y="358"/>
                      <a:pt x="318" y="358"/>
                      <a:pt x="318" y="358"/>
                    </a:cubicBezTo>
                    <a:cubicBezTo>
                      <a:pt x="318" y="359"/>
                      <a:pt x="319" y="359"/>
                      <a:pt x="319" y="359"/>
                    </a:cubicBezTo>
                    <a:cubicBezTo>
                      <a:pt x="319" y="359"/>
                      <a:pt x="319" y="360"/>
                      <a:pt x="319" y="360"/>
                    </a:cubicBezTo>
                    <a:cubicBezTo>
                      <a:pt x="318" y="360"/>
                      <a:pt x="318" y="361"/>
                      <a:pt x="318" y="361"/>
                    </a:cubicBezTo>
                    <a:cubicBezTo>
                      <a:pt x="318" y="361"/>
                      <a:pt x="318" y="361"/>
                      <a:pt x="318" y="362"/>
                    </a:cubicBezTo>
                    <a:cubicBezTo>
                      <a:pt x="318" y="362"/>
                      <a:pt x="318" y="362"/>
                      <a:pt x="318" y="362"/>
                    </a:cubicBezTo>
                    <a:cubicBezTo>
                      <a:pt x="318" y="362"/>
                      <a:pt x="317" y="362"/>
                      <a:pt x="317" y="362"/>
                    </a:cubicBezTo>
                    <a:cubicBezTo>
                      <a:pt x="316" y="363"/>
                      <a:pt x="316" y="363"/>
                      <a:pt x="316" y="364"/>
                    </a:cubicBezTo>
                    <a:cubicBezTo>
                      <a:pt x="316" y="365"/>
                      <a:pt x="315" y="366"/>
                      <a:pt x="315" y="367"/>
                    </a:cubicBezTo>
                    <a:cubicBezTo>
                      <a:pt x="315" y="367"/>
                      <a:pt x="315" y="368"/>
                      <a:pt x="315" y="368"/>
                    </a:cubicBezTo>
                    <a:cubicBezTo>
                      <a:pt x="314" y="369"/>
                      <a:pt x="314" y="369"/>
                      <a:pt x="313" y="369"/>
                    </a:cubicBezTo>
                    <a:cubicBezTo>
                      <a:pt x="312" y="369"/>
                      <a:pt x="311" y="370"/>
                      <a:pt x="311" y="370"/>
                    </a:cubicBezTo>
                    <a:cubicBezTo>
                      <a:pt x="310" y="370"/>
                      <a:pt x="310" y="370"/>
                      <a:pt x="310" y="370"/>
                    </a:cubicBezTo>
                    <a:cubicBezTo>
                      <a:pt x="310" y="370"/>
                      <a:pt x="311" y="370"/>
                      <a:pt x="312" y="370"/>
                    </a:cubicBezTo>
                    <a:cubicBezTo>
                      <a:pt x="312" y="371"/>
                      <a:pt x="312" y="371"/>
                      <a:pt x="312" y="371"/>
                    </a:cubicBezTo>
                    <a:cubicBezTo>
                      <a:pt x="312" y="372"/>
                      <a:pt x="312" y="372"/>
                      <a:pt x="312" y="373"/>
                    </a:cubicBezTo>
                    <a:cubicBezTo>
                      <a:pt x="311" y="373"/>
                      <a:pt x="311" y="373"/>
                      <a:pt x="310" y="373"/>
                    </a:cubicBezTo>
                    <a:cubicBezTo>
                      <a:pt x="310" y="373"/>
                      <a:pt x="309" y="373"/>
                      <a:pt x="309" y="373"/>
                    </a:cubicBezTo>
                    <a:cubicBezTo>
                      <a:pt x="309" y="373"/>
                      <a:pt x="309" y="373"/>
                      <a:pt x="309" y="373"/>
                    </a:cubicBezTo>
                    <a:cubicBezTo>
                      <a:pt x="308" y="373"/>
                      <a:pt x="309" y="373"/>
                      <a:pt x="309" y="373"/>
                    </a:cubicBezTo>
                    <a:cubicBezTo>
                      <a:pt x="309" y="373"/>
                      <a:pt x="310" y="373"/>
                      <a:pt x="310" y="374"/>
                    </a:cubicBezTo>
                    <a:cubicBezTo>
                      <a:pt x="311" y="374"/>
                      <a:pt x="311" y="374"/>
                      <a:pt x="311" y="374"/>
                    </a:cubicBezTo>
                    <a:cubicBezTo>
                      <a:pt x="311" y="374"/>
                      <a:pt x="311" y="375"/>
                      <a:pt x="311" y="375"/>
                    </a:cubicBezTo>
                    <a:cubicBezTo>
                      <a:pt x="312" y="375"/>
                      <a:pt x="312" y="374"/>
                      <a:pt x="312" y="374"/>
                    </a:cubicBezTo>
                    <a:cubicBezTo>
                      <a:pt x="313" y="374"/>
                      <a:pt x="313" y="374"/>
                      <a:pt x="313" y="374"/>
                    </a:cubicBezTo>
                    <a:cubicBezTo>
                      <a:pt x="313" y="374"/>
                      <a:pt x="313" y="374"/>
                      <a:pt x="313" y="375"/>
                    </a:cubicBezTo>
                    <a:cubicBezTo>
                      <a:pt x="313" y="375"/>
                      <a:pt x="313" y="375"/>
                      <a:pt x="312" y="376"/>
                    </a:cubicBezTo>
                    <a:cubicBezTo>
                      <a:pt x="312" y="376"/>
                      <a:pt x="312" y="376"/>
                      <a:pt x="313" y="376"/>
                    </a:cubicBezTo>
                    <a:cubicBezTo>
                      <a:pt x="313" y="376"/>
                      <a:pt x="313" y="376"/>
                      <a:pt x="313" y="376"/>
                    </a:cubicBezTo>
                    <a:cubicBezTo>
                      <a:pt x="313" y="376"/>
                      <a:pt x="314" y="375"/>
                      <a:pt x="314" y="375"/>
                    </a:cubicBezTo>
                    <a:cubicBezTo>
                      <a:pt x="314" y="375"/>
                      <a:pt x="314" y="375"/>
                      <a:pt x="314" y="375"/>
                    </a:cubicBezTo>
                    <a:cubicBezTo>
                      <a:pt x="314" y="374"/>
                      <a:pt x="314" y="374"/>
                      <a:pt x="314" y="374"/>
                    </a:cubicBezTo>
                    <a:cubicBezTo>
                      <a:pt x="314" y="374"/>
                      <a:pt x="314" y="375"/>
                      <a:pt x="314" y="375"/>
                    </a:cubicBezTo>
                    <a:cubicBezTo>
                      <a:pt x="315" y="375"/>
                      <a:pt x="315" y="374"/>
                      <a:pt x="315" y="374"/>
                    </a:cubicBezTo>
                    <a:cubicBezTo>
                      <a:pt x="315" y="375"/>
                      <a:pt x="315" y="375"/>
                      <a:pt x="315" y="375"/>
                    </a:cubicBezTo>
                    <a:cubicBezTo>
                      <a:pt x="316" y="375"/>
                      <a:pt x="316" y="375"/>
                      <a:pt x="316" y="375"/>
                    </a:cubicBezTo>
                    <a:cubicBezTo>
                      <a:pt x="317" y="375"/>
                      <a:pt x="317" y="375"/>
                      <a:pt x="317" y="375"/>
                    </a:cubicBezTo>
                    <a:cubicBezTo>
                      <a:pt x="318" y="375"/>
                      <a:pt x="318" y="376"/>
                      <a:pt x="317" y="376"/>
                    </a:cubicBezTo>
                    <a:cubicBezTo>
                      <a:pt x="317" y="376"/>
                      <a:pt x="316" y="377"/>
                      <a:pt x="317" y="377"/>
                    </a:cubicBezTo>
                    <a:cubicBezTo>
                      <a:pt x="317" y="377"/>
                      <a:pt x="317" y="377"/>
                      <a:pt x="317" y="378"/>
                    </a:cubicBezTo>
                    <a:cubicBezTo>
                      <a:pt x="317" y="378"/>
                      <a:pt x="318" y="379"/>
                      <a:pt x="319" y="380"/>
                    </a:cubicBezTo>
                    <a:cubicBezTo>
                      <a:pt x="319" y="380"/>
                      <a:pt x="320" y="381"/>
                      <a:pt x="321" y="381"/>
                    </a:cubicBezTo>
                    <a:cubicBezTo>
                      <a:pt x="320" y="382"/>
                      <a:pt x="321" y="383"/>
                      <a:pt x="321" y="383"/>
                    </a:cubicBezTo>
                    <a:cubicBezTo>
                      <a:pt x="322" y="383"/>
                      <a:pt x="322" y="383"/>
                      <a:pt x="322" y="383"/>
                    </a:cubicBezTo>
                    <a:cubicBezTo>
                      <a:pt x="322" y="384"/>
                      <a:pt x="322" y="384"/>
                      <a:pt x="322" y="384"/>
                    </a:cubicBezTo>
                    <a:cubicBezTo>
                      <a:pt x="322" y="384"/>
                      <a:pt x="322" y="385"/>
                      <a:pt x="322" y="386"/>
                    </a:cubicBezTo>
                    <a:cubicBezTo>
                      <a:pt x="323" y="386"/>
                      <a:pt x="323" y="386"/>
                      <a:pt x="323" y="387"/>
                    </a:cubicBezTo>
                    <a:cubicBezTo>
                      <a:pt x="323" y="387"/>
                      <a:pt x="323" y="387"/>
                      <a:pt x="323" y="387"/>
                    </a:cubicBezTo>
                    <a:cubicBezTo>
                      <a:pt x="323" y="388"/>
                      <a:pt x="323" y="388"/>
                      <a:pt x="323" y="389"/>
                    </a:cubicBezTo>
                    <a:cubicBezTo>
                      <a:pt x="323" y="389"/>
                      <a:pt x="323" y="390"/>
                      <a:pt x="323" y="390"/>
                    </a:cubicBezTo>
                    <a:cubicBezTo>
                      <a:pt x="323" y="390"/>
                      <a:pt x="323" y="390"/>
                      <a:pt x="323" y="391"/>
                    </a:cubicBezTo>
                    <a:cubicBezTo>
                      <a:pt x="323" y="391"/>
                      <a:pt x="323" y="391"/>
                      <a:pt x="323" y="391"/>
                    </a:cubicBezTo>
                    <a:cubicBezTo>
                      <a:pt x="323" y="392"/>
                      <a:pt x="323" y="392"/>
                      <a:pt x="323" y="393"/>
                    </a:cubicBezTo>
                    <a:cubicBezTo>
                      <a:pt x="323" y="393"/>
                      <a:pt x="323" y="394"/>
                      <a:pt x="323" y="394"/>
                    </a:cubicBezTo>
                    <a:cubicBezTo>
                      <a:pt x="323" y="394"/>
                      <a:pt x="323" y="394"/>
                      <a:pt x="322" y="394"/>
                    </a:cubicBezTo>
                    <a:cubicBezTo>
                      <a:pt x="322" y="394"/>
                      <a:pt x="322" y="394"/>
                      <a:pt x="322" y="394"/>
                    </a:cubicBezTo>
                    <a:cubicBezTo>
                      <a:pt x="322" y="394"/>
                      <a:pt x="322" y="394"/>
                      <a:pt x="322" y="394"/>
                    </a:cubicBezTo>
                    <a:cubicBezTo>
                      <a:pt x="322" y="394"/>
                      <a:pt x="322" y="394"/>
                      <a:pt x="322" y="394"/>
                    </a:cubicBezTo>
                    <a:cubicBezTo>
                      <a:pt x="322" y="394"/>
                      <a:pt x="322" y="394"/>
                      <a:pt x="322" y="395"/>
                    </a:cubicBezTo>
                    <a:cubicBezTo>
                      <a:pt x="323" y="395"/>
                      <a:pt x="323" y="395"/>
                      <a:pt x="323" y="395"/>
                    </a:cubicBezTo>
                    <a:cubicBezTo>
                      <a:pt x="323" y="395"/>
                      <a:pt x="324" y="395"/>
                      <a:pt x="324" y="395"/>
                    </a:cubicBezTo>
                    <a:cubicBezTo>
                      <a:pt x="324" y="395"/>
                      <a:pt x="324" y="396"/>
                      <a:pt x="324" y="396"/>
                    </a:cubicBezTo>
                    <a:cubicBezTo>
                      <a:pt x="324" y="396"/>
                      <a:pt x="324" y="397"/>
                      <a:pt x="324" y="397"/>
                    </a:cubicBezTo>
                    <a:cubicBezTo>
                      <a:pt x="325" y="397"/>
                      <a:pt x="325" y="397"/>
                      <a:pt x="325" y="397"/>
                    </a:cubicBezTo>
                    <a:cubicBezTo>
                      <a:pt x="325" y="398"/>
                      <a:pt x="326" y="398"/>
                      <a:pt x="326" y="398"/>
                    </a:cubicBezTo>
                    <a:cubicBezTo>
                      <a:pt x="326" y="398"/>
                      <a:pt x="326" y="398"/>
                      <a:pt x="327" y="399"/>
                    </a:cubicBezTo>
                    <a:cubicBezTo>
                      <a:pt x="327" y="399"/>
                      <a:pt x="327" y="399"/>
                      <a:pt x="327" y="399"/>
                    </a:cubicBezTo>
                    <a:cubicBezTo>
                      <a:pt x="327" y="399"/>
                      <a:pt x="327" y="399"/>
                      <a:pt x="327" y="399"/>
                    </a:cubicBezTo>
                    <a:cubicBezTo>
                      <a:pt x="327" y="399"/>
                      <a:pt x="327" y="399"/>
                      <a:pt x="327" y="399"/>
                    </a:cubicBezTo>
                    <a:cubicBezTo>
                      <a:pt x="327" y="399"/>
                      <a:pt x="327" y="399"/>
                      <a:pt x="327" y="399"/>
                    </a:cubicBezTo>
                    <a:cubicBezTo>
                      <a:pt x="327" y="399"/>
                      <a:pt x="327" y="399"/>
                      <a:pt x="326" y="399"/>
                    </a:cubicBezTo>
                    <a:cubicBezTo>
                      <a:pt x="326" y="400"/>
                      <a:pt x="327" y="400"/>
                      <a:pt x="327" y="400"/>
                    </a:cubicBezTo>
                    <a:cubicBezTo>
                      <a:pt x="327" y="400"/>
                      <a:pt x="327" y="401"/>
                      <a:pt x="327" y="401"/>
                    </a:cubicBezTo>
                    <a:cubicBezTo>
                      <a:pt x="327" y="401"/>
                      <a:pt x="327" y="401"/>
                      <a:pt x="327" y="401"/>
                    </a:cubicBezTo>
                    <a:cubicBezTo>
                      <a:pt x="327" y="401"/>
                      <a:pt x="327" y="401"/>
                      <a:pt x="327" y="401"/>
                    </a:cubicBezTo>
                    <a:cubicBezTo>
                      <a:pt x="327" y="402"/>
                      <a:pt x="327" y="402"/>
                      <a:pt x="327" y="402"/>
                    </a:cubicBezTo>
                    <a:cubicBezTo>
                      <a:pt x="328" y="402"/>
                      <a:pt x="328" y="402"/>
                      <a:pt x="328" y="402"/>
                    </a:cubicBezTo>
                    <a:cubicBezTo>
                      <a:pt x="328" y="402"/>
                      <a:pt x="328" y="402"/>
                      <a:pt x="328" y="402"/>
                    </a:cubicBezTo>
                    <a:cubicBezTo>
                      <a:pt x="328" y="402"/>
                      <a:pt x="328" y="402"/>
                      <a:pt x="328" y="402"/>
                    </a:cubicBezTo>
                    <a:cubicBezTo>
                      <a:pt x="328" y="402"/>
                      <a:pt x="328" y="403"/>
                      <a:pt x="328" y="403"/>
                    </a:cubicBezTo>
                    <a:cubicBezTo>
                      <a:pt x="328" y="403"/>
                      <a:pt x="328" y="403"/>
                      <a:pt x="328" y="403"/>
                    </a:cubicBezTo>
                    <a:cubicBezTo>
                      <a:pt x="328" y="403"/>
                      <a:pt x="328" y="403"/>
                      <a:pt x="328" y="403"/>
                    </a:cubicBezTo>
                    <a:cubicBezTo>
                      <a:pt x="328" y="403"/>
                      <a:pt x="328" y="403"/>
                      <a:pt x="328" y="403"/>
                    </a:cubicBezTo>
                    <a:cubicBezTo>
                      <a:pt x="328" y="404"/>
                      <a:pt x="328" y="404"/>
                      <a:pt x="328" y="404"/>
                    </a:cubicBezTo>
                    <a:cubicBezTo>
                      <a:pt x="328" y="404"/>
                      <a:pt x="328" y="404"/>
                      <a:pt x="329" y="404"/>
                    </a:cubicBezTo>
                    <a:cubicBezTo>
                      <a:pt x="329" y="404"/>
                      <a:pt x="329" y="404"/>
                      <a:pt x="329" y="404"/>
                    </a:cubicBezTo>
                    <a:cubicBezTo>
                      <a:pt x="329" y="405"/>
                      <a:pt x="329" y="405"/>
                      <a:pt x="329" y="405"/>
                    </a:cubicBezTo>
                    <a:cubicBezTo>
                      <a:pt x="329" y="405"/>
                      <a:pt x="329" y="405"/>
                      <a:pt x="329" y="405"/>
                    </a:cubicBezTo>
                    <a:cubicBezTo>
                      <a:pt x="329" y="405"/>
                      <a:pt x="329" y="405"/>
                      <a:pt x="329" y="405"/>
                    </a:cubicBezTo>
                    <a:cubicBezTo>
                      <a:pt x="330" y="405"/>
                      <a:pt x="329" y="404"/>
                      <a:pt x="330" y="404"/>
                    </a:cubicBezTo>
                    <a:cubicBezTo>
                      <a:pt x="330" y="404"/>
                      <a:pt x="330" y="404"/>
                      <a:pt x="330" y="404"/>
                    </a:cubicBezTo>
                    <a:cubicBezTo>
                      <a:pt x="330" y="404"/>
                      <a:pt x="330" y="404"/>
                      <a:pt x="330" y="404"/>
                    </a:cubicBezTo>
                    <a:cubicBezTo>
                      <a:pt x="330" y="404"/>
                      <a:pt x="330" y="404"/>
                      <a:pt x="331" y="404"/>
                    </a:cubicBezTo>
                    <a:cubicBezTo>
                      <a:pt x="331" y="404"/>
                      <a:pt x="331" y="404"/>
                      <a:pt x="331" y="404"/>
                    </a:cubicBezTo>
                    <a:cubicBezTo>
                      <a:pt x="331" y="404"/>
                      <a:pt x="331" y="404"/>
                      <a:pt x="331" y="405"/>
                    </a:cubicBezTo>
                    <a:cubicBezTo>
                      <a:pt x="331" y="405"/>
                      <a:pt x="330" y="406"/>
                      <a:pt x="331" y="406"/>
                    </a:cubicBezTo>
                    <a:cubicBezTo>
                      <a:pt x="331" y="406"/>
                      <a:pt x="331" y="407"/>
                      <a:pt x="331" y="407"/>
                    </a:cubicBezTo>
                    <a:cubicBezTo>
                      <a:pt x="331" y="407"/>
                      <a:pt x="331" y="407"/>
                      <a:pt x="332" y="407"/>
                    </a:cubicBezTo>
                    <a:cubicBezTo>
                      <a:pt x="332" y="407"/>
                      <a:pt x="332" y="407"/>
                      <a:pt x="332" y="407"/>
                    </a:cubicBezTo>
                    <a:cubicBezTo>
                      <a:pt x="332" y="407"/>
                      <a:pt x="332" y="407"/>
                      <a:pt x="332" y="408"/>
                    </a:cubicBezTo>
                    <a:cubicBezTo>
                      <a:pt x="332" y="408"/>
                      <a:pt x="332" y="408"/>
                      <a:pt x="332" y="408"/>
                    </a:cubicBezTo>
                    <a:cubicBezTo>
                      <a:pt x="331" y="408"/>
                      <a:pt x="331" y="408"/>
                      <a:pt x="331" y="408"/>
                    </a:cubicBezTo>
                    <a:cubicBezTo>
                      <a:pt x="331" y="408"/>
                      <a:pt x="331" y="408"/>
                      <a:pt x="330" y="408"/>
                    </a:cubicBezTo>
                    <a:cubicBezTo>
                      <a:pt x="330" y="408"/>
                      <a:pt x="329" y="409"/>
                      <a:pt x="329" y="408"/>
                    </a:cubicBezTo>
                    <a:cubicBezTo>
                      <a:pt x="329" y="408"/>
                      <a:pt x="328" y="408"/>
                      <a:pt x="328" y="408"/>
                    </a:cubicBezTo>
                    <a:cubicBezTo>
                      <a:pt x="328" y="408"/>
                      <a:pt x="328" y="408"/>
                      <a:pt x="327" y="407"/>
                    </a:cubicBezTo>
                    <a:cubicBezTo>
                      <a:pt x="327" y="407"/>
                      <a:pt x="327" y="407"/>
                      <a:pt x="327" y="407"/>
                    </a:cubicBezTo>
                    <a:cubicBezTo>
                      <a:pt x="327" y="407"/>
                      <a:pt x="327" y="407"/>
                      <a:pt x="327" y="407"/>
                    </a:cubicBezTo>
                    <a:cubicBezTo>
                      <a:pt x="327" y="407"/>
                      <a:pt x="326" y="408"/>
                      <a:pt x="326" y="408"/>
                    </a:cubicBezTo>
                    <a:cubicBezTo>
                      <a:pt x="326" y="408"/>
                      <a:pt x="326" y="408"/>
                      <a:pt x="326" y="408"/>
                    </a:cubicBezTo>
                    <a:cubicBezTo>
                      <a:pt x="325" y="409"/>
                      <a:pt x="325" y="409"/>
                      <a:pt x="325" y="409"/>
                    </a:cubicBezTo>
                    <a:cubicBezTo>
                      <a:pt x="325" y="409"/>
                      <a:pt x="325" y="409"/>
                      <a:pt x="325" y="409"/>
                    </a:cubicBezTo>
                    <a:cubicBezTo>
                      <a:pt x="325" y="409"/>
                      <a:pt x="325" y="409"/>
                      <a:pt x="325" y="409"/>
                    </a:cubicBezTo>
                    <a:cubicBezTo>
                      <a:pt x="325" y="410"/>
                      <a:pt x="325" y="410"/>
                      <a:pt x="325" y="410"/>
                    </a:cubicBezTo>
                    <a:cubicBezTo>
                      <a:pt x="325" y="410"/>
                      <a:pt x="325" y="410"/>
                      <a:pt x="326" y="410"/>
                    </a:cubicBezTo>
                    <a:cubicBezTo>
                      <a:pt x="326" y="409"/>
                      <a:pt x="326" y="409"/>
                      <a:pt x="326" y="409"/>
                    </a:cubicBezTo>
                    <a:cubicBezTo>
                      <a:pt x="326" y="409"/>
                      <a:pt x="326" y="409"/>
                      <a:pt x="326" y="409"/>
                    </a:cubicBezTo>
                    <a:cubicBezTo>
                      <a:pt x="327" y="409"/>
                      <a:pt x="327" y="409"/>
                      <a:pt x="327" y="409"/>
                    </a:cubicBezTo>
                    <a:cubicBezTo>
                      <a:pt x="328" y="409"/>
                      <a:pt x="328" y="409"/>
                      <a:pt x="328" y="409"/>
                    </a:cubicBezTo>
                    <a:cubicBezTo>
                      <a:pt x="328" y="409"/>
                      <a:pt x="328" y="410"/>
                      <a:pt x="328" y="410"/>
                    </a:cubicBezTo>
                    <a:cubicBezTo>
                      <a:pt x="329" y="410"/>
                      <a:pt x="329" y="410"/>
                      <a:pt x="329" y="411"/>
                    </a:cubicBezTo>
                    <a:cubicBezTo>
                      <a:pt x="329" y="411"/>
                      <a:pt x="329" y="411"/>
                      <a:pt x="329" y="411"/>
                    </a:cubicBezTo>
                    <a:cubicBezTo>
                      <a:pt x="328" y="412"/>
                      <a:pt x="326" y="414"/>
                      <a:pt x="325" y="415"/>
                    </a:cubicBezTo>
                    <a:cubicBezTo>
                      <a:pt x="325" y="415"/>
                      <a:pt x="324" y="415"/>
                      <a:pt x="324" y="416"/>
                    </a:cubicBezTo>
                    <a:cubicBezTo>
                      <a:pt x="324" y="416"/>
                      <a:pt x="325" y="416"/>
                      <a:pt x="324" y="416"/>
                    </a:cubicBezTo>
                    <a:cubicBezTo>
                      <a:pt x="324" y="416"/>
                      <a:pt x="324" y="416"/>
                      <a:pt x="324" y="416"/>
                    </a:cubicBezTo>
                    <a:cubicBezTo>
                      <a:pt x="324" y="416"/>
                      <a:pt x="324" y="416"/>
                      <a:pt x="324" y="417"/>
                    </a:cubicBezTo>
                    <a:cubicBezTo>
                      <a:pt x="325" y="417"/>
                      <a:pt x="325" y="417"/>
                      <a:pt x="326" y="417"/>
                    </a:cubicBezTo>
                    <a:cubicBezTo>
                      <a:pt x="326" y="417"/>
                      <a:pt x="326" y="418"/>
                      <a:pt x="326" y="418"/>
                    </a:cubicBezTo>
                    <a:cubicBezTo>
                      <a:pt x="327" y="418"/>
                      <a:pt x="327" y="418"/>
                      <a:pt x="327" y="418"/>
                    </a:cubicBezTo>
                    <a:cubicBezTo>
                      <a:pt x="327" y="418"/>
                      <a:pt x="327" y="418"/>
                      <a:pt x="327" y="418"/>
                    </a:cubicBezTo>
                    <a:cubicBezTo>
                      <a:pt x="327" y="419"/>
                      <a:pt x="327" y="419"/>
                      <a:pt x="327" y="419"/>
                    </a:cubicBezTo>
                    <a:cubicBezTo>
                      <a:pt x="328" y="419"/>
                      <a:pt x="329" y="420"/>
                      <a:pt x="329" y="421"/>
                    </a:cubicBezTo>
                    <a:cubicBezTo>
                      <a:pt x="330" y="420"/>
                      <a:pt x="330" y="420"/>
                      <a:pt x="331" y="420"/>
                    </a:cubicBezTo>
                    <a:cubicBezTo>
                      <a:pt x="331" y="420"/>
                      <a:pt x="331" y="419"/>
                      <a:pt x="331" y="419"/>
                    </a:cubicBezTo>
                    <a:cubicBezTo>
                      <a:pt x="331" y="419"/>
                      <a:pt x="331" y="419"/>
                      <a:pt x="332" y="418"/>
                    </a:cubicBezTo>
                    <a:cubicBezTo>
                      <a:pt x="332" y="418"/>
                      <a:pt x="332" y="418"/>
                      <a:pt x="332" y="418"/>
                    </a:cubicBezTo>
                    <a:cubicBezTo>
                      <a:pt x="332" y="418"/>
                      <a:pt x="332" y="418"/>
                      <a:pt x="332" y="418"/>
                    </a:cubicBezTo>
                    <a:cubicBezTo>
                      <a:pt x="333" y="417"/>
                      <a:pt x="333" y="418"/>
                      <a:pt x="333" y="418"/>
                    </a:cubicBezTo>
                    <a:cubicBezTo>
                      <a:pt x="333" y="418"/>
                      <a:pt x="334" y="418"/>
                      <a:pt x="334" y="418"/>
                    </a:cubicBezTo>
                    <a:cubicBezTo>
                      <a:pt x="334" y="418"/>
                      <a:pt x="334" y="418"/>
                      <a:pt x="334" y="418"/>
                    </a:cubicBezTo>
                    <a:cubicBezTo>
                      <a:pt x="334" y="417"/>
                      <a:pt x="334" y="417"/>
                      <a:pt x="334" y="417"/>
                    </a:cubicBezTo>
                    <a:cubicBezTo>
                      <a:pt x="335" y="418"/>
                      <a:pt x="334" y="418"/>
                      <a:pt x="334" y="418"/>
                    </a:cubicBezTo>
                    <a:cubicBezTo>
                      <a:pt x="334" y="418"/>
                      <a:pt x="335" y="418"/>
                      <a:pt x="335" y="418"/>
                    </a:cubicBezTo>
                    <a:cubicBezTo>
                      <a:pt x="334" y="419"/>
                      <a:pt x="334" y="419"/>
                      <a:pt x="334" y="419"/>
                    </a:cubicBezTo>
                    <a:cubicBezTo>
                      <a:pt x="333" y="419"/>
                      <a:pt x="333" y="419"/>
                      <a:pt x="333" y="419"/>
                    </a:cubicBezTo>
                    <a:cubicBezTo>
                      <a:pt x="333" y="420"/>
                      <a:pt x="333" y="420"/>
                      <a:pt x="333" y="420"/>
                    </a:cubicBezTo>
                    <a:cubicBezTo>
                      <a:pt x="333" y="420"/>
                      <a:pt x="332" y="420"/>
                      <a:pt x="332" y="420"/>
                    </a:cubicBezTo>
                    <a:cubicBezTo>
                      <a:pt x="333" y="420"/>
                      <a:pt x="333" y="420"/>
                      <a:pt x="334" y="420"/>
                    </a:cubicBezTo>
                    <a:cubicBezTo>
                      <a:pt x="334" y="420"/>
                      <a:pt x="334" y="420"/>
                      <a:pt x="334" y="420"/>
                    </a:cubicBezTo>
                    <a:cubicBezTo>
                      <a:pt x="334" y="420"/>
                      <a:pt x="334" y="420"/>
                      <a:pt x="335" y="420"/>
                    </a:cubicBezTo>
                    <a:cubicBezTo>
                      <a:pt x="335" y="420"/>
                      <a:pt x="335" y="420"/>
                      <a:pt x="335" y="420"/>
                    </a:cubicBezTo>
                    <a:cubicBezTo>
                      <a:pt x="335" y="420"/>
                      <a:pt x="336" y="420"/>
                      <a:pt x="336" y="420"/>
                    </a:cubicBezTo>
                    <a:cubicBezTo>
                      <a:pt x="336" y="421"/>
                      <a:pt x="337" y="420"/>
                      <a:pt x="337" y="420"/>
                    </a:cubicBezTo>
                    <a:cubicBezTo>
                      <a:pt x="338" y="420"/>
                      <a:pt x="338" y="420"/>
                      <a:pt x="339" y="421"/>
                    </a:cubicBezTo>
                    <a:cubicBezTo>
                      <a:pt x="339" y="421"/>
                      <a:pt x="339" y="421"/>
                      <a:pt x="339" y="421"/>
                    </a:cubicBezTo>
                    <a:cubicBezTo>
                      <a:pt x="339" y="421"/>
                      <a:pt x="339" y="422"/>
                      <a:pt x="339" y="422"/>
                    </a:cubicBezTo>
                    <a:cubicBezTo>
                      <a:pt x="338" y="422"/>
                      <a:pt x="338" y="422"/>
                      <a:pt x="338" y="422"/>
                    </a:cubicBezTo>
                    <a:cubicBezTo>
                      <a:pt x="338" y="422"/>
                      <a:pt x="338" y="422"/>
                      <a:pt x="338" y="422"/>
                    </a:cubicBezTo>
                    <a:cubicBezTo>
                      <a:pt x="338" y="423"/>
                      <a:pt x="337" y="423"/>
                      <a:pt x="337" y="423"/>
                    </a:cubicBezTo>
                    <a:cubicBezTo>
                      <a:pt x="337" y="423"/>
                      <a:pt x="336" y="424"/>
                      <a:pt x="336" y="424"/>
                    </a:cubicBezTo>
                    <a:cubicBezTo>
                      <a:pt x="337" y="424"/>
                      <a:pt x="337" y="424"/>
                      <a:pt x="337" y="423"/>
                    </a:cubicBezTo>
                    <a:cubicBezTo>
                      <a:pt x="337" y="423"/>
                      <a:pt x="338" y="423"/>
                      <a:pt x="338" y="423"/>
                    </a:cubicBezTo>
                    <a:cubicBezTo>
                      <a:pt x="338" y="423"/>
                      <a:pt x="338" y="424"/>
                      <a:pt x="338" y="424"/>
                    </a:cubicBezTo>
                    <a:cubicBezTo>
                      <a:pt x="338" y="424"/>
                      <a:pt x="338" y="424"/>
                      <a:pt x="338" y="424"/>
                    </a:cubicBezTo>
                    <a:cubicBezTo>
                      <a:pt x="339" y="424"/>
                      <a:pt x="339" y="425"/>
                      <a:pt x="339" y="425"/>
                    </a:cubicBezTo>
                    <a:cubicBezTo>
                      <a:pt x="339" y="425"/>
                      <a:pt x="339" y="425"/>
                      <a:pt x="339" y="426"/>
                    </a:cubicBezTo>
                    <a:cubicBezTo>
                      <a:pt x="339" y="426"/>
                      <a:pt x="338" y="426"/>
                      <a:pt x="338" y="426"/>
                    </a:cubicBezTo>
                    <a:cubicBezTo>
                      <a:pt x="338" y="426"/>
                      <a:pt x="338" y="426"/>
                      <a:pt x="338" y="425"/>
                    </a:cubicBezTo>
                    <a:cubicBezTo>
                      <a:pt x="338" y="425"/>
                      <a:pt x="338" y="425"/>
                      <a:pt x="337" y="425"/>
                    </a:cubicBezTo>
                    <a:cubicBezTo>
                      <a:pt x="337" y="425"/>
                      <a:pt x="337" y="425"/>
                      <a:pt x="337" y="425"/>
                    </a:cubicBezTo>
                    <a:cubicBezTo>
                      <a:pt x="337" y="425"/>
                      <a:pt x="337" y="425"/>
                      <a:pt x="337" y="425"/>
                    </a:cubicBezTo>
                    <a:cubicBezTo>
                      <a:pt x="337" y="424"/>
                      <a:pt x="337" y="425"/>
                      <a:pt x="336" y="425"/>
                    </a:cubicBezTo>
                    <a:cubicBezTo>
                      <a:pt x="336" y="425"/>
                      <a:pt x="337" y="425"/>
                      <a:pt x="336" y="425"/>
                    </a:cubicBezTo>
                    <a:cubicBezTo>
                      <a:pt x="336" y="425"/>
                      <a:pt x="336" y="425"/>
                      <a:pt x="336" y="425"/>
                    </a:cubicBezTo>
                    <a:cubicBezTo>
                      <a:pt x="336" y="425"/>
                      <a:pt x="336" y="425"/>
                      <a:pt x="336" y="425"/>
                    </a:cubicBezTo>
                    <a:cubicBezTo>
                      <a:pt x="335" y="425"/>
                      <a:pt x="335" y="425"/>
                      <a:pt x="335" y="425"/>
                    </a:cubicBezTo>
                    <a:cubicBezTo>
                      <a:pt x="335" y="424"/>
                      <a:pt x="336" y="424"/>
                      <a:pt x="336" y="424"/>
                    </a:cubicBezTo>
                    <a:cubicBezTo>
                      <a:pt x="335" y="424"/>
                      <a:pt x="335" y="424"/>
                      <a:pt x="335" y="424"/>
                    </a:cubicBezTo>
                    <a:cubicBezTo>
                      <a:pt x="335" y="424"/>
                      <a:pt x="334" y="424"/>
                      <a:pt x="334" y="425"/>
                    </a:cubicBezTo>
                    <a:cubicBezTo>
                      <a:pt x="334" y="425"/>
                      <a:pt x="334" y="425"/>
                      <a:pt x="334" y="425"/>
                    </a:cubicBezTo>
                    <a:cubicBezTo>
                      <a:pt x="334" y="425"/>
                      <a:pt x="334" y="425"/>
                      <a:pt x="334" y="425"/>
                    </a:cubicBezTo>
                    <a:cubicBezTo>
                      <a:pt x="335" y="426"/>
                      <a:pt x="335" y="426"/>
                      <a:pt x="336" y="427"/>
                    </a:cubicBezTo>
                    <a:cubicBezTo>
                      <a:pt x="336" y="428"/>
                      <a:pt x="337" y="428"/>
                      <a:pt x="337" y="428"/>
                    </a:cubicBezTo>
                    <a:cubicBezTo>
                      <a:pt x="337" y="429"/>
                      <a:pt x="337" y="429"/>
                      <a:pt x="337" y="429"/>
                    </a:cubicBezTo>
                    <a:cubicBezTo>
                      <a:pt x="338" y="429"/>
                      <a:pt x="338" y="429"/>
                      <a:pt x="337" y="429"/>
                    </a:cubicBezTo>
                    <a:cubicBezTo>
                      <a:pt x="337" y="429"/>
                      <a:pt x="337" y="430"/>
                      <a:pt x="337" y="430"/>
                    </a:cubicBezTo>
                    <a:cubicBezTo>
                      <a:pt x="337" y="430"/>
                      <a:pt x="337" y="430"/>
                      <a:pt x="337" y="430"/>
                    </a:cubicBezTo>
                    <a:cubicBezTo>
                      <a:pt x="338" y="430"/>
                      <a:pt x="338" y="431"/>
                      <a:pt x="338" y="431"/>
                    </a:cubicBezTo>
                    <a:cubicBezTo>
                      <a:pt x="338" y="431"/>
                      <a:pt x="338" y="431"/>
                      <a:pt x="338" y="431"/>
                    </a:cubicBezTo>
                    <a:cubicBezTo>
                      <a:pt x="338" y="431"/>
                      <a:pt x="338" y="431"/>
                      <a:pt x="338" y="431"/>
                    </a:cubicBezTo>
                    <a:cubicBezTo>
                      <a:pt x="338" y="432"/>
                      <a:pt x="338" y="432"/>
                      <a:pt x="338" y="432"/>
                    </a:cubicBezTo>
                    <a:cubicBezTo>
                      <a:pt x="338" y="432"/>
                      <a:pt x="339" y="432"/>
                      <a:pt x="339" y="432"/>
                    </a:cubicBezTo>
                    <a:cubicBezTo>
                      <a:pt x="339" y="432"/>
                      <a:pt x="339" y="433"/>
                      <a:pt x="339" y="433"/>
                    </a:cubicBezTo>
                    <a:cubicBezTo>
                      <a:pt x="339" y="433"/>
                      <a:pt x="339" y="433"/>
                      <a:pt x="339" y="433"/>
                    </a:cubicBezTo>
                    <a:cubicBezTo>
                      <a:pt x="339" y="433"/>
                      <a:pt x="339" y="433"/>
                      <a:pt x="339" y="433"/>
                    </a:cubicBezTo>
                    <a:cubicBezTo>
                      <a:pt x="339" y="433"/>
                      <a:pt x="339" y="433"/>
                      <a:pt x="338" y="433"/>
                    </a:cubicBezTo>
                    <a:cubicBezTo>
                      <a:pt x="338" y="433"/>
                      <a:pt x="338" y="433"/>
                      <a:pt x="338" y="433"/>
                    </a:cubicBezTo>
                    <a:cubicBezTo>
                      <a:pt x="338" y="433"/>
                      <a:pt x="338" y="433"/>
                      <a:pt x="338" y="433"/>
                    </a:cubicBezTo>
                    <a:cubicBezTo>
                      <a:pt x="338" y="434"/>
                      <a:pt x="338" y="434"/>
                      <a:pt x="338" y="434"/>
                    </a:cubicBezTo>
                    <a:cubicBezTo>
                      <a:pt x="338" y="434"/>
                      <a:pt x="338" y="434"/>
                      <a:pt x="339" y="434"/>
                    </a:cubicBezTo>
                    <a:cubicBezTo>
                      <a:pt x="339" y="434"/>
                      <a:pt x="339" y="434"/>
                      <a:pt x="339" y="434"/>
                    </a:cubicBezTo>
                    <a:cubicBezTo>
                      <a:pt x="339" y="434"/>
                      <a:pt x="339" y="435"/>
                      <a:pt x="339" y="435"/>
                    </a:cubicBezTo>
                    <a:cubicBezTo>
                      <a:pt x="338" y="435"/>
                      <a:pt x="338" y="435"/>
                      <a:pt x="338" y="435"/>
                    </a:cubicBezTo>
                    <a:cubicBezTo>
                      <a:pt x="338" y="436"/>
                      <a:pt x="338" y="436"/>
                      <a:pt x="338" y="436"/>
                    </a:cubicBezTo>
                    <a:cubicBezTo>
                      <a:pt x="338" y="436"/>
                      <a:pt x="339" y="436"/>
                      <a:pt x="339" y="436"/>
                    </a:cubicBezTo>
                    <a:cubicBezTo>
                      <a:pt x="339" y="436"/>
                      <a:pt x="339" y="436"/>
                      <a:pt x="339" y="437"/>
                    </a:cubicBezTo>
                    <a:cubicBezTo>
                      <a:pt x="338" y="437"/>
                      <a:pt x="338" y="437"/>
                      <a:pt x="338" y="437"/>
                    </a:cubicBezTo>
                    <a:cubicBezTo>
                      <a:pt x="338" y="437"/>
                      <a:pt x="338" y="437"/>
                      <a:pt x="338" y="437"/>
                    </a:cubicBezTo>
                    <a:cubicBezTo>
                      <a:pt x="338" y="437"/>
                      <a:pt x="338" y="437"/>
                      <a:pt x="338" y="437"/>
                    </a:cubicBezTo>
                    <a:cubicBezTo>
                      <a:pt x="338" y="438"/>
                      <a:pt x="339" y="438"/>
                      <a:pt x="339" y="438"/>
                    </a:cubicBezTo>
                    <a:cubicBezTo>
                      <a:pt x="339" y="438"/>
                      <a:pt x="339" y="438"/>
                      <a:pt x="339" y="438"/>
                    </a:cubicBezTo>
                    <a:cubicBezTo>
                      <a:pt x="339" y="438"/>
                      <a:pt x="339" y="438"/>
                      <a:pt x="339" y="438"/>
                    </a:cubicBezTo>
                    <a:cubicBezTo>
                      <a:pt x="339" y="439"/>
                      <a:pt x="339" y="439"/>
                      <a:pt x="339" y="439"/>
                    </a:cubicBezTo>
                    <a:cubicBezTo>
                      <a:pt x="339" y="439"/>
                      <a:pt x="339" y="440"/>
                      <a:pt x="338" y="440"/>
                    </a:cubicBezTo>
                    <a:cubicBezTo>
                      <a:pt x="338" y="440"/>
                      <a:pt x="338" y="440"/>
                      <a:pt x="338" y="440"/>
                    </a:cubicBezTo>
                    <a:cubicBezTo>
                      <a:pt x="338" y="440"/>
                      <a:pt x="338" y="441"/>
                      <a:pt x="338" y="441"/>
                    </a:cubicBezTo>
                    <a:cubicBezTo>
                      <a:pt x="338" y="441"/>
                      <a:pt x="339" y="441"/>
                      <a:pt x="339" y="441"/>
                    </a:cubicBezTo>
                    <a:cubicBezTo>
                      <a:pt x="339" y="441"/>
                      <a:pt x="339" y="441"/>
                      <a:pt x="339" y="441"/>
                    </a:cubicBezTo>
                    <a:cubicBezTo>
                      <a:pt x="339" y="442"/>
                      <a:pt x="339" y="442"/>
                      <a:pt x="340" y="442"/>
                    </a:cubicBezTo>
                    <a:cubicBezTo>
                      <a:pt x="340" y="442"/>
                      <a:pt x="340" y="442"/>
                      <a:pt x="339" y="442"/>
                    </a:cubicBezTo>
                    <a:cubicBezTo>
                      <a:pt x="339" y="442"/>
                      <a:pt x="339" y="442"/>
                      <a:pt x="339" y="442"/>
                    </a:cubicBezTo>
                    <a:cubicBezTo>
                      <a:pt x="339" y="442"/>
                      <a:pt x="340" y="442"/>
                      <a:pt x="340" y="443"/>
                    </a:cubicBezTo>
                    <a:cubicBezTo>
                      <a:pt x="340" y="443"/>
                      <a:pt x="340" y="443"/>
                      <a:pt x="340" y="443"/>
                    </a:cubicBezTo>
                    <a:cubicBezTo>
                      <a:pt x="340" y="443"/>
                      <a:pt x="340" y="444"/>
                      <a:pt x="340" y="444"/>
                    </a:cubicBezTo>
                    <a:cubicBezTo>
                      <a:pt x="340" y="444"/>
                      <a:pt x="340" y="444"/>
                      <a:pt x="340" y="444"/>
                    </a:cubicBezTo>
                    <a:cubicBezTo>
                      <a:pt x="341" y="444"/>
                      <a:pt x="341" y="444"/>
                      <a:pt x="341" y="444"/>
                    </a:cubicBezTo>
                    <a:cubicBezTo>
                      <a:pt x="341" y="444"/>
                      <a:pt x="341" y="444"/>
                      <a:pt x="341" y="443"/>
                    </a:cubicBezTo>
                    <a:cubicBezTo>
                      <a:pt x="341" y="443"/>
                      <a:pt x="341" y="443"/>
                      <a:pt x="341" y="443"/>
                    </a:cubicBezTo>
                    <a:cubicBezTo>
                      <a:pt x="342" y="443"/>
                      <a:pt x="342" y="443"/>
                      <a:pt x="342" y="443"/>
                    </a:cubicBezTo>
                    <a:cubicBezTo>
                      <a:pt x="342" y="443"/>
                      <a:pt x="342" y="443"/>
                      <a:pt x="342" y="442"/>
                    </a:cubicBezTo>
                    <a:cubicBezTo>
                      <a:pt x="342" y="442"/>
                      <a:pt x="342" y="442"/>
                      <a:pt x="342" y="442"/>
                    </a:cubicBezTo>
                    <a:cubicBezTo>
                      <a:pt x="341" y="442"/>
                      <a:pt x="341" y="442"/>
                      <a:pt x="342" y="442"/>
                    </a:cubicBezTo>
                    <a:cubicBezTo>
                      <a:pt x="342" y="442"/>
                      <a:pt x="342" y="442"/>
                      <a:pt x="342" y="442"/>
                    </a:cubicBezTo>
                    <a:cubicBezTo>
                      <a:pt x="342" y="441"/>
                      <a:pt x="342" y="441"/>
                      <a:pt x="342" y="441"/>
                    </a:cubicBezTo>
                    <a:cubicBezTo>
                      <a:pt x="342" y="441"/>
                      <a:pt x="342" y="440"/>
                      <a:pt x="342" y="440"/>
                    </a:cubicBezTo>
                    <a:cubicBezTo>
                      <a:pt x="342" y="440"/>
                      <a:pt x="343" y="440"/>
                      <a:pt x="343" y="440"/>
                    </a:cubicBezTo>
                    <a:cubicBezTo>
                      <a:pt x="343" y="440"/>
                      <a:pt x="343" y="440"/>
                      <a:pt x="343" y="439"/>
                    </a:cubicBezTo>
                    <a:cubicBezTo>
                      <a:pt x="343" y="439"/>
                      <a:pt x="343" y="439"/>
                      <a:pt x="342" y="439"/>
                    </a:cubicBezTo>
                    <a:cubicBezTo>
                      <a:pt x="342" y="438"/>
                      <a:pt x="342" y="438"/>
                      <a:pt x="342" y="438"/>
                    </a:cubicBezTo>
                    <a:cubicBezTo>
                      <a:pt x="342" y="437"/>
                      <a:pt x="343" y="437"/>
                      <a:pt x="343" y="436"/>
                    </a:cubicBezTo>
                    <a:cubicBezTo>
                      <a:pt x="343" y="436"/>
                      <a:pt x="343" y="436"/>
                      <a:pt x="343" y="436"/>
                    </a:cubicBezTo>
                    <a:cubicBezTo>
                      <a:pt x="344" y="436"/>
                      <a:pt x="344" y="435"/>
                      <a:pt x="344" y="435"/>
                    </a:cubicBezTo>
                    <a:cubicBezTo>
                      <a:pt x="344" y="434"/>
                      <a:pt x="344" y="434"/>
                      <a:pt x="344" y="433"/>
                    </a:cubicBezTo>
                    <a:cubicBezTo>
                      <a:pt x="344" y="433"/>
                      <a:pt x="344" y="432"/>
                      <a:pt x="344" y="432"/>
                    </a:cubicBezTo>
                    <a:cubicBezTo>
                      <a:pt x="344" y="431"/>
                      <a:pt x="344" y="430"/>
                      <a:pt x="345" y="429"/>
                    </a:cubicBezTo>
                    <a:cubicBezTo>
                      <a:pt x="345" y="429"/>
                      <a:pt x="345" y="428"/>
                      <a:pt x="346" y="428"/>
                    </a:cubicBezTo>
                    <a:cubicBezTo>
                      <a:pt x="346" y="427"/>
                      <a:pt x="346" y="426"/>
                      <a:pt x="347" y="425"/>
                    </a:cubicBezTo>
                    <a:cubicBezTo>
                      <a:pt x="347" y="425"/>
                      <a:pt x="348" y="425"/>
                      <a:pt x="348" y="425"/>
                    </a:cubicBezTo>
                    <a:cubicBezTo>
                      <a:pt x="348" y="425"/>
                      <a:pt x="348" y="425"/>
                      <a:pt x="348" y="425"/>
                    </a:cubicBezTo>
                    <a:cubicBezTo>
                      <a:pt x="349" y="425"/>
                      <a:pt x="349" y="426"/>
                      <a:pt x="349" y="427"/>
                    </a:cubicBezTo>
                    <a:cubicBezTo>
                      <a:pt x="349" y="427"/>
                      <a:pt x="349" y="427"/>
                      <a:pt x="349" y="427"/>
                    </a:cubicBezTo>
                    <a:cubicBezTo>
                      <a:pt x="350" y="428"/>
                      <a:pt x="350" y="428"/>
                      <a:pt x="350" y="429"/>
                    </a:cubicBezTo>
                    <a:cubicBezTo>
                      <a:pt x="352" y="430"/>
                      <a:pt x="354" y="432"/>
                      <a:pt x="355" y="434"/>
                    </a:cubicBezTo>
                    <a:cubicBezTo>
                      <a:pt x="356" y="435"/>
                      <a:pt x="356" y="437"/>
                      <a:pt x="356" y="438"/>
                    </a:cubicBezTo>
                    <a:cubicBezTo>
                      <a:pt x="356" y="439"/>
                      <a:pt x="356" y="439"/>
                      <a:pt x="356" y="440"/>
                    </a:cubicBezTo>
                    <a:cubicBezTo>
                      <a:pt x="356" y="440"/>
                      <a:pt x="357" y="441"/>
                      <a:pt x="357" y="441"/>
                    </a:cubicBezTo>
                    <a:cubicBezTo>
                      <a:pt x="357" y="442"/>
                      <a:pt x="357" y="443"/>
                      <a:pt x="356" y="444"/>
                    </a:cubicBezTo>
                    <a:cubicBezTo>
                      <a:pt x="356" y="444"/>
                      <a:pt x="356" y="445"/>
                      <a:pt x="356" y="445"/>
                    </a:cubicBezTo>
                    <a:cubicBezTo>
                      <a:pt x="356" y="444"/>
                      <a:pt x="355" y="444"/>
                      <a:pt x="355" y="444"/>
                    </a:cubicBezTo>
                    <a:cubicBezTo>
                      <a:pt x="355" y="444"/>
                      <a:pt x="355" y="444"/>
                      <a:pt x="354" y="444"/>
                    </a:cubicBezTo>
                    <a:cubicBezTo>
                      <a:pt x="354" y="444"/>
                      <a:pt x="354" y="444"/>
                      <a:pt x="354" y="444"/>
                    </a:cubicBezTo>
                    <a:cubicBezTo>
                      <a:pt x="354" y="444"/>
                      <a:pt x="354" y="444"/>
                      <a:pt x="354" y="444"/>
                    </a:cubicBezTo>
                    <a:cubicBezTo>
                      <a:pt x="354" y="443"/>
                      <a:pt x="354" y="442"/>
                      <a:pt x="354" y="442"/>
                    </a:cubicBezTo>
                    <a:cubicBezTo>
                      <a:pt x="354" y="442"/>
                      <a:pt x="353" y="443"/>
                      <a:pt x="353" y="444"/>
                    </a:cubicBezTo>
                    <a:cubicBezTo>
                      <a:pt x="353" y="444"/>
                      <a:pt x="353" y="444"/>
                      <a:pt x="353" y="444"/>
                    </a:cubicBezTo>
                    <a:cubicBezTo>
                      <a:pt x="353" y="444"/>
                      <a:pt x="353" y="444"/>
                      <a:pt x="353" y="444"/>
                    </a:cubicBezTo>
                    <a:cubicBezTo>
                      <a:pt x="353" y="444"/>
                      <a:pt x="353" y="445"/>
                      <a:pt x="353" y="445"/>
                    </a:cubicBezTo>
                    <a:cubicBezTo>
                      <a:pt x="353" y="445"/>
                      <a:pt x="353" y="445"/>
                      <a:pt x="354" y="445"/>
                    </a:cubicBezTo>
                    <a:cubicBezTo>
                      <a:pt x="354" y="446"/>
                      <a:pt x="354" y="446"/>
                      <a:pt x="354" y="446"/>
                    </a:cubicBezTo>
                    <a:cubicBezTo>
                      <a:pt x="353" y="446"/>
                      <a:pt x="353" y="447"/>
                      <a:pt x="353" y="447"/>
                    </a:cubicBezTo>
                    <a:cubicBezTo>
                      <a:pt x="353" y="447"/>
                      <a:pt x="353" y="447"/>
                      <a:pt x="353" y="447"/>
                    </a:cubicBezTo>
                    <a:cubicBezTo>
                      <a:pt x="352" y="448"/>
                      <a:pt x="353" y="449"/>
                      <a:pt x="353" y="449"/>
                    </a:cubicBezTo>
                    <a:cubicBezTo>
                      <a:pt x="353" y="449"/>
                      <a:pt x="353" y="450"/>
                      <a:pt x="353" y="450"/>
                    </a:cubicBezTo>
                    <a:cubicBezTo>
                      <a:pt x="353" y="450"/>
                      <a:pt x="353" y="451"/>
                      <a:pt x="353" y="451"/>
                    </a:cubicBezTo>
                    <a:cubicBezTo>
                      <a:pt x="354" y="452"/>
                      <a:pt x="354" y="452"/>
                      <a:pt x="354" y="453"/>
                    </a:cubicBezTo>
                    <a:cubicBezTo>
                      <a:pt x="354" y="453"/>
                      <a:pt x="354" y="453"/>
                      <a:pt x="354" y="454"/>
                    </a:cubicBezTo>
                    <a:cubicBezTo>
                      <a:pt x="355" y="454"/>
                      <a:pt x="355" y="454"/>
                      <a:pt x="355" y="454"/>
                    </a:cubicBezTo>
                    <a:cubicBezTo>
                      <a:pt x="355" y="455"/>
                      <a:pt x="355" y="455"/>
                      <a:pt x="355" y="455"/>
                    </a:cubicBezTo>
                    <a:cubicBezTo>
                      <a:pt x="356" y="455"/>
                      <a:pt x="356" y="456"/>
                      <a:pt x="356" y="456"/>
                    </a:cubicBezTo>
                    <a:cubicBezTo>
                      <a:pt x="357" y="458"/>
                      <a:pt x="358" y="459"/>
                      <a:pt x="359" y="460"/>
                    </a:cubicBezTo>
                    <a:cubicBezTo>
                      <a:pt x="359" y="461"/>
                      <a:pt x="359" y="461"/>
                      <a:pt x="359" y="461"/>
                    </a:cubicBezTo>
                    <a:cubicBezTo>
                      <a:pt x="359" y="461"/>
                      <a:pt x="359" y="461"/>
                      <a:pt x="359" y="461"/>
                    </a:cubicBezTo>
                    <a:cubicBezTo>
                      <a:pt x="359" y="461"/>
                      <a:pt x="359" y="461"/>
                      <a:pt x="360" y="462"/>
                    </a:cubicBezTo>
                    <a:cubicBezTo>
                      <a:pt x="360" y="462"/>
                      <a:pt x="360" y="462"/>
                      <a:pt x="360" y="462"/>
                    </a:cubicBezTo>
                    <a:cubicBezTo>
                      <a:pt x="360" y="463"/>
                      <a:pt x="360" y="463"/>
                      <a:pt x="360" y="464"/>
                    </a:cubicBezTo>
                    <a:cubicBezTo>
                      <a:pt x="361" y="464"/>
                      <a:pt x="360" y="463"/>
                      <a:pt x="361" y="462"/>
                    </a:cubicBezTo>
                    <a:cubicBezTo>
                      <a:pt x="361" y="462"/>
                      <a:pt x="361" y="462"/>
                      <a:pt x="361" y="462"/>
                    </a:cubicBezTo>
                    <a:cubicBezTo>
                      <a:pt x="362" y="462"/>
                      <a:pt x="362" y="462"/>
                      <a:pt x="362" y="462"/>
                    </a:cubicBezTo>
                    <a:cubicBezTo>
                      <a:pt x="362" y="462"/>
                      <a:pt x="362" y="462"/>
                      <a:pt x="362" y="462"/>
                    </a:cubicBezTo>
                    <a:cubicBezTo>
                      <a:pt x="362" y="461"/>
                      <a:pt x="362" y="461"/>
                      <a:pt x="362" y="461"/>
                    </a:cubicBezTo>
                    <a:cubicBezTo>
                      <a:pt x="362" y="461"/>
                      <a:pt x="362" y="461"/>
                      <a:pt x="362" y="460"/>
                    </a:cubicBezTo>
                    <a:cubicBezTo>
                      <a:pt x="361" y="460"/>
                      <a:pt x="361" y="460"/>
                      <a:pt x="361" y="460"/>
                    </a:cubicBezTo>
                    <a:cubicBezTo>
                      <a:pt x="362" y="460"/>
                      <a:pt x="362" y="460"/>
                      <a:pt x="362" y="460"/>
                    </a:cubicBezTo>
                    <a:cubicBezTo>
                      <a:pt x="362" y="460"/>
                      <a:pt x="363" y="460"/>
                      <a:pt x="363" y="459"/>
                    </a:cubicBezTo>
                    <a:cubicBezTo>
                      <a:pt x="363" y="459"/>
                      <a:pt x="363" y="459"/>
                      <a:pt x="363" y="459"/>
                    </a:cubicBezTo>
                    <a:cubicBezTo>
                      <a:pt x="364" y="459"/>
                      <a:pt x="364" y="459"/>
                      <a:pt x="364" y="459"/>
                    </a:cubicBezTo>
                    <a:cubicBezTo>
                      <a:pt x="364" y="459"/>
                      <a:pt x="364" y="459"/>
                      <a:pt x="365" y="459"/>
                    </a:cubicBezTo>
                    <a:cubicBezTo>
                      <a:pt x="365" y="459"/>
                      <a:pt x="365" y="460"/>
                      <a:pt x="365" y="460"/>
                    </a:cubicBezTo>
                    <a:cubicBezTo>
                      <a:pt x="365" y="460"/>
                      <a:pt x="365" y="459"/>
                      <a:pt x="365" y="459"/>
                    </a:cubicBezTo>
                    <a:cubicBezTo>
                      <a:pt x="365" y="458"/>
                      <a:pt x="366" y="458"/>
                      <a:pt x="366" y="458"/>
                    </a:cubicBezTo>
                    <a:cubicBezTo>
                      <a:pt x="366" y="457"/>
                      <a:pt x="366" y="457"/>
                      <a:pt x="366" y="456"/>
                    </a:cubicBezTo>
                    <a:cubicBezTo>
                      <a:pt x="366" y="456"/>
                      <a:pt x="366" y="455"/>
                      <a:pt x="366" y="455"/>
                    </a:cubicBezTo>
                    <a:cubicBezTo>
                      <a:pt x="366" y="455"/>
                      <a:pt x="365" y="454"/>
                      <a:pt x="365" y="454"/>
                    </a:cubicBezTo>
                    <a:cubicBezTo>
                      <a:pt x="365" y="454"/>
                      <a:pt x="365" y="453"/>
                      <a:pt x="366" y="453"/>
                    </a:cubicBezTo>
                    <a:cubicBezTo>
                      <a:pt x="366" y="453"/>
                      <a:pt x="366" y="452"/>
                      <a:pt x="367" y="451"/>
                    </a:cubicBezTo>
                    <a:cubicBezTo>
                      <a:pt x="367" y="451"/>
                      <a:pt x="367" y="450"/>
                      <a:pt x="367" y="450"/>
                    </a:cubicBezTo>
                    <a:cubicBezTo>
                      <a:pt x="367" y="450"/>
                      <a:pt x="368" y="450"/>
                      <a:pt x="368" y="449"/>
                    </a:cubicBezTo>
                    <a:cubicBezTo>
                      <a:pt x="369" y="449"/>
                      <a:pt x="370" y="448"/>
                      <a:pt x="370" y="447"/>
                    </a:cubicBezTo>
                    <a:cubicBezTo>
                      <a:pt x="370" y="447"/>
                      <a:pt x="370" y="447"/>
                      <a:pt x="370" y="447"/>
                    </a:cubicBezTo>
                    <a:cubicBezTo>
                      <a:pt x="371" y="447"/>
                      <a:pt x="370" y="446"/>
                      <a:pt x="370" y="446"/>
                    </a:cubicBezTo>
                    <a:cubicBezTo>
                      <a:pt x="370" y="446"/>
                      <a:pt x="369" y="447"/>
                      <a:pt x="369" y="447"/>
                    </a:cubicBezTo>
                    <a:cubicBezTo>
                      <a:pt x="369" y="447"/>
                      <a:pt x="369" y="446"/>
                      <a:pt x="369" y="446"/>
                    </a:cubicBezTo>
                    <a:cubicBezTo>
                      <a:pt x="369" y="446"/>
                      <a:pt x="369" y="445"/>
                      <a:pt x="370" y="445"/>
                    </a:cubicBezTo>
                    <a:cubicBezTo>
                      <a:pt x="370" y="445"/>
                      <a:pt x="370" y="444"/>
                      <a:pt x="370" y="444"/>
                    </a:cubicBezTo>
                    <a:cubicBezTo>
                      <a:pt x="370" y="444"/>
                      <a:pt x="370" y="444"/>
                      <a:pt x="370" y="444"/>
                    </a:cubicBezTo>
                    <a:cubicBezTo>
                      <a:pt x="370" y="444"/>
                      <a:pt x="370" y="443"/>
                      <a:pt x="370" y="443"/>
                    </a:cubicBezTo>
                    <a:cubicBezTo>
                      <a:pt x="370" y="442"/>
                      <a:pt x="371" y="440"/>
                      <a:pt x="371" y="439"/>
                    </a:cubicBezTo>
                    <a:cubicBezTo>
                      <a:pt x="371" y="438"/>
                      <a:pt x="371" y="437"/>
                      <a:pt x="371" y="436"/>
                    </a:cubicBezTo>
                    <a:cubicBezTo>
                      <a:pt x="371" y="436"/>
                      <a:pt x="371" y="436"/>
                      <a:pt x="371" y="435"/>
                    </a:cubicBezTo>
                    <a:cubicBezTo>
                      <a:pt x="371" y="435"/>
                      <a:pt x="371" y="435"/>
                      <a:pt x="372" y="435"/>
                    </a:cubicBezTo>
                    <a:cubicBezTo>
                      <a:pt x="372" y="435"/>
                      <a:pt x="372" y="435"/>
                      <a:pt x="372" y="435"/>
                    </a:cubicBezTo>
                    <a:cubicBezTo>
                      <a:pt x="373" y="435"/>
                      <a:pt x="373" y="435"/>
                      <a:pt x="373" y="434"/>
                    </a:cubicBezTo>
                    <a:cubicBezTo>
                      <a:pt x="373" y="435"/>
                      <a:pt x="373" y="435"/>
                      <a:pt x="374" y="435"/>
                    </a:cubicBezTo>
                    <a:cubicBezTo>
                      <a:pt x="374" y="435"/>
                      <a:pt x="374" y="435"/>
                      <a:pt x="374" y="435"/>
                    </a:cubicBezTo>
                    <a:cubicBezTo>
                      <a:pt x="374" y="435"/>
                      <a:pt x="374" y="435"/>
                      <a:pt x="374" y="435"/>
                    </a:cubicBezTo>
                    <a:cubicBezTo>
                      <a:pt x="375" y="435"/>
                      <a:pt x="375" y="435"/>
                      <a:pt x="376" y="435"/>
                    </a:cubicBezTo>
                    <a:cubicBezTo>
                      <a:pt x="376" y="435"/>
                      <a:pt x="376" y="435"/>
                      <a:pt x="376" y="435"/>
                    </a:cubicBezTo>
                    <a:cubicBezTo>
                      <a:pt x="377" y="435"/>
                      <a:pt x="377" y="435"/>
                      <a:pt x="377" y="434"/>
                    </a:cubicBezTo>
                    <a:cubicBezTo>
                      <a:pt x="377" y="434"/>
                      <a:pt x="377" y="434"/>
                      <a:pt x="377" y="434"/>
                    </a:cubicBezTo>
                    <a:cubicBezTo>
                      <a:pt x="376" y="434"/>
                      <a:pt x="376" y="434"/>
                      <a:pt x="376" y="434"/>
                    </a:cubicBezTo>
                    <a:cubicBezTo>
                      <a:pt x="376" y="434"/>
                      <a:pt x="376" y="434"/>
                      <a:pt x="376" y="434"/>
                    </a:cubicBezTo>
                    <a:cubicBezTo>
                      <a:pt x="376" y="433"/>
                      <a:pt x="376" y="433"/>
                      <a:pt x="375" y="433"/>
                    </a:cubicBezTo>
                    <a:cubicBezTo>
                      <a:pt x="375" y="434"/>
                      <a:pt x="375" y="434"/>
                      <a:pt x="375" y="433"/>
                    </a:cubicBezTo>
                    <a:cubicBezTo>
                      <a:pt x="374" y="433"/>
                      <a:pt x="375" y="432"/>
                      <a:pt x="375" y="432"/>
                    </a:cubicBezTo>
                    <a:cubicBezTo>
                      <a:pt x="375" y="432"/>
                      <a:pt x="375" y="432"/>
                      <a:pt x="375" y="432"/>
                    </a:cubicBezTo>
                    <a:cubicBezTo>
                      <a:pt x="376" y="432"/>
                      <a:pt x="376" y="432"/>
                      <a:pt x="376" y="432"/>
                    </a:cubicBezTo>
                    <a:cubicBezTo>
                      <a:pt x="375" y="432"/>
                      <a:pt x="375" y="432"/>
                      <a:pt x="375" y="432"/>
                    </a:cubicBezTo>
                    <a:cubicBezTo>
                      <a:pt x="375" y="432"/>
                      <a:pt x="375" y="431"/>
                      <a:pt x="374" y="431"/>
                    </a:cubicBezTo>
                    <a:cubicBezTo>
                      <a:pt x="374" y="431"/>
                      <a:pt x="375" y="431"/>
                      <a:pt x="375" y="431"/>
                    </a:cubicBezTo>
                    <a:cubicBezTo>
                      <a:pt x="375" y="431"/>
                      <a:pt x="376" y="431"/>
                      <a:pt x="376" y="431"/>
                    </a:cubicBezTo>
                    <a:cubicBezTo>
                      <a:pt x="376" y="431"/>
                      <a:pt x="376" y="431"/>
                      <a:pt x="377" y="431"/>
                    </a:cubicBezTo>
                    <a:cubicBezTo>
                      <a:pt x="377" y="431"/>
                      <a:pt x="377" y="431"/>
                      <a:pt x="377" y="431"/>
                    </a:cubicBezTo>
                    <a:cubicBezTo>
                      <a:pt x="377" y="431"/>
                      <a:pt x="376" y="431"/>
                      <a:pt x="376" y="431"/>
                    </a:cubicBezTo>
                    <a:cubicBezTo>
                      <a:pt x="376" y="431"/>
                      <a:pt x="376" y="430"/>
                      <a:pt x="376" y="430"/>
                    </a:cubicBezTo>
                    <a:cubicBezTo>
                      <a:pt x="376" y="430"/>
                      <a:pt x="376" y="430"/>
                      <a:pt x="377" y="430"/>
                    </a:cubicBezTo>
                    <a:cubicBezTo>
                      <a:pt x="377" y="430"/>
                      <a:pt x="377" y="430"/>
                      <a:pt x="377" y="430"/>
                    </a:cubicBezTo>
                    <a:cubicBezTo>
                      <a:pt x="378" y="430"/>
                      <a:pt x="378" y="430"/>
                      <a:pt x="378" y="430"/>
                    </a:cubicBezTo>
                    <a:cubicBezTo>
                      <a:pt x="378" y="430"/>
                      <a:pt x="379" y="430"/>
                      <a:pt x="379" y="429"/>
                    </a:cubicBezTo>
                    <a:cubicBezTo>
                      <a:pt x="379" y="429"/>
                      <a:pt x="378" y="430"/>
                      <a:pt x="378" y="430"/>
                    </a:cubicBezTo>
                    <a:cubicBezTo>
                      <a:pt x="378" y="430"/>
                      <a:pt x="378" y="429"/>
                      <a:pt x="377" y="429"/>
                    </a:cubicBezTo>
                    <a:cubicBezTo>
                      <a:pt x="377" y="429"/>
                      <a:pt x="377" y="429"/>
                      <a:pt x="377" y="429"/>
                    </a:cubicBezTo>
                    <a:cubicBezTo>
                      <a:pt x="376" y="429"/>
                      <a:pt x="376" y="429"/>
                      <a:pt x="376" y="429"/>
                    </a:cubicBezTo>
                    <a:cubicBezTo>
                      <a:pt x="375" y="429"/>
                      <a:pt x="375" y="429"/>
                      <a:pt x="375" y="429"/>
                    </a:cubicBezTo>
                    <a:cubicBezTo>
                      <a:pt x="375" y="429"/>
                      <a:pt x="375" y="428"/>
                      <a:pt x="375" y="428"/>
                    </a:cubicBezTo>
                    <a:cubicBezTo>
                      <a:pt x="375" y="428"/>
                      <a:pt x="376" y="428"/>
                      <a:pt x="375" y="428"/>
                    </a:cubicBezTo>
                    <a:cubicBezTo>
                      <a:pt x="375" y="428"/>
                      <a:pt x="375" y="428"/>
                      <a:pt x="375" y="428"/>
                    </a:cubicBezTo>
                    <a:cubicBezTo>
                      <a:pt x="375" y="428"/>
                      <a:pt x="374" y="428"/>
                      <a:pt x="374" y="427"/>
                    </a:cubicBezTo>
                    <a:cubicBezTo>
                      <a:pt x="374" y="427"/>
                      <a:pt x="374" y="428"/>
                      <a:pt x="373" y="428"/>
                    </a:cubicBezTo>
                    <a:cubicBezTo>
                      <a:pt x="373" y="427"/>
                      <a:pt x="373" y="427"/>
                      <a:pt x="373" y="427"/>
                    </a:cubicBezTo>
                    <a:cubicBezTo>
                      <a:pt x="374" y="427"/>
                      <a:pt x="374" y="427"/>
                      <a:pt x="374" y="426"/>
                    </a:cubicBezTo>
                    <a:cubicBezTo>
                      <a:pt x="373" y="426"/>
                      <a:pt x="373" y="426"/>
                      <a:pt x="373" y="426"/>
                    </a:cubicBezTo>
                    <a:cubicBezTo>
                      <a:pt x="373" y="426"/>
                      <a:pt x="372" y="425"/>
                      <a:pt x="372" y="424"/>
                    </a:cubicBezTo>
                    <a:cubicBezTo>
                      <a:pt x="372" y="424"/>
                      <a:pt x="372" y="423"/>
                      <a:pt x="372" y="423"/>
                    </a:cubicBezTo>
                    <a:cubicBezTo>
                      <a:pt x="372" y="423"/>
                      <a:pt x="372" y="422"/>
                      <a:pt x="372" y="422"/>
                    </a:cubicBezTo>
                    <a:cubicBezTo>
                      <a:pt x="372" y="422"/>
                      <a:pt x="372" y="422"/>
                      <a:pt x="373" y="422"/>
                    </a:cubicBezTo>
                    <a:cubicBezTo>
                      <a:pt x="373" y="422"/>
                      <a:pt x="373" y="422"/>
                      <a:pt x="373" y="422"/>
                    </a:cubicBezTo>
                    <a:cubicBezTo>
                      <a:pt x="373" y="422"/>
                      <a:pt x="373" y="422"/>
                      <a:pt x="373" y="422"/>
                    </a:cubicBezTo>
                    <a:cubicBezTo>
                      <a:pt x="372" y="422"/>
                      <a:pt x="372" y="421"/>
                      <a:pt x="372" y="421"/>
                    </a:cubicBezTo>
                    <a:cubicBezTo>
                      <a:pt x="372" y="421"/>
                      <a:pt x="372" y="420"/>
                      <a:pt x="372" y="420"/>
                    </a:cubicBezTo>
                    <a:cubicBezTo>
                      <a:pt x="372" y="420"/>
                      <a:pt x="373" y="419"/>
                      <a:pt x="373" y="419"/>
                    </a:cubicBezTo>
                    <a:cubicBezTo>
                      <a:pt x="373" y="419"/>
                      <a:pt x="372" y="418"/>
                      <a:pt x="372" y="418"/>
                    </a:cubicBezTo>
                    <a:cubicBezTo>
                      <a:pt x="372" y="417"/>
                      <a:pt x="372" y="417"/>
                      <a:pt x="373" y="417"/>
                    </a:cubicBezTo>
                    <a:cubicBezTo>
                      <a:pt x="373" y="417"/>
                      <a:pt x="373" y="416"/>
                      <a:pt x="373" y="416"/>
                    </a:cubicBezTo>
                    <a:cubicBezTo>
                      <a:pt x="373" y="416"/>
                      <a:pt x="372" y="416"/>
                      <a:pt x="372" y="416"/>
                    </a:cubicBezTo>
                    <a:cubicBezTo>
                      <a:pt x="372" y="416"/>
                      <a:pt x="372" y="416"/>
                      <a:pt x="372" y="416"/>
                    </a:cubicBezTo>
                    <a:cubicBezTo>
                      <a:pt x="372" y="415"/>
                      <a:pt x="373" y="415"/>
                      <a:pt x="373" y="416"/>
                    </a:cubicBezTo>
                    <a:cubicBezTo>
                      <a:pt x="373" y="416"/>
                      <a:pt x="373" y="416"/>
                      <a:pt x="373" y="416"/>
                    </a:cubicBezTo>
                    <a:cubicBezTo>
                      <a:pt x="373" y="416"/>
                      <a:pt x="373" y="415"/>
                      <a:pt x="373" y="415"/>
                    </a:cubicBezTo>
                    <a:cubicBezTo>
                      <a:pt x="373" y="415"/>
                      <a:pt x="373" y="415"/>
                      <a:pt x="373" y="415"/>
                    </a:cubicBezTo>
                    <a:cubicBezTo>
                      <a:pt x="373" y="415"/>
                      <a:pt x="373" y="415"/>
                      <a:pt x="373" y="415"/>
                    </a:cubicBezTo>
                    <a:cubicBezTo>
                      <a:pt x="373" y="415"/>
                      <a:pt x="372" y="415"/>
                      <a:pt x="372" y="415"/>
                    </a:cubicBezTo>
                    <a:cubicBezTo>
                      <a:pt x="372" y="415"/>
                      <a:pt x="372" y="414"/>
                      <a:pt x="372" y="414"/>
                    </a:cubicBezTo>
                    <a:cubicBezTo>
                      <a:pt x="372" y="414"/>
                      <a:pt x="372" y="414"/>
                      <a:pt x="372" y="414"/>
                    </a:cubicBezTo>
                    <a:cubicBezTo>
                      <a:pt x="372" y="414"/>
                      <a:pt x="373" y="414"/>
                      <a:pt x="373" y="414"/>
                    </a:cubicBezTo>
                    <a:cubicBezTo>
                      <a:pt x="374" y="414"/>
                      <a:pt x="374" y="415"/>
                      <a:pt x="374" y="415"/>
                    </a:cubicBezTo>
                    <a:cubicBezTo>
                      <a:pt x="374" y="415"/>
                      <a:pt x="375" y="415"/>
                      <a:pt x="375" y="415"/>
                    </a:cubicBezTo>
                    <a:cubicBezTo>
                      <a:pt x="375" y="415"/>
                      <a:pt x="375" y="415"/>
                      <a:pt x="376" y="415"/>
                    </a:cubicBezTo>
                    <a:cubicBezTo>
                      <a:pt x="376" y="415"/>
                      <a:pt x="376" y="415"/>
                      <a:pt x="376" y="415"/>
                    </a:cubicBezTo>
                    <a:cubicBezTo>
                      <a:pt x="376" y="415"/>
                      <a:pt x="376" y="415"/>
                      <a:pt x="377" y="414"/>
                    </a:cubicBezTo>
                    <a:cubicBezTo>
                      <a:pt x="377" y="414"/>
                      <a:pt x="377" y="414"/>
                      <a:pt x="377" y="414"/>
                    </a:cubicBezTo>
                    <a:cubicBezTo>
                      <a:pt x="376" y="414"/>
                      <a:pt x="376" y="414"/>
                      <a:pt x="376" y="414"/>
                    </a:cubicBezTo>
                    <a:cubicBezTo>
                      <a:pt x="376" y="414"/>
                      <a:pt x="376" y="414"/>
                      <a:pt x="377" y="414"/>
                    </a:cubicBezTo>
                    <a:cubicBezTo>
                      <a:pt x="377" y="414"/>
                      <a:pt x="377" y="414"/>
                      <a:pt x="377" y="414"/>
                    </a:cubicBezTo>
                    <a:cubicBezTo>
                      <a:pt x="377" y="414"/>
                      <a:pt x="377" y="414"/>
                      <a:pt x="378" y="414"/>
                    </a:cubicBezTo>
                    <a:cubicBezTo>
                      <a:pt x="378" y="414"/>
                      <a:pt x="379" y="414"/>
                      <a:pt x="380" y="414"/>
                    </a:cubicBezTo>
                    <a:cubicBezTo>
                      <a:pt x="380" y="414"/>
                      <a:pt x="380" y="414"/>
                      <a:pt x="380" y="415"/>
                    </a:cubicBezTo>
                    <a:cubicBezTo>
                      <a:pt x="381" y="415"/>
                      <a:pt x="381" y="415"/>
                      <a:pt x="381" y="415"/>
                    </a:cubicBezTo>
                    <a:cubicBezTo>
                      <a:pt x="381" y="415"/>
                      <a:pt x="381" y="415"/>
                      <a:pt x="381" y="415"/>
                    </a:cubicBezTo>
                    <a:cubicBezTo>
                      <a:pt x="381" y="415"/>
                      <a:pt x="382" y="415"/>
                      <a:pt x="382" y="416"/>
                    </a:cubicBezTo>
                    <a:cubicBezTo>
                      <a:pt x="382" y="416"/>
                      <a:pt x="382" y="416"/>
                      <a:pt x="383" y="416"/>
                    </a:cubicBezTo>
                    <a:cubicBezTo>
                      <a:pt x="383" y="416"/>
                      <a:pt x="383" y="416"/>
                      <a:pt x="383" y="416"/>
                    </a:cubicBezTo>
                    <a:cubicBezTo>
                      <a:pt x="383" y="416"/>
                      <a:pt x="383" y="416"/>
                      <a:pt x="383" y="416"/>
                    </a:cubicBezTo>
                    <a:cubicBezTo>
                      <a:pt x="383" y="416"/>
                      <a:pt x="384" y="417"/>
                      <a:pt x="384" y="417"/>
                    </a:cubicBezTo>
                    <a:cubicBezTo>
                      <a:pt x="384" y="417"/>
                      <a:pt x="385" y="417"/>
                      <a:pt x="385" y="417"/>
                    </a:cubicBezTo>
                    <a:cubicBezTo>
                      <a:pt x="385" y="417"/>
                      <a:pt x="386" y="417"/>
                      <a:pt x="386" y="417"/>
                    </a:cubicBezTo>
                    <a:cubicBezTo>
                      <a:pt x="386" y="417"/>
                      <a:pt x="386" y="417"/>
                      <a:pt x="387" y="417"/>
                    </a:cubicBezTo>
                    <a:cubicBezTo>
                      <a:pt x="387" y="417"/>
                      <a:pt x="387" y="417"/>
                      <a:pt x="387" y="417"/>
                    </a:cubicBezTo>
                    <a:cubicBezTo>
                      <a:pt x="387" y="417"/>
                      <a:pt x="387" y="417"/>
                      <a:pt x="387" y="417"/>
                    </a:cubicBezTo>
                    <a:cubicBezTo>
                      <a:pt x="388" y="417"/>
                      <a:pt x="389" y="417"/>
                      <a:pt x="390" y="417"/>
                    </a:cubicBezTo>
                    <a:cubicBezTo>
                      <a:pt x="390" y="417"/>
                      <a:pt x="390" y="417"/>
                      <a:pt x="391" y="417"/>
                    </a:cubicBezTo>
                    <a:cubicBezTo>
                      <a:pt x="391" y="417"/>
                      <a:pt x="391" y="417"/>
                      <a:pt x="391" y="417"/>
                    </a:cubicBezTo>
                    <a:cubicBezTo>
                      <a:pt x="391" y="417"/>
                      <a:pt x="391" y="417"/>
                      <a:pt x="392" y="417"/>
                    </a:cubicBezTo>
                    <a:cubicBezTo>
                      <a:pt x="392" y="417"/>
                      <a:pt x="392" y="417"/>
                      <a:pt x="392" y="417"/>
                    </a:cubicBezTo>
                    <a:cubicBezTo>
                      <a:pt x="392" y="417"/>
                      <a:pt x="392" y="417"/>
                      <a:pt x="392" y="418"/>
                    </a:cubicBezTo>
                    <a:cubicBezTo>
                      <a:pt x="392" y="418"/>
                      <a:pt x="392" y="418"/>
                      <a:pt x="392" y="418"/>
                    </a:cubicBezTo>
                    <a:cubicBezTo>
                      <a:pt x="392" y="418"/>
                      <a:pt x="392" y="418"/>
                      <a:pt x="392" y="418"/>
                    </a:cubicBezTo>
                    <a:cubicBezTo>
                      <a:pt x="392" y="418"/>
                      <a:pt x="392" y="418"/>
                      <a:pt x="391" y="418"/>
                    </a:cubicBezTo>
                    <a:cubicBezTo>
                      <a:pt x="391" y="418"/>
                      <a:pt x="391" y="418"/>
                      <a:pt x="391" y="418"/>
                    </a:cubicBezTo>
                    <a:cubicBezTo>
                      <a:pt x="391" y="418"/>
                      <a:pt x="391" y="418"/>
                      <a:pt x="391" y="418"/>
                    </a:cubicBezTo>
                    <a:cubicBezTo>
                      <a:pt x="391" y="418"/>
                      <a:pt x="392" y="418"/>
                      <a:pt x="392" y="418"/>
                    </a:cubicBezTo>
                    <a:cubicBezTo>
                      <a:pt x="392" y="419"/>
                      <a:pt x="392" y="419"/>
                      <a:pt x="391" y="419"/>
                    </a:cubicBezTo>
                    <a:cubicBezTo>
                      <a:pt x="391" y="419"/>
                      <a:pt x="391" y="419"/>
                      <a:pt x="391" y="419"/>
                    </a:cubicBezTo>
                    <a:cubicBezTo>
                      <a:pt x="391" y="419"/>
                      <a:pt x="391" y="419"/>
                      <a:pt x="391" y="419"/>
                    </a:cubicBezTo>
                    <a:cubicBezTo>
                      <a:pt x="392" y="419"/>
                      <a:pt x="392" y="420"/>
                      <a:pt x="392" y="420"/>
                    </a:cubicBezTo>
                    <a:cubicBezTo>
                      <a:pt x="393" y="420"/>
                      <a:pt x="393" y="420"/>
                      <a:pt x="394" y="421"/>
                    </a:cubicBezTo>
                    <a:cubicBezTo>
                      <a:pt x="394" y="421"/>
                      <a:pt x="394" y="421"/>
                      <a:pt x="395" y="421"/>
                    </a:cubicBezTo>
                    <a:cubicBezTo>
                      <a:pt x="395" y="421"/>
                      <a:pt x="395" y="421"/>
                      <a:pt x="395" y="421"/>
                    </a:cubicBezTo>
                    <a:cubicBezTo>
                      <a:pt x="396" y="421"/>
                      <a:pt x="396" y="422"/>
                      <a:pt x="396" y="422"/>
                    </a:cubicBezTo>
                    <a:cubicBezTo>
                      <a:pt x="395" y="422"/>
                      <a:pt x="394" y="421"/>
                      <a:pt x="394" y="421"/>
                    </a:cubicBezTo>
                    <a:cubicBezTo>
                      <a:pt x="393" y="422"/>
                      <a:pt x="393" y="422"/>
                      <a:pt x="393" y="422"/>
                    </a:cubicBezTo>
                    <a:cubicBezTo>
                      <a:pt x="393" y="422"/>
                      <a:pt x="393" y="422"/>
                      <a:pt x="393" y="422"/>
                    </a:cubicBezTo>
                    <a:cubicBezTo>
                      <a:pt x="393" y="421"/>
                      <a:pt x="393" y="421"/>
                      <a:pt x="393" y="421"/>
                    </a:cubicBezTo>
                    <a:cubicBezTo>
                      <a:pt x="393" y="421"/>
                      <a:pt x="393" y="421"/>
                      <a:pt x="393" y="421"/>
                    </a:cubicBezTo>
                    <a:cubicBezTo>
                      <a:pt x="392" y="421"/>
                      <a:pt x="392" y="421"/>
                      <a:pt x="391" y="421"/>
                    </a:cubicBezTo>
                    <a:cubicBezTo>
                      <a:pt x="390" y="421"/>
                      <a:pt x="390" y="421"/>
                      <a:pt x="390" y="420"/>
                    </a:cubicBezTo>
                    <a:cubicBezTo>
                      <a:pt x="389" y="420"/>
                      <a:pt x="389" y="420"/>
                      <a:pt x="388" y="420"/>
                    </a:cubicBezTo>
                    <a:cubicBezTo>
                      <a:pt x="388" y="420"/>
                      <a:pt x="388" y="420"/>
                      <a:pt x="388" y="420"/>
                    </a:cubicBezTo>
                    <a:cubicBezTo>
                      <a:pt x="389" y="421"/>
                      <a:pt x="390" y="421"/>
                      <a:pt x="390" y="421"/>
                    </a:cubicBezTo>
                    <a:cubicBezTo>
                      <a:pt x="391" y="421"/>
                      <a:pt x="392" y="421"/>
                      <a:pt x="392" y="422"/>
                    </a:cubicBezTo>
                    <a:cubicBezTo>
                      <a:pt x="393" y="422"/>
                      <a:pt x="393" y="422"/>
                      <a:pt x="393" y="423"/>
                    </a:cubicBezTo>
                    <a:cubicBezTo>
                      <a:pt x="393" y="423"/>
                      <a:pt x="393" y="423"/>
                      <a:pt x="393" y="423"/>
                    </a:cubicBezTo>
                    <a:cubicBezTo>
                      <a:pt x="393" y="423"/>
                      <a:pt x="393" y="423"/>
                      <a:pt x="393" y="423"/>
                    </a:cubicBezTo>
                    <a:cubicBezTo>
                      <a:pt x="392" y="423"/>
                      <a:pt x="392" y="423"/>
                      <a:pt x="392" y="422"/>
                    </a:cubicBezTo>
                    <a:cubicBezTo>
                      <a:pt x="392" y="423"/>
                      <a:pt x="392" y="423"/>
                      <a:pt x="392" y="423"/>
                    </a:cubicBezTo>
                    <a:cubicBezTo>
                      <a:pt x="392" y="423"/>
                      <a:pt x="392" y="424"/>
                      <a:pt x="393" y="424"/>
                    </a:cubicBezTo>
                    <a:cubicBezTo>
                      <a:pt x="393" y="424"/>
                      <a:pt x="393" y="424"/>
                      <a:pt x="393" y="424"/>
                    </a:cubicBezTo>
                    <a:cubicBezTo>
                      <a:pt x="393" y="424"/>
                      <a:pt x="393" y="424"/>
                      <a:pt x="393" y="423"/>
                    </a:cubicBezTo>
                    <a:cubicBezTo>
                      <a:pt x="393" y="423"/>
                      <a:pt x="394" y="423"/>
                      <a:pt x="394" y="424"/>
                    </a:cubicBezTo>
                    <a:cubicBezTo>
                      <a:pt x="394" y="424"/>
                      <a:pt x="394" y="424"/>
                      <a:pt x="394" y="424"/>
                    </a:cubicBezTo>
                    <a:cubicBezTo>
                      <a:pt x="394" y="424"/>
                      <a:pt x="395" y="424"/>
                      <a:pt x="395" y="424"/>
                    </a:cubicBezTo>
                    <a:cubicBezTo>
                      <a:pt x="395" y="424"/>
                      <a:pt x="394" y="424"/>
                      <a:pt x="394" y="424"/>
                    </a:cubicBezTo>
                    <a:cubicBezTo>
                      <a:pt x="394" y="425"/>
                      <a:pt x="394" y="425"/>
                      <a:pt x="394" y="425"/>
                    </a:cubicBezTo>
                    <a:cubicBezTo>
                      <a:pt x="394" y="425"/>
                      <a:pt x="394" y="425"/>
                      <a:pt x="394" y="425"/>
                    </a:cubicBezTo>
                    <a:cubicBezTo>
                      <a:pt x="394" y="425"/>
                      <a:pt x="394" y="426"/>
                      <a:pt x="394" y="426"/>
                    </a:cubicBezTo>
                    <a:cubicBezTo>
                      <a:pt x="394" y="426"/>
                      <a:pt x="394" y="426"/>
                      <a:pt x="395" y="426"/>
                    </a:cubicBezTo>
                    <a:cubicBezTo>
                      <a:pt x="395" y="426"/>
                      <a:pt x="395" y="426"/>
                      <a:pt x="395" y="426"/>
                    </a:cubicBezTo>
                    <a:cubicBezTo>
                      <a:pt x="395" y="426"/>
                      <a:pt x="395" y="425"/>
                      <a:pt x="395" y="425"/>
                    </a:cubicBezTo>
                    <a:cubicBezTo>
                      <a:pt x="395" y="425"/>
                      <a:pt x="395" y="425"/>
                      <a:pt x="395" y="425"/>
                    </a:cubicBezTo>
                    <a:cubicBezTo>
                      <a:pt x="396" y="425"/>
                      <a:pt x="397" y="425"/>
                      <a:pt x="398" y="425"/>
                    </a:cubicBezTo>
                    <a:cubicBezTo>
                      <a:pt x="398" y="425"/>
                      <a:pt x="398" y="426"/>
                      <a:pt x="399" y="426"/>
                    </a:cubicBezTo>
                    <a:cubicBezTo>
                      <a:pt x="399" y="426"/>
                      <a:pt x="399" y="426"/>
                      <a:pt x="399" y="426"/>
                    </a:cubicBezTo>
                    <a:cubicBezTo>
                      <a:pt x="399" y="426"/>
                      <a:pt x="399" y="426"/>
                      <a:pt x="399" y="426"/>
                    </a:cubicBezTo>
                    <a:cubicBezTo>
                      <a:pt x="399" y="426"/>
                      <a:pt x="400" y="426"/>
                      <a:pt x="400" y="426"/>
                    </a:cubicBezTo>
                    <a:cubicBezTo>
                      <a:pt x="400" y="426"/>
                      <a:pt x="400" y="426"/>
                      <a:pt x="400" y="426"/>
                    </a:cubicBezTo>
                    <a:cubicBezTo>
                      <a:pt x="400" y="427"/>
                      <a:pt x="400" y="427"/>
                      <a:pt x="400" y="427"/>
                    </a:cubicBezTo>
                    <a:cubicBezTo>
                      <a:pt x="400" y="428"/>
                      <a:pt x="400" y="428"/>
                      <a:pt x="400" y="428"/>
                    </a:cubicBezTo>
                    <a:cubicBezTo>
                      <a:pt x="400" y="429"/>
                      <a:pt x="400" y="429"/>
                      <a:pt x="399" y="429"/>
                    </a:cubicBezTo>
                    <a:cubicBezTo>
                      <a:pt x="399" y="429"/>
                      <a:pt x="399" y="429"/>
                      <a:pt x="399" y="429"/>
                    </a:cubicBezTo>
                    <a:cubicBezTo>
                      <a:pt x="399" y="430"/>
                      <a:pt x="399" y="430"/>
                      <a:pt x="399" y="430"/>
                    </a:cubicBezTo>
                    <a:cubicBezTo>
                      <a:pt x="399" y="430"/>
                      <a:pt x="399" y="430"/>
                      <a:pt x="398" y="430"/>
                    </a:cubicBezTo>
                    <a:cubicBezTo>
                      <a:pt x="398" y="430"/>
                      <a:pt x="398" y="431"/>
                      <a:pt x="398" y="431"/>
                    </a:cubicBezTo>
                    <a:cubicBezTo>
                      <a:pt x="397" y="431"/>
                      <a:pt x="397" y="431"/>
                      <a:pt x="397" y="432"/>
                    </a:cubicBezTo>
                    <a:cubicBezTo>
                      <a:pt x="397" y="432"/>
                      <a:pt x="397" y="432"/>
                      <a:pt x="397" y="432"/>
                    </a:cubicBezTo>
                    <a:cubicBezTo>
                      <a:pt x="397" y="432"/>
                      <a:pt x="397" y="432"/>
                      <a:pt x="397" y="432"/>
                    </a:cubicBezTo>
                    <a:cubicBezTo>
                      <a:pt x="397" y="432"/>
                      <a:pt x="398" y="432"/>
                      <a:pt x="398" y="432"/>
                    </a:cubicBezTo>
                    <a:cubicBezTo>
                      <a:pt x="398" y="432"/>
                      <a:pt x="398" y="432"/>
                      <a:pt x="398" y="432"/>
                    </a:cubicBezTo>
                    <a:cubicBezTo>
                      <a:pt x="399" y="433"/>
                      <a:pt x="399" y="433"/>
                      <a:pt x="399" y="433"/>
                    </a:cubicBezTo>
                    <a:cubicBezTo>
                      <a:pt x="399" y="433"/>
                      <a:pt x="399" y="433"/>
                      <a:pt x="399" y="433"/>
                    </a:cubicBezTo>
                    <a:cubicBezTo>
                      <a:pt x="399" y="433"/>
                      <a:pt x="399" y="433"/>
                      <a:pt x="399" y="433"/>
                    </a:cubicBezTo>
                    <a:cubicBezTo>
                      <a:pt x="399" y="433"/>
                      <a:pt x="399" y="433"/>
                      <a:pt x="399" y="433"/>
                    </a:cubicBezTo>
                    <a:cubicBezTo>
                      <a:pt x="399" y="433"/>
                      <a:pt x="400" y="433"/>
                      <a:pt x="400" y="433"/>
                    </a:cubicBezTo>
                    <a:cubicBezTo>
                      <a:pt x="400" y="433"/>
                      <a:pt x="400" y="433"/>
                      <a:pt x="400" y="433"/>
                    </a:cubicBezTo>
                    <a:cubicBezTo>
                      <a:pt x="400" y="433"/>
                      <a:pt x="400" y="433"/>
                      <a:pt x="400" y="433"/>
                    </a:cubicBezTo>
                    <a:cubicBezTo>
                      <a:pt x="400" y="433"/>
                      <a:pt x="400" y="433"/>
                      <a:pt x="400" y="433"/>
                    </a:cubicBezTo>
                    <a:cubicBezTo>
                      <a:pt x="400" y="433"/>
                      <a:pt x="400" y="433"/>
                      <a:pt x="400" y="434"/>
                    </a:cubicBezTo>
                    <a:cubicBezTo>
                      <a:pt x="400" y="434"/>
                      <a:pt x="400" y="434"/>
                      <a:pt x="400" y="434"/>
                    </a:cubicBezTo>
                    <a:cubicBezTo>
                      <a:pt x="401" y="434"/>
                      <a:pt x="401" y="434"/>
                      <a:pt x="401" y="434"/>
                    </a:cubicBezTo>
                    <a:cubicBezTo>
                      <a:pt x="401" y="434"/>
                      <a:pt x="401" y="436"/>
                      <a:pt x="400" y="436"/>
                    </a:cubicBezTo>
                    <a:cubicBezTo>
                      <a:pt x="400" y="436"/>
                      <a:pt x="400" y="436"/>
                      <a:pt x="400" y="436"/>
                    </a:cubicBezTo>
                    <a:cubicBezTo>
                      <a:pt x="400" y="436"/>
                      <a:pt x="400" y="436"/>
                      <a:pt x="400" y="436"/>
                    </a:cubicBezTo>
                    <a:cubicBezTo>
                      <a:pt x="400" y="435"/>
                      <a:pt x="400" y="435"/>
                      <a:pt x="399" y="435"/>
                    </a:cubicBezTo>
                    <a:cubicBezTo>
                      <a:pt x="399" y="435"/>
                      <a:pt x="399" y="435"/>
                      <a:pt x="399" y="435"/>
                    </a:cubicBezTo>
                    <a:cubicBezTo>
                      <a:pt x="399" y="435"/>
                      <a:pt x="399" y="436"/>
                      <a:pt x="399" y="436"/>
                    </a:cubicBezTo>
                    <a:cubicBezTo>
                      <a:pt x="399" y="436"/>
                      <a:pt x="399" y="436"/>
                      <a:pt x="399" y="436"/>
                    </a:cubicBezTo>
                    <a:cubicBezTo>
                      <a:pt x="400" y="436"/>
                      <a:pt x="400" y="437"/>
                      <a:pt x="400" y="437"/>
                    </a:cubicBezTo>
                    <a:cubicBezTo>
                      <a:pt x="400" y="437"/>
                      <a:pt x="400" y="437"/>
                      <a:pt x="400" y="438"/>
                    </a:cubicBezTo>
                    <a:cubicBezTo>
                      <a:pt x="399" y="438"/>
                      <a:pt x="399" y="439"/>
                      <a:pt x="398" y="439"/>
                    </a:cubicBezTo>
                    <a:cubicBezTo>
                      <a:pt x="398" y="439"/>
                      <a:pt x="397" y="439"/>
                      <a:pt x="397" y="439"/>
                    </a:cubicBezTo>
                    <a:cubicBezTo>
                      <a:pt x="396" y="439"/>
                      <a:pt x="397" y="440"/>
                      <a:pt x="397" y="440"/>
                    </a:cubicBezTo>
                    <a:cubicBezTo>
                      <a:pt x="396" y="441"/>
                      <a:pt x="396" y="441"/>
                      <a:pt x="396" y="441"/>
                    </a:cubicBezTo>
                    <a:cubicBezTo>
                      <a:pt x="396" y="441"/>
                      <a:pt x="395" y="441"/>
                      <a:pt x="395" y="440"/>
                    </a:cubicBezTo>
                    <a:cubicBezTo>
                      <a:pt x="395" y="440"/>
                      <a:pt x="395" y="440"/>
                      <a:pt x="395" y="440"/>
                    </a:cubicBezTo>
                    <a:cubicBezTo>
                      <a:pt x="395" y="440"/>
                      <a:pt x="395" y="439"/>
                      <a:pt x="395" y="439"/>
                    </a:cubicBezTo>
                    <a:cubicBezTo>
                      <a:pt x="395" y="439"/>
                      <a:pt x="394" y="439"/>
                      <a:pt x="394" y="439"/>
                    </a:cubicBezTo>
                    <a:cubicBezTo>
                      <a:pt x="394" y="439"/>
                      <a:pt x="394" y="440"/>
                      <a:pt x="394" y="440"/>
                    </a:cubicBezTo>
                    <a:cubicBezTo>
                      <a:pt x="394" y="440"/>
                      <a:pt x="394" y="440"/>
                      <a:pt x="394" y="440"/>
                    </a:cubicBezTo>
                    <a:cubicBezTo>
                      <a:pt x="394" y="440"/>
                      <a:pt x="394" y="440"/>
                      <a:pt x="394" y="440"/>
                    </a:cubicBezTo>
                    <a:cubicBezTo>
                      <a:pt x="393" y="440"/>
                      <a:pt x="393" y="440"/>
                      <a:pt x="393" y="440"/>
                    </a:cubicBezTo>
                    <a:cubicBezTo>
                      <a:pt x="393" y="440"/>
                      <a:pt x="392" y="439"/>
                      <a:pt x="392" y="439"/>
                    </a:cubicBezTo>
                    <a:cubicBezTo>
                      <a:pt x="392" y="439"/>
                      <a:pt x="392" y="439"/>
                      <a:pt x="392" y="439"/>
                    </a:cubicBezTo>
                    <a:cubicBezTo>
                      <a:pt x="392" y="439"/>
                      <a:pt x="392" y="440"/>
                      <a:pt x="392" y="440"/>
                    </a:cubicBezTo>
                    <a:cubicBezTo>
                      <a:pt x="392" y="440"/>
                      <a:pt x="392" y="440"/>
                      <a:pt x="392" y="440"/>
                    </a:cubicBezTo>
                    <a:cubicBezTo>
                      <a:pt x="392" y="440"/>
                      <a:pt x="392" y="440"/>
                      <a:pt x="392" y="440"/>
                    </a:cubicBezTo>
                    <a:cubicBezTo>
                      <a:pt x="392" y="440"/>
                      <a:pt x="392" y="441"/>
                      <a:pt x="392" y="441"/>
                    </a:cubicBezTo>
                    <a:cubicBezTo>
                      <a:pt x="392" y="441"/>
                      <a:pt x="392" y="441"/>
                      <a:pt x="392" y="441"/>
                    </a:cubicBezTo>
                    <a:cubicBezTo>
                      <a:pt x="391" y="441"/>
                      <a:pt x="391" y="441"/>
                      <a:pt x="391" y="441"/>
                    </a:cubicBezTo>
                    <a:cubicBezTo>
                      <a:pt x="391" y="441"/>
                      <a:pt x="391" y="441"/>
                      <a:pt x="391" y="441"/>
                    </a:cubicBezTo>
                    <a:cubicBezTo>
                      <a:pt x="392" y="441"/>
                      <a:pt x="392" y="441"/>
                      <a:pt x="392" y="441"/>
                    </a:cubicBezTo>
                    <a:cubicBezTo>
                      <a:pt x="392" y="441"/>
                      <a:pt x="392" y="441"/>
                      <a:pt x="393" y="442"/>
                    </a:cubicBezTo>
                    <a:cubicBezTo>
                      <a:pt x="393" y="442"/>
                      <a:pt x="393" y="442"/>
                      <a:pt x="393" y="442"/>
                    </a:cubicBezTo>
                    <a:cubicBezTo>
                      <a:pt x="393" y="442"/>
                      <a:pt x="393" y="442"/>
                      <a:pt x="393" y="442"/>
                    </a:cubicBezTo>
                    <a:cubicBezTo>
                      <a:pt x="394" y="442"/>
                      <a:pt x="393" y="443"/>
                      <a:pt x="393" y="443"/>
                    </a:cubicBezTo>
                    <a:cubicBezTo>
                      <a:pt x="393" y="443"/>
                      <a:pt x="393" y="443"/>
                      <a:pt x="393" y="443"/>
                    </a:cubicBezTo>
                    <a:cubicBezTo>
                      <a:pt x="393" y="444"/>
                      <a:pt x="393" y="444"/>
                      <a:pt x="393" y="444"/>
                    </a:cubicBezTo>
                    <a:cubicBezTo>
                      <a:pt x="393" y="444"/>
                      <a:pt x="393" y="444"/>
                      <a:pt x="394" y="444"/>
                    </a:cubicBezTo>
                    <a:cubicBezTo>
                      <a:pt x="394" y="444"/>
                      <a:pt x="394" y="444"/>
                      <a:pt x="394" y="444"/>
                    </a:cubicBezTo>
                    <a:cubicBezTo>
                      <a:pt x="393" y="444"/>
                      <a:pt x="394" y="445"/>
                      <a:pt x="393" y="446"/>
                    </a:cubicBezTo>
                    <a:cubicBezTo>
                      <a:pt x="393" y="446"/>
                      <a:pt x="393" y="446"/>
                      <a:pt x="393" y="446"/>
                    </a:cubicBezTo>
                    <a:cubicBezTo>
                      <a:pt x="393" y="446"/>
                      <a:pt x="394" y="446"/>
                      <a:pt x="394" y="446"/>
                    </a:cubicBezTo>
                    <a:cubicBezTo>
                      <a:pt x="394" y="446"/>
                      <a:pt x="394" y="446"/>
                      <a:pt x="394" y="446"/>
                    </a:cubicBezTo>
                    <a:cubicBezTo>
                      <a:pt x="394" y="446"/>
                      <a:pt x="394" y="446"/>
                      <a:pt x="394" y="446"/>
                    </a:cubicBezTo>
                    <a:cubicBezTo>
                      <a:pt x="394" y="446"/>
                      <a:pt x="394" y="446"/>
                      <a:pt x="394" y="446"/>
                    </a:cubicBezTo>
                    <a:cubicBezTo>
                      <a:pt x="395" y="446"/>
                      <a:pt x="395" y="445"/>
                      <a:pt x="395" y="445"/>
                    </a:cubicBezTo>
                    <a:cubicBezTo>
                      <a:pt x="395" y="445"/>
                      <a:pt x="395" y="445"/>
                      <a:pt x="395" y="445"/>
                    </a:cubicBezTo>
                    <a:cubicBezTo>
                      <a:pt x="395" y="445"/>
                      <a:pt x="396" y="445"/>
                      <a:pt x="396" y="445"/>
                    </a:cubicBezTo>
                    <a:cubicBezTo>
                      <a:pt x="396" y="445"/>
                      <a:pt x="396" y="446"/>
                      <a:pt x="396" y="446"/>
                    </a:cubicBezTo>
                    <a:cubicBezTo>
                      <a:pt x="396" y="446"/>
                      <a:pt x="395" y="446"/>
                      <a:pt x="395" y="446"/>
                    </a:cubicBezTo>
                    <a:cubicBezTo>
                      <a:pt x="395" y="447"/>
                      <a:pt x="395" y="447"/>
                      <a:pt x="395" y="447"/>
                    </a:cubicBezTo>
                    <a:cubicBezTo>
                      <a:pt x="395" y="447"/>
                      <a:pt x="395" y="447"/>
                      <a:pt x="395" y="447"/>
                    </a:cubicBezTo>
                    <a:cubicBezTo>
                      <a:pt x="394" y="447"/>
                      <a:pt x="394" y="448"/>
                      <a:pt x="394" y="448"/>
                    </a:cubicBezTo>
                    <a:cubicBezTo>
                      <a:pt x="394" y="448"/>
                      <a:pt x="394" y="448"/>
                      <a:pt x="394" y="449"/>
                    </a:cubicBezTo>
                    <a:cubicBezTo>
                      <a:pt x="394" y="449"/>
                      <a:pt x="394" y="449"/>
                      <a:pt x="395" y="449"/>
                    </a:cubicBezTo>
                    <a:cubicBezTo>
                      <a:pt x="395" y="449"/>
                      <a:pt x="395" y="449"/>
                      <a:pt x="395" y="449"/>
                    </a:cubicBezTo>
                    <a:cubicBezTo>
                      <a:pt x="395" y="450"/>
                      <a:pt x="395" y="450"/>
                      <a:pt x="395" y="450"/>
                    </a:cubicBezTo>
                    <a:cubicBezTo>
                      <a:pt x="395" y="451"/>
                      <a:pt x="396" y="451"/>
                      <a:pt x="396" y="452"/>
                    </a:cubicBezTo>
                    <a:cubicBezTo>
                      <a:pt x="396" y="452"/>
                      <a:pt x="397" y="452"/>
                      <a:pt x="397" y="453"/>
                    </a:cubicBezTo>
                    <a:cubicBezTo>
                      <a:pt x="397" y="453"/>
                      <a:pt x="398" y="453"/>
                      <a:pt x="398" y="454"/>
                    </a:cubicBezTo>
                    <a:cubicBezTo>
                      <a:pt x="398" y="454"/>
                      <a:pt x="398" y="454"/>
                      <a:pt x="398" y="454"/>
                    </a:cubicBezTo>
                    <a:cubicBezTo>
                      <a:pt x="398" y="455"/>
                      <a:pt x="399" y="455"/>
                      <a:pt x="400" y="456"/>
                    </a:cubicBezTo>
                    <a:cubicBezTo>
                      <a:pt x="400" y="456"/>
                      <a:pt x="400" y="456"/>
                      <a:pt x="400" y="456"/>
                    </a:cubicBezTo>
                    <a:cubicBezTo>
                      <a:pt x="400" y="457"/>
                      <a:pt x="400" y="457"/>
                      <a:pt x="400" y="457"/>
                    </a:cubicBezTo>
                    <a:cubicBezTo>
                      <a:pt x="401" y="457"/>
                      <a:pt x="401" y="457"/>
                      <a:pt x="401" y="458"/>
                    </a:cubicBezTo>
                    <a:cubicBezTo>
                      <a:pt x="401" y="458"/>
                      <a:pt x="401" y="459"/>
                      <a:pt x="401" y="459"/>
                    </a:cubicBezTo>
                    <a:cubicBezTo>
                      <a:pt x="400" y="460"/>
                      <a:pt x="400" y="460"/>
                      <a:pt x="400" y="461"/>
                    </a:cubicBezTo>
                    <a:cubicBezTo>
                      <a:pt x="400" y="461"/>
                      <a:pt x="400" y="461"/>
                      <a:pt x="400" y="462"/>
                    </a:cubicBezTo>
                    <a:cubicBezTo>
                      <a:pt x="400" y="462"/>
                      <a:pt x="400" y="462"/>
                      <a:pt x="400" y="463"/>
                    </a:cubicBezTo>
                    <a:cubicBezTo>
                      <a:pt x="400" y="463"/>
                      <a:pt x="399" y="464"/>
                      <a:pt x="399" y="465"/>
                    </a:cubicBezTo>
                    <a:cubicBezTo>
                      <a:pt x="399" y="465"/>
                      <a:pt x="399" y="465"/>
                      <a:pt x="399" y="465"/>
                    </a:cubicBezTo>
                    <a:cubicBezTo>
                      <a:pt x="399" y="465"/>
                      <a:pt x="399" y="465"/>
                      <a:pt x="399" y="466"/>
                    </a:cubicBezTo>
                    <a:cubicBezTo>
                      <a:pt x="399" y="466"/>
                      <a:pt x="398" y="466"/>
                      <a:pt x="398" y="466"/>
                    </a:cubicBezTo>
                    <a:cubicBezTo>
                      <a:pt x="398" y="466"/>
                      <a:pt x="398" y="466"/>
                      <a:pt x="398" y="466"/>
                    </a:cubicBezTo>
                    <a:cubicBezTo>
                      <a:pt x="397" y="466"/>
                      <a:pt x="397" y="466"/>
                      <a:pt x="397" y="466"/>
                    </a:cubicBezTo>
                    <a:cubicBezTo>
                      <a:pt x="397" y="466"/>
                      <a:pt x="396" y="466"/>
                      <a:pt x="396" y="466"/>
                    </a:cubicBezTo>
                    <a:cubicBezTo>
                      <a:pt x="396" y="467"/>
                      <a:pt x="395" y="468"/>
                      <a:pt x="395" y="468"/>
                    </a:cubicBezTo>
                    <a:cubicBezTo>
                      <a:pt x="395" y="469"/>
                      <a:pt x="395" y="469"/>
                      <a:pt x="395" y="469"/>
                    </a:cubicBezTo>
                    <a:cubicBezTo>
                      <a:pt x="395" y="469"/>
                      <a:pt x="395" y="469"/>
                      <a:pt x="395" y="469"/>
                    </a:cubicBezTo>
                    <a:cubicBezTo>
                      <a:pt x="394" y="469"/>
                      <a:pt x="394" y="470"/>
                      <a:pt x="394" y="470"/>
                    </a:cubicBezTo>
                    <a:cubicBezTo>
                      <a:pt x="394" y="470"/>
                      <a:pt x="394" y="470"/>
                      <a:pt x="394" y="470"/>
                    </a:cubicBezTo>
                    <a:cubicBezTo>
                      <a:pt x="394" y="470"/>
                      <a:pt x="394" y="470"/>
                      <a:pt x="394" y="470"/>
                    </a:cubicBezTo>
                    <a:cubicBezTo>
                      <a:pt x="394" y="470"/>
                      <a:pt x="393" y="470"/>
                      <a:pt x="393" y="470"/>
                    </a:cubicBezTo>
                    <a:cubicBezTo>
                      <a:pt x="393" y="470"/>
                      <a:pt x="393" y="470"/>
                      <a:pt x="393" y="470"/>
                    </a:cubicBezTo>
                    <a:cubicBezTo>
                      <a:pt x="393" y="471"/>
                      <a:pt x="393" y="471"/>
                      <a:pt x="392" y="471"/>
                    </a:cubicBezTo>
                    <a:cubicBezTo>
                      <a:pt x="392" y="471"/>
                      <a:pt x="392" y="471"/>
                      <a:pt x="392" y="471"/>
                    </a:cubicBezTo>
                    <a:cubicBezTo>
                      <a:pt x="392" y="471"/>
                      <a:pt x="393" y="471"/>
                      <a:pt x="393" y="471"/>
                    </a:cubicBezTo>
                    <a:cubicBezTo>
                      <a:pt x="393" y="471"/>
                      <a:pt x="393" y="471"/>
                      <a:pt x="393" y="471"/>
                    </a:cubicBezTo>
                    <a:cubicBezTo>
                      <a:pt x="393" y="472"/>
                      <a:pt x="392" y="472"/>
                      <a:pt x="392" y="472"/>
                    </a:cubicBezTo>
                    <a:cubicBezTo>
                      <a:pt x="392" y="472"/>
                      <a:pt x="392" y="472"/>
                      <a:pt x="392" y="472"/>
                    </a:cubicBezTo>
                    <a:cubicBezTo>
                      <a:pt x="392" y="472"/>
                      <a:pt x="392" y="472"/>
                      <a:pt x="392" y="472"/>
                    </a:cubicBezTo>
                    <a:cubicBezTo>
                      <a:pt x="392" y="473"/>
                      <a:pt x="392" y="473"/>
                      <a:pt x="391" y="473"/>
                    </a:cubicBezTo>
                    <a:cubicBezTo>
                      <a:pt x="391" y="473"/>
                      <a:pt x="391" y="473"/>
                      <a:pt x="391" y="473"/>
                    </a:cubicBezTo>
                    <a:cubicBezTo>
                      <a:pt x="390" y="473"/>
                      <a:pt x="390" y="473"/>
                      <a:pt x="390" y="473"/>
                    </a:cubicBezTo>
                    <a:cubicBezTo>
                      <a:pt x="390" y="473"/>
                      <a:pt x="390" y="473"/>
                      <a:pt x="389" y="473"/>
                    </a:cubicBezTo>
                    <a:cubicBezTo>
                      <a:pt x="389" y="473"/>
                      <a:pt x="389" y="473"/>
                      <a:pt x="389" y="473"/>
                    </a:cubicBezTo>
                    <a:cubicBezTo>
                      <a:pt x="389" y="474"/>
                      <a:pt x="389" y="474"/>
                      <a:pt x="389" y="475"/>
                    </a:cubicBezTo>
                    <a:cubicBezTo>
                      <a:pt x="388" y="475"/>
                      <a:pt x="388" y="475"/>
                      <a:pt x="387" y="476"/>
                    </a:cubicBezTo>
                    <a:cubicBezTo>
                      <a:pt x="387" y="476"/>
                      <a:pt x="387" y="476"/>
                      <a:pt x="386" y="476"/>
                    </a:cubicBezTo>
                    <a:cubicBezTo>
                      <a:pt x="386" y="476"/>
                      <a:pt x="386" y="477"/>
                      <a:pt x="385" y="477"/>
                    </a:cubicBezTo>
                    <a:cubicBezTo>
                      <a:pt x="385" y="476"/>
                      <a:pt x="385" y="476"/>
                      <a:pt x="385" y="476"/>
                    </a:cubicBezTo>
                    <a:cubicBezTo>
                      <a:pt x="385" y="476"/>
                      <a:pt x="385" y="476"/>
                      <a:pt x="385" y="476"/>
                    </a:cubicBezTo>
                    <a:cubicBezTo>
                      <a:pt x="385" y="476"/>
                      <a:pt x="385" y="476"/>
                      <a:pt x="385" y="476"/>
                    </a:cubicBezTo>
                    <a:cubicBezTo>
                      <a:pt x="385" y="476"/>
                      <a:pt x="385" y="475"/>
                      <a:pt x="385" y="475"/>
                    </a:cubicBezTo>
                    <a:cubicBezTo>
                      <a:pt x="385" y="475"/>
                      <a:pt x="385" y="475"/>
                      <a:pt x="385" y="475"/>
                    </a:cubicBezTo>
                    <a:cubicBezTo>
                      <a:pt x="385" y="475"/>
                      <a:pt x="385" y="475"/>
                      <a:pt x="385" y="474"/>
                    </a:cubicBezTo>
                    <a:cubicBezTo>
                      <a:pt x="384" y="474"/>
                      <a:pt x="384" y="474"/>
                      <a:pt x="384" y="474"/>
                    </a:cubicBezTo>
                    <a:cubicBezTo>
                      <a:pt x="384" y="474"/>
                      <a:pt x="384" y="474"/>
                      <a:pt x="384" y="474"/>
                    </a:cubicBezTo>
                    <a:cubicBezTo>
                      <a:pt x="384" y="474"/>
                      <a:pt x="384" y="473"/>
                      <a:pt x="383" y="473"/>
                    </a:cubicBezTo>
                    <a:cubicBezTo>
                      <a:pt x="383" y="473"/>
                      <a:pt x="383" y="473"/>
                      <a:pt x="383" y="473"/>
                    </a:cubicBezTo>
                    <a:cubicBezTo>
                      <a:pt x="382" y="472"/>
                      <a:pt x="382" y="472"/>
                      <a:pt x="382" y="472"/>
                    </a:cubicBezTo>
                    <a:cubicBezTo>
                      <a:pt x="382" y="472"/>
                      <a:pt x="382" y="471"/>
                      <a:pt x="382" y="471"/>
                    </a:cubicBezTo>
                    <a:cubicBezTo>
                      <a:pt x="382" y="471"/>
                      <a:pt x="382" y="471"/>
                      <a:pt x="382" y="471"/>
                    </a:cubicBezTo>
                    <a:cubicBezTo>
                      <a:pt x="382" y="471"/>
                      <a:pt x="382" y="471"/>
                      <a:pt x="383" y="471"/>
                    </a:cubicBezTo>
                    <a:cubicBezTo>
                      <a:pt x="383" y="470"/>
                      <a:pt x="383" y="470"/>
                      <a:pt x="383" y="470"/>
                    </a:cubicBezTo>
                    <a:cubicBezTo>
                      <a:pt x="383" y="470"/>
                      <a:pt x="383" y="470"/>
                      <a:pt x="383" y="469"/>
                    </a:cubicBezTo>
                    <a:cubicBezTo>
                      <a:pt x="383" y="469"/>
                      <a:pt x="383" y="468"/>
                      <a:pt x="383" y="468"/>
                    </a:cubicBezTo>
                    <a:cubicBezTo>
                      <a:pt x="383" y="467"/>
                      <a:pt x="383" y="467"/>
                      <a:pt x="383" y="467"/>
                    </a:cubicBezTo>
                    <a:cubicBezTo>
                      <a:pt x="383" y="467"/>
                      <a:pt x="382" y="467"/>
                      <a:pt x="382" y="468"/>
                    </a:cubicBezTo>
                    <a:cubicBezTo>
                      <a:pt x="382" y="468"/>
                      <a:pt x="382" y="468"/>
                      <a:pt x="382" y="468"/>
                    </a:cubicBezTo>
                    <a:cubicBezTo>
                      <a:pt x="382" y="469"/>
                      <a:pt x="382" y="469"/>
                      <a:pt x="382" y="470"/>
                    </a:cubicBezTo>
                    <a:cubicBezTo>
                      <a:pt x="382" y="470"/>
                      <a:pt x="382" y="470"/>
                      <a:pt x="382" y="470"/>
                    </a:cubicBezTo>
                    <a:cubicBezTo>
                      <a:pt x="382" y="470"/>
                      <a:pt x="382" y="470"/>
                      <a:pt x="382" y="470"/>
                    </a:cubicBezTo>
                    <a:cubicBezTo>
                      <a:pt x="381" y="470"/>
                      <a:pt x="381" y="471"/>
                      <a:pt x="381" y="470"/>
                    </a:cubicBezTo>
                    <a:cubicBezTo>
                      <a:pt x="380" y="470"/>
                      <a:pt x="380" y="470"/>
                      <a:pt x="380" y="470"/>
                    </a:cubicBezTo>
                    <a:cubicBezTo>
                      <a:pt x="380" y="469"/>
                      <a:pt x="380" y="469"/>
                      <a:pt x="380" y="469"/>
                    </a:cubicBezTo>
                    <a:cubicBezTo>
                      <a:pt x="380" y="469"/>
                      <a:pt x="380" y="469"/>
                      <a:pt x="380" y="469"/>
                    </a:cubicBezTo>
                    <a:cubicBezTo>
                      <a:pt x="380" y="469"/>
                      <a:pt x="380" y="469"/>
                      <a:pt x="380" y="468"/>
                    </a:cubicBezTo>
                    <a:cubicBezTo>
                      <a:pt x="379" y="468"/>
                      <a:pt x="379" y="468"/>
                      <a:pt x="379" y="468"/>
                    </a:cubicBezTo>
                    <a:cubicBezTo>
                      <a:pt x="379" y="467"/>
                      <a:pt x="379" y="467"/>
                      <a:pt x="379" y="467"/>
                    </a:cubicBezTo>
                    <a:cubicBezTo>
                      <a:pt x="379" y="467"/>
                      <a:pt x="379" y="467"/>
                      <a:pt x="379" y="467"/>
                    </a:cubicBezTo>
                    <a:cubicBezTo>
                      <a:pt x="379" y="466"/>
                      <a:pt x="379" y="466"/>
                      <a:pt x="379" y="466"/>
                    </a:cubicBezTo>
                    <a:cubicBezTo>
                      <a:pt x="379" y="466"/>
                      <a:pt x="378" y="466"/>
                      <a:pt x="378" y="466"/>
                    </a:cubicBezTo>
                    <a:cubicBezTo>
                      <a:pt x="378" y="466"/>
                      <a:pt x="377" y="466"/>
                      <a:pt x="377" y="466"/>
                    </a:cubicBezTo>
                    <a:cubicBezTo>
                      <a:pt x="377" y="466"/>
                      <a:pt x="376" y="466"/>
                      <a:pt x="375" y="466"/>
                    </a:cubicBezTo>
                    <a:cubicBezTo>
                      <a:pt x="375" y="467"/>
                      <a:pt x="374" y="467"/>
                      <a:pt x="374" y="467"/>
                    </a:cubicBezTo>
                    <a:cubicBezTo>
                      <a:pt x="374" y="467"/>
                      <a:pt x="374" y="467"/>
                      <a:pt x="374" y="467"/>
                    </a:cubicBezTo>
                    <a:cubicBezTo>
                      <a:pt x="374" y="468"/>
                      <a:pt x="374" y="468"/>
                      <a:pt x="374" y="468"/>
                    </a:cubicBezTo>
                    <a:cubicBezTo>
                      <a:pt x="374" y="468"/>
                      <a:pt x="375" y="468"/>
                      <a:pt x="375" y="468"/>
                    </a:cubicBezTo>
                    <a:cubicBezTo>
                      <a:pt x="375" y="468"/>
                      <a:pt x="376" y="468"/>
                      <a:pt x="376" y="468"/>
                    </a:cubicBezTo>
                    <a:cubicBezTo>
                      <a:pt x="376" y="468"/>
                      <a:pt x="376" y="467"/>
                      <a:pt x="376" y="467"/>
                    </a:cubicBezTo>
                    <a:cubicBezTo>
                      <a:pt x="376" y="467"/>
                      <a:pt x="376" y="467"/>
                      <a:pt x="376" y="467"/>
                    </a:cubicBezTo>
                    <a:cubicBezTo>
                      <a:pt x="377" y="466"/>
                      <a:pt x="378" y="466"/>
                      <a:pt x="378" y="467"/>
                    </a:cubicBezTo>
                    <a:cubicBezTo>
                      <a:pt x="378" y="467"/>
                      <a:pt x="378" y="467"/>
                      <a:pt x="378" y="467"/>
                    </a:cubicBezTo>
                    <a:cubicBezTo>
                      <a:pt x="378" y="468"/>
                      <a:pt x="379" y="468"/>
                      <a:pt x="379" y="469"/>
                    </a:cubicBezTo>
                    <a:cubicBezTo>
                      <a:pt x="379" y="469"/>
                      <a:pt x="379" y="469"/>
                      <a:pt x="379" y="469"/>
                    </a:cubicBezTo>
                    <a:cubicBezTo>
                      <a:pt x="379" y="469"/>
                      <a:pt x="380" y="469"/>
                      <a:pt x="380" y="470"/>
                    </a:cubicBezTo>
                    <a:cubicBezTo>
                      <a:pt x="380" y="470"/>
                      <a:pt x="380" y="470"/>
                      <a:pt x="380" y="470"/>
                    </a:cubicBezTo>
                    <a:cubicBezTo>
                      <a:pt x="380" y="470"/>
                      <a:pt x="380" y="470"/>
                      <a:pt x="380" y="471"/>
                    </a:cubicBezTo>
                    <a:cubicBezTo>
                      <a:pt x="380" y="471"/>
                      <a:pt x="381" y="471"/>
                      <a:pt x="381" y="471"/>
                    </a:cubicBezTo>
                    <a:cubicBezTo>
                      <a:pt x="381" y="471"/>
                      <a:pt x="381" y="471"/>
                      <a:pt x="381" y="471"/>
                    </a:cubicBezTo>
                    <a:cubicBezTo>
                      <a:pt x="381" y="471"/>
                      <a:pt x="381" y="471"/>
                      <a:pt x="381" y="471"/>
                    </a:cubicBezTo>
                    <a:cubicBezTo>
                      <a:pt x="381" y="472"/>
                      <a:pt x="381" y="472"/>
                      <a:pt x="381" y="472"/>
                    </a:cubicBezTo>
                    <a:cubicBezTo>
                      <a:pt x="381" y="473"/>
                      <a:pt x="381" y="473"/>
                      <a:pt x="381" y="473"/>
                    </a:cubicBezTo>
                    <a:cubicBezTo>
                      <a:pt x="381" y="473"/>
                      <a:pt x="382" y="473"/>
                      <a:pt x="382" y="474"/>
                    </a:cubicBezTo>
                    <a:cubicBezTo>
                      <a:pt x="383" y="474"/>
                      <a:pt x="383" y="475"/>
                      <a:pt x="383" y="476"/>
                    </a:cubicBezTo>
                    <a:cubicBezTo>
                      <a:pt x="383" y="476"/>
                      <a:pt x="383" y="476"/>
                      <a:pt x="383" y="476"/>
                    </a:cubicBezTo>
                    <a:cubicBezTo>
                      <a:pt x="383" y="477"/>
                      <a:pt x="383" y="477"/>
                      <a:pt x="383" y="477"/>
                    </a:cubicBezTo>
                    <a:cubicBezTo>
                      <a:pt x="384" y="477"/>
                      <a:pt x="384" y="478"/>
                      <a:pt x="384" y="478"/>
                    </a:cubicBezTo>
                    <a:cubicBezTo>
                      <a:pt x="384" y="478"/>
                      <a:pt x="384" y="479"/>
                      <a:pt x="384" y="479"/>
                    </a:cubicBezTo>
                    <a:cubicBezTo>
                      <a:pt x="384" y="479"/>
                      <a:pt x="384" y="479"/>
                      <a:pt x="384" y="479"/>
                    </a:cubicBezTo>
                    <a:cubicBezTo>
                      <a:pt x="384" y="479"/>
                      <a:pt x="384" y="479"/>
                      <a:pt x="384" y="479"/>
                    </a:cubicBezTo>
                    <a:cubicBezTo>
                      <a:pt x="384" y="479"/>
                      <a:pt x="384" y="479"/>
                      <a:pt x="384" y="479"/>
                    </a:cubicBezTo>
                    <a:cubicBezTo>
                      <a:pt x="384" y="479"/>
                      <a:pt x="384" y="480"/>
                      <a:pt x="384" y="480"/>
                    </a:cubicBezTo>
                    <a:cubicBezTo>
                      <a:pt x="384" y="480"/>
                      <a:pt x="384" y="480"/>
                      <a:pt x="384" y="480"/>
                    </a:cubicBezTo>
                    <a:cubicBezTo>
                      <a:pt x="383" y="480"/>
                      <a:pt x="384" y="479"/>
                      <a:pt x="383" y="479"/>
                    </a:cubicBezTo>
                    <a:cubicBezTo>
                      <a:pt x="383" y="479"/>
                      <a:pt x="383" y="479"/>
                      <a:pt x="383" y="479"/>
                    </a:cubicBezTo>
                    <a:cubicBezTo>
                      <a:pt x="383" y="479"/>
                      <a:pt x="383" y="479"/>
                      <a:pt x="382" y="479"/>
                    </a:cubicBezTo>
                    <a:cubicBezTo>
                      <a:pt x="382" y="479"/>
                      <a:pt x="382" y="478"/>
                      <a:pt x="381" y="478"/>
                    </a:cubicBezTo>
                    <a:cubicBezTo>
                      <a:pt x="381" y="478"/>
                      <a:pt x="381" y="478"/>
                      <a:pt x="381" y="478"/>
                    </a:cubicBezTo>
                    <a:cubicBezTo>
                      <a:pt x="381" y="478"/>
                      <a:pt x="381" y="478"/>
                      <a:pt x="381" y="478"/>
                    </a:cubicBezTo>
                    <a:cubicBezTo>
                      <a:pt x="381" y="478"/>
                      <a:pt x="381" y="478"/>
                      <a:pt x="381" y="478"/>
                    </a:cubicBezTo>
                    <a:cubicBezTo>
                      <a:pt x="381" y="477"/>
                      <a:pt x="381" y="477"/>
                      <a:pt x="381" y="477"/>
                    </a:cubicBezTo>
                    <a:cubicBezTo>
                      <a:pt x="381" y="477"/>
                      <a:pt x="380" y="477"/>
                      <a:pt x="380" y="477"/>
                    </a:cubicBezTo>
                    <a:cubicBezTo>
                      <a:pt x="380" y="477"/>
                      <a:pt x="380" y="477"/>
                      <a:pt x="380" y="478"/>
                    </a:cubicBezTo>
                    <a:cubicBezTo>
                      <a:pt x="380" y="478"/>
                      <a:pt x="380" y="478"/>
                      <a:pt x="380" y="478"/>
                    </a:cubicBezTo>
                    <a:cubicBezTo>
                      <a:pt x="380" y="478"/>
                      <a:pt x="380" y="478"/>
                      <a:pt x="380" y="478"/>
                    </a:cubicBezTo>
                    <a:cubicBezTo>
                      <a:pt x="380" y="478"/>
                      <a:pt x="380" y="478"/>
                      <a:pt x="380" y="478"/>
                    </a:cubicBezTo>
                    <a:cubicBezTo>
                      <a:pt x="380" y="477"/>
                      <a:pt x="380" y="477"/>
                      <a:pt x="380" y="477"/>
                    </a:cubicBezTo>
                    <a:cubicBezTo>
                      <a:pt x="380" y="477"/>
                      <a:pt x="379" y="477"/>
                      <a:pt x="379" y="477"/>
                    </a:cubicBezTo>
                    <a:cubicBezTo>
                      <a:pt x="379" y="477"/>
                      <a:pt x="379" y="477"/>
                      <a:pt x="379" y="476"/>
                    </a:cubicBezTo>
                    <a:cubicBezTo>
                      <a:pt x="379" y="476"/>
                      <a:pt x="379" y="476"/>
                      <a:pt x="379" y="476"/>
                    </a:cubicBezTo>
                    <a:cubicBezTo>
                      <a:pt x="379" y="476"/>
                      <a:pt x="378" y="476"/>
                      <a:pt x="378" y="477"/>
                    </a:cubicBezTo>
                    <a:cubicBezTo>
                      <a:pt x="378" y="477"/>
                      <a:pt x="379" y="477"/>
                      <a:pt x="379" y="477"/>
                    </a:cubicBezTo>
                    <a:cubicBezTo>
                      <a:pt x="379" y="477"/>
                      <a:pt x="379" y="478"/>
                      <a:pt x="379" y="478"/>
                    </a:cubicBezTo>
                    <a:cubicBezTo>
                      <a:pt x="379" y="478"/>
                      <a:pt x="380" y="479"/>
                      <a:pt x="380" y="479"/>
                    </a:cubicBezTo>
                    <a:cubicBezTo>
                      <a:pt x="380" y="479"/>
                      <a:pt x="380" y="479"/>
                      <a:pt x="380" y="479"/>
                    </a:cubicBezTo>
                    <a:cubicBezTo>
                      <a:pt x="380" y="479"/>
                      <a:pt x="380" y="479"/>
                      <a:pt x="380" y="480"/>
                    </a:cubicBezTo>
                    <a:cubicBezTo>
                      <a:pt x="380" y="480"/>
                      <a:pt x="380" y="480"/>
                      <a:pt x="380" y="480"/>
                    </a:cubicBezTo>
                    <a:cubicBezTo>
                      <a:pt x="380" y="480"/>
                      <a:pt x="380" y="480"/>
                      <a:pt x="379" y="480"/>
                    </a:cubicBezTo>
                    <a:cubicBezTo>
                      <a:pt x="379" y="480"/>
                      <a:pt x="379" y="479"/>
                      <a:pt x="379" y="479"/>
                    </a:cubicBezTo>
                    <a:cubicBezTo>
                      <a:pt x="379" y="479"/>
                      <a:pt x="378" y="479"/>
                      <a:pt x="378" y="479"/>
                    </a:cubicBezTo>
                    <a:cubicBezTo>
                      <a:pt x="378" y="479"/>
                      <a:pt x="378" y="479"/>
                      <a:pt x="378" y="479"/>
                    </a:cubicBezTo>
                    <a:cubicBezTo>
                      <a:pt x="377" y="479"/>
                      <a:pt x="377" y="479"/>
                      <a:pt x="377" y="478"/>
                    </a:cubicBezTo>
                    <a:cubicBezTo>
                      <a:pt x="377" y="478"/>
                      <a:pt x="377" y="478"/>
                      <a:pt x="376" y="478"/>
                    </a:cubicBezTo>
                    <a:cubicBezTo>
                      <a:pt x="376" y="478"/>
                      <a:pt x="376" y="478"/>
                      <a:pt x="376" y="478"/>
                    </a:cubicBezTo>
                    <a:cubicBezTo>
                      <a:pt x="376" y="478"/>
                      <a:pt x="376" y="478"/>
                      <a:pt x="376" y="478"/>
                    </a:cubicBezTo>
                    <a:cubicBezTo>
                      <a:pt x="376" y="478"/>
                      <a:pt x="376" y="478"/>
                      <a:pt x="376" y="478"/>
                    </a:cubicBezTo>
                    <a:cubicBezTo>
                      <a:pt x="375" y="478"/>
                      <a:pt x="375" y="478"/>
                      <a:pt x="375" y="478"/>
                    </a:cubicBezTo>
                    <a:cubicBezTo>
                      <a:pt x="374" y="478"/>
                      <a:pt x="374" y="478"/>
                      <a:pt x="374" y="477"/>
                    </a:cubicBezTo>
                    <a:cubicBezTo>
                      <a:pt x="374" y="477"/>
                      <a:pt x="374" y="477"/>
                      <a:pt x="374" y="477"/>
                    </a:cubicBezTo>
                    <a:cubicBezTo>
                      <a:pt x="374" y="476"/>
                      <a:pt x="373" y="476"/>
                      <a:pt x="373" y="475"/>
                    </a:cubicBezTo>
                    <a:cubicBezTo>
                      <a:pt x="373" y="475"/>
                      <a:pt x="373" y="474"/>
                      <a:pt x="373" y="474"/>
                    </a:cubicBezTo>
                    <a:cubicBezTo>
                      <a:pt x="373" y="473"/>
                      <a:pt x="373" y="473"/>
                      <a:pt x="372" y="473"/>
                    </a:cubicBezTo>
                    <a:cubicBezTo>
                      <a:pt x="372" y="473"/>
                      <a:pt x="372" y="473"/>
                      <a:pt x="371" y="473"/>
                    </a:cubicBezTo>
                    <a:cubicBezTo>
                      <a:pt x="371" y="473"/>
                      <a:pt x="371" y="473"/>
                      <a:pt x="370" y="474"/>
                    </a:cubicBezTo>
                    <a:cubicBezTo>
                      <a:pt x="370" y="474"/>
                      <a:pt x="370" y="474"/>
                      <a:pt x="370" y="474"/>
                    </a:cubicBezTo>
                    <a:cubicBezTo>
                      <a:pt x="370" y="474"/>
                      <a:pt x="370" y="474"/>
                      <a:pt x="370" y="474"/>
                    </a:cubicBezTo>
                    <a:cubicBezTo>
                      <a:pt x="369" y="474"/>
                      <a:pt x="369" y="474"/>
                      <a:pt x="369" y="474"/>
                    </a:cubicBezTo>
                    <a:cubicBezTo>
                      <a:pt x="368" y="474"/>
                      <a:pt x="368" y="474"/>
                      <a:pt x="367" y="474"/>
                    </a:cubicBezTo>
                    <a:cubicBezTo>
                      <a:pt x="367" y="474"/>
                      <a:pt x="366" y="474"/>
                      <a:pt x="366" y="474"/>
                    </a:cubicBezTo>
                    <a:cubicBezTo>
                      <a:pt x="366" y="473"/>
                      <a:pt x="365" y="473"/>
                      <a:pt x="365" y="473"/>
                    </a:cubicBezTo>
                    <a:cubicBezTo>
                      <a:pt x="365" y="473"/>
                      <a:pt x="365" y="473"/>
                      <a:pt x="365" y="473"/>
                    </a:cubicBezTo>
                    <a:cubicBezTo>
                      <a:pt x="365" y="473"/>
                      <a:pt x="365" y="473"/>
                      <a:pt x="365" y="473"/>
                    </a:cubicBezTo>
                    <a:cubicBezTo>
                      <a:pt x="365" y="474"/>
                      <a:pt x="364" y="474"/>
                      <a:pt x="364" y="474"/>
                    </a:cubicBezTo>
                    <a:cubicBezTo>
                      <a:pt x="364" y="474"/>
                      <a:pt x="364" y="474"/>
                      <a:pt x="364" y="474"/>
                    </a:cubicBezTo>
                    <a:cubicBezTo>
                      <a:pt x="364" y="474"/>
                      <a:pt x="364" y="474"/>
                      <a:pt x="364" y="474"/>
                    </a:cubicBezTo>
                    <a:cubicBezTo>
                      <a:pt x="364" y="475"/>
                      <a:pt x="364" y="475"/>
                      <a:pt x="364" y="475"/>
                    </a:cubicBezTo>
                    <a:cubicBezTo>
                      <a:pt x="364" y="475"/>
                      <a:pt x="364" y="475"/>
                      <a:pt x="364" y="475"/>
                    </a:cubicBezTo>
                    <a:cubicBezTo>
                      <a:pt x="364" y="475"/>
                      <a:pt x="364" y="475"/>
                      <a:pt x="364" y="475"/>
                    </a:cubicBezTo>
                    <a:cubicBezTo>
                      <a:pt x="364" y="475"/>
                      <a:pt x="364" y="475"/>
                      <a:pt x="363" y="475"/>
                    </a:cubicBezTo>
                    <a:cubicBezTo>
                      <a:pt x="363" y="475"/>
                      <a:pt x="363" y="475"/>
                      <a:pt x="363" y="475"/>
                    </a:cubicBezTo>
                    <a:cubicBezTo>
                      <a:pt x="364" y="476"/>
                      <a:pt x="364" y="476"/>
                      <a:pt x="365" y="477"/>
                    </a:cubicBezTo>
                    <a:cubicBezTo>
                      <a:pt x="365" y="477"/>
                      <a:pt x="365" y="477"/>
                      <a:pt x="365" y="477"/>
                    </a:cubicBezTo>
                    <a:cubicBezTo>
                      <a:pt x="365" y="477"/>
                      <a:pt x="366" y="477"/>
                      <a:pt x="366" y="477"/>
                    </a:cubicBezTo>
                    <a:cubicBezTo>
                      <a:pt x="366" y="477"/>
                      <a:pt x="367" y="478"/>
                      <a:pt x="367" y="478"/>
                    </a:cubicBezTo>
                    <a:cubicBezTo>
                      <a:pt x="368" y="478"/>
                      <a:pt x="368" y="479"/>
                      <a:pt x="369" y="479"/>
                    </a:cubicBezTo>
                    <a:cubicBezTo>
                      <a:pt x="369" y="479"/>
                      <a:pt x="369" y="479"/>
                      <a:pt x="369" y="479"/>
                    </a:cubicBezTo>
                    <a:cubicBezTo>
                      <a:pt x="369" y="479"/>
                      <a:pt x="369" y="479"/>
                      <a:pt x="369" y="479"/>
                    </a:cubicBezTo>
                    <a:cubicBezTo>
                      <a:pt x="369" y="480"/>
                      <a:pt x="369" y="480"/>
                      <a:pt x="369" y="480"/>
                    </a:cubicBezTo>
                    <a:cubicBezTo>
                      <a:pt x="369" y="480"/>
                      <a:pt x="369" y="480"/>
                      <a:pt x="369" y="480"/>
                    </a:cubicBezTo>
                    <a:cubicBezTo>
                      <a:pt x="369" y="480"/>
                      <a:pt x="369" y="480"/>
                      <a:pt x="369" y="480"/>
                    </a:cubicBezTo>
                    <a:cubicBezTo>
                      <a:pt x="369" y="481"/>
                      <a:pt x="369" y="481"/>
                      <a:pt x="369" y="482"/>
                    </a:cubicBezTo>
                    <a:cubicBezTo>
                      <a:pt x="369" y="482"/>
                      <a:pt x="369" y="482"/>
                      <a:pt x="369" y="482"/>
                    </a:cubicBezTo>
                    <a:cubicBezTo>
                      <a:pt x="368" y="482"/>
                      <a:pt x="368" y="482"/>
                      <a:pt x="368" y="483"/>
                    </a:cubicBezTo>
                    <a:cubicBezTo>
                      <a:pt x="368" y="483"/>
                      <a:pt x="367" y="483"/>
                      <a:pt x="367" y="483"/>
                    </a:cubicBezTo>
                    <a:cubicBezTo>
                      <a:pt x="367" y="484"/>
                      <a:pt x="366" y="484"/>
                      <a:pt x="366" y="484"/>
                    </a:cubicBezTo>
                    <a:cubicBezTo>
                      <a:pt x="366" y="485"/>
                      <a:pt x="366" y="485"/>
                      <a:pt x="366" y="485"/>
                    </a:cubicBezTo>
                    <a:cubicBezTo>
                      <a:pt x="366" y="486"/>
                      <a:pt x="366" y="486"/>
                      <a:pt x="366" y="486"/>
                    </a:cubicBezTo>
                    <a:cubicBezTo>
                      <a:pt x="365" y="486"/>
                      <a:pt x="365" y="486"/>
                      <a:pt x="365" y="486"/>
                    </a:cubicBezTo>
                    <a:cubicBezTo>
                      <a:pt x="365" y="486"/>
                      <a:pt x="366" y="487"/>
                      <a:pt x="366" y="487"/>
                    </a:cubicBezTo>
                    <a:cubicBezTo>
                      <a:pt x="366" y="487"/>
                      <a:pt x="366" y="487"/>
                      <a:pt x="366" y="487"/>
                    </a:cubicBezTo>
                    <a:cubicBezTo>
                      <a:pt x="366" y="487"/>
                      <a:pt x="365" y="487"/>
                      <a:pt x="365" y="488"/>
                    </a:cubicBezTo>
                    <a:cubicBezTo>
                      <a:pt x="365" y="488"/>
                      <a:pt x="365" y="488"/>
                      <a:pt x="365" y="488"/>
                    </a:cubicBezTo>
                    <a:cubicBezTo>
                      <a:pt x="365" y="488"/>
                      <a:pt x="365" y="488"/>
                      <a:pt x="365" y="488"/>
                    </a:cubicBezTo>
                    <a:cubicBezTo>
                      <a:pt x="364" y="488"/>
                      <a:pt x="364" y="488"/>
                      <a:pt x="364" y="488"/>
                    </a:cubicBezTo>
                    <a:cubicBezTo>
                      <a:pt x="364" y="488"/>
                      <a:pt x="364" y="489"/>
                      <a:pt x="364" y="489"/>
                    </a:cubicBezTo>
                    <a:cubicBezTo>
                      <a:pt x="364" y="489"/>
                      <a:pt x="363" y="489"/>
                      <a:pt x="363" y="490"/>
                    </a:cubicBezTo>
                    <a:cubicBezTo>
                      <a:pt x="362" y="490"/>
                      <a:pt x="362" y="490"/>
                      <a:pt x="362" y="491"/>
                    </a:cubicBezTo>
                    <a:cubicBezTo>
                      <a:pt x="362" y="491"/>
                      <a:pt x="362" y="491"/>
                      <a:pt x="362" y="491"/>
                    </a:cubicBezTo>
                    <a:cubicBezTo>
                      <a:pt x="361" y="492"/>
                      <a:pt x="362" y="492"/>
                      <a:pt x="361" y="492"/>
                    </a:cubicBezTo>
                    <a:cubicBezTo>
                      <a:pt x="361" y="492"/>
                      <a:pt x="361" y="492"/>
                      <a:pt x="361" y="492"/>
                    </a:cubicBezTo>
                    <a:cubicBezTo>
                      <a:pt x="361" y="493"/>
                      <a:pt x="360" y="493"/>
                      <a:pt x="360" y="493"/>
                    </a:cubicBezTo>
                    <a:cubicBezTo>
                      <a:pt x="360" y="493"/>
                      <a:pt x="359" y="493"/>
                      <a:pt x="359" y="493"/>
                    </a:cubicBezTo>
                    <a:cubicBezTo>
                      <a:pt x="358" y="493"/>
                      <a:pt x="358" y="493"/>
                      <a:pt x="357" y="493"/>
                    </a:cubicBezTo>
                    <a:cubicBezTo>
                      <a:pt x="356" y="493"/>
                      <a:pt x="356" y="493"/>
                      <a:pt x="355" y="493"/>
                    </a:cubicBezTo>
                    <a:cubicBezTo>
                      <a:pt x="355" y="493"/>
                      <a:pt x="355" y="492"/>
                      <a:pt x="354" y="492"/>
                    </a:cubicBezTo>
                    <a:cubicBezTo>
                      <a:pt x="354" y="492"/>
                      <a:pt x="354" y="492"/>
                      <a:pt x="354" y="491"/>
                    </a:cubicBezTo>
                    <a:cubicBezTo>
                      <a:pt x="353" y="491"/>
                      <a:pt x="353" y="491"/>
                      <a:pt x="353" y="490"/>
                    </a:cubicBezTo>
                    <a:cubicBezTo>
                      <a:pt x="353" y="490"/>
                      <a:pt x="353" y="490"/>
                      <a:pt x="353" y="490"/>
                    </a:cubicBezTo>
                    <a:cubicBezTo>
                      <a:pt x="353" y="490"/>
                      <a:pt x="352" y="490"/>
                      <a:pt x="352" y="489"/>
                    </a:cubicBezTo>
                    <a:cubicBezTo>
                      <a:pt x="352" y="489"/>
                      <a:pt x="351" y="489"/>
                      <a:pt x="351" y="489"/>
                    </a:cubicBezTo>
                    <a:cubicBezTo>
                      <a:pt x="350" y="489"/>
                      <a:pt x="350" y="489"/>
                      <a:pt x="350" y="488"/>
                    </a:cubicBezTo>
                    <a:cubicBezTo>
                      <a:pt x="350" y="488"/>
                      <a:pt x="350" y="488"/>
                      <a:pt x="350" y="488"/>
                    </a:cubicBezTo>
                    <a:cubicBezTo>
                      <a:pt x="350" y="488"/>
                      <a:pt x="351" y="488"/>
                      <a:pt x="351" y="488"/>
                    </a:cubicBezTo>
                    <a:cubicBezTo>
                      <a:pt x="351" y="488"/>
                      <a:pt x="351" y="488"/>
                      <a:pt x="351" y="488"/>
                    </a:cubicBezTo>
                    <a:cubicBezTo>
                      <a:pt x="351" y="488"/>
                      <a:pt x="351" y="488"/>
                      <a:pt x="350" y="487"/>
                    </a:cubicBezTo>
                    <a:cubicBezTo>
                      <a:pt x="350" y="487"/>
                      <a:pt x="350" y="487"/>
                      <a:pt x="350" y="487"/>
                    </a:cubicBezTo>
                    <a:cubicBezTo>
                      <a:pt x="349" y="487"/>
                      <a:pt x="349" y="487"/>
                      <a:pt x="349" y="487"/>
                    </a:cubicBezTo>
                    <a:cubicBezTo>
                      <a:pt x="349" y="487"/>
                      <a:pt x="349" y="487"/>
                      <a:pt x="349" y="487"/>
                    </a:cubicBezTo>
                    <a:cubicBezTo>
                      <a:pt x="348" y="486"/>
                      <a:pt x="347" y="486"/>
                      <a:pt x="346" y="485"/>
                    </a:cubicBezTo>
                    <a:cubicBezTo>
                      <a:pt x="346" y="485"/>
                      <a:pt x="346" y="484"/>
                      <a:pt x="346" y="484"/>
                    </a:cubicBezTo>
                    <a:cubicBezTo>
                      <a:pt x="345" y="484"/>
                      <a:pt x="345" y="484"/>
                      <a:pt x="345" y="484"/>
                    </a:cubicBezTo>
                    <a:cubicBezTo>
                      <a:pt x="345" y="484"/>
                      <a:pt x="344" y="484"/>
                      <a:pt x="344" y="483"/>
                    </a:cubicBezTo>
                    <a:cubicBezTo>
                      <a:pt x="344" y="483"/>
                      <a:pt x="344" y="483"/>
                      <a:pt x="343" y="483"/>
                    </a:cubicBezTo>
                    <a:cubicBezTo>
                      <a:pt x="343" y="483"/>
                      <a:pt x="343" y="483"/>
                      <a:pt x="344" y="483"/>
                    </a:cubicBezTo>
                    <a:cubicBezTo>
                      <a:pt x="343" y="483"/>
                      <a:pt x="343" y="483"/>
                      <a:pt x="342" y="483"/>
                    </a:cubicBezTo>
                    <a:cubicBezTo>
                      <a:pt x="342" y="483"/>
                      <a:pt x="342" y="483"/>
                      <a:pt x="342" y="483"/>
                    </a:cubicBezTo>
                    <a:cubicBezTo>
                      <a:pt x="342" y="483"/>
                      <a:pt x="343" y="483"/>
                      <a:pt x="343" y="484"/>
                    </a:cubicBezTo>
                    <a:cubicBezTo>
                      <a:pt x="343" y="484"/>
                      <a:pt x="343" y="484"/>
                      <a:pt x="344" y="484"/>
                    </a:cubicBezTo>
                    <a:cubicBezTo>
                      <a:pt x="344" y="484"/>
                      <a:pt x="344" y="485"/>
                      <a:pt x="343" y="485"/>
                    </a:cubicBezTo>
                    <a:cubicBezTo>
                      <a:pt x="343" y="485"/>
                      <a:pt x="343" y="485"/>
                      <a:pt x="343" y="485"/>
                    </a:cubicBezTo>
                    <a:cubicBezTo>
                      <a:pt x="342" y="484"/>
                      <a:pt x="341" y="484"/>
                      <a:pt x="340" y="484"/>
                    </a:cubicBezTo>
                    <a:cubicBezTo>
                      <a:pt x="340" y="485"/>
                      <a:pt x="341" y="485"/>
                      <a:pt x="342" y="485"/>
                    </a:cubicBezTo>
                    <a:cubicBezTo>
                      <a:pt x="343" y="486"/>
                      <a:pt x="343" y="486"/>
                      <a:pt x="344" y="487"/>
                    </a:cubicBezTo>
                    <a:cubicBezTo>
                      <a:pt x="344" y="488"/>
                      <a:pt x="345" y="488"/>
                      <a:pt x="345" y="488"/>
                    </a:cubicBezTo>
                    <a:cubicBezTo>
                      <a:pt x="345" y="489"/>
                      <a:pt x="346" y="489"/>
                      <a:pt x="346" y="489"/>
                    </a:cubicBezTo>
                    <a:cubicBezTo>
                      <a:pt x="346" y="489"/>
                      <a:pt x="346" y="490"/>
                      <a:pt x="346" y="490"/>
                    </a:cubicBezTo>
                    <a:cubicBezTo>
                      <a:pt x="346" y="490"/>
                      <a:pt x="347" y="491"/>
                      <a:pt x="347" y="491"/>
                    </a:cubicBezTo>
                    <a:cubicBezTo>
                      <a:pt x="347" y="492"/>
                      <a:pt x="348" y="492"/>
                      <a:pt x="348" y="492"/>
                    </a:cubicBezTo>
                    <a:cubicBezTo>
                      <a:pt x="348" y="493"/>
                      <a:pt x="348" y="493"/>
                      <a:pt x="349" y="493"/>
                    </a:cubicBezTo>
                    <a:cubicBezTo>
                      <a:pt x="349" y="493"/>
                      <a:pt x="349" y="493"/>
                      <a:pt x="349" y="493"/>
                    </a:cubicBezTo>
                    <a:cubicBezTo>
                      <a:pt x="349" y="493"/>
                      <a:pt x="349" y="493"/>
                      <a:pt x="350" y="493"/>
                    </a:cubicBezTo>
                    <a:cubicBezTo>
                      <a:pt x="351" y="493"/>
                      <a:pt x="353" y="494"/>
                      <a:pt x="355" y="494"/>
                    </a:cubicBezTo>
                    <a:cubicBezTo>
                      <a:pt x="355" y="494"/>
                      <a:pt x="355" y="494"/>
                      <a:pt x="355" y="494"/>
                    </a:cubicBezTo>
                    <a:cubicBezTo>
                      <a:pt x="355" y="494"/>
                      <a:pt x="356" y="494"/>
                      <a:pt x="356" y="494"/>
                    </a:cubicBezTo>
                    <a:cubicBezTo>
                      <a:pt x="356" y="494"/>
                      <a:pt x="357" y="494"/>
                      <a:pt x="357" y="494"/>
                    </a:cubicBezTo>
                    <a:cubicBezTo>
                      <a:pt x="357" y="494"/>
                      <a:pt x="357" y="494"/>
                      <a:pt x="358" y="494"/>
                    </a:cubicBezTo>
                    <a:cubicBezTo>
                      <a:pt x="358" y="494"/>
                      <a:pt x="358" y="494"/>
                      <a:pt x="359" y="494"/>
                    </a:cubicBezTo>
                    <a:cubicBezTo>
                      <a:pt x="359" y="494"/>
                      <a:pt x="359" y="494"/>
                      <a:pt x="359" y="494"/>
                    </a:cubicBezTo>
                    <a:cubicBezTo>
                      <a:pt x="360" y="494"/>
                      <a:pt x="361" y="494"/>
                      <a:pt x="361" y="495"/>
                    </a:cubicBezTo>
                    <a:cubicBezTo>
                      <a:pt x="361" y="495"/>
                      <a:pt x="361" y="495"/>
                      <a:pt x="362" y="495"/>
                    </a:cubicBezTo>
                    <a:cubicBezTo>
                      <a:pt x="362" y="495"/>
                      <a:pt x="362" y="495"/>
                      <a:pt x="362" y="495"/>
                    </a:cubicBezTo>
                    <a:cubicBezTo>
                      <a:pt x="362" y="496"/>
                      <a:pt x="362" y="496"/>
                      <a:pt x="362" y="496"/>
                    </a:cubicBezTo>
                    <a:cubicBezTo>
                      <a:pt x="363" y="496"/>
                      <a:pt x="362" y="497"/>
                      <a:pt x="362" y="497"/>
                    </a:cubicBezTo>
                    <a:cubicBezTo>
                      <a:pt x="362" y="497"/>
                      <a:pt x="362" y="497"/>
                      <a:pt x="362" y="497"/>
                    </a:cubicBezTo>
                    <a:cubicBezTo>
                      <a:pt x="362" y="498"/>
                      <a:pt x="362" y="498"/>
                      <a:pt x="362" y="498"/>
                    </a:cubicBezTo>
                    <a:cubicBezTo>
                      <a:pt x="362" y="498"/>
                      <a:pt x="362" y="498"/>
                      <a:pt x="362" y="498"/>
                    </a:cubicBezTo>
                    <a:cubicBezTo>
                      <a:pt x="361" y="498"/>
                      <a:pt x="361" y="498"/>
                      <a:pt x="361" y="498"/>
                    </a:cubicBezTo>
                    <a:cubicBezTo>
                      <a:pt x="361" y="499"/>
                      <a:pt x="361" y="499"/>
                      <a:pt x="361" y="499"/>
                    </a:cubicBezTo>
                    <a:cubicBezTo>
                      <a:pt x="361" y="499"/>
                      <a:pt x="361" y="499"/>
                      <a:pt x="362" y="499"/>
                    </a:cubicBezTo>
                    <a:cubicBezTo>
                      <a:pt x="362" y="499"/>
                      <a:pt x="362" y="499"/>
                      <a:pt x="362" y="499"/>
                    </a:cubicBezTo>
                    <a:cubicBezTo>
                      <a:pt x="362" y="499"/>
                      <a:pt x="362" y="499"/>
                      <a:pt x="362" y="499"/>
                    </a:cubicBezTo>
                    <a:cubicBezTo>
                      <a:pt x="361" y="500"/>
                      <a:pt x="361" y="500"/>
                      <a:pt x="361" y="500"/>
                    </a:cubicBezTo>
                    <a:cubicBezTo>
                      <a:pt x="361" y="500"/>
                      <a:pt x="361" y="500"/>
                      <a:pt x="361" y="500"/>
                    </a:cubicBezTo>
                    <a:cubicBezTo>
                      <a:pt x="360" y="501"/>
                      <a:pt x="360" y="501"/>
                      <a:pt x="360" y="502"/>
                    </a:cubicBezTo>
                    <a:cubicBezTo>
                      <a:pt x="360" y="502"/>
                      <a:pt x="360" y="502"/>
                      <a:pt x="360" y="503"/>
                    </a:cubicBezTo>
                    <a:cubicBezTo>
                      <a:pt x="360" y="503"/>
                      <a:pt x="360" y="503"/>
                      <a:pt x="360" y="503"/>
                    </a:cubicBezTo>
                    <a:cubicBezTo>
                      <a:pt x="359" y="503"/>
                      <a:pt x="359" y="503"/>
                      <a:pt x="359" y="503"/>
                    </a:cubicBezTo>
                    <a:cubicBezTo>
                      <a:pt x="359" y="503"/>
                      <a:pt x="359" y="503"/>
                      <a:pt x="359" y="504"/>
                    </a:cubicBezTo>
                    <a:cubicBezTo>
                      <a:pt x="359" y="504"/>
                      <a:pt x="359" y="505"/>
                      <a:pt x="358" y="505"/>
                    </a:cubicBezTo>
                    <a:cubicBezTo>
                      <a:pt x="358" y="505"/>
                      <a:pt x="358" y="505"/>
                      <a:pt x="358" y="506"/>
                    </a:cubicBezTo>
                    <a:cubicBezTo>
                      <a:pt x="358" y="506"/>
                      <a:pt x="358" y="506"/>
                      <a:pt x="358" y="506"/>
                    </a:cubicBezTo>
                    <a:cubicBezTo>
                      <a:pt x="357" y="506"/>
                      <a:pt x="356" y="506"/>
                      <a:pt x="356" y="507"/>
                    </a:cubicBezTo>
                    <a:cubicBezTo>
                      <a:pt x="356" y="507"/>
                      <a:pt x="356" y="508"/>
                      <a:pt x="356" y="508"/>
                    </a:cubicBezTo>
                    <a:cubicBezTo>
                      <a:pt x="356" y="508"/>
                      <a:pt x="356" y="509"/>
                      <a:pt x="356" y="509"/>
                    </a:cubicBezTo>
                    <a:cubicBezTo>
                      <a:pt x="355" y="510"/>
                      <a:pt x="355" y="510"/>
                      <a:pt x="355" y="511"/>
                    </a:cubicBezTo>
                    <a:cubicBezTo>
                      <a:pt x="355" y="511"/>
                      <a:pt x="355" y="511"/>
                      <a:pt x="355" y="512"/>
                    </a:cubicBezTo>
                    <a:cubicBezTo>
                      <a:pt x="354" y="512"/>
                      <a:pt x="354" y="512"/>
                      <a:pt x="354" y="512"/>
                    </a:cubicBezTo>
                    <a:cubicBezTo>
                      <a:pt x="354" y="512"/>
                      <a:pt x="353" y="512"/>
                      <a:pt x="353" y="512"/>
                    </a:cubicBezTo>
                    <a:cubicBezTo>
                      <a:pt x="353" y="512"/>
                      <a:pt x="353" y="512"/>
                      <a:pt x="353" y="512"/>
                    </a:cubicBezTo>
                    <a:cubicBezTo>
                      <a:pt x="352" y="513"/>
                      <a:pt x="352" y="513"/>
                      <a:pt x="352" y="513"/>
                    </a:cubicBezTo>
                    <a:cubicBezTo>
                      <a:pt x="352" y="513"/>
                      <a:pt x="352" y="514"/>
                      <a:pt x="351" y="514"/>
                    </a:cubicBezTo>
                    <a:cubicBezTo>
                      <a:pt x="351" y="514"/>
                      <a:pt x="351" y="514"/>
                      <a:pt x="351" y="514"/>
                    </a:cubicBezTo>
                    <a:cubicBezTo>
                      <a:pt x="350" y="514"/>
                      <a:pt x="350" y="514"/>
                      <a:pt x="350" y="514"/>
                    </a:cubicBezTo>
                    <a:cubicBezTo>
                      <a:pt x="349" y="514"/>
                      <a:pt x="349" y="514"/>
                      <a:pt x="348" y="514"/>
                    </a:cubicBezTo>
                    <a:cubicBezTo>
                      <a:pt x="348" y="514"/>
                      <a:pt x="348" y="513"/>
                      <a:pt x="348" y="514"/>
                    </a:cubicBezTo>
                    <a:cubicBezTo>
                      <a:pt x="348" y="514"/>
                      <a:pt x="348" y="514"/>
                      <a:pt x="348" y="514"/>
                    </a:cubicBezTo>
                    <a:cubicBezTo>
                      <a:pt x="348" y="514"/>
                      <a:pt x="348" y="514"/>
                      <a:pt x="348" y="514"/>
                    </a:cubicBezTo>
                    <a:cubicBezTo>
                      <a:pt x="348" y="514"/>
                      <a:pt x="348" y="514"/>
                      <a:pt x="348" y="514"/>
                    </a:cubicBezTo>
                    <a:cubicBezTo>
                      <a:pt x="348" y="515"/>
                      <a:pt x="348" y="515"/>
                      <a:pt x="348" y="515"/>
                    </a:cubicBezTo>
                    <a:cubicBezTo>
                      <a:pt x="348" y="515"/>
                      <a:pt x="348" y="515"/>
                      <a:pt x="348" y="515"/>
                    </a:cubicBezTo>
                    <a:cubicBezTo>
                      <a:pt x="347" y="515"/>
                      <a:pt x="347" y="515"/>
                      <a:pt x="347" y="514"/>
                    </a:cubicBezTo>
                    <a:cubicBezTo>
                      <a:pt x="346" y="514"/>
                      <a:pt x="346" y="513"/>
                      <a:pt x="345" y="513"/>
                    </a:cubicBezTo>
                    <a:cubicBezTo>
                      <a:pt x="345" y="514"/>
                      <a:pt x="345" y="514"/>
                      <a:pt x="345" y="514"/>
                    </a:cubicBezTo>
                    <a:cubicBezTo>
                      <a:pt x="345" y="514"/>
                      <a:pt x="345" y="514"/>
                      <a:pt x="345" y="514"/>
                    </a:cubicBezTo>
                    <a:cubicBezTo>
                      <a:pt x="345" y="514"/>
                      <a:pt x="345" y="514"/>
                      <a:pt x="345" y="514"/>
                    </a:cubicBezTo>
                    <a:cubicBezTo>
                      <a:pt x="345" y="514"/>
                      <a:pt x="345" y="514"/>
                      <a:pt x="345" y="514"/>
                    </a:cubicBezTo>
                    <a:cubicBezTo>
                      <a:pt x="345" y="514"/>
                      <a:pt x="345" y="513"/>
                      <a:pt x="344" y="513"/>
                    </a:cubicBezTo>
                    <a:cubicBezTo>
                      <a:pt x="344" y="513"/>
                      <a:pt x="344" y="513"/>
                      <a:pt x="344" y="513"/>
                    </a:cubicBezTo>
                    <a:cubicBezTo>
                      <a:pt x="344" y="514"/>
                      <a:pt x="344" y="514"/>
                      <a:pt x="344" y="514"/>
                    </a:cubicBezTo>
                    <a:cubicBezTo>
                      <a:pt x="344" y="514"/>
                      <a:pt x="344" y="514"/>
                      <a:pt x="344" y="514"/>
                    </a:cubicBezTo>
                    <a:cubicBezTo>
                      <a:pt x="344" y="513"/>
                      <a:pt x="344" y="513"/>
                      <a:pt x="344" y="513"/>
                    </a:cubicBezTo>
                    <a:cubicBezTo>
                      <a:pt x="343" y="513"/>
                      <a:pt x="343" y="513"/>
                      <a:pt x="343" y="512"/>
                    </a:cubicBezTo>
                    <a:cubicBezTo>
                      <a:pt x="343" y="512"/>
                      <a:pt x="343" y="512"/>
                      <a:pt x="343" y="512"/>
                    </a:cubicBezTo>
                    <a:cubicBezTo>
                      <a:pt x="344" y="512"/>
                      <a:pt x="343" y="511"/>
                      <a:pt x="343" y="511"/>
                    </a:cubicBezTo>
                    <a:cubicBezTo>
                      <a:pt x="343" y="511"/>
                      <a:pt x="343" y="511"/>
                      <a:pt x="343" y="511"/>
                    </a:cubicBezTo>
                    <a:cubicBezTo>
                      <a:pt x="343" y="511"/>
                      <a:pt x="343" y="511"/>
                      <a:pt x="343" y="511"/>
                    </a:cubicBezTo>
                    <a:cubicBezTo>
                      <a:pt x="343" y="511"/>
                      <a:pt x="343" y="511"/>
                      <a:pt x="343" y="511"/>
                    </a:cubicBezTo>
                    <a:cubicBezTo>
                      <a:pt x="343" y="512"/>
                      <a:pt x="343" y="512"/>
                      <a:pt x="342" y="512"/>
                    </a:cubicBezTo>
                    <a:cubicBezTo>
                      <a:pt x="342" y="512"/>
                      <a:pt x="342" y="512"/>
                      <a:pt x="342" y="512"/>
                    </a:cubicBezTo>
                    <a:cubicBezTo>
                      <a:pt x="342" y="512"/>
                      <a:pt x="342" y="512"/>
                      <a:pt x="342" y="512"/>
                    </a:cubicBezTo>
                    <a:cubicBezTo>
                      <a:pt x="342" y="512"/>
                      <a:pt x="342" y="512"/>
                      <a:pt x="342" y="512"/>
                    </a:cubicBezTo>
                    <a:cubicBezTo>
                      <a:pt x="342" y="512"/>
                      <a:pt x="342" y="512"/>
                      <a:pt x="342" y="512"/>
                    </a:cubicBezTo>
                    <a:cubicBezTo>
                      <a:pt x="343" y="513"/>
                      <a:pt x="343" y="513"/>
                      <a:pt x="343" y="513"/>
                    </a:cubicBezTo>
                    <a:cubicBezTo>
                      <a:pt x="343" y="513"/>
                      <a:pt x="343" y="513"/>
                      <a:pt x="343" y="514"/>
                    </a:cubicBezTo>
                    <a:cubicBezTo>
                      <a:pt x="343" y="514"/>
                      <a:pt x="343" y="514"/>
                      <a:pt x="343" y="514"/>
                    </a:cubicBezTo>
                    <a:cubicBezTo>
                      <a:pt x="343" y="514"/>
                      <a:pt x="343" y="514"/>
                      <a:pt x="343" y="514"/>
                    </a:cubicBezTo>
                    <a:cubicBezTo>
                      <a:pt x="343" y="514"/>
                      <a:pt x="343" y="514"/>
                      <a:pt x="343" y="515"/>
                    </a:cubicBezTo>
                    <a:cubicBezTo>
                      <a:pt x="343" y="515"/>
                      <a:pt x="343" y="515"/>
                      <a:pt x="343" y="515"/>
                    </a:cubicBezTo>
                    <a:cubicBezTo>
                      <a:pt x="343" y="515"/>
                      <a:pt x="343" y="515"/>
                      <a:pt x="343" y="515"/>
                    </a:cubicBezTo>
                    <a:cubicBezTo>
                      <a:pt x="342" y="515"/>
                      <a:pt x="342" y="515"/>
                      <a:pt x="342" y="515"/>
                    </a:cubicBezTo>
                    <a:cubicBezTo>
                      <a:pt x="342" y="516"/>
                      <a:pt x="342" y="516"/>
                      <a:pt x="342" y="515"/>
                    </a:cubicBezTo>
                    <a:cubicBezTo>
                      <a:pt x="342" y="515"/>
                      <a:pt x="342" y="515"/>
                      <a:pt x="342" y="515"/>
                    </a:cubicBezTo>
                    <a:cubicBezTo>
                      <a:pt x="342" y="515"/>
                      <a:pt x="342" y="515"/>
                      <a:pt x="341" y="515"/>
                    </a:cubicBezTo>
                    <a:cubicBezTo>
                      <a:pt x="341" y="515"/>
                      <a:pt x="341" y="514"/>
                      <a:pt x="341" y="514"/>
                    </a:cubicBezTo>
                    <a:cubicBezTo>
                      <a:pt x="341" y="514"/>
                      <a:pt x="341" y="515"/>
                      <a:pt x="341" y="515"/>
                    </a:cubicBezTo>
                    <a:cubicBezTo>
                      <a:pt x="341" y="515"/>
                      <a:pt x="341" y="515"/>
                      <a:pt x="341" y="515"/>
                    </a:cubicBezTo>
                    <a:cubicBezTo>
                      <a:pt x="341" y="516"/>
                      <a:pt x="341" y="516"/>
                      <a:pt x="342" y="516"/>
                    </a:cubicBezTo>
                    <a:cubicBezTo>
                      <a:pt x="342" y="516"/>
                      <a:pt x="342" y="516"/>
                      <a:pt x="342" y="516"/>
                    </a:cubicBezTo>
                    <a:cubicBezTo>
                      <a:pt x="342" y="516"/>
                      <a:pt x="342" y="517"/>
                      <a:pt x="342" y="517"/>
                    </a:cubicBezTo>
                    <a:cubicBezTo>
                      <a:pt x="342" y="517"/>
                      <a:pt x="342" y="517"/>
                      <a:pt x="342" y="517"/>
                    </a:cubicBezTo>
                    <a:cubicBezTo>
                      <a:pt x="342" y="517"/>
                      <a:pt x="342" y="517"/>
                      <a:pt x="342" y="517"/>
                    </a:cubicBezTo>
                    <a:cubicBezTo>
                      <a:pt x="342" y="518"/>
                      <a:pt x="341" y="518"/>
                      <a:pt x="342" y="518"/>
                    </a:cubicBezTo>
                    <a:cubicBezTo>
                      <a:pt x="342" y="519"/>
                      <a:pt x="341" y="519"/>
                      <a:pt x="341" y="520"/>
                    </a:cubicBezTo>
                    <a:cubicBezTo>
                      <a:pt x="341" y="520"/>
                      <a:pt x="341" y="520"/>
                      <a:pt x="341" y="520"/>
                    </a:cubicBezTo>
                    <a:cubicBezTo>
                      <a:pt x="341" y="520"/>
                      <a:pt x="340" y="520"/>
                      <a:pt x="340" y="520"/>
                    </a:cubicBezTo>
                    <a:cubicBezTo>
                      <a:pt x="340" y="520"/>
                      <a:pt x="339" y="520"/>
                      <a:pt x="338" y="520"/>
                    </a:cubicBezTo>
                    <a:cubicBezTo>
                      <a:pt x="337" y="520"/>
                      <a:pt x="336" y="520"/>
                      <a:pt x="335" y="520"/>
                    </a:cubicBezTo>
                    <a:cubicBezTo>
                      <a:pt x="333" y="520"/>
                      <a:pt x="332" y="518"/>
                      <a:pt x="330" y="518"/>
                    </a:cubicBezTo>
                    <a:cubicBezTo>
                      <a:pt x="329" y="518"/>
                      <a:pt x="329" y="518"/>
                      <a:pt x="328" y="518"/>
                    </a:cubicBezTo>
                    <a:cubicBezTo>
                      <a:pt x="327" y="518"/>
                      <a:pt x="326" y="517"/>
                      <a:pt x="326" y="517"/>
                    </a:cubicBezTo>
                    <a:cubicBezTo>
                      <a:pt x="323" y="516"/>
                      <a:pt x="321" y="515"/>
                      <a:pt x="319" y="514"/>
                    </a:cubicBezTo>
                    <a:cubicBezTo>
                      <a:pt x="319" y="514"/>
                      <a:pt x="318" y="513"/>
                      <a:pt x="318" y="513"/>
                    </a:cubicBezTo>
                    <a:cubicBezTo>
                      <a:pt x="318" y="513"/>
                      <a:pt x="318" y="513"/>
                      <a:pt x="318" y="512"/>
                    </a:cubicBezTo>
                    <a:cubicBezTo>
                      <a:pt x="318" y="512"/>
                      <a:pt x="318" y="512"/>
                      <a:pt x="317" y="512"/>
                    </a:cubicBezTo>
                    <a:cubicBezTo>
                      <a:pt x="317" y="512"/>
                      <a:pt x="317" y="513"/>
                      <a:pt x="318" y="513"/>
                    </a:cubicBezTo>
                    <a:cubicBezTo>
                      <a:pt x="318" y="514"/>
                      <a:pt x="318" y="514"/>
                      <a:pt x="318" y="514"/>
                    </a:cubicBezTo>
                    <a:cubicBezTo>
                      <a:pt x="318" y="515"/>
                      <a:pt x="317" y="514"/>
                      <a:pt x="316" y="515"/>
                    </a:cubicBezTo>
                    <a:cubicBezTo>
                      <a:pt x="316" y="515"/>
                      <a:pt x="317" y="515"/>
                      <a:pt x="317" y="515"/>
                    </a:cubicBezTo>
                    <a:cubicBezTo>
                      <a:pt x="317" y="515"/>
                      <a:pt x="318" y="515"/>
                      <a:pt x="318" y="515"/>
                    </a:cubicBezTo>
                    <a:cubicBezTo>
                      <a:pt x="318" y="516"/>
                      <a:pt x="318" y="516"/>
                      <a:pt x="319" y="516"/>
                    </a:cubicBezTo>
                    <a:cubicBezTo>
                      <a:pt x="319" y="517"/>
                      <a:pt x="319" y="517"/>
                      <a:pt x="319" y="516"/>
                    </a:cubicBezTo>
                    <a:cubicBezTo>
                      <a:pt x="320" y="516"/>
                      <a:pt x="319" y="516"/>
                      <a:pt x="319" y="515"/>
                    </a:cubicBezTo>
                    <a:cubicBezTo>
                      <a:pt x="319" y="515"/>
                      <a:pt x="319" y="515"/>
                      <a:pt x="320" y="515"/>
                    </a:cubicBezTo>
                    <a:cubicBezTo>
                      <a:pt x="320" y="515"/>
                      <a:pt x="320" y="516"/>
                      <a:pt x="321" y="516"/>
                    </a:cubicBezTo>
                    <a:cubicBezTo>
                      <a:pt x="321" y="516"/>
                      <a:pt x="322" y="516"/>
                      <a:pt x="322" y="516"/>
                    </a:cubicBezTo>
                    <a:cubicBezTo>
                      <a:pt x="323" y="516"/>
                      <a:pt x="323" y="517"/>
                      <a:pt x="324" y="517"/>
                    </a:cubicBezTo>
                    <a:cubicBezTo>
                      <a:pt x="325" y="517"/>
                      <a:pt x="325" y="517"/>
                      <a:pt x="325" y="517"/>
                    </a:cubicBezTo>
                    <a:cubicBezTo>
                      <a:pt x="325" y="517"/>
                      <a:pt x="325" y="518"/>
                      <a:pt x="326" y="518"/>
                    </a:cubicBezTo>
                    <a:cubicBezTo>
                      <a:pt x="326" y="518"/>
                      <a:pt x="327" y="518"/>
                      <a:pt x="328" y="519"/>
                    </a:cubicBezTo>
                    <a:cubicBezTo>
                      <a:pt x="328" y="519"/>
                      <a:pt x="327" y="519"/>
                      <a:pt x="327" y="519"/>
                    </a:cubicBezTo>
                    <a:cubicBezTo>
                      <a:pt x="327" y="519"/>
                      <a:pt x="327" y="520"/>
                      <a:pt x="327" y="520"/>
                    </a:cubicBezTo>
                    <a:cubicBezTo>
                      <a:pt x="327" y="520"/>
                      <a:pt x="326" y="520"/>
                      <a:pt x="326" y="520"/>
                    </a:cubicBezTo>
                    <a:cubicBezTo>
                      <a:pt x="326" y="520"/>
                      <a:pt x="326" y="520"/>
                      <a:pt x="326" y="521"/>
                    </a:cubicBezTo>
                    <a:cubicBezTo>
                      <a:pt x="326" y="521"/>
                      <a:pt x="326" y="521"/>
                      <a:pt x="326" y="521"/>
                    </a:cubicBezTo>
                    <a:cubicBezTo>
                      <a:pt x="326" y="521"/>
                      <a:pt x="326" y="521"/>
                      <a:pt x="326" y="521"/>
                    </a:cubicBezTo>
                    <a:cubicBezTo>
                      <a:pt x="327" y="521"/>
                      <a:pt x="327" y="521"/>
                      <a:pt x="327" y="521"/>
                    </a:cubicBezTo>
                    <a:cubicBezTo>
                      <a:pt x="327" y="520"/>
                      <a:pt x="327" y="520"/>
                      <a:pt x="327" y="520"/>
                    </a:cubicBezTo>
                    <a:cubicBezTo>
                      <a:pt x="327" y="520"/>
                      <a:pt x="328" y="520"/>
                      <a:pt x="328" y="520"/>
                    </a:cubicBezTo>
                    <a:cubicBezTo>
                      <a:pt x="328" y="519"/>
                      <a:pt x="329" y="519"/>
                      <a:pt x="329" y="519"/>
                    </a:cubicBezTo>
                    <a:cubicBezTo>
                      <a:pt x="330" y="519"/>
                      <a:pt x="330" y="519"/>
                      <a:pt x="331" y="519"/>
                    </a:cubicBezTo>
                    <a:cubicBezTo>
                      <a:pt x="331" y="519"/>
                      <a:pt x="331" y="520"/>
                      <a:pt x="331" y="520"/>
                    </a:cubicBezTo>
                    <a:cubicBezTo>
                      <a:pt x="331" y="521"/>
                      <a:pt x="332" y="520"/>
                      <a:pt x="333" y="520"/>
                    </a:cubicBezTo>
                    <a:cubicBezTo>
                      <a:pt x="333" y="520"/>
                      <a:pt x="333" y="520"/>
                      <a:pt x="333" y="520"/>
                    </a:cubicBezTo>
                    <a:cubicBezTo>
                      <a:pt x="333" y="521"/>
                      <a:pt x="333" y="521"/>
                      <a:pt x="333" y="521"/>
                    </a:cubicBezTo>
                    <a:cubicBezTo>
                      <a:pt x="332" y="521"/>
                      <a:pt x="332" y="521"/>
                      <a:pt x="332" y="521"/>
                    </a:cubicBezTo>
                    <a:cubicBezTo>
                      <a:pt x="332" y="521"/>
                      <a:pt x="333" y="521"/>
                      <a:pt x="334" y="521"/>
                    </a:cubicBezTo>
                    <a:cubicBezTo>
                      <a:pt x="334" y="521"/>
                      <a:pt x="334" y="521"/>
                      <a:pt x="334" y="521"/>
                    </a:cubicBezTo>
                    <a:cubicBezTo>
                      <a:pt x="334" y="521"/>
                      <a:pt x="334" y="522"/>
                      <a:pt x="334" y="522"/>
                    </a:cubicBezTo>
                    <a:cubicBezTo>
                      <a:pt x="334" y="522"/>
                      <a:pt x="335" y="522"/>
                      <a:pt x="335" y="522"/>
                    </a:cubicBezTo>
                    <a:cubicBezTo>
                      <a:pt x="335" y="522"/>
                      <a:pt x="335" y="522"/>
                      <a:pt x="335" y="522"/>
                    </a:cubicBezTo>
                    <a:cubicBezTo>
                      <a:pt x="335" y="522"/>
                      <a:pt x="336" y="522"/>
                      <a:pt x="336" y="522"/>
                    </a:cubicBezTo>
                    <a:cubicBezTo>
                      <a:pt x="336" y="522"/>
                      <a:pt x="336" y="523"/>
                      <a:pt x="336" y="523"/>
                    </a:cubicBezTo>
                    <a:cubicBezTo>
                      <a:pt x="336" y="523"/>
                      <a:pt x="337" y="523"/>
                      <a:pt x="337" y="523"/>
                    </a:cubicBezTo>
                    <a:cubicBezTo>
                      <a:pt x="337" y="523"/>
                      <a:pt x="337" y="523"/>
                      <a:pt x="336" y="524"/>
                    </a:cubicBezTo>
                    <a:cubicBezTo>
                      <a:pt x="337" y="524"/>
                      <a:pt x="337" y="524"/>
                      <a:pt x="337" y="524"/>
                    </a:cubicBezTo>
                    <a:cubicBezTo>
                      <a:pt x="337" y="524"/>
                      <a:pt x="337" y="524"/>
                      <a:pt x="337" y="524"/>
                    </a:cubicBezTo>
                    <a:cubicBezTo>
                      <a:pt x="337" y="525"/>
                      <a:pt x="337" y="525"/>
                      <a:pt x="337" y="526"/>
                    </a:cubicBezTo>
                    <a:cubicBezTo>
                      <a:pt x="337" y="526"/>
                      <a:pt x="338" y="527"/>
                      <a:pt x="338" y="527"/>
                    </a:cubicBezTo>
                    <a:cubicBezTo>
                      <a:pt x="338" y="527"/>
                      <a:pt x="337" y="527"/>
                      <a:pt x="337" y="527"/>
                    </a:cubicBezTo>
                    <a:cubicBezTo>
                      <a:pt x="337" y="528"/>
                      <a:pt x="337" y="528"/>
                      <a:pt x="338" y="528"/>
                    </a:cubicBezTo>
                    <a:cubicBezTo>
                      <a:pt x="337" y="529"/>
                      <a:pt x="337" y="529"/>
                      <a:pt x="337" y="530"/>
                    </a:cubicBezTo>
                    <a:cubicBezTo>
                      <a:pt x="336" y="530"/>
                      <a:pt x="335" y="530"/>
                      <a:pt x="334" y="531"/>
                    </a:cubicBezTo>
                    <a:cubicBezTo>
                      <a:pt x="334" y="531"/>
                      <a:pt x="334" y="531"/>
                      <a:pt x="333" y="531"/>
                    </a:cubicBezTo>
                    <a:cubicBezTo>
                      <a:pt x="333" y="531"/>
                      <a:pt x="333" y="531"/>
                      <a:pt x="333" y="531"/>
                    </a:cubicBezTo>
                    <a:cubicBezTo>
                      <a:pt x="333" y="532"/>
                      <a:pt x="333" y="532"/>
                      <a:pt x="333" y="532"/>
                    </a:cubicBezTo>
                    <a:cubicBezTo>
                      <a:pt x="333" y="532"/>
                      <a:pt x="333" y="532"/>
                      <a:pt x="332" y="532"/>
                    </a:cubicBezTo>
                    <a:cubicBezTo>
                      <a:pt x="332" y="532"/>
                      <a:pt x="331" y="532"/>
                      <a:pt x="331" y="532"/>
                    </a:cubicBezTo>
                    <a:cubicBezTo>
                      <a:pt x="330" y="532"/>
                      <a:pt x="330" y="532"/>
                      <a:pt x="330" y="532"/>
                    </a:cubicBezTo>
                    <a:cubicBezTo>
                      <a:pt x="330" y="531"/>
                      <a:pt x="329" y="531"/>
                      <a:pt x="329" y="531"/>
                    </a:cubicBezTo>
                    <a:cubicBezTo>
                      <a:pt x="328" y="531"/>
                      <a:pt x="328" y="531"/>
                      <a:pt x="328" y="531"/>
                    </a:cubicBezTo>
                    <a:cubicBezTo>
                      <a:pt x="328" y="532"/>
                      <a:pt x="328" y="532"/>
                      <a:pt x="328" y="532"/>
                    </a:cubicBezTo>
                    <a:cubicBezTo>
                      <a:pt x="328" y="532"/>
                      <a:pt x="328" y="532"/>
                      <a:pt x="328" y="532"/>
                    </a:cubicBezTo>
                    <a:cubicBezTo>
                      <a:pt x="327" y="532"/>
                      <a:pt x="327" y="532"/>
                      <a:pt x="327" y="532"/>
                    </a:cubicBezTo>
                    <a:cubicBezTo>
                      <a:pt x="326" y="532"/>
                      <a:pt x="326" y="532"/>
                      <a:pt x="326" y="532"/>
                    </a:cubicBezTo>
                    <a:cubicBezTo>
                      <a:pt x="326" y="532"/>
                      <a:pt x="326" y="532"/>
                      <a:pt x="326" y="532"/>
                    </a:cubicBezTo>
                    <a:cubicBezTo>
                      <a:pt x="326" y="533"/>
                      <a:pt x="327" y="533"/>
                      <a:pt x="327" y="534"/>
                    </a:cubicBezTo>
                    <a:cubicBezTo>
                      <a:pt x="328" y="534"/>
                      <a:pt x="328" y="534"/>
                      <a:pt x="329" y="534"/>
                    </a:cubicBezTo>
                    <a:cubicBezTo>
                      <a:pt x="329" y="534"/>
                      <a:pt x="329" y="534"/>
                      <a:pt x="329" y="534"/>
                    </a:cubicBezTo>
                    <a:cubicBezTo>
                      <a:pt x="330" y="535"/>
                      <a:pt x="329" y="535"/>
                      <a:pt x="329" y="535"/>
                    </a:cubicBezTo>
                    <a:cubicBezTo>
                      <a:pt x="329" y="535"/>
                      <a:pt x="329" y="535"/>
                      <a:pt x="329" y="536"/>
                    </a:cubicBezTo>
                    <a:cubicBezTo>
                      <a:pt x="329" y="536"/>
                      <a:pt x="329" y="536"/>
                      <a:pt x="329" y="536"/>
                    </a:cubicBezTo>
                    <a:cubicBezTo>
                      <a:pt x="329" y="536"/>
                      <a:pt x="329" y="536"/>
                      <a:pt x="329" y="536"/>
                    </a:cubicBezTo>
                    <a:cubicBezTo>
                      <a:pt x="328" y="536"/>
                      <a:pt x="328" y="536"/>
                      <a:pt x="328" y="536"/>
                    </a:cubicBezTo>
                    <a:cubicBezTo>
                      <a:pt x="327" y="536"/>
                      <a:pt x="327" y="535"/>
                      <a:pt x="327" y="536"/>
                    </a:cubicBezTo>
                    <a:cubicBezTo>
                      <a:pt x="327" y="536"/>
                      <a:pt x="327" y="536"/>
                      <a:pt x="327" y="536"/>
                    </a:cubicBezTo>
                    <a:cubicBezTo>
                      <a:pt x="326" y="536"/>
                      <a:pt x="326" y="535"/>
                      <a:pt x="325" y="536"/>
                    </a:cubicBezTo>
                    <a:cubicBezTo>
                      <a:pt x="325" y="536"/>
                      <a:pt x="325" y="537"/>
                      <a:pt x="325" y="537"/>
                    </a:cubicBezTo>
                    <a:cubicBezTo>
                      <a:pt x="325" y="537"/>
                      <a:pt x="324" y="537"/>
                      <a:pt x="324" y="537"/>
                    </a:cubicBezTo>
                    <a:cubicBezTo>
                      <a:pt x="324" y="538"/>
                      <a:pt x="324" y="538"/>
                      <a:pt x="324" y="538"/>
                    </a:cubicBezTo>
                    <a:cubicBezTo>
                      <a:pt x="324" y="538"/>
                      <a:pt x="324" y="539"/>
                      <a:pt x="324" y="539"/>
                    </a:cubicBezTo>
                    <a:cubicBezTo>
                      <a:pt x="324" y="539"/>
                      <a:pt x="325" y="539"/>
                      <a:pt x="325" y="539"/>
                    </a:cubicBezTo>
                    <a:cubicBezTo>
                      <a:pt x="325" y="539"/>
                      <a:pt x="325" y="540"/>
                      <a:pt x="325" y="540"/>
                    </a:cubicBezTo>
                    <a:cubicBezTo>
                      <a:pt x="325" y="540"/>
                      <a:pt x="325" y="540"/>
                      <a:pt x="325" y="540"/>
                    </a:cubicBezTo>
                    <a:cubicBezTo>
                      <a:pt x="325" y="540"/>
                      <a:pt x="325" y="540"/>
                      <a:pt x="325" y="540"/>
                    </a:cubicBezTo>
                    <a:cubicBezTo>
                      <a:pt x="325" y="540"/>
                      <a:pt x="324" y="540"/>
                      <a:pt x="324" y="540"/>
                    </a:cubicBezTo>
                    <a:cubicBezTo>
                      <a:pt x="324" y="540"/>
                      <a:pt x="324" y="540"/>
                      <a:pt x="324" y="540"/>
                    </a:cubicBezTo>
                    <a:cubicBezTo>
                      <a:pt x="324" y="540"/>
                      <a:pt x="324" y="540"/>
                      <a:pt x="324" y="540"/>
                    </a:cubicBezTo>
                    <a:cubicBezTo>
                      <a:pt x="323" y="539"/>
                      <a:pt x="322" y="539"/>
                      <a:pt x="322" y="539"/>
                    </a:cubicBezTo>
                    <a:cubicBezTo>
                      <a:pt x="322" y="539"/>
                      <a:pt x="321" y="539"/>
                      <a:pt x="321" y="539"/>
                    </a:cubicBezTo>
                    <a:cubicBezTo>
                      <a:pt x="321" y="539"/>
                      <a:pt x="321" y="540"/>
                      <a:pt x="322" y="540"/>
                    </a:cubicBezTo>
                    <a:cubicBezTo>
                      <a:pt x="322" y="540"/>
                      <a:pt x="322" y="539"/>
                      <a:pt x="322" y="539"/>
                    </a:cubicBezTo>
                    <a:cubicBezTo>
                      <a:pt x="322" y="539"/>
                      <a:pt x="322" y="539"/>
                      <a:pt x="322" y="540"/>
                    </a:cubicBezTo>
                    <a:cubicBezTo>
                      <a:pt x="323" y="540"/>
                      <a:pt x="323" y="540"/>
                      <a:pt x="323" y="540"/>
                    </a:cubicBezTo>
                    <a:cubicBezTo>
                      <a:pt x="323" y="540"/>
                      <a:pt x="323" y="540"/>
                      <a:pt x="323" y="540"/>
                    </a:cubicBezTo>
                    <a:cubicBezTo>
                      <a:pt x="323" y="540"/>
                      <a:pt x="323" y="540"/>
                      <a:pt x="323" y="540"/>
                    </a:cubicBezTo>
                    <a:cubicBezTo>
                      <a:pt x="322" y="541"/>
                      <a:pt x="322" y="541"/>
                      <a:pt x="322" y="541"/>
                    </a:cubicBezTo>
                    <a:cubicBezTo>
                      <a:pt x="321" y="542"/>
                      <a:pt x="321" y="542"/>
                      <a:pt x="321" y="542"/>
                    </a:cubicBezTo>
                    <a:cubicBezTo>
                      <a:pt x="321" y="542"/>
                      <a:pt x="322" y="542"/>
                      <a:pt x="322" y="542"/>
                    </a:cubicBezTo>
                    <a:cubicBezTo>
                      <a:pt x="322" y="542"/>
                      <a:pt x="322" y="542"/>
                      <a:pt x="322" y="542"/>
                    </a:cubicBezTo>
                    <a:cubicBezTo>
                      <a:pt x="322" y="542"/>
                      <a:pt x="322" y="542"/>
                      <a:pt x="322" y="542"/>
                    </a:cubicBezTo>
                    <a:cubicBezTo>
                      <a:pt x="322" y="543"/>
                      <a:pt x="321" y="543"/>
                      <a:pt x="321" y="543"/>
                    </a:cubicBezTo>
                    <a:cubicBezTo>
                      <a:pt x="321" y="543"/>
                      <a:pt x="321" y="544"/>
                      <a:pt x="321" y="544"/>
                    </a:cubicBezTo>
                    <a:cubicBezTo>
                      <a:pt x="320" y="544"/>
                      <a:pt x="320" y="544"/>
                      <a:pt x="320" y="544"/>
                    </a:cubicBezTo>
                    <a:cubicBezTo>
                      <a:pt x="320" y="543"/>
                      <a:pt x="320" y="543"/>
                      <a:pt x="320" y="543"/>
                    </a:cubicBezTo>
                    <a:cubicBezTo>
                      <a:pt x="319" y="543"/>
                      <a:pt x="319" y="543"/>
                      <a:pt x="320" y="544"/>
                    </a:cubicBezTo>
                    <a:cubicBezTo>
                      <a:pt x="320" y="544"/>
                      <a:pt x="320" y="544"/>
                      <a:pt x="320" y="544"/>
                    </a:cubicBezTo>
                    <a:cubicBezTo>
                      <a:pt x="320" y="544"/>
                      <a:pt x="320" y="545"/>
                      <a:pt x="320" y="545"/>
                    </a:cubicBezTo>
                    <a:cubicBezTo>
                      <a:pt x="320" y="545"/>
                      <a:pt x="321" y="545"/>
                      <a:pt x="321" y="545"/>
                    </a:cubicBezTo>
                    <a:cubicBezTo>
                      <a:pt x="321" y="545"/>
                      <a:pt x="321" y="545"/>
                      <a:pt x="321" y="545"/>
                    </a:cubicBezTo>
                    <a:cubicBezTo>
                      <a:pt x="321" y="545"/>
                      <a:pt x="321" y="545"/>
                      <a:pt x="321" y="545"/>
                    </a:cubicBezTo>
                    <a:cubicBezTo>
                      <a:pt x="321" y="545"/>
                      <a:pt x="322" y="545"/>
                      <a:pt x="322" y="545"/>
                    </a:cubicBezTo>
                    <a:cubicBezTo>
                      <a:pt x="322" y="545"/>
                      <a:pt x="322" y="546"/>
                      <a:pt x="321" y="546"/>
                    </a:cubicBezTo>
                    <a:cubicBezTo>
                      <a:pt x="321" y="546"/>
                      <a:pt x="321" y="546"/>
                      <a:pt x="321" y="546"/>
                    </a:cubicBezTo>
                    <a:cubicBezTo>
                      <a:pt x="321" y="546"/>
                      <a:pt x="321" y="546"/>
                      <a:pt x="321" y="545"/>
                    </a:cubicBezTo>
                    <a:cubicBezTo>
                      <a:pt x="320" y="545"/>
                      <a:pt x="319" y="545"/>
                      <a:pt x="319" y="545"/>
                    </a:cubicBezTo>
                    <a:cubicBezTo>
                      <a:pt x="319" y="545"/>
                      <a:pt x="319" y="545"/>
                      <a:pt x="319" y="545"/>
                    </a:cubicBezTo>
                    <a:cubicBezTo>
                      <a:pt x="319" y="545"/>
                      <a:pt x="318" y="545"/>
                      <a:pt x="318" y="545"/>
                    </a:cubicBezTo>
                    <a:cubicBezTo>
                      <a:pt x="318" y="545"/>
                      <a:pt x="318" y="545"/>
                      <a:pt x="318" y="546"/>
                    </a:cubicBezTo>
                    <a:cubicBezTo>
                      <a:pt x="318" y="546"/>
                      <a:pt x="317" y="546"/>
                      <a:pt x="317" y="546"/>
                    </a:cubicBezTo>
                    <a:cubicBezTo>
                      <a:pt x="317" y="546"/>
                      <a:pt x="318" y="546"/>
                      <a:pt x="318" y="546"/>
                    </a:cubicBezTo>
                    <a:cubicBezTo>
                      <a:pt x="318" y="546"/>
                      <a:pt x="318" y="546"/>
                      <a:pt x="318" y="546"/>
                    </a:cubicBezTo>
                    <a:cubicBezTo>
                      <a:pt x="318" y="546"/>
                      <a:pt x="319" y="546"/>
                      <a:pt x="319" y="546"/>
                    </a:cubicBezTo>
                    <a:cubicBezTo>
                      <a:pt x="319" y="546"/>
                      <a:pt x="319" y="546"/>
                      <a:pt x="319" y="546"/>
                    </a:cubicBezTo>
                    <a:cubicBezTo>
                      <a:pt x="319" y="546"/>
                      <a:pt x="319" y="546"/>
                      <a:pt x="319" y="546"/>
                    </a:cubicBezTo>
                    <a:cubicBezTo>
                      <a:pt x="319" y="547"/>
                      <a:pt x="319" y="547"/>
                      <a:pt x="319" y="547"/>
                    </a:cubicBezTo>
                    <a:cubicBezTo>
                      <a:pt x="319" y="547"/>
                      <a:pt x="320" y="547"/>
                      <a:pt x="320" y="547"/>
                    </a:cubicBezTo>
                    <a:cubicBezTo>
                      <a:pt x="320" y="547"/>
                      <a:pt x="320" y="547"/>
                      <a:pt x="320" y="548"/>
                    </a:cubicBezTo>
                    <a:cubicBezTo>
                      <a:pt x="320" y="547"/>
                      <a:pt x="319" y="547"/>
                      <a:pt x="319" y="547"/>
                    </a:cubicBezTo>
                    <a:cubicBezTo>
                      <a:pt x="319" y="547"/>
                      <a:pt x="319" y="547"/>
                      <a:pt x="319" y="547"/>
                    </a:cubicBezTo>
                    <a:cubicBezTo>
                      <a:pt x="319" y="548"/>
                      <a:pt x="319" y="548"/>
                      <a:pt x="319" y="548"/>
                    </a:cubicBezTo>
                    <a:cubicBezTo>
                      <a:pt x="319" y="548"/>
                      <a:pt x="319" y="548"/>
                      <a:pt x="319" y="548"/>
                    </a:cubicBezTo>
                    <a:cubicBezTo>
                      <a:pt x="318" y="548"/>
                      <a:pt x="318" y="548"/>
                      <a:pt x="318" y="549"/>
                    </a:cubicBezTo>
                    <a:cubicBezTo>
                      <a:pt x="317" y="549"/>
                      <a:pt x="317" y="550"/>
                      <a:pt x="316" y="550"/>
                    </a:cubicBezTo>
                    <a:cubicBezTo>
                      <a:pt x="316" y="551"/>
                      <a:pt x="315" y="551"/>
                      <a:pt x="315" y="551"/>
                    </a:cubicBezTo>
                    <a:cubicBezTo>
                      <a:pt x="315" y="551"/>
                      <a:pt x="315" y="552"/>
                      <a:pt x="315" y="552"/>
                    </a:cubicBezTo>
                    <a:cubicBezTo>
                      <a:pt x="315" y="552"/>
                      <a:pt x="315" y="552"/>
                      <a:pt x="316" y="552"/>
                    </a:cubicBezTo>
                    <a:cubicBezTo>
                      <a:pt x="316" y="552"/>
                      <a:pt x="316" y="553"/>
                      <a:pt x="316" y="553"/>
                    </a:cubicBezTo>
                    <a:cubicBezTo>
                      <a:pt x="316" y="553"/>
                      <a:pt x="316" y="553"/>
                      <a:pt x="316" y="553"/>
                    </a:cubicBezTo>
                    <a:cubicBezTo>
                      <a:pt x="315" y="553"/>
                      <a:pt x="315" y="553"/>
                      <a:pt x="315" y="553"/>
                    </a:cubicBezTo>
                    <a:cubicBezTo>
                      <a:pt x="315" y="553"/>
                      <a:pt x="315" y="554"/>
                      <a:pt x="315" y="554"/>
                    </a:cubicBezTo>
                    <a:cubicBezTo>
                      <a:pt x="315" y="554"/>
                      <a:pt x="315" y="555"/>
                      <a:pt x="315" y="555"/>
                    </a:cubicBezTo>
                    <a:cubicBezTo>
                      <a:pt x="315" y="555"/>
                      <a:pt x="315" y="555"/>
                      <a:pt x="314" y="555"/>
                    </a:cubicBezTo>
                    <a:cubicBezTo>
                      <a:pt x="314" y="556"/>
                      <a:pt x="314" y="556"/>
                      <a:pt x="315" y="556"/>
                    </a:cubicBezTo>
                    <a:cubicBezTo>
                      <a:pt x="315" y="556"/>
                      <a:pt x="315" y="556"/>
                      <a:pt x="315" y="556"/>
                    </a:cubicBezTo>
                    <a:cubicBezTo>
                      <a:pt x="315" y="556"/>
                      <a:pt x="315" y="556"/>
                      <a:pt x="315" y="556"/>
                    </a:cubicBezTo>
                    <a:cubicBezTo>
                      <a:pt x="315" y="557"/>
                      <a:pt x="314" y="557"/>
                      <a:pt x="314" y="557"/>
                    </a:cubicBezTo>
                    <a:cubicBezTo>
                      <a:pt x="314" y="557"/>
                      <a:pt x="314" y="557"/>
                      <a:pt x="314" y="558"/>
                    </a:cubicBezTo>
                    <a:cubicBezTo>
                      <a:pt x="313" y="558"/>
                      <a:pt x="313" y="558"/>
                      <a:pt x="313" y="559"/>
                    </a:cubicBezTo>
                    <a:cubicBezTo>
                      <a:pt x="313" y="559"/>
                      <a:pt x="313" y="559"/>
                      <a:pt x="313" y="559"/>
                    </a:cubicBezTo>
                    <a:cubicBezTo>
                      <a:pt x="313" y="559"/>
                      <a:pt x="313" y="559"/>
                      <a:pt x="313" y="560"/>
                    </a:cubicBezTo>
                    <a:cubicBezTo>
                      <a:pt x="313" y="560"/>
                      <a:pt x="312" y="560"/>
                      <a:pt x="312" y="560"/>
                    </a:cubicBezTo>
                    <a:cubicBezTo>
                      <a:pt x="312" y="561"/>
                      <a:pt x="312" y="561"/>
                      <a:pt x="312" y="561"/>
                    </a:cubicBezTo>
                    <a:cubicBezTo>
                      <a:pt x="312" y="561"/>
                      <a:pt x="312" y="561"/>
                      <a:pt x="312" y="561"/>
                    </a:cubicBezTo>
                    <a:cubicBezTo>
                      <a:pt x="313" y="561"/>
                      <a:pt x="312" y="562"/>
                      <a:pt x="312" y="562"/>
                    </a:cubicBezTo>
                    <a:cubicBezTo>
                      <a:pt x="312" y="563"/>
                      <a:pt x="312" y="563"/>
                      <a:pt x="311" y="563"/>
                    </a:cubicBezTo>
                    <a:cubicBezTo>
                      <a:pt x="311" y="564"/>
                      <a:pt x="311" y="564"/>
                      <a:pt x="311" y="564"/>
                    </a:cubicBezTo>
                    <a:cubicBezTo>
                      <a:pt x="311" y="564"/>
                      <a:pt x="311" y="564"/>
                      <a:pt x="310" y="564"/>
                    </a:cubicBezTo>
                    <a:cubicBezTo>
                      <a:pt x="310" y="564"/>
                      <a:pt x="310" y="564"/>
                      <a:pt x="309" y="564"/>
                    </a:cubicBezTo>
                    <a:cubicBezTo>
                      <a:pt x="309" y="564"/>
                      <a:pt x="309" y="564"/>
                      <a:pt x="309" y="564"/>
                    </a:cubicBezTo>
                    <a:cubicBezTo>
                      <a:pt x="309" y="565"/>
                      <a:pt x="309" y="565"/>
                      <a:pt x="310" y="565"/>
                    </a:cubicBezTo>
                    <a:cubicBezTo>
                      <a:pt x="310" y="565"/>
                      <a:pt x="311" y="565"/>
                      <a:pt x="311" y="566"/>
                    </a:cubicBezTo>
                    <a:cubicBezTo>
                      <a:pt x="311" y="566"/>
                      <a:pt x="311" y="567"/>
                      <a:pt x="310" y="567"/>
                    </a:cubicBezTo>
                    <a:cubicBezTo>
                      <a:pt x="310" y="568"/>
                      <a:pt x="310" y="568"/>
                      <a:pt x="310" y="569"/>
                    </a:cubicBezTo>
                    <a:cubicBezTo>
                      <a:pt x="310" y="569"/>
                      <a:pt x="310" y="570"/>
                      <a:pt x="310" y="570"/>
                    </a:cubicBezTo>
                    <a:cubicBezTo>
                      <a:pt x="310" y="571"/>
                      <a:pt x="310" y="571"/>
                      <a:pt x="310" y="571"/>
                    </a:cubicBezTo>
                    <a:cubicBezTo>
                      <a:pt x="309" y="572"/>
                      <a:pt x="309" y="573"/>
                      <a:pt x="309" y="573"/>
                    </a:cubicBezTo>
                    <a:cubicBezTo>
                      <a:pt x="309" y="574"/>
                      <a:pt x="310" y="574"/>
                      <a:pt x="310" y="575"/>
                    </a:cubicBezTo>
                    <a:cubicBezTo>
                      <a:pt x="310" y="575"/>
                      <a:pt x="309" y="576"/>
                      <a:pt x="309" y="577"/>
                    </a:cubicBezTo>
                    <a:cubicBezTo>
                      <a:pt x="309" y="578"/>
                      <a:pt x="310" y="578"/>
                      <a:pt x="310" y="579"/>
                    </a:cubicBezTo>
                    <a:cubicBezTo>
                      <a:pt x="310" y="580"/>
                      <a:pt x="310" y="581"/>
                      <a:pt x="310" y="582"/>
                    </a:cubicBezTo>
                    <a:cubicBezTo>
                      <a:pt x="310" y="583"/>
                      <a:pt x="309" y="583"/>
                      <a:pt x="309" y="583"/>
                    </a:cubicBezTo>
                    <a:cubicBezTo>
                      <a:pt x="309" y="584"/>
                      <a:pt x="308" y="584"/>
                      <a:pt x="308" y="584"/>
                    </a:cubicBezTo>
                    <a:cubicBezTo>
                      <a:pt x="307" y="584"/>
                      <a:pt x="307" y="585"/>
                      <a:pt x="307" y="585"/>
                    </a:cubicBezTo>
                    <a:cubicBezTo>
                      <a:pt x="307" y="585"/>
                      <a:pt x="307" y="585"/>
                      <a:pt x="308" y="585"/>
                    </a:cubicBezTo>
                    <a:cubicBezTo>
                      <a:pt x="308" y="585"/>
                      <a:pt x="308" y="584"/>
                      <a:pt x="308" y="584"/>
                    </a:cubicBezTo>
                    <a:cubicBezTo>
                      <a:pt x="308" y="584"/>
                      <a:pt x="308" y="584"/>
                      <a:pt x="309" y="584"/>
                    </a:cubicBezTo>
                    <a:cubicBezTo>
                      <a:pt x="309" y="584"/>
                      <a:pt x="309" y="584"/>
                      <a:pt x="309" y="584"/>
                    </a:cubicBezTo>
                    <a:cubicBezTo>
                      <a:pt x="309" y="584"/>
                      <a:pt x="309" y="584"/>
                      <a:pt x="310" y="584"/>
                    </a:cubicBezTo>
                    <a:cubicBezTo>
                      <a:pt x="310" y="584"/>
                      <a:pt x="310" y="584"/>
                      <a:pt x="310" y="584"/>
                    </a:cubicBezTo>
                    <a:cubicBezTo>
                      <a:pt x="310" y="585"/>
                      <a:pt x="310" y="585"/>
                      <a:pt x="311" y="585"/>
                    </a:cubicBezTo>
                    <a:cubicBezTo>
                      <a:pt x="311" y="585"/>
                      <a:pt x="311" y="585"/>
                      <a:pt x="311" y="585"/>
                    </a:cubicBezTo>
                    <a:cubicBezTo>
                      <a:pt x="311" y="585"/>
                      <a:pt x="311" y="586"/>
                      <a:pt x="311" y="586"/>
                    </a:cubicBezTo>
                    <a:cubicBezTo>
                      <a:pt x="311" y="587"/>
                      <a:pt x="312" y="587"/>
                      <a:pt x="312" y="588"/>
                    </a:cubicBezTo>
                    <a:cubicBezTo>
                      <a:pt x="312" y="588"/>
                      <a:pt x="312" y="588"/>
                      <a:pt x="313" y="588"/>
                    </a:cubicBezTo>
                    <a:cubicBezTo>
                      <a:pt x="313" y="588"/>
                      <a:pt x="313" y="588"/>
                      <a:pt x="314" y="587"/>
                    </a:cubicBezTo>
                    <a:cubicBezTo>
                      <a:pt x="314" y="587"/>
                      <a:pt x="314" y="587"/>
                      <a:pt x="314" y="587"/>
                    </a:cubicBezTo>
                    <a:cubicBezTo>
                      <a:pt x="314" y="587"/>
                      <a:pt x="314" y="588"/>
                      <a:pt x="314" y="588"/>
                    </a:cubicBezTo>
                    <a:cubicBezTo>
                      <a:pt x="314" y="588"/>
                      <a:pt x="314" y="589"/>
                      <a:pt x="314" y="589"/>
                    </a:cubicBezTo>
                    <a:cubicBezTo>
                      <a:pt x="314" y="589"/>
                      <a:pt x="314" y="589"/>
                      <a:pt x="314" y="588"/>
                    </a:cubicBezTo>
                    <a:cubicBezTo>
                      <a:pt x="314" y="588"/>
                      <a:pt x="314" y="588"/>
                      <a:pt x="314" y="588"/>
                    </a:cubicBezTo>
                    <a:cubicBezTo>
                      <a:pt x="314" y="587"/>
                      <a:pt x="314" y="587"/>
                      <a:pt x="314" y="587"/>
                    </a:cubicBezTo>
                    <a:cubicBezTo>
                      <a:pt x="315" y="587"/>
                      <a:pt x="315" y="587"/>
                      <a:pt x="315" y="587"/>
                    </a:cubicBezTo>
                    <a:cubicBezTo>
                      <a:pt x="315" y="588"/>
                      <a:pt x="316" y="588"/>
                      <a:pt x="316" y="588"/>
                    </a:cubicBezTo>
                    <a:cubicBezTo>
                      <a:pt x="317" y="588"/>
                      <a:pt x="317" y="587"/>
                      <a:pt x="317" y="587"/>
                    </a:cubicBezTo>
                    <a:cubicBezTo>
                      <a:pt x="318" y="587"/>
                      <a:pt x="318" y="587"/>
                      <a:pt x="318" y="587"/>
                    </a:cubicBezTo>
                    <a:cubicBezTo>
                      <a:pt x="318" y="587"/>
                      <a:pt x="319" y="587"/>
                      <a:pt x="319" y="587"/>
                    </a:cubicBezTo>
                    <a:cubicBezTo>
                      <a:pt x="319" y="588"/>
                      <a:pt x="319" y="588"/>
                      <a:pt x="319" y="588"/>
                    </a:cubicBezTo>
                    <a:cubicBezTo>
                      <a:pt x="319" y="588"/>
                      <a:pt x="319" y="588"/>
                      <a:pt x="319" y="588"/>
                    </a:cubicBezTo>
                    <a:cubicBezTo>
                      <a:pt x="319" y="588"/>
                      <a:pt x="319" y="588"/>
                      <a:pt x="319" y="588"/>
                    </a:cubicBezTo>
                    <a:cubicBezTo>
                      <a:pt x="320" y="588"/>
                      <a:pt x="320" y="588"/>
                      <a:pt x="320" y="588"/>
                    </a:cubicBezTo>
                    <a:cubicBezTo>
                      <a:pt x="321" y="588"/>
                      <a:pt x="321" y="588"/>
                      <a:pt x="321" y="589"/>
                    </a:cubicBezTo>
                    <a:cubicBezTo>
                      <a:pt x="321" y="589"/>
                      <a:pt x="321" y="589"/>
                      <a:pt x="321" y="590"/>
                    </a:cubicBezTo>
                    <a:cubicBezTo>
                      <a:pt x="321" y="590"/>
                      <a:pt x="321" y="590"/>
                      <a:pt x="321" y="590"/>
                    </a:cubicBezTo>
                    <a:cubicBezTo>
                      <a:pt x="321" y="591"/>
                      <a:pt x="321" y="591"/>
                      <a:pt x="321" y="592"/>
                    </a:cubicBezTo>
                    <a:cubicBezTo>
                      <a:pt x="322" y="593"/>
                      <a:pt x="322" y="594"/>
                      <a:pt x="322" y="594"/>
                    </a:cubicBezTo>
                    <a:cubicBezTo>
                      <a:pt x="322" y="595"/>
                      <a:pt x="322" y="595"/>
                      <a:pt x="323" y="596"/>
                    </a:cubicBezTo>
                    <a:cubicBezTo>
                      <a:pt x="323" y="596"/>
                      <a:pt x="323" y="597"/>
                      <a:pt x="323" y="598"/>
                    </a:cubicBezTo>
                    <a:cubicBezTo>
                      <a:pt x="323" y="599"/>
                      <a:pt x="324" y="601"/>
                      <a:pt x="325" y="602"/>
                    </a:cubicBezTo>
                    <a:cubicBezTo>
                      <a:pt x="325" y="604"/>
                      <a:pt x="326" y="605"/>
                      <a:pt x="326" y="607"/>
                    </a:cubicBezTo>
                    <a:cubicBezTo>
                      <a:pt x="325" y="608"/>
                      <a:pt x="325" y="608"/>
                      <a:pt x="325" y="609"/>
                    </a:cubicBezTo>
                    <a:cubicBezTo>
                      <a:pt x="324" y="609"/>
                      <a:pt x="324" y="610"/>
                      <a:pt x="324" y="610"/>
                    </a:cubicBezTo>
                    <a:cubicBezTo>
                      <a:pt x="323" y="610"/>
                      <a:pt x="322" y="610"/>
                      <a:pt x="322" y="610"/>
                    </a:cubicBezTo>
                    <a:cubicBezTo>
                      <a:pt x="321" y="610"/>
                      <a:pt x="321" y="610"/>
                      <a:pt x="321" y="611"/>
                    </a:cubicBezTo>
                    <a:cubicBezTo>
                      <a:pt x="322" y="611"/>
                      <a:pt x="322" y="611"/>
                      <a:pt x="323" y="611"/>
                    </a:cubicBezTo>
                    <a:cubicBezTo>
                      <a:pt x="324" y="611"/>
                      <a:pt x="324" y="610"/>
                      <a:pt x="325" y="610"/>
                    </a:cubicBezTo>
                    <a:cubicBezTo>
                      <a:pt x="326" y="609"/>
                      <a:pt x="326" y="609"/>
                      <a:pt x="327" y="609"/>
                    </a:cubicBezTo>
                    <a:cubicBezTo>
                      <a:pt x="327" y="609"/>
                      <a:pt x="327" y="609"/>
                      <a:pt x="326" y="609"/>
                    </a:cubicBezTo>
                    <a:cubicBezTo>
                      <a:pt x="326" y="610"/>
                      <a:pt x="326" y="610"/>
                      <a:pt x="326" y="610"/>
                    </a:cubicBezTo>
                    <a:cubicBezTo>
                      <a:pt x="326" y="610"/>
                      <a:pt x="327" y="610"/>
                      <a:pt x="327" y="610"/>
                    </a:cubicBezTo>
                    <a:cubicBezTo>
                      <a:pt x="328" y="609"/>
                      <a:pt x="330" y="609"/>
                      <a:pt x="331" y="608"/>
                    </a:cubicBezTo>
                    <a:cubicBezTo>
                      <a:pt x="333" y="607"/>
                      <a:pt x="334" y="607"/>
                      <a:pt x="336" y="606"/>
                    </a:cubicBezTo>
                    <a:cubicBezTo>
                      <a:pt x="337" y="606"/>
                      <a:pt x="338" y="607"/>
                      <a:pt x="339" y="607"/>
                    </a:cubicBezTo>
                    <a:cubicBezTo>
                      <a:pt x="340" y="608"/>
                      <a:pt x="340" y="609"/>
                      <a:pt x="341" y="609"/>
                    </a:cubicBezTo>
                    <a:cubicBezTo>
                      <a:pt x="342" y="609"/>
                      <a:pt x="342" y="609"/>
                      <a:pt x="342" y="610"/>
                    </a:cubicBezTo>
                    <a:cubicBezTo>
                      <a:pt x="343" y="610"/>
                      <a:pt x="344" y="610"/>
                      <a:pt x="344" y="610"/>
                    </a:cubicBezTo>
                    <a:cubicBezTo>
                      <a:pt x="345" y="611"/>
                      <a:pt x="345" y="611"/>
                      <a:pt x="345" y="611"/>
                    </a:cubicBezTo>
                    <a:cubicBezTo>
                      <a:pt x="346" y="611"/>
                      <a:pt x="346" y="611"/>
                      <a:pt x="347" y="611"/>
                    </a:cubicBezTo>
                    <a:cubicBezTo>
                      <a:pt x="347" y="611"/>
                      <a:pt x="348" y="612"/>
                      <a:pt x="348" y="612"/>
                    </a:cubicBezTo>
                    <a:cubicBezTo>
                      <a:pt x="349" y="612"/>
                      <a:pt x="349" y="612"/>
                      <a:pt x="349" y="612"/>
                    </a:cubicBezTo>
                    <a:cubicBezTo>
                      <a:pt x="350" y="612"/>
                      <a:pt x="350" y="612"/>
                      <a:pt x="351" y="613"/>
                    </a:cubicBezTo>
                    <a:cubicBezTo>
                      <a:pt x="351" y="614"/>
                      <a:pt x="352" y="615"/>
                      <a:pt x="354" y="615"/>
                    </a:cubicBezTo>
                    <a:cubicBezTo>
                      <a:pt x="354" y="616"/>
                      <a:pt x="355" y="616"/>
                      <a:pt x="355" y="616"/>
                    </a:cubicBezTo>
                    <a:cubicBezTo>
                      <a:pt x="355" y="616"/>
                      <a:pt x="356" y="617"/>
                      <a:pt x="356" y="617"/>
                    </a:cubicBezTo>
                    <a:cubicBezTo>
                      <a:pt x="356" y="619"/>
                      <a:pt x="357" y="620"/>
                      <a:pt x="359" y="622"/>
                    </a:cubicBezTo>
                    <a:cubicBezTo>
                      <a:pt x="360" y="623"/>
                      <a:pt x="363" y="623"/>
                      <a:pt x="364" y="624"/>
                    </a:cubicBezTo>
                    <a:cubicBezTo>
                      <a:pt x="365" y="624"/>
                      <a:pt x="366" y="625"/>
                      <a:pt x="367" y="626"/>
                    </a:cubicBezTo>
                    <a:cubicBezTo>
                      <a:pt x="368" y="626"/>
                      <a:pt x="369" y="626"/>
                      <a:pt x="369" y="626"/>
                    </a:cubicBezTo>
                    <a:cubicBezTo>
                      <a:pt x="370" y="626"/>
                      <a:pt x="370" y="627"/>
                      <a:pt x="370" y="627"/>
                    </a:cubicBezTo>
                    <a:cubicBezTo>
                      <a:pt x="371" y="627"/>
                      <a:pt x="371" y="627"/>
                      <a:pt x="371" y="628"/>
                    </a:cubicBezTo>
                    <a:cubicBezTo>
                      <a:pt x="372" y="628"/>
                      <a:pt x="372" y="629"/>
                      <a:pt x="373" y="629"/>
                    </a:cubicBezTo>
                    <a:cubicBezTo>
                      <a:pt x="373" y="629"/>
                      <a:pt x="374" y="629"/>
                      <a:pt x="374" y="630"/>
                    </a:cubicBezTo>
                    <a:cubicBezTo>
                      <a:pt x="374" y="630"/>
                      <a:pt x="375" y="630"/>
                      <a:pt x="375" y="630"/>
                    </a:cubicBezTo>
                    <a:cubicBezTo>
                      <a:pt x="375" y="631"/>
                      <a:pt x="375" y="631"/>
                      <a:pt x="375" y="631"/>
                    </a:cubicBezTo>
                    <a:cubicBezTo>
                      <a:pt x="376" y="631"/>
                      <a:pt x="376" y="631"/>
                      <a:pt x="377" y="631"/>
                    </a:cubicBezTo>
                    <a:cubicBezTo>
                      <a:pt x="377" y="631"/>
                      <a:pt x="378" y="631"/>
                      <a:pt x="379" y="631"/>
                    </a:cubicBezTo>
                    <a:cubicBezTo>
                      <a:pt x="379" y="631"/>
                      <a:pt x="380" y="630"/>
                      <a:pt x="381" y="631"/>
                    </a:cubicBezTo>
                    <a:cubicBezTo>
                      <a:pt x="381" y="631"/>
                      <a:pt x="381" y="631"/>
                      <a:pt x="381" y="631"/>
                    </a:cubicBezTo>
                    <a:cubicBezTo>
                      <a:pt x="382" y="631"/>
                      <a:pt x="382" y="631"/>
                      <a:pt x="382" y="630"/>
                    </a:cubicBezTo>
                    <a:cubicBezTo>
                      <a:pt x="383" y="630"/>
                      <a:pt x="383" y="630"/>
                      <a:pt x="384" y="631"/>
                    </a:cubicBezTo>
                    <a:cubicBezTo>
                      <a:pt x="384" y="631"/>
                      <a:pt x="384" y="631"/>
                      <a:pt x="384" y="631"/>
                    </a:cubicBezTo>
                    <a:cubicBezTo>
                      <a:pt x="384" y="631"/>
                      <a:pt x="384" y="631"/>
                      <a:pt x="384" y="631"/>
                    </a:cubicBezTo>
                    <a:cubicBezTo>
                      <a:pt x="384" y="631"/>
                      <a:pt x="385" y="631"/>
                      <a:pt x="385" y="631"/>
                    </a:cubicBezTo>
                    <a:cubicBezTo>
                      <a:pt x="385" y="631"/>
                      <a:pt x="385" y="631"/>
                      <a:pt x="385" y="631"/>
                    </a:cubicBezTo>
                    <a:cubicBezTo>
                      <a:pt x="386" y="631"/>
                      <a:pt x="386" y="631"/>
                      <a:pt x="387" y="631"/>
                    </a:cubicBezTo>
                    <a:cubicBezTo>
                      <a:pt x="387" y="631"/>
                      <a:pt x="388" y="631"/>
                      <a:pt x="389" y="631"/>
                    </a:cubicBezTo>
                    <a:cubicBezTo>
                      <a:pt x="389" y="631"/>
                      <a:pt x="389" y="631"/>
                      <a:pt x="389" y="631"/>
                    </a:cubicBezTo>
                    <a:cubicBezTo>
                      <a:pt x="390" y="632"/>
                      <a:pt x="390" y="632"/>
                      <a:pt x="390" y="632"/>
                    </a:cubicBezTo>
                    <a:cubicBezTo>
                      <a:pt x="391" y="632"/>
                      <a:pt x="391" y="632"/>
                      <a:pt x="391" y="632"/>
                    </a:cubicBezTo>
                    <a:cubicBezTo>
                      <a:pt x="391" y="632"/>
                      <a:pt x="392" y="632"/>
                      <a:pt x="392" y="632"/>
                    </a:cubicBezTo>
                    <a:cubicBezTo>
                      <a:pt x="393" y="633"/>
                      <a:pt x="393" y="633"/>
                      <a:pt x="393" y="633"/>
                    </a:cubicBezTo>
                    <a:cubicBezTo>
                      <a:pt x="394" y="634"/>
                      <a:pt x="394" y="634"/>
                      <a:pt x="394" y="635"/>
                    </a:cubicBezTo>
                    <a:cubicBezTo>
                      <a:pt x="394" y="635"/>
                      <a:pt x="394" y="636"/>
                      <a:pt x="394" y="637"/>
                    </a:cubicBezTo>
                    <a:cubicBezTo>
                      <a:pt x="394" y="637"/>
                      <a:pt x="394" y="637"/>
                      <a:pt x="394" y="638"/>
                    </a:cubicBezTo>
                    <a:cubicBezTo>
                      <a:pt x="394" y="638"/>
                      <a:pt x="394" y="638"/>
                      <a:pt x="394" y="639"/>
                    </a:cubicBezTo>
                    <a:cubicBezTo>
                      <a:pt x="393" y="639"/>
                      <a:pt x="393" y="640"/>
                      <a:pt x="393" y="641"/>
                    </a:cubicBezTo>
                    <a:cubicBezTo>
                      <a:pt x="393" y="642"/>
                      <a:pt x="393" y="642"/>
                      <a:pt x="393" y="643"/>
                    </a:cubicBezTo>
                    <a:cubicBezTo>
                      <a:pt x="393" y="644"/>
                      <a:pt x="394" y="645"/>
                      <a:pt x="394" y="645"/>
                    </a:cubicBezTo>
                    <a:cubicBezTo>
                      <a:pt x="394" y="646"/>
                      <a:pt x="394" y="646"/>
                      <a:pt x="395" y="646"/>
                    </a:cubicBezTo>
                    <a:cubicBezTo>
                      <a:pt x="395" y="647"/>
                      <a:pt x="395" y="648"/>
                      <a:pt x="395" y="649"/>
                    </a:cubicBezTo>
                    <a:cubicBezTo>
                      <a:pt x="394" y="649"/>
                      <a:pt x="394" y="650"/>
                      <a:pt x="394" y="651"/>
                    </a:cubicBezTo>
                    <a:cubicBezTo>
                      <a:pt x="394" y="651"/>
                      <a:pt x="394" y="651"/>
                      <a:pt x="394" y="652"/>
                    </a:cubicBezTo>
                    <a:cubicBezTo>
                      <a:pt x="395" y="652"/>
                      <a:pt x="395" y="653"/>
                      <a:pt x="394" y="654"/>
                    </a:cubicBezTo>
                    <a:cubicBezTo>
                      <a:pt x="394" y="655"/>
                      <a:pt x="394" y="655"/>
                      <a:pt x="394" y="656"/>
                    </a:cubicBezTo>
                    <a:cubicBezTo>
                      <a:pt x="394" y="657"/>
                      <a:pt x="394" y="658"/>
                      <a:pt x="394" y="658"/>
                    </a:cubicBezTo>
                    <a:cubicBezTo>
                      <a:pt x="395" y="658"/>
                      <a:pt x="395" y="658"/>
                      <a:pt x="395" y="658"/>
                    </a:cubicBezTo>
                    <a:cubicBezTo>
                      <a:pt x="395" y="658"/>
                      <a:pt x="395" y="659"/>
                      <a:pt x="396" y="659"/>
                    </a:cubicBezTo>
                    <a:cubicBezTo>
                      <a:pt x="396" y="660"/>
                      <a:pt x="397" y="661"/>
                      <a:pt x="398" y="662"/>
                    </a:cubicBezTo>
                    <a:cubicBezTo>
                      <a:pt x="398" y="662"/>
                      <a:pt x="398" y="662"/>
                      <a:pt x="398" y="663"/>
                    </a:cubicBezTo>
                    <a:cubicBezTo>
                      <a:pt x="399" y="663"/>
                      <a:pt x="398" y="664"/>
                      <a:pt x="398" y="664"/>
                    </a:cubicBezTo>
                    <a:cubicBezTo>
                      <a:pt x="398" y="664"/>
                      <a:pt x="398" y="664"/>
                      <a:pt x="398" y="664"/>
                    </a:cubicBezTo>
                    <a:cubicBezTo>
                      <a:pt x="398" y="664"/>
                      <a:pt x="398" y="664"/>
                      <a:pt x="398" y="664"/>
                    </a:cubicBezTo>
                    <a:cubicBezTo>
                      <a:pt x="399" y="665"/>
                      <a:pt x="399" y="665"/>
                      <a:pt x="399" y="666"/>
                    </a:cubicBezTo>
                    <a:cubicBezTo>
                      <a:pt x="400" y="666"/>
                      <a:pt x="400" y="666"/>
                      <a:pt x="400" y="666"/>
                    </a:cubicBezTo>
                    <a:cubicBezTo>
                      <a:pt x="400" y="667"/>
                      <a:pt x="401" y="667"/>
                      <a:pt x="402" y="667"/>
                    </a:cubicBezTo>
                    <a:cubicBezTo>
                      <a:pt x="403" y="668"/>
                      <a:pt x="403" y="668"/>
                      <a:pt x="403" y="669"/>
                    </a:cubicBezTo>
                    <a:cubicBezTo>
                      <a:pt x="404" y="669"/>
                      <a:pt x="404" y="669"/>
                      <a:pt x="404" y="669"/>
                    </a:cubicBezTo>
                    <a:cubicBezTo>
                      <a:pt x="404" y="670"/>
                      <a:pt x="404" y="670"/>
                      <a:pt x="405" y="670"/>
                    </a:cubicBezTo>
                    <a:cubicBezTo>
                      <a:pt x="405" y="671"/>
                      <a:pt x="406" y="672"/>
                      <a:pt x="406" y="674"/>
                    </a:cubicBezTo>
                    <a:cubicBezTo>
                      <a:pt x="406" y="674"/>
                      <a:pt x="406" y="674"/>
                      <a:pt x="406" y="674"/>
                    </a:cubicBezTo>
                    <a:cubicBezTo>
                      <a:pt x="406" y="674"/>
                      <a:pt x="406" y="674"/>
                      <a:pt x="407" y="674"/>
                    </a:cubicBezTo>
                    <a:cubicBezTo>
                      <a:pt x="407" y="675"/>
                      <a:pt x="408" y="675"/>
                      <a:pt x="409" y="676"/>
                    </a:cubicBezTo>
                    <a:cubicBezTo>
                      <a:pt x="409" y="676"/>
                      <a:pt x="410" y="676"/>
                      <a:pt x="410" y="676"/>
                    </a:cubicBezTo>
                    <a:cubicBezTo>
                      <a:pt x="410" y="676"/>
                      <a:pt x="411" y="676"/>
                      <a:pt x="411" y="675"/>
                    </a:cubicBezTo>
                    <a:cubicBezTo>
                      <a:pt x="411" y="675"/>
                      <a:pt x="411" y="675"/>
                      <a:pt x="411" y="674"/>
                    </a:cubicBezTo>
                    <a:cubicBezTo>
                      <a:pt x="411" y="674"/>
                      <a:pt x="411" y="674"/>
                      <a:pt x="411" y="674"/>
                    </a:cubicBezTo>
                    <a:cubicBezTo>
                      <a:pt x="412" y="673"/>
                      <a:pt x="412" y="672"/>
                      <a:pt x="412" y="672"/>
                    </a:cubicBezTo>
                    <a:cubicBezTo>
                      <a:pt x="413" y="671"/>
                      <a:pt x="413" y="671"/>
                      <a:pt x="414" y="671"/>
                    </a:cubicBezTo>
                    <a:cubicBezTo>
                      <a:pt x="414" y="672"/>
                      <a:pt x="414" y="672"/>
                      <a:pt x="414" y="673"/>
                    </a:cubicBezTo>
                    <a:cubicBezTo>
                      <a:pt x="414" y="673"/>
                      <a:pt x="415" y="673"/>
                      <a:pt x="415" y="673"/>
                    </a:cubicBezTo>
                    <a:cubicBezTo>
                      <a:pt x="415" y="673"/>
                      <a:pt x="416" y="673"/>
                      <a:pt x="416" y="674"/>
                    </a:cubicBezTo>
                    <a:cubicBezTo>
                      <a:pt x="416" y="674"/>
                      <a:pt x="416" y="675"/>
                      <a:pt x="416" y="675"/>
                    </a:cubicBezTo>
                    <a:cubicBezTo>
                      <a:pt x="416" y="675"/>
                      <a:pt x="416" y="675"/>
                      <a:pt x="416" y="675"/>
                    </a:cubicBezTo>
                    <a:cubicBezTo>
                      <a:pt x="416" y="675"/>
                      <a:pt x="416" y="675"/>
                      <a:pt x="416" y="675"/>
                    </a:cubicBezTo>
                    <a:cubicBezTo>
                      <a:pt x="417" y="674"/>
                      <a:pt x="417" y="672"/>
                      <a:pt x="416" y="671"/>
                    </a:cubicBezTo>
                    <a:cubicBezTo>
                      <a:pt x="416" y="671"/>
                      <a:pt x="415" y="670"/>
                      <a:pt x="415" y="670"/>
                    </a:cubicBezTo>
                    <a:cubicBezTo>
                      <a:pt x="416" y="670"/>
                      <a:pt x="416" y="669"/>
                      <a:pt x="416" y="669"/>
                    </a:cubicBezTo>
                    <a:cubicBezTo>
                      <a:pt x="416" y="669"/>
                      <a:pt x="416" y="668"/>
                      <a:pt x="416" y="668"/>
                    </a:cubicBezTo>
                    <a:cubicBezTo>
                      <a:pt x="417" y="668"/>
                      <a:pt x="417" y="668"/>
                      <a:pt x="417" y="668"/>
                    </a:cubicBezTo>
                    <a:cubicBezTo>
                      <a:pt x="417" y="667"/>
                      <a:pt x="418" y="667"/>
                      <a:pt x="418" y="666"/>
                    </a:cubicBezTo>
                    <a:cubicBezTo>
                      <a:pt x="419" y="665"/>
                      <a:pt x="419" y="664"/>
                      <a:pt x="418" y="663"/>
                    </a:cubicBezTo>
                    <a:cubicBezTo>
                      <a:pt x="418" y="663"/>
                      <a:pt x="418" y="662"/>
                      <a:pt x="418" y="662"/>
                    </a:cubicBezTo>
                    <a:cubicBezTo>
                      <a:pt x="418" y="662"/>
                      <a:pt x="418" y="662"/>
                      <a:pt x="418" y="661"/>
                    </a:cubicBezTo>
                    <a:cubicBezTo>
                      <a:pt x="417" y="661"/>
                      <a:pt x="417" y="660"/>
                      <a:pt x="417" y="659"/>
                    </a:cubicBezTo>
                    <a:cubicBezTo>
                      <a:pt x="417" y="659"/>
                      <a:pt x="417" y="659"/>
                      <a:pt x="417" y="659"/>
                    </a:cubicBezTo>
                    <a:cubicBezTo>
                      <a:pt x="417" y="659"/>
                      <a:pt x="417" y="659"/>
                      <a:pt x="417" y="659"/>
                    </a:cubicBezTo>
                    <a:cubicBezTo>
                      <a:pt x="417" y="658"/>
                      <a:pt x="417" y="658"/>
                      <a:pt x="416" y="658"/>
                    </a:cubicBezTo>
                    <a:cubicBezTo>
                      <a:pt x="416" y="657"/>
                      <a:pt x="416" y="656"/>
                      <a:pt x="416" y="655"/>
                    </a:cubicBezTo>
                    <a:cubicBezTo>
                      <a:pt x="416" y="655"/>
                      <a:pt x="416" y="654"/>
                      <a:pt x="416" y="654"/>
                    </a:cubicBezTo>
                    <a:cubicBezTo>
                      <a:pt x="416" y="653"/>
                      <a:pt x="416" y="653"/>
                      <a:pt x="416" y="653"/>
                    </a:cubicBezTo>
                    <a:cubicBezTo>
                      <a:pt x="416" y="653"/>
                      <a:pt x="416" y="652"/>
                      <a:pt x="416" y="652"/>
                    </a:cubicBezTo>
                    <a:cubicBezTo>
                      <a:pt x="416" y="652"/>
                      <a:pt x="415" y="652"/>
                      <a:pt x="415" y="652"/>
                    </a:cubicBezTo>
                    <a:cubicBezTo>
                      <a:pt x="415" y="652"/>
                      <a:pt x="415" y="651"/>
                      <a:pt x="415" y="651"/>
                    </a:cubicBezTo>
                    <a:cubicBezTo>
                      <a:pt x="415" y="651"/>
                      <a:pt x="415" y="651"/>
                      <a:pt x="415" y="650"/>
                    </a:cubicBezTo>
                    <a:cubicBezTo>
                      <a:pt x="415" y="650"/>
                      <a:pt x="415" y="650"/>
                      <a:pt x="416" y="650"/>
                    </a:cubicBezTo>
                    <a:cubicBezTo>
                      <a:pt x="416" y="650"/>
                      <a:pt x="416" y="650"/>
                      <a:pt x="416" y="650"/>
                    </a:cubicBezTo>
                    <a:cubicBezTo>
                      <a:pt x="416" y="650"/>
                      <a:pt x="416" y="650"/>
                      <a:pt x="416" y="650"/>
                    </a:cubicBezTo>
                    <a:cubicBezTo>
                      <a:pt x="415" y="649"/>
                      <a:pt x="415" y="649"/>
                      <a:pt x="415" y="648"/>
                    </a:cubicBezTo>
                    <a:cubicBezTo>
                      <a:pt x="415" y="648"/>
                      <a:pt x="415" y="648"/>
                      <a:pt x="415" y="648"/>
                    </a:cubicBezTo>
                    <a:cubicBezTo>
                      <a:pt x="415" y="647"/>
                      <a:pt x="415" y="647"/>
                      <a:pt x="415" y="647"/>
                    </a:cubicBezTo>
                    <a:cubicBezTo>
                      <a:pt x="415" y="646"/>
                      <a:pt x="415" y="646"/>
                      <a:pt x="415" y="646"/>
                    </a:cubicBezTo>
                    <a:cubicBezTo>
                      <a:pt x="415" y="646"/>
                      <a:pt x="415" y="645"/>
                      <a:pt x="415" y="645"/>
                    </a:cubicBezTo>
                    <a:cubicBezTo>
                      <a:pt x="415" y="645"/>
                      <a:pt x="415" y="645"/>
                      <a:pt x="415" y="645"/>
                    </a:cubicBezTo>
                    <a:cubicBezTo>
                      <a:pt x="415" y="644"/>
                      <a:pt x="415" y="644"/>
                      <a:pt x="414" y="643"/>
                    </a:cubicBezTo>
                    <a:cubicBezTo>
                      <a:pt x="414" y="643"/>
                      <a:pt x="414" y="643"/>
                      <a:pt x="414" y="643"/>
                    </a:cubicBezTo>
                    <a:cubicBezTo>
                      <a:pt x="414" y="643"/>
                      <a:pt x="414" y="643"/>
                      <a:pt x="414" y="643"/>
                    </a:cubicBezTo>
                    <a:cubicBezTo>
                      <a:pt x="413" y="643"/>
                      <a:pt x="413" y="642"/>
                      <a:pt x="413" y="642"/>
                    </a:cubicBezTo>
                    <a:cubicBezTo>
                      <a:pt x="413" y="641"/>
                      <a:pt x="412" y="641"/>
                      <a:pt x="412" y="640"/>
                    </a:cubicBezTo>
                    <a:cubicBezTo>
                      <a:pt x="412" y="639"/>
                      <a:pt x="412" y="639"/>
                      <a:pt x="411" y="638"/>
                    </a:cubicBezTo>
                    <a:cubicBezTo>
                      <a:pt x="411" y="638"/>
                      <a:pt x="411" y="638"/>
                      <a:pt x="411" y="638"/>
                    </a:cubicBezTo>
                    <a:cubicBezTo>
                      <a:pt x="411" y="637"/>
                      <a:pt x="411" y="637"/>
                      <a:pt x="411" y="637"/>
                    </a:cubicBezTo>
                    <a:cubicBezTo>
                      <a:pt x="412" y="637"/>
                      <a:pt x="412" y="637"/>
                      <a:pt x="412" y="637"/>
                    </a:cubicBezTo>
                    <a:cubicBezTo>
                      <a:pt x="417" y="635"/>
                      <a:pt x="422" y="632"/>
                      <a:pt x="426" y="628"/>
                    </a:cubicBezTo>
                    <a:cubicBezTo>
                      <a:pt x="425" y="628"/>
                      <a:pt x="425" y="628"/>
                      <a:pt x="426" y="628"/>
                    </a:cubicBezTo>
                    <a:cubicBezTo>
                      <a:pt x="426" y="627"/>
                      <a:pt x="426" y="627"/>
                      <a:pt x="426" y="627"/>
                    </a:cubicBezTo>
                    <a:cubicBezTo>
                      <a:pt x="426" y="627"/>
                      <a:pt x="426" y="627"/>
                      <a:pt x="426" y="627"/>
                    </a:cubicBezTo>
                    <a:cubicBezTo>
                      <a:pt x="427" y="627"/>
                      <a:pt x="427" y="627"/>
                      <a:pt x="427" y="626"/>
                    </a:cubicBezTo>
                    <a:cubicBezTo>
                      <a:pt x="428" y="626"/>
                      <a:pt x="428" y="625"/>
                      <a:pt x="428" y="625"/>
                    </a:cubicBezTo>
                    <a:cubicBezTo>
                      <a:pt x="429" y="624"/>
                      <a:pt x="430" y="623"/>
                      <a:pt x="431" y="622"/>
                    </a:cubicBezTo>
                    <a:cubicBezTo>
                      <a:pt x="431" y="621"/>
                      <a:pt x="432" y="620"/>
                      <a:pt x="432" y="619"/>
                    </a:cubicBezTo>
                    <a:cubicBezTo>
                      <a:pt x="433" y="614"/>
                      <a:pt x="432" y="610"/>
                      <a:pt x="431" y="606"/>
                    </a:cubicBezTo>
                    <a:cubicBezTo>
                      <a:pt x="431" y="603"/>
                      <a:pt x="430" y="600"/>
                      <a:pt x="428" y="598"/>
                    </a:cubicBezTo>
                    <a:cubicBezTo>
                      <a:pt x="427" y="596"/>
                      <a:pt x="425" y="595"/>
                      <a:pt x="424" y="593"/>
                    </a:cubicBezTo>
                    <a:cubicBezTo>
                      <a:pt x="423" y="593"/>
                      <a:pt x="423" y="593"/>
                      <a:pt x="423" y="593"/>
                    </a:cubicBezTo>
                    <a:cubicBezTo>
                      <a:pt x="423" y="593"/>
                      <a:pt x="423" y="593"/>
                      <a:pt x="422" y="593"/>
                    </a:cubicBezTo>
                    <a:cubicBezTo>
                      <a:pt x="422" y="592"/>
                      <a:pt x="422" y="592"/>
                      <a:pt x="422" y="592"/>
                    </a:cubicBezTo>
                    <a:cubicBezTo>
                      <a:pt x="422" y="592"/>
                      <a:pt x="422" y="592"/>
                      <a:pt x="422" y="592"/>
                    </a:cubicBezTo>
                    <a:cubicBezTo>
                      <a:pt x="422" y="592"/>
                      <a:pt x="421" y="592"/>
                      <a:pt x="421" y="592"/>
                    </a:cubicBezTo>
                    <a:cubicBezTo>
                      <a:pt x="421" y="592"/>
                      <a:pt x="421" y="591"/>
                      <a:pt x="421" y="591"/>
                    </a:cubicBezTo>
                    <a:cubicBezTo>
                      <a:pt x="421" y="591"/>
                      <a:pt x="421" y="591"/>
                      <a:pt x="420" y="591"/>
                    </a:cubicBezTo>
                    <a:cubicBezTo>
                      <a:pt x="420" y="591"/>
                      <a:pt x="420" y="590"/>
                      <a:pt x="420" y="590"/>
                    </a:cubicBezTo>
                    <a:cubicBezTo>
                      <a:pt x="420" y="590"/>
                      <a:pt x="420" y="590"/>
                      <a:pt x="420" y="590"/>
                    </a:cubicBezTo>
                    <a:cubicBezTo>
                      <a:pt x="421" y="590"/>
                      <a:pt x="421" y="589"/>
                      <a:pt x="421" y="589"/>
                    </a:cubicBezTo>
                    <a:cubicBezTo>
                      <a:pt x="420" y="589"/>
                      <a:pt x="420" y="589"/>
                      <a:pt x="420" y="589"/>
                    </a:cubicBezTo>
                    <a:cubicBezTo>
                      <a:pt x="420" y="589"/>
                      <a:pt x="420" y="589"/>
                      <a:pt x="419" y="589"/>
                    </a:cubicBezTo>
                    <a:cubicBezTo>
                      <a:pt x="419" y="589"/>
                      <a:pt x="419" y="590"/>
                      <a:pt x="419" y="590"/>
                    </a:cubicBezTo>
                    <a:cubicBezTo>
                      <a:pt x="419" y="590"/>
                      <a:pt x="419" y="590"/>
                      <a:pt x="419" y="590"/>
                    </a:cubicBezTo>
                    <a:cubicBezTo>
                      <a:pt x="419" y="590"/>
                      <a:pt x="419" y="590"/>
                      <a:pt x="419" y="590"/>
                    </a:cubicBezTo>
                    <a:cubicBezTo>
                      <a:pt x="419" y="590"/>
                      <a:pt x="419" y="590"/>
                      <a:pt x="419" y="590"/>
                    </a:cubicBezTo>
                    <a:cubicBezTo>
                      <a:pt x="419" y="590"/>
                      <a:pt x="419" y="590"/>
                      <a:pt x="419" y="590"/>
                    </a:cubicBezTo>
                    <a:cubicBezTo>
                      <a:pt x="419" y="590"/>
                      <a:pt x="419" y="590"/>
                      <a:pt x="419" y="590"/>
                    </a:cubicBezTo>
                    <a:cubicBezTo>
                      <a:pt x="419" y="590"/>
                      <a:pt x="418" y="590"/>
                      <a:pt x="418" y="589"/>
                    </a:cubicBezTo>
                    <a:cubicBezTo>
                      <a:pt x="418" y="589"/>
                      <a:pt x="418" y="589"/>
                      <a:pt x="418" y="589"/>
                    </a:cubicBezTo>
                    <a:cubicBezTo>
                      <a:pt x="418" y="589"/>
                      <a:pt x="418" y="589"/>
                      <a:pt x="418" y="589"/>
                    </a:cubicBezTo>
                    <a:cubicBezTo>
                      <a:pt x="418" y="589"/>
                      <a:pt x="418" y="589"/>
                      <a:pt x="418" y="589"/>
                    </a:cubicBezTo>
                    <a:cubicBezTo>
                      <a:pt x="418" y="589"/>
                      <a:pt x="419" y="589"/>
                      <a:pt x="419" y="589"/>
                    </a:cubicBezTo>
                    <a:cubicBezTo>
                      <a:pt x="419" y="589"/>
                      <a:pt x="419" y="589"/>
                      <a:pt x="419" y="589"/>
                    </a:cubicBezTo>
                    <a:cubicBezTo>
                      <a:pt x="419" y="588"/>
                      <a:pt x="419" y="588"/>
                      <a:pt x="419" y="588"/>
                    </a:cubicBezTo>
                    <a:cubicBezTo>
                      <a:pt x="419" y="588"/>
                      <a:pt x="419" y="588"/>
                      <a:pt x="419" y="588"/>
                    </a:cubicBezTo>
                    <a:cubicBezTo>
                      <a:pt x="418" y="588"/>
                      <a:pt x="418" y="588"/>
                      <a:pt x="418" y="587"/>
                    </a:cubicBezTo>
                    <a:cubicBezTo>
                      <a:pt x="418" y="587"/>
                      <a:pt x="418" y="587"/>
                      <a:pt x="418" y="587"/>
                    </a:cubicBezTo>
                    <a:cubicBezTo>
                      <a:pt x="418" y="587"/>
                      <a:pt x="418" y="587"/>
                      <a:pt x="418" y="586"/>
                    </a:cubicBezTo>
                    <a:cubicBezTo>
                      <a:pt x="419" y="586"/>
                      <a:pt x="419" y="586"/>
                      <a:pt x="419" y="586"/>
                    </a:cubicBezTo>
                    <a:cubicBezTo>
                      <a:pt x="418" y="586"/>
                      <a:pt x="418" y="586"/>
                      <a:pt x="418" y="586"/>
                    </a:cubicBezTo>
                    <a:cubicBezTo>
                      <a:pt x="418" y="586"/>
                      <a:pt x="418" y="586"/>
                      <a:pt x="418" y="585"/>
                    </a:cubicBezTo>
                    <a:cubicBezTo>
                      <a:pt x="419" y="585"/>
                      <a:pt x="419" y="585"/>
                      <a:pt x="419" y="585"/>
                    </a:cubicBezTo>
                    <a:cubicBezTo>
                      <a:pt x="419" y="585"/>
                      <a:pt x="420" y="585"/>
                      <a:pt x="420" y="585"/>
                    </a:cubicBezTo>
                    <a:cubicBezTo>
                      <a:pt x="421" y="584"/>
                      <a:pt x="421" y="583"/>
                      <a:pt x="422" y="582"/>
                    </a:cubicBezTo>
                    <a:cubicBezTo>
                      <a:pt x="422" y="581"/>
                      <a:pt x="423" y="581"/>
                      <a:pt x="423" y="580"/>
                    </a:cubicBezTo>
                    <a:cubicBezTo>
                      <a:pt x="423" y="580"/>
                      <a:pt x="424" y="580"/>
                      <a:pt x="424" y="580"/>
                    </a:cubicBezTo>
                    <a:cubicBezTo>
                      <a:pt x="424" y="580"/>
                      <a:pt x="424" y="579"/>
                      <a:pt x="424" y="579"/>
                    </a:cubicBezTo>
                    <a:cubicBezTo>
                      <a:pt x="424" y="579"/>
                      <a:pt x="423" y="579"/>
                      <a:pt x="423" y="579"/>
                    </a:cubicBezTo>
                    <a:cubicBezTo>
                      <a:pt x="423" y="579"/>
                      <a:pt x="423" y="579"/>
                      <a:pt x="423" y="579"/>
                    </a:cubicBezTo>
                    <a:cubicBezTo>
                      <a:pt x="423" y="579"/>
                      <a:pt x="423" y="579"/>
                      <a:pt x="423" y="579"/>
                    </a:cubicBezTo>
                    <a:cubicBezTo>
                      <a:pt x="423" y="579"/>
                      <a:pt x="423" y="579"/>
                      <a:pt x="423" y="578"/>
                    </a:cubicBezTo>
                    <a:cubicBezTo>
                      <a:pt x="423" y="578"/>
                      <a:pt x="423" y="578"/>
                      <a:pt x="423" y="578"/>
                    </a:cubicBezTo>
                    <a:cubicBezTo>
                      <a:pt x="423" y="578"/>
                      <a:pt x="423" y="578"/>
                      <a:pt x="424" y="577"/>
                    </a:cubicBezTo>
                    <a:cubicBezTo>
                      <a:pt x="424" y="577"/>
                      <a:pt x="424" y="577"/>
                      <a:pt x="424" y="577"/>
                    </a:cubicBezTo>
                    <a:cubicBezTo>
                      <a:pt x="424" y="577"/>
                      <a:pt x="424" y="576"/>
                      <a:pt x="424" y="576"/>
                    </a:cubicBezTo>
                    <a:cubicBezTo>
                      <a:pt x="424" y="576"/>
                      <a:pt x="424" y="576"/>
                      <a:pt x="424" y="576"/>
                    </a:cubicBezTo>
                    <a:cubicBezTo>
                      <a:pt x="424" y="576"/>
                      <a:pt x="424" y="576"/>
                      <a:pt x="424" y="575"/>
                    </a:cubicBezTo>
                    <a:cubicBezTo>
                      <a:pt x="424" y="575"/>
                      <a:pt x="424" y="575"/>
                      <a:pt x="425" y="575"/>
                    </a:cubicBezTo>
                    <a:cubicBezTo>
                      <a:pt x="425" y="575"/>
                      <a:pt x="425" y="575"/>
                      <a:pt x="425" y="575"/>
                    </a:cubicBezTo>
                    <a:cubicBezTo>
                      <a:pt x="425" y="575"/>
                      <a:pt x="425" y="575"/>
                      <a:pt x="425" y="575"/>
                    </a:cubicBezTo>
                    <a:cubicBezTo>
                      <a:pt x="425" y="576"/>
                      <a:pt x="425" y="576"/>
                      <a:pt x="425" y="576"/>
                    </a:cubicBezTo>
                    <a:cubicBezTo>
                      <a:pt x="426" y="576"/>
                      <a:pt x="425" y="577"/>
                      <a:pt x="426" y="577"/>
                    </a:cubicBezTo>
                    <a:cubicBezTo>
                      <a:pt x="426" y="577"/>
                      <a:pt x="426" y="577"/>
                      <a:pt x="426" y="577"/>
                    </a:cubicBezTo>
                    <a:cubicBezTo>
                      <a:pt x="426" y="577"/>
                      <a:pt x="426" y="577"/>
                      <a:pt x="426" y="576"/>
                    </a:cubicBezTo>
                    <a:cubicBezTo>
                      <a:pt x="426" y="576"/>
                      <a:pt x="426" y="576"/>
                      <a:pt x="426" y="576"/>
                    </a:cubicBezTo>
                    <a:cubicBezTo>
                      <a:pt x="426" y="576"/>
                      <a:pt x="425" y="575"/>
                      <a:pt x="425" y="575"/>
                    </a:cubicBezTo>
                    <a:cubicBezTo>
                      <a:pt x="425" y="575"/>
                      <a:pt x="425" y="575"/>
                      <a:pt x="425" y="575"/>
                    </a:cubicBezTo>
                    <a:cubicBezTo>
                      <a:pt x="425" y="574"/>
                      <a:pt x="426" y="574"/>
                      <a:pt x="426" y="574"/>
                    </a:cubicBezTo>
                    <a:cubicBezTo>
                      <a:pt x="426" y="574"/>
                      <a:pt x="426" y="574"/>
                      <a:pt x="426" y="574"/>
                    </a:cubicBezTo>
                    <a:cubicBezTo>
                      <a:pt x="427" y="574"/>
                      <a:pt x="427" y="574"/>
                      <a:pt x="427" y="574"/>
                    </a:cubicBezTo>
                    <a:cubicBezTo>
                      <a:pt x="427" y="573"/>
                      <a:pt x="427" y="573"/>
                      <a:pt x="426" y="573"/>
                    </a:cubicBezTo>
                    <a:cubicBezTo>
                      <a:pt x="426" y="573"/>
                      <a:pt x="426" y="573"/>
                      <a:pt x="426" y="573"/>
                    </a:cubicBezTo>
                    <a:cubicBezTo>
                      <a:pt x="426" y="573"/>
                      <a:pt x="426" y="573"/>
                      <a:pt x="426" y="572"/>
                    </a:cubicBezTo>
                    <a:cubicBezTo>
                      <a:pt x="426" y="572"/>
                      <a:pt x="426" y="572"/>
                      <a:pt x="427" y="572"/>
                    </a:cubicBezTo>
                    <a:cubicBezTo>
                      <a:pt x="427" y="572"/>
                      <a:pt x="427" y="572"/>
                      <a:pt x="427" y="571"/>
                    </a:cubicBezTo>
                    <a:cubicBezTo>
                      <a:pt x="427" y="571"/>
                      <a:pt x="427" y="571"/>
                      <a:pt x="427" y="571"/>
                    </a:cubicBezTo>
                    <a:cubicBezTo>
                      <a:pt x="427" y="571"/>
                      <a:pt x="427" y="571"/>
                      <a:pt x="427" y="571"/>
                    </a:cubicBezTo>
                    <a:cubicBezTo>
                      <a:pt x="427" y="571"/>
                      <a:pt x="427" y="571"/>
                      <a:pt x="426" y="571"/>
                    </a:cubicBezTo>
                    <a:cubicBezTo>
                      <a:pt x="426" y="571"/>
                      <a:pt x="426" y="571"/>
                      <a:pt x="426" y="571"/>
                    </a:cubicBezTo>
                    <a:cubicBezTo>
                      <a:pt x="426" y="571"/>
                      <a:pt x="426" y="571"/>
                      <a:pt x="426" y="571"/>
                    </a:cubicBezTo>
                    <a:cubicBezTo>
                      <a:pt x="425" y="571"/>
                      <a:pt x="425" y="571"/>
                      <a:pt x="425" y="570"/>
                    </a:cubicBezTo>
                    <a:cubicBezTo>
                      <a:pt x="425" y="570"/>
                      <a:pt x="425" y="570"/>
                      <a:pt x="425" y="570"/>
                    </a:cubicBezTo>
                    <a:cubicBezTo>
                      <a:pt x="425" y="570"/>
                      <a:pt x="425" y="570"/>
                      <a:pt x="425" y="569"/>
                    </a:cubicBezTo>
                    <a:cubicBezTo>
                      <a:pt x="425" y="569"/>
                      <a:pt x="426" y="569"/>
                      <a:pt x="426" y="569"/>
                    </a:cubicBezTo>
                    <a:cubicBezTo>
                      <a:pt x="426" y="569"/>
                      <a:pt x="426" y="569"/>
                      <a:pt x="426" y="569"/>
                    </a:cubicBezTo>
                    <a:cubicBezTo>
                      <a:pt x="425" y="569"/>
                      <a:pt x="425" y="569"/>
                      <a:pt x="425" y="569"/>
                    </a:cubicBezTo>
                    <a:cubicBezTo>
                      <a:pt x="425" y="569"/>
                      <a:pt x="425" y="568"/>
                      <a:pt x="425" y="568"/>
                    </a:cubicBezTo>
                    <a:cubicBezTo>
                      <a:pt x="425" y="568"/>
                      <a:pt x="425" y="568"/>
                      <a:pt x="425" y="568"/>
                    </a:cubicBezTo>
                    <a:cubicBezTo>
                      <a:pt x="425" y="568"/>
                      <a:pt x="426" y="568"/>
                      <a:pt x="426" y="568"/>
                    </a:cubicBezTo>
                    <a:cubicBezTo>
                      <a:pt x="426" y="568"/>
                      <a:pt x="426" y="568"/>
                      <a:pt x="426" y="568"/>
                    </a:cubicBezTo>
                    <a:cubicBezTo>
                      <a:pt x="426" y="568"/>
                      <a:pt x="426" y="567"/>
                      <a:pt x="426" y="567"/>
                    </a:cubicBezTo>
                    <a:cubicBezTo>
                      <a:pt x="425" y="567"/>
                      <a:pt x="425" y="567"/>
                      <a:pt x="425" y="567"/>
                    </a:cubicBezTo>
                    <a:cubicBezTo>
                      <a:pt x="425" y="567"/>
                      <a:pt x="424" y="566"/>
                      <a:pt x="424" y="566"/>
                    </a:cubicBezTo>
                    <a:cubicBezTo>
                      <a:pt x="424" y="566"/>
                      <a:pt x="424" y="566"/>
                      <a:pt x="424" y="566"/>
                    </a:cubicBezTo>
                    <a:cubicBezTo>
                      <a:pt x="424" y="566"/>
                      <a:pt x="424" y="566"/>
                      <a:pt x="424" y="566"/>
                    </a:cubicBezTo>
                    <a:cubicBezTo>
                      <a:pt x="424" y="566"/>
                      <a:pt x="424" y="565"/>
                      <a:pt x="424" y="565"/>
                    </a:cubicBezTo>
                    <a:cubicBezTo>
                      <a:pt x="425" y="565"/>
                      <a:pt x="425" y="565"/>
                      <a:pt x="425" y="565"/>
                    </a:cubicBezTo>
                    <a:cubicBezTo>
                      <a:pt x="425" y="565"/>
                      <a:pt x="425" y="565"/>
                      <a:pt x="425" y="564"/>
                    </a:cubicBezTo>
                    <a:cubicBezTo>
                      <a:pt x="425" y="564"/>
                      <a:pt x="425" y="564"/>
                      <a:pt x="425" y="564"/>
                    </a:cubicBezTo>
                    <a:cubicBezTo>
                      <a:pt x="425" y="564"/>
                      <a:pt x="425" y="564"/>
                      <a:pt x="425" y="564"/>
                    </a:cubicBezTo>
                    <a:cubicBezTo>
                      <a:pt x="425" y="564"/>
                      <a:pt x="425" y="564"/>
                      <a:pt x="425" y="564"/>
                    </a:cubicBezTo>
                    <a:cubicBezTo>
                      <a:pt x="425" y="564"/>
                      <a:pt x="425" y="564"/>
                      <a:pt x="424" y="564"/>
                    </a:cubicBezTo>
                    <a:cubicBezTo>
                      <a:pt x="424" y="564"/>
                      <a:pt x="424" y="563"/>
                      <a:pt x="424" y="563"/>
                    </a:cubicBezTo>
                    <a:cubicBezTo>
                      <a:pt x="424" y="563"/>
                      <a:pt x="424" y="563"/>
                      <a:pt x="424" y="563"/>
                    </a:cubicBezTo>
                    <a:cubicBezTo>
                      <a:pt x="424" y="563"/>
                      <a:pt x="424" y="563"/>
                      <a:pt x="424" y="563"/>
                    </a:cubicBezTo>
                    <a:cubicBezTo>
                      <a:pt x="424" y="563"/>
                      <a:pt x="424" y="563"/>
                      <a:pt x="424" y="563"/>
                    </a:cubicBezTo>
                    <a:cubicBezTo>
                      <a:pt x="424" y="563"/>
                      <a:pt x="424" y="563"/>
                      <a:pt x="423" y="563"/>
                    </a:cubicBezTo>
                    <a:cubicBezTo>
                      <a:pt x="423" y="562"/>
                      <a:pt x="424" y="562"/>
                      <a:pt x="424" y="562"/>
                    </a:cubicBezTo>
                    <a:cubicBezTo>
                      <a:pt x="424" y="562"/>
                      <a:pt x="424" y="562"/>
                      <a:pt x="424" y="562"/>
                    </a:cubicBezTo>
                    <a:cubicBezTo>
                      <a:pt x="424" y="562"/>
                      <a:pt x="424" y="562"/>
                      <a:pt x="424" y="562"/>
                    </a:cubicBezTo>
                    <a:cubicBezTo>
                      <a:pt x="424" y="562"/>
                      <a:pt x="424" y="562"/>
                      <a:pt x="424" y="562"/>
                    </a:cubicBezTo>
                    <a:cubicBezTo>
                      <a:pt x="424" y="562"/>
                      <a:pt x="424" y="562"/>
                      <a:pt x="424" y="562"/>
                    </a:cubicBezTo>
                    <a:cubicBezTo>
                      <a:pt x="425" y="562"/>
                      <a:pt x="425" y="562"/>
                      <a:pt x="425" y="561"/>
                    </a:cubicBezTo>
                    <a:cubicBezTo>
                      <a:pt x="425" y="561"/>
                      <a:pt x="425" y="561"/>
                      <a:pt x="425" y="561"/>
                    </a:cubicBezTo>
                    <a:cubicBezTo>
                      <a:pt x="424" y="561"/>
                      <a:pt x="424" y="561"/>
                      <a:pt x="424" y="561"/>
                    </a:cubicBezTo>
                    <a:cubicBezTo>
                      <a:pt x="424" y="561"/>
                      <a:pt x="424" y="561"/>
                      <a:pt x="423" y="561"/>
                    </a:cubicBezTo>
                    <a:cubicBezTo>
                      <a:pt x="423" y="561"/>
                      <a:pt x="423" y="561"/>
                      <a:pt x="423" y="561"/>
                    </a:cubicBezTo>
                    <a:cubicBezTo>
                      <a:pt x="423" y="561"/>
                      <a:pt x="422" y="561"/>
                      <a:pt x="422" y="560"/>
                    </a:cubicBezTo>
                    <a:cubicBezTo>
                      <a:pt x="422" y="560"/>
                      <a:pt x="422" y="560"/>
                      <a:pt x="422" y="560"/>
                    </a:cubicBezTo>
                    <a:cubicBezTo>
                      <a:pt x="422" y="560"/>
                      <a:pt x="421" y="560"/>
                      <a:pt x="421" y="560"/>
                    </a:cubicBezTo>
                    <a:cubicBezTo>
                      <a:pt x="421" y="560"/>
                      <a:pt x="421" y="560"/>
                      <a:pt x="421" y="560"/>
                    </a:cubicBezTo>
                    <a:cubicBezTo>
                      <a:pt x="421" y="561"/>
                      <a:pt x="421" y="561"/>
                      <a:pt x="421" y="561"/>
                    </a:cubicBezTo>
                    <a:cubicBezTo>
                      <a:pt x="420" y="561"/>
                      <a:pt x="420" y="561"/>
                      <a:pt x="420" y="561"/>
                    </a:cubicBezTo>
                    <a:cubicBezTo>
                      <a:pt x="420" y="561"/>
                      <a:pt x="419" y="561"/>
                      <a:pt x="419" y="561"/>
                    </a:cubicBezTo>
                    <a:cubicBezTo>
                      <a:pt x="419" y="561"/>
                      <a:pt x="419" y="561"/>
                      <a:pt x="419" y="561"/>
                    </a:cubicBezTo>
                    <a:cubicBezTo>
                      <a:pt x="418" y="561"/>
                      <a:pt x="418" y="561"/>
                      <a:pt x="418" y="561"/>
                    </a:cubicBezTo>
                    <a:cubicBezTo>
                      <a:pt x="418" y="561"/>
                      <a:pt x="418" y="561"/>
                      <a:pt x="418" y="561"/>
                    </a:cubicBezTo>
                    <a:cubicBezTo>
                      <a:pt x="418" y="561"/>
                      <a:pt x="418" y="561"/>
                      <a:pt x="418" y="561"/>
                    </a:cubicBezTo>
                    <a:cubicBezTo>
                      <a:pt x="419" y="561"/>
                      <a:pt x="419" y="560"/>
                      <a:pt x="419" y="560"/>
                    </a:cubicBezTo>
                    <a:cubicBezTo>
                      <a:pt x="420" y="560"/>
                      <a:pt x="420" y="560"/>
                      <a:pt x="421" y="560"/>
                    </a:cubicBezTo>
                    <a:cubicBezTo>
                      <a:pt x="421" y="560"/>
                      <a:pt x="421" y="560"/>
                      <a:pt x="421" y="559"/>
                    </a:cubicBezTo>
                    <a:cubicBezTo>
                      <a:pt x="422" y="559"/>
                      <a:pt x="422" y="559"/>
                      <a:pt x="422" y="558"/>
                    </a:cubicBezTo>
                    <a:cubicBezTo>
                      <a:pt x="422" y="558"/>
                      <a:pt x="422" y="558"/>
                      <a:pt x="422" y="558"/>
                    </a:cubicBezTo>
                    <a:cubicBezTo>
                      <a:pt x="423" y="558"/>
                      <a:pt x="423" y="557"/>
                      <a:pt x="423" y="557"/>
                    </a:cubicBezTo>
                    <a:cubicBezTo>
                      <a:pt x="423" y="557"/>
                      <a:pt x="423" y="557"/>
                      <a:pt x="424" y="557"/>
                    </a:cubicBezTo>
                    <a:cubicBezTo>
                      <a:pt x="424" y="556"/>
                      <a:pt x="424" y="556"/>
                      <a:pt x="424" y="556"/>
                    </a:cubicBezTo>
                    <a:cubicBezTo>
                      <a:pt x="424" y="556"/>
                      <a:pt x="424" y="555"/>
                      <a:pt x="424" y="555"/>
                    </a:cubicBezTo>
                    <a:cubicBezTo>
                      <a:pt x="424" y="555"/>
                      <a:pt x="424" y="555"/>
                      <a:pt x="424" y="555"/>
                    </a:cubicBezTo>
                    <a:cubicBezTo>
                      <a:pt x="424" y="555"/>
                      <a:pt x="424" y="555"/>
                      <a:pt x="424" y="554"/>
                    </a:cubicBezTo>
                    <a:cubicBezTo>
                      <a:pt x="424" y="554"/>
                      <a:pt x="424" y="553"/>
                      <a:pt x="424" y="552"/>
                    </a:cubicBezTo>
                    <a:cubicBezTo>
                      <a:pt x="424" y="552"/>
                      <a:pt x="424" y="552"/>
                      <a:pt x="424" y="552"/>
                    </a:cubicBezTo>
                    <a:cubicBezTo>
                      <a:pt x="424" y="552"/>
                      <a:pt x="424" y="551"/>
                      <a:pt x="424" y="551"/>
                    </a:cubicBezTo>
                    <a:cubicBezTo>
                      <a:pt x="424" y="551"/>
                      <a:pt x="425" y="551"/>
                      <a:pt x="425" y="551"/>
                    </a:cubicBezTo>
                    <a:cubicBezTo>
                      <a:pt x="425" y="551"/>
                      <a:pt x="425" y="551"/>
                      <a:pt x="425" y="551"/>
                    </a:cubicBezTo>
                    <a:cubicBezTo>
                      <a:pt x="425" y="551"/>
                      <a:pt x="425" y="551"/>
                      <a:pt x="425" y="551"/>
                    </a:cubicBezTo>
                    <a:cubicBezTo>
                      <a:pt x="425" y="551"/>
                      <a:pt x="425" y="551"/>
                      <a:pt x="425" y="551"/>
                    </a:cubicBezTo>
                    <a:cubicBezTo>
                      <a:pt x="425" y="551"/>
                      <a:pt x="425" y="550"/>
                      <a:pt x="425" y="550"/>
                    </a:cubicBezTo>
                    <a:cubicBezTo>
                      <a:pt x="425" y="550"/>
                      <a:pt x="424" y="550"/>
                      <a:pt x="424" y="550"/>
                    </a:cubicBezTo>
                    <a:cubicBezTo>
                      <a:pt x="424" y="550"/>
                      <a:pt x="425" y="550"/>
                      <a:pt x="425" y="550"/>
                    </a:cubicBezTo>
                    <a:cubicBezTo>
                      <a:pt x="425" y="550"/>
                      <a:pt x="425" y="550"/>
                      <a:pt x="425" y="549"/>
                    </a:cubicBezTo>
                    <a:cubicBezTo>
                      <a:pt x="425" y="549"/>
                      <a:pt x="425" y="549"/>
                      <a:pt x="424" y="549"/>
                    </a:cubicBezTo>
                    <a:cubicBezTo>
                      <a:pt x="424" y="549"/>
                      <a:pt x="424" y="549"/>
                      <a:pt x="424" y="548"/>
                    </a:cubicBezTo>
                    <a:cubicBezTo>
                      <a:pt x="423" y="548"/>
                      <a:pt x="423" y="548"/>
                      <a:pt x="422" y="548"/>
                    </a:cubicBezTo>
                    <a:cubicBezTo>
                      <a:pt x="422" y="548"/>
                      <a:pt x="422" y="547"/>
                      <a:pt x="422" y="547"/>
                    </a:cubicBezTo>
                    <a:cubicBezTo>
                      <a:pt x="422" y="546"/>
                      <a:pt x="422" y="546"/>
                      <a:pt x="422" y="546"/>
                    </a:cubicBezTo>
                    <a:cubicBezTo>
                      <a:pt x="422" y="546"/>
                      <a:pt x="422" y="545"/>
                      <a:pt x="422" y="545"/>
                    </a:cubicBezTo>
                    <a:cubicBezTo>
                      <a:pt x="422" y="544"/>
                      <a:pt x="421" y="543"/>
                      <a:pt x="421" y="543"/>
                    </a:cubicBezTo>
                    <a:cubicBezTo>
                      <a:pt x="421" y="541"/>
                      <a:pt x="421" y="540"/>
                      <a:pt x="421" y="539"/>
                    </a:cubicBezTo>
                    <a:cubicBezTo>
                      <a:pt x="422" y="538"/>
                      <a:pt x="423" y="538"/>
                      <a:pt x="423" y="537"/>
                    </a:cubicBezTo>
                    <a:cubicBezTo>
                      <a:pt x="424" y="537"/>
                      <a:pt x="424" y="537"/>
                      <a:pt x="425" y="536"/>
                    </a:cubicBezTo>
                    <a:cubicBezTo>
                      <a:pt x="425" y="536"/>
                      <a:pt x="425" y="536"/>
                      <a:pt x="425" y="536"/>
                    </a:cubicBezTo>
                    <a:cubicBezTo>
                      <a:pt x="426" y="535"/>
                      <a:pt x="427" y="536"/>
                      <a:pt x="429" y="536"/>
                    </a:cubicBezTo>
                    <a:cubicBezTo>
                      <a:pt x="429" y="536"/>
                      <a:pt x="429" y="536"/>
                      <a:pt x="430" y="536"/>
                    </a:cubicBezTo>
                    <a:cubicBezTo>
                      <a:pt x="430" y="536"/>
                      <a:pt x="431" y="536"/>
                      <a:pt x="431" y="537"/>
                    </a:cubicBezTo>
                    <a:cubicBezTo>
                      <a:pt x="432" y="537"/>
                      <a:pt x="434" y="537"/>
                      <a:pt x="434" y="538"/>
                    </a:cubicBezTo>
                    <a:cubicBezTo>
                      <a:pt x="435" y="538"/>
                      <a:pt x="435" y="538"/>
                      <a:pt x="435" y="539"/>
                    </a:cubicBezTo>
                    <a:cubicBezTo>
                      <a:pt x="435" y="539"/>
                      <a:pt x="436" y="539"/>
                      <a:pt x="436" y="539"/>
                    </a:cubicBezTo>
                    <a:cubicBezTo>
                      <a:pt x="437" y="539"/>
                      <a:pt x="438" y="539"/>
                      <a:pt x="438" y="540"/>
                    </a:cubicBezTo>
                    <a:cubicBezTo>
                      <a:pt x="438" y="540"/>
                      <a:pt x="437" y="541"/>
                      <a:pt x="436" y="541"/>
                    </a:cubicBezTo>
                    <a:cubicBezTo>
                      <a:pt x="437" y="541"/>
                      <a:pt x="438" y="541"/>
                      <a:pt x="438" y="540"/>
                    </a:cubicBezTo>
                    <a:cubicBezTo>
                      <a:pt x="439" y="540"/>
                      <a:pt x="439" y="539"/>
                      <a:pt x="439" y="539"/>
                    </a:cubicBezTo>
                    <a:cubicBezTo>
                      <a:pt x="440" y="539"/>
                      <a:pt x="440" y="539"/>
                      <a:pt x="440" y="539"/>
                    </a:cubicBezTo>
                    <a:cubicBezTo>
                      <a:pt x="441" y="539"/>
                      <a:pt x="441" y="540"/>
                      <a:pt x="441" y="539"/>
                    </a:cubicBezTo>
                    <a:cubicBezTo>
                      <a:pt x="442" y="540"/>
                      <a:pt x="442" y="540"/>
                      <a:pt x="442" y="540"/>
                    </a:cubicBezTo>
                    <a:cubicBezTo>
                      <a:pt x="442" y="540"/>
                      <a:pt x="443" y="540"/>
                      <a:pt x="444" y="541"/>
                    </a:cubicBezTo>
                    <a:cubicBezTo>
                      <a:pt x="444" y="541"/>
                      <a:pt x="445" y="542"/>
                      <a:pt x="445" y="542"/>
                    </a:cubicBezTo>
                    <a:cubicBezTo>
                      <a:pt x="445" y="541"/>
                      <a:pt x="445" y="541"/>
                      <a:pt x="444" y="541"/>
                    </a:cubicBezTo>
                    <a:cubicBezTo>
                      <a:pt x="444" y="541"/>
                      <a:pt x="444" y="540"/>
                      <a:pt x="444" y="540"/>
                    </a:cubicBezTo>
                    <a:cubicBezTo>
                      <a:pt x="444" y="540"/>
                      <a:pt x="445" y="540"/>
                      <a:pt x="445" y="540"/>
                    </a:cubicBezTo>
                    <a:cubicBezTo>
                      <a:pt x="445" y="540"/>
                      <a:pt x="446" y="540"/>
                      <a:pt x="446" y="540"/>
                    </a:cubicBezTo>
                    <a:cubicBezTo>
                      <a:pt x="447" y="540"/>
                      <a:pt x="447" y="539"/>
                      <a:pt x="448" y="539"/>
                    </a:cubicBezTo>
                    <a:cubicBezTo>
                      <a:pt x="448" y="539"/>
                      <a:pt x="449" y="538"/>
                      <a:pt x="449" y="538"/>
                    </a:cubicBezTo>
                    <a:cubicBezTo>
                      <a:pt x="450" y="538"/>
                      <a:pt x="450" y="537"/>
                      <a:pt x="450" y="537"/>
                    </a:cubicBezTo>
                    <a:cubicBezTo>
                      <a:pt x="451" y="537"/>
                      <a:pt x="451" y="537"/>
                      <a:pt x="451" y="537"/>
                    </a:cubicBezTo>
                    <a:cubicBezTo>
                      <a:pt x="452" y="537"/>
                      <a:pt x="452" y="537"/>
                      <a:pt x="452" y="537"/>
                    </a:cubicBezTo>
                    <a:cubicBezTo>
                      <a:pt x="452" y="538"/>
                      <a:pt x="453" y="538"/>
                      <a:pt x="454" y="538"/>
                    </a:cubicBezTo>
                    <a:cubicBezTo>
                      <a:pt x="455" y="539"/>
                      <a:pt x="455" y="540"/>
                      <a:pt x="456" y="541"/>
                    </a:cubicBezTo>
                    <a:cubicBezTo>
                      <a:pt x="456" y="541"/>
                      <a:pt x="456" y="541"/>
                      <a:pt x="456" y="541"/>
                    </a:cubicBezTo>
                    <a:cubicBezTo>
                      <a:pt x="457" y="542"/>
                      <a:pt x="457" y="542"/>
                      <a:pt x="457" y="542"/>
                    </a:cubicBezTo>
                    <a:cubicBezTo>
                      <a:pt x="457" y="542"/>
                      <a:pt x="457" y="542"/>
                      <a:pt x="457" y="542"/>
                    </a:cubicBezTo>
                    <a:cubicBezTo>
                      <a:pt x="457" y="542"/>
                      <a:pt x="458" y="542"/>
                      <a:pt x="458" y="542"/>
                    </a:cubicBezTo>
                    <a:cubicBezTo>
                      <a:pt x="458" y="542"/>
                      <a:pt x="458" y="542"/>
                      <a:pt x="458" y="542"/>
                    </a:cubicBezTo>
                    <a:cubicBezTo>
                      <a:pt x="458" y="542"/>
                      <a:pt x="458" y="542"/>
                      <a:pt x="458" y="542"/>
                    </a:cubicBezTo>
                    <a:cubicBezTo>
                      <a:pt x="458" y="542"/>
                      <a:pt x="458" y="543"/>
                      <a:pt x="458" y="543"/>
                    </a:cubicBezTo>
                    <a:cubicBezTo>
                      <a:pt x="459" y="543"/>
                      <a:pt x="459" y="543"/>
                      <a:pt x="459" y="543"/>
                    </a:cubicBezTo>
                    <a:cubicBezTo>
                      <a:pt x="459" y="544"/>
                      <a:pt x="459" y="544"/>
                      <a:pt x="458" y="544"/>
                    </a:cubicBezTo>
                    <a:cubicBezTo>
                      <a:pt x="458" y="544"/>
                      <a:pt x="458" y="545"/>
                      <a:pt x="458" y="545"/>
                    </a:cubicBezTo>
                    <a:cubicBezTo>
                      <a:pt x="458" y="545"/>
                      <a:pt x="458" y="545"/>
                      <a:pt x="458" y="545"/>
                    </a:cubicBezTo>
                    <a:cubicBezTo>
                      <a:pt x="458" y="545"/>
                      <a:pt x="458" y="545"/>
                      <a:pt x="458" y="545"/>
                    </a:cubicBezTo>
                    <a:cubicBezTo>
                      <a:pt x="458" y="545"/>
                      <a:pt x="458" y="545"/>
                      <a:pt x="458" y="545"/>
                    </a:cubicBezTo>
                    <a:cubicBezTo>
                      <a:pt x="458" y="545"/>
                      <a:pt x="459" y="545"/>
                      <a:pt x="459" y="544"/>
                    </a:cubicBezTo>
                    <a:cubicBezTo>
                      <a:pt x="459" y="544"/>
                      <a:pt x="459" y="544"/>
                      <a:pt x="459" y="544"/>
                    </a:cubicBezTo>
                    <a:cubicBezTo>
                      <a:pt x="459" y="544"/>
                      <a:pt x="459" y="544"/>
                      <a:pt x="459" y="544"/>
                    </a:cubicBezTo>
                    <a:cubicBezTo>
                      <a:pt x="460" y="545"/>
                      <a:pt x="460" y="545"/>
                      <a:pt x="461" y="545"/>
                    </a:cubicBezTo>
                    <a:cubicBezTo>
                      <a:pt x="461" y="545"/>
                      <a:pt x="461" y="545"/>
                      <a:pt x="461" y="546"/>
                    </a:cubicBezTo>
                    <a:cubicBezTo>
                      <a:pt x="462" y="546"/>
                      <a:pt x="461" y="546"/>
                      <a:pt x="462" y="546"/>
                    </a:cubicBezTo>
                    <a:cubicBezTo>
                      <a:pt x="462" y="546"/>
                      <a:pt x="462" y="546"/>
                      <a:pt x="462" y="546"/>
                    </a:cubicBezTo>
                    <a:cubicBezTo>
                      <a:pt x="462" y="546"/>
                      <a:pt x="462" y="546"/>
                      <a:pt x="462" y="546"/>
                    </a:cubicBezTo>
                    <a:cubicBezTo>
                      <a:pt x="462" y="546"/>
                      <a:pt x="462" y="547"/>
                      <a:pt x="461" y="547"/>
                    </a:cubicBezTo>
                    <a:cubicBezTo>
                      <a:pt x="461" y="547"/>
                      <a:pt x="461" y="547"/>
                      <a:pt x="461" y="547"/>
                    </a:cubicBezTo>
                    <a:cubicBezTo>
                      <a:pt x="461" y="547"/>
                      <a:pt x="461" y="547"/>
                      <a:pt x="461" y="547"/>
                    </a:cubicBezTo>
                    <a:cubicBezTo>
                      <a:pt x="462" y="547"/>
                      <a:pt x="462" y="547"/>
                      <a:pt x="462" y="547"/>
                    </a:cubicBezTo>
                    <a:cubicBezTo>
                      <a:pt x="462" y="547"/>
                      <a:pt x="462" y="547"/>
                      <a:pt x="462" y="547"/>
                    </a:cubicBezTo>
                    <a:cubicBezTo>
                      <a:pt x="463" y="548"/>
                      <a:pt x="463" y="548"/>
                      <a:pt x="463" y="548"/>
                    </a:cubicBezTo>
                    <a:cubicBezTo>
                      <a:pt x="463" y="548"/>
                      <a:pt x="462" y="549"/>
                      <a:pt x="462" y="549"/>
                    </a:cubicBezTo>
                    <a:cubicBezTo>
                      <a:pt x="462" y="549"/>
                      <a:pt x="463" y="549"/>
                      <a:pt x="463" y="549"/>
                    </a:cubicBezTo>
                    <a:cubicBezTo>
                      <a:pt x="463" y="549"/>
                      <a:pt x="463" y="549"/>
                      <a:pt x="463" y="548"/>
                    </a:cubicBezTo>
                    <a:cubicBezTo>
                      <a:pt x="463" y="548"/>
                      <a:pt x="463" y="548"/>
                      <a:pt x="463" y="548"/>
                    </a:cubicBezTo>
                    <a:cubicBezTo>
                      <a:pt x="463" y="548"/>
                      <a:pt x="463" y="548"/>
                      <a:pt x="463" y="548"/>
                    </a:cubicBezTo>
                    <a:cubicBezTo>
                      <a:pt x="464" y="548"/>
                      <a:pt x="464" y="548"/>
                      <a:pt x="464" y="548"/>
                    </a:cubicBezTo>
                    <a:cubicBezTo>
                      <a:pt x="464" y="548"/>
                      <a:pt x="464" y="548"/>
                      <a:pt x="464" y="548"/>
                    </a:cubicBezTo>
                    <a:cubicBezTo>
                      <a:pt x="464" y="548"/>
                      <a:pt x="465" y="548"/>
                      <a:pt x="465" y="548"/>
                    </a:cubicBezTo>
                    <a:cubicBezTo>
                      <a:pt x="465" y="548"/>
                      <a:pt x="465" y="548"/>
                      <a:pt x="465" y="549"/>
                    </a:cubicBezTo>
                    <a:cubicBezTo>
                      <a:pt x="466" y="549"/>
                      <a:pt x="466" y="549"/>
                      <a:pt x="466" y="549"/>
                    </a:cubicBezTo>
                    <a:cubicBezTo>
                      <a:pt x="466" y="549"/>
                      <a:pt x="466" y="550"/>
                      <a:pt x="465" y="550"/>
                    </a:cubicBezTo>
                    <a:cubicBezTo>
                      <a:pt x="465" y="550"/>
                      <a:pt x="465" y="550"/>
                      <a:pt x="465" y="550"/>
                    </a:cubicBezTo>
                    <a:cubicBezTo>
                      <a:pt x="465" y="550"/>
                      <a:pt x="465" y="550"/>
                      <a:pt x="465" y="550"/>
                    </a:cubicBezTo>
                    <a:cubicBezTo>
                      <a:pt x="464" y="550"/>
                      <a:pt x="464" y="551"/>
                      <a:pt x="464" y="551"/>
                    </a:cubicBezTo>
                    <a:cubicBezTo>
                      <a:pt x="464" y="551"/>
                      <a:pt x="464" y="551"/>
                      <a:pt x="464" y="552"/>
                    </a:cubicBezTo>
                    <a:cubicBezTo>
                      <a:pt x="464" y="552"/>
                      <a:pt x="464" y="552"/>
                      <a:pt x="464" y="552"/>
                    </a:cubicBezTo>
                    <a:cubicBezTo>
                      <a:pt x="465" y="552"/>
                      <a:pt x="465" y="552"/>
                      <a:pt x="465" y="552"/>
                    </a:cubicBezTo>
                    <a:cubicBezTo>
                      <a:pt x="465" y="552"/>
                      <a:pt x="465" y="552"/>
                      <a:pt x="465" y="552"/>
                    </a:cubicBezTo>
                    <a:cubicBezTo>
                      <a:pt x="465" y="552"/>
                      <a:pt x="465" y="552"/>
                      <a:pt x="465" y="552"/>
                    </a:cubicBezTo>
                    <a:cubicBezTo>
                      <a:pt x="465" y="552"/>
                      <a:pt x="465" y="552"/>
                      <a:pt x="465" y="552"/>
                    </a:cubicBezTo>
                    <a:cubicBezTo>
                      <a:pt x="465" y="552"/>
                      <a:pt x="465" y="552"/>
                      <a:pt x="465" y="553"/>
                    </a:cubicBezTo>
                    <a:cubicBezTo>
                      <a:pt x="465" y="553"/>
                      <a:pt x="465" y="553"/>
                      <a:pt x="465" y="553"/>
                    </a:cubicBezTo>
                    <a:cubicBezTo>
                      <a:pt x="465" y="553"/>
                      <a:pt x="465" y="553"/>
                      <a:pt x="465" y="553"/>
                    </a:cubicBezTo>
                    <a:cubicBezTo>
                      <a:pt x="465" y="553"/>
                      <a:pt x="465" y="553"/>
                      <a:pt x="465" y="553"/>
                    </a:cubicBezTo>
                    <a:cubicBezTo>
                      <a:pt x="465" y="553"/>
                      <a:pt x="465" y="553"/>
                      <a:pt x="465" y="553"/>
                    </a:cubicBezTo>
                    <a:cubicBezTo>
                      <a:pt x="465" y="553"/>
                      <a:pt x="465" y="553"/>
                      <a:pt x="465" y="554"/>
                    </a:cubicBezTo>
                    <a:cubicBezTo>
                      <a:pt x="465" y="554"/>
                      <a:pt x="465" y="554"/>
                      <a:pt x="465" y="554"/>
                    </a:cubicBezTo>
                    <a:cubicBezTo>
                      <a:pt x="465" y="554"/>
                      <a:pt x="466" y="555"/>
                      <a:pt x="466" y="555"/>
                    </a:cubicBezTo>
                    <a:cubicBezTo>
                      <a:pt x="466" y="555"/>
                      <a:pt x="466" y="555"/>
                      <a:pt x="466" y="555"/>
                    </a:cubicBezTo>
                    <a:cubicBezTo>
                      <a:pt x="466" y="555"/>
                      <a:pt x="466" y="555"/>
                      <a:pt x="466" y="555"/>
                    </a:cubicBezTo>
                    <a:cubicBezTo>
                      <a:pt x="467" y="555"/>
                      <a:pt x="466" y="555"/>
                      <a:pt x="466" y="555"/>
                    </a:cubicBezTo>
                    <a:cubicBezTo>
                      <a:pt x="467" y="555"/>
                      <a:pt x="467" y="555"/>
                      <a:pt x="467" y="555"/>
                    </a:cubicBezTo>
                    <a:cubicBezTo>
                      <a:pt x="467" y="555"/>
                      <a:pt x="467" y="555"/>
                      <a:pt x="468" y="555"/>
                    </a:cubicBezTo>
                    <a:cubicBezTo>
                      <a:pt x="468" y="555"/>
                      <a:pt x="468" y="555"/>
                      <a:pt x="468" y="555"/>
                    </a:cubicBezTo>
                    <a:cubicBezTo>
                      <a:pt x="468" y="556"/>
                      <a:pt x="468" y="556"/>
                      <a:pt x="468" y="556"/>
                    </a:cubicBezTo>
                    <a:cubicBezTo>
                      <a:pt x="468" y="556"/>
                      <a:pt x="468" y="556"/>
                      <a:pt x="468" y="556"/>
                    </a:cubicBezTo>
                    <a:cubicBezTo>
                      <a:pt x="468" y="556"/>
                      <a:pt x="469" y="556"/>
                      <a:pt x="469" y="556"/>
                    </a:cubicBezTo>
                    <a:cubicBezTo>
                      <a:pt x="469" y="556"/>
                      <a:pt x="469" y="556"/>
                      <a:pt x="469" y="556"/>
                    </a:cubicBezTo>
                    <a:cubicBezTo>
                      <a:pt x="470" y="556"/>
                      <a:pt x="470" y="556"/>
                      <a:pt x="470" y="556"/>
                    </a:cubicBezTo>
                    <a:cubicBezTo>
                      <a:pt x="470" y="556"/>
                      <a:pt x="470" y="557"/>
                      <a:pt x="471" y="557"/>
                    </a:cubicBezTo>
                    <a:cubicBezTo>
                      <a:pt x="471" y="557"/>
                      <a:pt x="471" y="557"/>
                      <a:pt x="471" y="557"/>
                    </a:cubicBezTo>
                    <a:cubicBezTo>
                      <a:pt x="471" y="557"/>
                      <a:pt x="471" y="557"/>
                      <a:pt x="471" y="557"/>
                    </a:cubicBezTo>
                    <a:cubicBezTo>
                      <a:pt x="471" y="557"/>
                      <a:pt x="471" y="557"/>
                      <a:pt x="472" y="557"/>
                    </a:cubicBezTo>
                    <a:cubicBezTo>
                      <a:pt x="472" y="557"/>
                      <a:pt x="472" y="557"/>
                      <a:pt x="472" y="557"/>
                    </a:cubicBezTo>
                    <a:cubicBezTo>
                      <a:pt x="472" y="557"/>
                      <a:pt x="472" y="557"/>
                      <a:pt x="473" y="557"/>
                    </a:cubicBezTo>
                    <a:cubicBezTo>
                      <a:pt x="473" y="557"/>
                      <a:pt x="473" y="557"/>
                      <a:pt x="473" y="557"/>
                    </a:cubicBezTo>
                    <a:cubicBezTo>
                      <a:pt x="473" y="557"/>
                      <a:pt x="473" y="557"/>
                      <a:pt x="473" y="557"/>
                    </a:cubicBezTo>
                    <a:cubicBezTo>
                      <a:pt x="473" y="557"/>
                      <a:pt x="473" y="557"/>
                      <a:pt x="474" y="557"/>
                    </a:cubicBezTo>
                    <a:cubicBezTo>
                      <a:pt x="474" y="557"/>
                      <a:pt x="474" y="557"/>
                      <a:pt x="474" y="557"/>
                    </a:cubicBezTo>
                    <a:cubicBezTo>
                      <a:pt x="474" y="557"/>
                      <a:pt x="474" y="557"/>
                      <a:pt x="474" y="557"/>
                    </a:cubicBezTo>
                    <a:cubicBezTo>
                      <a:pt x="474" y="556"/>
                      <a:pt x="475" y="556"/>
                      <a:pt x="475" y="556"/>
                    </a:cubicBezTo>
                    <a:cubicBezTo>
                      <a:pt x="475" y="556"/>
                      <a:pt x="475" y="556"/>
                      <a:pt x="475" y="557"/>
                    </a:cubicBezTo>
                    <a:cubicBezTo>
                      <a:pt x="475" y="557"/>
                      <a:pt x="475" y="557"/>
                      <a:pt x="475" y="557"/>
                    </a:cubicBezTo>
                    <a:cubicBezTo>
                      <a:pt x="475" y="557"/>
                      <a:pt x="475" y="558"/>
                      <a:pt x="475" y="558"/>
                    </a:cubicBezTo>
                    <a:cubicBezTo>
                      <a:pt x="475" y="558"/>
                      <a:pt x="475" y="558"/>
                      <a:pt x="476" y="558"/>
                    </a:cubicBezTo>
                    <a:cubicBezTo>
                      <a:pt x="476" y="558"/>
                      <a:pt x="476" y="558"/>
                      <a:pt x="476" y="558"/>
                    </a:cubicBezTo>
                    <a:cubicBezTo>
                      <a:pt x="476" y="558"/>
                      <a:pt x="476" y="558"/>
                      <a:pt x="476" y="558"/>
                    </a:cubicBezTo>
                    <a:cubicBezTo>
                      <a:pt x="476" y="558"/>
                      <a:pt x="476" y="558"/>
                      <a:pt x="476" y="558"/>
                    </a:cubicBezTo>
                    <a:cubicBezTo>
                      <a:pt x="475" y="558"/>
                      <a:pt x="475" y="559"/>
                      <a:pt x="475" y="559"/>
                    </a:cubicBezTo>
                    <a:cubicBezTo>
                      <a:pt x="475" y="559"/>
                      <a:pt x="475" y="559"/>
                      <a:pt x="475" y="559"/>
                    </a:cubicBezTo>
                    <a:cubicBezTo>
                      <a:pt x="475" y="559"/>
                      <a:pt x="475" y="560"/>
                      <a:pt x="475" y="560"/>
                    </a:cubicBezTo>
                    <a:cubicBezTo>
                      <a:pt x="475" y="560"/>
                      <a:pt x="475" y="560"/>
                      <a:pt x="476" y="560"/>
                    </a:cubicBezTo>
                    <a:cubicBezTo>
                      <a:pt x="476" y="560"/>
                      <a:pt x="476" y="560"/>
                      <a:pt x="476" y="560"/>
                    </a:cubicBezTo>
                    <a:cubicBezTo>
                      <a:pt x="476" y="560"/>
                      <a:pt x="477" y="560"/>
                      <a:pt x="477" y="559"/>
                    </a:cubicBezTo>
                    <a:cubicBezTo>
                      <a:pt x="477" y="559"/>
                      <a:pt x="477" y="559"/>
                      <a:pt x="477" y="559"/>
                    </a:cubicBezTo>
                    <a:cubicBezTo>
                      <a:pt x="478" y="559"/>
                      <a:pt x="478" y="559"/>
                      <a:pt x="478" y="559"/>
                    </a:cubicBezTo>
                    <a:cubicBezTo>
                      <a:pt x="478" y="559"/>
                      <a:pt x="478" y="559"/>
                      <a:pt x="478" y="559"/>
                    </a:cubicBezTo>
                    <a:cubicBezTo>
                      <a:pt x="478" y="559"/>
                      <a:pt x="478" y="559"/>
                      <a:pt x="478" y="558"/>
                    </a:cubicBezTo>
                    <a:cubicBezTo>
                      <a:pt x="478" y="558"/>
                      <a:pt x="478" y="558"/>
                      <a:pt x="478" y="558"/>
                    </a:cubicBezTo>
                    <a:cubicBezTo>
                      <a:pt x="478" y="558"/>
                      <a:pt x="478" y="558"/>
                      <a:pt x="478" y="557"/>
                    </a:cubicBezTo>
                    <a:cubicBezTo>
                      <a:pt x="478" y="557"/>
                      <a:pt x="478" y="557"/>
                      <a:pt x="478" y="557"/>
                    </a:cubicBezTo>
                    <a:cubicBezTo>
                      <a:pt x="479" y="557"/>
                      <a:pt x="479" y="557"/>
                      <a:pt x="479" y="557"/>
                    </a:cubicBezTo>
                    <a:cubicBezTo>
                      <a:pt x="479" y="557"/>
                      <a:pt x="479" y="557"/>
                      <a:pt x="479" y="557"/>
                    </a:cubicBezTo>
                    <a:cubicBezTo>
                      <a:pt x="479" y="557"/>
                      <a:pt x="479" y="557"/>
                      <a:pt x="479" y="557"/>
                    </a:cubicBezTo>
                    <a:cubicBezTo>
                      <a:pt x="479" y="558"/>
                      <a:pt x="479" y="558"/>
                      <a:pt x="479" y="558"/>
                    </a:cubicBezTo>
                    <a:cubicBezTo>
                      <a:pt x="479" y="558"/>
                      <a:pt x="480" y="559"/>
                      <a:pt x="480" y="559"/>
                    </a:cubicBezTo>
                    <a:cubicBezTo>
                      <a:pt x="480" y="559"/>
                      <a:pt x="480" y="559"/>
                      <a:pt x="480" y="559"/>
                    </a:cubicBezTo>
                    <a:cubicBezTo>
                      <a:pt x="480" y="559"/>
                      <a:pt x="480" y="560"/>
                      <a:pt x="480" y="560"/>
                    </a:cubicBezTo>
                    <a:cubicBezTo>
                      <a:pt x="480" y="560"/>
                      <a:pt x="480" y="560"/>
                      <a:pt x="480" y="560"/>
                    </a:cubicBezTo>
                    <a:cubicBezTo>
                      <a:pt x="480" y="560"/>
                      <a:pt x="480" y="560"/>
                      <a:pt x="480" y="561"/>
                    </a:cubicBezTo>
                    <a:cubicBezTo>
                      <a:pt x="480" y="561"/>
                      <a:pt x="480" y="561"/>
                      <a:pt x="480" y="561"/>
                    </a:cubicBezTo>
                    <a:cubicBezTo>
                      <a:pt x="479" y="561"/>
                      <a:pt x="479" y="561"/>
                      <a:pt x="478" y="562"/>
                    </a:cubicBezTo>
                    <a:cubicBezTo>
                      <a:pt x="478" y="562"/>
                      <a:pt x="478" y="562"/>
                      <a:pt x="478" y="562"/>
                    </a:cubicBezTo>
                    <a:cubicBezTo>
                      <a:pt x="478" y="563"/>
                      <a:pt x="478" y="563"/>
                      <a:pt x="478" y="563"/>
                    </a:cubicBezTo>
                    <a:cubicBezTo>
                      <a:pt x="478" y="563"/>
                      <a:pt x="478" y="564"/>
                      <a:pt x="478" y="564"/>
                    </a:cubicBezTo>
                    <a:cubicBezTo>
                      <a:pt x="478" y="564"/>
                      <a:pt x="478" y="564"/>
                      <a:pt x="477" y="564"/>
                    </a:cubicBezTo>
                    <a:cubicBezTo>
                      <a:pt x="477" y="564"/>
                      <a:pt x="477" y="564"/>
                      <a:pt x="477" y="564"/>
                    </a:cubicBezTo>
                    <a:cubicBezTo>
                      <a:pt x="478" y="565"/>
                      <a:pt x="478" y="566"/>
                      <a:pt x="478" y="566"/>
                    </a:cubicBezTo>
                    <a:cubicBezTo>
                      <a:pt x="478" y="566"/>
                      <a:pt x="478" y="567"/>
                      <a:pt x="478" y="567"/>
                    </a:cubicBezTo>
                    <a:cubicBezTo>
                      <a:pt x="478" y="567"/>
                      <a:pt x="478" y="567"/>
                      <a:pt x="478" y="567"/>
                    </a:cubicBezTo>
                    <a:cubicBezTo>
                      <a:pt x="478" y="567"/>
                      <a:pt x="478" y="568"/>
                      <a:pt x="478" y="568"/>
                    </a:cubicBezTo>
                    <a:cubicBezTo>
                      <a:pt x="478" y="568"/>
                      <a:pt x="478" y="568"/>
                      <a:pt x="478" y="568"/>
                    </a:cubicBezTo>
                    <a:cubicBezTo>
                      <a:pt x="479" y="569"/>
                      <a:pt x="479" y="569"/>
                      <a:pt x="478" y="570"/>
                    </a:cubicBezTo>
                    <a:cubicBezTo>
                      <a:pt x="478" y="570"/>
                      <a:pt x="478" y="570"/>
                      <a:pt x="478" y="570"/>
                    </a:cubicBezTo>
                    <a:cubicBezTo>
                      <a:pt x="478" y="571"/>
                      <a:pt x="477" y="571"/>
                      <a:pt x="477" y="571"/>
                    </a:cubicBezTo>
                    <a:cubicBezTo>
                      <a:pt x="477" y="571"/>
                      <a:pt x="477" y="571"/>
                      <a:pt x="476" y="571"/>
                    </a:cubicBezTo>
                    <a:cubicBezTo>
                      <a:pt x="476" y="571"/>
                      <a:pt x="475" y="571"/>
                      <a:pt x="475" y="571"/>
                    </a:cubicBezTo>
                    <a:cubicBezTo>
                      <a:pt x="474" y="571"/>
                      <a:pt x="473" y="571"/>
                      <a:pt x="473" y="571"/>
                    </a:cubicBezTo>
                    <a:cubicBezTo>
                      <a:pt x="473" y="571"/>
                      <a:pt x="473" y="572"/>
                      <a:pt x="474" y="572"/>
                    </a:cubicBezTo>
                    <a:cubicBezTo>
                      <a:pt x="474" y="572"/>
                      <a:pt x="474" y="572"/>
                      <a:pt x="474" y="572"/>
                    </a:cubicBezTo>
                    <a:cubicBezTo>
                      <a:pt x="475" y="572"/>
                      <a:pt x="475" y="572"/>
                      <a:pt x="476" y="572"/>
                    </a:cubicBezTo>
                    <a:cubicBezTo>
                      <a:pt x="476" y="572"/>
                      <a:pt x="477" y="572"/>
                      <a:pt x="477" y="572"/>
                    </a:cubicBezTo>
                    <a:cubicBezTo>
                      <a:pt x="477" y="572"/>
                      <a:pt x="478" y="572"/>
                      <a:pt x="478" y="572"/>
                    </a:cubicBezTo>
                    <a:cubicBezTo>
                      <a:pt x="478" y="572"/>
                      <a:pt x="478" y="572"/>
                      <a:pt x="478" y="572"/>
                    </a:cubicBezTo>
                    <a:cubicBezTo>
                      <a:pt x="478" y="573"/>
                      <a:pt x="478" y="573"/>
                      <a:pt x="478" y="573"/>
                    </a:cubicBezTo>
                    <a:cubicBezTo>
                      <a:pt x="478" y="573"/>
                      <a:pt x="478" y="573"/>
                      <a:pt x="478" y="573"/>
                    </a:cubicBezTo>
                    <a:cubicBezTo>
                      <a:pt x="478" y="573"/>
                      <a:pt x="479" y="573"/>
                      <a:pt x="479" y="573"/>
                    </a:cubicBezTo>
                    <a:cubicBezTo>
                      <a:pt x="479" y="573"/>
                      <a:pt x="479" y="573"/>
                      <a:pt x="479" y="573"/>
                    </a:cubicBezTo>
                    <a:cubicBezTo>
                      <a:pt x="479" y="574"/>
                      <a:pt x="479" y="574"/>
                      <a:pt x="478" y="575"/>
                    </a:cubicBezTo>
                    <a:cubicBezTo>
                      <a:pt x="478" y="575"/>
                      <a:pt x="478" y="575"/>
                      <a:pt x="479" y="576"/>
                    </a:cubicBezTo>
                    <a:cubicBezTo>
                      <a:pt x="479" y="576"/>
                      <a:pt x="479" y="576"/>
                      <a:pt x="479" y="576"/>
                    </a:cubicBezTo>
                    <a:cubicBezTo>
                      <a:pt x="479" y="576"/>
                      <a:pt x="479" y="576"/>
                      <a:pt x="479" y="576"/>
                    </a:cubicBezTo>
                    <a:cubicBezTo>
                      <a:pt x="478" y="577"/>
                      <a:pt x="478" y="577"/>
                      <a:pt x="477" y="578"/>
                    </a:cubicBezTo>
                    <a:cubicBezTo>
                      <a:pt x="477" y="578"/>
                      <a:pt x="478" y="578"/>
                      <a:pt x="478" y="578"/>
                    </a:cubicBezTo>
                    <a:cubicBezTo>
                      <a:pt x="478" y="579"/>
                      <a:pt x="478" y="579"/>
                      <a:pt x="478" y="579"/>
                    </a:cubicBezTo>
                    <a:cubicBezTo>
                      <a:pt x="478" y="579"/>
                      <a:pt x="478" y="579"/>
                      <a:pt x="478" y="579"/>
                    </a:cubicBezTo>
                    <a:cubicBezTo>
                      <a:pt x="478" y="580"/>
                      <a:pt x="478" y="580"/>
                      <a:pt x="478" y="580"/>
                    </a:cubicBezTo>
                    <a:cubicBezTo>
                      <a:pt x="478" y="580"/>
                      <a:pt x="478" y="580"/>
                      <a:pt x="477" y="580"/>
                    </a:cubicBezTo>
                    <a:cubicBezTo>
                      <a:pt x="478" y="580"/>
                      <a:pt x="478" y="581"/>
                      <a:pt x="479" y="580"/>
                    </a:cubicBezTo>
                    <a:cubicBezTo>
                      <a:pt x="479" y="580"/>
                      <a:pt x="479" y="580"/>
                      <a:pt x="479" y="580"/>
                    </a:cubicBezTo>
                    <a:cubicBezTo>
                      <a:pt x="479" y="580"/>
                      <a:pt x="480" y="580"/>
                      <a:pt x="481" y="580"/>
                    </a:cubicBezTo>
                    <a:cubicBezTo>
                      <a:pt x="481" y="580"/>
                      <a:pt x="481" y="580"/>
                      <a:pt x="481" y="581"/>
                    </a:cubicBezTo>
                    <a:cubicBezTo>
                      <a:pt x="481" y="581"/>
                      <a:pt x="480" y="582"/>
                      <a:pt x="480" y="582"/>
                    </a:cubicBezTo>
                    <a:cubicBezTo>
                      <a:pt x="480" y="582"/>
                      <a:pt x="479" y="582"/>
                      <a:pt x="479" y="582"/>
                    </a:cubicBezTo>
                    <a:cubicBezTo>
                      <a:pt x="479" y="582"/>
                      <a:pt x="479" y="582"/>
                      <a:pt x="479" y="583"/>
                    </a:cubicBezTo>
                    <a:cubicBezTo>
                      <a:pt x="479" y="583"/>
                      <a:pt x="479" y="583"/>
                      <a:pt x="479" y="583"/>
                    </a:cubicBezTo>
                    <a:cubicBezTo>
                      <a:pt x="480" y="583"/>
                      <a:pt x="480" y="583"/>
                      <a:pt x="480" y="583"/>
                    </a:cubicBezTo>
                    <a:cubicBezTo>
                      <a:pt x="480" y="583"/>
                      <a:pt x="480" y="583"/>
                      <a:pt x="480" y="584"/>
                    </a:cubicBezTo>
                    <a:cubicBezTo>
                      <a:pt x="480" y="584"/>
                      <a:pt x="480" y="584"/>
                      <a:pt x="480" y="584"/>
                    </a:cubicBezTo>
                    <a:cubicBezTo>
                      <a:pt x="479" y="585"/>
                      <a:pt x="479" y="585"/>
                      <a:pt x="479" y="586"/>
                    </a:cubicBezTo>
                    <a:cubicBezTo>
                      <a:pt x="479" y="586"/>
                      <a:pt x="479" y="586"/>
                      <a:pt x="479" y="586"/>
                    </a:cubicBezTo>
                    <a:cubicBezTo>
                      <a:pt x="479" y="586"/>
                      <a:pt x="479" y="586"/>
                      <a:pt x="479" y="586"/>
                    </a:cubicBezTo>
                    <a:cubicBezTo>
                      <a:pt x="479" y="586"/>
                      <a:pt x="479" y="587"/>
                      <a:pt x="479" y="587"/>
                    </a:cubicBezTo>
                    <a:cubicBezTo>
                      <a:pt x="479" y="587"/>
                      <a:pt x="479" y="587"/>
                      <a:pt x="479" y="587"/>
                    </a:cubicBezTo>
                    <a:cubicBezTo>
                      <a:pt x="478" y="587"/>
                      <a:pt x="478" y="587"/>
                      <a:pt x="478" y="587"/>
                    </a:cubicBezTo>
                    <a:cubicBezTo>
                      <a:pt x="478" y="586"/>
                      <a:pt x="478" y="586"/>
                      <a:pt x="478" y="586"/>
                    </a:cubicBezTo>
                    <a:cubicBezTo>
                      <a:pt x="478" y="586"/>
                      <a:pt x="478" y="586"/>
                      <a:pt x="478" y="586"/>
                    </a:cubicBezTo>
                    <a:cubicBezTo>
                      <a:pt x="478" y="586"/>
                      <a:pt x="478" y="585"/>
                      <a:pt x="478" y="585"/>
                    </a:cubicBezTo>
                    <a:cubicBezTo>
                      <a:pt x="478" y="585"/>
                      <a:pt x="477" y="585"/>
                      <a:pt x="477" y="584"/>
                    </a:cubicBezTo>
                    <a:cubicBezTo>
                      <a:pt x="477" y="584"/>
                      <a:pt x="477" y="584"/>
                      <a:pt x="477" y="584"/>
                    </a:cubicBezTo>
                    <a:cubicBezTo>
                      <a:pt x="477" y="584"/>
                      <a:pt x="477" y="585"/>
                      <a:pt x="477" y="585"/>
                    </a:cubicBezTo>
                    <a:cubicBezTo>
                      <a:pt x="477" y="585"/>
                      <a:pt x="477" y="585"/>
                      <a:pt x="477" y="585"/>
                    </a:cubicBezTo>
                    <a:cubicBezTo>
                      <a:pt x="477" y="586"/>
                      <a:pt x="477" y="586"/>
                      <a:pt x="477" y="587"/>
                    </a:cubicBezTo>
                    <a:cubicBezTo>
                      <a:pt x="477" y="587"/>
                      <a:pt x="477" y="587"/>
                      <a:pt x="477" y="586"/>
                    </a:cubicBezTo>
                    <a:cubicBezTo>
                      <a:pt x="476" y="587"/>
                      <a:pt x="476" y="587"/>
                      <a:pt x="475" y="587"/>
                    </a:cubicBezTo>
                    <a:cubicBezTo>
                      <a:pt x="475" y="587"/>
                      <a:pt x="475" y="587"/>
                      <a:pt x="475" y="587"/>
                    </a:cubicBezTo>
                    <a:cubicBezTo>
                      <a:pt x="475" y="587"/>
                      <a:pt x="475" y="588"/>
                      <a:pt x="475" y="588"/>
                    </a:cubicBezTo>
                    <a:cubicBezTo>
                      <a:pt x="475" y="588"/>
                      <a:pt x="476" y="588"/>
                      <a:pt x="476" y="588"/>
                    </a:cubicBezTo>
                    <a:cubicBezTo>
                      <a:pt x="476" y="588"/>
                      <a:pt x="476" y="588"/>
                      <a:pt x="476" y="588"/>
                    </a:cubicBezTo>
                    <a:cubicBezTo>
                      <a:pt x="477" y="588"/>
                      <a:pt x="477" y="588"/>
                      <a:pt x="477" y="588"/>
                    </a:cubicBezTo>
                    <a:cubicBezTo>
                      <a:pt x="477" y="588"/>
                      <a:pt x="477" y="589"/>
                      <a:pt x="477" y="589"/>
                    </a:cubicBezTo>
                    <a:cubicBezTo>
                      <a:pt x="477" y="589"/>
                      <a:pt x="477" y="589"/>
                      <a:pt x="477" y="590"/>
                    </a:cubicBezTo>
                    <a:cubicBezTo>
                      <a:pt x="477" y="590"/>
                      <a:pt x="477" y="590"/>
                      <a:pt x="477" y="589"/>
                    </a:cubicBezTo>
                    <a:cubicBezTo>
                      <a:pt x="477" y="589"/>
                      <a:pt x="477" y="589"/>
                      <a:pt x="478" y="589"/>
                    </a:cubicBezTo>
                    <a:cubicBezTo>
                      <a:pt x="478" y="589"/>
                      <a:pt x="478" y="589"/>
                      <a:pt x="478" y="589"/>
                    </a:cubicBezTo>
                    <a:cubicBezTo>
                      <a:pt x="478" y="589"/>
                      <a:pt x="478" y="589"/>
                      <a:pt x="478" y="589"/>
                    </a:cubicBezTo>
                    <a:cubicBezTo>
                      <a:pt x="478" y="588"/>
                      <a:pt x="478" y="588"/>
                      <a:pt x="478" y="588"/>
                    </a:cubicBezTo>
                    <a:cubicBezTo>
                      <a:pt x="478" y="588"/>
                      <a:pt x="478" y="588"/>
                      <a:pt x="479" y="588"/>
                    </a:cubicBezTo>
                    <a:cubicBezTo>
                      <a:pt x="479" y="588"/>
                      <a:pt x="479" y="588"/>
                      <a:pt x="479" y="587"/>
                    </a:cubicBezTo>
                    <a:cubicBezTo>
                      <a:pt x="479" y="587"/>
                      <a:pt x="480" y="587"/>
                      <a:pt x="480" y="587"/>
                    </a:cubicBezTo>
                    <a:cubicBezTo>
                      <a:pt x="480" y="586"/>
                      <a:pt x="480" y="586"/>
                      <a:pt x="480" y="586"/>
                    </a:cubicBezTo>
                    <a:cubicBezTo>
                      <a:pt x="480" y="586"/>
                      <a:pt x="480" y="586"/>
                      <a:pt x="480" y="586"/>
                    </a:cubicBezTo>
                    <a:cubicBezTo>
                      <a:pt x="481" y="586"/>
                      <a:pt x="482" y="586"/>
                      <a:pt x="483" y="586"/>
                    </a:cubicBezTo>
                    <a:cubicBezTo>
                      <a:pt x="483" y="586"/>
                      <a:pt x="483" y="586"/>
                      <a:pt x="483" y="586"/>
                    </a:cubicBezTo>
                    <a:cubicBezTo>
                      <a:pt x="484" y="586"/>
                      <a:pt x="484" y="586"/>
                      <a:pt x="484" y="586"/>
                    </a:cubicBezTo>
                    <a:cubicBezTo>
                      <a:pt x="485" y="586"/>
                      <a:pt x="485" y="586"/>
                      <a:pt x="485" y="586"/>
                    </a:cubicBezTo>
                    <a:cubicBezTo>
                      <a:pt x="485" y="586"/>
                      <a:pt x="485" y="586"/>
                      <a:pt x="486" y="587"/>
                    </a:cubicBezTo>
                    <a:cubicBezTo>
                      <a:pt x="486" y="587"/>
                      <a:pt x="486" y="587"/>
                      <a:pt x="487" y="587"/>
                    </a:cubicBezTo>
                    <a:cubicBezTo>
                      <a:pt x="487" y="587"/>
                      <a:pt x="487" y="587"/>
                      <a:pt x="487" y="587"/>
                    </a:cubicBezTo>
                    <a:cubicBezTo>
                      <a:pt x="487" y="588"/>
                      <a:pt x="487" y="589"/>
                      <a:pt x="487" y="589"/>
                    </a:cubicBezTo>
                    <a:cubicBezTo>
                      <a:pt x="487" y="590"/>
                      <a:pt x="487" y="590"/>
                      <a:pt x="488" y="590"/>
                    </a:cubicBezTo>
                    <a:cubicBezTo>
                      <a:pt x="488" y="591"/>
                      <a:pt x="489" y="591"/>
                      <a:pt x="490" y="591"/>
                    </a:cubicBezTo>
                    <a:cubicBezTo>
                      <a:pt x="490" y="591"/>
                      <a:pt x="490" y="591"/>
                      <a:pt x="490" y="591"/>
                    </a:cubicBezTo>
                    <a:cubicBezTo>
                      <a:pt x="490" y="592"/>
                      <a:pt x="490" y="592"/>
                      <a:pt x="490" y="592"/>
                    </a:cubicBezTo>
                    <a:cubicBezTo>
                      <a:pt x="490" y="593"/>
                      <a:pt x="490" y="593"/>
                      <a:pt x="490" y="593"/>
                    </a:cubicBezTo>
                    <a:cubicBezTo>
                      <a:pt x="490" y="594"/>
                      <a:pt x="490" y="594"/>
                      <a:pt x="489" y="595"/>
                    </a:cubicBezTo>
                    <a:cubicBezTo>
                      <a:pt x="489" y="595"/>
                      <a:pt x="488" y="596"/>
                      <a:pt x="489" y="596"/>
                    </a:cubicBezTo>
                    <a:cubicBezTo>
                      <a:pt x="489" y="595"/>
                      <a:pt x="489" y="595"/>
                      <a:pt x="490" y="595"/>
                    </a:cubicBezTo>
                    <a:cubicBezTo>
                      <a:pt x="490" y="595"/>
                      <a:pt x="490" y="594"/>
                      <a:pt x="490" y="594"/>
                    </a:cubicBezTo>
                    <a:cubicBezTo>
                      <a:pt x="491" y="594"/>
                      <a:pt x="491" y="594"/>
                      <a:pt x="491" y="594"/>
                    </a:cubicBezTo>
                    <a:cubicBezTo>
                      <a:pt x="491" y="593"/>
                      <a:pt x="490" y="593"/>
                      <a:pt x="491" y="592"/>
                    </a:cubicBezTo>
                    <a:cubicBezTo>
                      <a:pt x="491" y="592"/>
                      <a:pt x="491" y="592"/>
                      <a:pt x="491" y="591"/>
                    </a:cubicBezTo>
                    <a:cubicBezTo>
                      <a:pt x="491" y="591"/>
                      <a:pt x="491" y="591"/>
                      <a:pt x="491" y="591"/>
                    </a:cubicBezTo>
                    <a:cubicBezTo>
                      <a:pt x="491" y="591"/>
                      <a:pt x="491" y="591"/>
                      <a:pt x="491" y="591"/>
                    </a:cubicBezTo>
                    <a:cubicBezTo>
                      <a:pt x="491" y="592"/>
                      <a:pt x="491" y="592"/>
                      <a:pt x="491" y="593"/>
                    </a:cubicBezTo>
                    <a:cubicBezTo>
                      <a:pt x="491" y="593"/>
                      <a:pt x="491" y="593"/>
                      <a:pt x="491" y="593"/>
                    </a:cubicBezTo>
                    <a:cubicBezTo>
                      <a:pt x="491" y="593"/>
                      <a:pt x="491" y="593"/>
                      <a:pt x="491" y="594"/>
                    </a:cubicBezTo>
                    <a:cubicBezTo>
                      <a:pt x="491" y="594"/>
                      <a:pt x="491" y="594"/>
                      <a:pt x="491" y="594"/>
                    </a:cubicBezTo>
                    <a:cubicBezTo>
                      <a:pt x="491" y="594"/>
                      <a:pt x="491" y="595"/>
                      <a:pt x="491" y="595"/>
                    </a:cubicBezTo>
                    <a:cubicBezTo>
                      <a:pt x="491" y="596"/>
                      <a:pt x="491" y="596"/>
                      <a:pt x="491" y="597"/>
                    </a:cubicBezTo>
                    <a:cubicBezTo>
                      <a:pt x="491" y="597"/>
                      <a:pt x="491" y="597"/>
                      <a:pt x="491" y="597"/>
                    </a:cubicBezTo>
                    <a:cubicBezTo>
                      <a:pt x="491" y="597"/>
                      <a:pt x="492" y="597"/>
                      <a:pt x="492" y="597"/>
                    </a:cubicBezTo>
                    <a:cubicBezTo>
                      <a:pt x="492" y="596"/>
                      <a:pt x="492" y="596"/>
                      <a:pt x="492" y="595"/>
                    </a:cubicBezTo>
                    <a:cubicBezTo>
                      <a:pt x="492" y="595"/>
                      <a:pt x="492" y="594"/>
                      <a:pt x="492" y="594"/>
                    </a:cubicBezTo>
                    <a:cubicBezTo>
                      <a:pt x="493" y="594"/>
                      <a:pt x="493" y="594"/>
                      <a:pt x="494" y="594"/>
                    </a:cubicBezTo>
                    <a:cubicBezTo>
                      <a:pt x="494" y="593"/>
                      <a:pt x="494" y="593"/>
                      <a:pt x="495" y="592"/>
                    </a:cubicBezTo>
                    <a:cubicBezTo>
                      <a:pt x="495" y="592"/>
                      <a:pt x="495" y="593"/>
                      <a:pt x="495" y="593"/>
                    </a:cubicBezTo>
                    <a:cubicBezTo>
                      <a:pt x="495" y="593"/>
                      <a:pt x="496" y="592"/>
                      <a:pt x="496" y="592"/>
                    </a:cubicBezTo>
                    <a:cubicBezTo>
                      <a:pt x="496" y="592"/>
                      <a:pt x="496" y="592"/>
                      <a:pt x="496" y="591"/>
                    </a:cubicBezTo>
                    <a:cubicBezTo>
                      <a:pt x="496" y="591"/>
                      <a:pt x="496" y="591"/>
                      <a:pt x="496" y="591"/>
                    </a:cubicBezTo>
                    <a:cubicBezTo>
                      <a:pt x="497" y="591"/>
                      <a:pt x="497" y="592"/>
                      <a:pt x="497" y="592"/>
                    </a:cubicBezTo>
                    <a:cubicBezTo>
                      <a:pt x="497" y="592"/>
                      <a:pt x="497" y="592"/>
                      <a:pt x="497" y="592"/>
                    </a:cubicBezTo>
                    <a:cubicBezTo>
                      <a:pt x="497" y="591"/>
                      <a:pt x="497" y="591"/>
                      <a:pt x="497" y="591"/>
                    </a:cubicBezTo>
                    <a:cubicBezTo>
                      <a:pt x="498" y="591"/>
                      <a:pt x="498" y="591"/>
                      <a:pt x="498" y="591"/>
                    </a:cubicBezTo>
                    <a:cubicBezTo>
                      <a:pt x="499" y="590"/>
                      <a:pt x="499" y="589"/>
                      <a:pt x="499" y="589"/>
                    </a:cubicBezTo>
                    <a:cubicBezTo>
                      <a:pt x="499" y="588"/>
                      <a:pt x="500" y="588"/>
                      <a:pt x="500" y="587"/>
                    </a:cubicBezTo>
                    <a:cubicBezTo>
                      <a:pt x="500" y="587"/>
                      <a:pt x="500" y="587"/>
                      <a:pt x="500" y="587"/>
                    </a:cubicBezTo>
                    <a:cubicBezTo>
                      <a:pt x="500" y="587"/>
                      <a:pt x="500" y="587"/>
                      <a:pt x="500" y="587"/>
                    </a:cubicBezTo>
                    <a:cubicBezTo>
                      <a:pt x="500" y="587"/>
                      <a:pt x="501" y="587"/>
                      <a:pt x="501" y="587"/>
                    </a:cubicBezTo>
                    <a:cubicBezTo>
                      <a:pt x="501" y="587"/>
                      <a:pt x="502" y="588"/>
                      <a:pt x="502" y="588"/>
                    </a:cubicBezTo>
                    <a:cubicBezTo>
                      <a:pt x="502" y="589"/>
                      <a:pt x="502" y="589"/>
                      <a:pt x="503" y="589"/>
                    </a:cubicBezTo>
                    <a:cubicBezTo>
                      <a:pt x="503" y="589"/>
                      <a:pt x="503" y="590"/>
                      <a:pt x="503" y="590"/>
                    </a:cubicBezTo>
                    <a:cubicBezTo>
                      <a:pt x="503" y="590"/>
                      <a:pt x="503" y="591"/>
                      <a:pt x="503" y="591"/>
                    </a:cubicBezTo>
                    <a:cubicBezTo>
                      <a:pt x="503" y="592"/>
                      <a:pt x="502" y="592"/>
                      <a:pt x="502" y="592"/>
                    </a:cubicBezTo>
                    <a:cubicBezTo>
                      <a:pt x="502" y="593"/>
                      <a:pt x="503" y="592"/>
                      <a:pt x="503" y="592"/>
                    </a:cubicBezTo>
                    <a:cubicBezTo>
                      <a:pt x="503" y="592"/>
                      <a:pt x="503" y="592"/>
                      <a:pt x="503" y="591"/>
                    </a:cubicBezTo>
                    <a:cubicBezTo>
                      <a:pt x="503" y="591"/>
                      <a:pt x="503" y="591"/>
                      <a:pt x="503" y="590"/>
                    </a:cubicBezTo>
                    <a:cubicBezTo>
                      <a:pt x="503" y="590"/>
                      <a:pt x="504" y="590"/>
                      <a:pt x="503" y="589"/>
                    </a:cubicBezTo>
                    <a:cubicBezTo>
                      <a:pt x="503" y="589"/>
                      <a:pt x="503" y="589"/>
                      <a:pt x="503" y="589"/>
                    </a:cubicBezTo>
                    <a:cubicBezTo>
                      <a:pt x="502" y="588"/>
                      <a:pt x="502" y="588"/>
                      <a:pt x="502" y="587"/>
                    </a:cubicBezTo>
                    <a:cubicBezTo>
                      <a:pt x="502" y="587"/>
                      <a:pt x="502" y="586"/>
                      <a:pt x="503" y="586"/>
                    </a:cubicBezTo>
                    <a:cubicBezTo>
                      <a:pt x="503" y="587"/>
                      <a:pt x="503" y="587"/>
                      <a:pt x="503" y="587"/>
                    </a:cubicBezTo>
                    <a:cubicBezTo>
                      <a:pt x="504" y="587"/>
                      <a:pt x="504" y="587"/>
                      <a:pt x="504" y="587"/>
                    </a:cubicBezTo>
                    <a:cubicBezTo>
                      <a:pt x="504" y="587"/>
                      <a:pt x="504" y="587"/>
                      <a:pt x="504" y="587"/>
                    </a:cubicBezTo>
                    <a:cubicBezTo>
                      <a:pt x="504" y="587"/>
                      <a:pt x="504" y="587"/>
                      <a:pt x="504" y="587"/>
                    </a:cubicBezTo>
                    <a:cubicBezTo>
                      <a:pt x="504" y="587"/>
                      <a:pt x="504" y="587"/>
                      <a:pt x="504" y="587"/>
                    </a:cubicBezTo>
                    <a:cubicBezTo>
                      <a:pt x="504" y="586"/>
                      <a:pt x="504" y="586"/>
                      <a:pt x="504" y="586"/>
                    </a:cubicBezTo>
                    <a:cubicBezTo>
                      <a:pt x="504" y="586"/>
                      <a:pt x="504" y="586"/>
                      <a:pt x="504" y="586"/>
                    </a:cubicBezTo>
                    <a:cubicBezTo>
                      <a:pt x="504" y="586"/>
                      <a:pt x="503" y="586"/>
                      <a:pt x="503" y="586"/>
                    </a:cubicBezTo>
                    <a:cubicBezTo>
                      <a:pt x="503" y="586"/>
                      <a:pt x="503" y="586"/>
                      <a:pt x="503" y="586"/>
                    </a:cubicBezTo>
                    <a:cubicBezTo>
                      <a:pt x="503" y="586"/>
                      <a:pt x="503" y="586"/>
                      <a:pt x="503" y="586"/>
                    </a:cubicBezTo>
                    <a:cubicBezTo>
                      <a:pt x="503" y="585"/>
                      <a:pt x="504" y="585"/>
                      <a:pt x="504" y="585"/>
                    </a:cubicBezTo>
                    <a:cubicBezTo>
                      <a:pt x="504" y="585"/>
                      <a:pt x="504" y="585"/>
                      <a:pt x="504" y="585"/>
                    </a:cubicBezTo>
                    <a:cubicBezTo>
                      <a:pt x="504" y="585"/>
                      <a:pt x="504" y="585"/>
                      <a:pt x="505" y="585"/>
                    </a:cubicBezTo>
                    <a:cubicBezTo>
                      <a:pt x="505" y="585"/>
                      <a:pt x="504" y="585"/>
                      <a:pt x="504" y="585"/>
                    </a:cubicBezTo>
                    <a:cubicBezTo>
                      <a:pt x="504" y="585"/>
                      <a:pt x="504" y="585"/>
                      <a:pt x="504" y="585"/>
                    </a:cubicBezTo>
                    <a:cubicBezTo>
                      <a:pt x="504" y="585"/>
                      <a:pt x="504" y="585"/>
                      <a:pt x="504" y="585"/>
                    </a:cubicBezTo>
                    <a:cubicBezTo>
                      <a:pt x="504" y="586"/>
                      <a:pt x="505" y="585"/>
                      <a:pt x="505" y="585"/>
                    </a:cubicBezTo>
                    <a:cubicBezTo>
                      <a:pt x="505" y="585"/>
                      <a:pt x="505" y="585"/>
                      <a:pt x="505" y="585"/>
                    </a:cubicBezTo>
                    <a:cubicBezTo>
                      <a:pt x="505" y="585"/>
                      <a:pt x="505" y="584"/>
                      <a:pt x="505" y="584"/>
                    </a:cubicBezTo>
                    <a:cubicBezTo>
                      <a:pt x="505" y="584"/>
                      <a:pt x="505" y="584"/>
                      <a:pt x="504" y="584"/>
                    </a:cubicBezTo>
                    <a:cubicBezTo>
                      <a:pt x="504" y="584"/>
                      <a:pt x="504" y="584"/>
                      <a:pt x="505" y="584"/>
                    </a:cubicBezTo>
                    <a:cubicBezTo>
                      <a:pt x="505" y="584"/>
                      <a:pt x="505" y="584"/>
                      <a:pt x="505" y="584"/>
                    </a:cubicBezTo>
                    <a:cubicBezTo>
                      <a:pt x="505" y="584"/>
                      <a:pt x="506" y="584"/>
                      <a:pt x="506" y="584"/>
                    </a:cubicBezTo>
                    <a:cubicBezTo>
                      <a:pt x="506" y="585"/>
                      <a:pt x="506" y="585"/>
                      <a:pt x="506" y="585"/>
                    </a:cubicBezTo>
                    <a:cubicBezTo>
                      <a:pt x="506" y="584"/>
                      <a:pt x="506" y="584"/>
                      <a:pt x="506" y="584"/>
                    </a:cubicBezTo>
                    <a:cubicBezTo>
                      <a:pt x="506" y="584"/>
                      <a:pt x="506" y="584"/>
                      <a:pt x="506" y="584"/>
                    </a:cubicBezTo>
                    <a:cubicBezTo>
                      <a:pt x="506" y="584"/>
                      <a:pt x="506" y="584"/>
                      <a:pt x="506" y="584"/>
                    </a:cubicBezTo>
                    <a:cubicBezTo>
                      <a:pt x="506" y="584"/>
                      <a:pt x="506" y="584"/>
                      <a:pt x="506" y="584"/>
                    </a:cubicBezTo>
                    <a:cubicBezTo>
                      <a:pt x="507" y="584"/>
                      <a:pt x="507" y="584"/>
                      <a:pt x="507" y="584"/>
                    </a:cubicBezTo>
                    <a:cubicBezTo>
                      <a:pt x="507" y="584"/>
                      <a:pt x="507" y="584"/>
                      <a:pt x="507" y="583"/>
                    </a:cubicBezTo>
                    <a:cubicBezTo>
                      <a:pt x="506" y="583"/>
                      <a:pt x="506" y="583"/>
                      <a:pt x="506" y="583"/>
                    </a:cubicBezTo>
                    <a:cubicBezTo>
                      <a:pt x="505" y="583"/>
                      <a:pt x="505" y="583"/>
                      <a:pt x="505" y="583"/>
                    </a:cubicBezTo>
                    <a:cubicBezTo>
                      <a:pt x="505" y="583"/>
                      <a:pt x="505" y="583"/>
                      <a:pt x="505" y="583"/>
                    </a:cubicBezTo>
                    <a:cubicBezTo>
                      <a:pt x="505" y="583"/>
                      <a:pt x="505" y="583"/>
                      <a:pt x="505" y="583"/>
                    </a:cubicBezTo>
                    <a:cubicBezTo>
                      <a:pt x="505" y="583"/>
                      <a:pt x="505" y="583"/>
                      <a:pt x="505" y="583"/>
                    </a:cubicBezTo>
                    <a:cubicBezTo>
                      <a:pt x="505" y="583"/>
                      <a:pt x="505" y="582"/>
                      <a:pt x="505" y="582"/>
                    </a:cubicBezTo>
                    <a:cubicBezTo>
                      <a:pt x="505" y="582"/>
                      <a:pt x="505" y="582"/>
                      <a:pt x="505" y="582"/>
                    </a:cubicBezTo>
                    <a:cubicBezTo>
                      <a:pt x="505" y="582"/>
                      <a:pt x="505" y="582"/>
                      <a:pt x="505" y="582"/>
                    </a:cubicBezTo>
                    <a:cubicBezTo>
                      <a:pt x="505" y="582"/>
                      <a:pt x="505" y="582"/>
                      <a:pt x="505" y="582"/>
                    </a:cubicBezTo>
                    <a:cubicBezTo>
                      <a:pt x="505" y="582"/>
                      <a:pt x="505" y="582"/>
                      <a:pt x="506" y="582"/>
                    </a:cubicBezTo>
                    <a:cubicBezTo>
                      <a:pt x="506" y="582"/>
                      <a:pt x="506" y="582"/>
                      <a:pt x="506" y="582"/>
                    </a:cubicBezTo>
                    <a:cubicBezTo>
                      <a:pt x="506" y="582"/>
                      <a:pt x="506" y="582"/>
                      <a:pt x="506" y="582"/>
                    </a:cubicBezTo>
                    <a:cubicBezTo>
                      <a:pt x="506" y="582"/>
                      <a:pt x="506" y="582"/>
                      <a:pt x="506" y="581"/>
                    </a:cubicBezTo>
                    <a:cubicBezTo>
                      <a:pt x="506" y="581"/>
                      <a:pt x="506" y="581"/>
                      <a:pt x="506" y="580"/>
                    </a:cubicBezTo>
                    <a:cubicBezTo>
                      <a:pt x="506" y="580"/>
                      <a:pt x="506" y="580"/>
                      <a:pt x="506" y="580"/>
                    </a:cubicBezTo>
                    <a:cubicBezTo>
                      <a:pt x="506" y="580"/>
                      <a:pt x="506" y="580"/>
                      <a:pt x="506" y="580"/>
                    </a:cubicBezTo>
                    <a:cubicBezTo>
                      <a:pt x="506" y="580"/>
                      <a:pt x="506" y="580"/>
                      <a:pt x="506" y="580"/>
                    </a:cubicBezTo>
                    <a:cubicBezTo>
                      <a:pt x="506" y="580"/>
                      <a:pt x="506" y="580"/>
                      <a:pt x="507" y="580"/>
                    </a:cubicBezTo>
                    <a:cubicBezTo>
                      <a:pt x="507" y="580"/>
                      <a:pt x="507" y="580"/>
                      <a:pt x="507" y="580"/>
                    </a:cubicBezTo>
                    <a:cubicBezTo>
                      <a:pt x="507" y="580"/>
                      <a:pt x="507" y="580"/>
                      <a:pt x="507" y="580"/>
                    </a:cubicBezTo>
                    <a:cubicBezTo>
                      <a:pt x="507" y="580"/>
                      <a:pt x="507" y="579"/>
                      <a:pt x="507" y="579"/>
                    </a:cubicBezTo>
                    <a:cubicBezTo>
                      <a:pt x="506" y="579"/>
                      <a:pt x="506" y="579"/>
                      <a:pt x="506" y="579"/>
                    </a:cubicBezTo>
                    <a:cubicBezTo>
                      <a:pt x="506" y="579"/>
                      <a:pt x="506" y="579"/>
                      <a:pt x="506" y="579"/>
                    </a:cubicBezTo>
                    <a:cubicBezTo>
                      <a:pt x="506" y="578"/>
                      <a:pt x="506" y="578"/>
                      <a:pt x="506" y="579"/>
                    </a:cubicBezTo>
                    <a:cubicBezTo>
                      <a:pt x="507" y="579"/>
                      <a:pt x="507" y="579"/>
                      <a:pt x="507" y="579"/>
                    </a:cubicBezTo>
                    <a:cubicBezTo>
                      <a:pt x="507" y="579"/>
                      <a:pt x="507" y="578"/>
                      <a:pt x="507" y="578"/>
                    </a:cubicBezTo>
                    <a:cubicBezTo>
                      <a:pt x="507" y="578"/>
                      <a:pt x="508" y="578"/>
                      <a:pt x="508" y="578"/>
                    </a:cubicBezTo>
                    <a:cubicBezTo>
                      <a:pt x="508" y="578"/>
                      <a:pt x="508" y="578"/>
                      <a:pt x="508" y="578"/>
                    </a:cubicBezTo>
                    <a:cubicBezTo>
                      <a:pt x="508" y="579"/>
                      <a:pt x="508" y="579"/>
                      <a:pt x="509" y="579"/>
                    </a:cubicBezTo>
                    <a:cubicBezTo>
                      <a:pt x="509" y="579"/>
                      <a:pt x="509" y="579"/>
                      <a:pt x="509" y="579"/>
                    </a:cubicBezTo>
                    <a:cubicBezTo>
                      <a:pt x="509" y="579"/>
                      <a:pt x="509" y="579"/>
                      <a:pt x="509" y="579"/>
                    </a:cubicBezTo>
                    <a:cubicBezTo>
                      <a:pt x="509" y="579"/>
                      <a:pt x="509" y="579"/>
                      <a:pt x="509" y="579"/>
                    </a:cubicBezTo>
                    <a:cubicBezTo>
                      <a:pt x="509" y="579"/>
                      <a:pt x="508" y="579"/>
                      <a:pt x="508" y="578"/>
                    </a:cubicBezTo>
                    <a:cubicBezTo>
                      <a:pt x="508" y="578"/>
                      <a:pt x="508" y="578"/>
                      <a:pt x="508" y="578"/>
                    </a:cubicBezTo>
                    <a:cubicBezTo>
                      <a:pt x="508" y="578"/>
                      <a:pt x="507" y="578"/>
                      <a:pt x="507" y="578"/>
                    </a:cubicBezTo>
                    <a:cubicBezTo>
                      <a:pt x="507" y="578"/>
                      <a:pt x="507" y="577"/>
                      <a:pt x="507" y="577"/>
                    </a:cubicBezTo>
                    <a:cubicBezTo>
                      <a:pt x="507" y="577"/>
                      <a:pt x="506" y="576"/>
                      <a:pt x="506" y="576"/>
                    </a:cubicBezTo>
                    <a:cubicBezTo>
                      <a:pt x="506" y="576"/>
                      <a:pt x="506" y="575"/>
                      <a:pt x="506" y="575"/>
                    </a:cubicBezTo>
                    <a:cubicBezTo>
                      <a:pt x="506" y="575"/>
                      <a:pt x="506" y="574"/>
                      <a:pt x="507" y="574"/>
                    </a:cubicBezTo>
                    <a:cubicBezTo>
                      <a:pt x="507" y="574"/>
                      <a:pt x="507" y="574"/>
                      <a:pt x="507" y="573"/>
                    </a:cubicBezTo>
                    <a:cubicBezTo>
                      <a:pt x="507" y="573"/>
                      <a:pt x="508" y="574"/>
                      <a:pt x="508" y="574"/>
                    </a:cubicBezTo>
                    <a:cubicBezTo>
                      <a:pt x="508" y="574"/>
                      <a:pt x="508" y="574"/>
                      <a:pt x="508" y="574"/>
                    </a:cubicBezTo>
                    <a:cubicBezTo>
                      <a:pt x="508" y="574"/>
                      <a:pt x="508" y="574"/>
                      <a:pt x="508" y="574"/>
                    </a:cubicBezTo>
                    <a:cubicBezTo>
                      <a:pt x="509" y="574"/>
                      <a:pt x="509" y="574"/>
                      <a:pt x="509" y="574"/>
                    </a:cubicBezTo>
                    <a:cubicBezTo>
                      <a:pt x="508" y="574"/>
                      <a:pt x="508" y="574"/>
                      <a:pt x="508" y="574"/>
                    </a:cubicBezTo>
                    <a:cubicBezTo>
                      <a:pt x="508" y="574"/>
                      <a:pt x="508" y="574"/>
                      <a:pt x="508" y="574"/>
                    </a:cubicBezTo>
                    <a:cubicBezTo>
                      <a:pt x="508" y="574"/>
                      <a:pt x="508" y="573"/>
                      <a:pt x="508" y="573"/>
                    </a:cubicBezTo>
                    <a:cubicBezTo>
                      <a:pt x="508" y="572"/>
                      <a:pt x="509" y="572"/>
                      <a:pt x="509" y="572"/>
                    </a:cubicBezTo>
                    <a:cubicBezTo>
                      <a:pt x="509" y="572"/>
                      <a:pt x="509" y="572"/>
                      <a:pt x="509" y="572"/>
                    </a:cubicBezTo>
                    <a:cubicBezTo>
                      <a:pt x="509" y="572"/>
                      <a:pt x="509" y="572"/>
                      <a:pt x="509" y="572"/>
                    </a:cubicBezTo>
                    <a:cubicBezTo>
                      <a:pt x="509" y="572"/>
                      <a:pt x="509" y="572"/>
                      <a:pt x="509" y="571"/>
                    </a:cubicBezTo>
                    <a:cubicBezTo>
                      <a:pt x="509" y="571"/>
                      <a:pt x="508" y="571"/>
                      <a:pt x="509" y="571"/>
                    </a:cubicBezTo>
                    <a:cubicBezTo>
                      <a:pt x="509" y="570"/>
                      <a:pt x="509" y="570"/>
                      <a:pt x="509" y="570"/>
                    </a:cubicBezTo>
                    <a:cubicBezTo>
                      <a:pt x="509" y="570"/>
                      <a:pt x="509" y="570"/>
                      <a:pt x="509" y="569"/>
                    </a:cubicBezTo>
                    <a:cubicBezTo>
                      <a:pt x="509" y="569"/>
                      <a:pt x="509" y="569"/>
                      <a:pt x="509" y="569"/>
                    </a:cubicBezTo>
                    <a:cubicBezTo>
                      <a:pt x="510" y="569"/>
                      <a:pt x="510" y="569"/>
                      <a:pt x="510" y="568"/>
                    </a:cubicBezTo>
                    <a:cubicBezTo>
                      <a:pt x="510" y="568"/>
                      <a:pt x="510" y="568"/>
                      <a:pt x="510" y="568"/>
                    </a:cubicBezTo>
                    <a:cubicBezTo>
                      <a:pt x="510" y="568"/>
                      <a:pt x="510" y="568"/>
                      <a:pt x="510" y="568"/>
                    </a:cubicBezTo>
                    <a:cubicBezTo>
                      <a:pt x="510" y="568"/>
                      <a:pt x="510" y="568"/>
                      <a:pt x="510" y="568"/>
                    </a:cubicBezTo>
                    <a:cubicBezTo>
                      <a:pt x="510" y="568"/>
                      <a:pt x="510" y="568"/>
                      <a:pt x="510" y="568"/>
                    </a:cubicBezTo>
                    <a:cubicBezTo>
                      <a:pt x="510" y="567"/>
                      <a:pt x="510" y="567"/>
                      <a:pt x="510" y="567"/>
                    </a:cubicBezTo>
                    <a:cubicBezTo>
                      <a:pt x="510" y="567"/>
                      <a:pt x="510" y="567"/>
                      <a:pt x="510" y="567"/>
                    </a:cubicBezTo>
                    <a:cubicBezTo>
                      <a:pt x="511" y="567"/>
                      <a:pt x="511" y="567"/>
                      <a:pt x="511" y="567"/>
                    </a:cubicBezTo>
                    <a:cubicBezTo>
                      <a:pt x="511" y="567"/>
                      <a:pt x="511" y="567"/>
                      <a:pt x="511" y="567"/>
                    </a:cubicBezTo>
                    <a:cubicBezTo>
                      <a:pt x="512" y="567"/>
                      <a:pt x="512" y="567"/>
                      <a:pt x="513" y="568"/>
                    </a:cubicBezTo>
                    <a:cubicBezTo>
                      <a:pt x="513" y="568"/>
                      <a:pt x="513" y="568"/>
                      <a:pt x="513" y="569"/>
                    </a:cubicBezTo>
                    <a:cubicBezTo>
                      <a:pt x="513" y="569"/>
                      <a:pt x="513" y="569"/>
                      <a:pt x="513" y="569"/>
                    </a:cubicBezTo>
                    <a:cubicBezTo>
                      <a:pt x="513" y="569"/>
                      <a:pt x="513" y="570"/>
                      <a:pt x="513" y="570"/>
                    </a:cubicBezTo>
                    <a:cubicBezTo>
                      <a:pt x="513" y="570"/>
                      <a:pt x="513" y="570"/>
                      <a:pt x="512" y="570"/>
                    </a:cubicBezTo>
                    <a:cubicBezTo>
                      <a:pt x="512" y="570"/>
                      <a:pt x="512" y="570"/>
                      <a:pt x="512" y="570"/>
                    </a:cubicBezTo>
                    <a:cubicBezTo>
                      <a:pt x="512" y="570"/>
                      <a:pt x="513" y="570"/>
                      <a:pt x="513" y="571"/>
                    </a:cubicBezTo>
                    <a:cubicBezTo>
                      <a:pt x="513" y="571"/>
                      <a:pt x="513" y="571"/>
                      <a:pt x="513" y="571"/>
                    </a:cubicBezTo>
                    <a:cubicBezTo>
                      <a:pt x="513" y="571"/>
                      <a:pt x="513" y="571"/>
                      <a:pt x="513" y="571"/>
                    </a:cubicBezTo>
                    <a:cubicBezTo>
                      <a:pt x="513" y="571"/>
                      <a:pt x="513" y="571"/>
                      <a:pt x="513" y="571"/>
                    </a:cubicBezTo>
                    <a:cubicBezTo>
                      <a:pt x="513" y="571"/>
                      <a:pt x="513" y="571"/>
                      <a:pt x="513" y="571"/>
                    </a:cubicBezTo>
                    <a:cubicBezTo>
                      <a:pt x="513" y="571"/>
                      <a:pt x="513" y="571"/>
                      <a:pt x="513" y="571"/>
                    </a:cubicBezTo>
                    <a:cubicBezTo>
                      <a:pt x="513" y="572"/>
                      <a:pt x="513" y="571"/>
                      <a:pt x="513" y="572"/>
                    </a:cubicBezTo>
                    <a:cubicBezTo>
                      <a:pt x="513" y="572"/>
                      <a:pt x="513" y="572"/>
                      <a:pt x="513" y="572"/>
                    </a:cubicBezTo>
                    <a:cubicBezTo>
                      <a:pt x="513" y="572"/>
                      <a:pt x="513" y="572"/>
                      <a:pt x="513" y="572"/>
                    </a:cubicBezTo>
                    <a:cubicBezTo>
                      <a:pt x="513" y="572"/>
                      <a:pt x="514" y="572"/>
                      <a:pt x="514" y="572"/>
                    </a:cubicBezTo>
                    <a:cubicBezTo>
                      <a:pt x="514" y="572"/>
                      <a:pt x="514" y="571"/>
                      <a:pt x="514" y="571"/>
                    </a:cubicBezTo>
                    <a:cubicBezTo>
                      <a:pt x="514" y="571"/>
                      <a:pt x="514" y="571"/>
                      <a:pt x="514" y="571"/>
                    </a:cubicBezTo>
                    <a:cubicBezTo>
                      <a:pt x="514" y="571"/>
                      <a:pt x="514" y="571"/>
                      <a:pt x="514" y="571"/>
                    </a:cubicBezTo>
                    <a:cubicBezTo>
                      <a:pt x="514" y="571"/>
                      <a:pt x="514" y="571"/>
                      <a:pt x="514" y="571"/>
                    </a:cubicBezTo>
                    <a:cubicBezTo>
                      <a:pt x="514" y="571"/>
                      <a:pt x="514" y="571"/>
                      <a:pt x="515" y="571"/>
                    </a:cubicBezTo>
                    <a:cubicBezTo>
                      <a:pt x="515" y="571"/>
                      <a:pt x="515" y="571"/>
                      <a:pt x="515" y="572"/>
                    </a:cubicBezTo>
                    <a:cubicBezTo>
                      <a:pt x="515" y="572"/>
                      <a:pt x="514" y="572"/>
                      <a:pt x="514" y="572"/>
                    </a:cubicBezTo>
                    <a:cubicBezTo>
                      <a:pt x="514" y="572"/>
                      <a:pt x="515" y="572"/>
                      <a:pt x="515" y="572"/>
                    </a:cubicBezTo>
                    <a:cubicBezTo>
                      <a:pt x="515" y="572"/>
                      <a:pt x="515" y="573"/>
                      <a:pt x="515" y="573"/>
                    </a:cubicBezTo>
                    <a:cubicBezTo>
                      <a:pt x="515" y="573"/>
                      <a:pt x="515" y="573"/>
                      <a:pt x="515" y="573"/>
                    </a:cubicBezTo>
                    <a:cubicBezTo>
                      <a:pt x="515" y="573"/>
                      <a:pt x="515" y="574"/>
                      <a:pt x="515" y="574"/>
                    </a:cubicBezTo>
                    <a:cubicBezTo>
                      <a:pt x="515" y="574"/>
                      <a:pt x="514" y="575"/>
                      <a:pt x="515" y="575"/>
                    </a:cubicBezTo>
                    <a:cubicBezTo>
                      <a:pt x="515" y="575"/>
                      <a:pt x="515" y="576"/>
                      <a:pt x="516" y="576"/>
                    </a:cubicBezTo>
                    <a:cubicBezTo>
                      <a:pt x="516" y="576"/>
                      <a:pt x="516" y="576"/>
                      <a:pt x="516" y="576"/>
                    </a:cubicBezTo>
                    <a:cubicBezTo>
                      <a:pt x="516" y="576"/>
                      <a:pt x="516" y="576"/>
                      <a:pt x="516" y="576"/>
                    </a:cubicBezTo>
                    <a:cubicBezTo>
                      <a:pt x="516" y="576"/>
                      <a:pt x="517" y="576"/>
                      <a:pt x="517" y="577"/>
                    </a:cubicBezTo>
                    <a:cubicBezTo>
                      <a:pt x="517" y="577"/>
                      <a:pt x="517" y="577"/>
                      <a:pt x="517" y="577"/>
                    </a:cubicBezTo>
                    <a:cubicBezTo>
                      <a:pt x="517" y="577"/>
                      <a:pt x="517" y="577"/>
                      <a:pt x="517" y="577"/>
                    </a:cubicBezTo>
                    <a:cubicBezTo>
                      <a:pt x="517" y="578"/>
                      <a:pt x="518" y="578"/>
                      <a:pt x="518" y="578"/>
                    </a:cubicBezTo>
                    <a:cubicBezTo>
                      <a:pt x="518" y="578"/>
                      <a:pt x="518" y="579"/>
                      <a:pt x="517" y="579"/>
                    </a:cubicBezTo>
                    <a:cubicBezTo>
                      <a:pt x="517" y="579"/>
                      <a:pt x="517" y="579"/>
                      <a:pt x="517" y="579"/>
                    </a:cubicBezTo>
                    <a:cubicBezTo>
                      <a:pt x="516" y="579"/>
                      <a:pt x="516" y="579"/>
                      <a:pt x="516" y="579"/>
                    </a:cubicBezTo>
                    <a:cubicBezTo>
                      <a:pt x="516" y="579"/>
                      <a:pt x="516" y="579"/>
                      <a:pt x="516" y="579"/>
                    </a:cubicBezTo>
                    <a:cubicBezTo>
                      <a:pt x="516" y="579"/>
                      <a:pt x="516" y="579"/>
                      <a:pt x="516" y="579"/>
                    </a:cubicBezTo>
                    <a:cubicBezTo>
                      <a:pt x="516" y="580"/>
                      <a:pt x="517" y="579"/>
                      <a:pt x="517" y="580"/>
                    </a:cubicBezTo>
                    <a:cubicBezTo>
                      <a:pt x="518" y="580"/>
                      <a:pt x="518" y="580"/>
                      <a:pt x="518" y="581"/>
                    </a:cubicBezTo>
                    <a:cubicBezTo>
                      <a:pt x="517" y="581"/>
                      <a:pt x="517" y="581"/>
                      <a:pt x="517" y="581"/>
                    </a:cubicBezTo>
                    <a:cubicBezTo>
                      <a:pt x="517" y="581"/>
                      <a:pt x="518" y="581"/>
                      <a:pt x="518" y="581"/>
                    </a:cubicBezTo>
                    <a:cubicBezTo>
                      <a:pt x="518" y="581"/>
                      <a:pt x="518" y="580"/>
                      <a:pt x="518" y="580"/>
                    </a:cubicBezTo>
                    <a:cubicBezTo>
                      <a:pt x="518" y="580"/>
                      <a:pt x="519" y="580"/>
                      <a:pt x="519" y="580"/>
                    </a:cubicBezTo>
                    <a:cubicBezTo>
                      <a:pt x="519" y="580"/>
                      <a:pt x="519" y="581"/>
                      <a:pt x="519" y="581"/>
                    </a:cubicBezTo>
                    <a:cubicBezTo>
                      <a:pt x="519" y="581"/>
                      <a:pt x="519" y="581"/>
                      <a:pt x="519" y="581"/>
                    </a:cubicBezTo>
                    <a:cubicBezTo>
                      <a:pt x="519" y="581"/>
                      <a:pt x="520" y="581"/>
                      <a:pt x="520" y="581"/>
                    </a:cubicBezTo>
                    <a:cubicBezTo>
                      <a:pt x="520" y="581"/>
                      <a:pt x="520" y="581"/>
                      <a:pt x="520" y="581"/>
                    </a:cubicBezTo>
                    <a:cubicBezTo>
                      <a:pt x="520" y="581"/>
                      <a:pt x="520" y="582"/>
                      <a:pt x="520" y="582"/>
                    </a:cubicBezTo>
                    <a:cubicBezTo>
                      <a:pt x="520" y="582"/>
                      <a:pt x="520" y="582"/>
                      <a:pt x="520" y="582"/>
                    </a:cubicBezTo>
                    <a:cubicBezTo>
                      <a:pt x="520" y="582"/>
                      <a:pt x="520" y="582"/>
                      <a:pt x="520" y="582"/>
                    </a:cubicBezTo>
                    <a:cubicBezTo>
                      <a:pt x="520" y="583"/>
                      <a:pt x="520" y="583"/>
                      <a:pt x="519" y="583"/>
                    </a:cubicBezTo>
                    <a:cubicBezTo>
                      <a:pt x="519" y="583"/>
                      <a:pt x="519" y="584"/>
                      <a:pt x="518" y="584"/>
                    </a:cubicBezTo>
                    <a:cubicBezTo>
                      <a:pt x="518" y="584"/>
                      <a:pt x="518" y="583"/>
                      <a:pt x="517" y="583"/>
                    </a:cubicBezTo>
                    <a:cubicBezTo>
                      <a:pt x="517" y="583"/>
                      <a:pt x="516" y="584"/>
                      <a:pt x="516" y="585"/>
                    </a:cubicBezTo>
                    <a:cubicBezTo>
                      <a:pt x="516" y="585"/>
                      <a:pt x="516" y="585"/>
                      <a:pt x="517" y="585"/>
                    </a:cubicBezTo>
                    <a:cubicBezTo>
                      <a:pt x="517" y="585"/>
                      <a:pt x="517" y="585"/>
                      <a:pt x="517" y="585"/>
                    </a:cubicBezTo>
                    <a:cubicBezTo>
                      <a:pt x="517" y="585"/>
                      <a:pt x="517" y="585"/>
                      <a:pt x="517" y="584"/>
                    </a:cubicBezTo>
                    <a:cubicBezTo>
                      <a:pt x="517" y="584"/>
                      <a:pt x="518" y="584"/>
                      <a:pt x="518" y="584"/>
                    </a:cubicBezTo>
                    <a:cubicBezTo>
                      <a:pt x="518" y="584"/>
                      <a:pt x="518" y="584"/>
                      <a:pt x="518" y="584"/>
                    </a:cubicBezTo>
                    <a:cubicBezTo>
                      <a:pt x="518" y="584"/>
                      <a:pt x="518" y="584"/>
                      <a:pt x="518" y="584"/>
                    </a:cubicBezTo>
                    <a:cubicBezTo>
                      <a:pt x="519" y="584"/>
                      <a:pt x="519" y="584"/>
                      <a:pt x="520" y="584"/>
                    </a:cubicBezTo>
                    <a:cubicBezTo>
                      <a:pt x="520" y="584"/>
                      <a:pt x="520" y="584"/>
                      <a:pt x="520" y="583"/>
                    </a:cubicBezTo>
                    <a:cubicBezTo>
                      <a:pt x="520" y="583"/>
                      <a:pt x="520" y="583"/>
                      <a:pt x="521" y="583"/>
                    </a:cubicBezTo>
                    <a:cubicBezTo>
                      <a:pt x="521" y="584"/>
                      <a:pt x="521" y="584"/>
                      <a:pt x="521" y="584"/>
                    </a:cubicBezTo>
                    <a:cubicBezTo>
                      <a:pt x="521" y="584"/>
                      <a:pt x="521" y="584"/>
                      <a:pt x="521" y="584"/>
                    </a:cubicBezTo>
                    <a:cubicBezTo>
                      <a:pt x="521" y="584"/>
                      <a:pt x="521" y="584"/>
                      <a:pt x="521" y="584"/>
                    </a:cubicBezTo>
                    <a:cubicBezTo>
                      <a:pt x="521" y="584"/>
                      <a:pt x="521" y="585"/>
                      <a:pt x="521" y="585"/>
                    </a:cubicBezTo>
                    <a:cubicBezTo>
                      <a:pt x="521" y="585"/>
                      <a:pt x="521" y="585"/>
                      <a:pt x="521" y="585"/>
                    </a:cubicBezTo>
                    <a:cubicBezTo>
                      <a:pt x="521" y="585"/>
                      <a:pt x="521" y="585"/>
                      <a:pt x="521" y="585"/>
                    </a:cubicBezTo>
                    <a:cubicBezTo>
                      <a:pt x="521" y="585"/>
                      <a:pt x="521" y="585"/>
                      <a:pt x="521" y="585"/>
                    </a:cubicBezTo>
                    <a:cubicBezTo>
                      <a:pt x="521" y="585"/>
                      <a:pt x="521" y="585"/>
                      <a:pt x="521" y="586"/>
                    </a:cubicBezTo>
                    <a:cubicBezTo>
                      <a:pt x="521" y="586"/>
                      <a:pt x="521" y="586"/>
                      <a:pt x="521" y="586"/>
                    </a:cubicBezTo>
                    <a:cubicBezTo>
                      <a:pt x="521" y="586"/>
                      <a:pt x="521" y="586"/>
                      <a:pt x="521" y="586"/>
                    </a:cubicBezTo>
                    <a:cubicBezTo>
                      <a:pt x="522" y="586"/>
                      <a:pt x="522" y="587"/>
                      <a:pt x="522" y="586"/>
                    </a:cubicBezTo>
                    <a:cubicBezTo>
                      <a:pt x="522" y="586"/>
                      <a:pt x="523" y="586"/>
                      <a:pt x="523" y="586"/>
                    </a:cubicBezTo>
                    <a:cubicBezTo>
                      <a:pt x="523" y="586"/>
                      <a:pt x="523" y="587"/>
                      <a:pt x="523" y="587"/>
                    </a:cubicBezTo>
                    <a:cubicBezTo>
                      <a:pt x="523" y="587"/>
                      <a:pt x="523" y="587"/>
                      <a:pt x="523" y="587"/>
                    </a:cubicBezTo>
                    <a:cubicBezTo>
                      <a:pt x="523" y="587"/>
                      <a:pt x="523" y="587"/>
                      <a:pt x="523" y="588"/>
                    </a:cubicBezTo>
                    <a:cubicBezTo>
                      <a:pt x="523" y="588"/>
                      <a:pt x="523" y="588"/>
                      <a:pt x="522" y="588"/>
                    </a:cubicBezTo>
                    <a:cubicBezTo>
                      <a:pt x="522" y="588"/>
                      <a:pt x="522" y="588"/>
                      <a:pt x="522" y="588"/>
                    </a:cubicBezTo>
                    <a:cubicBezTo>
                      <a:pt x="522" y="588"/>
                      <a:pt x="522" y="588"/>
                      <a:pt x="522" y="588"/>
                    </a:cubicBezTo>
                    <a:cubicBezTo>
                      <a:pt x="522" y="588"/>
                      <a:pt x="523" y="588"/>
                      <a:pt x="523" y="588"/>
                    </a:cubicBezTo>
                    <a:cubicBezTo>
                      <a:pt x="523" y="588"/>
                      <a:pt x="523" y="588"/>
                      <a:pt x="523" y="588"/>
                    </a:cubicBezTo>
                    <a:cubicBezTo>
                      <a:pt x="523" y="588"/>
                      <a:pt x="523" y="588"/>
                      <a:pt x="523" y="589"/>
                    </a:cubicBezTo>
                    <a:cubicBezTo>
                      <a:pt x="523" y="589"/>
                      <a:pt x="523" y="589"/>
                      <a:pt x="523" y="589"/>
                    </a:cubicBezTo>
                    <a:cubicBezTo>
                      <a:pt x="523" y="589"/>
                      <a:pt x="523" y="590"/>
                      <a:pt x="523" y="590"/>
                    </a:cubicBezTo>
                    <a:cubicBezTo>
                      <a:pt x="523" y="590"/>
                      <a:pt x="523" y="590"/>
                      <a:pt x="522" y="590"/>
                    </a:cubicBezTo>
                    <a:cubicBezTo>
                      <a:pt x="522" y="590"/>
                      <a:pt x="522" y="591"/>
                      <a:pt x="521" y="591"/>
                    </a:cubicBezTo>
                    <a:cubicBezTo>
                      <a:pt x="521" y="591"/>
                      <a:pt x="520" y="591"/>
                      <a:pt x="520" y="591"/>
                    </a:cubicBezTo>
                    <a:cubicBezTo>
                      <a:pt x="519" y="591"/>
                      <a:pt x="520" y="591"/>
                      <a:pt x="520" y="591"/>
                    </a:cubicBezTo>
                    <a:cubicBezTo>
                      <a:pt x="520" y="591"/>
                      <a:pt x="520" y="591"/>
                      <a:pt x="520" y="591"/>
                    </a:cubicBezTo>
                    <a:cubicBezTo>
                      <a:pt x="520" y="591"/>
                      <a:pt x="520" y="592"/>
                      <a:pt x="520" y="592"/>
                    </a:cubicBezTo>
                    <a:cubicBezTo>
                      <a:pt x="520" y="592"/>
                      <a:pt x="519" y="592"/>
                      <a:pt x="519" y="593"/>
                    </a:cubicBezTo>
                    <a:cubicBezTo>
                      <a:pt x="519" y="593"/>
                      <a:pt x="519" y="593"/>
                      <a:pt x="519" y="593"/>
                    </a:cubicBezTo>
                    <a:cubicBezTo>
                      <a:pt x="519" y="593"/>
                      <a:pt x="519" y="593"/>
                      <a:pt x="519" y="593"/>
                    </a:cubicBezTo>
                    <a:cubicBezTo>
                      <a:pt x="520" y="593"/>
                      <a:pt x="520" y="592"/>
                      <a:pt x="520" y="592"/>
                    </a:cubicBezTo>
                    <a:cubicBezTo>
                      <a:pt x="521" y="592"/>
                      <a:pt x="521" y="592"/>
                      <a:pt x="521" y="591"/>
                    </a:cubicBezTo>
                    <a:cubicBezTo>
                      <a:pt x="521" y="591"/>
                      <a:pt x="522" y="591"/>
                      <a:pt x="522" y="591"/>
                    </a:cubicBezTo>
                    <a:cubicBezTo>
                      <a:pt x="522" y="592"/>
                      <a:pt x="522" y="592"/>
                      <a:pt x="522" y="592"/>
                    </a:cubicBezTo>
                    <a:cubicBezTo>
                      <a:pt x="522" y="592"/>
                      <a:pt x="522" y="592"/>
                      <a:pt x="522" y="592"/>
                    </a:cubicBezTo>
                    <a:cubicBezTo>
                      <a:pt x="522" y="592"/>
                      <a:pt x="522" y="592"/>
                      <a:pt x="522" y="592"/>
                    </a:cubicBezTo>
                    <a:cubicBezTo>
                      <a:pt x="522" y="592"/>
                      <a:pt x="523" y="592"/>
                      <a:pt x="523" y="592"/>
                    </a:cubicBezTo>
                    <a:cubicBezTo>
                      <a:pt x="523" y="591"/>
                      <a:pt x="524" y="592"/>
                      <a:pt x="524" y="591"/>
                    </a:cubicBezTo>
                    <a:cubicBezTo>
                      <a:pt x="524" y="591"/>
                      <a:pt x="524" y="591"/>
                      <a:pt x="525" y="591"/>
                    </a:cubicBezTo>
                    <a:cubicBezTo>
                      <a:pt x="525" y="591"/>
                      <a:pt x="525" y="591"/>
                      <a:pt x="525" y="591"/>
                    </a:cubicBezTo>
                    <a:cubicBezTo>
                      <a:pt x="525" y="592"/>
                      <a:pt x="525" y="592"/>
                      <a:pt x="525" y="592"/>
                    </a:cubicBezTo>
                    <a:cubicBezTo>
                      <a:pt x="525" y="592"/>
                      <a:pt x="525" y="592"/>
                      <a:pt x="525" y="592"/>
                    </a:cubicBezTo>
                    <a:cubicBezTo>
                      <a:pt x="525" y="593"/>
                      <a:pt x="525" y="593"/>
                      <a:pt x="525" y="593"/>
                    </a:cubicBezTo>
                    <a:cubicBezTo>
                      <a:pt x="525" y="593"/>
                      <a:pt x="525" y="594"/>
                      <a:pt x="525" y="594"/>
                    </a:cubicBezTo>
                    <a:cubicBezTo>
                      <a:pt x="525" y="594"/>
                      <a:pt x="525" y="594"/>
                      <a:pt x="525" y="594"/>
                    </a:cubicBezTo>
                    <a:cubicBezTo>
                      <a:pt x="525" y="594"/>
                      <a:pt x="525" y="594"/>
                      <a:pt x="525" y="594"/>
                    </a:cubicBezTo>
                    <a:cubicBezTo>
                      <a:pt x="525" y="594"/>
                      <a:pt x="525" y="594"/>
                      <a:pt x="525" y="594"/>
                    </a:cubicBezTo>
                    <a:cubicBezTo>
                      <a:pt x="525" y="594"/>
                      <a:pt x="525" y="594"/>
                      <a:pt x="525" y="595"/>
                    </a:cubicBezTo>
                    <a:cubicBezTo>
                      <a:pt x="525" y="595"/>
                      <a:pt x="525" y="595"/>
                      <a:pt x="525" y="595"/>
                    </a:cubicBezTo>
                    <a:cubicBezTo>
                      <a:pt x="525" y="595"/>
                      <a:pt x="525" y="595"/>
                      <a:pt x="525" y="595"/>
                    </a:cubicBezTo>
                    <a:cubicBezTo>
                      <a:pt x="525" y="595"/>
                      <a:pt x="525" y="595"/>
                      <a:pt x="525" y="595"/>
                    </a:cubicBezTo>
                    <a:cubicBezTo>
                      <a:pt x="524" y="595"/>
                      <a:pt x="524" y="595"/>
                      <a:pt x="523" y="595"/>
                    </a:cubicBezTo>
                    <a:cubicBezTo>
                      <a:pt x="522" y="596"/>
                      <a:pt x="522" y="596"/>
                      <a:pt x="522" y="596"/>
                    </a:cubicBezTo>
                    <a:cubicBezTo>
                      <a:pt x="521" y="597"/>
                      <a:pt x="521" y="597"/>
                      <a:pt x="520" y="597"/>
                    </a:cubicBezTo>
                    <a:cubicBezTo>
                      <a:pt x="520" y="597"/>
                      <a:pt x="520" y="598"/>
                      <a:pt x="520" y="598"/>
                    </a:cubicBezTo>
                    <a:cubicBezTo>
                      <a:pt x="520" y="598"/>
                      <a:pt x="520" y="598"/>
                      <a:pt x="520" y="598"/>
                    </a:cubicBezTo>
                    <a:cubicBezTo>
                      <a:pt x="520" y="598"/>
                      <a:pt x="521" y="598"/>
                      <a:pt x="521" y="598"/>
                    </a:cubicBezTo>
                    <a:cubicBezTo>
                      <a:pt x="521" y="598"/>
                      <a:pt x="521" y="598"/>
                      <a:pt x="521" y="597"/>
                    </a:cubicBezTo>
                    <a:cubicBezTo>
                      <a:pt x="522" y="597"/>
                      <a:pt x="522" y="597"/>
                      <a:pt x="522" y="597"/>
                    </a:cubicBezTo>
                    <a:cubicBezTo>
                      <a:pt x="523" y="596"/>
                      <a:pt x="523" y="596"/>
                      <a:pt x="524" y="596"/>
                    </a:cubicBezTo>
                    <a:cubicBezTo>
                      <a:pt x="524" y="596"/>
                      <a:pt x="524" y="596"/>
                      <a:pt x="525" y="596"/>
                    </a:cubicBezTo>
                    <a:cubicBezTo>
                      <a:pt x="525" y="596"/>
                      <a:pt x="526" y="595"/>
                      <a:pt x="526" y="595"/>
                    </a:cubicBezTo>
                    <a:cubicBezTo>
                      <a:pt x="526" y="595"/>
                      <a:pt x="526" y="596"/>
                      <a:pt x="526" y="596"/>
                    </a:cubicBezTo>
                    <a:cubicBezTo>
                      <a:pt x="526" y="596"/>
                      <a:pt x="526" y="596"/>
                      <a:pt x="527" y="596"/>
                    </a:cubicBezTo>
                    <a:cubicBezTo>
                      <a:pt x="527" y="596"/>
                      <a:pt x="527" y="596"/>
                      <a:pt x="527" y="597"/>
                    </a:cubicBezTo>
                    <a:cubicBezTo>
                      <a:pt x="527" y="597"/>
                      <a:pt x="527" y="597"/>
                      <a:pt x="527" y="597"/>
                    </a:cubicBezTo>
                    <a:cubicBezTo>
                      <a:pt x="527" y="597"/>
                      <a:pt x="527" y="597"/>
                      <a:pt x="527" y="597"/>
                    </a:cubicBezTo>
                    <a:cubicBezTo>
                      <a:pt x="526" y="597"/>
                      <a:pt x="526" y="597"/>
                      <a:pt x="526" y="597"/>
                    </a:cubicBezTo>
                    <a:cubicBezTo>
                      <a:pt x="526" y="597"/>
                      <a:pt x="525" y="597"/>
                      <a:pt x="525" y="598"/>
                    </a:cubicBezTo>
                    <a:cubicBezTo>
                      <a:pt x="525" y="598"/>
                      <a:pt x="526" y="598"/>
                      <a:pt x="526" y="598"/>
                    </a:cubicBezTo>
                    <a:cubicBezTo>
                      <a:pt x="526" y="598"/>
                      <a:pt x="526" y="598"/>
                      <a:pt x="526" y="598"/>
                    </a:cubicBezTo>
                    <a:cubicBezTo>
                      <a:pt x="526" y="598"/>
                      <a:pt x="526" y="598"/>
                      <a:pt x="526" y="598"/>
                    </a:cubicBezTo>
                    <a:cubicBezTo>
                      <a:pt x="526" y="599"/>
                      <a:pt x="527" y="599"/>
                      <a:pt x="527" y="599"/>
                    </a:cubicBezTo>
                    <a:cubicBezTo>
                      <a:pt x="527" y="599"/>
                      <a:pt x="527" y="598"/>
                      <a:pt x="527" y="598"/>
                    </a:cubicBezTo>
                    <a:cubicBezTo>
                      <a:pt x="527" y="598"/>
                      <a:pt x="527" y="598"/>
                      <a:pt x="527" y="598"/>
                    </a:cubicBezTo>
                    <a:cubicBezTo>
                      <a:pt x="527" y="599"/>
                      <a:pt x="528" y="598"/>
                      <a:pt x="528" y="598"/>
                    </a:cubicBezTo>
                    <a:cubicBezTo>
                      <a:pt x="528" y="598"/>
                      <a:pt x="528" y="598"/>
                      <a:pt x="528" y="598"/>
                    </a:cubicBezTo>
                    <a:cubicBezTo>
                      <a:pt x="528" y="598"/>
                      <a:pt x="528" y="598"/>
                      <a:pt x="528" y="598"/>
                    </a:cubicBezTo>
                    <a:cubicBezTo>
                      <a:pt x="528" y="598"/>
                      <a:pt x="529" y="598"/>
                      <a:pt x="529" y="598"/>
                    </a:cubicBezTo>
                    <a:cubicBezTo>
                      <a:pt x="529" y="598"/>
                      <a:pt x="529" y="598"/>
                      <a:pt x="529" y="598"/>
                    </a:cubicBezTo>
                    <a:cubicBezTo>
                      <a:pt x="529" y="599"/>
                      <a:pt x="529" y="599"/>
                      <a:pt x="529" y="599"/>
                    </a:cubicBezTo>
                    <a:cubicBezTo>
                      <a:pt x="530" y="599"/>
                      <a:pt x="530" y="599"/>
                      <a:pt x="530" y="599"/>
                    </a:cubicBezTo>
                    <a:cubicBezTo>
                      <a:pt x="530" y="599"/>
                      <a:pt x="530" y="599"/>
                      <a:pt x="530" y="599"/>
                    </a:cubicBezTo>
                    <a:cubicBezTo>
                      <a:pt x="530" y="600"/>
                      <a:pt x="531" y="600"/>
                      <a:pt x="531" y="600"/>
                    </a:cubicBezTo>
                    <a:cubicBezTo>
                      <a:pt x="531" y="600"/>
                      <a:pt x="531" y="600"/>
                      <a:pt x="531" y="600"/>
                    </a:cubicBezTo>
                    <a:cubicBezTo>
                      <a:pt x="531" y="600"/>
                      <a:pt x="531" y="600"/>
                      <a:pt x="531" y="601"/>
                    </a:cubicBezTo>
                    <a:cubicBezTo>
                      <a:pt x="531" y="601"/>
                      <a:pt x="531" y="601"/>
                      <a:pt x="531" y="601"/>
                    </a:cubicBezTo>
                    <a:cubicBezTo>
                      <a:pt x="531" y="601"/>
                      <a:pt x="531" y="601"/>
                      <a:pt x="531" y="601"/>
                    </a:cubicBezTo>
                    <a:cubicBezTo>
                      <a:pt x="530" y="600"/>
                      <a:pt x="530" y="600"/>
                      <a:pt x="529" y="600"/>
                    </a:cubicBezTo>
                    <a:cubicBezTo>
                      <a:pt x="529" y="600"/>
                      <a:pt x="529" y="600"/>
                      <a:pt x="529" y="600"/>
                    </a:cubicBezTo>
                    <a:cubicBezTo>
                      <a:pt x="529" y="600"/>
                      <a:pt x="529" y="600"/>
                      <a:pt x="529" y="600"/>
                    </a:cubicBezTo>
                    <a:cubicBezTo>
                      <a:pt x="529" y="600"/>
                      <a:pt x="529" y="600"/>
                      <a:pt x="529" y="601"/>
                    </a:cubicBezTo>
                    <a:cubicBezTo>
                      <a:pt x="529" y="601"/>
                      <a:pt x="529" y="601"/>
                      <a:pt x="530" y="601"/>
                    </a:cubicBezTo>
                    <a:cubicBezTo>
                      <a:pt x="530" y="601"/>
                      <a:pt x="530" y="601"/>
                      <a:pt x="530" y="602"/>
                    </a:cubicBezTo>
                    <a:cubicBezTo>
                      <a:pt x="530" y="602"/>
                      <a:pt x="530" y="602"/>
                      <a:pt x="530" y="602"/>
                    </a:cubicBezTo>
                    <a:cubicBezTo>
                      <a:pt x="530" y="602"/>
                      <a:pt x="530" y="602"/>
                      <a:pt x="530" y="602"/>
                    </a:cubicBezTo>
                    <a:cubicBezTo>
                      <a:pt x="529" y="602"/>
                      <a:pt x="529" y="602"/>
                      <a:pt x="529" y="602"/>
                    </a:cubicBezTo>
                    <a:cubicBezTo>
                      <a:pt x="529" y="603"/>
                      <a:pt x="529" y="603"/>
                      <a:pt x="528" y="603"/>
                    </a:cubicBezTo>
                    <a:cubicBezTo>
                      <a:pt x="528" y="603"/>
                      <a:pt x="528" y="603"/>
                      <a:pt x="528" y="603"/>
                    </a:cubicBezTo>
                    <a:cubicBezTo>
                      <a:pt x="528" y="603"/>
                      <a:pt x="528" y="604"/>
                      <a:pt x="527" y="604"/>
                    </a:cubicBezTo>
                    <a:cubicBezTo>
                      <a:pt x="527" y="604"/>
                      <a:pt x="527" y="604"/>
                      <a:pt x="527" y="604"/>
                    </a:cubicBezTo>
                    <a:cubicBezTo>
                      <a:pt x="527" y="604"/>
                      <a:pt x="526" y="604"/>
                      <a:pt x="526" y="604"/>
                    </a:cubicBezTo>
                    <a:cubicBezTo>
                      <a:pt x="526" y="604"/>
                      <a:pt x="526" y="604"/>
                      <a:pt x="526" y="604"/>
                    </a:cubicBezTo>
                    <a:cubicBezTo>
                      <a:pt x="526" y="604"/>
                      <a:pt x="526" y="604"/>
                      <a:pt x="526" y="604"/>
                    </a:cubicBezTo>
                    <a:cubicBezTo>
                      <a:pt x="526" y="604"/>
                      <a:pt x="526" y="604"/>
                      <a:pt x="526" y="604"/>
                    </a:cubicBezTo>
                    <a:cubicBezTo>
                      <a:pt x="527" y="604"/>
                      <a:pt x="528" y="604"/>
                      <a:pt x="528" y="604"/>
                    </a:cubicBezTo>
                    <a:cubicBezTo>
                      <a:pt x="529" y="604"/>
                      <a:pt x="529" y="604"/>
                      <a:pt x="529" y="604"/>
                    </a:cubicBezTo>
                    <a:cubicBezTo>
                      <a:pt x="529" y="605"/>
                      <a:pt x="529" y="605"/>
                      <a:pt x="529" y="605"/>
                    </a:cubicBezTo>
                    <a:cubicBezTo>
                      <a:pt x="530" y="605"/>
                      <a:pt x="530" y="605"/>
                      <a:pt x="530" y="605"/>
                    </a:cubicBezTo>
                    <a:cubicBezTo>
                      <a:pt x="530" y="605"/>
                      <a:pt x="530" y="605"/>
                      <a:pt x="530" y="605"/>
                    </a:cubicBezTo>
                    <a:cubicBezTo>
                      <a:pt x="530" y="606"/>
                      <a:pt x="530" y="606"/>
                      <a:pt x="530" y="606"/>
                    </a:cubicBezTo>
                    <a:cubicBezTo>
                      <a:pt x="530" y="606"/>
                      <a:pt x="530" y="607"/>
                      <a:pt x="530" y="607"/>
                    </a:cubicBezTo>
                    <a:cubicBezTo>
                      <a:pt x="530" y="607"/>
                      <a:pt x="530" y="607"/>
                      <a:pt x="530" y="607"/>
                    </a:cubicBezTo>
                    <a:cubicBezTo>
                      <a:pt x="530" y="607"/>
                      <a:pt x="529" y="607"/>
                      <a:pt x="529" y="607"/>
                    </a:cubicBezTo>
                    <a:cubicBezTo>
                      <a:pt x="530" y="607"/>
                      <a:pt x="530" y="607"/>
                      <a:pt x="530" y="607"/>
                    </a:cubicBezTo>
                    <a:cubicBezTo>
                      <a:pt x="530" y="607"/>
                      <a:pt x="530" y="607"/>
                      <a:pt x="530" y="608"/>
                    </a:cubicBezTo>
                    <a:cubicBezTo>
                      <a:pt x="530" y="608"/>
                      <a:pt x="531" y="608"/>
                      <a:pt x="531" y="608"/>
                    </a:cubicBezTo>
                    <a:cubicBezTo>
                      <a:pt x="532" y="608"/>
                      <a:pt x="532" y="608"/>
                      <a:pt x="533" y="608"/>
                    </a:cubicBezTo>
                    <a:cubicBezTo>
                      <a:pt x="533" y="608"/>
                      <a:pt x="533" y="608"/>
                      <a:pt x="533" y="608"/>
                    </a:cubicBezTo>
                    <a:cubicBezTo>
                      <a:pt x="533" y="608"/>
                      <a:pt x="533" y="608"/>
                      <a:pt x="533" y="608"/>
                    </a:cubicBezTo>
                    <a:cubicBezTo>
                      <a:pt x="534" y="609"/>
                      <a:pt x="534" y="609"/>
                      <a:pt x="534" y="610"/>
                    </a:cubicBezTo>
                    <a:cubicBezTo>
                      <a:pt x="534" y="610"/>
                      <a:pt x="534" y="610"/>
                      <a:pt x="534" y="610"/>
                    </a:cubicBezTo>
                    <a:cubicBezTo>
                      <a:pt x="534" y="610"/>
                      <a:pt x="533" y="610"/>
                      <a:pt x="533" y="610"/>
                    </a:cubicBezTo>
                    <a:cubicBezTo>
                      <a:pt x="533" y="610"/>
                      <a:pt x="533" y="610"/>
                      <a:pt x="533" y="610"/>
                    </a:cubicBezTo>
                    <a:cubicBezTo>
                      <a:pt x="533" y="610"/>
                      <a:pt x="532" y="610"/>
                      <a:pt x="532" y="610"/>
                    </a:cubicBezTo>
                    <a:cubicBezTo>
                      <a:pt x="532" y="610"/>
                      <a:pt x="532" y="611"/>
                      <a:pt x="532" y="611"/>
                    </a:cubicBezTo>
                    <a:cubicBezTo>
                      <a:pt x="532" y="611"/>
                      <a:pt x="533" y="611"/>
                      <a:pt x="533" y="611"/>
                    </a:cubicBezTo>
                    <a:cubicBezTo>
                      <a:pt x="534" y="610"/>
                      <a:pt x="534" y="612"/>
                      <a:pt x="533" y="612"/>
                    </a:cubicBezTo>
                    <a:cubicBezTo>
                      <a:pt x="533" y="612"/>
                      <a:pt x="533" y="612"/>
                      <a:pt x="533" y="612"/>
                    </a:cubicBezTo>
                    <a:cubicBezTo>
                      <a:pt x="533" y="612"/>
                      <a:pt x="533" y="612"/>
                      <a:pt x="533" y="612"/>
                    </a:cubicBezTo>
                    <a:cubicBezTo>
                      <a:pt x="534" y="612"/>
                      <a:pt x="534" y="612"/>
                      <a:pt x="534" y="612"/>
                    </a:cubicBezTo>
                    <a:cubicBezTo>
                      <a:pt x="534" y="613"/>
                      <a:pt x="534" y="613"/>
                      <a:pt x="534" y="614"/>
                    </a:cubicBezTo>
                    <a:cubicBezTo>
                      <a:pt x="533" y="614"/>
                      <a:pt x="533" y="614"/>
                      <a:pt x="533" y="614"/>
                    </a:cubicBezTo>
                    <a:cubicBezTo>
                      <a:pt x="533" y="614"/>
                      <a:pt x="533" y="614"/>
                      <a:pt x="533" y="614"/>
                    </a:cubicBezTo>
                    <a:cubicBezTo>
                      <a:pt x="533" y="614"/>
                      <a:pt x="532" y="614"/>
                      <a:pt x="532" y="614"/>
                    </a:cubicBezTo>
                    <a:cubicBezTo>
                      <a:pt x="532" y="614"/>
                      <a:pt x="532" y="614"/>
                      <a:pt x="532" y="614"/>
                    </a:cubicBezTo>
                    <a:cubicBezTo>
                      <a:pt x="531" y="613"/>
                      <a:pt x="531" y="613"/>
                      <a:pt x="532" y="613"/>
                    </a:cubicBezTo>
                    <a:cubicBezTo>
                      <a:pt x="532" y="613"/>
                      <a:pt x="532" y="613"/>
                      <a:pt x="532" y="612"/>
                    </a:cubicBezTo>
                    <a:cubicBezTo>
                      <a:pt x="532" y="612"/>
                      <a:pt x="532" y="612"/>
                      <a:pt x="532" y="612"/>
                    </a:cubicBezTo>
                    <a:cubicBezTo>
                      <a:pt x="532" y="612"/>
                      <a:pt x="531" y="612"/>
                      <a:pt x="531" y="612"/>
                    </a:cubicBezTo>
                    <a:cubicBezTo>
                      <a:pt x="531" y="612"/>
                      <a:pt x="531" y="612"/>
                      <a:pt x="531" y="612"/>
                    </a:cubicBezTo>
                    <a:cubicBezTo>
                      <a:pt x="530" y="612"/>
                      <a:pt x="530" y="612"/>
                      <a:pt x="530" y="613"/>
                    </a:cubicBezTo>
                    <a:cubicBezTo>
                      <a:pt x="530" y="613"/>
                      <a:pt x="530" y="613"/>
                      <a:pt x="530" y="613"/>
                    </a:cubicBezTo>
                    <a:cubicBezTo>
                      <a:pt x="530" y="613"/>
                      <a:pt x="530" y="613"/>
                      <a:pt x="530" y="613"/>
                    </a:cubicBezTo>
                    <a:cubicBezTo>
                      <a:pt x="530" y="613"/>
                      <a:pt x="530" y="613"/>
                      <a:pt x="530" y="613"/>
                    </a:cubicBezTo>
                    <a:cubicBezTo>
                      <a:pt x="531" y="613"/>
                      <a:pt x="531" y="613"/>
                      <a:pt x="531" y="613"/>
                    </a:cubicBezTo>
                    <a:cubicBezTo>
                      <a:pt x="531" y="614"/>
                      <a:pt x="531" y="614"/>
                      <a:pt x="531" y="614"/>
                    </a:cubicBezTo>
                    <a:cubicBezTo>
                      <a:pt x="531" y="614"/>
                      <a:pt x="531" y="614"/>
                      <a:pt x="531" y="614"/>
                    </a:cubicBezTo>
                    <a:cubicBezTo>
                      <a:pt x="531" y="614"/>
                      <a:pt x="531" y="614"/>
                      <a:pt x="530" y="614"/>
                    </a:cubicBezTo>
                    <a:cubicBezTo>
                      <a:pt x="530" y="614"/>
                      <a:pt x="530" y="614"/>
                      <a:pt x="530" y="614"/>
                    </a:cubicBezTo>
                    <a:cubicBezTo>
                      <a:pt x="530" y="614"/>
                      <a:pt x="530" y="614"/>
                      <a:pt x="530" y="614"/>
                    </a:cubicBezTo>
                    <a:cubicBezTo>
                      <a:pt x="530" y="614"/>
                      <a:pt x="530" y="614"/>
                      <a:pt x="530" y="614"/>
                    </a:cubicBezTo>
                    <a:cubicBezTo>
                      <a:pt x="530" y="614"/>
                      <a:pt x="529" y="614"/>
                      <a:pt x="529" y="614"/>
                    </a:cubicBezTo>
                    <a:cubicBezTo>
                      <a:pt x="529" y="614"/>
                      <a:pt x="528" y="614"/>
                      <a:pt x="528" y="613"/>
                    </a:cubicBezTo>
                    <a:cubicBezTo>
                      <a:pt x="528" y="613"/>
                      <a:pt x="528" y="614"/>
                      <a:pt x="528" y="614"/>
                    </a:cubicBezTo>
                    <a:cubicBezTo>
                      <a:pt x="528" y="614"/>
                      <a:pt x="528" y="614"/>
                      <a:pt x="529" y="614"/>
                    </a:cubicBezTo>
                    <a:cubicBezTo>
                      <a:pt x="529" y="614"/>
                      <a:pt x="529" y="614"/>
                      <a:pt x="529" y="614"/>
                    </a:cubicBezTo>
                    <a:cubicBezTo>
                      <a:pt x="529" y="614"/>
                      <a:pt x="529" y="615"/>
                      <a:pt x="529" y="615"/>
                    </a:cubicBezTo>
                    <a:cubicBezTo>
                      <a:pt x="529" y="615"/>
                      <a:pt x="529" y="615"/>
                      <a:pt x="530" y="615"/>
                    </a:cubicBezTo>
                    <a:cubicBezTo>
                      <a:pt x="530" y="615"/>
                      <a:pt x="530" y="615"/>
                      <a:pt x="530" y="615"/>
                    </a:cubicBezTo>
                    <a:cubicBezTo>
                      <a:pt x="531" y="615"/>
                      <a:pt x="531" y="615"/>
                      <a:pt x="532" y="615"/>
                    </a:cubicBezTo>
                    <a:cubicBezTo>
                      <a:pt x="532" y="615"/>
                      <a:pt x="532" y="616"/>
                      <a:pt x="532" y="616"/>
                    </a:cubicBezTo>
                    <a:cubicBezTo>
                      <a:pt x="531" y="616"/>
                      <a:pt x="531" y="616"/>
                      <a:pt x="531" y="616"/>
                    </a:cubicBezTo>
                    <a:cubicBezTo>
                      <a:pt x="530" y="616"/>
                      <a:pt x="530" y="616"/>
                      <a:pt x="529" y="616"/>
                    </a:cubicBezTo>
                    <a:cubicBezTo>
                      <a:pt x="529" y="616"/>
                      <a:pt x="529" y="616"/>
                      <a:pt x="529" y="616"/>
                    </a:cubicBezTo>
                    <a:cubicBezTo>
                      <a:pt x="529" y="616"/>
                      <a:pt x="529" y="616"/>
                      <a:pt x="529" y="616"/>
                    </a:cubicBezTo>
                    <a:cubicBezTo>
                      <a:pt x="529" y="616"/>
                      <a:pt x="529" y="616"/>
                      <a:pt x="529" y="616"/>
                    </a:cubicBezTo>
                    <a:cubicBezTo>
                      <a:pt x="529" y="616"/>
                      <a:pt x="529" y="617"/>
                      <a:pt x="529" y="617"/>
                    </a:cubicBezTo>
                    <a:cubicBezTo>
                      <a:pt x="529" y="617"/>
                      <a:pt x="529" y="617"/>
                      <a:pt x="529" y="617"/>
                    </a:cubicBezTo>
                    <a:cubicBezTo>
                      <a:pt x="529" y="617"/>
                      <a:pt x="529" y="617"/>
                      <a:pt x="529" y="617"/>
                    </a:cubicBezTo>
                    <a:cubicBezTo>
                      <a:pt x="530" y="617"/>
                      <a:pt x="530" y="617"/>
                      <a:pt x="530" y="617"/>
                    </a:cubicBezTo>
                    <a:cubicBezTo>
                      <a:pt x="530" y="617"/>
                      <a:pt x="530" y="617"/>
                      <a:pt x="531" y="617"/>
                    </a:cubicBezTo>
                    <a:cubicBezTo>
                      <a:pt x="531" y="618"/>
                      <a:pt x="531" y="618"/>
                      <a:pt x="531" y="618"/>
                    </a:cubicBezTo>
                    <a:cubicBezTo>
                      <a:pt x="531" y="618"/>
                      <a:pt x="531" y="618"/>
                      <a:pt x="532" y="618"/>
                    </a:cubicBezTo>
                    <a:cubicBezTo>
                      <a:pt x="532" y="618"/>
                      <a:pt x="532" y="618"/>
                      <a:pt x="532" y="619"/>
                    </a:cubicBezTo>
                    <a:cubicBezTo>
                      <a:pt x="532" y="619"/>
                      <a:pt x="532" y="619"/>
                      <a:pt x="532" y="619"/>
                    </a:cubicBezTo>
                    <a:cubicBezTo>
                      <a:pt x="531" y="619"/>
                      <a:pt x="530" y="619"/>
                      <a:pt x="530" y="618"/>
                    </a:cubicBezTo>
                    <a:cubicBezTo>
                      <a:pt x="529" y="618"/>
                      <a:pt x="529" y="618"/>
                      <a:pt x="529" y="618"/>
                    </a:cubicBezTo>
                    <a:cubicBezTo>
                      <a:pt x="529" y="618"/>
                      <a:pt x="529" y="618"/>
                      <a:pt x="529" y="619"/>
                    </a:cubicBezTo>
                    <a:cubicBezTo>
                      <a:pt x="529" y="619"/>
                      <a:pt x="529" y="619"/>
                      <a:pt x="529" y="619"/>
                    </a:cubicBezTo>
                    <a:cubicBezTo>
                      <a:pt x="530" y="619"/>
                      <a:pt x="531" y="619"/>
                      <a:pt x="532" y="619"/>
                    </a:cubicBezTo>
                    <a:cubicBezTo>
                      <a:pt x="533" y="619"/>
                      <a:pt x="533" y="619"/>
                      <a:pt x="533" y="620"/>
                    </a:cubicBezTo>
                    <a:cubicBezTo>
                      <a:pt x="533" y="620"/>
                      <a:pt x="533" y="620"/>
                      <a:pt x="533" y="620"/>
                    </a:cubicBezTo>
                    <a:cubicBezTo>
                      <a:pt x="533" y="621"/>
                      <a:pt x="533" y="621"/>
                      <a:pt x="533" y="621"/>
                    </a:cubicBezTo>
                    <a:cubicBezTo>
                      <a:pt x="534" y="621"/>
                      <a:pt x="534" y="621"/>
                      <a:pt x="534" y="621"/>
                    </a:cubicBezTo>
                    <a:cubicBezTo>
                      <a:pt x="534" y="621"/>
                      <a:pt x="534" y="622"/>
                      <a:pt x="534" y="622"/>
                    </a:cubicBezTo>
                    <a:cubicBezTo>
                      <a:pt x="534" y="622"/>
                      <a:pt x="534" y="622"/>
                      <a:pt x="534" y="622"/>
                    </a:cubicBezTo>
                    <a:cubicBezTo>
                      <a:pt x="533" y="622"/>
                      <a:pt x="533" y="622"/>
                      <a:pt x="532" y="622"/>
                    </a:cubicBezTo>
                    <a:cubicBezTo>
                      <a:pt x="532" y="621"/>
                      <a:pt x="532" y="621"/>
                      <a:pt x="532" y="622"/>
                    </a:cubicBezTo>
                    <a:cubicBezTo>
                      <a:pt x="532" y="622"/>
                      <a:pt x="533" y="622"/>
                      <a:pt x="533" y="622"/>
                    </a:cubicBezTo>
                    <a:cubicBezTo>
                      <a:pt x="534" y="622"/>
                      <a:pt x="534" y="622"/>
                      <a:pt x="534" y="622"/>
                    </a:cubicBezTo>
                    <a:cubicBezTo>
                      <a:pt x="534" y="622"/>
                      <a:pt x="535" y="623"/>
                      <a:pt x="535" y="623"/>
                    </a:cubicBezTo>
                    <a:cubicBezTo>
                      <a:pt x="535" y="623"/>
                      <a:pt x="536" y="623"/>
                      <a:pt x="536" y="623"/>
                    </a:cubicBezTo>
                    <a:cubicBezTo>
                      <a:pt x="536" y="623"/>
                      <a:pt x="535" y="623"/>
                      <a:pt x="535" y="623"/>
                    </a:cubicBezTo>
                    <a:cubicBezTo>
                      <a:pt x="535" y="623"/>
                      <a:pt x="535" y="623"/>
                      <a:pt x="535" y="623"/>
                    </a:cubicBezTo>
                    <a:cubicBezTo>
                      <a:pt x="536" y="624"/>
                      <a:pt x="536" y="624"/>
                      <a:pt x="537" y="624"/>
                    </a:cubicBezTo>
                    <a:cubicBezTo>
                      <a:pt x="537" y="624"/>
                      <a:pt x="537" y="624"/>
                      <a:pt x="538" y="624"/>
                    </a:cubicBezTo>
                    <a:cubicBezTo>
                      <a:pt x="538" y="624"/>
                      <a:pt x="538" y="624"/>
                      <a:pt x="538" y="624"/>
                    </a:cubicBezTo>
                    <a:cubicBezTo>
                      <a:pt x="538" y="625"/>
                      <a:pt x="537" y="625"/>
                      <a:pt x="537" y="625"/>
                    </a:cubicBezTo>
                    <a:cubicBezTo>
                      <a:pt x="537" y="625"/>
                      <a:pt x="537" y="625"/>
                      <a:pt x="538" y="625"/>
                    </a:cubicBezTo>
                    <a:cubicBezTo>
                      <a:pt x="538" y="625"/>
                      <a:pt x="538" y="625"/>
                      <a:pt x="538" y="625"/>
                    </a:cubicBezTo>
                    <a:cubicBezTo>
                      <a:pt x="538" y="625"/>
                      <a:pt x="538" y="624"/>
                      <a:pt x="538" y="624"/>
                    </a:cubicBezTo>
                    <a:cubicBezTo>
                      <a:pt x="538" y="625"/>
                      <a:pt x="538" y="625"/>
                      <a:pt x="538" y="626"/>
                    </a:cubicBezTo>
                    <a:cubicBezTo>
                      <a:pt x="538" y="626"/>
                      <a:pt x="539" y="626"/>
                      <a:pt x="539" y="626"/>
                    </a:cubicBezTo>
                    <a:cubicBezTo>
                      <a:pt x="539" y="626"/>
                      <a:pt x="539" y="625"/>
                      <a:pt x="539" y="624"/>
                    </a:cubicBezTo>
                    <a:cubicBezTo>
                      <a:pt x="540" y="625"/>
                      <a:pt x="540" y="625"/>
                      <a:pt x="540" y="625"/>
                    </a:cubicBezTo>
                    <a:cubicBezTo>
                      <a:pt x="540" y="625"/>
                      <a:pt x="541" y="625"/>
                      <a:pt x="541" y="625"/>
                    </a:cubicBezTo>
                    <a:cubicBezTo>
                      <a:pt x="541" y="625"/>
                      <a:pt x="541" y="625"/>
                      <a:pt x="541" y="625"/>
                    </a:cubicBezTo>
                    <a:cubicBezTo>
                      <a:pt x="541" y="625"/>
                      <a:pt x="540" y="625"/>
                      <a:pt x="540" y="626"/>
                    </a:cubicBezTo>
                    <a:cubicBezTo>
                      <a:pt x="540" y="626"/>
                      <a:pt x="540" y="626"/>
                      <a:pt x="540" y="626"/>
                    </a:cubicBezTo>
                    <a:cubicBezTo>
                      <a:pt x="540" y="626"/>
                      <a:pt x="540" y="626"/>
                      <a:pt x="540" y="626"/>
                    </a:cubicBezTo>
                    <a:cubicBezTo>
                      <a:pt x="540" y="626"/>
                      <a:pt x="540" y="627"/>
                      <a:pt x="540" y="627"/>
                    </a:cubicBezTo>
                    <a:cubicBezTo>
                      <a:pt x="541" y="627"/>
                      <a:pt x="541" y="627"/>
                      <a:pt x="541" y="628"/>
                    </a:cubicBezTo>
                    <a:cubicBezTo>
                      <a:pt x="541" y="628"/>
                      <a:pt x="540" y="628"/>
                      <a:pt x="540" y="628"/>
                    </a:cubicBezTo>
                    <a:cubicBezTo>
                      <a:pt x="540" y="628"/>
                      <a:pt x="541" y="628"/>
                      <a:pt x="541" y="629"/>
                    </a:cubicBezTo>
                    <a:cubicBezTo>
                      <a:pt x="541" y="629"/>
                      <a:pt x="541" y="629"/>
                      <a:pt x="541" y="629"/>
                    </a:cubicBezTo>
                    <a:cubicBezTo>
                      <a:pt x="541" y="629"/>
                      <a:pt x="541" y="629"/>
                      <a:pt x="541" y="629"/>
                    </a:cubicBezTo>
                    <a:cubicBezTo>
                      <a:pt x="540" y="629"/>
                      <a:pt x="540" y="630"/>
                      <a:pt x="540" y="630"/>
                    </a:cubicBezTo>
                    <a:cubicBezTo>
                      <a:pt x="540" y="630"/>
                      <a:pt x="539" y="631"/>
                      <a:pt x="539" y="631"/>
                    </a:cubicBezTo>
                    <a:cubicBezTo>
                      <a:pt x="539" y="631"/>
                      <a:pt x="539" y="632"/>
                      <a:pt x="540" y="632"/>
                    </a:cubicBezTo>
                    <a:cubicBezTo>
                      <a:pt x="540" y="632"/>
                      <a:pt x="540" y="632"/>
                      <a:pt x="540" y="632"/>
                    </a:cubicBezTo>
                    <a:cubicBezTo>
                      <a:pt x="540" y="631"/>
                      <a:pt x="541" y="631"/>
                      <a:pt x="541" y="631"/>
                    </a:cubicBezTo>
                    <a:cubicBezTo>
                      <a:pt x="541" y="630"/>
                      <a:pt x="542" y="631"/>
                      <a:pt x="542" y="631"/>
                    </a:cubicBezTo>
                    <a:cubicBezTo>
                      <a:pt x="542" y="631"/>
                      <a:pt x="542" y="631"/>
                      <a:pt x="542" y="631"/>
                    </a:cubicBezTo>
                    <a:cubicBezTo>
                      <a:pt x="543" y="631"/>
                      <a:pt x="543" y="631"/>
                      <a:pt x="543" y="631"/>
                    </a:cubicBezTo>
                    <a:cubicBezTo>
                      <a:pt x="543" y="631"/>
                      <a:pt x="543" y="631"/>
                      <a:pt x="544" y="630"/>
                    </a:cubicBezTo>
                    <a:cubicBezTo>
                      <a:pt x="544" y="630"/>
                      <a:pt x="544" y="630"/>
                      <a:pt x="544" y="631"/>
                    </a:cubicBezTo>
                    <a:cubicBezTo>
                      <a:pt x="545" y="631"/>
                      <a:pt x="544" y="631"/>
                      <a:pt x="544" y="631"/>
                    </a:cubicBezTo>
                    <a:cubicBezTo>
                      <a:pt x="544" y="631"/>
                      <a:pt x="544" y="632"/>
                      <a:pt x="544" y="632"/>
                    </a:cubicBezTo>
                    <a:cubicBezTo>
                      <a:pt x="544" y="632"/>
                      <a:pt x="545" y="632"/>
                      <a:pt x="546" y="632"/>
                    </a:cubicBezTo>
                    <a:cubicBezTo>
                      <a:pt x="546" y="632"/>
                      <a:pt x="546" y="632"/>
                      <a:pt x="546" y="632"/>
                    </a:cubicBezTo>
                    <a:cubicBezTo>
                      <a:pt x="546" y="632"/>
                      <a:pt x="546" y="632"/>
                      <a:pt x="546" y="632"/>
                    </a:cubicBezTo>
                    <a:cubicBezTo>
                      <a:pt x="546" y="633"/>
                      <a:pt x="546" y="633"/>
                      <a:pt x="546" y="633"/>
                    </a:cubicBezTo>
                    <a:cubicBezTo>
                      <a:pt x="546" y="633"/>
                      <a:pt x="545" y="634"/>
                      <a:pt x="545" y="634"/>
                    </a:cubicBezTo>
                    <a:cubicBezTo>
                      <a:pt x="545" y="634"/>
                      <a:pt x="544" y="635"/>
                      <a:pt x="544" y="635"/>
                    </a:cubicBezTo>
                    <a:cubicBezTo>
                      <a:pt x="544" y="635"/>
                      <a:pt x="545" y="635"/>
                      <a:pt x="545" y="635"/>
                    </a:cubicBezTo>
                    <a:cubicBezTo>
                      <a:pt x="545" y="635"/>
                      <a:pt x="545" y="634"/>
                      <a:pt x="545" y="634"/>
                    </a:cubicBezTo>
                    <a:cubicBezTo>
                      <a:pt x="546" y="634"/>
                      <a:pt x="546" y="633"/>
                      <a:pt x="547" y="633"/>
                    </a:cubicBezTo>
                    <a:cubicBezTo>
                      <a:pt x="547" y="633"/>
                      <a:pt x="548" y="632"/>
                      <a:pt x="548" y="631"/>
                    </a:cubicBezTo>
                    <a:cubicBezTo>
                      <a:pt x="548" y="631"/>
                      <a:pt x="548" y="631"/>
                      <a:pt x="548" y="631"/>
                    </a:cubicBezTo>
                    <a:cubicBezTo>
                      <a:pt x="548" y="631"/>
                      <a:pt x="548" y="631"/>
                      <a:pt x="548" y="631"/>
                    </a:cubicBezTo>
                    <a:cubicBezTo>
                      <a:pt x="548" y="631"/>
                      <a:pt x="549" y="631"/>
                      <a:pt x="549" y="632"/>
                    </a:cubicBezTo>
                    <a:cubicBezTo>
                      <a:pt x="549" y="632"/>
                      <a:pt x="549" y="632"/>
                      <a:pt x="548" y="632"/>
                    </a:cubicBezTo>
                    <a:cubicBezTo>
                      <a:pt x="548" y="633"/>
                      <a:pt x="547" y="633"/>
                      <a:pt x="547" y="634"/>
                    </a:cubicBezTo>
                    <a:cubicBezTo>
                      <a:pt x="547" y="634"/>
                      <a:pt x="548" y="634"/>
                      <a:pt x="548" y="633"/>
                    </a:cubicBezTo>
                    <a:cubicBezTo>
                      <a:pt x="548" y="633"/>
                      <a:pt x="548" y="633"/>
                      <a:pt x="548" y="633"/>
                    </a:cubicBezTo>
                    <a:cubicBezTo>
                      <a:pt x="548" y="633"/>
                      <a:pt x="549" y="633"/>
                      <a:pt x="549" y="633"/>
                    </a:cubicBezTo>
                    <a:cubicBezTo>
                      <a:pt x="549" y="633"/>
                      <a:pt x="549" y="632"/>
                      <a:pt x="549" y="632"/>
                    </a:cubicBezTo>
                    <a:cubicBezTo>
                      <a:pt x="549" y="632"/>
                      <a:pt x="550" y="632"/>
                      <a:pt x="550" y="633"/>
                    </a:cubicBezTo>
                    <a:cubicBezTo>
                      <a:pt x="550" y="633"/>
                      <a:pt x="550" y="633"/>
                      <a:pt x="550" y="633"/>
                    </a:cubicBezTo>
                    <a:cubicBezTo>
                      <a:pt x="549" y="633"/>
                      <a:pt x="549" y="633"/>
                      <a:pt x="549" y="633"/>
                    </a:cubicBezTo>
                    <a:cubicBezTo>
                      <a:pt x="549" y="634"/>
                      <a:pt x="549" y="634"/>
                      <a:pt x="549" y="634"/>
                    </a:cubicBezTo>
                    <a:cubicBezTo>
                      <a:pt x="549" y="634"/>
                      <a:pt x="550" y="634"/>
                      <a:pt x="550" y="634"/>
                    </a:cubicBezTo>
                    <a:cubicBezTo>
                      <a:pt x="550" y="634"/>
                      <a:pt x="549" y="635"/>
                      <a:pt x="549" y="635"/>
                    </a:cubicBezTo>
                    <a:cubicBezTo>
                      <a:pt x="549" y="635"/>
                      <a:pt x="550" y="635"/>
                      <a:pt x="550" y="636"/>
                    </a:cubicBezTo>
                    <a:cubicBezTo>
                      <a:pt x="551" y="636"/>
                      <a:pt x="552" y="636"/>
                      <a:pt x="553" y="636"/>
                    </a:cubicBezTo>
                    <a:cubicBezTo>
                      <a:pt x="553" y="636"/>
                      <a:pt x="553" y="636"/>
                      <a:pt x="553" y="636"/>
                    </a:cubicBezTo>
                    <a:cubicBezTo>
                      <a:pt x="553" y="636"/>
                      <a:pt x="553" y="636"/>
                      <a:pt x="554" y="636"/>
                    </a:cubicBezTo>
                    <a:cubicBezTo>
                      <a:pt x="554" y="636"/>
                      <a:pt x="554" y="636"/>
                      <a:pt x="554" y="636"/>
                    </a:cubicBezTo>
                    <a:cubicBezTo>
                      <a:pt x="555" y="636"/>
                      <a:pt x="555" y="636"/>
                      <a:pt x="555" y="636"/>
                    </a:cubicBezTo>
                    <a:cubicBezTo>
                      <a:pt x="555" y="635"/>
                      <a:pt x="556" y="635"/>
                      <a:pt x="556" y="635"/>
                    </a:cubicBezTo>
                    <a:cubicBezTo>
                      <a:pt x="556" y="635"/>
                      <a:pt x="556" y="635"/>
                      <a:pt x="557" y="635"/>
                    </a:cubicBezTo>
                    <a:cubicBezTo>
                      <a:pt x="557" y="635"/>
                      <a:pt x="557" y="635"/>
                      <a:pt x="557" y="635"/>
                    </a:cubicBezTo>
                    <a:cubicBezTo>
                      <a:pt x="557" y="635"/>
                      <a:pt x="556" y="635"/>
                      <a:pt x="556" y="635"/>
                    </a:cubicBezTo>
                    <a:cubicBezTo>
                      <a:pt x="557" y="635"/>
                      <a:pt x="557" y="636"/>
                      <a:pt x="557" y="636"/>
                    </a:cubicBezTo>
                    <a:cubicBezTo>
                      <a:pt x="557" y="636"/>
                      <a:pt x="556" y="636"/>
                      <a:pt x="556" y="636"/>
                    </a:cubicBezTo>
                    <a:cubicBezTo>
                      <a:pt x="556" y="637"/>
                      <a:pt x="555" y="637"/>
                      <a:pt x="555" y="637"/>
                    </a:cubicBezTo>
                    <a:cubicBezTo>
                      <a:pt x="556" y="637"/>
                      <a:pt x="557" y="637"/>
                      <a:pt x="557" y="637"/>
                    </a:cubicBezTo>
                    <a:cubicBezTo>
                      <a:pt x="557" y="637"/>
                      <a:pt x="558" y="637"/>
                      <a:pt x="558" y="637"/>
                    </a:cubicBezTo>
                    <a:cubicBezTo>
                      <a:pt x="558" y="637"/>
                      <a:pt x="558" y="637"/>
                      <a:pt x="558" y="638"/>
                    </a:cubicBezTo>
                    <a:cubicBezTo>
                      <a:pt x="558" y="638"/>
                      <a:pt x="558" y="638"/>
                      <a:pt x="559" y="638"/>
                    </a:cubicBezTo>
                    <a:cubicBezTo>
                      <a:pt x="559" y="638"/>
                      <a:pt x="560" y="638"/>
                      <a:pt x="560" y="638"/>
                    </a:cubicBezTo>
                    <a:cubicBezTo>
                      <a:pt x="560" y="638"/>
                      <a:pt x="561" y="639"/>
                      <a:pt x="561" y="639"/>
                    </a:cubicBezTo>
                    <a:cubicBezTo>
                      <a:pt x="561" y="639"/>
                      <a:pt x="561" y="639"/>
                      <a:pt x="560" y="640"/>
                    </a:cubicBezTo>
                    <a:cubicBezTo>
                      <a:pt x="560" y="640"/>
                      <a:pt x="559" y="641"/>
                      <a:pt x="559" y="641"/>
                    </a:cubicBezTo>
                    <a:cubicBezTo>
                      <a:pt x="558" y="641"/>
                      <a:pt x="558" y="641"/>
                      <a:pt x="558" y="641"/>
                    </a:cubicBezTo>
                    <a:cubicBezTo>
                      <a:pt x="557" y="641"/>
                      <a:pt x="556" y="641"/>
                      <a:pt x="555" y="642"/>
                    </a:cubicBezTo>
                    <a:cubicBezTo>
                      <a:pt x="555" y="642"/>
                      <a:pt x="554" y="642"/>
                      <a:pt x="554" y="642"/>
                    </a:cubicBezTo>
                    <a:cubicBezTo>
                      <a:pt x="554" y="642"/>
                      <a:pt x="554" y="642"/>
                      <a:pt x="554" y="642"/>
                    </a:cubicBezTo>
                    <a:cubicBezTo>
                      <a:pt x="554" y="643"/>
                      <a:pt x="553" y="643"/>
                      <a:pt x="552" y="643"/>
                    </a:cubicBezTo>
                    <a:cubicBezTo>
                      <a:pt x="553" y="643"/>
                      <a:pt x="553" y="643"/>
                      <a:pt x="553" y="644"/>
                    </a:cubicBezTo>
                    <a:cubicBezTo>
                      <a:pt x="553" y="644"/>
                      <a:pt x="553" y="644"/>
                      <a:pt x="553" y="644"/>
                    </a:cubicBezTo>
                    <a:cubicBezTo>
                      <a:pt x="553" y="644"/>
                      <a:pt x="553" y="644"/>
                      <a:pt x="553" y="644"/>
                    </a:cubicBezTo>
                    <a:cubicBezTo>
                      <a:pt x="552" y="645"/>
                      <a:pt x="551" y="645"/>
                      <a:pt x="550" y="644"/>
                    </a:cubicBezTo>
                    <a:cubicBezTo>
                      <a:pt x="550" y="644"/>
                      <a:pt x="550" y="644"/>
                      <a:pt x="550" y="644"/>
                    </a:cubicBezTo>
                    <a:cubicBezTo>
                      <a:pt x="549" y="644"/>
                      <a:pt x="547" y="645"/>
                      <a:pt x="546" y="645"/>
                    </a:cubicBezTo>
                    <a:cubicBezTo>
                      <a:pt x="547" y="645"/>
                      <a:pt x="547" y="645"/>
                      <a:pt x="548" y="645"/>
                    </a:cubicBezTo>
                    <a:cubicBezTo>
                      <a:pt x="548" y="645"/>
                      <a:pt x="549" y="645"/>
                      <a:pt x="549" y="645"/>
                    </a:cubicBezTo>
                    <a:cubicBezTo>
                      <a:pt x="549" y="645"/>
                      <a:pt x="549" y="645"/>
                      <a:pt x="549" y="645"/>
                    </a:cubicBezTo>
                    <a:cubicBezTo>
                      <a:pt x="549" y="645"/>
                      <a:pt x="549" y="645"/>
                      <a:pt x="549" y="645"/>
                    </a:cubicBezTo>
                    <a:cubicBezTo>
                      <a:pt x="548" y="647"/>
                      <a:pt x="546" y="647"/>
                      <a:pt x="545" y="647"/>
                    </a:cubicBezTo>
                    <a:cubicBezTo>
                      <a:pt x="544" y="648"/>
                      <a:pt x="543" y="648"/>
                      <a:pt x="543" y="648"/>
                    </a:cubicBezTo>
                    <a:cubicBezTo>
                      <a:pt x="542" y="649"/>
                      <a:pt x="542" y="649"/>
                      <a:pt x="542" y="650"/>
                    </a:cubicBezTo>
                    <a:cubicBezTo>
                      <a:pt x="542" y="650"/>
                      <a:pt x="542" y="651"/>
                      <a:pt x="542" y="651"/>
                    </a:cubicBezTo>
                    <a:cubicBezTo>
                      <a:pt x="542" y="651"/>
                      <a:pt x="542" y="651"/>
                      <a:pt x="542" y="651"/>
                    </a:cubicBezTo>
                    <a:cubicBezTo>
                      <a:pt x="542" y="651"/>
                      <a:pt x="542" y="651"/>
                      <a:pt x="542" y="651"/>
                    </a:cubicBezTo>
                    <a:cubicBezTo>
                      <a:pt x="542" y="652"/>
                      <a:pt x="541" y="652"/>
                      <a:pt x="541" y="652"/>
                    </a:cubicBezTo>
                    <a:cubicBezTo>
                      <a:pt x="541" y="652"/>
                      <a:pt x="540" y="652"/>
                      <a:pt x="540" y="652"/>
                    </a:cubicBezTo>
                    <a:cubicBezTo>
                      <a:pt x="540" y="652"/>
                      <a:pt x="541" y="653"/>
                      <a:pt x="541" y="653"/>
                    </a:cubicBezTo>
                    <a:cubicBezTo>
                      <a:pt x="541" y="652"/>
                      <a:pt x="541" y="652"/>
                      <a:pt x="541" y="652"/>
                    </a:cubicBezTo>
                    <a:cubicBezTo>
                      <a:pt x="541" y="652"/>
                      <a:pt x="542" y="652"/>
                      <a:pt x="542" y="652"/>
                    </a:cubicBezTo>
                    <a:cubicBezTo>
                      <a:pt x="542" y="653"/>
                      <a:pt x="542" y="652"/>
                      <a:pt x="543" y="652"/>
                    </a:cubicBezTo>
                    <a:cubicBezTo>
                      <a:pt x="543" y="652"/>
                      <a:pt x="543" y="652"/>
                      <a:pt x="543" y="651"/>
                    </a:cubicBezTo>
                    <a:cubicBezTo>
                      <a:pt x="543" y="651"/>
                      <a:pt x="543" y="651"/>
                      <a:pt x="544" y="651"/>
                    </a:cubicBezTo>
                    <a:cubicBezTo>
                      <a:pt x="544" y="651"/>
                      <a:pt x="544" y="651"/>
                      <a:pt x="544" y="651"/>
                    </a:cubicBezTo>
                    <a:cubicBezTo>
                      <a:pt x="545" y="651"/>
                      <a:pt x="545" y="651"/>
                      <a:pt x="546" y="650"/>
                    </a:cubicBezTo>
                    <a:cubicBezTo>
                      <a:pt x="547" y="650"/>
                      <a:pt x="547" y="649"/>
                      <a:pt x="548" y="649"/>
                    </a:cubicBezTo>
                    <a:cubicBezTo>
                      <a:pt x="549" y="649"/>
                      <a:pt x="549" y="649"/>
                      <a:pt x="549" y="649"/>
                    </a:cubicBezTo>
                    <a:cubicBezTo>
                      <a:pt x="549" y="649"/>
                      <a:pt x="550" y="648"/>
                      <a:pt x="550" y="648"/>
                    </a:cubicBezTo>
                    <a:cubicBezTo>
                      <a:pt x="550" y="648"/>
                      <a:pt x="549" y="648"/>
                      <a:pt x="549" y="648"/>
                    </a:cubicBezTo>
                    <a:cubicBezTo>
                      <a:pt x="549" y="647"/>
                      <a:pt x="550" y="647"/>
                      <a:pt x="550" y="647"/>
                    </a:cubicBezTo>
                    <a:cubicBezTo>
                      <a:pt x="550" y="647"/>
                      <a:pt x="550" y="646"/>
                      <a:pt x="551" y="646"/>
                    </a:cubicBezTo>
                    <a:cubicBezTo>
                      <a:pt x="551" y="646"/>
                      <a:pt x="551" y="646"/>
                      <a:pt x="552" y="646"/>
                    </a:cubicBezTo>
                    <a:cubicBezTo>
                      <a:pt x="553" y="645"/>
                      <a:pt x="554" y="645"/>
                      <a:pt x="555" y="644"/>
                    </a:cubicBezTo>
                    <a:cubicBezTo>
                      <a:pt x="555" y="644"/>
                      <a:pt x="556" y="644"/>
                      <a:pt x="556" y="644"/>
                    </a:cubicBezTo>
                    <a:cubicBezTo>
                      <a:pt x="556" y="644"/>
                      <a:pt x="557" y="645"/>
                      <a:pt x="557" y="644"/>
                    </a:cubicBezTo>
                    <a:cubicBezTo>
                      <a:pt x="556" y="644"/>
                      <a:pt x="556" y="644"/>
                      <a:pt x="555" y="644"/>
                    </a:cubicBezTo>
                    <a:cubicBezTo>
                      <a:pt x="554" y="644"/>
                      <a:pt x="554" y="644"/>
                      <a:pt x="553" y="644"/>
                    </a:cubicBezTo>
                    <a:cubicBezTo>
                      <a:pt x="553" y="643"/>
                      <a:pt x="554" y="643"/>
                      <a:pt x="554" y="643"/>
                    </a:cubicBezTo>
                    <a:cubicBezTo>
                      <a:pt x="555" y="643"/>
                      <a:pt x="556" y="643"/>
                      <a:pt x="557" y="643"/>
                    </a:cubicBezTo>
                    <a:cubicBezTo>
                      <a:pt x="558" y="643"/>
                      <a:pt x="559" y="643"/>
                      <a:pt x="560" y="643"/>
                    </a:cubicBezTo>
                    <a:cubicBezTo>
                      <a:pt x="560" y="643"/>
                      <a:pt x="560" y="643"/>
                      <a:pt x="560" y="644"/>
                    </a:cubicBezTo>
                    <a:cubicBezTo>
                      <a:pt x="560" y="644"/>
                      <a:pt x="560" y="644"/>
                      <a:pt x="560" y="644"/>
                    </a:cubicBezTo>
                    <a:cubicBezTo>
                      <a:pt x="561" y="645"/>
                      <a:pt x="562" y="646"/>
                      <a:pt x="562" y="646"/>
                    </a:cubicBezTo>
                    <a:cubicBezTo>
                      <a:pt x="562" y="647"/>
                      <a:pt x="562" y="647"/>
                      <a:pt x="562" y="647"/>
                    </a:cubicBezTo>
                    <a:cubicBezTo>
                      <a:pt x="562" y="647"/>
                      <a:pt x="562" y="647"/>
                      <a:pt x="562" y="647"/>
                    </a:cubicBezTo>
                    <a:cubicBezTo>
                      <a:pt x="562" y="647"/>
                      <a:pt x="562" y="648"/>
                      <a:pt x="562" y="648"/>
                    </a:cubicBezTo>
                    <a:cubicBezTo>
                      <a:pt x="561" y="649"/>
                      <a:pt x="560" y="649"/>
                      <a:pt x="560" y="650"/>
                    </a:cubicBezTo>
                    <a:cubicBezTo>
                      <a:pt x="560" y="650"/>
                      <a:pt x="561" y="650"/>
                      <a:pt x="561" y="650"/>
                    </a:cubicBezTo>
                    <a:cubicBezTo>
                      <a:pt x="561" y="650"/>
                      <a:pt x="561" y="650"/>
                      <a:pt x="561" y="650"/>
                    </a:cubicBezTo>
                    <a:cubicBezTo>
                      <a:pt x="561" y="651"/>
                      <a:pt x="561" y="651"/>
                      <a:pt x="561" y="651"/>
                    </a:cubicBezTo>
                    <a:cubicBezTo>
                      <a:pt x="562" y="651"/>
                      <a:pt x="562" y="650"/>
                      <a:pt x="562" y="649"/>
                    </a:cubicBezTo>
                    <a:cubicBezTo>
                      <a:pt x="562" y="649"/>
                      <a:pt x="562" y="649"/>
                      <a:pt x="562" y="649"/>
                    </a:cubicBezTo>
                    <a:cubicBezTo>
                      <a:pt x="562" y="649"/>
                      <a:pt x="562" y="649"/>
                      <a:pt x="562" y="649"/>
                    </a:cubicBezTo>
                    <a:cubicBezTo>
                      <a:pt x="563" y="648"/>
                      <a:pt x="564" y="649"/>
                      <a:pt x="566" y="648"/>
                    </a:cubicBezTo>
                    <a:cubicBezTo>
                      <a:pt x="566" y="648"/>
                      <a:pt x="566" y="648"/>
                      <a:pt x="567" y="648"/>
                    </a:cubicBezTo>
                    <a:cubicBezTo>
                      <a:pt x="567" y="648"/>
                      <a:pt x="566" y="648"/>
                      <a:pt x="566" y="648"/>
                    </a:cubicBezTo>
                    <a:cubicBezTo>
                      <a:pt x="566" y="649"/>
                      <a:pt x="566" y="649"/>
                      <a:pt x="566" y="649"/>
                    </a:cubicBezTo>
                    <a:cubicBezTo>
                      <a:pt x="566" y="650"/>
                      <a:pt x="568" y="650"/>
                      <a:pt x="568" y="650"/>
                    </a:cubicBezTo>
                    <a:cubicBezTo>
                      <a:pt x="568" y="650"/>
                      <a:pt x="568" y="650"/>
                      <a:pt x="569" y="650"/>
                    </a:cubicBezTo>
                    <a:cubicBezTo>
                      <a:pt x="569" y="650"/>
                      <a:pt x="569" y="650"/>
                      <a:pt x="569" y="650"/>
                    </a:cubicBezTo>
                    <a:cubicBezTo>
                      <a:pt x="569" y="650"/>
                      <a:pt x="570" y="650"/>
                      <a:pt x="569" y="651"/>
                    </a:cubicBezTo>
                    <a:cubicBezTo>
                      <a:pt x="569" y="651"/>
                      <a:pt x="569" y="651"/>
                      <a:pt x="569" y="651"/>
                    </a:cubicBezTo>
                    <a:cubicBezTo>
                      <a:pt x="569" y="651"/>
                      <a:pt x="569" y="651"/>
                      <a:pt x="569" y="651"/>
                    </a:cubicBezTo>
                    <a:cubicBezTo>
                      <a:pt x="569" y="651"/>
                      <a:pt x="568" y="651"/>
                      <a:pt x="568" y="651"/>
                    </a:cubicBezTo>
                    <a:cubicBezTo>
                      <a:pt x="568" y="651"/>
                      <a:pt x="568" y="651"/>
                      <a:pt x="569" y="651"/>
                    </a:cubicBezTo>
                    <a:cubicBezTo>
                      <a:pt x="569" y="651"/>
                      <a:pt x="569" y="651"/>
                      <a:pt x="569" y="651"/>
                    </a:cubicBezTo>
                    <a:cubicBezTo>
                      <a:pt x="570" y="652"/>
                      <a:pt x="570" y="652"/>
                      <a:pt x="570" y="652"/>
                    </a:cubicBezTo>
                    <a:cubicBezTo>
                      <a:pt x="570" y="652"/>
                      <a:pt x="570" y="653"/>
                      <a:pt x="571" y="653"/>
                    </a:cubicBezTo>
                    <a:cubicBezTo>
                      <a:pt x="571" y="653"/>
                      <a:pt x="571" y="654"/>
                      <a:pt x="571" y="654"/>
                    </a:cubicBezTo>
                    <a:cubicBezTo>
                      <a:pt x="571" y="654"/>
                      <a:pt x="571" y="654"/>
                      <a:pt x="571" y="654"/>
                    </a:cubicBezTo>
                    <a:cubicBezTo>
                      <a:pt x="571" y="654"/>
                      <a:pt x="571" y="654"/>
                      <a:pt x="571" y="654"/>
                    </a:cubicBezTo>
                    <a:cubicBezTo>
                      <a:pt x="571" y="655"/>
                      <a:pt x="571" y="655"/>
                      <a:pt x="571" y="656"/>
                    </a:cubicBezTo>
                    <a:cubicBezTo>
                      <a:pt x="571" y="656"/>
                      <a:pt x="571" y="656"/>
                      <a:pt x="571" y="656"/>
                    </a:cubicBezTo>
                    <a:cubicBezTo>
                      <a:pt x="571" y="656"/>
                      <a:pt x="570" y="656"/>
                      <a:pt x="569" y="656"/>
                    </a:cubicBezTo>
                    <a:cubicBezTo>
                      <a:pt x="570" y="657"/>
                      <a:pt x="570" y="657"/>
                      <a:pt x="570" y="657"/>
                    </a:cubicBezTo>
                    <a:cubicBezTo>
                      <a:pt x="570" y="657"/>
                      <a:pt x="570" y="657"/>
                      <a:pt x="571" y="658"/>
                    </a:cubicBezTo>
                    <a:cubicBezTo>
                      <a:pt x="571" y="658"/>
                      <a:pt x="571" y="658"/>
                      <a:pt x="571" y="658"/>
                    </a:cubicBezTo>
                    <a:cubicBezTo>
                      <a:pt x="571" y="658"/>
                      <a:pt x="571" y="658"/>
                      <a:pt x="571" y="658"/>
                    </a:cubicBezTo>
                    <a:cubicBezTo>
                      <a:pt x="570" y="658"/>
                      <a:pt x="570" y="659"/>
                      <a:pt x="570" y="659"/>
                    </a:cubicBezTo>
                    <a:cubicBezTo>
                      <a:pt x="570" y="659"/>
                      <a:pt x="570" y="659"/>
                      <a:pt x="570" y="659"/>
                    </a:cubicBezTo>
                    <a:cubicBezTo>
                      <a:pt x="570" y="659"/>
                      <a:pt x="570" y="659"/>
                      <a:pt x="570" y="659"/>
                    </a:cubicBezTo>
                    <a:cubicBezTo>
                      <a:pt x="569" y="659"/>
                      <a:pt x="569" y="659"/>
                      <a:pt x="569" y="659"/>
                    </a:cubicBezTo>
                    <a:cubicBezTo>
                      <a:pt x="569" y="659"/>
                      <a:pt x="569" y="659"/>
                      <a:pt x="569" y="659"/>
                    </a:cubicBezTo>
                    <a:cubicBezTo>
                      <a:pt x="569" y="659"/>
                      <a:pt x="569" y="659"/>
                      <a:pt x="569" y="659"/>
                    </a:cubicBezTo>
                    <a:cubicBezTo>
                      <a:pt x="570" y="659"/>
                      <a:pt x="570" y="660"/>
                      <a:pt x="570" y="660"/>
                    </a:cubicBezTo>
                    <a:cubicBezTo>
                      <a:pt x="570" y="660"/>
                      <a:pt x="570" y="660"/>
                      <a:pt x="571" y="660"/>
                    </a:cubicBezTo>
                    <a:cubicBezTo>
                      <a:pt x="571" y="660"/>
                      <a:pt x="571" y="660"/>
                      <a:pt x="571" y="660"/>
                    </a:cubicBezTo>
                    <a:cubicBezTo>
                      <a:pt x="571" y="660"/>
                      <a:pt x="571" y="661"/>
                      <a:pt x="571" y="661"/>
                    </a:cubicBezTo>
                    <a:cubicBezTo>
                      <a:pt x="571" y="661"/>
                      <a:pt x="571" y="662"/>
                      <a:pt x="571" y="662"/>
                    </a:cubicBezTo>
                    <a:cubicBezTo>
                      <a:pt x="571" y="662"/>
                      <a:pt x="570" y="661"/>
                      <a:pt x="569" y="661"/>
                    </a:cubicBezTo>
                    <a:cubicBezTo>
                      <a:pt x="569" y="661"/>
                      <a:pt x="569" y="661"/>
                      <a:pt x="569" y="661"/>
                    </a:cubicBezTo>
                    <a:cubicBezTo>
                      <a:pt x="569" y="661"/>
                      <a:pt x="569" y="662"/>
                      <a:pt x="569" y="662"/>
                    </a:cubicBezTo>
                    <a:cubicBezTo>
                      <a:pt x="570" y="662"/>
                      <a:pt x="570" y="662"/>
                      <a:pt x="571" y="662"/>
                    </a:cubicBezTo>
                    <a:cubicBezTo>
                      <a:pt x="571" y="662"/>
                      <a:pt x="572" y="662"/>
                      <a:pt x="572" y="663"/>
                    </a:cubicBezTo>
                    <a:cubicBezTo>
                      <a:pt x="572" y="663"/>
                      <a:pt x="572" y="663"/>
                      <a:pt x="572" y="663"/>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311" name="Freeform 776">
                <a:extLst>
                  <a:ext uri="{FF2B5EF4-FFF2-40B4-BE49-F238E27FC236}">
                    <a16:creationId xmlns:a16="http://schemas.microsoft.com/office/drawing/2014/main" id="{F5C171AE-C74F-0EE8-0D23-115D80A63F28}"/>
                  </a:ext>
                </a:extLst>
              </p:cNvPr>
              <p:cNvSpPr>
                <a:spLocks noEditPoints="1"/>
              </p:cNvSpPr>
              <p:nvPr/>
            </p:nvSpPr>
            <p:spPr bwMode="auto">
              <a:xfrm>
                <a:off x="3128963" y="4075113"/>
                <a:ext cx="211137" cy="184150"/>
              </a:xfrm>
              <a:custGeom>
                <a:avLst/>
                <a:gdLst>
                  <a:gd name="T0" fmla="*/ 5 w 51"/>
                  <a:gd name="T1" fmla="*/ 16 h 44"/>
                  <a:gd name="T2" fmla="*/ 6 w 51"/>
                  <a:gd name="T3" fmla="*/ 13 h 44"/>
                  <a:gd name="T4" fmla="*/ 8 w 51"/>
                  <a:gd name="T5" fmla="*/ 18 h 44"/>
                  <a:gd name="T6" fmla="*/ 7 w 51"/>
                  <a:gd name="T7" fmla="*/ 20 h 44"/>
                  <a:gd name="T8" fmla="*/ 10 w 51"/>
                  <a:gd name="T9" fmla="*/ 23 h 44"/>
                  <a:gd name="T10" fmla="*/ 8 w 51"/>
                  <a:gd name="T11" fmla="*/ 19 h 44"/>
                  <a:gd name="T12" fmla="*/ 7 w 51"/>
                  <a:gd name="T13" fmla="*/ 21 h 44"/>
                  <a:gd name="T14" fmla="*/ 37 w 51"/>
                  <a:gd name="T15" fmla="*/ 44 h 44"/>
                  <a:gd name="T16" fmla="*/ 40 w 51"/>
                  <a:gd name="T17" fmla="*/ 42 h 44"/>
                  <a:gd name="T18" fmla="*/ 36 w 51"/>
                  <a:gd name="T19" fmla="*/ 43 h 44"/>
                  <a:gd name="T20" fmla="*/ 49 w 51"/>
                  <a:gd name="T21" fmla="*/ 38 h 44"/>
                  <a:gd name="T22" fmla="*/ 40 w 51"/>
                  <a:gd name="T23" fmla="*/ 34 h 44"/>
                  <a:gd name="T24" fmla="*/ 42 w 51"/>
                  <a:gd name="T25" fmla="*/ 34 h 44"/>
                  <a:gd name="T26" fmla="*/ 40 w 51"/>
                  <a:gd name="T27" fmla="*/ 34 h 44"/>
                  <a:gd name="T28" fmla="*/ 50 w 51"/>
                  <a:gd name="T29" fmla="*/ 39 h 44"/>
                  <a:gd name="T30" fmla="*/ 10 w 51"/>
                  <a:gd name="T31" fmla="*/ 14 h 44"/>
                  <a:gd name="T32" fmla="*/ 25 w 51"/>
                  <a:gd name="T33" fmla="*/ 26 h 44"/>
                  <a:gd name="T34" fmla="*/ 27 w 51"/>
                  <a:gd name="T35" fmla="*/ 29 h 44"/>
                  <a:gd name="T36" fmla="*/ 27 w 51"/>
                  <a:gd name="T37" fmla="*/ 29 h 44"/>
                  <a:gd name="T38" fmla="*/ 25 w 51"/>
                  <a:gd name="T39" fmla="*/ 26 h 44"/>
                  <a:gd name="T40" fmla="*/ 2 w 51"/>
                  <a:gd name="T41" fmla="*/ 3 h 44"/>
                  <a:gd name="T42" fmla="*/ 7 w 51"/>
                  <a:gd name="T43" fmla="*/ 2 h 44"/>
                  <a:gd name="T44" fmla="*/ 4 w 51"/>
                  <a:gd name="T45" fmla="*/ 2 h 44"/>
                  <a:gd name="T46" fmla="*/ 1 w 51"/>
                  <a:gd name="T47" fmla="*/ 2 h 44"/>
                  <a:gd name="T48" fmla="*/ 22 w 51"/>
                  <a:gd name="T49" fmla="*/ 26 h 44"/>
                  <a:gd name="T50" fmla="*/ 20 w 51"/>
                  <a:gd name="T51" fmla="*/ 24 h 44"/>
                  <a:gd name="T52" fmla="*/ 30 w 51"/>
                  <a:gd name="T53" fmla="*/ 22 h 44"/>
                  <a:gd name="T54" fmla="*/ 18 w 51"/>
                  <a:gd name="T55" fmla="*/ 12 h 44"/>
                  <a:gd name="T56" fmla="*/ 19 w 51"/>
                  <a:gd name="T57" fmla="*/ 15 h 44"/>
                  <a:gd name="T58" fmla="*/ 19 w 51"/>
                  <a:gd name="T59" fmla="*/ 17 h 44"/>
                  <a:gd name="T60" fmla="*/ 19 w 51"/>
                  <a:gd name="T61" fmla="*/ 14 h 44"/>
                  <a:gd name="T62" fmla="*/ 16 w 51"/>
                  <a:gd name="T63" fmla="*/ 11 h 44"/>
                  <a:gd name="T64" fmla="*/ 15 w 51"/>
                  <a:gd name="T65" fmla="*/ 11 h 44"/>
                  <a:gd name="T66" fmla="*/ 41 w 51"/>
                  <a:gd name="T67" fmla="*/ 40 h 44"/>
                  <a:gd name="T68" fmla="*/ 9 w 51"/>
                  <a:gd name="T69" fmla="*/ 0 h 44"/>
                  <a:gd name="T70" fmla="*/ 12 w 51"/>
                  <a:gd name="T71" fmla="*/ 3 h 44"/>
                  <a:gd name="T72" fmla="*/ 12 w 51"/>
                  <a:gd name="T73" fmla="*/ 6 h 44"/>
                  <a:gd name="T74" fmla="*/ 12 w 51"/>
                  <a:gd name="T75" fmla="*/ 8 h 44"/>
                  <a:gd name="T76" fmla="*/ 12 w 51"/>
                  <a:gd name="T77" fmla="*/ 6 h 44"/>
                  <a:gd name="T78" fmla="*/ 12 w 51"/>
                  <a:gd name="T79" fmla="*/ 3 h 44"/>
                  <a:gd name="T80" fmla="*/ 10 w 51"/>
                  <a:gd name="T81" fmla="*/ 0 h 44"/>
                  <a:gd name="T82" fmla="*/ 9 w 51"/>
                  <a:gd name="T83" fmla="*/ 0 h 44"/>
                  <a:gd name="T84" fmla="*/ 22 w 51"/>
                  <a:gd name="T85" fmla="*/ 26 h 44"/>
                  <a:gd name="T86" fmla="*/ 22 w 51"/>
                  <a:gd name="T87" fmla="*/ 17 h 44"/>
                  <a:gd name="T88" fmla="*/ 24 w 51"/>
                  <a:gd name="T89" fmla="*/ 20 h 44"/>
                  <a:gd name="T90" fmla="*/ 25 w 51"/>
                  <a:gd name="T91" fmla="*/ 21 h 44"/>
                  <a:gd name="T92" fmla="*/ 23 w 51"/>
                  <a:gd name="T93" fmla="*/ 18 h 44"/>
                  <a:gd name="T94" fmla="*/ 32 w 51"/>
                  <a:gd name="T95" fmla="*/ 31 h 44"/>
                  <a:gd name="T96" fmla="*/ 32 w 51"/>
                  <a:gd name="T97" fmla="*/ 31 h 44"/>
                  <a:gd name="T98" fmla="*/ 34 w 51"/>
                  <a:gd name="T99" fmla="*/ 32 h 44"/>
                  <a:gd name="T100" fmla="*/ 34 w 51"/>
                  <a:gd name="T101" fmla="*/ 32 h 44"/>
                  <a:gd name="T102" fmla="*/ 33 w 51"/>
                  <a:gd name="T103" fmla="*/ 34 h 44"/>
                  <a:gd name="T104" fmla="*/ 34 w 51"/>
                  <a:gd name="T105" fmla="*/ 33 h 44"/>
                  <a:gd name="T106" fmla="*/ 34 w 51"/>
                  <a:gd name="T107"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 h="44">
                    <a:moveTo>
                      <a:pt x="6" y="19"/>
                    </a:moveTo>
                    <a:cubicBezTo>
                      <a:pt x="6" y="19"/>
                      <a:pt x="6" y="19"/>
                      <a:pt x="5" y="19"/>
                    </a:cubicBezTo>
                    <a:cubicBezTo>
                      <a:pt x="5" y="19"/>
                      <a:pt x="4" y="18"/>
                      <a:pt x="4" y="18"/>
                    </a:cubicBezTo>
                    <a:cubicBezTo>
                      <a:pt x="4" y="17"/>
                      <a:pt x="4" y="17"/>
                      <a:pt x="4" y="17"/>
                    </a:cubicBezTo>
                    <a:cubicBezTo>
                      <a:pt x="4" y="17"/>
                      <a:pt x="5" y="16"/>
                      <a:pt x="5" y="16"/>
                    </a:cubicBezTo>
                    <a:cubicBezTo>
                      <a:pt x="5" y="15"/>
                      <a:pt x="5" y="15"/>
                      <a:pt x="5" y="15"/>
                    </a:cubicBezTo>
                    <a:cubicBezTo>
                      <a:pt x="5" y="15"/>
                      <a:pt x="5" y="14"/>
                      <a:pt x="5" y="14"/>
                    </a:cubicBezTo>
                    <a:cubicBezTo>
                      <a:pt x="5" y="14"/>
                      <a:pt x="5" y="13"/>
                      <a:pt x="5" y="13"/>
                    </a:cubicBezTo>
                    <a:cubicBezTo>
                      <a:pt x="5" y="13"/>
                      <a:pt x="5" y="13"/>
                      <a:pt x="6" y="13"/>
                    </a:cubicBezTo>
                    <a:cubicBezTo>
                      <a:pt x="6" y="13"/>
                      <a:pt x="6" y="13"/>
                      <a:pt x="6" y="13"/>
                    </a:cubicBezTo>
                    <a:cubicBezTo>
                      <a:pt x="6" y="14"/>
                      <a:pt x="7" y="14"/>
                      <a:pt x="7" y="14"/>
                    </a:cubicBezTo>
                    <a:cubicBezTo>
                      <a:pt x="7" y="15"/>
                      <a:pt x="7" y="15"/>
                      <a:pt x="7" y="15"/>
                    </a:cubicBezTo>
                    <a:cubicBezTo>
                      <a:pt x="7" y="15"/>
                      <a:pt x="7" y="16"/>
                      <a:pt x="7" y="16"/>
                    </a:cubicBezTo>
                    <a:cubicBezTo>
                      <a:pt x="8" y="16"/>
                      <a:pt x="8" y="16"/>
                      <a:pt x="8" y="16"/>
                    </a:cubicBezTo>
                    <a:cubicBezTo>
                      <a:pt x="8" y="17"/>
                      <a:pt x="8" y="17"/>
                      <a:pt x="8" y="18"/>
                    </a:cubicBezTo>
                    <a:cubicBezTo>
                      <a:pt x="8" y="18"/>
                      <a:pt x="9" y="18"/>
                      <a:pt x="8" y="18"/>
                    </a:cubicBezTo>
                    <a:cubicBezTo>
                      <a:pt x="8" y="19"/>
                      <a:pt x="8" y="19"/>
                      <a:pt x="8" y="19"/>
                    </a:cubicBezTo>
                    <a:cubicBezTo>
                      <a:pt x="8" y="19"/>
                      <a:pt x="7" y="19"/>
                      <a:pt x="7" y="19"/>
                    </a:cubicBezTo>
                    <a:cubicBezTo>
                      <a:pt x="7" y="19"/>
                      <a:pt x="7" y="19"/>
                      <a:pt x="7" y="19"/>
                    </a:cubicBezTo>
                    <a:cubicBezTo>
                      <a:pt x="7" y="19"/>
                      <a:pt x="7" y="19"/>
                      <a:pt x="7" y="20"/>
                    </a:cubicBezTo>
                    <a:cubicBezTo>
                      <a:pt x="6" y="20"/>
                      <a:pt x="6" y="20"/>
                      <a:pt x="6" y="20"/>
                    </a:cubicBezTo>
                    <a:cubicBezTo>
                      <a:pt x="6" y="19"/>
                      <a:pt x="6" y="19"/>
                      <a:pt x="6" y="19"/>
                    </a:cubicBezTo>
                    <a:close/>
                    <a:moveTo>
                      <a:pt x="8" y="23"/>
                    </a:moveTo>
                    <a:cubicBezTo>
                      <a:pt x="8" y="24"/>
                      <a:pt x="8" y="24"/>
                      <a:pt x="9" y="24"/>
                    </a:cubicBezTo>
                    <a:cubicBezTo>
                      <a:pt x="10" y="24"/>
                      <a:pt x="10" y="24"/>
                      <a:pt x="10" y="23"/>
                    </a:cubicBezTo>
                    <a:cubicBezTo>
                      <a:pt x="10" y="22"/>
                      <a:pt x="10" y="22"/>
                      <a:pt x="10" y="21"/>
                    </a:cubicBezTo>
                    <a:cubicBezTo>
                      <a:pt x="9" y="21"/>
                      <a:pt x="9" y="20"/>
                      <a:pt x="9" y="20"/>
                    </a:cubicBezTo>
                    <a:cubicBezTo>
                      <a:pt x="9" y="20"/>
                      <a:pt x="9" y="20"/>
                      <a:pt x="9" y="20"/>
                    </a:cubicBezTo>
                    <a:cubicBezTo>
                      <a:pt x="9" y="20"/>
                      <a:pt x="9" y="20"/>
                      <a:pt x="9" y="20"/>
                    </a:cubicBezTo>
                    <a:cubicBezTo>
                      <a:pt x="9" y="19"/>
                      <a:pt x="9" y="19"/>
                      <a:pt x="8" y="19"/>
                    </a:cubicBezTo>
                    <a:cubicBezTo>
                      <a:pt x="8" y="19"/>
                      <a:pt x="8" y="19"/>
                      <a:pt x="8" y="20"/>
                    </a:cubicBezTo>
                    <a:cubicBezTo>
                      <a:pt x="8" y="20"/>
                      <a:pt x="8" y="20"/>
                      <a:pt x="8" y="20"/>
                    </a:cubicBezTo>
                    <a:cubicBezTo>
                      <a:pt x="8" y="20"/>
                      <a:pt x="7" y="20"/>
                      <a:pt x="7" y="20"/>
                    </a:cubicBezTo>
                    <a:cubicBezTo>
                      <a:pt x="7" y="20"/>
                      <a:pt x="7" y="20"/>
                      <a:pt x="7" y="20"/>
                    </a:cubicBezTo>
                    <a:cubicBezTo>
                      <a:pt x="7" y="21"/>
                      <a:pt x="7" y="21"/>
                      <a:pt x="7" y="21"/>
                    </a:cubicBezTo>
                    <a:cubicBezTo>
                      <a:pt x="8" y="21"/>
                      <a:pt x="8" y="22"/>
                      <a:pt x="8" y="22"/>
                    </a:cubicBezTo>
                    <a:cubicBezTo>
                      <a:pt x="8" y="22"/>
                      <a:pt x="8" y="22"/>
                      <a:pt x="8" y="22"/>
                    </a:cubicBezTo>
                    <a:cubicBezTo>
                      <a:pt x="8" y="22"/>
                      <a:pt x="8" y="23"/>
                      <a:pt x="8" y="23"/>
                    </a:cubicBezTo>
                    <a:close/>
                    <a:moveTo>
                      <a:pt x="36" y="44"/>
                    </a:moveTo>
                    <a:cubicBezTo>
                      <a:pt x="36" y="44"/>
                      <a:pt x="36" y="44"/>
                      <a:pt x="37" y="44"/>
                    </a:cubicBezTo>
                    <a:cubicBezTo>
                      <a:pt x="37" y="44"/>
                      <a:pt x="37" y="44"/>
                      <a:pt x="37" y="44"/>
                    </a:cubicBezTo>
                    <a:cubicBezTo>
                      <a:pt x="37" y="44"/>
                      <a:pt x="38" y="44"/>
                      <a:pt x="38" y="44"/>
                    </a:cubicBezTo>
                    <a:cubicBezTo>
                      <a:pt x="39" y="44"/>
                      <a:pt x="39" y="44"/>
                      <a:pt x="39" y="43"/>
                    </a:cubicBezTo>
                    <a:cubicBezTo>
                      <a:pt x="40" y="43"/>
                      <a:pt x="40" y="42"/>
                      <a:pt x="40" y="41"/>
                    </a:cubicBezTo>
                    <a:cubicBezTo>
                      <a:pt x="40" y="41"/>
                      <a:pt x="40" y="41"/>
                      <a:pt x="40" y="42"/>
                    </a:cubicBezTo>
                    <a:cubicBezTo>
                      <a:pt x="39" y="42"/>
                      <a:pt x="39" y="42"/>
                      <a:pt x="39" y="43"/>
                    </a:cubicBezTo>
                    <a:cubicBezTo>
                      <a:pt x="39" y="43"/>
                      <a:pt x="38" y="43"/>
                      <a:pt x="38" y="42"/>
                    </a:cubicBezTo>
                    <a:cubicBezTo>
                      <a:pt x="38" y="42"/>
                      <a:pt x="37" y="42"/>
                      <a:pt x="37" y="42"/>
                    </a:cubicBezTo>
                    <a:cubicBezTo>
                      <a:pt x="37" y="42"/>
                      <a:pt x="36" y="43"/>
                      <a:pt x="36" y="43"/>
                    </a:cubicBezTo>
                    <a:cubicBezTo>
                      <a:pt x="36" y="43"/>
                      <a:pt x="36" y="43"/>
                      <a:pt x="36" y="43"/>
                    </a:cubicBezTo>
                    <a:cubicBezTo>
                      <a:pt x="35" y="44"/>
                      <a:pt x="36" y="44"/>
                      <a:pt x="36" y="44"/>
                    </a:cubicBezTo>
                    <a:cubicBezTo>
                      <a:pt x="36" y="44"/>
                      <a:pt x="36" y="44"/>
                      <a:pt x="36" y="44"/>
                    </a:cubicBezTo>
                    <a:close/>
                    <a:moveTo>
                      <a:pt x="48" y="38"/>
                    </a:moveTo>
                    <a:cubicBezTo>
                      <a:pt x="48" y="39"/>
                      <a:pt x="49" y="39"/>
                      <a:pt x="49" y="38"/>
                    </a:cubicBezTo>
                    <a:cubicBezTo>
                      <a:pt x="49" y="38"/>
                      <a:pt x="49" y="38"/>
                      <a:pt x="49" y="38"/>
                    </a:cubicBezTo>
                    <a:cubicBezTo>
                      <a:pt x="48" y="38"/>
                      <a:pt x="48" y="38"/>
                      <a:pt x="48" y="37"/>
                    </a:cubicBezTo>
                    <a:cubicBezTo>
                      <a:pt x="48" y="37"/>
                      <a:pt x="47" y="37"/>
                      <a:pt x="47" y="37"/>
                    </a:cubicBezTo>
                    <a:cubicBezTo>
                      <a:pt x="47" y="37"/>
                      <a:pt x="47" y="37"/>
                      <a:pt x="47" y="37"/>
                    </a:cubicBezTo>
                    <a:cubicBezTo>
                      <a:pt x="47" y="38"/>
                      <a:pt x="48" y="38"/>
                      <a:pt x="48" y="38"/>
                    </a:cubicBezTo>
                    <a:close/>
                    <a:moveTo>
                      <a:pt x="40" y="34"/>
                    </a:moveTo>
                    <a:cubicBezTo>
                      <a:pt x="40" y="34"/>
                      <a:pt x="40" y="34"/>
                      <a:pt x="40" y="34"/>
                    </a:cubicBezTo>
                    <a:cubicBezTo>
                      <a:pt x="40" y="34"/>
                      <a:pt x="40" y="34"/>
                      <a:pt x="41" y="34"/>
                    </a:cubicBezTo>
                    <a:cubicBezTo>
                      <a:pt x="41" y="34"/>
                      <a:pt x="41" y="34"/>
                      <a:pt x="42" y="34"/>
                    </a:cubicBezTo>
                    <a:cubicBezTo>
                      <a:pt x="42" y="34"/>
                      <a:pt x="42" y="34"/>
                      <a:pt x="42" y="34"/>
                    </a:cubicBezTo>
                    <a:cubicBezTo>
                      <a:pt x="42" y="34"/>
                      <a:pt x="42" y="34"/>
                      <a:pt x="42" y="34"/>
                    </a:cubicBezTo>
                    <a:cubicBezTo>
                      <a:pt x="42" y="34"/>
                      <a:pt x="42" y="34"/>
                      <a:pt x="42" y="34"/>
                    </a:cubicBezTo>
                    <a:cubicBezTo>
                      <a:pt x="42" y="34"/>
                      <a:pt x="41" y="34"/>
                      <a:pt x="41" y="34"/>
                    </a:cubicBezTo>
                    <a:cubicBezTo>
                      <a:pt x="41" y="34"/>
                      <a:pt x="40" y="33"/>
                      <a:pt x="40" y="33"/>
                    </a:cubicBezTo>
                    <a:cubicBezTo>
                      <a:pt x="39" y="33"/>
                      <a:pt x="39" y="33"/>
                      <a:pt x="39" y="33"/>
                    </a:cubicBezTo>
                    <a:cubicBezTo>
                      <a:pt x="39" y="34"/>
                      <a:pt x="39" y="34"/>
                      <a:pt x="40" y="34"/>
                    </a:cubicBezTo>
                    <a:close/>
                    <a:moveTo>
                      <a:pt x="50" y="39"/>
                    </a:moveTo>
                    <a:cubicBezTo>
                      <a:pt x="50" y="39"/>
                      <a:pt x="50" y="39"/>
                      <a:pt x="50" y="39"/>
                    </a:cubicBezTo>
                    <a:cubicBezTo>
                      <a:pt x="51" y="39"/>
                      <a:pt x="51" y="39"/>
                      <a:pt x="50" y="39"/>
                    </a:cubicBezTo>
                    <a:cubicBezTo>
                      <a:pt x="50" y="38"/>
                      <a:pt x="50" y="38"/>
                      <a:pt x="49" y="38"/>
                    </a:cubicBezTo>
                    <a:cubicBezTo>
                      <a:pt x="49" y="39"/>
                      <a:pt x="49" y="39"/>
                      <a:pt x="50" y="39"/>
                    </a:cubicBezTo>
                    <a:close/>
                    <a:moveTo>
                      <a:pt x="11" y="14"/>
                    </a:moveTo>
                    <a:cubicBezTo>
                      <a:pt x="12" y="14"/>
                      <a:pt x="12" y="14"/>
                      <a:pt x="11" y="14"/>
                    </a:cubicBezTo>
                    <a:cubicBezTo>
                      <a:pt x="11" y="14"/>
                      <a:pt x="11" y="14"/>
                      <a:pt x="10" y="14"/>
                    </a:cubicBezTo>
                    <a:cubicBezTo>
                      <a:pt x="10" y="14"/>
                      <a:pt x="10" y="14"/>
                      <a:pt x="10" y="14"/>
                    </a:cubicBezTo>
                    <a:cubicBezTo>
                      <a:pt x="10" y="14"/>
                      <a:pt x="10" y="14"/>
                      <a:pt x="10" y="14"/>
                    </a:cubicBezTo>
                    <a:cubicBezTo>
                      <a:pt x="10" y="15"/>
                      <a:pt x="10" y="15"/>
                      <a:pt x="10" y="15"/>
                    </a:cubicBezTo>
                    <a:cubicBezTo>
                      <a:pt x="11" y="15"/>
                      <a:pt x="11" y="15"/>
                      <a:pt x="11" y="14"/>
                    </a:cubicBezTo>
                    <a:close/>
                    <a:moveTo>
                      <a:pt x="25" y="24"/>
                    </a:moveTo>
                    <a:cubicBezTo>
                      <a:pt x="24" y="24"/>
                      <a:pt x="24" y="25"/>
                      <a:pt x="25" y="25"/>
                    </a:cubicBezTo>
                    <a:cubicBezTo>
                      <a:pt x="25" y="25"/>
                      <a:pt x="25" y="26"/>
                      <a:pt x="25" y="26"/>
                    </a:cubicBezTo>
                    <a:cubicBezTo>
                      <a:pt x="26" y="26"/>
                      <a:pt x="26" y="27"/>
                      <a:pt x="26" y="28"/>
                    </a:cubicBezTo>
                    <a:cubicBezTo>
                      <a:pt x="26" y="28"/>
                      <a:pt x="26" y="28"/>
                      <a:pt x="26" y="28"/>
                    </a:cubicBezTo>
                    <a:cubicBezTo>
                      <a:pt x="26" y="28"/>
                      <a:pt x="26" y="28"/>
                      <a:pt x="25" y="28"/>
                    </a:cubicBezTo>
                    <a:cubicBezTo>
                      <a:pt x="26" y="28"/>
                      <a:pt x="26" y="28"/>
                      <a:pt x="26" y="29"/>
                    </a:cubicBezTo>
                    <a:cubicBezTo>
                      <a:pt x="27" y="29"/>
                      <a:pt x="27" y="29"/>
                      <a:pt x="27" y="29"/>
                    </a:cubicBezTo>
                    <a:cubicBezTo>
                      <a:pt x="27" y="29"/>
                      <a:pt x="27" y="30"/>
                      <a:pt x="27" y="30"/>
                    </a:cubicBezTo>
                    <a:cubicBezTo>
                      <a:pt x="27" y="30"/>
                      <a:pt x="27" y="30"/>
                      <a:pt x="27" y="30"/>
                    </a:cubicBezTo>
                    <a:cubicBezTo>
                      <a:pt x="28" y="30"/>
                      <a:pt x="28" y="30"/>
                      <a:pt x="28" y="30"/>
                    </a:cubicBezTo>
                    <a:cubicBezTo>
                      <a:pt x="28" y="30"/>
                      <a:pt x="28" y="30"/>
                      <a:pt x="28" y="30"/>
                    </a:cubicBezTo>
                    <a:cubicBezTo>
                      <a:pt x="28" y="30"/>
                      <a:pt x="28" y="29"/>
                      <a:pt x="27" y="29"/>
                    </a:cubicBezTo>
                    <a:cubicBezTo>
                      <a:pt x="27" y="29"/>
                      <a:pt x="27" y="28"/>
                      <a:pt x="26" y="28"/>
                    </a:cubicBezTo>
                    <a:cubicBezTo>
                      <a:pt x="26" y="28"/>
                      <a:pt x="26" y="28"/>
                      <a:pt x="26" y="28"/>
                    </a:cubicBezTo>
                    <a:cubicBezTo>
                      <a:pt x="26" y="28"/>
                      <a:pt x="26" y="28"/>
                      <a:pt x="26" y="28"/>
                    </a:cubicBezTo>
                    <a:cubicBezTo>
                      <a:pt x="26" y="28"/>
                      <a:pt x="26" y="27"/>
                      <a:pt x="26" y="27"/>
                    </a:cubicBezTo>
                    <a:cubicBezTo>
                      <a:pt x="26" y="26"/>
                      <a:pt x="26" y="26"/>
                      <a:pt x="25" y="26"/>
                    </a:cubicBezTo>
                    <a:cubicBezTo>
                      <a:pt x="26" y="25"/>
                      <a:pt x="25" y="25"/>
                      <a:pt x="25" y="24"/>
                    </a:cubicBezTo>
                    <a:cubicBezTo>
                      <a:pt x="25" y="24"/>
                      <a:pt x="25" y="24"/>
                      <a:pt x="25" y="24"/>
                    </a:cubicBezTo>
                    <a:close/>
                    <a:moveTo>
                      <a:pt x="1" y="3"/>
                    </a:moveTo>
                    <a:cubicBezTo>
                      <a:pt x="1" y="3"/>
                      <a:pt x="1" y="3"/>
                      <a:pt x="2" y="3"/>
                    </a:cubicBezTo>
                    <a:cubicBezTo>
                      <a:pt x="2" y="3"/>
                      <a:pt x="2" y="3"/>
                      <a:pt x="2" y="3"/>
                    </a:cubicBezTo>
                    <a:cubicBezTo>
                      <a:pt x="2" y="3"/>
                      <a:pt x="3" y="3"/>
                      <a:pt x="3" y="3"/>
                    </a:cubicBezTo>
                    <a:cubicBezTo>
                      <a:pt x="4" y="2"/>
                      <a:pt x="5" y="2"/>
                      <a:pt x="6" y="2"/>
                    </a:cubicBezTo>
                    <a:cubicBezTo>
                      <a:pt x="6" y="2"/>
                      <a:pt x="6" y="2"/>
                      <a:pt x="6" y="2"/>
                    </a:cubicBezTo>
                    <a:cubicBezTo>
                      <a:pt x="6" y="2"/>
                      <a:pt x="6" y="2"/>
                      <a:pt x="6" y="2"/>
                    </a:cubicBezTo>
                    <a:cubicBezTo>
                      <a:pt x="6" y="2"/>
                      <a:pt x="7" y="2"/>
                      <a:pt x="7" y="2"/>
                    </a:cubicBezTo>
                    <a:cubicBezTo>
                      <a:pt x="7" y="2"/>
                      <a:pt x="7" y="3"/>
                      <a:pt x="8" y="3"/>
                    </a:cubicBezTo>
                    <a:cubicBezTo>
                      <a:pt x="8" y="3"/>
                      <a:pt x="8" y="3"/>
                      <a:pt x="8" y="2"/>
                    </a:cubicBezTo>
                    <a:cubicBezTo>
                      <a:pt x="8" y="2"/>
                      <a:pt x="7" y="1"/>
                      <a:pt x="7" y="2"/>
                    </a:cubicBezTo>
                    <a:cubicBezTo>
                      <a:pt x="7" y="2"/>
                      <a:pt x="6" y="2"/>
                      <a:pt x="6" y="2"/>
                    </a:cubicBezTo>
                    <a:cubicBezTo>
                      <a:pt x="5" y="2"/>
                      <a:pt x="5" y="2"/>
                      <a:pt x="4" y="2"/>
                    </a:cubicBezTo>
                    <a:cubicBezTo>
                      <a:pt x="3" y="2"/>
                      <a:pt x="3" y="1"/>
                      <a:pt x="3" y="1"/>
                    </a:cubicBezTo>
                    <a:cubicBezTo>
                      <a:pt x="3" y="2"/>
                      <a:pt x="2" y="2"/>
                      <a:pt x="2" y="3"/>
                    </a:cubicBezTo>
                    <a:cubicBezTo>
                      <a:pt x="2" y="3"/>
                      <a:pt x="2" y="3"/>
                      <a:pt x="2" y="3"/>
                    </a:cubicBezTo>
                    <a:cubicBezTo>
                      <a:pt x="2" y="3"/>
                      <a:pt x="2" y="3"/>
                      <a:pt x="1" y="3"/>
                    </a:cubicBezTo>
                    <a:cubicBezTo>
                      <a:pt x="1" y="2"/>
                      <a:pt x="1" y="2"/>
                      <a:pt x="1" y="2"/>
                    </a:cubicBezTo>
                    <a:cubicBezTo>
                      <a:pt x="0" y="2"/>
                      <a:pt x="0" y="2"/>
                      <a:pt x="0" y="2"/>
                    </a:cubicBezTo>
                    <a:cubicBezTo>
                      <a:pt x="0" y="2"/>
                      <a:pt x="0" y="3"/>
                      <a:pt x="1" y="3"/>
                    </a:cubicBezTo>
                    <a:close/>
                    <a:moveTo>
                      <a:pt x="20" y="25"/>
                    </a:moveTo>
                    <a:cubicBezTo>
                      <a:pt x="20" y="25"/>
                      <a:pt x="21" y="25"/>
                      <a:pt x="21" y="25"/>
                    </a:cubicBezTo>
                    <a:cubicBezTo>
                      <a:pt x="21" y="25"/>
                      <a:pt x="22" y="26"/>
                      <a:pt x="22" y="26"/>
                    </a:cubicBezTo>
                    <a:cubicBezTo>
                      <a:pt x="21" y="25"/>
                      <a:pt x="21" y="25"/>
                      <a:pt x="21" y="25"/>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5"/>
                      <a:pt x="20" y="25"/>
                    </a:cubicBezTo>
                    <a:close/>
                    <a:moveTo>
                      <a:pt x="30" y="21"/>
                    </a:moveTo>
                    <a:cubicBezTo>
                      <a:pt x="30" y="21"/>
                      <a:pt x="30" y="21"/>
                      <a:pt x="30" y="21"/>
                    </a:cubicBezTo>
                    <a:cubicBezTo>
                      <a:pt x="30" y="21"/>
                      <a:pt x="30" y="21"/>
                      <a:pt x="30" y="21"/>
                    </a:cubicBezTo>
                    <a:cubicBezTo>
                      <a:pt x="30" y="21"/>
                      <a:pt x="30" y="22"/>
                      <a:pt x="30" y="22"/>
                    </a:cubicBezTo>
                    <a:cubicBezTo>
                      <a:pt x="30" y="22"/>
                      <a:pt x="31" y="22"/>
                      <a:pt x="30" y="21"/>
                    </a:cubicBezTo>
                    <a:close/>
                    <a:moveTo>
                      <a:pt x="15" y="11"/>
                    </a:moveTo>
                    <a:cubicBezTo>
                      <a:pt x="15" y="11"/>
                      <a:pt x="16" y="11"/>
                      <a:pt x="16" y="11"/>
                    </a:cubicBezTo>
                    <a:cubicBezTo>
                      <a:pt x="16" y="12"/>
                      <a:pt x="17" y="12"/>
                      <a:pt x="17" y="12"/>
                    </a:cubicBezTo>
                    <a:cubicBezTo>
                      <a:pt x="17" y="12"/>
                      <a:pt x="17" y="12"/>
                      <a:pt x="18" y="12"/>
                    </a:cubicBezTo>
                    <a:cubicBezTo>
                      <a:pt x="18" y="13"/>
                      <a:pt x="18" y="13"/>
                      <a:pt x="19" y="13"/>
                    </a:cubicBezTo>
                    <a:cubicBezTo>
                      <a:pt x="19" y="13"/>
                      <a:pt x="19" y="14"/>
                      <a:pt x="19" y="14"/>
                    </a:cubicBezTo>
                    <a:cubicBezTo>
                      <a:pt x="19" y="14"/>
                      <a:pt x="19" y="14"/>
                      <a:pt x="19" y="14"/>
                    </a:cubicBezTo>
                    <a:cubicBezTo>
                      <a:pt x="19" y="14"/>
                      <a:pt x="19" y="15"/>
                      <a:pt x="19" y="15"/>
                    </a:cubicBezTo>
                    <a:cubicBezTo>
                      <a:pt x="19" y="15"/>
                      <a:pt x="19" y="15"/>
                      <a:pt x="19" y="15"/>
                    </a:cubicBezTo>
                    <a:cubicBezTo>
                      <a:pt x="19" y="15"/>
                      <a:pt x="19" y="16"/>
                      <a:pt x="19" y="16"/>
                    </a:cubicBezTo>
                    <a:cubicBezTo>
                      <a:pt x="18" y="16"/>
                      <a:pt x="18" y="16"/>
                      <a:pt x="18" y="16"/>
                    </a:cubicBezTo>
                    <a:cubicBezTo>
                      <a:pt x="18" y="16"/>
                      <a:pt x="18" y="16"/>
                      <a:pt x="18" y="16"/>
                    </a:cubicBezTo>
                    <a:cubicBezTo>
                      <a:pt x="18" y="16"/>
                      <a:pt x="18" y="16"/>
                      <a:pt x="18" y="16"/>
                    </a:cubicBezTo>
                    <a:cubicBezTo>
                      <a:pt x="18" y="16"/>
                      <a:pt x="19" y="17"/>
                      <a:pt x="19" y="17"/>
                    </a:cubicBezTo>
                    <a:cubicBezTo>
                      <a:pt x="19" y="17"/>
                      <a:pt x="19" y="17"/>
                      <a:pt x="19" y="17"/>
                    </a:cubicBezTo>
                    <a:cubicBezTo>
                      <a:pt x="19" y="17"/>
                      <a:pt x="19" y="16"/>
                      <a:pt x="19" y="16"/>
                    </a:cubicBezTo>
                    <a:cubicBezTo>
                      <a:pt x="19" y="16"/>
                      <a:pt x="19" y="16"/>
                      <a:pt x="19" y="16"/>
                    </a:cubicBezTo>
                    <a:cubicBezTo>
                      <a:pt x="19" y="16"/>
                      <a:pt x="19" y="16"/>
                      <a:pt x="19" y="15"/>
                    </a:cubicBezTo>
                    <a:cubicBezTo>
                      <a:pt x="19" y="15"/>
                      <a:pt x="19" y="15"/>
                      <a:pt x="19" y="14"/>
                    </a:cubicBezTo>
                    <a:cubicBezTo>
                      <a:pt x="19" y="14"/>
                      <a:pt x="19" y="14"/>
                      <a:pt x="19" y="14"/>
                    </a:cubicBezTo>
                    <a:cubicBezTo>
                      <a:pt x="19" y="14"/>
                      <a:pt x="19" y="13"/>
                      <a:pt x="19" y="13"/>
                    </a:cubicBezTo>
                    <a:cubicBezTo>
                      <a:pt x="18" y="13"/>
                      <a:pt x="18" y="13"/>
                      <a:pt x="18" y="13"/>
                    </a:cubicBezTo>
                    <a:cubicBezTo>
                      <a:pt x="18" y="12"/>
                      <a:pt x="18" y="12"/>
                      <a:pt x="17" y="12"/>
                    </a:cubicBezTo>
                    <a:cubicBezTo>
                      <a:pt x="17" y="12"/>
                      <a:pt x="16" y="12"/>
                      <a:pt x="16" y="11"/>
                    </a:cubicBezTo>
                    <a:cubicBezTo>
                      <a:pt x="16" y="11"/>
                      <a:pt x="16" y="11"/>
                      <a:pt x="16" y="11"/>
                    </a:cubicBezTo>
                    <a:cubicBezTo>
                      <a:pt x="16" y="11"/>
                      <a:pt x="15" y="11"/>
                      <a:pt x="15" y="10"/>
                    </a:cubicBezTo>
                    <a:cubicBezTo>
                      <a:pt x="15" y="10"/>
                      <a:pt x="15" y="10"/>
                      <a:pt x="15" y="10"/>
                    </a:cubicBezTo>
                    <a:cubicBezTo>
                      <a:pt x="15" y="10"/>
                      <a:pt x="15" y="10"/>
                      <a:pt x="15" y="10"/>
                    </a:cubicBezTo>
                    <a:cubicBezTo>
                      <a:pt x="15" y="11"/>
                      <a:pt x="15" y="11"/>
                      <a:pt x="15" y="11"/>
                    </a:cubicBezTo>
                    <a:cubicBezTo>
                      <a:pt x="15" y="11"/>
                      <a:pt x="15" y="11"/>
                      <a:pt x="15" y="11"/>
                    </a:cubicBezTo>
                    <a:close/>
                    <a:moveTo>
                      <a:pt x="40" y="40"/>
                    </a:moveTo>
                    <a:cubicBezTo>
                      <a:pt x="40" y="40"/>
                      <a:pt x="40" y="40"/>
                      <a:pt x="40" y="40"/>
                    </a:cubicBezTo>
                    <a:cubicBezTo>
                      <a:pt x="40" y="40"/>
                      <a:pt x="40" y="41"/>
                      <a:pt x="40" y="41"/>
                    </a:cubicBezTo>
                    <a:cubicBezTo>
                      <a:pt x="40" y="41"/>
                      <a:pt x="41" y="41"/>
                      <a:pt x="41" y="40"/>
                    </a:cubicBezTo>
                    <a:cubicBezTo>
                      <a:pt x="41" y="40"/>
                      <a:pt x="40" y="40"/>
                      <a:pt x="40" y="40"/>
                    </a:cubicBezTo>
                    <a:close/>
                    <a:moveTo>
                      <a:pt x="46" y="38"/>
                    </a:moveTo>
                    <a:cubicBezTo>
                      <a:pt x="45" y="38"/>
                      <a:pt x="45" y="38"/>
                      <a:pt x="45" y="38"/>
                    </a:cubicBezTo>
                    <a:cubicBezTo>
                      <a:pt x="45" y="38"/>
                      <a:pt x="45" y="38"/>
                      <a:pt x="46" y="38"/>
                    </a:cubicBezTo>
                    <a:close/>
                    <a:moveTo>
                      <a:pt x="9" y="0"/>
                    </a:moveTo>
                    <a:cubicBezTo>
                      <a:pt x="9" y="0"/>
                      <a:pt x="9" y="0"/>
                      <a:pt x="10" y="0"/>
                    </a:cubicBezTo>
                    <a:cubicBezTo>
                      <a:pt x="10" y="1"/>
                      <a:pt x="10" y="1"/>
                      <a:pt x="10" y="1"/>
                    </a:cubicBezTo>
                    <a:cubicBezTo>
                      <a:pt x="10" y="2"/>
                      <a:pt x="10" y="2"/>
                      <a:pt x="11" y="2"/>
                    </a:cubicBezTo>
                    <a:cubicBezTo>
                      <a:pt x="11" y="2"/>
                      <a:pt x="11" y="2"/>
                      <a:pt x="11" y="2"/>
                    </a:cubicBezTo>
                    <a:cubicBezTo>
                      <a:pt x="11" y="2"/>
                      <a:pt x="11" y="3"/>
                      <a:pt x="12" y="3"/>
                    </a:cubicBezTo>
                    <a:cubicBezTo>
                      <a:pt x="12" y="3"/>
                      <a:pt x="12" y="3"/>
                      <a:pt x="12" y="3"/>
                    </a:cubicBezTo>
                    <a:cubicBezTo>
                      <a:pt x="12" y="3"/>
                      <a:pt x="12" y="3"/>
                      <a:pt x="12" y="4"/>
                    </a:cubicBezTo>
                    <a:cubicBezTo>
                      <a:pt x="12" y="4"/>
                      <a:pt x="12" y="5"/>
                      <a:pt x="12" y="5"/>
                    </a:cubicBezTo>
                    <a:cubicBezTo>
                      <a:pt x="12" y="6"/>
                      <a:pt x="12" y="6"/>
                      <a:pt x="12" y="6"/>
                    </a:cubicBezTo>
                    <a:cubicBezTo>
                      <a:pt x="12" y="6"/>
                      <a:pt x="12" y="6"/>
                      <a:pt x="12" y="6"/>
                    </a:cubicBezTo>
                    <a:cubicBezTo>
                      <a:pt x="11" y="6"/>
                      <a:pt x="11" y="6"/>
                      <a:pt x="11" y="7"/>
                    </a:cubicBezTo>
                    <a:cubicBezTo>
                      <a:pt x="11" y="7"/>
                      <a:pt x="11" y="7"/>
                      <a:pt x="11" y="7"/>
                    </a:cubicBezTo>
                    <a:cubicBezTo>
                      <a:pt x="11" y="7"/>
                      <a:pt x="11" y="7"/>
                      <a:pt x="10" y="7"/>
                    </a:cubicBezTo>
                    <a:cubicBezTo>
                      <a:pt x="10" y="7"/>
                      <a:pt x="10" y="7"/>
                      <a:pt x="11" y="7"/>
                    </a:cubicBezTo>
                    <a:cubicBezTo>
                      <a:pt x="11" y="7"/>
                      <a:pt x="11" y="7"/>
                      <a:pt x="12" y="8"/>
                    </a:cubicBezTo>
                    <a:cubicBezTo>
                      <a:pt x="12" y="8"/>
                      <a:pt x="12" y="8"/>
                      <a:pt x="12" y="8"/>
                    </a:cubicBezTo>
                    <a:cubicBezTo>
                      <a:pt x="12" y="8"/>
                      <a:pt x="12" y="8"/>
                      <a:pt x="12" y="8"/>
                    </a:cubicBezTo>
                    <a:cubicBezTo>
                      <a:pt x="12" y="8"/>
                      <a:pt x="12" y="8"/>
                      <a:pt x="12" y="8"/>
                    </a:cubicBezTo>
                    <a:cubicBezTo>
                      <a:pt x="12" y="7"/>
                      <a:pt x="12" y="7"/>
                      <a:pt x="12" y="7"/>
                    </a:cubicBezTo>
                    <a:cubicBezTo>
                      <a:pt x="12" y="7"/>
                      <a:pt x="12" y="6"/>
                      <a:pt x="12" y="6"/>
                    </a:cubicBezTo>
                    <a:cubicBezTo>
                      <a:pt x="12" y="5"/>
                      <a:pt x="12" y="5"/>
                      <a:pt x="13" y="5"/>
                    </a:cubicBezTo>
                    <a:cubicBezTo>
                      <a:pt x="13" y="5"/>
                      <a:pt x="13" y="4"/>
                      <a:pt x="13" y="4"/>
                    </a:cubicBezTo>
                    <a:cubicBezTo>
                      <a:pt x="13" y="4"/>
                      <a:pt x="13" y="4"/>
                      <a:pt x="13" y="3"/>
                    </a:cubicBezTo>
                    <a:cubicBezTo>
                      <a:pt x="13" y="3"/>
                      <a:pt x="13" y="3"/>
                      <a:pt x="13" y="3"/>
                    </a:cubicBezTo>
                    <a:cubicBezTo>
                      <a:pt x="13" y="3"/>
                      <a:pt x="12" y="3"/>
                      <a:pt x="12" y="3"/>
                    </a:cubicBezTo>
                    <a:cubicBezTo>
                      <a:pt x="12" y="2"/>
                      <a:pt x="12" y="2"/>
                      <a:pt x="11" y="2"/>
                    </a:cubicBezTo>
                    <a:cubicBezTo>
                      <a:pt x="11" y="2"/>
                      <a:pt x="11" y="2"/>
                      <a:pt x="11" y="2"/>
                    </a:cubicBezTo>
                    <a:cubicBezTo>
                      <a:pt x="10" y="1"/>
                      <a:pt x="10" y="1"/>
                      <a:pt x="10" y="0"/>
                    </a:cubicBezTo>
                    <a:cubicBezTo>
                      <a:pt x="10" y="0"/>
                      <a:pt x="10" y="0"/>
                      <a:pt x="10" y="0"/>
                    </a:cubicBezTo>
                    <a:cubicBezTo>
                      <a:pt x="10" y="0"/>
                      <a:pt x="10" y="0"/>
                      <a:pt x="10" y="0"/>
                    </a:cubicBezTo>
                    <a:cubicBezTo>
                      <a:pt x="10" y="0"/>
                      <a:pt x="9" y="0"/>
                      <a:pt x="9" y="0"/>
                    </a:cubicBezTo>
                    <a:cubicBezTo>
                      <a:pt x="9" y="0"/>
                      <a:pt x="8" y="0"/>
                      <a:pt x="8" y="0"/>
                    </a:cubicBezTo>
                    <a:cubicBezTo>
                      <a:pt x="8" y="0"/>
                      <a:pt x="8" y="0"/>
                      <a:pt x="8" y="0"/>
                    </a:cubicBezTo>
                    <a:cubicBezTo>
                      <a:pt x="8" y="0"/>
                      <a:pt x="8" y="0"/>
                      <a:pt x="9" y="0"/>
                    </a:cubicBezTo>
                    <a:cubicBezTo>
                      <a:pt x="9" y="0"/>
                      <a:pt x="9" y="0"/>
                      <a:pt x="9" y="0"/>
                    </a:cubicBezTo>
                    <a:close/>
                    <a:moveTo>
                      <a:pt x="28" y="24"/>
                    </a:moveTo>
                    <a:cubicBezTo>
                      <a:pt x="28" y="24"/>
                      <a:pt x="28" y="24"/>
                      <a:pt x="27" y="24"/>
                    </a:cubicBezTo>
                    <a:cubicBezTo>
                      <a:pt x="28" y="24"/>
                      <a:pt x="28" y="24"/>
                      <a:pt x="28" y="24"/>
                    </a:cubicBezTo>
                    <a:cubicBezTo>
                      <a:pt x="28" y="25"/>
                      <a:pt x="28" y="24"/>
                      <a:pt x="28" y="24"/>
                    </a:cubicBezTo>
                    <a:close/>
                    <a:moveTo>
                      <a:pt x="22" y="26"/>
                    </a:moveTo>
                    <a:cubicBezTo>
                      <a:pt x="22" y="26"/>
                      <a:pt x="23" y="26"/>
                      <a:pt x="23" y="26"/>
                    </a:cubicBezTo>
                    <a:cubicBezTo>
                      <a:pt x="23" y="26"/>
                      <a:pt x="23" y="26"/>
                      <a:pt x="23" y="26"/>
                    </a:cubicBezTo>
                    <a:cubicBezTo>
                      <a:pt x="23" y="26"/>
                      <a:pt x="22" y="26"/>
                      <a:pt x="22" y="26"/>
                    </a:cubicBezTo>
                    <a:close/>
                    <a:moveTo>
                      <a:pt x="22" y="17"/>
                    </a:moveTo>
                    <a:cubicBezTo>
                      <a:pt x="22" y="17"/>
                      <a:pt x="22" y="17"/>
                      <a:pt x="22" y="17"/>
                    </a:cubicBezTo>
                    <a:cubicBezTo>
                      <a:pt x="22" y="18"/>
                      <a:pt x="22" y="18"/>
                      <a:pt x="23" y="18"/>
                    </a:cubicBezTo>
                    <a:cubicBezTo>
                      <a:pt x="23" y="18"/>
                      <a:pt x="23" y="19"/>
                      <a:pt x="23" y="19"/>
                    </a:cubicBezTo>
                    <a:cubicBezTo>
                      <a:pt x="23" y="19"/>
                      <a:pt x="23" y="19"/>
                      <a:pt x="23" y="19"/>
                    </a:cubicBezTo>
                    <a:cubicBezTo>
                      <a:pt x="23" y="19"/>
                      <a:pt x="23" y="19"/>
                      <a:pt x="23" y="19"/>
                    </a:cubicBezTo>
                    <a:cubicBezTo>
                      <a:pt x="24" y="19"/>
                      <a:pt x="24" y="19"/>
                      <a:pt x="24" y="20"/>
                    </a:cubicBezTo>
                    <a:cubicBezTo>
                      <a:pt x="24" y="20"/>
                      <a:pt x="24" y="20"/>
                      <a:pt x="24" y="20"/>
                    </a:cubicBezTo>
                    <a:cubicBezTo>
                      <a:pt x="24" y="20"/>
                      <a:pt x="24" y="20"/>
                      <a:pt x="24" y="20"/>
                    </a:cubicBezTo>
                    <a:cubicBezTo>
                      <a:pt x="23" y="20"/>
                      <a:pt x="23" y="20"/>
                      <a:pt x="23" y="21"/>
                    </a:cubicBezTo>
                    <a:cubicBezTo>
                      <a:pt x="23" y="21"/>
                      <a:pt x="23" y="21"/>
                      <a:pt x="23" y="21"/>
                    </a:cubicBezTo>
                    <a:cubicBezTo>
                      <a:pt x="24" y="21"/>
                      <a:pt x="24" y="21"/>
                      <a:pt x="25" y="21"/>
                    </a:cubicBezTo>
                    <a:cubicBezTo>
                      <a:pt x="25" y="21"/>
                      <a:pt x="25" y="20"/>
                      <a:pt x="25" y="20"/>
                    </a:cubicBezTo>
                    <a:cubicBezTo>
                      <a:pt x="24" y="20"/>
                      <a:pt x="24" y="19"/>
                      <a:pt x="23" y="19"/>
                    </a:cubicBezTo>
                    <a:cubicBezTo>
                      <a:pt x="23" y="19"/>
                      <a:pt x="23" y="19"/>
                      <a:pt x="23" y="19"/>
                    </a:cubicBezTo>
                    <a:cubicBezTo>
                      <a:pt x="23" y="18"/>
                      <a:pt x="23" y="18"/>
                      <a:pt x="23" y="18"/>
                    </a:cubicBezTo>
                    <a:cubicBezTo>
                      <a:pt x="23" y="18"/>
                      <a:pt x="23" y="18"/>
                      <a:pt x="23" y="18"/>
                    </a:cubicBezTo>
                    <a:cubicBezTo>
                      <a:pt x="23" y="18"/>
                      <a:pt x="22" y="17"/>
                      <a:pt x="22" y="17"/>
                    </a:cubicBezTo>
                    <a:cubicBezTo>
                      <a:pt x="22" y="17"/>
                      <a:pt x="22" y="17"/>
                      <a:pt x="22" y="17"/>
                    </a:cubicBezTo>
                    <a:cubicBezTo>
                      <a:pt x="22" y="17"/>
                      <a:pt x="22" y="17"/>
                      <a:pt x="22" y="17"/>
                    </a:cubicBezTo>
                    <a:close/>
                    <a:moveTo>
                      <a:pt x="31" y="31"/>
                    </a:moveTo>
                    <a:cubicBezTo>
                      <a:pt x="31" y="31"/>
                      <a:pt x="32" y="31"/>
                      <a:pt x="32" y="31"/>
                    </a:cubicBezTo>
                    <a:cubicBezTo>
                      <a:pt x="32" y="32"/>
                      <a:pt x="33" y="32"/>
                      <a:pt x="33" y="31"/>
                    </a:cubicBezTo>
                    <a:cubicBezTo>
                      <a:pt x="33" y="31"/>
                      <a:pt x="33" y="31"/>
                      <a:pt x="33" y="31"/>
                    </a:cubicBezTo>
                    <a:cubicBezTo>
                      <a:pt x="33" y="31"/>
                      <a:pt x="33" y="31"/>
                      <a:pt x="33" y="31"/>
                    </a:cubicBezTo>
                    <a:cubicBezTo>
                      <a:pt x="33" y="31"/>
                      <a:pt x="33" y="31"/>
                      <a:pt x="33" y="31"/>
                    </a:cubicBezTo>
                    <a:cubicBezTo>
                      <a:pt x="32" y="31"/>
                      <a:pt x="32" y="31"/>
                      <a:pt x="32" y="31"/>
                    </a:cubicBezTo>
                    <a:cubicBezTo>
                      <a:pt x="32" y="31"/>
                      <a:pt x="32" y="31"/>
                      <a:pt x="32" y="31"/>
                    </a:cubicBezTo>
                    <a:cubicBezTo>
                      <a:pt x="32" y="31"/>
                      <a:pt x="32" y="31"/>
                      <a:pt x="32" y="31"/>
                    </a:cubicBezTo>
                    <a:cubicBezTo>
                      <a:pt x="32" y="30"/>
                      <a:pt x="31" y="30"/>
                      <a:pt x="31" y="31"/>
                    </a:cubicBezTo>
                    <a:cubicBezTo>
                      <a:pt x="31" y="31"/>
                      <a:pt x="31" y="31"/>
                      <a:pt x="31" y="31"/>
                    </a:cubicBezTo>
                    <a:close/>
                    <a:moveTo>
                      <a:pt x="34" y="32"/>
                    </a:moveTo>
                    <a:cubicBezTo>
                      <a:pt x="34" y="32"/>
                      <a:pt x="34" y="32"/>
                      <a:pt x="34" y="32"/>
                    </a:cubicBezTo>
                    <a:cubicBezTo>
                      <a:pt x="34" y="32"/>
                      <a:pt x="34" y="32"/>
                      <a:pt x="34" y="32"/>
                    </a:cubicBezTo>
                    <a:cubicBezTo>
                      <a:pt x="34" y="32"/>
                      <a:pt x="33" y="32"/>
                      <a:pt x="33" y="32"/>
                    </a:cubicBezTo>
                    <a:cubicBezTo>
                      <a:pt x="33" y="32"/>
                      <a:pt x="34" y="32"/>
                      <a:pt x="34" y="32"/>
                    </a:cubicBezTo>
                    <a:cubicBezTo>
                      <a:pt x="34" y="32"/>
                      <a:pt x="34" y="32"/>
                      <a:pt x="34" y="32"/>
                    </a:cubicBezTo>
                    <a:cubicBezTo>
                      <a:pt x="34" y="33"/>
                      <a:pt x="34" y="33"/>
                      <a:pt x="34" y="33"/>
                    </a:cubicBezTo>
                    <a:cubicBezTo>
                      <a:pt x="34" y="33"/>
                      <a:pt x="34" y="33"/>
                      <a:pt x="34" y="33"/>
                    </a:cubicBezTo>
                    <a:cubicBezTo>
                      <a:pt x="34" y="33"/>
                      <a:pt x="34" y="33"/>
                      <a:pt x="34" y="33"/>
                    </a:cubicBezTo>
                    <a:cubicBezTo>
                      <a:pt x="34" y="33"/>
                      <a:pt x="33" y="33"/>
                      <a:pt x="33" y="33"/>
                    </a:cubicBezTo>
                    <a:cubicBezTo>
                      <a:pt x="33" y="33"/>
                      <a:pt x="33" y="34"/>
                      <a:pt x="33" y="34"/>
                    </a:cubicBezTo>
                    <a:cubicBezTo>
                      <a:pt x="33" y="34"/>
                      <a:pt x="33" y="34"/>
                      <a:pt x="33" y="34"/>
                    </a:cubicBezTo>
                    <a:cubicBezTo>
                      <a:pt x="32" y="34"/>
                      <a:pt x="32" y="35"/>
                      <a:pt x="31" y="35"/>
                    </a:cubicBezTo>
                    <a:cubicBezTo>
                      <a:pt x="32" y="35"/>
                      <a:pt x="32" y="35"/>
                      <a:pt x="33" y="34"/>
                    </a:cubicBezTo>
                    <a:cubicBezTo>
                      <a:pt x="33" y="34"/>
                      <a:pt x="33" y="34"/>
                      <a:pt x="34" y="34"/>
                    </a:cubicBezTo>
                    <a:cubicBezTo>
                      <a:pt x="34" y="34"/>
                      <a:pt x="34" y="34"/>
                      <a:pt x="34" y="33"/>
                    </a:cubicBezTo>
                    <a:cubicBezTo>
                      <a:pt x="34" y="33"/>
                      <a:pt x="34" y="33"/>
                      <a:pt x="34" y="33"/>
                    </a:cubicBezTo>
                    <a:cubicBezTo>
                      <a:pt x="34" y="33"/>
                      <a:pt x="34" y="33"/>
                      <a:pt x="34" y="33"/>
                    </a:cubicBezTo>
                    <a:cubicBezTo>
                      <a:pt x="34" y="33"/>
                      <a:pt x="35" y="33"/>
                      <a:pt x="35" y="33"/>
                    </a:cubicBezTo>
                    <a:cubicBezTo>
                      <a:pt x="34" y="32"/>
                      <a:pt x="35" y="32"/>
                      <a:pt x="34" y="31"/>
                    </a:cubicBezTo>
                    <a:cubicBezTo>
                      <a:pt x="34" y="31"/>
                      <a:pt x="34" y="31"/>
                      <a:pt x="34" y="32"/>
                    </a:cubicBezTo>
                    <a:cubicBezTo>
                      <a:pt x="34" y="31"/>
                      <a:pt x="34" y="31"/>
                      <a:pt x="33" y="31"/>
                    </a:cubicBezTo>
                    <a:cubicBezTo>
                      <a:pt x="34" y="31"/>
                      <a:pt x="34" y="31"/>
                      <a:pt x="34" y="32"/>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grpSp>
        <p:grpSp>
          <p:nvGrpSpPr>
            <p:cNvPr id="104" name="Asia">
              <a:extLst>
                <a:ext uri="{FF2B5EF4-FFF2-40B4-BE49-F238E27FC236}">
                  <a16:creationId xmlns:a16="http://schemas.microsoft.com/office/drawing/2014/main" id="{0970E46D-762D-96F9-E451-25F766773E30}"/>
                </a:ext>
              </a:extLst>
            </p:cNvPr>
            <p:cNvGrpSpPr/>
            <p:nvPr/>
          </p:nvGrpSpPr>
          <p:grpSpPr>
            <a:xfrm>
              <a:off x="5934075" y="614363"/>
              <a:ext cx="4873625" cy="4589463"/>
              <a:chOff x="5934075" y="614363"/>
              <a:chExt cx="4873625" cy="4589463"/>
            </a:xfrm>
            <a:grpFill/>
          </p:grpSpPr>
          <p:sp>
            <p:nvSpPr>
              <p:cNvPr id="230" name="Freeform 824">
                <a:extLst>
                  <a:ext uri="{FF2B5EF4-FFF2-40B4-BE49-F238E27FC236}">
                    <a16:creationId xmlns:a16="http://schemas.microsoft.com/office/drawing/2014/main" id="{975B47BC-0DB0-8F88-61EE-963A0AA91047}"/>
                  </a:ext>
                </a:extLst>
              </p:cNvPr>
              <p:cNvSpPr>
                <a:spLocks noEditPoints="1"/>
              </p:cNvSpPr>
              <p:nvPr/>
            </p:nvSpPr>
            <p:spPr bwMode="auto">
              <a:xfrm>
                <a:off x="6583363" y="4346575"/>
                <a:ext cx="331787" cy="187325"/>
              </a:xfrm>
              <a:custGeom>
                <a:avLst/>
                <a:gdLst>
                  <a:gd name="T0" fmla="*/ 80 w 80"/>
                  <a:gd name="T1" fmla="*/ 44 h 45"/>
                  <a:gd name="T2" fmla="*/ 74 w 80"/>
                  <a:gd name="T3" fmla="*/ 45 h 45"/>
                  <a:gd name="T4" fmla="*/ 73 w 80"/>
                  <a:gd name="T5" fmla="*/ 43 h 45"/>
                  <a:gd name="T6" fmla="*/ 75 w 80"/>
                  <a:gd name="T7" fmla="*/ 43 h 45"/>
                  <a:gd name="T8" fmla="*/ 76 w 80"/>
                  <a:gd name="T9" fmla="*/ 43 h 45"/>
                  <a:gd name="T10" fmla="*/ 80 w 80"/>
                  <a:gd name="T11" fmla="*/ 44 h 45"/>
                  <a:gd name="T12" fmla="*/ 41 w 80"/>
                  <a:gd name="T13" fmla="*/ 3 h 45"/>
                  <a:gd name="T14" fmla="*/ 36 w 80"/>
                  <a:gd name="T15" fmla="*/ 6 h 45"/>
                  <a:gd name="T16" fmla="*/ 30 w 80"/>
                  <a:gd name="T17" fmla="*/ 14 h 45"/>
                  <a:gd name="T18" fmla="*/ 25 w 80"/>
                  <a:gd name="T19" fmla="*/ 12 h 45"/>
                  <a:gd name="T20" fmla="*/ 14 w 80"/>
                  <a:gd name="T21" fmla="*/ 11 h 45"/>
                  <a:gd name="T22" fmla="*/ 4 w 80"/>
                  <a:gd name="T23" fmla="*/ 11 h 45"/>
                  <a:gd name="T24" fmla="*/ 3 w 80"/>
                  <a:gd name="T25" fmla="*/ 15 h 45"/>
                  <a:gd name="T26" fmla="*/ 3 w 80"/>
                  <a:gd name="T27" fmla="*/ 17 h 45"/>
                  <a:gd name="T28" fmla="*/ 0 w 80"/>
                  <a:gd name="T29" fmla="*/ 19 h 45"/>
                  <a:gd name="T30" fmla="*/ 0 w 80"/>
                  <a:gd name="T31" fmla="*/ 19 h 45"/>
                  <a:gd name="T32" fmla="*/ 1 w 80"/>
                  <a:gd name="T33" fmla="*/ 30 h 45"/>
                  <a:gd name="T34" fmla="*/ 2 w 80"/>
                  <a:gd name="T35" fmla="*/ 36 h 45"/>
                  <a:gd name="T36" fmla="*/ 3 w 80"/>
                  <a:gd name="T37" fmla="*/ 41 h 45"/>
                  <a:gd name="T38" fmla="*/ 6 w 80"/>
                  <a:gd name="T39" fmla="*/ 43 h 45"/>
                  <a:gd name="T40" fmla="*/ 11 w 80"/>
                  <a:gd name="T41" fmla="*/ 43 h 45"/>
                  <a:gd name="T42" fmla="*/ 14 w 80"/>
                  <a:gd name="T43" fmla="*/ 42 h 45"/>
                  <a:gd name="T44" fmla="*/ 20 w 80"/>
                  <a:gd name="T45" fmla="*/ 38 h 45"/>
                  <a:gd name="T46" fmla="*/ 27 w 80"/>
                  <a:gd name="T47" fmla="*/ 37 h 45"/>
                  <a:gd name="T48" fmla="*/ 31 w 80"/>
                  <a:gd name="T49" fmla="*/ 36 h 45"/>
                  <a:gd name="T50" fmla="*/ 33 w 80"/>
                  <a:gd name="T51" fmla="*/ 35 h 45"/>
                  <a:gd name="T52" fmla="*/ 38 w 80"/>
                  <a:gd name="T53" fmla="*/ 34 h 45"/>
                  <a:gd name="T54" fmla="*/ 42 w 80"/>
                  <a:gd name="T55" fmla="*/ 32 h 45"/>
                  <a:gd name="T56" fmla="*/ 44 w 80"/>
                  <a:gd name="T57" fmla="*/ 30 h 45"/>
                  <a:gd name="T58" fmla="*/ 49 w 80"/>
                  <a:gd name="T59" fmla="*/ 28 h 45"/>
                  <a:gd name="T60" fmla="*/ 53 w 80"/>
                  <a:gd name="T61" fmla="*/ 27 h 45"/>
                  <a:gd name="T62" fmla="*/ 55 w 80"/>
                  <a:gd name="T63" fmla="*/ 26 h 45"/>
                  <a:gd name="T64" fmla="*/ 61 w 80"/>
                  <a:gd name="T65" fmla="*/ 24 h 45"/>
                  <a:gd name="T66" fmla="*/ 64 w 80"/>
                  <a:gd name="T67" fmla="*/ 23 h 45"/>
                  <a:gd name="T68" fmla="*/ 65 w 80"/>
                  <a:gd name="T69" fmla="*/ 21 h 45"/>
                  <a:gd name="T70" fmla="*/ 65 w 80"/>
                  <a:gd name="T71" fmla="*/ 18 h 45"/>
                  <a:gd name="T72" fmla="*/ 69 w 80"/>
                  <a:gd name="T73" fmla="*/ 15 h 45"/>
                  <a:gd name="T74" fmla="*/ 62 w 80"/>
                  <a:gd name="T75" fmla="*/ 0 h 45"/>
                  <a:gd name="T76" fmla="*/ 51 w 80"/>
                  <a:gd name="T77" fmla="*/ 2 h 45"/>
                  <a:gd name="T78" fmla="*/ 41 w 80"/>
                  <a:gd name="T79"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0" h="45">
                    <a:moveTo>
                      <a:pt x="80" y="44"/>
                    </a:moveTo>
                    <a:cubicBezTo>
                      <a:pt x="78" y="45"/>
                      <a:pt x="76" y="45"/>
                      <a:pt x="74" y="45"/>
                    </a:cubicBezTo>
                    <a:cubicBezTo>
                      <a:pt x="74" y="45"/>
                      <a:pt x="73" y="45"/>
                      <a:pt x="73" y="43"/>
                    </a:cubicBezTo>
                    <a:cubicBezTo>
                      <a:pt x="73" y="42"/>
                      <a:pt x="74" y="43"/>
                      <a:pt x="75" y="43"/>
                    </a:cubicBezTo>
                    <a:cubicBezTo>
                      <a:pt x="75" y="43"/>
                      <a:pt x="76" y="44"/>
                      <a:pt x="76" y="43"/>
                    </a:cubicBezTo>
                    <a:cubicBezTo>
                      <a:pt x="78" y="42"/>
                      <a:pt x="79" y="43"/>
                      <a:pt x="80" y="44"/>
                    </a:cubicBezTo>
                    <a:close/>
                    <a:moveTo>
                      <a:pt x="41" y="3"/>
                    </a:moveTo>
                    <a:cubicBezTo>
                      <a:pt x="41" y="3"/>
                      <a:pt x="37" y="6"/>
                      <a:pt x="36" y="6"/>
                    </a:cubicBezTo>
                    <a:cubicBezTo>
                      <a:pt x="36" y="6"/>
                      <a:pt x="30" y="14"/>
                      <a:pt x="30" y="14"/>
                    </a:cubicBezTo>
                    <a:cubicBezTo>
                      <a:pt x="30" y="15"/>
                      <a:pt x="25" y="12"/>
                      <a:pt x="25" y="12"/>
                    </a:cubicBezTo>
                    <a:cubicBezTo>
                      <a:pt x="24" y="12"/>
                      <a:pt x="14" y="11"/>
                      <a:pt x="14" y="11"/>
                    </a:cubicBezTo>
                    <a:cubicBezTo>
                      <a:pt x="4" y="11"/>
                      <a:pt x="4" y="11"/>
                      <a:pt x="4" y="11"/>
                    </a:cubicBezTo>
                    <a:cubicBezTo>
                      <a:pt x="4" y="11"/>
                      <a:pt x="3" y="15"/>
                      <a:pt x="3" y="15"/>
                    </a:cubicBezTo>
                    <a:cubicBezTo>
                      <a:pt x="3" y="16"/>
                      <a:pt x="3" y="17"/>
                      <a:pt x="3" y="17"/>
                    </a:cubicBezTo>
                    <a:cubicBezTo>
                      <a:pt x="3" y="17"/>
                      <a:pt x="1" y="18"/>
                      <a:pt x="0" y="19"/>
                    </a:cubicBezTo>
                    <a:cubicBezTo>
                      <a:pt x="0" y="19"/>
                      <a:pt x="0" y="19"/>
                      <a:pt x="0" y="19"/>
                    </a:cubicBezTo>
                    <a:cubicBezTo>
                      <a:pt x="1" y="23"/>
                      <a:pt x="0" y="26"/>
                      <a:pt x="1" y="30"/>
                    </a:cubicBezTo>
                    <a:cubicBezTo>
                      <a:pt x="1" y="31"/>
                      <a:pt x="2" y="35"/>
                      <a:pt x="2" y="36"/>
                    </a:cubicBezTo>
                    <a:cubicBezTo>
                      <a:pt x="3" y="37"/>
                      <a:pt x="3" y="40"/>
                      <a:pt x="3" y="41"/>
                    </a:cubicBezTo>
                    <a:cubicBezTo>
                      <a:pt x="4" y="42"/>
                      <a:pt x="5" y="43"/>
                      <a:pt x="6" y="43"/>
                    </a:cubicBezTo>
                    <a:cubicBezTo>
                      <a:pt x="7" y="43"/>
                      <a:pt x="10" y="44"/>
                      <a:pt x="11" y="43"/>
                    </a:cubicBezTo>
                    <a:cubicBezTo>
                      <a:pt x="12" y="43"/>
                      <a:pt x="14" y="42"/>
                      <a:pt x="14" y="42"/>
                    </a:cubicBezTo>
                    <a:cubicBezTo>
                      <a:pt x="16" y="42"/>
                      <a:pt x="18" y="40"/>
                      <a:pt x="20" y="38"/>
                    </a:cubicBezTo>
                    <a:cubicBezTo>
                      <a:pt x="22" y="37"/>
                      <a:pt x="25" y="37"/>
                      <a:pt x="27" y="37"/>
                    </a:cubicBezTo>
                    <a:cubicBezTo>
                      <a:pt x="28" y="37"/>
                      <a:pt x="30" y="37"/>
                      <a:pt x="31" y="36"/>
                    </a:cubicBezTo>
                    <a:cubicBezTo>
                      <a:pt x="32" y="36"/>
                      <a:pt x="33" y="36"/>
                      <a:pt x="33" y="35"/>
                    </a:cubicBezTo>
                    <a:cubicBezTo>
                      <a:pt x="35" y="34"/>
                      <a:pt x="36" y="33"/>
                      <a:pt x="38" y="34"/>
                    </a:cubicBezTo>
                    <a:cubicBezTo>
                      <a:pt x="39" y="34"/>
                      <a:pt x="41" y="34"/>
                      <a:pt x="42" y="32"/>
                    </a:cubicBezTo>
                    <a:cubicBezTo>
                      <a:pt x="43" y="32"/>
                      <a:pt x="43" y="30"/>
                      <a:pt x="44" y="30"/>
                    </a:cubicBezTo>
                    <a:cubicBezTo>
                      <a:pt x="46" y="29"/>
                      <a:pt x="47" y="28"/>
                      <a:pt x="49" y="28"/>
                    </a:cubicBezTo>
                    <a:cubicBezTo>
                      <a:pt x="51" y="28"/>
                      <a:pt x="52" y="27"/>
                      <a:pt x="53" y="27"/>
                    </a:cubicBezTo>
                    <a:cubicBezTo>
                      <a:pt x="53" y="26"/>
                      <a:pt x="54" y="26"/>
                      <a:pt x="55" y="26"/>
                    </a:cubicBezTo>
                    <a:cubicBezTo>
                      <a:pt x="57" y="26"/>
                      <a:pt x="59" y="25"/>
                      <a:pt x="61" y="24"/>
                    </a:cubicBezTo>
                    <a:cubicBezTo>
                      <a:pt x="62" y="24"/>
                      <a:pt x="63" y="23"/>
                      <a:pt x="64" y="23"/>
                    </a:cubicBezTo>
                    <a:cubicBezTo>
                      <a:pt x="65" y="22"/>
                      <a:pt x="65" y="22"/>
                      <a:pt x="65" y="21"/>
                    </a:cubicBezTo>
                    <a:cubicBezTo>
                      <a:pt x="64" y="20"/>
                      <a:pt x="64" y="19"/>
                      <a:pt x="65" y="18"/>
                    </a:cubicBezTo>
                    <a:cubicBezTo>
                      <a:pt x="67" y="17"/>
                      <a:pt x="68" y="16"/>
                      <a:pt x="69" y="15"/>
                    </a:cubicBezTo>
                    <a:cubicBezTo>
                      <a:pt x="62" y="0"/>
                      <a:pt x="62" y="0"/>
                      <a:pt x="62" y="0"/>
                    </a:cubicBezTo>
                    <a:cubicBezTo>
                      <a:pt x="62" y="0"/>
                      <a:pt x="51" y="2"/>
                      <a:pt x="51" y="2"/>
                    </a:cubicBezTo>
                    <a:cubicBezTo>
                      <a:pt x="51" y="2"/>
                      <a:pt x="41" y="3"/>
                      <a:pt x="41" y="3"/>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31" name="Freeform 829">
                <a:extLst>
                  <a:ext uri="{FF2B5EF4-FFF2-40B4-BE49-F238E27FC236}">
                    <a16:creationId xmlns:a16="http://schemas.microsoft.com/office/drawing/2014/main" id="{64FB757D-F057-5AA8-E5B4-C2D602D10819}"/>
                  </a:ext>
                </a:extLst>
              </p:cNvPr>
              <p:cNvSpPr>
                <a:spLocks noEditPoints="1"/>
              </p:cNvSpPr>
              <p:nvPr/>
            </p:nvSpPr>
            <p:spPr bwMode="auto">
              <a:xfrm>
                <a:off x="6100763" y="3575050"/>
                <a:ext cx="536575" cy="230188"/>
              </a:xfrm>
              <a:custGeom>
                <a:avLst/>
                <a:gdLst>
                  <a:gd name="T0" fmla="*/ 16 w 129"/>
                  <a:gd name="T1" fmla="*/ 4 h 55"/>
                  <a:gd name="T2" fmla="*/ 22 w 129"/>
                  <a:gd name="T3" fmla="*/ 10 h 55"/>
                  <a:gd name="T4" fmla="*/ 15 w 129"/>
                  <a:gd name="T5" fmla="*/ 10 h 55"/>
                  <a:gd name="T6" fmla="*/ 11 w 129"/>
                  <a:gd name="T7" fmla="*/ 12 h 55"/>
                  <a:gd name="T8" fmla="*/ 4 w 129"/>
                  <a:gd name="T9" fmla="*/ 18 h 55"/>
                  <a:gd name="T10" fmla="*/ 8 w 129"/>
                  <a:gd name="T11" fmla="*/ 13 h 55"/>
                  <a:gd name="T12" fmla="*/ 4 w 129"/>
                  <a:gd name="T13" fmla="*/ 11 h 55"/>
                  <a:gd name="T14" fmla="*/ 6 w 129"/>
                  <a:gd name="T15" fmla="*/ 7 h 55"/>
                  <a:gd name="T16" fmla="*/ 4 w 129"/>
                  <a:gd name="T17" fmla="*/ 3 h 55"/>
                  <a:gd name="T18" fmla="*/ 10 w 129"/>
                  <a:gd name="T19" fmla="*/ 1 h 55"/>
                  <a:gd name="T20" fmla="*/ 13 w 129"/>
                  <a:gd name="T21" fmla="*/ 2 h 55"/>
                  <a:gd name="T22" fmla="*/ 126 w 129"/>
                  <a:gd name="T23" fmla="*/ 19 h 55"/>
                  <a:gd name="T24" fmla="*/ 122 w 129"/>
                  <a:gd name="T25" fmla="*/ 12 h 55"/>
                  <a:gd name="T26" fmla="*/ 118 w 129"/>
                  <a:gd name="T27" fmla="*/ 7 h 55"/>
                  <a:gd name="T28" fmla="*/ 114 w 129"/>
                  <a:gd name="T29" fmla="*/ 5 h 55"/>
                  <a:gd name="T30" fmla="*/ 107 w 129"/>
                  <a:gd name="T31" fmla="*/ 5 h 55"/>
                  <a:gd name="T32" fmla="*/ 95 w 129"/>
                  <a:gd name="T33" fmla="*/ 10 h 55"/>
                  <a:gd name="T34" fmla="*/ 89 w 129"/>
                  <a:gd name="T35" fmla="*/ 10 h 55"/>
                  <a:gd name="T36" fmla="*/ 83 w 129"/>
                  <a:gd name="T37" fmla="*/ 10 h 55"/>
                  <a:gd name="T38" fmla="*/ 77 w 129"/>
                  <a:gd name="T39" fmla="*/ 8 h 55"/>
                  <a:gd name="T40" fmla="*/ 71 w 129"/>
                  <a:gd name="T41" fmla="*/ 5 h 55"/>
                  <a:gd name="T42" fmla="*/ 64 w 129"/>
                  <a:gd name="T43" fmla="*/ 2 h 55"/>
                  <a:gd name="T44" fmla="*/ 55 w 129"/>
                  <a:gd name="T45" fmla="*/ 1 h 55"/>
                  <a:gd name="T46" fmla="*/ 41 w 129"/>
                  <a:gd name="T47" fmla="*/ 6 h 55"/>
                  <a:gd name="T48" fmla="*/ 34 w 129"/>
                  <a:gd name="T49" fmla="*/ 9 h 55"/>
                  <a:gd name="T50" fmla="*/ 24 w 129"/>
                  <a:gd name="T51" fmla="*/ 8 h 55"/>
                  <a:gd name="T52" fmla="*/ 27 w 129"/>
                  <a:gd name="T53" fmla="*/ 12 h 55"/>
                  <a:gd name="T54" fmla="*/ 23 w 129"/>
                  <a:gd name="T55" fmla="*/ 15 h 55"/>
                  <a:gd name="T56" fmla="*/ 15 w 129"/>
                  <a:gd name="T57" fmla="*/ 16 h 55"/>
                  <a:gd name="T58" fmla="*/ 6 w 129"/>
                  <a:gd name="T59" fmla="*/ 16 h 55"/>
                  <a:gd name="T60" fmla="*/ 3 w 129"/>
                  <a:gd name="T61" fmla="*/ 20 h 55"/>
                  <a:gd name="T62" fmla="*/ 7 w 129"/>
                  <a:gd name="T63" fmla="*/ 25 h 55"/>
                  <a:gd name="T64" fmla="*/ 9 w 129"/>
                  <a:gd name="T65" fmla="*/ 29 h 55"/>
                  <a:gd name="T66" fmla="*/ 7 w 129"/>
                  <a:gd name="T67" fmla="*/ 32 h 55"/>
                  <a:gd name="T68" fmla="*/ 6 w 129"/>
                  <a:gd name="T69" fmla="*/ 33 h 55"/>
                  <a:gd name="T70" fmla="*/ 9 w 129"/>
                  <a:gd name="T71" fmla="*/ 36 h 55"/>
                  <a:gd name="T72" fmla="*/ 10 w 129"/>
                  <a:gd name="T73" fmla="*/ 39 h 55"/>
                  <a:gd name="T74" fmla="*/ 12 w 129"/>
                  <a:gd name="T75" fmla="*/ 42 h 55"/>
                  <a:gd name="T76" fmla="*/ 18 w 129"/>
                  <a:gd name="T77" fmla="*/ 44 h 55"/>
                  <a:gd name="T78" fmla="*/ 18 w 129"/>
                  <a:gd name="T79" fmla="*/ 46 h 55"/>
                  <a:gd name="T80" fmla="*/ 23 w 129"/>
                  <a:gd name="T81" fmla="*/ 48 h 55"/>
                  <a:gd name="T82" fmla="*/ 31 w 129"/>
                  <a:gd name="T83" fmla="*/ 51 h 55"/>
                  <a:gd name="T84" fmla="*/ 35 w 129"/>
                  <a:gd name="T85" fmla="*/ 46 h 55"/>
                  <a:gd name="T86" fmla="*/ 51 w 129"/>
                  <a:gd name="T87" fmla="*/ 52 h 55"/>
                  <a:gd name="T88" fmla="*/ 57 w 129"/>
                  <a:gd name="T89" fmla="*/ 49 h 55"/>
                  <a:gd name="T90" fmla="*/ 66 w 129"/>
                  <a:gd name="T91" fmla="*/ 48 h 55"/>
                  <a:gd name="T92" fmla="*/ 71 w 129"/>
                  <a:gd name="T93" fmla="*/ 46 h 55"/>
                  <a:gd name="T94" fmla="*/ 70 w 129"/>
                  <a:gd name="T95" fmla="*/ 54 h 55"/>
                  <a:gd name="T96" fmla="*/ 74 w 129"/>
                  <a:gd name="T97" fmla="*/ 51 h 55"/>
                  <a:gd name="T98" fmla="*/ 76 w 129"/>
                  <a:gd name="T99" fmla="*/ 47 h 55"/>
                  <a:gd name="T100" fmla="*/ 85 w 129"/>
                  <a:gd name="T101" fmla="*/ 46 h 55"/>
                  <a:gd name="T102" fmla="*/ 101 w 129"/>
                  <a:gd name="T103" fmla="*/ 44 h 55"/>
                  <a:gd name="T104" fmla="*/ 112 w 129"/>
                  <a:gd name="T105" fmla="*/ 43 h 55"/>
                  <a:gd name="T106" fmla="*/ 120 w 129"/>
                  <a:gd name="T107" fmla="*/ 42 h 55"/>
                  <a:gd name="T108" fmla="*/ 125 w 129"/>
                  <a:gd name="T109" fmla="*/ 45 h 55"/>
                  <a:gd name="T110" fmla="*/ 129 w 129"/>
                  <a:gd name="T111" fmla="*/ 42 h 55"/>
                  <a:gd name="T112" fmla="*/ 127 w 129"/>
                  <a:gd name="T113" fmla="*/ 39 h 55"/>
                  <a:gd name="T114" fmla="*/ 126 w 129"/>
                  <a:gd name="T115" fmla="*/ 34 h 55"/>
                  <a:gd name="T116" fmla="*/ 124 w 129"/>
                  <a:gd name="T117" fmla="*/ 26 h 55"/>
                  <a:gd name="T118" fmla="*/ 129 w 129"/>
                  <a:gd name="T119" fmla="*/ 22 h 55"/>
                  <a:gd name="T120" fmla="*/ 0 w 129"/>
                  <a:gd name="T121" fmla="*/ 17 h 55"/>
                  <a:gd name="T122" fmla="*/ 1 w 129"/>
                  <a:gd name="T123" fmla="*/ 17 h 55"/>
                  <a:gd name="T124" fmla="*/ 12 w 129"/>
                  <a:gd name="T125" fmla="*/ 4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 h="55">
                    <a:moveTo>
                      <a:pt x="15" y="1"/>
                    </a:moveTo>
                    <a:cubicBezTo>
                      <a:pt x="15" y="1"/>
                      <a:pt x="15" y="1"/>
                      <a:pt x="16" y="1"/>
                    </a:cubicBezTo>
                    <a:cubicBezTo>
                      <a:pt x="16" y="2"/>
                      <a:pt x="16" y="2"/>
                      <a:pt x="16" y="2"/>
                    </a:cubicBezTo>
                    <a:cubicBezTo>
                      <a:pt x="16" y="3"/>
                      <a:pt x="16" y="4"/>
                      <a:pt x="16" y="4"/>
                    </a:cubicBezTo>
                    <a:cubicBezTo>
                      <a:pt x="17" y="5"/>
                      <a:pt x="19" y="6"/>
                      <a:pt x="20" y="7"/>
                    </a:cubicBezTo>
                    <a:cubicBezTo>
                      <a:pt x="21" y="7"/>
                      <a:pt x="22" y="7"/>
                      <a:pt x="22" y="8"/>
                    </a:cubicBezTo>
                    <a:cubicBezTo>
                      <a:pt x="23" y="8"/>
                      <a:pt x="23" y="8"/>
                      <a:pt x="23" y="9"/>
                    </a:cubicBezTo>
                    <a:cubicBezTo>
                      <a:pt x="22" y="9"/>
                      <a:pt x="22" y="10"/>
                      <a:pt x="22" y="10"/>
                    </a:cubicBezTo>
                    <a:cubicBezTo>
                      <a:pt x="21" y="10"/>
                      <a:pt x="20" y="10"/>
                      <a:pt x="20" y="10"/>
                    </a:cubicBezTo>
                    <a:cubicBezTo>
                      <a:pt x="20" y="10"/>
                      <a:pt x="19" y="10"/>
                      <a:pt x="18" y="10"/>
                    </a:cubicBezTo>
                    <a:cubicBezTo>
                      <a:pt x="18" y="9"/>
                      <a:pt x="17" y="9"/>
                      <a:pt x="16" y="9"/>
                    </a:cubicBezTo>
                    <a:cubicBezTo>
                      <a:pt x="16" y="10"/>
                      <a:pt x="16" y="10"/>
                      <a:pt x="15" y="10"/>
                    </a:cubicBezTo>
                    <a:cubicBezTo>
                      <a:pt x="15" y="10"/>
                      <a:pt x="15" y="10"/>
                      <a:pt x="14" y="10"/>
                    </a:cubicBezTo>
                    <a:cubicBezTo>
                      <a:pt x="14" y="10"/>
                      <a:pt x="13" y="10"/>
                      <a:pt x="12" y="10"/>
                    </a:cubicBezTo>
                    <a:cubicBezTo>
                      <a:pt x="12" y="10"/>
                      <a:pt x="12" y="11"/>
                      <a:pt x="12" y="11"/>
                    </a:cubicBezTo>
                    <a:cubicBezTo>
                      <a:pt x="12" y="12"/>
                      <a:pt x="11" y="12"/>
                      <a:pt x="11" y="12"/>
                    </a:cubicBezTo>
                    <a:cubicBezTo>
                      <a:pt x="10" y="13"/>
                      <a:pt x="10" y="13"/>
                      <a:pt x="9" y="14"/>
                    </a:cubicBezTo>
                    <a:cubicBezTo>
                      <a:pt x="8" y="14"/>
                      <a:pt x="7" y="14"/>
                      <a:pt x="7" y="15"/>
                    </a:cubicBezTo>
                    <a:cubicBezTo>
                      <a:pt x="6" y="15"/>
                      <a:pt x="6" y="16"/>
                      <a:pt x="5" y="17"/>
                    </a:cubicBezTo>
                    <a:cubicBezTo>
                      <a:pt x="5" y="17"/>
                      <a:pt x="4" y="18"/>
                      <a:pt x="4" y="18"/>
                    </a:cubicBezTo>
                    <a:cubicBezTo>
                      <a:pt x="3" y="18"/>
                      <a:pt x="3" y="18"/>
                      <a:pt x="4" y="17"/>
                    </a:cubicBezTo>
                    <a:cubicBezTo>
                      <a:pt x="4" y="17"/>
                      <a:pt x="4" y="16"/>
                      <a:pt x="4" y="16"/>
                    </a:cubicBezTo>
                    <a:cubicBezTo>
                      <a:pt x="5" y="15"/>
                      <a:pt x="6" y="15"/>
                      <a:pt x="6" y="14"/>
                    </a:cubicBezTo>
                    <a:cubicBezTo>
                      <a:pt x="7" y="14"/>
                      <a:pt x="8" y="14"/>
                      <a:pt x="8" y="13"/>
                    </a:cubicBezTo>
                    <a:cubicBezTo>
                      <a:pt x="7" y="13"/>
                      <a:pt x="6" y="13"/>
                      <a:pt x="6" y="13"/>
                    </a:cubicBezTo>
                    <a:cubicBezTo>
                      <a:pt x="5" y="14"/>
                      <a:pt x="5" y="14"/>
                      <a:pt x="4" y="14"/>
                    </a:cubicBezTo>
                    <a:cubicBezTo>
                      <a:pt x="3" y="14"/>
                      <a:pt x="3" y="13"/>
                      <a:pt x="3" y="12"/>
                    </a:cubicBezTo>
                    <a:cubicBezTo>
                      <a:pt x="3" y="12"/>
                      <a:pt x="3" y="11"/>
                      <a:pt x="4" y="11"/>
                    </a:cubicBezTo>
                    <a:cubicBezTo>
                      <a:pt x="4" y="10"/>
                      <a:pt x="5" y="11"/>
                      <a:pt x="5" y="10"/>
                    </a:cubicBezTo>
                    <a:cubicBezTo>
                      <a:pt x="5" y="9"/>
                      <a:pt x="4" y="9"/>
                      <a:pt x="4" y="8"/>
                    </a:cubicBezTo>
                    <a:cubicBezTo>
                      <a:pt x="5" y="8"/>
                      <a:pt x="5" y="8"/>
                      <a:pt x="6" y="7"/>
                    </a:cubicBezTo>
                    <a:cubicBezTo>
                      <a:pt x="6" y="7"/>
                      <a:pt x="6" y="7"/>
                      <a:pt x="6" y="7"/>
                    </a:cubicBezTo>
                    <a:cubicBezTo>
                      <a:pt x="6" y="7"/>
                      <a:pt x="6" y="7"/>
                      <a:pt x="6" y="7"/>
                    </a:cubicBezTo>
                    <a:cubicBezTo>
                      <a:pt x="7" y="7"/>
                      <a:pt x="7" y="6"/>
                      <a:pt x="7" y="6"/>
                    </a:cubicBezTo>
                    <a:cubicBezTo>
                      <a:pt x="6" y="5"/>
                      <a:pt x="6" y="5"/>
                      <a:pt x="6" y="4"/>
                    </a:cubicBezTo>
                    <a:cubicBezTo>
                      <a:pt x="5" y="4"/>
                      <a:pt x="5" y="4"/>
                      <a:pt x="4" y="3"/>
                    </a:cubicBezTo>
                    <a:cubicBezTo>
                      <a:pt x="4" y="3"/>
                      <a:pt x="5" y="3"/>
                      <a:pt x="6" y="3"/>
                    </a:cubicBezTo>
                    <a:cubicBezTo>
                      <a:pt x="6" y="2"/>
                      <a:pt x="6" y="2"/>
                      <a:pt x="6" y="2"/>
                    </a:cubicBezTo>
                    <a:cubicBezTo>
                      <a:pt x="7" y="1"/>
                      <a:pt x="9" y="2"/>
                      <a:pt x="10" y="0"/>
                    </a:cubicBezTo>
                    <a:cubicBezTo>
                      <a:pt x="10" y="0"/>
                      <a:pt x="10" y="0"/>
                      <a:pt x="10" y="1"/>
                    </a:cubicBezTo>
                    <a:cubicBezTo>
                      <a:pt x="11" y="1"/>
                      <a:pt x="11" y="0"/>
                      <a:pt x="11" y="0"/>
                    </a:cubicBezTo>
                    <a:cubicBezTo>
                      <a:pt x="11" y="0"/>
                      <a:pt x="11" y="0"/>
                      <a:pt x="11" y="0"/>
                    </a:cubicBezTo>
                    <a:cubicBezTo>
                      <a:pt x="12" y="1"/>
                      <a:pt x="12" y="1"/>
                      <a:pt x="12" y="1"/>
                    </a:cubicBezTo>
                    <a:cubicBezTo>
                      <a:pt x="12" y="1"/>
                      <a:pt x="12" y="2"/>
                      <a:pt x="13" y="2"/>
                    </a:cubicBezTo>
                    <a:cubicBezTo>
                      <a:pt x="13" y="2"/>
                      <a:pt x="13" y="2"/>
                      <a:pt x="14" y="1"/>
                    </a:cubicBezTo>
                    <a:cubicBezTo>
                      <a:pt x="14" y="1"/>
                      <a:pt x="14" y="2"/>
                      <a:pt x="15" y="1"/>
                    </a:cubicBezTo>
                    <a:close/>
                    <a:moveTo>
                      <a:pt x="128" y="20"/>
                    </a:moveTo>
                    <a:cubicBezTo>
                      <a:pt x="127" y="20"/>
                      <a:pt x="127" y="19"/>
                      <a:pt x="126" y="19"/>
                    </a:cubicBezTo>
                    <a:cubicBezTo>
                      <a:pt x="126" y="18"/>
                      <a:pt x="125" y="19"/>
                      <a:pt x="124" y="19"/>
                    </a:cubicBezTo>
                    <a:cubicBezTo>
                      <a:pt x="122" y="19"/>
                      <a:pt x="122" y="18"/>
                      <a:pt x="121" y="16"/>
                    </a:cubicBezTo>
                    <a:cubicBezTo>
                      <a:pt x="121" y="16"/>
                      <a:pt x="121" y="15"/>
                      <a:pt x="121" y="14"/>
                    </a:cubicBezTo>
                    <a:cubicBezTo>
                      <a:pt x="121" y="13"/>
                      <a:pt x="122" y="13"/>
                      <a:pt x="122" y="12"/>
                    </a:cubicBezTo>
                    <a:cubicBezTo>
                      <a:pt x="121" y="11"/>
                      <a:pt x="121" y="11"/>
                      <a:pt x="120" y="10"/>
                    </a:cubicBezTo>
                    <a:cubicBezTo>
                      <a:pt x="120" y="10"/>
                      <a:pt x="120" y="9"/>
                      <a:pt x="120" y="8"/>
                    </a:cubicBezTo>
                    <a:cubicBezTo>
                      <a:pt x="119" y="8"/>
                      <a:pt x="118" y="9"/>
                      <a:pt x="118" y="8"/>
                    </a:cubicBezTo>
                    <a:cubicBezTo>
                      <a:pt x="118" y="8"/>
                      <a:pt x="118" y="7"/>
                      <a:pt x="118" y="7"/>
                    </a:cubicBezTo>
                    <a:cubicBezTo>
                      <a:pt x="118" y="7"/>
                      <a:pt x="117" y="7"/>
                      <a:pt x="117" y="7"/>
                    </a:cubicBezTo>
                    <a:cubicBezTo>
                      <a:pt x="117" y="6"/>
                      <a:pt x="116" y="6"/>
                      <a:pt x="116" y="5"/>
                    </a:cubicBezTo>
                    <a:cubicBezTo>
                      <a:pt x="115" y="5"/>
                      <a:pt x="116" y="5"/>
                      <a:pt x="116" y="5"/>
                    </a:cubicBezTo>
                    <a:cubicBezTo>
                      <a:pt x="115" y="5"/>
                      <a:pt x="115" y="5"/>
                      <a:pt x="114" y="5"/>
                    </a:cubicBezTo>
                    <a:cubicBezTo>
                      <a:pt x="114" y="5"/>
                      <a:pt x="114" y="5"/>
                      <a:pt x="113" y="6"/>
                    </a:cubicBezTo>
                    <a:cubicBezTo>
                      <a:pt x="113" y="6"/>
                      <a:pt x="112" y="6"/>
                      <a:pt x="112" y="6"/>
                    </a:cubicBezTo>
                    <a:cubicBezTo>
                      <a:pt x="111" y="5"/>
                      <a:pt x="110" y="6"/>
                      <a:pt x="109" y="6"/>
                    </a:cubicBezTo>
                    <a:cubicBezTo>
                      <a:pt x="108" y="6"/>
                      <a:pt x="108" y="6"/>
                      <a:pt x="107" y="5"/>
                    </a:cubicBezTo>
                    <a:cubicBezTo>
                      <a:pt x="106" y="7"/>
                      <a:pt x="104" y="8"/>
                      <a:pt x="102" y="9"/>
                    </a:cubicBezTo>
                    <a:cubicBezTo>
                      <a:pt x="101" y="9"/>
                      <a:pt x="100" y="10"/>
                      <a:pt x="99" y="10"/>
                    </a:cubicBezTo>
                    <a:cubicBezTo>
                      <a:pt x="98" y="11"/>
                      <a:pt x="97" y="10"/>
                      <a:pt x="96" y="10"/>
                    </a:cubicBezTo>
                    <a:cubicBezTo>
                      <a:pt x="96" y="10"/>
                      <a:pt x="95" y="10"/>
                      <a:pt x="95" y="10"/>
                    </a:cubicBezTo>
                    <a:cubicBezTo>
                      <a:pt x="95" y="10"/>
                      <a:pt x="94" y="10"/>
                      <a:pt x="94" y="9"/>
                    </a:cubicBezTo>
                    <a:cubicBezTo>
                      <a:pt x="93" y="9"/>
                      <a:pt x="92" y="9"/>
                      <a:pt x="92" y="9"/>
                    </a:cubicBezTo>
                    <a:cubicBezTo>
                      <a:pt x="91" y="9"/>
                      <a:pt x="91" y="9"/>
                      <a:pt x="90" y="10"/>
                    </a:cubicBezTo>
                    <a:cubicBezTo>
                      <a:pt x="90" y="10"/>
                      <a:pt x="89" y="10"/>
                      <a:pt x="89" y="10"/>
                    </a:cubicBezTo>
                    <a:cubicBezTo>
                      <a:pt x="88" y="10"/>
                      <a:pt x="88" y="10"/>
                      <a:pt x="87" y="10"/>
                    </a:cubicBezTo>
                    <a:cubicBezTo>
                      <a:pt x="87" y="10"/>
                      <a:pt x="87" y="11"/>
                      <a:pt x="86" y="11"/>
                    </a:cubicBezTo>
                    <a:cubicBezTo>
                      <a:pt x="86" y="11"/>
                      <a:pt x="86" y="11"/>
                      <a:pt x="86" y="11"/>
                    </a:cubicBezTo>
                    <a:cubicBezTo>
                      <a:pt x="85" y="11"/>
                      <a:pt x="84" y="10"/>
                      <a:pt x="83" y="10"/>
                    </a:cubicBezTo>
                    <a:cubicBezTo>
                      <a:pt x="83" y="10"/>
                      <a:pt x="82" y="10"/>
                      <a:pt x="82" y="9"/>
                    </a:cubicBezTo>
                    <a:cubicBezTo>
                      <a:pt x="81" y="9"/>
                      <a:pt x="81" y="10"/>
                      <a:pt x="80" y="10"/>
                    </a:cubicBezTo>
                    <a:cubicBezTo>
                      <a:pt x="79" y="10"/>
                      <a:pt x="79" y="9"/>
                      <a:pt x="78" y="9"/>
                    </a:cubicBezTo>
                    <a:cubicBezTo>
                      <a:pt x="77" y="9"/>
                      <a:pt x="78" y="9"/>
                      <a:pt x="77" y="8"/>
                    </a:cubicBezTo>
                    <a:cubicBezTo>
                      <a:pt x="77" y="8"/>
                      <a:pt x="76" y="7"/>
                      <a:pt x="76" y="7"/>
                    </a:cubicBezTo>
                    <a:cubicBezTo>
                      <a:pt x="75" y="7"/>
                      <a:pt x="74" y="7"/>
                      <a:pt x="74" y="7"/>
                    </a:cubicBezTo>
                    <a:cubicBezTo>
                      <a:pt x="73" y="7"/>
                      <a:pt x="74" y="8"/>
                      <a:pt x="73" y="8"/>
                    </a:cubicBezTo>
                    <a:cubicBezTo>
                      <a:pt x="72" y="8"/>
                      <a:pt x="71" y="6"/>
                      <a:pt x="71" y="5"/>
                    </a:cubicBezTo>
                    <a:cubicBezTo>
                      <a:pt x="70" y="4"/>
                      <a:pt x="70" y="3"/>
                      <a:pt x="69" y="4"/>
                    </a:cubicBezTo>
                    <a:cubicBezTo>
                      <a:pt x="68" y="4"/>
                      <a:pt x="68" y="4"/>
                      <a:pt x="67" y="4"/>
                    </a:cubicBezTo>
                    <a:cubicBezTo>
                      <a:pt x="66" y="4"/>
                      <a:pt x="66" y="4"/>
                      <a:pt x="65" y="3"/>
                    </a:cubicBezTo>
                    <a:cubicBezTo>
                      <a:pt x="65" y="3"/>
                      <a:pt x="64" y="3"/>
                      <a:pt x="64" y="2"/>
                    </a:cubicBezTo>
                    <a:cubicBezTo>
                      <a:pt x="64" y="1"/>
                      <a:pt x="64" y="1"/>
                      <a:pt x="64" y="1"/>
                    </a:cubicBezTo>
                    <a:cubicBezTo>
                      <a:pt x="64" y="1"/>
                      <a:pt x="64" y="0"/>
                      <a:pt x="63" y="0"/>
                    </a:cubicBezTo>
                    <a:cubicBezTo>
                      <a:pt x="62" y="1"/>
                      <a:pt x="62" y="1"/>
                      <a:pt x="61" y="1"/>
                    </a:cubicBezTo>
                    <a:cubicBezTo>
                      <a:pt x="59" y="1"/>
                      <a:pt x="57" y="1"/>
                      <a:pt x="55" y="1"/>
                    </a:cubicBezTo>
                    <a:cubicBezTo>
                      <a:pt x="55" y="1"/>
                      <a:pt x="54" y="1"/>
                      <a:pt x="53" y="1"/>
                    </a:cubicBezTo>
                    <a:cubicBezTo>
                      <a:pt x="52" y="1"/>
                      <a:pt x="51" y="1"/>
                      <a:pt x="50" y="2"/>
                    </a:cubicBezTo>
                    <a:cubicBezTo>
                      <a:pt x="48" y="2"/>
                      <a:pt x="46" y="3"/>
                      <a:pt x="45" y="4"/>
                    </a:cubicBezTo>
                    <a:cubicBezTo>
                      <a:pt x="43" y="4"/>
                      <a:pt x="42" y="6"/>
                      <a:pt x="41" y="6"/>
                    </a:cubicBezTo>
                    <a:cubicBezTo>
                      <a:pt x="40" y="7"/>
                      <a:pt x="39" y="7"/>
                      <a:pt x="39" y="7"/>
                    </a:cubicBezTo>
                    <a:cubicBezTo>
                      <a:pt x="39" y="8"/>
                      <a:pt x="39" y="9"/>
                      <a:pt x="38" y="9"/>
                    </a:cubicBezTo>
                    <a:cubicBezTo>
                      <a:pt x="37" y="9"/>
                      <a:pt x="36" y="9"/>
                      <a:pt x="36" y="9"/>
                    </a:cubicBezTo>
                    <a:cubicBezTo>
                      <a:pt x="35" y="9"/>
                      <a:pt x="34" y="9"/>
                      <a:pt x="34" y="9"/>
                    </a:cubicBezTo>
                    <a:cubicBezTo>
                      <a:pt x="33" y="9"/>
                      <a:pt x="32" y="8"/>
                      <a:pt x="32" y="8"/>
                    </a:cubicBezTo>
                    <a:cubicBezTo>
                      <a:pt x="31" y="8"/>
                      <a:pt x="30" y="9"/>
                      <a:pt x="29" y="8"/>
                    </a:cubicBezTo>
                    <a:cubicBezTo>
                      <a:pt x="28" y="8"/>
                      <a:pt x="27" y="8"/>
                      <a:pt x="26" y="8"/>
                    </a:cubicBezTo>
                    <a:cubicBezTo>
                      <a:pt x="25" y="8"/>
                      <a:pt x="24" y="8"/>
                      <a:pt x="24" y="8"/>
                    </a:cubicBezTo>
                    <a:cubicBezTo>
                      <a:pt x="23" y="8"/>
                      <a:pt x="23" y="9"/>
                      <a:pt x="23" y="10"/>
                    </a:cubicBezTo>
                    <a:cubicBezTo>
                      <a:pt x="23" y="10"/>
                      <a:pt x="24" y="11"/>
                      <a:pt x="24" y="11"/>
                    </a:cubicBezTo>
                    <a:cubicBezTo>
                      <a:pt x="26" y="12"/>
                      <a:pt x="27" y="12"/>
                      <a:pt x="29" y="12"/>
                    </a:cubicBezTo>
                    <a:cubicBezTo>
                      <a:pt x="28" y="13"/>
                      <a:pt x="28" y="12"/>
                      <a:pt x="27" y="12"/>
                    </a:cubicBezTo>
                    <a:cubicBezTo>
                      <a:pt x="27" y="12"/>
                      <a:pt x="26" y="13"/>
                      <a:pt x="25" y="13"/>
                    </a:cubicBezTo>
                    <a:cubicBezTo>
                      <a:pt x="25" y="13"/>
                      <a:pt x="24" y="13"/>
                      <a:pt x="23" y="13"/>
                    </a:cubicBezTo>
                    <a:cubicBezTo>
                      <a:pt x="22" y="13"/>
                      <a:pt x="21" y="14"/>
                      <a:pt x="21" y="14"/>
                    </a:cubicBezTo>
                    <a:cubicBezTo>
                      <a:pt x="22" y="15"/>
                      <a:pt x="23" y="15"/>
                      <a:pt x="23" y="15"/>
                    </a:cubicBezTo>
                    <a:cubicBezTo>
                      <a:pt x="23" y="15"/>
                      <a:pt x="23" y="16"/>
                      <a:pt x="23" y="16"/>
                    </a:cubicBezTo>
                    <a:cubicBezTo>
                      <a:pt x="22" y="16"/>
                      <a:pt x="22" y="15"/>
                      <a:pt x="22" y="15"/>
                    </a:cubicBezTo>
                    <a:cubicBezTo>
                      <a:pt x="21" y="15"/>
                      <a:pt x="20" y="16"/>
                      <a:pt x="19" y="15"/>
                    </a:cubicBezTo>
                    <a:cubicBezTo>
                      <a:pt x="18" y="15"/>
                      <a:pt x="16" y="16"/>
                      <a:pt x="15" y="16"/>
                    </a:cubicBezTo>
                    <a:cubicBezTo>
                      <a:pt x="14" y="16"/>
                      <a:pt x="12" y="16"/>
                      <a:pt x="11" y="15"/>
                    </a:cubicBezTo>
                    <a:cubicBezTo>
                      <a:pt x="10" y="15"/>
                      <a:pt x="10" y="15"/>
                      <a:pt x="9" y="15"/>
                    </a:cubicBezTo>
                    <a:cubicBezTo>
                      <a:pt x="9" y="15"/>
                      <a:pt x="8" y="15"/>
                      <a:pt x="8" y="15"/>
                    </a:cubicBezTo>
                    <a:cubicBezTo>
                      <a:pt x="7" y="15"/>
                      <a:pt x="7" y="16"/>
                      <a:pt x="6" y="16"/>
                    </a:cubicBezTo>
                    <a:cubicBezTo>
                      <a:pt x="6" y="17"/>
                      <a:pt x="5" y="17"/>
                      <a:pt x="5" y="17"/>
                    </a:cubicBezTo>
                    <a:cubicBezTo>
                      <a:pt x="5" y="18"/>
                      <a:pt x="5" y="18"/>
                      <a:pt x="5" y="18"/>
                    </a:cubicBezTo>
                    <a:cubicBezTo>
                      <a:pt x="5" y="18"/>
                      <a:pt x="5" y="19"/>
                      <a:pt x="4" y="19"/>
                    </a:cubicBezTo>
                    <a:cubicBezTo>
                      <a:pt x="4" y="19"/>
                      <a:pt x="3" y="19"/>
                      <a:pt x="3" y="20"/>
                    </a:cubicBezTo>
                    <a:cubicBezTo>
                      <a:pt x="3" y="20"/>
                      <a:pt x="4" y="21"/>
                      <a:pt x="4" y="22"/>
                    </a:cubicBezTo>
                    <a:cubicBezTo>
                      <a:pt x="3" y="22"/>
                      <a:pt x="3" y="22"/>
                      <a:pt x="3" y="23"/>
                    </a:cubicBezTo>
                    <a:cubicBezTo>
                      <a:pt x="3" y="25"/>
                      <a:pt x="8" y="22"/>
                      <a:pt x="8" y="23"/>
                    </a:cubicBezTo>
                    <a:cubicBezTo>
                      <a:pt x="9" y="23"/>
                      <a:pt x="7" y="25"/>
                      <a:pt x="7" y="25"/>
                    </a:cubicBezTo>
                    <a:cubicBezTo>
                      <a:pt x="6" y="26"/>
                      <a:pt x="8" y="26"/>
                      <a:pt x="8" y="27"/>
                    </a:cubicBezTo>
                    <a:cubicBezTo>
                      <a:pt x="8" y="27"/>
                      <a:pt x="8" y="28"/>
                      <a:pt x="8" y="28"/>
                    </a:cubicBezTo>
                    <a:cubicBezTo>
                      <a:pt x="9" y="28"/>
                      <a:pt x="9" y="28"/>
                      <a:pt x="10" y="28"/>
                    </a:cubicBezTo>
                    <a:cubicBezTo>
                      <a:pt x="9" y="29"/>
                      <a:pt x="9" y="29"/>
                      <a:pt x="9" y="29"/>
                    </a:cubicBezTo>
                    <a:cubicBezTo>
                      <a:pt x="8" y="30"/>
                      <a:pt x="8" y="30"/>
                      <a:pt x="8" y="30"/>
                    </a:cubicBezTo>
                    <a:cubicBezTo>
                      <a:pt x="7" y="31"/>
                      <a:pt x="8" y="32"/>
                      <a:pt x="9" y="32"/>
                    </a:cubicBezTo>
                    <a:cubicBezTo>
                      <a:pt x="10" y="32"/>
                      <a:pt x="11" y="32"/>
                      <a:pt x="10" y="33"/>
                    </a:cubicBezTo>
                    <a:cubicBezTo>
                      <a:pt x="9" y="33"/>
                      <a:pt x="7" y="34"/>
                      <a:pt x="7" y="32"/>
                    </a:cubicBezTo>
                    <a:cubicBezTo>
                      <a:pt x="7" y="32"/>
                      <a:pt x="7" y="33"/>
                      <a:pt x="7" y="33"/>
                    </a:cubicBezTo>
                    <a:cubicBezTo>
                      <a:pt x="7" y="33"/>
                      <a:pt x="6" y="32"/>
                      <a:pt x="6" y="31"/>
                    </a:cubicBezTo>
                    <a:cubicBezTo>
                      <a:pt x="6" y="31"/>
                      <a:pt x="6" y="30"/>
                      <a:pt x="6" y="30"/>
                    </a:cubicBezTo>
                    <a:cubicBezTo>
                      <a:pt x="4" y="31"/>
                      <a:pt x="6" y="32"/>
                      <a:pt x="6" y="33"/>
                    </a:cubicBezTo>
                    <a:cubicBezTo>
                      <a:pt x="5" y="33"/>
                      <a:pt x="4" y="33"/>
                      <a:pt x="4" y="34"/>
                    </a:cubicBezTo>
                    <a:cubicBezTo>
                      <a:pt x="5" y="34"/>
                      <a:pt x="5" y="35"/>
                      <a:pt x="6" y="35"/>
                    </a:cubicBezTo>
                    <a:cubicBezTo>
                      <a:pt x="6" y="35"/>
                      <a:pt x="7" y="34"/>
                      <a:pt x="7" y="35"/>
                    </a:cubicBezTo>
                    <a:cubicBezTo>
                      <a:pt x="8" y="35"/>
                      <a:pt x="9" y="35"/>
                      <a:pt x="9" y="36"/>
                    </a:cubicBezTo>
                    <a:cubicBezTo>
                      <a:pt x="9" y="36"/>
                      <a:pt x="11" y="36"/>
                      <a:pt x="11" y="37"/>
                    </a:cubicBezTo>
                    <a:cubicBezTo>
                      <a:pt x="11" y="37"/>
                      <a:pt x="11" y="38"/>
                      <a:pt x="11" y="38"/>
                    </a:cubicBezTo>
                    <a:cubicBezTo>
                      <a:pt x="11" y="39"/>
                      <a:pt x="10" y="39"/>
                      <a:pt x="10" y="39"/>
                    </a:cubicBezTo>
                    <a:cubicBezTo>
                      <a:pt x="10" y="39"/>
                      <a:pt x="10" y="39"/>
                      <a:pt x="10" y="39"/>
                    </a:cubicBezTo>
                    <a:cubicBezTo>
                      <a:pt x="10" y="39"/>
                      <a:pt x="10" y="40"/>
                      <a:pt x="10" y="40"/>
                    </a:cubicBezTo>
                    <a:cubicBezTo>
                      <a:pt x="11" y="40"/>
                      <a:pt x="11" y="40"/>
                      <a:pt x="11" y="40"/>
                    </a:cubicBezTo>
                    <a:cubicBezTo>
                      <a:pt x="11" y="41"/>
                      <a:pt x="11" y="41"/>
                      <a:pt x="11" y="41"/>
                    </a:cubicBezTo>
                    <a:cubicBezTo>
                      <a:pt x="11" y="41"/>
                      <a:pt x="12" y="42"/>
                      <a:pt x="12" y="42"/>
                    </a:cubicBezTo>
                    <a:cubicBezTo>
                      <a:pt x="12" y="42"/>
                      <a:pt x="14" y="43"/>
                      <a:pt x="13" y="43"/>
                    </a:cubicBezTo>
                    <a:cubicBezTo>
                      <a:pt x="12" y="44"/>
                      <a:pt x="11" y="43"/>
                      <a:pt x="11" y="44"/>
                    </a:cubicBezTo>
                    <a:cubicBezTo>
                      <a:pt x="11" y="45"/>
                      <a:pt x="12" y="45"/>
                      <a:pt x="13" y="45"/>
                    </a:cubicBezTo>
                    <a:cubicBezTo>
                      <a:pt x="15" y="44"/>
                      <a:pt x="16" y="44"/>
                      <a:pt x="18" y="44"/>
                    </a:cubicBezTo>
                    <a:cubicBezTo>
                      <a:pt x="17" y="45"/>
                      <a:pt x="16" y="45"/>
                      <a:pt x="16" y="45"/>
                    </a:cubicBezTo>
                    <a:cubicBezTo>
                      <a:pt x="16" y="46"/>
                      <a:pt x="16" y="46"/>
                      <a:pt x="16" y="46"/>
                    </a:cubicBezTo>
                    <a:cubicBezTo>
                      <a:pt x="16" y="47"/>
                      <a:pt x="16" y="47"/>
                      <a:pt x="16" y="48"/>
                    </a:cubicBezTo>
                    <a:cubicBezTo>
                      <a:pt x="16" y="47"/>
                      <a:pt x="17" y="47"/>
                      <a:pt x="18" y="46"/>
                    </a:cubicBezTo>
                    <a:cubicBezTo>
                      <a:pt x="18" y="46"/>
                      <a:pt x="19" y="46"/>
                      <a:pt x="19" y="46"/>
                    </a:cubicBezTo>
                    <a:cubicBezTo>
                      <a:pt x="20" y="47"/>
                      <a:pt x="21" y="48"/>
                      <a:pt x="21" y="47"/>
                    </a:cubicBezTo>
                    <a:cubicBezTo>
                      <a:pt x="22" y="47"/>
                      <a:pt x="22" y="47"/>
                      <a:pt x="23" y="47"/>
                    </a:cubicBezTo>
                    <a:cubicBezTo>
                      <a:pt x="23" y="48"/>
                      <a:pt x="23" y="48"/>
                      <a:pt x="23" y="48"/>
                    </a:cubicBezTo>
                    <a:cubicBezTo>
                      <a:pt x="23" y="49"/>
                      <a:pt x="23" y="49"/>
                      <a:pt x="24" y="50"/>
                    </a:cubicBezTo>
                    <a:cubicBezTo>
                      <a:pt x="25" y="51"/>
                      <a:pt x="26" y="51"/>
                      <a:pt x="28" y="51"/>
                    </a:cubicBezTo>
                    <a:cubicBezTo>
                      <a:pt x="29" y="51"/>
                      <a:pt x="29" y="51"/>
                      <a:pt x="30" y="51"/>
                    </a:cubicBezTo>
                    <a:cubicBezTo>
                      <a:pt x="30" y="51"/>
                      <a:pt x="31" y="50"/>
                      <a:pt x="31" y="51"/>
                    </a:cubicBezTo>
                    <a:cubicBezTo>
                      <a:pt x="31" y="51"/>
                      <a:pt x="32" y="51"/>
                      <a:pt x="32" y="51"/>
                    </a:cubicBezTo>
                    <a:cubicBezTo>
                      <a:pt x="33" y="51"/>
                      <a:pt x="33" y="48"/>
                      <a:pt x="33" y="48"/>
                    </a:cubicBezTo>
                    <a:cubicBezTo>
                      <a:pt x="33" y="47"/>
                      <a:pt x="33" y="46"/>
                      <a:pt x="33" y="46"/>
                    </a:cubicBezTo>
                    <a:cubicBezTo>
                      <a:pt x="34" y="45"/>
                      <a:pt x="35" y="46"/>
                      <a:pt x="35" y="46"/>
                    </a:cubicBezTo>
                    <a:cubicBezTo>
                      <a:pt x="37" y="46"/>
                      <a:pt x="38" y="47"/>
                      <a:pt x="40" y="48"/>
                    </a:cubicBezTo>
                    <a:cubicBezTo>
                      <a:pt x="41" y="48"/>
                      <a:pt x="43" y="49"/>
                      <a:pt x="44" y="50"/>
                    </a:cubicBezTo>
                    <a:cubicBezTo>
                      <a:pt x="45" y="52"/>
                      <a:pt x="46" y="53"/>
                      <a:pt x="48" y="52"/>
                    </a:cubicBezTo>
                    <a:cubicBezTo>
                      <a:pt x="49" y="52"/>
                      <a:pt x="50" y="52"/>
                      <a:pt x="51" y="52"/>
                    </a:cubicBezTo>
                    <a:cubicBezTo>
                      <a:pt x="52" y="52"/>
                      <a:pt x="53" y="52"/>
                      <a:pt x="54" y="51"/>
                    </a:cubicBezTo>
                    <a:cubicBezTo>
                      <a:pt x="54" y="51"/>
                      <a:pt x="54" y="51"/>
                      <a:pt x="55" y="51"/>
                    </a:cubicBezTo>
                    <a:cubicBezTo>
                      <a:pt x="55" y="51"/>
                      <a:pt x="55" y="51"/>
                      <a:pt x="56" y="51"/>
                    </a:cubicBezTo>
                    <a:cubicBezTo>
                      <a:pt x="57" y="51"/>
                      <a:pt x="57" y="50"/>
                      <a:pt x="57" y="49"/>
                    </a:cubicBezTo>
                    <a:cubicBezTo>
                      <a:pt x="58" y="49"/>
                      <a:pt x="59" y="48"/>
                      <a:pt x="60" y="47"/>
                    </a:cubicBezTo>
                    <a:cubicBezTo>
                      <a:pt x="60" y="47"/>
                      <a:pt x="60" y="46"/>
                      <a:pt x="61" y="46"/>
                    </a:cubicBezTo>
                    <a:cubicBezTo>
                      <a:pt x="63" y="47"/>
                      <a:pt x="64" y="47"/>
                      <a:pt x="65" y="48"/>
                    </a:cubicBezTo>
                    <a:cubicBezTo>
                      <a:pt x="65" y="48"/>
                      <a:pt x="66" y="48"/>
                      <a:pt x="66" y="48"/>
                    </a:cubicBezTo>
                    <a:cubicBezTo>
                      <a:pt x="67" y="48"/>
                      <a:pt x="67" y="47"/>
                      <a:pt x="67" y="47"/>
                    </a:cubicBezTo>
                    <a:cubicBezTo>
                      <a:pt x="68" y="47"/>
                      <a:pt x="68" y="47"/>
                      <a:pt x="69" y="46"/>
                    </a:cubicBezTo>
                    <a:cubicBezTo>
                      <a:pt x="69" y="46"/>
                      <a:pt x="70" y="45"/>
                      <a:pt x="70" y="45"/>
                    </a:cubicBezTo>
                    <a:cubicBezTo>
                      <a:pt x="70" y="45"/>
                      <a:pt x="71" y="46"/>
                      <a:pt x="71" y="46"/>
                    </a:cubicBezTo>
                    <a:cubicBezTo>
                      <a:pt x="71" y="47"/>
                      <a:pt x="71" y="48"/>
                      <a:pt x="71" y="48"/>
                    </a:cubicBezTo>
                    <a:cubicBezTo>
                      <a:pt x="70" y="49"/>
                      <a:pt x="70" y="49"/>
                      <a:pt x="69" y="49"/>
                    </a:cubicBezTo>
                    <a:cubicBezTo>
                      <a:pt x="69" y="50"/>
                      <a:pt x="68" y="50"/>
                      <a:pt x="68" y="51"/>
                    </a:cubicBezTo>
                    <a:cubicBezTo>
                      <a:pt x="69" y="51"/>
                      <a:pt x="69" y="53"/>
                      <a:pt x="70" y="54"/>
                    </a:cubicBezTo>
                    <a:cubicBezTo>
                      <a:pt x="70" y="55"/>
                      <a:pt x="71" y="54"/>
                      <a:pt x="71" y="54"/>
                    </a:cubicBezTo>
                    <a:cubicBezTo>
                      <a:pt x="71" y="53"/>
                      <a:pt x="72" y="53"/>
                      <a:pt x="72" y="53"/>
                    </a:cubicBezTo>
                    <a:cubicBezTo>
                      <a:pt x="72" y="53"/>
                      <a:pt x="72" y="52"/>
                      <a:pt x="72" y="52"/>
                    </a:cubicBezTo>
                    <a:cubicBezTo>
                      <a:pt x="72" y="51"/>
                      <a:pt x="73" y="52"/>
                      <a:pt x="74" y="51"/>
                    </a:cubicBezTo>
                    <a:cubicBezTo>
                      <a:pt x="74" y="51"/>
                      <a:pt x="74" y="50"/>
                      <a:pt x="74" y="50"/>
                    </a:cubicBezTo>
                    <a:cubicBezTo>
                      <a:pt x="73" y="49"/>
                      <a:pt x="74" y="49"/>
                      <a:pt x="74" y="49"/>
                    </a:cubicBezTo>
                    <a:cubicBezTo>
                      <a:pt x="74" y="48"/>
                      <a:pt x="74" y="46"/>
                      <a:pt x="74" y="46"/>
                    </a:cubicBezTo>
                    <a:cubicBezTo>
                      <a:pt x="75" y="46"/>
                      <a:pt x="76" y="47"/>
                      <a:pt x="76" y="47"/>
                    </a:cubicBezTo>
                    <a:cubicBezTo>
                      <a:pt x="77" y="47"/>
                      <a:pt x="79" y="48"/>
                      <a:pt x="80" y="47"/>
                    </a:cubicBezTo>
                    <a:cubicBezTo>
                      <a:pt x="80" y="47"/>
                      <a:pt x="81" y="47"/>
                      <a:pt x="81" y="47"/>
                    </a:cubicBezTo>
                    <a:cubicBezTo>
                      <a:pt x="82" y="47"/>
                      <a:pt x="82" y="46"/>
                      <a:pt x="83" y="46"/>
                    </a:cubicBezTo>
                    <a:cubicBezTo>
                      <a:pt x="83" y="46"/>
                      <a:pt x="85" y="46"/>
                      <a:pt x="85" y="46"/>
                    </a:cubicBezTo>
                    <a:cubicBezTo>
                      <a:pt x="86" y="46"/>
                      <a:pt x="87" y="47"/>
                      <a:pt x="88" y="47"/>
                    </a:cubicBezTo>
                    <a:cubicBezTo>
                      <a:pt x="89" y="47"/>
                      <a:pt x="90" y="47"/>
                      <a:pt x="91" y="47"/>
                    </a:cubicBezTo>
                    <a:cubicBezTo>
                      <a:pt x="93" y="47"/>
                      <a:pt x="94" y="47"/>
                      <a:pt x="95" y="46"/>
                    </a:cubicBezTo>
                    <a:cubicBezTo>
                      <a:pt x="97" y="46"/>
                      <a:pt x="99" y="44"/>
                      <a:pt x="101" y="44"/>
                    </a:cubicBezTo>
                    <a:cubicBezTo>
                      <a:pt x="102" y="43"/>
                      <a:pt x="103" y="44"/>
                      <a:pt x="104" y="44"/>
                    </a:cubicBezTo>
                    <a:cubicBezTo>
                      <a:pt x="105" y="44"/>
                      <a:pt x="106" y="43"/>
                      <a:pt x="108" y="43"/>
                    </a:cubicBezTo>
                    <a:cubicBezTo>
                      <a:pt x="109" y="43"/>
                      <a:pt x="109" y="43"/>
                      <a:pt x="110" y="43"/>
                    </a:cubicBezTo>
                    <a:cubicBezTo>
                      <a:pt x="111" y="42"/>
                      <a:pt x="111" y="42"/>
                      <a:pt x="112" y="43"/>
                    </a:cubicBezTo>
                    <a:cubicBezTo>
                      <a:pt x="113" y="43"/>
                      <a:pt x="113" y="44"/>
                      <a:pt x="114" y="43"/>
                    </a:cubicBezTo>
                    <a:cubicBezTo>
                      <a:pt x="115" y="43"/>
                      <a:pt x="115" y="42"/>
                      <a:pt x="116" y="42"/>
                    </a:cubicBezTo>
                    <a:cubicBezTo>
                      <a:pt x="117" y="41"/>
                      <a:pt x="118" y="42"/>
                      <a:pt x="119" y="42"/>
                    </a:cubicBezTo>
                    <a:cubicBezTo>
                      <a:pt x="119" y="42"/>
                      <a:pt x="120" y="42"/>
                      <a:pt x="120" y="42"/>
                    </a:cubicBezTo>
                    <a:cubicBezTo>
                      <a:pt x="121" y="42"/>
                      <a:pt x="121" y="43"/>
                      <a:pt x="122" y="43"/>
                    </a:cubicBezTo>
                    <a:cubicBezTo>
                      <a:pt x="123" y="43"/>
                      <a:pt x="123" y="42"/>
                      <a:pt x="124" y="42"/>
                    </a:cubicBezTo>
                    <a:cubicBezTo>
                      <a:pt x="125" y="42"/>
                      <a:pt x="125" y="43"/>
                      <a:pt x="125" y="44"/>
                    </a:cubicBezTo>
                    <a:cubicBezTo>
                      <a:pt x="125" y="44"/>
                      <a:pt x="125" y="44"/>
                      <a:pt x="125" y="45"/>
                    </a:cubicBezTo>
                    <a:cubicBezTo>
                      <a:pt x="126" y="45"/>
                      <a:pt x="126" y="44"/>
                      <a:pt x="126" y="44"/>
                    </a:cubicBezTo>
                    <a:cubicBezTo>
                      <a:pt x="126" y="44"/>
                      <a:pt x="127" y="43"/>
                      <a:pt x="127" y="43"/>
                    </a:cubicBezTo>
                    <a:cubicBezTo>
                      <a:pt x="128" y="43"/>
                      <a:pt x="128" y="44"/>
                      <a:pt x="128" y="43"/>
                    </a:cubicBezTo>
                    <a:cubicBezTo>
                      <a:pt x="128" y="43"/>
                      <a:pt x="129" y="43"/>
                      <a:pt x="129" y="42"/>
                    </a:cubicBezTo>
                    <a:cubicBezTo>
                      <a:pt x="129" y="41"/>
                      <a:pt x="128" y="41"/>
                      <a:pt x="127" y="41"/>
                    </a:cubicBezTo>
                    <a:cubicBezTo>
                      <a:pt x="127" y="41"/>
                      <a:pt x="128" y="40"/>
                      <a:pt x="128" y="40"/>
                    </a:cubicBezTo>
                    <a:cubicBezTo>
                      <a:pt x="128" y="40"/>
                      <a:pt x="127" y="40"/>
                      <a:pt x="127" y="40"/>
                    </a:cubicBezTo>
                    <a:cubicBezTo>
                      <a:pt x="127" y="39"/>
                      <a:pt x="127" y="39"/>
                      <a:pt x="127" y="39"/>
                    </a:cubicBezTo>
                    <a:cubicBezTo>
                      <a:pt x="127" y="38"/>
                      <a:pt x="127" y="38"/>
                      <a:pt x="127" y="38"/>
                    </a:cubicBezTo>
                    <a:cubicBezTo>
                      <a:pt x="126" y="37"/>
                      <a:pt x="126" y="37"/>
                      <a:pt x="125" y="37"/>
                    </a:cubicBezTo>
                    <a:cubicBezTo>
                      <a:pt x="125" y="36"/>
                      <a:pt x="125" y="36"/>
                      <a:pt x="126" y="36"/>
                    </a:cubicBezTo>
                    <a:cubicBezTo>
                      <a:pt x="126" y="35"/>
                      <a:pt x="126" y="35"/>
                      <a:pt x="126" y="34"/>
                    </a:cubicBezTo>
                    <a:cubicBezTo>
                      <a:pt x="127" y="33"/>
                      <a:pt x="126" y="33"/>
                      <a:pt x="126" y="32"/>
                    </a:cubicBezTo>
                    <a:cubicBezTo>
                      <a:pt x="125" y="32"/>
                      <a:pt x="126" y="31"/>
                      <a:pt x="125" y="31"/>
                    </a:cubicBezTo>
                    <a:cubicBezTo>
                      <a:pt x="125" y="30"/>
                      <a:pt x="125" y="29"/>
                      <a:pt x="125" y="29"/>
                    </a:cubicBezTo>
                    <a:cubicBezTo>
                      <a:pt x="125" y="28"/>
                      <a:pt x="125" y="27"/>
                      <a:pt x="124" y="26"/>
                    </a:cubicBezTo>
                    <a:cubicBezTo>
                      <a:pt x="124" y="26"/>
                      <a:pt x="123" y="25"/>
                      <a:pt x="124" y="24"/>
                    </a:cubicBezTo>
                    <a:cubicBezTo>
                      <a:pt x="124" y="24"/>
                      <a:pt x="125" y="24"/>
                      <a:pt x="126" y="24"/>
                    </a:cubicBezTo>
                    <a:cubicBezTo>
                      <a:pt x="127" y="24"/>
                      <a:pt x="126" y="23"/>
                      <a:pt x="127" y="22"/>
                    </a:cubicBezTo>
                    <a:cubicBezTo>
                      <a:pt x="127" y="21"/>
                      <a:pt x="128" y="21"/>
                      <a:pt x="129" y="22"/>
                    </a:cubicBezTo>
                    <a:cubicBezTo>
                      <a:pt x="129" y="21"/>
                      <a:pt x="129" y="21"/>
                      <a:pt x="128" y="20"/>
                    </a:cubicBezTo>
                    <a:cubicBezTo>
                      <a:pt x="128" y="20"/>
                      <a:pt x="129" y="21"/>
                      <a:pt x="128" y="20"/>
                    </a:cubicBezTo>
                    <a:close/>
                    <a:moveTo>
                      <a:pt x="1" y="17"/>
                    </a:moveTo>
                    <a:cubicBezTo>
                      <a:pt x="1" y="17"/>
                      <a:pt x="0" y="17"/>
                      <a:pt x="0" y="17"/>
                    </a:cubicBezTo>
                    <a:cubicBezTo>
                      <a:pt x="0" y="18"/>
                      <a:pt x="0" y="18"/>
                      <a:pt x="1" y="18"/>
                    </a:cubicBezTo>
                    <a:cubicBezTo>
                      <a:pt x="1" y="18"/>
                      <a:pt x="2" y="18"/>
                      <a:pt x="2" y="18"/>
                    </a:cubicBezTo>
                    <a:cubicBezTo>
                      <a:pt x="3" y="17"/>
                      <a:pt x="2" y="17"/>
                      <a:pt x="1" y="17"/>
                    </a:cubicBezTo>
                    <a:cubicBezTo>
                      <a:pt x="1" y="17"/>
                      <a:pt x="2" y="17"/>
                      <a:pt x="1" y="17"/>
                    </a:cubicBezTo>
                    <a:close/>
                    <a:moveTo>
                      <a:pt x="15" y="46"/>
                    </a:moveTo>
                    <a:cubicBezTo>
                      <a:pt x="15" y="46"/>
                      <a:pt x="14" y="46"/>
                      <a:pt x="14" y="46"/>
                    </a:cubicBezTo>
                    <a:cubicBezTo>
                      <a:pt x="13" y="46"/>
                      <a:pt x="13" y="47"/>
                      <a:pt x="13" y="47"/>
                    </a:cubicBezTo>
                    <a:cubicBezTo>
                      <a:pt x="13" y="47"/>
                      <a:pt x="12" y="47"/>
                      <a:pt x="12" y="47"/>
                    </a:cubicBezTo>
                    <a:cubicBezTo>
                      <a:pt x="12" y="47"/>
                      <a:pt x="12" y="47"/>
                      <a:pt x="12" y="47"/>
                    </a:cubicBezTo>
                    <a:cubicBezTo>
                      <a:pt x="13" y="48"/>
                      <a:pt x="13" y="47"/>
                      <a:pt x="14" y="47"/>
                    </a:cubicBezTo>
                    <a:cubicBezTo>
                      <a:pt x="14" y="47"/>
                      <a:pt x="16" y="47"/>
                      <a:pt x="15" y="46"/>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32" name="Freeform 836">
                <a:extLst>
                  <a:ext uri="{FF2B5EF4-FFF2-40B4-BE49-F238E27FC236}">
                    <a16:creationId xmlns:a16="http://schemas.microsoft.com/office/drawing/2014/main" id="{7DA99358-234F-D9C4-D48E-C53297D8E67B}"/>
                  </a:ext>
                </a:extLst>
              </p:cNvPr>
              <p:cNvSpPr>
                <a:spLocks/>
              </p:cNvSpPr>
              <p:nvPr/>
            </p:nvSpPr>
            <p:spPr bwMode="auto">
              <a:xfrm>
                <a:off x="6353175" y="3929063"/>
                <a:ext cx="592137" cy="496888"/>
              </a:xfrm>
              <a:custGeom>
                <a:avLst/>
                <a:gdLst>
                  <a:gd name="T0" fmla="*/ 121 w 142"/>
                  <a:gd name="T1" fmla="*/ 71 h 119"/>
                  <a:gd name="T2" fmla="*/ 115 w 142"/>
                  <a:gd name="T3" fmla="*/ 58 h 119"/>
                  <a:gd name="T4" fmla="*/ 113 w 142"/>
                  <a:gd name="T5" fmla="*/ 59 h 119"/>
                  <a:gd name="T6" fmla="*/ 109 w 142"/>
                  <a:gd name="T7" fmla="*/ 58 h 119"/>
                  <a:gd name="T8" fmla="*/ 109 w 142"/>
                  <a:gd name="T9" fmla="*/ 55 h 119"/>
                  <a:gd name="T10" fmla="*/ 106 w 142"/>
                  <a:gd name="T11" fmla="*/ 46 h 119"/>
                  <a:gd name="T12" fmla="*/ 105 w 142"/>
                  <a:gd name="T13" fmla="*/ 42 h 119"/>
                  <a:gd name="T14" fmla="*/ 97 w 142"/>
                  <a:gd name="T15" fmla="*/ 34 h 119"/>
                  <a:gd name="T16" fmla="*/ 95 w 142"/>
                  <a:gd name="T17" fmla="*/ 28 h 119"/>
                  <a:gd name="T18" fmla="*/ 88 w 142"/>
                  <a:gd name="T19" fmla="*/ 26 h 119"/>
                  <a:gd name="T20" fmla="*/ 81 w 142"/>
                  <a:gd name="T21" fmla="*/ 24 h 119"/>
                  <a:gd name="T22" fmla="*/ 49 w 142"/>
                  <a:gd name="T23" fmla="*/ 8 h 119"/>
                  <a:gd name="T24" fmla="*/ 31 w 142"/>
                  <a:gd name="T25" fmla="*/ 0 h 119"/>
                  <a:gd name="T26" fmla="*/ 25 w 142"/>
                  <a:gd name="T27" fmla="*/ 3 h 119"/>
                  <a:gd name="T28" fmla="*/ 23 w 142"/>
                  <a:gd name="T29" fmla="*/ 13 h 119"/>
                  <a:gd name="T30" fmla="*/ 19 w 142"/>
                  <a:gd name="T31" fmla="*/ 17 h 119"/>
                  <a:gd name="T32" fmla="*/ 14 w 142"/>
                  <a:gd name="T33" fmla="*/ 18 h 119"/>
                  <a:gd name="T34" fmla="*/ 2 w 142"/>
                  <a:gd name="T35" fmla="*/ 22 h 119"/>
                  <a:gd name="T36" fmla="*/ 0 w 142"/>
                  <a:gd name="T37" fmla="*/ 29 h 119"/>
                  <a:gd name="T38" fmla="*/ 2 w 142"/>
                  <a:gd name="T39" fmla="*/ 32 h 119"/>
                  <a:gd name="T40" fmla="*/ 8 w 142"/>
                  <a:gd name="T41" fmla="*/ 42 h 119"/>
                  <a:gd name="T42" fmla="*/ 17 w 142"/>
                  <a:gd name="T43" fmla="*/ 53 h 119"/>
                  <a:gd name="T44" fmla="*/ 18 w 142"/>
                  <a:gd name="T45" fmla="*/ 61 h 119"/>
                  <a:gd name="T46" fmla="*/ 25 w 142"/>
                  <a:gd name="T47" fmla="*/ 66 h 119"/>
                  <a:gd name="T48" fmla="*/ 28 w 142"/>
                  <a:gd name="T49" fmla="*/ 71 h 119"/>
                  <a:gd name="T50" fmla="*/ 34 w 142"/>
                  <a:gd name="T51" fmla="*/ 89 h 119"/>
                  <a:gd name="T52" fmla="*/ 44 w 142"/>
                  <a:gd name="T53" fmla="*/ 100 h 119"/>
                  <a:gd name="T54" fmla="*/ 45 w 142"/>
                  <a:gd name="T55" fmla="*/ 105 h 119"/>
                  <a:gd name="T56" fmla="*/ 55 w 142"/>
                  <a:gd name="T57" fmla="*/ 119 h 119"/>
                  <a:gd name="T58" fmla="*/ 58 w 142"/>
                  <a:gd name="T59" fmla="*/ 115 h 119"/>
                  <a:gd name="T60" fmla="*/ 69 w 142"/>
                  <a:gd name="T61" fmla="*/ 111 h 119"/>
                  <a:gd name="T62" fmla="*/ 85 w 142"/>
                  <a:gd name="T63" fmla="*/ 114 h 119"/>
                  <a:gd name="T64" fmla="*/ 96 w 142"/>
                  <a:gd name="T65" fmla="*/ 103 h 119"/>
                  <a:gd name="T66" fmla="*/ 117 w 142"/>
                  <a:gd name="T67" fmla="*/ 100 h 119"/>
                  <a:gd name="T68" fmla="*/ 138 w 142"/>
                  <a:gd name="T69" fmla="*/ 92 h 119"/>
                  <a:gd name="T70" fmla="*/ 139 w 142"/>
                  <a:gd name="T71" fmla="*/ 7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2" h="119">
                    <a:moveTo>
                      <a:pt x="139" y="73"/>
                    </a:moveTo>
                    <a:cubicBezTo>
                      <a:pt x="121" y="71"/>
                      <a:pt x="121" y="71"/>
                      <a:pt x="121" y="71"/>
                    </a:cubicBezTo>
                    <a:cubicBezTo>
                      <a:pt x="115" y="60"/>
                      <a:pt x="115" y="60"/>
                      <a:pt x="115" y="60"/>
                    </a:cubicBezTo>
                    <a:cubicBezTo>
                      <a:pt x="114" y="60"/>
                      <a:pt x="114" y="59"/>
                      <a:pt x="115" y="58"/>
                    </a:cubicBezTo>
                    <a:cubicBezTo>
                      <a:pt x="115" y="58"/>
                      <a:pt x="115" y="58"/>
                      <a:pt x="115" y="58"/>
                    </a:cubicBezTo>
                    <a:cubicBezTo>
                      <a:pt x="113" y="59"/>
                      <a:pt x="113" y="59"/>
                      <a:pt x="113" y="59"/>
                    </a:cubicBezTo>
                    <a:cubicBezTo>
                      <a:pt x="111" y="59"/>
                      <a:pt x="111" y="59"/>
                      <a:pt x="111" y="59"/>
                    </a:cubicBezTo>
                    <a:cubicBezTo>
                      <a:pt x="109" y="58"/>
                      <a:pt x="109" y="58"/>
                      <a:pt x="109" y="58"/>
                    </a:cubicBezTo>
                    <a:cubicBezTo>
                      <a:pt x="110" y="56"/>
                      <a:pt x="110" y="56"/>
                      <a:pt x="110" y="56"/>
                    </a:cubicBezTo>
                    <a:cubicBezTo>
                      <a:pt x="110" y="56"/>
                      <a:pt x="110" y="55"/>
                      <a:pt x="109" y="55"/>
                    </a:cubicBezTo>
                    <a:cubicBezTo>
                      <a:pt x="109" y="52"/>
                      <a:pt x="106" y="49"/>
                      <a:pt x="105" y="46"/>
                    </a:cubicBezTo>
                    <a:cubicBezTo>
                      <a:pt x="105" y="46"/>
                      <a:pt x="106" y="47"/>
                      <a:pt x="106" y="46"/>
                    </a:cubicBezTo>
                    <a:cubicBezTo>
                      <a:pt x="107" y="46"/>
                      <a:pt x="106" y="45"/>
                      <a:pt x="106" y="44"/>
                    </a:cubicBezTo>
                    <a:cubicBezTo>
                      <a:pt x="106" y="44"/>
                      <a:pt x="105" y="43"/>
                      <a:pt x="105" y="42"/>
                    </a:cubicBezTo>
                    <a:cubicBezTo>
                      <a:pt x="105" y="41"/>
                      <a:pt x="104" y="40"/>
                      <a:pt x="103" y="40"/>
                    </a:cubicBezTo>
                    <a:cubicBezTo>
                      <a:pt x="101" y="38"/>
                      <a:pt x="100" y="35"/>
                      <a:pt x="97" y="34"/>
                    </a:cubicBezTo>
                    <a:cubicBezTo>
                      <a:pt x="97" y="34"/>
                      <a:pt x="97" y="34"/>
                      <a:pt x="97" y="34"/>
                    </a:cubicBezTo>
                    <a:cubicBezTo>
                      <a:pt x="97" y="32"/>
                      <a:pt x="95" y="30"/>
                      <a:pt x="95" y="28"/>
                    </a:cubicBezTo>
                    <a:cubicBezTo>
                      <a:pt x="88" y="29"/>
                      <a:pt x="88" y="29"/>
                      <a:pt x="88" y="29"/>
                    </a:cubicBezTo>
                    <a:cubicBezTo>
                      <a:pt x="88" y="26"/>
                      <a:pt x="88" y="26"/>
                      <a:pt x="88" y="26"/>
                    </a:cubicBezTo>
                    <a:cubicBezTo>
                      <a:pt x="86" y="25"/>
                      <a:pt x="86" y="25"/>
                      <a:pt x="86" y="25"/>
                    </a:cubicBezTo>
                    <a:cubicBezTo>
                      <a:pt x="86" y="25"/>
                      <a:pt x="80" y="24"/>
                      <a:pt x="81" y="24"/>
                    </a:cubicBezTo>
                    <a:cubicBezTo>
                      <a:pt x="68" y="23"/>
                      <a:pt x="68" y="23"/>
                      <a:pt x="68" y="23"/>
                    </a:cubicBezTo>
                    <a:cubicBezTo>
                      <a:pt x="49" y="8"/>
                      <a:pt x="49" y="8"/>
                      <a:pt x="49" y="8"/>
                    </a:cubicBezTo>
                    <a:cubicBezTo>
                      <a:pt x="38" y="1"/>
                      <a:pt x="38" y="1"/>
                      <a:pt x="38" y="1"/>
                    </a:cubicBezTo>
                    <a:cubicBezTo>
                      <a:pt x="31" y="0"/>
                      <a:pt x="31" y="0"/>
                      <a:pt x="31" y="0"/>
                    </a:cubicBezTo>
                    <a:cubicBezTo>
                      <a:pt x="29" y="2"/>
                      <a:pt x="29" y="2"/>
                      <a:pt x="29" y="2"/>
                    </a:cubicBezTo>
                    <a:cubicBezTo>
                      <a:pt x="29" y="2"/>
                      <a:pt x="25" y="3"/>
                      <a:pt x="25" y="3"/>
                    </a:cubicBezTo>
                    <a:cubicBezTo>
                      <a:pt x="24" y="3"/>
                      <a:pt x="16" y="5"/>
                      <a:pt x="16" y="5"/>
                    </a:cubicBezTo>
                    <a:cubicBezTo>
                      <a:pt x="23" y="13"/>
                      <a:pt x="23" y="13"/>
                      <a:pt x="23" y="13"/>
                    </a:cubicBezTo>
                    <a:cubicBezTo>
                      <a:pt x="20" y="15"/>
                      <a:pt x="20" y="15"/>
                      <a:pt x="20" y="15"/>
                    </a:cubicBezTo>
                    <a:cubicBezTo>
                      <a:pt x="19" y="17"/>
                      <a:pt x="19" y="17"/>
                      <a:pt x="19" y="17"/>
                    </a:cubicBezTo>
                    <a:cubicBezTo>
                      <a:pt x="17" y="18"/>
                      <a:pt x="17" y="18"/>
                      <a:pt x="17" y="18"/>
                    </a:cubicBezTo>
                    <a:cubicBezTo>
                      <a:pt x="14" y="18"/>
                      <a:pt x="14" y="18"/>
                      <a:pt x="14" y="18"/>
                    </a:cubicBezTo>
                    <a:cubicBezTo>
                      <a:pt x="10" y="23"/>
                      <a:pt x="10" y="23"/>
                      <a:pt x="10" y="23"/>
                    </a:cubicBezTo>
                    <a:cubicBezTo>
                      <a:pt x="2" y="22"/>
                      <a:pt x="2" y="22"/>
                      <a:pt x="2" y="22"/>
                    </a:cubicBezTo>
                    <a:cubicBezTo>
                      <a:pt x="2" y="23"/>
                      <a:pt x="2" y="23"/>
                      <a:pt x="2" y="23"/>
                    </a:cubicBezTo>
                    <a:cubicBezTo>
                      <a:pt x="0" y="29"/>
                      <a:pt x="0" y="29"/>
                      <a:pt x="0" y="29"/>
                    </a:cubicBezTo>
                    <a:cubicBezTo>
                      <a:pt x="0" y="31"/>
                      <a:pt x="0" y="31"/>
                      <a:pt x="0" y="31"/>
                    </a:cubicBezTo>
                    <a:cubicBezTo>
                      <a:pt x="2" y="32"/>
                      <a:pt x="2" y="32"/>
                      <a:pt x="2" y="32"/>
                    </a:cubicBezTo>
                    <a:cubicBezTo>
                      <a:pt x="4" y="34"/>
                      <a:pt x="5" y="36"/>
                      <a:pt x="6" y="37"/>
                    </a:cubicBezTo>
                    <a:cubicBezTo>
                      <a:pt x="7" y="39"/>
                      <a:pt x="8" y="40"/>
                      <a:pt x="8" y="42"/>
                    </a:cubicBezTo>
                    <a:cubicBezTo>
                      <a:pt x="9" y="43"/>
                      <a:pt x="9" y="44"/>
                      <a:pt x="10" y="45"/>
                    </a:cubicBezTo>
                    <a:cubicBezTo>
                      <a:pt x="11" y="48"/>
                      <a:pt x="14" y="50"/>
                      <a:pt x="17" y="53"/>
                    </a:cubicBezTo>
                    <a:cubicBezTo>
                      <a:pt x="17" y="55"/>
                      <a:pt x="17" y="57"/>
                      <a:pt x="18" y="60"/>
                    </a:cubicBezTo>
                    <a:cubicBezTo>
                      <a:pt x="18" y="60"/>
                      <a:pt x="18" y="61"/>
                      <a:pt x="18" y="61"/>
                    </a:cubicBezTo>
                    <a:cubicBezTo>
                      <a:pt x="19" y="62"/>
                      <a:pt x="19" y="62"/>
                      <a:pt x="20" y="62"/>
                    </a:cubicBezTo>
                    <a:cubicBezTo>
                      <a:pt x="22" y="62"/>
                      <a:pt x="24" y="64"/>
                      <a:pt x="25" y="66"/>
                    </a:cubicBezTo>
                    <a:cubicBezTo>
                      <a:pt x="26" y="68"/>
                      <a:pt x="26" y="69"/>
                      <a:pt x="27" y="70"/>
                    </a:cubicBezTo>
                    <a:cubicBezTo>
                      <a:pt x="27" y="70"/>
                      <a:pt x="28" y="71"/>
                      <a:pt x="28" y="71"/>
                    </a:cubicBezTo>
                    <a:cubicBezTo>
                      <a:pt x="29" y="73"/>
                      <a:pt x="29" y="76"/>
                      <a:pt x="29" y="78"/>
                    </a:cubicBezTo>
                    <a:cubicBezTo>
                      <a:pt x="30" y="82"/>
                      <a:pt x="30" y="86"/>
                      <a:pt x="34" y="89"/>
                    </a:cubicBezTo>
                    <a:cubicBezTo>
                      <a:pt x="35" y="90"/>
                      <a:pt x="37" y="91"/>
                      <a:pt x="39" y="92"/>
                    </a:cubicBezTo>
                    <a:cubicBezTo>
                      <a:pt x="41" y="94"/>
                      <a:pt x="43" y="97"/>
                      <a:pt x="44" y="100"/>
                    </a:cubicBezTo>
                    <a:cubicBezTo>
                      <a:pt x="44" y="101"/>
                      <a:pt x="44" y="102"/>
                      <a:pt x="44" y="103"/>
                    </a:cubicBezTo>
                    <a:cubicBezTo>
                      <a:pt x="44" y="103"/>
                      <a:pt x="45" y="104"/>
                      <a:pt x="45" y="105"/>
                    </a:cubicBezTo>
                    <a:cubicBezTo>
                      <a:pt x="48" y="107"/>
                      <a:pt x="50" y="110"/>
                      <a:pt x="52" y="113"/>
                    </a:cubicBezTo>
                    <a:cubicBezTo>
                      <a:pt x="53" y="115"/>
                      <a:pt x="54" y="117"/>
                      <a:pt x="55" y="119"/>
                    </a:cubicBezTo>
                    <a:cubicBezTo>
                      <a:pt x="56" y="118"/>
                      <a:pt x="58" y="117"/>
                      <a:pt x="58" y="117"/>
                    </a:cubicBezTo>
                    <a:cubicBezTo>
                      <a:pt x="58" y="117"/>
                      <a:pt x="58" y="116"/>
                      <a:pt x="58" y="115"/>
                    </a:cubicBezTo>
                    <a:cubicBezTo>
                      <a:pt x="58" y="115"/>
                      <a:pt x="59" y="111"/>
                      <a:pt x="59" y="111"/>
                    </a:cubicBezTo>
                    <a:cubicBezTo>
                      <a:pt x="69" y="111"/>
                      <a:pt x="69" y="111"/>
                      <a:pt x="69" y="111"/>
                    </a:cubicBezTo>
                    <a:cubicBezTo>
                      <a:pt x="69" y="111"/>
                      <a:pt x="79" y="112"/>
                      <a:pt x="80" y="112"/>
                    </a:cubicBezTo>
                    <a:cubicBezTo>
                      <a:pt x="80" y="112"/>
                      <a:pt x="85" y="115"/>
                      <a:pt x="85" y="114"/>
                    </a:cubicBezTo>
                    <a:cubicBezTo>
                      <a:pt x="85" y="114"/>
                      <a:pt x="91" y="106"/>
                      <a:pt x="91" y="106"/>
                    </a:cubicBezTo>
                    <a:cubicBezTo>
                      <a:pt x="92" y="106"/>
                      <a:pt x="96" y="103"/>
                      <a:pt x="96" y="103"/>
                    </a:cubicBezTo>
                    <a:cubicBezTo>
                      <a:pt x="96" y="103"/>
                      <a:pt x="106" y="102"/>
                      <a:pt x="106" y="102"/>
                    </a:cubicBezTo>
                    <a:cubicBezTo>
                      <a:pt x="106" y="102"/>
                      <a:pt x="117" y="100"/>
                      <a:pt x="117" y="100"/>
                    </a:cubicBezTo>
                    <a:cubicBezTo>
                      <a:pt x="130" y="95"/>
                      <a:pt x="130" y="95"/>
                      <a:pt x="130" y="95"/>
                    </a:cubicBezTo>
                    <a:cubicBezTo>
                      <a:pt x="138" y="92"/>
                      <a:pt x="138" y="92"/>
                      <a:pt x="138" y="92"/>
                    </a:cubicBezTo>
                    <a:cubicBezTo>
                      <a:pt x="142" y="78"/>
                      <a:pt x="142" y="78"/>
                      <a:pt x="142" y="78"/>
                    </a:cubicBezTo>
                    <a:lnTo>
                      <a:pt x="139" y="73"/>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33" name="Freeform 862">
                <a:extLst>
                  <a:ext uri="{FF2B5EF4-FFF2-40B4-BE49-F238E27FC236}">
                    <a16:creationId xmlns:a16="http://schemas.microsoft.com/office/drawing/2014/main" id="{B23B0B85-8C9D-5738-4EF2-2F935720EB8D}"/>
                  </a:ext>
                </a:extLst>
              </p:cNvPr>
              <p:cNvSpPr>
                <a:spLocks noEditPoints="1"/>
              </p:cNvSpPr>
              <p:nvPr/>
            </p:nvSpPr>
            <p:spPr bwMode="auto">
              <a:xfrm>
                <a:off x="8081963" y="4741863"/>
                <a:ext cx="1273175" cy="461963"/>
              </a:xfrm>
              <a:custGeom>
                <a:avLst/>
                <a:gdLst>
                  <a:gd name="T0" fmla="*/ 144 w 306"/>
                  <a:gd name="T1" fmla="*/ 97 h 111"/>
                  <a:gd name="T2" fmla="*/ 149 w 306"/>
                  <a:gd name="T3" fmla="*/ 93 h 111"/>
                  <a:gd name="T4" fmla="*/ 172 w 306"/>
                  <a:gd name="T5" fmla="*/ 47 h 111"/>
                  <a:gd name="T6" fmla="*/ 179 w 306"/>
                  <a:gd name="T7" fmla="*/ 53 h 111"/>
                  <a:gd name="T8" fmla="*/ 174 w 306"/>
                  <a:gd name="T9" fmla="*/ 62 h 111"/>
                  <a:gd name="T10" fmla="*/ 164 w 306"/>
                  <a:gd name="T11" fmla="*/ 64 h 111"/>
                  <a:gd name="T12" fmla="*/ 182 w 306"/>
                  <a:gd name="T13" fmla="*/ 31 h 111"/>
                  <a:gd name="T14" fmla="*/ 35 w 306"/>
                  <a:gd name="T15" fmla="*/ 59 h 111"/>
                  <a:gd name="T16" fmla="*/ 187 w 306"/>
                  <a:gd name="T17" fmla="*/ 64 h 111"/>
                  <a:gd name="T18" fmla="*/ 141 w 306"/>
                  <a:gd name="T19" fmla="*/ 65 h 111"/>
                  <a:gd name="T20" fmla="*/ 64 w 306"/>
                  <a:gd name="T21" fmla="*/ 31 h 111"/>
                  <a:gd name="T22" fmla="*/ 59 w 306"/>
                  <a:gd name="T23" fmla="*/ 32 h 111"/>
                  <a:gd name="T24" fmla="*/ 61 w 306"/>
                  <a:gd name="T25" fmla="*/ 36 h 111"/>
                  <a:gd name="T26" fmla="*/ 48 w 306"/>
                  <a:gd name="T27" fmla="*/ 29 h 111"/>
                  <a:gd name="T28" fmla="*/ 54 w 306"/>
                  <a:gd name="T29" fmla="*/ 34 h 111"/>
                  <a:gd name="T30" fmla="*/ 18 w 306"/>
                  <a:gd name="T31" fmla="*/ 33 h 111"/>
                  <a:gd name="T32" fmla="*/ 203 w 306"/>
                  <a:gd name="T33" fmla="*/ 50 h 111"/>
                  <a:gd name="T34" fmla="*/ 222 w 306"/>
                  <a:gd name="T35" fmla="*/ 43 h 111"/>
                  <a:gd name="T36" fmla="*/ 219 w 306"/>
                  <a:gd name="T37" fmla="*/ 32 h 111"/>
                  <a:gd name="T38" fmla="*/ 222 w 306"/>
                  <a:gd name="T39" fmla="*/ 22 h 111"/>
                  <a:gd name="T40" fmla="*/ 222 w 306"/>
                  <a:gd name="T41" fmla="*/ 62 h 111"/>
                  <a:gd name="T42" fmla="*/ 214 w 306"/>
                  <a:gd name="T43" fmla="*/ 60 h 111"/>
                  <a:gd name="T44" fmla="*/ 254 w 306"/>
                  <a:gd name="T45" fmla="*/ 75 h 111"/>
                  <a:gd name="T46" fmla="*/ 264 w 306"/>
                  <a:gd name="T47" fmla="*/ 81 h 111"/>
                  <a:gd name="T48" fmla="*/ 219 w 306"/>
                  <a:gd name="T49" fmla="*/ 59 h 111"/>
                  <a:gd name="T50" fmla="*/ 235 w 306"/>
                  <a:gd name="T51" fmla="*/ 39 h 111"/>
                  <a:gd name="T52" fmla="*/ 238 w 306"/>
                  <a:gd name="T53" fmla="*/ 46 h 111"/>
                  <a:gd name="T54" fmla="*/ 253 w 306"/>
                  <a:gd name="T55" fmla="*/ 42 h 111"/>
                  <a:gd name="T56" fmla="*/ 244 w 306"/>
                  <a:gd name="T57" fmla="*/ 49 h 111"/>
                  <a:gd name="T58" fmla="*/ 255 w 306"/>
                  <a:gd name="T59" fmla="*/ 55 h 111"/>
                  <a:gd name="T60" fmla="*/ 250 w 306"/>
                  <a:gd name="T61" fmla="*/ 64 h 111"/>
                  <a:gd name="T62" fmla="*/ 258 w 306"/>
                  <a:gd name="T63" fmla="*/ 63 h 111"/>
                  <a:gd name="T64" fmla="*/ 274 w 306"/>
                  <a:gd name="T65" fmla="*/ 45 h 111"/>
                  <a:gd name="T66" fmla="*/ 290 w 306"/>
                  <a:gd name="T67" fmla="*/ 84 h 111"/>
                  <a:gd name="T68" fmla="*/ 305 w 306"/>
                  <a:gd name="T69" fmla="*/ 80 h 111"/>
                  <a:gd name="T70" fmla="*/ 264 w 306"/>
                  <a:gd name="T71" fmla="*/ 57 h 111"/>
                  <a:gd name="T72" fmla="*/ 281 w 306"/>
                  <a:gd name="T73" fmla="*/ 72 h 111"/>
                  <a:gd name="T74" fmla="*/ 288 w 306"/>
                  <a:gd name="T75" fmla="*/ 76 h 111"/>
                  <a:gd name="T76" fmla="*/ 294 w 306"/>
                  <a:gd name="T77" fmla="*/ 93 h 111"/>
                  <a:gd name="T78" fmla="*/ 243 w 306"/>
                  <a:gd name="T79" fmla="*/ 86 h 111"/>
                  <a:gd name="T80" fmla="*/ 41 w 306"/>
                  <a:gd name="T81" fmla="*/ 56 h 111"/>
                  <a:gd name="T82" fmla="*/ 0 w 306"/>
                  <a:gd name="T83" fmla="*/ 1 h 111"/>
                  <a:gd name="T84" fmla="*/ 41 w 306"/>
                  <a:gd name="T85" fmla="*/ 25 h 111"/>
                  <a:gd name="T86" fmla="*/ 63 w 306"/>
                  <a:gd name="T87" fmla="*/ 50 h 111"/>
                  <a:gd name="T88" fmla="*/ 188 w 306"/>
                  <a:gd name="T89" fmla="*/ 109 h 111"/>
                  <a:gd name="T90" fmla="*/ 192 w 306"/>
                  <a:gd name="T91" fmla="*/ 101 h 111"/>
                  <a:gd name="T92" fmla="*/ 164 w 306"/>
                  <a:gd name="T93" fmla="*/ 95 h 111"/>
                  <a:gd name="T94" fmla="*/ 190 w 306"/>
                  <a:gd name="T95" fmla="*/ 94 h 111"/>
                  <a:gd name="T96" fmla="*/ 177 w 306"/>
                  <a:gd name="T97" fmla="*/ 109 h 111"/>
                  <a:gd name="T98" fmla="*/ 177 w 306"/>
                  <a:gd name="T99" fmla="*/ 95 h 111"/>
                  <a:gd name="T100" fmla="*/ 179 w 306"/>
                  <a:gd name="T101" fmla="*/ 97 h 111"/>
                  <a:gd name="T102" fmla="*/ 128 w 306"/>
                  <a:gd name="T103" fmla="*/ 96 h 111"/>
                  <a:gd name="T104" fmla="*/ 74 w 306"/>
                  <a:gd name="T105" fmla="*/ 86 h 111"/>
                  <a:gd name="T106" fmla="*/ 103 w 306"/>
                  <a:gd name="T107" fmla="*/ 83 h 111"/>
                  <a:gd name="T108" fmla="*/ 124 w 306"/>
                  <a:gd name="T109" fmla="*/ 85 h 111"/>
                  <a:gd name="T110" fmla="*/ 78 w 306"/>
                  <a:gd name="T111" fmla="*/ 57 h 111"/>
                  <a:gd name="T112" fmla="*/ 129 w 306"/>
                  <a:gd name="T113" fmla="*/ 92 h 111"/>
                  <a:gd name="T114" fmla="*/ 99 w 306"/>
                  <a:gd name="T115" fmla="*/ 27 h 111"/>
                  <a:gd name="T116" fmla="*/ 101 w 306"/>
                  <a:gd name="T117" fmla="*/ 58 h 111"/>
                  <a:gd name="T118" fmla="*/ 139 w 306"/>
                  <a:gd name="T119" fmla="*/ 61 h 111"/>
                  <a:gd name="T120" fmla="*/ 144 w 306"/>
                  <a:gd name="T121" fmla="*/ 45 h 111"/>
                  <a:gd name="T122" fmla="*/ 152 w 306"/>
                  <a:gd name="T123" fmla="*/ 31 h 111"/>
                  <a:gd name="T124" fmla="*/ 150 w 306"/>
                  <a:gd name="T125" fmla="*/ 1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6" h="111">
                    <a:moveTo>
                      <a:pt x="159" y="96"/>
                    </a:moveTo>
                    <a:cubicBezTo>
                      <a:pt x="159" y="96"/>
                      <a:pt x="159" y="96"/>
                      <a:pt x="159" y="96"/>
                    </a:cubicBezTo>
                    <a:cubicBezTo>
                      <a:pt x="159" y="96"/>
                      <a:pt x="158" y="96"/>
                      <a:pt x="158" y="96"/>
                    </a:cubicBezTo>
                    <a:cubicBezTo>
                      <a:pt x="158" y="96"/>
                      <a:pt x="158" y="96"/>
                      <a:pt x="158" y="96"/>
                    </a:cubicBezTo>
                    <a:cubicBezTo>
                      <a:pt x="158" y="96"/>
                      <a:pt x="158" y="96"/>
                      <a:pt x="158" y="97"/>
                    </a:cubicBezTo>
                    <a:cubicBezTo>
                      <a:pt x="158" y="97"/>
                      <a:pt x="158" y="96"/>
                      <a:pt x="157" y="96"/>
                    </a:cubicBezTo>
                    <a:cubicBezTo>
                      <a:pt x="157" y="96"/>
                      <a:pt x="157" y="96"/>
                      <a:pt x="157" y="96"/>
                    </a:cubicBezTo>
                    <a:cubicBezTo>
                      <a:pt x="157" y="96"/>
                      <a:pt x="157" y="96"/>
                      <a:pt x="158" y="96"/>
                    </a:cubicBezTo>
                    <a:cubicBezTo>
                      <a:pt x="158" y="96"/>
                      <a:pt x="158" y="96"/>
                      <a:pt x="158" y="96"/>
                    </a:cubicBezTo>
                    <a:cubicBezTo>
                      <a:pt x="158" y="96"/>
                      <a:pt x="158" y="96"/>
                      <a:pt x="158" y="96"/>
                    </a:cubicBezTo>
                    <a:cubicBezTo>
                      <a:pt x="158" y="96"/>
                      <a:pt x="158" y="96"/>
                      <a:pt x="158" y="96"/>
                    </a:cubicBezTo>
                    <a:cubicBezTo>
                      <a:pt x="158" y="96"/>
                      <a:pt x="158" y="96"/>
                      <a:pt x="158" y="96"/>
                    </a:cubicBezTo>
                    <a:cubicBezTo>
                      <a:pt x="158" y="96"/>
                      <a:pt x="158" y="96"/>
                      <a:pt x="159" y="96"/>
                    </a:cubicBezTo>
                    <a:cubicBezTo>
                      <a:pt x="159" y="96"/>
                      <a:pt x="159" y="96"/>
                      <a:pt x="159" y="96"/>
                    </a:cubicBezTo>
                    <a:cubicBezTo>
                      <a:pt x="159" y="96"/>
                      <a:pt x="159" y="96"/>
                      <a:pt x="159" y="96"/>
                    </a:cubicBezTo>
                    <a:cubicBezTo>
                      <a:pt x="159" y="96"/>
                      <a:pt x="159" y="96"/>
                      <a:pt x="159" y="96"/>
                    </a:cubicBezTo>
                    <a:cubicBezTo>
                      <a:pt x="159" y="96"/>
                      <a:pt x="159" y="96"/>
                      <a:pt x="159" y="96"/>
                    </a:cubicBezTo>
                    <a:cubicBezTo>
                      <a:pt x="159" y="96"/>
                      <a:pt x="159" y="96"/>
                      <a:pt x="160" y="96"/>
                    </a:cubicBezTo>
                    <a:cubicBezTo>
                      <a:pt x="160" y="96"/>
                      <a:pt x="160" y="96"/>
                      <a:pt x="160" y="96"/>
                    </a:cubicBezTo>
                    <a:cubicBezTo>
                      <a:pt x="160" y="96"/>
                      <a:pt x="160" y="96"/>
                      <a:pt x="160" y="96"/>
                    </a:cubicBezTo>
                    <a:cubicBezTo>
                      <a:pt x="160" y="96"/>
                      <a:pt x="160" y="96"/>
                      <a:pt x="160" y="96"/>
                    </a:cubicBezTo>
                    <a:cubicBezTo>
                      <a:pt x="160" y="96"/>
                      <a:pt x="160" y="96"/>
                      <a:pt x="160" y="96"/>
                    </a:cubicBezTo>
                    <a:cubicBezTo>
                      <a:pt x="160" y="96"/>
                      <a:pt x="160" y="96"/>
                      <a:pt x="161" y="96"/>
                    </a:cubicBezTo>
                    <a:cubicBezTo>
                      <a:pt x="161" y="96"/>
                      <a:pt x="161" y="96"/>
                      <a:pt x="161" y="96"/>
                    </a:cubicBezTo>
                    <a:cubicBezTo>
                      <a:pt x="161" y="96"/>
                      <a:pt x="161" y="96"/>
                      <a:pt x="161" y="96"/>
                    </a:cubicBezTo>
                    <a:cubicBezTo>
                      <a:pt x="161" y="95"/>
                      <a:pt x="161" y="95"/>
                      <a:pt x="161" y="95"/>
                    </a:cubicBezTo>
                    <a:cubicBezTo>
                      <a:pt x="161" y="95"/>
                      <a:pt x="161" y="95"/>
                      <a:pt x="161" y="95"/>
                    </a:cubicBezTo>
                    <a:cubicBezTo>
                      <a:pt x="161" y="95"/>
                      <a:pt x="160" y="95"/>
                      <a:pt x="160" y="95"/>
                    </a:cubicBezTo>
                    <a:cubicBezTo>
                      <a:pt x="160" y="95"/>
                      <a:pt x="160" y="95"/>
                      <a:pt x="160" y="95"/>
                    </a:cubicBezTo>
                    <a:cubicBezTo>
                      <a:pt x="160" y="95"/>
                      <a:pt x="160" y="96"/>
                      <a:pt x="160" y="96"/>
                    </a:cubicBezTo>
                    <a:cubicBezTo>
                      <a:pt x="160" y="96"/>
                      <a:pt x="160" y="96"/>
                      <a:pt x="160" y="96"/>
                    </a:cubicBezTo>
                    <a:cubicBezTo>
                      <a:pt x="160" y="95"/>
                      <a:pt x="160" y="95"/>
                      <a:pt x="160" y="95"/>
                    </a:cubicBezTo>
                    <a:cubicBezTo>
                      <a:pt x="160" y="95"/>
                      <a:pt x="160" y="95"/>
                      <a:pt x="160" y="95"/>
                    </a:cubicBezTo>
                    <a:cubicBezTo>
                      <a:pt x="160" y="95"/>
                      <a:pt x="160" y="95"/>
                      <a:pt x="160" y="95"/>
                    </a:cubicBezTo>
                    <a:cubicBezTo>
                      <a:pt x="160" y="95"/>
                      <a:pt x="160" y="95"/>
                      <a:pt x="160" y="95"/>
                    </a:cubicBezTo>
                    <a:cubicBezTo>
                      <a:pt x="160" y="95"/>
                      <a:pt x="160" y="94"/>
                      <a:pt x="160" y="94"/>
                    </a:cubicBezTo>
                    <a:cubicBezTo>
                      <a:pt x="160" y="94"/>
                      <a:pt x="160" y="94"/>
                      <a:pt x="160" y="94"/>
                    </a:cubicBezTo>
                    <a:cubicBezTo>
                      <a:pt x="160" y="94"/>
                      <a:pt x="159" y="94"/>
                      <a:pt x="159" y="94"/>
                    </a:cubicBezTo>
                    <a:cubicBezTo>
                      <a:pt x="159" y="94"/>
                      <a:pt x="159" y="94"/>
                      <a:pt x="159" y="94"/>
                    </a:cubicBezTo>
                    <a:cubicBezTo>
                      <a:pt x="159" y="93"/>
                      <a:pt x="159" y="93"/>
                      <a:pt x="159" y="93"/>
                    </a:cubicBezTo>
                    <a:cubicBezTo>
                      <a:pt x="159" y="93"/>
                      <a:pt x="159" y="93"/>
                      <a:pt x="159" y="93"/>
                    </a:cubicBezTo>
                    <a:cubicBezTo>
                      <a:pt x="159" y="93"/>
                      <a:pt x="159" y="93"/>
                      <a:pt x="159" y="93"/>
                    </a:cubicBezTo>
                    <a:cubicBezTo>
                      <a:pt x="158" y="93"/>
                      <a:pt x="158" y="93"/>
                      <a:pt x="158" y="93"/>
                    </a:cubicBezTo>
                    <a:cubicBezTo>
                      <a:pt x="158" y="93"/>
                      <a:pt x="158" y="93"/>
                      <a:pt x="158" y="93"/>
                    </a:cubicBezTo>
                    <a:cubicBezTo>
                      <a:pt x="158" y="93"/>
                      <a:pt x="158" y="93"/>
                      <a:pt x="158" y="93"/>
                    </a:cubicBezTo>
                    <a:cubicBezTo>
                      <a:pt x="158" y="94"/>
                      <a:pt x="158" y="94"/>
                      <a:pt x="158" y="94"/>
                    </a:cubicBezTo>
                    <a:cubicBezTo>
                      <a:pt x="158" y="94"/>
                      <a:pt x="158" y="94"/>
                      <a:pt x="158" y="94"/>
                    </a:cubicBezTo>
                    <a:cubicBezTo>
                      <a:pt x="158" y="94"/>
                      <a:pt x="158" y="94"/>
                      <a:pt x="157" y="95"/>
                    </a:cubicBezTo>
                    <a:cubicBezTo>
                      <a:pt x="157" y="95"/>
                      <a:pt x="157" y="95"/>
                      <a:pt x="157" y="95"/>
                    </a:cubicBezTo>
                    <a:cubicBezTo>
                      <a:pt x="157" y="95"/>
                      <a:pt x="157" y="95"/>
                      <a:pt x="157" y="95"/>
                    </a:cubicBezTo>
                    <a:cubicBezTo>
                      <a:pt x="157" y="95"/>
                      <a:pt x="157" y="95"/>
                      <a:pt x="157" y="94"/>
                    </a:cubicBezTo>
                    <a:cubicBezTo>
                      <a:pt x="157" y="94"/>
                      <a:pt x="157" y="94"/>
                      <a:pt x="157" y="94"/>
                    </a:cubicBezTo>
                    <a:cubicBezTo>
                      <a:pt x="157" y="94"/>
                      <a:pt x="157" y="94"/>
                      <a:pt x="157" y="94"/>
                    </a:cubicBezTo>
                    <a:cubicBezTo>
                      <a:pt x="157" y="93"/>
                      <a:pt x="157" y="93"/>
                      <a:pt x="157" y="93"/>
                    </a:cubicBezTo>
                    <a:cubicBezTo>
                      <a:pt x="157" y="93"/>
                      <a:pt x="157" y="93"/>
                      <a:pt x="157" y="93"/>
                    </a:cubicBezTo>
                    <a:cubicBezTo>
                      <a:pt x="157" y="93"/>
                      <a:pt x="157" y="93"/>
                      <a:pt x="157" y="93"/>
                    </a:cubicBezTo>
                    <a:cubicBezTo>
                      <a:pt x="156" y="93"/>
                      <a:pt x="156" y="93"/>
                      <a:pt x="156" y="93"/>
                    </a:cubicBezTo>
                    <a:cubicBezTo>
                      <a:pt x="156" y="93"/>
                      <a:pt x="156" y="93"/>
                      <a:pt x="156" y="93"/>
                    </a:cubicBezTo>
                    <a:cubicBezTo>
                      <a:pt x="156" y="93"/>
                      <a:pt x="156" y="93"/>
                      <a:pt x="156" y="93"/>
                    </a:cubicBezTo>
                    <a:cubicBezTo>
                      <a:pt x="156" y="93"/>
                      <a:pt x="156" y="93"/>
                      <a:pt x="156" y="93"/>
                    </a:cubicBezTo>
                    <a:cubicBezTo>
                      <a:pt x="156" y="93"/>
                      <a:pt x="155" y="93"/>
                      <a:pt x="155" y="94"/>
                    </a:cubicBezTo>
                    <a:cubicBezTo>
                      <a:pt x="155" y="94"/>
                      <a:pt x="155" y="94"/>
                      <a:pt x="155" y="94"/>
                    </a:cubicBezTo>
                    <a:cubicBezTo>
                      <a:pt x="154" y="94"/>
                      <a:pt x="154" y="94"/>
                      <a:pt x="154" y="93"/>
                    </a:cubicBezTo>
                    <a:cubicBezTo>
                      <a:pt x="154" y="93"/>
                      <a:pt x="154" y="93"/>
                      <a:pt x="154" y="93"/>
                    </a:cubicBezTo>
                    <a:cubicBezTo>
                      <a:pt x="154" y="93"/>
                      <a:pt x="154" y="93"/>
                      <a:pt x="154" y="93"/>
                    </a:cubicBezTo>
                    <a:cubicBezTo>
                      <a:pt x="154" y="93"/>
                      <a:pt x="154" y="93"/>
                      <a:pt x="154" y="93"/>
                    </a:cubicBezTo>
                    <a:cubicBezTo>
                      <a:pt x="154" y="93"/>
                      <a:pt x="154" y="93"/>
                      <a:pt x="154" y="93"/>
                    </a:cubicBezTo>
                    <a:cubicBezTo>
                      <a:pt x="154" y="92"/>
                      <a:pt x="154" y="92"/>
                      <a:pt x="154" y="92"/>
                    </a:cubicBezTo>
                    <a:cubicBezTo>
                      <a:pt x="154" y="92"/>
                      <a:pt x="154" y="92"/>
                      <a:pt x="153" y="92"/>
                    </a:cubicBezTo>
                    <a:cubicBezTo>
                      <a:pt x="153" y="92"/>
                      <a:pt x="153" y="92"/>
                      <a:pt x="153" y="92"/>
                    </a:cubicBezTo>
                    <a:cubicBezTo>
                      <a:pt x="153" y="92"/>
                      <a:pt x="153" y="92"/>
                      <a:pt x="153" y="92"/>
                    </a:cubicBezTo>
                    <a:cubicBezTo>
                      <a:pt x="153" y="92"/>
                      <a:pt x="153" y="92"/>
                      <a:pt x="153" y="92"/>
                    </a:cubicBezTo>
                    <a:cubicBezTo>
                      <a:pt x="152" y="92"/>
                      <a:pt x="152" y="92"/>
                      <a:pt x="152" y="92"/>
                    </a:cubicBezTo>
                    <a:cubicBezTo>
                      <a:pt x="152" y="92"/>
                      <a:pt x="152" y="92"/>
                      <a:pt x="152" y="92"/>
                    </a:cubicBezTo>
                    <a:cubicBezTo>
                      <a:pt x="152" y="92"/>
                      <a:pt x="152" y="92"/>
                      <a:pt x="152" y="92"/>
                    </a:cubicBezTo>
                    <a:cubicBezTo>
                      <a:pt x="151" y="92"/>
                      <a:pt x="151" y="92"/>
                      <a:pt x="151" y="92"/>
                    </a:cubicBezTo>
                    <a:cubicBezTo>
                      <a:pt x="151" y="92"/>
                      <a:pt x="151" y="92"/>
                      <a:pt x="151" y="92"/>
                    </a:cubicBezTo>
                    <a:cubicBezTo>
                      <a:pt x="151" y="92"/>
                      <a:pt x="151" y="93"/>
                      <a:pt x="151" y="93"/>
                    </a:cubicBezTo>
                    <a:cubicBezTo>
                      <a:pt x="151" y="93"/>
                      <a:pt x="151" y="93"/>
                      <a:pt x="151" y="93"/>
                    </a:cubicBezTo>
                    <a:cubicBezTo>
                      <a:pt x="151" y="93"/>
                      <a:pt x="151" y="93"/>
                      <a:pt x="151" y="93"/>
                    </a:cubicBezTo>
                    <a:cubicBezTo>
                      <a:pt x="151" y="93"/>
                      <a:pt x="151" y="94"/>
                      <a:pt x="152" y="94"/>
                    </a:cubicBezTo>
                    <a:cubicBezTo>
                      <a:pt x="152" y="94"/>
                      <a:pt x="152" y="94"/>
                      <a:pt x="152" y="94"/>
                    </a:cubicBezTo>
                    <a:cubicBezTo>
                      <a:pt x="152" y="94"/>
                      <a:pt x="153" y="94"/>
                      <a:pt x="153" y="94"/>
                    </a:cubicBezTo>
                    <a:cubicBezTo>
                      <a:pt x="153" y="94"/>
                      <a:pt x="153" y="94"/>
                      <a:pt x="153" y="94"/>
                    </a:cubicBezTo>
                    <a:cubicBezTo>
                      <a:pt x="153" y="95"/>
                      <a:pt x="154" y="95"/>
                      <a:pt x="154" y="95"/>
                    </a:cubicBezTo>
                    <a:cubicBezTo>
                      <a:pt x="154" y="95"/>
                      <a:pt x="154" y="95"/>
                      <a:pt x="154" y="95"/>
                    </a:cubicBezTo>
                    <a:cubicBezTo>
                      <a:pt x="154" y="95"/>
                      <a:pt x="155" y="95"/>
                      <a:pt x="155" y="95"/>
                    </a:cubicBezTo>
                    <a:cubicBezTo>
                      <a:pt x="155" y="96"/>
                      <a:pt x="154" y="96"/>
                      <a:pt x="154" y="96"/>
                    </a:cubicBezTo>
                    <a:cubicBezTo>
                      <a:pt x="154" y="96"/>
                      <a:pt x="154" y="96"/>
                      <a:pt x="154" y="96"/>
                    </a:cubicBezTo>
                    <a:cubicBezTo>
                      <a:pt x="154" y="96"/>
                      <a:pt x="154" y="96"/>
                      <a:pt x="153" y="96"/>
                    </a:cubicBezTo>
                    <a:cubicBezTo>
                      <a:pt x="153" y="96"/>
                      <a:pt x="153" y="96"/>
                      <a:pt x="153" y="96"/>
                    </a:cubicBezTo>
                    <a:cubicBezTo>
                      <a:pt x="152" y="96"/>
                      <a:pt x="153" y="96"/>
                      <a:pt x="153" y="96"/>
                    </a:cubicBezTo>
                    <a:cubicBezTo>
                      <a:pt x="152" y="96"/>
                      <a:pt x="152" y="96"/>
                      <a:pt x="152" y="96"/>
                    </a:cubicBezTo>
                    <a:cubicBezTo>
                      <a:pt x="152" y="96"/>
                      <a:pt x="152" y="96"/>
                      <a:pt x="152" y="96"/>
                    </a:cubicBezTo>
                    <a:cubicBezTo>
                      <a:pt x="152" y="96"/>
                      <a:pt x="152" y="96"/>
                      <a:pt x="152" y="96"/>
                    </a:cubicBezTo>
                    <a:cubicBezTo>
                      <a:pt x="152" y="96"/>
                      <a:pt x="152" y="96"/>
                      <a:pt x="152" y="96"/>
                    </a:cubicBezTo>
                    <a:cubicBezTo>
                      <a:pt x="152" y="96"/>
                      <a:pt x="152" y="96"/>
                      <a:pt x="152" y="96"/>
                    </a:cubicBezTo>
                    <a:cubicBezTo>
                      <a:pt x="152" y="96"/>
                      <a:pt x="151" y="96"/>
                      <a:pt x="151" y="96"/>
                    </a:cubicBezTo>
                    <a:cubicBezTo>
                      <a:pt x="151" y="96"/>
                      <a:pt x="151" y="96"/>
                      <a:pt x="151" y="96"/>
                    </a:cubicBezTo>
                    <a:cubicBezTo>
                      <a:pt x="151" y="96"/>
                      <a:pt x="151" y="96"/>
                      <a:pt x="151" y="96"/>
                    </a:cubicBezTo>
                    <a:cubicBezTo>
                      <a:pt x="151" y="96"/>
                      <a:pt x="151" y="95"/>
                      <a:pt x="151" y="95"/>
                    </a:cubicBezTo>
                    <a:cubicBezTo>
                      <a:pt x="151" y="95"/>
                      <a:pt x="151" y="95"/>
                      <a:pt x="151" y="95"/>
                    </a:cubicBezTo>
                    <a:cubicBezTo>
                      <a:pt x="151" y="95"/>
                      <a:pt x="151" y="95"/>
                      <a:pt x="151" y="95"/>
                    </a:cubicBezTo>
                    <a:cubicBezTo>
                      <a:pt x="151" y="95"/>
                      <a:pt x="150" y="95"/>
                      <a:pt x="150" y="95"/>
                    </a:cubicBezTo>
                    <a:cubicBezTo>
                      <a:pt x="150" y="95"/>
                      <a:pt x="150" y="95"/>
                      <a:pt x="150" y="95"/>
                    </a:cubicBezTo>
                    <a:cubicBezTo>
                      <a:pt x="150" y="95"/>
                      <a:pt x="150" y="94"/>
                      <a:pt x="150" y="94"/>
                    </a:cubicBezTo>
                    <a:cubicBezTo>
                      <a:pt x="150" y="94"/>
                      <a:pt x="150" y="94"/>
                      <a:pt x="150" y="94"/>
                    </a:cubicBezTo>
                    <a:cubicBezTo>
                      <a:pt x="150" y="94"/>
                      <a:pt x="150" y="95"/>
                      <a:pt x="150" y="95"/>
                    </a:cubicBezTo>
                    <a:cubicBezTo>
                      <a:pt x="150" y="95"/>
                      <a:pt x="150" y="95"/>
                      <a:pt x="150" y="95"/>
                    </a:cubicBezTo>
                    <a:cubicBezTo>
                      <a:pt x="150" y="95"/>
                      <a:pt x="150" y="94"/>
                      <a:pt x="150" y="94"/>
                    </a:cubicBezTo>
                    <a:cubicBezTo>
                      <a:pt x="150" y="94"/>
                      <a:pt x="150" y="94"/>
                      <a:pt x="150" y="94"/>
                    </a:cubicBezTo>
                    <a:cubicBezTo>
                      <a:pt x="149" y="94"/>
                      <a:pt x="149" y="94"/>
                      <a:pt x="149" y="94"/>
                    </a:cubicBezTo>
                    <a:cubicBezTo>
                      <a:pt x="149" y="94"/>
                      <a:pt x="149" y="94"/>
                      <a:pt x="149" y="94"/>
                    </a:cubicBezTo>
                    <a:cubicBezTo>
                      <a:pt x="149" y="94"/>
                      <a:pt x="149" y="94"/>
                      <a:pt x="149" y="94"/>
                    </a:cubicBezTo>
                    <a:cubicBezTo>
                      <a:pt x="148" y="94"/>
                      <a:pt x="148" y="94"/>
                      <a:pt x="148" y="94"/>
                    </a:cubicBezTo>
                    <a:cubicBezTo>
                      <a:pt x="148" y="94"/>
                      <a:pt x="148" y="94"/>
                      <a:pt x="147" y="94"/>
                    </a:cubicBezTo>
                    <a:cubicBezTo>
                      <a:pt x="147" y="94"/>
                      <a:pt x="147" y="94"/>
                      <a:pt x="147" y="94"/>
                    </a:cubicBezTo>
                    <a:cubicBezTo>
                      <a:pt x="147" y="94"/>
                      <a:pt x="147" y="94"/>
                      <a:pt x="147" y="94"/>
                    </a:cubicBezTo>
                    <a:cubicBezTo>
                      <a:pt x="146" y="94"/>
                      <a:pt x="147" y="94"/>
                      <a:pt x="147" y="94"/>
                    </a:cubicBezTo>
                    <a:cubicBezTo>
                      <a:pt x="146" y="94"/>
                      <a:pt x="146" y="94"/>
                      <a:pt x="146" y="94"/>
                    </a:cubicBezTo>
                    <a:cubicBezTo>
                      <a:pt x="146" y="94"/>
                      <a:pt x="146" y="94"/>
                      <a:pt x="146" y="95"/>
                    </a:cubicBezTo>
                    <a:cubicBezTo>
                      <a:pt x="146" y="95"/>
                      <a:pt x="146" y="95"/>
                      <a:pt x="146" y="95"/>
                    </a:cubicBezTo>
                    <a:cubicBezTo>
                      <a:pt x="146" y="95"/>
                      <a:pt x="146" y="95"/>
                      <a:pt x="146" y="95"/>
                    </a:cubicBezTo>
                    <a:cubicBezTo>
                      <a:pt x="146" y="95"/>
                      <a:pt x="145" y="95"/>
                      <a:pt x="145" y="95"/>
                    </a:cubicBezTo>
                    <a:cubicBezTo>
                      <a:pt x="145" y="95"/>
                      <a:pt x="145" y="95"/>
                      <a:pt x="145" y="95"/>
                    </a:cubicBezTo>
                    <a:cubicBezTo>
                      <a:pt x="145" y="95"/>
                      <a:pt x="145" y="95"/>
                      <a:pt x="145" y="95"/>
                    </a:cubicBezTo>
                    <a:cubicBezTo>
                      <a:pt x="144" y="95"/>
                      <a:pt x="145" y="95"/>
                      <a:pt x="144" y="95"/>
                    </a:cubicBezTo>
                    <a:cubicBezTo>
                      <a:pt x="144" y="95"/>
                      <a:pt x="144" y="96"/>
                      <a:pt x="144" y="96"/>
                    </a:cubicBezTo>
                    <a:cubicBezTo>
                      <a:pt x="144" y="96"/>
                      <a:pt x="144" y="96"/>
                      <a:pt x="144" y="96"/>
                    </a:cubicBezTo>
                    <a:cubicBezTo>
                      <a:pt x="144" y="96"/>
                      <a:pt x="144" y="96"/>
                      <a:pt x="145" y="96"/>
                    </a:cubicBezTo>
                    <a:cubicBezTo>
                      <a:pt x="145" y="96"/>
                      <a:pt x="144" y="96"/>
                      <a:pt x="144" y="96"/>
                    </a:cubicBezTo>
                    <a:cubicBezTo>
                      <a:pt x="144" y="96"/>
                      <a:pt x="144" y="96"/>
                      <a:pt x="144" y="96"/>
                    </a:cubicBezTo>
                    <a:cubicBezTo>
                      <a:pt x="144" y="96"/>
                      <a:pt x="145" y="96"/>
                      <a:pt x="145" y="97"/>
                    </a:cubicBezTo>
                    <a:cubicBezTo>
                      <a:pt x="145" y="97"/>
                      <a:pt x="145" y="97"/>
                      <a:pt x="145" y="97"/>
                    </a:cubicBezTo>
                    <a:cubicBezTo>
                      <a:pt x="145" y="97"/>
                      <a:pt x="144" y="97"/>
                      <a:pt x="144" y="97"/>
                    </a:cubicBezTo>
                    <a:cubicBezTo>
                      <a:pt x="144" y="97"/>
                      <a:pt x="144" y="97"/>
                      <a:pt x="144" y="97"/>
                    </a:cubicBezTo>
                    <a:cubicBezTo>
                      <a:pt x="144" y="97"/>
                      <a:pt x="144" y="97"/>
                      <a:pt x="144" y="97"/>
                    </a:cubicBezTo>
                    <a:cubicBezTo>
                      <a:pt x="144" y="97"/>
                      <a:pt x="144" y="97"/>
                      <a:pt x="144" y="98"/>
                    </a:cubicBezTo>
                    <a:cubicBezTo>
                      <a:pt x="144" y="98"/>
                      <a:pt x="144" y="98"/>
                      <a:pt x="144" y="98"/>
                    </a:cubicBezTo>
                    <a:cubicBezTo>
                      <a:pt x="144" y="98"/>
                      <a:pt x="144" y="98"/>
                      <a:pt x="144" y="98"/>
                    </a:cubicBezTo>
                    <a:cubicBezTo>
                      <a:pt x="144" y="98"/>
                      <a:pt x="144" y="98"/>
                      <a:pt x="144" y="98"/>
                    </a:cubicBezTo>
                    <a:cubicBezTo>
                      <a:pt x="144" y="98"/>
                      <a:pt x="145" y="98"/>
                      <a:pt x="145" y="98"/>
                    </a:cubicBezTo>
                    <a:cubicBezTo>
                      <a:pt x="145" y="98"/>
                      <a:pt x="145" y="98"/>
                      <a:pt x="145" y="98"/>
                    </a:cubicBezTo>
                    <a:cubicBezTo>
                      <a:pt x="145" y="98"/>
                      <a:pt x="145" y="98"/>
                      <a:pt x="146" y="98"/>
                    </a:cubicBezTo>
                    <a:cubicBezTo>
                      <a:pt x="146" y="98"/>
                      <a:pt x="146" y="99"/>
                      <a:pt x="146" y="99"/>
                    </a:cubicBezTo>
                    <a:cubicBezTo>
                      <a:pt x="146" y="99"/>
                      <a:pt x="146" y="99"/>
                      <a:pt x="147" y="99"/>
                    </a:cubicBezTo>
                    <a:cubicBezTo>
                      <a:pt x="147" y="99"/>
                      <a:pt x="147" y="98"/>
                      <a:pt x="147" y="98"/>
                    </a:cubicBezTo>
                    <a:cubicBezTo>
                      <a:pt x="147" y="98"/>
                      <a:pt x="147" y="98"/>
                      <a:pt x="147" y="98"/>
                    </a:cubicBezTo>
                    <a:cubicBezTo>
                      <a:pt x="147" y="98"/>
                      <a:pt x="147" y="98"/>
                      <a:pt x="148" y="98"/>
                    </a:cubicBezTo>
                    <a:cubicBezTo>
                      <a:pt x="148" y="98"/>
                      <a:pt x="148" y="98"/>
                      <a:pt x="148" y="98"/>
                    </a:cubicBezTo>
                    <a:cubicBezTo>
                      <a:pt x="148" y="98"/>
                      <a:pt x="149" y="98"/>
                      <a:pt x="149" y="98"/>
                    </a:cubicBezTo>
                    <a:cubicBezTo>
                      <a:pt x="149" y="98"/>
                      <a:pt x="149" y="98"/>
                      <a:pt x="149" y="98"/>
                    </a:cubicBezTo>
                    <a:cubicBezTo>
                      <a:pt x="149" y="98"/>
                      <a:pt x="149" y="98"/>
                      <a:pt x="150" y="98"/>
                    </a:cubicBezTo>
                    <a:cubicBezTo>
                      <a:pt x="150" y="98"/>
                      <a:pt x="150" y="98"/>
                      <a:pt x="150" y="98"/>
                    </a:cubicBezTo>
                    <a:cubicBezTo>
                      <a:pt x="150" y="98"/>
                      <a:pt x="151" y="98"/>
                      <a:pt x="151" y="97"/>
                    </a:cubicBezTo>
                    <a:cubicBezTo>
                      <a:pt x="151" y="97"/>
                      <a:pt x="151" y="97"/>
                      <a:pt x="151" y="98"/>
                    </a:cubicBezTo>
                    <a:cubicBezTo>
                      <a:pt x="151" y="98"/>
                      <a:pt x="151" y="98"/>
                      <a:pt x="151" y="97"/>
                    </a:cubicBezTo>
                    <a:cubicBezTo>
                      <a:pt x="151" y="97"/>
                      <a:pt x="151" y="97"/>
                      <a:pt x="151" y="97"/>
                    </a:cubicBezTo>
                    <a:cubicBezTo>
                      <a:pt x="151" y="97"/>
                      <a:pt x="152" y="97"/>
                      <a:pt x="152" y="98"/>
                    </a:cubicBezTo>
                    <a:cubicBezTo>
                      <a:pt x="152" y="98"/>
                      <a:pt x="152" y="98"/>
                      <a:pt x="152" y="98"/>
                    </a:cubicBezTo>
                    <a:cubicBezTo>
                      <a:pt x="152" y="98"/>
                      <a:pt x="152" y="98"/>
                      <a:pt x="152" y="97"/>
                    </a:cubicBezTo>
                    <a:cubicBezTo>
                      <a:pt x="152" y="97"/>
                      <a:pt x="152" y="97"/>
                      <a:pt x="152" y="97"/>
                    </a:cubicBezTo>
                    <a:cubicBezTo>
                      <a:pt x="153" y="97"/>
                      <a:pt x="153" y="97"/>
                      <a:pt x="153" y="97"/>
                    </a:cubicBezTo>
                    <a:cubicBezTo>
                      <a:pt x="153" y="97"/>
                      <a:pt x="153" y="97"/>
                      <a:pt x="153" y="97"/>
                    </a:cubicBezTo>
                    <a:cubicBezTo>
                      <a:pt x="153" y="97"/>
                      <a:pt x="153" y="97"/>
                      <a:pt x="153" y="97"/>
                    </a:cubicBezTo>
                    <a:cubicBezTo>
                      <a:pt x="153" y="97"/>
                      <a:pt x="153" y="97"/>
                      <a:pt x="153" y="97"/>
                    </a:cubicBezTo>
                    <a:cubicBezTo>
                      <a:pt x="154" y="97"/>
                      <a:pt x="154" y="97"/>
                      <a:pt x="154" y="97"/>
                    </a:cubicBezTo>
                    <a:cubicBezTo>
                      <a:pt x="154" y="97"/>
                      <a:pt x="154" y="97"/>
                      <a:pt x="154" y="97"/>
                    </a:cubicBezTo>
                    <a:cubicBezTo>
                      <a:pt x="154" y="97"/>
                      <a:pt x="154" y="97"/>
                      <a:pt x="154" y="97"/>
                    </a:cubicBezTo>
                    <a:cubicBezTo>
                      <a:pt x="154" y="97"/>
                      <a:pt x="154" y="97"/>
                      <a:pt x="154" y="96"/>
                    </a:cubicBezTo>
                    <a:cubicBezTo>
                      <a:pt x="155" y="96"/>
                      <a:pt x="155" y="96"/>
                      <a:pt x="155" y="96"/>
                    </a:cubicBezTo>
                    <a:cubicBezTo>
                      <a:pt x="155" y="96"/>
                      <a:pt x="155" y="96"/>
                      <a:pt x="155" y="96"/>
                    </a:cubicBezTo>
                    <a:cubicBezTo>
                      <a:pt x="155" y="96"/>
                      <a:pt x="155" y="96"/>
                      <a:pt x="155" y="96"/>
                    </a:cubicBezTo>
                    <a:cubicBezTo>
                      <a:pt x="155" y="96"/>
                      <a:pt x="155" y="96"/>
                      <a:pt x="155" y="95"/>
                    </a:cubicBezTo>
                    <a:cubicBezTo>
                      <a:pt x="155" y="95"/>
                      <a:pt x="155" y="95"/>
                      <a:pt x="155" y="95"/>
                    </a:cubicBezTo>
                    <a:cubicBezTo>
                      <a:pt x="155" y="95"/>
                      <a:pt x="156" y="95"/>
                      <a:pt x="156" y="95"/>
                    </a:cubicBezTo>
                    <a:cubicBezTo>
                      <a:pt x="156" y="96"/>
                      <a:pt x="156" y="96"/>
                      <a:pt x="156" y="96"/>
                    </a:cubicBezTo>
                    <a:cubicBezTo>
                      <a:pt x="156" y="96"/>
                      <a:pt x="156" y="96"/>
                      <a:pt x="156" y="96"/>
                    </a:cubicBezTo>
                    <a:cubicBezTo>
                      <a:pt x="156" y="96"/>
                      <a:pt x="155" y="96"/>
                      <a:pt x="155" y="96"/>
                    </a:cubicBezTo>
                    <a:cubicBezTo>
                      <a:pt x="155" y="96"/>
                      <a:pt x="155" y="96"/>
                      <a:pt x="155" y="96"/>
                    </a:cubicBezTo>
                    <a:cubicBezTo>
                      <a:pt x="155" y="97"/>
                      <a:pt x="155" y="97"/>
                      <a:pt x="155" y="97"/>
                    </a:cubicBezTo>
                    <a:cubicBezTo>
                      <a:pt x="155" y="97"/>
                      <a:pt x="155" y="97"/>
                      <a:pt x="155" y="97"/>
                    </a:cubicBezTo>
                    <a:cubicBezTo>
                      <a:pt x="156" y="97"/>
                      <a:pt x="156" y="97"/>
                      <a:pt x="156" y="97"/>
                    </a:cubicBezTo>
                    <a:cubicBezTo>
                      <a:pt x="156" y="97"/>
                      <a:pt x="156" y="97"/>
                      <a:pt x="156" y="97"/>
                    </a:cubicBezTo>
                    <a:cubicBezTo>
                      <a:pt x="157" y="97"/>
                      <a:pt x="157" y="97"/>
                      <a:pt x="157" y="97"/>
                    </a:cubicBezTo>
                    <a:cubicBezTo>
                      <a:pt x="157" y="97"/>
                      <a:pt x="157" y="97"/>
                      <a:pt x="157" y="97"/>
                    </a:cubicBezTo>
                    <a:cubicBezTo>
                      <a:pt x="157" y="97"/>
                      <a:pt x="157" y="97"/>
                      <a:pt x="158" y="97"/>
                    </a:cubicBezTo>
                    <a:cubicBezTo>
                      <a:pt x="158" y="97"/>
                      <a:pt x="158" y="97"/>
                      <a:pt x="158" y="97"/>
                    </a:cubicBezTo>
                    <a:cubicBezTo>
                      <a:pt x="158" y="97"/>
                      <a:pt x="158" y="97"/>
                      <a:pt x="158" y="97"/>
                    </a:cubicBezTo>
                    <a:cubicBezTo>
                      <a:pt x="158" y="97"/>
                      <a:pt x="159" y="97"/>
                      <a:pt x="159" y="97"/>
                    </a:cubicBezTo>
                    <a:cubicBezTo>
                      <a:pt x="159" y="97"/>
                      <a:pt x="159" y="97"/>
                      <a:pt x="159" y="97"/>
                    </a:cubicBezTo>
                    <a:cubicBezTo>
                      <a:pt x="159" y="97"/>
                      <a:pt x="159" y="97"/>
                      <a:pt x="159" y="97"/>
                    </a:cubicBezTo>
                    <a:cubicBezTo>
                      <a:pt x="159" y="96"/>
                      <a:pt x="159" y="97"/>
                      <a:pt x="159" y="96"/>
                    </a:cubicBezTo>
                    <a:close/>
                    <a:moveTo>
                      <a:pt x="144" y="93"/>
                    </a:moveTo>
                    <a:cubicBezTo>
                      <a:pt x="144" y="93"/>
                      <a:pt x="144" y="93"/>
                      <a:pt x="144" y="93"/>
                    </a:cubicBezTo>
                    <a:cubicBezTo>
                      <a:pt x="143" y="93"/>
                      <a:pt x="143" y="93"/>
                      <a:pt x="143" y="93"/>
                    </a:cubicBezTo>
                    <a:cubicBezTo>
                      <a:pt x="143" y="93"/>
                      <a:pt x="143" y="93"/>
                      <a:pt x="143" y="93"/>
                    </a:cubicBezTo>
                    <a:cubicBezTo>
                      <a:pt x="143" y="93"/>
                      <a:pt x="143" y="93"/>
                      <a:pt x="143" y="93"/>
                    </a:cubicBezTo>
                    <a:cubicBezTo>
                      <a:pt x="142" y="93"/>
                      <a:pt x="142" y="93"/>
                      <a:pt x="142" y="93"/>
                    </a:cubicBezTo>
                    <a:cubicBezTo>
                      <a:pt x="142" y="93"/>
                      <a:pt x="142" y="93"/>
                      <a:pt x="142" y="93"/>
                    </a:cubicBezTo>
                    <a:cubicBezTo>
                      <a:pt x="141" y="93"/>
                      <a:pt x="141" y="93"/>
                      <a:pt x="141" y="93"/>
                    </a:cubicBezTo>
                    <a:cubicBezTo>
                      <a:pt x="141" y="93"/>
                      <a:pt x="141" y="93"/>
                      <a:pt x="140" y="93"/>
                    </a:cubicBezTo>
                    <a:cubicBezTo>
                      <a:pt x="140" y="94"/>
                      <a:pt x="140" y="94"/>
                      <a:pt x="140" y="94"/>
                    </a:cubicBezTo>
                    <a:cubicBezTo>
                      <a:pt x="140" y="94"/>
                      <a:pt x="140" y="94"/>
                      <a:pt x="140" y="94"/>
                    </a:cubicBezTo>
                    <a:cubicBezTo>
                      <a:pt x="140" y="94"/>
                      <a:pt x="140" y="94"/>
                      <a:pt x="140" y="94"/>
                    </a:cubicBezTo>
                    <a:cubicBezTo>
                      <a:pt x="140" y="94"/>
                      <a:pt x="140" y="94"/>
                      <a:pt x="140" y="94"/>
                    </a:cubicBezTo>
                    <a:cubicBezTo>
                      <a:pt x="139" y="94"/>
                      <a:pt x="139" y="94"/>
                      <a:pt x="139" y="94"/>
                    </a:cubicBezTo>
                    <a:cubicBezTo>
                      <a:pt x="139" y="95"/>
                      <a:pt x="140" y="95"/>
                      <a:pt x="140" y="95"/>
                    </a:cubicBezTo>
                    <a:cubicBezTo>
                      <a:pt x="140" y="95"/>
                      <a:pt x="140" y="96"/>
                      <a:pt x="140" y="96"/>
                    </a:cubicBezTo>
                    <a:cubicBezTo>
                      <a:pt x="140" y="96"/>
                      <a:pt x="140" y="96"/>
                      <a:pt x="140" y="96"/>
                    </a:cubicBezTo>
                    <a:cubicBezTo>
                      <a:pt x="140" y="96"/>
                      <a:pt x="139" y="96"/>
                      <a:pt x="139" y="96"/>
                    </a:cubicBezTo>
                    <a:cubicBezTo>
                      <a:pt x="139" y="96"/>
                      <a:pt x="139" y="96"/>
                      <a:pt x="139" y="96"/>
                    </a:cubicBezTo>
                    <a:cubicBezTo>
                      <a:pt x="139" y="96"/>
                      <a:pt x="139" y="96"/>
                      <a:pt x="139" y="96"/>
                    </a:cubicBezTo>
                    <a:cubicBezTo>
                      <a:pt x="139" y="96"/>
                      <a:pt x="139" y="96"/>
                      <a:pt x="139" y="96"/>
                    </a:cubicBezTo>
                    <a:cubicBezTo>
                      <a:pt x="139" y="96"/>
                      <a:pt x="139" y="96"/>
                      <a:pt x="139" y="96"/>
                    </a:cubicBezTo>
                    <a:cubicBezTo>
                      <a:pt x="138" y="96"/>
                      <a:pt x="138" y="96"/>
                      <a:pt x="138" y="96"/>
                    </a:cubicBezTo>
                    <a:cubicBezTo>
                      <a:pt x="138" y="96"/>
                      <a:pt x="138" y="96"/>
                      <a:pt x="138" y="96"/>
                    </a:cubicBezTo>
                    <a:cubicBezTo>
                      <a:pt x="138" y="96"/>
                      <a:pt x="138" y="96"/>
                      <a:pt x="138" y="97"/>
                    </a:cubicBezTo>
                    <a:cubicBezTo>
                      <a:pt x="138" y="97"/>
                      <a:pt x="138" y="97"/>
                      <a:pt x="138" y="97"/>
                    </a:cubicBezTo>
                    <a:cubicBezTo>
                      <a:pt x="139" y="97"/>
                      <a:pt x="139" y="97"/>
                      <a:pt x="139" y="97"/>
                    </a:cubicBezTo>
                    <a:cubicBezTo>
                      <a:pt x="139" y="97"/>
                      <a:pt x="139" y="97"/>
                      <a:pt x="139" y="97"/>
                    </a:cubicBezTo>
                    <a:cubicBezTo>
                      <a:pt x="139" y="97"/>
                      <a:pt x="139" y="97"/>
                      <a:pt x="139" y="97"/>
                    </a:cubicBezTo>
                    <a:cubicBezTo>
                      <a:pt x="139" y="97"/>
                      <a:pt x="139" y="97"/>
                      <a:pt x="139" y="97"/>
                    </a:cubicBezTo>
                    <a:cubicBezTo>
                      <a:pt x="139" y="97"/>
                      <a:pt x="139" y="97"/>
                      <a:pt x="140" y="97"/>
                    </a:cubicBezTo>
                    <a:cubicBezTo>
                      <a:pt x="140" y="97"/>
                      <a:pt x="140" y="97"/>
                      <a:pt x="140" y="97"/>
                    </a:cubicBezTo>
                    <a:cubicBezTo>
                      <a:pt x="140" y="97"/>
                      <a:pt x="140" y="97"/>
                      <a:pt x="140" y="97"/>
                    </a:cubicBezTo>
                    <a:cubicBezTo>
                      <a:pt x="140" y="97"/>
                      <a:pt x="140" y="97"/>
                      <a:pt x="140" y="97"/>
                    </a:cubicBezTo>
                    <a:cubicBezTo>
                      <a:pt x="140" y="97"/>
                      <a:pt x="140" y="97"/>
                      <a:pt x="140" y="97"/>
                    </a:cubicBezTo>
                    <a:cubicBezTo>
                      <a:pt x="140" y="97"/>
                      <a:pt x="140" y="97"/>
                      <a:pt x="140" y="97"/>
                    </a:cubicBezTo>
                    <a:cubicBezTo>
                      <a:pt x="140" y="97"/>
                      <a:pt x="140" y="97"/>
                      <a:pt x="140" y="97"/>
                    </a:cubicBezTo>
                    <a:cubicBezTo>
                      <a:pt x="140" y="97"/>
                      <a:pt x="141" y="97"/>
                      <a:pt x="141" y="97"/>
                    </a:cubicBezTo>
                    <a:cubicBezTo>
                      <a:pt x="141" y="97"/>
                      <a:pt x="141" y="97"/>
                      <a:pt x="141" y="97"/>
                    </a:cubicBezTo>
                    <a:cubicBezTo>
                      <a:pt x="141" y="97"/>
                      <a:pt x="141" y="97"/>
                      <a:pt x="141" y="97"/>
                    </a:cubicBezTo>
                    <a:cubicBezTo>
                      <a:pt x="141" y="97"/>
                      <a:pt x="141" y="97"/>
                      <a:pt x="142" y="97"/>
                    </a:cubicBezTo>
                    <a:cubicBezTo>
                      <a:pt x="142" y="97"/>
                      <a:pt x="142" y="97"/>
                      <a:pt x="142" y="97"/>
                    </a:cubicBezTo>
                    <a:cubicBezTo>
                      <a:pt x="142" y="97"/>
                      <a:pt x="142" y="98"/>
                      <a:pt x="142" y="98"/>
                    </a:cubicBezTo>
                    <a:cubicBezTo>
                      <a:pt x="142" y="98"/>
                      <a:pt x="142" y="97"/>
                      <a:pt x="142" y="97"/>
                    </a:cubicBezTo>
                    <a:cubicBezTo>
                      <a:pt x="142" y="97"/>
                      <a:pt x="142" y="97"/>
                      <a:pt x="142" y="97"/>
                    </a:cubicBezTo>
                    <a:cubicBezTo>
                      <a:pt x="142" y="97"/>
                      <a:pt x="142" y="97"/>
                      <a:pt x="142" y="97"/>
                    </a:cubicBezTo>
                    <a:cubicBezTo>
                      <a:pt x="142" y="97"/>
                      <a:pt x="142" y="97"/>
                      <a:pt x="142" y="97"/>
                    </a:cubicBezTo>
                    <a:cubicBezTo>
                      <a:pt x="142" y="97"/>
                      <a:pt x="142" y="97"/>
                      <a:pt x="142" y="97"/>
                    </a:cubicBezTo>
                    <a:cubicBezTo>
                      <a:pt x="142" y="97"/>
                      <a:pt x="142" y="97"/>
                      <a:pt x="142" y="97"/>
                    </a:cubicBezTo>
                    <a:cubicBezTo>
                      <a:pt x="142" y="97"/>
                      <a:pt x="142" y="97"/>
                      <a:pt x="143" y="97"/>
                    </a:cubicBezTo>
                    <a:cubicBezTo>
                      <a:pt x="143" y="97"/>
                      <a:pt x="143" y="97"/>
                      <a:pt x="143" y="97"/>
                    </a:cubicBezTo>
                    <a:cubicBezTo>
                      <a:pt x="143" y="97"/>
                      <a:pt x="143" y="97"/>
                      <a:pt x="143" y="97"/>
                    </a:cubicBezTo>
                    <a:cubicBezTo>
                      <a:pt x="143" y="97"/>
                      <a:pt x="143" y="97"/>
                      <a:pt x="143" y="97"/>
                    </a:cubicBezTo>
                    <a:cubicBezTo>
                      <a:pt x="143" y="97"/>
                      <a:pt x="143" y="97"/>
                      <a:pt x="143" y="97"/>
                    </a:cubicBezTo>
                    <a:cubicBezTo>
                      <a:pt x="143" y="97"/>
                      <a:pt x="143" y="97"/>
                      <a:pt x="143" y="97"/>
                    </a:cubicBezTo>
                    <a:cubicBezTo>
                      <a:pt x="142" y="97"/>
                      <a:pt x="143" y="97"/>
                      <a:pt x="143" y="97"/>
                    </a:cubicBezTo>
                    <a:cubicBezTo>
                      <a:pt x="143" y="97"/>
                      <a:pt x="143" y="97"/>
                      <a:pt x="143" y="97"/>
                    </a:cubicBezTo>
                    <a:cubicBezTo>
                      <a:pt x="143" y="96"/>
                      <a:pt x="143" y="96"/>
                      <a:pt x="143" y="96"/>
                    </a:cubicBezTo>
                    <a:cubicBezTo>
                      <a:pt x="143" y="96"/>
                      <a:pt x="143" y="96"/>
                      <a:pt x="143" y="96"/>
                    </a:cubicBezTo>
                    <a:cubicBezTo>
                      <a:pt x="143" y="96"/>
                      <a:pt x="143" y="95"/>
                      <a:pt x="143" y="95"/>
                    </a:cubicBezTo>
                    <a:cubicBezTo>
                      <a:pt x="144" y="95"/>
                      <a:pt x="144" y="95"/>
                      <a:pt x="144" y="95"/>
                    </a:cubicBezTo>
                    <a:cubicBezTo>
                      <a:pt x="144" y="95"/>
                      <a:pt x="144" y="95"/>
                      <a:pt x="144" y="95"/>
                    </a:cubicBezTo>
                    <a:cubicBezTo>
                      <a:pt x="144" y="95"/>
                      <a:pt x="144" y="94"/>
                      <a:pt x="144" y="94"/>
                    </a:cubicBezTo>
                    <a:cubicBezTo>
                      <a:pt x="144" y="94"/>
                      <a:pt x="144" y="94"/>
                      <a:pt x="144" y="94"/>
                    </a:cubicBezTo>
                    <a:cubicBezTo>
                      <a:pt x="144" y="94"/>
                      <a:pt x="144" y="94"/>
                      <a:pt x="144" y="93"/>
                    </a:cubicBezTo>
                    <a:close/>
                    <a:moveTo>
                      <a:pt x="149" y="93"/>
                    </a:moveTo>
                    <a:cubicBezTo>
                      <a:pt x="149" y="93"/>
                      <a:pt x="149" y="94"/>
                      <a:pt x="149" y="94"/>
                    </a:cubicBezTo>
                    <a:cubicBezTo>
                      <a:pt x="149" y="94"/>
                      <a:pt x="149" y="94"/>
                      <a:pt x="149" y="94"/>
                    </a:cubicBezTo>
                    <a:cubicBezTo>
                      <a:pt x="149" y="94"/>
                      <a:pt x="150" y="94"/>
                      <a:pt x="150" y="94"/>
                    </a:cubicBezTo>
                    <a:cubicBezTo>
                      <a:pt x="150" y="94"/>
                      <a:pt x="150" y="93"/>
                      <a:pt x="150" y="93"/>
                    </a:cubicBezTo>
                    <a:cubicBezTo>
                      <a:pt x="150" y="93"/>
                      <a:pt x="150" y="93"/>
                      <a:pt x="150" y="93"/>
                    </a:cubicBezTo>
                    <a:cubicBezTo>
                      <a:pt x="150" y="93"/>
                      <a:pt x="150" y="93"/>
                      <a:pt x="150" y="93"/>
                    </a:cubicBezTo>
                    <a:cubicBezTo>
                      <a:pt x="150" y="93"/>
                      <a:pt x="150" y="93"/>
                      <a:pt x="150" y="93"/>
                    </a:cubicBezTo>
                    <a:cubicBezTo>
                      <a:pt x="151" y="92"/>
                      <a:pt x="150" y="92"/>
                      <a:pt x="150" y="92"/>
                    </a:cubicBezTo>
                    <a:cubicBezTo>
                      <a:pt x="150" y="92"/>
                      <a:pt x="150" y="92"/>
                      <a:pt x="150" y="92"/>
                    </a:cubicBezTo>
                    <a:cubicBezTo>
                      <a:pt x="150" y="92"/>
                      <a:pt x="150" y="92"/>
                      <a:pt x="150" y="92"/>
                    </a:cubicBezTo>
                    <a:cubicBezTo>
                      <a:pt x="150" y="92"/>
                      <a:pt x="150" y="92"/>
                      <a:pt x="150" y="92"/>
                    </a:cubicBezTo>
                    <a:cubicBezTo>
                      <a:pt x="150" y="92"/>
                      <a:pt x="150" y="92"/>
                      <a:pt x="149" y="92"/>
                    </a:cubicBezTo>
                    <a:cubicBezTo>
                      <a:pt x="149" y="92"/>
                      <a:pt x="149" y="92"/>
                      <a:pt x="149" y="93"/>
                    </a:cubicBezTo>
                    <a:cubicBezTo>
                      <a:pt x="149" y="93"/>
                      <a:pt x="149" y="93"/>
                      <a:pt x="149" y="93"/>
                    </a:cubicBezTo>
                    <a:cubicBezTo>
                      <a:pt x="149" y="93"/>
                      <a:pt x="149" y="93"/>
                      <a:pt x="149" y="93"/>
                    </a:cubicBezTo>
                    <a:cubicBezTo>
                      <a:pt x="149" y="93"/>
                      <a:pt x="149" y="93"/>
                      <a:pt x="149" y="93"/>
                    </a:cubicBezTo>
                    <a:cubicBezTo>
                      <a:pt x="149" y="93"/>
                      <a:pt x="149" y="93"/>
                      <a:pt x="149" y="93"/>
                    </a:cubicBezTo>
                    <a:close/>
                    <a:moveTo>
                      <a:pt x="160" y="92"/>
                    </a:moveTo>
                    <a:cubicBezTo>
                      <a:pt x="160" y="92"/>
                      <a:pt x="160" y="92"/>
                      <a:pt x="160" y="92"/>
                    </a:cubicBezTo>
                    <a:cubicBezTo>
                      <a:pt x="160" y="92"/>
                      <a:pt x="160" y="92"/>
                      <a:pt x="160" y="92"/>
                    </a:cubicBezTo>
                    <a:cubicBezTo>
                      <a:pt x="160" y="92"/>
                      <a:pt x="160" y="92"/>
                      <a:pt x="160" y="92"/>
                    </a:cubicBezTo>
                    <a:cubicBezTo>
                      <a:pt x="160" y="92"/>
                      <a:pt x="160" y="92"/>
                      <a:pt x="160" y="92"/>
                    </a:cubicBezTo>
                    <a:cubicBezTo>
                      <a:pt x="160" y="92"/>
                      <a:pt x="159" y="92"/>
                      <a:pt x="159" y="92"/>
                    </a:cubicBezTo>
                    <a:cubicBezTo>
                      <a:pt x="159" y="92"/>
                      <a:pt x="159" y="93"/>
                      <a:pt x="159" y="93"/>
                    </a:cubicBezTo>
                    <a:cubicBezTo>
                      <a:pt x="159" y="93"/>
                      <a:pt x="160" y="93"/>
                      <a:pt x="160" y="93"/>
                    </a:cubicBezTo>
                    <a:cubicBezTo>
                      <a:pt x="160" y="93"/>
                      <a:pt x="160" y="93"/>
                      <a:pt x="160" y="93"/>
                    </a:cubicBezTo>
                    <a:cubicBezTo>
                      <a:pt x="160" y="93"/>
                      <a:pt x="160" y="93"/>
                      <a:pt x="160" y="93"/>
                    </a:cubicBezTo>
                    <a:cubicBezTo>
                      <a:pt x="160" y="93"/>
                      <a:pt x="160" y="93"/>
                      <a:pt x="160" y="93"/>
                    </a:cubicBezTo>
                    <a:cubicBezTo>
                      <a:pt x="160" y="93"/>
                      <a:pt x="160" y="93"/>
                      <a:pt x="160" y="92"/>
                    </a:cubicBezTo>
                    <a:cubicBezTo>
                      <a:pt x="160" y="92"/>
                      <a:pt x="160" y="92"/>
                      <a:pt x="160" y="92"/>
                    </a:cubicBezTo>
                    <a:cubicBezTo>
                      <a:pt x="160" y="92"/>
                      <a:pt x="160" y="92"/>
                      <a:pt x="160" y="92"/>
                    </a:cubicBezTo>
                    <a:close/>
                    <a:moveTo>
                      <a:pt x="202" y="28"/>
                    </a:moveTo>
                    <a:cubicBezTo>
                      <a:pt x="202" y="28"/>
                      <a:pt x="201" y="28"/>
                      <a:pt x="201" y="28"/>
                    </a:cubicBezTo>
                    <a:cubicBezTo>
                      <a:pt x="201" y="28"/>
                      <a:pt x="201" y="28"/>
                      <a:pt x="201" y="29"/>
                    </a:cubicBezTo>
                    <a:cubicBezTo>
                      <a:pt x="201" y="29"/>
                      <a:pt x="201" y="29"/>
                      <a:pt x="201" y="29"/>
                    </a:cubicBezTo>
                    <a:cubicBezTo>
                      <a:pt x="201" y="29"/>
                      <a:pt x="201" y="29"/>
                      <a:pt x="201" y="29"/>
                    </a:cubicBezTo>
                    <a:cubicBezTo>
                      <a:pt x="201" y="30"/>
                      <a:pt x="200" y="30"/>
                      <a:pt x="200" y="30"/>
                    </a:cubicBezTo>
                    <a:cubicBezTo>
                      <a:pt x="200" y="30"/>
                      <a:pt x="200" y="31"/>
                      <a:pt x="200" y="31"/>
                    </a:cubicBezTo>
                    <a:cubicBezTo>
                      <a:pt x="200" y="31"/>
                      <a:pt x="199" y="31"/>
                      <a:pt x="199" y="31"/>
                    </a:cubicBezTo>
                    <a:cubicBezTo>
                      <a:pt x="199" y="31"/>
                      <a:pt x="199" y="31"/>
                      <a:pt x="199" y="31"/>
                    </a:cubicBezTo>
                    <a:cubicBezTo>
                      <a:pt x="199" y="32"/>
                      <a:pt x="199" y="32"/>
                      <a:pt x="198" y="32"/>
                    </a:cubicBezTo>
                    <a:cubicBezTo>
                      <a:pt x="198" y="32"/>
                      <a:pt x="198" y="32"/>
                      <a:pt x="198" y="32"/>
                    </a:cubicBezTo>
                    <a:cubicBezTo>
                      <a:pt x="198" y="32"/>
                      <a:pt x="198" y="32"/>
                      <a:pt x="198" y="32"/>
                    </a:cubicBezTo>
                    <a:cubicBezTo>
                      <a:pt x="198" y="33"/>
                      <a:pt x="198" y="33"/>
                      <a:pt x="198" y="33"/>
                    </a:cubicBezTo>
                    <a:cubicBezTo>
                      <a:pt x="198" y="33"/>
                      <a:pt x="198" y="33"/>
                      <a:pt x="198" y="33"/>
                    </a:cubicBezTo>
                    <a:cubicBezTo>
                      <a:pt x="198" y="33"/>
                      <a:pt x="197" y="33"/>
                      <a:pt x="197" y="33"/>
                    </a:cubicBezTo>
                    <a:cubicBezTo>
                      <a:pt x="197" y="33"/>
                      <a:pt x="197" y="33"/>
                      <a:pt x="197" y="33"/>
                    </a:cubicBezTo>
                    <a:cubicBezTo>
                      <a:pt x="197" y="34"/>
                      <a:pt x="197" y="34"/>
                      <a:pt x="197" y="34"/>
                    </a:cubicBezTo>
                    <a:cubicBezTo>
                      <a:pt x="197" y="34"/>
                      <a:pt x="197" y="34"/>
                      <a:pt x="197" y="34"/>
                    </a:cubicBezTo>
                    <a:cubicBezTo>
                      <a:pt x="197" y="34"/>
                      <a:pt x="197" y="34"/>
                      <a:pt x="197" y="34"/>
                    </a:cubicBezTo>
                    <a:cubicBezTo>
                      <a:pt x="197" y="34"/>
                      <a:pt x="197" y="34"/>
                      <a:pt x="197" y="34"/>
                    </a:cubicBezTo>
                    <a:cubicBezTo>
                      <a:pt x="197" y="35"/>
                      <a:pt x="197" y="35"/>
                      <a:pt x="197" y="35"/>
                    </a:cubicBezTo>
                    <a:cubicBezTo>
                      <a:pt x="197" y="35"/>
                      <a:pt x="197" y="35"/>
                      <a:pt x="197" y="35"/>
                    </a:cubicBezTo>
                    <a:cubicBezTo>
                      <a:pt x="196" y="35"/>
                      <a:pt x="196" y="35"/>
                      <a:pt x="196" y="35"/>
                    </a:cubicBezTo>
                    <a:cubicBezTo>
                      <a:pt x="196" y="35"/>
                      <a:pt x="196" y="35"/>
                      <a:pt x="196" y="35"/>
                    </a:cubicBezTo>
                    <a:cubicBezTo>
                      <a:pt x="196" y="35"/>
                      <a:pt x="196" y="35"/>
                      <a:pt x="195" y="35"/>
                    </a:cubicBezTo>
                    <a:cubicBezTo>
                      <a:pt x="195" y="35"/>
                      <a:pt x="195" y="35"/>
                      <a:pt x="195" y="35"/>
                    </a:cubicBezTo>
                    <a:cubicBezTo>
                      <a:pt x="195" y="35"/>
                      <a:pt x="195" y="35"/>
                      <a:pt x="194" y="35"/>
                    </a:cubicBezTo>
                    <a:cubicBezTo>
                      <a:pt x="194" y="35"/>
                      <a:pt x="194" y="35"/>
                      <a:pt x="193" y="35"/>
                    </a:cubicBezTo>
                    <a:cubicBezTo>
                      <a:pt x="193" y="35"/>
                      <a:pt x="193" y="35"/>
                      <a:pt x="193" y="35"/>
                    </a:cubicBezTo>
                    <a:cubicBezTo>
                      <a:pt x="193" y="35"/>
                      <a:pt x="193" y="35"/>
                      <a:pt x="193" y="35"/>
                    </a:cubicBezTo>
                    <a:cubicBezTo>
                      <a:pt x="193" y="35"/>
                      <a:pt x="192" y="35"/>
                      <a:pt x="192" y="35"/>
                    </a:cubicBezTo>
                    <a:cubicBezTo>
                      <a:pt x="192" y="36"/>
                      <a:pt x="192" y="36"/>
                      <a:pt x="192" y="36"/>
                    </a:cubicBezTo>
                    <a:cubicBezTo>
                      <a:pt x="191" y="36"/>
                      <a:pt x="191" y="36"/>
                      <a:pt x="191" y="36"/>
                    </a:cubicBezTo>
                    <a:cubicBezTo>
                      <a:pt x="191" y="36"/>
                      <a:pt x="191" y="36"/>
                      <a:pt x="191" y="36"/>
                    </a:cubicBezTo>
                    <a:cubicBezTo>
                      <a:pt x="191" y="35"/>
                      <a:pt x="190" y="36"/>
                      <a:pt x="190" y="35"/>
                    </a:cubicBezTo>
                    <a:cubicBezTo>
                      <a:pt x="190" y="35"/>
                      <a:pt x="190" y="35"/>
                      <a:pt x="190" y="35"/>
                    </a:cubicBezTo>
                    <a:cubicBezTo>
                      <a:pt x="190" y="35"/>
                      <a:pt x="189" y="36"/>
                      <a:pt x="189" y="35"/>
                    </a:cubicBezTo>
                    <a:cubicBezTo>
                      <a:pt x="189" y="35"/>
                      <a:pt x="188" y="35"/>
                      <a:pt x="188" y="35"/>
                    </a:cubicBezTo>
                    <a:cubicBezTo>
                      <a:pt x="188" y="35"/>
                      <a:pt x="188" y="35"/>
                      <a:pt x="188" y="35"/>
                    </a:cubicBezTo>
                    <a:cubicBezTo>
                      <a:pt x="188" y="35"/>
                      <a:pt x="188" y="35"/>
                      <a:pt x="188" y="34"/>
                    </a:cubicBezTo>
                    <a:cubicBezTo>
                      <a:pt x="187" y="34"/>
                      <a:pt x="187" y="34"/>
                      <a:pt x="187" y="34"/>
                    </a:cubicBezTo>
                    <a:cubicBezTo>
                      <a:pt x="187" y="34"/>
                      <a:pt x="187" y="34"/>
                      <a:pt x="187" y="34"/>
                    </a:cubicBezTo>
                    <a:cubicBezTo>
                      <a:pt x="187" y="34"/>
                      <a:pt x="187" y="34"/>
                      <a:pt x="187" y="34"/>
                    </a:cubicBezTo>
                    <a:cubicBezTo>
                      <a:pt x="187" y="34"/>
                      <a:pt x="187" y="34"/>
                      <a:pt x="186" y="34"/>
                    </a:cubicBezTo>
                    <a:cubicBezTo>
                      <a:pt x="186" y="34"/>
                      <a:pt x="186" y="34"/>
                      <a:pt x="185" y="34"/>
                    </a:cubicBezTo>
                    <a:cubicBezTo>
                      <a:pt x="185" y="34"/>
                      <a:pt x="185" y="34"/>
                      <a:pt x="185" y="34"/>
                    </a:cubicBezTo>
                    <a:cubicBezTo>
                      <a:pt x="185" y="34"/>
                      <a:pt x="185" y="34"/>
                      <a:pt x="185" y="34"/>
                    </a:cubicBezTo>
                    <a:cubicBezTo>
                      <a:pt x="185" y="34"/>
                      <a:pt x="185" y="34"/>
                      <a:pt x="185" y="34"/>
                    </a:cubicBezTo>
                    <a:cubicBezTo>
                      <a:pt x="185" y="34"/>
                      <a:pt x="184" y="34"/>
                      <a:pt x="184" y="34"/>
                    </a:cubicBezTo>
                    <a:cubicBezTo>
                      <a:pt x="184" y="34"/>
                      <a:pt x="184" y="34"/>
                      <a:pt x="184" y="34"/>
                    </a:cubicBezTo>
                    <a:cubicBezTo>
                      <a:pt x="184" y="34"/>
                      <a:pt x="184" y="34"/>
                      <a:pt x="183" y="34"/>
                    </a:cubicBezTo>
                    <a:cubicBezTo>
                      <a:pt x="183" y="34"/>
                      <a:pt x="183" y="34"/>
                      <a:pt x="183" y="34"/>
                    </a:cubicBezTo>
                    <a:cubicBezTo>
                      <a:pt x="182" y="34"/>
                      <a:pt x="182" y="34"/>
                      <a:pt x="182" y="34"/>
                    </a:cubicBezTo>
                    <a:cubicBezTo>
                      <a:pt x="182" y="34"/>
                      <a:pt x="182" y="34"/>
                      <a:pt x="182" y="34"/>
                    </a:cubicBezTo>
                    <a:cubicBezTo>
                      <a:pt x="181" y="34"/>
                      <a:pt x="181" y="35"/>
                      <a:pt x="181" y="34"/>
                    </a:cubicBezTo>
                    <a:cubicBezTo>
                      <a:pt x="181" y="34"/>
                      <a:pt x="181" y="34"/>
                      <a:pt x="181" y="34"/>
                    </a:cubicBezTo>
                    <a:cubicBezTo>
                      <a:pt x="180" y="35"/>
                      <a:pt x="180" y="35"/>
                      <a:pt x="179" y="35"/>
                    </a:cubicBezTo>
                    <a:cubicBezTo>
                      <a:pt x="179" y="35"/>
                      <a:pt x="179" y="35"/>
                      <a:pt x="179" y="35"/>
                    </a:cubicBezTo>
                    <a:cubicBezTo>
                      <a:pt x="179" y="35"/>
                      <a:pt x="179" y="35"/>
                      <a:pt x="179" y="34"/>
                    </a:cubicBezTo>
                    <a:cubicBezTo>
                      <a:pt x="179" y="34"/>
                      <a:pt x="178" y="34"/>
                      <a:pt x="178" y="34"/>
                    </a:cubicBezTo>
                    <a:cubicBezTo>
                      <a:pt x="178" y="34"/>
                      <a:pt x="178" y="34"/>
                      <a:pt x="178" y="34"/>
                    </a:cubicBezTo>
                    <a:cubicBezTo>
                      <a:pt x="178" y="34"/>
                      <a:pt x="178" y="34"/>
                      <a:pt x="178" y="34"/>
                    </a:cubicBezTo>
                    <a:cubicBezTo>
                      <a:pt x="177" y="34"/>
                      <a:pt x="177" y="34"/>
                      <a:pt x="177" y="34"/>
                    </a:cubicBezTo>
                    <a:cubicBezTo>
                      <a:pt x="177" y="34"/>
                      <a:pt x="177" y="34"/>
                      <a:pt x="177" y="34"/>
                    </a:cubicBezTo>
                    <a:cubicBezTo>
                      <a:pt x="177" y="34"/>
                      <a:pt x="177" y="34"/>
                      <a:pt x="177" y="34"/>
                    </a:cubicBezTo>
                    <a:cubicBezTo>
                      <a:pt x="177" y="34"/>
                      <a:pt x="176" y="34"/>
                      <a:pt x="176" y="34"/>
                    </a:cubicBezTo>
                    <a:cubicBezTo>
                      <a:pt x="176" y="34"/>
                      <a:pt x="176" y="34"/>
                      <a:pt x="176" y="34"/>
                    </a:cubicBezTo>
                    <a:cubicBezTo>
                      <a:pt x="176" y="34"/>
                      <a:pt x="176" y="34"/>
                      <a:pt x="176" y="34"/>
                    </a:cubicBezTo>
                    <a:cubicBezTo>
                      <a:pt x="176" y="34"/>
                      <a:pt x="175" y="34"/>
                      <a:pt x="175" y="34"/>
                    </a:cubicBezTo>
                    <a:cubicBezTo>
                      <a:pt x="175" y="34"/>
                      <a:pt x="175" y="35"/>
                      <a:pt x="175" y="35"/>
                    </a:cubicBezTo>
                    <a:cubicBezTo>
                      <a:pt x="175" y="35"/>
                      <a:pt x="175" y="35"/>
                      <a:pt x="175" y="35"/>
                    </a:cubicBezTo>
                    <a:cubicBezTo>
                      <a:pt x="175" y="35"/>
                      <a:pt x="175" y="35"/>
                      <a:pt x="175" y="35"/>
                    </a:cubicBezTo>
                    <a:cubicBezTo>
                      <a:pt x="174" y="35"/>
                      <a:pt x="174" y="35"/>
                      <a:pt x="174" y="35"/>
                    </a:cubicBezTo>
                    <a:cubicBezTo>
                      <a:pt x="174" y="35"/>
                      <a:pt x="174" y="35"/>
                      <a:pt x="174" y="35"/>
                    </a:cubicBezTo>
                    <a:cubicBezTo>
                      <a:pt x="174" y="35"/>
                      <a:pt x="174" y="35"/>
                      <a:pt x="174" y="35"/>
                    </a:cubicBezTo>
                    <a:cubicBezTo>
                      <a:pt x="174" y="35"/>
                      <a:pt x="174" y="35"/>
                      <a:pt x="173" y="35"/>
                    </a:cubicBezTo>
                    <a:cubicBezTo>
                      <a:pt x="173" y="35"/>
                      <a:pt x="173" y="35"/>
                      <a:pt x="173" y="35"/>
                    </a:cubicBezTo>
                    <a:cubicBezTo>
                      <a:pt x="173" y="35"/>
                      <a:pt x="173" y="35"/>
                      <a:pt x="173" y="35"/>
                    </a:cubicBezTo>
                    <a:cubicBezTo>
                      <a:pt x="173" y="35"/>
                      <a:pt x="173" y="35"/>
                      <a:pt x="173" y="35"/>
                    </a:cubicBezTo>
                    <a:cubicBezTo>
                      <a:pt x="173" y="35"/>
                      <a:pt x="173" y="35"/>
                      <a:pt x="173" y="35"/>
                    </a:cubicBezTo>
                    <a:cubicBezTo>
                      <a:pt x="172" y="35"/>
                      <a:pt x="172" y="35"/>
                      <a:pt x="172" y="35"/>
                    </a:cubicBezTo>
                    <a:cubicBezTo>
                      <a:pt x="172" y="35"/>
                      <a:pt x="172" y="35"/>
                      <a:pt x="172" y="34"/>
                    </a:cubicBezTo>
                    <a:cubicBezTo>
                      <a:pt x="172" y="34"/>
                      <a:pt x="172" y="34"/>
                      <a:pt x="172" y="34"/>
                    </a:cubicBezTo>
                    <a:cubicBezTo>
                      <a:pt x="171" y="34"/>
                      <a:pt x="171" y="34"/>
                      <a:pt x="171" y="34"/>
                    </a:cubicBezTo>
                    <a:cubicBezTo>
                      <a:pt x="170" y="34"/>
                      <a:pt x="170" y="34"/>
                      <a:pt x="170" y="34"/>
                    </a:cubicBezTo>
                    <a:cubicBezTo>
                      <a:pt x="170" y="34"/>
                      <a:pt x="170" y="34"/>
                      <a:pt x="170" y="35"/>
                    </a:cubicBezTo>
                    <a:cubicBezTo>
                      <a:pt x="169" y="35"/>
                      <a:pt x="169" y="35"/>
                      <a:pt x="169" y="35"/>
                    </a:cubicBezTo>
                    <a:cubicBezTo>
                      <a:pt x="169" y="35"/>
                      <a:pt x="169" y="35"/>
                      <a:pt x="169" y="35"/>
                    </a:cubicBezTo>
                    <a:cubicBezTo>
                      <a:pt x="169" y="35"/>
                      <a:pt x="169" y="35"/>
                      <a:pt x="169" y="35"/>
                    </a:cubicBezTo>
                    <a:cubicBezTo>
                      <a:pt x="168" y="36"/>
                      <a:pt x="168" y="36"/>
                      <a:pt x="168" y="36"/>
                    </a:cubicBezTo>
                    <a:cubicBezTo>
                      <a:pt x="168" y="36"/>
                      <a:pt x="168" y="36"/>
                      <a:pt x="168" y="36"/>
                    </a:cubicBezTo>
                    <a:cubicBezTo>
                      <a:pt x="168" y="36"/>
                      <a:pt x="168" y="37"/>
                      <a:pt x="168" y="37"/>
                    </a:cubicBezTo>
                    <a:cubicBezTo>
                      <a:pt x="168" y="37"/>
                      <a:pt x="168" y="37"/>
                      <a:pt x="168" y="38"/>
                    </a:cubicBezTo>
                    <a:cubicBezTo>
                      <a:pt x="168" y="38"/>
                      <a:pt x="167" y="38"/>
                      <a:pt x="167" y="38"/>
                    </a:cubicBezTo>
                    <a:cubicBezTo>
                      <a:pt x="167" y="38"/>
                      <a:pt x="167" y="38"/>
                      <a:pt x="167" y="39"/>
                    </a:cubicBezTo>
                    <a:cubicBezTo>
                      <a:pt x="167" y="39"/>
                      <a:pt x="167" y="39"/>
                      <a:pt x="167" y="39"/>
                    </a:cubicBezTo>
                    <a:cubicBezTo>
                      <a:pt x="167" y="39"/>
                      <a:pt x="167" y="39"/>
                      <a:pt x="167" y="39"/>
                    </a:cubicBezTo>
                    <a:cubicBezTo>
                      <a:pt x="167" y="40"/>
                      <a:pt x="167" y="40"/>
                      <a:pt x="167" y="40"/>
                    </a:cubicBezTo>
                    <a:cubicBezTo>
                      <a:pt x="167" y="40"/>
                      <a:pt x="167" y="40"/>
                      <a:pt x="167" y="41"/>
                    </a:cubicBezTo>
                    <a:cubicBezTo>
                      <a:pt x="167" y="41"/>
                      <a:pt x="167" y="41"/>
                      <a:pt x="167" y="41"/>
                    </a:cubicBezTo>
                    <a:cubicBezTo>
                      <a:pt x="167" y="41"/>
                      <a:pt x="167" y="41"/>
                      <a:pt x="167" y="41"/>
                    </a:cubicBezTo>
                    <a:cubicBezTo>
                      <a:pt x="167" y="42"/>
                      <a:pt x="167" y="42"/>
                      <a:pt x="167" y="42"/>
                    </a:cubicBezTo>
                    <a:cubicBezTo>
                      <a:pt x="168" y="42"/>
                      <a:pt x="168" y="42"/>
                      <a:pt x="168" y="43"/>
                    </a:cubicBezTo>
                    <a:cubicBezTo>
                      <a:pt x="168" y="43"/>
                      <a:pt x="168" y="43"/>
                      <a:pt x="168" y="43"/>
                    </a:cubicBezTo>
                    <a:cubicBezTo>
                      <a:pt x="168" y="43"/>
                      <a:pt x="169" y="43"/>
                      <a:pt x="169" y="43"/>
                    </a:cubicBezTo>
                    <a:cubicBezTo>
                      <a:pt x="169" y="43"/>
                      <a:pt x="169" y="44"/>
                      <a:pt x="169" y="44"/>
                    </a:cubicBezTo>
                    <a:cubicBezTo>
                      <a:pt x="169" y="44"/>
                      <a:pt x="169" y="44"/>
                      <a:pt x="169" y="44"/>
                    </a:cubicBezTo>
                    <a:cubicBezTo>
                      <a:pt x="169" y="44"/>
                      <a:pt x="169" y="44"/>
                      <a:pt x="169" y="44"/>
                    </a:cubicBezTo>
                    <a:cubicBezTo>
                      <a:pt x="169" y="44"/>
                      <a:pt x="169" y="44"/>
                      <a:pt x="169" y="44"/>
                    </a:cubicBezTo>
                    <a:cubicBezTo>
                      <a:pt x="169" y="44"/>
                      <a:pt x="170" y="44"/>
                      <a:pt x="170" y="44"/>
                    </a:cubicBezTo>
                    <a:cubicBezTo>
                      <a:pt x="170" y="44"/>
                      <a:pt x="170" y="44"/>
                      <a:pt x="170" y="44"/>
                    </a:cubicBezTo>
                    <a:cubicBezTo>
                      <a:pt x="170" y="44"/>
                      <a:pt x="170" y="44"/>
                      <a:pt x="170" y="44"/>
                    </a:cubicBezTo>
                    <a:cubicBezTo>
                      <a:pt x="170" y="44"/>
                      <a:pt x="170" y="44"/>
                      <a:pt x="170" y="44"/>
                    </a:cubicBezTo>
                    <a:cubicBezTo>
                      <a:pt x="170" y="44"/>
                      <a:pt x="171" y="44"/>
                      <a:pt x="171" y="45"/>
                    </a:cubicBezTo>
                    <a:cubicBezTo>
                      <a:pt x="171" y="45"/>
                      <a:pt x="171" y="45"/>
                      <a:pt x="171" y="45"/>
                    </a:cubicBezTo>
                    <a:cubicBezTo>
                      <a:pt x="171" y="45"/>
                      <a:pt x="171" y="45"/>
                      <a:pt x="171" y="46"/>
                    </a:cubicBezTo>
                    <a:cubicBezTo>
                      <a:pt x="171" y="46"/>
                      <a:pt x="171" y="46"/>
                      <a:pt x="171" y="46"/>
                    </a:cubicBezTo>
                    <a:cubicBezTo>
                      <a:pt x="171" y="46"/>
                      <a:pt x="171" y="46"/>
                      <a:pt x="171" y="46"/>
                    </a:cubicBezTo>
                    <a:cubicBezTo>
                      <a:pt x="171" y="46"/>
                      <a:pt x="171" y="46"/>
                      <a:pt x="171" y="46"/>
                    </a:cubicBezTo>
                    <a:cubicBezTo>
                      <a:pt x="171" y="46"/>
                      <a:pt x="171" y="46"/>
                      <a:pt x="171" y="47"/>
                    </a:cubicBezTo>
                    <a:cubicBezTo>
                      <a:pt x="171" y="47"/>
                      <a:pt x="171" y="47"/>
                      <a:pt x="172" y="47"/>
                    </a:cubicBezTo>
                    <a:cubicBezTo>
                      <a:pt x="172" y="47"/>
                      <a:pt x="172" y="47"/>
                      <a:pt x="172" y="47"/>
                    </a:cubicBezTo>
                    <a:cubicBezTo>
                      <a:pt x="172" y="47"/>
                      <a:pt x="172" y="47"/>
                      <a:pt x="172" y="47"/>
                    </a:cubicBezTo>
                    <a:cubicBezTo>
                      <a:pt x="172" y="47"/>
                      <a:pt x="172" y="47"/>
                      <a:pt x="172" y="47"/>
                    </a:cubicBezTo>
                    <a:cubicBezTo>
                      <a:pt x="172" y="47"/>
                      <a:pt x="172" y="47"/>
                      <a:pt x="172" y="47"/>
                    </a:cubicBezTo>
                    <a:cubicBezTo>
                      <a:pt x="173" y="47"/>
                      <a:pt x="173" y="47"/>
                      <a:pt x="173" y="47"/>
                    </a:cubicBezTo>
                    <a:cubicBezTo>
                      <a:pt x="173" y="47"/>
                      <a:pt x="173" y="47"/>
                      <a:pt x="173" y="47"/>
                    </a:cubicBezTo>
                    <a:cubicBezTo>
                      <a:pt x="173" y="47"/>
                      <a:pt x="173" y="47"/>
                      <a:pt x="173" y="47"/>
                    </a:cubicBezTo>
                    <a:cubicBezTo>
                      <a:pt x="173" y="47"/>
                      <a:pt x="173" y="47"/>
                      <a:pt x="173" y="47"/>
                    </a:cubicBezTo>
                    <a:cubicBezTo>
                      <a:pt x="173" y="47"/>
                      <a:pt x="174" y="47"/>
                      <a:pt x="174" y="47"/>
                    </a:cubicBezTo>
                    <a:cubicBezTo>
                      <a:pt x="174" y="47"/>
                      <a:pt x="174" y="47"/>
                      <a:pt x="174" y="47"/>
                    </a:cubicBezTo>
                    <a:cubicBezTo>
                      <a:pt x="174" y="47"/>
                      <a:pt x="174" y="47"/>
                      <a:pt x="174" y="47"/>
                    </a:cubicBezTo>
                    <a:cubicBezTo>
                      <a:pt x="174" y="47"/>
                      <a:pt x="174" y="47"/>
                      <a:pt x="175" y="47"/>
                    </a:cubicBezTo>
                    <a:cubicBezTo>
                      <a:pt x="175" y="47"/>
                      <a:pt x="175" y="47"/>
                      <a:pt x="175" y="47"/>
                    </a:cubicBezTo>
                    <a:cubicBezTo>
                      <a:pt x="175" y="47"/>
                      <a:pt x="175" y="46"/>
                      <a:pt x="175" y="46"/>
                    </a:cubicBezTo>
                    <a:cubicBezTo>
                      <a:pt x="175" y="46"/>
                      <a:pt x="175" y="46"/>
                      <a:pt x="175" y="46"/>
                    </a:cubicBezTo>
                    <a:cubicBezTo>
                      <a:pt x="175" y="45"/>
                      <a:pt x="176" y="45"/>
                      <a:pt x="176" y="45"/>
                    </a:cubicBezTo>
                    <a:cubicBezTo>
                      <a:pt x="176" y="45"/>
                      <a:pt x="176" y="45"/>
                      <a:pt x="176" y="45"/>
                    </a:cubicBezTo>
                    <a:cubicBezTo>
                      <a:pt x="176" y="45"/>
                      <a:pt x="176" y="45"/>
                      <a:pt x="176" y="45"/>
                    </a:cubicBezTo>
                    <a:cubicBezTo>
                      <a:pt x="176" y="45"/>
                      <a:pt x="176" y="44"/>
                      <a:pt x="176" y="44"/>
                    </a:cubicBezTo>
                    <a:cubicBezTo>
                      <a:pt x="176" y="44"/>
                      <a:pt x="176" y="44"/>
                      <a:pt x="176" y="44"/>
                    </a:cubicBezTo>
                    <a:cubicBezTo>
                      <a:pt x="176" y="44"/>
                      <a:pt x="177" y="44"/>
                      <a:pt x="177" y="44"/>
                    </a:cubicBezTo>
                    <a:cubicBezTo>
                      <a:pt x="177" y="44"/>
                      <a:pt x="177" y="44"/>
                      <a:pt x="177" y="44"/>
                    </a:cubicBezTo>
                    <a:cubicBezTo>
                      <a:pt x="177" y="44"/>
                      <a:pt x="177" y="44"/>
                      <a:pt x="177" y="44"/>
                    </a:cubicBezTo>
                    <a:cubicBezTo>
                      <a:pt x="177" y="44"/>
                      <a:pt x="177" y="43"/>
                      <a:pt x="177" y="43"/>
                    </a:cubicBezTo>
                    <a:cubicBezTo>
                      <a:pt x="177" y="43"/>
                      <a:pt x="177" y="43"/>
                      <a:pt x="178" y="43"/>
                    </a:cubicBezTo>
                    <a:cubicBezTo>
                      <a:pt x="178" y="43"/>
                      <a:pt x="178" y="43"/>
                      <a:pt x="178" y="43"/>
                    </a:cubicBezTo>
                    <a:cubicBezTo>
                      <a:pt x="178" y="43"/>
                      <a:pt x="178" y="43"/>
                      <a:pt x="178" y="43"/>
                    </a:cubicBezTo>
                    <a:cubicBezTo>
                      <a:pt x="178" y="43"/>
                      <a:pt x="178" y="43"/>
                      <a:pt x="178" y="43"/>
                    </a:cubicBezTo>
                    <a:cubicBezTo>
                      <a:pt x="178" y="43"/>
                      <a:pt x="178" y="43"/>
                      <a:pt x="178" y="44"/>
                    </a:cubicBezTo>
                    <a:cubicBezTo>
                      <a:pt x="178" y="44"/>
                      <a:pt x="178" y="44"/>
                      <a:pt x="178" y="44"/>
                    </a:cubicBezTo>
                    <a:cubicBezTo>
                      <a:pt x="179" y="44"/>
                      <a:pt x="179" y="44"/>
                      <a:pt x="179" y="44"/>
                    </a:cubicBezTo>
                    <a:cubicBezTo>
                      <a:pt x="179" y="44"/>
                      <a:pt x="179" y="44"/>
                      <a:pt x="179" y="44"/>
                    </a:cubicBezTo>
                    <a:cubicBezTo>
                      <a:pt x="180" y="44"/>
                      <a:pt x="180" y="44"/>
                      <a:pt x="180" y="44"/>
                    </a:cubicBezTo>
                    <a:cubicBezTo>
                      <a:pt x="180" y="44"/>
                      <a:pt x="180" y="44"/>
                      <a:pt x="180" y="44"/>
                    </a:cubicBezTo>
                    <a:cubicBezTo>
                      <a:pt x="180" y="44"/>
                      <a:pt x="180" y="44"/>
                      <a:pt x="180" y="44"/>
                    </a:cubicBezTo>
                    <a:cubicBezTo>
                      <a:pt x="181" y="44"/>
                      <a:pt x="181" y="44"/>
                      <a:pt x="181" y="44"/>
                    </a:cubicBezTo>
                    <a:cubicBezTo>
                      <a:pt x="181" y="44"/>
                      <a:pt x="181" y="44"/>
                      <a:pt x="181" y="44"/>
                    </a:cubicBezTo>
                    <a:cubicBezTo>
                      <a:pt x="181" y="44"/>
                      <a:pt x="181" y="44"/>
                      <a:pt x="181" y="44"/>
                    </a:cubicBezTo>
                    <a:cubicBezTo>
                      <a:pt x="181" y="44"/>
                      <a:pt x="181" y="44"/>
                      <a:pt x="181" y="44"/>
                    </a:cubicBezTo>
                    <a:cubicBezTo>
                      <a:pt x="181" y="43"/>
                      <a:pt x="181" y="43"/>
                      <a:pt x="181" y="43"/>
                    </a:cubicBezTo>
                    <a:cubicBezTo>
                      <a:pt x="181" y="43"/>
                      <a:pt x="182" y="43"/>
                      <a:pt x="182" y="43"/>
                    </a:cubicBezTo>
                    <a:cubicBezTo>
                      <a:pt x="182" y="43"/>
                      <a:pt x="182" y="43"/>
                      <a:pt x="182" y="43"/>
                    </a:cubicBezTo>
                    <a:cubicBezTo>
                      <a:pt x="183" y="43"/>
                      <a:pt x="183" y="43"/>
                      <a:pt x="183" y="43"/>
                    </a:cubicBezTo>
                    <a:cubicBezTo>
                      <a:pt x="183" y="43"/>
                      <a:pt x="183" y="43"/>
                      <a:pt x="184" y="43"/>
                    </a:cubicBezTo>
                    <a:cubicBezTo>
                      <a:pt x="184" y="43"/>
                      <a:pt x="184" y="43"/>
                      <a:pt x="184" y="43"/>
                    </a:cubicBezTo>
                    <a:cubicBezTo>
                      <a:pt x="184" y="43"/>
                      <a:pt x="184" y="43"/>
                      <a:pt x="185" y="43"/>
                    </a:cubicBezTo>
                    <a:cubicBezTo>
                      <a:pt x="185" y="43"/>
                      <a:pt x="185" y="43"/>
                      <a:pt x="185" y="43"/>
                    </a:cubicBezTo>
                    <a:cubicBezTo>
                      <a:pt x="185" y="43"/>
                      <a:pt x="185" y="43"/>
                      <a:pt x="185" y="43"/>
                    </a:cubicBezTo>
                    <a:cubicBezTo>
                      <a:pt x="185" y="43"/>
                      <a:pt x="185" y="43"/>
                      <a:pt x="185" y="43"/>
                    </a:cubicBezTo>
                    <a:cubicBezTo>
                      <a:pt x="186" y="43"/>
                      <a:pt x="186" y="43"/>
                      <a:pt x="186" y="43"/>
                    </a:cubicBezTo>
                    <a:cubicBezTo>
                      <a:pt x="186" y="43"/>
                      <a:pt x="186" y="43"/>
                      <a:pt x="186" y="43"/>
                    </a:cubicBezTo>
                    <a:cubicBezTo>
                      <a:pt x="186" y="43"/>
                      <a:pt x="187" y="43"/>
                      <a:pt x="187" y="43"/>
                    </a:cubicBezTo>
                    <a:cubicBezTo>
                      <a:pt x="187" y="42"/>
                      <a:pt x="186" y="43"/>
                      <a:pt x="186" y="43"/>
                    </a:cubicBezTo>
                    <a:cubicBezTo>
                      <a:pt x="186" y="43"/>
                      <a:pt x="186" y="42"/>
                      <a:pt x="186" y="42"/>
                    </a:cubicBezTo>
                    <a:cubicBezTo>
                      <a:pt x="186" y="42"/>
                      <a:pt x="186" y="42"/>
                      <a:pt x="186" y="42"/>
                    </a:cubicBezTo>
                    <a:cubicBezTo>
                      <a:pt x="185" y="42"/>
                      <a:pt x="185" y="42"/>
                      <a:pt x="185" y="42"/>
                    </a:cubicBezTo>
                    <a:cubicBezTo>
                      <a:pt x="185" y="42"/>
                      <a:pt x="185" y="42"/>
                      <a:pt x="185" y="42"/>
                    </a:cubicBezTo>
                    <a:cubicBezTo>
                      <a:pt x="185" y="42"/>
                      <a:pt x="186" y="42"/>
                      <a:pt x="186" y="42"/>
                    </a:cubicBezTo>
                    <a:cubicBezTo>
                      <a:pt x="186" y="42"/>
                      <a:pt x="186" y="42"/>
                      <a:pt x="186" y="42"/>
                    </a:cubicBezTo>
                    <a:cubicBezTo>
                      <a:pt x="186" y="42"/>
                      <a:pt x="186" y="42"/>
                      <a:pt x="186" y="42"/>
                    </a:cubicBezTo>
                    <a:cubicBezTo>
                      <a:pt x="186" y="42"/>
                      <a:pt x="186" y="42"/>
                      <a:pt x="187" y="42"/>
                    </a:cubicBezTo>
                    <a:cubicBezTo>
                      <a:pt x="187" y="42"/>
                      <a:pt x="187" y="42"/>
                      <a:pt x="187" y="42"/>
                    </a:cubicBezTo>
                    <a:cubicBezTo>
                      <a:pt x="187" y="42"/>
                      <a:pt x="187" y="42"/>
                      <a:pt x="187" y="42"/>
                    </a:cubicBezTo>
                    <a:cubicBezTo>
                      <a:pt x="187" y="42"/>
                      <a:pt x="187" y="41"/>
                      <a:pt x="188" y="41"/>
                    </a:cubicBezTo>
                    <a:cubicBezTo>
                      <a:pt x="188" y="41"/>
                      <a:pt x="188" y="41"/>
                      <a:pt x="188" y="41"/>
                    </a:cubicBezTo>
                    <a:cubicBezTo>
                      <a:pt x="189" y="41"/>
                      <a:pt x="189" y="41"/>
                      <a:pt x="189" y="41"/>
                    </a:cubicBezTo>
                    <a:cubicBezTo>
                      <a:pt x="189" y="42"/>
                      <a:pt x="189" y="42"/>
                      <a:pt x="189" y="42"/>
                    </a:cubicBezTo>
                    <a:cubicBezTo>
                      <a:pt x="189" y="42"/>
                      <a:pt x="190" y="42"/>
                      <a:pt x="190" y="42"/>
                    </a:cubicBezTo>
                    <a:cubicBezTo>
                      <a:pt x="190" y="42"/>
                      <a:pt x="190" y="42"/>
                      <a:pt x="190" y="42"/>
                    </a:cubicBezTo>
                    <a:cubicBezTo>
                      <a:pt x="190" y="42"/>
                      <a:pt x="190" y="42"/>
                      <a:pt x="190" y="42"/>
                    </a:cubicBezTo>
                    <a:cubicBezTo>
                      <a:pt x="190" y="43"/>
                      <a:pt x="190" y="43"/>
                      <a:pt x="190" y="43"/>
                    </a:cubicBezTo>
                    <a:cubicBezTo>
                      <a:pt x="190" y="43"/>
                      <a:pt x="190" y="43"/>
                      <a:pt x="190" y="43"/>
                    </a:cubicBezTo>
                    <a:cubicBezTo>
                      <a:pt x="190" y="43"/>
                      <a:pt x="190" y="43"/>
                      <a:pt x="190" y="43"/>
                    </a:cubicBezTo>
                    <a:cubicBezTo>
                      <a:pt x="189" y="44"/>
                      <a:pt x="190" y="44"/>
                      <a:pt x="189" y="44"/>
                    </a:cubicBezTo>
                    <a:cubicBezTo>
                      <a:pt x="189" y="44"/>
                      <a:pt x="189" y="44"/>
                      <a:pt x="189" y="45"/>
                    </a:cubicBezTo>
                    <a:cubicBezTo>
                      <a:pt x="189" y="45"/>
                      <a:pt x="189" y="45"/>
                      <a:pt x="189" y="44"/>
                    </a:cubicBezTo>
                    <a:cubicBezTo>
                      <a:pt x="189" y="44"/>
                      <a:pt x="189" y="44"/>
                      <a:pt x="189" y="44"/>
                    </a:cubicBezTo>
                    <a:cubicBezTo>
                      <a:pt x="189" y="44"/>
                      <a:pt x="189" y="44"/>
                      <a:pt x="188" y="44"/>
                    </a:cubicBezTo>
                    <a:cubicBezTo>
                      <a:pt x="188" y="44"/>
                      <a:pt x="188" y="44"/>
                      <a:pt x="188" y="44"/>
                    </a:cubicBezTo>
                    <a:cubicBezTo>
                      <a:pt x="188" y="44"/>
                      <a:pt x="188" y="44"/>
                      <a:pt x="188" y="44"/>
                    </a:cubicBezTo>
                    <a:cubicBezTo>
                      <a:pt x="188" y="44"/>
                      <a:pt x="188" y="43"/>
                      <a:pt x="188" y="43"/>
                    </a:cubicBezTo>
                    <a:cubicBezTo>
                      <a:pt x="188" y="43"/>
                      <a:pt x="188" y="43"/>
                      <a:pt x="187" y="43"/>
                    </a:cubicBezTo>
                    <a:cubicBezTo>
                      <a:pt x="187" y="44"/>
                      <a:pt x="187" y="44"/>
                      <a:pt x="187" y="44"/>
                    </a:cubicBezTo>
                    <a:cubicBezTo>
                      <a:pt x="187" y="44"/>
                      <a:pt x="187" y="44"/>
                      <a:pt x="187" y="44"/>
                    </a:cubicBezTo>
                    <a:cubicBezTo>
                      <a:pt x="186" y="44"/>
                      <a:pt x="186" y="44"/>
                      <a:pt x="186" y="44"/>
                    </a:cubicBezTo>
                    <a:cubicBezTo>
                      <a:pt x="186" y="44"/>
                      <a:pt x="186" y="44"/>
                      <a:pt x="186" y="44"/>
                    </a:cubicBezTo>
                    <a:cubicBezTo>
                      <a:pt x="186" y="44"/>
                      <a:pt x="186" y="44"/>
                      <a:pt x="186" y="44"/>
                    </a:cubicBezTo>
                    <a:cubicBezTo>
                      <a:pt x="186" y="44"/>
                      <a:pt x="185" y="45"/>
                      <a:pt x="185" y="45"/>
                    </a:cubicBezTo>
                    <a:cubicBezTo>
                      <a:pt x="185" y="45"/>
                      <a:pt x="185" y="45"/>
                      <a:pt x="185" y="45"/>
                    </a:cubicBezTo>
                    <a:cubicBezTo>
                      <a:pt x="185" y="45"/>
                      <a:pt x="185" y="45"/>
                      <a:pt x="185" y="45"/>
                    </a:cubicBezTo>
                    <a:cubicBezTo>
                      <a:pt x="185" y="45"/>
                      <a:pt x="185" y="45"/>
                      <a:pt x="185" y="45"/>
                    </a:cubicBezTo>
                    <a:cubicBezTo>
                      <a:pt x="185" y="46"/>
                      <a:pt x="184" y="46"/>
                      <a:pt x="184" y="46"/>
                    </a:cubicBezTo>
                    <a:cubicBezTo>
                      <a:pt x="184" y="46"/>
                      <a:pt x="184" y="46"/>
                      <a:pt x="184" y="46"/>
                    </a:cubicBezTo>
                    <a:cubicBezTo>
                      <a:pt x="184" y="46"/>
                      <a:pt x="184" y="46"/>
                      <a:pt x="184" y="46"/>
                    </a:cubicBezTo>
                    <a:cubicBezTo>
                      <a:pt x="184" y="46"/>
                      <a:pt x="184" y="46"/>
                      <a:pt x="184" y="46"/>
                    </a:cubicBezTo>
                    <a:cubicBezTo>
                      <a:pt x="184" y="46"/>
                      <a:pt x="184" y="47"/>
                      <a:pt x="184" y="47"/>
                    </a:cubicBezTo>
                    <a:cubicBezTo>
                      <a:pt x="183" y="47"/>
                      <a:pt x="183" y="47"/>
                      <a:pt x="183" y="47"/>
                    </a:cubicBezTo>
                    <a:cubicBezTo>
                      <a:pt x="183" y="47"/>
                      <a:pt x="183" y="47"/>
                      <a:pt x="183" y="47"/>
                    </a:cubicBezTo>
                    <a:cubicBezTo>
                      <a:pt x="183" y="48"/>
                      <a:pt x="183" y="48"/>
                      <a:pt x="183" y="48"/>
                    </a:cubicBezTo>
                    <a:cubicBezTo>
                      <a:pt x="183" y="48"/>
                      <a:pt x="182" y="48"/>
                      <a:pt x="182" y="48"/>
                    </a:cubicBezTo>
                    <a:cubicBezTo>
                      <a:pt x="182" y="48"/>
                      <a:pt x="182" y="48"/>
                      <a:pt x="182" y="48"/>
                    </a:cubicBezTo>
                    <a:cubicBezTo>
                      <a:pt x="181" y="48"/>
                      <a:pt x="181" y="48"/>
                      <a:pt x="181" y="48"/>
                    </a:cubicBezTo>
                    <a:cubicBezTo>
                      <a:pt x="181" y="48"/>
                      <a:pt x="180" y="48"/>
                      <a:pt x="180" y="48"/>
                    </a:cubicBezTo>
                    <a:cubicBezTo>
                      <a:pt x="180" y="49"/>
                      <a:pt x="180" y="49"/>
                      <a:pt x="180" y="49"/>
                    </a:cubicBezTo>
                    <a:cubicBezTo>
                      <a:pt x="180" y="49"/>
                      <a:pt x="180" y="49"/>
                      <a:pt x="180" y="49"/>
                    </a:cubicBezTo>
                    <a:cubicBezTo>
                      <a:pt x="180" y="49"/>
                      <a:pt x="179" y="49"/>
                      <a:pt x="179" y="49"/>
                    </a:cubicBezTo>
                    <a:cubicBezTo>
                      <a:pt x="179" y="49"/>
                      <a:pt x="179" y="50"/>
                      <a:pt x="179" y="50"/>
                    </a:cubicBezTo>
                    <a:cubicBezTo>
                      <a:pt x="179" y="50"/>
                      <a:pt x="178" y="51"/>
                      <a:pt x="178" y="51"/>
                    </a:cubicBezTo>
                    <a:cubicBezTo>
                      <a:pt x="178" y="51"/>
                      <a:pt x="178" y="51"/>
                      <a:pt x="177" y="51"/>
                    </a:cubicBezTo>
                    <a:cubicBezTo>
                      <a:pt x="177" y="51"/>
                      <a:pt x="177" y="51"/>
                      <a:pt x="177" y="50"/>
                    </a:cubicBezTo>
                    <a:cubicBezTo>
                      <a:pt x="177" y="50"/>
                      <a:pt x="177" y="50"/>
                      <a:pt x="177" y="50"/>
                    </a:cubicBezTo>
                    <a:cubicBezTo>
                      <a:pt x="177" y="50"/>
                      <a:pt x="177" y="50"/>
                      <a:pt x="177" y="50"/>
                    </a:cubicBezTo>
                    <a:cubicBezTo>
                      <a:pt x="177" y="50"/>
                      <a:pt x="177" y="50"/>
                      <a:pt x="177" y="50"/>
                    </a:cubicBezTo>
                    <a:cubicBezTo>
                      <a:pt x="177" y="50"/>
                      <a:pt x="177" y="50"/>
                      <a:pt x="177" y="50"/>
                    </a:cubicBezTo>
                    <a:cubicBezTo>
                      <a:pt x="177" y="50"/>
                      <a:pt x="177" y="50"/>
                      <a:pt x="176" y="50"/>
                    </a:cubicBezTo>
                    <a:cubicBezTo>
                      <a:pt x="176" y="50"/>
                      <a:pt x="176" y="50"/>
                      <a:pt x="176" y="50"/>
                    </a:cubicBezTo>
                    <a:cubicBezTo>
                      <a:pt x="176" y="50"/>
                      <a:pt x="176" y="49"/>
                      <a:pt x="176" y="49"/>
                    </a:cubicBezTo>
                    <a:cubicBezTo>
                      <a:pt x="176" y="49"/>
                      <a:pt x="176" y="50"/>
                      <a:pt x="176" y="50"/>
                    </a:cubicBezTo>
                    <a:cubicBezTo>
                      <a:pt x="176" y="50"/>
                      <a:pt x="176" y="50"/>
                      <a:pt x="176" y="50"/>
                    </a:cubicBezTo>
                    <a:cubicBezTo>
                      <a:pt x="176" y="50"/>
                      <a:pt x="176" y="50"/>
                      <a:pt x="176" y="50"/>
                    </a:cubicBezTo>
                    <a:cubicBezTo>
                      <a:pt x="176" y="50"/>
                      <a:pt x="176" y="50"/>
                      <a:pt x="176" y="50"/>
                    </a:cubicBezTo>
                    <a:cubicBezTo>
                      <a:pt x="176" y="50"/>
                      <a:pt x="176" y="51"/>
                      <a:pt x="176" y="51"/>
                    </a:cubicBezTo>
                    <a:cubicBezTo>
                      <a:pt x="176" y="51"/>
                      <a:pt x="176" y="51"/>
                      <a:pt x="176" y="51"/>
                    </a:cubicBezTo>
                    <a:cubicBezTo>
                      <a:pt x="176" y="51"/>
                      <a:pt x="176" y="51"/>
                      <a:pt x="176" y="51"/>
                    </a:cubicBezTo>
                    <a:cubicBezTo>
                      <a:pt x="176" y="51"/>
                      <a:pt x="176" y="51"/>
                      <a:pt x="176" y="50"/>
                    </a:cubicBezTo>
                    <a:cubicBezTo>
                      <a:pt x="176" y="50"/>
                      <a:pt x="176" y="50"/>
                      <a:pt x="176" y="50"/>
                    </a:cubicBezTo>
                    <a:cubicBezTo>
                      <a:pt x="176" y="50"/>
                      <a:pt x="176" y="50"/>
                      <a:pt x="176" y="50"/>
                    </a:cubicBezTo>
                    <a:cubicBezTo>
                      <a:pt x="176" y="51"/>
                      <a:pt x="176" y="51"/>
                      <a:pt x="177" y="51"/>
                    </a:cubicBezTo>
                    <a:cubicBezTo>
                      <a:pt x="177" y="51"/>
                      <a:pt x="177" y="51"/>
                      <a:pt x="177" y="51"/>
                    </a:cubicBezTo>
                    <a:cubicBezTo>
                      <a:pt x="177" y="51"/>
                      <a:pt x="177" y="51"/>
                      <a:pt x="177" y="51"/>
                    </a:cubicBezTo>
                    <a:cubicBezTo>
                      <a:pt x="177" y="51"/>
                      <a:pt x="177" y="51"/>
                      <a:pt x="177" y="52"/>
                    </a:cubicBezTo>
                    <a:cubicBezTo>
                      <a:pt x="177" y="52"/>
                      <a:pt x="177" y="52"/>
                      <a:pt x="178" y="52"/>
                    </a:cubicBezTo>
                    <a:cubicBezTo>
                      <a:pt x="178" y="52"/>
                      <a:pt x="178" y="52"/>
                      <a:pt x="178" y="52"/>
                    </a:cubicBezTo>
                    <a:cubicBezTo>
                      <a:pt x="178" y="52"/>
                      <a:pt x="178" y="52"/>
                      <a:pt x="178" y="52"/>
                    </a:cubicBezTo>
                    <a:cubicBezTo>
                      <a:pt x="178" y="52"/>
                      <a:pt x="178" y="52"/>
                      <a:pt x="178" y="52"/>
                    </a:cubicBezTo>
                    <a:cubicBezTo>
                      <a:pt x="179" y="52"/>
                      <a:pt x="179" y="52"/>
                      <a:pt x="179" y="53"/>
                    </a:cubicBezTo>
                    <a:cubicBezTo>
                      <a:pt x="179" y="53"/>
                      <a:pt x="179" y="53"/>
                      <a:pt x="179" y="53"/>
                    </a:cubicBezTo>
                    <a:cubicBezTo>
                      <a:pt x="179" y="53"/>
                      <a:pt x="179" y="53"/>
                      <a:pt x="179" y="53"/>
                    </a:cubicBezTo>
                    <a:cubicBezTo>
                      <a:pt x="179" y="53"/>
                      <a:pt x="179" y="53"/>
                      <a:pt x="179" y="53"/>
                    </a:cubicBezTo>
                    <a:cubicBezTo>
                      <a:pt x="179" y="53"/>
                      <a:pt x="179" y="53"/>
                      <a:pt x="179" y="53"/>
                    </a:cubicBezTo>
                    <a:cubicBezTo>
                      <a:pt x="180" y="54"/>
                      <a:pt x="180" y="54"/>
                      <a:pt x="180" y="54"/>
                    </a:cubicBezTo>
                    <a:cubicBezTo>
                      <a:pt x="180" y="54"/>
                      <a:pt x="180" y="54"/>
                      <a:pt x="180" y="54"/>
                    </a:cubicBezTo>
                    <a:cubicBezTo>
                      <a:pt x="180" y="54"/>
                      <a:pt x="180" y="55"/>
                      <a:pt x="180" y="55"/>
                    </a:cubicBezTo>
                    <a:cubicBezTo>
                      <a:pt x="180" y="55"/>
                      <a:pt x="180" y="55"/>
                      <a:pt x="180" y="55"/>
                    </a:cubicBezTo>
                    <a:cubicBezTo>
                      <a:pt x="180" y="55"/>
                      <a:pt x="180" y="55"/>
                      <a:pt x="180" y="55"/>
                    </a:cubicBezTo>
                    <a:cubicBezTo>
                      <a:pt x="180" y="55"/>
                      <a:pt x="180" y="55"/>
                      <a:pt x="180" y="55"/>
                    </a:cubicBezTo>
                    <a:cubicBezTo>
                      <a:pt x="181" y="55"/>
                      <a:pt x="180" y="55"/>
                      <a:pt x="180" y="55"/>
                    </a:cubicBezTo>
                    <a:cubicBezTo>
                      <a:pt x="180" y="56"/>
                      <a:pt x="180" y="56"/>
                      <a:pt x="180" y="56"/>
                    </a:cubicBezTo>
                    <a:cubicBezTo>
                      <a:pt x="181" y="56"/>
                      <a:pt x="181" y="56"/>
                      <a:pt x="181" y="56"/>
                    </a:cubicBezTo>
                    <a:cubicBezTo>
                      <a:pt x="181" y="56"/>
                      <a:pt x="181" y="56"/>
                      <a:pt x="181" y="56"/>
                    </a:cubicBezTo>
                    <a:cubicBezTo>
                      <a:pt x="181" y="56"/>
                      <a:pt x="181" y="56"/>
                      <a:pt x="181" y="56"/>
                    </a:cubicBezTo>
                    <a:cubicBezTo>
                      <a:pt x="181" y="56"/>
                      <a:pt x="181" y="56"/>
                      <a:pt x="181" y="56"/>
                    </a:cubicBezTo>
                    <a:cubicBezTo>
                      <a:pt x="181" y="56"/>
                      <a:pt x="182" y="56"/>
                      <a:pt x="182" y="56"/>
                    </a:cubicBezTo>
                    <a:cubicBezTo>
                      <a:pt x="182" y="56"/>
                      <a:pt x="182" y="56"/>
                      <a:pt x="182" y="56"/>
                    </a:cubicBezTo>
                    <a:cubicBezTo>
                      <a:pt x="182" y="57"/>
                      <a:pt x="182" y="57"/>
                      <a:pt x="182" y="57"/>
                    </a:cubicBezTo>
                    <a:cubicBezTo>
                      <a:pt x="182" y="57"/>
                      <a:pt x="182" y="57"/>
                      <a:pt x="182" y="57"/>
                    </a:cubicBezTo>
                    <a:cubicBezTo>
                      <a:pt x="182" y="57"/>
                      <a:pt x="182" y="57"/>
                      <a:pt x="182" y="57"/>
                    </a:cubicBezTo>
                    <a:cubicBezTo>
                      <a:pt x="182" y="57"/>
                      <a:pt x="182" y="57"/>
                      <a:pt x="182" y="58"/>
                    </a:cubicBezTo>
                    <a:cubicBezTo>
                      <a:pt x="182" y="58"/>
                      <a:pt x="182" y="58"/>
                      <a:pt x="182" y="58"/>
                    </a:cubicBezTo>
                    <a:cubicBezTo>
                      <a:pt x="182" y="58"/>
                      <a:pt x="182" y="58"/>
                      <a:pt x="182" y="58"/>
                    </a:cubicBezTo>
                    <a:cubicBezTo>
                      <a:pt x="183" y="58"/>
                      <a:pt x="183" y="58"/>
                      <a:pt x="183" y="58"/>
                    </a:cubicBezTo>
                    <a:cubicBezTo>
                      <a:pt x="183" y="58"/>
                      <a:pt x="183" y="58"/>
                      <a:pt x="183" y="58"/>
                    </a:cubicBezTo>
                    <a:cubicBezTo>
                      <a:pt x="183" y="58"/>
                      <a:pt x="183" y="58"/>
                      <a:pt x="183" y="59"/>
                    </a:cubicBezTo>
                    <a:cubicBezTo>
                      <a:pt x="183" y="59"/>
                      <a:pt x="183" y="59"/>
                      <a:pt x="183" y="59"/>
                    </a:cubicBezTo>
                    <a:cubicBezTo>
                      <a:pt x="183" y="59"/>
                      <a:pt x="183" y="59"/>
                      <a:pt x="183" y="59"/>
                    </a:cubicBezTo>
                    <a:cubicBezTo>
                      <a:pt x="183" y="59"/>
                      <a:pt x="183" y="59"/>
                      <a:pt x="183" y="59"/>
                    </a:cubicBezTo>
                    <a:cubicBezTo>
                      <a:pt x="183" y="59"/>
                      <a:pt x="183" y="59"/>
                      <a:pt x="182" y="59"/>
                    </a:cubicBezTo>
                    <a:cubicBezTo>
                      <a:pt x="182" y="59"/>
                      <a:pt x="182" y="59"/>
                      <a:pt x="182" y="59"/>
                    </a:cubicBezTo>
                    <a:cubicBezTo>
                      <a:pt x="182" y="59"/>
                      <a:pt x="182" y="59"/>
                      <a:pt x="182" y="59"/>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1"/>
                    </a:cubicBezTo>
                    <a:cubicBezTo>
                      <a:pt x="182" y="61"/>
                      <a:pt x="182" y="61"/>
                      <a:pt x="182" y="61"/>
                    </a:cubicBezTo>
                    <a:cubicBezTo>
                      <a:pt x="182" y="61"/>
                      <a:pt x="182" y="61"/>
                      <a:pt x="182" y="61"/>
                    </a:cubicBezTo>
                    <a:cubicBezTo>
                      <a:pt x="182" y="61"/>
                      <a:pt x="182" y="61"/>
                      <a:pt x="182" y="61"/>
                    </a:cubicBezTo>
                    <a:cubicBezTo>
                      <a:pt x="182" y="61"/>
                      <a:pt x="182" y="61"/>
                      <a:pt x="182" y="62"/>
                    </a:cubicBezTo>
                    <a:cubicBezTo>
                      <a:pt x="182" y="62"/>
                      <a:pt x="182" y="62"/>
                      <a:pt x="182" y="62"/>
                    </a:cubicBezTo>
                    <a:cubicBezTo>
                      <a:pt x="182" y="62"/>
                      <a:pt x="182" y="62"/>
                      <a:pt x="182" y="62"/>
                    </a:cubicBezTo>
                    <a:cubicBezTo>
                      <a:pt x="182" y="62"/>
                      <a:pt x="182" y="62"/>
                      <a:pt x="182" y="62"/>
                    </a:cubicBezTo>
                    <a:cubicBezTo>
                      <a:pt x="182" y="62"/>
                      <a:pt x="182" y="62"/>
                      <a:pt x="182" y="62"/>
                    </a:cubicBezTo>
                    <a:cubicBezTo>
                      <a:pt x="182" y="62"/>
                      <a:pt x="183" y="63"/>
                      <a:pt x="183" y="63"/>
                    </a:cubicBezTo>
                    <a:cubicBezTo>
                      <a:pt x="183" y="63"/>
                      <a:pt x="183" y="62"/>
                      <a:pt x="183" y="63"/>
                    </a:cubicBezTo>
                    <a:cubicBezTo>
                      <a:pt x="183" y="63"/>
                      <a:pt x="183" y="63"/>
                      <a:pt x="183" y="63"/>
                    </a:cubicBezTo>
                    <a:cubicBezTo>
                      <a:pt x="183" y="63"/>
                      <a:pt x="183" y="63"/>
                      <a:pt x="183" y="63"/>
                    </a:cubicBezTo>
                    <a:cubicBezTo>
                      <a:pt x="184" y="63"/>
                      <a:pt x="184" y="63"/>
                      <a:pt x="184" y="63"/>
                    </a:cubicBezTo>
                    <a:cubicBezTo>
                      <a:pt x="184" y="63"/>
                      <a:pt x="184" y="64"/>
                      <a:pt x="184" y="64"/>
                    </a:cubicBezTo>
                    <a:cubicBezTo>
                      <a:pt x="184" y="64"/>
                      <a:pt x="184" y="64"/>
                      <a:pt x="184" y="64"/>
                    </a:cubicBezTo>
                    <a:cubicBezTo>
                      <a:pt x="184" y="64"/>
                      <a:pt x="185" y="63"/>
                      <a:pt x="185" y="64"/>
                    </a:cubicBezTo>
                    <a:cubicBezTo>
                      <a:pt x="185" y="64"/>
                      <a:pt x="185" y="64"/>
                      <a:pt x="185" y="64"/>
                    </a:cubicBezTo>
                    <a:cubicBezTo>
                      <a:pt x="185" y="64"/>
                      <a:pt x="185" y="64"/>
                      <a:pt x="185" y="64"/>
                    </a:cubicBezTo>
                    <a:cubicBezTo>
                      <a:pt x="184" y="64"/>
                      <a:pt x="184" y="64"/>
                      <a:pt x="184" y="64"/>
                    </a:cubicBezTo>
                    <a:cubicBezTo>
                      <a:pt x="184" y="64"/>
                      <a:pt x="184" y="64"/>
                      <a:pt x="184" y="64"/>
                    </a:cubicBezTo>
                    <a:cubicBezTo>
                      <a:pt x="184" y="64"/>
                      <a:pt x="184" y="64"/>
                      <a:pt x="184" y="64"/>
                    </a:cubicBezTo>
                    <a:cubicBezTo>
                      <a:pt x="185" y="64"/>
                      <a:pt x="185" y="64"/>
                      <a:pt x="185" y="64"/>
                    </a:cubicBezTo>
                    <a:cubicBezTo>
                      <a:pt x="185" y="65"/>
                      <a:pt x="185" y="65"/>
                      <a:pt x="185" y="65"/>
                    </a:cubicBezTo>
                    <a:cubicBezTo>
                      <a:pt x="185" y="65"/>
                      <a:pt x="185" y="65"/>
                      <a:pt x="185" y="65"/>
                    </a:cubicBezTo>
                    <a:cubicBezTo>
                      <a:pt x="185" y="65"/>
                      <a:pt x="185" y="65"/>
                      <a:pt x="185" y="65"/>
                    </a:cubicBezTo>
                    <a:cubicBezTo>
                      <a:pt x="185" y="65"/>
                      <a:pt x="186" y="65"/>
                      <a:pt x="186" y="65"/>
                    </a:cubicBezTo>
                    <a:cubicBezTo>
                      <a:pt x="186" y="65"/>
                      <a:pt x="185" y="65"/>
                      <a:pt x="185" y="65"/>
                    </a:cubicBezTo>
                    <a:cubicBezTo>
                      <a:pt x="186" y="65"/>
                      <a:pt x="186" y="65"/>
                      <a:pt x="186" y="65"/>
                    </a:cubicBezTo>
                    <a:cubicBezTo>
                      <a:pt x="186" y="65"/>
                      <a:pt x="186" y="65"/>
                      <a:pt x="186" y="65"/>
                    </a:cubicBezTo>
                    <a:cubicBezTo>
                      <a:pt x="186" y="65"/>
                      <a:pt x="186" y="65"/>
                      <a:pt x="186" y="65"/>
                    </a:cubicBezTo>
                    <a:cubicBezTo>
                      <a:pt x="186" y="65"/>
                      <a:pt x="186" y="66"/>
                      <a:pt x="186" y="66"/>
                    </a:cubicBezTo>
                    <a:cubicBezTo>
                      <a:pt x="186" y="66"/>
                      <a:pt x="186" y="66"/>
                      <a:pt x="186" y="66"/>
                    </a:cubicBezTo>
                    <a:cubicBezTo>
                      <a:pt x="186" y="66"/>
                      <a:pt x="186" y="66"/>
                      <a:pt x="186" y="67"/>
                    </a:cubicBezTo>
                    <a:cubicBezTo>
                      <a:pt x="186" y="67"/>
                      <a:pt x="186" y="67"/>
                      <a:pt x="186" y="67"/>
                    </a:cubicBezTo>
                    <a:cubicBezTo>
                      <a:pt x="186" y="67"/>
                      <a:pt x="186" y="67"/>
                      <a:pt x="186" y="67"/>
                    </a:cubicBezTo>
                    <a:cubicBezTo>
                      <a:pt x="186" y="67"/>
                      <a:pt x="186" y="67"/>
                      <a:pt x="186" y="67"/>
                    </a:cubicBezTo>
                    <a:cubicBezTo>
                      <a:pt x="185" y="67"/>
                      <a:pt x="185" y="67"/>
                      <a:pt x="185" y="67"/>
                    </a:cubicBezTo>
                    <a:cubicBezTo>
                      <a:pt x="185" y="67"/>
                      <a:pt x="185" y="66"/>
                      <a:pt x="185" y="66"/>
                    </a:cubicBezTo>
                    <a:cubicBezTo>
                      <a:pt x="185" y="66"/>
                      <a:pt x="185" y="66"/>
                      <a:pt x="185" y="67"/>
                    </a:cubicBezTo>
                    <a:cubicBezTo>
                      <a:pt x="185" y="67"/>
                      <a:pt x="185" y="67"/>
                      <a:pt x="185" y="67"/>
                    </a:cubicBezTo>
                    <a:cubicBezTo>
                      <a:pt x="185" y="67"/>
                      <a:pt x="185" y="67"/>
                      <a:pt x="185" y="67"/>
                    </a:cubicBezTo>
                    <a:cubicBezTo>
                      <a:pt x="185" y="67"/>
                      <a:pt x="185" y="68"/>
                      <a:pt x="185" y="68"/>
                    </a:cubicBezTo>
                    <a:cubicBezTo>
                      <a:pt x="185" y="68"/>
                      <a:pt x="185" y="67"/>
                      <a:pt x="185" y="67"/>
                    </a:cubicBezTo>
                    <a:cubicBezTo>
                      <a:pt x="185" y="67"/>
                      <a:pt x="185" y="68"/>
                      <a:pt x="185" y="68"/>
                    </a:cubicBezTo>
                    <a:cubicBezTo>
                      <a:pt x="185" y="68"/>
                      <a:pt x="185" y="67"/>
                      <a:pt x="185" y="67"/>
                    </a:cubicBezTo>
                    <a:cubicBezTo>
                      <a:pt x="185" y="67"/>
                      <a:pt x="185" y="67"/>
                      <a:pt x="185" y="67"/>
                    </a:cubicBezTo>
                    <a:cubicBezTo>
                      <a:pt x="185" y="67"/>
                      <a:pt x="185" y="67"/>
                      <a:pt x="185" y="67"/>
                    </a:cubicBezTo>
                    <a:cubicBezTo>
                      <a:pt x="184" y="67"/>
                      <a:pt x="184" y="67"/>
                      <a:pt x="184" y="67"/>
                    </a:cubicBezTo>
                    <a:cubicBezTo>
                      <a:pt x="184" y="67"/>
                      <a:pt x="184" y="67"/>
                      <a:pt x="184" y="67"/>
                    </a:cubicBezTo>
                    <a:cubicBezTo>
                      <a:pt x="184" y="67"/>
                      <a:pt x="184" y="67"/>
                      <a:pt x="184" y="67"/>
                    </a:cubicBezTo>
                    <a:cubicBezTo>
                      <a:pt x="183" y="67"/>
                      <a:pt x="183" y="67"/>
                      <a:pt x="183" y="67"/>
                    </a:cubicBezTo>
                    <a:cubicBezTo>
                      <a:pt x="183" y="67"/>
                      <a:pt x="183" y="67"/>
                      <a:pt x="183" y="67"/>
                    </a:cubicBezTo>
                    <a:cubicBezTo>
                      <a:pt x="183" y="67"/>
                      <a:pt x="183" y="67"/>
                      <a:pt x="183" y="67"/>
                    </a:cubicBezTo>
                    <a:cubicBezTo>
                      <a:pt x="183" y="67"/>
                      <a:pt x="183" y="67"/>
                      <a:pt x="182" y="67"/>
                    </a:cubicBezTo>
                    <a:cubicBezTo>
                      <a:pt x="182" y="67"/>
                      <a:pt x="182" y="68"/>
                      <a:pt x="182" y="67"/>
                    </a:cubicBezTo>
                    <a:cubicBezTo>
                      <a:pt x="182" y="67"/>
                      <a:pt x="182" y="67"/>
                      <a:pt x="182" y="67"/>
                    </a:cubicBezTo>
                    <a:cubicBezTo>
                      <a:pt x="182" y="67"/>
                      <a:pt x="182" y="67"/>
                      <a:pt x="182" y="68"/>
                    </a:cubicBezTo>
                    <a:cubicBezTo>
                      <a:pt x="182" y="68"/>
                      <a:pt x="181" y="68"/>
                      <a:pt x="181" y="68"/>
                    </a:cubicBezTo>
                    <a:cubicBezTo>
                      <a:pt x="181" y="68"/>
                      <a:pt x="181" y="68"/>
                      <a:pt x="181" y="68"/>
                    </a:cubicBezTo>
                    <a:cubicBezTo>
                      <a:pt x="181" y="68"/>
                      <a:pt x="181" y="68"/>
                      <a:pt x="181" y="68"/>
                    </a:cubicBezTo>
                    <a:cubicBezTo>
                      <a:pt x="181" y="69"/>
                      <a:pt x="180" y="69"/>
                      <a:pt x="180" y="69"/>
                    </a:cubicBezTo>
                    <a:cubicBezTo>
                      <a:pt x="180" y="69"/>
                      <a:pt x="181" y="69"/>
                      <a:pt x="181" y="69"/>
                    </a:cubicBezTo>
                    <a:cubicBezTo>
                      <a:pt x="181" y="69"/>
                      <a:pt x="181" y="70"/>
                      <a:pt x="181" y="70"/>
                    </a:cubicBezTo>
                    <a:cubicBezTo>
                      <a:pt x="181" y="70"/>
                      <a:pt x="181" y="70"/>
                      <a:pt x="181" y="70"/>
                    </a:cubicBezTo>
                    <a:cubicBezTo>
                      <a:pt x="181" y="70"/>
                      <a:pt x="181" y="70"/>
                      <a:pt x="181" y="70"/>
                    </a:cubicBezTo>
                    <a:cubicBezTo>
                      <a:pt x="181" y="70"/>
                      <a:pt x="181" y="70"/>
                      <a:pt x="181" y="70"/>
                    </a:cubicBezTo>
                    <a:cubicBezTo>
                      <a:pt x="180" y="70"/>
                      <a:pt x="180" y="70"/>
                      <a:pt x="180" y="70"/>
                    </a:cubicBezTo>
                    <a:cubicBezTo>
                      <a:pt x="180" y="70"/>
                      <a:pt x="180" y="70"/>
                      <a:pt x="180" y="70"/>
                    </a:cubicBezTo>
                    <a:cubicBezTo>
                      <a:pt x="180" y="70"/>
                      <a:pt x="180" y="70"/>
                      <a:pt x="180" y="70"/>
                    </a:cubicBezTo>
                    <a:cubicBezTo>
                      <a:pt x="180" y="70"/>
                      <a:pt x="179" y="70"/>
                      <a:pt x="179" y="70"/>
                    </a:cubicBezTo>
                    <a:cubicBezTo>
                      <a:pt x="179" y="70"/>
                      <a:pt x="179" y="70"/>
                      <a:pt x="178" y="70"/>
                    </a:cubicBezTo>
                    <a:cubicBezTo>
                      <a:pt x="178" y="70"/>
                      <a:pt x="178" y="70"/>
                      <a:pt x="178" y="70"/>
                    </a:cubicBezTo>
                    <a:cubicBezTo>
                      <a:pt x="178" y="70"/>
                      <a:pt x="178" y="70"/>
                      <a:pt x="178" y="70"/>
                    </a:cubicBezTo>
                    <a:cubicBezTo>
                      <a:pt x="178" y="70"/>
                      <a:pt x="178" y="70"/>
                      <a:pt x="178" y="70"/>
                    </a:cubicBezTo>
                    <a:cubicBezTo>
                      <a:pt x="177" y="69"/>
                      <a:pt x="177" y="69"/>
                      <a:pt x="177" y="69"/>
                    </a:cubicBezTo>
                    <a:cubicBezTo>
                      <a:pt x="177" y="69"/>
                      <a:pt x="177" y="69"/>
                      <a:pt x="177" y="69"/>
                    </a:cubicBezTo>
                    <a:cubicBezTo>
                      <a:pt x="177" y="69"/>
                      <a:pt x="177" y="69"/>
                      <a:pt x="177" y="69"/>
                    </a:cubicBezTo>
                    <a:cubicBezTo>
                      <a:pt x="177" y="69"/>
                      <a:pt x="177" y="69"/>
                      <a:pt x="177" y="69"/>
                    </a:cubicBezTo>
                    <a:cubicBezTo>
                      <a:pt x="177" y="69"/>
                      <a:pt x="177" y="69"/>
                      <a:pt x="177" y="68"/>
                    </a:cubicBezTo>
                    <a:cubicBezTo>
                      <a:pt x="177" y="68"/>
                      <a:pt x="177" y="68"/>
                      <a:pt x="177" y="67"/>
                    </a:cubicBezTo>
                    <a:cubicBezTo>
                      <a:pt x="177" y="67"/>
                      <a:pt x="177" y="67"/>
                      <a:pt x="177" y="67"/>
                    </a:cubicBezTo>
                    <a:cubicBezTo>
                      <a:pt x="177" y="67"/>
                      <a:pt x="177" y="66"/>
                      <a:pt x="177" y="66"/>
                    </a:cubicBezTo>
                    <a:cubicBezTo>
                      <a:pt x="177" y="66"/>
                      <a:pt x="177" y="66"/>
                      <a:pt x="177" y="66"/>
                    </a:cubicBezTo>
                    <a:cubicBezTo>
                      <a:pt x="177" y="66"/>
                      <a:pt x="177" y="66"/>
                      <a:pt x="177" y="66"/>
                    </a:cubicBezTo>
                    <a:cubicBezTo>
                      <a:pt x="178" y="66"/>
                      <a:pt x="178" y="66"/>
                      <a:pt x="178" y="66"/>
                    </a:cubicBezTo>
                    <a:cubicBezTo>
                      <a:pt x="178" y="65"/>
                      <a:pt x="178" y="65"/>
                      <a:pt x="178" y="65"/>
                    </a:cubicBezTo>
                    <a:cubicBezTo>
                      <a:pt x="178" y="65"/>
                      <a:pt x="178" y="65"/>
                      <a:pt x="178" y="65"/>
                    </a:cubicBezTo>
                    <a:cubicBezTo>
                      <a:pt x="178" y="65"/>
                      <a:pt x="178" y="65"/>
                      <a:pt x="178" y="65"/>
                    </a:cubicBezTo>
                    <a:cubicBezTo>
                      <a:pt x="177" y="65"/>
                      <a:pt x="177" y="64"/>
                      <a:pt x="177" y="64"/>
                    </a:cubicBezTo>
                    <a:cubicBezTo>
                      <a:pt x="177" y="64"/>
                      <a:pt x="177" y="64"/>
                      <a:pt x="176" y="64"/>
                    </a:cubicBezTo>
                    <a:cubicBezTo>
                      <a:pt x="176" y="64"/>
                      <a:pt x="176" y="64"/>
                      <a:pt x="176" y="64"/>
                    </a:cubicBezTo>
                    <a:cubicBezTo>
                      <a:pt x="176" y="64"/>
                      <a:pt x="176" y="63"/>
                      <a:pt x="176" y="63"/>
                    </a:cubicBezTo>
                    <a:cubicBezTo>
                      <a:pt x="175" y="63"/>
                      <a:pt x="175" y="64"/>
                      <a:pt x="175" y="64"/>
                    </a:cubicBezTo>
                    <a:cubicBezTo>
                      <a:pt x="175" y="64"/>
                      <a:pt x="175" y="64"/>
                      <a:pt x="175" y="64"/>
                    </a:cubicBezTo>
                    <a:cubicBezTo>
                      <a:pt x="175" y="64"/>
                      <a:pt x="175" y="64"/>
                      <a:pt x="175" y="64"/>
                    </a:cubicBezTo>
                    <a:cubicBezTo>
                      <a:pt x="175" y="63"/>
                      <a:pt x="175" y="63"/>
                      <a:pt x="175" y="63"/>
                    </a:cubicBezTo>
                    <a:cubicBezTo>
                      <a:pt x="175" y="63"/>
                      <a:pt x="175" y="63"/>
                      <a:pt x="175" y="63"/>
                    </a:cubicBezTo>
                    <a:cubicBezTo>
                      <a:pt x="175" y="63"/>
                      <a:pt x="175" y="63"/>
                      <a:pt x="175" y="63"/>
                    </a:cubicBezTo>
                    <a:cubicBezTo>
                      <a:pt x="175" y="63"/>
                      <a:pt x="175" y="63"/>
                      <a:pt x="174" y="63"/>
                    </a:cubicBezTo>
                    <a:cubicBezTo>
                      <a:pt x="174" y="62"/>
                      <a:pt x="174" y="62"/>
                      <a:pt x="174" y="62"/>
                    </a:cubicBezTo>
                    <a:cubicBezTo>
                      <a:pt x="174" y="62"/>
                      <a:pt x="174" y="62"/>
                      <a:pt x="174" y="62"/>
                    </a:cubicBezTo>
                    <a:cubicBezTo>
                      <a:pt x="174" y="62"/>
                      <a:pt x="173" y="62"/>
                      <a:pt x="173" y="62"/>
                    </a:cubicBezTo>
                    <a:cubicBezTo>
                      <a:pt x="173" y="62"/>
                      <a:pt x="173" y="62"/>
                      <a:pt x="173" y="61"/>
                    </a:cubicBezTo>
                    <a:cubicBezTo>
                      <a:pt x="173" y="61"/>
                      <a:pt x="173" y="61"/>
                      <a:pt x="173" y="61"/>
                    </a:cubicBezTo>
                    <a:cubicBezTo>
                      <a:pt x="173" y="60"/>
                      <a:pt x="173" y="60"/>
                      <a:pt x="173" y="60"/>
                    </a:cubicBezTo>
                    <a:cubicBezTo>
                      <a:pt x="173" y="60"/>
                      <a:pt x="173" y="60"/>
                      <a:pt x="173" y="60"/>
                    </a:cubicBezTo>
                    <a:cubicBezTo>
                      <a:pt x="173" y="59"/>
                      <a:pt x="174" y="59"/>
                      <a:pt x="174" y="59"/>
                    </a:cubicBezTo>
                    <a:cubicBezTo>
                      <a:pt x="174" y="59"/>
                      <a:pt x="174" y="59"/>
                      <a:pt x="174" y="59"/>
                    </a:cubicBezTo>
                    <a:cubicBezTo>
                      <a:pt x="174" y="59"/>
                      <a:pt x="174" y="59"/>
                      <a:pt x="174" y="59"/>
                    </a:cubicBezTo>
                    <a:cubicBezTo>
                      <a:pt x="174" y="59"/>
                      <a:pt x="174" y="58"/>
                      <a:pt x="174" y="58"/>
                    </a:cubicBezTo>
                    <a:cubicBezTo>
                      <a:pt x="174" y="58"/>
                      <a:pt x="174" y="58"/>
                      <a:pt x="174" y="58"/>
                    </a:cubicBezTo>
                    <a:cubicBezTo>
                      <a:pt x="174" y="58"/>
                      <a:pt x="174" y="58"/>
                      <a:pt x="174" y="58"/>
                    </a:cubicBezTo>
                    <a:cubicBezTo>
                      <a:pt x="174" y="58"/>
                      <a:pt x="174" y="58"/>
                      <a:pt x="174" y="58"/>
                    </a:cubicBezTo>
                    <a:cubicBezTo>
                      <a:pt x="174" y="57"/>
                      <a:pt x="174" y="57"/>
                      <a:pt x="174" y="57"/>
                    </a:cubicBezTo>
                    <a:cubicBezTo>
                      <a:pt x="174" y="57"/>
                      <a:pt x="174" y="57"/>
                      <a:pt x="174" y="57"/>
                    </a:cubicBezTo>
                    <a:cubicBezTo>
                      <a:pt x="174" y="57"/>
                      <a:pt x="174" y="57"/>
                      <a:pt x="174" y="57"/>
                    </a:cubicBezTo>
                    <a:cubicBezTo>
                      <a:pt x="174" y="57"/>
                      <a:pt x="174" y="57"/>
                      <a:pt x="174" y="57"/>
                    </a:cubicBezTo>
                    <a:cubicBezTo>
                      <a:pt x="174" y="56"/>
                      <a:pt x="174" y="57"/>
                      <a:pt x="174" y="56"/>
                    </a:cubicBezTo>
                    <a:cubicBezTo>
                      <a:pt x="174" y="56"/>
                      <a:pt x="173" y="56"/>
                      <a:pt x="173" y="56"/>
                    </a:cubicBezTo>
                    <a:cubicBezTo>
                      <a:pt x="173" y="56"/>
                      <a:pt x="174" y="56"/>
                      <a:pt x="174" y="56"/>
                    </a:cubicBezTo>
                    <a:cubicBezTo>
                      <a:pt x="174" y="56"/>
                      <a:pt x="174" y="56"/>
                      <a:pt x="174" y="56"/>
                    </a:cubicBezTo>
                    <a:cubicBezTo>
                      <a:pt x="174" y="56"/>
                      <a:pt x="174" y="56"/>
                      <a:pt x="174" y="56"/>
                    </a:cubicBezTo>
                    <a:cubicBezTo>
                      <a:pt x="174" y="56"/>
                      <a:pt x="174" y="56"/>
                      <a:pt x="174" y="56"/>
                    </a:cubicBezTo>
                    <a:cubicBezTo>
                      <a:pt x="174" y="56"/>
                      <a:pt x="174" y="56"/>
                      <a:pt x="174" y="56"/>
                    </a:cubicBezTo>
                    <a:cubicBezTo>
                      <a:pt x="174" y="55"/>
                      <a:pt x="174" y="55"/>
                      <a:pt x="174" y="55"/>
                    </a:cubicBezTo>
                    <a:cubicBezTo>
                      <a:pt x="174" y="55"/>
                      <a:pt x="174" y="55"/>
                      <a:pt x="174" y="55"/>
                    </a:cubicBezTo>
                    <a:cubicBezTo>
                      <a:pt x="174" y="55"/>
                      <a:pt x="173" y="55"/>
                      <a:pt x="173" y="55"/>
                    </a:cubicBezTo>
                    <a:cubicBezTo>
                      <a:pt x="173" y="55"/>
                      <a:pt x="173" y="55"/>
                      <a:pt x="173" y="55"/>
                    </a:cubicBezTo>
                    <a:cubicBezTo>
                      <a:pt x="173" y="55"/>
                      <a:pt x="173" y="55"/>
                      <a:pt x="173" y="55"/>
                    </a:cubicBezTo>
                    <a:cubicBezTo>
                      <a:pt x="173" y="55"/>
                      <a:pt x="173" y="55"/>
                      <a:pt x="173" y="55"/>
                    </a:cubicBezTo>
                    <a:cubicBezTo>
                      <a:pt x="173" y="55"/>
                      <a:pt x="173" y="55"/>
                      <a:pt x="173" y="55"/>
                    </a:cubicBezTo>
                    <a:cubicBezTo>
                      <a:pt x="172" y="55"/>
                      <a:pt x="172" y="55"/>
                      <a:pt x="172" y="55"/>
                    </a:cubicBezTo>
                    <a:cubicBezTo>
                      <a:pt x="172" y="55"/>
                      <a:pt x="172" y="55"/>
                      <a:pt x="172" y="55"/>
                    </a:cubicBezTo>
                    <a:cubicBezTo>
                      <a:pt x="172" y="55"/>
                      <a:pt x="172" y="55"/>
                      <a:pt x="172" y="55"/>
                    </a:cubicBezTo>
                    <a:cubicBezTo>
                      <a:pt x="172" y="55"/>
                      <a:pt x="172" y="55"/>
                      <a:pt x="172" y="55"/>
                    </a:cubicBezTo>
                    <a:cubicBezTo>
                      <a:pt x="171" y="55"/>
                      <a:pt x="171" y="55"/>
                      <a:pt x="171" y="55"/>
                    </a:cubicBezTo>
                    <a:cubicBezTo>
                      <a:pt x="171" y="56"/>
                      <a:pt x="171" y="55"/>
                      <a:pt x="171" y="56"/>
                    </a:cubicBezTo>
                    <a:cubicBezTo>
                      <a:pt x="171" y="56"/>
                      <a:pt x="171" y="56"/>
                      <a:pt x="171" y="56"/>
                    </a:cubicBezTo>
                    <a:cubicBezTo>
                      <a:pt x="170" y="56"/>
                      <a:pt x="170" y="56"/>
                      <a:pt x="170" y="56"/>
                    </a:cubicBezTo>
                    <a:cubicBezTo>
                      <a:pt x="170" y="57"/>
                      <a:pt x="170" y="57"/>
                      <a:pt x="170" y="57"/>
                    </a:cubicBezTo>
                    <a:cubicBezTo>
                      <a:pt x="169" y="57"/>
                      <a:pt x="169" y="57"/>
                      <a:pt x="169" y="57"/>
                    </a:cubicBezTo>
                    <a:cubicBezTo>
                      <a:pt x="169" y="57"/>
                      <a:pt x="169" y="57"/>
                      <a:pt x="168" y="57"/>
                    </a:cubicBezTo>
                    <a:cubicBezTo>
                      <a:pt x="168" y="57"/>
                      <a:pt x="168" y="57"/>
                      <a:pt x="168" y="57"/>
                    </a:cubicBezTo>
                    <a:cubicBezTo>
                      <a:pt x="168" y="58"/>
                      <a:pt x="168" y="58"/>
                      <a:pt x="168" y="58"/>
                    </a:cubicBezTo>
                    <a:cubicBezTo>
                      <a:pt x="169" y="58"/>
                      <a:pt x="169" y="58"/>
                      <a:pt x="169" y="58"/>
                    </a:cubicBezTo>
                    <a:cubicBezTo>
                      <a:pt x="169" y="58"/>
                      <a:pt x="169" y="58"/>
                      <a:pt x="169" y="58"/>
                    </a:cubicBezTo>
                    <a:cubicBezTo>
                      <a:pt x="169" y="58"/>
                      <a:pt x="169" y="59"/>
                      <a:pt x="169" y="59"/>
                    </a:cubicBezTo>
                    <a:cubicBezTo>
                      <a:pt x="169" y="59"/>
                      <a:pt x="169" y="59"/>
                      <a:pt x="169" y="59"/>
                    </a:cubicBezTo>
                    <a:cubicBezTo>
                      <a:pt x="169" y="59"/>
                      <a:pt x="169" y="59"/>
                      <a:pt x="169" y="59"/>
                    </a:cubicBezTo>
                    <a:cubicBezTo>
                      <a:pt x="169" y="59"/>
                      <a:pt x="170" y="59"/>
                      <a:pt x="170" y="59"/>
                    </a:cubicBezTo>
                    <a:cubicBezTo>
                      <a:pt x="170" y="59"/>
                      <a:pt x="170" y="59"/>
                      <a:pt x="170" y="59"/>
                    </a:cubicBezTo>
                    <a:cubicBezTo>
                      <a:pt x="170" y="59"/>
                      <a:pt x="170" y="59"/>
                      <a:pt x="170" y="59"/>
                    </a:cubicBezTo>
                    <a:cubicBezTo>
                      <a:pt x="170" y="60"/>
                      <a:pt x="170" y="60"/>
                      <a:pt x="170" y="60"/>
                    </a:cubicBezTo>
                    <a:cubicBezTo>
                      <a:pt x="170" y="60"/>
                      <a:pt x="170" y="60"/>
                      <a:pt x="170" y="61"/>
                    </a:cubicBezTo>
                    <a:cubicBezTo>
                      <a:pt x="170" y="61"/>
                      <a:pt x="170" y="61"/>
                      <a:pt x="170" y="61"/>
                    </a:cubicBezTo>
                    <a:cubicBezTo>
                      <a:pt x="170" y="61"/>
                      <a:pt x="170" y="61"/>
                      <a:pt x="170" y="61"/>
                    </a:cubicBezTo>
                    <a:cubicBezTo>
                      <a:pt x="170" y="61"/>
                      <a:pt x="170" y="61"/>
                      <a:pt x="170" y="61"/>
                    </a:cubicBezTo>
                    <a:cubicBezTo>
                      <a:pt x="170" y="61"/>
                      <a:pt x="170" y="62"/>
                      <a:pt x="170" y="62"/>
                    </a:cubicBezTo>
                    <a:cubicBezTo>
                      <a:pt x="170" y="62"/>
                      <a:pt x="170" y="62"/>
                      <a:pt x="170" y="62"/>
                    </a:cubicBezTo>
                    <a:cubicBezTo>
                      <a:pt x="170" y="62"/>
                      <a:pt x="170" y="62"/>
                      <a:pt x="170" y="62"/>
                    </a:cubicBezTo>
                    <a:cubicBezTo>
                      <a:pt x="170" y="63"/>
                      <a:pt x="170" y="63"/>
                      <a:pt x="170" y="63"/>
                    </a:cubicBezTo>
                    <a:cubicBezTo>
                      <a:pt x="170" y="63"/>
                      <a:pt x="170" y="63"/>
                      <a:pt x="170" y="63"/>
                    </a:cubicBezTo>
                    <a:cubicBezTo>
                      <a:pt x="170" y="63"/>
                      <a:pt x="169" y="63"/>
                      <a:pt x="169" y="63"/>
                    </a:cubicBezTo>
                    <a:cubicBezTo>
                      <a:pt x="169" y="63"/>
                      <a:pt x="169" y="64"/>
                      <a:pt x="169" y="64"/>
                    </a:cubicBezTo>
                    <a:cubicBezTo>
                      <a:pt x="169" y="64"/>
                      <a:pt x="169" y="64"/>
                      <a:pt x="169" y="64"/>
                    </a:cubicBezTo>
                    <a:cubicBezTo>
                      <a:pt x="169" y="64"/>
                      <a:pt x="169" y="64"/>
                      <a:pt x="169" y="64"/>
                    </a:cubicBezTo>
                    <a:cubicBezTo>
                      <a:pt x="169" y="64"/>
                      <a:pt x="169" y="64"/>
                      <a:pt x="169" y="65"/>
                    </a:cubicBezTo>
                    <a:cubicBezTo>
                      <a:pt x="169" y="65"/>
                      <a:pt x="169" y="65"/>
                      <a:pt x="169" y="65"/>
                    </a:cubicBezTo>
                    <a:cubicBezTo>
                      <a:pt x="169" y="65"/>
                      <a:pt x="170" y="65"/>
                      <a:pt x="170" y="65"/>
                    </a:cubicBezTo>
                    <a:cubicBezTo>
                      <a:pt x="170" y="66"/>
                      <a:pt x="170" y="66"/>
                      <a:pt x="170" y="66"/>
                    </a:cubicBezTo>
                    <a:cubicBezTo>
                      <a:pt x="169" y="66"/>
                      <a:pt x="169" y="66"/>
                      <a:pt x="169" y="66"/>
                    </a:cubicBezTo>
                    <a:cubicBezTo>
                      <a:pt x="169" y="66"/>
                      <a:pt x="170" y="66"/>
                      <a:pt x="170" y="66"/>
                    </a:cubicBezTo>
                    <a:cubicBezTo>
                      <a:pt x="170" y="67"/>
                      <a:pt x="169" y="67"/>
                      <a:pt x="169" y="67"/>
                    </a:cubicBezTo>
                    <a:cubicBezTo>
                      <a:pt x="169" y="67"/>
                      <a:pt x="170" y="67"/>
                      <a:pt x="170" y="67"/>
                    </a:cubicBezTo>
                    <a:cubicBezTo>
                      <a:pt x="170" y="67"/>
                      <a:pt x="170" y="67"/>
                      <a:pt x="170" y="68"/>
                    </a:cubicBezTo>
                    <a:cubicBezTo>
                      <a:pt x="170" y="68"/>
                      <a:pt x="170" y="68"/>
                      <a:pt x="170" y="68"/>
                    </a:cubicBezTo>
                    <a:cubicBezTo>
                      <a:pt x="170" y="68"/>
                      <a:pt x="170" y="68"/>
                      <a:pt x="170" y="68"/>
                    </a:cubicBezTo>
                    <a:cubicBezTo>
                      <a:pt x="170" y="68"/>
                      <a:pt x="170" y="68"/>
                      <a:pt x="170" y="68"/>
                    </a:cubicBezTo>
                    <a:cubicBezTo>
                      <a:pt x="170" y="69"/>
                      <a:pt x="170" y="69"/>
                      <a:pt x="170" y="69"/>
                    </a:cubicBezTo>
                    <a:cubicBezTo>
                      <a:pt x="170" y="69"/>
                      <a:pt x="170" y="69"/>
                      <a:pt x="170" y="69"/>
                    </a:cubicBezTo>
                    <a:cubicBezTo>
                      <a:pt x="170" y="69"/>
                      <a:pt x="170" y="69"/>
                      <a:pt x="170" y="69"/>
                    </a:cubicBezTo>
                    <a:cubicBezTo>
                      <a:pt x="170" y="70"/>
                      <a:pt x="170" y="70"/>
                      <a:pt x="170" y="70"/>
                    </a:cubicBezTo>
                    <a:cubicBezTo>
                      <a:pt x="169" y="70"/>
                      <a:pt x="169" y="70"/>
                      <a:pt x="169" y="70"/>
                    </a:cubicBezTo>
                    <a:cubicBezTo>
                      <a:pt x="169" y="70"/>
                      <a:pt x="169" y="70"/>
                      <a:pt x="169" y="70"/>
                    </a:cubicBezTo>
                    <a:cubicBezTo>
                      <a:pt x="169" y="71"/>
                      <a:pt x="169" y="71"/>
                      <a:pt x="169" y="71"/>
                    </a:cubicBezTo>
                    <a:cubicBezTo>
                      <a:pt x="169" y="71"/>
                      <a:pt x="169" y="71"/>
                      <a:pt x="169" y="72"/>
                    </a:cubicBezTo>
                    <a:cubicBezTo>
                      <a:pt x="169" y="72"/>
                      <a:pt x="169" y="72"/>
                      <a:pt x="169" y="72"/>
                    </a:cubicBezTo>
                    <a:cubicBezTo>
                      <a:pt x="169" y="72"/>
                      <a:pt x="169" y="72"/>
                      <a:pt x="169" y="72"/>
                    </a:cubicBezTo>
                    <a:cubicBezTo>
                      <a:pt x="169" y="72"/>
                      <a:pt x="169" y="73"/>
                      <a:pt x="169" y="73"/>
                    </a:cubicBezTo>
                    <a:cubicBezTo>
                      <a:pt x="169" y="73"/>
                      <a:pt x="169" y="73"/>
                      <a:pt x="169" y="73"/>
                    </a:cubicBezTo>
                    <a:cubicBezTo>
                      <a:pt x="169" y="73"/>
                      <a:pt x="169" y="73"/>
                      <a:pt x="169" y="73"/>
                    </a:cubicBezTo>
                    <a:cubicBezTo>
                      <a:pt x="170" y="73"/>
                      <a:pt x="170" y="73"/>
                      <a:pt x="170" y="73"/>
                    </a:cubicBezTo>
                    <a:cubicBezTo>
                      <a:pt x="170" y="73"/>
                      <a:pt x="170" y="74"/>
                      <a:pt x="170" y="74"/>
                    </a:cubicBezTo>
                    <a:cubicBezTo>
                      <a:pt x="170" y="74"/>
                      <a:pt x="170" y="74"/>
                      <a:pt x="170" y="74"/>
                    </a:cubicBezTo>
                    <a:cubicBezTo>
                      <a:pt x="170" y="74"/>
                      <a:pt x="170" y="75"/>
                      <a:pt x="170" y="75"/>
                    </a:cubicBezTo>
                    <a:cubicBezTo>
                      <a:pt x="170" y="75"/>
                      <a:pt x="170" y="75"/>
                      <a:pt x="170" y="74"/>
                    </a:cubicBezTo>
                    <a:cubicBezTo>
                      <a:pt x="169" y="74"/>
                      <a:pt x="169" y="74"/>
                      <a:pt x="169" y="74"/>
                    </a:cubicBezTo>
                    <a:cubicBezTo>
                      <a:pt x="168" y="75"/>
                      <a:pt x="168" y="75"/>
                      <a:pt x="168" y="75"/>
                    </a:cubicBezTo>
                    <a:cubicBezTo>
                      <a:pt x="167" y="75"/>
                      <a:pt x="167" y="75"/>
                      <a:pt x="167" y="75"/>
                    </a:cubicBezTo>
                    <a:cubicBezTo>
                      <a:pt x="167" y="75"/>
                      <a:pt x="167" y="74"/>
                      <a:pt x="167" y="75"/>
                    </a:cubicBezTo>
                    <a:cubicBezTo>
                      <a:pt x="166" y="75"/>
                      <a:pt x="166" y="75"/>
                      <a:pt x="166" y="75"/>
                    </a:cubicBezTo>
                    <a:cubicBezTo>
                      <a:pt x="166" y="75"/>
                      <a:pt x="166" y="75"/>
                      <a:pt x="166" y="75"/>
                    </a:cubicBezTo>
                    <a:cubicBezTo>
                      <a:pt x="166" y="75"/>
                      <a:pt x="166" y="75"/>
                      <a:pt x="166" y="75"/>
                    </a:cubicBezTo>
                    <a:cubicBezTo>
                      <a:pt x="166" y="75"/>
                      <a:pt x="166" y="75"/>
                      <a:pt x="166" y="75"/>
                    </a:cubicBezTo>
                    <a:cubicBezTo>
                      <a:pt x="166" y="75"/>
                      <a:pt x="166" y="75"/>
                      <a:pt x="166" y="75"/>
                    </a:cubicBezTo>
                    <a:cubicBezTo>
                      <a:pt x="166" y="76"/>
                      <a:pt x="165" y="76"/>
                      <a:pt x="165" y="76"/>
                    </a:cubicBezTo>
                    <a:cubicBezTo>
                      <a:pt x="165" y="76"/>
                      <a:pt x="165" y="76"/>
                      <a:pt x="165" y="75"/>
                    </a:cubicBezTo>
                    <a:cubicBezTo>
                      <a:pt x="165" y="75"/>
                      <a:pt x="165" y="75"/>
                      <a:pt x="165" y="75"/>
                    </a:cubicBezTo>
                    <a:cubicBezTo>
                      <a:pt x="164" y="75"/>
                      <a:pt x="164" y="75"/>
                      <a:pt x="164" y="75"/>
                    </a:cubicBezTo>
                    <a:cubicBezTo>
                      <a:pt x="164" y="75"/>
                      <a:pt x="164" y="75"/>
                      <a:pt x="164" y="75"/>
                    </a:cubicBezTo>
                    <a:cubicBezTo>
                      <a:pt x="164" y="75"/>
                      <a:pt x="164" y="75"/>
                      <a:pt x="164" y="75"/>
                    </a:cubicBezTo>
                    <a:cubicBezTo>
                      <a:pt x="164" y="75"/>
                      <a:pt x="164" y="75"/>
                      <a:pt x="164" y="75"/>
                    </a:cubicBezTo>
                    <a:cubicBezTo>
                      <a:pt x="164" y="75"/>
                      <a:pt x="164" y="75"/>
                      <a:pt x="164" y="75"/>
                    </a:cubicBezTo>
                    <a:cubicBezTo>
                      <a:pt x="164" y="75"/>
                      <a:pt x="164" y="75"/>
                      <a:pt x="164" y="75"/>
                    </a:cubicBezTo>
                    <a:cubicBezTo>
                      <a:pt x="163" y="75"/>
                      <a:pt x="163" y="75"/>
                      <a:pt x="163" y="74"/>
                    </a:cubicBezTo>
                    <a:cubicBezTo>
                      <a:pt x="163" y="74"/>
                      <a:pt x="163" y="74"/>
                      <a:pt x="163" y="73"/>
                    </a:cubicBezTo>
                    <a:cubicBezTo>
                      <a:pt x="163" y="73"/>
                      <a:pt x="163" y="73"/>
                      <a:pt x="163" y="73"/>
                    </a:cubicBezTo>
                    <a:cubicBezTo>
                      <a:pt x="163" y="73"/>
                      <a:pt x="163" y="72"/>
                      <a:pt x="163" y="72"/>
                    </a:cubicBezTo>
                    <a:cubicBezTo>
                      <a:pt x="163" y="72"/>
                      <a:pt x="163" y="72"/>
                      <a:pt x="163" y="72"/>
                    </a:cubicBezTo>
                    <a:cubicBezTo>
                      <a:pt x="163" y="72"/>
                      <a:pt x="163" y="72"/>
                      <a:pt x="163" y="72"/>
                    </a:cubicBezTo>
                    <a:cubicBezTo>
                      <a:pt x="164" y="71"/>
                      <a:pt x="164" y="71"/>
                      <a:pt x="164" y="71"/>
                    </a:cubicBezTo>
                    <a:cubicBezTo>
                      <a:pt x="164" y="71"/>
                      <a:pt x="164" y="71"/>
                      <a:pt x="164" y="71"/>
                    </a:cubicBezTo>
                    <a:cubicBezTo>
                      <a:pt x="164" y="71"/>
                      <a:pt x="164" y="71"/>
                      <a:pt x="164" y="71"/>
                    </a:cubicBezTo>
                    <a:cubicBezTo>
                      <a:pt x="164" y="71"/>
                      <a:pt x="164" y="70"/>
                      <a:pt x="164" y="70"/>
                    </a:cubicBezTo>
                    <a:cubicBezTo>
                      <a:pt x="164" y="70"/>
                      <a:pt x="164" y="70"/>
                      <a:pt x="164" y="70"/>
                    </a:cubicBezTo>
                    <a:cubicBezTo>
                      <a:pt x="164" y="70"/>
                      <a:pt x="164" y="70"/>
                      <a:pt x="164" y="70"/>
                    </a:cubicBezTo>
                    <a:cubicBezTo>
                      <a:pt x="164" y="69"/>
                      <a:pt x="164" y="69"/>
                      <a:pt x="164" y="69"/>
                    </a:cubicBezTo>
                    <a:cubicBezTo>
                      <a:pt x="164" y="69"/>
                      <a:pt x="164" y="69"/>
                      <a:pt x="164" y="68"/>
                    </a:cubicBezTo>
                    <a:cubicBezTo>
                      <a:pt x="164" y="68"/>
                      <a:pt x="164" y="68"/>
                      <a:pt x="164" y="67"/>
                    </a:cubicBezTo>
                    <a:cubicBezTo>
                      <a:pt x="164" y="67"/>
                      <a:pt x="164" y="67"/>
                      <a:pt x="165" y="67"/>
                    </a:cubicBezTo>
                    <a:cubicBezTo>
                      <a:pt x="165" y="67"/>
                      <a:pt x="165" y="66"/>
                      <a:pt x="165" y="66"/>
                    </a:cubicBezTo>
                    <a:cubicBezTo>
                      <a:pt x="165" y="66"/>
                      <a:pt x="164" y="66"/>
                      <a:pt x="164" y="66"/>
                    </a:cubicBezTo>
                    <a:cubicBezTo>
                      <a:pt x="164" y="66"/>
                      <a:pt x="165" y="66"/>
                      <a:pt x="165" y="66"/>
                    </a:cubicBezTo>
                    <a:cubicBezTo>
                      <a:pt x="165" y="65"/>
                      <a:pt x="165" y="65"/>
                      <a:pt x="165" y="65"/>
                    </a:cubicBezTo>
                    <a:cubicBezTo>
                      <a:pt x="164" y="65"/>
                      <a:pt x="165" y="65"/>
                      <a:pt x="165" y="64"/>
                    </a:cubicBezTo>
                    <a:cubicBezTo>
                      <a:pt x="165" y="64"/>
                      <a:pt x="165" y="64"/>
                      <a:pt x="164" y="64"/>
                    </a:cubicBezTo>
                    <a:cubicBezTo>
                      <a:pt x="164" y="64"/>
                      <a:pt x="164" y="64"/>
                      <a:pt x="164" y="64"/>
                    </a:cubicBezTo>
                    <a:cubicBezTo>
                      <a:pt x="164" y="64"/>
                      <a:pt x="164" y="64"/>
                      <a:pt x="164" y="63"/>
                    </a:cubicBezTo>
                    <a:cubicBezTo>
                      <a:pt x="164" y="63"/>
                      <a:pt x="164" y="63"/>
                      <a:pt x="164" y="63"/>
                    </a:cubicBezTo>
                    <a:cubicBezTo>
                      <a:pt x="164" y="63"/>
                      <a:pt x="163" y="63"/>
                      <a:pt x="163" y="62"/>
                    </a:cubicBezTo>
                    <a:cubicBezTo>
                      <a:pt x="163" y="62"/>
                      <a:pt x="164" y="62"/>
                      <a:pt x="164" y="62"/>
                    </a:cubicBezTo>
                    <a:cubicBezTo>
                      <a:pt x="164" y="61"/>
                      <a:pt x="164" y="61"/>
                      <a:pt x="163" y="61"/>
                    </a:cubicBezTo>
                    <a:cubicBezTo>
                      <a:pt x="163" y="61"/>
                      <a:pt x="163" y="61"/>
                      <a:pt x="163" y="61"/>
                    </a:cubicBezTo>
                    <a:cubicBezTo>
                      <a:pt x="163" y="61"/>
                      <a:pt x="163" y="60"/>
                      <a:pt x="162" y="60"/>
                    </a:cubicBezTo>
                    <a:cubicBezTo>
                      <a:pt x="162" y="60"/>
                      <a:pt x="162" y="61"/>
                      <a:pt x="162" y="61"/>
                    </a:cubicBezTo>
                    <a:cubicBezTo>
                      <a:pt x="162" y="61"/>
                      <a:pt x="162" y="61"/>
                      <a:pt x="161" y="61"/>
                    </a:cubicBezTo>
                    <a:cubicBezTo>
                      <a:pt x="161" y="61"/>
                      <a:pt x="161" y="61"/>
                      <a:pt x="161" y="61"/>
                    </a:cubicBezTo>
                    <a:cubicBezTo>
                      <a:pt x="161" y="61"/>
                      <a:pt x="161" y="61"/>
                      <a:pt x="161" y="61"/>
                    </a:cubicBezTo>
                    <a:cubicBezTo>
                      <a:pt x="161" y="61"/>
                      <a:pt x="160" y="61"/>
                      <a:pt x="160" y="61"/>
                    </a:cubicBezTo>
                    <a:cubicBezTo>
                      <a:pt x="160" y="61"/>
                      <a:pt x="160" y="61"/>
                      <a:pt x="160" y="61"/>
                    </a:cubicBezTo>
                    <a:cubicBezTo>
                      <a:pt x="160" y="60"/>
                      <a:pt x="159" y="60"/>
                      <a:pt x="159" y="60"/>
                    </a:cubicBezTo>
                    <a:cubicBezTo>
                      <a:pt x="159" y="59"/>
                      <a:pt x="159" y="59"/>
                      <a:pt x="159" y="59"/>
                    </a:cubicBezTo>
                    <a:cubicBezTo>
                      <a:pt x="159" y="58"/>
                      <a:pt x="159" y="58"/>
                      <a:pt x="159" y="58"/>
                    </a:cubicBezTo>
                    <a:cubicBezTo>
                      <a:pt x="159" y="58"/>
                      <a:pt x="159" y="58"/>
                      <a:pt x="159" y="58"/>
                    </a:cubicBezTo>
                    <a:cubicBezTo>
                      <a:pt x="159" y="58"/>
                      <a:pt x="159" y="57"/>
                      <a:pt x="159" y="57"/>
                    </a:cubicBezTo>
                    <a:cubicBezTo>
                      <a:pt x="159" y="57"/>
                      <a:pt x="159" y="57"/>
                      <a:pt x="159" y="57"/>
                    </a:cubicBezTo>
                    <a:cubicBezTo>
                      <a:pt x="159" y="56"/>
                      <a:pt x="159" y="57"/>
                      <a:pt x="159" y="56"/>
                    </a:cubicBezTo>
                    <a:cubicBezTo>
                      <a:pt x="159" y="56"/>
                      <a:pt x="159" y="56"/>
                      <a:pt x="159" y="56"/>
                    </a:cubicBezTo>
                    <a:cubicBezTo>
                      <a:pt x="159" y="56"/>
                      <a:pt x="159" y="55"/>
                      <a:pt x="159" y="55"/>
                    </a:cubicBezTo>
                    <a:cubicBezTo>
                      <a:pt x="159" y="55"/>
                      <a:pt x="159" y="55"/>
                      <a:pt x="159" y="55"/>
                    </a:cubicBezTo>
                    <a:cubicBezTo>
                      <a:pt x="160" y="55"/>
                      <a:pt x="160" y="55"/>
                      <a:pt x="160" y="55"/>
                    </a:cubicBezTo>
                    <a:cubicBezTo>
                      <a:pt x="160" y="55"/>
                      <a:pt x="160" y="55"/>
                      <a:pt x="161" y="55"/>
                    </a:cubicBezTo>
                    <a:cubicBezTo>
                      <a:pt x="161" y="54"/>
                      <a:pt x="161" y="54"/>
                      <a:pt x="161" y="54"/>
                    </a:cubicBezTo>
                    <a:cubicBezTo>
                      <a:pt x="161" y="54"/>
                      <a:pt x="161" y="54"/>
                      <a:pt x="161" y="53"/>
                    </a:cubicBezTo>
                    <a:cubicBezTo>
                      <a:pt x="161" y="53"/>
                      <a:pt x="161" y="53"/>
                      <a:pt x="161" y="53"/>
                    </a:cubicBezTo>
                    <a:cubicBezTo>
                      <a:pt x="161" y="53"/>
                      <a:pt x="161" y="53"/>
                      <a:pt x="161" y="53"/>
                    </a:cubicBezTo>
                    <a:cubicBezTo>
                      <a:pt x="161" y="52"/>
                      <a:pt x="161" y="52"/>
                      <a:pt x="161" y="52"/>
                    </a:cubicBezTo>
                    <a:cubicBezTo>
                      <a:pt x="162" y="52"/>
                      <a:pt x="162" y="52"/>
                      <a:pt x="162" y="51"/>
                    </a:cubicBezTo>
                    <a:cubicBezTo>
                      <a:pt x="162" y="51"/>
                      <a:pt x="162" y="51"/>
                      <a:pt x="163" y="51"/>
                    </a:cubicBezTo>
                    <a:cubicBezTo>
                      <a:pt x="163" y="51"/>
                      <a:pt x="163" y="50"/>
                      <a:pt x="163" y="50"/>
                    </a:cubicBezTo>
                    <a:cubicBezTo>
                      <a:pt x="162" y="50"/>
                      <a:pt x="162" y="49"/>
                      <a:pt x="162" y="49"/>
                    </a:cubicBezTo>
                    <a:cubicBezTo>
                      <a:pt x="162" y="49"/>
                      <a:pt x="162" y="49"/>
                      <a:pt x="162" y="48"/>
                    </a:cubicBezTo>
                    <a:cubicBezTo>
                      <a:pt x="162" y="48"/>
                      <a:pt x="162" y="48"/>
                      <a:pt x="162" y="47"/>
                    </a:cubicBezTo>
                    <a:cubicBezTo>
                      <a:pt x="162" y="47"/>
                      <a:pt x="162" y="47"/>
                      <a:pt x="162" y="47"/>
                    </a:cubicBezTo>
                    <a:cubicBezTo>
                      <a:pt x="162" y="47"/>
                      <a:pt x="162" y="47"/>
                      <a:pt x="162" y="47"/>
                    </a:cubicBezTo>
                    <a:cubicBezTo>
                      <a:pt x="163" y="47"/>
                      <a:pt x="163" y="47"/>
                      <a:pt x="163" y="47"/>
                    </a:cubicBezTo>
                    <a:cubicBezTo>
                      <a:pt x="163" y="46"/>
                      <a:pt x="162" y="46"/>
                      <a:pt x="163" y="46"/>
                    </a:cubicBezTo>
                    <a:cubicBezTo>
                      <a:pt x="163" y="46"/>
                      <a:pt x="163" y="45"/>
                      <a:pt x="163" y="45"/>
                    </a:cubicBezTo>
                    <a:cubicBezTo>
                      <a:pt x="163" y="45"/>
                      <a:pt x="163" y="45"/>
                      <a:pt x="163" y="45"/>
                    </a:cubicBezTo>
                    <a:cubicBezTo>
                      <a:pt x="163" y="45"/>
                      <a:pt x="163" y="45"/>
                      <a:pt x="163" y="45"/>
                    </a:cubicBezTo>
                    <a:cubicBezTo>
                      <a:pt x="163" y="45"/>
                      <a:pt x="163" y="45"/>
                      <a:pt x="164" y="44"/>
                    </a:cubicBezTo>
                    <a:cubicBezTo>
                      <a:pt x="164" y="44"/>
                      <a:pt x="164" y="44"/>
                      <a:pt x="164" y="44"/>
                    </a:cubicBezTo>
                    <a:cubicBezTo>
                      <a:pt x="164" y="44"/>
                      <a:pt x="164" y="43"/>
                      <a:pt x="164" y="43"/>
                    </a:cubicBezTo>
                    <a:cubicBezTo>
                      <a:pt x="164" y="43"/>
                      <a:pt x="164" y="43"/>
                      <a:pt x="164" y="43"/>
                    </a:cubicBezTo>
                    <a:cubicBezTo>
                      <a:pt x="164" y="44"/>
                      <a:pt x="164" y="44"/>
                      <a:pt x="164" y="44"/>
                    </a:cubicBezTo>
                    <a:cubicBezTo>
                      <a:pt x="164" y="43"/>
                      <a:pt x="164" y="43"/>
                      <a:pt x="164" y="43"/>
                    </a:cubicBezTo>
                    <a:cubicBezTo>
                      <a:pt x="164" y="43"/>
                      <a:pt x="164" y="43"/>
                      <a:pt x="164" y="43"/>
                    </a:cubicBezTo>
                    <a:cubicBezTo>
                      <a:pt x="164" y="43"/>
                      <a:pt x="164" y="43"/>
                      <a:pt x="165" y="43"/>
                    </a:cubicBezTo>
                    <a:cubicBezTo>
                      <a:pt x="165" y="43"/>
                      <a:pt x="165" y="43"/>
                      <a:pt x="165" y="42"/>
                    </a:cubicBezTo>
                    <a:cubicBezTo>
                      <a:pt x="165" y="42"/>
                      <a:pt x="165" y="42"/>
                      <a:pt x="165" y="42"/>
                    </a:cubicBezTo>
                    <a:cubicBezTo>
                      <a:pt x="165" y="42"/>
                      <a:pt x="165" y="42"/>
                      <a:pt x="165" y="42"/>
                    </a:cubicBezTo>
                    <a:cubicBezTo>
                      <a:pt x="165" y="42"/>
                      <a:pt x="166" y="43"/>
                      <a:pt x="166" y="43"/>
                    </a:cubicBezTo>
                    <a:cubicBezTo>
                      <a:pt x="166" y="43"/>
                      <a:pt x="166" y="43"/>
                      <a:pt x="166" y="43"/>
                    </a:cubicBezTo>
                    <a:cubicBezTo>
                      <a:pt x="166" y="44"/>
                      <a:pt x="166" y="43"/>
                      <a:pt x="166" y="43"/>
                    </a:cubicBezTo>
                    <a:cubicBezTo>
                      <a:pt x="166" y="43"/>
                      <a:pt x="166" y="43"/>
                      <a:pt x="166" y="42"/>
                    </a:cubicBezTo>
                    <a:cubicBezTo>
                      <a:pt x="166" y="42"/>
                      <a:pt x="166" y="42"/>
                      <a:pt x="166" y="42"/>
                    </a:cubicBezTo>
                    <a:cubicBezTo>
                      <a:pt x="165" y="41"/>
                      <a:pt x="165" y="41"/>
                      <a:pt x="165" y="40"/>
                    </a:cubicBezTo>
                    <a:cubicBezTo>
                      <a:pt x="166" y="40"/>
                      <a:pt x="166" y="40"/>
                      <a:pt x="166" y="39"/>
                    </a:cubicBezTo>
                    <a:cubicBezTo>
                      <a:pt x="166" y="39"/>
                      <a:pt x="166" y="39"/>
                      <a:pt x="166" y="39"/>
                    </a:cubicBezTo>
                    <a:cubicBezTo>
                      <a:pt x="166" y="38"/>
                      <a:pt x="165" y="39"/>
                      <a:pt x="165" y="39"/>
                    </a:cubicBezTo>
                    <a:cubicBezTo>
                      <a:pt x="165" y="39"/>
                      <a:pt x="165" y="38"/>
                      <a:pt x="165" y="38"/>
                    </a:cubicBezTo>
                    <a:cubicBezTo>
                      <a:pt x="165" y="38"/>
                      <a:pt x="164" y="38"/>
                      <a:pt x="164" y="38"/>
                    </a:cubicBezTo>
                    <a:cubicBezTo>
                      <a:pt x="165" y="38"/>
                      <a:pt x="165" y="38"/>
                      <a:pt x="165" y="38"/>
                    </a:cubicBezTo>
                    <a:cubicBezTo>
                      <a:pt x="165" y="38"/>
                      <a:pt x="165" y="38"/>
                      <a:pt x="165" y="38"/>
                    </a:cubicBezTo>
                    <a:cubicBezTo>
                      <a:pt x="165" y="37"/>
                      <a:pt x="165" y="38"/>
                      <a:pt x="165" y="38"/>
                    </a:cubicBezTo>
                    <a:cubicBezTo>
                      <a:pt x="165" y="38"/>
                      <a:pt x="166" y="39"/>
                      <a:pt x="166" y="38"/>
                    </a:cubicBezTo>
                    <a:cubicBezTo>
                      <a:pt x="166" y="38"/>
                      <a:pt x="166" y="38"/>
                      <a:pt x="166" y="38"/>
                    </a:cubicBezTo>
                    <a:cubicBezTo>
                      <a:pt x="166" y="38"/>
                      <a:pt x="166" y="38"/>
                      <a:pt x="166" y="38"/>
                    </a:cubicBezTo>
                    <a:cubicBezTo>
                      <a:pt x="166" y="37"/>
                      <a:pt x="166" y="37"/>
                      <a:pt x="166" y="37"/>
                    </a:cubicBezTo>
                    <a:cubicBezTo>
                      <a:pt x="166" y="37"/>
                      <a:pt x="166" y="37"/>
                      <a:pt x="166" y="36"/>
                    </a:cubicBezTo>
                    <a:cubicBezTo>
                      <a:pt x="166" y="36"/>
                      <a:pt x="166" y="36"/>
                      <a:pt x="166" y="36"/>
                    </a:cubicBezTo>
                    <a:cubicBezTo>
                      <a:pt x="166" y="36"/>
                      <a:pt x="166" y="36"/>
                      <a:pt x="166" y="36"/>
                    </a:cubicBezTo>
                    <a:cubicBezTo>
                      <a:pt x="166" y="36"/>
                      <a:pt x="166" y="36"/>
                      <a:pt x="166" y="36"/>
                    </a:cubicBezTo>
                    <a:cubicBezTo>
                      <a:pt x="167" y="36"/>
                      <a:pt x="166" y="36"/>
                      <a:pt x="166" y="35"/>
                    </a:cubicBezTo>
                    <a:cubicBezTo>
                      <a:pt x="166" y="35"/>
                      <a:pt x="166" y="35"/>
                      <a:pt x="166" y="35"/>
                    </a:cubicBezTo>
                    <a:cubicBezTo>
                      <a:pt x="166" y="35"/>
                      <a:pt x="166" y="35"/>
                      <a:pt x="166" y="35"/>
                    </a:cubicBezTo>
                    <a:cubicBezTo>
                      <a:pt x="166" y="34"/>
                      <a:pt x="167" y="35"/>
                      <a:pt x="167" y="34"/>
                    </a:cubicBezTo>
                    <a:cubicBezTo>
                      <a:pt x="168" y="34"/>
                      <a:pt x="167" y="34"/>
                      <a:pt x="167" y="33"/>
                    </a:cubicBezTo>
                    <a:cubicBezTo>
                      <a:pt x="167" y="33"/>
                      <a:pt x="168" y="33"/>
                      <a:pt x="168" y="33"/>
                    </a:cubicBezTo>
                    <a:cubicBezTo>
                      <a:pt x="168" y="33"/>
                      <a:pt x="169" y="33"/>
                      <a:pt x="169" y="32"/>
                    </a:cubicBezTo>
                    <a:cubicBezTo>
                      <a:pt x="169" y="32"/>
                      <a:pt x="169" y="32"/>
                      <a:pt x="169" y="32"/>
                    </a:cubicBezTo>
                    <a:cubicBezTo>
                      <a:pt x="169" y="32"/>
                      <a:pt x="169" y="32"/>
                      <a:pt x="169" y="32"/>
                    </a:cubicBezTo>
                    <a:cubicBezTo>
                      <a:pt x="169" y="32"/>
                      <a:pt x="169" y="32"/>
                      <a:pt x="169" y="31"/>
                    </a:cubicBezTo>
                    <a:cubicBezTo>
                      <a:pt x="169" y="31"/>
                      <a:pt x="169" y="31"/>
                      <a:pt x="169" y="31"/>
                    </a:cubicBezTo>
                    <a:cubicBezTo>
                      <a:pt x="169" y="31"/>
                      <a:pt x="169" y="31"/>
                      <a:pt x="169" y="31"/>
                    </a:cubicBezTo>
                    <a:cubicBezTo>
                      <a:pt x="169" y="31"/>
                      <a:pt x="169" y="31"/>
                      <a:pt x="169" y="31"/>
                    </a:cubicBezTo>
                    <a:cubicBezTo>
                      <a:pt x="169" y="31"/>
                      <a:pt x="169" y="32"/>
                      <a:pt x="169" y="32"/>
                    </a:cubicBezTo>
                    <a:cubicBezTo>
                      <a:pt x="169" y="32"/>
                      <a:pt x="169" y="32"/>
                      <a:pt x="169" y="32"/>
                    </a:cubicBezTo>
                    <a:cubicBezTo>
                      <a:pt x="169" y="32"/>
                      <a:pt x="169" y="32"/>
                      <a:pt x="169" y="32"/>
                    </a:cubicBezTo>
                    <a:cubicBezTo>
                      <a:pt x="169" y="32"/>
                      <a:pt x="170" y="32"/>
                      <a:pt x="170" y="32"/>
                    </a:cubicBezTo>
                    <a:cubicBezTo>
                      <a:pt x="170" y="32"/>
                      <a:pt x="170" y="32"/>
                      <a:pt x="170" y="32"/>
                    </a:cubicBezTo>
                    <a:cubicBezTo>
                      <a:pt x="170" y="32"/>
                      <a:pt x="170" y="32"/>
                      <a:pt x="170" y="32"/>
                    </a:cubicBezTo>
                    <a:cubicBezTo>
                      <a:pt x="170" y="32"/>
                      <a:pt x="170" y="32"/>
                      <a:pt x="171" y="32"/>
                    </a:cubicBezTo>
                    <a:cubicBezTo>
                      <a:pt x="171" y="32"/>
                      <a:pt x="171" y="33"/>
                      <a:pt x="171" y="33"/>
                    </a:cubicBezTo>
                    <a:cubicBezTo>
                      <a:pt x="171" y="33"/>
                      <a:pt x="171" y="33"/>
                      <a:pt x="171" y="32"/>
                    </a:cubicBezTo>
                    <a:cubicBezTo>
                      <a:pt x="171" y="32"/>
                      <a:pt x="171" y="32"/>
                      <a:pt x="171" y="32"/>
                    </a:cubicBezTo>
                    <a:cubicBezTo>
                      <a:pt x="171" y="32"/>
                      <a:pt x="171" y="32"/>
                      <a:pt x="171" y="32"/>
                    </a:cubicBezTo>
                    <a:cubicBezTo>
                      <a:pt x="171" y="32"/>
                      <a:pt x="171" y="31"/>
                      <a:pt x="171" y="31"/>
                    </a:cubicBezTo>
                    <a:cubicBezTo>
                      <a:pt x="172" y="31"/>
                      <a:pt x="172" y="31"/>
                      <a:pt x="172" y="31"/>
                    </a:cubicBezTo>
                    <a:cubicBezTo>
                      <a:pt x="172" y="31"/>
                      <a:pt x="172" y="31"/>
                      <a:pt x="172" y="31"/>
                    </a:cubicBezTo>
                    <a:cubicBezTo>
                      <a:pt x="172" y="31"/>
                      <a:pt x="172" y="31"/>
                      <a:pt x="172" y="31"/>
                    </a:cubicBezTo>
                    <a:cubicBezTo>
                      <a:pt x="172" y="31"/>
                      <a:pt x="172" y="30"/>
                      <a:pt x="172" y="30"/>
                    </a:cubicBezTo>
                    <a:cubicBezTo>
                      <a:pt x="172" y="30"/>
                      <a:pt x="172" y="30"/>
                      <a:pt x="172" y="30"/>
                    </a:cubicBezTo>
                    <a:cubicBezTo>
                      <a:pt x="172" y="30"/>
                      <a:pt x="172" y="30"/>
                      <a:pt x="173" y="30"/>
                    </a:cubicBezTo>
                    <a:cubicBezTo>
                      <a:pt x="173" y="30"/>
                      <a:pt x="172" y="30"/>
                      <a:pt x="172" y="29"/>
                    </a:cubicBezTo>
                    <a:cubicBezTo>
                      <a:pt x="172" y="29"/>
                      <a:pt x="172" y="29"/>
                      <a:pt x="172" y="29"/>
                    </a:cubicBezTo>
                    <a:cubicBezTo>
                      <a:pt x="172" y="29"/>
                      <a:pt x="172" y="29"/>
                      <a:pt x="173" y="29"/>
                    </a:cubicBezTo>
                    <a:cubicBezTo>
                      <a:pt x="173" y="29"/>
                      <a:pt x="173" y="29"/>
                      <a:pt x="173" y="29"/>
                    </a:cubicBezTo>
                    <a:cubicBezTo>
                      <a:pt x="173" y="29"/>
                      <a:pt x="173" y="29"/>
                      <a:pt x="173" y="29"/>
                    </a:cubicBezTo>
                    <a:cubicBezTo>
                      <a:pt x="173" y="29"/>
                      <a:pt x="173" y="29"/>
                      <a:pt x="173" y="29"/>
                    </a:cubicBezTo>
                    <a:cubicBezTo>
                      <a:pt x="174" y="29"/>
                      <a:pt x="174" y="29"/>
                      <a:pt x="174" y="29"/>
                    </a:cubicBezTo>
                    <a:cubicBezTo>
                      <a:pt x="174" y="29"/>
                      <a:pt x="174" y="29"/>
                      <a:pt x="174" y="29"/>
                    </a:cubicBezTo>
                    <a:cubicBezTo>
                      <a:pt x="174" y="29"/>
                      <a:pt x="174" y="29"/>
                      <a:pt x="175" y="29"/>
                    </a:cubicBezTo>
                    <a:cubicBezTo>
                      <a:pt x="175" y="29"/>
                      <a:pt x="175" y="29"/>
                      <a:pt x="175" y="29"/>
                    </a:cubicBezTo>
                    <a:cubicBezTo>
                      <a:pt x="175" y="29"/>
                      <a:pt x="175" y="29"/>
                      <a:pt x="175" y="29"/>
                    </a:cubicBezTo>
                    <a:cubicBezTo>
                      <a:pt x="176" y="29"/>
                      <a:pt x="176" y="29"/>
                      <a:pt x="176" y="29"/>
                    </a:cubicBezTo>
                    <a:cubicBezTo>
                      <a:pt x="176" y="29"/>
                      <a:pt x="176" y="29"/>
                      <a:pt x="176" y="29"/>
                    </a:cubicBezTo>
                    <a:cubicBezTo>
                      <a:pt x="176" y="29"/>
                      <a:pt x="177" y="29"/>
                      <a:pt x="177" y="29"/>
                    </a:cubicBezTo>
                    <a:cubicBezTo>
                      <a:pt x="177" y="29"/>
                      <a:pt x="177" y="29"/>
                      <a:pt x="177" y="29"/>
                    </a:cubicBezTo>
                    <a:cubicBezTo>
                      <a:pt x="177" y="29"/>
                      <a:pt x="177" y="29"/>
                      <a:pt x="177" y="29"/>
                    </a:cubicBezTo>
                    <a:cubicBezTo>
                      <a:pt x="177" y="29"/>
                      <a:pt x="177" y="29"/>
                      <a:pt x="177" y="29"/>
                    </a:cubicBezTo>
                    <a:cubicBezTo>
                      <a:pt x="176" y="30"/>
                      <a:pt x="177" y="30"/>
                      <a:pt x="177" y="30"/>
                    </a:cubicBezTo>
                    <a:cubicBezTo>
                      <a:pt x="177" y="31"/>
                      <a:pt x="178" y="31"/>
                      <a:pt x="178" y="31"/>
                    </a:cubicBezTo>
                    <a:cubicBezTo>
                      <a:pt x="179" y="31"/>
                      <a:pt x="179" y="30"/>
                      <a:pt x="179" y="30"/>
                    </a:cubicBezTo>
                    <a:cubicBezTo>
                      <a:pt x="179" y="30"/>
                      <a:pt x="179" y="30"/>
                      <a:pt x="180" y="30"/>
                    </a:cubicBezTo>
                    <a:cubicBezTo>
                      <a:pt x="180" y="30"/>
                      <a:pt x="180" y="30"/>
                      <a:pt x="180" y="30"/>
                    </a:cubicBezTo>
                    <a:cubicBezTo>
                      <a:pt x="180" y="31"/>
                      <a:pt x="180" y="31"/>
                      <a:pt x="180" y="31"/>
                    </a:cubicBezTo>
                    <a:cubicBezTo>
                      <a:pt x="180" y="31"/>
                      <a:pt x="181" y="31"/>
                      <a:pt x="181" y="31"/>
                    </a:cubicBezTo>
                    <a:cubicBezTo>
                      <a:pt x="181" y="31"/>
                      <a:pt x="181" y="31"/>
                      <a:pt x="181" y="31"/>
                    </a:cubicBezTo>
                    <a:cubicBezTo>
                      <a:pt x="181" y="31"/>
                      <a:pt x="181" y="31"/>
                      <a:pt x="181" y="31"/>
                    </a:cubicBezTo>
                    <a:cubicBezTo>
                      <a:pt x="181" y="31"/>
                      <a:pt x="181" y="31"/>
                      <a:pt x="182" y="31"/>
                    </a:cubicBezTo>
                    <a:cubicBezTo>
                      <a:pt x="182" y="31"/>
                      <a:pt x="182" y="31"/>
                      <a:pt x="182" y="31"/>
                    </a:cubicBezTo>
                    <a:cubicBezTo>
                      <a:pt x="182" y="31"/>
                      <a:pt x="182" y="31"/>
                      <a:pt x="182" y="31"/>
                    </a:cubicBezTo>
                    <a:cubicBezTo>
                      <a:pt x="182" y="31"/>
                      <a:pt x="182" y="31"/>
                      <a:pt x="182" y="31"/>
                    </a:cubicBezTo>
                    <a:cubicBezTo>
                      <a:pt x="182" y="31"/>
                      <a:pt x="182" y="31"/>
                      <a:pt x="182" y="31"/>
                    </a:cubicBezTo>
                    <a:cubicBezTo>
                      <a:pt x="182" y="31"/>
                      <a:pt x="182" y="31"/>
                      <a:pt x="182" y="31"/>
                    </a:cubicBezTo>
                    <a:cubicBezTo>
                      <a:pt x="182" y="31"/>
                      <a:pt x="183" y="31"/>
                      <a:pt x="183" y="31"/>
                    </a:cubicBezTo>
                    <a:cubicBezTo>
                      <a:pt x="183" y="31"/>
                      <a:pt x="183" y="31"/>
                      <a:pt x="183" y="31"/>
                    </a:cubicBezTo>
                    <a:cubicBezTo>
                      <a:pt x="183" y="31"/>
                      <a:pt x="183" y="31"/>
                      <a:pt x="183" y="31"/>
                    </a:cubicBezTo>
                    <a:cubicBezTo>
                      <a:pt x="183" y="31"/>
                      <a:pt x="183" y="31"/>
                      <a:pt x="183" y="31"/>
                    </a:cubicBezTo>
                    <a:cubicBezTo>
                      <a:pt x="183" y="31"/>
                      <a:pt x="183" y="31"/>
                      <a:pt x="183" y="31"/>
                    </a:cubicBezTo>
                    <a:cubicBezTo>
                      <a:pt x="183" y="31"/>
                      <a:pt x="183" y="31"/>
                      <a:pt x="183" y="31"/>
                    </a:cubicBezTo>
                    <a:cubicBezTo>
                      <a:pt x="183" y="31"/>
                      <a:pt x="184" y="31"/>
                      <a:pt x="184" y="31"/>
                    </a:cubicBezTo>
                    <a:cubicBezTo>
                      <a:pt x="184" y="31"/>
                      <a:pt x="184" y="31"/>
                      <a:pt x="185" y="31"/>
                    </a:cubicBezTo>
                    <a:cubicBezTo>
                      <a:pt x="185" y="32"/>
                      <a:pt x="185" y="32"/>
                      <a:pt x="185" y="32"/>
                    </a:cubicBezTo>
                    <a:cubicBezTo>
                      <a:pt x="185" y="32"/>
                      <a:pt x="185" y="32"/>
                      <a:pt x="186" y="32"/>
                    </a:cubicBezTo>
                    <a:cubicBezTo>
                      <a:pt x="186" y="32"/>
                      <a:pt x="186" y="32"/>
                      <a:pt x="186" y="32"/>
                    </a:cubicBezTo>
                    <a:cubicBezTo>
                      <a:pt x="186" y="32"/>
                      <a:pt x="186" y="32"/>
                      <a:pt x="186" y="32"/>
                    </a:cubicBezTo>
                    <a:cubicBezTo>
                      <a:pt x="186" y="32"/>
                      <a:pt x="186" y="32"/>
                      <a:pt x="186" y="32"/>
                    </a:cubicBezTo>
                    <a:cubicBezTo>
                      <a:pt x="186" y="32"/>
                      <a:pt x="186" y="32"/>
                      <a:pt x="186" y="32"/>
                    </a:cubicBezTo>
                    <a:cubicBezTo>
                      <a:pt x="186" y="32"/>
                      <a:pt x="186" y="32"/>
                      <a:pt x="186" y="32"/>
                    </a:cubicBezTo>
                    <a:cubicBezTo>
                      <a:pt x="187" y="32"/>
                      <a:pt x="186" y="32"/>
                      <a:pt x="187" y="32"/>
                    </a:cubicBezTo>
                    <a:cubicBezTo>
                      <a:pt x="187" y="32"/>
                      <a:pt x="187" y="32"/>
                      <a:pt x="187" y="31"/>
                    </a:cubicBezTo>
                    <a:cubicBezTo>
                      <a:pt x="187" y="31"/>
                      <a:pt x="187" y="31"/>
                      <a:pt x="187" y="31"/>
                    </a:cubicBezTo>
                    <a:cubicBezTo>
                      <a:pt x="187" y="31"/>
                      <a:pt x="187" y="31"/>
                      <a:pt x="187" y="31"/>
                    </a:cubicBezTo>
                    <a:cubicBezTo>
                      <a:pt x="187" y="31"/>
                      <a:pt x="187" y="31"/>
                      <a:pt x="187" y="31"/>
                    </a:cubicBezTo>
                    <a:cubicBezTo>
                      <a:pt x="187" y="31"/>
                      <a:pt x="187" y="31"/>
                      <a:pt x="188" y="31"/>
                    </a:cubicBezTo>
                    <a:cubicBezTo>
                      <a:pt x="188" y="31"/>
                      <a:pt x="188" y="31"/>
                      <a:pt x="188" y="31"/>
                    </a:cubicBezTo>
                    <a:cubicBezTo>
                      <a:pt x="188" y="31"/>
                      <a:pt x="188" y="32"/>
                      <a:pt x="188" y="32"/>
                    </a:cubicBezTo>
                    <a:cubicBezTo>
                      <a:pt x="188" y="32"/>
                      <a:pt x="188" y="31"/>
                      <a:pt x="188" y="31"/>
                    </a:cubicBezTo>
                    <a:cubicBezTo>
                      <a:pt x="188" y="31"/>
                      <a:pt x="189" y="31"/>
                      <a:pt x="189" y="31"/>
                    </a:cubicBezTo>
                    <a:cubicBezTo>
                      <a:pt x="189" y="32"/>
                      <a:pt x="189" y="32"/>
                      <a:pt x="189" y="32"/>
                    </a:cubicBezTo>
                    <a:cubicBezTo>
                      <a:pt x="189" y="32"/>
                      <a:pt x="189" y="32"/>
                      <a:pt x="189" y="32"/>
                    </a:cubicBezTo>
                    <a:cubicBezTo>
                      <a:pt x="190" y="32"/>
                      <a:pt x="190" y="32"/>
                      <a:pt x="190" y="32"/>
                    </a:cubicBezTo>
                    <a:cubicBezTo>
                      <a:pt x="190" y="32"/>
                      <a:pt x="190" y="32"/>
                      <a:pt x="190" y="32"/>
                    </a:cubicBezTo>
                    <a:cubicBezTo>
                      <a:pt x="190" y="32"/>
                      <a:pt x="190" y="32"/>
                      <a:pt x="191" y="32"/>
                    </a:cubicBezTo>
                    <a:cubicBezTo>
                      <a:pt x="191" y="32"/>
                      <a:pt x="191" y="32"/>
                      <a:pt x="191" y="32"/>
                    </a:cubicBezTo>
                    <a:cubicBezTo>
                      <a:pt x="191" y="32"/>
                      <a:pt x="192" y="32"/>
                      <a:pt x="192" y="32"/>
                    </a:cubicBezTo>
                    <a:cubicBezTo>
                      <a:pt x="192" y="32"/>
                      <a:pt x="192" y="32"/>
                      <a:pt x="192" y="32"/>
                    </a:cubicBezTo>
                    <a:cubicBezTo>
                      <a:pt x="192" y="32"/>
                      <a:pt x="192" y="32"/>
                      <a:pt x="192" y="32"/>
                    </a:cubicBezTo>
                    <a:cubicBezTo>
                      <a:pt x="192" y="32"/>
                      <a:pt x="193" y="32"/>
                      <a:pt x="193" y="32"/>
                    </a:cubicBezTo>
                    <a:cubicBezTo>
                      <a:pt x="193" y="32"/>
                      <a:pt x="193" y="32"/>
                      <a:pt x="193" y="32"/>
                    </a:cubicBezTo>
                    <a:cubicBezTo>
                      <a:pt x="193" y="32"/>
                      <a:pt x="193" y="32"/>
                      <a:pt x="193" y="32"/>
                    </a:cubicBezTo>
                    <a:cubicBezTo>
                      <a:pt x="193" y="32"/>
                      <a:pt x="193" y="32"/>
                      <a:pt x="194" y="32"/>
                    </a:cubicBezTo>
                    <a:cubicBezTo>
                      <a:pt x="194" y="32"/>
                      <a:pt x="194" y="32"/>
                      <a:pt x="194" y="32"/>
                    </a:cubicBezTo>
                    <a:cubicBezTo>
                      <a:pt x="194" y="32"/>
                      <a:pt x="194" y="32"/>
                      <a:pt x="195" y="31"/>
                    </a:cubicBezTo>
                    <a:cubicBezTo>
                      <a:pt x="195" y="31"/>
                      <a:pt x="195" y="31"/>
                      <a:pt x="195" y="31"/>
                    </a:cubicBezTo>
                    <a:cubicBezTo>
                      <a:pt x="195" y="31"/>
                      <a:pt x="195" y="31"/>
                      <a:pt x="196" y="31"/>
                    </a:cubicBezTo>
                    <a:cubicBezTo>
                      <a:pt x="196" y="31"/>
                      <a:pt x="196" y="30"/>
                      <a:pt x="196" y="30"/>
                    </a:cubicBezTo>
                    <a:cubicBezTo>
                      <a:pt x="196" y="30"/>
                      <a:pt x="196" y="30"/>
                      <a:pt x="196" y="30"/>
                    </a:cubicBezTo>
                    <a:cubicBezTo>
                      <a:pt x="196" y="30"/>
                      <a:pt x="196" y="30"/>
                      <a:pt x="196" y="30"/>
                    </a:cubicBezTo>
                    <a:cubicBezTo>
                      <a:pt x="196" y="30"/>
                      <a:pt x="197" y="30"/>
                      <a:pt x="197" y="30"/>
                    </a:cubicBezTo>
                    <a:cubicBezTo>
                      <a:pt x="197" y="30"/>
                      <a:pt x="197" y="30"/>
                      <a:pt x="197" y="30"/>
                    </a:cubicBezTo>
                    <a:cubicBezTo>
                      <a:pt x="197" y="30"/>
                      <a:pt x="197" y="30"/>
                      <a:pt x="197" y="30"/>
                    </a:cubicBezTo>
                    <a:cubicBezTo>
                      <a:pt x="197" y="30"/>
                      <a:pt x="197" y="30"/>
                      <a:pt x="197" y="30"/>
                    </a:cubicBezTo>
                    <a:cubicBezTo>
                      <a:pt x="197" y="30"/>
                      <a:pt x="198" y="30"/>
                      <a:pt x="198" y="30"/>
                    </a:cubicBezTo>
                    <a:cubicBezTo>
                      <a:pt x="198" y="29"/>
                      <a:pt x="198" y="29"/>
                      <a:pt x="198" y="29"/>
                    </a:cubicBezTo>
                    <a:cubicBezTo>
                      <a:pt x="198" y="29"/>
                      <a:pt x="198" y="29"/>
                      <a:pt x="197" y="29"/>
                    </a:cubicBezTo>
                    <a:cubicBezTo>
                      <a:pt x="197" y="29"/>
                      <a:pt x="197" y="29"/>
                      <a:pt x="197" y="29"/>
                    </a:cubicBezTo>
                    <a:cubicBezTo>
                      <a:pt x="197" y="29"/>
                      <a:pt x="197" y="29"/>
                      <a:pt x="197" y="29"/>
                    </a:cubicBezTo>
                    <a:cubicBezTo>
                      <a:pt x="197" y="29"/>
                      <a:pt x="197" y="29"/>
                      <a:pt x="197" y="29"/>
                    </a:cubicBezTo>
                    <a:cubicBezTo>
                      <a:pt x="197" y="29"/>
                      <a:pt x="197" y="29"/>
                      <a:pt x="197" y="28"/>
                    </a:cubicBezTo>
                    <a:cubicBezTo>
                      <a:pt x="197" y="28"/>
                      <a:pt x="197" y="28"/>
                      <a:pt x="197" y="28"/>
                    </a:cubicBezTo>
                    <a:cubicBezTo>
                      <a:pt x="198" y="28"/>
                      <a:pt x="198" y="28"/>
                      <a:pt x="198" y="28"/>
                    </a:cubicBezTo>
                    <a:cubicBezTo>
                      <a:pt x="198" y="28"/>
                      <a:pt x="198" y="28"/>
                      <a:pt x="198" y="28"/>
                    </a:cubicBezTo>
                    <a:cubicBezTo>
                      <a:pt x="198" y="28"/>
                      <a:pt x="198" y="28"/>
                      <a:pt x="199" y="28"/>
                    </a:cubicBezTo>
                    <a:cubicBezTo>
                      <a:pt x="199" y="28"/>
                      <a:pt x="199" y="28"/>
                      <a:pt x="199" y="28"/>
                    </a:cubicBezTo>
                    <a:cubicBezTo>
                      <a:pt x="199" y="28"/>
                      <a:pt x="199" y="28"/>
                      <a:pt x="199" y="28"/>
                    </a:cubicBezTo>
                    <a:cubicBezTo>
                      <a:pt x="199" y="28"/>
                      <a:pt x="199" y="28"/>
                      <a:pt x="199" y="28"/>
                    </a:cubicBezTo>
                    <a:cubicBezTo>
                      <a:pt x="199" y="28"/>
                      <a:pt x="199" y="28"/>
                      <a:pt x="199" y="28"/>
                    </a:cubicBezTo>
                    <a:cubicBezTo>
                      <a:pt x="199" y="27"/>
                      <a:pt x="199" y="27"/>
                      <a:pt x="199" y="27"/>
                    </a:cubicBezTo>
                    <a:cubicBezTo>
                      <a:pt x="199" y="27"/>
                      <a:pt x="199" y="27"/>
                      <a:pt x="199" y="27"/>
                    </a:cubicBezTo>
                    <a:cubicBezTo>
                      <a:pt x="199" y="27"/>
                      <a:pt x="199" y="27"/>
                      <a:pt x="199" y="27"/>
                    </a:cubicBezTo>
                    <a:cubicBezTo>
                      <a:pt x="199" y="27"/>
                      <a:pt x="199" y="27"/>
                      <a:pt x="199" y="27"/>
                    </a:cubicBezTo>
                    <a:cubicBezTo>
                      <a:pt x="200" y="27"/>
                      <a:pt x="200" y="27"/>
                      <a:pt x="200" y="27"/>
                    </a:cubicBezTo>
                    <a:cubicBezTo>
                      <a:pt x="200" y="26"/>
                      <a:pt x="200" y="26"/>
                      <a:pt x="200" y="26"/>
                    </a:cubicBezTo>
                    <a:cubicBezTo>
                      <a:pt x="200" y="26"/>
                      <a:pt x="200" y="26"/>
                      <a:pt x="200" y="26"/>
                    </a:cubicBezTo>
                    <a:cubicBezTo>
                      <a:pt x="200" y="26"/>
                      <a:pt x="200" y="26"/>
                      <a:pt x="200" y="26"/>
                    </a:cubicBezTo>
                    <a:cubicBezTo>
                      <a:pt x="200" y="26"/>
                      <a:pt x="200" y="26"/>
                      <a:pt x="200" y="26"/>
                    </a:cubicBezTo>
                    <a:cubicBezTo>
                      <a:pt x="201" y="26"/>
                      <a:pt x="201" y="26"/>
                      <a:pt x="201" y="26"/>
                    </a:cubicBezTo>
                    <a:cubicBezTo>
                      <a:pt x="201" y="26"/>
                      <a:pt x="201" y="27"/>
                      <a:pt x="201" y="27"/>
                    </a:cubicBezTo>
                    <a:cubicBezTo>
                      <a:pt x="201" y="27"/>
                      <a:pt x="201" y="26"/>
                      <a:pt x="201" y="26"/>
                    </a:cubicBezTo>
                    <a:cubicBezTo>
                      <a:pt x="201" y="27"/>
                      <a:pt x="201" y="27"/>
                      <a:pt x="201" y="27"/>
                    </a:cubicBezTo>
                    <a:cubicBezTo>
                      <a:pt x="201" y="27"/>
                      <a:pt x="201" y="27"/>
                      <a:pt x="201" y="27"/>
                    </a:cubicBezTo>
                    <a:cubicBezTo>
                      <a:pt x="202" y="27"/>
                      <a:pt x="202" y="27"/>
                      <a:pt x="202" y="27"/>
                    </a:cubicBezTo>
                    <a:cubicBezTo>
                      <a:pt x="202" y="28"/>
                      <a:pt x="202" y="28"/>
                      <a:pt x="202" y="28"/>
                    </a:cubicBezTo>
                    <a:close/>
                    <a:moveTo>
                      <a:pt x="27" y="49"/>
                    </a:moveTo>
                    <a:cubicBezTo>
                      <a:pt x="27" y="48"/>
                      <a:pt x="27" y="48"/>
                      <a:pt x="27" y="48"/>
                    </a:cubicBezTo>
                    <a:cubicBezTo>
                      <a:pt x="27" y="48"/>
                      <a:pt x="27" y="48"/>
                      <a:pt x="27" y="48"/>
                    </a:cubicBezTo>
                    <a:cubicBezTo>
                      <a:pt x="27" y="48"/>
                      <a:pt x="27" y="48"/>
                      <a:pt x="27" y="48"/>
                    </a:cubicBezTo>
                    <a:cubicBezTo>
                      <a:pt x="27" y="48"/>
                      <a:pt x="27" y="48"/>
                      <a:pt x="27" y="48"/>
                    </a:cubicBezTo>
                    <a:cubicBezTo>
                      <a:pt x="27" y="48"/>
                      <a:pt x="27" y="48"/>
                      <a:pt x="27" y="48"/>
                    </a:cubicBezTo>
                    <a:cubicBezTo>
                      <a:pt x="27" y="48"/>
                      <a:pt x="27" y="48"/>
                      <a:pt x="27" y="48"/>
                    </a:cubicBezTo>
                    <a:cubicBezTo>
                      <a:pt x="27" y="48"/>
                      <a:pt x="27" y="48"/>
                      <a:pt x="27" y="48"/>
                    </a:cubicBezTo>
                    <a:cubicBezTo>
                      <a:pt x="26" y="48"/>
                      <a:pt x="26" y="47"/>
                      <a:pt x="26" y="47"/>
                    </a:cubicBezTo>
                    <a:cubicBezTo>
                      <a:pt x="26" y="47"/>
                      <a:pt x="26" y="47"/>
                      <a:pt x="27" y="47"/>
                    </a:cubicBezTo>
                    <a:cubicBezTo>
                      <a:pt x="27" y="47"/>
                      <a:pt x="26" y="47"/>
                      <a:pt x="26" y="47"/>
                    </a:cubicBezTo>
                    <a:cubicBezTo>
                      <a:pt x="26" y="47"/>
                      <a:pt x="26" y="47"/>
                      <a:pt x="26" y="47"/>
                    </a:cubicBezTo>
                    <a:cubicBezTo>
                      <a:pt x="26" y="47"/>
                      <a:pt x="26" y="47"/>
                      <a:pt x="26" y="47"/>
                    </a:cubicBezTo>
                    <a:cubicBezTo>
                      <a:pt x="26" y="47"/>
                      <a:pt x="26" y="47"/>
                      <a:pt x="26" y="46"/>
                    </a:cubicBezTo>
                    <a:cubicBezTo>
                      <a:pt x="26" y="46"/>
                      <a:pt x="26" y="46"/>
                      <a:pt x="26" y="46"/>
                    </a:cubicBezTo>
                    <a:cubicBezTo>
                      <a:pt x="26" y="46"/>
                      <a:pt x="26" y="46"/>
                      <a:pt x="26" y="46"/>
                    </a:cubicBezTo>
                    <a:cubicBezTo>
                      <a:pt x="26" y="46"/>
                      <a:pt x="26" y="46"/>
                      <a:pt x="26" y="46"/>
                    </a:cubicBezTo>
                    <a:cubicBezTo>
                      <a:pt x="26" y="46"/>
                      <a:pt x="26" y="46"/>
                      <a:pt x="26" y="46"/>
                    </a:cubicBezTo>
                    <a:cubicBezTo>
                      <a:pt x="26" y="45"/>
                      <a:pt x="25" y="45"/>
                      <a:pt x="25" y="45"/>
                    </a:cubicBezTo>
                    <a:cubicBezTo>
                      <a:pt x="25" y="45"/>
                      <a:pt x="25" y="45"/>
                      <a:pt x="25" y="45"/>
                    </a:cubicBezTo>
                    <a:cubicBezTo>
                      <a:pt x="25" y="45"/>
                      <a:pt x="25" y="45"/>
                      <a:pt x="25" y="45"/>
                    </a:cubicBezTo>
                    <a:cubicBezTo>
                      <a:pt x="25" y="45"/>
                      <a:pt x="25" y="45"/>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4" y="44"/>
                    </a:cubicBezTo>
                    <a:cubicBezTo>
                      <a:pt x="24" y="44"/>
                      <a:pt x="24" y="44"/>
                      <a:pt x="24" y="44"/>
                    </a:cubicBezTo>
                    <a:cubicBezTo>
                      <a:pt x="24" y="44"/>
                      <a:pt x="24" y="44"/>
                      <a:pt x="23" y="44"/>
                    </a:cubicBezTo>
                    <a:cubicBezTo>
                      <a:pt x="23" y="44"/>
                      <a:pt x="23" y="44"/>
                      <a:pt x="23" y="44"/>
                    </a:cubicBezTo>
                    <a:cubicBezTo>
                      <a:pt x="23" y="44"/>
                      <a:pt x="23" y="44"/>
                      <a:pt x="23" y="44"/>
                    </a:cubicBezTo>
                    <a:cubicBezTo>
                      <a:pt x="23" y="45"/>
                      <a:pt x="23" y="45"/>
                      <a:pt x="23" y="45"/>
                    </a:cubicBezTo>
                    <a:cubicBezTo>
                      <a:pt x="23" y="45"/>
                      <a:pt x="23" y="45"/>
                      <a:pt x="23" y="45"/>
                    </a:cubicBezTo>
                    <a:cubicBezTo>
                      <a:pt x="23" y="45"/>
                      <a:pt x="23" y="46"/>
                      <a:pt x="23" y="46"/>
                    </a:cubicBezTo>
                    <a:cubicBezTo>
                      <a:pt x="23" y="46"/>
                      <a:pt x="23" y="46"/>
                      <a:pt x="23" y="46"/>
                    </a:cubicBezTo>
                    <a:cubicBezTo>
                      <a:pt x="23" y="46"/>
                      <a:pt x="23" y="46"/>
                      <a:pt x="23" y="46"/>
                    </a:cubicBezTo>
                    <a:cubicBezTo>
                      <a:pt x="23" y="47"/>
                      <a:pt x="23" y="47"/>
                      <a:pt x="24" y="47"/>
                    </a:cubicBezTo>
                    <a:cubicBezTo>
                      <a:pt x="24" y="47"/>
                      <a:pt x="24" y="47"/>
                      <a:pt x="24" y="48"/>
                    </a:cubicBezTo>
                    <a:cubicBezTo>
                      <a:pt x="24" y="48"/>
                      <a:pt x="24" y="48"/>
                      <a:pt x="24" y="48"/>
                    </a:cubicBezTo>
                    <a:cubicBezTo>
                      <a:pt x="24" y="48"/>
                      <a:pt x="24" y="48"/>
                      <a:pt x="24" y="48"/>
                    </a:cubicBezTo>
                    <a:cubicBezTo>
                      <a:pt x="24" y="48"/>
                      <a:pt x="24" y="48"/>
                      <a:pt x="24" y="48"/>
                    </a:cubicBezTo>
                    <a:cubicBezTo>
                      <a:pt x="24" y="49"/>
                      <a:pt x="24" y="49"/>
                      <a:pt x="25" y="49"/>
                    </a:cubicBezTo>
                    <a:cubicBezTo>
                      <a:pt x="25" y="49"/>
                      <a:pt x="25" y="49"/>
                      <a:pt x="26" y="50"/>
                    </a:cubicBezTo>
                    <a:cubicBezTo>
                      <a:pt x="26" y="50"/>
                      <a:pt x="26" y="50"/>
                      <a:pt x="26" y="50"/>
                    </a:cubicBezTo>
                    <a:cubicBezTo>
                      <a:pt x="26" y="50"/>
                      <a:pt x="26" y="50"/>
                      <a:pt x="26" y="50"/>
                    </a:cubicBezTo>
                    <a:cubicBezTo>
                      <a:pt x="27" y="50"/>
                      <a:pt x="27" y="49"/>
                      <a:pt x="27" y="50"/>
                    </a:cubicBezTo>
                    <a:cubicBezTo>
                      <a:pt x="27" y="50"/>
                      <a:pt x="27" y="50"/>
                      <a:pt x="27" y="50"/>
                    </a:cubicBezTo>
                    <a:cubicBezTo>
                      <a:pt x="27" y="50"/>
                      <a:pt x="27" y="49"/>
                      <a:pt x="27" y="49"/>
                    </a:cubicBezTo>
                    <a:cubicBezTo>
                      <a:pt x="27" y="49"/>
                      <a:pt x="27" y="49"/>
                      <a:pt x="27" y="49"/>
                    </a:cubicBezTo>
                    <a:cubicBezTo>
                      <a:pt x="27" y="49"/>
                      <a:pt x="27" y="49"/>
                      <a:pt x="27" y="49"/>
                    </a:cubicBezTo>
                    <a:cubicBezTo>
                      <a:pt x="27" y="49"/>
                      <a:pt x="27" y="49"/>
                      <a:pt x="27" y="49"/>
                    </a:cubicBezTo>
                    <a:cubicBezTo>
                      <a:pt x="27" y="49"/>
                      <a:pt x="27" y="49"/>
                      <a:pt x="27" y="49"/>
                    </a:cubicBezTo>
                    <a:cubicBezTo>
                      <a:pt x="27" y="49"/>
                      <a:pt x="27" y="49"/>
                      <a:pt x="27" y="49"/>
                    </a:cubicBezTo>
                    <a:cubicBezTo>
                      <a:pt x="27" y="49"/>
                      <a:pt x="27" y="49"/>
                      <a:pt x="27" y="49"/>
                    </a:cubicBezTo>
                    <a:close/>
                    <a:moveTo>
                      <a:pt x="35" y="59"/>
                    </a:moveTo>
                    <a:cubicBezTo>
                      <a:pt x="35" y="59"/>
                      <a:pt x="35" y="59"/>
                      <a:pt x="35" y="58"/>
                    </a:cubicBezTo>
                    <a:cubicBezTo>
                      <a:pt x="35" y="58"/>
                      <a:pt x="35" y="58"/>
                      <a:pt x="35" y="58"/>
                    </a:cubicBezTo>
                    <a:cubicBezTo>
                      <a:pt x="35" y="58"/>
                      <a:pt x="35" y="58"/>
                      <a:pt x="35" y="58"/>
                    </a:cubicBezTo>
                    <a:cubicBezTo>
                      <a:pt x="35" y="58"/>
                      <a:pt x="35" y="58"/>
                      <a:pt x="35" y="58"/>
                    </a:cubicBezTo>
                    <a:cubicBezTo>
                      <a:pt x="35" y="58"/>
                      <a:pt x="35" y="58"/>
                      <a:pt x="35" y="57"/>
                    </a:cubicBezTo>
                    <a:cubicBezTo>
                      <a:pt x="35" y="57"/>
                      <a:pt x="34" y="57"/>
                      <a:pt x="34" y="57"/>
                    </a:cubicBezTo>
                    <a:cubicBezTo>
                      <a:pt x="34" y="57"/>
                      <a:pt x="34" y="57"/>
                      <a:pt x="34" y="57"/>
                    </a:cubicBezTo>
                    <a:cubicBezTo>
                      <a:pt x="34" y="57"/>
                      <a:pt x="34" y="57"/>
                      <a:pt x="34" y="57"/>
                    </a:cubicBezTo>
                    <a:cubicBezTo>
                      <a:pt x="34" y="57"/>
                      <a:pt x="34" y="56"/>
                      <a:pt x="34" y="56"/>
                    </a:cubicBezTo>
                    <a:cubicBezTo>
                      <a:pt x="34" y="56"/>
                      <a:pt x="33" y="56"/>
                      <a:pt x="33" y="56"/>
                    </a:cubicBezTo>
                    <a:cubicBezTo>
                      <a:pt x="33" y="56"/>
                      <a:pt x="33" y="57"/>
                      <a:pt x="33" y="57"/>
                    </a:cubicBezTo>
                    <a:cubicBezTo>
                      <a:pt x="33" y="57"/>
                      <a:pt x="33" y="57"/>
                      <a:pt x="33" y="57"/>
                    </a:cubicBezTo>
                    <a:cubicBezTo>
                      <a:pt x="33" y="57"/>
                      <a:pt x="33" y="57"/>
                      <a:pt x="33" y="57"/>
                    </a:cubicBezTo>
                    <a:cubicBezTo>
                      <a:pt x="33" y="58"/>
                      <a:pt x="33" y="58"/>
                      <a:pt x="33" y="58"/>
                    </a:cubicBezTo>
                    <a:cubicBezTo>
                      <a:pt x="33" y="58"/>
                      <a:pt x="33" y="58"/>
                      <a:pt x="33" y="58"/>
                    </a:cubicBezTo>
                    <a:cubicBezTo>
                      <a:pt x="33" y="58"/>
                      <a:pt x="34" y="58"/>
                      <a:pt x="34" y="58"/>
                    </a:cubicBezTo>
                    <a:cubicBezTo>
                      <a:pt x="34" y="58"/>
                      <a:pt x="34" y="58"/>
                      <a:pt x="34" y="58"/>
                    </a:cubicBezTo>
                    <a:cubicBezTo>
                      <a:pt x="34" y="58"/>
                      <a:pt x="34" y="58"/>
                      <a:pt x="34" y="58"/>
                    </a:cubicBezTo>
                    <a:cubicBezTo>
                      <a:pt x="34" y="58"/>
                      <a:pt x="34" y="58"/>
                      <a:pt x="34" y="58"/>
                    </a:cubicBezTo>
                    <a:cubicBezTo>
                      <a:pt x="34" y="58"/>
                      <a:pt x="34" y="59"/>
                      <a:pt x="34" y="59"/>
                    </a:cubicBezTo>
                    <a:cubicBezTo>
                      <a:pt x="34" y="59"/>
                      <a:pt x="34" y="59"/>
                      <a:pt x="34" y="59"/>
                    </a:cubicBezTo>
                    <a:cubicBezTo>
                      <a:pt x="34" y="59"/>
                      <a:pt x="34" y="59"/>
                      <a:pt x="34" y="59"/>
                    </a:cubicBezTo>
                    <a:cubicBezTo>
                      <a:pt x="34" y="59"/>
                      <a:pt x="34" y="59"/>
                      <a:pt x="34" y="59"/>
                    </a:cubicBezTo>
                    <a:cubicBezTo>
                      <a:pt x="35" y="59"/>
                      <a:pt x="35" y="60"/>
                      <a:pt x="35" y="60"/>
                    </a:cubicBezTo>
                    <a:cubicBezTo>
                      <a:pt x="35" y="60"/>
                      <a:pt x="35" y="60"/>
                      <a:pt x="35" y="60"/>
                    </a:cubicBezTo>
                    <a:cubicBezTo>
                      <a:pt x="35" y="60"/>
                      <a:pt x="35" y="59"/>
                      <a:pt x="35" y="59"/>
                    </a:cubicBezTo>
                    <a:cubicBezTo>
                      <a:pt x="35" y="59"/>
                      <a:pt x="35" y="59"/>
                      <a:pt x="35" y="59"/>
                    </a:cubicBezTo>
                    <a:cubicBezTo>
                      <a:pt x="35" y="59"/>
                      <a:pt x="35" y="59"/>
                      <a:pt x="35" y="59"/>
                    </a:cubicBezTo>
                    <a:cubicBezTo>
                      <a:pt x="35" y="59"/>
                      <a:pt x="35" y="59"/>
                      <a:pt x="35" y="59"/>
                    </a:cubicBezTo>
                    <a:cubicBezTo>
                      <a:pt x="35" y="59"/>
                      <a:pt x="35" y="59"/>
                      <a:pt x="35" y="59"/>
                    </a:cubicBezTo>
                    <a:close/>
                    <a:moveTo>
                      <a:pt x="31" y="53"/>
                    </a:moveTo>
                    <a:cubicBezTo>
                      <a:pt x="31" y="53"/>
                      <a:pt x="31" y="53"/>
                      <a:pt x="31" y="53"/>
                    </a:cubicBezTo>
                    <a:cubicBezTo>
                      <a:pt x="31" y="53"/>
                      <a:pt x="31" y="53"/>
                      <a:pt x="30" y="53"/>
                    </a:cubicBezTo>
                    <a:cubicBezTo>
                      <a:pt x="30" y="53"/>
                      <a:pt x="30" y="52"/>
                      <a:pt x="30" y="52"/>
                    </a:cubicBezTo>
                    <a:cubicBezTo>
                      <a:pt x="30" y="52"/>
                      <a:pt x="30" y="52"/>
                      <a:pt x="30" y="52"/>
                    </a:cubicBezTo>
                    <a:cubicBezTo>
                      <a:pt x="30" y="52"/>
                      <a:pt x="30" y="51"/>
                      <a:pt x="30" y="51"/>
                    </a:cubicBezTo>
                    <a:cubicBezTo>
                      <a:pt x="30" y="51"/>
                      <a:pt x="29" y="51"/>
                      <a:pt x="29" y="51"/>
                    </a:cubicBezTo>
                    <a:cubicBezTo>
                      <a:pt x="29" y="51"/>
                      <a:pt x="29" y="52"/>
                      <a:pt x="29" y="52"/>
                    </a:cubicBezTo>
                    <a:cubicBezTo>
                      <a:pt x="29" y="52"/>
                      <a:pt x="29" y="52"/>
                      <a:pt x="29" y="52"/>
                    </a:cubicBezTo>
                    <a:cubicBezTo>
                      <a:pt x="29" y="52"/>
                      <a:pt x="29" y="52"/>
                      <a:pt x="29" y="52"/>
                    </a:cubicBezTo>
                    <a:cubicBezTo>
                      <a:pt x="29" y="52"/>
                      <a:pt x="29" y="52"/>
                      <a:pt x="29" y="52"/>
                    </a:cubicBezTo>
                    <a:cubicBezTo>
                      <a:pt x="29" y="53"/>
                      <a:pt x="29" y="53"/>
                      <a:pt x="29" y="53"/>
                    </a:cubicBezTo>
                    <a:cubicBezTo>
                      <a:pt x="29" y="53"/>
                      <a:pt x="29" y="53"/>
                      <a:pt x="29" y="53"/>
                    </a:cubicBezTo>
                    <a:cubicBezTo>
                      <a:pt x="30" y="53"/>
                      <a:pt x="30" y="53"/>
                      <a:pt x="30" y="53"/>
                    </a:cubicBezTo>
                    <a:cubicBezTo>
                      <a:pt x="30" y="53"/>
                      <a:pt x="30" y="53"/>
                      <a:pt x="30" y="53"/>
                    </a:cubicBezTo>
                    <a:cubicBezTo>
                      <a:pt x="30" y="53"/>
                      <a:pt x="30" y="53"/>
                      <a:pt x="30" y="53"/>
                    </a:cubicBezTo>
                    <a:cubicBezTo>
                      <a:pt x="30" y="53"/>
                      <a:pt x="30" y="53"/>
                      <a:pt x="31" y="53"/>
                    </a:cubicBezTo>
                    <a:cubicBezTo>
                      <a:pt x="31" y="53"/>
                      <a:pt x="31" y="53"/>
                      <a:pt x="31" y="53"/>
                    </a:cubicBezTo>
                    <a:cubicBezTo>
                      <a:pt x="31" y="53"/>
                      <a:pt x="31" y="54"/>
                      <a:pt x="31" y="54"/>
                    </a:cubicBezTo>
                    <a:cubicBezTo>
                      <a:pt x="31" y="54"/>
                      <a:pt x="31" y="54"/>
                      <a:pt x="31" y="53"/>
                    </a:cubicBezTo>
                    <a:cubicBezTo>
                      <a:pt x="31" y="53"/>
                      <a:pt x="31" y="53"/>
                      <a:pt x="31" y="53"/>
                    </a:cubicBezTo>
                    <a:close/>
                    <a:moveTo>
                      <a:pt x="33" y="56"/>
                    </a:moveTo>
                    <a:cubicBezTo>
                      <a:pt x="33" y="56"/>
                      <a:pt x="33" y="56"/>
                      <a:pt x="33" y="56"/>
                    </a:cubicBezTo>
                    <a:cubicBezTo>
                      <a:pt x="33" y="55"/>
                      <a:pt x="33" y="55"/>
                      <a:pt x="33" y="55"/>
                    </a:cubicBezTo>
                    <a:cubicBezTo>
                      <a:pt x="33" y="55"/>
                      <a:pt x="33" y="55"/>
                      <a:pt x="33" y="55"/>
                    </a:cubicBezTo>
                    <a:cubicBezTo>
                      <a:pt x="33" y="55"/>
                      <a:pt x="32" y="55"/>
                      <a:pt x="32" y="55"/>
                    </a:cubicBezTo>
                    <a:cubicBezTo>
                      <a:pt x="32" y="55"/>
                      <a:pt x="32" y="54"/>
                      <a:pt x="32" y="54"/>
                    </a:cubicBezTo>
                    <a:cubicBezTo>
                      <a:pt x="32" y="54"/>
                      <a:pt x="32" y="54"/>
                      <a:pt x="32" y="54"/>
                    </a:cubicBezTo>
                    <a:cubicBezTo>
                      <a:pt x="32" y="54"/>
                      <a:pt x="32" y="54"/>
                      <a:pt x="32" y="54"/>
                    </a:cubicBezTo>
                    <a:cubicBezTo>
                      <a:pt x="32" y="54"/>
                      <a:pt x="32" y="54"/>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2" y="56"/>
                      <a:pt x="32" y="56"/>
                      <a:pt x="32" y="56"/>
                    </a:cubicBezTo>
                    <a:cubicBezTo>
                      <a:pt x="32" y="56"/>
                      <a:pt x="32" y="56"/>
                      <a:pt x="32" y="56"/>
                    </a:cubicBezTo>
                    <a:cubicBezTo>
                      <a:pt x="32" y="56"/>
                      <a:pt x="32" y="56"/>
                      <a:pt x="32" y="56"/>
                    </a:cubicBezTo>
                    <a:cubicBezTo>
                      <a:pt x="32" y="56"/>
                      <a:pt x="32" y="57"/>
                      <a:pt x="32" y="57"/>
                    </a:cubicBezTo>
                    <a:cubicBezTo>
                      <a:pt x="32" y="57"/>
                      <a:pt x="32" y="56"/>
                      <a:pt x="32" y="56"/>
                    </a:cubicBezTo>
                    <a:cubicBezTo>
                      <a:pt x="33" y="56"/>
                      <a:pt x="33" y="56"/>
                      <a:pt x="33" y="56"/>
                    </a:cubicBezTo>
                    <a:cubicBezTo>
                      <a:pt x="33" y="56"/>
                      <a:pt x="33" y="56"/>
                      <a:pt x="33" y="56"/>
                    </a:cubicBezTo>
                    <a:cubicBezTo>
                      <a:pt x="33" y="56"/>
                      <a:pt x="33" y="56"/>
                      <a:pt x="33" y="56"/>
                    </a:cubicBezTo>
                    <a:cubicBezTo>
                      <a:pt x="33" y="56"/>
                      <a:pt x="33" y="56"/>
                      <a:pt x="33" y="56"/>
                    </a:cubicBezTo>
                    <a:close/>
                    <a:moveTo>
                      <a:pt x="184" y="74"/>
                    </a:moveTo>
                    <a:cubicBezTo>
                      <a:pt x="184" y="74"/>
                      <a:pt x="184" y="74"/>
                      <a:pt x="184" y="74"/>
                    </a:cubicBezTo>
                    <a:cubicBezTo>
                      <a:pt x="184" y="74"/>
                      <a:pt x="184" y="74"/>
                      <a:pt x="184" y="74"/>
                    </a:cubicBezTo>
                    <a:cubicBezTo>
                      <a:pt x="184" y="74"/>
                      <a:pt x="184" y="73"/>
                      <a:pt x="184" y="73"/>
                    </a:cubicBezTo>
                    <a:cubicBezTo>
                      <a:pt x="184" y="73"/>
                      <a:pt x="185" y="73"/>
                      <a:pt x="185" y="73"/>
                    </a:cubicBezTo>
                    <a:cubicBezTo>
                      <a:pt x="185" y="73"/>
                      <a:pt x="185" y="73"/>
                      <a:pt x="185" y="73"/>
                    </a:cubicBezTo>
                    <a:cubicBezTo>
                      <a:pt x="185" y="73"/>
                      <a:pt x="184" y="73"/>
                      <a:pt x="184" y="73"/>
                    </a:cubicBezTo>
                    <a:cubicBezTo>
                      <a:pt x="184" y="72"/>
                      <a:pt x="185" y="72"/>
                      <a:pt x="184" y="72"/>
                    </a:cubicBezTo>
                    <a:cubicBezTo>
                      <a:pt x="184" y="72"/>
                      <a:pt x="184" y="72"/>
                      <a:pt x="184" y="72"/>
                    </a:cubicBezTo>
                    <a:cubicBezTo>
                      <a:pt x="184" y="72"/>
                      <a:pt x="184" y="72"/>
                      <a:pt x="184" y="72"/>
                    </a:cubicBezTo>
                    <a:cubicBezTo>
                      <a:pt x="185" y="71"/>
                      <a:pt x="185" y="71"/>
                      <a:pt x="185" y="71"/>
                    </a:cubicBezTo>
                    <a:cubicBezTo>
                      <a:pt x="185" y="71"/>
                      <a:pt x="185" y="71"/>
                      <a:pt x="185" y="71"/>
                    </a:cubicBezTo>
                    <a:cubicBezTo>
                      <a:pt x="185" y="71"/>
                      <a:pt x="185" y="70"/>
                      <a:pt x="185" y="70"/>
                    </a:cubicBezTo>
                    <a:cubicBezTo>
                      <a:pt x="185" y="70"/>
                      <a:pt x="185" y="70"/>
                      <a:pt x="185" y="70"/>
                    </a:cubicBezTo>
                    <a:cubicBezTo>
                      <a:pt x="185" y="70"/>
                      <a:pt x="185" y="70"/>
                      <a:pt x="185" y="70"/>
                    </a:cubicBezTo>
                    <a:cubicBezTo>
                      <a:pt x="185" y="70"/>
                      <a:pt x="185" y="69"/>
                      <a:pt x="185" y="69"/>
                    </a:cubicBezTo>
                    <a:cubicBezTo>
                      <a:pt x="185" y="69"/>
                      <a:pt x="185" y="69"/>
                      <a:pt x="185" y="69"/>
                    </a:cubicBezTo>
                    <a:cubicBezTo>
                      <a:pt x="185" y="68"/>
                      <a:pt x="185" y="68"/>
                      <a:pt x="185" y="68"/>
                    </a:cubicBezTo>
                    <a:cubicBezTo>
                      <a:pt x="185" y="68"/>
                      <a:pt x="185" y="68"/>
                      <a:pt x="184" y="68"/>
                    </a:cubicBezTo>
                    <a:cubicBezTo>
                      <a:pt x="184" y="69"/>
                      <a:pt x="184" y="69"/>
                      <a:pt x="184" y="69"/>
                    </a:cubicBezTo>
                    <a:cubicBezTo>
                      <a:pt x="184" y="69"/>
                      <a:pt x="184" y="69"/>
                      <a:pt x="184" y="69"/>
                    </a:cubicBezTo>
                    <a:cubicBezTo>
                      <a:pt x="183" y="69"/>
                      <a:pt x="183" y="69"/>
                      <a:pt x="183" y="69"/>
                    </a:cubicBezTo>
                    <a:cubicBezTo>
                      <a:pt x="183" y="69"/>
                      <a:pt x="183" y="69"/>
                      <a:pt x="183" y="69"/>
                    </a:cubicBezTo>
                    <a:cubicBezTo>
                      <a:pt x="183" y="69"/>
                      <a:pt x="183" y="69"/>
                      <a:pt x="183" y="70"/>
                    </a:cubicBezTo>
                    <a:cubicBezTo>
                      <a:pt x="182" y="70"/>
                      <a:pt x="182" y="70"/>
                      <a:pt x="183" y="70"/>
                    </a:cubicBezTo>
                    <a:cubicBezTo>
                      <a:pt x="183" y="70"/>
                      <a:pt x="183" y="71"/>
                      <a:pt x="183" y="71"/>
                    </a:cubicBezTo>
                    <a:cubicBezTo>
                      <a:pt x="183" y="71"/>
                      <a:pt x="183" y="71"/>
                      <a:pt x="183" y="71"/>
                    </a:cubicBezTo>
                    <a:cubicBezTo>
                      <a:pt x="183" y="71"/>
                      <a:pt x="183" y="71"/>
                      <a:pt x="183" y="71"/>
                    </a:cubicBezTo>
                    <a:cubicBezTo>
                      <a:pt x="183" y="71"/>
                      <a:pt x="183" y="71"/>
                      <a:pt x="182" y="72"/>
                    </a:cubicBezTo>
                    <a:cubicBezTo>
                      <a:pt x="182" y="72"/>
                      <a:pt x="182" y="72"/>
                      <a:pt x="182" y="72"/>
                    </a:cubicBezTo>
                    <a:cubicBezTo>
                      <a:pt x="182" y="72"/>
                      <a:pt x="182" y="72"/>
                      <a:pt x="182" y="72"/>
                    </a:cubicBezTo>
                    <a:cubicBezTo>
                      <a:pt x="182" y="72"/>
                      <a:pt x="182" y="73"/>
                      <a:pt x="182" y="73"/>
                    </a:cubicBezTo>
                    <a:cubicBezTo>
                      <a:pt x="182" y="73"/>
                      <a:pt x="182" y="73"/>
                      <a:pt x="182" y="73"/>
                    </a:cubicBezTo>
                    <a:cubicBezTo>
                      <a:pt x="182" y="73"/>
                      <a:pt x="182" y="73"/>
                      <a:pt x="182" y="73"/>
                    </a:cubicBezTo>
                    <a:cubicBezTo>
                      <a:pt x="182" y="74"/>
                      <a:pt x="183" y="73"/>
                      <a:pt x="183" y="73"/>
                    </a:cubicBezTo>
                    <a:cubicBezTo>
                      <a:pt x="183" y="73"/>
                      <a:pt x="183" y="73"/>
                      <a:pt x="183" y="73"/>
                    </a:cubicBezTo>
                    <a:cubicBezTo>
                      <a:pt x="183" y="73"/>
                      <a:pt x="183" y="73"/>
                      <a:pt x="183" y="73"/>
                    </a:cubicBezTo>
                    <a:cubicBezTo>
                      <a:pt x="183" y="74"/>
                      <a:pt x="183" y="74"/>
                      <a:pt x="183" y="73"/>
                    </a:cubicBezTo>
                    <a:cubicBezTo>
                      <a:pt x="184" y="73"/>
                      <a:pt x="184" y="73"/>
                      <a:pt x="184" y="73"/>
                    </a:cubicBezTo>
                    <a:cubicBezTo>
                      <a:pt x="184" y="73"/>
                      <a:pt x="183" y="73"/>
                      <a:pt x="183" y="73"/>
                    </a:cubicBezTo>
                    <a:cubicBezTo>
                      <a:pt x="184" y="73"/>
                      <a:pt x="184" y="73"/>
                      <a:pt x="184" y="73"/>
                    </a:cubicBezTo>
                    <a:cubicBezTo>
                      <a:pt x="184" y="73"/>
                      <a:pt x="184" y="73"/>
                      <a:pt x="184" y="73"/>
                    </a:cubicBezTo>
                    <a:cubicBezTo>
                      <a:pt x="184" y="73"/>
                      <a:pt x="184" y="73"/>
                      <a:pt x="184" y="74"/>
                    </a:cubicBezTo>
                    <a:cubicBezTo>
                      <a:pt x="184" y="74"/>
                      <a:pt x="184" y="74"/>
                      <a:pt x="184" y="74"/>
                    </a:cubicBezTo>
                    <a:close/>
                    <a:moveTo>
                      <a:pt x="181" y="72"/>
                    </a:moveTo>
                    <a:cubicBezTo>
                      <a:pt x="181" y="72"/>
                      <a:pt x="181" y="72"/>
                      <a:pt x="181" y="72"/>
                    </a:cubicBezTo>
                    <a:cubicBezTo>
                      <a:pt x="181" y="72"/>
                      <a:pt x="180" y="72"/>
                      <a:pt x="180" y="72"/>
                    </a:cubicBezTo>
                    <a:cubicBezTo>
                      <a:pt x="180" y="72"/>
                      <a:pt x="180" y="72"/>
                      <a:pt x="180" y="71"/>
                    </a:cubicBezTo>
                    <a:cubicBezTo>
                      <a:pt x="180" y="71"/>
                      <a:pt x="180" y="72"/>
                      <a:pt x="180" y="72"/>
                    </a:cubicBezTo>
                    <a:cubicBezTo>
                      <a:pt x="180" y="71"/>
                      <a:pt x="180" y="71"/>
                      <a:pt x="179" y="71"/>
                    </a:cubicBezTo>
                    <a:cubicBezTo>
                      <a:pt x="179" y="71"/>
                      <a:pt x="179" y="71"/>
                      <a:pt x="179" y="72"/>
                    </a:cubicBezTo>
                    <a:cubicBezTo>
                      <a:pt x="179" y="72"/>
                      <a:pt x="179" y="72"/>
                      <a:pt x="179" y="72"/>
                    </a:cubicBezTo>
                    <a:cubicBezTo>
                      <a:pt x="180" y="72"/>
                      <a:pt x="179" y="72"/>
                      <a:pt x="179" y="72"/>
                    </a:cubicBezTo>
                    <a:cubicBezTo>
                      <a:pt x="179" y="72"/>
                      <a:pt x="179" y="72"/>
                      <a:pt x="179" y="72"/>
                    </a:cubicBezTo>
                    <a:cubicBezTo>
                      <a:pt x="179" y="72"/>
                      <a:pt x="179" y="72"/>
                      <a:pt x="179" y="72"/>
                    </a:cubicBezTo>
                    <a:cubicBezTo>
                      <a:pt x="179" y="73"/>
                      <a:pt x="179" y="73"/>
                      <a:pt x="179" y="73"/>
                    </a:cubicBezTo>
                    <a:cubicBezTo>
                      <a:pt x="179" y="73"/>
                      <a:pt x="179" y="73"/>
                      <a:pt x="180" y="73"/>
                    </a:cubicBezTo>
                    <a:cubicBezTo>
                      <a:pt x="180" y="74"/>
                      <a:pt x="180" y="74"/>
                      <a:pt x="180" y="74"/>
                    </a:cubicBezTo>
                    <a:cubicBezTo>
                      <a:pt x="180" y="74"/>
                      <a:pt x="180" y="74"/>
                      <a:pt x="180" y="74"/>
                    </a:cubicBezTo>
                    <a:cubicBezTo>
                      <a:pt x="180" y="74"/>
                      <a:pt x="180" y="74"/>
                      <a:pt x="180" y="74"/>
                    </a:cubicBezTo>
                    <a:cubicBezTo>
                      <a:pt x="181" y="74"/>
                      <a:pt x="181" y="74"/>
                      <a:pt x="181" y="74"/>
                    </a:cubicBezTo>
                    <a:cubicBezTo>
                      <a:pt x="181" y="73"/>
                      <a:pt x="181" y="73"/>
                      <a:pt x="181" y="73"/>
                    </a:cubicBezTo>
                    <a:cubicBezTo>
                      <a:pt x="181" y="73"/>
                      <a:pt x="181" y="73"/>
                      <a:pt x="181" y="72"/>
                    </a:cubicBezTo>
                    <a:close/>
                    <a:moveTo>
                      <a:pt x="187" y="64"/>
                    </a:moveTo>
                    <a:cubicBezTo>
                      <a:pt x="187" y="65"/>
                      <a:pt x="187" y="65"/>
                      <a:pt x="187" y="65"/>
                    </a:cubicBezTo>
                    <a:cubicBezTo>
                      <a:pt x="187" y="65"/>
                      <a:pt x="187" y="65"/>
                      <a:pt x="187" y="65"/>
                    </a:cubicBezTo>
                    <a:cubicBezTo>
                      <a:pt x="187" y="65"/>
                      <a:pt x="187" y="65"/>
                      <a:pt x="187" y="66"/>
                    </a:cubicBezTo>
                    <a:cubicBezTo>
                      <a:pt x="187" y="66"/>
                      <a:pt x="187" y="66"/>
                      <a:pt x="187" y="66"/>
                    </a:cubicBezTo>
                    <a:cubicBezTo>
                      <a:pt x="188" y="66"/>
                      <a:pt x="188" y="66"/>
                      <a:pt x="188" y="66"/>
                    </a:cubicBezTo>
                    <a:cubicBezTo>
                      <a:pt x="188" y="66"/>
                      <a:pt x="188" y="66"/>
                      <a:pt x="188" y="66"/>
                    </a:cubicBezTo>
                    <a:cubicBezTo>
                      <a:pt x="188" y="65"/>
                      <a:pt x="188" y="65"/>
                      <a:pt x="188" y="65"/>
                    </a:cubicBezTo>
                    <a:cubicBezTo>
                      <a:pt x="189" y="65"/>
                      <a:pt x="189" y="65"/>
                      <a:pt x="189" y="65"/>
                    </a:cubicBezTo>
                    <a:cubicBezTo>
                      <a:pt x="188" y="64"/>
                      <a:pt x="188" y="64"/>
                      <a:pt x="188" y="64"/>
                    </a:cubicBezTo>
                    <a:cubicBezTo>
                      <a:pt x="188" y="64"/>
                      <a:pt x="188" y="64"/>
                      <a:pt x="187" y="64"/>
                    </a:cubicBezTo>
                    <a:cubicBezTo>
                      <a:pt x="187" y="64"/>
                      <a:pt x="187" y="64"/>
                      <a:pt x="187" y="64"/>
                    </a:cubicBezTo>
                    <a:cubicBezTo>
                      <a:pt x="187" y="64"/>
                      <a:pt x="187" y="64"/>
                      <a:pt x="187" y="64"/>
                    </a:cubicBezTo>
                    <a:close/>
                    <a:moveTo>
                      <a:pt x="186" y="74"/>
                    </a:moveTo>
                    <a:cubicBezTo>
                      <a:pt x="186" y="74"/>
                      <a:pt x="187" y="74"/>
                      <a:pt x="187" y="74"/>
                    </a:cubicBezTo>
                    <a:cubicBezTo>
                      <a:pt x="187" y="74"/>
                      <a:pt x="187" y="74"/>
                      <a:pt x="187" y="74"/>
                    </a:cubicBezTo>
                    <a:cubicBezTo>
                      <a:pt x="187" y="74"/>
                      <a:pt x="187" y="74"/>
                      <a:pt x="187" y="74"/>
                    </a:cubicBezTo>
                    <a:cubicBezTo>
                      <a:pt x="187" y="74"/>
                      <a:pt x="188" y="74"/>
                      <a:pt x="188" y="74"/>
                    </a:cubicBezTo>
                    <a:cubicBezTo>
                      <a:pt x="188" y="73"/>
                      <a:pt x="188" y="73"/>
                      <a:pt x="188" y="73"/>
                    </a:cubicBezTo>
                    <a:cubicBezTo>
                      <a:pt x="188" y="73"/>
                      <a:pt x="188" y="73"/>
                      <a:pt x="188" y="73"/>
                    </a:cubicBezTo>
                    <a:cubicBezTo>
                      <a:pt x="188" y="73"/>
                      <a:pt x="188" y="73"/>
                      <a:pt x="188" y="73"/>
                    </a:cubicBezTo>
                    <a:cubicBezTo>
                      <a:pt x="188" y="73"/>
                      <a:pt x="188" y="73"/>
                      <a:pt x="188" y="73"/>
                    </a:cubicBezTo>
                    <a:cubicBezTo>
                      <a:pt x="188" y="73"/>
                      <a:pt x="188" y="72"/>
                      <a:pt x="188" y="72"/>
                    </a:cubicBezTo>
                    <a:cubicBezTo>
                      <a:pt x="188" y="72"/>
                      <a:pt x="187" y="72"/>
                      <a:pt x="187" y="72"/>
                    </a:cubicBezTo>
                    <a:cubicBezTo>
                      <a:pt x="187" y="72"/>
                      <a:pt x="187" y="72"/>
                      <a:pt x="187" y="72"/>
                    </a:cubicBezTo>
                    <a:cubicBezTo>
                      <a:pt x="187" y="72"/>
                      <a:pt x="187" y="72"/>
                      <a:pt x="187" y="72"/>
                    </a:cubicBezTo>
                    <a:cubicBezTo>
                      <a:pt x="187" y="72"/>
                      <a:pt x="187" y="72"/>
                      <a:pt x="187" y="72"/>
                    </a:cubicBezTo>
                    <a:cubicBezTo>
                      <a:pt x="187" y="72"/>
                      <a:pt x="187" y="72"/>
                      <a:pt x="187" y="71"/>
                    </a:cubicBezTo>
                    <a:cubicBezTo>
                      <a:pt x="187" y="71"/>
                      <a:pt x="187" y="71"/>
                      <a:pt x="187" y="71"/>
                    </a:cubicBezTo>
                    <a:cubicBezTo>
                      <a:pt x="187" y="71"/>
                      <a:pt x="187" y="71"/>
                      <a:pt x="187" y="71"/>
                    </a:cubicBezTo>
                    <a:cubicBezTo>
                      <a:pt x="187" y="71"/>
                      <a:pt x="187" y="71"/>
                      <a:pt x="187" y="71"/>
                    </a:cubicBezTo>
                    <a:cubicBezTo>
                      <a:pt x="187" y="70"/>
                      <a:pt x="187" y="70"/>
                      <a:pt x="187" y="70"/>
                    </a:cubicBezTo>
                    <a:cubicBezTo>
                      <a:pt x="187" y="70"/>
                      <a:pt x="187" y="70"/>
                      <a:pt x="187" y="70"/>
                    </a:cubicBezTo>
                    <a:cubicBezTo>
                      <a:pt x="187" y="70"/>
                      <a:pt x="187" y="70"/>
                      <a:pt x="187" y="70"/>
                    </a:cubicBezTo>
                    <a:cubicBezTo>
                      <a:pt x="187" y="69"/>
                      <a:pt x="187" y="69"/>
                      <a:pt x="187" y="69"/>
                    </a:cubicBezTo>
                    <a:cubicBezTo>
                      <a:pt x="187" y="69"/>
                      <a:pt x="187" y="69"/>
                      <a:pt x="187" y="69"/>
                    </a:cubicBezTo>
                    <a:cubicBezTo>
                      <a:pt x="187" y="69"/>
                      <a:pt x="187" y="70"/>
                      <a:pt x="187" y="70"/>
                    </a:cubicBezTo>
                    <a:cubicBezTo>
                      <a:pt x="187" y="70"/>
                      <a:pt x="187" y="70"/>
                      <a:pt x="188" y="70"/>
                    </a:cubicBezTo>
                    <a:cubicBezTo>
                      <a:pt x="188" y="70"/>
                      <a:pt x="188" y="69"/>
                      <a:pt x="188" y="69"/>
                    </a:cubicBezTo>
                    <a:cubicBezTo>
                      <a:pt x="188" y="69"/>
                      <a:pt x="188" y="69"/>
                      <a:pt x="188" y="69"/>
                    </a:cubicBezTo>
                    <a:cubicBezTo>
                      <a:pt x="188" y="70"/>
                      <a:pt x="188" y="70"/>
                      <a:pt x="188" y="70"/>
                    </a:cubicBezTo>
                    <a:cubicBezTo>
                      <a:pt x="188" y="70"/>
                      <a:pt x="188" y="70"/>
                      <a:pt x="188" y="69"/>
                    </a:cubicBezTo>
                    <a:cubicBezTo>
                      <a:pt x="188" y="69"/>
                      <a:pt x="188" y="69"/>
                      <a:pt x="188" y="69"/>
                    </a:cubicBezTo>
                    <a:cubicBezTo>
                      <a:pt x="188" y="69"/>
                      <a:pt x="188" y="69"/>
                      <a:pt x="188" y="69"/>
                    </a:cubicBezTo>
                    <a:cubicBezTo>
                      <a:pt x="188" y="68"/>
                      <a:pt x="188" y="68"/>
                      <a:pt x="188" y="68"/>
                    </a:cubicBezTo>
                    <a:cubicBezTo>
                      <a:pt x="188" y="68"/>
                      <a:pt x="188" y="68"/>
                      <a:pt x="188" y="68"/>
                    </a:cubicBezTo>
                    <a:cubicBezTo>
                      <a:pt x="188" y="68"/>
                      <a:pt x="188" y="68"/>
                      <a:pt x="188" y="68"/>
                    </a:cubicBezTo>
                    <a:cubicBezTo>
                      <a:pt x="188" y="67"/>
                      <a:pt x="188" y="67"/>
                      <a:pt x="188" y="67"/>
                    </a:cubicBezTo>
                    <a:cubicBezTo>
                      <a:pt x="188" y="67"/>
                      <a:pt x="188" y="67"/>
                      <a:pt x="188" y="67"/>
                    </a:cubicBezTo>
                    <a:cubicBezTo>
                      <a:pt x="187" y="67"/>
                      <a:pt x="187" y="67"/>
                      <a:pt x="187" y="67"/>
                    </a:cubicBezTo>
                    <a:cubicBezTo>
                      <a:pt x="187" y="67"/>
                      <a:pt x="187" y="67"/>
                      <a:pt x="187" y="67"/>
                    </a:cubicBezTo>
                    <a:cubicBezTo>
                      <a:pt x="187" y="67"/>
                      <a:pt x="187" y="67"/>
                      <a:pt x="187" y="67"/>
                    </a:cubicBezTo>
                    <a:cubicBezTo>
                      <a:pt x="187" y="67"/>
                      <a:pt x="187" y="67"/>
                      <a:pt x="187" y="67"/>
                    </a:cubicBezTo>
                    <a:cubicBezTo>
                      <a:pt x="187" y="67"/>
                      <a:pt x="187" y="67"/>
                      <a:pt x="187" y="67"/>
                    </a:cubicBezTo>
                    <a:cubicBezTo>
                      <a:pt x="187" y="67"/>
                      <a:pt x="187" y="67"/>
                      <a:pt x="187" y="67"/>
                    </a:cubicBezTo>
                    <a:cubicBezTo>
                      <a:pt x="187" y="67"/>
                      <a:pt x="187" y="67"/>
                      <a:pt x="187" y="67"/>
                    </a:cubicBezTo>
                    <a:cubicBezTo>
                      <a:pt x="186" y="67"/>
                      <a:pt x="186" y="68"/>
                      <a:pt x="186" y="69"/>
                    </a:cubicBezTo>
                    <a:cubicBezTo>
                      <a:pt x="186" y="69"/>
                      <a:pt x="186" y="69"/>
                      <a:pt x="186" y="69"/>
                    </a:cubicBezTo>
                    <a:cubicBezTo>
                      <a:pt x="186" y="69"/>
                      <a:pt x="186" y="70"/>
                      <a:pt x="186" y="70"/>
                    </a:cubicBezTo>
                    <a:cubicBezTo>
                      <a:pt x="186" y="70"/>
                      <a:pt x="186" y="70"/>
                      <a:pt x="186" y="70"/>
                    </a:cubicBezTo>
                    <a:cubicBezTo>
                      <a:pt x="186" y="70"/>
                      <a:pt x="186" y="70"/>
                      <a:pt x="186" y="70"/>
                    </a:cubicBezTo>
                    <a:cubicBezTo>
                      <a:pt x="186" y="70"/>
                      <a:pt x="186" y="70"/>
                      <a:pt x="186" y="70"/>
                    </a:cubicBezTo>
                    <a:cubicBezTo>
                      <a:pt x="186" y="71"/>
                      <a:pt x="186" y="71"/>
                      <a:pt x="186" y="71"/>
                    </a:cubicBezTo>
                    <a:cubicBezTo>
                      <a:pt x="185" y="71"/>
                      <a:pt x="185" y="71"/>
                      <a:pt x="185" y="71"/>
                    </a:cubicBezTo>
                    <a:cubicBezTo>
                      <a:pt x="185" y="71"/>
                      <a:pt x="185" y="71"/>
                      <a:pt x="186" y="71"/>
                    </a:cubicBezTo>
                    <a:cubicBezTo>
                      <a:pt x="186" y="71"/>
                      <a:pt x="186" y="71"/>
                      <a:pt x="185" y="71"/>
                    </a:cubicBezTo>
                    <a:cubicBezTo>
                      <a:pt x="185" y="71"/>
                      <a:pt x="185" y="71"/>
                      <a:pt x="185" y="72"/>
                    </a:cubicBezTo>
                    <a:cubicBezTo>
                      <a:pt x="186" y="72"/>
                      <a:pt x="186" y="72"/>
                      <a:pt x="186" y="72"/>
                    </a:cubicBezTo>
                    <a:cubicBezTo>
                      <a:pt x="186" y="72"/>
                      <a:pt x="185" y="72"/>
                      <a:pt x="185" y="72"/>
                    </a:cubicBezTo>
                    <a:cubicBezTo>
                      <a:pt x="185" y="72"/>
                      <a:pt x="185" y="72"/>
                      <a:pt x="185" y="72"/>
                    </a:cubicBezTo>
                    <a:cubicBezTo>
                      <a:pt x="185" y="72"/>
                      <a:pt x="185" y="72"/>
                      <a:pt x="186" y="72"/>
                    </a:cubicBezTo>
                    <a:cubicBezTo>
                      <a:pt x="186" y="72"/>
                      <a:pt x="186" y="72"/>
                      <a:pt x="185" y="73"/>
                    </a:cubicBezTo>
                    <a:cubicBezTo>
                      <a:pt x="185" y="73"/>
                      <a:pt x="185" y="73"/>
                      <a:pt x="185" y="73"/>
                    </a:cubicBezTo>
                    <a:cubicBezTo>
                      <a:pt x="185" y="74"/>
                      <a:pt x="185" y="74"/>
                      <a:pt x="185" y="74"/>
                    </a:cubicBezTo>
                    <a:cubicBezTo>
                      <a:pt x="185" y="74"/>
                      <a:pt x="184" y="74"/>
                      <a:pt x="184" y="74"/>
                    </a:cubicBezTo>
                    <a:cubicBezTo>
                      <a:pt x="184" y="74"/>
                      <a:pt x="184" y="75"/>
                      <a:pt x="184" y="75"/>
                    </a:cubicBezTo>
                    <a:cubicBezTo>
                      <a:pt x="184" y="75"/>
                      <a:pt x="184" y="75"/>
                      <a:pt x="185" y="75"/>
                    </a:cubicBezTo>
                    <a:cubicBezTo>
                      <a:pt x="185" y="75"/>
                      <a:pt x="185" y="75"/>
                      <a:pt x="185" y="75"/>
                    </a:cubicBezTo>
                    <a:cubicBezTo>
                      <a:pt x="185" y="75"/>
                      <a:pt x="185" y="75"/>
                      <a:pt x="185" y="75"/>
                    </a:cubicBezTo>
                    <a:cubicBezTo>
                      <a:pt x="185" y="75"/>
                      <a:pt x="185" y="75"/>
                      <a:pt x="185" y="75"/>
                    </a:cubicBezTo>
                    <a:cubicBezTo>
                      <a:pt x="185" y="75"/>
                      <a:pt x="185" y="76"/>
                      <a:pt x="186" y="76"/>
                    </a:cubicBezTo>
                    <a:cubicBezTo>
                      <a:pt x="186" y="76"/>
                      <a:pt x="186" y="75"/>
                      <a:pt x="186" y="75"/>
                    </a:cubicBezTo>
                    <a:cubicBezTo>
                      <a:pt x="186" y="75"/>
                      <a:pt x="186" y="75"/>
                      <a:pt x="186" y="75"/>
                    </a:cubicBezTo>
                    <a:cubicBezTo>
                      <a:pt x="186" y="75"/>
                      <a:pt x="186" y="74"/>
                      <a:pt x="186" y="74"/>
                    </a:cubicBezTo>
                    <a:cubicBezTo>
                      <a:pt x="186" y="74"/>
                      <a:pt x="186" y="74"/>
                      <a:pt x="186" y="74"/>
                    </a:cubicBezTo>
                    <a:cubicBezTo>
                      <a:pt x="186" y="74"/>
                      <a:pt x="186" y="74"/>
                      <a:pt x="186" y="74"/>
                    </a:cubicBezTo>
                    <a:close/>
                    <a:moveTo>
                      <a:pt x="170" y="77"/>
                    </a:moveTo>
                    <a:cubicBezTo>
                      <a:pt x="170" y="77"/>
                      <a:pt x="170" y="76"/>
                      <a:pt x="170" y="76"/>
                    </a:cubicBezTo>
                    <a:cubicBezTo>
                      <a:pt x="170" y="76"/>
                      <a:pt x="170" y="76"/>
                      <a:pt x="170" y="77"/>
                    </a:cubicBezTo>
                    <a:cubicBezTo>
                      <a:pt x="170" y="77"/>
                      <a:pt x="170" y="77"/>
                      <a:pt x="170" y="77"/>
                    </a:cubicBezTo>
                    <a:cubicBezTo>
                      <a:pt x="170" y="77"/>
                      <a:pt x="170" y="78"/>
                      <a:pt x="170" y="79"/>
                    </a:cubicBezTo>
                    <a:cubicBezTo>
                      <a:pt x="170" y="79"/>
                      <a:pt x="170" y="79"/>
                      <a:pt x="170" y="79"/>
                    </a:cubicBezTo>
                    <a:cubicBezTo>
                      <a:pt x="170" y="80"/>
                      <a:pt x="170" y="80"/>
                      <a:pt x="170" y="81"/>
                    </a:cubicBezTo>
                    <a:cubicBezTo>
                      <a:pt x="170" y="81"/>
                      <a:pt x="170" y="81"/>
                      <a:pt x="170" y="81"/>
                    </a:cubicBezTo>
                    <a:cubicBezTo>
                      <a:pt x="170" y="81"/>
                      <a:pt x="170" y="80"/>
                      <a:pt x="170" y="80"/>
                    </a:cubicBezTo>
                    <a:cubicBezTo>
                      <a:pt x="170" y="80"/>
                      <a:pt x="170" y="80"/>
                      <a:pt x="170" y="80"/>
                    </a:cubicBezTo>
                    <a:cubicBezTo>
                      <a:pt x="171" y="80"/>
                      <a:pt x="170" y="79"/>
                      <a:pt x="171" y="79"/>
                    </a:cubicBezTo>
                    <a:cubicBezTo>
                      <a:pt x="171" y="78"/>
                      <a:pt x="171" y="77"/>
                      <a:pt x="170" y="77"/>
                    </a:cubicBezTo>
                    <a:close/>
                    <a:moveTo>
                      <a:pt x="143" y="62"/>
                    </a:moveTo>
                    <a:cubicBezTo>
                      <a:pt x="143" y="62"/>
                      <a:pt x="143" y="62"/>
                      <a:pt x="143" y="61"/>
                    </a:cubicBezTo>
                    <a:cubicBezTo>
                      <a:pt x="143" y="61"/>
                      <a:pt x="143" y="61"/>
                      <a:pt x="143" y="61"/>
                    </a:cubicBezTo>
                    <a:cubicBezTo>
                      <a:pt x="143" y="61"/>
                      <a:pt x="143" y="61"/>
                      <a:pt x="143" y="60"/>
                    </a:cubicBezTo>
                    <a:cubicBezTo>
                      <a:pt x="143" y="60"/>
                      <a:pt x="143" y="60"/>
                      <a:pt x="143" y="60"/>
                    </a:cubicBezTo>
                    <a:cubicBezTo>
                      <a:pt x="143" y="60"/>
                      <a:pt x="143" y="60"/>
                      <a:pt x="143" y="60"/>
                    </a:cubicBezTo>
                    <a:cubicBezTo>
                      <a:pt x="143" y="60"/>
                      <a:pt x="143" y="60"/>
                      <a:pt x="143" y="60"/>
                    </a:cubicBezTo>
                    <a:cubicBezTo>
                      <a:pt x="143" y="61"/>
                      <a:pt x="143" y="61"/>
                      <a:pt x="143" y="61"/>
                    </a:cubicBezTo>
                    <a:cubicBezTo>
                      <a:pt x="143" y="61"/>
                      <a:pt x="143" y="61"/>
                      <a:pt x="143" y="61"/>
                    </a:cubicBezTo>
                    <a:cubicBezTo>
                      <a:pt x="143" y="61"/>
                      <a:pt x="143" y="61"/>
                      <a:pt x="143" y="61"/>
                    </a:cubicBezTo>
                    <a:cubicBezTo>
                      <a:pt x="143" y="61"/>
                      <a:pt x="143" y="62"/>
                      <a:pt x="143" y="62"/>
                    </a:cubicBezTo>
                    <a:close/>
                    <a:moveTo>
                      <a:pt x="142" y="63"/>
                    </a:moveTo>
                    <a:cubicBezTo>
                      <a:pt x="142" y="63"/>
                      <a:pt x="143" y="63"/>
                      <a:pt x="143" y="62"/>
                    </a:cubicBezTo>
                    <a:cubicBezTo>
                      <a:pt x="143" y="62"/>
                      <a:pt x="143" y="62"/>
                      <a:pt x="142" y="62"/>
                    </a:cubicBezTo>
                    <a:cubicBezTo>
                      <a:pt x="142" y="62"/>
                      <a:pt x="142" y="62"/>
                      <a:pt x="142" y="62"/>
                    </a:cubicBezTo>
                    <a:cubicBezTo>
                      <a:pt x="142" y="62"/>
                      <a:pt x="142" y="62"/>
                      <a:pt x="142" y="61"/>
                    </a:cubicBezTo>
                    <a:cubicBezTo>
                      <a:pt x="142" y="61"/>
                      <a:pt x="142" y="61"/>
                      <a:pt x="142" y="61"/>
                    </a:cubicBezTo>
                    <a:cubicBezTo>
                      <a:pt x="142" y="61"/>
                      <a:pt x="143" y="61"/>
                      <a:pt x="143" y="61"/>
                    </a:cubicBezTo>
                    <a:cubicBezTo>
                      <a:pt x="143" y="61"/>
                      <a:pt x="143" y="61"/>
                      <a:pt x="142" y="60"/>
                    </a:cubicBezTo>
                    <a:cubicBezTo>
                      <a:pt x="142" y="60"/>
                      <a:pt x="142" y="60"/>
                      <a:pt x="142" y="60"/>
                    </a:cubicBezTo>
                    <a:cubicBezTo>
                      <a:pt x="142" y="60"/>
                      <a:pt x="142" y="60"/>
                      <a:pt x="142" y="60"/>
                    </a:cubicBezTo>
                    <a:cubicBezTo>
                      <a:pt x="142" y="60"/>
                      <a:pt x="142" y="60"/>
                      <a:pt x="142" y="59"/>
                    </a:cubicBezTo>
                    <a:cubicBezTo>
                      <a:pt x="142" y="59"/>
                      <a:pt x="142" y="59"/>
                      <a:pt x="142" y="59"/>
                    </a:cubicBezTo>
                    <a:cubicBezTo>
                      <a:pt x="142" y="59"/>
                      <a:pt x="142" y="59"/>
                      <a:pt x="142" y="59"/>
                    </a:cubicBezTo>
                    <a:cubicBezTo>
                      <a:pt x="142" y="59"/>
                      <a:pt x="142" y="59"/>
                      <a:pt x="142" y="59"/>
                    </a:cubicBezTo>
                    <a:cubicBezTo>
                      <a:pt x="142" y="60"/>
                      <a:pt x="141" y="60"/>
                      <a:pt x="141" y="60"/>
                    </a:cubicBezTo>
                    <a:cubicBezTo>
                      <a:pt x="141" y="60"/>
                      <a:pt x="141" y="60"/>
                      <a:pt x="141" y="60"/>
                    </a:cubicBezTo>
                    <a:cubicBezTo>
                      <a:pt x="141" y="60"/>
                      <a:pt x="141" y="60"/>
                      <a:pt x="141" y="60"/>
                    </a:cubicBezTo>
                    <a:cubicBezTo>
                      <a:pt x="141" y="61"/>
                      <a:pt x="141" y="61"/>
                      <a:pt x="141" y="61"/>
                    </a:cubicBezTo>
                    <a:cubicBezTo>
                      <a:pt x="141" y="61"/>
                      <a:pt x="141" y="61"/>
                      <a:pt x="141" y="62"/>
                    </a:cubicBezTo>
                    <a:cubicBezTo>
                      <a:pt x="141" y="62"/>
                      <a:pt x="141" y="62"/>
                      <a:pt x="140" y="62"/>
                    </a:cubicBezTo>
                    <a:cubicBezTo>
                      <a:pt x="140" y="62"/>
                      <a:pt x="140" y="62"/>
                      <a:pt x="141" y="62"/>
                    </a:cubicBezTo>
                    <a:cubicBezTo>
                      <a:pt x="141" y="62"/>
                      <a:pt x="141" y="62"/>
                      <a:pt x="141" y="62"/>
                    </a:cubicBezTo>
                    <a:cubicBezTo>
                      <a:pt x="141" y="63"/>
                      <a:pt x="141" y="63"/>
                      <a:pt x="141" y="63"/>
                    </a:cubicBezTo>
                    <a:cubicBezTo>
                      <a:pt x="141" y="63"/>
                      <a:pt x="141" y="63"/>
                      <a:pt x="141" y="63"/>
                    </a:cubicBezTo>
                    <a:cubicBezTo>
                      <a:pt x="141" y="63"/>
                      <a:pt x="141" y="63"/>
                      <a:pt x="141" y="63"/>
                    </a:cubicBezTo>
                    <a:cubicBezTo>
                      <a:pt x="141" y="64"/>
                      <a:pt x="141" y="64"/>
                      <a:pt x="141" y="64"/>
                    </a:cubicBezTo>
                    <a:cubicBezTo>
                      <a:pt x="141" y="64"/>
                      <a:pt x="141" y="64"/>
                      <a:pt x="141" y="64"/>
                    </a:cubicBezTo>
                    <a:cubicBezTo>
                      <a:pt x="141" y="64"/>
                      <a:pt x="141" y="64"/>
                      <a:pt x="141" y="65"/>
                    </a:cubicBezTo>
                    <a:cubicBezTo>
                      <a:pt x="141" y="65"/>
                      <a:pt x="141" y="65"/>
                      <a:pt x="141" y="65"/>
                    </a:cubicBezTo>
                    <a:cubicBezTo>
                      <a:pt x="141" y="65"/>
                      <a:pt x="141" y="65"/>
                      <a:pt x="141" y="65"/>
                    </a:cubicBezTo>
                    <a:cubicBezTo>
                      <a:pt x="141" y="65"/>
                      <a:pt x="141" y="65"/>
                      <a:pt x="141" y="65"/>
                    </a:cubicBezTo>
                    <a:cubicBezTo>
                      <a:pt x="141" y="65"/>
                      <a:pt x="141" y="65"/>
                      <a:pt x="141" y="64"/>
                    </a:cubicBezTo>
                    <a:cubicBezTo>
                      <a:pt x="141" y="64"/>
                      <a:pt x="142" y="64"/>
                      <a:pt x="142" y="64"/>
                    </a:cubicBezTo>
                    <a:cubicBezTo>
                      <a:pt x="142" y="64"/>
                      <a:pt x="142" y="64"/>
                      <a:pt x="142" y="64"/>
                    </a:cubicBezTo>
                    <a:cubicBezTo>
                      <a:pt x="142" y="64"/>
                      <a:pt x="142" y="64"/>
                      <a:pt x="142" y="64"/>
                    </a:cubicBezTo>
                    <a:cubicBezTo>
                      <a:pt x="142" y="64"/>
                      <a:pt x="142" y="64"/>
                      <a:pt x="142" y="64"/>
                    </a:cubicBezTo>
                    <a:cubicBezTo>
                      <a:pt x="142" y="64"/>
                      <a:pt x="142" y="64"/>
                      <a:pt x="142" y="64"/>
                    </a:cubicBezTo>
                    <a:cubicBezTo>
                      <a:pt x="142" y="64"/>
                      <a:pt x="142" y="64"/>
                      <a:pt x="142" y="64"/>
                    </a:cubicBezTo>
                    <a:cubicBezTo>
                      <a:pt x="143" y="64"/>
                      <a:pt x="143" y="64"/>
                      <a:pt x="143" y="63"/>
                    </a:cubicBezTo>
                    <a:cubicBezTo>
                      <a:pt x="142" y="63"/>
                      <a:pt x="142" y="63"/>
                      <a:pt x="142" y="63"/>
                    </a:cubicBezTo>
                    <a:cubicBezTo>
                      <a:pt x="142" y="63"/>
                      <a:pt x="142" y="63"/>
                      <a:pt x="142" y="63"/>
                    </a:cubicBezTo>
                    <a:cubicBezTo>
                      <a:pt x="142" y="63"/>
                      <a:pt x="142" y="63"/>
                      <a:pt x="142" y="63"/>
                    </a:cubicBezTo>
                    <a:cubicBezTo>
                      <a:pt x="142" y="63"/>
                      <a:pt x="142" y="63"/>
                      <a:pt x="142" y="63"/>
                    </a:cubicBezTo>
                    <a:close/>
                    <a:moveTo>
                      <a:pt x="57" y="31"/>
                    </a:move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lose/>
                    <a:moveTo>
                      <a:pt x="58" y="32"/>
                    </a:moveTo>
                    <a:cubicBezTo>
                      <a:pt x="58" y="32"/>
                      <a:pt x="58" y="32"/>
                      <a:pt x="58" y="32"/>
                    </a:cubicBezTo>
                    <a:cubicBezTo>
                      <a:pt x="58" y="32"/>
                      <a:pt x="58" y="32"/>
                      <a:pt x="58" y="33"/>
                    </a:cubicBezTo>
                    <a:cubicBezTo>
                      <a:pt x="58" y="33"/>
                      <a:pt x="58" y="33"/>
                      <a:pt x="58" y="33"/>
                    </a:cubicBezTo>
                    <a:cubicBezTo>
                      <a:pt x="58" y="32"/>
                      <a:pt x="58" y="32"/>
                      <a:pt x="58" y="32"/>
                    </a:cubicBezTo>
                    <a:cubicBezTo>
                      <a:pt x="58" y="32"/>
                      <a:pt x="58" y="32"/>
                      <a:pt x="58" y="32"/>
                    </a:cubicBezTo>
                    <a:cubicBezTo>
                      <a:pt x="58" y="32"/>
                      <a:pt x="58" y="32"/>
                      <a:pt x="58" y="32"/>
                    </a:cubicBezTo>
                    <a:cubicBezTo>
                      <a:pt x="57" y="32"/>
                      <a:pt x="57" y="32"/>
                      <a:pt x="57" y="32"/>
                    </a:cubicBezTo>
                    <a:cubicBezTo>
                      <a:pt x="57" y="32"/>
                      <a:pt x="57" y="32"/>
                      <a:pt x="57" y="32"/>
                    </a:cubicBezTo>
                    <a:cubicBezTo>
                      <a:pt x="57" y="32"/>
                      <a:pt x="58" y="32"/>
                      <a:pt x="58" y="32"/>
                    </a:cubicBezTo>
                    <a:close/>
                    <a:moveTo>
                      <a:pt x="57" y="32"/>
                    </a:moveTo>
                    <a:cubicBezTo>
                      <a:pt x="57" y="32"/>
                      <a:pt x="57" y="33"/>
                      <a:pt x="57" y="33"/>
                    </a:cubicBezTo>
                    <a:cubicBezTo>
                      <a:pt x="57" y="33"/>
                      <a:pt x="57" y="33"/>
                      <a:pt x="58" y="33"/>
                    </a:cubicBezTo>
                    <a:cubicBezTo>
                      <a:pt x="58" y="33"/>
                      <a:pt x="58" y="32"/>
                      <a:pt x="58" y="32"/>
                    </a:cubicBezTo>
                    <a:cubicBezTo>
                      <a:pt x="58" y="32"/>
                      <a:pt x="58"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lose/>
                    <a:moveTo>
                      <a:pt x="58" y="31"/>
                    </a:moveTo>
                    <a:cubicBezTo>
                      <a:pt x="58" y="31"/>
                      <a:pt x="58" y="31"/>
                      <a:pt x="58" y="31"/>
                    </a:cubicBezTo>
                    <a:cubicBezTo>
                      <a:pt x="58" y="31"/>
                      <a:pt x="58" y="31"/>
                      <a:pt x="58" y="31"/>
                    </a:cubicBezTo>
                    <a:cubicBezTo>
                      <a:pt x="58" y="32"/>
                      <a:pt x="58" y="32"/>
                      <a:pt x="58" y="32"/>
                    </a:cubicBezTo>
                    <a:cubicBezTo>
                      <a:pt x="58" y="32"/>
                      <a:pt x="58" y="31"/>
                      <a:pt x="58" y="31"/>
                    </a:cubicBezTo>
                    <a:cubicBezTo>
                      <a:pt x="58" y="31"/>
                      <a:pt x="58" y="31"/>
                      <a:pt x="58" y="31"/>
                    </a:cubicBezTo>
                    <a:cubicBezTo>
                      <a:pt x="58" y="31"/>
                      <a:pt x="58" y="31"/>
                      <a:pt x="58" y="31"/>
                    </a:cubicBezTo>
                    <a:cubicBezTo>
                      <a:pt x="58" y="31"/>
                      <a:pt x="58" y="31"/>
                      <a:pt x="58" y="31"/>
                    </a:cubicBezTo>
                    <a:cubicBezTo>
                      <a:pt x="58" y="31"/>
                      <a:pt x="58" y="31"/>
                      <a:pt x="58" y="31"/>
                    </a:cubicBezTo>
                    <a:cubicBezTo>
                      <a:pt x="58" y="31"/>
                      <a:pt x="58" y="31"/>
                      <a:pt x="58" y="31"/>
                    </a:cubicBezTo>
                    <a:cubicBezTo>
                      <a:pt x="58" y="31"/>
                      <a:pt x="58" y="31"/>
                      <a:pt x="58" y="31"/>
                    </a:cubicBezTo>
                    <a:cubicBezTo>
                      <a:pt x="58" y="31"/>
                      <a:pt x="58" y="31"/>
                      <a:pt x="58" y="31"/>
                    </a:cubicBezTo>
                    <a:cubicBezTo>
                      <a:pt x="58" y="31"/>
                      <a:pt x="58" y="31"/>
                      <a:pt x="58" y="31"/>
                    </a:cubicBezTo>
                    <a:cubicBezTo>
                      <a:pt x="58" y="31"/>
                      <a:pt x="58" y="31"/>
                      <a:pt x="58" y="31"/>
                    </a:cubicBezTo>
                    <a:cubicBezTo>
                      <a:pt x="58" y="31"/>
                      <a:pt x="58" y="31"/>
                      <a:pt x="58" y="31"/>
                    </a:cubicBezTo>
                    <a:cubicBezTo>
                      <a:pt x="58" y="31"/>
                      <a:pt x="58" y="31"/>
                      <a:pt x="58" y="31"/>
                    </a:cubicBezTo>
                    <a:close/>
                    <a:moveTo>
                      <a:pt x="63" y="33"/>
                    </a:moveTo>
                    <a:cubicBezTo>
                      <a:pt x="63" y="33"/>
                      <a:pt x="63" y="33"/>
                      <a:pt x="63" y="33"/>
                    </a:cubicBezTo>
                    <a:cubicBezTo>
                      <a:pt x="63" y="33"/>
                      <a:pt x="64" y="33"/>
                      <a:pt x="64" y="33"/>
                    </a:cubicBezTo>
                    <a:cubicBezTo>
                      <a:pt x="64" y="33"/>
                      <a:pt x="63" y="33"/>
                      <a:pt x="63" y="33"/>
                    </a:cubicBezTo>
                    <a:cubicBezTo>
                      <a:pt x="63" y="33"/>
                      <a:pt x="64" y="33"/>
                      <a:pt x="64" y="33"/>
                    </a:cubicBezTo>
                    <a:cubicBezTo>
                      <a:pt x="64" y="33"/>
                      <a:pt x="64" y="33"/>
                      <a:pt x="64" y="33"/>
                    </a:cubicBezTo>
                    <a:cubicBezTo>
                      <a:pt x="64" y="32"/>
                      <a:pt x="64" y="32"/>
                      <a:pt x="63" y="32"/>
                    </a:cubicBezTo>
                    <a:cubicBezTo>
                      <a:pt x="63" y="32"/>
                      <a:pt x="63" y="32"/>
                      <a:pt x="63" y="32"/>
                    </a:cubicBezTo>
                    <a:cubicBezTo>
                      <a:pt x="63" y="32"/>
                      <a:pt x="63" y="33"/>
                      <a:pt x="63" y="33"/>
                    </a:cubicBezTo>
                    <a:cubicBezTo>
                      <a:pt x="63" y="33"/>
                      <a:pt x="63" y="33"/>
                      <a:pt x="63" y="33"/>
                    </a:cubicBezTo>
                    <a:cubicBezTo>
                      <a:pt x="63" y="33"/>
                      <a:pt x="63" y="33"/>
                      <a:pt x="63" y="33"/>
                    </a:cubicBezTo>
                    <a:close/>
                    <a:moveTo>
                      <a:pt x="58" y="31"/>
                    </a:moveTo>
                    <a:cubicBezTo>
                      <a:pt x="58" y="31"/>
                      <a:pt x="58" y="31"/>
                      <a:pt x="58" y="31"/>
                    </a:cubicBezTo>
                    <a:cubicBezTo>
                      <a:pt x="58" y="31"/>
                      <a:pt x="58" y="31"/>
                      <a:pt x="58" y="31"/>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60" y="31"/>
                    </a:cubicBezTo>
                    <a:cubicBezTo>
                      <a:pt x="60" y="31"/>
                      <a:pt x="60" y="31"/>
                      <a:pt x="60" y="31"/>
                    </a:cubicBezTo>
                    <a:cubicBezTo>
                      <a:pt x="60" y="30"/>
                      <a:pt x="60" y="30"/>
                      <a:pt x="60" y="30"/>
                    </a:cubicBezTo>
                    <a:cubicBezTo>
                      <a:pt x="60" y="30"/>
                      <a:pt x="59" y="30"/>
                      <a:pt x="59" y="30"/>
                    </a:cubicBezTo>
                    <a:cubicBezTo>
                      <a:pt x="59" y="30"/>
                      <a:pt x="59" y="30"/>
                      <a:pt x="59" y="30"/>
                    </a:cubicBezTo>
                    <a:cubicBezTo>
                      <a:pt x="59" y="30"/>
                      <a:pt x="59" y="30"/>
                      <a:pt x="59" y="30"/>
                    </a:cubicBezTo>
                    <a:cubicBezTo>
                      <a:pt x="59" y="30"/>
                      <a:pt x="59" y="30"/>
                      <a:pt x="59" y="30"/>
                    </a:cubicBezTo>
                    <a:cubicBezTo>
                      <a:pt x="59" y="30"/>
                      <a:pt x="59" y="30"/>
                      <a:pt x="59" y="30"/>
                    </a:cubicBezTo>
                    <a:cubicBezTo>
                      <a:pt x="59" y="30"/>
                      <a:pt x="59" y="30"/>
                      <a:pt x="59" y="30"/>
                    </a:cubicBezTo>
                    <a:cubicBezTo>
                      <a:pt x="59" y="30"/>
                      <a:pt x="59" y="30"/>
                      <a:pt x="59" y="30"/>
                    </a:cubicBezTo>
                    <a:cubicBezTo>
                      <a:pt x="59" y="30"/>
                      <a:pt x="59" y="30"/>
                      <a:pt x="59" y="30"/>
                    </a:cubicBezTo>
                    <a:cubicBezTo>
                      <a:pt x="59" y="30"/>
                      <a:pt x="59" y="30"/>
                      <a:pt x="59" y="30"/>
                    </a:cubicBezTo>
                    <a:cubicBezTo>
                      <a:pt x="59" y="30"/>
                      <a:pt x="59" y="30"/>
                      <a:pt x="58" y="30"/>
                    </a:cubicBezTo>
                    <a:cubicBezTo>
                      <a:pt x="58" y="30"/>
                      <a:pt x="58" y="30"/>
                      <a:pt x="58" y="30"/>
                    </a:cubicBezTo>
                    <a:cubicBezTo>
                      <a:pt x="58" y="30"/>
                      <a:pt x="58" y="30"/>
                      <a:pt x="58" y="30"/>
                    </a:cubicBezTo>
                    <a:cubicBezTo>
                      <a:pt x="58" y="30"/>
                      <a:pt x="58" y="30"/>
                      <a:pt x="58" y="30"/>
                    </a:cubicBezTo>
                    <a:cubicBezTo>
                      <a:pt x="58" y="30"/>
                      <a:pt x="58" y="31"/>
                      <a:pt x="58" y="31"/>
                    </a:cubicBezTo>
                    <a:close/>
                    <a:moveTo>
                      <a:pt x="60" y="19"/>
                    </a:moveTo>
                    <a:cubicBezTo>
                      <a:pt x="60" y="19"/>
                      <a:pt x="60" y="20"/>
                      <a:pt x="60" y="20"/>
                    </a:cubicBezTo>
                    <a:cubicBezTo>
                      <a:pt x="60" y="20"/>
                      <a:pt x="60" y="19"/>
                      <a:pt x="60" y="19"/>
                    </a:cubicBezTo>
                    <a:cubicBezTo>
                      <a:pt x="60" y="19"/>
                      <a:pt x="60" y="19"/>
                      <a:pt x="60" y="19"/>
                    </a:cubicBezTo>
                    <a:cubicBezTo>
                      <a:pt x="60" y="19"/>
                      <a:pt x="60" y="19"/>
                      <a:pt x="60" y="19"/>
                    </a:cubicBezTo>
                    <a:cubicBezTo>
                      <a:pt x="60" y="18"/>
                      <a:pt x="60" y="18"/>
                      <a:pt x="60" y="19"/>
                    </a:cubicBezTo>
                    <a:cubicBezTo>
                      <a:pt x="60" y="19"/>
                      <a:pt x="60" y="19"/>
                      <a:pt x="60" y="19"/>
                    </a:cubicBezTo>
                    <a:cubicBezTo>
                      <a:pt x="60" y="19"/>
                      <a:pt x="60" y="19"/>
                      <a:pt x="60" y="19"/>
                    </a:cubicBezTo>
                    <a:cubicBezTo>
                      <a:pt x="59" y="19"/>
                      <a:pt x="59" y="19"/>
                      <a:pt x="60" y="19"/>
                    </a:cubicBezTo>
                    <a:close/>
                    <a:moveTo>
                      <a:pt x="73" y="16"/>
                    </a:moveTo>
                    <a:cubicBezTo>
                      <a:pt x="73" y="16"/>
                      <a:pt x="73" y="16"/>
                      <a:pt x="73" y="16"/>
                    </a:cubicBezTo>
                    <a:cubicBezTo>
                      <a:pt x="73" y="16"/>
                      <a:pt x="73" y="16"/>
                      <a:pt x="73" y="16"/>
                    </a:cubicBezTo>
                    <a:cubicBezTo>
                      <a:pt x="73" y="16"/>
                      <a:pt x="73" y="15"/>
                      <a:pt x="73" y="15"/>
                    </a:cubicBezTo>
                    <a:cubicBezTo>
                      <a:pt x="73" y="15"/>
                      <a:pt x="73" y="15"/>
                      <a:pt x="73" y="15"/>
                    </a:cubicBezTo>
                    <a:cubicBezTo>
                      <a:pt x="73" y="15"/>
                      <a:pt x="73" y="16"/>
                      <a:pt x="73" y="16"/>
                    </a:cubicBezTo>
                    <a:cubicBezTo>
                      <a:pt x="73" y="16"/>
                      <a:pt x="73" y="16"/>
                      <a:pt x="73" y="16"/>
                    </a:cubicBezTo>
                    <a:close/>
                    <a:moveTo>
                      <a:pt x="73" y="16"/>
                    </a:moveTo>
                    <a:cubicBezTo>
                      <a:pt x="73" y="16"/>
                      <a:pt x="73" y="16"/>
                      <a:pt x="73" y="16"/>
                    </a:cubicBezTo>
                    <a:cubicBezTo>
                      <a:pt x="73" y="17"/>
                      <a:pt x="73" y="17"/>
                      <a:pt x="74" y="17"/>
                    </a:cubicBezTo>
                    <a:cubicBezTo>
                      <a:pt x="74" y="17"/>
                      <a:pt x="74" y="17"/>
                      <a:pt x="74" y="16"/>
                    </a:cubicBezTo>
                    <a:cubicBezTo>
                      <a:pt x="74" y="16"/>
                      <a:pt x="74" y="16"/>
                      <a:pt x="73" y="16"/>
                    </a:cubicBezTo>
                    <a:close/>
                    <a:moveTo>
                      <a:pt x="70" y="19"/>
                    </a:moveTo>
                    <a:cubicBezTo>
                      <a:pt x="70" y="19"/>
                      <a:pt x="70" y="19"/>
                      <a:pt x="70" y="19"/>
                    </a:cubicBezTo>
                    <a:cubicBezTo>
                      <a:pt x="70" y="19"/>
                      <a:pt x="70" y="19"/>
                      <a:pt x="70" y="19"/>
                    </a:cubicBezTo>
                    <a:cubicBezTo>
                      <a:pt x="70" y="19"/>
                      <a:pt x="70" y="19"/>
                      <a:pt x="70" y="18"/>
                    </a:cubicBezTo>
                    <a:cubicBezTo>
                      <a:pt x="70" y="18"/>
                      <a:pt x="70" y="18"/>
                      <a:pt x="70" y="18"/>
                    </a:cubicBezTo>
                    <a:cubicBezTo>
                      <a:pt x="71" y="18"/>
                      <a:pt x="71" y="18"/>
                      <a:pt x="71" y="18"/>
                    </a:cubicBezTo>
                    <a:cubicBezTo>
                      <a:pt x="71" y="18"/>
                      <a:pt x="71" y="18"/>
                      <a:pt x="71" y="18"/>
                    </a:cubicBezTo>
                    <a:cubicBezTo>
                      <a:pt x="71" y="18"/>
                      <a:pt x="71" y="18"/>
                      <a:pt x="71" y="18"/>
                    </a:cubicBezTo>
                    <a:cubicBezTo>
                      <a:pt x="71" y="18"/>
                      <a:pt x="71" y="18"/>
                      <a:pt x="71" y="18"/>
                    </a:cubicBezTo>
                    <a:cubicBezTo>
                      <a:pt x="71" y="18"/>
                      <a:pt x="70" y="18"/>
                      <a:pt x="70" y="18"/>
                    </a:cubicBezTo>
                    <a:cubicBezTo>
                      <a:pt x="70" y="18"/>
                      <a:pt x="70" y="18"/>
                      <a:pt x="70" y="18"/>
                    </a:cubicBezTo>
                    <a:cubicBezTo>
                      <a:pt x="70" y="18"/>
                      <a:pt x="70" y="17"/>
                      <a:pt x="70" y="18"/>
                    </a:cubicBezTo>
                    <a:cubicBezTo>
                      <a:pt x="70" y="18"/>
                      <a:pt x="70" y="18"/>
                      <a:pt x="70" y="18"/>
                    </a:cubicBezTo>
                    <a:cubicBezTo>
                      <a:pt x="70" y="18"/>
                      <a:pt x="70" y="18"/>
                      <a:pt x="70" y="18"/>
                    </a:cubicBezTo>
                    <a:cubicBezTo>
                      <a:pt x="70" y="18"/>
                      <a:pt x="70" y="18"/>
                      <a:pt x="70" y="18"/>
                    </a:cubicBezTo>
                    <a:cubicBezTo>
                      <a:pt x="70" y="18"/>
                      <a:pt x="70" y="18"/>
                      <a:pt x="70" y="19"/>
                    </a:cubicBezTo>
                    <a:cubicBezTo>
                      <a:pt x="70" y="19"/>
                      <a:pt x="70" y="19"/>
                      <a:pt x="70" y="19"/>
                    </a:cubicBezTo>
                    <a:close/>
                    <a:moveTo>
                      <a:pt x="64" y="31"/>
                    </a:moveTo>
                    <a:cubicBezTo>
                      <a:pt x="64" y="31"/>
                      <a:pt x="64" y="31"/>
                      <a:pt x="64" y="31"/>
                    </a:cubicBezTo>
                    <a:cubicBezTo>
                      <a:pt x="64" y="31"/>
                      <a:pt x="64" y="31"/>
                      <a:pt x="64" y="31"/>
                    </a:cubicBezTo>
                    <a:cubicBezTo>
                      <a:pt x="64" y="31"/>
                      <a:pt x="64" y="31"/>
                      <a:pt x="64" y="31"/>
                    </a:cubicBezTo>
                    <a:cubicBezTo>
                      <a:pt x="64" y="31"/>
                      <a:pt x="64" y="31"/>
                      <a:pt x="64" y="31"/>
                    </a:cubicBezTo>
                    <a:cubicBezTo>
                      <a:pt x="64" y="31"/>
                      <a:pt x="64" y="31"/>
                      <a:pt x="64" y="31"/>
                    </a:cubicBezTo>
                    <a:cubicBezTo>
                      <a:pt x="64" y="31"/>
                      <a:pt x="64" y="31"/>
                      <a:pt x="64" y="31"/>
                    </a:cubicBezTo>
                    <a:cubicBezTo>
                      <a:pt x="64" y="31"/>
                      <a:pt x="64" y="31"/>
                      <a:pt x="64" y="31"/>
                    </a:cubicBezTo>
                    <a:cubicBezTo>
                      <a:pt x="64" y="31"/>
                      <a:pt x="64" y="31"/>
                      <a:pt x="64" y="31"/>
                    </a:cubicBezTo>
                    <a:close/>
                    <a:moveTo>
                      <a:pt x="85" y="11"/>
                    </a:moveTo>
                    <a:cubicBezTo>
                      <a:pt x="85" y="11"/>
                      <a:pt x="85" y="11"/>
                      <a:pt x="85" y="11"/>
                    </a:cubicBezTo>
                    <a:cubicBezTo>
                      <a:pt x="85" y="12"/>
                      <a:pt x="85" y="12"/>
                      <a:pt x="85" y="12"/>
                    </a:cubicBezTo>
                    <a:cubicBezTo>
                      <a:pt x="85" y="12"/>
                      <a:pt x="85" y="12"/>
                      <a:pt x="85" y="12"/>
                    </a:cubicBezTo>
                    <a:cubicBezTo>
                      <a:pt x="85" y="12"/>
                      <a:pt x="85" y="12"/>
                      <a:pt x="85" y="12"/>
                    </a:cubicBezTo>
                    <a:cubicBezTo>
                      <a:pt x="85" y="12"/>
                      <a:pt x="85" y="12"/>
                      <a:pt x="86" y="12"/>
                    </a:cubicBezTo>
                    <a:cubicBezTo>
                      <a:pt x="86" y="12"/>
                      <a:pt x="86" y="12"/>
                      <a:pt x="86" y="12"/>
                    </a:cubicBezTo>
                    <a:cubicBezTo>
                      <a:pt x="86" y="12"/>
                      <a:pt x="86" y="12"/>
                      <a:pt x="86" y="12"/>
                    </a:cubicBezTo>
                    <a:cubicBezTo>
                      <a:pt x="86" y="12"/>
                      <a:pt x="86" y="12"/>
                      <a:pt x="87" y="12"/>
                    </a:cubicBezTo>
                    <a:cubicBezTo>
                      <a:pt x="87" y="12"/>
                      <a:pt x="87" y="12"/>
                      <a:pt x="87" y="13"/>
                    </a:cubicBezTo>
                    <a:cubicBezTo>
                      <a:pt x="87" y="13"/>
                      <a:pt x="87" y="13"/>
                      <a:pt x="87" y="13"/>
                    </a:cubicBezTo>
                    <a:cubicBezTo>
                      <a:pt x="87" y="13"/>
                      <a:pt x="87" y="13"/>
                      <a:pt x="87" y="13"/>
                    </a:cubicBezTo>
                    <a:cubicBezTo>
                      <a:pt x="87" y="13"/>
                      <a:pt x="87" y="13"/>
                      <a:pt x="86" y="13"/>
                    </a:cubicBezTo>
                    <a:cubicBezTo>
                      <a:pt x="86" y="13"/>
                      <a:pt x="86" y="13"/>
                      <a:pt x="86" y="13"/>
                    </a:cubicBezTo>
                    <a:cubicBezTo>
                      <a:pt x="86" y="13"/>
                      <a:pt x="86" y="13"/>
                      <a:pt x="86" y="13"/>
                    </a:cubicBezTo>
                    <a:cubicBezTo>
                      <a:pt x="86" y="13"/>
                      <a:pt x="86" y="13"/>
                      <a:pt x="86" y="13"/>
                    </a:cubicBezTo>
                    <a:cubicBezTo>
                      <a:pt x="86" y="13"/>
                      <a:pt x="86" y="13"/>
                      <a:pt x="86" y="13"/>
                    </a:cubicBezTo>
                    <a:cubicBezTo>
                      <a:pt x="86" y="13"/>
                      <a:pt x="86" y="14"/>
                      <a:pt x="86" y="14"/>
                    </a:cubicBezTo>
                    <a:cubicBezTo>
                      <a:pt x="87" y="13"/>
                      <a:pt x="87" y="13"/>
                      <a:pt x="87" y="13"/>
                    </a:cubicBezTo>
                    <a:cubicBezTo>
                      <a:pt x="87" y="13"/>
                      <a:pt x="87" y="13"/>
                      <a:pt x="87" y="13"/>
                    </a:cubicBezTo>
                    <a:cubicBezTo>
                      <a:pt x="87" y="13"/>
                      <a:pt x="87" y="13"/>
                      <a:pt x="87" y="13"/>
                    </a:cubicBezTo>
                    <a:cubicBezTo>
                      <a:pt x="87" y="13"/>
                      <a:pt x="88" y="13"/>
                      <a:pt x="88" y="13"/>
                    </a:cubicBezTo>
                    <a:cubicBezTo>
                      <a:pt x="88" y="13"/>
                      <a:pt x="88" y="13"/>
                      <a:pt x="88" y="12"/>
                    </a:cubicBezTo>
                    <a:cubicBezTo>
                      <a:pt x="88" y="12"/>
                      <a:pt x="88" y="12"/>
                      <a:pt x="88" y="12"/>
                    </a:cubicBezTo>
                    <a:cubicBezTo>
                      <a:pt x="88" y="12"/>
                      <a:pt x="88" y="12"/>
                      <a:pt x="88" y="12"/>
                    </a:cubicBezTo>
                    <a:cubicBezTo>
                      <a:pt x="88" y="12"/>
                      <a:pt x="88" y="12"/>
                      <a:pt x="88" y="12"/>
                    </a:cubicBezTo>
                    <a:cubicBezTo>
                      <a:pt x="88" y="12"/>
                      <a:pt x="88" y="12"/>
                      <a:pt x="88" y="12"/>
                    </a:cubicBezTo>
                    <a:cubicBezTo>
                      <a:pt x="88" y="12"/>
                      <a:pt x="88" y="12"/>
                      <a:pt x="88" y="12"/>
                    </a:cubicBezTo>
                    <a:cubicBezTo>
                      <a:pt x="88" y="12"/>
                      <a:pt x="88" y="11"/>
                      <a:pt x="88" y="11"/>
                    </a:cubicBezTo>
                    <a:cubicBezTo>
                      <a:pt x="88" y="11"/>
                      <a:pt x="88" y="11"/>
                      <a:pt x="88" y="11"/>
                    </a:cubicBezTo>
                    <a:cubicBezTo>
                      <a:pt x="87" y="11"/>
                      <a:pt x="87" y="11"/>
                      <a:pt x="87" y="11"/>
                    </a:cubicBezTo>
                    <a:cubicBezTo>
                      <a:pt x="87" y="11"/>
                      <a:pt x="87" y="11"/>
                      <a:pt x="87" y="11"/>
                    </a:cubicBezTo>
                    <a:cubicBezTo>
                      <a:pt x="87" y="10"/>
                      <a:pt x="87" y="10"/>
                      <a:pt x="87" y="10"/>
                    </a:cubicBezTo>
                    <a:cubicBezTo>
                      <a:pt x="87" y="10"/>
                      <a:pt x="87" y="10"/>
                      <a:pt x="87" y="10"/>
                    </a:cubicBezTo>
                    <a:cubicBezTo>
                      <a:pt x="87" y="10"/>
                      <a:pt x="87" y="10"/>
                      <a:pt x="87" y="10"/>
                    </a:cubicBezTo>
                    <a:cubicBezTo>
                      <a:pt x="87" y="10"/>
                      <a:pt x="87" y="10"/>
                      <a:pt x="87" y="10"/>
                    </a:cubicBezTo>
                    <a:cubicBezTo>
                      <a:pt x="86" y="10"/>
                      <a:pt x="86" y="10"/>
                      <a:pt x="86" y="10"/>
                    </a:cubicBezTo>
                    <a:cubicBezTo>
                      <a:pt x="86" y="10"/>
                      <a:pt x="86" y="10"/>
                      <a:pt x="86" y="10"/>
                    </a:cubicBezTo>
                    <a:cubicBezTo>
                      <a:pt x="86" y="10"/>
                      <a:pt x="86" y="10"/>
                      <a:pt x="86" y="11"/>
                    </a:cubicBezTo>
                    <a:cubicBezTo>
                      <a:pt x="86" y="11"/>
                      <a:pt x="86" y="11"/>
                      <a:pt x="85" y="11"/>
                    </a:cubicBezTo>
                    <a:cubicBezTo>
                      <a:pt x="85" y="11"/>
                      <a:pt x="85" y="11"/>
                      <a:pt x="85" y="11"/>
                    </a:cubicBezTo>
                    <a:cubicBezTo>
                      <a:pt x="85" y="11"/>
                      <a:pt x="85" y="11"/>
                      <a:pt x="85" y="11"/>
                    </a:cubicBezTo>
                    <a:cubicBezTo>
                      <a:pt x="85" y="11"/>
                      <a:pt x="85" y="11"/>
                      <a:pt x="85" y="11"/>
                    </a:cubicBezTo>
                    <a:cubicBezTo>
                      <a:pt x="85" y="11"/>
                      <a:pt x="85" y="11"/>
                      <a:pt x="85" y="11"/>
                    </a:cubicBezTo>
                    <a:close/>
                    <a:moveTo>
                      <a:pt x="74" y="16"/>
                    </a:moveTo>
                    <a:cubicBezTo>
                      <a:pt x="74" y="16"/>
                      <a:pt x="74" y="16"/>
                      <a:pt x="74" y="16"/>
                    </a:cubicBezTo>
                    <a:cubicBezTo>
                      <a:pt x="74" y="16"/>
                      <a:pt x="74" y="16"/>
                      <a:pt x="74" y="16"/>
                    </a:cubicBezTo>
                    <a:cubicBezTo>
                      <a:pt x="74" y="16"/>
                      <a:pt x="74" y="16"/>
                      <a:pt x="74" y="16"/>
                    </a:cubicBezTo>
                    <a:cubicBezTo>
                      <a:pt x="74" y="16"/>
                      <a:pt x="74" y="15"/>
                      <a:pt x="74" y="15"/>
                    </a:cubicBezTo>
                    <a:cubicBezTo>
                      <a:pt x="74" y="15"/>
                      <a:pt x="74" y="15"/>
                      <a:pt x="74" y="15"/>
                    </a:cubicBezTo>
                    <a:cubicBezTo>
                      <a:pt x="74" y="15"/>
                      <a:pt x="74" y="15"/>
                      <a:pt x="74" y="15"/>
                    </a:cubicBezTo>
                    <a:cubicBezTo>
                      <a:pt x="74" y="15"/>
                      <a:pt x="74" y="15"/>
                      <a:pt x="74" y="15"/>
                    </a:cubicBezTo>
                    <a:cubicBezTo>
                      <a:pt x="74" y="16"/>
                      <a:pt x="74" y="16"/>
                      <a:pt x="74" y="16"/>
                    </a:cubicBezTo>
                    <a:cubicBezTo>
                      <a:pt x="73" y="16"/>
                      <a:pt x="74" y="16"/>
                      <a:pt x="74" y="16"/>
                    </a:cubicBezTo>
                    <a:close/>
                    <a:moveTo>
                      <a:pt x="91" y="19"/>
                    </a:moveTo>
                    <a:cubicBezTo>
                      <a:pt x="91" y="19"/>
                      <a:pt x="91" y="19"/>
                      <a:pt x="91" y="19"/>
                    </a:cubicBezTo>
                    <a:cubicBezTo>
                      <a:pt x="91" y="18"/>
                      <a:pt x="91" y="18"/>
                      <a:pt x="91" y="18"/>
                    </a:cubicBezTo>
                    <a:cubicBezTo>
                      <a:pt x="91" y="18"/>
                      <a:pt x="91" y="18"/>
                      <a:pt x="91" y="18"/>
                    </a:cubicBezTo>
                    <a:cubicBezTo>
                      <a:pt x="91" y="18"/>
                      <a:pt x="91" y="17"/>
                      <a:pt x="91" y="17"/>
                    </a:cubicBezTo>
                    <a:cubicBezTo>
                      <a:pt x="91" y="17"/>
                      <a:pt x="91" y="18"/>
                      <a:pt x="91" y="18"/>
                    </a:cubicBezTo>
                    <a:cubicBezTo>
                      <a:pt x="91" y="18"/>
                      <a:pt x="91" y="18"/>
                      <a:pt x="91" y="18"/>
                    </a:cubicBezTo>
                    <a:cubicBezTo>
                      <a:pt x="91" y="18"/>
                      <a:pt x="90" y="18"/>
                      <a:pt x="90" y="18"/>
                    </a:cubicBezTo>
                    <a:cubicBezTo>
                      <a:pt x="90" y="19"/>
                      <a:pt x="91" y="19"/>
                      <a:pt x="91" y="19"/>
                    </a:cubicBezTo>
                    <a:close/>
                    <a:moveTo>
                      <a:pt x="92" y="21"/>
                    </a:moveTo>
                    <a:cubicBezTo>
                      <a:pt x="92" y="21"/>
                      <a:pt x="92" y="21"/>
                      <a:pt x="92" y="21"/>
                    </a:cubicBezTo>
                    <a:cubicBezTo>
                      <a:pt x="92" y="21"/>
                      <a:pt x="92" y="21"/>
                      <a:pt x="92" y="21"/>
                    </a:cubicBezTo>
                    <a:cubicBezTo>
                      <a:pt x="92" y="21"/>
                      <a:pt x="92" y="21"/>
                      <a:pt x="92" y="21"/>
                    </a:cubicBezTo>
                    <a:cubicBezTo>
                      <a:pt x="93" y="21"/>
                      <a:pt x="93" y="21"/>
                      <a:pt x="92" y="21"/>
                    </a:cubicBezTo>
                    <a:cubicBezTo>
                      <a:pt x="92" y="21"/>
                      <a:pt x="92" y="21"/>
                      <a:pt x="92" y="21"/>
                    </a:cubicBezTo>
                    <a:cubicBezTo>
                      <a:pt x="92" y="21"/>
                      <a:pt x="92" y="21"/>
                      <a:pt x="92" y="21"/>
                    </a:cubicBezTo>
                    <a:cubicBezTo>
                      <a:pt x="92" y="21"/>
                      <a:pt x="92" y="21"/>
                      <a:pt x="92" y="21"/>
                    </a:cubicBezTo>
                    <a:cubicBezTo>
                      <a:pt x="92" y="21"/>
                      <a:pt x="92" y="21"/>
                      <a:pt x="92" y="21"/>
                    </a:cubicBezTo>
                    <a:close/>
                    <a:moveTo>
                      <a:pt x="64" y="39"/>
                    </a:moveTo>
                    <a:cubicBezTo>
                      <a:pt x="63" y="39"/>
                      <a:pt x="63" y="38"/>
                      <a:pt x="63" y="38"/>
                    </a:cubicBezTo>
                    <a:cubicBezTo>
                      <a:pt x="63" y="38"/>
                      <a:pt x="63" y="38"/>
                      <a:pt x="63" y="38"/>
                    </a:cubicBezTo>
                    <a:cubicBezTo>
                      <a:pt x="63" y="38"/>
                      <a:pt x="63" y="38"/>
                      <a:pt x="63" y="38"/>
                    </a:cubicBezTo>
                    <a:cubicBezTo>
                      <a:pt x="63" y="38"/>
                      <a:pt x="63" y="38"/>
                      <a:pt x="63" y="38"/>
                    </a:cubicBezTo>
                    <a:cubicBezTo>
                      <a:pt x="63" y="38"/>
                      <a:pt x="63" y="38"/>
                      <a:pt x="63" y="38"/>
                    </a:cubicBezTo>
                    <a:cubicBezTo>
                      <a:pt x="63" y="38"/>
                      <a:pt x="63" y="38"/>
                      <a:pt x="63" y="38"/>
                    </a:cubicBezTo>
                    <a:cubicBezTo>
                      <a:pt x="63" y="38"/>
                      <a:pt x="63" y="38"/>
                      <a:pt x="63" y="38"/>
                    </a:cubicBezTo>
                    <a:cubicBezTo>
                      <a:pt x="63" y="38"/>
                      <a:pt x="63" y="38"/>
                      <a:pt x="63" y="38"/>
                    </a:cubicBezTo>
                    <a:cubicBezTo>
                      <a:pt x="63" y="38"/>
                      <a:pt x="63" y="38"/>
                      <a:pt x="63" y="38"/>
                    </a:cubicBezTo>
                    <a:cubicBezTo>
                      <a:pt x="63" y="38"/>
                      <a:pt x="62" y="38"/>
                      <a:pt x="62" y="38"/>
                    </a:cubicBezTo>
                    <a:cubicBezTo>
                      <a:pt x="62" y="38"/>
                      <a:pt x="62" y="38"/>
                      <a:pt x="62" y="38"/>
                    </a:cubicBezTo>
                    <a:cubicBezTo>
                      <a:pt x="62" y="38"/>
                      <a:pt x="62" y="38"/>
                      <a:pt x="62" y="38"/>
                    </a:cubicBezTo>
                    <a:cubicBezTo>
                      <a:pt x="62" y="38"/>
                      <a:pt x="62" y="38"/>
                      <a:pt x="62" y="38"/>
                    </a:cubicBezTo>
                    <a:cubicBezTo>
                      <a:pt x="62" y="38"/>
                      <a:pt x="62" y="38"/>
                      <a:pt x="62" y="38"/>
                    </a:cubicBezTo>
                    <a:cubicBezTo>
                      <a:pt x="62" y="38"/>
                      <a:pt x="62" y="38"/>
                      <a:pt x="62" y="38"/>
                    </a:cubicBezTo>
                    <a:cubicBezTo>
                      <a:pt x="62" y="38"/>
                      <a:pt x="62" y="38"/>
                      <a:pt x="62" y="38"/>
                    </a:cubicBezTo>
                    <a:cubicBezTo>
                      <a:pt x="62" y="38"/>
                      <a:pt x="62" y="39"/>
                      <a:pt x="62" y="39"/>
                    </a:cubicBezTo>
                    <a:cubicBezTo>
                      <a:pt x="62" y="39"/>
                      <a:pt x="62" y="39"/>
                      <a:pt x="62" y="39"/>
                    </a:cubicBezTo>
                    <a:cubicBezTo>
                      <a:pt x="62" y="39"/>
                      <a:pt x="62" y="39"/>
                      <a:pt x="62" y="39"/>
                    </a:cubicBezTo>
                    <a:cubicBezTo>
                      <a:pt x="62" y="39"/>
                      <a:pt x="61" y="39"/>
                      <a:pt x="61" y="39"/>
                    </a:cubicBezTo>
                    <a:cubicBezTo>
                      <a:pt x="61" y="39"/>
                      <a:pt x="61"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40"/>
                      <a:pt x="62" y="39"/>
                      <a:pt x="62" y="39"/>
                    </a:cubicBezTo>
                    <a:cubicBezTo>
                      <a:pt x="62" y="39"/>
                      <a:pt x="62" y="39"/>
                      <a:pt x="62" y="39"/>
                    </a:cubicBezTo>
                    <a:cubicBezTo>
                      <a:pt x="62"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4" y="39"/>
                    </a:cubicBezTo>
                    <a:cubicBezTo>
                      <a:pt x="64" y="39"/>
                      <a:pt x="64" y="39"/>
                      <a:pt x="64" y="39"/>
                    </a:cubicBezTo>
                    <a:cubicBezTo>
                      <a:pt x="64" y="39"/>
                      <a:pt x="64" y="39"/>
                      <a:pt x="64" y="39"/>
                    </a:cubicBezTo>
                    <a:cubicBezTo>
                      <a:pt x="64" y="39"/>
                      <a:pt x="64" y="39"/>
                      <a:pt x="64" y="40"/>
                    </a:cubicBezTo>
                    <a:cubicBezTo>
                      <a:pt x="64" y="40"/>
                      <a:pt x="64" y="40"/>
                      <a:pt x="64" y="40"/>
                    </a:cubicBezTo>
                    <a:cubicBezTo>
                      <a:pt x="64" y="40"/>
                      <a:pt x="64" y="40"/>
                      <a:pt x="64" y="40"/>
                    </a:cubicBezTo>
                    <a:cubicBezTo>
                      <a:pt x="64" y="40"/>
                      <a:pt x="64" y="40"/>
                      <a:pt x="64" y="40"/>
                    </a:cubicBezTo>
                    <a:cubicBezTo>
                      <a:pt x="64" y="40"/>
                      <a:pt x="64" y="40"/>
                      <a:pt x="64" y="40"/>
                    </a:cubicBezTo>
                    <a:cubicBezTo>
                      <a:pt x="64"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39"/>
                      <a:pt x="65" y="39"/>
                      <a:pt x="65" y="39"/>
                    </a:cubicBezTo>
                    <a:cubicBezTo>
                      <a:pt x="65" y="39"/>
                      <a:pt x="65" y="39"/>
                      <a:pt x="65" y="39"/>
                    </a:cubicBezTo>
                    <a:cubicBezTo>
                      <a:pt x="65" y="39"/>
                      <a:pt x="64" y="39"/>
                      <a:pt x="64" y="39"/>
                    </a:cubicBezTo>
                    <a:cubicBezTo>
                      <a:pt x="64" y="39"/>
                      <a:pt x="64" y="39"/>
                      <a:pt x="64" y="39"/>
                    </a:cubicBezTo>
                    <a:cubicBezTo>
                      <a:pt x="64" y="39"/>
                      <a:pt x="64" y="39"/>
                      <a:pt x="64" y="39"/>
                    </a:cubicBezTo>
                    <a:cubicBezTo>
                      <a:pt x="64" y="39"/>
                      <a:pt x="64" y="39"/>
                      <a:pt x="64" y="39"/>
                    </a:cubicBezTo>
                    <a:cubicBezTo>
                      <a:pt x="64" y="39"/>
                      <a:pt x="64" y="39"/>
                      <a:pt x="64" y="39"/>
                    </a:cubicBezTo>
                    <a:cubicBezTo>
                      <a:pt x="64" y="39"/>
                      <a:pt x="64" y="39"/>
                      <a:pt x="64" y="39"/>
                    </a:cubicBezTo>
                    <a:cubicBezTo>
                      <a:pt x="64" y="39"/>
                      <a:pt x="64" y="39"/>
                      <a:pt x="64" y="39"/>
                    </a:cubicBezTo>
                    <a:close/>
                    <a:moveTo>
                      <a:pt x="59" y="32"/>
                    </a:moveTo>
                    <a:cubicBezTo>
                      <a:pt x="59" y="32"/>
                      <a:pt x="59" y="32"/>
                      <a:pt x="59" y="32"/>
                    </a:cubicBezTo>
                    <a:cubicBezTo>
                      <a:pt x="60" y="32"/>
                      <a:pt x="60" y="32"/>
                      <a:pt x="60" y="32"/>
                    </a:cubicBezTo>
                    <a:cubicBezTo>
                      <a:pt x="60" y="32"/>
                      <a:pt x="60" y="32"/>
                      <a:pt x="60" y="32"/>
                    </a:cubicBezTo>
                    <a:cubicBezTo>
                      <a:pt x="60" y="32"/>
                      <a:pt x="60" y="32"/>
                      <a:pt x="60" y="33"/>
                    </a:cubicBezTo>
                    <a:cubicBezTo>
                      <a:pt x="60" y="33"/>
                      <a:pt x="60" y="33"/>
                      <a:pt x="60" y="33"/>
                    </a:cubicBezTo>
                    <a:cubicBezTo>
                      <a:pt x="60" y="33"/>
                      <a:pt x="60" y="33"/>
                      <a:pt x="60" y="33"/>
                    </a:cubicBezTo>
                    <a:cubicBezTo>
                      <a:pt x="60" y="33"/>
                      <a:pt x="60" y="34"/>
                      <a:pt x="60" y="33"/>
                    </a:cubicBezTo>
                    <a:cubicBezTo>
                      <a:pt x="61" y="33"/>
                      <a:pt x="60" y="33"/>
                      <a:pt x="60" y="33"/>
                    </a:cubicBezTo>
                    <a:cubicBezTo>
                      <a:pt x="60" y="33"/>
                      <a:pt x="60" y="33"/>
                      <a:pt x="60" y="33"/>
                    </a:cubicBezTo>
                    <a:cubicBezTo>
                      <a:pt x="60" y="33"/>
                      <a:pt x="60" y="33"/>
                      <a:pt x="60" y="33"/>
                    </a:cubicBezTo>
                    <a:cubicBezTo>
                      <a:pt x="60" y="33"/>
                      <a:pt x="60" y="33"/>
                      <a:pt x="61" y="33"/>
                    </a:cubicBezTo>
                    <a:cubicBezTo>
                      <a:pt x="61" y="33"/>
                      <a:pt x="61" y="33"/>
                      <a:pt x="61" y="33"/>
                    </a:cubicBezTo>
                    <a:cubicBezTo>
                      <a:pt x="61" y="33"/>
                      <a:pt x="60" y="33"/>
                      <a:pt x="60" y="33"/>
                    </a:cubicBezTo>
                    <a:cubicBezTo>
                      <a:pt x="60" y="33"/>
                      <a:pt x="60" y="33"/>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1"/>
                      <a:pt x="60" y="31"/>
                    </a:cubicBezTo>
                    <a:cubicBezTo>
                      <a:pt x="60" y="31"/>
                      <a:pt x="60" y="32"/>
                      <a:pt x="60" y="31"/>
                    </a:cubicBezTo>
                    <a:cubicBezTo>
                      <a:pt x="60" y="31"/>
                      <a:pt x="60" y="31"/>
                      <a:pt x="60" y="31"/>
                    </a:cubicBezTo>
                    <a:cubicBezTo>
                      <a:pt x="60" y="31"/>
                      <a:pt x="60" y="31"/>
                      <a:pt x="60" y="31"/>
                    </a:cubicBezTo>
                    <a:cubicBezTo>
                      <a:pt x="60" y="31"/>
                      <a:pt x="60" y="31"/>
                      <a:pt x="60" y="31"/>
                    </a:cubicBezTo>
                    <a:cubicBezTo>
                      <a:pt x="60" y="31"/>
                      <a:pt x="60" y="31"/>
                      <a:pt x="60" y="31"/>
                    </a:cubicBezTo>
                    <a:cubicBezTo>
                      <a:pt x="60" y="31"/>
                      <a:pt x="60" y="31"/>
                      <a:pt x="60" y="31"/>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59" y="31"/>
                    </a:cubicBezTo>
                    <a:cubicBezTo>
                      <a:pt x="59" y="32"/>
                      <a:pt x="59" y="32"/>
                      <a:pt x="59" y="32"/>
                    </a:cubicBezTo>
                    <a:cubicBezTo>
                      <a:pt x="59" y="32"/>
                      <a:pt x="59" y="32"/>
                      <a:pt x="59" y="32"/>
                    </a:cubicBezTo>
                    <a:cubicBezTo>
                      <a:pt x="59" y="32"/>
                      <a:pt x="59" y="32"/>
                      <a:pt x="59" y="32"/>
                    </a:cubicBezTo>
                    <a:close/>
                    <a:moveTo>
                      <a:pt x="63" y="33"/>
                    </a:moveTo>
                    <a:cubicBezTo>
                      <a:pt x="63" y="33"/>
                      <a:pt x="63" y="33"/>
                      <a:pt x="63" y="33"/>
                    </a:cubicBezTo>
                    <a:cubicBezTo>
                      <a:pt x="63" y="33"/>
                      <a:pt x="63" y="33"/>
                      <a:pt x="63" y="33"/>
                    </a:cubicBezTo>
                    <a:cubicBezTo>
                      <a:pt x="63" y="33"/>
                      <a:pt x="63" y="33"/>
                      <a:pt x="63" y="33"/>
                    </a:cubicBezTo>
                    <a:cubicBezTo>
                      <a:pt x="63" y="33"/>
                      <a:pt x="63" y="33"/>
                      <a:pt x="63" y="33"/>
                    </a:cubicBezTo>
                    <a:cubicBezTo>
                      <a:pt x="63" y="33"/>
                      <a:pt x="63" y="33"/>
                      <a:pt x="63" y="33"/>
                    </a:cubicBezTo>
                    <a:close/>
                    <a:moveTo>
                      <a:pt x="62" y="37"/>
                    </a:moveTo>
                    <a:cubicBezTo>
                      <a:pt x="62" y="37"/>
                      <a:pt x="62"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2" y="37"/>
                      <a:pt x="62" y="37"/>
                      <a:pt x="62" y="37"/>
                    </a:cubicBezTo>
                    <a:cubicBezTo>
                      <a:pt x="62" y="37"/>
                      <a:pt x="62" y="37"/>
                      <a:pt x="62" y="37"/>
                    </a:cubicBezTo>
                    <a:cubicBezTo>
                      <a:pt x="62" y="37"/>
                      <a:pt x="62" y="38"/>
                      <a:pt x="62" y="38"/>
                    </a:cubicBezTo>
                    <a:cubicBezTo>
                      <a:pt x="62" y="37"/>
                      <a:pt x="62" y="37"/>
                      <a:pt x="62" y="37"/>
                    </a:cubicBezTo>
                    <a:cubicBezTo>
                      <a:pt x="62" y="37"/>
                      <a:pt x="62" y="37"/>
                      <a:pt x="62" y="37"/>
                    </a:cubicBezTo>
                    <a:cubicBezTo>
                      <a:pt x="62" y="37"/>
                      <a:pt x="62" y="37"/>
                      <a:pt x="62" y="37"/>
                    </a:cubicBezTo>
                    <a:cubicBezTo>
                      <a:pt x="62" y="37"/>
                      <a:pt x="62" y="37"/>
                      <a:pt x="62" y="37"/>
                    </a:cubicBezTo>
                    <a:close/>
                    <a:moveTo>
                      <a:pt x="63" y="32"/>
                    </a:moveTo>
                    <a:cubicBezTo>
                      <a:pt x="63" y="32"/>
                      <a:pt x="62" y="33"/>
                      <a:pt x="62" y="33"/>
                    </a:cubicBezTo>
                    <a:cubicBezTo>
                      <a:pt x="62" y="33"/>
                      <a:pt x="63" y="33"/>
                      <a:pt x="63" y="33"/>
                    </a:cubicBezTo>
                    <a:cubicBezTo>
                      <a:pt x="63" y="33"/>
                      <a:pt x="63" y="33"/>
                      <a:pt x="63" y="33"/>
                    </a:cubicBezTo>
                    <a:cubicBezTo>
                      <a:pt x="63" y="32"/>
                      <a:pt x="63" y="32"/>
                      <a:pt x="63" y="32"/>
                    </a:cubicBezTo>
                    <a:close/>
                    <a:moveTo>
                      <a:pt x="61" y="40"/>
                    </a:moveTo>
                    <a:cubicBezTo>
                      <a:pt x="61" y="40"/>
                      <a:pt x="61" y="40"/>
                      <a:pt x="61" y="40"/>
                    </a:cubicBezTo>
                    <a:cubicBezTo>
                      <a:pt x="61" y="40"/>
                      <a:pt x="61" y="40"/>
                      <a:pt x="62" y="40"/>
                    </a:cubicBezTo>
                    <a:cubicBezTo>
                      <a:pt x="62" y="40"/>
                      <a:pt x="62" y="40"/>
                      <a:pt x="62" y="40"/>
                    </a:cubicBezTo>
                    <a:cubicBezTo>
                      <a:pt x="62" y="40"/>
                      <a:pt x="62" y="40"/>
                      <a:pt x="62" y="40"/>
                    </a:cubicBezTo>
                    <a:cubicBezTo>
                      <a:pt x="62" y="40"/>
                      <a:pt x="61" y="40"/>
                      <a:pt x="61" y="40"/>
                    </a:cubicBezTo>
                    <a:cubicBezTo>
                      <a:pt x="61" y="40"/>
                      <a:pt x="61" y="40"/>
                      <a:pt x="61" y="40"/>
                    </a:cubicBezTo>
                    <a:close/>
                    <a:moveTo>
                      <a:pt x="62" y="36"/>
                    </a:moveTo>
                    <a:cubicBezTo>
                      <a:pt x="62" y="36"/>
                      <a:pt x="62" y="36"/>
                      <a:pt x="62" y="36"/>
                    </a:cubicBezTo>
                    <a:cubicBezTo>
                      <a:pt x="62" y="36"/>
                      <a:pt x="62" y="36"/>
                      <a:pt x="62" y="37"/>
                    </a:cubicBezTo>
                    <a:cubicBezTo>
                      <a:pt x="62" y="37"/>
                      <a:pt x="62" y="37"/>
                      <a:pt x="62" y="37"/>
                    </a:cubicBezTo>
                    <a:cubicBezTo>
                      <a:pt x="62" y="37"/>
                      <a:pt x="63" y="37"/>
                      <a:pt x="63" y="37"/>
                    </a:cubicBezTo>
                    <a:cubicBezTo>
                      <a:pt x="63" y="37"/>
                      <a:pt x="63" y="37"/>
                      <a:pt x="63" y="37"/>
                    </a:cubicBezTo>
                    <a:cubicBezTo>
                      <a:pt x="63" y="37"/>
                      <a:pt x="63" y="37"/>
                      <a:pt x="63" y="37"/>
                    </a:cubicBezTo>
                    <a:cubicBezTo>
                      <a:pt x="63" y="37"/>
                      <a:pt x="63" y="37"/>
                      <a:pt x="63" y="38"/>
                    </a:cubicBezTo>
                    <a:cubicBezTo>
                      <a:pt x="63" y="38"/>
                      <a:pt x="63" y="37"/>
                      <a:pt x="63" y="37"/>
                    </a:cubicBezTo>
                    <a:cubicBezTo>
                      <a:pt x="63" y="37"/>
                      <a:pt x="63" y="37"/>
                      <a:pt x="63" y="37"/>
                    </a:cubicBezTo>
                    <a:cubicBezTo>
                      <a:pt x="63" y="37"/>
                      <a:pt x="63" y="37"/>
                      <a:pt x="63" y="37"/>
                    </a:cubicBezTo>
                    <a:cubicBezTo>
                      <a:pt x="63" y="37"/>
                      <a:pt x="63" y="37"/>
                      <a:pt x="63" y="37"/>
                    </a:cubicBezTo>
                    <a:cubicBezTo>
                      <a:pt x="63" y="37"/>
                      <a:pt x="63" y="37"/>
                      <a:pt x="63" y="37"/>
                    </a:cubicBezTo>
                    <a:cubicBezTo>
                      <a:pt x="63" y="37"/>
                      <a:pt x="63" y="37"/>
                      <a:pt x="63" y="37"/>
                    </a:cubicBezTo>
                    <a:cubicBezTo>
                      <a:pt x="63" y="37"/>
                      <a:pt x="63" y="37"/>
                      <a:pt x="63" y="37"/>
                    </a:cubicBezTo>
                    <a:cubicBezTo>
                      <a:pt x="63" y="37"/>
                      <a:pt x="62" y="36"/>
                      <a:pt x="62" y="36"/>
                    </a:cubicBezTo>
                    <a:cubicBezTo>
                      <a:pt x="62" y="36"/>
                      <a:pt x="62" y="36"/>
                      <a:pt x="62" y="36"/>
                    </a:cubicBezTo>
                    <a:cubicBezTo>
                      <a:pt x="62" y="36"/>
                      <a:pt x="62" y="36"/>
                      <a:pt x="62" y="36"/>
                    </a:cubicBezTo>
                    <a:close/>
                    <a:moveTo>
                      <a:pt x="61" y="41"/>
                    </a:moveTo>
                    <a:cubicBezTo>
                      <a:pt x="61" y="41"/>
                      <a:pt x="61" y="42"/>
                      <a:pt x="61" y="42"/>
                    </a:cubicBezTo>
                    <a:cubicBezTo>
                      <a:pt x="61" y="42"/>
                      <a:pt x="61" y="42"/>
                      <a:pt x="61" y="42"/>
                    </a:cubicBezTo>
                    <a:cubicBezTo>
                      <a:pt x="61" y="42"/>
                      <a:pt x="61" y="42"/>
                      <a:pt x="61" y="42"/>
                    </a:cubicBezTo>
                    <a:cubicBezTo>
                      <a:pt x="61" y="42"/>
                      <a:pt x="61" y="42"/>
                      <a:pt x="61" y="42"/>
                    </a:cubicBezTo>
                    <a:cubicBezTo>
                      <a:pt x="61" y="42"/>
                      <a:pt x="61" y="42"/>
                      <a:pt x="61" y="42"/>
                    </a:cubicBezTo>
                    <a:cubicBezTo>
                      <a:pt x="61" y="42"/>
                      <a:pt x="62" y="42"/>
                      <a:pt x="62" y="42"/>
                    </a:cubicBezTo>
                    <a:cubicBezTo>
                      <a:pt x="62" y="42"/>
                      <a:pt x="62" y="42"/>
                      <a:pt x="62" y="42"/>
                    </a:cubicBezTo>
                    <a:cubicBezTo>
                      <a:pt x="62" y="42"/>
                      <a:pt x="62" y="42"/>
                      <a:pt x="62" y="41"/>
                    </a:cubicBezTo>
                    <a:cubicBezTo>
                      <a:pt x="62" y="41"/>
                      <a:pt x="62" y="41"/>
                      <a:pt x="62" y="41"/>
                    </a:cubicBezTo>
                    <a:cubicBezTo>
                      <a:pt x="63" y="41"/>
                      <a:pt x="63" y="41"/>
                      <a:pt x="63" y="41"/>
                    </a:cubicBezTo>
                    <a:cubicBezTo>
                      <a:pt x="63" y="41"/>
                      <a:pt x="62" y="41"/>
                      <a:pt x="62" y="41"/>
                    </a:cubicBezTo>
                    <a:cubicBezTo>
                      <a:pt x="62" y="40"/>
                      <a:pt x="62" y="40"/>
                      <a:pt x="62" y="40"/>
                    </a:cubicBezTo>
                    <a:cubicBezTo>
                      <a:pt x="62" y="40"/>
                      <a:pt x="62" y="40"/>
                      <a:pt x="62" y="40"/>
                    </a:cubicBezTo>
                    <a:cubicBezTo>
                      <a:pt x="62" y="40"/>
                      <a:pt x="62" y="40"/>
                      <a:pt x="62" y="40"/>
                    </a:cubicBezTo>
                    <a:cubicBezTo>
                      <a:pt x="62" y="40"/>
                      <a:pt x="62" y="40"/>
                      <a:pt x="62" y="40"/>
                    </a:cubicBezTo>
                    <a:cubicBezTo>
                      <a:pt x="61" y="40"/>
                      <a:pt x="61" y="40"/>
                      <a:pt x="61" y="40"/>
                    </a:cubicBezTo>
                    <a:cubicBezTo>
                      <a:pt x="61" y="40"/>
                      <a:pt x="61" y="40"/>
                      <a:pt x="61" y="40"/>
                    </a:cubicBezTo>
                    <a:cubicBezTo>
                      <a:pt x="61" y="40"/>
                      <a:pt x="61" y="40"/>
                      <a:pt x="61" y="40"/>
                    </a:cubicBezTo>
                    <a:cubicBezTo>
                      <a:pt x="61" y="40"/>
                      <a:pt x="61" y="40"/>
                      <a:pt x="61" y="40"/>
                    </a:cubicBezTo>
                    <a:cubicBezTo>
                      <a:pt x="61" y="41"/>
                      <a:pt x="61" y="41"/>
                      <a:pt x="61" y="41"/>
                    </a:cubicBezTo>
                    <a:cubicBezTo>
                      <a:pt x="61" y="41"/>
                      <a:pt x="61" y="40"/>
                      <a:pt x="61" y="40"/>
                    </a:cubicBezTo>
                    <a:cubicBezTo>
                      <a:pt x="61" y="40"/>
                      <a:pt x="61" y="40"/>
                      <a:pt x="61" y="40"/>
                    </a:cubicBezTo>
                    <a:cubicBezTo>
                      <a:pt x="61" y="40"/>
                      <a:pt x="61" y="40"/>
                      <a:pt x="61" y="40"/>
                    </a:cubicBezTo>
                    <a:cubicBezTo>
                      <a:pt x="61" y="40"/>
                      <a:pt x="61" y="40"/>
                      <a:pt x="61" y="40"/>
                    </a:cubicBezTo>
                    <a:cubicBezTo>
                      <a:pt x="61" y="40"/>
                      <a:pt x="61" y="40"/>
                      <a:pt x="61" y="40"/>
                    </a:cubicBezTo>
                    <a:cubicBezTo>
                      <a:pt x="61" y="40"/>
                      <a:pt x="60" y="40"/>
                      <a:pt x="60" y="40"/>
                    </a:cubicBezTo>
                    <a:cubicBezTo>
                      <a:pt x="60" y="40"/>
                      <a:pt x="60" y="41"/>
                      <a:pt x="60" y="41"/>
                    </a:cubicBezTo>
                    <a:cubicBezTo>
                      <a:pt x="60" y="41"/>
                      <a:pt x="60" y="41"/>
                      <a:pt x="60" y="41"/>
                    </a:cubicBezTo>
                    <a:cubicBezTo>
                      <a:pt x="60" y="41"/>
                      <a:pt x="60" y="41"/>
                      <a:pt x="60" y="41"/>
                    </a:cubicBezTo>
                    <a:cubicBezTo>
                      <a:pt x="61" y="41"/>
                      <a:pt x="61" y="41"/>
                      <a:pt x="61" y="41"/>
                    </a:cubicBezTo>
                    <a:close/>
                    <a:moveTo>
                      <a:pt x="61" y="35"/>
                    </a:move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6"/>
                      <a:pt x="61" y="36"/>
                      <a:pt x="61" y="36"/>
                    </a:cubicBezTo>
                    <a:cubicBezTo>
                      <a:pt x="61" y="36"/>
                      <a:pt x="61" y="36"/>
                      <a:pt x="61" y="36"/>
                    </a:cubicBezTo>
                    <a:cubicBezTo>
                      <a:pt x="61" y="36"/>
                      <a:pt x="61" y="36"/>
                      <a:pt x="61" y="36"/>
                    </a:cubicBezTo>
                    <a:cubicBezTo>
                      <a:pt x="61" y="36"/>
                      <a:pt x="61" y="36"/>
                      <a:pt x="61" y="36"/>
                    </a:cubicBezTo>
                    <a:cubicBezTo>
                      <a:pt x="61" y="35"/>
                      <a:pt x="61" y="35"/>
                      <a:pt x="61" y="35"/>
                    </a:cubicBezTo>
                    <a:close/>
                    <a:moveTo>
                      <a:pt x="62" y="35"/>
                    </a:move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lose/>
                    <a:moveTo>
                      <a:pt x="60" y="31"/>
                    </a:moveTo>
                    <a:cubicBezTo>
                      <a:pt x="60" y="31"/>
                      <a:pt x="60" y="31"/>
                      <a:pt x="60" y="31"/>
                    </a:cubicBezTo>
                    <a:cubicBezTo>
                      <a:pt x="60" y="31"/>
                      <a:pt x="60"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1" y="31"/>
                      <a:pt x="61" y="31"/>
                    </a:cubicBezTo>
                    <a:cubicBezTo>
                      <a:pt x="61" y="31"/>
                      <a:pt x="61" y="31"/>
                      <a:pt x="61" y="31"/>
                    </a:cubicBezTo>
                    <a:cubicBezTo>
                      <a:pt x="61" y="31"/>
                      <a:pt x="61" y="31"/>
                      <a:pt x="62" y="31"/>
                    </a:cubicBezTo>
                    <a:cubicBezTo>
                      <a:pt x="62" y="31"/>
                      <a:pt x="62" y="31"/>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1"/>
                      <a:pt x="63" y="31"/>
                      <a:pt x="63" y="31"/>
                    </a:cubicBezTo>
                    <a:cubicBezTo>
                      <a:pt x="63" y="31"/>
                      <a:pt x="63" y="31"/>
                      <a:pt x="63" y="31"/>
                    </a:cubicBezTo>
                    <a:cubicBezTo>
                      <a:pt x="63" y="31"/>
                      <a:pt x="63" y="31"/>
                      <a:pt x="63" y="31"/>
                    </a:cubicBezTo>
                    <a:cubicBezTo>
                      <a:pt x="63" y="31"/>
                      <a:pt x="63" y="31"/>
                      <a:pt x="63" y="31"/>
                    </a:cubicBezTo>
                    <a:cubicBezTo>
                      <a:pt x="63" y="31"/>
                      <a:pt x="63" y="31"/>
                      <a:pt x="63" y="31"/>
                    </a:cubicBezTo>
                    <a:cubicBezTo>
                      <a:pt x="63" y="31"/>
                      <a:pt x="63" y="31"/>
                      <a:pt x="63" y="31"/>
                    </a:cubicBezTo>
                    <a:cubicBezTo>
                      <a:pt x="63" y="31"/>
                      <a:pt x="63" y="31"/>
                      <a:pt x="63" y="31"/>
                    </a:cubicBezTo>
                    <a:cubicBezTo>
                      <a:pt x="63" y="30"/>
                      <a:pt x="63" y="30"/>
                      <a:pt x="63" y="30"/>
                    </a:cubicBezTo>
                    <a:cubicBezTo>
                      <a:pt x="63" y="30"/>
                      <a:pt x="63" y="30"/>
                      <a:pt x="63" y="30"/>
                    </a:cubicBezTo>
                    <a:cubicBezTo>
                      <a:pt x="63" y="30"/>
                      <a:pt x="62" y="30"/>
                      <a:pt x="62" y="30"/>
                    </a:cubicBezTo>
                    <a:cubicBezTo>
                      <a:pt x="62" y="30"/>
                      <a:pt x="62" y="30"/>
                      <a:pt x="62" y="30"/>
                    </a:cubicBezTo>
                    <a:cubicBezTo>
                      <a:pt x="62" y="30"/>
                      <a:pt x="62" y="30"/>
                      <a:pt x="62" y="30"/>
                    </a:cubicBezTo>
                    <a:cubicBezTo>
                      <a:pt x="62" y="30"/>
                      <a:pt x="62" y="30"/>
                      <a:pt x="62" y="30"/>
                    </a:cubicBezTo>
                    <a:cubicBezTo>
                      <a:pt x="62" y="30"/>
                      <a:pt x="62" y="30"/>
                      <a:pt x="62" y="30"/>
                    </a:cubicBezTo>
                    <a:cubicBezTo>
                      <a:pt x="62" y="29"/>
                      <a:pt x="62" y="29"/>
                      <a:pt x="62" y="30"/>
                    </a:cubicBezTo>
                    <a:cubicBezTo>
                      <a:pt x="62" y="30"/>
                      <a:pt x="62" y="30"/>
                      <a:pt x="62" y="30"/>
                    </a:cubicBezTo>
                    <a:cubicBezTo>
                      <a:pt x="62" y="30"/>
                      <a:pt x="62" y="30"/>
                      <a:pt x="62" y="30"/>
                    </a:cubicBezTo>
                    <a:cubicBezTo>
                      <a:pt x="62" y="30"/>
                      <a:pt x="62" y="30"/>
                      <a:pt x="62" y="30"/>
                    </a:cubicBezTo>
                    <a:cubicBezTo>
                      <a:pt x="62" y="30"/>
                      <a:pt x="62" y="30"/>
                      <a:pt x="62" y="30"/>
                    </a:cubicBezTo>
                    <a:cubicBezTo>
                      <a:pt x="62" y="30"/>
                      <a:pt x="62" y="30"/>
                      <a:pt x="62" y="30"/>
                    </a:cubicBezTo>
                    <a:cubicBezTo>
                      <a:pt x="62" y="30"/>
                      <a:pt x="62" y="30"/>
                      <a:pt x="62" y="30"/>
                    </a:cubicBezTo>
                    <a:cubicBezTo>
                      <a:pt x="62" y="30"/>
                      <a:pt x="62" y="30"/>
                      <a:pt x="62" y="30"/>
                    </a:cubicBezTo>
                    <a:cubicBezTo>
                      <a:pt x="62" y="30"/>
                      <a:pt x="62" y="30"/>
                      <a:pt x="62" y="30"/>
                    </a:cubicBezTo>
                    <a:cubicBezTo>
                      <a:pt x="62"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0" y="30"/>
                    </a:cubicBezTo>
                    <a:cubicBezTo>
                      <a:pt x="60" y="30"/>
                      <a:pt x="60" y="30"/>
                      <a:pt x="60" y="30"/>
                    </a:cubicBezTo>
                    <a:cubicBezTo>
                      <a:pt x="60" y="30"/>
                      <a:pt x="60" y="30"/>
                      <a:pt x="60" y="30"/>
                    </a:cubicBezTo>
                    <a:cubicBezTo>
                      <a:pt x="60" y="30"/>
                      <a:pt x="60" y="30"/>
                      <a:pt x="60" y="31"/>
                    </a:cubicBezTo>
                    <a:cubicBezTo>
                      <a:pt x="60" y="31"/>
                      <a:pt x="60" y="31"/>
                      <a:pt x="60" y="31"/>
                    </a:cubicBezTo>
                    <a:cubicBezTo>
                      <a:pt x="60" y="31"/>
                      <a:pt x="60" y="31"/>
                      <a:pt x="60" y="31"/>
                    </a:cubicBezTo>
                    <a:close/>
                    <a:moveTo>
                      <a:pt x="54" y="41"/>
                    </a:moveTo>
                    <a:cubicBezTo>
                      <a:pt x="54" y="41"/>
                      <a:pt x="55" y="41"/>
                      <a:pt x="55" y="41"/>
                    </a:cubicBezTo>
                    <a:cubicBezTo>
                      <a:pt x="55" y="41"/>
                      <a:pt x="55" y="41"/>
                      <a:pt x="55" y="41"/>
                    </a:cubicBezTo>
                    <a:cubicBezTo>
                      <a:pt x="55" y="41"/>
                      <a:pt x="55" y="41"/>
                      <a:pt x="55" y="41"/>
                    </a:cubicBezTo>
                    <a:cubicBezTo>
                      <a:pt x="55" y="41"/>
                      <a:pt x="55" y="41"/>
                      <a:pt x="55" y="41"/>
                    </a:cubicBezTo>
                    <a:cubicBezTo>
                      <a:pt x="55" y="41"/>
                      <a:pt x="55" y="41"/>
                      <a:pt x="55" y="41"/>
                    </a:cubicBezTo>
                    <a:cubicBezTo>
                      <a:pt x="55" y="41"/>
                      <a:pt x="55" y="41"/>
                      <a:pt x="55" y="41"/>
                    </a:cubicBezTo>
                    <a:cubicBezTo>
                      <a:pt x="56" y="41"/>
                      <a:pt x="56" y="41"/>
                      <a:pt x="56" y="41"/>
                    </a:cubicBezTo>
                    <a:cubicBezTo>
                      <a:pt x="56" y="41"/>
                      <a:pt x="56" y="41"/>
                      <a:pt x="56" y="41"/>
                    </a:cubicBezTo>
                    <a:cubicBezTo>
                      <a:pt x="56" y="41"/>
                      <a:pt x="56" y="41"/>
                      <a:pt x="56" y="41"/>
                    </a:cubicBezTo>
                    <a:cubicBezTo>
                      <a:pt x="56" y="41"/>
                      <a:pt x="56" y="41"/>
                      <a:pt x="56" y="41"/>
                    </a:cubicBezTo>
                    <a:cubicBezTo>
                      <a:pt x="56" y="40"/>
                      <a:pt x="56" y="40"/>
                      <a:pt x="56" y="40"/>
                    </a:cubicBezTo>
                    <a:cubicBezTo>
                      <a:pt x="56" y="40"/>
                      <a:pt x="55" y="40"/>
                      <a:pt x="55" y="40"/>
                    </a:cubicBezTo>
                    <a:cubicBezTo>
                      <a:pt x="55" y="40"/>
                      <a:pt x="55" y="40"/>
                      <a:pt x="55" y="40"/>
                    </a:cubicBezTo>
                    <a:cubicBezTo>
                      <a:pt x="55" y="40"/>
                      <a:pt x="55" y="40"/>
                      <a:pt x="55" y="40"/>
                    </a:cubicBezTo>
                    <a:cubicBezTo>
                      <a:pt x="55" y="40"/>
                      <a:pt x="54" y="40"/>
                      <a:pt x="54" y="40"/>
                    </a:cubicBezTo>
                    <a:cubicBezTo>
                      <a:pt x="54" y="40"/>
                      <a:pt x="54" y="40"/>
                      <a:pt x="54" y="40"/>
                    </a:cubicBezTo>
                    <a:cubicBezTo>
                      <a:pt x="54" y="41"/>
                      <a:pt x="54" y="41"/>
                      <a:pt x="54" y="41"/>
                    </a:cubicBezTo>
                    <a:close/>
                    <a:moveTo>
                      <a:pt x="47" y="31"/>
                    </a:moveTo>
                    <a:cubicBezTo>
                      <a:pt x="47" y="31"/>
                      <a:pt x="47" y="31"/>
                      <a:pt x="47" y="31"/>
                    </a:cubicBezTo>
                    <a:cubicBezTo>
                      <a:pt x="47" y="31"/>
                      <a:pt x="48" y="31"/>
                      <a:pt x="48" y="31"/>
                    </a:cubicBezTo>
                    <a:cubicBezTo>
                      <a:pt x="48" y="32"/>
                      <a:pt x="48" y="32"/>
                      <a:pt x="48" y="32"/>
                    </a:cubicBezTo>
                    <a:cubicBezTo>
                      <a:pt x="48" y="31"/>
                      <a:pt x="48" y="31"/>
                      <a:pt x="48" y="31"/>
                    </a:cubicBezTo>
                    <a:cubicBezTo>
                      <a:pt x="48" y="31"/>
                      <a:pt x="48" y="31"/>
                      <a:pt x="48" y="31"/>
                    </a:cubicBezTo>
                    <a:cubicBezTo>
                      <a:pt x="49" y="31"/>
                      <a:pt x="48" y="31"/>
                      <a:pt x="48" y="31"/>
                    </a:cubicBezTo>
                    <a:cubicBezTo>
                      <a:pt x="48" y="31"/>
                      <a:pt x="48" y="31"/>
                      <a:pt x="48" y="30"/>
                    </a:cubicBezTo>
                    <a:cubicBezTo>
                      <a:pt x="48" y="30"/>
                      <a:pt x="48" y="30"/>
                      <a:pt x="48" y="30"/>
                    </a:cubicBezTo>
                    <a:cubicBezTo>
                      <a:pt x="48" y="30"/>
                      <a:pt x="48" y="30"/>
                      <a:pt x="48" y="30"/>
                    </a:cubicBezTo>
                    <a:cubicBezTo>
                      <a:pt x="48" y="30"/>
                      <a:pt x="48" y="30"/>
                      <a:pt x="48" y="30"/>
                    </a:cubicBezTo>
                    <a:cubicBezTo>
                      <a:pt x="48" y="29"/>
                      <a:pt x="48" y="29"/>
                      <a:pt x="48" y="29"/>
                    </a:cubicBezTo>
                    <a:cubicBezTo>
                      <a:pt x="48" y="29"/>
                      <a:pt x="48" y="29"/>
                      <a:pt x="47" y="29"/>
                    </a:cubicBezTo>
                    <a:cubicBezTo>
                      <a:pt x="47" y="29"/>
                      <a:pt x="47" y="28"/>
                      <a:pt x="47" y="28"/>
                    </a:cubicBezTo>
                    <a:cubicBezTo>
                      <a:pt x="47" y="28"/>
                      <a:pt x="47" y="29"/>
                      <a:pt x="47" y="29"/>
                    </a:cubicBezTo>
                    <a:cubicBezTo>
                      <a:pt x="47" y="29"/>
                      <a:pt x="47" y="29"/>
                      <a:pt x="47" y="29"/>
                    </a:cubicBezTo>
                    <a:cubicBezTo>
                      <a:pt x="47" y="29"/>
                      <a:pt x="47" y="29"/>
                      <a:pt x="47" y="29"/>
                    </a:cubicBezTo>
                    <a:cubicBezTo>
                      <a:pt x="47" y="29"/>
                      <a:pt x="47" y="29"/>
                      <a:pt x="47" y="30"/>
                    </a:cubicBezTo>
                    <a:cubicBezTo>
                      <a:pt x="47" y="30"/>
                      <a:pt x="47" y="30"/>
                      <a:pt x="47" y="30"/>
                    </a:cubicBezTo>
                    <a:cubicBezTo>
                      <a:pt x="47" y="30"/>
                      <a:pt x="47" y="31"/>
                      <a:pt x="47" y="31"/>
                    </a:cubicBezTo>
                    <a:close/>
                    <a:moveTo>
                      <a:pt x="46" y="28"/>
                    </a:moveTo>
                    <a:cubicBezTo>
                      <a:pt x="46" y="28"/>
                      <a:pt x="47" y="28"/>
                      <a:pt x="47" y="28"/>
                    </a:cubicBezTo>
                    <a:cubicBezTo>
                      <a:pt x="47" y="28"/>
                      <a:pt x="47" y="28"/>
                      <a:pt x="48" y="28"/>
                    </a:cubicBezTo>
                    <a:cubicBezTo>
                      <a:pt x="48" y="29"/>
                      <a:pt x="48" y="29"/>
                      <a:pt x="48" y="29"/>
                    </a:cubicBezTo>
                    <a:cubicBezTo>
                      <a:pt x="48" y="29"/>
                      <a:pt x="48" y="29"/>
                      <a:pt x="49" y="29"/>
                    </a:cubicBezTo>
                    <a:cubicBezTo>
                      <a:pt x="49" y="29"/>
                      <a:pt x="49" y="29"/>
                      <a:pt x="49" y="28"/>
                    </a:cubicBezTo>
                    <a:cubicBezTo>
                      <a:pt x="49" y="28"/>
                      <a:pt x="48" y="28"/>
                      <a:pt x="48" y="28"/>
                    </a:cubicBezTo>
                    <a:cubicBezTo>
                      <a:pt x="48" y="27"/>
                      <a:pt x="48" y="27"/>
                      <a:pt x="47" y="27"/>
                    </a:cubicBezTo>
                    <a:cubicBezTo>
                      <a:pt x="47" y="27"/>
                      <a:pt x="47" y="27"/>
                      <a:pt x="46" y="27"/>
                    </a:cubicBezTo>
                    <a:cubicBezTo>
                      <a:pt x="46" y="27"/>
                      <a:pt x="46" y="27"/>
                      <a:pt x="45" y="27"/>
                    </a:cubicBezTo>
                    <a:cubicBezTo>
                      <a:pt x="45" y="27"/>
                      <a:pt x="46" y="27"/>
                      <a:pt x="46" y="27"/>
                    </a:cubicBezTo>
                    <a:cubicBezTo>
                      <a:pt x="46" y="28"/>
                      <a:pt x="46" y="28"/>
                      <a:pt x="46" y="28"/>
                    </a:cubicBezTo>
                    <a:close/>
                    <a:moveTo>
                      <a:pt x="42" y="26"/>
                    </a:moveTo>
                    <a:cubicBezTo>
                      <a:pt x="42" y="26"/>
                      <a:pt x="42" y="26"/>
                      <a:pt x="42" y="26"/>
                    </a:cubicBezTo>
                    <a:cubicBezTo>
                      <a:pt x="42" y="26"/>
                      <a:pt x="42" y="26"/>
                      <a:pt x="42" y="26"/>
                    </a:cubicBezTo>
                    <a:cubicBezTo>
                      <a:pt x="42" y="26"/>
                      <a:pt x="42" y="26"/>
                      <a:pt x="42" y="26"/>
                    </a:cubicBezTo>
                    <a:cubicBezTo>
                      <a:pt x="42" y="26"/>
                      <a:pt x="43" y="26"/>
                      <a:pt x="43" y="26"/>
                    </a:cubicBezTo>
                    <a:cubicBezTo>
                      <a:pt x="43" y="26"/>
                      <a:pt x="43" y="26"/>
                      <a:pt x="43" y="26"/>
                    </a:cubicBezTo>
                    <a:cubicBezTo>
                      <a:pt x="43" y="26"/>
                      <a:pt x="43" y="26"/>
                      <a:pt x="43" y="26"/>
                    </a:cubicBezTo>
                    <a:cubicBezTo>
                      <a:pt x="44" y="26"/>
                      <a:pt x="44" y="26"/>
                      <a:pt x="44" y="26"/>
                    </a:cubicBezTo>
                    <a:cubicBezTo>
                      <a:pt x="44" y="25"/>
                      <a:pt x="44" y="25"/>
                      <a:pt x="44" y="25"/>
                    </a:cubicBezTo>
                    <a:cubicBezTo>
                      <a:pt x="44" y="25"/>
                      <a:pt x="44" y="25"/>
                      <a:pt x="44" y="25"/>
                    </a:cubicBezTo>
                    <a:cubicBezTo>
                      <a:pt x="44" y="25"/>
                      <a:pt x="44" y="24"/>
                      <a:pt x="44" y="24"/>
                    </a:cubicBezTo>
                    <a:cubicBezTo>
                      <a:pt x="44" y="24"/>
                      <a:pt x="44" y="24"/>
                      <a:pt x="44" y="24"/>
                    </a:cubicBezTo>
                    <a:cubicBezTo>
                      <a:pt x="43" y="24"/>
                      <a:pt x="43" y="24"/>
                      <a:pt x="43" y="24"/>
                    </a:cubicBezTo>
                    <a:cubicBezTo>
                      <a:pt x="43" y="24"/>
                      <a:pt x="43" y="24"/>
                      <a:pt x="43" y="24"/>
                    </a:cubicBezTo>
                    <a:cubicBezTo>
                      <a:pt x="43" y="24"/>
                      <a:pt x="43" y="24"/>
                      <a:pt x="42" y="24"/>
                    </a:cubicBezTo>
                    <a:cubicBezTo>
                      <a:pt x="42" y="24"/>
                      <a:pt x="42" y="24"/>
                      <a:pt x="42" y="24"/>
                    </a:cubicBezTo>
                    <a:cubicBezTo>
                      <a:pt x="42" y="24"/>
                      <a:pt x="42" y="24"/>
                      <a:pt x="42" y="24"/>
                    </a:cubicBezTo>
                    <a:cubicBezTo>
                      <a:pt x="42" y="24"/>
                      <a:pt x="42" y="24"/>
                      <a:pt x="41" y="24"/>
                    </a:cubicBezTo>
                    <a:cubicBezTo>
                      <a:pt x="41" y="24"/>
                      <a:pt x="41" y="25"/>
                      <a:pt x="41" y="25"/>
                    </a:cubicBezTo>
                    <a:cubicBezTo>
                      <a:pt x="41" y="25"/>
                      <a:pt x="41" y="25"/>
                      <a:pt x="41" y="25"/>
                    </a:cubicBezTo>
                    <a:cubicBezTo>
                      <a:pt x="41" y="25"/>
                      <a:pt x="42" y="26"/>
                      <a:pt x="42" y="26"/>
                    </a:cubicBezTo>
                    <a:close/>
                    <a:moveTo>
                      <a:pt x="56" y="40"/>
                    </a:moveTo>
                    <a:cubicBezTo>
                      <a:pt x="56" y="40"/>
                      <a:pt x="57" y="40"/>
                      <a:pt x="57" y="40"/>
                    </a:cubicBezTo>
                    <a:cubicBezTo>
                      <a:pt x="57" y="40"/>
                      <a:pt x="57" y="40"/>
                      <a:pt x="57" y="40"/>
                    </a:cubicBezTo>
                    <a:cubicBezTo>
                      <a:pt x="57" y="40"/>
                      <a:pt x="57" y="40"/>
                      <a:pt x="57" y="40"/>
                    </a:cubicBezTo>
                    <a:cubicBezTo>
                      <a:pt x="57" y="40"/>
                      <a:pt x="57" y="40"/>
                      <a:pt x="57" y="40"/>
                    </a:cubicBezTo>
                    <a:cubicBezTo>
                      <a:pt x="57" y="40"/>
                      <a:pt x="57" y="40"/>
                      <a:pt x="57" y="39"/>
                    </a:cubicBezTo>
                    <a:cubicBezTo>
                      <a:pt x="57" y="39"/>
                      <a:pt x="57" y="39"/>
                      <a:pt x="56" y="39"/>
                    </a:cubicBezTo>
                    <a:cubicBezTo>
                      <a:pt x="56" y="39"/>
                      <a:pt x="56" y="39"/>
                      <a:pt x="56" y="39"/>
                    </a:cubicBezTo>
                    <a:cubicBezTo>
                      <a:pt x="56" y="39"/>
                      <a:pt x="56" y="39"/>
                      <a:pt x="56" y="39"/>
                    </a:cubicBezTo>
                    <a:cubicBezTo>
                      <a:pt x="56" y="39"/>
                      <a:pt x="56" y="39"/>
                      <a:pt x="55" y="39"/>
                    </a:cubicBezTo>
                    <a:cubicBezTo>
                      <a:pt x="55" y="39"/>
                      <a:pt x="55" y="40"/>
                      <a:pt x="55" y="40"/>
                    </a:cubicBezTo>
                    <a:cubicBezTo>
                      <a:pt x="55" y="40"/>
                      <a:pt x="55" y="40"/>
                      <a:pt x="55" y="40"/>
                    </a:cubicBezTo>
                    <a:cubicBezTo>
                      <a:pt x="55" y="40"/>
                      <a:pt x="55" y="40"/>
                      <a:pt x="55" y="40"/>
                    </a:cubicBezTo>
                    <a:cubicBezTo>
                      <a:pt x="55" y="40"/>
                      <a:pt x="55" y="40"/>
                      <a:pt x="56" y="40"/>
                    </a:cubicBezTo>
                    <a:cubicBezTo>
                      <a:pt x="56" y="40"/>
                      <a:pt x="56" y="40"/>
                      <a:pt x="56" y="40"/>
                    </a:cubicBezTo>
                    <a:cubicBezTo>
                      <a:pt x="56" y="40"/>
                      <a:pt x="56" y="40"/>
                      <a:pt x="56" y="40"/>
                    </a:cubicBezTo>
                    <a:cubicBezTo>
                      <a:pt x="56" y="40"/>
                      <a:pt x="56" y="40"/>
                      <a:pt x="56" y="40"/>
                    </a:cubicBezTo>
                    <a:close/>
                    <a:moveTo>
                      <a:pt x="48" y="30"/>
                    </a:moveTo>
                    <a:cubicBezTo>
                      <a:pt x="48" y="31"/>
                      <a:pt x="49" y="31"/>
                      <a:pt x="49" y="31"/>
                    </a:cubicBezTo>
                    <a:cubicBezTo>
                      <a:pt x="49" y="31"/>
                      <a:pt x="49" y="31"/>
                      <a:pt x="48" y="32"/>
                    </a:cubicBezTo>
                    <a:cubicBezTo>
                      <a:pt x="48" y="32"/>
                      <a:pt x="48" y="32"/>
                      <a:pt x="48" y="32"/>
                    </a:cubicBezTo>
                    <a:cubicBezTo>
                      <a:pt x="48" y="32"/>
                      <a:pt x="48" y="32"/>
                      <a:pt x="48" y="32"/>
                    </a:cubicBezTo>
                    <a:cubicBezTo>
                      <a:pt x="48" y="32"/>
                      <a:pt x="48" y="32"/>
                      <a:pt x="49" y="32"/>
                    </a:cubicBezTo>
                    <a:cubicBezTo>
                      <a:pt x="49" y="33"/>
                      <a:pt x="49" y="33"/>
                      <a:pt x="50" y="33"/>
                    </a:cubicBezTo>
                    <a:cubicBezTo>
                      <a:pt x="50" y="32"/>
                      <a:pt x="50" y="32"/>
                      <a:pt x="51" y="32"/>
                    </a:cubicBezTo>
                    <a:cubicBezTo>
                      <a:pt x="51" y="32"/>
                      <a:pt x="51" y="32"/>
                      <a:pt x="51" y="32"/>
                    </a:cubicBezTo>
                    <a:cubicBezTo>
                      <a:pt x="51" y="33"/>
                      <a:pt x="51" y="33"/>
                      <a:pt x="51" y="33"/>
                    </a:cubicBezTo>
                    <a:cubicBezTo>
                      <a:pt x="52" y="33"/>
                      <a:pt x="52" y="33"/>
                      <a:pt x="52" y="33"/>
                    </a:cubicBezTo>
                    <a:cubicBezTo>
                      <a:pt x="52" y="33"/>
                      <a:pt x="52" y="32"/>
                      <a:pt x="52" y="32"/>
                    </a:cubicBezTo>
                    <a:cubicBezTo>
                      <a:pt x="52" y="32"/>
                      <a:pt x="52" y="32"/>
                      <a:pt x="52" y="32"/>
                    </a:cubicBezTo>
                    <a:cubicBezTo>
                      <a:pt x="51" y="32"/>
                      <a:pt x="51" y="32"/>
                      <a:pt x="51" y="32"/>
                    </a:cubicBezTo>
                    <a:cubicBezTo>
                      <a:pt x="51" y="31"/>
                      <a:pt x="51" y="31"/>
                      <a:pt x="51" y="31"/>
                    </a:cubicBezTo>
                    <a:cubicBezTo>
                      <a:pt x="50" y="31"/>
                      <a:pt x="50" y="31"/>
                      <a:pt x="50" y="31"/>
                    </a:cubicBezTo>
                    <a:cubicBezTo>
                      <a:pt x="50" y="31"/>
                      <a:pt x="50" y="31"/>
                      <a:pt x="50" y="31"/>
                    </a:cubicBezTo>
                    <a:cubicBezTo>
                      <a:pt x="49" y="31"/>
                      <a:pt x="49" y="31"/>
                      <a:pt x="49" y="31"/>
                    </a:cubicBezTo>
                    <a:cubicBezTo>
                      <a:pt x="49" y="31"/>
                      <a:pt x="49" y="30"/>
                      <a:pt x="49" y="30"/>
                    </a:cubicBezTo>
                    <a:cubicBezTo>
                      <a:pt x="49" y="30"/>
                      <a:pt x="49" y="30"/>
                      <a:pt x="48" y="30"/>
                    </a:cubicBezTo>
                    <a:close/>
                    <a:moveTo>
                      <a:pt x="55" y="40"/>
                    </a:moveTo>
                    <a:cubicBezTo>
                      <a:pt x="55" y="40"/>
                      <a:pt x="55" y="40"/>
                      <a:pt x="55" y="40"/>
                    </a:cubicBezTo>
                    <a:cubicBezTo>
                      <a:pt x="55" y="40"/>
                      <a:pt x="55" y="40"/>
                      <a:pt x="55" y="40"/>
                    </a:cubicBezTo>
                    <a:cubicBezTo>
                      <a:pt x="55" y="39"/>
                      <a:pt x="55" y="39"/>
                      <a:pt x="55" y="39"/>
                    </a:cubicBezTo>
                    <a:cubicBezTo>
                      <a:pt x="55" y="39"/>
                      <a:pt x="55" y="39"/>
                      <a:pt x="55" y="39"/>
                    </a:cubicBezTo>
                    <a:cubicBezTo>
                      <a:pt x="55" y="39"/>
                      <a:pt x="55" y="39"/>
                      <a:pt x="56" y="39"/>
                    </a:cubicBezTo>
                    <a:cubicBezTo>
                      <a:pt x="56" y="39"/>
                      <a:pt x="55" y="39"/>
                      <a:pt x="55" y="39"/>
                    </a:cubicBezTo>
                    <a:cubicBezTo>
                      <a:pt x="55" y="39"/>
                      <a:pt x="55" y="39"/>
                      <a:pt x="55" y="39"/>
                    </a:cubicBezTo>
                    <a:cubicBezTo>
                      <a:pt x="55" y="39"/>
                      <a:pt x="55" y="39"/>
                      <a:pt x="55" y="39"/>
                    </a:cubicBezTo>
                    <a:cubicBezTo>
                      <a:pt x="55" y="39"/>
                      <a:pt x="54" y="39"/>
                      <a:pt x="54" y="39"/>
                    </a:cubicBezTo>
                    <a:cubicBezTo>
                      <a:pt x="54" y="39"/>
                      <a:pt x="54" y="39"/>
                      <a:pt x="54" y="39"/>
                    </a:cubicBezTo>
                    <a:cubicBezTo>
                      <a:pt x="54" y="40"/>
                      <a:pt x="54" y="40"/>
                      <a:pt x="54" y="40"/>
                    </a:cubicBezTo>
                    <a:cubicBezTo>
                      <a:pt x="54" y="40"/>
                      <a:pt x="54" y="40"/>
                      <a:pt x="54" y="40"/>
                    </a:cubicBezTo>
                    <a:cubicBezTo>
                      <a:pt x="54" y="40"/>
                      <a:pt x="54" y="40"/>
                      <a:pt x="55" y="40"/>
                    </a:cubicBezTo>
                    <a:close/>
                    <a:moveTo>
                      <a:pt x="55" y="32"/>
                    </a:moveTo>
                    <a:cubicBezTo>
                      <a:pt x="55" y="32"/>
                      <a:pt x="55" y="32"/>
                      <a:pt x="55" y="32"/>
                    </a:cubicBezTo>
                    <a:cubicBezTo>
                      <a:pt x="55" y="32"/>
                      <a:pt x="55" y="32"/>
                      <a:pt x="55" y="32"/>
                    </a:cubicBezTo>
                    <a:cubicBezTo>
                      <a:pt x="54" y="32"/>
                      <a:pt x="54" y="32"/>
                      <a:pt x="54" y="32"/>
                    </a:cubicBezTo>
                    <a:cubicBezTo>
                      <a:pt x="54" y="32"/>
                      <a:pt x="54" y="32"/>
                      <a:pt x="54" y="32"/>
                    </a:cubicBezTo>
                    <a:cubicBezTo>
                      <a:pt x="54" y="32"/>
                      <a:pt x="54" y="32"/>
                      <a:pt x="54" y="32"/>
                    </a:cubicBezTo>
                    <a:cubicBezTo>
                      <a:pt x="54" y="33"/>
                      <a:pt x="54" y="33"/>
                      <a:pt x="54" y="33"/>
                    </a:cubicBezTo>
                    <a:cubicBezTo>
                      <a:pt x="54" y="33"/>
                      <a:pt x="54" y="33"/>
                      <a:pt x="54"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2"/>
                    </a:cubicBezTo>
                    <a:cubicBezTo>
                      <a:pt x="55" y="32"/>
                      <a:pt x="55" y="32"/>
                      <a:pt x="55" y="32"/>
                    </a:cubicBezTo>
                    <a:cubicBezTo>
                      <a:pt x="55" y="32"/>
                      <a:pt x="55" y="33"/>
                      <a:pt x="56" y="33"/>
                    </a:cubicBezTo>
                    <a:cubicBezTo>
                      <a:pt x="56" y="33"/>
                      <a:pt x="55" y="32"/>
                      <a:pt x="55" y="32"/>
                    </a:cubicBezTo>
                    <a:cubicBezTo>
                      <a:pt x="55" y="32"/>
                      <a:pt x="55" y="32"/>
                      <a:pt x="55" y="32"/>
                    </a:cubicBezTo>
                    <a:cubicBezTo>
                      <a:pt x="55" y="32"/>
                      <a:pt x="55" y="31"/>
                      <a:pt x="55" y="31"/>
                    </a:cubicBezTo>
                    <a:cubicBezTo>
                      <a:pt x="55" y="31"/>
                      <a:pt x="55" y="31"/>
                      <a:pt x="55" y="31"/>
                    </a:cubicBezTo>
                    <a:cubicBezTo>
                      <a:pt x="55" y="31"/>
                      <a:pt x="55" y="31"/>
                      <a:pt x="55" y="32"/>
                    </a:cubicBezTo>
                    <a:close/>
                    <a:moveTo>
                      <a:pt x="50" y="31"/>
                    </a:moveTo>
                    <a:cubicBezTo>
                      <a:pt x="50" y="31"/>
                      <a:pt x="50" y="31"/>
                      <a:pt x="51" y="31"/>
                    </a:cubicBezTo>
                    <a:cubicBezTo>
                      <a:pt x="51" y="31"/>
                      <a:pt x="51" y="31"/>
                      <a:pt x="51" y="31"/>
                    </a:cubicBezTo>
                    <a:cubicBezTo>
                      <a:pt x="51" y="31"/>
                      <a:pt x="51" y="31"/>
                      <a:pt x="51" y="31"/>
                    </a:cubicBezTo>
                    <a:cubicBezTo>
                      <a:pt x="52" y="32"/>
                      <a:pt x="52" y="32"/>
                      <a:pt x="52" y="32"/>
                    </a:cubicBezTo>
                    <a:cubicBezTo>
                      <a:pt x="52" y="32"/>
                      <a:pt x="52" y="32"/>
                      <a:pt x="52" y="32"/>
                    </a:cubicBezTo>
                    <a:cubicBezTo>
                      <a:pt x="52" y="32"/>
                      <a:pt x="52" y="32"/>
                      <a:pt x="53" y="32"/>
                    </a:cubicBezTo>
                    <a:cubicBezTo>
                      <a:pt x="53" y="32"/>
                      <a:pt x="53" y="32"/>
                      <a:pt x="53" y="32"/>
                    </a:cubicBezTo>
                    <a:cubicBezTo>
                      <a:pt x="53" y="32"/>
                      <a:pt x="53" y="32"/>
                      <a:pt x="53" y="32"/>
                    </a:cubicBezTo>
                    <a:cubicBezTo>
                      <a:pt x="53" y="32"/>
                      <a:pt x="53" y="31"/>
                      <a:pt x="53" y="31"/>
                    </a:cubicBezTo>
                    <a:cubicBezTo>
                      <a:pt x="52" y="31"/>
                      <a:pt x="52" y="31"/>
                      <a:pt x="52" y="31"/>
                    </a:cubicBezTo>
                    <a:cubicBezTo>
                      <a:pt x="52" y="30"/>
                      <a:pt x="52" y="30"/>
                      <a:pt x="51" y="30"/>
                    </a:cubicBezTo>
                    <a:cubicBezTo>
                      <a:pt x="51" y="30"/>
                      <a:pt x="51" y="30"/>
                      <a:pt x="51" y="30"/>
                    </a:cubicBezTo>
                    <a:cubicBezTo>
                      <a:pt x="51" y="30"/>
                      <a:pt x="51" y="30"/>
                      <a:pt x="51" y="30"/>
                    </a:cubicBezTo>
                    <a:cubicBezTo>
                      <a:pt x="50" y="30"/>
                      <a:pt x="50" y="30"/>
                      <a:pt x="50" y="30"/>
                    </a:cubicBezTo>
                    <a:cubicBezTo>
                      <a:pt x="50" y="30"/>
                      <a:pt x="50" y="30"/>
                      <a:pt x="50" y="30"/>
                    </a:cubicBezTo>
                    <a:cubicBezTo>
                      <a:pt x="50" y="30"/>
                      <a:pt x="50" y="30"/>
                      <a:pt x="50" y="31"/>
                    </a:cubicBezTo>
                    <a:cubicBezTo>
                      <a:pt x="50" y="31"/>
                      <a:pt x="50" y="31"/>
                      <a:pt x="50" y="31"/>
                    </a:cubicBezTo>
                    <a:cubicBezTo>
                      <a:pt x="50" y="31"/>
                      <a:pt x="50" y="31"/>
                      <a:pt x="50" y="31"/>
                    </a:cubicBezTo>
                    <a:close/>
                    <a:moveTo>
                      <a:pt x="52" y="34"/>
                    </a:moveTo>
                    <a:cubicBezTo>
                      <a:pt x="52" y="33"/>
                      <a:pt x="52" y="33"/>
                      <a:pt x="52" y="33"/>
                    </a:cubicBezTo>
                    <a:cubicBezTo>
                      <a:pt x="52" y="33"/>
                      <a:pt x="52" y="33"/>
                      <a:pt x="52" y="33"/>
                    </a:cubicBezTo>
                    <a:cubicBezTo>
                      <a:pt x="52" y="33"/>
                      <a:pt x="52" y="33"/>
                      <a:pt x="52" y="33"/>
                    </a:cubicBezTo>
                    <a:cubicBezTo>
                      <a:pt x="52" y="33"/>
                      <a:pt x="52" y="34"/>
                      <a:pt x="52" y="34"/>
                    </a:cubicBezTo>
                    <a:cubicBezTo>
                      <a:pt x="52" y="34"/>
                      <a:pt x="52" y="34"/>
                      <a:pt x="52" y="34"/>
                    </a:cubicBezTo>
                    <a:cubicBezTo>
                      <a:pt x="52" y="34"/>
                      <a:pt x="52" y="34"/>
                      <a:pt x="52" y="34"/>
                    </a:cubicBezTo>
                    <a:cubicBezTo>
                      <a:pt x="53" y="34"/>
                      <a:pt x="53" y="34"/>
                      <a:pt x="53" y="34"/>
                    </a:cubicBezTo>
                    <a:cubicBezTo>
                      <a:pt x="53" y="34"/>
                      <a:pt x="53" y="34"/>
                      <a:pt x="52" y="34"/>
                    </a:cubicBezTo>
                    <a:cubicBezTo>
                      <a:pt x="52" y="34"/>
                      <a:pt x="52" y="34"/>
                      <a:pt x="52" y="34"/>
                    </a:cubicBezTo>
                    <a:close/>
                    <a:moveTo>
                      <a:pt x="53" y="33"/>
                    </a:moveTo>
                    <a:cubicBezTo>
                      <a:pt x="53" y="34"/>
                      <a:pt x="53" y="34"/>
                      <a:pt x="53" y="34"/>
                    </a:cubicBezTo>
                    <a:cubicBezTo>
                      <a:pt x="53" y="34"/>
                      <a:pt x="53" y="34"/>
                      <a:pt x="53" y="34"/>
                    </a:cubicBezTo>
                    <a:cubicBezTo>
                      <a:pt x="53" y="34"/>
                      <a:pt x="53" y="34"/>
                      <a:pt x="53" y="34"/>
                    </a:cubicBezTo>
                    <a:cubicBezTo>
                      <a:pt x="53" y="34"/>
                      <a:pt x="54" y="34"/>
                      <a:pt x="54" y="34"/>
                    </a:cubicBezTo>
                    <a:cubicBezTo>
                      <a:pt x="54" y="34"/>
                      <a:pt x="54" y="34"/>
                      <a:pt x="54" y="34"/>
                    </a:cubicBezTo>
                    <a:cubicBezTo>
                      <a:pt x="54" y="34"/>
                      <a:pt x="54" y="34"/>
                      <a:pt x="54" y="33"/>
                    </a:cubicBezTo>
                    <a:cubicBezTo>
                      <a:pt x="54" y="33"/>
                      <a:pt x="54" y="33"/>
                      <a:pt x="54" y="33"/>
                    </a:cubicBezTo>
                    <a:cubicBezTo>
                      <a:pt x="53" y="33"/>
                      <a:pt x="53" y="33"/>
                      <a:pt x="53" y="33"/>
                    </a:cubicBezTo>
                    <a:cubicBezTo>
                      <a:pt x="53" y="33"/>
                      <a:pt x="53" y="33"/>
                      <a:pt x="53" y="33"/>
                    </a:cubicBezTo>
                    <a:cubicBezTo>
                      <a:pt x="53" y="33"/>
                      <a:pt x="53" y="33"/>
                      <a:pt x="53" y="33"/>
                    </a:cubicBezTo>
                    <a:close/>
                    <a:moveTo>
                      <a:pt x="54" y="31"/>
                    </a:moveTo>
                    <a:cubicBezTo>
                      <a:pt x="54" y="31"/>
                      <a:pt x="54" y="31"/>
                      <a:pt x="55" y="31"/>
                    </a:cubicBezTo>
                    <a:cubicBezTo>
                      <a:pt x="55" y="31"/>
                      <a:pt x="55" y="31"/>
                      <a:pt x="55" y="31"/>
                    </a:cubicBezTo>
                    <a:cubicBezTo>
                      <a:pt x="55" y="31"/>
                      <a:pt x="55" y="31"/>
                      <a:pt x="55" y="31"/>
                    </a:cubicBezTo>
                    <a:cubicBezTo>
                      <a:pt x="55" y="31"/>
                      <a:pt x="55" y="31"/>
                      <a:pt x="55" y="30"/>
                    </a:cubicBezTo>
                    <a:cubicBezTo>
                      <a:pt x="55" y="30"/>
                      <a:pt x="54" y="30"/>
                      <a:pt x="54" y="30"/>
                    </a:cubicBezTo>
                    <a:cubicBezTo>
                      <a:pt x="54" y="30"/>
                      <a:pt x="54" y="30"/>
                      <a:pt x="54" y="30"/>
                    </a:cubicBezTo>
                    <a:cubicBezTo>
                      <a:pt x="54" y="30"/>
                      <a:pt x="54" y="30"/>
                      <a:pt x="54" y="30"/>
                    </a:cubicBezTo>
                    <a:cubicBezTo>
                      <a:pt x="54" y="30"/>
                      <a:pt x="54" y="30"/>
                      <a:pt x="54" y="31"/>
                    </a:cubicBezTo>
                    <a:cubicBezTo>
                      <a:pt x="54" y="31"/>
                      <a:pt x="54" y="31"/>
                      <a:pt x="54" y="31"/>
                    </a:cubicBezTo>
                    <a:close/>
                    <a:moveTo>
                      <a:pt x="22" y="39"/>
                    </a:moveTo>
                    <a:cubicBezTo>
                      <a:pt x="22" y="39"/>
                      <a:pt x="22" y="39"/>
                      <a:pt x="22" y="39"/>
                    </a:cubicBezTo>
                    <a:cubicBezTo>
                      <a:pt x="22" y="39"/>
                      <a:pt x="22" y="39"/>
                      <a:pt x="22" y="40"/>
                    </a:cubicBezTo>
                    <a:cubicBezTo>
                      <a:pt x="22" y="40"/>
                      <a:pt x="21" y="40"/>
                      <a:pt x="21" y="40"/>
                    </a:cubicBezTo>
                    <a:cubicBezTo>
                      <a:pt x="21" y="40"/>
                      <a:pt x="21" y="40"/>
                      <a:pt x="21" y="40"/>
                    </a:cubicBezTo>
                    <a:cubicBezTo>
                      <a:pt x="21" y="40"/>
                      <a:pt x="21" y="40"/>
                      <a:pt x="21" y="40"/>
                    </a:cubicBezTo>
                    <a:cubicBezTo>
                      <a:pt x="21" y="40"/>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2"/>
                      <a:pt x="21" y="42"/>
                    </a:cubicBezTo>
                    <a:cubicBezTo>
                      <a:pt x="21" y="42"/>
                      <a:pt x="21" y="41"/>
                      <a:pt x="22" y="41"/>
                    </a:cubicBezTo>
                    <a:cubicBezTo>
                      <a:pt x="22" y="41"/>
                      <a:pt x="22" y="41"/>
                      <a:pt x="22" y="41"/>
                    </a:cubicBezTo>
                    <a:cubicBezTo>
                      <a:pt x="22" y="41"/>
                      <a:pt x="22" y="41"/>
                      <a:pt x="22" y="41"/>
                    </a:cubicBezTo>
                    <a:cubicBezTo>
                      <a:pt x="22" y="41"/>
                      <a:pt x="22" y="41"/>
                      <a:pt x="22" y="41"/>
                    </a:cubicBezTo>
                    <a:cubicBezTo>
                      <a:pt x="22" y="41"/>
                      <a:pt x="22" y="41"/>
                      <a:pt x="22" y="41"/>
                    </a:cubicBezTo>
                    <a:cubicBezTo>
                      <a:pt x="22" y="41"/>
                      <a:pt x="22" y="41"/>
                      <a:pt x="22" y="41"/>
                    </a:cubicBezTo>
                    <a:cubicBezTo>
                      <a:pt x="22" y="41"/>
                      <a:pt x="22" y="41"/>
                      <a:pt x="22" y="41"/>
                    </a:cubicBezTo>
                    <a:cubicBezTo>
                      <a:pt x="22" y="40"/>
                      <a:pt x="22" y="40"/>
                      <a:pt x="22" y="40"/>
                    </a:cubicBezTo>
                    <a:cubicBezTo>
                      <a:pt x="22" y="40"/>
                      <a:pt x="22" y="40"/>
                      <a:pt x="22" y="40"/>
                    </a:cubicBezTo>
                    <a:cubicBezTo>
                      <a:pt x="22" y="40"/>
                      <a:pt x="22" y="40"/>
                      <a:pt x="22" y="39"/>
                    </a:cubicBezTo>
                    <a:close/>
                    <a:moveTo>
                      <a:pt x="23" y="37"/>
                    </a:moveTo>
                    <a:cubicBezTo>
                      <a:pt x="23"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6"/>
                      <a:pt x="24" y="37"/>
                      <a:pt x="24" y="37"/>
                    </a:cubicBezTo>
                    <a:cubicBezTo>
                      <a:pt x="24" y="37"/>
                      <a:pt x="24" y="37"/>
                      <a:pt x="24" y="37"/>
                    </a:cubicBezTo>
                    <a:cubicBezTo>
                      <a:pt x="24" y="37"/>
                      <a:pt x="23" y="37"/>
                      <a:pt x="23" y="37"/>
                    </a:cubicBezTo>
                    <a:cubicBezTo>
                      <a:pt x="23" y="37"/>
                      <a:pt x="23" y="37"/>
                      <a:pt x="23" y="37"/>
                    </a:cubicBezTo>
                    <a:cubicBezTo>
                      <a:pt x="23" y="37"/>
                      <a:pt x="23" y="36"/>
                      <a:pt x="23" y="36"/>
                    </a:cubicBezTo>
                    <a:cubicBezTo>
                      <a:pt x="23" y="36"/>
                      <a:pt x="23" y="36"/>
                      <a:pt x="23" y="36"/>
                    </a:cubicBezTo>
                    <a:cubicBezTo>
                      <a:pt x="23" y="36"/>
                      <a:pt x="22" y="37"/>
                      <a:pt x="22" y="37"/>
                    </a:cubicBezTo>
                    <a:cubicBezTo>
                      <a:pt x="22" y="37"/>
                      <a:pt x="22" y="37"/>
                      <a:pt x="22" y="37"/>
                    </a:cubicBezTo>
                    <a:cubicBezTo>
                      <a:pt x="23" y="37"/>
                      <a:pt x="23" y="37"/>
                      <a:pt x="23" y="37"/>
                    </a:cubicBezTo>
                    <a:cubicBezTo>
                      <a:pt x="23" y="37"/>
                      <a:pt x="23" y="37"/>
                      <a:pt x="23" y="37"/>
                    </a:cubicBezTo>
                    <a:cubicBezTo>
                      <a:pt x="23" y="37"/>
                      <a:pt x="23" y="37"/>
                      <a:pt x="23" y="37"/>
                    </a:cubicBezTo>
                    <a:close/>
                    <a:moveTo>
                      <a:pt x="22" y="40"/>
                    </a:moveTo>
                    <a:cubicBezTo>
                      <a:pt x="22" y="39"/>
                      <a:pt x="22" y="39"/>
                      <a:pt x="22" y="39"/>
                    </a:cubicBezTo>
                    <a:cubicBezTo>
                      <a:pt x="22" y="39"/>
                      <a:pt x="22" y="39"/>
                      <a:pt x="22" y="39"/>
                    </a:cubicBezTo>
                    <a:cubicBezTo>
                      <a:pt x="22" y="39"/>
                      <a:pt x="22" y="39"/>
                      <a:pt x="22" y="39"/>
                    </a:cubicBezTo>
                    <a:cubicBezTo>
                      <a:pt x="22" y="39"/>
                      <a:pt x="22" y="39"/>
                      <a:pt x="22" y="39"/>
                    </a:cubicBezTo>
                    <a:cubicBezTo>
                      <a:pt x="22" y="38"/>
                      <a:pt x="22" y="38"/>
                      <a:pt x="22" y="38"/>
                    </a:cubicBezTo>
                    <a:cubicBezTo>
                      <a:pt x="22" y="38"/>
                      <a:pt x="22" y="38"/>
                      <a:pt x="22" y="38"/>
                    </a:cubicBezTo>
                    <a:cubicBezTo>
                      <a:pt x="22" y="38"/>
                      <a:pt x="22" y="38"/>
                      <a:pt x="21" y="38"/>
                    </a:cubicBezTo>
                    <a:cubicBezTo>
                      <a:pt x="21" y="38"/>
                      <a:pt x="21" y="38"/>
                      <a:pt x="21" y="38"/>
                    </a:cubicBezTo>
                    <a:cubicBezTo>
                      <a:pt x="21" y="38"/>
                      <a:pt x="21" y="38"/>
                      <a:pt x="21" y="38"/>
                    </a:cubicBezTo>
                    <a:cubicBezTo>
                      <a:pt x="21" y="38"/>
                      <a:pt x="21" y="38"/>
                      <a:pt x="21" y="38"/>
                    </a:cubicBezTo>
                    <a:cubicBezTo>
                      <a:pt x="21" y="38"/>
                      <a:pt x="21" y="38"/>
                      <a:pt x="21" y="38"/>
                    </a:cubicBezTo>
                    <a:cubicBezTo>
                      <a:pt x="21" y="38"/>
                      <a:pt x="21" y="38"/>
                      <a:pt x="21" y="38"/>
                    </a:cubicBezTo>
                    <a:cubicBezTo>
                      <a:pt x="21" y="38"/>
                      <a:pt x="21" y="38"/>
                      <a:pt x="21" y="38"/>
                    </a:cubicBezTo>
                    <a:cubicBezTo>
                      <a:pt x="21" y="39"/>
                      <a:pt x="21" y="39"/>
                      <a:pt x="21" y="39"/>
                    </a:cubicBezTo>
                    <a:cubicBezTo>
                      <a:pt x="21" y="39"/>
                      <a:pt x="22" y="39"/>
                      <a:pt x="22" y="39"/>
                    </a:cubicBezTo>
                    <a:cubicBezTo>
                      <a:pt x="22" y="39"/>
                      <a:pt x="22" y="39"/>
                      <a:pt x="22" y="39"/>
                    </a:cubicBezTo>
                    <a:cubicBezTo>
                      <a:pt x="22" y="39"/>
                      <a:pt x="22" y="39"/>
                      <a:pt x="22" y="39"/>
                    </a:cubicBezTo>
                    <a:cubicBezTo>
                      <a:pt x="22" y="39"/>
                      <a:pt x="22" y="39"/>
                      <a:pt x="22" y="39"/>
                    </a:cubicBezTo>
                    <a:cubicBezTo>
                      <a:pt x="22" y="39"/>
                      <a:pt x="22" y="40"/>
                      <a:pt x="22" y="40"/>
                    </a:cubicBezTo>
                    <a:cubicBezTo>
                      <a:pt x="22" y="40"/>
                      <a:pt x="22" y="40"/>
                      <a:pt x="22" y="40"/>
                    </a:cubicBezTo>
                    <a:cubicBezTo>
                      <a:pt x="22" y="40"/>
                      <a:pt x="23" y="40"/>
                      <a:pt x="23" y="40"/>
                    </a:cubicBezTo>
                    <a:cubicBezTo>
                      <a:pt x="23" y="40"/>
                      <a:pt x="22" y="40"/>
                      <a:pt x="22" y="40"/>
                    </a:cubicBezTo>
                    <a:close/>
                    <a:moveTo>
                      <a:pt x="18" y="38"/>
                    </a:move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lose/>
                    <a:moveTo>
                      <a:pt x="18" y="31"/>
                    </a:moveTo>
                    <a:cubicBezTo>
                      <a:pt x="18" y="31"/>
                      <a:pt x="18" y="31"/>
                      <a:pt x="18" y="31"/>
                    </a:cubicBezTo>
                    <a:cubicBezTo>
                      <a:pt x="18" y="30"/>
                      <a:pt x="18" y="30"/>
                      <a:pt x="17" y="30"/>
                    </a:cubicBezTo>
                    <a:cubicBezTo>
                      <a:pt x="17" y="30"/>
                      <a:pt x="17" y="30"/>
                      <a:pt x="17" y="30"/>
                    </a:cubicBezTo>
                    <a:cubicBezTo>
                      <a:pt x="17" y="30"/>
                      <a:pt x="17" y="30"/>
                      <a:pt x="17" y="30"/>
                    </a:cubicBezTo>
                    <a:cubicBezTo>
                      <a:pt x="17" y="30"/>
                      <a:pt x="16" y="29"/>
                      <a:pt x="16" y="29"/>
                    </a:cubicBezTo>
                    <a:cubicBezTo>
                      <a:pt x="16" y="29"/>
                      <a:pt x="16" y="29"/>
                      <a:pt x="16" y="29"/>
                    </a:cubicBezTo>
                    <a:cubicBezTo>
                      <a:pt x="16" y="29"/>
                      <a:pt x="16" y="29"/>
                      <a:pt x="16" y="29"/>
                    </a:cubicBezTo>
                    <a:cubicBezTo>
                      <a:pt x="16" y="29"/>
                      <a:pt x="16" y="29"/>
                      <a:pt x="16" y="28"/>
                    </a:cubicBezTo>
                    <a:cubicBezTo>
                      <a:pt x="16" y="28"/>
                      <a:pt x="16" y="28"/>
                      <a:pt x="16" y="28"/>
                    </a:cubicBezTo>
                    <a:cubicBezTo>
                      <a:pt x="16" y="28"/>
                      <a:pt x="16" y="28"/>
                      <a:pt x="16"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7"/>
                      <a:pt x="15" y="27"/>
                      <a:pt x="14" y="27"/>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3" y="28"/>
                      <a:pt x="13" y="28"/>
                      <a:pt x="13" y="28"/>
                    </a:cubicBezTo>
                    <a:cubicBezTo>
                      <a:pt x="13" y="28"/>
                      <a:pt x="13" y="28"/>
                      <a:pt x="13" y="28"/>
                    </a:cubicBezTo>
                    <a:cubicBezTo>
                      <a:pt x="13" y="28"/>
                      <a:pt x="13" y="28"/>
                      <a:pt x="13" y="28"/>
                    </a:cubicBezTo>
                    <a:cubicBezTo>
                      <a:pt x="13" y="29"/>
                      <a:pt x="13" y="29"/>
                      <a:pt x="13" y="29"/>
                    </a:cubicBezTo>
                    <a:cubicBezTo>
                      <a:pt x="13" y="29"/>
                      <a:pt x="13" y="29"/>
                      <a:pt x="13" y="29"/>
                    </a:cubicBezTo>
                    <a:cubicBezTo>
                      <a:pt x="14" y="29"/>
                      <a:pt x="14" y="29"/>
                      <a:pt x="14" y="29"/>
                    </a:cubicBezTo>
                    <a:cubicBezTo>
                      <a:pt x="14" y="29"/>
                      <a:pt x="14" y="30"/>
                      <a:pt x="14" y="30"/>
                    </a:cubicBezTo>
                    <a:cubicBezTo>
                      <a:pt x="14" y="30"/>
                      <a:pt x="14" y="30"/>
                      <a:pt x="14" y="30"/>
                    </a:cubicBezTo>
                    <a:cubicBezTo>
                      <a:pt x="14" y="30"/>
                      <a:pt x="14" y="30"/>
                      <a:pt x="15" y="31"/>
                    </a:cubicBezTo>
                    <a:cubicBezTo>
                      <a:pt x="15" y="31"/>
                      <a:pt x="15" y="31"/>
                      <a:pt x="15" y="31"/>
                    </a:cubicBezTo>
                    <a:cubicBezTo>
                      <a:pt x="15" y="31"/>
                      <a:pt x="15" y="31"/>
                      <a:pt x="15" y="31"/>
                    </a:cubicBezTo>
                    <a:cubicBezTo>
                      <a:pt x="15" y="31"/>
                      <a:pt x="15" y="31"/>
                      <a:pt x="15" y="31"/>
                    </a:cubicBezTo>
                    <a:cubicBezTo>
                      <a:pt x="15" y="32"/>
                      <a:pt x="15" y="31"/>
                      <a:pt x="15" y="32"/>
                    </a:cubicBezTo>
                    <a:cubicBezTo>
                      <a:pt x="16" y="32"/>
                      <a:pt x="16" y="32"/>
                      <a:pt x="16" y="32"/>
                    </a:cubicBezTo>
                    <a:cubicBezTo>
                      <a:pt x="16" y="32"/>
                      <a:pt x="16" y="32"/>
                      <a:pt x="16" y="33"/>
                    </a:cubicBezTo>
                    <a:cubicBezTo>
                      <a:pt x="16" y="33"/>
                      <a:pt x="16" y="33"/>
                      <a:pt x="17" y="33"/>
                    </a:cubicBezTo>
                    <a:cubicBezTo>
                      <a:pt x="17" y="33"/>
                      <a:pt x="17" y="33"/>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8" y="34"/>
                      <a:pt x="18" y="34"/>
                      <a:pt x="18" y="34"/>
                    </a:cubicBezTo>
                    <a:cubicBezTo>
                      <a:pt x="18" y="34"/>
                      <a:pt x="18" y="34"/>
                      <a:pt x="18" y="34"/>
                    </a:cubicBezTo>
                    <a:cubicBezTo>
                      <a:pt x="18" y="33"/>
                      <a:pt x="18" y="33"/>
                      <a:pt x="18" y="33"/>
                    </a:cubicBezTo>
                    <a:cubicBezTo>
                      <a:pt x="18" y="33"/>
                      <a:pt x="18" y="33"/>
                      <a:pt x="18" y="33"/>
                    </a:cubicBezTo>
                    <a:cubicBezTo>
                      <a:pt x="18" y="33"/>
                      <a:pt x="18" y="33"/>
                      <a:pt x="18" y="33"/>
                    </a:cubicBezTo>
                    <a:cubicBezTo>
                      <a:pt x="18" y="32"/>
                      <a:pt x="18" y="32"/>
                      <a:pt x="18" y="32"/>
                    </a:cubicBezTo>
                    <a:cubicBezTo>
                      <a:pt x="18" y="32"/>
                      <a:pt x="18" y="32"/>
                      <a:pt x="18" y="32"/>
                    </a:cubicBezTo>
                    <a:cubicBezTo>
                      <a:pt x="18" y="32"/>
                      <a:pt x="18" y="32"/>
                      <a:pt x="18" y="32"/>
                    </a:cubicBezTo>
                    <a:cubicBezTo>
                      <a:pt x="18" y="32"/>
                      <a:pt x="18" y="32"/>
                      <a:pt x="18" y="32"/>
                    </a:cubicBezTo>
                    <a:cubicBezTo>
                      <a:pt x="18" y="31"/>
                      <a:pt x="18" y="31"/>
                      <a:pt x="18" y="31"/>
                    </a:cubicBezTo>
                    <a:cubicBezTo>
                      <a:pt x="18" y="31"/>
                      <a:pt x="18" y="31"/>
                      <a:pt x="18" y="31"/>
                    </a:cubicBezTo>
                    <a:close/>
                    <a:moveTo>
                      <a:pt x="203" y="20"/>
                    </a:moveTo>
                    <a:cubicBezTo>
                      <a:pt x="203" y="20"/>
                      <a:pt x="203" y="20"/>
                      <a:pt x="203" y="20"/>
                    </a:cubicBezTo>
                    <a:cubicBezTo>
                      <a:pt x="203" y="20"/>
                      <a:pt x="203" y="20"/>
                      <a:pt x="203" y="20"/>
                    </a:cubicBezTo>
                    <a:cubicBezTo>
                      <a:pt x="203" y="20"/>
                      <a:pt x="203" y="20"/>
                      <a:pt x="203" y="20"/>
                    </a:cubicBezTo>
                    <a:cubicBezTo>
                      <a:pt x="203" y="19"/>
                      <a:pt x="203" y="19"/>
                      <a:pt x="203" y="19"/>
                    </a:cubicBezTo>
                    <a:cubicBezTo>
                      <a:pt x="203" y="19"/>
                      <a:pt x="203" y="19"/>
                      <a:pt x="203" y="19"/>
                    </a:cubicBezTo>
                    <a:cubicBezTo>
                      <a:pt x="203" y="19"/>
                      <a:pt x="203" y="19"/>
                      <a:pt x="203" y="20"/>
                    </a:cubicBezTo>
                    <a:cubicBezTo>
                      <a:pt x="203" y="20"/>
                      <a:pt x="203" y="20"/>
                      <a:pt x="203" y="20"/>
                    </a:cubicBezTo>
                    <a:close/>
                    <a:moveTo>
                      <a:pt x="203" y="13"/>
                    </a:moveTo>
                    <a:cubicBezTo>
                      <a:pt x="203" y="14"/>
                      <a:pt x="204" y="14"/>
                      <a:pt x="204" y="14"/>
                    </a:cubicBezTo>
                    <a:cubicBezTo>
                      <a:pt x="204" y="14"/>
                      <a:pt x="204" y="14"/>
                      <a:pt x="204" y="14"/>
                    </a:cubicBezTo>
                    <a:cubicBezTo>
                      <a:pt x="204" y="15"/>
                      <a:pt x="204" y="15"/>
                      <a:pt x="204" y="15"/>
                    </a:cubicBezTo>
                    <a:cubicBezTo>
                      <a:pt x="204" y="15"/>
                      <a:pt x="204" y="15"/>
                      <a:pt x="204" y="15"/>
                    </a:cubicBezTo>
                    <a:cubicBezTo>
                      <a:pt x="204" y="15"/>
                      <a:pt x="204" y="15"/>
                      <a:pt x="204" y="15"/>
                    </a:cubicBezTo>
                    <a:cubicBezTo>
                      <a:pt x="205" y="15"/>
                      <a:pt x="205" y="15"/>
                      <a:pt x="205" y="14"/>
                    </a:cubicBezTo>
                    <a:cubicBezTo>
                      <a:pt x="205" y="14"/>
                      <a:pt x="204" y="14"/>
                      <a:pt x="204" y="14"/>
                    </a:cubicBezTo>
                    <a:cubicBezTo>
                      <a:pt x="204" y="14"/>
                      <a:pt x="204" y="14"/>
                      <a:pt x="204" y="14"/>
                    </a:cubicBezTo>
                    <a:cubicBezTo>
                      <a:pt x="204" y="13"/>
                      <a:pt x="204" y="13"/>
                      <a:pt x="204" y="13"/>
                    </a:cubicBezTo>
                    <a:cubicBezTo>
                      <a:pt x="203" y="13"/>
                      <a:pt x="203" y="13"/>
                      <a:pt x="203" y="13"/>
                    </a:cubicBezTo>
                    <a:cubicBezTo>
                      <a:pt x="203" y="13"/>
                      <a:pt x="203" y="13"/>
                      <a:pt x="203" y="13"/>
                    </a:cubicBezTo>
                    <a:close/>
                    <a:moveTo>
                      <a:pt x="212" y="12"/>
                    </a:moveTo>
                    <a:cubicBezTo>
                      <a:pt x="212" y="12"/>
                      <a:pt x="212" y="12"/>
                      <a:pt x="212" y="11"/>
                    </a:cubicBezTo>
                    <a:cubicBezTo>
                      <a:pt x="212" y="11"/>
                      <a:pt x="211" y="11"/>
                      <a:pt x="211" y="11"/>
                    </a:cubicBezTo>
                    <a:cubicBezTo>
                      <a:pt x="211" y="11"/>
                      <a:pt x="211" y="10"/>
                      <a:pt x="211" y="11"/>
                    </a:cubicBezTo>
                    <a:cubicBezTo>
                      <a:pt x="211" y="11"/>
                      <a:pt x="211" y="11"/>
                      <a:pt x="211" y="11"/>
                    </a:cubicBezTo>
                    <a:cubicBezTo>
                      <a:pt x="211" y="12"/>
                      <a:pt x="211" y="12"/>
                      <a:pt x="212" y="12"/>
                    </a:cubicBezTo>
                    <a:close/>
                    <a:moveTo>
                      <a:pt x="212" y="11"/>
                    </a:moveTo>
                    <a:cubicBezTo>
                      <a:pt x="212" y="11"/>
                      <a:pt x="212" y="11"/>
                      <a:pt x="212" y="11"/>
                    </a:cubicBezTo>
                    <a:cubicBezTo>
                      <a:pt x="212" y="11"/>
                      <a:pt x="212" y="11"/>
                      <a:pt x="212" y="10"/>
                    </a:cubicBezTo>
                    <a:cubicBezTo>
                      <a:pt x="212" y="10"/>
                      <a:pt x="212" y="10"/>
                      <a:pt x="212" y="10"/>
                    </a:cubicBezTo>
                    <a:cubicBezTo>
                      <a:pt x="212" y="10"/>
                      <a:pt x="212" y="10"/>
                      <a:pt x="213" y="10"/>
                    </a:cubicBezTo>
                    <a:cubicBezTo>
                      <a:pt x="213" y="10"/>
                      <a:pt x="213" y="9"/>
                      <a:pt x="213" y="9"/>
                    </a:cubicBezTo>
                    <a:cubicBezTo>
                      <a:pt x="213" y="9"/>
                      <a:pt x="213" y="9"/>
                      <a:pt x="213" y="9"/>
                    </a:cubicBezTo>
                    <a:cubicBezTo>
                      <a:pt x="213" y="8"/>
                      <a:pt x="213" y="8"/>
                      <a:pt x="213" y="8"/>
                    </a:cubicBezTo>
                    <a:cubicBezTo>
                      <a:pt x="213" y="8"/>
                      <a:pt x="212" y="7"/>
                      <a:pt x="212" y="7"/>
                    </a:cubicBezTo>
                    <a:cubicBezTo>
                      <a:pt x="212" y="7"/>
                      <a:pt x="212" y="7"/>
                      <a:pt x="212" y="7"/>
                    </a:cubicBezTo>
                    <a:cubicBezTo>
                      <a:pt x="212" y="7"/>
                      <a:pt x="212" y="8"/>
                      <a:pt x="212" y="8"/>
                    </a:cubicBezTo>
                    <a:cubicBezTo>
                      <a:pt x="212" y="8"/>
                      <a:pt x="212" y="8"/>
                      <a:pt x="212" y="8"/>
                    </a:cubicBezTo>
                    <a:cubicBezTo>
                      <a:pt x="212" y="8"/>
                      <a:pt x="212" y="9"/>
                      <a:pt x="212" y="9"/>
                    </a:cubicBezTo>
                    <a:cubicBezTo>
                      <a:pt x="212" y="9"/>
                      <a:pt x="212" y="9"/>
                      <a:pt x="212" y="9"/>
                    </a:cubicBezTo>
                    <a:cubicBezTo>
                      <a:pt x="212" y="9"/>
                      <a:pt x="212" y="9"/>
                      <a:pt x="212" y="9"/>
                    </a:cubicBezTo>
                    <a:cubicBezTo>
                      <a:pt x="212" y="10"/>
                      <a:pt x="212" y="10"/>
                      <a:pt x="212" y="10"/>
                    </a:cubicBezTo>
                    <a:cubicBezTo>
                      <a:pt x="212" y="10"/>
                      <a:pt x="211" y="10"/>
                      <a:pt x="212" y="11"/>
                    </a:cubicBezTo>
                    <a:close/>
                    <a:moveTo>
                      <a:pt x="212" y="12"/>
                    </a:moveTo>
                    <a:cubicBezTo>
                      <a:pt x="212" y="12"/>
                      <a:pt x="212" y="13"/>
                      <a:pt x="212" y="13"/>
                    </a:cubicBezTo>
                    <a:cubicBezTo>
                      <a:pt x="213" y="13"/>
                      <a:pt x="213" y="12"/>
                      <a:pt x="213" y="12"/>
                    </a:cubicBezTo>
                    <a:cubicBezTo>
                      <a:pt x="212" y="12"/>
                      <a:pt x="212" y="12"/>
                      <a:pt x="212" y="12"/>
                    </a:cubicBezTo>
                    <a:close/>
                    <a:moveTo>
                      <a:pt x="214" y="41"/>
                    </a:moveTo>
                    <a:cubicBezTo>
                      <a:pt x="214" y="41"/>
                      <a:pt x="214" y="41"/>
                      <a:pt x="215" y="41"/>
                    </a:cubicBezTo>
                    <a:cubicBezTo>
                      <a:pt x="215" y="41"/>
                      <a:pt x="215" y="41"/>
                      <a:pt x="215" y="41"/>
                    </a:cubicBezTo>
                    <a:cubicBezTo>
                      <a:pt x="215" y="41"/>
                      <a:pt x="215" y="41"/>
                      <a:pt x="215" y="41"/>
                    </a:cubicBezTo>
                    <a:cubicBezTo>
                      <a:pt x="215" y="41"/>
                      <a:pt x="215" y="41"/>
                      <a:pt x="215" y="41"/>
                    </a:cubicBezTo>
                    <a:cubicBezTo>
                      <a:pt x="215" y="40"/>
                      <a:pt x="215" y="40"/>
                      <a:pt x="215" y="40"/>
                    </a:cubicBezTo>
                    <a:cubicBezTo>
                      <a:pt x="215" y="40"/>
                      <a:pt x="215" y="40"/>
                      <a:pt x="215" y="40"/>
                    </a:cubicBezTo>
                    <a:cubicBezTo>
                      <a:pt x="215" y="40"/>
                      <a:pt x="215" y="40"/>
                      <a:pt x="215" y="40"/>
                    </a:cubicBezTo>
                    <a:cubicBezTo>
                      <a:pt x="215" y="39"/>
                      <a:pt x="215" y="39"/>
                      <a:pt x="215" y="39"/>
                    </a:cubicBezTo>
                    <a:cubicBezTo>
                      <a:pt x="215" y="39"/>
                      <a:pt x="215" y="39"/>
                      <a:pt x="215" y="39"/>
                    </a:cubicBezTo>
                    <a:cubicBezTo>
                      <a:pt x="214" y="40"/>
                      <a:pt x="214" y="40"/>
                      <a:pt x="214" y="40"/>
                    </a:cubicBezTo>
                    <a:cubicBezTo>
                      <a:pt x="214" y="40"/>
                      <a:pt x="214" y="40"/>
                      <a:pt x="214" y="40"/>
                    </a:cubicBezTo>
                    <a:cubicBezTo>
                      <a:pt x="214" y="40"/>
                      <a:pt x="214" y="40"/>
                      <a:pt x="214" y="41"/>
                    </a:cubicBezTo>
                    <a:cubicBezTo>
                      <a:pt x="214" y="41"/>
                      <a:pt x="214" y="41"/>
                      <a:pt x="214" y="41"/>
                    </a:cubicBezTo>
                    <a:close/>
                    <a:moveTo>
                      <a:pt x="215" y="42"/>
                    </a:moveTo>
                    <a:cubicBezTo>
                      <a:pt x="215" y="42"/>
                      <a:pt x="216" y="42"/>
                      <a:pt x="215" y="42"/>
                    </a:cubicBezTo>
                    <a:cubicBezTo>
                      <a:pt x="215" y="42"/>
                      <a:pt x="215" y="42"/>
                      <a:pt x="215" y="42"/>
                    </a:cubicBezTo>
                    <a:cubicBezTo>
                      <a:pt x="215" y="42"/>
                      <a:pt x="215" y="42"/>
                      <a:pt x="215" y="42"/>
                    </a:cubicBezTo>
                    <a:cubicBezTo>
                      <a:pt x="215" y="42"/>
                      <a:pt x="215" y="42"/>
                      <a:pt x="215" y="42"/>
                    </a:cubicBezTo>
                    <a:cubicBezTo>
                      <a:pt x="215" y="42"/>
                      <a:pt x="215" y="42"/>
                      <a:pt x="215" y="42"/>
                    </a:cubicBezTo>
                    <a:cubicBezTo>
                      <a:pt x="215" y="42"/>
                      <a:pt x="215" y="42"/>
                      <a:pt x="215" y="42"/>
                    </a:cubicBezTo>
                    <a:cubicBezTo>
                      <a:pt x="215" y="42"/>
                      <a:pt x="215" y="42"/>
                      <a:pt x="215" y="42"/>
                    </a:cubicBezTo>
                    <a:cubicBezTo>
                      <a:pt x="215" y="43"/>
                      <a:pt x="215" y="43"/>
                      <a:pt x="215" y="43"/>
                    </a:cubicBezTo>
                    <a:cubicBezTo>
                      <a:pt x="215" y="43"/>
                      <a:pt x="215" y="43"/>
                      <a:pt x="215" y="43"/>
                    </a:cubicBezTo>
                    <a:cubicBezTo>
                      <a:pt x="215" y="43"/>
                      <a:pt x="215" y="43"/>
                      <a:pt x="215" y="43"/>
                    </a:cubicBezTo>
                    <a:cubicBezTo>
                      <a:pt x="215" y="43"/>
                      <a:pt x="215" y="43"/>
                      <a:pt x="215" y="43"/>
                    </a:cubicBezTo>
                    <a:cubicBezTo>
                      <a:pt x="215" y="43"/>
                      <a:pt x="216" y="43"/>
                      <a:pt x="216" y="43"/>
                    </a:cubicBezTo>
                    <a:cubicBezTo>
                      <a:pt x="216" y="43"/>
                      <a:pt x="215" y="43"/>
                      <a:pt x="215" y="42"/>
                    </a:cubicBezTo>
                    <a:close/>
                    <a:moveTo>
                      <a:pt x="206" y="52"/>
                    </a:moveTo>
                    <a:cubicBezTo>
                      <a:pt x="206" y="52"/>
                      <a:pt x="206" y="52"/>
                      <a:pt x="206" y="52"/>
                    </a:cubicBezTo>
                    <a:cubicBezTo>
                      <a:pt x="206" y="53"/>
                      <a:pt x="207" y="53"/>
                      <a:pt x="207" y="53"/>
                    </a:cubicBezTo>
                    <a:cubicBezTo>
                      <a:pt x="207" y="53"/>
                      <a:pt x="207" y="53"/>
                      <a:pt x="207" y="53"/>
                    </a:cubicBezTo>
                    <a:cubicBezTo>
                      <a:pt x="207" y="54"/>
                      <a:pt x="207" y="54"/>
                      <a:pt x="207" y="54"/>
                    </a:cubicBezTo>
                    <a:cubicBezTo>
                      <a:pt x="207" y="54"/>
                      <a:pt x="207" y="54"/>
                      <a:pt x="207" y="54"/>
                    </a:cubicBezTo>
                    <a:cubicBezTo>
                      <a:pt x="207" y="54"/>
                      <a:pt x="207" y="54"/>
                      <a:pt x="207" y="54"/>
                    </a:cubicBezTo>
                    <a:cubicBezTo>
                      <a:pt x="207" y="54"/>
                      <a:pt x="207" y="54"/>
                      <a:pt x="207" y="54"/>
                    </a:cubicBezTo>
                    <a:cubicBezTo>
                      <a:pt x="207" y="54"/>
                      <a:pt x="207" y="54"/>
                      <a:pt x="207" y="54"/>
                    </a:cubicBezTo>
                    <a:cubicBezTo>
                      <a:pt x="207" y="54"/>
                      <a:pt x="207" y="54"/>
                      <a:pt x="207" y="54"/>
                    </a:cubicBezTo>
                    <a:cubicBezTo>
                      <a:pt x="207" y="53"/>
                      <a:pt x="207" y="53"/>
                      <a:pt x="207" y="53"/>
                    </a:cubicBezTo>
                    <a:cubicBezTo>
                      <a:pt x="207" y="53"/>
                      <a:pt x="207" y="53"/>
                      <a:pt x="207" y="52"/>
                    </a:cubicBezTo>
                    <a:cubicBezTo>
                      <a:pt x="207" y="52"/>
                      <a:pt x="207" y="52"/>
                      <a:pt x="207" y="52"/>
                    </a:cubicBezTo>
                    <a:cubicBezTo>
                      <a:pt x="207" y="52"/>
                      <a:pt x="207" y="52"/>
                      <a:pt x="207" y="52"/>
                    </a:cubicBezTo>
                    <a:cubicBezTo>
                      <a:pt x="207" y="51"/>
                      <a:pt x="207" y="51"/>
                      <a:pt x="207" y="51"/>
                    </a:cubicBezTo>
                    <a:cubicBezTo>
                      <a:pt x="207" y="51"/>
                      <a:pt x="207" y="51"/>
                      <a:pt x="207" y="51"/>
                    </a:cubicBezTo>
                    <a:cubicBezTo>
                      <a:pt x="207" y="51"/>
                      <a:pt x="207" y="51"/>
                      <a:pt x="207" y="51"/>
                    </a:cubicBezTo>
                    <a:cubicBezTo>
                      <a:pt x="207" y="51"/>
                      <a:pt x="207" y="51"/>
                      <a:pt x="207" y="51"/>
                    </a:cubicBezTo>
                    <a:cubicBezTo>
                      <a:pt x="207" y="51"/>
                      <a:pt x="206" y="51"/>
                      <a:pt x="206" y="51"/>
                    </a:cubicBezTo>
                    <a:cubicBezTo>
                      <a:pt x="206" y="51"/>
                      <a:pt x="206" y="51"/>
                      <a:pt x="206" y="51"/>
                    </a:cubicBezTo>
                    <a:cubicBezTo>
                      <a:pt x="206" y="51"/>
                      <a:pt x="206" y="51"/>
                      <a:pt x="206" y="51"/>
                    </a:cubicBezTo>
                    <a:cubicBezTo>
                      <a:pt x="206" y="51"/>
                      <a:pt x="206" y="51"/>
                      <a:pt x="206" y="51"/>
                    </a:cubicBezTo>
                    <a:cubicBezTo>
                      <a:pt x="206" y="51"/>
                      <a:pt x="206" y="51"/>
                      <a:pt x="206" y="51"/>
                    </a:cubicBezTo>
                    <a:cubicBezTo>
                      <a:pt x="206" y="52"/>
                      <a:pt x="206" y="52"/>
                      <a:pt x="206" y="52"/>
                    </a:cubicBezTo>
                    <a:close/>
                    <a:moveTo>
                      <a:pt x="206" y="50"/>
                    </a:moveTo>
                    <a:cubicBezTo>
                      <a:pt x="206" y="50"/>
                      <a:pt x="206" y="50"/>
                      <a:pt x="206" y="50"/>
                    </a:cubicBezTo>
                    <a:cubicBezTo>
                      <a:pt x="206" y="50"/>
                      <a:pt x="206" y="51"/>
                      <a:pt x="206" y="51"/>
                    </a:cubicBezTo>
                    <a:cubicBezTo>
                      <a:pt x="206" y="51"/>
                      <a:pt x="206" y="50"/>
                      <a:pt x="207" y="50"/>
                    </a:cubicBezTo>
                    <a:cubicBezTo>
                      <a:pt x="207" y="50"/>
                      <a:pt x="207" y="50"/>
                      <a:pt x="207" y="50"/>
                    </a:cubicBezTo>
                    <a:cubicBezTo>
                      <a:pt x="207" y="50"/>
                      <a:pt x="207" y="50"/>
                      <a:pt x="208" y="50"/>
                    </a:cubicBezTo>
                    <a:cubicBezTo>
                      <a:pt x="208" y="50"/>
                      <a:pt x="208" y="50"/>
                      <a:pt x="208" y="50"/>
                    </a:cubicBezTo>
                    <a:cubicBezTo>
                      <a:pt x="208" y="50"/>
                      <a:pt x="208" y="50"/>
                      <a:pt x="208" y="50"/>
                    </a:cubicBezTo>
                    <a:cubicBezTo>
                      <a:pt x="209" y="50"/>
                      <a:pt x="209" y="50"/>
                      <a:pt x="209" y="50"/>
                    </a:cubicBezTo>
                    <a:cubicBezTo>
                      <a:pt x="209" y="50"/>
                      <a:pt x="209" y="50"/>
                      <a:pt x="209" y="50"/>
                    </a:cubicBezTo>
                    <a:cubicBezTo>
                      <a:pt x="209" y="50"/>
                      <a:pt x="208" y="50"/>
                      <a:pt x="208" y="50"/>
                    </a:cubicBezTo>
                    <a:cubicBezTo>
                      <a:pt x="208" y="50"/>
                      <a:pt x="208" y="50"/>
                      <a:pt x="208" y="50"/>
                    </a:cubicBezTo>
                    <a:cubicBezTo>
                      <a:pt x="208" y="50"/>
                      <a:pt x="208" y="50"/>
                      <a:pt x="208" y="50"/>
                    </a:cubicBezTo>
                    <a:cubicBezTo>
                      <a:pt x="208" y="50"/>
                      <a:pt x="207" y="50"/>
                      <a:pt x="207" y="50"/>
                    </a:cubicBezTo>
                    <a:cubicBezTo>
                      <a:pt x="207" y="50"/>
                      <a:pt x="207" y="50"/>
                      <a:pt x="206" y="50"/>
                    </a:cubicBezTo>
                    <a:cubicBezTo>
                      <a:pt x="206" y="50"/>
                      <a:pt x="206" y="50"/>
                      <a:pt x="206" y="50"/>
                    </a:cubicBezTo>
                    <a:cubicBezTo>
                      <a:pt x="206" y="50"/>
                      <a:pt x="206" y="50"/>
                      <a:pt x="205" y="50"/>
                    </a:cubicBezTo>
                    <a:cubicBezTo>
                      <a:pt x="205" y="50"/>
                      <a:pt x="205" y="50"/>
                      <a:pt x="205" y="50"/>
                    </a:cubicBezTo>
                    <a:cubicBezTo>
                      <a:pt x="205" y="50"/>
                      <a:pt x="205" y="50"/>
                      <a:pt x="205" y="50"/>
                    </a:cubicBezTo>
                    <a:cubicBezTo>
                      <a:pt x="204" y="50"/>
                      <a:pt x="204" y="50"/>
                      <a:pt x="204" y="50"/>
                    </a:cubicBezTo>
                    <a:cubicBezTo>
                      <a:pt x="204" y="50"/>
                      <a:pt x="204" y="50"/>
                      <a:pt x="204" y="50"/>
                    </a:cubicBezTo>
                    <a:cubicBezTo>
                      <a:pt x="204" y="50"/>
                      <a:pt x="204" y="50"/>
                      <a:pt x="204" y="50"/>
                    </a:cubicBezTo>
                    <a:cubicBezTo>
                      <a:pt x="204" y="50"/>
                      <a:pt x="203" y="50"/>
                      <a:pt x="203" y="50"/>
                    </a:cubicBezTo>
                    <a:cubicBezTo>
                      <a:pt x="203" y="50"/>
                      <a:pt x="203" y="49"/>
                      <a:pt x="203" y="49"/>
                    </a:cubicBezTo>
                    <a:cubicBezTo>
                      <a:pt x="203" y="49"/>
                      <a:pt x="203" y="49"/>
                      <a:pt x="203" y="49"/>
                    </a:cubicBezTo>
                    <a:cubicBezTo>
                      <a:pt x="203" y="49"/>
                      <a:pt x="203" y="49"/>
                      <a:pt x="203" y="50"/>
                    </a:cubicBezTo>
                    <a:cubicBezTo>
                      <a:pt x="203" y="50"/>
                      <a:pt x="203" y="50"/>
                      <a:pt x="203" y="50"/>
                    </a:cubicBezTo>
                    <a:cubicBezTo>
                      <a:pt x="203" y="50"/>
                      <a:pt x="203" y="49"/>
                      <a:pt x="203" y="49"/>
                    </a:cubicBezTo>
                    <a:cubicBezTo>
                      <a:pt x="203" y="49"/>
                      <a:pt x="203" y="50"/>
                      <a:pt x="203" y="50"/>
                    </a:cubicBezTo>
                    <a:cubicBezTo>
                      <a:pt x="202" y="50"/>
                      <a:pt x="202" y="50"/>
                      <a:pt x="203" y="50"/>
                    </a:cubicBezTo>
                    <a:cubicBezTo>
                      <a:pt x="203" y="50"/>
                      <a:pt x="203" y="50"/>
                      <a:pt x="203" y="50"/>
                    </a:cubicBezTo>
                    <a:cubicBezTo>
                      <a:pt x="203" y="50"/>
                      <a:pt x="203" y="50"/>
                      <a:pt x="203" y="50"/>
                    </a:cubicBezTo>
                    <a:cubicBezTo>
                      <a:pt x="203" y="50"/>
                      <a:pt x="203" y="50"/>
                      <a:pt x="203" y="50"/>
                    </a:cubicBezTo>
                    <a:cubicBezTo>
                      <a:pt x="203" y="50"/>
                      <a:pt x="203" y="50"/>
                      <a:pt x="203" y="50"/>
                    </a:cubicBezTo>
                    <a:cubicBezTo>
                      <a:pt x="203" y="50"/>
                      <a:pt x="203" y="50"/>
                      <a:pt x="203" y="50"/>
                    </a:cubicBezTo>
                    <a:cubicBezTo>
                      <a:pt x="203" y="51"/>
                      <a:pt x="203" y="51"/>
                      <a:pt x="203" y="51"/>
                    </a:cubicBezTo>
                    <a:cubicBezTo>
                      <a:pt x="203" y="51"/>
                      <a:pt x="203" y="50"/>
                      <a:pt x="203" y="50"/>
                    </a:cubicBezTo>
                    <a:cubicBezTo>
                      <a:pt x="203" y="50"/>
                      <a:pt x="203" y="50"/>
                      <a:pt x="204" y="51"/>
                    </a:cubicBezTo>
                    <a:cubicBezTo>
                      <a:pt x="204" y="51"/>
                      <a:pt x="204" y="51"/>
                      <a:pt x="204" y="51"/>
                    </a:cubicBezTo>
                    <a:cubicBezTo>
                      <a:pt x="204" y="51"/>
                      <a:pt x="204" y="51"/>
                      <a:pt x="204" y="50"/>
                    </a:cubicBezTo>
                    <a:cubicBezTo>
                      <a:pt x="204" y="50"/>
                      <a:pt x="204" y="50"/>
                      <a:pt x="204" y="50"/>
                    </a:cubicBezTo>
                    <a:cubicBezTo>
                      <a:pt x="204" y="50"/>
                      <a:pt x="205" y="50"/>
                      <a:pt x="205" y="50"/>
                    </a:cubicBezTo>
                    <a:cubicBezTo>
                      <a:pt x="205" y="50"/>
                      <a:pt x="205" y="50"/>
                      <a:pt x="205" y="50"/>
                    </a:cubicBezTo>
                    <a:cubicBezTo>
                      <a:pt x="205" y="50"/>
                      <a:pt x="205" y="50"/>
                      <a:pt x="206" y="50"/>
                    </a:cubicBezTo>
                    <a:cubicBezTo>
                      <a:pt x="206" y="50"/>
                      <a:pt x="206" y="50"/>
                      <a:pt x="206" y="50"/>
                    </a:cubicBezTo>
                    <a:close/>
                    <a:moveTo>
                      <a:pt x="202" y="50"/>
                    </a:moveTo>
                    <a:cubicBezTo>
                      <a:pt x="202" y="49"/>
                      <a:pt x="202" y="49"/>
                      <a:pt x="202" y="49"/>
                    </a:cubicBezTo>
                    <a:cubicBezTo>
                      <a:pt x="202" y="49"/>
                      <a:pt x="202" y="49"/>
                      <a:pt x="202" y="49"/>
                    </a:cubicBezTo>
                    <a:cubicBezTo>
                      <a:pt x="202" y="49"/>
                      <a:pt x="202" y="49"/>
                      <a:pt x="202" y="49"/>
                    </a:cubicBezTo>
                    <a:cubicBezTo>
                      <a:pt x="202" y="49"/>
                      <a:pt x="202" y="49"/>
                      <a:pt x="202" y="49"/>
                    </a:cubicBezTo>
                    <a:cubicBezTo>
                      <a:pt x="202" y="49"/>
                      <a:pt x="202" y="49"/>
                      <a:pt x="202" y="50"/>
                    </a:cubicBezTo>
                    <a:cubicBezTo>
                      <a:pt x="201" y="50"/>
                      <a:pt x="202" y="49"/>
                      <a:pt x="202" y="49"/>
                    </a:cubicBezTo>
                    <a:cubicBezTo>
                      <a:pt x="202" y="49"/>
                      <a:pt x="202" y="49"/>
                      <a:pt x="202" y="49"/>
                    </a:cubicBezTo>
                    <a:cubicBezTo>
                      <a:pt x="202" y="49"/>
                      <a:pt x="202"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0" y="49"/>
                    </a:cubicBezTo>
                    <a:cubicBezTo>
                      <a:pt x="200" y="49"/>
                      <a:pt x="200" y="49"/>
                      <a:pt x="200" y="49"/>
                    </a:cubicBezTo>
                    <a:cubicBezTo>
                      <a:pt x="200" y="49"/>
                      <a:pt x="200" y="49"/>
                      <a:pt x="200" y="49"/>
                    </a:cubicBezTo>
                    <a:cubicBezTo>
                      <a:pt x="200" y="49"/>
                      <a:pt x="200" y="49"/>
                      <a:pt x="200" y="49"/>
                    </a:cubicBezTo>
                    <a:cubicBezTo>
                      <a:pt x="200" y="49"/>
                      <a:pt x="200" y="49"/>
                      <a:pt x="199" y="49"/>
                    </a:cubicBezTo>
                    <a:cubicBezTo>
                      <a:pt x="199" y="49"/>
                      <a:pt x="199" y="49"/>
                      <a:pt x="199" y="49"/>
                    </a:cubicBezTo>
                    <a:cubicBezTo>
                      <a:pt x="199" y="49"/>
                      <a:pt x="199" y="49"/>
                      <a:pt x="199" y="49"/>
                    </a:cubicBezTo>
                    <a:cubicBezTo>
                      <a:pt x="199" y="49"/>
                      <a:pt x="198" y="49"/>
                      <a:pt x="198" y="49"/>
                    </a:cubicBezTo>
                    <a:cubicBezTo>
                      <a:pt x="198" y="49"/>
                      <a:pt x="197" y="49"/>
                      <a:pt x="197" y="49"/>
                    </a:cubicBezTo>
                    <a:cubicBezTo>
                      <a:pt x="197" y="49"/>
                      <a:pt x="197" y="49"/>
                      <a:pt x="197" y="49"/>
                    </a:cubicBezTo>
                    <a:cubicBezTo>
                      <a:pt x="196" y="49"/>
                      <a:pt x="196" y="49"/>
                      <a:pt x="196" y="49"/>
                    </a:cubicBezTo>
                    <a:cubicBezTo>
                      <a:pt x="196" y="49"/>
                      <a:pt x="196" y="49"/>
                      <a:pt x="196" y="49"/>
                    </a:cubicBezTo>
                    <a:cubicBezTo>
                      <a:pt x="196" y="49"/>
                      <a:pt x="196" y="49"/>
                      <a:pt x="196" y="49"/>
                    </a:cubicBezTo>
                    <a:cubicBezTo>
                      <a:pt x="196" y="50"/>
                      <a:pt x="196" y="50"/>
                      <a:pt x="196" y="50"/>
                    </a:cubicBezTo>
                    <a:cubicBezTo>
                      <a:pt x="196" y="50"/>
                      <a:pt x="196" y="50"/>
                      <a:pt x="196" y="51"/>
                    </a:cubicBezTo>
                    <a:cubicBezTo>
                      <a:pt x="196" y="51"/>
                      <a:pt x="196" y="51"/>
                      <a:pt x="196" y="51"/>
                    </a:cubicBezTo>
                    <a:cubicBezTo>
                      <a:pt x="197" y="51"/>
                      <a:pt x="197" y="51"/>
                      <a:pt x="197" y="51"/>
                    </a:cubicBezTo>
                    <a:cubicBezTo>
                      <a:pt x="197" y="51"/>
                      <a:pt x="198" y="51"/>
                      <a:pt x="198" y="51"/>
                    </a:cubicBezTo>
                    <a:cubicBezTo>
                      <a:pt x="198" y="51"/>
                      <a:pt x="198" y="51"/>
                      <a:pt x="198" y="51"/>
                    </a:cubicBezTo>
                    <a:cubicBezTo>
                      <a:pt x="199" y="50"/>
                      <a:pt x="199" y="50"/>
                      <a:pt x="199" y="50"/>
                    </a:cubicBezTo>
                    <a:cubicBezTo>
                      <a:pt x="199" y="50"/>
                      <a:pt x="199" y="50"/>
                      <a:pt x="199" y="50"/>
                    </a:cubicBezTo>
                    <a:cubicBezTo>
                      <a:pt x="200" y="50"/>
                      <a:pt x="200" y="50"/>
                      <a:pt x="200" y="50"/>
                    </a:cubicBezTo>
                    <a:cubicBezTo>
                      <a:pt x="200" y="51"/>
                      <a:pt x="200" y="51"/>
                      <a:pt x="200" y="50"/>
                    </a:cubicBezTo>
                    <a:cubicBezTo>
                      <a:pt x="200"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2" y="50"/>
                      <a:pt x="202" y="50"/>
                      <a:pt x="202" y="50"/>
                    </a:cubicBezTo>
                    <a:cubicBezTo>
                      <a:pt x="202" y="50"/>
                      <a:pt x="202" y="50"/>
                      <a:pt x="202" y="50"/>
                    </a:cubicBezTo>
                    <a:cubicBezTo>
                      <a:pt x="202" y="50"/>
                      <a:pt x="202" y="50"/>
                      <a:pt x="202" y="50"/>
                    </a:cubicBezTo>
                    <a:cubicBezTo>
                      <a:pt x="202" y="49"/>
                      <a:pt x="202" y="50"/>
                      <a:pt x="202" y="50"/>
                    </a:cubicBezTo>
                    <a:close/>
                    <a:moveTo>
                      <a:pt x="216" y="42"/>
                    </a:moveTo>
                    <a:cubicBezTo>
                      <a:pt x="217" y="42"/>
                      <a:pt x="217" y="42"/>
                      <a:pt x="217" y="42"/>
                    </a:cubicBezTo>
                    <a:cubicBezTo>
                      <a:pt x="217" y="42"/>
                      <a:pt x="217" y="42"/>
                      <a:pt x="217" y="43"/>
                    </a:cubicBezTo>
                    <a:cubicBezTo>
                      <a:pt x="216" y="43"/>
                      <a:pt x="217" y="43"/>
                      <a:pt x="217" y="43"/>
                    </a:cubicBezTo>
                    <a:cubicBezTo>
                      <a:pt x="217" y="43"/>
                      <a:pt x="217" y="43"/>
                      <a:pt x="217" y="43"/>
                    </a:cubicBezTo>
                    <a:cubicBezTo>
                      <a:pt x="217" y="43"/>
                      <a:pt x="217" y="43"/>
                      <a:pt x="217" y="43"/>
                    </a:cubicBezTo>
                    <a:cubicBezTo>
                      <a:pt x="217" y="43"/>
                      <a:pt x="218" y="42"/>
                      <a:pt x="218" y="43"/>
                    </a:cubicBezTo>
                    <a:cubicBezTo>
                      <a:pt x="218" y="43"/>
                      <a:pt x="218" y="43"/>
                      <a:pt x="218" y="43"/>
                    </a:cubicBezTo>
                    <a:cubicBezTo>
                      <a:pt x="218" y="43"/>
                      <a:pt x="218" y="43"/>
                      <a:pt x="218" y="43"/>
                    </a:cubicBezTo>
                    <a:cubicBezTo>
                      <a:pt x="218" y="43"/>
                      <a:pt x="218" y="43"/>
                      <a:pt x="218" y="43"/>
                    </a:cubicBezTo>
                    <a:cubicBezTo>
                      <a:pt x="218" y="43"/>
                      <a:pt x="219" y="43"/>
                      <a:pt x="219" y="43"/>
                    </a:cubicBezTo>
                    <a:cubicBezTo>
                      <a:pt x="219" y="43"/>
                      <a:pt x="219" y="43"/>
                      <a:pt x="219" y="43"/>
                    </a:cubicBezTo>
                    <a:cubicBezTo>
                      <a:pt x="219" y="43"/>
                      <a:pt x="219" y="43"/>
                      <a:pt x="219" y="43"/>
                    </a:cubicBezTo>
                    <a:cubicBezTo>
                      <a:pt x="219" y="43"/>
                      <a:pt x="219" y="43"/>
                      <a:pt x="219" y="43"/>
                    </a:cubicBezTo>
                    <a:cubicBezTo>
                      <a:pt x="219" y="43"/>
                      <a:pt x="219" y="42"/>
                      <a:pt x="219" y="42"/>
                    </a:cubicBezTo>
                    <a:cubicBezTo>
                      <a:pt x="219" y="42"/>
                      <a:pt x="219" y="42"/>
                      <a:pt x="218" y="42"/>
                    </a:cubicBezTo>
                    <a:cubicBezTo>
                      <a:pt x="218" y="42"/>
                      <a:pt x="218" y="42"/>
                      <a:pt x="218" y="42"/>
                    </a:cubicBezTo>
                    <a:cubicBezTo>
                      <a:pt x="218" y="42"/>
                      <a:pt x="218" y="42"/>
                      <a:pt x="218" y="42"/>
                    </a:cubicBezTo>
                    <a:cubicBezTo>
                      <a:pt x="218" y="42"/>
                      <a:pt x="218" y="42"/>
                      <a:pt x="218" y="42"/>
                    </a:cubicBezTo>
                    <a:cubicBezTo>
                      <a:pt x="217" y="41"/>
                      <a:pt x="219" y="41"/>
                      <a:pt x="218" y="41"/>
                    </a:cubicBezTo>
                    <a:cubicBezTo>
                      <a:pt x="218" y="41"/>
                      <a:pt x="218" y="40"/>
                      <a:pt x="218" y="40"/>
                    </a:cubicBezTo>
                    <a:cubicBezTo>
                      <a:pt x="218" y="40"/>
                      <a:pt x="218" y="40"/>
                      <a:pt x="218" y="40"/>
                    </a:cubicBezTo>
                    <a:cubicBezTo>
                      <a:pt x="217" y="40"/>
                      <a:pt x="217" y="40"/>
                      <a:pt x="217" y="40"/>
                    </a:cubicBezTo>
                    <a:cubicBezTo>
                      <a:pt x="217" y="40"/>
                      <a:pt x="217" y="40"/>
                      <a:pt x="217" y="40"/>
                    </a:cubicBezTo>
                    <a:cubicBezTo>
                      <a:pt x="217" y="40"/>
                      <a:pt x="217" y="40"/>
                      <a:pt x="217" y="40"/>
                    </a:cubicBezTo>
                    <a:cubicBezTo>
                      <a:pt x="217" y="40"/>
                      <a:pt x="217" y="40"/>
                      <a:pt x="217" y="40"/>
                    </a:cubicBezTo>
                    <a:cubicBezTo>
                      <a:pt x="216" y="40"/>
                      <a:pt x="216" y="40"/>
                      <a:pt x="216" y="40"/>
                    </a:cubicBezTo>
                    <a:cubicBezTo>
                      <a:pt x="216" y="40"/>
                      <a:pt x="216" y="40"/>
                      <a:pt x="216" y="40"/>
                    </a:cubicBezTo>
                    <a:cubicBezTo>
                      <a:pt x="216" y="40"/>
                      <a:pt x="216" y="40"/>
                      <a:pt x="216" y="40"/>
                    </a:cubicBezTo>
                    <a:cubicBezTo>
                      <a:pt x="216" y="40"/>
                      <a:pt x="216" y="40"/>
                      <a:pt x="216" y="41"/>
                    </a:cubicBezTo>
                    <a:cubicBezTo>
                      <a:pt x="215" y="41"/>
                      <a:pt x="216" y="41"/>
                      <a:pt x="216" y="41"/>
                    </a:cubicBezTo>
                    <a:cubicBezTo>
                      <a:pt x="216" y="41"/>
                      <a:pt x="216" y="41"/>
                      <a:pt x="216" y="41"/>
                    </a:cubicBezTo>
                    <a:cubicBezTo>
                      <a:pt x="216" y="42"/>
                      <a:pt x="216" y="42"/>
                      <a:pt x="216" y="42"/>
                    </a:cubicBezTo>
                    <a:close/>
                    <a:moveTo>
                      <a:pt x="216" y="31"/>
                    </a:moveTo>
                    <a:cubicBezTo>
                      <a:pt x="216" y="31"/>
                      <a:pt x="216" y="31"/>
                      <a:pt x="217" y="31"/>
                    </a:cubicBezTo>
                    <a:cubicBezTo>
                      <a:pt x="217" y="31"/>
                      <a:pt x="217" y="31"/>
                      <a:pt x="217" y="31"/>
                    </a:cubicBezTo>
                    <a:cubicBezTo>
                      <a:pt x="217" y="31"/>
                      <a:pt x="217" y="31"/>
                      <a:pt x="217" y="31"/>
                    </a:cubicBezTo>
                    <a:cubicBezTo>
                      <a:pt x="217" y="31"/>
                      <a:pt x="217" y="32"/>
                      <a:pt x="217" y="32"/>
                    </a:cubicBezTo>
                    <a:cubicBezTo>
                      <a:pt x="217" y="32"/>
                      <a:pt x="218" y="32"/>
                      <a:pt x="218" y="32"/>
                    </a:cubicBezTo>
                    <a:cubicBezTo>
                      <a:pt x="218" y="32"/>
                      <a:pt x="217" y="32"/>
                      <a:pt x="217" y="33"/>
                    </a:cubicBezTo>
                    <a:cubicBezTo>
                      <a:pt x="217" y="33"/>
                      <a:pt x="217" y="33"/>
                      <a:pt x="217" y="33"/>
                    </a:cubicBezTo>
                    <a:cubicBezTo>
                      <a:pt x="217" y="34"/>
                      <a:pt x="217" y="34"/>
                      <a:pt x="217" y="34"/>
                    </a:cubicBezTo>
                    <a:cubicBezTo>
                      <a:pt x="217" y="34"/>
                      <a:pt x="217" y="34"/>
                      <a:pt x="217" y="34"/>
                    </a:cubicBezTo>
                    <a:cubicBezTo>
                      <a:pt x="217" y="35"/>
                      <a:pt x="217" y="35"/>
                      <a:pt x="217" y="35"/>
                    </a:cubicBezTo>
                    <a:cubicBezTo>
                      <a:pt x="217" y="35"/>
                      <a:pt x="218" y="35"/>
                      <a:pt x="218" y="35"/>
                    </a:cubicBezTo>
                    <a:cubicBezTo>
                      <a:pt x="218" y="35"/>
                      <a:pt x="218" y="35"/>
                      <a:pt x="218" y="35"/>
                    </a:cubicBezTo>
                    <a:cubicBezTo>
                      <a:pt x="218" y="35"/>
                      <a:pt x="218" y="35"/>
                      <a:pt x="218" y="36"/>
                    </a:cubicBezTo>
                    <a:cubicBezTo>
                      <a:pt x="218" y="36"/>
                      <a:pt x="218" y="36"/>
                      <a:pt x="218" y="36"/>
                    </a:cubicBezTo>
                    <a:cubicBezTo>
                      <a:pt x="218" y="37"/>
                      <a:pt x="218" y="37"/>
                      <a:pt x="218" y="37"/>
                    </a:cubicBezTo>
                    <a:cubicBezTo>
                      <a:pt x="218" y="37"/>
                      <a:pt x="218" y="37"/>
                      <a:pt x="218" y="37"/>
                    </a:cubicBezTo>
                    <a:cubicBezTo>
                      <a:pt x="218" y="37"/>
                      <a:pt x="218" y="38"/>
                      <a:pt x="218" y="38"/>
                    </a:cubicBezTo>
                    <a:cubicBezTo>
                      <a:pt x="218" y="38"/>
                      <a:pt x="218" y="38"/>
                      <a:pt x="218" y="38"/>
                    </a:cubicBezTo>
                    <a:cubicBezTo>
                      <a:pt x="218" y="39"/>
                      <a:pt x="218" y="39"/>
                      <a:pt x="218" y="39"/>
                    </a:cubicBezTo>
                    <a:cubicBezTo>
                      <a:pt x="218" y="39"/>
                      <a:pt x="218" y="39"/>
                      <a:pt x="218" y="40"/>
                    </a:cubicBezTo>
                    <a:cubicBezTo>
                      <a:pt x="219" y="40"/>
                      <a:pt x="219" y="40"/>
                      <a:pt x="219" y="40"/>
                    </a:cubicBezTo>
                    <a:cubicBezTo>
                      <a:pt x="219" y="40"/>
                      <a:pt x="219" y="40"/>
                      <a:pt x="219" y="40"/>
                    </a:cubicBezTo>
                    <a:cubicBezTo>
                      <a:pt x="219" y="40"/>
                      <a:pt x="219" y="40"/>
                      <a:pt x="219" y="40"/>
                    </a:cubicBezTo>
                    <a:cubicBezTo>
                      <a:pt x="220" y="41"/>
                      <a:pt x="220" y="41"/>
                      <a:pt x="220" y="41"/>
                    </a:cubicBezTo>
                    <a:cubicBezTo>
                      <a:pt x="220" y="41"/>
                      <a:pt x="220" y="41"/>
                      <a:pt x="220" y="41"/>
                    </a:cubicBezTo>
                    <a:cubicBezTo>
                      <a:pt x="220" y="41"/>
                      <a:pt x="220" y="41"/>
                      <a:pt x="220" y="41"/>
                    </a:cubicBezTo>
                    <a:cubicBezTo>
                      <a:pt x="220" y="41"/>
                      <a:pt x="220" y="41"/>
                      <a:pt x="220" y="42"/>
                    </a:cubicBezTo>
                    <a:cubicBezTo>
                      <a:pt x="220" y="42"/>
                      <a:pt x="220" y="42"/>
                      <a:pt x="220" y="42"/>
                    </a:cubicBezTo>
                    <a:cubicBezTo>
                      <a:pt x="220" y="42"/>
                      <a:pt x="220" y="42"/>
                      <a:pt x="221" y="42"/>
                    </a:cubicBezTo>
                    <a:cubicBezTo>
                      <a:pt x="221" y="42"/>
                      <a:pt x="221" y="43"/>
                      <a:pt x="222" y="43"/>
                    </a:cubicBezTo>
                    <a:cubicBezTo>
                      <a:pt x="222" y="43"/>
                      <a:pt x="222" y="43"/>
                      <a:pt x="222" y="43"/>
                    </a:cubicBezTo>
                    <a:cubicBezTo>
                      <a:pt x="222" y="43"/>
                      <a:pt x="222" y="43"/>
                      <a:pt x="222" y="43"/>
                    </a:cubicBezTo>
                    <a:cubicBezTo>
                      <a:pt x="222" y="43"/>
                      <a:pt x="222" y="43"/>
                      <a:pt x="222" y="43"/>
                    </a:cubicBezTo>
                    <a:cubicBezTo>
                      <a:pt x="222" y="43"/>
                      <a:pt x="222" y="43"/>
                      <a:pt x="222" y="43"/>
                    </a:cubicBezTo>
                    <a:cubicBezTo>
                      <a:pt x="222" y="43"/>
                      <a:pt x="222" y="43"/>
                      <a:pt x="222" y="43"/>
                    </a:cubicBezTo>
                    <a:cubicBezTo>
                      <a:pt x="222" y="43"/>
                      <a:pt x="222" y="43"/>
                      <a:pt x="222" y="43"/>
                    </a:cubicBezTo>
                    <a:cubicBezTo>
                      <a:pt x="222" y="43"/>
                      <a:pt x="222" y="43"/>
                      <a:pt x="222" y="43"/>
                    </a:cubicBezTo>
                    <a:cubicBezTo>
                      <a:pt x="222" y="43"/>
                      <a:pt x="222" y="43"/>
                      <a:pt x="222" y="43"/>
                    </a:cubicBezTo>
                    <a:cubicBezTo>
                      <a:pt x="222" y="43"/>
                      <a:pt x="222" y="43"/>
                      <a:pt x="223" y="44"/>
                    </a:cubicBezTo>
                    <a:cubicBezTo>
                      <a:pt x="223" y="44"/>
                      <a:pt x="223" y="44"/>
                      <a:pt x="223" y="44"/>
                    </a:cubicBezTo>
                    <a:cubicBezTo>
                      <a:pt x="223" y="44"/>
                      <a:pt x="223" y="44"/>
                      <a:pt x="223" y="44"/>
                    </a:cubicBezTo>
                    <a:cubicBezTo>
                      <a:pt x="223" y="44"/>
                      <a:pt x="223" y="44"/>
                      <a:pt x="223" y="44"/>
                    </a:cubicBezTo>
                    <a:cubicBezTo>
                      <a:pt x="223" y="43"/>
                      <a:pt x="223" y="43"/>
                      <a:pt x="223" y="43"/>
                    </a:cubicBezTo>
                    <a:cubicBezTo>
                      <a:pt x="223" y="43"/>
                      <a:pt x="222" y="43"/>
                      <a:pt x="222" y="43"/>
                    </a:cubicBezTo>
                    <a:cubicBezTo>
                      <a:pt x="222" y="43"/>
                      <a:pt x="222" y="43"/>
                      <a:pt x="222" y="43"/>
                    </a:cubicBezTo>
                    <a:cubicBezTo>
                      <a:pt x="222" y="43"/>
                      <a:pt x="222" y="43"/>
                      <a:pt x="222" y="43"/>
                    </a:cubicBezTo>
                    <a:cubicBezTo>
                      <a:pt x="222" y="42"/>
                      <a:pt x="222" y="42"/>
                      <a:pt x="222" y="42"/>
                    </a:cubicBezTo>
                    <a:cubicBezTo>
                      <a:pt x="222" y="42"/>
                      <a:pt x="222" y="42"/>
                      <a:pt x="222" y="42"/>
                    </a:cubicBezTo>
                    <a:cubicBezTo>
                      <a:pt x="222" y="42"/>
                      <a:pt x="222" y="42"/>
                      <a:pt x="221" y="42"/>
                    </a:cubicBezTo>
                    <a:cubicBezTo>
                      <a:pt x="221" y="42"/>
                      <a:pt x="221" y="42"/>
                      <a:pt x="221" y="42"/>
                    </a:cubicBezTo>
                    <a:cubicBezTo>
                      <a:pt x="221" y="41"/>
                      <a:pt x="221" y="41"/>
                      <a:pt x="221" y="41"/>
                    </a:cubicBezTo>
                    <a:cubicBezTo>
                      <a:pt x="221" y="40"/>
                      <a:pt x="220" y="40"/>
                      <a:pt x="220" y="40"/>
                    </a:cubicBezTo>
                    <a:cubicBezTo>
                      <a:pt x="220" y="40"/>
                      <a:pt x="220" y="40"/>
                      <a:pt x="220" y="40"/>
                    </a:cubicBezTo>
                    <a:cubicBezTo>
                      <a:pt x="220" y="39"/>
                      <a:pt x="220" y="39"/>
                      <a:pt x="220" y="39"/>
                    </a:cubicBezTo>
                    <a:cubicBezTo>
                      <a:pt x="220" y="39"/>
                      <a:pt x="220" y="39"/>
                      <a:pt x="220" y="39"/>
                    </a:cubicBezTo>
                    <a:cubicBezTo>
                      <a:pt x="220" y="39"/>
                      <a:pt x="220" y="38"/>
                      <a:pt x="220" y="38"/>
                    </a:cubicBezTo>
                    <a:cubicBezTo>
                      <a:pt x="220" y="38"/>
                      <a:pt x="220" y="38"/>
                      <a:pt x="220" y="38"/>
                    </a:cubicBezTo>
                    <a:cubicBezTo>
                      <a:pt x="219" y="38"/>
                      <a:pt x="219" y="38"/>
                      <a:pt x="219" y="38"/>
                    </a:cubicBezTo>
                    <a:cubicBezTo>
                      <a:pt x="219" y="37"/>
                      <a:pt x="220" y="37"/>
                      <a:pt x="219" y="37"/>
                    </a:cubicBezTo>
                    <a:cubicBezTo>
                      <a:pt x="219" y="37"/>
                      <a:pt x="219" y="37"/>
                      <a:pt x="220" y="37"/>
                    </a:cubicBezTo>
                    <a:cubicBezTo>
                      <a:pt x="220" y="37"/>
                      <a:pt x="220" y="37"/>
                      <a:pt x="220" y="37"/>
                    </a:cubicBezTo>
                    <a:cubicBezTo>
                      <a:pt x="220" y="37"/>
                      <a:pt x="220" y="37"/>
                      <a:pt x="220" y="37"/>
                    </a:cubicBezTo>
                    <a:cubicBezTo>
                      <a:pt x="220" y="37"/>
                      <a:pt x="220" y="36"/>
                      <a:pt x="220" y="36"/>
                    </a:cubicBezTo>
                    <a:cubicBezTo>
                      <a:pt x="220" y="36"/>
                      <a:pt x="220" y="36"/>
                      <a:pt x="220" y="36"/>
                    </a:cubicBezTo>
                    <a:cubicBezTo>
                      <a:pt x="220" y="36"/>
                      <a:pt x="220" y="36"/>
                      <a:pt x="220" y="36"/>
                    </a:cubicBezTo>
                    <a:cubicBezTo>
                      <a:pt x="220" y="36"/>
                      <a:pt x="220" y="36"/>
                      <a:pt x="220" y="36"/>
                    </a:cubicBezTo>
                    <a:cubicBezTo>
                      <a:pt x="219" y="36"/>
                      <a:pt x="219" y="36"/>
                      <a:pt x="219" y="36"/>
                    </a:cubicBezTo>
                    <a:cubicBezTo>
                      <a:pt x="219" y="35"/>
                      <a:pt x="219" y="35"/>
                      <a:pt x="219" y="35"/>
                    </a:cubicBezTo>
                    <a:cubicBezTo>
                      <a:pt x="219" y="35"/>
                      <a:pt x="220" y="35"/>
                      <a:pt x="220" y="35"/>
                    </a:cubicBezTo>
                    <a:cubicBezTo>
                      <a:pt x="220" y="35"/>
                      <a:pt x="219" y="35"/>
                      <a:pt x="220" y="35"/>
                    </a:cubicBezTo>
                    <a:cubicBezTo>
                      <a:pt x="220" y="35"/>
                      <a:pt x="220" y="35"/>
                      <a:pt x="220" y="34"/>
                    </a:cubicBezTo>
                    <a:cubicBezTo>
                      <a:pt x="220" y="34"/>
                      <a:pt x="220" y="34"/>
                      <a:pt x="220" y="34"/>
                    </a:cubicBezTo>
                    <a:cubicBezTo>
                      <a:pt x="220" y="34"/>
                      <a:pt x="220" y="34"/>
                      <a:pt x="221" y="34"/>
                    </a:cubicBezTo>
                    <a:cubicBezTo>
                      <a:pt x="221" y="34"/>
                      <a:pt x="221" y="35"/>
                      <a:pt x="221" y="35"/>
                    </a:cubicBezTo>
                    <a:cubicBezTo>
                      <a:pt x="221" y="35"/>
                      <a:pt x="221" y="35"/>
                      <a:pt x="221" y="35"/>
                    </a:cubicBezTo>
                    <a:cubicBezTo>
                      <a:pt x="221" y="35"/>
                      <a:pt x="221" y="35"/>
                      <a:pt x="221" y="35"/>
                    </a:cubicBezTo>
                    <a:cubicBezTo>
                      <a:pt x="221" y="35"/>
                      <a:pt x="221" y="35"/>
                      <a:pt x="221" y="35"/>
                    </a:cubicBezTo>
                    <a:cubicBezTo>
                      <a:pt x="221" y="35"/>
                      <a:pt x="222" y="35"/>
                      <a:pt x="222" y="35"/>
                    </a:cubicBezTo>
                    <a:cubicBezTo>
                      <a:pt x="222" y="35"/>
                      <a:pt x="222" y="35"/>
                      <a:pt x="222" y="35"/>
                    </a:cubicBezTo>
                    <a:cubicBezTo>
                      <a:pt x="222" y="35"/>
                      <a:pt x="223" y="35"/>
                      <a:pt x="223" y="35"/>
                    </a:cubicBezTo>
                    <a:cubicBezTo>
                      <a:pt x="223" y="35"/>
                      <a:pt x="223" y="35"/>
                      <a:pt x="223" y="35"/>
                    </a:cubicBezTo>
                    <a:cubicBezTo>
                      <a:pt x="223" y="35"/>
                      <a:pt x="223" y="35"/>
                      <a:pt x="223" y="35"/>
                    </a:cubicBezTo>
                    <a:cubicBezTo>
                      <a:pt x="224" y="35"/>
                      <a:pt x="224" y="35"/>
                      <a:pt x="224" y="35"/>
                    </a:cubicBezTo>
                    <a:cubicBezTo>
                      <a:pt x="224" y="36"/>
                      <a:pt x="224" y="36"/>
                      <a:pt x="225" y="36"/>
                    </a:cubicBezTo>
                    <a:cubicBezTo>
                      <a:pt x="225" y="36"/>
                      <a:pt x="225" y="36"/>
                      <a:pt x="226" y="36"/>
                    </a:cubicBezTo>
                    <a:cubicBezTo>
                      <a:pt x="226" y="36"/>
                      <a:pt x="226" y="36"/>
                      <a:pt x="226" y="36"/>
                    </a:cubicBezTo>
                    <a:cubicBezTo>
                      <a:pt x="226" y="36"/>
                      <a:pt x="226" y="36"/>
                      <a:pt x="226" y="36"/>
                    </a:cubicBezTo>
                    <a:cubicBezTo>
                      <a:pt x="226" y="36"/>
                      <a:pt x="226" y="36"/>
                      <a:pt x="226" y="36"/>
                    </a:cubicBezTo>
                    <a:cubicBezTo>
                      <a:pt x="226" y="36"/>
                      <a:pt x="226" y="36"/>
                      <a:pt x="226" y="36"/>
                    </a:cubicBezTo>
                    <a:cubicBezTo>
                      <a:pt x="226" y="36"/>
                      <a:pt x="226" y="36"/>
                      <a:pt x="226" y="36"/>
                    </a:cubicBezTo>
                    <a:cubicBezTo>
                      <a:pt x="226" y="36"/>
                      <a:pt x="225" y="35"/>
                      <a:pt x="225" y="35"/>
                    </a:cubicBezTo>
                    <a:cubicBezTo>
                      <a:pt x="225" y="35"/>
                      <a:pt x="225" y="35"/>
                      <a:pt x="225" y="35"/>
                    </a:cubicBezTo>
                    <a:cubicBezTo>
                      <a:pt x="225" y="35"/>
                      <a:pt x="225" y="35"/>
                      <a:pt x="225" y="35"/>
                    </a:cubicBezTo>
                    <a:cubicBezTo>
                      <a:pt x="225" y="35"/>
                      <a:pt x="225" y="35"/>
                      <a:pt x="225" y="35"/>
                    </a:cubicBezTo>
                    <a:cubicBezTo>
                      <a:pt x="225" y="35"/>
                      <a:pt x="225" y="35"/>
                      <a:pt x="225" y="35"/>
                    </a:cubicBezTo>
                    <a:cubicBezTo>
                      <a:pt x="225" y="35"/>
                      <a:pt x="225" y="35"/>
                      <a:pt x="225" y="35"/>
                    </a:cubicBezTo>
                    <a:cubicBezTo>
                      <a:pt x="225" y="35"/>
                      <a:pt x="225" y="35"/>
                      <a:pt x="225" y="35"/>
                    </a:cubicBezTo>
                    <a:cubicBezTo>
                      <a:pt x="225" y="35"/>
                      <a:pt x="225" y="34"/>
                      <a:pt x="225" y="34"/>
                    </a:cubicBezTo>
                    <a:cubicBezTo>
                      <a:pt x="225" y="34"/>
                      <a:pt x="225" y="34"/>
                      <a:pt x="225" y="34"/>
                    </a:cubicBezTo>
                    <a:cubicBezTo>
                      <a:pt x="225" y="34"/>
                      <a:pt x="224" y="34"/>
                      <a:pt x="224" y="34"/>
                    </a:cubicBezTo>
                    <a:cubicBezTo>
                      <a:pt x="224" y="34"/>
                      <a:pt x="224" y="34"/>
                      <a:pt x="224" y="34"/>
                    </a:cubicBezTo>
                    <a:cubicBezTo>
                      <a:pt x="224" y="34"/>
                      <a:pt x="224" y="34"/>
                      <a:pt x="224" y="34"/>
                    </a:cubicBezTo>
                    <a:cubicBezTo>
                      <a:pt x="224" y="34"/>
                      <a:pt x="224" y="34"/>
                      <a:pt x="223" y="34"/>
                    </a:cubicBezTo>
                    <a:cubicBezTo>
                      <a:pt x="223" y="34"/>
                      <a:pt x="223" y="34"/>
                      <a:pt x="223" y="34"/>
                    </a:cubicBezTo>
                    <a:cubicBezTo>
                      <a:pt x="223" y="34"/>
                      <a:pt x="223" y="34"/>
                      <a:pt x="223" y="34"/>
                    </a:cubicBezTo>
                    <a:cubicBezTo>
                      <a:pt x="223" y="33"/>
                      <a:pt x="223" y="33"/>
                      <a:pt x="223" y="33"/>
                    </a:cubicBezTo>
                    <a:cubicBezTo>
                      <a:pt x="223" y="33"/>
                      <a:pt x="223" y="33"/>
                      <a:pt x="223" y="33"/>
                    </a:cubicBezTo>
                    <a:cubicBezTo>
                      <a:pt x="223" y="33"/>
                      <a:pt x="223" y="33"/>
                      <a:pt x="222" y="33"/>
                    </a:cubicBezTo>
                    <a:cubicBezTo>
                      <a:pt x="222" y="33"/>
                      <a:pt x="222" y="33"/>
                      <a:pt x="222" y="33"/>
                    </a:cubicBezTo>
                    <a:cubicBezTo>
                      <a:pt x="222" y="33"/>
                      <a:pt x="222" y="33"/>
                      <a:pt x="222" y="33"/>
                    </a:cubicBezTo>
                    <a:cubicBezTo>
                      <a:pt x="222" y="33"/>
                      <a:pt x="222" y="33"/>
                      <a:pt x="222" y="33"/>
                    </a:cubicBezTo>
                    <a:cubicBezTo>
                      <a:pt x="222" y="33"/>
                      <a:pt x="222" y="33"/>
                      <a:pt x="222" y="33"/>
                    </a:cubicBezTo>
                    <a:cubicBezTo>
                      <a:pt x="222" y="33"/>
                      <a:pt x="222" y="33"/>
                      <a:pt x="222" y="33"/>
                    </a:cubicBezTo>
                    <a:cubicBezTo>
                      <a:pt x="222" y="33"/>
                      <a:pt x="222" y="33"/>
                      <a:pt x="222" y="33"/>
                    </a:cubicBezTo>
                    <a:cubicBezTo>
                      <a:pt x="222" y="33"/>
                      <a:pt x="222" y="33"/>
                      <a:pt x="222" y="33"/>
                    </a:cubicBezTo>
                    <a:cubicBezTo>
                      <a:pt x="222" y="33"/>
                      <a:pt x="222" y="33"/>
                      <a:pt x="222" y="32"/>
                    </a:cubicBezTo>
                    <a:cubicBezTo>
                      <a:pt x="222" y="32"/>
                      <a:pt x="222" y="32"/>
                      <a:pt x="222" y="32"/>
                    </a:cubicBezTo>
                    <a:cubicBezTo>
                      <a:pt x="222" y="32"/>
                      <a:pt x="222" y="32"/>
                      <a:pt x="222" y="32"/>
                    </a:cubicBezTo>
                    <a:cubicBezTo>
                      <a:pt x="222" y="32"/>
                      <a:pt x="222" y="32"/>
                      <a:pt x="222" y="32"/>
                    </a:cubicBezTo>
                    <a:cubicBezTo>
                      <a:pt x="222" y="32"/>
                      <a:pt x="222" y="32"/>
                      <a:pt x="222" y="32"/>
                    </a:cubicBezTo>
                    <a:cubicBezTo>
                      <a:pt x="222" y="32"/>
                      <a:pt x="222" y="32"/>
                      <a:pt x="222" y="32"/>
                    </a:cubicBezTo>
                    <a:cubicBezTo>
                      <a:pt x="222" y="32"/>
                      <a:pt x="222" y="32"/>
                      <a:pt x="222" y="32"/>
                    </a:cubicBezTo>
                    <a:cubicBezTo>
                      <a:pt x="222" y="32"/>
                      <a:pt x="222" y="32"/>
                      <a:pt x="222" y="32"/>
                    </a:cubicBezTo>
                    <a:cubicBezTo>
                      <a:pt x="222" y="32"/>
                      <a:pt x="222" y="32"/>
                      <a:pt x="222" y="32"/>
                    </a:cubicBezTo>
                    <a:cubicBezTo>
                      <a:pt x="222" y="32"/>
                      <a:pt x="222" y="32"/>
                      <a:pt x="222" y="32"/>
                    </a:cubicBezTo>
                    <a:cubicBezTo>
                      <a:pt x="223" y="32"/>
                      <a:pt x="223" y="32"/>
                      <a:pt x="223" y="31"/>
                    </a:cubicBezTo>
                    <a:cubicBezTo>
                      <a:pt x="223" y="31"/>
                      <a:pt x="223" y="31"/>
                      <a:pt x="223" y="31"/>
                    </a:cubicBezTo>
                    <a:cubicBezTo>
                      <a:pt x="224" y="31"/>
                      <a:pt x="224" y="31"/>
                      <a:pt x="224" y="31"/>
                    </a:cubicBezTo>
                    <a:cubicBezTo>
                      <a:pt x="224" y="31"/>
                      <a:pt x="224" y="31"/>
                      <a:pt x="224" y="31"/>
                    </a:cubicBezTo>
                    <a:cubicBezTo>
                      <a:pt x="224" y="31"/>
                      <a:pt x="224" y="31"/>
                      <a:pt x="224" y="31"/>
                    </a:cubicBezTo>
                    <a:cubicBezTo>
                      <a:pt x="224" y="31"/>
                      <a:pt x="224" y="31"/>
                      <a:pt x="225" y="31"/>
                    </a:cubicBezTo>
                    <a:cubicBezTo>
                      <a:pt x="225" y="31"/>
                      <a:pt x="225" y="31"/>
                      <a:pt x="225" y="30"/>
                    </a:cubicBezTo>
                    <a:cubicBezTo>
                      <a:pt x="225" y="30"/>
                      <a:pt x="225" y="30"/>
                      <a:pt x="225" y="30"/>
                    </a:cubicBezTo>
                    <a:cubicBezTo>
                      <a:pt x="225" y="30"/>
                      <a:pt x="225" y="30"/>
                      <a:pt x="225" y="30"/>
                    </a:cubicBezTo>
                    <a:cubicBezTo>
                      <a:pt x="225" y="30"/>
                      <a:pt x="225" y="30"/>
                      <a:pt x="225" y="30"/>
                    </a:cubicBezTo>
                    <a:cubicBezTo>
                      <a:pt x="225" y="30"/>
                      <a:pt x="225" y="30"/>
                      <a:pt x="225" y="30"/>
                    </a:cubicBezTo>
                    <a:cubicBezTo>
                      <a:pt x="225" y="30"/>
                      <a:pt x="225" y="29"/>
                      <a:pt x="225" y="29"/>
                    </a:cubicBezTo>
                    <a:cubicBezTo>
                      <a:pt x="225" y="29"/>
                      <a:pt x="225" y="29"/>
                      <a:pt x="225" y="29"/>
                    </a:cubicBezTo>
                    <a:cubicBezTo>
                      <a:pt x="225" y="29"/>
                      <a:pt x="225" y="29"/>
                      <a:pt x="225" y="29"/>
                    </a:cubicBezTo>
                    <a:cubicBezTo>
                      <a:pt x="225" y="29"/>
                      <a:pt x="225" y="29"/>
                      <a:pt x="225" y="29"/>
                    </a:cubicBezTo>
                    <a:cubicBezTo>
                      <a:pt x="225" y="29"/>
                      <a:pt x="225" y="29"/>
                      <a:pt x="225" y="29"/>
                    </a:cubicBezTo>
                    <a:cubicBezTo>
                      <a:pt x="225" y="29"/>
                      <a:pt x="225" y="29"/>
                      <a:pt x="225" y="28"/>
                    </a:cubicBezTo>
                    <a:cubicBezTo>
                      <a:pt x="225" y="28"/>
                      <a:pt x="225" y="28"/>
                      <a:pt x="225" y="28"/>
                    </a:cubicBezTo>
                    <a:cubicBezTo>
                      <a:pt x="225" y="28"/>
                      <a:pt x="225" y="28"/>
                      <a:pt x="225" y="28"/>
                    </a:cubicBezTo>
                    <a:cubicBezTo>
                      <a:pt x="225" y="28"/>
                      <a:pt x="225" y="28"/>
                      <a:pt x="225" y="28"/>
                    </a:cubicBezTo>
                    <a:cubicBezTo>
                      <a:pt x="225" y="28"/>
                      <a:pt x="225" y="28"/>
                      <a:pt x="225" y="28"/>
                    </a:cubicBezTo>
                    <a:cubicBezTo>
                      <a:pt x="225" y="28"/>
                      <a:pt x="225" y="28"/>
                      <a:pt x="225" y="28"/>
                    </a:cubicBezTo>
                    <a:cubicBezTo>
                      <a:pt x="225" y="28"/>
                      <a:pt x="225" y="28"/>
                      <a:pt x="225" y="28"/>
                    </a:cubicBezTo>
                    <a:cubicBezTo>
                      <a:pt x="225" y="28"/>
                      <a:pt x="225" y="28"/>
                      <a:pt x="225" y="28"/>
                    </a:cubicBezTo>
                    <a:cubicBezTo>
                      <a:pt x="225" y="27"/>
                      <a:pt x="225" y="27"/>
                      <a:pt x="225" y="27"/>
                    </a:cubicBezTo>
                    <a:cubicBezTo>
                      <a:pt x="225" y="27"/>
                      <a:pt x="225" y="27"/>
                      <a:pt x="225" y="27"/>
                    </a:cubicBezTo>
                    <a:cubicBezTo>
                      <a:pt x="225" y="27"/>
                      <a:pt x="225" y="27"/>
                      <a:pt x="225" y="27"/>
                    </a:cubicBezTo>
                    <a:cubicBezTo>
                      <a:pt x="224" y="27"/>
                      <a:pt x="224" y="27"/>
                      <a:pt x="224" y="27"/>
                    </a:cubicBezTo>
                    <a:cubicBezTo>
                      <a:pt x="224" y="27"/>
                      <a:pt x="224" y="27"/>
                      <a:pt x="224" y="27"/>
                    </a:cubicBezTo>
                    <a:cubicBezTo>
                      <a:pt x="224" y="27"/>
                      <a:pt x="224" y="27"/>
                      <a:pt x="224" y="27"/>
                    </a:cubicBezTo>
                    <a:cubicBezTo>
                      <a:pt x="224" y="27"/>
                      <a:pt x="224" y="27"/>
                      <a:pt x="224" y="27"/>
                    </a:cubicBezTo>
                    <a:cubicBezTo>
                      <a:pt x="224" y="27"/>
                      <a:pt x="224" y="27"/>
                      <a:pt x="224" y="27"/>
                    </a:cubicBezTo>
                    <a:cubicBezTo>
                      <a:pt x="223" y="27"/>
                      <a:pt x="223" y="27"/>
                      <a:pt x="223" y="27"/>
                    </a:cubicBezTo>
                    <a:cubicBezTo>
                      <a:pt x="223" y="27"/>
                      <a:pt x="223" y="27"/>
                      <a:pt x="223" y="27"/>
                    </a:cubicBezTo>
                    <a:cubicBezTo>
                      <a:pt x="223" y="28"/>
                      <a:pt x="223" y="28"/>
                      <a:pt x="222" y="28"/>
                    </a:cubicBezTo>
                    <a:cubicBezTo>
                      <a:pt x="222" y="28"/>
                      <a:pt x="222" y="28"/>
                      <a:pt x="222" y="28"/>
                    </a:cubicBezTo>
                    <a:cubicBezTo>
                      <a:pt x="222" y="28"/>
                      <a:pt x="222" y="28"/>
                      <a:pt x="222" y="28"/>
                    </a:cubicBezTo>
                    <a:cubicBezTo>
                      <a:pt x="222" y="28"/>
                      <a:pt x="222" y="28"/>
                      <a:pt x="222" y="28"/>
                    </a:cubicBezTo>
                    <a:cubicBezTo>
                      <a:pt x="221" y="28"/>
                      <a:pt x="221" y="28"/>
                      <a:pt x="221" y="29"/>
                    </a:cubicBezTo>
                    <a:cubicBezTo>
                      <a:pt x="221" y="29"/>
                      <a:pt x="221" y="29"/>
                      <a:pt x="221" y="29"/>
                    </a:cubicBezTo>
                    <a:cubicBezTo>
                      <a:pt x="221" y="29"/>
                      <a:pt x="221" y="29"/>
                      <a:pt x="221" y="29"/>
                    </a:cubicBezTo>
                    <a:cubicBezTo>
                      <a:pt x="221" y="29"/>
                      <a:pt x="221" y="29"/>
                      <a:pt x="221" y="29"/>
                    </a:cubicBezTo>
                    <a:cubicBezTo>
                      <a:pt x="221" y="29"/>
                      <a:pt x="221" y="29"/>
                      <a:pt x="221" y="29"/>
                    </a:cubicBezTo>
                    <a:cubicBezTo>
                      <a:pt x="221" y="29"/>
                      <a:pt x="221" y="29"/>
                      <a:pt x="221" y="29"/>
                    </a:cubicBezTo>
                    <a:cubicBezTo>
                      <a:pt x="221" y="29"/>
                      <a:pt x="221" y="29"/>
                      <a:pt x="221" y="29"/>
                    </a:cubicBezTo>
                    <a:cubicBezTo>
                      <a:pt x="221" y="29"/>
                      <a:pt x="222" y="29"/>
                      <a:pt x="222" y="30"/>
                    </a:cubicBezTo>
                    <a:cubicBezTo>
                      <a:pt x="222" y="30"/>
                      <a:pt x="221" y="30"/>
                      <a:pt x="221" y="30"/>
                    </a:cubicBezTo>
                    <a:cubicBezTo>
                      <a:pt x="221" y="30"/>
                      <a:pt x="221" y="30"/>
                      <a:pt x="221" y="30"/>
                    </a:cubicBezTo>
                    <a:cubicBezTo>
                      <a:pt x="221" y="30"/>
                      <a:pt x="221" y="30"/>
                      <a:pt x="220" y="30"/>
                    </a:cubicBezTo>
                    <a:cubicBezTo>
                      <a:pt x="220" y="30"/>
                      <a:pt x="220" y="30"/>
                      <a:pt x="220" y="30"/>
                    </a:cubicBezTo>
                    <a:cubicBezTo>
                      <a:pt x="220" y="30"/>
                      <a:pt x="220" y="31"/>
                      <a:pt x="220" y="31"/>
                    </a:cubicBezTo>
                    <a:cubicBezTo>
                      <a:pt x="220" y="31"/>
                      <a:pt x="220" y="31"/>
                      <a:pt x="220" y="31"/>
                    </a:cubicBezTo>
                    <a:cubicBezTo>
                      <a:pt x="220" y="31"/>
                      <a:pt x="220" y="31"/>
                      <a:pt x="220" y="32"/>
                    </a:cubicBezTo>
                    <a:cubicBezTo>
                      <a:pt x="220" y="32"/>
                      <a:pt x="220" y="32"/>
                      <a:pt x="220" y="32"/>
                    </a:cubicBezTo>
                    <a:cubicBezTo>
                      <a:pt x="220" y="32"/>
                      <a:pt x="220" y="32"/>
                      <a:pt x="219" y="32"/>
                    </a:cubicBezTo>
                    <a:cubicBezTo>
                      <a:pt x="219" y="32"/>
                      <a:pt x="219" y="32"/>
                      <a:pt x="219" y="32"/>
                    </a:cubicBezTo>
                    <a:cubicBezTo>
                      <a:pt x="219" y="32"/>
                      <a:pt x="219" y="32"/>
                      <a:pt x="219" y="32"/>
                    </a:cubicBezTo>
                    <a:cubicBezTo>
                      <a:pt x="219" y="32"/>
                      <a:pt x="219" y="32"/>
                      <a:pt x="219" y="32"/>
                    </a:cubicBezTo>
                    <a:cubicBezTo>
                      <a:pt x="219" y="32"/>
                      <a:pt x="219" y="32"/>
                      <a:pt x="219" y="32"/>
                    </a:cubicBezTo>
                    <a:cubicBezTo>
                      <a:pt x="219" y="32"/>
                      <a:pt x="219" y="32"/>
                      <a:pt x="219" y="32"/>
                    </a:cubicBezTo>
                    <a:cubicBezTo>
                      <a:pt x="218" y="32"/>
                      <a:pt x="218" y="32"/>
                      <a:pt x="218" y="32"/>
                    </a:cubicBezTo>
                    <a:cubicBezTo>
                      <a:pt x="218" y="32"/>
                      <a:pt x="218" y="32"/>
                      <a:pt x="218" y="32"/>
                    </a:cubicBezTo>
                    <a:cubicBezTo>
                      <a:pt x="218" y="32"/>
                      <a:pt x="218" y="32"/>
                      <a:pt x="218" y="32"/>
                    </a:cubicBezTo>
                    <a:cubicBezTo>
                      <a:pt x="218" y="32"/>
                      <a:pt x="218" y="32"/>
                      <a:pt x="218" y="32"/>
                    </a:cubicBezTo>
                    <a:cubicBezTo>
                      <a:pt x="218" y="32"/>
                      <a:pt x="218" y="32"/>
                      <a:pt x="218" y="32"/>
                    </a:cubicBezTo>
                    <a:cubicBezTo>
                      <a:pt x="218" y="32"/>
                      <a:pt x="218" y="32"/>
                      <a:pt x="218" y="32"/>
                    </a:cubicBezTo>
                    <a:cubicBezTo>
                      <a:pt x="218" y="32"/>
                      <a:pt x="218" y="32"/>
                      <a:pt x="218" y="32"/>
                    </a:cubicBezTo>
                    <a:cubicBezTo>
                      <a:pt x="218" y="32"/>
                      <a:pt x="218" y="32"/>
                      <a:pt x="218" y="31"/>
                    </a:cubicBezTo>
                    <a:cubicBezTo>
                      <a:pt x="218" y="31"/>
                      <a:pt x="218" y="31"/>
                      <a:pt x="218" y="31"/>
                    </a:cubicBezTo>
                    <a:cubicBezTo>
                      <a:pt x="218" y="31"/>
                      <a:pt x="218" y="31"/>
                      <a:pt x="218" y="31"/>
                    </a:cubicBezTo>
                    <a:cubicBezTo>
                      <a:pt x="218" y="31"/>
                      <a:pt x="218" y="31"/>
                      <a:pt x="218" y="31"/>
                    </a:cubicBezTo>
                    <a:cubicBezTo>
                      <a:pt x="218" y="31"/>
                      <a:pt x="218" y="31"/>
                      <a:pt x="218" y="31"/>
                    </a:cubicBezTo>
                    <a:cubicBezTo>
                      <a:pt x="218" y="31"/>
                      <a:pt x="218" y="31"/>
                      <a:pt x="218" y="31"/>
                    </a:cubicBezTo>
                    <a:cubicBezTo>
                      <a:pt x="218" y="31"/>
                      <a:pt x="219" y="31"/>
                      <a:pt x="219" y="31"/>
                    </a:cubicBezTo>
                    <a:cubicBezTo>
                      <a:pt x="219" y="31"/>
                      <a:pt x="219" y="30"/>
                      <a:pt x="219" y="30"/>
                    </a:cubicBezTo>
                    <a:cubicBezTo>
                      <a:pt x="219" y="30"/>
                      <a:pt x="219" y="30"/>
                      <a:pt x="219" y="30"/>
                    </a:cubicBezTo>
                    <a:cubicBezTo>
                      <a:pt x="219" y="30"/>
                      <a:pt x="219" y="30"/>
                      <a:pt x="219" y="30"/>
                    </a:cubicBezTo>
                    <a:cubicBezTo>
                      <a:pt x="219" y="30"/>
                      <a:pt x="219" y="30"/>
                      <a:pt x="219" y="30"/>
                    </a:cubicBezTo>
                    <a:cubicBezTo>
                      <a:pt x="219" y="30"/>
                      <a:pt x="219" y="30"/>
                      <a:pt x="220" y="30"/>
                    </a:cubicBezTo>
                    <a:cubicBezTo>
                      <a:pt x="220" y="30"/>
                      <a:pt x="220" y="30"/>
                      <a:pt x="220" y="30"/>
                    </a:cubicBezTo>
                    <a:cubicBezTo>
                      <a:pt x="220" y="30"/>
                      <a:pt x="220" y="30"/>
                      <a:pt x="220" y="29"/>
                    </a:cubicBezTo>
                    <a:cubicBezTo>
                      <a:pt x="220" y="29"/>
                      <a:pt x="220" y="29"/>
                      <a:pt x="220" y="29"/>
                    </a:cubicBezTo>
                    <a:cubicBezTo>
                      <a:pt x="220" y="29"/>
                      <a:pt x="220" y="29"/>
                      <a:pt x="220" y="29"/>
                    </a:cubicBezTo>
                    <a:cubicBezTo>
                      <a:pt x="220" y="29"/>
                      <a:pt x="220" y="29"/>
                      <a:pt x="220" y="29"/>
                    </a:cubicBezTo>
                    <a:cubicBezTo>
                      <a:pt x="220" y="29"/>
                      <a:pt x="220" y="29"/>
                      <a:pt x="220" y="29"/>
                    </a:cubicBezTo>
                    <a:cubicBezTo>
                      <a:pt x="220" y="29"/>
                      <a:pt x="220" y="29"/>
                      <a:pt x="220" y="29"/>
                    </a:cubicBezTo>
                    <a:cubicBezTo>
                      <a:pt x="220" y="29"/>
                      <a:pt x="220" y="29"/>
                      <a:pt x="220" y="29"/>
                    </a:cubicBezTo>
                    <a:cubicBezTo>
                      <a:pt x="220" y="29"/>
                      <a:pt x="220" y="28"/>
                      <a:pt x="220" y="28"/>
                    </a:cubicBezTo>
                    <a:cubicBezTo>
                      <a:pt x="220" y="28"/>
                      <a:pt x="220" y="28"/>
                      <a:pt x="220" y="28"/>
                    </a:cubicBezTo>
                    <a:cubicBezTo>
                      <a:pt x="220" y="28"/>
                      <a:pt x="220" y="28"/>
                      <a:pt x="220" y="28"/>
                    </a:cubicBezTo>
                    <a:cubicBezTo>
                      <a:pt x="220" y="28"/>
                      <a:pt x="220" y="28"/>
                      <a:pt x="220" y="28"/>
                    </a:cubicBezTo>
                    <a:cubicBezTo>
                      <a:pt x="220" y="28"/>
                      <a:pt x="220" y="28"/>
                      <a:pt x="220" y="28"/>
                    </a:cubicBezTo>
                    <a:cubicBezTo>
                      <a:pt x="220" y="28"/>
                      <a:pt x="220" y="28"/>
                      <a:pt x="220" y="28"/>
                    </a:cubicBezTo>
                    <a:cubicBezTo>
                      <a:pt x="220" y="28"/>
                      <a:pt x="220" y="27"/>
                      <a:pt x="220" y="27"/>
                    </a:cubicBezTo>
                    <a:cubicBezTo>
                      <a:pt x="220" y="27"/>
                      <a:pt x="220" y="27"/>
                      <a:pt x="220" y="27"/>
                    </a:cubicBezTo>
                    <a:cubicBezTo>
                      <a:pt x="220" y="27"/>
                      <a:pt x="220" y="27"/>
                      <a:pt x="220" y="27"/>
                    </a:cubicBezTo>
                    <a:cubicBezTo>
                      <a:pt x="220" y="27"/>
                      <a:pt x="220" y="27"/>
                      <a:pt x="220" y="27"/>
                    </a:cubicBezTo>
                    <a:cubicBezTo>
                      <a:pt x="220" y="27"/>
                      <a:pt x="220" y="27"/>
                      <a:pt x="220" y="27"/>
                    </a:cubicBezTo>
                    <a:cubicBezTo>
                      <a:pt x="220" y="27"/>
                      <a:pt x="220" y="26"/>
                      <a:pt x="220" y="26"/>
                    </a:cubicBezTo>
                    <a:cubicBezTo>
                      <a:pt x="220" y="26"/>
                      <a:pt x="220" y="26"/>
                      <a:pt x="220" y="26"/>
                    </a:cubicBezTo>
                    <a:cubicBezTo>
                      <a:pt x="220" y="26"/>
                      <a:pt x="220" y="26"/>
                      <a:pt x="220" y="26"/>
                    </a:cubicBezTo>
                    <a:cubicBezTo>
                      <a:pt x="220" y="26"/>
                      <a:pt x="220" y="26"/>
                      <a:pt x="220" y="26"/>
                    </a:cubicBezTo>
                    <a:cubicBezTo>
                      <a:pt x="220" y="26"/>
                      <a:pt x="220" y="26"/>
                      <a:pt x="220" y="26"/>
                    </a:cubicBezTo>
                    <a:cubicBezTo>
                      <a:pt x="220" y="26"/>
                      <a:pt x="220" y="26"/>
                      <a:pt x="220" y="26"/>
                    </a:cubicBezTo>
                    <a:cubicBezTo>
                      <a:pt x="219" y="26"/>
                      <a:pt x="219" y="26"/>
                      <a:pt x="219" y="26"/>
                    </a:cubicBezTo>
                    <a:cubicBezTo>
                      <a:pt x="219" y="26"/>
                      <a:pt x="219" y="26"/>
                      <a:pt x="219" y="25"/>
                    </a:cubicBezTo>
                    <a:cubicBezTo>
                      <a:pt x="219" y="25"/>
                      <a:pt x="219" y="25"/>
                      <a:pt x="219" y="25"/>
                    </a:cubicBezTo>
                    <a:cubicBezTo>
                      <a:pt x="219" y="25"/>
                      <a:pt x="219" y="25"/>
                      <a:pt x="219" y="25"/>
                    </a:cubicBezTo>
                    <a:cubicBezTo>
                      <a:pt x="219" y="25"/>
                      <a:pt x="219" y="25"/>
                      <a:pt x="219" y="25"/>
                    </a:cubicBezTo>
                    <a:cubicBezTo>
                      <a:pt x="219" y="25"/>
                      <a:pt x="220" y="25"/>
                      <a:pt x="220" y="25"/>
                    </a:cubicBezTo>
                    <a:cubicBezTo>
                      <a:pt x="220" y="25"/>
                      <a:pt x="220" y="25"/>
                      <a:pt x="220" y="24"/>
                    </a:cubicBezTo>
                    <a:cubicBezTo>
                      <a:pt x="220" y="24"/>
                      <a:pt x="220" y="24"/>
                      <a:pt x="220" y="24"/>
                    </a:cubicBezTo>
                    <a:cubicBezTo>
                      <a:pt x="220" y="24"/>
                      <a:pt x="220" y="24"/>
                      <a:pt x="220" y="24"/>
                    </a:cubicBezTo>
                    <a:cubicBezTo>
                      <a:pt x="220" y="24"/>
                      <a:pt x="220" y="24"/>
                      <a:pt x="220" y="24"/>
                    </a:cubicBezTo>
                    <a:cubicBezTo>
                      <a:pt x="220" y="23"/>
                      <a:pt x="220" y="23"/>
                      <a:pt x="221" y="23"/>
                    </a:cubicBezTo>
                    <a:cubicBezTo>
                      <a:pt x="221" y="23"/>
                      <a:pt x="221" y="23"/>
                      <a:pt x="221" y="23"/>
                    </a:cubicBezTo>
                    <a:cubicBezTo>
                      <a:pt x="220" y="23"/>
                      <a:pt x="220" y="23"/>
                      <a:pt x="220" y="23"/>
                    </a:cubicBezTo>
                    <a:cubicBezTo>
                      <a:pt x="220" y="23"/>
                      <a:pt x="220" y="23"/>
                      <a:pt x="220" y="23"/>
                    </a:cubicBezTo>
                    <a:cubicBezTo>
                      <a:pt x="220" y="23"/>
                      <a:pt x="220" y="23"/>
                      <a:pt x="220" y="23"/>
                    </a:cubicBezTo>
                    <a:cubicBezTo>
                      <a:pt x="220" y="23"/>
                      <a:pt x="220" y="23"/>
                      <a:pt x="220" y="23"/>
                    </a:cubicBezTo>
                    <a:cubicBezTo>
                      <a:pt x="220" y="23"/>
                      <a:pt x="220" y="23"/>
                      <a:pt x="219" y="24"/>
                    </a:cubicBezTo>
                    <a:cubicBezTo>
                      <a:pt x="219" y="24"/>
                      <a:pt x="219" y="24"/>
                      <a:pt x="219" y="24"/>
                    </a:cubicBezTo>
                    <a:cubicBezTo>
                      <a:pt x="219" y="24"/>
                      <a:pt x="219" y="24"/>
                      <a:pt x="219" y="24"/>
                    </a:cubicBezTo>
                    <a:cubicBezTo>
                      <a:pt x="219" y="25"/>
                      <a:pt x="218" y="25"/>
                      <a:pt x="218" y="25"/>
                    </a:cubicBezTo>
                    <a:cubicBezTo>
                      <a:pt x="218" y="25"/>
                      <a:pt x="218" y="25"/>
                      <a:pt x="218" y="25"/>
                    </a:cubicBezTo>
                    <a:cubicBezTo>
                      <a:pt x="218" y="25"/>
                      <a:pt x="218" y="25"/>
                      <a:pt x="218" y="26"/>
                    </a:cubicBezTo>
                    <a:cubicBezTo>
                      <a:pt x="218" y="26"/>
                      <a:pt x="217" y="26"/>
                      <a:pt x="217" y="26"/>
                    </a:cubicBezTo>
                    <a:cubicBezTo>
                      <a:pt x="217" y="26"/>
                      <a:pt x="217" y="26"/>
                      <a:pt x="217" y="26"/>
                    </a:cubicBezTo>
                    <a:cubicBezTo>
                      <a:pt x="217" y="26"/>
                      <a:pt x="217" y="26"/>
                      <a:pt x="217" y="27"/>
                    </a:cubicBezTo>
                    <a:cubicBezTo>
                      <a:pt x="217" y="27"/>
                      <a:pt x="217" y="26"/>
                      <a:pt x="217" y="27"/>
                    </a:cubicBezTo>
                    <a:cubicBezTo>
                      <a:pt x="217" y="27"/>
                      <a:pt x="217" y="27"/>
                      <a:pt x="217" y="27"/>
                    </a:cubicBezTo>
                    <a:cubicBezTo>
                      <a:pt x="217" y="27"/>
                      <a:pt x="217" y="27"/>
                      <a:pt x="217" y="27"/>
                    </a:cubicBezTo>
                    <a:cubicBezTo>
                      <a:pt x="217" y="27"/>
                      <a:pt x="217" y="27"/>
                      <a:pt x="217" y="27"/>
                    </a:cubicBezTo>
                    <a:cubicBezTo>
                      <a:pt x="217" y="27"/>
                      <a:pt x="217" y="27"/>
                      <a:pt x="217" y="28"/>
                    </a:cubicBezTo>
                    <a:cubicBezTo>
                      <a:pt x="217" y="28"/>
                      <a:pt x="217" y="28"/>
                      <a:pt x="217" y="28"/>
                    </a:cubicBezTo>
                    <a:cubicBezTo>
                      <a:pt x="217" y="28"/>
                      <a:pt x="217" y="28"/>
                      <a:pt x="217" y="28"/>
                    </a:cubicBezTo>
                    <a:cubicBezTo>
                      <a:pt x="217" y="28"/>
                      <a:pt x="217" y="28"/>
                      <a:pt x="217" y="28"/>
                    </a:cubicBezTo>
                    <a:cubicBezTo>
                      <a:pt x="217" y="29"/>
                      <a:pt x="217" y="29"/>
                      <a:pt x="216" y="29"/>
                    </a:cubicBezTo>
                    <a:cubicBezTo>
                      <a:pt x="216" y="30"/>
                      <a:pt x="216" y="30"/>
                      <a:pt x="216" y="30"/>
                    </a:cubicBezTo>
                    <a:cubicBezTo>
                      <a:pt x="216" y="30"/>
                      <a:pt x="216" y="30"/>
                      <a:pt x="216" y="30"/>
                    </a:cubicBezTo>
                    <a:cubicBezTo>
                      <a:pt x="216" y="30"/>
                      <a:pt x="216" y="30"/>
                      <a:pt x="216" y="31"/>
                    </a:cubicBezTo>
                    <a:close/>
                    <a:moveTo>
                      <a:pt x="218" y="49"/>
                    </a:moveTo>
                    <a:cubicBezTo>
                      <a:pt x="218" y="49"/>
                      <a:pt x="218" y="49"/>
                      <a:pt x="218" y="49"/>
                    </a:cubicBezTo>
                    <a:cubicBezTo>
                      <a:pt x="218" y="49"/>
                      <a:pt x="219" y="49"/>
                      <a:pt x="219" y="49"/>
                    </a:cubicBezTo>
                    <a:cubicBezTo>
                      <a:pt x="219" y="49"/>
                      <a:pt x="220" y="49"/>
                      <a:pt x="220" y="49"/>
                    </a:cubicBezTo>
                    <a:cubicBezTo>
                      <a:pt x="220" y="49"/>
                      <a:pt x="220" y="49"/>
                      <a:pt x="220" y="49"/>
                    </a:cubicBezTo>
                    <a:cubicBezTo>
                      <a:pt x="220" y="49"/>
                      <a:pt x="220" y="49"/>
                      <a:pt x="220" y="49"/>
                    </a:cubicBezTo>
                    <a:cubicBezTo>
                      <a:pt x="221" y="49"/>
                      <a:pt x="221" y="49"/>
                      <a:pt x="221" y="49"/>
                    </a:cubicBezTo>
                    <a:cubicBezTo>
                      <a:pt x="221" y="49"/>
                      <a:pt x="221" y="49"/>
                      <a:pt x="221" y="48"/>
                    </a:cubicBezTo>
                    <a:cubicBezTo>
                      <a:pt x="221" y="48"/>
                      <a:pt x="221" y="48"/>
                      <a:pt x="221" y="48"/>
                    </a:cubicBezTo>
                    <a:cubicBezTo>
                      <a:pt x="221" y="48"/>
                      <a:pt x="221" y="48"/>
                      <a:pt x="221" y="48"/>
                    </a:cubicBezTo>
                    <a:cubicBezTo>
                      <a:pt x="221" y="48"/>
                      <a:pt x="221" y="48"/>
                      <a:pt x="221" y="48"/>
                    </a:cubicBezTo>
                    <a:cubicBezTo>
                      <a:pt x="220" y="48"/>
                      <a:pt x="220" y="48"/>
                      <a:pt x="220" y="48"/>
                    </a:cubicBezTo>
                    <a:cubicBezTo>
                      <a:pt x="220" y="47"/>
                      <a:pt x="220" y="47"/>
                      <a:pt x="220" y="47"/>
                    </a:cubicBezTo>
                    <a:cubicBezTo>
                      <a:pt x="220" y="47"/>
                      <a:pt x="220" y="47"/>
                      <a:pt x="219" y="47"/>
                    </a:cubicBezTo>
                    <a:cubicBezTo>
                      <a:pt x="219" y="47"/>
                      <a:pt x="219" y="47"/>
                      <a:pt x="219" y="47"/>
                    </a:cubicBezTo>
                    <a:cubicBezTo>
                      <a:pt x="219" y="47"/>
                      <a:pt x="219" y="47"/>
                      <a:pt x="219" y="47"/>
                    </a:cubicBezTo>
                    <a:cubicBezTo>
                      <a:pt x="219" y="47"/>
                      <a:pt x="219" y="47"/>
                      <a:pt x="219" y="47"/>
                    </a:cubicBezTo>
                    <a:cubicBezTo>
                      <a:pt x="219" y="46"/>
                      <a:pt x="218" y="46"/>
                      <a:pt x="218" y="46"/>
                    </a:cubicBezTo>
                    <a:cubicBezTo>
                      <a:pt x="218" y="47"/>
                      <a:pt x="218" y="46"/>
                      <a:pt x="218" y="47"/>
                    </a:cubicBezTo>
                    <a:cubicBezTo>
                      <a:pt x="218" y="47"/>
                      <a:pt x="217" y="47"/>
                      <a:pt x="217" y="47"/>
                    </a:cubicBezTo>
                    <a:cubicBezTo>
                      <a:pt x="217" y="47"/>
                      <a:pt x="217" y="47"/>
                      <a:pt x="217" y="47"/>
                    </a:cubicBezTo>
                    <a:cubicBezTo>
                      <a:pt x="217" y="47"/>
                      <a:pt x="217" y="47"/>
                      <a:pt x="216" y="47"/>
                    </a:cubicBezTo>
                    <a:cubicBezTo>
                      <a:pt x="216" y="47"/>
                      <a:pt x="216" y="47"/>
                      <a:pt x="216" y="48"/>
                    </a:cubicBezTo>
                    <a:cubicBezTo>
                      <a:pt x="216" y="48"/>
                      <a:pt x="216" y="48"/>
                      <a:pt x="216" y="48"/>
                    </a:cubicBezTo>
                    <a:cubicBezTo>
                      <a:pt x="216" y="48"/>
                      <a:pt x="216" y="48"/>
                      <a:pt x="216" y="49"/>
                    </a:cubicBezTo>
                    <a:cubicBezTo>
                      <a:pt x="216" y="49"/>
                      <a:pt x="217" y="49"/>
                      <a:pt x="217" y="49"/>
                    </a:cubicBezTo>
                    <a:cubicBezTo>
                      <a:pt x="217" y="49"/>
                      <a:pt x="217" y="49"/>
                      <a:pt x="217" y="49"/>
                    </a:cubicBezTo>
                    <a:cubicBezTo>
                      <a:pt x="217" y="49"/>
                      <a:pt x="218" y="49"/>
                      <a:pt x="218" y="49"/>
                    </a:cubicBezTo>
                    <a:close/>
                    <a:moveTo>
                      <a:pt x="222" y="23"/>
                    </a:moveTo>
                    <a:cubicBezTo>
                      <a:pt x="222" y="23"/>
                      <a:pt x="222" y="23"/>
                      <a:pt x="222" y="23"/>
                    </a:cubicBezTo>
                    <a:cubicBezTo>
                      <a:pt x="222" y="23"/>
                      <a:pt x="222" y="23"/>
                      <a:pt x="222" y="24"/>
                    </a:cubicBezTo>
                    <a:cubicBezTo>
                      <a:pt x="222" y="24"/>
                      <a:pt x="222" y="24"/>
                      <a:pt x="222" y="24"/>
                    </a:cubicBezTo>
                    <a:cubicBezTo>
                      <a:pt x="222" y="24"/>
                      <a:pt x="222" y="24"/>
                      <a:pt x="222" y="24"/>
                    </a:cubicBezTo>
                    <a:cubicBezTo>
                      <a:pt x="222" y="24"/>
                      <a:pt x="222" y="24"/>
                      <a:pt x="222" y="24"/>
                    </a:cubicBezTo>
                    <a:cubicBezTo>
                      <a:pt x="223" y="24"/>
                      <a:pt x="223" y="24"/>
                      <a:pt x="223" y="24"/>
                    </a:cubicBezTo>
                    <a:cubicBezTo>
                      <a:pt x="223" y="24"/>
                      <a:pt x="224" y="24"/>
                      <a:pt x="224" y="24"/>
                    </a:cubicBezTo>
                    <a:cubicBezTo>
                      <a:pt x="224" y="24"/>
                      <a:pt x="224" y="24"/>
                      <a:pt x="224" y="24"/>
                    </a:cubicBezTo>
                    <a:cubicBezTo>
                      <a:pt x="224" y="23"/>
                      <a:pt x="224" y="23"/>
                      <a:pt x="224" y="23"/>
                    </a:cubicBezTo>
                    <a:cubicBezTo>
                      <a:pt x="224" y="23"/>
                      <a:pt x="224" y="23"/>
                      <a:pt x="224" y="23"/>
                    </a:cubicBezTo>
                    <a:cubicBezTo>
                      <a:pt x="224" y="23"/>
                      <a:pt x="224" y="22"/>
                      <a:pt x="224" y="22"/>
                    </a:cubicBezTo>
                    <a:cubicBezTo>
                      <a:pt x="224" y="22"/>
                      <a:pt x="224" y="22"/>
                      <a:pt x="224" y="22"/>
                    </a:cubicBezTo>
                    <a:cubicBezTo>
                      <a:pt x="225" y="22"/>
                      <a:pt x="225" y="22"/>
                      <a:pt x="225" y="21"/>
                    </a:cubicBezTo>
                    <a:cubicBezTo>
                      <a:pt x="225" y="21"/>
                      <a:pt x="225" y="21"/>
                      <a:pt x="225" y="21"/>
                    </a:cubicBezTo>
                    <a:cubicBezTo>
                      <a:pt x="225" y="21"/>
                      <a:pt x="224" y="21"/>
                      <a:pt x="224" y="21"/>
                    </a:cubicBezTo>
                    <a:cubicBezTo>
                      <a:pt x="224" y="20"/>
                      <a:pt x="224" y="20"/>
                      <a:pt x="224" y="20"/>
                    </a:cubicBezTo>
                    <a:cubicBezTo>
                      <a:pt x="224" y="20"/>
                      <a:pt x="224" y="20"/>
                      <a:pt x="224" y="20"/>
                    </a:cubicBezTo>
                    <a:cubicBezTo>
                      <a:pt x="224" y="20"/>
                      <a:pt x="224" y="20"/>
                      <a:pt x="224" y="20"/>
                    </a:cubicBezTo>
                    <a:cubicBezTo>
                      <a:pt x="224" y="20"/>
                      <a:pt x="223" y="20"/>
                      <a:pt x="223" y="20"/>
                    </a:cubicBezTo>
                    <a:cubicBezTo>
                      <a:pt x="223" y="20"/>
                      <a:pt x="223" y="21"/>
                      <a:pt x="223" y="21"/>
                    </a:cubicBezTo>
                    <a:cubicBezTo>
                      <a:pt x="223" y="21"/>
                      <a:pt x="223" y="21"/>
                      <a:pt x="223" y="21"/>
                    </a:cubicBezTo>
                    <a:cubicBezTo>
                      <a:pt x="222" y="21"/>
                      <a:pt x="222" y="21"/>
                      <a:pt x="222" y="21"/>
                    </a:cubicBezTo>
                    <a:cubicBezTo>
                      <a:pt x="222" y="22"/>
                      <a:pt x="222" y="22"/>
                      <a:pt x="222" y="22"/>
                    </a:cubicBezTo>
                    <a:cubicBezTo>
                      <a:pt x="222" y="22"/>
                      <a:pt x="222" y="22"/>
                      <a:pt x="222" y="22"/>
                    </a:cubicBezTo>
                    <a:cubicBezTo>
                      <a:pt x="222" y="22"/>
                      <a:pt x="222" y="22"/>
                      <a:pt x="222" y="23"/>
                    </a:cubicBezTo>
                    <a:close/>
                    <a:moveTo>
                      <a:pt x="151" y="10"/>
                    </a:moveTo>
                    <a:cubicBezTo>
                      <a:pt x="151" y="11"/>
                      <a:pt x="151" y="11"/>
                      <a:pt x="151" y="11"/>
                    </a:cubicBezTo>
                    <a:cubicBezTo>
                      <a:pt x="151" y="11"/>
                      <a:pt x="151" y="11"/>
                      <a:pt x="151" y="11"/>
                    </a:cubicBezTo>
                    <a:cubicBezTo>
                      <a:pt x="151" y="11"/>
                      <a:pt x="151" y="11"/>
                      <a:pt x="152" y="11"/>
                    </a:cubicBezTo>
                    <a:cubicBezTo>
                      <a:pt x="152" y="11"/>
                      <a:pt x="152" y="11"/>
                      <a:pt x="152" y="11"/>
                    </a:cubicBezTo>
                    <a:cubicBezTo>
                      <a:pt x="152" y="11"/>
                      <a:pt x="152" y="11"/>
                      <a:pt x="152" y="11"/>
                    </a:cubicBezTo>
                    <a:cubicBezTo>
                      <a:pt x="152" y="11"/>
                      <a:pt x="152" y="11"/>
                      <a:pt x="152" y="11"/>
                    </a:cubicBezTo>
                    <a:cubicBezTo>
                      <a:pt x="152" y="11"/>
                      <a:pt x="152" y="10"/>
                      <a:pt x="152" y="10"/>
                    </a:cubicBezTo>
                    <a:cubicBezTo>
                      <a:pt x="152" y="10"/>
                      <a:pt x="152" y="10"/>
                      <a:pt x="152" y="10"/>
                    </a:cubicBezTo>
                    <a:cubicBezTo>
                      <a:pt x="151" y="10"/>
                      <a:pt x="151" y="10"/>
                      <a:pt x="151" y="10"/>
                    </a:cubicBezTo>
                    <a:cubicBezTo>
                      <a:pt x="151" y="10"/>
                      <a:pt x="151" y="10"/>
                      <a:pt x="151" y="10"/>
                    </a:cubicBezTo>
                    <a:cubicBezTo>
                      <a:pt x="151" y="10"/>
                      <a:pt x="151" y="10"/>
                      <a:pt x="151" y="10"/>
                    </a:cubicBezTo>
                    <a:close/>
                    <a:moveTo>
                      <a:pt x="152" y="10"/>
                    </a:moveTo>
                    <a:cubicBezTo>
                      <a:pt x="152" y="10"/>
                      <a:pt x="152" y="10"/>
                      <a:pt x="152" y="10"/>
                    </a:cubicBezTo>
                    <a:cubicBezTo>
                      <a:pt x="152" y="10"/>
                      <a:pt x="152" y="10"/>
                      <a:pt x="153" y="11"/>
                    </a:cubicBezTo>
                    <a:cubicBezTo>
                      <a:pt x="153" y="11"/>
                      <a:pt x="153" y="11"/>
                      <a:pt x="153" y="11"/>
                    </a:cubicBezTo>
                    <a:cubicBezTo>
                      <a:pt x="153" y="11"/>
                      <a:pt x="153" y="11"/>
                      <a:pt x="153" y="11"/>
                    </a:cubicBezTo>
                    <a:cubicBezTo>
                      <a:pt x="153" y="11"/>
                      <a:pt x="153" y="11"/>
                      <a:pt x="153" y="10"/>
                    </a:cubicBezTo>
                    <a:cubicBezTo>
                      <a:pt x="153" y="10"/>
                      <a:pt x="153" y="10"/>
                      <a:pt x="153" y="10"/>
                    </a:cubicBezTo>
                    <a:cubicBezTo>
                      <a:pt x="152" y="10"/>
                      <a:pt x="152" y="10"/>
                      <a:pt x="152" y="10"/>
                    </a:cubicBezTo>
                    <a:cubicBezTo>
                      <a:pt x="152" y="10"/>
                      <a:pt x="152" y="10"/>
                      <a:pt x="152" y="10"/>
                    </a:cubicBezTo>
                    <a:cubicBezTo>
                      <a:pt x="152" y="10"/>
                      <a:pt x="152" y="10"/>
                      <a:pt x="152" y="10"/>
                    </a:cubicBezTo>
                    <a:close/>
                    <a:moveTo>
                      <a:pt x="153" y="14"/>
                    </a:moveTo>
                    <a:cubicBezTo>
                      <a:pt x="153" y="14"/>
                      <a:pt x="153" y="14"/>
                      <a:pt x="152" y="14"/>
                    </a:cubicBezTo>
                    <a:cubicBezTo>
                      <a:pt x="152" y="14"/>
                      <a:pt x="152" y="14"/>
                      <a:pt x="152" y="14"/>
                    </a:cubicBezTo>
                    <a:cubicBezTo>
                      <a:pt x="152" y="14"/>
                      <a:pt x="152" y="14"/>
                      <a:pt x="152" y="14"/>
                    </a:cubicBezTo>
                    <a:cubicBezTo>
                      <a:pt x="152" y="14"/>
                      <a:pt x="152" y="14"/>
                      <a:pt x="152" y="14"/>
                    </a:cubicBezTo>
                    <a:cubicBezTo>
                      <a:pt x="152" y="14"/>
                      <a:pt x="152" y="14"/>
                      <a:pt x="152" y="14"/>
                    </a:cubicBezTo>
                    <a:cubicBezTo>
                      <a:pt x="152" y="14"/>
                      <a:pt x="152" y="14"/>
                      <a:pt x="152" y="14"/>
                    </a:cubicBezTo>
                    <a:cubicBezTo>
                      <a:pt x="152" y="14"/>
                      <a:pt x="152" y="14"/>
                      <a:pt x="152" y="14"/>
                    </a:cubicBezTo>
                    <a:cubicBezTo>
                      <a:pt x="153" y="15"/>
                      <a:pt x="153" y="15"/>
                      <a:pt x="153" y="15"/>
                    </a:cubicBezTo>
                    <a:cubicBezTo>
                      <a:pt x="153" y="15"/>
                      <a:pt x="153" y="15"/>
                      <a:pt x="153" y="15"/>
                    </a:cubicBezTo>
                    <a:cubicBezTo>
                      <a:pt x="153" y="15"/>
                      <a:pt x="153" y="15"/>
                      <a:pt x="153" y="14"/>
                    </a:cubicBezTo>
                    <a:cubicBezTo>
                      <a:pt x="153" y="14"/>
                      <a:pt x="153" y="14"/>
                      <a:pt x="153" y="14"/>
                    </a:cubicBezTo>
                    <a:cubicBezTo>
                      <a:pt x="153" y="14"/>
                      <a:pt x="153" y="14"/>
                      <a:pt x="153" y="14"/>
                    </a:cubicBezTo>
                    <a:cubicBezTo>
                      <a:pt x="153" y="14"/>
                      <a:pt x="153" y="14"/>
                      <a:pt x="153" y="14"/>
                    </a:cubicBezTo>
                    <a:close/>
                    <a:moveTo>
                      <a:pt x="152" y="15"/>
                    </a:moveTo>
                    <a:cubicBezTo>
                      <a:pt x="152" y="15"/>
                      <a:pt x="152" y="15"/>
                      <a:pt x="151" y="15"/>
                    </a:cubicBezTo>
                    <a:cubicBezTo>
                      <a:pt x="151" y="15"/>
                      <a:pt x="151" y="15"/>
                      <a:pt x="151" y="15"/>
                    </a:cubicBezTo>
                    <a:cubicBezTo>
                      <a:pt x="151" y="15"/>
                      <a:pt x="151" y="15"/>
                      <a:pt x="151" y="15"/>
                    </a:cubicBezTo>
                    <a:cubicBezTo>
                      <a:pt x="151" y="15"/>
                      <a:pt x="150" y="15"/>
                      <a:pt x="151" y="15"/>
                    </a:cubicBezTo>
                    <a:cubicBezTo>
                      <a:pt x="151" y="15"/>
                      <a:pt x="151" y="15"/>
                      <a:pt x="151" y="16"/>
                    </a:cubicBezTo>
                    <a:cubicBezTo>
                      <a:pt x="151" y="16"/>
                      <a:pt x="151" y="16"/>
                      <a:pt x="151" y="16"/>
                    </a:cubicBezTo>
                    <a:cubicBezTo>
                      <a:pt x="151" y="16"/>
                      <a:pt x="151" y="16"/>
                      <a:pt x="151" y="16"/>
                    </a:cubicBezTo>
                    <a:cubicBezTo>
                      <a:pt x="151" y="16"/>
                      <a:pt x="151" y="16"/>
                      <a:pt x="151" y="16"/>
                    </a:cubicBezTo>
                    <a:cubicBezTo>
                      <a:pt x="151" y="16"/>
                      <a:pt x="151" y="16"/>
                      <a:pt x="151" y="16"/>
                    </a:cubicBezTo>
                    <a:cubicBezTo>
                      <a:pt x="151" y="16"/>
                      <a:pt x="151" y="16"/>
                      <a:pt x="151" y="16"/>
                    </a:cubicBezTo>
                    <a:cubicBezTo>
                      <a:pt x="151" y="16"/>
                      <a:pt x="151" y="15"/>
                      <a:pt x="151" y="15"/>
                    </a:cubicBezTo>
                    <a:cubicBezTo>
                      <a:pt x="152" y="15"/>
                      <a:pt x="152" y="15"/>
                      <a:pt x="152" y="15"/>
                    </a:cubicBezTo>
                    <a:close/>
                    <a:moveTo>
                      <a:pt x="151" y="14"/>
                    </a:moveTo>
                    <a:cubicBezTo>
                      <a:pt x="151" y="15"/>
                      <a:pt x="151" y="14"/>
                      <a:pt x="151" y="14"/>
                    </a:cubicBezTo>
                    <a:cubicBezTo>
                      <a:pt x="151" y="14"/>
                      <a:pt x="151" y="14"/>
                      <a:pt x="151" y="14"/>
                    </a:cubicBezTo>
                    <a:cubicBezTo>
                      <a:pt x="151" y="14"/>
                      <a:pt x="151" y="14"/>
                      <a:pt x="150" y="14"/>
                    </a:cubicBezTo>
                    <a:cubicBezTo>
                      <a:pt x="150" y="14"/>
                      <a:pt x="150" y="14"/>
                      <a:pt x="150" y="14"/>
                    </a:cubicBezTo>
                    <a:cubicBezTo>
                      <a:pt x="150" y="14"/>
                      <a:pt x="150" y="14"/>
                      <a:pt x="150" y="14"/>
                    </a:cubicBezTo>
                    <a:cubicBezTo>
                      <a:pt x="151" y="14"/>
                      <a:pt x="151" y="14"/>
                      <a:pt x="151" y="14"/>
                    </a:cubicBezTo>
                    <a:close/>
                    <a:moveTo>
                      <a:pt x="149" y="14"/>
                    </a:moveTo>
                    <a:cubicBezTo>
                      <a:pt x="149" y="14"/>
                      <a:pt x="149" y="14"/>
                      <a:pt x="149" y="14"/>
                    </a:cubicBezTo>
                    <a:cubicBezTo>
                      <a:pt x="149" y="14"/>
                      <a:pt x="149" y="14"/>
                      <a:pt x="149" y="14"/>
                    </a:cubicBezTo>
                    <a:cubicBezTo>
                      <a:pt x="149" y="14"/>
                      <a:pt x="149" y="14"/>
                      <a:pt x="150" y="14"/>
                    </a:cubicBezTo>
                    <a:cubicBezTo>
                      <a:pt x="150" y="15"/>
                      <a:pt x="150" y="15"/>
                      <a:pt x="150" y="15"/>
                    </a:cubicBezTo>
                    <a:cubicBezTo>
                      <a:pt x="150" y="15"/>
                      <a:pt x="150" y="15"/>
                      <a:pt x="150" y="15"/>
                    </a:cubicBezTo>
                    <a:cubicBezTo>
                      <a:pt x="150" y="14"/>
                      <a:pt x="150" y="14"/>
                      <a:pt x="150" y="14"/>
                    </a:cubicBezTo>
                    <a:cubicBezTo>
                      <a:pt x="150" y="14"/>
                      <a:pt x="150" y="14"/>
                      <a:pt x="150" y="14"/>
                    </a:cubicBezTo>
                    <a:cubicBezTo>
                      <a:pt x="150" y="14"/>
                      <a:pt x="149" y="14"/>
                      <a:pt x="149" y="14"/>
                    </a:cubicBezTo>
                    <a:cubicBezTo>
                      <a:pt x="149" y="14"/>
                      <a:pt x="149" y="14"/>
                      <a:pt x="149" y="14"/>
                    </a:cubicBezTo>
                    <a:cubicBezTo>
                      <a:pt x="149" y="14"/>
                      <a:pt x="149" y="14"/>
                      <a:pt x="149" y="14"/>
                    </a:cubicBezTo>
                    <a:cubicBezTo>
                      <a:pt x="149" y="14"/>
                      <a:pt x="149" y="14"/>
                      <a:pt x="149" y="14"/>
                    </a:cubicBezTo>
                    <a:close/>
                    <a:moveTo>
                      <a:pt x="239" y="88"/>
                    </a:moveTo>
                    <a:cubicBezTo>
                      <a:pt x="239" y="88"/>
                      <a:pt x="239" y="88"/>
                      <a:pt x="239" y="88"/>
                    </a:cubicBezTo>
                    <a:cubicBezTo>
                      <a:pt x="239" y="88"/>
                      <a:pt x="239" y="88"/>
                      <a:pt x="239" y="88"/>
                    </a:cubicBezTo>
                    <a:cubicBezTo>
                      <a:pt x="239" y="88"/>
                      <a:pt x="239" y="88"/>
                      <a:pt x="239" y="88"/>
                    </a:cubicBezTo>
                    <a:cubicBezTo>
                      <a:pt x="239" y="88"/>
                      <a:pt x="240" y="88"/>
                      <a:pt x="240" y="88"/>
                    </a:cubicBezTo>
                    <a:cubicBezTo>
                      <a:pt x="240" y="88"/>
                      <a:pt x="240" y="88"/>
                      <a:pt x="240" y="88"/>
                    </a:cubicBezTo>
                    <a:cubicBezTo>
                      <a:pt x="240" y="88"/>
                      <a:pt x="240" y="88"/>
                      <a:pt x="240" y="88"/>
                    </a:cubicBezTo>
                    <a:cubicBezTo>
                      <a:pt x="240" y="88"/>
                      <a:pt x="240" y="88"/>
                      <a:pt x="240" y="88"/>
                    </a:cubicBezTo>
                    <a:cubicBezTo>
                      <a:pt x="240" y="88"/>
                      <a:pt x="240" y="88"/>
                      <a:pt x="240" y="88"/>
                    </a:cubicBezTo>
                    <a:cubicBezTo>
                      <a:pt x="240" y="88"/>
                      <a:pt x="240" y="88"/>
                      <a:pt x="240" y="88"/>
                    </a:cubicBezTo>
                    <a:cubicBezTo>
                      <a:pt x="240" y="88"/>
                      <a:pt x="239" y="88"/>
                      <a:pt x="239" y="88"/>
                    </a:cubicBezTo>
                    <a:close/>
                    <a:moveTo>
                      <a:pt x="221" y="92"/>
                    </a:moveTo>
                    <a:cubicBezTo>
                      <a:pt x="221" y="92"/>
                      <a:pt x="221" y="92"/>
                      <a:pt x="221" y="92"/>
                    </a:cubicBezTo>
                    <a:cubicBezTo>
                      <a:pt x="220" y="92"/>
                      <a:pt x="220" y="92"/>
                      <a:pt x="220" y="92"/>
                    </a:cubicBezTo>
                    <a:cubicBezTo>
                      <a:pt x="220" y="92"/>
                      <a:pt x="220" y="92"/>
                      <a:pt x="220" y="92"/>
                    </a:cubicBezTo>
                    <a:cubicBezTo>
                      <a:pt x="220" y="92"/>
                      <a:pt x="220" y="92"/>
                      <a:pt x="220" y="92"/>
                    </a:cubicBezTo>
                    <a:cubicBezTo>
                      <a:pt x="220" y="92"/>
                      <a:pt x="220" y="92"/>
                      <a:pt x="219" y="92"/>
                    </a:cubicBezTo>
                    <a:cubicBezTo>
                      <a:pt x="219" y="92"/>
                      <a:pt x="219" y="92"/>
                      <a:pt x="219" y="92"/>
                    </a:cubicBezTo>
                    <a:cubicBezTo>
                      <a:pt x="219" y="92"/>
                      <a:pt x="219" y="92"/>
                      <a:pt x="219" y="92"/>
                    </a:cubicBezTo>
                    <a:cubicBezTo>
                      <a:pt x="219" y="92"/>
                      <a:pt x="219" y="92"/>
                      <a:pt x="219" y="92"/>
                    </a:cubicBezTo>
                    <a:cubicBezTo>
                      <a:pt x="219" y="92"/>
                      <a:pt x="219" y="92"/>
                      <a:pt x="219" y="92"/>
                    </a:cubicBezTo>
                    <a:cubicBezTo>
                      <a:pt x="219" y="92"/>
                      <a:pt x="219" y="92"/>
                      <a:pt x="219" y="92"/>
                    </a:cubicBezTo>
                    <a:cubicBezTo>
                      <a:pt x="219" y="92"/>
                      <a:pt x="219" y="92"/>
                      <a:pt x="219" y="93"/>
                    </a:cubicBezTo>
                    <a:cubicBezTo>
                      <a:pt x="219" y="93"/>
                      <a:pt x="219" y="93"/>
                      <a:pt x="219" y="93"/>
                    </a:cubicBezTo>
                    <a:cubicBezTo>
                      <a:pt x="219" y="93"/>
                      <a:pt x="220" y="93"/>
                      <a:pt x="220" y="93"/>
                    </a:cubicBezTo>
                    <a:cubicBezTo>
                      <a:pt x="220" y="93"/>
                      <a:pt x="220" y="93"/>
                      <a:pt x="220" y="93"/>
                    </a:cubicBezTo>
                    <a:cubicBezTo>
                      <a:pt x="220" y="93"/>
                      <a:pt x="220" y="93"/>
                      <a:pt x="220" y="93"/>
                    </a:cubicBezTo>
                    <a:cubicBezTo>
                      <a:pt x="220" y="93"/>
                      <a:pt x="220" y="93"/>
                      <a:pt x="220" y="93"/>
                    </a:cubicBezTo>
                    <a:cubicBezTo>
                      <a:pt x="220" y="93"/>
                      <a:pt x="220" y="93"/>
                      <a:pt x="220" y="93"/>
                    </a:cubicBezTo>
                    <a:cubicBezTo>
                      <a:pt x="221" y="93"/>
                      <a:pt x="221" y="93"/>
                      <a:pt x="221" y="93"/>
                    </a:cubicBezTo>
                    <a:cubicBezTo>
                      <a:pt x="221" y="93"/>
                      <a:pt x="221" y="92"/>
                      <a:pt x="221" y="92"/>
                    </a:cubicBezTo>
                    <a:cubicBezTo>
                      <a:pt x="221" y="92"/>
                      <a:pt x="221" y="92"/>
                      <a:pt x="221" y="92"/>
                    </a:cubicBezTo>
                    <a:close/>
                    <a:moveTo>
                      <a:pt x="223" y="61"/>
                    </a:moveTo>
                    <a:cubicBezTo>
                      <a:pt x="223" y="61"/>
                      <a:pt x="223" y="61"/>
                      <a:pt x="222" y="61"/>
                    </a:cubicBezTo>
                    <a:cubicBezTo>
                      <a:pt x="222" y="61"/>
                      <a:pt x="222" y="61"/>
                      <a:pt x="222" y="61"/>
                    </a:cubicBezTo>
                    <a:cubicBezTo>
                      <a:pt x="222" y="61"/>
                      <a:pt x="222" y="61"/>
                      <a:pt x="222" y="61"/>
                    </a:cubicBezTo>
                    <a:cubicBezTo>
                      <a:pt x="222" y="61"/>
                      <a:pt x="222" y="61"/>
                      <a:pt x="222" y="61"/>
                    </a:cubicBezTo>
                    <a:cubicBezTo>
                      <a:pt x="222" y="61"/>
                      <a:pt x="222" y="61"/>
                      <a:pt x="222" y="61"/>
                    </a:cubicBezTo>
                    <a:cubicBezTo>
                      <a:pt x="222" y="61"/>
                      <a:pt x="222" y="61"/>
                      <a:pt x="222" y="61"/>
                    </a:cubicBezTo>
                    <a:cubicBezTo>
                      <a:pt x="221" y="61"/>
                      <a:pt x="221" y="61"/>
                      <a:pt x="221" y="61"/>
                    </a:cubicBezTo>
                    <a:cubicBezTo>
                      <a:pt x="221" y="62"/>
                      <a:pt x="221" y="61"/>
                      <a:pt x="221" y="62"/>
                    </a:cubicBezTo>
                    <a:cubicBezTo>
                      <a:pt x="221" y="62"/>
                      <a:pt x="220" y="62"/>
                      <a:pt x="220" y="62"/>
                    </a:cubicBezTo>
                    <a:cubicBezTo>
                      <a:pt x="220" y="62"/>
                      <a:pt x="220" y="62"/>
                      <a:pt x="220" y="62"/>
                    </a:cubicBezTo>
                    <a:cubicBezTo>
                      <a:pt x="220" y="62"/>
                      <a:pt x="220" y="62"/>
                      <a:pt x="220" y="62"/>
                    </a:cubicBezTo>
                    <a:cubicBezTo>
                      <a:pt x="220" y="62"/>
                      <a:pt x="220" y="62"/>
                      <a:pt x="220" y="62"/>
                    </a:cubicBezTo>
                    <a:cubicBezTo>
                      <a:pt x="220" y="62"/>
                      <a:pt x="220" y="62"/>
                      <a:pt x="220" y="62"/>
                    </a:cubicBezTo>
                    <a:cubicBezTo>
                      <a:pt x="220" y="62"/>
                      <a:pt x="220" y="62"/>
                      <a:pt x="220" y="62"/>
                    </a:cubicBezTo>
                    <a:cubicBezTo>
                      <a:pt x="220" y="63"/>
                      <a:pt x="220" y="63"/>
                      <a:pt x="220" y="63"/>
                    </a:cubicBezTo>
                    <a:cubicBezTo>
                      <a:pt x="220" y="63"/>
                      <a:pt x="220" y="63"/>
                      <a:pt x="220" y="63"/>
                    </a:cubicBezTo>
                    <a:cubicBezTo>
                      <a:pt x="220" y="63"/>
                      <a:pt x="220" y="63"/>
                      <a:pt x="220" y="63"/>
                    </a:cubicBezTo>
                    <a:cubicBezTo>
                      <a:pt x="220" y="63"/>
                      <a:pt x="220" y="63"/>
                      <a:pt x="220" y="63"/>
                    </a:cubicBezTo>
                    <a:cubicBezTo>
                      <a:pt x="220" y="63"/>
                      <a:pt x="220" y="62"/>
                      <a:pt x="220" y="62"/>
                    </a:cubicBezTo>
                    <a:cubicBezTo>
                      <a:pt x="221" y="62"/>
                      <a:pt x="221" y="62"/>
                      <a:pt x="221" y="62"/>
                    </a:cubicBezTo>
                    <a:cubicBezTo>
                      <a:pt x="221" y="62"/>
                      <a:pt x="221" y="62"/>
                      <a:pt x="221" y="62"/>
                    </a:cubicBezTo>
                    <a:cubicBezTo>
                      <a:pt x="221" y="62"/>
                      <a:pt x="221" y="62"/>
                      <a:pt x="221" y="62"/>
                    </a:cubicBezTo>
                    <a:cubicBezTo>
                      <a:pt x="222" y="62"/>
                      <a:pt x="222" y="62"/>
                      <a:pt x="222" y="62"/>
                    </a:cubicBezTo>
                    <a:cubicBezTo>
                      <a:pt x="222" y="62"/>
                      <a:pt x="222" y="62"/>
                      <a:pt x="222" y="62"/>
                    </a:cubicBezTo>
                    <a:cubicBezTo>
                      <a:pt x="222" y="62"/>
                      <a:pt x="221" y="62"/>
                      <a:pt x="221" y="62"/>
                    </a:cubicBezTo>
                    <a:cubicBezTo>
                      <a:pt x="221" y="62"/>
                      <a:pt x="221" y="62"/>
                      <a:pt x="221" y="63"/>
                    </a:cubicBezTo>
                    <a:cubicBezTo>
                      <a:pt x="221" y="63"/>
                      <a:pt x="221" y="63"/>
                      <a:pt x="221" y="63"/>
                    </a:cubicBezTo>
                    <a:cubicBezTo>
                      <a:pt x="221" y="63"/>
                      <a:pt x="221" y="63"/>
                      <a:pt x="221" y="63"/>
                    </a:cubicBezTo>
                    <a:cubicBezTo>
                      <a:pt x="221" y="63"/>
                      <a:pt x="221" y="63"/>
                      <a:pt x="222" y="63"/>
                    </a:cubicBezTo>
                    <a:cubicBezTo>
                      <a:pt x="222" y="63"/>
                      <a:pt x="222" y="62"/>
                      <a:pt x="222" y="62"/>
                    </a:cubicBezTo>
                    <a:cubicBezTo>
                      <a:pt x="222" y="62"/>
                      <a:pt x="222" y="62"/>
                      <a:pt x="222" y="62"/>
                    </a:cubicBezTo>
                    <a:cubicBezTo>
                      <a:pt x="222" y="62"/>
                      <a:pt x="222" y="62"/>
                      <a:pt x="222" y="62"/>
                    </a:cubicBezTo>
                    <a:cubicBezTo>
                      <a:pt x="222" y="62"/>
                      <a:pt x="222" y="62"/>
                      <a:pt x="222" y="62"/>
                    </a:cubicBezTo>
                    <a:cubicBezTo>
                      <a:pt x="222" y="62"/>
                      <a:pt x="222" y="62"/>
                      <a:pt x="222" y="62"/>
                    </a:cubicBezTo>
                    <a:cubicBezTo>
                      <a:pt x="222" y="62"/>
                      <a:pt x="222" y="62"/>
                      <a:pt x="222" y="62"/>
                    </a:cubicBezTo>
                    <a:cubicBezTo>
                      <a:pt x="222" y="62"/>
                      <a:pt x="223" y="62"/>
                      <a:pt x="223" y="62"/>
                    </a:cubicBezTo>
                    <a:cubicBezTo>
                      <a:pt x="223" y="62"/>
                      <a:pt x="222" y="62"/>
                      <a:pt x="222" y="62"/>
                    </a:cubicBezTo>
                    <a:cubicBezTo>
                      <a:pt x="222" y="62"/>
                      <a:pt x="222" y="62"/>
                      <a:pt x="222" y="61"/>
                    </a:cubicBezTo>
                    <a:cubicBezTo>
                      <a:pt x="222" y="61"/>
                      <a:pt x="222" y="61"/>
                      <a:pt x="222" y="61"/>
                    </a:cubicBezTo>
                    <a:cubicBezTo>
                      <a:pt x="222" y="61"/>
                      <a:pt x="222" y="61"/>
                      <a:pt x="222" y="61"/>
                    </a:cubicBezTo>
                    <a:cubicBezTo>
                      <a:pt x="222" y="61"/>
                      <a:pt x="223" y="61"/>
                      <a:pt x="223" y="61"/>
                    </a:cubicBezTo>
                    <a:close/>
                    <a:moveTo>
                      <a:pt x="222" y="93"/>
                    </a:moveTo>
                    <a:cubicBezTo>
                      <a:pt x="222" y="93"/>
                      <a:pt x="222" y="93"/>
                      <a:pt x="222" y="93"/>
                    </a:cubicBezTo>
                    <a:cubicBezTo>
                      <a:pt x="222" y="93"/>
                      <a:pt x="222" y="93"/>
                      <a:pt x="222" y="93"/>
                    </a:cubicBezTo>
                    <a:cubicBezTo>
                      <a:pt x="221" y="93"/>
                      <a:pt x="221" y="93"/>
                      <a:pt x="221" y="93"/>
                    </a:cubicBezTo>
                    <a:cubicBezTo>
                      <a:pt x="221" y="93"/>
                      <a:pt x="221" y="93"/>
                      <a:pt x="221" y="93"/>
                    </a:cubicBezTo>
                    <a:cubicBezTo>
                      <a:pt x="221" y="93"/>
                      <a:pt x="221" y="93"/>
                      <a:pt x="221" y="93"/>
                    </a:cubicBezTo>
                    <a:cubicBezTo>
                      <a:pt x="221" y="93"/>
                      <a:pt x="221" y="93"/>
                      <a:pt x="221" y="93"/>
                    </a:cubicBezTo>
                    <a:cubicBezTo>
                      <a:pt x="221" y="93"/>
                      <a:pt x="221" y="93"/>
                      <a:pt x="221" y="93"/>
                    </a:cubicBezTo>
                    <a:cubicBezTo>
                      <a:pt x="221" y="93"/>
                      <a:pt x="221" y="93"/>
                      <a:pt x="221" y="93"/>
                    </a:cubicBezTo>
                    <a:cubicBezTo>
                      <a:pt x="221" y="93"/>
                      <a:pt x="221" y="93"/>
                      <a:pt x="221" y="93"/>
                    </a:cubicBezTo>
                    <a:cubicBezTo>
                      <a:pt x="221" y="93"/>
                      <a:pt x="221" y="93"/>
                      <a:pt x="221" y="93"/>
                    </a:cubicBezTo>
                    <a:cubicBezTo>
                      <a:pt x="221" y="93"/>
                      <a:pt x="221" y="93"/>
                      <a:pt x="222" y="93"/>
                    </a:cubicBezTo>
                    <a:cubicBezTo>
                      <a:pt x="222" y="93"/>
                      <a:pt x="222" y="93"/>
                      <a:pt x="222" y="93"/>
                    </a:cubicBezTo>
                    <a:cubicBezTo>
                      <a:pt x="222" y="93"/>
                      <a:pt x="222" y="93"/>
                      <a:pt x="222" y="93"/>
                    </a:cubicBezTo>
                    <a:close/>
                    <a:moveTo>
                      <a:pt x="225" y="61"/>
                    </a:moveTo>
                    <a:cubicBezTo>
                      <a:pt x="225" y="61"/>
                      <a:pt x="225" y="61"/>
                      <a:pt x="225" y="61"/>
                    </a:cubicBezTo>
                    <a:cubicBezTo>
                      <a:pt x="225" y="61"/>
                      <a:pt x="225" y="61"/>
                      <a:pt x="225" y="61"/>
                    </a:cubicBezTo>
                    <a:cubicBezTo>
                      <a:pt x="225" y="61"/>
                      <a:pt x="224" y="61"/>
                      <a:pt x="224" y="61"/>
                    </a:cubicBezTo>
                    <a:cubicBezTo>
                      <a:pt x="224" y="61"/>
                      <a:pt x="224" y="61"/>
                      <a:pt x="224" y="61"/>
                    </a:cubicBezTo>
                    <a:cubicBezTo>
                      <a:pt x="224" y="61"/>
                      <a:pt x="224" y="61"/>
                      <a:pt x="224" y="61"/>
                    </a:cubicBezTo>
                    <a:cubicBezTo>
                      <a:pt x="224" y="61"/>
                      <a:pt x="224" y="61"/>
                      <a:pt x="224" y="61"/>
                    </a:cubicBezTo>
                    <a:cubicBezTo>
                      <a:pt x="224" y="61"/>
                      <a:pt x="224" y="61"/>
                      <a:pt x="224" y="61"/>
                    </a:cubicBezTo>
                    <a:cubicBezTo>
                      <a:pt x="224" y="61"/>
                      <a:pt x="224" y="62"/>
                      <a:pt x="224" y="62"/>
                    </a:cubicBezTo>
                    <a:cubicBezTo>
                      <a:pt x="225" y="62"/>
                      <a:pt x="225" y="62"/>
                      <a:pt x="225" y="62"/>
                    </a:cubicBezTo>
                    <a:cubicBezTo>
                      <a:pt x="225" y="62"/>
                      <a:pt x="225" y="61"/>
                      <a:pt x="225" y="62"/>
                    </a:cubicBezTo>
                    <a:cubicBezTo>
                      <a:pt x="225" y="62"/>
                      <a:pt x="225" y="62"/>
                      <a:pt x="225" y="62"/>
                    </a:cubicBezTo>
                    <a:cubicBezTo>
                      <a:pt x="225" y="62"/>
                      <a:pt x="225" y="62"/>
                      <a:pt x="225" y="62"/>
                    </a:cubicBezTo>
                    <a:cubicBezTo>
                      <a:pt x="225" y="62"/>
                      <a:pt x="225" y="62"/>
                      <a:pt x="225" y="62"/>
                    </a:cubicBezTo>
                    <a:cubicBezTo>
                      <a:pt x="225" y="61"/>
                      <a:pt x="225" y="61"/>
                      <a:pt x="225" y="61"/>
                    </a:cubicBezTo>
                    <a:close/>
                    <a:moveTo>
                      <a:pt x="224" y="61"/>
                    </a:moveTo>
                    <a:cubicBezTo>
                      <a:pt x="224" y="61"/>
                      <a:pt x="224" y="61"/>
                      <a:pt x="223" y="61"/>
                    </a:cubicBezTo>
                    <a:cubicBezTo>
                      <a:pt x="223" y="61"/>
                      <a:pt x="223" y="61"/>
                      <a:pt x="223" y="61"/>
                    </a:cubicBezTo>
                    <a:cubicBezTo>
                      <a:pt x="223" y="61"/>
                      <a:pt x="223" y="61"/>
                      <a:pt x="223" y="61"/>
                    </a:cubicBezTo>
                    <a:cubicBezTo>
                      <a:pt x="223" y="61"/>
                      <a:pt x="223" y="61"/>
                      <a:pt x="223" y="62"/>
                    </a:cubicBezTo>
                    <a:cubicBezTo>
                      <a:pt x="223" y="62"/>
                      <a:pt x="223" y="62"/>
                      <a:pt x="223" y="62"/>
                    </a:cubicBezTo>
                    <a:cubicBezTo>
                      <a:pt x="223" y="62"/>
                      <a:pt x="223" y="62"/>
                      <a:pt x="223" y="62"/>
                    </a:cubicBezTo>
                    <a:cubicBezTo>
                      <a:pt x="223" y="62"/>
                      <a:pt x="223" y="62"/>
                      <a:pt x="223" y="62"/>
                    </a:cubicBezTo>
                    <a:cubicBezTo>
                      <a:pt x="224" y="62"/>
                      <a:pt x="224" y="62"/>
                      <a:pt x="224" y="62"/>
                    </a:cubicBezTo>
                    <a:cubicBezTo>
                      <a:pt x="224" y="62"/>
                      <a:pt x="224" y="62"/>
                      <a:pt x="224" y="61"/>
                    </a:cubicBezTo>
                    <a:cubicBezTo>
                      <a:pt x="224" y="61"/>
                      <a:pt x="224" y="61"/>
                      <a:pt x="224" y="61"/>
                    </a:cubicBezTo>
                    <a:cubicBezTo>
                      <a:pt x="224" y="61"/>
                      <a:pt x="224" y="61"/>
                      <a:pt x="224" y="61"/>
                    </a:cubicBezTo>
                    <a:close/>
                    <a:moveTo>
                      <a:pt x="232" y="90"/>
                    </a:moveTo>
                    <a:cubicBezTo>
                      <a:pt x="232" y="90"/>
                      <a:pt x="232" y="90"/>
                      <a:pt x="232" y="90"/>
                    </a:cubicBezTo>
                    <a:cubicBezTo>
                      <a:pt x="232" y="90"/>
                      <a:pt x="232" y="90"/>
                      <a:pt x="231" y="90"/>
                    </a:cubicBezTo>
                    <a:cubicBezTo>
                      <a:pt x="231" y="90"/>
                      <a:pt x="231" y="90"/>
                      <a:pt x="231" y="90"/>
                    </a:cubicBezTo>
                    <a:cubicBezTo>
                      <a:pt x="231" y="90"/>
                      <a:pt x="231" y="90"/>
                      <a:pt x="231" y="90"/>
                    </a:cubicBezTo>
                    <a:cubicBezTo>
                      <a:pt x="231" y="90"/>
                      <a:pt x="231" y="90"/>
                      <a:pt x="231" y="90"/>
                    </a:cubicBezTo>
                    <a:cubicBezTo>
                      <a:pt x="231" y="90"/>
                      <a:pt x="231" y="90"/>
                      <a:pt x="231" y="90"/>
                    </a:cubicBezTo>
                    <a:cubicBezTo>
                      <a:pt x="231" y="90"/>
                      <a:pt x="231" y="90"/>
                      <a:pt x="231" y="91"/>
                    </a:cubicBezTo>
                    <a:cubicBezTo>
                      <a:pt x="231" y="91"/>
                      <a:pt x="231" y="91"/>
                      <a:pt x="231" y="91"/>
                    </a:cubicBezTo>
                    <a:cubicBezTo>
                      <a:pt x="231" y="91"/>
                      <a:pt x="231" y="91"/>
                      <a:pt x="231" y="91"/>
                    </a:cubicBezTo>
                    <a:cubicBezTo>
                      <a:pt x="231" y="91"/>
                      <a:pt x="231" y="91"/>
                      <a:pt x="232" y="92"/>
                    </a:cubicBezTo>
                    <a:cubicBezTo>
                      <a:pt x="232" y="92"/>
                      <a:pt x="232" y="92"/>
                      <a:pt x="232" y="91"/>
                    </a:cubicBezTo>
                    <a:cubicBezTo>
                      <a:pt x="232" y="91"/>
                      <a:pt x="232" y="91"/>
                      <a:pt x="232" y="91"/>
                    </a:cubicBezTo>
                    <a:cubicBezTo>
                      <a:pt x="233" y="91"/>
                      <a:pt x="233" y="91"/>
                      <a:pt x="232" y="91"/>
                    </a:cubicBezTo>
                    <a:cubicBezTo>
                      <a:pt x="232" y="90"/>
                      <a:pt x="232" y="90"/>
                      <a:pt x="232" y="90"/>
                    </a:cubicBezTo>
                    <a:close/>
                    <a:moveTo>
                      <a:pt x="218" y="92"/>
                    </a:moveTo>
                    <a:cubicBezTo>
                      <a:pt x="218" y="92"/>
                      <a:pt x="218" y="92"/>
                      <a:pt x="218" y="92"/>
                    </a:cubicBezTo>
                    <a:cubicBezTo>
                      <a:pt x="218" y="92"/>
                      <a:pt x="218" y="92"/>
                      <a:pt x="218" y="92"/>
                    </a:cubicBezTo>
                    <a:cubicBezTo>
                      <a:pt x="218" y="92"/>
                      <a:pt x="218" y="92"/>
                      <a:pt x="218" y="92"/>
                    </a:cubicBezTo>
                    <a:cubicBezTo>
                      <a:pt x="218" y="93"/>
                      <a:pt x="218" y="93"/>
                      <a:pt x="218" y="93"/>
                    </a:cubicBezTo>
                    <a:cubicBezTo>
                      <a:pt x="218" y="93"/>
                      <a:pt x="218" y="93"/>
                      <a:pt x="218" y="93"/>
                    </a:cubicBezTo>
                    <a:cubicBezTo>
                      <a:pt x="218" y="93"/>
                      <a:pt x="218" y="93"/>
                      <a:pt x="218" y="93"/>
                    </a:cubicBezTo>
                    <a:cubicBezTo>
                      <a:pt x="218" y="93"/>
                      <a:pt x="219" y="93"/>
                      <a:pt x="218" y="93"/>
                    </a:cubicBezTo>
                    <a:cubicBezTo>
                      <a:pt x="218" y="92"/>
                      <a:pt x="218" y="92"/>
                      <a:pt x="218" y="92"/>
                    </a:cubicBezTo>
                    <a:close/>
                    <a:moveTo>
                      <a:pt x="212" y="89"/>
                    </a:moveTo>
                    <a:cubicBezTo>
                      <a:pt x="212" y="89"/>
                      <a:pt x="212" y="89"/>
                      <a:pt x="212" y="89"/>
                    </a:cubicBezTo>
                    <a:cubicBezTo>
                      <a:pt x="212" y="89"/>
                      <a:pt x="212" y="89"/>
                      <a:pt x="211" y="89"/>
                    </a:cubicBezTo>
                    <a:cubicBezTo>
                      <a:pt x="211" y="89"/>
                      <a:pt x="211" y="89"/>
                      <a:pt x="211" y="89"/>
                    </a:cubicBezTo>
                    <a:cubicBezTo>
                      <a:pt x="211" y="89"/>
                      <a:pt x="211" y="89"/>
                      <a:pt x="211" y="89"/>
                    </a:cubicBezTo>
                    <a:cubicBezTo>
                      <a:pt x="211" y="89"/>
                      <a:pt x="211" y="89"/>
                      <a:pt x="211" y="89"/>
                    </a:cubicBezTo>
                    <a:cubicBezTo>
                      <a:pt x="211" y="89"/>
                      <a:pt x="211" y="88"/>
                      <a:pt x="211" y="88"/>
                    </a:cubicBezTo>
                    <a:cubicBezTo>
                      <a:pt x="211" y="88"/>
                      <a:pt x="211" y="88"/>
                      <a:pt x="211" y="88"/>
                    </a:cubicBezTo>
                    <a:cubicBezTo>
                      <a:pt x="211" y="88"/>
                      <a:pt x="211" y="88"/>
                      <a:pt x="210" y="88"/>
                    </a:cubicBezTo>
                    <a:cubicBezTo>
                      <a:pt x="210" y="88"/>
                      <a:pt x="210" y="88"/>
                      <a:pt x="210" y="88"/>
                    </a:cubicBezTo>
                    <a:cubicBezTo>
                      <a:pt x="210" y="88"/>
                      <a:pt x="210" y="88"/>
                      <a:pt x="210" y="89"/>
                    </a:cubicBezTo>
                    <a:cubicBezTo>
                      <a:pt x="210" y="89"/>
                      <a:pt x="210" y="89"/>
                      <a:pt x="210" y="89"/>
                    </a:cubicBezTo>
                    <a:cubicBezTo>
                      <a:pt x="210" y="89"/>
                      <a:pt x="210" y="89"/>
                      <a:pt x="209" y="89"/>
                    </a:cubicBezTo>
                    <a:cubicBezTo>
                      <a:pt x="209" y="89"/>
                      <a:pt x="209" y="89"/>
                      <a:pt x="209" y="89"/>
                    </a:cubicBezTo>
                    <a:cubicBezTo>
                      <a:pt x="209" y="89"/>
                      <a:pt x="209" y="89"/>
                      <a:pt x="209" y="89"/>
                    </a:cubicBezTo>
                    <a:cubicBezTo>
                      <a:pt x="209" y="89"/>
                      <a:pt x="209" y="89"/>
                      <a:pt x="208" y="89"/>
                    </a:cubicBezTo>
                    <a:cubicBezTo>
                      <a:pt x="208" y="89"/>
                      <a:pt x="208" y="89"/>
                      <a:pt x="208" y="89"/>
                    </a:cubicBezTo>
                    <a:cubicBezTo>
                      <a:pt x="208" y="89"/>
                      <a:pt x="208" y="89"/>
                      <a:pt x="208" y="89"/>
                    </a:cubicBezTo>
                    <a:cubicBezTo>
                      <a:pt x="208" y="89"/>
                      <a:pt x="208" y="89"/>
                      <a:pt x="208" y="89"/>
                    </a:cubicBezTo>
                    <a:cubicBezTo>
                      <a:pt x="208" y="89"/>
                      <a:pt x="208" y="89"/>
                      <a:pt x="208" y="89"/>
                    </a:cubicBezTo>
                    <a:cubicBezTo>
                      <a:pt x="207" y="89"/>
                      <a:pt x="207" y="89"/>
                      <a:pt x="207" y="89"/>
                    </a:cubicBezTo>
                    <a:cubicBezTo>
                      <a:pt x="207" y="89"/>
                      <a:pt x="207" y="89"/>
                      <a:pt x="207" y="89"/>
                    </a:cubicBezTo>
                    <a:cubicBezTo>
                      <a:pt x="207" y="89"/>
                      <a:pt x="207" y="89"/>
                      <a:pt x="207" y="89"/>
                    </a:cubicBezTo>
                    <a:cubicBezTo>
                      <a:pt x="207" y="89"/>
                      <a:pt x="207" y="89"/>
                      <a:pt x="207" y="89"/>
                    </a:cubicBezTo>
                    <a:cubicBezTo>
                      <a:pt x="207" y="89"/>
                      <a:pt x="207" y="89"/>
                      <a:pt x="207" y="89"/>
                    </a:cubicBezTo>
                    <a:cubicBezTo>
                      <a:pt x="207" y="89"/>
                      <a:pt x="206" y="89"/>
                      <a:pt x="206" y="89"/>
                    </a:cubicBezTo>
                    <a:cubicBezTo>
                      <a:pt x="206" y="89"/>
                      <a:pt x="206" y="89"/>
                      <a:pt x="206" y="89"/>
                    </a:cubicBezTo>
                    <a:cubicBezTo>
                      <a:pt x="206" y="89"/>
                      <a:pt x="206" y="89"/>
                      <a:pt x="206" y="89"/>
                    </a:cubicBezTo>
                    <a:cubicBezTo>
                      <a:pt x="206" y="90"/>
                      <a:pt x="206" y="90"/>
                      <a:pt x="206" y="90"/>
                    </a:cubicBezTo>
                    <a:cubicBezTo>
                      <a:pt x="206" y="90"/>
                      <a:pt x="206" y="90"/>
                      <a:pt x="206" y="90"/>
                    </a:cubicBezTo>
                    <a:cubicBezTo>
                      <a:pt x="206" y="90"/>
                      <a:pt x="206" y="90"/>
                      <a:pt x="206" y="90"/>
                    </a:cubicBezTo>
                    <a:cubicBezTo>
                      <a:pt x="206" y="90"/>
                      <a:pt x="206" y="90"/>
                      <a:pt x="206" y="90"/>
                    </a:cubicBezTo>
                    <a:cubicBezTo>
                      <a:pt x="206" y="90"/>
                      <a:pt x="206" y="90"/>
                      <a:pt x="206" y="90"/>
                    </a:cubicBezTo>
                    <a:cubicBezTo>
                      <a:pt x="206" y="90"/>
                      <a:pt x="205" y="90"/>
                      <a:pt x="205" y="90"/>
                    </a:cubicBezTo>
                    <a:cubicBezTo>
                      <a:pt x="205" y="90"/>
                      <a:pt x="205" y="90"/>
                      <a:pt x="205" y="90"/>
                    </a:cubicBezTo>
                    <a:cubicBezTo>
                      <a:pt x="205" y="91"/>
                      <a:pt x="206" y="91"/>
                      <a:pt x="206" y="91"/>
                    </a:cubicBezTo>
                    <a:cubicBezTo>
                      <a:pt x="206" y="91"/>
                      <a:pt x="205" y="91"/>
                      <a:pt x="205" y="91"/>
                    </a:cubicBezTo>
                    <a:cubicBezTo>
                      <a:pt x="205" y="91"/>
                      <a:pt x="205" y="91"/>
                      <a:pt x="205" y="91"/>
                    </a:cubicBezTo>
                    <a:cubicBezTo>
                      <a:pt x="205" y="91"/>
                      <a:pt x="205" y="91"/>
                      <a:pt x="205" y="91"/>
                    </a:cubicBezTo>
                    <a:cubicBezTo>
                      <a:pt x="205" y="91"/>
                      <a:pt x="206" y="91"/>
                      <a:pt x="206" y="91"/>
                    </a:cubicBezTo>
                    <a:cubicBezTo>
                      <a:pt x="206" y="91"/>
                      <a:pt x="206" y="91"/>
                      <a:pt x="206" y="91"/>
                    </a:cubicBezTo>
                    <a:cubicBezTo>
                      <a:pt x="206" y="91"/>
                      <a:pt x="206" y="91"/>
                      <a:pt x="206" y="91"/>
                    </a:cubicBezTo>
                    <a:cubicBezTo>
                      <a:pt x="206" y="91"/>
                      <a:pt x="206" y="91"/>
                      <a:pt x="206" y="91"/>
                    </a:cubicBezTo>
                    <a:cubicBezTo>
                      <a:pt x="206" y="91"/>
                      <a:pt x="206" y="91"/>
                      <a:pt x="207" y="91"/>
                    </a:cubicBezTo>
                    <a:cubicBezTo>
                      <a:pt x="207" y="91"/>
                      <a:pt x="207" y="90"/>
                      <a:pt x="207" y="90"/>
                    </a:cubicBezTo>
                    <a:cubicBezTo>
                      <a:pt x="207" y="90"/>
                      <a:pt x="207" y="90"/>
                      <a:pt x="207" y="90"/>
                    </a:cubicBezTo>
                    <a:cubicBezTo>
                      <a:pt x="207" y="90"/>
                      <a:pt x="208" y="91"/>
                      <a:pt x="208" y="91"/>
                    </a:cubicBezTo>
                    <a:cubicBezTo>
                      <a:pt x="208" y="91"/>
                      <a:pt x="208" y="91"/>
                      <a:pt x="208" y="91"/>
                    </a:cubicBezTo>
                    <a:cubicBezTo>
                      <a:pt x="208" y="91"/>
                      <a:pt x="208" y="91"/>
                      <a:pt x="208" y="91"/>
                    </a:cubicBezTo>
                    <a:cubicBezTo>
                      <a:pt x="208" y="91"/>
                      <a:pt x="208" y="91"/>
                      <a:pt x="209" y="91"/>
                    </a:cubicBezTo>
                    <a:cubicBezTo>
                      <a:pt x="209" y="91"/>
                      <a:pt x="209" y="91"/>
                      <a:pt x="209" y="91"/>
                    </a:cubicBezTo>
                    <a:cubicBezTo>
                      <a:pt x="209" y="91"/>
                      <a:pt x="209" y="91"/>
                      <a:pt x="209" y="91"/>
                    </a:cubicBezTo>
                    <a:cubicBezTo>
                      <a:pt x="210" y="91"/>
                      <a:pt x="210" y="91"/>
                      <a:pt x="210" y="91"/>
                    </a:cubicBezTo>
                    <a:cubicBezTo>
                      <a:pt x="210" y="91"/>
                      <a:pt x="210" y="91"/>
                      <a:pt x="210" y="91"/>
                    </a:cubicBezTo>
                    <a:cubicBezTo>
                      <a:pt x="210" y="90"/>
                      <a:pt x="210" y="90"/>
                      <a:pt x="210" y="90"/>
                    </a:cubicBezTo>
                    <a:cubicBezTo>
                      <a:pt x="211" y="90"/>
                      <a:pt x="211" y="90"/>
                      <a:pt x="211" y="90"/>
                    </a:cubicBezTo>
                    <a:cubicBezTo>
                      <a:pt x="211" y="89"/>
                      <a:pt x="212" y="89"/>
                      <a:pt x="212" y="89"/>
                    </a:cubicBezTo>
                    <a:cubicBezTo>
                      <a:pt x="212" y="89"/>
                      <a:pt x="212" y="90"/>
                      <a:pt x="212" y="89"/>
                    </a:cubicBezTo>
                    <a:cubicBezTo>
                      <a:pt x="212" y="89"/>
                      <a:pt x="212" y="89"/>
                      <a:pt x="212" y="89"/>
                    </a:cubicBezTo>
                    <a:cubicBezTo>
                      <a:pt x="212" y="89"/>
                      <a:pt x="212" y="89"/>
                      <a:pt x="212" y="89"/>
                    </a:cubicBezTo>
                    <a:close/>
                    <a:moveTo>
                      <a:pt x="215" y="60"/>
                    </a:moveTo>
                    <a:cubicBezTo>
                      <a:pt x="215" y="60"/>
                      <a:pt x="215" y="60"/>
                      <a:pt x="215" y="60"/>
                    </a:cubicBezTo>
                    <a:cubicBezTo>
                      <a:pt x="215" y="60"/>
                      <a:pt x="215" y="60"/>
                      <a:pt x="214" y="60"/>
                    </a:cubicBezTo>
                    <a:cubicBezTo>
                      <a:pt x="214" y="60"/>
                      <a:pt x="214" y="60"/>
                      <a:pt x="214" y="60"/>
                    </a:cubicBezTo>
                    <a:cubicBezTo>
                      <a:pt x="214" y="60"/>
                      <a:pt x="214" y="60"/>
                      <a:pt x="214" y="60"/>
                    </a:cubicBezTo>
                    <a:cubicBezTo>
                      <a:pt x="214" y="60"/>
                      <a:pt x="214" y="60"/>
                      <a:pt x="214" y="60"/>
                    </a:cubicBezTo>
                    <a:cubicBezTo>
                      <a:pt x="214" y="60"/>
                      <a:pt x="214" y="60"/>
                      <a:pt x="214" y="59"/>
                    </a:cubicBezTo>
                    <a:cubicBezTo>
                      <a:pt x="214" y="59"/>
                      <a:pt x="214" y="59"/>
                      <a:pt x="214" y="59"/>
                    </a:cubicBezTo>
                    <a:cubicBezTo>
                      <a:pt x="214" y="59"/>
                      <a:pt x="214" y="59"/>
                      <a:pt x="214" y="59"/>
                    </a:cubicBezTo>
                    <a:cubicBezTo>
                      <a:pt x="214" y="59"/>
                      <a:pt x="214" y="59"/>
                      <a:pt x="214" y="59"/>
                    </a:cubicBezTo>
                    <a:cubicBezTo>
                      <a:pt x="214" y="59"/>
                      <a:pt x="214" y="59"/>
                      <a:pt x="214" y="59"/>
                    </a:cubicBezTo>
                    <a:cubicBezTo>
                      <a:pt x="214" y="59"/>
                      <a:pt x="214" y="59"/>
                      <a:pt x="214" y="59"/>
                    </a:cubicBezTo>
                    <a:cubicBezTo>
                      <a:pt x="214" y="59"/>
                      <a:pt x="214" y="59"/>
                      <a:pt x="214" y="59"/>
                    </a:cubicBezTo>
                    <a:cubicBezTo>
                      <a:pt x="214" y="58"/>
                      <a:pt x="213" y="59"/>
                      <a:pt x="213" y="59"/>
                    </a:cubicBezTo>
                    <a:cubicBezTo>
                      <a:pt x="213" y="59"/>
                      <a:pt x="213" y="58"/>
                      <a:pt x="213" y="58"/>
                    </a:cubicBezTo>
                    <a:cubicBezTo>
                      <a:pt x="213" y="58"/>
                      <a:pt x="213" y="58"/>
                      <a:pt x="213" y="58"/>
                    </a:cubicBezTo>
                    <a:cubicBezTo>
                      <a:pt x="212" y="58"/>
                      <a:pt x="212" y="58"/>
                      <a:pt x="212" y="58"/>
                    </a:cubicBezTo>
                    <a:cubicBezTo>
                      <a:pt x="212" y="58"/>
                      <a:pt x="211" y="58"/>
                      <a:pt x="211" y="58"/>
                    </a:cubicBezTo>
                    <a:cubicBezTo>
                      <a:pt x="211" y="58"/>
                      <a:pt x="210" y="58"/>
                      <a:pt x="210" y="58"/>
                    </a:cubicBezTo>
                    <a:cubicBezTo>
                      <a:pt x="210" y="58"/>
                      <a:pt x="209" y="58"/>
                      <a:pt x="209" y="58"/>
                    </a:cubicBezTo>
                    <a:cubicBezTo>
                      <a:pt x="209" y="58"/>
                      <a:pt x="209" y="58"/>
                      <a:pt x="209" y="58"/>
                    </a:cubicBezTo>
                    <a:cubicBezTo>
                      <a:pt x="209" y="58"/>
                      <a:pt x="209" y="58"/>
                      <a:pt x="209" y="58"/>
                    </a:cubicBezTo>
                    <a:cubicBezTo>
                      <a:pt x="209" y="59"/>
                      <a:pt x="209" y="59"/>
                      <a:pt x="208" y="59"/>
                    </a:cubicBezTo>
                    <a:cubicBezTo>
                      <a:pt x="208" y="59"/>
                      <a:pt x="208" y="59"/>
                      <a:pt x="208" y="59"/>
                    </a:cubicBezTo>
                    <a:cubicBezTo>
                      <a:pt x="208" y="59"/>
                      <a:pt x="208" y="59"/>
                      <a:pt x="208" y="58"/>
                    </a:cubicBezTo>
                    <a:cubicBezTo>
                      <a:pt x="208" y="58"/>
                      <a:pt x="208" y="58"/>
                      <a:pt x="208" y="58"/>
                    </a:cubicBezTo>
                    <a:cubicBezTo>
                      <a:pt x="207" y="58"/>
                      <a:pt x="207" y="58"/>
                      <a:pt x="207" y="59"/>
                    </a:cubicBezTo>
                    <a:cubicBezTo>
                      <a:pt x="207" y="59"/>
                      <a:pt x="207" y="59"/>
                      <a:pt x="207" y="59"/>
                    </a:cubicBezTo>
                    <a:cubicBezTo>
                      <a:pt x="207" y="59"/>
                      <a:pt x="207" y="59"/>
                      <a:pt x="207" y="59"/>
                    </a:cubicBezTo>
                    <a:cubicBezTo>
                      <a:pt x="207" y="59"/>
                      <a:pt x="207" y="59"/>
                      <a:pt x="207" y="59"/>
                    </a:cubicBezTo>
                    <a:cubicBezTo>
                      <a:pt x="207" y="60"/>
                      <a:pt x="207" y="60"/>
                      <a:pt x="207" y="60"/>
                    </a:cubicBezTo>
                    <a:cubicBezTo>
                      <a:pt x="207" y="60"/>
                      <a:pt x="207" y="60"/>
                      <a:pt x="207" y="60"/>
                    </a:cubicBezTo>
                    <a:cubicBezTo>
                      <a:pt x="207" y="60"/>
                      <a:pt x="207" y="60"/>
                      <a:pt x="207" y="60"/>
                    </a:cubicBezTo>
                    <a:cubicBezTo>
                      <a:pt x="207" y="60"/>
                      <a:pt x="207" y="60"/>
                      <a:pt x="207" y="60"/>
                    </a:cubicBezTo>
                    <a:cubicBezTo>
                      <a:pt x="207" y="60"/>
                      <a:pt x="207" y="60"/>
                      <a:pt x="207" y="60"/>
                    </a:cubicBezTo>
                    <a:cubicBezTo>
                      <a:pt x="207" y="61"/>
                      <a:pt x="207" y="61"/>
                      <a:pt x="207" y="61"/>
                    </a:cubicBezTo>
                    <a:cubicBezTo>
                      <a:pt x="208" y="61"/>
                      <a:pt x="208" y="61"/>
                      <a:pt x="208" y="61"/>
                    </a:cubicBezTo>
                    <a:cubicBezTo>
                      <a:pt x="208" y="61"/>
                      <a:pt x="208" y="61"/>
                      <a:pt x="208" y="61"/>
                    </a:cubicBezTo>
                    <a:cubicBezTo>
                      <a:pt x="208" y="61"/>
                      <a:pt x="208" y="62"/>
                      <a:pt x="208" y="62"/>
                    </a:cubicBezTo>
                    <a:cubicBezTo>
                      <a:pt x="208" y="62"/>
                      <a:pt x="208" y="62"/>
                      <a:pt x="208" y="62"/>
                    </a:cubicBezTo>
                    <a:cubicBezTo>
                      <a:pt x="209" y="62"/>
                      <a:pt x="209" y="62"/>
                      <a:pt x="209" y="62"/>
                    </a:cubicBezTo>
                    <a:cubicBezTo>
                      <a:pt x="209" y="62"/>
                      <a:pt x="209" y="62"/>
                      <a:pt x="209" y="62"/>
                    </a:cubicBezTo>
                    <a:cubicBezTo>
                      <a:pt x="209" y="62"/>
                      <a:pt x="209" y="62"/>
                      <a:pt x="209" y="62"/>
                    </a:cubicBezTo>
                    <a:cubicBezTo>
                      <a:pt x="209" y="62"/>
                      <a:pt x="209" y="62"/>
                      <a:pt x="210" y="62"/>
                    </a:cubicBezTo>
                    <a:cubicBezTo>
                      <a:pt x="210" y="62"/>
                      <a:pt x="210" y="63"/>
                      <a:pt x="210" y="63"/>
                    </a:cubicBezTo>
                    <a:cubicBezTo>
                      <a:pt x="210" y="63"/>
                      <a:pt x="210" y="63"/>
                      <a:pt x="211" y="63"/>
                    </a:cubicBezTo>
                    <a:cubicBezTo>
                      <a:pt x="211" y="63"/>
                      <a:pt x="211" y="63"/>
                      <a:pt x="211" y="63"/>
                    </a:cubicBezTo>
                    <a:cubicBezTo>
                      <a:pt x="211" y="63"/>
                      <a:pt x="211" y="63"/>
                      <a:pt x="211" y="63"/>
                    </a:cubicBezTo>
                    <a:cubicBezTo>
                      <a:pt x="212" y="63"/>
                      <a:pt x="212" y="63"/>
                      <a:pt x="212" y="63"/>
                    </a:cubicBezTo>
                    <a:cubicBezTo>
                      <a:pt x="212" y="63"/>
                      <a:pt x="212" y="63"/>
                      <a:pt x="212" y="63"/>
                    </a:cubicBezTo>
                    <a:cubicBezTo>
                      <a:pt x="212" y="63"/>
                      <a:pt x="213" y="63"/>
                      <a:pt x="213" y="63"/>
                    </a:cubicBezTo>
                    <a:cubicBezTo>
                      <a:pt x="213" y="63"/>
                      <a:pt x="213" y="63"/>
                      <a:pt x="213" y="63"/>
                    </a:cubicBezTo>
                    <a:cubicBezTo>
                      <a:pt x="213" y="62"/>
                      <a:pt x="214" y="62"/>
                      <a:pt x="214" y="62"/>
                    </a:cubicBezTo>
                    <a:cubicBezTo>
                      <a:pt x="214" y="62"/>
                      <a:pt x="214" y="62"/>
                      <a:pt x="214" y="62"/>
                    </a:cubicBezTo>
                    <a:cubicBezTo>
                      <a:pt x="214" y="62"/>
                      <a:pt x="214" y="62"/>
                      <a:pt x="215" y="62"/>
                    </a:cubicBezTo>
                    <a:cubicBezTo>
                      <a:pt x="215" y="62"/>
                      <a:pt x="215" y="62"/>
                      <a:pt x="215" y="62"/>
                    </a:cubicBezTo>
                    <a:cubicBezTo>
                      <a:pt x="215" y="62"/>
                      <a:pt x="215" y="62"/>
                      <a:pt x="215" y="61"/>
                    </a:cubicBezTo>
                    <a:cubicBezTo>
                      <a:pt x="215" y="61"/>
                      <a:pt x="215" y="61"/>
                      <a:pt x="215" y="60"/>
                    </a:cubicBezTo>
                    <a:cubicBezTo>
                      <a:pt x="215" y="60"/>
                      <a:pt x="215" y="60"/>
                      <a:pt x="215" y="60"/>
                    </a:cubicBezTo>
                    <a:cubicBezTo>
                      <a:pt x="215" y="60"/>
                      <a:pt x="215" y="60"/>
                      <a:pt x="215" y="60"/>
                    </a:cubicBezTo>
                    <a:close/>
                    <a:moveTo>
                      <a:pt x="218" y="60"/>
                    </a:moveTo>
                    <a:cubicBezTo>
                      <a:pt x="218" y="60"/>
                      <a:pt x="218" y="60"/>
                      <a:pt x="218" y="60"/>
                    </a:cubicBezTo>
                    <a:cubicBezTo>
                      <a:pt x="218" y="60"/>
                      <a:pt x="218" y="60"/>
                      <a:pt x="218" y="60"/>
                    </a:cubicBezTo>
                    <a:cubicBezTo>
                      <a:pt x="218" y="60"/>
                      <a:pt x="218" y="60"/>
                      <a:pt x="218" y="59"/>
                    </a:cubicBezTo>
                    <a:cubicBezTo>
                      <a:pt x="217" y="59"/>
                      <a:pt x="217" y="59"/>
                      <a:pt x="217" y="59"/>
                    </a:cubicBezTo>
                    <a:cubicBezTo>
                      <a:pt x="217" y="59"/>
                      <a:pt x="217" y="59"/>
                      <a:pt x="217" y="59"/>
                    </a:cubicBezTo>
                    <a:cubicBezTo>
                      <a:pt x="217" y="59"/>
                      <a:pt x="217" y="59"/>
                      <a:pt x="217" y="60"/>
                    </a:cubicBezTo>
                    <a:cubicBezTo>
                      <a:pt x="217" y="60"/>
                      <a:pt x="217" y="60"/>
                      <a:pt x="217" y="60"/>
                    </a:cubicBezTo>
                    <a:cubicBezTo>
                      <a:pt x="217" y="60"/>
                      <a:pt x="217" y="60"/>
                      <a:pt x="217" y="60"/>
                    </a:cubicBezTo>
                    <a:cubicBezTo>
                      <a:pt x="217" y="60"/>
                      <a:pt x="217" y="60"/>
                      <a:pt x="218" y="60"/>
                    </a:cubicBezTo>
                    <a:cubicBezTo>
                      <a:pt x="218" y="60"/>
                      <a:pt x="218" y="60"/>
                      <a:pt x="218" y="60"/>
                    </a:cubicBezTo>
                    <a:close/>
                    <a:moveTo>
                      <a:pt x="204" y="92"/>
                    </a:moveTo>
                    <a:cubicBezTo>
                      <a:pt x="204" y="92"/>
                      <a:pt x="204" y="92"/>
                      <a:pt x="204" y="92"/>
                    </a:cubicBezTo>
                    <a:cubicBezTo>
                      <a:pt x="204" y="93"/>
                      <a:pt x="204" y="93"/>
                      <a:pt x="204" y="93"/>
                    </a:cubicBezTo>
                    <a:cubicBezTo>
                      <a:pt x="203" y="93"/>
                      <a:pt x="203" y="93"/>
                      <a:pt x="203" y="93"/>
                    </a:cubicBezTo>
                    <a:cubicBezTo>
                      <a:pt x="203" y="93"/>
                      <a:pt x="203" y="93"/>
                      <a:pt x="203" y="93"/>
                    </a:cubicBezTo>
                    <a:cubicBezTo>
                      <a:pt x="203" y="93"/>
                      <a:pt x="204" y="93"/>
                      <a:pt x="204" y="93"/>
                    </a:cubicBezTo>
                    <a:cubicBezTo>
                      <a:pt x="204" y="93"/>
                      <a:pt x="204" y="93"/>
                      <a:pt x="204" y="93"/>
                    </a:cubicBezTo>
                    <a:cubicBezTo>
                      <a:pt x="204" y="93"/>
                      <a:pt x="204" y="93"/>
                      <a:pt x="204" y="93"/>
                    </a:cubicBezTo>
                    <a:cubicBezTo>
                      <a:pt x="204" y="93"/>
                      <a:pt x="204" y="93"/>
                      <a:pt x="204" y="93"/>
                    </a:cubicBezTo>
                    <a:cubicBezTo>
                      <a:pt x="204" y="93"/>
                      <a:pt x="204" y="93"/>
                      <a:pt x="204" y="92"/>
                    </a:cubicBezTo>
                    <a:cubicBezTo>
                      <a:pt x="204" y="92"/>
                      <a:pt x="204" y="92"/>
                      <a:pt x="204" y="92"/>
                    </a:cubicBezTo>
                    <a:cubicBezTo>
                      <a:pt x="204" y="92"/>
                      <a:pt x="204" y="92"/>
                      <a:pt x="204" y="92"/>
                    </a:cubicBezTo>
                    <a:close/>
                    <a:moveTo>
                      <a:pt x="220" y="57"/>
                    </a:moveTo>
                    <a:cubicBezTo>
                      <a:pt x="220" y="57"/>
                      <a:pt x="220" y="57"/>
                      <a:pt x="220" y="57"/>
                    </a:cubicBezTo>
                    <a:cubicBezTo>
                      <a:pt x="219" y="57"/>
                      <a:pt x="219" y="57"/>
                      <a:pt x="219" y="57"/>
                    </a:cubicBezTo>
                    <a:cubicBezTo>
                      <a:pt x="219" y="58"/>
                      <a:pt x="219" y="58"/>
                      <a:pt x="219" y="58"/>
                    </a:cubicBezTo>
                    <a:cubicBezTo>
                      <a:pt x="219" y="58"/>
                      <a:pt x="219" y="58"/>
                      <a:pt x="219" y="58"/>
                    </a:cubicBezTo>
                    <a:cubicBezTo>
                      <a:pt x="219" y="58"/>
                      <a:pt x="219" y="58"/>
                      <a:pt x="220" y="58"/>
                    </a:cubicBezTo>
                    <a:cubicBezTo>
                      <a:pt x="220" y="58"/>
                      <a:pt x="220" y="58"/>
                      <a:pt x="220" y="58"/>
                    </a:cubicBezTo>
                    <a:cubicBezTo>
                      <a:pt x="220" y="57"/>
                      <a:pt x="220" y="57"/>
                      <a:pt x="220" y="57"/>
                    </a:cubicBezTo>
                    <a:cubicBezTo>
                      <a:pt x="220" y="57"/>
                      <a:pt x="220" y="57"/>
                      <a:pt x="220" y="57"/>
                    </a:cubicBezTo>
                    <a:cubicBezTo>
                      <a:pt x="220" y="57"/>
                      <a:pt x="220" y="57"/>
                      <a:pt x="220" y="57"/>
                    </a:cubicBezTo>
                    <a:close/>
                    <a:moveTo>
                      <a:pt x="216" y="88"/>
                    </a:moveTo>
                    <a:cubicBezTo>
                      <a:pt x="216" y="88"/>
                      <a:pt x="216" y="88"/>
                      <a:pt x="216" y="88"/>
                    </a:cubicBezTo>
                    <a:cubicBezTo>
                      <a:pt x="216" y="88"/>
                      <a:pt x="216" y="88"/>
                      <a:pt x="216" y="88"/>
                    </a:cubicBezTo>
                    <a:cubicBezTo>
                      <a:pt x="216" y="88"/>
                      <a:pt x="216" y="88"/>
                      <a:pt x="216" y="89"/>
                    </a:cubicBezTo>
                    <a:cubicBezTo>
                      <a:pt x="216" y="89"/>
                      <a:pt x="216" y="89"/>
                      <a:pt x="216" y="89"/>
                    </a:cubicBezTo>
                    <a:cubicBezTo>
                      <a:pt x="216" y="89"/>
                      <a:pt x="216" y="89"/>
                      <a:pt x="216" y="89"/>
                    </a:cubicBezTo>
                    <a:cubicBezTo>
                      <a:pt x="216" y="89"/>
                      <a:pt x="216" y="89"/>
                      <a:pt x="216" y="88"/>
                    </a:cubicBezTo>
                    <a:cubicBezTo>
                      <a:pt x="216" y="88"/>
                      <a:pt x="216" y="88"/>
                      <a:pt x="217" y="88"/>
                    </a:cubicBezTo>
                    <a:cubicBezTo>
                      <a:pt x="217" y="88"/>
                      <a:pt x="217" y="88"/>
                      <a:pt x="217" y="88"/>
                    </a:cubicBezTo>
                    <a:cubicBezTo>
                      <a:pt x="217" y="88"/>
                      <a:pt x="217" y="88"/>
                      <a:pt x="217" y="88"/>
                    </a:cubicBezTo>
                    <a:cubicBezTo>
                      <a:pt x="217" y="88"/>
                      <a:pt x="217" y="88"/>
                      <a:pt x="216" y="88"/>
                    </a:cubicBezTo>
                    <a:close/>
                    <a:moveTo>
                      <a:pt x="265" y="82"/>
                    </a:moveTo>
                    <a:cubicBezTo>
                      <a:pt x="265" y="82"/>
                      <a:pt x="265" y="82"/>
                      <a:pt x="265" y="82"/>
                    </a:cubicBezTo>
                    <a:cubicBezTo>
                      <a:pt x="265" y="82"/>
                      <a:pt x="265" y="82"/>
                      <a:pt x="265" y="82"/>
                    </a:cubicBezTo>
                    <a:cubicBezTo>
                      <a:pt x="265" y="82"/>
                      <a:pt x="265" y="82"/>
                      <a:pt x="265" y="82"/>
                    </a:cubicBezTo>
                    <a:cubicBezTo>
                      <a:pt x="265" y="82"/>
                      <a:pt x="265" y="82"/>
                      <a:pt x="265" y="82"/>
                    </a:cubicBezTo>
                    <a:cubicBezTo>
                      <a:pt x="265" y="82"/>
                      <a:pt x="265" y="82"/>
                      <a:pt x="265" y="82"/>
                    </a:cubicBezTo>
                    <a:cubicBezTo>
                      <a:pt x="265" y="83"/>
                      <a:pt x="264" y="83"/>
                      <a:pt x="264" y="83"/>
                    </a:cubicBezTo>
                    <a:cubicBezTo>
                      <a:pt x="264" y="83"/>
                      <a:pt x="264" y="83"/>
                      <a:pt x="264" y="83"/>
                    </a:cubicBezTo>
                    <a:cubicBezTo>
                      <a:pt x="264" y="83"/>
                      <a:pt x="264" y="83"/>
                      <a:pt x="265" y="83"/>
                    </a:cubicBezTo>
                    <a:cubicBezTo>
                      <a:pt x="265" y="83"/>
                      <a:pt x="265" y="83"/>
                      <a:pt x="265" y="83"/>
                    </a:cubicBezTo>
                    <a:cubicBezTo>
                      <a:pt x="265" y="83"/>
                      <a:pt x="265" y="83"/>
                      <a:pt x="265" y="83"/>
                    </a:cubicBezTo>
                    <a:cubicBezTo>
                      <a:pt x="265" y="83"/>
                      <a:pt x="265" y="83"/>
                      <a:pt x="265" y="83"/>
                    </a:cubicBezTo>
                    <a:cubicBezTo>
                      <a:pt x="265" y="83"/>
                      <a:pt x="265" y="83"/>
                      <a:pt x="265" y="83"/>
                    </a:cubicBezTo>
                    <a:cubicBezTo>
                      <a:pt x="265" y="83"/>
                      <a:pt x="265" y="83"/>
                      <a:pt x="265" y="83"/>
                    </a:cubicBezTo>
                    <a:cubicBezTo>
                      <a:pt x="265" y="83"/>
                      <a:pt x="265" y="83"/>
                      <a:pt x="265" y="83"/>
                    </a:cubicBezTo>
                    <a:cubicBezTo>
                      <a:pt x="265" y="82"/>
                      <a:pt x="265" y="82"/>
                      <a:pt x="265" y="82"/>
                    </a:cubicBezTo>
                    <a:cubicBezTo>
                      <a:pt x="265" y="82"/>
                      <a:pt x="265" y="82"/>
                      <a:pt x="265" y="82"/>
                    </a:cubicBezTo>
                    <a:cubicBezTo>
                      <a:pt x="265" y="82"/>
                      <a:pt x="265" y="82"/>
                      <a:pt x="265" y="82"/>
                    </a:cubicBezTo>
                    <a:cubicBezTo>
                      <a:pt x="265" y="82"/>
                      <a:pt x="265" y="82"/>
                      <a:pt x="265" y="82"/>
                    </a:cubicBezTo>
                    <a:close/>
                    <a:moveTo>
                      <a:pt x="265" y="81"/>
                    </a:moveTo>
                    <a:cubicBezTo>
                      <a:pt x="265" y="81"/>
                      <a:pt x="265" y="81"/>
                      <a:pt x="265" y="81"/>
                    </a:cubicBezTo>
                    <a:cubicBezTo>
                      <a:pt x="265" y="81"/>
                      <a:pt x="265" y="81"/>
                      <a:pt x="265" y="81"/>
                    </a:cubicBezTo>
                    <a:cubicBezTo>
                      <a:pt x="265" y="81"/>
                      <a:pt x="264" y="81"/>
                      <a:pt x="265" y="81"/>
                    </a:cubicBezTo>
                    <a:cubicBezTo>
                      <a:pt x="265" y="81"/>
                      <a:pt x="265" y="81"/>
                      <a:pt x="265" y="81"/>
                    </a:cubicBezTo>
                    <a:cubicBezTo>
                      <a:pt x="265" y="81"/>
                      <a:pt x="265" y="81"/>
                      <a:pt x="265" y="81"/>
                    </a:cubicBezTo>
                    <a:cubicBezTo>
                      <a:pt x="265" y="82"/>
                      <a:pt x="265" y="82"/>
                      <a:pt x="265" y="82"/>
                    </a:cubicBezTo>
                    <a:cubicBezTo>
                      <a:pt x="265" y="82"/>
                      <a:pt x="265" y="82"/>
                      <a:pt x="265" y="82"/>
                    </a:cubicBezTo>
                    <a:cubicBezTo>
                      <a:pt x="265" y="82"/>
                      <a:pt x="265" y="82"/>
                      <a:pt x="265" y="82"/>
                    </a:cubicBezTo>
                    <a:cubicBezTo>
                      <a:pt x="265" y="82"/>
                      <a:pt x="265" y="82"/>
                      <a:pt x="265" y="82"/>
                    </a:cubicBezTo>
                    <a:cubicBezTo>
                      <a:pt x="265" y="81"/>
                      <a:pt x="265" y="81"/>
                      <a:pt x="265" y="81"/>
                    </a:cubicBezTo>
                    <a:cubicBezTo>
                      <a:pt x="265" y="81"/>
                      <a:pt x="265" y="81"/>
                      <a:pt x="265" y="81"/>
                    </a:cubicBezTo>
                    <a:cubicBezTo>
                      <a:pt x="265" y="81"/>
                      <a:pt x="265" y="81"/>
                      <a:pt x="265" y="81"/>
                    </a:cubicBezTo>
                    <a:cubicBezTo>
                      <a:pt x="265" y="81"/>
                      <a:pt x="265" y="81"/>
                      <a:pt x="265" y="81"/>
                    </a:cubicBezTo>
                    <a:close/>
                    <a:moveTo>
                      <a:pt x="255" y="73"/>
                    </a:moveTo>
                    <a:cubicBezTo>
                      <a:pt x="254" y="73"/>
                      <a:pt x="254" y="73"/>
                      <a:pt x="254" y="73"/>
                    </a:cubicBezTo>
                    <a:cubicBezTo>
                      <a:pt x="254" y="73"/>
                      <a:pt x="254" y="73"/>
                      <a:pt x="254" y="73"/>
                    </a:cubicBezTo>
                    <a:cubicBezTo>
                      <a:pt x="254" y="73"/>
                      <a:pt x="254" y="74"/>
                      <a:pt x="254" y="74"/>
                    </a:cubicBezTo>
                    <a:cubicBezTo>
                      <a:pt x="254" y="74"/>
                      <a:pt x="254" y="74"/>
                      <a:pt x="254" y="75"/>
                    </a:cubicBezTo>
                    <a:cubicBezTo>
                      <a:pt x="254" y="75"/>
                      <a:pt x="254" y="75"/>
                      <a:pt x="254" y="75"/>
                    </a:cubicBezTo>
                    <a:cubicBezTo>
                      <a:pt x="254" y="75"/>
                      <a:pt x="253" y="75"/>
                      <a:pt x="253" y="76"/>
                    </a:cubicBezTo>
                    <a:cubicBezTo>
                      <a:pt x="253" y="76"/>
                      <a:pt x="253" y="76"/>
                      <a:pt x="253" y="76"/>
                    </a:cubicBezTo>
                    <a:cubicBezTo>
                      <a:pt x="253" y="76"/>
                      <a:pt x="253" y="76"/>
                      <a:pt x="253" y="77"/>
                    </a:cubicBezTo>
                    <a:cubicBezTo>
                      <a:pt x="253" y="77"/>
                      <a:pt x="253" y="77"/>
                      <a:pt x="253" y="77"/>
                    </a:cubicBezTo>
                    <a:cubicBezTo>
                      <a:pt x="253" y="77"/>
                      <a:pt x="253" y="77"/>
                      <a:pt x="253" y="77"/>
                    </a:cubicBezTo>
                    <a:cubicBezTo>
                      <a:pt x="253" y="77"/>
                      <a:pt x="253" y="77"/>
                      <a:pt x="253" y="78"/>
                    </a:cubicBezTo>
                    <a:cubicBezTo>
                      <a:pt x="252" y="78"/>
                      <a:pt x="252" y="78"/>
                      <a:pt x="252" y="78"/>
                    </a:cubicBezTo>
                    <a:cubicBezTo>
                      <a:pt x="253" y="78"/>
                      <a:pt x="253" y="78"/>
                      <a:pt x="253" y="77"/>
                    </a:cubicBezTo>
                    <a:cubicBezTo>
                      <a:pt x="253" y="77"/>
                      <a:pt x="253" y="77"/>
                      <a:pt x="253" y="77"/>
                    </a:cubicBezTo>
                    <a:cubicBezTo>
                      <a:pt x="253" y="77"/>
                      <a:pt x="253" y="77"/>
                      <a:pt x="253" y="77"/>
                    </a:cubicBezTo>
                    <a:cubicBezTo>
                      <a:pt x="253" y="77"/>
                      <a:pt x="253" y="77"/>
                      <a:pt x="253" y="77"/>
                    </a:cubicBezTo>
                    <a:cubicBezTo>
                      <a:pt x="253" y="77"/>
                      <a:pt x="253" y="77"/>
                      <a:pt x="253" y="77"/>
                    </a:cubicBezTo>
                    <a:cubicBezTo>
                      <a:pt x="253" y="76"/>
                      <a:pt x="253" y="76"/>
                      <a:pt x="253" y="76"/>
                    </a:cubicBezTo>
                    <a:cubicBezTo>
                      <a:pt x="254" y="76"/>
                      <a:pt x="254" y="76"/>
                      <a:pt x="254" y="76"/>
                    </a:cubicBezTo>
                    <a:cubicBezTo>
                      <a:pt x="254" y="75"/>
                      <a:pt x="254" y="75"/>
                      <a:pt x="254" y="75"/>
                    </a:cubicBezTo>
                    <a:cubicBezTo>
                      <a:pt x="254" y="75"/>
                      <a:pt x="254" y="74"/>
                      <a:pt x="255" y="74"/>
                    </a:cubicBezTo>
                    <a:cubicBezTo>
                      <a:pt x="255" y="74"/>
                      <a:pt x="255" y="74"/>
                      <a:pt x="255" y="73"/>
                    </a:cubicBezTo>
                    <a:cubicBezTo>
                      <a:pt x="255" y="73"/>
                      <a:pt x="255" y="73"/>
                      <a:pt x="255" y="73"/>
                    </a:cubicBezTo>
                    <a:cubicBezTo>
                      <a:pt x="255" y="73"/>
                      <a:pt x="255" y="73"/>
                      <a:pt x="255" y="73"/>
                    </a:cubicBezTo>
                    <a:close/>
                    <a:moveTo>
                      <a:pt x="265" y="78"/>
                    </a:moveTo>
                    <a:cubicBezTo>
                      <a:pt x="265" y="78"/>
                      <a:pt x="265" y="78"/>
                      <a:pt x="264" y="77"/>
                    </a:cubicBezTo>
                    <a:cubicBezTo>
                      <a:pt x="265" y="77"/>
                      <a:pt x="265" y="77"/>
                      <a:pt x="265" y="77"/>
                    </a:cubicBezTo>
                    <a:cubicBezTo>
                      <a:pt x="265" y="77"/>
                      <a:pt x="265" y="78"/>
                      <a:pt x="265" y="78"/>
                    </a:cubicBezTo>
                    <a:cubicBezTo>
                      <a:pt x="265" y="78"/>
                      <a:pt x="265" y="77"/>
                      <a:pt x="265" y="77"/>
                    </a:cubicBezTo>
                    <a:cubicBezTo>
                      <a:pt x="265" y="77"/>
                      <a:pt x="265" y="77"/>
                      <a:pt x="265" y="77"/>
                    </a:cubicBezTo>
                    <a:cubicBezTo>
                      <a:pt x="265" y="77"/>
                      <a:pt x="265" y="77"/>
                      <a:pt x="265" y="77"/>
                    </a:cubicBezTo>
                    <a:cubicBezTo>
                      <a:pt x="265" y="77"/>
                      <a:pt x="265" y="77"/>
                      <a:pt x="265" y="77"/>
                    </a:cubicBezTo>
                    <a:cubicBezTo>
                      <a:pt x="265" y="77"/>
                      <a:pt x="265" y="77"/>
                      <a:pt x="265" y="77"/>
                    </a:cubicBezTo>
                    <a:cubicBezTo>
                      <a:pt x="265" y="77"/>
                      <a:pt x="265" y="77"/>
                      <a:pt x="265" y="76"/>
                    </a:cubicBezTo>
                    <a:cubicBezTo>
                      <a:pt x="265" y="76"/>
                      <a:pt x="265" y="76"/>
                      <a:pt x="265" y="76"/>
                    </a:cubicBezTo>
                    <a:cubicBezTo>
                      <a:pt x="265" y="76"/>
                      <a:pt x="265" y="76"/>
                      <a:pt x="265" y="76"/>
                    </a:cubicBezTo>
                    <a:cubicBezTo>
                      <a:pt x="265" y="76"/>
                      <a:pt x="265" y="76"/>
                      <a:pt x="265" y="76"/>
                    </a:cubicBezTo>
                    <a:cubicBezTo>
                      <a:pt x="265" y="76"/>
                      <a:pt x="265" y="76"/>
                      <a:pt x="265" y="75"/>
                    </a:cubicBezTo>
                    <a:cubicBezTo>
                      <a:pt x="265" y="75"/>
                      <a:pt x="265" y="75"/>
                      <a:pt x="265" y="75"/>
                    </a:cubicBezTo>
                    <a:cubicBezTo>
                      <a:pt x="265" y="75"/>
                      <a:pt x="265" y="75"/>
                      <a:pt x="265" y="75"/>
                    </a:cubicBezTo>
                    <a:cubicBezTo>
                      <a:pt x="265" y="75"/>
                      <a:pt x="265" y="75"/>
                      <a:pt x="265" y="75"/>
                    </a:cubicBezTo>
                    <a:cubicBezTo>
                      <a:pt x="265" y="75"/>
                      <a:pt x="265" y="75"/>
                      <a:pt x="265" y="75"/>
                    </a:cubicBezTo>
                    <a:cubicBezTo>
                      <a:pt x="265" y="75"/>
                      <a:pt x="265" y="75"/>
                      <a:pt x="265" y="75"/>
                    </a:cubicBezTo>
                    <a:cubicBezTo>
                      <a:pt x="265" y="75"/>
                      <a:pt x="265" y="75"/>
                      <a:pt x="265" y="75"/>
                    </a:cubicBezTo>
                    <a:cubicBezTo>
                      <a:pt x="265" y="75"/>
                      <a:pt x="265" y="75"/>
                      <a:pt x="265" y="75"/>
                    </a:cubicBezTo>
                    <a:cubicBezTo>
                      <a:pt x="265" y="74"/>
                      <a:pt x="264" y="74"/>
                      <a:pt x="264" y="74"/>
                    </a:cubicBezTo>
                    <a:cubicBezTo>
                      <a:pt x="264" y="74"/>
                      <a:pt x="264" y="74"/>
                      <a:pt x="264" y="74"/>
                    </a:cubicBezTo>
                    <a:cubicBezTo>
                      <a:pt x="264" y="74"/>
                      <a:pt x="263" y="74"/>
                      <a:pt x="263" y="74"/>
                    </a:cubicBezTo>
                    <a:cubicBezTo>
                      <a:pt x="264" y="74"/>
                      <a:pt x="263" y="74"/>
                      <a:pt x="263" y="74"/>
                    </a:cubicBezTo>
                    <a:cubicBezTo>
                      <a:pt x="263" y="75"/>
                      <a:pt x="264" y="74"/>
                      <a:pt x="264" y="75"/>
                    </a:cubicBezTo>
                    <a:cubicBezTo>
                      <a:pt x="264" y="75"/>
                      <a:pt x="264" y="75"/>
                      <a:pt x="264" y="75"/>
                    </a:cubicBezTo>
                    <a:cubicBezTo>
                      <a:pt x="263" y="75"/>
                      <a:pt x="263" y="75"/>
                      <a:pt x="263" y="75"/>
                    </a:cubicBezTo>
                    <a:cubicBezTo>
                      <a:pt x="263" y="75"/>
                      <a:pt x="263" y="75"/>
                      <a:pt x="263" y="75"/>
                    </a:cubicBezTo>
                    <a:cubicBezTo>
                      <a:pt x="263" y="75"/>
                      <a:pt x="263" y="75"/>
                      <a:pt x="263" y="75"/>
                    </a:cubicBezTo>
                    <a:cubicBezTo>
                      <a:pt x="263" y="75"/>
                      <a:pt x="263" y="75"/>
                      <a:pt x="263" y="75"/>
                    </a:cubicBezTo>
                    <a:cubicBezTo>
                      <a:pt x="263" y="75"/>
                      <a:pt x="263" y="75"/>
                      <a:pt x="263" y="75"/>
                    </a:cubicBezTo>
                    <a:cubicBezTo>
                      <a:pt x="263" y="75"/>
                      <a:pt x="263" y="75"/>
                      <a:pt x="263" y="76"/>
                    </a:cubicBezTo>
                    <a:cubicBezTo>
                      <a:pt x="263" y="76"/>
                      <a:pt x="263" y="76"/>
                      <a:pt x="263" y="76"/>
                    </a:cubicBezTo>
                    <a:cubicBezTo>
                      <a:pt x="263" y="76"/>
                      <a:pt x="263" y="76"/>
                      <a:pt x="263" y="76"/>
                    </a:cubicBezTo>
                    <a:cubicBezTo>
                      <a:pt x="262" y="76"/>
                      <a:pt x="262" y="76"/>
                      <a:pt x="262" y="76"/>
                    </a:cubicBezTo>
                    <a:cubicBezTo>
                      <a:pt x="262" y="76"/>
                      <a:pt x="262" y="76"/>
                      <a:pt x="262" y="76"/>
                    </a:cubicBezTo>
                    <a:cubicBezTo>
                      <a:pt x="262" y="76"/>
                      <a:pt x="262" y="76"/>
                      <a:pt x="262" y="76"/>
                    </a:cubicBezTo>
                    <a:cubicBezTo>
                      <a:pt x="262" y="76"/>
                      <a:pt x="262" y="76"/>
                      <a:pt x="262" y="76"/>
                    </a:cubicBezTo>
                    <a:cubicBezTo>
                      <a:pt x="262" y="76"/>
                      <a:pt x="262" y="76"/>
                      <a:pt x="262" y="76"/>
                    </a:cubicBezTo>
                    <a:cubicBezTo>
                      <a:pt x="262" y="76"/>
                      <a:pt x="263" y="76"/>
                      <a:pt x="263" y="76"/>
                    </a:cubicBezTo>
                    <a:cubicBezTo>
                      <a:pt x="263" y="76"/>
                      <a:pt x="263" y="76"/>
                      <a:pt x="263" y="76"/>
                    </a:cubicBezTo>
                    <a:cubicBezTo>
                      <a:pt x="263" y="76"/>
                      <a:pt x="263" y="76"/>
                      <a:pt x="263" y="76"/>
                    </a:cubicBezTo>
                    <a:cubicBezTo>
                      <a:pt x="263" y="77"/>
                      <a:pt x="263" y="77"/>
                      <a:pt x="263" y="77"/>
                    </a:cubicBezTo>
                    <a:cubicBezTo>
                      <a:pt x="263" y="77"/>
                      <a:pt x="263" y="77"/>
                      <a:pt x="262" y="77"/>
                    </a:cubicBezTo>
                    <a:cubicBezTo>
                      <a:pt x="262" y="77"/>
                      <a:pt x="262" y="77"/>
                      <a:pt x="262" y="77"/>
                    </a:cubicBezTo>
                    <a:cubicBezTo>
                      <a:pt x="262" y="77"/>
                      <a:pt x="262" y="77"/>
                      <a:pt x="262" y="77"/>
                    </a:cubicBezTo>
                    <a:cubicBezTo>
                      <a:pt x="262" y="77"/>
                      <a:pt x="262" y="77"/>
                      <a:pt x="262" y="77"/>
                    </a:cubicBezTo>
                    <a:cubicBezTo>
                      <a:pt x="262" y="77"/>
                      <a:pt x="262" y="78"/>
                      <a:pt x="262" y="78"/>
                    </a:cubicBezTo>
                    <a:cubicBezTo>
                      <a:pt x="262" y="78"/>
                      <a:pt x="262" y="78"/>
                      <a:pt x="262" y="78"/>
                    </a:cubicBezTo>
                    <a:cubicBezTo>
                      <a:pt x="262" y="78"/>
                      <a:pt x="262" y="78"/>
                      <a:pt x="262" y="78"/>
                    </a:cubicBezTo>
                    <a:cubicBezTo>
                      <a:pt x="262" y="78"/>
                      <a:pt x="262" y="79"/>
                      <a:pt x="262" y="79"/>
                    </a:cubicBezTo>
                    <a:cubicBezTo>
                      <a:pt x="262" y="79"/>
                      <a:pt x="262" y="79"/>
                      <a:pt x="262" y="79"/>
                    </a:cubicBezTo>
                    <a:cubicBezTo>
                      <a:pt x="262" y="79"/>
                      <a:pt x="262" y="78"/>
                      <a:pt x="262" y="78"/>
                    </a:cubicBezTo>
                    <a:cubicBezTo>
                      <a:pt x="262" y="78"/>
                      <a:pt x="262" y="78"/>
                      <a:pt x="262" y="78"/>
                    </a:cubicBezTo>
                    <a:cubicBezTo>
                      <a:pt x="262" y="78"/>
                      <a:pt x="262" y="78"/>
                      <a:pt x="262" y="78"/>
                    </a:cubicBezTo>
                    <a:cubicBezTo>
                      <a:pt x="262" y="78"/>
                      <a:pt x="261" y="78"/>
                      <a:pt x="261" y="78"/>
                    </a:cubicBezTo>
                    <a:cubicBezTo>
                      <a:pt x="261" y="78"/>
                      <a:pt x="261" y="78"/>
                      <a:pt x="261" y="78"/>
                    </a:cubicBezTo>
                    <a:cubicBezTo>
                      <a:pt x="261" y="78"/>
                      <a:pt x="261" y="78"/>
                      <a:pt x="261" y="79"/>
                    </a:cubicBezTo>
                    <a:cubicBezTo>
                      <a:pt x="261" y="79"/>
                      <a:pt x="261" y="79"/>
                      <a:pt x="261" y="79"/>
                    </a:cubicBezTo>
                    <a:cubicBezTo>
                      <a:pt x="261" y="79"/>
                      <a:pt x="261" y="79"/>
                      <a:pt x="261" y="79"/>
                    </a:cubicBezTo>
                    <a:cubicBezTo>
                      <a:pt x="261" y="79"/>
                      <a:pt x="262" y="79"/>
                      <a:pt x="262" y="79"/>
                    </a:cubicBezTo>
                    <a:cubicBezTo>
                      <a:pt x="262" y="79"/>
                      <a:pt x="262" y="79"/>
                      <a:pt x="262" y="79"/>
                    </a:cubicBezTo>
                    <a:cubicBezTo>
                      <a:pt x="262" y="79"/>
                      <a:pt x="262" y="79"/>
                      <a:pt x="262" y="80"/>
                    </a:cubicBezTo>
                    <a:cubicBezTo>
                      <a:pt x="262" y="80"/>
                      <a:pt x="262" y="80"/>
                      <a:pt x="262" y="80"/>
                    </a:cubicBezTo>
                    <a:cubicBezTo>
                      <a:pt x="263" y="80"/>
                      <a:pt x="263" y="80"/>
                      <a:pt x="263" y="80"/>
                    </a:cubicBezTo>
                    <a:cubicBezTo>
                      <a:pt x="263" y="80"/>
                      <a:pt x="263" y="80"/>
                      <a:pt x="263" y="80"/>
                    </a:cubicBezTo>
                    <a:cubicBezTo>
                      <a:pt x="263" y="80"/>
                      <a:pt x="263" y="80"/>
                      <a:pt x="263" y="80"/>
                    </a:cubicBezTo>
                    <a:cubicBezTo>
                      <a:pt x="263" y="80"/>
                      <a:pt x="263" y="80"/>
                      <a:pt x="263" y="80"/>
                    </a:cubicBezTo>
                    <a:cubicBezTo>
                      <a:pt x="263" y="80"/>
                      <a:pt x="263" y="80"/>
                      <a:pt x="263" y="80"/>
                    </a:cubicBezTo>
                    <a:cubicBezTo>
                      <a:pt x="263" y="80"/>
                      <a:pt x="263" y="81"/>
                      <a:pt x="262" y="80"/>
                    </a:cubicBezTo>
                    <a:cubicBezTo>
                      <a:pt x="262" y="80"/>
                      <a:pt x="262" y="80"/>
                      <a:pt x="262" y="80"/>
                    </a:cubicBezTo>
                    <a:cubicBezTo>
                      <a:pt x="262" y="80"/>
                      <a:pt x="262" y="80"/>
                      <a:pt x="262" y="80"/>
                    </a:cubicBezTo>
                    <a:cubicBezTo>
                      <a:pt x="262" y="80"/>
                      <a:pt x="262" y="80"/>
                      <a:pt x="262" y="79"/>
                    </a:cubicBezTo>
                    <a:cubicBezTo>
                      <a:pt x="262" y="79"/>
                      <a:pt x="262" y="79"/>
                      <a:pt x="262" y="79"/>
                    </a:cubicBezTo>
                    <a:cubicBezTo>
                      <a:pt x="261" y="79"/>
                      <a:pt x="261" y="79"/>
                      <a:pt x="261" y="79"/>
                    </a:cubicBezTo>
                    <a:cubicBezTo>
                      <a:pt x="261" y="79"/>
                      <a:pt x="261" y="79"/>
                      <a:pt x="261" y="79"/>
                    </a:cubicBezTo>
                    <a:cubicBezTo>
                      <a:pt x="261" y="79"/>
                      <a:pt x="261" y="79"/>
                      <a:pt x="261" y="79"/>
                    </a:cubicBezTo>
                    <a:cubicBezTo>
                      <a:pt x="261" y="79"/>
                      <a:pt x="261" y="80"/>
                      <a:pt x="261" y="80"/>
                    </a:cubicBezTo>
                    <a:cubicBezTo>
                      <a:pt x="261" y="80"/>
                      <a:pt x="261" y="80"/>
                      <a:pt x="261" y="80"/>
                    </a:cubicBezTo>
                    <a:cubicBezTo>
                      <a:pt x="261" y="80"/>
                      <a:pt x="261" y="81"/>
                      <a:pt x="261" y="81"/>
                    </a:cubicBezTo>
                    <a:cubicBezTo>
                      <a:pt x="261" y="81"/>
                      <a:pt x="261" y="81"/>
                      <a:pt x="261" y="81"/>
                    </a:cubicBezTo>
                    <a:cubicBezTo>
                      <a:pt x="261" y="81"/>
                      <a:pt x="261" y="81"/>
                      <a:pt x="261" y="81"/>
                    </a:cubicBezTo>
                    <a:cubicBezTo>
                      <a:pt x="261" y="81"/>
                      <a:pt x="261" y="81"/>
                      <a:pt x="262" y="81"/>
                    </a:cubicBezTo>
                    <a:cubicBezTo>
                      <a:pt x="262" y="81"/>
                      <a:pt x="262" y="81"/>
                      <a:pt x="262" y="81"/>
                    </a:cubicBezTo>
                    <a:cubicBezTo>
                      <a:pt x="262" y="81"/>
                      <a:pt x="262" y="82"/>
                      <a:pt x="262" y="81"/>
                    </a:cubicBezTo>
                    <a:cubicBezTo>
                      <a:pt x="261" y="81"/>
                      <a:pt x="261" y="81"/>
                      <a:pt x="261" y="81"/>
                    </a:cubicBezTo>
                    <a:cubicBezTo>
                      <a:pt x="261" y="81"/>
                      <a:pt x="261" y="81"/>
                      <a:pt x="261" y="81"/>
                    </a:cubicBezTo>
                    <a:cubicBezTo>
                      <a:pt x="261" y="81"/>
                      <a:pt x="261" y="81"/>
                      <a:pt x="261" y="81"/>
                    </a:cubicBezTo>
                    <a:cubicBezTo>
                      <a:pt x="261" y="81"/>
                      <a:pt x="261" y="81"/>
                      <a:pt x="261" y="81"/>
                    </a:cubicBezTo>
                    <a:cubicBezTo>
                      <a:pt x="261" y="82"/>
                      <a:pt x="261" y="82"/>
                      <a:pt x="261" y="82"/>
                    </a:cubicBezTo>
                    <a:cubicBezTo>
                      <a:pt x="261" y="82"/>
                      <a:pt x="261" y="83"/>
                      <a:pt x="261" y="83"/>
                    </a:cubicBezTo>
                    <a:cubicBezTo>
                      <a:pt x="261" y="83"/>
                      <a:pt x="261" y="83"/>
                      <a:pt x="261" y="83"/>
                    </a:cubicBezTo>
                    <a:cubicBezTo>
                      <a:pt x="261" y="83"/>
                      <a:pt x="261" y="83"/>
                      <a:pt x="261" y="84"/>
                    </a:cubicBezTo>
                    <a:cubicBezTo>
                      <a:pt x="261" y="84"/>
                      <a:pt x="261" y="84"/>
                      <a:pt x="261" y="84"/>
                    </a:cubicBezTo>
                    <a:cubicBezTo>
                      <a:pt x="261" y="84"/>
                      <a:pt x="261" y="84"/>
                      <a:pt x="262" y="84"/>
                    </a:cubicBezTo>
                    <a:cubicBezTo>
                      <a:pt x="262" y="84"/>
                      <a:pt x="262" y="84"/>
                      <a:pt x="262" y="84"/>
                    </a:cubicBezTo>
                    <a:cubicBezTo>
                      <a:pt x="262" y="84"/>
                      <a:pt x="262" y="84"/>
                      <a:pt x="262" y="84"/>
                    </a:cubicBezTo>
                    <a:cubicBezTo>
                      <a:pt x="263" y="83"/>
                      <a:pt x="263" y="83"/>
                      <a:pt x="263" y="83"/>
                    </a:cubicBezTo>
                    <a:cubicBezTo>
                      <a:pt x="263" y="83"/>
                      <a:pt x="263" y="83"/>
                      <a:pt x="263" y="83"/>
                    </a:cubicBezTo>
                    <a:cubicBezTo>
                      <a:pt x="263" y="83"/>
                      <a:pt x="263" y="83"/>
                      <a:pt x="263" y="83"/>
                    </a:cubicBezTo>
                    <a:cubicBezTo>
                      <a:pt x="263" y="83"/>
                      <a:pt x="263" y="83"/>
                      <a:pt x="263" y="83"/>
                    </a:cubicBezTo>
                    <a:cubicBezTo>
                      <a:pt x="263" y="83"/>
                      <a:pt x="263" y="83"/>
                      <a:pt x="263" y="83"/>
                    </a:cubicBezTo>
                    <a:cubicBezTo>
                      <a:pt x="263" y="82"/>
                      <a:pt x="263" y="82"/>
                      <a:pt x="263" y="82"/>
                    </a:cubicBezTo>
                    <a:cubicBezTo>
                      <a:pt x="263" y="82"/>
                      <a:pt x="263" y="82"/>
                      <a:pt x="263" y="82"/>
                    </a:cubicBezTo>
                    <a:cubicBezTo>
                      <a:pt x="264" y="82"/>
                      <a:pt x="264" y="82"/>
                      <a:pt x="264" y="82"/>
                    </a:cubicBezTo>
                    <a:cubicBezTo>
                      <a:pt x="264" y="82"/>
                      <a:pt x="264" y="82"/>
                      <a:pt x="264" y="82"/>
                    </a:cubicBezTo>
                    <a:cubicBezTo>
                      <a:pt x="264" y="82"/>
                      <a:pt x="264" y="82"/>
                      <a:pt x="263" y="82"/>
                    </a:cubicBezTo>
                    <a:cubicBezTo>
                      <a:pt x="263" y="82"/>
                      <a:pt x="264" y="81"/>
                      <a:pt x="263" y="81"/>
                    </a:cubicBezTo>
                    <a:cubicBezTo>
                      <a:pt x="263" y="81"/>
                      <a:pt x="263" y="81"/>
                      <a:pt x="263" y="81"/>
                    </a:cubicBezTo>
                    <a:cubicBezTo>
                      <a:pt x="264" y="81"/>
                      <a:pt x="264" y="81"/>
                      <a:pt x="264" y="81"/>
                    </a:cubicBezTo>
                    <a:cubicBezTo>
                      <a:pt x="264" y="81"/>
                      <a:pt x="264" y="81"/>
                      <a:pt x="264" y="81"/>
                    </a:cubicBezTo>
                    <a:cubicBezTo>
                      <a:pt x="264" y="81"/>
                      <a:pt x="264" y="82"/>
                      <a:pt x="264" y="81"/>
                    </a:cubicBezTo>
                    <a:cubicBezTo>
                      <a:pt x="264" y="81"/>
                      <a:pt x="264" y="81"/>
                      <a:pt x="264" y="81"/>
                    </a:cubicBezTo>
                    <a:cubicBezTo>
                      <a:pt x="264" y="81"/>
                      <a:pt x="264" y="81"/>
                      <a:pt x="264" y="81"/>
                    </a:cubicBezTo>
                    <a:cubicBezTo>
                      <a:pt x="264" y="81"/>
                      <a:pt x="264" y="81"/>
                      <a:pt x="264" y="81"/>
                    </a:cubicBezTo>
                    <a:cubicBezTo>
                      <a:pt x="264" y="81"/>
                      <a:pt x="264" y="81"/>
                      <a:pt x="264" y="81"/>
                    </a:cubicBezTo>
                    <a:cubicBezTo>
                      <a:pt x="264" y="81"/>
                      <a:pt x="264" y="81"/>
                      <a:pt x="264" y="81"/>
                    </a:cubicBezTo>
                    <a:cubicBezTo>
                      <a:pt x="264" y="80"/>
                      <a:pt x="264" y="80"/>
                      <a:pt x="264" y="80"/>
                    </a:cubicBezTo>
                    <a:cubicBezTo>
                      <a:pt x="264" y="80"/>
                      <a:pt x="264" y="80"/>
                      <a:pt x="264" y="80"/>
                    </a:cubicBezTo>
                    <a:cubicBezTo>
                      <a:pt x="264" y="80"/>
                      <a:pt x="263" y="80"/>
                      <a:pt x="264" y="80"/>
                    </a:cubicBezTo>
                    <a:cubicBezTo>
                      <a:pt x="264" y="80"/>
                      <a:pt x="264" y="80"/>
                      <a:pt x="264" y="80"/>
                    </a:cubicBezTo>
                    <a:cubicBezTo>
                      <a:pt x="264" y="80"/>
                      <a:pt x="264" y="80"/>
                      <a:pt x="264" y="80"/>
                    </a:cubicBezTo>
                    <a:cubicBezTo>
                      <a:pt x="264" y="80"/>
                      <a:pt x="264" y="80"/>
                      <a:pt x="265" y="80"/>
                    </a:cubicBezTo>
                    <a:cubicBezTo>
                      <a:pt x="265" y="80"/>
                      <a:pt x="265" y="80"/>
                      <a:pt x="265" y="80"/>
                    </a:cubicBezTo>
                    <a:cubicBezTo>
                      <a:pt x="265" y="80"/>
                      <a:pt x="265" y="80"/>
                      <a:pt x="265" y="80"/>
                    </a:cubicBezTo>
                    <a:cubicBezTo>
                      <a:pt x="265" y="80"/>
                      <a:pt x="265" y="79"/>
                      <a:pt x="265" y="79"/>
                    </a:cubicBezTo>
                    <a:cubicBezTo>
                      <a:pt x="265" y="79"/>
                      <a:pt x="265" y="79"/>
                      <a:pt x="265" y="79"/>
                    </a:cubicBezTo>
                    <a:cubicBezTo>
                      <a:pt x="265" y="79"/>
                      <a:pt x="265" y="79"/>
                      <a:pt x="265" y="79"/>
                    </a:cubicBezTo>
                    <a:cubicBezTo>
                      <a:pt x="265" y="79"/>
                      <a:pt x="265" y="79"/>
                      <a:pt x="265" y="79"/>
                    </a:cubicBezTo>
                    <a:cubicBezTo>
                      <a:pt x="265" y="79"/>
                      <a:pt x="265" y="79"/>
                      <a:pt x="265" y="79"/>
                    </a:cubicBezTo>
                    <a:cubicBezTo>
                      <a:pt x="265" y="78"/>
                      <a:pt x="265" y="78"/>
                      <a:pt x="265" y="78"/>
                    </a:cubicBezTo>
                    <a:cubicBezTo>
                      <a:pt x="265" y="78"/>
                      <a:pt x="265" y="78"/>
                      <a:pt x="265" y="78"/>
                    </a:cubicBezTo>
                    <a:close/>
                    <a:moveTo>
                      <a:pt x="266" y="80"/>
                    </a:moveTo>
                    <a:cubicBezTo>
                      <a:pt x="266" y="80"/>
                      <a:pt x="266" y="80"/>
                      <a:pt x="266" y="80"/>
                    </a:cubicBezTo>
                    <a:cubicBezTo>
                      <a:pt x="266" y="80"/>
                      <a:pt x="266" y="80"/>
                      <a:pt x="266" y="80"/>
                    </a:cubicBezTo>
                    <a:cubicBezTo>
                      <a:pt x="266" y="80"/>
                      <a:pt x="266" y="80"/>
                      <a:pt x="266" y="80"/>
                    </a:cubicBezTo>
                    <a:cubicBezTo>
                      <a:pt x="266" y="80"/>
                      <a:pt x="266" y="80"/>
                      <a:pt x="266" y="80"/>
                    </a:cubicBezTo>
                    <a:cubicBezTo>
                      <a:pt x="266" y="80"/>
                      <a:pt x="266" y="81"/>
                      <a:pt x="266" y="81"/>
                    </a:cubicBezTo>
                    <a:cubicBezTo>
                      <a:pt x="266" y="81"/>
                      <a:pt x="266" y="81"/>
                      <a:pt x="266" y="81"/>
                    </a:cubicBezTo>
                    <a:cubicBezTo>
                      <a:pt x="266" y="81"/>
                      <a:pt x="266" y="81"/>
                      <a:pt x="266" y="81"/>
                    </a:cubicBezTo>
                    <a:cubicBezTo>
                      <a:pt x="266" y="81"/>
                      <a:pt x="266" y="81"/>
                      <a:pt x="266" y="81"/>
                    </a:cubicBezTo>
                    <a:cubicBezTo>
                      <a:pt x="266" y="81"/>
                      <a:pt x="266" y="81"/>
                      <a:pt x="266" y="81"/>
                    </a:cubicBezTo>
                    <a:cubicBezTo>
                      <a:pt x="266" y="81"/>
                      <a:pt x="266" y="81"/>
                      <a:pt x="266" y="81"/>
                    </a:cubicBezTo>
                    <a:cubicBezTo>
                      <a:pt x="266" y="81"/>
                      <a:pt x="266" y="80"/>
                      <a:pt x="266" y="80"/>
                    </a:cubicBezTo>
                    <a:cubicBezTo>
                      <a:pt x="266" y="80"/>
                      <a:pt x="266" y="80"/>
                      <a:pt x="266" y="80"/>
                    </a:cubicBezTo>
                    <a:cubicBezTo>
                      <a:pt x="266" y="80"/>
                      <a:pt x="266" y="80"/>
                      <a:pt x="266" y="80"/>
                    </a:cubicBezTo>
                    <a:cubicBezTo>
                      <a:pt x="266" y="80"/>
                      <a:pt x="266" y="80"/>
                      <a:pt x="266" y="80"/>
                    </a:cubicBezTo>
                    <a:cubicBezTo>
                      <a:pt x="266" y="80"/>
                      <a:pt x="266" y="80"/>
                      <a:pt x="266" y="80"/>
                    </a:cubicBezTo>
                    <a:close/>
                    <a:moveTo>
                      <a:pt x="239" y="63"/>
                    </a:moveTo>
                    <a:cubicBezTo>
                      <a:pt x="239" y="63"/>
                      <a:pt x="239" y="63"/>
                      <a:pt x="239" y="63"/>
                    </a:cubicBezTo>
                    <a:cubicBezTo>
                      <a:pt x="239" y="63"/>
                      <a:pt x="239" y="63"/>
                      <a:pt x="239" y="63"/>
                    </a:cubicBezTo>
                    <a:cubicBezTo>
                      <a:pt x="239" y="63"/>
                      <a:pt x="239" y="63"/>
                      <a:pt x="239" y="63"/>
                    </a:cubicBezTo>
                    <a:cubicBezTo>
                      <a:pt x="239" y="63"/>
                      <a:pt x="239" y="63"/>
                      <a:pt x="239" y="62"/>
                    </a:cubicBezTo>
                    <a:cubicBezTo>
                      <a:pt x="239" y="62"/>
                      <a:pt x="239" y="62"/>
                      <a:pt x="239" y="62"/>
                    </a:cubicBezTo>
                    <a:cubicBezTo>
                      <a:pt x="239" y="62"/>
                      <a:pt x="239" y="62"/>
                      <a:pt x="239" y="62"/>
                    </a:cubicBezTo>
                    <a:cubicBezTo>
                      <a:pt x="239" y="62"/>
                      <a:pt x="239" y="62"/>
                      <a:pt x="239" y="62"/>
                    </a:cubicBezTo>
                    <a:cubicBezTo>
                      <a:pt x="239" y="62"/>
                      <a:pt x="239" y="62"/>
                      <a:pt x="239" y="62"/>
                    </a:cubicBezTo>
                    <a:cubicBezTo>
                      <a:pt x="239" y="61"/>
                      <a:pt x="239" y="61"/>
                      <a:pt x="239" y="61"/>
                    </a:cubicBezTo>
                    <a:cubicBezTo>
                      <a:pt x="239" y="61"/>
                      <a:pt x="239" y="61"/>
                      <a:pt x="239" y="61"/>
                    </a:cubicBezTo>
                    <a:cubicBezTo>
                      <a:pt x="239" y="61"/>
                      <a:pt x="239" y="61"/>
                      <a:pt x="239" y="61"/>
                    </a:cubicBezTo>
                    <a:cubicBezTo>
                      <a:pt x="239" y="61"/>
                      <a:pt x="239" y="61"/>
                      <a:pt x="239" y="61"/>
                    </a:cubicBezTo>
                    <a:cubicBezTo>
                      <a:pt x="239" y="61"/>
                      <a:pt x="239" y="61"/>
                      <a:pt x="239" y="61"/>
                    </a:cubicBezTo>
                    <a:cubicBezTo>
                      <a:pt x="239" y="61"/>
                      <a:pt x="239" y="61"/>
                      <a:pt x="239" y="61"/>
                    </a:cubicBezTo>
                    <a:cubicBezTo>
                      <a:pt x="239" y="61"/>
                      <a:pt x="239" y="61"/>
                      <a:pt x="239" y="61"/>
                    </a:cubicBezTo>
                    <a:cubicBezTo>
                      <a:pt x="239" y="60"/>
                      <a:pt x="239" y="60"/>
                      <a:pt x="239" y="60"/>
                    </a:cubicBezTo>
                    <a:cubicBezTo>
                      <a:pt x="239" y="60"/>
                      <a:pt x="239" y="60"/>
                      <a:pt x="239" y="60"/>
                    </a:cubicBezTo>
                    <a:cubicBezTo>
                      <a:pt x="239" y="60"/>
                      <a:pt x="238" y="60"/>
                      <a:pt x="238" y="60"/>
                    </a:cubicBezTo>
                    <a:cubicBezTo>
                      <a:pt x="238" y="60"/>
                      <a:pt x="238" y="60"/>
                      <a:pt x="238" y="60"/>
                    </a:cubicBezTo>
                    <a:cubicBezTo>
                      <a:pt x="238" y="60"/>
                      <a:pt x="238" y="60"/>
                      <a:pt x="238" y="60"/>
                    </a:cubicBezTo>
                    <a:cubicBezTo>
                      <a:pt x="238" y="60"/>
                      <a:pt x="238" y="60"/>
                      <a:pt x="238" y="60"/>
                    </a:cubicBezTo>
                    <a:cubicBezTo>
                      <a:pt x="238" y="60"/>
                      <a:pt x="238" y="60"/>
                      <a:pt x="238" y="60"/>
                    </a:cubicBezTo>
                    <a:cubicBezTo>
                      <a:pt x="238" y="59"/>
                      <a:pt x="238" y="59"/>
                      <a:pt x="238" y="59"/>
                    </a:cubicBezTo>
                    <a:cubicBezTo>
                      <a:pt x="237" y="59"/>
                      <a:pt x="237" y="59"/>
                      <a:pt x="237" y="58"/>
                    </a:cubicBezTo>
                    <a:cubicBezTo>
                      <a:pt x="237" y="58"/>
                      <a:pt x="237" y="58"/>
                      <a:pt x="237" y="58"/>
                    </a:cubicBezTo>
                    <a:cubicBezTo>
                      <a:pt x="237" y="58"/>
                      <a:pt x="237" y="58"/>
                      <a:pt x="237" y="58"/>
                    </a:cubicBezTo>
                    <a:cubicBezTo>
                      <a:pt x="237" y="58"/>
                      <a:pt x="237" y="58"/>
                      <a:pt x="237" y="58"/>
                    </a:cubicBezTo>
                    <a:cubicBezTo>
                      <a:pt x="237" y="58"/>
                      <a:pt x="237" y="58"/>
                      <a:pt x="236" y="58"/>
                    </a:cubicBezTo>
                    <a:cubicBezTo>
                      <a:pt x="236" y="58"/>
                      <a:pt x="236" y="58"/>
                      <a:pt x="236" y="58"/>
                    </a:cubicBezTo>
                    <a:cubicBezTo>
                      <a:pt x="236" y="57"/>
                      <a:pt x="235" y="57"/>
                      <a:pt x="235" y="58"/>
                    </a:cubicBezTo>
                    <a:cubicBezTo>
                      <a:pt x="235" y="58"/>
                      <a:pt x="235" y="58"/>
                      <a:pt x="235" y="57"/>
                    </a:cubicBezTo>
                    <a:cubicBezTo>
                      <a:pt x="235" y="57"/>
                      <a:pt x="235" y="57"/>
                      <a:pt x="234" y="57"/>
                    </a:cubicBezTo>
                    <a:cubicBezTo>
                      <a:pt x="234" y="58"/>
                      <a:pt x="234" y="58"/>
                      <a:pt x="234" y="58"/>
                    </a:cubicBezTo>
                    <a:cubicBezTo>
                      <a:pt x="234" y="58"/>
                      <a:pt x="234" y="58"/>
                      <a:pt x="234" y="58"/>
                    </a:cubicBezTo>
                    <a:cubicBezTo>
                      <a:pt x="234" y="58"/>
                      <a:pt x="234" y="58"/>
                      <a:pt x="234" y="58"/>
                    </a:cubicBezTo>
                    <a:cubicBezTo>
                      <a:pt x="234" y="58"/>
                      <a:pt x="234" y="58"/>
                      <a:pt x="234" y="58"/>
                    </a:cubicBezTo>
                    <a:cubicBezTo>
                      <a:pt x="234" y="58"/>
                      <a:pt x="234" y="58"/>
                      <a:pt x="234" y="57"/>
                    </a:cubicBezTo>
                    <a:cubicBezTo>
                      <a:pt x="233" y="57"/>
                      <a:pt x="233" y="57"/>
                      <a:pt x="233" y="57"/>
                    </a:cubicBezTo>
                    <a:cubicBezTo>
                      <a:pt x="233" y="57"/>
                      <a:pt x="233" y="57"/>
                      <a:pt x="233" y="57"/>
                    </a:cubicBezTo>
                    <a:cubicBezTo>
                      <a:pt x="233" y="57"/>
                      <a:pt x="233" y="57"/>
                      <a:pt x="233" y="57"/>
                    </a:cubicBezTo>
                    <a:cubicBezTo>
                      <a:pt x="233" y="57"/>
                      <a:pt x="233" y="57"/>
                      <a:pt x="233" y="57"/>
                    </a:cubicBezTo>
                    <a:cubicBezTo>
                      <a:pt x="233" y="57"/>
                      <a:pt x="232" y="57"/>
                      <a:pt x="232" y="57"/>
                    </a:cubicBezTo>
                    <a:cubicBezTo>
                      <a:pt x="232" y="57"/>
                      <a:pt x="232" y="57"/>
                      <a:pt x="232" y="57"/>
                    </a:cubicBezTo>
                    <a:cubicBezTo>
                      <a:pt x="232" y="57"/>
                      <a:pt x="232" y="57"/>
                      <a:pt x="232" y="57"/>
                    </a:cubicBezTo>
                    <a:cubicBezTo>
                      <a:pt x="232" y="57"/>
                      <a:pt x="232" y="57"/>
                      <a:pt x="232" y="57"/>
                    </a:cubicBezTo>
                    <a:cubicBezTo>
                      <a:pt x="232" y="57"/>
                      <a:pt x="232" y="57"/>
                      <a:pt x="232" y="57"/>
                    </a:cubicBezTo>
                    <a:cubicBezTo>
                      <a:pt x="232" y="57"/>
                      <a:pt x="232" y="57"/>
                      <a:pt x="232" y="57"/>
                    </a:cubicBezTo>
                    <a:cubicBezTo>
                      <a:pt x="232" y="57"/>
                      <a:pt x="231" y="56"/>
                      <a:pt x="231" y="56"/>
                    </a:cubicBezTo>
                    <a:cubicBezTo>
                      <a:pt x="231" y="56"/>
                      <a:pt x="231" y="56"/>
                      <a:pt x="231" y="56"/>
                    </a:cubicBezTo>
                    <a:cubicBezTo>
                      <a:pt x="231" y="56"/>
                      <a:pt x="231" y="56"/>
                      <a:pt x="231" y="56"/>
                    </a:cubicBezTo>
                    <a:cubicBezTo>
                      <a:pt x="231" y="56"/>
                      <a:pt x="231" y="56"/>
                      <a:pt x="231" y="56"/>
                    </a:cubicBezTo>
                    <a:cubicBezTo>
                      <a:pt x="231" y="56"/>
                      <a:pt x="231" y="56"/>
                      <a:pt x="231" y="56"/>
                    </a:cubicBezTo>
                    <a:cubicBezTo>
                      <a:pt x="230" y="56"/>
                      <a:pt x="230" y="56"/>
                      <a:pt x="230" y="56"/>
                    </a:cubicBezTo>
                    <a:cubicBezTo>
                      <a:pt x="230" y="56"/>
                      <a:pt x="230" y="56"/>
                      <a:pt x="230" y="56"/>
                    </a:cubicBezTo>
                    <a:cubicBezTo>
                      <a:pt x="230" y="56"/>
                      <a:pt x="230" y="56"/>
                      <a:pt x="230" y="56"/>
                    </a:cubicBezTo>
                    <a:cubicBezTo>
                      <a:pt x="230" y="56"/>
                      <a:pt x="230" y="56"/>
                      <a:pt x="230" y="56"/>
                    </a:cubicBezTo>
                    <a:cubicBezTo>
                      <a:pt x="230" y="56"/>
                      <a:pt x="229" y="56"/>
                      <a:pt x="229" y="56"/>
                    </a:cubicBezTo>
                    <a:cubicBezTo>
                      <a:pt x="229" y="56"/>
                      <a:pt x="229" y="56"/>
                      <a:pt x="229" y="56"/>
                    </a:cubicBezTo>
                    <a:cubicBezTo>
                      <a:pt x="229" y="56"/>
                      <a:pt x="229" y="56"/>
                      <a:pt x="229" y="57"/>
                    </a:cubicBezTo>
                    <a:cubicBezTo>
                      <a:pt x="229" y="57"/>
                      <a:pt x="229" y="57"/>
                      <a:pt x="229" y="57"/>
                    </a:cubicBezTo>
                    <a:cubicBezTo>
                      <a:pt x="229" y="57"/>
                      <a:pt x="229" y="57"/>
                      <a:pt x="229" y="57"/>
                    </a:cubicBezTo>
                    <a:cubicBezTo>
                      <a:pt x="229" y="57"/>
                      <a:pt x="228" y="57"/>
                      <a:pt x="228" y="57"/>
                    </a:cubicBezTo>
                    <a:cubicBezTo>
                      <a:pt x="228" y="57"/>
                      <a:pt x="228" y="57"/>
                      <a:pt x="228" y="57"/>
                    </a:cubicBezTo>
                    <a:cubicBezTo>
                      <a:pt x="228" y="57"/>
                      <a:pt x="228" y="57"/>
                      <a:pt x="228" y="57"/>
                    </a:cubicBezTo>
                    <a:cubicBezTo>
                      <a:pt x="227" y="57"/>
                      <a:pt x="227" y="57"/>
                      <a:pt x="227" y="57"/>
                    </a:cubicBezTo>
                    <a:cubicBezTo>
                      <a:pt x="227" y="57"/>
                      <a:pt x="227" y="57"/>
                      <a:pt x="227" y="56"/>
                    </a:cubicBezTo>
                    <a:cubicBezTo>
                      <a:pt x="227" y="56"/>
                      <a:pt x="227" y="56"/>
                      <a:pt x="227" y="56"/>
                    </a:cubicBezTo>
                    <a:cubicBezTo>
                      <a:pt x="227" y="56"/>
                      <a:pt x="227" y="56"/>
                      <a:pt x="227" y="56"/>
                    </a:cubicBezTo>
                    <a:cubicBezTo>
                      <a:pt x="227" y="56"/>
                      <a:pt x="226" y="57"/>
                      <a:pt x="226" y="57"/>
                    </a:cubicBezTo>
                    <a:cubicBezTo>
                      <a:pt x="226" y="57"/>
                      <a:pt x="226" y="57"/>
                      <a:pt x="226" y="57"/>
                    </a:cubicBezTo>
                    <a:cubicBezTo>
                      <a:pt x="226" y="57"/>
                      <a:pt x="225" y="57"/>
                      <a:pt x="225" y="57"/>
                    </a:cubicBezTo>
                    <a:cubicBezTo>
                      <a:pt x="225" y="57"/>
                      <a:pt x="225" y="57"/>
                      <a:pt x="225" y="57"/>
                    </a:cubicBezTo>
                    <a:cubicBezTo>
                      <a:pt x="225" y="57"/>
                      <a:pt x="225" y="57"/>
                      <a:pt x="225" y="57"/>
                    </a:cubicBezTo>
                    <a:cubicBezTo>
                      <a:pt x="225" y="57"/>
                      <a:pt x="225" y="57"/>
                      <a:pt x="225" y="57"/>
                    </a:cubicBezTo>
                    <a:cubicBezTo>
                      <a:pt x="225" y="56"/>
                      <a:pt x="224" y="57"/>
                      <a:pt x="224" y="57"/>
                    </a:cubicBezTo>
                    <a:cubicBezTo>
                      <a:pt x="224" y="57"/>
                      <a:pt x="224" y="57"/>
                      <a:pt x="224" y="57"/>
                    </a:cubicBezTo>
                    <a:cubicBezTo>
                      <a:pt x="224" y="57"/>
                      <a:pt x="224" y="57"/>
                      <a:pt x="223" y="57"/>
                    </a:cubicBezTo>
                    <a:cubicBezTo>
                      <a:pt x="223" y="57"/>
                      <a:pt x="223" y="57"/>
                      <a:pt x="223" y="57"/>
                    </a:cubicBezTo>
                    <a:cubicBezTo>
                      <a:pt x="223" y="57"/>
                      <a:pt x="223" y="57"/>
                      <a:pt x="223" y="57"/>
                    </a:cubicBezTo>
                    <a:cubicBezTo>
                      <a:pt x="223" y="57"/>
                      <a:pt x="223" y="57"/>
                      <a:pt x="223" y="57"/>
                    </a:cubicBezTo>
                    <a:cubicBezTo>
                      <a:pt x="223" y="57"/>
                      <a:pt x="222" y="57"/>
                      <a:pt x="222" y="57"/>
                    </a:cubicBezTo>
                    <a:cubicBezTo>
                      <a:pt x="222" y="57"/>
                      <a:pt x="222" y="57"/>
                      <a:pt x="222" y="57"/>
                    </a:cubicBezTo>
                    <a:cubicBezTo>
                      <a:pt x="222" y="57"/>
                      <a:pt x="221" y="57"/>
                      <a:pt x="221" y="57"/>
                    </a:cubicBezTo>
                    <a:cubicBezTo>
                      <a:pt x="221" y="57"/>
                      <a:pt x="221" y="57"/>
                      <a:pt x="221" y="57"/>
                    </a:cubicBezTo>
                    <a:cubicBezTo>
                      <a:pt x="221" y="57"/>
                      <a:pt x="221" y="57"/>
                      <a:pt x="221" y="57"/>
                    </a:cubicBezTo>
                    <a:cubicBezTo>
                      <a:pt x="221" y="57"/>
                      <a:pt x="221" y="57"/>
                      <a:pt x="221" y="57"/>
                    </a:cubicBezTo>
                    <a:cubicBezTo>
                      <a:pt x="221" y="57"/>
                      <a:pt x="221" y="57"/>
                      <a:pt x="221" y="57"/>
                    </a:cubicBezTo>
                    <a:cubicBezTo>
                      <a:pt x="221" y="57"/>
                      <a:pt x="221" y="58"/>
                      <a:pt x="221" y="58"/>
                    </a:cubicBezTo>
                    <a:cubicBezTo>
                      <a:pt x="221" y="58"/>
                      <a:pt x="221" y="58"/>
                      <a:pt x="221" y="58"/>
                    </a:cubicBezTo>
                    <a:cubicBezTo>
                      <a:pt x="221" y="58"/>
                      <a:pt x="221" y="58"/>
                      <a:pt x="221" y="58"/>
                    </a:cubicBezTo>
                    <a:cubicBezTo>
                      <a:pt x="221" y="58"/>
                      <a:pt x="221" y="58"/>
                      <a:pt x="221" y="58"/>
                    </a:cubicBezTo>
                    <a:cubicBezTo>
                      <a:pt x="221" y="58"/>
                      <a:pt x="221" y="58"/>
                      <a:pt x="221" y="58"/>
                    </a:cubicBezTo>
                    <a:cubicBezTo>
                      <a:pt x="221" y="58"/>
                      <a:pt x="220" y="58"/>
                      <a:pt x="220" y="58"/>
                    </a:cubicBezTo>
                    <a:cubicBezTo>
                      <a:pt x="220" y="58"/>
                      <a:pt x="220" y="58"/>
                      <a:pt x="220" y="58"/>
                    </a:cubicBezTo>
                    <a:cubicBezTo>
                      <a:pt x="220" y="58"/>
                      <a:pt x="220" y="58"/>
                      <a:pt x="220" y="58"/>
                    </a:cubicBezTo>
                    <a:cubicBezTo>
                      <a:pt x="220" y="58"/>
                      <a:pt x="220" y="58"/>
                      <a:pt x="220" y="58"/>
                    </a:cubicBezTo>
                    <a:cubicBezTo>
                      <a:pt x="220" y="58"/>
                      <a:pt x="220" y="58"/>
                      <a:pt x="220" y="58"/>
                    </a:cubicBezTo>
                    <a:cubicBezTo>
                      <a:pt x="220" y="58"/>
                      <a:pt x="220" y="58"/>
                      <a:pt x="220" y="58"/>
                    </a:cubicBezTo>
                    <a:cubicBezTo>
                      <a:pt x="220" y="58"/>
                      <a:pt x="220" y="58"/>
                      <a:pt x="220" y="58"/>
                    </a:cubicBezTo>
                    <a:cubicBezTo>
                      <a:pt x="220" y="58"/>
                      <a:pt x="220" y="59"/>
                      <a:pt x="220" y="59"/>
                    </a:cubicBezTo>
                    <a:cubicBezTo>
                      <a:pt x="220" y="59"/>
                      <a:pt x="220" y="59"/>
                      <a:pt x="219" y="59"/>
                    </a:cubicBezTo>
                    <a:cubicBezTo>
                      <a:pt x="219" y="59"/>
                      <a:pt x="219" y="59"/>
                      <a:pt x="219" y="59"/>
                    </a:cubicBezTo>
                    <a:cubicBezTo>
                      <a:pt x="219" y="59"/>
                      <a:pt x="219" y="59"/>
                      <a:pt x="219" y="59"/>
                    </a:cubicBezTo>
                    <a:cubicBezTo>
                      <a:pt x="219" y="59"/>
                      <a:pt x="219" y="59"/>
                      <a:pt x="219" y="59"/>
                    </a:cubicBezTo>
                    <a:cubicBezTo>
                      <a:pt x="220" y="59"/>
                      <a:pt x="220" y="60"/>
                      <a:pt x="220" y="60"/>
                    </a:cubicBezTo>
                    <a:cubicBezTo>
                      <a:pt x="220" y="60"/>
                      <a:pt x="220" y="60"/>
                      <a:pt x="220" y="60"/>
                    </a:cubicBezTo>
                    <a:cubicBezTo>
                      <a:pt x="220" y="60"/>
                      <a:pt x="220" y="61"/>
                      <a:pt x="219" y="61"/>
                    </a:cubicBezTo>
                    <a:cubicBezTo>
                      <a:pt x="219" y="61"/>
                      <a:pt x="220" y="61"/>
                      <a:pt x="220" y="61"/>
                    </a:cubicBezTo>
                    <a:cubicBezTo>
                      <a:pt x="220" y="61"/>
                      <a:pt x="220" y="61"/>
                      <a:pt x="220" y="61"/>
                    </a:cubicBezTo>
                    <a:cubicBezTo>
                      <a:pt x="220" y="61"/>
                      <a:pt x="220" y="61"/>
                      <a:pt x="220" y="61"/>
                    </a:cubicBezTo>
                    <a:cubicBezTo>
                      <a:pt x="220" y="61"/>
                      <a:pt x="220" y="60"/>
                      <a:pt x="220" y="60"/>
                    </a:cubicBezTo>
                    <a:cubicBezTo>
                      <a:pt x="220" y="60"/>
                      <a:pt x="220" y="60"/>
                      <a:pt x="220" y="60"/>
                    </a:cubicBezTo>
                    <a:cubicBezTo>
                      <a:pt x="220" y="60"/>
                      <a:pt x="220" y="60"/>
                      <a:pt x="220" y="60"/>
                    </a:cubicBezTo>
                    <a:cubicBezTo>
                      <a:pt x="220" y="60"/>
                      <a:pt x="220" y="60"/>
                      <a:pt x="221" y="60"/>
                    </a:cubicBezTo>
                    <a:cubicBezTo>
                      <a:pt x="221" y="60"/>
                      <a:pt x="221" y="59"/>
                      <a:pt x="221" y="59"/>
                    </a:cubicBezTo>
                    <a:cubicBezTo>
                      <a:pt x="221" y="59"/>
                      <a:pt x="221" y="59"/>
                      <a:pt x="221" y="59"/>
                    </a:cubicBezTo>
                    <a:cubicBezTo>
                      <a:pt x="221" y="59"/>
                      <a:pt x="221" y="59"/>
                      <a:pt x="221" y="59"/>
                    </a:cubicBezTo>
                    <a:cubicBezTo>
                      <a:pt x="221" y="58"/>
                      <a:pt x="221" y="58"/>
                      <a:pt x="221" y="58"/>
                    </a:cubicBezTo>
                    <a:cubicBezTo>
                      <a:pt x="221" y="58"/>
                      <a:pt x="221" y="58"/>
                      <a:pt x="221" y="58"/>
                    </a:cubicBezTo>
                    <a:cubicBezTo>
                      <a:pt x="221" y="58"/>
                      <a:pt x="221" y="58"/>
                      <a:pt x="221" y="58"/>
                    </a:cubicBezTo>
                    <a:cubicBezTo>
                      <a:pt x="221" y="58"/>
                      <a:pt x="221" y="58"/>
                      <a:pt x="221" y="58"/>
                    </a:cubicBezTo>
                    <a:cubicBezTo>
                      <a:pt x="222" y="58"/>
                      <a:pt x="222" y="58"/>
                      <a:pt x="222" y="58"/>
                    </a:cubicBezTo>
                    <a:cubicBezTo>
                      <a:pt x="221" y="59"/>
                      <a:pt x="221" y="59"/>
                      <a:pt x="221" y="59"/>
                    </a:cubicBezTo>
                    <a:cubicBezTo>
                      <a:pt x="221" y="59"/>
                      <a:pt x="221" y="59"/>
                      <a:pt x="221" y="59"/>
                    </a:cubicBezTo>
                    <a:cubicBezTo>
                      <a:pt x="221" y="59"/>
                      <a:pt x="222" y="59"/>
                      <a:pt x="222" y="59"/>
                    </a:cubicBezTo>
                    <a:cubicBezTo>
                      <a:pt x="222" y="59"/>
                      <a:pt x="222" y="59"/>
                      <a:pt x="222" y="59"/>
                    </a:cubicBezTo>
                    <a:cubicBezTo>
                      <a:pt x="222" y="59"/>
                      <a:pt x="222" y="59"/>
                      <a:pt x="222" y="59"/>
                    </a:cubicBezTo>
                    <a:cubicBezTo>
                      <a:pt x="222" y="60"/>
                      <a:pt x="222" y="60"/>
                      <a:pt x="222" y="60"/>
                    </a:cubicBezTo>
                    <a:cubicBezTo>
                      <a:pt x="222" y="60"/>
                      <a:pt x="222" y="60"/>
                      <a:pt x="223" y="60"/>
                    </a:cubicBezTo>
                    <a:cubicBezTo>
                      <a:pt x="223" y="60"/>
                      <a:pt x="223" y="60"/>
                      <a:pt x="223" y="60"/>
                    </a:cubicBezTo>
                    <a:cubicBezTo>
                      <a:pt x="223" y="60"/>
                      <a:pt x="223" y="60"/>
                      <a:pt x="223" y="60"/>
                    </a:cubicBezTo>
                    <a:cubicBezTo>
                      <a:pt x="223" y="60"/>
                      <a:pt x="223" y="61"/>
                      <a:pt x="223" y="61"/>
                    </a:cubicBezTo>
                    <a:cubicBezTo>
                      <a:pt x="223" y="61"/>
                      <a:pt x="223" y="61"/>
                      <a:pt x="224" y="61"/>
                    </a:cubicBezTo>
                    <a:cubicBezTo>
                      <a:pt x="224" y="61"/>
                      <a:pt x="224" y="60"/>
                      <a:pt x="224" y="60"/>
                    </a:cubicBezTo>
                    <a:cubicBezTo>
                      <a:pt x="224" y="60"/>
                      <a:pt x="224" y="60"/>
                      <a:pt x="224" y="60"/>
                    </a:cubicBezTo>
                    <a:cubicBezTo>
                      <a:pt x="225" y="60"/>
                      <a:pt x="225" y="61"/>
                      <a:pt x="225" y="60"/>
                    </a:cubicBezTo>
                    <a:cubicBezTo>
                      <a:pt x="225" y="60"/>
                      <a:pt x="225" y="60"/>
                      <a:pt x="225" y="60"/>
                    </a:cubicBezTo>
                    <a:cubicBezTo>
                      <a:pt x="225" y="60"/>
                      <a:pt x="225" y="60"/>
                      <a:pt x="225" y="60"/>
                    </a:cubicBezTo>
                    <a:cubicBezTo>
                      <a:pt x="225" y="60"/>
                      <a:pt x="225" y="60"/>
                      <a:pt x="225" y="60"/>
                    </a:cubicBezTo>
                    <a:cubicBezTo>
                      <a:pt x="225" y="59"/>
                      <a:pt x="225" y="59"/>
                      <a:pt x="226" y="59"/>
                    </a:cubicBezTo>
                    <a:cubicBezTo>
                      <a:pt x="226" y="59"/>
                      <a:pt x="226" y="59"/>
                      <a:pt x="226" y="59"/>
                    </a:cubicBezTo>
                    <a:cubicBezTo>
                      <a:pt x="226" y="59"/>
                      <a:pt x="226" y="59"/>
                      <a:pt x="226" y="59"/>
                    </a:cubicBezTo>
                    <a:cubicBezTo>
                      <a:pt x="226" y="59"/>
                      <a:pt x="226" y="59"/>
                      <a:pt x="226" y="59"/>
                    </a:cubicBezTo>
                    <a:cubicBezTo>
                      <a:pt x="226" y="59"/>
                      <a:pt x="226" y="59"/>
                      <a:pt x="226" y="59"/>
                    </a:cubicBezTo>
                    <a:cubicBezTo>
                      <a:pt x="226" y="59"/>
                      <a:pt x="226" y="59"/>
                      <a:pt x="226" y="59"/>
                    </a:cubicBezTo>
                    <a:cubicBezTo>
                      <a:pt x="226" y="59"/>
                      <a:pt x="226" y="59"/>
                      <a:pt x="226" y="59"/>
                    </a:cubicBezTo>
                    <a:cubicBezTo>
                      <a:pt x="227" y="59"/>
                      <a:pt x="227" y="59"/>
                      <a:pt x="227" y="59"/>
                    </a:cubicBezTo>
                    <a:cubicBezTo>
                      <a:pt x="227" y="60"/>
                      <a:pt x="226" y="60"/>
                      <a:pt x="226" y="60"/>
                    </a:cubicBezTo>
                    <a:cubicBezTo>
                      <a:pt x="226" y="60"/>
                      <a:pt x="226" y="60"/>
                      <a:pt x="226" y="60"/>
                    </a:cubicBezTo>
                    <a:cubicBezTo>
                      <a:pt x="226" y="60"/>
                      <a:pt x="227" y="60"/>
                      <a:pt x="227" y="60"/>
                    </a:cubicBezTo>
                    <a:cubicBezTo>
                      <a:pt x="227" y="60"/>
                      <a:pt x="227" y="60"/>
                      <a:pt x="227" y="60"/>
                    </a:cubicBezTo>
                    <a:cubicBezTo>
                      <a:pt x="227" y="60"/>
                      <a:pt x="227" y="60"/>
                      <a:pt x="227" y="60"/>
                    </a:cubicBezTo>
                    <a:cubicBezTo>
                      <a:pt x="228" y="60"/>
                      <a:pt x="228" y="60"/>
                      <a:pt x="228" y="60"/>
                    </a:cubicBezTo>
                    <a:cubicBezTo>
                      <a:pt x="228" y="60"/>
                      <a:pt x="228" y="60"/>
                      <a:pt x="229" y="60"/>
                    </a:cubicBezTo>
                    <a:cubicBezTo>
                      <a:pt x="229" y="60"/>
                      <a:pt x="229" y="60"/>
                      <a:pt x="229" y="60"/>
                    </a:cubicBezTo>
                    <a:cubicBezTo>
                      <a:pt x="230" y="60"/>
                      <a:pt x="230" y="60"/>
                      <a:pt x="230" y="60"/>
                    </a:cubicBezTo>
                    <a:cubicBezTo>
                      <a:pt x="230" y="61"/>
                      <a:pt x="230" y="61"/>
                      <a:pt x="230" y="61"/>
                    </a:cubicBezTo>
                    <a:cubicBezTo>
                      <a:pt x="230" y="61"/>
                      <a:pt x="230" y="61"/>
                      <a:pt x="231" y="61"/>
                    </a:cubicBezTo>
                    <a:cubicBezTo>
                      <a:pt x="231" y="60"/>
                      <a:pt x="231" y="60"/>
                      <a:pt x="231" y="60"/>
                    </a:cubicBezTo>
                    <a:cubicBezTo>
                      <a:pt x="230" y="60"/>
                      <a:pt x="230" y="60"/>
                      <a:pt x="230" y="60"/>
                    </a:cubicBezTo>
                    <a:cubicBezTo>
                      <a:pt x="230" y="60"/>
                      <a:pt x="230" y="60"/>
                      <a:pt x="230" y="60"/>
                    </a:cubicBezTo>
                    <a:cubicBezTo>
                      <a:pt x="230" y="60"/>
                      <a:pt x="230" y="60"/>
                      <a:pt x="230" y="60"/>
                    </a:cubicBezTo>
                    <a:cubicBezTo>
                      <a:pt x="230" y="60"/>
                      <a:pt x="231" y="60"/>
                      <a:pt x="231" y="60"/>
                    </a:cubicBezTo>
                    <a:cubicBezTo>
                      <a:pt x="231" y="60"/>
                      <a:pt x="231" y="60"/>
                      <a:pt x="231" y="60"/>
                    </a:cubicBezTo>
                    <a:cubicBezTo>
                      <a:pt x="232" y="60"/>
                      <a:pt x="232" y="60"/>
                      <a:pt x="232" y="60"/>
                    </a:cubicBezTo>
                    <a:cubicBezTo>
                      <a:pt x="232" y="60"/>
                      <a:pt x="232" y="60"/>
                      <a:pt x="233" y="60"/>
                    </a:cubicBezTo>
                    <a:cubicBezTo>
                      <a:pt x="233" y="60"/>
                      <a:pt x="233" y="60"/>
                      <a:pt x="233" y="60"/>
                    </a:cubicBezTo>
                    <a:cubicBezTo>
                      <a:pt x="233" y="60"/>
                      <a:pt x="233" y="60"/>
                      <a:pt x="233" y="60"/>
                    </a:cubicBezTo>
                    <a:cubicBezTo>
                      <a:pt x="233" y="60"/>
                      <a:pt x="233" y="60"/>
                      <a:pt x="233" y="60"/>
                    </a:cubicBezTo>
                    <a:cubicBezTo>
                      <a:pt x="233" y="60"/>
                      <a:pt x="233" y="60"/>
                      <a:pt x="233" y="61"/>
                    </a:cubicBezTo>
                    <a:cubicBezTo>
                      <a:pt x="234" y="61"/>
                      <a:pt x="234" y="61"/>
                      <a:pt x="234" y="61"/>
                    </a:cubicBezTo>
                    <a:cubicBezTo>
                      <a:pt x="234" y="61"/>
                      <a:pt x="234" y="61"/>
                      <a:pt x="234" y="61"/>
                    </a:cubicBezTo>
                    <a:cubicBezTo>
                      <a:pt x="234" y="61"/>
                      <a:pt x="235" y="61"/>
                      <a:pt x="235" y="61"/>
                    </a:cubicBezTo>
                    <a:cubicBezTo>
                      <a:pt x="235" y="61"/>
                      <a:pt x="235" y="61"/>
                      <a:pt x="235" y="61"/>
                    </a:cubicBezTo>
                    <a:cubicBezTo>
                      <a:pt x="235" y="61"/>
                      <a:pt x="235" y="61"/>
                      <a:pt x="235" y="62"/>
                    </a:cubicBezTo>
                    <a:cubicBezTo>
                      <a:pt x="236" y="62"/>
                      <a:pt x="236" y="62"/>
                      <a:pt x="236" y="62"/>
                    </a:cubicBezTo>
                    <a:cubicBezTo>
                      <a:pt x="236" y="62"/>
                      <a:pt x="236" y="62"/>
                      <a:pt x="236" y="62"/>
                    </a:cubicBezTo>
                    <a:cubicBezTo>
                      <a:pt x="236" y="62"/>
                      <a:pt x="237" y="62"/>
                      <a:pt x="237" y="62"/>
                    </a:cubicBezTo>
                    <a:cubicBezTo>
                      <a:pt x="237" y="62"/>
                      <a:pt x="237" y="62"/>
                      <a:pt x="237" y="62"/>
                    </a:cubicBezTo>
                    <a:cubicBezTo>
                      <a:pt x="237" y="62"/>
                      <a:pt x="237" y="62"/>
                      <a:pt x="237" y="62"/>
                    </a:cubicBezTo>
                    <a:cubicBezTo>
                      <a:pt x="237" y="63"/>
                      <a:pt x="237" y="63"/>
                      <a:pt x="237" y="63"/>
                    </a:cubicBezTo>
                    <a:cubicBezTo>
                      <a:pt x="237" y="63"/>
                      <a:pt x="238" y="63"/>
                      <a:pt x="238" y="63"/>
                    </a:cubicBezTo>
                    <a:cubicBezTo>
                      <a:pt x="238" y="63"/>
                      <a:pt x="238" y="63"/>
                      <a:pt x="238" y="63"/>
                    </a:cubicBezTo>
                    <a:cubicBezTo>
                      <a:pt x="238" y="63"/>
                      <a:pt x="238" y="63"/>
                      <a:pt x="239" y="63"/>
                    </a:cubicBezTo>
                    <a:cubicBezTo>
                      <a:pt x="239" y="63"/>
                      <a:pt x="239" y="63"/>
                      <a:pt x="239" y="63"/>
                    </a:cubicBezTo>
                    <a:close/>
                    <a:moveTo>
                      <a:pt x="233" y="51"/>
                    </a:moveTo>
                    <a:cubicBezTo>
                      <a:pt x="233" y="51"/>
                      <a:pt x="233" y="51"/>
                      <a:pt x="233" y="51"/>
                    </a:cubicBezTo>
                    <a:cubicBezTo>
                      <a:pt x="233" y="51"/>
                      <a:pt x="233" y="51"/>
                      <a:pt x="233" y="51"/>
                    </a:cubicBezTo>
                    <a:cubicBezTo>
                      <a:pt x="233" y="51"/>
                      <a:pt x="232" y="51"/>
                      <a:pt x="232" y="51"/>
                    </a:cubicBezTo>
                    <a:cubicBezTo>
                      <a:pt x="232" y="51"/>
                      <a:pt x="232" y="51"/>
                      <a:pt x="232" y="51"/>
                    </a:cubicBezTo>
                    <a:cubicBezTo>
                      <a:pt x="232" y="51"/>
                      <a:pt x="232" y="51"/>
                      <a:pt x="231" y="51"/>
                    </a:cubicBezTo>
                    <a:cubicBezTo>
                      <a:pt x="231" y="51"/>
                      <a:pt x="231" y="51"/>
                      <a:pt x="231" y="51"/>
                    </a:cubicBezTo>
                    <a:cubicBezTo>
                      <a:pt x="231" y="51"/>
                      <a:pt x="231" y="51"/>
                      <a:pt x="231" y="51"/>
                    </a:cubicBezTo>
                    <a:cubicBezTo>
                      <a:pt x="230" y="51"/>
                      <a:pt x="230" y="51"/>
                      <a:pt x="230" y="51"/>
                    </a:cubicBezTo>
                    <a:cubicBezTo>
                      <a:pt x="230" y="51"/>
                      <a:pt x="230" y="50"/>
                      <a:pt x="230" y="50"/>
                    </a:cubicBezTo>
                    <a:cubicBezTo>
                      <a:pt x="230" y="50"/>
                      <a:pt x="229" y="50"/>
                      <a:pt x="229" y="50"/>
                    </a:cubicBezTo>
                    <a:cubicBezTo>
                      <a:pt x="229" y="50"/>
                      <a:pt x="229" y="50"/>
                      <a:pt x="229" y="50"/>
                    </a:cubicBezTo>
                    <a:cubicBezTo>
                      <a:pt x="229" y="50"/>
                      <a:pt x="229" y="50"/>
                      <a:pt x="229" y="50"/>
                    </a:cubicBezTo>
                    <a:cubicBezTo>
                      <a:pt x="229" y="50"/>
                      <a:pt x="230" y="50"/>
                      <a:pt x="230" y="50"/>
                    </a:cubicBezTo>
                    <a:cubicBezTo>
                      <a:pt x="230" y="50"/>
                      <a:pt x="230" y="49"/>
                      <a:pt x="230" y="49"/>
                    </a:cubicBezTo>
                    <a:cubicBezTo>
                      <a:pt x="230" y="49"/>
                      <a:pt x="230" y="49"/>
                      <a:pt x="231" y="49"/>
                    </a:cubicBezTo>
                    <a:cubicBezTo>
                      <a:pt x="231" y="49"/>
                      <a:pt x="231" y="49"/>
                      <a:pt x="231" y="49"/>
                    </a:cubicBezTo>
                    <a:cubicBezTo>
                      <a:pt x="231" y="49"/>
                      <a:pt x="231" y="49"/>
                      <a:pt x="231" y="49"/>
                    </a:cubicBezTo>
                    <a:cubicBezTo>
                      <a:pt x="231" y="49"/>
                      <a:pt x="231" y="49"/>
                      <a:pt x="231" y="49"/>
                    </a:cubicBezTo>
                    <a:cubicBezTo>
                      <a:pt x="232" y="49"/>
                      <a:pt x="232" y="49"/>
                      <a:pt x="232" y="49"/>
                    </a:cubicBezTo>
                    <a:cubicBezTo>
                      <a:pt x="232" y="49"/>
                      <a:pt x="232" y="49"/>
                      <a:pt x="232" y="49"/>
                    </a:cubicBezTo>
                    <a:cubicBezTo>
                      <a:pt x="232" y="49"/>
                      <a:pt x="233" y="49"/>
                      <a:pt x="233" y="49"/>
                    </a:cubicBezTo>
                    <a:cubicBezTo>
                      <a:pt x="233" y="49"/>
                      <a:pt x="233" y="49"/>
                      <a:pt x="233" y="49"/>
                    </a:cubicBezTo>
                    <a:cubicBezTo>
                      <a:pt x="233" y="49"/>
                      <a:pt x="233" y="49"/>
                      <a:pt x="233" y="49"/>
                    </a:cubicBezTo>
                    <a:cubicBezTo>
                      <a:pt x="233" y="49"/>
                      <a:pt x="233" y="49"/>
                      <a:pt x="233" y="49"/>
                    </a:cubicBezTo>
                    <a:cubicBezTo>
                      <a:pt x="233" y="49"/>
                      <a:pt x="233" y="49"/>
                      <a:pt x="233" y="49"/>
                    </a:cubicBezTo>
                    <a:cubicBezTo>
                      <a:pt x="233" y="49"/>
                      <a:pt x="234" y="49"/>
                      <a:pt x="234" y="49"/>
                    </a:cubicBezTo>
                    <a:cubicBezTo>
                      <a:pt x="234" y="49"/>
                      <a:pt x="234" y="50"/>
                      <a:pt x="233" y="50"/>
                    </a:cubicBezTo>
                    <a:cubicBezTo>
                      <a:pt x="233" y="50"/>
                      <a:pt x="233" y="50"/>
                      <a:pt x="233" y="50"/>
                    </a:cubicBezTo>
                    <a:cubicBezTo>
                      <a:pt x="233" y="50"/>
                      <a:pt x="233" y="50"/>
                      <a:pt x="233" y="50"/>
                    </a:cubicBezTo>
                    <a:cubicBezTo>
                      <a:pt x="233" y="50"/>
                      <a:pt x="233" y="50"/>
                      <a:pt x="233" y="51"/>
                    </a:cubicBezTo>
                    <a:cubicBezTo>
                      <a:pt x="233" y="51"/>
                      <a:pt x="234" y="51"/>
                      <a:pt x="234" y="51"/>
                    </a:cubicBezTo>
                    <a:cubicBezTo>
                      <a:pt x="234" y="51"/>
                      <a:pt x="234" y="51"/>
                      <a:pt x="234" y="51"/>
                    </a:cubicBezTo>
                    <a:cubicBezTo>
                      <a:pt x="234" y="51"/>
                      <a:pt x="234" y="51"/>
                      <a:pt x="234" y="51"/>
                    </a:cubicBezTo>
                    <a:cubicBezTo>
                      <a:pt x="234" y="51"/>
                      <a:pt x="233" y="51"/>
                      <a:pt x="233" y="51"/>
                    </a:cubicBezTo>
                    <a:cubicBezTo>
                      <a:pt x="233" y="51"/>
                      <a:pt x="233" y="51"/>
                      <a:pt x="233" y="51"/>
                    </a:cubicBezTo>
                    <a:close/>
                    <a:moveTo>
                      <a:pt x="234" y="40"/>
                    </a:moveTo>
                    <a:cubicBezTo>
                      <a:pt x="234" y="40"/>
                      <a:pt x="234" y="40"/>
                      <a:pt x="234" y="41"/>
                    </a:cubicBezTo>
                    <a:cubicBezTo>
                      <a:pt x="234" y="41"/>
                      <a:pt x="234" y="41"/>
                      <a:pt x="234" y="41"/>
                    </a:cubicBezTo>
                    <a:cubicBezTo>
                      <a:pt x="234" y="41"/>
                      <a:pt x="234" y="41"/>
                      <a:pt x="234" y="41"/>
                    </a:cubicBezTo>
                    <a:cubicBezTo>
                      <a:pt x="234" y="41"/>
                      <a:pt x="234" y="41"/>
                      <a:pt x="235" y="41"/>
                    </a:cubicBezTo>
                    <a:cubicBezTo>
                      <a:pt x="235" y="41"/>
                      <a:pt x="235" y="40"/>
                      <a:pt x="235" y="40"/>
                    </a:cubicBezTo>
                    <a:cubicBezTo>
                      <a:pt x="235" y="40"/>
                      <a:pt x="235" y="40"/>
                      <a:pt x="235" y="41"/>
                    </a:cubicBezTo>
                    <a:cubicBezTo>
                      <a:pt x="235" y="41"/>
                      <a:pt x="235" y="41"/>
                      <a:pt x="235" y="41"/>
                    </a:cubicBezTo>
                    <a:cubicBezTo>
                      <a:pt x="235" y="41"/>
                      <a:pt x="235" y="41"/>
                      <a:pt x="235" y="41"/>
                    </a:cubicBezTo>
                    <a:cubicBezTo>
                      <a:pt x="235" y="41"/>
                      <a:pt x="235" y="41"/>
                      <a:pt x="235" y="41"/>
                    </a:cubicBezTo>
                    <a:cubicBezTo>
                      <a:pt x="235" y="41"/>
                      <a:pt x="235" y="40"/>
                      <a:pt x="235" y="40"/>
                    </a:cubicBezTo>
                    <a:cubicBezTo>
                      <a:pt x="235" y="40"/>
                      <a:pt x="235" y="40"/>
                      <a:pt x="235" y="40"/>
                    </a:cubicBezTo>
                    <a:cubicBezTo>
                      <a:pt x="235" y="40"/>
                      <a:pt x="235" y="40"/>
                      <a:pt x="235" y="40"/>
                    </a:cubicBezTo>
                    <a:cubicBezTo>
                      <a:pt x="235" y="40"/>
                      <a:pt x="235" y="40"/>
                      <a:pt x="235" y="40"/>
                    </a:cubicBezTo>
                    <a:cubicBezTo>
                      <a:pt x="235" y="40"/>
                      <a:pt x="235" y="40"/>
                      <a:pt x="235" y="40"/>
                    </a:cubicBezTo>
                    <a:cubicBezTo>
                      <a:pt x="235" y="40"/>
                      <a:pt x="235" y="40"/>
                      <a:pt x="235" y="40"/>
                    </a:cubicBezTo>
                    <a:cubicBezTo>
                      <a:pt x="235" y="40"/>
                      <a:pt x="235" y="40"/>
                      <a:pt x="235" y="40"/>
                    </a:cubicBezTo>
                    <a:cubicBezTo>
                      <a:pt x="235" y="40"/>
                      <a:pt x="235" y="40"/>
                      <a:pt x="235" y="40"/>
                    </a:cubicBezTo>
                    <a:cubicBezTo>
                      <a:pt x="235" y="39"/>
                      <a:pt x="235" y="39"/>
                      <a:pt x="235" y="39"/>
                    </a:cubicBezTo>
                    <a:cubicBezTo>
                      <a:pt x="235" y="39"/>
                      <a:pt x="235" y="39"/>
                      <a:pt x="235" y="39"/>
                    </a:cubicBezTo>
                    <a:cubicBezTo>
                      <a:pt x="235" y="39"/>
                      <a:pt x="235" y="39"/>
                      <a:pt x="235" y="40"/>
                    </a:cubicBezTo>
                    <a:cubicBezTo>
                      <a:pt x="235" y="40"/>
                      <a:pt x="235" y="40"/>
                      <a:pt x="235" y="40"/>
                    </a:cubicBezTo>
                    <a:cubicBezTo>
                      <a:pt x="235" y="40"/>
                      <a:pt x="235" y="40"/>
                      <a:pt x="235" y="40"/>
                    </a:cubicBezTo>
                    <a:cubicBezTo>
                      <a:pt x="235" y="40"/>
                      <a:pt x="236" y="40"/>
                      <a:pt x="236" y="40"/>
                    </a:cubicBezTo>
                    <a:cubicBezTo>
                      <a:pt x="236" y="40"/>
                      <a:pt x="236" y="40"/>
                      <a:pt x="236" y="40"/>
                    </a:cubicBezTo>
                    <a:cubicBezTo>
                      <a:pt x="236" y="40"/>
                      <a:pt x="236" y="40"/>
                      <a:pt x="237" y="40"/>
                    </a:cubicBezTo>
                    <a:cubicBezTo>
                      <a:pt x="237" y="40"/>
                      <a:pt x="237" y="40"/>
                      <a:pt x="237" y="40"/>
                    </a:cubicBezTo>
                    <a:cubicBezTo>
                      <a:pt x="237" y="40"/>
                      <a:pt x="237" y="40"/>
                      <a:pt x="237" y="40"/>
                    </a:cubicBezTo>
                    <a:cubicBezTo>
                      <a:pt x="237" y="40"/>
                      <a:pt x="237" y="40"/>
                      <a:pt x="237" y="40"/>
                    </a:cubicBezTo>
                    <a:cubicBezTo>
                      <a:pt x="237" y="39"/>
                      <a:pt x="237" y="39"/>
                      <a:pt x="236" y="39"/>
                    </a:cubicBezTo>
                    <a:cubicBezTo>
                      <a:pt x="236" y="39"/>
                      <a:pt x="236" y="39"/>
                      <a:pt x="236" y="39"/>
                    </a:cubicBezTo>
                    <a:cubicBezTo>
                      <a:pt x="236" y="39"/>
                      <a:pt x="236" y="39"/>
                      <a:pt x="236" y="39"/>
                    </a:cubicBezTo>
                    <a:cubicBezTo>
                      <a:pt x="236" y="39"/>
                      <a:pt x="236" y="39"/>
                      <a:pt x="236" y="39"/>
                    </a:cubicBezTo>
                    <a:cubicBezTo>
                      <a:pt x="236" y="39"/>
                      <a:pt x="235" y="38"/>
                      <a:pt x="235" y="38"/>
                    </a:cubicBezTo>
                    <a:cubicBezTo>
                      <a:pt x="235" y="38"/>
                      <a:pt x="235" y="38"/>
                      <a:pt x="235" y="38"/>
                    </a:cubicBezTo>
                    <a:cubicBezTo>
                      <a:pt x="235" y="38"/>
                      <a:pt x="235" y="38"/>
                      <a:pt x="235" y="38"/>
                    </a:cubicBezTo>
                    <a:cubicBezTo>
                      <a:pt x="235" y="38"/>
                      <a:pt x="235" y="38"/>
                      <a:pt x="235" y="38"/>
                    </a:cubicBezTo>
                    <a:cubicBezTo>
                      <a:pt x="235" y="38"/>
                      <a:pt x="235" y="38"/>
                      <a:pt x="235" y="38"/>
                    </a:cubicBezTo>
                    <a:cubicBezTo>
                      <a:pt x="236" y="38"/>
                      <a:pt x="236" y="38"/>
                      <a:pt x="236" y="38"/>
                    </a:cubicBezTo>
                    <a:cubicBezTo>
                      <a:pt x="236" y="38"/>
                      <a:pt x="236" y="38"/>
                      <a:pt x="236" y="38"/>
                    </a:cubicBezTo>
                    <a:cubicBezTo>
                      <a:pt x="236" y="38"/>
                      <a:pt x="236" y="38"/>
                      <a:pt x="236" y="38"/>
                    </a:cubicBezTo>
                    <a:cubicBezTo>
                      <a:pt x="236" y="39"/>
                      <a:pt x="236" y="39"/>
                      <a:pt x="236" y="39"/>
                    </a:cubicBezTo>
                    <a:cubicBezTo>
                      <a:pt x="236" y="39"/>
                      <a:pt x="236" y="39"/>
                      <a:pt x="236" y="39"/>
                    </a:cubicBezTo>
                    <a:cubicBezTo>
                      <a:pt x="236" y="39"/>
                      <a:pt x="237" y="39"/>
                      <a:pt x="237" y="39"/>
                    </a:cubicBezTo>
                    <a:cubicBezTo>
                      <a:pt x="237" y="39"/>
                      <a:pt x="237" y="39"/>
                      <a:pt x="237" y="39"/>
                    </a:cubicBezTo>
                    <a:cubicBezTo>
                      <a:pt x="237" y="39"/>
                      <a:pt x="237" y="39"/>
                      <a:pt x="237" y="39"/>
                    </a:cubicBezTo>
                    <a:cubicBezTo>
                      <a:pt x="237" y="39"/>
                      <a:pt x="237" y="39"/>
                      <a:pt x="237" y="39"/>
                    </a:cubicBezTo>
                    <a:cubicBezTo>
                      <a:pt x="237" y="40"/>
                      <a:pt x="237" y="40"/>
                      <a:pt x="237" y="40"/>
                    </a:cubicBezTo>
                    <a:cubicBezTo>
                      <a:pt x="238" y="40"/>
                      <a:pt x="238" y="40"/>
                      <a:pt x="238" y="39"/>
                    </a:cubicBezTo>
                    <a:cubicBezTo>
                      <a:pt x="238" y="39"/>
                      <a:pt x="238" y="40"/>
                      <a:pt x="239" y="40"/>
                    </a:cubicBezTo>
                    <a:cubicBezTo>
                      <a:pt x="239" y="40"/>
                      <a:pt x="239" y="40"/>
                      <a:pt x="239" y="40"/>
                    </a:cubicBezTo>
                    <a:cubicBezTo>
                      <a:pt x="239" y="40"/>
                      <a:pt x="239" y="40"/>
                      <a:pt x="239" y="40"/>
                    </a:cubicBezTo>
                    <a:cubicBezTo>
                      <a:pt x="239" y="39"/>
                      <a:pt x="240" y="39"/>
                      <a:pt x="240" y="39"/>
                    </a:cubicBezTo>
                    <a:cubicBezTo>
                      <a:pt x="240" y="39"/>
                      <a:pt x="239" y="39"/>
                      <a:pt x="240" y="39"/>
                    </a:cubicBezTo>
                    <a:cubicBezTo>
                      <a:pt x="240" y="39"/>
                      <a:pt x="240" y="38"/>
                      <a:pt x="239" y="38"/>
                    </a:cubicBezTo>
                    <a:cubicBezTo>
                      <a:pt x="239" y="38"/>
                      <a:pt x="239" y="38"/>
                      <a:pt x="239" y="38"/>
                    </a:cubicBezTo>
                    <a:cubicBezTo>
                      <a:pt x="239" y="38"/>
                      <a:pt x="239" y="38"/>
                      <a:pt x="239" y="38"/>
                    </a:cubicBezTo>
                    <a:cubicBezTo>
                      <a:pt x="239" y="38"/>
                      <a:pt x="238" y="38"/>
                      <a:pt x="238" y="38"/>
                    </a:cubicBezTo>
                    <a:cubicBezTo>
                      <a:pt x="238" y="38"/>
                      <a:pt x="238" y="38"/>
                      <a:pt x="238" y="38"/>
                    </a:cubicBezTo>
                    <a:cubicBezTo>
                      <a:pt x="238" y="38"/>
                      <a:pt x="238" y="37"/>
                      <a:pt x="238" y="37"/>
                    </a:cubicBezTo>
                    <a:cubicBezTo>
                      <a:pt x="238" y="37"/>
                      <a:pt x="238" y="37"/>
                      <a:pt x="238" y="38"/>
                    </a:cubicBezTo>
                    <a:cubicBezTo>
                      <a:pt x="237" y="38"/>
                      <a:pt x="237" y="38"/>
                      <a:pt x="237" y="38"/>
                    </a:cubicBezTo>
                    <a:cubicBezTo>
                      <a:pt x="237" y="38"/>
                      <a:pt x="237" y="38"/>
                      <a:pt x="237" y="38"/>
                    </a:cubicBezTo>
                    <a:cubicBezTo>
                      <a:pt x="237" y="37"/>
                      <a:pt x="237" y="37"/>
                      <a:pt x="237" y="37"/>
                    </a:cubicBezTo>
                    <a:cubicBezTo>
                      <a:pt x="237" y="37"/>
                      <a:pt x="237" y="37"/>
                      <a:pt x="237" y="37"/>
                    </a:cubicBezTo>
                    <a:cubicBezTo>
                      <a:pt x="237" y="37"/>
                      <a:pt x="236" y="37"/>
                      <a:pt x="236" y="37"/>
                    </a:cubicBezTo>
                    <a:cubicBezTo>
                      <a:pt x="236" y="37"/>
                      <a:pt x="236" y="37"/>
                      <a:pt x="236" y="37"/>
                    </a:cubicBezTo>
                    <a:cubicBezTo>
                      <a:pt x="236" y="37"/>
                      <a:pt x="236" y="37"/>
                      <a:pt x="236" y="38"/>
                    </a:cubicBezTo>
                    <a:cubicBezTo>
                      <a:pt x="236" y="38"/>
                      <a:pt x="236" y="38"/>
                      <a:pt x="236" y="37"/>
                    </a:cubicBezTo>
                    <a:cubicBezTo>
                      <a:pt x="236" y="37"/>
                      <a:pt x="235" y="38"/>
                      <a:pt x="235" y="38"/>
                    </a:cubicBezTo>
                    <a:cubicBezTo>
                      <a:pt x="235" y="38"/>
                      <a:pt x="235" y="38"/>
                      <a:pt x="235" y="38"/>
                    </a:cubicBezTo>
                    <a:cubicBezTo>
                      <a:pt x="235" y="38"/>
                      <a:pt x="235" y="38"/>
                      <a:pt x="235" y="38"/>
                    </a:cubicBezTo>
                    <a:cubicBezTo>
                      <a:pt x="235" y="38"/>
                      <a:pt x="235" y="38"/>
                      <a:pt x="235" y="38"/>
                    </a:cubicBezTo>
                    <a:cubicBezTo>
                      <a:pt x="235" y="38"/>
                      <a:pt x="234" y="38"/>
                      <a:pt x="234" y="38"/>
                    </a:cubicBezTo>
                    <a:cubicBezTo>
                      <a:pt x="234" y="38"/>
                      <a:pt x="234" y="38"/>
                      <a:pt x="234" y="38"/>
                    </a:cubicBezTo>
                    <a:cubicBezTo>
                      <a:pt x="234" y="38"/>
                      <a:pt x="234" y="38"/>
                      <a:pt x="234" y="38"/>
                    </a:cubicBezTo>
                    <a:cubicBezTo>
                      <a:pt x="234" y="38"/>
                      <a:pt x="234" y="38"/>
                      <a:pt x="233" y="38"/>
                    </a:cubicBezTo>
                    <a:cubicBezTo>
                      <a:pt x="233" y="38"/>
                      <a:pt x="233" y="38"/>
                      <a:pt x="233" y="38"/>
                    </a:cubicBezTo>
                    <a:cubicBezTo>
                      <a:pt x="233" y="38"/>
                      <a:pt x="233" y="38"/>
                      <a:pt x="233" y="38"/>
                    </a:cubicBezTo>
                    <a:cubicBezTo>
                      <a:pt x="233" y="38"/>
                      <a:pt x="233" y="38"/>
                      <a:pt x="233" y="38"/>
                    </a:cubicBezTo>
                    <a:cubicBezTo>
                      <a:pt x="233" y="38"/>
                      <a:pt x="233" y="38"/>
                      <a:pt x="233" y="38"/>
                    </a:cubicBezTo>
                    <a:cubicBezTo>
                      <a:pt x="233" y="38"/>
                      <a:pt x="233" y="38"/>
                      <a:pt x="233" y="38"/>
                    </a:cubicBezTo>
                    <a:cubicBezTo>
                      <a:pt x="233" y="38"/>
                      <a:pt x="233" y="38"/>
                      <a:pt x="233" y="38"/>
                    </a:cubicBezTo>
                    <a:cubicBezTo>
                      <a:pt x="233" y="38"/>
                      <a:pt x="233" y="38"/>
                      <a:pt x="233" y="38"/>
                    </a:cubicBezTo>
                    <a:cubicBezTo>
                      <a:pt x="233" y="38"/>
                      <a:pt x="233" y="38"/>
                      <a:pt x="233" y="38"/>
                    </a:cubicBezTo>
                    <a:cubicBezTo>
                      <a:pt x="233" y="38"/>
                      <a:pt x="233" y="38"/>
                      <a:pt x="233" y="38"/>
                    </a:cubicBezTo>
                    <a:cubicBezTo>
                      <a:pt x="233" y="38"/>
                      <a:pt x="233" y="38"/>
                      <a:pt x="233" y="38"/>
                    </a:cubicBezTo>
                    <a:cubicBezTo>
                      <a:pt x="233" y="38"/>
                      <a:pt x="234" y="38"/>
                      <a:pt x="234" y="38"/>
                    </a:cubicBezTo>
                    <a:cubicBezTo>
                      <a:pt x="234" y="38"/>
                      <a:pt x="234" y="38"/>
                      <a:pt x="234" y="38"/>
                    </a:cubicBezTo>
                    <a:cubicBezTo>
                      <a:pt x="234" y="38"/>
                      <a:pt x="234" y="38"/>
                      <a:pt x="234" y="38"/>
                    </a:cubicBezTo>
                    <a:cubicBezTo>
                      <a:pt x="234" y="38"/>
                      <a:pt x="234" y="39"/>
                      <a:pt x="234" y="39"/>
                    </a:cubicBezTo>
                    <a:cubicBezTo>
                      <a:pt x="234" y="39"/>
                      <a:pt x="234" y="39"/>
                      <a:pt x="234" y="39"/>
                    </a:cubicBezTo>
                    <a:cubicBezTo>
                      <a:pt x="234" y="39"/>
                      <a:pt x="233" y="39"/>
                      <a:pt x="233" y="39"/>
                    </a:cubicBezTo>
                    <a:cubicBezTo>
                      <a:pt x="233" y="39"/>
                      <a:pt x="233" y="39"/>
                      <a:pt x="233" y="39"/>
                    </a:cubicBezTo>
                    <a:cubicBezTo>
                      <a:pt x="233" y="39"/>
                      <a:pt x="233" y="39"/>
                      <a:pt x="233" y="39"/>
                    </a:cubicBezTo>
                    <a:cubicBezTo>
                      <a:pt x="233" y="39"/>
                      <a:pt x="233" y="39"/>
                      <a:pt x="233" y="39"/>
                    </a:cubicBezTo>
                    <a:cubicBezTo>
                      <a:pt x="233" y="39"/>
                      <a:pt x="232" y="39"/>
                      <a:pt x="232" y="39"/>
                    </a:cubicBezTo>
                    <a:cubicBezTo>
                      <a:pt x="232" y="39"/>
                      <a:pt x="233" y="39"/>
                      <a:pt x="233" y="39"/>
                    </a:cubicBezTo>
                    <a:cubicBezTo>
                      <a:pt x="233" y="39"/>
                      <a:pt x="233" y="39"/>
                      <a:pt x="233" y="39"/>
                    </a:cubicBezTo>
                    <a:cubicBezTo>
                      <a:pt x="233" y="39"/>
                      <a:pt x="233" y="39"/>
                      <a:pt x="233" y="39"/>
                    </a:cubicBezTo>
                    <a:cubicBezTo>
                      <a:pt x="233" y="39"/>
                      <a:pt x="233" y="39"/>
                      <a:pt x="233" y="39"/>
                    </a:cubicBezTo>
                    <a:cubicBezTo>
                      <a:pt x="234" y="39"/>
                      <a:pt x="234" y="39"/>
                      <a:pt x="234" y="39"/>
                    </a:cubicBezTo>
                    <a:cubicBezTo>
                      <a:pt x="234" y="39"/>
                      <a:pt x="234" y="39"/>
                      <a:pt x="234" y="39"/>
                    </a:cubicBezTo>
                    <a:cubicBezTo>
                      <a:pt x="234" y="39"/>
                      <a:pt x="234" y="39"/>
                      <a:pt x="234" y="39"/>
                    </a:cubicBezTo>
                    <a:cubicBezTo>
                      <a:pt x="234" y="39"/>
                      <a:pt x="234" y="39"/>
                      <a:pt x="234" y="39"/>
                    </a:cubicBezTo>
                    <a:cubicBezTo>
                      <a:pt x="234" y="39"/>
                      <a:pt x="234" y="39"/>
                      <a:pt x="234" y="39"/>
                    </a:cubicBezTo>
                    <a:cubicBezTo>
                      <a:pt x="234" y="39"/>
                      <a:pt x="234" y="39"/>
                      <a:pt x="234" y="39"/>
                    </a:cubicBezTo>
                    <a:cubicBezTo>
                      <a:pt x="234" y="39"/>
                      <a:pt x="234" y="40"/>
                      <a:pt x="234" y="40"/>
                    </a:cubicBezTo>
                    <a:cubicBezTo>
                      <a:pt x="234" y="40"/>
                      <a:pt x="234" y="40"/>
                      <a:pt x="234" y="40"/>
                    </a:cubicBezTo>
                    <a:cubicBezTo>
                      <a:pt x="234" y="40"/>
                      <a:pt x="234" y="40"/>
                      <a:pt x="234" y="40"/>
                    </a:cubicBezTo>
                    <a:close/>
                    <a:moveTo>
                      <a:pt x="234" y="43"/>
                    </a:moveTo>
                    <a:cubicBezTo>
                      <a:pt x="234" y="43"/>
                      <a:pt x="234" y="43"/>
                      <a:pt x="234" y="43"/>
                    </a:cubicBezTo>
                    <a:cubicBezTo>
                      <a:pt x="234" y="43"/>
                      <a:pt x="235" y="43"/>
                      <a:pt x="235" y="43"/>
                    </a:cubicBezTo>
                    <a:cubicBezTo>
                      <a:pt x="235" y="43"/>
                      <a:pt x="235" y="43"/>
                      <a:pt x="236" y="43"/>
                    </a:cubicBezTo>
                    <a:cubicBezTo>
                      <a:pt x="236" y="43"/>
                      <a:pt x="236" y="43"/>
                      <a:pt x="236" y="43"/>
                    </a:cubicBezTo>
                    <a:cubicBezTo>
                      <a:pt x="236" y="43"/>
                      <a:pt x="236" y="43"/>
                      <a:pt x="236" y="43"/>
                    </a:cubicBezTo>
                    <a:cubicBezTo>
                      <a:pt x="237" y="43"/>
                      <a:pt x="237" y="43"/>
                      <a:pt x="237" y="43"/>
                    </a:cubicBezTo>
                    <a:cubicBezTo>
                      <a:pt x="237" y="43"/>
                      <a:pt x="237" y="43"/>
                      <a:pt x="237" y="43"/>
                    </a:cubicBezTo>
                    <a:cubicBezTo>
                      <a:pt x="237" y="43"/>
                      <a:pt x="237" y="43"/>
                      <a:pt x="237" y="43"/>
                    </a:cubicBezTo>
                    <a:cubicBezTo>
                      <a:pt x="237" y="43"/>
                      <a:pt x="237" y="43"/>
                      <a:pt x="237" y="43"/>
                    </a:cubicBezTo>
                    <a:cubicBezTo>
                      <a:pt x="237" y="43"/>
                      <a:pt x="236" y="42"/>
                      <a:pt x="236" y="43"/>
                    </a:cubicBezTo>
                    <a:cubicBezTo>
                      <a:pt x="236" y="43"/>
                      <a:pt x="236" y="43"/>
                      <a:pt x="236" y="43"/>
                    </a:cubicBezTo>
                    <a:cubicBezTo>
                      <a:pt x="236" y="43"/>
                      <a:pt x="236" y="43"/>
                      <a:pt x="236" y="43"/>
                    </a:cubicBezTo>
                    <a:cubicBezTo>
                      <a:pt x="236" y="43"/>
                      <a:pt x="236" y="43"/>
                      <a:pt x="236" y="43"/>
                    </a:cubicBezTo>
                    <a:cubicBezTo>
                      <a:pt x="236" y="43"/>
                      <a:pt x="236" y="43"/>
                      <a:pt x="236" y="43"/>
                    </a:cubicBezTo>
                    <a:cubicBezTo>
                      <a:pt x="236" y="43"/>
                      <a:pt x="236" y="43"/>
                      <a:pt x="236" y="43"/>
                    </a:cubicBezTo>
                    <a:cubicBezTo>
                      <a:pt x="236" y="43"/>
                      <a:pt x="236" y="43"/>
                      <a:pt x="236" y="43"/>
                    </a:cubicBezTo>
                    <a:cubicBezTo>
                      <a:pt x="236" y="43"/>
                      <a:pt x="236" y="43"/>
                      <a:pt x="236" y="43"/>
                    </a:cubicBezTo>
                    <a:cubicBezTo>
                      <a:pt x="236" y="43"/>
                      <a:pt x="235" y="43"/>
                      <a:pt x="235" y="43"/>
                    </a:cubicBezTo>
                    <a:cubicBezTo>
                      <a:pt x="235" y="43"/>
                      <a:pt x="235" y="43"/>
                      <a:pt x="235" y="43"/>
                    </a:cubicBezTo>
                    <a:cubicBezTo>
                      <a:pt x="235" y="43"/>
                      <a:pt x="235" y="43"/>
                      <a:pt x="235" y="43"/>
                    </a:cubicBezTo>
                    <a:cubicBezTo>
                      <a:pt x="235" y="43"/>
                      <a:pt x="235" y="43"/>
                      <a:pt x="235" y="43"/>
                    </a:cubicBezTo>
                    <a:cubicBezTo>
                      <a:pt x="235" y="43"/>
                      <a:pt x="235" y="43"/>
                      <a:pt x="235" y="43"/>
                    </a:cubicBezTo>
                    <a:cubicBezTo>
                      <a:pt x="235" y="43"/>
                      <a:pt x="235" y="43"/>
                      <a:pt x="235" y="43"/>
                    </a:cubicBezTo>
                    <a:cubicBezTo>
                      <a:pt x="235" y="43"/>
                      <a:pt x="235" y="43"/>
                      <a:pt x="234" y="43"/>
                    </a:cubicBezTo>
                    <a:cubicBezTo>
                      <a:pt x="234" y="43"/>
                      <a:pt x="234" y="43"/>
                      <a:pt x="234" y="43"/>
                    </a:cubicBezTo>
                    <a:cubicBezTo>
                      <a:pt x="234" y="43"/>
                      <a:pt x="234" y="43"/>
                      <a:pt x="234" y="43"/>
                    </a:cubicBezTo>
                    <a:cubicBezTo>
                      <a:pt x="234" y="43"/>
                      <a:pt x="234" y="43"/>
                      <a:pt x="234" y="43"/>
                    </a:cubicBezTo>
                    <a:cubicBezTo>
                      <a:pt x="234" y="43"/>
                      <a:pt x="234" y="43"/>
                      <a:pt x="234" y="43"/>
                    </a:cubicBezTo>
                    <a:cubicBezTo>
                      <a:pt x="234" y="43"/>
                      <a:pt x="234" y="43"/>
                      <a:pt x="234" y="43"/>
                    </a:cubicBezTo>
                    <a:cubicBezTo>
                      <a:pt x="234" y="43"/>
                      <a:pt x="234" y="43"/>
                      <a:pt x="234" y="43"/>
                    </a:cubicBezTo>
                    <a:cubicBezTo>
                      <a:pt x="234" y="43"/>
                      <a:pt x="234" y="43"/>
                      <a:pt x="234" y="43"/>
                    </a:cubicBezTo>
                    <a:cubicBezTo>
                      <a:pt x="234" y="43"/>
                      <a:pt x="234" y="43"/>
                      <a:pt x="234" y="43"/>
                    </a:cubicBezTo>
                    <a:cubicBezTo>
                      <a:pt x="234" y="43"/>
                      <a:pt x="234" y="43"/>
                      <a:pt x="234" y="43"/>
                    </a:cubicBezTo>
                    <a:close/>
                    <a:moveTo>
                      <a:pt x="236" y="45"/>
                    </a:moveTo>
                    <a:cubicBezTo>
                      <a:pt x="236" y="45"/>
                      <a:pt x="236" y="45"/>
                      <a:pt x="236" y="45"/>
                    </a:cubicBezTo>
                    <a:cubicBezTo>
                      <a:pt x="236" y="46"/>
                      <a:pt x="236" y="46"/>
                      <a:pt x="236" y="46"/>
                    </a:cubicBezTo>
                    <a:cubicBezTo>
                      <a:pt x="236" y="46"/>
                      <a:pt x="236" y="46"/>
                      <a:pt x="236" y="46"/>
                    </a:cubicBezTo>
                    <a:cubicBezTo>
                      <a:pt x="236" y="46"/>
                      <a:pt x="236" y="46"/>
                      <a:pt x="237" y="46"/>
                    </a:cubicBezTo>
                    <a:cubicBezTo>
                      <a:pt x="237" y="46"/>
                      <a:pt x="237" y="46"/>
                      <a:pt x="237" y="46"/>
                    </a:cubicBezTo>
                    <a:cubicBezTo>
                      <a:pt x="237" y="46"/>
                      <a:pt x="237" y="46"/>
                      <a:pt x="237" y="46"/>
                    </a:cubicBezTo>
                    <a:cubicBezTo>
                      <a:pt x="237" y="46"/>
                      <a:pt x="237" y="46"/>
                      <a:pt x="237" y="46"/>
                    </a:cubicBezTo>
                    <a:cubicBezTo>
                      <a:pt x="237" y="46"/>
                      <a:pt x="237" y="46"/>
                      <a:pt x="237" y="46"/>
                    </a:cubicBezTo>
                    <a:cubicBezTo>
                      <a:pt x="237" y="46"/>
                      <a:pt x="237" y="46"/>
                      <a:pt x="237" y="46"/>
                    </a:cubicBezTo>
                    <a:cubicBezTo>
                      <a:pt x="238" y="46"/>
                      <a:pt x="238" y="46"/>
                      <a:pt x="238" y="46"/>
                    </a:cubicBezTo>
                    <a:cubicBezTo>
                      <a:pt x="238" y="46"/>
                      <a:pt x="238" y="46"/>
                      <a:pt x="238" y="46"/>
                    </a:cubicBezTo>
                    <a:cubicBezTo>
                      <a:pt x="238" y="46"/>
                      <a:pt x="238" y="46"/>
                      <a:pt x="238" y="46"/>
                    </a:cubicBezTo>
                    <a:cubicBezTo>
                      <a:pt x="238" y="45"/>
                      <a:pt x="238" y="45"/>
                      <a:pt x="238" y="45"/>
                    </a:cubicBezTo>
                    <a:cubicBezTo>
                      <a:pt x="238" y="45"/>
                      <a:pt x="238" y="44"/>
                      <a:pt x="238" y="44"/>
                    </a:cubicBezTo>
                    <a:cubicBezTo>
                      <a:pt x="238" y="44"/>
                      <a:pt x="238" y="44"/>
                      <a:pt x="238" y="44"/>
                    </a:cubicBezTo>
                    <a:cubicBezTo>
                      <a:pt x="238" y="44"/>
                      <a:pt x="238" y="43"/>
                      <a:pt x="238" y="43"/>
                    </a:cubicBezTo>
                    <a:cubicBezTo>
                      <a:pt x="238" y="43"/>
                      <a:pt x="238" y="43"/>
                      <a:pt x="237" y="43"/>
                    </a:cubicBezTo>
                    <a:cubicBezTo>
                      <a:pt x="237" y="44"/>
                      <a:pt x="237" y="44"/>
                      <a:pt x="237" y="44"/>
                    </a:cubicBezTo>
                    <a:cubicBezTo>
                      <a:pt x="237" y="43"/>
                      <a:pt x="237" y="43"/>
                      <a:pt x="237" y="43"/>
                    </a:cubicBezTo>
                    <a:cubicBezTo>
                      <a:pt x="237" y="43"/>
                      <a:pt x="237" y="43"/>
                      <a:pt x="237" y="43"/>
                    </a:cubicBezTo>
                    <a:cubicBezTo>
                      <a:pt x="237" y="43"/>
                      <a:pt x="237" y="43"/>
                      <a:pt x="236" y="43"/>
                    </a:cubicBezTo>
                    <a:cubicBezTo>
                      <a:pt x="236" y="43"/>
                      <a:pt x="236" y="43"/>
                      <a:pt x="236" y="43"/>
                    </a:cubicBezTo>
                    <a:cubicBezTo>
                      <a:pt x="236" y="43"/>
                      <a:pt x="236" y="44"/>
                      <a:pt x="236" y="44"/>
                    </a:cubicBezTo>
                    <a:cubicBezTo>
                      <a:pt x="236" y="44"/>
                      <a:pt x="236" y="44"/>
                      <a:pt x="236" y="44"/>
                    </a:cubicBezTo>
                    <a:cubicBezTo>
                      <a:pt x="235" y="44"/>
                      <a:pt x="235" y="44"/>
                      <a:pt x="235" y="44"/>
                    </a:cubicBezTo>
                    <a:cubicBezTo>
                      <a:pt x="235" y="44"/>
                      <a:pt x="235" y="44"/>
                      <a:pt x="235" y="44"/>
                    </a:cubicBezTo>
                    <a:cubicBezTo>
                      <a:pt x="235" y="44"/>
                      <a:pt x="235" y="44"/>
                      <a:pt x="236" y="44"/>
                    </a:cubicBezTo>
                    <a:cubicBezTo>
                      <a:pt x="236" y="44"/>
                      <a:pt x="236" y="45"/>
                      <a:pt x="235" y="45"/>
                    </a:cubicBezTo>
                    <a:cubicBezTo>
                      <a:pt x="235" y="45"/>
                      <a:pt x="235" y="45"/>
                      <a:pt x="235" y="45"/>
                    </a:cubicBezTo>
                    <a:cubicBezTo>
                      <a:pt x="235" y="45"/>
                      <a:pt x="236" y="45"/>
                      <a:pt x="236" y="45"/>
                    </a:cubicBezTo>
                    <a:close/>
                    <a:moveTo>
                      <a:pt x="255" y="54"/>
                    </a:moveTo>
                    <a:cubicBezTo>
                      <a:pt x="255" y="54"/>
                      <a:pt x="255" y="54"/>
                      <a:pt x="255" y="54"/>
                    </a:cubicBezTo>
                    <a:cubicBezTo>
                      <a:pt x="255" y="54"/>
                      <a:pt x="255" y="54"/>
                      <a:pt x="255" y="54"/>
                    </a:cubicBezTo>
                    <a:cubicBezTo>
                      <a:pt x="255" y="54"/>
                      <a:pt x="255" y="54"/>
                      <a:pt x="255" y="54"/>
                    </a:cubicBezTo>
                    <a:cubicBezTo>
                      <a:pt x="255" y="54"/>
                      <a:pt x="255" y="54"/>
                      <a:pt x="255" y="54"/>
                    </a:cubicBezTo>
                    <a:cubicBezTo>
                      <a:pt x="255" y="54"/>
                      <a:pt x="255" y="54"/>
                      <a:pt x="255" y="54"/>
                    </a:cubicBezTo>
                    <a:cubicBezTo>
                      <a:pt x="255" y="54"/>
                      <a:pt x="255" y="54"/>
                      <a:pt x="255" y="54"/>
                    </a:cubicBezTo>
                    <a:cubicBezTo>
                      <a:pt x="255" y="54"/>
                      <a:pt x="255" y="54"/>
                      <a:pt x="255" y="54"/>
                    </a:cubicBezTo>
                    <a:cubicBezTo>
                      <a:pt x="255" y="54"/>
                      <a:pt x="255" y="54"/>
                      <a:pt x="255" y="54"/>
                    </a:cubicBezTo>
                    <a:cubicBezTo>
                      <a:pt x="255" y="54"/>
                      <a:pt x="254" y="54"/>
                      <a:pt x="254" y="54"/>
                    </a:cubicBezTo>
                    <a:cubicBezTo>
                      <a:pt x="254" y="54"/>
                      <a:pt x="255" y="54"/>
                      <a:pt x="255" y="54"/>
                    </a:cubicBezTo>
                    <a:close/>
                    <a:moveTo>
                      <a:pt x="257" y="52"/>
                    </a:moveTo>
                    <a:cubicBezTo>
                      <a:pt x="257" y="52"/>
                      <a:pt x="257" y="52"/>
                      <a:pt x="256" y="52"/>
                    </a:cubicBezTo>
                    <a:cubicBezTo>
                      <a:pt x="256" y="52"/>
                      <a:pt x="256" y="52"/>
                      <a:pt x="256" y="53"/>
                    </a:cubicBezTo>
                    <a:cubicBezTo>
                      <a:pt x="256" y="53"/>
                      <a:pt x="256" y="53"/>
                      <a:pt x="256" y="53"/>
                    </a:cubicBezTo>
                    <a:cubicBezTo>
                      <a:pt x="257" y="53"/>
                      <a:pt x="257" y="53"/>
                      <a:pt x="257" y="53"/>
                    </a:cubicBezTo>
                    <a:cubicBezTo>
                      <a:pt x="257" y="53"/>
                      <a:pt x="257" y="53"/>
                      <a:pt x="257" y="53"/>
                    </a:cubicBezTo>
                    <a:cubicBezTo>
                      <a:pt x="257" y="53"/>
                      <a:pt x="257" y="53"/>
                      <a:pt x="257" y="53"/>
                    </a:cubicBezTo>
                    <a:cubicBezTo>
                      <a:pt x="257" y="53"/>
                      <a:pt x="257" y="52"/>
                      <a:pt x="257" y="52"/>
                    </a:cubicBezTo>
                    <a:cubicBezTo>
                      <a:pt x="257" y="52"/>
                      <a:pt x="257" y="52"/>
                      <a:pt x="257" y="52"/>
                    </a:cubicBezTo>
                    <a:cubicBezTo>
                      <a:pt x="257" y="52"/>
                      <a:pt x="257" y="52"/>
                      <a:pt x="257" y="52"/>
                    </a:cubicBezTo>
                    <a:cubicBezTo>
                      <a:pt x="257" y="52"/>
                      <a:pt x="257" y="52"/>
                      <a:pt x="257" y="52"/>
                    </a:cubicBezTo>
                    <a:cubicBezTo>
                      <a:pt x="257" y="52"/>
                      <a:pt x="257" y="52"/>
                      <a:pt x="257" y="52"/>
                    </a:cubicBezTo>
                    <a:close/>
                    <a:moveTo>
                      <a:pt x="253" y="65"/>
                    </a:moveTo>
                    <a:cubicBezTo>
                      <a:pt x="253" y="65"/>
                      <a:pt x="253" y="65"/>
                      <a:pt x="253" y="66"/>
                    </a:cubicBezTo>
                    <a:cubicBezTo>
                      <a:pt x="254" y="66"/>
                      <a:pt x="254" y="66"/>
                      <a:pt x="254" y="66"/>
                    </a:cubicBezTo>
                    <a:cubicBezTo>
                      <a:pt x="254" y="66"/>
                      <a:pt x="254" y="66"/>
                      <a:pt x="254" y="66"/>
                    </a:cubicBezTo>
                    <a:cubicBezTo>
                      <a:pt x="254" y="66"/>
                      <a:pt x="254" y="66"/>
                      <a:pt x="254" y="66"/>
                    </a:cubicBezTo>
                    <a:cubicBezTo>
                      <a:pt x="255" y="66"/>
                      <a:pt x="255" y="66"/>
                      <a:pt x="255" y="66"/>
                    </a:cubicBezTo>
                    <a:cubicBezTo>
                      <a:pt x="255" y="66"/>
                      <a:pt x="255" y="66"/>
                      <a:pt x="255" y="66"/>
                    </a:cubicBezTo>
                    <a:cubicBezTo>
                      <a:pt x="255" y="66"/>
                      <a:pt x="255" y="66"/>
                      <a:pt x="255" y="66"/>
                    </a:cubicBezTo>
                    <a:cubicBezTo>
                      <a:pt x="255" y="66"/>
                      <a:pt x="255" y="66"/>
                      <a:pt x="255" y="66"/>
                    </a:cubicBezTo>
                    <a:cubicBezTo>
                      <a:pt x="255" y="66"/>
                      <a:pt x="255" y="66"/>
                      <a:pt x="255" y="66"/>
                    </a:cubicBezTo>
                    <a:cubicBezTo>
                      <a:pt x="255" y="66"/>
                      <a:pt x="254" y="66"/>
                      <a:pt x="254" y="66"/>
                    </a:cubicBezTo>
                    <a:cubicBezTo>
                      <a:pt x="254" y="66"/>
                      <a:pt x="254" y="66"/>
                      <a:pt x="254" y="66"/>
                    </a:cubicBezTo>
                    <a:cubicBezTo>
                      <a:pt x="254" y="66"/>
                      <a:pt x="254" y="65"/>
                      <a:pt x="254" y="65"/>
                    </a:cubicBezTo>
                    <a:cubicBezTo>
                      <a:pt x="254" y="65"/>
                      <a:pt x="254" y="65"/>
                      <a:pt x="254" y="65"/>
                    </a:cubicBezTo>
                    <a:cubicBezTo>
                      <a:pt x="254" y="65"/>
                      <a:pt x="253" y="65"/>
                      <a:pt x="253" y="65"/>
                    </a:cubicBezTo>
                    <a:close/>
                    <a:moveTo>
                      <a:pt x="266" y="63"/>
                    </a:moveTo>
                    <a:cubicBezTo>
                      <a:pt x="264" y="62"/>
                      <a:pt x="264" y="62"/>
                      <a:pt x="264" y="62"/>
                    </a:cubicBezTo>
                    <a:cubicBezTo>
                      <a:pt x="262" y="61"/>
                      <a:pt x="262" y="61"/>
                      <a:pt x="262" y="61"/>
                    </a:cubicBezTo>
                    <a:cubicBezTo>
                      <a:pt x="262" y="61"/>
                      <a:pt x="262" y="61"/>
                      <a:pt x="262" y="61"/>
                    </a:cubicBezTo>
                    <a:cubicBezTo>
                      <a:pt x="263" y="60"/>
                      <a:pt x="263" y="60"/>
                      <a:pt x="263" y="60"/>
                    </a:cubicBezTo>
                    <a:cubicBezTo>
                      <a:pt x="263" y="60"/>
                      <a:pt x="263" y="60"/>
                      <a:pt x="263" y="60"/>
                    </a:cubicBezTo>
                    <a:cubicBezTo>
                      <a:pt x="263" y="60"/>
                      <a:pt x="263" y="60"/>
                      <a:pt x="263" y="60"/>
                    </a:cubicBezTo>
                    <a:cubicBezTo>
                      <a:pt x="262" y="54"/>
                      <a:pt x="262" y="54"/>
                      <a:pt x="262" y="54"/>
                    </a:cubicBezTo>
                    <a:cubicBezTo>
                      <a:pt x="262" y="54"/>
                      <a:pt x="262" y="54"/>
                      <a:pt x="262" y="54"/>
                    </a:cubicBezTo>
                    <a:cubicBezTo>
                      <a:pt x="262" y="54"/>
                      <a:pt x="262" y="54"/>
                      <a:pt x="262" y="54"/>
                    </a:cubicBezTo>
                    <a:cubicBezTo>
                      <a:pt x="262" y="54"/>
                      <a:pt x="261" y="54"/>
                      <a:pt x="261" y="54"/>
                    </a:cubicBezTo>
                    <a:cubicBezTo>
                      <a:pt x="261" y="54"/>
                      <a:pt x="261" y="54"/>
                      <a:pt x="261" y="54"/>
                    </a:cubicBezTo>
                    <a:cubicBezTo>
                      <a:pt x="261" y="55"/>
                      <a:pt x="261" y="55"/>
                      <a:pt x="261" y="55"/>
                    </a:cubicBezTo>
                    <a:cubicBezTo>
                      <a:pt x="261" y="55"/>
                      <a:pt x="261" y="55"/>
                      <a:pt x="261" y="55"/>
                    </a:cubicBezTo>
                    <a:cubicBezTo>
                      <a:pt x="261" y="55"/>
                      <a:pt x="261" y="55"/>
                      <a:pt x="261" y="56"/>
                    </a:cubicBezTo>
                    <a:cubicBezTo>
                      <a:pt x="261" y="56"/>
                      <a:pt x="261" y="56"/>
                      <a:pt x="261" y="56"/>
                    </a:cubicBezTo>
                    <a:cubicBezTo>
                      <a:pt x="261" y="56"/>
                      <a:pt x="261" y="57"/>
                      <a:pt x="261" y="57"/>
                    </a:cubicBezTo>
                    <a:cubicBezTo>
                      <a:pt x="261" y="57"/>
                      <a:pt x="261" y="57"/>
                      <a:pt x="261" y="57"/>
                    </a:cubicBezTo>
                    <a:cubicBezTo>
                      <a:pt x="261" y="57"/>
                      <a:pt x="261" y="56"/>
                      <a:pt x="261" y="56"/>
                    </a:cubicBezTo>
                    <a:cubicBezTo>
                      <a:pt x="261" y="56"/>
                      <a:pt x="261" y="56"/>
                      <a:pt x="261" y="56"/>
                    </a:cubicBezTo>
                    <a:cubicBezTo>
                      <a:pt x="261" y="56"/>
                      <a:pt x="261" y="56"/>
                      <a:pt x="260" y="55"/>
                    </a:cubicBezTo>
                    <a:cubicBezTo>
                      <a:pt x="260" y="55"/>
                      <a:pt x="260" y="55"/>
                      <a:pt x="260" y="55"/>
                    </a:cubicBezTo>
                    <a:cubicBezTo>
                      <a:pt x="260" y="55"/>
                      <a:pt x="260" y="55"/>
                      <a:pt x="260" y="55"/>
                    </a:cubicBezTo>
                    <a:cubicBezTo>
                      <a:pt x="260" y="55"/>
                      <a:pt x="260" y="55"/>
                      <a:pt x="260" y="55"/>
                    </a:cubicBezTo>
                    <a:cubicBezTo>
                      <a:pt x="260" y="55"/>
                      <a:pt x="260" y="54"/>
                      <a:pt x="260" y="54"/>
                    </a:cubicBezTo>
                    <a:cubicBezTo>
                      <a:pt x="260" y="54"/>
                      <a:pt x="260" y="54"/>
                      <a:pt x="260" y="54"/>
                    </a:cubicBezTo>
                    <a:cubicBezTo>
                      <a:pt x="260" y="54"/>
                      <a:pt x="260" y="54"/>
                      <a:pt x="260" y="54"/>
                    </a:cubicBezTo>
                    <a:cubicBezTo>
                      <a:pt x="260" y="54"/>
                      <a:pt x="260" y="54"/>
                      <a:pt x="259" y="54"/>
                    </a:cubicBezTo>
                    <a:cubicBezTo>
                      <a:pt x="259" y="54"/>
                      <a:pt x="259" y="54"/>
                      <a:pt x="259" y="53"/>
                    </a:cubicBezTo>
                    <a:cubicBezTo>
                      <a:pt x="259" y="53"/>
                      <a:pt x="259" y="53"/>
                      <a:pt x="259" y="53"/>
                    </a:cubicBezTo>
                    <a:cubicBezTo>
                      <a:pt x="259" y="53"/>
                      <a:pt x="259" y="53"/>
                      <a:pt x="259" y="53"/>
                    </a:cubicBezTo>
                    <a:cubicBezTo>
                      <a:pt x="259" y="52"/>
                      <a:pt x="259" y="52"/>
                      <a:pt x="259" y="52"/>
                    </a:cubicBezTo>
                    <a:cubicBezTo>
                      <a:pt x="259" y="52"/>
                      <a:pt x="259" y="52"/>
                      <a:pt x="259" y="52"/>
                    </a:cubicBezTo>
                    <a:cubicBezTo>
                      <a:pt x="258" y="52"/>
                      <a:pt x="258" y="51"/>
                      <a:pt x="259" y="51"/>
                    </a:cubicBezTo>
                    <a:cubicBezTo>
                      <a:pt x="259" y="51"/>
                      <a:pt x="259" y="51"/>
                      <a:pt x="259" y="51"/>
                    </a:cubicBezTo>
                    <a:cubicBezTo>
                      <a:pt x="259" y="50"/>
                      <a:pt x="259" y="50"/>
                      <a:pt x="259" y="50"/>
                    </a:cubicBezTo>
                    <a:cubicBezTo>
                      <a:pt x="259" y="50"/>
                      <a:pt x="258" y="50"/>
                      <a:pt x="258" y="50"/>
                    </a:cubicBezTo>
                    <a:cubicBezTo>
                      <a:pt x="258" y="50"/>
                      <a:pt x="258" y="49"/>
                      <a:pt x="258" y="49"/>
                    </a:cubicBezTo>
                    <a:cubicBezTo>
                      <a:pt x="258" y="49"/>
                      <a:pt x="258" y="49"/>
                      <a:pt x="258" y="49"/>
                    </a:cubicBezTo>
                    <a:cubicBezTo>
                      <a:pt x="258" y="49"/>
                      <a:pt x="258" y="49"/>
                      <a:pt x="258" y="49"/>
                    </a:cubicBezTo>
                    <a:cubicBezTo>
                      <a:pt x="258" y="49"/>
                      <a:pt x="258" y="49"/>
                      <a:pt x="258" y="48"/>
                    </a:cubicBezTo>
                    <a:cubicBezTo>
                      <a:pt x="258" y="48"/>
                      <a:pt x="258" y="48"/>
                      <a:pt x="258" y="48"/>
                    </a:cubicBezTo>
                    <a:cubicBezTo>
                      <a:pt x="259" y="48"/>
                      <a:pt x="259" y="48"/>
                      <a:pt x="259" y="48"/>
                    </a:cubicBezTo>
                    <a:cubicBezTo>
                      <a:pt x="259" y="48"/>
                      <a:pt x="259" y="48"/>
                      <a:pt x="259" y="48"/>
                    </a:cubicBezTo>
                    <a:cubicBezTo>
                      <a:pt x="259" y="48"/>
                      <a:pt x="259" y="48"/>
                      <a:pt x="259" y="48"/>
                    </a:cubicBezTo>
                    <a:cubicBezTo>
                      <a:pt x="259" y="48"/>
                      <a:pt x="259" y="48"/>
                      <a:pt x="259" y="48"/>
                    </a:cubicBezTo>
                    <a:cubicBezTo>
                      <a:pt x="259" y="48"/>
                      <a:pt x="259" y="48"/>
                      <a:pt x="259" y="48"/>
                    </a:cubicBezTo>
                    <a:cubicBezTo>
                      <a:pt x="259" y="48"/>
                      <a:pt x="259" y="48"/>
                      <a:pt x="259" y="47"/>
                    </a:cubicBezTo>
                    <a:cubicBezTo>
                      <a:pt x="259" y="47"/>
                      <a:pt x="259" y="47"/>
                      <a:pt x="259" y="47"/>
                    </a:cubicBezTo>
                    <a:cubicBezTo>
                      <a:pt x="259" y="47"/>
                      <a:pt x="259" y="47"/>
                      <a:pt x="259" y="47"/>
                    </a:cubicBezTo>
                    <a:cubicBezTo>
                      <a:pt x="259" y="47"/>
                      <a:pt x="259" y="47"/>
                      <a:pt x="259" y="46"/>
                    </a:cubicBezTo>
                    <a:cubicBezTo>
                      <a:pt x="260" y="46"/>
                      <a:pt x="260" y="46"/>
                      <a:pt x="260" y="46"/>
                    </a:cubicBezTo>
                    <a:cubicBezTo>
                      <a:pt x="260" y="46"/>
                      <a:pt x="259" y="46"/>
                      <a:pt x="259" y="46"/>
                    </a:cubicBezTo>
                    <a:cubicBezTo>
                      <a:pt x="259" y="46"/>
                      <a:pt x="259" y="46"/>
                      <a:pt x="259" y="46"/>
                    </a:cubicBezTo>
                    <a:cubicBezTo>
                      <a:pt x="259" y="46"/>
                      <a:pt x="259" y="46"/>
                      <a:pt x="259" y="46"/>
                    </a:cubicBezTo>
                    <a:cubicBezTo>
                      <a:pt x="259" y="45"/>
                      <a:pt x="259" y="45"/>
                      <a:pt x="259" y="45"/>
                    </a:cubicBezTo>
                    <a:cubicBezTo>
                      <a:pt x="259" y="45"/>
                      <a:pt x="259" y="45"/>
                      <a:pt x="259" y="45"/>
                    </a:cubicBezTo>
                    <a:cubicBezTo>
                      <a:pt x="259" y="45"/>
                      <a:pt x="259" y="45"/>
                      <a:pt x="258" y="45"/>
                    </a:cubicBezTo>
                    <a:cubicBezTo>
                      <a:pt x="258" y="45"/>
                      <a:pt x="258" y="45"/>
                      <a:pt x="258" y="44"/>
                    </a:cubicBezTo>
                    <a:cubicBezTo>
                      <a:pt x="258" y="44"/>
                      <a:pt x="258" y="44"/>
                      <a:pt x="258" y="44"/>
                    </a:cubicBezTo>
                    <a:cubicBezTo>
                      <a:pt x="258" y="44"/>
                      <a:pt x="258" y="44"/>
                      <a:pt x="258" y="44"/>
                    </a:cubicBezTo>
                    <a:cubicBezTo>
                      <a:pt x="258" y="44"/>
                      <a:pt x="258" y="44"/>
                      <a:pt x="258" y="44"/>
                    </a:cubicBezTo>
                    <a:cubicBezTo>
                      <a:pt x="258" y="44"/>
                      <a:pt x="258" y="44"/>
                      <a:pt x="258" y="43"/>
                    </a:cubicBezTo>
                    <a:cubicBezTo>
                      <a:pt x="258" y="43"/>
                      <a:pt x="258" y="43"/>
                      <a:pt x="258" y="43"/>
                    </a:cubicBezTo>
                    <a:cubicBezTo>
                      <a:pt x="258" y="43"/>
                      <a:pt x="258" y="43"/>
                      <a:pt x="258" y="43"/>
                    </a:cubicBezTo>
                    <a:cubicBezTo>
                      <a:pt x="258" y="43"/>
                      <a:pt x="259" y="43"/>
                      <a:pt x="259" y="43"/>
                    </a:cubicBezTo>
                    <a:cubicBezTo>
                      <a:pt x="259" y="43"/>
                      <a:pt x="258" y="43"/>
                      <a:pt x="258" y="43"/>
                    </a:cubicBezTo>
                    <a:cubicBezTo>
                      <a:pt x="258" y="43"/>
                      <a:pt x="258" y="43"/>
                      <a:pt x="258" y="42"/>
                    </a:cubicBezTo>
                    <a:cubicBezTo>
                      <a:pt x="258" y="42"/>
                      <a:pt x="258" y="42"/>
                      <a:pt x="258" y="42"/>
                    </a:cubicBezTo>
                    <a:cubicBezTo>
                      <a:pt x="258" y="42"/>
                      <a:pt x="258" y="42"/>
                      <a:pt x="258" y="42"/>
                    </a:cubicBezTo>
                    <a:cubicBezTo>
                      <a:pt x="257" y="42"/>
                      <a:pt x="257" y="42"/>
                      <a:pt x="257" y="42"/>
                    </a:cubicBezTo>
                    <a:cubicBezTo>
                      <a:pt x="257" y="42"/>
                      <a:pt x="257" y="42"/>
                      <a:pt x="257" y="42"/>
                    </a:cubicBezTo>
                    <a:cubicBezTo>
                      <a:pt x="256" y="42"/>
                      <a:pt x="256" y="42"/>
                      <a:pt x="256" y="42"/>
                    </a:cubicBezTo>
                    <a:cubicBezTo>
                      <a:pt x="256" y="42"/>
                      <a:pt x="256" y="42"/>
                      <a:pt x="256" y="42"/>
                    </a:cubicBezTo>
                    <a:cubicBezTo>
                      <a:pt x="256" y="42"/>
                      <a:pt x="256" y="42"/>
                      <a:pt x="255" y="42"/>
                    </a:cubicBezTo>
                    <a:cubicBezTo>
                      <a:pt x="255" y="42"/>
                      <a:pt x="255" y="42"/>
                      <a:pt x="255" y="42"/>
                    </a:cubicBezTo>
                    <a:cubicBezTo>
                      <a:pt x="255" y="42"/>
                      <a:pt x="255" y="42"/>
                      <a:pt x="255" y="42"/>
                    </a:cubicBezTo>
                    <a:cubicBezTo>
                      <a:pt x="255" y="42"/>
                      <a:pt x="255" y="42"/>
                      <a:pt x="255" y="42"/>
                    </a:cubicBezTo>
                    <a:cubicBezTo>
                      <a:pt x="255" y="42"/>
                      <a:pt x="255" y="42"/>
                      <a:pt x="255" y="42"/>
                    </a:cubicBezTo>
                    <a:cubicBezTo>
                      <a:pt x="254" y="42"/>
                      <a:pt x="254" y="42"/>
                      <a:pt x="254" y="42"/>
                    </a:cubicBezTo>
                    <a:cubicBezTo>
                      <a:pt x="253" y="42"/>
                      <a:pt x="253" y="42"/>
                      <a:pt x="253" y="42"/>
                    </a:cubicBezTo>
                    <a:cubicBezTo>
                      <a:pt x="253" y="42"/>
                      <a:pt x="253" y="42"/>
                      <a:pt x="253" y="41"/>
                    </a:cubicBezTo>
                    <a:cubicBezTo>
                      <a:pt x="253" y="41"/>
                      <a:pt x="253" y="41"/>
                      <a:pt x="252" y="41"/>
                    </a:cubicBezTo>
                    <a:cubicBezTo>
                      <a:pt x="252" y="41"/>
                      <a:pt x="252" y="41"/>
                      <a:pt x="252" y="41"/>
                    </a:cubicBezTo>
                    <a:cubicBezTo>
                      <a:pt x="252" y="41"/>
                      <a:pt x="252" y="41"/>
                      <a:pt x="252" y="41"/>
                    </a:cubicBezTo>
                    <a:cubicBezTo>
                      <a:pt x="252" y="41"/>
                      <a:pt x="252" y="41"/>
                      <a:pt x="252" y="41"/>
                    </a:cubicBezTo>
                    <a:cubicBezTo>
                      <a:pt x="252" y="41"/>
                      <a:pt x="252" y="41"/>
                      <a:pt x="252" y="41"/>
                    </a:cubicBezTo>
                    <a:cubicBezTo>
                      <a:pt x="252" y="41"/>
                      <a:pt x="252" y="41"/>
                      <a:pt x="252" y="41"/>
                    </a:cubicBezTo>
                    <a:cubicBezTo>
                      <a:pt x="252" y="41"/>
                      <a:pt x="252" y="41"/>
                      <a:pt x="252" y="41"/>
                    </a:cubicBezTo>
                    <a:cubicBezTo>
                      <a:pt x="251" y="41"/>
                      <a:pt x="251" y="41"/>
                      <a:pt x="251" y="41"/>
                    </a:cubicBezTo>
                    <a:cubicBezTo>
                      <a:pt x="251" y="41"/>
                      <a:pt x="251" y="41"/>
                      <a:pt x="251" y="41"/>
                    </a:cubicBezTo>
                    <a:cubicBezTo>
                      <a:pt x="251" y="41"/>
                      <a:pt x="251" y="41"/>
                      <a:pt x="251" y="41"/>
                    </a:cubicBezTo>
                    <a:cubicBezTo>
                      <a:pt x="251" y="41"/>
                      <a:pt x="251" y="40"/>
                      <a:pt x="251" y="40"/>
                    </a:cubicBezTo>
                    <a:cubicBezTo>
                      <a:pt x="251" y="40"/>
                      <a:pt x="251" y="40"/>
                      <a:pt x="250" y="40"/>
                    </a:cubicBezTo>
                    <a:cubicBezTo>
                      <a:pt x="250" y="40"/>
                      <a:pt x="250" y="40"/>
                      <a:pt x="250" y="40"/>
                    </a:cubicBezTo>
                    <a:cubicBezTo>
                      <a:pt x="250" y="40"/>
                      <a:pt x="250" y="40"/>
                      <a:pt x="249" y="40"/>
                    </a:cubicBezTo>
                    <a:cubicBezTo>
                      <a:pt x="249" y="40"/>
                      <a:pt x="249" y="40"/>
                      <a:pt x="249" y="40"/>
                    </a:cubicBezTo>
                    <a:cubicBezTo>
                      <a:pt x="249" y="40"/>
                      <a:pt x="249" y="40"/>
                      <a:pt x="249" y="40"/>
                    </a:cubicBezTo>
                    <a:cubicBezTo>
                      <a:pt x="248" y="40"/>
                      <a:pt x="248" y="40"/>
                      <a:pt x="248" y="40"/>
                    </a:cubicBezTo>
                    <a:cubicBezTo>
                      <a:pt x="248" y="40"/>
                      <a:pt x="248" y="40"/>
                      <a:pt x="248" y="40"/>
                    </a:cubicBezTo>
                    <a:cubicBezTo>
                      <a:pt x="248" y="40"/>
                      <a:pt x="248" y="40"/>
                      <a:pt x="247" y="40"/>
                    </a:cubicBezTo>
                    <a:cubicBezTo>
                      <a:pt x="247" y="40"/>
                      <a:pt x="247" y="40"/>
                      <a:pt x="247" y="40"/>
                    </a:cubicBezTo>
                    <a:cubicBezTo>
                      <a:pt x="247" y="40"/>
                      <a:pt x="246" y="40"/>
                      <a:pt x="246" y="40"/>
                    </a:cubicBezTo>
                    <a:cubicBezTo>
                      <a:pt x="246" y="40"/>
                      <a:pt x="246" y="40"/>
                      <a:pt x="246" y="40"/>
                    </a:cubicBezTo>
                    <a:cubicBezTo>
                      <a:pt x="246" y="40"/>
                      <a:pt x="246" y="40"/>
                      <a:pt x="246" y="40"/>
                    </a:cubicBezTo>
                    <a:cubicBezTo>
                      <a:pt x="245" y="40"/>
                      <a:pt x="245" y="40"/>
                      <a:pt x="245" y="40"/>
                    </a:cubicBezTo>
                    <a:cubicBezTo>
                      <a:pt x="245" y="40"/>
                      <a:pt x="245" y="41"/>
                      <a:pt x="245" y="41"/>
                    </a:cubicBezTo>
                    <a:cubicBezTo>
                      <a:pt x="245" y="41"/>
                      <a:pt x="245" y="41"/>
                      <a:pt x="245" y="41"/>
                    </a:cubicBezTo>
                    <a:cubicBezTo>
                      <a:pt x="244" y="41"/>
                      <a:pt x="244" y="41"/>
                      <a:pt x="244" y="41"/>
                    </a:cubicBezTo>
                    <a:cubicBezTo>
                      <a:pt x="244" y="41"/>
                      <a:pt x="244" y="42"/>
                      <a:pt x="243" y="42"/>
                    </a:cubicBezTo>
                    <a:cubicBezTo>
                      <a:pt x="243" y="42"/>
                      <a:pt x="243" y="42"/>
                      <a:pt x="243" y="42"/>
                    </a:cubicBezTo>
                    <a:cubicBezTo>
                      <a:pt x="243" y="42"/>
                      <a:pt x="242" y="42"/>
                      <a:pt x="242" y="42"/>
                    </a:cubicBezTo>
                    <a:cubicBezTo>
                      <a:pt x="242" y="42"/>
                      <a:pt x="242" y="42"/>
                      <a:pt x="242" y="42"/>
                    </a:cubicBezTo>
                    <a:cubicBezTo>
                      <a:pt x="242" y="42"/>
                      <a:pt x="241" y="42"/>
                      <a:pt x="241" y="42"/>
                    </a:cubicBezTo>
                    <a:cubicBezTo>
                      <a:pt x="241" y="43"/>
                      <a:pt x="241" y="43"/>
                      <a:pt x="241" y="42"/>
                    </a:cubicBezTo>
                    <a:cubicBezTo>
                      <a:pt x="241" y="42"/>
                      <a:pt x="241" y="42"/>
                      <a:pt x="241" y="42"/>
                    </a:cubicBezTo>
                    <a:cubicBezTo>
                      <a:pt x="241" y="42"/>
                      <a:pt x="241" y="42"/>
                      <a:pt x="241" y="42"/>
                    </a:cubicBezTo>
                    <a:cubicBezTo>
                      <a:pt x="241" y="42"/>
                      <a:pt x="240" y="42"/>
                      <a:pt x="240" y="43"/>
                    </a:cubicBezTo>
                    <a:cubicBezTo>
                      <a:pt x="240" y="43"/>
                      <a:pt x="240" y="43"/>
                      <a:pt x="240" y="43"/>
                    </a:cubicBezTo>
                    <a:cubicBezTo>
                      <a:pt x="239" y="43"/>
                      <a:pt x="239" y="43"/>
                      <a:pt x="239" y="43"/>
                    </a:cubicBezTo>
                    <a:cubicBezTo>
                      <a:pt x="239" y="43"/>
                      <a:pt x="239" y="43"/>
                      <a:pt x="239" y="43"/>
                    </a:cubicBezTo>
                    <a:cubicBezTo>
                      <a:pt x="239" y="43"/>
                      <a:pt x="239" y="43"/>
                      <a:pt x="239" y="43"/>
                    </a:cubicBezTo>
                    <a:cubicBezTo>
                      <a:pt x="239" y="44"/>
                      <a:pt x="239" y="44"/>
                      <a:pt x="239" y="44"/>
                    </a:cubicBezTo>
                    <a:cubicBezTo>
                      <a:pt x="239" y="44"/>
                      <a:pt x="239" y="44"/>
                      <a:pt x="239" y="44"/>
                    </a:cubicBezTo>
                    <a:cubicBezTo>
                      <a:pt x="239" y="44"/>
                      <a:pt x="239" y="44"/>
                      <a:pt x="239" y="45"/>
                    </a:cubicBezTo>
                    <a:cubicBezTo>
                      <a:pt x="239" y="45"/>
                      <a:pt x="239" y="45"/>
                      <a:pt x="239" y="45"/>
                    </a:cubicBezTo>
                    <a:cubicBezTo>
                      <a:pt x="239" y="45"/>
                      <a:pt x="239" y="45"/>
                      <a:pt x="239" y="45"/>
                    </a:cubicBezTo>
                    <a:cubicBezTo>
                      <a:pt x="239" y="45"/>
                      <a:pt x="239" y="45"/>
                      <a:pt x="239" y="45"/>
                    </a:cubicBezTo>
                    <a:cubicBezTo>
                      <a:pt x="239" y="45"/>
                      <a:pt x="239" y="45"/>
                      <a:pt x="239" y="45"/>
                    </a:cubicBezTo>
                    <a:cubicBezTo>
                      <a:pt x="239" y="46"/>
                      <a:pt x="239" y="46"/>
                      <a:pt x="238" y="46"/>
                    </a:cubicBezTo>
                    <a:cubicBezTo>
                      <a:pt x="238" y="46"/>
                      <a:pt x="238" y="46"/>
                      <a:pt x="238" y="46"/>
                    </a:cubicBezTo>
                    <a:cubicBezTo>
                      <a:pt x="238" y="46"/>
                      <a:pt x="238" y="46"/>
                      <a:pt x="238" y="46"/>
                    </a:cubicBezTo>
                    <a:cubicBezTo>
                      <a:pt x="238" y="46"/>
                      <a:pt x="238" y="46"/>
                      <a:pt x="238" y="46"/>
                    </a:cubicBezTo>
                    <a:cubicBezTo>
                      <a:pt x="238" y="46"/>
                      <a:pt x="238" y="46"/>
                      <a:pt x="237" y="47"/>
                    </a:cubicBezTo>
                    <a:cubicBezTo>
                      <a:pt x="237" y="47"/>
                      <a:pt x="237" y="47"/>
                      <a:pt x="237" y="47"/>
                    </a:cubicBezTo>
                    <a:cubicBezTo>
                      <a:pt x="237" y="47"/>
                      <a:pt x="237" y="47"/>
                      <a:pt x="237" y="47"/>
                    </a:cubicBezTo>
                    <a:cubicBezTo>
                      <a:pt x="237" y="47"/>
                      <a:pt x="237" y="47"/>
                      <a:pt x="237" y="47"/>
                    </a:cubicBezTo>
                    <a:cubicBezTo>
                      <a:pt x="237" y="47"/>
                      <a:pt x="237" y="47"/>
                      <a:pt x="237" y="47"/>
                    </a:cubicBezTo>
                    <a:cubicBezTo>
                      <a:pt x="237" y="47"/>
                      <a:pt x="237" y="47"/>
                      <a:pt x="237" y="47"/>
                    </a:cubicBezTo>
                    <a:cubicBezTo>
                      <a:pt x="238" y="47"/>
                      <a:pt x="238" y="47"/>
                      <a:pt x="238" y="47"/>
                    </a:cubicBezTo>
                    <a:cubicBezTo>
                      <a:pt x="238" y="47"/>
                      <a:pt x="238" y="47"/>
                      <a:pt x="239" y="47"/>
                    </a:cubicBezTo>
                    <a:cubicBezTo>
                      <a:pt x="239" y="47"/>
                      <a:pt x="239" y="47"/>
                      <a:pt x="239" y="47"/>
                    </a:cubicBezTo>
                    <a:cubicBezTo>
                      <a:pt x="239" y="48"/>
                      <a:pt x="239" y="48"/>
                      <a:pt x="239" y="48"/>
                    </a:cubicBezTo>
                    <a:cubicBezTo>
                      <a:pt x="239" y="48"/>
                      <a:pt x="239" y="47"/>
                      <a:pt x="240" y="47"/>
                    </a:cubicBezTo>
                    <a:cubicBezTo>
                      <a:pt x="240" y="47"/>
                      <a:pt x="240" y="47"/>
                      <a:pt x="240" y="47"/>
                    </a:cubicBezTo>
                    <a:cubicBezTo>
                      <a:pt x="240" y="47"/>
                      <a:pt x="240" y="47"/>
                      <a:pt x="240" y="47"/>
                    </a:cubicBezTo>
                    <a:cubicBezTo>
                      <a:pt x="240" y="47"/>
                      <a:pt x="240" y="47"/>
                      <a:pt x="240" y="47"/>
                    </a:cubicBezTo>
                    <a:cubicBezTo>
                      <a:pt x="240" y="47"/>
                      <a:pt x="240" y="47"/>
                      <a:pt x="240" y="47"/>
                    </a:cubicBezTo>
                    <a:cubicBezTo>
                      <a:pt x="240" y="47"/>
                      <a:pt x="240" y="47"/>
                      <a:pt x="240" y="47"/>
                    </a:cubicBezTo>
                    <a:cubicBezTo>
                      <a:pt x="240" y="47"/>
                      <a:pt x="240" y="47"/>
                      <a:pt x="240" y="47"/>
                    </a:cubicBezTo>
                    <a:cubicBezTo>
                      <a:pt x="240" y="47"/>
                      <a:pt x="240" y="47"/>
                      <a:pt x="240" y="47"/>
                    </a:cubicBezTo>
                    <a:cubicBezTo>
                      <a:pt x="240" y="47"/>
                      <a:pt x="240" y="47"/>
                      <a:pt x="240" y="47"/>
                    </a:cubicBezTo>
                    <a:cubicBezTo>
                      <a:pt x="240" y="47"/>
                      <a:pt x="240" y="47"/>
                      <a:pt x="240" y="47"/>
                    </a:cubicBezTo>
                    <a:cubicBezTo>
                      <a:pt x="240" y="47"/>
                      <a:pt x="240" y="47"/>
                      <a:pt x="240" y="47"/>
                    </a:cubicBezTo>
                    <a:cubicBezTo>
                      <a:pt x="240" y="47"/>
                      <a:pt x="241" y="47"/>
                      <a:pt x="241" y="47"/>
                    </a:cubicBezTo>
                    <a:cubicBezTo>
                      <a:pt x="241" y="47"/>
                      <a:pt x="241" y="47"/>
                      <a:pt x="241" y="47"/>
                    </a:cubicBezTo>
                    <a:cubicBezTo>
                      <a:pt x="241" y="47"/>
                      <a:pt x="241" y="47"/>
                      <a:pt x="241" y="47"/>
                    </a:cubicBezTo>
                    <a:cubicBezTo>
                      <a:pt x="241" y="47"/>
                      <a:pt x="241" y="47"/>
                      <a:pt x="241" y="47"/>
                    </a:cubicBezTo>
                    <a:cubicBezTo>
                      <a:pt x="241" y="47"/>
                      <a:pt x="241" y="47"/>
                      <a:pt x="241" y="47"/>
                    </a:cubicBezTo>
                    <a:cubicBezTo>
                      <a:pt x="241" y="47"/>
                      <a:pt x="241" y="47"/>
                      <a:pt x="241" y="47"/>
                    </a:cubicBezTo>
                    <a:cubicBezTo>
                      <a:pt x="241" y="47"/>
                      <a:pt x="241" y="47"/>
                      <a:pt x="241" y="47"/>
                    </a:cubicBezTo>
                    <a:cubicBezTo>
                      <a:pt x="241" y="47"/>
                      <a:pt x="241" y="47"/>
                      <a:pt x="241" y="47"/>
                    </a:cubicBezTo>
                    <a:cubicBezTo>
                      <a:pt x="241" y="47"/>
                      <a:pt x="241" y="47"/>
                      <a:pt x="241" y="47"/>
                    </a:cubicBezTo>
                    <a:cubicBezTo>
                      <a:pt x="241" y="47"/>
                      <a:pt x="241" y="47"/>
                      <a:pt x="241" y="47"/>
                    </a:cubicBezTo>
                    <a:cubicBezTo>
                      <a:pt x="241" y="47"/>
                      <a:pt x="241" y="47"/>
                      <a:pt x="242" y="47"/>
                    </a:cubicBezTo>
                    <a:cubicBezTo>
                      <a:pt x="242" y="47"/>
                      <a:pt x="242" y="47"/>
                      <a:pt x="242" y="47"/>
                    </a:cubicBezTo>
                    <a:cubicBezTo>
                      <a:pt x="242" y="47"/>
                      <a:pt x="242" y="47"/>
                      <a:pt x="242" y="47"/>
                    </a:cubicBezTo>
                    <a:cubicBezTo>
                      <a:pt x="242" y="47"/>
                      <a:pt x="242" y="47"/>
                      <a:pt x="242" y="47"/>
                    </a:cubicBezTo>
                    <a:cubicBezTo>
                      <a:pt x="242" y="47"/>
                      <a:pt x="242" y="47"/>
                      <a:pt x="242" y="47"/>
                    </a:cubicBezTo>
                    <a:cubicBezTo>
                      <a:pt x="242" y="47"/>
                      <a:pt x="242" y="47"/>
                      <a:pt x="242" y="47"/>
                    </a:cubicBezTo>
                    <a:cubicBezTo>
                      <a:pt x="242" y="47"/>
                      <a:pt x="242" y="47"/>
                      <a:pt x="242" y="47"/>
                    </a:cubicBezTo>
                    <a:cubicBezTo>
                      <a:pt x="242" y="47"/>
                      <a:pt x="242" y="47"/>
                      <a:pt x="242" y="47"/>
                    </a:cubicBezTo>
                    <a:cubicBezTo>
                      <a:pt x="242" y="48"/>
                      <a:pt x="242" y="48"/>
                      <a:pt x="242" y="48"/>
                    </a:cubicBezTo>
                    <a:cubicBezTo>
                      <a:pt x="242" y="48"/>
                      <a:pt x="242" y="48"/>
                      <a:pt x="242" y="48"/>
                    </a:cubicBezTo>
                    <a:cubicBezTo>
                      <a:pt x="242" y="48"/>
                      <a:pt x="242" y="48"/>
                      <a:pt x="242" y="48"/>
                    </a:cubicBezTo>
                    <a:cubicBezTo>
                      <a:pt x="242" y="48"/>
                      <a:pt x="242" y="47"/>
                      <a:pt x="242" y="47"/>
                    </a:cubicBezTo>
                    <a:cubicBezTo>
                      <a:pt x="243" y="47"/>
                      <a:pt x="242" y="47"/>
                      <a:pt x="243" y="47"/>
                    </a:cubicBezTo>
                    <a:cubicBezTo>
                      <a:pt x="243" y="47"/>
                      <a:pt x="243" y="47"/>
                      <a:pt x="243" y="47"/>
                    </a:cubicBezTo>
                    <a:cubicBezTo>
                      <a:pt x="243" y="47"/>
                      <a:pt x="243" y="47"/>
                      <a:pt x="243" y="48"/>
                    </a:cubicBezTo>
                    <a:cubicBezTo>
                      <a:pt x="243" y="48"/>
                      <a:pt x="242" y="48"/>
                      <a:pt x="242" y="48"/>
                    </a:cubicBezTo>
                    <a:cubicBezTo>
                      <a:pt x="242" y="48"/>
                      <a:pt x="242" y="48"/>
                      <a:pt x="242" y="48"/>
                    </a:cubicBezTo>
                    <a:cubicBezTo>
                      <a:pt x="242" y="48"/>
                      <a:pt x="242" y="48"/>
                      <a:pt x="242" y="48"/>
                    </a:cubicBezTo>
                    <a:cubicBezTo>
                      <a:pt x="243" y="48"/>
                      <a:pt x="243" y="48"/>
                      <a:pt x="243" y="48"/>
                    </a:cubicBezTo>
                    <a:cubicBezTo>
                      <a:pt x="243" y="48"/>
                      <a:pt x="243" y="48"/>
                      <a:pt x="243" y="48"/>
                    </a:cubicBezTo>
                    <a:cubicBezTo>
                      <a:pt x="243" y="48"/>
                      <a:pt x="243" y="48"/>
                      <a:pt x="243" y="48"/>
                    </a:cubicBezTo>
                    <a:cubicBezTo>
                      <a:pt x="243" y="48"/>
                      <a:pt x="243" y="48"/>
                      <a:pt x="243" y="48"/>
                    </a:cubicBezTo>
                    <a:cubicBezTo>
                      <a:pt x="243" y="48"/>
                      <a:pt x="243" y="48"/>
                      <a:pt x="243" y="48"/>
                    </a:cubicBezTo>
                    <a:cubicBezTo>
                      <a:pt x="243" y="48"/>
                      <a:pt x="243" y="48"/>
                      <a:pt x="243" y="48"/>
                    </a:cubicBezTo>
                    <a:cubicBezTo>
                      <a:pt x="243" y="48"/>
                      <a:pt x="244" y="48"/>
                      <a:pt x="244" y="48"/>
                    </a:cubicBezTo>
                    <a:cubicBezTo>
                      <a:pt x="244" y="48"/>
                      <a:pt x="244" y="48"/>
                      <a:pt x="244" y="48"/>
                    </a:cubicBezTo>
                    <a:cubicBezTo>
                      <a:pt x="244" y="48"/>
                      <a:pt x="244" y="48"/>
                      <a:pt x="244" y="48"/>
                    </a:cubicBezTo>
                    <a:cubicBezTo>
                      <a:pt x="244" y="48"/>
                      <a:pt x="244" y="48"/>
                      <a:pt x="244" y="48"/>
                    </a:cubicBezTo>
                    <a:cubicBezTo>
                      <a:pt x="244" y="48"/>
                      <a:pt x="244" y="48"/>
                      <a:pt x="244" y="47"/>
                    </a:cubicBezTo>
                    <a:cubicBezTo>
                      <a:pt x="244" y="47"/>
                      <a:pt x="244" y="47"/>
                      <a:pt x="244" y="47"/>
                    </a:cubicBezTo>
                    <a:cubicBezTo>
                      <a:pt x="244" y="47"/>
                      <a:pt x="244" y="47"/>
                      <a:pt x="244" y="47"/>
                    </a:cubicBezTo>
                    <a:cubicBezTo>
                      <a:pt x="244" y="47"/>
                      <a:pt x="244" y="47"/>
                      <a:pt x="244" y="47"/>
                    </a:cubicBezTo>
                    <a:cubicBezTo>
                      <a:pt x="244" y="47"/>
                      <a:pt x="244" y="47"/>
                      <a:pt x="244" y="47"/>
                    </a:cubicBezTo>
                    <a:cubicBezTo>
                      <a:pt x="244" y="48"/>
                      <a:pt x="244" y="48"/>
                      <a:pt x="244" y="48"/>
                    </a:cubicBezTo>
                    <a:cubicBezTo>
                      <a:pt x="244" y="48"/>
                      <a:pt x="244" y="48"/>
                      <a:pt x="244" y="48"/>
                    </a:cubicBezTo>
                    <a:cubicBezTo>
                      <a:pt x="244" y="48"/>
                      <a:pt x="244" y="48"/>
                      <a:pt x="244" y="48"/>
                    </a:cubicBezTo>
                    <a:cubicBezTo>
                      <a:pt x="244" y="48"/>
                      <a:pt x="244" y="48"/>
                      <a:pt x="244" y="48"/>
                    </a:cubicBezTo>
                    <a:cubicBezTo>
                      <a:pt x="244" y="48"/>
                      <a:pt x="243" y="48"/>
                      <a:pt x="244" y="49"/>
                    </a:cubicBezTo>
                    <a:cubicBezTo>
                      <a:pt x="244" y="49"/>
                      <a:pt x="244" y="49"/>
                      <a:pt x="244" y="49"/>
                    </a:cubicBezTo>
                    <a:cubicBezTo>
                      <a:pt x="244" y="49"/>
                      <a:pt x="244" y="49"/>
                      <a:pt x="244" y="49"/>
                    </a:cubicBezTo>
                    <a:cubicBezTo>
                      <a:pt x="244" y="49"/>
                      <a:pt x="244" y="49"/>
                      <a:pt x="244" y="49"/>
                    </a:cubicBezTo>
                    <a:cubicBezTo>
                      <a:pt x="244" y="49"/>
                      <a:pt x="244" y="49"/>
                      <a:pt x="244" y="49"/>
                    </a:cubicBezTo>
                    <a:cubicBezTo>
                      <a:pt x="244" y="49"/>
                      <a:pt x="244" y="49"/>
                      <a:pt x="244" y="49"/>
                    </a:cubicBezTo>
                    <a:cubicBezTo>
                      <a:pt x="245" y="49"/>
                      <a:pt x="245" y="49"/>
                      <a:pt x="245" y="49"/>
                    </a:cubicBezTo>
                    <a:cubicBezTo>
                      <a:pt x="245" y="49"/>
                      <a:pt x="245" y="48"/>
                      <a:pt x="245" y="48"/>
                    </a:cubicBezTo>
                    <a:cubicBezTo>
                      <a:pt x="245" y="48"/>
                      <a:pt x="245" y="48"/>
                      <a:pt x="245" y="48"/>
                    </a:cubicBezTo>
                    <a:cubicBezTo>
                      <a:pt x="245" y="48"/>
                      <a:pt x="245" y="48"/>
                      <a:pt x="245" y="48"/>
                    </a:cubicBezTo>
                    <a:cubicBezTo>
                      <a:pt x="245" y="48"/>
                      <a:pt x="245" y="48"/>
                      <a:pt x="245" y="49"/>
                    </a:cubicBezTo>
                    <a:cubicBezTo>
                      <a:pt x="245" y="49"/>
                      <a:pt x="245" y="49"/>
                      <a:pt x="245" y="49"/>
                    </a:cubicBezTo>
                    <a:cubicBezTo>
                      <a:pt x="245" y="49"/>
                      <a:pt x="245" y="49"/>
                      <a:pt x="245" y="49"/>
                    </a:cubicBezTo>
                    <a:cubicBezTo>
                      <a:pt x="245" y="49"/>
                      <a:pt x="244" y="49"/>
                      <a:pt x="244" y="49"/>
                    </a:cubicBezTo>
                    <a:cubicBezTo>
                      <a:pt x="245" y="49"/>
                      <a:pt x="245" y="49"/>
                      <a:pt x="245" y="49"/>
                    </a:cubicBezTo>
                    <a:cubicBezTo>
                      <a:pt x="245" y="49"/>
                      <a:pt x="245" y="49"/>
                      <a:pt x="245" y="49"/>
                    </a:cubicBezTo>
                    <a:cubicBezTo>
                      <a:pt x="244" y="49"/>
                      <a:pt x="244" y="49"/>
                      <a:pt x="244" y="49"/>
                    </a:cubicBezTo>
                    <a:cubicBezTo>
                      <a:pt x="244" y="49"/>
                      <a:pt x="244" y="49"/>
                      <a:pt x="244" y="50"/>
                    </a:cubicBezTo>
                    <a:cubicBezTo>
                      <a:pt x="244" y="50"/>
                      <a:pt x="244" y="50"/>
                      <a:pt x="244" y="50"/>
                    </a:cubicBezTo>
                    <a:cubicBezTo>
                      <a:pt x="244" y="50"/>
                      <a:pt x="244" y="50"/>
                      <a:pt x="244" y="50"/>
                    </a:cubicBezTo>
                    <a:cubicBezTo>
                      <a:pt x="244" y="50"/>
                      <a:pt x="244" y="50"/>
                      <a:pt x="244" y="50"/>
                    </a:cubicBezTo>
                    <a:cubicBezTo>
                      <a:pt x="244" y="50"/>
                      <a:pt x="244" y="50"/>
                      <a:pt x="244" y="50"/>
                    </a:cubicBezTo>
                    <a:cubicBezTo>
                      <a:pt x="244" y="50"/>
                      <a:pt x="244" y="50"/>
                      <a:pt x="244" y="50"/>
                    </a:cubicBezTo>
                    <a:cubicBezTo>
                      <a:pt x="244" y="50"/>
                      <a:pt x="244" y="50"/>
                      <a:pt x="244" y="51"/>
                    </a:cubicBezTo>
                    <a:cubicBezTo>
                      <a:pt x="244" y="51"/>
                      <a:pt x="244" y="51"/>
                      <a:pt x="244" y="51"/>
                    </a:cubicBezTo>
                    <a:cubicBezTo>
                      <a:pt x="244" y="51"/>
                      <a:pt x="244" y="51"/>
                      <a:pt x="244" y="51"/>
                    </a:cubicBezTo>
                    <a:cubicBezTo>
                      <a:pt x="244" y="51"/>
                      <a:pt x="245" y="51"/>
                      <a:pt x="245" y="51"/>
                    </a:cubicBezTo>
                    <a:cubicBezTo>
                      <a:pt x="245" y="51"/>
                      <a:pt x="245" y="51"/>
                      <a:pt x="245" y="51"/>
                    </a:cubicBezTo>
                    <a:cubicBezTo>
                      <a:pt x="245" y="51"/>
                      <a:pt x="245" y="51"/>
                      <a:pt x="245" y="51"/>
                    </a:cubicBezTo>
                    <a:cubicBezTo>
                      <a:pt x="245" y="50"/>
                      <a:pt x="245" y="50"/>
                      <a:pt x="245" y="50"/>
                    </a:cubicBezTo>
                    <a:cubicBezTo>
                      <a:pt x="245" y="50"/>
                      <a:pt x="245" y="51"/>
                      <a:pt x="245" y="51"/>
                    </a:cubicBezTo>
                    <a:cubicBezTo>
                      <a:pt x="245" y="51"/>
                      <a:pt x="245" y="51"/>
                      <a:pt x="245" y="51"/>
                    </a:cubicBezTo>
                    <a:cubicBezTo>
                      <a:pt x="245" y="51"/>
                      <a:pt x="245" y="51"/>
                      <a:pt x="245" y="51"/>
                    </a:cubicBezTo>
                    <a:cubicBezTo>
                      <a:pt x="245" y="51"/>
                      <a:pt x="245" y="51"/>
                      <a:pt x="245" y="51"/>
                    </a:cubicBezTo>
                    <a:cubicBezTo>
                      <a:pt x="245" y="51"/>
                      <a:pt x="245" y="51"/>
                      <a:pt x="245" y="51"/>
                    </a:cubicBezTo>
                    <a:cubicBezTo>
                      <a:pt x="245" y="51"/>
                      <a:pt x="245" y="52"/>
                      <a:pt x="245" y="52"/>
                    </a:cubicBezTo>
                    <a:cubicBezTo>
                      <a:pt x="245" y="52"/>
                      <a:pt x="245" y="52"/>
                      <a:pt x="245" y="52"/>
                    </a:cubicBezTo>
                    <a:cubicBezTo>
                      <a:pt x="245" y="52"/>
                      <a:pt x="245" y="52"/>
                      <a:pt x="245" y="52"/>
                    </a:cubicBezTo>
                    <a:cubicBezTo>
                      <a:pt x="245" y="52"/>
                      <a:pt x="246" y="52"/>
                      <a:pt x="246" y="52"/>
                    </a:cubicBezTo>
                    <a:cubicBezTo>
                      <a:pt x="246" y="52"/>
                      <a:pt x="246" y="52"/>
                      <a:pt x="246" y="52"/>
                    </a:cubicBezTo>
                    <a:cubicBezTo>
                      <a:pt x="246" y="52"/>
                      <a:pt x="246" y="52"/>
                      <a:pt x="246" y="52"/>
                    </a:cubicBezTo>
                    <a:cubicBezTo>
                      <a:pt x="246" y="53"/>
                      <a:pt x="246" y="53"/>
                      <a:pt x="246" y="53"/>
                    </a:cubicBezTo>
                    <a:cubicBezTo>
                      <a:pt x="246" y="53"/>
                      <a:pt x="247" y="53"/>
                      <a:pt x="247" y="53"/>
                    </a:cubicBezTo>
                    <a:cubicBezTo>
                      <a:pt x="247" y="53"/>
                      <a:pt x="247" y="53"/>
                      <a:pt x="247" y="53"/>
                    </a:cubicBezTo>
                    <a:cubicBezTo>
                      <a:pt x="247" y="53"/>
                      <a:pt x="247" y="53"/>
                      <a:pt x="247" y="53"/>
                    </a:cubicBezTo>
                    <a:cubicBezTo>
                      <a:pt x="247" y="52"/>
                      <a:pt x="248" y="52"/>
                      <a:pt x="248" y="52"/>
                    </a:cubicBezTo>
                    <a:cubicBezTo>
                      <a:pt x="248" y="52"/>
                      <a:pt x="248" y="52"/>
                      <a:pt x="248" y="52"/>
                    </a:cubicBezTo>
                    <a:cubicBezTo>
                      <a:pt x="248" y="52"/>
                      <a:pt x="248" y="52"/>
                      <a:pt x="248" y="52"/>
                    </a:cubicBezTo>
                    <a:cubicBezTo>
                      <a:pt x="248" y="52"/>
                      <a:pt x="248" y="52"/>
                      <a:pt x="248" y="52"/>
                    </a:cubicBezTo>
                    <a:cubicBezTo>
                      <a:pt x="249" y="53"/>
                      <a:pt x="249" y="53"/>
                      <a:pt x="249" y="53"/>
                    </a:cubicBezTo>
                    <a:cubicBezTo>
                      <a:pt x="249" y="53"/>
                      <a:pt x="249" y="53"/>
                      <a:pt x="249" y="53"/>
                    </a:cubicBezTo>
                    <a:cubicBezTo>
                      <a:pt x="249" y="53"/>
                      <a:pt x="249" y="53"/>
                      <a:pt x="249" y="53"/>
                    </a:cubicBezTo>
                    <a:cubicBezTo>
                      <a:pt x="249" y="53"/>
                      <a:pt x="249" y="53"/>
                      <a:pt x="249" y="53"/>
                    </a:cubicBezTo>
                    <a:cubicBezTo>
                      <a:pt x="249" y="53"/>
                      <a:pt x="249" y="53"/>
                      <a:pt x="249" y="53"/>
                    </a:cubicBezTo>
                    <a:cubicBezTo>
                      <a:pt x="249" y="53"/>
                      <a:pt x="250" y="53"/>
                      <a:pt x="250" y="53"/>
                    </a:cubicBezTo>
                    <a:cubicBezTo>
                      <a:pt x="250" y="53"/>
                      <a:pt x="250" y="53"/>
                      <a:pt x="250" y="53"/>
                    </a:cubicBezTo>
                    <a:cubicBezTo>
                      <a:pt x="250" y="53"/>
                      <a:pt x="250" y="53"/>
                      <a:pt x="251" y="53"/>
                    </a:cubicBezTo>
                    <a:cubicBezTo>
                      <a:pt x="251" y="53"/>
                      <a:pt x="251" y="53"/>
                      <a:pt x="251" y="53"/>
                    </a:cubicBezTo>
                    <a:cubicBezTo>
                      <a:pt x="251" y="53"/>
                      <a:pt x="251" y="53"/>
                      <a:pt x="251" y="53"/>
                    </a:cubicBezTo>
                    <a:cubicBezTo>
                      <a:pt x="251" y="53"/>
                      <a:pt x="251" y="53"/>
                      <a:pt x="251" y="53"/>
                    </a:cubicBezTo>
                    <a:cubicBezTo>
                      <a:pt x="251" y="53"/>
                      <a:pt x="251" y="53"/>
                      <a:pt x="251" y="53"/>
                    </a:cubicBezTo>
                    <a:cubicBezTo>
                      <a:pt x="251" y="53"/>
                      <a:pt x="252" y="52"/>
                      <a:pt x="252" y="52"/>
                    </a:cubicBezTo>
                    <a:cubicBezTo>
                      <a:pt x="252" y="52"/>
                      <a:pt x="252" y="52"/>
                      <a:pt x="252" y="52"/>
                    </a:cubicBezTo>
                    <a:cubicBezTo>
                      <a:pt x="252" y="52"/>
                      <a:pt x="252" y="52"/>
                      <a:pt x="252" y="52"/>
                    </a:cubicBezTo>
                    <a:cubicBezTo>
                      <a:pt x="252" y="52"/>
                      <a:pt x="252" y="52"/>
                      <a:pt x="252" y="52"/>
                    </a:cubicBezTo>
                    <a:cubicBezTo>
                      <a:pt x="252" y="52"/>
                      <a:pt x="252" y="52"/>
                      <a:pt x="253" y="52"/>
                    </a:cubicBezTo>
                    <a:cubicBezTo>
                      <a:pt x="253" y="52"/>
                      <a:pt x="253" y="52"/>
                      <a:pt x="253" y="52"/>
                    </a:cubicBezTo>
                    <a:cubicBezTo>
                      <a:pt x="253" y="52"/>
                      <a:pt x="253" y="52"/>
                      <a:pt x="253" y="52"/>
                    </a:cubicBezTo>
                    <a:cubicBezTo>
                      <a:pt x="253" y="52"/>
                      <a:pt x="253" y="52"/>
                      <a:pt x="253" y="52"/>
                    </a:cubicBezTo>
                    <a:cubicBezTo>
                      <a:pt x="253" y="52"/>
                      <a:pt x="254" y="52"/>
                      <a:pt x="254" y="52"/>
                    </a:cubicBezTo>
                    <a:cubicBezTo>
                      <a:pt x="254" y="52"/>
                      <a:pt x="254" y="52"/>
                      <a:pt x="254" y="52"/>
                    </a:cubicBezTo>
                    <a:cubicBezTo>
                      <a:pt x="254" y="52"/>
                      <a:pt x="254" y="52"/>
                      <a:pt x="254" y="52"/>
                    </a:cubicBezTo>
                    <a:cubicBezTo>
                      <a:pt x="254" y="53"/>
                      <a:pt x="254" y="52"/>
                      <a:pt x="254" y="52"/>
                    </a:cubicBezTo>
                    <a:cubicBezTo>
                      <a:pt x="255" y="52"/>
                      <a:pt x="255" y="52"/>
                      <a:pt x="255" y="52"/>
                    </a:cubicBezTo>
                    <a:cubicBezTo>
                      <a:pt x="255" y="52"/>
                      <a:pt x="255" y="52"/>
                      <a:pt x="255" y="52"/>
                    </a:cubicBezTo>
                    <a:cubicBezTo>
                      <a:pt x="255" y="52"/>
                      <a:pt x="255" y="52"/>
                      <a:pt x="255" y="52"/>
                    </a:cubicBezTo>
                    <a:cubicBezTo>
                      <a:pt x="255" y="52"/>
                      <a:pt x="255" y="52"/>
                      <a:pt x="255" y="52"/>
                    </a:cubicBezTo>
                    <a:cubicBezTo>
                      <a:pt x="255" y="52"/>
                      <a:pt x="255" y="52"/>
                      <a:pt x="255" y="52"/>
                    </a:cubicBezTo>
                    <a:cubicBezTo>
                      <a:pt x="255" y="52"/>
                      <a:pt x="255" y="52"/>
                      <a:pt x="255" y="52"/>
                    </a:cubicBezTo>
                    <a:cubicBezTo>
                      <a:pt x="255" y="52"/>
                      <a:pt x="255" y="52"/>
                      <a:pt x="256" y="52"/>
                    </a:cubicBezTo>
                    <a:cubicBezTo>
                      <a:pt x="256" y="52"/>
                      <a:pt x="256" y="52"/>
                      <a:pt x="256" y="52"/>
                    </a:cubicBezTo>
                    <a:cubicBezTo>
                      <a:pt x="256" y="52"/>
                      <a:pt x="256" y="52"/>
                      <a:pt x="256" y="52"/>
                    </a:cubicBezTo>
                    <a:cubicBezTo>
                      <a:pt x="256" y="52"/>
                      <a:pt x="256" y="52"/>
                      <a:pt x="256" y="52"/>
                    </a:cubicBezTo>
                    <a:cubicBezTo>
                      <a:pt x="256" y="52"/>
                      <a:pt x="256" y="52"/>
                      <a:pt x="256" y="52"/>
                    </a:cubicBezTo>
                    <a:cubicBezTo>
                      <a:pt x="256" y="52"/>
                      <a:pt x="256" y="52"/>
                      <a:pt x="256" y="52"/>
                    </a:cubicBezTo>
                    <a:cubicBezTo>
                      <a:pt x="256" y="52"/>
                      <a:pt x="256" y="52"/>
                      <a:pt x="256" y="52"/>
                    </a:cubicBezTo>
                    <a:cubicBezTo>
                      <a:pt x="256" y="52"/>
                      <a:pt x="256" y="52"/>
                      <a:pt x="256" y="52"/>
                    </a:cubicBezTo>
                    <a:cubicBezTo>
                      <a:pt x="256" y="52"/>
                      <a:pt x="256" y="52"/>
                      <a:pt x="257" y="52"/>
                    </a:cubicBezTo>
                    <a:cubicBezTo>
                      <a:pt x="257" y="52"/>
                      <a:pt x="257" y="52"/>
                      <a:pt x="257" y="52"/>
                    </a:cubicBezTo>
                    <a:cubicBezTo>
                      <a:pt x="257" y="52"/>
                      <a:pt x="257" y="52"/>
                      <a:pt x="257" y="52"/>
                    </a:cubicBezTo>
                    <a:cubicBezTo>
                      <a:pt x="257" y="52"/>
                      <a:pt x="257" y="52"/>
                      <a:pt x="257" y="52"/>
                    </a:cubicBezTo>
                    <a:cubicBezTo>
                      <a:pt x="257" y="52"/>
                      <a:pt x="257" y="52"/>
                      <a:pt x="257" y="52"/>
                    </a:cubicBezTo>
                    <a:cubicBezTo>
                      <a:pt x="257" y="52"/>
                      <a:pt x="257" y="52"/>
                      <a:pt x="257" y="52"/>
                    </a:cubicBezTo>
                    <a:cubicBezTo>
                      <a:pt x="257" y="52"/>
                      <a:pt x="257" y="52"/>
                      <a:pt x="257" y="52"/>
                    </a:cubicBezTo>
                    <a:cubicBezTo>
                      <a:pt x="257" y="52"/>
                      <a:pt x="257" y="52"/>
                      <a:pt x="257" y="52"/>
                    </a:cubicBezTo>
                    <a:cubicBezTo>
                      <a:pt x="257" y="52"/>
                      <a:pt x="258" y="52"/>
                      <a:pt x="258" y="52"/>
                    </a:cubicBezTo>
                    <a:cubicBezTo>
                      <a:pt x="258" y="52"/>
                      <a:pt x="258" y="52"/>
                      <a:pt x="258" y="52"/>
                    </a:cubicBezTo>
                    <a:cubicBezTo>
                      <a:pt x="258" y="52"/>
                      <a:pt x="258" y="52"/>
                      <a:pt x="258" y="52"/>
                    </a:cubicBezTo>
                    <a:cubicBezTo>
                      <a:pt x="258" y="52"/>
                      <a:pt x="258" y="52"/>
                      <a:pt x="258" y="52"/>
                    </a:cubicBezTo>
                    <a:cubicBezTo>
                      <a:pt x="258" y="52"/>
                      <a:pt x="258" y="53"/>
                      <a:pt x="258" y="53"/>
                    </a:cubicBezTo>
                    <a:cubicBezTo>
                      <a:pt x="258" y="53"/>
                      <a:pt x="258" y="53"/>
                      <a:pt x="258" y="53"/>
                    </a:cubicBezTo>
                    <a:cubicBezTo>
                      <a:pt x="257" y="53"/>
                      <a:pt x="257" y="53"/>
                      <a:pt x="257" y="53"/>
                    </a:cubicBezTo>
                    <a:cubicBezTo>
                      <a:pt x="257" y="53"/>
                      <a:pt x="257" y="53"/>
                      <a:pt x="257" y="53"/>
                    </a:cubicBezTo>
                    <a:cubicBezTo>
                      <a:pt x="257" y="53"/>
                      <a:pt x="257" y="53"/>
                      <a:pt x="257" y="53"/>
                    </a:cubicBezTo>
                    <a:cubicBezTo>
                      <a:pt x="257" y="53"/>
                      <a:pt x="257" y="53"/>
                      <a:pt x="257" y="53"/>
                    </a:cubicBezTo>
                    <a:cubicBezTo>
                      <a:pt x="257" y="53"/>
                      <a:pt x="257" y="53"/>
                      <a:pt x="257" y="53"/>
                    </a:cubicBezTo>
                    <a:cubicBezTo>
                      <a:pt x="257" y="53"/>
                      <a:pt x="257" y="53"/>
                      <a:pt x="257" y="53"/>
                    </a:cubicBezTo>
                    <a:cubicBezTo>
                      <a:pt x="258" y="53"/>
                      <a:pt x="258" y="53"/>
                      <a:pt x="258" y="53"/>
                    </a:cubicBezTo>
                    <a:cubicBezTo>
                      <a:pt x="258" y="53"/>
                      <a:pt x="258" y="53"/>
                      <a:pt x="258" y="53"/>
                    </a:cubicBezTo>
                    <a:cubicBezTo>
                      <a:pt x="257" y="53"/>
                      <a:pt x="257" y="53"/>
                      <a:pt x="257" y="53"/>
                    </a:cubicBezTo>
                    <a:cubicBezTo>
                      <a:pt x="257" y="53"/>
                      <a:pt x="257" y="53"/>
                      <a:pt x="257" y="53"/>
                    </a:cubicBezTo>
                    <a:cubicBezTo>
                      <a:pt x="257" y="53"/>
                      <a:pt x="257" y="53"/>
                      <a:pt x="257" y="53"/>
                    </a:cubicBezTo>
                    <a:cubicBezTo>
                      <a:pt x="257" y="53"/>
                      <a:pt x="258" y="53"/>
                      <a:pt x="258" y="54"/>
                    </a:cubicBezTo>
                    <a:cubicBezTo>
                      <a:pt x="258" y="54"/>
                      <a:pt x="258" y="54"/>
                      <a:pt x="258" y="54"/>
                    </a:cubicBezTo>
                    <a:cubicBezTo>
                      <a:pt x="258" y="54"/>
                      <a:pt x="258" y="54"/>
                      <a:pt x="258" y="54"/>
                    </a:cubicBezTo>
                    <a:cubicBezTo>
                      <a:pt x="258" y="54"/>
                      <a:pt x="257" y="54"/>
                      <a:pt x="257" y="54"/>
                    </a:cubicBezTo>
                    <a:cubicBezTo>
                      <a:pt x="257" y="54"/>
                      <a:pt x="257" y="54"/>
                      <a:pt x="257" y="54"/>
                    </a:cubicBezTo>
                    <a:cubicBezTo>
                      <a:pt x="257" y="54"/>
                      <a:pt x="257" y="54"/>
                      <a:pt x="257" y="54"/>
                    </a:cubicBezTo>
                    <a:cubicBezTo>
                      <a:pt x="257" y="54"/>
                      <a:pt x="256" y="54"/>
                      <a:pt x="256" y="54"/>
                    </a:cubicBezTo>
                    <a:cubicBezTo>
                      <a:pt x="256" y="54"/>
                      <a:pt x="256" y="54"/>
                      <a:pt x="256" y="54"/>
                    </a:cubicBezTo>
                    <a:cubicBezTo>
                      <a:pt x="256" y="54"/>
                      <a:pt x="256" y="54"/>
                      <a:pt x="256" y="54"/>
                    </a:cubicBezTo>
                    <a:cubicBezTo>
                      <a:pt x="256" y="54"/>
                      <a:pt x="256" y="54"/>
                      <a:pt x="256" y="54"/>
                    </a:cubicBezTo>
                    <a:cubicBezTo>
                      <a:pt x="256" y="54"/>
                      <a:pt x="256" y="54"/>
                      <a:pt x="257" y="54"/>
                    </a:cubicBezTo>
                    <a:cubicBezTo>
                      <a:pt x="257" y="54"/>
                      <a:pt x="257" y="54"/>
                      <a:pt x="257" y="54"/>
                    </a:cubicBezTo>
                    <a:cubicBezTo>
                      <a:pt x="257" y="54"/>
                      <a:pt x="256" y="54"/>
                      <a:pt x="256" y="54"/>
                    </a:cubicBezTo>
                    <a:cubicBezTo>
                      <a:pt x="256" y="54"/>
                      <a:pt x="257" y="54"/>
                      <a:pt x="257" y="54"/>
                    </a:cubicBezTo>
                    <a:cubicBezTo>
                      <a:pt x="257" y="55"/>
                      <a:pt x="257" y="55"/>
                      <a:pt x="257" y="55"/>
                    </a:cubicBezTo>
                    <a:cubicBezTo>
                      <a:pt x="257" y="55"/>
                      <a:pt x="257" y="55"/>
                      <a:pt x="257" y="55"/>
                    </a:cubicBezTo>
                    <a:cubicBezTo>
                      <a:pt x="257" y="55"/>
                      <a:pt x="256" y="54"/>
                      <a:pt x="256" y="54"/>
                    </a:cubicBezTo>
                    <a:cubicBezTo>
                      <a:pt x="256" y="54"/>
                      <a:pt x="256" y="55"/>
                      <a:pt x="256" y="55"/>
                    </a:cubicBezTo>
                    <a:cubicBezTo>
                      <a:pt x="256" y="55"/>
                      <a:pt x="256" y="55"/>
                      <a:pt x="257" y="55"/>
                    </a:cubicBezTo>
                    <a:cubicBezTo>
                      <a:pt x="257" y="55"/>
                      <a:pt x="257" y="55"/>
                      <a:pt x="257" y="55"/>
                    </a:cubicBezTo>
                    <a:cubicBezTo>
                      <a:pt x="257" y="55"/>
                      <a:pt x="257" y="55"/>
                      <a:pt x="257" y="55"/>
                    </a:cubicBezTo>
                    <a:cubicBezTo>
                      <a:pt x="257" y="55"/>
                      <a:pt x="257" y="55"/>
                      <a:pt x="257" y="55"/>
                    </a:cubicBezTo>
                    <a:cubicBezTo>
                      <a:pt x="257" y="55"/>
                      <a:pt x="257" y="55"/>
                      <a:pt x="257" y="55"/>
                    </a:cubicBezTo>
                    <a:cubicBezTo>
                      <a:pt x="257" y="55"/>
                      <a:pt x="257" y="55"/>
                      <a:pt x="257" y="55"/>
                    </a:cubicBezTo>
                    <a:cubicBezTo>
                      <a:pt x="256" y="55"/>
                      <a:pt x="256" y="55"/>
                      <a:pt x="256" y="55"/>
                    </a:cubicBezTo>
                    <a:cubicBezTo>
                      <a:pt x="256" y="55"/>
                      <a:pt x="256" y="55"/>
                      <a:pt x="256" y="55"/>
                    </a:cubicBezTo>
                    <a:cubicBezTo>
                      <a:pt x="256" y="55"/>
                      <a:pt x="256" y="54"/>
                      <a:pt x="256" y="54"/>
                    </a:cubicBezTo>
                    <a:cubicBezTo>
                      <a:pt x="256" y="54"/>
                      <a:pt x="256" y="54"/>
                      <a:pt x="256" y="54"/>
                    </a:cubicBezTo>
                    <a:cubicBezTo>
                      <a:pt x="256" y="54"/>
                      <a:pt x="256" y="54"/>
                      <a:pt x="256" y="54"/>
                    </a:cubicBezTo>
                    <a:cubicBezTo>
                      <a:pt x="256" y="55"/>
                      <a:pt x="256" y="55"/>
                      <a:pt x="256" y="55"/>
                    </a:cubicBezTo>
                    <a:cubicBezTo>
                      <a:pt x="256" y="55"/>
                      <a:pt x="256" y="55"/>
                      <a:pt x="256" y="55"/>
                    </a:cubicBezTo>
                    <a:cubicBezTo>
                      <a:pt x="256" y="55"/>
                      <a:pt x="256" y="55"/>
                      <a:pt x="256" y="55"/>
                    </a:cubicBezTo>
                    <a:cubicBezTo>
                      <a:pt x="256" y="55"/>
                      <a:pt x="256" y="56"/>
                      <a:pt x="256" y="56"/>
                    </a:cubicBezTo>
                    <a:cubicBezTo>
                      <a:pt x="256" y="56"/>
                      <a:pt x="256" y="56"/>
                      <a:pt x="256" y="56"/>
                    </a:cubicBezTo>
                    <a:cubicBezTo>
                      <a:pt x="256" y="56"/>
                      <a:pt x="256" y="56"/>
                      <a:pt x="256" y="56"/>
                    </a:cubicBezTo>
                    <a:cubicBezTo>
                      <a:pt x="256" y="56"/>
                      <a:pt x="256" y="56"/>
                      <a:pt x="256" y="56"/>
                    </a:cubicBezTo>
                    <a:cubicBezTo>
                      <a:pt x="256" y="55"/>
                      <a:pt x="256" y="55"/>
                      <a:pt x="256" y="55"/>
                    </a:cubicBezTo>
                    <a:cubicBezTo>
                      <a:pt x="256" y="55"/>
                      <a:pt x="256" y="55"/>
                      <a:pt x="256" y="55"/>
                    </a:cubicBezTo>
                    <a:cubicBezTo>
                      <a:pt x="256"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4" y="55"/>
                    </a:cubicBezTo>
                    <a:cubicBezTo>
                      <a:pt x="254" y="55"/>
                      <a:pt x="255" y="55"/>
                      <a:pt x="255" y="55"/>
                    </a:cubicBezTo>
                    <a:cubicBezTo>
                      <a:pt x="255" y="55"/>
                      <a:pt x="255" y="55"/>
                      <a:pt x="255" y="55"/>
                    </a:cubicBezTo>
                    <a:cubicBezTo>
                      <a:pt x="254" y="55"/>
                      <a:pt x="254" y="55"/>
                      <a:pt x="254" y="55"/>
                    </a:cubicBezTo>
                    <a:cubicBezTo>
                      <a:pt x="254" y="55"/>
                      <a:pt x="254" y="54"/>
                      <a:pt x="254" y="54"/>
                    </a:cubicBezTo>
                    <a:cubicBezTo>
                      <a:pt x="254" y="54"/>
                      <a:pt x="254" y="55"/>
                      <a:pt x="254" y="55"/>
                    </a:cubicBezTo>
                    <a:cubicBezTo>
                      <a:pt x="254" y="55"/>
                      <a:pt x="254" y="55"/>
                      <a:pt x="254" y="55"/>
                    </a:cubicBezTo>
                    <a:cubicBezTo>
                      <a:pt x="254" y="55"/>
                      <a:pt x="254" y="55"/>
                      <a:pt x="254" y="55"/>
                    </a:cubicBezTo>
                    <a:cubicBezTo>
                      <a:pt x="254" y="55"/>
                      <a:pt x="254" y="55"/>
                      <a:pt x="254" y="55"/>
                    </a:cubicBezTo>
                    <a:cubicBezTo>
                      <a:pt x="254" y="55"/>
                      <a:pt x="254" y="55"/>
                      <a:pt x="254" y="55"/>
                    </a:cubicBezTo>
                    <a:cubicBezTo>
                      <a:pt x="254" y="55"/>
                      <a:pt x="254" y="55"/>
                      <a:pt x="254" y="55"/>
                    </a:cubicBezTo>
                    <a:cubicBezTo>
                      <a:pt x="254" y="55"/>
                      <a:pt x="254" y="55"/>
                      <a:pt x="254" y="55"/>
                    </a:cubicBezTo>
                    <a:cubicBezTo>
                      <a:pt x="254" y="55"/>
                      <a:pt x="254" y="55"/>
                      <a:pt x="254" y="55"/>
                    </a:cubicBezTo>
                    <a:cubicBezTo>
                      <a:pt x="254" y="55"/>
                      <a:pt x="254" y="55"/>
                      <a:pt x="254" y="55"/>
                    </a:cubicBezTo>
                    <a:cubicBezTo>
                      <a:pt x="254" y="54"/>
                      <a:pt x="254" y="54"/>
                      <a:pt x="254" y="54"/>
                    </a:cubicBezTo>
                    <a:cubicBezTo>
                      <a:pt x="254" y="54"/>
                      <a:pt x="254" y="54"/>
                      <a:pt x="254" y="54"/>
                    </a:cubicBezTo>
                    <a:cubicBezTo>
                      <a:pt x="254" y="54"/>
                      <a:pt x="254" y="55"/>
                      <a:pt x="254" y="55"/>
                    </a:cubicBezTo>
                    <a:cubicBezTo>
                      <a:pt x="254" y="55"/>
                      <a:pt x="254" y="55"/>
                      <a:pt x="254" y="55"/>
                    </a:cubicBezTo>
                    <a:cubicBezTo>
                      <a:pt x="254" y="55"/>
                      <a:pt x="254" y="55"/>
                      <a:pt x="254" y="55"/>
                    </a:cubicBezTo>
                    <a:cubicBezTo>
                      <a:pt x="254" y="55"/>
                      <a:pt x="254" y="55"/>
                      <a:pt x="254" y="55"/>
                    </a:cubicBezTo>
                    <a:cubicBezTo>
                      <a:pt x="254" y="55"/>
                      <a:pt x="254" y="56"/>
                      <a:pt x="254" y="56"/>
                    </a:cubicBezTo>
                    <a:cubicBezTo>
                      <a:pt x="254" y="55"/>
                      <a:pt x="254" y="55"/>
                      <a:pt x="254" y="55"/>
                    </a:cubicBezTo>
                    <a:cubicBezTo>
                      <a:pt x="254" y="55"/>
                      <a:pt x="254" y="55"/>
                      <a:pt x="254" y="55"/>
                    </a:cubicBezTo>
                    <a:cubicBezTo>
                      <a:pt x="254" y="55"/>
                      <a:pt x="254" y="55"/>
                      <a:pt x="254" y="54"/>
                    </a:cubicBezTo>
                    <a:cubicBezTo>
                      <a:pt x="254" y="54"/>
                      <a:pt x="253" y="54"/>
                      <a:pt x="253" y="54"/>
                    </a:cubicBezTo>
                    <a:cubicBezTo>
                      <a:pt x="253" y="54"/>
                      <a:pt x="253" y="54"/>
                      <a:pt x="253" y="54"/>
                    </a:cubicBezTo>
                    <a:cubicBezTo>
                      <a:pt x="253" y="54"/>
                      <a:pt x="253" y="54"/>
                      <a:pt x="253" y="54"/>
                    </a:cubicBezTo>
                    <a:cubicBezTo>
                      <a:pt x="253" y="54"/>
                      <a:pt x="253" y="54"/>
                      <a:pt x="253" y="54"/>
                    </a:cubicBezTo>
                    <a:cubicBezTo>
                      <a:pt x="253" y="54"/>
                      <a:pt x="253" y="54"/>
                      <a:pt x="253" y="54"/>
                    </a:cubicBezTo>
                    <a:cubicBezTo>
                      <a:pt x="252" y="54"/>
                      <a:pt x="252" y="54"/>
                      <a:pt x="252" y="54"/>
                    </a:cubicBezTo>
                    <a:cubicBezTo>
                      <a:pt x="252" y="54"/>
                      <a:pt x="252" y="54"/>
                      <a:pt x="252" y="54"/>
                    </a:cubicBezTo>
                    <a:cubicBezTo>
                      <a:pt x="251" y="54"/>
                      <a:pt x="251" y="54"/>
                      <a:pt x="251" y="55"/>
                    </a:cubicBezTo>
                    <a:cubicBezTo>
                      <a:pt x="251" y="55"/>
                      <a:pt x="251" y="55"/>
                      <a:pt x="251" y="55"/>
                    </a:cubicBezTo>
                    <a:cubicBezTo>
                      <a:pt x="251" y="55"/>
                      <a:pt x="251" y="55"/>
                      <a:pt x="251" y="55"/>
                    </a:cubicBezTo>
                    <a:cubicBezTo>
                      <a:pt x="250" y="56"/>
                      <a:pt x="250" y="56"/>
                      <a:pt x="250" y="56"/>
                    </a:cubicBezTo>
                    <a:cubicBezTo>
                      <a:pt x="250" y="56"/>
                      <a:pt x="250" y="56"/>
                      <a:pt x="250" y="56"/>
                    </a:cubicBezTo>
                    <a:cubicBezTo>
                      <a:pt x="250" y="56"/>
                      <a:pt x="250" y="56"/>
                      <a:pt x="250" y="56"/>
                    </a:cubicBezTo>
                    <a:cubicBezTo>
                      <a:pt x="249" y="56"/>
                      <a:pt x="249" y="56"/>
                      <a:pt x="249" y="56"/>
                    </a:cubicBezTo>
                    <a:cubicBezTo>
                      <a:pt x="249" y="56"/>
                      <a:pt x="249" y="56"/>
                      <a:pt x="249" y="56"/>
                    </a:cubicBezTo>
                    <a:cubicBezTo>
                      <a:pt x="249" y="56"/>
                      <a:pt x="249" y="56"/>
                      <a:pt x="248" y="56"/>
                    </a:cubicBezTo>
                    <a:cubicBezTo>
                      <a:pt x="248" y="56"/>
                      <a:pt x="248" y="56"/>
                      <a:pt x="248" y="56"/>
                    </a:cubicBezTo>
                    <a:cubicBezTo>
                      <a:pt x="248" y="56"/>
                      <a:pt x="248" y="55"/>
                      <a:pt x="248" y="56"/>
                    </a:cubicBezTo>
                    <a:cubicBezTo>
                      <a:pt x="248" y="56"/>
                      <a:pt x="248" y="56"/>
                      <a:pt x="248" y="56"/>
                    </a:cubicBezTo>
                    <a:cubicBezTo>
                      <a:pt x="248" y="56"/>
                      <a:pt x="247" y="56"/>
                      <a:pt x="247" y="56"/>
                    </a:cubicBezTo>
                    <a:cubicBezTo>
                      <a:pt x="247" y="56"/>
                      <a:pt x="247" y="56"/>
                      <a:pt x="247" y="56"/>
                    </a:cubicBezTo>
                    <a:cubicBezTo>
                      <a:pt x="247" y="56"/>
                      <a:pt x="247" y="56"/>
                      <a:pt x="247" y="56"/>
                    </a:cubicBezTo>
                    <a:cubicBezTo>
                      <a:pt x="247" y="56"/>
                      <a:pt x="247" y="56"/>
                      <a:pt x="247" y="55"/>
                    </a:cubicBezTo>
                    <a:cubicBezTo>
                      <a:pt x="247" y="55"/>
                      <a:pt x="247" y="55"/>
                      <a:pt x="247" y="55"/>
                    </a:cubicBezTo>
                    <a:cubicBezTo>
                      <a:pt x="247" y="55"/>
                      <a:pt x="247" y="55"/>
                      <a:pt x="247" y="55"/>
                    </a:cubicBezTo>
                    <a:cubicBezTo>
                      <a:pt x="247" y="55"/>
                      <a:pt x="246" y="55"/>
                      <a:pt x="246" y="55"/>
                    </a:cubicBezTo>
                    <a:cubicBezTo>
                      <a:pt x="246" y="55"/>
                      <a:pt x="246" y="55"/>
                      <a:pt x="246" y="55"/>
                    </a:cubicBezTo>
                    <a:cubicBezTo>
                      <a:pt x="245" y="55"/>
                      <a:pt x="245" y="55"/>
                      <a:pt x="245" y="56"/>
                    </a:cubicBezTo>
                    <a:cubicBezTo>
                      <a:pt x="245" y="56"/>
                      <a:pt x="245" y="56"/>
                      <a:pt x="245" y="56"/>
                    </a:cubicBezTo>
                    <a:cubicBezTo>
                      <a:pt x="245" y="56"/>
                      <a:pt x="245" y="56"/>
                      <a:pt x="246" y="56"/>
                    </a:cubicBezTo>
                    <a:cubicBezTo>
                      <a:pt x="246" y="56"/>
                      <a:pt x="246" y="56"/>
                      <a:pt x="245" y="56"/>
                    </a:cubicBezTo>
                    <a:cubicBezTo>
                      <a:pt x="245" y="56"/>
                      <a:pt x="245" y="56"/>
                      <a:pt x="245" y="56"/>
                    </a:cubicBezTo>
                    <a:cubicBezTo>
                      <a:pt x="245" y="56"/>
                      <a:pt x="245" y="56"/>
                      <a:pt x="245" y="56"/>
                    </a:cubicBezTo>
                    <a:cubicBezTo>
                      <a:pt x="245" y="56"/>
                      <a:pt x="245" y="56"/>
                      <a:pt x="245" y="56"/>
                    </a:cubicBezTo>
                    <a:cubicBezTo>
                      <a:pt x="245" y="56"/>
                      <a:pt x="245" y="56"/>
                      <a:pt x="245" y="56"/>
                    </a:cubicBezTo>
                    <a:cubicBezTo>
                      <a:pt x="245" y="56"/>
                      <a:pt x="244" y="56"/>
                      <a:pt x="244" y="56"/>
                    </a:cubicBezTo>
                    <a:cubicBezTo>
                      <a:pt x="244" y="56"/>
                      <a:pt x="244" y="56"/>
                      <a:pt x="244" y="56"/>
                    </a:cubicBezTo>
                    <a:cubicBezTo>
                      <a:pt x="244" y="56"/>
                      <a:pt x="244" y="56"/>
                      <a:pt x="244" y="56"/>
                    </a:cubicBezTo>
                    <a:cubicBezTo>
                      <a:pt x="244" y="56"/>
                      <a:pt x="245" y="56"/>
                      <a:pt x="245" y="56"/>
                    </a:cubicBezTo>
                    <a:cubicBezTo>
                      <a:pt x="245" y="56"/>
                      <a:pt x="245" y="56"/>
                      <a:pt x="245" y="56"/>
                    </a:cubicBezTo>
                    <a:cubicBezTo>
                      <a:pt x="244" y="56"/>
                      <a:pt x="244" y="56"/>
                      <a:pt x="244" y="57"/>
                    </a:cubicBezTo>
                    <a:cubicBezTo>
                      <a:pt x="244" y="57"/>
                      <a:pt x="244" y="57"/>
                      <a:pt x="245" y="57"/>
                    </a:cubicBezTo>
                    <a:cubicBezTo>
                      <a:pt x="245" y="57"/>
                      <a:pt x="245" y="57"/>
                      <a:pt x="245" y="57"/>
                    </a:cubicBezTo>
                    <a:cubicBezTo>
                      <a:pt x="244" y="57"/>
                      <a:pt x="244" y="57"/>
                      <a:pt x="244" y="57"/>
                    </a:cubicBezTo>
                    <a:cubicBezTo>
                      <a:pt x="244" y="57"/>
                      <a:pt x="244" y="57"/>
                      <a:pt x="244" y="57"/>
                    </a:cubicBezTo>
                    <a:cubicBezTo>
                      <a:pt x="244" y="57"/>
                      <a:pt x="244" y="57"/>
                      <a:pt x="244" y="57"/>
                    </a:cubicBezTo>
                    <a:cubicBezTo>
                      <a:pt x="244" y="57"/>
                      <a:pt x="244" y="57"/>
                      <a:pt x="244" y="57"/>
                    </a:cubicBezTo>
                    <a:cubicBezTo>
                      <a:pt x="244" y="57"/>
                      <a:pt x="244" y="57"/>
                      <a:pt x="244" y="57"/>
                    </a:cubicBezTo>
                    <a:cubicBezTo>
                      <a:pt x="245" y="57"/>
                      <a:pt x="245" y="57"/>
                      <a:pt x="245" y="57"/>
                    </a:cubicBezTo>
                    <a:cubicBezTo>
                      <a:pt x="245" y="57"/>
                      <a:pt x="245" y="57"/>
                      <a:pt x="245" y="57"/>
                    </a:cubicBezTo>
                    <a:cubicBezTo>
                      <a:pt x="245" y="57"/>
                      <a:pt x="245" y="57"/>
                      <a:pt x="245" y="57"/>
                    </a:cubicBezTo>
                    <a:cubicBezTo>
                      <a:pt x="245" y="57"/>
                      <a:pt x="245" y="57"/>
                      <a:pt x="245" y="57"/>
                    </a:cubicBezTo>
                    <a:cubicBezTo>
                      <a:pt x="245" y="57"/>
                      <a:pt x="245" y="57"/>
                      <a:pt x="245" y="57"/>
                    </a:cubicBezTo>
                    <a:cubicBezTo>
                      <a:pt x="245" y="57"/>
                      <a:pt x="245" y="57"/>
                      <a:pt x="245" y="57"/>
                    </a:cubicBezTo>
                    <a:cubicBezTo>
                      <a:pt x="245" y="57"/>
                      <a:pt x="245" y="57"/>
                      <a:pt x="245" y="57"/>
                    </a:cubicBezTo>
                    <a:cubicBezTo>
                      <a:pt x="246" y="57"/>
                      <a:pt x="246" y="57"/>
                      <a:pt x="246" y="57"/>
                    </a:cubicBezTo>
                    <a:cubicBezTo>
                      <a:pt x="246" y="57"/>
                      <a:pt x="246" y="57"/>
                      <a:pt x="246" y="57"/>
                    </a:cubicBezTo>
                    <a:cubicBezTo>
                      <a:pt x="246" y="57"/>
                      <a:pt x="247" y="57"/>
                      <a:pt x="247" y="57"/>
                    </a:cubicBezTo>
                    <a:cubicBezTo>
                      <a:pt x="247" y="57"/>
                      <a:pt x="247" y="57"/>
                      <a:pt x="247" y="57"/>
                    </a:cubicBezTo>
                    <a:cubicBezTo>
                      <a:pt x="247" y="57"/>
                      <a:pt x="247" y="57"/>
                      <a:pt x="247" y="57"/>
                    </a:cubicBezTo>
                    <a:cubicBezTo>
                      <a:pt x="247" y="57"/>
                      <a:pt x="247" y="57"/>
                      <a:pt x="247" y="57"/>
                    </a:cubicBezTo>
                    <a:cubicBezTo>
                      <a:pt x="247" y="57"/>
                      <a:pt x="247" y="57"/>
                      <a:pt x="247" y="58"/>
                    </a:cubicBezTo>
                    <a:cubicBezTo>
                      <a:pt x="247" y="58"/>
                      <a:pt x="247" y="58"/>
                      <a:pt x="247" y="58"/>
                    </a:cubicBezTo>
                    <a:cubicBezTo>
                      <a:pt x="248" y="58"/>
                      <a:pt x="248" y="58"/>
                      <a:pt x="248" y="58"/>
                    </a:cubicBezTo>
                    <a:cubicBezTo>
                      <a:pt x="248" y="58"/>
                      <a:pt x="248" y="59"/>
                      <a:pt x="248" y="59"/>
                    </a:cubicBezTo>
                    <a:cubicBezTo>
                      <a:pt x="248" y="59"/>
                      <a:pt x="248" y="59"/>
                      <a:pt x="249" y="59"/>
                    </a:cubicBezTo>
                    <a:cubicBezTo>
                      <a:pt x="249" y="59"/>
                      <a:pt x="249" y="59"/>
                      <a:pt x="249" y="59"/>
                    </a:cubicBezTo>
                    <a:cubicBezTo>
                      <a:pt x="249" y="59"/>
                      <a:pt x="249" y="59"/>
                      <a:pt x="249" y="59"/>
                    </a:cubicBezTo>
                    <a:cubicBezTo>
                      <a:pt x="248" y="59"/>
                      <a:pt x="248" y="59"/>
                      <a:pt x="248" y="59"/>
                    </a:cubicBezTo>
                    <a:cubicBezTo>
                      <a:pt x="248" y="59"/>
                      <a:pt x="248" y="59"/>
                      <a:pt x="248" y="59"/>
                    </a:cubicBezTo>
                    <a:cubicBezTo>
                      <a:pt x="249" y="59"/>
                      <a:pt x="249" y="59"/>
                      <a:pt x="249" y="60"/>
                    </a:cubicBezTo>
                    <a:cubicBezTo>
                      <a:pt x="249" y="60"/>
                      <a:pt x="249" y="60"/>
                      <a:pt x="249" y="60"/>
                    </a:cubicBezTo>
                    <a:cubicBezTo>
                      <a:pt x="249" y="60"/>
                      <a:pt x="249" y="60"/>
                      <a:pt x="249" y="60"/>
                    </a:cubicBezTo>
                    <a:cubicBezTo>
                      <a:pt x="249" y="60"/>
                      <a:pt x="249" y="60"/>
                      <a:pt x="249" y="60"/>
                    </a:cubicBezTo>
                    <a:cubicBezTo>
                      <a:pt x="249" y="60"/>
                      <a:pt x="249" y="60"/>
                      <a:pt x="249" y="60"/>
                    </a:cubicBezTo>
                    <a:cubicBezTo>
                      <a:pt x="249" y="60"/>
                      <a:pt x="249" y="60"/>
                      <a:pt x="249" y="60"/>
                    </a:cubicBezTo>
                    <a:cubicBezTo>
                      <a:pt x="249" y="60"/>
                      <a:pt x="249" y="60"/>
                      <a:pt x="250" y="60"/>
                    </a:cubicBezTo>
                    <a:cubicBezTo>
                      <a:pt x="250" y="59"/>
                      <a:pt x="250" y="59"/>
                      <a:pt x="250" y="59"/>
                    </a:cubicBezTo>
                    <a:cubicBezTo>
                      <a:pt x="250" y="60"/>
                      <a:pt x="250" y="60"/>
                      <a:pt x="250" y="60"/>
                    </a:cubicBezTo>
                    <a:cubicBezTo>
                      <a:pt x="250" y="60"/>
                      <a:pt x="250" y="60"/>
                      <a:pt x="250" y="60"/>
                    </a:cubicBezTo>
                    <a:cubicBezTo>
                      <a:pt x="250" y="60"/>
                      <a:pt x="250" y="60"/>
                      <a:pt x="250" y="60"/>
                    </a:cubicBezTo>
                    <a:cubicBezTo>
                      <a:pt x="250" y="60"/>
                      <a:pt x="250" y="60"/>
                      <a:pt x="250" y="60"/>
                    </a:cubicBezTo>
                    <a:cubicBezTo>
                      <a:pt x="250" y="60"/>
                      <a:pt x="250" y="60"/>
                      <a:pt x="250" y="60"/>
                    </a:cubicBezTo>
                    <a:cubicBezTo>
                      <a:pt x="250" y="60"/>
                      <a:pt x="250" y="60"/>
                      <a:pt x="250" y="60"/>
                    </a:cubicBezTo>
                    <a:cubicBezTo>
                      <a:pt x="250" y="60"/>
                      <a:pt x="250" y="61"/>
                      <a:pt x="250" y="61"/>
                    </a:cubicBezTo>
                    <a:cubicBezTo>
                      <a:pt x="250" y="61"/>
                      <a:pt x="250" y="61"/>
                      <a:pt x="250" y="61"/>
                    </a:cubicBezTo>
                    <a:cubicBezTo>
                      <a:pt x="250" y="61"/>
                      <a:pt x="250" y="61"/>
                      <a:pt x="250" y="61"/>
                    </a:cubicBezTo>
                    <a:cubicBezTo>
                      <a:pt x="250" y="61"/>
                      <a:pt x="250" y="61"/>
                      <a:pt x="250" y="61"/>
                    </a:cubicBezTo>
                    <a:cubicBezTo>
                      <a:pt x="250" y="61"/>
                      <a:pt x="250" y="61"/>
                      <a:pt x="250" y="61"/>
                    </a:cubicBezTo>
                    <a:cubicBezTo>
                      <a:pt x="251" y="61"/>
                      <a:pt x="251" y="61"/>
                      <a:pt x="251" y="62"/>
                    </a:cubicBezTo>
                    <a:cubicBezTo>
                      <a:pt x="251" y="62"/>
                      <a:pt x="251" y="62"/>
                      <a:pt x="250" y="62"/>
                    </a:cubicBezTo>
                    <a:cubicBezTo>
                      <a:pt x="250" y="62"/>
                      <a:pt x="250" y="62"/>
                      <a:pt x="250" y="62"/>
                    </a:cubicBezTo>
                    <a:cubicBezTo>
                      <a:pt x="250" y="62"/>
                      <a:pt x="250" y="62"/>
                      <a:pt x="250" y="62"/>
                    </a:cubicBezTo>
                    <a:cubicBezTo>
                      <a:pt x="250" y="62"/>
                      <a:pt x="250" y="62"/>
                      <a:pt x="250" y="62"/>
                    </a:cubicBezTo>
                    <a:cubicBezTo>
                      <a:pt x="250" y="62"/>
                      <a:pt x="250" y="62"/>
                      <a:pt x="250" y="62"/>
                    </a:cubicBezTo>
                    <a:cubicBezTo>
                      <a:pt x="250" y="62"/>
                      <a:pt x="250" y="62"/>
                      <a:pt x="250" y="62"/>
                    </a:cubicBezTo>
                    <a:cubicBezTo>
                      <a:pt x="250" y="62"/>
                      <a:pt x="249" y="62"/>
                      <a:pt x="249" y="62"/>
                    </a:cubicBezTo>
                    <a:cubicBezTo>
                      <a:pt x="249" y="62"/>
                      <a:pt x="249" y="62"/>
                      <a:pt x="249" y="62"/>
                    </a:cubicBezTo>
                    <a:cubicBezTo>
                      <a:pt x="249" y="63"/>
                      <a:pt x="250" y="63"/>
                      <a:pt x="250" y="63"/>
                    </a:cubicBezTo>
                    <a:cubicBezTo>
                      <a:pt x="250" y="63"/>
                      <a:pt x="250" y="63"/>
                      <a:pt x="250" y="63"/>
                    </a:cubicBezTo>
                    <a:cubicBezTo>
                      <a:pt x="250" y="63"/>
                      <a:pt x="250" y="63"/>
                      <a:pt x="250" y="63"/>
                    </a:cubicBezTo>
                    <a:cubicBezTo>
                      <a:pt x="250" y="64"/>
                      <a:pt x="250" y="64"/>
                      <a:pt x="250" y="64"/>
                    </a:cubicBezTo>
                    <a:cubicBezTo>
                      <a:pt x="250" y="64"/>
                      <a:pt x="250" y="64"/>
                      <a:pt x="250" y="64"/>
                    </a:cubicBezTo>
                    <a:cubicBezTo>
                      <a:pt x="250" y="64"/>
                      <a:pt x="250" y="64"/>
                      <a:pt x="250" y="64"/>
                    </a:cubicBezTo>
                    <a:cubicBezTo>
                      <a:pt x="250" y="64"/>
                      <a:pt x="250" y="64"/>
                      <a:pt x="250" y="64"/>
                    </a:cubicBezTo>
                    <a:cubicBezTo>
                      <a:pt x="250" y="64"/>
                      <a:pt x="250" y="64"/>
                      <a:pt x="250" y="64"/>
                    </a:cubicBezTo>
                    <a:cubicBezTo>
                      <a:pt x="250" y="64"/>
                      <a:pt x="250" y="64"/>
                      <a:pt x="250" y="64"/>
                    </a:cubicBezTo>
                    <a:cubicBezTo>
                      <a:pt x="250" y="64"/>
                      <a:pt x="250" y="64"/>
                      <a:pt x="250" y="65"/>
                    </a:cubicBezTo>
                    <a:cubicBezTo>
                      <a:pt x="250" y="65"/>
                      <a:pt x="250" y="65"/>
                      <a:pt x="250" y="65"/>
                    </a:cubicBezTo>
                    <a:cubicBezTo>
                      <a:pt x="250" y="65"/>
                      <a:pt x="250" y="65"/>
                      <a:pt x="251" y="65"/>
                    </a:cubicBezTo>
                    <a:cubicBezTo>
                      <a:pt x="251" y="65"/>
                      <a:pt x="251" y="65"/>
                      <a:pt x="251" y="65"/>
                    </a:cubicBezTo>
                    <a:cubicBezTo>
                      <a:pt x="251" y="65"/>
                      <a:pt x="251" y="65"/>
                      <a:pt x="251" y="65"/>
                    </a:cubicBezTo>
                    <a:cubicBezTo>
                      <a:pt x="251" y="65"/>
                      <a:pt x="251" y="65"/>
                      <a:pt x="251" y="65"/>
                    </a:cubicBezTo>
                    <a:cubicBezTo>
                      <a:pt x="251" y="65"/>
                      <a:pt x="251" y="65"/>
                      <a:pt x="252" y="65"/>
                    </a:cubicBezTo>
                    <a:cubicBezTo>
                      <a:pt x="252" y="65"/>
                      <a:pt x="252" y="65"/>
                      <a:pt x="252" y="65"/>
                    </a:cubicBezTo>
                    <a:cubicBezTo>
                      <a:pt x="252" y="65"/>
                      <a:pt x="252" y="65"/>
                      <a:pt x="252" y="65"/>
                    </a:cubicBezTo>
                    <a:cubicBezTo>
                      <a:pt x="252" y="65"/>
                      <a:pt x="252" y="65"/>
                      <a:pt x="252" y="65"/>
                    </a:cubicBezTo>
                    <a:cubicBezTo>
                      <a:pt x="253" y="65"/>
                      <a:pt x="253" y="65"/>
                      <a:pt x="253" y="65"/>
                    </a:cubicBezTo>
                    <a:cubicBezTo>
                      <a:pt x="253" y="65"/>
                      <a:pt x="253" y="65"/>
                      <a:pt x="253" y="65"/>
                    </a:cubicBezTo>
                    <a:cubicBezTo>
                      <a:pt x="253" y="65"/>
                      <a:pt x="253" y="65"/>
                      <a:pt x="253" y="64"/>
                    </a:cubicBezTo>
                    <a:cubicBezTo>
                      <a:pt x="253" y="64"/>
                      <a:pt x="253" y="64"/>
                      <a:pt x="253" y="64"/>
                    </a:cubicBezTo>
                    <a:cubicBezTo>
                      <a:pt x="253" y="64"/>
                      <a:pt x="253" y="64"/>
                      <a:pt x="253" y="64"/>
                    </a:cubicBezTo>
                    <a:cubicBezTo>
                      <a:pt x="254" y="64"/>
                      <a:pt x="254" y="64"/>
                      <a:pt x="254" y="64"/>
                    </a:cubicBezTo>
                    <a:cubicBezTo>
                      <a:pt x="254" y="64"/>
                      <a:pt x="254" y="64"/>
                      <a:pt x="254" y="64"/>
                    </a:cubicBezTo>
                    <a:cubicBezTo>
                      <a:pt x="254" y="64"/>
                      <a:pt x="254" y="64"/>
                      <a:pt x="254" y="64"/>
                    </a:cubicBezTo>
                    <a:cubicBezTo>
                      <a:pt x="254" y="64"/>
                      <a:pt x="254" y="64"/>
                      <a:pt x="254" y="64"/>
                    </a:cubicBezTo>
                    <a:cubicBezTo>
                      <a:pt x="253" y="64"/>
                      <a:pt x="253" y="64"/>
                      <a:pt x="253" y="64"/>
                    </a:cubicBezTo>
                    <a:cubicBezTo>
                      <a:pt x="253" y="64"/>
                      <a:pt x="253" y="64"/>
                      <a:pt x="253" y="63"/>
                    </a:cubicBezTo>
                    <a:cubicBezTo>
                      <a:pt x="253" y="64"/>
                      <a:pt x="253" y="64"/>
                      <a:pt x="254" y="64"/>
                    </a:cubicBezTo>
                    <a:cubicBezTo>
                      <a:pt x="254" y="64"/>
                      <a:pt x="254" y="64"/>
                      <a:pt x="254" y="64"/>
                    </a:cubicBezTo>
                    <a:cubicBezTo>
                      <a:pt x="254" y="64"/>
                      <a:pt x="254" y="64"/>
                      <a:pt x="254" y="64"/>
                    </a:cubicBezTo>
                    <a:cubicBezTo>
                      <a:pt x="254" y="64"/>
                      <a:pt x="254" y="64"/>
                      <a:pt x="254" y="64"/>
                    </a:cubicBezTo>
                    <a:cubicBezTo>
                      <a:pt x="254" y="64"/>
                      <a:pt x="254" y="64"/>
                      <a:pt x="254" y="64"/>
                    </a:cubicBezTo>
                    <a:cubicBezTo>
                      <a:pt x="254" y="64"/>
                      <a:pt x="254" y="63"/>
                      <a:pt x="254" y="63"/>
                    </a:cubicBezTo>
                    <a:cubicBezTo>
                      <a:pt x="254" y="63"/>
                      <a:pt x="254" y="63"/>
                      <a:pt x="254" y="63"/>
                    </a:cubicBezTo>
                    <a:cubicBezTo>
                      <a:pt x="254" y="63"/>
                      <a:pt x="254" y="63"/>
                      <a:pt x="254" y="63"/>
                    </a:cubicBezTo>
                    <a:cubicBezTo>
                      <a:pt x="254" y="63"/>
                      <a:pt x="254" y="63"/>
                      <a:pt x="254" y="63"/>
                    </a:cubicBezTo>
                    <a:cubicBezTo>
                      <a:pt x="254" y="63"/>
                      <a:pt x="254" y="63"/>
                      <a:pt x="254" y="63"/>
                    </a:cubicBezTo>
                    <a:cubicBezTo>
                      <a:pt x="254" y="63"/>
                      <a:pt x="254" y="63"/>
                      <a:pt x="254" y="62"/>
                    </a:cubicBezTo>
                    <a:cubicBezTo>
                      <a:pt x="254" y="62"/>
                      <a:pt x="254" y="62"/>
                      <a:pt x="254" y="62"/>
                    </a:cubicBezTo>
                    <a:cubicBezTo>
                      <a:pt x="254" y="62"/>
                      <a:pt x="254" y="62"/>
                      <a:pt x="254" y="62"/>
                    </a:cubicBezTo>
                    <a:cubicBezTo>
                      <a:pt x="254" y="62"/>
                      <a:pt x="253" y="62"/>
                      <a:pt x="253" y="62"/>
                    </a:cubicBezTo>
                    <a:cubicBezTo>
                      <a:pt x="253" y="62"/>
                      <a:pt x="253" y="62"/>
                      <a:pt x="254" y="62"/>
                    </a:cubicBezTo>
                    <a:cubicBezTo>
                      <a:pt x="254" y="62"/>
                      <a:pt x="254" y="62"/>
                      <a:pt x="254" y="62"/>
                    </a:cubicBezTo>
                    <a:cubicBezTo>
                      <a:pt x="254" y="62"/>
                      <a:pt x="254" y="62"/>
                      <a:pt x="254" y="62"/>
                    </a:cubicBezTo>
                    <a:cubicBezTo>
                      <a:pt x="254" y="62"/>
                      <a:pt x="254" y="62"/>
                      <a:pt x="254" y="61"/>
                    </a:cubicBezTo>
                    <a:cubicBezTo>
                      <a:pt x="254" y="62"/>
                      <a:pt x="254" y="62"/>
                      <a:pt x="254" y="62"/>
                    </a:cubicBezTo>
                    <a:cubicBezTo>
                      <a:pt x="254" y="62"/>
                      <a:pt x="254" y="62"/>
                      <a:pt x="254" y="62"/>
                    </a:cubicBezTo>
                    <a:cubicBezTo>
                      <a:pt x="254" y="62"/>
                      <a:pt x="254" y="62"/>
                      <a:pt x="254" y="62"/>
                    </a:cubicBezTo>
                    <a:cubicBezTo>
                      <a:pt x="254" y="62"/>
                      <a:pt x="254" y="62"/>
                      <a:pt x="254" y="62"/>
                    </a:cubicBezTo>
                    <a:cubicBezTo>
                      <a:pt x="254" y="62"/>
                      <a:pt x="254" y="62"/>
                      <a:pt x="255" y="62"/>
                    </a:cubicBezTo>
                    <a:cubicBezTo>
                      <a:pt x="255" y="62"/>
                      <a:pt x="255" y="62"/>
                      <a:pt x="255" y="62"/>
                    </a:cubicBezTo>
                    <a:cubicBezTo>
                      <a:pt x="255" y="62"/>
                      <a:pt x="255" y="62"/>
                      <a:pt x="255" y="61"/>
                    </a:cubicBezTo>
                    <a:cubicBezTo>
                      <a:pt x="255" y="61"/>
                      <a:pt x="255" y="61"/>
                      <a:pt x="255" y="61"/>
                    </a:cubicBezTo>
                    <a:cubicBezTo>
                      <a:pt x="255" y="61"/>
                      <a:pt x="255" y="61"/>
                      <a:pt x="255" y="61"/>
                    </a:cubicBezTo>
                    <a:cubicBezTo>
                      <a:pt x="255" y="61"/>
                      <a:pt x="255" y="61"/>
                      <a:pt x="254" y="61"/>
                    </a:cubicBezTo>
                    <a:cubicBezTo>
                      <a:pt x="254" y="61"/>
                      <a:pt x="254" y="61"/>
                      <a:pt x="254" y="61"/>
                    </a:cubicBezTo>
                    <a:cubicBezTo>
                      <a:pt x="254" y="61"/>
                      <a:pt x="254" y="61"/>
                      <a:pt x="254" y="60"/>
                    </a:cubicBezTo>
                    <a:cubicBezTo>
                      <a:pt x="254" y="60"/>
                      <a:pt x="254" y="60"/>
                      <a:pt x="254" y="60"/>
                    </a:cubicBezTo>
                    <a:cubicBezTo>
                      <a:pt x="254" y="60"/>
                      <a:pt x="254" y="60"/>
                      <a:pt x="254" y="60"/>
                    </a:cubicBezTo>
                    <a:cubicBezTo>
                      <a:pt x="254" y="60"/>
                      <a:pt x="254" y="60"/>
                      <a:pt x="254" y="60"/>
                    </a:cubicBezTo>
                    <a:cubicBezTo>
                      <a:pt x="254" y="60"/>
                      <a:pt x="254" y="60"/>
                      <a:pt x="254" y="60"/>
                    </a:cubicBezTo>
                    <a:cubicBezTo>
                      <a:pt x="254" y="60"/>
                      <a:pt x="254" y="61"/>
                      <a:pt x="254" y="61"/>
                    </a:cubicBezTo>
                    <a:cubicBezTo>
                      <a:pt x="254" y="61"/>
                      <a:pt x="255" y="61"/>
                      <a:pt x="255" y="61"/>
                    </a:cubicBezTo>
                    <a:cubicBezTo>
                      <a:pt x="255" y="60"/>
                      <a:pt x="254" y="60"/>
                      <a:pt x="254" y="60"/>
                    </a:cubicBezTo>
                    <a:cubicBezTo>
                      <a:pt x="254" y="60"/>
                      <a:pt x="255" y="60"/>
                      <a:pt x="255" y="60"/>
                    </a:cubicBezTo>
                    <a:cubicBezTo>
                      <a:pt x="255" y="60"/>
                      <a:pt x="255" y="60"/>
                      <a:pt x="255" y="60"/>
                    </a:cubicBezTo>
                    <a:cubicBezTo>
                      <a:pt x="255" y="60"/>
                      <a:pt x="255" y="60"/>
                      <a:pt x="255" y="60"/>
                    </a:cubicBezTo>
                    <a:cubicBezTo>
                      <a:pt x="255" y="60"/>
                      <a:pt x="255" y="60"/>
                      <a:pt x="255" y="61"/>
                    </a:cubicBezTo>
                    <a:cubicBezTo>
                      <a:pt x="255" y="61"/>
                      <a:pt x="255" y="61"/>
                      <a:pt x="255" y="61"/>
                    </a:cubicBezTo>
                    <a:cubicBezTo>
                      <a:pt x="255" y="61"/>
                      <a:pt x="255" y="60"/>
                      <a:pt x="255" y="60"/>
                    </a:cubicBezTo>
                    <a:cubicBezTo>
                      <a:pt x="255" y="60"/>
                      <a:pt x="256" y="60"/>
                      <a:pt x="256" y="60"/>
                    </a:cubicBezTo>
                    <a:cubicBezTo>
                      <a:pt x="256" y="60"/>
                      <a:pt x="256" y="60"/>
                      <a:pt x="256" y="60"/>
                    </a:cubicBezTo>
                    <a:cubicBezTo>
                      <a:pt x="256" y="60"/>
                      <a:pt x="256" y="60"/>
                      <a:pt x="256" y="60"/>
                    </a:cubicBezTo>
                    <a:cubicBezTo>
                      <a:pt x="256" y="60"/>
                      <a:pt x="255" y="59"/>
                      <a:pt x="256" y="59"/>
                    </a:cubicBezTo>
                    <a:cubicBezTo>
                      <a:pt x="256" y="59"/>
                      <a:pt x="256" y="59"/>
                      <a:pt x="256" y="59"/>
                    </a:cubicBezTo>
                    <a:cubicBezTo>
                      <a:pt x="256" y="59"/>
                      <a:pt x="256" y="59"/>
                      <a:pt x="256" y="59"/>
                    </a:cubicBezTo>
                    <a:cubicBezTo>
                      <a:pt x="256" y="59"/>
                      <a:pt x="256" y="59"/>
                      <a:pt x="256" y="59"/>
                    </a:cubicBezTo>
                    <a:cubicBezTo>
                      <a:pt x="256" y="59"/>
                      <a:pt x="256" y="58"/>
                      <a:pt x="256" y="58"/>
                    </a:cubicBezTo>
                    <a:cubicBezTo>
                      <a:pt x="256" y="58"/>
                      <a:pt x="256" y="58"/>
                      <a:pt x="256" y="58"/>
                    </a:cubicBezTo>
                    <a:cubicBezTo>
                      <a:pt x="256" y="58"/>
                      <a:pt x="256" y="58"/>
                      <a:pt x="256" y="58"/>
                    </a:cubicBezTo>
                    <a:cubicBezTo>
                      <a:pt x="256" y="58"/>
                      <a:pt x="256" y="58"/>
                      <a:pt x="256" y="58"/>
                    </a:cubicBezTo>
                    <a:cubicBezTo>
                      <a:pt x="256" y="58"/>
                      <a:pt x="257" y="58"/>
                      <a:pt x="257" y="58"/>
                    </a:cubicBezTo>
                    <a:cubicBezTo>
                      <a:pt x="257" y="58"/>
                      <a:pt x="257" y="58"/>
                      <a:pt x="257" y="58"/>
                    </a:cubicBezTo>
                    <a:cubicBezTo>
                      <a:pt x="257" y="58"/>
                      <a:pt x="257" y="58"/>
                      <a:pt x="257" y="58"/>
                    </a:cubicBezTo>
                    <a:cubicBezTo>
                      <a:pt x="257" y="57"/>
                      <a:pt x="257" y="57"/>
                      <a:pt x="257" y="57"/>
                    </a:cubicBezTo>
                    <a:cubicBezTo>
                      <a:pt x="257" y="57"/>
                      <a:pt x="257" y="57"/>
                      <a:pt x="257" y="57"/>
                    </a:cubicBezTo>
                    <a:cubicBezTo>
                      <a:pt x="257" y="57"/>
                      <a:pt x="257" y="58"/>
                      <a:pt x="257" y="58"/>
                    </a:cubicBezTo>
                    <a:cubicBezTo>
                      <a:pt x="257" y="58"/>
                      <a:pt x="257" y="58"/>
                      <a:pt x="257" y="58"/>
                    </a:cubicBezTo>
                    <a:cubicBezTo>
                      <a:pt x="257" y="58"/>
                      <a:pt x="257" y="58"/>
                      <a:pt x="257" y="58"/>
                    </a:cubicBezTo>
                    <a:cubicBezTo>
                      <a:pt x="257" y="58"/>
                      <a:pt x="257" y="58"/>
                      <a:pt x="257" y="58"/>
                    </a:cubicBezTo>
                    <a:cubicBezTo>
                      <a:pt x="257" y="58"/>
                      <a:pt x="257" y="58"/>
                      <a:pt x="257" y="58"/>
                    </a:cubicBezTo>
                    <a:cubicBezTo>
                      <a:pt x="257" y="58"/>
                      <a:pt x="257" y="58"/>
                      <a:pt x="257" y="58"/>
                    </a:cubicBezTo>
                    <a:cubicBezTo>
                      <a:pt x="257" y="58"/>
                      <a:pt x="257" y="58"/>
                      <a:pt x="257" y="58"/>
                    </a:cubicBezTo>
                    <a:cubicBezTo>
                      <a:pt x="257" y="58"/>
                      <a:pt x="257" y="58"/>
                      <a:pt x="257" y="58"/>
                    </a:cubicBezTo>
                    <a:cubicBezTo>
                      <a:pt x="257" y="58"/>
                      <a:pt x="257" y="58"/>
                      <a:pt x="257" y="58"/>
                    </a:cubicBezTo>
                    <a:cubicBezTo>
                      <a:pt x="257" y="58"/>
                      <a:pt x="257" y="58"/>
                      <a:pt x="257" y="58"/>
                    </a:cubicBezTo>
                    <a:cubicBezTo>
                      <a:pt x="257" y="58"/>
                      <a:pt x="256" y="58"/>
                      <a:pt x="256" y="58"/>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60"/>
                      <a:pt x="256" y="60"/>
                      <a:pt x="256" y="60"/>
                    </a:cubicBezTo>
                    <a:cubicBezTo>
                      <a:pt x="256" y="60"/>
                      <a:pt x="256" y="60"/>
                      <a:pt x="256" y="60"/>
                    </a:cubicBezTo>
                    <a:cubicBezTo>
                      <a:pt x="256" y="60"/>
                      <a:pt x="256" y="60"/>
                      <a:pt x="256" y="60"/>
                    </a:cubicBezTo>
                    <a:cubicBezTo>
                      <a:pt x="256" y="60"/>
                      <a:pt x="256" y="61"/>
                      <a:pt x="256" y="61"/>
                    </a:cubicBezTo>
                    <a:cubicBezTo>
                      <a:pt x="256" y="61"/>
                      <a:pt x="256" y="61"/>
                      <a:pt x="256" y="61"/>
                    </a:cubicBezTo>
                    <a:cubicBezTo>
                      <a:pt x="255" y="61"/>
                      <a:pt x="255" y="61"/>
                      <a:pt x="255" y="61"/>
                    </a:cubicBezTo>
                    <a:cubicBezTo>
                      <a:pt x="255" y="61"/>
                      <a:pt x="255" y="61"/>
                      <a:pt x="255" y="61"/>
                    </a:cubicBezTo>
                    <a:cubicBezTo>
                      <a:pt x="255" y="61"/>
                      <a:pt x="255" y="61"/>
                      <a:pt x="256" y="61"/>
                    </a:cubicBezTo>
                    <a:cubicBezTo>
                      <a:pt x="256" y="61"/>
                      <a:pt x="256" y="62"/>
                      <a:pt x="256" y="62"/>
                    </a:cubicBezTo>
                    <a:cubicBezTo>
                      <a:pt x="256" y="62"/>
                      <a:pt x="256" y="62"/>
                      <a:pt x="256" y="62"/>
                    </a:cubicBezTo>
                    <a:cubicBezTo>
                      <a:pt x="256" y="62"/>
                      <a:pt x="256" y="62"/>
                      <a:pt x="256" y="62"/>
                    </a:cubicBezTo>
                    <a:cubicBezTo>
                      <a:pt x="256" y="62"/>
                      <a:pt x="256" y="62"/>
                      <a:pt x="256" y="62"/>
                    </a:cubicBezTo>
                    <a:cubicBezTo>
                      <a:pt x="256" y="62"/>
                      <a:pt x="256" y="62"/>
                      <a:pt x="256" y="62"/>
                    </a:cubicBezTo>
                    <a:cubicBezTo>
                      <a:pt x="256" y="62"/>
                      <a:pt x="256" y="62"/>
                      <a:pt x="256" y="62"/>
                    </a:cubicBezTo>
                    <a:cubicBezTo>
                      <a:pt x="257" y="63"/>
                      <a:pt x="257" y="63"/>
                      <a:pt x="257" y="63"/>
                    </a:cubicBezTo>
                    <a:cubicBezTo>
                      <a:pt x="257" y="62"/>
                      <a:pt x="257" y="62"/>
                      <a:pt x="257" y="62"/>
                    </a:cubicBezTo>
                    <a:cubicBezTo>
                      <a:pt x="257" y="62"/>
                      <a:pt x="256" y="62"/>
                      <a:pt x="256" y="62"/>
                    </a:cubicBezTo>
                    <a:cubicBezTo>
                      <a:pt x="256" y="62"/>
                      <a:pt x="257" y="62"/>
                      <a:pt x="257" y="61"/>
                    </a:cubicBezTo>
                    <a:cubicBezTo>
                      <a:pt x="257" y="62"/>
                      <a:pt x="257" y="62"/>
                      <a:pt x="257" y="62"/>
                    </a:cubicBezTo>
                    <a:cubicBezTo>
                      <a:pt x="257" y="62"/>
                      <a:pt x="257" y="62"/>
                      <a:pt x="257" y="62"/>
                    </a:cubicBezTo>
                    <a:cubicBezTo>
                      <a:pt x="257" y="62"/>
                      <a:pt x="257" y="62"/>
                      <a:pt x="257" y="62"/>
                    </a:cubicBezTo>
                    <a:cubicBezTo>
                      <a:pt x="257" y="62"/>
                      <a:pt x="257" y="62"/>
                      <a:pt x="257" y="63"/>
                    </a:cubicBezTo>
                    <a:cubicBezTo>
                      <a:pt x="257" y="63"/>
                      <a:pt x="257" y="63"/>
                      <a:pt x="257" y="63"/>
                    </a:cubicBezTo>
                    <a:cubicBezTo>
                      <a:pt x="257" y="63"/>
                      <a:pt x="257" y="63"/>
                      <a:pt x="257" y="63"/>
                    </a:cubicBezTo>
                    <a:cubicBezTo>
                      <a:pt x="257" y="63"/>
                      <a:pt x="257" y="63"/>
                      <a:pt x="257" y="63"/>
                    </a:cubicBezTo>
                    <a:cubicBezTo>
                      <a:pt x="257" y="63"/>
                      <a:pt x="257" y="63"/>
                      <a:pt x="258" y="63"/>
                    </a:cubicBezTo>
                    <a:cubicBezTo>
                      <a:pt x="258" y="63"/>
                      <a:pt x="258" y="63"/>
                      <a:pt x="258" y="63"/>
                    </a:cubicBezTo>
                    <a:cubicBezTo>
                      <a:pt x="258" y="63"/>
                      <a:pt x="258" y="63"/>
                      <a:pt x="258" y="63"/>
                    </a:cubicBezTo>
                    <a:cubicBezTo>
                      <a:pt x="258" y="63"/>
                      <a:pt x="258" y="63"/>
                      <a:pt x="258" y="63"/>
                    </a:cubicBezTo>
                    <a:cubicBezTo>
                      <a:pt x="258" y="63"/>
                      <a:pt x="258" y="63"/>
                      <a:pt x="258" y="63"/>
                    </a:cubicBezTo>
                    <a:cubicBezTo>
                      <a:pt x="258" y="63"/>
                      <a:pt x="258" y="63"/>
                      <a:pt x="258" y="63"/>
                    </a:cubicBezTo>
                    <a:cubicBezTo>
                      <a:pt x="258" y="63"/>
                      <a:pt x="258" y="63"/>
                      <a:pt x="258" y="63"/>
                    </a:cubicBezTo>
                    <a:cubicBezTo>
                      <a:pt x="258" y="63"/>
                      <a:pt x="258" y="63"/>
                      <a:pt x="258" y="63"/>
                    </a:cubicBezTo>
                    <a:cubicBezTo>
                      <a:pt x="258" y="63"/>
                      <a:pt x="258" y="63"/>
                      <a:pt x="258" y="63"/>
                    </a:cubicBezTo>
                    <a:cubicBezTo>
                      <a:pt x="258" y="63"/>
                      <a:pt x="258" y="63"/>
                      <a:pt x="258" y="63"/>
                    </a:cubicBezTo>
                    <a:cubicBezTo>
                      <a:pt x="259" y="63"/>
                      <a:pt x="259" y="63"/>
                      <a:pt x="259" y="63"/>
                    </a:cubicBezTo>
                    <a:cubicBezTo>
                      <a:pt x="259" y="63"/>
                      <a:pt x="259" y="63"/>
                      <a:pt x="259" y="63"/>
                    </a:cubicBezTo>
                    <a:cubicBezTo>
                      <a:pt x="259" y="63"/>
                      <a:pt x="259" y="63"/>
                      <a:pt x="259" y="63"/>
                    </a:cubicBezTo>
                    <a:cubicBezTo>
                      <a:pt x="259" y="63"/>
                      <a:pt x="259" y="63"/>
                      <a:pt x="259" y="63"/>
                    </a:cubicBezTo>
                    <a:cubicBezTo>
                      <a:pt x="259" y="63"/>
                      <a:pt x="259" y="63"/>
                      <a:pt x="259" y="63"/>
                    </a:cubicBezTo>
                    <a:cubicBezTo>
                      <a:pt x="259" y="63"/>
                      <a:pt x="259" y="63"/>
                      <a:pt x="259" y="64"/>
                    </a:cubicBezTo>
                    <a:cubicBezTo>
                      <a:pt x="259" y="64"/>
                      <a:pt x="259" y="64"/>
                      <a:pt x="259" y="64"/>
                    </a:cubicBezTo>
                    <a:cubicBezTo>
                      <a:pt x="259" y="64"/>
                      <a:pt x="259" y="64"/>
                      <a:pt x="259" y="64"/>
                    </a:cubicBezTo>
                    <a:cubicBezTo>
                      <a:pt x="259" y="64"/>
                      <a:pt x="259" y="64"/>
                      <a:pt x="259" y="64"/>
                    </a:cubicBezTo>
                    <a:cubicBezTo>
                      <a:pt x="259" y="64"/>
                      <a:pt x="259" y="64"/>
                      <a:pt x="259" y="64"/>
                    </a:cubicBezTo>
                    <a:cubicBezTo>
                      <a:pt x="259" y="64"/>
                      <a:pt x="259" y="64"/>
                      <a:pt x="259" y="64"/>
                    </a:cubicBezTo>
                    <a:cubicBezTo>
                      <a:pt x="259" y="64"/>
                      <a:pt x="259" y="64"/>
                      <a:pt x="260" y="64"/>
                    </a:cubicBezTo>
                    <a:cubicBezTo>
                      <a:pt x="260" y="64"/>
                      <a:pt x="260" y="64"/>
                      <a:pt x="260" y="65"/>
                    </a:cubicBezTo>
                    <a:cubicBezTo>
                      <a:pt x="260" y="65"/>
                      <a:pt x="260" y="65"/>
                      <a:pt x="260" y="65"/>
                    </a:cubicBezTo>
                    <a:cubicBezTo>
                      <a:pt x="260" y="65"/>
                      <a:pt x="260" y="65"/>
                      <a:pt x="260" y="65"/>
                    </a:cubicBezTo>
                    <a:cubicBezTo>
                      <a:pt x="260" y="65"/>
                      <a:pt x="260" y="65"/>
                      <a:pt x="260" y="64"/>
                    </a:cubicBezTo>
                    <a:cubicBezTo>
                      <a:pt x="260" y="64"/>
                      <a:pt x="260" y="64"/>
                      <a:pt x="260" y="64"/>
                    </a:cubicBezTo>
                    <a:cubicBezTo>
                      <a:pt x="260" y="64"/>
                      <a:pt x="260" y="64"/>
                      <a:pt x="260" y="64"/>
                    </a:cubicBezTo>
                    <a:cubicBezTo>
                      <a:pt x="260" y="64"/>
                      <a:pt x="260" y="64"/>
                      <a:pt x="260" y="64"/>
                    </a:cubicBezTo>
                    <a:cubicBezTo>
                      <a:pt x="260" y="64"/>
                      <a:pt x="260" y="64"/>
                      <a:pt x="260" y="64"/>
                    </a:cubicBezTo>
                    <a:cubicBezTo>
                      <a:pt x="260" y="64"/>
                      <a:pt x="260" y="64"/>
                      <a:pt x="260" y="64"/>
                    </a:cubicBezTo>
                    <a:cubicBezTo>
                      <a:pt x="260" y="64"/>
                      <a:pt x="260" y="64"/>
                      <a:pt x="260" y="64"/>
                    </a:cubicBezTo>
                    <a:cubicBezTo>
                      <a:pt x="260" y="64"/>
                      <a:pt x="260" y="64"/>
                      <a:pt x="260" y="64"/>
                    </a:cubicBezTo>
                    <a:cubicBezTo>
                      <a:pt x="260" y="64"/>
                      <a:pt x="260" y="64"/>
                      <a:pt x="260" y="64"/>
                    </a:cubicBezTo>
                    <a:cubicBezTo>
                      <a:pt x="260" y="64"/>
                      <a:pt x="260" y="64"/>
                      <a:pt x="260" y="64"/>
                    </a:cubicBezTo>
                    <a:cubicBezTo>
                      <a:pt x="260" y="64"/>
                      <a:pt x="261" y="64"/>
                      <a:pt x="261" y="64"/>
                    </a:cubicBezTo>
                    <a:cubicBezTo>
                      <a:pt x="261" y="64"/>
                      <a:pt x="261" y="64"/>
                      <a:pt x="261" y="64"/>
                    </a:cubicBezTo>
                    <a:cubicBezTo>
                      <a:pt x="261" y="64"/>
                      <a:pt x="261" y="64"/>
                      <a:pt x="261" y="64"/>
                    </a:cubicBezTo>
                    <a:cubicBezTo>
                      <a:pt x="261" y="64"/>
                      <a:pt x="261" y="64"/>
                      <a:pt x="261" y="64"/>
                    </a:cubicBezTo>
                    <a:cubicBezTo>
                      <a:pt x="261" y="64"/>
                      <a:pt x="261" y="64"/>
                      <a:pt x="261" y="65"/>
                    </a:cubicBezTo>
                    <a:cubicBezTo>
                      <a:pt x="261" y="65"/>
                      <a:pt x="261" y="65"/>
                      <a:pt x="261" y="65"/>
                    </a:cubicBezTo>
                    <a:cubicBezTo>
                      <a:pt x="261" y="65"/>
                      <a:pt x="261" y="65"/>
                      <a:pt x="261" y="65"/>
                    </a:cubicBezTo>
                    <a:cubicBezTo>
                      <a:pt x="262" y="65"/>
                      <a:pt x="262" y="65"/>
                      <a:pt x="262" y="65"/>
                    </a:cubicBezTo>
                    <a:cubicBezTo>
                      <a:pt x="262" y="64"/>
                      <a:pt x="262" y="65"/>
                      <a:pt x="262" y="64"/>
                    </a:cubicBezTo>
                    <a:cubicBezTo>
                      <a:pt x="262" y="64"/>
                      <a:pt x="262" y="64"/>
                      <a:pt x="262" y="64"/>
                    </a:cubicBezTo>
                    <a:cubicBezTo>
                      <a:pt x="262" y="64"/>
                      <a:pt x="262" y="64"/>
                      <a:pt x="262" y="64"/>
                    </a:cubicBezTo>
                    <a:cubicBezTo>
                      <a:pt x="262" y="64"/>
                      <a:pt x="262" y="64"/>
                      <a:pt x="263" y="64"/>
                    </a:cubicBezTo>
                    <a:cubicBezTo>
                      <a:pt x="263" y="64"/>
                      <a:pt x="263" y="64"/>
                      <a:pt x="263" y="64"/>
                    </a:cubicBezTo>
                    <a:cubicBezTo>
                      <a:pt x="263" y="64"/>
                      <a:pt x="263" y="64"/>
                      <a:pt x="263" y="64"/>
                    </a:cubicBezTo>
                    <a:cubicBezTo>
                      <a:pt x="263" y="64"/>
                      <a:pt x="263" y="64"/>
                      <a:pt x="263" y="64"/>
                    </a:cubicBezTo>
                    <a:cubicBezTo>
                      <a:pt x="263" y="64"/>
                      <a:pt x="263" y="64"/>
                      <a:pt x="264" y="64"/>
                    </a:cubicBezTo>
                    <a:cubicBezTo>
                      <a:pt x="264" y="64"/>
                      <a:pt x="264" y="64"/>
                      <a:pt x="264" y="64"/>
                    </a:cubicBezTo>
                    <a:cubicBezTo>
                      <a:pt x="264" y="64"/>
                      <a:pt x="264" y="64"/>
                      <a:pt x="264" y="64"/>
                    </a:cubicBezTo>
                    <a:cubicBezTo>
                      <a:pt x="264" y="64"/>
                      <a:pt x="264" y="64"/>
                      <a:pt x="264" y="64"/>
                    </a:cubicBezTo>
                    <a:cubicBezTo>
                      <a:pt x="264" y="64"/>
                      <a:pt x="264" y="64"/>
                      <a:pt x="264" y="64"/>
                    </a:cubicBezTo>
                    <a:cubicBezTo>
                      <a:pt x="264" y="64"/>
                      <a:pt x="264" y="64"/>
                      <a:pt x="264" y="64"/>
                    </a:cubicBezTo>
                    <a:cubicBezTo>
                      <a:pt x="264" y="64"/>
                      <a:pt x="264" y="64"/>
                      <a:pt x="264" y="64"/>
                    </a:cubicBezTo>
                    <a:cubicBezTo>
                      <a:pt x="264" y="64"/>
                      <a:pt x="264" y="64"/>
                      <a:pt x="264" y="64"/>
                    </a:cubicBezTo>
                    <a:cubicBezTo>
                      <a:pt x="264" y="64"/>
                      <a:pt x="264" y="64"/>
                      <a:pt x="264" y="64"/>
                    </a:cubicBezTo>
                    <a:cubicBezTo>
                      <a:pt x="264" y="64"/>
                      <a:pt x="264" y="64"/>
                      <a:pt x="263" y="64"/>
                    </a:cubicBezTo>
                    <a:cubicBezTo>
                      <a:pt x="263" y="64"/>
                      <a:pt x="263" y="64"/>
                      <a:pt x="263" y="64"/>
                    </a:cubicBezTo>
                    <a:cubicBezTo>
                      <a:pt x="263" y="64"/>
                      <a:pt x="263" y="64"/>
                      <a:pt x="263" y="64"/>
                    </a:cubicBezTo>
                    <a:cubicBezTo>
                      <a:pt x="263" y="64"/>
                      <a:pt x="263" y="64"/>
                      <a:pt x="263" y="64"/>
                    </a:cubicBezTo>
                    <a:cubicBezTo>
                      <a:pt x="263" y="64"/>
                      <a:pt x="263" y="64"/>
                      <a:pt x="263" y="64"/>
                    </a:cubicBezTo>
                    <a:cubicBezTo>
                      <a:pt x="263" y="64"/>
                      <a:pt x="263" y="64"/>
                      <a:pt x="263" y="64"/>
                    </a:cubicBezTo>
                    <a:cubicBezTo>
                      <a:pt x="263" y="64"/>
                      <a:pt x="262" y="64"/>
                      <a:pt x="262" y="64"/>
                    </a:cubicBezTo>
                    <a:cubicBezTo>
                      <a:pt x="262" y="64"/>
                      <a:pt x="262" y="64"/>
                      <a:pt x="262" y="65"/>
                    </a:cubicBezTo>
                    <a:cubicBezTo>
                      <a:pt x="262" y="65"/>
                      <a:pt x="262" y="65"/>
                      <a:pt x="262" y="65"/>
                    </a:cubicBezTo>
                    <a:cubicBezTo>
                      <a:pt x="262" y="65"/>
                      <a:pt x="263" y="65"/>
                      <a:pt x="263" y="65"/>
                    </a:cubicBezTo>
                    <a:cubicBezTo>
                      <a:pt x="263" y="65"/>
                      <a:pt x="263" y="65"/>
                      <a:pt x="263" y="65"/>
                    </a:cubicBezTo>
                    <a:cubicBezTo>
                      <a:pt x="263" y="65"/>
                      <a:pt x="263" y="65"/>
                      <a:pt x="263" y="65"/>
                    </a:cubicBezTo>
                    <a:cubicBezTo>
                      <a:pt x="262" y="65"/>
                      <a:pt x="262" y="65"/>
                      <a:pt x="262" y="65"/>
                    </a:cubicBezTo>
                    <a:cubicBezTo>
                      <a:pt x="262" y="65"/>
                      <a:pt x="262" y="65"/>
                      <a:pt x="262" y="65"/>
                    </a:cubicBezTo>
                    <a:cubicBezTo>
                      <a:pt x="262" y="65"/>
                      <a:pt x="262" y="65"/>
                      <a:pt x="262" y="65"/>
                    </a:cubicBezTo>
                    <a:cubicBezTo>
                      <a:pt x="262" y="65"/>
                      <a:pt x="262" y="65"/>
                      <a:pt x="262" y="65"/>
                    </a:cubicBezTo>
                    <a:cubicBezTo>
                      <a:pt x="262" y="65"/>
                      <a:pt x="262" y="65"/>
                      <a:pt x="262" y="65"/>
                    </a:cubicBezTo>
                    <a:cubicBezTo>
                      <a:pt x="263" y="65"/>
                      <a:pt x="263" y="65"/>
                      <a:pt x="263" y="65"/>
                    </a:cubicBezTo>
                    <a:cubicBezTo>
                      <a:pt x="263" y="66"/>
                      <a:pt x="263" y="66"/>
                      <a:pt x="263" y="66"/>
                    </a:cubicBezTo>
                    <a:cubicBezTo>
                      <a:pt x="263" y="66"/>
                      <a:pt x="263" y="66"/>
                      <a:pt x="263" y="66"/>
                    </a:cubicBezTo>
                    <a:cubicBezTo>
                      <a:pt x="263" y="66"/>
                      <a:pt x="263" y="66"/>
                      <a:pt x="263" y="66"/>
                    </a:cubicBezTo>
                    <a:cubicBezTo>
                      <a:pt x="263" y="66"/>
                      <a:pt x="264" y="66"/>
                      <a:pt x="264" y="66"/>
                    </a:cubicBezTo>
                    <a:cubicBezTo>
                      <a:pt x="264" y="66"/>
                      <a:pt x="264" y="66"/>
                      <a:pt x="264" y="66"/>
                    </a:cubicBezTo>
                    <a:cubicBezTo>
                      <a:pt x="264" y="66"/>
                      <a:pt x="264" y="66"/>
                      <a:pt x="264" y="66"/>
                    </a:cubicBezTo>
                    <a:lnTo>
                      <a:pt x="266" y="63"/>
                    </a:lnTo>
                    <a:close/>
                    <a:moveTo>
                      <a:pt x="291" y="94"/>
                    </a:moveTo>
                    <a:cubicBezTo>
                      <a:pt x="291" y="94"/>
                      <a:pt x="291" y="94"/>
                      <a:pt x="291" y="94"/>
                    </a:cubicBezTo>
                    <a:cubicBezTo>
                      <a:pt x="291" y="94"/>
                      <a:pt x="291" y="94"/>
                      <a:pt x="291" y="94"/>
                    </a:cubicBezTo>
                    <a:cubicBezTo>
                      <a:pt x="291" y="95"/>
                      <a:pt x="291" y="94"/>
                      <a:pt x="290" y="94"/>
                    </a:cubicBezTo>
                    <a:cubicBezTo>
                      <a:pt x="290" y="94"/>
                      <a:pt x="290" y="94"/>
                      <a:pt x="289" y="94"/>
                    </a:cubicBezTo>
                    <a:cubicBezTo>
                      <a:pt x="289" y="94"/>
                      <a:pt x="289" y="94"/>
                      <a:pt x="289" y="94"/>
                    </a:cubicBezTo>
                    <a:cubicBezTo>
                      <a:pt x="289" y="94"/>
                      <a:pt x="289" y="94"/>
                      <a:pt x="289" y="94"/>
                    </a:cubicBezTo>
                    <a:cubicBezTo>
                      <a:pt x="289" y="94"/>
                      <a:pt x="289" y="94"/>
                      <a:pt x="289" y="94"/>
                    </a:cubicBezTo>
                    <a:cubicBezTo>
                      <a:pt x="290" y="93"/>
                      <a:pt x="290" y="93"/>
                      <a:pt x="290" y="93"/>
                    </a:cubicBezTo>
                    <a:cubicBezTo>
                      <a:pt x="290" y="93"/>
                      <a:pt x="290" y="93"/>
                      <a:pt x="290" y="93"/>
                    </a:cubicBezTo>
                    <a:cubicBezTo>
                      <a:pt x="290" y="93"/>
                      <a:pt x="290" y="93"/>
                      <a:pt x="290" y="93"/>
                    </a:cubicBezTo>
                    <a:cubicBezTo>
                      <a:pt x="291" y="93"/>
                      <a:pt x="291" y="94"/>
                      <a:pt x="291" y="94"/>
                    </a:cubicBezTo>
                    <a:close/>
                    <a:moveTo>
                      <a:pt x="291" y="92"/>
                    </a:moveTo>
                    <a:cubicBezTo>
                      <a:pt x="291" y="92"/>
                      <a:pt x="291" y="92"/>
                      <a:pt x="291" y="92"/>
                    </a:cubicBezTo>
                    <a:cubicBezTo>
                      <a:pt x="291" y="92"/>
                      <a:pt x="291" y="92"/>
                      <a:pt x="291" y="91"/>
                    </a:cubicBezTo>
                    <a:cubicBezTo>
                      <a:pt x="291" y="91"/>
                      <a:pt x="291" y="91"/>
                      <a:pt x="292" y="91"/>
                    </a:cubicBezTo>
                    <a:cubicBezTo>
                      <a:pt x="292" y="91"/>
                      <a:pt x="292" y="91"/>
                      <a:pt x="292" y="91"/>
                    </a:cubicBezTo>
                    <a:cubicBezTo>
                      <a:pt x="292" y="91"/>
                      <a:pt x="292" y="91"/>
                      <a:pt x="292" y="90"/>
                    </a:cubicBezTo>
                    <a:cubicBezTo>
                      <a:pt x="292" y="90"/>
                      <a:pt x="292" y="90"/>
                      <a:pt x="292" y="90"/>
                    </a:cubicBezTo>
                    <a:cubicBezTo>
                      <a:pt x="292" y="90"/>
                      <a:pt x="292" y="90"/>
                      <a:pt x="292" y="90"/>
                    </a:cubicBezTo>
                    <a:cubicBezTo>
                      <a:pt x="292" y="89"/>
                      <a:pt x="292" y="89"/>
                      <a:pt x="292" y="89"/>
                    </a:cubicBezTo>
                    <a:cubicBezTo>
                      <a:pt x="292" y="89"/>
                      <a:pt x="292" y="89"/>
                      <a:pt x="292" y="89"/>
                    </a:cubicBezTo>
                    <a:cubicBezTo>
                      <a:pt x="292" y="89"/>
                      <a:pt x="292" y="89"/>
                      <a:pt x="292" y="89"/>
                    </a:cubicBezTo>
                    <a:cubicBezTo>
                      <a:pt x="292" y="89"/>
                      <a:pt x="292" y="89"/>
                      <a:pt x="292" y="89"/>
                    </a:cubicBezTo>
                    <a:cubicBezTo>
                      <a:pt x="292" y="89"/>
                      <a:pt x="292" y="89"/>
                      <a:pt x="291" y="89"/>
                    </a:cubicBezTo>
                    <a:cubicBezTo>
                      <a:pt x="291" y="88"/>
                      <a:pt x="291" y="88"/>
                      <a:pt x="291" y="88"/>
                    </a:cubicBezTo>
                    <a:cubicBezTo>
                      <a:pt x="291" y="88"/>
                      <a:pt x="291" y="88"/>
                      <a:pt x="290" y="88"/>
                    </a:cubicBezTo>
                    <a:cubicBezTo>
                      <a:pt x="290" y="87"/>
                      <a:pt x="290" y="88"/>
                      <a:pt x="289" y="88"/>
                    </a:cubicBezTo>
                    <a:cubicBezTo>
                      <a:pt x="289" y="88"/>
                      <a:pt x="288" y="88"/>
                      <a:pt x="288" y="88"/>
                    </a:cubicBezTo>
                    <a:cubicBezTo>
                      <a:pt x="287" y="88"/>
                      <a:pt x="287" y="88"/>
                      <a:pt x="286" y="88"/>
                    </a:cubicBezTo>
                    <a:cubicBezTo>
                      <a:pt x="286" y="89"/>
                      <a:pt x="286" y="89"/>
                      <a:pt x="285" y="89"/>
                    </a:cubicBezTo>
                    <a:cubicBezTo>
                      <a:pt x="285" y="89"/>
                      <a:pt x="285" y="90"/>
                      <a:pt x="285" y="90"/>
                    </a:cubicBezTo>
                    <a:cubicBezTo>
                      <a:pt x="284" y="90"/>
                      <a:pt x="284" y="91"/>
                      <a:pt x="284" y="92"/>
                    </a:cubicBezTo>
                    <a:cubicBezTo>
                      <a:pt x="284" y="92"/>
                      <a:pt x="284" y="92"/>
                      <a:pt x="284" y="92"/>
                    </a:cubicBezTo>
                    <a:cubicBezTo>
                      <a:pt x="284" y="92"/>
                      <a:pt x="283" y="93"/>
                      <a:pt x="283" y="93"/>
                    </a:cubicBezTo>
                    <a:cubicBezTo>
                      <a:pt x="283" y="93"/>
                      <a:pt x="283" y="93"/>
                      <a:pt x="283" y="93"/>
                    </a:cubicBezTo>
                    <a:cubicBezTo>
                      <a:pt x="283" y="94"/>
                      <a:pt x="283" y="94"/>
                      <a:pt x="283" y="94"/>
                    </a:cubicBezTo>
                    <a:cubicBezTo>
                      <a:pt x="283" y="94"/>
                      <a:pt x="283" y="95"/>
                      <a:pt x="283" y="95"/>
                    </a:cubicBezTo>
                    <a:cubicBezTo>
                      <a:pt x="283" y="95"/>
                      <a:pt x="283" y="95"/>
                      <a:pt x="283" y="95"/>
                    </a:cubicBezTo>
                    <a:cubicBezTo>
                      <a:pt x="283" y="95"/>
                      <a:pt x="284" y="95"/>
                      <a:pt x="284" y="94"/>
                    </a:cubicBezTo>
                    <a:cubicBezTo>
                      <a:pt x="284" y="94"/>
                      <a:pt x="284" y="94"/>
                      <a:pt x="285" y="94"/>
                    </a:cubicBezTo>
                    <a:cubicBezTo>
                      <a:pt x="285" y="94"/>
                      <a:pt x="286" y="94"/>
                      <a:pt x="287" y="94"/>
                    </a:cubicBezTo>
                    <a:cubicBezTo>
                      <a:pt x="287" y="95"/>
                      <a:pt x="287" y="94"/>
                      <a:pt x="288" y="94"/>
                    </a:cubicBezTo>
                    <a:cubicBezTo>
                      <a:pt x="288" y="94"/>
                      <a:pt x="288" y="94"/>
                      <a:pt x="288" y="94"/>
                    </a:cubicBezTo>
                    <a:cubicBezTo>
                      <a:pt x="289" y="94"/>
                      <a:pt x="289" y="94"/>
                      <a:pt x="289" y="94"/>
                    </a:cubicBezTo>
                    <a:cubicBezTo>
                      <a:pt x="289" y="93"/>
                      <a:pt x="289" y="93"/>
                      <a:pt x="289" y="93"/>
                    </a:cubicBezTo>
                    <a:cubicBezTo>
                      <a:pt x="290" y="93"/>
                      <a:pt x="290" y="93"/>
                      <a:pt x="290" y="93"/>
                    </a:cubicBezTo>
                    <a:cubicBezTo>
                      <a:pt x="290" y="93"/>
                      <a:pt x="290" y="93"/>
                      <a:pt x="290" y="93"/>
                    </a:cubicBezTo>
                    <a:cubicBezTo>
                      <a:pt x="291" y="92"/>
                      <a:pt x="291" y="92"/>
                      <a:pt x="291" y="92"/>
                    </a:cubicBezTo>
                    <a:cubicBezTo>
                      <a:pt x="291" y="92"/>
                      <a:pt x="291" y="92"/>
                      <a:pt x="291" y="92"/>
                    </a:cubicBezTo>
                    <a:close/>
                    <a:moveTo>
                      <a:pt x="270" y="43"/>
                    </a:moveTo>
                    <a:cubicBezTo>
                      <a:pt x="270" y="43"/>
                      <a:pt x="270" y="43"/>
                      <a:pt x="270" y="43"/>
                    </a:cubicBezTo>
                    <a:cubicBezTo>
                      <a:pt x="270" y="43"/>
                      <a:pt x="270" y="43"/>
                      <a:pt x="270" y="43"/>
                    </a:cubicBezTo>
                    <a:cubicBezTo>
                      <a:pt x="270" y="44"/>
                      <a:pt x="270" y="44"/>
                      <a:pt x="270" y="44"/>
                    </a:cubicBezTo>
                    <a:cubicBezTo>
                      <a:pt x="270" y="44"/>
                      <a:pt x="270" y="44"/>
                      <a:pt x="270" y="45"/>
                    </a:cubicBezTo>
                    <a:cubicBezTo>
                      <a:pt x="270" y="45"/>
                      <a:pt x="270" y="45"/>
                      <a:pt x="270" y="45"/>
                    </a:cubicBezTo>
                    <a:cubicBezTo>
                      <a:pt x="271" y="45"/>
                      <a:pt x="271" y="45"/>
                      <a:pt x="271" y="45"/>
                    </a:cubicBezTo>
                    <a:cubicBezTo>
                      <a:pt x="271" y="45"/>
                      <a:pt x="272" y="45"/>
                      <a:pt x="272" y="45"/>
                    </a:cubicBezTo>
                    <a:cubicBezTo>
                      <a:pt x="272" y="45"/>
                      <a:pt x="272" y="45"/>
                      <a:pt x="272" y="45"/>
                    </a:cubicBezTo>
                    <a:cubicBezTo>
                      <a:pt x="272" y="45"/>
                      <a:pt x="273" y="45"/>
                      <a:pt x="273" y="45"/>
                    </a:cubicBezTo>
                    <a:cubicBezTo>
                      <a:pt x="273" y="45"/>
                      <a:pt x="273" y="45"/>
                      <a:pt x="273" y="45"/>
                    </a:cubicBezTo>
                    <a:cubicBezTo>
                      <a:pt x="273" y="45"/>
                      <a:pt x="273" y="45"/>
                      <a:pt x="274" y="45"/>
                    </a:cubicBezTo>
                    <a:cubicBezTo>
                      <a:pt x="274" y="45"/>
                      <a:pt x="274" y="45"/>
                      <a:pt x="274" y="45"/>
                    </a:cubicBezTo>
                    <a:cubicBezTo>
                      <a:pt x="274" y="45"/>
                      <a:pt x="274" y="45"/>
                      <a:pt x="274" y="44"/>
                    </a:cubicBezTo>
                    <a:cubicBezTo>
                      <a:pt x="273" y="44"/>
                      <a:pt x="274" y="44"/>
                      <a:pt x="273" y="44"/>
                    </a:cubicBezTo>
                    <a:cubicBezTo>
                      <a:pt x="273" y="44"/>
                      <a:pt x="273" y="44"/>
                      <a:pt x="273" y="44"/>
                    </a:cubicBezTo>
                    <a:cubicBezTo>
                      <a:pt x="273" y="44"/>
                      <a:pt x="273" y="44"/>
                      <a:pt x="272" y="44"/>
                    </a:cubicBezTo>
                    <a:cubicBezTo>
                      <a:pt x="272" y="44"/>
                      <a:pt x="272" y="44"/>
                      <a:pt x="272" y="44"/>
                    </a:cubicBezTo>
                    <a:cubicBezTo>
                      <a:pt x="272" y="44"/>
                      <a:pt x="272" y="44"/>
                      <a:pt x="272" y="44"/>
                    </a:cubicBezTo>
                    <a:cubicBezTo>
                      <a:pt x="272" y="44"/>
                      <a:pt x="272" y="44"/>
                      <a:pt x="272" y="43"/>
                    </a:cubicBezTo>
                    <a:cubicBezTo>
                      <a:pt x="272" y="43"/>
                      <a:pt x="272" y="43"/>
                      <a:pt x="272" y="43"/>
                    </a:cubicBezTo>
                    <a:cubicBezTo>
                      <a:pt x="272" y="43"/>
                      <a:pt x="272" y="43"/>
                      <a:pt x="272" y="43"/>
                    </a:cubicBezTo>
                    <a:cubicBezTo>
                      <a:pt x="272" y="43"/>
                      <a:pt x="271" y="43"/>
                      <a:pt x="271" y="43"/>
                    </a:cubicBezTo>
                    <a:cubicBezTo>
                      <a:pt x="271" y="43"/>
                      <a:pt x="271" y="43"/>
                      <a:pt x="271" y="43"/>
                    </a:cubicBezTo>
                    <a:cubicBezTo>
                      <a:pt x="271" y="42"/>
                      <a:pt x="271" y="42"/>
                      <a:pt x="271" y="42"/>
                    </a:cubicBezTo>
                    <a:cubicBezTo>
                      <a:pt x="271" y="42"/>
                      <a:pt x="271" y="42"/>
                      <a:pt x="271" y="42"/>
                    </a:cubicBezTo>
                    <a:cubicBezTo>
                      <a:pt x="270" y="42"/>
                      <a:pt x="270" y="42"/>
                      <a:pt x="270" y="42"/>
                    </a:cubicBezTo>
                    <a:cubicBezTo>
                      <a:pt x="270" y="42"/>
                      <a:pt x="270" y="42"/>
                      <a:pt x="270" y="42"/>
                    </a:cubicBezTo>
                    <a:cubicBezTo>
                      <a:pt x="270" y="42"/>
                      <a:pt x="270" y="42"/>
                      <a:pt x="270" y="42"/>
                    </a:cubicBezTo>
                    <a:cubicBezTo>
                      <a:pt x="270" y="42"/>
                      <a:pt x="269" y="42"/>
                      <a:pt x="269" y="42"/>
                    </a:cubicBezTo>
                    <a:cubicBezTo>
                      <a:pt x="269" y="42"/>
                      <a:pt x="269" y="42"/>
                      <a:pt x="269" y="42"/>
                    </a:cubicBezTo>
                    <a:cubicBezTo>
                      <a:pt x="269" y="42"/>
                      <a:pt x="269" y="42"/>
                      <a:pt x="269" y="42"/>
                    </a:cubicBezTo>
                    <a:cubicBezTo>
                      <a:pt x="269" y="42"/>
                      <a:pt x="269" y="42"/>
                      <a:pt x="269" y="42"/>
                    </a:cubicBezTo>
                    <a:cubicBezTo>
                      <a:pt x="269" y="42"/>
                      <a:pt x="269" y="42"/>
                      <a:pt x="269" y="42"/>
                    </a:cubicBezTo>
                    <a:cubicBezTo>
                      <a:pt x="269" y="42"/>
                      <a:pt x="268" y="42"/>
                      <a:pt x="268" y="42"/>
                    </a:cubicBezTo>
                    <a:cubicBezTo>
                      <a:pt x="268" y="42"/>
                      <a:pt x="268" y="42"/>
                      <a:pt x="268" y="42"/>
                    </a:cubicBezTo>
                    <a:cubicBezTo>
                      <a:pt x="268" y="42"/>
                      <a:pt x="268" y="42"/>
                      <a:pt x="267" y="42"/>
                    </a:cubicBezTo>
                    <a:cubicBezTo>
                      <a:pt x="267" y="42"/>
                      <a:pt x="267" y="41"/>
                      <a:pt x="267" y="42"/>
                    </a:cubicBezTo>
                    <a:cubicBezTo>
                      <a:pt x="267" y="42"/>
                      <a:pt x="267" y="42"/>
                      <a:pt x="267" y="42"/>
                    </a:cubicBezTo>
                    <a:cubicBezTo>
                      <a:pt x="267" y="42"/>
                      <a:pt x="267" y="42"/>
                      <a:pt x="267" y="42"/>
                    </a:cubicBezTo>
                    <a:cubicBezTo>
                      <a:pt x="267" y="42"/>
                      <a:pt x="268" y="42"/>
                      <a:pt x="268" y="43"/>
                    </a:cubicBezTo>
                    <a:cubicBezTo>
                      <a:pt x="268" y="43"/>
                      <a:pt x="268" y="43"/>
                      <a:pt x="268" y="43"/>
                    </a:cubicBezTo>
                    <a:cubicBezTo>
                      <a:pt x="268" y="43"/>
                      <a:pt x="268" y="43"/>
                      <a:pt x="268" y="43"/>
                    </a:cubicBezTo>
                    <a:cubicBezTo>
                      <a:pt x="268" y="43"/>
                      <a:pt x="268" y="43"/>
                      <a:pt x="268" y="43"/>
                    </a:cubicBezTo>
                    <a:cubicBezTo>
                      <a:pt x="268" y="43"/>
                      <a:pt x="268" y="43"/>
                      <a:pt x="268" y="42"/>
                    </a:cubicBezTo>
                    <a:cubicBezTo>
                      <a:pt x="268" y="43"/>
                      <a:pt x="269" y="43"/>
                      <a:pt x="269" y="43"/>
                    </a:cubicBezTo>
                    <a:cubicBezTo>
                      <a:pt x="269" y="43"/>
                      <a:pt x="269" y="43"/>
                      <a:pt x="269" y="43"/>
                    </a:cubicBezTo>
                    <a:cubicBezTo>
                      <a:pt x="269" y="43"/>
                      <a:pt x="269" y="43"/>
                      <a:pt x="270" y="43"/>
                    </a:cubicBezTo>
                    <a:close/>
                    <a:moveTo>
                      <a:pt x="277" y="50"/>
                    </a:moveTo>
                    <a:cubicBezTo>
                      <a:pt x="277" y="50"/>
                      <a:pt x="277" y="50"/>
                      <a:pt x="278" y="50"/>
                    </a:cubicBezTo>
                    <a:cubicBezTo>
                      <a:pt x="278" y="49"/>
                      <a:pt x="277" y="49"/>
                      <a:pt x="277" y="49"/>
                    </a:cubicBezTo>
                    <a:cubicBezTo>
                      <a:pt x="277" y="49"/>
                      <a:pt x="277" y="49"/>
                      <a:pt x="277" y="49"/>
                    </a:cubicBezTo>
                    <a:cubicBezTo>
                      <a:pt x="277" y="49"/>
                      <a:pt x="277" y="49"/>
                      <a:pt x="277" y="49"/>
                    </a:cubicBezTo>
                    <a:cubicBezTo>
                      <a:pt x="276" y="49"/>
                      <a:pt x="276" y="49"/>
                      <a:pt x="276" y="49"/>
                    </a:cubicBezTo>
                    <a:cubicBezTo>
                      <a:pt x="276" y="49"/>
                      <a:pt x="275" y="49"/>
                      <a:pt x="275" y="49"/>
                    </a:cubicBezTo>
                    <a:cubicBezTo>
                      <a:pt x="275" y="49"/>
                      <a:pt x="275" y="49"/>
                      <a:pt x="275" y="49"/>
                    </a:cubicBezTo>
                    <a:cubicBezTo>
                      <a:pt x="275" y="49"/>
                      <a:pt x="275" y="49"/>
                      <a:pt x="275" y="49"/>
                    </a:cubicBezTo>
                    <a:cubicBezTo>
                      <a:pt x="274" y="49"/>
                      <a:pt x="274" y="49"/>
                      <a:pt x="274" y="49"/>
                    </a:cubicBezTo>
                    <a:cubicBezTo>
                      <a:pt x="274" y="49"/>
                      <a:pt x="274" y="49"/>
                      <a:pt x="274" y="49"/>
                    </a:cubicBezTo>
                    <a:cubicBezTo>
                      <a:pt x="274" y="49"/>
                      <a:pt x="273" y="49"/>
                      <a:pt x="273" y="49"/>
                    </a:cubicBezTo>
                    <a:cubicBezTo>
                      <a:pt x="273" y="49"/>
                      <a:pt x="273" y="49"/>
                      <a:pt x="273" y="49"/>
                    </a:cubicBezTo>
                    <a:cubicBezTo>
                      <a:pt x="273" y="48"/>
                      <a:pt x="272" y="49"/>
                      <a:pt x="272" y="49"/>
                    </a:cubicBezTo>
                    <a:cubicBezTo>
                      <a:pt x="272" y="49"/>
                      <a:pt x="272" y="48"/>
                      <a:pt x="272" y="48"/>
                    </a:cubicBezTo>
                    <a:cubicBezTo>
                      <a:pt x="271" y="48"/>
                      <a:pt x="271" y="48"/>
                      <a:pt x="270" y="48"/>
                    </a:cubicBezTo>
                    <a:cubicBezTo>
                      <a:pt x="270" y="48"/>
                      <a:pt x="270" y="48"/>
                      <a:pt x="270" y="48"/>
                    </a:cubicBezTo>
                    <a:cubicBezTo>
                      <a:pt x="270" y="48"/>
                      <a:pt x="270" y="48"/>
                      <a:pt x="269" y="48"/>
                    </a:cubicBezTo>
                    <a:cubicBezTo>
                      <a:pt x="269" y="48"/>
                      <a:pt x="269" y="48"/>
                      <a:pt x="269" y="48"/>
                    </a:cubicBezTo>
                    <a:cubicBezTo>
                      <a:pt x="269" y="48"/>
                      <a:pt x="269" y="48"/>
                      <a:pt x="268" y="48"/>
                    </a:cubicBezTo>
                    <a:cubicBezTo>
                      <a:pt x="268" y="48"/>
                      <a:pt x="268" y="48"/>
                      <a:pt x="268" y="48"/>
                    </a:cubicBezTo>
                    <a:cubicBezTo>
                      <a:pt x="268" y="48"/>
                      <a:pt x="268" y="48"/>
                      <a:pt x="268" y="48"/>
                    </a:cubicBezTo>
                    <a:cubicBezTo>
                      <a:pt x="268" y="48"/>
                      <a:pt x="268" y="49"/>
                      <a:pt x="268" y="49"/>
                    </a:cubicBezTo>
                    <a:cubicBezTo>
                      <a:pt x="268" y="49"/>
                      <a:pt x="268" y="49"/>
                      <a:pt x="268" y="49"/>
                    </a:cubicBezTo>
                    <a:cubicBezTo>
                      <a:pt x="268" y="49"/>
                      <a:pt x="268" y="49"/>
                      <a:pt x="268" y="49"/>
                    </a:cubicBezTo>
                    <a:cubicBezTo>
                      <a:pt x="269" y="49"/>
                      <a:pt x="269" y="49"/>
                      <a:pt x="269" y="49"/>
                    </a:cubicBezTo>
                    <a:cubicBezTo>
                      <a:pt x="269" y="49"/>
                      <a:pt x="269" y="49"/>
                      <a:pt x="269" y="49"/>
                    </a:cubicBezTo>
                    <a:cubicBezTo>
                      <a:pt x="269" y="49"/>
                      <a:pt x="269" y="49"/>
                      <a:pt x="269" y="49"/>
                    </a:cubicBezTo>
                    <a:cubicBezTo>
                      <a:pt x="270" y="49"/>
                      <a:pt x="270" y="49"/>
                      <a:pt x="270" y="49"/>
                    </a:cubicBezTo>
                    <a:cubicBezTo>
                      <a:pt x="270" y="49"/>
                      <a:pt x="270" y="49"/>
                      <a:pt x="270" y="49"/>
                    </a:cubicBezTo>
                    <a:cubicBezTo>
                      <a:pt x="270" y="49"/>
                      <a:pt x="270" y="49"/>
                      <a:pt x="271" y="49"/>
                    </a:cubicBezTo>
                    <a:cubicBezTo>
                      <a:pt x="271" y="49"/>
                      <a:pt x="271" y="49"/>
                      <a:pt x="271" y="49"/>
                    </a:cubicBezTo>
                    <a:cubicBezTo>
                      <a:pt x="271" y="49"/>
                      <a:pt x="271" y="49"/>
                      <a:pt x="271" y="49"/>
                    </a:cubicBezTo>
                    <a:cubicBezTo>
                      <a:pt x="271" y="49"/>
                      <a:pt x="271" y="49"/>
                      <a:pt x="271" y="49"/>
                    </a:cubicBezTo>
                    <a:cubicBezTo>
                      <a:pt x="271" y="50"/>
                      <a:pt x="271" y="50"/>
                      <a:pt x="272" y="50"/>
                    </a:cubicBezTo>
                    <a:cubicBezTo>
                      <a:pt x="272" y="50"/>
                      <a:pt x="272" y="50"/>
                      <a:pt x="272" y="50"/>
                    </a:cubicBezTo>
                    <a:cubicBezTo>
                      <a:pt x="273" y="50"/>
                      <a:pt x="273" y="50"/>
                      <a:pt x="273" y="50"/>
                    </a:cubicBezTo>
                    <a:cubicBezTo>
                      <a:pt x="273" y="50"/>
                      <a:pt x="273" y="50"/>
                      <a:pt x="273" y="50"/>
                    </a:cubicBezTo>
                    <a:cubicBezTo>
                      <a:pt x="273" y="50"/>
                      <a:pt x="273" y="50"/>
                      <a:pt x="273" y="50"/>
                    </a:cubicBezTo>
                    <a:cubicBezTo>
                      <a:pt x="274" y="50"/>
                      <a:pt x="274" y="50"/>
                      <a:pt x="274" y="50"/>
                    </a:cubicBezTo>
                    <a:cubicBezTo>
                      <a:pt x="274" y="50"/>
                      <a:pt x="274" y="50"/>
                      <a:pt x="274" y="50"/>
                    </a:cubicBezTo>
                    <a:cubicBezTo>
                      <a:pt x="274" y="50"/>
                      <a:pt x="274" y="50"/>
                      <a:pt x="275" y="50"/>
                    </a:cubicBezTo>
                    <a:cubicBezTo>
                      <a:pt x="275" y="50"/>
                      <a:pt x="275" y="50"/>
                      <a:pt x="275" y="50"/>
                    </a:cubicBezTo>
                    <a:cubicBezTo>
                      <a:pt x="275" y="50"/>
                      <a:pt x="275" y="50"/>
                      <a:pt x="275" y="50"/>
                    </a:cubicBezTo>
                    <a:cubicBezTo>
                      <a:pt x="275" y="50"/>
                      <a:pt x="275" y="50"/>
                      <a:pt x="275" y="50"/>
                    </a:cubicBezTo>
                    <a:cubicBezTo>
                      <a:pt x="275" y="50"/>
                      <a:pt x="276" y="50"/>
                      <a:pt x="276" y="50"/>
                    </a:cubicBezTo>
                    <a:cubicBezTo>
                      <a:pt x="276" y="50"/>
                      <a:pt x="276" y="50"/>
                      <a:pt x="276" y="50"/>
                    </a:cubicBezTo>
                    <a:cubicBezTo>
                      <a:pt x="276" y="50"/>
                      <a:pt x="276" y="50"/>
                      <a:pt x="276" y="50"/>
                    </a:cubicBezTo>
                    <a:cubicBezTo>
                      <a:pt x="277" y="50"/>
                      <a:pt x="277" y="50"/>
                      <a:pt x="277" y="50"/>
                    </a:cubicBezTo>
                    <a:close/>
                    <a:moveTo>
                      <a:pt x="264" y="44"/>
                    </a:moveTo>
                    <a:cubicBezTo>
                      <a:pt x="264" y="44"/>
                      <a:pt x="264" y="44"/>
                      <a:pt x="264" y="44"/>
                    </a:cubicBezTo>
                    <a:cubicBezTo>
                      <a:pt x="264" y="44"/>
                      <a:pt x="264" y="44"/>
                      <a:pt x="264" y="44"/>
                    </a:cubicBezTo>
                    <a:cubicBezTo>
                      <a:pt x="263" y="44"/>
                      <a:pt x="263" y="44"/>
                      <a:pt x="263" y="44"/>
                    </a:cubicBezTo>
                    <a:cubicBezTo>
                      <a:pt x="263" y="44"/>
                      <a:pt x="263" y="44"/>
                      <a:pt x="263" y="44"/>
                    </a:cubicBezTo>
                    <a:cubicBezTo>
                      <a:pt x="263" y="44"/>
                      <a:pt x="263" y="44"/>
                      <a:pt x="264" y="45"/>
                    </a:cubicBezTo>
                    <a:cubicBezTo>
                      <a:pt x="264" y="45"/>
                      <a:pt x="264" y="45"/>
                      <a:pt x="264" y="45"/>
                    </a:cubicBezTo>
                    <a:cubicBezTo>
                      <a:pt x="264" y="45"/>
                      <a:pt x="264" y="45"/>
                      <a:pt x="264" y="45"/>
                    </a:cubicBezTo>
                    <a:cubicBezTo>
                      <a:pt x="264" y="45"/>
                      <a:pt x="264" y="45"/>
                      <a:pt x="264" y="45"/>
                    </a:cubicBezTo>
                    <a:cubicBezTo>
                      <a:pt x="265" y="45"/>
                      <a:pt x="265" y="44"/>
                      <a:pt x="265" y="44"/>
                    </a:cubicBezTo>
                    <a:cubicBezTo>
                      <a:pt x="264" y="44"/>
                      <a:pt x="264" y="45"/>
                      <a:pt x="264" y="44"/>
                    </a:cubicBezTo>
                    <a:cubicBezTo>
                      <a:pt x="264" y="44"/>
                      <a:pt x="264" y="44"/>
                      <a:pt x="264" y="44"/>
                    </a:cubicBezTo>
                    <a:close/>
                    <a:moveTo>
                      <a:pt x="290" y="84"/>
                    </a:moveTo>
                    <a:cubicBezTo>
                      <a:pt x="290" y="84"/>
                      <a:pt x="290" y="84"/>
                      <a:pt x="290" y="84"/>
                    </a:cubicBezTo>
                    <a:cubicBezTo>
                      <a:pt x="290" y="84"/>
                      <a:pt x="290" y="84"/>
                      <a:pt x="290" y="84"/>
                    </a:cubicBezTo>
                    <a:cubicBezTo>
                      <a:pt x="289" y="84"/>
                      <a:pt x="289" y="84"/>
                      <a:pt x="289" y="84"/>
                    </a:cubicBezTo>
                    <a:cubicBezTo>
                      <a:pt x="289" y="84"/>
                      <a:pt x="289" y="84"/>
                      <a:pt x="289" y="85"/>
                    </a:cubicBezTo>
                    <a:cubicBezTo>
                      <a:pt x="289" y="85"/>
                      <a:pt x="289" y="85"/>
                      <a:pt x="289" y="85"/>
                    </a:cubicBezTo>
                    <a:cubicBezTo>
                      <a:pt x="289" y="85"/>
                      <a:pt x="289" y="85"/>
                      <a:pt x="290" y="85"/>
                    </a:cubicBezTo>
                    <a:cubicBezTo>
                      <a:pt x="290" y="85"/>
                      <a:pt x="290" y="86"/>
                      <a:pt x="291" y="86"/>
                    </a:cubicBezTo>
                    <a:cubicBezTo>
                      <a:pt x="291" y="86"/>
                      <a:pt x="291" y="86"/>
                      <a:pt x="291" y="86"/>
                    </a:cubicBezTo>
                    <a:cubicBezTo>
                      <a:pt x="292" y="86"/>
                      <a:pt x="292" y="86"/>
                      <a:pt x="292" y="86"/>
                    </a:cubicBezTo>
                    <a:cubicBezTo>
                      <a:pt x="292" y="86"/>
                      <a:pt x="293" y="87"/>
                      <a:pt x="293" y="86"/>
                    </a:cubicBezTo>
                    <a:cubicBezTo>
                      <a:pt x="293" y="86"/>
                      <a:pt x="293" y="86"/>
                      <a:pt x="294" y="86"/>
                    </a:cubicBezTo>
                    <a:cubicBezTo>
                      <a:pt x="294" y="86"/>
                      <a:pt x="294" y="86"/>
                      <a:pt x="294" y="86"/>
                    </a:cubicBezTo>
                    <a:cubicBezTo>
                      <a:pt x="294" y="86"/>
                      <a:pt x="294" y="86"/>
                      <a:pt x="294" y="86"/>
                    </a:cubicBezTo>
                    <a:cubicBezTo>
                      <a:pt x="294" y="86"/>
                      <a:pt x="294" y="86"/>
                      <a:pt x="294" y="86"/>
                    </a:cubicBezTo>
                    <a:cubicBezTo>
                      <a:pt x="294" y="86"/>
                      <a:pt x="294" y="86"/>
                      <a:pt x="294" y="86"/>
                    </a:cubicBezTo>
                    <a:cubicBezTo>
                      <a:pt x="294" y="86"/>
                      <a:pt x="294" y="86"/>
                      <a:pt x="294" y="86"/>
                    </a:cubicBezTo>
                    <a:cubicBezTo>
                      <a:pt x="294" y="86"/>
                      <a:pt x="294" y="86"/>
                      <a:pt x="294" y="86"/>
                    </a:cubicBezTo>
                    <a:cubicBezTo>
                      <a:pt x="294" y="86"/>
                      <a:pt x="294" y="85"/>
                      <a:pt x="294" y="85"/>
                    </a:cubicBezTo>
                    <a:cubicBezTo>
                      <a:pt x="294" y="85"/>
                      <a:pt x="294" y="85"/>
                      <a:pt x="294" y="85"/>
                    </a:cubicBezTo>
                    <a:cubicBezTo>
                      <a:pt x="293" y="85"/>
                      <a:pt x="293" y="85"/>
                      <a:pt x="293" y="85"/>
                    </a:cubicBezTo>
                    <a:cubicBezTo>
                      <a:pt x="293" y="85"/>
                      <a:pt x="293" y="85"/>
                      <a:pt x="293" y="85"/>
                    </a:cubicBezTo>
                    <a:cubicBezTo>
                      <a:pt x="293" y="85"/>
                      <a:pt x="293" y="85"/>
                      <a:pt x="293" y="85"/>
                    </a:cubicBezTo>
                    <a:cubicBezTo>
                      <a:pt x="292" y="85"/>
                      <a:pt x="292" y="84"/>
                      <a:pt x="292" y="84"/>
                    </a:cubicBezTo>
                    <a:cubicBezTo>
                      <a:pt x="292" y="84"/>
                      <a:pt x="292" y="84"/>
                      <a:pt x="291" y="84"/>
                    </a:cubicBezTo>
                    <a:cubicBezTo>
                      <a:pt x="291" y="84"/>
                      <a:pt x="291" y="84"/>
                      <a:pt x="291" y="84"/>
                    </a:cubicBezTo>
                    <a:cubicBezTo>
                      <a:pt x="290" y="84"/>
                      <a:pt x="290" y="84"/>
                      <a:pt x="290" y="84"/>
                    </a:cubicBezTo>
                    <a:close/>
                    <a:moveTo>
                      <a:pt x="290" y="84"/>
                    </a:moveTo>
                    <a:cubicBezTo>
                      <a:pt x="290" y="84"/>
                      <a:pt x="290" y="84"/>
                      <a:pt x="290" y="84"/>
                    </a:cubicBezTo>
                    <a:cubicBezTo>
                      <a:pt x="290" y="83"/>
                      <a:pt x="290" y="83"/>
                      <a:pt x="290" y="83"/>
                    </a:cubicBezTo>
                    <a:cubicBezTo>
                      <a:pt x="290" y="83"/>
                      <a:pt x="290" y="83"/>
                      <a:pt x="290" y="83"/>
                    </a:cubicBezTo>
                    <a:cubicBezTo>
                      <a:pt x="290" y="83"/>
                      <a:pt x="290" y="83"/>
                      <a:pt x="290" y="83"/>
                    </a:cubicBezTo>
                    <a:cubicBezTo>
                      <a:pt x="290" y="83"/>
                      <a:pt x="290" y="83"/>
                      <a:pt x="290" y="83"/>
                    </a:cubicBezTo>
                    <a:cubicBezTo>
                      <a:pt x="290" y="83"/>
                      <a:pt x="289" y="83"/>
                      <a:pt x="289" y="83"/>
                    </a:cubicBezTo>
                    <a:cubicBezTo>
                      <a:pt x="289" y="83"/>
                      <a:pt x="289" y="83"/>
                      <a:pt x="289" y="83"/>
                    </a:cubicBezTo>
                    <a:cubicBezTo>
                      <a:pt x="289" y="84"/>
                      <a:pt x="289" y="84"/>
                      <a:pt x="289" y="84"/>
                    </a:cubicBezTo>
                    <a:cubicBezTo>
                      <a:pt x="289" y="84"/>
                      <a:pt x="290" y="84"/>
                      <a:pt x="290" y="84"/>
                    </a:cubicBezTo>
                    <a:cubicBezTo>
                      <a:pt x="290" y="84"/>
                      <a:pt x="290" y="84"/>
                      <a:pt x="290" y="84"/>
                    </a:cubicBezTo>
                    <a:cubicBezTo>
                      <a:pt x="290" y="84"/>
                      <a:pt x="290" y="84"/>
                      <a:pt x="290" y="84"/>
                    </a:cubicBezTo>
                    <a:cubicBezTo>
                      <a:pt x="290" y="84"/>
                      <a:pt x="290" y="84"/>
                      <a:pt x="290" y="84"/>
                    </a:cubicBezTo>
                    <a:cubicBezTo>
                      <a:pt x="290" y="84"/>
                      <a:pt x="290" y="84"/>
                      <a:pt x="290" y="84"/>
                    </a:cubicBezTo>
                    <a:cubicBezTo>
                      <a:pt x="290" y="84"/>
                      <a:pt x="290" y="84"/>
                      <a:pt x="290" y="84"/>
                    </a:cubicBezTo>
                    <a:cubicBezTo>
                      <a:pt x="290" y="84"/>
                      <a:pt x="290" y="84"/>
                      <a:pt x="290" y="84"/>
                    </a:cubicBezTo>
                    <a:cubicBezTo>
                      <a:pt x="290" y="84"/>
                      <a:pt x="290" y="84"/>
                      <a:pt x="290" y="84"/>
                    </a:cubicBezTo>
                    <a:close/>
                    <a:moveTo>
                      <a:pt x="291" y="84"/>
                    </a:moveTo>
                    <a:cubicBezTo>
                      <a:pt x="291" y="84"/>
                      <a:pt x="291" y="84"/>
                      <a:pt x="291" y="84"/>
                    </a:cubicBezTo>
                    <a:cubicBezTo>
                      <a:pt x="291" y="84"/>
                      <a:pt x="291" y="84"/>
                      <a:pt x="291" y="84"/>
                    </a:cubicBezTo>
                    <a:cubicBezTo>
                      <a:pt x="291" y="84"/>
                      <a:pt x="291" y="84"/>
                      <a:pt x="291" y="84"/>
                    </a:cubicBezTo>
                    <a:cubicBezTo>
                      <a:pt x="291" y="84"/>
                      <a:pt x="291" y="84"/>
                      <a:pt x="291" y="83"/>
                    </a:cubicBezTo>
                    <a:cubicBezTo>
                      <a:pt x="291" y="83"/>
                      <a:pt x="291" y="83"/>
                      <a:pt x="291" y="83"/>
                    </a:cubicBezTo>
                    <a:cubicBezTo>
                      <a:pt x="291" y="83"/>
                      <a:pt x="291" y="83"/>
                      <a:pt x="291" y="83"/>
                    </a:cubicBezTo>
                    <a:cubicBezTo>
                      <a:pt x="291" y="83"/>
                      <a:pt x="291" y="83"/>
                      <a:pt x="290" y="83"/>
                    </a:cubicBezTo>
                    <a:cubicBezTo>
                      <a:pt x="290" y="83"/>
                      <a:pt x="290" y="83"/>
                      <a:pt x="290" y="83"/>
                    </a:cubicBezTo>
                    <a:cubicBezTo>
                      <a:pt x="290" y="83"/>
                      <a:pt x="290" y="83"/>
                      <a:pt x="290" y="83"/>
                    </a:cubicBezTo>
                    <a:cubicBezTo>
                      <a:pt x="290" y="83"/>
                      <a:pt x="290" y="82"/>
                      <a:pt x="290" y="83"/>
                    </a:cubicBezTo>
                    <a:cubicBezTo>
                      <a:pt x="290" y="83"/>
                      <a:pt x="290" y="83"/>
                      <a:pt x="290" y="83"/>
                    </a:cubicBezTo>
                    <a:cubicBezTo>
                      <a:pt x="290" y="83"/>
                      <a:pt x="290" y="83"/>
                      <a:pt x="290" y="83"/>
                    </a:cubicBezTo>
                    <a:cubicBezTo>
                      <a:pt x="290" y="83"/>
                      <a:pt x="290" y="83"/>
                      <a:pt x="290" y="83"/>
                    </a:cubicBezTo>
                    <a:cubicBezTo>
                      <a:pt x="290" y="83"/>
                      <a:pt x="290" y="83"/>
                      <a:pt x="290" y="83"/>
                    </a:cubicBezTo>
                    <a:cubicBezTo>
                      <a:pt x="290" y="83"/>
                      <a:pt x="290" y="83"/>
                      <a:pt x="290" y="83"/>
                    </a:cubicBezTo>
                    <a:cubicBezTo>
                      <a:pt x="291" y="84"/>
                      <a:pt x="291" y="84"/>
                      <a:pt x="291" y="84"/>
                    </a:cubicBezTo>
                    <a:cubicBezTo>
                      <a:pt x="291" y="84"/>
                      <a:pt x="291" y="84"/>
                      <a:pt x="291" y="84"/>
                    </a:cubicBezTo>
                    <a:cubicBezTo>
                      <a:pt x="291" y="84"/>
                      <a:pt x="291" y="84"/>
                      <a:pt x="291" y="84"/>
                    </a:cubicBezTo>
                    <a:close/>
                    <a:moveTo>
                      <a:pt x="282" y="48"/>
                    </a:moveTo>
                    <a:cubicBezTo>
                      <a:pt x="282" y="48"/>
                      <a:pt x="282" y="48"/>
                      <a:pt x="282" y="48"/>
                    </a:cubicBezTo>
                    <a:cubicBezTo>
                      <a:pt x="282" y="48"/>
                      <a:pt x="282" y="48"/>
                      <a:pt x="282" y="48"/>
                    </a:cubicBezTo>
                    <a:cubicBezTo>
                      <a:pt x="282" y="48"/>
                      <a:pt x="282" y="48"/>
                      <a:pt x="282" y="48"/>
                    </a:cubicBezTo>
                    <a:cubicBezTo>
                      <a:pt x="282" y="48"/>
                      <a:pt x="282" y="48"/>
                      <a:pt x="282" y="48"/>
                    </a:cubicBezTo>
                    <a:close/>
                    <a:moveTo>
                      <a:pt x="306" y="84"/>
                    </a:moveTo>
                    <a:cubicBezTo>
                      <a:pt x="306" y="84"/>
                      <a:pt x="306" y="84"/>
                      <a:pt x="306"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3"/>
                      <a:pt x="305" y="83"/>
                    </a:cubicBezTo>
                    <a:cubicBezTo>
                      <a:pt x="305" y="83"/>
                      <a:pt x="305" y="83"/>
                      <a:pt x="305" y="83"/>
                    </a:cubicBezTo>
                    <a:cubicBezTo>
                      <a:pt x="305" y="83"/>
                      <a:pt x="304" y="83"/>
                      <a:pt x="304" y="83"/>
                    </a:cubicBezTo>
                    <a:cubicBezTo>
                      <a:pt x="304" y="83"/>
                      <a:pt x="304" y="83"/>
                      <a:pt x="304" y="83"/>
                    </a:cubicBezTo>
                    <a:cubicBezTo>
                      <a:pt x="304" y="83"/>
                      <a:pt x="304" y="83"/>
                      <a:pt x="304" y="83"/>
                    </a:cubicBezTo>
                    <a:cubicBezTo>
                      <a:pt x="304" y="83"/>
                      <a:pt x="304" y="83"/>
                      <a:pt x="304" y="83"/>
                    </a:cubicBezTo>
                    <a:cubicBezTo>
                      <a:pt x="304" y="83"/>
                      <a:pt x="304" y="83"/>
                      <a:pt x="304" y="83"/>
                    </a:cubicBezTo>
                    <a:cubicBezTo>
                      <a:pt x="304" y="83"/>
                      <a:pt x="304" y="83"/>
                      <a:pt x="304" y="83"/>
                    </a:cubicBezTo>
                    <a:cubicBezTo>
                      <a:pt x="305" y="83"/>
                      <a:pt x="305" y="83"/>
                      <a:pt x="305" y="83"/>
                    </a:cubicBezTo>
                    <a:cubicBezTo>
                      <a:pt x="305" y="83"/>
                      <a:pt x="305" y="83"/>
                      <a:pt x="305" y="83"/>
                    </a:cubicBezTo>
                    <a:cubicBezTo>
                      <a:pt x="305" y="83"/>
                      <a:pt x="305" y="83"/>
                      <a:pt x="305" y="83"/>
                    </a:cubicBezTo>
                    <a:cubicBezTo>
                      <a:pt x="305" y="83"/>
                      <a:pt x="305" y="83"/>
                      <a:pt x="305" y="83"/>
                    </a:cubicBezTo>
                    <a:cubicBezTo>
                      <a:pt x="305" y="83"/>
                      <a:pt x="305" y="83"/>
                      <a:pt x="304" y="83"/>
                    </a:cubicBezTo>
                    <a:cubicBezTo>
                      <a:pt x="304" y="83"/>
                      <a:pt x="304" y="83"/>
                      <a:pt x="304" y="83"/>
                    </a:cubicBezTo>
                    <a:cubicBezTo>
                      <a:pt x="305" y="83"/>
                      <a:pt x="305" y="82"/>
                      <a:pt x="305" y="82"/>
                    </a:cubicBezTo>
                    <a:cubicBezTo>
                      <a:pt x="305" y="82"/>
                      <a:pt x="305" y="82"/>
                      <a:pt x="305" y="82"/>
                    </a:cubicBezTo>
                    <a:cubicBezTo>
                      <a:pt x="305" y="82"/>
                      <a:pt x="305" y="82"/>
                      <a:pt x="305" y="82"/>
                    </a:cubicBezTo>
                    <a:cubicBezTo>
                      <a:pt x="305" y="82"/>
                      <a:pt x="305" y="82"/>
                      <a:pt x="305" y="82"/>
                    </a:cubicBezTo>
                    <a:cubicBezTo>
                      <a:pt x="305" y="82"/>
                      <a:pt x="305" y="82"/>
                      <a:pt x="304" y="82"/>
                    </a:cubicBezTo>
                    <a:cubicBezTo>
                      <a:pt x="304" y="82"/>
                      <a:pt x="304" y="82"/>
                      <a:pt x="304" y="82"/>
                    </a:cubicBezTo>
                    <a:cubicBezTo>
                      <a:pt x="304" y="82"/>
                      <a:pt x="304" y="82"/>
                      <a:pt x="304" y="82"/>
                    </a:cubicBezTo>
                    <a:cubicBezTo>
                      <a:pt x="304" y="82"/>
                      <a:pt x="304" y="82"/>
                      <a:pt x="304" y="82"/>
                    </a:cubicBezTo>
                    <a:cubicBezTo>
                      <a:pt x="304" y="82"/>
                      <a:pt x="304" y="82"/>
                      <a:pt x="304" y="82"/>
                    </a:cubicBezTo>
                    <a:cubicBezTo>
                      <a:pt x="304"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0"/>
                      <a:pt x="305" y="80"/>
                      <a:pt x="305" y="80"/>
                    </a:cubicBezTo>
                    <a:cubicBezTo>
                      <a:pt x="305" y="80"/>
                      <a:pt x="305" y="80"/>
                      <a:pt x="305" y="80"/>
                    </a:cubicBezTo>
                    <a:cubicBezTo>
                      <a:pt x="305" y="80"/>
                      <a:pt x="305" y="80"/>
                      <a:pt x="305" y="80"/>
                    </a:cubicBezTo>
                    <a:cubicBezTo>
                      <a:pt x="305" y="80"/>
                      <a:pt x="305" y="80"/>
                      <a:pt x="305" y="80"/>
                    </a:cubicBezTo>
                    <a:cubicBezTo>
                      <a:pt x="305" y="80"/>
                      <a:pt x="305" y="80"/>
                      <a:pt x="305" y="80"/>
                    </a:cubicBezTo>
                    <a:cubicBezTo>
                      <a:pt x="305" y="80"/>
                      <a:pt x="305" y="80"/>
                      <a:pt x="305" y="80"/>
                    </a:cubicBezTo>
                    <a:cubicBezTo>
                      <a:pt x="305" y="80"/>
                      <a:pt x="305" y="80"/>
                      <a:pt x="305" y="80"/>
                    </a:cubicBezTo>
                    <a:cubicBezTo>
                      <a:pt x="305" y="71"/>
                      <a:pt x="305" y="71"/>
                      <a:pt x="305" y="71"/>
                    </a:cubicBezTo>
                    <a:cubicBezTo>
                      <a:pt x="305" y="55"/>
                      <a:pt x="305" y="55"/>
                      <a:pt x="305" y="55"/>
                    </a:cubicBezTo>
                    <a:cubicBezTo>
                      <a:pt x="305" y="55"/>
                      <a:pt x="305" y="55"/>
                      <a:pt x="305" y="55"/>
                    </a:cubicBezTo>
                    <a:cubicBezTo>
                      <a:pt x="305" y="55"/>
                      <a:pt x="305" y="55"/>
                      <a:pt x="305" y="55"/>
                    </a:cubicBezTo>
                    <a:cubicBezTo>
                      <a:pt x="305" y="55"/>
                      <a:pt x="305" y="55"/>
                      <a:pt x="304" y="55"/>
                    </a:cubicBezTo>
                    <a:cubicBezTo>
                      <a:pt x="304" y="55"/>
                      <a:pt x="304" y="55"/>
                      <a:pt x="304" y="55"/>
                    </a:cubicBezTo>
                    <a:cubicBezTo>
                      <a:pt x="304" y="55"/>
                      <a:pt x="304" y="55"/>
                      <a:pt x="304" y="55"/>
                    </a:cubicBezTo>
                    <a:cubicBezTo>
                      <a:pt x="304" y="55"/>
                      <a:pt x="303" y="55"/>
                      <a:pt x="303" y="55"/>
                    </a:cubicBezTo>
                    <a:cubicBezTo>
                      <a:pt x="303" y="55"/>
                      <a:pt x="303" y="55"/>
                      <a:pt x="303" y="55"/>
                    </a:cubicBezTo>
                    <a:cubicBezTo>
                      <a:pt x="304" y="55"/>
                      <a:pt x="304" y="54"/>
                      <a:pt x="304" y="54"/>
                    </a:cubicBezTo>
                    <a:cubicBezTo>
                      <a:pt x="304" y="54"/>
                      <a:pt x="303" y="54"/>
                      <a:pt x="303" y="54"/>
                    </a:cubicBezTo>
                    <a:cubicBezTo>
                      <a:pt x="303" y="54"/>
                      <a:pt x="303" y="54"/>
                      <a:pt x="303" y="54"/>
                    </a:cubicBezTo>
                    <a:cubicBezTo>
                      <a:pt x="303" y="54"/>
                      <a:pt x="303" y="54"/>
                      <a:pt x="303" y="54"/>
                    </a:cubicBezTo>
                    <a:cubicBezTo>
                      <a:pt x="303" y="54"/>
                      <a:pt x="303" y="54"/>
                      <a:pt x="303" y="54"/>
                    </a:cubicBezTo>
                    <a:cubicBezTo>
                      <a:pt x="302" y="54"/>
                      <a:pt x="302" y="54"/>
                      <a:pt x="302" y="54"/>
                    </a:cubicBezTo>
                    <a:cubicBezTo>
                      <a:pt x="302" y="54"/>
                      <a:pt x="302" y="54"/>
                      <a:pt x="302" y="54"/>
                    </a:cubicBezTo>
                    <a:cubicBezTo>
                      <a:pt x="302" y="54"/>
                      <a:pt x="302" y="54"/>
                      <a:pt x="301" y="54"/>
                    </a:cubicBezTo>
                    <a:cubicBezTo>
                      <a:pt x="301" y="54"/>
                      <a:pt x="301" y="54"/>
                      <a:pt x="301" y="54"/>
                    </a:cubicBezTo>
                    <a:cubicBezTo>
                      <a:pt x="301" y="54"/>
                      <a:pt x="301" y="54"/>
                      <a:pt x="301" y="54"/>
                    </a:cubicBezTo>
                    <a:cubicBezTo>
                      <a:pt x="301" y="54"/>
                      <a:pt x="301" y="54"/>
                      <a:pt x="301" y="54"/>
                    </a:cubicBezTo>
                    <a:cubicBezTo>
                      <a:pt x="301" y="54"/>
                      <a:pt x="301" y="54"/>
                      <a:pt x="301" y="54"/>
                    </a:cubicBezTo>
                    <a:cubicBezTo>
                      <a:pt x="301" y="54"/>
                      <a:pt x="301" y="54"/>
                      <a:pt x="301" y="54"/>
                    </a:cubicBezTo>
                    <a:cubicBezTo>
                      <a:pt x="300" y="54"/>
                      <a:pt x="300" y="54"/>
                      <a:pt x="300" y="54"/>
                    </a:cubicBezTo>
                    <a:cubicBezTo>
                      <a:pt x="300" y="54"/>
                      <a:pt x="300" y="54"/>
                      <a:pt x="300" y="54"/>
                    </a:cubicBezTo>
                    <a:cubicBezTo>
                      <a:pt x="300" y="53"/>
                      <a:pt x="300" y="53"/>
                      <a:pt x="300" y="53"/>
                    </a:cubicBezTo>
                    <a:cubicBezTo>
                      <a:pt x="300" y="53"/>
                      <a:pt x="300" y="53"/>
                      <a:pt x="299" y="53"/>
                    </a:cubicBezTo>
                    <a:cubicBezTo>
                      <a:pt x="299" y="53"/>
                      <a:pt x="299" y="53"/>
                      <a:pt x="299" y="53"/>
                    </a:cubicBezTo>
                    <a:cubicBezTo>
                      <a:pt x="299" y="53"/>
                      <a:pt x="298" y="53"/>
                      <a:pt x="298" y="53"/>
                    </a:cubicBezTo>
                    <a:cubicBezTo>
                      <a:pt x="298" y="53"/>
                      <a:pt x="297" y="53"/>
                      <a:pt x="297" y="53"/>
                    </a:cubicBezTo>
                    <a:cubicBezTo>
                      <a:pt x="297" y="53"/>
                      <a:pt x="297" y="53"/>
                      <a:pt x="297" y="53"/>
                    </a:cubicBezTo>
                    <a:cubicBezTo>
                      <a:pt x="297" y="53"/>
                      <a:pt x="297" y="53"/>
                      <a:pt x="296" y="53"/>
                    </a:cubicBezTo>
                    <a:cubicBezTo>
                      <a:pt x="296" y="53"/>
                      <a:pt x="296" y="53"/>
                      <a:pt x="296" y="53"/>
                    </a:cubicBezTo>
                    <a:cubicBezTo>
                      <a:pt x="296" y="53"/>
                      <a:pt x="296" y="53"/>
                      <a:pt x="295" y="52"/>
                    </a:cubicBezTo>
                    <a:cubicBezTo>
                      <a:pt x="295" y="52"/>
                      <a:pt x="295" y="52"/>
                      <a:pt x="295" y="52"/>
                    </a:cubicBezTo>
                    <a:cubicBezTo>
                      <a:pt x="295" y="52"/>
                      <a:pt x="294" y="52"/>
                      <a:pt x="294" y="52"/>
                    </a:cubicBezTo>
                    <a:cubicBezTo>
                      <a:pt x="293" y="52"/>
                      <a:pt x="293" y="51"/>
                      <a:pt x="293" y="51"/>
                    </a:cubicBezTo>
                    <a:cubicBezTo>
                      <a:pt x="293" y="51"/>
                      <a:pt x="292" y="51"/>
                      <a:pt x="292" y="51"/>
                    </a:cubicBezTo>
                    <a:cubicBezTo>
                      <a:pt x="292" y="51"/>
                      <a:pt x="292" y="51"/>
                      <a:pt x="292" y="51"/>
                    </a:cubicBezTo>
                    <a:cubicBezTo>
                      <a:pt x="292" y="51"/>
                      <a:pt x="292" y="51"/>
                      <a:pt x="292" y="51"/>
                    </a:cubicBezTo>
                    <a:cubicBezTo>
                      <a:pt x="292" y="51"/>
                      <a:pt x="291" y="51"/>
                      <a:pt x="291" y="51"/>
                    </a:cubicBezTo>
                    <a:cubicBezTo>
                      <a:pt x="291" y="51"/>
                      <a:pt x="291" y="51"/>
                      <a:pt x="291" y="51"/>
                    </a:cubicBezTo>
                    <a:cubicBezTo>
                      <a:pt x="291" y="51"/>
                      <a:pt x="291" y="50"/>
                      <a:pt x="290" y="50"/>
                    </a:cubicBezTo>
                    <a:cubicBezTo>
                      <a:pt x="290" y="50"/>
                      <a:pt x="290" y="50"/>
                      <a:pt x="290" y="50"/>
                    </a:cubicBezTo>
                    <a:cubicBezTo>
                      <a:pt x="290" y="50"/>
                      <a:pt x="290" y="50"/>
                      <a:pt x="290" y="50"/>
                    </a:cubicBezTo>
                    <a:cubicBezTo>
                      <a:pt x="290" y="50"/>
                      <a:pt x="290" y="50"/>
                      <a:pt x="290" y="50"/>
                    </a:cubicBezTo>
                    <a:cubicBezTo>
                      <a:pt x="290" y="50"/>
                      <a:pt x="290" y="50"/>
                      <a:pt x="289" y="49"/>
                    </a:cubicBezTo>
                    <a:cubicBezTo>
                      <a:pt x="289" y="49"/>
                      <a:pt x="289" y="49"/>
                      <a:pt x="289" y="49"/>
                    </a:cubicBezTo>
                    <a:cubicBezTo>
                      <a:pt x="289" y="49"/>
                      <a:pt x="289" y="49"/>
                      <a:pt x="288" y="49"/>
                    </a:cubicBezTo>
                    <a:cubicBezTo>
                      <a:pt x="288" y="49"/>
                      <a:pt x="288" y="49"/>
                      <a:pt x="287" y="49"/>
                    </a:cubicBezTo>
                    <a:cubicBezTo>
                      <a:pt x="287" y="49"/>
                      <a:pt x="287" y="49"/>
                      <a:pt x="287" y="49"/>
                    </a:cubicBezTo>
                    <a:cubicBezTo>
                      <a:pt x="287" y="49"/>
                      <a:pt x="287" y="48"/>
                      <a:pt x="287" y="48"/>
                    </a:cubicBezTo>
                    <a:cubicBezTo>
                      <a:pt x="286" y="48"/>
                      <a:pt x="286" y="48"/>
                      <a:pt x="286" y="48"/>
                    </a:cubicBezTo>
                    <a:cubicBezTo>
                      <a:pt x="286" y="48"/>
                      <a:pt x="285" y="48"/>
                      <a:pt x="285" y="48"/>
                    </a:cubicBezTo>
                    <a:cubicBezTo>
                      <a:pt x="285" y="48"/>
                      <a:pt x="285" y="48"/>
                      <a:pt x="285" y="48"/>
                    </a:cubicBezTo>
                    <a:cubicBezTo>
                      <a:pt x="285" y="48"/>
                      <a:pt x="285" y="48"/>
                      <a:pt x="285" y="48"/>
                    </a:cubicBezTo>
                    <a:cubicBezTo>
                      <a:pt x="285" y="48"/>
                      <a:pt x="285" y="48"/>
                      <a:pt x="285" y="48"/>
                    </a:cubicBezTo>
                    <a:cubicBezTo>
                      <a:pt x="285" y="47"/>
                      <a:pt x="285" y="47"/>
                      <a:pt x="285" y="47"/>
                    </a:cubicBezTo>
                    <a:cubicBezTo>
                      <a:pt x="284" y="47"/>
                      <a:pt x="284" y="47"/>
                      <a:pt x="284" y="47"/>
                    </a:cubicBezTo>
                    <a:cubicBezTo>
                      <a:pt x="284" y="47"/>
                      <a:pt x="284" y="47"/>
                      <a:pt x="284" y="47"/>
                    </a:cubicBezTo>
                    <a:cubicBezTo>
                      <a:pt x="284" y="47"/>
                      <a:pt x="284" y="47"/>
                      <a:pt x="284" y="47"/>
                    </a:cubicBezTo>
                    <a:cubicBezTo>
                      <a:pt x="284" y="47"/>
                      <a:pt x="283" y="47"/>
                      <a:pt x="283" y="47"/>
                    </a:cubicBezTo>
                    <a:cubicBezTo>
                      <a:pt x="283" y="48"/>
                      <a:pt x="283" y="48"/>
                      <a:pt x="282" y="48"/>
                    </a:cubicBezTo>
                    <a:cubicBezTo>
                      <a:pt x="282" y="48"/>
                      <a:pt x="282" y="48"/>
                      <a:pt x="282" y="48"/>
                    </a:cubicBezTo>
                    <a:cubicBezTo>
                      <a:pt x="282" y="48"/>
                      <a:pt x="281" y="48"/>
                      <a:pt x="281" y="48"/>
                    </a:cubicBezTo>
                    <a:cubicBezTo>
                      <a:pt x="281" y="49"/>
                      <a:pt x="281" y="49"/>
                      <a:pt x="280" y="49"/>
                    </a:cubicBezTo>
                    <a:cubicBezTo>
                      <a:pt x="280" y="49"/>
                      <a:pt x="280" y="49"/>
                      <a:pt x="280" y="49"/>
                    </a:cubicBezTo>
                    <a:cubicBezTo>
                      <a:pt x="280" y="49"/>
                      <a:pt x="281" y="49"/>
                      <a:pt x="281" y="50"/>
                    </a:cubicBezTo>
                    <a:cubicBezTo>
                      <a:pt x="281" y="50"/>
                      <a:pt x="280" y="50"/>
                      <a:pt x="280" y="50"/>
                    </a:cubicBezTo>
                    <a:cubicBezTo>
                      <a:pt x="280" y="49"/>
                      <a:pt x="280" y="49"/>
                      <a:pt x="280" y="49"/>
                    </a:cubicBezTo>
                    <a:cubicBezTo>
                      <a:pt x="280" y="49"/>
                      <a:pt x="280" y="49"/>
                      <a:pt x="280" y="49"/>
                    </a:cubicBezTo>
                    <a:cubicBezTo>
                      <a:pt x="280" y="49"/>
                      <a:pt x="280" y="50"/>
                      <a:pt x="280" y="50"/>
                    </a:cubicBezTo>
                    <a:cubicBezTo>
                      <a:pt x="279" y="50"/>
                      <a:pt x="279" y="50"/>
                      <a:pt x="279" y="50"/>
                    </a:cubicBezTo>
                    <a:cubicBezTo>
                      <a:pt x="279" y="50"/>
                      <a:pt x="279" y="50"/>
                      <a:pt x="279" y="50"/>
                    </a:cubicBezTo>
                    <a:cubicBezTo>
                      <a:pt x="279" y="49"/>
                      <a:pt x="279" y="49"/>
                      <a:pt x="279" y="49"/>
                    </a:cubicBezTo>
                    <a:cubicBezTo>
                      <a:pt x="279" y="49"/>
                      <a:pt x="279" y="50"/>
                      <a:pt x="279" y="50"/>
                    </a:cubicBezTo>
                    <a:cubicBezTo>
                      <a:pt x="279" y="50"/>
                      <a:pt x="279" y="50"/>
                      <a:pt x="279" y="50"/>
                    </a:cubicBezTo>
                    <a:cubicBezTo>
                      <a:pt x="279" y="50"/>
                      <a:pt x="279" y="50"/>
                      <a:pt x="279" y="50"/>
                    </a:cubicBezTo>
                    <a:cubicBezTo>
                      <a:pt x="279" y="50"/>
                      <a:pt x="279" y="50"/>
                      <a:pt x="279" y="50"/>
                    </a:cubicBezTo>
                    <a:cubicBezTo>
                      <a:pt x="280" y="51"/>
                      <a:pt x="280" y="51"/>
                      <a:pt x="280" y="51"/>
                    </a:cubicBezTo>
                    <a:cubicBezTo>
                      <a:pt x="280" y="51"/>
                      <a:pt x="280" y="51"/>
                      <a:pt x="280" y="51"/>
                    </a:cubicBezTo>
                    <a:cubicBezTo>
                      <a:pt x="280" y="51"/>
                      <a:pt x="280" y="51"/>
                      <a:pt x="279" y="51"/>
                    </a:cubicBezTo>
                    <a:cubicBezTo>
                      <a:pt x="279" y="51"/>
                      <a:pt x="279" y="52"/>
                      <a:pt x="279" y="52"/>
                    </a:cubicBezTo>
                    <a:cubicBezTo>
                      <a:pt x="279" y="52"/>
                      <a:pt x="279" y="52"/>
                      <a:pt x="278" y="52"/>
                    </a:cubicBezTo>
                    <a:cubicBezTo>
                      <a:pt x="278" y="52"/>
                      <a:pt x="278" y="52"/>
                      <a:pt x="278" y="52"/>
                    </a:cubicBezTo>
                    <a:cubicBezTo>
                      <a:pt x="277" y="52"/>
                      <a:pt x="277" y="52"/>
                      <a:pt x="277" y="52"/>
                    </a:cubicBezTo>
                    <a:cubicBezTo>
                      <a:pt x="277" y="52"/>
                      <a:pt x="277" y="52"/>
                      <a:pt x="277" y="52"/>
                    </a:cubicBezTo>
                    <a:cubicBezTo>
                      <a:pt x="277" y="52"/>
                      <a:pt x="277" y="52"/>
                      <a:pt x="277" y="53"/>
                    </a:cubicBezTo>
                    <a:cubicBezTo>
                      <a:pt x="276" y="52"/>
                      <a:pt x="276" y="52"/>
                      <a:pt x="276" y="53"/>
                    </a:cubicBezTo>
                    <a:cubicBezTo>
                      <a:pt x="276" y="53"/>
                      <a:pt x="276" y="53"/>
                      <a:pt x="276" y="53"/>
                    </a:cubicBezTo>
                    <a:cubicBezTo>
                      <a:pt x="276" y="53"/>
                      <a:pt x="276" y="53"/>
                      <a:pt x="276" y="52"/>
                    </a:cubicBezTo>
                    <a:cubicBezTo>
                      <a:pt x="275" y="52"/>
                      <a:pt x="275" y="52"/>
                      <a:pt x="275" y="52"/>
                    </a:cubicBezTo>
                    <a:cubicBezTo>
                      <a:pt x="275" y="52"/>
                      <a:pt x="275" y="52"/>
                      <a:pt x="275" y="52"/>
                    </a:cubicBezTo>
                    <a:cubicBezTo>
                      <a:pt x="275" y="52"/>
                      <a:pt x="274" y="52"/>
                      <a:pt x="274" y="52"/>
                    </a:cubicBezTo>
                    <a:cubicBezTo>
                      <a:pt x="274" y="52"/>
                      <a:pt x="274" y="53"/>
                      <a:pt x="274" y="53"/>
                    </a:cubicBezTo>
                    <a:cubicBezTo>
                      <a:pt x="274" y="53"/>
                      <a:pt x="274" y="53"/>
                      <a:pt x="274" y="53"/>
                    </a:cubicBezTo>
                    <a:cubicBezTo>
                      <a:pt x="274" y="54"/>
                      <a:pt x="274" y="54"/>
                      <a:pt x="274" y="54"/>
                    </a:cubicBezTo>
                    <a:cubicBezTo>
                      <a:pt x="273" y="54"/>
                      <a:pt x="273" y="55"/>
                      <a:pt x="273" y="55"/>
                    </a:cubicBezTo>
                    <a:cubicBezTo>
                      <a:pt x="273" y="55"/>
                      <a:pt x="272" y="55"/>
                      <a:pt x="272" y="56"/>
                    </a:cubicBezTo>
                    <a:cubicBezTo>
                      <a:pt x="272" y="56"/>
                      <a:pt x="272" y="56"/>
                      <a:pt x="271" y="56"/>
                    </a:cubicBezTo>
                    <a:cubicBezTo>
                      <a:pt x="271" y="56"/>
                      <a:pt x="271" y="56"/>
                      <a:pt x="271" y="56"/>
                    </a:cubicBezTo>
                    <a:cubicBezTo>
                      <a:pt x="271" y="56"/>
                      <a:pt x="271" y="56"/>
                      <a:pt x="271" y="56"/>
                    </a:cubicBezTo>
                    <a:cubicBezTo>
                      <a:pt x="271" y="57"/>
                      <a:pt x="271" y="57"/>
                      <a:pt x="271" y="57"/>
                    </a:cubicBezTo>
                    <a:cubicBezTo>
                      <a:pt x="271" y="57"/>
                      <a:pt x="271" y="57"/>
                      <a:pt x="271" y="57"/>
                    </a:cubicBezTo>
                    <a:cubicBezTo>
                      <a:pt x="271" y="57"/>
                      <a:pt x="271" y="57"/>
                      <a:pt x="271" y="58"/>
                    </a:cubicBezTo>
                    <a:cubicBezTo>
                      <a:pt x="271" y="58"/>
                      <a:pt x="271" y="58"/>
                      <a:pt x="270" y="58"/>
                    </a:cubicBezTo>
                    <a:cubicBezTo>
                      <a:pt x="270" y="58"/>
                      <a:pt x="270" y="58"/>
                      <a:pt x="270" y="58"/>
                    </a:cubicBezTo>
                    <a:cubicBezTo>
                      <a:pt x="270" y="58"/>
                      <a:pt x="270" y="58"/>
                      <a:pt x="270" y="58"/>
                    </a:cubicBezTo>
                    <a:cubicBezTo>
                      <a:pt x="270" y="58"/>
                      <a:pt x="270" y="58"/>
                      <a:pt x="270" y="58"/>
                    </a:cubicBezTo>
                    <a:cubicBezTo>
                      <a:pt x="270" y="59"/>
                      <a:pt x="269" y="59"/>
                      <a:pt x="269" y="59"/>
                    </a:cubicBezTo>
                    <a:cubicBezTo>
                      <a:pt x="269" y="59"/>
                      <a:pt x="269" y="59"/>
                      <a:pt x="268" y="60"/>
                    </a:cubicBezTo>
                    <a:cubicBezTo>
                      <a:pt x="268" y="60"/>
                      <a:pt x="268" y="60"/>
                      <a:pt x="268" y="60"/>
                    </a:cubicBezTo>
                    <a:cubicBezTo>
                      <a:pt x="268" y="60"/>
                      <a:pt x="268" y="60"/>
                      <a:pt x="268" y="60"/>
                    </a:cubicBezTo>
                    <a:cubicBezTo>
                      <a:pt x="267" y="60"/>
                      <a:pt x="267" y="60"/>
                      <a:pt x="267" y="60"/>
                    </a:cubicBezTo>
                    <a:cubicBezTo>
                      <a:pt x="267" y="60"/>
                      <a:pt x="267" y="60"/>
                      <a:pt x="267" y="60"/>
                    </a:cubicBezTo>
                    <a:cubicBezTo>
                      <a:pt x="267" y="60"/>
                      <a:pt x="266" y="60"/>
                      <a:pt x="266" y="60"/>
                    </a:cubicBezTo>
                    <a:cubicBezTo>
                      <a:pt x="266" y="60"/>
                      <a:pt x="266" y="60"/>
                      <a:pt x="266" y="60"/>
                    </a:cubicBezTo>
                    <a:cubicBezTo>
                      <a:pt x="266" y="60"/>
                      <a:pt x="266" y="60"/>
                      <a:pt x="266" y="60"/>
                    </a:cubicBezTo>
                    <a:cubicBezTo>
                      <a:pt x="265" y="60"/>
                      <a:pt x="265" y="60"/>
                      <a:pt x="265" y="60"/>
                    </a:cubicBezTo>
                    <a:cubicBezTo>
                      <a:pt x="265" y="60"/>
                      <a:pt x="265" y="60"/>
                      <a:pt x="265" y="60"/>
                    </a:cubicBezTo>
                    <a:cubicBezTo>
                      <a:pt x="265" y="60"/>
                      <a:pt x="265" y="60"/>
                      <a:pt x="264" y="60"/>
                    </a:cubicBezTo>
                    <a:cubicBezTo>
                      <a:pt x="264" y="60"/>
                      <a:pt x="264" y="60"/>
                      <a:pt x="264" y="60"/>
                    </a:cubicBezTo>
                    <a:cubicBezTo>
                      <a:pt x="264" y="60"/>
                      <a:pt x="264" y="59"/>
                      <a:pt x="264" y="59"/>
                    </a:cubicBezTo>
                    <a:cubicBezTo>
                      <a:pt x="264" y="59"/>
                      <a:pt x="264" y="59"/>
                      <a:pt x="264" y="59"/>
                    </a:cubicBezTo>
                    <a:cubicBezTo>
                      <a:pt x="264" y="59"/>
                      <a:pt x="264" y="59"/>
                      <a:pt x="264" y="59"/>
                    </a:cubicBezTo>
                    <a:cubicBezTo>
                      <a:pt x="264" y="59"/>
                      <a:pt x="264" y="59"/>
                      <a:pt x="264" y="59"/>
                    </a:cubicBezTo>
                    <a:cubicBezTo>
                      <a:pt x="264" y="59"/>
                      <a:pt x="264" y="59"/>
                      <a:pt x="264" y="59"/>
                    </a:cubicBezTo>
                    <a:cubicBezTo>
                      <a:pt x="264" y="59"/>
                      <a:pt x="264" y="59"/>
                      <a:pt x="264" y="59"/>
                    </a:cubicBezTo>
                    <a:cubicBezTo>
                      <a:pt x="264" y="59"/>
                      <a:pt x="264" y="59"/>
                      <a:pt x="264" y="59"/>
                    </a:cubicBezTo>
                    <a:cubicBezTo>
                      <a:pt x="264" y="59"/>
                      <a:pt x="263" y="59"/>
                      <a:pt x="263" y="59"/>
                    </a:cubicBezTo>
                    <a:cubicBezTo>
                      <a:pt x="263" y="58"/>
                      <a:pt x="263" y="58"/>
                      <a:pt x="263" y="58"/>
                    </a:cubicBezTo>
                    <a:cubicBezTo>
                      <a:pt x="263" y="58"/>
                      <a:pt x="263" y="58"/>
                      <a:pt x="263" y="58"/>
                    </a:cubicBezTo>
                    <a:cubicBezTo>
                      <a:pt x="263" y="58"/>
                      <a:pt x="264" y="58"/>
                      <a:pt x="264" y="58"/>
                    </a:cubicBezTo>
                    <a:cubicBezTo>
                      <a:pt x="264" y="58"/>
                      <a:pt x="264" y="58"/>
                      <a:pt x="264" y="57"/>
                    </a:cubicBezTo>
                    <a:cubicBezTo>
                      <a:pt x="264" y="57"/>
                      <a:pt x="264" y="57"/>
                      <a:pt x="264" y="57"/>
                    </a:cubicBezTo>
                    <a:cubicBezTo>
                      <a:pt x="264" y="57"/>
                      <a:pt x="264" y="57"/>
                      <a:pt x="263" y="57"/>
                    </a:cubicBezTo>
                    <a:cubicBezTo>
                      <a:pt x="263" y="57"/>
                      <a:pt x="264" y="57"/>
                      <a:pt x="264" y="57"/>
                    </a:cubicBezTo>
                    <a:cubicBezTo>
                      <a:pt x="263" y="57"/>
                      <a:pt x="264" y="57"/>
                      <a:pt x="263" y="57"/>
                    </a:cubicBezTo>
                    <a:cubicBezTo>
                      <a:pt x="263" y="57"/>
                      <a:pt x="263" y="57"/>
                      <a:pt x="263" y="57"/>
                    </a:cubicBezTo>
                    <a:cubicBezTo>
                      <a:pt x="263" y="57"/>
                      <a:pt x="263" y="58"/>
                      <a:pt x="263" y="58"/>
                    </a:cubicBezTo>
                    <a:cubicBezTo>
                      <a:pt x="263" y="58"/>
                      <a:pt x="263" y="58"/>
                      <a:pt x="263" y="58"/>
                    </a:cubicBezTo>
                    <a:cubicBezTo>
                      <a:pt x="263" y="57"/>
                      <a:pt x="263" y="57"/>
                      <a:pt x="263" y="57"/>
                    </a:cubicBezTo>
                    <a:cubicBezTo>
                      <a:pt x="262" y="57"/>
                      <a:pt x="263" y="57"/>
                      <a:pt x="263" y="57"/>
                    </a:cubicBezTo>
                    <a:cubicBezTo>
                      <a:pt x="263" y="57"/>
                      <a:pt x="263" y="57"/>
                      <a:pt x="262" y="57"/>
                    </a:cubicBezTo>
                    <a:cubicBezTo>
                      <a:pt x="262" y="57"/>
                      <a:pt x="262" y="56"/>
                      <a:pt x="262" y="56"/>
                    </a:cubicBezTo>
                    <a:cubicBezTo>
                      <a:pt x="262" y="56"/>
                      <a:pt x="262" y="56"/>
                      <a:pt x="262" y="56"/>
                    </a:cubicBezTo>
                    <a:cubicBezTo>
                      <a:pt x="262" y="55"/>
                      <a:pt x="262" y="55"/>
                      <a:pt x="262" y="55"/>
                    </a:cubicBezTo>
                    <a:cubicBezTo>
                      <a:pt x="262" y="55"/>
                      <a:pt x="262" y="55"/>
                      <a:pt x="262" y="54"/>
                    </a:cubicBezTo>
                    <a:cubicBezTo>
                      <a:pt x="262" y="54"/>
                      <a:pt x="262" y="54"/>
                      <a:pt x="262" y="54"/>
                    </a:cubicBezTo>
                    <a:cubicBezTo>
                      <a:pt x="263" y="60"/>
                      <a:pt x="263" y="60"/>
                      <a:pt x="263" y="60"/>
                    </a:cubicBezTo>
                    <a:cubicBezTo>
                      <a:pt x="263" y="60"/>
                      <a:pt x="263" y="60"/>
                      <a:pt x="263" y="60"/>
                    </a:cubicBezTo>
                    <a:cubicBezTo>
                      <a:pt x="263" y="60"/>
                      <a:pt x="263" y="60"/>
                      <a:pt x="263" y="60"/>
                    </a:cubicBezTo>
                    <a:cubicBezTo>
                      <a:pt x="262" y="61"/>
                      <a:pt x="262" y="61"/>
                      <a:pt x="262" y="61"/>
                    </a:cubicBezTo>
                    <a:cubicBezTo>
                      <a:pt x="262" y="61"/>
                      <a:pt x="262" y="61"/>
                      <a:pt x="262" y="61"/>
                    </a:cubicBezTo>
                    <a:cubicBezTo>
                      <a:pt x="264" y="62"/>
                      <a:pt x="264" y="62"/>
                      <a:pt x="264" y="62"/>
                    </a:cubicBezTo>
                    <a:cubicBezTo>
                      <a:pt x="266" y="63"/>
                      <a:pt x="266" y="63"/>
                      <a:pt x="266" y="63"/>
                    </a:cubicBezTo>
                    <a:cubicBezTo>
                      <a:pt x="264" y="66"/>
                      <a:pt x="264" y="66"/>
                      <a:pt x="264" y="66"/>
                    </a:cubicBezTo>
                    <a:cubicBezTo>
                      <a:pt x="264" y="66"/>
                      <a:pt x="264" y="66"/>
                      <a:pt x="264" y="66"/>
                    </a:cubicBezTo>
                    <a:cubicBezTo>
                      <a:pt x="264" y="66"/>
                      <a:pt x="264" y="66"/>
                      <a:pt x="264" y="66"/>
                    </a:cubicBezTo>
                    <a:cubicBezTo>
                      <a:pt x="264" y="66"/>
                      <a:pt x="264" y="66"/>
                      <a:pt x="264" y="66"/>
                    </a:cubicBezTo>
                    <a:cubicBezTo>
                      <a:pt x="264" y="66"/>
                      <a:pt x="264" y="66"/>
                      <a:pt x="264" y="66"/>
                    </a:cubicBezTo>
                    <a:cubicBezTo>
                      <a:pt x="264" y="66"/>
                      <a:pt x="264" y="67"/>
                      <a:pt x="264" y="67"/>
                    </a:cubicBezTo>
                    <a:cubicBezTo>
                      <a:pt x="265" y="67"/>
                      <a:pt x="265" y="67"/>
                      <a:pt x="265" y="67"/>
                    </a:cubicBezTo>
                    <a:cubicBezTo>
                      <a:pt x="265" y="67"/>
                      <a:pt x="265" y="67"/>
                      <a:pt x="265" y="67"/>
                    </a:cubicBezTo>
                    <a:cubicBezTo>
                      <a:pt x="265" y="67"/>
                      <a:pt x="265" y="67"/>
                      <a:pt x="265" y="67"/>
                    </a:cubicBezTo>
                    <a:cubicBezTo>
                      <a:pt x="266" y="67"/>
                      <a:pt x="266" y="67"/>
                      <a:pt x="266" y="67"/>
                    </a:cubicBezTo>
                    <a:cubicBezTo>
                      <a:pt x="266" y="68"/>
                      <a:pt x="266" y="68"/>
                      <a:pt x="266" y="68"/>
                    </a:cubicBezTo>
                    <a:cubicBezTo>
                      <a:pt x="266" y="68"/>
                      <a:pt x="266" y="68"/>
                      <a:pt x="267" y="68"/>
                    </a:cubicBezTo>
                    <a:cubicBezTo>
                      <a:pt x="267" y="67"/>
                      <a:pt x="268" y="67"/>
                      <a:pt x="268" y="68"/>
                    </a:cubicBezTo>
                    <a:cubicBezTo>
                      <a:pt x="268" y="68"/>
                      <a:pt x="269" y="68"/>
                      <a:pt x="269" y="68"/>
                    </a:cubicBezTo>
                    <a:cubicBezTo>
                      <a:pt x="269" y="68"/>
                      <a:pt x="269" y="68"/>
                      <a:pt x="270" y="68"/>
                    </a:cubicBezTo>
                    <a:cubicBezTo>
                      <a:pt x="270" y="68"/>
                      <a:pt x="270" y="68"/>
                      <a:pt x="270" y="68"/>
                    </a:cubicBezTo>
                    <a:cubicBezTo>
                      <a:pt x="270" y="68"/>
                      <a:pt x="270" y="68"/>
                      <a:pt x="271" y="68"/>
                    </a:cubicBezTo>
                    <a:cubicBezTo>
                      <a:pt x="271" y="68"/>
                      <a:pt x="271" y="68"/>
                      <a:pt x="271" y="68"/>
                    </a:cubicBezTo>
                    <a:cubicBezTo>
                      <a:pt x="271" y="68"/>
                      <a:pt x="271" y="68"/>
                      <a:pt x="271" y="68"/>
                    </a:cubicBezTo>
                    <a:cubicBezTo>
                      <a:pt x="271" y="68"/>
                      <a:pt x="271" y="68"/>
                      <a:pt x="271" y="68"/>
                    </a:cubicBezTo>
                    <a:cubicBezTo>
                      <a:pt x="271" y="68"/>
                      <a:pt x="271" y="68"/>
                      <a:pt x="271" y="68"/>
                    </a:cubicBezTo>
                    <a:cubicBezTo>
                      <a:pt x="271" y="68"/>
                      <a:pt x="271" y="68"/>
                      <a:pt x="271" y="68"/>
                    </a:cubicBezTo>
                    <a:cubicBezTo>
                      <a:pt x="271" y="68"/>
                      <a:pt x="271" y="68"/>
                      <a:pt x="271" y="68"/>
                    </a:cubicBezTo>
                    <a:cubicBezTo>
                      <a:pt x="271" y="68"/>
                      <a:pt x="271" y="68"/>
                      <a:pt x="271" y="68"/>
                    </a:cubicBezTo>
                    <a:cubicBezTo>
                      <a:pt x="272" y="68"/>
                      <a:pt x="272" y="68"/>
                      <a:pt x="272" y="68"/>
                    </a:cubicBezTo>
                    <a:cubicBezTo>
                      <a:pt x="272" y="68"/>
                      <a:pt x="272" y="68"/>
                      <a:pt x="272" y="69"/>
                    </a:cubicBezTo>
                    <a:cubicBezTo>
                      <a:pt x="272" y="69"/>
                      <a:pt x="272" y="69"/>
                      <a:pt x="272" y="69"/>
                    </a:cubicBezTo>
                    <a:cubicBezTo>
                      <a:pt x="272" y="69"/>
                      <a:pt x="272" y="69"/>
                      <a:pt x="272" y="69"/>
                    </a:cubicBezTo>
                    <a:cubicBezTo>
                      <a:pt x="272" y="69"/>
                      <a:pt x="272" y="69"/>
                      <a:pt x="272" y="69"/>
                    </a:cubicBezTo>
                    <a:cubicBezTo>
                      <a:pt x="272" y="69"/>
                      <a:pt x="273" y="69"/>
                      <a:pt x="273" y="69"/>
                    </a:cubicBezTo>
                    <a:cubicBezTo>
                      <a:pt x="273" y="69"/>
                      <a:pt x="273" y="69"/>
                      <a:pt x="273"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5" y="69"/>
                      <a:pt x="275" y="69"/>
                    </a:cubicBezTo>
                    <a:cubicBezTo>
                      <a:pt x="275" y="69"/>
                      <a:pt x="275" y="69"/>
                      <a:pt x="275" y="70"/>
                    </a:cubicBezTo>
                    <a:cubicBezTo>
                      <a:pt x="275" y="70"/>
                      <a:pt x="275" y="70"/>
                      <a:pt x="275" y="70"/>
                    </a:cubicBezTo>
                    <a:cubicBezTo>
                      <a:pt x="275" y="70"/>
                      <a:pt x="275" y="70"/>
                      <a:pt x="275" y="70"/>
                    </a:cubicBezTo>
                    <a:cubicBezTo>
                      <a:pt x="275" y="70"/>
                      <a:pt x="275" y="70"/>
                      <a:pt x="276" y="70"/>
                    </a:cubicBezTo>
                    <a:cubicBezTo>
                      <a:pt x="276" y="70"/>
                      <a:pt x="276" y="70"/>
                      <a:pt x="276" y="70"/>
                    </a:cubicBezTo>
                    <a:cubicBezTo>
                      <a:pt x="276" y="70"/>
                      <a:pt x="276" y="70"/>
                      <a:pt x="276" y="70"/>
                    </a:cubicBezTo>
                    <a:cubicBezTo>
                      <a:pt x="276" y="70"/>
                      <a:pt x="276" y="70"/>
                      <a:pt x="276" y="70"/>
                    </a:cubicBezTo>
                    <a:cubicBezTo>
                      <a:pt x="277" y="70"/>
                      <a:pt x="277" y="70"/>
                      <a:pt x="277" y="70"/>
                    </a:cubicBezTo>
                    <a:cubicBezTo>
                      <a:pt x="277" y="70"/>
                      <a:pt x="277" y="70"/>
                      <a:pt x="277" y="70"/>
                    </a:cubicBezTo>
                    <a:cubicBezTo>
                      <a:pt x="277" y="70"/>
                      <a:pt x="277" y="70"/>
                      <a:pt x="277" y="70"/>
                    </a:cubicBezTo>
                    <a:cubicBezTo>
                      <a:pt x="277" y="70"/>
                      <a:pt x="277" y="70"/>
                      <a:pt x="277" y="70"/>
                    </a:cubicBezTo>
                    <a:cubicBezTo>
                      <a:pt x="277" y="70"/>
                      <a:pt x="277" y="70"/>
                      <a:pt x="277" y="70"/>
                    </a:cubicBezTo>
                    <a:cubicBezTo>
                      <a:pt x="277" y="70"/>
                      <a:pt x="277" y="70"/>
                      <a:pt x="277" y="70"/>
                    </a:cubicBezTo>
                    <a:cubicBezTo>
                      <a:pt x="277" y="70"/>
                      <a:pt x="277" y="70"/>
                      <a:pt x="277" y="70"/>
                    </a:cubicBezTo>
                    <a:cubicBezTo>
                      <a:pt x="277" y="70"/>
                      <a:pt x="277" y="70"/>
                      <a:pt x="277" y="70"/>
                    </a:cubicBezTo>
                    <a:cubicBezTo>
                      <a:pt x="277" y="70"/>
                      <a:pt x="277" y="70"/>
                      <a:pt x="277" y="70"/>
                    </a:cubicBezTo>
                    <a:cubicBezTo>
                      <a:pt x="277" y="70"/>
                      <a:pt x="277" y="70"/>
                      <a:pt x="277" y="70"/>
                    </a:cubicBezTo>
                    <a:cubicBezTo>
                      <a:pt x="277" y="70"/>
                      <a:pt x="277" y="70"/>
                      <a:pt x="277" y="70"/>
                    </a:cubicBezTo>
                    <a:cubicBezTo>
                      <a:pt x="277" y="70"/>
                      <a:pt x="277" y="70"/>
                      <a:pt x="277" y="71"/>
                    </a:cubicBezTo>
                    <a:cubicBezTo>
                      <a:pt x="277" y="71"/>
                      <a:pt x="277" y="71"/>
                      <a:pt x="277" y="71"/>
                    </a:cubicBezTo>
                    <a:cubicBezTo>
                      <a:pt x="277" y="71"/>
                      <a:pt x="277" y="71"/>
                      <a:pt x="277" y="71"/>
                    </a:cubicBezTo>
                    <a:cubicBezTo>
                      <a:pt x="277" y="71"/>
                      <a:pt x="277" y="71"/>
                      <a:pt x="277" y="71"/>
                    </a:cubicBezTo>
                    <a:cubicBezTo>
                      <a:pt x="277" y="71"/>
                      <a:pt x="278" y="71"/>
                      <a:pt x="278" y="71"/>
                    </a:cubicBezTo>
                    <a:cubicBezTo>
                      <a:pt x="278" y="70"/>
                      <a:pt x="278" y="70"/>
                      <a:pt x="278" y="70"/>
                    </a:cubicBezTo>
                    <a:cubicBezTo>
                      <a:pt x="278" y="70"/>
                      <a:pt x="278" y="70"/>
                      <a:pt x="278" y="70"/>
                    </a:cubicBezTo>
                    <a:cubicBezTo>
                      <a:pt x="278" y="70"/>
                      <a:pt x="278" y="70"/>
                      <a:pt x="278" y="70"/>
                    </a:cubicBezTo>
                    <a:cubicBezTo>
                      <a:pt x="278" y="70"/>
                      <a:pt x="278" y="70"/>
                      <a:pt x="278" y="70"/>
                    </a:cubicBezTo>
                    <a:cubicBezTo>
                      <a:pt x="278" y="70"/>
                      <a:pt x="278" y="70"/>
                      <a:pt x="278" y="70"/>
                    </a:cubicBezTo>
                    <a:cubicBezTo>
                      <a:pt x="278" y="70"/>
                      <a:pt x="278" y="70"/>
                      <a:pt x="278" y="71"/>
                    </a:cubicBezTo>
                    <a:cubicBezTo>
                      <a:pt x="278" y="71"/>
                      <a:pt x="278" y="71"/>
                      <a:pt x="278" y="71"/>
                    </a:cubicBezTo>
                    <a:cubicBezTo>
                      <a:pt x="278" y="71"/>
                      <a:pt x="278" y="70"/>
                      <a:pt x="278" y="70"/>
                    </a:cubicBezTo>
                    <a:cubicBezTo>
                      <a:pt x="278" y="70"/>
                      <a:pt x="278" y="70"/>
                      <a:pt x="278" y="71"/>
                    </a:cubicBezTo>
                    <a:cubicBezTo>
                      <a:pt x="278" y="71"/>
                      <a:pt x="278" y="71"/>
                      <a:pt x="278" y="71"/>
                    </a:cubicBezTo>
                    <a:cubicBezTo>
                      <a:pt x="278" y="71"/>
                      <a:pt x="278" y="71"/>
                      <a:pt x="278" y="71"/>
                    </a:cubicBezTo>
                    <a:cubicBezTo>
                      <a:pt x="278" y="71"/>
                      <a:pt x="278" y="71"/>
                      <a:pt x="279" y="71"/>
                    </a:cubicBezTo>
                    <a:cubicBezTo>
                      <a:pt x="279" y="71"/>
                      <a:pt x="279" y="71"/>
                      <a:pt x="279" y="70"/>
                    </a:cubicBezTo>
                    <a:cubicBezTo>
                      <a:pt x="279" y="70"/>
                      <a:pt x="279" y="70"/>
                      <a:pt x="279" y="70"/>
                    </a:cubicBezTo>
                    <a:cubicBezTo>
                      <a:pt x="279" y="70"/>
                      <a:pt x="279" y="70"/>
                      <a:pt x="279" y="70"/>
                    </a:cubicBezTo>
                    <a:cubicBezTo>
                      <a:pt x="279" y="70"/>
                      <a:pt x="279" y="71"/>
                      <a:pt x="279" y="71"/>
                    </a:cubicBezTo>
                    <a:cubicBezTo>
                      <a:pt x="279" y="71"/>
                      <a:pt x="279" y="71"/>
                      <a:pt x="279" y="71"/>
                    </a:cubicBezTo>
                    <a:cubicBezTo>
                      <a:pt x="279" y="71"/>
                      <a:pt x="279" y="71"/>
                      <a:pt x="279" y="71"/>
                    </a:cubicBezTo>
                    <a:cubicBezTo>
                      <a:pt x="279" y="71"/>
                      <a:pt x="279" y="71"/>
                      <a:pt x="279" y="71"/>
                    </a:cubicBezTo>
                    <a:cubicBezTo>
                      <a:pt x="279" y="71"/>
                      <a:pt x="279" y="71"/>
                      <a:pt x="279" y="70"/>
                    </a:cubicBezTo>
                    <a:cubicBezTo>
                      <a:pt x="279" y="70"/>
                      <a:pt x="279" y="70"/>
                      <a:pt x="279" y="70"/>
                    </a:cubicBezTo>
                    <a:cubicBezTo>
                      <a:pt x="279" y="70"/>
                      <a:pt x="279" y="70"/>
                      <a:pt x="279" y="70"/>
                    </a:cubicBezTo>
                    <a:cubicBezTo>
                      <a:pt x="279" y="70"/>
                      <a:pt x="279" y="71"/>
                      <a:pt x="279" y="71"/>
                    </a:cubicBezTo>
                    <a:cubicBezTo>
                      <a:pt x="279" y="71"/>
                      <a:pt x="279" y="71"/>
                      <a:pt x="279" y="71"/>
                    </a:cubicBezTo>
                    <a:cubicBezTo>
                      <a:pt x="279" y="71"/>
                      <a:pt x="279" y="71"/>
                      <a:pt x="279" y="71"/>
                    </a:cubicBezTo>
                    <a:cubicBezTo>
                      <a:pt x="279" y="71"/>
                      <a:pt x="279" y="71"/>
                      <a:pt x="279" y="71"/>
                    </a:cubicBezTo>
                    <a:cubicBezTo>
                      <a:pt x="279" y="71"/>
                      <a:pt x="279" y="71"/>
                      <a:pt x="279" y="71"/>
                    </a:cubicBezTo>
                    <a:cubicBezTo>
                      <a:pt x="279" y="71"/>
                      <a:pt x="279" y="71"/>
                      <a:pt x="279" y="71"/>
                    </a:cubicBezTo>
                    <a:cubicBezTo>
                      <a:pt x="279" y="71"/>
                      <a:pt x="279" y="71"/>
                      <a:pt x="279" y="71"/>
                    </a:cubicBezTo>
                    <a:cubicBezTo>
                      <a:pt x="279" y="71"/>
                      <a:pt x="279" y="71"/>
                      <a:pt x="279"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1" y="71"/>
                      <a:pt x="281" y="71"/>
                    </a:cubicBezTo>
                    <a:cubicBezTo>
                      <a:pt x="281" y="71"/>
                      <a:pt x="281" y="71"/>
                      <a:pt x="281" y="71"/>
                    </a:cubicBezTo>
                    <a:cubicBezTo>
                      <a:pt x="280" y="71"/>
                      <a:pt x="280" y="71"/>
                      <a:pt x="280" y="71"/>
                    </a:cubicBezTo>
                    <a:cubicBezTo>
                      <a:pt x="280" y="71"/>
                      <a:pt x="280" y="71"/>
                      <a:pt x="280" y="71"/>
                    </a:cubicBezTo>
                    <a:cubicBezTo>
                      <a:pt x="281" y="71"/>
                      <a:pt x="281" y="72"/>
                      <a:pt x="281" y="71"/>
                    </a:cubicBezTo>
                    <a:cubicBezTo>
                      <a:pt x="281" y="71"/>
                      <a:pt x="281" y="71"/>
                      <a:pt x="281" y="71"/>
                    </a:cubicBezTo>
                    <a:cubicBezTo>
                      <a:pt x="281" y="71"/>
                      <a:pt x="281" y="71"/>
                      <a:pt x="281" y="71"/>
                    </a:cubicBezTo>
                    <a:cubicBezTo>
                      <a:pt x="281" y="71"/>
                      <a:pt x="281" y="71"/>
                      <a:pt x="281" y="71"/>
                    </a:cubicBezTo>
                    <a:cubicBezTo>
                      <a:pt x="281" y="71"/>
                      <a:pt x="281" y="71"/>
                      <a:pt x="281" y="72"/>
                    </a:cubicBezTo>
                    <a:cubicBezTo>
                      <a:pt x="281" y="72"/>
                      <a:pt x="281" y="72"/>
                      <a:pt x="281" y="72"/>
                    </a:cubicBezTo>
                    <a:cubicBezTo>
                      <a:pt x="281" y="72"/>
                      <a:pt x="281" y="72"/>
                      <a:pt x="281" y="72"/>
                    </a:cubicBezTo>
                    <a:cubicBezTo>
                      <a:pt x="281" y="72"/>
                      <a:pt x="281" y="72"/>
                      <a:pt x="281" y="72"/>
                    </a:cubicBezTo>
                    <a:cubicBezTo>
                      <a:pt x="281" y="72"/>
                      <a:pt x="281" y="72"/>
                      <a:pt x="281" y="72"/>
                    </a:cubicBezTo>
                    <a:cubicBezTo>
                      <a:pt x="281" y="72"/>
                      <a:pt x="281" y="72"/>
                      <a:pt x="281" y="72"/>
                    </a:cubicBezTo>
                    <a:cubicBezTo>
                      <a:pt x="281" y="72"/>
                      <a:pt x="281" y="72"/>
                      <a:pt x="281" y="72"/>
                    </a:cubicBezTo>
                    <a:cubicBezTo>
                      <a:pt x="281" y="72"/>
                      <a:pt x="281" y="71"/>
                      <a:pt x="282" y="71"/>
                    </a:cubicBezTo>
                    <a:cubicBezTo>
                      <a:pt x="282" y="72"/>
                      <a:pt x="282" y="72"/>
                      <a:pt x="282" y="72"/>
                    </a:cubicBezTo>
                    <a:cubicBezTo>
                      <a:pt x="282" y="72"/>
                      <a:pt x="282" y="72"/>
                      <a:pt x="282" y="72"/>
                    </a:cubicBezTo>
                    <a:cubicBezTo>
                      <a:pt x="282" y="72"/>
                      <a:pt x="281" y="72"/>
                      <a:pt x="281" y="72"/>
                    </a:cubicBezTo>
                    <a:cubicBezTo>
                      <a:pt x="281" y="72"/>
                      <a:pt x="281" y="72"/>
                      <a:pt x="281" y="72"/>
                    </a:cubicBezTo>
                    <a:cubicBezTo>
                      <a:pt x="281" y="72"/>
                      <a:pt x="282" y="72"/>
                      <a:pt x="282" y="72"/>
                    </a:cubicBezTo>
                    <a:cubicBezTo>
                      <a:pt x="282" y="72"/>
                      <a:pt x="282" y="72"/>
                      <a:pt x="282" y="72"/>
                    </a:cubicBezTo>
                    <a:cubicBezTo>
                      <a:pt x="282" y="72"/>
                      <a:pt x="282" y="72"/>
                      <a:pt x="282" y="72"/>
                    </a:cubicBezTo>
                    <a:cubicBezTo>
                      <a:pt x="282" y="72"/>
                      <a:pt x="282" y="72"/>
                      <a:pt x="282" y="72"/>
                    </a:cubicBezTo>
                    <a:cubicBezTo>
                      <a:pt x="282" y="72"/>
                      <a:pt x="282" y="72"/>
                      <a:pt x="282" y="72"/>
                    </a:cubicBezTo>
                    <a:cubicBezTo>
                      <a:pt x="282" y="72"/>
                      <a:pt x="282" y="71"/>
                      <a:pt x="282" y="71"/>
                    </a:cubicBezTo>
                    <a:cubicBezTo>
                      <a:pt x="282" y="71"/>
                      <a:pt x="282" y="71"/>
                      <a:pt x="282" y="71"/>
                    </a:cubicBezTo>
                    <a:cubicBezTo>
                      <a:pt x="282" y="71"/>
                      <a:pt x="282" y="71"/>
                      <a:pt x="282" y="71"/>
                    </a:cubicBezTo>
                    <a:cubicBezTo>
                      <a:pt x="282" y="71"/>
                      <a:pt x="282" y="71"/>
                      <a:pt x="283" y="71"/>
                    </a:cubicBezTo>
                    <a:cubicBezTo>
                      <a:pt x="283" y="71"/>
                      <a:pt x="283" y="71"/>
                      <a:pt x="283" y="71"/>
                    </a:cubicBezTo>
                    <a:cubicBezTo>
                      <a:pt x="282" y="72"/>
                      <a:pt x="282" y="72"/>
                      <a:pt x="282" y="72"/>
                    </a:cubicBezTo>
                    <a:cubicBezTo>
                      <a:pt x="282" y="72"/>
                      <a:pt x="282" y="72"/>
                      <a:pt x="282" y="72"/>
                    </a:cubicBezTo>
                    <a:cubicBezTo>
                      <a:pt x="282" y="72"/>
                      <a:pt x="282" y="72"/>
                      <a:pt x="282" y="72"/>
                    </a:cubicBezTo>
                    <a:cubicBezTo>
                      <a:pt x="282" y="72"/>
                      <a:pt x="282" y="72"/>
                      <a:pt x="282" y="72"/>
                    </a:cubicBezTo>
                    <a:cubicBezTo>
                      <a:pt x="282" y="72"/>
                      <a:pt x="282" y="72"/>
                      <a:pt x="282" y="72"/>
                    </a:cubicBezTo>
                    <a:cubicBezTo>
                      <a:pt x="282" y="72"/>
                      <a:pt x="282" y="72"/>
                      <a:pt x="282" y="72"/>
                    </a:cubicBezTo>
                    <a:cubicBezTo>
                      <a:pt x="282" y="72"/>
                      <a:pt x="283" y="72"/>
                      <a:pt x="283" y="72"/>
                    </a:cubicBezTo>
                    <a:cubicBezTo>
                      <a:pt x="283" y="72"/>
                      <a:pt x="283" y="72"/>
                      <a:pt x="283" y="72"/>
                    </a:cubicBezTo>
                    <a:cubicBezTo>
                      <a:pt x="283" y="72"/>
                      <a:pt x="283" y="72"/>
                      <a:pt x="283" y="72"/>
                    </a:cubicBezTo>
                    <a:cubicBezTo>
                      <a:pt x="283" y="72"/>
                      <a:pt x="283" y="72"/>
                      <a:pt x="283" y="72"/>
                    </a:cubicBezTo>
                    <a:cubicBezTo>
                      <a:pt x="283" y="72"/>
                      <a:pt x="283" y="72"/>
                      <a:pt x="282" y="72"/>
                    </a:cubicBezTo>
                    <a:cubicBezTo>
                      <a:pt x="282" y="72"/>
                      <a:pt x="282" y="72"/>
                      <a:pt x="282" y="72"/>
                    </a:cubicBezTo>
                    <a:cubicBezTo>
                      <a:pt x="282" y="73"/>
                      <a:pt x="283" y="73"/>
                      <a:pt x="283" y="73"/>
                    </a:cubicBezTo>
                    <a:cubicBezTo>
                      <a:pt x="283" y="73"/>
                      <a:pt x="283" y="73"/>
                      <a:pt x="283" y="73"/>
                    </a:cubicBezTo>
                    <a:cubicBezTo>
                      <a:pt x="283" y="72"/>
                      <a:pt x="283" y="72"/>
                      <a:pt x="283" y="72"/>
                    </a:cubicBezTo>
                    <a:cubicBezTo>
                      <a:pt x="283" y="72"/>
                      <a:pt x="283" y="72"/>
                      <a:pt x="283" y="72"/>
                    </a:cubicBezTo>
                    <a:cubicBezTo>
                      <a:pt x="283" y="73"/>
                      <a:pt x="283" y="73"/>
                      <a:pt x="283" y="73"/>
                    </a:cubicBezTo>
                    <a:cubicBezTo>
                      <a:pt x="283" y="73"/>
                      <a:pt x="283" y="73"/>
                      <a:pt x="283" y="73"/>
                    </a:cubicBezTo>
                    <a:cubicBezTo>
                      <a:pt x="283" y="73"/>
                      <a:pt x="283" y="73"/>
                      <a:pt x="283" y="73"/>
                    </a:cubicBezTo>
                    <a:cubicBezTo>
                      <a:pt x="283" y="73"/>
                      <a:pt x="283" y="73"/>
                      <a:pt x="283" y="73"/>
                    </a:cubicBezTo>
                    <a:cubicBezTo>
                      <a:pt x="283" y="73"/>
                      <a:pt x="283" y="73"/>
                      <a:pt x="283" y="73"/>
                    </a:cubicBezTo>
                    <a:cubicBezTo>
                      <a:pt x="284" y="73"/>
                      <a:pt x="284" y="73"/>
                      <a:pt x="283" y="73"/>
                    </a:cubicBezTo>
                    <a:cubicBezTo>
                      <a:pt x="283" y="73"/>
                      <a:pt x="283" y="73"/>
                      <a:pt x="283" y="73"/>
                    </a:cubicBezTo>
                    <a:cubicBezTo>
                      <a:pt x="283" y="74"/>
                      <a:pt x="283" y="74"/>
                      <a:pt x="283" y="74"/>
                    </a:cubicBezTo>
                    <a:cubicBezTo>
                      <a:pt x="283" y="74"/>
                      <a:pt x="283" y="74"/>
                      <a:pt x="283" y="74"/>
                    </a:cubicBezTo>
                    <a:cubicBezTo>
                      <a:pt x="283" y="74"/>
                      <a:pt x="283" y="74"/>
                      <a:pt x="283" y="74"/>
                    </a:cubicBezTo>
                    <a:cubicBezTo>
                      <a:pt x="283" y="74"/>
                      <a:pt x="284" y="74"/>
                      <a:pt x="284" y="73"/>
                    </a:cubicBezTo>
                    <a:cubicBezTo>
                      <a:pt x="284" y="73"/>
                      <a:pt x="284" y="73"/>
                      <a:pt x="284" y="73"/>
                    </a:cubicBezTo>
                    <a:cubicBezTo>
                      <a:pt x="284" y="74"/>
                      <a:pt x="284" y="74"/>
                      <a:pt x="284" y="74"/>
                    </a:cubicBezTo>
                    <a:cubicBezTo>
                      <a:pt x="284" y="74"/>
                      <a:pt x="284" y="74"/>
                      <a:pt x="284" y="74"/>
                    </a:cubicBezTo>
                    <a:cubicBezTo>
                      <a:pt x="284" y="74"/>
                      <a:pt x="284" y="74"/>
                      <a:pt x="284" y="74"/>
                    </a:cubicBezTo>
                    <a:cubicBezTo>
                      <a:pt x="284" y="74"/>
                      <a:pt x="284" y="74"/>
                      <a:pt x="284" y="74"/>
                    </a:cubicBezTo>
                    <a:cubicBezTo>
                      <a:pt x="284" y="73"/>
                      <a:pt x="284" y="73"/>
                      <a:pt x="285" y="73"/>
                    </a:cubicBezTo>
                    <a:cubicBezTo>
                      <a:pt x="285" y="73"/>
                      <a:pt x="285" y="73"/>
                      <a:pt x="285" y="73"/>
                    </a:cubicBezTo>
                    <a:cubicBezTo>
                      <a:pt x="285" y="73"/>
                      <a:pt x="285" y="73"/>
                      <a:pt x="285" y="73"/>
                    </a:cubicBezTo>
                    <a:cubicBezTo>
                      <a:pt x="285" y="73"/>
                      <a:pt x="285" y="73"/>
                      <a:pt x="285" y="73"/>
                    </a:cubicBezTo>
                    <a:cubicBezTo>
                      <a:pt x="285" y="73"/>
                      <a:pt x="285" y="73"/>
                      <a:pt x="285" y="73"/>
                    </a:cubicBezTo>
                    <a:cubicBezTo>
                      <a:pt x="285" y="73"/>
                      <a:pt x="285" y="73"/>
                      <a:pt x="285" y="73"/>
                    </a:cubicBezTo>
                    <a:cubicBezTo>
                      <a:pt x="285" y="73"/>
                      <a:pt x="285" y="73"/>
                      <a:pt x="285" y="73"/>
                    </a:cubicBezTo>
                    <a:cubicBezTo>
                      <a:pt x="285" y="73"/>
                      <a:pt x="285" y="74"/>
                      <a:pt x="285" y="74"/>
                    </a:cubicBezTo>
                    <a:cubicBezTo>
                      <a:pt x="284" y="74"/>
                      <a:pt x="284" y="74"/>
                      <a:pt x="284" y="74"/>
                    </a:cubicBezTo>
                    <a:cubicBezTo>
                      <a:pt x="284" y="74"/>
                      <a:pt x="284" y="74"/>
                      <a:pt x="284" y="74"/>
                    </a:cubicBezTo>
                    <a:cubicBezTo>
                      <a:pt x="284" y="74"/>
                      <a:pt x="285" y="74"/>
                      <a:pt x="285" y="74"/>
                    </a:cubicBezTo>
                    <a:cubicBezTo>
                      <a:pt x="285" y="74"/>
                      <a:pt x="285" y="74"/>
                      <a:pt x="285" y="74"/>
                    </a:cubicBezTo>
                    <a:cubicBezTo>
                      <a:pt x="285" y="74"/>
                      <a:pt x="285" y="74"/>
                      <a:pt x="285" y="74"/>
                    </a:cubicBezTo>
                    <a:cubicBezTo>
                      <a:pt x="285" y="75"/>
                      <a:pt x="285" y="75"/>
                      <a:pt x="285" y="75"/>
                    </a:cubicBezTo>
                    <a:cubicBezTo>
                      <a:pt x="285" y="75"/>
                      <a:pt x="285" y="74"/>
                      <a:pt x="285" y="74"/>
                    </a:cubicBezTo>
                    <a:cubicBezTo>
                      <a:pt x="285" y="74"/>
                      <a:pt x="285" y="74"/>
                      <a:pt x="285" y="74"/>
                    </a:cubicBezTo>
                    <a:cubicBezTo>
                      <a:pt x="285" y="74"/>
                      <a:pt x="285" y="74"/>
                      <a:pt x="285" y="74"/>
                    </a:cubicBezTo>
                    <a:cubicBezTo>
                      <a:pt x="285" y="74"/>
                      <a:pt x="285" y="74"/>
                      <a:pt x="285" y="74"/>
                    </a:cubicBezTo>
                    <a:cubicBezTo>
                      <a:pt x="285" y="74"/>
                      <a:pt x="285" y="74"/>
                      <a:pt x="285" y="74"/>
                    </a:cubicBezTo>
                    <a:cubicBezTo>
                      <a:pt x="285" y="74"/>
                      <a:pt x="285" y="74"/>
                      <a:pt x="285" y="74"/>
                    </a:cubicBezTo>
                    <a:cubicBezTo>
                      <a:pt x="285" y="74"/>
                      <a:pt x="285" y="74"/>
                      <a:pt x="285" y="74"/>
                    </a:cubicBezTo>
                    <a:cubicBezTo>
                      <a:pt x="285" y="74"/>
                      <a:pt x="285" y="74"/>
                      <a:pt x="285" y="74"/>
                    </a:cubicBezTo>
                    <a:cubicBezTo>
                      <a:pt x="286" y="74"/>
                      <a:pt x="286" y="74"/>
                      <a:pt x="286" y="74"/>
                    </a:cubicBezTo>
                    <a:cubicBezTo>
                      <a:pt x="286" y="74"/>
                      <a:pt x="286" y="74"/>
                      <a:pt x="286" y="74"/>
                    </a:cubicBezTo>
                    <a:cubicBezTo>
                      <a:pt x="286" y="74"/>
                      <a:pt x="286" y="74"/>
                      <a:pt x="286" y="74"/>
                    </a:cubicBezTo>
                    <a:cubicBezTo>
                      <a:pt x="286" y="74"/>
                      <a:pt x="286" y="74"/>
                      <a:pt x="286" y="74"/>
                    </a:cubicBezTo>
                    <a:cubicBezTo>
                      <a:pt x="286" y="74"/>
                      <a:pt x="286" y="74"/>
                      <a:pt x="286" y="74"/>
                    </a:cubicBezTo>
                    <a:cubicBezTo>
                      <a:pt x="286" y="74"/>
                      <a:pt x="286" y="74"/>
                      <a:pt x="286" y="74"/>
                    </a:cubicBezTo>
                    <a:cubicBezTo>
                      <a:pt x="286" y="74"/>
                      <a:pt x="286" y="74"/>
                      <a:pt x="286" y="74"/>
                    </a:cubicBezTo>
                    <a:cubicBezTo>
                      <a:pt x="286" y="74"/>
                      <a:pt x="286" y="74"/>
                      <a:pt x="286" y="74"/>
                    </a:cubicBezTo>
                    <a:cubicBezTo>
                      <a:pt x="286" y="74"/>
                      <a:pt x="286" y="74"/>
                      <a:pt x="286" y="74"/>
                    </a:cubicBezTo>
                    <a:cubicBezTo>
                      <a:pt x="286" y="74"/>
                      <a:pt x="285" y="74"/>
                      <a:pt x="285" y="75"/>
                    </a:cubicBezTo>
                    <a:cubicBezTo>
                      <a:pt x="285" y="75"/>
                      <a:pt x="285" y="75"/>
                      <a:pt x="286" y="75"/>
                    </a:cubicBezTo>
                    <a:cubicBezTo>
                      <a:pt x="286" y="75"/>
                      <a:pt x="286" y="75"/>
                      <a:pt x="286" y="75"/>
                    </a:cubicBezTo>
                    <a:cubicBezTo>
                      <a:pt x="286" y="75"/>
                      <a:pt x="286" y="75"/>
                      <a:pt x="286" y="75"/>
                    </a:cubicBezTo>
                    <a:cubicBezTo>
                      <a:pt x="286" y="75"/>
                      <a:pt x="286" y="75"/>
                      <a:pt x="286" y="74"/>
                    </a:cubicBezTo>
                    <a:cubicBezTo>
                      <a:pt x="286" y="74"/>
                      <a:pt x="286" y="74"/>
                      <a:pt x="286" y="74"/>
                    </a:cubicBezTo>
                    <a:cubicBezTo>
                      <a:pt x="286" y="74"/>
                      <a:pt x="286" y="74"/>
                      <a:pt x="286" y="74"/>
                    </a:cubicBezTo>
                    <a:cubicBezTo>
                      <a:pt x="287" y="74"/>
                      <a:pt x="287" y="74"/>
                      <a:pt x="287" y="74"/>
                    </a:cubicBezTo>
                    <a:cubicBezTo>
                      <a:pt x="287" y="74"/>
                      <a:pt x="287" y="74"/>
                      <a:pt x="287" y="74"/>
                    </a:cubicBezTo>
                    <a:cubicBezTo>
                      <a:pt x="287" y="74"/>
                      <a:pt x="287" y="74"/>
                      <a:pt x="287" y="74"/>
                    </a:cubicBezTo>
                    <a:cubicBezTo>
                      <a:pt x="287" y="74"/>
                      <a:pt x="287" y="74"/>
                      <a:pt x="287" y="74"/>
                    </a:cubicBezTo>
                    <a:cubicBezTo>
                      <a:pt x="287" y="74"/>
                      <a:pt x="287" y="74"/>
                      <a:pt x="287" y="74"/>
                    </a:cubicBezTo>
                    <a:cubicBezTo>
                      <a:pt x="287" y="74"/>
                      <a:pt x="287" y="74"/>
                      <a:pt x="287" y="74"/>
                    </a:cubicBezTo>
                    <a:cubicBezTo>
                      <a:pt x="287" y="74"/>
                      <a:pt x="287" y="74"/>
                      <a:pt x="287" y="74"/>
                    </a:cubicBezTo>
                    <a:cubicBezTo>
                      <a:pt x="287" y="74"/>
                      <a:pt x="287" y="74"/>
                      <a:pt x="287" y="74"/>
                    </a:cubicBezTo>
                    <a:cubicBezTo>
                      <a:pt x="287" y="74"/>
                      <a:pt x="287" y="74"/>
                      <a:pt x="287" y="74"/>
                    </a:cubicBezTo>
                    <a:cubicBezTo>
                      <a:pt x="287" y="74"/>
                      <a:pt x="287" y="74"/>
                      <a:pt x="287" y="74"/>
                    </a:cubicBezTo>
                    <a:cubicBezTo>
                      <a:pt x="287" y="74"/>
                      <a:pt x="287" y="74"/>
                      <a:pt x="287" y="74"/>
                    </a:cubicBezTo>
                    <a:cubicBezTo>
                      <a:pt x="287" y="74"/>
                      <a:pt x="287" y="75"/>
                      <a:pt x="287" y="75"/>
                    </a:cubicBezTo>
                    <a:cubicBezTo>
                      <a:pt x="287" y="75"/>
                      <a:pt x="287" y="75"/>
                      <a:pt x="287" y="75"/>
                    </a:cubicBezTo>
                    <a:cubicBezTo>
                      <a:pt x="287" y="75"/>
                      <a:pt x="287" y="75"/>
                      <a:pt x="287" y="75"/>
                    </a:cubicBezTo>
                    <a:cubicBezTo>
                      <a:pt x="287" y="75"/>
                      <a:pt x="287" y="75"/>
                      <a:pt x="287" y="75"/>
                    </a:cubicBezTo>
                    <a:cubicBezTo>
                      <a:pt x="287" y="75"/>
                      <a:pt x="287" y="75"/>
                      <a:pt x="287" y="75"/>
                    </a:cubicBezTo>
                    <a:cubicBezTo>
                      <a:pt x="287" y="75"/>
                      <a:pt x="287" y="75"/>
                      <a:pt x="287" y="75"/>
                    </a:cubicBezTo>
                    <a:cubicBezTo>
                      <a:pt x="286" y="75"/>
                      <a:pt x="286" y="75"/>
                      <a:pt x="286" y="75"/>
                    </a:cubicBezTo>
                    <a:cubicBezTo>
                      <a:pt x="286" y="74"/>
                      <a:pt x="286" y="75"/>
                      <a:pt x="286" y="75"/>
                    </a:cubicBezTo>
                    <a:cubicBezTo>
                      <a:pt x="286" y="75"/>
                      <a:pt x="286" y="75"/>
                      <a:pt x="286" y="75"/>
                    </a:cubicBezTo>
                    <a:cubicBezTo>
                      <a:pt x="286" y="75"/>
                      <a:pt x="286" y="75"/>
                      <a:pt x="286" y="75"/>
                    </a:cubicBezTo>
                    <a:cubicBezTo>
                      <a:pt x="286" y="75"/>
                      <a:pt x="285" y="75"/>
                      <a:pt x="285" y="75"/>
                    </a:cubicBezTo>
                    <a:cubicBezTo>
                      <a:pt x="285" y="76"/>
                      <a:pt x="285" y="76"/>
                      <a:pt x="285" y="76"/>
                    </a:cubicBezTo>
                    <a:cubicBezTo>
                      <a:pt x="285" y="76"/>
                      <a:pt x="286" y="76"/>
                      <a:pt x="286" y="76"/>
                    </a:cubicBezTo>
                    <a:cubicBezTo>
                      <a:pt x="286" y="76"/>
                      <a:pt x="286" y="76"/>
                      <a:pt x="286" y="76"/>
                    </a:cubicBezTo>
                    <a:cubicBezTo>
                      <a:pt x="286" y="76"/>
                      <a:pt x="286" y="76"/>
                      <a:pt x="286" y="76"/>
                    </a:cubicBezTo>
                    <a:cubicBezTo>
                      <a:pt x="286" y="76"/>
                      <a:pt x="286" y="76"/>
                      <a:pt x="286" y="76"/>
                    </a:cubicBezTo>
                    <a:cubicBezTo>
                      <a:pt x="286" y="76"/>
                      <a:pt x="286" y="76"/>
                      <a:pt x="287" y="76"/>
                    </a:cubicBezTo>
                    <a:cubicBezTo>
                      <a:pt x="287" y="76"/>
                      <a:pt x="287" y="76"/>
                      <a:pt x="287" y="76"/>
                    </a:cubicBezTo>
                    <a:cubicBezTo>
                      <a:pt x="287" y="76"/>
                      <a:pt x="287" y="76"/>
                      <a:pt x="287" y="76"/>
                    </a:cubicBezTo>
                    <a:cubicBezTo>
                      <a:pt x="287" y="76"/>
                      <a:pt x="287" y="76"/>
                      <a:pt x="287" y="76"/>
                    </a:cubicBezTo>
                    <a:cubicBezTo>
                      <a:pt x="287" y="76"/>
                      <a:pt x="287" y="76"/>
                      <a:pt x="287" y="76"/>
                    </a:cubicBezTo>
                    <a:cubicBezTo>
                      <a:pt x="287" y="76"/>
                      <a:pt x="287" y="76"/>
                      <a:pt x="287" y="76"/>
                    </a:cubicBezTo>
                    <a:cubicBezTo>
                      <a:pt x="287" y="76"/>
                      <a:pt x="288" y="76"/>
                      <a:pt x="288" y="76"/>
                    </a:cubicBezTo>
                    <a:cubicBezTo>
                      <a:pt x="288" y="76"/>
                      <a:pt x="288" y="75"/>
                      <a:pt x="288" y="75"/>
                    </a:cubicBezTo>
                    <a:cubicBezTo>
                      <a:pt x="288" y="75"/>
                      <a:pt x="288" y="75"/>
                      <a:pt x="289" y="75"/>
                    </a:cubicBezTo>
                    <a:cubicBezTo>
                      <a:pt x="289" y="75"/>
                      <a:pt x="289" y="75"/>
                      <a:pt x="289" y="76"/>
                    </a:cubicBezTo>
                    <a:cubicBezTo>
                      <a:pt x="289" y="76"/>
                      <a:pt x="289" y="75"/>
                      <a:pt x="289" y="75"/>
                    </a:cubicBezTo>
                    <a:cubicBezTo>
                      <a:pt x="289" y="75"/>
                      <a:pt x="289" y="75"/>
                      <a:pt x="289" y="75"/>
                    </a:cubicBezTo>
                    <a:cubicBezTo>
                      <a:pt x="289" y="75"/>
                      <a:pt x="288" y="75"/>
                      <a:pt x="288" y="75"/>
                    </a:cubicBezTo>
                    <a:cubicBezTo>
                      <a:pt x="288" y="75"/>
                      <a:pt x="288" y="75"/>
                      <a:pt x="288" y="76"/>
                    </a:cubicBezTo>
                    <a:cubicBezTo>
                      <a:pt x="288" y="76"/>
                      <a:pt x="288" y="76"/>
                      <a:pt x="288" y="76"/>
                    </a:cubicBezTo>
                    <a:cubicBezTo>
                      <a:pt x="288" y="76"/>
                      <a:pt x="288" y="76"/>
                      <a:pt x="287" y="76"/>
                    </a:cubicBezTo>
                    <a:cubicBezTo>
                      <a:pt x="287" y="76"/>
                      <a:pt x="287" y="76"/>
                      <a:pt x="287" y="76"/>
                    </a:cubicBezTo>
                    <a:cubicBezTo>
                      <a:pt x="287" y="76"/>
                      <a:pt x="287" y="76"/>
                      <a:pt x="287" y="76"/>
                    </a:cubicBezTo>
                    <a:cubicBezTo>
                      <a:pt x="286" y="76"/>
                      <a:pt x="286" y="76"/>
                      <a:pt x="286" y="76"/>
                    </a:cubicBezTo>
                    <a:cubicBezTo>
                      <a:pt x="286" y="77"/>
                      <a:pt x="286" y="77"/>
                      <a:pt x="286" y="77"/>
                    </a:cubicBezTo>
                    <a:cubicBezTo>
                      <a:pt x="286" y="77"/>
                      <a:pt x="287" y="77"/>
                      <a:pt x="287" y="77"/>
                    </a:cubicBezTo>
                    <a:cubicBezTo>
                      <a:pt x="287" y="77"/>
                      <a:pt x="288" y="77"/>
                      <a:pt x="288" y="77"/>
                    </a:cubicBezTo>
                    <a:cubicBezTo>
                      <a:pt x="288" y="77"/>
                      <a:pt x="288" y="77"/>
                      <a:pt x="288" y="77"/>
                    </a:cubicBezTo>
                    <a:cubicBezTo>
                      <a:pt x="288" y="76"/>
                      <a:pt x="288" y="76"/>
                      <a:pt x="288" y="76"/>
                    </a:cubicBezTo>
                    <a:cubicBezTo>
                      <a:pt x="288" y="76"/>
                      <a:pt x="288" y="76"/>
                      <a:pt x="288" y="76"/>
                    </a:cubicBezTo>
                    <a:cubicBezTo>
                      <a:pt x="288" y="76"/>
                      <a:pt x="288" y="76"/>
                      <a:pt x="288" y="76"/>
                    </a:cubicBezTo>
                    <a:cubicBezTo>
                      <a:pt x="288" y="76"/>
                      <a:pt x="288" y="76"/>
                      <a:pt x="288" y="76"/>
                    </a:cubicBezTo>
                    <a:cubicBezTo>
                      <a:pt x="288" y="76"/>
                      <a:pt x="288" y="76"/>
                      <a:pt x="289" y="76"/>
                    </a:cubicBezTo>
                    <a:cubicBezTo>
                      <a:pt x="289" y="76"/>
                      <a:pt x="289" y="76"/>
                      <a:pt x="289" y="76"/>
                    </a:cubicBezTo>
                    <a:cubicBezTo>
                      <a:pt x="289" y="76"/>
                      <a:pt x="289" y="76"/>
                      <a:pt x="289" y="76"/>
                    </a:cubicBezTo>
                    <a:cubicBezTo>
                      <a:pt x="289" y="76"/>
                      <a:pt x="288" y="76"/>
                      <a:pt x="288" y="76"/>
                    </a:cubicBezTo>
                    <a:cubicBezTo>
                      <a:pt x="288" y="76"/>
                      <a:pt x="288" y="76"/>
                      <a:pt x="288" y="76"/>
                    </a:cubicBezTo>
                    <a:cubicBezTo>
                      <a:pt x="288" y="76"/>
                      <a:pt x="288" y="76"/>
                      <a:pt x="288" y="76"/>
                    </a:cubicBezTo>
                    <a:cubicBezTo>
                      <a:pt x="288" y="76"/>
                      <a:pt x="288" y="76"/>
                      <a:pt x="288" y="76"/>
                    </a:cubicBezTo>
                    <a:cubicBezTo>
                      <a:pt x="288" y="76"/>
                      <a:pt x="288" y="76"/>
                      <a:pt x="288" y="77"/>
                    </a:cubicBezTo>
                    <a:cubicBezTo>
                      <a:pt x="288" y="77"/>
                      <a:pt x="288" y="77"/>
                      <a:pt x="288" y="77"/>
                    </a:cubicBezTo>
                    <a:cubicBezTo>
                      <a:pt x="288" y="77"/>
                      <a:pt x="288" y="77"/>
                      <a:pt x="288" y="77"/>
                    </a:cubicBezTo>
                    <a:cubicBezTo>
                      <a:pt x="287" y="77"/>
                      <a:pt x="287" y="77"/>
                      <a:pt x="287" y="77"/>
                    </a:cubicBezTo>
                    <a:cubicBezTo>
                      <a:pt x="287" y="77"/>
                      <a:pt x="287" y="77"/>
                      <a:pt x="287" y="77"/>
                    </a:cubicBezTo>
                    <a:cubicBezTo>
                      <a:pt x="287" y="77"/>
                      <a:pt x="287" y="77"/>
                      <a:pt x="287" y="78"/>
                    </a:cubicBezTo>
                    <a:cubicBezTo>
                      <a:pt x="287" y="78"/>
                      <a:pt x="287" y="78"/>
                      <a:pt x="287" y="78"/>
                    </a:cubicBezTo>
                    <a:cubicBezTo>
                      <a:pt x="287" y="78"/>
                      <a:pt x="287" y="78"/>
                      <a:pt x="287" y="78"/>
                    </a:cubicBezTo>
                    <a:cubicBezTo>
                      <a:pt x="287" y="78"/>
                      <a:pt x="287" y="79"/>
                      <a:pt x="287" y="79"/>
                    </a:cubicBezTo>
                    <a:cubicBezTo>
                      <a:pt x="288" y="79"/>
                      <a:pt x="288" y="79"/>
                      <a:pt x="288" y="79"/>
                    </a:cubicBezTo>
                    <a:cubicBezTo>
                      <a:pt x="288" y="79"/>
                      <a:pt x="288" y="79"/>
                      <a:pt x="288" y="79"/>
                    </a:cubicBezTo>
                    <a:cubicBezTo>
                      <a:pt x="288" y="79"/>
                      <a:pt x="288" y="79"/>
                      <a:pt x="288" y="80"/>
                    </a:cubicBezTo>
                    <a:cubicBezTo>
                      <a:pt x="288" y="80"/>
                      <a:pt x="288" y="80"/>
                      <a:pt x="288" y="80"/>
                    </a:cubicBezTo>
                    <a:cubicBezTo>
                      <a:pt x="288" y="80"/>
                      <a:pt x="288" y="80"/>
                      <a:pt x="288" y="80"/>
                    </a:cubicBezTo>
                    <a:cubicBezTo>
                      <a:pt x="288" y="80"/>
                      <a:pt x="288" y="80"/>
                      <a:pt x="288" y="81"/>
                    </a:cubicBezTo>
                    <a:cubicBezTo>
                      <a:pt x="288" y="81"/>
                      <a:pt x="288" y="81"/>
                      <a:pt x="288" y="81"/>
                    </a:cubicBezTo>
                    <a:cubicBezTo>
                      <a:pt x="288" y="81"/>
                      <a:pt x="289" y="81"/>
                      <a:pt x="289" y="81"/>
                    </a:cubicBezTo>
                    <a:cubicBezTo>
                      <a:pt x="289" y="82"/>
                      <a:pt x="289" y="82"/>
                      <a:pt x="289" y="82"/>
                    </a:cubicBezTo>
                    <a:cubicBezTo>
                      <a:pt x="290" y="82"/>
                      <a:pt x="290" y="82"/>
                      <a:pt x="290" y="82"/>
                    </a:cubicBezTo>
                    <a:cubicBezTo>
                      <a:pt x="290" y="82"/>
                      <a:pt x="290" y="83"/>
                      <a:pt x="291" y="83"/>
                    </a:cubicBezTo>
                    <a:cubicBezTo>
                      <a:pt x="291" y="83"/>
                      <a:pt x="291" y="83"/>
                      <a:pt x="291" y="83"/>
                    </a:cubicBezTo>
                    <a:cubicBezTo>
                      <a:pt x="291" y="83"/>
                      <a:pt x="291" y="83"/>
                      <a:pt x="291" y="83"/>
                    </a:cubicBezTo>
                    <a:cubicBezTo>
                      <a:pt x="291" y="83"/>
                      <a:pt x="291" y="83"/>
                      <a:pt x="291" y="83"/>
                    </a:cubicBezTo>
                    <a:cubicBezTo>
                      <a:pt x="291" y="84"/>
                      <a:pt x="291" y="84"/>
                      <a:pt x="291" y="84"/>
                    </a:cubicBezTo>
                    <a:cubicBezTo>
                      <a:pt x="291" y="84"/>
                      <a:pt x="291" y="84"/>
                      <a:pt x="292" y="84"/>
                    </a:cubicBezTo>
                    <a:cubicBezTo>
                      <a:pt x="292" y="84"/>
                      <a:pt x="292" y="84"/>
                      <a:pt x="292" y="84"/>
                    </a:cubicBezTo>
                    <a:cubicBezTo>
                      <a:pt x="292" y="84"/>
                      <a:pt x="292" y="84"/>
                      <a:pt x="292" y="84"/>
                    </a:cubicBezTo>
                    <a:cubicBezTo>
                      <a:pt x="292" y="84"/>
                      <a:pt x="292" y="84"/>
                      <a:pt x="292" y="84"/>
                    </a:cubicBezTo>
                    <a:cubicBezTo>
                      <a:pt x="293" y="84"/>
                      <a:pt x="293" y="84"/>
                      <a:pt x="293" y="85"/>
                    </a:cubicBezTo>
                    <a:cubicBezTo>
                      <a:pt x="293" y="85"/>
                      <a:pt x="293" y="85"/>
                      <a:pt x="293" y="85"/>
                    </a:cubicBezTo>
                    <a:cubicBezTo>
                      <a:pt x="293" y="85"/>
                      <a:pt x="293" y="85"/>
                      <a:pt x="293" y="85"/>
                    </a:cubicBezTo>
                    <a:cubicBezTo>
                      <a:pt x="294" y="85"/>
                      <a:pt x="294" y="85"/>
                      <a:pt x="294" y="85"/>
                    </a:cubicBezTo>
                    <a:cubicBezTo>
                      <a:pt x="294" y="85"/>
                      <a:pt x="294" y="85"/>
                      <a:pt x="294" y="86"/>
                    </a:cubicBezTo>
                    <a:cubicBezTo>
                      <a:pt x="295" y="86"/>
                      <a:pt x="295" y="86"/>
                      <a:pt x="295" y="86"/>
                    </a:cubicBezTo>
                    <a:cubicBezTo>
                      <a:pt x="295" y="86"/>
                      <a:pt x="295" y="86"/>
                      <a:pt x="295" y="86"/>
                    </a:cubicBezTo>
                    <a:cubicBezTo>
                      <a:pt x="295" y="86"/>
                      <a:pt x="295" y="86"/>
                      <a:pt x="295" y="86"/>
                    </a:cubicBezTo>
                    <a:cubicBezTo>
                      <a:pt x="295" y="86"/>
                      <a:pt x="295" y="86"/>
                      <a:pt x="295" y="86"/>
                    </a:cubicBezTo>
                    <a:cubicBezTo>
                      <a:pt x="295" y="87"/>
                      <a:pt x="295" y="87"/>
                      <a:pt x="295" y="87"/>
                    </a:cubicBezTo>
                    <a:cubicBezTo>
                      <a:pt x="295" y="87"/>
                      <a:pt x="296" y="87"/>
                      <a:pt x="296" y="87"/>
                    </a:cubicBezTo>
                    <a:cubicBezTo>
                      <a:pt x="296" y="86"/>
                      <a:pt x="296" y="86"/>
                      <a:pt x="296" y="86"/>
                    </a:cubicBezTo>
                    <a:cubicBezTo>
                      <a:pt x="296" y="86"/>
                      <a:pt x="296" y="86"/>
                      <a:pt x="296" y="86"/>
                    </a:cubicBezTo>
                    <a:cubicBezTo>
                      <a:pt x="296" y="86"/>
                      <a:pt x="296" y="87"/>
                      <a:pt x="297" y="87"/>
                    </a:cubicBezTo>
                    <a:cubicBezTo>
                      <a:pt x="297" y="87"/>
                      <a:pt x="297" y="86"/>
                      <a:pt x="297" y="86"/>
                    </a:cubicBezTo>
                    <a:cubicBezTo>
                      <a:pt x="297" y="86"/>
                      <a:pt x="297" y="86"/>
                      <a:pt x="297" y="86"/>
                    </a:cubicBezTo>
                    <a:cubicBezTo>
                      <a:pt x="297" y="86"/>
                      <a:pt x="297" y="86"/>
                      <a:pt x="297" y="86"/>
                    </a:cubicBezTo>
                    <a:cubicBezTo>
                      <a:pt x="297" y="86"/>
                      <a:pt x="297" y="86"/>
                      <a:pt x="297" y="86"/>
                    </a:cubicBezTo>
                    <a:cubicBezTo>
                      <a:pt x="297" y="86"/>
                      <a:pt x="298" y="86"/>
                      <a:pt x="298" y="86"/>
                    </a:cubicBezTo>
                    <a:cubicBezTo>
                      <a:pt x="298" y="86"/>
                      <a:pt x="297" y="86"/>
                      <a:pt x="297" y="86"/>
                    </a:cubicBezTo>
                    <a:cubicBezTo>
                      <a:pt x="297" y="86"/>
                      <a:pt x="297" y="86"/>
                      <a:pt x="297" y="86"/>
                    </a:cubicBezTo>
                    <a:cubicBezTo>
                      <a:pt x="297" y="86"/>
                      <a:pt x="297" y="86"/>
                      <a:pt x="297" y="87"/>
                    </a:cubicBezTo>
                    <a:cubicBezTo>
                      <a:pt x="297" y="87"/>
                      <a:pt x="297" y="87"/>
                      <a:pt x="297" y="87"/>
                    </a:cubicBezTo>
                    <a:cubicBezTo>
                      <a:pt x="297" y="87"/>
                      <a:pt x="297" y="87"/>
                      <a:pt x="296" y="87"/>
                    </a:cubicBezTo>
                    <a:cubicBezTo>
                      <a:pt x="296" y="87"/>
                      <a:pt x="296" y="87"/>
                      <a:pt x="296" y="87"/>
                    </a:cubicBezTo>
                    <a:cubicBezTo>
                      <a:pt x="296" y="87"/>
                      <a:pt x="296" y="87"/>
                      <a:pt x="296" y="87"/>
                    </a:cubicBezTo>
                    <a:cubicBezTo>
                      <a:pt x="296" y="86"/>
                      <a:pt x="296" y="86"/>
                      <a:pt x="296" y="86"/>
                    </a:cubicBezTo>
                    <a:cubicBezTo>
                      <a:pt x="296" y="86"/>
                      <a:pt x="296" y="87"/>
                      <a:pt x="296" y="87"/>
                    </a:cubicBezTo>
                    <a:cubicBezTo>
                      <a:pt x="296" y="87"/>
                      <a:pt x="296" y="87"/>
                      <a:pt x="296" y="87"/>
                    </a:cubicBezTo>
                    <a:cubicBezTo>
                      <a:pt x="296" y="87"/>
                      <a:pt x="296" y="87"/>
                      <a:pt x="295" y="87"/>
                    </a:cubicBezTo>
                    <a:cubicBezTo>
                      <a:pt x="295" y="87"/>
                      <a:pt x="295" y="87"/>
                      <a:pt x="295" y="87"/>
                    </a:cubicBezTo>
                    <a:cubicBezTo>
                      <a:pt x="295" y="87"/>
                      <a:pt x="295" y="86"/>
                      <a:pt x="295" y="86"/>
                    </a:cubicBezTo>
                    <a:cubicBezTo>
                      <a:pt x="295" y="86"/>
                      <a:pt x="295" y="86"/>
                      <a:pt x="295" y="86"/>
                    </a:cubicBezTo>
                    <a:cubicBezTo>
                      <a:pt x="295" y="86"/>
                      <a:pt x="294" y="86"/>
                      <a:pt x="294" y="86"/>
                    </a:cubicBezTo>
                    <a:cubicBezTo>
                      <a:pt x="294" y="86"/>
                      <a:pt x="295" y="86"/>
                      <a:pt x="295" y="86"/>
                    </a:cubicBezTo>
                    <a:cubicBezTo>
                      <a:pt x="295" y="86"/>
                      <a:pt x="295" y="86"/>
                      <a:pt x="295" y="86"/>
                    </a:cubicBezTo>
                    <a:cubicBezTo>
                      <a:pt x="295" y="87"/>
                      <a:pt x="295" y="87"/>
                      <a:pt x="295" y="87"/>
                    </a:cubicBezTo>
                    <a:cubicBezTo>
                      <a:pt x="295" y="87"/>
                      <a:pt x="294" y="87"/>
                      <a:pt x="294" y="87"/>
                    </a:cubicBezTo>
                    <a:cubicBezTo>
                      <a:pt x="294" y="87"/>
                      <a:pt x="294" y="87"/>
                      <a:pt x="294" y="87"/>
                    </a:cubicBezTo>
                    <a:cubicBezTo>
                      <a:pt x="294" y="87"/>
                      <a:pt x="294" y="86"/>
                      <a:pt x="294" y="86"/>
                    </a:cubicBezTo>
                    <a:cubicBezTo>
                      <a:pt x="294" y="86"/>
                      <a:pt x="294" y="86"/>
                      <a:pt x="294" y="86"/>
                    </a:cubicBezTo>
                    <a:cubicBezTo>
                      <a:pt x="294" y="86"/>
                      <a:pt x="294" y="86"/>
                      <a:pt x="294" y="86"/>
                    </a:cubicBezTo>
                    <a:cubicBezTo>
                      <a:pt x="293" y="86"/>
                      <a:pt x="293" y="86"/>
                      <a:pt x="293" y="86"/>
                    </a:cubicBezTo>
                    <a:cubicBezTo>
                      <a:pt x="293" y="87"/>
                      <a:pt x="293" y="87"/>
                      <a:pt x="293" y="87"/>
                    </a:cubicBezTo>
                    <a:cubicBezTo>
                      <a:pt x="293" y="87"/>
                      <a:pt x="292" y="87"/>
                      <a:pt x="292" y="87"/>
                    </a:cubicBezTo>
                    <a:cubicBezTo>
                      <a:pt x="292" y="87"/>
                      <a:pt x="292" y="87"/>
                      <a:pt x="292" y="86"/>
                    </a:cubicBezTo>
                    <a:cubicBezTo>
                      <a:pt x="292" y="86"/>
                      <a:pt x="292" y="86"/>
                      <a:pt x="292" y="86"/>
                    </a:cubicBezTo>
                    <a:cubicBezTo>
                      <a:pt x="292" y="86"/>
                      <a:pt x="291" y="86"/>
                      <a:pt x="291" y="86"/>
                    </a:cubicBezTo>
                    <a:cubicBezTo>
                      <a:pt x="291" y="86"/>
                      <a:pt x="291" y="86"/>
                      <a:pt x="291" y="86"/>
                    </a:cubicBezTo>
                    <a:cubicBezTo>
                      <a:pt x="291" y="86"/>
                      <a:pt x="291" y="86"/>
                      <a:pt x="291" y="86"/>
                    </a:cubicBezTo>
                    <a:cubicBezTo>
                      <a:pt x="290" y="86"/>
                      <a:pt x="290" y="86"/>
                      <a:pt x="290" y="86"/>
                    </a:cubicBezTo>
                    <a:cubicBezTo>
                      <a:pt x="290" y="86"/>
                      <a:pt x="290" y="86"/>
                      <a:pt x="290" y="86"/>
                    </a:cubicBezTo>
                    <a:cubicBezTo>
                      <a:pt x="290" y="86"/>
                      <a:pt x="290" y="86"/>
                      <a:pt x="290" y="86"/>
                    </a:cubicBezTo>
                    <a:cubicBezTo>
                      <a:pt x="290" y="86"/>
                      <a:pt x="290" y="86"/>
                      <a:pt x="290" y="86"/>
                    </a:cubicBezTo>
                    <a:cubicBezTo>
                      <a:pt x="290" y="86"/>
                      <a:pt x="290" y="86"/>
                      <a:pt x="290" y="86"/>
                    </a:cubicBezTo>
                    <a:cubicBezTo>
                      <a:pt x="290" y="87"/>
                      <a:pt x="290" y="87"/>
                      <a:pt x="290" y="87"/>
                    </a:cubicBezTo>
                    <a:cubicBezTo>
                      <a:pt x="290" y="87"/>
                      <a:pt x="290" y="87"/>
                      <a:pt x="291" y="87"/>
                    </a:cubicBezTo>
                    <a:cubicBezTo>
                      <a:pt x="291" y="87"/>
                      <a:pt x="291" y="87"/>
                      <a:pt x="291" y="87"/>
                    </a:cubicBezTo>
                    <a:cubicBezTo>
                      <a:pt x="291" y="87"/>
                      <a:pt x="291" y="87"/>
                      <a:pt x="291" y="87"/>
                    </a:cubicBezTo>
                    <a:cubicBezTo>
                      <a:pt x="291" y="88"/>
                      <a:pt x="292" y="88"/>
                      <a:pt x="292" y="88"/>
                    </a:cubicBezTo>
                    <a:cubicBezTo>
                      <a:pt x="292" y="89"/>
                      <a:pt x="292" y="89"/>
                      <a:pt x="292" y="89"/>
                    </a:cubicBezTo>
                    <a:cubicBezTo>
                      <a:pt x="292" y="89"/>
                      <a:pt x="292" y="89"/>
                      <a:pt x="292" y="89"/>
                    </a:cubicBezTo>
                    <a:cubicBezTo>
                      <a:pt x="292" y="89"/>
                      <a:pt x="292" y="89"/>
                      <a:pt x="293" y="89"/>
                    </a:cubicBezTo>
                    <a:cubicBezTo>
                      <a:pt x="293" y="89"/>
                      <a:pt x="293" y="89"/>
                      <a:pt x="293" y="89"/>
                    </a:cubicBezTo>
                    <a:cubicBezTo>
                      <a:pt x="293" y="89"/>
                      <a:pt x="292" y="89"/>
                      <a:pt x="292" y="89"/>
                    </a:cubicBezTo>
                    <a:cubicBezTo>
                      <a:pt x="292" y="89"/>
                      <a:pt x="292" y="90"/>
                      <a:pt x="292" y="90"/>
                    </a:cubicBezTo>
                    <a:cubicBezTo>
                      <a:pt x="292" y="90"/>
                      <a:pt x="292" y="90"/>
                      <a:pt x="292" y="90"/>
                    </a:cubicBezTo>
                    <a:cubicBezTo>
                      <a:pt x="292" y="90"/>
                      <a:pt x="292" y="90"/>
                      <a:pt x="292" y="90"/>
                    </a:cubicBezTo>
                    <a:cubicBezTo>
                      <a:pt x="292" y="90"/>
                      <a:pt x="292" y="91"/>
                      <a:pt x="292" y="91"/>
                    </a:cubicBezTo>
                    <a:cubicBezTo>
                      <a:pt x="292" y="91"/>
                      <a:pt x="292" y="91"/>
                      <a:pt x="292" y="91"/>
                    </a:cubicBezTo>
                    <a:cubicBezTo>
                      <a:pt x="292" y="91"/>
                      <a:pt x="291" y="91"/>
                      <a:pt x="291" y="91"/>
                    </a:cubicBezTo>
                    <a:cubicBezTo>
                      <a:pt x="291" y="91"/>
                      <a:pt x="291" y="92"/>
                      <a:pt x="291" y="92"/>
                    </a:cubicBezTo>
                    <a:cubicBezTo>
                      <a:pt x="291" y="92"/>
                      <a:pt x="291" y="92"/>
                      <a:pt x="291" y="92"/>
                    </a:cubicBezTo>
                    <a:cubicBezTo>
                      <a:pt x="291" y="92"/>
                      <a:pt x="291" y="92"/>
                      <a:pt x="291" y="92"/>
                    </a:cubicBezTo>
                    <a:cubicBezTo>
                      <a:pt x="291" y="92"/>
                      <a:pt x="291" y="92"/>
                      <a:pt x="291" y="92"/>
                    </a:cubicBezTo>
                    <a:cubicBezTo>
                      <a:pt x="291" y="92"/>
                      <a:pt x="291" y="92"/>
                      <a:pt x="291" y="92"/>
                    </a:cubicBezTo>
                    <a:cubicBezTo>
                      <a:pt x="291" y="93"/>
                      <a:pt x="291" y="92"/>
                      <a:pt x="291" y="93"/>
                    </a:cubicBezTo>
                    <a:cubicBezTo>
                      <a:pt x="291" y="93"/>
                      <a:pt x="291" y="93"/>
                      <a:pt x="291" y="93"/>
                    </a:cubicBezTo>
                    <a:cubicBezTo>
                      <a:pt x="291" y="93"/>
                      <a:pt x="291" y="93"/>
                      <a:pt x="291" y="94"/>
                    </a:cubicBezTo>
                    <a:cubicBezTo>
                      <a:pt x="291" y="94"/>
                      <a:pt x="291" y="94"/>
                      <a:pt x="292" y="94"/>
                    </a:cubicBezTo>
                    <a:cubicBezTo>
                      <a:pt x="292" y="94"/>
                      <a:pt x="292" y="94"/>
                      <a:pt x="292" y="94"/>
                    </a:cubicBezTo>
                    <a:cubicBezTo>
                      <a:pt x="292" y="94"/>
                      <a:pt x="292" y="94"/>
                      <a:pt x="292" y="94"/>
                    </a:cubicBezTo>
                    <a:cubicBezTo>
                      <a:pt x="292" y="94"/>
                      <a:pt x="292" y="94"/>
                      <a:pt x="292" y="93"/>
                    </a:cubicBezTo>
                    <a:cubicBezTo>
                      <a:pt x="292" y="93"/>
                      <a:pt x="292" y="93"/>
                      <a:pt x="292" y="93"/>
                    </a:cubicBezTo>
                    <a:cubicBezTo>
                      <a:pt x="292" y="93"/>
                      <a:pt x="292" y="93"/>
                      <a:pt x="292" y="93"/>
                    </a:cubicBezTo>
                    <a:cubicBezTo>
                      <a:pt x="292" y="93"/>
                      <a:pt x="292" y="93"/>
                      <a:pt x="292" y="93"/>
                    </a:cubicBezTo>
                    <a:cubicBezTo>
                      <a:pt x="292" y="93"/>
                      <a:pt x="292" y="93"/>
                      <a:pt x="292" y="93"/>
                    </a:cubicBezTo>
                    <a:cubicBezTo>
                      <a:pt x="292" y="93"/>
                      <a:pt x="292" y="93"/>
                      <a:pt x="292" y="93"/>
                    </a:cubicBezTo>
                    <a:cubicBezTo>
                      <a:pt x="292" y="93"/>
                      <a:pt x="292" y="93"/>
                      <a:pt x="292" y="93"/>
                    </a:cubicBezTo>
                    <a:cubicBezTo>
                      <a:pt x="293" y="93"/>
                      <a:pt x="293" y="93"/>
                      <a:pt x="293" y="93"/>
                    </a:cubicBezTo>
                    <a:cubicBezTo>
                      <a:pt x="293" y="93"/>
                      <a:pt x="293" y="93"/>
                      <a:pt x="293" y="93"/>
                    </a:cubicBezTo>
                    <a:cubicBezTo>
                      <a:pt x="293" y="92"/>
                      <a:pt x="293" y="92"/>
                      <a:pt x="293" y="92"/>
                    </a:cubicBezTo>
                    <a:cubicBezTo>
                      <a:pt x="293" y="92"/>
                      <a:pt x="293" y="92"/>
                      <a:pt x="293" y="92"/>
                    </a:cubicBezTo>
                    <a:cubicBezTo>
                      <a:pt x="293" y="92"/>
                      <a:pt x="293" y="92"/>
                      <a:pt x="294" y="92"/>
                    </a:cubicBezTo>
                    <a:cubicBezTo>
                      <a:pt x="294" y="92"/>
                      <a:pt x="294" y="92"/>
                      <a:pt x="294" y="92"/>
                    </a:cubicBezTo>
                    <a:cubicBezTo>
                      <a:pt x="294" y="92"/>
                      <a:pt x="294" y="92"/>
                      <a:pt x="294" y="92"/>
                    </a:cubicBezTo>
                    <a:cubicBezTo>
                      <a:pt x="294" y="92"/>
                      <a:pt x="293" y="93"/>
                      <a:pt x="293" y="93"/>
                    </a:cubicBezTo>
                    <a:cubicBezTo>
                      <a:pt x="294" y="93"/>
                      <a:pt x="294" y="93"/>
                      <a:pt x="294" y="93"/>
                    </a:cubicBezTo>
                    <a:cubicBezTo>
                      <a:pt x="294" y="93"/>
                      <a:pt x="294" y="93"/>
                      <a:pt x="294" y="93"/>
                    </a:cubicBezTo>
                    <a:cubicBezTo>
                      <a:pt x="294" y="93"/>
                      <a:pt x="294" y="93"/>
                      <a:pt x="294" y="93"/>
                    </a:cubicBezTo>
                    <a:cubicBezTo>
                      <a:pt x="294" y="93"/>
                      <a:pt x="294" y="93"/>
                      <a:pt x="294" y="93"/>
                    </a:cubicBezTo>
                    <a:cubicBezTo>
                      <a:pt x="294" y="93"/>
                      <a:pt x="295" y="93"/>
                      <a:pt x="295" y="93"/>
                    </a:cubicBezTo>
                    <a:cubicBezTo>
                      <a:pt x="295" y="93"/>
                      <a:pt x="295" y="93"/>
                      <a:pt x="295" y="93"/>
                    </a:cubicBezTo>
                    <a:cubicBezTo>
                      <a:pt x="295" y="93"/>
                      <a:pt x="296" y="93"/>
                      <a:pt x="296" y="93"/>
                    </a:cubicBezTo>
                    <a:cubicBezTo>
                      <a:pt x="296" y="93"/>
                      <a:pt x="296" y="93"/>
                      <a:pt x="296" y="93"/>
                    </a:cubicBezTo>
                    <a:cubicBezTo>
                      <a:pt x="296" y="93"/>
                      <a:pt x="296" y="93"/>
                      <a:pt x="296" y="93"/>
                    </a:cubicBezTo>
                    <a:cubicBezTo>
                      <a:pt x="297" y="93"/>
                      <a:pt x="297" y="93"/>
                      <a:pt x="298" y="93"/>
                    </a:cubicBezTo>
                    <a:cubicBezTo>
                      <a:pt x="298" y="93"/>
                      <a:pt x="298" y="93"/>
                      <a:pt x="298" y="93"/>
                    </a:cubicBezTo>
                    <a:cubicBezTo>
                      <a:pt x="298" y="93"/>
                      <a:pt x="298" y="93"/>
                      <a:pt x="298" y="93"/>
                    </a:cubicBezTo>
                    <a:cubicBezTo>
                      <a:pt x="298" y="93"/>
                      <a:pt x="298" y="92"/>
                      <a:pt x="299" y="92"/>
                    </a:cubicBezTo>
                    <a:cubicBezTo>
                      <a:pt x="299" y="92"/>
                      <a:pt x="299" y="92"/>
                      <a:pt x="299" y="92"/>
                    </a:cubicBezTo>
                    <a:cubicBezTo>
                      <a:pt x="299" y="92"/>
                      <a:pt x="299" y="92"/>
                      <a:pt x="299" y="92"/>
                    </a:cubicBezTo>
                    <a:cubicBezTo>
                      <a:pt x="299" y="92"/>
                      <a:pt x="299" y="92"/>
                      <a:pt x="299" y="92"/>
                    </a:cubicBezTo>
                    <a:cubicBezTo>
                      <a:pt x="299" y="92"/>
                      <a:pt x="299" y="92"/>
                      <a:pt x="299" y="92"/>
                    </a:cubicBezTo>
                    <a:cubicBezTo>
                      <a:pt x="299" y="92"/>
                      <a:pt x="299" y="91"/>
                      <a:pt x="299" y="91"/>
                    </a:cubicBezTo>
                    <a:cubicBezTo>
                      <a:pt x="299" y="91"/>
                      <a:pt x="299" y="91"/>
                      <a:pt x="299" y="91"/>
                    </a:cubicBezTo>
                    <a:cubicBezTo>
                      <a:pt x="299" y="92"/>
                      <a:pt x="299" y="92"/>
                      <a:pt x="299" y="92"/>
                    </a:cubicBezTo>
                    <a:cubicBezTo>
                      <a:pt x="299" y="92"/>
                      <a:pt x="299" y="92"/>
                      <a:pt x="299" y="92"/>
                    </a:cubicBezTo>
                    <a:cubicBezTo>
                      <a:pt x="299" y="92"/>
                      <a:pt x="299" y="92"/>
                      <a:pt x="299" y="92"/>
                    </a:cubicBezTo>
                    <a:cubicBezTo>
                      <a:pt x="299" y="92"/>
                      <a:pt x="299" y="92"/>
                      <a:pt x="299" y="92"/>
                    </a:cubicBezTo>
                    <a:cubicBezTo>
                      <a:pt x="299" y="92"/>
                      <a:pt x="299" y="92"/>
                      <a:pt x="299" y="92"/>
                    </a:cubicBezTo>
                    <a:cubicBezTo>
                      <a:pt x="299" y="92"/>
                      <a:pt x="299" y="92"/>
                      <a:pt x="299" y="92"/>
                    </a:cubicBezTo>
                    <a:cubicBezTo>
                      <a:pt x="299" y="92"/>
                      <a:pt x="299" y="92"/>
                      <a:pt x="299" y="93"/>
                    </a:cubicBezTo>
                    <a:cubicBezTo>
                      <a:pt x="299" y="93"/>
                      <a:pt x="299" y="93"/>
                      <a:pt x="298" y="93"/>
                    </a:cubicBezTo>
                    <a:cubicBezTo>
                      <a:pt x="298" y="93"/>
                      <a:pt x="298" y="93"/>
                      <a:pt x="298" y="93"/>
                    </a:cubicBezTo>
                    <a:cubicBezTo>
                      <a:pt x="298" y="93"/>
                      <a:pt x="298" y="93"/>
                      <a:pt x="298" y="93"/>
                    </a:cubicBezTo>
                    <a:cubicBezTo>
                      <a:pt x="298" y="93"/>
                      <a:pt x="299" y="93"/>
                      <a:pt x="299" y="93"/>
                    </a:cubicBezTo>
                    <a:cubicBezTo>
                      <a:pt x="299" y="93"/>
                      <a:pt x="299" y="93"/>
                      <a:pt x="299" y="94"/>
                    </a:cubicBezTo>
                    <a:cubicBezTo>
                      <a:pt x="299" y="94"/>
                      <a:pt x="299" y="94"/>
                      <a:pt x="300" y="94"/>
                    </a:cubicBezTo>
                    <a:cubicBezTo>
                      <a:pt x="300" y="94"/>
                      <a:pt x="300" y="94"/>
                      <a:pt x="300" y="94"/>
                    </a:cubicBezTo>
                    <a:cubicBezTo>
                      <a:pt x="300" y="94"/>
                      <a:pt x="300" y="94"/>
                      <a:pt x="300" y="94"/>
                    </a:cubicBezTo>
                    <a:cubicBezTo>
                      <a:pt x="300" y="94"/>
                      <a:pt x="300" y="94"/>
                      <a:pt x="300" y="94"/>
                    </a:cubicBezTo>
                    <a:cubicBezTo>
                      <a:pt x="300" y="94"/>
                      <a:pt x="300" y="94"/>
                      <a:pt x="300" y="94"/>
                    </a:cubicBezTo>
                    <a:cubicBezTo>
                      <a:pt x="300" y="94"/>
                      <a:pt x="300" y="95"/>
                      <a:pt x="300" y="95"/>
                    </a:cubicBezTo>
                    <a:cubicBezTo>
                      <a:pt x="300" y="95"/>
                      <a:pt x="301" y="95"/>
                      <a:pt x="301" y="95"/>
                    </a:cubicBezTo>
                    <a:cubicBezTo>
                      <a:pt x="301" y="95"/>
                      <a:pt x="301" y="95"/>
                      <a:pt x="301" y="95"/>
                    </a:cubicBezTo>
                    <a:cubicBezTo>
                      <a:pt x="301" y="95"/>
                      <a:pt x="301" y="95"/>
                      <a:pt x="301" y="95"/>
                    </a:cubicBezTo>
                    <a:cubicBezTo>
                      <a:pt x="301" y="95"/>
                      <a:pt x="301" y="95"/>
                      <a:pt x="301" y="95"/>
                    </a:cubicBezTo>
                    <a:cubicBezTo>
                      <a:pt x="302" y="95"/>
                      <a:pt x="302" y="95"/>
                      <a:pt x="302" y="95"/>
                    </a:cubicBezTo>
                    <a:cubicBezTo>
                      <a:pt x="302" y="95"/>
                      <a:pt x="302" y="95"/>
                      <a:pt x="302" y="95"/>
                    </a:cubicBezTo>
                    <a:cubicBezTo>
                      <a:pt x="302" y="95"/>
                      <a:pt x="302" y="95"/>
                      <a:pt x="302" y="95"/>
                    </a:cubicBezTo>
                    <a:cubicBezTo>
                      <a:pt x="302" y="95"/>
                      <a:pt x="302" y="95"/>
                      <a:pt x="301" y="95"/>
                    </a:cubicBezTo>
                    <a:cubicBezTo>
                      <a:pt x="301" y="95"/>
                      <a:pt x="301" y="95"/>
                      <a:pt x="301" y="95"/>
                    </a:cubicBezTo>
                    <a:cubicBezTo>
                      <a:pt x="301" y="95"/>
                      <a:pt x="301" y="96"/>
                      <a:pt x="302" y="96"/>
                    </a:cubicBezTo>
                    <a:cubicBezTo>
                      <a:pt x="302" y="96"/>
                      <a:pt x="302" y="96"/>
                      <a:pt x="302" y="96"/>
                    </a:cubicBezTo>
                    <a:cubicBezTo>
                      <a:pt x="302" y="97"/>
                      <a:pt x="302" y="97"/>
                      <a:pt x="303" y="97"/>
                    </a:cubicBezTo>
                    <a:cubicBezTo>
                      <a:pt x="303" y="97"/>
                      <a:pt x="303" y="97"/>
                      <a:pt x="303" y="98"/>
                    </a:cubicBezTo>
                    <a:cubicBezTo>
                      <a:pt x="303" y="98"/>
                      <a:pt x="303" y="98"/>
                      <a:pt x="304" y="98"/>
                    </a:cubicBezTo>
                    <a:cubicBezTo>
                      <a:pt x="304" y="98"/>
                      <a:pt x="304" y="98"/>
                      <a:pt x="304" y="99"/>
                    </a:cubicBezTo>
                    <a:cubicBezTo>
                      <a:pt x="304" y="99"/>
                      <a:pt x="304" y="99"/>
                      <a:pt x="305" y="99"/>
                    </a:cubicBezTo>
                    <a:cubicBezTo>
                      <a:pt x="305" y="99"/>
                      <a:pt x="305" y="99"/>
                      <a:pt x="305" y="99"/>
                    </a:cubicBezTo>
                    <a:cubicBezTo>
                      <a:pt x="305" y="99"/>
                      <a:pt x="305" y="99"/>
                      <a:pt x="306" y="100"/>
                    </a:cubicBezTo>
                    <a:lnTo>
                      <a:pt x="306" y="84"/>
                    </a:lnTo>
                    <a:close/>
                    <a:moveTo>
                      <a:pt x="241" y="92"/>
                    </a:moveTo>
                    <a:cubicBezTo>
                      <a:pt x="241" y="92"/>
                      <a:pt x="241" y="92"/>
                      <a:pt x="241" y="92"/>
                    </a:cubicBezTo>
                    <a:cubicBezTo>
                      <a:pt x="241" y="92"/>
                      <a:pt x="241" y="92"/>
                      <a:pt x="241" y="92"/>
                    </a:cubicBezTo>
                    <a:cubicBezTo>
                      <a:pt x="241" y="92"/>
                      <a:pt x="241" y="92"/>
                      <a:pt x="240" y="92"/>
                    </a:cubicBezTo>
                    <a:cubicBezTo>
                      <a:pt x="240" y="92"/>
                      <a:pt x="240" y="92"/>
                      <a:pt x="240" y="92"/>
                    </a:cubicBezTo>
                    <a:cubicBezTo>
                      <a:pt x="240" y="92"/>
                      <a:pt x="240" y="92"/>
                      <a:pt x="240" y="92"/>
                    </a:cubicBezTo>
                    <a:cubicBezTo>
                      <a:pt x="240" y="92"/>
                      <a:pt x="240" y="92"/>
                      <a:pt x="240" y="92"/>
                    </a:cubicBezTo>
                    <a:cubicBezTo>
                      <a:pt x="240" y="92"/>
                      <a:pt x="240" y="92"/>
                      <a:pt x="240" y="92"/>
                    </a:cubicBezTo>
                    <a:cubicBezTo>
                      <a:pt x="240" y="93"/>
                      <a:pt x="240" y="93"/>
                      <a:pt x="240" y="93"/>
                    </a:cubicBezTo>
                    <a:cubicBezTo>
                      <a:pt x="240" y="93"/>
                      <a:pt x="239" y="93"/>
                      <a:pt x="239" y="93"/>
                    </a:cubicBezTo>
                    <a:cubicBezTo>
                      <a:pt x="239" y="93"/>
                      <a:pt x="239" y="93"/>
                      <a:pt x="239" y="93"/>
                    </a:cubicBezTo>
                    <a:cubicBezTo>
                      <a:pt x="239" y="93"/>
                      <a:pt x="239" y="93"/>
                      <a:pt x="239" y="93"/>
                    </a:cubicBezTo>
                    <a:cubicBezTo>
                      <a:pt x="239" y="93"/>
                      <a:pt x="239" y="93"/>
                      <a:pt x="239" y="93"/>
                    </a:cubicBezTo>
                    <a:cubicBezTo>
                      <a:pt x="239" y="94"/>
                      <a:pt x="239" y="94"/>
                      <a:pt x="239" y="94"/>
                    </a:cubicBezTo>
                    <a:cubicBezTo>
                      <a:pt x="239" y="94"/>
                      <a:pt x="239" y="94"/>
                      <a:pt x="239" y="94"/>
                    </a:cubicBezTo>
                    <a:cubicBezTo>
                      <a:pt x="239" y="94"/>
                      <a:pt x="239" y="94"/>
                      <a:pt x="239" y="93"/>
                    </a:cubicBezTo>
                    <a:cubicBezTo>
                      <a:pt x="239" y="93"/>
                      <a:pt x="239" y="93"/>
                      <a:pt x="239" y="93"/>
                    </a:cubicBezTo>
                    <a:cubicBezTo>
                      <a:pt x="239" y="93"/>
                      <a:pt x="239" y="93"/>
                      <a:pt x="239" y="93"/>
                    </a:cubicBezTo>
                    <a:cubicBezTo>
                      <a:pt x="239" y="93"/>
                      <a:pt x="239" y="93"/>
                      <a:pt x="240" y="93"/>
                    </a:cubicBezTo>
                    <a:cubicBezTo>
                      <a:pt x="240" y="93"/>
                      <a:pt x="240" y="93"/>
                      <a:pt x="240" y="93"/>
                    </a:cubicBezTo>
                    <a:cubicBezTo>
                      <a:pt x="240" y="93"/>
                      <a:pt x="240" y="93"/>
                      <a:pt x="240" y="93"/>
                    </a:cubicBezTo>
                    <a:cubicBezTo>
                      <a:pt x="241" y="93"/>
                      <a:pt x="241" y="93"/>
                      <a:pt x="241" y="92"/>
                    </a:cubicBezTo>
                    <a:cubicBezTo>
                      <a:pt x="241" y="92"/>
                      <a:pt x="241" y="92"/>
                      <a:pt x="241" y="92"/>
                    </a:cubicBezTo>
                    <a:cubicBezTo>
                      <a:pt x="241" y="92"/>
                      <a:pt x="241" y="92"/>
                      <a:pt x="241" y="92"/>
                    </a:cubicBezTo>
                    <a:close/>
                    <a:moveTo>
                      <a:pt x="240" y="88"/>
                    </a:moveTo>
                    <a:cubicBezTo>
                      <a:pt x="241" y="88"/>
                      <a:pt x="241" y="88"/>
                      <a:pt x="241" y="88"/>
                    </a:cubicBezTo>
                    <a:cubicBezTo>
                      <a:pt x="241" y="88"/>
                      <a:pt x="241" y="88"/>
                      <a:pt x="241" y="87"/>
                    </a:cubicBezTo>
                    <a:cubicBezTo>
                      <a:pt x="241" y="87"/>
                      <a:pt x="241" y="87"/>
                      <a:pt x="241" y="87"/>
                    </a:cubicBezTo>
                    <a:cubicBezTo>
                      <a:pt x="241" y="87"/>
                      <a:pt x="241" y="87"/>
                      <a:pt x="241" y="87"/>
                    </a:cubicBezTo>
                    <a:cubicBezTo>
                      <a:pt x="240" y="87"/>
                      <a:pt x="240" y="87"/>
                      <a:pt x="240" y="87"/>
                    </a:cubicBezTo>
                    <a:cubicBezTo>
                      <a:pt x="240" y="87"/>
                      <a:pt x="240" y="87"/>
                      <a:pt x="240" y="88"/>
                    </a:cubicBezTo>
                    <a:cubicBezTo>
                      <a:pt x="240" y="88"/>
                      <a:pt x="240" y="88"/>
                      <a:pt x="240" y="88"/>
                    </a:cubicBezTo>
                    <a:cubicBezTo>
                      <a:pt x="240" y="88"/>
                      <a:pt x="240" y="88"/>
                      <a:pt x="240" y="88"/>
                    </a:cubicBezTo>
                    <a:cubicBezTo>
                      <a:pt x="240" y="88"/>
                      <a:pt x="240" y="88"/>
                      <a:pt x="240" y="88"/>
                    </a:cubicBezTo>
                    <a:cubicBezTo>
                      <a:pt x="240" y="88"/>
                      <a:pt x="240" y="88"/>
                      <a:pt x="240" y="88"/>
                    </a:cubicBezTo>
                    <a:close/>
                    <a:moveTo>
                      <a:pt x="252" y="75"/>
                    </a:moveTo>
                    <a:cubicBezTo>
                      <a:pt x="252" y="75"/>
                      <a:pt x="252" y="75"/>
                      <a:pt x="252" y="75"/>
                    </a:cubicBezTo>
                    <a:cubicBezTo>
                      <a:pt x="252" y="75"/>
                      <a:pt x="252" y="75"/>
                      <a:pt x="252" y="75"/>
                    </a:cubicBezTo>
                    <a:cubicBezTo>
                      <a:pt x="252" y="75"/>
                      <a:pt x="252" y="75"/>
                      <a:pt x="252" y="75"/>
                    </a:cubicBezTo>
                    <a:cubicBezTo>
                      <a:pt x="252" y="75"/>
                      <a:pt x="252" y="75"/>
                      <a:pt x="252" y="75"/>
                    </a:cubicBezTo>
                    <a:cubicBezTo>
                      <a:pt x="252" y="75"/>
                      <a:pt x="251" y="75"/>
                      <a:pt x="251" y="75"/>
                    </a:cubicBezTo>
                    <a:cubicBezTo>
                      <a:pt x="251" y="75"/>
                      <a:pt x="251" y="75"/>
                      <a:pt x="251" y="75"/>
                    </a:cubicBezTo>
                    <a:cubicBezTo>
                      <a:pt x="251" y="75"/>
                      <a:pt x="251" y="75"/>
                      <a:pt x="251" y="75"/>
                    </a:cubicBezTo>
                    <a:cubicBezTo>
                      <a:pt x="251" y="75"/>
                      <a:pt x="251" y="75"/>
                      <a:pt x="251" y="75"/>
                    </a:cubicBezTo>
                    <a:cubicBezTo>
                      <a:pt x="251" y="76"/>
                      <a:pt x="251" y="76"/>
                      <a:pt x="251" y="76"/>
                    </a:cubicBezTo>
                    <a:cubicBezTo>
                      <a:pt x="251" y="76"/>
                      <a:pt x="251" y="76"/>
                      <a:pt x="251" y="76"/>
                    </a:cubicBezTo>
                    <a:cubicBezTo>
                      <a:pt x="251" y="76"/>
                      <a:pt x="251" y="76"/>
                      <a:pt x="251" y="76"/>
                    </a:cubicBezTo>
                    <a:cubicBezTo>
                      <a:pt x="251" y="76"/>
                      <a:pt x="251" y="76"/>
                      <a:pt x="251" y="76"/>
                    </a:cubicBezTo>
                    <a:cubicBezTo>
                      <a:pt x="252" y="76"/>
                      <a:pt x="252" y="76"/>
                      <a:pt x="252" y="76"/>
                    </a:cubicBezTo>
                    <a:cubicBezTo>
                      <a:pt x="252" y="77"/>
                      <a:pt x="252" y="77"/>
                      <a:pt x="252" y="77"/>
                    </a:cubicBezTo>
                    <a:cubicBezTo>
                      <a:pt x="251" y="77"/>
                      <a:pt x="251" y="76"/>
                      <a:pt x="251" y="76"/>
                    </a:cubicBezTo>
                    <a:cubicBezTo>
                      <a:pt x="251" y="76"/>
                      <a:pt x="251" y="76"/>
                      <a:pt x="251" y="77"/>
                    </a:cubicBezTo>
                    <a:cubicBezTo>
                      <a:pt x="251" y="77"/>
                      <a:pt x="251" y="77"/>
                      <a:pt x="251" y="77"/>
                    </a:cubicBezTo>
                    <a:cubicBezTo>
                      <a:pt x="251" y="77"/>
                      <a:pt x="251" y="77"/>
                      <a:pt x="251" y="77"/>
                    </a:cubicBezTo>
                    <a:cubicBezTo>
                      <a:pt x="251" y="77"/>
                      <a:pt x="251" y="77"/>
                      <a:pt x="251" y="77"/>
                    </a:cubicBezTo>
                    <a:cubicBezTo>
                      <a:pt x="251" y="77"/>
                      <a:pt x="251" y="77"/>
                      <a:pt x="251" y="77"/>
                    </a:cubicBezTo>
                    <a:cubicBezTo>
                      <a:pt x="251" y="77"/>
                      <a:pt x="251" y="77"/>
                      <a:pt x="252" y="77"/>
                    </a:cubicBezTo>
                    <a:cubicBezTo>
                      <a:pt x="252" y="77"/>
                      <a:pt x="252" y="77"/>
                      <a:pt x="252" y="77"/>
                    </a:cubicBezTo>
                    <a:cubicBezTo>
                      <a:pt x="252" y="77"/>
                      <a:pt x="252" y="77"/>
                      <a:pt x="252" y="77"/>
                    </a:cubicBezTo>
                    <a:cubicBezTo>
                      <a:pt x="252" y="77"/>
                      <a:pt x="252" y="77"/>
                      <a:pt x="252" y="77"/>
                    </a:cubicBezTo>
                    <a:cubicBezTo>
                      <a:pt x="252" y="77"/>
                      <a:pt x="252" y="77"/>
                      <a:pt x="252" y="77"/>
                    </a:cubicBezTo>
                    <a:cubicBezTo>
                      <a:pt x="252" y="77"/>
                      <a:pt x="252" y="77"/>
                      <a:pt x="252" y="77"/>
                    </a:cubicBezTo>
                    <a:cubicBezTo>
                      <a:pt x="252" y="77"/>
                      <a:pt x="252" y="77"/>
                      <a:pt x="252" y="77"/>
                    </a:cubicBezTo>
                    <a:cubicBezTo>
                      <a:pt x="252" y="77"/>
                      <a:pt x="252" y="77"/>
                      <a:pt x="252" y="76"/>
                    </a:cubicBezTo>
                    <a:cubicBezTo>
                      <a:pt x="252" y="76"/>
                      <a:pt x="252" y="76"/>
                      <a:pt x="252" y="76"/>
                    </a:cubicBezTo>
                    <a:cubicBezTo>
                      <a:pt x="252" y="76"/>
                      <a:pt x="252" y="76"/>
                      <a:pt x="252" y="76"/>
                    </a:cubicBezTo>
                    <a:cubicBezTo>
                      <a:pt x="252" y="76"/>
                      <a:pt x="252" y="76"/>
                      <a:pt x="252" y="76"/>
                    </a:cubicBezTo>
                    <a:cubicBezTo>
                      <a:pt x="252" y="76"/>
                      <a:pt x="252" y="76"/>
                      <a:pt x="252" y="76"/>
                    </a:cubicBezTo>
                    <a:cubicBezTo>
                      <a:pt x="252" y="76"/>
                      <a:pt x="252" y="76"/>
                      <a:pt x="252" y="76"/>
                    </a:cubicBezTo>
                    <a:cubicBezTo>
                      <a:pt x="252" y="76"/>
                      <a:pt x="252" y="76"/>
                      <a:pt x="252" y="76"/>
                    </a:cubicBezTo>
                    <a:cubicBezTo>
                      <a:pt x="252" y="76"/>
                      <a:pt x="252" y="76"/>
                      <a:pt x="252" y="76"/>
                    </a:cubicBezTo>
                    <a:cubicBezTo>
                      <a:pt x="252" y="76"/>
                      <a:pt x="252" y="76"/>
                      <a:pt x="252" y="76"/>
                    </a:cubicBezTo>
                    <a:cubicBezTo>
                      <a:pt x="252" y="76"/>
                      <a:pt x="252" y="76"/>
                      <a:pt x="252" y="76"/>
                    </a:cubicBezTo>
                    <a:cubicBezTo>
                      <a:pt x="252" y="76"/>
                      <a:pt x="252" y="75"/>
                      <a:pt x="252" y="75"/>
                    </a:cubicBezTo>
                    <a:cubicBezTo>
                      <a:pt x="252" y="75"/>
                      <a:pt x="252" y="75"/>
                      <a:pt x="252" y="75"/>
                    </a:cubicBezTo>
                    <a:close/>
                    <a:moveTo>
                      <a:pt x="246" y="85"/>
                    </a:moveTo>
                    <a:cubicBezTo>
                      <a:pt x="246" y="85"/>
                      <a:pt x="246" y="85"/>
                      <a:pt x="246" y="85"/>
                    </a:cubicBezTo>
                    <a:cubicBezTo>
                      <a:pt x="246" y="85"/>
                      <a:pt x="246" y="85"/>
                      <a:pt x="245" y="85"/>
                    </a:cubicBezTo>
                    <a:cubicBezTo>
                      <a:pt x="245" y="85"/>
                      <a:pt x="245" y="86"/>
                      <a:pt x="245" y="86"/>
                    </a:cubicBezTo>
                    <a:cubicBezTo>
                      <a:pt x="244" y="86"/>
                      <a:pt x="244" y="86"/>
                      <a:pt x="245" y="85"/>
                    </a:cubicBezTo>
                    <a:cubicBezTo>
                      <a:pt x="244" y="85"/>
                      <a:pt x="244" y="85"/>
                      <a:pt x="244" y="86"/>
                    </a:cubicBezTo>
                    <a:cubicBezTo>
                      <a:pt x="244" y="86"/>
                      <a:pt x="244" y="86"/>
                      <a:pt x="244" y="86"/>
                    </a:cubicBezTo>
                    <a:cubicBezTo>
                      <a:pt x="244" y="86"/>
                      <a:pt x="243" y="86"/>
                      <a:pt x="243" y="86"/>
                    </a:cubicBezTo>
                    <a:cubicBezTo>
                      <a:pt x="243" y="86"/>
                      <a:pt x="243" y="86"/>
                      <a:pt x="243" y="86"/>
                    </a:cubicBezTo>
                    <a:cubicBezTo>
                      <a:pt x="243" y="86"/>
                      <a:pt x="243" y="87"/>
                      <a:pt x="243" y="87"/>
                    </a:cubicBezTo>
                    <a:cubicBezTo>
                      <a:pt x="243" y="87"/>
                      <a:pt x="243" y="87"/>
                      <a:pt x="243" y="87"/>
                    </a:cubicBezTo>
                    <a:cubicBezTo>
                      <a:pt x="243" y="87"/>
                      <a:pt x="243" y="88"/>
                      <a:pt x="242" y="88"/>
                    </a:cubicBezTo>
                    <a:cubicBezTo>
                      <a:pt x="242" y="87"/>
                      <a:pt x="242" y="87"/>
                      <a:pt x="242" y="87"/>
                    </a:cubicBezTo>
                    <a:cubicBezTo>
                      <a:pt x="242" y="88"/>
                      <a:pt x="242" y="88"/>
                      <a:pt x="242" y="88"/>
                    </a:cubicBezTo>
                    <a:cubicBezTo>
                      <a:pt x="242" y="88"/>
                      <a:pt x="242" y="88"/>
                      <a:pt x="241" y="88"/>
                    </a:cubicBezTo>
                    <a:cubicBezTo>
                      <a:pt x="241" y="89"/>
                      <a:pt x="241" y="89"/>
                      <a:pt x="241" y="89"/>
                    </a:cubicBezTo>
                    <a:cubicBezTo>
                      <a:pt x="242" y="89"/>
                      <a:pt x="242" y="89"/>
                      <a:pt x="242" y="89"/>
                    </a:cubicBezTo>
                    <a:cubicBezTo>
                      <a:pt x="242" y="89"/>
                      <a:pt x="241" y="89"/>
                      <a:pt x="241" y="89"/>
                    </a:cubicBezTo>
                    <a:cubicBezTo>
                      <a:pt x="241" y="89"/>
                      <a:pt x="241" y="89"/>
                      <a:pt x="241" y="90"/>
                    </a:cubicBezTo>
                    <a:cubicBezTo>
                      <a:pt x="241" y="90"/>
                      <a:pt x="241" y="90"/>
                      <a:pt x="241" y="90"/>
                    </a:cubicBezTo>
                    <a:cubicBezTo>
                      <a:pt x="241" y="90"/>
                      <a:pt x="241" y="90"/>
                      <a:pt x="241" y="90"/>
                    </a:cubicBezTo>
                    <a:cubicBezTo>
                      <a:pt x="241" y="90"/>
                      <a:pt x="241" y="90"/>
                      <a:pt x="241" y="90"/>
                    </a:cubicBezTo>
                    <a:cubicBezTo>
                      <a:pt x="241" y="90"/>
                      <a:pt x="241" y="90"/>
                      <a:pt x="241" y="90"/>
                    </a:cubicBezTo>
                    <a:cubicBezTo>
                      <a:pt x="241" y="91"/>
                      <a:pt x="241" y="91"/>
                      <a:pt x="241" y="91"/>
                    </a:cubicBezTo>
                    <a:cubicBezTo>
                      <a:pt x="241" y="91"/>
                      <a:pt x="241" y="91"/>
                      <a:pt x="241" y="91"/>
                    </a:cubicBezTo>
                    <a:cubicBezTo>
                      <a:pt x="241" y="91"/>
                      <a:pt x="242" y="91"/>
                      <a:pt x="242" y="91"/>
                    </a:cubicBezTo>
                    <a:cubicBezTo>
                      <a:pt x="242" y="91"/>
                      <a:pt x="242" y="91"/>
                      <a:pt x="242" y="91"/>
                    </a:cubicBezTo>
                    <a:cubicBezTo>
                      <a:pt x="242" y="91"/>
                      <a:pt x="242" y="91"/>
                      <a:pt x="242" y="92"/>
                    </a:cubicBezTo>
                    <a:cubicBezTo>
                      <a:pt x="242" y="92"/>
                      <a:pt x="242" y="91"/>
                      <a:pt x="242" y="91"/>
                    </a:cubicBezTo>
                    <a:cubicBezTo>
                      <a:pt x="242" y="91"/>
                      <a:pt x="242" y="91"/>
                      <a:pt x="243" y="91"/>
                    </a:cubicBezTo>
                    <a:cubicBezTo>
                      <a:pt x="243" y="90"/>
                      <a:pt x="243" y="90"/>
                      <a:pt x="243" y="90"/>
                    </a:cubicBezTo>
                    <a:cubicBezTo>
                      <a:pt x="243" y="90"/>
                      <a:pt x="243" y="90"/>
                      <a:pt x="243" y="90"/>
                    </a:cubicBezTo>
                    <a:cubicBezTo>
                      <a:pt x="244" y="89"/>
                      <a:pt x="244" y="89"/>
                      <a:pt x="244" y="89"/>
                    </a:cubicBezTo>
                    <a:cubicBezTo>
                      <a:pt x="244" y="89"/>
                      <a:pt x="244" y="89"/>
                      <a:pt x="244" y="89"/>
                    </a:cubicBezTo>
                    <a:cubicBezTo>
                      <a:pt x="244" y="89"/>
                      <a:pt x="244" y="88"/>
                      <a:pt x="244" y="88"/>
                    </a:cubicBezTo>
                    <a:cubicBezTo>
                      <a:pt x="245" y="88"/>
                      <a:pt x="244" y="88"/>
                      <a:pt x="245" y="88"/>
                    </a:cubicBezTo>
                    <a:cubicBezTo>
                      <a:pt x="245" y="88"/>
                      <a:pt x="245" y="88"/>
                      <a:pt x="245" y="88"/>
                    </a:cubicBezTo>
                    <a:cubicBezTo>
                      <a:pt x="245" y="87"/>
                      <a:pt x="245" y="88"/>
                      <a:pt x="245" y="87"/>
                    </a:cubicBezTo>
                    <a:cubicBezTo>
                      <a:pt x="245" y="87"/>
                      <a:pt x="245" y="87"/>
                      <a:pt x="245" y="87"/>
                    </a:cubicBezTo>
                    <a:cubicBezTo>
                      <a:pt x="245" y="87"/>
                      <a:pt x="245" y="87"/>
                      <a:pt x="245" y="87"/>
                    </a:cubicBezTo>
                    <a:cubicBezTo>
                      <a:pt x="245" y="87"/>
                      <a:pt x="245" y="87"/>
                      <a:pt x="244" y="87"/>
                    </a:cubicBezTo>
                    <a:cubicBezTo>
                      <a:pt x="244" y="86"/>
                      <a:pt x="245" y="86"/>
                      <a:pt x="245" y="86"/>
                    </a:cubicBezTo>
                    <a:cubicBezTo>
                      <a:pt x="245" y="86"/>
                      <a:pt x="245" y="86"/>
                      <a:pt x="245" y="86"/>
                    </a:cubicBezTo>
                    <a:cubicBezTo>
                      <a:pt x="245" y="86"/>
                      <a:pt x="245" y="86"/>
                      <a:pt x="245" y="86"/>
                    </a:cubicBezTo>
                    <a:cubicBezTo>
                      <a:pt x="245" y="86"/>
                      <a:pt x="245" y="86"/>
                      <a:pt x="246" y="86"/>
                    </a:cubicBezTo>
                    <a:cubicBezTo>
                      <a:pt x="246" y="86"/>
                      <a:pt x="246" y="86"/>
                      <a:pt x="246" y="86"/>
                    </a:cubicBezTo>
                    <a:cubicBezTo>
                      <a:pt x="246" y="86"/>
                      <a:pt x="247" y="86"/>
                      <a:pt x="247" y="86"/>
                    </a:cubicBezTo>
                    <a:cubicBezTo>
                      <a:pt x="247" y="86"/>
                      <a:pt x="246" y="86"/>
                      <a:pt x="246" y="86"/>
                    </a:cubicBezTo>
                    <a:cubicBezTo>
                      <a:pt x="246" y="85"/>
                      <a:pt x="246" y="85"/>
                      <a:pt x="246" y="85"/>
                    </a:cubicBezTo>
                    <a:close/>
                    <a:moveTo>
                      <a:pt x="219" y="59"/>
                    </a:moveTo>
                    <a:cubicBezTo>
                      <a:pt x="218" y="59"/>
                      <a:pt x="218" y="59"/>
                      <a:pt x="218" y="59"/>
                    </a:cubicBezTo>
                    <a:cubicBezTo>
                      <a:pt x="218" y="59"/>
                      <a:pt x="218" y="59"/>
                      <a:pt x="218" y="59"/>
                    </a:cubicBezTo>
                    <a:cubicBezTo>
                      <a:pt x="218" y="59"/>
                      <a:pt x="218" y="59"/>
                      <a:pt x="218" y="59"/>
                    </a:cubicBezTo>
                    <a:cubicBezTo>
                      <a:pt x="218" y="59"/>
                      <a:pt x="219" y="59"/>
                      <a:pt x="219" y="59"/>
                    </a:cubicBezTo>
                    <a:cubicBezTo>
                      <a:pt x="219" y="59"/>
                      <a:pt x="219" y="59"/>
                      <a:pt x="219" y="59"/>
                    </a:cubicBezTo>
                    <a:cubicBezTo>
                      <a:pt x="219" y="59"/>
                      <a:pt x="219" y="59"/>
                      <a:pt x="219" y="59"/>
                    </a:cubicBezTo>
                    <a:cubicBezTo>
                      <a:pt x="219" y="59"/>
                      <a:pt x="219" y="58"/>
                      <a:pt x="219" y="59"/>
                    </a:cubicBezTo>
                    <a:close/>
                    <a:moveTo>
                      <a:pt x="66" y="76"/>
                    </a:moveTo>
                    <a:cubicBezTo>
                      <a:pt x="66" y="76"/>
                      <a:pt x="66" y="76"/>
                      <a:pt x="66" y="76"/>
                    </a:cubicBezTo>
                    <a:cubicBezTo>
                      <a:pt x="65" y="76"/>
                      <a:pt x="65" y="76"/>
                      <a:pt x="65" y="76"/>
                    </a:cubicBezTo>
                    <a:cubicBezTo>
                      <a:pt x="65" y="76"/>
                      <a:pt x="65" y="76"/>
                      <a:pt x="65" y="76"/>
                    </a:cubicBezTo>
                    <a:cubicBezTo>
                      <a:pt x="65" y="75"/>
                      <a:pt x="64" y="75"/>
                      <a:pt x="64" y="75"/>
                    </a:cubicBezTo>
                    <a:cubicBezTo>
                      <a:pt x="64" y="75"/>
                      <a:pt x="64" y="75"/>
                      <a:pt x="64" y="75"/>
                    </a:cubicBezTo>
                    <a:cubicBezTo>
                      <a:pt x="64" y="75"/>
                      <a:pt x="64" y="75"/>
                      <a:pt x="64" y="75"/>
                    </a:cubicBezTo>
                    <a:cubicBezTo>
                      <a:pt x="63" y="75"/>
                      <a:pt x="63" y="75"/>
                      <a:pt x="63" y="74"/>
                    </a:cubicBezTo>
                    <a:cubicBezTo>
                      <a:pt x="63" y="74"/>
                      <a:pt x="63" y="74"/>
                      <a:pt x="63" y="74"/>
                    </a:cubicBezTo>
                    <a:cubicBezTo>
                      <a:pt x="63" y="74"/>
                      <a:pt x="63" y="74"/>
                      <a:pt x="62" y="74"/>
                    </a:cubicBezTo>
                    <a:cubicBezTo>
                      <a:pt x="62" y="74"/>
                      <a:pt x="62" y="74"/>
                      <a:pt x="62" y="75"/>
                    </a:cubicBezTo>
                    <a:cubicBezTo>
                      <a:pt x="62" y="75"/>
                      <a:pt x="62" y="75"/>
                      <a:pt x="62" y="75"/>
                    </a:cubicBezTo>
                    <a:cubicBezTo>
                      <a:pt x="62" y="75"/>
                      <a:pt x="62" y="75"/>
                      <a:pt x="62" y="75"/>
                    </a:cubicBezTo>
                    <a:cubicBezTo>
                      <a:pt x="63" y="75"/>
                      <a:pt x="63" y="76"/>
                      <a:pt x="63" y="76"/>
                    </a:cubicBezTo>
                    <a:cubicBezTo>
                      <a:pt x="63" y="76"/>
                      <a:pt x="63" y="76"/>
                      <a:pt x="63" y="76"/>
                    </a:cubicBezTo>
                    <a:cubicBezTo>
                      <a:pt x="63" y="76"/>
                      <a:pt x="63" y="76"/>
                      <a:pt x="63" y="76"/>
                    </a:cubicBezTo>
                    <a:cubicBezTo>
                      <a:pt x="63" y="76"/>
                      <a:pt x="63" y="76"/>
                      <a:pt x="63" y="76"/>
                    </a:cubicBezTo>
                    <a:cubicBezTo>
                      <a:pt x="63" y="76"/>
                      <a:pt x="63" y="76"/>
                      <a:pt x="63" y="76"/>
                    </a:cubicBezTo>
                    <a:cubicBezTo>
                      <a:pt x="63" y="77"/>
                      <a:pt x="63" y="77"/>
                      <a:pt x="63" y="77"/>
                    </a:cubicBezTo>
                    <a:cubicBezTo>
                      <a:pt x="63" y="77"/>
                      <a:pt x="63" y="77"/>
                      <a:pt x="63" y="77"/>
                    </a:cubicBezTo>
                    <a:cubicBezTo>
                      <a:pt x="63" y="77"/>
                      <a:pt x="63" y="77"/>
                      <a:pt x="63" y="77"/>
                    </a:cubicBezTo>
                    <a:cubicBezTo>
                      <a:pt x="63" y="77"/>
                      <a:pt x="63" y="77"/>
                      <a:pt x="63" y="77"/>
                    </a:cubicBezTo>
                    <a:cubicBezTo>
                      <a:pt x="63" y="77"/>
                      <a:pt x="62" y="77"/>
                      <a:pt x="62" y="77"/>
                    </a:cubicBezTo>
                    <a:cubicBezTo>
                      <a:pt x="62" y="77"/>
                      <a:pt x="62" y="76"/>
                      <a:pt x="62" y="76"/>
                    </a:cubicBezTo>
                    <a:cubicBezTo>
                      <a:pt x="62" y="76"/>
                      <a:pt x="61" y="76"/>
                      <a:pt x="61" y="76"/>
                    </a:cubicBezTo>
                    <a:cubicBezTo>
                      <a:pt x="61" y="76"/>
                      <a:pt x="61" y="76"/>
                      <a:pt x="61" y="76"/>
                    </a:cubicBezTo>
                    <a:cubicBezTo>
                      <a:pt x="61" y="76"/>
                      <a:pt x="61" y="75"/>
                      <a:pt x="61" y="75"/>
                    </a:cubicBezTo>
                    <a:cubicBezTo>
                      <a:pt x="61" y="75"/>
                      <a:pt x="61" y="75"/>
                      <a:pt x="61" y="75"/>
                    </a:cubicBezTo>
                    <a:cubicBezTo>
                      <a:pt x="61" y="75"/>
                      <a:pt x="61" y="75"/>
                      <a:pt x="61" y="75"/>
                    </a:cubicBezTo>
                    <a:cubicBezTo>
                      <a:pt x="61" y="75"/>
                      <a:pt x="61" y="75"/>
                      <a:pt x="61" y="75"/>
                    </a:cubicBezTo>
                    <a:cubicBezTo>
                      <a:pt x="61" y="75"/>
                      <a:pt x="61" y="75"/>
                      <a:pt x="60" y="75"/>
                    </a:cubicBezTo>
                    <a:cubicBezTo>
                      <a:pt x="60" y="75"/>
                      <a:pt x="60" y="74"/>
                      <a:pt x="60" y="74"/>
                    </a:cubicBezTo>
                    <a:cubicBezTo>
                      <a:pt x="60" y="74"/>
                      <a:pt x="60" y="74"/>
                      <a:pt x="59" y="74"/>
                    </a:cubicBezTo>
                    <a:cubicBezTo>
                      <a:pt x="59" y="74"/>
                      <a:pt x="59" y="74"/>
                      <a:pt x="59" y="74"/>
                    </a:cubicBezTo>
                    <a:cubicBezTo>
                      <a:pt x="59" y="74"/>
                      <a:pt x="59" y="73"/>
                      <a:pt x="59" y="73"/>
                    </a:cubicBezTo>
                    <a:cubicBezTo>
                      <a:pt x="59" y="73"/>
                      <a:pt x="59" y="73"/>
                      <a:pt x="59" y="73"/>
                    </a:cubicBezTo>
                    <a:cubicBezTo>
                      <a:pt x="59" y="73"/>
                      <a:pt x="58" y="73"/>
                      <a:pt x="58" y="73"/>
                    </a:cubicBezTo>
                    <a:cubicBezTo>
                      <a:pt x="58" y="72"/>
                      <a:pt x="58" y="72"/>
                      <a:pt x="58" y="72"/>
                    </a:cubicBezTo>
                    <a:cubicBezTo>
                      <a:pt x="58" y="72"/>
                      <a:pt x="58" y="72"/>
                      <a:pt x="58" y="72"/>
                    </a:cubicBezTo>
                    <a:cubicBezTo>
                      <a:pt x="58" y="72"/>
                      <a:pt x="58" y="72"/>
                      <a:pt x="58" y="72"/>
                    </a:cubicBezTo>
                    <a:cubicBezTo>
                      <a:pt x="58" y="72"/>
                      <a:pt x="58" y="72"/>
                      <a:pt x="58" y="72"/>
                    </a:cubicBezTo>
                    <a:cubicBezTo>
                      <a:pt x="58" y="72"/>
                      <a:pt x="57" y="71"/>
                      <a:pt x="57" y="71"/>
                    </a:cubicBezTo>
                    <a:cubicBezTo>
                      <a:pt x="57" y="71"/>
                      <a:pt x="57" y="71"/>
                      <a:pt x="57" y="71"/>
                    </a:cubicBezTo>
                    <a:cubicBezTo>
                      <a:pt x="57" y="71"/>
                      <a:pt x="57" y="71"/>
                      <a:pt x="57" y="71"/>
                    </a:cubicBezTo>
                    <a:cubicBezTo>
                      <a:pt x="57" y="71"/>
                      <a:pt x="57" y="71"/>
                      <a:pt x="57" y="71"/>
                    </a:cubicBezTo>
                    <a:cubicBezTo>
                      <a:pt x="56" y="71"/>
                      <a:pt x="56" y="71"/>
                      <a:pt x="56" y="71"/>
                    </a:cubicBezTo>
                    <a:cubicBezTo>
                      <a:pt x="56" y="71"/>
                      <a:pt x="56" y="71"/>
                      <a:pt x="56" y="71"/>
                    </a:cubicBezTo>
                    <a:cubicBezTo>
                      <a:pt x="56" y="71"/>
                      <a:pt x="56" y="71"/>
                      <a:pt x="56" y="71"/>
                    </a:cubicBezTo>
                    <a:cubicBezTo>
                      <a:pt x="56" y="71"/>
                      <a:pt x="56" y="71"/>
                      <a:pt x="56" y="70"/>
                    </a:cubicBezTo>
                    <a:cubicBezTo>
                      <a:pt x="56" y="70"/>
                      <a:pt x="56" y="70"/>
                      <a:pt x="56" y="70"/>
                    </a:cubicBezTo>
                    <a:cubicBezTo>
                      <a:pt x="56" y="70"/>
                      <a:pt x="56" y="70"/>
                      <a:pt x="56" y="70"/>
                    </a:cubicBezTo>
                    <a:cubicBezTo>
                      <a:pt x="56" y="70"/>
                      <a:pt x="56" y="70"/>
                      <a:pt x="56" y="70"/>
                    </a:cubicBezTo>
                    <a:cubicBezTo>
                      <a:pt x="56" y="70"/>
                      <a:pt x="55" y="70"/>
                      <a:pt x="55" y="70"/>
                    </a:cubicBezTo>
                    <a:cubicBezTo>
                      <a:pt x="55" y="70"/>
                      <a:pt x="55" y="70"/>
                      <a:pt x="55" y="70"/>
                    </a:cubicBezTo>
                    <a:cubicBezTo>
                      <a:pt x="55" y="70"/>
                      <a:pt x="55" y="70"/>
                      <a:pt x="55" y="70"/>
                    </a:cubicBezTo>
                    <a:cubicBezTo>
                      <a:pt x="55" y="70"/>
                      <a:pt x="54" y="70"/>
                      <a:pt x="54" y="70"/>
                    </a:cubicBezTo>
                    <a:cubicBezTo>
                      <a:pt x="54" y="70"/>
                      <a:pt x="54" y="70"/>
                      <a:pt x="54" y="70"/>
                    </a:cubicBezTo>
                    <a:cubicBezTo>
                      <a:pt x="54" y="70"/>
                      <a:pt x="54" y="69"/>
                      <a:pt x="54" y="69"/>
                    </a:cubicBezTo>
                    <a:cubicBezTo>
                      <a:pt x="54" y="69"/>
                      <a:pt x="54" y="69"/>
                      <a:pt x="54" y="69"/>
                    </a:cubicBezTo>
                    <a:cubicBezTo>
                      <a:pt x="54" y="69"/>
                      <a:pt x="53" y="68"/>
                      <a:pt x="53" y="68"/>
                    </a:cubicBezTo>
                    <a:cubicBezTo>
                      <a:pt x="53" y="68"/>
                      <a:pt x="52" y="68"/>
                      <a:pt x="52" y="68"/>
                    </a:cubicBezTo>
                    <a:cubicBezTo>
                      <a:pt x="52" y="68"/>
                      <a:pt x="52" y="68"/>
                      <a:pt x="52" y="68"/>
                    </a:cubicBezTo>
                    <a:cubicBezTo>
                      <a:pt x="52" y="68"/>
                      <a:pt x="52" y="68"/>
                      <a:pt x="51" y="68"/>
                    </a:cubicBezTo>
                    <a:cubicBezTo>
                      <a:pt x="51" y="68"/>
                      <a:pt x="51" y="67"/>
                      <a:pt x="51" y="67"/>
                    </a:cubicBezTo>
                    <a:cubicBezTo>
                      <a:pt x="51" y="67"/>
                      <a:pt x="51" y="67"/>
                      <a:pt x="51" y="67"/>
                    </a:cubicBezTo>
                    <a:cubicBezTo>
                      <a:pt x="51" y="67"/>
                      <a:pt x="50" y="67"/>
                      <a:pt x="50" y="66"/>
                    </a:cubicBezTo>
                    <a:cubicBezTo>
                      <a:pt x="50" y="66"/>
                      <a:pt x="50" y="66"/>
                      <a:pt x="50" y="66"/>
                    </a:cubicBezTo>
                    <a:cubicBezTo>
                      <a:pt x="50" y="66"/>
                      <a:pt x="49" y="66"/>
                      <a:pt x="49" y="66"/>
                    </a:cubicBezTo>
                    <a:cubicBezTo>
                      <a:pt x="49" y="65"/>
                      <a:pt x="49" y="65"/>
                      <a:pt x="49" y="65"/>
                    </a:cubicBezTo>
                    <a:cubicBezTo>
                      <a:pt x="49" y="65"/>
                      <a:pt x="48" y="65"/>
                      <a:pt x="48" y="65"/>
                    </a:cubicBezTo>
                    <a:cubicBezTo>
                      <a:pt x="48" y="64"/>
                      <a:pt x="47" y="64"/>
                      <a:pt x="47" y="64"/>
                    </a:cubicBezTo>
                    <a:cubicBezTo>
                      <a:pt x="47" y="64"/>
                      <a:pt x="47" y="64"/>
                      <a:pt x="47" y="64"/>
                    </a:cubicBezTo>
                    <a:cubicBezTo>
                      <a:pt x="47" y="64"/>
                      <a:pt x="47" y="64"/>
                      <a:pt x="47" y="64"/>
                    </a:cubicBezTo>
                    <a:cubicBezTo>
                      <a:pt x="47" y="64"/>
                      <a:pt x="47" y="64"/>
                      <a:pt x="47" y="64"/>
                    </a:cubicBezTo>
                    <a:cubicBezTo>
                      <a:pt x="47" y="63"/>
                      <a:pt x="47" y="63"/>
                      <a:pt x="47" y="63"/>
                    </a:cubicBezTo>
                    <a:cubicBezTo>
                      <a:pt x="47" y="63"/>
                      <a:pt x="47" y="63"/>
                      <a:pt x="47" y="63"/>
                    </a:cubicBezTo>
                    <a:cubicBezTo>
                      <a:pt x="47" y="63"/>
                      <a:pt x="47" y="63"/>
                      <a:pt x="47" y="63"/>
                    </a:cubicBezTo>
                    <a:cubicBezTo>
                      <a:pt x="47" y="62"/>
                      <a:pt x="47" y="62"/>
                      <a:pt x="47" y="62"/>
                    </a:cubicBezTo>
                    <a:cubicBezTo>
                      <a:pt x="47" y="62"/>
                      <a:pt x="46" y="62"/>
                      <a:pt x="46" y="62"/>
                    </a:cubicBezTo>
                    <a:cubicBezTo>
                      <a:pt x="46" y="62"/>
                      <a:pt x="46" y="61"/>
                      <a:pt x="46" y="61"/>
                    </a:cubicBezTo>
                    <a:cubicBezTo>
                      <a:pt x="46" y="61"/>
                      <a:pt x="45" y="61"/>
                      <a:pt x="45" y="61"/>
                    </a:cubicBezTo>
                    <a:cubicBezTo>
                      <a:pt x="45" y="61"/>
                      <a:pt x="44" y="60"/>
                      <a:pt x="44" y="60"/>
                    </a:cubicBezTo>
                    <a:cubicBezTo>
                      <a:pt x="44" y="60"/>
                      <a:pt x="44" y="60"/>
                      <a:pt x="44" y="60"/>
                    </a:cubicBezTo>
                    <a:cubicBezTo>
                      <a:pt x="44" y="60"/>
                      <a:pt x="43" y="59"/>
                      <a:pt x="43" y="59"/>
                    </a:cubicBezTo>
                    <a:cubicBezTo>
                      <a:pt x="43" y="59"/>
                      <a:pt x="42" y="59"/>
                      <a:pt x="42" y="59"/>
                    </a:cubicBezTo>
                    <a:cubicBezTo>
                      <a:pt x="42" y="59"/>
                      <a:pt x="42" y="58"/>
                      <a:pt x="42" y="58"/>
                    </a:cubicBezTo>
                    <a:cubicBezTo>
                      <a:pt x="42" y="58"/>
                      <a:pt x="42" y="58"/>
                      <a:pt x="42" y="58"/>
                    </a:cubicBezTo>
                    <a:cubicBezTo>
                      <a:pt x="42" y="58"/>
                      <a:pt x="41" y="57"/>
                      <a:pt x="41" y="57"/>
                    </a:cubicBezTo>
                    <a:cubicBezTo>
                      <a:pt x="41" y="57"/>
                      <a:pt x="41" y="57"/>
                      <a:pt x="41" y="56"/>
                    </a:cubicBezTo>
                    <a:cubicBezTo>
                      <a:pt x="41" y="56"/>
                      <a:pt x="41" y="56"/>
                      <a:pt x="41" y="56"/>
                    </a:cubicBezTo>
                    <a:cubicBezTo>
                      <a:pt x="41" y="56"/>
                      <a:pt x="41" y="56"/>
                      <a:pt x="40" y="56"/>
                    </a:cubicBezTo>
                    <a:cubicBezTo>
                      <a:pt x="40" y="55"/>
                      <a:pt x="40" y="55"/>
                      <a:pt x="39" y="55"/>
                    </a:cubicBezTo>
                    <a:cubicBezTo>
                      <a:pt x="39" y="55"/>
                      <a:pt x="39" y="55"/>
                      <a:pt x="39" y="54"/>
                    </a:cubicBezTo>
                    <a:cubicBezTo>
                      <a:pt x="39" y="54"/>
                      <a:pt x="38" y="54"/>
                      <a:pt x="38" y="54"/>
                    </a:cubicBezTo>
                    <a:cubicBezTo>
                      <a:pt x="38" y="54"/>
                      <a:pt x="38" y="53"/>
                      <a:pt x="38" y="53"/>
                    </a:cubicBezTo>
                    <a:cubicBezTo>
                      <a:pt x="38" y="53"/>
                      <a:pt x="38" y="53"/>
                      <a:pt x="38" y="53"/>
                    </a:cubicBezTo>
                    <a:cubicBezTo>
                      <a:pt x="38" y="53"/>
                      <a:pt x="38" y="52"/>
                      <a:pt x="38" y="52"/>
                    </a:cubicBezTo>
                    <a:cubicBezTo>
                      <a:pt x="38" y="52"/>
                      <a:pt x="37" y="52"/>
                      <a:pt x="37" y="52"/>
                    </a:cubicBezTo>
                    <a:cubicBezTo>
                      <a:pt x="38" y="52"/>
                      <a:pt x="38" y="52"/>
                      <a:pt x="38" y="52"/>
                    </a:cubicBezTo>
                    <a:cubicBezTo>
                      <a:pt x="38" y="52"/>
                      <a:pt x="38" y="52"/>
                      <a:pt x="38" y="52"/>
                    </a:cubicBezTo>
                    <a:cubicBezTo>
                      <a:pt x="38" y="51"/>
                      <a:pt x="38" y="51"/>
                      <a:pt x="38" y="51"/>
                    </a:cubicBezTo>
                    <a:cubicBezTo>
                      <a:pt x="38" y="51"/>
                      <a:pt x="38" y="51"/>
                      <a:pt x="38" y="51"/>
                    </a:cubicBezTo>
                    <a:cubicBezTo>
                      <a:pt x="38" y="51"/>
                      <a:pt x="38" y="50"/>
                      <a:pt x="38" y="50"/>
                    </a:cubicBezTo>
                    <a:cubicBezTo>
                      <a:pt x="38" y="50"/>
                      <a:pt x="37" y="50"/>
                      <a:pt x="37" y="49"/>
                    </a:cubicBezTo>
                    <a:cubicBezTo>
                      <a:pt x="37" y="49"/>
                      <a:pt x="36" y="49"/>
                      <a:pt x="36" y="48"/>
                    </a:cubicBezTo>
                    <a:cubicBezTo>
                      <a:pt x="36" y="48"/>
                      <a:pt x="36" y="48"/>
                      <a:pt x="36" y="48"/>
                    </a:cubicBezTo>
                    <a:cubicBezTo>
                      <a:pt x="36" y="48"/>
                      <a:pt x="36" y="47"/>
                      <a:pt x="36" y="47"/>
                    </a:cubicBezTo>
                    <a:cubicBezTo>
                      <a:pt x="36" y="47"/>
                      <a:pt x="36" y="47"/>
                      <a:pt x="36" y="47"/>
                    </a:cubicBezTo>
                    <a:cubicBezTo>
                      <a:pt x="36" y="47"/>
                      <a:pt x="36" y="46"/>
                      <a:pt x="36" y="46"/>
                    </a:cubicBezTo>
                    <a:cubicBezTo>
                      <a:pt x="35" y="46"/>
                      <a:pt x="35" y="46"/>
                      <a:pt x="35" y="46"/>
                    </a:cubicBezTo>
                    <a:cubicBezTo>
                      <a:pt x="35" y="46"/>
                      <a:pt x="35" y="46"/>
                      <a:pt x="35" y="46"/>
                    </a:cubicBezTo>
                    <a:cubicBezTo>
                      <a:pt x="35" y="46"/>
                      <a:pt x="35" y="46"/>
                      <a:pt x="35" y="46"/>
                    </a:cubicBezTo>
                    <a:cubicBezTo>
                      <a:pt x="35" y="46"/>
                      <a:pt x="35" y="45"/>
                      <a:pt x="35" y="45"/>
                    </a:cubicBezTo>
                    <a:cubicBezTo>
                      <a:pt x="35" y="45"/>
                      <a:pt x="34" y="45"/>
                      <a:pt x="35" y="45"/>
                    </a:cubicBezTo>
                    <a:cubicBezTo>
                      <a:pt x="35" y="45"/>
                      <a:pt x="34" y="45"/>
                      <a:pt x="34" y="45"/>
                    </a:cubicBezTo>
                    <a:cubicBezTo>
                      <a:pt x="35" y="45"/>
                      <a:pt x="35" y="45"/>
                      <a:pt x="35" y="45"/>
                    </a:cubicBezTo>
                    <a:cubicBezTo>
                      <a:pt x="35" y="45"/>
                      <a:pt x="35" y="45"/>
                      <a:pt x="35" y="45"/>
                    </a:cubicBezTo>
                    <a:cubicBezTo>
                      <a:pt x="35" y="44"/>
                      <a:pt x="35" y="44"/>
                      <a:pt x="35" y="44"/>
                    </a:cubicBezTo>
                    <a:cubicBezTo>
                      <a:pt x="34" y="44"/>
                      <a:pt x="34" y="44"/>
                      <a:pt x="34" y="44"/>
                    </a:cubicBezTo>
                    <a:cubicBezTo>
                      <a:pt x="34" y="44"/>
                      <a:pt x="34" y="44"/>
                      <a:pt x="34" y="43"/>
                    </a:cubicBezTo>
                    <a:cubicBezTo>
                      <a:pt x="34" y="43"/>
                      <a:pt x="34" y="43"/>
                      <a:pt x="34" y="43"/>
                    </a:cubicBezTo>
                    <a:cubicBezTo>
                      <a:pt x="34" y="43"/>
                      <a:pt x="33" y="42"/>
                      <a:pt x="33" y="42"/>
                    </a:cubicBezTo>
                    <a:cubicBezTo>
                      <a:pt x="33" y="42"/>
                      <a:pt x="33" y="42"/>
                      <a:pt x="33" y="41"/>
                    </a:cubicBezTo>
                    <a:cubicBezTo>
                      <a:pt x="32" y="41"/>
                      <a:pt x="32" y="41"/>
                      <a:pt x="32" y="41"/>
                    </a:cubicBezTo>
                    <a:cubicBezTo>
                      <a:pt x="32" y="40"/>
                      <a:pt x="31" y="40"/>
                      <a:pt x="31" y="40"/>
                    </a:cubicBezTo>
                    <a:cubicBezTo>
                      <a:pt x="31" y="40"/>
                      <a:pt x="31" y="40"/>
                      <a:pt x="31" y="40"/>
                    </a:cubicBezTo>
                    <a:cubicBezTo>
                      <a:pt x="31" y="40"/>
                      <a:pt x="31" y="39"/>
                      <a:pt x="31" y="39"/>
                    </a:cubicBezTo>
                    <a:cubicBezTo>
                      <a:pt x="31" y="39"/>
                      <a:pt x="30" y="39"/>
                      <a:pt x="30" y="39"/>
                    </a:cubicBezTo>
                    <a:cubicBezTo>
                      <a:pt x="30" y="39"/>
                      <a:pt x="31" y="39"/>
                      <a:pt x="30" y="38"/>
                    </a:cubicBezTo>
                    <a:cubicBezTo>
                      <a:pt x="30" y="38"/>
                      <a:pt x="30" y="38"/>
                      <a:pt x="30" y="38"/>
                    </a:cubicBezTo>
                    <a:cubicBezTo>
                      <a:pt x="30" y="38"/>
                      <a:pt x="29" y="37"/>
                      <a:pt x="29" y="37"/>
                    </a:cubicBezTo>
                    <a:cubicBezTo>
                      <a:pt x="29" y="37"/>
                      <a:pt x="29" y="37"/>
                      <a:pt x="29" y="37"/>
                    </a:cubicBezTo>
                    <a:cubicBezTo>
                      <a:pt x="28" y="37"/>
                      <a:pt x="28" y="37"/>
                      <a:pt x="28" y="37"/>
                    </a:cubicBezTo>
                    <a:cubicBezTo>
                      <a:pt x="28" y="36"/>
                      <a:pt x="28" y="36"/>
                      <a:pt x="28" y="36"/>
                    </a:cubicBezTo>
                    <a:cubicBezTo>
                      <a:pt x="28" y="36"/>
                      <a:pt x="27" y="36"/>
                      <a:pt x="27" y="36"/>
                    </a:cubicBezTo>
                    <a:cubicBezTo>
                      <a:pt x="27" y="36"/>
                      <a:pt x="27" y="36"/>
                      <a:pt x="27" y="36"/>
                    </a:cubicBezTo>
                    <a:cubicBezTo>
                      <a:pt x="27" y="36"/>
                      <a:pt x="27" y="36"/>
                      <a:pt x="26" y="36"/>
                    </a:cubicBezTo>
                    <a:cubicBezTo>
                      <a:pt x="26" y="36"/>
                      <a:pt x="26" y="36"/>
                      <a:pt x="26" y="36"/>
                    </a:cubicBezTo>
                    <a:cubicBezTo>
                      <a:pt x="26" y="36"/>
                      <a:pt x="26" y="35"/>
                      <a:pt x="26" y="35"/>
                    </a:cubicBezTo>
                    <a:cubicBezTo>
                      <a:pt x="26" y="35"/>
                      <a:pt x="26" y="35"/>
                      <a:pt x="26" y="35"/>
                    </a:cubicBezTo>
                    <a:cubicBezTo>
                      <a:pt x="26" y="35"/>
                      <a:pt x="26" y="34"/>
                      <a:pt x="26" y="34"/>
                    </a:cubicBezTo>
                    <a:cubicBezTo>
                      <a:pt x="26" y="34"/>
                      <a:pt x="26" y="34"/>
                      <a:pt x="26" y="34"/>
                    </a:cubicBezTo>
                    <a:cubicBezTo>
                      <a:pt x="26" y="34"/>
                      <a:pt x="26" y="34"/>
                      <a:pt x="26" y="34"/>
                    </a:cubicBezTo>
                    <a:cubicBezTo>
                      <a:pt x="26" y="33"/>
                      <a:pt x="26" y="33"/>
                      <a:pt x="26" y="33"/>
                    </a:cubicBezTo>
                    <a:cubicBezTo>
                      <a:pt x="26" y="33"/>
                      <a:pt x="26" y="33"/>
                      <a:pt x="26" y="33"/>
                    </a:cubicBezTo>
                    <a:cubicBezTo>
                      <a:pt x="26" y="33"/>
                      <a:pt x="26" y="33"/>
                      <a:pt x="26" y="32"/>
                    </a:cubicBezTo>
                    <a:cubicBezTo>
                      <a:pt x="26" y="32"/>
                      <a:pt x="26" y="32"/>
                      <a:pt x="25" y="32"/>
                    </a:cubicBezTo>
                    <a:cubicBezTo>
                      <a:pt x="25" y="32"/>
                      <a:pt x="25" y="32"/>
                      <a:pt x="25" y="32"/>
                    </a:cubicBezTo>
                    <a:cubicBezTo>
                      <a:pt x="25" y="32"/>
                      <a:pt x="25" y="31"/>
                      <a:pt x="25" y="31"/>
                    </a:cubicBezTo>
                    <a:cubicBezTo>
                      <a:pt x="25" y="31"/>
                      <a:pt x="25" y="31"/>
                      <a:pt x="25" y="30"/>
                    </a:cubicBezTo>
                    <a:cubicBezTo>
                      <a:pt x="25" y="30"/>
                      <a:pt x="25" y="30"/>
                      <a:pt x="25" y="30"/>
                    </a:cubicBezTo>
                    <a:cubicBezTo>
                      <a:pt x="25" y="30"/>
                      <a:pt x="24" y="30"/>
                      <a:pt x="24" y="29"/>
                    </a:cubicBezTo>
                    <a:cubicBezTo>
                      <a:pt x="24" y="29"/>
                      <a:pt x="24" y="29"/>
                      <a:pt x="24" y="29"/>
                    </a:cubicBezTo>
                    <a:cubicBezTo>
                      <a:pt x="24" y="29"/>
                      <a:pt x="24" y="28"/>
                      <a:pt x="24" y="28"/>
                    </a:cubicBezTo>
                    <a:cubicBezTo>
                      <a:pt x="24" y="28"/>
                      <a:pt x="24" y="28"/>
                      <a:pt x="24" y="28"/>
                    </a:cubicBezTo>
                    <a:cubicBezTo>
                      <a:pt x="24" y="28"/>
                      <a:pt x="24" y="27"/>
                      <a:pt x="24" y="27"/>
                    </a:cubicBezTo>
                    <a:cubicBezTo>
                      <a:pt x="24" y="27"/>
                      <a:pt x="24" y="27"/>
                      <a:pt x="24" y="27"/>
                    </a:cubicBezTo>
                    <a:cubicBezTo>
                      <a:pt x="24" y="27"/>
                      <a:pt x="24" y="27"/>
                      <a:pt x="24" y="27"/>
                    </a:cubicBezTo>
                    <a:cubicBezTo>
                      <a:pt x="24" y="27"/>
                      <a:pt x="24" y="27"/>
                      <a:pt x="24" y="27"/>
                    </a:cubicBezTo>
                    <a:cubicBezTo>
                      <a:pt x="24" y="27"/>
                      <a:pt x="24" y="27"/>
                      <a:pt x="24" y="27"/>
                    </a:cubicBezTo>
                    <a:cubicBezTo>
                      <a:pt x="24" y="27"/>
                      <a:pt x="24" y="27"/>
                      <a:pt x="24" y="27"/>
                    </a:cubicBezTo>
                    <a:cubicBezTo>
                      <a:pt x="24" y="27"/>
                      <a:pt x="24" y="27"/>
                      <a:pt x="24" y="27"/>
                    </a:cubicBezTo>
                    <a:cubicBezTo>
                      <a:pt x="24" y="27"/>
                      <a:pt x="24" y="27"/>
                      <a:pt x="24" y="27"/>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3" y="26"/>
                      <a:pt x="23" y="26"/>
                    </a:cubicBezTo>
                    <a:cubicBezTo>
                      <a:pt x="23" y="26"/>
                      <a:pt x="23" y="26"/>
                      <a:pt x="23" y="26"/>
                    </a:cubicBezTo>
                    <a:cubicBezTo>
                      <a:pt x="23" y="26"/>
                      <a:pt x="22" y="25"/>
                      <a:pt x="22" y="25"/>
                    </a:cubicBezTo>
                    <a:cubicBezTo>
                      <a:pt x="22" y="25"/>
                      <a:pt x="22" y="25"/>
                      <a:pt x="22" y="25"/>
                    </a:cubicBezTo>
                    <a:cubicBezTo>
                      <a:pt x="22" y="25"/>
                      <a:pt x="22" y="25"/>
                      <a:pt x="22" y="24"/>
                    </a:cubicBezTo>
                    <a:cubicBezTo>
                      <a:pt x="22" y="24"/>
                      <a:pt x="22" y="24"/>
                      <a:pt x="21" y="24"/>
                    </a:cubicBezTo>
                    <a:cubicBezTo>
                      <a:pt x="21" y="24"/>
                      <a:pt x="21" y="24"/>
                      <a:pt x="21" y="24"/>
                    </a:cubicBezTo>
                    <a:cubicBezTo>
                      <a:pt x="21" y="24"/>
                      <a:pt x="21" y="24"/>
                      <a:pt x="21" y="24"/>
                    </a:cubicBezTo>
                    <a:cubicBezTo>
                      <a:pt x="21" y="24"/>
                      <a:pt x="21" y="24"/>
                      <a:pt x="21" y="24"/>
                    </a:cubicBezTo>
                    <a:cubicBezTo>
                      <a:pt x="20" y="24"/>
                      <a:pt x="20" y="24"/>
                      <a:pt x="20" y="24"/>
                    </a:cubicBezTo>
                    <a:cubicBezTo>
                      <a:pt x="20" y="24"/>
                      <a:pt x="20" y="23"/>
                      <a:pt x="20" y="23"/>
                    </a:cubicBezTo>
                    <a:cubicBezTo>
                      <a:pt x="20" y="23"/>
                      <a:pt x="20" y="23"/>
                      <a:pt x="20" y="23"/>
                    </a:cubicBezTo>
                    <a:cubicBezTo>
                      <a:pt x="19" y="23"/>
                      <a:pt x="19" y="23"/>
                      <a:pt x="19" y="23"/>
                    </a:cubicBezTo>
                    <a:cubicBezTo>
                      <a:pt x="19" y="23"/>
                      <a:pt x="19" y="23"/>
                      <a:pt x="18" y="23"/>
                    </a:cubicBezTo>
                    <a:cubicBezTo>
                      <a:pt x="18" y="23"/>
                      <a:pt x="18" y="23"/>
                      <a:pt x="18" y="23"/>
                    </a:cubicBezTo>
                    <a:cubicBezTo>
                      <a:pt x="18" y="23"/>
                      <a:pt x="18" y="23"/>
                      <a:pt x="18" y="23"/>
                    </a:cubicBezTo>
                    <a:cubicBezTo>
                      <a:pt x="18" y="23"/>
                      <a:pt x="18" y="23"/>
                      <a:pt x="18" y="23"/>
                    </a:cubicBezTo>
                    <a:cubicBezTo>
                      <a:pt x="18" y="23"/>
                      <a:pt x="18" y="23"/>
                      <a:pt x="17" y="23"/>
                    </a:cubicBezTo>
                    <a:cubicBezTo>
                      <a:pt x="17" y="23"/>
                      <a:pt x="17" y="23"/>
                      <a:pt x="17" y="23"/>
                    </a:cubicBezTo>
                    <a:cubicBezTo>
                      <a:pt x="17" y="22"/>
                      <a:pt x="17" y="22"/>
                      <a:pt x="17" y="22"/>
                    </a:cubicBezTo>
                    <a:cubicBezTo>
                      <a:pt x="17" y="22"/>
                      <a:pt x="16" y="22"/>
                      <a:pt x="16" y="22"/>
                    </a:cubicBezTo>
                    <a:cubicBezTo>
                      <a:pt x="16" y="22"/>
                      <a:pt x="16" y="21"/>
                      <a:pt x="16" y="21"/>
                    </a:cubicBezTo>
                    <a:cubicBezTo>
                      <a:pt x="16" y="21"/>
                      <a:pt x="16" y="20"/>
                      <a:pt x="16" y="20"/>
                    </a:cubicBezTo>
                    <a:cubicBezTo>
                      <a:pt x="16" y="20"/>
                      <a:pt x="16" y="19"/>
                      <a:pt x="16" y="19"/>
                    </a:cubicBezTo>
                    <a:cubicBezTo>
                      <a:pt x="16" y="19"/>
                      <a:pt x="16" y="19"/>
                      <a:pt x="16" y="19"/>
                    </a:cubicBezTo>
                    <a:cubicBezTo>
                      <a:pt x="16" y="18"/>
                      <a:pt x="16" y="18"/>
                      <a:pt x="16" y="18"/>
                    </a:cubicBezTo>
                    <a:cubicBezTo>
                      <a:pt x="16" y="18"/>
                      <a:pt x="16" y="19"/>
                      <a:pt x="15" y="18"/>
                    </a:cubicBezTo>
                    <a:cubicBezTo>
                      <a:pt x="15" y="18"/>
                      <a:pt x="16" y="18"/>
                      <a:pt x="15" y="18"/>
                    </a:cubicBezTo>
                    <a:cubicBezTo>
                      <a:pt x="15" y="18"/>
                      <a:pt x="15" y="18"/>
                      <a:pt x="15" y="18"/>
                    </a:cubicBezTo>
                    <a:cubicBezTo>
                      <a:pt x="15" y="18"/>
                      <a:pt x="14" y="18"/>
                      <a:pt x="14" y="18"/>
                    </a:cubicBezTo>
                    <a:cubicBezTo>
                      <a:pt x="14" y="17"/>
                      <a:pt x="14" y="17"/>
                      <a:pt x="14" y="17"/>
                    </a:cubicBezTo>
                    <a:cubicBezTo>
                      <a:pt x="14" y="17"/>
                      <a:pt x="14" y="17"/>
                      <a:pt x="14" y="17"/>
                    </a:cubicBezTo>
                    <a:cubicBezTo>
                      <a:pt x="14" y="16"/>
                      <a:pt x="14" y="16"/>
                      <a:pt x="13" y="16"/>
                    </a:cubicBezTo>
                    <a:cubicBezTo>
                      <a:pt x="13" y="16"/>
                      <a:pt x="13" y="16"/>
                      <a:pt x="13" y="16"/>
                    </a:cubicBezTo>
                    <a:cubicBezTo>
                      <a:pt x="13" y="16"/>
                      <a:pt x="13" y="15"/>
                      <a:pt x="13" y="15"/>
                    </a:cubicBezTo>
                    <a:cubicBezTo>
                      <a:pt x="13" y="15"/>
                      <a:pt x="12" y="15"/>
                      <a:pt x="12" y="15"/>
                    </a:cubicBezTo>
                    <a:cubicBezTo>
                      <a:pt x="12" y="15"/>
                      <a:pt x="12" y="14"/>
                      <a:pt x="12" y="14"/>
                    </a:cubicBezTo>
                    <a:cubicBezTo>
                      <a:pt x="12" y="14"/>
                      <a:pt x="12" y="14"/>
                      <a:pt x="12" y="14"/>
                    </a:cubicBezTo>
                    <a:cubicBezTo>
                      <a:pt x="12" y="14"/>
                      <a:pt x="12" y="14"/>
                      <a:pt x="11" y="13"/>
                    </a:cubicBezTo>
                    <a:cubicBezTo>
                      <a:pt x="11" y="13"/>
                      <a:pt x="11" y="13"/>
                      <a:pt x="11" y="13"/>
                    </a:cubicBezTo>
                    <a:cubicBezTo>
                      <a:pt x="11" y="13"/>
                      <a:pt x="11" y="13"/>
                      <a:pt x="11" y="13"/>
                    </a:cubicBezTo>
                    <a:cubicBezTo>
                      <a:pt x="11" y="13"/>
                      <a:pt x="10" y="13"/>
                      <a:pt x="10" y="13"/>
                    </a:cubicBezTo>
                    <a:cubicBezTo>
                      <a:pt x="10" y="13"/>
                      <a:pt x="9" y="13"/>
                      <a:pt x="9" y="13"/>
                    </a:cubicBezTo>
                    <a:cubicBezTo>
                      <a:pt x="9" y="13"/>
                      <a:pt x="9" y="13"/>
                      <a:pt x="8" y="13"/>
                    </a:cubicBezTo>
                    <a:cubicBezTo>
                      <a:pt x="8" y="12"/>
                      <a:pt x="8" y="12"/>
                      <a:pt x="8" y="12"/>
                    </a:cubicBezTo>
                    <a:cubicBezTo>
                      <a:pt x="8" y="12"/>
                      <a:pt x="8" y="12"/>
                      <a:pt x="8" y="12"/>
                    </a:cubicBezTo>
                    <a:cubicBezTo>
                      <a:pt x="8" y="12"/>
                      <a:pt x="7" y="10"/>
                      <a:pt x="7" y="10"/>
                    </a:cubicBezTo>
                    <a:cubicBezTo>
                      <a:pt x="6" y="10"/>
                      <a:pt x="6" y="10"/>
                      <a:pt x="6" y="10"/>
                    </a:cubicBezTo>
                    <a:cubicBezTo>
                      <a:pt x="6" y="10"/>
                      <a:pt x="5" y="9"/>
                      <a:pt x="5" y="9"/>
                    </a:cubicBezTo>
                    <a:cubicBezTo>
                      <a:pt x="5" y="9"/>
                      <a:pt x="4" y="8"/>
                      <a:pt x="4" y="8"/>
                    </a:cubicBezTo>
                    <a:cubicBezTo>
                      <a:pt x="3" y="7"/>
                      <a:pt x="3" y="7"/>
                      <a:pt x="3" y="7"/>
                    </a:cubicBezTo>
                    <a:cubicBezTo>
                      <a:pt x="2" y="6"/>
                      <a:pt x="2" y="6"/>
                      <a:pt x="2" y="6"/>
                    </a:cubicBezTo>
                    <a:cubicBezTo>
                      <a:pt x="1" y="5"/>
                      <a:pt x="1" y="5"/>
                      <a:pt x="1" y="5"/>
                    </a:cubicBezTo>
                    <a:cubicBezTo>
                      <a:pt x="1" y="5"/>
                      <a:pt x="1" y="4"/>
                      <a:pt x="1" y="4"/>
                    </a:cubicBezTo>
                    <a:cubicBezTo>
                      <a:pt x="1" y="4"/>
                      <a:pt x="1" y="4"/>
                      <a:pt x="1" y="4"/>
                    </a:cubicBezTo>
                    <a:cubicBezTo>
                      <a:pt x="1" y="4"/>
                      <a:pt x="1" y="3"/>
                      <a:pt x="1" y="3"/>
                    </a:cubicBezTo>
                    <a:cubicBezTo>
                      <a:pt x="1" y="3"/>
                      <a:pt x="0" y="2"/>
                      <a:pt x="0" y="2"/>
                    </a:cubicBezTo>
                    <a:cubicBezTo>
                      <a:pt x="0" y="2"/>
                      <a:pt x="0" y="2"/>
                      <a:pt x="0" y="2"/>
                    </a:cubicBezTo>
                    <a:cubicBezTo>
                      <a:pt x="0" y="2"/>
                      <a:pt x="0" y="1"/>
                      <a:pt x="0" y="1"/>
                    </a:cubicBezTo>
                    <a:cubicBezTo>
                      <a:pt x="0" y="1"/>
                      <a:pt x="0" y="1"/>
                      <a:pt x="0" y="1"/>
                    </a:cubicBezTo>
                    <a:cubicBezTo>
                      <a:pt x="0" y="1"/>
                      <a:pt x="0" y="1"/>
                      <a:pt x="0" y="1"/>
                    </a:cubicBezTo>
                    <a:cubicBezTo>
                      <a:pt x="1" y="1"/>
                      <a:pt x="1" y="1"/>
                      <a:pt x="1" y="1"/>
                    </a:cubicBezTo>
                    <a:cubicBezTo>
                      <a:pt x="1" y="1"/>
                      <a:pt x="1" y="0"/>
                      <a:pt x="1" y="0"/>
                    </a:cubicBezTo>
                    <a:cubicBezTo>
                      <a:pt x="1" y="0"/>
                      <a:pt x="2" y="0"/>
                      <a:pt x="2" y="0"/>
                    </a:cubicBezTo>
                    <a:cubicBezTo>
                      <a:pt x="2" y="0"/>
                      <a:pt x="2" y="0"/>
                      <a:pt x="2" y="0"/>
                    </a:cubicBezTo>
                    <a:cubicBezTo>
                      <a:pt x="2" y="0"/>
                      <a:pt x="2" y="0"/>
                      <a:pt x="3" y="0"/>
                    </a:cubicBezTo>
                    <a:cubicBezTo>
                      <a:pt x="3" y="0"/>
                      <a:pt x="3" y="0"/>
                      <a:pt x="3" y="0"/>
                    </a:cubicBezTo>
                    <a:cubicBezTo>
                      <a:pt x="4" y="1"/>
                      <a:pt x="4" y="1"/>
                      <a:pt x="4" y="1"/>
                    </a:cubicBezTo>
                    <a:cubicBezTo>
                      <a:pt x="4" y="1"/>
                      <a:pt x="5" y="1"/>
                      <a:pt x="5" y="1"/>
                    </a:cubicBezTo>
                    <a:cubicBezTo>
                      <a:pt x="5" y="2"/>
                      <a:pt x="5" y="2"/>
                      <a:pt x="5" y="2"/>
                    </a:cubicBezTo>
                    <a:cubicBezTo>
                      <a:pt x="5" y="2"/>
                      <a:pt x="6" y="3"/>
                      <a:pt x="6" y="3"/>
                    </a:cubicBezTo>
                    <a:cubicBezTo>
                      <a:pt x="6" y="3"/>
                      <a:pt x="7" y="3"/>
                      <a:pt x="7" y="3"/>
                    </a:cubicBezTo>
                    <a:cubicBezTo>
                      <a:pt x="7" y="3"/>
                      <a:pt x="7" y="3"/>
                      <a:pt x="7" y="3"/>
                    </a:cubicBezTo>
                    <a:cubicBezTo>
                      <a:pt x="8" y="3"/>
                      <a:pt x="8" y="3"/>
                      <a:pt x="8" y="3"/>
                    </a:cubicBezTo>
                    <a:cubicBezTo>
                      <a:pt x="8" y="3"/>
                      <a:pt x="8" y="3"/>
                      <a:pt x="8" y="3"/>
                    </a:cubicBezTo>
                    <a:cubicBezTo>
                      <a:pt x="9" y="3"/>
                      <a:pt x="9" y="3"/>
                      <a:pt x="9" y="3"/>
                    </a:cubicBezTo>
                    <a:cubicBezTo>
                      <a:pt x="9" y="3"/>
                      <a:pt x="10" y="3"/>
                      <a:pt x="10" y="3"/>
                    </a:cubicBezTo>
                    <a:cubicBezTo>
                      <a:pt x="10" y="3"/>
                      <a:pt x="10" y="3"/>
                      <a:pt x="11" y="3"/>
                    </a:cubicBezTo>
                    <a:cubicBezTo>
                      <a:pt x="11" y="3"/>
                      <a:pt x="11" y="3"/>
                      <a:pt x="11" y="3"/>
                    </a:cubicBezTo>
                    <a:cubicBezTo>
                      <a:pt x="11" y="3"/>
                      <a:pt x="11" y="3"/>
                      <a:pt x="11" y="3"/>
                    </a:cubicBezTo>
                    <a:cubicBezTo>
                      <a:pt x="12" y="3"/>
                      <a:pt x="12" y="3"/>
                      <a:pt x="12" y="3"/>
                    </a:cubicBezTo>
                    <a:cubicBezTo>
                      <a:pt x="12" y="3"/>
                      <a:pt x="12" y="3"/>
                      <a:pt x="12" y="3"/>
                    </a:cubicBezTo>
                    <a:cubicBezTo>
                      <a:pt x="12" y="3"/>
                      <a:pt x="13" y="3"/>
                      <a:pt x="13" y="3"/>
                    </a:cubicBezTo>
                    <a:cubicBezTo>
                      <a:pt x="13" y="3"/>
                      <a:pt x="13" y="3"/>
                      <a:pt x="13" y="3"/>
                    </a:cubicBezTo>
                    <a:cubicBezTo>
                      <a:pt x="13" y="3"/>
                      <a:pt x="13" y="3"/>
                      <a:pt x="14" y="3"/>
                    </a:cubicBezTo>
                    <a:cubicBezTo>
                      <a:pt x="14" y="3"/>
                      <a:pt x="14" y="3"/>
                      <a:pt x="15" y="3"/>
                    </a:cubicBezTo>
                    <a:cubicBezTo>
                      <a:pt x="15" y="3"/>
                      <a:pt x="15" y="3"/>
                      <a:pt x="16"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8" y="5"/>
                      <a:pt x="18" y="5"/>
                      <a:pt x="18" y="5"/>
                    </a:cubicBezTo>
                    <a:cubicBezTo>
                      <a:pt x="18" y="5"/>
                      <a:pt x="18" y="5"/>
                      <a:pt x="18" y="5"/>
                    </a:cubicBezTo>
                    <a:cubicBezTo>
                      <a:pt x="18" y="5"/>
                      <a:pt x="18" y="5"/>
                      <a:pt x="18" y="5"/>
                    </a:cubicBezTo>
                    <a:cubicBezTo>
                      <a:pt x="18" y="5"/>
                      <a:pt x="18" y="6"/>
                      <a:pt x="18" y="6"/>
                    </a:cubicBezTo>
                    <a:cubicBezTo>
                      <a:pt x="18" y="6"/>
                      <a:pt x="18" y="6"/>
                      <a:pt x="18" y="6"/>
                    </a:cubicBezTo>
                    <a:cubicBezTo>
                      <a:pt x="18" y="7"/>
                      <a:pt x="18" y="7"/>
                      <a:pt x="18" y="7"/>
                    </a:cubicBezTo>
                    <a:cubicBezTo>
                      <a:pt x="19" y="7"/>
                      <a:pt x="19" y="7"/>
                      <a:pt x="19" y="7"/>
                    </a:cubicBezTo>
                    <a:cubicBezTo>
                      <a:pt x="19" y="7"/>
                      <a:pt x="19" y="7"/>
                      <a:pt x="19" y="7"/>
                    </a:cubicBezTo>
                    <a:cubicBezTo>
                      <a:pt x="19" y="7"/>
                      <a:pt x="19" y="8"/>
                      <a:pt x="19" y="8"/>
                    </a:cubicBezTo>
                    <a:cubicBezTo>
                      <a:pt x="19" y="8"/>
                      <a:pt x="19" y="7"/>
                      <a:pt x="19" y="8"/>
                    </a:cubicBezTo>
                    <a:cubicBezTo>
                      <a:pt x="19" y="8"/>
                      <a:pt x="19" y="8"/>
                      <a:pt x="19" y="8"/>
                    </a:cubicBezTo>
                    <a:cubicBezTo>
                      <a:pt x="19" y="8"/>
                      <a:pt x="19" y="8"/>
                      <a:pt x="19" y="8"/>
                    </a:cubicBezTo>
                    <a:cubicBezTo>
                      <a:pt x="19" y="8"/>
                      <a:pt x="20" y="8"/>
                      <a:pt x="20" y="8"/>
                    </a:cubicBezTo>
                    <a:cubicBezTo>
                      <a:pt x="20" y="8"/>
                      <a:pt x="20" y="8"/>
                      <a:pt x="20" y="8"/>
                    </a:cubicBezTo>
                    <a:cubicBezTo>
                      <a:pt x="20" y="8"/>
                      <a:pt x="20" y="8"/>
                      <a:pt x="21" y="8"/>
                    </a:cubicBezTo>
                    <a:cubicBezTo>
                      <a:pt x="21" y="8"/>
                      <a:pt x="21" y="9"/>
                      <a:pt x="21" y="9"/>
                    </a:cubicBezTo>
                    <a:cubicBezTo>
                      <a:pt x="20" y="9"/>
                      <a:pt x="20" y="9"/>
                      <a:pt x="20" y="9"/>
                    </a:cubicBezTo>
                    <a:cubicBezTo>
                      <a:pt x="20" y="9"/>
                      <a:pt x="20" y="9"/>
                      <a:pt x="20" y="9"/>
                    </a:cubicBezTo>
                    <a:cubicBezTo>
                      <a:pt x="20" y="9"/>
                      <a:pt x="20" y="10"/>
                      <a:pt x="20" y="10"/>
                    </a:cubicBezTo>
                    <a:cubicBezTo>
                      <a:pt x="20" y="10"/>
                      <a:pt x="20" y="10"/>
                      <a:pt x="20" y="10"/>
                    </a:cubicBezTo>
                    <a:cubicBezTo>
                      <a:pt x="20" y="10"/>
                      <a:pt x="20" y="10"/>
                      <a:pt x="20" y="10"/>
                    </a:cubicBezTo>
                    <a:cubicBezTo>
                      <a:pt x="20" y="10"/>
                      <a:pt x="20" y="10"/>
                      <a:pt x="20" y="10"/>
                    </a:cubicBezTo>
                    <a:cubicBezTo>
                      <a:pt x="21" y="10"/>
                      <a:pt x="21" y="10"/>
                      <a:pt x="21" y="10"/>
                    </a:cubicBezTo>
                    <a:cubicBezTo>
                      <a:pt x="21" y="10"/>
                      <a:pt x="21" y="10"/>
                      <a:pt x="21" y="10"/>
                    </a:cubicBezTo>
                    <a:cubicBezTo>
                      <a:pt x="21" y="11"/>
                      <a:pt x="21" y="11"/>
                      <a:pt x="21" y="11"/>
                    </a:cubicBezTo>
                    <a:cubicBezTo>
                      <a:pt x="21" y="11"/>
                      <a:pt x="21" y="11"/>
                      <a:pt x="21" y="11"/>
                    </a:cubicBezTo>
                    <a:cubicBezTo>
                      <a:pt x="21" y="11"/>
                      <a:pt x="22" y="11"/>
                      <a:pt x="22" y="11"/>
                    </a:cubicBezTo>
                    <a:cubicBezTo>
                      <a:pt x="22" y="11"/>
                      <a:pt x="22" y="11"/>
                      <a:pt x="22" y="11"/>
                    </a:cubicBezTo>
                    <a:cubicBezTo>
                      <a:pt x="22" y="11"/>
                      <a:pt x="22" y="11"/>
                      <a:pt x="22" y="11"/>
                    </a:cubicBezTo>
                    <a:cubicBezTo>
                      <a:pt x="22" y="11"/>
                      <a:pt x="22" y="11"/>
                      <a:pt x="22" y="11"/>
                    </a:cubicBezTo>
                    <a:cubicBezTo>
                      <a:pt x="22" y="11"/>
                      <a:pt x="23" y="12"/>
                      <a:pt x="23" y="12"/>
                    </a:cubicBezTo>
                    <a:cubicBezTo>
                      <a:pt x="23" y="12"/>
                      <a:pt x="23" y="12"/>
                      <a:pt x="23" y="12"/>
                    </a:cubicBezTo>
                    <a:cubicBezTo>
                      <a:pt x="23" y="12"/>
                      <a:pt x="23" y="12"/>
                      <a:pt x="23" y="12"/>
                    </a:cubicBezTo>
                    <a:cubicBezTo>
                      <a:pt x="23" y="12"/>
                      <a:pt x="24" y="12"/>
                      <a:pt x="23" y="12"/>
                    </a:cubicBezTo>
                    <a:cubicBezTo>
                      <a:pt x="23" y="12"/>
                      <a:pt x="23" y="12"/>
                      <a:pt x="23" y="12"/>
                    </a:cubicBezTo>
                    <a:cubicBezTo>
                      <a:pt x="23" y="13"/>
                      <a:pt x="23" y="13"/>
                      <a:pt x="23" y="13"/>
                    </a:cubicBezTo>
                    <a:cubicBezTo>
                      <a:pt x="23" y="13"/>
                      <a:pt x="23" y="13"/>
                      <a:pt x="23" y="13"/>
                    </a:cubicBezTo>
                    <a:cubicBezTo>
                      <a:pt x="24" y="13"/>
                      <a:pt x="24" y="13"/>
                      <a:pt x="24" y="13"/>
                    </a:cubicBezTo>
                    <a:cubicBezTo>
                      <a:pt x="24" y="13"/>
                      <a:pt x="24" y="13"/>
                      <a:pt x="24" y="13"/>
                    </a:cubicBezTo>
                    <a:cubicBezTo>
                      <a:pt x="24" y="13"/>
                      <a:pt x="25" y="13"/>
                      <a:pt x="25" y="13"/>
                    </a:cubicBezTo>
                    <a:cubicBezTo>
                      <a:pt x="25" y="13"/>
                      <a:pt x="26" y="14"/>
                      <a:pt x="26" y="14"/>
                    </a:cubicBezTo>
                    <a:cubicBezTo>
                      <a:pt x="26" y="14"/>
                      <a:pt x="26" y="14"/>
                      <a:pt x="26" y="14"/>
                    </a:cubicBezTo>
                    <a:cubicBezTo>
                      <a:pt x="27" y="14"/>
                      <a:pt x="27" y="14"/>
                      <a:pt x="27" y="14"/>
                    </a:cubicBezTo>
                    <a:cubicBezTo>
                      <a:pt x="27" y="15"/>
                      <a:pt x="27" y="15"/>
                      <a:pt x="27" y="15"/>
                    </a:cubicBezTo>
                    <a:cubicBezTo>
                      <a:pt x="28" y="15"/>
                      <a:pt x="28" y="15"/>
                      <a:pt x="28" y="15"/>
                    </a:cubicBezTo>
                    <a:cubicBezTo>
                      <a:pt x="28" y="15"/>
                      <a:pt x="28" y="15"/>
                      <a:pt x="29" y="16"/>
                    </a:cubicBezTo>
                    <a:cubicBezTo>
                      <a:pt x="29" y="16"/>
                      <a:pt x="29" y="16"/>
                      <a:pt x="29" y="16"/>
                    </a:cubicBezTo>
                    <a:cubicBezTo>
                      <a:pt x="29" y="16"/>
                      <a:pt x="29" y="16"/>
                      <a:pt x="30" y="16"/>
                    </a:cubicBezTo>
                    <a:cubicBezTo>
                      <a:pt x="30" y="16"/>
                      <a:pt x="30" y="16"/>
                      <a:pt x="30" y="16"/>
                    </a:cubicBezTo>
                    <a:cubicBezTo>
                      <a:pt x="30" y="16"/>
                      <a:pt x="30" y="17"/>
                      <a:pt x="31" y="17"/>
                    </a:cubicBezTo>
                    <a:cubicBezTo>
                      <a:pt x="31" y="17"/>
                      <a:pt x="31" y="17"/>
                      <a:pt x="31" y="17"/>
                    </a:cubicBezTo>
                    <a:cubicBezTo>
                      <a:pt x="31" y="18"/>
                      <a:pt x="31" y="18"/>
                      <a:pt x="31" y="18"/>
                    </a:cubicBezTo>
                    <a:cubicBezTo>
                      <a:pt x="31" y="17"/>
                      <a:pt x="31" y="17"/>
                      <a:pt x="31" y="17"/>
                    </a:cubicBezTo>
                    <a:cubicBezTo>
                      <a:pt x="31" y="17"/>
                      <a:pt x="31" y="18"/>
                      <a:pt x="31" y="18"/>
                    </a:cubicBezTo>
                    <a:cubicBezTo>
                      <a:pt x="32" y="18"/>
                      <a:pt x="32" y="18"/>
                      <a:pt x="32" y="18"/>
                    </a:cubicBezTo>
                    <a:cubicBezTo>
                      <a:pt x="32" y="19"/>
                      <a:pt x="32" y="19"/>
                      <a:pt x="32" y="19"/>
                    </a:cubicBezTo>
                    <a:cubicBezTo>
                      <a:pt x="32" y="19"/>
                      <a:pt x="32" y="19"/>
                      <a:pt x="32" y="19"/>
                    </a:cubicBezTo>
                    <a:cubicBezTo>
                      <a:pt x="32" y="20"/>
                      <a:pt x="33" y="20"/>
                      <a:pt x="33" y="20"/>
                    </a:cubicBezTo>
                    <a:cubicBezTo>
                      <a:pt x="33" y="20"/>
                      <a:pt x="33" y="20"/>
                      <a:pt x="33" y="20"/>
                    </a:cubicBezTo>
                    <a:cubicBezTo>
                      <a:pt x="33" y="20"/>
                      <a:pt x="33" y="20"/>
                      <a:pt x="33" y="20"/>
                    </a:cubicBezTo>
                    <a:cubicBezTo>
                      <a:pt x="33" y="21"/>
                      <a:pt x="33" y="21"/>
                      <a:pt x="33" y="21"/>
                    </a:cubicBezTo>
                    <a:cubicBezTo>
                      <a:pt x="33" y="21"/>
                      <a:pt x="33" y="21"/>
                      <a:pt x="33" y="21"/>
                    </a:cubicBezTo>
                    <a:cubicBezTo>
                      <a:pt x="33" y="21"/>
                      <a:pt x="33" y="21"/>
                      <a:pt x="33" y="21"/>
                    </a:cubicBezTo>
                    <a:cubicBezTo>
                      <a:pt x="33" y="21"/>
                      <a:pt x="33" y="21"/>
                      <a:pt x="33" y="20"/>
                    </a:cubicBezTo>
                    <a:cubicBezTo>
                      <a:pt x="33" y="20"/>
                      <a:pt x="33" y="20"/>
                      <a:pt x="33" y="20"/>
                    </a:cubicBezTo>
                    <a:cubicBezTo>
                      <a:pt x="33" y="20"/>
                      <a:pt x="33" y="20"/>
                      <a:pt x="33" y="20"/>
                    </a:cubicBezTo>
                    <a:cubicBezTo>
                      <a:pt x="33" y="20"/>
                      <a:pt x="33" y="20"/>
                      <a:pt x="33" y="20"/>
                    </a:cubicBezTo>
                    <a:cubicBezTo>
                      <a:pt x="33" y="20"/>
                      <a:pt x="34" y="20"/>
                      <a:pt x="34" y="20"/>
                    </a:cubicBezTo>
                    <a:cubicBezTo>
                      <a:pt x="34" y="20"/>
                      <a:pt x="34" y="20"/>
                      <a:pt x="34" y="20"/>
                    </a:cubicBezTo>
                    <a:cubicBezTo>
                      <a:pt x="34" y="20"/>
                      <a:pt x="34" y="20"/>
                      <a:pt x="34" y="20"/>
                    </a:cubicBezTo>
                    <a:cubicBezTo>
                      <a:pt x="34" y="21"/>
                      <a:pt x="34" y="21"/>
                      <a:pt x="34" y="21"/>
                    </a:cubicBezTo>
                    <a:cubicBezTo>
                      <a:pt x="34" y="21"/>
                      <a:pt x="34" y="21"/>
                      <a:pt x="34" y="21"/>
                    </a:cubicBezTo>
                    <a:cubicBezTo>
                      <a:pt x="34" y="21"/>
                      <a:pt x="34" y="21"/>
                      <a:pt x="34" y="21"/>
                    </a:cubicBezTo>
                    <a:cubicBezTo>
                      <a:pt x="34" y="22"/>
                      <a:pt x="34" y="22"/>
                      <a:pt x="35" y="22"/>
                    </a:cubicBezTo>
                    <a:cubicBezTo>
                      <a:pt x="35" y="22"/>
                      <a:pt x="35" y="23"/>
                      <a:pt x="35" y="23"/>
                    </a:cubicBezTo>
                    <a:cubicBezTo>
                      <a:pt x="35" y="23"/>
                      <a:pt x="36" y="23"/>
                      <a:pt x="36" y="23"/>
                    </a:cubicBezTo>
                    <a:cubicBezTo>
                      <a:pt x="36" y="23"/>
                      <a:pt x="36" y="24"/>
                      <a:pt x="36" y="24"/>
                    </a:cubicBezTo>
                    <a:cubicBezTo>
                      <a:pt x="36" y="24"/>
                      <a:pt x="37" y="24"/>
                      <a:pt x="37" y="24"/>
                    </a:cubicBezTo>
                    <a:cubicBezTo>
                      <a:pt x="37" y="24"/>
                      <a:pt x="38" y="24"/>
                      <a:pt x="38" y="24"/>
                    </a:cubicBezTo>
                    <a:cubicBezTo>
                      <a:pt x="38" y="24"/>
                      <a:pt x="38" y="25"/>
                      <a:pt x="38" y="25"/>
                    </a:cubicBezTo>
                    <a:cubicBezTo>
                      <a:pt x="38" y="25"/>
                      <a:pt x="38" y="25"/>
                      <a:pt x="38" y="25"/>
                    </a:cubicBezTo>
                    <a:cubicBezTo>
                      <a:pt x="38" y="25"/>
                      <a:pt x="38" y="25"/>
                      <a:pt x="38" y="25"/>
                    </a:cubicBezTo>
                    <a:cubicBezTo>
                      <a:pt x="38" y="25"/>
                      <a:pt x="38" y="25"/>
                      <a:pt x="38" y="26"/>
                    </a:cubicBezTo>
                    <a:cubicBezTo>
                      <a:pt x="38" y="26"/>
                      <a:pt x="38" y="26"/>
                      <a:pt x="38" y="26"/>
                    </a:cubicBezTo>
                    <a:cubicBezTo>
                      <a:pt x="38" y="26"/>
                      <a:pt x="38" y="26"/>
                      <a:pt x="38" y="26"/>
                    </a:cubicBezTo>
                    <a:cubicBezTo>
                      <a:pt x="38" y="26"/>
                      <a:pt x="38" y="25"/>
                      <a:pt x="38" y="25"/>
                    </a:cubicBezTo>
                    <a:cubicBezTo>
                      <a:pt x="38" y="25"/>
                      <a:pt x="38" y="25"/>
                      <a:pt x="38" y="25"/>
                    </a:cubicBezTo>
                    <a:cubicBezTo>
                      <a:pt x="38" y="25"/>
                      <a:pt x="38" y="24"/>
                      <a:pt x="38" y="24"/>
                    </a:cubicBezTo>
                    <a:cubicBezTo>
                      <a:pt x="38" y="24"/>
                      <a:pt x="38" y="24"/>
                      <a:pt x="38" y="24"/>
                    </a:cubicBezTo>
                    <a:cubicBezTo>
                      <a:pt x="38" y="24"/>
                      <a:pt x="37" y="24"/>
                      <a:pt x="37" y="23"/>
                    </a:cubicBezTo>
                    <a:cubicBezTo>
                      <a:pt x="37" y="23"/>
                      <a:pt x="37" y="23"/>
                      <a:pt x="37" y="23"/>
                    </a:cubicBezTo>
                    <a:cubicBezTo>
                      <a:pt x="37" y="23"/>
                      <a:pt x="37" y="23"/>
                      <a:pt x="37" y="23"/>
                    </a:cubicBezTo>
                    <a:cubicBezTo>
                      <a:pt x="37" y="23"/>
                      <a:pt x="37" y="23"/>
                      <a:pt x="37" y="23"/>
                    </a:cubicBezTo>
                    <a:cubicBezTo>
                      <a:pt x="37" y="23"/>
                      <a:pt x="37" y="23"/>
                      <a:pt x="37" y="23"/>
                    </a:cubicBezTo>
                    <a:cubicBezTo>
                      <a:pt x="37" y="23"/>
                      <a:pt x="38" y="23"/>
                      <a:pt x="38" y="22"/>
                    </a:cubicBezTo>
                    <a:cubicBezTo>
                      <a:pt x="38" y="22"/>
                      <a:pt x="38" y="22"/>
                      <a:pt x="38" y="22"/>
                    </a:cubicBezTo>
                    <a:cubicBezTo>
                      <a:pt x="38" y="22"/>
                      <a:pt x="38" y="22"/>
                      <a:pt x="39" y="22"/>
                    </a:cubicBezTo>
                    <a:cubicBezTo>
                      <a:pt x="39" y="22"/>
                      <a:pt x="39" y="22"/>
                      <a:pt x="39" y="23"/>
                    </a:cubicBezTo>
                    <a:cubicBezTo>
                      <a:pt x="39" y="23"/>
                      <a:pt x="39" y="23"/>
                      <a:pt x="39" y="23"/>
                    </a:cubicBezTo>
                    <a:cubicBezTo>
                      <a:pt x="39" y="23"/>
                      <a:pt x="39" y="23"/>
                      <a:pt x="40" y="23"/>
                    </a:cubicBezTo>
                    <a:cubicBezTo>
                      <a:pt x="40" y="24"/>
                      <a:pt x="40" y="24"/>
                      <a:pt x="40" y="24"/>
                    </a:cubicBezTo>
                    <a:cubicBezTo>
                      <a:pt x="41" y="24"/>
                      <a:pt x="41" y="24"/>
                      <a:pt x="41" y="24"/>
                    </a:cubicBezTo>
                    <a:cubicBezTo>
                      <a:pt x="41" y="24"/>
                      <a:pt x="41" y="25"/>
                      <a:pt x="41" y="25"/>
                    </a:cubicBezTo>
                    <a:cubicBezTo>
                      <a:pt x="41" y="25"/>
                      <a:pt x="41" y="25"/>
                      <a:pt x="41" y="25"/>
                    </a:cubicBezTo>
                    <a:cubicBezTo>
                      <a:pt x="41" y="25"/>
                      <a:pt x="41" y="26"/>
                      <a:pt x="41" y="26"/>
                    </a:cubicBezTo>
                    <a:cubicBezTo>
                      <a:pt x="41" y="26"/>
                      <a:pt x="41" y="26"/>
                      <a:pt x="41" y="26"/>
                    </a:cubicBezTo>
                    <a:cubicBezTo>
                      <a:pt x="42" y="27"/>
                      <a:pt x="42" y="27"/>
                      <a:pt x="42" y="27"/>
                    </a:cubicBezTo>
                    <a:cubicBezTo>
                      <a:pt x="42" y="27"/>
                      <a:pt x="42" y="27"/>
                      <a:pt x="42" y="27"/>
                    </a:cubicBezTo>
                    <a:cubicBezTo>
                      <a:pt x="42" y="27"/>
                      <a:pt x="43" y="27"/>
                      <a:pt x="43" y="27"/>
                    </a:cubicBezTo>
                    <a:cubicBezTo>
                      <a:pt x="43" y="27"/>
                      <a:pt x="43" y="27"/>
                      <a:pt x="43" y="27"/>
                    </a:cubicBezTo>
                    <a:cubicBezTo>
                      <a:pt x="43" y="27"/>
                      <a:pt x="44" y="27"/>
                      <a:pt x="44" y="27"/>
                    </a:cubicBezTo>
                    <a:cubicBezTo>
                      <a:pt x="44" y="27"/>
                      <a:pt x="45" y="27"/>
                      <a:pt x="45" y="28"/>
                    </a:cubicBezTo>
                    <a:cubicBezTo>
                      <a:pt x="45" y="28"/>
                      <a:pt x="45" y="28"/>
                      <a:pt x="46" y="28"/>
                    </a:cubicBezTo>
                    <a:cubicBezTo>
                      <a:pt x="46" y="28"/>
                      <a:pt x="46" y="29"/>
                      <a:pt x="46" y="29"/>
                    </a:cubicBezTo>
                    <a:cubicBezTo>
                      <a:pt x="46" y="29"/>
                      <a:pt x="46" y="29"/>
                      <a:pt x="46" y="29"/>
                    </a:cubicBezTo>
                    <a:cubicBezTo>
                      <a:pt x="46" y="29"/>
                      <a:pt x="46" y="29"/>
                      <a:pt x="46" y="29"/>
                    </a:cubicBezTo>
                    <a:cubicBezTo>
                      <a:pt x="46" y="29"/>
                      <a:pt x="46" y="30"/>
                      <a:pt x="46" y="30"/>
                    </a:cubicBezTo>
                    <a:cubicBezTo>
                      <a:pt x="46" y="30"/>
                      <a:pt x="46" y="30"/>
                      <a:pt x="46" y="30"/>
                    </a:cubicBezTo>
                    <a:cubicBezTo>
                      <a:pt x="46" y="30"/>
                      <a:pt x="46" y="30"/>
                      <a:pt x="46" y="30"/>
                    </a:cubicBezTo>
                    <a:cubicBezTo>
                      <a:pt x="46" y="30"/>
                      <a:pt x="46" y="30"/>
                      <a:pt x="46" y="30"/>
                    </a:cubicBezTo>
                    <a:cubicBezTo>
                      <a:pt x="46" y="30"/>
                      <a:pt x="47" y="30"/>
                      <a:pt x="47" y="30"/>
                    </a:cubicBezTo>
                    <a:cubicBezTo>
                      <a:pt x="47" y="30"/>
                      <a:pt x="47" y="30"/>
                      <a:pt x="47" y="30"/>
                    </a:cubicBezTo>
                    <a:cubicBezTo>
                      <a:pt x="47" y="30"/>
                      <a:pt x="47" y="30"/>
                      <a:pt x="47" y="30"/>
                    </a:cubicBezTo>
                    <a:cubicBezTo>
                      <a:pt x="47" y="30"/>
                      <a:pt x="47" y="30"/>
                      <a:pt x="47" y="31"/>
                    </a:cubicBezTo>
                    <a:cubicBezTo>
                      <a:pt x="47" y="31"/>
                      <a:pt x="47" y="31"/>
                      <a:pt x="47" y="31"/>
                    </a:cubicBezTo>
                    <a:cubicBezTo>
                      <a:pt x="47" y="31"/>
                      <a:pt x="48" y="32"/>
                      <a:pt x="48" y="32"/>
                    </a:cubicBezTo>
                    <a:cubicBezTo>
                      <a:pt x="48" y="32"/>
                      <a:pt x="48" y="32"/>
                      <a:pt x="48" y="32"/>
                    </a:cubicBezTo>
                    <a:cubicBezTo>
                      <a:pt x="48" y="32"/>
                      <a:pt x="48" y="32"/>
                      <a:pt x="48" y="33"/>
                    </a:cubicBezTo>
                    <a:cubicBezTo>
                      <a:pt x="48" y="33"/>
                      <a:pt x="49" y="33"/>
                      <a:pt x="49" y="33"/>
                    </a:cubicBezTo>
                    <a:cubicBezTo>
                      <a:pt x="49" y="33"/>
                      <a:pt x="50" y="33"/>
                      <a:pt x="50" y="33"/>
                    </a:cubicBezTo>
                    <a:cubicBezTo>
                      <a:pt x="50" y="33"/>
                      <a:pt x="50" y="33"/>
                      <a:pt x="50" y="33"/>
                    </a:cubicBezTo>
                    <a:cubicBezTo>
                      <a:pt x="50" y="33"/>
                      <a:pt x="51" y="33"/>
                      <a:pt x="51" y="33"/>
                    </a:cubicBezTo>
                    <a:cubicBezTo>
                      <a:pt x="51" y="33"/>
                      <a:pt x="51" y="33"/>
                      <a:pt x="51" y="33"/>
                    </a:cubicBezTo>
                    <a:cubicBezTo>
                      <a:pt x="51" y="33"/>
                      <a:pt x="52" y="33"/>
                      <a:pt x="52" y="33"/>
                    </a:cubicBezTo>
                    <a:cubicBezTo>
                      <a:pt x="52" y="34"/>
                      <a:pt x="52" y="34"/>
                      <a:pt x="52" y="34"/>
                    </a:cubicBezTo>
                    <a:cubicBezTo>
                      <a:pt x="52" y="34"/>
                      <a:pt x="53" y="34"/>
                      <a:pt x="53" y="34"/>
                    </a:cubicBezTo>
                    <a:cubicBezTo>
                      <a:pt x="53" y="35"/>
                      <a:pt x="53" y="35"/>
                      <a:pt x="53" y="35"/>
                    </a:cubicBezTo>
                    <a:cubicBezTo>
                      <a:pt x="53" y="35"/>
                      <a:pt x="52" y="35"/>
                      <a:pt x="51" y="35"/>
                    </a:cubicBezTo>
                    <a:cubicBezTo>
                      <a:pt x="51" y="35"/>
                      <a:pt x="51" y="36"/>
                      <a:pt x="50" y="36"/>
                    </a:cubicBezTo>
                    <a:cubicBezTo>
                      <a:pt x="50" y="36"/>
                      <a:pt x="50" y="36"/>
                      <a:pt x="50" y="36"/>
                    </a:cubicBezTo>
                    <a:cubicBezTo>
                      <a:pt x="50" y="36"/>
                      <a:pt x="50" y="36"/>
                      <a:pt x="49" y="36"/>
                    </a:cubicBezTo>
                    <a:cubicBezTo>
                      <a:pt x="49" y="36"/>
                      <a:pt x="49" y="36"/>
                      <a:pt x="49" y="36"/>
                    </a:cubicBezTo>
                    <a:cubicBezTo>
                      <a:pt x="49" y="36"/>
                      <a:pt x="49" y="36"/>
                      <a:pt x="49" y="36"/>
                    </a:cubicBezTo>
                    <a:cubicBezTo>
                      <a:pt x="49" y="36"/>
                      <a:pt x="49" y="36"/>
                      <a:pt x="49" y="36"/>
                    </a:cubicBezTo>
                    <a:cubicBezTo>
                      <a:pt x="49" y="37"/>
                      <a:pt x="49" y="37"/>
                      <a:pt x="49" y="37"/>
                    </a:cubicBezTo>
                    <a:cubicBezTo>
                      <a:pt x="49" y="37"/>
                      <a:pt x="50" y="36"/>
                      <a:pt x="50" y="36"/>
                    </a:cubicBezTo>
                    <a:cubicBezTo>
                      <a:pt x="50" y="36"/>
                      <a:pt x="50" y="36"/>
                      <a:pt x="50" y="36"/>
                    </a:cubicBezTo>
                    <a:cubicBezTo>
                      <a:pt x="51" y="36"/>
                      <a:pt x="51" y="36"/>
                      <a:pt x="51" y="36"/>
                    </a:cubicBezTo>
                    <a:cubicBezTo>
                      <a:pt x="51" y="36"/>
                      <a:pt x="51" y="36"/>
                      <a:pt x="52" y="36"/>
                    </a:cubicBezTo>
                    <a:cubicBezTo>
                      <a:pt x="52" y="36"/>
                      <a:pt x="53" y="35"/>
                      <a:pt x="53" y="35"/>
                    </a:cubicBezTo>
                    <a:cubicBezTo>
                      <a:pt x="53" y="35"/>
                      <a:pt x="53" y="35"/>
                      <a:pt x="53" y="35"/>
                    </a:cubicBezTo>
                    <a:cubicBezTo>
                      <a:pt x="53" y="35"/>
                      <a:pt x="53" y="35"/>
                      <a:pt x="53" y="35"/>
                    </a:cubicBezTo>
                    <a:cubicBezTo>
                      <a:pt x="53" y="34"/>
                      <a:pt x="53" y="34"/>
                      <a:pt x="54" y="34"/>
                    </a:cubicBezTo>
                    <a:cubicBezTo>
                      <a:pt x="54" y="34"/>
                      <a:pt x="54" y="34"/>
                      <a:pt x="54" y="34"/>
                    </a:cubicBezTo>
                    <a:cubicBezTo>
                      <a:pt x="54" y="34"/>
                      <a:pt x="55" y="34"/>
                      <a:pt x="55" y="34"/>
                    </a:cubicBezTo>
                    <a:cubicBezTo>
                      <a:pt x="55" y="34"/>
                      <a:pt x="55" y="35"/>
                      <a:pt x="55" y="35"/>
                    </a:cubicBezTo>
                    <a:cubicBezTo>
                      <a:pt x="55" y="35"/>
                      <a:pt x="56" y="35"/>
                      <a:pt x="56" y="35"/>
                    </a:cubicBezTo>
                    <a:cubicBezTo>
                      <a:pt x="56" y="35"/>
                      <a:pt x="56" y="35"/>
                      <a:pt x="56" y="35"/>
                    </a:cubicBezTo>
                    <a:cubicBezTo>
                      <a:pt x="56" y="35"/>
                      <a:pt x="56" y="35"/>
                      <a:pt x="56" y="35"/>
                    </a:cubicBezTo>
                    <a:cubicBezTo>
                      <a:pt x="56" y="35"/>
                      <a:pt x="57" y="35"/>
                      <a:pt x="57" y="36"/>
                    </a:cubicBezTo>
                    <a:cubicBezTo>
                      <a:pt x="57" y="36"/>
                      <a:pt x="57" y="36"/>
                      <a:pt x="57" y="36"/>
                    </a:cubicBezTo>
                    <a:cubicBezTo>
                      <a:pt x="57" y="37"/>
                      <a:pt x="57" y="37"/>
                      <a:pt x="57" y="37"/>
                    </a:cubicBezTo>
                    <a:cubicBezTo>
                      <a:pt x="57" y="37"/>
                      <a:pt x="57" y="37"/>
                      <a:pt x="57" y="37"/>
                    </a:cubicBezTo>
                    <a:cubicBezTo>
                      <a:pt x="57" y="38"/>
                      <a:pt x="57" y="38"/>
                      <a:pt x="57" y="38"/>
                    </a:cubicBezTo>
                    <a:cubicBezTo>
                      <a:pt x="57" y="38"/>
                      <a:pt x="57" y="38"/>
                      <a:pt x="57" y="38"/>
                    </a:cubicBezTo>
                    <a:cubicBezTo>
                      <a:pt x="57" y="38"/>
                      <a:pt x="57" y="38"/>
                      <a:pt x="57" y="38"/>
                    </a:cubicBezTo>
                    <a:cubicBezTo>
                      <a:pt x="56" y="38"/>
                      <a:pt x="56" y="38"/>
                      <a:pt x="56" y="38"/>
                    </a:cubicBezTo>
                    <a:cubicBezTo>
                      <a:pt x="56" y="38"/>
                      <a:pt x="56" y="38"/>
                      <a:pt x="56" y="38"/>
                    </a:cubicBezTo>
                    <a:cubicBezTo>
                      <a:pt x="56" y="38"/>
                      <a:pt x="56" y="38"/>
                      <a:pt x="56" y="38"/>
                    </a:cubicBezTo>
                    <a:cubicBezTo>
                      <a:pt x="56" y="38"/>
                      <a:pt x="56" y="38"/>
                      <a:pt x="56" y="38"/>
                    </a:cubicBezTo>
                    <a:cubicBezTo>
                      <a:pt x="56" y="38"/>
                      <a:pt x="56" y="38"/>
                      <a:pt x="56" y="38"/>
                    </a:cubicBezTo>
                    <a:cubicBezTo>
                      <a:pt x="56" y="38"/>
                      <a:pt x="56" y="38"/>
                      <a:pt x="56" y="38"/>
                    </a:cubicBezTo>
                    <a:cubicBezTo>
                      <a:pt x="56" y="38"/>
                      <a:pt x="55" y="38"/>
                      <a:pt x="55" y="38"/>
                    </a:cubicBezTo>
                    <a:cubicBezTo>
                      <a:pt x="55" y="38"/>
                      <a:pt x="55" y="38"/>
                      <a:pt x="55" y="38"/>
                    </a:cubicBezTo>
                    <a:cubicBezTo>
                      <a:pt x="55" y="39"/>
                      <a:pt x="55" y="39"/>
                      <a:pt x="55" y="39"/>
                    </a:cubicBezTo>
                    <a:cubicBezTo>
                      <a:pt x="55" y="39"/>
                      <a:pt x="55" y="39"/>
                      <a:pt x="55" y="39"/>
                    </a:cubicBezTo>
                    <a:cubicBezTo>
                      <a:pt x="55" y="39"/>
                      <a:pt x="55" y="39"/>
                      <a:pt x="55" y="39"/>
                    </a:cubicBezTo>
                    <a:cubicBezTo>
                      <a:pt x="54" y="39"/>
                      <a:pt x="54" y="39"/>
                      <a:pt x="54" y="39"/>
                    </a:cubicBezTo>
                    <a:cubicBezTo>
                      <a:pt x="54" y="39"/>
                      <a:pt x="54" y="39"/>
                      <a:pt x="54" y="39"/>
                    </a:cubicBezTo>
                    <a:cubicBezTo>
                      <a:pt x="54" y="39"/>
                      <a:pt x="54" y="39"/>
                      <a:pt x="54" y="39"/>
                    </a:cubicBezTo>
                    <a:cubicBezTo>
                      <a:pt x="54" y="40"/>
                      <a:pt x="54" y="40"/>
                      <a:pt x="54" y="40"/>
                    </a:cubicBezTo>
                    <a:cubicBezTo>
                      <a:pt x="54" y="40"/>
                      <a:pt x="54" y="40"/>
                      <a:pt x="54" y="40"/>
                    </a:cubicBezTo>
                    <a:cubicBezTo>
                      <a:pt x="54" y="40"/>
                      <a:pt x="54" y="40"/>
                      <a:pt x="54" y="40"/>
                    </a:cubicBezTo>
                    <a:cubicBezTo>
                      <a:pt x="54" y="40"/>
                      <a:pt x="54" y="41"/>
                      <a:pt x="54" y="41"/>
                    </a:cubicBezTo>
                    <a:cubicBezTo>
                      <a:pt x="54" y="41"/>
                      <a:pt x="54" y="41"/>
                      <a:pt x="54" y="41"/>
                    </a:cubicBezTo>
                    <a:cubicBezTo>
                      <a:pt x="54" y="41"/>
                      <a:pt x="54" y="41"/>
                      <a:pt x="54" y="41"/>
                    </a:cubicBezTo>
                    <a:cubicBezTo>
                      <a:pt x="54" y="41"/>
                      <a:pt x="55" y="41"/>
                      <a:pt x="55" y="41"/>
                    </a:cubicBezTo>
                    <a:cubicBezTo>
                      <a:pt x="55" y="41"/>
                      <a:pt x="55" y="41"/>
                      <a:pt x="55" y="41"/>
                    </a:cubicBezTo>
                    <a:cubicBezTo>
                      <a:pt x="55" y="41"/>
                      <a:pt x="55" y="42"/>
                      <a:pt x="55" y="42"/>
                    </a:cubicBezTo>
                    <a:cubicBezTo>
                      <a:pt x="55" y="42"/>
                      <a:pt x="55" y="42"/>
                      <a:pt x="55" y="42"/>
                    </a:cubicBezTo>
                    <a:cubicBezTo>
                      <a:pt x="55" y="42"/>
                      <a:pt x="55" y="42"/>
                      <a:pt x="55" y="42"/>
                    </a:cubicBezTo>
                    <a:cubicBezTo>
                      <a:pt x="55" y="42"/>
                      <a:pt x="54" y="42"/>
                      <a:pt x="54" y="42"/>
                    </a:cubicBezTo>
                    <a:cubicBezTo>
                      <a:pt x="54" y="42"/>
                      <a:pt x="55" y="42"/>
                      <a:pt x="55" y="42"/>
                    </a:cubicBezTo>
                    <a:cubicBezTo>
                      <a:pt x="55" y="43"/>
                      <a:pt x="55" y="43"/>
                      <a:pt x="55" y="43"/>
                    </a:cubicBezTo>
                    <a:cubicBezTo>
                      <a:pt x="55" y="43"/>
                      <a:pt x="55" y="43"/>
                      <a:pt x="55" y="43"/>
                    </a:cubicBezTo>
                    <a:cubicBezTo>
                      <a:pt x="55" y="43"/>
                      <a:pt x="55" y="43"/>
                      <a:pt x="55" y="43"/>
                    </a:cubicBezTo>
                    <a:cubicBezTo>
                      <a:pt x="55" y="43"/>
                      <a:pt x="55" y="43"/>
                      <a:pt x="55" y="43"/>
                    </a:cubicBezTo>
                    <a:cubicBezTo>
                      <a:pt x="55" y="43"/>
                      <a:pt x="56" y="43"/>
                      <a:pt x="56" y="43"/>
                    </a:cubicBezTo>
                    <a:cubicBezTo>
                      <a:pt x="56" y="43"/>
                      <a:pt x="56" y="43"/>
                      <a:pt x="56" y="44"/>
                    </a:cubicBezTo>
                    <a:cubicBezTo>
                      <a:pt x="56" y="44"/>
                      <a:pt x="56" y="43"/>
                      <a:pt x="56" y="44"/>
                    </a:cubicBezTo>
                    <a:cubicBezTo>
                      <a:pt x="56" y="44"/>
                      <a:pt x="57" y="44"/>
                      <a:pt x="57" y="44"/>
                    </a:cubicBezTo>
                    <a:cubicBezTo>
                      <a:pt x="57" y="44"/>
                      <a:pt x="57" y="44"/>
                      <a:pt x="57" y="44"/>
                    </a:cubicBezTo>
                    <a:cubicBezTo>
                      <a:pt x="57" y="44"/>
                      <a:pt x="57" y="44"/>
                      <a:pt x="57" y="44"/>
                    </a:cubicBezTo>
                    <a:cubicBezTo>
                      <a:pt x="57" y="44"/>
                      <a:pt x="57" y="45"/>
                      <a:pt x="57" y="45"/>
                    </a:cubicBezTo>
                    <a:cubicBezTo>
                      <a:pt x="57" y="45"/>
                      <a:pt x="58" y="45"/>
                      <a:pt x="58" y="45"/>
                    </a:cubicBezTo>
                    <a:cubicBezTo>
                      <a:pt x="58" y="45"/>
                      <a:pt x="58" y="45"/>
                      <a:pt x="58" y="44"/>
                    </a:cubicBezTo>
                    <a:cubicBezTo>
                      <a:pt x="58" y="44"/>
                      <a:pt x="58" y="44"/>
                      <a:pt x="58" y="44"/>
                    </a:cubicBezTo>
                    <a:cubicBezTo>
                      <a:pt x="58" y="44"/>
                      <a:pt x="58" y="44"/>
                      <a:pt x="58" y="44"/>
                    </a:cubicBezTo>
                    <a:cubicBezTo>
                      <a:pt x="58" y="44"/>
                      <a:pt x="59" y="44"/>
                      <a:pt x="59" y="44"/>
                    </a:cubicBezTo>
                    <a:cubicBezTo>
                      <a:pt x="59" y="44"/>
                      <a:pt x="59" y="44"/>
                      <a:pt x="59" y="45"/>
                    </a:cubicBezTo>
                    <a:cubicBezTo>
                      <a:pt x="59" y="45"/>
                      <a:pt x="60" y="45"/>
                      <a:pt x="60" y="45"/>
                    </a:cubicBezTo>
                    <a:cubicBezTo>
                      <a:pt x="60" y="45"/>
                      <a:pt x="60" y="45"/>
                      <a:pt x="60" y="45"/>
                    </a:cubicBezTo>
                    <a:cubicBezTo>
                      <a:pt x="60" y="45"/>
                      <a:pt x="60" y="45"/>
                      <a:pt x="60" y="45"/>
                    </a:cubicBezTo>
                    <a:cubicBezTo>
                      <a:pt x="60" y="45"/>
                      <a:pt x="60" y="45"/>
                      <a:pt x="60" y="45"/>
                    </a:cubicBezTo>
                    <a:cubicBezTo>
                      <a:pt x="60" y="45"/>
                      <a:pt x="60" y="45"/>
                      <a:pt x="60" y="45"/>
                    </a:cubicBezTo>
                    <a:cubicBezTo>
                      <a:pt x="61" y="45"/>
                      <a:pt x="61" y="44"/>
                      <a:pt x="61" y="44"/>
                    </a:cubicBezTo>
                    <a:cubicBezTo>
                      <a:pt x="61" y="44"/>
                      <a:pt x="61" y="44"/>
                      <a:pt x="61" y="44"/>
                    </a:cubicBezTo>
                    <a:cubicBezTo>
                      <a:pt x="61" y="45"/>
                      <a:pt x="61" y="45"/>
                      <a:pt x="61" y="45"/>
                    </a:cubicBezTo>
                    <a:cubicBezTo>
                      <a:pt x="61" y="45"/>
                      <a:pt x="61" y="45"/>
                      <a:pt x="61" y="46"/>
                    </a:cubicBezTo>
                    <a:cubicBezTo>
                      <a:pt x="61" y="46"/>
                      <a:pt x="61" y="46"/>
                      <a:pt x="61" y="46"/>
                    </a:cubicBezTo>
                    <a:cubicBezTo>
                      <a:pt x="61" y="46"/>
                      <a:pt x="62" y="46"/>
                      <a:pt x="62" y="46"/>
                    </a:cubicBezTo>
                    <a:cubicBezTo>
                      <a:pt x="62" y="47"/>
                      <a:pt x="62" y="47"/>
                      <a:pt x="62" y="47"/>
                    </a:cubicBezTo>
                    <a:cubicBezTo>
                      <a:pt x="62" y="47"/>
                      <a:pt x="62" y="47"/>
                      <a:pt x="62" y="47"/>
                    </a:cubicBezTo>
                    <a:cubicBezTo>
                      <a:pt x="62" y="47"/>
                      <a:pt x="62" y="48"/>
                      <a:pt x="62" y="48"/>
                    </a:cubicBezTo>
                    <a:cubicBezTo>
                      <a:pt x="62" y="48"/>
                      <a:pt x="62" y="48"/>
                      <a:pt x="62" y="48"/>
                    </a:cubicBezTo>
                    <a:cubicBezTo>
                      <a:pt x="62" y="48"/>
                      <a:pt x="62" y="48"/>
                      <a:pt x="62" y="48"/>
                    </a:cubicBezTo>
                    <a:cubicBezTo>
                      <a:pt x="61" y="48"/>
                      <a:pt x="61" y="48"/>
                      <a:pt x="61" y="48"/>
                    </a:cubicBezTo>
                    <a:cubicBezTo>
                      <a:pt x="61" y="48"/>
                      <a:pt x="61" y="48"/>
                      <a:pt x="61" y="48"/>
                    </a:cubicBezTo>
                    <a:cubicBezTo>
                      <a:pt x="61" y="48"/>
                      <a:pt x="61" y="48"/>
                      <a:pt x="61" y="48"/>
                    </a:cubicBezTo>
                    <a:cubicBezTo>
                      <a:pt x="61" y="49"/>
                      <a:pt x="61" y="49"/>
                      <a:pt x="61" y="49"/>
                    </a:cubicBezTo>
                    <a:cubicBezTo>
                      <a:pt x="61" y="49"/>
                      <a:pt x="61" y="48"/>
                      <a:pt x="62" y="49"/>
                    </a:cubicBezTo>
                    <a:cubicBezTo>
                      <a:pt x="62" y="49"/>
                      <a:pt x="62" y="49"/>
                      <a:pt x="62" y="49"/>
                    </a:cubicBezTo>
                    <a:cubicBezTo>
                      <a:pt x="62" y="49"/>
                      <a:pt x="62" y="49"/>
                      <a:pt x="62" y="49"/>
                    </a:cubicBezTo>
                    <a:cubicBezTo>
                      <a:pt x="62" y="49"/>
                      <a:pt x="62" y="50"/>
                      <a:pt x="62" y="50"/>
                    </a:cubicBezTo>
                    <a:cubicBezTo>
                      <a:pt x="62" y="50"/>
                      <a:pt x="62" y="50"/>
                      <a:pt x="62" y="50"/>
                    </a:cubicBezTo>
                    <a:cubicBezTo>
                      <a:pt x="62" y="50"/>
                      <a:pt x="62" y="50"/>
                      <a:pt x="62" y="50"/>
                    </a:cubicBezTo>
                    <a:cubicBezTo>
                      <a:pt x="62" y="50"/>
                      <a:pt x="62" y="51"/>
                      <a:pt x="62" y="51"/>
                    </a:cubicBezTo>
                    <a:cubicBezTo>
                      <a:pt x="62" y="51"/>
                      <a:pt x="62" y="50"/>
                      <a:pt x="62" y="50"/>
                    </a:cubicBezTo>
                    <a:cubicBezTo>
                      <a:pt x="62" y="50"/>
                      <a:pt x="62" y="50"/>
                      <a:pt x="62" y="50"/>
                    </a:cubicBezTo>
                    <a:cubicBezTo>
                      <a:pt x="62" y="50"/>
                      <a:pt x="62" y="50"/>
                      <a:pt x="63" y="50"/>
                    </a:cubicBezTo>
                    <a:cubicBezTo>
                      <a:pt x="63" y="50"/>
                      <a:pt x="63" y="50"/>
                      <a:pt x="63" y="50"/>
                    </a:cubicBezTo>
                    <a:cubicBezTo>
                      <a:pt x="63" y="51"/>
                      <a:pt x="63" y="51"/>
                      <a:pt x="63" y="51"/>
                    </a:cubicBezTo>
                    <a:cubicBezTo>
                      <a:pt x="63" y="51"/>
                      <a:pt x="63" y="51"/>
                      <a:pt x="63" y="51"/>
                    </a:cubicBezTo>
                    <a:cubicBezTo>
                      <a:pt x="63" y="51"/>
                      <a:pt x="63" y="51"/>
                      <a:pt x="63" y="51"/>
                    </a:cubicBezTo>
                    <a:cubicBezTo>
                      <a:pt x="63" y="51"/>
                      <a:pt x="63" y="51"/>
                      <a:pt x="63" y="51"/>
                    </a:cubicBezTo>
                    <a:cubicBezTo>
                      <a:pt x="63" y="51"/>
                      <a:pt x="63" y="51"/>
                      <a:pt x="64" y="51"/>
                    </a:cubicBezTo>
                    <a:cubicBezTo>
                      <a:pt x="64" y="51"/>
                      <a:pt x="64" y="51"/>
                      <a:pt x="64" y="51"/>
                    </a:cubicBezTo>
                    <a:cubicBezTo>
                      <a:pt x="64" y="51"/>
                      <a:pt x="64" y="51"/>
                      <a:pt x="64" y="51"/>
                    </a:cubicBezTo>
                    <a:cubicBezTo>
                      <a:pt x="64" y="51"/>
                      <a:pt x="65" y="52"/>
                      <a:pt x="65" y="52"/>
                    </a:cubicBezTo>
                    <a:cubicBezTo>
                      <a:pt x="65" y="52"/>
                      <a:pt x="65" y="52"/>
                      <a:pt x="65" y="52"/>
                    </a:cubicBezTo>
                    <a:cubicBezTo>
                      <a:pt x="64" y="52"/>
                      <a:pt x="64" y="52"/>
                      <a:pt x="64" y="53"/>
                    </a:cubicBezTo>
                    <a:cubicBezTo>
                      <a:pt x="64" y="53"/>
                      <a:pt x="64" y="53"/>
                      <a:pt x="64" y="53"/>
                    </a:cubicBezTo>
                    <a:cubicBezTo>
                      <a:pt x="64" y="53"/>
                      <a:pt x="64" y="53"/>
                      <a:pt x="64" y="53"/>
                    </a:cubicBezTo>
                    <a:cubicBezTo>
                      <a:pt x="64" y="53"/>
                      <a:pt x="63" y="53"/>
                      <a:pt x="63" y="53"/>
                    </a:cubicBezTo>
                    <a:cubicBezTo>
                      <a:pt x="63" y="53"/>
                      <a:pt x="63" y="53"/>
                      <a:pt x="63" y="53"/>
                    </a:cubicBezTo>
                    <a:cubicBezTo>
                      <a:pt x="63" y="53"/>
                      <a:pt x="63" y="53"/>
                      <a:pt x="63" y="53"/>
                    </a:cubicBezTo>
                    <a:cubicBezTo>
                      <a:pt x="63" y="54"/>
                      <a:pt x="63" y="54"/>
                      <a:pt x="63" y="54"/>
                    </a:cubicBezTo>
                    <a:cubicBezTo>
                      <a:pt x="63" y="53"/>
                      <a:pt x="63" y="53"/>
                      <a:pt x="63" y="53"/>
                    </a:cubicBezTo>
                    <a:cubicBezTo>
                      <a:pt x="63" y="53"/>
                      <a:pt x="63" y="53"/>
                      <a:pt x="63" y="53"/>
                    </a:cubicBezTo>
                    <a:cubicBezTo>
                      <a:pt x="63" y="53"/>
                      <a:pt x="64" y="54"/>
                      <a:pt x="64" y="54"/>
                    </a:cubicBezTo>
                    <a:cubicBezTo>
                      <a:pt x="64" y="54"/>
                      <a:pt x="64" y="54"/>
                      <a:pt x="64" y="54"/>
                    </a:cubicBezTo>
                    <a:cubicBezTo>
                      <a:pt x="64" y="53"/>
                      <a:pt x="64" y="53"/>
                      <a:pt x="64" y="53"/>
                    </a:cubicBezTo>
                    <a:cubicBezTo>
                      <a:pt x="64" y="53"/>
                      <a:pt x="64" y="53"/>
                      <a:pt x="64" y="53"/>
                    </a:cubicBezTo>
                    <a:cubicBezTo>
                      <a:pt x="64" y="53"/>
                      <a:pt x="64" y="53"/>
                      <a:pt x="64" y="53"/>
                    </a:cubicBezTo>
                    <a:cubicBezTo>
                      <a:pt x="64" y="53"/>
                      <a:pt x="65" y="53"/>
                      <a:pt x="65" y="53"/>
                    </a:cubicBezTo>
                    <a:cubicBezTo>
                      <a:pt x="65" y="53"/>
                      <a:pt x="65" y="53"/>
                      <a:pt x="65" y="53"/>
                    </a:cubicBezTo>
                    <a:cubicBezTo>
                      <a:pt x="65" y="53"/>
                      <a:pt x="65" y="53"/>
                      <a:pt x="65" y="53"/>
                    </a:cubicBezTo>
                    <a:cubicBezTo>
                      <a:pt x="65" y="53"/>
                      <a:pt x="65" y="53"/>
                      <a:pt x="65" y="54"/>
                    </a:cubicBezTo>
                    <a:cubicBezTo>
                      <a:pt x="65" y="54"/>
                      <a:pt x="65" y="53"/>
                      <a:pt x="65" y="53"/>
                    </a:cubicBezTo>
                    <a:cubicBezTo>
                      <a:pt x="65" y="53"/>
                      <a:pt x="65" y="53"/>
                      <a:pt x="65" y="53"/>
                    </a:cubicBezTo>
                    <a:cubicBezTo>
                      <a:pt x="65" y="53"/>
                      <a:pt x="65" y="53"/>
                      <a:pt x="65" y="53"/>
                    </a:cubicBezTo>
                    <a:cubicBezTo>
                      <a:pt x="66" y="54"/>
                      <a:pt x="66" y="54"/>
                      <a:pt x="66" y="54"/>
                    </a:cubicBezTo>
                    <a:cubicBezTo>
                      <a:pt x="66" y="53"/>
                      <a:pt x="66" y="53"/>
                      <a:pt x="66" y="53"/>
                    </a:cubicBezTo>
                    <a:cubicBezTo>
                      <a:pt x="66" y="53"/>
                      <a:pt x="66" y="53"/>
                      <a:pt x="66" y="53"/>
                    </a:cubicBezTo>
                    <a:cubicBezTo>
                      <a:pt x="66" y="53"/>
                      <a:pt x="66" y="54"/>
                      <a:pt x="66" y="54"/>
                    </a:cubicBezTo>
                    <a:cubicBezTo>
                      <a:pt x="66" y="53"/>
                      <a:pt x="66" y="53"/>
                      <a:pt x="66" y="53"/>
                    </a:cubicBezTo>
                    <a:cubicBezTo>
                      <a:pt x="66" y="53"/>
                      <a:pt x="66" y="53"/>
                      <a:pt x="66" y="53"/>
                    </a:cubicBezTo>
                    <a:cubicBezTo>
                      <a:pt x="66" y="53"/>
                      <a:pt x="67" y="53"/>
                      <a:pt x="67" y="53"/>
                    </a:cubicBezTo>
                    <a:cubicBezTo>
                      <a:pt x="67" y="53"/>
                      <a:pt x="67" y="53"/>
                      <a:pt x="67" y="53"/>
                    </a:cubicBezTo>
                    <a:cubicBezTo>
                      <a:pt x="67" y="53"/>
                      <a:pt x="67" y="53"/>
                      <a:pt x="67" y="53"/>
                    </a:cubicBezTo>
                    <a:cubicBezTo>
                      <a:pt x="67" y="53"/>
                      <a:pt x="68" y="54"/>
                      <a:pt x="68" y="54"/>
                    </a:cubicBezTo>
                    <a:cubicBezTo>
                      <a:pt x="68" y="54"/>
                      <a:pt x="69" y="54"/>
                      <a:pt x="69" y="54"/>
                    </a:cubicBezTo>
                    <a:cubicBezTo>
                      <a:pt x="69" y="54"/>
                      <a:pt x="69" y="54"/>
                      <a:pt x="69" y="54"/>
                    </a:cubicBezTo>
                    <a:cubicBezTo>
                      <a:pt x="69" y="54"/>
                      <a:pt x="69" y="54"/>
                      <a:pt x="69" y="54"/>
                    </a:cubicBezTo>
                    <a:cubicBezTo>
                      <a:pt x="69" y="54"/>
                      <a:pt x="69" y="54"/>
                      <a:pt x="69" y="54"/>
                    </a:cubicBezTo>
                    <a:cubicBezTo>
                      <a:pt x="69" y="54"/>
                      <a:pt x="69" y="54"/>
                      <a:pt x="69" y="54"/>
                    </a:cubicBezTo>
                    <a:cubicBezTo>
                      <a:pt x="69" y="54"/>
                      <a:pt x="69" y="54"/>
                      <a:pt x="69" y="54"/>
                    </a:cubicBezTo>
                    <a:cubicBezTo>
                      <a:pt x="69" y="54"/>
                      <a:pt x="69" y="55"/>
                      <a:pt x="70" y="56"/>
                    </a:cubicBezTo>
                    <a:cubicBezTo>
                      <a:pt x="70" y="55"/>
                      <a:pt x="70" y="55"/>
                      <a:pt x="70" y="55"/>
                    </a:cubicBezTo>
                    <a:cubicBezTo>
                      <a:pt x="70" y="55"/>
                      <a:pt x="70" y="55"/>
                      <a:pt x="71" y="56"/>
                    </a:cubicBezTo>
                    <a:cubicBezTo>
                      <a:pt x="71" y="56"/>
                      <a:pt x="71" y="56"/>
                      <a:pt x="71" y="56"/>
                    </a:cubicBezTo>
                    <a:cubicBezTo>
                      <a:pt x="70" y="56"/>
                      <a:pt x="70" y="57"/>
                      <a:pt x="70" y="57"/>
                    </a:cubicBezTo>
                    <a:cubicBezTo>
                      <a:pt x="71" y="57"/>
                      <a:pt x="71" y="57"/>
                      <a:pt x="71" y="57"/>
                    </a:cubicBezTo>
                    <a:cubicBezTo>
                      <a:pt x="71" y="57"/>
                      <a:pt x="71" y="57"/>
                      <a:pt x="71" y="57"/>
                    </a:cubicBezTo>
                    <a:cubicBezTo>
                      <a:pt x="71" y="57"/>
                      <a:pt x="72" y="57"/>
                      <a:pt x="72" y="57"/>
                    </a:cubicBezTo>
                    <a:cubicBezTo>
                      <a:pt x="72" y="57"/>
                      <a:pt x="72" y="57"/>
                      <a:pt x="72" y="57"/>
                    </a:cubicBezTo>
                    <a:cubicBezTo>
                      <a:pt x="72" y="57"/>
                      <a:pt x="72" y="57"/>
                      <a:pt x="72" y="57"/>
                    </a:cubicBezTo>
                    <a:cubicBezTo>
                      <a:pt x="72" y="57"/>
                      <a:pt x="72" y="57"/>
                      <a:pt x="72" y="58"/>
                    </a:cubicBezTo>
                    <a:cubicBezTo>
                      <a:pt x="72" y="58"/>
                      <a:pt x="72" y="58"/>
                      <a:pt x="72" y="58"/>
                    </a:cubicBezTo>
                    <a:cubicBezTo>
                      <a:pt x="72" y="58"/>
                      <a:pt x="72" y="59"/>
                      <a:pt x="72" y="59"/>
                    </a:cubicBezTo>
                    <a:cubicBezTo>
                      <a:pt x="72" y="59"/>
                      <a:pt x="73" y="59"/>
                      <a:pt x="73" y="59"/>
                    </a:cubicBezTo>
                    <a:cubicBezTo>
                      <a:pt x="73" y="59"/>
                      <a:pt x="73" y="59"/>
                      <a:pt x="73" y="59"/>
                    </a:cubicBezTo>
                    <a:cubicBezTo>
                      <a:pt x="72" y="59"/>
                      <a:pt x="71" y="60"/>
                      <a:pt x="71" y="61"/>
                    </a:cubicBezTo>
                    <a:cubicBezTo>
                      <a:pt x="71" y="61"/>
                      <a:pt x="71" y="61"/>
                      <a:pt x="71" y="61"/>
                    </a:cubicBezTo>
                    <a:cubicBezTo>
                      <a:pt x="71" y="61"/>
                      <a:pt x="71" y="62"/>
                      <a:pt x="71" y="62"/>
                    </a:cubicBezTo>
                    <a:cubicBezTo>
                      <a:pt x="71" y="62"/>
                      <a:pt x="71" y="62"/>
                      <a:pt x="71" y="62"/>
                    </a:cubicBezTo>
                    <a:cubicBezTo>
                      <a:pt x="71" y="63"/>
                      <a:pt x="71" y="63"/>
                      <a:pt x="71" y="63"/>
                    </a:cubicBezTo>
                    <a:cubicBezTo>
                      <a:pt x="71" y="63"/>
                      <a:pt x="72" y="63"/>
                      <a:pt x="72" y="63"/>
                    </a:cubicBezTo>
                    <a:cubicBezTo>
                      <a:pt x="72" y="63"/>
                      <a:pt x="72" y="63"/>
                      <a:pt x="71" y="64"/>
                    </a:cubicBezTo>
                    <a:cubicBezTo>
                      <a:pt x="71" y="64"/>
                      <a:pt x="71" y="64"/>
                      <a:pt x="71" y="64"/>
                    </a:cubicBezTo>
                    <a:cubicBezTo>
                      <a:pt x="71" y="64"/>
                      <a:pt x="71" y="64"/>
                      <a:pt x="71" y="65"/>
                    </a:cubicBezTo>
                    <a:cubicBezTo>
                      <a:pt x="71" y="65"/>
                      <a:pt x="71" y="65"/>
                      <a:pt x="71" y="65"/>
                    </a:cubicBezTo>
                    <a:cubicBezTo>
                      <a:pt x="71" y="65"/>
                      <a:pt x="71" y="65"/>
                      <a:pt x="71" y="65"/>
                    </a:cubicBezTo>
                    <a:cubicBezTo>
                      <a:pt x="71" y="65"/>
                      <a:pt x="71" y="65"/>
                      <a:pt x="71" y="65"/>
                    </a:cubicBezTo>
                    <a:cubicBezTo>
                      <a:pt x="71" y="65"/>
                      <a:pt x="71" y="65"/>
                      <a:pt x="71" y="66"/>
                    </a:cubicBezTo>
                    <a:cubicBezTo>
                      <a:pt x="71" y="66"/>
                      <a:pt x="71" y="66"/>
                      <a:pt x="71" y="66"/>
                    </a:cubicBezTo>
                    <a:cubicBezTo>
                      <a:pt x="71" y="67"/>
                      <a:pt x="71" y="67"/>
                      <a:pt x="71" y="67"/>
                    </a:cubicBezTo>
                    <a:cubicBezTo>
                      <a:pt x="71" y="67"/>
                      <a:pt x="71" y="67"/>
                      <a:pt x="71" y="67"/>
                    </a:cubicBezTo>
                    <a:cubicBezTo>
                      <a:pt x="71" y="67"/>
                      <a:pt x="71" y="67"/>
                      <a:pt x="71" y="67"/>
                    </a:cubicBezTo>
                    <a:cubicBezTo>
                      <a:pt x="71" y="67"/>
                      <a:pt x="71" y="68"/>
                      <a:pt x="71" y="68"/>
                    </a:cubicBezTo>
                    <a:cubicBezTo>
                      <a:pt x="71" y="68"/>
                      <a:pt x="71" y="68"/>
                      <a:pt x="71" y="68"/>
                    </a:cubicBezTo>
                    <a:cubicBezTo>
                      <a:pt x="71" y="68"/>
                      <a:pt x="71" y="68"/>
                      <a:pt x="71" y="68"/>
                    </a:cubicBezTo>
                    <a:cubicBezTo>
                      <a:pt x="71" y="68"/>
                      <a:pt x="71" y="69"/>
                      <a:pt x="71" y="69"/>
                    </a:cubicBezTo>
                    <a:cubicBezTo>
                      <a:pt x="71" y="69"/>
                      <a:pt x="71" y="69"/>
                      <a:pt x="71" y="69"/>
                    </a:cubicBezTo>
                    <a:cubicBezTo>
                      <a:pt x="71" y="69"/>
                      <a:pt x="71" y="69"/>
                      <a:pt x="71" y="69"/>
                    </a:cubicBezTo>
                    <a:cubicBezTo>
                      <a:pt x="71" y="69"/>
                      <a:pt x="71" y="69"/>
                      <a:pt x="71" y="70"/>
                    </a:cubicBezTo>
                    <a:cubicBezTo>
                      <a:pt x="71" y="70"/>
                      <a:pt x="71" y="70"/>
                      <a:pt x="71" y="70"/>
                    </a:cubicBezTo>
                    <a:cubicBezTo>
                      <a:pt x="71" y="70"/>
                      <a:pt x="71" y="70"/>
                      <a:pt x="71" y="70"/>
                    </a:cubicBezTo>
                    <a:cubicBezTo>
                      <a:pt x="71" y="71"/>
                      <a:pt x="71" y="71"/>
                      <a:pt x="71" y="71"/>
                    </a:cubicBezTo>
                    <a:cubicBezTo>
                      <a:pt x="71" y="71"/>
                      <a:pt x="71" y="71"/>
                      <a:pt x="71" y="72"/>
                    </a:cubicBezTo>
                    <a:cubicBezTo>
                      <a:pt x="71" y="72"/>
                      <a:pt x="71" y="72"/>
                      <a:pt x="71" y="72"/>
                    </a:cubicBezTo>
                    <a:cubicBezTo>
                      <a:pt x="71" y="72"/>
                      <a:pt x="71" y="73"/>
                      <a:pt x="71" y="73"/>
                    </a:cubicBezTo>
                    <a:cubicBezTo>
                      <a:pt x="71" y="73"/>
                      <a:pt x="71" y="73"/>
                      <a:pt x="71" y="73"/>
                    </a:cubicBezTo>
                    <a:cubicBezTo>
                      <a:pt x="71" y="73"/>
                      <a:pt x="71" y="74"/>
                      <a:pt x="71" y="74"/>
                    </a:cubicBezTo>
                    <a:cubicBezTo>
                      <a:pt x="71" y="74"/>
                      <a:pt x="71" y="74"/>
                      <a:pt x="71" y="75"/>
                    </a:cubicBezTo>
                    <a:cubicBezTo>
                      <a:pt x="71" y="75"/>
                      <a:pt x="71" y="75"/>
                      <a:pt x="71" y="75"/>
                    </a:cubicBezTo>
                    <a:cubicBezTo>
                      <a:pt x="71" y="75"/>
                      <a:pt x="71" y="75"/>
                      <a:pt x="71" y="75"/>
                    </a:cubicBezTo>
                    <a:cubicBezTo>
                      <a:pt x="71" y="75"/>
                      <a:pt x="71" y="75"/>
                      <a:pt x="71" y="76"/>
                    </a:cubicBezTo>
                    <a:cubicBezTo>
                      <a:pt x="71" y="76"/>
                      <a:pt x="71" y="76"/>
                      <a:pt x="70" y="76"/>
                    </a:cubicBezTo>
                    <a:cubicBezTo>
                      <a:pt x="70" y="76"/>
                      <a:pt x="70" y="77"/>
                      <a:pt x="70" y="77"/>
                    </a:cubicBezTo>
                    <a:cubicBezTo>
                      <a:pt x="70" y="77"/>
                      <a:pt x="70" y="77"/>
                      <a:pt x="70" y="77"/>
                    </a:cubicBezTo>
                    <a:cubicBezTo>
                      <a:pt x="70" y="77"/>
                      <a:pt x="70" y="77"/>
                      <a:pt x="70" y="77"/>
                    </a:cubicBezTo>
                    <a:cubicBezTo>
                      <a:pt x="70" y="77"/>
                      <a:pt x="70" y="76"/>
                      <a:pt x="69" y="76"/>
                    </a:cubicBezTo>
                    <a:cubicBezTo>
                      <a:pt x="69" y="76"/>
                      <a:pt x="69" y="76"/>
                      <a:pt x="69" y="76"/>
                    </a:cubicBezTo>
                    <a:cubicBezTo>
                      <a:pt x="69" y="76"/>
                      <a:pt x="69" y="76"/>
                      <a:pt x="69" y="76"/>
                    </a:cubicBezTo>
                    <a:cubicBezTo>
                      <a:pt x="69" y="76"/>
                      <a:pt x="69" y="76"/>
                      <a:pt x="69" y="75"/>
                    </a:cubicBezTo>
                    <a:cubicBezTo>
                      <a:pt x="68" y="75"/>
                      <a:pt x="68" y="75"/>
                      <a:pt x="68" y="75"/>
                    </a:cubicBezTo>
                    <a:cubicBezTo>
                      <a:pt x="68" y="74"/>
                      <a:pt x="68" y="74"/>
                      <a:pt x="67" y="74"/>
                    </a:cubicBezTo>
                    <a:cubicBezTo>
                      <a:pt x="67" y="74"/>
                      <a:pt x="67" y="74"/>
                      <a:pt x="67" y="74"/>
                    </a:cubicBezTo>
                    <a:cubicBezTo>
                      <a:pt x="67" y="74"/>
                      <a:pt x="67" y="74"/>
                      <a:pt x="67" y="74"/>
                    </a:cubicBezTo>
                    <a:cubicBezTo>
                      <a:pt x="67" y="74"/>
                      <a:pt x="67" y="74"/>
                      <a:pt x="67" y="74"/>
                    </a:cubicBezTo>
                    <a:cubicBezTo>
                      <a:pt x="67" y="75"/>
                      <a:pt x="67" y="75"/>
                      <a:pt x="67" y="75"/>
                    </a:cubicBezTo>
                    <a:cubicBezTo>
                      <a:pt x="67" y="75"/>
                      <a:pt x="67" y="75"/>
                      <a:pt x="67" y="75"/>
                    </a:cubicBezTo>
                    <a:cubicBezTo>
                      <a:pt x="67" y="75"/>
                      <a:pt x="66" y="75"/>
                      <a:pt x="66" y="75"/>
                    </a:cubicBezTo>
                    <a:cubicBezTo>
                      <a:pt x="66" y="75"/>
                      <a:pt x="66" y="75"/>
                      <a:pt x="67" y="75"/>
                    </a:cubicBezTo>
                    <a:cubicBezTo>
                      <a:pt x="67" y="75"/>
                      <a:pt x="66" y="75"/>
                      <a:pt x="66" y="76"/>
                    </a:cubicBezTo>
                    <a:cubicBezTo>
                      <a:pt x="67" y="76"/>
                      <a:pt x="67" y="76"/>
                      <a:pt x="67" y="76"/>
                    </a:cubicBezTo>
                    <a:cubicBezTo>
                      <a:pt x="67" y="76"/>
                      <a:pt x="66" y="76"/>
                      <a:pt x="66" y="76"/>
                    </a:cubicBezTo>
                    <a:cubicBezTo>
                      <a:pt x="66" y="76"/>
                      <a:pt x="66" y="76"/>
                      <a:pt x="66" y="76"/>
                    </a:cubicBezTo>
                    <a:cubicBezTo>
                      <a:pt x="66" y="76"/>
                      <a:pt x="66" y="76"/>
                      <a:pt x="66" y="76"/>
                    </a:cubicBezTo>
                    <a:cubicBezTo>
                      <a:pt x="67" y="76"/>
                      <a:pt x="67" y="76"/>
                      <a:pt x="67" y="76"/>
                    </a:cubicBezTo>
                    <a:cubicBezTo>
                      <a:pt x="67" y="76"/>
                      <a:pt x="67" y="76"/>
                      <a:pt x="66" y="76"/>
                    </a:cubicBezTo>
                    <a:cubicBezTo>
                      <a:pt x="66" y="76"/>
                      <a:pt x="66" y="76"/>
                      <a:pt x="66" y="76"/>
                    </a:cubicBezTo>
                    <a:close/>
                    <a:moveTo>
                      <a:pt x="189" y="109"/>
                    </a:moveTo>
                    <a:cubicBezTo>
                      <a:pt x="189" y="109"/>
                      <a:pt x="189" y="109"/>
                      <a:pt x="189" y="109"/>
                    </a:cubicBezTo>
                    <a:cubicBezTo>
                      <a:pt x="189" y="109"/>
                      <a:pt x="189" y="109"/>
                      <a:pt x="189" y="109"/>
                    </a:cubicBezTo>
                    <a:cubicBezTo>
                      <a:pt x="189" y="109"/>
                      <a:pt x="189" y="109"/>
                      <a:pt x="189" y="109"/>
                    </a:cubicBezTo>
                    <a:cubicBezTo>
                      <a:pt x="189" y="108"/>
                      <a:pt x="189" y="108"/>
                      <a:pt x="189" y="108"/>
                    </a:cubicBezTo>
                    <a:cubicBezTo>
                      <a:pt x="189" y="108"/>
                      <a:pt x="189" y="108"/>
                      <a:pt x="189" y="108"/>
                    </a:cubicBezTo>
                    <a:cubicBezTo>
                      <a:pt x="189" y="108"/>
                      <a:pt x="189" y="109"/>
                      <a:pt x="189" y="109"/>
                    </a:cubicBezTo>
                    <a:cubicBezTo>
                      <a:pt x="189" y="109"/>
                      <a:pt x="189" y="108"/>
                      <a:pt x="189" y="108"/>
                    </a:cubicBezTo>
                    <a:cubicBezTo>
                      <a:pt x="189" y="108"/>
                      <a:pt x="189" y="108"/>
                      <a:pt x="189" y="108"/>
                    </a:cubicBezTo>
                    <a:cubicBezTo>
                      <a:pt x="189" y="108"/>
                      <a:pt x="189" y="108"/>
                      <a:pt x="189" y="108"/>
                    </a:cubicBezTo>
                    <a:cubicBezTo>
                      <a:pt x="189" y="108"/>
                      <a:pt x="189" y="108"/>
                      <a:pt x="189" y="108"/>
                    </a:cubicBezTo>
                    <a:cubicBezTo>
                      <a:pt x="189" y="108"/>
                      <a:pt x="188" y="108"/>
                      <a:pt x="188" y="108"/>
                    </a:cubicBezTo>
                    <a:cubicBezTo>
                      <a:pt x="188" y="108"/>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7" y="109"/>
                      <a:pt x="187" y="110"/>
                    </a:cubicBezTo>
                    <a:cubicBezTo>
                      <a:pt x="187" y="110"/>
                      <a:pt x="187" y="110"/>
                      <a:pt x="187" y="110"/>
                    </a:cubicBezTo>
                    <a:cubicBezTo>
                      <a:pt x="186" y="110"/>
                      <a:pt x="186" y="110"/>
                      <a:pt x="186" y="110"/>
                    </a:cubicBezTo>
                    <a:cubicBezTo>
                      <a:pt x="186" y="110"/>
                      <a:pt x="185" y="110"/>
                      <a:pt x="185" y="110"/>
                    </a:cubicBezTo>
                    <a:cubicBezTo>
                      <a:pt x="185" y="110"/>
                      <a:pt x="185" y="110"/>
                      <a:pt x="185" y="110"/>
                    </a:cubicBezTo>
                    <a:cubicBezTo>
                      <a:pt x="185" y="110"/>
                      <a:pt x="185" y="111"/>
                      <a:pt x="185" y="111"/>
                    </a:cubicBezTo>
                    <a:cubicBezTo>
                      <a:pt x="185" y="111"/>
                      <a:pt x="185" y="111"/>
                      <a:pt x="185" y="111"/>
                    </a:cubicBezTo>
                    <a:cubicBezTo>
                      <a:pt x="185" y="111"/>
                      <a:pt x="185" y="111"/>
                      <a:pt x="185" y="111"/>
                    </a:cubicBezTo>
                    <a:cubicBezTo>
                      <a:pt x="185" y="111"/>
                      <a:pt x="185" y="111"/>
                      <a:pt x="185" y="111"/>
                    </a:cubicBezTo>
                    <a:cubicBezTo>
                      <a:pt x="185" y="111"/>
                      <a:pt x="185" y="111"/>
                      <a:pt x="185" y="111"/>
                    </a:cubicBezTo>
                    <a:cubicBezTo>
                      <a:pt x="185" y="111"/>
                      <a:pt x="185" y="111"/>
                      <a:pt x="186" y="111"/>
                    </a:cubicBezTo>
                    <a:cubicBezTo>
                      <a:pt x="186" y="111"/>
                      <a:pt x="186" y="111"/>
                      <a:pt x="186" y="111"/>
                    </a:cubicBezTo>
                    <a:cubicBezTo>
                      <a:pt x="186" y="111"/>
                      <a:pt x="186" y="111"/>
                      <a:pt x="186" y="111"/>
                    </a:cubicBezTo>
                    <a:cubicBezTo>
                      <a:pt x="186" y="111"/>
                      <a:pt x="186" y="111"/>
                      <a:pt x="186" y="111"/>
                    </a:cubicBezTo>
                    <a:cubicBezTo>
                      <a:pt x="186" y="111"/>
                      <a:pt x="186" y="111"/>
                      <a:pt x="186" y="111"/>
                    </a:cubicBezTo>
                    <a:cubicBezTo>
                      <a:pt x="186" y="111"/>
                      <a:pt x="186" y="111"/>
                      <a:pt x="186" y="111"/>
                    </a:cubicBezTo>
                    <a:cubicBezTo>
                      <a:pt x="186" y="111"/>
                      <a:pt x="186" y="111"/>
                      <a:pt x="186" y="111"/>
                    </a:cubicBezTo>
                    <a:cubicBezTo>
                      <a:pt x="186" y="111"/>
                      <a:pt x="187" y="111"/>
                      <a:pt x="187" y="111"/>
                    </a:cubicBezTo>
                    <a:cubicBezTo>
                      <a:pt x="187" y="111"/>
                      <a:pt x="187" y="111"/>
                      <a:pt x="187" y="111"/>
                    </a:cubicBezTo>
                    <a:cubicBezTo>
                      <a:pt x="187" y="111"/>
                      <a:pt x="187" y="111"/>
                      <a:pt x="187" y="111"/>
                    </a:cubicBezTo>
                    <a:cubicBezTo>
                      <a:pt x="187" y="111"/>
                      <a:pt x="187" y="111"/>
                      <a:pt x="187" y="110"/>
                    </a:cubicBezTo>
                    <a:cubicBezTo>
                      <a:pt x="188" y="110"/>
                      <a:pt x="188" y="111"/>
                      <a:pt x="188" y="111"/>
                    </a:cubicBezTo>
                    <a:cubicBezTo>
                      <a:pt x="188" y="111"/>
                      <a:pt x="188" y="111"/>
                      <a:pt x="188" y="111"/>
                    </a:cubicBezTo>
                    <a:cubicBezTo>
                      <a:pt x="188" y="111"/>
                      <a:pt x="188" y="111"/>
                      <a:pt x="188" y="111"/>
                    </a:cubicBezTo>
                    <a:cubicBezTo>
                      <a:pt x="188" y="111"/>
                      <a:pt x="188" y="110"/>
                      <a:pt x="188" y="110"/>
                    </a:cubicBezTo>
                    <a:cubicBezTo>
                      <a:pt x="188" y="110"/>
                      <a:pt x="188" y="110"/>
                      <a:pt x="188" y="110"/>
                    </a:cubicBezTo>
                    <a:cubicBezTo>
                      <a:pt x="188" y="110"/>
                      <a:pt x="188" y="110"/>
                      <a:pt x="188" y="110"/>
                    </a:cubicBezTo>
                    <a:cubicBezTo>
                      <a:pt x="188" y="110"/>
                      <a:pt x="188" y="110"/>
                      <a:pt x="188" y="110"/>
                    </a:cubicBezTo>
                    <a:cubicBezTo>
                      <a:pt x="188" y="110"/>
                      <a:pt x="188" y="110"/>
                      <a:pt x="188" y="110"/>
                    </a:cubicBezTo>
                    <a:cubicBezTo>
                      <a:pt x="188" y="110"/>
                      <a:pt x="189" y="110"/>
                      <a:pt x="189" y="110"/>
                    </a:cubicBezTo>
                    <a:cubicBezTo>
                      <a:pt x="189" y="110"/>
                      <a:pt x="189" y="110"/>
                      <a:pt x="189" y="110"/>
                    </a:cubicBezTo>
                    <a:cubicBezTo>
                      <a:pt x="189" y="110"/>
                      <a:pt x="189" y="110"/>
                      <a:pt x="189" y="110"/>
                    </a:cubicBezTo>
                    <a:cubicBezTo>
                      <a:pt x="189" y="110"/>
                      <a:pt x="189" y="109"/>
                      <a:pt x="189" y="109"/>
                    </a:cubicBezTo>
                    <a:cubicBezTo>
                      <a:pt x="189" y="109"/>
                      <a:pt x="189" y="109"/>
                      <a:pt x="189" y="109"/>
                    </a:cubicBezTo>
                    <a:cubicBezTo>
                      <a:pt x="189" y="109"/>
                      <a:pt x="189" y="109"/>
                      <a:pt x="189" y="109"/>
                    </a:cubicBezTo>
                    <a:close/>
                    <a:moveTo>
                      <a:pt x="201" y="93"/>
                    </a:moveTo>
                    <a:cubicBezTo>
                      <a:pt x="201" y="93"/>
                      <a:pt x="201" y="93"/>
                      <a:pt x="201" y="92"/>
                    </a:cubicBezTo>
                    <a:cubicBezTo>
                      <a:pt x="201" y="92"/>
                      <a:pt x="201" y="92"/>
                      <a:pt x="201" y="92"/>
                    </a:cubicBezTo>
                    <a:cubicBezTo>
                      <a:pt x="201" y="92"/>
                      <a:pt x="200" y="92"/>
                      <a:pt x="200" y="92"/>
                    </a:cubicBezTo>
                    <a:cubicBezTo>
                      <a:pt x="200" y="92"/>
                      <a:pt x="200" y="92"/>
                      <a:pt x="200" y="92"/>
                    </a:cubicBezTo>
                    <a:cubicBezTo>
                      <a:pt x="200" y="92"/>
                      <a:pt x="200" y="92"/>
                      <a:pt x="200" y="92"/>
                    </a:cubicBezTo>
                    <a:cubicBezTo>
                      <a:pt x="199" y="92"/>
                      <a:pt x="199" y="92"/>
                      <a:pt x="199" y="92"/>
                    </a:cubicBezTo>
                    <a:cubicBezTo>
                      <a:pt x="199" y="92"/>
                      <a:pt x="198" y="92"/>
                      <a:pt x="198" y="92"/>
                    </a:cubicBezTo>
                    <a:cubicBezTo>
                      <a:pt x="198" y="92"/>
                      <a:pt x="198" y="92"/>
                      <a:pt x="198" y="92"/>
                    </a:cubicBezTo>
                    <a:cubicBezTo>
                      <a:pt x="198" y="92"/>
                      <a:pt x="198" y="92"/>
                      <a:pt x="198" y="92"/>
                    </a:cubicBezTo>
                    <a:cubicBezTo>
                      <a:pt x="198" y="92"/>
                      <a:pt x="198" y="92"/>
                      <a:pt x="198" y="92"/>
                    </a:cubicBezTo>
                    <a:cubicBezTo>
                      <a:pt x="198" y="92"/>
                      <a:pt x="198" y="92"/>
                      <a:pt x="198" y="92"/>
                    </a:cubicBezTo>
                    <a:cubicBezTo>
                      <a:pt x="197" y="92"/>
                      <a:pt x="197" y="92"/>
                      <a:pt x="197" y="92"/>
                    </a:cubicBezTo>
                    <a:cubicBezTo>
                      <a:pt x="197" y="92"/>
                      <a:pt x="197" y="92"/>
                      <a:pt x="197" y="92"/>
                    </a:cubicBezTo>
                    <a:cubicBezTo>
                      <a:pt x="197" y="92"/>
                      <a:pt x="197" y="92"/>
                      <a:pt x="197" y="92"/>
                    </a:cubicBezTo>
                    <a:cubicBezTo>
                      <a:pt x="197" y="92"/>
                      <a:pt x="197" y="92"/>
                      <a:pt x="197" y="92"/>
                    </a:cubicBezTo>
                    <a:cubicBezTo>
                      <a:pt x="196" y="92"/>
                      <a:pt x="196" y="92"/>
                      <a:pt x="196" y="92"/>
                    </a:cubicBezTo>
                    <a:cubicBezTo>
                      <a:pt x="196" y="92"/>
                      <a:pt x="196" y="93"/>
                      <a:pt x="196" y="93"/>
                    </a:cubicBezTo>
                    <a:cubicBezTo>
                      <a:pt x="196" y="93"/>
                      <a:pt x="196" y="93"/>
                      <a:pt x="196" y="93"/>
                    </a:cubicBezTo>
                    <a:cubicBezTo>
                      <a:pt x="196" y="93"/>
                      <a:pt x="196" y="93"/>
                      <a:pt x="196" y="93"/>
                    </a:cubicBezTo>
                    <a:cubicBezTo>
                      <a:pt x="196" y="93"/>
                      <a:pt x="197" y="93"/>
                      <a:pt x="197" y="93"/>
                    </a:cubicBezTo>
                    <a:cubicBezTo>
                      <a:pt x="197" y="93"/>
                      <a:pt x="197" y="93"/>
                      <a:pt x="197" y="93"/>
                    </a:cubicBezTo>
                    <a:cubicBezTo>
                      <a:pt x="197" y="93"/>
                      <a:pt x="197" y="93"/>
                      <a:pt x="197" y="93"/>
                    </a:cubicBezTo>
                    <a:cubicBezTo>
                      <a:pt x="197" y="93"/>
                      <a:pt x="197" y="93"/>
                      <a:pt x="196" y="93"/>
                    </a:cubicBezTo>
                    <a:cubicBezTo>
                      <a:pt x="196" y="93"/>
                      <a:pt x="196" y="93"/>
                      <a:pt x="196" y="93"/>
                    </a:cubicBezTo>
                    <a:cubicBezTo>
                      <a:pt x="196" y="93"/>
                      <a:pt x="196" y="93"/>
                      <a:pt x="196" y="93"/>
                    </a:cubicBezTo>
                    <a:cubicBezTo>
                      <a:pt x="196" y="93"/>
                      <a:pt x="196" y="93"/>
                      <a:pt x="196" y="94"/>
                    </a:cubicBezTo>
                    <a:cubicBezTo>
                      <a:pt x="196" y="94"/>
                      <a:pt x="196" y="94"/>
                      <a:pt x="196" y="94"/>
                    </a:cubicBezTo>
                    <a:cubicBezTo>
                      <a:pt x="196" y="94"/>
                      <a:pt x="196" y="94"/>
                      <a:pt x="196" y="94"/>
                    </a:cubicBezTo>
                    <a:cubicBezTo>
                      <a:pt x="196" y="94"/>
                      <a:pt x="196" y="94"/>
                      <a:pt x="196" y="94"/>
                    </a:cubicBezTo>
                    <a:cubicBezTo>
                      <a:pt x="196" y="94"/>
                      <a:pt x="196" y="94"/>
                      <a:pt x="196" y="94"/>
                    </a:cubicBezTo>
                    <a:cubicBezTo>
                      <a:pt x="196" y="94"/>
                      <a:pt x="196" y="94"/>
                      <a:pt x="196" y="94"/>
                    </a:cubicBezTo>
                    <a:cubicBezTo>
                      <a:pt x="196" y="94"/>
                      <a:pt x="197" y="94"/>
                      <a:pt x="197" y="94"/>
                    </a:cubicBezTo>
                    <a:cubicBezTo>
                      <a:pt x="197" y="94"/>
                      <a:pt x="197" y="94"/>
                      <a:pt x="197" y="94"/>
                    </a:cubicBezTo>
                    <a:cubicBezTo>
                      <a:pt x="197" y="94"/>
                      <a:pt x="197" y="94"/>
                      <a:pt x="197" y="94"/>
                    </a:cubicBezTo>
                    <a:cubicBezTo>
                      <a:pt x="197" y="94"/>
                      <a:pt x="197" y="94"/>
                      <a:pt x="197" y="94"/>
                    </a:cubicBezTo>
                    <a:cubicBezTo>
                      <a:pt x="197" y="94"/>
                      <a:pt x="197" y="94"/>
                      <a:pt x="198" y="94"/>
                    </a:cubicBezTo>
                    <a:cubicBezTo>
                      <a:pt x="198" y="94"/>
                      <a:pt x="198" y="94"/>
                      <a:pt x="198" y="94"/>
                    </a:cubicBezTo>
                    <a:cubicBezTo>
                      <a:pt x="198" y="94"/>
                      <a:pt x="198" y="94"/>
                      <a:pt x="199" y="94"/>
                    </a:cubicBezTo>
                    <a:cubicBezTo>
                      <a:pt x="199" y="94"/>
                      <a:pt x="199" y="94"/>
                      <a:pt x="199" y="94"/>
                    </a:cubicBezTo>
                    <a:cubicBezTo>
                      <a:pt x="199" y="94"/>
                      <a:pt x="199" y="94"/>
                      <a:pt x="199" y="94"/>
                    </a:cubicBezTo>
                    <a:cubicBezTo>
                      <a:pt x="200" y="94"/>
                      <a:pt x="200" y="94"/>
                      <a:pt x="200" y="94"/>
                    </a:cubicBezTo>
                    <a:cubicBezTo>
                      <a:pt x="200" y="94"/>
                      <a:pt x="201" y="94"/>
                      <a:pt x="201" y="93"/>
                    </a:cubicBezTo>
                    <a:cubicBezTo>
                      <a:pt x="201" y="93"/>
                      <a:pt x="201" y="93"/>
                      <a:pt x="201" y="93"/>
                    </a:cubicBezTo>
                    <a:cubicBezTo>
                      <a:pt x="201" y="93"/>
                      <a:pt x="201" y="93"/>
                      <a:pt x="201" y="93"/>
                    </a:cubicBezTo>
                    <a:close/>
                    <a:moveTo>
                      <a:pt x="201" y="99"/>
                    </a:moveTo>
                    <a:cubicBezTo>
                      <a:pt x="201" y="99"/>
                      <a:pt x="201" y="99"/>
                      <a:pt x="201" y="99"/>
                    </a:cubicBezTo>
                    <a:cubicBezTo>
                      <a:pt x="201" y="99"/>
                      <a:pt x="201" y="98"/>
                      <a:pt x="201" y="98"/>
                    </a:cubicBezTo>
                    <a:cubicBezTo>
                      <a:pt x="201" y="98"/>
                      <a:pt x="201" y="98"/>
                      <a:pt x="201" y="98"/>
                    </a:cubicBezTo>
                    <a:cubicBezTo>
                      <a:pt x="201" y="98"/>
                      <a:pt x="201" y="98"/>
                      <a:pt x="201" y="98"/>
                    </a:cubicBezTo>
                    <a:cubicBezTo>
                      <a:pt x="201" y="98"/>
                      <a:pt x="201" y="98"/>
                      <a:pt x="201" y="98"/>
                    </a:cubicBezTo>
                    <a:cubicBezTo>
                      <a:pt x="201" y="98"/>
                      <a:pt x="201" y="98"/>
                      <a:pt x="201" y="98"/>
                    </a:cubicBezTo>
                    <a:cubicBezTo>
                      <a:pt x="201" y="98"/>
                      <a:pt x="201" y="98"/>
                      <a:pt x="201" y="98"/>
                    </a:cubicBezTo>
                    <a:cubicBezTo>
                      <a:pt x="200" y="98"/>
                      <a:pt x="200" y="98"/>
                      <a:pt x="200" y="98"/>
                    </a:cubicBezTo>
                    <a:cubicBezTo>
                      <a:pt x="200" y="98"/>
                      <a:pt x="200" y="98"/>
                      <a:pt x="200" y="98"/>
                    </a:cubicBezTo>
                    <a:cubicBezTo>
                      <a:pt x="200" y="98"/>
                      <a:pt x="200" y="98"/>
                      <a:pt x="200" y="98"/>
                    </a:cubicBezTo>
                    <a:cubicBezTo>
                      <a:pt x="200" y="98"/>
                      <a:pt x="200" y="98"/>
                      <a:pt x="200" y="98"/>
                    </a:cubicBezTo>
                    <a:cubicBezTo>
                      <a:pt x="199" y="98"/>
                      <a:pt x="199" y="98"/>
                      <a:pt x="200" y="98"/>
                    </a:cubicBezTo>
                    <a:cubicBezTo>
                      <a:pt x="200" y="98"/>
                      <a:pt x="200" y="98"/>
                      <a:pt x="200" y="98"/>
                    </a:cubicBezTo>
                    <a:cubicBezTo>
                      <a:pt x="200" y="98"/>
                      <a:pt x="199" y="98"/>
                      <a:pt x="199" y="98"/>
                    </a:cubicBezTo>
                    <a:cubicBezTo>
                      <a:pt x="199" y="98"/>
                      <a:pt x="199" y="98"/>
                      <a:pt x="199" y="98"/>
                    </a:cubicBezTo>
                    <a:cubicBezTo>
                      <a:pt x="199" y="98"/>
                      <a:pt x="199" y="98"/>
                      <a:pt x="199" y="98"/>
                    </a:cubicBezTo>
                    <a:cubicBezTo>
                      <a:pt x="199" y="98"/>
                      <a:pt x="199" y="98"/>
                      <a:pt x="199" y="98"/>
                    </a:cubicBezTo>
                    <a:cubicBezTo>
                      <a:pt x="199" y="98"/>
                      <a:pt x="199" y="98"/>
                      <a:pt x="199" y="98"/>
                    </a:cubicBezTo>
                    <a:cubicBezTo>
                      <a:pt x="199" y="98"/>
                      <a:pt x="198" y="98"/>
                      <a:pt x="198" y="98"/>
                    </a:cubicBezTo>
                    <a:cubicBezTo>
                      <a:pt x="198" y="98"/>
                      <a:pt x="198" y="98"/>
                      <a:pt x="198" y="98"/>
                    </a:cubicBezTo>
                    <a:cubicBezTo>
                      <a:pt x="198" y="98"/>
                      <a:pt x="198" y="98"/>
                      <a:pt x="198" y="98"/>
                    </a:cubicBezTo>
                    <a:cubicBezTo>
                      <a:pt x="198" y="98"/>
                      <a:pt x="198" y="99"/>
                      <a:pt x="198" y="99"/>
                    </a:cubicBezTo>
                    <a:cubicBezTo>
                      <a:pt x="198" y="99"/>
                      <a:pt x="198" y="99"/>
                      <a:pt x="197" y="99"/>
                    </a:cubicBezTo>
                    <a:cubicBezTo>
                      <a:pt x="197" y="99"/>
                      <a:pt x="197" y="99"/>
                      <a:pt x="197" y="99"/>
                    </a:cubicBezTo>
                    <a:cubicBezTo>
                      <a:pt x="197" y="99"/>
                      <a:pt x="197" y="99"/>
                      <a:pt x="197" y="99"/>
                    </a:cubicBezTo>
                    <a:cubicBezTo>
                      <a:pt x="197" y="99"/>
                      <a:pt x="197" y="99"/>
                      <a:pt x="197" y="99"/>
                    </a:cubicBezTo>
                    <a:cubicBezTo>
                      <a:pt x="197" y="99"/>
                      <a:pt x="196" y="99"/>
                      <a:pt x="196" y="99"/>
                    </a:cubicBezTo>
                    <a:cubicBezTo>
                      <a:pt x="196" y="99"/>
                      <a:pt x="196" y="99"/>
                      <a:pt x="196" y="99"/>
                    </a:cubicBezTo>
                    <a:cubicBezTo>
                      <a:pt x="196" y="99"/>
                      <a:pt x="196" y="99"/>
                      <a:pt x="196" y="99"/>
                    </a:cubicBezTo>
                    <a:cubicBezTo>
                      <a:pt x="196" y="99"/>
                      <a:pt x="196" y="100"/>
                      <a:pt x="196" y="100"/>
                    </a:cubicBezTo>
                    <a:cubicBezTo>
                      <a:pt x="196" y="100"/>
                      <a:pt x="196" y="100"/>
                      <a:pt x="196" y="100"/>
                    </a:cubicBezTo>
                    <a:cubicBezTo>
                      <a:pt x="196" y="100"/>
                      <a:pt x="196" y="100"/>
                      <a:pt x="196" y="100"/>
                    </a:cubicBezTo>
                    <a:cubicBezTo>
                      <a:pt x="196" y="100"/>
                      <a:pt x="196" y="100"/>
                      <a:pt x="196" y="100"/>
                    </a:cubicBezTo>
                    <a:cubicBezTo>
                      <a:pt x="196" y="100"/>
                      <a:pt x="196" y="100"/>
                      <a:pt x="196" y="100"/>
                    </a:cubicBezTo>
                    <a:cubicBezTo>
                      <a:pt x="196" y="100"/>
                      <a:pt x="196" y="101"/>
                      <a:pt x="196" y="101"/>
                    </a:cubicBezTo>
                    <a:cubicBezTo>
                      <a:pt x="196" y="101"/>
                      <a:pt x="196" y="101"/>
                      <a:pt x="196" y="101"/>
                    </a:cubicBezTo>
                    <a:cubicBezTo>
                      <a:pt x="196" y="101"/>
                      <a:pt x="196" y="101"/>
                      <a:pt x="196" y="101"/>
                    </a:cubicBezTo>
                    <a:cubicBezTo>
                      <a:pt x="196" y="101"/>
                      <a:pt x="196" y="101"/>
                      <a:pt x="196" y="101"/>
                    </a:cubicBezTo>
                    <a:cubicBezTo>
                      <a:pt x="196" y="101"/>
                      <a:pt x="195" y="101"/>
                      <a:pt x="195" y="101"/>
                    </a:cubicBezTo>
                    <a:cubicBezTo>
                      <a:pt x="195" y="101"/>
                      <a:pt x="195" y="101"/>
                      <a:pt x="195" y="101"/>
                    </a:cubicBezTo>
                    <a:cubicBezTo>
                      <a:pt x="195" y="101"/>
                      <a:pt x="195" y="101"/>
                      <a:pt x="195" y="101"/>
                    </a:cubicBezTo>
                    <a:cubicBezTo>
                      <a:pt x="195" y="101"/>
                      <a:pt x="195" y="101"/>
                      <a:pt x="195" y="101"/>
                    </a:cubicBezTo>
                    <a:cubicBezTo>
                      <a:pt x="195" y="101"/>
                      <a:pt x="195" y="101"/>
                      <a:pt x="195" y="101"/>
                    </a:cubicBezTo>
                    <a:cubicBezTo>
                      <a:pt x="195" y="101"/>
                      <a:pt x="195" y="101"/>
                      <a:pt x="195" y="101"/>
                    </a:cubicBezTo>
                    <a:cubicBezTo>
                      <a:pt x="195" y="101"/>
                      <a:pt x="195" y="101"/>
                      <a:pt x="195" y="101"/>
                    </a:cubicBezTo>
                    <a:cubicBezTo>
                      <a:pt x="194" y="101"/>
                      <a:pt x="194" y="101"/>
                      <a:pt x="194" y="101"/>
                    </a:cubicBezTo>
                    <a:cubicBezTo>
                      <a:pt x="194" y="101"/>
                      <a:pt x="194" y="101"/>
                      <a:pt x="194" y="101"/>
                    </a:cubicBezTo>
                    <a:cubicBezTo>
                      <a:pt x="194" y="101"/>
                      <a:pt x="194" y="101"/>
                      <a:pt x="194" y="101"/>
                    </a:cubicBezTo>
                    <a:cubicBezTo>
                      <a:pt x="194" y="101"/>
                      <a:pt x="194" y="101"/>
                      <a:pt x="194" y="101"/>
                    </a:cubicBezTo>
                    <a:cubicBezTo>
                      <a:pt x="194" y="100"/>
                      <a:pt x="193" y="100"/>
                      <a:pt x="193" y="100"/>
                    </a:cubicBezTo>
                    <a:cubicBezTo>
                      <a:pt x="193" y="100"/>
                      <a:pt x="193" y="100"/>
                      <a:pt x="193" y="100"/>
                    </a:cubicBezTo>
                    <a:cubicBezTo>
                      <a:pt x="193" y="100"/>
                      <a:pt x="193" y="100"/>
                      <a:pt x="193" y="100"/>
                    </a:cubicBezTo>
                    <a:cubicBezTo>
                      <a:pt x="193" y="100"/>
                      <a:pt x="193" y="101"/>
                      <a:pt x="193" y="101"/>
                    </a:cubicBezTo>
                    <a:cubicBezTo>
                      <a:pt x="193" y="101"/>
                      <a:pt x="193" y="101"/>
                      <a:pt x="192" y="101"/>
                    </a:cubicBezTo>
                    <a:cubicBezTo>
                      <a:pt x="192" y="101"/>
                      <a:pt x="192" y="101"/>
                      <a:pt x="192" y="101"/>
                    </a:cubicBezTo>
                    <a:cubicBezTo>
                      <a:pt x="192" y="101"/>
                      <a:pt x="192" y="101"/>
                      <a:pt x="192" y="101"/>
                    </a:cubicBezTo>
                    <a:cubicBezTo>
                      <a:pt x="192" y="101"/>
                      <a:pt x="192" y="101"/>
                      <a:pt x="192" y="101"/>
                    </a:cubicBezTo>
                    <a:cubicBezTo>
                      <a:pt x="192" y="101"/>
                      <a:pt x="192" y="101"/>
                      <a:pt x="192" y="101"/>
                    </a:cubicBezTo>
                    <a:cubicBezTo>
                      <a:pt x="192" y="101"/>
                      <a:pt x="192" y="102"/>
                      <a:pt x="192" y="102"/>
                    </a:cubicBezTo>
                    <a:cubicBezTo>
                      <a:pt x="192" y="102"/>
                      <a:pt x="192" y="102"/>
                      <a:pt x="192" y="102"/>
                    </a:cubicBezTo>
                    <a:cubicBezTo>
                      <a:pt x="192" y="102"/>
                      <a:pt x="191" y="102"/>
                      <a:pt x="191" y="102"/>
                    </a:cubicBezTo>
                    <a:cubicBezTo>
                      <a:pt x="191" y="102"/>
                      <a:pt x="191" y="102"/>
                      <a:pt x="191" y="102"/>
                    </a:cubicBezTo>
                    <a:cubicBezTo>
                      <a:pt x="191" y="102"/>
                      <a:pt x="191" y="102"/>
                      <a:pt x="191" y="102"/>
                    </a:cubicBezTo>
                    <a:cubicBezTo>
                      <a:pt x="191" y="102"/>
                      <a:pt x="191" y="102"/>
                      <a:pt x="191" y="103"/>
                    </a:cubicBezTo>
                    <a:cubicBezTo>
                      <a:pt x="191" y="103"/>
                      <a:pt x="191" y="103"/>
                      <a:pt x="191" y="103"/>
                    </a:cubicBezTo>
                    <a:cubicBezTo>
                      <a:pt x="191" y="103"/>
                      <a:pt x="191" y="103"/>
                      <a:pt x="191" y="103"/>
                    </a:cubicBezTo>
                    <a:cubicBezTo>
                      <a:pt x="191" y="103"/>
                      <a:pt x="191" y="103"/>
                      <a:pt x="191" y="103"/>
                    </a:cubicBezTo>
                    <a:cubicBezTo>
                      <a:pt x="191" y="103"/>
                      <a:pt x="191" y="103"/>
                      <a:pt x="191" y="104"/>
                    </a:cubicBezTo>
                    <a:cubicBezTo>
                      <a:pt x="191" y="104"/>
                      <a:pt x="191" y="104"/>
                      <a:pt x="191" y="104"/>
                    </a:cubicBezTo>
                    <a:cubicBezTo>
                      <a:pt x="191" y="104"/>
                      <a:pt x="191" y="104"/>
                      <a:pt x="191" y="104"/>
                    </a:cubicBezTo>
                    <a:cubicBezTo>
                      <a:pt x="191" y="104"/>
                      <a:pt x="190" y="104"/>
                      <a:pt x="190" y="104"/>
                    </a:cubicBezTo>
                    <a:cubicBezTo>
                      <a:pt x="190" y="104"/>
                      <a:pt x="190" y="104"/>
                      <a:pt x="190" y="104"/>
                    </a:cubicBezTo>
                    <a:cubicBezTo>
                      <a:pt x="190" y="104"/>
                      <a:pt x="190" y="105"/>
                      <a:pt x="190" y="105"/>
                    </a:cubicBezTo>
                    <a:cubicBezTo>
                      <a:pt x="190" y="105"/>
                      <a:pt x="191" y="105"/>
                      <a:pt x="191" y="105"/>
                    </a:cubicBezTo>
                    <a:cubicBezTo>
                      <a:pt x="191" y="105"/>
                      <a:pt x="191" y="105"/>
                      <a:pt x="191" y="105"/>
                    </a:cubicBezTo>
                    <a:cubicBezTo>
                      <a:pt x="191" y="105"/>
                      <a:pt x="191" y="105"/>
                      <a:pt x="191" y="105"/>
                    </a:cubicBezTo>
                    <a:cubicBezTo>
                      <a:pt x="192" y="105"/>
                      <a:pt x="192" y="105"/>
                      <a:pt x="192" y="105"/>
                    </a:cubicBezTo>
                    <a:cubicBezTo>
                      <a:pt x="191" y="106"/>
                      <a:pt x="191" y="106"/>
                      <a:pt x="191" y="106"/>
                    </a:cubicBezTo>
                    <a:cubicBezTo>
                      <a:pt x="191" y="106"/>
                      <a:pt x="191" y="106"/>
                      <a:pt x="191" y="106"/>
                    </a:cubicBezTo>
                    <a:cubicBezTo>
                      <a:pt x="191" y="106"/>
                      <a:pt x="190" y="106"/>
                      <a:pt x="190" y="106"/>
                    </a:cubicBezTo>
                    <a:cubicBezTo>
                      <a:pt x="190" y="106"/>
                      <a:pt x="190" y="106"/>
                      <a:pt x="190" y="106"/>
                    </a:cubicBezTo>
                    <a:cubicBezTo>
                      <a:pt x="190" y="106"/>
                      <a:pt x="190" y="106"/>
                      <a:pt x="190" y="106"/>
                    </a:cubicBezTo>
                    <a:cubicBezTo>
                      <a:pt x="190" y="107"/>
                      <a:pt x="190" y="107"/>
                      <a:pt x="190" y="107"/>
                    </a:cubicBezTo>
                    <a:cubicBezTo>
                      <a:pt x="190" y="107"/>
                      <a:pt x="190" y="107"/>
                      <a:pt x="190" y="107"/>
                    </a:cubicBezTo>
                    <a:cubicBezTo>
                      <a:pt x="190" y="107"/>
                      <a:pt x="190" y="107"/>
                      <a:pt x="190" y="107"/>
                    </a:cubicBezTo>
                    <a:cubicBezTo>
                      <a:pt x="190" y="107"/>
                      <a:pt x="190" y="107"/>
                      <a:pt x="190" y="107"/>
                    </a:cubicBezTo>
                    <a:cubicBezTo>
                      <a:pt x="190" y="107"/>
                      <a:pt x="190" y="107"/>
                      <a:pt x="190" y="107"/>
                    </a:cubicBezTo>
                    <a:cubicBezTo>
                      <a:pt x="190" y="107"/>
                      <a:pt x="191" y="107"/>
                      <a:pt x="191" y="107"/>
                    </a:cubicBezTo>
                    <a:cubicBezTo>
                      <a:pt x="191" y="107"/>
                      <a:pt x="191" y="107"/>
                      <a:pt x="191" y="107"/>
                    </a:cubicBezTo>
                    <a:cubicBezTo>
                      <a:pt x="191" y="107"/>
                      <a:pt x="191" y="107"/>
                      <a:pt x="191" y="107"/>
                    </a:cubicBezTo>
                    <a:cubicBezTo>
                      <a:pt x="191" y="107"/>
                      <a:pt x="191" y="107"/>
                      <a:pt x="191" y="107"/>
                    </a:cubicBezTo>
                    <a:cubicBezTo>
                      <a:pt x="191" y="107"/>
                      <a:pt x="192" y="107"/>
                      <a:pt x="192" y="107"/>
                    </a:cubicBezTo>
                    <a:cubicBezTo>
                      <a:pt x="192" y="107"/>
                      <a:pt x="193" y="107"/>
                      <a:pt x="193" y="107"/>
                    </a:cubicBezTo>
                    <a:cubicBezTo>
                      <a:pt x="193" y="107"/>
                      <a:pt x="193" y="107"/>
                      <a:pt x="193" y="107"/>
                    </a:cubicBezTo>
                    <a:cubicBezTo>
                      <a:pt x="193" y="107"/>
                      <a:pt x="193" y="107"/>
                      <a:pt x="193" y="107"/>
                    </a:cubicBezTo>
                    <a:cubicBezTo>
                      <a:pt x="194" y="106"/>
                      <a:pt x="194" y="106"/>
                      <a:pt x="194" y="106"/>
                    </a:cubicBezTo>
                    <a:cubicBezTo>
                      <a:pt x="194" y="106"/>
                      <a:pt x="194" y="106"/>
                      <a:pt x="194" y="106"/>
                    </a:cubicBezTo>
                    <a:cubicBezTo>
                      <a:pt x="194" y="106"/>
                      <a:pt x="195" y="106"/>
                      <a:pt x="195" y="106"/>
                    </a:cubicBezTo>
                    <a:cubicBezTo>
                      <a:pt x="195" y="106"/>
                      <a:pt x="196" y="106"/>
                      <a:pt x="196" y="106"/>
                    </a:cubicBezTo>
                    <a:cubicBezTo>
                      <a:pt x="196" y="106"/>
                      <a:pt x="196" y="106"/>
                      <a:pt x="196" y="106"/>
                    </a:cubicBezTo>
                    <a:cubicBezTo>
                      <a:pt x="197" y="105"/>
                      <a:pt x="197" y="105"/>
                      <a:pt x="197" y="105"/>
                    </a:cubicBezTo>
                    <a:cubicBezTo>
                      <a:pt x="197" y="105"/>
                      <a:pt x="197" y="105"/>
                      <a:pt x="197" y="105"/>
                    </a:cubicBezTo>
                    <a:cubicBezTo>
                      <a:pt x="197" y="105"/>
                      <a:pt x="197" y="105"/>
                      <a:pt x="197" y="105"/>
                    </a:cubicBezTo>
                    <a:cubicBezTo>
                      <a:pt x="198" y="104"/>
                      <a:pt x="198" y="104"/>
                      <a:pt x="198" y="104"/>
                    </a:cubicBezTo>
                    <a:cubicBezTo>
                      <a:pt x="198" y="104"/>
                      <a:pt x="198" y="104"/>
                      <a:pt x="198" y="104"/>
                    </a:cubicBezTo>
                    <a:cubicBezTo>
                      <a:pt x="198" y="104"/>
                      <a:pt x="198" y="104"/>
                      <a:pt x="198" y="104"/>
                    </a:cubicBezTo>
                    <a:cubicBezTo>
                      <a:pt x="199" y="104"/>
                      <a:pt x="199" y="103"/>
                      <a:pt x="199" y="103"/>
                    </a:cubicBezTo>
                    <a:cubicBezTo>
                      <a:pt x="199" y="103"/>
                      <a:pt x="199" y="103"/>
                      <a:pt x="199" y="103"/>
                    </a:cubicBezTo>
                    <a:cubicBezTo>
                      <a:pt x="199" y="103"/>
                      <a:pt x="200" y="103"/>
                      <a:pt x="200" y="103"/>
                    </a:cubicBezTo>
                    <a:cubicBezTo>
                      <a:pt x="200" y="103"/>
                      <a:pt x="200" y="102"/>
                      <a:pt x="200" y="102"/>
                    </a:cubicBezTo>
                    <a:cubicBezTo>
                      <a:pt x="200" y="102"/>
                      <a:pt x="200" y="102"/>
                      <a:pt x="200" y="102"/>
                    </a:cubicBezTo>
                    <a:cubicBezTo>
                      <a:pt x="200" y="102"/>
                      <a:pt x="200" y="102"/>
                      <a:pt x="200" y="102"/>
                    </a:cubicBezTo>
                    <a:cubicBezTo>
                      <a:pt x="200" y="101"/>
                      <a:pt x="200" y="101"/>
                      <a:pt x="200" y="101"/>
                    </a:cubicBezTo>
                    <a:cubicBezTo>
                      <a:pt x="200" y="101"/>
                      <a:pt x="200" y="101"/>
                      <a:pt x="201" y="101"/>
                    </a:cubicBezTo>
                    <a:cubicBezTo>
                      <a:pt x="201" y="101"/>
                      <a:pt x="200" y="101"/>
                      <a:pt x="200" y="101"/>
                    </a:cubicBezTo>
                    <a:cubicBezTo>
                      <a:pt x="200" y="101"/>
                      <a:pt x="200" y="101"/>
                      <a:pt x="200" y="101"/>
                    </a:cubicBezTo>
                    <a:cubicBezTo>
                      <a:pt x="200" y="101"/>
                      <a:pt x="200" y="101"/>
                      <a:pt x="200" y="100"/>
                    </a:cubicBezTo>
                    <a:cubicBezTo>
                      <a:pt x="200" y="100"/>
                      <a:pt x="200" y="100"/>
                      <a:pt x="200" y="100"/>
                    </a:cubicBezTo>
                    <a:cubicBezTo>
                      <a:pt x="200" y="100"/>
                      <a:pt x="200" y="100"/>
                      <a:pt x="200" y="100"/>
                    </a:cubicBezTo>
                    <a:cubicBezTo>
                      <a:pt x="200" y="100"/>
                      <a:pt x="200" y="100"/>
                      <a:pt x="200" y="100"/>
                    </a:cubicBezTo>
                    <a:cubicBezTo>
                      <a:pt x="200" y="100"/>
                      <a:pt x="200" y="100"/>
                      <a:pt x="200" y="100"/>
                    </a:cubicBezTo>
                    <a:cubicBezTo>
                      <a:pt x="200" y="100"/>
                      <a:pt x="200" y="100"/>
                      <a:pt x="200" y="100"/>
                    </a:cubicBezTo>
                    <a:cubicBezTo>
                      <a:pt x="200" y="100"/>
                      <a:pt x="200" y="99"/>
                      <a:pt x="200" y="99"/>
                    </a:cubicBezTo>
                    <a:cubicBezTo>
                      <a:pt x="200" y="99"/>
                      <a:pt x="200" y="99"/>
                      <a:pt x="200" y="99"/>
                    </a:cubicBezTo>
                    <a:cubicBezTo>
                      <a:pt x="200" y="99"/>
                      <a:pt x="200" y="99"/>
                      <a:pt x="200" y="99"/>
                    </a:cubicBezTo>
                    <a:cubicBezTo>
                      <a:pt x="200" y="99"/>
                      <a:pt x="200" y="99"/>
                      <a:pt x="200" y="99"/>
                    </a:cubicBezTo>
                    <a:cubicBezTo>
                      <a:pt x="200" y="99"/>
                      <a:pt x="201" y="99"/>
                      <a:pt x="201" y="99"/>
                    </a:cubicBezTo>
                    <a:cubicBezTo>
                      <a:pt x="201" y="99"/>
                      <a:pt x="201" y="99"/>
                      <a:pt x="201" y="99"/>
                    </a:cubicBezTo>
                    <a:cubicBezTo>
                      <a:pt x="201" y="99"/>
                      <a:pt x="201" y="99"/>
                      <a:pt x="201" y="99"/>
                    </a:cubicBezTo>
                    <a:cubicBezTo>
                      <a:pt x="201" y="99"/>
                      <a:pt x="201" y="99"/>
                      <a:pt x="201" y="99"/>
                    </a:cubicBezTo>
                    <a:cubicBezTo>
                      <a:pt x="201" y="99"/>
                      <a:pt x="201" y="99"/>
                      <a:pt x="201" y="99"/>
                    </a:cubicBezTo>
                    <a:close/>
                    <a:moveTo>
                      <a:pt x="195" y="93"/>
                    </a:moveTo>
                    <a:cubicBezTo>
                      <a:pt x="195" y="93"/>
                      <a:pt x="195" y="93"/>
                      <a:pt x="195" y="93"/>
                    </a:cubicBezTo>
                    <a:cubicBezTo>
                      <a:pt x="195" y="92"/>
                      <a:pt x="195" y="92"/>
                      <a:pt x="195" y="92"/>
                    </a:cubicBezTo>
                    <a:cubicBezTo>
                      <a:pt x="195" y="92"/>
                      <a:pt x="195" y="92"/>
                      <a:pt x="195" y="92"/>
                    </a:cubicBezTo>
                    <a:cubicBezTo>
                      <a:pt x="195" y="92"/>
                      <a:pt x="195" y="92"/>
                      <a:pt x="195" y="92"/>
                    </a:cubicBezTo>
                    <a:cubicBezTo>
                      <a:pt x="195" y="92"/>
                      <a:pt x="195" y="93"/>
                      <a:pt x="195" y="93"/>
                    </a:cubicBezTo>
                    <a:cubicBezTo>
                      <a:pt x="195" y="93"/>
                      <a:pt x="195" y="93"/>
                      <a:pt x="195" y="93"/>
                    </a:cubicBezTo>
                    <a:cubicBezTo>
                      <a:pt x="195" y="93"/>
                      <a:pt x="195" y="93"/>
                      <a:pt x="195" y="93"/>
                    </a:cubicBezTo>
                    <a:cubicBezTo>
                      <a:pt x="195" y="93"/>
                      <a:pt x="195" y="93"/>
                      <a:pt x="195" y="93"/>
                    </a:cubicBezTo>
                    <a:cubicBezTo>
                      <a:pt x="195" y="93"/>
                      <a:pt x="195" y="93"/>
                      <a:pt x="195" y="93"/>
                    </a:cubicBezTo>
                    <a:cubicBezTo>
                      <a:pt x="195" y="93"/>
                      <a:pt x="195" y="93"/>
                      <a:pt x="194" y="93"/>
                    </a:cubicBezTo>
                    <a:cubicBezTo>
                      <a:pt x="194" y="93"/>
                      <a:pt x="194" y="93"/>
                      <a:pt x="194" y="93"/>
                    </a:cubicBezTo>
                    <a:cubicBezTo>
                      <a:pt x="194" y="93"/>
                      <a:pt x="194" y="93"/>
                      <a:pt x="194" y="93"/>
                    </a:cubicBezTo>
                    <a:cubicBezTo>
                      <a:pt x="194" y="93"/>
                      <a:pt x="194" y="93"/>
                      <a:pt x="194" y="93"/>
                    </a:cubicBezTo>
                    <a:cubicBezTo>
                      <a:pt x="194" y="93"/>
                      <a:pt x="194" y="93"/>
                      <a:pt x="194" y="94"/>
                    </a:cubicBezTo>
                    <a:cubicBezTo>
                      <a:pt x="194" y="94"/>
                      <a:pt x="194" y="94"/>
                      <a:pt x="194" y="94"/>
                    </a:cubicBezTo>
                    <a:cubicBezTo>
                      <a:pt x="194" y="94"/>
                      <a:pt x="194" y="94"/>
                      <a:pt x="194" y="94"/>
                    </a:cubicBezTo>
                    <a:cubicBezTo>
                      <a:pt x="194" y="94"/>
                      <a:pt x="194" y="94"/>
                      <a:pt x="194" y="94"/>
                    </a:cubicBezTo>
                    <a:cubicBezTo>
                      <a:pt x="194" y="94"/>
                      <a:pt x="194" y="94"/>
                      <a:pt x="194" y="94"/>
                    </a:cubicBezTo>
                    <a:cubicBezTo>
                      <a:pt x="194" y="93"/>
                      <a:pt x="194" y="93"/>
                      <a:pt x="194" y="93"/>
                    </a:cubicBezTo>
                    <a:cubicBezTo>
                      <a:pt x="194" y="93"/>
                      <a:pt x="193" y="93"/>
                      <a:pt x="193" y="93"/>
                    </a:cubicBezTo>
                    <a:cubicBezTo>
                      <a:pt x="193" y="93"/>
                      <a:pt x="193" y="93"/>
                      <a:pt x="193" y="94"/>
                    </a:cubicBezTo>
                    <a:cubicBezTo>
                      <a:pt x="193" y="94"/>
                      <a:pt x="193" y="94"/>
                      <a:pt x="193" y="94"/>
                    </a:cubicBezTo>
                    <a:cubicBezTo>
                      <a:pt x="193" y="94"/>
                      <a:pt x="193" y="94"/>
                      <a:pt x="193" y="94"/>
                    </a:cubicBezTo>
                    <a:cubicBezTo>
                      <a:pt x="193" y="94"/>
                      <a:pt x="193" y="94"/>
                      <a:pt x="193" y="94"/>
                    </a:cubicBezTo>
                    <a:cubicBezTo>
                      <a:pt x="193" y="94"/>
                      <a:pt x="193" y="94"/>
                      <a:pt x="193" y="94"/>
                    </a:cubicBezTo>
                    <a:cubicBezTo>
                      <a:pt x="193" y="94"/>
                      <a:pt x="193" y="94"/>
                      <a:pt x="193" y="94"/>
                    </a:cubicBezTo>
                    <a:cubicBezTo>
                      <a:pt x="193" y="94"/>
                      <a:pt x="193" y="94"/>
                      <a:pt x="193" y="94"/>
                    </a:cubicBezTo>
                    <a:cubicBezTo>
                      <a:pt x="193" y="94"/>
                      <a:pt x="193" y="94"/>
                      <a:pt x="193" y="94"/>
                    </a:cubicBezTo>
                    <a:cubicBezTo>
                      <a:pt x="193" y="94"/>
                      <a:pt x="193" y="94"/>
                      <a:pt x="193" y="94"/>
                    </a:cubicBezTo>
                    <a:cubicBezTo>
                      <a:pt x="193" y="94"/>
                      <a:pt x="194" y="94"/>
                      <a:pt x="194" y="94"/>
                    </a:cubicBezTo>
                    <a:cubicBezTo>
                      <a:pt x="194" y="94"/>
                      <a:pt x="194" y="95"/>
                      <a:pt x="194" y="95"/>
                    </a:cubicBezTo>
                    <a:cubicBezTo>
                      <a:pt x="194" y="95"/>
                      <a:pt x="194" y="95"/>
                      <a:pt x="194" y="95"/>
                    </a:cubicBezTo>
                    <a:cubicBezTo>
                      <a:pt x="194" y="95"/>
                      <a:pt x="194" y="95"/>
                      <a:pt x="194" y="95"/>
                    </a:cubicBezTo>
                    <a:cubicBezTo>
                      <a:pt x="194" y="95"/>
                      <a:pt x="194" y="95"/>
                      <a:pt x="194" y="95"/>
                    </a:cubicBezTo>
                    <a:cubicBezTo>
                      <a:pt x="194" y="95"/>
                      <a:pt x="194" y="95"/>
                      <a:pt x="194" y="95"/>
                    </a:cubicBezTo>
                    <a:cubicBezTo>
                      <a:pt x="194" y="95"/>
                      <a:pt x="194" y="95"/>
                      <a:pt x="194" y="95"/>
                    </a:cubicBezTo>
                    <a:cubicBezTo>
                      <a:pt x="194" y="95"/>
                      <a:pt x="195" y="95"/>
                      <a:pt x="195" y="94"/>
                    </a:cubicBezTo>
                    <a:cubicBezTo>
                      <a:pt x="195" y="94"/>
                      <a:pt x="195" y="94"/>
                      <a:pt x="195" y="94"/>
                    </a:cubicBezTo>
                    <a:cubicBezTo>
                      <a:pt x="195" y="94"/>
                      <a:pt x="195" y="94"/>
                      <a:pt x="195" y="94"/>
                    </a:cubicBezTo>
                    <a:cubicBezTo>
                      <a:pt x="195" y="94"/>
                      <a:pt x="195" y="94"/>
                      <a:pt x="195" y="94"/>
                    </a:cubicBezTo>
                    <a:cubicBezTo>
                      <a:pt x="195" y="93"/>
                      <a:pt x="195" y="93"/>
                      <a:pt x="195" y="93"/>
                    </a:cubicBezTo>
                    <a:cubicBezTo>
                      <a:pt x="195" y="93"/>
                      <a:pt x="195" y="93"/>
                      <a:pt x="195" y="93"/>
                    </a:cubicBezTo>
                    <a:cubicBezTo>
                      <a:pt x="195" y="93"/>
                      <a:pt x="195" y="93"/>
                      <a:pt x="195" y="93"/>
                    </a:cubicBezTo>
                    <a:cubicBezTo>
                      <a:pt x="195" y="93"/>
                      <a:pt x="195" y="93"/>
                      <a:pt x="195" y="93"/>
                    </a:cubicBezTo>
                    <a:cubicBezTo>
                      <a:pt x="195" y="93"/>
                      <a:pt x="195" y="93"/>
                      <a:pt x="195" y="93"/>
                    </a:cubicBezTo>
                    <a:close/>
                    <a:moveTo>
                      <a:pt x="164" y="96"/>
                    </a:moveTo>
                    <a:cubicBezTo>
                      <a:pt x="164" y="96"/>
                      <a:pt x="164" y="96"/>
                      <a:pt x="164" y="96"/>
                    </a:cubicBezTo>
                    <a:cubicBezTo>
                      <a:pt x="164" y="96"/>
                      <a:pt x="165" y="96"/>
                      <a:pt x="165" y="96"/>
                    </a:cubicBezTo>
                    <a:cubicBezTo>
                      <a:pt x="165" y="96"/>
                      <a:pt x="165" y="96"/>
                      <a:pt x="165" y="96"/>
                    </a:cubicBezTo>
                    <a:cubicBezTo>
                      <a:pt x="165" y="95"/>
                      <a:pt x="165" y="95"/>
                      <a:pt x="165" y="95"/>
                    </a:cubicBezTo>
                    <a:cubicBezTo>
                      <a:pt x="165" y="95"/>
                      <a:pt x="165" y="95"/>
                      <a:pt x="165" y="95"/>
                    </a:cubicBezTo>
                    <a:cubicBezTo>
                      <a:pt x="165" y="95"/>
                      <a:pt x="164" y="95"/>
                      <a:pt x="164" y="95"/>
                    </a:cubicBezTo>
                    <a:cubicBezTo>
                      <a:pt x="164" y="95"/>
                      <a:pt x="164" y="96"/>
                      <a:pt x="164" y="96"/>
                    </a:cubicBezTo>
                    <a:cubicBezTo>
                      <a:pt x="164" y="96"/>
                      <a:pt x="164" y="96"/>
                      <a:pt x="164" y="96"/>
                    </a:cubicBezTo>
                    <a:cubicBezTo>
                      <a:pt x="164" y="96"/>
                      <a:pt x="164" y="96"/>
                      <a:pt x="164" y="96"/>
                    </a:cubicBezTo>
                    <a:cubicBezTo>
                      <a:pt x="164" y="96"/>
                      <a:pt x="164" y="96"/>
                      <a:pt x="164" y="96"/>
                    </a:cubicBezTo>
                    <a:cubicBezTo>
                      <a:pt x="164" y="96"/>
                      <a:pt x="164" y="95"/>
                      <a:pt x="164" y="95"/>
                    </a:cubicBezTo>
                    <a:cubicBezTo>
                      <a:pt x="164" y="95"/>
                      <a:pt x="164" y="95"/>
                      <a:pt x="164" y="95"/>
                    </a:cubicBezTo>
                    <a:cubicBezTo>
                      <a:pt x="164" y="95"/>
                      <a:pt x="164" y="95"/>
                      <a:pt x="164" y="95"/>
                    </a:cubicBezTo>
                    <a:cubicBezTo>
                      <a:pt x="164" y="95"/>
                      <a:pt x="164" y="96"/>
                      <a:pt x="164" y="96"/>
                    </a:cubicBezTo>
                    <a:cubicBezTo>
                      <a:pt x="164" y="96"/>
                      <a:pt x="164" y="96"/>
                      <a:pt x="164" y="96"/>
                    </a:cubicBezTo>
                    <a:cubicBezTo>
                      <a:pt x="164" y="96"/>
                      <a:pt x="164" y="96"/>
                      <a:pt x="164" y="96"/>
                    </a:cubicBezTo>
                    <a:cubicBezTo>
                      <a:pt x="164" y="96"/>
                      <a:pt x="164" y="96"/>
                      <a:pt x="164" y="96"/>
                    </a:cubicBezTo>
                    <a:cubicBezTo>
                      <a:pt x="164" y="96"/>
                      <a:pt x="164" y="96"/>
                      <a:pt x="164" y="96"/>
                    </a:cubicBezTo>
                    <a:cubicBezTo>
                      <a:pt x="164" y="96"/>
                      <a:pt x="164" y="96"/>
                      <a:pt x="164" y="96"/>
                    </a:cubicBezTo>
                    <a:cubicBezTo>
                      <a:pt x="164" y="96"/>
                      <a:pt x="164" y="96"/>
                      <a:pt x="164" y="97"/>
                    </a:cubicBezTo>
                    <a:cubicBezTo>
                      <a:pt x="164" y="97"/>
                      <a:pt x="164" y="97"/>
                      <a:pt x="164" y="97"/>
                    </a:cubicBezTo>
                    <a:cubicBezTo>
                      <a:pt x="164" y="97"/>
                      <a:pt x="164" y="97"/>
                      <a:pt x="164" y="97"/>
                    </a:cubicBezTo>
                    <a:cubicBezTo>
                      <a:pt x="164" y="97"/>
                      <a:pt x="164" y="96"/>
                      <a:pt x="164" y="96"/>
                    </a:cubicBezTo>
                    <a:cubicBezTo>
                      <a:pt x="164" y="96"/>
                      <a:pt x="164" y="96"/>
                      <a:pt x="164" y="96"/>
                    </a:cubicBezTo>
                    <a:cubicBezTo>
                      <a:pt x="164" y="96"/>
                      <a:pt x="164" y="96"/>
                      <a:pt x="164" y="96"/>
                    </a:cubicBezTo>
                    <a:cubicBezTo>
                      <a:pt x="164" y="96"/>
                      <a:pt x="164" y="96"/>
                      <a:pt x="164" y="96"/>
                    </a:cubicBezTo>
                    <a:close/>
                    <a:moveTo>
                      <a:pt x="188" y="94"/>
                    </a:moveTo>
                    <a:cubicBezTo>
                      <a:pt x="188" y="94"/>
                      <a:pt x="188" y="94"/>
                      <a:pt x="188" y="94"/>
                    </a:cubicBezTo>
                    <a:cubicBezTo>
                      <a:pt x="188" y="94"/>
                      <a:pt x="188" y="93"/>
                      <a:pt x="188" y="93"/>
                    </a:cubicBezTo>
                    <a:cubicBezTo>
                      <a:pt x="189" y="93"/>
                      <a:pt x="189" y="93"/>
                      <a:pt x="189" y="93"/>
                    </a:cubicBezTo>
                    <a:cubicBezTo>
                      <a:pt x="189" y="93"/>
                      <a:pt x="188" y="93"/>
                      <a:pt x="188" y="93"/>
                    </a:cubicBezTo>
                    <a:cubicBezTo>
                      <a:pt x="188" y="93"/>
                      <a:pt x="188" y="93"/>
                      <a:pt x="188" y="93"/>
                    </a:cubicBezTo>
                    <a:cubicBezTo>
                      <a:pt x="188" y="93"/>
                      <a:pt x="188" y="93"/>
                      <a:pt x="188" y="93"/>
                    </a:cubicBezTo>
                    <a:cubicBezTo>
                      <a:pt x="188" y="93"/>
                      <a:pt x="188" y="93"/>
                      <a:pt x="188" y="93"/>
                    </a:cubicBezTo>
                    <a:cubicBezTo>
                      <a:pt x="188" y="93"/>
                      <a:pt x="188" y="93"/>
                      <a:pt x="188" y="93"/>
                    </a:cubicBezTo>
                    <a:cubicBezTo>
                      <a:pt x="188" y="93"/>
                      <a:pt x="187" y="93"/>
                      <a:pt x="187" y="93"/>
                    </a:cubicBezTo>
                    <a:cubicBezTo>
                      <a:pt x="187" y="93"/>
                      <a:pt x="187" y="93"/>
                      <a:pt x="187" y="93"/>
                    </a:cubicBezTo>
                    <a:cubicBezTo>
                      <a:pt x="187" y="93"/>
                      <a:pt x="187" y="93"/>
                      <a:pt x="187" y="93"/>
                    </a:cubicBezTo>
                    <a:cubicBezTo>
                      <a:pt x="187" y="94"/>
                      <a:pt x="187" y="94"/>
                      <a:pt x="187" y="94"/>
                    </a:cubicBezTo>
                    <a:cubicBezTo>
                      <a:pt x="187" y="94"/>
                      <a:pt x="187" y="94"/>
                      <a:pt x="187" y="94"/>
                    </a:cubicBezTo>
                    <a:cubicBezTo>
                      <a:pt x="187" y="94"/>
                      <a:pt x="187" y="94"/>
                      <a:pt x="187" y="94"/>
                    </a:cubicBezTo>
                    <a:cubicBezTo>
                      <a:pt x="187" y="94"/>
                      <a:pt x="187" y="94"/>
                      <a:pt x="187" y="94"/>
                    </a:cubicBezTo>
                    <a:cubicBezTo>
                      <a:pt x="187" y="94"/>
                      <a:pt x="187" y="94"/>
                      <a:pt x="188" y="94"/>
                    </a:cubicBezTo>
                    <a:cubicBezTo>
                      <a:pt x="188" y="94"/>
                      <a:pt x="188" y="94"/>
                      <a:pt x="188" y="94"/>
                    </a:cubicBezTo>
                    <a:close/>
                    <a:moveTo>
                      <a:pt x="187" y="94"/>
                    </a:moveTo>
                    <a:cubicBezTo>
                      <a:pt x="187" y="94"/>
                      <a:pt x="187" y="94"/>
                      <a:pt x="187" y="94"/>
                    </a:cubicBezTo>
                    <a:cubicBezTo>
                      <a:pt x="187" y="94"/>
                      <a:pt x="187" y="94"/>
                      <a:pt x="187" y="94"/>
                    </a:cubicBezTo>
                    <a:cubicBezTo>
                      <a:pt x="187" y="94"/>
                      <a:pt x="187" y="94"/>
                      <a:pt x="187" y="94"/>
                    </a:cubicBezTo>
                    <a:cubicBezTo>
                      <a:pt x="187" y="94"/>
                      <a:pt x="187" y="94"/>
                      <a:pt x="186" y="94"/>
                    </a:cubicBezTo>
                    <a:cubicBezTo>
                      <a:pt x="186" y="94"/>
                      <a:pt x="186" y="94"/>
                      <a:pt x="186" y="94"/>
                    </a:cubicBezTo>
                    <a:cubicBezTo>
                      <a:pt x="186" y="94"/>
                      <a:pt x="186" y="94"/>
                      <a:pt x="186" y="94"/>
                    </a:cubicBezTo>
                    <a:cubicBezTo>
                      <a:pt x="186" y="94"/>
                      <a:pt x="186" y="94"/>
                      <a:pt x="186" y="95"/>
                    </a:cubicBezTo>
                    <a:cubicBezTo>
                      <a:pt x="186" y="95"/>
                      <a:pt x="186" y="95"/>
                      <a:pt x="186" y="95"/>
                    </a:cubicBezTo>
                    <a:cubicBezTo>
                      <a:pt x="186" y="95"/>
                      <a:pt x="186" y="95"/>
                      <a:pt x="186" y="95"/>
                    </a:cubicBezTo>
                    <a:cubicBezTo>
                      <a:pt x="186" y="95"/>
                      <a:pt x="186" y="95"/>
                      <a:pt x="186" y="95"/>
                    </a:cubicBezTo>
                    <a:cubicBezTo>
                      <a:pt x="186" y="95"/>
                      <a:pt x="186" y="95"/>
                      <a:pt x="186" y="95"/>
                    </a:cubicBezTo>
                    <a:cubicBezTo>
                      <a:pt x="186" y="95"/>
                      <a:pt x="186" y="95"/>
                      <a:pt x="186" y="95"/>
                    </a:cubicBezTo>
                    <a:cubicBezTo>
                      <a:pt x="186" y="95"/>
                      <a:pt x="186" y="95"/>
                      <a:pt x="186" y="95"/>
                    </a:cubicBezTo>
                    <a:cubicBezTo>
                      <a:pt x="186" y="95"/>
                      <a:pt x="186" y="95"/>
                      <a:pt x="186" y="95"/>
                    </a:cubicBezTo>
                    <a:cubicBezTo>
                      <a:pt x="186" y="95"/>
                      <a:pt x="186" y="95"/>
                      <a:pt x="186" y="95"/>
                    </a:cubicBezTo>
                    <a:cubicBezTo>
                      <a:pt x="186" y="95"/>
                      <a:pt x="186" y="95"/>
                      <a:pt x="187" y="95"/>
                    </a:cubicBezTo>
                    <a:cubicBezTo>
                      <a:pt x="187" y="95"/>
                      <a:pt x="187" y="95"/>
                      <a:pt x="187" y="95"/>
                    </a:cubicBezTo>
                    <a:cubicBezTo>
                      <a:pt x="187" y="94"/>
                      <a:pt x="187" y="94"/>
                      <a:pt x="187" y="94"/>
                    </a:cubicBezTo>
                    <a:cubicBezTo>
                      <a:pt x="187" y="94"/>
                      <a:pt x="187" y="94"/>
                      <a:pt x="187" y="94"/>
                    </a:cubicBezTo>
                    <a:cubicBezTo>
                      <a:pt x="187" y="94"/>
                      <a:pt x="187" y="94"/>
                      <a:pt x="187" y="94"/>
                    </a:cubicBezTo>
                    <a:cubicBezTo>
                      <a:pt x="187" y="94"/>
                      <a:pt x="187" y="94"/>
                      <a:pt x="187" y="94"/>
                    </a:cubicBezTo>
                    <a:cubicBezTo>
                      <a:pt x="187" y="94"/>
                      <a:pt x="187" y="94"/>
                      <a:pt x="187" y="94"/>
                    </a:cubicBezTo>
                    <a:close/>
                    <a:moveTo>
                      <a:pt x="190" y="94"/>
                    </a:moveTo>
                    <a:cubicBezTo>
                      <a:pt x="191" y="94"/>
                      <a:pt x="191" y="94"/>
                      <a:pt x="191" y="94"/>
                    </a:cubicBezTo>
                    <a:cubicBezTo>
                      <a:pt x="191" y="94"/>
                      <a:pt x="191" y="94"/>
                      <a:pt x="191" y="94"/>
                    </a:cubicBezTo>
                    <a:cubicBezTo>
                      <a:pt x="191" y="94"/>
                      <a:pt x="191" y="94"/>
                      <a:pt x="191" y="94"/>
                    </a:cubicBezTo>
                    <a:cubicBezTo>
                      <a:pt x="191" y="94"/>
                      <a:pt x="191" y="94"/>
                      <a:pt x="191" y="94"/>
                    </a:cubicBezTo>
                    <a:cubicBezTo>
                      <a:pt x="191" y="94"/>
                      <a:pt x="191" y="94"/>
                      <a:pt x="191" y="94"/>
                    </a:cubicBezTo>
                    <a:cubicBezTo>
                      <a:pt x="191" y="94"/>
                      <a:pt x="191" y="94"/>
                      <a:pt x="191" y="94"/>
                    </a:cubicBezTo>
                    <a:cubicBezTo>
                      <a:pt x="191" y="94"/>
                      <a:pt x="191" y="94"/>
                      <a:pt x="191" y="94"/>
                    </a:cubicBezTo>
                    <a:cubicBezTo>
                      <a:pt x="191" y="93"/>
                      <a:pt x="191" y="93"/>
                      <a:pt x="192" y="93"/>
                    </a:cubicBezTo>
                    <a:cubicBezTo>
                      <a:pt x="192" y="93"/>
                      <a:pt x="192" y="93"/>
                      <a:pt x="192" y="93"/>
                    </a:cubicBezTo>
                    <a:cubicBezTo>
                      <a:pt x="192" y="93"/>
                      <a:pt x="192" y="93"/>
                      <a:pt x="192" y="93"/>
                    </a:cubicBezTo>
                    <a:cubicBezTo>
                      <a:pt x="192" y="93"/>
                      <a:pt x="192" y="93"/>
                      <a:pt x="192" y="93"/>
                    </a:cubicBezTo>
                    <a:cubicBezTo>
                      <a:pt x="192" y="93"/>
                      <a:pt x="192" y="93"/>
                      <a:pt x="193" y="93"/>
                    </a:cubicBezTo>
                    <a:cubicBezTo>
                      <a:pt x="193" y="93"/>
                      <a:pt x="193" y="93"/>
                      <a:pt x="193" y="93"/>
                    </a:cubicBezTo>
                    <a:cubicBezTo>
                      <a:pt x="193" y="93"/>
                      <a:pt x="193" y="93"/>
                      <a:pt x="193" y="93"/>
                    </a:cubicBezTo>
                    <a:cubicBezTo>
                      <a:pt x="193" y="93"/>
                      <a:pt x="193" y="93"/>
                      <a:pt x="193" y="93"/>
                    </a:cubicBezTo>
                    <a:cubicBezTo>
                      <a:pt x="192" y="93"/>
                      <a:pt x="192" y="93"/>
                      <a:pt x="192" y="93"/>
                    </a:cubicBezTo>
                    <a:cubicBezTo>
                      <a:pt x="192" y="93"/>
                      <a:pt x="192" y="93"/>
                      <a:pt x="192" y="93"/>
                    </a:cubicBezTo>
                    <a:cubicBezTo>
                      <a:pt x="192" y="93"/>
                      <a:pt x="192" y="93"/>
                      <a:pt x="192" y="93"/>
                    </a:cubicBezTo>
                    <a:cubicBezTo>
                      <a:pt x="192" y="93"/>
                      <a:pt x="192" y="93"/>
                      <a:pt x="192" y="92"/>
                    </a:cubicBezTo>
                    <a:cubicBezTo>
                      <a:pt x="192" y="92"/>
                      <a:pt x="192" y="92"/>
                      <a:pt x="192" y="92"/>
                    </a:cubicBezTo>
                    <a:cubicBezTo>
                      <a:pt x="192" y="92"/>
                      <a:pt x="191" y="93"/>
                      <a:pt x="191" y="93"/>
                    </a:cubicBezTo>
                    <a:cubicBezTo>
                      <a:pt x="191" y="93"/>
                      <a:pt x="191" y="93"/>
                      <a:pt x="191" y="93"/>
                    </a:cubicBezTo>
                    <a:cubicBezTo>
                      <a:pt x="191" y="93"/>
                      <a:pt x="191" y="93"/>
                      <a:pt x="191" y="93"/>
                    </a:cubicBezTo>
                    <a:cubicBezTo>
                      <a:pt x="191" y="93"/>
                      <a:pt x="191" y="93"/>
                      <a:pt x="191" y="93"/>
                    </a:cubicBezTo>
                    <a:cubicBezTo>
                      <a:pt x="191" y="93"/>
                      <a:pt x="191" y="93"/>
                      <a:pt x="191" y="93"/>
                    </a:cubicBezTo>
                    <a:cubicBezTo>
                      <a:pt x="191" y="93"/>
                      <a:pt x="191" y="93"/>
                      <a:pt x="191" y="93"/>
                    </a:cubicBezTo>
                    <a:cubicBezTo>
                      <a:pt x="190" y="93"/>
                      <a:pt x="191" y="93"/>
                      <a:pt x="191" y="93"/>
                    </a:cubicBezTo>
                    <a:cubicBezTo>
                      <a:pt x="191" y="93"/>
                      <a:pt x="191" y="93"/>
                      <a:pt x="191" y="93"/>
                    </a:cubicBezTo>
                    <a:cubicBezTo>
                      <a:pt x="191" y="93"/>
                      <a:pt x="191" y="93"/>
                      <a:pt x="191" y="93"/>
                    </a:cubicBezTo>
                    <a:cubicBezTo>
                      <a:pt x="190" y="93"/>
                      <a:pt x="191" y="93"/>
                      <a:pt x="190" y="93"/>
                    </a:cubicBezTo>
                    <a:cubicBezTo>
                      <a:pt x="190" y="93"/>
                      <a:pt x="190" y="93"/>
                      <a:pt x="190" y="93"/>
                    </a:cubicBezTo>
                    <a:cubicBezTo>
                      <a:pt x="190" y="93"/>
                      <a:pt x="190" y="93"/>
                      <a:pt x="190" y="93"/>
                    </a:cubicBezTo>
                    <a:cubicBezTo>
                      <a:pt x="190" y="93"/>
                      <a:pt x="190" y="93"/>
                      <a:pt x="190" y="94"/>
                    </a:cubicBezTo>
                    <a:cubicBezTo>
                      <a:pt x="190" y="94"/>
                      <a:pt x="190" y="94"/>
                      <a:pt x="190" y="94"/>
                    </a:cubicBezTo>
                    <a:cubicBezTo>
                      <a:pt x="190" y="94"/>
                      <a:pt x="190" y="94"/>
                      <a:pt x="190" y="94"/>
                    </a:cubicBezTo>
                    <a:cubicBezTo>
                      <a:pt x="190" y="94"/>
                      <a:pt x="190" y="93"/>
                      <a:pt x="190" y="93"/>
                    </a:cubicBezTo>
                    <a:cubicBezTo>
                      <a:pt x="190" y="93"/>
                      <a:pt x="190" y="93"/>
                      <a:pt x="190" y="93"/>
                    </a:cubicBezTo>
                    <a:cubicBezTo>
                      <a:pt x="190" y="93"/>
                      <a:pt x="190" y="93"/>
                      <a:pt x="190" y="93"/>
                    </a:cubicBezTo>
                    <a:cubicBezTo>
                      <a:pt x="190" y="93"/>
                      <a:pt x="190" y="93"/>
                      <a:pt x="190" y="93"/>
                    </a:cubicBezTo>
                    <a:cubicBezTo>
                      <a:pt x="190" y="93"/>
                      <a:pt x="190" y="93"/>
                      <a:pt x="190" y="93"/>
                    </a:cubicBezTo>
                    <a:cubicBezTo>
                      <a:pt x="190" y="93"/>
                      <a:pt x="190" y="93"/>
                      <a:pt x="190" y="93"/>
                    </a:cubicBezTo>
                    <a:cubicBezTo>
                      <a:pt x="190" y="93"/>
                      <a:pt x="189" y="93"/>
                      <a:pt x="189" y="93"/>
                    </a:cubicBezTo>
                    <a:cubicBezTo>
                      <a:pt x="189" y="93"/>
                      <a:pt x="189" y="93"/>
                      <a:pt x="189" y="93"/>
                    </a:cubicBezTo>
                    <a:cubicBezTo>
                      <a:pt x="189" y="93"/>
                      <a:pt x="189" y="93"/>
                      <a:pt x="189" y="93"/>
                    </a:cubicBezTo>
                    <a:cubicBezTo>
                      <a:pt x="189" y="93"/>
                      <a:pt x="189" y="93"/>
                      <a:pt x="189" y="93"/>
                    </a:cubicBezTo>
                    <a:cubicBezTo>
                      <a:pt x="189" y="93"/>
                      <a:pt x="189" y="93"/>
                      <a:pt x="189" y="93"/>
                    </a:cubicBezTo>
                    <a:cubicBezTo>
                      <a:pt x="189" y="93"/>
                      <a:pt x="189" y="93"/>
                      <a:pt x="189" y="93"/>
                    </a:cubicBezTo>
                    <a:cubicBezTo>
                      <a:pt x="189" y="93"/>
                      <a:pt x="189" y="93"/>
                      <a:pt x="189" y="93"/>
                    </a:cubicBezTo>
                    <a:cubicBezTo>
                      <a:pt x="189" y="93"/>
                      <a:pt x="189" y="93"/>
                      <a:pt x="190" y="93"/>
                    </a:cubicBezTo>
                    <a:cubicBezTo>
                      <a:pt x="190" y="93"/>
                      <a:pt x="190" y="93"/>
                      <a:pt x="190" y="94"/>
                    </a:cubicBezTo>
                    <a:cubicBezTo>
                      <a:pt x="190" y="94"/>
                      <a:pt x="189" y="94"/>
                      <a:pt x="189" y="94"/>
                    </a:cubicBezTo>
                    <a:cubicBezTo>
                      <a:pt x="189" y="94"/>
                      <a:pt x="189" y="94"/>
                      <a:pt x="189" y="94"/>
                    </a:cubicBezTo>
                    <a:cubicBezTo>
                      <a:pt x="189" y="94"/>
                      <a:pt x="189" y="94"/>
                      <a:pt x="189" y="94"/>
                    </a:cubicBezTo>
                    <a:cubicBezTo>
                      <a:pt x="189" y="94"/>
                      <a:pt x="189" y="94"/>
                      <a:pt x="189" y="94"/>
                    </a:cubicBezTo>
                    <a:cubicBezTo>
                      <a:pt x="189" y="94"/>
                      <a:pt x="189" y="94"/>
                      <a:pt x="188" y="94"/>
                    </a:cubicBezTo>
                    <a:cubicBezTo>
                      <a:pt x="188" y="94"/>
                      <a:pt x="188" y="95"/>
                      <a:pt x="188" y="95"/>
                    </a:cubicBezTo>
                    <a:cubicBezTo>
                      <a:pt x="188" y="95"/>
                      <a:pt x="188" y="95"/>
                      <a:pt x="188" y="95"/>
                    </a:cubicBezTo>
                    <a:cubicBezTo>
                      <a:pt x="188" y="95"/>
                      <a:pt x="188" y="95"/>
                      <a:pt x="188" y="95"/>
                    </a:cubicBezTo>
                    <a:cubicBezTo>
                      <a:pt x="188" y="95"/>
                      <a:pt x="188" y="95"/>
                      <a:pt x="188" y="95"/>
                    </a:cubicBezTo>
                    <a:cubicBezTo>
                      <a:pt x="188" y="95"/>
                      <a:pt x="188" y="95"/>
                      <a:pt x="188" y="95"/>
                    </a:cubicBezTo>
                    <a:cubicBezTo>
                      <a:pt x="188" y="95"/>
                      <a:pt x="188" y="95"/>
                      <a:pt x="188" y="95"/>
                    </a:cubicBezTo>
                    <a:cubicBezTo>
                      <a:pt x="189" y="95"/>
                      <a:pt x="189" y="95"/>
                      <a:pt x="189" y="95"/>
                    </a:cubicBezTo>
                    <a:cubicBezTo>
                      <a:pt x="189" y="95"/>
                      <a:pt x="189" y="95"/>
                      <a:pt x="189" y="95"/>
                    </a:cubicBezTo>
                    <a:cubicBezTo>
                      <a:pt x="189" y="95"/>
                      <a:pt x="189" y="95"/>
                      <a:pt x="189" y="95"/>
                    </a:cubicBezTo>
                    <a:cubicBezTo>
                      <a:pt x="189" y="95"/>
                      <a:pt x="189" y="95"/>
                      <a:pt x="189" y="95"/>
                    </a:cubicBezTo>
                    <a:cubicBezTo>
                      <a:pt x="189" y="95"/>
                      <a:pt x="189" y="95"/>
                      <a:pt x="189" y="95"/>
                    </a:cubicBezTo>
                    <a:cubicBezTo>
                      <a:pt x="189" y="95"/>
                      <a:pt x="189" y="95"/>
                      <a:pt x="189" y="95"/>
                    </a:cubicBezTo>
                    <a:cubicBezTo>
                      <a:pt x="189" y="95"/>
                      <a:pt x="189" y="95"/>
                      <a:pt x="189" y="95"/>
                    </a:cubicBezTo>
                    <a:cubicBezTo>
                      <a:pt x="189" y="95"/>
                      <a:pt x="189" y="95"/>
                      <a:pt x="189" y="95"/>
                    </a:cubicBezTo>
                    <a:cubicBezTo>
                      <a:pt x="189" y="95"/>
                      <a:pt x="189" y="95"/>
                      <a:pt x="189" y="95"/>
                    </a:cubicBezTo>
                    <a:cubicBezTo>
                      <a:pt x="189" y="95"/>
                      <a:pt x="190" y="95"/>
                      <a:pt x="190" y="95"/>
                    </a:cubicBezTo>
                    <a:cubicBezTo>
                      <a:pt x="190" y="95"/>
                      <a:pt x="190" y="95"/>
                      <a:pt x="190" y="95"/>
                    </a:cubicBezTo>
                    <a:cubicBezTo>
                      <a:pt x="190" y="95"/>
                      <a:pt x="190" y="95"/>
                      <a:pt x="190" y="95"/>
                    </a:cubicBezTo>
                    <a:cubicBezTo>
                      <a:pt x="190" y="95"/>
                      <a:pt x="190" y="95"/>
                      <a:pt x="190" y="95"/>
                    </a:cubicBezTo>
                    <a:cubicBezTo>
                      <a:pt x="190" y="95"/>
                      <a:pt x="190" y="95"/>
                      <a:pt x="190" y="95"/>
                    </a:cubicBezTo>
                    <a:cubicBezTo>
                      <a:pt x="190" y="95"/>
                      <a:pt x="190" y="95"/>
                      <a:pt x="190" y="95"/>
                    </a:cubicBezTo>
                    <a:cubicBezTo>
                      <a:pt x="190" y="95"/>
                      <a:pt x="190" y="95"/>
                      <a:pt x="190" y="95"/>
                    </a:cubicBezTo>
                    <a:cubicBezTo>
                      <a:pt x="190" y="95"/>
                      <a:pt x="190" y="95"/>
                      <a:pt x="190" y="95"/>
                    </a:cubicBezTo>
                    <a:cubicBezTo>
                      <a:pt x="190" y="95"/>
                      <a:pt x="190" y="95"/>
                      <a:pt x="190" y="95"/>
                    </a:cubicBezTo>
                    <a:cubicBezTo>
                      <a:pt x="190" y="95"/>
                      <a:pt x="190" y="95"/>
                      <a:pt x="190" y="95"/>
                    </a:cubicBezTo>
                    <a:cubicBezTo>
                      <a:pt x="190" y="95"/>
                      <a:pt x="190" y="95"/>
                      <a:pt x="190" y="94"/>
                    </a:cubicBezTo>
                    <a:cubicBezTo>
                      <a:pt x="190" y="94"/>
                      <a:pt x="190" y="94"/>
                      <a:pt x="190" y="94"/>
                    </a:cubicBezTo>
                    <a:close/>
                    <a:moveTo>
                      <a:pt x="189" y="106"/>
                    </a:moveTo>
                    <a:cubicBezTo>
                      <a:pt x="189" y="106"/>
                      <a:pt x="190" y="106"/>
                      <a:pt x="190" y="106"/>
                    </a:cubicBezTo>
                    <a:cubicBezTo>
                      <a:pt x="190" y="106"/>
                      <a:pt x="190" y="106"/>
                      <a:pt x="190" y="106"/>
                    </a:cubicBezTo>
                    <a:cubicBezTo>
                      <a:pt x="190" y="106"/>
                      <a:pt x="190" y="106"/>
                      <a:pt x="190" y="106"/>
                    </a:cubicBezTo>
                    <a:cubicBezTo>
                      <a:pt x="190" y="106"/>
                      <a:pt x="190" y="106"/>
                      <a:pt x="190" y="106"/>
                    </a:cubicBezTo>
                    <a:cubicBezTo>
                      <a:pt x="190" y="106"/>
                      <a:pt x="190" y="106"/>
                      <a:pt x="189" y="106"/>
                    </a:cubicBezTo>
                    <a:cubicBezTo>
                      <a:pt x="189" y="106"/>
                      <a:pt x="189" y="106"/>
                      <a:pt x="189" y="106"/>
                    </a:cubicBezTo>
                    <a:cubicBezTo>
                      <a:pt x="189" y="106"/>
                      <a:pt x="189" y="106"/>
                      <a:pt x="189" y="106"/>
                    </a:cubicBezTo>
                    <a:cubicBezTo>
                      <a:pt x="189" y="106"/>
                      <a:pt x="189" y="106"/>
                      <a:pt x="189" y="106"/>
                    </a:cubicBezTo>
                    <a:cubicBezTo>
                      <a:pt x="189" y="106"/>
                      <a:pt x="189" y="106"/>
                      <a:pt x="189" y="107"/>
                    </a:cubicBezTo>
                    <a:cubicBezTo>
                      <a:pt x="189" y="107"/>
                      <a:pt x="189" y="107"/>
                      <a:pt x="189" y="107"/>
                    </a:cubicBezTo>
                    <a:cubicBezTo>
                      <a:pt x="188" y="107"/>
                      <a:pt x="189" y="107"/>
                      <a:pt x="189" y="107"/>
                    </a:cubicBezTo>
                    <a:cubicBezTo>
                      <a:pt x="189" y="107"/>
                      <a:pt x="189" y="107"/>
                      <a:pt x="189" y="107"/>
                    </a:cubicBezTo>
                    <a:cubicBezTo>
                      <a:pt x="189" y="107"/>
                      <a:pt x="189" y="107"/>
                      <a:pt x="189" y="107"/>
                    </a:cubicBezTo>
                    <a:cubicBezTo>
                      <a:pt x="189" y="107"/>
                      <a:pt x="189" y="107"/>
                      <a:pt x="189" y="107"/>
                    </a:cubicBezTo>
                    <a:cubicBezTo>
                      <a:pt x="189" y="107"/>
                      <a:pt x="189" y="107"/>
                      <a:pt x="189" y="107"/>
                    </a:cubicBezTo>
                    <a:cubicBezTo>
                      <a:pt x="189" y="107"/>
                      <a:pt x="189" y="107"/>
                      <a:pt x="189" y="107"/>
                    </a:cubicBezTo>
                    <a:cubicBezTo>
                      <a:pt x="189" y="107"/>
                      <a:pt x="189" y="107"/>
                      <a:pt x="189" y="107"/>
                    </a:cubicBezTo>
                    <a:cubicBezTo>
                      <a:pt x="189" y="107"/>
                      <a:pt x="189" y="107"/>
                      <a:pt x="189" y="107"/>
                    </a:cubicBezTo>
                    <a:cubicBezTo>
                      <a:pt x="189" y="107"/>
                      <a:pt x="189" y="107"/>
                      <a:pt x="189" y="107"/>
                    </a:cubicBezTo>
                    <a:cubicBezTo>
                      <a:pt x="189" y="107"/>
                      <a:pt x="189" y="107"/>
                      <a:pt x="189" y="106"/>
                    </a:cubicBezTo>
                    <a:cubicBezTo>
                      <a:pt x="189" y="106"/>
                      <a:pt x="189" y="106"/>
                      <a:pt x="189" y="106"/>
                    </a:cubicBezTo>
                    <a:close/>
                    <a:moveTo>
                      <a:pt x="172" y="105"/>
                    </a:moveTo>
                    <a:cubicBezTo>
                      <a:pt x="172" y="105"/>
                      <a:pt x="171" y="104"/>
                      <a:pt x="171" y="104"/>
                    </a:cubicBezTo>
                    <a:cubicBezTo>
                      <a:pt x="171" y="104"/>
                      <a:pt x="171" y="104"/>
                      <a:pt x="171" y="104"/>
                    </a:cubicBezTo>
                    <a:cubicBezTo>
                      <a:pt x="171" y="104"/>
                      <a:pt x="171" y="104"/>
                      <a:pt x="171" y="104"/>
                    </a:cubicBezTo>
                    <a:cubicBezTo>
                      <a:pt x="171" y="104"/>
                      <a:pt x="171" y="104"/>
                      <a:pt x="171" y="104"/>
                    </a:cubicBezTo>
                    <a:cubicBezTo>
                      <a:pt x="171" y="104"/>
                      <a:pt x="170" y="104"/>
                      <a:pt x="170" y="104"/>
                    </a:cubicBezTo>
                    <a:cubicBezTo>
                      <a:pt x="170" y="103"/>
                      <a:pt x="170" y="103"/>
                      <a:pt x="170" y="103"/>
                    </a:cubicBezTo>
                    <a:cubicBezTo>
                      <a:pt x="170" y="103"/>
                      <a:pt x="170" y="103"/>
                      <a:pt x="170" y="103"/>
                    </a:cubicBezTo>
                    <a:cubicBezTo>
                      <a:pt x="170" y="103"/>
                      <a:pt x="170" y="103"/>
                      <a:pt x="170" y="103"/>
                    </a:cubicBezTo>
                    <a:cubicBezTo>
                      <a:pt x="170" y="103"/>
                      <a:pt x="170" y="103"/>
                      <a:pt x="170" y="103"/>
                    </a:cubicBezTo>
                    <a:cubicBezTo>
                      <a:pt x="170" y="103"/>
                      <a:pt x="170" y="103"/>
                      <a:pt x="170" y="103"/>
                    </a:cubicBezTo>
                    <a:cubicBezTo>
                      <a:pt x="170" y="103"/>
                      <a:pt x="170" y="102"/>
                      <a:pt x="170" y="102"/>
                    </a:cubicBezTo>
                    <a:cubicBezTo>
                      <a:pt x="170" y="102"/>
                      <a:pt x="169" y="102"/>
                      <a:pt x="169" y="102"/>
                    </a:cubicBezTo>
                    <a:cubicBezTo>
                      <a:pt x="169" y="102"/>
                      <a:pt x="169" y="102"/>
                      <a:pt x="169" y="102"/>
                    </a:cubicBezTo>
                    <a:cubicBezTo>
                      <a:pt x="169" y="102"/>
                      <a:pt x="169" y="102"/>
                      <a:pt x="169" y="103"/>
                    </a:cubicBezTo>
                    <a:cubicBezTo>
                      <a:pt x="169" y="103"/>
                      <a:pt x="168" y="103"/>
                      <a:pt x="168" y="103"/>
                    </a:cubicBezTo>
                    <a:cubicBezTo>
                      <a:pt x="168" y="102"/>
                      <a:pt x="168" y="102"/>
                      <a:pt x="168" y="102"/>
                    </a:cubicBezTo>
                    <a:cubicBezTo>
                      <a:pt x="168" y="102"/>
                      <a:pt x="168" y="102"/>
                      <a:pt x="168" y="102"/>
                    </a:cubicBezTo>
                    <a:cubicBezTo>
                      <a:pt x="168" y="102"/>
                      <a:pt x="168" y="102"/>
                      <a:pt x="168" y="102"/>
                    </a:cubicBezTo>
                    <a:cubicBezTo>
                      <a:pt x="168" y="102"/>
                      <a:pt x="168" y="102"/>
                      <a:pt x="168" y="102"/>
                    </a:cubicBezTo>
                    <a:cubicBezTo>
                      <a:pt x="168" y="102"/>
                      <a:pt x="168" y="101"/>
                      <a:pt x="168" y="101"/>
                    </a:cubicBezTo>
                    <a:cubicBezTo>
                      <a:pt x="168" y="101"/>
                      <a:pt x="168" y="101"/>
                      <a:pt x="167" y="101"/>
                    </a:cubicBezTo>
                    <a:cubicBezTo>
                      <a:pt x="167" y="101"/>
                      <a:pt x="167" y="101"/>
                      <a:pt x="167" y="101"/>
                    </a:cubicBezTo>
                    <a:cubicBezTo>
                      <a:pt x="167" y="101"/>
                      <a:pt x="167" y="101"/>
                      <a:pt x="167" y="101"/>
                    </a:cubicBezTo>
                    <a:cubicBezTo>
                      <a:pt x="167" y="101"/>
                      <a:pt x="167" y="101"/>
                      <a:pt x="167" y="101"/>
                    </a:cubicBezTo>
                    <a:cubicBezTo>
                      <a:pt x="167" y="101"/>
                      <a:pt x="166" y="100"/>
                      <a:pt x="166" y="100"/>
                    </a:cubicBezTo>
                    <a:cubicBezTo>
                      <a:pt x="166" y="100"/>
                      <a:pt x="166" y="100"/>
                      <a:pt x="166" y="100"/>
                    </a:cubicBezTo>
                    <a:cubicBezTo>
                      <a:pt x="166" y="100"/>
                      <a:pt x="165" y="101"/>
                      <a:pt x="165" y="101"/>
                    </a:cubicBezTo>
                    <a:cubicBezTo>
                      <a:pt x="165" y="101"/>
                      <a:pt x="165" y="101"/>
                      <a:pt x="164" y="101"/>
                    </a:cubicBezTo>
                    <a:cubicBezTo>
                      <a:pt x="164" y="101"/>
                      <a:pt x="164" y="101"/>
                      <a:pt x="164" y="101"/>
                    </a:cubicBezTo>
                    <a:cubicBezTo>
                      <a:pt x="164" y="101"/>
                      <a:pt x="164" y="100"/>
                      <a:pt x="164" y="100"/>
                    </a:cubicBezTo>
                    <a:cubicBezTo>
                      <a:pt x="164" y="100"/>
                      <a:pt x="164" y="100"/>
                      <a:pt x="164" y="100"/>
                    </a:cubicBezTo>
                    <a:cubicBezTo>
                      <a:pt x="164" y="100"/>
                      <a:pt x="163" y="100"/>
                      <a:pt x="163" y="100"/>
                    </a:cubicBezTo>
                    <a:cubicBezTo>
                      <a:pt x="163" y="100"/>
                      <a:pt x="163" y="101"/>
                      <a:pt x="163" y="101"/>
                    </a:cubicBezTo>
                    <a:cubicBezTo>
                      <a:pt x="163" y="101"/>
                      <a:pt x="163" y="101"/>
                      <a:pt x="163" y="101"/>
                    </a:cubicBezTo>
                    <a:cubicBezTo>
                      <a:pt x="163" y="101"/>
                      <a:pt x="163" y="100"/>
                      <a:pt x="163" y="100"/>
                    </a:cubicBezTo>
                    <a:cubicBezTo>
                      <a:pt x="163" y="100"/>
                      <a:pt x="162" y="100"/>
                      <a:pt x="162" y="100"/>
                    </a:cubicBezTo>
                    <a:cubicBezTo>
                      <a:pt x="162" y="100"/>
                      <a:pt x="162" y="101"/>
                      <a:pt x="162" y="101"/>
                    </a:cubicBezTo>
                    <a:cubicBezTo>
                      <a:pt x="162" y="101"/>
                      <a:pt x="162" y="101"/>
                      <a:pt x="162" y="101"/>
                    </a:cubicBezTo>
                    <a:cubicBezTo>
                      <a:pt x="162" y="101"/>
                      <a:pt x="162" y="101"/>
                      <a:pt x="162" y="101"/>
                    </a:cubicBezTo>
                    <a:cubicBezTo>
                      <a:pt x="162" y="101"/>
                      <a:pt x="162" y="100"/>
                      <a:pt x="162" y="100"/>
                    </a:cubicBezTo>
                    <a:cubicBezTo>
                      <a:pt x="162" y="100"/>
                      <a:pt x="161" y="100"/>
                      <a:pt x="161" y="100"/>
                    </a:cubicBezTo>
                    <a:cubicBezTo>
                      <a:pt x="161" y="101"/>
                      <a:pt x="161" y="101"/>
                      <a:pt x="161" y="101"/>
                    </a:cubicBezTo>
                    <a:cubicBezTo>
                      <a:pt x="161" y="101"/>
                      <a:pt x="161" y="101"/>
                      <a:pt x="161" y="101"/>
                    </a:cubicBezTo>
                    <a:cubicBezTo>
                      <a:pt x="161" y="101"/>
                      <a:pt x="161" y="101"/>
                      <a:pt x="161" y="101"/>
                    </a:cubicBezTo>
                    <a:cubicBezTo>
                      <a:pt x="161" y="101"/>
                      <a:pt x="160" y="101"/>
                      <a:pt x="160" y="101"/>
                    </a:cubicBezTo>
                    <a:cubicBezTo>
                      <a:pt x="160" y="101"/>
                      <a:pt x="160" y="101"/>
                      <a:pt x="160" y="101"/>
                    </a:cubicBezTo>
                    <a:cubicBezTo>
                      <a:pt x="160" y="101"/>
                      <a:pt x="160" y="101"/>
                      <a:pt x="160" y="101"/>
                    </a:cubicBezTo>
                    <a:cubicBezTo>
                      <a:pt x="160" y="101"/>
                      <a:pt x="160" y="101"/>
                      <a:pt x="160" y="101"/>
                    </a:cubicBezTo>
                    <a:cubicBezTo>
                      <a:pt x="159" y="101"/>
                      <a:pt x="159" y="101"/>
                      <a:pt x="159" y="101"/>
                    </a:cubicBezTo>
                    <a:cubicBezTo>
                      <a:pt x="159" y="101"/>
                      <a:pt x="159" y="101"/>
                      <a:pt x="159" y="102"/>
                    </a:cubicBezTo>
                    <a:cubicBezTo>
                      <a:pt x="159" y="102"/>
                      <a:pt x="159" y="102"/>
                      <a:pt x="159" y="102"/>
                    </a:cubicBezTo>
                    <a:cubicBezTo>
                      <a:pt x="159" y="102"/>
                      <a:pt x="159" y="102"/>
                      <a:pt x="159" y="102"/>
                    </a:cubicBezTo>
                    <a:cubicBezTo>
                      <a:pt x="159" y="102"/>
                      <a:pt x="159" y="102"/>
                      <a:pt x="160" y="102"/>
                    </a:cubicBezTo>
                    <a:cubicBezTo>
                      <a:pt x="160" y="103"/>
                      <a:pt x="160" y="103"/>
                      <a:pt x="160" y="103"/>
                    </a:cubicBezTo>
                    <a:cubicBezTo>
                      <a:pt x="160" y="103"/>
                      <a:pt x="160" y="103"/>
                      <a:pt x="160" y="103"/>
                    </a:cubicBezTo>
                    <a:cubicBezTo>
                      <a:pt x="160" y="103"/>
                      <a:pt x="161" y="103"/>
                      <a:pt x="161" y="103"/>
                    </a:cubicBezTo>
                    <a:cubicBezTo>
                      <a:pt x="161" y="103"/>
                      <a:pt x="161" y="103"/>
                      <a:pt x="161" y="103"/>
                    </a:cubicBezTo>
                    <a:cubicBezTo>
                      <a:pt x="162" y="103"/>
                      <a:pt x="161" y="103"/>
                      <a:pt x="161" y="103"/>
                    </a:cubicBezTo>
                    <a:cubicBezTo>
                      <a:pt x="161" y="103"/>
                      <a:pt x="162" y="103"/>
                      <a:pt x="162" y="103"/>
                    </a:cubicBezTo>
                    <a:cubicBezTo>
                      <a:pt x="162" y="103"/>
                      <a:pt x="162" y="103"/>
                      <a:pt x="162" y="103"/>
                    </a:cubicBezTo>
                    <a:cubicBezTo>
                      <a:pt x="162" y="103"/>
                      <a:pt x="162" y="103"/>
                      <a:pt x="162" y="103"/>
                    </a:cubicBezTo>
                    <a:cubicBezTo>
                      <a:pt x="162" y="103"/>
                      <a:pt x="162" y="103"/>
                      <a:pt x="162" y="103"/>
                    </a:cubicBezTo>
                    <a:cubicBezTo>
                      <a:pt x="162" y="103"/>
                      <a:pt x="162" y="103"/>
                      <a:pt x="162" y="103"/>
                    </a:cubicBezTo>
                    <a:cubicBezTo>
                      <a:pt x="162" y="103"/>
                      <a:pt x="162" y="103"/>
                      <a:pt x="163" y="103"/>
                    </a:cubicBezTo>
                    <a:cubicBezTo>
                      <a:pt x="163" y="103"/>
                      <a:pt x="163" y="103"/>
                      <a:pt x="163" y="103"/>
                    </a:cubicBezTo>
                    <a:cubicBezTo>
                      <a:pt x="163" y="103"/>
                      <a:pt x="163" y="103"/>
                      <a:pt x="163" y="103"/>
                    </a:cubicBezTo>
                    <a:cubicBezTo>
                      <a:pt x="163" y="103"/>
                      <a:pt x="163" y="103"/>
                      <a:pt x="163" y="103"/>
                    </a:cubicBezTo>
                    <a:cubicBezTo>
                      <a:pt x="163" y="103"/>
                      <a:pt x="163" y="103"/>
                      <a:pt x="164" y="103"/>
                    </a:cubicBezTo>
                    <a:cubicBezTo>
                      <a:pt x="164" y="103"/>
                      <a:pt x="164" y="104"/>
                      <a:pt x="164" y="104"/>
                    </a:cubicBezTo>
                    <a:cubicBezTo>
                      <a:pt x="164" y="104"/>
                      <a:pt x="164" y="103"/>
                      <a:pt x="164" y="103"/>
                    </a:cubicBezTo>
                    <a:cubicBezTo>
                      <a:pt x="164" y="103"/>
                      <a:pt x="164" y="103"/>
                      <a:pt x="164" y="103"/>
                    </a:cubicBezTo>
                    <a:cubicBezTo>
                      <a:pt x="164" y="103"/>
                      <a:pt x="164" y="104"/>
                      <a:pt x="164" y="104"/>
                    </a:cubicBezTo>
                    <a:cubicBezTo>
                      <a:pt x="164" y="104"/>
                      <a:pt x="164" y="104"/>
                      <a:pt x="164" y="104"/>
                    </a:cubicBezTo>
                    <a:cubicBezTo>
                      <a:pt x="164" y="104"/>
                      <a:pt x="165" y="104"/>
                      <a:pt x="165" y="104"/>
                    </a:cubicBezTo>
                    <a:cubicBezTo>
                      <a:pt x="165" y="104"/>
                      <a:pt x="165" y="104"/>
                      <a:pt x="165" y="104"/>
                    </a:cubicBezTo>
                    <a:cubicBezTo>
                      <a:pt x="165" y="104"/>
                      <a:pt x="165" y="104"/>
                      <a:pt x="165" y="104"/>
                    </a:cubicBezTo>
                    <a:cubicBezTo>
                      <a:pt x="165" y="104"/>
                      <a:pt x="165" y="105"/>
                      <a:pt x="165" y="105"/>
                    </a:cubicBezTo>
                    <a:cubicBezTo>
                      <a:pt x="165" y="105"/>
                      <a:pt x="166" y="105"/>
                      <a:pt x="166" y="105"/>
                    </a:cubicBezTo>
                    <a:cubicBezTo>
                      <a:pt x="166" y="105"/>
                      <a:pt x="166" y="105"/>
                      <a:pt x="166" y="105"/>
                    </a:cubicBezTo>
                    <a:cubicBezTo>
                      <a:pt x="166" y="105"/>
                      <a:pt x="166" y="105"/>
                      <a:pt x="166" y="105"/>
                    </a:cubicBezTo>
                    <a:cubicBezTo>
                      <a:pt x="166" y="105"/>
                      <a:pt x="166" y="105"/>
                      <a:pt x="166" y="105"/>
                    </a:cubicBezTo>
                    <a:cubicBezTo>
                      <a:pt x="166" y="105"/>
                      <a:pt x="166" y="105"/>
                      <a:pt x="166" y="105"/>
                    </a:cubicBezTo>
                    <a:cubicBezTo>
                      <a:pt x="166" y="105"/>
                      <a:pt x="166" y="106"/>
                      <a:pt x="166" y="106"/>
                    </a:cubicBezTo>
                    <a:cubicBezTo>
                      <a:pt x="166" y="106"/>
                      <a:pt x="166" y="106"/>
                      <a:pt x="166" y="106"/>
                    </a:cubicBezTo>
                    <a:cubicBezTo>
                      <a:pt x="166" y="106"/>
                      <a:pt x="166" y="106"/>
                      <a:pt x="166" y="106"/>
                    </a:cubicBezTo>
                    <a:cubicBezTo>
                      <a:pt x="167" y="106"/>
                      <a:pt x="167" y="106"/>
                      <a:pt x="167" y="106"/>
                    </a:cubicBezTo>
                    <a:cubicBezTo>
                      <a:pt x="167" y="106"/>
                      <a:pt x="167" y="106"/>
                      <a:pt x="167" y="106"/>
                    </a:cubicBezTo>
                    <a:cubicBezTo>
                      <a:pt x="167" y="106"/>
                      <a:pt x="167" y="106"/>
                      <a:pt x="167" y="106"/>
                    </a:cubicBezTo>
                    <a:cubicBezTo>
                      <a:pt x="167" y="106"/>
                      <a:pt x="168" y="107"/>
                      <a:pt x="168" y="107"/>
                    </a:cubicBezTo>
                    <a:cubicBezTo>
                      <a:pt x="168" y="107"/>
                      <a:pt x="168" y="107"/>
                      <a:pt x="168" y="107"/>
                    </a:cubicBezTo>
                    <a:cubicBezTo>
                      <a:pt x="168" y="107"/>
                      <a:pt x="168" y="107"/>
                      <a:pt x="168" y="107"/>
                    </a:cubicBezTo>
                    <a:cubicBezTo>
                      <a:pt x="169" y="107"/>
                      <a:pt x="169" y="107"/>
                      <a:pt x="169" y="107"/>
                    </a:cubicBezTo>
                    <a:cubicBezTo>
                      <a:pt x="169" y="107"/>
                      <a:pt x="169" y="107"/>
                      <a:pt x="169" y="107"/>
                    </a:cubicBezTo>
                    <a:cubicBezTo>
                      <a:pt x="169" y="107"/>
                      <a:pt x="169" y="107"/>
                      <a:pt x="169" y="107"/>
                    </a:cubicBezTo>
                    <a:cubicBezTo>
                      <a:pt x="169" y="107"/>
                      <a:pt x="169" y="107"/>
                      <a:pt x="169" y="107"/>
                    </a:cubicBezTo>
                    <a:cubicBezTo>
                      <a:pt x="169" y="107"/>
                      <a:pt x="170" y="107"/>
                      <a:pt x="170" y="107"/>
                    </a:cubicBezTo>
                    <a:cubicBezTo>
                      <a:pt x="170" y="107"/>
                      <a:pt x="170" y="107"/>
                      <a:pt x="170" y="107"/>
                    </a:cubicBezTo>
                    <a:cubicBezTo>
                      <a:pt x="170" y="107"/>
                      <a:pt x="170" y="107"/>
                      <a:pt x="170" y="106"/>
                    </a:cubicBezTo>
                    <a:cubicBezTo>
                      <a:pt x="170" y="106"/>
                      <a:pt x="170" y="106"/>
                      <a:pt x="170" y="107"/>
                    </a:cubicBezTo>
                    <a:cubicBezTo>
                      <a:pt x="170" y="107"/>
                      <a:pt x="170" y="107"/>
                      <a:pt x="170" y="107"/>
                    </a:cubicBezTo>
                    <a:cubicBezTo>
                      <a:pt x="170" y="107"/>
                      <a:pt x="170" y="107"/>
                      <a:pt x="170" y="107"/>
                    </a:cubicBezTo>
                    <a:cubicBezTo>
                      <a:pt x="170" y="107"/>
                      <a:pt x="171" y="106"/>
                      <a:pt x="171" y="106"/>
                    </a:cubicBezTo>
                    <a:cubicBezTo>
                      <a:pt x="171" y="106"/>
                      <a:pt x="171" y="106"/>
                      <a:pt x="171" y="106"/>
                    </a:cubicBezTo>
                    <a:cubicBezTo>
                      <a:pt x="171" y="106"/>
                      <a:pt x="171" y="106"/>
                      <a:pt x="171" y="106"/>
                    </a:cubicBezTo>
                    <a:cubicBezTo>
                      <a:pt x="171" y="106"/>
                      <a:pt x="171" y="106"/>
                      <a:pt x="171" y="106"/>
                    </a:cubicBezTo>
                    <a:cubicBezTo>
                      <a:pt x="171" y="106"/>
                      <a:pt x="171" y="106"/>
                      <a:pt x="172" y="106"/>
                    </a:cubicBezTo>
                    <a:cubicBezTo>
                      <a:pt x="172" y="106"/>
                      <a:pt x="172" y="106"/>
                      <a:pt x="172" y="106"/>
                    </a:cubicBezTo>
                    <a:cubicBezTo>
                      <a:pt x="172" y="106"/>
                      <a:pt x="172" y="105"/>
                      <a:pt x="172" y="105"/>
                    </a:cubicBezTo>
                    <a:cubicBezTo>
                      <a:pt x="172" y="105"/>
                      <a:pt x="172" y="105"/>
                      <a:pt x="172" y="105"/>
                    </a:cubicBezTo>
                    <a:cubicBezTo>
                      <a:pt x="172" y="105"/>
                      <a:pt x="172" y="105"/>
                      <a:pt x="172" y="105"/>
                    </a:cubicBezTo>
                    <a:close/>
                    <a:moveTo>
                      <a:pt x="177" y="109"/>
                    </a:moveTo>
                    <a:cubicBezTo>
                      <a:pt x="177" y="109"/>
                      <a:pt x="177" y="109"/>
                      <a:pt x="177" y="109"/>
                    </a:cubicBezTo>
                    <a:cubicBezTo>
                      <a:pt x="177" y="109"/>
                      <a:pt x="177" y="109"/>
                      <a:pt x="177" y="109"/>
                    </a:cubicBezTo>
                    <a:cubicBezTo>
                      <a:pt x="177" y="109"/>
                      <a:pt x="177" y="109"/>
                      <a:pt x="177" y="109"/>
                    </a:cubicBezTo>
                    <a:cubicBezTo>
                      <a:pt x="177" y="109"/>
                      <a:pt x="177" y="109"/>
                      <a:pt x="177" y="109"/>
                    </a:cubicBezTo>
                    <a:cubicBezTo>
                      <a:pt x="177" y="109"/>
                      <a:pt x="177" y="109"/>
                      <a:pt x="177" y="109"/>
                    </a:cubicBezTo>
                    <a:close/>
                    <a:moveTo>
                      <a:pt x="180" y="108"/>
                    </a:moveTo>
                    <a:cubicBezTo>
                      <a:pt x="180" y="108"/>
                      <a:pt x="179" y="108"/>
                      <a:pt x="179" y="108"/>
                    </a:cubicBezTo>
                    <a:cubicBezTo>
                      <a:pt x="179" y="108"/>
                      <a:pt x="179" y="108"/>
                      <a:pt x="179" y="108"/>
                    </a:cubicBezTo>
                    <a:cubicBezTo>
                      <a:pt x="179" y="108"/>
                      <a:pt x="179" y="108"/>
                      <a:pt x="179" y="108"/>
                    </a:cubicBezTo>
                    <a:cubicBezTo>
                      <a:pt x="179" y="108"/>
                      <a:pt x="179" y="108"/>
                      <a:pt x="179" y="108"/>
                    </a:cubicBezTo>
                    <a:cubicBezTo>
                      <a:pt x="179" y="108"/>
                      <a:pt x="179" y="108"/>
                      <a:pt x="179" y="108"/>
                    </a:cubicBezTo>
                    <a:cubicBezTo>
                      <a:pt x="179" y="108"/>
                      <a:pt x="178" y="108"/>
                      <a:pt x="178" y="108"/>
                    </a:cubicBezTo>
                    <a:cubicBezTo>
                      <a:pt x="178" y="108"/>
                      <a:pt x="178" y="109"/>
                      <a:pt x="178" y="109"/>
                    </a:cubicBezTo>
                    <a:cubicBezTo>
                      <a:pt x="178" y="109"/>
                      <a:pt x="178" y="109"/>
                      <a:pt x="178" y="109"/>
                    </a:cubicBezTo>
                    <a:cubicBezTo>
                      <a:pt x="178" y="109"/>
                      <a:pt x="178" y="109"/>
                      <a:pt x="178" y="109"/>
                    </a:cubicBezTo>
                    <a:cubicBezTo>
                      <a:pt x="178" y="109"/>
                      <a:pt x="178" y="109"/>
                      <a:pt x="178" y="109"/>
                    </a:cubicBezTo>
                    <a:cubicBezTo>
                      <a:pt x="178" y="109"/>
                      <a:pt x="178" y="109"/>
                      <a:pt x="178" y="109"/>
                    </a:cubicBezTo>
                    <a:cubicBezTo>
                      <a:pt x="178" y="109"/>
                      <a:pt x="178" y="109"/>
                      <a:pt x="179" y="109"/>
                    </a:cubicBezTo>
                    <a:cubicBezTo>
                      <a:pt x="179" y="109"/>
                      <a:pt x="179" y="109"/>
                      <a:pt x="179" y="109"/>
                    </a:cubicBezTo>
                    <a:cubicBezTo>
                      <a:pt x="179" y="109"/>
                      <a:pt x="179" y="109"/>
                      <a:pt x="179" y="109"/>
                    </a:cubicBezTo>
                    <a:cubicBezTo>
                      <a:pt x="179" y="109"/>
                      <a:pt x="179" y="109"/>
                      <a:pt x="179" y="109"/>
                    </a:cubicBezTo>
                    <a:cubicBezTo>
                      <a:pt x="179" y="109"/>
                      <a:pt x="180" y="109"/>
                      <a:pt x="180" y="109"/>
                    </a:cubicBezTo>
                    <a:cubicBezTo>
                      <a:pt x="180" y="108"/>
                      <a:pt x="180" y="108"/>
                      <a:pt x="180" y="108"/>
                    </a:cubicBezTo>
                    <a:cubicBezTo>
                      <a:pt x="180" y="108"/>
                      <a:pt x="180" y="108"/>
                      <a:pt x="180" y="108"/>
                    </a:cubicBezTo>
                    <a:cubicBezTo>
                      <a:pt x="180" y="108"/>
                      <a:pt x="180" y="108"/>
                      <a:pt x="180" y="108"/>
                    </a:cubicBezTo>
                    <a:close/>
                    <a:moveTo>
                      <a:pt x="163" y="95"/>
                    </a:moveTo>
                    <a:cubicBezTo>
                      <a:pt x="163" y="95"/>
                      <a:pt x="163" y="95"/>
                      <a:pt x="163" y="95"/>
                    </a:cubicBezTo>
                    <a:cubicBezTo>
                      <a:pt x="163" y="95"/>
                      <a:pt x="163" y="95"/>
                      <a:pt x="163" y="95"/>
                    </a:cubicBezTo>
                    <a:cubicBezTo>
                      <a:pt x="163" y="95"/>
                      <a:pt x="163" y="94"/>
                      <a:pt x="163" y="94"/>
                    </a:cubicBezTo>
                    <a:cubicBezTo>
                      <a:pt x="163" y="94"/>
                      <a:pt x="163" y="94"/>
                      <a:pt x="163" y="94"/>
                    </a:cubicBezTo>
                    <a:cubicBezTo>
                      <a:pt x="163" y="94"/>
                      <a:pt x="162" y="94"/>
                      <a:pt x="162" y="94"/>
                    </a:cubicBezTo>
                    <a:cubicBezTo>
                      <a:pt x="162" y="94"/>
                      <a:pt x="162" y="94"/>
                      <a:pt x="162" y="94"/>
                    </a:cubicBezTo>
                    <a:cubicBezTo>
                      <a:pt x="162" y="94"/>
                      <a:pt x="162" y="95"/>
                      <a:pt x="162" y="95"/>
                    </a:cubicBezTo>
                    <a:cubicBezTo>
                      <a:pt x="162" y="95"/>
                      <a:pt x="162" y="95"/>
                      <a:pt x="162" y="95"/>
                    </a:cubicBezTo>
                    <a:cubicBezTo>
                      <a:pt x="162" y="95"/>
                      <a:pt x="162" y="95"/>
                      <a:pt x="162" y="95"/>
                    </a:cubicBezTo>
                    <a:cubicBezTo>
                      <a:pt x="162" y="95"/>
                      <a:pt x="162" y="95"/>
                      <a:pt x="162" y="95"/>
                    </a:cubicBezTo>
                    <a:cubicBezTo>
                      <a:pt x="162" y="95"/>
                      <a:pt x="162" y="95"/>
                      <a:pt x="162" y="95"/>
                    </a:cubicBezTo>
                    <a:cubicBezTo>
                      <a:pt x="162" y="95"/>
                      <a:pt x="162" y="95"/>
                      <a:pt x="162" y="95"/>
                    </a:cubicBezTo>
                    <a:cubicBezTo>
                      <a:pt x="162" y="95"/>
                      <a:pt x="162" y="96"/>
                      <a:pt x="162" y="96"/>
                    </a:cubicBezTo>
                    <a:cubicBezTo>
                      <a:pt x="162" y="96"/>
                      <a:pt x="162" y="96"/>
                      <a:pt x="162" y="96"/>
                    </a:cubicBezTo>
                    <a:cubicBezTo>
                      <a:pt x="162" y="96"/>
                      <a:pt x="162" y="96"/>
                      <a:pt x="162" y="96"/>
                    </a:cubicBezTo>
                    <a:cubicBezTo>
                      <a:pt x="162" y="96"/>
                      <a:pt x="162" y="96"/>
                      <a:pt x="162" y="96"/>
                    </a:cubicBezTo>
                    <a:cubicBezTo>
                      <a:pt x="162" y="96"/>
                      <a:pt x="162" y="96"/>
                      <a:pt x="162" y="96"/>
                    </a:cubicBezTo>
                    <a:cubicBezTo>
                      <a:pt x="162" y="96"/>
                      <a:pt x="162" y="96"/>
                      <a:pt x="162" y="96"/>
                    </a:cubicBezTo>
                    <a:cubicBezTo>
                      <a:pt x="162" y="96"/>
                      <a:pt x="162" y="96"/>
                      <a:pt x="162" y="96"/>
                    </a:cubicBezTo>
                    <a:cubicBezTo>
                      <a:pt x="162" y="96"/>
                      <a:pt x="162" y="96"/>
                      <a:pt x="162" y="96"/>
                    </a:cubicBezTo>
                    <a:cubicBezTo>
                      <a:pt x="162" y="96"/>
                      <a:pt x="162" y="96"/>
                      <a:pt x="162" y="96"/>
                    </a:cubicBezTo>
                    <a:cubicBezTo>
                      <a:pt x="162" y="96"/>
                      <a:pt x="163" y="96"/>
                      <a:pt x="163" y="96"/>
                    </a:cubicBezTo>
                    <a:cubicBezTo>
                      <a:pt x="163" y="96"/>
                      <a:pt x="163" y="95"/>
                      <a:pt x="163" y="95"/>
                    </a:cubicBezTo>
                    <a:cubicBezTo>
                      <a:pt x="163" y="95"/>
                      <a:pt x="163" y="95"/>
                      <a:pt x="163" y="95"/>
                    </a:cubicBezTo>
                    <a:cubicBezTo>
                      <a:pt x="163" y="95"/>
                      <a:pt x="163" y="95"/>
                      <a:pt x="163" y="95"/>
                    </a:cubicBezTo>
                    <a:cubicBezTo>
                      <a:pt x="163" y="95"/>
                      <a:pt x="163" y="95"/>
                      <a:pt x="163" y="95"/>
                    </a:cubicBezTo>
                    <a:cubicBezTo>
                      <a:pt x="163" y="95"/>
                      <a:pt x="163" y="95"/>
                      <a:pt x="163" y="95"/>
                    </a:cubicBezTo>
                    <a:cubicBezTo>
                      <a:pt x="163" y="95"/>
                      <a:pt x="163" y="95"/>
                      <a:pt x="163" y="95"/>
                    </a:cubicBezTo>
                    <a:cubicBezTo>
                      <a:pt x="163" y="95"/>
                      <a:pt x="163" y="95"/>
                      <a:pt x="163" y="95"/>
                    </a:cubicBezTo>
                    <a:cubicBezTo>
                      <a:pt x="163" y="95"/>
                      <a:pt x="163" y="95"/>
                      <a:pt x="163" y="95"/>
                    </a:cubicBezTo>
                    <a:cubicBezTo>
                      <a:pt x="163" y="95"/>
                      <a:pt x="163" y="95"/>
                      <a:pt x="163" y="95"/>
                    </a:cubicBezTo>
                    <a:cubicBezTo>
                      <a:pt x="163" y="95"/>
                      <a:pt x="163" y="95"/>
                      <a:pt x="163" y="95"/>
                    </a:cubicBezTo>
                    <a:cubicBezTo>
                      <a:pt x="163" y="95"/>
                      <a:pt x="163" y="95"/>
                      <a:pt x="163" y="95"/>
                    </a:cubicBezTo>
                    <a:close/>
                    <a:moveTo>
                      <a:pt x="185" y="95"/>
                    </a:moveTo>
                    <a:cubicBezTo>
                      <a:pt x="185" y="95"/>
                      <a:pt x="185" y="95"/>
                      <a:pt x="185" y="95"/>
                    </a:cubicBezTo>
                    <a:cubicBezTo>
                      <a:pt x="185" y="95"/>
                      <a:pt x="185" y="95"/>
                      <a:pt x="185" y="95"/>
                    </a:cubicBezTo>
                    <a:cubicBezTo>
                      <a:pt x="185" y="95"/>
                      <a:pt x="185" y="95"/>
                      <a:pt x="185" y="95"/>
                    </a:cubicBezTo>
                    <a:cubicBezTo>
                      <a:pt x="185" y="95"/>
                      <a:pt x="185" y="94"/>
                      <a:pt x="185" y="94"/>
                    </a:cubicBezTo>
                    <a:cubicBezTo>
                      <a:pt x="185" y="94"/>
                      <a:pt x="185" y="94"/>
                      <a:pt x="185" y="94"/>
                    </a:cubicBezTo>
                    <a:cubicBezTo>
                      <a:pt x="185" y="94"/>
                      <a:pt x="185" y="94"/>
                      <a:pt x="185" y="94"/>
                    </a:cubicBezTo>
                    <a:cubicBezTo>
                      <a:pt x="185" y="94"/>
                      <a:pt x="186" y="94"/>
                      <a:pt x="186" y="94"/>
                    </a:cubicBezTo>
                    <a:cubicBezTo>
                      <a:pt x="186" y="94"/>
                      <a:pt x="186" y="94"/>
                      <a:pt x="186" y="94"/>
                    </a:cubicBezTo>
                    <a:cubicBezTo>
                      <a:pt x="186" y="94"/>
                      <a:pt x="186" y="94"/>
                      <a:pt x="186" y="94"/>
                    </a:cubicBezTo>
                    <a:cubicBezTo>
                      <a:pt x="186" y="94"/>
                      <a:pt x="186" y="94"/>
                      <a:pt x="186" y="94"/>
                    </a:cubicBezTo>
                    <a:cubicBezTo>
                      <a:pt x="186" y="94"/>
                      <a:pt x="186" y="94"/>
                      <a:pt x="186" y="94"/>
                    </a:cubicBezTo>
                    <a:cubicBezTo>
                      <a:pt x="186" y="94"/>
                      <a:pt x="186" y="93"/>
                      <a:pt x="186" y="93"/>
                    </a:cubicBezTo>
                    <a:cubicBezTo>
                      <a:pt x="186" y="93"/>
                      <a:pt x="186" y="93"/>
                      <a:pt x="186" y="94"/>
                    </a:cubicBezTo>
                    <a:cubicBezTo>
                      <a:pt x="186" y="94"/>
                      <a:pt x="186" y="94"/>
                      <a:pt x="186" y="94"/>
                    </a:cubicBezTo>
                    <a:cubicBezTo>
                      <a:pt x="186" y="94"/>
                      <a:pt x="186" y="93"/>
                      <a:pt x="186" y="93"/>
                    </a:cubicBezTo>
                    <a:cubicBezTo>
                      <a:pt x="187" y="93"/>
                      <a:pt x="187" y="93"/>
                      <a:pt x="187" y="93"/>
                    </a:cubicBezTo>
                    <a:cubicBezTo>
                      <a:pt x="187" y="93"/>
                      <a:pt x="187" y="93"/>
                      <a:pt x="186" y="93"/>
                    </a:cubicBezTo>
                    <a:cubicBezTo>
                      <a:pt x="186" y="93"/>
                      <a:pt x="186" y="93"/>
                      <a:pt x="186" y="93"/>
                    </a:cubicBezTo>
                    <a:cubicBezTo>
                      <a:pt x="186" y="93"/>
                      <a:pt x="186" y="93"/>
                      <a:pt x="186" y="93"/>
                    </a:cubicBezTo>
                    <a:cubicBezTo>
                      <a:pt x="186" y="93"/>
                      <a:pt x="186" y="93"/>
                      <a:pt x="186" y="93"/>
                    </a:cubicBezTo>
                    <a:cubicBezTo>
                      <a:pt x="186" y="93"/>
                      <a:pt x="186" y="93"/>
                      <a:pt x="186" y="93"/>
                    </a:cubicBezTo>
                    <a:cubicBezTo>
                      <a:pt x="186" y="92"/>
                      <a:pt x="186" y="92"/>
                      <a:pt x="186" y="92"/>
                    </a:cubicBezTo>
                    <a:cubicBezTo>
                      <a:pt x="186" y="92"/>
                      <a:pt x="186" y="92"/>
                      <a:pt x="186" y="92"/>
                    </a:cubicBezTo>
                    <a:cubicBezTo>
                      <a:pt x="186" y="92"/>
                      <a:pt x="186" y="92"/>
                      <a:pt x="186" y="92"/>
                    </a:cubicBezTo>
                    <a:cubicBezTo>
                      <a:pt x="186" y="92"/>
                      <a:pt x="186" y="92"/>
                      <a:pt x="186" y="92"/>
                    </a:cubicBezTo>
                    <a:cubicBezTo>
                      <a:pt x="186" y="92"/>
                      <a:pt x="186" y="92"/>
                      <a:pt x="186" y="92"/>
                    </a:cubicBezTo>
                    <a:cubicBezTo>
                      <a:pt x="186" y="92"/>
                      <a:pt x="186" y="92"/>
                      <a:pt x="186" y="92"/>
                    </a:cubicBezTo>
                    <a:cubicBezTo>
                      <a:pt x="186" y="92"/>
                      <a:pt x="185" y="92"/>
                      <a:pt x="185" y="92"/>
                    </a:cubicBezTo>
                    <a:cubicBezTo>
                      <a:pt x="185" y="92"/>
                      <a:pt x="185" y="92"/>
                      <a:pt x="185" y="92"/>
                    </a:cubicBezTo>
                    <a:cubicBezTo>
                      <a:pt x="185" y="92"/>
                      <a:pt x="185" y="92"/>
                      <a:pt x="185" y="92"/>
                    </a:cubicBezTo>
                    <a:cubicBezTo>
                      <a:pt x="185" y="92"/>
                      <a:pt x="185" y="92"/>
                      <a:pt x="185" y="92"/>
                    </a:cubicBezTo>
                    <a:cubicBezTo>
                      <a:pt x="185" y="92"/>
                      <a:pt x="185" y="92"/>
                      <a:pt x="185" y="92"/>
                    </a:cubicBezTo>
                    <a:cubicBezTo>
                      <a:pt x="185" y="92"/>
                      <a:pt x="185" y="93"/>
                      <a:pt x="185" y="93"/>
                    </a:cubicBezTo>
                    <a:cubicBezTo>
                      <a:pt x="185" y="93"/>
                      <a:pt x="185" y="93"/>
                      <a:pt x="185" y="93"/>
                    </a:cubicBezTo>
                    <a:cubicBezTo>
                      <a:pt x="185" y="93"/>
                      <a:pt x="185" y="93"/>
                      <a:pt x="185" y="92"/>
                    </a:cubicBezTo>
                    <a:cubicBezTo>
                      <a:pt x="185" y="92"/>
                      <a:pt x="185" y="92"/>
                      <a:pt x="185" y="92"/>
                    </a:cubicBezTo>
                    <a:cubicBezTo>
                      <a:pt x="185" y="92"/>
                      <a:pt x="186" y="92"/>
                      <a:pt x="186" y="92"/>
                    </a:cubicBezTo>
                    <a:cubicBezTo>
                      <a:pt x="186" y="92"/>
                      <a:pt x="186" y="93"/>
                      <a:pt x="186" y="93"/>
                    </a:cubicBezTo>
                    <a:cubicBezTo>
                      <a:pt x="186" y="93"/>
                      <a:pt x="186" y="93"/>
                      <a:pt x="186" y="93"/>
                    </a:cubicBezTo>
                    <a:cubicBezTo>
                      <a:pt x="186" y="93"/>
                      <a:pt x="186" y="93"/>
                      <a:pt x="186" y="93"/>
                    </a:cubicBezTo>
                    <a:cubicBezTo>
                      <a:pt x="186" y="93"/>
                      <a:pt x="186" y="93"/>
                      <a:pt x="186" y="93"/>
                    </a:cubicBezTo>
                    <a:cubicBezTo>
                      <a:pt x="186" y="93"/>
                      <a:pt x="185" y="93"/>
                      <a:pt x="185" y="93"/>
                    </a:cubicBezTo>
                    <a:cubicBezTo>
                      <a:pt x="185" y="93"/>
                      <a:pt x="185" y="93"/>
                      <a:pt x="185" y="93"/>
                    </a:cubicBezTo>
                    <a:cubicBezTo>
                      <a:pt x="185" y="93"/>
                      <a:pt x="185" y="94"/>
                      <a:pt x="185" y="94"/>
                    </a:cubicBezTo>
                    <a:cubicBezTo>
                      <a:pt x="185" y="94"/>
                      <a:pt x="185" y="94"/>
                      <a:pt x="185" y="94"/>
                    </a:cubicBezTo>
                    <a:cubicBezTo>
                      <a:pt x="185" y="94"/>
                      <a:pt x="184" y="94"/>
                      <a:pt x="184" y="94"/>
                    </a:cubicBezTo>
                    <a:cubicBezTo>
                      <a:pt x="184" y="94"/>
                      <a:pt x="184" y="94"/>
                      <a:pt x="184" y="94"/>
                    </a:cubicBezTo>
                    <a:cubicBezTo>
                      <a:pt x="184" y="94"/>
                      <a:pt x="184" y="94"/>
                      <a:pt x="184" y="94"/>
                    </a:cubicBezTo>
                    <a:cubicBezTo>
                      <a:pt x="184" y="94"/>
                      <a:pt x="184" y="94"/>
                      <a:pt x="184" y="94"/>
                    </a:cubicBezTo>
                    <a:cubicBezTo>
                      <a:pt x="183" y="94"/>
                      <a:pt x="183" y="94"/>
                      <a:pt x="183" y="94"/>
                    </a:cubicBezTo>
                    <a:cubicBezTo>
                      <a:pt x="183" y="94"/>
                      <a:pt x="183" y="94"/>
                      <a:pt x="183" y="94"/>
                    </a:cubicBezTo>
                    <a:cubicBezTo>
                      <a:pt x="183" y="95"/>
                      <a:pt x="183" y="95"/>
                      <a:pt x="183" y="95"/>
                    </a:cubicBezTo>
                    <a:cubicBezTo>
                      <a:pt x="183" y="95"/>
                      <a:pt x="183" y="95"/>
                      <a:pt x="183" y="95"/>
                    </a:cubicBezTo>
                    <a:cubicBezTo>
                      <a:pt x="183" y="95"/>
                      <a:pt x="183" y="95"/>
                      <a:pt x="183" y="95"/>
                    </a:cubicBezTo>
                    <a:cubicBezTo>
                      <a:pt x="183" y="95"/>
                      <a:pt x="183" y="95"/>
                      <a:pt x="183" y="95"/>
                    </a:cubicBezTo>
                    <a:cubicBezTo>
                      <a:pt x="183" y="95"/>
                      <a:pt x="183" y="95"/>
                      <a:pt x="183" y="95"/>
                    </a:cubicBezTo>
                    <a:cubicBezTo>
                      <a:pt x="183" y="95"/>
                      <a:pt x="182" y="95"/>
                      <a:pt x="182" y="95"/>
                    </a:cubicBezTo>
                    <a:cubicBezTo>
                      <a:pt x="182" y="95"/>
                      <a:pt x="182" y="95"/>
                      <a:pt x="182" y="95"/>
                    </a:cubicBezTo>
                    <a:cubicBezTo>
                      <a:pt x="182" y="95"/>
                      <a:pt x="182" y="95"/>
                      <a:pt x="182" y="95"/>
                    </a:cubicBezTo>
                    <a:cubicBezTo>
                      <a:pt x="182" y="96"/>
                      <a:pt x="182" y="96"/>
                      <a:pt x="182" y="96"/>
                    </a:cubicBezTo>
                    <a:cubicBezTo>
                      <a:pt x="182" y="96"/>
                      <a:pt x="181" y="96"/>
                      <a:pt x="181" y="96"/>
                    </a:cubicBezTo>
                    <a:cubicBezTo>
                      <a:pt x="181" y="95"/>
                      <a:pt x="181" y="95"/>
                      <a:pt x="181" y="95"/>
                    </a:cubicBezTo>
                    <a:cubicBezTo>
                      <a:pt x="181" y="95"/>
                      <a:pt x="180" y="95"/>
                      <a:pt x="180" y="95"/>
                    </a:cubicBezTo>
                    <a:cubicBezTo>
                      <a:pt x="180" y="95"/>
                      <a:pt x="180" y="95"/>
                      <a:pt x="180" y="95"/>
                    </a:cubicBezTo>
                    <a:cubicBezTo>
                      <a:pt x="180" y="95"/>
                      <a:pt x="180" y="95"/>
                      <a:pt x="180" y="95"/>
                    </a:cubicBezTo>
                    <a:cubicBezTo>
                      <a:pt x="180" y="95"/>
                      <a:pt x="180" y="95"/>
                      <a:pt x="180" y="95"/>
                    </a:cubicBezTo>
                    <a:cubicBezTo>
                      <a:pt x="180" y="95"/>
                      <a:pt x="180" y="95"/>
                      <a:pt x="180" y="95"/>
                    </a:cubicBezTo>
                    <a:cubicBezTo>
                      <a:pt x="180" y="95"/>
                      <a:pt x="180" y="95"/>
                      <a:pt x="180" y="94"/>
                    </a:cubicBezTo>
                    <a:cubicBezTo>
                      <a:pt x="180" y="94"/>
                      <a:pt x="180" y="94"/>
                      <a:pt x="180" y="94"/>
                    </a:cubicBezTo>
                    <a:cubicBezTo>
                      <a:pt x="180" y="94"/>
                      <a:pt x="180" y="94"/>
                      <a:pt x="180" y="94"/>
                    </a:cubicBezTo>
                    <a:cubicBezTo>
                      <a:pt x="180" y="94"/>
                      <a:pt x="180" y="94"/>
                      <a:pt x="180" y="94"/>
                    </a:cubicBezTo>
                    <a:cubicBezTo>
                      <a:pt x="180" y="94"/>
                      <a:pt x="179" y="94"/>
                      <a:pt x="179" y="94"/>
                    </a:cubicBezTo>
                    <a:cubicBezTo>
                      <a:pt x="179" y="94"/>
                      <a:pt x="179" y="95"/>
                      <a:pt x="179" y="95"/>
                    </a:cubicBezTo>
                    <a:cubicBezTo>
                      <a:pt x="179" y="95"/>
                      <a:pt x="179" y="95"/>
                      <a:pt x="179" y="95"/>
                    </a:cubicBezTo>
                    <a:cubicBezTo>
                      <a:pt x="179" y="95"/>
                      <a:pt x="179" y="95"/>
                      <a:pt x="179" y="95"/>
                    </a:cubicBezTo>
                    <a:cubicBezTo>
                      <a:pt x="179" y="95"/>
                      <a:pt x="179" y="95"/>
                      <a:pt x="179" y="95"/>
                    </a:cubicBezTo>
                    <a:cubicBezTo>
                      <a:pt x="179" y="95"/>
                      <a:pt x="178" y="95"/>
                      <a:pt x="178" y="95"/>
                    </a:cubicBezTo>
                    <a:cubicBezTo>
                      <a:pt x="178" y="95"/>
                      <a:pt x="178" y="95"/>
                      <a:pt x="178" y="95"/>
                    </a:cubicBezTo>
                    <a:cubicBezTo>
                      <a:pt x="178" y="95"/>
                      <a:pt x="178" y="95"/>
                      <a:pt x="178" y="95"/>
                    </a:cubicBezTo>
                    <a:cubicBezTo>
                      <a:pt x="178" y="95"/>
                      <a:pt x="178" y="95"/>
                      <a:pt x="177" y="95"/>
                    </a:cubicBezTo>
                    <a:cubicBezTo>
                      <a:pt x="177" y="95"/>
                      <a:pt x="177" y="95"/>
                      <a:pt x="177" y="95"/>
                    </a:cubicBezTo>
                    <a:cubicBezTo>
                      <a:pt x="177" y="95"/>
                      <a:pt x="177" y="95"/>
                      <a:pt x="177" y="94"/>
                    </a:cubicBezTo>
                    <a:cubicBezTo>
                      <a:pt x="177" y="94"/>
                      <a:pt x="177" y="94"/>
                      <a:pt x="177" y="94"/>
                    </a:cubicBezTo>
                    <a:cubicBezTo>
                      <a:pt x="177" y="94"/>
                      <a:pt x="177" y="94"/>
                      <a:pt x="177" y="94"/>
                    </a:cubicBezTo>
                    <a:cubicBezTo>
                      <a:pt x="177" y="95"/>
                      <a:pt x="177" y="95"/>
                      <a:pt x="177" y="95"/>
                    </a:cubicBezTo>
                    <a:cubicBezTo>
                      <a:pt x="177" y="95"/>
                      <a:pt x="177" y="95"/>
                      <a:pt x="177" y="95"/>
                    </a:cubicBezTo>
                    <a:cubicBezTo>
                      <a:pt x="177" y="95"/>
                      <a:pt x="177" y="95"/>
                      <a:pt x="177" y="95"/>
                    </a:cubicBezTo>
                    <a:cubicBezTo>
                      <a:pt x="177" y="95"/>
                      <a:pt x="177" y="95"/>
                      <a:pt x="177" y="95"/>
                    </a:cubicBezTo>
                    <a:cubicBezTo>
                      <a:pt x="177" y="95"/>
                      <a:pt x="177" y="95"/>
                      <a:pt x="177" y="95"/>
                    </a:cubicBezTo>
                    <a:cubicBezTo>
                      <a:pt x="177" y="95"/>
                      <a:pt x="177" y="95"/>
                      <a:pt x="177"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5" y="95"/>
                      <a:pt x="175" y="95"/>
                    </a:cubicBezTo>
                    <a:cubicBezTo>
                      <a:pt x="175" y="95"/>
                      <a:pt x="175" y="95"/>
                      <a:pt x="175" y="95"/>
                    </a:cubicBezTo>
                    <a:cubicBezTo>
                      <a:pt x="175" y="95"/>
                      <a:pt x="175" y="95"/>
                      <a:pt x="175" y="95"/>
                    </a:cubicBezTo>
                    <a:cubicBezTo>
                      <a:pt x="175" y="95"/>
                      <a:pt x="175" y="94"/>
                      <a:pt x="175" y="94"/>
                    </a:cubicBezTo>
                    <a:cubicBezTo>
                      <a:pt x="175" y="94"/>
                      <a:pt x="175" y="94"/>
                      <a:pt x="175" y="94"/>
                    </a:cubicBezTo>
                    <a:cubicBezTo>
                      <a:pt x="175" y="94"/>
                      <a:pt x="174" y="94"/>
                      <a:pt x="174" y="94"/>
                    </a:cubicBezTo>
                    <a:cubicBezTo>
                      <a:pt x="174" y="94"/>
                      <a:pt x="174" y="94"/>
                      <a:pt x="174" y="94"/>
                    </a:cubicBezTo>
                    <a:cubicBezTo>
                      <a:pt x="174" y="94"/>
                      <a:pt x="174" y="94"/>
                      <a:pt x="174" y="94"/>
                    </a:cubicBezTo>
                    <a:cubicBezTo>
                      <a:pt x="174" y="94"/>
                      <a:pt x="174" y="94"/>
                      <a:pt x="173" y="94"/>
                    </a:cubicBezTo>
                    <a:cubicBezTo>
                      <a:pt x="173" y="94"/>
                      <a:pt x="173" y="94"/>
                      <a:pt x="173" y="94"/>
                    </a:cubicBezTo>
                    <a:cubicBezTo>
                      <a:pt x="173" y="94"/>
                      <a:pt x="173" y="94"/>
                      <a:pt x="173" y="94"/>
                    </a:cubicBezTo>
                    <a:cubicBezTo>
                      <a:pt x="173" y="94"/>
                      <a:pt x="173" y="94"/>
                      <a:pt x="173" y="94"/>
                    </a:cubicBezTo>
                    <a:cubicBezTo>
                      <a:pt x="173" y="94"/>
                      <a:pt x="173" y="93"/>
                      <a:pt x="173" y="93"/>
                    </a:cubicBezTo>
                    <a:cubicBezTo>
                      <a:pt x="173" y="94"/>
                      <a:pt x="173" y="94"/>
                      <a:pt x="173" y="94"/>
                    </a:cubicBezTo>
                    <a:cubicBezTo>
                      <a:pt x="173" y="94"/>
                      <a:pt x="172" y="94"/>
                      <a:pt x="172" y="94"/>
                    </a:cubicBezTo>
                    <a:cubicBezTo>
                      <a:pt x="172" y="94"/>
                      <a:pt x="172" y="94"/>
                      <a:pt x="172" y="94"/>
                    </a:cubicBezTo>
                    <a:cubicBezTo>
                      <a:pt x="172" y="94"/>
                      <a:pt x="171" y="94"/>
                      <a:pt x="171" y="94"/>
                    </a:cubicBezTo>
                    <a:cubicBezTo>
                      <a:pt x="171" y="94"/>
                      <a:pt x="171" y="93"/>
                      <a:pt x="171" y="93"/>
                    </a:cubicBezTo>
                    <a:cubicBezTo>
                      <a:pt x="171" y="93"/>
                      <a:pt x="171" y="93"/>
                      <a:pt x="171" y="93"/>
                    </a:cubicBezTo>
                    <a:cubicBezTo>
                      <a:pt x="171" y="93"/>
                      <a:pt x="170" y="93"/>
                      <a:pt x="170" y="93"/>
                    </a:cubicBezTo>
                    <a:cubicBezTo>
                      <a:pt x="170" y="93"/>
                      <a:pt x="170" y="93"/>
                      <a:pt x="170" y="93"/>
                    </a:cubicBezTo>
                    <a:cubicBezTo>
                      <a:pt x="170" y="93"/>
                      <a:pt x="170" y="93"/>
                      <a:pt x="170" y="93"/>
                    </a:cubicBezTo>
                    <a:cubicBezTo>
                      <a:pt x="170" y="93"/>
                      <a:pt x="170" y="93"/>
                      <a:pt x="170" y="93"/>
                    </a:cubicBezTo>
                    <a:cubicBezTo>
                      <a:pt x="170" y="93"/>
                      <a:pt x="170" y="93"/>
                      <a:pt x="170" y="93"/>
                    </a:cubicBezTo>
                    <a:cubicBezTo>
                      <a:pt x="170" y="93"/>
                      <a:pt x="170" y="93"/>
                      <a:pt x="170" y="93"/>
                    </a:cubicBezTo>
                    <a:cubicBezTo>
                      <a:pt x="170" y="93"/>
                      <a:pt x="169" y="93"/>
                      <a:pt x="169" y="93"/>
                    </a:cubicBezTo>
                    <a:cubicBezTo>
                      <a:pt x="169" y="93"/>
                      <a:pt x="169" y="93"/>
                      <a:pt x="169" y="93"/>
                    </a:cubicBezTo>
                    <a:cubicBezTo>
                      <a:pt x="169" y="93"/>
                      <a:pt x="169" y="93"/>
                      <a:pt x="169" y="93"/>
                    </a:cubicBezTo>
                    <a:cubicBezTo>
                      <a:pt x="169" y="93"/>
                      <a:pt x="169" y="93"/>
                      <a:pt x="169" y="93"/>
                    </a:cubicBezTo>
                    <a:cubicBezTo>
                      <a:pt x="169" y="93"/>
                      <a:pt x="169" y="93"/>
                      <a:pt x="169" y="93"/>
                    </a:cubicBezTo>
                    <a:cubicBezTo>
                      <a:pt x="169" y="93"/>
                      <a:pt x="169" y="93"/>
                      <a:pt x="169" y="93"/>
                    </a:cubicBezTo>
                    <a:cubicBezTo>
                      <a:pt x="169" y="93"/>
                      <a:pt x="169" y="93"/>
                      <a:pt x="169" y="93"/>
                    </a:cubicBezTo>
                    <a:cubicBezTo>
                      <a:pt x="169" y="93"/>
                      <a:pt x="168" y="93"/>
                      <a:pt x="168" y="93"/>
                    </a:cubicBezTo>
                    <a:cubicBezTo>
                      <a:pt x="168" y="93"/>
                      <a:pt x="168" y="93"/>
                      <a:pt x="168" y="93"/>
                    </a:cubicBezTo>
                    <a:cubicBezTo>
                      <a:pt x="168" y="93"/>
                      <a:pt x="168" y="93"/>
                      <a:pt x="168" y="93"/>
                    </a:cubicBezTo>
                    <a:cubicBezTo>
                      <a:pt x="168" y="93"/>
                      <a:pt x="168" y="93"/>
                      <a:pt x="168" y="93"/>
                    </a:cubicBezTo>
                    <a:cubicBezTo>
                      <a:pt x="168" y="93"/>
                      <a:pt x="167" y="93"/>
                      <a:pt x="167" y="93"/>
                    </a:cubicBezTo>
                    <a:cubicBezTo>
                      <a:pt x="167" y="93"/>
                      <a:pt x="167" y="94"/>
                      <a:pt x="167" y="94"/>
                    </a:cubicBezTo>
                    <a:cubicBezTo>
                      <a:pt x="167" y="94"/>
                      <a:pt x="167" y="94"/>
                      <a:pt x="167" y="94"/>
                    </a:cubicBezTo>
                    <a:cubicBezTo>
                      <a:pt x="167" y="94"/>
                      <a:pt x="167" y="94"/>
                      <a:pt x="167" y="94"/>
                    </a:cubicBezTo>
                    <a:cubicBezTo>
                      <a:pt x="167" y="94"/>
                      <a:pt x="167" y="94"/>
                      <a:pt x="167" y="94"/>
                    </a:cubicBezTo>
                    <a:cubicBezTo>
                      <a:pt x="167" y="94"/>
                      <a:pt x="167" y="94"/>
                      <a:pt x="167" y="94"/>
                    </a:cubicBezTo>
                    <a:cubicBezTo>
                      <a:pt x="167" y="94"/>
                      <a:pt x="167" y="94"/>
                      <a:pt x="167" y="94"/>
                    </a:cubicBezTo>
                    <a:cubicBezTo>
                      <a:pt x="167" y="94"/>
                      <a:pt x="167" y="94"/>
                      <a:pt x="167" y="94"/>
                    </a:cubicBezTo>
                    <a:cubicBezTo>
                      <a:pt x="167" y="94"/>
                      <a:pt x="167" y="94"/>
                      <a:pt x="167" y="94"/>
                    </a:cubicBezTo>
                    <a:cubicBezTo>
                      <a:pt x="167" y="94"/>
                      <a:pt x="167" y="94"/>
                      <a:pt x="167" y="94"/>
                    </a:cubicBezTo>
                    <a:cubicBezTo>
                      <a:pt x="167" y="94"/>
                      <a:pt x="167" y="94"/>
                      <a:pt x="167" y="94"/>
                    </a:cubicBezTo>
                    <a:cubicBezTo>
                      <a:pt x="167" y="94"/>
                      <a:pt x="167" y="94"/>
                      <a:pt x="167" y="94"/>
                    </a:cubicBezTo>
                    <a:cubicBezTo>
                      <a:pt x="167" y="94"/>
                      <a:pt x="166" y="94"/>
                      <a:pt x="166" y="94"/>
                    </a:cubicBezTo>
                    <a:cubicBezTo>
                      <a:pt x="166" y="94"/>
                      <a:pt x="166" y="94"/>
                      <a:pt x="166" y="94"/>
                    </a:cubicBezTo>
                    <a:cubicBezTo>
                      <a:pt x="166" y="94"/>
                      <a:pt x="166" y="94"/>
                      <a:pt x="166" y="94"/>
                    </a:cubicBezTo>
                    <a:cubicBezTo>
                      <a:pt x="166" y="94"/>
                      <a:pt x="166" y="94"/>
                      <a:pt x="166" y="94"/>
                    </a:cubicBezTo>
                    <a:cubicBezTo>
                      <a:pt x="166" y="94"/>
                      <a:pt x="166" y="94"/>
                      <a:pt x="166" y="94"/>
                    </a:cubicBezTo>
                    <a:cubicBezTo>
                      <a:pt x="166" y="94"/>
                      <a:pt x="166" y="94"/>
                      <a:pt x="166" y="94"/>
                    </a:cubicBezTo>
                    <a:cubicBezTo>
                      <a:pt x="166" y="94"/>
                      <a:pt x="166" y="94"/>
                      <a:pt x="166" y="94"/>
                    </a:cubicBezTo>
                    <a:cubicBezTo>
                      <a:pt x="166" y="94"/>
                      <a:pt x="166" y="94"/>
                      <a:pt x="166" y="94"/>
                    </a:cubicBezTo>
                    <a:cubicBezTo>
                      <a:pt x="166" y="94"/>
                      <a:pt x="165" y="94"/>
                      <a:pt x="165" y="94"/>
                    </a:cubicBezTo>
                    <a:cubicBezTo>
                      <a:pt x="165" y="94"/>
                      <a:pt x="165" y="94"/>
                      <a:pt x="165" y="94"/>
                    </a:cubicBezTo>
                    <a:cubicBezTo>
                      <a:pt x="165" y="94"/>
                      <a:pt x="165" y="94"/>
                      <a:pt x="165" y="94"/>
                    </a:cubicBezTo>
                    <a:cubicBezTo>
                      <a:pt x="165" y="95"/>
                      <a:pt x="165" y="95"/>
                      <a:pt x="165" y="95"/>
                    </a:cubicBezTo>
                    <a:cubicBezTo>
                      <a:pt x="165" y="95"/>
                      <a:pt x="165" y="95"/>
                      <a:pt x="165" y="95"/>
                    </a:cubicBezTo>
                    <a:cubicBezTo>
                      <a:pt x="165" y="95"/>
                      <a:pt x="165" y="95"/>
                      <a:pt x="165" y="95"/>
                    </a:cubicBezTo>
                    <a:cubicBezTo>
                      <a:pt x="165" y="95"/>
                      <a:pt x="165" y="95"/>
                      <a:pt x="165" y="96"/>
                    </a:cubicBezTo>
                    <a:cubicBezTo>
                      <a:pt x="165" y="96"/>
                      <a:pt x="165" y="96"/>
                      <a:pt x="165" y="96"/>
                    </a:cubicBezTo>
                    <a:cubicBezTo>
                      <a:pt x="165" y="96"/>
                      <a:pt x="165" y="96"/>
                      <a:pt x="165" y="96"/>
                    </a:cubicBezTo>
                    <a:cubicBezTo>
                      <a:pt x="165" y="96"/>
                      <a:pt x="165" y="97"/>
                      <a:pt x="165" y="97"/>
                    </a:cubicBezTo>
                    <a:cubicBezTo>
                      <a:pt x="165" y="97"/>
                      <a:pt x="165" y="97"/>
                      <a:pt x="165" y="97"/>
                    </a:cubicBezTo>
                    <a:cubicBezTo>
                      <a:pt x="165" y="97"/>
                      <a:pt x="165" y="97"/>
                      <a:pt x="165" y="97"/>
                    </a:cubicBezTo>
                    <a:cubicBezTo>
                      <a:pt x="165" y="97"/>
                      <a:pt x="165" y="97"/>
                      <a:pt x="165" y="97"/>
                    </a:cubicBezTo>
                    <a:cubicBezTo>
                      <a:pt x="165" y="97"/>
                      <a:pt x="165" y="97"/>
                      <a:pt x="166" y="97"/>
                    </a:cubicBezTo>
                    <a:cubicBezTo>
                      <a:pt x="166" y="97"/>
                      <a:pt x="166" y="97"/>
                      <a:pt x="166" y="97"/>
                    </a:cubicBezTo>
                    <a:cubicBezTo>
                      <a:pt x="166" y="97"/>
                      <a:pt x="166" y="97"/>
                      <a:pt x="166" y="97"/>
                    </a:cubicBezTo>
                    <a:cubicBezTo>
                      <a:pt x="166" y="97"/>
                      <a:pt x="166" y="97"/>
                      <a:pt x="166" y="97"/>
                    </a:cubicBezTo>
                    <a:cubicBezTo>
                      <a:pt x="166" y="97"/>
                      <a:pt x="167" y="97"/>
                      <a:pt x="167" y="97"/>
                    </a:cubicBezTo>
                    <a:cubicBezTo>
                      <a:pt x="167" y="97"/>
                      <a:pt x="167" y="97"/>
                      <a:pt x="167" y="97"/>
                    </a:cubicBezTo>
                    <a:cubicBezTo>
                      <a:pt x="167" y="97"/>
                      <a:pt x="167" y="97"/>
                      <a:pt x="167" y="97"/>
                    </a:cubicBezTo>
                    <a:cubicBezTo>
                      <a:pt x="167" y="97"/>
                      <a:pt x="168" y="97"/>
                      <a:pt x="168" y="97"/>
                    </a:cubicBezTo>
                    <a:cubicBezTo>
                      <a:pt x="168" y="97"/>
                      <a:pt x="168" y="97"/>
                      <a:pt x="168" y="97"/>
                    </a:cubicBezTo>
                    <a:cubicBezTo>
                      <a:pt x="168" y="97"/>
                      <a:pt x="168" y="97"/>
                      <a:pt x="168" y="97"/>
                    </a:cubicBezTo>
                    <a:cubicBezTo>
                      <a:pt x="168" y="97"/>
                      <a:pt x="168" y="97"/>
                      <a:pt x="169" y="97"/>
                    </a:cubicBezTo>
                    <a:cubicBezTo>
                      <a:pt x="169" y="97"/>
                      <a:pt x="169" y="97"/>
                      <a:pt x="169" y="97"/>
                    </a:cubicBezTo>
                    <a:cubicBezTo>
                      <a:pt x="170" y="97"/>
                      <a:pt x="170" y="97"/>
                      <a:pt x="170" y="97"/>
                    </a:cubicBezTo>
                    <a:cubicBezTo>
                      <a:pt x="170" y="97"/>
                      <a:pt x="170" y="97"/>
                      <a:pt x="170" y="97"/>
                    </a:cubicBezTo>
                    <a:cubicBezTo>
                      <a:pt x="170" y="97"/>
                      <a:pt x="170" y="97"/>
                      <a:pt x="171" y="97"/>
                    </a:cubicBezTo>
                    <a:cubicBezTo>
                      <a:pt x="171" y="97"/>
                      <a:pt x="171" y="97"/>
                      <a:pt x="171" y="97"/>
                    </a:cubicBezTo>
                    <a:cubicBezTo>
                      <a:pt x="171" y="97"/>
                      <a:pt x="171" y="97"/>
                      <a:pt x="171" y="97"/>
                    </a:cubicBezTo>
                    <a:cubicBezTo>
                      <a:pt x="171" y="97"/>
                      <a:pt x="172" y="97"/>
                      <a:pt x="172" y="97"/>
                    </a:cubicBezTo>
                    <a:cubicBezTo>
                      <a:pt x="172" y="97"/>
                      <a:pt x="172" y="97"/>
                      <a:pt x="172" y="97"/>
                    </a:cubicBezTo>
                    <a:cubicBezTo>
                      <a:pt x="172" y="97"/>
                      <a:pt x="172" y="97"/>
                      <a:pt x="172" y="97"/>
                    </a:cubicBezTo>
                    <a:cubicBezTo>
                      <a:pt x="172" y="97"/>
                      <a:pt x="172" y="97"/>
                      <a:pt x="172" y="97"/>
                    </a:cubicBezTo>
                    <a:cubicBezTo>
                      <a:pt x="172" y="97"/>
                      <a:pt x="172" y="97"/>
                      <a:pt x="172" y="97"/>
                    </a:cubicBezTo>
                    <a:cubicBezTo>
                      <a:pt x="172" y="97"/>
                      <a:pt x="172" y="98"/>
                      <a:pt x="172" y="98"/>
                    </a:cubicBezTo>
                    <a:cubicBezTo>
                      <a:pt x="173" y="98"/>
                      <a:pt x="173" y="98"/>
                      <a:pt x="173" y="98"/>
                    </a:cubicBezTo>
                    <a:cubicBezTo>
                      <a:pt x="173" y="98"/>
                      <a:pt x="173" y="98"/>
                      <a:pt x="173" y="98"/>
                    </a:cubicBezTo>
                    <a:cubicBezTo>
                      <a:pt x="173" y="98"/>
                      <a:pt x="173" y="98"/>
                      <a:pt x="173" y="98"/>
                    </a:cubicBezTo>
                    <a:cubicBezTo>
                      <a:pt x="173" y="97"/>
                      <a:pt x="174" y="97"/>
                      <a:pt x="174" y="97"/>
                    </a:cubicBezTo>
                    <a:cubicBezTo>
                      <a:pt x="174" y="97"/>
                      <a:pt x="174" y="97"/>
                      <a:pt x="174" y="97"/>
                    </a:cubicBezTo>
                    <a:cubicBezTo>
                      <a:pt x="174" y="97"/>
                      <a:pt x="174" y="97"/>
                      <a:pt x="174" y="97"/>
                    </a:cubicBezTo>
                    <a:cubicBezTo>
                      <a:pt x="174" y="97"/>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7"/>
                      <a:pt x="176" y="97"/>
                      <a:pt x="176" y="97"/>
                    </a:cubicBezTo>
                    <a:cubicBezTo>
                      <a:pt x="176" y="97"/>
                      <a:pt x="176" y="97"/>
                      <a:pt x="176" y="97"/>
                    </a:cubicBezTo>
                    <a:cubicBezTo>
                      <a:pt x="176" y="97"/>
                      <a:pt x="177" y="97"/>
                      <a:pt x="177" y="97"/>
                    </a:cubicBezTo>
                    <a:cubicBezTo>
                      <a:pt x="177" y="97"/>
                      <a:pt x="177" y="97"/>
                      <a:pt x="177" y="97"/>
                    </a:cubicBezTo>
                    <a:cubicBezTo>
                      <a:pt x="177" y="97"/>
                      <a:pt x="177" y="97"/>
                      <a:pt x="177" y="97"/>
                    </a:cubicBezTo>
                    <a:cubicBezTo>
                      <a:pt x="177" y="97"/>
                      <a:pt x="177" y="97"/>
                      <a:pt x="177" y="97"/>
                    </a:cubicBezTo>
                    <a:cubicBezTo>
                      <a:pt x="177" y="97"/>
                      <a:pt x="177" y="97"/>
                      <a:pt x="177" y="97"/>
                    </a:cubicBezTo>
                    <a:cubicBezTo>
                      <a:pt x="177" y="97"/>
                      <a:pt x="177" y="97"/>
                      <a:pt x="177" y="97"/>
                    </a:cubicBezTo>
                    <a:cubicBezTo>
                      <a:pt x="177" y="97"/>
                      <a:pt x="177" y="97"/>
                      <a:pt x="177" y="97"/>
                    </a:cubicBezTo>
                    <a:cubicBezTo>
                      <a:pt x="177" y="97"/>
                      <a:pt x="178" y="97"/>
                      <a:pt x="178" y="97"/>
                    </a:cubicBezTo>
                    <a:cubicBezTo>
                      <a:pt x="178" y="97"/>
                      <a:pt x="178" y="97"/>
                      <a:pt x="178" y="97"/>
                    </a:cubicBezTo>
                    <a:cubicBezTo>
                      <a:pt x="178" y="97"/>
                      <a:pt x="178" y="97"/>
                      <a:pt x="178" y="97"/>
                    </a:cubicBezTo>
                    <a:cubicBezTo>
                      <a:pt x="178" y="97"/>
                      <a:pt x="178" y="97"/>
                      <a:pt x="178" y="97"/>
                    </a:cubicBezTo>
                    <a:cubicBezTo>
                      <a:pt x="178" y="97"/>
                      <a:pt x="179" y="97"/>
                      <a:pt x="179" y="97"/>
                    </a:cubicBezTo>
                    <a:cubicBezTo>
                      <a:pt x="179" y="97"/>
                      <a:pt x="179" y="97"/>
                      <a:pt x="179" y="97"/>
                    </a:cubicBezTo>
                    <a:cubicBezTo>
                      <a:pt x="179" y="97"/>
                      <a:pt x="179" y="97"/>
                      <a:pt x="179" y="97"/>
                    </a:cubicBezTo>
                    <a:cubicBezTo>
                      <a:pt x="179" y="97"/>
                      <a:pt x="179" y="97"/>
                      <a:pt x="179" y="97"/>
                    </a:cubicBezTo>
                    <a:cubicBezTo>
                      <a:pt x="179" y="97"/>
                      <a:pt x="180" y="97"/>
                      <a:pt x="180" y="97"/>
                    </a:cubicBezTo>
                    <a:cubicBezTo>
                      <a:pt x="180" y="97"/>
                      <a:pt x="180" y="96"/>
                      <a:pt x="180" y="96"/>
                    </a:cubicBezTo>
                    <a:cubicBezTo>
                      <a:pt x="180" y="96"/>
                      <a:pt x="180" y="96"/>
                      <a:pt x="180" y="96"/>
                    </a:cubicBezTo>
                    <a:cubicBezTo>
                      <a:pt x="180" y="96"/>
                      <a:pt x="181" y="96"/>
                      <a:pt x="181" y="96"/>
                    </a:cubicBezTo>
                    <a:cubicBezTo>
                      <a:pt x="181" y="96"/>
                      <a:pt x="181" y="96"/>
                      <a:pt x="181" y="96"/>
                    </a:cubicBezTo>
                    <a:cubicBezTo>
                      <a:pt x="181" y="96"/>
                      <a:pt x="181" y="96"/>
                      <a:pt x="181" y="96"/>
                    </a:cubicBezTo>
                    <a:cubicBezTo>
                      <a:pt x="182" y="96"/>
                      <a:pt x="182" y="96"/>
                      <a:pt x="182" y="96"/>
                    </a:cubicBezTo>
                    <a:cubicBezTo>
                      <a:pt x="182" y="96"/>
                      <a:pt x="182" y="96"/>
                      <a:pt x="182" y="96"/>
                    </a:cubicBezTo>
                    <a:cubicBezTo>
                      <a:pt x="182" y="96"/>
                      <a:pt x="182" y="96"/>
                      <a:pt x="183" y="96"/>
                    </a:cubicBezTo>
                    <a:cubicBezTo>
                      <a:pt x="183" y="96"/>
                      <a:pt x="183" y="96"/>
                      <a:pt x="183" y="96"/>
                    </a:cubicBezTo>
                    <a:cubicBezTo>
                      <a:pt x="183" y="96"/>
                      <a:pt x="183" y="96"/>
                      <a:pt x="183" y="96"/>
                    </a:cubicBezTo>
                    <a:cubicBezTo>
                      <a:pt x="183" y="96"/>
                      <a:pt x="184" y="96"/>
                      <a:pt x="184" y="96"/>
                    </a:cubicBezTo>
                    <a:cubicBezTo>
                      <a:pt x="184" y="96"/>
                      <a:pt x="184" y="96"/>
                      <a:pt x="184" y="96"/>
                    </a:cubicBezTo>
                    <a:cubicBezTo>
                      <a:pt x="184" y="95"/>
                      <a:pt x="185" y="95"/>
                      <a:pt x="185" y="95"/>
                    </a:cubicBezTo>
                    <a:cubicBezTo>
                      <a:pt x="185" y="95"/>
                      <a:pt x="185" y="95"/>
                      <a:pt x="185" y="95"/>
                    </a:cubicBezTo>
                    <a:cubicBezTo>
                      <a:pt x="185" y="95"/>
                      <a:pt x="185" y="95"/>
                      <a:pt x="185" y="95"/>
                    </a:cubicBezTo>
                    <a:close/>
                    <a:moveTo>
                      <a:pt x="188" y="46"/>
                    </a:moveTo>
                    <a:cubicBezTo>
                      <a:pt x="189" y="46"/>
                      <a:pt x="189" y="46"/>
                      <a:pt x="188" y="46"/>
                    </a:cubicBezTo>
                    <a:cubicBezTo>
                      <a:pt x="188" y="46"/>
                      <a:pt x="188" y="45"/>
                      <a:pt x="188" y="45"/>
                    </a:cubicBezTo>
                    <a:cubicBezTo>
                      <a:pt x="188" y="46"/>
                      <a:pt x="188" y="46"/>
                      <a:pt x="188" y="46"/>
                    </a:cubicBezTo>
                    <a:cubicBezTo>
                      <a:pt x="188" y="45"/>
                      <a:pt x="188" y="45"/>
                      <a:pt x="187" y="45"/>
                    </a:cubicBezTo>
                    <a:cubicBezTo>
                      <a:pt x="187" y="45"/>
                      <a:pt x="187" y="45"/>
                      <a:pt x="187" y="46"/>
                    </a:cubicBezTo>
                    <a:cubicBezTo>
                      <a:pt x="187" y="46"/>
                      <a:pt x="187" y="46"/>
                      <a:pt x="187" y="46"/>
                    </a:cubicBezTo>
                    <a:cubicBezTo>
                      <a:pt x="187" y="46"/>
                      <a:pt x="186" y="45"/>
                      <a:pt x="186" y="46"/>
                    </a:cubicBezTo>
                    <a:cubicBezTo>
                      <a:pt x="186" y="46"/>
                      <a:pt x="186" y="46"/>
                      <a:pt x="186" y="46"/>
                    </a:cubicBezTo>
                    <a:cubicBezTo>
                      <a:pt x="186" y="46"/>
                      <a:pt x="186" y="46"/>
                      <a:pt x="186" y="46"/>
                    </a:cubicBezTo>
                    <a:cubicBezTo>
                      <a:pt x="186" y="46"/>
                      <a:pt x="186" y="47"/>
                      <a:pt x="186" y="47"/>
                    </a:cubicBezTo>
                    <a:cubicBezTo>
                      <a:pt x="186" y="47"/>
                      <a:pt x="185" y="47"/>
                      <a:pt x="186" y="47"/>
                    </a:cubicBezTo>
                    <a:cubicBezTo>
                      <a:pt x="186" y="48"/>
                      <a:pt x="186" y="48"/>
                      <a:pt x="186" y="48"/>
                    </a:cubicBezTo>
                    <a:cubicBezTo>
                      <a:pt x="186" y="48"/>
                      <a:pt x="186" y="48"/>
                      <a:pt x="186" y="48"/>
                    </a:cubicBezTo>
                    <a:cubicBezTo>
                      <a:pt x="186" y="48"/>
                      <a:pt x="186" y="48"/>
                      <a:pt x="187" y="48"/>
                    </a:cubicBezTo>
                    <a:cubicBezTo>
                      <a:pt x="187" y="48"/>
                      <a:pt x="187" y="48"/>
                      <a:pt x="187" y="48"/>
                    </a:cubicBezTo>
                    <a:cubicBezTo>
                      <a:pt x="187" y="47"/>
                      <a:pt x="187" y="47"/>
                      <a:pt x="187" y="47"/>
                    </a:cubicBezTo>
                    <a:cubicBezTo>
                      <a:pt x="187" y="47"/>
                      <a:pt x="187" y="47"/>
                      <a:pt x="187" y="47"/>
                    </a:cubicBezTo>
                    <a:cubicBezTo>
                      <a:pt x="188" y="47"/>
                      <a:pt x="188" y="46"/>
                      <a:pt x="188" y="46"/>
                    </a:cubicBezTo>
                    <a:cubicBezTo>
                      <a:pt x="188" y="46"/>
                      <a:pt x="188" y="46"/>
                      <a:pt x="188" y="46"/>
                    </a:cubicBezTo>
                    <a:cubicBezTo>
                      <a:pt x="188" y="47"/>
                      <a:pt x="188" y="47"/>
                      <a:pt x="188" y="47"/>
                    </a:cubicBezTo>
                    <a:cubicBezTo>
                      <a:pt x="188" y="48"/>
                      <a:pt x="188" y="48"/>
                      <a:pt x="188" y="48"/>
                    </a:cubicBezTo>
                    <a:cubicBezTo>
                      <a:pt x="188" y="48"/>
                      <a:pt x="188" y="48"/>
                      <a:pt x="188" y="48"/>
                    </a:cubicBezTo>
                    <a:cubicBezTo>
                      <a:pt x="188" y="48"/>
                      <a:pt x="188" y="48"/>
                      <a:pt x="188" y="48"/>
                    </a:cubicBezTo>
                    <a:cubicBezTo>
                      <a:pt x="188" y="48"/>
                      <a:pt x="188" y="48"/>
                      <a:pt x="188" y="48"/>
                    </a:cubicBezTo>
                    <a:cubicBezTo>
                      <a:pt x="188" y="48"/>
                      <a:pt x="188" y="48"/>
                      <a:pt x="188" y="48"/>
                    </a:cubicBezTo>
                    <a:cubicBezTo>
                      <a:pt x="188" y="48"/>
                      <a:pt x="188" y="48"/>
                      <a:pt x="188" y="48"/>
                    </a:cubicBezTo>
                    <a:cubicBezTo>
                      <a:pt x="189" y="48"/>
                      <a:pt x="188" y="49"/>
                      <a:pt x="189" y="49"/>
                    </a:cubicBezTo>
                    <a:cubicBezTo>
                      <a:pt x="189" y="48"/>
                      <a:pt x="189" y="48"/>
                      <a:pt x="189" y="48"/>
                    </a:cubicBezTo>
                    <a:cubicBezTo>
                      <a:pt x="189" y="48"/>
                      <a:pt x="189" y="48"/>
                      <a:pt x="189" y="48"/>
                    </a:cubicBezTo>
                    <a:cubicBezTo>
                      <a:pt x="189" y="48"/>
                      <a:pt x="189" y="47"/>
                      <a:pt x="189" y="47"/>
                    </a:cubicBezTo>
                    <a:cubicBezTo>
                      <a:pt x="189" y="47"/>
                      <a:pt x="189" y="47"/>
                      <a:pt x="189" y="47"/>
                    </a:cubicBezTo>
                    <a:cubicBezTo>
                      <a:pt x="189" y="47"/>
                      <a:pt x="189" y="47"/>
                      <a:pt x="189" y="47"/>
                    </a:cubicBezTo>
                    <a:cubicBezTo>
                      <a:pt x="189" y="47"/>
                      <a:pt x="189" y="48"/>
                      <a:pt x="190" y="48"/>
                    </a:cubicBezTo>
                    <a:cubicBezTo>
                      <a:pt x="190" y="48"/>
                      <a:pt x="190" y="48"/>
                      <a:pt x="190" y="48"/>
                    </a:cubicBezTo>
                    <a:cubicBezTo>
                      <a:pt x="190" y="48"/>
                      <a:pt x="190" y="47"/>
                      <a:pt x="190" y="47"/>
                    </a:cubicBezTo>
                    <a:cubicBezTo>
                      <a:pt x="190" y="47"/>
                      <a:pt x="190" y="47"/>
                      <a:pt x="190" y="47"/>
                    </a:cubicBezTo>
                    <a:cubicBezTo>
                      <a:pt x="191" y="47"/>
                      <a:pt x="191" y="47"/>
                      <a:pt x="191" y="47"/>
                    </a:cubicBezTo>
                    <a:cubicBezTo>
                      <a:pt x="191" y="46"/>
                      <a:pt x="191" y="46"/>
                      <a:pt x="191" y="46"/>
                    </a:cubicBezTo>
                    <a:cubicBezTo>
                      <a:pt x="191" y="46"/>
                      <a:pt x="191" y="46"/>
                      <a:pt x="190" y="46"/>
                    </a:cubicBezTo>
                    <a:cubicBezTo>
                      <a:pt x="190" y="46"/>
                      <a:pt x="190" y="46"/>
                      <a:pt x="190" y="46"/>
                    </a:cubicBezTo>
                    <a:cubicBezTo>
                      <a:pt x="190" y="46"/>
                      <a:pt x="190" y="46"/>
                      <a:pt x="190" y="46"/>
                    </a:cubicBezTo>
                    <a:cubicBezTo>
                      <a:pt x="190" y="46"/>
                      <a:pt x="190" y="46"/>
                      <a:pt x="190" y="46"/>
                    </a:cubicBezTo>
                    <a:cubicBezTo>
                      <a:pt x="190" y="46"/>
                      <a:pt x="190" y="46"/>
                      <a:pt x="190" y="46"/>
                    </a:cubicBezTo>
                    <a:cubicBezTo>
                      <a:pt x="190" y="46"/>
                      <a:pt x="190" y="46"/>
                      <a:pt x="190" y="46"/>
                    </a:cubicBezTo>
                    <a:cubicBezTo>
                      <a:pt x="190" y="46"/>
                      <a:pt x="189" y="46"/>
                      <a:pt x="189" y="46"/>
                    </a:cubicBezTo>
                    <a:cubicBezTo>
                      <a:pt x="189" y="46"/>
                      <a:pt x="189" y="46"/>
                      <a:pt x="189" y="46"/>
                    </a:cubicBezTo>
                    <a:cubicBezTo>
                      <a:pt x="189" y="46"/>
                      <a:pt x="189" y="46"/>
                      <a:pt x="189" y="46"/>
                    </a:cubicBezTo>
                    <a:cubicBezTo>
                      <a:pt x="189" y="47"/>
                      <a:pt x="189" y="47"/>
                      <a:pt x="189" y="47"/>
                    </a:cubicBezTo>
                    <a:cubicBezTo>
                      <a:pt x="189" y="47"/>
                      <a:pt x="189" y="47"/>
                      <a:pt x="189" y="47"/>
                    </a:cubicBezTo>
                    <a:cubicBezTo>
                      <a:pt x="189" y="47"/>
                      <a:pt x="189" y="47"/>
                      <a:pt x="189" y="47"/>
                    </a:cubicBezTo>
                    <a:cubicBezTo>
                      <a:pt x="189" y="47"/>
                      <a:pt x="189" y="47"/>
                      <a:pt x="189" y="47"/>
                    </a:cubicBezTo>
                    <a:cubicBezTo>
                      <a:pt x="188" y="47"/>
                      <a:pt x="188" y="47"/>
                      <a:pt x="188" y="46"/>
                    </a:cubicBezTo>
                    <a:cubicBezTo>
                      <a:pt x="188" y="46"/>
                      <a:pt x="188" y="46"/>
                      <a:pt x="188" y="46"/>
                    </a:cubicBezTo>
                    <a:cubicBezTo>
                      <a:pt x="188" y="46"/>
                      <a:pt x="188" y="46"/>
                      <a:pt x="188" y="46"/>
                    </a:cubicBezTo>
                    <a:close/>
                    <a:moveTo>
                      <a:pt x="190" y="49"/>
                    </a:moveTo>
                    <a:cubicBezTo>
                      <a:pt x="190" y="49"/>
                      <a:pt x="191" y="49"/>
                      <a:pt x="191" y="49"/>
                    </a:cubicBezTo>
                    <a:cubicBezTo>
                      <a:pt x="191" y="49"/>
                      <a:pt x="191" y="49"/>
                      <a:pt x="191" y="49"/>
                    </a:cubicBezTo>
                    <a:cubicBezTo>
                      <a:pt x="191" y="49"/>
                      <a:pt x="191" y="49"/>
                      <a:pt x="191" y="49"/>
                    </a:cubicBezTo>
                    <a:cubicBezTo>
                      <a:pt x="191" y="48"/>
                      <a:pt x="191" y="48"/>
                      <a:pt x="191" y="48"/>
                    </a:cubicBezTo>
                    <a:cubicBezTo>
                      <a:pt x="191" y="48"/>
                      <a:pt x="191" y="48"/>
                      <a:pt x="191" y="48"/>
                    </a:cubicBezTo>
                    <a:cubicBezTo>
                      <a:pt x="191" y="48"/>
                      <a:pt x="191" y="48"/>
                      <a:pt x="191" y="48"/>
                    </a:cubicBezTo>
                    <a:cubicBezTo>
                      <a:pt x="191" y="48"/>
                      <a:pt x="191" y="48"/>
                      <a:pt x="191" y="48"/>
                    </a:cubicBezTo>
                    <a:cubicBezTo>
                      <a:pt x="191" y="48"/>
                      <a:pt x="190" y="48"/>
                      <a:pt x="190" y="48"/>
                    </a:cubicBezTo>
                    <a:cubicBezTo>
                      <a:pt x="190" y="48"/>
                      <a:pt x="190" y="48"/>
                      <a:pt x="190" y="48"/>
                    </a:cubicBezTo>
                    <a:cubicBezTo>
                      <a:pt x="190" y="48"/>
                      <a:pt x="190" y="48"/>
                      <a:pt x="190" y="48"/>
                    </a:cubicBezTo>
                    <a:cubicBezTo>
                      <a:pt x="190" y="49"/>
                      <a:pt x="190" y="49"/>
                      <a:pt x="190" y="49"/>
                    </a:cubicBezTo>
                    <a:close/>
                    <a:moveTo>
                      <a:pt x="188" y="50"/>
                    </a:moveTo>
                    <a:cubicBezTo>
                      <a:pt x="188" y="50"/>
                      <a:pt x="188" y="50"/>
                      <a:pt x="188" y="50"/>
                    </a:cubicBezTo>
                    <a:cubicBezTo>
                      <a:pt x="188" y="50"/>
                      <a:pt x="188" y="50"/>
                      <a:pt x="188" y="50"/>
                    </a:cubicBezTo>
                    <a:cubicBezTo>
                      <a:pt x="188" y="49"/>
                      <a:pt x="188" y="49"/>
                      <a:pt x="188" y="49"/>
                    </a:cubicBezTo>
                    <a:cubicBezTo>
                      <a:pt x="187" y="49"/>
                      <a:pt x="187" y="50"/>
                      <a:pt x="187" y="50"/>
                    </a:cubicBezTo>
                    <a:cubicBezTo>
                      <a:pt x="187" y="50"/>
                      <a:pt x="187" y="50"/>
                      <a:pt x="187" y="50"/>
                    </a:cubicBezTo>
                    <a:cubicBezTo>
                      <a:pt x="188" y="50"/>
                      <a:pt x="188" y="50"/>
                      <a:pt x="188" y="50"/>
                    </a:cubicBezTo>
                    <a:close/>
                    <a:moveTo>
                      <a:pt x="189" y="49"/>
                    </a:moveTo>
                    <a:cubicBezTo>
                      <a:pt x="189" y="49"/>
                      <a:pt x="189" y="49"/>
                      <a:pt x="189" y="49"/>
                    </a:cubicBezTo>
                    <a:cubicBezTo>
                      <a:pt x="189" y="49"/>
                      <a:pt x="189" y="49"/>
                      <a:pt x="189" y="50"/>
                    </a:cubicBezTo>
                    <a:cubicBezTo>
                      <a:pt x="189" y="50"/>
                      <a:pt x="189" y="49"/>
                      <a:pt x="189" y="49"/>
                    </a:cubicBezTo>
                    <a:cubicBezTo>
                      <a:pt x="189" y="49"/>
                      <a:pt x="189" y="49"/>
                      <a:pt x="189" y="49"/>
                    </a:cubicBezTo>
                    <a:cubicBezTo>
                      <a:pt x="190" y="49"/>
                      <a:pt x="189" y="49"/>
                      <a:pt x="189" y="49"/>
                    </a:cubicBezTo>
                    <a:cubicBezTo>
                      <a:pt x="189" y="49"/>
                      <a:pt x="189" y="49"/>
                      <a:pt x="189" y="49"/>
                    </a:cubicBezTo>
                    <a:close/>
                    <a:moveTo>
                      <a:pt x="179" y="40"/>
                    </a:moveTo>
                    <a:cubicBezTo>
                      <a:pt x="179" y="40"/>
                      <a:pt x="179" y="40"/>
                      <a:pt x="179" y="40"/>
                    </a:cubicBezTo>
                    <a:cubicBezTo>
                      <a:pt x="179" y="40"/>
                      <a:pt x="179" y="40"/>
                      <a:pt x="179" y="40"/>
                    </a:cubicBezTo>
                    <a:cubicBezTo>
                      <a:pt x="179" y="40"/>
                      <a:pt x="179" y="40"/>
                      <a:pt x="179" y="40"/>
                    </a:cubicBezTo>
                    <a:cubicBezTo>
                      <a:pt x="179" y="40"/>
                      <a:pt x="179" y="41"/>
                      <a:pt x="179" y="41"/>
                    </a:cubicBezTo>
                    <a:cubicBezTo>
                      <a:pt x="179" y="41"/>
                      <a:pt x="179" y="41"/>
                      <a:pt x="178" y="41"/>
                    </a:cubicBezTo>
                    <a:cubicBezTo>
                      <a:pt x="178" y="41"/>
                      <a:pt x="178" y="41"/>
                      <a:pt x="178" y="41"/>
                    </a:cubicBezTo>
                    <a:cubicBezTo>
                      <a:pt x="178" y="41"/>
                      <a:pt x="178" y="41"/>
                      <a:pt x="178" y="41"/>
                    </a:cubicBezTo>
                    <a:cubicBezTo>
                      <a:pt x="178" y="41"/>
                      <a:pt x="178" y="41"/>
                      <a:pt x="178" y="41"/>
                    </a:cubicBezTo>
                    <a:cubicBezTo>
                      <a:pt x="178" y="41"/>
                      <a:pt x="178" y="41"/>
                      <a:pt x="179" y="41"/>
                    </a:cubicBezTo>
                    <a:cubicBezTo>
                      <a:pt x="179" y="41"/>
                      <a:pt x="179" y="41"/>
                      <a:pt x="179" y="41"/>
                    </a:cubicBezTo>
                    <a:cubicBezTo>
                      <a:pt x="179" y="41"/>
                      <a:pt x="179" y="41"/>
                      <a:pt x="179" y="41"/>
                    </a:cubicBezTo>
                    <a:cubicBezTo>
                      <a:pt x="179" y="41"/>
                      <a:pt x="179" y="41"/>
                      <a:pt x="179" y="41"/>
                    </a:cubicBezTo>
                    <a:cubicBezTo>
                      <a:pt x="179" y="41"/>
                      <a:pt x="179" y="41"/>
                      <a:pt x="179" y="41"/>
                    </a:cubicBezTo>
                    <a:cubicBezTo>
                      <a:pt x="180" y="41"/>
                      <a:pt x="180" y="41"/>
                      <a:pt x="180" y="41"/>
                    </a:cubicBezTo>
                    <a:cubicBezTo>
                      <a:pt x="180" y="40"/>
                      <a:pt x="180" y="40"/>
                      <a:pt x="180" y="40"/>
                    </a:cubicBezTo>
                    <a:cubicBezTo>
                      <a:pt x="180" y="40"/>
                      <a:pt x="181" y="40"/>
                      <a:pt x="181" y="40"/>
                    </a:cubicBezTo>
                    <a:cubicBezTo>
                      <a:pt x="181" y="40"/>
                      <a:pt x="181" y="40"/>
                      <a:pt x="181" y="40"/>
                    </a:cubicBezTo>
                    <a:cubicBezTo>
                      <a:pt x="181" y="40"/>
                      <a:pt x="181" y="41"/>
                      <a:pt x="181" y="41"/>
                    </a:cubicBezTo>
                    <a:cubicBezTo>
                      <a:pt x="181" y="41"/>
                      <a:pt x="181" y="40"/>
                      <a:pt x="181" y="40"/>
                    </a:cubicBezTo>
                    <a:cubicBezTo>
                      <a:pt x="181" y="40"/>
                      <a:pt x="181" y="40"/>
                      <a:pt x="181" y="40"/>
                    </a:cubicBezTo>
                    <a:cubicBezTo>
                      <a:pt x="181" y="40"/>
                      <a:pt x="181" y="40"/>
                      <a:pt x="181" y="40"/>
                    </a:cubicBezTo>
                    <a:cubicBezTo>
                      <a:pt x="181" y="40"/>
                      <a:pt x="181" y="40"/>
                      <a:pt x="181" y="40"/>
                    </a:cubicBezTo>
                    <a:cubicBezTo>
                      <a:pt x="181" y="40"/>
                      <a:pt x="181" y="40"/>
                      <a:pt x="181" y="40"/>
                    </a:cubicBezTo>
                    <a:cubicBezTo>
                      <a:pt x="181" y="40"/>
                      <a:pt x="181" y="40"/>
                      <a:pt x="181" y="40"/>
                    </a:cubicBezTo>
                    <a:cubicBezTo>
                      <a:pt x="181" y="40"/>
                      <a:pt x="181" y="40"/>
                      <a:pt x="181" y="40"/>
                    </a:cubicBezTo>
                    <a:cubicBezTo>
                      <a:pt x="180" y="40"/>
                      <a:pt x="180" y="40"/>
                      <a:pt x="180" y="40"/>
                    </a:cubicBezTo>
                    <a:cubicBezTo>
                      <a:pt x="180" y="40"/>
                      <a:pt x="180" y="40"/>
                      <a:pt x="180" y="40"/>
                    </a:cubicBezTo>
                    <a:cubicBezTo>
                      <a:pt x="180" y="40"/>
                      <a:pt x="180" y="40"/>
                      <a:pt x="180" y="40"/>
                    </a:cubicBezTo>
                    <a:cubicBezTo>
                      <a:pt x="180" y="40"/>
                      <a:pt x="180" y="40"/>
                      <a:pt x="179" y="40"/>
                    </a:cubicBezTo>
                    <a:cubicBezTo>
                      <a:pt x="179" y="40"/>
                      <a:pt x="180" y="40"/>
                      <a:pt x="179" y="40"/>
                    </a:cubicBezTo>
                    <a:cubicBezTo>
                      <a:pt x="179" y="40"/>
                      <a:pt x="179" y="40"/>
                      <a:pt x="179" y="40"/>
                    </a:cubicBezTo>
                    <a:close/>
                    <a:moveTo>
                      <a:pt x="130" y="96"/>
                    </a:moveTo>
                    <a:cubicBezTo>
                      <a:pt x="130" y="96"/>
                      <a:pt x="130" y="96"/>
                      <a:pt x="130" y="96"/>
                    </a:cubicBezTo>
                    <a:cubicBezTo>
                      <a:pt x="130" y="96"/>
                      <a:pt x="129" y="96"/>
                      <a:pt x="129" y="96"/>
                    </a:cubicBezTo>
                    <a:cubicBezTo>
                      <a:pt x="129" y="96"/>
                      <a:pt x="129" y="96"/>
                      <a:pt x="129" y="96"/>
                    </a:cubicBezTo>
                    <a:cubicBezTo>
                      <a:pt x="129" y="96"/>
                      <a:pt x="129" y="96"/>
                      <a:pt x="129" y="96"/>
                    </a:cubicBezTo>
                    <a:cubicBezTo>
                      <a:pt x="128" y="96"/>
                      <a:pt x="128" y="96"/>
                      <a:pt x="128" y="96"/>
                    </a:cubicBezTo>
                    <a:cubicBezTo>
                      <a:pt x="128" y="96"/>
                      <a:pt x="128" y="96"/>
                      <a:pt x="128" y="96"/>
                    </a:cubicBezTo>
                    <a:cubicBezTo>
                      <a:pt x="128" y="96"/>
                      <a:pt x="128" y="96"/>
                      <a:pt x="128" y="96"/>
                    </a:cubicBezTo>
                    <a:cubicBezTo>
                      <a:pt x="128" y="96"/>
                      <a:pt x="128" y="95"/>
                      <a:pt x="127" y="95"/>
                    </a:cubicBezTo>
                    <a:cubicBezTo>
                      <a:pt x="127" y="95"/>
                      <a:pt x="127" y="95"/>
                      <a:pt x="127" y="95"/>
                    </a:cubicBezTo>
                    <a:cubicBezTo>
                      <a:pt x="127" y="96"/>
                      <a:pt x="127" y="96"/>
                      <a:pt x="127" y="96"/>
                    </a:cubicBezTo>
                    <a:cubicBezTo>
                      <a:pt x="127" y="96"/>
                      <a:pt x="127" y="95"/>
                      <a:pt x="127" y="95"/>
                    </a:cubicBezTo>
                    <a:cubicBezTo>
                      <a:pt x="126" y="95"/>
                      <a:pt x="126" y="95"/>
                      <a:pt x="126" y="95"/>
                    </a:cubicBezTo>
                    <a:cubicBezTo>
                      <a:pt x="126" y="95"/>
                      <a:pt x="126" y="95"/>
                      <a:pt x="126" y="95"/>
                    </a:cubicBezTo>
                    <a:cubicBezTo>
                      <a:pt x="126" y="95"/>
                      <a:pt x="126" y="95"/>
                      <a:pt x="126" y="95"/>
                    </a:cubicBezTo>
                    <a:cubicBezTo>
                      <a:pt x="126" y="95"/>
                      <a:pt x="126" y="95"/>
                      <a:pt x="126" y="95"/>
                    </a:cubicBezTo>
                    <a:cubicBezTo>
                      <a:pt x="125" y="95"/>
                      <a:pt x="125" y="95"/>
                      <a:pt x="125" y="95"/>
                    </a:cubicBezTo>
                    <a:cubicBezTo>
                      <a:pt x="125" y="95"/>
                      <a:pt x="125" y="95"/>
                      <a:pt x="125" y="95"/>
                    </a:cubicBezTo>
                    <a:cubicBezTo>
                      <a:pt x="125" y="95"/>
                      <a:pt x="125" y="95"/>
                      <a:pt x="125" y="95"/>
                    </a:cubicBezTo>
                    <a:cubicBezTo>
                      <a:pt x="125" y="95"/>
                      <a:pt x="125" y="95"/>
                      <a:pt x="125" y="95"/>
                    </a:cubicBezTo>
                    <a:cubicBezTo>
                      <a:pt x="125" y="95"/>
                      <a:pt x="125" y="95"/>
                      <a:pt x="125" y="95"/>
                    </a:cubicBezTo>
                    <a:cubicBezTo>
                      <a:pt x="124" y="95"/>
                      <a:pt x="124" y="95"/>
                      <a:pt x="124" y="95"/>
                    </a:cubicBezTo>
                    <a:cubicBezTo>
                      <a:pt x="124" y="95"/>
                      <a:pt x="124" y="95"/>
                      <a:pt x="124" y="95"/>
                    </a:cubicBezTo>
                    <a:cubicBezTo>
                      <a:pt x="124" y="95"/>
                      <a:pt x="124" y="95"/>
                      <a:pt x="124" y="95"/>
                    </a:cubicBezTo>
                    <a:cubicBezTo>
                      <a:pt x="124" y="95"/>
                      <a:pt x="124" y="94"/>
                      <a:pt x="124" y="94"/>
                    </a:cubicBezTo>
                    <a:cubicBezTo>
                      <a:pt x="124" y="94"/>
                      <a:pt x="124" y="95"/>
                      <a:pt x="124" y="95"/>
                    </a:cubicBezTo>
                    <a:cubicBezTo>
                      <a:pt x="123" y="95"/>
                      <a:pt x="123" y="94"/>
                      <a:pt x="123" y="94"/>
                    </a:cubicBezTo>
                    <a:cubicBezTo>
                      <a:pt x="123" y="94"/>
                      <a:pt x="123" y="94"/>
                      <a:pt x="123" y="94"/>
                    </a:cubicBezTo>
                    <a:cubicBezTo>
                      <a:pt x="122" y="94"/>
                      <a:pt x="122" y="94"/>
                      <a:pt x="122" y="94"/>
                    </a:cubicBezTo>
                    <a:cubicBezTo>
                      <a:pt x="122" y="94"/>
                      <a:pt x="122" y="94"/>
                      <a:pt x="122" y="94"/>
                    </a:cubicBezTo>
                    <a:cubicBezTo>
                      <a:pt x="122" y="94"/>
                      <a:pt x="122" y="94"/>
                      <a:pt x="122" y="94"/>
                    </a:cubicBezTo>
                    <a:cubicBezTo>
                      <a:pt x="121" y="94"/>
                      <a:pt x="121" y="93"/>
                      <a:pt x="121" y="93"/>
                    </a:cubicBezTo>
                    <a:cubicBezTo>
                      <a:pt x="121" y="93"/>
                      <a:pt x="120" y="93"/>
                      <a:pt x="120" y="93"/>
                    </a:cubicBezTo>
                    <a:cubicBezTo>
                      <a:pt x="120" y="93"/>
                      <a:pt x="120" y="93"/>
                      <a:pt x="119" y="93"/>
                    </a:cubicBezTo>
                    <a:cubicBezTo>
                      <a:pt x="119" y="93"/>
                      <a:pt x="119" y="93"/>
                      <a:pt x="119" y="93"/>
                    </a:cubicBezTo>
                    <a:cubicBezTo>
                      <a:pt x="119" y="94"/>
                      <a:pt x="119" y="94"/>
                      <a:pt x="118" y="94"/>
                    </a:cubicBezTo>
                    <a:cubicBezTo>
                      <a:pt x="118" y="94"/>
                      <a:pt x="118" y="94"/>
                      <a:pt x="118" y="94"/>
                    </a:cubicBezTo>
                    <a:cubicBezTo>
                      <a:pt x="118" y="94"/>
                      <a:pt x="118" y="94"/>
                      <a:pt x="118" y="94"/>
                    </a:cubicBezTo>
                    <a:cubicBezTo>
                      <a:pt x="118" y="94"/>
                      <a:pt x="118" y="94"/>
                      <a:pt x="118" y="94"/>
                    </a:cubicBezTo>
                    <a:cubicBezTo>
                      <a:pt x="118" y="94"/>
                      <a:pt x="118" y="94"/>
                      <a:pt x="118" y="94"/>
                    </a:cubicBezTo>
                    <a:cubicBezTo>
                      <a:pt x="118" y="94"/>
                      <a:pt x="118" y="94"/>
                      <a:pt x="118" y="94"/>
                    </a:cubicBezTo>
                    <a:cubicBezTo>
                      <a:pt x="118" y="94"/>
                      <a:pt x="118" y="94"/>
                      <a:pt x="117" y="94"/>
                    </a:cubicBezTo>
                    <a:cubicBezTo>
                      <a:pt x="117" y="94"/>
                      <a:pt x="117" y="94"/>
                      <a:pt x="117" y="94"/>
                    </a:cubicBezTo>
                    <a:cubicBezTo>
                      <a:pt x="117" y="94"/>
                      <a:pt x="117" y="94"/>
                      <a:pt x="117" y="94"/>
                    </a:cubicBezTo>
                    <a:cubicBezTo>
                      <a:pt x="117" y="94"/>
                      <a:pt x="117" y="94"/>
                      <a:pt x="117" y="94"/>
                    </a:cubicBezTo>
                    <a:cubicBezTo>
                      <a:pt x="117" y="94"/>
                      <a:pt x="117" y="94"/>
                      <a:pt x="116" y="94"/>
                    </a:cubicBezTo>
                    <a:cubicBezTo>
                      <a:pt x="116" y="94"/>
                      <a:pt x="116" y="94"/>
                      <a:pt x="116" y="94"/>
                    </a:cubicBezTo>
                    <a:cubicBezTo>
                      <a:pt x="116" y="94"/>
                      <a:pt x="115" y="94"/>
                      <a:pt x="115" y="94"/>
                    </a:cubicBezTo>
                    <a:cubicBezTo>
                      <a:pt x="115" y="94"/>
                      <a:pt x="115" y="94"/>
                      <a:pt x="115" y="94"/>
                    </a:cubicBezTo>
                    <a:cubicBezTo>
                      <a:pt x="114" y="93"/>
                      <a:pt x="114" y="93"/>
                      <a:pt x="114" y="93"/>
                    </a:cubicBezTo>
                    <a:cubicBezTo>
                      <a:pt x="114" y="93"/>
                      <a:pt x="114" y="94"/>
                      <a:pt x="114" y="94"/>
                    </a:cubicBezTo>
                    <a:cubicBezTo>
                      <a:pt x="114" y="94"/>
                      <a:pt x="114" y="94"/>
                      <a:pt x="114" y="93"/>
                    </a:cubicBezTo>
                    <a:cubicBezTo>
                      <a:pt x="114" y="93"/>
                      <a:pt x="113" y="93"/>
                      <a:pt x="113" y="93"/>
                    </a:cubicBezTo>
                    <a:cubicBezTo>
                      <a:pt x="113" y="93"/>
                      <a:pt x="113" y="93"/>
                      <a:pt x="113" y="93"/>
                    </a:cubicBezTo>
                    <a:cubicBezTo>
                      <a:pt x="113" y="93"/>
                      <a:pt x="113" y="93"/>
                      <a:pt x="113" y="93"/>
                    </a:cubicBezTo>
                    <a:cubicBezTo>
                      <a:pt x="112" y="93"/>
                      <a:pt x="112" y="93"/>
                      <a:pt x="112" y="93"/>
                    </a:cubicBezTo>
                    <a:cubicBezTo>
                      <a:pt x="112" y="93"/>
                      <a:pt x="112" y="93"/>
                      <a:pt x="112" y="93"/>
                    </a:cubicBezTo>
                    <a:cubicBezTo>
                      <a:pt x="112" y="93"/>
                      <a:pt x="112" y="93"/>
                      <a:pt x="112" y="93"/>
                    </a:cubicBezTo>
                    <a:cubicBezTo>
                      <a:pt x="112" y="93"/>
                      <a:pt x="112" y="93"/>
                      <a:pt x="111" y="93"/>
                    </a:cubicBezTo>
                    <a:cubicBezTo>
                      <a:pt x="111" y="93"/>
                      <a:pt x="111" y="93"/>
                      <a:pt x="111" y="93"/>
                    </a:cubicBezTo>
                    <a:cubicBezTo>
                      <a:pt x="111" y="93"/>
                      <a:pt x="111" y="93"/>
                      <a:pt x="111" y="93"/>
                    </a:cubicBezTo>
                    <a:cubicBezTo>
                      <a:pt x="111" y="93"/>
                      <a:pt x="111" y="93"/>
                      <a:pt x="111" y="93"/>
                    </a:cubicBezTo>
                    <a:cubicBezTo>
                      <a:pt x="111" y="93"/>
                      <a:pt x="111" y="93"/>
                      <a:pt x="111" y="93"/>
                    </a:cubicBezTo>
                    <a:cubicBezTo>
                      <a:pt x="111" y="93"/>
                      <a:pt x="110" y="93"/>
                      <a:pt x="110" y="93"/>
                    </a:cubicBezTo>
                    <a:cubicBezTo>
                      <a:pt x="110" y="93"/>
                      <a:pt x="110" y="93"/>
                      <a:pt x="110" y="93"/>
                    </a:cubicBezTo>
                    <a:cubicBezTo>
                      <a:pt x="110" y="93"/>
                      <a:pt x="110" y="93"/>
                      <a:pt x="110" y="93"/>
                    </a:cubicBezTo>
                    <a:cubicBezTo>
                      <a:pt x="110" y="93"/>
                      <a:pt x="110" y="93"/>
                      <a:pt x="110" y="94"/>
                    </a:cubicBezTo>
                    <a:cubicBezTo>
                      <a:pt x="110" y="94"/>
                      <a:pt x="110" y="94"/>
                      <a:pt x="110" y="94"/>
                    </a:cubicBezTo>
                    <a:cubicBezTo>
                      <a:pt x="110" y="94"/>
                      <a:pt x="110" y="94"/>
                      <a:pt x="110" y="94"/>
                    </a:cubicBezTo>
                    <a:cubicBezTo>
                      <a:pt x="110" y="94"/>
                      <a:pt x="110" y="93"/>
                      <a:pt x="110" y="93"/>
                    </a:cubicBezTo>
                    <a:cubicBezTo>
                      <a:pt x="110" y="93"/>
                      <a:pt x="109" y="93"/>
                      <a:pt x="109" y="93"/>
                    </a:cubicBezTo>
                    <a:cubicBezTo>
                      <a:pt x="109" y="93"/>
                      <a:pt x="109" y="93"/>
                      <a:pt x="109" y="93"/>
                    </a:cubicBezTo>
                    <a:cubicBezTo>
                      <a:pt x="109" y="93"/>
                      <a:pt x="109" y="93"/>
                      <a:pt x="109" y="93"/>
                    </a:cubicBezTo>
                    <a:cubicBezTo>
                      <a:pt x="109" y="93"/>
                      <a:pt x="109" y="93"/>
                      <a:pt x="109" y="93"/>
                    </a:cubicBezTo>
                    <a:cubicBezTo>
                      <a:pt x="109" y="93"/>
                      <a:pt x="109" y="93"/>
                      <a:pt x="109" y="93"/>
                    </a:cubicBezTo>
                    <a:cubicBezTo>
                      <a:pt x="109" y="93"/>
                      <a:pt x="109"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7" y="93"/>
                      <a:pt x="107" y="93"/>
                    </a:cubicBezTo>
                    <a:cubicBezTo>
                      <a:pt x="107" y="93"/>
                      <a:pt x="107" y="93"/>
                      <a:pt x="107" y="93"/>
                    </a:cubicBezTo>
                    <a:cubicBezTo>
                      <a:pt x="107" y="93"/>
                      <a:pt x="107" y="93"/>
                      <a:pt x="107" y="93"/>
                    </a:cubicBezTo>
                    <a:cubicBezTo>
                      <a:pt x="106" y="93"/>
                      <a:pt x="106" y="93"/>
                      <a:pt x="106" y="93"/>
                    </a:cubicBezTo>
                    <a:cubicBezTo>
                      <a:pt x="106" y="93"/>
                      <a:pt x="106" y="93"/>
                      <a:pt x="106" y="93"/>
                    </a:cubicBezTo>
                    <a:cubicBezTo>
                      <a:pt x="106" y="93"/>
                      <a:pt x="106" y="93"/>
                      <a:pt x="106" y="93"/>
                    </a:cubicBezTo>
                    <a:cubicBezTo>
                      <a:pt x="105" y="93"/>
                      <a:pt x="105" y="93"/>
                      <a:pt x="105" y="93"/>
                    </a:cubicBezTo>
                    <a:cubicBezTo>
                      <a:pt x="105" y="93"/>
                      <a:pt x="105" y="93"/>
                      <a:pt x="105" y="93"/>
                    </a:cubicBezTo>
                    <a:cubicBezTo>
                      <a:pt x="105" y="93"/>
                      <a:pt x="105" y="93"/>
                      <a:pt x="104" y="93"/>
                    </a:cubicBezTo>
                    <a:cubicBezTo>
                      <a:pt x="104" y="93"/>
                      <a:pt x="104" y="93"/>
                      <a:pt x="104" y="93"/>
                    </a:cubicBezTo>
                    <a:cubicBezTo>
                      <a:pt x="104" y="93"/>
                      <a:pt x="104" y="93"/>
                      <a:pt x="104" y="93"/>
                    </a:cubicBezTo>
                    <a:cubicBezTo>
                      <a:pt x="103" y="93"/>
                      <a:pt x="104" y="93"/>
                      <a:pt x="103" y="92"/>
                    </a:cubicBezTo>
                    <a:cubicBezTo>
                      <a:pt x="103" y="92"/>
                      <a:pt x="102" y="92"/>
                      <a:pt x="102" y="92"/>
                    </a:cubicBezTo>
                    <a:cubicBezTo>
                      <a:pt x="102" y="92"/>
                      <a:pt x="101" y="92"/>
                      <a:pt x="101" y="91"/>
                    </a:cubicBezTo>
                    <a:cubicBezTo>
                      <a:pt x="101" y="91"/>
                      <a:pt x="101" y="91"/>
                      <a:pt x="100" y="91"/>
                    </a:cubicBezTo>
                    <a:cubicBezTo>
                      <a:pt x="100" y="91"/>
                      <a:pt x="100" y="91"/>
                      <a:pt x="100" y="91"/>
                    </a:cubicBezTo>
                    <a:cubicBezTo>
                      <a:pt x="100" y="91"/>
                      <a:pt x="99" y="91"/>
                      <a:pt x="99" y="91"/>
                    </a:cubicBezTo>
                    <a:cubicBezTo>
                      <a:pt x="99" y="91"/>
                      <a:pt x="99" y="90"/>
                      <a:pt x="99" y="90"/>
                    </a:cubicBezTo>
                    <a:cubicBezTo>
                      <a:pt x="98" y="90"/>
                      <a:pt x="98" y="90"/>
                      <a:pt x="98" y="90"/>
                    </a:cubicBezTo>
                    <a:cubicBezTo>
                      <a:pt x="97" y="90"/>
                      <a:pt x="97" y="90"/>
                      <a:pt x="96" y="90"/>
                    </a:cubicBezTo>
                    <a:cubicBezTo>
                      <a:pt x="96" y="90"/>
                      <a:pt x="96" y="90"/>
                      <a:pt x="96" y="90"/>
                    </a:cubicBezTo>
                    <a:cubicBezTo>
                      <a:pt x="95" y="90"/>
                      <a:pt x="95" y="90"/>
                      <a:pt x="95" y="90"/>
                    </a:cubicBezTo>
                    <a:cubicBezTo>
                      <a:pt x="95" y="90"/>
                      <a:pt x="95" y="90"/>
                      <a:pt x="95" y="89"/>
                    </a:cubicBezTo>
                    <a:cubicBezTo>
                      <a:pt x="95" y="89"/>
                      <a:pt x="95" y="89"/>
                      <a:pt x="94" y="89"/>
                    </a:cubicBezTo>
                    <a:cubicBezTo>
                      <a:pt x="94" y="89"/>
                      <a:pt x="93" y="89"/>
                      <a:pt x="93" y="89"/>
                    </a:cubicBezTo>
                    <a:cubicBezTo>
                      <a:pt x="93" y="89"/>
                      <a:pt x="92" y="89"/>
                      <a:pt x="92" y="89"/>
                    </a:cubicBezTo>
                    <a:cubicBezTo>
                      <a:pt x="92" y="89"/>
                      <a:pt x="92" y="89"/>
                      <a:pt x="92" y="89"/>
                    </a:cubicBezTo>
                    <a:cubicBezTo>
                      <a:pt x="92" y="89"/>
                      <a:pt x="92" y="89"/>
                      <a:pt x="92" y="89"/>
                    </a:cubicBezTo>
                    <a:cubicBezTo>
                      <a:pt x="92" y="89"/>
                      <a:pt x="92" y="89"/>
                      <a:pt x="92" y="89"/>
                    </a:cubicBezTo>
                    <a:cubicBezTo>
                      <a:pt x="92" y="90"/>
                      <a:pt x="92" y="90"/>
                      <a:pt x="92" y="90"/>
                    </a:cubicBezTo>
                    <a:cubicBezTo>
                      <a:pt x="92" y="90"/>
                      <a:pt x="92" y="90"/>
                      <a:pt x="92" y="90"/>
                    </a:cubicBezTo>
                    <a:cubicBezTo>
                      <a:pt x="92" y="90"/>
                      <a:pt x="91" y="89"/>
                      <a:pt x="91" y="89"/>
                    </a:cubicBezTo>
                    <a:cubicBezTo>
                      <a:pt x="91" y="89"/>
                      <a:pt x="91" y="89"/>
                      <a:pt x="91" y="89"/>
                    </a:cubicBezTo>
                    <a:cubicBezTo>
                      <a:pt x="91" y="89"/>
                      <a:pt x="91" y="89"/>
                      <a:pt x="91" y="89"/>
                    </a:cubicBezTo>
                    <a:cubicBezTo>
                      <a:pt x="91" y="89"/>
                      <a:pt x="91" y="89"/>
                      <a:pt x="91" y="89"/>
                    </a:cubicBezTo>
                    <a:cubicBezTo>
                      <a:pt x="91" y="89"/>
                      <a:pt x="90" y="89"/>
                      <a:pt x="90" y="89"/>
                    </a:cubicBezTo>
                    <a:cubicBezTo>
                      <a:pt x="90" y="89"/>
                      <a:pt x="90" y="89"/>
                      <a:pt x="90" y="89"/>
                    </a:cubicBezTo>
                    <a:cubicBezTo>
                      <a:pt x="90" y="89"/>
                      <a:pt x="89" y="89"/>
                      <a:pt x="89" y="89"/>
                    </a:cubicBezTo>
                    <a:cubicBezTo>
                      <a:pt x="89" y="89"/>
                      <a:pt x="89" y="89"/>
                      <a:pt x="89" y="89"/>
                    </a:cubicBezTo>
                    <a:cubicBezTo>
                      <a:pt x="89" y="89"/>
                      <a:pt x="89" y="89"/>
                      <a:pt x="89" y="89"/>
                    </a:cubicBezTo>
                    <a:cubicBezTo>
                      <a:pt x="89" y="89"/>
                      <a:pt x="89" y="90"/>
                      <a:pt x="89" y="90"/>
                    </a:cubicBezTo>
                    <a:cubicBezTo>
                      <a:pt x="89" y="90"/>
                      <a:pt x="89" y="90"/>
                      <a:pt x="88" y="90"/>
                    </a:cubicBezTo>
                    <a:cubicBezTo>
                      <a:pt x="88" y="90"/>
                      <a:pt x="87" y="90"/>
                      <a:pt x="87" y="90"/>
                    </a:cubicBezTo>
                    <a:cubicBezTo>
                      <a:pt x="87" y="90"/>
                      <a:pt x="86" y="90"/>
                      <a:pt x="86" y="90"/>
                    </a:cubicBezTo>
                    <a:cubicBezTo>
                      <a:pt x="86" y="90"/>
                      <a:pt x="86" y="90"/>
                      <a:pt x="85" y="90"/>
                    </a:cubicBezTo>
                    <a:cubicBezTo>
                      <a:pt x="85" y="90"/>
                      <a:pt x="85" y="89"/>
                      <a:pt x="85" y="89"/>
                    </a:cubicBezTo>
                    <a:cubicBezTo>
                      <a:pt x="84" y="89"/>
                      <a:pt x="84" y="89"/>
                      <a:pt x="84" y="89"/>
                    </a:cubicBezTo>
                    <a:cubicBezTo>
                      <a:pt x="84" y="89"/>
                      <a:pt x="84" y="89"/>
                      <a:pt x="84" y="89"/>
                    </a:cubicBezTo>
                    <a:cubicBezTo>
                      <a:pt x="84" y="89"/>
                      <a:pt x="84" y="89"/>
                      <a:pt x="83" y="89"/>
                    </a:cubicBezTo>
                    <a:cubicBezTo>
                      <a:pt x="83" y="89"/>
                      <a:pt x="83" y="89"/>
                      <a:pt x="83" y="89"/>
                    </a:cubicBezTo>
                    <a:cubicBezTo>
                      <a:pt x="83" y="89"/>
                      <a:pt x="82" y="88"/>
                      <a:pt x="82" y="88"/>
                    </a:cubicBezTo>
                    <a:cubicBezTo>
                      <a:pt x="82" y="88"/>
                      <a:pt x="82" y="88"/>
                      <a:pt x="82" y="88"/>
                    </a:cubicBezTo>
                    <a:cubicBezTo>
                      <a:pt x="82" y="88"/>
                      <a:pt x="82" y="88"/>
                      <a:pt x="82" y="88"/>
                    </a:cubicBezTo>
                    <a:cubicBezTo>
                      <a:pt x="82" y="88"/>
                      <a:pt x="82" y="88"/>
                      <a:pt x="82" y="88"/>
                    </a:cubicBezTo>
                    <a:cubicBezTo>
                      <a:pt x="81" y="88"/>
                      <a:pt x="81" y="88"/>
                      <a:pt x="81" y="88"/>
                    </a:cubicBezTo>
                    <a:cubicBezTo>
                      <a:pt x="80" y="88"/>
                      <a:pt x="80" y="88"/>
                      <a:pt x="80" y="88"/>
                    </a:cubicBezTo>
                    <a:cubicBezTo>
                      <a:pt x="80" y="88"/>
                      <a:pt x="80" y="88"/>
                      <a:pt x="79" y="88"/>
                    </a:cubicBezTo>
                    <a:cubicBezTo>
                      <a:pt x="79" y="87"/>
                      <a:pt x="79" y="88"/>
                      <a:pt x="79" y="87"/>
                    </a:cubicBezTo>
                    <a:cubicBezTo>
                      <a:pt x="78" y="87"/>
                      <a:pt x="78" y="87"/>
                      <a:pt x="77" y="87"/>
                    </a:cubicBezTo>
                    <a:cubicBezTo>
                      <a:pt x="77" y="87"/>
                      <a:pt x="76" y="87"/>
                      <a:pt x="76" y="87"/>
                    </a:cubicBezTo>
                    <a:cubicBezTo>
                      <a:pt x="76" y="87"/>
                      <a:pt x="75" y="87"/>
                      <a:pt x="75" y="87"/>
                    </a:cubicBezTo>
                    <a:cubicBezTo>
                      <a:pt x="75" y="87"/>
                      <a:pt x="75" y="87"/>
                      <a:pt x="75" y="87"/>
                    </a:cubicBezTo>
                    <a:cubicBezTo>
                      <a:pt x="75" y="87"/>
                      <a:pt x="75" y="87"/>
                      <a:pt x="75" y="87"/>
                    </a:cubicBezTo>
                    <a:cubicBezTo>
                      <a:pt x="74" y="87"/>
                      <a:pt x="74" y="87"/>
                      <a:pt x="74" y="87"/>
                    </a:cubicBezTo>
                    <a:cubicBezTo>
                      <a:pt x="74" y="87"/>
                      <a:pt x="74" y="86"/>
                      <a:pt x="74" y="86"/>
                    </a:cubicBezTo>
                    <a:cubicBezTo>
                      <a:pt x="74" y="86"/>
                      <a:pt x="74" y="86"/>
                      <a:pt x="74" y="86"/>
                    </a:cubicBezTo>
                    <a:cubicBezTo>
                      <a:pt x="74" y="86"/>
                      <a:pt x="74" y="86"/>
                      <a:pt x="75" y="86"/>
                    </a:cubicBezTo>
                    <a:cubicBezTo>
                      <a:pt x="75" y="86"/>
                      <a:pt x="75" y="86"/>
                      <a:pt x="75" y="85"/>
                    </a:cubicBezTo>
                    <a:cubicBezTo>
                      <a:pt x="75" y="85"/>
                      <a:pt x="75" y="85"/>
                      <a:pt x="75" y="85"/>
                    </a:cubicBezTo>
                    <a:cubicBezTo>
                      <a:pt x="75" y="85"/>
                      <a:pt x="75" y="85"/>
                      <a:pt x="75" y="85"/>
                    </a:cubicBezTo>
                    <a:cubicBezTo>
                      <a:pt x="75" y="85"/>
                      <a:pt x="76" y="84"/>
                      <a:pt x="75" y="84"/>
                    </a:cubicBezTo>
                    <a:cubicBezTo>
                      <a:pt x="75" y="84"/>
                      <a:pt x="75" y="84"/>
                      <a:pt x="75" y="84"/>
                    </a:cubicBezTo>
                    <a:cubicBezTo>
                      <a:pt x="75" y="84"/>
                      <a:pt x="75" y="84"/>
                      <a:pt x="75" y="84"/>
                    </a:cubicBezTo>
                    <a:cubicBezTo>
                      <a:pt x="74" y="84"/>
                      <a:pt x="74" y="84"/>
                      <a:pt x="74" y="84"/>
                    </a:cubicBezTo>
                    <a:cubicBezTo>
                      <a:pt x="74" y="84"/>
                      <a:pt x="74" y="84"/>
                      <a:pt x="74" y="84"/>
                    </a:cubicBezTo>
                    <a:cubicBezTo>
                      <a:pt x="74" y="84"/>
                      <a:pt x="74" y="84"/>
                      <a:pt x="73" y="84"/>
                    </a:cubicBezTo>
                    <a:cubicBezTo>
                      <a:pt x="73" y="84"/>
                      <a:pt x="73" y="84"/>
                      <a:pt x="73" y="84"/>
                    </a:cubicBezTo>
                    <a:cubicBezTo>
                      <a:pt x="73" y="84"/>
                      <a:pt x="72" y="84"/>
                      <a:pt x="72" y="83"/>
                    </a:cubicBezTo>
                    <a:cubicBezTo>
                      <a:pt x="72" y="83"/>
                      <a:pt x="72" y="83"/>
                      <a:pt x="72" y="83"/>
                    </a:cubicBezTo>
                    <a:cubicBezTo>
                      <a:pt x="71" y="83"/>
                      <a:pt x="71" y="83"/>
                      <a:pt x="71" y="83"/>
                    </a:cubicBezTo>
                    <a:cubicBezTo>
                      <a:pt x="71" y="83"/>
                      <a:pt x="71" y="83"/>
                      <a:pt x="71" y="83"/>
                    </a:cubicBezTo>
                    <a:cubicBezTo>
                      <a:pt x="70" y="83"/>
                      <a:pt x="70" y="83"/>
                      <a:pt x="70" y="83"/>
                    </a:cubicBezTo>
                    <a:cubicBezTo>
                      <a:pt x="70" y="83"/>
                      <a:pt x="70" y="83"/>
                      <a:pt x="70" y="83"/>
                    </a:cubicBezTo>
                    <a:cubicBezTo>
                      <a:pt x="70" y="83"/>
                      <a:pt x="70" y="83"/>
                      <a:pt x="69" y="83"/>
                    </a:cubicBezTo>
                    <a:cubicBezTo>
                      <a:pt x="69" y="83"/>
                      <a:pt x="69" y="83"/>
                      <a:pt x="69" y="83"/>
                    </a:cubicBezTo>
                    <a:cubicBezTo>
                      <a:pt x="68" y="84"/>
                      <a:pt x="69" y="84"/>
                      <a:pt x="68" y="83"/>
                    </a:cubicBezTo>
                    <a:cubicBezTo>
                      <a:pt x="68" y="83"/>
                      <a:pt x="68" y="83"/>
                      <a:pt x="68" y="83"/>
                    </a:cubicBezTo>
                    <a:cubicBezTo>
                      <a:pt x="68" y="83"/>
                      <a:pt x="68" y="83"/>
                      <a:pt x="68" y="83"/>
                    </a:cubicBezTo>
                    <a:cubicBezTo>
                      <a:pt x="67" y="83"/>
                      <a:pt x="67" y="83"/>
                      <a:pt x="67" y="83"/>
                    </a:cubicBezTo>
                    <a:cubicBezTo>
                      <a:pt x="67" y="83"/>
                      <a:pt x="67" y="83"/>
                      <a:pt x="67" y="83"/>
                    </a:cubicBezTo>
                    <a:cubicBezTo>
                      <a:pt x="67" y="83"/>
                      <a:pt x="67" y="83"/>
                      <a:pt x="67" y="83"/>
                    </a:cubicBezTo>
                    <a:cubicBezTo>
                      <a:pt x="67" y="83"/>
                      <a:pt x="67" y="83"/>
                      <a:pt x="67" y="83"/>
                    </a:cubicBezTo>
                    <a:cubicBezTo>
                      <a:pt x="66" y="83"/>
                      <a:pt x="66" y="83"/>
                      <a:pt x="67" y="83"/>
                    </a:cubicBezTo>
                    <a:cubicBezTo>
                      <a:pt x="67" y="83"/>
                      <a:pt x="67" y="83"/>
                      <a:pt x="67" y="83"/>
                    </a:cubicBezTo>
                    <a:cubicBezTo>
                      <a:pt x="67" y="83"/>
                      <a:pt x="67" y="83"/>
                      <a:pt x="67" y="82"/>
                    </a:cubicBezTo>
                    <a:cubicBezTo>
                      <a:pt x="67" y="82"/>
                      <a:pt x="67" y="82"/>
                      <a:pt x="67" y="82"/>
                    </a:cubicBezTo>
                    <a:cubicBezTo>
                      <a:pt x="67" y="82"/>
                      <a:pt x="67" y="82"/>
                      <a:pt x="67" y="82"/>
                    </a:cubicBezTo>
                    <a:cubicBezTo>
                      <a:pt x="67" y="82"/>
                      <a:pt x="67" y="82"/>
                      <a:pt x="68" y="82"/>
                    </a:cubicBezTo>
                    <a:cubicBezTo>
                      <a:pt x="68" y="82"/>
                      <a:pt x="68" y="82"/>
                      <a:pt x="68" y="82"/>
                    </a:cubicBezTo>
                    <a:cubicBezTo>
                      <a:pt x="68" y="83"/>
                      <a:pt x="68" y="83"/>
                      <a:pt x="68" y="83"/>
                    </a:cubicBezTo>
                    <a:cubicBezTo>
                      <a:pt x="68" y="83"/>
                      <a:pt x="68" y="83"/>
                      <a:pt x="68" y="83"/>
                    </a:cubicBezTo>
                    <a:cubicBezTo>
                      <a:pt x="68" y="83"/>
                      <a:pt x="68" y="83"/>
                      <a:pt x="68" y="83"/>
                    </a:cubicBezTo>
                    <a:cubicBezTo>
                      <a:pt x="68" y="83"/>
                      <a:pt x="68" y="82"/>
                      <a:pt x="69" y="82"/>
                    </a:cubicBezTo>
                    <a:cubicBezTo>
                      <a:pt x="69" y="82"/>
                      <a:pt x="69" y="82"/>
                      <a:pt x="69" y="82"/>
                    </a:cubicBezTo>
                    <a:cubicBezTo>
                      <a:pt x="69" y="82"/>
                      <a:pt x="69" y="82"/>
                      <a:pt x="69" y="82"/>
                    </a:cubicBezTo>
                    <a:cubicBezTo>
                      <a:pt x="69" y="82"/>
                      <a:pt x="69" y="82"/>
                      <a:pt x="69" y="81"/>
                    </a:cubicBezTo>
                    <a:cubicBezTo>
                      <a:pt x="69" y="81"/>
                      <a:pt x="69" y="81"/>
                      <a:pt x="69" y="81"/>
                    </a:cubicBezTo>
                    <a:cubicBezTo>
                      <a:pt x="69" y="81"/>
                      <a:pt x="69" y="81"/>
                      <a:pt x="69" y="81"/>
                    </a:cubicBezTo>
                    <a:cubicBezTo>
                      <a:pt x="70" y="81"/>
                      <a:pt x="70" y="81"/>
                      <a:pt x="70" y="81"/>
                    </a:cubicBezTo>
                    <a:cubicBezTo>
                      <a:pt x="70" y="81"/>
                      <a:pt x="70" y="81"/>
                      <a:pt x="70" y="81"/>
                    </a:cubicBezTo>
                    <a:cubicBezTo>
                      <a:pt x="70" y="81"/>
                      <a:pt x="71" y="81"/>
                      <a:pt x="71" y="80"/>
                    </a:cubicBezTo>
                    <a:cubicBezTo>
                      <a:pt x="71" y="80"/>
                      <a:pt x="70" y="80"/>
                      <a:pt x="71" y="80"/>
                    </a:cubicBezTo>
                    <a:cubicBezTo>
                      <a:pt x="71" y="79"/>
                      <a:pt x="71" y="79"/>
                      <a:pt x="71" y="79"/>
                    </a:cubicBezTo>
                    <a:cubicBezTo>
                      <a:pt x="71" y="78"/>
                      <a:pt x="71" y="78"/>
                      <a:pt x="71" y="78"/>
                    </a:cubicBezTo>
                    <a:cubicBezTo>
                      <a:pt x="71" y="78"/>
                      <a:pt x="71" y="78"/>
                      <a:pt x="71" y="78"/>
                    </a:cubicBezTo>
                    <a:cubicBezTo>
                      <a:pt x="72" y="78"/>
                      <a:pt x="72" y="78"/>
                      <a:pt x="72" y="77"/>
                    </a:cubicBezTo>
                    <a:cubicBezTo>
                      <a:pt x="72" y="77"/>
                      <a:pt x="72" y="77"/>
                      <a:pt x="72" y="77"/>
                    </a:cubicBezTo>
                    <a:cubicBezTo>
                      <a:pt x="72" y="77"/>
                      <a:pt x="72" y="77"/>
                      <a:pt x="72" y="77"/>
                    </a:cubicBezTo>
                    <a:cubicBezTo>
                      <a:pt x="72" y="77"/>
                      <a:pt x="72" y="77"/>
                      <a:pt x="72" y="77"/>
                    </a:cubicBezTo>
                    <a:cubicBezTo>
                      <a:pt x="72" y="77"/>
                      <a:pt x="72" y="77"/>
                      <a:pt x="72" y="77"/>
                    </a:cubicBezTo>
                    <a:cubicBezTo>
                      <a:pt x="72" y="78"/>
                      <a:pt x="73" y="78"/>
                      <a:pt x="73" y="78"/>
                    </a:cubicBezTo>
                    <a:cubicBezTo>
                      <a:pt x="73" y="78"/>
                      <a:pt x="73" y="78"/>
                      <a:pt x="73" y="78"/>
                    </a:cubicBezTo>
                    <a:cubicBezTo>
                      <a:pt x="73" y="78"/>
                      <a:pt x="73" y="78"/>
                      <a:pt x="73" y="77"/>
                    </a:cubicBezTo>
                    <a:cubicBezTo>
                      <a:pt x="73" y="77"/>
                      <a:pt x="73" y="77"/>
                      <a:pt x="73" y="77"/>
                    </a:cubicBezTo>
                    <a:cubicBezTo>
                      <a:pt x="74" y="77"/>
                      <a:pt x="74" y="77"/>
                      <a:pt x="74" y="77"/>
                    </a:cubicBezTo>
                    <a:cubicBezTo>
                      <a:pt x="74" y="77"/>
                      <a:pt x="74" y="77"/>
                      <a:pt x="74" y="77"/>
                    </a:cubicBezTo>
                    <a:cubicBezTo>
                      <a:pt x="74" y="77"/>
                      <a:pt x="74" y="77"/>
                      <a:pt x="75" y="78"/>
                    </a:cubicBezTo>
                    <a:cubicBezTo>
                      <a:pt x="75" y="78"/>
                      <a:pt x="75" y="78"/>
                      <a:pt x="75" y="78"/>
                    </a:cubicBezTo>
                    <a:cubicBezTo>
                      <a:pt x="75" y="78"/>
                      <a:pt x="75" y="78"/>
                      <a:pt x="75" y="78"/>
                    </a:cubicBezTo>
                    <a:cubicBezTo>
                      <a:pt x="75" y="78"/>
                      <a:pt x="76" y="78"/>
                      <a:pt x="76" y="78"/>
                    </a:cubicBezTo>
                    <a:cubicBezTo>
                      <a:pt x="76" y="78"/>
                      <a:pt x="76" y="78"/>
                      <a:pt x="76" y="78"/>
                    </a:cubicBezTo>
                    <a:cubicBezTo>
                      <a:pt x="76" y="78"/>
                      <a:pt x="76" y="78"/>
                      <a:pt x="76" y="78"/>
                    </a:cubicBezTo>
                    <a:cubicBezTo>
                      <a:pt x="76" y="78"/>
                      <a:pt x="77" y="78"/>
                      <a:pt x="77" y="78"/>
                    </a:cubicBezTo>
                    <a:cubicBezTo>
                      <a:pt x="77" y="78"/>
                      <a:pt x="77" y="78"/>
                      <a:pt x="77" y="78"/>
                    </a:cubicBezTo>
                    <a:cubicBezTo>
                      <a:pt x="77" y="78"/>
                      <a:pt x="77" y="78"/>
                      <a:pt x="77" y="78"/>
                    </a:cubicBezTo>
                    <a:cubicBezTo>
                      <a:pt x="77" y="78"/>
                      <a:pt x="77" y="78"/>
                      <a:pt x="77" y="78"/>
                    </a:cubicBezTo>
                    <a:cubicBezTo>
                      <a:pt x="77" y="78"/>
                      <a:pt x="77" y="78"/>
                      <a:pt x="77" y="78"/>
                    </a:cubicBezTo>
                    <a:cubicBezTo>
                      <a:pt x="77" y="78"/>
                      <a:pt x="77" y="78"/>
                      <a:pt x="77" y="78"/>
                    </a:cubicBezTo>
                    <a:cubicBezTo>
                      <a:pt x="77" y="78"/>
                      <a:pt x="78" y="78"/>
                      <a:pt x="78" y="78"/>
                    </a:cubicBezTo>
                    <a:cubicBezTo>
                      <a:pt x="78" y="78"/>
                      <a:pt x="78" y="78"/>
                      <a:pt x="78" y="78"/>
                    </a:cubicBezTo>
                    <a:cubicBezTo>
                      <a:pt x="78" y="78"/>
                      <a:pt x="78" y="78"/>
                      <a:pt x="78" y="78"/>
                    </a:cubicBezTo>
                    <a:cubicBezTo>
                      <a:pt x="78" y="78"/>
                      <a:pt x="78" y="78"/>
                      <a:pt x="78" y="78"/>
                    </a:cubicBezTo>
                    <a:cubicBezTo>
                      <a:pt x="79" y="78"/>
                      <a:pt x="79" y="78"/>
                      <a:pt x="79" y="78"/>
                    </a:cubicBezTo>
                    <a:cubicBezTo>
                      <a:pt x="78" y="78"/>
                      <a:pt x="78" y="78"/>
                      <a:pt x="78" y="78"/>
                    </a:cubicBezTo>
                    <a:cubicBezTo>
                      <a:pt x="78" y="78"/>
                      <a:pt x="79" y="78"/>
                      <a:pt x="79" y="77"/>
                    </a:cubicBezTo>
                    <a:cubicBezTo>
                      <a:pt x="78" y="77"/>
                      <a:pt x="78" y="77"/>
                      <a:pt x="78" y="77"/>
                    </a:cubicBezTo>
                    <a:cubicBezTo>
                      <a:pt x="78" y="77"/>
                      <a:pt x="79" y="77"/>
                      <a:pt x="79" y="77"/>
                    </a:cubicBezTo>
                    <a:cubicBezTo>
                      <a:pt x="79" y="77"/>
                      <a:pt x="79" y="77"/>
                      <a:pt x="79" y="77"/>
                    </a:cubicBezTo>
                    <a:cubicBezTo>
                      <a:pt x="79" y="77"/>
                      <a:pt x="79" y="77"/>
                      <a:pt x="79" y="77"/>
                    </a:cubicBezTo>
                    <a:cubicBezTo>
                      <a:pt x="80" y="77"/>
                      <a:pt x="79" y="78"/>
                      <a:pt x="80" y="77"/>
                    </a:cubicBezTo>
                    <a:cubicBezTo>
                      <a:pt x="80" y="77"/>
                      <a:pt x="80" y="77"/>
                      <a:pt x="80" y="77"/>
                    </a:cubicBezTo>
                    <a:cubicBezTo>
                      <a:pt x="81" y="77"/>
                      <a:pt x="81" y="77"/>
                      <a:pt x="81" y="78"/>
                    </a:cubicBezTo>
                    <a:cubicBezTo>
                      <a:pt x="81" y="78"/>
                      <a:pt x="81" y="78"/>
                      <a:pt x="81" y="78"/>
                    </a:cubicBezTo>
                    <a:cubicBezTo>
                      <a:pt x="81" y="78"/>
                      <a:pt x="81" y="78"/>
                      <a:pt x="82" y="79"/>
                    </a:cubicBezTo>
                    <a:cubicBezTo>
                      <a:pt x="82" y="79"/>
                      <a:pt x="83" y="79"/>
                      <a:pt x="83" y="79"/>
                    </a:cubicBezTo>
                    <a:cubicBezTo>
                      <a:pt x="83" y="79"/>
                      <a:pt x="83" y="79"/>
                      <a:pt x="83" y="79"/>
                    </a:cubicBezTo>
                    <a:cubicBezTo>
                      <a:pt x="83" y="79"/>
                      <a:pt x="83" y="79"/>
                      <a:pt x="83" y="79"/>
                    </a:cubicBezTo>
                    <a:cubicBezTo>
                      <a:pt x="84" y="79"/>
                      <a:pt x="84" y="79"/>
                      <a:pt x="84" y="79"/>
                    </a:cubicBezTo>
                    <a:cubicBezTo>
                      <a:pt x="84" y="79"/>
                      <a:pt x="84" y="79"/>
                      <a:pt x="84" y="79"/>
                    </a:cubicBezTo>
                    <a:cubicBezTo>
                      <a:pt x="84" y="79"/>
                      <a:pt x="84" y="79"/>
                      <a:pt x="85" y="79"/>
                    </a:cubicBezTo>
                    <a:cubicBezTo>
                      <a:pt x="85" y="79"/>
                      <a:pt x="85" y="79"/>
                      <a:pt x="85" y="79"/>
                    </a:cubicBezTo>
                    <a:cubicBezTo>
                      <a:pt x="85" y="79"/>
                      <a:pt x="84" y="79"/>
                      <a:pt x="85" y="79"/>
                    </a:cubicBezTo>
                    <a:cubicBezTo>
                      <a:pt x="85" y="79"/>
                      <a:pt x="85" y="80"/>
                      <a:pt x="86" y="80"/>
                    </a:cubicBezTo>
                    <a:cubicBezTo>
                      <a:pt x="86" y="80"/>
                      <a:pt x="86" y="80"/>
                      <a:pt x="87" y="80"/>
                    </a:cubicBezTo>
                    <a:cubicBezTo>
                      <a:pt x="87" y="79"/>
                      <a:pt x="87" y="79"/>
                      <a:pt x="87" y="79"/>
                    </a:cubicBezTo>
                    <a:cubicBezTo>
                      <a:pt x="87" y="79"/>
                      <a:pt x="87" y="79"/>
                      <a:pt x="87" y="79"/>
                    </a:cubicBezTo>
                    <a:cubicBezTo>
                      <a:pt x="87" y="79"/>
                      <a:pt x="87" y="79"/>
                      <a:pt x="87" y="79"/>
                    </a:cubicBezTo>
                    <a:cubicBezTo>
                      <a:pt x="87" y="80"/>
                      <a:pt x="87" y="80"/>
                      <a:pt x="87" y="80"/>
                    </a:cubicBezTo>
                    <a:cubicBezTo>
                      <a:pt x="87" y="80"/>
                      <a:pt x="87" y="80"/>
                      <a:pt x="87" y="80"/>
                    </a:cubicBezTo>
                    <a:cubicBezTo>
                      <a:pt x="87" y="79"/>
                      <a:pt x="87" y="79"/>
                      <a:pt x="87" y="79"/>
                    </a:cubicBezTo>
                    <a:cubicBezTo>
                      <a:pt x="87" y="79"/>
                      <a:pt x="88" y="79"/>
                      <a:pt x="88" y="80"/>
                    </a:cubicBezTo>
                    <a:cubicBezTo>
                      <a:pt x="88" y="80"/>
                      <a:pt x="88" y="80"/>
                      <a:pt x="88" y="81"/>
                    </a:cubicBezTo>
                    <a:cubicBezTo>
                      <a:pt x="89" y="81"/>
                      <a:pt x="89" y="81"/>
                      <a:pt x="89" y="81"/>
                    </a:cubicBezTo>
                    <a:cubicBezTo>
                      <a:pt x="89" y="81"/>
                      <a:pt x="89" y="81"/>
                      <a:pt x="89" y="81"/>
                    </a:cubicBezTo>
                    <a:cubicBezTo>
                      <a:pt x="89" y="81"/>
                      <a:pt x="89" y="82"/>
                      <a:pt x="89" y="82"/>
                    </a:cubicBezTo>
                    <a:cubicBezTo>
                      <a:pt x="89" y="82"/>
                      <a:pt x="89" y="82"/>
                      <a:pt x="89" y="83"/>
                    </a:cubicBezTo>
                    <a:cubicBezTo>
                      <a:pt x="89" y="83"/>
                      <a:pt x="89" y="83"/>
                      <a:pt x="90" y="83"/>
                    </a:cubicBezTo>
                    <a:cubicBezTo>
                      <a:pt x="90" y="83"/>
                      <a:pt x="90" y="83"/>
                      <a:pt x="90" y="83"/>
                    </a:cubicBezTo>
                    <a:cubicBezTo>
                      <a:pt x="90" y="83"/>
                      <a:pt x="90" y="83"/>
                      <a:pt x="90" y="83"/>
                    </a:cubicBezTo>
                    <a:cubicBezTo>
                      <a:pt x="90" y="83"/>
                      <a:pt x="90" y="83"/>
                      <a:pt x="91" y="83"/>
                    </a:cubicBezTo>
                    <a:cubicBezTo>
                      <a:pt x="91" y="83"/>
                      <a:pt x="91" y="83"/>
                      <a:pt x="91" y="83"/>
                    </a:cubicBezTo>
                    <a:cubicBezTo>
                      <a:pt x="91" y="83"/>
                      <a:pt x="91" y="83"/>
                      <a:pt x="91" y="83"/>
                    </a:cubicBezTo>
                    <a:cubicBezTo>
                      <a:pt x="91" y="83"/>
                      <a:pt x="91" y="83"/>
                      <a:pt x="91" y="83"/>
                    </a:cubicBezTo>
                    <a:cubicBezTo>
                      <a:pt x="91" y="83"/>
                      <a:pt x="91" y="83"/>
                      <a:pt x="91" y="83"/>
                    </a:cubicBezTo>
                    <a:cubicBezTo>
                      <a:pt x="92" y="83"/>
                      <a:pt x="92" y="83"/>
                      <a:pt x="92" y="83"/>
                    </a:cubicBezTo>
                    <a:cubicBezTo>
                      <a:pt x="92" y="83"/>
                      <a:pt x="92" y="83"/>
                      <a:pt x="92" y="83"/>
                    </a:cubicBezTo>
                    <a:cubicBezTo>
                      <a:pt x="93" y="83"/>
                      <a:pt x="92" y="83"/>
                      <a:pt x="92" y="83"/>
                    </a:cubicBezTo>
                    <a:cubicBezTo>
                      <a:pt x="92" y="83"/>
                      <a:pt x="93" y="84"/>
                      <a:pt x="94" y="84"/>
                    </a:cubicBezTo>
                    <a:cubicBezTo>
                      <a:pt x="95" y="83"/>
                      <a:pt x="95" y="83"/>
                      <a:pt x="95" y="83"/>
                    </a:cubicBezTo>
                    <a:cubicBezTo>
                      <a:pt x="95" y="83"/>
                      <a:pt x="96" y="83"/>
                      <a:pt x="96" y="83"/>
                    </a:cubicBezTo>
                    <a:cubicBezTo>
                      <a:pt x="96" y="83"/>
                      <a:pt x="97" y="83"/>
                      <a:pt x="97" y="84"/>
                    </a:cubicBezTo>
                    <a:cubicBezTo>
                      <a:pt x="97" y="84"/>
                      <a:pt x="98" y="84"/>
                      <a:pt x="98" y="84"/>
                    </a:cubicBezTo>
                    <a:cubicBezTo>
                      <a:pt x="99" y="84"/>
                      <a:pt x="99" y="84"/>
                      <a:pt x="99" y="84"/>
                    </a:cubicBezTo>
                    <a:cubicBezTo>
                      <a:pt x="99" y="84"/>
                      <a:pt x="100" y="83"/>
                      <a:pt x="100" y="83"/>
                    </a:cubicBezTo>
                    <a:cubicBezTo>
                      <a:pt x="100" y="83"/>
                      <a:pt x="100" y="83"/>
                      <a:pt x="100" y="84"/>
                    </a:cubicBezTo>
                    <a:cubicBezTo>
                      <a:pt x="100" y="84"/>
                      <a:pt x="100" y="84"/>
                      <a:pt x="101" y="84"/>
                    </a:cubicBezTo>
                    <a:cubicBezTo>
                      <a:pt x="101" y="84"/>
                      <a:pt x="101" y="84"/>
                      <a:pt x="101" y="84"/>
                    </a:cubicBezTo>
                    <a:cubicBezTo>
                      <a:pt x="101" y="84"/>
                      <a:pt x="101" y="84"/>
                      <a:pt x="101" y="84"/>
                    </a:cubicBezTo>
                    <a:cubicBezTo>
                      <a:pt x="101" y="84"/>
                      <a:pt x="101" y="84"/>
                      <a:pt x="101" y="84"/>
                    </a:cubicBezTo>
                    <a:cubicBezTo>
                      <a:pt x="102" y="84"/>
                      <a:pt x="102" y="84"/>
                      <a:pt x="102" y="84"/>
                    </a:cubicBezTo>
                    <a:cubicBezTo>
                      <a:pt x="102" y="84"/>
                      <a:pt x="102" y="84"/>
                      <a:pt x="102" y="83"/>
                    </a:cubicBezTo>
                    <a:cubicBezTo>
                      <a:pt x="102" y="83"/>
                      <a:pt x="103" y="83"/>
                      <a:pt x="103" y="83"/>
                    </a:cubicBezTo>
                    <a:cubicBezTo>
                      <a:pt x="102" y="83"/>
                      <a:pt x="102" y="83"/>
                      <a:pt x="102" y="83"/>
                    </a:cubicBezTo>
                    <a:cubicBezTo>
                      <a:pt x="103" y="83"/>
                      <a:pt x="103" y="83"/>
                      <a:pt x="103" y="83"/>
                    </a:cubicBezTo>
                    <a:cubicBezTo>
                      <a:pt x="103" y="82"/>
                      <a:pt x="103" y="82"/>
                      <a:pt x="103" y="82"/>
                    </a:cubicBezTo>
                    <a:cubicBezTo>
                      <a:pt x="103" y="82"/>
                      <a:pt x="103" y="82"/>
                      <a:pt x="103" y="81"/>
                    </a:cubicBezTo>
                    <a:cubicBezTo>
                      <a:pt x="103" y="81"/>
                      <a:pt x="103" y="81"/>
                      <a:pt x="104" y="81"/>
                    </a:cubicBezTo>
                    <a:cubicBezTo>
                      <a:pt x="104" y="81"/>
                      <a:pt x="104" y="81"/>
                      <a:pt x="104" y="80"/>
                    </a:cubicBezTo>
                    <a:cubicBezTo>
                      <a:pt x="104" y="80"/>
                      <a:pt x="105" y="80"/>
                      <a:pt x="105" y="80"/>
                    </a:cubicBezTo>
                    <a:cubicBezTo>
                      <a:pt x="105" y="80"/>
                      <a:pt x="105" y="80"/>
                      <a:pt x="105" y="80"/>
                    </a:cubicBezTo>
                    <a:cubicBezTo>
                      <a:pt x="106" y="80"/>
                      <a:pt x="106" y="80"/>
                      <a:pt x="106" y="80"/>
                    </a:cubicBezTo>
                    <a:cubicBezTo>
                      <a:pt x="106" y="80"/>
                      <a:pt x="106" y="81"/>
                      <a:pt x="106" y="81"/>
                    </a:cubicBezTo>
                    <a:cubicBezTo>
                      <a:pt x="106" y="81"/>
                      <a:pt x="106" y="81"/>
                      <a:pt x="106" y="81"/>
                    </a:cubicBezTo>
                    <a:cubicBezTo>
                      <a:pt x="106" y="82"/>
                      <a:pt x="106" y="82"/>
                      <a:pt x="107" y="82"/>
                    </a:cubicBezTo>
                    <a:cubicBezTo>
                      <a:pt x="107" y="82"/>
                      <a:pt x="107" y="82"/>
                      <a:pt x="107" y="82"/>
                    </a:cubicBezTo>
                    <a:cubicBezTo>
                      <a:pt x="108" y="82"/>
                      <a:pt x="108" y="82"/>
                      <a:pt x="108" y="82"/>
                    </a:cubicBezTo>
                    <a:cubicBezTo>
                      <a:pt x="109" y="82"/>
                      <a:pt x="109" y="82"/>
                      <a:pt x="109" y="82"/>
                    </a:cubicBezTo>
                    <a:cubicBezTo>
                      <a:pt x="109" y="82"/>
                      <a:pt x="109" y="82"/>
                      <a:pt x="109" y="82"/>
                    </a:cubicBezTo>
                    <a:cubicBezTo>
                      <a:pt x="110" y="82"/>
                      <a:pt x="110" y="82"/>
                      <a:pt x="110" y="83"/>
                    </a:cubicBezTo>
                    <a:cubicBezTo>
                      <a:pt x="110" y="83"/>
                      <a:pt x="110" y="83"/>
                      <a:pt x="110" y="83"/>
                    </a:cubicBezTo>
                    <a:cubicBezTo>
                      <a:pt x="110" y="83"/>
                      <a:pt x="110" y="83"/>
                      <a:pt x="111" y="83"/>
                    </a:cubicBezTo>
                    <a:cubicBezTo>
                      <a:pt x="111" y="83"/>
                      <a:pt x="111" y="83"/>
                      <a:pt x="111" y="83"/>
                    </a:cubicBezTo>
                    <a:cubicBezTo>
                      <a:pt x="112" y="83"/>
                      <a:pt x="112" y="83"/>
                      <a:pt x="112" y="83"/>
                    </a:cubicBezTo>
                    <a:cubicBezTo>
                      <a:pt x="112" y="83"/>
                      <a:pt x="112" y="83"/>
                      <a:pt x="112" y="83"/>
                    </a:cubicBezTo>
                    <a:cubicBezTo>
                      <a:pt x="112" y="83"/>
                      <a:pt x="112" y="83"/>
                      <a:pt x="112" y="83"/>
                    </a:cubicBezTo>
                    <a:cubicBezTo>
                      <a:pt x="112" y="83"/>
                      <a:pt x="112" y="84"/>
                      <a:pt x="113" y="84"/>
                    </a:cubicBezTo>
                    <a:cubicBezTo>
                      <a:pt x="113" y="84"/>
                      <a:pt x="113" y="84"/>
                      <a:pt x="113" y="84"/>
                    </a:cubicBezTo>
                    <a:cubicBezTo>
                      <a:pt x="114" y="84"/>
                      <a:pt x="114" y="84"/>
                      <a:pt x="114" y="84"/>
                    </a:cubicBezTo>
                    <a:cubicBezTo>
                      <a:pt x="114" y="84"/>
                      <a:pt x="114" y="83"/>
                      <a:pt x="115" y="83"/>
                    </a:cubicBezTo>
                    <a:cubicBezTo>
                      <a:pt x="115" y="83"/>
                      <a:pt x="115" y="83"/>
                      <a:pt x="115" y="84"/>
                    </a:cubicBezTo>
                    <a:cubicBezTo>
                      <a:pt x="115" y="84"/>
                      <a:pt x="115" y="84"/>
                      <a:pt x="116" y="84"/>
                    </a:cubicBezTo>
                    <a:cubicBezTo>
                      <a:pt x="116" y="84"/>
                      <a:pt x="116" y="84"/>
                      <a:pt x="116" y="84"/>
                    </a:cubicBezTo>
                    <a:cubicBezTo>
                      <a:pt x="116" y="83"/>
                      <a:pt x="116" y="83"/>
                      <a:pt x="116" y="83"/>
                    </a:cubicBezTo>
                    <a:cubicBezTo>
                      <a:pt x="116" y="83"/>
                      <a:pt x="116" y="83"/>
                      <a:pt x="116" y="84"/>
                    </a:cubicBezTo>
                    <a:cubicBezTo>
                      <a:pt x="116" y="84"/>
                      <a:pt x="116" y="84"/>
                      <a:pt x="116" y="84"/>
                    </a:cubicBezTo>
                    <a:cubicBezTo>
                      <a:pt x="116" y="84"/>
                      <a:pt x="116" y="84"/>
                      <a:pt x="116" y="84"/>
                    </a:cubicBezTo>
                    <a:cubicBezTo>
                      <a:pt x="116" y="84"/>
                      <a:pt x="116" y="84"/>
                      <a:pt x="116" y="84"/>
                    </a:cubicBezTo>
                    <a:cubicBezTo>
                      <a:pt x="116" y="84"/>
                      <a:pt x="117" y="84"/>
                      <a:pt x="117" y="84"/>
                    </a:cubicBezTo>
                    <a:cubicBezTo>
                      <a:pt x="117" y="84"/>
                      <a:pt x="116" y="84"/>
                      <a:pt x="116" y="85"/>
                    </a:cubicBezTo>
                    <a:cubicBezTo>
                      <a:pt x="116" y="85"/>
                      <a:pt x="117" y="85"/>
                      <a:pt x="117" y="85"/>
                    </a:cubicBezTo>
                    <a:cubicBezTo>
                      <a:pt x="117" y="85"/>
                      <a:pt x="116" y="85"/>
                      <a:pt x="116" y="85"/>
                    </a:cubicBezTo>
                    <a:cubicBezTo>
                      <a:pt x="116" y="85"/>
                      <a:pt x="116" y="85"/>
                      <a:pt x="116" y="85"/>
                    </a:cubicBezTo>
                    <a:cubicBezTo>
                      <a:pt x="117" y="85"/>
                      <a:pt x="117" y="85"/>
                      <a:pt x="117" y="85"/>
                    </a:cubicBezTo>
                    <a:cubicBezTo>
                      <a:pt x="117" y="86"/>
                      <a:pt x="117" y="86"/>
                      <a:pt x="117" y="86"/>
                    </a:cubicBezTo>
                    <a:cubicBezTo>
                      <a:pt x="117" y="86"/>
                      <a:pt x="117" y="86"/>
                      <a:pt x="117" y="86"/>
                    </a:cubicBezTo>
                    <a:cubicBezTo>
                      <a:pt x="117" y="86"/>
                      <a:pt x="117" y="86"/>
                      <a:pt x="117" y="86"/>
                    </a:cubicBezTo>
                    <a:cubicBezTo>
                      <a:pt x="117" y="86"/>
                      <a:pt x="118" y="86"/>
                      <a:pt x="118" y="86"/>
                    </a:cubicBezTo>
                    <a:cubicBezTo>
                      <a:pt x="118" y="86"/>
                      <a:pt x="118" y="86"/>
                      <a:pt x="118" y="87"/>
                    </a:cubicBezTo>
                    <a:cubicBezTo>
                      <a:pt x="118" y="87"/>
                      <a:pt x="118" y="87"/>
                      <a:pt x="118" y="87"/>
                    </a:cubicBezTo>
                    <a:cubicBezTo>
                      <a:pt x="118" y="87"/>
                      <a:pt x="118" y="87"/>
                      <a:pt x="118" y="87"/>
                    </a:cubicBezTo>
                    <a:cubicBezTo>
                      <a:pt x="118" y="87"/>
                      <a:pt x="118" y="87"/>
                      <a:pt x="118" y="88"/>
                    </a:cubicBezTo>
                    <a:cubicBezTo>
                      <a:pt x="118" y="88"/>
                      <a:pt x="118" y="88"/>
                      <a:pt x="118" y="88"/>
                    </a:cubicBezTo>
                    <a:cubicBezTo>
                      <a:pt x="118" y="88"/>
                      <a:pt x="118" y="88"/>
                      <a:pt x="118" y="88"/>
                    </a:cubicBezTo>
                    <a:cubicBezTo>
                      <a:pt x="118" y="88"/>
                      <a:pt x="118" y="88"/>
                      <a:pt x="118" y="88"/>
                    </a:cubicBezTo>
                    <a:cubicBezTo>
                      <a:pt x="118" y="88"/>
                      <a:pt x="118" y="88"/>
                      <a:pt x="118" y="88"/>
                    </a:cubicBezTo>
                    <a:cubicBezTo>
                      <a:pt x="118" y="89"/>
                      <a:pt x="119" y="89"/>
                      <a:pt x="119" y="89"/>
                    </a:cubicBezTo>
                    <a:cubicBezTo>
                      <a:pt x="119" y="89"/>
                      <a:pt x="119" y="89"/>
                      <a:pt x="119" y="89"/>
                    </a:cubicBezTo>
                    <a:cubicBezTo>
                      <a:pt x="119" y="89"/>
                      <a:pt x="119" y="89"/>
                      <a:pt x="119" y="89"/>
                    </a:cubicBezTo>
                    <a:cubicBezTo>
                      <a:pt x="119" y="89"/>
                      <a:pt x="119" y="89"/>
                      <a:pt x="119" y="89"/>
                    </a:cubicBezTo>
                    <a:cubicBezTo>
                      <a:pt x="119" y="89"/>
                      <a:pt x="120" y="89"/>
                      <a:pt x="120" y="89"/>
                    </a:cubicBezTo>
                    <a:cubicBezTo>
                      <a:pt x="120" y="89"/>
                      <a:pt x="120" y="89"/>
                      <a:pt x="120" y="89"/>
                    </a:cubicBezTo>
                    <a:cubicBezTo>
                      <a:pt x="120" y="89"/>
                      <a:pt x="120" y="89"/>
                      <a:pt x="120" y="89"/>
                    </a:cubicBezTo>
                    <a:cubicBezTo>
                      <a:pt x="120" y="89"/>
                      <a:pt x="120" y="89"/>
                      <a:pt x="120" y="89"/>
                    </a:cubicBezTo>
                    <a:cubicBezTo>
                      <a:pt x="120" y="89"/>
                      <a:pt x="120" y="89"/>
                      <a:pt x="120" y="89"/>
                    </a:cubicBezTo>
                    <a:cubicBezTo>
                      <a:pt x="121" y="89"/>
                      <a:pt x="121" y="89"/>
                      <a:pt x="121" y="90"/>
                    </a:cubicBezTo>
                    <a:cubicBezTo>
                      <a:pt x="121" y="90"/>
                      <a:pt x="121" y="90"/>
                      <a:pt x="121" y="90"/>
                    </a:cubicBezTo>
                    <a:cubicBezTo>
                      <a:pt x="121" y="90"/>
                      <a:pt x="121" y="90"/>
                      <a:pt x="121" y="90"/>
                    </a:cubicBezTo>
                    <a:cubicBezTo>
                      <a:pt x="122" y="90"/>
                      <a:pt x="122" y="89"/>
                      <a:pt x="122" y="89"/>
                    </a:cubicBezTo>
                    <a:cubicBezTo>
                      <a:pt x="122" y="89"/>
                      <a:pt x="122" y="89"/>
                      <a:pt x="122" y="89"/>
                    </a:cubicBezTo>
                    <a:cubicBezTo>
                      <a:pt x="123" y="89"/>
                      <a:pt x="123" y="89"/>
                      <a:pt x="123" y="89"/>
                    </a:cubicBezTo>
                    <a:cubicBezTo>
                      <a:pt x="123" y="89"/>
                      <a:pt x="124" y="89"/>
                      <a:pt x="124" y="89"/>
                    </a:cubicBezTo>
                    <a:cubicBezTo>
                      <a:pt x="124" y="89"/>
                      <a:pt x="124" y="89"/>
                      <a:pt x="124" y="89"/>
                    </a:cubicBezTo>
                    <a:cubicBezTo>
                      <a:pt x="124" y="89"/>
                      <a:pt x="125" y="89"/>
                      <a:pt x="125" y="89"/>
                    </a:cubicBezTo>
                    <a:cubicBezTo>
                      <a:pt x="125" y="89"/>
                      <a:pt x="125" y="89"/>
                      <a:pt x="125" y="89"/>
                    </a:cubicBezTo>
                    <a:cubicBezTo>
                      <a:pt x="125" y="89"/>
                      <a:pt x="125" y="89"/>
                      <a:pt x="125" y="89"/>
                    </a:cubicBezTo>
                    <a:cubicBezTo>
                      <a:pt x="126" y="89"/>
                      <a:pt x="126" y="89"/>
                      <a:pt x="126" y="89"/>
                    </a:cubicBezTo>
                    <a:cubicBezTo>
                      <a:pt x="126" y="88"/>
                      <a:pt x="126" y="88"/>
                      <a:pt x="126" y="89"/>
                    </a:cubicBezTo>
                    <a:cubicBezTo>
                      <a:pt x="126" y="89"/>
                      <a:pt x="126" y="89"/>
                      <a:pt x="126" y="89"/>
                    </a:cubicBezTo>
                    <a:cubicBezTo>
                      <a:pt x="126" y="89"/>
                      <a:pt x="127" y="89"/>
                      <a:pt x="127" y="89"/>
                    </a:cubicBezTo>
                    <a:cubicBezTo>
                      <a:pt x="127" y="89"/>
                      <a:pt x="127" y="89"/>
                      <a:pt x="127" y="89"/>
                    </a:cubicBezTo>
                    <a:cubicBezTo>
                      <a:pt x="127" y="89"/>
                      <a:pt x="127" y="89"/>
                      <a:pt x="128" y="89"/>
                    </a:cubicBezTo>
                    <a:cubicBezTo>
                      <a:pt x="128" y="89"/>
                      <a:pt x="127" y="90"/>
                      <a:pt x="128" y="90"/>
                    </a:cubicBezTo>
                    <a:cubicBezTo>
                      <a:pt x="128" y="90"/>
                      <a:pt x="128" y="89"/>
                      <a:pt x="128" y="90"/>
                    </a:cubicBezTo>
                    <a:cubicBezTo>
                      <a:pt x="129" y="90"/>
                      <a:pt x="129" y="90"/>
                      <a:pt x="129" y="90"/>
                    </a:cubicBezTo>
                    <a:cubicBezTo>
                      <a:pt x="129" y="90"/>
                      <a:pt x="129" y="91"/>
                      <a:pt x="129" y="91"/>
                    </a:cubicBezTo>
                    <a:cubicBezTo>
                      <a:pt x="129" y="91"/>
                      <a:pt x="129" y="91"/>
                      <a:pt x="129" y="91"/>
                    </a:cubicBezTo>
                    <a:cubicBezTo>
                      <a:pt x="129" y="91"/>
                      <a:pt x="129" y="92"/>
                      <a:pt x="129" y="92"/>
                    </a:cubicBezTo>
                    <a:cubicBezTo>
                      <a:pt x="129" y="92"/>
                      <a:pt x="128" y="92"/>
                      <a:pt x="128" y="92"/>
                    </a:cubicBezTo>
                    <a:cubicBezTo>
                      <a:pt x="128" y="93"/>
                      <a:pt x="128" y="93"/>
                      <a:pt x="128" y="93"/>
                    </a:cubicBezTo>
                    <a:cubicBezTo>
                      <a:pt x="128" y="93"/>
                      <a:pt x="128" y="93"/>
                      <a:pt x="128" y="93"/>
                    </a:cubicBezTo>
                    <a:cubicBezTo>
                      <a:pt x="128" y="93"/>
                      <a:pt x="128" y="94"/>
                      <a:pt x="128" y="94"/>
                    </a:cubicBezTo>
                    <a:cubicBezTo>
                      <a:pt x="128" y="94"/>
                      <a:pt x="128" y="94"/>
                      <a:pt x="128" y="94"/>
                    </a:cubicBezTo>
                    <a:cubicBezTo>
                      <a:pt x="128" y="94"/>
                      <a:pt x="128" y="94"/>
                      <a:pt x="128" y="94"/>
                    </a:cubicBezTo>
                    <a:cubicBezTo>
                      <a:pt x="128" y="94"/>
                      <a:pt x="128" y="94"/>
                      <a:pt x="128" y="95"/>
                    </a:cubicBezTo>
                    <a:cubicBezTo>
                      <a:pt x="128" y="95"/>
                      <a:pt x="128" y="95"/>
                      <a:pt x="128" y="95"/>
                    </a:cubicBezTo>
                    <a:cubicBezTo>
                      <a:pt x="128" y="95"/>
                      <a:pt x="128" y="94"/>
                      <a:pt x="128" y="94"/>
                    </a:cubicBezTo>
                    <a:cubicBezTo>
                      <a:pt x="128" y="94"/>
                      <a:pt x="128" y="94"/>
                      <a:pt x="128" y="94"/>
                    </a:cubicBezTo>
                    <a:cubicBezTo>
                      <a:pt x="128" y="94"/>
                      <a:pt x="128" y="95"/>
                      <a:pt x="129" y="95"/>
                    </a:cubicBezTo>
                    <a:cubicBezTo>
                      <a:pt x="129" y="95"/>
                      <a:pt x="129" y="95"/>
                      <a:pt x="129" y="95"/>
                    </a:cubicBezTo>
                    <a:cubicBezTo>
                      <a:pt x="129" y="95"/>
                      <a:pt x="129" y="95"/>
                      <a:pt x="129" y="95"/>
                    </a:cubicBezTo>
                    <a:cubicBezTo>
                      <a:pt x="129" y="95"/>
                      <a:pt x="129" y="96"/>
                      <a:pt x="129" y="96"/>
                    </a:cubicBezTo>
                    <a:cubicBezTo>
                      <a:pt x="129" y="96"/>
                      <a:pt x="129" y="96"/>
                      <a:pt x="130" y="96"/>
                    </a:cubicBezTo>
                    <a:cubicBezTo>
                      <a:pt x="130" y="96"/>
                      <a:pt x="130" y="96"/>
                      <a:pt x="130" y="96"/>
                    </a:cubicBezTo>
                    <a:cubicBezTo>
                      <a:pt x="130" y="96"/>
                      <a:pt x="130" y="96"/>
                      <a:pt x="130" y="96"/>
                    </a:cubicBezTo>
                    <a:close/>
                    <a:moveTo>
                      <a:pt x="126" y="84"/>
                    </a:moveTo>
                    <a:cubicBezTo>
                      <a:pt x="126" y="84"/>
                      <a:pt x="126" y="84"/>
                      <a:pt x="126" y="84"/>
                    </a:cubicBezTo>
                    <a:cubicBezTo>
                      <a:pt x="126" y="84"/>
                      <a:pt x="126" y="84"/>
                      <a:pt x="126" y="84"/>
                    </a:cubicBezTo>
                    <a:cubicBezTo>
                      <a:pt x="126" y="84"/>
                      <a:pt x="126" y="84"/>
                      <a:pt x="126" y="84"/>
                    </a:cubicBezTo>
                    <a:cubicBezTo>
                      <a:pt x="127" y="84"/>
                      <a:pt x="126" y="84"/>
                      <a:pt x="126" y="84"/>
                    </a:cubicBezTo>
                    <a:cubicBezTo>
                      <a:pt x="126" y="84"/>
                      <a:pt x="126" y="84"/>
                      <a:pt x="126" y="84"/>
                    </a:cubicBezTo>
                    <a:cubicBezTo>
                      <a:pt x="126" y="84"/>
                      <a:pt x="126" y="84"/>
                      <a:pt x="125" y="83"/>
                    </a:cubicBezTo>
                    <a:cubicBezTo>
                      <a:pt x="125" y="83"/>
                      <a:pt x="125" y="84"/>
                      <a:pt x="124" y="84"/>
                    </a:cubicBezTo>
                    <a:cubicBezTo>
                      <a:pt x="124" y="84"/>
                      <a:pt x="123" y="84"/>
                      <a:pt x="123" y="84"/>
                    </a:cubicBezTo>
                    <a:cubicBezTo>
                      <a:pt x="122" y="84"/>
                      <a:pt x="122" y="84"/>
                      <a:pt x="121" y="84"/>
                    </a:cubicBezTo>
                    <a:cubicBezTo>
                      <a:pt x="121" y="84"/>
                      <a:pt x="120" y="84"/>
                      <a:pt x="120" y="84"/>
                    </a:cubicBezTo>
                    <a:cubicBezTo>
                      <a:pt x="120" y="84"/>
                      <a:pt x="119" y="84"/>
                      <a:pt x="119" y="84"/>
                    </a:cubicBezTo>
                    <a:cubicBezTo>
                      <a:pt x="119" y="84"/>
                      <a:pt x="118" y="84"/>
                      <a:pt x="118" y="84"/>
                    </a:cubicBezTo>
                    <a:cubicBezTo>
                      <a:pt x="118" y="84"/>
                      <a:pt x="118" y="84"/>
                      <a:pt x="118" y="84"/>
                    </a:cubicBezTo>
                    <a:cubicBezTo>
                      <a:pt x="118" y="84"/>
                      <a:pt x="118" y="84"/>
                      <a:pt x="117" y="84"/>
                    </a:cubicBezTo>
                    <a:cubicBezTo>
                      <a:pt x="117" y="84"/>
                      <a:pt x="117" y="84"/>
                      <a:pt x="117" y="85"/>
                    </a:cubicBezTo>
                    <a:cubicBezTo>
                      <a:pt x="117" y="85"/>
                      <a:pt x="117" y="85"/>
                      <a:pt x="117" y="85"/>
                    </a:cubicBezTo>
                    <a:cubicBezTo>
                      <a:pt x="117" y="85"/>
                      <a:pt x="117" y="85"/>
                      <a:pt x="117" y="85"/>
                    </a:cubicBezTo>
                    <a:cubicBezTo>
                      <a:pt x="117" y="85"/>
                      <a:pt x="117" y="85"/>
                      <a:pt x="117" y="85"/>
                    </a:cubicBezTo>
                    <a:cubicBezTo>
                      <a:pt x="117" y="85"/>
                      <a:pt x="117" y="85"/>
                      <a:pt x="117" y="85"/>
                    </a:cubicBezTo>
                    <a:cubicBezTo>
                      <a:pt x="117" y="85"/>
                      <a:pt x="117" y="85"/>
                      <a:pt x="117" y="85"/>
                    </a:cubicBezTo>
                    <a:cubicBezTo>
                      <a:pt x="117" y="86"/>
                      <a:pt x="117" y="85"/>
                      <a:pt x="118" y="85"/>
                    </a:cubicBezTo>
                    <a:cubicBezTo>
                      <a:pt x="118" y="85"/>
                      <a:pt x="118" y="85"/>
                      <a:pt x="118" y="86"/>
                    </a:cubicBezTo>
                    <a:cubicBezTo>
                      <a:pt x="118" y="86"/>
                      <a:pt x="118" y="86"/>
                      <a:pt x="119" y="86"/>
                    </a:cubicBezTo>
                    <a:cubicBezTo>
                      <a:pt x="119" y="86"/>
                      <a:pt x="119" y="86"/>
                      <a:pt x="119" y="86"/>
                    </a:cubicBezTo>
                    <a:cubicBezTo>
                      <a:pt x="119" y="86"/>
                      <a:pt x="120" y="86"/>
                      <a:pt x="120" y="86"/>
                    </a:cubicBezTo>
                    <a:cubicBezTo>
                      <a:pt x="120" y="86"/>
                      <a:pt x="120" y="86"/>
                      <a:pt x="121" y="86"/>
                    </a:cubicBezTo>
                    <a:cubicBezTo>
                      <a:pt x="121" y="86"/>
                      <a:pt x="121" y="86"/>
                      <a:pt x="121" y="86"/>
                    </a:cubicBezTo>
                    <a:cubicBezTo>
                      <a:pt x="122" y="86"/>
                      <a:pt x="122" y="86"/>
                      <a:pt x="122" y="86"/>
                    </a:cubicBezTo>
                    <a:cubicBezTo>
                      <a:pt x="122" y="86"/>
                      <a:pt x="122" y="86"/>
                      <a:pt x="123" y="86"/>
                    </a:cubicBezTo>
                    <a:cubicBezTo>
                      <a:pt x="123" y="86"/>
                      <a:pt x="123" y="86"/>
                      <a:pt x="123" y="86"/>
                    </a:cubicBezTo>
                    <a:cubicBezTo>
                      <a:pt x="123" y="86"/>
                      <a:pt x="123" y="85"/>
                      <a:pt x="123" y="85"/>
                    </a:cubicBezTo>
                    <a:cubicBezTo>
                      <a:pt x="123" y="85"/>
                      <a:pt x="123" y="85"/>
                      <a:pt x="123" y="85"/>
                    </a:cubicBezTo>
                    <a:cubicBezTo>
                      <a:pt x="123" y="85"/>
                      <a:pt x="124" y="85"/>
                      <a:pt x="124" y="85"/>
                    </a:cubicBezTo>
                    <a:cubicBezTo>
                      <a:pt x="124" y="85"/>
                      <a:pt x="124" y="85"/>
                      <a:pt x="124" y="85"/>
                    </a:cubicBezTo>
                    <a:cubicBezTo>
                      <a:pt x="124" y="85"/>
                      <a:pt x="124" y="85"/>
                      <a:pt x="125" y="85"/>
                    </a:cubicBezTo>
                    <a:cubicBezTo>
                      <a:pt x="125" y="85"/>
                      <a:pt x="125" y="85"/>
                      <a:pt x="125" y="85"/>
                    </a:cubicBezTo>
                    <a:cubicBezTo>
                      <a:pt x="125" y="85"/>
                      <a:pt x="125" y="85"/>
                      <a:pt x="125" y="85"/>
                    </a:cubicBezTo>
                    <a:cubicBezTo>
                      <a:pt x="125" y="85"/>
                      <a:pt x="125" y="85"/>
                      <a:pt x="125" y="85"/>
                    </a:cubicBezTo>
                    <a:cubicBezTo>
                      <a:pt x="125" y="85"/>
                      <a:pt x="125" y="85"/>
                      <a:pt x="125" y="85"/>
                    </a:cubicBezTo>
                    <a:cubicBezTo>
                      <a:pt x="125" y="85"/>
                      <a:pt x="125" y="85"/>
                      <a:pt x="125" y="85"/>
                    </a:cubicBezTo>
                    <a:cubicBezTo>
                      <a:pt x="125" y="85"/>
                      <a:pt x="125" y="85"/>
                      <a:pt x="125" y="85"/>
                    </a:cubicBezTo>
                    <a:cubicBezTo>
                      <a:pt x="126" y="85"/>
                      <a:pt x="126" y="85"/>
                      <a:pt x="126" y="85"/>
                    </a:cubicBezTo>
                    <a:cubicBezTo>
                      <a:pt x="126" y="85"/>
                      <a:pt x="126" y="85"/>
                      <a:pt x="126" y="85"/>
                    </a:cubicBezTo>
                    <a:cubicBezTo>
                      <a:pt x="126" y="85"/>
                      <a:pt x="126" y="85"/>
                      <a:pt x="126" y="85"/>
                    </a:cubicBezTo>
                    <a:cubicBezTo>
                      <a:pt x="126" y="85"/>
                      <a:pt x="126" y="85"/>
                      <a:pt x="125" y="85"/>
                    </a:cubicBezTo>
                    <a:cubicBezTo>
                      <a:pt x="125" y="85"/>
                      <a:pt x="126" y="85"/>
                      <a:pt x="126" y="84"/>
                    </a:cubicBezTo>
                    <a:close/>
                    <a:moveTo>
                      <a:pt x="47" y="73"/>
                    </a:moveTo>
                    <a:cubicBezTo>
                      <a:pt x="47" y="73"/>
                      <a:pt x="47" y="73"/>
                      <a:pt x="47" y="73"/>
                    </a:cubicBezTo>
                    <a:cubicBezTo>
                      <a:pt x="47" y="73"/>
                      <a:pt x="47" y="73"/>
                      <a:pt x="47" y="73"/>
                    </a:cubicBezTo>
                    <a:cubicBezTo>
                      <a:pt x="47" y="73"/>
                      <a:pt x="47" y="73"/>
                      <a:pt x="47" y="73"/>
                    </a:cubicBezTo>
                    <a:cubicBezTo>
                      <a:pt x="47" y="73"/>
                      <a:pt x="47" y="73"/>
                      <a:pt x="46" y="73"/>
                    </a:cubicBezTo>
                    <a:cubicBezTo>
                      <a:pt x="46" y="73"/>
                      <a:pt x="46" y="73"/>
                      <a:pt x="46" y="73"/>
                    </a:cubicBezTo>
                    <a:cubicBezTo>
                      <a:pt x="46" y="73"/>
                      <a:pt x="46" y="73"/>
                      <a:pt x="46" y="73"/>
                    </a:cubicBezTo>
                    <a:cubicBezTo>
                      <a:pt x="46" y="73"/>
                      <a:pt x="46" y="73"/>
                      <a:pt x="46" y="73"/>
                    </a:cubicBezTo>
                    <a:cubicBezTo>
                      <a:pt x="46" y="73"/>
                      <a:pt x="46" y="73"/>
                      <a:pt x="46" y="73"/>
                    </a:cubicBezTo>
                    <a:cubicBezTo>
                      <a:pt x="46" y="73"/>
                      <a:pt x="46" y="73"/>
                      <a:pt x="46" y="73"/>
                    </a:cubicBezTo>
                    <a:cubicBezTo>
                      <a:pt x="46" y="74"/>
                      <a:pt x="46" y="74"/>
                      <a:pt x="47" y="74"/>
                    </a:cubicBezTo>
                    <a:cubicBezTo>
                      <a:pt x="47" y="74"/>
                      <a:pt x="47" y="74"/>
                      <a:pt x="47" y="74"/>
                    </a:cubicBezTo>
                    <a:cubicBezTo>
                      <a:pt x="47" y="74"/>
                      <a:pt x="47" y="74"/>
                      <a:pt x="47" y="74"/>
                    </a:cubicBezTo>
                    <a:cubicBezTo>
                      <a:pt x="47" y="74"/>
                      <a:pt x="47" y="74"/>
                      <a:pt x="47" y="74"/>
                    </a:cubicBezTo>
                    <a:cubicBezTo>
                      <a:pt x="47" y="74"/>
                      <a:pt x="47" y="74"/>
                      <a:pt x="48" y="74"/>
                    </a:cubicBezTo>
                    <a:cubicBezTo>
                      <a:pt x="48" y="74"/>
                      <a:pt x="48" y="74"/>
                      <a:pt x="48" y="74"/>
                    </a:cubicBezTo>
                    <a:cubicBezTo>
                      <a:pt x="48" y="74"/>
                      <a:pt x="48" y="74"/>
                      <a:pt x="48" y="74"/>
                    </a:cubicBezTo>
                    <a:cubicBezTo>
                      <a:pt x="48" y="74"/>
                      <a:pt x="48" y="74"/>
                      <a:pt x="48" y="74"/>
                    </a:cubicBezTo>
                    <a:cubicBezTo>
                      <a:pt x="48" y="74"/>
                      <a:pt x="48" y="74"/>
                      <a:pt x="48" y="74"/>
                    </a:cubicBezTo>
                    <a:cubicBezTo>
                      <a:pt x="48" y="74"/>
                      <a:pt x="48" y="74"/>
                      <a:pt x="48" y="73"/>
                    </a:cubicBezTo>
                    <a:cubicBezTo>
                      <a:pt x="48" y="73"/>
                      <a:pt x="48" y="73"/>
                      <a:pt x="47" y="73"/>
                    </a:cubicBezTo>
                    <a:close/>
                    <a:moveTo>
                      <a:pt x="67" y="82"/>
                    </a:moveTo>
                    <a:cubicBezTo>
                      <a:pt x="67" y="82"/>
                      <a:pt x="67" y="82"/>
                      <a:pt x="67" y="81"/>
                    </a:cubicBezTo>
                    <a:cubicBezTo>
                      <a:pt x="67" y="81"/>
                      <a:pt x="67" y="81"/>
                      <a:pt x="67" y="81"/>
                    </a:cubicBezTo>
                    <a:cubicBezTo>
                      <a:pt x="67" y="81"/>
                      <a:pt x="67" y="81"/>
                      <a:pt x="67" y="81"/>
                    </a:cubicBezTo>
                    <a:cubicBezTo>
                      <a:pt x="67" y="81"/>
                      <a:pt x="66" y="81"/>
                      <a:pt x="66" y="81"/>
                    </a:cubicBezTo>
                    <a:cubicBezTo>
                      <a:pt x="66" y="81"/>
                      <a:pt x="66" y="81"/>
                      <a:pt x="66" y="81"/>
                    </a:cubicBezTo>
                    <a:cubicBezTo>
                      <a:pt x="66" y="81"/>
                      <a:pt x="66" y="81"/>
                      <a:pt x="66" y="82"/>
                    </a:cubicBezTo>
                    <a:cubicBezTo>
                      <a:pt x="66" y="82"/>
                      <a:pt x="66" y="82"/>
                      <a:pt x="66" y="82"/>
                    </a:cubicBezTo>
                    <a:cubicBezTo>
                      <a:pt x="66" y="82"/>
                      <a:pt x="66" y="82"/>
                      <a:pt x="66" y="82"/>
                    </a:cubicBezTo>
                    <a:cubicBezTo>
                      <a:pt x="66" y="82"/>
                      <a:pt x="66" y="82"/>
                      <a:pt x="66" y="82"/>
                    </a:cubicBezTo>
                    <a:cubicBezTo>
                      <a:pt x="66" y="82"/>
                      <a:pt x="66" y="82"/>
                      <a:pt x="66" y="82"/>
                    </a:cubicBezTo>
                    <a:cubicBezTo>
                      <a:pt x="66" y="82"/>
                      <a:pt x="66" y="82"/>
                      <a:pt x="66" y="82"/>
                    </a:cubicBezTo>
                    <a:cubicBezTo>
                      <a:pt x="66" y="82"/>
                      <a:pt x="66" y="82"/>
                      <a:pt x="66" y="82"/>
                    </a:cubicBezTo>
                    <a:cubicBezTo>
                      <a:pt x="67" y="82"/>
                      <a:pt x="67" y="82"/>
                      <a:pt x="67" y="82"/>
                    </a:cubicBezTo>
                    <a:close/>
                    <a:moveTo>
                      <a:pt x="82" y="57"/>
                    </a:moveTo>
                    <a:cubicBezTo>
                      <a:pt x="83" y="57"/>
                      <a:pt x="82" y="57"/>
                      <a:pt x="82" y="58"/>
                    </a:cubicBezTo>
                    <a:cubicBezTo>
                      <a:pt x="82" y="58"/>
                      <a:pt x="82" y="58"/>
                      <a:pt x="82" y="58"/>
                    </a:cubicBezTo>
                    <a:cubicBezTo>
                      <a:pt x="83" y="58"/>
                      <a:pt x="83" y="59"/>
                      <a:pt x="83" y="59"/>
                    </a:cubicBezTo>
                    <a:cubicBezTo>
                      <a:pt x="83" y="59"/>
                      <a:pt x="82" y="59"/>
                      <a:pt x="82" y="59"/>
                    </a:cubicBezTo>
                    <a:cubicBezTo>
                      <a:pt x="82" y="59"/>
                      <a:pt x="83" y="59"/>
                      <a:pt x="83" y="59"/>
                    </a:cubicBezTo>
                    <a:cubicBezTo>
                      <a:pt x="83" y="59"/>
                      <a:pt x="83" y="59"/>
                      <a:pt x="83" y="59"/>
                    </a:cubicBezTo>
                    <a:cubicBezTo>
                      <a:pt x="83" y="59"/>
                      <a:pt x="84" y="59"/>
                      <a:pt x="84" y="59"/>
                    </a:cubicBezTo>
                    <a:cubicBezTo>
                      <a:pt x="84" y="59"/>
                      <a:pt x="84" y="59"/>
                      <a:pt x="84" y="59"/>
                    </a:cubicBezTo>
                    <a:cubicBezTo>
                      <a:pt x="84" y="58"/>
                      <a:pt x="84" y="58"/>
                      <a:pt x="84" y="58"/>
                    </a:cubicBezTo>
                    <a:cubicBezTo>
                      <a:pt x="84" y="58"/>
                      <a:pt x="84" y="58"/>
                      <a:pt x="84" y="58"/>
                    </a:cubicBezTo>
                    <a:cubicBezTo>
                      <a:pt x="84" y="58"/>
                      <a:pt x="84" y="58"/>
                      <a:pt x="84" y="58"/>
                    </a:cubicBezTo>
                    <a:cubicBezTo>
                      <a:pt x="84" y="58"/>
                      <a:pt x="84" y="58"/>
                      <a:pt x="84" y="58"/>
                    </a:cubicBezTo>
                    <a:cubicBezTo>
                      <a:pt x="85" y="59"/>
                      <a:pt x="85" y="58"/>
                      <a:pt x="85" y="59"/>
                    </a:cubicBezTo>
                    <a:cubicBezTo>
                      <a:pt x="85" y="59"/>
                      <a:pt x="85" y="59"/>
                      <a:pt x="85" y="59"/>
                    </a:cubicBezTo>
                    <a:cubicBezTo>
                      <a:pt x="85" y="59"/>
                      <a:pt x="85" y="59"/>
                      <a:pt x="85" y="59"/>
                    </a:cubicBezTo>
                    <a:cubicBezTo>
                      <a:pt x="85" y="59"/>
                      <a:pt x="85" y="59"/>
                      <a:pt x="85" y="59"/>
                    </a:cubicBezTo>
                    <a:cubicBezTo>
                      <a:pt x="85" y="59"/>
                      <a:pt x="85" y="59"/>
                      <a:pt x="86" y="59"/>
                    </a:cubicBezTo>
                    <a:cubicBezTo>
                      <a:pt x="86" y="59"/>
                      <a:pt x="86" y="59"/>
                      <a:pt x="86" y="59"/>
                    </a:cubicBezTo>
                    <a:cubicBezTo>
                      <a:pt x="86" y="59"/>
                      <a:pt x="86" y="59"/>
                      <a:pt x="86" y="59"/>
                    </a:cubicBezTo>
                    <a:cubicBezTo>
                      <a:pt x="86" y="59"/>
                      <a:pt x="86" y="59"/>
                      <a:pt x="86" y="59"/>
                    </a:cubicBezTo>
                    <a:cubicBezTo>
                      <a:pt x="86" y="59"/>
                      <a:pt x="86" y="59"/>
                      <a:pt x="86" y="59"/>
                    </a:cubicBezTo>
                    <a:cubicBezTo>
                      <a:pt x="86" y="59"/>
                      <a:pt x="86" y="59"/>
                      <a:pt x="86" y="59"/>
                    </a:cubicBezTo>
                    <a:cubicBezTo>
                      <a:pt x="86" y="59"/>
                      <a:pt x="86" y="59"/>
                      <a:pt x="86" y="59"/>
                    </a:cubicBezTo>
                    <a:cubicBezTo>
                      <a:pt x="87" y="59"/>
                      <a:pt x="86" y="58"/>
                      <a:pt x="87" y="58"/>
                    </a:cubicBezTo>
                    <a:cubicBezTo>
                      <a:pt x="87" y="58"/>
                      <a:pt x="87" y="58"/>
                      <a:pt x="87" y="58"/>
                    </a:cubicBezTo>
                    <a:cubicBezTo>
                      <a:pt x="87" y="58"/>
                      <a:pt x="87" y="57"/>
                      <a:pt x="87" y="57"/>
                    </a:cubicBezTo>
                    <a:cubicBezTo>
                      <a:pt x="87" y="57"/>
                      <a:pt x="87" y="57"/>
                      <a:pt x="87" y="57"/>
                    </a:cubicBezTo>
                    <a:cubicBezTo>
                      <a:pt x="87" y="57"/>
                      <a:pt x="87" y="56"/>
                      <a:pt x="87" y="56"/>
                    </a:cubicBezTo>
                    <a:cubicBezTo>
                      <a:pt x="87" y="56"/>
                      <a:pt x="87" y="56"/>
                      <a:pt x="87" y="56"/>
                    </a:cubicBezTo>
                    <a:cubicBezTo>
                      <a:pt x="87" y="56"/>
                      <a:pt x="87" y="55"/>
                      <a:pt x="86" y="55"/>
                    </a:cubicBezTo>
                    <a:cubicBezTo>
                      <a:pt x="86" y="55"/>
                      <a:pt x="86" y="56"/>
                      <a:pt x="86" y="55"/>
                    </a:cubicBezTo>
                    <a:cubicBezTo>
                      <a:pt x="86" y="55"/>
                      <a:pt x="86" y="55"/>
                      <a:pt x="86" y="55"/>
                    </a:cubicBezTo>
                    <a:cubicBezTo>
                      <a:pt x="86" y="55"/>
                      <a:pt x="86" y="55"/>
                      <a:pt x="86" y="55"/>
                    </a:cubicBezTo>
                    <a:cubicBezTo>
                      <a:pt x="86" y="55"/>
                      <a:pt x="86" y="55"/>
                      <a:pt x="86" y="55"/>
                    </a:cubicBezTo>
                    <a:cubicBezTo>
                      <a:pt x="86" y="55"/>
                      <a:pt x="85" y="55"/>
                      <a:pt x="85" y="55"/>
                    </a:cubicBezTo>
                    <a:cubicBezTo>
                      <a:pt x="85" y="55"/>
                      <a:pt x="85" y="55"/>
                      <a:pt x="85" y="55"/>
                    </a:cubicBezTo>
                    <a:cubicBezTo>
                      <a:pt x="85" y="55"/>
                      <a:pt x="85" y="55"/>
                      <a:pt x="85" y="55"/>
                    </a:cubicBezTo>
                    <a:cubicBezTo>
                      <a:pt x="85" y="55"/>
                      <a:pt x="85" y="55"/>
                      <a:pt x="85" y="55"/>
                    </a:cubicBezTo>
                    <a:cubicBezTo>
                      <a:pt x="85" y="55"/>
                      <a:pt x="85" y="55"/>
                      <a:pt x="85" y="55"/>
                    </a:cubicBezTo>
                    <a:cubicBezTo>
                      <a:pt x="85" y="55"/>
                      <a:pt x="85" y="55"/>
                      <a:pt x="84" y="55"/>
                    </a:cubicBezTo>
                    <a:cubicBezTo>
                      <a:pt x="84" y="55"/>
                      <a:pt x="84" y="55"/>
                      <a:pt x="84" y="55"/>
                    </a:cubicBezTo>
                    <a:cubicBezTo>
                      <a:pt x="84" y="55"/>
                      <a:pt x="84" y="55"/>
                      <a:pt x="84" y="55"/>
                    </a:cubicBezTo>
                    <a:cubicBezTo>
                      <a:pt x="84" y="55"/>
                      <a:pt x="84" y="55"/>
                      <a:pt x="84" y="55"/>
                    </a:cubicBezTo>
                    <a:cubicBezTo>
                      <a:pt x="84"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3" y="55"/>
                      <a:pt x="83" y="56"/>
                      <a:pt x="83" y="56"/>
                    </a:cubicBezTo>
                    <a:cubicBezTo>
                      <a:pt x="83" y="56"/>
                      <a:pt x="83" y="56"/>
                      <a:pt x="83" y="56"/>
                    </a:cubicBezTo>
                    <a:cubicBezTo>
                      <a:pt x="83" y="56"/>
                      <a:pt x="83" y="56"/>
                      <a:pt x="83" y="56"/>
                    </a:cubicBezTo>
                    <a:cubicBezTo>
                      <a:pt x="83" y="56"/>
                      <a:pt x="83" y="56"/>
                      <a:pt x="83" y="56"/>
                    </a:cubicBezTo>
                    <a:cubicBezTo>
                      <a:pt x="83" y="56"/>
                      <a:pt x="83" y="57"/>
                      <a:pt x="83" y="57"/>
                    </a:cubicBezTo>
                    <a:cubicBezTo>
                      <a:pt x="82" y="57"/>
                      <a:pt x="82" y="57"/>
                      <a:pt x="82" y="57"/>
                    </a:cubicBezTo>
                    <a:cubicBezTo>
                      <a:pt x="82" y="57"/>
                      <a:pt x="82" y="57"/>
                      <a:pt x="82" y="57"/>
                    </a:cubicBezTo>
                    <a:cubicBezTo>
                      <a:pt x="82" y="57"/>
                      <a:pt x="82" y="57"/>
                      <a:pt x="82" y="57"/>
                    </a:cubicBezTo>
                    <a:close/>
                    <a:moveTo>
                      <a:pt x="81" y="57"/>
                    </a:moveTo>
                    <a:cubicBezTo>
                      <a:pt x="81" y="57"/>
                      <a:pt x="81" y="57"/>
                      <a:pt x="81" y="57"/>
                    </a:cubicBezTo>
                    <a:cubicBezTo>
                      <a:pt x="81" y="57"/>
                      <a:pt x="81" y="57"/>
                      <a:pt x="81" y="57"/>
                    </a:cubicBezTo>
                    <a:cubicBezTo>
                      <a:pt x="82" y="58"/>
                      <a:pt x="82" y="57"/>
                      <a:pt x="82" y="57"/>
                    </a:cubicBezTo>
                    <a:cubicBezTo>
                      <a:pt x="82" y="57"/>
                      <a:pt x="82" y="57"/>
                      <a:pt x="82" y="57"/>
                    </a:cubicBezTo>
                    <a:cubicBezTo>
                      <a:pt x="82" y="57"/>
                      <a:pt x="82" y="57"/>
                      <a:pt x="82" y="57"/>
                    </a:cubicBezTo>
                    <a:cubicBezTo>
                      <a:pt x="81" y="57"/>
                      <a:pt x="82" y="57"/>
                      <a:pt x="82" y="57"/>
                    </a:cubicBezTo>
                    <a:cubicBezTo>
                      <a:pt x="82" y="57"/>
                      <a:pt x="82" y="57"/>
                      <a:pt x="82" y="57"/>
                    </a:cubicBezTo>
                    <a:cubicBezTo>
                      <a:pt x="82" y="57"/>
                      <a:pt x="82" y="57"/>
                      <a:pt x="82" y="57"/>
                    </a:cubicBezTo>
                    <a:cubicBezTo>
                      <a:pt x="82" y="57"/>
                      <a:pt x="82" y="57"/>
                      <a:pt x="82" y="57"/>
                    </a:cubicBezTo>
                    <a:cubicBezTo>
                      <a:pt x="81" y="57"/>
                      <a:pt x="81" y="57"/>
                      <a:pt x="81" y="56"/>
                    </a:cubicBezTo>
                    <a:cubicBezTo>
                      <a:pt x="81" y="56"/>
                      <a:pt x="81" y="56"/>
                      <a:pt x="81" y="56"/>
                    </a:cubicBezTo>
                    <a:cubicBezTo>
                      <a:pt x="81" y="56"/>
                      <a:pt x="81" y="56"/>
                      <a:pt x="81" y="56"/>
                    </a:cubicBezTo>
                    <a:cubicBezTo>
                      <a:pt x="81" y="56"/>
                      <a:pt x="81" y="56"/>
                      <a:pt x="81" y="57"/>
                    </a:cubicBezTo>
                    <a:cubicBezTo>
                      <a:pt x="81" y="57"/>
                      <a:pt x="81" y="57"/>
                      <a:pt x="81" y="57"/>
                    </a:cubicBezTo>
                    <a:cubicBezTo>
                      <a:pt x="81" y="57"/>
                      <a:pt x="81" y="57"/>
                      <a:pt x="81" y="57"/>
                    </a:cubicBezTo>
                    <a:cubicBezTo>
                      <a:pt x="81" y="57"/>
                      <a:pt x="81" y="57"/>
                      <a:pt x="81" y="57"/>
                    </a:cubicBezTo>
                    <a:cubicBezTo>
                      <a:pt x="81" y="57"/>
                      <a:pt x="81" y="57"/>
                      <a:pt x="81" y="57"/>
                    </a:cubicBezTo>
                    <a:cubicBezTo>
                      <a:pt x="81" y="57"/>
                      <a:pt x="81" y="57"/>
                      <a:pt x="81" y="57"/>
                    </a:cubicBezTo>
                    <a:close/>
                    <a:moveTo>
                      <a:pt x="77" y="57"/>
                    </a:moveTo>
                    <a:cubicBezTo>
                      <a:pt x="77" y="57"/>
                      <a:pt x="77" y="57"/>
                      <a:pt x="77" y="57"/>
                    </a:cubicBezTo>
                    <a:cubicBezTo>
                      <a:pt x="77" y="57"/>
                      <a:pt x="77" y="57"/>
                      <a:pt x="77" y="57"/>
                    </a:cubicBezTo>
                    <a:cubicBezTo>
                      <a:pt x="77" y="57"/>
                      <a:pt x="77" y="57"/>
                      <a:pt x="77" y="57"/>
                    </a:cubicBezTo>
                    <a:cubicBezTo>
                      <a:pt x="77" y="57"/>
                      <a:pt x="77" y="57"/>
                      <a:pt x="77" y="57"/>
                    </a:cubicBezTo>
                    <a:cubicBezTo>
                      <a:pt x="77" y="57"/>
                      <a:pt x="77" y="57"/>
                      <a:pt x="77" y="57"/>
                    </a:cubicBezTo>
                    <a:cubicBezTo>
                      <a:pt x="77" y="57"/>
                      <a:pt x="77" y="57"/>
                      <a:pt x="77" y="57"/>
                    </a:cubicBezTo>
                    <a:cubicBezTo>
                      <a:pt x="77" y="57"/>
                      <a:pt x="77" y="58"/>
                      <a:pt x="77" y="58"/>
                    </a:cubicBezTo>
                    <a:cubicBezTo>
                      <a:pt x="77" y="58"/>
                      <a:pt x="77" y="58"/>
                      <a:pt x="77" y="58"/>
                    </a:cubicBezTo>
                    <a:cubicBezTo>
                      <a:pt x="77" y="58"/>
                      <a:pt x="77" y="58"/>
                      <a:pt x="77" y="58"/>
                    </a:cubicBezTo>
                    <a:cubicBezTo>
                      <a:pt x="77" y="58"/>
                      <a:pt x="77" y="58"/>
                      <a:pt x="77" y="58"/>
                    </a:cubicBezTo>
                    <a:cubicBezTo>
                      <a:pt x="78" y="58"/>
                      <a:pt x="78" y="58"/>
                      <a:pt x="78" y="58"/>
                    </a:cubicBezTo>
                    <a:cubicBezTo>
                      <a:pt x="78" y="58"/>
                      <a:pt x="78" y="58"/>
                      <a:pt x="78" y="58"/>
                    </a:cubicBezTo>
                    <a:cubicBezTo>
                      <a:pt x="78" y="57"/>
                      <a:pt x="78" y="57"/>
                      <a:pt x="78" y="57"/>
                    </a:cubicBezTo>
                    <a:cubicBezTo>
                      <a:pt x="78" y="57"/>
                      <a:pt x="78" y="57"/>
                      <a:pt x="78" y="57"/>
                    </a:cubicBezTo>
                    <a:cubicBezTo>
                      <a:pt x="78" y="57"/>
                      <a:pt x="78" y="57"/>
                      <a:pt x="78" y="57"/>
                    </a:cubicBezTo>
                    <a:cubicBezTo>
                      <a:pt x="78" y="57"/>
                      <a:pt x="78" y="57"/>
                      <a:pt x="78" y="57"/>
                    </a:cubicBezTo>
                    <a:cubicBezTo>
                      <a:pt x="78" y="57"/>
                      <a:pt x="78" y="57"/>
                      <a:pt x="78" y="57"/>
                    </a:cubicBezTo>
                    <a:cubicBezTo>
                      <a:pt x="77" y="57"/>
                      <a:pt x="77" y="57"/>
                      <a:pt x="77" y="57"/>
                    </a:cubicBezTo>
                    <a:cubicBezTo>
                      <a:pt x="77" y="57"/>
                      <a:pt x="77" y="57"/>
                      <a:pt x="77" y="57"/>
                    </a:cubicBezTo>
                    <a:close/>
                    <a:moveTo>
                      <a:pt x="66" y="51"/>
                    </a:moveTo>
                    <a:cubicBezTo>
                      <a:pt x="66" y="51"/>
                      <a:pt x="67" y="51"/>
                      <a:pt x="67" y="51"/>
                    </a:cubicBezTo>
                    <a:cubicBezTo>
                      <a:pt x="67" y="51"/>
                      <a:pt x="67" y="52"/>
                      <a:pt x="67" y="52"/>
                    </a:cubicBezTo>
                    <a:cubicBezTo>
                      <a:pt x="67" y="52"/>
                      <a:pt x="67" y="52"/>
                      <a:pt x="67" y="52"/>
                    </a:cubicBezTo>
                    <a:cubicBezTo>
                      <a:pt x="67" y="52"/>
                      <a:pt x="67" y="52"/>
                      <a:pt x="67" y="52"/>
                    </a:cubicBezTo>
                    <a:cubicBezTo>
                      <a:pt x="68" y="52"/>
                      <a:pt x="68" y="52"/>
                      <a:pt x="68" y="52"/>
                    </a:cubicBezTo>
                    <a:cubicBezTo>
                      <a:pt x="68" y="52"/>
                      <a:pt x="68" y="52"/>
                      <a:pt x="68" y="52"/>
                    </a:cubicBezTo>
                    <a:cubicBezTo>
                      <a:pt x="68" y="52"/>
                      <a:pt x="68" y="52"/>
                      <a:pt x="68" y="52"/>
                    </a:cubicBezTo>
                    <a:cubicBezTo>
                      <a:pt x="68" y="52"/>
                      <a:pt x="68" y="52"/>
                      <a:pt x="68" y="52"/>
                    </a:cubicBezTo>
                    <a:cubicBezTo>
                      <a:pt x="68" y="52"/>
                      <a:pt x="68" y="52"/>
                      <a:pt x="68" y="52"/>
                    </a:cubicBezTo>
                    <a:cubicBezTo>
                      <a:pt x="68" y="52"/>
                      <a:pt x="69" y="52"/>
                      <a:pt x="69" y="52"/>
                    </a:cubicBezTo>
                    <a:cubicBezTo>
                      <a:pt x="69" y="51"/>
                      <a:pt x="69" y="51"/>
                      <a:pt x="69" y="52"/>
                    </a:cubicBezTo>
                    <a:cubicBezTo>
                      <a:pt x="69" y="52"/>
                      <a:pt x="69" y="52"/>
                      <a:pt x="69" y="52"/>
                    </a:cubicBezTo>
                    <a:cubicBezTo>
                      <a:pt x="69" y="52"/>
                      <a:pt x="69" y="52"/>
                      <a:pt x="69" y="52"/>
                    </a:cubicBezTo>
                    <a:cubicBezTo>
                      <a:pt x="70" y="52"/>
                      <a:pt x="70" y="52"/>
                      <a:pt x="70" y="52"/>
                    </a:cubicBezTo>
                    <a:cubicBezTo>
                      <a:pt x="70" y="52"/>
                      <a:pt x="70" y="52"/>
                      <a:pt x="70" y="52"/>
                    </a:cubicBezTo>
                    <a:cubicBezTo>
                      <a:pt x="70" y="52"/>
                      <a:pt x="70" y="52"/>
                      <a:pt x="70" y="52"/>
                    </a:cubicBezTo>
                    <a:cubicBezTo>
                      <a:pt x="70" y="52"/>
                      <a:pt x="70" y="52"/>
                      <a:pt x="71" y="52"/>
                    </a:cubicBezTo>
                    <a:cubicBezTo>
                      <a:pt x="71" y="52"/>
                      <a:pt x="70" y="52"/>
                      <a:pt x="70" y="52"/>
                    </a:cubicBezTo>
                    <a:cubicBezTo>
                      <a:pt x="70" y="53"/>
                      <a:pt x="71" y="53"/>
                      <a:pt x="71" y="53"/>
                    </a:cubicBezTo>
                    <a:cubicBezTo>
                      <a:pt x="71" y="53"/>
                      <a:pt x="71" y="53"/>
                      <a:pt x="71" y="53"/>
                    </a:cubicBezTo>
                    <a:cubicBezTo>
                      <a:pt x="71" y="53"/>
                      <a:pt x="71" y="53"/>
                      <a:pt x="71" y="53"/>
                    </a:cubicBezTo>
                    <a:cubicBezTo>
                      <a:pt x="71" y="53"/>
                      <a:pt x="71" y="53"/>
                      <a:pt x="71" y="54"/>
                    </a:cubicBezTo>
                    <a:cubicBezTo>
                      <a:pt x="71" y="54"/>
                      <a:pt x="71" y="54"/>
                      <a:pt x="71" y="54"/>
                    </a:cubicBezTo>
                    <a:cubicBezTo>
                      <a:pt x="72" y="54"/>
                      <a:pt x="71" y="54"/>
                      <a:pt x="71" y="55"/>
                    </a:cubicBezTo>
                    <a:cubicBezTo>
                      <a:pt x="71" y="55"/>
                      <a:pt x="71" y="55"/>
                      <a:pt x="71" y="55"/>
                    </a:cubicBezTo>
                    <a:cubicBezTo>
                      <a:pt x="71" y="55"/>
                      <a:pt x="71" y="55"/>
                      <a:pt x="71" y="55"/>
                    </a:cubicBezTo>
                    <a:cubicBezTo>
                      <a:pt x="71" y="55"/>
                      <a:pt x="71" y="55"/>
                      <a:pt x="71" y="55"/>
                    </a:cubicBezTo>
                    <a:cubicBezTo>
                      <a:pt x="71" y="56"/>
                      <a:pt x="71" y="56"/>
                      <a:pt x="71" y="56"/>
                    </a:cubicBezTo>
                    <a:cubicBezTo>
                      <a:pt x="71" y="56"/>
                      <a:pt x="72" y="56"/>
                      <a:pt x="72" y="56"/>
                    </a:cubicBezTo>
                    <a:cubicBezTo>
                      <a:pt x="72" y="56"/>
                      <a:pt x="72" y="56"/>
                      <a:pt x="72" y="56"/>
                    </a:cubicBezTo>
                    <a:cubicBezTo>
                      <a:pt x="72" y="56"/>
                      <a:pt x="72" y="56"/>
                      <a:pt x="72" y="56"/>
                    </a:cubicBezTo>
                    <a:cubicBezTo>
                      <a:pt x="72" y="57"/>
                      <a:pt x="73" y="57"/>
                      <a:pt x="73" y="57"/>
                    </a:cubicBezTo>
                    <a:cubicBezTo>
                      <a:pt x="73" y="57"/>
                      <a:pt x="73" y="57"/>
                      <a:pt x="73" y="57"/>
                    </a:cubicBezTo>
                    <a:cubicBezTo>
                      <a:pt x="73" y="57"/>
                      <a:pt x="73" y="57"/>
                      <a:pt x="73" y="57"/>
                    </a:cubicBezTo>
                    <a:cubicBezTo>
                      <a:pt x="73" y="57"/>
                      <a:pt x="73" y="57"/>
                      <a:pt x="73" y="57"/>
                    </a:cubicBezTo>
                    <a:cubicBezTo>
                      <a:pt x="73" y="57"/>
                      <a:pt x="74" y="57"/>
                      <a:pt x="74" y="57"/>
                    </a:cubicBezTo>
                    <a:cubicBezTo>
                      <a:pt x="74" y="57"/>
                      <a:pt x="74" y="57"/>
                      <a:pt x="74" y="57"/>
                    </a:cubicBezTo>
                    <a:cubicBezTo>
                      <a:pt x="74" y="57"/>
                      <a:pt x="74" y="57"/>
                      <a:pt x="74" y="57"/>
                    </a:cubicBezTo>
                    <a:cubicBezTo>
                      <a:pt x="74" y="57"/>
                      <a:pt x="74" y="57"/>
                      <a:pt x="74" y="57"/>
                    </a:cubicBezTo>
                    <a:cubicBezTo>
                      <a:pt x="74" y="57"/>
                      <a:pt x="74" y="57"/>
                      <a:pt x="74" y="57"/>
                    </a:cubicBezTo>
                    <a:cubicBezTo>
                      <a:pt x="74" y="57"/>
                      <a:pt x="75" y="57"/>
                      <a:pt x="75" y="58"/>
                    </a:cubicBezTo>
                    <a:cubicBezTo>
                      <a:pt x="75" y="58"/>
                      <a:pt x="75" y="58"/>
                      <a:pt x="75" y="58"/>
                    </a:cubicBezTo>
                    <a:cubicBezTo>
                      <a:pt x="75" y="58"/>
                      <a:pt x="75" y="58"/>
                      <a:pt x="75" y="58"/>
                    </a:cubicBezTo>
                    <a:cubicBezTo>
                      <a:pt x="75" y="58"/>
                      <a:pt x="75" y="58"/>
                      <a:pt x="75" y="58"/>
                    </a:cubicBezTo>
                    <a:cubicBezTo>
                      <a:pt x="75" y="58"/>
                      <a:pt x="76" y="58"/>
                      <a:pt x="76" y="58"/>
                    </a:cubicBezTo>
                    <a:cubicBezTo>
                      <a:pt x="76" y="58"/>
                      <a:pt x="76" y="58"/>
                      <a:pt x="76" y="58"/>
                    </a:cubicBezTo>
                    <a:cubicBezTo>
                      <a:pt x="77" y="58"/>
                      <a:pt x="77" y="58"/>
                      <a:pt x="77" y="58"/>
                    </a:cubicBezTo>
                    <a:cubicBezTo>
                      <a:pt x="77" y="58"/>
                      <a:pt x="77" y="58"/>
                      <a:pt x="77" y="58"/>
                    </a:cubicBezTo>
                    <a:cubicBezTo>
                      <a:pt x="77" y="58"/>
                      <a:pt x="77" y="58"/>
                      <a:pt x="77" y="58"/>
                    </a:cubicBezTo>
                    <a:cubicBezTo>
                      <a:pt x="77" y="58"/>
                      <a:pt x="77" y="58"/>
                      <a:pt x="77" y="58"/>
                    </a:cubicBezTo>
                    <a:cubicBezTo>
                      <a:pt x="77" y="58"/>
                      <a:pt x="77" y="58"/>
                      <a:pt x="77" y="58"/>
                    </a:cubicBezTo>
                    <a:cubicBezTo>
                      <a:pt x="76" y="58"/>
                      <a:pt x="76" y="57"/>
                      <a:pt x="76" y="57"/>
                    </a:cubicBezTo>
                    <a:cubicBezTo>
                      <a:pt x="76" y="57"/>
                      <a:pt x="76" y="57"/>
                      <a:pt x="76" y="57"/>
                    </a:cubicBezTo>
                    <a:cubicBezTo>
                      <a:pt x="76" y="57"/>
                      <a:pt x="76" y="57"/>
                      <a:pt x="76" y="57"/>
                    </a:cubicBezTo>
                    <a:cubicBezTo>
                      <a:pt x="76" y="57"/>
                      <a:pt x="76" y="57"/>
                      <a:pt x="76" y="57"/>
                    </a:cubicBezTo>
                    <a:cubicBezTo>
                      <a:pt x="76" y="56"/>
                      <a:pt x="76" y="56"/>
                      <a:pt x="76" y="56"/>
                    </a:cubicBezTo>
                    <a:cubicBezTo>
                      <a:pt x="76" y="56"/>
                      <a:pt x="76" y="55"/>
                      <a:pt x="77" y="55"/>
                    </a:cubicBezTo>
                    <a:cubicBezTo>
                      <a:pt x="77" y="55"/>
                      <a:pt x="77" y="55"/>
                      <a:pt x="77" y="55"/>
                    </a:cubicBezTo>
                    <a:cubicBezTo>
                      <a:pt x="77" y="55"/>
                      <a:pt x="77" y="55"/>
                      <a:pt x="77" y="55"/>
                    </a:cubicBezTo>
                    <a:cubicBezTo>
                      <a:pt x="77" y="55"/>
                      <a:pt x="77" y="55"/>
                      <a:pt x="77" y="55"/>
                    </a:cubicBezTo>
                    <a:cubicBezTo>
                      <a:pt x="77" y="55"/>
                      <a:pt x="77" y="55"/>
                      <a:pt x="76" y="55"/>
                    </a:cubicBezTo>
                    <a:cubicBezTo>
                      <a:pt x="76" y="55"/>
                      <a:pt x="76" y="54"/>
                      <a:pt x="75" y="54"/>
                    </a:cubicBezTo>
                    <a:cubicBezTo>
                      <a:pt x="75" y="54"/>
                      <a:pt x="75" y="54"/>
                      <a:pt x="75" y="54"/>
                    </a:cubicBezTo>
                    <a:cubicBezTo>
                      <a:pt x="75" y="54"/>
                      <a:pt x="75" y="54"/>
                      <a:pt x="74" y="54"/>
                    </a:cubicBezTo>
                    <a:cubicBezTo>
                      <a:pt x="74" y="54"/>
                      <a:pt x="74" y="54"/>
                      <a:pt x="74" y="54"/>
                    </a:cubicBezTo>
                    <a:cubicBezTo>
                      <a:pt x="74" y="54"/>
                      <a:pt x="74" y="54"/>
                      <a:pt x="74" y="54"/>
                    </a:cubicBezTo>
                    <a:cubicBezTo>
                      <a:pt x="74" y="53"/>
                      <a:pt x="74" y="53"/>
                      <a:pt x="74" y="53"/>
                    </a:cubicBezTo>
                    <a:cubicBezTo>
                      <a:pt x="74" y="53"/>
                      <a:pt x="73" y="53"/>
                      <a:pt x="73" y="53"/>
                    </a:cubicBezTo>
                    <a:cubicBezTo>
                      <a:pt x="73" y="53"/>
                      <a:pt x="73" y="53"/>
                      <a:pt x="73" y="52"/>
                    </a:cubicBezTo>
                    <a:cubicBezTo>
                      <a:pt x="73" y="52"/>
                      <a:pt x="73" y="52"/>
                      <a:pt x="73" y="52"/>
                    </a:cubicBezTo>
                    <a:cubicBezTo>
                      <a:pt x="73" y="52"/>
                      <a:pt x="73" y="52"/>
                      <a:pt x="73" y="51"/>
                    </a:cubicBezTo>
                    <a:cubicBezTo>
                      <a:pt x="73" y="51"/>
                      <a:pt x="73" y="51"/>
                      <a:pt x="73" y="51"/>
                    </a:cubicBezTo>
                    <a:cubicBezTo>
                      <a:pt x="73" y="51"/>
                      <a:pt x="73" y="50"/>
                      <a:pt x="73" y="50"/>
                    </a:cubicBezTo>
                    <a:cubicBezTo>
                      <a:pt x="73" y="50"/>
                      <a:pt x="73" y="50"/>
                      <a:pt x="73" y="50"/>
                    </a:cubicBezTo>
                    <a:cubicBezTo>
                      <a:pt x="73" y="50"/>
                      <a:pt x="73" y="50"/>
                      <a:pt x="73" y="50"/>
                    </a:cubicBezTo>
                    <a:cubicBezTo>
                      <a:pt x="73" y="50"/>
                      <a:pt x="73" y="50"/>
                      <a:pt x="73" y="50"/>
                    </a:cubicBezTo>
                    <a:cubicBezTo>
                      <a:pt x="73" y="49"/>
                      <a:pt x="73" y="49"/>
                      <a:pt x="72" y="49"/>
                    </a:cubicBezTo>
                    <a:cubicBezTo>
                      <a:pt x="72" y="49"/>
                      <a:pt x="72" y="49"/>
                      <a:pt x="72" y="49"/>
                    </a:cubicBezTo>
                    <a:cubicBezTo>
                      <a:pt x="72" y="49"/>
                      <a:pt x="72" y="49"/>
                      <a:pt x="72" y="49"/>
                    </a:cubicBezTo>
                    <a:cubicBezTo>
                      <a:pt x="72" y="49"/>
                      <a:pt x="72" y="48"/>
                      <a:pt x="72" y="48"/>
                    </a:cubicBezTo>
                    <a:cubicBezTo>
                      <a:pt x="72" y="48"/>
                      <a:pt x="72" y="48"/>
                      <a:pt x="72" y="48"/>
                    </a:cubicBezTo>
                    <a:cubicBezTo>
                      <a:pt x="72" y="48"/>
                      <a:pt x="72" y="48"/>
                      <a:pt x="72" y="48"/>
                    </a:cubicBezTo>
                    <a:cubicBezTo>
                      <a:pt x="71" y="48"/>
                      <a:pt x="71" y="48"/>
                      <a:pt x="71" y="48"/>
                    </a:cubicBezTo>
                    <a:cubicBezTo>
                      <a:pt x="71" y="48"/>
                      <a:pt x="71" y="48"/>
                      <a:pt x="71" y="48"/>
                    </a:cubicBezTo>
                    <a:cubicBezTo>
                      <a:pt x="71" y="48"/>
                      <a:pt x="71" y="48"/>
                      <a:pt x="71" y="48"/>
                    </a:cubicBezTo>
                    <a:cubicBezTo>
                      <a:pt x="71" y="48"/>
                      <a:pt x="71" y="48"/>
                      <a:pt x="70" y="48"/>
                    </a:cubicBezTo>
                    <a:cubicBezTo>
                      <a:pt x="70" y="48"/>
                      <a:pt x="70" y="48"/>
                      <a:pt x="70" y="48"/>
                    </a:cubicBezTo>
                    <a:cubicBezTo>
                      <a:pt x="70" y="48"/>
                      <a:pt x="70" y="48"/>
                      <a:pt x="70" y="48"/>
                    </a:cubicBezTo>
                    <a:cubicBezTo>
                      <a:pt x="70" y="48"/>
                      <a:pt x="70" y="48"/>
                      <a:pt x="70" y="48"/>
                    </a:cubicBezTo>
                    <a:cubicBezTo>
                      <a:pt x="70" y="48"/>
                      <a:pt x="70" y="48"/>
                      <a:pt x="70" y="49"/>
                    </a:cubicBezTo>
                    <a:cubicBezTo>
                      <a:pt x="70" y="49"/>
                      <a:pt x="70" y="49"/>
                      <a:pt x="70" y="49"/>
                    </a:cubicBezTo>
                    <a:cubicBezTo>
                      <a:pt x="70" y="49"/>
                      <a:pt x="70" y="49"/>
                      <a:pt x="70" y="49"/>
                    </a:cubicBezTo>
                    <a:cubicBezTo>
                      <a:pt x="70" y="49"/>
                      <a:pt x="71" y="50"/>
                      <a:pt x="71" y="50"/>
                    </a:cubicBezTo>
                    <a:cubicBezTo>
                      <a:pt x="71" y="50"/>
                      <a:pt x="71" y="50"/>
                      <a:pt x="70" y="50"/>
                    </a:cubicBezTo>
                    <a:cubicBezTo>
                      <a:pt x="70" y="49"/>
                      <a:pt x="70" y="49"/>
                      <a:pt x="70" y="49"/>
                    </a:cubicBezTo>
                    <a:cubicBezTo>
                      <a:pt x="70" y="49"/>
                      <a:pt x="70" y="49"/>
                      <a:pt x="70" y="49"/>
                    </a:cubicBezTo>
                    <a:cubicBezTo>
                      <a:pt x="70" y="49"/>
                      <a:pt x="70" y="49"/>
                      <a:pt x="70" y="49"/>
                    </a:cubicBezTo>
                    <a:cubicBezTo>
                      <a:pt x="70" y="49"/>
                      <a:pt x="70" y="49"/>
                      <a:pt x="70" y="49"/>
                    </a:cubicBezTo>
                    <a:cubicBezTo>
                      <a:pt x="69" y="48"/>
                      <a:pt x="69" y="48"/>
                      <a:pt x="69" y="48"/>
                    </a:cubicBezTo>
                    <a:cubicBezTo>
                      <a:pt x="69" y="48"/>
                      <a:pt x="69" y="48"/>
                      <a:pt x="69" y="48"/>
                    </a:cubicBezTo>
                    <a:cubicBezTo>
                      <a:pt x="69" y="48"/>
                      <a:pt x="68" y="48"/>
                      <a:pt x="68" y="48"/>
                    </a:cubicBezTo>
                    <a:cubicBezTo>
                      <a:pt x="68" y="48"/>
                      <a:pt x="68" y="48"/>
                      <a:pt x="68" y="48"/>
                    </a:cubicBezTo>
                    <a:cubicBezTo>
                      <a:pt x="68" y="48"/>
                      <a:pt x="68" y="48"/>
                      <a:pt x="68" y="49"/>
                    </a:cubicBezTo>
                    <a:cubicBezTo>
                      <a:pt x="68" y="49"/>
                      <a:pt x="67" y="49"/>
                      <a:pt x="68" y="49"/>
                    </a:cubicBezTo>
                    <a:cubicBezTo>
                      <a:pt x="68" y="49"/>
                      <a:pt x="68" y="49"/>
                      <a:pt x="68" y="49"/>
                    </a:cubicBezTo>
                    <a:cubicBezTo>
                      <a:pt x="68" y="49"/>
                      <a:pt x="68" y="49"/>
                      <a:pt x="68" y="49"/>
                    </a:cubicBezTo>
                    <a:cubicBezTo>
                      <a:pt x="68" y="50"/>
                      <a:pt x="67" y="50"/>
                      <a:pt x="67" y="50"/>
                    </a:cubicBezTo>
                    <a:cubicBezTo>
                      <a:pt x="67" y="50"/>
                      <a:pt x="67" y="50"/>
                      <a:pt x="66" y="51"/>
                    </a:cubicBezTo>
                    <a:cubicBezTo>
                      <a:pt x="66" y="51"/>
                      <a:pt x="66" y="51"/>
                      <a:pt x="66" y="51"/>
                    </a:cubicBezTo>
                    <a:cubicBezTo>
                      <a:pt x="66" y="51"/>
                      <a:pt x="66" y="51"/>
                      <a:pt x="66" y="51"/>
                    </a:cubicBezTo>
                    <a:cubicBezTo>
                      <a:pt x="66" y="51"/>
                      <a:pt x="66" y="51"/>
                      <a:pt x="66" y="51"/>
                    </a:cubicBezTo>
                    <a:cubicBezTo>
                      <a:pt x="66" y="51"/>
                      <a:pt x="66" y="51"/>
                      <a:pt x="66" y="51"/>
                    </a:cubicBezTo>
                    <a:cubicBezTo>
                      <a:pt x="66" y="52"/>
                      <a:pt x="66" y="52"/>
                      <a:pt x="66" y="51"/>
                    </a:cubicBezTo>
                    <a:close/>
                    <a:moveTo>
                      <a:pt x="137" y="93"/>
                    </a:moveTo>
                    <a:cubicBezTo>
                      <a:pt x="137" y="93"/>
                      <a:pt x="136" y="93"/>
                      <a:pt x="136" y="93"/>
                    </a:cubicBezTo>
                    <a:cubicBezTo>
                      <a:pt x="136" y="93"/>
                      <a:pt x="136" y="93"/>
                      <a:pt x="136" y="93"/>
                    </a:cubicBezTo>
                    <a:cubicBezTo>
                      <a:pt x="136" y="92"/>
                      <a:pt x="136" y="92"/>
                      <a:pt x="135" y="92"/>
                    </a:cubicBezTo>
                    <a:cubicBezTo>
                      <a:pt x="135" y="92"/>
                      <a:pt x="135" y="92"/>
                      <a:pt x="135" y="92"/>
                    </a:cubicBezTo>
                    <a:cubicBezTo>
                      <a:pt x="135" y="92"/>
                      <a:pt x="135" y="92"/>
                      <a:pt x="135" y="92"/>
                    </a:cubicBezTo>
                    <a:cubicBezTo>
                      <a:pt x="134" y="92"/>
                      <a:pt x="134" y="92"/>
                      <a:pt x="134" y="92"/>
                    </a:cubicBezTo>
                    <a:cubicBezTo>
                      <a:pt x="134" y="92"/>
                      <a:pt x="134" y="92"/>
                      <a:pt x="133" y="92"/>
                    </a:cubicBezTo>
                    <a:cubicBezTo>
                      <a:pt x="133" y="92"/>
                      <a:pt x="133" y="92"/>
                      <a:pt x="133" y="92"/>
                    </a:cubicBezTo>
                    <a:cubicBezTo>
                      <a:pt x="133" y="92"/>
                      <a:pt x="133" y="92"/>
                      <a:pt x="133" y="92"/>
                    </a:cubicBezTo>
                    <a:cubicBezTo>
                      <a:pt x="132" y="93"/>
                      <a:pt x="132" y="92"/>
                      <a:pt x="132" y="92"/>
                    </a:cubicBezTo>
                    <a:cubicBezTo>
                      <a:pt x="132" y="92"/>
                      <a:pt x="131" y="93"/>
                      <a:pt x="131" y="92"/>
                    </a:cubicBezTo>
                    <a:cubicBezTo>
                      <a:pt x="131" y="92"/>
                      <a:pt x="131" y="92"/>
                      <a:pt x="131" y="92"/>
                    </a:cubicBezTo>
                    <a:cubicBezTo>
                      <a:pt x="130" y="92"/>
                      <a:pt x="130" y="92"/>
                      <a:pt x="130" y="92"/>
                    </a:cubicBezTo>
                    <a:cubicBezTo>
                      <a:pt x="130" y="92"/>
                      <a:pt x="130" y="92"/>
                      <a:pt x="129" y="92"/>
                    </a:cubicBezTo>
                    <a:cubicBezTo>
                      <a:pt x="129" y="92"/>
                      <a:pt x="129" y="92"/>
                      <a:pt x="129" y="92"/>
                    </a:cubicBezTo>
                    <a:cubicBezTo>
                      <a:pt x="129" y="92"/>
                      <a:pt x="129" y="92"/>
                      <a:pt x="129" y="92"/>
                    </a:cubicBezTo>
                    <a:cubicBezTo>
                      <a:pt x="129" y="92"/>
                      <a:pt x="129" y="92"/>
                      <a:pt x="129" y="92"/>
                    </a:cubicBezTo>
                    <a:cubicBezTo>
                      <a:pt x="129" y="92"/>
                      <a:pt x="129" y="92"/>
                      <a:pt x="129" y="92"/>
                    </a:cubicBezTo>
                    <a:cubicBezTo>
                      <a:pt x="129" y="92"/>
                      <a:pt x="129" y="92"/>
                      <a:pt x="129" y="93"/>
                    </a:cubicBezTo>
                    <a:cubicBezTo>
                      <a:pt x="129" y="93"/>
                      <a:pt x="129" y="93"/>
                      <a:pt x="129" y="93"/>
                    </a:cubicBezTo>
                    <a:cubicBezTo>
                      <a:pt x="129" y="93"/>
                      <a:pt x="129" y="93"/>
                      <a:pt x="129" y="93"/>
                    </a:cubicBezTo>
                    <a:cubicBezTo>
                      <a:pt x="129" y="93"/>
                      <a:pt x="129" y="94"/>
                      <a:pt x="129" y="94"/>
                    </a:cubicBezTo>
                    <a:cubicBezTo>
                      <a:pt x="130" y="94"/>
                      <a:pt x="130" y="94"/>
                      <a:pt x="130" y="94"/>
                    </a:cubicBezTo>
                    <a:cubicBezTo>
                      <a:pt x="130" y="94"/>
                      <a:pt x="130" y="94"/>
                      <a:pt x="130" y="94"/>
                    </a:cubicBezTo>
                    <a:cubicBezTo>
                      <a:pt x="131" y="94"/>
                      <a:pt x="131" y="94"/>
                      <a:pt x="131" y="94"/>
                    </a:cubicBezTo>
                    <a:cubicBezTo>
                      <a:pt x="131" y="94"/>
                      <a:pt x="131" y="94"/>
                      <a:pt x="131" y="94"/>
                    </a:cubicBezTo>
                    <a:cubicBezTo>
                      <a:pt x="131" y="94"/>
                      <a:pt x="132" y="94"/>
                      <a:pt x="132" y="94"/>
                    </a:cubicBezTo>
                    <a:cubicBezTo>
                      <a:pt x="132" y="94"/>
                      <a:pt x="132" y="95"/>
                      <a:pt x="132" y="95"/>
                    </a:cubicBezTo>
                    <a:cubicBezTo>
                      <a:pt x="133" y="95"/>
                      <a:pt x="133" y="95"/>
                      <a:pt x="133" y="95"/>
                    </a:cubicBezTo>
                    <a:cubicBezTo>
                      <a:pt x="133" y="95"/>
                      <a:pt x="133" y="96"/>
                      <a:pt x="133" y="96"/>
                    </a:cubicBezTo>
                    <a:cubicBezTo>
                      <a:pt x="134" y="96"/>
                      <a:pt x="134" y="96"/>
                      <a:pt x="134" y="96"/>
                    </a:cubicBezTo>
                    <a:cubicBezTo>
                      <a:pt x="134" y="96"/>
                      <a:pt x="134" y="96"/>
                      <a:pt x="134" y="96"/>
                    </a:cubicBezTo>
                    <a:cubicBezTo>
                      <a:pt x="133" y="97"/>
                      <a:pt x="133" y="97"/>
                      <a:pt x="133" y="97"/>
                    </a:cubicBezTo>
                    <a:cubicBezTo>
                      <a:pt x="133" y="97"/>
                      <a:pt x="133" y="97"/>
                      <a:pt x="133" y="97"/>
                    </a:cubicBezTo>
                    <a:cubicBezTo>
                      <a:pt x="133" y="97"/>
                      <a:pt x="133" y="97"/>
                      <a:pt x="134" y="97"/>
                    </a:cubicBezTo>
                    <a:cubicBezTo>
                      <a:pt x="134" y="97"/>
                      <a:pt x="134" y="97"/>
                      <a:pt x="134" y="97"/>
                    </a:cubicBezTo>
                    <a:cubicBezTo>
                      <a:pt x="134" y="97"/>
                      <a:pt x="134" y="97"/>
                      <a:pt x="134" y="96"/>
                    </a:cubicBezTo>
                    <a:cubicBezTo>
                      <a:pt x="134" y="96"/>
                      <a:pt x="134" y="96"/>
                      <a:pt x="134" y="96"/>
                    </a:cubicBezTo>
                    <a:cubicBezTo>
                      <a:pt x="134" y="96"/>
                      <a:pt x="134" y="96"/>
                      <a:pt x="134" y="96"/>
                    </a:cubicBezTo>
                    <a:cubicBezTo>
                      <a:pt x="134" y="96"/>
                      <a:pt x="134" y="96"/>
                      <a:pt x="134" y="96"/>
                    </a:cubicBezTo>
                    <a:cubicBezTo>
                      <a:pt x="134" y="96"/>
                      <a:pt x="134" y="96"/>
                      <a:pt x="134" y="96"/>
                    </a:cubicBezTo>
                    <a:cubicBezTo>
                      <a:pt x="135" y="95"/>
                      <a:pt x="135" y="95"/>
                      <a:pt x="135" y="95"/>
                    </a:cubicBezTo>
                    <a:cubicBezTo>
                      <a:pt x="135" y="95"/>
                      <a:pt x="135" y="95"/>
                      <a:pt x="135" y="95"/>
                    </a:cubicBezTo>
                    <a:cubicBezTo>
                      <a:pt x="136" y="95"/>
                      <a:pt x="136" y="95"/>
                      <a:pt x="136" y="95"/>
                    </a:cubicBezTo>
                    <a:cubicBezTo>
                      <a:pt x="136" y="95"/>
                      <a:pt x="136" y="95"/>
                      <a:pt x="136" y="95"/>
                    </a:cubicBezTo>
                    <a:cubicBezTo>
                      <a:pt x="136" y="95"/>
                      <a:pt x="136" y="95"/>
                      <a:pt x="136" y="95"/>
                    </a:cubicBezTo>
                    <a:cubicBezTo>
                      <a:pt x="136" y="95"/>
                      <a:pt x="137" y="95"/>
                      <a:pt x="137" y="94"/>
                    </a:cubicBezTo>
                    <a:cubicBezTo>
                      <a:pt x="137" y="94"/>
                      <a:pt x="137" y="94"/>
                      <a:pt x="137" y="94"/>
                    </a:cubicBezTo>
                    <a:cubicBezTo>
                      <a:pt x="137" y="94"/>
                      <a:pt x="137" y="94"/>
                      <a:pt x="137" y="94"/>
                    </a:cubicBezTo>
                    <a:cubicBezTo>
                      <a:pt x="137" y="94"/>
                      <a:pt x="137" y="94"/>
                      <a:pt x="137" y="94"/>
                    </a:cubicBezTo>
                    <a:cubicBezTo>
                      <a:pt x="137" y="93"/>
                      <a:pt x="137" y="93"/>
                      <a:pt x="137" y="93"/>
                    </a:cubicBezTo>
                    <a:close/>
                    <a:moveTo>
                      <a:pt x="136" y="96"/>
                    </a:moveTo>
                    <a:cubicBezTo>
                      <a:pt x="136" y="96"/>
                      <a:pt x="136" y="96"/>
                      <a:pt x="136" y="96"/>
                    </a:cubicBezTo>
                    <a:cubicBezTo>
                      <a:pt x="136" y="96"/>
                      <a:pt x="136" y="96"/>
                      <a:pt x="136" y="96"/>
                    </a:cubicBezTo>
                    <a:cubicBezTo>
                      <a:pt x="136" y="96"/>
                      <a:pt x="136" y="96"/>
                      <a:pt x="136" y="96"/>
                    </a:cubicBezTo>
                    <a:cubicBezTo>
                      <a:pt x="136" y="96"/>
                      <a:pt x="136" y="96"/>
                      <a:pt x="136" y="96"/>
                    </a:cubicBezTo>
                    <a:cubicBezTo>
                      <a:pt x="136" y="96"/>
                      <a:pt x="136" y="96"/>
                      <a:pt x="135" y="96"/>
                    </a:cubicBezTo>
                    <a:cubicBezTo>
                      <a:pt x="135" y="96"/>
                      <a:pt x="135" y="96"/>
                      <a:pt x="136" y="96"/>
                    </a:cubicBezTo>
                    <a:cubicBezTo>
                      <a:pt x="136" y="96"/>
                      <a:pt x="136" y="97"/>
                      <a:pt x="136" y="97"/>
                    </a:cubicBezTo>
                    <a:cubicBezTo>
                      <a:pt x="136" y="97"/>
                      <a:pt x="136" y="97"/>
                      <a:pt x="136" y="97"/>
                    </a:cubicBezTo>
                    <a:cubicBezTo>
                      <a:pt x="137" y="97"/>
                      <a:pt x="137" y="97"/>
                      <a:pt x="137" y="96"/>
                    </a:cubicBezTo>
                    <a:cubicBezTo>
                      <a:pt x="137" y="96"/>
                      <a:pt x="137" y="96"/>
                      <a:pt x="136" y="96"/>
                    </a:cubicBezTo>
                    <a:close/>
                    <a:moveTo>
                      <a:pt x="13" y="23"/>
                    </a:moveTo>
                    <a:cubicBezTo>
                      <a:pt x="13" y="23"/>
                      <a:pt x="13" y="23"/>
                      <a:pt x="13" y="23"/>
                    </a:cubicBezTo>
                    <a:cubicBezTo>
                      <a:pt x="13" y="23"/>
                      <a:pt x="14" y="23"/>
                      <a:pt x="14" y="23"/>
                    </a:cubicBezTo>
                    <a:cubicBezTo>
                      <a:pt x="14" y="23"/>
                      <a:pt x="14" y="23"/>
                      <a:pt x="14" y="24"/>
                    </a:cubicBezTo>
                    <a:cubicBezTo>
                      <a:pt x="14" y="24"/>
                      <a:pt x="14" y="24"/>
                      <a:pt x="14" y="24"/>
                    </a:cubicBezTo>
                    <a:cubicBezTo>
                      <a:pt x="14" y="24"/>
                      <a:pt x="14" y="24"/>
                      <a:pt x="14" y="24"/>
                    </a:cubicBezTo>
                    <a:cubicBezTo>
                      <a:pt x="14" y="24"/>
                      <a:pt x="14" y="24"/>
                      <a:pt x="14" y="23"/>
                    </a:cubicBezTo>
                    <a:cubicBezTo>
                      <a:pt x="14" y="23"/>
                      <a:pt x="14" y="23"/>
                      <a:pt x="14" y="23"/>
                    </a:cubicBezTo>
                    <a:cubicBezTo>
                      <a:pt x="14" y="23"/>
                      <a:pt x="14" y="23"/>
                      <a:pt x="14" y="23"/>
                    </a:cubicBezTo>
                    <a:cubicBezTo>
                      <a:pt x="14" y="23"/>
                      <a:pt x="14" y="23"/>
                      <a:pt x="14" y="23"/>
                    </a:cubicBezTo>
                    <a:cubicBezTo>
                      <a:pt x="14"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lose/>
                    <a:moveTo>
                      <a:pt x="10" y="23"/>
                    </a:moveTo>
                    <a:cubicBezTo>
                      <a:pt x="9"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lose/>
                    <a:moveTo>
                      <a:pt x="8" y="21"/>
                    </a:move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7" y="21"/>
                      <a:pt x="7" y="21"/>
                    </a:cubicBezTo>
                    <a:cubicBezTo>
                      <a:pt x="7" y="21"/>
                      <a:pt x="7" y="20"/>
                      <a:pt x="7" y="20"/>
                    </a:cubicBezTo>
                    <a:cubicBezTo>
                      <a:pt x="7" y="20"/>
                      <a:pt x="7" y="20"/>
                      <a:pt x="7" y="20"/>
                    </a:cubicBezTo>
                    <a:cubicBezTo>
                      <a:pt x="7" y="20"/>
                      <a:pt x="7" y="20"/>
                      <a:pt x="6" y="20"/>
                    </a:cubicBezTo>
                    <a:cubicBezTo>
                      <a:pt x="6" y="20"/>
                      <a:pt x="6" y="20"/>
                      <a:pt x="6" y="20"/>
                    </a:cubicBezTo>
                    <a:cubicBezTo>
                      <a:pt x="6" y="20"/>
                      <a:pt x="6" y="20"/>
                      <a:pt x="6" y="20"/>
                    </a:cubicBezTo>
                    <a:cubicBezTo>
                      <a:pt x="6" y="20"/>
                      <a:pt x="6" y="20"/>
                      <a:pt x="6" y="20"/>
                    </a:cubicBezTo>
                    <a:cubicBezTo>
                      <a:pt x="6" y="20"/>
                      <a:pt x="6" y="19"/>
                      <a:pt x="6" y="19"/>
                    </a:cubicBezTo>
                    <a:cubicBezTo>
                      <a:pt x="6" y="19"/>
                      <a:pt x="6" y="19"/>
                      <a:pt x="6" y="19"/>
                    </a:cubicBezTo>
                    <a:cubicBezTo>
                      <a:pt x="5" y="19"/>
                      <a:pt x="5" y="19"/>
                      <a:pt x="5" y="19"/>
                    </a:cubicBezTo>
                    <a:cubicBezTo>
                      <a:pt x="5" y="19"/>
                      <a:pt x="5" y="19"/>
                      <a:pt x="5" y="19"/>
                    </a:cubicBezTo>
                    <a:cubicBezTo>
                      <a:pt x="5" y="19"/>
                      <a:pt x="5" y="19"/>
                      <a:pt x="5" y="19"/>
                    </a:cubicBezTo>
                    <a:cubicBezTo>
                      <a:pt x="5" y="19"/>
                      <a:pt x="5" y="19"/>
                      <a:pt x="5" y="18"/>
                    </a:cubicBezTo>
                    <a:cubicBezTo>
                      <a:pt x="5" y="18"/>
                      <a:pt x="4" y="18"/>
                      <a:pt x="4" y="18"/>
                    </a:cubicBezTo>
                    <a:cubicBezTo>
                      <a:pt x="4" y="18"/>
                      <a:pt x="4" y="18"/>
                      <a:pt x="4" y="18"/>
                    </a:cubicBezTo>
                    <a:cubicBezTo>
                      <a:pt x="4" y="19"/>
                      <a:pt x="4" y="19"/>
                      <a:pt x="4" y="19"/>
                    </a:cubicBezTo>
                    <a:cubicBezTo>
                      <a:pt x="4" y="19"/>
                      <a:pt x="4" y="19"/>
                      <a:pt x="4" y="19"/>
                    </a:cubicBezTo>
                    <a:cubicBezTo>
                      <a:pt x="3" y="19"/>
                      <a:pt x="3" y="19"/>
                      <a:pt x="3" y="19"/>
                    </a:cubicBezTo>
                    <a:cubicBezTo>
                      <a:pt x="3" y="19"/>
                      <a:pt x="4" y="19"/>
                      <a:pt x="4" y="20"/>
                    </a:cubicBezTo>
                    <a:cubicBezTo>
                      <a:pt x="4" y="20"/>
                      <a:pt x="4" y="20"/>
                      <a:pt x="4" y="20"/>
                    </a:cubicBezTo>
                    <a:cubicBezTo>
                      <a:pt x="4" y="20"/>
                      <a:pt x="4" y="20"/>
                      <a:pt x="4" y="20"/>
                    </a:cubicBezTo>
                    <a:cubicBezTo>
                      <a:pt x="4" y="20"/>
                      <a:pt x="4" y="20"/>
                      <a:pt x="4" y="20"/>
                    </a:cubicBezTo>
                    <a:cubicBezTo>
                      <a:pt x="5" y="20"/>
                      <a:pt x="5" y="20"/>
                      <a:pt x="5" y="21"/>
                    </a:cubicBezTo>
                    <a:cubicBezTo>
                      <a:pt x="5" y="21"/>
                      <a:pt x="5" y="21"/>
                      <a:pt x="5" y="21"/>
                    </a:cubicBezTo>
                    <a:cubicBezTo>
                      <a:pt x="5" y="21"/>
                      <a:pt x="5" y="21"/>
                      <a:pt x="5" y="21"/>
                    </a:cubicBezTo>
                    <a:cubicBezTo>
                      <a:pt x="6" y="21"/>
                      <a:pt x="6" y="20"/>
                      <a:pt x="6" y="20"/>
                    </a:cubicBezTo>
                    <a:cubicBezTo>
                      <a:pt x="6" y="20"/>
                      <a:pt x="6" y="21"/>
                      <a:pt x="6" y="21"/>
                    </a:cubicBezTo>
                    <a:cubicBezTo>
                      <a:pt x="6" y="21"/>
                      <a:pt x="6" y="21"/>
                      <a:pt x="7" y="21"/>
                    </a:cubicBezTo>
                    <a:cubicBezTo>
                      <a:pt x="7" y="21"/>
                      <a:pt x="7" y="21"/>
                      <a:pt x="7" y="21"/>
                    </a:cubicBezTo>
                    <a:cubicBezTo>
                      <a:pt x="7" y="21"/>
                      <a:pt x="7" y="21"/>
                      <a:pt x="7" y="22"/>
                    </a:cubicBezTo>
                    <a:cubicBezTo>
                      <a:pt x="8" y="22"/>
                      <a:pt x="8" y="22"/>
                      <a:pt x="8" y="22"/>
                    </a:cubicBezTo>
                    <a:cubicBezTo>
                      <a:pt x="8" y="22"/>
                      <a:pt x="8" y="22"/>
                      <a:pt x="8" y="22"/>
                    </a:cubicBezTo>
                    <a:cubicBezTo>
                      <a:pt x="8" y="22"/>
                      <a:pt x="9" y="22"/>
                      <a:pt x="9" y="22"/>
                    </a:cubicBezTo>
                    <a:cubicBezTo>
                      <a:pt x="9" y="22"/>
                      <a:pt x="9" y="21"/>
                      <a:pt x="8" y="21"/>
                    </a:cubicBezTo>
                    <a:close/>
                    <a:moveTo>
                      <a:pt x="10" y="24"/>
                    </a:moveTo>
                    <a:cubicBezTo>
                      <a:pt x="10" y="24"/>
                      <a:pt x="10" y="24"/>
                      <a:pt x="10" y="24"/>
                    </a:cubicBezTo>
                    <a:cubicBezTo>
                      <a:pt x="10" y="24"/>
                      <a:pt x="10" y="24"/>
                      <a:pt x="9" y="24"/>
                    </a:cubicBezTo>
                    <a:cubicBezTo>
                      <a:pt x="9" y="24"/>
                      <a:pt x="9" y="24"/>
                      <a:pt x="10" y="24"/>
                    </a:cubicBezTo>
                    <a:cubicBezTo>
                      <a:pt x="10" y="24"/>
                      <a:pt x="10" y="24"/>
                      <a:pt x="10" y="24"/>
                    </a:cubicBezTo>
                    <a:cubicBezTo>
                      <a:pt x="10" y="24"/>
                      <a:pt x="10" y="24"/>
                      <a:pt x="10" y="24"/>
                    </a:cubicBezTo>
                    <a:close/>
                    <a:moveTo>
                      <a:pt x="13" y="24"/>
                    </a:move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lose/>
                    <a:moveTo>
                      <a:pt x="143" y="7"/>
                    </a:moveTo>
                    <a:cubicBezTo>
                      <a:pt x="142" y="7"/>
                      <a:pt x="139" y="6"/>
                      <a:pt x="139" y="6"/>
                    </a:cubicBezTo>
                    <a:cubicBezTo>
                      <a:pt x="138" y="7"/>
                      <a:pt x="138" y="7"/>
                      <a:pt x="138" y="8"/>
                    </a:cubicBezTo>
                    <a:cubicBezTo>
                      <a:pt x="137" y="8"/>
                      <a:pt x="136" y="13"/>
                      <a:pt x="136" y="15"/>
                    </a:cubicBezTo>
                    <a:cubicBezTo>
                      <a:pt x="136" y="16"/>
                      <a:pt x="135" y="17"/>
                      <a:pt x="134" y="19"/>
                    </a:cubicBezTo>
                    <a:cubicBezTo>
                      <a:pt x="132" y="20"/>
                      <a:pt x="133" y="20"/>
                      <a:pt x="133" y="21"/>
                    </a:cubicBezTo>
                    <a:cubicBezTo>
                      <a:pt x="132" y="22"/>
                      <a:pt x="131" y="24"/>
                      <a:pt x="130" y="25"/>
                    </a:cubicBezTo>
                    <a:cubicBezTo>
                      <a:pt x="130" y="26"/>
                      <a:pt x="131" y="27"/>
                      <a:pt x="131" y="28"/>
                    </a:cubicBezTo>
                    <a:cubicBezTo>
                      <a:pt x="130" y="28"/>
                      <a:pt x="128" y="28"/>
                      <a:pt x="127" y="28"/>
                    </a:cubicBezTo>
                    <a:cubicBezTo>
                      <a:pt x="126" y="28"/>
                      <a:pt x="125" y="29"/>
                      <a:pt x="124" y="29"/>
                    </a:cubicBezTo>
                    <a:cubicBezTo>
                      <a:pt x="122" y="30"/>
                      <a:pt x="121" y="28"/>
                      <a:pt x="120" y="28"/>
                    </a:cubicBezTo>
                    <a:cubicBezTo>
                      <a:pt x="118" y="27"/>
                      <a:pt x="117" y="28"/>
                      <a:pt x="116" y="29"/>
                    </a:cubicBezTo>
                    <a:cubicBezTo>
                      <a:pt x="115" y="29"/>
                      <a:pt x="113" y="31"/>
                      <a:pt x="112" y="31"/>
                    </a:cubicBezTo>
                    <a:cubicBezTo>
                      <a:pt x="111" y="32"/>
                      <a:pt x="108" y="31"/>
                      <a:pt x="107" y="31"/>
                    </a:cubicBezTo>
                    <a:cubicBezTo>
                      <a:pt x="106" y="31"/>
                      <a:pt x="104" y="32"/>
                      <a:pt x="104" y="32"/>
                    </a:cubicBezTo>
                    <a:cubicBezTo>
                      <a:pt x="103" y="32"/>
                      <a:pt x="102" y="32"/>
                      <a:pt x="102" y="31"/>
                    </a:cubicBezTo>
                    <a:cubicBezTo>
                      <a:pt x="102" y="31"/>
                      <a:pt x="100" y="29"/>
                      <a:pt x="100" y="29"/>
                    </a:cubicBezTo>
                    <a:cubicBezTo>
                      <a:pt x="100" y="29"/>
                      <a:pt x="100" y="28"/>
                      <a:pt x="99" y="27"/>
                    </a:cubicBezTo>
                    <a:cubicBezTo>
                      <a:pt x="99" y="27"/>
                      <a:pt x="99" y="27"/>
                      <a:pt x="99" y="27"/>
                    </a:cubicBezTo>
                    <a:cubicBezTo>
                      <a:pt x="99" y="27"/>
                      <a:pt x="98" y="27"/>
                      <a:pt x="98" y="27"/>
                    </a:cubicBezTo>
                    <a:cubicBezTo>
                      <a:pt x="98" y="27"/>
                      <a:pt x="98" y="27"/>
                      <a:pt x="98" y="27"/>
                    </a:cubicBezTo>
                    <a:cubicBezTo>
                      <a:pt x="98" y="27"/>
                      <a:pt x="98" y="27"/>
                      <a:pt x="98" y="27"/>
                    </a:cubicBezTo>
                    <a:cubicBezTo>
                      <a:pt x="98" y="27"/>
                      <a:pt x="98" y="27"/>
                      <a:pt x="98" y="27"/>
                    </a:cubicBezTo>
                    <a:cubicBezTo>
                      <a:pt x="98" y="27"/>
                      <a:pt x="97" y="27"/>
                      <a:pt x="97" y="27"/>
                    </a:cubicBezTo>
                    <a:cubicBezTo>
                      <a:pt x="97" y="27"/>
                      <a:pt x="97" y="27"/>
                      <a:pt x="97" y="27"/>
                    </a:cubicBezTo>
                    <a:cubicBezTo>
                      <a:pt x="97" y="26"/>
                      <a:pt x="97" y="26"/>
                      <a:pt x="97" y="26"/>
                    </a:cubicBezTo>
                    <a:cubicBezTo>
                      <a:pt x="97" y="26"/>
                      <a:pt x="96" y="26"/>
                      <a:pt x="96" y="26"/>
                    </a:cubicBezTo>
                    <a:cubicBezTo>
                      <a:pt x="96" y="26"/>
                      <a:pt x="96" y="26"/>
                      <a:pt x="96" y="26"/>
                    </a:cubicBezTo>
                    <a:cubicBezTo>
                      <a:pt x="96" y="25"/>
                      <a:pt x="96" y="25"/>
                      <a:pt x="96" y="25"/>
                    </a:cubicBezTo>
                    <a:cubicBezTo>
                      <a:pt x="96" y="25"/>
                      <a:pt x="96" y="25"/>
                      <a:pt x="96" y="25"/>
                    </a:cubicBezTo>
                    <a:cubicBezTo>
                      <a:pt x="96" y="25"/>
                      <a:pt x="96" y="25"/>
                      <a:pt x="96" y="25"/>
                    </a:cubicBezTo>
                    <a:cubicBezTo>
                      <a:pt x="96" y="25"/>
                      <a:pt x="96" y="25"/>
                      <a:pt x="96" y="25"/>
                    </a:cubicBezTo>
                    <a:cubicBezTo>
                      <a:pt x="96" y="26"/>
                      <a:pt x="96" y="26"/>
                      <a:pt x="95" y="26"/>
                    </a:cubicBezTo>
                    <a:cubicBezTo>
                      <a:pt x="95" y="26"/>
                      <a:pt x="95" y="26"/>
                      <a:pt x="95" y="26"/>
                    </a:cubicBezTo>
                    <a:cubicBezTo>
                      <a:pt x="95" y="26"/>
                      <a:pt x="95" y="26"/>
                      <a:pt x="94" y="26"/>
                    </a:cubicBezTo>
                    <a:cubicBezTo>
                      <a:pt x="94" y="26"/>
                      <a:pt x="94" y="26"/>
                      <a:pt x="94" y="26"/>
                    </a:cubicBezTo>
                    <a:cubicBezTo>
                      <a:pt x="94" y="26"/>
                      <a:pt x="94" y="26"/>
                      <a:pt x="94" y="26"/>
                    </a:cubicBezTo>
                    <a:cubicBezTo>
                      <a:pt x="94" y="26"/>
                      <a:pt x="94" y="26"/>
                      <a:pt x="94" y="26"/>
                    </a:cubicBezTo>
                    <a:cubicBezTo>
                      <a:pt x="94" y="26"/>
                      <a:pt x="94" y="27"/>
                      <a:pt x="94" y="27"/>
                    </a:cubicBezTo>
                    <a:cubicBezTo>
                      <a:pt x="94" y="27"/>
                      <a:pt x="94" y="27"/>
                      <a:pt x="94" y="27"/>
                    </a:cubicBezTo>
                    <a:cubicBezTo>
                      <a:pt x="94" y="27"/>
                      <a:pt x="94" y="27"/>
                      <a:pt x="94" y="27"/>
                    </a:cubicBezTo>
                    <a:cubicBezTo>
                      <a:pt x="94" y="27"/>
                      <a:pt x="94" y="27"/>
                      <a:pt x="94" y="28"/>
                    </a:cubicBezTo>
                    <a:cubicBezTo>
                      <a:pt x="94" y="28"/>
                      <a:pt x="94" y="28"/>
                      <a:pt x="93" y="28"/>
                    </a:cubicBezTo>
                    <a:cubicBezTo>
                      <a:pt x="93" y="28"/>
                      <a:pt x="93" y="28"/>
                      <a:pt x="93" y="28"/>
                    </a:cubicBezTo>
                    <a:cubicBezTo>
                      <a:pt x="93" y="28"/>
                      <a:pt x="93" y="28"/>
                      <a:pt x="93" y="28"/>
                    </a:cubicBezTo>
                    <a:cubicBezTo>
                      <a:pt x="92" y="29"/>
                      <a:pt x="92" y="29"/>
                      <a:pt x="92" y="29"/>
                    </a:cubicBezTo>
                    <a:cubicBezTo>
                      <a:pt x="92" y="29"/>
                      <a:pt x="92" y="30"/>
                      <a:pt x="92" y="30"/>
                    </a:cubicBezTo>
                    <a:cubicBezTo>
                      <a:pt x="92" y="30"/>
                      <a:pt x="92" y="30"/>
                      <a:pt x="92" y="30"/>
                    </a:cubicBezTo>
                    <a:cubicBezTo>
                      <a:pt x="92" y="30"/>
                      <a:pt x="92" y="30"/>
                      <a:pt x="92" y="30"/>
                    </a:cubicBezTo>
                    <a:cubicBezTo>
                      <a:pt x="92" y="31"/>
                      <a:pt x="92" y="31"/>
                      <a:pt x="92" y="31"/>
                    </a:cubicBezTo>
                    <a:cubicBezTo>
                      <a:pt x="92" y="31"/>
                      <a:pt x="92" y="31"/>
                      <a:pt x="92" y="31"/>
                    </a:cubicBezTo>
                    <a:cubicBezTo>
                      <a:pt x="92" y="31"/>
                      <a:pt x="92" y="31"/>
                      <a:pt x="92" y="31"/>
                    </a:cubicBezTo>
                    <a:cubicBezTo>
                      <a:pt x="92" y="31"/>
                      <a:pt x="92" y="31"/>
                      <a:pt x="92" y="31"/>
                    </a:cubicBezTo>
                    <a:cubicBezTo>
                      <a:pt x="91" y="31"/>
                      <a:pt x="92" y="32"/>
                      <a:pt x="92" y="32"/>
                    </a:cubicBezTo>
                    <a:cubicBezTo>
                      <a:pt x="92" y="32"/>
                      <a:pt x="92" y="32"/>
                      <a:pt x="92" y="32"/>
                    </a:cubicBezTo>
                    <a:cubicBezTo>
                      <a:pt x="92" y="32"/>
                      <a:pt x="92" y="32"/>
                      <a:pt x="92" y="33"/>
                    </a:cubicBezTo>
                    <a:cubicBezTo>
                      <a:pt x="92" y="33"/>
                      <a:pt x="92" y="33"/>
                      <a:pt x="92" y="33"/>
                    </a:cubicBezTo>
                    <a:cubicBezTo>
                      <a:pt x="92" y="33"/>
                      <a:pt x="92" y="33"/>
                      <a:pt x="92" y="33"/>
                    </a:cubicBezTo>
                    <a:cubicBezTo>
                      <a:pt x="91" y="33"/>
                      <a:pt x="91" y="33"/>
                      <a:pt x="91" y="34"/>
                    </a:cubicBezTo>
                    <a:cubicBezTo>
                      <a:pt x="91" y="34"/>
                      <a:pt x="91" y="34"/>
                      <a:pt x="91" y="34"/>
                    </a:cubicBezTo>
                    <a:cubicBezTo>
                      <a:pt x="92" y="34"/>
                      <a:pt x="91" y="34"/>
                      <a:pt x="92" y="34"/>
                    </a:cubicBezTo>
                    <a:cubicBezTo>
                      <a:pt x="92" y="34"/>
                      <a:pt x="92" y="34"/>
                      <a:pt x="92" y="35"/>
                    </a:cubicBezTo>
                    <a:cubicBezTo>
                      <a:pt x="92" y="35"/>
                      <a:pt x="92" y="35"/>
                      <a:pt x="92" y="35"/>
                    </a:cubicBezTo>
                    <a:cubicBezTo>
                      <a:pt x="92" y="36"/>
                      <a:pt x="92" y="36"/>
                      <a:pt x="92" y="36"/>
                    </a:cubicBezTo>
                    <a:cubicBezTo>
                      <a:pt x="92" y="36"/>
                      <a:pt x="92" y="36"/>
                      <a:pt x="92" y="36"/>
                    </a:cubicBezTo>
                    <a:cubicBezTo>
                      <a:pt x="92" y="36"/>
                      <a:pt x="92" y="36"/>
                      <a:pt x="92" y="37"/>
                    </a:cubicBezTo>
                    <a:cubicBezTo>
                      <a:pt x="92" y="37"/>
                      <a:pt x="92" y="37"/>
                      <a:pt x="93" y="37"/>
                    </a:cubicBezTo>
                    <a:cubicBezTo>
                      <a:pt x="93" y="37"/>
                      <a:pt x="93" y="37"/>
                      <a:pt x="93" y="37"/>
                    </a:cubicBezTo>
                    <a:cubicBezTo>
                      <a:pt x="93" y="37"/>
                      <a:pt x="93" y="38"/>
                      <a:pt x="93" y="38"/>
                    </a:cubicBezTo>
                    <a:cubicBezTo>
                      <a:pt x="93" y="38"/>
                      <a:pt x="93" y="38"/>
                      <a:pt x="94" y="38"/>
                    </a:cubicBezTo>
                    <a:cubicBezTo>
                      <a:pt x="94" y="38"/>
                      <a:pt x="94" y="38"/>
                      <a:pt x="94" y="38"/>
                    </a:cubicBezTo>
                    <a:cubicBezTo>
                      <a:pt x="94" y="39"/>
                      <a:pt x="94" y="39"/>
                      <a:pt x="94" y="39"/>
                    </a:cubicBezTo>
                    <a:cubicBezTo>
                      <a:pt x="94" y="39"/>
                      <a:pt x="94" y="39"/>
                      <a:pt x="94" y="39"/>
                    </a:cubicBezTo>
                    <a:cubicBezTo>
                      <a:pt x="94" y="39"/>
                      <a:pt x="94" y="39"/>
                      <a:pt x="94" y="39"/>
                    </a:cubicBezTo>
                    <a:cubicBezTo>
                      <a:pt x="94" y="39"/>
                      <a:pt x="93" y="39"/>
                      <a:pt x="93" y="39"/>
                    </a:cubicBezTo>
                    <a:cubicBezTo>
                      <a:pt x="94" y="39"/>
                      <a:pt x="94" y="39"/>
                      <a:pt x="94" y="39"/>
                    </a:cubicBezTo>
                    <a:cubicBezTo>
                      <a:pt x="94" y="39"/>
                      <a:pt x="94" y="39"/>
                      <a:pt x="94" y="39"/>
                    </a:cubicBezTo>
                    <a:cubicBezTo>
                      <a:pt x="94" y="40"/>
                      <a:pt x="94" y="40"/>
                      <a:pt x="94" y="40"/>
                    </a:cubicBezTo>
                    <a:cubicBezTo>
                      <a:pt x="93" y="40"/>
                      <a:pt x="93" y="40"/>
                      <a:pt x="93" y="40"/>
                    </a:cubicBezTo>
                    <a:cubicBezTo>
                      <a:pt x="93" y="40"/>
                      <a:pt x="93" y="41"/>
                      <a:pt x="93" y="41"/>
                    </a:cubicBezTo>
                    <a:cubicBezTo>
                      <a:pt x="93" y="41"/>
                      <a:pt x="93" y="41"/>
                      <a:pt x="93" y="41"/>
                    </a:cubicBezTo>
                    <a:cubicBezTo>
                      <a:pt x="93" y="41"/>
                      <a:pt x="94" y="41"/>
                      <a:pt x="94" y="41"/>
                    </a:cubicBezTo>
                    <a:cubicBezTo>
                      <a:pt x="94" y="41"/>
                      <a:pt x="93" y="41"/>
                      <a:pt x="93" y="41"/>
                    </a:cubicBezTo>
                    <a:cubicBezTo>
                      <a:pt x="93" y="41"/>
                      <a:pt x="93" y="42"/>
                      <a:pt x="93" y="42"/>
                    </a:cubicBezTo>
                    <a:cubicBezTo>
                      <a:pt x="93" y="42"/>
                      <a:pt x="94" y="42"/>
                      <a:pt x="94" y="42"/>
                    </a:cubicBezTo>
                    <a:cubicBezTo>
                      <a:pt x="94" y="43"/>
                      <a:pt x="94" y="43"/>
                      <a:pt x="94" y="43"/>
                    </a:cubicBezTo>
                    <a:cubicBezTo>
                      <a:pt x="94" y="42"/>
                      <a:pt x="94" y="43"/>
                      <a:pt x="94" y="43"/>
                    </a:cubicBezTo>
                    <a:cubicBezTo>
                      <a:pt x="95" y="43"/>
                      <a:pt x="95" y="43"/>
                      <a:pt x="95" y="43"/>
                    </a:cubicBezTo>
                    <a:cubicBezTo>
                      <a:pt x="95" y="43"/>
                      <a:pt x="95" y="43"/>
                      <a:pt x="96" y="43"/>
                    </a:cubicBezTo>
                    <a:cubicBezTo>
                      <a:pt x="96" y="43"/>
                      <a:pt x="96" y="43"/>
                      <a:pt x="96" y="43"/>
                    </a:cubicBezTo>
                    <a:cubicBezTo>
                      <a:pt x="97" y="44"/>
                      <a:pt x="96" y="44"/>
                      <a:pt x="96" y="44"/>
                    </a:cubicBezTo>
                    <a:cubicBezTo>
                      <a:pt x="96" y="44"/>
                      <a:pt x="95" y="44"/>
                      <a:pt x="95" y="44"/>
                    </a:cubicBezTo>
                    <a:cubicBezTo>
                      <a:pt x="95" y="44"/>
                      <a:pt x="95" y="44"/>
                      <a:pt x="95" y="44"/>
                    </a:cubicBezTo>
                    <a:cubicBezTo>
                      <a:pt x="95" y="44"/>
                      <a:pt x="95" y="43"/>
                      <a:pt x="95" y="43"/>
                    </a:cubicBezTo>
                    <a:cubicBezTo>
                      <a:pt x="94" y="43"/>
                      <a:pt x="94" y="43"/>
                      <a:pt x="94" y="43"/>
                    </a:cubicBezTo>
                    <a:cubicBezTo>
                      <a:pt x="94" y="43"/>
                      <a:pt x="94" y="44"/>
                      <a:pt x="94" y="44"/>
                    </a:cubicBezTo>
                    <a:cubicBezTo>
                      <a:pt x="94" y="44"/>
                      <a:pt x="94" y="44"/>
                      <a:pt x="94" y="45"/>
                    </a:cubicBezTo>
                    <a:cubicBezTo>
                      <a:pt x="95" y="45"/>
                      <a:pt x="95" y="45"/>
                      <a:pt x="95" y="45"/>
                    </a:cubicBezTo>
                    <a:cubicBezTo>
                      <a:pt x="95" y="45"/>
                      <a:pt x="95" y="45"/>
                      <a:pt x="95" y="45"/>
                    </a:cubicBezTo>
                    <a:cubicBezTo>
                      <a:pt x="96" y="45"/>
                      <a:pt x="95" y="45"/>
                      <a:pt x="96" y="45"/>
                    </a:cubicBezTo>
                    <a:cubicBezTo>
                      <a:pt x="96" y="44"/>
                      <a:pt x="96" y="45"/>
                      <a:pt x="96" y="45"/>
                    </a:cubicBezTo>
                    <a:cubicBezTo>
                      <a:pt x="96" y="45"/>
                      <a:pt x="97" y="45"/>
                      <a:pt x="97" y="45"/>
                    </a:cubicBezTo>
                    <a:cubicBezTo>
                      <a:pt x="97" y="45"/>
                      <a:pt x="97" y="45"/>
                      <a:pt x="97" y="45"/>
                    </a:cubicBezTo>
                    <a:cubicBezTo>
                      <a:pt x="97" y="45"/>
                      <a:pt x="97" y="45"/>
                      <a:pt x="97" y="45"/>
                    </a:cubicBezTo>
                    <a:cubicBezTo>
                      <a:pt x="97" y="45"/>
                      <a:pt x="97" y="45"/>
                      <a:pt x="97" y="45"/>
                    </a:cubicBezTo>
                    <a:cubicBezTo>
                      <a:pt x="97" y="45"/>
                      <a:pt x="97" y="45"/>
                      <a:pt x="96" y="45"/>
                    </a:cubicBezTo>
                    <a:cubicBezTo>
                      <a:pt x="96" y="45"/>
                      <a:pt x="96" y="45"/>
                      <a:pt x="96" y="45"/>
                    </a:cubicBezTo>
                    <a:cubicBezTo>
                      <a:pt x="96" y="45"/>
                      <a:pt x="96" y="45"/>
                      <a:pt x="96" y="45"/>
                    </a:cubicBezTo>
                    <a:cubicBezTo>
                      <a:pt x="96" y="45"/>
                      <a:pt x="96" y="46"/>
                      <a:pt x="96" y="46"/>
                    </a:cubicBezTo>
                    <a:cubicBezTo>
                      <a:pt x="96" y="46"/>
                      <a:pt x="96" y="47"/>
                      <a:pt x="96" y="47"/>
                    </a:cubicBezTo>
                    <a:cubicBezTo>
                      <a:pt x="95" y="47"/>
                      <a:pt x="95" y="47"/>
                      <a:pt x="95" y="47"/>
                    </a:cubicBezTo>
                    <a:cubicBezTo>
                      <a:pt x="96" y="47"/>
                      <a:pt x="96" y="47"/>
                      <a:pt x="96" y="47"/>
                    </a:cubicBezTo>
                    <a:cubicBezTo>
                      <a:pt x="96" y="47"/>
                      <a:pt x="96" y="47"/>
                      <a:pt x="96" y="47"/>
                    </a:cubicBezTo>
                    <a:cubicBezTo>
                      <a:pt x="97" y="47"/>
                      <a:pt x="97" y="47"/>
                      <a:pt x="97" y="47"/>
                    </a:cubicBezTo>
                    <a:cubicBezTo>
                      <a:pt x="97" y="47"/>
                      <a:pt x="97" y="47"/>
                      <a:pt x="97" y="47"/>
                    </a:cubicBezTo>
                    <a:cubicBezTo>
                      <a:pt x="97" y="47"/>
                      <a:pt x="97" y="47"/>
                      <a:pt x="98" y="47"/>
                    </a:cubicBezTo>
                    <a:cubicBezTo>
                      <a:pt x="98" y="47"/>
                      <a:pt x="98" y="46"/>
                      <a:pt x="98" y="46"/>
                    </a:cubicBezTo>
                    <a:cubicBezTo>
                      <a:pt x="98" y="46"/>
                      <a:pt x="98" y="46"/>
                      <a:pt x="98" y="46"/>
                    </a:cubicBezTo>
                    <a:cubicBezTo>
                      <a:pt x="98" y="46"/>
                      <a:pt x="98" y="46"/>
                      <a:pt x="98" y="46"/>
                    </a:cubicBezTo>
                    <a:cubicBezTo>
                      <a:pt x="98" y="45"/>
                      <a:pt x="98" y="46"/>
                      <a:pt x="98" y="46"/>
                    </a:cubicBezTo>
                    <a:cubicBezTo>
                      <a:pt x="98" y="46"/>
                      <a:pt x="98" y="46"/>
                      <a:pt x="98" y="46"/>
                    </a:cubicBezTo>
                    <a:cubicBezTo>
                      <a:pt x="98" y="46"/>
                      <a:pt x="98" y="46"/>
                      <a:pt x="98" y="46"/>
                    </a:cubicBezTo>
                    <a:cubicBezTo>
                      <a:pt x="99" y="46"/>
                      <a:pt x="99" y="46"/>
                      <a:pt x="99" y="46"/>
                    </a:cubicBezTo>
                    <a:cubicBezTo>
                      <a:pt x="99" y="46"/>
                      <a:pt x="99" y="46"/>
                      <a:pt x="99" y="47"/>
                    </a:cubicBezTo>
                    <a:cubicBezTo>
                      <a:pt x="99" y="47"/>
                      <a:pt x="99" y="47"/>
                      <a:pt x="99" y="47"/>
                    </a:cubicBezTo>
                    <a:cubicBezTo>
                      <a:pt x="99" y="47"/>
                      <a:pt x="99" y="47"/>
                      <a:pt x="99" y="47"/>
                    </a:cubicBezTo>
                    <a:cubicBezTo>
                      <a:pt x="99" y="47"/>
                      <a:pt x="99" y="47"/>
                      <a:pt x="99" y="47"/>
                    </a:cubicBezTo>
                    <a:cubicBezTo>
                      <a:pt x="99" y="47"/>
                      <a:pt x="99" y="47"/>
                      <a:pt x="100" y="47"/>
                    </a:cubicBezTo>
                    <a:cubicBezTo>
                      <a:pt x="100" y="47"/>
                      <a:pt x="100" y="48"/>
                      <a:pt x="100" y="48"/>
                    </a:cubicBezTo>
                    <a:cubicBezTo>
                      <a:pt x="100" y="48"/>
                      <a:pt x="100" y="48"/>
                      <a:pt x="100" y="48"/>
                    </a:cubicBezTo>
                    <a:cubicBezTo>
                      <a:pt x="100" y="49"/>
                      <a:pt x="100" y="49"/>
                      <a:pt x="100" y="49"/>
                    </a:cubicBezTo>
                    <a:cubicBezTo>
                      <a:pt x="100" y="49"/>
                      <a:pt x="100" y="49"/>
                      <a:pt x="100" y="49"/>
                    </a:cubicBezTo>
                    <a:cubicBezTo>
                      <a:pt x="100" y="49"/>
                      <a:pt x="100" y="50"/>
                      <a:pt x="100" y="50"/>
                    </a:cubicBezTo>
                    <a:cubicBezTo>
                      <a:pt x="100" y="50"/>
                      <a:pt x="99" y="50"/>
                      <a:pt x="99" y="50"/>
                    </a:cubicBezTo>
                    <a:cubicBezTo>
                      <a:pt x="99" y="50"/>
                      <a:pt x="99" y="50"/>
                      <a:pt x="99" y="51"/>
                    </a:cubicBezTo>
                    <a:cubicBezTo>
                      <a:pt x="99" y="51"/>
                      <a:pt x="99" y="51"/>
                      <a:pt x="99" y="51"/>
                    </a:cubicBezTo>
                    <a:cubicBezTo>
                      <a:pt x="99" y="51"/>
                      <a:pt x="100" y="51"/>
                      <a:pt x="100" y="52"/>
                    </a:cubicBezTo>
                    <a:cubicBezTo>
                      <a:pt x="100" y="52"/>
                      <a:pt x="100" y="52"/>
                      <a:pt x="100" y="52"/>
                    </a:cubicBezTo>
                    <a:cubicBezTo>
                      <a:pt x="100" y="53"/>
                      <a:pt x="100" y="53"/>
                      <a:pt x="100" y="53"/>
                    </a:cubicBezTo>
                    <a:cubicBezTo>
                      <a:pt x="100" y="53"/>
                      <a:pt x="100" y="53"/>
                      <a:pt x="100" y="54"/>
                    </a:cubicBezTo>
                    <a:cubicBezTo>
                      <a:pt x="100" y="54"/>
                      <a:pt x="100" y="54"/>
                      <a:pt x="100" y="54"/>
                    </a:cubicBezTo>
                    <a:cubicBezTo>
                      <a:pt x="101" y="54"/>
                      <a:pt x="101" y="54"/>
                      <a:pt x="101" y="54"/>
                    </a:cubicBezTo>
                    <a:cubicBezTo>
                      <a:pt x="101" y="54"/>
                      <a:pt x="101" y="54"/>
                      <a:pt x="101" y="55"/>
                    </a:cubicBezTo>
                    <a:cubicBezTo>
                      <a:pt x="101" y="55"/>
                      <a:pt x="101" y="55"/>
                      <a:pt x="101" y="55"/>
                    </a:cubicBezTo>
                    <a:cubicBezTo>
                      <a:pt x="101" y="55"/>
                      <a:pt x="101" y="55"/>
                      <a:pt x="101" y="55"/>
                    </a:cubicBezTo>
                    <a:cubicBezTo>
                      <a:pt x="101" y="55"/>
                      <a:pt x="101" y="55"/>
                      <a:pt x="101" y="55"/>
                    </a:cubicBezTo>
                    <a:cubicBezTo>
                      <a:pt x="101" y="55"/>
                      <a:pt x="101" y="55"/>
                      <a:pt x="101" y="55"/>
                    </a:cubicBezTo>
                    <a:cubicBezTo>
                      <a:pt x="101" y="56"/>
                      <a:pt x="101" y="56"/>
                      <a:pt x="101" y="56"/>
                    </a:cubicBezTo>
                    <a:cubicBezTo>
                      <a:pt x="101" y="56"/>
                      <a:pt x="101" y="56"/>
                      <a:pt x="101" y="56"/>
                    </a:cubicBezTo>
                    <a:cubicBezTo>
                      <a:pt x="101" y="56"/>
                      <a:pt x="101" y="56"/>
                      <a:pt x="101" y="57"/>
                    </a:cubicBezTo>
                    <a:cubicBezTo>
                      <a:pt x="101" y="57"/>
                      <a:pt x="101" y="57"/>
                      <a:pt x="101" y="57"/>
                    </a:cubicBezTo>
                    <a:cubicBezTo>
                      <a:pt x="101" y="57"/>
                      <a:pt x="101" y="57"/>
                      <a:pt x="102" y="57"/>
                    </a:cubicBezTo>
                    <a:cubicBezTo>
                      <a:pt x="102" y="57"/>
                      <a:pt x="101" y="57"/>
                      <a:pt x="101" y="58"/>
                    </a:cubicBezTo>
                    <a:cubicBezTo>
                      <a:pt x="101" y="58"/>
                      <a:pt x="101" y="58"/>
                      <a:pt x="101" y="58"/>
                    </a:cubicBezTo>
                    <a:cubicBezTo>
                      <a:pt x="101" y="58"/>
                      <a:pt x="101" y="58"/>
                      <a:pt x="101" y="58"/>
                    </a:cubicBezTo>
                    <a:cubicBezTo>
                      <a:pt x="101" y="58"/>
                      <a:pt x="102" y="58"/>
                      <a:pt x="102" y="58"/>
                    </a:cubicBezTo>
                    <a:cubicBezTo>
                      <a:pt x="102" y="58"/>
                      <a:pt x="102" y="58"/>
                      <a:pt x="102" y="58"/>
                    </a:cubicBezTo>
                    <a:cubicBezTo>
                      <a:pt x="102" y="58"/>
                      <a:pt x="102" y="58"/>
                      <a:pt x="102" y="58"/>
                    </a:cubicBezTo>
                    <a:cubicBezTo>
                      <a:pt x="102" y="59"/>
                      <a:pt x="102" y="58"/>
                      <a:pt x="102" y="58"/>
                    </a:cubicBezTo>
                    <a:cubicBezTo>
                      <a:pt x="103" y="58"/>
                      <a:pt x="103" y="58"/>
                      <a:pt x="103" y="57"/>
                    </a:cubicBezTo>
                    <a:cubicBezTo>
                      <a:pt x="103" y="57"/>
                      <a:pt x="104" y="57"/>
                      <a:pt x="104" y="58"/>
                    </a:cubicBezTo>
                    <a:cubicBezTo>
                      <a:pt x="104" y="58"/>
                      <a:pt x="104" y="58"/>
                      <a:pt x="104" y="58"/>
                    </a:cubicBezTo>
                    <a:cubicBezTo>
                      <a:pt x="104" y="58"/>
                      <a:pt x="104" y="58"/>
                      <a:pt x="104" y="58"/>
                    </a:cubicBezTo>
                    <a:cubicBezTo>
                      <a:pt x="104" y="58"/>
                      <a:pt x="104" y="58"/>
                      <a:pt x="104" y="59"/>
                    </a:cubicBezTo>
                    <a:cubicBezTo>
                      <a:pt x="104" y="59"/>
                      <a:pt x="104" y="59"/>
                      <a:pt x="104" y="59"/>
                    </a:cubicBezTo>
                    <a:cubicBezTo>
                      <a:pt x="105" y="59"/>
                      <a:pt x="105" y="58"/>
                      <a:pt x="105" y="58"/>
                    </a:cubicBezTo>
                    <a:cubicBezTo>
                      <a:pt x="105" y="58"/>
                      <a:pt x="105" y="58"/>
                      <a:pt x="105" y="58"/>
                    </a:cubicBezTo>
                    <a:cubicBezTo>
                      <a:pt x="105" y="58"/>
                      <a:pt x="105" y="58"/>
                      <a:pt x="105" y="58"/>
                    </a:cubicBezTo>
                    <a:cubicBezTo>
                      <a:pt x="106" y="58"/>
                      <a:pt x="106" y="58"/>
                      <a:pt x="106" y="59"/>
                    </a:cubicBezTo>
                    <a:cubicBezTo>
                      <a:pt x="106" y="59"/>
                      <a:pt x="106" y="59"/>
                      <a:pt x="106" y="59"/>
                    </a:cubicBezTo>
                    <a:cubicBezTo>
                      <a:pt x="107" y="59"/>
                      <a:pt x="107" y="59"/>
                      <a:pt x="107" y="59"/>
                    </a:cubicBezTo>
                    <a:cubicBezTo>
                      <a:pt x="107" y="59"/>
                      <a:pt x="107" y="58"/>
                      <a:pt x="107" y="58"/>
                    </a:cubicBezTo>
                    <a:cubicBezTo>
                      <a:pt x="108" y="58"/>
                      <a:pt x="108" y="58"/>
                      <a:pt x="108" y="58"/>
                    </a:cubicBezTo>
                    <a:cubicBezTo>
                      <a:pt x="108" y="58"/>
                      <a:pt x="108" y="58"/>
                      <a:pt x="108" y="58"/>
                    </a:cubicBezTo>
                    <a:cubicBezTo>
                      <a:pt x="108" y="58"/>
                      <a:pt x="109" y="58"/>
                      <a:pt x="109" y="58"/>
                    </a:cubicBezTo>
                    <a:cubicBezTo>
                      <a:pt x="109" y="58"/>
                      <a:pt x="109" y="58"/>
                      <a:pt x="109" y="58"/>
                    </a:cubicBezTo>
                    <a:cubicBezTo>
                      <a:pt x="109" y="58"/>
                      <a:pt x="109" y="57"/>
                      <a:pt x="110" y="57"/>
                    </a:cubicBezTo>
                    <a:cubicBezTo>
                      <a:pt x="110" y="57"/>
                      <a:pt x="109" y="58"/>
                      <a:pt x="109" y="58"/>
                    </a:cubicBezTo>
                    <a:cubicBezTo>
                      <a:pt x="110" y="58"/>
                      <a:pt x="110" y="58"/>
                      <a:pt x="110" y="58"/>
                    </a:cubicBezTo>
                    <a:cubicBezTo>
                      <a:pt x="110" y="58"/>
                      <a:pt x="110" y="58"/>
                      <a:pt x="110" y="58"/>
                    </a:cubicBezTo>
                    <a:cubicBezTo>
                      <a:pt x="110" y="58"/>
                      <a:pt x="110" y="58"/>
                      <a:pt x="110" y="58"/>
                    </a:cubicBezTo>
                    <a:cubicBezTo>
                      <a:pt x="110" y="58"/>
                      <a:pt x="111" y="58"/>
                      <a:pt x="111" y="58"/>
                    </a:cubicBezTo>
                    <a:cubicBezTo>
                      <a:pt x="111" y="58"/>
                      <a:pt x="111" y="58"/>
                      <a:pt x="111" y="58"/>
                    </a:cubicBezTo>
                    <a:cubicBezTo>
                      <a:pt x="111" y="58"/>
                      <a:pt x="111" y="58"/>
                      <a:pt x="111" y="58"/>
                    </a:cubicBezTo>
                    <a:cubicBezTo>
                      <a:pt x="111" y="58"/>
                      <a:pt x="111" y="57"/>
                      <a:pt x="111" y="57"/>
                    </a:cubicBezTo>
                    <a:cubicBezTo>
                      <a:pt x="111" y="57"/>
                      <a:pt x="111" y="57"/>
                      <a:pt x="111" y="57"/>
                    </a:cubicBezTo>
                    <a:cubicBezTo>
                      <a:pt x="111" y="57"/>
                      <a:pt x="111" y="57"/>
                      <a:pt x="111" y="57"/>
                    </a:cubicBezTo>
                    <a:cubicBezTo>
                      <a:pt x="111" y="57"/>
                      <a:pt x="111" y="57"/>
                      <a:pt x="111" y="57"/>
                    </a:cubicBezTo>
                    <a:cubicBezTo>
                      <a:pt x="111" y="57"/>
                      <a:pt x="111" y="58"/>
                      <a:pt x="112" y="58"/>
                    </a:cubicBezTo>
                    <a:cubicBezTo>
                      <a:pt x="112" y="58"/>
                      <a:pt x="112" y="58"/>
                      <a:pt x="112" y="58"/>
                    </a:cubicBezTo>
                    <a:cubicBezTo>
                      <a:pt x="112" y="58"/>
                      <a:pt x="112" y="59"/>
                      <a:pt x="112" y="59"/>
                    </a:cubicBezTo>
                    <a:cubicBezTo>
                      <a:pt x="112" y="59"/>
                      <a:pt x="112" y="59"/>
                      <a:pt x="112" y="59"/>
                    </a:cubicBezTo>
                    <a:cubicBezTo>
                      <a:pt x="112" y="59"/>
                      <a:pt x="112" y="60"/>
                      <a:pt x="112" y="60"/>
                    </a:cubicBezTo>
                    <a:cubicBezTo>
                      <a:pt x="112" y="60"/>
                      <a:pt x="112" y="61"/>
                      <a:pt x="112" y="61"/>
                    </a:cubicBezTo>
                    <a:cubicBezTo>
                      <a:pt x="112" y="61"/>
                      <a:pt x="112" y="61"/>
                      <a:pt x="112" y="62"/>
                    </a:cubicBezTo>
                    <a:cubicBezTo>
                      <a:pt x="112" y="62"/>
                      <a:pt x="112" y="62"/>
                      <a:pt x="112" y="62"/>
                    </a:cubicBezTo>
                    <a:cubicBezTo>
                      <a:pt x="112" y="62"/>
                      <a:pt x="112" y="62"/>
                      <a:pt x="112" y="62"/>
                    </a:cubicBezTo>
                    <a:cubicBezTo>
                      <a:pt x="113" y="62"/>
                      <a:pt x="113" y="62"/>
                      <a:pt x="113" y="61"/>
                    </a:cubicBezTo>
                    <a:cubicBezTo>
                      <a:pt x="113" y="61"/>
                      <a:pt x="114" y="61"/>
                      <a:pt x="114" y="61"/>
                    </a:cubicBezTo>
                    <a:cubicBezTo>
                      <a:pt x="114" y="60"/>
                      <a:pt x="114" y="60"/>
                      <a:pt x="115" y="60"/>
                    </a:cubicBezTo>
                    <a:cubicBezTo>
                      <a:pt x="115" y="60"/>
                      <a:pt x="115" y="60"/>
                      <a:pt x="115" y="60"/>
                    </a:cubicBezTo>
                    <a:cubicBezTo>
                      <a:pt x="116" y="60"/>
                      <a:pt x="116" y="60"/>
                      <a:pt x="116" y="60"/>
                    </a:cubicBezTo>
                    <a:cubicBezTo>
                      <a:pt x="116" y="60"/>
                      <a:pt x="116" y="60"/>
                      <a:pt x="116" y="61"/>
                    </a:cubicBezTo>
                    <a:cubicBezTo>
                      <a:pt x="116" y="61"/>
                      <a:pt x="117" y="61"/>
                      <a:pt x="117" y="61"/>
                    </a:cubicBezTo>
                    <a:cubicBezTo>
                      <a:pt x="117" y="61"/>
                      <a:pt x="117" y="61"/>
                      <a:pt x="117" y="61"/>
                    </a:cubicBezTo>
                    <a:cubicBezTo>
                      <a:pt x="117" y="61"/>
                      <a:pt x="117" y="61"/>
                      <a:pt x="117" y="61"/>
                    </a:cubicBezTo>
                    <a:cubicBezTo>
                      <a:pt x="117" y="61"/>
                      <a:pt x="117" y="61"/>
                      <a:pt x="117" y="60"/>
                    </a:cubicBezTo>
                    <a:cubicBezTo>
                      <a:pt x="118" y="60"/>
                      <a:pt x="118" y="60"/>
                      <a:pt x="119" y="60"/>
                    </a:cubicBezTo>
                    <a:cubicBezTo>
                      <a:pt x="119" y="60"/>
                      <a:pt x="119" y="60"/>
                      <a:pt x="119" y="59"/>
                    </a:cubicBezTo>
                    <a:cubicBezTo>
                      <a:pt x="119" y="59"/>
                      <a:pt x="119" y="59"/>
                      <a:pt x="120" y="59"/>
                    </a:cubicBezTo>
                    <a:cubicBezTo>
                      <a:pt x="120" y="59"/>
                      <a:pt x="120" y="59"/>
                      <a:pt x="120" y="59"/>
                    </a:cubicBezTo>
                    <a:cubicBezTo>
                      <a:pt x="120" y="59"/>
                      <a:pt x="120" y="59"/>
                      <a:pt x="119" y="59"/>
                    </a:cubicBezTo>
                    <a:cubicBezTo>
                      <a:pt x="119" y="59"/>
                      <a:pt x="119" y="58"/>
                      <a:pt x="120" y="58"/>
                    </a:cubicBezTo>
                    <a:cubicBezTo>
                      <a:pt x="120" y="58"/>
                      <a:pt x="120" y="58"/>
                      <a:pt x="120" y="58"/>
                    </a:cubicBezTo>
                    <a:cubicBezTo>
                      <a:pt x="120" y="58"/>
                      <a:pt x="120" y="58"/>
                      <a:pt x="120" y="57"/>
                    </a:cubicBezTo>
                    <a:cubicBezTo>
                      <a:pt x="120" y="57"/>
                      <a:pt x="120" y="57"/>
                      <a:pt x="120" y="57"/>
                    </a:cubicBezTo>
                    <a:cubicBezTo>
                      <a:pt x="120" y="57"/>
                      <a:pt x="120" y="57"/>
                      <a:pt x="120" y="57"/>
                    </a:cubicBezTo>
                    <a:cubicBezTo>
                      <a:pt x="120" y="57"/>
                      <a:pt x="120" y="57"/>
                      <a:pt x="120" y="57"/>
                    </a:cubicBezTo>
                    <a:cubicBezTo>
                      <a:pt x="120" y="57"/>
                      <a:pt x="120" y="58"/>
                      <a:pt x="120" y="58"/>
                    </a:cubicBezTo>
                    <a:cubicBezTo>
                      <a:pt x="120" y="58"/>
                      <a:pt x="120" y="58"/>
                      <a:pt x="120" y="58"/>
                    </a:cubicBezTo>
                    <a:cubicBezTo>
                      <a:pt x="120" y="58"/>
                      <a:pt x="121" y="58"/>
                      <a:pt x="121" y="58"/>
                    </a:cubicBezTo>
                    <a:cubicBezTo>
                      <a:pt x="121" y="58"/>
                      <a:pt x="121" y="58"/>
                      <a:pt x="121" y="58"/>
                    </a:cubicBezTo>
                    <a:cubicBezTo>
                      <a:pt x="121" y="58"/>
                      <a:pt x="121" y="58"/>
                      <a:pt x="121" y="58"/>
                    </a:cubicBezTo>
                    <a:cubicBezTo>
                      <a:pt x="121" y="59"/>
                      <a:pt x="121" y="59"/>
                      <a:pt x="121" y="59"/>
                    </a:cubicBezTo>
                    <a:cubicBezTo>
                      <a:pt x="121" y="59"/>
                      <a:pt x="122" y="59"/>
                      <a:pt x="122" y="59"/>
                    </a:cubicBezTo>
                    <a:cubicBezTo>
                      <a:pt x="122" y="59"/>
                      <a:pt x="122" y="59"/>
                      <a:pt x="122" y="59"/>
                    </a:cubicBezTo>
                    <a:cubicBezTo>
                      <a:pt x="122" y="59"/>
                      <a:pt x="122" y="59"/>
                      <a:pt x="122" y="59"/>
                    </a:cubicBezTo>
                    <a:cubicBezTo>
                      <a:pt x="122" y="59"/>
                      <a:pt x="122" y="59"/>
                      <a:pt x="122" y="59"/>
                    </a:cubicBezTo>
                    <a:cubicBezTo>
                      <a:pt x="122" y="59"/>
                      <a:pt x="122" y="59"/>
                      <a:pt x="122" y="59"/>
                    </a:cubicBezTo>
                    <a:cubicBezTo>
                      <a:pt x="122" y="59"/>
                      <a:pt x="122" y="59"/>
                      <a:pt x="122" y="59"/>
                    </a:cubicBezTo>
                    <a:cubicBezTo>
                      <a:pt x="122" y="59"/>
                      <a:pt x="122" y="59"/>
                      <a:pt x="122" y="60"/>
                    </a:cubicBezTo>
                    <a:cubicBezTo>
                      <a:pt x="122" y="60"/>
                      <a:pt x="122" y="60"/>
                      <a:pt x="122" y="60"/>
                    </a:cubicBezTo>
                    <a:cubicBezTo>
                      <a:pt x="122" y="60"/>
                      <a:pt x="122" y="60"/>
                      <a:pt x="123" y="59"/>
                    </a:cubicBezTo>
                    <a:cubicBezTo>
                      <a:pt x="123" y="59"/>
                      <a:pt x="123" y="59"/>
                      <a:pt x="123" y="59"/>
                    </a:cubicBezTo>
                    <a:cubicBezTo>
                      <a:pt x="123" y="59"/>
                      <a:pt x="123" y="59"/>
                      <a:pt x="123" y="59"/>
                    </a:cubicBezTo>
                    <a:cubicBezTo>
                      <a:pt x="123" y="59"/>
                      <a:pt x="123" y="59"/>
                      <a:pt x="123" y="59"/>
                    </a:cubicBezTo>
                    <a:cubicBezTo>
                      <a:pt x="124" y="59"/>
                      <a:pt x="124" y="59"/>
                      <a:pt x="124" y="59"/>
                    </a:cubicBezTo>
                    <a:cubicBezTo>
                      <a:pt x="124" y="59"/>
                      <a:pt x="124" y="59"/>
                      <a:pt x="124" y="59"/>
                    </a:cubicBezTo>
                    <a:cubicBezTo>
                      <a:pt x="124" y="59"/>
                      <a:pt x="124" y="59"/>
                      <a:pt x="124" y="60"/>
                    </a:cubicBezTo>
                    <a:cubicBezTo>
                      <a:pt x="124" y="60"/>
                      <a:pt x="124" y="60"/>
                      <a:pt x="124" y="60"/>
                    </a:cubicBezTo>
                    <a:cubicBezTo>
                      <a:pt x="124" y="60"/>
                      <a:pt x="124" y="60"/>
                      <a:pt x="124" y="60"/>
                    </a:cubicBezTo>
                    <a:cubicBezTo>
                      <a:pt x="124" y="60"/>
                      <a:pt x="124" y="61"/>
                      <a:pt x="124" y="61"/>
                    </a:cubicBezTo>
                    <a:cubicBezTo>
                      <a:pt x="124" y="61"/>
                      <a:pt x="124" y="61"/>
                      <a:pt x="124" y="61"/>
                    </a:cubicBezTo>
                    <a:cubicBezTo>
                      <a:pt x="125" y="61"/>
                      <a:pt x="125" y="61"/>
                      <a:pt x="125" y="61"/>
                    </a:cubicBezTo>
                    <a:cubicBezTo>
                      <a:pt x="125" y="61"/>
                      <a:pt x="126" y="60"/>
                      <a:pt x="126" y="60"/>
                    </a:cubicBezTo>
                    <a:cubicBezTo>
                      <a:pt x="126" y="60"/>
                      <a:pt x="126" y="60"/>
                      <a:pt x="127" y="60"/>
                    </a:cubicBezTo>
                    <a:cubicBezTo>
                      <a:pt x="127" y="60"/>
                      <a:pt x="127" y="60"/>
                      <a:pt x="127" y="59"/>
                    </a:cubicBezTo>
                    <a:cubicBezTo>
                      <a:pt x="127" y="59"/>
                      <a:pt x="127" y="59"/>
                      <a:pt x="127" y="59"/>
                    </a:cubicBezTo>
                    <a:cubicBezTo>
                      <a:pt x="127" y="59"/>
                      <a:pt x="127" y="58"/>
                      <a:pt x="127" y="58"/>
                    </a:cubicBezTo>
                    <a:cubicBezTo>
                      <a:pt x="127" y="58"/>
                      <a:pt x="127" y="59"/>
                      <a:pt x="127" y="59"/>
                    </a:cubicBezTo>
                    <a:cubicBezTo>
                      <a:pt x="127" y="59"/>
                      <a:pt x="127" y="59"/>
                      <a:pt x="127" y="59"/>
                    </a:cubicBezTo>
                    <a:cubicBezTo>
                      <a:pt x="127" y="59"/>
                      <a:pt x="127" y="59"/>
                      <a:pt x="127" y="59"/>
                    </a:cubicBezTo>
                    <a:cubicBezTo>
                      <a:pt x="127" y="60"/>
                      <a:pt x="127" y="60"/>
                      <a:pt x="127" y="60"/>
                    </a:cubicBezTo>
                    <a:cubicBezTo>
                      <a:pt x="127" y="60"/>
                      <a:pt x="127" y="60"/>
                      <a:pt x="128" y="60"/>
                    </a:cubicBezTo>
                    <a:cubicBezTo>
                      <a:pt x="128" y="60"/>
                      <a:pt x="128" y="60"/>
                      <a:pt x="128" y="60"/>
                    </a:cubicBezTo>
                    <a:cubicBezTo>
                      <a:pt x="128" y="60"/>
                      <a:pt x="128" y="60"/>
                      <a:pt x="128" y="60"/>
                    </a:cubicBezTo>
                    <a:cubicBezTo>
                      <a:pt x="128" y="60"/>
                      <a:pt x="128" y="59"/>
                      <a:pt x="129" y="59"/>
                    </a:cubicBezTo>
                    <a:cubicBezTo>
                      <a:pt x="129" y="59"/>
                      <a:pt x="128" y="60"/>
                      <a:pt x="128" y="60"/>
                    </a:cubicBezTo>
                    <a:cubicBezTo>
                      <a:pt x="128" y="60"/>
                      <a:pt x="128" y="60"/>
                      <a:pt x="128" y="60"/>
                    </a:cubicBezTo>
                    <a:cubicBezTo>
                      <a:pt x="128" y="60"/>
                      <a:pt x="128" y="60"/>
                      <a:pt x="128" y="60"/>
                    </a:cubicBezTo>
                    <a:cubicBezTo>
                      <a:pt x="128" y="60"/>
                      <a:pt x="128" y="60"/>
                      <a:pt x="129" y="60"/>
                    </a:cubicBezTo>
                    <a:cubicBezTo>
                      <a:pt x="129" y="60"/>
                      <a:pt x="129" y="60"/>
                      <a:pt x="129" y="60"/>
                    </a:cubicBezTo>
                    <a:cubicBezTo>
                      <a:pt x="129" y="60"/>
                      <a:pt x="129" y="60"/>
                      <a:pt x="129" y="60"/>
                    </a:cubicBezTo>
                    <a:cubicBezTo>
                      <a:pt x="129" y="60"/>
                      <a:pt x="129" y="61"/>
                      <a:pt x="129" y="61"/>
                    </a:cubicBezTo>
                    <a:cubicBezTo>
                      <a:pt x="129" y="61"/>
                      <a:pt x="130" y="61"/>
                      <a:pt x="130" y="61"/>
                    </a:cubicBezTo>
                    <a:cubicBezTo>
                      <a:pt x="130" y="61"/>
                      <a:pt x="130" y="61"/>
                      <a:pt x="130" y="60"/>
                    </a:cubicBezTo>
                    <a:cubicBezTo>
                      <a:pt x="130" y="60"/>
                      <a:pt x="130" y="60"/>
                      <a:pt x="130" y="60"/>
                    </a:cubicBezTo>
                    <a:cubicBezTo>
                      <a:pt x="130" y="60"/>
                      <a:pt x="130" y="60"/>
                      <a:pt x="130" y="60"/>
                    </a:cubicBezTo>
                    <a:cubicBezTo>
                      <a:pt x="130" y="60"/>
                      <a:pt x="130" y="59"/>
                      <a:pt x="130" y="59"/>
                    </a:cubicBezTo>
                    <a:cubicBezTo>
                      <a:pt x="130" y="59"/>
                      <a:pt x="130" y="59"/>
                      <a:pt x="130" y="59"/>
                    </a:cubicBezTo>
                    <a:cubicBezTo>
                      <a:pt x="130" y="59"/>
                      <a:pt x="130" y="59"/>
                      <a:pt x="130" y="60"/>
                    </a:cubicBezTo>
                    <a:cubicBezTo>
                      <a:pt x="130" y="60"/>
                      <a:pt x="130" y="60"/>
                      <a:pt x="130" y="60"/>
                    </a:cubicBezTo>
                    <a:cubicBezTo>
                      <a:pt x="130" y="60"/>
                      <a:pt x="130" y="60"/>
                      <a:pt x="130" y="61"/>
                    </a:cubicBezTo>
                    <a:cubicBezTo>
                      <a:pt x="130" y="61"/>
                      <a:pt x="130" y="61"/>
                      <a:pt x="130" y="61"/>
                    </a:cubicBezTo>
                    <a:cubicBezTo>
                      <a:pt x="130" y="61"/>
                      <a:pt x="130" y="61"/>
                      <a:pt x="131" y="61"/>
                    </a:cubicBezTo>
                    <a:cubicBezTo>
                      <a:pt x="131" y="62"/>
                      <a:pt x="131" y="62"/>
                      <a:pt x="131" y="62"/>
                    </a:cubicBezTo>
                    <a:cubicBezTo>
                      <a:pt x="131" y="62"/>
                      <a:pt x="131" y="63"/>
                      <a:pt x="131" y="63"/>
                    </a:cubicBezTo>
                    <a:cubicBezTo>
                      <a:pt x="131" y="63"/>
                      <a:pt x="131" y="63"/>
                      <a:pt x="131" y="64"/>
                    </a:cubicBezTo>
                    <a:cubicBezTo>
                      <a:pt x="131" y="64"/>
                      <a:pt x="131" y="64"/>
                      <a:pt x="131" y="64"/>
                    </a:cubicBezTo>
                    <a:cubicBezTo>
                      <a:pt x="131" y="65"/>
                      <a:pt x="131" y="65"/>
                      <a:pt x="131" y="65"/>
                    </a:cubicBezTo>
                    <a:cubicBezTo>
                      <a:pt x="131" y="65"/>
                      <a:pt x="131" y="65"/>
                      <a:pt x="131" y="65"/>
                    </a:cubicBezTo>
                    <a:cubicBezTo>
                      <a:pt x="131" y="65"/>
                      <a:pt x="131" y="65"/>
                      <a:pt x="131" y="65"/>
                    </a:cubicBezTo>
                    <a:cubicBezTo>
                      <a:pt x="131" y="65"/>
                      <a:pt x="131" y="65"/>
                      <a:pt x="132" y="65"/>
                    </a:cubicBezTo>
                    <a:cubicBezTo>
                      <a:pt x="132" y="65"/>
                      <a:pt x="132" y="65"/>
                      <a:pt x="132" y="65"/>
                    </a:cubicBezTo>
                    <a:cubicBezTo>
                      <a:pt x="132" y="64"/>
                      <a:pt x="133" y="64"/>
                      <a:pt x="133" y="64"/>
                    </a:cubicBezTo>
                    <a:cubicBezTo>
                      <a:pt x="133" y="64"/>
                      <a:pt x="133" y="64"/>
                      <a:pt x="133" y="64"/>
                    </a:cubicBezTo>
                    <a:cubicBezTo>
                      <a:pt x="134" y="64"/>
                      <a:pt x="134" y="64"/>
                      <a:pt x="135" y="63"/>
                    </a:cubicBezTo>
                    <a:cubicBezTo>
                      <a:pt x="135" y="63"/>
                      <a:pt x="135" y="63"/>
                      <a:pt x="135" y="63"/>
                    </a:cubicBezTo>
                    <a:cubicBezTo>
                      <a:pt x="135" y="63"/>
                      <a:pt x="136" y="63"/>
                      <a:pt x="136" y="63"/>
                    </a:cubicBezTo>
                    <a:cubicBezTo>
                      <a:pt x="136" y="63"/>
                      <a:pt x="136" y="63"/>
                      <a:pt x="137" y="62"/>
                    </a:cubicBezTo>
                    <a:cubicBezTo>
                      <a:pt x="137" y="62"/>
                      <a:pt x="138" y="62"/>
                      <a:pt x="138" y="62"/>
                    </a:cubicBezTo>
                    <a:cubicBezTo>
                      <a:pt x="138" y="62"/>
                      <a:pt x="139" y="61"/>
                      <a:pt x="139" y="61"/>
                    </a:cubicBezTo>
                    <a:cubicBezTo>
                      <a:pt x="139" y="61"/>
                      <a:pt x="139" y="61"/>
                      <a:pt x="140" y="61"/>
                    </a:cubicBezTo>
                    <a:cubicBezTo>
                      <a:pt x="140" y="61"/>
                      <a:pt x="140" y="61"/>
                      <a:pt x="140" y="61"/>
                    </a:cubicBezTo>
                    <a:cubicBezTo>
                      <a:pt x="140" y="61"/>
                      <a:pt x="140" y="61"/>
                      <a:pt x="140" y="60"/>
                    </a:cubicBezTo>
                    <a:cubicBezTo>
                      <a:pt x="140" y="60"/>
                      <a:pt x="140" y="60"/>
                      <a:pt x="140" y="60"/>
                    </a:cubicBezTo>
                    <a:cubicBezTo>
                      <a:pt x="140" y="60"/>
                      <a:pt x="140" y="59"/>
                      <a:pt x="140" y="59"/>
                    </a:cubicBezTo>
                    <a:cubicBezTo>
                      <a:pt x="140" y="59"/>
                      <a:pt x="141" y="59"/>
                      <a:pt x="141" y="59"/>
                    </a:cubicBezTo>
                    <a:cubicBezTo>
                      <a:pt x="141" y="59"/>
                      <a:pt x="141" y="59"/>
                      <a:pt x="141" y="59"/>
                    </a:cubicBezTo>
                    <a:cubicBezTo>
                      <a:pt x="141" y="58"/>
                      <a:pt x="141" y="58"/>
                      <a:pt x="141" y="58"/>
                    </a:cubicBezTo>
                    <a:cubicBezTo>
                      <a:pt x="141" y="58"/>
                      <a:pt x="141" y="58"/>
                      <a:pt x="141" y="58"/>
                    </a:cubicBezTo>
                    <a:cubicBezTo>
                      <a:pt x="141" y="58"/>
                      <a:pt x="141" y="58"/>
                      <a:pt x="141" y="58"/>
                    </a:cubicBezTo>
                    <a:cubicBezTo>
                      <a:pt x="140" y="58"/>
                      <a:pt x="140" y="58"/>
                      <a:pt x="140" y="58"/>
                    </a:cubicBezTo>
                    <a:cubicBezTo>
                      <a:pt x="140" y="58"/>
                      <a:pt x="141" y="58"/>
                      <a:pt x="141" y="58"/>
                    </a:cubicBezTo>
                    <a:cubicBezTo>
                      <a:pt x="141" y="58"/>
                      <a:pt x="141" y="58"/>
                      <a:pt x="141" y="58"/>
                    </a:cubicBezTo>
                    <a:cubicBezTo>
                      <a:pt x="141" y="58"/>
                      <a:pt x="141" y="58"/>
                      <a:pt x="142" y="58"/>
                    </a:cubicBezTo>
                    <a:cubicBezTo>
                      <a:pt x="142" y="58"/>
                      <a:pt x="141" y="58"/>
                      <a:pt x="141" y="58"/>
                    </a:cubicBezTo>
                    <a:cubicBezTo>
                      <a:pt x="141" y="58"/>
                      <a:pt x="141" y="58"/>
                      <a:pt x="141" y="57"/>
                    </a:cubicBezTo>
                    <a:cubicBezTo>
                      <a:pt x="141" y="57"/>
                      <a:pt x="141" y="57"/>
                      <a:pt x="141" y="57"/>
                    </a:cubicBezTo>
                    <a:cubicBezTo>
                      <a:pt x="141" y="57"/>
                      <a:pt x="141" y="57"/>
                      <a:pt x="141" y="57"/>
                    </a:cubicBezTo>
                    <a:cubicBezTo>
                      <a:pt x="141" y="57"/>
                      <a:pt x="141" y="57"/>
                      <a:pt x="141" y="57"/>
                    </a:cubicBezTo>
                    <a:cubicBezTo>
                      <a:pt x="141" y="57"/>
                      <a:pt x="141" y="57"/>
                      <a:pt x="141" y="57"/>
                    </a:cubicBezTo>
                    <a:cubicBezTo>
                      <a:pt x="141" y="57"/>
                      <a:pt x="140" y="57"/>
                      <a:pt x="140" y="57"/>
                    </a:cubicBezTo>
                    <a:cubicBezTo>
                      <a:pt x="140" y="57"/>
                      <a:pt x="141" y="57"/>
                      <a:pt x="140" y="57"/>
                    </a:cubicBezTo>
                    <a:cubicBezTo>
                      <a:pt x="140" y="57"/>
                      <a:pt x="140" y="56"/>
                      <a:pt x="141" y="56"/>
                    </a:cubicBezTo>
                    <a:cubicBezTo>
                      <a:pt x="141" y="56"/>
                      <a:pt x="140" y="56"/>
                      <a:pt x="141" y="56"/>
                    </a:cubicBezTo>
                    <a:cubicBezTo>
                      <a:pt x="141" y="56"/>
                      <a:pt x="141" y="56"/>
                      <a:pt x="141" y="56"/>
                    </a:cubicBezTo>
                    <a:cubicBezTo>
                      <a:pt x="141" y="56"/>
                      <a:pt x="141" y="56"/>
                      <a:pt x="141" y="57"/>
                    </a:cubicBezTo>
                    <a:cubicBezTo>
                      <a:pt x="141" y="57"/>
                      <a:pt x="141" y="57"/>
                      <a:pt x="141" y="57"/>
                    </a:cubicBezTo>
                    <a:cubicBezTo>
                      <a:pt x="141" y="57"/>
                      <a:pt x="141" y="57"/>
                      <a:pt x="141" y="56"/>
                    </a:cubicBezTo>
                    <a:cubicBezTo>
                      <a:pt x="141" y="57"/>
                      <a:pt x="141" y="57"/>
                      <a:pt x="141" y="57"/>
                    </a:cubicBezTo>
                    <a:cubicBezTo>
                      <a:pt x="141" y="57"/>
                      <a:pt x="141" y="57"/>
                      <a:pt x="142" y="57"/>
                    </a:cubicBezTo>
                    <a:cubicBezTo>
                      <a:pt x="142" y="57"/>
                      <a:pt x="142" y="56"/>
                      <a:pt x="142" y="56"/>
                    </a:cubicBezTo>
                    <a:cubicBezTo>
                      <a:pt x="142" y="56"/>
                      <a:pt x="142" y="56"/>
                      <a:pt x="142" y="56"/>
                    </a:cubicBezTo>
                    <a:cubicBezTo>
                      <a:pt x="142" y="56"/>
                      <a:pt x="142" y="56"/>
                      <a:pt x="142" y="55"/>
                    </a:cubicBezTo>
                    <a:cubicBezTo>
                      <a:pt x="142" y="55"/>
                      <a:pt x="142" y="55"/>
                      <a:pt x="142" y="55"/>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3" y="54"/>
                      <a:pt x="143" y="54"/>
                    </a:cubicBezTo>
                    <a:cubicBezTo>
                      <a:pt x="143" y="54"/>
                      <a:pt x="143" y="54"/>
                      <a:pt x="143" y="54"/>
                    </a:cubicBezTo>
                    <a:cubicBezTo>
                      <a:pt x="143" y="54"/>
                      <a:pt x="143" y="54"/>
                      <a:pt x="143" y="54"/>
                    </a:cubicBezTo>
                    <a:cubicBezTo>
                      <a:pt x="143" y="54"/>
                      <a:pt x="143" y="54"/>
                      <a:pt x="143" y="54"/>
                    </a:cubicBezTo>
                    <a:cubicBezTo>
                      <a:pt x="143" y="54"/>
                      <a:pt x="143" y="54"/>
                      <a:pt x="143" y="54"/>
                    </a:cubicBezTo>
                    <a:cubicBezTo>
                      <a:pt x="143" y="54"/>
                      <a:pt x="143" y="54"/>
                      <a:pt x="143" y="54"/>
                    </a:cubicBezTo>
                    <a:cubicBezTo>
                      <a:pt x="143" y="54"/>
                      <a:pt x="143" y="54"/>
                      <a:pt x="143" y="54"/>
                    </a:cubicBezTo>
                    <a:cubicBezTo>
                      <a:pt x="143" y="54"/>
                      <a:pt x="143" y="54"/>
                      <a:pt x="143" y="53"/>
                    </a:cubicBezTo>
                    <a:cubicBezTo>
                      <a:pt x="143" y="53"/>
                      <a:pt x="143" y="53"/>
                      <a:pt x="143" y="53"/>
                    </a:cubicBezTo>
                    <a:cubicBezTo>
                      <a:pt x="143" y="53"/>
                      <a:pt x="143" y="53"/>
                      <a:pt x="143" y="53"/>
                    </a:cubicBezTo>
                    <a:cubicBezTo>
                      <a:pt x="143" y="53"/>
                      <a:pt x="143" y="53"/>
                      <a:pt x="143" y="53"/>
                    </a:cubicBezTo>
                    <a:cubicBezTo>
                      <a:pt x="143" y="53"/>
                      <a:pt x="143" y="53"/>
                      <a:pt x="143" y="53"/>
                    </a:cubicBezTo>
                    <a:cubicBezTo>
                      <a:pt x="143" y="53"/>
                      <a:pt x="143" y="52"/>
                      <a:pt x="143" y="52"/>
                    </a:cubicBezTo>
                    <a:cubicBezTo>
                      <a:pt x="143" y="52"/>
                      <a:pt x="143" y="52"/>
                      <a:pt x="143" y="52"/>
                    </a:cubicBezTo>
                    <a:cubicBezTo>
                      <a:pt x="143" y="52"/>
                      <a:pt x="143" y="52"/>
                      <a:pt x="143" y="52"/>
                    </a:cubicBezTo>
                    <a:cubicBezTo>
                      <a:pt x="143" y="52"/>
                      <a:pt x="143" y="52"/>
                      <a:pt x="143" y="52"/>
                    </a:cubicBezTo>
                    <a:cubicBezTo>
                      <a:pt x="143" y="51"/>
                      <a:pt x="144" y="51"/>
                      <a:pt x="143" y="51"/>
                    </a:cubicBezTo>
                    <a:cubicBezTo>
                      <a:pt x="143" y="51"/>
                      <a:pt x="143" y="51"/>
                      <a:pt x="143" y="51"/>
                    </a:cubicBezTo>
                    <a:cubicBezTo>
                      <a:pt x="143" y="52"/>
                      <a:pt x="143" y="51"/>
                      <a:pt x="143" y="51"/>
                    </a:cubicBezTo>
                    <a:cubicBezTo>
                      <a:pt x="143" y="51"/>
                      <a:pt x="143" y="51"/>
                      <a:pt x="143" y="51"/>
                    </a:cubicBezTo>
                    <a:cubicBezTo>
                      <a:pt x="143" y="51"/>
                      <a:pt x="143" y="51"/>
                      <a:pt x="143" y="51"/>
                    </a:cubicBezTo>
                    <a:cubicBezTo>
                      <a:pt x="143" y="51"/>
                      <a:pt x="143" y="51"/>
                      <a:pt x="143" y="51"/>
                    </a:cubicBezTo>
                    <a:cubicBezTo>
                      <a:pt x="143" y="51"/>
                      <a:pt x="143" y="51"/>
                      <a:pt x="143" y="51"/>
                    </a:cubicBezTo>
                    <a:cubicBezTo>
                      <a:pt x="143" y="51"/>
                      <a:pt x="143" y="51"/>
                      <a:pt x="143" y="51"/>
                    </a:cubicBezTo>
                    <a:cubicBezTo>
                      <a:pt x="143" y="51"/>
                      <a:pt x="143" y="51"/>
                      <a:pt x="143" y="51"/>
                    </a:cubicBezTo>
                    <a:cubicBezTo>
                      <a:pt x="143" y="51"/>
                      <a:pt x="142" y="51"/>
                      <a:pt x="142" y="51"/>
                    </a:cubicBezTo>
                    <a:cubicBezTo>
                      <a:pt x="142" y="51"/>
                      <a:pt x="142" y="51"/>
                      <a:pt x="142" y="51"/>
                    </a:cubicBezTo>
                    <a:cubicBezTo>
                      <a:pt x="142" y="51"/>
                      <a:pt x="142" y="51"/>
                      <a:pt x="142" y="51"/>
                    </a:cubicBezTo>
                    <a:cubicBezTo>
                      <a:pt x="142" y="51"/>
                      <a:pt x="142" y="51"/>
                      <a:pt x="142" y="51"/>
                    </a:cubicBezTo>
                    <a:cubicBezTo>
                      <a:pt x="142" y="51"/>
                      <a:pt x="142" y="51"/>
                      <a:pt x="142" y="51"/>
                    </a:cubicBezTo>
                    <a:cubicBezTo>
                      <a:pt x="142" y="51"/>
                      <a:pt x="142" y="51"/>
                      <a:pt x="142" y="51"/>
                    </a:cubicBezTo>
                    <a:cubicBezTo>
                      <a:pt x="142" y="51"/>
                      <a:pt x="142" y="51"/>
                      <a:pt x="142" y="51"/>
                    </a:cubicBezTo>
                    <a:cubicBezTo>
                      <a:pt x="142" y="51"/>
                      <a:pt x="142" y="51"/>
                      <a:pt x="142" y="51"/>
                    </a:cubicBezTo>
                    <a:cubicBezTo>
                      <a:pt x="142" y="50"/>
                      <a:pt x="143" y="50"/>
                      <a:pt x="143" y="50"/>
                    </a:cubicBezTo>
                    <a:cubicBezTo>
                      <a:pt x="143" y="50"/>
                      <a:pt x="143" y="50"/>
                      <a:pt x="143" y="50"/>
                    </a:cubicBezTo>
                    <a:cubicBezTo>
                      <a:pt x="143" y="50"/>
                      <a:pt x="143" y="50"/>
                      <a:pt x="143" y="50"/>
                    </a:cubicBezTo>
                    <a:cubicBezTo>
                      <a:pt x="142" y="50"/>
                      <a:pt x="142" y="50"/>
                      <a:pt x="142" y="50"/>
                    </a:cubicBezTo>
                    <a:cubicBezTo>
                      <a:pt x="142" y="50"/>
                      <a:pt x="142" y="50"/>
                      <a:pt x="142" y="50"/>
                    </a:cubicBezTo>
                    <a:cubicBezTo>
                      <a:pt x="142" y="49"/>
                      <a:pt x="142" y="49"/>
                      <a:pt x="142" y="49"/>
                    </a:cubicBezTo>
                    <a:cubicBezTo>
                      <a:pt x="142" y="50"/>
                      <a:pt x="142" y="50"/>
                      <a:pt x="142" y="49"/>
                    </a:cubicBezTo>
                    <a:cubicBezTo>
                      <a:pt x="142" y="49"/>
                      <a:pt x="142" y="49"/>
                      <a:pt x="142" y="49"/>
                    </a:cubicBezTo>
                    <a:cubicBezTo>
                      <a:pt x="142" y="49"/>
                      <a:pt x="142" y="49"/>
                      <a:pt x="142" y="49"/>
                    </a:cubicBezTo>
                    <a:cubicBezTo>
                      <a:pt x="142" y="49"/>
                      <a:pt x="142" y="49"/>
                      <a:pt x="142" y="49"/>
                    </a:cubicBezTo>
                    <a:cubicBezTo>
                      <a:pt x="142" y="49"/>
                      <a:pt x="142" y="49"/>
                      <a:pt x="142" y="49"/>
                    </a:cubicBezTo>
                    <a:cubicBezTo>
                      <a:pt x="142" y="49"/>
                      <a:pt x="142" y="49"/>
                      <a:pt x="142" y="49"/>
                    </a:cubicBezTo>
                    <a:cubicBezTo>
                      <a:pt x="141" y="49"/>
                      <a:pt x="141" y="49"/>
                      <a:pt x="141" y="49"/>
                    </a:cubicBezTo>
                    <a:cubicBezTo>
                      <a:pt x="141" y="49"/>
                      <a:pt x="141" y="49"/>
                      <a:pt x="141" y="49"/>
                    </a:cubicBezTo>
                    <a:cubicBezTo>
                      <a:pt x="141" y="49"/>
                      <a:pt x="141" y="49"/>
                      <a:pt x="141" y="49"/>
                    </a:cubicBezTo>
                    <a:cubicBezTo>
                      <a:pt x="141" y="49"/>
                      <a:pt x="141" y="49"/>
                      <a:pt x="141" y="49"/>
                    </a:cubicBezTo>
                    <a:cubicBezTo>
                      <a:pt x="141" y="49"/>
                      <a:pt x="141" y="49"/>
                      <a:pt x="141" y="49"/>
                    </a:cubicBezTo>
                    <a:cubicBezTo>
                      <a:pt x="141" y="49"/>
                      <a:pt x="141" y="49"/>
                      <a:pt x="141" y="49"/>
                    </a:cubicBezTo>
                    <a:cubicBezTo>
                      <a:pt x="141" y="49"/>
                      <a:pt x="141" y="49"/>
                      <a:pt x="141" y="49"/>
                    </a:cubicBezTo>
                    <a:cubicBezTo>
                      <a:pt x="141" y="49"/>
                      <a:pt x="141" y="49"/>
                      <a:pt x="141" y="48"/>
                    </a:cubicBezTo>
                    <a:cubicBezTo>
                      <a:pt x="141" y="48"/>
                      <a:pt x="142" y="48"/>
                      <a:pt x="142" y="48"/>
                    </a:cubicBezTo>
                    <a:cubicBezTo>
                      <a:pt x="142" y="48"/>
                      <a:pt x="142" y="48"/>
                      <a:pt x="142" y="48"/>
                    </a:cubicBezTo>
                    <a:cubicBezTo>
                      <a:pt x="142" y="48"/>
                      <a:pt x="142" y="48"/>
                      <a:pt x="142" y="48"/>
                    </a:cubicBezTo>
                    <a:cubicBezTo>
                      <a:pt x="142" y="48"/>
                      <a:pt x="142" y="48"/>
                      <a:pt x="142" y="48"/>
                    </a:cubicBezTo>
                    <a:cubicBezTo>
                      <a:pt x="142" y="48"/>
                      <a:pt x="142" y="48"/>
                      <a:pt x="142" y="48"/>
                    </a:cubicBezTo>
                    <a:cubicBezTo>
                      <a:pt x="142" y="48"/>
                      <a:pt x="142" y="48"/>
                      <a:pt x="143" y="48"/>
                    </a:cubicBezTo>
                    <a:cubicBezTo>
                      <a:pt x="143" y="48"/>
                      <a:pt x="143" y="48"/>
                      <a:pt x="143" y="48"/>
                    </a:cubicBezTo>
                    <a:cubicBezTo>
                      <a:pt x="143" y="48"/>
                      <a:pt x="143" y="48"/>
                      <a:pt x="143" y="48"/>
                    </a:cubicBezTo>
                    <a:cubicBezTo>
                      <a:pt x="143" y="47"/>
                      <a:pt x="143" y="47"/>
                      <a:pt x="143" y="47"/>
                    </a:cubicBezTo>
                    <a:cubicBezTo>
                      <a:pt x="143" y="47"/>
                      <a:pt x="143" y="47"/>
                      <a:pt x="143" y="47"/>
                    </a:cubicBezTo>
                    <a:cubicBezTo>
                      <a:pt x="143" y="47"/>
                      <a:pt x="143" y="47"/>
                      <a:pt x="143" y="46"/>
                    </a:cubicBezTo>
                    <a:cubicBezTo>
                      <a:pt x="143" y="46"/>
                      <a:pt x="143" y="46"/>
                      <a:pt x="144" y="46"/>
                    </a:cubicBezTo>
                    <a:cubicBezTo>
                      <a:pt x="144" y="46"/>
                      <a:pt x="144" y="46"/>
                      <a:pt x="144" y="46"/>
                    </a:cubicBezTo>
                    <a:cubicBezTo>
                      <a:pt x="144" y="46"/>
                      <a:pt x="144" y="46"/>
                      <a:pt x="144" y="46"/>
                    </a:cubicBezTo>
                    <a:cubicBezTo>
                      <a:pt x="144" y="46"/>
                      <a:pt x="144" y="46"/>
                      <a:pt x="144" y="46"/>
                    </a:cubicBezTo>
                    <a:cubicBezTo>
                      <a:pt x="144" y="46"/>
                      <a:pt x="144" y="46"/>
                      <a:pt x="144" y="45"/>
                    </a:cubicBezTo>
                    <a:cubicBezTo>
                      <a:pt x="144" y="45"/>
                      <a:pt x="144" y="45"/>
                      <a:pt x="144" y="45"/>
                    </a:cubicBezTo>
                    <a:cubicBezTo>
                      <a:pt x="145" y="45"/>
                      <a:pt x="144" y="45"/>
                      <a:pt x="144" y="45"/>
                    </a:cubicBezTo>
                    <a:cubicBezTo>
                      <a:pt x="144" y="45"/>
                      <a:pt x="144" y="45"/>
                      <a:pt x="144" y="45"/>
                    </a:cubicBezTo>
                    <a:cubicBezTo>
                      <a:pt x="144" y="45"/>
                      <a:pt x="144" y="45"/>
                      <a:pt x="144" y="45"/>
                    </a:cubicBezTo>
                    <a:cubicBezTo>
                      <a:pt x="144" y="45"/>
                      <a:pt x="144" y="45"/>
                      <a:pt x="144" y="45"/>
                    </a:cubicBezTo>
                    <a:cubicBezTo>
                      <a:pt x="144" y="45"/>
                      <a:pt x="144" y="45"/>
                      <a:pt x="144" y="45"/>
                    </a:cubicBezTo>
                    <a:cubicBezTo>
                      <a:pt x="144" y="45"/>
                      <a:pt x="144" y="45"/>
                      <a:pt x="144" y="45"/>
                    </a:cubicBezTo>
                    <a:cubicBezTo>
                      <a:pt x="144" y="45"/>
                      <a:pt x="144" y="45"/>
                      <a:pt x="144" y="45"/>
                    </a:cubicBezTo>
                    <a:cubicBezTo>
                      <a:pt x="144" y="45"/>
                      <a:pt x="144" y="45"/>
                      <a:pt x="144" y="45"/>
                    </a:cubicBezTo>
                    <a:cubicBezTo>
                      <a:pt x="144" y="45"/>
                      <a:pt x="144" y="45"/>
                      <a:pt x="144" y="45"/>
                    </a:cubicBezTo>
                    <a:cubicBezTo>
                      <a:pt x="144" y="45"/>
                      <a:pt x="144" y="44"/>
                      <a:pt x="144" y="44"/>
                    </a:cubicBezTo>
                    <a:cubicBezTo>
                      <a:pt x="144" y="44"/>
                      <a:pt x="144" y="44"/>
                      <a:pt x="144" y="44"/>
                    </a:cubicBezTo>
                    <a:cubicBezTo>
                      <a:pt x="144" y="44"/>
                      <a:pt x="144" y="44"/>
                      <a:pt x="144" y="44"/>
                    </a:cubicBezTo>
                    <a:cubicBezTo>
                      <a:pt x="144" y="44"/>
                      <a:pt x="144" y="44"/>
                      <a:pt x="144" y="44"/>
                    </a:cubicBezTo>
                    <a:cubicBezTo>
                      <a:pt x="144" y="44"/>
                      <a:pt x="144" y="44"/>
                      <a:pt x="144" y="44"/>
                    </a:cubicBezTo>
                    <a:cubicBezTo>
                      <a:pt x="144" y="44"/>
                      <a:pt x="144" y="44"/>
                      <a:pt x="144" y="44"/>
                    </a:cubicBezTo>
                    <a:cubicBezTo>
                      <a:pt x="144" y="44"/>
                      <a:pt x="144" y="44"/>
                      <a:pt x="144" y="45"/>
                    </a:cubicBezTo>
                    <a:cubicBezTo>
                      <a:pt x="145" y="45"/>
                      <a:pt x="145" y="45"/>
                      <a:pt x="145" y="45"/>
                    </a:cubicBezTo>
                    <a:cubicBezTo>
                      <a:pt x="145" y="45"/>
                      <a:pt x="145" y="45"/>
                      <a:pt x="145" y="45"/>
                    </a:cubicBezTo>
                    <a:cubicBezTo>
                      <a:pt x="145" y="45"/>
                      <a:pt x="145" y="45"/>
                      <a:pt x="145" y="45"/>
                    </a:cubicBezTo>
                    <a:cubicBezTo>
                      <a:pt x="145" y="45"/>
                      <a:pt x="145" y="45"/>
                      <a:pt x="145" y="45"/>
                    </a:cubicBezTo>
                    <a:cubicBezTo>
                      <a:pt x="145" y="45"/>
                      <a:pt x="145" y="45"/>
                      <a:pt x="145" y="45"/>
                    </a:cubicBezTo>
                    <a:cubicBezTo>
                      <a:pt x="145" y="45"/>
                      <a:pt x="145" y="45"/>
                      <a:pt x="145" y="45"/>
                    </a:cubicBezTo>
                    <a:cubicBezTo>
                      <a:pt x="145" y="45"/>
                      <a:pt x="145" y="45"/>
                      <a:pt x="145" y="45"/>
                    </a:cubicBezTo>
                    <a:cubicBezTo>
                      <a:pt x="145" y="45"/>
                      <a:pt x="145" y="45"/>
                      <a:pt x="145" y="45"/>
                    </a:cubicBezTo>
                    <a:cubicBezTo>
                      <a:pt x="145" y="45"/>
                      <a:pt x="145" y="45"/>
                      <a:pt x="146" y="45"/>
                    </a:cubicBezTo>
                    <a:cubicBezTo>
                      <a:pt x="146" y="45"/>
                      <a:pt x="146" y="45"/>
                      <a:pt x="146" y="45"/>
                    </a:cubicBezTo>
                    <a:cubicBezTo>
                      <a:pt x="146" y="45"/>
                      <a:pt x="146" y="45"/>
                      <a:pt x="146" y="45"/>
                    </a:cubicBezTo>
                    <a:cubicBezTo>
                      <a:pt x="146" y="44"/>
                      <a:pt x="146" y="44"/>
                      <a:pt x="146" y="44"/>
                    </a:cubicBezTo>
                    <a:cubicBezTo>
                      <a:pt x="146" y="44"/>
                      <a:pt x="146" y="44"/>
                      <a:pt x="146" y="44"/>
                    </a:cubicBezTo>
                    <a:cubicBezTo>
                      <a:pt x="146" y="44"/>
                      <a:pt x="146" y="44"/>
                      <a:pt x="146" y="44"/>
                    </a:cubicBezTo>
                    <a:cubicBezTo>
                      <a:pt x="147" y="44"/>
                      <a:pt x="147" y="44"/>
                      <a:pt x="147" y="44"/>
                    </a:cubicBezTo>
                    <a:cubicBezTo>
                      <a:pt x="147" y="43"/>
                      <a:pt x="147" y="43"/>
                      <a:pt x="147" y="43"/>
                    </a:cubicBezTo>
                    <a:cubicBezTo>
                      <a:pt x="147" y="43"/>
                      <a:pt x="147" y="43"/>
                      <a:pt x="147" y="43"/>
                    </a:cubicBezTo>
                    <a:cubicBezTo>
                      <a:pt x="147" y="43"/>
                      <a:pt x="147" y="43"/>
                      <a:pt x="147" y="43"/>
                    </a:cubicBezTo>
                    <a:cubicBezTo>
                      <a:pt x="147" y="43"/>
                      <a:pt x="147" y="43"/>
                      <a:pt x="147" y="43"/>
                    </a:cubicBezTo>
                    <a:cubicBezTo>
                      <a:pt x="147" y="43"/>
                      <a:pt x="147" y="43"/>
                      <a:pt x="147" y="43"/>
                    </a:cubicBezTo>
                    <a:cubicBezTo>
                      <a:pt x="147" y="43"/>
                      <a:pt x="147" y="43"/>
                      <a:pt x="147" y="43"/>
                    </a:cubicBezTo>
                    <a:cubicBezTo>
                      <a:pt x="147" y="42"/>
                      <a:pt x="147" y="42"/>
                      <a:pt x="148" y="42"/>
                    </a:cubicBezTo>
                    <a:cubicBezTo>
                      <a:pt x="148" y="42"/>
                      <a:pt x="148" y="42"/>
                      <a:pt x="148" y="42"/>
                    </a:cubicBezTo>
                    <a:cubicBezTo>
                      <a:pt x="148" y="43"/>
                      <a:pt x="148" y="42"/>
                      <a:pt x="148" y="42"/>
                    </a:cubicBezTo>
                    <a:cubicBezTo>
                      <a:pt x="148" y="42"/>
                      <a:pt x="148" y="42"/>
                      <a:pt x="148" y="42"/>
                    </a:cubicBezTo>
                    <a:cubicBezTo>
                      <a:pt x="148" y="42"/>
                      <a:pt x="148" y="42"/>
                      <a:pt x="148" y="42"/>
                    </a:cubicBezTo>
                    <a:cubicBezTo>
                      <a:pt x="148" y="42"/>
                      <a:pt x="148" y="42"/>
                      <a:pt x="148" y="42"/>
                    </a:cubicBezTo>
                    <a:cubicBezTo>
                      <a:pt x="148" y="42"/>
                      <a:pt x="148" y="42"/>
                      <a:pt x="148" y="42"/>
                    </a:cubicBezTo>
                    <a:cubicBezTo>
                      <a:pt x="148" y="42"/>
                      <a:pt x="148" y="42"/>
                      <a:pt x="148" y="42"/>
                    </a:cubicBezTo>
                    <a:cubicBezTo>
                      <a:pt x="148" y="42"/>
                      <a:pt x="148" y="42"/>
                      <a:pt x="148" y="42"/>
                    </a:cubicBezTo>
                    <a:cubicBezTo>
                      <a:pt x="148" y="42"/>
                      <a:pt x="148" y="42"/>
                      <a:pt x="148" y="42"/>
                    </a:cubicBezTo>
                    <a:cubicBezTo>
                      <a:pt x="148" y="42"/>
                      <a:pt x="148" y="43"/>
                      <a:pt x="148" y="43"/>
                    </a:cubicBezTo>
                    <a:cubicBezTo>
                      <a:pt x="148" y="43"/>
                      <a:pt x="148" y="43"/>
                      <a:pt x="148" y="43"/>
                    </a:cubicBezTo>
                    <a:cubicBezTo>
                      <a:pt x="148" y="43"/>
                      <a:pt x="148" y="43"/>
                      <a:pt x="148" y="43"/>
                    </a:cubicBezTo>
                    <a:cubicBezTo>
                      <a:pt x="148" y="43"/>
                      <a:pt x="148" y="43"/>
                      <a:pt x="148" y="43"/>
                    </a:cubicBezTo>
                    <a:cubicBezTo>
                      <a:pt x="148" y="43"/>
                      <a:pt x="148" y="42"/>
                      <a:pt x="148" y="42"/>
                    </a:cubicBezTo>
                    <a:cubicBezTo>
                      <a:pt x="148" y="42"/>
                      <a:pt x="148" y="42"/>
                      <a:pt x="148" y="42"/>
                    </a:cubicBezTo>
                    <a:cubicBezTo>
                      <a:pt x="148" y="42"/>
                      <a:pt x="148" y="42"/>
                      <a:pt x="148" y="42"/>
                    </a:cubicBezTo>
                    <a:cubicBezTo>
                      <a:pt x="148" y="42"/>
                      <a:pt x="148" y="42"/>
                      <a:pt x="148" y="42"/>
                    </a:cubicBezTo>
                    <a:cubicBezTo>
                      <a:pt x="148" y="42"/>
                      <a:pt x="148" y="42"/>
                      <a:pt x="148" y="42"/>
                    </a:cubicBezTo>
                    <a:cubicBezTo>
                      <a:pt x="149" y="42"/>
                      <a:pt x="149" y="42"/>
                      <a:pt x="149" y="43"/>
                    </a:cubicBezTo>
                    <a:cubicBezTo>
                      <a:pt x="149" y="43"/>
                      <a:pt x="149" y="43"/>
                      <a:pt x="149" y="43"/>
                    </a:cubicBezTo>
                    <a:cubicBezTo>
                      <a:pt x="149" y="42"/>
                      <a:pt x="149" y="42"/>
                      <a:pt x="149" y="42"/>
                    </a:cubicBezTo>
                    <a:cubicBezTo>
                      <a:pt x="149" y="42"/>
                      <a:pt x="148" y="42"/>
                      <a:pt x="148" y="42"/>
                    </a:cubicBezTo>
                    <a:cubicBezTo>
                      <a:pt x="149" y="42"/>
                      <a:pt x="149" y="42"/>
                      <a:pt x="149" y="42"/>
                    </a:cubicBezTo>
                    <a:cubicBezTo>
                      <a:pt x="149" y="42"/>
                      <a:pt x="149" y="42"/>
                      <a:pt x="149" y="42"/>
                    </a:cubicBezTo>
                    <a:cubicBezTo>
                      <a:pt x="149" y="42"/>
                      <a:pt x="149" y="42"/>
                      <a:pt x="149" y="42"/>
                    </a:cubicBezTo>
                    <a:cubicBezTo>
                      <a:pt x="149" y="42"/>
                      <a:pt x="149" y="42"/>
                      <a:pt x="149" y="42"/>
                    </a:cubicBezTo>
                    <a:cubicBezTo>
                      <a:pt x="149" y="42"/>
                      <a:pt x="149" y="42"/>
                      <a:pt x="149" y="42"/>
                    </a:cubicBezTo>
                    <a:cubicBezTo>
                      <a:pt x="149" y="42"/>
                      <a:pt x="149" y="42"/>
                      <a:pt x="149" y="42"/>
                    </a:cubicBezTo>
                    <a:cubicBezTo>
                      <a:pt x="149" y="42"/>
                      <a:pt x="149" y="42"/>
                      <a:pt x="149" y="42"/>
                    </a:cubicBezTo>
                    <a:cubicBezTo>
                      <a:pt x="149" y="42"/>
                      <a:pt x="149" y="42"/>
                      <a:pt x="149" y="42"/>
                    </a:cubicBezTo>
                    <a:cubicBezTo>
                      <a:pt x="149" y="42"/>
                      <a:pt x="149" y="42"/>
                      <a:pt x="149" y="42"/>
                    </a:cubicBezTo>
                    <a:cubicBezTo>
                      <a:pt x="150" y="42"/>
                      <a:pt x="150" y="42"/>
                      <a:pt x="150" y="42"/>
                    </a:cubicBezTo>
                    <a:cubicBezTo>
                      <a:pt x="150" y="42"/>
                      <a:pt x="150" y="42"/>
                      <a:pt x="150" y="42"/>
                    </a:cubicBezTo>
                    <a:cubicBezTo>
                      <a:pt x="150" y="42"/>
                      <a:pt x="150" y="42"/>
                      <a:pt x="150" y="42"/>
                    </a:cubicBezTo>
                    <a:cubicBezTo>
                      <a:pt x="150" y="42"/>
                      <a:pt x="150" y="42"/>
                      <a:pt x="150" y="42"/>
                    </a:cubicBezTo>
                    <a:cubicBezTo>
                      <a:pt x="150" y="42"/>
                      <a:pt x="150" y="42"/>
                      <a:pt x="150" y="42"/>
                    </a:cubicBezTo>
                    <a:cubicBezTo>
                      <a:pt x="150" y="42"/>
                      <a:pt x="150" y="42"/>
                      <a:pt x="150" y="42"/>
                    </a:cubicBezTo>
                    <a:cubicBezTo>
                      <a:pt x="150" y="41"/>
                      <a:pt x="150" y="41"/>
                      <a:pt x="149" y="41"/>
                    </a:cubicBezTo>
                    <a:cubicBezTo>
                      <a:pt x="149" y="41"/>
                      <a:pt x="149" y="41"/>
                      <a:pt x="149" y="42"/>
                    </a:cubicBezTo>
                    <a:cubicBezTo>
                      <a:pt x="149" y="42"/>
                      <a:pt x="149" y="42"/>
                      <a:pt x="149" y="42"/>
                    </a:cubicBezTo>
                    <a:cubicBezTo>
                      <a:pt x="149" y="42"/>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50" y="41"/>
                      <a:pt x="150" y="41"/>
                      <a:pt x="150" y="40"/>
                    </a:cubicBezTo>
                    <a:cubicBezTo>
                      <a:pt x="150" y="40"/>
                      <a:pt x="150" y="40"/>
                      <a:pt x="150" y="40"/>
                    </a:cubicBezTo>
                    <a:cubicBezTo>
                      <a:pt x="150" y="40"/>
                      <a:pt x="150" y="40"/>
                      <a:pt x="150" y="40"/>
                    </a:cubicBezTo>
                    <a:cubicBezTo>
                      <a:pt x="149" y="40"/>
                      <a:pt x="149" y="40"/>
                      <a:pt x="149" y="40"/>
                    </a:cubicBezTo>
                    <a:cubicBezTo>
                      <a:pt x="149" y="40"/>
                      <a:pt x="150" y="40"/>
                      <a:pt x="150" y="40"/>
                    </a:cubicBezTo>
                    <a:cubicBezTo>
                      <a:pt x="150" y="40"/>
                      <a:pt x="150" y="40"/>
                      <a:pt x="150" y="40"/>
                    </a:cubicBezTo>
                    <a:cubicBezTo>
                      <a:pt x="150" y="40"/>
                      <a:pt x="150" y="40"/>
                      <a:pt x="150" y="40"/>
                    </a:cubicBezTo>
                    <a:cubicBezTo>
                      <a:pt x="150" y="39"/>
                      <a:pt x="150" y="39"/>
                      <a:pt x="150" y="39"/>
                    </a:cubicBezTo>
                    <a:cubicBezTo>
                      <a:pt x="150" y="39"/>
                      <a:pt x="150" y="39"/>
                      <a:pt x="150" y="39"/>
                    </a:cubicBezTo>
                    <a:cubicBezTo>
                      <a:pt x="150" y="39"/>
                      <a:pt x="149" y="40"/>
                      <a:pt x="149" y="40"/>
                    </a:cubicBezTo>
                    <a:cubicBezTo>
                      <a:pt x="149" y="40"/>
                      <a:pt x="149" y="40"/>
                      <a:pt x="149" y="40"/>
                    </a:cubicBezTo>
                    <a:cubicBezTo>
                      <a:pt x="149" y="40"/>
                      <a:pt x="149" y="40"/>
                      <a:pt x="149" y="40"/>
                    </a:cubicBezTo>
                    <a:cubicBezTo>
                      <a:pt x="149" y="40"/>
                      <a:pt x="149" y="40"/>
                      <a:pt x="149" y="40"/>
                    </a:cubicBezTo>
                    <a:cubicBezTo>
                      <a:pt x="149" y="40"/>
                      <a:pt x="149" y="40"/>
                      <a:pt x="149" y="40"/>
                    </a:cubicBezTo>
                    <a:cubicBezTo>
                      <a:pt x="149" y="40"/>
                      <a:pt x="149" y="40"/>
                      <a:pt x="149" y="40"/>
                    </a:cubicBezTo>
                    <a:cubicBezTo>
                      <a:pt x="149" y="39"/>
                      <a:pt x="149" y="39"/>
                      <a:pt x="149" y="39"/>
                    </a:cubicBezTo>
                    <a:cubicBezTo>
                      <a:pt x="149" y="39"/>
                      <a:pt x="149" y="39"/>
                      <a:pt x="149" y="39"/>
                    </a:cubicBezTo>
                    <a:cubicBezTo>
                      <a:pt x="149" y="39"/>
                      <a:pt x="149" y="39"/>
                      <a:pt x="149" y="39"/>
                    </a:cubicBezTo>
                    <a:cubicBezTo>
                      <a:pt x="149" y="39"/>
                      <a:pt x="149" y="39"/>
                      <a:pt x="149" y="39"/>
                    </a:cubicBezTo>
                    <a:cubicBezTo>
                      <a:pt x="149" y="39"/>
                      <a:pt x="149" y="39"/>
                      <a:pt x="149" y="39"/>
                    </a:cubicBezTo>
                    <a:cubicBezTo>
                      <a:pt x="149" y="39"/>
                      <a:pt x="149" y="39"/>
                      <a:pt x="149" y="39"/>
                    </a:cubicBezTo>
                    <a:cubicBezTo>
                      <a:pt x="149" y="39"/>
                      <a:pt x="149" y="39"/>
                      <a:pt x="149" y="39"/>
                    </a:cubicBezTo>
                    <a:cubicBezTo>
                      <a:pt x="149" y="39"/>
                      <a:pt x="149" y="39"/>
                      <a:pt x="149" y="39"/>
                    </a:cubicBezTo>
                    <a:cubicBezTo>
                      <a:pt x="149" y="38"/>
                      <a:pt x="148" y="38"/>
                      <a:pt x="149" y="38"/>
                    </a:cubicBezTo>
                    <a:cubicBezTo>
                      <a:pt x="149" y="38"/>
                      <a:pt x="149" y="38"/>
                      <a:pt x="149" y="38"/>
                    </a:cubicBezTo>
                    <a:cubicBezTo>
                      <a:pt x="149" y="38"/>
                      <a:pt x="149" y="38"/>
                      <a:pt x="149" y="38"/>
                    </a:cubicBezTo>
                    <a:cubicBezTo>
                      <a:pt x="149" y="38"/>
                      <a:pt x="149" y="37"/>
                      <a:pt x="149" y="37"/>
                    </a:cubicBezTo>
                    <a:cubicBezTo>
                      <a:pt x="149" y="37"/>
                      <a:pt x="149" y="37"/>
                      <a:pt x="149" y="37"/>
                    </a:cubicBezTo>
                    <a:cubicBezTo>
                      <a:pt x="149" y="37"/>
                      <a:pt x="149" y="37"/>
                      <a:pt x="149" y="37"/>
                    </a:cubicBezTo>
                    <a:cubicBezTo>
                      <a:pt x="149" y="36"/>
                      <a:pt x="149" y="36"/>
                      <a:pt x="149" y="36"/>
                    </a:cubicBezTo>
                    <a:cubicBezTo>
                      <a:pt x="149" y="36"/>
                      <a:pt x="149" y="36"/>
                      <a:pt x="149" y="36"/>
                    </a:cubicBezTo>
                    <a:cubicBezTo>
                      <a:pt x="149" y="36"/>
                      <a:pt x="149" y="36"/>
                      <a:pt x="149" y="36"/>
                    </a:cubicBezTo>
                    <a:cubicBezTo>
                      <a:pt x="149" y="36"/>
                      <a:pt x="149" y="36"/>
                      <a:pt x="149" y="36"/>
                    </a:cubicBezTo>
                    <a:cubicBezTo>
                      <a:pt x="149" y="36"/>
                      <a:pt x="149" y="36"/>
                      <a:pt x="149" y="36"/>
                    </a:cubicBezTo>
                    <a:cubicBezTo>
                      <a:pt x="149" y="36"/>
                      <a:pt x="149" y="36"/>
                      <a:pt x="149" y="36"/>
                    </a:cubicBezTo>
                    <a:cubicBezTo>
                      <a:pt x="149" y="35"/>
                      <a:pt x="149" y="35"/>
                      <a:pt x="149" y="35"/>
                    </a:cubicBezTo>
                    <a:cubicBezTo>
                      <a:pt x="149" y="35"/>
                      <a:pt x="149" y="35"/>
                      <a:pt x="149" y="35"/>
                    </a:cubicBezTo>
                    <a:cubicBezTo>
                      <a:pt x="149" y="35"/>
                      <a:pt x="149" y="35"/>
                      <a:pt x="149" y="34"/>
                    </a:cubicBezTo>
                    <a:cubicBezTo>
                      <a:pt x="149" y="34"/>
                      <a:pt x="149" y="34"/>
                      <a:pt x="149" y="34"/>
                    </a:cubicBezTo>
                    <a:cubicBezTo>
                      <a:pt x="149" y="34"/>
                      <a:pt x="149" y="34"/>
                      <a:pt x="149" y="34"/>
                    </a:cubicBezTo>
                    <a:cubicBezTo>
                      <a:pt x="149" y="34"/>
                      <a:pt x="149" y="34"/>
                      <a:pt x="149" y="34"/>
                    </a:cubicBezTo>
                    <a:cubicBezTo>
                      <a:pt x="150" y="34"/>
                      <a:pt x="150" y="34"/>
                      <a:pt x="149" y="34"/>
                    </a:cubicBezTo>
                    <a:cubicBezTo>
                      <a:pt x="149" y="33"/>
                      <a:pt x="150" y="33"/>
                      <a:pt x="150" y="33"/>
                    </a:cubicBezTo>
                    <a:cubicBezTo>
                      <a:pt x="150" y="33"/>
                      <a:pt x="150" y="33"/>
                      <a:pt x="150" y="33"/>
                    </a:cubicBezTo>
                    <a:cubicBezTo>
                      <a:pt x="150" y="33"/>
                      <a:pt x="150" y="33"/>
                      <a:pt x="150" y="33"/>
                    </a:cubicBezTo>
                    <a:cubicBezTo>
                      <a:pt x="150" y="33"/>
                      <a:pt x="150" y="33"/>
                      <a:pt x="150" y="33"/>
                    </a:cubicBezTo>
                    <a:cubicBezTo>
                      <a:pt x="150" y="32"/>
                      <a:pt x="150" y="32"/>
                      <a:pt x="150" y="32"/>
                    </a:cubicBezTo>
                    <a:cubicBezTo>
                      <a:pt x="150" y="32"/>
                      <a:pt x="150" y="32"/>
                      <a:pt x="150" y="32"/>
                    </a:cubicBezTo>
                    <a:cubicBezTo>
                      <a:pt x="150" y="32"/>
                      <a:pt x="151" y="31"/>
                      <a:pt x="151" y="31"/>
                    </a:cubicBezTo>
                    <a:cubicBezTo>
                      <a:pt x="151" y="31"/>
                      <a:pt x="151" y="31"/>
                      <a:pt x="151" y="31"/>
                    </a:cubicBezTo>
                    <a:cubicBezTo>
                      <a:pt x="151" y="31"/>
                      <a:pt x="151" y="31"/>
                      <a:pt x="151" y="31"/>
                    </a:cubicBezTo>
                    <a:cubicBezTo>
                      <a:pt x="151" y="31"/>
                      <a:pt x="151" y="31"/>
                      <a:pt x="151" y="31"/>
                    </a:cubicBezTo>
                    <a:cubicBezTo>
                      <a:pt x="151" y="31"/>
                      <a:pt x="151" y="31"/>
                      <a:pt x="151" y="31"/>
                    </a:cubicBezTo>
                    <a:cubicBezTo>
                      <a:pt x="151" y="31"/>
                      <a:pt x="151" y="31"/>
                      <a:pt x="152" y="31"/>
                    </a:cubicBezTo>
                    <a:cubicBezTo>
                      <a:pt x="152" y="31"/>
                      <a:pt x="152" y="31"/>
                      <a:pt x="152" y="31"/>
                    </a:cubicBezTo>
                    <a:cubicBezTo>
                      <a:pt x="152" y="31"/>
                      <a:pt x="152" y="31"/>
                      <a:pt x="152" y="31"/>
                    </a:cubicBezTo>
                    <a:cubicBezTo>
                      <a:pt x="152" y="31"/>
                      <a:pt x="152" y="32"/>
                      <a:pt x="152" y="31"/>
                    </a:cubicBezTo>
                    <a:cubicBezTo>
                      <a:pt x="152" y="31"/>
                      <a:pt x="152" y="31"/>
                      <a:pt x="152" y="31"/>
                    </a:cubicBezTo>
                    <a:cubicBezTo>
                      <a:pt x="152" y="31"/>
                      <a:pt x="152" y="31"/>
                      <a:pt x="152" y="31"/>
                    </a:cubicBezTo>
                    <a:cubicBezTo>
                      <a:pt x="152" y="31"/>
                      <a:pt x="152" y="31"/>
                      <a:pt x="152" y="31"/>
                    </a:cubicBezTo>
                    <a:cubicBezTo>
                      <a:pt x="152" y="31"/>
                      <a:pt x="152" y="31"/>
                      <a:pt x="152" y="30"/>
                    </a:cubicBezTo>
                    <a:cubicBezTo>
                      <a:pt x="152" y="30"/>
                      <a:pt x="152" y="30"/>
                      <a:pt x="152" y="30"/>
                    </a:cubicBezTo>
                    <a:cubicBezTo>
                      <a:pt x="152" y="30"/>
                      <a:pt x="152" y="30"/>
                      <a:pt x="152" y="30"/>
                    </a:cubicBezTo>
                    <a:cubicBezTo>
                      <a:pt x="152" y="30"/>
                      <a:pt x="152" y="30"/>
                      <a:pt x="151" y="29"/>
                    </a:cubicBezTo>
                    <a:cubicBezTo>
                      <a:pt x="151" y="29"/>
                      <a:pt x="151" y="29"/>
                      <a:pt x="151" y="29"/>
                    </a:cubicBezTo>
                    <a:cubicBezTo>
                      <a:pt x="151" y="29"/>
                      <a:pt x="151" y="29"/>
                      <a:pt x="152" y="29"/>
                    </a:cubicBezTo>
                    <a:cubicBezTo>
                      <a:pt x="152" y="29"/>
                      <a:pt x="152" y="29"/>
                      <a:pt x="152" y="29"/>
                    </a:cubicBezTo>
                    <a:cubicBezTo>
                      <a:pt x="152" y="29"/>
                      <a:pt x="152" y="29"/>
                      <a:pt x="152" y="29"/>
                    </a:cubicBezTo>
                    <a:cubicBezTo>
                      <a:pt x="152" y="30"/>
                      <a:pt x="152" y="30"/>
                      <a:pt x="152" y="30"/>
                    </a:cubicBezTo>
                    <a:cubicBezTo>
                      <a:pt x="152" y="30"/>
                      <a:pt x="152" y="30"/>
                      <a:pt x="152" y="30"/>
                    </a:cubicBezTo>
                    <a:cubicBezTo>
                      <a:pt x="152" y="30"/>
                      <a:pt x="152" y="31"/>
                      <a:pt x="153" y="31"/>
                    </a:cubicBezTo>
                    <a:cubicBezTo>
                      <a:pt x="153" y="31"/>
                      <a:pt x="153" y="31"/>
                      <a:pt x="153" y="31"/>
                    </a:cubicBezTo>
                    <a:cubicBezTo>
                      <a:pt x="153" y="31"/>
                      <a:pt x="153" y="31"/>
                      <a:pt x="153" y="31"/>
                    </a:cubicBezTo>
                    <a:cubicBezTo>
                      <a:pt x="153" y="31"/>
                      <a:pt x="154" y="31"/>
                      <a:pt x="154" y="31"/>
                    </a:cubicBezTo>
                    <a:cubicBezTo>
                      <a:pt x="154" y="31"/>
                      <a:pt x="154" y="31"/>
                      <a:pt x="154" y="31"/>
                    </a:cubicBezTo>
                    <a:cubicBezTo>
                      <a:pt x="154" y="31"/>
                      <a:pt x="154" y="31"/>
                      <a:pt x="154" y="31"/>
                    </a:cubicBezTo>
                    <a:cubicBezTo>
                      <a:pt x="154" y="31"/>
                      <a:pt x="154" y="31"/>
                      <a:pt x="154" y="31"/>
                    </a:cubicBezTo>
                    <a:cubicBezTo>
                      <a:pt x="154" y="31"/>
                      <a:pt x="155" y="31"/>
                      <a:pt x="155" y="31"/>
                    </a:cubicBezTo>
                    <a:cubicBezTo>
                      <a:pt x="155" y="31"/>
                      <a:pt x="155" y="31"/>
                      <a:pt x="155" y="31"/>
                    </a:cubicBezTo>
                    <a:cubicBezTo>
                      <a:pt x="155" y="31"/>
                      <a:pt x="155" y="31"/>
                      <a:pt x="155" y="31"/>
                    </a:cubicBezTo>
                    <a:cubicBezTo>
                      <a:pt x="155" y="31"/>
                      <a:pt x="155" y="31"/>
                      <a:pt x="155" y="31"/>
                    </a:cubicBezTo>
                    <a:cubicBezTo>
                      <a:pt x="156" y="31"/>
                      <a:pt x="156" y="31"/>
                      <a:pt x="156" y="31"/>
                    </a:cubicBezTo>
                    <a:cubicBezTo>
                      <a:pt x="156" y="31"/>
                      <a:pt x="156" y="31"/>
                      <a:pt x="156" y="31"/>
                    </a:cubicBezTo>
                    <a:cubicBezTo>
                      <a:pt x="156" y="31"/>
                      <a:pt x="156" y="31"/>
                      <a:pt x="156" y="31"/>
                    </a:cubicBezTo>
                    <a:cubicBezTo>
                      <a:pt x="156" y="31"/>
                      <a:pt x="156" y="31"/>
                      <a:pt x="156" y="31"/>
                    </a:cubicBezTo>
                    <a:cubicBezTo>
                      <a:pt x="157" y="31"/>
                      <a:pt x="157" y="31"/>
                      <a:pt x="157" y="31"/>
                    </a:cubicBezTo>
                    <a:cubicBezTo>
                      <a:pt x="157" y="31"/>
                      <a:pt x="157" y="31"/>
                      <a:pt x="157" y="31"/>
                    </a:cubicBezTo>
                    <a:cubicBezTo>
                      <a:pt x="157" y="31"/>
                      <a:pt x="157" y="31"/>
                      <a:pt x="157" y="31"/>
                    </a:cubicBezTo>
                    <a:cubicBezTo>
                      <a:pt x="158" y="31"/>
                      <a:pt x="158" y="31"/>
                      <a:pt x="158" y="31"/>
                    </a:cubicBezTo>
                    <a:cubicBezTo>
                      <a:pt x="158" y="31"/>
                      <a:pt x="158" y="30"/>
                      <a:pt x="158" y="30"/>
                    </a:cubicBezTo>
                    <a:cubicBezTo>
                      <a:pt x="158" y="30"/>
                      <a:pt x="158" y="30"/>
                      <a:pt x="158" y="30"/>
                    </a:cubicBezTo>
                    <a:cubicBezTo>
                      <a:pt x="158" y="30"/>
                      <a:pt x="158" y="30"/>
                      <a:pt x="158" y="30"/>
                    </a:cubicBezTo>
                    <a:cubicBezTo>
                      <a:pt x="158" y="30"/>
                      <a:pt x="158" y="30"/>
                      <a:pt x="158" y="30"/>
                    </a:cubicBezTo>
                    <a:cubicBezTo>
                      <a:pt x="158" y="30"/>
                      <a:pt x="158" y="30"/>
                      <a:pt x="158" y="30"/>
                    </a:cubicBezTo>
                    <a:cubicBezTo>
                      <a:pt x="158" y="30"/>
                      <a:pt x="158" y="30"/>
                      <a:pt x="158" y="30"/>
                    </a:cubicBezTo>
                    <a:cubicBezTo>
                      <a:pt x="158" y="30"/>
                      <a:pt x="159" y="30"/>
                      <a:pt x="159" y="30"/>
                    </a:cubicBezTo>
                    <a:cubicBezTo>
                      <a:pt x="159" y="30"/>
                      <a:pt x="159" y="30"/>
                      <a:pt x="159" y="30"/>
                    </a:cubicBezTo>
                    <a:cubicBezTo>
                      <a:pt x="159" y="29"/>
                      <a:pt x="159" y="29"/>
                      <a:pt x="158" y="29"/>
                    </a:cubicBezTo>
                    <a:cubicBezTo>
                      <a:pt x="158" y="29"/>
                      <a:pt x="158" y="29"/>
                      <a:pt x="158" y="29"/>
                    </a:cubicBezTo>
                    <a:cubicBezTo>
                      <a:pt x="158" y="29"/>
                      <a:pt x="158" y="29"/>
                      <a:pt x="158" y="29"/>
                    </a:cubicBezTo>
                    <a:cubicBezTo>
                      <a:pt x="158" y="29"/>
                      <a:pt x="158" y="29"/>
                      <a:pt x="158" y="29"/>
                    </a:cubicBezTo>
                    <a:cubicBezTo>
                      <a:pt x="158" y="29"/>
                      <a:pt x="158" y="29"/>
                      <a:pt x="158" y="29"/>
                    </a:cubicBezTo>
                    <a:cubicBezTo>
                      <a:pt x="158" y="29"/>
                      <a:pt x="158" y="29"/>
                      <a:pt x="158" y="29"/>
                    </a:cubicBezTo>
                    <a:cubicBezTo>
                      <a:pt x="158" y="29"/>
                      <a:pt x="158" y="29"/>
                      <a:pt x="158" y="29"/>
                    </a:cubicBezTo>
                    <a:cubicBezTo>
                      <a:pt x="158" y="29"/>
                      <a:pt x="158" y="29"/>
                      <a:pt x="157" y="29"/>
                    </a:cubicBezTo>
                    <a:cubicBezTo>
                      <a:pt x="157" y="29"/>
                      <a:pt x="157" y="29"/>
                      <a:pt x="157" y="29"/>
                    </a:cubicBezTo>
                    <a:cubicBezTo>
                      <a:pt x="157" y="29"/>
                      <a:pt x="157" y="29"/>
                      <a:pt x="157" y="29"/>
                    </a:cubicBezTo>
                    <a:cubicBezTo>
                      <a:pt x="157" y="29"/>
                      <a:pt x="157" y="29"/>
                      <a:pt x="157" y="29"/>
                    </a:cubicBezTo>
                    <a:cubicBezTo>
                      <a:pt x="157" y="29"/>
                      <a:pt x="157" y="29"/>
                      <a:pt x="157" y="29"/>
                    </a:cubicBezTo>
                    <a:cubicBezTo>
                      <a:pt x="157" y="29"/>
                      <a:pt x="157" y="29"/>
                      <a:pt x="157" y="29"/>
                    </a:cubicBezTo>
                    <a:cubicBezTo>
                      <a:pt x="157" y="29"/>
                      <a:pt x="157" y="29"/>
                      <a:pt x="157" y="29"/>
                    </a:cubicBezTo>
                    <a:cubicBezTo>
                      <a:pt x="157" y="29"/>
                      <a:pt x="157" y="29"/>
                      <a:pt x="157" y="28"/>
                    </a:cubicBezTo>
                    <a:cubicBezTo>
                      <a:pt x="157" y="28"/>
                      <a:pt x="157" y="28"/>
                      <a:pt x="157" y="28"/>
                    </a:cubicBezTo>
                    <a:cubicBezTo>
                      <a:pt x="157" y="28"/>
                      <a:pt x="157" y="28"/>
                      <a:pt x="157" y="28"/>
                    </a:cubicBezTo>
                    <a:cubicBezTo>
                      <a:pt x="156" y="28"/>
                      <a:pt x="156" y="28"/>
                      <a:pt x="156" y="28"/>
                    </a:cubicBezTo>
                    <a:cubicBezTo>
                      <a:pt x="156" y="27"/>
                      <a:pt x="156" y="27"/>
                      <a:pt x="156" y="27"/>
                    </a:cubicBezTo>
                    <a:cubicBezTo>
                      <a:pt x="156" y="27"/>
                      <a:pt x="155" y="27"/>
                      <a:pt x="155" y="27"/>
                    </a:cubicBezTo>
                    <a:cubicBezTo>
                      <a:pt x="155" y="27"/>
                      <a:pt x="155" y="27"/>
                      <a:pt x="155" y="27"/>
                    </a:cubicBezTo>
                    <a:cubicBezTo>
                      <a:pt x="155" y="27"/>
                      <a:pt x="155" y="27"/>
                      <a:pt x="155" y="27"/>
                    </a:cubicBezTo>
                    <a:cubicBezTo>
                      <a:pt x="155" y="27"/>
                      <a:pt x="155" y="27"/>
                      <a:pt x="155" y="27"/>
                    </a:cubicBezTo>
                    <a:cubicBezTo>
                      <a:pt x="155" y="27"/>
                      <a:pt x="154" y="27"/>
                      <a:pt x="154" y="27"/>
                    </a:cubicBezTo>
                    <a:cubicBezTo>
                      <a:pt x="154" y="27"/>
                      <a:pt x="155" y="27"/>
                      <a:pt x="155" y="27"/>
                    </a:cubicBezTo>
                    <a:cubicBezTo>
                      <a:pt x="155" y="27"/>
                      <a:pt x="155" y="27"/>
                      <a:pt x="155" y="27"/>
                    </a:cubicBezTo>
                    <a:cubicBezTo>
                      <a:pt x="155" y="26"/>
                      <a:pt x="154" y="26"/>
                      <a:pt x="154" y="26"/>
                    </a:cubicBezTo>
                    <a:cubicBezTo>
                      <a:pt x="154" y="26"/>
                      <a:pt x="154" y="26"/>
                      <a:pt x="154" y="26"/>
                    </a:cubicBezTo>
                    <a:cubicBezTo>
                      <a:pt x="154" y="26"/>
                      <a:pt x="154" y="26"/>
                      <a:pt x="154" y="26"/>
                    </a:cubicBezTo>
                    <a:cubicBezTo>
                      <a:pt x="154" y="26"/>
                      <a:pt x="153" y="26"/>
                      <a:pt x="153" y="26"/>
                    </a:cubicBezTo>
                    <a:cubicBezTo>
                      <a:pt x="153" y="26"/>
                      <a:pt x="153" y="26"/>
                      <a:pt x="153" y="26"/>
                    </a:cubicBezTo>
                    <a:cubicBezTo>
                      <a:pt x="153" y="26"/>
                      <a:pt x="153" y="26"/>
                      <a:pt x="153" y="26"/>
                    </a:cubicBezTo>
                    <a:cubicBezTo>
                      <a:pt x="153" y="26"/>
                      <a:pt x="153" y="26"/>
                      <a:pt x="153" y="26"/>
                    </a:cubicBezTo>
                    <a:cubicBezTo>
                      <a:pt x="153" y="26"/>
                      <a:pt x="152" y="25"/>
                      <a:pt x="152" y="25"/>
                    </a:cubicBezTo>
                    <a:cubicBezTo>
                      <a:pt x="152" y="25"/>
                      <a:pt x="152" y="25"/>
                      <a:pt x="152" y="25"/>
                    </a:cubicBezTo>
                    <a:cubicBezTo>
                      <a:pt x="152" y="25"/>
                      <a:pt x="152" y="25"/>
                      <a:pt x="152" y="25"/>
                    </a:cubicBezTo>
                    <a:cubicBezTo>
                      <a:pt x="152" y="25"/>
                      <a:pt x="152" y="25"/>
                      <a:pt x="152" y="25"/>
                    </a:cubicBezTo>
                    <a:cubicBezTo>
                      <a:pt x="152" y="25"/>
                      <a:pt x="152" y="25"/>
                      <a:pt x="152" y="25"/>
                    </a:cubicBezTo>
                    <a:cubicBezTo>
                      <a:pt x="152" y="25"/>
                      <a:pt x="152" y="25"/>
                      <a:pt x="152" y="25"/>
                    </a:cubicBezTo>
                    <a:cubicBezTo>
                      <a:pt x="151" y="25"/>
                      <a:pt x="151" y="25"/>
                      <a:pt x="151" y="24"/>
                    </a:cubicBezTo>
                    <a:cubicBezTo>
                      <a:pt x="151" y="24"/>
                      <a:pt x="151" y="24"/>
                      <a:pt x="151" y="24"/>
                    </a:cubicBezTo>
                    <a:cubicBezTo>
                      <a:pt x="151" y="24"/>
                      <a:pt x="151" y="24"/>
                      <a:pt x="151" y="24"/>
                    </a:cubicBezTo>
                    <a:cubicBezTo>
                      <a:pt x="151" y="24"/>
                      <a:pt x="151" y="24"/>
                      <a:pt x="151" y="24"/>
                    </a:cubicBezTo>
                    <a:cubicBezTo>
                      <a:pt x="151" y="24"/>
                      <a:pt x="151" y="24"/>
                      <a:pt x="151" y="24"/>
                    </a:cubicBezTo>
                    <a:cubicBezTo>
                      <a:pt x="151" y="24"/>
                      <a:pt x="151" y="24"/>
                      <a:pt x="151" y="24"/>
                    </a:cubicBezTo>
                    <a:cubicBezTo>
                      <a:pt x="151" y="24"/>
                      <a:pt x="151" y="24"/>
                      <a:pt x="151" y="24"/>
                    </a:cubicBezTo>
                    <a:cubicBezTo>
                      <a:pt x="151" y="23"/>
                      <a:pt x="151" y="23"/>
                      <a:pt x="151" y="23"/>
                    </a:cubicBezTo>
                    <a:cubicBezTo>
                      <a:pt x="151" y="23"/>
                      <a:pt x="151" y="23"/>
                      <a:pt x="150" y="23"/>
                    </a:cubicBezTo>
                    <a:cubicBezTo>
                      <a:pt x="150" y="23"/>
                      <a:pt x="150" y="23"/>
                      <a:pt x="150" y="23"/>
                    </a:cubicBezTo>
                    <a:cubicBezTo>
                      <a:pt x="150" y="23"/>
                      <a:pt x="150" y="23"/>
                      <a:pt x="150" y="23"/>
                    </a:cubicBezTo>
                    <a:cubicBezTo>
                      <a:pt x="150" y="23"/>
                      <a:pt x="150" y="23"/>
                      <a:pt x="150" y="23"/>
                    </a:cubicBezTo>
                    <a:cubicBezTo>
                      <a:pt x="150" y="23"/>
                      <a:pt x="150" y="23"/>
                      <a:pt x="150" y="23"/>
                    </a:cubicBezTo>
                    <a:cubicBezTo>
                      <a:pt x="150" y="23"/>
                      <a:pt x="150" y="23"/>
                      <a:pt x="150" y="23"/>
                    </a:cubicBezTo>
                    <a:cubicBezTo>
                      <a:pt x="150" y="23"/>
                      <a:pt x="150" y="23"/>
                      <a:pt x="150" y="23"/>
                    </a:cubicBezTo>
                    <a:cubicBezTo>
                      <a:pt x="150" y="23"/>
                      <a:pt x="150" y="23"/>
                      <a:pt x="150" y="23"/>
                    </a:cubicBezTo>
                    <a:cubicBezTo>
                      <a:pt x="150" y="23"/>
                      <a:pt x="150" y="23"/>
                      <a:pt x="150" y="23"/>
                    </a:cubicBezTo>
                    <a:cubicBezTo>
                      <a:pt x="150" y="23"/>
                      <a:pt x="150" y="23"/>
                      <a:pt x="150" y="23"/>
                    </a:cubicBezTo>
                    <a:cubicBezTo>
                      <a:pt x="151" y="23"/>
                      <a:pt x="151" y="23"/>
                      <a:pt x="151" y="23"/>
                    </a:cubicBezTo>
                    <a:cubicBezTo>
                      <a:pt x="151" y="23"/>
                      <a:pt x="151" y="23"/>
                      <a:pt x="151" y="23"/>
                    </a:cubicBezTo>
                    <a:cubicBezTo>
                      <a:pt x="151" y="23"/>
                      <a:pt x="151" y="23"/>
                      <a:pt x="151" y="23"/>
                    </a:cubicBezTo>
                    <a:cubicBezTo>
                      <a:pt x="151" y="23"/>
                      <a:pt x="151" y="23"/>
                      <a:pt x="151" y="23"/>
                    </a:cubicBezTo>
                    <a:cubicBezTo>
                      <a:pt x="151" y="23"/>
                      <a:pt x="151" y="23"/>
                      <a:pt x="151" y="23"/>
                    </a:cubicBezTo>
                    <a:cubicBezTo>
                      <a:pt x="151" y="23"/>
                      <a:pt x="150" y="23"/>
                      <a:pt x="150" y="23"/>
                    </a:cubicBezTo>
                    <a:cubicBezTo>
                      <a:pt x="150" y="22"/>
                      <a:pt x="150" y="22"/>
                      <a:pt x="150" y="22"/>
                    </a:cubicBezTo>
                    <a:cubicBezTo>
                      <a:pt x="150" y="22"/>
                      <a:pt x="150" y="22"/>
                      <a:pt x="150" y="22"/>
                    </a:cubicBezTo>
                    <a:cubicBezTo>
                      <a:pt x="150" y="22"/>
                      <a:pt x="150" y="22"/>
                      <a:pt x="150" y="22"/>
                    </a:cubicBezTo>
                    <a:cubicBezTo>
                      <a:pt x="150" y="22"/>
                      <a:pt x="150" y="22"/>
                      <a:pt x="150" y="22"/>
                    </a:cubicBezTo>
                    <a:cubicBezTo>
                      <a:pt x="151" y="22"/>
                      <a:pt x="151" y="23"/>
                      <a:pt x="151" y="23"/>
                    </a:cubicBezTo>
                    <a:cubicBezTo>
                      <a:pt x="151" y="23"/>
                      <a:pt x="151" y="23"/>
                      <a:pt x="151" y="23"/>
                    </a:cubicBezTo>
                    <a:cubicBezTo>
                      <a:pt x="151" y="23"/>
                      <a:pt x="151" y="23"/>
                      <a:pt x="151" y="23"/>
                    </a:cubicBezTo>
                    <a:cubicBezTo>
                      <a:pt x="151" y="23"/>
                      <a:pt x="151" y="22"/>
                      <a:pt x="151" y="22"/>
                    </a:cubicBezTo>
                    <a:cubicBezTo>
                      <a:pt x="151" y="22"/>
                      <a:pt x="151" y="22"/>
                      <a:pt x="151" y="22"/>
                    </a:cubicBezTo>
                    <a:cubicBezTo>
                      <a:pt x="151" y="22"/>
                      <a:pt x="151" y="22"/>
                      <a:pt x="151" y="22"/>
                    </a:cubicBezTo>
                    <a:cubicBezTo>
                      <a:pt x="151" y="22"/>
                      <a:pt x="151" y="22"/>
                      <a:pt x="151" y="22"/>
                    </a:cubicBezTo>
                    <a:cubicBezTo>
                      <a:pt x="151" y="22"/>
                      <a:pt x="151" y="22"/>
                      <a:pt x="151" y="22"/>
                    </a:cubicBezTo>
                    <a:cubicBezTo>
                      <a:pt x="151" y="22"/>
                      <a:pt x="151" y="22"/>
                      <a:pt x="151" y="22"/>
                    </a:cubicBezTo>
                    <a:cubicBezTo>
                      <a:pt x="151" y="22"/>
                      <a:pt x="151" y="22"/>
                      <a:pt x="151" y="22"/>
                    </a:cubicBezTo>
                    <a:cubicBezTo>
                      <a:pt x="151" y="22"/>
                      <a:pt x="151" y="22"/>
                      <a:pt x="151" y="22"/>
                    </a:cubicBezTo>
                    <a:cubicBezTo>
                      <a:pt x="151" y="22"/>
                      <a:pt x="151" y="22"/>
                      <a:pt x="151" y="22"/>
                    </a:cubicBezTo>
                    <a:cubicBezTo>
                      <a:pt x="151" y="22"/>
                      <a:pt x="151" y="22"/>
                      <a:pt x="152" y="22"/>
                    </a:cubicBezTo>
                    <a:cubicBezTo>
                      <a:pt x="152" y="22"/>
                      <a:pt x="152" y="22"/>
                      <a:pt x="152" y="22"/>
                    </a:cubicBezTo>
                    <a:cubicBezTo>
                      <a:pt x="152" y="22"/>
                      <a:pt x="152" y="22"/>
                      <a:pt x="152" y="22"/>
                    </a:cubicBezTo>
                    <a:cubicBezTo>
                      <a:pt x="152" y="22"/>
                      <a:pt x="152" y="22"/>
                      <a:pt x="152" y="22"/>
                    </a:cubicBezTo>
                    <a:cubicBezTo>
                      <a:pt x="152" y="22"/>
                      <a:pt x="152" y="22"/>
                      <a:pt x="152" y="22"/>
                    </a:cubicBezTo>
                    <a:cubicBezTo>
                      <a:pt x="152" y="22"/>
                      <a:pt x="152" y="21"/>
                      <a:pt x="152" y="21"/>
                    </a:cubicBezTo>
                    <a:cubicBezTo>
                      <a:pt x="152" y="21"/>
                      <a:pt x="152" y="21"/>
                      <a:pt x="152" y="21"/>
                    </a:cubicBezTo>
                    <a:cubicBezTo>
                      <a:pt x="152" y="21"/>
                      <a:pt x="152" y="21"/>
                      <a:pt x="152" y="21"/>
                    </a:cubicBezTo>
                    <a:cubicBezTo>
                      <a:pt x="152" y="21"/>
                      <a:pt x="152" y="20"/>
                      <a:pt x="151" y="20"/>
                    </a:cubicBezTo>
                    <a:cubicBezTo>
                      <a:pt x="151" y="20"/>
                      <a:pt x="151" y="20"/>
                      <a:pt x="151" y="20"/>
                    </a:cubicBezTo>
                    <a:cubicBezTo>
                      <a:pt x="151" y="20"/>
                      <a:pt x="151" y="20"/>
                      <a:pt x="151" y="20"/>
                    </a:cubicBezTo>
                    <a:cubicBezTo>
                      <a:pt x="151" y="20"/>
                      <a:pt x="150" y="20"/>
                      <a:pt x="150" y="19"/>
                    </a:cubicBezTo>
                    <a:cubicBezTo>
                      <a:pt x="150" y="19"/>
                      <a:pt x="150" y="19"/>
                      <a:pt x="150" y="19"/>
                    </a:cubicBezTo>
                    <a:cubicBezTo>
                      <a:pt x="150" y="19"/>
                      <a:pt x="150" y="19"/>
                      <a:pt x="150" y="19"/>
                    </a:cubicBezTo>
                    <a:cubicBezTo>
                      <a:pt x="150" y="19"/>
                      <a:pt x="150" y="19"/>
                      <a:pt x="150" y="19"/>
                    </a:cubicBezTo>
                    <a:cubicBezTo>
                      <a:pt x="150" y="19"/>
                      <a:pt x="150" y="19"/>
                      <a:pt x="150" y="18"/>
                    </a:cubicBezTo>
                    <a:cubicBezTo>
                      <a:pt x="150" y="18"/>
                      <a:pt x="150" y="18"/>
                      <a:pt x="150" y="18"/>
                    </a:cubicBezTo>
                    <a:cubicBezTo>
                      <a:pt x="149" y="18"/>
                      <a:pt x="149" y="18"/>
                      <a:pt x="149" y="18"/>
                    </a:cubicBezTo>
                    <a:cubicBezTo>
                      <a:pt x="149" y="18"/>
                      <a:pt x="149" y="18"/>
                      <a:pt x="149" y="18"/>
                    </a:cubicBezTo>
                    <a:cubicBezTo>
                      <a:pt x="149" y="18"/>
                      <a:pt x="149" y="18"/>
                      <a:pt x="150" y="18"/>
                    </a:cubicBezTo>
                    <a:cubicBezTo>
                      <a:pt x="150" y="18"/>
                      <a:pt x="149" y="18"/>
                      <a:pt x="149" y="18"/>
                    </a:cubicBezTo>
                    <a:cubicBezTo>
                      <a:pt x="149" y="18"/>
                      <a:pt x="149" y="18"/>
                      <a:pt x="149" y="18"/>
                    </a:cubicBezTo>
                    <a:cubicBezTo>
                      <a:pt x="149" y="18"/>
                      <a:pt x="149" y="18"/>
                      <a:pt x="149" y="18"/>
                    </a:cubicBezTo>
                    <a:cubicBezTo>
                      <a:pt x="149" y="18"/>
                      <a:pt x="149" y="18"/>
                      <a:pt x="149" y="18"/>
                    </a:cubicBezTo>
                    <a:cubicBezTo>
                      <a:pt x="150" y="18"/>
                      <a:pt x="150" y="18"/>
                      <a:pt x="150" y="17"/>
                    </a:cubicBezTo>
                    <a:cubicBezTo>
                      <a:pt x="150" y="17"/>
                      <a:pt x="149" y="17"/>
                      <a:pt x="149" y="17"/>
                    </a:cubicBezTo>
                    <a:cubicBezTo>
                      <a:pt x="149" y="17"/>
                      <a:pt x="149" y="17"/>
                      <a:pt x="149" y="17"/>
                    </a:cubicBezTo>
                    <a:cubicBezTo>
                      <a:pt x="149" y="17"/>
                      <a:pt x="149" y="17"/>
                      <a:pt x="149" y="17"/>
                    </a:cubicBezTo>
                    <a:cubicBezTo>
                      <a:pt x="149" y="17"/>
                      <a:pt x="149" y="17"/>
                      <a:pt x="149" y="17"/>
                    </a:cubicBezTo>
                    <a:cubicBezTo>
                      <a:pt x="149" y="17"/>
                      <a:pt x="149" y="17"/>
                      <a:pt x="149" y="17"/>
                    </a:cubicBezTo>
                    <a:cubicBezTo>
                      <a:pt x="149" y="17"/>
                      <a:pt x="149" y="17"/>
                      <a:pt x="149" y="17"/>
                    </a:cubicBezTo>
                    <a:cubicBezTo>
                      <a:pt x="149" y="17"/>
                      <a:pt x="149" y="17"/>
                      <a:pt x="149" y="17"/>
                    </a:cubicBezTo>
                    <a:cubicBezTo>
                      <a:pt x="149" y="17"/>
                      <a:pt x="149" y="17"/>
                      <a:pt x="149" y="17"/>
                    </a:cubicBezTo>
                    <a:cubicBezTo>
                      <a:pt x="149" y="17"/>
                      <a:pt x="149" y="17"/>
                      <a:pt x="149" y="17"/>
                    </a:cubicBezTo>
                    <a:cubicBezTo>
                      <a:pt x="149" y="17"/>
                      <a:pt x="149" y="17"/>
                      <a:pt x="149" y="17"/>
                    </a:cubicBezTo>
                    <a:cubicBezTo>
                      <a:pt x="149" y="17"/>
                      <a:pt x="149" y="17"/>
                      <a:pt x="148" y="17"/>
                    </a:cubicBezTo>
                    <a:cubicBezTo>
                      <a:pt x="148" y="17"/>
                      <a:pt x="149" y="17"/>
                      <a:pt x="149" y="17"/>
                    </a:cubicBezTo>
                    <a:cubicBezTo>
                      <a:pt x="149" y="17"/>
                      <a:pt x="148" y="17"/>
                      <a:pt x="148" y="17"/>
                    </a:cubicBezTo>
                    <a:cubicBezTo>
                      <a:pt x="148" y="17"/>
                      <a:pt x="149" y="17"/>
                      <a:pt x="149" y="17"/>
                    </a:cubicBezTo>
                    <a:cubicBezTo>
                      <a:pt x="149" y="17"/>
                      <a:pt x="149" y="17"/>
                      <a:pt x="149" y="17"/>
                    </a:cubicBezTo>
                    <a:cubicBezTo>
                      <a:pt x="149" y="17"/>
                      <a:pt x="149" y="16"/>
                      <a:pt x="149" y="16"/>
                    </a:cubicBezTo>
                    <a:cubicBezTo>
                      <a:pt x="149" y="16"/>
                      <a:pt x="149" y="16"/>
                      <a:pt x="149" y="16"/>
                    </a:cubicBezTo>
                    <a:cubicBezTo>
                      <a:pt x="148" y="16"/>
                      <a:pt x="148" y="16"/>
                      <a:pt x="148" y="16"/>
                    </a:cubicBezTo>
                    <a:cubicBezTo>
                      <a:pt x="148" y="16"/>
                      <a:pt x="148" y="16"/>
                      <a:pt x="148" y="16"/>
                    </a:cubicBezTo>
                    <a:cubicBezTo>
                      <a:pt x="148" y="16"/>
                      <a:pt x="148" y="16"/>
                      <a:pt x="148" y="16"/>
                    </a:cubicBezTo>
                    <a:cubicBezTo>
                      <a:pt x="148" y="16"/>
                      <a:pt x="148" y="16"/>
                      <a:pt x="148" y="16"/>
                    </a:cubicBezTo>
                    <a:cubicBezTo>
                      <a:pt x="148" y="16"/>
                      <a:pt x="148" y="16"/>
                      <a:pt x="148" y="16"/>
                    </a:cubicBezTo>
                    <a:cubicBezTo>
                      <a:pt x="148" y="16"/>
                      <a:pt x="148" y="16"/>
                      <a:pt x="147" y="16"/>
                    </a:cubicBezTo>
                    <a:cubicBezTo>
                      <a:pt x="147" y="16"/>
                      <a:pt x="147" y="16"/>
                      <a:pt x="147" y="16"/>
                    </a:cubicBezTo>
                    <a:cubicBezTo>
                      <a:pt x="148" y="16"/>
                      <a:pt x="148" y="16"/>
                      <a:pt x="148" y="16"/>
                    </a:cubicBezTo>
                    <a:cubicBezTo>
                      <a:pt x="148" y="16"/>
                      <a:pt x="148" y="16"/>
                      <a:pt x="147" y="16"/>
                    </a:cubicBezTo>
                    <a:cubicBezTo>
                      <a:pt x="147" y="16"/>
                      <a:pt x="147" y="16"/>
                      <a:pt x="147" y="16"/>
                    </a:cubicBezTo>
                    <a:cubicBezTo>
                      <a:pt x="147" y="16"/>
                      <a:pt x="147" y="16"/>
                      <a:pt x="147" y="16"/>
                    </a:cubicBezTo>
                    <a:cubicBezTo>
                      <a:pt x="147" y="16"/>
                      <a:pt x="147" y="16"/>
                      <a:pt x="147" y="16"/>
                    </a:cubicBezTo>
                    <a:cubicBezTo>
                      <a:pt x="147" y="16"/>
                      <a:pt x="146" y="16"/>
                      <a:pt x="146" y="16"/>
                    </a:cubicBezTo>
                    <a:cubicBezTo>
                      <a:pt x="146" y="15"/>
                      <a:pt x="147" y="15"/>
                      <a:pt x="146" y="15"/>
                    </a:cubicBezTo>
                    <a:cubicBezTo>
                      <a:pt x="146" y="15"/>
                      <a:pt x="146" y="15"/>
                      <a:pt x="146" y="15"/>
                    </a:cubicBezTo>
                    <a:cubicBezTo>
                      <a:pt x="146" y="15"/>
                      <a:pt x="146" y="15"/>
                      <a:pt x="147" y="15"/>
                    </a:cubicBezTo>
                    <a:cubicBezTo>
                      <a:pt x="147" y="15"/>
                      <a:pt x="147" y="15"/>
                      <a:pt x="147" y="15"/>
                    </a:cubicBezTo>
                    <a:cubicBezTo>
                      <a:pt x="147" y="15"/>
                      <a:pt x="147" y="15"/>
                      <a:pt x="148" y="15"/>
                    </a:cubicBezTo>
                    <a:cubicBezTo>
                      <a:pt x="148" y="15"/>
                      <a:pt x="148" y="15"/>
                      <a:pt x="148" y="15"/>
                    </a:cubicBezTo>
                    <a:cubicBezTo>
                      <a:pt x="148" y="15"/>
                      <a:pt x="148" y="15"/>
                      <a:pt x="148" y="15"/>
                    </a:cubicBezTo>
                    <a:cubicBezTo>
                      <a:pt x="148" y="15"/>
                      <a:pt x="148" y="15"/>
                      <a:pt x="148" y="15"/>
                    </a:cubicBezTo>
                    <a:cubicBezTo>
                      <a:pt x="148" y="15"/>
                      <a:pt x="148" y="15"/>
                      <a:pt x="148" y="15"/>
                    </a:cubicBezTo>
                    <a:cubicBezTo>
                      <a:pt x="147" y="15"/>
                      <a:pt x="147" y="15"/>
                      <a:pt x="147" y="15"/>
                    </a:cubicBezTo>
                    <a:cubicBezTo>
                      <a:pt x="147" y="15"/>
                      <a:pt x="148" y="14"/>
                      <a:pt x="148" y="14"/>
                    </a:cubicBezTo>
                    <a:cubicBezTo>
                      <a:pt x="148" y="14"/>
                      <a:pt x="148" y="14"/>
                      <a:pt x="147" y="14"/>
                    </a:cubicBezTo>
                    <a:cubicBezTo>
                      <a:pt x="147" y="14"/>
                      <a:pt x="147" y="14"/>
                      <a:pt x="147" y="14"/>
                    </a:cubicBezTo>
                    <a:cubicBezTo>
                      <a:pt x="147" y="14"/>
                      <a:pt x="147" y="14"/>
                      <a:pt x="146" y="14"/>
                    </a:cubicBezTo>
                    <a:cubicBezTo>
                      <a:pt x="146" y="14"/>
                      <a:pt x="146" y="14"/>
                      <a:pt x="146" y="13"/>
                    </a:cubicBezTo>
                    <a:cubicBezTo>
                      <a:pt x="146" y="13"/>
                      <a:pt x="146" y="13"/>
                      <a:pt x="146" y="13"/>
                    </a:cubicBezTo>
                    <a:cubicBezTo>
                      <a:pt x="146" y="13"/>
                      <a:pt x="146" y="13"/>
                      <a:pt x="145" y="13"/>
                    </a:cubicBezTo>
                    <a:cubicBezTo>
                      <a:pt x="145" y="13"/>
                      <a:pt x="145" y="13"/>
                      <a:pt x="145" y="13"/>
                    </a:cubicBezTo>
                    <a:cubicBezTo>
                      <a:pt x="145" y="13"/>
                      <a:pt x="145" y="13"/>
                      <a:pt x="145" y="13"/>
                    </a:cubicBezTo>
                    <a:cubicBezTo>
                      <a:pt x="145" y="13"/>
                      <a:pt x="146" y="13"/>
                      <a:pt x="146" y="13"/>
                    </a:cubicBezTo>
                    <a:cubicBezTo>
                      <a:pt x="146" y="13"/>
                      <a:pt x="146" y="13"/>
                      <a:pt x="147" y="13"/>
                    </a:cubicBezTo>
                    <a:cubicBezTo>
                      <a:pt x="147" y="13"/>
                      <a:pt x="147" y="13"/>
                      <a:pt x="147" y="13"/>
                    </a:cubicBezTo>
                    <a:cubicBezTo>
                      <a:pt x="147" y="13"/>
                      <a:pt x="147" y="13"/>
                      <a:pt x="148" y="13"/>
                    </a:cubicBezTo>
                    <a:cubicBezTo>
                      <a:pt x="148" y="13"/>
                      <a:pt x="148" y="13"/>
                      <a:pt x="148" y="12"/>
                    </a:cubicBezTo>
                    <a:cubicBezTo>
                      <a:pt x="148" y="12"/>
                      <a:pt x="148" y="12"/>
                      <a:pt x="148" y="12"/>
                    </a:cubicBezTo>
                    <a:cubicBezTo>
                      <a:pt x="148" y="12"/>
                      <a:pt x="148" y="12"/>
                      <a:pt x="148" y="12"/>
                    </a:cubicBezTo>
                    <a:cubicBezTo>
                      <a:pt x="148" y="12"/>
                      <a:pt x="148" y="12"/>
                      <a:pt x="148" y="12"/>
                    </a:cubicBezTo>
                    <a:cubicBezTo>
                      <a:pt x="148" y="12"/>
                      <a:pt x="148" y="12"/>
                      <a:pt x="148" y="12"/>
                    </a:cubicBezTo>
                    <a:cubicBezTo>
                      <a:pt x="148" y="12"/>
                      <a:pt x="148" y="12"/>
                      <a:pt x="149" y="13"/>
                    </a:cubicBezTo>
                    <a:cubicBezTo>
                      <a:pt x="149" y="13"/>
                      <a:pt x="149" y="13"/>
                      <a:pt x="149" y="13"/>
                    </a:cubicBezTo>
                    <a:cubicBezTo>
                      <a:pt x="149" y="13"/>
                      <a:pt x="149" y="12"/>
                      <a:pt x="150" y="12"/>
                    </a:cubicBezTo>
                    <a:cubicBezTo>
                      <a:pt x="150" y="12"/>
                      <a:pt x="150" y="12"/>
                      <a:pt x="150" y="12"/>
                    </a:cubicBezTo>
                    <a:cubicBezTo>
                      <a:pt x="150" y="12"/>
                      <a:pt x="150" y="12"/>
                      <a:pt x="150" y="12"/>
                    </a:cubicBezTo>
                    <a:cubicBezTo>
                      <a:pt x="149" y="12"/>
                      <a:pt x="149" y="12"/>
                      <a:pt x="149" y="12"/>
                    </a:cubicBezTo>
                    <a:cubicBezTo>
                      <a:pt x="149" y="12"/>
                      <a:pt x="149" y="11"/>
                      <a:pt x="149" y="11"/>
                    </a:cubicBezTo>
                    <a:cubicBezTo>
                      <a:pt x="149" y="12"/>
                      <a:pt x="150" y="12"/>
                      <a:pt x="150" y="12"/>
                    </a:cubicBezTo>
                    <a:cubicBezTo>
                      <a:pt x="150" y="12"/>
                      <a:pt x="150" y="12"/>
                      <a:pt x="150" y="12"/>
                    </a:cubicBezTo>
                    <a:cubicBezTo>
                      <a:pt x="150" y="11"/>
                      <a:pt x="150" y="11"/>
                      <a:pt x="150" y="11"/>
                    </a:cubicBezTo>
                    <a:cubicBezTo>
                      <a:pt x="150" y="11"/>
                      <a:pt x="150" y="11"/>
                      <a:pt x="150" y="11"/>
                    </a:cubicBezTo>
                    <a:cubicBezTo>
                      <a:pt x="150" y="11"/>
                      <a:pt x="150" y="11"/>
                      <a:pt x="150" y="11"/>
                    </a:cubicBezTo>
                    <a:cubicBezTo>
                      <a:pt x="150" y="11"/>
                      <a:pt x="150" y="11"/>
                      <a:pt x="150" y="11"/>
                    </a:cubicBezTo>
                    <a:cubicBezTo>
                      <a:pt x="149" y="11"/>
                      <a:pt x="149" y="11"/>
                      <a:pt x="149" y="11"/>
                    </a:cubicBezTo>
                    <a:cubicBezTo>
                      <a:pt x="149" y="11"/>
                      <a:pt x="149" y="11"/>
                      <a:pt x="149" y="11"/>
                    </a:cubicBezTo>
                    <a:cubicBezTo>
                      <a:pt x="149" y="11"/>
                      <a:pt x="149" y="11"/>
                      <a:pt x="149" y="10"/>
                    </a:cubicBezTo>
                    <a:cubicBezTo>
                      <a:pt x="149" y="10"/>
                      <a:pt x="148" y="10"/>
                      <a:pt x="148" y="10"/>
                    </a:cubicBezTo>
                    <a:cubicBezTo>
                      <a:pt x="148" y="10"/>
                      <a:pt x="148" y="10"/>
                      <a:pt x="148" y="10"/>
                    </a:cubicBezTo>
                    <a:cubicBezTo>
                      <a:pt x="148" y="10"/>
                      <a:pt x="148" y="10"/>
                      <a:pt x="148" y="10"/>
                    </a:cubicBezTo>
                    <a:cubicBezTo>
                      <a:pt x="148" y="10"/>
                      <a:pt x="148" y="10"/>
                      <a:pt x="148" y="10"/>
                    </a:cubicBezTo>
                    <a:cubicBezTo>
                      <a:pt x="148" y="10"/>
                      <a:pt x="148" y="10"/>
                      <a:pt x="148" y="10"/>
                    </a:cubicBezTo>
                    <a:cubicBezTo>
                      <a:pt x="148" y="10"/>
                      <a:pt x="148" y="10"/>
                      <a:pt x="148" y="10"/>
                    </a:cubicBezTo>
                    <a:cubicBezTo>
                      <a:pt x="148" y="10"/>
                      <a:pt x="148" y="10"/>
                      <a:pt x="148" y="10"/>
                    </a:cubicBezTo>
                    <a:cubicBezTo>
                      <a:pt x="147" y="10"/>
                      <a:pt x="147" y="10"/>
                      <a:pt x="147" y="10"/>
                    </a:cubicBezTo>
                    <a:cubicBezTo>
                      <a:pt x="148" y="10"/>
                      <a:pt x="148" y="10"/>
                      <a:pt x="148" y="10"/>
                    </a:cubicBezTo>
                    <a:cubicBezTo>
                      <a:pt x="148" y="10"/>
                      <a:pt x="148" y="10"/>
                      <a:pt x="148" y="10"/>
                    </a:cubicBezTo>
                    <a:cubicBezTo>
                      <a:pt x="148" y="9"/>
                      <a:pt x="147" y="10"/>
                      <a:pt x="147" y="9"/>
                    </a:cubicBezTo>
                    <a:cubicBezTo>
                      <a:pt x="147" y="9"/>
                      <a:pt x="147" y="9"/>
                      <a:pt x="147" y="9"/>
                    </a:cubicBezTo>
                    <a:cubicBezTo>
                      <a:pt x="147" y="9"/>
                      <a:pt x="147" y="9"/>
                      <a:pt x="147" y="9"/>
                    </a:cubicBezTo>
                    <a:cubicBezTo>
                      <a:pt x="147" y="9"/>
                      <a:pt x="147" y="9"/>
                      <a:pt x="147" y="9"/>
                    </a:cubicBezTo>
                    <a:cubicBezTo>
                      <a:pt x="147" y="9"/>
                      <a:pt x="147" y="9"/>
                      <a:pt x="147" y="9"/>
                    </a:cubicBezTo>
                    <a:cubicBezTo>
                      <a:pt x="147" y="9"/>
                      <a:pt x="147" y="9"/>
                      <a:pt x="147" y="9"/>
                    </a:cubicBezTo>
                    <a:cubicBezTo>
                      <a:pt x="147" y="9"/>
                      <a:pt x="147" y="9"/>
                      <a:pt x="147" y="9"/>
                    </a:cubicBezTo>
                    <a:cubicBezTo>
                      <a:pt x="147" y="9"/>
                      <a:pt x="147" y="9"/>
                      <a:pt x="147" y="9"/>
                    </a:cubicBezTo>
                    <a:cubicBezTo>
                      <a:pt x="148" y="9"/>
                      <a:pt x="148" y="9"/>
                      <a:pt x="148" y="9"/>
                    </a:cubicBezTo>
                    <a:cubicBezTo>
                      <a:pt x="148" y="9"/>
                      <a:pt x="148" y="9"/>
                      <a:pt x="148" y="9"/>
                    </a:cubicBezTo>
                    <a:cubicBezTo>
                      <a:pt x="148" y="9"/>
                      <a:pt x="148" y="9"/>
                      <a:pt x="148" y="9"/>
                    </a:cubicBezTo>
                    <a:cubicBezTo>
                      <a:pt x="148" y="9"/>
                      <a:pt x="148" y="9"/>
                      <a:pt x="148" y="9"/>
                    </a:cubicBezTo>
                    <a:cubicBezTo>
                      <a:pt x="148" y="9"/>
                      <a:pt x="148" y="9"/>
                      <a:pt x="148" y="9"/>
                    </a:cubicBezTo>
                    <a:cubicBezTo>
                      <a:pt x="149" y="9"/>
                      <a:pt x="149" y="9"/>
                      <a:pt x="149" y="9"/>
                    </a:cubicBezTo>
                    <a:cubicBezTo>
                      <a:pt x="149" y="9"/>
                      <a:pt x="149" y="9"/>
                      <a:pt x="149" y="9"/>
                    </a:cubicBezTo>
                    <a:cubicBezTo>
                      <a:pt x="149" y="9"/>
                      <a:pt x="149" y="9"/>
                      <a:pt x="149" y="9"/>
                    </a:cubicBezTo>
                    <a:cubicBezTo>
                      <a:pt x="149" y="9"/>
                      <a:pt x="149" y="9"/>
                      <a:pt x="148" y="9"/>
                    </a:cubicBezTo>
                    <a:cubicBezTo>
                      <a:pt x="149" y="9"/>
                      <a:pt x="149" y="9"/>
                      <a:pt x="149" y="9"/>
                    </a:cubicBezTo>
                    <a:cubicBezTo>
                      <a:pt x="149" y="9"/>
                      <a:pt x="149" y="9"/>
                      <a:pt x="149" y="9"/>
                    </a:cubicBezTo>
                    <a:cubicBezTo>
                      <a:pt x="149" y="9"/>
                      <a:pt x="149" y="9"/>
                      <a:pt x="149" y="8"/>
                    </a:cubicBezTo>
                    <a:cubicBezTo>
                      <a:pt x="149" y="8"/>
                      <a:pt x="149" y="8"/>
                      <a:pt x="149" y="8"/>
                    </a:cubicBezTo>
                    <a:cubicBezTo>
                      <a:pt x="149" y="8"/>
                      <a:pt x="149" y="8"/>
                      <a:pt x="149" y="8"/>
                    </a:cubicBezTo>
                    <a:cubicBezTo>
                      <a:pt x="149" y="8"/>
                      <a:pt x="149" y="8"/>
                      <a:pt x="149" y="8"/>
                    </a:cubicBezTo>
                    <a:cubicBezTo>
                      <a:pt x="149" y="8"/>
                      <a:pt x="148" y="8"/>
                      <a:pt x="148" y="8"/>
                    </a:cubicBezTo>
                    <a:cubicBezTo>
                      <a:pt x="148" y="7"/>
                      <a:pt x="149" y="7"/>
                      <a:pt x="149" y="7"/>
                    </a:cubicBezTo>
                    <a:cubicBezTo>
                      <a:pt x="149" y="7"/>
                      <a:pt x="147" y="6"/>
                      <a:pt x="147" y="6"/>
                    </a:cubicBezTo>
                    <a:cubicBezTo>
                      <a:pt x="147" y="6"/>
                      <a:pt x="144" y="7"/>
                      <a:pt x="143" y="7"/>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34" name="Freeform 825">
                <a:extLst>
                  <a:ext uri="{FF2B5EF4-FFF2-40B4-BE49-F238E27FC236}">
                    <a16:creationId xmlns:a16="http://schemas.microsoft.com/office/drawing/2014/main" id="{A3ACBE36-9AF2-0C13-6A67-3106D83F7C7D}"/>
                  </a:ext>
                </a:extLst>
              </p:cNvPr>
              <p:cNvSpPr>
                <a:spLocks noEditPoints="1"/>
              </p:cNvSpPr>
              <p:nvPr/>
            </p:nvSpPr>
            <p:spPr bwMode="auto">
              <a:xfrm>
                <a:off x="8251825" y="4216400"/>
                <a:ext cx="233362" cy="433388"/>
              </a:xfrm>
              <a:custGeom>
                <a:avLst/>
                <a:gdLst>
                  <a:gd name="T0" fmla="*/ 54 w 56"/>
                  <a:gd name="T1" fmla="*/ 75 h 104"/>
                  <a:gd name="T2" fmla="*/ 54 w 56"/>
                  <a:gd name="T3" fmla="*/ 80 h 104"/>
                  <a:gd name="T4" fmla="*/ 53 w 56"/>
                  <a:gd name="T5" fmla="*/ 83 h 104"/>
                  <a:gd name="T6" fmla="*/ 48 w 56"/>
                  <a:gd name="T7" fmla="*/ 87 h 104"/>
                  <a:gd name="T8" fmla="*/ 41 w 56"/>
                  <a:gd name="T9" fmla="*/ 92 h 104"/>
                  <a:gd name="T10" fmla="*/ 36 w 56"/>
                  <a:gd name="T11" fmla="*/ 90 h 104"/>
                  <a:gd name="T12" fmla="*/ 37 w 56"/>
                  <a:gd name="T13" fmla="*/ 94 h 104"/>
                  <a:gd name="T14" fmla="*/ 36 w 56"/>
                  <a:gd name="T15" fmla="*/ 95 h 104"/>
                  <a:gd name="T16" fmla="*/ 34 w 56"/>
                  <a:gd name="T17" fmla="*/ 96 h 104"/>
                  <a:gd name="T18" fmla="*/ 30 w 56"/>
                  <a:gd name="T19" fmla="*/ 99 h 104"/>
                  <a:gd name="T20" fmla="*/ 25 w 56"/>
                  <a:gd name="T21" fmla="*/ 104 h 104"/>
                  <a:gd name="T22" fmla="*/ 26 w 56"/>
                  <a:gd name="T23" fmla="*/ 101 h 104"/>
                  <a:gd name="T24" fmla="*/ 27 w 56"/>
                  <a:gd name="T25" fmla="*/ 94 h 104"/>
                  <a:gd name="T26" fmla="*/ 22 w 56"/>
                  <a:gd name="T27" fmla="*/ 91 h 104"/>
                  <a:gd name="T28" fmla="*/ 27 w 56"/>
                  <a:gd name="T29" fmla="*/ 87 h 104"/>
                  <a:gd name="T30" fmla="*/ 33 w 56"/>
                  <a:gd name="T31" fmla="*/ 88 h 104"/>
                  <a:gd name="T32" fmla="*/ 32 w 56"/>
                  <a:gd name="T33" fmla="*/ 84 h 104"/>
                  <a:gd name="T34" fmla="*/ 37 w 56"/>
                  <a:gd name="T35" fmla="*/ 80 h 104"/>
                  <a:gd name="T36" fmla="*/ 42 w 56"/>
                  <a:gd name="T37" fmla="*/ 72 h 104"/>
                  <a:gd name="T38" fmla="*/ 40 w 56"/>
                  <a:gd name="T39" fmla="*/ 64 h 104"/>
                  <a:gd name="T40" fmla="*/ 40 w 56"/>
                  <a:gd name="T41" fmla="*/ 59 h 104"/>
                  <a:gd name="T42" fmla="*/ 40 w 56"/>
                  <a:gd name="T43" fmla="*/ 54 h 104"/>
                  <a:gd name="T44" fmla="*/ 40 w 56"/>
                  <a:gd name="T45" fmla="*/ 51 h 104"/>
                  <a:gd name="T46" fmla="*/ 35 w 56"/>
                  <a:gd name="T47" fmla="*/ 48 h 104"/>
                  <a:gd name="T48" fmla="*/ 30 w 56"/>
                  <a:gd name="T49" fmla="*/ 44 h 104"/>
                  <a:gd name="T50" fmla="*/ 26 w 56"/>
                  <a:gd name="T51" fmla="*/ 37 h 104"/>
                  <a:gd name="T52" fmla="*/ 21 w 56"/>
                  <a:gd name="T53" fmla="*/ 34 h 104"/>
                  <a:gd name="T54" fmla="*/ 15 w 56"/>
                  <a:gd name="T55" fmla="*/ 31 h 104"/>
                  <a:gd name="T56" fmla="*/ 15 w 56"/>
                  <a:gd name="T57" fmla="*/ 27 h 104"/>
                  <a:gd name="T58" fmla="*/ 20 w 56"/>
                  <a:gd name="T59" fmla="*/ 24 h 104"/>
                  <a:gd name="T60" fmla="*/ 19 w 56"/>
                  <a:gd name="T61" fmla="*/ 20 h 104"/>
                  <a:gd name="T62" fmla="*/ 13 w 56"/>
                  <a:gd name="T63" fmla="*/ 17 h 104"/>
                  <a:gd name="T64" fmla="*/ 6 w 56"/>
                  <a:gd name="T65" fmla="*/ 15 h 104"/>
                  <a:gd name="T66" fmla="*/ 4 w 56"/>
                  <a:gd name="T67" fmla="*/ 10 h 104"/>
                  <a:gd name="T68" fmla="*/ 0 w 56"/>
                  <a:gd name="T69" fmla="*/ 6 h 104"/>
                  <a:gd name="T70" fmla="*/ 6 w 56"/>
                  <a:gd name="T71" fmla="*/ 4 h 104"/>
                  <a:gd name="T72" fmla="*/ 13 w 56"/>
                  <a:gd name="T73" fmla="*/ 3 h 104"/>
                  <a:gd name="T74" fmla="*/ 21 w 56"/>
                  <a:gd name="T75" fmla="*/ 0 h 104"/>
                  <a:gd name="T76" fmla="*/ 30 w 56"/>
                  <a:gd name="T77" fmla="*/ 2 h 104"/>
                  <a:gd name="T78" fmla="*/ 36 w 56"/>
                  <a:gd name="T79" fmla="*/ 11 h 104"/>
                  <a:gd name="T80" fmla="*/ 40 w 56"/>
                  <a:gd name="T81" fmla="*/ 13 h 104"/>
                  <a:gd name="T82" fmla="*/ 35 w 56"/>
                  <a:gd name="T83" fmla="*/ 16 h 104"/>
                  <a:gd name="T84" fmla="*/ 30 w 56"/>
                  <a:gd name="T85" fmla="*/ 17 h 104"/>
                  <a:gd name="T86" fmla="*/ 26 w 56"/>
                  <a:gd name="T87" fmla="*/ 24 h 104"/>
                  <a:gd name="T88" fmla="*/ 26 w 56"/>
                  <a:gd name="T89" fmla="*/ 29 h 104"/>
                  <a:gd name="T90" fmla="*/ 26 w 56"/>
                  <a:gd name="T91" fmla="*/ 33 h 104"/>
                  <a:gd name="T92" fmla="*/ 31 w 56"/>
                  <a:gd name="T93" fmla="*/ 37 h 104"/>
                  <a:gd name="T94" fmla="*/ 39 w 56"/>
                  <a:gd name="T95" fmla="*/ 46 h 104"/>
                  <a:gd name="T96" fmla="*/ 48 w 56"/>
                  <a:gd name="T97" fmla="*/ 53 h 104"/>
                  <a:gd name="T98" fmla="*/ 51 w 56"/>
                  <a:gd name="T99" fmla="*/ 61 h 104"/>
                  <a:gd name="T100" fmla="*/ 53 w 56"/>
                  <a:gd name="T101" fmla="*/ 69 h 104"/>
                  <a:gd name="T102" fmla="*/ 18 w 56"/>
                  <a:gd name="T103" fmla="*/ 91 h 104"/>
                  <a:gd name="T104" fmla="*/ 20 w 56"/>
                  <a:gd name="T105" fmla="*/ 93 h 104"/>
                  <a:gd name="T106" fmla="*/ 18 w 56"/>
                  <a:gd name="T107" fmla="*/ 9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6" h="104">
                    <a:moveTo>
                      <a:pt x="56" y="74"/>
                    </a:moveTo>
                    <a:cubicBezTo>
                      <a:pt x="56" y="75"/>
                      <a:pt x="56" y="75"/>
                      <a:pt x="55" y="75"/>
                    </a:cubicBezTo>
                    <a:cubicBezTo>
                      <a:pt x="55" y="75"/>
                      <a:pt x="55" y="74"/>
                      <a:pt x="54" y="74"/>
                    </a:cubicBezTo>
                    <a:cubicBezTo>
                      <a:pt x="54" y="75"/>
                      <a:pt x="54" y="75"/>
                      <a:pt x="54" y="75"/>
                    </a:cubicBezTo>
                    <a:cubicBezTo>
                      <a:pt x="54" y="76"/>
                      <a:pt x="55" y="77"/>
                      <a:pt x="55" y="77"/>
                    </a:cubicBezTo>
                    <a:cubicBezTo>
                      <a:pt x="55" y="77"/>
                      <a:pt x="54" y="78"/>
                      <a:pt x="54" y="78"/>
                    </a:cubicBezTo>
                    <a:cubicBezTo>
                      <a:pt x="54" y="78"/>
                      <a:pt x="53" y="78"/>
                      <a:pt x="53" y="78"/>
                    </a:cubicBezTo>
                    <a:cubicBezTo>
                      <a:pt x="53" y="79"/>
                      <a:pt x="53" y="79"/>
                      <a:pt x="54" y="80"/>
                    </a:cubicBezTo>
                    <a:cubicBezTo>
                      <a:pt x="54" y="80"/>
                      <a:pt x="54" y="80"/>
                      <a:pt x="54" y="80"/>
                    </a:cubicBezTo>
                    <a:cubicBezTo>
                      <a:pt x="54" y="80"/>
                      <a:pt x="53" y="81"/>
                      <a:pt x="53" y="81"/>
                    </a:cubicBezTo>
                    <a:cubicBezTo>
                      <a:pt x="53" y="81"/>
                      <a:pt x="54" y="82"/>
                      <a:pt x="54" y="82"/>
                    </a:cubicBezTo>
                    <a:cubicBezTo>
                      <a:pt x="54" y="82"/>
                      <a:pt x="54" y="82"/>
                      <a:pt x="53" y="83"/>
                    </a:cubicBezTo>
                    <a:cubicBezTo>
                      <a:pt x="53" y="83"/>
                      <a:pt x="52" y="83"/>
                      <a:pt x="52" y="83"/>
                    </a:cubicBezTo>
                    <a:cubicBezTo>
                      <a:pt x="52" y="84"/>
                      <a:pt x="52" y="84"/>
                      <a:pt x="52" y="85"/>
                    </a:cubicBezTo>
                    <a:cubicBezTo>
                      <a:pt x="51" y="85"/>
                      <a:pt x="50" y="86"/>
                      <a:pt x="50" y="86"/>
                    </a:cubicBezTo>
                    <a:cubicBezTo>
                      <a:pt x="49" y="86"/>
                      <a:pt x="48" y="87"/>
                      <a:pt x="48" y="87"/>
                    </a:cubicBezTo>
                    <a:cubicBezTo>
                      <a:pt x="48" y="88"/>
                      <a:pt x="48" y="88"/>
                      <a:pt x="47" y="89"/>
                    </a:cubicBezTo>
                    <a:cubicBezTo>
                      <a:pt x="47" y="89"/>
                      <a:pt x="46" y="89"/>
                      <a:pt x="46" y="89"/>
                    </a:cubicBezTo>
                    <a:cubicBezTo>
                      <a:pt x="46" y="89"/>
                      <a:pt x="45" y="90"/>
                      <a:pt x="44" y="90"/>
                    </a:cubicBezTo>
                    <a:cubicBezTo>
                      <a:pt x="44" y="91"/>
                      <a:pt x="42" y="92"/>
                      <a:pt x="41" y="92"/>
                    </a:cubicBezTo>
                    <a:cubicBezTo>
                      <a:pt x="41" y="91"/>
                      <a:pt x="39" y="91"/>
                      <a:pt x="39" y="91"/>
                    </a:cubicBezTo>
                    <a:cubicBezTo>
                      <a:pt x="39" y="91"/>
                      <a:pt x="38" y="90"/>
                      <a:pt x="38" y="90"/>
                    </a:cubicBezTo>
                    <a:cubicBezTo>
                      <a:pt x="38" y="90"/>
                      <a:pt x="37" y="91"/>
                      <a:pt x="37" y="91"/>
                    </a:cubicBezTo>
                    <a:cubicBezTo>
                      <a:pt x="37" y="91"/>
                      <a:pt x="36" y="90"/>
                      <a:pt x="36" y="90"/>
                    </a:cubicBezTo>
                    <a:cubicBezTo>
                      <a:pt x="36" y="90"/>
                      <a:pt x="37" y="91"/>
                      <a:pt x="37" y="91"/>
                    </a:cubicBezTo>
                    <a:cubicBezTo>
                      <a:pt x="37" y="91"/>
                      <a:pt x="36" y="91"/>
                      <a:pt x="36" y="91"/>
                    </a:cubicBezTo>
                    <a:cubicBezTo>
                      <a:pt x="37" y="92"/>
                      <a:pt x="37" y="92"/>
                      <a:pt x="37" y="92"/>
                    </a:cubicBezTo>
                    <a:cubicBezTo>
                      <a:pt x="37" y="92"/>
                      <a:pt x="38" y="94"/>
                      <a:pt x="37" y="94"/>
                    </a:cubicBezTo>
                    <a:cubicBezTo>
                      <a:pt x="37" y="94"/>
                      <a:pt x="37" y="94"/>
                      <a:pt x="37" y="94"/>
                    </a:cubicBezTo>
                    <a:cubicBezTo>
                      <a:pt x="37" y="94"/>
                      <a:pt x="36" y="94"/>
                      <a:pt x="36" y="94"/>
                    </a:cubicBezTo>
                    <a:cubicBezTo>
                      <a:pt x="36" y="94"/>
                      <a:pt x="36" y="94"/>
                      <a:pt x="36" y="94"/>
                    </a:cubicBezTo>
                    <a:cubicBezTo>
                      <a:pt x="36" y="94"/>
                      <a:pt x="36" y="95"/>
                      <a:pt x="36" y="95"/>
                    </a:cubicBezTo>
                    <a:cubicBezTo>
                      <a:pt x="36" y="95"/>
                      <a:pt x="36" y="96"/>
                      <a:pt x="36" y="96"/>
                    </a:cubicBezTo>
                    <a:cubicBezTo>
                      <a:pt x="36" y="96"/>
                      <a:pt x="35" y="96"/>
                      <a:pt x="35" y="96"/>
                    </a:cubicBezTo>
                    <a:cubicBezTo>
                      <a:pt x="35" y="95"/>
                      <a:pt x="34" y="95"/>
                      <a:pt x="34" y="95"/>
                    </a:cubicBezTo>
                    <a:cubicBezTo>
                      <a:pt x="34" y="95"/>
                      <a:pt x="34" y="96"/>
                      <a:pt x="34" y="96"/>
                    </a:cubicBezTo>
                    <a:cubicBezTo>
                      <a:pt x="34" y="96"/>
                      <a:pt x="34" y="97"/>
                      <a:pt x="34" y="97"/>
                    </a:cubicBezTo>
                    <a:cubicBezTo>
                      <a:pt x="34" y="97"/>
                      <a:pt x="33" y="98"/>
                      <a:pt x="33" y="98"/>
                    </a:cubicBezTo>
                    <a:cubicBezTo>
                      <a:pt x="32" y="98"/>
                      <a:pt x="32" y="99"/>
                      <a:pt x="32" y="99"/>
                    </a:cubicBezTo>
                    <a:cubicBezTo>
                      <a:pt x="31" y="99"/>
                      <a:pt x="31" y="99"/>
                      <a:pt x="30" y="99"/>
                    </a:cubicBezTo>
                    <a:cubicBezTo>
                      <a:pt x="30" y="99"/>
                      <a:pt x="30" y="100"/>
                      <a:pt x="30" y="100"/>
                    </a:cubicBezTo>
                    <a:cubicBezTo>
                      <a:pt x="30" y="100"/>
                      <a:pt x="30" y="101"/>
                      <a:pt x="30" y="101"/>
                    </a:cubicBezTo>
                    <a:cubicBezTo>
                      <a:pt x="29" y="102"/>
                      <a:pt x="28" y="103"/>
                      <a:pt x="27" y="103"/>
                    </a:cubicBezTo>
                    <a:cubicBezTo>
                      <a:pt x="27" y="103"/>
                      <a:pt x="26" y="104"/>
                      <a:pt x="25" y="104"/>
                    </a:cubicBezTo>
                    <a:cubicBezTo>
                      <a:pt x="25" y="103"/>
                      <a:pt x="24" y="103"/>
                      <a:pt x="24" y="103"/>
                    </a:cubicBezTo>
                    <a:cubicBezTo>
                      <a:pt x="24" y="103"/>
                      <a:pt x="24" y="103"/>
                      <a:pt x="25" y="102"/>
                    </a:cubicBezTo>
                    <a:cubicBezTo>
                      <a:pt x="25" y="102"/>
                      <a:pt x="26" y="102"/>
                      <a:pt x="26" y="102"/>
                    </a:cubicBezTo>
                    <a:cubicBezTo>
                      <a:pt x="26" y="102"/>
                      <a:pt x="26" y="101"/>
                      <a:pt x="26" y="101"/>
                    </a:cubicBezTo>
                    <a:cubicBezTo>
                      <a:pt x="25" y="101"/>
                      <a:pt x="25" y="101"/>
                      <a:pt x="25" y="100"/>
                    </a:cubicBezTo>
                    <a:cubicBezTo>
                      <a:pt x="25" y="100"/>
                      <a:pt x="25" y="96"/>
                      <a:pt x="25" y="96"/>
                    </a:cubicBezTo>
                    <a:cubicBezTo>
                      <a:pt x="25" y="95"/>
                      <a:pt x="26" y="95"/>
                      <a:pt x="26" y="95"/>
                    </a:cubicBezTo>
                    <a:cubicBezTo>
                      <a:pt x="27" y="94"/>
                      <a:pt x="27" y="94"/>
                      <a:pt x="27" y="94"/>
                    </a:cubicBezTo>
                    <a:cubicBezTo>
                      <a:pt x="28" y="93"/>
                      <a:pt x="28" y="93"/>
                      <a:pt x="28" y="93"/>
                    </a:cubicBezTo>
                    <a:cubicBezTo>
                      <a:pt x="28" y="93"/>
                      <a:pt x="23" y="93"/>
                      <a:pt x="23" y="93"/>
                    </a:cubicBezTo>
                    <a:cubicBezTo>
                      <a:pt x="23" y="93"/>
                      <a:pt x="23" y="92"/>
                      <a:pt x="23" y="92"/>
                    </a:cubicBezTo>
                    <a:cubicBezTo>
                      <a:pt x="23" y="91"/>
                      <a:pt x="23" y="91"/>
                      <a:pt x="22" y="91"/>
                    </a:cubicBezTo>
                    <a:cubicBezTo>
                      <a:pt x="23" y="90"/>
                      <a:pt x="24" y="89"/>
                      <a:pt x="24" y="89"/>
                    </a:cubicBezTo>
                    <a:cubicBezTo>
                      <a:pt x="24" y="89"/>
                      <a:pt x="24" y="89"/>
                      <a:pt x="25" y="89"/>
                    </a:cubicBezTo>
                    <a:cubicBezTo>
                      <a:pt x="25" y="89"/>
                      <a:pt x="25" y="88"/>
                      <a:pt x="26" y="88"/>
                    </a:cubicBezTo>
                    <a:cubicBezTo>
                      <a:pt x="26" y="88"/>
                      <a:pt x="26" y="87"/>
                      <a:pt x="27" y="87"/>
                    </a:cubicBezTo>
                    <a:cubicBezTo>
                      <a:pt x="27" y="87"/>
                      <a:pt x="28" y="87"/>
                      <a:pt x="28" y="87"/>
                    </a:cubicBezTo>
                    <a:cubicBezTo>
                      <a:pt x="29" y="87"/>
                      <a:pt x="29" y="87"/>
                      <a:pt x="30" y="87"/>
                    </a:cubicBezTo>
                    <a:cubicBezTo>
                      <a:pt x="31" y="87"/>
                      <a:pt x="31" y="87"/>
                      <a:pt x="31" y="87"/>
                    </a:cubicBezTo>
                    <a:cubicBezTo>
                      <a:pt x="32" y="87"/>
                      <a:pt x="32" y="87"/>
                      <a:pt x="33" y="88"/>
                    </a:cubicBezTo>
                    <a:cubicBezTo>
                      <a:pt x="33" y="88"/>
                      <a:pt x="34" y="88"/>
                      <a:pt x="34" y="88"/>
                    </a:cubicBezTo>
                    <a:cubicBezTo>
                      <a:pt x="35" y="88"/>
                      <a:pt x="35" y="87"/>
                      <a:pt x="35" y="87"/>
                    </a:cubicBezTo>
                    <a:cubicBezTo>
                      <a:pt x="35" y="86"/>
                      <a:pt x="34" y="85"/>
                      <a:pt x="34" y="85"/>
                    </a:cubicBezTo>
                    <a:cubicBezTo>
                      <a:pt x="34" y="85"/>
                      <a:pt x="32" y="85"/>
                      <a:pt x="32" y="84"/>
                    </a:cubicBezTo>
                    <a:cubicBezTo>
                      <a:pt x="32" y="83"/>
                      <a:pt x="32" y="83"/>
                      <a:pt x="32" y="82"/>
                    </a:cubicBezTo>
                    <a:cubicBezTo>
                      <a:pt x="32" y="82"/>
                      <a:pt x="33" y="81"/>
                      <a:pt x="34" y="81"/>
                    </a:cubicBezTo>
                    <a:cubicBezTo>
                      <a:pt x="34" y="81"/>
                      <a:pt x="35" y="81"/>
                      <a:pt x="36" y="81"/>
                    </a:cubicBezTo>
                    <a:cubicBezTo>
                      <a:pt x="36" y="81"/>
                      <a:pt x="36" y="80"/>
                      <a:pt x="37" y="80"/>
                    </a:cubicBezTo>
                    <a:cubicBezTo>
                      <a:pt x="38" y="79"/>
                      <a:pt x="38" y="79"/>
                      <a:pt x="39" y="79"/>
                    </a:cubicBezTo>
                    <a:cubicBezTo>
                      <a:pt x="40" y="78"/>
                      <a:pt x="41" y="77"/>
                      <a:pt x="41" y="77"/>
                    </a:cubicBezTo>
                    <a:cubicBezTo>
                      <a:pt x="42" y="76"/>
                      <a:pt x="42" y="76"/>
                      <a:pt x="42" y="75"/>
                    </a:cubicBezTo>
                    <a:cubicBezTo>
                      <a:pt x="43" y="74"/>
                      <a:pt x="42" y="73"/>
                      <a:pt x="42" y="72"/>
                    </a:cubicBezTo>
                    <a:cubicBezTo>
                      <a:pt x="43" y="71"/>
                      <a:pt x="42" y="70"/>
                      <a:pt x="43" y="69"/>
                    </a:cubicBezTo>
                    <a:cubicBezTo>
                      <a:pt x="43" y="68"/>
                      <a:pt x="42" y="68"/>
                      <a:pt x="42" y="67"/>
                    </a:cubicBezTo>
                    <a:cubicBezTo>
                      <a:pt x="42" y="67"/>
                      <a:pt x="41" y="66"/>
                      <a:pt x="41" y="66"/>
                    </a:cubicBezTo>
                    <a:cubicBezTo>
                      <a:pt x="40" y="65"/>
                      <a:pt x="40" y="65"/>
                      <a:pt x="40" y="64"/>
                    </a:cubicBezTo>
                    <a:cubicBezTo>
                      <a:pt x="40" y="64"/>
                      <a:pt x="40" y="64"/>
                      <a:pt x="40" y="63"/>
                    </a:cubicBezTo>
                    <a:cubicBezTo>
                      <a:pt x="40" y="63"/>
                      <a:pt x="41" y="62"/>
                      <a:pt x="41" y="62"/>
                    </a:cubicBezTo>
                    <a:cubicBezTo>
                      <a:pt x="41" y="61"/>
                      <a:pt x="41" y="61"/>
                      <a:pt x="40" y="60"/>
                    </a:cubicBezTo>
                    <a:cubicBezTo>
                      <a:pt x="40" y="59"/>
                      <a:pt x="40" y="59"/>
                      <a:pt x="40" y="59"/>
                    </a:cubicBezTo>
                    <a:cubicBezTo>
                      <a:pt x="40" y="58"/>
                      <a:pt x="40" y="58"/>
                      <a:pt x="40" y="58"/>
                    </a:cubicBezTo>
                    <a:cubicBezTo>
                      <a:pt x="41" y="57"/>
                      <a:pt x="42" y="57"/>
                      <a:pt x="42" y="56"/>
                    </a:cubicBezTo>
                    <a:cubicBezTo>
                      <a:pt x="42" y="56"/>
                      <a:pt x="42" y="55"/>
                      <a:pt x="42" y="55"/>
                    </a:cubicBezTo>
                    <a:cubicBezTo>
                      <a:pt x="41" y="55"/>
                      <a:pt x="40" y="55"/>
                      <a:pt x="40" y="54"/>
                    </a:cubicBezTo>
                    <a:cubicBezTo>
                      <a:pt x="40" y="54"/>
                      <a:pt x="40" y="53"/>
                      <a:pt x="40" y="53"/>
                    </a:cubicBezTo>
                    <a:cubicBezTo>
                      <a:pt x="41" y="52"/>
                      <a:pt x="41" y="52"/>
                      <a:pt x="41" y="52"/>
                    </a:cubicBezTo>
                    <a:cubicBezTo>
                      <a:pt x="41" y="51"/>
                      <a:pt x="41" y="51"/>
                      <a:pt x="41" y="51"/>
                    </a:cubicBezTo>
                    <a:cubicBezTo>
                      <a:pt x="41" y="51"/>
                      <a:pt x="40" y="51"/>
                      <a:pt x="40" y="51"/>
                    </a:cubicBezTo>
                    <a:cubicBezTo>
                      <a:pt x="39" y="51"/>
                      <a:pt x="39" y="50"/>
                      <a:pt x="38" y="50"/>
                    </a:cubicBezTo>
                    <a:cubicBezTo>
                      <a:pt x="38" y="49"/>
                      <a:pt x="37" y="50"/>
                      <a:pt x="37" y="49"/>
                    </a:cubicBezTo>
                    <a:cubicBezTo>
                      <a:pt x="36" y="49"/>
                      <a:pt x="36" y="49"/>
                      <a:pt x="36" y="48"/>
                    </a:cubicBezTo>
                    <a:cubicBezTo>
                      <a:pt x="36" y="48"/>
                      <a:pt x="36" y="48"/>
                      <a:pt x="35" y="48"/>
                    </a:cubicBezTo>
                    <a:cubicBezTo>
                      <a:pt x="35" y="47"/>
                      <a:pt x="34" y="47"/>
                      <a:pt x="34" y="47"/>
                    </a:cubicBezTo>
                    <a:cubicBezTo>
                      <a:pt x="34" y="46"/>
                      <a:pt x="33" y="45"/>
                      <a:pt x="33" y="45"/>
                    </a:cubicBezTo>
                    <a:cubicBezTo>
                      <a:pt x="33" y="45"/>
                      <a:pt x="32" y="45"/>
                      <a:pt x="32" y="44"/>
                    </a:cubicBezTo>
                    <a:cubicBezTo>
                      <a:pt x="31" y="44"/>
                      <a:pt x="30" y="44"/>
                      <a:pt x="30" y="44"/>
                    </a:cubicBezTo>
                    <a:cubicBezTo>
                      <a:pt x="30" y="43"/>
                      <a:pt x="30" y="43"/>
                      <a:pt x="30" y="42"/>
                    </a:cubicBezTo>
                    <a:cubicBezTo>
                      <a:pt x="29" y="42"/>
                      <a:pt x="28" y="41"/>
                      <a:pt x="28" y="41"/>
                    </a:cubicBezTo>
                    <a:cubicBezTo>
                      <a:pt x="28" y="40"/>
                      <a:pt x="28" y="39"/>
                      <a:pt x="27" y="39"/>
                    </a:cubicBezTo>
                    <a:cubicBezTo>
                      <a:pt x="27" y="39"/>
                      <a:pt x="26" y="38"/>
                      <a:pt x="26" y="37"/>
                    </a:cubicBezTo>
                    <a:cubicBezTo>
                      <a:pt x="26" y="37"/>
                      <a:pt x="25" y="37"/>
                      <a:pt x="25" y="37"/>
                    </a:cubicBezTo>
                    <a:cubicBezTo>
                      <a:pt x="24" y="36"/>
                      <a:pt x="23" y="35"/>
                      <a:pt x="23" y="35"/>
                    </a:cubicBezTo>
                    <a:cubicBezTo>
                      <a:pt x="23" y="35"/>
                      <a:pt x="23" y="34"/>
                      <a:pt x="22" y="34"/>
                    </a:cubicBezTo>
                    <a:cubicBezTo>
                      <a:pt x="22" y="34"/>
                      <a:pt x="21" y="34"/>
                      <a:pt x="21" y="34"/>
                    </a:cubicBezTo>
                    <a:cubicBezTo>
                      <a:pt x="20" y="34"/>
                      <a:pt x="20" y="33"/>
                      <a:pt x="20" y="33"/>
                    </a:cubicBezTo>
                    <a:cubicBezTo>
                      <a:pt x="19" y="33"/>
                      <a:pt x="18" y="33"/>
                      <a:pt x="18" y="33"/>
                    </a:cubicBezTo>
                    <a:cubicBezTo>
                      <a:pt x="17" y="33"/>
                      <a:pt x="17" y="32"/>
                      <a:pt x="17" y="32"/>
                    </a:cubicBezTo>
                    <a:cubicBezTo>
                      <a:pt x="16" y="32"/>
                      <a:pt x="15" y="31"/>
                      <a:pt x="15" y="31"/>
                    </a:cubicBezTo>
                    <a:cubicBezTo>
                      <a:pt x="15" y="31"/>
                      <a:pt x="15" y="30"/>
                      <a:pt x="15" y="30"/>
                    </a:cubicBezTo>
                    <a:cubicBezTo>
                      <a:pt x="16" y="30"/>
                      <a:pt x="16" y="29"/>
                      <a:pt x="15" y="29"/>
                    </a:cubicBezTo>
                    <a:cubicBezTo>
                      <a:pt x="15" y="29"/>
                      <a:pt x="14" y="28"/>
                      <a:pt x="14" y="28"/>
                    </a:cubicBezTo>
                    <a:cubicBezTo>
                      <a:pt x="14" y="28"/>
                      <a:pt x="15" y="27"/>
                      <a:pt x="15" y="27"/>
                    </a:cubicBezTo>
                    <a:cubicBezTo>
                      <a:pt x="15" y="27"/>
                      <a:pt x="16" y="27"/>
                      <a:pt x="17" y="27"/>
                    </a:cubicBezTo>
                    <a:cubicBezTo>
                      <a:pt x="17" y="26"/>
                      <a:pt x="18" y="26"/>
                      <a:pt x="18" y="26"/>
                    </a:cubicBezTo>
                    <a:cubicBezTo>
                      <a:pt x="19" y="26"/>
                      <a:pt x="19" y="26"/>
                      <a:pt x="19" y="25"/>
                    </a:cubicBezTo>
                    <a:cubicBezTo>
                      <a:pt x="19" y="25"/>
                      <a:pt x="19" y="24"/>
                      <a:pt x="20" y="24"/>
                    </a:cubicBezTo>
                    <a:cubicBezTo>
                      <a:pt x="20" y="23"/>
                      <a:pt x="20" y="23"/>
                      <a:pt x="20" y="23"/>
                    </a:cubicBezTo>
                    <a:cubicBezTo>
                      <a:pt x="20" y="23"/>
                      <a:pt x="21" y="23"/>
                      <a:pt x="21" y="22"/>
                    </a:cubicBezTo>
                    <a:cubicBezTo>
                      <a:pt x="21" y="22"/>
                      <a:pt x="21" y="22"/>
                      <a:pt x="20" y="21"/>
                    </a:cubicBezTo>
                    <a:cubicBezTo>
                      <a:pt x="19" y="21"/>
                      <a:pt x="19" y="21"/>
                      <a:pt x="19" y="20"/>
                    </a:cubicBezTo>
                    <a:cubicBezTo>
                      <a:pt x="19" y="20"/>
                      <a:pt x="19" y="19"/>
                      <a:pt x="19" y="19"/>
                    </a:cubicBezTo>
                    <a:cubicBezTo>
                      <a:pt x="18" y="19"/>
                      <a:pt x="17" y="18"/>
                      <a:pt x="17" y="18"/>
                    </a:cubicBezTo>
                    <a:cubicBezTo>
                      <a:pt x="16" y="18"/>
                      <a:pt x="16" y="17"/>
                      <a:pt x="16" y="17"/>
                    </a:cubicBezTo>
                    <a:cubicBezTo>
                      <a:pt x="15" y="17"/>
                      <a:pt x="14" y="17"/>
                      <a:pt x="13" y="17"/>
                    </a:cubicBezTo>
                    <a:cubicBezTo>
                      <a:pt x="13" y="18"/>
                      <a:pt x="13" y="18"/>
                      <a:pt x="12" y="18"/>
                    </a:cubicBezTo>
                    <a:cubicBezTo>
                      <a:pt x="12" y="18"/>
                      <a:pt x="11" y="17"/>
                      <a:pt x="11" y="17"/>
                    </a:cubicBezTo>
                    <a:cubicBezTo>
                      <a:pt x="10" y="17"/>
                      <a:pt x="8" y="17"/>
                      <a:pt x="8" y="17"/>
                    </a:cubicBezTo>
                    <a:cubicBezTo>
                      <a:pt x="8" y="17"/>
                      <a:pt x="7" y="16"/>
                      <a:pt x="6" y="15"/>
                    </a:cubicBezTo>
                    <a:cubicBezTo>
                      <a:pt x="6" y="15"/>
                      <a:pt x="5" y="14"/>
                      <a:pt x="5" y="14"/>
                    </a:cubicBezTo>
                    <a:cubicBezTo>
                      <a:pt x="5" y="13"/>
                      <a:pt x="4" y="13"/>
                      <a:pt x="4" y="13"/>
                    </a:cubicBezTo>
                    <a:cubicBezTo>
                      <a:pt x="5" y="12"/>
                      <a:pt x="5" y="12"/>
                      <a:pt x="5" y="11"/>
                    </a:cubicBezTo>
                    <a:cubicBezTo>
                      <a:pt x="4" y="11"/>
                      <a:pt x="4" y="11"/>
                      <a:pt x="4" y="10"/>
                    </a:cubicBezTo>
                    <a:cubicBezTo>
                      <a:pt x="3" y="10"/>
                      <a:pt x="3" y="9"/>
                      <a:pt x="3" y="9"/>
                    </a:cubicBezTo>
                    <a:cubicBezTo>
                      <a:pt x="2" y="8"/>
                      <a:pt x="2" y="8"/>
                      <a:pt x="1" y="7"/>
                    </a:cubicBezTo>
                    <a:cubicBezTo>
                      <a:pt x="0" y="7"/>
                      <a:pt x="0" y="7"/>
                      <a:pt x="0" y="7"/>
                    </a:cubicBezTo>
                    <a:cubicBezTo>
                      <a:pt x="0" y="6"/>
                      <a:pt x="0" y="6"/>
                      <a:pt x="0" y="6"/>
                    </a:cubicBezTo>
                    <a:cubicBezTo>
                      <a:pt x="0" y="6"/>
                      <a:pt x="1" y="5"/>
                      <a:pt x="1" y="5"/>
                    </a:cubicBezTo>
                    <a:cubicBezTo>
                      <a:pt x="1" y="4"/>
                      <a:pt x="3" y="4"/>
                      <a:pt x="3" y="4"/>
                    </a:cubicBezTo>
                    <a:cubicBezTo>
                      <a:pt x="4" y="5"/>
                      <a:pt x="5" y="5"/>
                      <a:pt x="5" y="5"/>
                    </a:cubicBezTo>
                    <a:cubicBezTo>
                      <a:pt x="5" y="5"/>
                      <a:pt x="6" y="4"/>
                      <a:pt x="6" y="4"/>
                    </a:cubicBezTo>
                    <a:cubicBezTo>
                      <a:pt x="7" y="4"/>
                      <a:pt x="7" y="5"/>
                      <a:pt x="7" y="5"/>
                    </a:cubicBezTo>
                    <a:cubicBezTo>
                      <a:pt x="8" y="4"/>
                      <a:pt x="8" y="4"/>
                      <a:pt x="9" y="4"/>
                    </a:cubicBezTo>
                    <a:cubicBezTo>
                      <a:pt x="9" y="4"/>
                      <a:pt x="10" y="5"/>
                      <a:pt x="11" y="4"/>
                    </a:cubicBezTo>
                    <a:cubicBezTo>
                      <a:pt x="12" y="4"/>
                      <a:pt x="13" y="3"/>
                      <a:pt x="13" y="3"/>
                    </a:cubicBezTo>
                    <a:cubicBezTo>
                      <a:pt x="14" y="3"/>
                      <a:pt x="15" y="3"/>
                      <a:pt x="15" y="3"/>
                    </a:cubicBezTo>
                    <a:cubicBezTo>
                      <a:pt x="15" y="3"/>
                      <a:pt x="17" y="1"/>
                      <a:pt x="17" y="1"/>
                    </a:cubicBezTo>
                    <a:cubicBezTo>
                      <a:pt x="17" y="0"/>
                      <a:pt x="17" y="1"/>
                      <a:pt x="19" y="0"/>
                    </a:cubicBezTo>
                    <a:cubicBezTo>
                      <a:pt x="20" y="0"/>
                      <a:pt x="21" y="0"/>
                      <a:pt x="21" y="0"/>
                    </a:cubicBezTo>
                    <a:cubicBezTo>
                      <a:pt x="21" y="0"/>
                      <a:pt x="22" y="1"/>
                      <a:pt x="22" y="1"/>
                    </a:cubicBezTo>
                    <a:cubicBezTo>
                      <a:pt x="22" y="1"/>
                      <a:pt x="24" y="2"/>
                      <a:pt x="25" y="2"/>
                    </a:cubicBezTo>
                    <a:cubicBezTo>
                      <a:pt x="25" y="2"/>
                      <a:pt x="27" y="2"/>
                      <a:pt x="28" y="3"/>
                    </a:cubicBezTo>
                    <a:cubicBezTo>
                      <a:pt x="28" y="3"/>
                      <a:pt x="30" y="2"/>
                      <a:pt x="30" y="2"/>
                    </a:cubicBezTo>
                    <a:cubicBezTo>
                      <a:pt x="30" y="2"/>
                      <a:pt x="30" y="4"/>
                      <a:pt x="30" y="4"/>
                    </a:cubicBezTo>
                    <a:cubicBezTo>
                      <a:pt x="29" y="5"/>
                      <a:pt x="29" y="6"/>
                      <a:pt x="29" y="6"/>
                    </a:cubicBezTo>
                    <a:cubicBezTo>
                      <a:pt x="29" y="7"/>
                      <a:pt x="30" y="8"/>
                      <a:pt x="30" y="8"/>
                    </a:cubicBezTo>
                    <a:cubicBezTo>
                      <a:pt x="30" y="9"/>
                      <a:pt x="35" y="11"/>
                      <a:pt x="36" y="11"/>
                    </a:cubicBezTo>
                    <a:cubicBezTo>
                      <a:pt x="37" y="12"/>
                      <a:pt x="38" y="11"/>
                      <a:pt x="39" y="11"/>
                    </a:cubicBezTo>
                    <a:cubicBezTo>
                      <a:pt x="39" y="12"/>
                      <a:pt x="40" y="12"/>
                      <a:pt x="40" y="12"/>
                    </a:cubicBezTo>
                    <a:cubicBezTo>
                      <a:pt x="40" y="12"/>
                      <a:pt x="40" y="12"/>
                      <a:pt x="40" y="12"/>
                    </a:cubicBezTo>
                    <a:cubicBezTo>
                      <a:pt x="40" y="13"/>
                      <a:pt x="40" y="13"/>
                      <a:pt x="40" y="13"/>
                    </a:cubicBezTo>
                    <a:cubicBezTo>
                      <a:pt x="39" y="14"/>
                      <a:pt x="38" y="13"/>
                      <a:pt x="38" y="14"/>
                    </a:cubicBezTo>
                    <a:cubicBezTo>
                      <a:pt x="38" y="14"/>
                      <a:pt x="37" y="14"/>
                      <a:pt x="37" y="14"/>
                    </a:cubicBezTo>
                    <a:cubicBezTo>
                      <a:pt x="36" y="14"/>
                      <a:pt x="35" y="14"/>
                      <a:pt x="35" y="14"/>
                    </a:cubicBezTo>
                    <a:cubicBezTo>
                      <a:pt x="35" y="15"/>
                      <a:pt x="35" y="16"/>
                      <a:pt x="35" y="16"/>
                    </a:cubicBezTo>
                    <a:cubicBezTo>
                      <a:pt x="34" y="16"/>
                      <a:pt x="34" y="17"/>
                      <a:pt x="34" y="17"/>
                    </a:cubicBezTo>
                    <a:cubicBezTo>
                      <a:pt x="33" y="17"/>
                      <a:pt x="33" y="16"/>
                      <a:pt x="32" y="17"/>
                    </a:cubicBezTo>
                    <a:cubicBezTo>
                      <a:pt x="32" y="17"/>
                      <a:pt x="31" y="17"/>
                      <a:pt x="31" y="17"/>
                    </a:cubicBezTo>
                    <a:cubicBezTo>
                      <a:pt x="31" y="17"/>
                      <a:pt x="30" y="16"/>
                      <a:pt x="30" y="17"/>
                    </a:cubicBezTo>
                    <a:cubicBezTo>
                      <a:pt x="30" y="18"/>
                      <a:pt x="30" y="21"/>
                      <a:pt x="30" y="22"/>
                    </a:cubicBezTo>
                    <a:cubicBezTo>
                      <a:pt x="30" y="22"/>
                      <a:pt x="29" y="23"/>
                      <a:pt x="29" y="23"/>
                    </a:cubicBezTo>
                    <a:cubicBezTo>
                      <a:pt x="28" y="23"/>
                      <a:pt x="29" y="24"/>
                      <a:pt x="28" y="24"/>
                    </a:cubicBezTo>
                    <a:cubicBezTo>
                      <a:pt x="28" y="24"/>
                      <a:pt x="27" y="24"/>
                      <a:pt x="26" y="24"/>
                    </a:cubicBezTo>
                    <a:cubicBezTo>
                      <a:pt x="26" y="24"/>
                      <a:pt x="26" y="25"/>
                      <a:pt x="26" y="26"/>
                    </a:cubicBezTo>
                    <a:cubicBezTo>
                      <a:pt x="26" y="26"/>
                      <a:pt x="25" y="27"/>
                      <a:pt x="26" y="27"/>
                    </a:cubicBezTo>
                    <a:cubicBezTo>
                      <a:pt x="26" y="27"/>
                      <a:pt x="26" y="28"/>
                      <a:pt x="26" y="28"/>
                    </a:cubicBezTo>
                    <a:cubicBezTo>
                      <a:pt x="26" y="28"/>
                      <a:pt x="26" y="29"/>
                      <a:pt x="26" y="29"/>
                    </a:cubicBezTo>
                    <a:cubicBezTo>
                      <a:pt x="26" y="30"/>
                      <a:pt x="25" y="30"/>
                      <a:pt x="25" y="31"/>
                    </a:cubicBezTo>
                    <a:cubicBezTo>
                      <a:pt x="25" y="31"/>
                      <a:pt x="25" y="31"/>
                      <a:pt x="25" y="32"/>
                    </a:cubicBezTo>
                    <a:cubicBezTo>
                      <a:pt x="25" y="32"/>
                      <a:pt x="26" y="32"/>
                      <a:pt x="26" y="32"/>
                    </a:cubicBezTo>
                    <a:cubicBezTo>
                      <a:pt x="26" y="32"/>
                      <a:pt x="26" y="33"/>
                      <a:pt x="26" y="33"/>
                    </a:cubicBezTo>
                    <a:cubicBezTo>
                      <a:pt x="26" y="33"/>
                      <a:pt x="25" y="33"/>
                      <a:pt x="26" y="34"/>
                    </a:cubicBezTo>
                    <a:cubicBezTo>
                      <a:pt x="26" y="34"/>
                      <a:pt x="27" y="34"/>
                      <a:pt x="28" y="34"/>
                    </a:cubicBezTo>
                    <a:cubicBezTo>
                      <a:pt x="28" y="35"/>
                      <a:pt x="28" y="35"/>
                      <a:pt x="29" y="35"/>
                    </a:cubicBezTo>
                    <a:cubicBezTo>
                      <a:pt x="29" y="36"/>
                      <a:pt x="30" y="36"/>
                      <a:pt x="31" y="37"/>
                    </a:cubicBezTo>
                    <a:cubicBezTo>
                      <a:pt x="31" y="37"/>
                      <a:pt x="31" y="37"/>
                      <a:pt x="32" y="37"/>
                    </a:cubicBezTo>
                    <a:cubicBezTo>
                      <a:pt x="32" y="37"/>
                      <a:pt x="32" y="40"/>
                      <a:pt x="32" y="40"/>
                    </a:cubicBezTo>
                    <a:cubicBezTo>
                      <a:pt x="32" y="41"/>
                      <a:pt x="33" y="42"/>
                      <a:pt x="33" y="42"/>
                    </a:cubicBezTo>
                    <a:cubicBezTo>
                      <a:pt x="34" y="43"/>
                      <a:pt x="38" y="46"/>
                      <a:pt x="39" y="46"/>
                    </a:cubicBezTo>
                    <a:cubicBezTo>
                      <a:pt x="40" y="46"/>
                      <a:pt x="41" y="47"/>
                      <a:pt x="42" y="47"/>
                    </a:cubicBezTo>
                    <a:cubicBezTo>
                      <a:pt x="42" y="48"/>
                      <a:pt x="43" y="49"/>
                      <a:pt x="44" y="49"/>
                    </a:cubicBezTo>
                    <a:cubicBezTo>
                      <a:pt x="44" y="50"/>
                      <a:pt x="44" y="50"/>
                      <a:pt x="45" y="50"/>
                    </a:cubicBezTo>
                    <a:cubicBezTo>
                      <a:pt x="46" y="51"/>
                      <a:pt x="47" y="52"/>
                      <a:pt x="48" y="53"/>
                    </a:cubicBezTo>
                    <a:cubicBezTo>
                      <a:pt x="49" y="54"/>
                      <a:pt x="48" y="54"/>
                      <a:pt x="49" y="55"/>
                    </a:cubicBezTo>
                    <a:cubicBezTo>
                      <a:pt x="49" y="56"/>
                      <a:pt x="50" y="57"/>
                      <a:pt x="50" y="57"/>
                    </a:cubicBezTo>
                    <a:cubicBezTo>
                      <a:pt x="50" y="58"/>
                      <a:pt x="50" y="59"/>
                      <a:pt x="51" y="59"/>
                    </a:cubicBezTo>
                    <a:cubicBezTo>
                      <a:pt x="51" y="60"/>
                      <a:pt x="51" y="60"/>
                      <a:pt x="51" y="61"/>
                    </a:cubicBezTo>
                    <a:cubicBezTo>
                      <a:pt x="52" y="61"/>
                      <a:pt x="52" y="63"/>
                      <a:pt x="52" y="64"/>
                    </a:cubicBezTo>
                    <a:cubicBezTo>
                      <a:pt x="53" y="64"/>
                      <a:pt x="53" y="65"/>
                      <a:pt x="53" y="65"/>
                    </a:cubicBezTo>
                    <a:cubicBezTo>
                      <a:pt x="53" y="66"/>
                      <a:pt x="53" y="66"/>
                      <a:pt x="53" y="67"/>
                    </a:cubicBezTo>
                    <a:cubicBezTo>
                      <a:pt x="53" y="68"/>
                      <a:pt x="53" y="68"/>
                      <a:pt x="53" y="69"/>
                    </a:cubicBezTo>
                    <a:cubicBezTo>
                      <a:pt x="53" y="69"/>
                      <a:pt x="53" y="70"/>
                      <a:pt x="54" y="71"/>
                    </a:cubicBezTo>
                    <a:cubicBezTo>
                      <a:pt x="54" y="71"/>
                      <a:pt x="54" y="71"/>
                      <a:pt x="55" y="72"/>
                    </a:cubicBezTo>
                    <a:cubicBezTo>
                      <a:pt x="56" y="74"/>
                      <a:pt x="56" y="74"/>
                      <a:pt x="56" y="74"/>
                    </a:cubicBezTo>
                    <a:close/>
                    <a:moveTo>
                      <a:pt x="18" y="91"/>
                    </a:moveTo>
                    <a:cubicBezTo>
                      <a:pt x="18" y="92"/>
                      <a:pt x="19" y="92"/>
                      <a:pt x="19" y="92"/>
                    </a:cubicBezTo>
                    <a:cubicBezTo>
                      <a:pt x="19" y="92"/>
                      <a:pt x="18" y="92"/>
                      <a:pt x="19" y="93"/>
                    </a:cubicBezTo>
                    <a:cubicBezTo>
                      <a:pt x="19" y="93"/>
                      <a:pt x="18" y="94"/>
                      <a:pt x="19" y="94"/>
                    </a:cubicBezTo>
                    <a:cubicBezTo>
                      <a:pt x="20" y="94"/>
                      <a:pt x="20" y="94"/>
                      <a:pt x="20" y="93"/>
                    </a:cubicBezTo>
                    <a:cubicBezTo>
                      <a:pt x="20" y="92"/>
                      <a:pt x="20" y="92"/>
                      <a:pt x="20" y="91"/>
                    </a:cubicBezTo>
                    <a:cubicBezTo>
                      <a:pt x="20" y="91"/>
                      <a:pt x="20" y="91"/>
                      <a:pt x="20" y="91"/>
                    </a:cubicBezTo>
                    <a:cubicBezTo>
                      <a:pt x="19" y="91"/>
                      <a:pt x="19" y="91"/>
                      <a:pt x="19" y="91"/>
                    </a:cubicBezTo>
                    <a:cubicBezTo>
                      <a:pt x="18" y="91"/>
                      <a:pt x="18" y="91"/>
                      <a:pt x="18" y="91"/>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35" name="Freeform 826">
                <a:extLst>
                  <a:ext uri="{FF2B5EF4-FFF2-40B4-BE49-F238E27FC236}">
                    <a16:creationId xmlns:a16="http://schemas.microsoft.com/office/drawing/2014/main" id="{22AC8235-A750-4A72-94E5-A95ACAF545F7}"/>
                  </a:ext>
                </a:extLst>
              </p:cNvPr>
              <p:cNvSpPr>
                <a:spLocks/>
              </p:cNvSpPr>
              <p:nvPr/>
            </p:nvSpPr>
            <p:spPr bwMode="auto">
              <a:xfrm>
                <a:off x="6958013" y="3441700"/>
                <a:ext cx="482600" cy="317500"/>
              </a:xfrm>
              <a:custGeom>
                <a:avLst/>
                <a:gdLst>
                  <a:gd name="T0" fmla="*/ 80 w 116"/>
                  <a:gd name="T1" fmla="*/ 76 h 76"/>
                  <a:gd name="T2" fmla="*/ 82 w 116"/>
                  <a:gd name="T3" fmla="*/ 70 h 76"/>
                  <a:gd name="T4" fmla="*/ 84 w 116"/>
                  <a:gd name="T5" fmla="*/ 67 h 76"/>
                  <a:gd name="T6" fmla="*/ 82 w 116"/>
                  <a:gd name="T7" fmla="*/ 62 h 76"/>
                  <a:gd name="T8" fmla="*/ 79 w 116"/>
                  <a:gd name="T9" fmla="*/ 60 h 76"/>
                  <a:gd name="T10" fmla="*/ 77 w 116"/>
                  <a:gd name="T11" fmla="*/ 57 h 76"/>
                  <a:gd name="T12" fmla="*/ 81 w 116"/>
                  <a:gd name="T13" fmla="*/ 54 h 76"/>
                  <a:gd name="T14" fmla="*/ 85 w 116"/>
                  <a:gd name="T15" fmla="*/ 54 h 76"/>
                  <a:gd name="T16" fmla="*/ 87 w 116"/>
                  <a:gd name="T17" fmla="*/ 51 h 76"/>
                  <a:gd name="T18" fmla="*/ 89 w 116"/>
                  <a:gd name="T19" fmla="*/ 50 h 76"/>
                  <a:gd name="T20" fmla="*/ 89 w 116"/>
                  <a:gd name="T21" fmla="*/ 46 h 76"/>
                  <a:gd name="T22" fmla="*/ 91 w 116"/>
                  <a:gd name="T23" fmla="*/ 44 h 76"/>
                  <a:gd name="T24" fmla="*/ 97 w 116"/>
                  <a:gd name="T25" fmla="*/ 43 h 76"/>
                  <a:gd name="T26" fmla="*/ 99 w 116"/>
                  <a:gd name="T27" fmla="*/ 43 h 76"/>
                  <a:gd name="T28" fmla="*/ 98 w 116"/>
                  <a:gd name="T29" fmla="*/ 47 h 76"/>
                  <a:gd name="T30" fmla="*/ 100 w 116"/>
                  <a:gd name="T31" fmla="*/ 50 h 76"/>
                  <a:gd name="T32" fmla="*/ 102 w 116"/>
                  <a:gd name="T33" fmla="*/ 51 h 76"/>
                  <a:gd name="T34" fmla="*/ 102 w 116"/>
                  <a:gd name="T35" fmla="*/ 49 h 76"/>
                  <a:gd name="T36" fmla="*/ 105 w 116"/>
                  <a:gd name="T37" fmla="*/ 49 h 76"/>
                  <a:gd name="T38" fmla="*/ 109 w 116"/>
                  <a:gd name="T39" fmla="*/ 47 h 76"/>
                  <a:gd name="T40" fmla="*/ 112 w 116"/>
                  <a:gd name="T41" fmla="*/ 46 h 76"/>
                  <a:gd name="T42" fmla="*/ 116 w 116"/>
                  <a:gd name="T43" fmla="*/ 45 h 76"/>
                  <a:gd name="T44" fmla="*/ 111 w 116"/>
                  <a:gd name="T45" fmla="*/ 42 h 76"/>
                  <a:gd name="T46" fmla="*/ 107 w 116"/>
                  <a:gd name="T47" fmla="*/ 40 h 76"/>
                  <a:gd name="T48" fmla="*/ 105 w 116"/>
                  <a:gd name="T49" fmla="*/ 40 h 76"/>
                  <a:gd name="T50" fmla="*/ 102 w 116"/>
                  <a:gd name="T51" fmla="*/ 41 h 76"/>
                  <a:gd name="T52" fmla="*/ 98 w 116"/>
                  <a:gd name="T53" fmla="*/ 38 h 76"/>
                  <a:gd name="T54" fmla="*/ 100 w 116"/>
                  <a:gd name="T55" fmla="*/ 34 h 76"/>
                  <a:gd name="T56" fmla="*/ 101 w 116"/>
                  <a:gd name="T57" fmla="*/ 31 h 76"/>
                  <a:gd name="T58" fmla="*/ 94 w 116"/>
                  <a:gd name="T59" fmla="*/ 36 h 76"/>
                  <a:gd name="T60" fmla="*/ 88 w 116"/>
                  <a:gd name="T61" fmla="*/ 39 h 76"/>
                  <a:gd name="T62" fmla="*/ 84 w 116"/>
                  <a:gd name="T63" fmla="*/ 43 h 76"/>
                  <a:gd name="T64" fmla="*/ 85 w 116"/>
                  <a:gd name="T65" fmla="*/ 46 h 76"/>
                  <a:gd name="T66" fmla="*/ 81 w 116"/>
                  <a:gd name="T67" fmla="*/ 41 h 76"/>
                  <a:gd name="T68" fmla="*/ 68 w 116"/>
                  <a:gd name="T69" fmla="*/ 34 h 76"/>
                  <a:gd name="T70" fmla="*/ 68 w 116"/>
                  <a:gd name="T71" fmla="*/ 24 h 76"/>
                  <a:gd name="T72" fmla="*/ 64 w 116"/>
                  <a:gd name="T73" fmla="*/ 21 h 76"/>
                  <a:gd name="T74" fmla="*/ 54 w 116"/>
                  <a:gd name="T75" fmla="*/ 18 h 76"/>
                  <a:gd name="T76" fmla="*/ 35 w 116"/>
                  <a:gd name="T77" fmla="*/ 13 h 76"/>
                  <a:gd name="T78" fmla="*/ 17 w 116"/>
                  <a:gd name="T79" fmla="*/ 0 h 76"/>
                  <a:gd name="T80" fmla="*/ 6 w 116"/>
                  <a:gd name="T81" fmla="*/ 40 h 76"/>
                  <a:gd name="T82" fmla="*/ 7 w 116"/>
                  <a:gd name="T83" fmla="*/ 38 h 76"/>
                  <a:gd name="T84" fmla="*/ 12 w 116"/>
                  <a:gd name="T85" fmla="*/ 32 h 76"/>
                  <a:gd name="T86" fmla="*/ 15 w 116"/>
                  <a:gd name="T87" fmla="*/ 28 h 76"/>
                  <a:gd name="T88" fmla="*/ 18 w 116"/>
                  <a:gd name="T89" fmla="*/ 26 h 76"/>
                  <a:gd name="T90" fmla="*/ 27 w 116"/>
                  <a:gd name="T91" fmla="*/ 32 h 76"/>
                  <a:gd name="T92" fmla="*/ 29 w 116"/>
                  <a:gd name="T93" fmla="*/ 35 h 76"/>
                  <a:gd name="T94" fmla="*/ 28 w 116"/>
                  <a:gd name="T95" fmla="*/ 37 h 76"/>
                  <a:gd name="T96" fmla="*/ 29 w 116"/>
                  <a:gd name="T97" fmla="*/ 40 h 76"/>
                  <a:gd name="T98" fmla="*/ 34 w 116"/>
                  <a:gd name="T99" fmla="*/ 40 h 76"/>
                  <a:gd name="T100" fmla="*/ 37 w 116"/>
                  <a:gd name="T101" fmla="*/ 40 h 76"/>
                  <a:gd name="T102" fmla="*/ 43 w 116"/>
                  <a:gd name="T103" fmla="*/ 48 h 76"/>
                  <a:gd name="T104" fmla="*/ 64 w 116"/>
                  <a:gd name="T105" fmla="*/ 66 h 76"/>
                  <a:gd name="T106" fmla="*/ 72 w 116"/>
                  <a:gd name="T107" fmla="*/ 68 h 76"/>
                  <a:gd name="T108" fmla="*/ 71 w 116"/>
                  <a:gd name="T109" fmla="*/ 7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6" h="76">
                    <a:moveTo>
                      <a:pt x="76" y="76"/>
                    </a:moveTo>
                    <a:cubicBezTo>
                      <a:pt x="78" y="75"/>
                      <a:pt x="78" y="75"/>
                      <a:pt x="78" y="75"/>
                    </a:cubicBezTo>
                    <a:cubicBezTo>
                      <a:pt x="80" y="76"/>
                      <a:pt x="80" y="76"/>
                      <a:pt x="80" y="76"/>
                    </a:cubicBezTo>
                    <a:cubicBezTo>
                      <a:pt x="80" y="73"/>
                      <a:pt x="80" y="73"/>
                      <a:pt x="80" y="73"/>
                    </a:cubicBezTo>
                    <a:cubicBezTo>
                      <a:pt x="80" y="73"/>
                      <a:pt x="81" y="73"/>
                      <a:pt x="81" y="72"/>
                    </a:cubicBezTo>
                    <a:cubicBezTo>
                      <a:pt x="81" y="72"/>
                      <a:pt x="82" y="70"/>
                      <a:pt x="82" y="70"/>
                    </a:cubicBezTo>
                    <a:cubicBezTo>
                      <a:pt x="83" y="69"/>
                      <a:pt x="83" y="69"/>
                      <a:pt x="83" y="69"/>
                    </a:cubicBezTo>
                    <a:cubicBezTo>
                      <a:pt x="83" y="69"/>
                      <a:pt x="84" y="69"/>
                      <a:pt x="84" y="69"/>
                    </a:cubicBezTo>
                    <a:cubicBezTo>
                      <a:pt x="84" y="69"/>
                      <a:pt x="84" y="67"/>
                      <a:pt x="84" y="67"/>
                    </a:cubicBezTo>
                    <a:cubicBezTo>
                      <a:pt x="84" y="67"/>
                      <a:pt x="82" y="65"/>
                      <a:pt x="82" y="65"/>
                    </a:cubicBezTo>
                    <a:cubicBezTo>
                      <a:pt x="82" y="65"/>
                      <a:pt x="81" y="62"/>
                      <a:pt x="81" y="62"/>
                    </a:cubicBezTo>
                    <a:cubicBezTo>
                      <a:pt x="81" y="62"/>
                      <a:pt x="82" y="62"/>
                      <a:pt x="82" y="62"/>
                    </a:cubicBezTo>
                    <a:cubicBezTo>
                      <a:pt x="82" y="61"/>
                      <a:pt x="82" y="60"/>
                      <a:pt x="82" y="60"/>
                    </a:cubicBezTo>
                    <a:cubicBezTo>
                      <a:pt x="81" y="60"/>
                      <a:pt x="81" y="60"/>
                      <a:pt x="81" y="60"/>
                    </a:cubicBezTo>
                    <a:cubicBezTo>
                      <a:pt x="79" y="60"/>
                      <a:pt x="79" y="60"/>
                      <a:pt x="79" y="60"/>
                    </a:cubicBezTo>
                    <a:cubicBezTo>
                      <a:pt x="79" y="60"/>
                      <a:pt x="79" y="59"/>
                      <a:pt x="79" y="59"/>
                    </a:cubicBezTo>
                    <a:cubicBezTo>
                      <a:pt x="78" y="59"/>
                      <a:pt x="77" y="58"/>
                      <a:pt x="77" y="58"/>
                    </a:cubicBezTo>
                    <a:cubicBezTo>
                      <a:pt x="77" y="58"/>
                      <a:pt x="77" y="57"/>
                      <a:pt x="77" y="57"/>
                    </a:cubicBezTo>
                    <a:cubicBezTo>
                      <a:pt x="77" y="56"/>
                      <a:pt x="78" y="55"/>
                      <a:pt x="78" y="55"/>
                    </a:cubicBezTo>
                    <a:cubicBezTo>
                      <a:pt x="78" y="55"/>
                      <a:pt x="79" y="54"/>
                      <a:pt x="79" y="54"/>
                    </a:cubicBezTo>
                    <a:cubicBezTo>
                      <a:pt x="79" y="54"/>
                      <a:pt x="81" y="54"/>
                      <a:pt x="81" y="54"/>
                    </a:cubicBezTo>
                    <a:cubicBezTo>
                      <a:pt x="81" y="54"/>
                      <a:pt x="83" y="55"/>
                      <a:pt x="83" y="55"/>
                    </a:cubicBezTo>
                    <a:cubicBezTo>
                      <a:pt x="84" y="55"/>
                      <a:pt x="84" y="55"/>
                      <a:pt x="84" y="55"/>
                    </a:cubicBezTo>
                    <a:cubicBezTo>
                      <a:pt x="84" y="55"/>
                      <a:pt x="84" y="55"/>
                      <a:pt x="85" y="54"/>
                    </a:cubicBezTo>
                    <a:cubicBezTo>
                      <a:pt x="85" y="53"/>
                      <a:pt x="86" y="53"/>
                      <a:pt x="86" y="53"/>
                    </a:cubicBezTo>
                    <a:cubicBezTo>
                      <a:pt x="86" y="52"/>
                      <a:pt x="87" y="51"/>
                      <a:pt x="87" y="51"/>
                    </a:cubicBezTo>
                    <a:cubicBezTo>
                      <a:pt x="87" y="51"/>
                      <a:pt x="87" y="51"/>
                      <a:pt x="87" y="51"/>
                    </a:cubicBezTo>
                    <a:cubicBezTo>
                      <a:pt x="86" y="51"/>
                      <a:pt x="85" y="50"/>
                      <a:pt x="85" y="50"/>
                    </a:cubicBezTo>
                    <a:cubicBezTo>
                      <a:pt x="87" y="50"/>
                      <a:pt x="87" y="50"/>
                      <a:pt x="87" y="50"/>
                    </a:cubicBezTo>
                    <a:cubicBezTo>
                      <a:pt x="89" y="50"/>
                      <a:pt x="89" y="50"/>
                      <a:pt x="89" y="50"/>
                    </a:cubicBezTo>
                    <a:cubicBezTo>
                      <a:pt x="90" y="49"/>
                      <a:pt x="90" y="49"/>
                      <a:pt x="90" y="49"/>
                    </a:cubicBezTo>
                    <a:cubicBezTo>
                      <a:pt x="90" y="47"/>
                      <a:pt x="90" y="47"/>
                      <a:pt x="90" y="47"/>
                    </a:cubicBezTo>
                    <a:cubicBezTo>
                      <a:pt x="89" y="46"/>
                      <a:pt x="89" y="46"/>
                      <a:pt x="89" y="46"/>
                    </a:cubicBezTo>
                    <a:cubicBezTo>
                      <a:pt x="90" y="46"/>
                      <a:pt x="90" y="46"/>
                      <a:pt x="90" y="46"/>
                    </a:cubicBezTo>
                    <a:cubicBezTo>
                      <a:pt x="90" y="46"/>
                      <a:pt x="90" y="45"/>
                      <a:pt x="90" y="45"/>
                    </a:cubicBezTo>
                    <a:cubicBezTo>
                      <a:pt x="90" y="44"/>
                      <a:pt x="91" y="44"/>
                      <a:pt x="91" y="44"/>
                    </a:cubicBezTo>
                    <a:cubicBezTo>
                      <a:pt x="92" y="45"/>
                      <a:pt x="92" y="45"/>
                      <a:pt x="92" y="45"/>
                    </a:cubicBezTo>
                    <a:cubicBezTo>
                      <a:pt x="92" y="45"/>
                      <a:pt x="93" y="46"/>
                      <a:pt x="93" y="45"/>
                    </a:cubicBezTo>
                    <a:cubicBezTo>
                      <a:pt x="93" y="45"/>
                      <a:pt x="97" y="43"/>
                      <a:pt x="97" y="43"/>
                    </a:cubicBezTo>
                    <a:cubicBezTo>
                      <a:pt x="98" y="42"/>
                      <a:pt x="98" y="42"/>
                      <a:pt x="98" y="42"/>
                    </a:cubicBezTo>
                    <a:cubicBezTo>
                      <a:pt x="98" y="43"/>
                      <a:pt x="98" y="43"/>
                      <a:pt x="98" y="43"/>
                    </a:cubicBezTo>
                    <a:cubicBezTo>
                      <a:pt x="99" y="43"/>
                      <a:pt x="99" y="43"/>
                      <a:pt x="99" y="43"/>
                    </a:cubicBezTo>
                    <a:cubicBezTo>
                      <a:pt x="99" y="43"/>
                      <a:pt x="99" y="44"/>
                      <a:pt x="99" y="44"/>
                    </a:cubicBezTo>
                    <a:cubicBezTo>
                      <a:pt x="99" y="44"/>
                      <a:pt x="100" y="45"/>
                      <a:pt x="100" y="45"/>
                    </a:cubicBezTo>
                    <a:cubicBezTo>
                      <a:pt x="98" y="47"/>
                      <a:pt x="98" y="47"/>
                      <a:pt x="98" y="47"/>
                    </a:cubicBezTo>
                    <a:cubicBezTo>
                      <a:pt x="98" y="48"/>
                      <a:pt x="98" y="48"/>
                      <a:pt x="98" y="48"/>
                    </a:cubicBezTo>
                    <a:cubicBezTo>
                      <a:pt x="99" y="49"/>
                      <a:pt x="99" y="49"/>
                      <a:pt x="99" y="49"/>
                    </a:cubicBezTo>
                    <a:cubicBezTo>
                      <a:pt x="100" y="50"/>
                      <a:pt x="100" y="50"/>
                      <a:pt x="100" y="50"/>
                    </a:cubicBezTo>
                    <a:cubicBezTo>
                      <a:pt x="101" y="50"/>
                      <a:pt x="101" y="50"/>
                      <a:pt x="101" y="50"/>
                    </a:cubicBezTo>
                    <a:cubicBezTo>
                      <a:pt x="101" y="50"/>
                      <a:pt x="101" y="50"/>
                      <a:pt x="101" y="50"/>
                    </a:cubicBezTo>
                    <a:cubicBezTo>
                      <a:pt x="102" y="50"/>
                      <a:pt x="102" y="51"/>
                      <a:pt x="102" y="51"/>
                    </a:cubicBezTo>
                    <a:cubicBezTo>
                      <a:pt x="102" y="51"/>
                      <a:pt x="102" y="52"/>
                      <a:pt x="102" y="52"/>
                    </a:cubicBezTo>
                    <a:cubicBezTo>
                      <a:pt x="102" y="52"/>
                      <a:pt x="102" y="51"/>
                      <a:pt x="102" y="51"/>
                    </a:cubicBezTo>
                    <a:cubicBezTo>
                      <a:pt x="103" y="50"/>
                      <a:pt x="102" y="49"/>
                      <a:pt x="102" y="49"/>
                    </a:cubicBezTo>
                    <a:cubicBezTo>
                      <a:pt x="102" y="49"/>
                      <a:pt x="102" y="48"/>
                      <a:pt x="102" y="48"/>
                    </a:cubicBezTo>
                    <a:cubicBezTo>
                      <a:pt x="103" y="48"/>
                      <a:pt x="104" y="48"/>
                      <a:pt x="104" y="48"/>
                    </a:cubicBezTo>
                    <a:cubicBezTo>
                      <a:pt x="104" y="48"/>
                      <a:pt x="105" y="49"/>
                      <a:pt x="105" y="49"/>
                    </a:cubicBezTo>
                    <a:cubicBezTo>
                      <a:pt x="105" y="49"/>
                      <a:pt x="106" y="50"/>
                      <a:pt x="106" y="50"/>
                    </a:cubicBezTo>
                    <a:cubicBezTo>
                      <a:pt x="107" y="49"/>
                      <a:pt x="108" y="49"/>
                      <a:pt x="108" y="49"/>
                    </a:cubicBezTo>
                    <a:cubicBezTo>
                      <a:pt x="108" y="48"/>
                      <a:pt x="109" y="48"/>
                      <a:pt x="109" y="47"/>
                    </a:cubicBezTo>
                    <a:cubicBezTo>
                      <a:pt x="109" y="47"/>
                      <a:pt x="111" y="47"/>
                      <a:pt x="111" y="47"/>
                    </a:cubicBezTo>
                    <a:cubicBezTo>
                      <a:pt x="111" y="46"/>
                      <a:pt x="111" y="46"/>
                      <a:pt x="111" y="46"/>
                    </a:cubicBezTo>
                    <a:cubicBezTo>
                      <a:pt x="111" y="46"/>
                      <a:pt x="112" y="46"/>
                      <a:pt x="112" y="46"/>
                    </a:cubicBezTo>
                    <a:cubicBezTo>
                      <a:pt x="113" y="46"/>
                      <a:pt x="113" y="47"/>
                      <a:pt x="113" y="47"/>
                    </a:cubicBezTo>
                    <a:cubicBezTo>
                      <a:pt x="113" y="46"/>
                      <a:pt x="114" y="45"/>
                      <a:pt x="114" y="45"/>
                    </a:cubicBezTo>
                    <a:cubicBezTo>
                      <a:pt x="114" y="45"/>
                      <a:pt x="116" y="45"/>
                      <a:pt x="116" y="45"/>
                    </a:cubicBezTo>
                    <a:cubicBezTo>
                      <a:pt x="115" y="44"/>
                      <a:pt x="115" y="44"/>
                      <a:pt x="115" y="44"/>
                    </a:cubicBezTo>
                    <a:cubicBezTo>
                      <a:pt x="115" y="44"/>
                      <a:pt x="113" y="44"/>
                      <a:pt x="113" y="44"/>
                    </a:cubicBezTo>
                    <a:cubicBezTo>
                      <a:pt x="112" y="44"/>
                      <a:pt x="111" y="43"/>
                      <a:pt x="111" y="42"/>
                    </a:cubicBezTo>
                    <a:cubicBezTo>
                      <a:pt x="111" y="42"/>
                      <a:pt x="109" y="42"/>
                      <a:pt x="109" y="42"/>
                    </a:cubicBezTo>
                    <a:cubicBezTo>
                      <a:pt x="109" y="42"/>
                      <a:pt x="110" y="41"/>
                      <a:pt x="109" y="41"/>
                    </a:cubicBezTo>
                    <a:cubicBezTo>
                      <a:pt x="108" y="40"/>
                      <a:pt x="107" y="41"/>
                      <a:pt x="107" y="40"/>
                    </a:cubicBezTo>
                    <a:cubicBezTo>
                      <a:pt x="107" y="40"/>
                      <a:pt x="107" y="39"/>
                      <a:pt x="107" y="38"/>
                    </a:cubicBezTo>
                    <a:cubicBezTo>
                      <a:pt x="106" y="38"/>
                      <a:pt x="105" y="38"/>
                      <a:pt x="105" y="38"/>
                    </a:cubicBezTo>
                    <a:cubicBezTo>
                      <a:pt x="105" y="38"/>
                      <a:pt x="105" y="40"/>
                      <a:pt x="105" y="40"/>
                    </a:cubicBezTo>
                    <a:cubicBezTo>
                      <a:pt x="104" y="40"/>
                      <a:pt x="104" y="40"/>
                      <a:pt x="104" y="40"/>
                    </a:cubicBezTo>
                    <a:cubicBezTo>
                      <a:pt x="104" y="41"/>
                      <a:pt x="104" y="41"/>
                      <a:pt x="104" y="41"/>
                    </a:cubicBezTo>
                    <a:cubicBezTo>
                      <a:pt x="104" y="41"/>
                      <a:pt x="103" y="41"/>
                      <a:pt x="102" y="41"/>
                    </a:cubicBezTo>
                    <a:cubicBezTo>
                      <a:pt x="102" y="41"/>
                      <a:pt x="101" y="41"/>
                      <a:pt x="100" y="41"/>
                    </a:cubicBezTo>
                    <a:cubicBezTo>
                      <a:pt x="100" y="41"/>
                      <a:pt x="100" y="39"/>
                      <a:pt x="100" y="39"/>
                    </a:cubicBezTo>
                    <a:cubicBezTo>
                      <a:pt x="100" y="39"/>
                      <a:pt x="98" y="38"/>
                      <a:pt x="98" y="38"/>
                    </a:cubicBezTo>
                    <a:cubicBezTo>
                      <a:pt x="98" y="38"/>
                      <a:pt x="96" y="38"/>
                      <a:pt x="96" y="38"/>
                    </a:cubicBezTo>
                    <a:cubicBezTo>
                      <a:pt x="97" y="37"/>
                      <a:pt x="97" y="37"/>
                      <a:pt x="97" y="37"/>
                    </a:cubicBezTo>
                    <a:cubicBezTo>
                      <a:pt x="100" y="34"/>
                      <a:pt x="100" y="34"/>
                      <a:pt x="100" y="34"/>
                    </a:cubicBezTo>
                    <a:cubicBezTo>
                      <a:pt x="101" y="32"/>
                      <a:pt x="101" y="32"/>
                      <a:pt x="101" y="32"/>
                    </a:cubicBezTo>
                    <a:cubicBezTo>
                      <a:pt x="102" y="32"/>
                      <a:pt x="102" y="32"/>
                      <a:pt x="102" y="32"/>
                    </a:cubicBezTo>
                    <a:cubicBezTo>
                      <a:pt x="101" y="31"/>
                      <a:pt x="101" y="31"/>
                      <a:pt x="101" y="31"/>
                    </a:cubicBezTo>
                    <a:cubicBezTo>
                      <a:pt x="99" y="33"/>
                      <a:pt x="99" y="33"/>
                      <a:pt x="99" y="33"/>
                    </a:cubicBezTo>
                    <a:cubicBezTo>
                      <a:pt x="99" y="33"/>
                      <a:pt x="98" y="33"/>
                      <a:pt x="97" y="33"/>
                    </a:cubicBezTo>
                    <a:cubicBezTo>
                      <a:pt x="97" y="33"/>
                      <a:pt x="94" y="36"/>
                      <a:pt x="94" y="36"/>
                    </a:cubicBezTo>
                    <a:cubicBezTo>
                      <a:pt x="91" y="37"/>
                      <a:pt x="91" y="37"/>
                      <a:pt x="91" y="37"/>
                    </a:cubicBezTo>
                    <a:cubicBezTo>
                      <a:pt x="90" y="38"/>
                      <a:pt x="90" y="38"/>
                      <a:pt x="90" y="38"/>
                    </a:cubicBezTo>
                    <a:cubicBezTo>
                      <a:pt x="88" y="39"/>
                      <a:pt x="88" y="39"/>
                      <a:pt x="88" y="39"/>
                    </a:cubicBezTo>
                    <a:cubicBezTo>
                      <a:pt x="88" y="41"/>
                      <a:pt x="88" y="41"/>
                      <a:pt x="88" y="41"/>
                    </a:cubicBezTo>
                    <a:cubicBezTo>
                      <a:pt x="86" y="42"/>
                      <a:pt x="86" y="42"/>
                      <a:pt x="86" y="42"/>
                    </a:cubicBezTo>
                    <a:cubicBezTo>
                      <a:pt x="84" y="43"/>
                      <a:pt x="84" y="43"/>
                      <a:pt x="84" y="43"/>
                    </a:cubicBezTo>
                    <a:cubicBezTo>
                      <a:pt x="84" y="43"/>
                      <a:pt x="85" y="44"/>
                      <a:pt x="85" y="45"/>
                    </a:cubicBezTo>
                    <a:cubicBezTo>
                      <a:pt x="86" y="45"/>
                      <a:pt x="86" y="46"/>
                      <a:pt x="86" y="46"/>
                    </a:cubicBezTo>
                    <a:cubicBezTo>
                      <a:pt x="85" y="46"/>
                      <a:pt x="85" y="46"/>
                      <a:pt x="85" y="46"/>
                    </a:cubicBezTo>
                    <a:cubicBezTo>
                      <a:pt x="81" y="44"/>
                      <a:pt x="81" y="44"/>
                      <a:pt x="81" y="44"/>
                    </a:cubicBezTo>
                    <a:cubicBezTo>
                      <a:pt x="82" y="42"/>
                      <a:pt x="82" y="42"/>
                      <a:pt x="82" y="42"/>
                    </a:cubicBezTo>
                    <a:cubicBezTo>
                      <a:pt x="81" y="41"/>
                      <a:pt x="81" y="41"/>
                      <a:pt x="81" y="41"/>
                    </a:cubicBezTo>
                    <a:cubicBezTo>
                      <a:pt x="72" y="41"/>
                      <a:pt x="72" y="41"/>
                      <a:pt x="72" y="41"/>
                    </a:cubicBezTo>
                    <a:cubicBezTo>
                      <a:pt x="71" y="34"/>
                      <a:pt x="71" y="34"/>
                      <a:pt x="71" y="34"/>
                    </a:cubicBezTo>
                    <a:cubicBezTo>
                      <a:pt x="68" y="34"/>
                      <a:pt x="68" y="34"/>
                      <a:pt x="68" y="34"/>
                    </a:cubicBezTo>
                    <a:cubicBezTo>
                      <a:pt x="68" y="34"/>
                      <a:pt x="68" y="29"/>
                      <a:pt x="68" y="29"/>
                    </a:cubicBezTo>
                    <a:cubicBezTo>
                      <a:pt x="68" y="29"/>
                      <a:pt x="68" y="24"/>
                      <a:pt x="68" y="24"/>
                    </a:cubicBezTo>
                    <a:cubicBezTo>
                      <a:pt x="68" y="24"/>
                      <a:pt x="68" y="24"/>
                      <a:pt x="68" y="24"/>
                    </a:cubicBezTo>
                    <a:cubicBezTo>
                      <a:pt x="67" y="25"/>
                      <a:pt x="67" y="25"/>
                      <a:pt x="67" y="25"/>
                    </a:cubicBezTo>
                    <a:cubicBezTo>
                      <a:pt x="66" y="25"/>
                      <a:pt x="66" y="25"/>
                      <a:pt x="66" y="25"/>
                    </a:cubicBezTo>
                    <a:cubicBezTo>
                      <a:pt x="64" y="21"/>
                      <a:pt x="64" y="21"/>
                      <a:pt x="64" y="21"/>
                    </a:cubicBezTo>
                    <a:cubicBezTo>
                      <a:pt x="61" y="18"/>
                      <a:pt x="61" y="18"/>
                      <a:pt x="61" y="18"/>
                    </a:cubicBezTo>
                    <a:cubicBezTo>
                      <a:pt x="58" y="19"/>
                      <a:pt x="58" y="19"/>
                      <a:pt x="58" y="19"/>
                    </a:cubicBezTo>
                    <a:cubicBezTo>
                      <a:pt x="54" y="18"/>
                      <a:pt x="54" y="18"/>
                      <a:pt x="54" y="18"/>
                    </a:cubicBezTo>
                    <a:cubicBezTo>
                      <a:pt x="46" y="18"/>
                      <a:pt x="46" y="18"/>
                      <a:pt x="46" y="18"/>
                    </a:cubicBezTo>
                    <a:cubicBezTo>
                      <a:pt x="40" y="19"/>
                      <a:pt x="40" y="19"/>
                      <a:pt x="40" y="19"/>
                    </a:cubicBezTo>
                    <a:cubicBezTo>
                      <a:pt x="35" y="13"/>
                      <a:pt x="35" y="13"/>
                      <a:pt x="35" y="13"/>
                    </a:cubicBezTo>
                    <a:cubicBezTo>
                      <a:pt x="34" y="11"/>
                      <a:pt x="34" y="11"/>
                      <a:pt x="34" y="11"/>
                    </a:cubicBezTo>
                    <a:cubicBezTo>
                      <a:pt x="27" y="5"/>
                      <a:pt x="27" y="5"/>
                      <a:pt x="27" y="5"/>
                    </a:cubicBezTo>
                    <a:cubicBezTo>
                      <a:pt x="17" y="0"/>
                      <a:pt x="17" y="0"/>
                      <a:pt x="17" y="0"/>
                    </a:cubicBezTo>
                    <a:cubicBezTo>
                      <a:pt x="0" y="5"/>
                      <a:pt x="0" y="5"/>
                      <a:pt x="0" y="5"/>
                    </a:cubicBezTo>
                    <a:cubicBezTo>
                      <a:pt x="0" y="40"/>
                      <a:pt x="0" y="40"/>
                      <a:pt x="0" y="40"/>
                    </a:cubicBezTo>
                    <a:cubicBezTo>
                      <a:pt x="6" y="40"/>
                      <a:pt x="6" y="40"/>
                      <a:pt x="6" y="40"/>
                    </a:cubicBezTo>
                    <a:cubicBezTo>
                      <a:pt x="8" y="40"/>
                      <a:pt x="8" y="40"/>
                      <a:pt x="8" y="40"/>
                    </a:cubicBezTo>
                    <a:cubicBezTo>
                      <a:pt x="8" y="40"/>
                      <a:pt x="8" y="39"/>
                      <a:pt x="8" y="39"/>
                    </a:cubicBezTo>
                    <a:cubicBezTo>
                      <a:pt x="7" y="38"/>
                      <a:pt x="7" y="38"/>
                      <a:pt x="7" y="38"/>
                    </a:cubicBezTo>
                    <a:cubicBezTo>
                      <a:pt x="7" y="37"/>
                      <a:pt x="7" y="34"/>
                      <a:pt x="7" y="34"/>
                    </a:cubicBezTo>
                    <a:cubicBezTo>
                      <a:pt x="7" y="34"/>
                      <a:pt x="9" y="32"/>
                      <a:pt x="9" y="32"/>
                    </a:cubicBezTo>
                    <a:cubicBezTo>
                      <a:pt x="12" y="32"/>
                      <a:pt x="12" y="32"/>
                      <a:pt x="12" y="32"/>
                    </a:cubicBezTo>
                    <a:cubicBezTo>
                      <a:pt x="12" y="32"/>
                      <a:pt x="13" y="29"/>
                      <a:pt x="13" y="29"/>
                    </a:cubicBezTo>
                    <a:cubicBezTo>
                      <a:pt x="13" y="29"/>
                      <a:pt x="16" y="30"/>
                      <a:pt x="16" y="30"/>
                    </a:cubicBezTo>
                    <a:cubicBezTo>
                      <a:pt x="16" y="30"/>
                      <a:pt x="15" y="28"/>
                      <a:pt x="15" y="28"/>
                    </a:cubicBezTo>
                    <a:cubicBezTo>
                      <a:pt x="15" y="28"/>
                      <a:pt x="15" y="27"/>
                      <a:pt x="15" y="27"/>
                    </a:cubicBezTo>
                    <a:cubicBezTo>
                      <a:pt x="15" y="27"/>
                      <a:pt x="17" y="27"/>
                      <a:pt x="17" y="27"/>
                    </a:cubicBezTo>
                    <a:cubicBezTo>
                      <a:pt x="17" y="27"/>
                      <a:pt x="18" y="26"/>
                      <a:pt x="18" y="26"/>
                    </a:cubicBezTo>
                    <a:cubicBezTo>
                      <a:pt x="23" y="30"/>
                      <a:pt x="23" y="30"/>
                      <a:pt x="23" y="30"/>
                    </a:cubicBezTo>
                    <a:cubicBezTo>
                      <a:pt x="27" y="31"/>
                      <a:pt x="27" y="31"/>
                      <a:pt x="27" y="31"/>
                    </a:cubicBezTo>
                    <a:cubicBezTo>
                      <a:pt x="27" y="32"/>
                      <a:pt x="27" y="32"/>
                      <a:pt x="27" y="32"/>
                    </a:cubicBezTo>
                    <a:cubicBezTo>
                      <a:pt x="26" y="33"/>
                      <a:pt x="26" y="33"/>
                      <a:pt x="26" y="33"/>
                    </a:cubicBezTo>
                    <a:cubicBezTo>
                      <a:pt x="26" y="33"/>
                      <a:pt x="26" y="33"/>
                      <a:pt x="27" y="34"/>
                    </a:cubicBezTo>
                    <a:cubicBezTo>
                      <a:pt x="27" y="34"/>
                      <a:pt x="29" y="35"/>
                      <a:pt x="29" y="35"/>
                    </a:cubicBezTo>
                    <a:cubicBezTo>
                      <a:pt x="27" y="35"/>
                      <a:pt x="27" y="35"/>
                      <a:pt x="27" y="35"/>
                    </a:cubicBezTo>
                    <a:cubicBezTo>
                      <a:pt x="27" y="35"/>
                      <a:pt x="27" y="36"/>
                      <a:pt x="27" y="36"/>
                    </a:cubicBezTo>
                    <a:cubicBezTo>
                      <a:pt x="28" y="36"/>
                      <a:pt x="28" y="37"/>
                      <a:pt x="28" y="37"/>
                    </a:cubicBezTo>
                    <a:cubicBezTo>
                      <a:pt x="28" y="37"/>
                      <a:pt x="28" y="38"/>
                      <a:pt x="28" y="38"/>
                    </a:cubicBezTo>
                    <a:cubicBezTo>
                      <a:pt x="28" y="39"/>
                      <a:pt x="28" y="39"/>
                      <a:pt x="28" y="39"/>
                    </a:cubicBezTo>
                    <a:cubicBezTo>
                      <a:pt x="29" y="40"/>
                      <a:pt x="29" y="40"/>
                      <a:pt x="29" y="40"/>
                    </a:cubicBezTo>
                    <a:cubicBezTo>
                      <a:pt x="33" y="40"/>
                      <a:pt x="33" y="40"/>
                      <a:pt x="33" y="40"/>
                    </a:cubicBezTo>
                    <a:cubicBezTo>
                      <a:pt x="34" y="40"/>
                      <a:pt x="34" y="40"/>
                      <a:pt x="34" y="40"/>
                    </a:cubicBezTo>
                    <a:cubicBezTo>
                      <a:pt x="34" y="40"/>
                      <a:pt x="34" y="40"/>
                      <a:pt x="34" y="40"/>
                    </a:cubicBezTo>
                    <a:cubicBezTo>
                      <a:pt x="35" y="41"/>
                      <a:pt x="35" y="41"/>
                      <a:pt x="35" y="41"/>
                    </a:cubicBezTo>
                    <a:cubicBezTo>
                      <a:pt x="36" y="41"/>
                      <a:pt x="36" y="41"/>
                      <a:pt x="36" y="41"/>
                    </a:cubicBezTo>
                    <a:cubicBezTo>
                      <a:pt x="37" y="40"/>
                      <a:pt x="37" y="40"/>
                      <a:pt x="37" y="40"/>
                    </a:cubicBezTo>
                    <a:cubicBezTo>
                      <a:pt x="41" y="43"/>
                      <a:pt x="41" y="43"/>
                      <a:pt x="41" y="43"/>
                    </a:cubicBezTo>
                    <a:cubicBezTo>
                      <a:pt x="41" y="45"/>
                      <a:pt x="41" y="45"/>
                      <a:pt x="41" y="45"/>
                    </a:cubicBezTo>
                    <a:cubicBezTo>
                      <a:pt x="41" y="45"/>
                      <a:pt x="43" y="48"/>
                      <a:pt x="43" y="48"/>
                    </a:cubicBezTo>
                    <a:cubicBezTo>
                      <a:pt x="43" y="48"/>
                      <a:pt x="43" y="51"/>
                      <a:pt x="43" y="51"/>
                    </a:cubicBezTo>
                    <a:cubicBezTo>
                      <a:pt x="54" y="59"/>
                      <a:pt x="54" y="59"/>
                      <a:pt x="54" y="59"/>
                    </a:cubicBezTo>
                    <a:cubicBezTo>
                      <a:pt x="64" y="66"/>
                      <a:pt x="64" y="66"/>
                      <a:pt x="64" y="66"/>
                    </a:cubicBezTo>
                    <a:cubicBezTo>
                      <a:pt x="68" y="66"/>
                      <a:pt x="68" y="66"/>
                      <a:pt x="68" y="66"/>
                    </a:cubicBezTo>
                    <a:cubicBezTo>
                      <a:pt x="68" y="66"/>
                      <a:pt x="70" y="67"/>
                      <a:pt x="70" y="67"/>
                    </a:cubicBezTo>
                    <a:cubicBezTo>
                      <a:pt x="70" y="67"/>
                      <a:pt x="72" y="68"/>
                      <a:pt x="72" y="68"/>
                    </a:cubicBezTo>
                    <a:cubicBezTo>
                      <a:pt x="72" y="70"/>
                      <a:pt x="72" y="70"/>
                      <a:pt x="72" y="70"/>
                    </a:cubicBezTo>
                    <a:cubicBezTo>
                      <a:pt x="72" y="70"/>
                      <a:pt x="71" y="70"/>
                      <a:pt x="71" y="70"/>
                    </a:cubicBezTo>
                    <a:cubicBezTo>
                      <a:pt x="71" y="71"/>
                      <a:pt x="71" y="74"/>
                      <a:pt x="71" y="74"/>
                    </a:cubicBezTo>
                    <a:cubicBezTo>
                      <a:pt x="74" y="74"/>
                      <a:pt x="74" y="74"/>
                      <a:pt x="74" y="74"/>
                    </a:cubicBezTo>
                    <a:lnTo>
                      <a:pt x="76" y="76"/>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36" name="Freeform 828">
                <a:extLst>
                  <a:ext uri="{FF2B5EF4-FFF2-40B4-BE49-F238E27FC236}">
                    <a16:creationId xmlns:a16="http://schemas.microsoft.com/office/drawing/2014/main" id="{DB500D8E-8E0E-BA87-4215-3DF54E41B27B}"/>
                  </a:ext>
                </a:extLst>
              </p:cNvPr>
              <p:cNvSpPr>
                <a:spLocks/>
              </p:cNvSpPr>
              <p:nvPr/>
            </p:nvSpPr>
            <p:spPr bwMode="auto">
              <a:xfrm>
                <a:off x="6858000" y="3551238"/>
                <a:ext cx="398462" cy="277813"/>
              </a:xfrm>
              <a:custGeom>
                <a:avLst/>
                <a:gdLst>
                  <a:gd name="T0" fmla="*/ 18 w 96"/>
                  <a:gd name="T1" fmla="*/ 43 h 67"/>
                  <a:gd name="T2" fmla="*/ 27 w 96"/>
                  <a:gd name="T3" fmla="*/ 41 h 67"/>
                  <a:gd name="T4" fmla="*/ 32 w 96"/>
                  <a:gd name="T5" fmla="*/ 40 h 67"/>
                  <a:gd name="T6" fmla="*/ 39 w 96"/>
                  <a:gd name="T7" fmla="*/ 45 h 67"/>
                  <a:gd name="T8" fmla="*/ 44 w 96"/>
                  <a:gd name="T9" fmla="*/ 46 h 67"/>
                  <a:gd name="T10" fmla="*/ 47 w 96"/>
                  <a:gd name="T11" fmla="*/ 50 h 67"/>
                  <a:gd name="T12" fmla="*/ 53 w 96"/>
                  <a:gd name="T13" fmla="*/ 54 h 67"/>
                  <a:gd name="T14" fmla="*/ 59 w 96"/>
                  <a:gd name="T15" fmla="*/ 58 h 67"/>
                  <a:gd name="T16" fmla="*/ 58 w 96"/>
                  <a:gd name="T17" fmla="*/ 62 h 67"/>
                  <a:gd name="T18" fmla="*/ 60 w 96"/>
                  <a:gd name="T19" fmla="*/ 63 h 67"/>
                  <a:gd name="T20" fmla="*/ 66 w 96"/>
                  <a:gd name="T21" fmla="*/ 66 h 67"/>
                  <a:gd name="T22" fmla="*/ 68 w 96"/>
                  <a:gd name="T23" fmla="*/ 66 h 67"/>
                  <a:gd name="T24" fmla="*/ 72 w 96"/>
                  <a:gd name="T25" fmla="*/ 65 h 67"/>
                  <a:gd name="T26" fmla="*/ 72 w 96"/>
                  <a:gd name="T27" fmla="*/ 61 h 67"/>
                  <a:gd name="T28" fmla="*/ 78 w 96"/>
                  <a:gd name="T29" fmla="*/ 60 h 67"/>
                  <a:gd name="T30" fmla="*/ 82 w 96"/>
                  <a:gd name="T31" fmla="*/ 54 h 67"/>
                  <a:gd name="T32" fmla="*/ 85 w 96"/>
                  <a:gd name="T33" fmla="*/ 49 h 67"/>
                  <a:gd name="T34" fmla="*/ 89 w 96"/>
                  <a:gd name="T35" fmla="*/ 48 h 67"/>
                  <a:gd name="T36" fmla="*/ 93 w 96"/>
                  <a:gd name="T37" fmla="*/ 48 h 67"/>
                  <a:gd name="T38" fmla="*/ 96 w 96"/>
                  <a:gd name="T39" fmla="*/ 44 h 67"/>
                  <a:gd name="T40" fmla="*/ 92 w 96"/>
                  <a:gd name="T41" fmla="*/ 40 h 67"/>
                  <a:gd name="T42" fmla="*/ 67 w 96"/>
                  <a:gd name="T43" fmla="*/ 25 h 67"/>
                  <a:gd name="T44" fmla="*/ 65 w 96"/>
                  <a:gd name="T45" fmla="*/ 17 h 67"/>
                  <a:gd name="T46" fmla="*/ 59 w 96"/>
                  <a:gd name="T47" fmla="*/ 15 h 67"/>
                  <a:gd name="T48" fmla="*/ 57 w 96"/>
                  <a:gd name="T49" fmla="*/ 14 h 67"/>
                  <a:gd name="T50" fmla="*/ 52 w 96"/>
                  <a:gd name="T51" fmla="*/ 12 h 67"/>
                  <a:gd name="T52" fmla="*/ 51 w 96"/>
                  <a:gd name="T53" fmla="*/ 9 h 67"/>
                  <a:gd name="T54" fmla="*/ 50 w 96"/>
                  <a:gd name="T55" fmla="*/ 7 h 67"/>
                  <a:gd name="T56" fmla="*/ 47 w 96"/>
                  <a:gd name="T57" fmla="*/ 4 h 67"/>
                  <a:gd name="T58" fmla="*/ 39 w 96"/>
                  <a:gd name="T59" fmla="*/ 1 h 67"/>
                  <a:gd name="T60" fmla="*/ 37 w 96"/>
                  <a:gd name="T61" fmla="*/ 3 h 67"/>
                  <a:gd name="T62" fmla="*/ 31 w 96"/>
                  <a:gd name="T63" fmla="*/ 8 h 67"/>
                  <a:gd name="T64" fmla="*/ 32 w 96"/>
                  <a:gd name="T65" fmla="*/ 14 h 67"/>
                  <a:gd name="T66" fmla="*/ 20 w 96"/>
                  <a:gd name="T67" fmla="*/ 14 h 67"/>
                  <a:gd name="T68" fmla="*/ 10 w 96"/>
                  <a:gd name="T69" fmla="*/ 4 h 67"/>
                  <a:gd name="T70" fmla="*/ 0 w 96"/>
                  <a:gd name="T71" fmla="*/ 9 h 67"/>
                  <a:gd name="T72" fmla="*/ 2 w 96"/>
                  <a:gd name="T73" fmla="*/ 13 h 67"/>
                  <a:gd name="T74" fmla="*/ 7 w 96"/>
                  <a:gd name="T75" fmla="*/ 7 h 67"/>
                  <a:gd name="T76" fmla="*/ 15 w 96"/>
                  <a:gd name="T77" fmla="*/ 16 h 67"/>
                  <a:gd name="T78" fmla="*/ 13 w 96"/>
                  <a:gd name="T79" fmla="*/ 17 h 67"/>
                  <a:gd name="T80" fmla="*/ 10 w 96"/>
                  <a:gd name="T81" fmla="*/ 20 h 67"/>
                  <a:gd name="T82" fmla="*/ 5 w 96"/>
                  <a:gd name="T83" fmla="*/ 18 h 67"/>
                  <a:gd name="T84" fmla="*/ 2 w 96"/>
                  <a:gd name="T85" fmla="*/ 24 h 67"/>
                  <a:gd name="T86" fmla="*/ 8 w 96"/>
                  <a:gd name="T87" fmla="*/ 25 h 67"/>
                  <a:gd name="T88" fmla="*/ 7 w 96"/>
                  <a:gd name="T89" fmla="*/ 29 h 67"/>
                  <a:gd name="T90" fmla="*/ 7 w 96"/>
                  <a:gd name="T91" fmla="*/ 31 h 67"/>
                  <a:gd name="T92" fmla="*/ 10 w 96"/>
                  <a:gd name="T93" fmla="*/ 35 h 67"/>
                  <a:gd name="T94" fmla="*/ 9 w 96"/>
                  <a:gd name="T95" fmla="*/ 46 h 67"/>
                  <a:gd name="T96" fmla="*/ 13 w 96"/>
                  <a:gd name="T97" fmla="*/ 4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6" h="67">
                    <a:moveTo>
                      <a:pt x="15" y="47"/>
                    </a:moveTo>
                    <a:cubicBezTo>
                      <a:pt x="15" y="47"/>
                      <a:pt x="15" y="46"/>
                      <a:pt x="15" y="45"/>
                    </a:cubicBezTo>
                    <a:cubicBezTo>
                      <a:pt x="16" y="45"/>
                      <a:pt x="17" y="44"/>
                      <a:pt x="18" y="43"/>
                    </a:cubicBezTo>
                    <a:cubicBezTo>
                      <a:pt x="18" y="43"/>
                      <a:pt x="19" y="42"/>
                      <a:pt x="20" y="42"/>
                    </a:cubicBezTo>
                    <a:cubicBezTo>
                      <a:pt x="20" y="42"/>
                      <a:pt x="25" y="42"/>
                      <a:pt x="25" y="42"/>
                    </a:cubicBezTo>
                    <a:cubicBezTo>
                      <a:pt x="25" y="42"/>
                      <a:pt x="27" y="41"/>
                      <a:pt x="27" y="41"/>
                    </a:cubicBezTo>
                    <a:cubicBezTo>
                      <a:pt x="29" y="40"/>
                      <a:pt x="29" y="40"/>
                      <a:pt x="29" y="40"/>
                    </a:cubicBezTo>
                    <a:cubicBezTo>
                      <a:pt x="31" y="41"/>
                      <a:pt x="31" y="41"/>
                      <a:pt x="31" y="41"/>
                    </a:cubicBezTo>
                    <a:cubicBezTo>
                      <a:pt x="32" y="40"/>
                      <a:pt x="32" y="40"/>
                      <a:pt x="32" y="40"/>
                    </a:cubicBezTo>
                    <a:cubicBezTo>
                      <a:pt x="33" y="43"/>
                      <a:pt x="33" y="43"/>
                      <a:pt x="33" y="43"/>
                    </a:cubicBezTo>
                    <a:cubicBezTo>
                      <a:pt x="33" y="43"/>
                      <a:pt x="36" y="44"/>
                      <a:pt x="36" y="44"/>
                    </a:cubicBezTo>
                    <a:cubicBezTo>
                      <a:pt x="37" y="44"/>
                      <a:pt x="39" y="45"/>
                      <a:pt x="39" y="45"/>
                    </a:cubicBezTo>
                    <a:cubicBezTo>
                      <a:pt x="39" y="45"/>
                      <a:pt x="40" y="46"/>
                      <a:pt x="40" y="46"/>
                    </a:cubicBezTo>
                    <a:cubicBezTo>
                      <a:pt x="40" y="46"/>
                      <a:pt x="42" y="45"/>
                      <a:pt x="42" y="45"/>
                    </a:cubicBezTo>
                    <a:cubicBezTo>
                      <a:pt x="42" y="45"/>
                      <a:pt x="44" y="46"/>
                      <a:pt x="44" y="46"/>
                    </a:cubicBezTo>
                    <a:cubicBezTo>
                      <a:pt x="44" y="46"/>
                      <a:pt x="45" y="46"/>
                      <a:pt x="46" y="46"/>
                    </a:cubicBezTo>
                    <a:cubicBezTo>
                      <a:pt x="46" y="46"/>
                      <a:pt x="47" y="47"/>
                      <a:pt x="47" y="47"/>
                    </a:cubicBezTo>
                    <a:cubicBezTo>
                      <a:pt x="47" y="48"/>
                      <a:pt x="47" y="50"/>
                      <a:pt x="47" y="50"/>
                    </a:cubicBezTo>
                    <a:cubicBezTo>
                      <a:pt x="49" y="50"/>
                      <a:pt x="49" y="50"/>
                      <a:pt x="49" y="50"/>
                    </a:cubicBezTo>
                    <a:cubicBezTo>
                      <a:pt x="49" y="50"/>
                      <a:pt x="50" y="50"/>
                      <a:pt x="51" y="50"/>
                    </a:cubicBezTo>
                    <a:cubicBezTo>
                      <a:pt x="51" y="51"/>
                      <a:pt x="53" y="54"/>
                      <a:pt x="53" y="54"/>
                    </a:cubicBezTo>
                    <a:cubicBezTo>
                      <a:pt x="59" y="54"/>
                      <a:pt x="59" y="54"/>
                      <a:pt x="59" y="54"/>
                    </a:cubicBezTo>
                    <a:cubicBezTo>
                      <a:pt x="59" y="57"/>
                      <a:pt x="59" y="57"/>
                      <a:pt x="59" y="57"/>
                    </a:cubicBezTo>
                    <a:cubicBezTo>
                      <a:pt x="59" y="58"/>
                      <a:pt x="59" y="58"/>
                      <a:pt x="59" y="58"/>
                    </a:cubicBezTo>
                    <a:cubicBezTo>
                      <a:pt x="59" y="58"/>
                      <a:pt x="59" y="59"/>
                      <a:pt x="59" y="59"/>
                    </a:cubicBezTo>
                    <a:cubicBezTo>
                      <a:pt x="59" y="59"/>
                      <a:pt x="58" y="60"/>
                      <a:pt x="58" y="60"/>
                    </a:cubicBezTo>
                    <a:cubicBezTo>
                      <a:pt x="58" y="62"/>
                      <a:pt x="58" y="62"/>
                      <a:pt x="58" y="62"/>
                    </a:cubicBezTo>
                    <a:cubicBezTo>
                      <a:pt x="59" y="62"/>
                      <a:pt x="59" y="62"/>
                      <a:pt x="59" y="62"/>
                    </a:cubicBezTo>
                    <a:cubicBezTo>
                      <a:pt x="59" y="63"/>
                      <a:pt x="59" y="63"/>
                      <a:pt x="59" y="63"/>
                    </a:cubicBezTo>
                    <a:cubicBezTo>
                      <a:pt x="60" y="63"/>
                      <a:pt x="60" y="63"/>
                      <a:pt x="60" y="63"/>
                    </a:cubicBezTo>
                    <a:cubicBezTo>
                      <a:pt x="61" y="64"/>
                      <a:pt x="61" y="64"/>
                      <a:pt x="61" y="64"/>
                    </a:cubicBezTo>
                    <a:cubicBezTo>
                      <a:pt x="65" y="64"/>
                      <a:pt x="65" y="64"/>
                      <a:pt x="65" y="64"/>
                    </a:cubicBezTo>
                    <a:cubicBezTo>
                      <a:pt x="65" y="64"/>
                      <a:pt x="66" y="66"/>
                      <a:pt x="66" y="66"/>
                    </a:cubicBezTo>
                    <a:cubicBezTo>
                      <a:pt x="66" y="67"/>
                      <a:pt x="67" y="67"/>
                      <a:pt x="67" y="67"/>
                    </a:cubicBezTo>
                    <a:cubicBezTo>
                      <a:pt x="67" y="65"/>
                      <a:pt x="67" y="65"/>
                      <a:pt x="67" y="65"/>
                    </a:cubicBezTo>
                    <a:cubicBezTo>
                      <a:pt x="67" y="65"/>
                      <a:pt x="68" y="66"/>
                      <a:pt x="68" y="66"/>
                    </a:cubicBezTo>
                    <a:cubicBezTo>
                      <a:pt x="68" y="66"/>
                      <a:pt x="69" y="66"/>
                      <a:pt x="69" y="66"/>
                    </a:cubicBezTo>
                    <a:cubicBezTo>
                      <a:pt x="70" y="66"/>
                      <a:pt x="70" y="65"/>
                      <a:pt x="70" y="65"/>
                    </a:cubicBezTo>
                    <a:cubicBezTo>
                      <a:pt x="71" y="65"/>
                      <a:pt x="72" y="65"/>
                      <a:pt x="72" y="65"/>
                    </a:cubicBezTo>
                    <a:cubicBezTo>
                      <a:pt x="72" y="63"/>
                      <a:pt x="72" y="63"/>
                      <a:pt x="72" y="63"/>
                    </a:cubicBezTo>
                    <a:cubicBezTo>
                      <a:pt x="73" y="62"/>
                      <a:pt x="73" y="62"/>
                      <a:pt x="73" y="62"/>
                    </a:cubicBezTo>
                    <a:cubicBezTo>
                      <a:pt x="72" y="61"/>
                      <a:pt x="72" y="61"/>
                      <a:pt x="72" y="61"/>
                    </a:cubicBezTo>
                    <a:cubicBezTo>
                      <a:pt x="72" y="60"/>
                      <a:pt x="72" y="60"/>
                      <a:pt x="72" y="60"/>
                    </a:cubicBezTo>
                    <a:cubicBezTo>
                      <a:pt x="75" y="60"/>
                      <a:pt x="75" y="60"/>
                      <a:pt x="75" y="60"/>
                    </a:cubicBezTo>
                    <a:cubicBezTo>
                      <a:pt x="78" y="60"/>
                      <a:pt x="78" y="60"/>
                      <a:pt x="78" y="60"/>
                    </a:cubicBezTo>
                    <a:cubicBezTo>
                      <a:pt x="78" y="60"/>
                      <a:pt x="78" y="58"/>
                      <a:pt x="78" y="58"/>
                    </a:cubicBezTo>
                    <a:cubicBezTo>
                      <a:pt x="78" y="58"/>
                      <a:pt x="82" y="57"/>
                      <a:pt x="82" y="57"/>
                    </a:cubicBezTo>
                    <a:cubicBezTo>
                      <a:pt x="82" y="57"/>
                      <a:pt x="82" y="54"/>
                      <a:pt x="82" y="54"/>
                    </a:cubicBezTo>
                    <a:cubicBezTo>
                      <a:pt x="82" y="54"/>
                      <a:pt x="83" y="52"/>
                      <a:pt x="83" y="52"/>
                    </a:cubicBezTo>
                    <a:cubicBezTo>
                      <a:pt x="83" y="51"/>
                      <a:pt x="83" y="51"/>
                      <a:pt x="83" y="50"/>
                    </a:cubicBezTo>
                    <a:cubicBezTo>
                      <a:pt x="83" y="50"/>
                      <a:pt x="85" y="50"/>
                      <a:pt x="85" y="49"/>
                    </a:cubicBezTo>
                    <a:cubicBezTo>
                      <a:pt x="85" y="49"/>
                      <a:pt x="86" y="49"/>
                      <a:pt x="86" y="49"/>
                    </a:cubicBezTo>
                    <a:cubicBezTo>
                      <a:pt x="89" y="49"/>
                      <a:pt x="89" y="49"/>
                      <a:pt x="89" y="49"/>
                    </a:cubicBezTo>
                    <a:cubicBezTo>
                      <a:pt x="89" y="49"/>
                      <a:pt x="89" y="48"/>
                      <a:pt x="89" y="48"/>
                    </a:cubicBezTo>
                    <a:cubicBezTo>
                      <a:pt x="89" y="48"/>
                      <a:pt x="89" y="47"/>
                      <a:pt x="89" y="47"/>
                    </a:cubicBezTo>
                    <a:cubicBezTo>
                      <a:pt x="89" y="46"/>
                      <a:pt x="91" y="47"/>
                      <a:pt x="91" y="47"/>
                    </a:cubicBezTo>
                    <a:cubicBezTo>
                      <a:pt x="93" y="48"/>
                      <a:pt x="93" y="48"/>
                      <a:pt x="93" y="48"/>
                    </a:cubicBezTo>
                    <a:cubicBezTo>
                      <a:pt x="95" y="48"/>
                      <a:pt x="95" y="48"/>
                      <a:pt x="95" y="48"/>
                    </a:cubicBezTo>
                    <a:cubicBezTo>
                      <a:pt x="95" y="48"/>
                      <a:pt x="95" y="45"/>
                      <a:pt x="95" y="44"/>
                    </a:cubicBezTo>
                    <a:cubicBezTo>
                      <a:pt x="95" y="44"/>
                      <a:pt x="96" y="44"/>
                      <a:pt x="96" y="44"/>
                    </a:cubicBezTo>
                    <a:cubicBezTo>
                      <a:pt x="96" y="42"/>
                      <a:pt x="96" y="42"/>
                      <a:pt x="96" y="42"/>
                    </a:cubicBezTo>
                    <a:cubicBezTo>
                      <a:pt x="96" y="42"/>
                      <a:pt x="94" y="41"/>
                      <a:pt x="94" y="41"/>
                    </a:cubicBezTo>
                    <a:cubicBezTo>
                      <a:pt x="94" y="41"/>
                      <a:pt x="92" y="40"/>
                      <a:pt x="92" y="40"/>
                    </a:cubicBezTo>
                    <a:cubicBezTo>
                      <a:pt x="88" y="40"/>
                      <a:pt x="88" y="40"/>
                      <a:pt x="88" y="40"/>
                    </a:cubicBezTo>
                    <a:cubicBezTo>
                      <a:pt x="78" y="33"/>
                      <a:pt x="78" y="33"/>
                      <a:pt x="78" y="33"/>
                    </a:cubicBezTo>
                    <a:cubicBezTo>
                      <a:pt x="67" y="25"/>
                      <a:pt x="67" y="25"/>
                      <a:pt x="67" y="25"/>
                    </a:cubicBezTo>
                    <a:cubicBezTo>
                      <a:pt x="67" y="25"/>
                      <a:pt x="67" y="22"/>
                      <a:pt x="67" y="22"/>
                    </a:cubicBezTo>
                    <a:cubicBezTo>
                      <a:pt x="67" y="22"/>
                      <a:pt x="65" y="19"/>
                      <a:pt x="65" y="19"/>
                    </a:cubicBezTo>
                    <a:cubicBezTo>
                      <a:pt x="65" y="17"/>
                      <a:pt x="65" y="17"/>
                      <a:pt x="65" y="17"/>
                    </a:cubicBezTo>
                    <a:cubicBezTo>
                      <a:pt x="61" y="14"/>
                      <a:pt x="61" y="14"/>
                      <a:pt x="61" y="14"/>
                    </a:cubicBezTo>
                    <a:cubicBezTo>
                      <a:pt x="60" y="15"/>
                      <a:pt x="60" y="15"/>
                      <a:pt x="60" y="15"/>
                    </a:cubicBezTo>
                    <a:cubicBezTo>
                      <a:pt x="59" y="15"/>
                      <a:pt x="59" y="15"/>
                      <a:pt x="59" y="15"/>
                    </a:cubicBezTo>
                    <a:cubicBezTo>
                      <a:pt x="58" y="14"/>
                      <a:pt x="58" y="14"/>
                      <a:pt x="58" y="14"/>
                    </a:cubicBezTo>
                    <a:cubicBezTo>
                      <a:pt x="58" y="14"/>
                      <a:pt x="58" y="14"/>
                      <a:pt x="58" y="14"/>
                    </a:cubicBezTo>
                    <a:cubicBezTo>
                      <a:pt x="57" y="14"/>
                      <a:pt x="57" y="14"/>
                      <a:pt x="57" y="14"/>
                    </a:cubicBezTo>
                    <a:cubicBezTo>
                      <a:pt x="53" y="14"/>
                      <a:pt x="53" y="14"/>
                      <a:pt x="53" y="14"/>
                    </a:cubicBezTo>
                    <a:cubicBezTo>
                      <a:pt x="52" y="13"/>
                      <a:pt x="52" y="13"/>
                      <a:pt x="52" y="13"/>
                    </a:cubicBezTo>
                    <a:cubicBezTo>
                      <a:pt x="52" y="12"/>
                      <a:pt x="52" y="12"/>
                      <a:pt x="52" y="12"/>
                    </a:cubicBezTo>
                    <a:cubicBezTo>
                      <a:pt x="52" y="12"/>
                      <a:pt x="52" y="11"/>
                      <a:pt x="52" y="11"/>
                    </a:cubicBezTo>
                    <a:cubicBezTo>
                      <a:pt x="52" y="11"/>
                      <a:pt x="52" y="10"/>
                      <a:pt x="51" y="10"/>
                    </a:cubicBezTo>
                    <a:cubicBezTo>
                      <a:pt x="51" y="10"/>
                      <a:pt x="51" y="9"/>
                      <a:pt x="51" y="9"/>
                    </a:cubicBezTo>
                    <a:cubicBezTo>
                      <a:pt x="53" y="9"/>
                      <a:pt x="53" y="9"/>
                      <a:pt x="53" y="9"/>
                    </a:cubicBezTo>
                    <a:cubicBezTo>
                      <a:pt x="53" y="9"/>
                      <a:pt x="51" y="8"/>
                      <a:pt x="51" y="8"/>
                    </a:cubicBezTo>
                    <a:cubicBezTo>
                      <a:pt x="50" y="7"/>
                      <a:pt x="50" y="7"/>
                      <a:pt x="50" y="7"/>
                    </a:cubicBezTo>
                    <a:cubicBezTo>
                      <a:pt x="51" y="6"/>
                      <a:pt x="51" y="6"/>
                      <a:pt x="51" y="6"/>
                    </a:cubicBezTo>
                    <a:cubicBezTo>
                      <a:pt x="51" y="5"/>
                      <a:pt x="51" y="5"/>
                      <a:pt x="51" y="5"/>
                    </a:cubicBezTo>
                    <a:cubicBezTo>
                      <a:pt x="47" y="4"/>
                      <a:pt x="47" y="4"/>
                      <a:pt x="47" y="4"/>
                    </a:cubicBezTo>
                    <a:cubicBezTo>
                      <a:pt x="42" y="0"/>
                      <a:pt x="42" y="0"/>
                      <a:pt x="42" y="0"/>
                    </a:cubicBezTo>
                    <a:cubicBezTo>
                      <a:pt x="42" y="0"/>
                      <a:pt x="41" y="1"/>
                      <a:pt x="41" y="1"/>
                    </a:cubicBezTo>
                    <a:cubicBezTo>
                      <a:pt x="41" y="1"/>
                      <a:pt x="39" y="1"/>
                      <a:pt x="39" y="1"/>
                    </a:cubicBezTo>
                    <a:cubicBezTo>
                      <a:pt x="39" y="1"/>
                      <a:pt x="39" y="2"/>
                      <a:pt x="39" y="2"/>
                    </a:cubicBezTo>
                    <a:cubicBezTo>
                      <a:pt x="39" y="2"/>
                      <a:pt x="40" y="4"/>
                      <a:pt x="40" y="4"/>
                    </a:cubicBezTo>
                    <a:cubicBezTo>
                      <a:pt x="40" y="4"/>
                      <a:pt x="37" y="3"/>
                      <a:pt x="37" y="3"/>
                    </a:cubicBezTo>
                    <a:cubicBezTo>
                      <a:pt x="37" y="3"/>
                      <a:pt x="36" y="6"/>
                      <a:pt x="36" y="6"/>
                    </a:cubicBezTo>
                    <a:cubicBezTo>
                      <a:pt x="33" y="6"/>
                      <a:pt x="33" y="6"/>
                      <a:pt x="33" y="6"/>
                    </a:cubicBezTo>
                    <a:cubicBezTo>
                      <a:pt x="33" y="6"/>
                      <a:pt x="31" y="8"/>
                      <a:pt x="31" y="8"/>
                    </a:cubicBezTo>
                    <a:cubicBezTo>
                      <a:pt x="31" y="8"/>
                      <a:pt x="31" y="11"/>
                      <a:pt x="31" y="12"/>
                    </a:cubicBezTo>
                    <a:cubicBezTo>
                      <a:pt x="31" y="12"/>
                      <a:pt x="31" y="12"/>
                      <a:pt x="32" y="13"/>
                    </a:cubicBezTo>
                    <a:cubicBezTo>
                      <a:pt x="32" y="13"/>
                      <a:pt x="32" y="14"/>
                      <a:pt x="32" y="14"/>
                    </a:cubicBezTo>
                    <a:cubicBezTo>
                      <a:pt x="30" y="14"/>
                      <a:pt x="30" y="14"/>
                      <a:pt x="30" y="14"/>
                    </a:cubicBezTo>
                    <a:cubicBezTo>
                      <a:pt x="24" y="14"/>
                      <a:pt x="24" y="14"/>
                      <a:pt x="24" y="14"/>
                    </a:cubicBezTo>
                    <a:cubicBezTo>
                      <a:pt x="20" y="14"/>
                      <a:pt x="20" y="14"/>
                      <a:pt x="20" y="14"/>
                    </a:cubicBezTo>
                    <a:cubicBezTo>
                      <a:pt x="18" y="10"/>
                      <a:pt x="18" y="10"/>
                      <a:pt x="18" y="10"/>
                    </a:cubicBezTo>
                    <a:cubicBezTo>
                      <a:pt x="18" y="10"/>
                      <a:pt x="15" y="6"/>
                      <a:pt x="14" y="5"/>
                    </a:cubicBezTo>
                    <a:cubicBezTo>
                      <a:pt x="13" y="4"/>
                      <a:pt x="10" y="4"/>
                      <a:pt x="10" y="4"/>
                    </a:cubicBezTo>
                    <a:cubicBezTo>
                      <a:pt x="10" y="4"/>
                      <a:pt x="7" y="5"/>
                      <a:pt x="7" y="5"/>
                    </a:cubicBezTo>
                    <a:cubicBezTo>
                      <a:pt x="7" y="5"/>
                      <a:pt x="3" y="6"/>
                      <a:pt x="3" y="7"/>
                    </a:cubicBezTo>
                    <a:cubicBezTo>
                      <a:pt x="3" y="7"/>
                      <a:pt x="1" y="8"/>
                      <a:pt x="0" y="9"/>
                    </a:cubicBezTo>
                    <a:cubicBezTo>
                      <a:pt x="0" y="10"/>
                      <a:pt x="1" y="10"/>
                      <a:pt x="1" y="11"/>
                    </a:cubicBezTo>
                    <a:cubicBezTo>
                      <a:pt x="1" y="11"/>
                      <a:pt x="1" y="11"/>
                      <a:pt x="1" y="12"/>
                    </a:cubicBezTo>
                    <a:cubicBezTo>
                      <a:pt x="1" y="13"/>
                      <a:pt x="2" y="13"/>
                      <a:pt x="2" y="13"/>
                    </a:cubicBezTo>
                    <a:cubicBezTo>
                      <a:pt x="3" y="12"/>
                      <a:pt x="3" y="11"/>
                      <a:pt x="2" y="11"/>
                    </a:cubicBezTo>
                    <a:cubicBezTo>
                      <a:pt x="2" y="10"/>
                      <a:pt x="3" y="9"/>
                      <a:pt x="3" y="9"/>
                    </a:cubicBezTo>
                    <a:cubicBezTo>
                      <a:pt x="4" y="8"/>
                      <a:pt x="5" y="7"/>
                      <a:pt x="7" y="7"/>
                    </a:cubicBezTo>
                    <a:cubicBezTo>
                      <a:pt x="8" y="7"/>
                      <a:pt x="9" y="7"/>
                      <a:pt x="10" y="8"/>
                    </a:cubicBezTo>
                    <a:cubicBezTo>
                      <a:pt x="10" y="8"/>
                      <a:pt x="10" y="9"/>
                      <a:pt x="10" y="9"/>
                    </a:cubicBezTo>
                    <a:cubicBezTo>
                      <a:pt x="11" y="12"/>
                      <a:pt x="13" y="14"/>
                      <a:pt x="15" y="16"/>
                    </a:cubicBezTo>
                    <a:cubicBezTo>
                      <a:pt x="16" y="16"/>
                      <a:pt x="16" y="17"/>
                      <a:pt x="16" y="17"/>
                    </a:cubicBezTo>
                    <a:cubicBezTo>
                      <a:pt x="15" y="18"/>
                      <a:pt x="15" y="18"/>
                      <a:pt x="15" y="18"/>
                    </a:cubicBezTo>
                    <a:cubicBezTo>
                      <a:pt x="14" y="18"/>
                      <a:pt x="14" y="17"/>
                      <a:pt x="13" y="17"/>
                    </a:cubicBezTo>
                    <a:cubicBezTo>
                      <a:pt x="13" y="18"/>
                      <a:pt x="13" y="18"/>
                      <a:pt x="13" y="18"/>
                    </a:cubicBezTo>
                    <a:cubicBezTo>
                      <a:pt x="13" y="19"/>
                      <a:pt x="14" y="19"/>
                      <a:pt x="14" y="19"/>
                    </a:cubicBezTo>
                    <a:cubicBezTo>
                      <a:pt x="13" y="19"/>
                      <a:pt x="11" y="20"/>
                      <a:pt x="10" y="20"/>
                    </a:cubicBezTo>
                    <a:cubicBezTo>
                      <a:pt x="10" y="20"/>
                      <a:pt x="10" y="20"/>
                      <a:pt x="9" y="20"/>
                    </a:cubicBezTo>
                    <a:cubicBezTo>
                      <a:pt x="9" y="20"/>
                      <a:pt x="9" y="19"/>
                      <a:pt x="9" y="18"/>
                    </a:cubicBezTo>
                    <a:cubicBezTo>
                      <a:pt x="7" y="19"/>
                      <a:pt x="6" y="19"/>
                      <a:pt x="5" y="18"/>
                    </a:cubicBezTo>
                    <a:cubicBezTo>
                      <a:pt x="4" y="18"/>
                      <a:pt x="3" y="18"/>
                      <a:pt x="3" y="18"/>
                    </a:cubicBezTo>
                    <a:cubicBezTo>
                      <a:pt x="3" y="19"/>
                      <a:pt x="3" y="19"/>
                      <a:pt x="2" y="19"/>
                    </a:cubicBezTo>
                    <a:cubicBezTo>
                      <a:pt x="2" y="21"/>
                      <a:pt x="2" y="22"/>
                      <a:pt x="2" y="24"/>
                    </a:cubicBezTo>
                    <a:cubicBezTo>
                      <a:pt x="2" y="24"/>
                      <a:pt x="2" y="25"/>
                      <a:pt x="2" y="25"/>
                    </a:cubicBezTo>
                    <a:cubicBezTo>
                      <a:pt x="3" y="25"/>
                      <a:pt x="3" y="25"/>
                      <a:pt x="3" y="25"/>
                    </a:cubicBezTo>
                    <a:cubicBezTo>
                      <a:pt x="5" y="25"/>
                      <a:pt x="6" y="25"/>
                      <a:pt x="8" y="25"/>
                    </a:cubicBezTo>
                    <a:cubicBezTo>
                      <a:pt x="8" y="26"/>
                      <a:pt x="8" y="26"/>
                      <a:pt x="7" y="26"/>
                    </a:cubicBezTo>
                    <a:cubicBezTo>
                      <a:pt x="7" y="26"/>
                      <a:pt x="7" y="27"/>
                      <a:pt x="7" y="27"/>
                    </a:cubicBezTo>
                    <a:cubicBezTo>
                      <a:pt x="7" y="28"/>
                      <a:pt x="7" y="28"/>
                      <a:pt x="7" y="29"/>
                    </a:cubicBezTo>
                    <a:cubicBezTo>
                      <a:pt x="7" y="30"/>
                      <a:pt x="6" y="30"/>
                      <a:pt x="5" y="30"/>
                    </a:cubicBezTo>
                    <a:cubicBezTo>
                      <a:pt x="5" y="30"/>
                      <a:pt x="4" y="31"/>
                      <a:pt x="4" y="31"/>
                    </a:cubicBezTo>
                    <a:cubicBezTo>
                      <a:pt x="5" y="31"/>
                      <a:pt x="7" y="31"/>
                      <a:pt x="7" y="31"/>
                    </a:cubicBezTo>
                    <a:cubicBezTo>
                      <a:pt x="8" y="32"/>
                      <a:pt x="8" y="33"/>
                      <a:pt x="9" y="34"/>
                    </a:cubicBezTo>
                    <a:cubicBezTo>
                      <a:pt x="9" y="34"/>
                      <a:pt x="9" y="34"/>
                      <a:pt x="10" y="34"/>
                    </a:cubicBezTo>
                    <a:cubicBezTo>
                      <a:pt x="10" y="34"/>
                      <a:pt x="11" y="35"/>
                      <a:pt x="10" y="35"/>
                    </a:cubicBezTo>
                    <a:cubicBezTo>
                      <a:pt x="10" y="35"/>
                      <a:pt x="10" y="36"/>
                      <a:pt x="10" y="36"/>
                    </a:cubicBezTo>
                    <a:cubicBezTo>
                      <a:pt x="9" y="37"/>
                      <a:pt x="9" y="39"/>
                      <a:pt x="9" y="41"/>
                    </a:cubicBezTo>
                    <a:cubicBezTo>
                      <a:pt x="9" y="43"/>
                      <a:pt x="9" y="44"/>
                      <a:pt x="9" y="46"/>
                    </a:cubicBezTo>
                    <a:cubicBezTo>
                      <a:pt x="10" y="46"/>
                      <a:pt x="10" y="46"/>
                      <a:pt x="10" y="47"/>
                    </a:cubicBezTo>
                    <a:cubicBezTo>
                      <a:pt x="10" y="47"/>
                      <a:pt x="10" y="48"/>
                      <a:pt x="10" y="48"/>
                    </a:cubicBezTo>
                    <a:cubicBezTo>
                      <a:pt x="13" y="48"/>
                      <a:pt x="13" y="48"/>
                      <a:pt x="13" y="48"/>
                    </a:cubicBezTo>
                    <a:cubicBezTo>
                      <a:pt x="13" y="48"/>
                      <a:pt x="15" y="48"/>
                      <a:pt x="15" y="47"/>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37" name="Freeform 830">
                <a:extLst>
                  <a:ext uri="{FF2B5EF4-FFF2-40B4-BE49-F238E27FC236}">
                    <a16:creationId xmlns:a16="http://schemas.microsoft.com/office/drawing/2014/main" id="{5C6310FA-8ABE-4307-EF6E-3AC27F9F2D03}"/>
                  </a:ext>
                </a:extLst>
              </p:cNvPr>
              <p:cNvSpPr>
                <a:spLocks/>
              </p:cNvSpPr>
              <p:nvPr/>
            </p:nvSpPr>
            <p:spPr bwMode="auto">
              <a:xfrm>
                <a:off x="8123238" y="4300538"/>
                <a:ext cx="244475" cy="428625"/>
              </a:xfrm>
              <a:custGeom>
                <a:avLst/>
                <a:gdLst>
                  <a:gd name="T0" fmla="*/ 55 w 59"/>
                  <a:gd name="T1" fmla="*/ 31 h 103"/>
                  <a:gd name="T2" fmla="*/ 52 w 59"/>
                  <a:gd name="T3" fmla="*/ 25 h 103"/>
                  <a:gd name="T4" fmla="*/ 46 w 59"/>
                  <a:gd name="T5" fmla="*/ 17 h 103"/>
                  <a:gd name="T6" fmla="*/ 41 w 59"/>
                  <a:gd name="T7" fmla="*/ 17 h 103"/>
                  <a:gd name="T8" fmla="*/ 36 w 59"/>
                  <a:gd name="T9" fmla="*/ 18 h 103"/>
                  <a:gd name="T10" fmla="*/ 30 w 59"/>
                  <a:gd name="T11" fmla="*/ 18 h 103"/>
                  <a:gd name="T12" fmla="*/ 26 w 59"/>
                  <a:gd name="T13" fmla="*/ 17 h 103"/>
                  <a:gd name="T14" fmla="*/ 25 w 59"/>
                  <a:gd name="T15" fmla="*/ 10 h 103"/>
                  <a:gd name="T16" fmla="*/ 21 w 59"/>
                  <a:gd name="T17" fmla="*/ 8 h 103"/>
                  <a:gd name="T18" fmla="*/ 19 w 59"/>
                  <a:gd name="T19" fmla="*/ 1 h 103"/>
                  <a:gd name="T20" fmla="*/ 14 w 59"/>
                  <a:gd name="T21" fmla="*/ 1 h 103"/>
                  <a:gd name="T22" fmla="*/ 10 w 59"/>
                  <a:gd name="T23" fmla="*/ 6 h 103"/>
                  <a:gd name="T24" fmla="*/ 4 w 59"/>
                  <a:gd name="T25" fmla="*/ 11 h 103"/>
                  <a:gd name="T26" fmla="*/ 2 w 59"/>
                  <a:gd name="T27" fmla="*/ 17 h 103"/>
                  <a:gd name="T28" fmla="*/ 10 w 59"/>
                  <a:gd name="T29" fmla="*/ 27 h 103"/>
                  <a:gd name="T30" fmla="*/ 10 w 59"/>
                  <a:gd name="T31" fmla="*/ 33 h 103"/>
                  <a:gd name="T32" fmla="*/ 11 w 59"/>
                  <a:gd name="T33" fmla="*/ 42 h 103"/>
                  <a:gd name="T34" fmla="*/ 18 w 59"/>
                  <a:gd name="T35" fmla="*/ 56 h 103"/>
                  <a:gd name="T36" fmla="*/ 17 w 59"/>
                  <a:gd name="T37" fmla="*/ 66 h 103"/>
                  <a:gd name="T38" fmla="*/ 13 w 59"/>
                  <a:gd name="T39" fmla="*/ 73 h 103"/>
                  <a:gd name="T40" fmla="*/ 13 w 59"/>
                  <a:gd name="T41" fmla="*/ 77 h 103"/>
                  <a:gd name="T42" fmla="*/ 11 w 59"/>
                  <a:gd name="T43" fmla="*/ 84 h 103"/>
                  <a:gd name="T44" fmla="*/ 15 w 59"/>
                  <a:gd name="T45" fmla="*/ 87 h 103"/>
                  <a:gd name="T46" fmla="*/ 19 w 59"/>
                  <a:gd name="T47" fmla="*/ 91 h 103"/>
                  <a:gd name="T48" fmla="*/ 23 w 59"/>
                  <a:gd name="T49" fmla="*/ 97 h 103"/>
                  <a:gd name="T50" fmla="*/ 29 w 59"/>
                  <a:gd name="T51" fmla="*/ 97 h 103"/>
                  <a:gd name="T52" fmla="*/ 31 w 59"/>
                  <a:gd name="T53" fmla="*/ 102 h 103"/>
                  <a:gd name="T54" fmla="*/ 37 w 59"/>
                  <a:gd name="T55" fmla="*/ 102 h 103"/>
                  <a:gd name="T56" fmla="*/ 35 w 59"/>
                  <a:gd name="T57" fmla="*/ 98 h 103"/>
                  <a:gd name="T58" fmla="*/ 30 w 59"/>
                  <a:gd name="T59" fmla="*/ 94 h 103"/>
                  <a:gd name="T60" fmla="*/ 27 w 59"/>
                  <a:gd name="T61" fmla="*/ 92 h 103"/>
                  <a:gd name="T62" fmla="*/ 27 w 59"/>
                  <a:gd name="T63" fmla="*/ 89 h 103"/>
                  <a:gd name="T64" fmla="*/ 26 w 59"/>
                  <a:gd name="T65" fmla="*/ 85 h 103"/>
                  <a:gd name="T66" fmla="*/ 23 w 59"/>
                  <a:gd name="T67" fmla="*/ 83 h 103"/>
                  <a:gd name="T68" fmla="*/ 22 w 59"/>
                  <a:gd name="T69" fmla="*/ 79 h 103"/>
                  <a:gd name="T70" fmla="*/ 18 w 59"/>
                  <a:gd name="T71" fmla="*/ 79 h 103"/>
                  <a:gd name="T72" fmla="*/ 17 w 59"/>
                  <a:gd name="T73" fmla="*/ 75 h 103"/>
                  <a:gd name="T74" fmla="*/ 17 w 59"/>
                  <a:gd name="T75" fmla="*/ 72 h 103"/>
                  <a:gd name="T76" fmla="*/ 19 w 59"/>
                  <a:gd name="T77" fmla="*/ 67 h 103"/>
                  <a:gd name="T78" fmla="*/ 20 w 59"/>
                  <a:gd name="T79" fmla="*/ 60 h 103"/>
                  <a:gd name="T80" fmla="*/ 21 w 59"/>
                  <a:gd name="T81" fmla="*/ 56 h 103"/>
                  <a:gd name="T82" fmla="*/ 22 w 59"/>
                  <a:gd name="T83" fmla="*/ 52 h 103"/>
                  <a:gd name="T84" fmla="*/ 24 w 59"/>
                  <a:gd name="T85" fmla="*/ 50 h 103"/>
                  <a:gd name="T86" fmla="*/ 27 w 59"/>
                  <a:gd name="T87" fmla="*/ 53 h 103"/>
                  <a:gd name="T88" fmla="*/ 29 w 59"/>
                  <a:gd name="T89" fmla="*/ 56 h 103"/>
                  <a:gd name="T90" fmla="*/ 33 w 59"/>
                  <a:gd name="T91" fmla="*/ 55 h 103"/>
                  <a:gd name="T92" fmla="*/ 39 w 59"/>
                  <a:gd name="T93" fmla="*/ 60 h 103"/>
                  <a:gd name="T94" fmla="*/ 38 w 59"/>
                  <a:gd name="T95" fmla="*/ 52 h 103"/>
                  <a:gd name="T96" fmla="*/ 42 w 59"/>
                  <a:gd name="T97" fmla="*/ 43 h 103"/>
                  <a:gd name="T98" fmla="*/ 50 w 59"/>
                  <a:gd name="T99" fmla="*/ 42 h 103"/>
                  <a:gd name="T100" fmla="*/ 57 w 59"/>
                  <a:gd name="T101" fmla="*/ 43 h 103"/>
                  <a:gd name="T102" fmla="*/ 58 w 59"/>
                  <a:gd name="T103" fmla="*/ 3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9" h="103">
                    <a:moveTo>
                      <a:pt x="58" y="34"/>
                    </a:moveTo>
                    <a:cubicBezTo>
                      <a:pt x="58" y="33"/>
                      <a:pt x="57" y="33"/>
                      <a:pt x="57" y="33"/>
                    </a:cubicBezTo>
                    <a:cubicBezTo>
                      <a:pt x="57" y="32"/>
                      <a:pt x="57" y="32"/>
                      <a:pt x="57" y="31"/>
                    </a:cubicBezTo>
                    <a:cubicBezTo>
                      <a:pt x="56" y="31"/>
                      <a:pt x="55" y="31"/>
                      <a:pt x="55" y="31"/>
                    </a:cubicBezTo>
                    <a:cubicBezTo>
                      <a:pt x="54" y="31"/>
                      <a:pt x="54" y="30"/>
                      <a:pt x="53" y="30"/>
                    </a:cubicBezTo>
                    <a:cubicBezTo>
                      <a:pt x="53" y="30"/>
                      <a:pt x="52" y="29"/>
                      <a:pt x="52" y="29"/>
                    </a:cubicBezTo>
                    <a:cubicBezTo>
                      <a:pt x="52" y="28"/>
                      <a:pt x="52" y="28"/>
                      <a:pt x="53" y="27"/>
                    </a:cubicBezTo>
                    <a:cubicBezTo>
                      <a:pt x="53" y="26"/>
                      <a:pt x="52" y="25"/>
                      <a:pt x="52" y="25"/>
                    </a:cubicBezTo>
                    <a:cubicBezTo>
                      <a:pt x="52" y="25"/>
                      <a:pt x="52" y="25"/>
                      <a:pt x="52" y="24"/>
                    </a:cubicBezTo>
                    <a:cubicBezTo>
                      <a:pt x="52" y="23"/>
                      <a:pt x="52" y="21"/>
                      <a:pt x="51" y="20"/>
                    </a:cubicBezTo>
                    <a:cubicBezTo>
                      <a:pt x="50" y="20"/>
                      <a:pt x="49" y="19"/>
                      <a:pt x="48" y="18"/>
                    </a:cubicBezTo>
                    <a:cubicBezTo>
                      <a:pt x="47" y="17"/>
                      <a:pt x="47" y="17"/>
                      <a:pt x="46" y="17"/>
                    </a:cubicBezTo>
                    <a:cubicBezTo>
                      <a:pt x="46" y="16"/>
                      <a:pt x="45" y="16"/>
                      <a:pt x="44" y="16"/>
                    </a:cubicBezTo>
                    <a:cubicBezTo>
                      <a:pt x="44" y="15"/>
                      <a:pt x="43" y="15"/>
                      <a:pt x="43" y="15"/>
                    </a:cubicBezTo>
                    <a:cubicBezTo>
                      <a:pt x="42" y="16"/>
                      <a:pt x="42" y="16"/>
                      <a:pt x="42" y="16"/>
                    </a:cubicBezTo>
                    <a:cubicBezTo>
                      <a:pt x="41" y="16"/>
                      <a:pt x="41" y="16"/>
                      <a:pt x="41" y="17"/>
                    </a:cubicBezTo>
                    <a:cubicBezTo>
                      <a:pt x="40" y="17"/>
                      <a:pt x="40" y="17"/>
                      <a:pt x="40" y="18"/>
                    </a:cubicBezTo>
                    <a:cubicBezTo>
                      <a:pt x="40" y="18"/>
                      <a:pt x="40" y="19"/>
                      <a:pt x="39" y="19"/>
                    </a:cubicBezTo>
                    <a:cubicBezTo>
                      <a:pt x="39" y="19"/>
                      <a:pt x="37" y="19"/>
                      <a:pt x="37" y="19"/>
                    </a:cubicBezTo>
                    <a:cubicBezTo>
                      <a:pt x="36" y="19"/>
                      <a:pt x="36" y="18"/>
                      <a:pt x="36" y="18"/>
                    </a:cubicBezTo>
                    <a:cubicBezTo>
                      <a:pt x="35" y="18"/>
                      <a:pt x="34" y="18"/>
                      <a:pt x="33" y="18"/>
                    </a:cubicBezTo>
                    <a:cubicBezTo>
                      <a:pt x="33" y="17"/>
                      <a:pt x="32" y="17"/>
                      <a:pt x="32" y="17"/>
                    </a:cubicBezTo>
                    <a:cubicBezTo>
                      <a:pt x="31" y="17"/>
                      <a:pt x="31" y="17"/>
                      <a:pt x="31" y="17"/>
                    </a:cubicBezTo>
                    <a:cubicBezTo>
                      <a:pt x="30" y="17"/>
                      <a:pt x="30" y="17"/>
                      <a:pt x="30" y="18"/>
                    </a:cubicBezTo>
                    <a:cubicBezTo>
                      <a:pt x="30" y="18"/>
                      <a:pt x="30" y="19"/>
                      <a:pt x="29" y="19"/>
                    </a:cubicBezTo>
                    <a:cubicBezTo>
                      <a:pt x="28" y="19"/>
                      <a:pt x="28" y="19"/>
                      <a:pt x="27" y="19"/>
                    </a:cubicBezTo>
                    <a:cubicBezTo>
                      <a:pt x="27" y="20"/>
                      <a:pt x="27" y="21"/>
                      <a:pt x="26" y="20"/>
                    </a:cubicBezTo>
                    <a:cubicBezTo>
                      <a:pt x="26" y="20"/>
                      <a:pt x="26" y="18"/>
                      <a:pt x="26" y="17"/>
                    </a:cubicBezTo>
                    <a:cubicBezTo>
                      <a:pt x="26" y="17"/>
                      <a:pt x="26" y="16"/>
                      <a:pt x="26" y="15"/>
                    </a:cubicBezTo>
                    <a:cubicBezTo>
                      <a:pt x="26" y="15"/>
                      <a:pt x="25" y="14"/>
                      <a:pt x="26" y="13"/>
                    </a:cubicBezTo>
                    <a:cubicBezTo>
                      <a:pt x="26" y="13"/>
                      <a:pt x="26" y="13"/>
                      <a:pt x="26" y="12"/>
                    </a:cubicBezTo>
                    <a:cubicBezTo>
                      <a:pt x="26" y="11"/>
                      <a:pt x="25" y="10"/>
                      <a:pt x="25" y="10"/>
                    </a:cubicBezTo>
                    <a:cubicBezTo>
                      <a:pt x="26" y="9"/>
                      <a:pt x="26" y="9"/>
                      <a:pt x="26" y="9"/>
                    </a:cubicBezTo>
                    <a:cubicBezTo>
                      <a:pt x="26" y="8"/>
                      <a:pt x="27" y="7"/>
                      <a:pt x="26" y="7"/>
                    </a:cubicBezTo>
                    <a:cubicBezTo>
                      <a:pt x="25" y="7"/>
                      <a:pt x="24" y="7"/>
                      <a:pt x="23" y="7"/>
                    </a:cubicBezTo>
                    <a:cubicBezTo>
                      <a:pt x="22" y="8"/>
                      <a:pt x="21" y="8"/>
                      <a:pt x="21" y="8"/>
                    </a:cubicBezTo>
                    <a:cubicBezTo>
                      <a:pt x="21" y="7"/>
                      <a:pt x="21" y="6"/>
                      <a:pt x="21" y="6"/>
                    </a:cubicBezTo>
                    <a:cubicBezTo>
                      <a:pt x="21" y="6"/>
                      <a:pt x="21" y="5"/>
                      <a:pt x="21" y="5"/>
                    </a:cubicBezTo>
                    <a:cubicBezTo>
                      <a:pt x="21" y="4"/>
                      <a:pt x="21" y="3"/>
                      <a:pt x="21" y="2"/>
                    </a:cubicBezTo>
                    <a:cubicBezTo>
                      <a:pt x="21" y="2"/>
                      <a:pt x="19" y="1"/>
                      <a:pt x="19" y="1"/>
                    </a:cubicBezTo>
                    <a:cubicBezTo>
                      <a:pt x="19" y="1"/>
                      <a:pt x="18" y="2"/>
                      <a:pt x="17" y="2"/>
                    </a:cubicBezTo>
                    <a:cubicBezTo>
                      <a:pt x="17" y="1"/>
                      <a:pt x="17" y="1"/>
                      <a:pt x="17" y="0"/>
                    </a:cubicBezTo>
                    <a:cubicBezTo>
                      <a:pt x="17" y="0"/>
                      <a:pt x="17" y="0"/>
                      <a:pt x="16" y="0"/>
                    </a:cubicBezTo>
                    <a:cubicBezTo>
                      <a:pt x="15" y="0"/>
                      <a:pt x="14" y="1"/>
                      <a:pt x="14" y="1"/>
                    </a:cubicBezTo>
                    <a:cubicBezTo>
                      <a:pt x="14" y="2"/>
                      <a:pt x="14" y="2"/>
                      <a:pt x="14" y="3"/>
                    </a:cubicBezTo>
                    <a:cubicBezTo>
                      <a:pt x="14" y="3"/>
                      <a:pt x="13" y="3"/>
                      <a:pt x="13" y="3"/>
                    </a:cubicBezTo>
                    <a:cubicBezTo>
                      <a:pt x="12" y="3"/>
                      <a:pt x="12" y="3"/>
                      <a:pt x="11" y="4"/>
                    </a:cubicBezTo>
                    <a:cubicBezTo>
                      <a:pt x="11" y="4"/>
                      <a:pt x="11" y="6"/>
                      <a:pt x="10" y="6"/>
                    </a:cubicBezTo>
                    <a:cubicBezTo>
                      <a:pt x="10" y="6"/>
                      <a:pt x="9" y="7"/>
                      <a:pt x="8" y="7"/>
                    </a:cubicBezTo>
                    <a:cubicBezTo>
                      <a:pt x="8" y="7"/>
                      <a:pt x="7" y="7"/>
                      <a:pt x="6" y="7"/>
                    </a:cubicBezTo>
                    <a:cubicBezTo>
                      <a:pt x="6" y="7"/>
                      <a:pt x="5" y="7"/>
                      <a:pt x="4" y="8"/>
                    </a:cubicBezTo>
                    <a:cubicBezTo>
                      <a:pt x="4" y="8"/>
                      <a:pt x="4" y="10"/>
                      <a:pt x="4" y="11"/>
                    </a:cubicBezTo>
                    <a:cubicBezTo>
                      <a:pt x="4" y="11"/>
                      <a:pt x="3" y="12"/>
                      <a:pt x="3" y="12"/>
                    </a:cubicBezTo>
                    <a:cubicBezTo>
                      <a:pt x="3" y="13"/>
                      <a:pt x="4" y="14"/>
                      <a:pt x="4" y="14"/>
                    </a:cubicBezTo>
                    <a:cubicBezTo>
                      <a:pt x="3" y="15"/>
                      <a:pt x="2" y="15"/>
                      <a:pt x="1" y="16"/>
                    </a:cubicBezTo>
                    <a:cubicBezTo>
                      <a:pt x="0" y="17"/>
                      <a:pt x="1" y="17"/>
                      <a:pt x="2" y="17"/>
                    </a:cubicBezTo>
                    <a:cubicBezTo>
                      <a:pt x="2" y="17"/>
                      <a:pt x="3" y="17"/>
                      <a:pt x="4" y="19"/>
                    </a:cubicBezTo>
                    <a:cubicBezTo>
                      <a:pt x="5" y="22"/>
                      <a:pt x="6" y="21"/>
                      <a:pt x="6" y="22"/>
                    </a:cubicBezTo>
                    <a:cubicBezTo>
                      <a:pt x="6" y="22"/>
                      <a:pt x="7" y="24"/>
                      <a:pt x="8" y="25"/>
                    </a:cubicBezTo>
                    <a:cubicBezTo>
                      <a:pt x="8" y="26"/>
                      <a:pt x="10" y="27"/>
                      <a:pt x="10" y="27"/>
                    </a:cubicBezTo>
                    <a:cubicBezTo>
                      <a:pt x="10" y="27"/>
                      <a:pt x="10" y="28"/>
                      <a:pt x="10" y="29"/>
                    </a:cubicBezTo>
                    <a:cubicBezTo>
                      <a:pt x="11" y="29"/>
                      <a:pt x="12" y="30"/>
                      <a:pt x="12" y="30"/>
                    </a:cubicBezTo>
                    <a:cubicBezTo>
                      <a:pt x="12" y="31"/>
                      <a:pt x="11" y="31"/>
                      <a:pt x="10" y="32"/>
                    </a:cubicBezTo>
                    <a:cubicBezTo>
                      <a:pt x="10" y="32"/>
                      <a:pt x="10" y="33"/>
                      <a:pt x="10" y="33"/>
                    </a:cubicBezTo>
                    <a:cubicBezTo>
                      <a:pt x="10" y="34"/>
                      <a:pt x="10" y="34"/>
                      <a:pt x="10" y="35"/>
                    </a:cubicBezTo>
                    <a:cubicBezTo>
                      <a:pt x="10" y="36"/>
                      <a:pt x="10" y="36"/>
                      <a:pt x="10" y="37"/>
                    </a:cubicBezTo>
                    <a:cubicBezTo>
                      <a:pt x="9" y="37"/>
                      <a:pt x="9" y="38"/>
                      <a:pt x="9" y="39"/>
                    </a:cubicBezTo>
                    <a:cubicBezTo>
                      <a:pt x="9" y="39"/>
                      <a:pt x="10" y="41"/>
                      <a:pt x="11" y="42"/>
                    </a:cubicBezTo>
                    <a:cubicBezTo>
                      <a:pt x="12" y="43"/>
                      <a:pt x="14" y="44"/>
                      <a:pt x="15" y="46"/>
                    </a:cubicBezTo>
                    <a:cubicBezTo>
                      <a:pt x="16" y="47"/>
                      <a:pt x="16" y="48"/>
                      <a:pt x="16" y="50"/>
                    </a:cubicBezTo>
                    <a:cubicBezTo>
                      <a:pt x="16" y="52"/>
                      <a:pt x="16" y="52"/>
                      <a:pt x="16" y="52"/>
                    </a:cubicBezTo>
                    <a:cubicBezTo>
                      <a:pt x="17" y="53"/>
                      <a:pt x="17" y="54"/>
                      <a:pt x="18" y="56"/>
                    </a:cubicBezTo>
                    <a:cubicBezTo>
                      <a:pt x="18" y="57"/>
                      <a:pt x="18" y="58"/>
                      <a:pt x="18" y="59"/>
                    </a:cubicBezTo>
                    <a:cubicBezTo>
                      <a:pt x="18" y="60"/>
                      <a:pt x="18" y="61"/>
                      <a:pt x="18" y="61"/>
                    </a:cubicBezTo>
                    <a:cubicBezTo>
                      <a:pt x="18" y="62"/>
                      <a:pt x="18" y="62"/>
                      <a:pt x="18" y="63"/>
                    </a:cubicBezTo>
                    <a:cubicBezTo>
                      <a:pt x="17" y="63"/>
                      <a:pt x="17" y="65"/>
                      <a:pt x="17" y="66"/>
                    </a:cubicBezTo>
                    <a:cubicBezTo>
                      <a:pt x="16" y="66"/>
                      <a:pt x="15" y="67"/>
                      <a:pt x="15" y="68"/>
                    </a:cubicBezTo>
                    <a:cubicBezTo>
                      <a:pt x="15" y="68"/>
                      <a:pt x="14" y="69"/>
                      <a:pt x="14" y="70"/>
                    </a:cubicBezTo>
                    <a:cubicBezTo>
                      <a:pt x="14" y="71"/>
                      <a:pt x="13" y="73"/>
                      <a:pt x="13" y="73"/>
                    </a:cubicBezTo>
                    <a:cubicBezTo>
                      <a:pt x="13" y="73"/>
                      <a:pt x="13" y="73"/>
                      <a:pt x="13" y="73"/>
                    </a:cubicBezTo>
                    <a:cubicBezTo>
                      <a:pt x="13" y="74"/>
                      <a:pt x="13" y="74"/>
                      <a:pt x="13" y="74"/>
                    </a:cubicBezTo>
                    <a:cubicBezTo>
                      <a:pt x="13" y="75"/>
                      <a:pt x="13" y="75"/>
                      <a:pt x="13" y="76"/>
                    </a:cubicBezTo>
                    <a:cubicBezTo>
                      <a:pt x="13" y="76"/>
                      <a:pt x="13" y="76"/>
                      <a:pt x="13" y="77"/>
                    </a:cubicBezTo>
                    <a:cubicBezTo>
                      <a:pt x="13" y="77"/>
                      <a:pt x="13" y="77"/>
                      <a:pt x="13" y="77"/>
                    </a:cubicBezTo>
                    <a:cubicBezTo>
                      <a:pt x="13" y="77"/>
                      <a:pt x="12" y="78"/>
                      <a:pt x="12" y="78"/>
                    </a:cubicBezTo>
                    <a:cubicBezTo>
                      <a:pt x="12" y="78"/>
                      <a:pt x="12" y="79"/>
                      <a:pt x="12" y="80"/>
                    </a:cubicBezTo>
                    <a:cubicBezTo>
                      <a:pt x="12" y="81"/>
                      <a:pt x="11" y="80"/>
                      <a:pt x="11" y="81"/>
                    </a:cubicBezTo>
                    <a:cubicBezTo>
                      <a:pt x="11" y="82"/>
                      <a:pt x="11" y="83"/>
                      <a:pt x="11" y="84"/>
                    </a:cubicBezTo>
                    <a:cubicBezTo>
                      <a:pt x="11" y="85"/>
                      <a:pt x="11" y="85"/>
                      <a:pt x="12" y="86"/>
                    </a:cubicBezTo>
                    <a:cubicBezTo>
                      <a:pt x="13" y="87"/>
                      <a:pt x="13" y="86"/>
                      <a:pt x="13" y="85"/>
                    </a:cubicBezTo>
                    <a:cubicBezTo>
                      <a:pt x="13" y="85"/>
                      <a:pt x="14" y="85"/>
                      <a:pt x="14" y="85"/>
                    </a:cubicBezTo>
                    <a:cubicBezTo>
                      <a:pt x="15" y="86"/>
                      <a:pt x="14" y="86"/>
                      <a:pt x="15" y="87"/>
                    </a:cubicBezTo>
                    <a:cubicBezTo>
                      <a:pt x="16" y="87"/>
                      <a:pt x="16" y="87"/>
                      <a:pt x="16" y="88"/>
                    </a:cubicBezTo>
                    <a:cubicBezTo>
                      <a:pt x="16" y="88"/>
                      <a:pt x="17" y="89"/>
                      <a:pt x="17" y="89"/>
                    </a:cubicBezTo>
                    <a:cubicBezTo>
                      <a:pt x="17" y="89"/>
                      <a:pt x="18" y="90"/>
                      <a:pt x="18" y="90"/>
                    </a:cubicBezTo>
                    <a:cubicBezTo>
                      <a:pt x="19" y="90"/>
                      <a:pt x="19" y="91"/>
                      <a:pt x="19" y="91"/>
                    </a:cubicBezTo>
                    <a:cubicBezTo>
                      <a:pt x="20" y="92"/>
                      <a:pt x="19" y="92"/>
                      <a:pt x="20" y="92"/>
                    </a:cubicBezTo>
                    <a:cubicBezTo>
                      <a:pt x="21" y="93"/>
                      <a:pt x="21" y="93"/>
                      <a:pt x="22" y="94"/>
                    </a:cubicBezTo>
                    <a:cubicBezTo>
                      <a:pt x="22" y="94"/>
                      <a:pt x="21" y="94"/>
                      <a:pt x="21" y="95"/>
                    </a:cubicBezTo>
                    <a:cubicBezTo>
                      <a:pt x="21" y="95"/>
                      <a:pt x="23" y="96"/>
                      <a:pt x="23" y="97"/>
                    </a:cubicBezTo>
                    <a:cubicBezTo>
                      <a:pt x="24" y="97"/>
                      <a:pt x="24" y="98"/>
                      <a:pt x="25" y="98"/>
                    </a:cubicBezTo>
                    <a:cubicBezTo>
                      <a:pt x="25" y="98"/>
                      <a:pt x="25" y="97"/>
                      <a:pt x="25" y="97"/>
                    </a:cubicBezTo>
                    <a:cubicBezTo>
                      <a:pt x="26" y="96"/>
                      <a:pt x="26" y="95"/>
                      <a:pt x="27" y="96"/>
                    </a:cubicBezTo>
                    <a:cubicBezTo>
                      <a:pt x="28" y="96"/>
                      <a:pt x="28" y="97"/>
                      <a:pt x="29" y="97"/>
                    </a:cubicBezTo>
                    <a:cubicBezTo>
                      <a:pt x="29" y="97"/>
                      <a:pt x="29" y="98"/>
                      <a:pt x="30" y="98"/>
                    </a:cubicBezTo>
                    <a:cubicBezTo>
                      <a:pt x="31" y="98"/>
                      <a:pt x="32" y="98"/>
                      <a:pt x="32" y="99"/>
                    </a:cubicBezTo>
                    <a:cubicBezTo>
                      <a:pt x="32" y="99"/>
                      <a:pt x="32" y="100"/>
                      <a:pt x="32" y="100"/>
                    </a:cubicBezTo>
                    <a:cubicBezTo>
                      <a:pt x="31" y="101"/>
                      <a:pt x="31" y="101"/>
                      <a:pt x="31" y="102"/>
                    </a:cubicBezTo>
                    <a:cubicBezTo>
                      <a:pt x="31" y="102"/>
                      <a:pt x="31" y="103"/>
                      <a:pt x="32" y="103"/>
                    </a:cubicBezTo>
                    <a:cubicBezTo>
                      <a:pt x="33" y="103"/>
                      <a:pt x="35" y="102"/>
                      <a:pt x="35" y="102"/>
                    </a:cubicBezTo>
                    <a:cubicBezTo>
                      <a:pt x="35" y="102"/>
                      <a:pt x="36" y="102"/>
                      <a:pt x="36" y="102"/>
                    </a:cubicBezTo>
                    <a:cubicBezTo>
                      <a:pt x="37" y="102"/>
                      <a:pt x="37" y="102"/>
                      <a:pt x="37" y="102"/>
                    </a:cubicBezTo>
                    <a:cubicBezTo>
                      <a:pt x="38" y="102"/>
                      <a:pt x="38" y="101"/>
                      <a:pt x="38" y="100"/>
                    </a:cubicBezTo>
                    <a:cubicBezTo>
                      <a:pt x="38" y="100"/>
                      <a:pt x="38" y="100"/>
                      <a:pt x="38" y="100"/>
                    </a:cubicBezTo>
                    <a:cubicBezTo>
                      <a:pt x="37" y="100"/>
                      <a:pt x="37" y="99"/>
                      <a:pt x="37" y="99"/>
                    </a:cubicBezTo>
                    <a:cubicBezTo>
                      <a:pt x="36" y="99"/>
                      <a:pt x="36" y="98"/>
                      <a:pt x="35" y="98"/>
                    </a:cubicBezTo>
                    <a:cubicBezTo>
                      <a:pt x="35" y="97"/>
                      <a:pt x="35" y="96"/>
                      <a:pt x="35" y="96"/>
                    </a:cubicBezTo>
                    <a:cubicBezTo>
                      <a:pt x="35" y="96"/>
                      <a:pt x="34" y="95"/>
                      <a:pt x="33" y="95"/>
                    </a:cubicBezTo>
                    <a:cubicBezTo>
                      <a:pt x="32" y="95"/>
                      <a:pt x="32" y="95"/>
                      <a:pt x="32" y="95"/>
                    </a:cubicBezTo>
                    <a:cubicBezTo>
                      <a:pt x="31" y="95"/>
                      <a:pt x="31" y="95"/>
                      <a:pt x="30" y="94"/>
                    </a:cubicBezTo>
                    <a:cubicBezTo>
                      <a:pt x="30" y="94"/>
                      <a:pt x="29" y="93"/>
                      <a:pt x="28" y="93"/>
                    </a:cubicBezTo>
                    <a:cubicBezTo>
                      <a:pt x="28" y="92"/>
                      <a:pt x="28" y="92"/>
                      <a:pt x="28" y="92"/>
                    </a:cubicBezTo>
                    <a:cubicBezTo>
                      <a:pt x="28" y="91"/>
                      <a:pt x="27" y="91"/>
                      <a:pt x="27" y="91"/>
                    </a:cubicBezTo>
                    <a:cubicBezTo>
                      <a:pt x="27" y="91"/>
                      <a:pt x="27" y="92"/>
                      <a:pt x="27" y="92"/>
                    </a:cubicBezTo>
                    <a:cubicBezTo>
                      <a:pt x="27" y="92"/>
                      <a:pt x="26" y="92"/>
                      <a:pt x="26" y="92"/>
                    </a:cubicBezTo>
                    <a:cubicBezTo>
                      <a:pt x="25" y="91"/>
                      <a:pt x="25" y="91"/>
                      <a:pt x="25" y="91"/>
                    </a:cubicBezTo>
                    <a:cubicBezTo>
                      <a:pt x="25" y="90"/>
                      <a:pt x="26" y="90"/>
                      <a:pt x="27" y="90"/>
                    </a:cubicBezTo>
                    <a:cubicBezTo>
                      <a:pt x="27" y="90"/>
                      <a:pt x="27" y="90"/>
                      <a:pt x="27" y="89"/>
                    </a:cubicBezTo>
                    <a:cubicBezTo>
                      <a:pt x="27" y="89"/>
                      <a:pt x="27" y="88"/>
                      <a:pt x="27" y="87"/>
                    </a:cubicBezTo>
                    <a:cubicBezTo>
                      <a:pt x="27" y="87"/>
                      <a:pt x="27" y="87"/>
                      <a:pt x="26" y="86"/>
                    </a:cubicBezTo>
                    <a:cubicBezTo>
                      <a:pt x="26" y="86"/>
                      <a:pt x="26" y="86"/>
                      <a:pt x="26" y="86"/>
                    </a:cubicBezTo>
                    <a:cubicBezTo>
                      <a:pt x="26" y="86"/>
                      <a:pt x="26" y="85"/>
                      <a:pt x="26" y="85"/>
                    </a:cubicBezTo>
                    <a:cubicBezTo>
                      <a:pt x="26" y="85"/>
                      <a:pt x="26" y="85"/>
                      <a:pt x="25" y="84"/>
                    </a:cubicBezTo>
                    <a:cubicBezTo>
                      <a:pt x="25" y="83"/>
                      <a:pt x="25" y="83"/>
                      <a:pt x="25" y="84"/>
                    </a:cubicBezTo>
                    <a:cubicBezTo>
                      <a:pt x="25" y="84"/>
                      <a:pt x="24" y="84"/>
                      <a:pt x="24" y="84"/>
                    </a:cubicBezTo>
                    <a:cubicBezTo>
                      <a:pt x="24" y="84"/>
                      <a:pt x="23" y="84"/>
                      <a:pt x="23" y="83"/>
                    </a:cubicBezTo>
                    <a:cubicBezTo>
                      <a:pt x="23" y="83"/>
                      <a:pt x="23" y="83"/>
                      <a:pt x="23" y="83"/>
                    </a:cubicBezTo>
                    <a:cubicBezTo>
                      <a:pt x="23" y="83"/>
                      <a:pt x="23" y="82"/>
                      <a:pt x="23" y="81"/>
                    </a:cubicBezTo>
                    <a:cubicBezTo>
                      <a:pt x="23" y="81"/>
                      <a:pt x="22" y="81"/>
                      <a:pt x="22" y="81"/>
                    </a:cubicBezTo>
                    <a:cubicBezTo>
                      <a:pt x="22" y="81"/>
                      <a:pt x="22" y="80"/>
                      <a:pt x="22" y="79"/>
                    </a:cubicBezTo>
                    <a:cubicBezTo>
                      <a:pt x="22" y="79"/>
                      <a:pt x="21" y="79"/>
                      <a:pt x="21" y="78"/>
                    </a:cubicBezTo>
                    <a:cubicBezTo>
                      <a:pt x="21" y="78"/>
                      <a:pt x="20" y="78"/>
                      <a:pt x="20" y="79"/>
                    </a:cubicBezTo>
                    <a:cubicBezTo>
                      <a:pt x="19" y="79"/>
                      <a:pt x="19" y="80"/>
                      <a:pt x="18" y="80"/>
                    </a:cubicBezTo>
                    <a:cubicBezTo>
                      <a:pt x="18" y="80"/>
                      <a:pt x="18" y="79"/>
                      <a:pt x="18" y="79"/>
                    </a:cubicBezTo>
                    <a:cubicBezTo>
                      <a:pt x="18" y="78"/>
                      <a:pt x="19" y="78"/>
                      <a:pt x="18" y="78"/>
                    </a:cubicBezTo>
                    <a:cubicBezTo>
                      <a:pt x="18" y="77"/>
                      <a:pt x="18" y="77"/>
                      <a:pt x="18" y="77"/>
                    </a:cubicBezTo>
                    <a:cubicBezTo>
                      <a:pt x="18" y="77"/>
                      <a:pt x="17" y="76"/>
                      <a:pt x="17" y="76"/>
                    </a:cubicBezTo>
                    <a:cubicBezTo>
                      <a:pt x="17" y="76"/>
                      <a:pt x="17" y="75"/>
                      <a:pt x="17" y="75"/>
                    </a:cubicBezTo>
                    <a:cubicBezTo>
                      <a:pt x="17" y="74"/>
                      <a:pt x="17" y="74"/>
                      <a:pt x="17" y="74"/>
                    </a:cubicBezTo>
                    <a:cubicBezTo>
                      <a:pt x="17" y="74"/>
                      <a:pt x="17" y="73"/>
                      <a:pt x="17" y="73"/>
                    </a:cubicBezTo>
                    <a:cubicBezTo>
                      <a:pt x="18" y="73"/>
                      <a:pt x="17" y="72"/>
                      <a:pt x="17" y="72"/>
                    </a:cubicBezTo>
                    <a:cubicBezTo>
                      <a:pt x="17" y="72"/>
                      <a:pt x="17" y="72"/>
                      <a:pt x="17" y="72"/>
                    </a:cubicBezTo>
                    <a:cubicBezTo>
                      <a:pt x="17" y="72"/>
                      <a:pt x="17" y="71"/>
                      <a:pt x="17" y="71"/>
                    </a:cubicBezTo>
                    <a:cubicBezTo>
                      <a:pt x="17" y="71"/>
                      <a:pt x="17" y="70"/>
                      <a:pt x="17" y="70"/>
                    </a:cubicBezTo>
                    <a:cubicBezTo>
                      <a:pt x="17" y="70"/>
                      <a:pt x="17" y="69"/>
                      <a:pt x="18" y="69"/>
                    </a:cubicBezTo>
                    <a:cubicBezTo>
                      <a:pt x="18" y="69"/>
                      <a:pt x="19" y="68"/>
                      <a:pt x="19" y="67"/>
                    </a:cubicBezTo>
                    <a:cubicBezTo>
                      <a:pt x="19" y="67"/>
                      <a:pt x="19" y="66"/>
                      <a:pt x="19" y="66"/>
                    </a:cubicBezTo>
                    <a:cubicBezTo>
                      <a:pt x="19" y="65"/>
                      <a:pt x="19" y="64"/>
                      <a:pt x="19" y="64"/>
                    </a:cubicBezTo>
                    <a:cubicBezTo>
                      <a:pt x="19" y="63"/>
                      <a:pt x="20" y="62"/>
                      <a:pt x="20" y="62"/>
                    </a:cubicBezTo>
                    <a:cubicBezTo>
                      <a:pt x="20" y="61"/>
                      <a:pt x="20" y="61"/>
                      <a:pt x="20" y="60"/>
                    </a:cubicBezTo>
                    <a:cubicBezTo>
                      <a:pt x="21" y="60"/>
                      <a:pt x="21" y="60"/>
                      <a:pt x="21" y="59"/>
                    </a:cubicBezTo>
                    <a:cubicBezTo>
                      <a:pt x="21" y="59"/>
                      <a:pt x="21" y="59"/>
                      <a:pt x="21" y="58"/>
                    </a:cubicBezTo>
                    <a:cubicBezTo>
                      <a:pt x="22" y="58"/>
                      <a:pt x="22" y="57"/>
                      <a:pt x="22" y="57"/>
                    </a:cubicBezTo>
                    <a:cubicBezTo>
                      <a:pt x="22" y="57"/>
                      <a:pt x="22" y="56"/>
                      <a:pt x="21" y="56"/>
                    </a:cubicBezTo>
                    <a:cubicBezTo>
                      <a:pt x="21" y="56"/>
                      <a:pt x="21" y="55"/>
                      <a:pt x="21" y="55"/>
                    </a:cubicBezTo>
                    <a:cubicBezTo>
                      <a:pt x="21" y="55"/>
                      <a:pt x="21" y="54"/>
                      <a:pt x="22" y="54"/>
                    </a:cubicBezTo>
                    <a:cubicBezTo>
                      <a:pt x="22" y="53"/>
                      <a:pt x="22" y="53"/>
                      <a:pt x="22" y="53"/>
                    </a:cubicBezTo>
                    <a:cubicBezTo>
                      <a:pt x="22" y="52"/>
                      <a:pt x="22" y="52"/>
                      <a:pt x="22" y="52"/>
                    </a:cubicBezTo>
                    <a:cubicBezTo>
                      <a:pt x="22" y="52"/>
                      <a:pt x="21" y="51"/>
                      <a:pt x="21" y="51"/>
                    </a:cubicBezTo>
                    <a:cubicBezTo>
                      <a:pt x="21" y="51"/>
                      <a:pt x="21" y="51"/>
                      <a:pt x="21" y="50"/>
                    </a:cubicBezTo>
                    <a:cubicBezTo>
                      <a:pt x="21" y="50"/>
                      <a:pt x="22" y="50"/>
                      <a:pt x="23" y="50"/>
                    </a:cubicBezTo>
                    <a:cubicBezTo>
                      <a:pt x="23" y="50"/>
                      <a:pt x="24" y="50"/>
                      <a:pt x="24" y="50"/>
                    </a:cubicBezTo>
                    <a:cubicBezTo>
                      <a:pt x="25" y="50"/>
                      <a:pt x="26" y="50"/>
                      <a:pt x="26" y="50"/>
                    </a:cubicBezTo>
                    <a:cubicBezTo>
                      <a:pt x="27" y="50"/>
                      <a:pt x="27" y="50"/>
                      <a:pt x="27" y="51"/>
                    </a:cubicBezTo>
                    <a:cubicBezTo>
                      <a:pt x="28" y="51"/>
                      <a:pt x="27" y="51"/>
                      <a:pt x="27" y="52"/>
                    </a:cubicBezTo>
                    <a:cubicBezTo>
                      <a:pt x="27" y="52"/>
                      <a:pt x="27" y="52"/>
                      <a:pt x="27" y="53"/>
                    </a:cubicBezTo>
                    <a:cubicBezTo>
                      <a:pt x="27" y="53"/>
                      <a:pt x="28" y="54"/>
                      <a:pt x="28" y="54"/>
                    </a:cubicBezTo>
                    <a:cubicBezTo>
                      <a:pt x="28" y="54"/>
                      <a:pt x="27" y="55"/>
                      <a:pt x="27" y="55"/>
                    </a:cubicBezTo>
                    <a:cubicBezTo>
                      <a:pt x="27" y="55"/>
                      <a:pt x="27" y="55"/>
                      <a:pt x="28" y="55"/>
                    </a:cubicBezTo>
                    <a:cubicBezTo>
                      <a:pt x="28" y="55"/>
                      <a:pt x="29" y="56"/>
                      <a:pt x="29" y="56"/>
                    </a:cubicBezTo>
                    <a:cubicBezTo>
                      <a:pt x="29" y="56"/>
                      <a:pt x="29" y="56"/>
                      <a:pt x="30" y="56"/>
                    </a:cubicBezTo>
                    <a:cubicBezTo>
                      <a:pt x="30" y="55"/>
                      <a:pt x="31" y="56"/>
                      <a:pt x="31" y="56"/>
                    </a:cubicBezTo>
                    <a:cubicBezTo>
                      <a:pt x="31" y="56"/>
                      <a:pt x="32" y="56"/>
                      <a:pt x="33" y="56"/>
                    </a:cubicBezTo>
                    <a:cubicBezTo>
                      <a:pt x="33" y="56"/>
                      <a:pt x="33" y="56"/>
                      <a:pt x="33" y="55"/>
                    </a:cubicBezTo>
                    <a:cubicBezTo>
                      <a:pt x="33" y="55"/>
                      <a:pt x="34" y="55"/>
                      <a:pt x="34" y="55"/>
                    </a:cubicBezTo>
                    <a:cubicBezTo>
                      <a:pt x="34" y="56"/>
                      <a:pt x="35" y="56"/>
                      <a:pt x="35" y="57"/>
                    </a:cubicBezTo>
                    <a:cubicBezTo>
                      <a:pt x="36" y="57"/>
                      <a:pt x="38" y="59"/>
                      <a:pt x="38" y="59"/>
                    </a:cubicBezTo>
                    <a:cubicBezTo>
                      <a:pt x="38" y="59"/>
                      <a:pt x="39" y="59"/>
                      <a:pt x="39" y="60"/>
                    </a:cubicBezTo>
                    <a:cubicBezTo>
                      <a:pt x="39" y="60"/>
                      <a:pt x="39" y="59"/>
                      <a:pt x="40" y="59"/>
                    </a:cubicBezTo>
                    <a:cubicBezTo>
                      <a:pt x="40" y="59"/>
                      <a:pt x="40" y="58"/>
                      <a:pt x="40" y="57"/>
                    </a:cubicBezTo>
                    <a:cubicBezTo>
                      <a:pt x="40" y="57"/>
                      <a:pt x="40" y="54"/>
                      <a:pt x="39" y="54"/>
                    </a:cubicBezTo>
                    <a:cubicBezTo>
                      <a:pt x="39" y="54"/>
                      <a:pt x="38" y="53"/>
                      <a:pt x="38" y="52"/>
                    </a:cubicBezTo>
                    <a:cubicBezTo>
                      <a:pt x="38" y="52"/>
                      <a:pt x="38" y="50"/>
                      <a:pt x="38" y="49"/>
                    </a:cubicBezTo>
                    <a:cubicBezTo>
                      <a:pt x="38" y="49"/>
                      <a:pt x="38" y="48"/>
                      <a:pt x="39" y="48"/>
                    </a:cubicBezTo>
                    <a:cubicBezTo>
                      <a:pt x="39" y="47"/>
                      <a:pt x="39" y="46"/>
                      <a:pt x="40" y="45"/>
                    </a:cubicBezTo>
                    <a:cubicBezTo>
                      <a:pt x="40" y="44"/>
                      <a:pt x="41" y="43"/>
                      <a:pt x="42" y="43"/>
                    </a:cubicBezTo>
                    <a:cubicBezTo>
                      <a:pt x="42" y="43"/>
                      <a:pt x="43" y="43"/>
                      <a:pt x="44" y="43"/>
                    </a:cubicBezTo>
                    <a:cubicBezTo>
                      <a:pt x="45" y="43"/>
                      <a:pt x="46" y="42"/>
                      <a:pt x="46" y="42"/>
                    </a:cubicBezTo>
                    <a:cubicBezTo>
                      <a:pt x="47" y="42"/>
                      <a:pt x="48" y="43"/>
                      <a:pt x="48" y="43"/>
                    </a:cubicBezTo>
                    <a:cubicBezTo>
                      <a:pt x="49" y="43"/>
                      <a:pt x="50" y="42"/>
                      <a:pt x="50" y="42"/>
                    </a:cubicBezTo>
                    <a:cubicBezTo>
                      <a:pt x="51" y="42"/>
                      <a:pt x="52" y="43"/>
                      <a:pt x="52" y="43"/>
                    </a:cubicBezTo>
                    <a:cubicBezTo>
                      <a:pt x="53" y="43"/>
                      <a:pt x="54" y="42"/>
                      <a:pt x="54" y="42"/>
                    </a:cubicBezTo>
                    <a:cubicBezTo>
                      <a:pt x="55" y="42"/>
                      <a:pt x="55" y="43"/>
                      <a:pt x="56" y="43"/>
                    </a:cubicBezTo>
                    <a:cubicBezTo>
                      <a:pt x="56" y="43"/>
                      <a:pt x="57" y="43"/>
                      <a:pt x="57" y="43"/>
                    </a:cubicBezTo>
                    <a:cubicBezTo>
                      <a:pt x="58" y="42"/>
                      <a:pt x="58" y="42"/>
                      <a:pt x="58" y="42"/>
                    </a:cubicBezTo>
                    <a:cubicBezTo>
                      <a:pt x="58" y="42"/>
                      <a:pt x="59" y="42"/>
                      <a:pt x="59" y="41"/>
                    </a:cubicBezTo>
                    <a:cubicBezTo>
                      <a:pt x="59" y="41"/>
                      <a:pt x="59" y="39"/>
                      <a:pt x="59" y="39"/>
                    </a:cubicBezTo>
                    <a:cubicBezTo>
                      <a:pt x="58" y="39"/>
                      <a:pt x="58" y="38"/>
                      <a:pt x="58" y="37"/>
                    </a:cubicBezTo>
                    <a:cubicBezTo>
                      <a:pt x="59" y="37"/>
                      <a:pt x="59" y="36"/>
                      <a:pt x="59" y="36"/>
                    </a:cubicBezTo>
                    <a:cubicBezTo>
                      <a:pt x="59" y="36"/>
                      <a:pt x="59" y="35"/>
                      <a:pt x="59" y="35"/>
                    </a:cubicBezTo>
                    <a:cubicBezTo>
                      <a:pt x="59" y="35"/>
                      <a:pt x="59" y="34"/>
                      <a:pt x="58" y="34"/>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38" name="Freeform 831">
                <a:extLst>
                  <a:ext uri="{FF2B5EF4-FFF2-40B4-BE49-F238E27FC236}">
                    <a16:creationId xmlns:a16="http://schemas.microsoft.com/office/drawing/2014/main" id="{6224748C-B4BF-2387-2F76-0C23730AC670}"/>
                  </a:ext>
                </a:extLst>
              </p:cNvPr>
              <p:cNvSpPr>
                <a:spLocks/>
              </p:cNvSpPr>
              <p:nvPr/>
            </p:nvSpPr>
            <p:spPr bwMode="auto">
              <a:xfrm>
                <a:off x="7278688" y="3617913"/>
                <a:ext cx="220662" cy="157163"/>
              </a:xfrm>
              <a:custGeom>
                <a:avLst/>
                <a:gdLst>
                  <a:gd name="T0" fmla="*/ 51 w 53"/>
                  <a:gd name="T1" fmla="*/ 26 h 38"/>
                  <a:gd name="T2" fmla="*/ 48 w 53"/>
                  <a:gd name="T3" fmla="*/ 22 h 38"/>
                  <a:gd name="T4" fmla="*/ 44 w 53"/>
                  <a:gd name="T5" fmla="*/ 22 h 38"/>
                  <a:gd name="T6" fmla="*/ 44 w 53"/>
                  <a:gd name="T7" fmla="*/ 18 h 38"/>
                  <a:gd name="T8" fmla="*/ 42 w 53"/>
                  <a:gd name="T9" fmla="*/ 14 h 38"/>
                  <a:gd name="T10" fmla="*/ 38 w 53"/>
                  <a:gd name="T11" fmla="*/ 15 h 38"/>
                  <a:gd name="T12" fmla="*/ 35 w 53"/>
                  <a:gd name="T13" fmla="*/ 15 h 38"/>
                  <a:gd name="T14" fmla="*/ 32 w 53"/>
                  <a:gd name="T15" fmla="*/ 15 h 38"/>
                  <a:gd name="T16" fmla="*/ 30 w 53"/>
                  <a:gd name="T17" fmla="*/ 14 h 38"/>
                  <a:gd name="T18" fmla="*/ 28 w 53"/>
                  <a:gd name="T19" fmla="*/ 13 h 38"/>
                  <a:gd name="T20" fmla="*/ 25 w 53"/>
                  <a:gd name="T21" fmla="*/ 14 h 38"/>
                  <a:gd name="T22" fmla="*/ 22 w 53"/>
                  <a:gd name="T23" fmla="*/ 13 h 38"/>
                  <a:gd name="T24" fmla="*/ 14 w 53"/>
                  <a:gd name="T25" fmla="*/ 13 h 38"/>
                  <a:gd name="T26" fmla="*/ 13 w 53"/>
                  <a:gd name="T27" fmla="*/ 10 h 38"/>
                  <a:gd name="T28" fmla="*/ 14 w 53"/>
                  <a:gd name="T29" fmla="*/ 9 h 38"/>
                  <a:gd name="T30" fmla="*/ 17 w 53"/>
                  <a:gd name="T31" fmla="*/ 8 h 38"/>
                  <a:gd name="T32" fmla="*/ 20 w 53"/>
                  <a:gd name="T33" fmla="*/ 9 h 38"/>
                  <a:gd name="T34" fmla="*/ 22 w 53"/>
                  <a:gd name="T35" fmla="*/ 9 h 38"/>
                  <a:gd name="T36" fmla="*/ 22 w 53"/>
                  <a:gd name="T37" fmla="*/ 7 h 38"/>
                  <a:gd name="T38" fmla="*/ 21 w 53"/>
                  <a:gd name="T39" fmla="*/ 5 h 38"/>
                  <a:gd name="T40" fmla="*/ 22 w 53"/>
                  <a:gd name="T41" fmla="*/ 2 h 38"/>
                  <a:gd name="T42" fmla="*/ 21 w 53"/>
                  <a:gd name="T43" fmla="*/ 1 h 38"/>
                  <a:gd name="T44" fmla="*/ 20 w 53"/>
                  <a:gd name="T45" fmla="*/ 1 h 38"/>
                  <a:gd name="T46" fmla="*/ 15 w 53"/>
                  <a:gd name="T47" fmla="*/ 3 h 38"/>
                  <a:gd name="T48" fmla="*/ 13 w 53"/>
                  <a:gd name="T49" fmla="*/ 3 h 38"/>
                  <a:gd name="T50" fmla="*/ 12 w 53"/>
                  <a:gd name="T51" fmla="*/ 4 h 38"/>
                  <a:gd name="T52" fmla="*/ 13 w 53"/>
                  <a:gd name="T53" fmla="*/ 7 h 38"/>
                  <a:gd name="T54" fmla="*/ 10 w 53"/>
                  <a:gd name="T55" fmla="*/ 8 h 38"/>
                  <a:gd name="T56" fmla="*/ 10 w 53"/>
                  <a:gd name="T57" fmla="*/ 9 h 38"/>
                  <a:gd name="T58" fmla="*/ 9 w 53"/>
                  <a:gd name="T59" fmla="*/ 11 h 38"/>
                  <a:gd name="T60" fmla="*/ 7 w 53"/>
                  <a:gd name="T61" fmla="*/ 13 h 38"/>
                  <a:gd name="T62" fmla="*/ 4 w 53"/>
                  <a:gd name="T63" fmla="*/ 12 h 38"/>
                  <a:gd name="T64" fmla="*/ 1 w 53"/>
                  <a:gd name="T65" fmla="*/ 13 h 38"/>
                  <a:gd name="T66" fmla="*/ 0 w 53"/>
                  <a:gd name="T67" fmla="*/ 16 h 38"/>
                  <a:gd name="T68" fmla="*/ 2 w 53"/>
                  <a:gd name="T69" fmla="*/ 18 h 38"/>
                  <a:gd name="T70" fmla="*/ 5 w 53"/>
                  <a:gd name="T71" fmla="*/ 18 h 38"/>
                  <a:gd name="T72" fmla="*/ 4 w 53"/>
                  <a:gd name="T73" fmla="*/ 20 h 38"/>
                  <a:gd name="T74" fmla="*/ 7 w 53"/>
                  <a:gd name="T75" fmla="*/ 25 h 38"/>
                  <a:gd name="T76" fmla="*/ 6 w 53"/>
                  <a:gd name="T77" fmla="*/ 27 h 38"/>
                  <a:gd name="T78" fmla="*/ 4 w 53"/>
                  <a:gd name="T79" fmla="*/ 30 h 38"/>
                  <a:gd name="T80" fmla="*/ 3 w 53"/>
                  <a:gd name="T81" fmla="*/ 34 h 38"/>
                  <a:gd name="T82" fmla="*/ 7 w 53"/>
                  <a:gd name="T83" fmla="*/ 35 h 38"/>
                  <a:gd name="T84" fmla="*/ 11 w 53"/>
                  <a:gd name="T85" fmla="*/ 32 h 38"/>
                  <a:gd name="T86" fmla="*/ 13 w 53"/>
                  <a:gd name="T87" fmla="*/ 34 h 38"/>
                  <a:gd name="T88" fmla="*/ 19 w 53"/>
                  <a:gd name="T89" fmla="*/ 30 h 38"/>
                  <a:gd name="T90" fmla="*/ 21 w 53"/>
                  <a:gd name="T91" fmla="*/ 25 h 38"/>
                  <a:gd name="T92" fmla="*/ 25 w 53"/>
                  <a:gd name="T93" fmla="*/ 22 h 38"/>
                  <a:gd name="T94" fmla="*/ 27 w 53"/>
                  <a:gd name="T95" fmla="*/ 24 h 38"/>
                  <a:gd name="T96" fmla="*/ 26 w 53"/>
                  <a:gd name="T97" fmla="*/ 26 h 38"/>
                  <a:gd name="T98" fmla="*/ 28 w 53"/>
                  <a:gd name="T99" fmla="*/ 27 h 38"/>
                  <a:gd name="T100" fmla="*/ 28 w 53"/>
                  <a:gd name="T101" fmla="*/ 32 h 38"/>
                  <a:gd name="T102" fmla="*/ 29 w 53"/>
                  <a:gd name="T103" fmla="*/ 38 h 38"/>
                  <a:gd name="T104" fmla="*/ 33 w 53"/>
                  <a:gd name="T105" fmla="*/ 35 h 38"/>
                  <a:gd name="T106" fmla="*/ 37 w 53"/>
                  <a:gd name="T107" fmla="*/ 34 h 38"/>
                  <a:gd name="T108" fmla="*/ 40 w 53"/>
                  <a:gd name="T109" fmla="*/ 32 h 38"/>
                  <a:gd name="T110" fmla="*/ 42 w 53"/>
                  <a:gd name="T111" fmla="*/ 33 h 38"/>
                  <a:gd name="T112" fmla="*/ 45 w 53"/>
                  <a:gd name="T113" fmla="*/ 32 h 38"/>
                  <a:gd name="T114" fmla="*/ 50 w 53"/>
                  <a:gd name="T115" fmla="*/ 31 h 38"/>
                  <a:gd name="T116" fmla="*/ 52 w 53"/>
                  <a:gd name="T117" fmla="*/ 32 h 38"/>
                  <a:gd name="T118" fmla="*/ 52 w 53"/>
                  <a:gd name="T119" fmla="*/ 2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 h="38">
                    <a:moveTo>
                      <a:pt x="52" y="28"/>
                    </a:moveTo>
                    <a:cubicBezTo>
                      <a:pt x="52" y="28"/>
                      <a:pt x="51" y="26"/>
                      <a:pt x="51" y="26"/>
                    </a:cubicBezTo>
                    <a:cubicBezTo>
                      <a:pt x="50" y="25"/>
                      <a:pt x="50" y="24"/>
                      <a:pt x="50" y="24"/>
                    </a:cubicBezTo>
                    <a:cubicBezTo>
                      <a:pt x="50" y="23"/>
                      <a:pt x="48" y="22"/>
                      <a:pt x="48" y="22"/>
                    </a:cubicBezTo>
                    <a:cubicBezTo>
                      <a:pt x="48" y="22"/>
                      <a:pt x="47" y="22"/>
                      <a:pt x="46" y="22"/>
                    </a:cubicBezTo>
                    <a:cubicBezTo>
                      <a:pt x="46" y="22"/>
                      <a:pt x="45" y="22"/>
                      <a:pt x="44" y="22"/>
                    </a:cubicBezTo>
                    <a:cubicBezTo>
                      <a:pt x="44" y="22"/>
                      <a:pt x="43" y="19"/>
                      <a:pt x="43" y="19"/>
                    </a:cubicBezTo>
                    <a:cubicBezTo>
                      <a:pt x="44" y="18"/>
                      <a:pt x="44" y="18"/>
                      <a:pt x="44" y="18"/>
                    </a:cubicBezTo>
                    <a:cubicBezTo>
                      <a:pt x="42" y="15"/>
                      <a:pt x="42" y="15"/>
                      <a:pt x="42" y="15"/>
                    </a:cubicBezTo>
                    <a:cubicBezTo>
                      <a:pt x="42" y="14"/>
                      <a:pt x="42" y="14"/>
                      <a:pt x="42" y="14"/>
                    </a:cubicBezTo>
                    <a:cubicBezTo>
                      <a:pt x="41" y="14"/>
                      <a:pt x="41" y="14"/>
                      <a:pt x="41" y="14"/>
                    </a:cubicBezTo>
                    <a:cubicBezTo>
                      <a:pt x="41" y="14"/>
                      <a:pt x="38" y="15"/>
                      <a:pt x="38" y="15"/>
                    </a:cubicBezTo>
                    <a:cubicBezTo>
                      <a:pt x="38" y="14"/>
                      <a:pt x="37" y="14"/>
                      <a:pt x="36" y="14"/>
                    </a:cubicBezTo>
                    <a:cubicBezTo>
                      <a:pt x="36" y="14"/>
                      <a:pt x="35" y="15"/>
                      <a:pt x="35" y="15"/>
                    </a:cubicBezTo>
                    <a:cubicBezTo>
                      <a:pt x="34" y="15"/>
                      <a:pt x="33" y="16"/>
                      <a:pt x="33" y="16"/>
                    </a:cubicBezTo>
                    <a:cubicBezTo>
                      <a:pt x="32" y="15"/>
                      <a:pt x="32" y="15"/>
                      <a:pt x="32" y="15"/>
                    </a:cubicBezTo>
                    <a:cubicBezTo>
                      <a:pt x="32" y="15"/>
                      <a:pt x="30" y="15"/>
                      <a:pt x="30" y="15"/>
                    </a:cubicBezTo>
                    <a:cubicBezTo>
                      <a:pt x="30" y="15"/>
                      <a:pt x="30" y="14"/>
                      <a:pt x="30" y="14"/>
                    </a:cubicBezTo>
                    <a:cubicBezTo>
                      <a:pt x="30" y="14"/>
                      <a:pt x="29" y="14"/>
                      <a:pt x="29" y="14"/>
                    </a:cubicBezTo>
                    <a:cubicBezTo>
                      <a:pt x="28" y="13"/>
                      <a:pt x="28" y="13"/>
                      <a:pt x="28" y="13"/>
                    </a:cubicBezTo>
                    <a:cubicBezTo>
                      <a:pt x="28" y="13"/>
                      <a:pt x="27" y="13"/>
                      <a:pt x="27" y="13"/>
                    </a:cubicBezTo>
                    <a:cubicBezTo>
                      <a:pt x="27" y="13"/>
                      <a:pt x="25" y="14"/>
                      <a:pt x="25" y="14"/>
                    </a:cubicBezTo>
                    <a:cubicBezTo>
                      <a:pt x="23" y="14"/>
                      <a:pt x="23" y="14"/>
                      <a:pt x="23" y="14"/>
                    </a:cubicBezTo>
                    <a:cubicBezTo>
                      <a:pt x="22" y="13"/>
                      <a:pt x="22" y="13"/>
                      <a:pt x="22" y="13"/>
                    </a:cubicBezTo>
                    <a:cubicBezTo>
                      <a:pt x="16" y="13"/>
                      <a:pt x="16" y="13"/>
                      <a:pt x="16" y="13"/>
                    </a:cubicBezTo>
                    <a:cubicBezTo>
                      <a:pt x="14" y="13"/>
                      <a:pt x="14" y="13"/>
                      <a:pt x="14" y="13"/>
                    </a:cubicBezTo>
                    <a:cubicBezTo>
                      <a:pt x="13" y="12"/>
                      <a:pt x="13" y="12"/>
                      <a:pt x="13" y="12"/>
                    </a:cubicBezTo>
                    <a:cubicBezTo>
                      <a:pt x="13" y="12"/>
                      <a:pt x="13" y="11"/>
                      <a:pt x="13" y="10"/>
                    </a:cubicBezTo>
                    <a:cubicBezTo>
                      <a:pt x="13" y="10"/>
                      <a:pt x="13" y="9"/>
                      <a:pt x="13" y="9"/>
                    </a:cubicBezTo>
                    <a:cubicBezTo>
                      <a:pt x="14" y="9"/>
                      <a:pt x="14" y="9"/>
                      <a:pt x="14" y="9"/>
                    </a:cubicBezTo>
                    <a:cubicBezTo>
                      <a:pt x="15" y="8"/>
                      <a:pt x="15" y="8"/>
                      <a:pt x="15" y="8"/>
                    </a:cubicBezTo>
                    <a:cubicBezTo>
                      <a:pt x="17" y="8"/>
                      <a:pt x="17" y="8"/>
                      <a:pt x="17" y="8"/>
                    </a:cubicBezTo>
                    <a:cubicBezTo>
                      <a:pt x="19" y="8"/>
                      <a:pt x="19" y="8"/>
                      <a:pt x="19" y="8"/>
                    </a:cubicBezTo>
                    <a:cubicBezTo>
                      <a:pt x="20" y="9"/>
                      <a:pt x="20" y="9"/>
                      <a:pt x="20" y="9"/>
                    </a:cubicBezTo>
                    <a:cubicBezTo>
                      <a:pt x="22" y="10"/>
                      <a:pt x="22" y="10"/>
                      <a:pt x="22" y="10"/>
                    </a:cubicBezTo>
                    <a:cubicBezTo>
                      <a:pt x="22" y="9"/>
                      <a:pt x="22" y="9"/>
                      <a:pt x="22" y="9"/>
                    </a:cubicBezTo>
                    <a:cubicBezTo>
                      <a:pt x="23" y="8"/>
                      <a:pt x="23" y="8"/>
                      <a:pt x="23" y="8"/>
                    </a:cubicBezTo>
                    <a:cubicBezTo>
                      <a:pt x="22" y="7"/>
                      <a:pt x="22" y="7"/>
                      <a:pt x="22" y="7"/>
                    </a:cubicBezTo>
                    <a:cubicBezTo>
                      <a:pt x="21" y="6"/>
                      <a:pt x="21" y="6"/>
                      <a:pt x="21" y="6"/>
                    </a:cubicBezTo>
                    <a:cubicBezTo>
                      <a:pt x="21" y="5"/>
                      <a:pt x="21" y="5"/>
                      <a:pt x="21" y="5"/>
                    </a:cubicBezTo>
                    <a:cubicBezTo>
                      <a:pt x="23" y="3"/>
                      <a:pt x="23" y="3"/>
                      <a:pt x="23" y="3"/>
                    </a:cubicBezTo>
                    <a:cubicBezTo>
                      <a:pt x="23" y="3"/>
                      <a:pt x="22" y="2"/>
                      <a:pt x="22" y="2"/>
                    </a:cubicBezTo>
                    <a:cubicBezTo>
                      <a:pt x="22" y="2"/>
                      <a:pt x="22" y="1"/>
                      <a:pt x="22" y="1"/>
                    </a:cubicBezTo>
                    <a:cubicBezTo>
                      <a:pt x="21" y="1"/>
                      <a:pt x="21" y="1"/>
                      <a:pt x="21" y="1"/>
                    </a:cubicBezTo>
                    <a:cubicBezTo>
                      <a:pt x="21" y="0"/>
                      <a:pt x="21" y="0"/>
                      <a:pt x="21" y="0"/>
                    </a:cubicBezTo>
                    <a:cubicBezTo>
                      <a:pt x="20" y="1"/>
                      <a:pt x="20" y="1"/>
                      <a:pt x="20" y="1"/>
                    </a:cubicBezTo>
                    <a:cubicBezTo>
                      <a:pt x="20" y="1"/>
                      <a:pt x="16" y="3"/>
                      <a:pt x="16" y="3"/>
                    </a:cubicBezTo>
                    <a:cubicBezTo>
                      <a:pt x="16" y="4"/>
                      <a:pt x="15" y="3"/>
                      <a:pt x="15" y="3"/>
                    </a:cubicBezTo>
                    <a:cubicBezTo>
                      <a:pt x="14" y="2"/>
                      <a:pt x="14" y="2"/>
                      <a:pt x="14" y="2"/>
                    </a:cubicBezTo>
                    <a:cubicBezTo>
                      <a:pt x="14" y="2"/>
                      <a:pt x="13" y="2"/>
                      <a:pt x="13" y="3"/>
                    </a:cubicBezTo>
                    <a:cubicBezTo>
                      <a:pt x="13" y="3"/>
                      <a:pt x="13" y="4"/>
                      <a:pt x="13" y="4"/>
                    </a:cubicBezTo>
                    <a:cubicBezTo>
                      <a:pt x="12" y="4"/>
                      <a:pt x="12" y="4"/>
                      <a:pt x="12" y="4"/>
                    </a:cubicBezTo>
                    <a:cubicBezTo>
                      <a:pt x="13" y="5"/>
                      <a:pt x="13" y="5"/>
                      <a:pt x="13" y="5"/>
                    </a:cubicBezTo>
                    <a:cubicBezTo>
                      <a:pt x="13" y="7"/>
                      <a:pt x="13" y="7"/>
                      <a:pt x="13" y="7"/>
                    </a:cubicBezTo>
                    <a:cubicBezTo>
                      <a:pt x="12" y="8"/>
                      <a:pt x="12" y="8"/>
                      <a:pt x="12" y="8"/>
                    </a:cubicBezTo>
                    <a:cubicBezTo>
                      <a:pt x="10" y="8"/>
                      <a:pt x="10" y="8"/>
                      <a:pt x="10" y="8"/>
                    </a:cubicBezTo>
                    <a:cubicBezTo>
                      <a:pt x="8" y="8"/>
                      <a:pt x="8" y="8"/>
                      <a:pt x="8" y="8"/>
                    </a:cubicBezTo>
                    <a:cubicBezTo>
                      <a:pt x="8" y="8"/>
                      <a:pt x="9" y="9"/>
                      <a:pt x="10" y="9"/>
                    </a:cubicBezTo>
                    <a:cubicBezTo>
                      <a:pt x="10" y="9"/>
                      <a:pt x="10" y="9"/>
                      <a:pt x="10" y="9"/>
                    </a:cubicBezTo>
                    <a:cubicBezTo>
                      <a:pt x="10" y="9"/>
                      <a:pt x="9" y="10"/>
                      <a:pt x="9" y="11"/>
                    </a:cubicBezTo>
                    <a:cubicBezTo>
                      <a:pt x="9" y="11"/>
                      <a:pt x="8" y="11"/>
                      <a:pt x="8" y="12"/>
                    </a:cubicBezTo>
                    <a:cubicBezTo>
                      <a:pt x="7" y="13"/>
                      <a:pt x="7" y="13"/>
                      <a:pt x="7" y="13"/>
                    </a:cubicBezTo>
                    <a:cubicBezTo>
                      <a:pt x="6" y="13"/>
                      <a:pt x="6" y="13"/>
                      <a:pt x="6" y="13"/>
                    </a:cubicBezTo>
                    <a:cubicBezTo>
                      <a:pt x="6" y="13"/>
                      <a:pt x="4" y="12"/>
                      <a:pt x="4" y="12"/>
                    </a:cubicBezTo>
                    <a:cubicBezTo>
                      <a:pt x="4" y="12"/>
                      <a:pt x="2" y="12"/>
                      <a:pt x="2" y="12"/>
                    </a:cubicBezTo>
                    <a:cubicBezTo>
                      <a:pt x="2" y="12"/>
                      <a:pt x="1" y="13"/>
                      <a:pt x="1" y="13"/>
                    </a:cubicBezTo>
                    <a:cubicBezTo>
                      <a:pt x="1" y="13"/>
                      <a:pt x="0" y="14"/>
                      <a:pt x="0" y="15"/>
                    </a:cubicBezTo>
                    <a:cubicBezTo>
                      <a:pt x="0" y="15"/>
                      <a:pt x="0" y="16"/>
                      <a:pt x="0" y="16"/>
                    </a:cubicBezTo>
                    <a:cubicBezTo>
                      <a:pt x="0" y="16"/>
                      <a:pt x="1" y="17"/>
                      <a:pt x="2" y="17"/>
                    </a:cubicBezTo>
                    <a:cubicBezTo>
                      <a:pt x="2" y="17"/>
                      <a:pt x="2" y="18"/>
                      <a:pt x="2" y="18"/>
                    </a:cubicBezTo>
                    <a:cubicBezTo>
                      <a:pt x="4" y="18"/>
                      <a:pt x="4" y="18"/>
                      <a:pt x="4" y="18"/>
                    </a:cubicBezTo>
                    <a:cubicBezTo>
                      <a:pt x="5" y="18"/>
                      <a:pt x="5" y="18"/>
                      <a:pt x="5" y="18"/>
                    </a:cubicBezTo>
                    <a:cubicBezTo>
                      <a:pt x="5" y="18"/>
                      <a:pt x="5" y="19"/>
                      <a:pt x="5" y="20"/>
                    </a:cubicBezTo>
                    <a:cubicBezTo>
                      <a:pt x="5" y="20"/>
                      <a:pt x="4" y="20"/>
                      <a:pt x="4" y="20"/>
                    </a:cubicBezTo>
                    <a:cubicBezTo>
                      <a:pt x="4" y="20"/>
                      <a:pt x="5" y="23"/>
                      <a:pt x="5" y="23"/>
                    </a:cubicBezTo>
                    <a:cubicBezTo>
                      <a:pt x="5" y="23"/>
                      <a:pt x="7" y="25"/>
                      <a:pt x="7" y="25"/>
                    </a:cubicBezTo>
                    <a:cubicBezTo>
                      <a:pt x="7" y="25"/>
                      <a:pt x="7" y="27"/>
                      <a:pt x="7" y="27"/>
                    </a:cubicBezTo>
                    <a:cubicBezTo>
                      <a:pt x="7" y="27"/>
                      <a:pt x="6" y="27"/>
                      <a:pt x="6" y="27"/>
                    </a:cubicBezTo>
                    <a:cubicBezTo>
                      <a:pt x="5" y="28"/>
                      <a:pt x="5" y="28"/>
                      <a:pt x="5" y="28"/>
                    </a:cubicBezTo>
                    <a:cubicBezTo>
                      <a:pt x="5" y="28"/>
                      <a:pt x="4" y="30"/>
                      <a:pt x="4" y="30"/>
                    </a:cubicBezTo>
                    <a:cubicBezTo>
                      <a:pt x="4" y="31"/>
                      <a:pt x="3" y="31"/>
                      <a:pt x="3" y="31"/>
                    </a:cubicBezTo>
                    <a:cubicBezTo>
                      <a:pt x="3" y="34"/>
                      <a:pt x="3" y="34"/>
                      <a:pt x="3" y="34"/>
                    </a:cubicBezTo>
                    <a:cubicBezTo>
                      <a:pt x="4" y="36"/>
                      <a:pt x="4" y="36"/>
                      <a:pt x="4" y="36"/>
                    </a:cubicBezTo>
                    <a:cubicBezTo>
                      <a:pt x="7" y="35"/>
                      <a:pt x="7" y="35"/>
                      <a:pt x="7" y="35"/>
                    </a:cubicBezTo>
                    <a:cubicBezTo>
                      <a:pt x="9" y="33"/>
                      <a:pt x="9" y="33"/>
                      <a:pt x="9" y="33"/>
                    </a:cubicBezTo>
                    <a:cubicBezTo>
                      <a:pt x="11" y="32"/>
                      <a:pt x="11" y="32"/>
                      <a:pt x="11" y="32"/>
                    </a:cubicBezTo>
                    <a:cubicBezTo>
                      <a:pt x="13" y="34"/>
                      <a:pt x="13" y="34"/>
                      <a:pt x="13" y="34"/>
                    </a:cubicBezTo>
                    <a:cubicBezTo>
                      <a:pt x="13" y="34"/>
                      <a:pt x="13" y="34"/>
                      <a:pt x="13" y="34"/>
                    </a:cubicBezTo>
                    <a:cubicBezTo>
                      <a:pt x="13" y="33"/>
                      <a:pt x="15" y="31"/>
                      <a:pt x="15" y="31"/>
                    </a:cubicBezTo>
                    <a:cubicBezTo>
                      <a:pt x="19" y="30"/>
                      <a:pt x="19" y="30"/>
                      <a:pt x="19" y="30"/>
                    </a:cubicBezTo>
                    <a:cubicBezTo>
                      <a:pt x="19" y="30"/>
                      <a:pt x="19" y="27"/>
                      <a:pt x="19" y="27"/>
                    </a:cubicBezTo>
                    <a:cubicBezTo>
                      <a:pt x="19" y="27"/>
                      <a:pt x="21" y="25"/>
                      <a:pt x="21" y="25"/>
                    </a:cubicBezTo>
                    <a:cubicBezTo>
                      <a:pt x="21" y="24"/>
                      <a:pt x="23" y="22"/>
                      <a:pt x="23" y="22"/>
                    </a:cubicBezTo>
                    <a:cubicBezTo>
                      <a:pt x="23" y="22"/>
                      <a:pt x="25" y="22"/>
                      <a:pt x="25" y="22"/>
                    </a:cubicBezTo>
                    <a:cubicBezTo>
                      <a:pt x="25" y="22"/>
                      <a:pt x="25" y="23"/>
                      <a:pt x="25" y="23"/>
                    </a:cubicBezTo>
                    <a:cubicBezTo>
                      <a:pt x="25" y="23"/>
                      <a:pt x="27" y="24"/>
                      <a:pt x="27" y="24"/>
                    </a:cubicBezTo>
                    <a:cubicBezTo>
                      <a:pt x="27" y="25"/>
                      <a:pt x="27" y="25"/>
                      <a:pt x="27" y="25"/>
                    </a:cubicBezTo>
                    <a:cubicBezTo>
                      <a:pt x="26" y="26"/>
                      <a:pt x="26" y="26"/>
                      <a:pt x="26" y="26"/>
                    </a:cubicBezTo>
                    <a:cubicBezTo>
                      <a:pt x="26" y="27"/>
                      <a:pt x="26" y="27"/>
                      <a:pt x="26" y="27"/>
                    </a:cubicBezTo>
                    <a:cubicBezTo>
                      <a:pt x="28" y="27"/>
                      <a:pt x="28" y="27"/>
                      <a:pt x="28" y="27"/>
                    </a:cubicBezTo>
                    <a:cubicBezTo>
                      <a:pt x="28" y="31"/>
                      <a:pt x="28" y="31"/>
                      <a:pt x="28" y="31"/>
                    </a:cubicBezTo>
                    <a:cubicBezTo>
                      <a:pt x="28" y="32"/>
                      <a:pt x="28" y="32"/>
                      <a:pt x="28" y="32"/>
                    </a:cubicBezTo>
                    <a:cubicBezTo>
                      <a:pt x="28" y="35"/>
                      <a:pt x="28" y="35"/>
                      <a:pt x="28" y="35"/>
                    </a:cubicBezTo>
                    <a:cubicBezTo>
                      <a:pt x="29" y="38"/>
                      <a:pt x="29" y="38"/>
                      <a:pt x="29" y="38"/>
                    </a:cubicBezTo>
                    <a:cubicBezTo>
                      <a:pt x="31" y="37"/>
                      <a:pt x="31" y="37"/>
                      <a:pt x="31" y="37"/>
                    </a:cubicBezTo>
                    <a:cubicBezTo>
                      <a:pt x="33" y="35"/>
                      <a:pt x="33" y="35"/>
                      <a:pt x="33" y="35"/>
                    </a:cubicBezTo>
                    <a:cubicBezTo>
                      <a:pt x="36" y="35"/>
                      <a:pt x="36" y="35"/>
                      <a:pt x="36" y="35"/>
                    </a:cubicBezTo>
                    <a:cubicBezTo>
                      <a:pt x="36" y="35"/>
                      <a:pt x="37" y="34"/>
                      <a:pt x="37" y="34"/>
                    </a:cubicBezTo>
                    <a:cubicBezTo>
                      <a:pt x="37" y="33"/>
                      <a:pt x="39" y="32"/>
                      <a:pt x="39" y="32"/>
                    </a:cubicBezTo>
                    <a:cubicBezTo>
                      <a:pt x="39" y="32"/>
                      <a:pt x="40" y="32"/>
                      <a:pt x="40" y="32"/>
                    </a:cubicBezTo>
                    <a:cubicBezTo>
                      <a:pt x="41" y="32"/>
                      <a:pt x="43" y="32"/>
                      <a:pt x="43" y="32"/>
                    </a:cubicBezTo>
                    <a:cubicBezTo>
                      <a:pt x="42" y="33"/>
                      <a:pt x="42" y="33"/>
                      <a:pt x="42" y="33"/>
                    </a:cubicBezTo>
                    <a:cubicBezTo>
                      <a:pt x="44" y="33"/>
                      <a:pt x="44" y="33"/>
                      <a:pt x="44" y="33"/>
                    </a:cubicBezTo>
                    <a:cubicBezTo>
                      <a:pt x="45" y="32"/>
                      <a:pt x="45" y="32"/>
                      <a:pt x="45" y="32"/>
                    </a:cubicBezTo>
                    <a:cubicBezTo>
                      <a:pt x="45" y="32"/>
                      <a:pt x="46" y="32"/>
                      <a:pt x="46" y="31"/>
                    </a:cubicBezTo>
                    <a:cubicBezTo>
                      <a:pt x="47" y="31"/>
                      <a:pt x="50" y="31"/>
                      <a:pt x="50" y="31"/>
                    </a:cubicBezTo>
                    <a:cubicBezTo>
                      <a:pt x="51" y="33"/>
                      <a:pt x="51" y="33"/>
                      <a:pt x="51" y="33"/>
                    </a:cubicBezTo>
                    <a:cubicBezTo>
                      <a:pt x="52" y="32"/>
                      <a:pt x="52" y="32"/>
                      <a:pt x="52" y="32"/>
                    </a:cubicBezTo>
                    <a:cubicBezTo>
                      <a:pt x="52" y="32"/>
                      <a:pt x="53" y="31"/>
                      <a:pt x="53" y="31"/>
                    </a:cubicBezTo>
                    <a:cubicBezTo>
                      <a:pt x="53" y="31"/>
                      <a:pt x="52" y="29"/>
                      <a:pt x="52" y="28"/>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39" name="Freeform 832">
                <a:extLst>
                  <a:ext uri="{FF2B5EF4-FFF2-40B4-BE49-F238E27FC236}">
                    <a16:creationId xmlns:a16="http://schemas.microsoft.com/office/drawing/2014/main" id="{B3C60FAD-802D-2801-DF58-2283D968AC72}"/>
                  </a:ext>
                </a:extLst>
              </p:cNvPr>
              <p:cNvSpPr>
                <a:spLocks/>
              </p:cNvSpPr>
              <p:nvPr/>
            </p:nvSpPr>
            <p:spPr bwMode="auto">
              <a:xfrm>
                <a:off x="8764588" y="4146550"/>
                <a:ext cx="53975" cy="103188"/>
              </a:xfrm>
              <a:custGeom>
                <a:avLst/>
                <a:gdLst>
                  <a:gd name="T0" fmla="*/ 13 w 13"/>
                  <a:gd name="T1" fmla="*/ 2 h 25"/>
                  <a:gd name="T2" fmla="*/ 12 w 13"/>
                  <a:gd name="T3" fmla="*/ 1 h 25"/>
                  <a:gd name="T4" fmla="*/ 9 w 13"/>
                  <a:gd name="T5" fmla="*/ 1 h 25"/>
                  <a:gd name="T6" fmla="*/ 6 w 13"/>
                  <a:gd name="T7" fmla="*/ 4 h 25"/>
                  <a:gd name="T8" fmla="*/ 4 w 13"/>
                  <a:gd name="T9" fmla="*/ 7 h 25"/>
                  <a:gd name="T10" fmla="*/ 2 w 13"/>
                  <a:gd name="T11" fmla="*/ 10 h 25"/>
                  <a:gd name="T12" fmla="*/ 0 w 13"/>
                  <a:gd name="T13" fmla="*/ 15 h 25"/>
                  <a:gd name="T14" fmla="*/ 0 w 13"/>
                  <a:gd name="T15" fmla="*/ 16 h 25"/>
                  <a:gd name="T16" fmla="*/ 2 w 13"/>
                  <a:gd name="T17" fmla="*/ 21 h 25"/>
                  <a:gd name="T18" fmla="*/ 4 w 13"/>
                  <a:gd name="T19" fmla="*/ 22 h 25"/>
                  <a:gd name="T20" fmla="*/ 4 w 13"/>
                  <a:gd name="T21" fmla="*/ 23 h 25"/>
                  <a:gd name="T22" fmla="*/ 5 w 13"/>
                  <a:gd name="T23" fmla="*/ 25 h 25"/>
                  <a:gd name="T24" fmla="*/ 5 w 13"/>
                  <a:gd name="T25" fmla="*/ 24 h 25"/>
                  <a:gd name="T26" fmla="*/ 5 w 13"/>
                  <a:gd name="T27" fmla="*/ 23 h 25"/>
                  <a:gd name="T28" fmla="*/ 5 w 13"/>
                  <a:gd name="T29" fmla="*/ 22 h 25"/>
                  <a:gd name="T30" fmla="*/ 5 w 13"/>
                  <a:gd name="T31" fmla="*/ 22 h 25"/>
                  <a:gd name="T32" fmla="*/ 5 w 13"/>
                  <a:gd name="T33" fmla="*/ 22 h 25"/>
                  <a:gd name="T34" fmla="*/ 8 w 13"/>
                  <a:gd name="T35" fmla="*/ 19 h 25"/>
                  <a:gd name="T36" fmla="*/ 10 w 13"/>
                  <a:gd name="T37" fmla="*/ 9 h 25"/>
                  <a:gd name="T38" fmla="*/ 11 w 13"/>
                  <a:gd name="T39" fmla="*/ 7 h 25"/>
                  <a:gd name="T40" fmla="*/ 12 w 13"/>
                  <a:gd name="T41" fmla="*/ 5 h 25"/>
                  <a:gd name="T42" fmla="*/ 12 w 13"/>
                  <a:gd name="T43" fmla="*/ 4 h 25"/>
                  <a:gd name="T44" fmla="*/ 12 w 13"/>
                  <a:gd name="T45" fmla="*/ 4 h 25"/>
                  <a:gd name="T46" fmla="*/ 13 w 13"/>
                  <a:gd name="T47"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25">
                    <a:moveTo>
                      <a:pt x="13" y="2"/>
                    </a:moveTo>
                    <a:cubicBezTo>
                      <a:pt x="13" y="2"/>
                      <a:pt x="12" y="2"/>
                      <a:pt x="12" y="1"/>
                    </a:cubicBezTo>
                    <a:cubicBezTo>
                      <a:pt x="11" y="1"/>
                      <a:pt x="10" y="0"/>
                      <a:pt x="9" y="1"/>
                    </a:cubicBezTo>
                    <a:cubicBezTo>
                      <a:pt x="8" y="2"/>
                      <a:pt x="6" y="2"/>
                      <a:pt x="6" y="4"/>
                    </a:cubicBezTo>
                    <a:cubicBezTo>
                      <a:pt x="5" y="4"/>
                      <a:pt x="4" y="6"/>
                      <a:pt x="4" y="7"/>
                    </a:cubicBezTo>
                    <a:cubicBezTo>
                      <a:pt x="3" y="8"/>
                      <a:pt x="2" y="9"/>
                      <a:pt x="2" y="10"/>
                    </a:cubicBezTo>
                    <a:cubicBezTo>
                      <a:pt x="1" y="11"/>
                      <a:pt x="1" y="13"/>
                      <a:pt x="0" y="15"/>
                    </a:cubicBezTo>
                    <a:cubicBezTo>
                      <a:pt x="0" y="15"/>
                      <a:pt x="0" y="15"/>
                      <a:pt x="0" y="16"/>
                    </a:cubicBezTo>
                    <a:cubicBezTo>
                      <a:pt x="0" y="18"/>
                      <a:pt x="1" y="21"/>
                      <a:pt x="2" y="21"/>
                    </a:cubicBezTo>
                    <a:cubicBezTo>
                      <a:pt x="3" y="22"/>
                      <a:pt x="3" y="22"/>
                      <a:pt x="4" y="22"/>
                    </a:cubicBezTo>
                    <a:cubicBezTo>
                      <a:pt x="4" y="22"/>
                      <a:pt x="3" y="23"/>
                      <a:pt x="4" y="23"/>
                    </a:cubicBezTo>
                    <a:cubicBezTo>
                      <a:pt x="4" y="23"/>
                      <a:pt x="4" y="25"/>
                      <a:pt x="5" y="25"/>
                    </a:cubicBezTo>
                    <a:cubicBezTo>
                      <a:pt x="5" y="25"/>
                      <a:pt x="5" y="24"/>
                      <a:pt x="5" y="24"/>
                    </a:cubicBezTo>
                    <a:cubicBezTo>
                      <a:pt x="5" y="24"/>
                      <a:pt x="5" y="23"/>
                      <a:pt x="5" y="23"/>
                    </a:cubicBezTo>
                    <a:cubicBezTo>
                      <a:pt x="5" y="23"/>
                      <a:pt x="5" y="23"/>
                      <a:pt x="5" y="22"/>
                    </a:cubicBezTo>
                    <a:cubicBezTo>
                      <a:pt x="5" y="22"/>
                      <a:pt x="5" y="22"/>
                      <a:pt x="5" y="22"/>
                    </a:cubicBezTo>
                    <a:cubicBezTo>
                      <a:pt x="5" y="22"/>
                      <a:pt x="5" y="22"/>
                      <a:pt x="5" y="22"/>
                    </a:cubicBezTo>
                    <a:cubicBezTo>
                      <a:pt x="6" y="21"/>
                      <a:pt x="7" y="20"/>
                      <a:pt x="8" y="19"/>
                    </a:cubicBezTo>
                    <a:cubicBezTo>
                      <a:pt x="9" y="15"/>
                      <a:pt x="10" y="12"/>
                      <a:pt x="10" y="9"/>
                    </a:cubicBezTo>
                    <a:cubicBezTo>
                      <a:pt x="11" y="8"/>
                      <a:pt x="11" y="7"/>
                      <a:pt x="11" y="7"/>
                    </a:cubicBezTo>
                    <a:cubicBezTo>
                      <a:pt x="12" y="6"/>
                      <a:pt x="12" y="6"/>
                      <a:pt x="12" y="5"/>
                    </a:cubicBezTo>
                    <a:cubicBezTo>
                      <a:pt x="12" y="5"/>
                      <a:pt x="12" y="5"/>
                      <a:pt x="12" y="4"/>
                    </a:cubicBezTo>
                    <a:cubicBezTo>
                      <a:pt x="12" y="4"/>
                      <a:pt x="12" y="4"/>
                      <a:pt x="12" y="4"/>
                    </a:cubicBezTo>
                    <a:cubicBezTo>
                      <a:pt x="12" y="3"/>
                      <a:pt x="13" y="3"/>
                      <a:pt x="13" y="2"/>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40" name="Freeform 834">
                <a:extLst>
                  <a:ext uri="{FF2B5EF4-FFF2-40B4-BE49-F238E27FC236}">
                    <a16:creationId xmlns:a16="http://schemas.microsoft.com/office/drawing/2014/main" id="{213876F6-D06D-F364-7C1E-A6C43AC876B4}"/>
                  </a:ext>
                </a:extLst>
              </p:cNvPr>
              <p:cNvSpPr>
                <a:spLocks/>
              </p:cNvSpPr>
              <p:nvPr/>
            </p:nvSpPr>
            <p:spPr bwMode="auto">
              <a:xfrm>
                <a:off x="7627938" y="4605338"/>
                <a:ext cx="61912" cy="115888"/>
              </a:xfrm>
              <a:custGeom>
                <a:avLst/>
                <a:gdLst>
                  <a:gd name="T0" fmla="*/ 15 w 15"/>
                  <a:gd name="T1" fmla="*/ 20 h 28"/>
                  <a:gd name="T2" fmla="*/ 14 w 15"/>
                  <a:gd name="T3" fmla="*/ 22 h 28"/>
                  <a:gd name="T4" fmla="*/ 9 w 15"/>
                  <a:gd name="T5" fmla="*/ 26 h 28"/>
                  <a:gd name="T6" fmla="*/ 8 w 15"/>
                  <a:gd name="T7" fmla="*/ 26 h 28"/>
                  <a:gd name="T8" fmla="*/ 4 w 15"/>
                  <a:gd name="T9" fmla="*/ 27 h 28"/>
                  <a:gd name="T10" fmla="*/ 1 w 15"/>
                  <a:gd name="T11" fmla="*/ 23 h 28"/>
                  <a:gd name="T12" fmla="*/ 0 w 15"/>
                  <a:gd name="T13" fmla="*/ 17 h 28"/>
                  <a:gd name="T14" fmla="*/ 1 w 15"/>
                  <a:gd name="T15" fmla="*/ 14 h 28"/>
                  <a:gd name="T16" fmla="*/ 3 w 15"/>
                  <a:gd name="T17" fmla="*/ 4 h 28"/>
                  <a:gd name="T18" fmla="*/ 3 w 15"/>
                  <a:gd name="T19" fmla="*/ 2 h 28"/>
                  <a:gd name="T20" fmla="*/ 3 w 15"/>
                  <a:gd name="T21" fmla="*/ 2 h 28"/>
                  <a:gd name="T22" fmla="*/ 3 w 15"/>
                  <a:gd name="T23" fmla="*/ 2 h 28"/>
                  <a:gd name="T24" fmla="*/ 2 w 15"/>
                  <a:gd name="T25" fmla="*/ 1 h 28"/>
                  <a:gd name="T26" fmla="*/ 3 w 15"/>
                  <a:gd name="T27" fmla="*/ 0 h 28"/>
                  <a:gd name="T28" fmla="*/ 4 w 15"/>
                  <a:gd name="T29" fmla="*/ 1 h 28"/>
                  <a:gd name="T30" fmla="*/ 3 w 15"/>
                  <a:gd name="T31" fmla="*/ 2 h 28"/>
                  <a:gd name="T32" fmla="*/ 4 w 15"/>
                  <a:gd name="T33" fmla="*/ 3 h 28"/>
                  <a:gd name="T34" fmla="*/ 6 w 15"/>
                  <a:gd name="T35" fmla="*/ 3 h 28"/>
                  <a:gd name="T36" fmla="*/ 8 w 15"/>
                  <a:gd name="T37" fmla="*/ 5 h 28"/>
                  <a:gd name="T38" fmla="*/ 9 w 15"/>
                  <a:gd name="T39" fmla="*/ 7 h 28"/>
                  <a:gd name="T40" fmla="*/ 11 w 15"/>
                  <a:gd name="T41" fmla="*/ 11 h 28"/>
                  <a:gd name="T42" fmla="*/ 11 w 15"/>
                  <a:gd name="T43" fmla="*/ 13 h 28"/>
                  <a:gd name="T44" fmla="*/ 15 w 15"/>
                  <a:gd name="T45"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 h="28">
                    <a:moveTo>
                      <a:pt x="15" y="20"/>
                    </a:moveTo>
                    <a:cubicBezTo>
                      <a:pt x="15" y="20"/>
                      <a:pt x="14" y="21"/>
                      <a:pt x="14" y="22"/>
                    </a:cubicBezTo>
                    <a:cubicBezTo>
                      <a:pt x="13" y="24"/>
                      <a:pt x="11" y="26"/>
                      <a:pt x="9" y="26"/>
                    </a:cubicBezTo>
                    <a:cubicBezTo>
                      <a:pt x="8" y="26"/>
                      <a:pt x="8" y="26"/>
                      <a:pt x="8" y="26"/>
                    </a:cubicBezTo>
                    <a:cubicBezTo>
                      <a:pt x="7" y="27"/>
                      <a:pt x="6" y="28"/>
                      <a:pt x="4" y="27"/>
                    </a:cubicBezTo>
                    <a:cubicBezTo>
                      <a:pt x="3" y="26"/>
                      <a:pt x="2" y="25"/>
                      <a:pt x="1" y="23"/>
                    </a:cubicBezTo>
                    <a:cubicBezTo>
                      <a:pt x="1" y="21"/>
                      <a:pt x="1" y="19"/>
                      <a:pt x="0" y="17"/>
                    </a:cubicBezTo>
                    <a:cubicBezTo>
                      <a:pt x="0" y="16"/>
                      <a:pt x="1" y="15"/>
                      <a:pt x="1" y="14"/>
                    </a:cubicBezTo>
                    <a:cubicBezTo>
                      <a:pt x="1" y="10"/>
                      <a:pt x="1" y="7"/>
                      <a:pt x="3" y="4"/>
                    </a:cubicBezTo>
                    <a:cubicBezTo>
                      <a:pt x="3" y="3"/>
                      <a:pt x="3" y="3"/>
                      <a:pt x="3" y="2"/>
                    </a:cubicBezTo>
                    <a:cubicBezTo>
                      <a:pt x="3" y="2"/>
                      <a:pt x="3" y="2"/>
                      <a:pt x="3" y="2"/>
                    </a:cubicBezTo>
                    <a:cubicBezTo>
                      <a:pt x="3" y="2"/>
                      <a:pt x="3" y="2"/>
                      <a:pt x="3" y="2"/>
                    </a:cubicBezTo>
                    <a:cubicBezTo>
                      <a:pt x="2" y="1"/>
                      <a:pt x="2" y="1"/>
                      <a:pt x="2" y="1"/>
                    </a:cubicBezTo>
                    <a:cubicBezTo>
                      <a:pt x="2" y="1"/>
                      <a:pt x="2" y="0"/>
                      <a:pt x="3" y="0"/>
                    </a:cubicBezTo>
                    <a:cubicBezTo>
                      <a:pt x="3" y="0"/>
                      <a:pt x="4" y="1"/>
                      <a:pt x="4" y="1"/>
                    </a:cubicBezTo>
                    <a:cubicBezTo>
                      <a:pt x="4" y="2"/>
                      <a:pt x="4" y="2"/>
                      <a:pt x="3" y="2"/>
                    </a:cubicBezTo>
                    <a:cubicBezTo>
                      <a:pt x="4" y="3"/>
                      <a:pt x="4" y="3"/>
                      <a:pt x="4" y="3"/>
                    </a:cubicBezTo>
                    <a:cubicBezTo>
                      <a:pt x="5" y="2"/>
                      <a:pt x="5" y="2"/>
                      <a:pt x="6" y="3"/>
                    </a:cubicBezTo>
                    <a:cubicBezTo>
                      <a:pt x="6" y="3"/>
                      <a:pt x="7" y="4"/>
                      <a:pt x="8" y="5"/>
                    </a:cubicBezTo>
                    <a:cubicBezTo>
                      <a:pt x="8" y="6"/>
                      <a:pt x="8" y="6"/>
                      <a:pt x="9" y="7"/>
                    </a:cubicBezTo>
                    <a:cubicBezTo>
                      <a:pt x="10" y="8"/>
                      <a:pt x="11" y="10"/>
                      <a:pt x="11" y="11"/>
                    </a:cubicBezTo>
                    <a:cubicBezTo>
                      <a:pt x="12" y="12"/>
                      <a:pt x="11" y="12"/>
                      <a:pt x="11" y="13"/>
                    </a:cubicBezTo>
                    <a:cubicBezTo>
                      <a:pt x="13" y="15"/>
                      <a:pt x="15" y="17"/>
                      <a:pt x="15" y="20"/>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41" name="Freeform 835">
                <a:extLst>
                  <a:ext uri="{FF2B5EF4-FFF2-40B4-BE49-F238E27FC236}">
                    <a16:creationId xmlns:a16="http://schemas.microsoft.com/office/drawing/2014/main" id="{75627070-9CC6-FA7A-6F8D-7DA21AF4D1F6}"/>
                  </a:ext>
                </a:extLst>
              </p:cNvPr>
              <p:cNvSpPr>
                <a:spLocks noEditPoints="1"/>
              </p:cNvSpPr>
              <p:nvPr/>
            </p:nvSpPr>
            <p:spPr bwMode="auto">
              <a:xfrm>
                <a:off x="8934450" y="3708400"/>
                <a:ext cx="95250" cy="184150"/>
              </a:xfrm>
              <a:custGeom>
                <a:avLst/>
                <a:gdLst>
                  <a:gd name="T0" fmla="*/ 1 w 23"/>
                  <a:gd name="T1" fmla="*/ 17 h 44"/>
                  <a:gd name="T2" fmla="*/ 2 w 23"/>
                  <a:gd name="T3" fmla="*/ 17 h 44"/>
                  <a:gd name="T4" fmla="*/ 5 w 23"/>
                  <a:gd name="T5" fmla="*/ 42 h 44"/>
                  <a:gd name="T6" fmla="*/ 1 w 23"/>
                  <a:gd name="T7" fmla="*/ 42 h 44"/>
                  <a:gd name="T8" fmla="*/ 1 w 23"/>
                  <a:gd name="T9" fmla="*/ 43 h 44"/>
                  <a:gd name="T10" fmla="*/ 1 w 23"/>
                  <a:gd name="T11" fmla="*/ 44 h 44"/>
                  <a:gd name="T12" fmla="*/ 2 w 23"/>
                  <a:gd name="T13" fmla="*/ 44 h 44"/>
                  <a:gd name="T14" fmla="*/ 5 w 23"/>
                  <a:gd name="T15" fmla="*/ 42 h 44"/>
                  <a:gd name="T16" fmla="*/ 14 w 23"/>
                  <a:gd name="T17" fmla="*/ 2 h 44"/>
                  <a:gd name="T18" fmla="*/ 8 w 23"/>
                  <a:gd name="T19" fmla="*/ 2 h 44"/>
                  <a:gd name="T20" fmla="*/ 6 w 23"/>
                  <a:gd name="T21" fmla="*/ 3 h 44"/>
                  <a:gd name="T22" fmla="*/ 2 w 23"/>
                  <a:gd name="T23" fmla="*/ 7 h 44"/>
                  <a:gd name="T24" fmla="*/ 1 w 23"/>
                  <a:gd name="T25" fmla="*/ 7 h 44"/>
                  <a:gd name="T26" fmla="*/ 3 w 23"/>
                  <a:gd name="T27" fmla="*/ 8 h 44"/>
                  <a:gd name="T28" fmla="*/ 4 w 23"/>
                  <a:gd name="T29" fmla="*/ 10 h 44"/>
                  <a:gd name="T30" fmla="*/ 3 w 23"/>
                  <a:gd name="T31" fmla="*/ 12 h 44"/>
                  <a:gd name="T32" fmla="*/ 2 w 23"/>
                  <a:gd name="T33" fmla="*/ 13 h 44"/>
                  <a:gd name="T34" fmla="*/ 0 w 23"/>
                  <a:gd name="T35" fmla="*/ 14 h 44"/>
                  <a:gd name="T36" fmla="*/ 1 w 23"/>
                  <a:gd name="T37" fmla="*/ 15 h 44"/>
                  <a:gd name="T38" fmla="*/ 2 w 23"/>
                  <a:gd name="T39" fmla="*/ 17 h 44"/>
                  <a:gd name="T40" fmla="*/ 2 w 23"/>
                  <a:gd name="T41" fmla="*/ 19 h 44"/>
                  <a:gd name="T42" fmla="*/ 3 w 23"/>
                  <a:gd name="T43" fmla="*/ 21 h 44"/>
                  <a:gd name="T44" fmla="*/ 3 w 23"/>
                  <a:gd name="T45" fmla="*/ 24 h 44"/>
                  <a:gd name="T46" fmla="*/ 1 w 23"/>
                  <a:gd name="T47" fmla="*/ 27 h 44"/>
                  <a:gd name="T48" fmla="*/ 2 w 23"/>
                  <a:gd name="T49" fmla="*/ 28 h 44"/>
                  <a:gd name="T50" fmla="*/ 1 w 23"/>
                  <a:gd name="T51" fmla="*/ 29 h 44"/>
                  <a:gd name="T52" fmla="*/ 1 w 23"/>
                  <a:gd name="T53" fmla="*/ 31 h 44"/>
                  <a:gd name="T54" fmla="*/ 2 w 23"/>
                  <a:gd name="T55" fmla="*/ 34 h 44"/>
                  <a:gd name="T56" fmla="*/ 7 w 23"/>
                  <a:gd name="T57" fmla="*/ 33 h 44"/>
                  <a:gd name="T58" fmla="*/ 11 w 23"/>
                  <a:gd name="T59" fmla="*/ 31 h 44"/>
                  <a:gd name="T60" fmla="*/ 11 w 23"/>
                  <a:gd name="T61" fmla="*/ 30 h 44"/>
                  <a:gd name="T62" fmla="*/ 12 w 23"/>
                  <a:gd name="T63" fmla="*/ 32 h 44"/>
                  <a:gd name="T64" fmla="*/ 12 w 23"/>
                  <a:gd name="T65" fmla="*/ 31 h 44"/>
                  <a:gd name="T66" fmla="*/ 12 w 23"/>
                  <a:gd name="T67" fmla="*/ 30 h 44"/>
                  <a:gd name="T68" fmla="*/ 14 w 23"/>
                  <a:gd name="T69" fmla="*/ 30 h 44"/>
                  <a:gd name="T70" fmla="*/ 15 w 23"/>
                  <a:gd name="T71" fmla="*/ 30 h 44"/>
                  <a:gd name="T72" fmla="*/ 17 w 23"/>
                  <a:gd name="T73" fmla="*/ 31 h 44"/>
                  <a:gd name="T74" fmla="*/ 17 w 23"/>
                  <a:gd name="T75" fmla="*/ 30 h 44"/>
                  <a:gd name="T76" fmla="*/ 16 w 23"/>
                  <a:gd name="T77" fmla="*/ 29 h 44"/>
                  <a:gd name="T78" fmla="*/ 17 w 23"/>
                  <a:gd name="T79" fmla="*/ 29 h 44"/>
                  <a:gd name="T80" fmla="*/ 19 w 23"/>
                  <a:gd name="T81" fmla="*/ 28 h 44"/>
                  <a:gd name="T82" fmla="*/ 23 w 23"/>
                  <a:gd name="T83" fmla="*/ 21 h 44"/>
                  <a:gd name="T84" fmla="*/ 22 w 23"/>
                  <a:gd name="T85" fmla="*/ 17 h 44"/>
                  <a:gd name="T86" fmla="*/ 22 w 23"/>
                  <a:gd name="T87" fmla="*/ 17 h 44"/>
                  <a:gd name="T88" fmla="*/ 20 w 23"/>
                  <a:gd name="T89" fmla="*/ 9 h 44"/>
                  <a:gd name="T90" fmla="*/ 16 w 23"/>
                  <a:gd name="T91" fmla="*/ 1 h 44"/>
                  <a:gd name="T92" fmla="*/ 14 w 23"/>
                  <a:gd name="T93"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 h="44">
                    <a:moveTo>
                      <a:pt x="2" y="17"/>
                    </a:moveTo>
                    <a:cubicBezTo>
                      <a:pt x="2" y="17"/>
                      <a:pt x="2" y="17"/>
                      <a:pt x="1" y="17"/>
                    </a:cubicBezTo>
                    <a:cubicBezTo>
                      <a:pt x="1" y="17"/>
                      <a:pt x="1" y="17"/>
                      <a:pt x="1" y="17"/>
                    </a:cubicBezTo>
                    <a:cubicBezTo>
                      <a:pt x="1" y="17"/>
                      <a:pt x="1" y="17"/>
                      <a:pt x="2" y="17"/>
                    </a:cubicBezTo>
                    <a:cubicBezTo>
                      <a:pt x="2" y="17"/>
                      <a:pt x="2" y="17"/>
                      <a:pt x="2" y="17"/>
                    </a:cubicBezTo>
                    <a:close/>
                    <a:moveTo>
                      <a:pt x="5" y="42"/>
                    </a:moveTo>
                    <a:cubicBezTo>
                      <a:pt x="5" y="41"/>
                      <a:pt x="4" y="41"/>
                      <a:pt x="3" y="41"/>
                    </a:cubicBezTo>
                    <a:cubicBezTo>
                      <a:pt x="2" y="41"/>
                      <a:pt x="2" y="42"/>
                      <a:pt x="1" y="42"/>
                    </a:cubicBezTo>
                    <a:cubicBezTo>
                      <a:pt x="1" y="42"/>
                      <a:pt x="0" y="42"/>
                      <a:pt x="0" y="43"/>
                    </a:cubicBezTo>
                    <a:cubicBezTo>
                      <a:pt x="0" y="43"/>
                      <a:pt x="0" y="43"/>
                      <a:pt x="1" y="43"/>
                    </a:cubicBezTo>
                    <a:cubicBezTo>
                      <a:pt x="1" y="44"/>
                      <a:pt x="1" y="44"/>
                      <a:pt x="1" y="44"/>
                    </a:cubicBezTo>
                    <a:cubicBezTo>
                      <a:pt x="1" y="44"/>
                      <a:pt x="1" y="44"/>
                      <a:pt x="1" y="44"/>
                    </a:cubicBezTo>
                    <a:cubicBezTo>
                      <a:pt x="1" y="44"/>
                      <a:pt x="2" y="44"/>
                      <a:pt x="2" y="44"/>
                    </a:cubicBezTo>
                    <a:cubicBezTo>
                      <a:pt x="2" y="44"/>
                      <a:pt x="2" y="44"/>
                      <a:pt x="2" y="44"/>
                    </a:cubicBezTo>
                    <a:cubicBezTo>
                      <a:pt x="3" y="44"/>
                      <a:pt x="3" y="44"/>
                      <a:pt x="4" y="44"/>
                    </a:cubicBezTo>
                    <a:cubicBezTo>
                      <a:pt x="4" y="43"/>
                      <a:pt x="5" y="43"/>
                      <a:pt x="5" y="42"/>
                    </a:cubicBezTo>
                    <a:cubicBezTo>
                      <a:pt x="5" y="42"/>
                      <a:pt x="5" y="42"/>
                      <a:pt x="5" y="42"/>
                    </a:cubicBezTo>
                    <a:close/>
                    <a:moveTo>
                      <a:pt x="14" y="2"/>
                    </a:moveTo>
                    <a:cubicBezTo>
                      <a:pt x="13" y="2"/>
                      <a:pt x="13" y="2"/>
                      <a:pt x="13" y="2"/>
                    </a:cubicBezTo>
                    <a:cubicBezTo>
                      <a:pt x="11" y="2"/>
                      <a:pt x="10" y="2"/>
                      <a:pt x="8" y="2"/>
                    </a:cubicBezTo>
                    <a:cubicBezTo>
                      <a:pt x="8" y="2"/>
                      <a:pt x="7" y="2"/>
                      <a:pt x="7" y="2"/>
                    </a:cubicBezTo>
                    <a:cubicBezTo>
                      <a:pt x="6" y="2"/>
                      <a:pt x="6" y="3"/>
                      <a:pt x="6" y="3"/>
                    </a:cubicBezTo>
                    <a:cubicBezTo>
                      <a:pt x="5" y="4"/>
                      <a:pt x="4" y="5"/>
                      <a:pt x="3" y="6"/>
                    </a:cubicBezTo>
                    <a:cubicBezTo>
                      <a:pt x="3" y="6"/>
                      <a:pt x="3" y="7"/>
                      <a:pt x="2" y="7"/>
                    </a:cubicBezTo>
                    <a:cubicBezTo>
                      <a:pt x="2" y="7"/>
                      <a:pt x="2" y="7"/>
                      <a:pt x="1" y="7"/>
                    </a:cubicBezTo>
                    <a:cubicBezTo>
                      <a:pt x="1" y="7"/>
                      <a:pt x="1" y="7"/>
                      <a:pt x="1" y="7"/>
                    </a:cubicBezTo>
                    <a:cubicBezTo>
                      <a:pt x="2" y="8"/>
                      <a:pt x="3" y="8"/>
                      <a:pt x="3" y="8"/>
                    </a:cubicBezTo>
                    <a:cubicBezTo>
                      <a:pt x="3" y="8"/>
                      <a:pt x="3" y="8"/>
                      <a:pt x="3" y="8"/>
                    </a:cubicBezTo>
                    <a:cubicBezTo>
                      <a:pt x="2" y="9"/>
                      <a:pt x="3" y="9"/>
                      <a:pt x="4" y="10"/>
                    </a:cubicBezTo>
                    <a:cubicBezTo>
                      <a:pt x="4" y="10"/>
                      <a:pt x="4" y="10"/>
                      <a:pt x="4" y="10"/>
                    </a:cubicBezTo>
                    <a:cubicBezTo>
                      <a:pt x="4" y="11"/>
                      <a:pt x="4" y="11"/>
                      <a:pt x="4" y="12"/>
                    </a:cubicBezTo>
                    <a:cubicBezTo>
                      <a:pt x="3" y="12"/>
                      <a:pt x="3" y="12"/>
                      <a:pt x="3" y="12"/>
                    </a:cubicBezTo>
                    <a:cubicBezTo>
                      <a:pt x="2" y="12"/>
                      <a:pt x="2" y="12"/>
                      <a:pt x="2" y="13"/>
                    </a:cubicBezTo>
                    <a:cubicBezTo>
                      <a:pt x="2" y="13"/>
                      <a:pt x="2" y="13"/>
                      <a:pt x="2" y="13"/>
                    </a:cubicBezTo>
                    <a:cubicBezTo>
                      <a:pt x="1" y="13"/>
                      <a:pt x="1" y="13"/>
                      <a:pt x="1" y="13"/>
                    </a:cubicBezTo>
                    <a:cubicBezTo>
                      <a:pt x="1" y="13"/>
                      <a:pt x="1" y="14"/>
                      <a:pt x="0" y="14"/>
                    </a:cubicBezTo>
                    <a:cubicBezTo>
                      <a:pt x="0" y="15"/>
                      <a:pt x="0" y="15"/>
                      <a:pt x="1" y="15"/>
                    </a:cubicBezTo>
                    <a:cubicBezTo>
                      <a:pt x="1" y="16"/>
                      <a:pt x="1" y="16"/>
                      <a:pt x="1" y="15"/>
                    </a:cubicBezTo>
                    <a:cubicBezTo>
                      <a:pt x="2" y="16"/>
                      <a:pt x="2" y="16"/>
                      <a:pt x="2" y="17"/>
                    </a:cubicBezTo>
                    <a:cubicBezTo>
                      <a:pt x="2" y="17"/>
                      <a:pt x="2" y="17"/>
                      <a:pt x="2" y="17"/>
                    </a:cubicBezTo>
                    <a:cubicBezTo>
                      <a:pt x="2" y="17"/>
                      <a:pt x="2" y="17"/>
                      <a:pt x="2" y="18"/>
                    </a:cubicBezTo>
                    <a:cubicBezTo>
                      <a:pt x="2" y="18"/>
                      <a:pt x="2" y="18"/>
                      <a:pt x="2" y="19"/>
                    </a:cubicBezTo>
                    <a:cubicBezTo>
                      <a:pt x="3" y="19"/>
                      <a:pt x="3" y="19"/>
                      <a:pt x="3" y="20"/>
                    </a:cubicBezTo>
                    <a:cubicBezTo>
                      <a:pt x="3" y="20"/>
                      <a:pt x="3" y="20"/>
                      <a:pt x="3" y="21"/>
                    </a:cubicBezTo>
                    <a:cubicBezTo>
                      <a:pt x="3" y="21"/>
                      <a:pt x="3" y="22"/>
                      <a:pt x="3" y="23"/>
                    </a:cubicBezTo>
                    <a:cubicBezTo>
                      <a:pt x="3" y="23"/>
                      <a:pt x="3" y="23"/>
                      <a:pt x="3" y="24"/>
                    </a:cubicBezTo>
                    <a:cubicBezTo>
                      <a:pt x="3" y="24"/>
                      <a:pt x="2" y="25"/>
                      <a:pt x="2" y="26"/>
                    </a:cubicBezTo>
                    <a:cubicBezTo>
                      <a:pt x="2" y="26"/>
                      <a:pt x="2" y="26"/>
                      <a:pt x="1" y="27"/>
                    </a:cubicBezTo>
                    <a:cubicBezTo>
                      <a:pt x="1" y="27"/>
                      <a:pt x="1" y="27"/>
                      <a:pt x="1" y="27"/>
                    </a:cubicBezTo>
                    <a:cubicBezTo>
                      <a:pt x="1" y="27"/>
                      <a:pt x="1" y="28"/>
                      <a:pt x="2" y="28"/>
                    </a:cubicBezTo>
                    <a:cubicBezTo>
                      <a:pt x="2" y="28"/>
                      <a:pt x="2" y="28"/>
                      <a:pt x="2" y="28"/>
                    </a:cubicBezTo>
                    <a:cubicBezTo>
                      <a:pt x="1" y="28"/>
                      <a:pt x="1" y="29"/>
                      <a:pt x="1" y="29"/>
                    </a:cubicBezTo>
                    <a:cubicBezTo>
                      <a:pt x="1" y="29"/>
                      <a:pt x="1" y="29"/>
                      <a:pt x="1" y="29"/>
                    </a:cubicBezTo>
                    <a:cubicBezTo>
                      <a:pt x="1" y="30"/>
                      <a:pt x="1" y="30"/>
                      <a:pt x="1" y="31"/>
                    </a:cubicBezTo>
                    <a:cubicBezTo>
                      <a:pt x="1" y="32"/>
                      <a:pt x="0" y="33"/>
                      <a:pt x="0" y="34"/>
                    </a:cubicBezTo>
                    <a:cubicBezTo>
                      <a:pt x="1" y="34"/>
                      <a:pt x="1" y="35"/>
                      <a:pt x="2" y="34"/>
                    </a:cubicBezTo>
                    <a:cubicBezTo>
                      <a:pt x="4" y="35"/>
                      <a:pt x="5" y="33"/>
                      <a:pt x="7" y="32"/>
                    </a:cubicBezTo>
                    <a:cubicBezTo>
                      <a:pt x="7" y="33"/>
                      <a:pt x="7" y="33"/>
                      <a:pt x="7" y="33"/>
                    </a:cubicBezTo>
                    <a:cubicBezTo>
                      <a:pt x="8" y="34"/>
                      <a:pt x="11" y="32"/>
                      <a:pt x="11" y="31"/>
                    </a:cubicBezTo>
                    <a:cubicBezTo>
                      <a:pt x="11" y="31"/>
                      <a:pt x="11" y="31"/>
                      <a:pt x="11" y="31"/>
                    </a:cubicBezTo>
                    <a:cubicBezTo>
                      <a:pt x="11" y="31"/>
                      <a:pt x="10" y="30"/>
                      <a:pt x="10" y="30"/>
                    </a:cubicBezTo>
                    <a:cubicBezTo>
                      <a:pt x="10" y="30"/>
                      <a:pt x="10" y="30"/>
                      <a:pt x="11" y="30"/>
                    </a:cubicBezTo>
                    <a:cubicBezTo>
                      <a:pt x="11" y="30"/>
                      <a:pt x="11" y="31"/>
                      <a:pt x="11" y="31"/>
                    </a:cubicBezTo>
                    <a:cubicBezTo>
                      <a:pt x="11" y="31"/>
                      <a:pt x="11" y="32"/>
                      <a:pt x="12" y="32"/>
                    </a:cubicBezTo>
                    <a:cubicBezTo>
                      <a:pt x="12" y="32"/>
                      <a:pt x="12" y="32"/>
                      <a:pt x="12" y="32"/>
                    </a:cubicBezTo>
                    <a:cubicBezTo>
                      <a:pt x="12" y="31"/>
                      <a:pt x="12" y="31"/>
                      <a:pt x="12" y="31"/>
                    </a:cubicBezTo>
                    <a:cubicBezTo>
                      <a:pt x="12" y="31"/>
                      <a:pt x="12" y="31"/>
                      <a:pt x="12" y="31"/>
                    </a:cubicBezTo>
                    <a:cubicBezTo>
                      <a:pt x="12" y="30"/>
                      <a:pt x="12" y="30"/>
                      <a:pt x="12" y="30"/>
                    </a:cubicBezTo>
                    <a:cubicBezTo>
                      <a:pt x="12" y="30"/>
                      <a:pt x="12" y="30"/>
                      <a:pt x="13" y="30"/>
                    </a:cubicBezTo>
                    <a:cubicBezTo>
                      <a:pt x="13" y="30"/>
                      <a:pt x="13" y="30"/>
                      <a:pt x="14" y="30"/>
                    </a:cubicBezTo>
                    <a:cubicBezTo>
                      <a:pt x="14" y="30"/>
                      <a:pt x="14" y="30"/>
                      <a:pt x="14" y="30"/>
                    </a:cubicBezTo>
                    <a:cubicBezTo>
                      <a:pt x="14" y="30"/>
                      <a:pt x="15" y="30"/>
                      <a:pt x="15" y="30"/>
                    </a:cubicBezTo>
                    <a:cubicBezTo>
                      <a:pt x="15" y="31"/>
                      <a:pt x="16" y="31"/>
                      <a:pt x="16" y="31"/>
                    </a:cubicBezTo>
                    <a:cubicBezTo>
                      <a:pt x="16" y="32"/>
                      <a:pt x="17" y="31"/>
                      <a:pt x="17" y="31"/>
                    </a:cubicBezTo>
                    <a:cubicBezTo>
                      <a:pt x="17" y="31"/>
                      <a:pt x="17" y="31"/>
                      <a:pt x="17" y="30"/>
                    </a:cubicBezTo>
                    <a:cubicBezTo>
                      <a:pt x="17" y="30"/>
                      <a:pt x="17" y="30"/>
                      <a:pt x="17" y="30"/>
                    </a:cubicBezTo>
                    <a:cubicBezTo>
                      <a:pt x="17" y="30"/>
                      <a:pt x="17" y="30"/>
                      <a:pt x="17" y="30"/>
                    </a:cubicBezTo>
                    <a:cubicBezTo>
                      <a:pt x="16" y="30"/>
                      <a:pt x="16" y="30"/>
                      <a:pt x="16" y="29"/>
                    </a:cubicBezTo>
                    <a:cubicBezTo>
                      <a:pt x="16" y="29"/>
                      <a:pt x="16" y="29"/>
                      <a:pt x="16" y="29"/>
                    </a:cubicBezTo>
                    <a:cubicBezTo>
                      <a:pt x="16" y="29"/>
                      <a:pt x="16" y="29"/>
                      <a:pt x="17" y="29"/>
                    </a:cubicBezTo>
                    <a:cubicBezTo>
                      <a:pt x="17" y="29"/>
                      <a:pt x="18" y="29"/>
                      <a:pt x="18" y="29"/>
                    </a:cubicBezTo>
                    <a:cubicBezTo>
                      <a:pt x="18" y="29"/>
                      <a:pt x="19" y="28"/>
                      <a:pt x="19" y="28"/>
                    </a:cubicBezTo>
                    <a:cubicBezTo>
                      <a:pt x="21" y="29"/>
                      <a:pt x="21" y="28"/>
                      <a:pt x="21" y="27"/>
                    </a:cubicBezTo>
                    <a:cubicBezTo>
                      <a:pt x="23" y="25"/>
                      <a:pt x="22" y="23"/>
                      <a:pt x="23" y="21"/>
                    </a:cubicBezTo>
                    <a:cubicBezTo>
                      <a:pt x="23" y="20"/>
                      <a:pt x="22" y="20"/>
                      <a:pt x="22" y="20"/>
                    </a:cubicBezTo>
                    <a:cubicBezTo>
                      <a:pt x="22" y="19"/>
                      <a:pt x="22" y="18"/>
                      <a:pt x="22" y="17"/>
                    </a:cubicBezTo>
                    <a:cubicBezTo>
                      <a:pt x="22" y="17"/>
                      <a:pt x="22" y="17"/>
                      <a:pt x="22" y="17"/>
                    </a:cubicBezTo>
                    <a:cubicBezTo>
                      <a:pt x="22" y="17"/>
                      <a:pt x="22" y="17"/>
                      <a:pt x="22" y="17"/>
                    </a:cubicBezTo>
                    <a:cubicBezTo>
                      <a:pt x="22" y="16"/>
                      <a:pt x="22" y="15"/>
                      <a:pt x="22" y="15"/>
                    </a:cubicBezTo>
                    <a:cubicBezTo>
                      <a:pt x="22" y="13"/>
                      <a:pt x="22" y="10"/>
                      <a:pt x="20" y="9"/>
                    </a:cubicBezTo>
                    <a:cubicBezTo>
                      <a:pt x="20" y="9"/>
                      <a:pt x="20" y="9"/>
                      <a:pt x="20" y="9"/>
                    </a:cubicBezTo>
                    <a:cubicBezTo>
                      <a:pt x="18" y="6"/>
                      <a:pt x="17" y="4"/>
                      <a:pt x="16" y="1"/>
                    </a:cubicBezTo>
                    <a:cubicBezTo>
                      <a:pt x="16" y="1"/>
                      <a:pt x="16" y="0"/>
                      <a:pt x="15" y="0"/>
                    </a:cubicBezTo>
                    <a:cubicBezTo>
                      <a:pt x="15" y="0"/>
                      <a:pt x="15" y="1"/>
                      <a:pt x="14" y="1"/>
                    </a:cubicBezTo>
                    <a:cubicBezTo>
                      <a:pt x="14" y="1"/>
                      <a:pt x="14" y="2"/>
                      <a:pt x="14" y="2"/>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42" name="Freeform 837">
                <a:extLst>
                  <a:ext uri="{FF2B5EF4-FFF2-40B4-BE49-F238E27FC236}">
                    <a16:creationId xmlns:a16="http://schemas.microsoft.com/office/drawing/2014/main" id="{B1A73E33-3695-0141-DB62-74A24F9E9C86}"/>
                  </a:ext>
                </a:extLst>
              </p:cNvPr>
              <p:cNvSpPr>
                <a:spLocks noEditPoints="1"/>
              </p:cNvSpPr>
              <p:nvPr/>
            </p:nvSpPr>
            <p:spPr bwMode="auto">
              <a:xfrm>
                <a:off x="6145213" y="614363"/>
                <a:ext cx="4662487" cy="2994025"/>
              </a:xfrm>
              <a:custGeom>
                <a:avLst/>
                <a:gdLst>
                  <a:gd name="T0" fmla="*/ 450 w 1120"/>
                  <a:gd name="T1" fmla="*/ 93 h 719"/>
                  <a:gd name="T2" fmla="*/ 530 w 1120"/>
                  <a:gd name="T3" fmla="*/ 133 h 719"/>
                  <a:gd name="T4" fmla="*/ 520 w 1120"/>
                  <a:gd name="T5" fmla="*/ 113 h 719"/>
                  <a:gd name="T6" fmla="*/ 138 w 1120"/>
                  <a:gd name="T7" fmla="*/ 68 h 719"/>
                  <a:gd name="T8" fmla="*/ 433 w 1120"/>
                  <a:gd name="T9" fmla="*/ 88 h 719"/>
                  <a:gd name="T10" fmla="*/ 197 w 1120"/>
                  <a:gd name="T11" fmla="*/ 28 h 719"/>
                  <a:gd name="T12" fmla="*/ 213 w 1120"/>
                  <a:gd name="T13" fmla="*/ 6 h 719"/>
                  <a:gd name="T14" fmla="*/ 357 w 1120"/>
                  <a:gd name="T15" fmla="*/ 46 h 719"/>
                  <a:gd name="T16" fmla="*/ 474 w 1120"/>
                  <a:gd name="T17" fmla="*/ 55 h 719"/>
                  <a:gd name="T18" fmla="*/ 152 w 1120"/>
                  <a:gd name="T19" fmla="*/ 72 h 719"/>
                  <a:gd name="T20" fmla="*/ 223 w 1120"/>
                  <a:gd name="T21" fmla="*/ 28 h 719"/>
                  <a:gd name="T22" fmla="*/ 210 w 1120"/>
                  <a:gd name="T23" fmla="*/ 33 h 719"/>
                  <a:gd name="T24" fmla="*/ 485 w 1120"/>
                  <a:gd name="T25" fmla="*/ 133 h 719"/>
                  <a:gd name="T26" fmla="*/ 187 w 1120"/>
                  <a:gd name="T27" fmla="*/ 22 h 719"/>
                  <a:gd name="T28" fmla="*/ 208 w 1120"/>
                  <a:gd name="T29" fmla="*/ 75 h 719"/>
                  <a:gd name="T30" fmla="*/ 193 w 1120"/>
                  <a:gd name="T31" fmla="*/ 297 h 719"/>
                  <a:gd name="T32" fmla="*/ 271 w 1120"/>
                  <a:gd name="T33" fmla="*/ 186 h 719"/>
                  <a:gd name="T34" fmla="*/ 185 w 1120"/>
                  <a:gd name="T35" fmla="*/ 267 h 719"/>
                  <a:gd name="T36" fmla="*/ 376 w 1120"/>
                  <a:gd name="T37" fmla="*/ 212 h 719"/>
                  <a:gd name="T38" fmla="*/ 217 w 1120"/>
                  <a:gd name="T39" fmla="*/ 369 h 719"/>
                  <a:gd name="T40" fmla="*/ 692 w 1120"/>
                  <a:gd name="T41" fmla="*/ 305 h 719"/>
                  <a:gd name="T42" fmla="*/ 690 w 1120"/>
                  <a:gd name="T43" fmla="*/ 286 h 719"/>
                  <a:gd name="T44" fmla="*/ 672 w 1120"/>
                  <a:gd name="T45" fmla="*/ 298 h 719"/>
                  <a:gd name="T46" fmla="*/ 750 w 1120"/>
                  <a:gd name="T47" fmla="*/ 212 h 719"/>
                  <a:gd name="T48" fmla="*/ 734 w 1120"/>
                  <a:gd name="T49" fmla="*/ 259 h 719"/>
                  <a:gd name="T50" fmla="*/ 848 w 1120"/>
                  <a:gd name="T51" fmla="*/ 208 h 719"/>
                  <a:gd name="T52" fmla="*/ 672 w 1120"/>
                  <a:gd name="T53" fmla="*/ 300 h 719"/>
                  <a:gd name="T54" fmla="*/ 673 w 1120"/>
                  <a:gd name="T55" fmla="*/ 306 h 719"/>
                  <a:gd name="T56" fmla="*/ 985 w 1120"/>
                  <a:gd name="T57" fmla="*/ 353 h 719"/>
                  <a:gd name="T58" fmla="*/ 804 w 1120"/>
                  <a:gd name="T59" fmla="*/ 311 h 719"/>
                  <a:gd name="T60" fmla="*/ 688 w 1120"/>
                  <a:gd name="T61" fmla="*/ 319 h 719"/>
                  <a:gd name="T62" fmla="*/ 675 w 1120"/>
                  <a:gd name="T63" fmla="*/ 277 h 719"/>
                  <a:gd name="T64" fmla="*/ 587 w 1120"/>
                  <a:gd name="T65" fmla="*/ 280 h 719"/>
                  <a:gd name="T66" fmla="*/ 526 w 1120"/>
                  <a:gd name="T67" fmla="*/ 294 h 719"/>
                  <a:gd name="T68" fmla="*/ 546 w 1120"/>
                  <a:gd name="T69" fmla="*/ 197 h 719"/>
                  <a:gd name="T70" fmla="*/ 471 w 1120"/>
                  <a:gd name="T71" fmla="*/ 213 h 719"/>
                  <a:gd name="T72" fmla="*/ 362 w 1120"/>
                  <a:gd name="T73" fmla="*/ 282 h 719"/>
                  <a:gd name="T74" fmla="*/ 346 w 1120"/>
                  <a:gd name="T75" fmla="*/ 327 h 719"/>
                  <a:gd name="T76" fmla="*/ 313 w 1120"/>
                  <a:gd name="T77" fmla="*/ 384 h 719"/>
                  <a:gd name="T78" fmla="*/ 209 w 1120"/>
                  <a:gd name="T79" fmla="*/ 376 h 719"/>
                  <a:gd name="T80" fmla="*/ 126 w 1120"/>
                  <a:gd name="T81" fmla="*/ 384 h 719"/>
                  <a:gd name="T82" fmla="*/ 63 w 1120"/>
                  <a:gd name="T83" fmla="*/ 445 h 719"/>
                  <a:gd name="T84" fmla="*/ 42 w 1120"/>
                  <a:gd name="T85" fmla="*/ 417 h 719"/>
                  <a:gd name="T86" fmla="*/ 67 w 1120"/>
                  <a:gd name="T87" fmla="*/ 377 h 719"/>
                  <a:gd name="T88" fmla="*/ 9 w 1120"/>
                  <a:gd name="T89" fmla="*/ 385 h 719"/>
                  <a:gd name="T90" fmla="*/ 5 w 1120"/>
                  <a:gd name="T91" fmla="*/ 525 h 719"/>
                  <a:gd name="T92" fmla="*/ 48 w 1120"/>
                  <a:gd name="T93" fmla="*/ 615 h 719"/>
                  <a:gd name="T94" fmla="*/ 64 w 1120"/>
                  <a:gd name="T95" fmla="*/ 681 h 719"/>
                  <a:gd name="T96" fmla="*/ 147 w 1120"/>
                  <a:gd name="T97" fmla="*/ 667 h 719"/>
                  <a:gd name="T98" fmla="*/ 231 w 1120"/>
                  <a:gd name="T99" fmla="*/ 625 h 719"/>
                  <a:gd name="T100" fmla="*/ 308 w 1120"/>
                  <a:gd name="T101" fmla="*/ 589 h 719"/>
                  <a:gd name="T102" fmla="*/ 419 w 1120"/>
                  <a:gd name="T103" fmla="*/ 639 h 719"/>
                  <a:gd name="T104" fmla="*/ 562 w 1120"/>
                  <a:gd name="T105" fmla="*/ 643 h 719"/>
                  <a:gd name="T106" fmla="*/ 701 w 1120"/>
                  <a:gd name="T107" fmla="*/ 646 h 719"/>
                  <a:gd name="T108" fmla="*/ 767 w 1120"/>
                  <a:gd name="T109" fmla="*/ 624 h 719"/>
                  <a:gd name="T110" fmla="*/ 818 w 1120"/>
                  <a:gd name="T111" fmla="*/ 523 h 719"/>
                  <a:gd name="T112" fmla="*/ 901 w 1120"/>
                  <a:gd name="T113" fmla="*/ 501 h 719"/>
                  <a:gd name="T114" fmla="*/ 871 w 1120"/>
                  <a:gd name="T115" fmla="*/ 559 h 719"/>
                  <a:gd name="T116" fmla="*/ 914 w 1120"/>
                  <a:gd name="T117" fmla="*/ 544 h 719"/>
                  <a:gd name="T118" fmla="*/ 1017 w 1120"/>
                  <a:gd name="T119" fmla="*/ 479 h 719"/>
                  <a:gd name="T120" fmla="*/ 1086 w 1120"/>
                  <a:gd name="T121" fmla="*/ 432 h 719"/>
                  <a:gd name="T122" fmla="*/ 872 w 1120"/>
                  <a:gd name="T123" fmla="*/ 626 h 719"/>
                  <a:gd name="T124" fmla="*/ 785 w 1120"/>
                  <a:gd name="T125" fmla="*/ 608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20" h="719">
                    <a:moveTo>
                      <a:pt x="88" y="448"/>
                    </a:moveTo>
                    <a:cubicBezTo>
                      <a:pt x="87" y="447"/>
                      <a:pt x="85" y="446"/>
                      <a:pt x="87" y="446"/>
                    </a:cubicBezTo>
                    <a:cubicBezTo>
                      <a:pt x="88" y="446"/>
                      <a:pt x="88" y="447"/>
                      <a:pt x="88" y="447"/>
                    </a:cubicBezTo>
                    <a:cubicBezTo>
                      <a:pt x="88" y="447"/>
                      <a:pt x="88" y="449"/>
                      <a:pt x="88" y="448"/>
                    </a:cubicBezTo>
                    <a:cubicBezTo>
                      <a:pt x="88" y="448"/>
                      <a:pt x="88" y="448"/>
                      <a:pt x="88" y="448"/>
                    </a:cubicBezTo>
                    <a:close/>
                    <a:moveTo>
                      <a:pt x="86" y="448"/>
                    </a:moveTo>
                    <a:cubicBezTo>
                      <a:pt x="86" y="448"/>
                      <a:pt x="87" y="450"/>
                      <a:pt x="88" y="450"/>
                    </a:cubicBezTo>
                    <a:cubicBezTo>
                      <a:pt x="88" y="450"/>
                      <a:pt x="88" y="449"/>
                      <a:pt x="88" y="449"/>
                    </a:cubicBezTo>
                    <a:cubicBezTo>
                      <a:pt x="88" y="449"/>
                      <a:pt x="88" y="449"/>
                      <a:pt x="87" y="449"/>
                    </a:cubicBezTo>
                    <a:cubicBezTo>
                      <a:pt x="87" y="448"/>
                      <a:pt x="87" y="448"/>
                      <a:pt x="86" y="448"/>
                    </a:cubicBezTo>
                    <a:cubicBezTo>
                      <a:pt x="86" y="447"/>
                      <a:pt x="85" y="447"/>
                      <a:pt x="85" y="448"/>
                    </a:cubicBezTo>
                    <a:cubicBezTo>
                      <a:pt x="85" y="448"/>
                      <a:pt x="85" y="448"/>
                      <a:pt x="86" y="448"/>
                    </a:cubicBezTo>
                    <a:close/>
                    <a:moveTo>
                      <a:pt x="1086" y="444"/>
                    </a:moveTo>
                    <a:cubicBezTo>
                      <a:pt x="1085" y="444"/>
                      <a:pt x="1084" y="445"/>
                      <a:pt x="1084" y="446"/>
                    </a:cubicBezTo>
                    <a:cubicBezTo>
                      <a:pt x="1084" y="447"/>
                      <a:pt x="1084" y="446"/>
                      <a:pt x="1085" y="447"/>
                    </a:cubicBezTo>
                    <a:cubicBezTo>
                      <a:pt x="1086" y="446"/>
                      <a:pt x="1087" y="446"/>
                      <a:pt x="1087" y="445"/>
                    </a:cubicBezTo>
                    <a:cubicBezTo>
                      <a:pt x="1087" y="445"/>
                      <a:pt x="1087" y="444"/>
                      <a:pt x="1086" y="444"/>
                    </a:cubicBezTo>
                    <a:close/>
                    <a:moveTo>
                      <a:pt x="1086" y="510"/>
                    </a:moveTo>
                    <a:cubicBezTo>
                      <a:pt x="1086" y="511"/>
                      <a:pt x="1085" y="511"/>
                      <a:pt x="1085" y="511"/>
                    </a:cubicBezTo>
                    <a:cubicBezTo>
                      <a:pt x="1083" y="511"/>
                      <a:pt x="1083" y="509"/>
                      <a:pt x="1082" y="508"/>
                    </a:cubicBezTo>
                    <a:cubicBezTo>
                      <a:pt x="1082" y="508"/>
                      <a:pt x="1082" y="508"/>
                      <a:pt x="1082" y="508"/>
                    </a:cubicBezTo>
                    <a:cubicBezTo>
                      <a:pt x="1082" y="508"/>
                      <a:pt x="1082" y="508"/>
                      <a:pt x="1082" y="508"/>
                    </a:cubicBezTo>
                    <a:cubicBezTo>
                      <a:pt x="1083" y="509"/>
                      <a:pt x="1084" y="509"/>
                      <a:pt x="1085" y="510"/>
                    </a:cubicBezTo>
                    <a:cubicBezTo>
                      <a:pt x="1086" y="510"/>
                      <a:pt x="1086" y="510"/>
                      <a:pt x="1086" y="510"/>
                    </a:cubicBezTo>
                    <a:close/>
                    <a:moveTo>
                      <a:pt x="1118" y="429"/>
                    </a:moveTo>
                    <a:cubicBezTo>
                      <a:pt x="1118" y="429"/>
                      <a:pt x="1118" y="429"/>
                      <a:pt x="1118" y="429"/>
                    </a:cubicBezTo>
                    <a:cubicBezTo>
                      <a:pt x="1118" y="429"/>
                      <a:pt x="1118" y="429"/>
                      <a:pt x="1118" y="429"/>
                    </a:cubicBezTo>
                    <a:cubicBezTo>
                      <a:pt x="1118" y="429"/>
                      <a:pt x="1118" y="429"/>
                      <a:pt x="1118" y="429"/>
                    </a:cubicBezTo>
                    <a:close/>
                    <a:moveTo>
                      <a:pt x="1117" y="429"/>
                    </a:moveTo>
                    <a:cubicBezTo>
                      <a:pt x="1117" y="429"/>
                      <a:pt x="1118" y="429"/>
                      <a:pt x="1118" y="429"/>
                    </a:cubicBezTo>
                    <a:cubicBezTo>
                      <a:pt x="1117" y="429"/>
                      <a:pt x="1117" y="428"/>
                      <a:pt x="1117" y="429"/>
                    </a:cubicBezTo>
                    <a:close/>
                    <a:moveTo>
                      <a:pt x="1100" y="552"/>
                    </a:moveTo>
                    <a:cubicBezTo>
                      <a:pt x="1100" y="552"/>
                      <a:pt x="1100" y="552"/>
                      <a:pt x="1100" y="552"/>
                    </a:cubicBezTo>
                    <a:cubicBezTo>
                      <a:pt x="1100" y="552"/>
                      <a:pt x="1100" y="552"/>
                      <a:pt x="1100" y="551"/>
                    </a:cubicBezTo>
                    <a:cubicBezTo>
                      <a:pt x="1100" y="551"/>
                      <a:pt x="1100" y="551"/>
                      <a:pt x="1100" y="551"/>
                    </a:cubicBezTo>
                    <a:cubicBezTo>
                      <a:pt x="1100" y="551"/>
                      <a:pt x="1100" y="551"/>
                      <a:pt x="1100" y="552"/>
                    </a:cubicBezTo>
                    <a:close/>
                    <a:moveTo>
                      <a:pt x="1119" y="429"/>
                    </a:moveTo>
                    <a:cubicBezTo>
                      <a:pt x="1119" y="430"/>
                      <a:pt x="1119" y="430"/>
                      <a:pt x="1120" y="430"/>
                    </a:cubicBezTo>
                    <a:cubicBezTo>
                      <a:pt x="1120" y="430"/>
                      <a:pt x="1119" y="429"/>
                      <a:pt x="1119" y="429"/>
                    </a:cubicBezTo>
                    <a:close/>
                    <a:moveTo>
                      <a:pt x="454" y="78"/>
                    </a:moveTo>
                    <a:cubicBezTo>
                      <a:pt x="454" y="78"/>
                      <a:pt x="454" y="78"/>
                      <a:pt x="454" y="78"/>
                    </a:cubicBezTo>
                    <a:cubicBezTo>
                      <a:pt x="454" y="78"/>
                      <a:pt x="454" y="78"/>
                      <a:pt x="454" y="78"/>
                    </a:cubicBezTo>
                    <a:cubicBezTo>
                      <a:pt x="454" y="78"/>
                      <a:pt x="454" y="78"/>
                      <a:pt x="454" y="78"/>
                    </a:cubicBezTo>
                    <a:cubicBezTo>
                      <a:pt x="454" y="78"/>
                      <a:pt x="454" y="78"/>
                      <a:pt x="454" y="78"/>
                    </a:cubicBezTo>
                    <a:cubicBezTo>
                      <a:pt x="454" y="78"/>
                      <a:pt x="454" y="78"/>
                      <a:pt x="454" y="78"/>
                    </a:cubicBezTo>
                    <a:close/>
                    <a:moveTo>
                      <a:pt x="490" y="124"/>
                    </a:moveTo>
                    <a:cubicBezTo>
                      <a:pt x="489" y="124"/>
                      <a:pt x="488" y="124"/>
                      <a:pt x="488" y="124"/>
                    </a:cubicBezTo>
                    <a:cubicBezTo>
                      <a:pt x="488" y="124"/>
                      <a:pt x="488" y="124"/>
                      <a:pt x="488" y="124"/>
                    </a:cubicBezTo>
                    <a:cubicBezTo>
                      <a:pt x="487" y="124"/>
                      <a:pt x="487" y="124"/>
                      <a:pt x="487" y="124"/>
                    </a:cubicBezTo>
                    <a:cubicBezTo>
                      <a:pt x="486" y="125"/>
                      <a:pt x="485" y="125"/>
                      <a:pt x="484" y="124"/>
                    </a:cubicBezTo>
                    <a:cubicBezTo>
                      <a:pt x="484" y="124"/>
                      <a:pt x="484" y="124"/>
                      <a:pt x="483" y="124"/>
                    </a:cubicBezTo>
                    <a:cubicBezTo>
                      <a:pt x="483" y="124"/>
                      <a:pt x="483" y="124"/>
                      <a:pt x="483" y="124"/>
                    </a:cubicBezTo>
                    <a:cubicBezTo>
                      <a:pt x="483" y="124"/>
                      <a:pt x="483" y="124"/>
                      <a:pt x="483" y="124"/>
                    </a:cubicBezTo>
                    <a:cubicBezTo>
                      <a:pt x="483" y="125"/>
                      <a:pt x="483" y="126"/>
                      <a:pt x="482" y="125"/>
                    </a:cubicBezTo>
                    <a:cubicBezTo>
                      <a:pt x="482" y="125"/>
                      <a:pt x="482" y="125"/>
                      <a:pt x="482" y="125"/>
                    </a:cubicBezTo>
                    <a:cubicBezTo>
                      <a:pt x="482" y="125"/>
                      <a:pt x="482" y="125"/>
                      <a:pt x="482" y="125"/>
                    </a:cubicBezTo>
                    <a:cubicBezTo>
                      <a:pt x="481" y="125"/>
                      <a:pt x="481" y="125"/>
                      <a:pt x="481" y="125"/>
                    </a:cubicBezTo>
                    <a:cubicBezTo>
                      <a:pt x="481" y="125"/>
                      <a:pt x="481" y="125"/>
                      <a:pt x="481" y="125"/>
                    </a:cubicBezTo>
                    <a:cubicBezTo>
                      <a:pt x="481" y="125"/>
                      <a:pt x="481" y="125"/>
                      <a:pt x="481" y="125"/>
                    </a:cubicBezTo>
                    <a:cubicBezTo>
                      <a:pt x="481" y="125"/>
                      <a:pt x="481" y="125"/>
                      <a:pt x="481" y="125"/>
                    </a:cubicBezTo>
                    <a:cubicBezTo>
                      <a:pt x="481" y="124"/>
                      <a:pt x="480" y="125"/>
                      <a:pt x="480" y="124"/>
                    </a:cubicBezTo>
                    <a:cubicBezTo>
                      <a:pt x="479" y="124"/>
                      <a:pt x="479" y="124"/>
                      <a:pt x="478" y="124"/>
                    </a:cubicBezTo>
                    <a:cubicBezTo>
                      <a:pt x="477" y="124"/>
                      <a:pt x="476" y="124"/>
                      <a:pt x="475" y="123"/>
                    </a:cubicBezTo>
                    <a:cubicBezTo>
                      <a:pt x="475" y="122"/>
                      <a:pt x="475" y="122"/>
                      <a:pt x="474" y="122"/>
                    </a:cubicBezTo>
                    <a:cubicBezTo>
                      <a:pt x="473" y="121"/>
                      <a:pt x="472" y="120"/>
                      <a:pt x="472" y="119"/>
                    </a:cubicBezTo>
                    <a:cubicBezTo>
                      <a:pt x="472" y="119"/>
                      <a:pt x="472" y="118"/>
                      <a:pt x="472" y="118"/>
                    </a:cubicBezTo>
                    <a:cubicBezTo>
                      <a:pt x="472" y="118"/>
                      <a:pt x="472" y="118"/>
                      <a:pt x="472" y="118"/>
                    </a:cubicBezTo>
                    <a:cubicBezTo>
                      <a:pt x="472" y="118"/>
                      <a:pt x="472" y="118"/>
                      <a:pt x="472" y="118"/>
                    </a:cubicBezTo>
                    <a:cubicBezTo>
                      <a:pt x="471" y="118"/>
                      <a:pt x="471" y="118"/>
                      <a:pt x="470" y="118"/>
                    </a:cubicBezTo>
                    <a:cubicBezTo>
                      <a:pt x="469" y="118"/>
                      <a:pt x="468" y="117"/>
                      <a:pt x="468" y="117"/>
                    </a:cubicBezTo>
                    <a:cubicBezTo>
                      <a:pt x="467" y="118"/>
                      <a:pt x="465" y="118"/>
                      <a:pt x="464" y="118"/>
                    </a:cubicBezTo>
                    <a:cubicBezTo>
                      <a:pt x="464" y="117"/>
                      <a:pt x="464" y="117"/>
                      <a:pt x="464" y="116"/>
                    </a:cubicBezTo>
                    <a:cubicBezTo>
                      <a:pt x="464" y="115"/>
                      <a:pt x="463" y="115"/>
                      <a:pt x="463" y="114"/>
                    </a:cubicBezTo>
                    <a:cubicBezTo>
                      <a:pt x="463" y="114"/>
                      <a:pt x="462" y="114"/>
                      <a:pt x="462" y="114"/>
                    </a:cubicBezTo>
                    <a:cubicBezTo>
                      <a:pt x="461" y="115"/>
                      <a:pt x="461" y="115"/>
                      <a:pt x="461" y="116"/>
                    </a:cubicBezTo>
                    <a:cubicBezTo>
                      <a:pt x="459" y="117"/>
                      <a:pt x="458" y="116"/>
                      <a:pt x="458" y="115"/>
                    </a:cubicBezTo>
                    <a:cubicBezTo>
                      <a:pt x="457" y="114"/>
                      <a:pt x="456" y="113"/>
                      <a:pt x="457" y="111"/>
                    </a:cubicBezTo>
                    <a:cubicBezTo>
                      <a:pt x="457" y="111"/>
                      <a:pt x="457" y="111"/>
                      <a:pt x="457" y="111"/>
                    </a:cubicBezTo>
                    <a:cubicBezTo>
                      <a:pt x="454" y="109"/>
                      <a:pt x="455" y="107"/>
                      <a:pt x="455" y="105"/>
                    </a:cubicBezTo>
                    <a:cubicBezTo>
                      <a:pt x="454" y="104"/>
                      <a:pt x="455" y="102"/>
                      <a:pt x="455" y="100"/>
                    </a:cubicBezTo>
                    <a:cubicBezTo>
                      <a:pt x="455" y="100"/>
                      <a:pt x="455" y="100"/>
                      <a:pt x="455" y="100"/>
                    </a:cubicBezTo>
                    <a:cubicBezTo>
                      <a:pt x="454" y="100"/>
                      <a:pt x="454" y="100"/>
                      <a:pt x="454" y="100"/>
                    </a:cubicBezTo>
                    <a:cubicBezTo>
                      <a:pt x="453" y="100"/>
                      <a:pt x="452" y="100"/>
                      <a:pt x="452" y="101"/>
                    </a:cubicBezTo>
                    <a:cubicBezTo>
                      <a:pt x="452" y="101"/>
                      <a:pt x="452" y="101"/>
                      <a:pt x="451" y="101"/>
                    </a:cubicBezTo>
                    <a:cubicBezTo>
                      <a:pt x="451" y="101"/>
                      <a:pt x="451" y="101"/>
                      <a:pt x="451" y="101"/>
                    </a:cubicBezTo>
                    <a:cubicBezTo>
                      <a:pt x="452" y="101"/>
                      <a:pt x="450" y="100"/>
                      <a:pt x="451" y="100"/>
                    </a:cubicBezTo>
                    <a:cubicBezTo>
                      <a:pt x="452" y="99"/>
                      <a:pt x="452" y="99"/>
                      <a:pt x="452" y="98"/>
                    </a:cubicBezTo>
                    <a:cubicBezTo>
                      <a:pt x="451" y="98"/>
                      <a:pt x="451" y="97"/>
                      <a:pt x="450" y="97"/>
                    </a:cubicBezTo>
                    <a:cubicBezTo>
                      <a:pt x="449" y="97"/>
                      <a:pt x="448" y="98"/>
                      <a:pt x="449" y="99"/>
                    </a:cubicBezTo>
                    <a:cubicBezTo>
                      <a:pt x="449" y="100"/>
                      <a:pt x="448" y="101"/>
                      <a:pt x="448" y="101"/>
                    </a:cubicBezTo>
                    <a:cubicBezTo>
                      <a:pt x="447" y="101"/>
                      <a:pt x="447" y="100"/>
                      <a:pt x="447" y="100"/>
                    </a:cubicBezTo>
                    <a:cubicBezTo>
                      <a:pt x="447" y="99"/>
                      <a:pt x="446" y="98"/>
                      <a:pt x="445" y="98"/>
                    </a:cubicBezTo>
                    <a:cubicBezTo>
                      <a:pt x="445" y="98"/>
                      <a:pt x="444" y="98"/>
                      <a:pt x="444" y="97"/>
                    </a:cubicBezTo>
                    <a:cubicBezTo>
                      <a:pt x="444" y="97"/>
                      <a:pt x="445" y="96"/>
                      <a:pt x="445" y="97"/>
                    </a:cubicBezTo>
                    <a:cubicBezTo>
                      <a:pt x="448" y="97"/>
                      <a:pt x="449" y="95"/>
                      <a:pt x="450" y="93"/>
                    </a:cubicBezTo>
                    <a:cubicBezTo>
                      <a:pt x="451" y="91"/>
                      <a:pt x="452" y="89"/>
                      <a:pt x="454" y="88"/>
                    </a:cubicBezTo>
                    <a:cubicBezTo>
                      <a:pt x="455" y="88"/>
                      <a:pt x="455" y="88"/>
                      <a:pt x="455" y="87"/>
                    </a:cubicBezTo>
                    <a:cubicBezTo>
                      <a:pt x="455" y="87"/>
                      <a:pt x="455" y="87"/>
                      <a:pt x="455" y="87"/>
                    </a:cubicBezTo>
                    <a:cubicBezTo>
                      <a:pt x="455" y="87"/>
                      <a:pt x="455" y="86"/>
                      <a:pt x="455" y="86"/>
                    </a:cubicBezTo>
                    <a:cubicBezTo>
                      <a:pt x="453" y="85"/>
                      <a:pt x="454" y="84"/>
                      <a:pt x="454" y="83"/>
                    </a:cubicBezTo>
                    <a:cubicBezTo>
                      <a:pt x="454" y="83"/>
                      <a:pt x="454" y="83"/>
                      <a:pt x="454" y="83"/>
                    </a:cubicBezTo>
                    <a:cubicBezTo>
                      <a:pt x="454" y="81"/>
                      <a:pt x="455" y="80"/>
                      <a:pt x="456" y="80"/>
                    </a:cubicBezTo>
                    <a:cubicBezTo>
                      <a:pt x="456" y="80"/>
                      <a:pt x="456" y="80"/>
                      <a:pt x="456" y="80"/>
                    </a:cubicBezTo>
                    <a:cubicBezTo>
                      <a:pt x="456" y="80"/>
                      <a:pt x="457" y="80"/>
                      <a:pt x="457" y="80"/>
                    </a:cubicBezTo>
                    <a:cubicBezTo>
                      <a:pt x="457" y="79"/>
                      <a:pt x="457" y="79"/>
                      <a:pt x="458" y="78"/>
                    </a:cubicBezTo>
                    <a:cubicBezTo>
                      <a:pt x="458" y="78"/>
                      <a:pt x="459" y="77"/>
                      <a:pt x="459" y="76"/>
                    </a:cubicBezTo>
                    <a:cubicBezTo>
                      <a:pt x="460" y="77"/>
                      <a:pt x="459" y="78"/>
                      <a:pt x="460" y="79"/>
                    </a:cubicBezTo>
                    <a:cubicBezTo>
                      <a:pt x="460" y="79"/>
                      <a:pt x="460" y="79"/>
                      <a:pt x="460" y="79"/>
                    </a:cubicBezTo>
                    <a:cubicBezTo>
                      <a:pt x="460" y="79"/>
                      <a:pt x="460" y="79"/>
                      <a:pt x="460" y="79"/>
                    </a:cubicBezTo>
                    <a:cubicBezTo>
                      <a:pt x="461" y="79"/>
                      <a:pt x="461" y="79"/>
                      <a:pt x="461" y="79"/>
                    </a:cubicBezTo>
                    <a:cubicBezTo>
                      <a:pt x="462" y="78"/>
                      <a:pt x="461" y="77"/>
                      <a:pt x="462" y="76"/>
                    </a:cubicBezTo>
                    <a:cubicBezTo>
                      <a:pt x="463" y="76"/>
                      <a:pt x="464" y="76"/>
                      <a:pt x="465" y="76"/>
                    </a:cubicBezTo>
                    <a:cubicBezTo>
                      <a:pt x="466" y="77"/>
                      <a:pt x="467" y="76"/>
                      <a:pt x="469" y="76"/>
                    </a:cubicBezTo>
                    <a:cubicBezTo>
                      <a:pt x="469" y="76"/>
                      <a:pt x="469" y="76"/>
                      <a:pt x="469" y="76"/>
                    </a:cubicBezTo>
                    <a:cubicBezTo>
                      <a:pt x="470" y="75"/>
                      <a:pt x="472" y="76"/>
                      <a:pt x="473" y="74"/>
                    </a:cubicBezTo>
                    <a:cubicBezTo>
                      <a:pt x="474" y="73"/>
                      <a:pt x="476" y="74"/>
                      <a:pt x="477" y="75"/>
                    </a:cubicBezTo>
                    <a:cubicBezTo>
                      <a:pt x="478" y="75"/>
                      <a:pt x="478" y="75"/>
                      <a:pt x="479" y="76"/>
                    </a:cubicBezTo>
                    <a:cubicBezTo>
                      <a:pt x="479" y="76"/>
                      <a:pt x="479" y="76"/>
                      <a:pt x="479" y="76"/>
                    </a:cubicBezTo>
                    <a:cubicBezTo>
                      <a:pt x="479" y="76"/>
                      <a:pt x="480" y="76"/>
                      <a:pt x="479" y="77"/>
                    </a:cubicBezTo>
                    <a:cubicBezTo>
                      <a:pt x="480" y="78"/>
                      <a:pt x="480" y="78"/>
                      <a:pt x="479" y="79"/>
                    </a:cubicBezTo>
                    <a:cubicBezTo>
                      <a:pt x="479" y="79"/>
                      <a:pt x="479" y="80"/>
                      <a:pt x="478" y="80"/>
                    </a:cubicBezTo>
                    <a:cubicBezTo>
                      <a:pt x="478" y="80"/>
                      <a:pt x="478" y="80"/>
                      <a:pt x="478" y="80"/>
                    </a:cubicBezTo>
                    <a:cubicBezTo>
                      <a:pt x="480" y="83"/>
                      <a:pt x="480" y="84"/>
                      <a:pt x="478" y="85"/>
                    </a:cubicBezTo>
                    <a:cubicBezTo>
                      <a:pt x="478" y="86"/>
                      <a:pt x="476" y="86"/>
                      <a:pt x="476" y="86"/>
                    </a:cubicBezTo>
                    <a:cubicBezTo>
                      <a:pt x="476" y="87"/>
                      <a:pt x="476" y="87"/>
                      <a:pt x="474" y="87"/>
                    </a:cubicBezTo>
                    <a:cubicBezTo>
                      <a:pt x="474" y="88"/>
                      <a:pt x="473" y="88"/>
                      <a:pt x="473" y="88"/>
                    </a:cubicBezTo>
                    <a:cubicBezTo>
                      <a:pt x="473" y="88"/>
                      <a:pt x="473" y="88"/>
                      <a:pt x="473" y="88"/>
                    </a:cubicBezTo>
                    <a:cubicBezTo>
                      <a:pt x="472" y="89"/>
                      <a:pt x="471" y="89"/>
                      <a:pt x="470" y="90"/>
                    </a:cubicBezTo>
                    <a:cubicBezTo>
                      <a:pt x="470" y="90"/>
                      <a:pt x="469" y="90"/>
                      <a:pt x="470" y="91"/>
                    </a:cubicBezTo>
                    <a:cubicBezTo>
                      <a:pt x="470" y="91"/>
                      <a:pt x="470" y="91"/>
                      <a:pt x="471" y="91"/>
                    </a:cubicBezTo>
                    <a:cubicBezTo>
                      <a:pt x="473" y="90"/>
                      <a:pt x="474" y="88"/>
                      <a:pt x="476" y="88"/>
                    </a:cubicBezTo>
                    <a:cubicBezTo>
                      <a:pt x="476" y="88"/>
                      <a:pt x="477" y="87"/>
                      <a:pt x="477" y="88"/>
                    </a:cubicBezTo>
                    <a:cubicBezTo>
                      <a:pt x="478" y="89"/>
                      <a:pt x="477" y="89"/>
                      <a:pt x="477" y="89"/>
                    </a:cubicBezTo>
                    <a:cubicBezTo>
                      <a:pt x="476" y="90"/>
                      <a:pt x="475" y="90"/>
                      <a:pt x="475" y="91"/>
                    </a:cubicBezTo>
                    <a:cubicBezTo>
                      <a:pt x="474" y="92"/>
                      <a:pt x="473" y="93"/>
                      <a:pt x="474" y="94"/>
                    </a:cubicBezTo>
                    <a:cubicBezTo>
                      <a:pt x="474" y="94"/>
                      <a:pt x="474" y="94"/>
                      <a:pt x="474" y="94"/>
                    </a:cubicBezTo>
                    <a:cubicBezTo>
                      <a:pt x="474" y="94"/>
                      <a:pt x="474" y="94"/>
                      <a:pt x="474" y="94"/>
                    </a:cubicBezTo>
                    <a:cubicBezTo>
                      <a:pt x="474" y="94"/>
                      <a:pt x="474" y="94"/>
                      <a:pt x="474" y="94"/>
                    </a:cubicBezTo>
                    <a:cubicBezTo>
                      <a:pt x="474" y="94"/>
                      <a:pt x="474" y="94"/>
                      <a:pt x="474" y="94"/>
                    </a:cubicBezTo>
                    <a:cubicBezTo>
                      <a:pt x="474" y="94"/>
                      <a:pt x="474" y="94"/>
                      <a:pt x="474" y="94"/>
                    </a:cubicBezTo>
                    <a:cubicBezTo>
                      <a:pt x="474" y="93"/>
                      <a:pt x="474" y="92"/>
                      <a:pt x="475" y="92"/>
                    </a:cubicBezTo>
                    <a:cubicBezTo>
                      <a:pt x="476" y="91"/>
                      <a:pt x="476" y="91"/>
                      <a:pt x="477" y="90"/>
                    </a:cubicBezTo>
                    <a:cubicBezTo>
                      <a:pt x="478" y="90"/>
                      <a:pt x="478" y="89"/>
                      <a:pt x="479" y="88"/>
                    </a:cubicBezTo>
                    <a:cubicBezTo>
                      <a:pt x="479" y="88"/>
                      <a:pt x="479" y="88"/>
                      <a:pt x="479" y="88"/>
                    </a:cubicBezTo>
                    <a:cubicBezTo>
                      <a:pt x="479" y="88"/>
                      <a:pt x="479" y="88"/>
                      <a:pt x="479" y="88"/>
                    </a:cubicBezTo>
                    <a:cubicBezTo>
                      <a:pt x="479" y="88"/>
                      <a:pt x="479" y="88"/>
                      <a:pt x="479" y="88"/>
                    </a:cubicBezTo>
                    <a:cubicBezTo>
                      <a:pt x="481" y="87"/>
                      <a:pt x="481" y="87"/>
                      <a:pt x="480" y="85"/>
                    </a:cubicBezTo>
                    <a:cubicBezTo>
                      <a:pt x="480" y="84"/>
                      <a:pt x="480" y="84"/>
                      <a:pt x="481" y="84"/>
                    </a:cubicBezTo>
                    <a:cubicBezTo>
                      <a:pt x="481" y="84"/>
                      <a:pt x="482" y="83"/>
                      <a:pt x="482" y="83"/>
                    </a:cubicBezTo>
                    <a:cubicBezTo>
                      <a:pt x="482" y="82"/>
                      <a:pt x="482" y="82"/>
                      <a:pt x="482" y="82"/>
                    </a:cubicBezTo>
                    <a:cubicBezTo>
                      <a:pt x="482" y="82"/>
                      <a:pt x="482" y="82"/>
                      <a:pt x="482" y="82"/>
                    </a:cubicBezTo>
                    <a:cubicBezTo>
                      <a:pt x="482" y="82"/>
                      <a:pt x="482" y="82"/>
                      <a:pt x="482" y="82"/>
                    </a:cubicBezTo>
                    <a:cubicBezTo>
                      <a:pt x="483" y="82"/>
                      <a:pt x="483" y="82"/>
                      <a:pt x="483" y="82"/>
                    </a:cubicBezTo>
                    <a:cubicBezTo>
                      <a:pt x="483" y="82"/>
                      <a:pt x="483" y="81"/>
                      <a:pt x="483" y="80"/>
                    </a:cubicBezTo>
                    <a:cubicBezTo>
                      <a:pt x="482" y="79"/>
                      <a:pt x="483" y="78"/>
                      <a:pt x="484" y="78"/>
                    </a:cubicBezTo>
                    <a:cubicBezTo>
                      <a:pt x="484" y="80"/>
                      <a:pt x="486" y="78"/>
                      <a:pt x="486" y="78"/>
                    </a:cubicBezTo>
                    <a:cubicBezTo>
                      <a:pt x="487" y="78"/>
                      <a:pt x="487" y="78"/>
                      <a:pt x="488" y="78"/>
                    </a:cubicBezTo>
                    <a:cubicBezTo>
                      <a:pt x="488" y="78"/>
                      <a:pt x="487" y="79"/>
                      <a:pt x="488" y="79"/>
                    </a:cubicBezTo>
                    <a:cubicBezTo>
                      <a:pt x="488" y="79"/>
                      <a:pt x="488" y="79"/>
                      <a:pt x="489" y="79"/>
                    </a:cubicBezTo>
                    <a:cubicBezTo>
                      <a:pt x="489" y="80"/>
                      <a:pt x="488" y="80"/>
                      <a:pt x="488" y="80"/>
                    </a:cubicBezTo>
                    <a:cubicBezTo>
                      <a:pt x="491" y="80"/>
                      <a:pt x="491" y="83"/>
                      <a:pt x="492" y="84"/>
                    </a:cubicBezTo>
                    <a:cubicBezTo>
                      <a:pt x="493" y="84"/>
                      <a:pt x="492" y="85"/>
                      <a:pt x="492" y="85"/>
                    </a:cubicBezTo>
                    <a:cubicBezTo>
                      <a:pt x="492" y="85"/>
                      <a:pt x="493" y="86"/>
                      <a:pt x="493" y="86"/>
                    </a:cubicBezTo>
                    <a:cubicBezTo>
                      <a:pt x="493" y="86"/>
                      <a:pt x="493" y="86"/>
                      <a:pt x="493" y="86"/>
                    </a:cubicBezTo>
                    <a:cubicBezTo>
                      <a:pt x="494" y="87"/>
                      <a:pt x="494" y="88"/>
                      <a:pt x="494" y="89"/>
                    </a:cubicBezTo>
                    <a:cubicBezTo>
                      <a:pt x="494" y="90"/>
                      <a:pt x="493" y="90"/>
                      <a:pt x="492" y="90"/>
                    </a:cubicBezTo>
                    <a:cubicBezTo>
                      <a:pt x="493" y="91"/>
                      <a:pt x="493" y="92"/>
                      <a:pt x="492" y="93"/>
                    </a:cubicBezTo>
                    <a:cubicBezTo>
                      <a:pt x="492" y="93"/>
                      <a:pt x="492" y="94"/>
                      <a:pt x="492" y="94"/>
                    </a:cubicBezTo>
                    <a:cubicBezTo>
                      <a:pt x="492" y="94"/>
                      <a:pt x="492" y="94"/>
                      <a:pt x="492" y="94"/>
                    </a:cubicBezTo>
                    <a:cubicBezTo>
                      <a:pt x="493" y="94"/>
                      <a:pt x="493" y="95"/>
                      <a:pt x="492" y="96"/>
                    </a:cubicBezTo>
                    <a:cubicBezTo>
                      <a:pt x="492" y="96"/>
                      <a:pt x="491" y="97"/>
                      <a:pt x="492" y="98"/>
                    </a:cubicBezTo>
                    <a:cubicBezTo>
                      <a:pt x="492" y="98"/>
                      <a:pt x="492" y="98"/>
                      <a:pt x="492" y="98"/>
                    </a:cubicBezTo>
                    <a:cubicBezTo>
                      <a:pt x="492" y="99"/>
                      <a:pt x="492" y="99"/>
                      <a:pt x="492" y="99"/>
                    </a:cubicBezTo>
                    <a:cubicBezTo>
                      <a:pt x="492" y="100"/>
                      <a:pt x="492" y="101"/>
                      <a:pt x="492" y="102"/>
                    </a:cubicBezTo>
                    <a:cubicBezTo>
                      <a:pt x="492" y="102"/>
                      <a:pt x="492" y="103"/>
                      <a:pt x="492" y="104"/>
                    </a:cubicBezTo>
                    <a:cubicBezTo>
                      <a:pt x="492" y="104"/>
                      <a:pt x="492" y="104"/>
                      <a:pt x="492" y="104"/>
                    </a:cubicBezTo>
                    <a:cubicBezTo>
                      <a:pt x="492" y="104"/>
                      <a:pt x="492" y="104"/>
                      <a:pt x="492" y="104"/>
                    </a:cubicBezTo>
                    <a:cubicBezTo>
                      <a:pt x="491" y="105"/>
                      <a:pt x="492" y="106"/>
                      <a:pt x="492" y="107"/>
                    </a:cubicBezTo>
                    <a:cubicBezTo>
                      <a:pt x="492" y="108"/>
                      <a:pt x="491" y="108"/>
                      <a:pt x="490" y="108"/>
                    </a:cubicBezTo>
                    <a:cubicBezTo>
                      <a:pt x="490" y="109"/>
                      <a:pt x="490" y="108"/>
                      <a:pt x="489" y="108"/>
                    </a:cubicBezTo>
                    <a:cubicBezTo>
                      <a:pt x="489" y="107"/>
                      <a:pt x="489" y="107"/>
                      <a:pt x="489" y="107"/>
                    </a:cubicBezTo>
                    <a:cubicBezTo>
                      <a:pt x="488" y="107"/>
                      <a:pt x="488" y="106"/>
                      <a:pt x="488" y="107"/>
                    </a:cubicBezTo>
                    <a:cubicBezTo>
                      <a:pt x="487" y="107"/>
                      <a:pt x="487" y="108"/>
                      <a:pt x="488" y="108"/>
                    </a:cubicBezTo>
                    <a:cubicBezTo>
                      <a:pt x="488" y="109"/>
                      <a:pt x="489" y="110"/>
                      <a:pt x="490" y="111"/>
                    </a:cubicBezTo>
                    <a:cubicBezTo>
                      <a:pt x="490" y="111"/>
                      <a:pt x="491" y="112"/>
                      <a:pt x="491" y="112"/>
                    </a:cubicBezTo>
                    <a:cubicBezTo>
                      <a:pt x="490" y="113"/>
                      <a:pt x="491" y="114"/>
                      <a:pt x="491" y="114"/>
                    </a:cubicBezTo>
                    <a:cubicBezTo>
                      <a:pt x="492" y="114"/>
                      <a:pt x="493" y="115"/>
                      <a:pt x="493" y="116"/>
                    </a:cubicBezTo>
                    <a:cubicBezTo>
                      <a:pt x="493" y="117"/>
                      <a:pt x="493" y="119"/>
                      <a:pt x="493" y="121"/>
                    </a:cubicBezTo>
                    <a:cubicBezTo>
                      <a:pt x="492" y="122"/>
                      <a:pt x="491" y="123"/>
                      <a:pt x="490" y="124"/>
                    </a:cubicBezTo>
                    <a:close/>
                    <a:moveTo>
                      <a:pt x="530" y="133"/>
                    </a:moveTo>
                    <a:cubicBezTo>
                      <a:pt x="530" y="133"/>
                      <a:pt x="530" y="134"/>
                      <a:pt x="530" y="134"/>
                    </a:cubicBezTo>
                    <a:cubicBezTo>
                      <a:pt x="530" y="134"/>
                      <a:pt x="530" y="134"/>
                      <a:pt x="530" y="134"/>
                    </a:cubicBezTo>
                    <a:cubicBezTo>
                      <a:pt x="529" y="136"/>
                      <a:pt x="528" y="138"/>
                      <a:pt x="527" y="140"/>
                    </a:cubicBezTo>
                    <a:cubicBezTo>
                      <a:pt x="526" y="141"/>
                      <a:pt x="526" y="142"/>
                      <a:pt x="524" y="141"/>
                    </a:cubicBezTo>
                    <a:cubicBezTo>
                      <a:pt x="524" y="141"/>
                      <a:pt x="524" y="141"/>
                      <a:pt x="524" y="141"/>
                    </a:cubicBezTo>
                    <a:cubicBezTo>
                      <a:pt x="524" y="142"/>
                      <a:pt x="523" y="141"/>
                      <a:pt x="522" y="142"/>
                    </a:cubicBezTo>
                    <a:cubicBezTo>
                      <a:pt x="521" y="142"/>
                      <a:pt x="520" y="143"/>
                      <a:pt x="518" y="144"/>
                    </a:cubicBezTo>
                    <a:cubicBezTo>
                      <a:pt x="518" y="144"/>
                      <a:pt x="518" y="144"/>
                      <a:pt x="518" y="144"/>
                    </a:cubicBezTo>
                    <a:cubicBezTo>
                      <a:pt x="518" y="145"/>
                      <a:pt x="517" y="144"/>
                      <a:pt x="516" y="144"/>
                    </a:cubicBezTo>
                    <a:cubicBezTo>
                      <a:pt x="516" y="144"/>
                      <a:pt x="515" y="145"/>
                      <a:pt x="515" y="145"/>
                    </a:cubicBezTo>
                    <a:cubicBezTo>
                      <a:pt x="515" y="145"/>
                      <a:pt x="515" y="145"/>
                      <a:pt x="515" y="145"/>
                    </a:cubicBezTo>
                    <a:cubicBezTo>
                      <a:pt x="515" y="145"/>
                      <a:pt x="515" y="145"/>
                      <a:pt x="515" y="145"/>
                    </a:cubicBezTo>
                    <a:cubicBezTo>
                      <a:pt x="514" y="145"/>
                      <a:pt x="514" y="145"/>
                      <a:pt x="513" y="145"/>
                    </a:cubicBezTo>
                    <a:cubicBezTo>
                      <a:pt x="513" y="145"/>
                      <a:pt x="513" y="145"/>
                      <a:pt x="513" y="145"/>
                    </a:cubicBezTo>
                    <a:cubicBezTo>
                      <a:pt x="513" y="145"/>
                      <a:pt x="513" y="145"/>
                      <a:pt x="513" y="145"/>
                    </a:cubicBezTo>
                    <a:cubicBezTo>
                      <a:pt x="512" y="145"/>
                      <a:pt x="513" y="147"/>
                      <a:pt x="512" y="147"/>
                    </a:cubicBezTo>
                    <a:cubicBezTo>
                      <a:pt x="511" y="147"/>
                      <a:pt x="512" y="146"/>
                      <a:pt x="511" y="145"/>
                    </a:cubicBezTo>
                    <a:cubicBezTo>
                      <a:pt x="511" y="145"/>
                      <a:pt x="511" y="145"/>
                      <a:pt x="511" y="145"/>
                    </a:cubicBezTo>
                    <a:cubicBezTo>
                      <a:pt x="511" y="145"/>
                      <a:pt x="511" y="145"/>
                      <a:pt x="511" y="145"/>
                    </a:cubicBezTo>
                    <a:cubicBezTo>
                      <a:pt x="510" y="145"/>
                      <a:pt x="509" y="145"/>
                      <a:pt x="508" y="145"/>
                    </a:cubicBezTo>
                    <a:cubicBezTo>
                      <a:pt x="508" y="146"/>
                      <a:pt x="507" y="146"/>
                      <a:pt x="506" y="146"/>
                    </a:cubicBezTo>
                    <a:cubicBezTo>
                      <a:pt x="506" y="146"/>
                      <a:pt x="506" y="146"/>
                      <a:pt x="506" y="146"/>
                    </a:cubicBezTo>
                    <a:cubicBezTo>
                      <a:pt x="506" y="146"/>
                      <a:pt x="506" y="146"/>
                      <a:pt x="506" y="146"/>
                    </a:cubicBezTo>
                    <a:cubicBezTo>
                      <a:pt x="506" y="146"/>
                      <a:pt x="505" y="146"/>
                      <a:pt x="505" y="146"/>
                    </a:cubicBezTo>
                    <a:cubicBezTo>
                      <a:pt x="505" y="146"/>
                      <a:pt x="505" y="146"/>
                      <a:pt x="505" y="146"/>
                    </a:cubicBezTo>
                    <a:cubicBezTo>
                      <a:pt x="505" y="146"/>
                      <a:pt x="505" y="146"/>
                      <a:pt x="505" y="146"/>
                    </a:cubicBezTo>
                    <a:cubicBezTo>
                      <a:pt x="504" y="146"/>
                      <a:pt x="503" y="146"/>
                      <a:pt x="502" y="146"/>
                    </a:cubicBezTo>
                    <a:cubicBezTo>
                      <a:pt x="500" y="146"/>
                      <a:pt x="500" y="148"/>
                      <a:pt x="499" y="149"/>
                    </a:cubicBezTo>
                    <a:cubicBezTo>
                      <a:pt x="497" y="150"/>
                      <a:pt x="495" y="152"/>
                      <a:pt x="493" y="153"/>
                    </a:cubicBezTo>
                    <a:cubicBezTo>
                      <a:pt x="493" y="154"/>
                      <a:pt x="492" y="154"/>
                      <a:pt x="492" y="153"/>
                    </a:cubicBezTo>
                    <a:cubicBezTo>
                      <a:pt x="491" y="153"/>
                      <a:pt x="490" y="153"/>
                      <a:pt x="490" y="154"/>
                    </a:cubicBezTo>
                    <a:cubicBezTo>
                      <a:pt x="488" y="151"/>
                      <a:pt x="489" y="148"/>
                      <a:pt x="491" y="145"/>
                    </a:cubicBezTo>
                    <a:cubicBezTo>
                      <a:pt x="492" y="142"/>
                      <a:pt x="493" y="139"/>
                      <a:pt x="495" y="137"/>
                    </a:cubicBezTo>
                    <a:cubicBezTo>
                      <a:pt x="495" y="136"/>
                      <a:pt x="495" y="135"/>
                      <a:pt x="495" y="135"/>
                    </a:cubicBezTo>
                    <a:cubicBezTo>
                      <a:pt x="495" y="134"/>
                      <a:pt x="495" y="133"/>
                      <a:pt x="496" y="132"/>
                    </a:cubicBezTo>
                    <a:cubicBezTo>
                      <a:pt x="496" y="132"/>
                      <a:pt x="496" y="132"/>
                      <a:pt x="496" y="132"/>
                    </a:cubicBezTo>
                    <a:cubicBezTo>
                      <a:pt x="495" y="131"/>
                      <a:pt x="496" y="130"/>
                      <a:pt x="496" y="129"/>
                    </a:cubicBezTo>
                    <a:cubicBezTo>
                      <a:pt x="496" y="129"/>
                      <a:pt x="496" y="129"/>
                      <a:pt x="496" y="129"/>
                    </a:cubicBezTo>
                    <a:cubicBezTo>
                      <a:pt x="496" y="128"/>
                      <a:pt x="496" y="126"/>
                      <a:pt x="497" y="125"/>
                    </a:cubicBezTo>
                    <a:cubicBezTo>
                      <a:pt x="497" y="125"/>
                      <a:pt x="498" y="124"/>
                      <a:pt x="498" y="125"/>
                    </a:cubicBezTo>
                    <a:cubicBezTo>
                      <a:pt x="499" y="126"/>
                      <a:pt x="499" y="126"/>
                      <a:pt x="500" y="126"/>
                    </a:cubicBezTo>
                    <a:cubicBezTo>
                      <a:pt x="500" y="126"/>
                      <a:pt x="500" y="126"/>
                      <a:pt x="500" y="126"/>
                    </a:cubicBezTo>
                    <a:cubicBezTo>
                      <a:pt x="500" y="126"/>
                      <a:pt x="500" y="126"/>
                      <a:pt x="500" y="126"/>
                    </a:cubicBezTo>
                    <a:cubicBezTo>
                      <a:pt x="500" y="126"/>
                      <a:pt x="500" y="126"/>
                      <a:pt x="500" y="126"/>
                    </a:cubicBezTo>
                    <a:cubicBezTo>
                      <a:pt x="499" y="125"/>
                      <a:pt x="499" y="125"/>
                      <a:pt x="499" y="124"/>
                    </a:cubicBezTo>
                    <a:cubicBezTo>
                      <a:pt x="498" y="122"/>
                      <a:pt x="499" y="120"/>
                      <a:pt x="499" y="118"/>
                    </a:cubicBezTo>
                    <a:cubicBezTo>
                      <a:pt x="500" y="117"/>
                      <a:pt x="500" y="117"/>
                      <a:pt x="501" y="118"/>
                    </a:cubicBezTo>
                    <a:cubicBezTo>
                      <a:pt x="502" y="118"/>
                      <a:pt x="502" y="118"/>
                      <a:pt x="502" y="118"/>
                    </a:cubicBezTo>
                    <a:cubicBezTo>
                      <a:pt x="502" y="118"/>
                      <a:pt x="502" y="118"/>
                      <a:pt x="502" y="118"/>
                    </a:cubicBezTo>
                    <a:cubicBezTo>
                      <a:pt x="502" y="118"/>
                      <a:pt x="502" y="118"/>
                      <a:pt x="502" y="118"/>
                    </a:cubicBezTo>
                    <a:cubicBezTo>
                      <a:pt x="503" y="118"/>
                      <a:pt x="503" y="118"/>
                      <a:pt x="503" y="118"/>
                    </a:cubicBezTo>
                    <a:cubicBezTo>
                      <a:pt x="503" y="118"/>
                      <a:pt x="502" y="117"/>
                      <a:pt x="502" y="117"/>
                    </a:cubicBezTo>
                    <a:cubicBezTo>
                      <a:pt x="502" y="117"/>
                      <a:pt x="501" y="117"/>
                      <a:pt x="501" y="117"/>
                    </a:cubicBezTo>
                    <a:cubicBezTo>
                      <a:pt x="500" y="116"/>
                      <a:pt x="500" y="116"/>
                      <a:pt x="500" y="115"/>
                    </a:cubicBezTo>
                    <a:cubicBezTo>
                      <a:pt x="500" y="114"/>
                      <a:pt x="501" y="113"/>
                      <a:pt x="502" y="114"/>
                    </a:cubicBezTo>
                    <a:cubicBezTo>
                      <a:pt x="502" y="114"/>
                      <a:pt x="502" y="114"/>
                      <a:pt x="502" y="114"/>
                    </a:cubicBezTo>
                    <a:cubicBezTo>
                      <a:pt x="502" y="114"/>
                      <a:pt x="502" y="114"/>
                      <a:pt x="502" y="114"/>
                    </a:cubicBezTo>
                    <a:cubicBezTo>
                      <a:pt x="501" y="112"/>
                      <a:pt x="501" y="109"/>
                      <a:pt x="503" y="109"/>
                    </a:cubicBezTo>
                    <a:cubicBezTo>
                      <a:pt x="503" y="109"/>
                      <a:pt x="503" y="109"/>
                      <a:pt x="503" y="109"/>
                    </a:cubicBezTo>
                    <a:cubicBezTo>
                      <a:pt x="504" y="108"/>
                      <a:pt x="504" y="108"/>
                      <a:pt x="504" y="107"/>
                    </a:cubicBezTo>
                    <a:cubicBezTo>
                      <a:pt x="504" y="106"/>
                      <a:pt x="504" y="106"/>
                      <a:pt x="504" y="105"/>
                    </a:cubicBezTo>
                    <a:cubicBezTo>
                      <a:pt x="504" y="105"/>
                      <a:pt x="505" y="105"/>
                      <a:pt x="505" y="105"/>
                    </a:cubicBezTo>
                    <a:cubicBezTo>
                      <a:pt x="506" y="105"/>
                      <a:pt x="505" y="105"/>
                      <a:pt x="506" y="105"/>
                    </a:cubicBezTo>
                    <a:cubicBezTo>
                      <a:pt x="506" y="106"/>
                      <a:pt x="506" y="106"/>
                      <a:pt x="506" y="106"/>
                    </a:cubicBezTo>
                    <a:cubicBezTo>
                      <a:pt x="506" y="106"/>
                      <a:pt x="506" y="106"/>
                      <a:pt x="506" y="106"/>
                    </a:cubicBezTo>
                    <a:cubicBezTo>
                      <a:pt x="507" y="107"/>
                      <a:pt x="506" y="107"/>
                      <a:pt x="506" y="108"/>
                    </a:cubicBezTo>
                    <a:cubicBezTo>
                      <a:pt x="506" y="109"/>
                      <a:pt x="506" y="109"/>
                      <a:pt x="507" y="109"/>
                    </a:cubicBezTo>
                    <a:cubicBezTo>
                      <a:pt x="507" y="109"/>
                      <a:pt x="508" y="110"/>
                      <a:pt x="508" y="110"/>
                    </a:cubicBezTo>
                    <a:cubicBezTo>
                      <a:pt x="509" y="109"/>
                      <a:pt x="508" y="109"/>
                      <a:pt x="508" y="109"/>
                    </a:cubicBezTo>
                    <a:cubicBezTo>
                      <a:pt x="508" y="107"/>
                      <a:pt x="508" y="106"/>
                      <a:pt x="508" y="104"/>
                    </a:cubicBezTo>
                    <a:cubicBezTo>
                      <a:pt x="508" y="102"/>
                      <a:pt x="509" y="102"/>
                      <a:pt x="510" y="103"/>
                    </a:cubicBezTo>
                    <a:cubicBezTo>
                      <a:pt x="512" y="104"/>
                      <a:pt x="513" y="105"/>
                      <a:pt x="514" y="107"/>
                    </a:cubicBezTo>
                    <a:cubicBezTo>
                      <a:pt x="515" y="107"/>
                      <a:pt x="514" y="107"/>
                      <a:pt x="514" y="108"/>
                    </a:cubicBezTo>
                    <a:cubicBezTo>
                      <a:pt x="513" y="109"/>
                      <a:pt x="513" y="110"/>
                      <a:pt x="512" y="111"/>
                    </a:cubicBezTo>
                    <a:cubicBezTo>
                      <a:pt x="512" y="111"/>
                      <a:pt x="512" y="111"/>
                      <a:pt x="512" y="111"/>
                    </a:cubicBezTo>
                    <a:cubicBezTo>
                      <a:pt x="512" y="111"/>
                      <a:pt x="512" y="111"/>
                      <a:pt x="512" y="111"/>
                    </a:cubicBezTo>
                    <a:cubicBezTo>
                      <a:pt x="512" y="111"/>
                      <a:pt x="512" y="112"/>
                      <a:pt x="512" y="113"/>
                    </a:cubicBezTo>
                    <a:cubicBezTo>
                      <a:pt x="512" y="113"/>
                      <a:pt x="512" y="114"/>
                      <a:pt x="512" y="114"/>
                    </a:cubicBezTo>
                    <a:cubicBezTo>
                      <a:pt x="512" y="114"/>
                      <a:pt x="512" y="114"/>
                      <a:pt x="512" y="114"/>
                    </a:cubicBezTo>
                    <a:cubicBezTo>
                      <a:pt x="512" y="114"/>
                      <a:pt x="512" y="114"/>
                      <a:pt x="512" y="114"/>
                    </a:cubicBezTo>
                    <a:cubicBezTo>
                      <a:pt x="512" y="116"/>
                      <a:pt x="512" y="117"/>
                      <a:pt x="512" y="118"/>
                    </a:cubicBezTo>
                    <a:cubicBezTo>
                      <a:pt x="511" y="120"/>
                      <a:pt x="510" y="122"/>
                      <a:pt x="509" y="124"/>
                    </a:cubicBezTo>
                    <a:cubicBezTo>
                      <a:pt x="509" y="124"/>
                      <a:pt x="509" y="124"/>
                      <a:pt x="509" y="124"/>
                    </a:cubicBezTo>
                    <a:cubicBezTo>
                      <a:pt x="509" y="124"/>
                      <a:pt x="509" y="124"/>
                      <a:pt x="509" y="124"/>
                    </a:cubicBezTo>
                    <a:cubicBezTo>
                      <a:pt x="510" y="125"/>
                      <a:pt x="510" y="124"/>
                      <a:pt x="511" y="124"/>
                    </a:cubicBezTo>
                    <a:cubicBezTo>
                      <a:pt x="512" y="121"/>
                      <a:pt x="513" y="119"/>
                      <a:pt x="513" y="117"/>
                    </a:cubicBezTo>
                    <a:cubicBezTo>
                      <a:pt x="513" y="117"/>
                      <a:pt x="513" y="116"/>
                      <a:pt x="514" y="116"/>
                    </a:cubicBezTo>
                    <a:cubicBezTo>
                      <a:pt x="515" y="116"/>
                      <a:pt x="515" y="115"/>
                      <a:pt x="516" y="114"/>
                    </a:cubicBezTo>
                    <a:cubicBezTo>
                      <a:pt x="517" y="114"/>
                      <a:pt x="517" y="112"/>
                      <a:pt x="517" y="111"/>
                    </a:cubicBezTo>
                    <a:cubicBezTo>
                      <a:pt x="518" y="112"/>
                      <a:pt x="518" y="112"/>
                      <a:pt x="518" y="113"/>
                    </a:cubicBezTo>
                    <a:cubicBezTo>
                      <a:pt x="519" y="113"/>
                      <a:pt x="519" y="112"/>
                      <a:pt x="519" y="111"/>
                    </a:cubicBezTo>
                    <a:cubicBezTo>
                      <a:pt x="519" y="111"/>
                      <a:pt x="519" y="111"/>
                      <a:pt x="519" y="111"/>
                    </a:cubicBezTo>
                    <a:cubicBezTo>
                      <a:pt x="519" y="111"/>
                      <a:pt x="519" y="111"/>
                      <a:pt x="519" y="111"/>
                    </a:cubicBezTo>
                    <a:cubicBezTo>
                      <a:pt x="520" y="112"/>
                      <a:pt x="519" y="112"/>
                      <a:pt x="520" y="113"/>
                    </a:cubicBezTo>
                    <a:cubicBezTo>
                      <a:pt x="520" y="113"/>
                      <a:pt x="520" y="113"/>
                      <a:pt x="520" y="113"/>
                    </a:cubicBezTo>
                    <a:cubicBezTo>
                      <a:pt x="520" y="113"/>
                      <a:pt x="520" y="113"/>
                      <a:pt x="520" y="113"/>
                    </a:cubicBezTo>
                    <a:cubicBezTo>
                      <a:pt x="520" y="113"/>
                      <a:pt x="520" y="113"/>
                      <a:pt x="520" y="113"/>
                    </a:cubicBezTo>
                    <a:cubicBezTo>
                      <a:pt x="521" y="113"/>
                      <a:pt x="521" y="114"/>
                      <a:pt x="520" y="115"/>
                    </a:cubicBezTo>
                    <a:cubicBezTo>
                      <a:pt x="520" y="115"/>
                      <a:pt x="520" y="116"/>
                      <a:pt x="521" y="116"/>
                    </a:cubicBezTo>
                    <a:cubicBezTo>
                      <a:pt x="521" y="116"/>
                      <a:pt x="521" y="116"/>
                      <a:pt x="521" y="116"/>
                    </a:cubicBezTo>
                    <a:cubicBezTo>
                      <a:pt x="521" y="116"/>
                      <a:pt x="521" y="116"/>
                      <a:pt x="521" y="116"/>
                    </a:cubicBezTo>
                    <a:cubicBezTo>
                      <a:pt x="521" y="116"/>
                      <a:pt x="521" y="117"/>
                      <a:pt x="521" y="117"/>
                    </a:cubicBezTo>
                    <a:cubicBezTo>
                      <a:pt x="522" y="117"/>
                      <a:pt x="522" y="117"/>
                      <a:pt x="523" y="116"/>
                    </a:cubicBezTo>
                    <a:cubicBezTo>
                      <a:pt x="522" y="117"/>
                      <a:pt x="522" y="118"/>
                      <a:pt x="521" y="117"/>
                    </a:cubicBezTo>
                    <a:cubicBezTo>
                      <a:pt x="521" y="117"/>
                      <a:pt x="521" y="117"/>
                      <a:pt x="521" y="118"/>
                    </a:cubicBezTo>
                    <a:cubicBezTo>
                      <a:pt x="523" y="118"/>
                      <a:pt x="523" y="119"/>
                      <a:pt x="523" y="120"/>
                    </a:cubicBezTo>
                    <a:cubicBezTo>
                      <a:pt x="523" y="120"/>
                      <a:pt x="523" y="120"/>
                      <a:pt x="523" y="120"/>
                    </a:cubicBezTo>
                    <a:cubicBezTo>
                      <a:pt x="524" y="121"/>
                      <a:pt x="524" y="121"/>
                      <a:pt x="524" y="122"/>
                    </a:cubicBezTo>
                    <a:cubicBezTo>
                      <a:pt x="524" y="122"/>
                      <a:pt x="524" y="122"/>
                      <a:pt x="524" y="123"/>
                    </a:cubicBezTo>
                    <a:cubicBezTo>
                      <a:pt x="524" y="123"/>
                      <a:pt x="523" y="123"/>
                      <a:pt x="523" y="124"/>
                    </a:cubicBezTo>
                    <a:cubicBezTo>
                      <a:pt x="523" y="124"/>
                      <a:pt x="523" y="124"/>
                      <a:pt x="523" y="124"/>
                    </a:cubicBezTo>
                    <a:cubicBezTo>
                      <a:pt x="524" y="124"/>
                      <a:pt x="524" y="124"/>
                      <a:pt x="524" y="124"/>
                    </a:cubicBezTo>
                    <a:cubicBezTo>
                      <a:pt x="524" y="124"/>
                      <a:pt x="524" y="124"/>
                      <a:pt x="524" y="124"/>
                    </a:cubicBezTo>
                    <a:cubicBezTo>
                      <a:pt x="524" y="124"/>
                      <a:pt x="524" y="124"/>
                      <a:pt x="524" y="124"/>
                    </a:cubicBezTo>
                    <a:cubicBezTo>
                      <a:pt x="525" y="124"/>
                      <a:pt x="524" y="125"/>
                      <a:pt x="525" y="125"/>
                    </a:cubicBezTo>
                    <a:cubicBezTo>
                      <a:pt x="525" y="125"/>
                      <a:pt x="525" y="124"/>
                      <a:pt x="525" y="124"/>
                    </a:cubicBezTo>
                    <a:cubicBezTo>
                      <a:pt x="525" y="123"/>
                      <a:pt x="525" y="123"/>
                      <a:pt x="526" y="123"/>
                    </a:cubicBezTo>
                    <a:cubicBezTo>
                      <a:pt x="527" y="124"/>
                      <a:pt x="528" y="124"/>
                      <a:pt x="529" y="125"/>
                    </a:cubicBezTo>
                    <a:cubicBezTo>
                      <a:pt x="529" y="126"/>
                      <a:pt x="529" y="127"/>
                      <a:pt x="529" y="128"/>
                    </a:cubicBezTo>
                    <a:cubicBezTo>
                      <a:pt x="529" y="128"/>
                      <a:pt x="529" y="128"/>
                      <a:pt x="529" y="128"/>
                    </a:cubicBezTo>
                    <a:cubicBezTo>
                      <a:pt x="529" y="128"/>
                      <a:pt x="529" y="128"/>
                      <a:pt x="529" y="128"/>
                    </a:cubicBezTo>
                    <a:cubicBezTo>
                      <a:pt x="530" y="128"/>
                      <a:pt x="529" y="129"/>
                      <a:pt x="529" y="129"/>
                    </a:cubicBezTo>
                    <a:cubicBezTo>
                      <a:pt x="529" y="129"/>
                      <a:pt x="529" y="129"/>
                      <a:pt x="529" y="129"/>
                    </a:cubicBezTo>
                    <a:cubicBezTo>
                      <a:pt x="529" y="129"/>
                      <a:pt x="529" y="129"/>
                      <a:pt x="529" y="129"/>
                    </a:cubicBezTo>
                    <a:cubicBezTo>
                      <a:pt x="530" y="130"/>
                      <a:pt x="529" y="131"/>
                      <a:pt x="530" y="133"/>
                    </a:cubicBezTo>
                    <a:cubicBezTo>
                      <a:pt x="530" y="133"/>
                      <a:pt x="530" y="133"/>
                      <a:pt x="530" y="133"/>
                    </a:cubicBezTo>
                    <a:close/>
                    <a:moveTo>
                      <a:pt x="517" y="144"/>
                    </a:moveTo>
                    <a:cubicBezTo>
                      <a:pt x="517" y="144"/>
                      <a:pt x="517" y="144"/>
                      <a:pt x="517" y="144"/>
                    </a:cubicBezTo>
                    <a:cubicBezTo>
                      <a:pt x="517" y="144"/>
                      <a:pt x="517" y="144"/>
                      <a:pt x="517" y="144"/>
                    </a:cubicBezTo>
                    <a:cubicBezTo>
                      <a:pt x="517" y="144"/>
                      <a:pt x="517" y="144"/>
                      <a:pt x="517" y="144"/>
                    </a:cubicBezTo>
                    <a:close/>
                    <a:moveTo>
                      <a:pt x="165" y="51"/>
                    </a:moveTo>
                    <a:cubicBezTo>
                      <a:pt x="164" y="50"/>
                      <a:pt x="163" y="49"/>
                      <a:pt x="162" y="48"/>
                    </a:cubicBezTo>
                    <a:cubicBezTo>
                      <a:pt x="162" y="48"/>
                      <a:pt x="162" y="48"/>
                      <a:pt x="162" y="48"/>
                    </a:cubicBezTo>
                    <a:cubicBezTo>
                      <a:pt x="161" y="49"/>
                      <a:pt x="160" y="49"/>
                      <a:pt x="159" y="48"/>
                    </a:cubicBezTo>
                    <a:cubicBezTo>
                      <a:pt x="159" y="49"/>
                      <a:pt x="157" y="49"/>
                      <a:pt x="157" y="50"/>
                    </a:cubicBezTo>
                    <a:cubicBezTo>
                      <a:pt x="156" y="51"/>
                      <a:pt x="156" y="51"/>
                      <a:pt x="155" y="50"/>
                    </a:cubicBezTo>
                    <a:cubicBezTo>
                      <a:pt x="155" y="50"/>
                      <a:pt x="156" y="49"/>
                      <a:pt x="156" y="49"/>
                    </a:cubicBezTo>
                    <a:cubicBezTo>
                      <a:pt x="156" y="49"/>
                      <a:pt x="157" y="48"/>
                      <a:pt x="156" y="47"/>
                    </a:cubicBezTo>
                    <a:cubicBezTo>
                      <a:pt x="156" y="47"/>
                      <a:pt x="156" y="47"/>
                      <a:pt x="156" y="47"/>
                    </a:cubicBezTo>
                    <a:cubicBezTo>
                      <a:pt x="157" y="47"/>
                      <a:pt x="158" y="47"/>
                      <a:pt x="158" y="47"/>
                    </a:cubicBezTo>
                    <a:cubicBezTo>
                      <a:pt x="158" y="47"/>
                      <a:pt x="158" y="46"/>
                      <a:pt x="158" y="46"/>
                    </a:cubicBezTo>
                    <a:cubicBezTo>
                      <a:pt x="160" y="46"/>
                      <a:pt x="160" y="45"/>
                      <a:pt x="160" y="43"/>
                    </a:cubicBezTo>
                    <a:cubicBezTo>
                      <a:pt x="160" y="43"/>
                      <a:pt x="160" y="42"/>
                      <a:pt x="159" y="42"/>
                    </a:cubicBezTo>
                    <a:cubicBezTo>
                      <a:pt x="159" y="42"/>
                      <a:pt x="159" y="42"/>
                      <a:pt x="159" y="42"/>
                    </a:cubicBezTo>
                    <a:cubicBezTo>
                      <a:pt x="159" y="42"/>
                      <a:pt x="159" y="41"/>
                      <a:pt x="159" y="42"/>
                    </a:cubicBezTo>
                    <a:cubicBezTo>
                      <a:pt x="158" y="43"/>
                      <a:pt x="157" y="44"/>
                      <a:pt x="156" y="44"/>
                    </a:cubicBezTo>
                    <a:cubicBezTo>
                      <a:pt x="156" y="44"/>
                      <a:pt x="156" y="44"/>
                      <a:pt x="156" y="44"/>
                    </a:cubicBezTo>
                    <a:cubicBezTo>
                      <a:pt x="155" y="44"/>
                      <a:pt x="155" y="45"/>
                      <a:pt x="155" y="45"/>
                    </a:cubicBezTo>
                    <a:cubicBezTo>
                      <a:pt x="154" y="45"/>
                      <a:pt x="154" y="46"/>
                      <a:pt x="154" y="45"/>
                    </a:cubicBezTo>
                    <a:cubicBezTo>
                      <a:pt x="154" y="45"/>
                      <a:pt x="153" y="44"/>
                      <a:pt x="154" y="44"/>
                    </a:cubicBezTo>
                    <a:cubicBezTo>
                      <a:pt x="154" y="43"/>
                      <a:pt x="154" y="43"/>
                      <a:pt x="154" y="43"/>
                    </a:cubicBezTo>
                    <a:cubicBezTo>
                      <a:pt x="154" y="43"/>
                      <a:pt x="155" y="43"/>
                      <a:pt x="155" y="43"/>
                    </a:cubicBezTo>
                    <a:cubicBezTo>
                      <a:pt x="155" y="43"/>
                      <a:pt x="156" y="43"/>
                      <a:pt x="156" y="42"/>
                    </a:cubicBezTo>
                    <a:cubicBezTo>
                      <a:pt x="155" y="42"/>
                      <a:pt x="155" y="41"/>
                      <a:pt x="154" y="42"/>
                    </a:cubicBezTo>
                    <a:cubicBezTo>
                      <a:pt x="154" y="42"/>
                      <a:pt x="154" y="42"/>
                      <a:pt x="153" y="42"/>
                    </a:cubicBezTo>
                    <a:cubicBezTo>
                      <a:pt x="153" y="42"/>
                      <a:pt x="153" y="42"/>
                      <a:pt x="153" y="42"/>
                    </a:cubicBezTo>
                    <a:cubicBezTo>
                      <a:pt x="153" y="42"/>
                      <a:pt x="153" y="42"/>
                      <a:pt x="153" y="42"/>
                    </a:cubicBezTo>
                    <a:cubicBezTo>
                      <a:pt x="153" y="42"/>
                      <a:pt x="152" y="43"/>
                      <a:pt x="152" y="43"/>
                    </a:cubicBezTo>
                    <a:cubicBezTo>
                      <a:pt x="151" y="45"/>
                      <a:pt x="150" y="46"/>
                      <a:pt x="148" y="47"/>
                    </a:cubicBezTo>
                    <a:cubicBezTo>
                      <a:pt x="148" y="48"/>
                      <a:pt x="147" y="48"/>
                      <a:pt x="147" y="48"/>
                    </a:cubicBezTo>
                    <a:cubicBezTo>
                      <a:pt x="148" y="49"/>
                      <a:pt x="147" y="50"/>
                      <a:pt x="146" y="50"/>
                    </a:cubicBezTo>
                    <a:cubicBezTo>
                      <a:pt x="146" y="50"/>
                      <a:pt x="147" y="51"/>
                      <a:pt x="147" y="51"/>
                    </a:cubicBezTo>
                    <a:cubicBezTo>
                      <a:pt x="147" y="51"/>
                      <a:pt x="147" y="51"/>
                      <a:pt x="147" y="51"/>
                    </a:cubicBezTo>
                    <a:cubicBezTo>
                      <a:pt x="147" y="50"/>
                      <a:pt x="147" y="50"/>
                      <a:pt x="148" y="50"/>
                    </a:cubicBezTo>
                    <a:cubicBezTo>
                      <a:pt x="149" y="50"/>
                      <a:pt x="148" y="51"/>
                      <a:pt x="148" y="51"/>
                    </a:cubicBezTo>
                    <a:cubicBezTo>
                      <a:pt x="148" y="51"/>
                      <a:pt x="148" y="52"/>
                      <a:pt x="148" y="52"/>
                    </a:cubicBezTo>
                    <a:cubicBezTo>
                      <a:pt x="148" y="52"/>
                      <a:pt x="149" y="52"/>
                      <a:pt x="149" y="52"/>
                    </a:cubicBezTo>
                    <a:cubicBezTo>
                      <a:pt x="150" y="51"/>
                      <a:pt x="150" y="51"/>
                      <a:pt x="151" y="52"/>
                    </a:cubicBezTo>
                    <a:cubicBezTo>
                      <a:pt x="151" y="53"/>
                      <a:pt x="151" y="54"/>
                      <a:pt x="150" y="54"/>
                    </a:cubicBezTo>
                    <a:cubicBezTo>
                      <a:pt x="149" y="54"/>
                      <a:pt x="148" y="55"/>
                      <a:pt x="149" y="56"/>
                    </a:cubicBezTo>
                    <a:cubicBezTo>
                      <a:pt x="149" y="56"/>
                      <a:pt x="149" y="56"/>
                      <a:pt x="149" y="56"/>
                    </a:cubicBezTo>
                    <a:cubicBezTo>
                      <a:pt x="148" y="57"/>
                      <a:pt x="148" y="57"/>
                      <a:pt x="148" y="58"/>
                    </a:cubicBezTo>
                    <a:cubicBezTo>
                      <a:pt x="148" y="59"/>
                      <a:pt x="148" y="59"/>
                      <a:pt x="147" y="59"/>
                    </a:cubicBezTo>
                    <a:cubicBezTo>
                      <a:pt x="146" y="59"/>
                      <a:pt x="146" y="59"/>
                      <a:pt x="145" y="60"/>
                    </a:cubicBezTo>
                    <a:cubicBezTo>
                      <a:pt x="145" y="62"/>
                      <a:pt x="145" y="61"/>
                      <a:pt x="144" y="60"/>
                    </a:cubicBezTo>
                    <a:cubicBezTo>
                      <a:pt x="144" y="60"/>
                      <a:pt x="143" y="59"/>
                      <a:pt x="143" y="59"/>
                    </a:cubicBezTo>
                    <a:cubicBezTo>
                      <a:pt x="143" y="58"/>
                      <a:pt x="143" y="58"/>
                      <a:pt x="142" y="58"/>
                    </a:cubicBezTo>
                    <a:cubicBezTo>
                      <a:pt x="141" y="59"/>
                      <a:pt x="140" y="58"/>
                      <a:pt x="140" y="59"/>
                    </a:cubicBezTo>
                    <a:cubicBezTo>
                      <a:pt x="139" y="59"/>
                      <a:pt x="137" y="60"/>
                      <a:pt x="136" y="61"/>
                    </a:cubicBezTo>
                    <a:cubicBezTo>
                      <a:pt x="136" y="62"/>
                      <a:pt x="136" y="62"/>
                      <a:pt x="136" y="62"/>
                    </a:cubicBezTo>
                    <a:cubicBezTo>
                      <a:pt x="136" y="63"/>
                      <a:pt x="137" y="62"/>
                      <a:pt x="137" y="62"/>
                    </a:cubicBezTo>
                    <a:cubicBezTo>
                      <a:pt x="138" y="61"/>
                      <a:pt x="139" y="62"/>
                      <a:pt x="140" y="62"/>
                    </a:cubicBezTo>
                    <a:cubicBezTo>
                      <a:pt x="140" y="62"/>
                      <a:pt x="142" y="63"/>
                      <a:pt x="141" y="64"/>
                    </a:cubicBezTo>
                    <a:cubicBezTo>
                      <a:pt x="141" y="65"/>
                      <a:pt x="140" y="65"/>
                      <a:pt x="140" y="64"/>
                    </a:cubicBezTo>
                    <a:cubicBezTo>
                      <a:pt x="139" y="64"/>
                      <a:pt x="139" y="64"/>
                      <a:pt x="138" y="64"/>
                    </a:cubicBezTo>
                    <a:cubicBezTo>
                      <a:pt x="138" y="64"/>
                      <a:pt x="138" y="64"/>
                      <a:pt x="137" y="64"/>
                    </a:cubicBezTo>
                    <a:cubicBezTo>
                      <a:pt x="137" y="65"/>
                      <a:pt x="137" y="65"/>
                      <a:pt x="138" y="65"/>
                    </a:cubicBezTo>
                    <a:cubicBezTo>
                      <a:pt x="138" y="66"/>
                      <a:pt x="138" y="66"/>
                      <a:pt x="139" y="66"/>
                    </a:cubicBezTo>
                    <a:cubicBezTo>
                      <a:pt x="139" y="66"/>
                      <a:pt x="140" y="66"/>
                      <a:pt x="140" y="67"/>
                    </a:cubicBezTo>
                    <a:cubicBezTo>
                      <a:pt x="140" y="68"/>
                      <a:pt x="139" y="69"/>
                      <a:pt x="138" y="68"/>
                    </a:cubicBezTo>
                    <a:cubicBezTo>
                      <a:pt x="138" y="68"/>
                      <a:pt x="137" y="69"/>
                      <a:pt x="136" y="67"/>
                    </a:cubicBezTo>
                    <a:cubicBezTo>
                      <a:pt x="136" y="67"/>
                      <a:pt x="136" y="67"/>
                      <a:pt x="136" y="68"/>
                    </a:cubicBezTo>
                    <a:cubicBezTo>
                      <a:pt x="135" y="68"/>
                      <a:pt x="135" y="68"/>
                      <a:pt x="135" y="68"/>
                    </a:cubicBezTo>
                    <a:cubicBezTo>
                      <a:pt x="134" y="68"/>
                      <a:pt x="135" y="67"/>
                      <a:pt x="135" y="67"/>
                    </a:cubicBezTo>
                    <a:cubicBezTo>
                      <a:pt x="135" y="66"/>
                      <a:pt x="135" y="65"/>
                      <a:pt x="135" y="65"/>
                    </a:cubicBezTo>
                    <a:cubicBezTo>
                      <a:pt x="134" y="65"/>
                      <a:pt x="134" y="65"/>
                      <a:pt x="133" y="66"/>
                    </a:cubicBezTo>
                    <a:cubicBezTo>
                      <a:pt x="133" y="66"/>
                      <a:pt x="133" y="67"/>
                      <a:pt x="132" y="67"/>
                    </a:cubicBezTo>
                    <a:cubicBezTo>
                      <a:pt x="131" y="68"/>
                      <a:pt x="131" y="68"/>
                      <a:pt x="131" y="69"/>
                    </a:cubicBezTo>
                    <a:cubicBezTo>
                      <a:pt x="132" y="70"/>
                      <a:pt x="133" y="71"/>
                      <a:pt x="133" y="72"/>
                    </a:cubicBezTo>
                    <a:cubicBezTo>
                      <a:pt x="133" y="73"/>
                      <a:pt x="133" y="73"/>
                      <a:pt x="135" y="73"/>
                    </a:cubicBezTo>
                    <a:cubicBezTo>
                      <a:pt x="135" y="73"/>
                      <a:pt x="135" y="73"/>
                      <a:pt x="136" y="73"/>
                    </a:cubicBezTo>
                    <a:cubicBezTo>
                      <a:pt x="136" y="72"/>
                      <a:pt x="135" y="72"/>
                      <a:pt x="136" y="71"/>
                    </a:cubicBezTo>
                    <a:cubicBezTo>
                      <a:pt x="136" y="71"/>
                      <a:pt x="137" y="71"/>
                      <a:pt x="137" y="71"/>
                    </a:cubicBezTo>
                    <a:cubicBezTo>
                      <a:pt x="137" y="71"/>
                      <a:pt x="137" y="71"/>
                      <a:pt x="137" y="71"/>
                    </a:cubicBezTo>
                    <a:cubicBezTo>
                      <a:pt x="138" y="71"/>
                      <a:pt x="138" y="71"/>
                      <a:pt x="138" y="71"/>
                    </a:cubicBezTo>
                    <a:cubicBezTo>
                      <a:pt x="139" y="71"/>
                      <a:pt x="139" y="70"/>
                      <a:pt x="140" y="71"/>
                    </a:cubicBezTo>
                    <a:cubicBezTo>
                      <a:pt x="140" y="71"/>
                      <a:pt x="139" y="71"/>
                      <a:pt x="139" y="72"/>
                    </a:cubicBezTo>
                    <a:cubicBezTo>
                      <a:pt x="139" y="72"/>
                      <a:pt x="139" y="72"/>
                      <a:pt x="139" y="73"/>
                    </a:cubicBezTo>
                    <a:cubicBezTo>
                      <a:pt x="140" y="73"/>
                      <a:pt x="140" y="73"/>
                      <a:pt x="140" y="73"/>
                    </a:cubicBezTo>
                    <a:cubicBezTo>
                      <a:pt x="138" y="73"/>
                      <a:pt x="138" y="75"/>
                      <a:pt x="138" y="77"/>
                    </a:cubicBezTo>
                    <a:cubicBezTo>
                      <a:pt x="138" y="77"/>
                      <a:pt x="138" y="78"/>
                      <a:pt x="138" y="78"/>
                    </a:cubicBezTo>
                    <a:cubicBezTo>
                      <a:pt x="139" y="78"/>
                      <a:pt x="140" y="78"/>
                      <a:pt x="140" y="76"/>
                    </a:cubicBezTo>
                    <a:cubicBezTo>
                      <a:pt x="140" y="76"/>
                      <a:pt x="140" y="76"/>
                      <a:pt x="140" y="76"/>
                    </a:cubicBezTo>
                    <a:cubicBezTo>
                      <a:pt x="141" y="76"/>
                      <a:pt x="141" y="76"/>
                      <a:pt x="142" y="76"/>
                    </a:cubicBezTo>
                    <a:cubicBezTo>
                      <a:pt x="142" y="76"/>
                      <a:pt x="142" y="77"/>
                      <a:pt x="142" y="77"/>
                    </a:cubicBezTo>
                    <a:cubicBezTo>
                      <a:pt x="142" y="77"/>
                      <a:pt x="143" y="76"/>
                      <a:pt x="143" y="76"/>
                    </a:cubicBezTo>
                    <a:cubicBezTo>
                      <a:pt x="143" y="76"/>
                      <a:pt x="143" y="76"/>
                      <a:pt x="143" y="76"/>
                    </a:cubicBezTo>
                    <a:cubicBezTo>
                      <a:pt x="143" y="75"/>
                      <a:pt x="143" y="75"/>
                      <a:pt x="143" y="74"/>
                    </a:cubicBezTo>
                    <a:cubicBezTo>
                      <a:pt x="143" y="74"/>
                      <a:pt x="143" y="73"/>
                      <a:pt x="143" y="73"/>
                    </a:cubicBezTo>
                    <a:cubicBezTo>
                      <a:pt x="143" y="73"/>
                      <a:pt x="144" y="73"/>
                      <a:pt x="144" y="74"/>
                    </a:cubicBezTo>
                    <a:cubicBezTo>
                      <a:pt x="144" y="74"/>
                      <a:pt x="145" y="74"/>
                      <a:pt x="145" y="74"/>
                    </a:cubicBezTo>
                    <a:cubicBezTo>
                      <a:pt x="146" y="75"/>
                      <a:pt x="146" y="74"/>
                      <a:pt x="147" y="74"/>
                    </a:cubicBezTo>
                    <a:cubicBezTo>
                      <a:pt x="147" y="73"/>
                      <a:pt x="147" y="73"/>
                      <a:pt x="146" y="72"/>
                    </a:cubicBezTo>
                    <a:cubicBezTo>
                      <a:pt x="146" y="72"/>
                      <a:pt x="146" y="72"/>
                      <a:pt x="146" y="71"/>
                    </a:cubicBezTo>
                    <a:cubicBezTo>
                      <a:pt x="147" y="70"/>
                      <a:pt x="146" y="69"/>
                      <a:pt x="144" y="69"/>
                    </a:cubicBezTo>
                    <a:cubicBezTo>
                      <a:pt x="144" y="69"/>
                      <a:pt x="144" y="68"/>
                      <a:pt x="144" y="68"/>
                    </a:cubicBezTo>
                    <a:cubicBezTo>
                      <a:pt x="144" y="68"/>
                      <a:pt x="144" y="68"/>
                      <a:pt x="144" y="68"/>
                    </a:cubicBezTo>
                    <a:cubicBezTo>
                      <a:pt x="144" y="68"/>
                      <a:pt x="144" y="68"/>
                      <a:pt x="144" y="68"/>
                    </a:cubicBezTo>
                    <a:cubicBezTo>
                      <a:pt x="144" y="67"/>
                      <a:pt x="144" y="67"/>
                      <a:pt x="144" y="67"/>
                    </a:cubicBezTo>
                    <a:cubicBezTo>
                      <a:pt x="144" y="67"/>
                      <a:pt x="145" y="67"/>
                      <a:pt x="145" y="67"/>
                    </a:cubicBezTo>
                    <a:cubicBezTo>
                      <a:pt x="145" y="67"/>
                      <a:pt x="145" y="67"/>
                      <a:pt x="145" y="67"/>
                    </a:cubicBezTo>
                    <a:cubicBezTo>
                      <a:pt x="145" y="67"/>
                      <a:pt x="145" y="67"/>
                      <a:pt x="145" y="67"/>
                    </a:cubicBezTo>
                    <a:cubicBezTo>
                      <a:pt x="145" y="66"/>
                      <a:pt x="144" y="65"/>
                      <a:pt x="145" y="65"/>
                    </a:cubicBezTo>
                    <a:cubicBezTo>
                      <a:pt x="146" y="65"/>
                      <a:pt x="147" y="65"/>
                      <a:pt x="148" y="66"/>
                    </a:cubicBezTo>
                    <a:cubicBezTo>
                      <a:pt x="150" y="67"/>
                      <a:pt x="150" y="67"/>
                      <a:pt x="152" y="65"/>
                    </a:cubicBezTo>
                    <a:cubicBezTo>
                      <a:pt x="152" y="64"/>
                      <a:pt x="152" y="63"/>
                      <a:pt x="152" y="63"/>
                    </a:cubicBezTo>
                    <a:cubicBezTo>
                      <a:pt x="152" y="63"/>
                      <a:pt x="152" y="63"/>
                      <a:pt x="152" y="63"/>
                    </a:cubicBezTo>
                    <a:cubicBezTo>
                      <a:pt x="151" y="62"/>
                      <a:pt x="151" y="61"/>
                      <a:pt x="152" y="61"/>
                    </a:cubicBezTo>
                    <a:cubicBezTo>
                      <a:pt x="153" y="61"/>
                      <a:pt x="154" y="59"/>
                      <a:pt x="156" y="59"/>
                    </a:cubicBezTo>
                    <a:cubicBezTo>
                      <a:pt x="157" y="59"/>
                      <a:pt x="158" y="60"/>
                      <a:pt x="159" y="59"/>
                    </a:cubicBezTo>
                    <a:cubicBezTo>
                      <a:pt x="159" y="59"/>
                      <a:pt x="159" y="59"/>
                      <a:pt x="159" y="59"/>
                    </a:cubicBezTo>
                    <a:cubicBezTo>
                      <a:pt x="160" y="59"/>
                      <a:pt x="161" y="58"/>
                      <a:pt x="161" y="57"/>
                    </a:cubicBezTo>
                    <a:cubicBezTo>
                      <a:pt x="161" y="56"/>
                      <a:pt x="161" y="56"/>
                      <a:pt x="161" y="55"/>
                    </a:cubicBezTo>
                    <a:cubicBezTo>
                      <a:pt x="163" y="55"/>
                      <a:pt x="164" y="53"/>
                      <a:pt x="165" y="52"/>
                    </a:cubicBezTo>
                    <a:cubicBezTo>
                      <a:pt x="165" y="52"/>
                      <a:pt x="166" y="51"/>
                      <a:pt x="165" y="51"/>
                    </a:cubicBezTo>
                    <a:close/>
                    <a:moveTo>
                      <a:pt x="236" y="48"/>
                    </a:moveTo>
                    <a:cubicBezTo>
                      <a:pt x="236" y="48"/>
                      <a:pt x="236" y="48"/>
                      <a:pt x="236" y="48"/>
                    </a:cubicBezTo>
                    <a:cubicBezTo>
                      <a:pt x="236" y="48"/>
                      <a:pt x="236" y="47"/>
                      <a:pt x="236" y="47"/>
                    </a:cubicBezTo>
                    <a:cubicBezTo>
                      <a:pt x="236" y="47"/>
                      <a:pt x="236" y="47"/>
                      <a:pt x="236" y="47"/>
                    </a:cubicBezTo>
                    <a:cubicBezTo>
                      <a:pt x="235" y="44"/>
                      <a:pt x="233" y="44"/>
                      <a:pt x="231" y="46"/>
                    </a:cubicBezTo>
                    <a:cubicBezTo>
                      <a:pt x="231" y="46"/>
                      <a:pt x="231" y="47"/>
                      <a:pt x="230" y="47"/>
                    </a:cubicBezTo>
                    <a:cubicBezTo>
                      <a:pt x="229" y="46"/>
                      <a:pt x="228" y="47"/>
                      <a:pt x="228" y="47"/>
                    </a:cubicBezTo>
                    <a:cubicBezTo>
                      <a:pt x="226" y="48"/>
                      <a:pt x="225" y="49"/>
                      <a:pt x="224" y="48"/>
                    </a:cubicBezTo>
                    <a:cubicBezTo>
                      <a:pt x="223" y="48"/>
                      <a:pt x="222" y="48"/>
                      <a:pt x="221" y="48"/>
                    </a:cubicBezTo>
                    <a:cubicBezTo>
                      <a:pt x="222" y="48"/>
                      <a:pt x="222" y="48"/>
                      <a:pt x="222" y="48"/>
                    </a:cubicBezTo>
                    <a:cubicBezTo>
                      <a:pt x="222" y="48"/>
                      <a:pt x="223" y="48"/>
                      <a:pt x="223" y="47"/>
                    </a:cubicBezTo>
                    <a:cubicBezTo>
                      <a:pt x="223" y="47"/>
                      <a:pt x="222" y="46"/>
                      <a:pt x="221" y="46"/>
                    </a:cubicBezTo>
                    <a:cubicBezTo>
                      <a:pt x="220" y="47"/>
                      <a:pt x="219" y="48"/>
                      <a:pt x="219" y="50"/>
                    </a:cubicBezTo>
                    <a:cubicBezTo>
                      <a:pt x="218" y="50"/>
                      <a:pt x="218" y="50"/>
                      <a:pt x="218" y="51"/>
                    </a:cubicBezTo>
                    <a:cubicBezTo>
                      <a:pt x="217" y="52"/>
                      <a:pt x="217" y="53"/>
                      <a:pt x="217" y="55"/>
                    </a:cubicBezTo>
                    <a:cubicBezTo>
                      <a:pt x="218" y="55"/>
                      <a:pt x="218" y="55"/>
                      <a:pt x="217" y="56"/>
                    </a:cubicBezTo>
                    <a:cubicBezTo>
                      <a:pt x="216" y="57"/>
                      <a:pt x="217" y="58"/>
                      <a:pt x="217" y="59"/>
                    </a:cubicBezTo>
                    <a:cubicBezTo>
                      <a:pt x="217" y="60"/>
                      <a:pt x="217" y="61"/>
                      <a:pt x="218" y="63"/>
                    </a:cubicBezTo>
                    <a:cubicBezTo>
                      <a:pt x="218" y="64"/>
                      <a:pt x="219" y="65"/>
                      <a:pt x="220" y="64"/>
                    </a:cubicBezTo>
                    <a:cubicBezTo>
                      <a:pt x="221" y="64"/>
                      <a:pt x="221" y="64"/>
                      <a:pt x="222" y="63"/>
                    </a:cubicBezTo>
                    <a:cubicBezTo>
                      <a:pt x="224" y="62"/>
                      <a:pt x="224" y="62"/>
                      <a:pt x="225" y="64"/>
                    </a:cubicBezTo>
                    <a:cubicBezTo>
                      <a:pt x="226" y="66"/>
                      <a:pt x="228" y="66"/>
                      <a:pt x="230" y="65"/>
                    </a:cubicBezTo>
                    <a:cubicBezTo>
                      <a:pt x="231" y="64"/>
                      <a:pt x="231" y="62"/>
                      <a:pt x="232" y="61"/>
                    </a:cubicBezTo>
                    <a:cubicBezTo>
                      <a:pt x="232" y="61"/>
                      <a:pt x="232" y="61"/>
                      <a:pt x="232" y="61"/>
                    </a:cubicBezTo>
                    <a:cubicBezTo>
                      <a:pt x="232" y="59"/>
                      <a:pt x="232" y="58"/>
                      <a:pt x="234" y="58"/>
                    </a:cubicBezTo>
                    <a:cubicBezTo>
                      <a:pt x="234" y="57"/>
                      <a:pt x="235" y="57"/>
                      <a:pt x="235" y="56"/>
                    </a:cubicBezTo>
                    <a:cubicBezTo>
                      <a:pt x="235" y="55"/>
                      <a:pt x="236" y="54"/>
                      <a:pt x="236" y="53"/>
                    </a:cubicBezTo>
                    <a:cubicBezTo>
                      <a:pt x="237" y="52"/>
                      <a:pt x="237" y="50"/>
                      <a:pt x="236" y="48"/>
                    </a:cubicBezTo>
                    <a:close/>
                    <a:moveTo>
                      <a:pt x="450" y="80"/>
                    </a:moveTo>
                    <a:cubicBezTo>
                      <a:pt x="450" y="80"/>
                      <a:pt x="450" y="80"/>
                      <a:pt x="450" y="80"/>
                    </a:cubicBezTo>
                    <a:cubicBezTo>
                      <a:pt x="450" y="80"/>
                      <a:pt x="450" y="80"/>
                      <a:pt x="450" y="80"/>
                    </a:cubicBezTo>
                    <a:cubicBezTo>
                      <a:pt x="450" y="80"/>
                      <a:pt x="450" y="80"/>
                      <a:pt x="450" y="80"/>
                    </a:cubicBezTo>
                    <a:cubicBezTo>
                      <a:pt x="450" y="80"/>
                      <a:pt x="450" y="80"/>
                      <a:pt x="450" y="80"/>
                    </a:cubicBezTo>
                    <a:close/>
                    <a:moveTo>
                      <a:pt x="433" y="77"/>
                    </a:moveTo>
                    <a:cubicBezTo>
                      <a:pt x="432" y="77"/>
                      <a:pt x="432" y="78"/>
                      <a:pt x="432" y="78"/>
                    </a:cubicBezTo>
                    <a:cubicBezTo>
                      <a:pt x="432" y="78"/>
                      <a:pt x="432" y="78"/>
                      <a:pt x="432" y="78"/>
                    </a:cubicBezTo>
                    <a:cubicBezTo>
                      <a:pt x="434" y="79"/>
                      <a:pt x="434" y="80"/>
                      <a:pt x="433" y="81"/>
                    </a:cubicBezTo>
                    <a:cubicBezTo>
                      <a:pt x="432" y="82"/>
                      <a:pt x="432" y="82"/>
                      <a:pt x="432" y="83"/>
                    </a:cubicBezTo>
                    <a:cubicBezTo>
                      <a:pt x="433" y="83"/>
                      <a:pt x="432" y="84"/>
                      <a:pt x="432" y="85"/>
                    </a:cubicBezTo>
                    <a:cubicBezTo>
                      <a:pt x="431" y="86"/>
                      <a:pt x="432" y="88"/>
                      <a:pt x="433" y="88"/>
                    </a:cubicBezTo>
                    <a:cubicBezTo>
                      <a:pt x="435" y="88"/>
                      <a:pt x="437" y="89"/>
                      <a:pt x="439" y="89"/>
                    </a:cubicBezTo>
                    <a:cubicBezTo>
                      <a:pt x="439" y="88"/>
                      <a:pt x="439" y="89"/>
                      <a:pt x="440" y="89"/>
                    </a:cubicBezTo>
                    <a:cubicBezTo>
                      <a:pt x="440" y="90"/>
                      <a:pt x="439" y="90"/>
                      <a:pt x="439" y="90"/>
                    </a:cubicBezTo>
                    <a:cubicBezTo>
                      <a:pt x="437" y="91"/>
                      <a:pt x="436" y="91"/>
                      <a:pt x="435" y="90"/>
                    </a:cubicBezTo>
                    <a:cubicBezTo>
                      <a:pt x="435" y="90"/>
                      <a:pt x="434" y="90"/>
                      <a:pt x="434" y="90"/>
                    </a:cubicBezTo>
                    <a:cubicBezTo>
                      <a:pt x="433" y="90"/>
                      <a:pt x="433" y="90"/>
                      <a:pt x="433" y="91"/>
                    </a:cubicBezTo>
                    <a:cubicBezTo>
                      <a:pt x="432" y="91"/>
                      <a:pt x="432" y="92"/>
                      <a:pt x="433" y="92"/>
                    </a:cubicBezTo>
                    <a:cubicBezTo>
                      <a:pt x="434" y="93"/>
                      <a:pt x="434" y="94"/>
                      <a:pt x="436" y="94"/>
                    </a:cubicBezTo>
                    <a:cubicBezTo>
                      <a:pt x="436" y="95"/>
                      <a:pt x="437" y="95"/>
                      <a:pt x="438" y="94"/>
                    </a:cubicBezTo>
                    <a:cubicBezTo>
                      <a:pt x="438" y="94"/>
                      <a:pt x="438" y="94"/>
                      <a:pt x="438" y="94"/>
                    </a:cubicBezTo>
                    <a:cubicBezTo>
                      <a:pt x="440" y="93"/>
                      <a:pt x="442" y="94"/>
                      <a:pt x="443" y="93"/>
                    </a:cubicBezTo>
                    <a:cubicBezTo>
                      <a:pt x="443" y="93"/>
                      <a:pt x="443" y="93"/>
                      <a:pt x="443" y="93"/>
                    </a:cubicBezTo>
                    <a:cubicBezTo>
                      <a:pt x="444" y="93"/>
                      <a:pt x="445" y="92"/>
                      <a:pt x="446" y="92"/>
                    </a:cubicBezTo>
                    <a:cubicBezTo>
                      <a:pt x="446" y="92"/>
                      <a:pt x="447" y="92"/>
                      <a:pt x="447" y="91"/>
                    </a:cubicBezTo>
                    <a:cubicBezTo>
                      <a:pt x="448" y="89"/>
                      <a:pt x="450" y="87"/>
                      <a:pt x="451" y="85"/>
                    </a:cubicBezTo>
                    <a:cubicBezTo>
                      <a:pt x="452" y="84"/>
                      <a:pt x="452" y="84"/>
                      <a:pt x="451" y="83"/>
                    </a:cubicBezTo>
                    <a:cubicBezTo>
                      <a:pt x="451" y="83"/>
                      <a:pt x="451" y="83"/>
                      <a:pt x="451" y="83"/>
                    </a:cubicBezTo>
                    <a:cubicBezTo>
                      <a:pt x="451" y="83"/>
                      <a:pt x="451" y="83"/>
                      <a:pt x="451" y="83"/>
                    </a:cubicBezTo>
                    <a:cubicBezTo>
                      <a:pt x="451" y="83"/>
                      <a:pt x="451" y="83"/>
                      <a:pt x="450" y="82"/>
                    </a:cubicBezTo>
                    <a:cubicBezTo>
                      <a:pt x="449" y="82"/>
                      <a:pt x="449" y="82"/>
                      <a:pt x="450" y="80"/>
                    </a:cubicBezTo>
                    <a:cubicBezTo>
                      <a:pt x="449" y="80"/>
                      <a:pt x="447" y="80"/>
                      <a:pt x="447" y="80"/>
                    </a:cubicBezTo>
                    <a:cubicBezTo>
                      <a:pt x="446" y="79"/>
                      <a:pt x="445" y="79"/>
                      <a:pt x="444" y="79"/>
                    </a:cubicBezTo>
                    <a:cubicBezTo>
                      <a:pt x="442" y="79"/>
                      <a:pt x="441" y="78"/>
                      <a:pt x="439" y="78"/>
                    </a:cubicBezTo>
                    <a:cubicBezTo>
                      <a:pt x="439" y="78"/>
                      <a:pt x="438" y="78"/>
                      <a:pt x="438" y="78"/>
                    </a:cubicBezTo>
                    <a:cubicBezTo>
                      <a:pt x="438" y="77"/>
                      <a:pt x="438" y="77"/>
                      <a:pt x="438" y="77"/>
                    </a:cubicBezTo>
                    <a:cubicBezTo>
                      <a:pt x="436" y="78"/>
                      <a:pt x="434" y="77"/>
                      <a:pt x="433" y="77"/>
                    </a:cubicBezTo>
                    <a:close/>
                    <a:moveTo>
                      <a:pt x="132" y="58"/>
                    </a:moveTo>
                    <a:cubicBezTo>
                      <a:pt x="133" y="56"/>
                      <a:pt x="133" y="56"/>
                      <a:pt x="135" y="56"/>
                    </a:cubicBezTo>
                    <a:cubicBezTo>
                      <a:pt x="135" y="57"/>
                      <a:pt x="135" y="57"/>
                      <a:pt x="135" y="56"/>
                    </a:cubicBezTo>
                    <a:cubicBezTo>
                      <a:pt x="136" y="56"/>
                      <a:pt x="136" y="56"/>
                      <a:pt x="135" y="55"/>
                    </a:cubicBezTo>
                    <a:cubicBezTo>
                      <a:pt x="135" y="54"/>
                      <a:pt x="135" y="53"/>
                      <a:pt x="135" y="52"/>
                    </a:cubicBezTo>
                    <a:cubicBezTo>
                      <a:pt x="136" y="52"/>
                      <a:pt x="136" y="53"/>
                      <a:pt x="136" y="53"/>
                    </a:cubicBezTo>
                    <a:cubicBezTo>
                      <a:pt x="137" y="52"/>
                      <a:pt x="136" y="51"/>
                      <a:pt x="136" y="51"/>
                    </a:cubicBezTo>
                    <a:cubicBezTo>
                      <a:pt x="136" y="51"/>
                      <a:pt x="136" y="51"/>
                      <a:pt x="136" y="50"/>
                    </a:cubicBezTo>
                    <a:cubicBezTo>
                      <a:pt x="136" y="50"/>
                      <a:pt x="137" y="50"/>
                      <a:pt x="137" y="50"/>
                    </a:cubicBezTo>
                    <a:cubicBezTo>
                      <a:pt x="137" y="49"/>
                      <a:pt x="137" y="48"/>
                      <a:pt x="139" y="49"/>
                    </a:cubicBezTo>
                    <a:cubicBezTo>
                      <a:pt x="139" y="49"/>
                      <a:pt x="139" y="50"/>
                      <a:pt x="139" y="50"/>
                    </a:cubicBezTo>
                    <a:cubicBezTo>
                      <a:pt x="139" y="50"/>
                      <a:pt x="139" y="50"/>
                      <a:pt x="139" y="50"/>
                    </a:cubicBezTo>
                    <a:cubicBezTo>
                      <a:pt x="139" y="50"/>
                      <a:pt x="139" y="50"/>
                      <a:pt x="139" y="50"/>
                    </a:cubicBezTo>
                    <a:cubicBezTo>
                      <a:pt x="139" y="50"/>
                      <a:pt x="139" y="51"/>
                      <a:pt x="139" y="51"/>
                    </a:cubicBezTo>
                    <a:cubicBezTo>
                      <a:pt x="140" y="51"/>
                      <a:pt x="140" y="52"/>
                      <a:pt x="140" y="52"/>
                    </a:cubicBezTo>
                    <a:cubicBezTo>
                      <a:pt x="140" y="54"/>
                      <a:pt x="141" y="54"/>
                      <a:pt x="142" y="54"/>
                    </a:cubicBezTo>
                    <a:cubicBezTo>
                      <a:pt x="142" y="54"/>
                      <a:pt x="143" y="54"/>
                      <a:pt x="143" y="55"/>
                    </a:cubicBezTo>
                    <a:cubicBezTo>
                      <a:pt x="143" y="55"/>
                      <a:pt x="144" y="56"/>
                      <a:pt x="145" y="55"/>
                    </a:cubicBezTo>
                    <a:cubicBezTo>
                      <a:pt x="145" y="55"/>
                      <a:pt x="145" y="54"/>
                      <a:pt x="145" y="53"/>
                    </a:cubicBezTo>
                    <a:cubicBezTo>
                      <a:pt x="144" y="52"/>
                      <a:pt x="142" y="51"/>
                      <a:pt x="144" y="49"/>
                    </a:cubicBezTo>
                    <a:cubicBezTo>
                      <a:pt x="144" y="49"/>
                      <a:pt x="144" y="48"/>
                      <a:pt x="143" y="48"/>
                    </a:cubicBezTo>
                    <a:cubicBezTo>
                      <a:pt x="143" y="48"/>
                      <a:pt x="143" y="48"/>
                      <a:pt x="143" y="48"/>
                    </a:cubicBezTo>
                    <a:cubicBezTo>
                      <a:pt x="142" y="46"/>
                      <a:pt x="141" y="47"/>
                      <a:pt x="139" y="48"/>
                    </a:cubicBezTo>
                    <a:cubicBezTo>
                      <a:pt x="139" y="48"/>
                      <a:pt x="139" y="48"/>
                      <a:pt x="139" y="48"/>
                    </a:cubicBezTo>
                    <a:cubicBezTo>
                      <a:pt x="139" y="47"/>
                      <a:pt x="138" y="46"/>
                      <a:pt x="136" y="46"/>
                    </a:cubicBezTo>
                    <a:cubicBezTo>
                      <a:pt x="136" y="46"/>
                      <a:pt x="136" y="46"/>
                      <a:pt x="136" y="46"/>
                    </a:cubicBezTo>
                    <a:cubicBezTo>
                      <a:pt x="135" y="46"/>
                      <a:pt x="134" y="46"/>
                      <a:pt x="134" y="47"/>
                    </a:cubicBezTo>
                    <a:cubicBezTo>
                      <a:pt x="134" y="48"/>
                      <a:pt x="134" y="48"/>
                      <a:pt x="134" y="48"/>
                    </a:cubicBezTo>
                    <a:cubicBezTo>
                      <a:pt x="133" y="49"/>
                      <a:pt x="132" y="50"/>
                      <a:pt x="131" y="51"/>
                    </a:cubicBezTo>
                    <a:cubicBezTo>
                      <a:pt x="131" y="51"/>
                      <a:pt x="131" y="51"/>
                      <a:pt x="131" y="51"/>
                    </a:cubicBezTo>
                    <a:cubicBezTo>
                      <a:pt x="131" y="51"/>
                      <a:pt x="131" y="51"/>
                      <a:pt x="131" y="51"/>
                    </a:cubicBezTo>
                    <a:cubicBezTo>
                      <a:pt x="130" y="51"/>
                      <a:pt x="129" y="51"/>
                      <a:pt x="129" y="52"/>
                    </a:cubicBezTo>
                    <a:cubicBezTo>
                      <a:pt x="128" y="52"/>
                      <a:pt x="127" y="53"/>
                      <a:pt x="127" y="53"/>
                    </a:cubicBezTo>
                    <a:cubicBezTo>
                      <a:pt x="124" y="54"/>
                      <a:pt x="122" y="54"/>
                      <a:pt x="120" y="55"/>
                    </a:cubicBezTo>
                    <a:cubicBezTo>
                      <a:pt x="119" y="56"/>
                      <a:pt x="119" y="56"/>
                      <a:pt x="119" y="56"/>
                    </a:cubicBezTo>
                    <a:cubicBezTo>
                      <a:pt x="119" y="56"/>
                      <a:pt x="119" y="57"/>
                      <a:pt x="119" y="57"/>
                    </a:cubicBezTo>
                    <a:cubicBezTo>
                      <a:pt x="120" y="57"/>
                      <a:pt x="120" y="57"/>
                      <a:pt x="121" y="58"/>
                    </a:cubicBezTo>
                    <a:cubicBezTo>
                      <a:pt x="122" y="58"/>
                      <a:pt x="122" y="58"/>
                      <a:pt x="122" y="58"/>
                    </a:cubicBezTo>
                    <a:cubicBezTo>
                      <a:pt x="123" y="60"/>
                      <a:pt x="123" y="59"/>
                      <a:pt x="124" y="59"/>
                    </a:cubicBezTo>
                    <a:cubicBezTo>
                      <a:pt x="124" y="58"/>
                      <a:pt x="124" y="58"/>
                      <a:pt x="125" y="58"/>
                    </a:cubicBezTo>
                    <a:cubicBezTo>
                      <a:pt x="125" y="58"/>
                      <a:pt x="126" y="58"/>
                      <a:pt x="126" y="58"/>
                    </a:cubicBezTo>
                    <a:cubicBezTo>
                      <a:pt x="126" y="58"/>
                      <a:pt x="126" y="58"/>
                      <a:pt x="126" y="58"/>
                    </a:cubicBezTo>
                    <a:cubicBezTo>
                      <a:pt x="126" y="58"/>
                      <a:pt x="126" y="58"/>
                      <a:pt x="126" y="58"/>
                    </a:cubicBezTo>
                    <a:cubicBezTo>
                      <a:pt x="126" y="58"/>
                      <a:pt x="126" y="58"/>
                      <a:pt x="127" y="59"/>
                    </a:cubicBezTo>
                    <a:cubicBezTo>
                      <a:pt x="127" y="59"/>
                      <a:pt x="127" y="60"/>
                      <a:pt x="126" y="61"/>
                    </a:cubicBezTo>
                    <a:cubicBezTo>
                      <a:pt x="126" y="62"/>
                      <a:pt x="127" y="62"/>
                      <a:pt x="127" y="63"/>
                    </a:cubicBezTo>
                    <a:cubicBezTo>
                      <a:pt x="128" y="63"/>
                      <a:pt x="129" y="62"/>
                      <a:pt x="129" y="61"/>
                    </a:cubicBezTo>
                    <a:cubicBezTo>
                      <a:pt x="129" y="60"/>
                      <a:pt x="130" y="60"/>
                      <a:pt x="130" y="59"/>
                    </a:cubicBezTo>
                    <a:cubicBezTo>
                      <a:pt x="130" y="58"/>
                      <a:pt x="130" y="58"/>
                      <a:pt x="131" y="59"/>
                    </a:cubicBezTo>
                    <a:cubicBezTo>
                      <a:pt x="132" y="59"/>
                      <a:pt x="132" y="59"/>
                      <a:pt x="132" y="58"/>
                    </a:cubicBezTo>
                    <a:close/>
                    <a:moveTo>
                      <a:pt x="191" y="28"/>
                    </a:moveTo>
                    <a:cubicBezTo>
                      <a:pt x="191" y="28"/>
                      <a:pt x="191" y="29"/>
                      <a:pt x="191" y="29"/>
                    </a:cubicBezTo>
                    <a:cubicBezTo>
                      <a:pt x="191" y="30"/>
                      <a:pt x="192" y="31"/>
                      <a:pt x="192" y="31"/>
                    </a:cubicBezTo>
                    <a:cubicBezTo>
                      <a:pt x="193" y="31"/>
                      <a:pt x="194" y="31"/>
                      <a:pt x="195" y="30"/>
                    </a:cubicBezTo>
                    <a:cubicBezTo>
                      <a:pt x="195" y="30"/>
                      <a:pt x="196" y="30"/>
                      <a:pt x="196" y="30"/>
                    </a:cubicBezTo>
                    <a:cubicBezTo>
                      <a:pt x="197" y="30"/>
                      <a:pt x="197" y="31"/>
                      <a:pt x="196" y="31"/>
                    </a:cubicBezTo>
                    <a:cubicBezTo>
                      <a:pt x="196" y="32"/>
                      <a:pt x="196" y="32"/>
                      <a:pt x="197" y="32"/>
                    </a:cubicBezTo>
                    <a:cubicBezTo>
                      <a:pt x="197" y="32"/>
                      <a:pt x="198" y="32"/>
                      <a:pt x="198" y="32"/>
                    </a:cubicBezTo>
                    <a:cubicBezTo>
                      <a:pt x="199" y="31"/>
                      <a:pt x="199" y="31"/>
                      <a:pt x="200" y="30"/>
                    </a:cubicBezTo>
                    <a:cubicBezTo>
                      <a:pt x="201" y="29"/>
                      <a:pt x="202" y="28"/>
                      <a:pt x="203" y="27"/>
                    </a:cubicBezTo>
                    <a:cubicBezTo>
                      <a:pt x="205" y="27"/>
                      <a:pt x="206" y="27"/>
                      <a:pt x="207" y="26"/>
                    </a:cubicBezTo>
                    <a:cubicBezTo>
                      <a:pt x="206" y="26"/>
                      <a:pt x="206" y="25"/>
                      <a:pt x="205" y="25"/>
                    </a:cubicBezTo>
                    <a:cubicBezTo>
                      <a:pt x="204" y="26"/>
                      <a:pt x="204" y="25"/>
                      <a:pt x="204" y="24"/>
                    </a:cubicBezTo>
                    <a:cubicBezTo>
                      <a:pt x="204" y="24"/>
                      <a:pt x="203" y="24"/>
                      <a:pt x="203" y="23"/>
                    </a:cubicBezTo>
                    <a:cubicBezTo>
                      <a:pt x="202" y="22"/>
                      <a:pt x="200" y="22"/>
                      <a:pt x="199" y="21"/>
                    </a:cubicBezTo>
                    <a:cubicBezTo>
                      <a:pt x="198" y="21"/>
                      <a:pt x="196" y="21"/>
                      <a:pt x="197" y="22"/>
                    </a:cubicBezTo>
                    <a:cubicBezTo>
                      <a:pt x="198" y="23"/>
                      <a:pt x="197" y="26"/>
                      <a:pt x="198" y="27"/>
                    </a:cubicBezTo>
                    <a:cubicBezTo>
                      <a:pt x="198" y="27"/>
                      <a:pt x="198" y="27"/>
                      <a:pt x="198" y="28"/>
                    </a:cubicBezTo>
                    <a:cubicBezTo>
                      <a:pt x="198" y="28"/>
                      <a:pt x="198" y="28"/>
                      <a:pt x="197" y="28"/>
                    </a:cubicBezTo>
                    <a:cubicBezTo>
                      <a:pt x="196" y="27"/>
                      <a:pt x="195" y="26"/>
                      <a:pt x="194" y="26"/>
                    </a:cubicBezTo>
                    <a:cubicBezTo>
                      <a:pt x="194" y="25"/>
                      <a:pt x="193" y="26"/>
                      <a:pt x="192" y="25"/>
                    </a:cubicBezTo>
                    <a:cubicBezTo>
                      <a:pt x="191" y="24"/>
                      <a:pt x="191" y="25"/>
                      <a:pt x="191" y="25"/>
                    </a:cubicBezTo>
                    <a:cubicBezTo>
                      <a:pt x="191" y="26"/>
                      <a:pt x="190" y="27"/>
                      <a:pt x="191" y="28"/>
                    </a:cubicBezTo>
                    <a:close/>
                    <a:moveTo>
                      <a:pt x="258" y="37"/>
                    </a:moveTo>
                    <a:cubicBezTo>
                      <a:pt x="258" y="37"/>
                      <a:pt x="258" y="37"/>
                      <a:pt x="258" y="37"/>
                    </a:cubicBezTo>
                    <a:cubicBezTo>
                      <a:pt x="257" y="36"/>
                      <a:pt x="258" y="36"/>
                      <a:pt x="257" y="35"/>
                    </a:cubicBezTo>
                    <a:cubicBezTo>
                      <a:pt x="257" y="35"/>
                      <a:pt x="257" y="35"/>
                      <a:pt x="257" y="35"/>
                    </a:cubicBezTo>
                    <a:cubicBezTo>
                      <a:pt x="257" y="34"/>
                      <a:pt x="256" y="33"/>
                      <a:pt x="255" y="32"/>
                    </a:cubicBezTo>
                    <a:cubicBezTo>
                      <a:pt x="254" y="31"/>
                      <a:pt x="253" y="30"/>
                      <a:pt x="252" y="31"/>
                    </a:cubicBezTo>
                    <a:cubicBezTo>
                      <a:pt x="251" y="31"/>
                      <a:pt x="250" y="32"/>
                      <a:pt x="250" y="33"/>
                    </a:cubicBezTo>
                    <a:cubicBezTo>
                      <a:pt x="249" y="35"/>
                      <a:pt x="249" y="37"/>
                      <a:pt x="249" y="38"/>
                    </a:cubicBezTo>
                    <a:cubicBezTo>
                      <a:pt x="250" y="40"/>
                      <a:pt x="249" y="41"/>
                      <a:pt x="247" y="41"/>
                    </a:cubicBezTo>
                    <a:cubicBezTo>
                      <a:pt x="244" y="40"/>
                      <a:pt x="243" y="41"/>
                      <a:pt x="242" y="43"/>
                    </a:cubicBezTo>
                    <a:cubicBezTo>
                      <a:pt x="242" y="43"/>
                      <a:pt x="242" y="43"/>
                      <a:pt x="242" y="43"/>
                    </a:cubicBezTo>
                    <a:cubicBezTo>
                      <a:pt x="241" y="44"/>
                      <a:pt x="240" y="46"/>
                      <a:pt x="239" y="47"/>
                    </a:cubicBezTo>
                    <a:cubicBezTo>
                      <a:pt x="238" y="48"/>
                      <a:pt x="238" y="49"/>
                      <a:pt x="239" y="49"/>
                    </a:cubicBezTo>
                    <a:cubicBezTo>
                      <a:pt x="240" y="50"/>
                      <a:pt x="241" y="52"/>
                      <a:pt x="242" y="53"/>
                    </a:cubicBezTo>
                    <a:cubicBezTo>
                      <a:pt x="242" y="54"/>
                      <a:pt x="242" y="55"/>
                      <a:pt x="243" y="54"/>
                    </a:cubicBezTo>
                    <a:cubicBezTo>
                      <a:pt x="244" y="53"/>
                      <a:pt x="246" y="52"/>
                      <a:pt x="247" y="53"/>
                    </a:cubicBezTo>
                    <a:cubicBezTo>
                      <a:pt x="248" y="53"/>
                      <a:pt x="248" y="53"/>
                      <a:pt x="249" y="52"/>
                    </a:cubicBezTo>
                    <a:cubicBezTo>
                      <a:pt x="249" y="52"/>
                      <a:pt x="249" y="52"/>
                      <a:pt x="249" y="52"/>
                    </a:cubicBezTo>
                    <a:cubicBezTo>
                      <a:pt x="250" y="52"/>
                      <a:pt x="250" y="52"/>
                      <a:pt x="251" y="52"/>
                    </a:cubicBezTo>
                    <a:cubicBezTo>
                      <a:pt x="251" y="52"/>
                      <a:pt x="251" y="52"/>
                      <a:pt x="251" y="52"/>
                    </a:cubicBezTo>
                    <a:cubicBezTo>
                      <a:pt x="252" y="51"/>
                      <a:pt x="254" y="50"/>
                      <a:pt x="255" y="48"/>
                    </a:cubicBezTo>
                    <a:cubicBezTo>
                      <a:pt x="256" y="47"/>
                      <a:pt x="256" y="46"/>
                      <a:pt x="257" y="45"/>
                    </a:cubicBezTo>
                    <a:cubicBezTo>
                      <a:pt x="258" y="43"/>
                      <a:pt x="258" y="41"/>
                      <a:pt x="256" y="40"/>
                    </a:cubicBezTo>
                    <a:cubicBezTo>
                      <a:pt x="257" y="40"/>
                      <a:pt x="257" y="39"/>
                      <a:pt x="258" y="39"/>
                    </a:cubicBezTo>
                    <a:cubicBezTo>
                      <a:pt x="258" y="38"/>
                      <a:pt x="258" y="38"/>
                      <a:pt x="258" y="37"/>
                    </a:cubicBezTo>
                    <a:close/>
                    <a:moveTo>
                      <a:pt x="177" y="67"/>
                    </a:moveTo>
                    <a:cubicBezTo>
                      <a:pt x="176" y="65"/>
                      <a:pt x="176" y="65"/>
                      <a:pt x="174" y="65"/>
                    </a:cubicBezTo>
                    <a:cubicBezTo>
                      <a:pt x="173" y="65"/>
                      <a:pt x="172" y="66"/>
                      <a:pt x="173" y="67"/>
                    </a:cubicBezTo>
                    <a:cubicBezTo>
                      <a:pt x="173" y="68"/>
                      <a:pt x="173" y="68"/>
                      <a:pt x="172" y="68"/>
                    </a:cubicBezTo>
                    <a:cubicBezTo>
                      <a:pt x="172" y="69"/>
                      <a:pt x="171" y="70"/>
                      <a:pt x="170" y="70"/>
                    </a:cubicBezTo>
                    <a:cubicBezTo>
                      <a:pt x="169" y="70"/>
                      <a:pt x="168" y="70"/>
                      <a:pt x="169" y="72"/>
                    </a:cubicBezTo>
                    <a:cubicBezTo>
                      <a:pt x="169" y="73"/>
                      <a:pt x="171" y="73"/>
                      <a:pt x="172" y="74"/>
                    </a:cubicBezTo>
                    <a:cubicBezTo>
                      <a:pt x="172" y="75"/>
                      <a:pt x="173" y="74"/>
                      <a:pt x="173" y="74"/>
                    </a:cubicBezTo>
                    <a:cubicBezTo>
                      <a:pt x="173" y="74"/>
                      <a:pt x="173" y="74"/>
                      <a:pt x="173" y="74"/>
                    </a:cubicBezTo>
                    <a:cubicBezTo>
                      <a:pt x="173" y="74"/>
                      <a:pt x="173" y="74"/>
                      <a:pt x="173" y="74"/>
                    </a:cubicBezTo>
                    <a:cubicBezTo>
                      <a:pt x="174" y="74"/>
                      <a:pt x="174" y="74"/>
                      <a:pt x="174" y="74"/>
                    </a:cubicBezTo>
                    <a:cubicBezTo>
                      <a:pt x="174" y="74"/>
                      <a:pt x="174" y="74"/>
                      <a:pt x="174" y="74"/>
                    </a:cubicBezTo>
                    <a:cubicBezTo>
                      <a:pt x="174" y="74"/>
                      <a:pt x="175" y="74"/>
                      <a:pt x="176" y="74"/>
                    </a:cubicBezTo>
                    <a:cubicBezTo>
                      <a:pt x="176" y="74"/>
                      <a:pt x="176" y="74"/>
                      <a:pt x="176" y="74"/>
                    </a:cubicBezTo>
                    <a:cubicBezTo>
                      <a:pt x="176" y="74"/>
                      <a:pt x="176" y="74"/>
                      <a:pt x="176" y="74"/>
                    </a:cubicBezTo>
                    <a:cubicBezTo>
                      <a:pt x="176" y="75"/>
                      <a:pt x="177" y="75"/>
                      <a:pt x="177" y="74"/>
                    </a:cubicBezTo>
                    <a:cubicBezTo>
                      <a:pt x="178" y="74"/>
                      <a:pt x="178" y="73"/>
                      <a:pt x="178" y="73"/>
                    </a:cubicBezTo>
                    <a:cubicBezTo>
                      <a:pt x="178" y="73"/>
                      <a:pt x="178" y="73"/>
                      <a:pt x="178" y="73"/>
                    </a:cubicBezTo>
                    <a:cubicBezTo>
                      <a:pt x="178" y="73"/>
                      <a:pt x="178" y="73"/>
                      <a:pt x="178" y="73"/>
                    </a:cubicBezTo>
                    <a:cubicBezTo>
                      <a:pt x="178" y="72"/>
                      <a:pt x="178" y="72"/>
                      <a:pt x="179" y="72"/>
                    </a:cubicBezTo>
                    <a:cubicBezTo>
                      <a:pt x="179" y="73"/>
                      <a:pt x="179" y="72"/>
                      <a:pt x="180" y="72"/>
                    </a:cubicBezTo>
                    <a:cubicBezTo>
                      <a:pt x="180" y="71"/>
                      <a:pt x="180" y="71"/>
                      <a:pt x="179" y="70"/>
                    </a:cubicBezTo>
                    <a:cubicBezTo>
                      <a:pt x="178" y="69"/>
                      <a:pt x="177" y="68"/>
                      <a:pt x="177" y="67"/>
                    </a:cubicBezTo>
                    <a:close/>
                    <a:moveTo>
                      <a:pt x="222" y="40"/>
                    </a:moveTo>
                    <a:cubicBezTo>
                      <a:pt x="221" y="40"/>
                      <a:pt x="221" y="40"/>
                      <a:pt x="222" y="41"/>
                    </a:cubicBezTo>
                    <a:cubicBezTo>
                      <a:pt x="223" y="42"/>
                      <a:pt x="224" y="43"/>
                      <a:pt x="226" y="44"/>
                    </a:cubicBezTo>
                    <a:cubicBezTo>
                      <a:pt x="226" y="44"/>
                      <a:pt x="227" y="44"/>
                      <a:pt x="227" y="44"/>
                    </a:cubicBezTo>
                    <a:cubicBezTo>
                      <a:pt x="227" y="44"/>
                      <a:pt x="227" y="44"/>
                      <a:pt x="227" y="44"/>
                    </a:cubicBezTo>
                    <a:cubicBezTo>
                      <a:pt x="228" y="44"/>
                      <a:pt x="229" y="43"/>
                      <a:pt x="230" y="42"/>
                    </a:cubicBezTo>
                    <a:cubicBezTo>
                      <a:pt x="230" y="41"/>
                      <a:pt x="231" y="39"/>
                      <a:pt x="232" y="38"/>
                    </a:cubicBezTo>
                    <a:cubicBezTo>
                      <a:pt x="232" y="38"/>
                      <a:pt x="232" y="37"/>
                      <a:pt x="232" y="37"/>
                    </a:cubicBezTo>
                    <a:cubicBezTo>
                      <a:pt x="232" y="37"/>
                      <a:pt x="232" y="37"/>
                      <a:pt x="232" y="37"/>
                    </a:cubicBezTo>
                    <a:cubicBezTo>
                      <a:pt x="231" y="37"/>
                      <a:pt x="231" y="36"/>
                      <a:pt x="232" y="36"/>
                    </a:cubicBezTo>
                    <a:cubicBezTo>
                      <a:pt x="232" y="35"/>
                      <a:pt x="232" y="34"/>
                      <a:pt x="231" y="34"/>
                    </a:cubicBezTo>
                    <a:cubicBezTo>
                      <a:pt x="230" y="34"/>
                      <a:pt x="229" y="34"/>
                      <a:pt x="228" y="34"/>
                    </a:cubicBezTo>
                    <a:cubicBezTo>
                      <a:pt x="226" y="36"/>
                      <a:pt x="224" y="38"/>
                      <a:pt x="222" y="40"/>
                    </a:cubicBezTo>
                    <a:close/>
                    <a:moveTo>
                      <a:pt x="201" y="19"/>
                    </a:moveTo>
                    <a:cubicBezTo>
                      <a:pt x="201" y="19"/>
                      <a:pt x="202" y="19"/>
                      <a:pt x="202" y="20"/>
                    </a:cubicBezTo>
                    <a:cubicBezTo>
                      <a:pt x="203" y="20"/>
                      <a:pt x="203" y="20"/>
                      <a:pt x="204" y="20"/>
                    </a:cubicBezTo>
                    <a:cubicBezTo>
                      <a:pt x="204" y="20"/>
                      <a:pt x="204" y="20"/>
                      <a:pt x="204" y="20"/>
                    </a:cubicBezTo>
                    <a:cubicBezTo>
                      <a:pt x="204" y="20"/>
                      <a:pt x="204" y="20"/>
                      <a:pt x="204" y="20"/>
                    </a:cubicBezTo>
                    <a:cubicBezTo>
                      <a:pt x="205" y="21"/>
                      <a:pt x="205" y="22"/>
                      <a:pt x="207" y="22"/>
                    </a:cubicBezTo>
                    <a:cubicBezTo>
                      <a:pt x="207" y="23"/>
                      <a:pt x="208" y="22"/>
                      <a:pt x="208" y="23"/>
                    </a:cubicBezTo>
                    <a:cubicBezTo>
                      <a:pt x="208" y="23"/>
                      <a:pt x="208" y="23"/>
                      <a:pt x="208" y="23"/>
                    </a:cubicBezTo>
                    <a:cubicBezTo>
                      <a:pt x="208" y="23"/>
                      <a:pt x="208" y="23"/>
                      <a:pt x="208" y="23"/>
                    </a:cubicBezTo>
                    <a:cubicBezTo>
                      <a:pt x="210" y="23"/>
                      <a:pt x="210" y="22"/>
                      <a:pt x="211" y="21"/>
                    </a:cubicBezTo>
                    <a:cubicBezTo>
                      <a:pt x="212" y="20"/>
                      <a:pt x="212" y="20"/>
                      <a:pt x="211" y="19"/>
                    </a:cubicBezTo>
                    <a:cubicBezTo>
                      <a:pt x="211" y="19"/>
                      <a:pt x="211" y="19"/>
                      <a:pt x="211" y="19"/>
                    </a:cubicBezTo>
                    <a:cubicBezTo>
                      <a:pt x="210" y="19"/>
                      <a:pt x="210" y="17"/>
                      <a:pt x="209" y="17"/>
                    </a:cubicBezTo>
                    <a:cubicBezTo>
                      <a:pt x="208" y="17"/>
                      <a:pt x="207" y="17"/>
                      <a:pt x="207" y="16"/>
                    </a:cubicBezTo>
                    <a:cubicBezTo>
                      <a:pt x="206" y="15"/>
                      <a:pt x="207" y="14"/>
                      <a:pt x="206" y="14"/>
                    </a:cubicBezTo>
                    <a:cubicBezTo>
                      <a:pt x="206" y="14"/>
                      <a:pt x="206" y="14"/>
                      <a:pt x="206" y="14"/>
                    </a:cubicBezTo>
                    <a:cubicBezTo>
                      <a:pt x="206" y="14"/>
                      <a:pt x="206" y="14"/>
                      <a:pt x="206" y="14"/>
                    </a:cubicBezTo>
                    <a:cubicBezTo>
                      <a:pt x="205" y="14"/>
                      <a:pt x="204" y="14"/>
                      <a:pt x="204" y="15"/>
                    </a:cubicBezTo>
                    <a:cubicBezTo>
                      <a:pt x="203" y="15"/>
                      <a:pt x="203" y="15"/>
                      <a:pt x="202" y="15"/>
                    </a:cubicBezTo>
                    <a:cubicBezTo>
                      <a:pt x="201" y="15"/>
                      <a:pt x="200" y="15"/>
                      <a:pt x="201" y="17"/>
                    </a:cubicBezTo>
                    <a:cubicBezTo>
                      <a:pt x="201" y="17"/>
                      <a:pt x="200" y="17"/>
                      <a:pt x="200" y="17"/>
                    </a:cubicBezTo>
                    <a:cubicBezTo>
                      <a:pt x="200" y="18"/>
                      <a:pt x="200" y="18"/>
                      <a:pt x="200" y="19"/>
                    </a:cubicBezTo>
                    <a:cubicBezTo>
                      <a:pt x="200" y="19"/>
                      <a:pt x="201" y="20"/>
                      <a:pt x="201" y="19"/>
                    </a:cubicBezTo>
                    <a:close/>
                    <a:moveTo>
                      <a:pt x="208" y="7"/>
                    </a:moveTo>
                    <a:cubicBezTo>
                      <a:pt x="208" y="7"/>
                      <a:pt x="208" y="8"/>
                      <a:pt x="209" y="8"/>
                    </a:cubicBezTo>
                    <a:cubicBezTo>
                      <a:pt x="210" y="8"/>
                      <a:pt x="211" y="7"/>
                      <a:pt x="211" y="6"/>
                    </a:cubicBezTo>
                    <a:cubicBezTo>
                      <a:pt x="212" y="6"/>
                      <a:pt x="212" y="6"/>
                      <a:pt x="213" y="6"/>
                    </a:cubicBezTo>
                    <a:cubicBezTo>
                      <a:pt x="213" y="6"/>
                      <a:pt x="213" y="6"/>
                      <a:pt x="213" y="6"/>
                    </a:cubicBezTo>
                    <a:cubicBezTo>
                      <a:pt x="213" y="6"/>
                      <a:pt x="213" y="6"/>
                      <a:pt x="213" y="6"/>
                    </a:cubicBezTo>
                    <a:cubicBezTo>
                      <a:pt x="213" y="6"/>
                      <a:pt x="213" y="6"/>
                      <a:pt x="213" y="6"/>
                    </a:cubicBezTo>
                    <a:cubicBezTo>
                      <a:pt x="213" y="6"/>
                      <a:pt x="213" y="6"/>
                      <a:pt x="213" y="6"/>
                    </a:cubicBezTo>
                    <a:cubicBezTo>
                      <a:pt x="214" y="6"/>
                      <a:pt x="215" y="7"/>
                      <a:pt x="215" y="6"/>
                    </a:cubicBezTo>
                    <a:cubicBezTo>
                      <a:pt x="215" y="6"/>
                      <a:pt x="215" y="6"/>
                      <a:pt x="215" y="6"/>
                    </a:cubicBezTo>
                    <a:cubicBezTo>
                      <a:pt x="216" y="6"/>
                      <a:pt x="217" y="5"/>
                      <a:pt x="216" y="4"/>
                    </a:cubicBezTo>
                    <a:cubicBezTo>
                      <a:pt x="216" y="4"/>
                      <a:pt x="217" y="3"/>
                      <a:pt x="217" y="3"/>
                    </a:cubicBezTo>
                    <a:cubicBezTo>
                      <a:pt x="217" y="2"/>
                      <a:pt x="217" y="2"/>
                      <a:pt x="217" y="1"/>
                    </a:cubicBezTo>
                    <a:cubicBezTo>
                      <a:pt x="217" y="1"/>
                      <a:pt x="217" y="1"/>
                      <a:pt x="217" y="1"/>
                    </a:cubicBezTo>
                    <a:cubicBezTo>
                      <a:pt x="215" y="0"/>
                      <a:pt x="214" y="0"/>
                      <a:pt x="212" y="1"/>
                    </a:cubicBezTo>
                    <a:cubicBezTo>
                      <a:pt x="211" y="1"/>
                      <a:pt x="211" y="1"/>
                      <a:pt x="210" y="1"/>
                    </a:cubicBezTo>
                    <a:cubicBezTo>
                      <a:pt x="208" y="1"/>
                      <a:pt x="207" y="2"/>
                      <a:pt x="208" y="3"/>
                    </a:cubicBezTo>
                    <a:cubicBezTo>
                      <a:pt x="208" y="4"/>
                      <a:pt x="208" y="4"/>
                      <a:pt x="208" y="5"/>
                    </a:cubicBezTo>
                    <a:cubicBezTo>
                      <a:pt x="207" y="5"/>
                      <a:pt x="207" y="6"/>
                      <a:pt x="208" y="7"/>
                    </a:cubicBezTo>
                    <a:close/>
                    <a:moveTo>
                      <a:pt x="198" y="56"/>
                    </a:moveTo>
                    <a:cubicBezTo>
                      <a:pt x="198" y="56"/>
                      <a:pt x="199" y="56"/>
                      <a:pt x="199" y="56"/>
                    </a:cubicBezTo>
                    <a:cubicBezTo>
                      <a:pt x="199" y="56"/>
                      <a:pt x="199" y="56"/>
                      <a:pt x="199" y="56"/>
                    </a:cubicBezTo>
                    <a:cubicBezTo>
                      <a:pt x="200" y="55"/>
                      <a:pt x="200" y="54"/>
                      <a:pt x="201" y="54"/>
                    </a:cubicBezTo>
                    <a:cubicBezTo>
                      <a:pt x="201" y="53"/>
                      <a:pt x="201" y="53"/>
                      <a:pt x="201" y="53"/>
                    </a:cubicBezTo>
                    <a:cubicBezTo>
                      <a:pt x="201" y="53"/>
                      <a:pt x="201" y="53"/>
                      <a:pt x="201" y="53"/>
                    </a:cubicBezTo>
                    <a:cubicBezTo>
                      <a:pt x="201" y="53"/>
                      <a:pt x="201" y="53"/>
                      <a:pt x="201" y="53"/>
                    </a:cubicBezTo>
                    <a:cubicBezTo>
                      <a:pt x="202" y="53"/>
                      <a:pt x="204" y="53"/>
                      <a:pt x="205" y="52"/>
                    </a:cubicBezTo>
                    <a:cubicBezTo>
                      <a:pt x="206" y="50"/>
                      <a:pt x="206" y="49"/>
                      <a:pt x="205" y="48"/>
                    </a:cubicBezTo>
                    <a:cubicBezTo>
                      <a:pt x="205" y="48"/>
                      <a:pt x="205" y="47"/>
                      <a:pt x="205" y="47"/>
                    </a:cubicBezTo>
                    <a:cubicBezTo>
                      <a:pt x="206" y="47"/>
                      <a:pt x="206" y="47"/>
                      <a:pt x="206" y="47"/>
                    </a:cubicBezTo>
                    <a:cubicBezTo>
                      <a:pt x="206" y="47"/>
                      <a:pt x="206" y="47"/>
                      <a:pt x="206" y="47"/>
                    </a:cubicBezTo>
                    <a:cubicBezTo>
                      <a:pt x="206" y="47"/>
                      <a:pt x="206" y="47"/>
                      <a:pt x="206" y="47"/>
                    </a:cubicBezTo>
                    <a:cubicBezTo>
                      <a:pt x="208" y="46"/>
                      <a:pt x="208" y="44"/>
                      <a:pt x="210" y="43"/>
                    </a:cubicBezTo>
                    <a:cubicBezTo>
                      <a:pt x="210" y="43"/>
                      <a:pt x="210" y="43"/>
                      <a:pt x="209" y="43"/>
                    </a:cubicBezTo>
                    <a:cubicBezTo>
                      <a:pt x="209" y="42"/>
                      <a:pt x="208" y="42"/>
                      <a:pt x="208" y="42"/>
                    </a:cubicBezTo>
                    <a:cubicBezTo>
                      <a:pt x="208" y="42"/>
                      <a:pt x="208" y="42"/>
                      <a:pt x="208" y="41"/>
                    </a:cubicBezTo>
                    <a:cubicBezTo>
                      <a:pt x="208" y="41"/>
                      <a:pt x="208" y="41"/>
                      <a:pt x="208" y="41"/>
                    </a:cubicBezTo>
                    <a:cubicBezTo>
                      <a:pt x="208" y="41"/>
                      <a:pt x="208" y="41"/>
                      <a:pt x="208" y="41"/>
                    </a:cubicBezTo>
                    <a:cubicBezTo>
                      <a:pt x="208" y="41"/>
                      <a:pt x="209" y="41"/>
                      <a:pt x="209" y="41"/>
                    </a:cubicBezTo>
                    <a:cubicBezTo>
                      <a:pt x="208" y="41"/>
                      <a:pt x="208" y="40"/>
                      <a:pt x="207" y="40"/>
                    </a:cubicBezTo>
                    <a:cubicBezTo>
                      <a:pt x="207" y="40"/>
                      <a:pt x="207" y="41"/>
                      <a:pt x="207" y="41"/>
                    </a:cubicBezTo>
                    <a:cubicBezTo>
                      <a:pt x="207" y="41"/>
                      <a:pt x="207" y="41"/>
                      <a:pt x="207" y="41"/>
                    </a:cubicBezTo>
                    <a:cubicBezTo>
                      <a:pt x="207" y="41"/>
                      <a:pt x="207" y="41"/>
                      <a:pt x="207" y="41"/>
                    </a:cubicBezTo>
                    <a:cubicBezTo>
                      <a:pt x="207" y="41"/>
                      <a:pt x="206" y="41"/>
                      <a:pt x="206" y="40"/>
                    </a:cubicBezTo>
                    <a:cubicBezTo>
                      <a:pt x="205" y="40"/>
                      <a:pt x="205" y="38"/>
                      <a:pt x="204" y="38"/>
                    </a:cubicBezTo>
                    <a:cubicBezTo>
                      <a:pt x="202" y="37"/>
                      <a:pt x="200" y="37"/>
                      <a:pt x="199" y="35"/>
                    </a:cubicBezTo>
                    <a:cubicBezTo>
                      <a:pt x="199" y="35"/>
                      <a:pt x="199" y="35"/>
                      <a:pt x="198" y="35"/>
                    </a:cubicBezTo>
                    <a:cubicBezTo>
                      <a:pt x="197" y="36"/>
                      <a:pt x="196" y="35"/>
                      <a:pt x="195" y="34"/>
                    </a:cubicBezTo>
                    <a:cubicBezTo>
                      <a:pt x="195" y="36"/>
                      <a:pt x="197" y="37"/>
                      <a:pt x="198" y="38"/>
                    </a:cubicBezTo>
                    <a:cubicBezTo>
                      <a:pt x="199" y="38"/>
                      <a:pt x="200" y="39"/>
                      <a:pt x="200" y="40"/>
                    </a:cubicBezTo>
                    <a:cubicBezTo>
                      <a:pt x="200" y="41"/>
                      <a:pt x="201" y="42"/>
                      <a:pt x="202" y="42"/>
                    </a:cubicBezTo>
                    <a:cubicBezTo>
                      <a:pt x="202" y="42"/>
                      <a:pt x="203" y="43"/>
                      <a:pt x="203" y="43"/>
                    </a:cubicBezTo>
                    <a:cubicBezTo>
                      <a:pt x="203" y="45"/>
                      <a:pt x="203" y="46"/>
                      <a:pt x="204" y="46"/>
                    </a:cubicBezTo>
                    <a:cubicBezTo>
                      <a:pt x="204" y="46"/>
                      <a:pt x="204" y="46"/>
                      <a:pt x="204" y="46"/>
                    </a:cubicBezTo>
                    <a:cubicBezTo>
                      <a:pt x="204" y="46"/>
                      <a:pt x="204" y="46"/>
                      <a:pt x="204" y="46"/>
                    </a:cubicBezTo>
                    <a:cubicBezTo>
                      <a:pt x="202" y="45"/>
                      <a:pt x="201" y="45"/>
                      <a:pt x="200" y="44"/>
                    </a:cubicBezTo>
                    <a:cubicBezTo>
                      <a:pt x="199" y="42"/>
                      <a:pt x="198" y="40"/>
                      <a:pt x="196" y="39"/>
                    </a:cubicBezTo>
                    <a:cubicBezTo>
                      <a:pt x="195" y="38"/>
                      <a:pt x="194" y="38"/>
                      <a:pt x="193" y="38"/>
                    </a:cubicBezTo>
                    <a:cubicBezTo>
                      <a:pt x="192" y="39"/>
                      <a:pt x="191" y="39"/>
                      <a:pt x="190" y="39"/>
                    </a:cubicBezTo>
                    <a:cubicBezTo>
                      <a:pt x="189" y="37"/>
                      <a:pt x="188" y="36"/>
                      <a:pt x="186" y="35"/>
                    </a:cubicBezTo>
                    <a:cubicBezTo>
                      <a:pt x="186" y="35"/>
                      <a:pt x="186" y="34"/>
                      <a:pt x="185" y="34"/>
                    </a:cubicBezTo>
                    <a:cubicBezTo>
                      <a:pt x="185" y="35"/>
                      <a:pt x="185" y="35"/>
                      <a:pt x="185" y="35"/>
                    </a:cubicBezTo>
                    <a:cubicBezTo>
                      <a:pt x="185" y="36"/>
                      <a:pt x="185" y="37"/>
                      <a:pt x="184" y="37"/>
                    </a:cubicBezTo>
                    <a:cubicBezTo>
                      <a:pt x="184" y="38"/>
                      <a:pt x="184" y="38"/>
                      <a:pt x="185" y="39"/>
                    </a:cubicBezTo>
                    <a:cubicBezTo>
                      <a:pt x="186" y="39"/>
                      <a:pt x="187" y="40"/>
                      <a:pt x="187" y="41"/>
                    </a:cubicBezTo>
                    <a:cubicBezTo>
                      <a:pt x="187" y="42"/>
                      <a:pt x="187" y="42"/>
                      <a:pt x="188" y="42"/>
                    </a:cubicBezTo>
                    <a:cubicBezTo>
                      <a:pt x="190" y="42"/>
                      <a:pt x="193" y="44"/>
                      <a:pt x="193" y="45"/>
                    </a:cubicBezTo>
                    <a:cubicBezTo>
                      <a:pt x="193" y="46"/>
                      <a:pt x="193" y="47"/>
                      <a:pt x="194" y="47"/>
                    </a:cubicBezTo>
                    <a:cubicBezTo>
                      <a:pt x="195" y="48"/>
                      <a:pt x="196" y="48"/>
                      <a:pt x="197" y="48"/>
                    </a:cubicBezTo>
                    <a:cubicBezTo>
                      <a:pt x="199" y="48"/>
                      <a:pt x="200" y="50"/>
                      <a:pt x="201" y="52"/>
                    </a:cubicBezTo>
                    <a:cubicBezTo>
                      <a:pt x="201" y="52"/>
                      <a:pt x="201" y="52"/>
                      <a:pt x="201" y="52"/>
                    </a:cubicBezTo>
                    <a:cubicBezTo>
                      <a:pt x="200" y="52"/>
                      <a:pt x="200" y="51"/>
                      <a:pt x="199" y="50"/>
                    </a:cubicBezTo>
                    <a:cubicBezTo>
                      <a:pt x="199" y="50"/>
                      <a:pt x="198" y="49"/>
                      <a:pt x="197" y="49"/>
                    </a:cubicBezTo>
                    <a:cubicBezTo>
                      <a:pt x="196" y="50"/>
                      <a:pt x="195" y="50"/>
                      <a:pt x="194" y="50"/>
                    </a:cubicBezTo>
                    <a:cubicBezTo>
                      <a:pt x="194" y="50"/>
                      <a:pt x="193" y="50"/>
                      <a:pt x="193" y="50"/>
                    </a:cubicBezTo>
                    <a:cubicBezTo>
                      <a:pt x="192" y="51"/>
                      <a:pt x="192" y="52"/>
                      <a:pt x="191" y="52"/>
                    </a:cubicBezTo>
                    <a:cubicBezTo>
                      <a:pt x="190" y="52"/>
                      <a:pt x="190" y="52"/>
                      <a:pt x="190" y="52"/>
                    </a:cubicBezTo>
                    <a:cubicBezTo>
                      <a:pt x="190" y="53"/>
                      <a:pt x="191" y="53"/>
                      <a:pt x="191" y="53"/>
                    </a:cubicBezTo>
                    <a:cubicBezTo>
                      <a:pt x="191" y="53"/>
                      <a:pt x="192" y="52"/>
                      <a:pt x="192" y="53"/>
                    </a:cubicBezTo>
                    <a:cubicBezTo>
                      <a:pt x="191" y="55"/>
                      <a:pt x="191" y="55"/>
                      <a:pt x="193" y="56"/>
                    </a:cubicBezTo>
                    <a:cubicBezTo>
                      <a:pt x="195" y="56"/>
                      <a:pt x="196" y="56"/>
                      <a:pt x="198" y="56"/>
                    </a:cubicBezTo>
                    <a:close/>
                    <a:moveTo>
                      <a:pt x="183" y="48"/>
                    </a:moveTo>
                    <a:cubicBezTo>
                      <a:pt x="183" y="48"/>
                      <a:pt x="184" y="48"/>
                      <a:pt x="185" y="48"/>
                    </a:cubicBezTo>
                    <a:cubicBezTo>
                      <a:pt x="185" y="49"/>
                      <a:pt x="185" y="50"/>
                      <a:pt x="185" y="51"/>
                    </a:cubicBezTo>
                    <a:cubicBezTo>
                      <a:pt x="186" y="51"/>
                      <a:pt x="186" y="52"/>
                      <a:pt x="187" y="51"/>
                    </a:cubicBezTo>
                    <a:cubicBezTo>
                      <a:pt x="188" y="51"/>
                      <a:pt x="188" y="51"/>
                      <a:pt x="189" y="51"/>
                    </a:cubicBezTo>
                    <a:cubicBezTo>
                      <a:pt x="190" y="50"/>
                      <a:pt x="190" y="51"/>
                      <a:pt x="191" y="50"/>
                    </a:cubicBezTo>
                    <a:cubicBezTo>
                      <a:pt x="191" y="50"/>
                      <a:pt x="191" y="50"/>
                      <a:pt x="191" y="50"/>
                    </a:cubicBezTo>
                    <a:cubicBezTo>
                      <a:pt x="191" y="50"/>
                      <a:pt x="192" y="50"/>
                      <a:pt x="192" y="50"/>
                    </a:cubicBezTo>
                    <a:cubicBezTo>
                      <a:pt x="192" y="50"/>
                      <a:pt x="193" y="50"/>
                      <a:pt x="193" y="49"/>
                    </a:cubicBezTo>
                    <a:cubicBezTo>
                      <a:pt x="193" y="48"/>
                      <a:pt x="193" y="48"/>
                      <a:pt x="192" y="48"/>
                    </a:cubicBezTo>
                    <a:cubicBezTo>
                      <a:pt x="191" y="47"/>
                      <a:pt x="190" y="46"/>
                      <a:pt x="189" y="45"/>
                    </a:cubicBezTo>
                    <a:cubicBezTo>
                      <a:pt x="188" y="44"/>
                      <a:pt x="188" y="44"/>
                      <a:pt x="187" y="45"/>
                    </a:cubicBezTo>
                    <a:cubicBezTo>
                      <a:pt x="186" y="46"/>
                      <a:pt x="186" y="46"/>
                      <a:pt x="186" y="45"/>
                    </a:cubicBezTo>
                    <a:cubicBezTo>
                      <a:pt x="185" y="44"/>
                      <a:pt x="185" y="44"/>
                      <a:pt x="185" y="45"/>
                    </a:cubicBezTo>
                    <a:cubicBezTo>
                      <a:pt x="184" y="46"/>
                      <a:pt x="183" y="46"/>
                      <a:pt x="182" y="46"/>
                    </a:cubicBezTo>
                    <a:cubicBezTo>
                      <a:pt x="181" y="46"/>
                      <a:pt x="181" y="47"/>
                      <a:pt x="181" y="47"/>
                    </a:cubicBezTo>
                    <a:cubicBezTo>
                      <a:pt x="181" y="48"/>
                      <a:pt x="182" y="49"/>
                      <a:pt x="183" y="48"/>
                    </a:cubicBezTo>
                    <a:close/>
                    <a:moveTo>
                      <a:pt x="360" y="42"/>
                    </a:moveTo>
                    <a:cubicBezTo>
                      <a:pt x="356" y="39"/>
                      <a:pt x="352" y="40"/>
                      <a:pt x="351" y="44"/>
                    </a:cubicBezTo>
                    <a:cubicBezTo>
                      <a:pt x="351" y="45"/>
                      <a:pt x="351" y="46"/>
                      <a:pt x="352" y="46"/>
                    </a:cubicBezTo>
                    <a:cubicBezTo>
                      <a:pt x="353" y="47"/>
                      <a:pt x="355" y="47"/>
                      <a:pt x="357" y="46"/>
                    </a:cubicBezTo>
                    <a:cubicBezTo>
                      <a:pt x="357" y="46"/>
                      <a:pt x="357" y="46"/>
                      <a:pt x="357" y="46"/>
                    </a:cubicBezTo>
                    <a:cubicBezTo>
                      <a:pt x="358" y="46"/>
                      <a:pt x="359" y="45"/>
                      <a:pt x="360" y="44"/>
                    </a:cubicBezTo>
                    <a:cubicBezTo>
                      <a:pt x="360" y="43"/>
                      <a:pt x="360" y="43"/>
                      <a:pt x="360" y="42"/>
                    </a:cubicBezTo>
                    <a:close/>
                    <a:moveTo>
                      <a:pt x="220" y="78"/>
                    </a:moveTo>
                    <a:cubicBezTo>
                      <a:pt x="220" y="77"/>
                      <a:pt x="219" y="77"/>
                      <a:pt x="218" y="77"/>
                    </a:cubicBezTo>
                    <a:cubicBezTo>
                      <a:pt x="217" y="77"/>
                      <a:pt x="213" y="79"/>
                      <a:pt x="213" y="80"/>
                    </a:cubicBezTo>
                    <a:cubicBezTo>
                      <a:pt x="213" y="80"/>
                      <a:pt x="213" y="80"/>
                      <a:pt x="213" y="80"/>
                    </a:cubicBezTo>
                    <a:cubicBezTo>
                      <a:pt x="215" y="81"/>
                      <a:pt x="216" y="82"/>
                      <a:pt x="216" y="83"/>
                    </a:cubicBezTo>
                    <a:cubicBezTo>
                      <a:pt x="217" y="84"/>
                      <a:pt x="217" y="84"/>
                      <a:pt x="218" y="83"/>
                    </a:cubicBezTo>
                    <a:cubicBezTo>
                      <a:pt x="218" y="83"/>
                      <a:pt x="219" y="83"/>
                      <a:pt x="219" y="82"/>
                    </a:cubicBezTo>
                    <a:cubicBezTo>
                      <a:pt x="219" y="82"/>
                      <a:pt x="219" y="82"/>
                      <a:pt x="219" y="82"/>
                    </a:cubicBezTo>
                    <a:cubicBezTo>
                      <a:pt x="219" y="82"/>
                      <a:pt x="219" y="82"/>
                      <a:pt x="219" y="82"/>
                    </a:cubicBezTo>
                    <a:cubicBezTo>
                      <a:pt x="220" y="82"/>
                      <a:pt x="220" y="82"/>
                      <a:pt x="220" y="81"/>
                    </a:cubicBezTo>
                    <a:cubicBezTo>
                      <a:pt x="222" y="80"/>
                      <a:pt x="220" y="79"/>
                      <a:pt x="220" y="78"/>
                    </a:cubicBezTo>
                    <a:close/>
                    <a:moveTo>
                      <a:pt x="450" y="80"/>
                    </a:moveTo>
                    <a:cubicBezTo>
                      <a:pt x="448" y="79"/>
                      <a:pt x="446" y="78"/>
                      <a:pt x="445" y="76"/>
                    </a:cubicBezTo>
                    <a:cubicBezTo>
                      <a:pt x="445" y="76"/>
                      <a:pt x="444" y="75"/>
                      <a:pt x="445" y="75"/>
                    </a:cubicBezTo>
                    <a:cubicBezTo>
                      <a:pt x="445" y="74"/>
                      <a:pt x="445" y="74"/>
                      <a:pt x="444" y="73"/>
                    </a:cubicBezTo>
                    <a:cubicBezTo>
                      <a:pt x="444" y="73"/>
                      <a:pt x="443" y="72"/>
                      <a:pt x="442" y="72"/>
                    </a:cubicBezTo>
                    <a:cubicBezTo>
                      <a:pt x="442" y="72"/>
                      <a:pt x="442" y="72"/>
                      <a:pt x="442" y="72"/>
                    </a:cubicBezTo>
                    <a:cubicBezTo>
                      <a:pt x="442" y="72"/>
                      <a:pt x="441" y="72"/>
                      <a:pt x="441" y="72"/>
                    </a:cubicBezTo>
                    <a:cubicBezTo>
                      <a:pt x="441" y="72"/>
                      <a:pt x="440" y="71"/>
                      <a:pt x="440" y="71"/>
                    </a:cubicBezTo>
                    <a:cubicBezTo>
                      <a:pt x="440" y="71"/>
                      <a:pt x="441" y="70"/>
                      <a:pt x="441" y="70"/>
                    </a:cubicBezTo>
                    <a:cubicBezTo>
                      <a:pt x="443" y="70"/>
                      <a:pt x="446" y="69"/>
                      <a:pt x="447" y="72"/>
                    </a:cubicBezTo>
                    <a:cubicBezTo>
                      <a:pt x="448" y="70"/>
                      <a:pt x="448" y="69"/>
                      <a:pt x="446" y="68"/>
                    </a:cubicBezTo>
                    <a:cubicBezTo>
                      <a:pt x="446" y="68"/>
                      <a:pt x="446" y="68"/>
                      <a:pt x="446" y="68"/>
                    </a:cubicBezTo>
                    <a:cubicBezTo>
                      <a:pt x="444" y="68"/>
                      <a:pt x="443" y="69"/>
                      <a:pt x="441" y="69"/>
                    </a:cubicBezTo>
                    <a:cubicBezTo>
                      <a:pt x="441" y="69"/>
                      <a:pt x="440" y="69"/>
                      <a:pt x="441" y="68"/>
                    </a:cubicBezTo>
                    <a:cubicBezTo>
                      <a:pt x="441" y="68"/>
                      <a:pt x="440" y="68"/>
                      <a:pt x="440" y="68"/>
                    </a:cubicBezTo>
                    <a:cubicBezTo>
                      <a:pt x="439" y="68"/>
                      <a:pt x="439" y="68"/>
                      <a:pt x="438" y="68"/>
                    </a:cubicBezTo>
                    <a:cubicBezTo>
                      <a:pt x="439" y="67"/>
                      <a:pt x="439" y="66"/>
                      <a:pt x="440" y="67"/>
                    </a:cubicBezTo>
                    <a:cubicBezTo>
                      <a:pt x="441" y="68"/>
                      <a:pt x="443" y="67"/>
                      <a:pt x="443" y="66"/>
                    </a:cubicBezTo>
                    <a:cubicBezTo>
                      <a:pt x="443" y="66"/>
                      <a:pt x="443" y="66"/>
                      <a:pt x="443" y="65"/>
                    </a:cubicBezTo>
                    <a:cubicBezTo>
                      <a:pt x="443" y="65"/>
                      <a:pt x="443" y="65"/>
                      <a:pt x="443" y="65"/>
                    </a:cubicBezTo>
                    <a:cubicBezTo>
                      <a:pt x="442" y="65"/>
                      <a:pt x="442" y="66"/>
                      <a:pt x="441" y="65"/>
                    </a:cubicBezTo>
                    <a:cubicBezTo>
                      <a:pt x="440" y="65"/>
                      <a:pt x="440" y="65"/>
                      <a:pt x="439" y="64"/>
                    </a:cubicBezTo>
                    <a:cubicBezTo>
                      <a:pt x="440" y="64"/>
                      <a:pt x="442" y="64"/>
                      <a:pt x="441" y="63"/>
                    </a:cubicBezTo>
                    <a:cubicBezTo>
                      <a:pt x="441" y="62"/>
                      <a:pt x="442" y="62"/>
                      <a:pt x="442" y="62"/>
                    </a:cubicBezTo>
                    <a:cubicBezTo>
                      <a:pt x="443" y="62"/>
                      <a:pt x="444" y="62"/>
                      <a:pt x="444" y="61"/>
                    </a:cubicBezTo>
                    <a:cubicBezTo>
                      <a:pt x="444" y="61"/>
                      <a:pt x="444" y="61"/>
                      <a:pt x="444" y="61"/>
                    </a:cubicBezTo>
                    <a:cubicBezTo>
                      <a:pt x="444" y="61"/>
                      <a:pt x="443" y="61"/>
                      <a:pt x="443" y="61"/>
                    </a:cubicBezTo>
                    <a:cubicBezTo>
                      <a:pt x="443" y="61"/>
                      <a:pt x="443" y="60"/>
                      <a:pt x="443" y="60"/>
                    </a:cubicBezTo>
                    <a:cubicBezTo>
                      <a:pt x="444" y="60"/>
                      <a:pt x="444" y="59"/>
                      <a:pt x="444" y="57"/>
                    </a:cubicBezTo>
                    <a:cubicBezTo>
                      <a:pt x="444" y="56"/>
                      <a:pt x="445" y="54"/>
                      <a:pt x="446" y="53"/>
                    </a:cubicBezTo>
                    <a:cubicBezTo>
                      <a:pt x="446" y="53"/>
                      <a:pt x="447" y="52"/>
                      <a:pt x="447" y="52"/>
                    </a:cubicBezTo>
                    <a:cubicBezTo>
                      <a:pt x="448" y="51"/>
                      <a:pt x="447" y="51"/>
                      <a:pt x="447" y="50"/>
                    </a:cubicBezTo>
                    <a:cubicBezTo>
                      <a:pt x="447" y="50"/>
                      <a:pt x="447" y="50"/>
                      <a:pt x="447" y="50"/>
                    </a:cubicBezTo>
                    <a:cubicBezTo>
                      <a:pt x="447" y="50"/>
                      <a:pt x="448" y="49"/>
                      <a:pt x="447" y="49"/>
                    </a:cubicBezTo>
                    <a:cubicBezTo>
                      <a:pt x="447" y="49"/>
                      <a:pt x="446" y="50"/>
                      <a:pt x="446" y="51"/>
                    </a:cubicBezTo>
                    <a:cubicBezTo>
                      <a:pt x="445" y="51"/>
                      <a:pt x="445" y="51"/>
                      <a:pt x="444" y="51"/>
                    </a:cubicBezTo>
                    <a:cubicBezTo>
                      <a:pt x="444" y="51"/>
                      <a:pt x="443" y="51"/>
                      <a:pt x="443" y="51"/>
                    </a:cubicBezTo>
                    <a:cubicBezTo>
                      <a:pt x="442" y="50"/>
                      <a:pt x="443" y="50"/>
                      <a:pt x="443" y="50"/>
                    </a:cubicBezTo>
                    <a:cubicBezTo>
                      <a:pt x="444" y="49"/>
                      <a:pt x="444" y="48"/>
                      <a:pt x="444" y="47"/>
                    </a:cubicBezTo>
                    <a:cubicBezTo>
                      <a:pt x="444" y="47"/>
                      <a:pt x="444" y="46"/>
                      <a:pt x="445" y="46"/>
                    </a:cubicBezTo>
                    <a:cubicBezTo>
                      <a:pt x="446" y="45"/>
                      <a:pt x="447" y="44"/>
                      <a:pt x="446" y="43"/>
                    </a:cubicBezTo>
                    <a:cubicBezTo>
                      <a:pt x="446" y="42"/>
                      <a:pt x="447" y="42"/>
                      <a:pt x="448" y="41"/>
                    </a:cubicBezTo>
                    <a:cubicBezTo>
                      <a:pt x="448" y="41"/>
                      <a:pt x="449" y="39"/>
                      <a:pt x="450" y="40"/>
                    </a:cubicBezTo>
                    <a:cubicBezTo>
                      <a:pt x="450" y="40"/>
                      <a:pt x="451" y="40"/>
                      <a:pt x="451" y="40"/>
                    </a:cubicBezTo>
                    <a:cubicBezTo>
                      <a:pt x="450" y="38"/>
                      <a:pt x="451" y="38"/>
                      <a:pt x="452" y="38"/>
                    </a:cubicBezTo>
                    <a:cubicBezTo>
                      <a:pt x="453" y="37"/>
                      <a:pt x="454" y="36"/>
                      <a:pt x="456" y="35"/>
                    </a:cubicBezTo>
                    <a:cubicBezTo>
                      <a:pt x="458" y="35"/>
                      <a:pt x="459" y="33"/>
                      <a:pt x="460" y="32"/>
                    </a:cubicBezTo>
                    <a:cubicBezTo>
                      <a:pt x="461" y="31"/>
                      <a:pt x="461" y="30"/>
                      <a:pt x="462" y="31"/>
                    </a:cubicBezTo>
                    <a:cubicBezTo>
                      <a:pt x="463" y="31"/>
                      <a:pt x="463" y="30"/>
                      <a:pt x="463" y="30"/>
                    </a:cubicBezTo>
                    <a:cubicBezTo>
                      <a:pt x="463" y="30"/>
                      <a:pt x="463" y="30"/>
                      <a:pt x="463" y="30"/>
                    </a:cubicBezTo>
                    <a:cubicBezTo>
                      <a:pt x="463" y="30"/>
                      <a:pt x="463" y="30"/>
                      <a:pt x="463" y="30"/>
                    </a:cubicBezTo>
                    <a:cubicBezTo>
                      <a:pt x="463" y="30"/>
                      <a:pt x="463" y="30"/>
                      <a:pt x="463" y="30"/>
                    </a:cubicBezTo>
                    <a:cubicBezTo>
                      <a:pt x="462" y="30"/>
                      <a:pt x="462" y="30"/>
                      <a:pt x="461" y="30"/>
                    </a:cubicBezTo>
                    <a:cubicBezTo>
                      <a:pt x="460" y="30"/>
                      <a:pt x="460" y="30"/>
                      <a:pt x="460" y="29"/>
                    </a:cubicBezTo>
                    <a:cubicBezTo>
                      <a:pt x="460" y="28"/>
                      <a:pt x="460" y="28"/>
                      <a:pt x="460" y="28"/>
                    </a:cubicBezTo>
                    <a:cubicBezTo>
                      <a:pt x="461" y="28"/>
                      <a:pt x="461" y="28"/>
                      <a:pt x="461" y="28"/>
                    </a:cubicBezTo>
                    <a:cubicBezTo>
                      <a:pt x="463" y="27"/>
                      <a:pt x="464" y="27"/>
                      <a:pt x="466" y="29"/>
                    </a:cubicBezTo>
                    <a:cubicBezTo>
                      <a:pt x="466" y="29"/>
                      <a:pt x="466" y="30"/>
                      <a:pt x="465" y="31"/>
                    </a:cubicBezTo>
                    <a:cubicBezTo>
                      <a:pt x="465" y="31"/>
                      <a:pt x="465" y="31"/>
                      <a:pt x="465" y="31"/>
                    </a:cubicBezTo>
                    <a:cubicBezTo>
                      <a:pt x="465" y="31"/>
                      <a:pt x="465" y="31"/>
                      <a:pt x="465" y="31"/>
                    </a:cubicBezTo>
                    <a:cubicBezTo>
                      <a:pt x="465" y="31"/>
                      <a:pt x="464" y="32"/>
                      <a:pt x="466" y="32"/>
                    </a:cubicBezTo>
                    <a:cubicBezTo>
                      <a:pt x="467" y="32"/>
                      <a:pt x="466" y="33"/>
                      <a:pt x="467" y="33"/>
                    </a:cubicBezTo>
                    <a:cubicBezTo>
                      <a:pt x="467" y="33"/>
                      <a:pt x="467" y="33"/>
                      <a:pt x="467" y="33"/>
                    </a:cubicBezTo>
                    <a:cubicBezTo>
                      <a:pt x="467" y="33"/>
                      <a:pt x="467" y="33"/>
                      <a:pt x="467" y="33"/>
                    </a:cubicBezTo>
                    <a:cubicBezTo>
                      <a:pt x="468" y="33"/>
                      <a:pt x="468" y="34"/>
                      <a:pt x="468" y="34"/>
                    </a:cubicBezTo>
                    <a:cubicBezTo>
                      <a:pt x="468" y="35"/>
                      <a:pt x="469" y="36"/>
                      <a:pt x="469" y="37"/>
                    </a:cubicBezTo>
                    <a:cubicBezTo>
                      <a:pt x="469" y="37"/>
                      <a:pt x="469" y="37"/>
                      <a:pt x="469" y="37"/>
                    </a:cubicBezTo>
                    <a:cubicBezTo>
                      <a:pt x="470" y="37"/>
                      <a:pt x="470" y="38"/>
                      <a:pt x="470" y="39"/>
                    </a:cubicBezTo>
                    <a:cubicBezTo>
                      <a:pt x="470" y="39"/>
                      <a:pt x="470" y="39"/>
                      <a:pt x="471" y="40"/>
                    </a:cubicBezTo>
                    <a:cubicBezTo>
                      <a:pt x="471" y="40"/>
                      <a:pt x="471" y="40"/>
                      <a:pt x="471" y="40"/>
                    </a:cubicBezTo>
                    <a:cubicBezTo>
                      <a:pt x="471" y="40"/>
                      <a:pt x="471" y="41"/>
                      <a:pt x="471" y="42"/>
                    </a:cubicBezTo>
                    <a:cubicBezTo>
                      <a:pt x="471" y="42"/>
                      <a:pt x="471" y="43"/>
                      <a:pt x="471" y="43"/>
                    </a:cubicBezTo>
                    <a:cubicBezTo>
                      <a:pt x="473" y="44"/>
                      <a:pt x="474" y="46"/>
                      <a:pt x="476" y="47"/>
                    </a:cubicBezTo>
                    <a:cubicBezTo>
                      <a:pt x="476" y="47"/>
                      <a:pt x="476" y="48"/>
                      <a:pt x="476" y="48"/>
                    </a:cubicBezTo>
                    <a:cubicBezTo>
                      <a:pt x="478" y="48"/>
                      <a:pt x="479" y="49"/>
                      <a:pt x="478" y="51"/>
                    </a:cubicBezTo>
                    <a:cubicBezTo>
                      <a:pt x="478" y="51"/>
                      <a:pt x="478" y="51"/>
                      <a:pt x="479" y="51"/>
                    </a:cubicBezTo>
                    <a:cubicBezTo>
                      <a:pt x="479" y="52"/>
                      <a:pt x="480" y="53"/>
                      <a:pt x="479" y="53"/>
                    </a:cubicBezTo>
                    <a:cubicBezTo>
                      <a:pt x="478" y="54"/>
                      <a:pt x="477" y="55"/>
                      <a:pt x="476" y="54"/>
                    </a:cubicBezTo>
                    <a:cubicBezTo>
                      <a:pt x="476" y="55"/>
                      <a:pt x="476" y="56"/>
                      <a:pt x="475" y="55"/>
                    </a:cubicBezTo>
                    <a:cubicBezTo>
                      <a:pt x="474" y="55"/>
                      <a:pt x="474" y="55"/>
                      <a:pt x="474" y="55"/>
                    </a:cubicBezTo>
                    <a:cubicBezTo>
                      <a:pt x="474" y="55"/>
                      <a:pt x="474" y="55"/>
                      <a:pt x="474" y="55"/>
                    </a:cubicBezTo>
                    <a:cubicBezTo>
                      <a:pt x="474" y="56"/>
                      <a:pt x="474" y="57"/>
                      <a:pt x="474" y="58"/>
                    </a:cubicBezTo>
                    <a:cubicBezTo>
                      <a:pt x="474" y="58"/>
                      <a:pt x="474" y="58"/>
                      <a:pt x="474" y="58"/>
                    </a:cubicBezTo>
                    <a:cubicBezTo>
                      <a:pt x="474" y="58"/>
                      <a:pt x="474" y="58"/>
                      <a:pt x="474" y="58"/>
                    </a:cubicBezTo>
                    <a:cubicBezTo>
                      <a:pt x="474" y="59"/>
                      <a:pt x="474" y="60"/>
                      <a:pt x="474" y="61"/>
                    </a:cubicBezTo>
                    <a:cubicBezTo>
                      <a:pt x="474" y="61"/>
                      <a:pt x="474" y="61"/>
                      <a:pt x="474" y="61"/>
                    </a:cubicBezTo>
                    <a:cubicBezTo>
                      <a:pt x="474" y="61"/>
                      <a:pt x="474" y="61"/>
                      <a:pt x="474" y="61"/>
                    </a:cubicBezTo>
                    <a:cubicBezTo>
                      <a:pt x="474" y="62"/>
                      <a:pt x="474" y="63"/>
                      <a:pt x="474" y="63"/>
                    </a:cubicBezTo>
                    <a:cubicBezTo>
                      <a:pt x="474" y="63"/>
                      <a:pt x="474" y="63"/>
                      <a:pt x="474" y="63"/>
                    </a:cubicBezTo>
                    <a:cubicBezTo>
                      <a:pt x="474" y="63"/>
                      <a:pt x="474" y="63"/>
                      <a:pt x="474" y="63"/>
                    </a:cubicBezTo>
                    <a:cubicBezTo>
                      <a:pt x="475" y="64"/>
                      <a:pt x="474" y="66"/>
                      <a:pt x="474" y="67"/>
                    </a:cubicBezTo>
                    <a:cubicBezTo>
                      <a:pt x="475" y="67"/>
                      <a:pt x="475" y="67"/>
                      <a:pt x="475" y="67"/>
                    </a:cubicBezTo>
                    <a:cubicBezTo>
                      <a:pt x="475" y="67"/>
                      <a:pt x="475" y="67"/>
                      <a:pt x="475" y="67"/>
                    </a:cubicBezTo>
                    <a:cubicBezTo>
                      <a:pt x="476" y="68"/>
                      <a:pt x="476" y="68"/>
                      <a:pt x="475" y="69"/>
                    </a:cubicBezTo>
                    <a:cubicBezTo>
                      <a:pt x="475" y="69"/>
                      <a:pt x="475" y="69"/>
                      <a:pt x="475" y="69"/>
                    </a:cubicBezTo>
                    <a:cubicBezTo>
                      <a:pt x="475" y="69"/>
                      <a:pt x="475" y="69"/>
                      <a:pt x="475" y="69"/>
                    </a:cubicBezTo>
                    <a:cubicBezTo>
                      <a:pt x="475" y="69"/>
                      <a:pt x="475" y="69"/>
                      <a:pt x="475" y="69"/>
                    </a:cubicBezTo>
                    <a:cubicBezTo>
                      <a:pt x="475" y="69"/>
                      <a:pt x="475" y="69"/>
                      <a:pt x="475" y="69"/>
                    </a:cubicBezTo>
                    <a:cubicBezTo>
                      <a:pt x="476" y="69"/>
                      <a:pt x="476" y="69"/>
                      <a:pt x="476" y="70"/>
                    </a:cubicBezTo>
                    <a:cubicBezTo>
                      <a:pt x="476" y="70"/>
                      <a:pt x="475" y="70"/>
                      <a:pt x="475" y="70"/>
                    </a:cubicBezTo>
                    <a:cubicBezTo>
                      <a:pt x="475" y="70"/>
                      <a:pt x="474" y="71"/>
                      <a:pt x="474" y="71"/>
                    </a:cubicBezTo>
                    <a:cubicBezTo>
                      <a:pt x="474" y="72"/>
                      <a:pt x="473" y="71"/>
                      <a:pt x="473" y="71"/>
                    </a:cubicBezTo>
                    <a:cubicBezTo>
                      <a:pt x="473" y="71"/>
                      <a:pt x="473" y="71"/>
                      <a:pt x="473" y="71"/>
                    </a:cubicBezTo>
                    <a:cubicBezTo>
                      <a:pt x="473" y="71"/>
                      <a:pt x="473" y="71"/>
                      <a:pt x="473" y="71"/>
                    </a:cubicBezTo>
                    <a:cubicBezTo>
                      <a:pt x="472" y="72"/>
                      <a:pt x="471" y="72"/>
                      <a:pt x="470" y="72"/>
                    </a:cubicBezTo>
                    <a:cubicBezTo>
                      <a:pt x="470" y="72"/>
                      <a:pt x="469" y="72"/>
                      <a:pt x="469" y="72"/>
                    </a:cubicBezTo>
                    <a:cubicBezTo>
                      <a:pt x="469" y="72"/>
                      <a:pt x="469" y="72"/>
                      <a:pt x="469" y="72"/>
                    </a:cubicBezTo>
                    <a:cubicBezTo>
                      <a:pt x="469" y="72"/>
                      <a:pt x="469" y="72"/>
                      <a:pt x="469" y="72"/>
                    </a:cubicBezTo>
                    <a:cubicBezTo>
                      <a:pt x="469" y="72"/>
                      <a:pt x="469" y="72"/>
                      <a:pt x="469" y="72"/>
                    </a:cubicBezTo>
                    <a:cubicBezTo>
                      <a:pt x="469" y="72"/>
                      <a:pt x="469" y="72"/>
                      <a:pt x="469" y="72"/>
                    </a:cubicBezTo>
                    <a:cubicBezTo>
                      <a:pt x="469" y="72"/>
                      <a:pt x="469" y="72"/>
                      <a:pt x="469" y="72"/>
                    </a:cubicBezTo>
                    <a:cubicBezTo>
                      <a:pt x="468" y="72"/>
                      <a:pt x="467" y="72"/>
                      <a:pt x="466" y="72"/>
                    </a:cubicBezTo>
                    <a:cubicBezTo>
                      <a:pt x="466" y="72"/>
                      <a:pt x="466" y="72"/>
                      <a:pt x="466" y="72"/>
                    </a:cubicBezTo>
                    <a:cubicBezTo>
                      <a:pt x="466" y="72"/>
                      <a:pt x="466" y="72"/>
                      <a:pt x="466" y="72"/>
                    </a:cubicBezTo>
                    <a:cubicBezTo>
                      <a:pt x="465" y="73"/>
                      <a:pt x="464" y="72"/>
                      <a:pt x="463" y="72"/>
                    </a:cubicBezTo>
                    <a:cubicBezTo>
                      <a:pt x="462" y="73"/>
                      <a:pt x="461" y="74"/>
                      <a:pt x="460" y="74"/>
                    </a:cubicBezTo>
                    <a:cubicBezTo>
                      <a:pt x="460" y="75"/>
                      <a:pt x="459" y="75"/>
                      <a:pt x="458" y="75"/>
                    </a:cubicBezTo>
                    <a:cubicBezTo>
                      <a:pt x="457" y="75"/>
                      <a:pt x="456" y="75"/>
                      <a:pt x="455" y="76"/>
                    </a:cubicBezTo>
                    <a:cubicBezTo>
                      <a:pt x="455" y="77"/>
                      <a:pt x="454" y="78"/>
                      <a:pt x="454" y="78"/>
                    </a:cubicBezTo>
                    <a:cubicBezTo>
                      <a:pt x="453" y="78"/>
                      <a:pt x="453" y="79"/>
                      <a:pt x="452" y="79"/>
                    </a:cubicBezTo>
                    <a:cubicBezTo>
                      <a:pt x="452" y="79"/>
                      <a:pt x="452" y="79"/>
                      <a:pt x="452" y="79"/>
                    </a:cubicBezTo>
                    <a:cubicBezTo>
                      <a:pt x="452" y="80"/>
                      <a:pt x="450" y="79"/>
                      <a:pt x="450" y="80"/>
                    </a:cubicBezTo>
                    <a:close/>
                    <a:moveTo>
                      <a:pt x="340" y="98"/>
                    </a:moveTo>
                    <a:cubicBezTo>
                      <a:pt x="339" y="98"/>
                      <a:pt x="337" y="97"/>
                      <a:pt x="336" y="96"/>
                    </a:cubicBezTo>
                    <a:cubicBezTo>
                      <a:pt x="335" y="95"/>
                      <a:pt x="334" y="95"/>
                      <a:pt x="333" y="95"/>
                    </a:cubicBezTo>
                    <a:cubicBezTo>
                      <a:pt x="333" y="95"/>
                      <a:pt x="333" y="94"/>
                      <a:pt x="332" y="94"/>
                    </a:cubicBezTo>
                    <a:cubicBezTo>
                      <a:pt x="332" y="94"/>
                      <a:pt x="332" y="94"/>
                      <a:pt x="332" y="94"/>
                    </a:cubicBezTo>
                    <a:cubicBezTo>
                      <a:pt x="332" y="94"/>
                      <a:pt x="331" y="93"/>
                      <a:pt x="331" y="94"/>
                    </a:cubicBezTo>
                    <a:cubicBezTo>
                      <a:pt x="330" y="95"/>
                      <a:pt x="332" y="99"/>
                      <a:pt x="333" y="98"/>
                    </a:cubicBezTo>
                    <a:cubicBezTo>
                      <a:pt x="334" y="98"/>
                      <a:pt x="335" y="99"/>
                      <a:pt x="335" y="100"/>
                    </a:cubicBezTo>
                    <a:cubicBezTo>
                      <a:pt x="335" y="100"/>
                      <a:pt x="335" y="100"/>
                      <a:pt x="335" y="100"/>
                    </a:cubicBezTo>
                    <a:cubicBezTo>
                      <a:pt x="337" y="100"/>
                      <a:pt x="338" y="101"/>
                      <a:pt x="340" y="100"/>
                    </a:cubicBezTo>
                    <a:cubicBezTo>
                      <a:pt x="340" y="100"/>
                      <a:pt x="341" y="99"/>
                      <a:pt x="340" y="98"/>
                    </a:cubicBezTo>
                    <a:close/>
                    <a:moveTo>
                      <a:pt x="162" y="81"/>
                    </a:moveTo>
                    <a:cubicBezTo>
                      <a:pt x="161" y="81"/>
                      <a:pt x="161" y="80"/>
                      <a:pt x="162" y="80"/>
                    </a:cubicBezTo>
                    <a:cubicBezTo>
                      <a:pt x="162" y="79"/>
                      <a:pt x="162" y="79"/>
                      <a:pt x="162" y="78"/>
                    </a:cubicBezTo>
                    <a:cubicBezTo>
                      <a:pt x="162" y="78"/>
                      <a:pt x="162" y="78"/>
                      <a:pt x="162" y="78"/>
                    </a:cubicBezTo>
                    <a:cubicBezTo>
                      <a:pt x="162" y="78"/>
                      <a:pt x="162" y="78"/>
                      <a:pt x="162" y="78"/>
                    </a:cubicBezTo>
                    <a:cubicBezTo>
                      <a:pt x="161" y="78"/>
                      <a:pt x="161" y="77"/>
                      <a:pt x="161" y="77"/>
                    </a:cubicBezTo>
                    <a:cubicBezTo>
                      <a:pt x="161" y="77"/>
                      <a:pt x="160" y="76"/>
                      <a:pt x="160" y="77"/>
                    </a:cubicBezTo>
                    <a:cubicBezTo>
                      <a:pt x="159" y="78"/>
                      <a:pt x="158" y="78"/>
                      <a:pt x="157" y="80"/>
                    </a:cubicBezTo>
                    <a:cubicBezTo>
                      <a:pt x="157" y="81"/>
                      <a:pt x="157" y="81"/>
                      <a:pt x="156" y="81"/>
                    </a:cubicBezTo>
                    <a:cubicBezTo>
                      <a:pt x="156" y="81"/>
                      <a:pt x="156" y="80"/>
                      <a:pt x="155" y="81"/>
                    </a:cubicBezTo>
                    <a:cubicBezTo>
                      <a:pt x="154" y="81"/>
                      <a:pt x="153" y="81"/>
                      <a:pt x="154" y="82"/>
                    </a:cubicBezTo>
                    <a:cubicBezTo>
                      <a:pt x="154" y="83"/>
                      <a:pt x="155" y="83"/>
                      <a:pt x="155" y="82"/>
                    </a:cubicBezTo>
                    <a:cubicBezTo>
                      <a:pt x="155" y="82"/>
                      <a:pt x="156" y="82"/>
                      <a:pt x="156" y="82"/>
                    </a:cubicBezTo>
                    <a:cubicBezTo>
                      <a:pt x="156" y="82"/>
                      <a:pt x="156" y="82"/>
                      <a:pt x="156" y="82"/>
                    </a:cubicBezTo>
                    <a:cubicBezTo>
                      <a:pt x="156" y="83"/>
                      <a:pt x="156" y="83"/>
                      <a:pt x="156" y="83"/>
                    </a:cubicBezTo>
                    <a:cubicBezTo>
                      <a:pt x="157" y="83"/>
                      <a:pt x="157" y="83"/>
                      <a:pt x="157" y="83"/>
                    </a:cubicBezTo>
                    <a:cubicBezTo>
                      <a:pt x="157" y="83"/>
                      <a:pt x="157" y="83"/>
                      <a:pt x="157" y="83"/>
                    </a:cubicBezTo>
                    <a:cubicBezTo>
                      <a:pt x="157" y="83"/>
                      <a:pt x="157" y="83"/>
                      <a:pt x="157" y="83"/>
                    </a:cubicBezTo>
                    <a:cubicBezTo>
                      <a:pt x="157" y="83"/>
                      <a:pt x="157" y="83"/>
                      <a:pt x="157" y="83"/>
                    </a:cubicBezTo>
                    <a:cubicBezTo>
                      <a:pt x="157" y="84"/>
                      <a:pt x="158" y="83"/>
                      <a:pt x="159" y="83"/>
                    </a:cubicBezTo>
                    <a:cubicBezTo>
                      <a:pt x="159" y="83"/>
                      <a:pt x="159" y="83"/>
                      <a:pt x="159" y="83"/>
                    </a:cubicBezTo>
                    <a:cubicBezTo>
                      <a:pt x="159" y="83"/>
                      <a:pt x="159" y="83"/>
                      <a:pt x="159" y="83"/>
                    </a:cubicBezTo>
                    <a:cubicBezTo>
                      <a:pt x="160" y="84"/>
                      <a:pt x="160" y="84"/>
                      <a:pt x="160" y="84"/>
                    </a:cubicBezTo>
                    <a:cubicBezTo>
                      <a:pt x="161" y="84"/>
                      <a:pt x="162" y="84"/>
                      <a:pt x="163" y="84"/>
                    </a:cubicBezTo>
                    <a:cubicBezTo>
                      <a:pt x="163" y="84"/>
                      <a:pt x="163" y="84"/>
                      <a:pt x="163" y="84"/>
                    </a:cubicBezTo>
                    <a:cubicBezTo>
                      <a:pt x="163" y="84"/>
                      <a:pt x="163" y="84"/>
                      <a:pt x="163" y="84"/>
                    </a:cubicBezTo>
                    <a:cubicBezTo>
                      <a:pt x="163" y="83"/>
                      <a:pt x="163" y="82"/>
                      <a:pt x="162" y="81"/>
                    </a:cubicBezTo>
                    <a:close/>
                    <a:moveTo>
                      <a:pt x="206" y="29"/>
                    </a:moveTo>
                    <a:cubicBezTo>
                      <a:pt x="204" y="29"/>
                      <a:pt x="203" y="31"/>
                      <a:pt x="201" y="32"/>
                    </a:cubicBezTo>
                    <a:cubicBezTo>
                      <a:pt x="200" y="32"/>
                      <a:pt x="200" y="32"/>
                      <a:pt x="201" y="33"/>
                    </a:cubicBezTo>
                    <a:cubicBezTo>
                      <a:pt x="202" y="33"/>
                      <a:pt x="202" y="34"/>
                      <a:pt x="203" y="35"/>
                    </a:cubicBezTo>
                    <a:cubicBezTo>
                      <a:pt x="204" y="35"/>
                      <a:pt x="204" y="35"/>
                      <a:pt x="205" y="35"/>
                    </a:cubicBezTo>
                    <a:cubicBezTo>
                      <a:pt x="205" y="35"/>
                      <a:pt x="205" y="35"/>
                      <a:pt x="205" y="35"/>
                    </a:cubicBezTo>
                    <a:cubicBezTo>
                      <a:pt x="206" y="34"/>
                      <a:pt x="207" y="34"/>
                      <a:pt x="207" y="33"/>
                    </a:cubicBezTo>
                    <a:cubicBezTo>
                      <a:pt x="207" y="32"/>
                      <a:pt x="207" y="32"/>
                      <a:pt x="207" y="31"/>
                    </a:cubicBezTo>
                    <a:cubicBezTo>
                      <a:pt x="208" y="31"/>
                      <a:pt x="208" y="31"/>
                      <a:pt x="208" y="30"/>
                    </a:cubicBezTo>
                    <a:cubicBezTo>
                      <a:pt x="208" y="29"/>
                      <a:pt x="207" y="29"/>
                      <a:pt x="206" y="29"/>
                    </a:cubicBezTo>
                    <a:close/>
                    <a:moveTo>
                      <a:pt x="154" y="77"/>
                    </a:moveTo>
                    <a:cubicBezTo>
                      <a:pt x="154" y="76"/>
                      <a:pt x="154" y="76"/>
                      <a:pt x="154" y="76"/>
                    </a:cubicBezTo>
                    <a:cubicBezTo>
                      <a:pt x="156" y="75"/>
                      <a:pt x="155" y="74"/>
                      <a:pt x="156" y="74"/>
                    </a:cubicBezTo>
                    <a:cubicBezTo>
                      <a:pt x="156" y="73"/>
                      <a:pt x="156" y="73"/>
                      <a:pt x="156" y="72"/>
                    </a:cubicBezTo>
                    <a:cubicBezTo>
                      <a:pt x="156" y="72"/>
                      <a:pt x="156" y="72"/>
                      <a:pt x="156" y="72"/>
                    </a:cubicBezTo>
                    <a:cubicBezTo>
                      <a:pt x="154" y="71"/>
                      <a:pt x="153" y="71"/>
                      <a:pt x="152" y="72"/>
                    </a:cubicBezTo>
                    <a:cubicBezTo>
                      <a:pt x="151" y="72"/>
                      <a:pt x="151" y="73"/>
                      <a:pt x="151" y="73"/>
                    </a:cubicBezTo>
                    <a:cubicBezTo>
                      <a:pt x="150" y="73"/>
                      <a:pt x="150" y="74"/>
                      <a:pt x="151" y="75"/>
                    </a:cubicBezTo>
                    <a:cubicBezTo>
                      <a:pt x="151" y="76"/>
                      <a:pt x="152" y="76"/>
                      <a:pt x="152" y="77"/>
                    </a:cubicBezTo>
                    <a:cubicBezTo>
                      <a:pt x="152" y="78"/>
                      <a:pt x="153" y="79"/>
                      <a:pt x="153" y="78"/>
                    </a:cubicBezTo>
                    <a:cubicBezTo>
                      <a:pt x="154" y="78"/>
                      <a:pt x="155" y="78"/>
                      <a:pt x="154" y="77"/>
                    </a:cubicBezTo>
                    <a:close/>
                    <a:moveTo>
                      <a:pt x="215" y="26"/>
                    </a:moveTo>
                    <a:cubicBezTo>
                      <a:pt x="217" y="25"/>
                      <a:pt x="217" y="24"/>
                      <a:pt x="216" y="23"/>
                    </a:cubicBezTo>
                    <a:cubicBezTo>
                      <a:pt x="216" y="23"/>
                      <a:pt x="217" y="22"/>
                      <a:pt x="216" y="22"/>
                    </a:cubicBezTo>
                    <a:cubicBezTo>
                      <a:pt x="216" y="22"/>
                      <a:pt x="216" y="22"/>
                      <a:pt x="216" y="22"/>
                    </a:cubicBezTo>
                    <a:cubicBezTo>
                      <a:pt x="216" y="22"/>
                      <a:pt x="216" y="22"/>
                      <a:pt x="216" y="22"/>
                    </a:cubicBezTo>
                    <a:cubicBezTo>
                      <a:pt x="215" y="21"/>
                      <a:pt x="216" y="21"/>
                      <a:pt x="216" y="20"/>
                    </a:cubicBezTo>
                    <a:cubicBezTo>
                      <a:pt x="214" y="20"/>
                      <a:pt x="213" y="20"/>
                      <a:pt x="212" y="22"/>
                    </a:cubicBezTo>
                    <a:cubicBezTo>
                      <a:pt x="211" y="23"/>
                      <a:pt x="211" y="24"/>
                      <a:pt x="212" y="25"/>
                    </a:cubicBezTo>
                    <a:cubicBezTo>
                      <a:pt x="213" y="26"/>
                      <a:pt x="214" y="26"/>
                      <a:pt x="215" y="26"/>
                    </a:cubicBezTo>
                    <a:close/>
                    <a:moveTo>
                      <a:pt x="210" y="42"/>
                    </a:moveTo>
                    <a:cubicBezTo>
                      <a:pt x="211" y="42"/>
                      <a:pt x="211" y="42"/>
                      <a:pt x="212" y="42"/>
                    </a:cubicBezTo>
                    <a:cubicBezTo>
                      <a:pt x="212" y="42"/>
                      <a:pt x="212" y="42"/>
                      <a:pt x="212" y="42"/>
                    </a:cubicBezTo>
                    <a:cubicBezTo>
                      <a:pt x="212" y="42"/>
                      <a:pt x="212" y="42"/>
                      <a:pt x="212" y="42"/>
                    </a:cubicBezTo>
                    <a:cubicBezTo>
                      <a:pt x="212" y="41"/>
                      <a:pt x="212" y="41"/>
                      <a:pt x="212" y="40"/>
                    </a:cubicBezTo>
                    <a:cubicBezTo>
                      <a:pt x="213" y="39"/>
                      <a:pt x="213" y="38"/>
                      <a:pt x="211" y="37"/>
                    </a:cubicBezTo>
                    <a:cubicBezTo>
                      <a:pt x="211" y="37"/>
                      <a:pt x="211" y="37"/>
                      <a:pt x="211" y="37"/>
                    </a:cubicBezTo>
                    <a:cubicBezTo>
                      <a:pt x="211" y="37"/>
                      <a:pt x="211" y="37"/>
                      <a:pt x="211" y="37"/>
                    </a:cubicBezTo>
                    <a:cubicBezTo>
                      <a:pt x="211" y="37"/>
                      <a:pt x="211" y="37"/>
                      <a:pt x="211" y="37"/>
                    </a:cubicBezTo>
                    <a:cubicBezTo>
                      <a:pt x="211" y="37"/>
                      <a:pt x="211" y="37"/>
                      <a:pt x="211" y="37"/>
                    </a:cubicBezTo>
                    <a:cubicBezTo>
                      <a:pt x="211" y="37"/>
                      <a:pt x="211" y="37"/>
                      <a:pt x="211" y="37"/>
                    </a:cubicBezTo>
                    <a:cubicBezTo>
                      <a:pt x="211" y="37"/>
                      <a:pt x="211" y="37"/>
                      <a:pt x="210" y="36"/>
                    </a:cubicBezTo>
                    <a:cubicBezTo>
                      <a:pt x="210" y="36"/>
                      <a:pt x="209" y="34"/>
                      <a:pt x="208" y="36"/>
                    </a:cubicBezTo>
                    <a:cubicBezTo>
                      <a:pt x="208" y="37"/>
                      <a:pt x="208" y="37"/>
                      <a:pt x="208" y="37"/>
                    </a:cubicBezTo>
                    <a:cubicBezTo>
                      <a:pt x="206" y="37"/>
                      <a:pt x="207" y="38"/>
                      <a:pt x="207" y="38"/>
                    </a:cubicBezTo>
                    <a:cubicBezTo>
                      <a:pt x="208" y="39"/>
                      <a:pt x="209" y="40"/>
                      <a:pt x="209" y="41"/>
                    </a:cubicBezTo>
                    <a:cubicBezTo>
                      <a:pt x="209" y="41"/>
                      <a:pt x="209" y="42"/>
                      <a:pt x="210" y="42"/>
                    </a:cubicBezTo>
                    <a:close/>
                    <a:moveTo>
                      <a:pt x="209" y="41"/>
                    </a:moveTo>
                    <a:cubicBezTo>
                      <a:pt x="209" y="41"/>
                      <a:pt x="209" y="41"/>
                      <a:pt x="209" y="41"/>
                    </a:cubicBezTo>
                    <a:cubicBezTo>
                      <a:pt x="209" y="41"/>
                      <a:pt x="209" y="41"/>
                      <a:pt x="209" y="41"/>
                    </a:cubicBezTo>
                    <a:cubicBezTo>
                      <a:pt x="209" y="41"/>
                      <a:pt x="209" y="41"/>
                      <a:pt x="209" y="41"/>
                    </a:cubicBezTo>
                    <a:cubicBezTo>
                      <a:pt x="209" y="41"/>
                      <a:pt x="209" y="41"/>
                      <a:pt x="209" y="41"/>
                    </a:cubicBezTo>
                    <a:cubicBezTo>
                      <a:pt x="209" y="41"/>
                      <a:pt x="209" y="41"/>
                      <a:pt x="209" y="41"/>
                    </a:cubicBezTo>
                    <a:close/>
                    <a:moveTo>
                      <a:pt x="442" y="102"/>
                    </a:moveTo>
                    <a:cubicBezTo>
                      <a:pt x="442" y="101"/>
                      <a:pt x="442" y="101"/>
                      <a:pt x="442" y="101"/>
                    </a:cubicBezTo>
                    <a:cubicBezTo>
                      <a:pt x="441" y="101"/>
                      <a:pt x="441" y="101"/>
                      <a:pt x="440" y="101"/>
                    </a:cubicBezTo>
                    <a:cubicBezTo>
                      <a:pt x="439" y="102"/>
                      <a:pt x="438" y="101"/>
                      <a:pt x="436" y="100"/>
                    </a:cubicBezTo>
                    <a:cubicBezTo>
                      <a:pt x="435" y="99"/>
                      <a:pt x="434" y="98"/>
                      <a:pt x="433" y="98"/>
                    </a:cubicBezTo>
                    <a:cubicBezTo>
                      <a:pt x="432" y="97"/>
                      <a:pt x="431" y="97"/>
                      <a:pt x="431" y="98"/>
                    </a:cubicBezTo>
                    <a:cubicBezTo>
                      <a:pt x="431" y="99"/>
                      <a:pt x="432" y="99"/>
                      <a:pt x="432" y="99"/>
                    </a:cubicBezTo>
                    <a:cubicBezTo>
                      <a:pt x="433" y="99"/>
                      <a:pt x="434" y="100"/>
                      <a:pt x="434" y="101"/>
                    </a:cubicBezTo>
                    <a:cubicBezTo>
                      <a:pt x="434" y="101"/>
                      <a:pt x="434" y="102"/>
                      <a:pt x="435" y="102"/>
                    </a:cubicBezTo>
                    <a:cubicBezTo>
                      <a:pt x="436" y="102"/>
                      <a:pt x="437" y="103"/>
                      <a:pt x="439" y="104"/>
                    </a:cubicBezTo>
                    <a:cubicBezTo>
                      <a:pt x="439" y="104"/>
                      <a:pt x="440" y="104"/>
                      <a:pt x="441" y="104"/>
                    </a:cubicBezTo>
                    <a:cubicBezTo>
                      <a:pt x="441" y="103"/>
                      <a:pt x="442" y="103"/>
                      <a:pt x="442" y="102"/>
                    </a:cubicBezTo>
                    <a:close/>
                    <a:moveTo>
                      <a:pt x="183" y="63"/>
                    </a:moveTo>
                    <a:cubicBezTo>
                      <a:pt x="183" y="62"/>
                      <a:pt x="184" y="62"/>
                      <a:pt x="184" y="61"/>
                    </a:cubicBezTo>
                    <a:cubicBezTo>
                      <a:pt x="183" y="60"/>
                      <a:pt x="183" y="58"/>
                      <a:pt x="181" y="59"/>
                    </a:cubicBezTo>
                    <a:cubicBezTo>
                      <a:pt x="181" y="58"/>
                      <a:pt x="183" y="57"/>
                      <a:pt x="182" y="56"/>
                    </a:cubicBezTo>
                    <a:cubicBezTo>
                      <a:pt x="181" y="56"/>
                      <a:pt x="181" y="56"/>
                      <a:pt x="180" y="56"/>
                    </a:cubicBezTo>
                    <a:cubicBezTo>
                      <a:pt x="180" y="57"/>
                      <a:pt x="179" y="57"/>
                      <a:pt x="179" y="58"/>
                    </a:cubicBezTo>
                    <a:cubicBezTo>
                      <a:pt x="180" y="59"/>
                      <a:pt x="180" y="60"/>
                      <a:pt x="180" y="60"/>
                    </a:cubicBezTo>
                    <a:cubicBezTo>
                      <a:pt x="179" y="62"/>
                      <a:pt x="181" y="64"/>
                      <a:pt x="182" y="64"/>
                    </a:cubicBezTo>
                    <a:cubicBezTo>
                      <a:pt x="183" y="64"/>
                      <a:pt x="183" y="63"/>
                      <a:pt x="183" y="63"/>
                    </a:cubicBezTo>
                    <a:close/>
                    <a:moveTo>
                      <a:pt x="156" y="34"/>
                    </a:moveTo>
                    <a:cubicBezTo>
                      <a:pt x="156" y="35"/>
                      <a:pt x="156" y="36"/>
                      <a:pt x="156" y="38"/>
                    </a:cubicBezTo>
                    <a:cubicBezTo>
                      <a:pt x="157" y="37"/>
                      <a:pt x="158" y="37"/>
                      <a:pt x="158" y="36"/>
                    </a:cubicBezTo>
                    <a:cubicBezTo>
                      <a:pt x="159" y="35"/>
                      <a:pt x="159" y="35"/>
                      <a:pt x="160" y="34"/>
                    </a:cubicBezTo>
                    <a:cubicBezTo>
                      <a:pt x="160" y="34"/>
                      <a:pt x="160" y="33"/>
                      <a:pt x="160" y="32"/>
                    </a:cubicBezTo>
                    <a:cubicBezTo>
                      <a:pt x="160" y="32"/>
                      <a:pt x="160" y="32"/>
                      <a:pt x="160" y="32"/>
                    </a:cubicBezTo>
                    <a:cubicBezTo>
                      <a:pt x="159" y="32"/>
                      <a:pt x="158" y="30"/>
                      <a:pt x="157" y="31"/>
                    </a:cubicBezTo>
                    <a:cubicBezTo>
                      <a:pt x="157" y="32"/>
                      <a:pt x="155" y="32"/>
                      <a:pt x="156" y="34"/>
                    </a:cubicBezTo>
                    <a:cubicBezTo>
                      <a:pt x="156" y="34"/>
                      <a:pt x="156" y="34"/>
                      <a:pt x="156" y="34"/>
                    </a:cubicBezTo>
                    <a:close/>
                    <a:moveTo>
                      <a:pt x="204" y="55"/>
                    </a:moveTo>
                    <a:cubicBezTo>
                      <a:pt x="204" y="56"/>
                      <a:pt x="203" y="56"/>
                      <a:pt x="203" y="57"/>
                    </a:cubicBezTo>
                    <a:cubicBezTo>
                      <a:pt x="203" y="58"/>
                      <a:pt x="204" y="59"/>
                      <a:pt x="204" y="59"/>
                    </a:cubicBezTo>
                    <a:cubicBezTo>
                      <a:pt x="205" y="59"/>
                      <a:pt x="206" y="60"/>
                      <a:pt x="207" y="59"/>
                    </a:cubicBezTo>
                    <a:cubicBezTo>
                      <a:pt x="207" y="58"/>
                      <a:pt x="208" y="57"/>
                      <a:pt x="208" y="56"/>
                    </a:cubicBezTo>
                    <a:cubicBezTo>
                      <a:pt x="208" y="55"/>
                      <a:pt x="208" y="55"/>
                      <a:pt x="207" y="55"/>
                    </a:cubicBezTo>
                    <a:cubicBezTo>
                      <a:pt x="206" y="55"/>
                      <a:pt x="205" y="55"/>
                      <a:pt x="204" y="55"/>
                    </a:cubicBezTo>
                    <a:close/>
                    <a:moveTo>
                      <a:pt x="175" y="56"/>
                    </a:moveTo>
                    <a:cubicBezTo>
                      <a:pt x="176" y="56"/>
                      <a:pt x="176" y="57"/>
                      <a:pt x="176" y="57"/>
                    </a:cubicBezTo>
                    <a:cubicBezTo>
                      <a:pt x="175" y="58"/>
                      <a:pt x="175" y="59"/>
                      <a:pt x="176" y="60"/>
                    </a:cubicBezTo>
                    <a:cubicBezTo>
                      <a:pt x="176" y="61"/>
                      <a:pt x="176" y="61"/>
                      <a:pt x="177" y="61"/>
                    </a:cubicBezTo>
                    <a:cubicBezTo>
                      <a:pt x="177" y="61"/>
                      <a:pt x="177" y="61"/>
                      <a:pt x="177" y="60"/>
                    </a:cubicBezTo>
                    <a:cubicBezTo>
                      <a:pt x="178" y="59"/>
                      <a:pt x="177" y="59"/>
                      <a:pt x="177" y="58"/>
                    </a:cubicBezTo>
                    <a:cubicBezTo>
                      <a:pt x="177" y="57"/>
                      <a:pt x="177" y="56"/>
                      <a:pt x="176" y="55"/>
                    </a:cubicBezTo>
                    <a:cubicBezTo>
                      <a:pt x="176" y="55"/>
                      <a:pt x="176" y="55"/>
                      <a:pt x="176" y="55"/>
                    </a:cubicBezTo>
                    <a:cubicBezTo>
                      <a:pt x="176" y="55"/>
                      <a:pt x="176" y="55"/>
                      <a:pt x="176" y="55"/>
                    </a:cubicBezTo>
                    <a:cubicBezTo>
                      <a:pt x="176" y="54"/>
                      <a:pt x="175" y="54"/>
                      <a:pt x="175" y="55"/>
                    </a:cubicBezTo>
                    <a:cubicBezTo>
                      <a:pt x="174" y="56"/>
                      <a:pt x="175" y="56"/>
                      <a:pt x="175" y="56"/>
                    </a:cubicBezTo>
                    <a:close/>
                    <a:moveTo>
                      <a:pt x="190" y="67"/>
                    </a:moveTo>
                    <a:cubicBezTo>
                      <a:pt x="190" y="67"/>
                      <a:pt x="189" y="67"/>
                      <a:pt x="189" y="67"/>
                    </a:cubicBezTo>
                    <a:cubicBezTo>
                      <a:pt x="189" y="68"/>
                      <a:pt x="188" y="68"/>
                      <a:pt x="189" y="69"/>
                    </a:cubicBezTo>
                    <a:cubicBezTo>
                      <a:pt x="189" y="70"/>
                      <a:pt x="188" y="70"/>
                      <a:pt x="188" y="70"/>
                    </a:cubicBezTo>
                    <a:cubicBezTo>
                      <a:pt x="188" y="70"/>
                      <a:pt x="187" y="70"/>
                      <a:pt x="187" y="71"/>
                    </a:cubicBezTo>
                    <a:cubicBezTo>
                      <a:pt x="187" y="71"/>
                      <a:pt x="188" y="72"/>
                      <a:pt x="189" y="72"/>
                    </a:cubicBezTo>
                    <a:cubicBezTo>
                      <a:pt x="190" y="71"/>
                      <a:pt x="191" y="70"/>
                      <a:pt x="191" y="69"/>
                    </a:cubicBezTo>
                    <a:cubicBezTo>
                      <a:pt x="191" y="68"/>
                      <a:pt x="190" y="68"/>
                      <a:pt x="190" y="67"/>
                    </a:cubicBezTo>
                    <a:close/>
                    <a:moveTo>
                      <a:pt x="221" y="27"/>
                    </a:moveTo>
                    <a:cubicBezTo>
                      <a:pt x="222" y="27"/>
                      <a:pt x="223" y="28"/>
                      <a:pt x="223" y="28"/>
                    </a:cubicBezTo>
                    <a:cubicBezTo>
                      <a:pt x="224" y="29"/>
                      <a:pt x="225" y="28"/>
                      <a:pt x="225" y="28"/>
                    </a:cubicBezTo>
                    <a:cubicBezTo>
                      <a:pt x="225" y="27"/>
                      <a:pt x="225" y="26"/>
                      <a:pt x="224" y="26"/>
                    </a:cubicBezTo>
                    <a:cubicBezTo>
                      <a:pt x="224" y="26"/>
                      <a:pt x="223" y="26"/>
                      <a:pt x="221" y="25"/>
                    </a:cubicBezTo>
                    <a:cubicBezTo>
                      <a:pt x="221" y="25"/>
                      <a:pt x="220" y="26"/>
                      <a:pt x="220" y="26"/>
                    </a:cubicBezTo>
                    <a:cubicBezTo>
                      <a:pt x="220" y="27"/>
                      <a:pt x="221" y="27"/>
                      <a:pt x="221" y="27"/>
                    </a:cubicBezTo>
                    <a:close/>
                    <a:moveTo>
                      <a:pt x="182" y="68"/>
                    </a:moveTo>
                    <a:cubicBezTo>
                      <a:pt x="181" y="68"/>
                      <a:pt x="181" y="69"/>
                      <a:pt x="181" y="70"/>
                    </a:cubicBezTo>
                    <a:cubicBezTo>
                      <a:pt x="182" y="71"/>
                      <a:pt x="181" y="72"/>
                      <a:pt x="182" y="73"/>
                    </a:cubicBezTo>
                    <a:cubicBezTo>
                      <a:pt x="183" y="72"/>
                      <a:pt x="184" y="71"/>
                      <a:pt x="183" y="69"/>
                    </a:cubicBezTo>
                    <a:cubicBezTo>
                      <a:pt x="183" y="69"/>
                      <a:pt x="183" y="68"/>
                      <a:pt x="182" y="68"/>
                    </a:cubicBezTo>
                    <a:close/>
                    <a:moveTo>
                      <a:pt x="215" y="31"/>
                    </a:moveTo>
                    <a:cubicBezTo>
                      <a:pt x="216" y="31"/>
                      <a:pt x="217" y="31"/>
                      <a:pt x="217" y="31"/>
                    </a:cubicBezTo>
                    <a:cubicBezTo>
                      <a:pt x="217" y="31"/>
                      <a:pt x="217" y="31"/>
                      <a:pt x="217" y="31"/>
                    </a:cubicBezTo>
                    <a:cubicBezTo>
                      <a:pt x="217" y="31"/>
                      <a:pt x="217" y="31"/>
                      <a:pt x="217" y="31"/>
                    </a:cubicBezTo>
                    <a:cubicBezTo>
                      <a:pt x="218" y="31"/>
                      <a:pt x="218" y="31"/>
                      <a:pt x="218" y="32"/>
                    </a:cubicBezTo>
                    <a:cubicBezTo>
                      <a:pt x="218" y="32"/>
                      <a:pt x="219" y="32"/>
                      <a:pt x="219" y="32"/>
                    </a:cubicBezTo>
                    <a:cubicBezTo>
                      <a:pt x="220" y="32"/>
                      <a:pt x="220" y="31"/>
                      <a:pt x="220" y="31"/>
                    </a:cubicBezTo>
                    <a:cubicBezTo>
                      <a:pt x="220" y="30"/>
                      <a:pt x="219" y="30"/>
                      <a:pt x="219" y="30"/>
                    </a:cubicBezTo>
                    <a:cubicBezTo>
                      <a:pt x="218" y="30"/>
                      <a:pt x="216" y="30"/>
                      <a:pt x="215" y="30"/>
                    </a:cubicBezTo>
                    <a:cubicBezTo>
                      <a:pt x="214" y="30"/>
                      <a:pt x="214" y="30"/>
                      <a:pt x="215" y="31"/>
                    </a:cubicBezTo>
                    <a:close/>
                    <a:moveTo>
                      <a:pt x="235" y="13"/>
                    </a:moveTo>
                    <a:cubicBezTo>
                      <a:pt x="234" y="13"/>
                      <a:pt x="234" y="13"/>
                      <a:pt x="234" y="13"/>
                    </a:cubicBezTo>
                    <a:cubicBezTo>
                      <a:pt x="233" y="14"/>
                      <a:pt x="235" y="16"/>
                      <a:pt x="236" y="16"/>
                    </a:cubicBezTo>
                    <a:cubicBezTo>
                      <a:pt x="236" y="16"/>
                      <a:pt x="237" y="15"/>
                      <a:pt x="237" y="15"/>
                    </a:cubicBezTo>
                    <a:cubicBezTo>
                      <a:pt x="237" y="13"/>
                      <a:pt x="236" y="13"/>
                      <a:pt x="235" y="13"/>
                    </a:cubicBezTo>
                    <a:close/>
                    <a:moveTo>
                      <a:pt x="214" y="83"/>
                    </a:moveTo>
                    <a:cubicBezTo>
                      <a:pt x="213" y="83"/>
                      <a:pt x="213" y="82"/>
                      <a:pt x="212" y="81"/>
                    </a:cubicBezTo>
                    <a:cubicBezTo>
                      <a:pt x="212" y="81"/>
                      <a:pt x="212" y="81"/>
                      <a:pt x="212" y="81"/>
                    </a:cubicBezTo>
                    <a:cubicBezTo>
                      <a:pt x="211" y="81"/>
                      <a:pt x="210" y="81"/>
                      <a:pt x="210" y="82"/>
                    </a:cubicBezTo>
                    <a:cubicBezTo>
                      <a:pt x="210" y="82"/>
                      <a:pt x="209" y="82"/>
                      <a:pt x="210" y="82"/>
                    </a:cubicBezTo>
                    <a:cubicBezTo>
                      <a:pt x="211" y="83"/>
                      <a:pt x="211" y="82"/>
                      <a:pt x="212" y="82"/>
                    </a:cubicBezTo>
                    <a:cubicBezTo>
                      <a:pt x="212" y="82"/>
                      <a:pt x="212" y="82"/>
                      <a:pt x="212" y="82"/>
                    </a:cubicBezTo>
                    <a:cubicBezTo>
                      <a:pt x="212" y="82"/>
                      <a:pt x="212" y="82"/>
                      <a:pt x="212" y="82"/>
                    </a:cubicBezTo>
                    <a:cubicBezTo>
                      <a:pt x="212" y="83"/>
                      <a:pt x="212" y="84"/>
                      <a:pt x="213" y="84"/>
                    </a:cubicBezTo>
                    <a:cubicBezTo>
                      <a:pt x="213" y="84"/>
                      <a:pt x="213" y="84"/>
                      <a:pt x="214" y="84"/>
                    </a:cubicBezTo>
                    <a:cubicBezTo>
                      <a:pt x="214" y="84"/>
                      <a:pt x="214" y="83"/>
                      <a:pt x="214" y="83"/>
                    </a:cubicBezTo>
                    <a:close/>
                    <a:moveTo>
                      <a:pt x="212" y="13"/>
                    </a:moveTo>
                    <a:cubicBezTo>
                      <a:pt x="212" y="12"/>
                      <a:pt x="213" y="12"/>
                      <a:pt x="212" y="12"/>
                    </a:cubicBezTo>
                    <a:cubicBezTo>
                      <a:pt x="212" y="11"/>
                      <a:pt x="212" y="11"/>
                      <a:pt x="212" y="11"/>
                    </a:cubicBezTo>
                    <a:cubicBezTo>
                      <a:pt x="211" y="11"/>
                      <a:pt x="211" y="10"/>
                      <a:pt x="210" y="11"/>
                    </a:cubicBezTo>
                    <a:cubicBezTo>
                      <a:pt x="210" y="12"/>
                      <a:pt x="209" y="12"/>
                      <a:pt x="210" y="13"/>
                    </a:cubicBezTo>
                    <a:cubicBezTo>
                      <a:pt x="211" y="13"/>
                      <a:pt x="211" y="13"/>
                      <a:pt x="212" y="13"/>
                    </a:cubicBezTo>
                    <a:close/>
                    <a:moveTo>
                      <a:pt x="196" y="66"/>
                    </a:moveTo>
                    <a:cubicBezTo>
                      <a:pt x="196" y="65"/>
                      <a:pt x="194" y="64"/>
                      <a:pt x="193" y="64"/>
                    </a:cubicBezTo>
                    <a:cubicBezTo>
                      <a:pt x="193" y="64"/>
                      <a:pt x="193" y="64"/>
                      <a:pt x="193" y="64"/>
                    </a:cubicBezTo>
                    <a:cubicBezTo>
                      <a:pt x="193" y="65"/>
                      <a:pt x="192" y="65"/>
                      <a:pt x="193" y="65"/>
                    </a:cubicBezTo>
                    <a:cubicBezTo>
                      <a:pt x="194" y="66"/>
                      <a:pt x="195" y="66"/>
                      <a:pt x="195" y="66"/>
                    </a:cubicBezTo>
                    <a:cubicBezTo>
                      <a:pt x="196" y="67"/>
                      <a:pt x="196" y="66"/>
                      <a:pt x="196" y="66"/>
                    </a:cubicBezTo>
                    <a:close/>
                    <a:moveTo>
                      <a:pt x="150" y="77"/>
                    </a:moveTo>
                    <a:cubicBezTo>
                      <a:pt x="149" y="76"/>
                      <a:pt x="149" y="78"/>
                      <a:pt x="149" y="78"/>
                    </a:cubicBezTo>
                    <a:cubicBezTo>
                      <a:pt x="149" y="78"/>
                      <a:pt x="148" y="78"/>
                      <a:pt x="148" y="79"/>
                    </a:cubicBezTo>
                    <a:cubicBezTo>
                      <a:pt x="148" y="79"/>
                      <a:pt x="148" y="79"/>
                      <a:pt x="148" y="79"/>
                    </a:cubicBezTo>
                    <a:cubicBezTo>
                      <a:pt x="148" y="79"/>
                      <a:pt x="148" y="79"/>
                      <a:pt x="148" y="79"/>
                    </a:cubicBezTo>
                    <a:cubicBezTo>
                      <a:pt x="148" y="79"/>
                      <a:pt x="148" y="79"/>
                      <a:pt x="148" y="79"/>
                    </a:cubicBezTo>
                    <a:cubicBezTo>
                      <a:pt x="148" y="79"/>
                      <a:pt x="148" y="80"/>
                      <a:pt x="148" y="80"/>
                    </a:cubicBezTo>
                    <a:cubicBezTo>
                      <a:pt x="148" y="81"/>
                      <a:pt x="148" y="81"/>
                      <a:pt x="149" y="80"/>
                    </a:cubicBezTo>
                    <a:cubicBezTo>
                      <a:pt x="149" y="80"/>
                      <a:pt x="149" y="80"/>
                      <a:pt x="149" y="80"/>
                    </a:cubicBezTo>
                    <a:cubicBezTo>
                      <a:pt x="150" y="80"/>
                      <a:pt x="151" y="79"/>
                      <a:pt x="151" y="79"/>
                    </a:cubicBezTo>
                    <a:cubicBezTo>
                      <a:pt x="151" y="78"/>
                      <a:pt x="150" y="77"/>
                      <a:pt x="150" y="77"/>
                    </a:cubicBezTo>
                    <a:close/>
                    <a:moveTo>
                      <a:pt x="444" y="115"/>
                    </a:moveTo>
                    <a:cubicBezTo>
                      <a:pt x="443" y="114"/>
                      <a:pt x="442" y="113"/>
                      <a:pt x="441" y="113"/>
                    </a:cubicBezTo>
                    <a:cubicBezTo>
                      <a:pt x="441" y="113"/>
                      <a:pt x="440" y="113"/>
                      <a:pt x="440" y="113"/>
                    </a:cubicBezTo>
                    <a:cubicBezTo>
                      <a:pt x="440" y="113"/>
                      <a:pt x="440" y="114"/>
                      <a:pt x="441" y="114"/>
                    </a:cubicBezTo>
                    <a:cubicBezTo>
                      <a:pt x="441" y="115"/>
                      <a:pt x="443" y="115"/>
                      <a:pt x="444" y="116"/>
                    </a:cubicBezTo>
                    <a:cubicBezTo>
                      <a:pt x="444" y="116"/>
                      <a:pt x="444" y="115"/>
                      <a:pt x="444" y="115"/>
                    </a:cubicBezTo>
                    <a:cubicBezTo>
                      <a:pt x="444" y="115"/>
                      <a:pt x="445" y="115"/>
                      <a:pt x="444" y="115"/>
                    </a:cubicBezTo>
                    <a:close/>
                    <a:moveTo>
                      <a:pt x="451" y="80"/>
                    </a:moveTo>
                    <a:cubicBezTo>
                      <a:pt x="451" y="81"/>
                      <a:pt x="451" y="81"/>
                      <a:pt x="451" y="81"/>
                    </a:cubicBezTo>
                    <a:cubicBezTo>
                      <a:pt x="452" y="82"/>
                      <a:pt x="452" y="82"/>
                      <a:pt x="452" y="81"/>
                    </a:cubicBezTo>
                    <a:cubicBezTo>
                      <a:pt x="453" y="81"/>
                      <a:pt x="454" y="80"/>
                      <a:pt x="454" y="79"/>
                    </a:cubicBezTo>
                    <a:cubicBezTo>
                      <a:pt x="455" y="78"/>
                      <a:pt x="454" y="78"/>
                      <a:pt x="454" y="78"/>
                    </a:cubicBezTo>
                    <a:cubicBezTo>
                      <a:pt x="453" y="79"/>
                      <a:pt x="452" y="79"/>
                      <a:pt x="451" y="80"/>
                    </a:cubicBezTo>
                    <a:close/>
                    <a:moveTo>
                      <a:pt x="442" y="74"/>
                    </a:moveTo>
                    <a:cubicBezTo>
                      <a:pt x="442" y="74"/>
                      <a:pt x="441" y="74"/>
                      <a:pt x="441" y="74"/>
                    </a:cubicBezTo>
                    <a:cubicBezTo>
                      <a:pt x="441" y="73"/>
                      <a:pt x="440" y="73"/>
                      <a:pt x="440" y="74"/>
                    </a:cubicBezTo>
                    <a:cubicBezTo>
                      <a:pt x="440" y="74"/>
                      <a:pt x="440" y="74"/>
                      <a:pt x="440" y="75"/>
                    </a:cubicBezTo>
                    <a:cubicBezTo>
                      <a:pt x="440" y="76"/>
                      <a:pt x="441" y="75"/>
                      <a:pt x="442" y="75"/>
                    </a:cubicBezTo>
                    <a:cubicBezTo>
                      <a:pt x="442" y="75"/>
                      <a:pt x="443" y="76"/>
                      <a:pt x="443" y="75"/>
                    </a:cubicBezTo>
                    <a:cubicBezTo>
                      <a:pt x="444" y="74"/>
                      <a:pt x="442" y="75"/>
                      <a:pt x="442" y="74"/>
                    </a:cubicBezTo>
                    <a:close/>
                    <a:moveTo>
                      <a:pt x="493" y="91"/>
                    </a:moveTo>
                    <a:cubicBezTo>
                      <a:pt x="494" y="93"/>
                      <a:pt x="493" y="94"/>
                      <a:pt x="493" y="95"/>
                    </a:cubicBezTo>
                    <a:cubicBezTo>
                      <a:pt x="493" y="94"/>
                      <a:pt x="494" y="93"/>
                      <a:pt x="495" y="93"/>
                    </a:cubicBezTo>
                    <a:cubicBezTo>
                      <a:pt x="495" y="93"/>
                      <a:pt x="495" y="92"/>
                      <a:pt x="495" y="92"/>
                    </a:cubicBezTo>
                    <a:cubicBezTo>
                      <a:pt x="494" y="92"/>
                      <a:pt x="494" y="91"/>
                      <a:pt x="493" y="91"/>
                    </a:cubicBezTo>
                    <a:cubicBezTo>
                      <a:pt x="493" y="91"/>
                      <a:pt x="493" y="91"/>
                      <a:pt x="493" y="91"/>
                    </a:cubicBezTo>
                    <a:close/>
                    <a:moveTo>
                      <a:pt x="213" y="36"/>
                    </a:moveTo>
                    <a:cubicBezTo>
                      <a:pt x="213" y="36"/>
                      <a:pt x="213" y="35"/>
                      <a:pt x="213" y="35"/>
                    </a:cubicBezTo>
                    <a:cubicBezTo>
                      <a:pt x="213" y="35"/>
                      <a:pt x="212" y="34"/>
                      <a:pt x="212" y="35"/>
                    </a:cubicBezTo>
                    <a:cubicBezTo>
                      <a:pt x="211" y="35"/>
                      <a:pt x="211" y="35"/>
                      <a:pt x="211" y="36"/>
                    </a:cubicBezTo>
                    <a:cubicBezTo>
                      <a:pt x="211" y="36"/>
                      <a:pt x="211" y="37"/>
                      <a:pt x="211" y="37"/>
                    </a:cubicBezTo>
                    <a:cubicBezTo>
                      <a:pt x="212" y="37"/>
                      <a:pt x="212" y="37"/>
                      <a:pt x="213" y="36"/>
                    </a:cubicBezTo>
                    <a:close/>
                    <a:moveTo>
                      <a:pt x="209" y="34"/>
                    </a:moveTo>
                    <a:cubicBezTo>
                      <a:pt x="209" y="34"/>
                      <a:pt x="210" y="35"/>
                      <a:pt x="210" y="35"/>
                    </a:cubicBezTo>
                    <a:cubicBezTo>
                      <a:pt x="211" y="34"/>
                      <a:pt x="212" y="34"/>
                      <a:pt x="211" y="33"/>
                    </a:cubicBezTo>
                    <a:cubicBezTo>
                      <a:pt x="211" y="33"/>
                      <a:pt x="210" y="32"/>
                      <a:pt x="210" y="33"/>
                    </a:cubicBezTo>
                    <a:cubicBezTo>
                      <a:pt x="209" y="33"/>
                      <a:pt x="208" y="33"/>
                      <a:pt x="209" y="34"/>
                    </a:cubicBezTo>
                    <a:close/>
                    <a:moveTo>
                      <a:pt x="445" y="102"/>
                    </a:moveTo>
                    <a:cubicBezTo>
                      <a:pt x="444" y="102"/>
                      <a:pt x="444" y="102"/>
                      <a:pt x="444" y="102"/>
                    </a:cubicBezTo>
                    <a:cubicBezTo>
                      <a:pt x="444" y="103"/>
                      <a:pt x="444" y="103"/>
                      <a:pt x="445" y="103"/>
                    </a:cubicBezTo>
                    <a:cubicBezTo>
                      <a:pt x="445" y="103"/>
                      <a:pt x="445" y="103"/>
                      <a:pt x="446" y="103"/>
                    </a:cubicBezTo>
                    <a:cubicBezTo>
                      <a:pt x="446" y="102"/>
                      <a:pt x="445" y="102"/>
                      <a:pt x="445" y="102"/>
                    </a:cubicBezTo>
                    <a:close/>
                    <a:moveTo>
                      <a:pt x="212" y="56"/>
                    </a:moveTo>
                    <a:cubicBezTo>
                      <a:pt x="212" y="56"/>
                      <a:pt x="211" y="56"/>
                      <a:pt x="211" y="57"/>
                    </a:cubicBezTo>
                    <a:cubicBezTo>
                      <a:pt x="211" y="57"/>
                      <a:pt x="212" y="58"/>
                      <a:pt x="213" y="58"/>
                    </a:cubicBezTo>
                    <a:cubicBezTo>
                      <a:pt x="213" y="57"/>
                      <a:pt x="213" y="57"/>
                      <a:pt x="213" y="56"/>
                    </a:cubicBezTo>
                    <a:cubicBezTo>
                      <a:pt x="213" y="56"/>
                      <a:pt x="213" y="56"/>
                      <a:pt x="213" y="56"/>
                    </a:cubicBezTo>
                    <a:cubicBezTo>
                      <a:pt x="213" y="56"/>
                      <a:pt x="213" y="56"/>
                      <a:pt x="213" y="56"/>
                    </a:cubicBezTo>
                    <a:cubicBezTo>
                      <a:pt x="213" y="55"/>
                      <a:pt x="213" y="55"/>
                      <a:pt x="212" y="56"/>
                    </a:cubicBezTo>
                    <a:close/>
                    <a:moveTo>
                      <a:pt x="189" y="63"/>
                    </a:moveTo>
                    <a:cubicBezTo>
                      <a:pt x="189" y="63"/>
                      <a:pt x="189" y="63"/>
                      <a:pt x="189" y="63"/>
                    </a:cubicBezTo>
                    <a:cubicBezTo>
                      <a:pt x="189" y="63"/>
                      <a:pt x="189" y="63"/>
                      <a:pt x="189" y="63"/>
                    </a:cubicBezTo>
                    <a:cubicBezTo>
                      <a:pt x="189" y="63"/>
                      <a:pt x="189" y="64"/>
                      <a:pt x="188" y="64"/>
                    </a:cubicBezTo>
                    <a:cubicBezTo>
                      <a:pt x="187" y="64"/>
                      <a:pt x="187" y="64"/>
                      <a:pt x="188" y="65"/>
                    </a:cubicBezTo>
                    <a:cubicBezTo>
                      <a:pt x="189" y="66"/>
                      <a:pt x="189" y="65"/>
                      <a:pt x="189" y="64"/>
                    </a:cubicBezTo>
                    <a:cubicBezTo>
                      <a:pt x="189" y="64"/>
                      <a:pt x="189" y="64"/>
                      <a:pt x="189" y="64"/>
                    </a:cubicBezTo>
                    <a:cubicBezTo>
                      <a:pt x="189" y="64"/>
                      <a:pt x="189" y="64"/>
                      <a:pt x="189" y="64"/>
                    </a:cubicBezTo>
                    <a:cubicBezTo>
                      <a:pt x="190" y="64"/>
                      <a:pt x="190" y="63"/>
                      <a:pt x="189" y="63"/>
                    </a:cubicBezTo>
                    <a:close/>
                    <a:moveTo>
                      <a:pt x="429" y="96"/>
                    </a:moveTo>
                    <a:cubicBezTo>
                      <a:pt x="429" y="97"/>
                      <a:pt x="428" y="97"/>
                      <a:pt x="429" y="98"/>
                    </a:cubicBezTo>
                    <a:cubicBezTo>
                      <a:pt x="429" y="98"/>
                      <a:pt x="429" y="98"/>
                      <a:pt x="430" y="98"/>
                    </a:cubicBezTo>
                    <a:cubicBezTo>
                      <a:pt x="430" y="98"/>
                      <a:pt x="430" y="98"/>
                      <a:pt x="430" y="98"/>
                    </a:cubicBezTo>
                    <a:cubicBezTo>
                      <a:pt x="430" y="98"/>
                      <a:pt x="431" y="97"/>
                      <a:pt x="431" y="97"/>
                    </a:cubicBezTo>
                    <a:cubicBezTo>
                      <a:pt x="430" y="96"/>
                      <a:pt x="430" y="96"/>
                      <a:pt x="429" y="96"/>
                    </a:cubicBezTo>
                    <a:close/>
                    <a:moveTo>
                      <a:pt x="171" y="67"/>
                    </a:moveTo>
                    <a:cubicBezTo>
                      <a:pt x="171" y="67"/>
                      <a:pt x="170" y="67"/>
                      <a:pt x="170" y="66"/>
                    </a:cubicBezTo>
                    <a:cubicBezTo>
                      <a:pt x="169" y="66"/>
                      <a:pt x="169" y="66"/>
                      <a:pt x="169" y="66"/>
                    </a:cubicBezTo>
                    <a:cubicBezTo>
                      <a:pt x="169" y="66"/>
                      <a:pt x="169" y="67"/>
                      <a:pt x="169" y="67"/>
                    </a:cubicBezTo>
                    <a:cubicBezTo>
                      <a:pt x="169" y="68"/>
                      <a:pt x="170" y="68"/>
                      <a:pt x="171" y="67"/>
                    </a:cubicBezTo>
                    <a:close/>
                    <a:moveTo>
                      <a:pt x="222" y="73"/>
                    </a:moveTo>
                    <a:cubicBezTo>
                      <a:pt x="221" y="73"/>
                      <a:pt x="221" y="73"/>
                      <a:pt x="221" y="73"/>
                    </a:cubicBezTo>
                    <a:cubicBezTo>
                      <a:pt x="221" y="74"/>
                      <a:pt x="222" y="75"/>
                      <a:pt x="222" y="75"/>
                    </a:cubicBezTo>
                    <a:cubicBezTo>
                      <a:pt x="222" y="75"/>
                      <a:pt x="223" y="75"/>
                      <a:pt x="223" y="74"/>
                    </a:cubicBezTo>
                    <a:cubicBezTo>
                      <a:pt x="223" y="74"/>
                      <a:pt x="222" y="73"/>
                      <a:pt x="222" y="73"/>
                    </a:cubicBezTo>
                    <a:close/>
                    <a:moveTo>
                      <a:pt x="516" y="111"/>
                    </a:moveTo>
                    <a:cubicBezTo>
                      <a:pt x="516" y="111"/>
                      <a:pt x="517" y="111"/>
                      <a:pt x="517" y="111"/>
                    </a:cubicBezTo>
                    <a:cubicBezTo>
                      <a:pt x="517" y="110"/>
                      <a:pt x="516" y="110"/>
                      <a:pt x="516" y="110"/>
                    </a:cubicBezTo>
                    <a:cubicBezTo>
                      <a:pt x="515" y="110"/>
                      <a:pt x="515" y="110"/>
                      <a:pt x="515" y="111"/>
                    </a:cubicBezTo>
                    <a:cubicBezTo>
                      <a:pt x="515" y="111"/>
                      <a:pt x="515" y="111"/>
                      <a:pt x="516" y="111"/>
                    </a:cubicBezTo>
                    <a:close/>
                    <a:moveTo>
                      <a:pt x="221" y="83"/>
                    </a:moveTo>
                    <a:cubicBezTo>
                      <a:pt x="221" y="83"/>
                      <a:pt x="220" y="83"/>
                      <a:pt x="220" y="84"/>
                    </a:cubicBezTo>
                    <a:cubicBezTo>
                      <a:pt x="220" y="84"/>
                      <a:pt x="220" y="84"/>
                      <a:pt x="221" y="84"/>
                    </a:cubicBezTo>
                    <a:cubicBezTo>
                      <a:pt x="221" y="84"/>
                      <a:pt x="221" y="84"/>
                      <a:pt x="221" y="84"/>
                    </a:cubicBezTo>
                    <a:cubicBezTo>
                      <a:pt x="221" y="83"/>
                      <a:pt x="221" y="83"/>
                      <a:pt x="221" y="83"/>
                    </a:cubicBezTo>
                    <a:close/>
                    <a:moveTo>
                      <a:pt x="180" y="67"/>
                    </a:moveTo>
                    <a:cubicBezTo>
                      <a:pt x="180" y="67"/>
                      <a:pt x="180" y="67"/>
                      <a:pt x="180" y="68"/>
                    </a:cubicBezTo>
                    <a:cubicBezTo>
                      <a:pt x="180" y="68"/>
                      <a:pt x="180" y="68"/>
                      <a:pt x="180" y="68"/>
                    </a:cubicBezTo>
                    <a:cubicBezTo>
                      <a:pt x="181" y="68"/>
                      <a:pt x="180" y="68"/>
                      <a:pt x="181" y="67"/>
                    </a:cubicBezTo>
                    <a:cubicBezTo>
                      <a:pt x="181" y="67"/>
                      <a:pt x="181" y="67"/>
                      <a:pt x="180" y="67"/>
                    </a:cubicBezTo>
                    <a:close/>
                    <a:moveTo>
                      <a:pt x="197" y="61"/>
                    </a:moveTo>
                    <a:cubicBezTo>
                      <a:pt x="197" y="61"/>
                      <a:pt x="198" y="62"/>
                      <a:pt x="198" y="62"/>
                    </a:cubicBezTo>
                    <a:cubicBezTo>
                      <a:pt x="198" y="62"/>
                      <a:pt x="199" y="61"/>
                      <a:pt x="199" y="61"/>
                    </a:cubicBezTo>
                    <a:cubicBezTo>
                      <a:pt x="199" y="61"/>
                      <a:pt x="198" y="60"/>
                      <a:pt x="198" y="60"/>
                    </a:cubicBezTo>
                    <a:cubicBezTo>
                      <a:pt x="198" y="60"/>
                      <a:pt x="197" y="61"/>
                      <a:pt x="197" y="61"/>
                    </a:cubicBezTo>
                    <a:close/>
                    <a:moveTo>
                      <a:pt x="183" y="24"/>
                    </a:moveTo>
                    <a:cubicBezTo>
                      <a:pt x="182" y="25"/>
                      <a:pt x="183" y="25"/>
                      <a:pt x="183" y="26"/>
                    </a:cubicBezTo>
                    <a:cubicBezTo>
                      <a:pt x="184" y="25"/>
                      <a:pt x="183" y="25"/>
                      <a:pt x="183" y="24"/>
                    </a:cubicBezTo>
                    <a:close/>
                    <a:moveTo>
                      <a:pt x="493" y="102"/>
                    </a:moveTo>
                    <a:cubicBezTo>
                      <a:pt x="493" y="102"/>
                      <a:pt x="493" y="103"/>
                      <a:pt x="493" y="103"/>
                    </a:cubicBezTo>
                    <a:cubicBezTo>
                      <a:pt x="493" y="103"/>
                      <a:pt x="493" y="102"/>
                      <a:pt x="494" y="102"/>
                    </a:cubicBezTo>
                    <a:cubicBezTo>
                      <a:pt x="494" y="102"/>
                      <a:pt x="494" y="101"/>
                      <a:pt x="493" y="101"/>
                    </a:cubicBezTo>
                    <a:cubicBezTo>
                      <a:pt x="493" y="101"/>
                      <a:pt x="493" y="102"/>
                      <a:pt x="493" y="102"/>
                    </a:cubicBezTo>
                    <a:close/>
                    <a:moveTo>
                      <a:pt x="186" y="61"/>
                    </a:moveTo>
                    <a:cubicBezTo>
                      <a:pt x="186" y="62"/>
                      <a:pt x="186" y="62"/>
                      <a:pt x="186" y="62"/>
                    </a:cubicBezTo>
                    <a:cubicBezTo>
                      <a:pt x="187" y="63"/>
                      <a:pt x="188" y="62"/>
                      <a:pt x="188" y="61"/>
                    </a:cubicBezTo>
                    <a:cubicBezTo>
                      <a:pt x="188" y="61"/>
                      <a:pt x="188" y="60"/>
                      <a:pt x="187" y="59"/>
                    </a:cubicBezTo>
                    <a:cubicBezTo>
                      <a:pt x="186" y="58"/>
                      <a:pt x="186" y="59"/>
                      <a:pt x="185" y="59"/>
                    </a:cubicBezTo>
                    <a:cubicBezTo>
                      <a:pt x="185" y="60"/>
                      <a:pt x="185" y="60"/>
                      <a:pt x="185" y="61"/>
                    </a:cubicBezTo>
                    <a:cubicBezTo>
                      <a:pt x="185" y="61"/>
                      <a:pt x="185" y="61"/>
                      <a:pt x="185" y="61"/>
                    </a:cubicBezTo>
                    <a:cubicBezTo>
                      <a:pt x="184" y="62"/>
                      <a:pt x="184" y="63"/>
                      <a:pt x="184" y="64"/>
                    </a:cubicBezTo>
                    <a:cubicBezTo>
                      <a:pt x="183" y="65"/>
                      <a:pt x="184" y="66"/>
                      <a:pt x="185" y="66"/>
                    </a:cubicBezTo>
                    <a:cubicBezTo>
                      <a:pt x="186" y="67"/>
                      <a:pt x="186" y="66"/>
                      <a:pt x="186" y="65"/>
                    </a:cubicBezTo>
                    <a:cubicBezTo>
                      <a:pt x="187" y="65"/>
                      <a:pt x="185" y="65"/>
                      <a:pt x="186" y="64"/>
                    </a:cubicBezTo>
                    <a:cubicBezTo>
                      <a:pt x="186" y="63"/>
                      <a:pt x="186" y="62"/>
                      <a:pt x="186" y="62"/>
                    </a:cubicBezTo>
                    <a:cubicBezTo>
                      <a:pt x="185" y="61"/>
                      <a:pt x="186" y="61"/>
                      <a:pt x="186" y="61"/>
                    </a:cubicBezTo>
                    <a:close/>
                    <a:moveTo>
                      <a:pt x="186" y="64"/>
                    </a:moveTo>
                    <a:cubicBezTo>
                      <a:pt x="186" y="64"/>
                      <a:pt x="186" y="64"/>
                      <a:pt x="186" y="64"/>
                    </a:cubicBezTo>
                    <a:cubicBezTo>
                      <a:pt x="186" y="64"/>
                      <a:pt x="186" y="64"/>
                      <a:pt x="186" y="64"/>
                    </a:cubicBezTo>
                    <a:close/>
                    <a:moveTo>
                      <a:pt x="450" y="145"/>
                    </a:moveTo>
                    <a:cubicBezTo>
                      <a:pt x="450" y="145"/>
                      <a:pt x="450" y="145"/>
                      <a:pt x="450" y="145"/>
                    </a:cubicBezTo>
                    <a:cubicBezTo>
                      <a:pt x="450" y="146"/>
                      <a:pt x="450" y="146"/>
                      <a:pt x="450" y="146"/>
                    </a:cubicBezTo>
                    <a:cubicBezTo>
                      <a:pt x="451" y="146"/>
                      <a:pt x="451" y="146"/>
                      <a:pt x="451" y="146"/>
                    </a:cubicBezTo>
                    <a:cubicBezTo>
                      <a:pt x="450" y="146"/>
                      <a:pt x="451" y="145"/>
                      <a:pt x="450" y="145"/>
                    </a:cubicBezTo>
                    <a:close/>
                    <a:moveTo>
                      <a:pt x="485" y="133"/>
                    </a:moveTo>
                    <a:cubicBezTo>
                      <a:pt x="485" y="133"/>
                      <a:pt x="485" y="133"/>
                      <a:pt x="485" y="133"/>
                    </a:cubicBezTo>
                    <a:cubicBezTo>
                      <a:pt x="485" y="133"/>
                      <a:pt x="485" y="133"/>
                      <a:pt x="485" y="133"/>
                    </a:cubicBezTo>
                    <a:cubicBezTo>
                      <a:pt x="485" y="133"/>
                      <a:pt x="485" y="132"/>
                      <a:pt x="485" y="132"/>
                    </a:cubicBezTo>
                    <a:cubicBezTo>
                      <a:pt x="485" y="131"/>
                      <a:pt x="485" y="130"/>
                      <a:pt x="485" y="130"/>
                    </a:cubicBezTo>
                    <a:cubicBezTo>
                      <a:pt x="483" y="130"/>
                      <a:pt x="484" y="131"/>
                      <a:pt x="484" y="132"/>
                    </a:cubicBezTo>
                    <a:cubicBezTo>
                      <a:pt x="484" y="133"/>
                      <a:pt x="484" y="135"/>
                      <a:pt x="485" y="136"/>
                    </a:cubicBezTo>
                    <a:cubicBezTo>
                      <a:pt x="485" y="135"/>
                      <a:pt x="485" y="134"/>
                      <a:pt x="485" y="133"/>
                    </a:cubicBezTo>
                    <a:close/>
                    <a:moveTo>
                      <a:pt x="546" y="146"/>
                    </a:moveTo>
                    <a:cubicBezTo>
                      <a:pt x="546" y="146"/>
                      <a:pt x="546" y="146"/>
                      <a:pt x="546" y="146"/>
                    </a:cubicBezTo>
                    <a:cubicBezTo>
                      <a:pt x="546" y="146"/>
                      <a:pt x="546" y="145"/>
                      <a:pt x="545" y="145"/>
                    </a:cubicBezTo>
                    <a:cubicBezTo>
                      <a:pt x="544" y="144"/>
                      <a:pt x="543" y="144"/>
                      <a:pt x="542" y="145"/>
                    </a:cubicBezTo>
                    <a:cubicBezTo>
                      <a:pt x="541" y="145"/>
                      <a:pt x="541" y="145"/>
                      <a:pt x="540" y="145"/>
                    </a:cubicBezTo>
                    <a:cubicBezTo>
                      <a:pt x="539" y="144"/>
                      <a:pt x="540" y="144"/>
                      <a:pt x="540" y="143"/>
                    </a:cubicBezTo>
                    <a:cubicBezTo>
                      <a:pt x="540" y="143"/>
                      <a:pt x="540" y="143"/>
                      <a:pt x="540" y="143"/>
                    </a:cubicBezTo>
                    <a:cubicBezTo>
                      <a:pt x="540" y="143"/>
                      <a:pt x="540" y="143"/>
                      <a:pt x="540" y="143"/>
                    </a:cubicBezTo>
                    <a:cubicBezTo>
                      <a:pt x="540" y="143"/>
                      <a:pt x="540" y="142"/>
                      <a:pt x="540" y="141"/>
                    </a:cubicBezTo>
                    <a:cubicBezTo>
                      <a:pt x="539" y="140"/>
                      <a:pt x="539" y="139"/>
                      <a:pt x="538" y="138"/>
                    </a:cubicBezTo>
                    <a:cubicBezTo>
                      <a:pt x="538" y="138"/>
                      <a:pt x="537" y="138"/>
                      <a:pt x="537" y="138"/>
                    </a:cubicBezTo>
                    <a:cubicBezTo>
                      <a:pt x="537" y="139"/>
                      <a:pt x="537" y="141"/>
                      <a:pt x="536" y="142"/>
                    </a:cubicBezTo>
                    <a:cubicBezTo>
                      <a:pt x="536" y="142"/>
                      <a:pt x="536" y="142"/>
                      <a:pt x="536" y="142"/>
                    </a:cubicBezTo>
                    <a:cubicBezTo>
                      <a:pt x="534" y="142"/>
                      <a:pt x="534" y="143"/>
                      <a:pt x="534" y="145"/>
                    </a:cubicBezTo>
                    <a:cubicBezTo>
                      <a:pt x="534" y="145"/>
                      <a:pt x="534" y="145"/>
                      <a:pt x="534" y="145"/>
                    </a:cubicBezTo>
                    <a:cubicBezTo>
                      <a:pt x="534" y="145"/>
                      <a:pt x="534" y="145"/>
                      <a:pt x="534" y="145"/>
                    </a:cubicBezTo>
                    <a:cubicBezTo>
                      <a:pt x="534" y="145"/>
                      <a:pt x="534" y="145"/>
                      <a:pt x="534" y="145"/>
                    </a:cubicBezTo>
                    <a:cubicBezTo>
                      <a:pt x="534" y="145"/>
                      <a:pt x="534" y="145"/>
                      <a:pt x="534" y="145"/>
                    </a:cubicBezTo>
                    <a:cubicBezTo>
                      <a:pt x="534" y="146"/>
                      <a:pt x="534" y="146"/>
                      <a:pt x="535" y="147"/>
                    </a:cubicBezTo>
                    <a:cubicBezTo>
                      <a:pt x="536" y="147"/>
                      <a:pt x="536" y="148"/>
                      <a:pt x="537" y="149"/>
                    </a:cubicBezTo>
                    <a:cubicBezTo>
                      <a:pt x="538" y="150"/>
                      <a:pt x="540" y="149"/>
                      <a:pt x="541" y="150"/>
                    </a:cubicBezTo>
                    <a:cubicBezTo>
                      <a:pt x="541" y="150"/>
                      <a:pt x="541" y="150"/>
                      <a:pt x="541" y="150"/>
                    </a:cubicBezTo>
                    <a:cubicBezTo>
                      <a:pt x="541" y="150"/>
                      <a:pt x="541" y="150"/>
                      <a:pt x="541" y="150"/>
                    </a:cubicBezTo>
                    <a:cubicBezTo>
                      <a:pt x="541" y="150"/>
                      <a:pt x="541" y="150"/>
                      <a:pt x="541" y="150"/>
                    </a:cubicBezTo>
                    <a:cubicBezTo>
                      <a:pt x="541" y="150"/>
                      <a:pt x="542" y="150"/>
                      <a:pt x="542" y="150"/>
                    </a:cubicBezTo>
                    <a:cubicBezTo>
                      <a:pt x="542" y="150"/>
                      <a:pt x="542" y="150"/>
                      <a:pt x="542" y="150"/>
                    </a:cubicBezTo>
                    <a:cubicBezTo>
                      <a:pt x="542" y="150"/>
                      <a:pt x="542" y="150"/>
                      <a:pt x="542" y="150"/>
                    </a:cubicBezTo>
                    <a:cubicBezTo>
                      <a:pt x="543" y="150"/>
                      <a:pt x="543" y="151"/>
                      <a:pt x="544" y="151"/>
                    </a:cubicBezTo>
                    <a:cubicBezTo>
                      <a:pt x="545" y="151"/>
                      <a:pt x="545" y="150"/>
                      <a:pt x="546" y="149"/>
                    </a:cubicBezTo>
                    <a:cubicBezTo>
                      <a:pt x="546" y="149"/>
                      <a:pt x="546" y="149"/>
                      <a:pt x="546" y="148"/>
                    </a:cubicBezTo>
                    <a:cubicBezTo>
                      <a:pt x="546" y="148"/>
                      <a:pt x="546" y="148"/>
                      <a:pt x="546" y="148"/>
                    </a:cubicBezTo>
                    <a:cubicBezTo>
                      <a:pt x="547" y="148"/>
                      <a:pt x="547" y="147"/>
                      <a:pt x="546" y="146"/>
                    </a:cubicBezTo>
                    <a:close/>
                    <a:moveTo>
                      <a:pt x="210" y="16"/>
                    </a:moveTo>
                    <a:cubicBezTo>
                      <a:pt x="210" y="16"/>
                      <a:pt x="209" y="16"/>
                      <a:pt x="209" y="16"/>
                    </a:cubicBezTo>
                    <a:cubicBezTo>
                      <a:pt x="209" y="16"/>
                      <a:pt x="210" y="16"/>
                      <a:pt x="210" y="16"/>
                    </a:cubicBezTo>
                    <a:cubicBezTo>
                      <a:pt x="210" y="16"/>
                      <a:pt x="210" y="16"/>
                      <a:pt x="210" y="16"/>
                    </a:cubicBezTo>
                    <a:cubicBezTo>
                      <a:pt x="210" y="16"/>
                      <a:pt x="210" y="15"/>
                      <a:pt x="210" y="16"/>
                    </a:cubicBezTo>
                    <a:close/>
                    <a:moveTo>
                      <a:pt x="235" y="11"/>
                    </a:moveTo>
                    <a:cubicBezTo>
                      <a:pt x="235" y="11"/>
                      <a:pt x="235" y="11"/>
                      <a:pt x="235" y="11"/>
                    </a:cubicBezTo>
                    <a:cubicBezTo>
                      <a:pt x="235" y="11"/>
                      <a:pt x="235" y="11"/>
                      <a:pt x="235" y="11"/>
                    </a:cubicBezTo>
                    <a:cubicBezTo>
                      <a:pt x="234" y="11"/>
                      <a:pt x="234" y="11"/>
                      <a:pt x="234" y="11"/>
                    </a:cubicBezTo>
                    <a:cubicBezTo>
                      <a:pt x="234" y="11"/>
                      <a:pt x="234" y="11"/>
                      <a:pt x="235" y="11"/>
                    </a:cubicBezTo>
                    <a:close/>
                    <a:moveTo>
                      <a:pt x="443" y="79"/>
                    </a:moveTo>
                    <a:cubicBezTo>
                      <a:pt x="443" y="79"/>
                      <a:pt x="443" y="79"/>
                      <a:pt x="443" y="79"/>
                    </a:cubicBezTo>
                    <a:cubicBezTo>
                      <a:pt x="443" y="79"/>
                      <a:pt x="444" y="79"/>
                      <a:pt x="444" y="78"/>
                    </a:cubicBezTo>
                    <a:cubicBezTo>
                      <a:pt x="444" y="78"/>
                      <a:pt x="443" y="78"/>
                      <a:pt x="443" y="78"/>
                    </a:cubicBezTo>
                    <a:cubicBezTo>
                      <a:pt x="443" y="78"/>
                      <a:pt x="443" y="78"/>
                      <a:pt x="443" y="79"/>
                    </a:cubicBezTo>
                    <a:close/>
                    <a:moveTo>
                      <a:pt x="184" y="27"/>
                    </a:moveTo>
                    <a:cubicBezTo>
                      <a:pt x="184" y="27"/>
                      <a:pt x="184" y="27"/>
                      <a:pt x="184" y="27"/>
                    </a:cubicBezTo>
                    <a:cubicBezTo>
                      <a:pt x="184" y="27"/>
                      <a:pt x="184" y="27"/>
                      <a:pt x="184" y="27"/>
                    </a:cubicBezTo>
                    <a:cubicBezTo>
                      <a:pt x="183" y="26"/>
                      <a:pt x="183" y="27"/>
                      <a:pt x="183" y="27"/>
                    </a:cubicBezTo>
                    <a:cubicBezTo>
                      <a:pt x="183" y="27"/>
                      <a:pt x="184" y="27"/>
                      <a:pt x="184" y="27"/>
                    </a:cubicBezTo>
                    <a:close/>
                    <a:moveTo>
                      <a:pt x="182" y="36"/>
                    </a:moveTo>
                    <a:cubicBezTo>
                      <a:pt x="183" y="36"/>
                      <a:pt x="183" y="35"/>
                      <a:pt x="183" y="35"/>
                    </a:cubicBezTo>
                    <a:cubicBezTo>
                      <a:pt x="183" y="35"/>
                      <a:pt x="183" y="35"/>
                      <a:pt x="182" y="35"/>
                    </a:cubicBezTo>
                    <a:cubicBezTo>
                      <a:pt x="182" y="35"/>
                      <a:pt x="182" y="35"/>
                      <a:pt x="182" y="35"/>
                    </a:cubicBezTo>
                    <a:cubicBezTo>
                      <a:pt x="182" y="35"/>
                      <a:pt x="182" y="36"/>
                      <a:pt x="182" y="36"/>
                    </a:cubicBezTo>
                    <a:close/>
                    <a:moveTo>
                      <a:pt x="466" y="75"/>
                    </a:moveTo>
                    <a:cubicBezTo>
                      <a:pt x="466" y="75"/>
                      <a:pt x="466" y="75"/>
                      <a:pt x="466" y="75"/>
                    </a:cubicBezTo>
                    <a:cubicBezTo>
                      <a:pt x="466" y="75"/>
                      <a:pt x="466" y="75"/>
                      <a:pt x="466" y="75"/>
                    </a:cubicBezTo>
                    <a:cubicBezTo>
                      <a:pt x="466" y="75"/>
                      <a:pt x="466" y="75"/>
                      <a:pt x="466" y="75"/>
                    </a:cubicBezTo>
                    <a:cubicBezTo>
                      <a:pt x="466" y="75"/>
                      <a:pt x="466" y="74"/>
                      <a:pt x="466" y="75"/>
                    </a:cubicBezTo>
                    <a:close/>
                    <a:moveTo>
                      <a:pt x="214" y="46"/>
                    </a:moveTo>
                    <a:cubicBezTo>
                      <a:pt x="214" y="46"/>
                      <a:pt x="214" y="46"/>
                      <a:pt x="214" y="46"/>
                    </a:cubicBezTo>
                    <a:cubicBezTo>
                      <a:pt x="214" y="46"/>
                      <a:pt x="214" y="44"/>
                      <a:pt x="213" y="44"/>
                    </a:cubicBezTo>
                    <a:cubicBezTo>
                      <a:pt x="211" y="45"/>
                      <a:pt x="209" y="45"/>
                      <a:pt x="208" y="47"/>
                    </a:cubicBezTo>
                    <a:cubicBezTo>
                      <a:pt x="208" y="47"/>
                      <a:pt x="208" y="47"/>
                      <a:pt x="208" y="48"/>
                    </a:cubicBezTo>
                    <a:cubicBezTo>
                      <a:pt x="207" y="48"/>
                      <a:pt x="207" y="49"/>
                      <a:pt x="208" y="50"/>
                    </a:cubicBezTo>
                    <a:cubicBezTo>
                      <a:pt x="208" y="50"/>
                      <a:pt x="209" y="50"/>
                      <a:pt x="209" y="50"/>
                    </a:cubicBezTo>
                    <a:cubicBezTo>
                      <a:pt x="211" y="52"/>
                      <a:pt x="211" y="51"/>
                      <a:pt x="212" y="50"/>
                    </a:cubicBezTo>
                    <a:cubicBezTo>
                      <a:pt x="213" y="50"/>
                      <a:pt x="214" y="50"/>
                      <a:pt x="214" y="49"/>
                    </a:cubicBezTo>
                    <a:cubicBezTo>
                      <a:pt x="214" y="49"/>
                      <a:pt x="214" y="49"/>
                      <a:pt x="214" y="49"/>
                    </a:cubicBezTo>
                    <a:cubicBezTo>
                      <a:pt x="214" y="49"/>
                      <a:pt x="214" y="49"/>
                      <a:pt x="214" y="49"/>
                    </a:cubicBezTo>
                    <a:cubicBezTo>
                      <a:pt x="214" y="49"/>
                      <a:pt x="214" y="48"/>
                      <a:pt x="214" y="48"/>
                    </a:cubicBezTo>
                    <a:cubicBezTo>
                      <a:pt x="215" y="47"/>
                      <a:pt x="215" y="47"/>
                      <a:pt x="214" y="46"/>
                    </a:cubicBezTo>
                    <a:close/>
                    <a:moveTo>
                      <a:pt x="210" y="30"/>
                    </a:moveTo>
                    <a:cubicBezTo>
                      <a:pt x="210" y="30"/>
                      <a:pt x="210" y="30"/>
                      <a:pt x="210" y="30"/>
                    </a:cubicBezTo>
                    <a:cubicBezTo>
                      <a:pt x="209" y="30"/>
                      <a:pt x="209" y="30"/>
                      <a:pt x="209" y="30"/>
                    </a:cubicBezTo>
                    <a:cubicBezTo>
                      <a:pt x="209" y="30"/>
                      <a:pt x="209" y="30"/>
                      <a:pt x="209" y="30"/>
                    </a:cubicBezTo>
                    <a:cubicBezTo>
                      <a:pt x="210" y="30"/>
                      <a:pt x="210" y="30"/>
                      <a:pt x="210" y="30"/>
                    </a:cubicBezTo>
                    <a:close/>
                    <a:moveTo>
                      <a:pt x="213" y="19"/>
                    </a:moveTo>
                    <a:cubicBezTo>
                      <a:pt x="213" y="19"/>
                      <a:pt x="213" y="19"/>
                      <a:pt x="213" y="19"/>
                    </a:cubicBezTo>
                    <a:cubicBezTo>
                      <a:pt x="213" y="19"/>
                      <a:pt x="213" y="19"/>
                      <a:pt x="213" y="19"/>
                    </a:cubicBezTo>
                    <a:cubicBezTo>
                      <a:pt x="213" y="19"/>
                      <a:pt x="213" y="19"/>
                      <a:pt x="212" y="19"/>
                    </a:cubicBezTo>
                    <a:cubicBezTo>
                      <a:pt x="212" y="19"/>
                      <a:pt x="213" y="19"/>
                      <a:pt x="213" y="19"/>
                    </a:cubicBezTo>
                    <a:close/>
                    <a:moveTo>
                      <a:pt x="516" y="113"/>
                    </a:moveTo>
                    <a:cubicBezTo>
                      <a:pt x="516" y="113"/>
                      <a:pt x="516" y="113"/>
                      <a:pt x="516" y="113"/>
                    </a:cubicBezTo>
                    <a:cubicBezTo>
                      <a:pt x="516" y="113"/>
                      <a:pt x="516" y="113"/>
                      <a:pt x="517" y="113"/>
                    </a:cubicBezTo>
                    <a:cubicBezTo>
                      <a:pt x="516" y="113"/>
                      <a:pt x="516" y="112"/>
                      <a:pt x="516" y="112"/>
                    </a:cubicBezTo>
                    <a:cubicBezTo>
                      <a:pt x="516" y="112"/>
                      <a:pt x="516" y="112"/>
                      <a:pt x="516" y="113"/>
                    </a:cubicBezTo>
                    <a:close/>
                    <a:moveTo>
                      <a:pt x="187" y="22"/>
                    </a:moveTo>
                    <a:cubicBezTo>
                      <a:pt x="187" y="22"/>
                      <a:pt x="187" y="22"/>
                      <a:pt x="187" y="22"/>
                    </a:cubicBezTo>
                    <a:cubicBezTo>
                      <a:pt x="187" y="22"/>
                      <a:pt x="187" y="22"/>
                      <a:pt x="187" y="22"/>
                    </a:cubicBezTo>
                    <a:cubicBezTo>
                      <a:pt x="187" y="22"/>
                      <a:pt x="186" y="22"/>
                      <a:pt x="186" y="22"/>
                    </a:cubicBezTo>
                    <a:cubicBezTo>
                      <a:pt x="186" y="22"/>
                      <a:pt x="186" y="22"/>
                      <a:pt x="187" y="22"/>
                    </a:cubicBezTo>
                    <a:close/>
                    <a:moveTo>
                      <a:pt x="433" y="37"/>
                    </a:moveTo>
                    <a:cubicBezTo>
                      <a:pt x="433" y="37"/>
                      <a:pt x="433" y="37"/>
                      <a:pt x="433" y="37"/>
                    </a:cubicBezTo>
                    <a:cubicBezTo>
                      <a:pt x="435" y="37"/>
                      <a:pt x="436" y="35"/>
                      <a:pt x="436" y="33"/>
                    </a:cubicBezTo>
                    <a:cubicBezTo>
                      <a:pt x="436" y="33"/>
                      <a:pt x="437" y="32"/>
                      <a:pt x="436" y="31"/>
                    </a:cubicBezTo>
                    <a:cubicBezTo>
                      <a:pt x="436" y="31"/>
                      <a:pt x="436" y="31"/>
                      <a:pt x="436" y="31"/>
                    </a:cubicBezTo>
                    <a:cubicBezTo>
                      <a:pt x="436" y="31"/>
                      <a:pt x="436" y="31"/>
                      <a:pt x="436" y="31"/>
                    </a:cubicBezTo>
                    <a:cubicBezTo>
                      <a:pt x="433" y="30"/>
                      <a:pt x="431" y="30"/>
                      <a:pt x="428" y="31"/>
                    </a:cubicBezTo>
                    <a:cubicBezTo>
                      <a:pt x="427" y="31"/>
                      <a:pt x="426" y="31"/>
                      <a:pt x="426" y="32"/>
                    </a:cubicBezTo>
                    <a:cubicBezTo>
                      <a:pt x="425" y="33"/>
                      <a:pt x="425" y="35"/>
                      <a:pt x="426" y="35"/>
                    </a:cubicBezTo>
                    <a:cubicBezTo>
                      <a:pt x="428" y="37"/>
                      <a:pt x="429" y="37"/>
                      <a:pt x="431" y="37"/>
                    </a:cubicBezTo>
                    <a:cubicBezTo>
                      <a:pt x="431" y="37"/>
                      <a:pt x="431" y="37"/>
                      <a:pt x="431" y="37"/>
                    </a:cubicBezTo>
                    <a:cubicBezTo>
                      <a:pt x="432" y="38"/>
                      <a:pt x="432" y="38"/>
                      <a:pt x="433" y="37"/>
                    </a:cubicBezTo>
                    <a:close/>
                    <a:moveTo>
                      <a:pt x="222" y="66"/>
                    </a:moveTo>
                    <a:cubicBezTo>
                      <a:pt x="222" y="66"/>
                      <a:pt x="222" y="66"/>
                      <a:pt x="222" y="66"/>
                    </a:cubicBezTo>
                    <a:cubicBezTo>
                      <a:pt x="222" y="66"/>
                      <a:pt x="222" y="66"/>
                      <a:pt x="222" y="66"/>
                    </a:cubicBezTo>
                    <a:cubicBezTo>
                      <a:pt x="222" y="66"/>
                      <a:pt x="222" y="66"/>
                      <a:pt x="222" y="67"/>
                    </a:cubicBezTo>
                    <a:cubicBezTo>
                      <a:pt x="222" y="67"/>
                      <a:pt x="223" y="67"/>
                      <a:pt x="223" y="66"/>
                    </a:cubicBezTo>
                    <a:cubicBezTo>
                      <a:pt x="223" y="66"/>
                      <a:pt x="223" y="66"/>
                      <a:pt x="222" y="66"/>
                    </a:cubicBezTo>
                    <a:close/>
                    <a:moveTo>
                      <a:pt x="213" y="69"/>
                    </a:moveTo>
                    <a:cubicBezTo>
                      <a:pt x="213" y="69"/>
                      <a:pt x="213" y="69"/>
                      <a:pt x="213" y="69"/>
                    </a:cubicBezTo>
                    <a:cubicBezTo>
                      <a:pt x="214" y="69"/>
                      <a:pt x="214" y="69"/>
                      <a:pt x="214" y="69"/>
                    </a:cubicBezTo>
                    <a:cubicBezTo>
                      <a:pt x="213" y="69"/>
                      <a:pt x="213" y="69"/>
                      <a:pt x="213" y="69"/>
                    </a:cubicBezTo>
                    <a:cubicBezTo>
                      <a:pt x="213" y="69"/>
                      <a:pt x="213" y="69"/>
                      <a:pt x="213" y="69"/>
                    </a:cubicBezTo>
                    <a:close/>
                    <a:moveTo>
                      <a:pt x="239" y="10"/>
                    </a:moveTo>
                    <a:cubicBezTo>
                      <a:pt x="239" y="12"/>
                      <a:pt x="240" y="13"/>
                      <a:pt x="241" y="13"/>
                    </a:cubicBezTo>
                    <a:cubicBezTo>
                      <a:pt x="242" y="14"/>
                      <a:pt x="242" y="13"/>
                      <a:pt x="243" y="13"/>
                    </a:cubicBezTo>
                    <a:cubicBezTo>
                      <a:pt x="243" y="13"/>
                      <a:pt x="243" y="13"/>
                      <a:pt x="243" y="13"/>
                    </a:cubicBezTo>
                    <a:cubicBezTo>
                      <a:pt x="243" y="13"/>
                      <a:pt x="243" y="13"/>
                      <a:pt x="243" y="13"/>
                    </a:cubicBezTo>
                    <a:cubicBezTo>
                      <a:pt x="243" y="13"/>
                      <a:pt x="243" y="13"/>
                      <a:pt x="243" y="13"/>
                    </a:cubicBezTo>
                    <a:cubicBezTo>
                      <a:pt x="244" y="14"/>
                      <a:pt x="244" y="14"/>
                      <a:pt x="245" y="13"/>
                    </a:cubicBezTo>
                    <a:cubicBezTo>
                      <a:pt x="245" y="13"/>
                      <a:pt x="245" y="13"/>
                      <a:pt x="245" y="13"/>
                    </a:cubicBezTo>
                    <a:cubicBezTo>
                      <a:pt x="246" y="13"/>
                      <a:pt x="247" y="12"/>
                      <a:pt x="247" y="11"/>
                    </a:cubicBezTo>
                    <a:cubicBezTo>
                      <a:pt x="247" y="11"/>
                      <a:pt x="247" y="11"/>
                      <a:pt x="247" y="11"/>
                    </a:cubicBezTo>
                    <a:cubicBezTo>
                      <a:pt x="248" y="10"/>
                      <a:pt x="248" y="10"/>
                      <a:pt x="247" y="9"/>
                    </a:cubicBezTo>
                    <a:cubicBezTo>
                      <a:pt x="247" y="9"/>
                      <a:pt x="247" y="9"/>
                      <a:pt x="247" y="9"/>
                    </a:cubicBezTo>
                    <a:cubicBezTo>
                      <a:pt x="246" y="8"/>
                      <a:pt x="245" y="7"/>
                      <a:pt x="243" y="7"/>
                    </a:cubicBezTo>
                    <a:cubicBezTo>
                      <a:pt x="242" y="7"/>
                      <a:pt x="240" y="7"/>
                      <a:pt x="238" y="7"/>
                    </a:cubicBezTo>
                    <a:cubicBezTo>
                      <a:pt x="237" y="7"/>
                      <a:pt x="237" y="8"/>
                      <a:pt x="236" y="9"/>
                    </a:cubicBezTo>
                    <a:cubicBezTo>
                      <a:pt x="236" y="9"/>
                      <a:pt x="237" y="10"/>
                      <a:pt x="237" y="10"/>
                    </a:cubicBezTo>
                    <a:cubicBezTo>
                      <a:pt x="238" y="10"/>
                      <a:pt x="238" y="10"/>
                      <a:pt x="239" y="10"/>
                    </a:cubicBezTo>
                    <a:close/>
                    <a:moveTo>
                      <a:pt x="215" y="75"/>
                    </a:moveTo>
                    <a:cubicBezTo>
                      <a:pt x="215" y="75"/>
                      <a:pt x="215" y="75"/>
                      <a:pt x="215" y="76"/>
                    </a:cubicBezTo>
                    <a:cubicBezTo>
                      <a:pt x="215" y="76"/>
                      <a:pt x="216" y="76"/>
                      <a:pt x="216" y="75"/>
                    </a:cubicBezTo>
                    <a:cubicBezTo>
                      <a:pt x="216" y="75"/>
                      <a:pt x="216" y="75"/>
                      <a:pt x="216" y="75"/>
                    </a:cubicBezTo>
                    <a:cubicBezTo>
                      <a:pt x="216" y="75"/>
                      <a:pt x="216" y="75"/>
                      <a:pt x="216" y="75"/>
                    </a:cubicBezTo>
                    <a:cubicBezTo>
                      <a:pt x="216" y="75"/>
                      <a:pt x="216" y="75"/>
                      <a:pt x="215" y="75"/>
                    </a:cubicBezTo>
                    <a:close/>
                    <a:moveTo>
                      <a:pt x="454" y="80"/>
                    </a:moveTo>
                    <a:cubicBezTo>
                      <a:pt x="454" y="80"/>
                      <a:pt x="454" y="80"/>
                      <a:pt x="455" y="80"/>
                    </a:cubicBezTo>
                    <a:cubicBezTo>
                      <a:pt x="455" y="80"/>
                      <a:pt x="455" y="80"/>
                      <a:pt x="455" y="80"/>
                    </a:cubicBezTo>
                    <a:cubicBezTo>
                      <a:pt x="455" y="80"/>
                      <a:pt x="455" y="80"/>
                      <a:pt x="455" y="80"/>
                    </a:cubicBezTo>
                    <a:cubicBezTo>
                      <a:pt x="454" y="80"/>
                      <a:pt x="454" y="80"/>
                      <a:pt x="454" y="80"/>
                    </a:cubicBezTo>
                    <a:close/>
                    <a:moveTo>
                      <a:pt x="201" y="67"/>
                    </a:moveTo>
                    <a:cubicBezTo>
                      <a:pt x="200" y="66"/>
                      <a:pt x="199" y="66"/>
                      <a:pt x="199" y="67"/>
                    </a:cubicBezTo>
                    <a:cubicBezTo>
                      <a:pt x="199" y="68"/>
                      <a:pt x="198" y="68"/>
                      <a:pt x="197" y="67"/>
                    </a:cubicBezTo>
                    <a:cubicBezTo>
                      <a:pt x="197" y="67"/>
                      <a:pt x="197" y="67"/>
                      <a:pt x="196" y="67"/>
                    </a:cubicBezTo>
                    <a:cubicBezTo>
                      <a:pt x="195" y="67"/>
                      <a:pt x="193" y="68"/>
                      <a:pt x="194" y="69"/>
                    </a:cubicBezTo>
                    <a:cubicBezTo>
                      <a:pt x="194" y="70"/>
                      <a:pt x="194" y="71"/>
                      <a:pt x="195" y="72"/>
                    </a:cubicBezTo>
                    <a:cubicBezTo>
                      <a:pt x="195" y="73"/>
                      <a:pt x="195" y="74"/>
                      <a:pt x="194" y="75"/>
                    </a:cubicBezTo>
                    <a:cubicBezTo>
                      <a:pt x="193" y="76"/>
                      <a:pt x="193" y="76"/>
                      <a:pt x="195" y="78"/>
                    </a:cubicBezTo>
                    <a:cubicBezTo>
                      <a:pt x="196" y="78"/>
                      <a:pt x="197" y="78"/>
                      <a:pt x="198" y="78"/>
                    </a:cubicBezTo>
                    <a:cubicBezTo>
                      <a:pt x="198" y="78"/>
                      <a:pt x="198" y="78"/>
                      <a:pt x="198" y="78"/>
                    </a:cubicBezTo>
                    <a:cubicBezTo>
                      <a:pt x="198" y="78"/>
                      <a:pt x="198" y="78"/>
                      <a:pt x="198" y="78"/>
                    </a:cubicBezTo>
                    <a:cubicBezTo>
                      <a:pt x="198" y="78"/>
                      <a:pt x="199" y="79"/>
                      <a:pt x="199" y="78"/>
                    </a:cubicBezTo>
                    <a:cubicBezTo>
                      <a:pt x="200" y="78"/>
                      <a:pt x="200" y="78"/>
                      <a:pt x="201" y="78"/>
                    </a:cubicBezTo>
                    <a:cubicBezTo>
                      <a:pt x="201" y="78"/>
                      <a:pt x="201" y="78"/>
                      <a:pt x="201" y="78"/>
                    </a:cubicBezTo>
                    <a:cubicBezTo>
                      <a:pt x="201" y="78"/>
                      <a:pt x="201" y="78"/>
                      <a:pt x="201" y="78"/>
                    </a:cubicBezTo>
                    <a:cubicBezTo>
                      <a:pt x="201" y="77"/>
                      <a:pt x="202" y="76"/>
                      <a:pt x="202" y="75"/>
                    </a:cubicBezTo>
                    <a:cubicBezTo>
                      <a:pt x="201" y="74"/>
                      <a:pt x="201" y="73"/>
                      <a:pt x="202" y="73"/>
                    </a:cubicBezTo>
                    <a:cubicBezTo>
                      <a:pt x="201" y="71"/>
                      <a:pt x="202" y="69"/>
                      <a:pt x="202" y="68"/>
                    </a:cubicBezTo>
                    <a:cubicBezTo>
                      <a:pt x="202" y="68"/>
                      <a:pt x="202" y="68"/>
                      <a:pt x="202" y="68"/>
                    </a:cubicBezTo>
                    <a:cubicBezTo>
                      <a:pt x="202" y="67"/>
                      <a:pt x="201" y="67"/>
                      <a:pt x="201" y="67"/>
                    </a:cubicBezTo>
                    <a:close/>
                    <a:moveTo>
                      <a:pt x="208" y="74"/>
                    </a:moveTo>
                    <a:cubicBezTo>
                      <a:pt x="208" y="74"/>
                      <a:pt x="208" y="74"/>
                      <a:pt x="209" y="74"/>
                    </a:cubicBezTo>
                    <a:cubicBezTo>
                      <a:pt x="209" y="74"/>
                      <a:pt x="210" y="75"/>
                      <a:pt x="210" y="74"/>
                    </a:cubicBezTo>
                    <a:cubicBezTo>
                      <a:pt x="211" y="73"/>
                      <a:pt x="211" y="72"/>
                      <a:pt x="210" y="71"/>
                    </a:cubicBezTo>
                    <a:cubicBezTo>
                      <a:pt x="208" y="71"/>
                      <a:pt x="208" y="71"/>
                      <a:pt x="209" y="69"/>
                    </a:cubicBezTo>
                    <a:cubicBezTo>
                      <a:pt x="210" y="69"/>
                      <a:pt x="210" y="69"/>
                      <a:pt x="210" y="68"/>
                    </a:cubicBezTo>
                    <a:cubicBezTo>
                      <a:pt x="211" y="68"/>
                      <a:pt x="211" y="69"/>
                      <a:pt x="212" y="68"/>
                    </a:cubicBezTo>
                    <a:cubicBezTo>
                      <a:pt x="212" y="67"/>
                      <a:pt x="213" y="68"/>
                      <a:pt x="213" y="68"/>
                    </a:cubicBezTo>
                    <a:cubicBezTo>
                      <a:pt x="214" y="68"/>
                      <a:pt x="215" y="67"/>
                      <a:pt x="216" y="68"/>
                    </a:cubicBezTo>
                    <a:cubicBezTo>
                      <a:pt x="216" y="68"/>
                      <a:pt x="217" y="67"/>
                      <a:pt x="216" y="66"/>
                    </a:cubicBezTo>
                    <a:cubicBezTo>
                      <a:pt x="216" y="65"/>
                      <a:pt x="215" y="64"/>
                      <a:pt x="214" y="63"/>
                    </a:cubicBezTo>
                    <a:cubicBezTo>
                      <a:pt x="212" y="62"/>
                      <a:pt x="210" y="61"/>
                      <a:pt x="208" y="61"/>
                    </a:cubicBezTo>
                    <a:cubicBezTo>
                      <a:pt x="206" y="61"/>
                      <a:pt x="205" y="62"/>
                      <a:pt x="203" y="62"/>
                    </a:cubicBezTo>
                    <a:cubicBezTo>
                      <a:pt x="203" y="62"/>
                      <a:pt x="202" y="62"/>
                      <a:pt x="202" y="62"/>
                    </a:cubicBezTo>
                    <a:cubicBezTo>
                      <a:pt x="202" y="62"/>
                      <a:pt x="201" y="62"/>
                      <a:pt x="202" y="63"/>
                    </a:cubicBezTo>
                    <a:cubicBezTo>
                      <a:pt x="203" y="65"/>
                      <a:pt x="203" y="66"/>
                      <a:pt x="202" y="68"/>
                    </a:cubicBezTo>
                    <a:cubicBezTo>
                      <a:pt x="202" y="68"/>
                      <a:pt x="202" y="68"/>
                      <a:pt x="202" y="68"/>
                    </a:cubicBezTo>
                    <a:cubicBezTo>
                      <a:pt x="203" y="69"/>
                      <a:pt x="202" y="70"/>
                      <a:pt x="202" y="72"/>
                    </a:cubicBezTo>
                    <a:cubicBezTo>
                      <a:pt x="202" y="72"/>
                      <a:pt x="202" y="72"/>
                      <a:pt x="202" y="72"/>
                    </a:cubicBezTo>
                    <a:cubicBezTo>
                      <a:pt x="203" y="72"/>
                      <a:pt x="203" y="72"/>
                      <a:pt x="203" y="73"/>
                    </a:cubicBezTo>
                    <a:cubicBezTo>
                      <a:pt x="203" y="74"/>
                      <a:pt x="203" y="74"/>
                      <a:pt x="204" y="75"/>
                    </a:cubicBezTo>
                    <a:cubicBezTo>
                      <a:pt x="205" y="75"/>
                      <a:pt x="206" y="76"/>
                      <a:pt x="207" y="77"/>
                    </a:cubicBezTo>
                    <a:cubicBezTo>
                      <a:pt x="207" y="77"/>
                      <a:pt x="207" y="77"/>
                      <a:pt x="208" y="77"/>
                    </a:cubicBezTo>
                    <a:cubicBezTo>
                      <a:pt x="208" y="76"/>
                      <a:pt x="208" y="76"/>
                      <a:pt x="208" y="75"/>
                    </a:cubicBezTo>
                    <a:cubicBezTo>
                      <a:pt x="208" y="75"/>
                      <a:pt x="207" y="75"/>
                      <a:pt x="208" y="74"/>
                    </a:cubicBezTo>
                    <a:close/>
                    <a:moveTo>
                      <a:pt x="930" y="526"/>
                    </a:moveTo>
                    <a:cubicBezTo>
                      <a:pt x="930" y="526"/>
                      <a:pt x="930" y="526"/>
                      <a:pt x="929" y="526"/>
                    </a:cubicBezTo>
                    <a:cubicBezTo>
                      <a:pt x="929" y="526"/>
                      <a:pt x="929" y="526"/>
                      <a:pt x="928" y="526"/>
                    </a:cubicBezTo>
                    <a:cubicBezTo>
                      <a:pt x="927" y="527"/>
                      <a:pt x="926" y="528"/>
                      <a:pt x="925" y="529"/>
                    </a:cubicBezTo>
                    <a:cubicBezTo>
                      <a:pt x="925" y="529"/>
                      <a:pt x="924" y="530"/>
                      <a:pt x="924" y="531"/>
                    </a:cubicBezTo>
                    <a:cubicBezTo>
                      <a:pt x="924" y="531"/>
                      <a:pt x="924" y="532"/>
                      <a:pt x="923" y="532"/>
                    </a:cubicBezTo>
                    <a:cubicBezTo>
                      <a:pt x="923" y="532"/>
                      <a:pt x="923" y="533"/>
                      <a:pt x="923" y="533"/>
                    </a:cubicBezTo>
                    <a:cubicBezTo>
                      <a:pt x="923" y="533"/>
                      <a:pt x="923" y="533"/>
                      <a:pt x="924" y="533"/>
                    </a:cubicBezTo>
                    <a:cubicBezTo>
                      <a:pt x="924" y="533"/>
                      <a:pt x="924" y="533"/>
                      <a:pt x="924" y="533"/>
                    </a:cubicBezTo>
                    <a:cubicBezTo>
                      <a:pt x="924" y="533"/>
                      <a:pt x="924" y="533"/>
                      <a:pt x="924" y="533"/>
                    </a:cubicBezTo>
                    <a:cubicBezTo>
                      <a:pt x="924" y="533"/>
                      <a:pt x="924" y="533"/>
                      <a:pt x="924" y="533"/>
                    </a:cubicBezTo>
                    <a:cubicBezTo>
                      <a:pt x="924" y="533"/>
                      <a:pt x="924" y="533"/>
                      <a:pt x="924" y="533"/>
                    </a:cubicBezTo>
                    <a:cubicBezTo>
                      <a:pt x="926" y="531"/>
                      <a:pt x="928" y="530"/>
                      <a:pt x="930" y="530"/>
                    </a:cubicBezTo>
                    <a:cubicBezTo>
                      <a:pt x="930" y="530"/>
                      <a:pt x="930" y="530"/>
                      <a:pt x="931" y="529"/>
                    </a:cubicBezTo>
                    <a:cubicBezTo>
                      <a:pt x="932" y="528"/>
                      <a:pt x="931" y="527"/>
                      <a:pt x="930" y="526"/>
                    </a:cubicBezTo>
                    <a:cubicBezTo>
                      <a:pt x="930" y="526"/>
                      <a:pt x="930" y="526"/>
                      <a:pt x="930" y="526"/>
                    </a:cubicBezTo>
                    <a:close/>
                    <a:moveTo>
                      <a:pt x="922" y="535"/>
                    </a:moveTo>
                    <a:cubicBezTo>
                      <a:pt x="922" y="535"/>
                      <a:pt x="922" y="535"/>
                      <a:pt x="922" y="535"/>
                    </a:cubicBezTo>
                    <a:cubicBezTo>
                      <a:pt x="923" y="535"/>
                      <a:pt x="923" y="535"/>
                      <a:pt x="923" y="534"/>
                    </a:cubicBezTo>
                    <a:cubicBezTo>
                      <a:pt x="923" y="534"/>
                      <a:pt x="922" y="534"/>
                      <a:pt x="922" y="535"/>
                    </a:cubicBezTo>
                    <a:close/>
                    <a:moveTo>
                      <a:pt x="943" y="580"/>
                    </a:moveTo>
                    <a:cubicBezTo>
                      <a:pt x="944" y="581"/>
                      <a:pt x="944" y="581"/>
                      <a:pt x="944" y="582"/>
                    </a:cubicBezTo>
                    <a:cubicBezTo>
                      <a:pt x="945" y="582"/>
                      <a:pt x="945" y="582"/>
                      <a:pt x="945" y="581"/>
                    </a:cubicBezTo>
                    <a:cubicBezTo>
                      <a:pt x="945" y="581"/>
                      <a:pt x="945" y="581"/>
                      <a:pt x="945" y="581"/>
                    </a:cubicBezTo>
                    <a:cubicBezTo>
                      <a:pt x="944" y="580"/>
                      <a:pt x="944" y="579"/>
                      <a:pt x="943" y="578"/>
                    </a:cubicBezTo>
                    <a:cubicBezTo>
                      <a:pt x="943" y="578"/>
                      <a:pt x="942" y="577"/>
                      <a:pt x="942" y="576"/>
                    </a:cubicBezTo>
                    <a:cubicBezTo>
                      <a:pt x="942" y="575"/>
                      <a:pt x="942" y="575"/>
                      <a:pt x="942" y="575"/>
                    </a:cubicBezTo>
                    <a:cubicBezTo>
                      <a:pt x="942" y="574"/>
                      <a:pt x="941" y="574"/>
                      <a:pt x="941" y="574"/>
                    </a:cubicBezTo>
                    <a:cubicBezTo>
                      <a:pt x="941" y="574"/>
                      <a:pt x="941" y="575"/>
                      <a:pt x="940" y="575"/>
                    </a:cubicBezTo>
                    <a:cubicBezTo>
                      <a:pt x="940" y="575"/>
                      <a:pt x="940" y="575"/>
                      <a:pt x="940" y="575"/>
                    </a:cubicBezTo>
                    <a:cubicBezTo>
                      <a:pt x="939" y="575"/>
                      <a:pt x="940" y="575"/>
                      <a:pt x="940" y="576"/>
                    </a:cubicBezTo>
                    <a:cubicBezTo>
                      <a:pt x="940" y="576"/>
                      <a:pt x="941" y="576"/>
                      <a:pt x="941" y="576"/>
                    </a:cubicBezTo>
                    <a:cubicBezTo>
                      <a:pt x="941" y="577"/>
                      <a:pt x="941" y="578"/>
                      <a:pt x="941" y="578"/>
                    </a:cubicBezTo>
                    <a:cubicBezTo>
                      <a:pt x="941" y="579"/>
                      <a:pt x="942" y="580"/>
                      <a:pt x="943" y="580"/>
                    </a:cubicBezTo>
                    <a:close/>
                    <a:moveTo>
                      <a:pt x="954" y="583"/>
                    </a:moveTo>
                    <a:cubicBezTo>
                      <a:pt x="954" y="583"/>
                      <a:pt x="953" y="583"/>
                      <a:pt x="953" y="583"/>
                    </a:cubicBezTo>
                    <a:cubicBezTo>
                      <a:pt x="953" y="582"/>
                      <a:pt x="953" y="582"/>
                      <a:pt x="953" y="581"/>
                    </a:cubicBezTo>
                    <a:cubicBezTo>
                      <a:pt x="953" y="581"/>
                      <a:pt x="953" y="581"/>
                      <a:pt x="952" y="581"/>
                    </a:cubicBezTo>
                    <a:cubicBezTo>
                      <a:pt x="952" y="581"/>
                      <a:pt x="952" y="581"/>
                      <a:pt x="952" y="581"/>
                    </a:cubicBezTo>
                    <a:cubicBezTo>
                      <a:pt x="952" y="581"/>
                      <a:pt x="952" y="581"/>
                      <a:pt x="952" y="581"/>
                    </a:cubicBezTo>
                    <a:cubicBezTo>
                      <a:pt x="952" y="582"/>
                      <a:pt x="952" y="582"/>
                      <a:pt x="952" y="582"/>
                    </a:cubicBezTo>
                    <a:cubicBezTo>
                      <a:pt x="952" y="582"/>
                      <a:pt x="952" y="583"/>
                      <a:pt x="953" y="583"/>
                    </a:cubicBezTo>
                    <a:cubicBezTo>
                      <a:pt x="953" y="583"/>
                      <a:pt x="953" y="583"/>
                      <a:pt x="953" y="583"/>
                    </a:cubicBezTo>
                    <a:cubicBezTo>
                      <a:pt x="953" y="583"/>
                      <a:pt x="953" y="583"/>
                      <a:pt x="953" y="583"/>
                    </a:cubicBezTo>
                    <a:cubicBezTo>
                      <a:pt x="954" y="583"/>
                      <a:pt x="954" y="583"/>
                      <a:pt x="954" y="583"/>
                    </a:cubicBezTo>
                    <a:close/>
                    <a:moveTo>
                      <a:pt x="169" y="323"/>
                    </a:moveTo>
                    <a:cubicBezTo>
                      <a:pt x="170" y="323"/>
                      <a:pt x="171" y="323"/>
                      <a:pt x="170" y="322"/>
                    </a:cubicBezTo>
                    <a:cubicBezTo>
                      <a:pt x="170" y="321"/>
                      <a:pt x="169" y="321"/>
                      <a:pt x="170" y="321"/>
                    </a:cubicBezTo>
                    <a:cubicBezTo>
                      <a:pt x="170" y="321"/>
                      <a:pt x="170" y="321"/>
                      <a:pt x="171" y="321"/>
                    </a:cubicBezTo>
                    <a:cubicBezTo>
                      <a:pt x="172" y="322"/>
                      <a:pt x="172" y="321"/>
                      <a:pt x="172" y="321"/>
                    </a:cubicBezTo>
                    <a:cubicBezTo>
                      <a:pt x="172" y="320"/>
                      <a:pt x="171" y="319"/>
                      <a:pt x="173" y="319"/>
                    </a:cubicBezTo>
                    <a:cubicBezTo>
                      <a:pt x="173" y="320"/>
                      <a:pt x="173" y="321"/>
                      <a:pt x="173" y="322"/>
                    </a:cubicBezTo>
                    <a:cubicBezTo>
                      <a:pt x="173" y="323"/>
                      <a:pt x="173" y="323"/>
                      <a:pt x="174" y="323"/>
                    </a:cubicBezTo>
                    <a:cubicBezTo>
                      <a:pt x="176" y="324"/>
                      <a:pt x="176" y="323"/>
                      <a:pt x="177" y="322"/>
                    </a:cubicBezTo>
                    <a:cubicBezTo>
                      <a:pt x="177" y="321"/>
                      <a:pt x="177" y="321"/>
                      <a:pt x="178" y="321"/>
                    </a:cubicBezTo>
                    <a:cubicBezTo>
                      <a:pt x="178" y="321"/>
                      <a:pt x="178" y="322"/>
                      <a:pt x="178" y="322"/>
                    </a:cubicBezTo>
                    <a:cubicBezTo>
                      <a:pt x="176" y="324"/>
                      <a:pt x="178" y="326"/>
                      <a:pt x="179" y="327"/>
                    </a:cubicBezTo>
                    <a:cubicBezTo>
                      <a:pt x="179" y="329"/>
                      <a:pt x="180" y="329"/>
                      <a:pt x="181" y="328"/>
                    </a:cubicBezTo>
                    <a:cubicBezTo>
                      <a:pt x="182" y="328"/>
                      <a:pt x="182" y="328"/>
                      <a:pt x="182" y="328"/>
                    </a:cubicBezTo>
                    <a:cubicBezTo>
                      <a:pt x="182" y="329"/>
                      <a:pt x="183" y="330"/>
                      <a:pt x="182" y="331"/>
                    </a:cubicBezTo>
                    <a:cubicBezTo>
                      <a:pt x="182" y="332"/>
                      <a:pt x="180" y="331"/>
                      <a:pt x="179" y="331"/>
                    </a:cubicBezTo>
                    <a:cubicBezTo>
                      <a:pt x="179" y="331"/>
                      <a:pt x="179" y="331"/>
                      <a:pt x="179" y="331"/>
                    </a:cubicBezTo>
                    <a:cubicBezTo>
                      <a:pt x="180" y="335"/>
                      <a:pt x="180" y="335"/>
                      <a:pt x="179" y="336"/>
                    </a:cubicBezTo>
                    <a:cubicBezTo>
                      <a:pt x="180" y="337"/>
                      <a:pt x="182" y="338"/>
                      <a:pt x="184" y="338"/>
                    </a:cubicBezTo>
                    <a:cubicBezTo>
                      <a:pt x="185" y="338"/>
                      <a:pt x="186" y="337"/>
                      <a:pt x="187" y="339"/>
                    </a:cubicBezTo>
                    <a:cubicBezTo>
                      <a:pt x="188" y="340"/>
                      <a:pt x="188" y="340"/>
                      <a:pt x="189" y="340"/>
                    </a:cubicBezTo>
                    <a:cubicBezTo>
                      <a:pt x="189" y="341"/>
                      <a:pt x="189" y="341"/>
                      <a:pt x="190" y="341"/>
                    </a:cubicBezTo>
                    <a:cubicBezTo>
                      <a:pt x="190" y="341"/>
                      <a:pt x="190" y="340"/>
                      <a:pt x="190" y="340"/>
                    </a:cubicBezTo>
                    <a:cubicBezTo>
                      <a:pt x="190" y="339"/>
                      <a:pt x="191" y="339"/>
                      <a:pt x="191" y="338"/>
                    </a:cubicBezTo>
                    <a:cubicBezTo>
                      <a:pt x="192" y="338"/>
                      <a:pt x="192" y="339"/>
                      <a:pt x="193" y="339"/>
                    </a:cubicBezTo>
                    <a:cubicBezTo>
                      <a:pt x="193" y="340"/>
                      <a:pt x="194" y="341"/>
                      <a:pt x="195" y="341"/>
                    </a:cubicBezTo>
                    <a:cubicBezTo>
                      <a:pt x="195" y="340"/>
                      <a:pt x="194" y="339"/>
                      <a:pt x="195" y="340"/>
                    </a:cubicBezTo>
                    <a:cubicBezTo>
                      <a:pt x="196" y="340"/>
                      <a:pt x="197" y="340"/>
                      <a:pt x="198" y="341"/>
                    </a:cubicBezTo>
                    <a:cubicBezTo>
                      <a:pt x="198" y="341"/>
                      <a:pt x="199" y="342"/>
                      <a:pt x="200" y="342"/>
                    </a:cubicBezTo>
                    <a:cubicBezTo>
                      <a:pt x="199" y="341"/>
                      <a:pt x="199" y="341"/>
                      <a:pt x="198" y="340"/>
                    </a:cubicBezTo>
                    <a:cubicBezTo>
                      <a:pt x="197" y="339"/>
                      <a:pt x="197" y="339"/>
                      <a:pt x="199" y="338"/>
                    </a:cubicBezTo>
                    <a:cubicBezTo>
                      <a:pt x="199" y="339"/>
                      <a:pt x="199" y="340"/>
                      <a:pt x="201" y="340"/>
                    </a:cubicBezTo>
                    <a:cubicBezTo>
                      <a:pt x="201" y="340"/>
                      <a:pt x="202" y="341"/>
                      <a:pt x="202" y="341"/>
                    </a:cubicBezTo>
                    <a:cubicBezTo>
                      <a:pt x="202" y="341"/>
                      <a:pt x="202" y="341"/>
                      <a:pt x="202" y="341"/>
                    </a:cubicBezTo>
                    <a:cubicBezTo>
                      <a:pt x="204" y="341"/>
                      <a:pt x="201" y="340"/>
                      <a:pt x="203" y="339"/>
                    </a:cubicBezTo>
                    <a:cubicBezTo>
                      <a:pt x="203" y="339"/>
                      <a:pt x="203" y="339"/>
                      <a:pt x="203" y="340"/>
                    </a:cubicBezTo>
                    <a:cubicBezTo>
                      <a:pt x="205" y="341"/>
                      <a:pt x="205" y="339"/>
                      <a:pt x="206" y="339"/>
                    </a:cubicBezTo>
                    <a:cubicBezTo>
                      <a:pt x="207" y="337"/>
                      <a:pt x="205" y="337"/>
                      <a:pt x="205" y="337"/>
                    </a:cubicBezTo>
                    <a:cubicBezTo>
                      <a:pt x="202" y="335"/>
                      <a:pt x="200" y="332"/>
                      <a:pt x="198" y="330"/>
                    </a:cubicBezTo>
                    <a:cubicBezTo>
                      <a:pt x="198" y="330"/>
                      <a:pt x="197" y="329"/>
                      <a:pt x="197" y="328"/>
                    </a:cubicBezTo>
                    <a:cubicBezTo>
                      <a:pt x="196" y="326"/>
                      <a:pt x="196" y="323"/>
                      <a:pt x="194" y="321"/>
                    </a:cubicBezTo>
                    <a:cubicBezTo>
                      <a:pt x="193" y="320"/>
                      <a:pt x="193" y="319"/>
                      <a:pt x="193" y="317"/>
                    </a:cubicBezTo>
                    <a:cubicBezTo>
                      <a:pt x="192" y="316"/>
                      <a:pt x="192" y="314"/>
                      <a:pt x="192" y="313"/>
                    </a:cubicBezTo>
                    <a:cubicBezTo>
                      <a:pt x="191" y="313"/>
                      <a:pt x="191" y="312"/>
                      <a:pt x="191" y="311"/>
                    </a:cubicBezTo>
                    <a:cubicBezTo>
                      <a:pt x="192" y="308"/>
                      <a:pt x="191" y="305"/>
                      <a:pt x="192" y="302"/>
                    </a:cubicBezTo>
                    <a:cubicBezTo>
                      <a:pt x="192" y="302"/>
                      <a:pt x="191" y="302"/>
                      <a:pt x="191" y="301"/>
                    </a:cubicBezTo>
                    <a:cubicBezTo>
                      <a:pt x="192" y="301"/>
                      <a:pt x="193" y="301"/>
                      <a:pt x="193" y="300"/>
                    </a:cubicBezTo>
                    <a:cubicBezTo>
                      <a:pt x="192" y="299"/>
                      <a:pt x="193" y="298"/>
                      <a:pt x="193" y="297"/>
                    </a:cubicBezTo>
                    <a:cubicBezTo>
                      <a:pt x="193" y="297"/>
                      <a:pt x="193" y="297"/>
                      <a:pt x="193" y="297"/>
                    </a:cubicBezTo>
                    <a:cubicBezTo>
                      <a:pt x="194" y="297"/>
                      <a:pt x="195" y="297"/>
                      <a:pt x="195" y="296"/>
                    </a:cubicBezTo>
                    <a:cubicBezTo>
                      <a:pt x="194" y="294"/>
                      <a:pt x="194" y="294"/>
                      <a:pt x="193" y="294"/>
                    </a:cubicBezTo>
                    <a:cubicBezTo>
                      <a:pt x="197" y="293"/>
                      <a:pt x="198" y="292"/>
                      <a:pt x="196" y="289"/>
                    </a:cubicBezTo>
                    <a:cubicBezTo>
                      <a:pt x="197" y="289"/>
                      <a:pt x="199" y="288"/>
                      <a:pt x="197" y="287"/>
                    </a:cubicBezTo>
                    <a:cubicBezTo>
                      <a:pt x="198" y="287"/>
                      <a:pt x="199" y="286"/>
                      <a:pt x="199" y="285"/>
                    </a:cubicBezTo>
                    <a:cubicBezTo>
                      <a:pt x="199" y="284"/>
                      <a:pt x="198" y="283"/>
                      <a:pt x="197" y="283"/>
                    </a:cubicBezTo>
                    <a:cubicBezTo>
                      <a:pt x="196" y="283"/>
                      <a:pt x="196" y="283"/>
                      <a:pt x="195" y="283"/>
                    </a:cubicBezTo>
                    <a:cubicBezTo>
                      <a:pt x="195" y="282"/>
                      <a:pt x="194" y="282"/>
                      <a:pt x="194" y="282"/>
                    </a:cubicBezTo>
                    <a:cubicBezTo>
                      <a:pt x="194" y="282"/>
                      <a:pt x="195" y="281"/>
                      <a:pt x="195" y="281"/>
                    </a:cubicBezTo>
                    <a:cubicBezTo>
                      <a:pt x="195" y="281"/>
                      <a:pt x="195" y="281"/>
                      <a:pt x="195" y="280"/>
                    </a:cubicBezTo>
                    <a:cubicBezTo>
                      <a:pt x="196" y="281"/>
                      <a:pt x="196" y="282"/>
                      <a:pt x="197" y="282"/>
                    </a:cubicBezTo>
                    <a:cubicBezTo>
                      <a:pt x="198" y="282"/>
                      <a:pt x="198" y="282"/>
                      <a:pt x="198" y="282"/>
                    </a:cubicBezTo>
                    <a:cubicBezTo>
                      <a:pt x="199" y="282"/>
                      <a:pt x="199" y="282"/>
                      <a:pt x="200" y="282"/>
                    </a:cubicBezTo>
                    <a:cubicBezTo>
                      <a:pt x="200" y="283"/>
                      <a:pt x="200" y="283"/>
                      <a:pt x="200" y="282"/>
                    </a:cubicBezTo>
                    <a:cubicBezTo>
                      <a:pt x="201" y="281"/>
                      <a:pt x="201" y="281"/>
                      <a:pt x="202" y="280"/>
                    </a:cubicBezTo>
                    <a:cubicBezTo>
                      <a:pt x="204" y="279"/>
                      <a:pt x="204" y="277"/>
                      <a:pt x="202" y="276"/>
                    </a:cubicBezTo>
                    <a:cubicBezTo>
                      <a:pt x="202" y="275"/>
                      <a:pt x="201" y="275"/>
                      <a:pt x="200" y="275"/>
                    </a:cubicBezTo>
                    <a:cubicBezTo>
                      <a:pt x="200" y="274"/>
                      <a:pt x="201" y="274"/>
                      <a:pt x="201" y="274"/>
                    </a:cubicBezTo>
                    <a:cubicBezTo>
                      <a:pt x="202" y="274"/>
                      <a:pt x="202" y="275"/>
                      <a:pt x="203" y="275"/>
                    </a:cubicBezTo>
                    <a:cubicBezTo>
                      <a:pt x="204" y="276"/>
                      <a:pt x="204" y="276"/>
                      <a:pt x="205" y="275"/>
                    </a:cubicBezTo>
                    <a:cubicBezTo>
                      <a:pt x="206" y="275"/>
                      <a:pt x="206" y="274"/>
                      <a:pt x="206" y="273"/>
                    </a:cubicBezTo>
                    <a:cubicBezTo>
                      <a:pt x="206" y="271"/>
                      <a:pt x="205" y="270"/>
                      <a:pt x="203" y="269"/>
                    </a:cubicBezTo>
                    <a:cubicBezTo>
                      <a:pt x="202" y="269"/>
                      <a:pt x="202" y="269"/>
                      <a:pt x="202" y="269"/>
                    </a:cubicBezTo>
                    <a:cubicBezTo>
                      <a:pt x="202" y="268"/>
                      <a:pt x="202" y="268"/>
                      <a:pt x="203" y="268"/>
                    </a:cubicBezTo>
                    <a:cubicBezTo>
                      <a:pt x="204" y="269"/>
                      <a:pt x="205" y="268"/>
                      <a:pt x="206" y="270"/>
                    </a:cubicBezTo>
                    <a:cubicBezTo>
                      <a:pt x="206" y="271"/>
                      <a:pt x="206" y="271"/>
                      <a:pt x="207" y="271"/>
                    </a:cubicBezTo>
                    <a:cubicBezTo>
                      <a:pt x="208" y="270"/>
                      <a:pt x="209" y="270"/>
                      <a:pt x="208" y="269"/>
                    </a:cubicBezTo>
                    <a:cubicBezTo>
                      <a:pt x="208" y="268"/>
                      <a:pt x="207" y="268"/>
                      <a:pt x="208" y="267"/>
                    </a:cubicBezTo>
                    <a:cubicBezTo>
                      <a:pt x="208" y="267"/>
                      <a:pt x="208" y="267"/>
                      <a:pt x="208" y="266"/>
                    </a:cubicBezTo>
                    <a:cubicBezTo>
                      <a:pt x="207" y="265"/>
                      <a:pt x="206" y="263"/>
                      <a:pt x="205" y="261"/>
                    </a:cubicBezTo>
                    <a:cubicBezTo>
                      <a:pt x="205" y="261"/>
                      <a:pt x="205" y="260"/>
                      <a:pt x="205" y="260"/>
                    </a:cubicBezTo>
                    <a:cubicBezTo>
                      <a:pt x="205" y="260"/>
                      <a:pt x="205" y="260"/>
                      <a:pt x="205" y="260"/>
                    </a:cubicBezTo>
                    <a:cubicBezTo>
                      <a:pt x="206" y="260"/>
                      <a:pt x="206" y="260"/>
                      <a:pt x="206" y="261"/>
                    </a:cubicBezTo>
                    <a:cubicBezTo>
                      <a:pt x="206" y="263"/>
                      <a:pt x="207" y="264"/>
                      <a:pt x="209" y="265"/>
                    </a:cubicBezTo>
                    <a:cubicBezTo>
                      <a:pt x="209" y="265"/>
                      <a:pt x="210" y="265"/>
                      <a:pt x="210" y="265"/>
                    </a:cubicBezTo>
                    <a:cubicBezTo>
                      <a:pt x="211" y="265"/>
                      <a:pt x="210" y="264"/>
                      <a:pt x="210" y="264"/>
                    </a:cubicBezTo>
                    <a:cubicBezTo>
                      <a:pt x="210" y="262"/>
                      <a:pt x="210" y="261"/>
                      <a:pt x="212" y="261"/>
                    </a:cubicBezTo>
                    <a:cubicBezTo>
                      <a:pt x="212" y="261"/>
                      <a:pt x="212" y="260"/>
                      <a:pt x="212" y="260"/>
                    </a:cubicBezTo>
                    <a:cubicBezTo>
                      <a:pt x="214" y="258"/>
                      <a:pt x="214" y="256"/>
                      <a:pt x="213" y="254"/>
                    </a:cubicBezTo>
                    <a:cubicBezTo>
                      <a:pt x="213" y="253"/>
                      <a:pt x="212" y="253"/>
                      <a:pt x="212" y="252"/>
                    </a:cubicBezTo>
                    <a:cubicBezTo>
                      <a:pt x="213" y="252"/>
                      <a:pt x="214" y="253"/>
                      <a:pt x="214" y="253"/>
                    </a:cubicBezTo>
                    <a:cubicBezTo>
                      <a:pt x="215" y="254"/>
                      <a:pt x="216" y="254"/>
                      <a:pt x="216" y="253"/>
                    </a:cubicBezTo>
                    <a:cubicBezTo>
                      <a:pt x="216" y="251"/>
                      <a:pt x="218" y="250"/>
                      <a:pt x="217" y="247"/>
                    </a:cubicBezTo>
                    <a:cubicBezTo>
                      <a:pt x="218" y="248"/>
                      <a:pt x="219" y="249"/>
                      <a:pt x="219" y="250"/>
                    </a:cubicBezTo>
                    <a:cubicBezTo>
                      <a:pt x="220" y="250"/>
                      <a:pt x="220" y="250"/>
                      <a:pt x="221" y="250"/>
                    </a:cubicBezTo>
                    <a:cubicBezTo>
                      <a:pt x="221" y="249"/>
                      <a:pt x="222" y="249"/>
                      <a:pt x="221" y="248"/>
                    </a:cubicBezTo>
                    <a:cubicBezTo>
                      <a:pt x="221" y="248"/>
                      <a:pt x="220" y="247"/>
                      <a:pt x="220" y="247"/>
                    </a:cubicBezTo>
                    <a:cubicBezTo>
                      <a:pt x="221" y="247"/>
                      <a:pt x="222" y="247"/>
                      <a:pt x="223" y="247"/>
                    </a:cubicBezTo>
                    <a:cubicBezTo>
                      <a:pt x="224" y="247"/>
                      <a:pt x="225" y="246"/>
                      <a:pt x="224" y="245"/>
                    </a:cubicBezTo>
                    <a:cubicBezTo>
                      <a:pt x="224" y="244"/>
                      <a:pt x="223" y="244"/>
                      <a:pt x="224" y="244"/>
                    </a:cubicBezTo>
                    <a:cubicBezTo>
                      <a:pt x="224" y="243"/>
                      <a:pt x="225" y="243"/>
                      <a:pt x="225" y="243"/>
                    </a:cubicBezTo>
                    <a:cubicBezTo>
                      <a:pt x="226" y="243"/>
                      <a:pt x="227" y="243"/>
                      <a:pt x="227" y="242"/>
                    </a:cubicBezTo>
                    <a:cubicBezTo>
                      <a:pt x="227" y="241"/>
                      <a:pt x="226" y="241"/>
                      <a:pt x="225" y="241"/>
                    </a:cubicBezTo>
                    <a:cubicBezTo>
                      <a:pt x="225" y="241"/>
                      <a:pt x="224" y="241"/>
                      <a:pt x="223" y="240"/>
                    </a:cubicBezTo>
                    <a:cubicBezTo>
                      <a:pt x="225" y="240"/>
                      <a:pt x="226" y="238"/>
                      <a:pt x="226" y="237"/>
                    </a:cubicBezTo>
                    <a:cubicBezTo>
                      <a:pt x="226" y="237"/>
                      <a:pt x="226" y="237"/>
                      <a:pt x="226" y="237"/>
                    </a:cubicBezTo>
                    <a:cubicBezTo>
                      <a:pt x="226" y="237"/>
                      <a:pt x="227" y="237"/>
                      <a:pt x="227" y="238"/>
                    </a:cubicBezTo>
                    <a:cubicBezTo>
                      <a:pt x="227" y="238"/>
                      <a:pt x="226" y="239"/>
                      <a:pt x="227" y="239"/>
                    </a:cubicBezTo>
                    <a:cubicBezTo>
                      <a:pt x="228" y="239"/>
                      <a:pt x="228" y="238"/>
                      <a:pt x="228" y="237"/>
                    </a:cubicBezTo>
                    <a:cubicBezTo>
                      <a:pt x="228" y="237"/>
                      <a:pt x="228" y="237"/>
                      <a:pt x="228" y="237"/>
                    </a:cubicBezTo>
                    <a:cubicBezTo>
                      <a:pt x="228" y="236"/>
                      <a:pt x="227" y="234"/>
                      <a:pt x="230" y="234"/>
                    </a:cubicBezTo>
                    <a:cubicBezTo>
                      <a:pt x="230" y="234"/>
                      <a:pt x="230" y="234"/>
                      <a:pt x="230" y="234"/>
                    </a:cubicBezTo>
                    <a:cubicBezTo>
                      <a:pt x="231" y="233"/>
                      <a:pt x="231" y="232"/>
                      <a:pt x="232" y="231"/>
                    </a:cubicBezTo>
                    <a:cubicBezTo>
                      <a:pt x="232" y="232"/>
                      <a:pt x="232" y="232"/>
                      <a:pt x="232" y="232"/>
                    </a:cubicBezTo>
                    <a:cubicBezTo>
                      <a:pt x="232" y="233"/>
                      <a:pt x="232" y="233"/>
                      <a:pt x="232" y="234"/>
                    </a:cubicBezTo>
                    <a:cubicBezTo>
                      <a:pt x="233" y="234"/>
                      <a:pt x="233" y="233"/>
                      <a:pt x="233" y="232"/>
                    </a:cubicBezTo>
                    <a:cubicBezTo>
                      <a:pt x="234" y="232"/>
                      <a:pt x="234" y="231"/>
                      <a:pt x="235" y="230"/>
                    </a:cubicBezTo>
                    <a:cubicBezTo>
                      <a:pt x="236" y="229"/>
                      <a:pt x="235" y="228"/>
                      <a:pt x="236" y="228"/>
                    </a:cubicBezTo>
                    <a:cubicBezTo>
                      <a:pt x="237" y="228"/>
                      <a:pt x="239" y="227"/>
                      <a:pt x="240" y="226"/>
                    </a:cubicBezTo>
                    <a:cubicBezTo>
                      <a:pt x="241" y="226"/>
                      <a:pt x="242" y="225"/>
                      <a:pt x="242" y="225"/>
                    </a:cubicBezTo>
                    <a:cubicBezTo>
                      <a:pt x="244" y="224"/>
                      <a:pt x="246" y="224"/>
                      <a:pt x="247" y="222"/>
                    </a:cubicBezTo>
                    <a:cubicBezTo>
                      <a:pt x="247" y="221"/>
                      <a:pt x="248" y="221"/>
                      <a:pt x="248" y="221"/>
                    </a:cubicBezTo>
                    <a:cubicBezTo>
                      <a:pt x="249" y="222"/>
                      <a:pt x="250" y="221"/>
                      <a:pt x="251" y="220"/>
                    </a:cubicBezTo>
                    <a:cubicBezTo>
                      <a:pt x="252" y="220"/>
                      <a:pt x="253" y="220"/>
                      <a:pt x="254" y="219"/>
                    </a:cubicBezTo>
                    <a:cubicBezTo>
                      <a:pt x="255" y="219"/>
                      <a:pt x="255" y="218"/>
                      <a:pt x="256" y="217"/>
                    </a:cubicBezTo>
                    <a:cubicBezTo>
                      <a:pt x="256" y="217"/>
                      <a:pt x="256" y="217"/>
                      <a:pt x="257" y="217"/>
                    </a:cubicBezTo>
                    <a:cubicBezTo>
                      <a:pt x="258" y="217"/>
                      <a:pt x="259" y="217"/>
                      <a:pt x="260" y="215"/>
                    </a:cubicBezTo>
                    <a:cubicBezTo>
                      <a:pt x="260" y="215"/>
                      <a:pt x="261" y="215"/>
                      <a:pt x="262" y="214"/>
                    </a:cubicBezTo>
                    <a:cubicBezTo>
                      <a:pt x="262" y="214"/>
                      <a:pt x="262" y="214"/>
                      <a:pt x="263" y="214"/>
                    </a:cubicBezTo>
                    <a:cubicBezTo>
                      <a:pt x="263" y="214"/>
                      <a:pt x="264" y="213"/>
                      <a:pt x="264" y="213"/>
                    </a:cubicBezTo>
                    <a:cubicBezTo>
                      <a:pt x="266" y="213"/>
                      <a:pt x="266" y="213"/>
                      <a:pt x="267" y="212"/>
                    </a:cubicBezTo>
                    <a:cubicBezTo>
                      <a:pt x="267" y="211"/>
                      <a:pt x="268" y="211"/>
                      <a:pt x="268" y="211"/>
                    </a:cubicBezTo>
                    <a:cubicBezTo>
                      <a:pt x="271" y="210"/>
                      <a:pt x="273" y="208"/>
                      <a:pt x="275" y="207"/>
                    </a:cubicBezTo>
                    <a:cubicBezTo>
                      <a:pt x="276" y="206"/>
                      <a:pt x="276" y="206"/>
                      <a:pt x="277" y="206"/>
                    </a:cubicBezTo>
                    <a:cubicBezTo>
                      <a:pt x="278" y="206"/>
                      <a:pt x="279" y="206"/>
                      <a:pt x="278" y="205"/>
                    </a:cubicBezTo>
                    <a:cubicBezTo>
                      <a:pt x="278" y="204"/>
                      <a:pt x="278" y="204"/>
                      <a:pt x="278" y="204"/>
                    </a:cubicBezTo>
                    <a:cubicBezTo>
                      <a:pt x="279" y="204"/>
                      <a:pt x="279" y="203"/>
                      <a:pt x="279" y="202"/>
                    </a:cubicBezTo>
                    <a:cubicBezTo>
                      <a:pt x="279" y="202"/>
                      <a:pt x="280" y="201"/>
                      <a:pt x="280" y="201"/>
                    </a:cubicBezTo>
                    <a:cubicBezTo>
                      <a:pt x="282" y="200"/>
                      <a:pt x="282" y="198"/>
                      <a:pt x="282" y="196"/>
                    </a:cubicBezTo>
                    <a:cubicBezTo>
                      <a:pt x="282" y="196"/>
                      <a:pt x="282" y="196"/>
                      <a:pt x="282" y="196"/>
                    </a:cubicBezTo>
                    <a:cubicBezTo>
                      <a:pt x="283" y="194"/>
                      <a:pt x="283" y="192"/>
                      <a:pt x="283" y="190"/>
                    </a:cubicBezTo>
                    <a:cubicBezTo>
                      <a:pt x="283" y="189"/>
                      <a:pt x="282" y="189"/>
                      <a:pt x="282" y="188"/>
                    </a:cubicBezTo>
                    <a:cubicBezTo>
                      <a:pt x="282" y="186"/>
                      <a:pt x="280" y="186"/>
                      <a:pt x="280" y="184"/>
                    </a:cubicBezTo>
                    <a:cubicBezTo>
                      <a:pt x="277" y="184"/>
                      <a:pt x="275" y="183"/>
                      <a:pt x="273" y="184"/>
                    </a:cubicBezTo>
                    <a:cubicBezTo>
                      <a:pt x="272" y="184"/>
                      <a:pt x="272" y="186"/>
                      <a:pt x="271" y="186"/>
                    </a:cubicBezTo>
                    <a:cubicBezTo>
                      <a:pt x="271" y="186"/>
                      <a:pt x="271" y="186"/>
                      <a:pt x="270" y="186"/>
                    </a:cubicBezTo>
                    <a:cubicBezTo>
                      <a:pt x="267" y="187"/>
                      <a:pt x="265" y="190"/>
                      <a:pt x="262" y="192"/>
                    </a:cubicBezTo>
                    <a:cubicBezTo>
                      <a:pt x="262" y="193"/>
                      <a:pt x="262" y="194"/>
                      <a:pt x="263" y="195"/>
                    </a:cubicBezTo>
                    <a:cubicBezTo>
                      <a:pt x="263" y="195"/>
                      <a:pt x="263" y="195"/>
                      <a:pt x="263" y="196"/>
                    </a:cubicBezTo>
                    <a:cubicBezTo>
                      <a:pt x="263" y="196"/>
                      <a:pt x="264" y="197"/>
                      <a:pt x="263" y="198"/>
                    </a:cubicBezTo>
                    <a:cubicBezTo>
                      <a:pt x="263" y="198"/>
                      <a:pt x="262" y="198"/>
                      <a:pt x="262" y="197"/>
                    </a:cubicBezTo>
                    <a:cubicBezTo>
                      <a:pt x="260" y="197"/>
                      <a:pt x="259" y="197"/>
                      <a:pt x="258" y="199"/>
                    </a:cubicBezTo>
                    <a:cubicBezTo>
                      <a:pt x="258" y="199"/>
                      <a:pt x="257" y="199"/>
                      <a:pt x="257" y="200"/>
                    </a:cubicBezTo>
                    <a:cubicBezTo>
                      <a:pt x="257" y="200"/>
                      <a:pt x="257" y="199"/>
                      <a:pt x="257" y="199"/>
                    </a:cubicBezTo>
                    <a:cubicBezTo>
                      <a:pt x="256" y="198"/>
                      <a:pt x="255" y="198"/>
                      <a:pt x="255" y="199"/>
                    </a:cubicBezTo>
                    <a:cubicBezTo>
                      <a:pt x="255" y="201"/>
                      <a:pt x="253" y="201"/>
                      <a:pt x="252" y="203"/>
                    </a:cubicBezTo>
                    <a:cubicBezTo>
                      <a:pt x="251" y="204"/>
                      <a:pt x="250" y="205"/>
                      <a:pt x="249" y="203"/>
                    </a:cubicBezTo>
                    <a:cubicBezTo>
                      <a:pt x="248" y="203"/>
                      <a:pt x="248" y="203"/>
                      <a:pt x="248" y="203"/>
                    </a:cubicBezTo>
                    <a:cubicBezTo>
                      <a:pt x="246" y="205"/>
                      <a:pt x="245" y="205"/>
                      <a:pt x="244" y="206"/>
                    </a:cubicBezTo>
                    <a:cubicBezTo>
                      <a:pt x="243" y="207"/>
                      <a:pt x="242" y="207"/>
                      <a:pt x="242" y="206"/>
                    </a:cubicBezTo>
                    <a:cubicBezTo>
                      <a:pt x="242" y="206"/>
                      <a:pt x="241" y="205"/>
                      <a:pt x="241" y="205"/>
                    </a:cubicBezTo>
                    <a:cubicBezTo>
                      <a:pt x="241" y="207"/>
                      <a:pt x="240" y="207"/>
                      <a:pt x="239" y="208"/>
                    </a:cubicBezTo>
                    <a:cubicBezTo>
                      <a:pt x="238" y="207"/>
                      <a:pt x="238" y="207"/>
                      <a:pt x="239" y="206"/>
                    </a:cubicBezTo>
                    <a:cubicBezTo>
                      <a:pt x="239" y="206"/>
                      <a:pt x="239" y="205"/>
                      <a:pt x="238" y="205"/>
                    </a:cubicBezTo>
                    <a:cubicBezTo>
                      <a:pt x="236" y="206"/>
                      <a:pt x="234" y="204"/>
                      <a:pt x="231" y="205"/>
                    </a:cubicBezTo>
                    <a:cubicBezTo>
                      <a:pt x="229" y="206"/>
                      <a:pt x="230" y="207"/>
                      <a:pt x="229" y="208"/>
                    </a:cubicBezTo>
                    <a:cubicBezTo>
                      <a:pt x="229" y="209"/>
                      <a:pt x="230" y="209"/>
                      <a:pt x="231" y="209"/>
                    </a:cubicBezTo>
                    <a:cubicBezTo>
                      <a:pt x="230" y="211"/>
                      <a:pt x="228" y="212"/>
                      <a:pt x="227" y="213"/>
                    </a:cubicBezTo>
                    <a:cubicBezTo>
                      <a:pt x="227" y="213"/>
                      <a:pt x="226" y="213"/>
                      <a:pt x="226" y="212"/>
                    </a:cubicBezTo>
                    <a:cubicBezTo>
                      <a:pt x="226" y="212"/>
                      <a:pt x="226" y="211"/>
                      <a:pt x="226" y="211"/>
                    </a:cubicBezTo>
                    <a:cubicBezTo>
                      <a:pt x="227" y="211"/>
                      <a:pt x="227" y="210"/>
                      <a:pt x="227" y="210"/>
                    </a:cubicBezTo>
                    <a:cubicBezTo>
                      <a:pt x="226" y="209"/>
                      <a:pt x="225" y="209"/>
                      <a:pt x="225" y="210"/>
                    </a:cubicBezTo>
                    <a:cubicBezTo>
                      <a:pt x="224" y="210"/>
                      <a:pt x="223" y="211"/>
                      <a:pt x="223" y="211"/>
                    </a:cubicBezTo>
                    <a:cubicBezTo>
                      <a:pt x="224" y="212"/>
                      <a:pt x="224" y="212"/>
                      <a:pt x="225" y="212"/>
                    </a:cubicBezTo>
                    <a:cubicBezTo>
                      <a:pt x="225" y="213"/>
                      <a:pt x="225" y="214"/>
                      <a:pt x="224" y="213"/>
                    </a:cubicBezTo>
                    <a:cubicBezTo>
                      <a:pt x="222" y="213"/>
                      <a:pt x="221" y="215"/>
                      <a:pt x="219" y="215"/>
                    </a:cubicBezTo>
                    <a:cubicBezTo>
                      <a:pt x="218" y="214"/>
                      <a:pt x="218" y="215"/>
                      <a:pt x="218" y="216"/>
                    </a:cubicBezTo>
                    <a:cubicBezTo>
                      <a:pt x="218" y="216"/>
                      <a:pt x="217" y="216"/>
                      <a:pt x="217" y="215"/>
                    </a:cubicBezTo>
                    <a:cubicBezTo>
                      <a:pt x="217" y="213"/>
                      <a:pt x="216" y="214"/>
                      <a:pt x="216" y="214"/>
                    </a:cubicBezTo>
                    <a:cubicBezTo>
                      <a:pt x="215" y="215"/>
                      <a:pt x="215" y="214"/>
                      <a:pt x="215" y="215"/>
                    </a:cubicBezTo>
                    <a:cubicBezTo>
                      <a:pt x="215" y="216"/>
                      <a:pt x="216" y="216"/>
                      <a:pt x="217" y="216"/>
                    </a:cubicBezTo>
                    <a:cubicBezTo>
                      <a:pt x="215" y="216"/>
                      <a:pt x="214" y="216"/>
                      <a:pt x="214" y="218"/>
                    </a:cubicBezTo>
                    <a:cubicBezTo>
                      <a:pt x="213" y="220"/>
                      <a:pt x="212" y="221"/>
                      <a:pt x="210" y="222"/>
                    </a:cubicBezTo>
                    <a:cubicBezTo>
                      <a:pt x="209" y="222"/>
                      <a:pt x="209" y="222"/>
                      <a:pt x="209" y="223"/>
                    </a:cubicBezTo>
                    <a:cubicBezTo>
                      <a:pt x="209" y="223"/>
                      <a:pt x="210" y="223"/>
                      <a:pt x="210" y="223"/>
                    </a:cubicBezTo>
                    <a:cubicBezTo>
                      <a:pt x="210" y="223"/>
                      <a:pt x="211" y="223"/>
                      <a:pt x="211" y="223"/>
                    </a:cubicBezTo>
                    <a:cubicBezTo>
                      <a:pt x="211" y="224"/>
                      <a:pt x="211" y="224"/>
                      <a:pt x="210" y="224"/>
                    </a:cubicBezTo>
                    <a:cubicBezTo>
                      <a:pt x="210" y="225"/>
                      <a:pt x="209" y="225"/>
                      <a:pt x="209" y="225"/>
                    </a:cubicBezTo>
                    <a:cubicBezTo>
                      <a:pt x="207" y="225"/>
                      <a:pt x="206" y="226"/>
                      <a:pt x="207" y="229"/>
                    </a:cubicBezTo>
                    <a:cubicBezTo>
                      <a:pt x="207" y="229"/>
                      <a:pt x="207" y="229"/>
                      <a:pt x="208" y="230"/>
                    </a:cubicBezTo>
                    <a:cubicBezTo>
                      <a:pt x="208" y="230"/>
                      <a:pt x="208" y="230"/>
                      <a:pt x="208" y="231"/>
                    </a:cubicBezTo>
                    <a:cubicBezTo>
                      <a:pt x="207" y="231"/>
                      <a:pt x="206" y="231"/>
                      <a:pt x="206" y="231"/>
                    </a:cubicBezTo>
                    <a:cubicBezTo>
                      <a:pt x="205" y="231"/>
                      <a:pt x="205" y="230"/>
                      <a:pt x="204" y="230"/>
                    </a:cubicBezTo>
                    <a:cubicBezTo>
                      <a:pt x="203" y="228"/>
                      <a:pt x="202" y="230"/>
                      <a:pt x="201" y="230"/>
                    </a:cubicBezTo>
                    <a:cubicBezTo>
                      <a:pt x="200" y="231"/>
                      <a:pt x="201" y="232"/>
                      <a:pt x="202" y="233"/>
                    </a:cubicBezTo>
                    <a:cubicBezTo>
                      <a:pt x="202" y="233"/>
                      <a:pt x="201" y="234"/>
                      <a:pt x="201" y="235"/>
                    </a:cubicBezTo>
                    <a:cubicBezTo>
                      <a:pt x="200" y="235"/>
                      <a:pt x="200" y="235"/>
                      <a:pt x="200" y="236"/>
                    </a:cubicBezTo>
                    <a:cubicBezTo>
                      <a:pt x="200" y="237"/>
                      <a:pt x="200" y="237"/>
                      <a:pt x="199" y="238"/>
                    </a:cubicBezTo>
                    <a:cubicBezTo>
                      <a:pt x="198" y="238"/>
                      <a:pt x="198" y="237"/>
                      <a:pt x="198" y="236"/>
                    </a:cubicBezTo>
                    <a:cubicBezTo>
                      <a:pt x="198" y="235"/>
                      <a:pt x="197" y="235"/>
                      <a:pt x="196" y="235"/>
                    </a:cubicBezTo>
                    <a:cubicBezTo>
                      <a:pt x="195" y="235"/>
                      <a:pt x="195" y="236"/>
                      <a:pt x="194" y="236"/>
                    </a:cubicBezTo>
                    <a:cubicBezTo>
                      <a:pt x="193" y="238"/>
                      <a:pt x="195" y="239"/>
                      <a:pt x="194" y="241"/>
                    </a:cubicBezTo>
                    <a:cubicBezTo>
                      <a:pt x="195" y="240"/>
                      <a:pt x="196" y="240"/>
                      <a:pt x="197" y="240"/>
                    </a:cubicBezTo>
                    <a:cubicBezTo>
                      <a:pt x="197" y="240"/>
                      <a:pt x="197" y="240"/>
                      <a:pt x="198" y="240"/>
                    </a:cubicBezTo>
                    <a:cubicBezTo>
                      <a:pt x="198" y="240"/>
                      <a:pt x="198" y="241"/>
                      <a:pt x="198" y="241"/>
                    </a:cubicBezTo>
                    <a:cubicBezTo>
                      <a:pt x="197" y="242"/>
                      <a:pt x="198" y="242"/>
                      <a:pt x="198" y="242"/>
                    </a:cubicBezTo>
                    <a:cubicBezTo>
                      <a:pt x="197" y="242"/>
                      <a:pt x="197" y="243"/>
                      <a:pt x="196" y="244"/>
                    </a:cubicBezTo>
                    <a:cubicBezTo>
                      <a:pt x="196" y="244"/>
                      <a:pt x="195" y="244"/>
                      <a:pt x="195" y="245"/>
                    </a:cubicBezTo>
                    <a:cubicBezTo>
                      <a:pt x="196" y="246"/>
                      <a:pt x="196" y="245"/>
                      <a:pt x="197" y="245"/>
                    </a:cubicBezTo>
                    <a:cubicBezTo>
                      <a:pt x="197" y="245"/>
                      <a:pt x="198" y="245"/>
                      <a:pt x="198" y="245"/>
                    </a:cubicBezTo>
                    <a:cubicBezTo>
                      <a:pt x="199" y="245"/>
                      <a:pt x="199" y="245"/>
                      <a:pt x="199" y="246"/>
                    </a:cubicBezTo>
                    <a:cubicBezTo>
                      <a:pt x="199" y="247"/>
                      <a:pt x="199" y="247"/>
                      <a:pt x="201" y="247"/>
                    </a:cubicBezTo>
                    <a:cubicBezTo>
                      <a:pt x="201" y="247"/>
                      <a:pt x="202" y="247"/>
                      <a:pt x="202" y="248"/>
                    </a:cubicBezTo>
                    <a:cubicBezTo>
                      <a:pt x="201" y="248"/>
                      <a:pt x="200" y="248"/>
                      <a:pt x="199" y="248"/>
                    </a:cubicBezTo>
                    <a:cubicBezTo>
                      <a:pt x="197" y="247"/>
                      <a:pt x="194" y="248"/>
                      <a:pt x="193" y="249"/>
                    </a:cubicBezTo>
                    <a:cubicBezTo>
                      <a:pt x="192" y="250"/>
                      <a:pt x="192" y="251"/>
                      <a:pt x="194" y="251"/>
                    </a:cubicBezTo>
                    <a:cubicBezTo>
                      <a:pt x="194" y="252"/>
                      <a:pt x="196" y="252"/>
                      <a:pt x="196" y="253"/>
                    </a:cubicBezTo>
                    <a:cubicBezTo>
                      <a:pt x="196" y="254"/>
                      <a:pt x="195" y="254"/>
                      <a:pt x="195" y="254"/>
                    </a:cubicBezTo>
                    <a:cubicBezTo>
                      <a:pt x="194" y="254"/>
                      <a:pt x="193" y="254"/>
                      <a:pt x="192" y="255"/>
                    </a:cubicBezTo>
                    <a:cubicBezTo>
                      <a:pt x="191" y="255"/>
                      <a:pt x="191" y="255"/>
                      <a:pt x="191" y="255"/>
                    </a:cubicBezTo>
                    <a:cubicBezTo>
                      <a:pt x="191" y="256"/>
                      <a:pt x="191" y="256"/>
                      <a:pt x="192" y="256"/>
                    </a:cubicBezTo>
                    <a:cubicBezTo>
                      <a:pt x="193" y="256"/>
                      <a:pt x="193" y="257"/>
                      <a:pt x="193" y="257"/>
                    </a:cubicBezTo>
                    <a:cubicBezTo>
                      <a:pt x="194" y="258"/>
                      <a:pt x="194" y="258"/>
                      <a:pt x="194" y="258"/>
                    </a:cubicBezTo>
                    <a:cubicBezTo>
                      <a:pt x="193" y="258"/>
                      <a:pt x="193" y="258"/>
                      <a:pt x="193" y="258"/>
                    </a:cubicBezTo>
                    <a:cubicBezTo>
                      <a:pt x="192" y="258"/>
                      <a:pt x="191" y="259"/>
                      <a:pt x="190" y="259"/>
                    </a:cubicBezTo>
                    <a:cubicBezTo>
                      <a:pt x="190" y="259"/>
                      <a:pt x="191" y="260"/>
                      <a:pt x="192" y="260"/>
                    </a:cubicBezTo>
                    <a:cubicBezTo>
                      <a:pt x="192" y="260"/>
                      <a:pt x="193" y="261"/>
                      <a:pt x="194" y="262"/>
                    </a:cubicBezTo>
                    <a:cubicBezTo>
                      <a:pt x="195" y="263"/>
                      <a:pt x="196" y="264"/>
                      <a:pt x="197" y="263"/>
                    </a:cubicBezTo>
                    <a:cubicBezTo>
                      <a:pt x="198" y="263"/>
                      <a:pt x="198" y="264"/>
                      <a:pt x="198" y="264"/>
                    </a:cubicBezTo>
                    <a:cubicBezTo>
                      <a:pt x="198" y="264"/>
                      <a:pt x="197" y="264"/>
                      <a:pt x="197" y="264"/>
                    </a:cubicBezTo>
                    <a:cubicBezTo>
                      <a:pt x="197" y="264"/>
                      <a:pt x="195" y="264"/>
                      <a:pt x="194" y="264"/>
                    </a:cubicBezTo>
                    <a:cubicBezTo>
                      <a:pt x="194" y="264"/>
                      <a:pt x="194" y="263"/>
                      <a:pt x="194" y="263"/>
                    </a:cubicBezTo>
                    <a:cubicBezTo>
                      <a:pt x="192" y="262"/>
                      <a:pt x="191" y="262"/>
                      <a:pt x="189" y="261"/>
                    </a:cubicBezTo>
                    <a:cubicBezTo>
                      <a:pt x="189" y="261"/>
                      <a:pt x="189" y="261"/>
                      <a:pt x="189" y="261"/>
                    </a:cubicBezTo>
                    <a:cubicBezTo>
                      <a:pt x="189" y="261"/>
                      <a:pt x="188" y="262"/>
                      <a:pt x="188" y="262"/>
                    </a:cubicBezTo>
                    <a:cubicBezTo>
                      <a:pt x="188" y="262"/>
                      <a:pt x="187" y="262"/>
                      <a:pt x="187" y="263"/>
                    </a:cubicBezTo>
                    <a:cubicBezTo>
                      <a:pt x="187" y="264"/>
                      <a:pt x="185" y="265"/>
                      <a:pt x="187" y="265"/>
                    </a:cubicBezTo>
                    <a:cubicBezTo>
                      <a:pt x="188" y="265"/>
                      <a:pt x="188" y="265"/>
                      <a:pt x="188" y="266"/>
                    </a:cubicBezTo>
                    <a:cubicBezTo>
                      <a:pt x="187" y="266"/>
                      <a:pt x="187" y="266"/>
                      <a:pt x="187" y="266"/>
                    </a:cubicBezTo>
                    <a:cubicBezTo>
                      <a:pt x="186" y="266"/>
                      <a:pt x="185" y="266"/>
                      <a:pt x="185" y="267"/>
                    </a:cubicBezTo>
                    <a:cubicBezTo>
                      <a:pt x="185" y="267"/>
                      <a:pt x="185" y="267"/>
                      <a:pt x="185" y="267"/>
                    </a:cubicBezTo>
                    <a:cubicBezTo>
                      <a:pt x="183" y="267"/>
                      <a:pt x="183" y="268"/>
                      <a:pt x="182" y="269"/>
                    </a:cubicBezTo>
                    <a:cubicBezTo>
                      <a:pt x="182" y="270"/>
                      <a:pt x="182" y="270"/>
                      <a:pt x="181" y="270"/>
                    </a:cubicBezTo>
                    <a:cubicBezTo>
                      <a:pt x="181" y="270"/>
                      <a:pt x="180" y="270"/>
                      <a:pt x="180" y="271"/>
                    </a:cubicBezTo>
                    <a:cubicBezTo>
                      <a:pt x="180" y="271"/>
                      <a:pt x="180" y="272"/>
                      <a:pt x="181" y="272"/>
                    </a:cubicBezTo>
                    <a:cubicBezTo>
                      <a:pt x="181" y="272"/>
                      <a:pt x="181" y="273"/>
                      <a:pt x="182" y="273"/>
                    </a:cubicBezTo>
                    <a:cubicBezTo>
                      <a:pt x="182" y="274"/>
                      <a:pt x="183" y="275"/>
                      <a:pt x="184" y="274"/>
                    </a:cubicBezTo>
                    <a:cubicBezTo>
                      <a:pt x="185" y="273"/>
                      <a:pt x="186" y="272"/>
                      <a:pt x="187" y="272"/>
                    </a:cubicBezTo>
                    <a:cubicBezTo>
                      <a:pt x="188" y="272"/>
                      <a:pt x="190" y="273"/>
                      <a:pt x="188" y="274"/>
                    </a:cubicBezTo>
                    <a:cubicBezTo>
                      <a:pt x="187" y="274"/>
                      <a:pt x="187" y="274"/>
                      <a:pt x="186" y="274"/>
                    </a:cubicBezTo>
                    <a:cubicBezTo>
                      <a:pt x="185" y="274"/>
                      <a:pt x="185" y="275"/>
                      <a:pt x="184" y="276"/>
                    </a:cubicBezTo>
                    <a:cubicBezTo>
                      <a:pt x="184" y="277"/>
                      <a:pt x="184" y="277"/>
                      <a:pt x="185" y="277"/>
                    </a:cubicBezTo>
                    <a:cubicBezTo>
                      <a:pt x="185" y="278"/>
                      <a:pt x="184" y="279"/>
                      <a:pt x="183" y="279"/>
                    </a:cubicBezTo>
                    <a:cubicBezTo>
                      <a:pt x="183" y="279"/>
                      <a:pt x="182" y="280"/>
                      <a:pt x="183" y="280"/>
                    </a:cubicBezTo>
                    <a:cubicBezTo>
                      <a:pt x="183" y="281"/>
                      <a:pt x="183" y="281"/>
                      <a:pt x="184" y="281"/>
                    </a:cubicBezTo>
                    <a:cubicBezTo>
                      <a:pt x="184" y="281"/>
                      <a:pt x="184" y="280"/>
                      <a:pt x="185" y="281"/>
                    </a:cubicBezTo>
                    <a:cubicBezTo>
                      <a:pt x="184" y="281"/>
                      <a:pt x="184" y="282"/>
                      <a:pt x="184" y="282"/>
                    </a:cubicBezTo>
                    <a:cubicBezTo>
                      <a:pt x="183" y="282"/>
                      <a:pt x="183" y="283"/>
                      <a:pt x="182" y="282"/>
                    </a:cubicBezTo>
                    <a:cubicBezTo>
                      <a:pt x="181" y="281"/>
                      <a:pt x="180" y="282"/>
                      <a:pt x="180" y="283"/>
                    </a:cubicBezTo>
                    <a:cubicBezTo>
                      <a:pt x="179" y="283"/>
                      <a:pt x="179" y="283"/>
                      <a:pt x="179" y="283"/>
                    </a:cubicBezTo>
                    <a:cubicBezTo>
                      <a:pt x="177" y="282"/>
                      <a:pt x="178" y="284"/>
                      <a:pt x="177" y="285"/>
                    </a:cubicBezTo>
                    <a:cubicBezTo>
                      <a:pt x="176" y="285"/>
                      <a:pt x="176" y="286"/>
                      <a:pt x="177" y="287"/>
                    </a:cubicBezTo>
                    <a:cubicBezTo>
                      <a:pt x="177" y="288"/>
                      <a:pt x="177" y="288"/>
                      <a:pt x="178" y="289"/>
                    </a:cubicBezTo>
                    <a:cubicBezTo>
                      <a:pt x="176" y="289"/>
                      <a:pt x="176" y="289"/>
                      <a:pt x="176" y="291"/>
                    </a:cubicBezTo>
                    <a:cubicBezTo>
                      <a:pt x="176" y="291"/>
                      <a:pt x="176" y="291"/>
                      <a:pt x="176" y="291"/>
                    </a:cubicBezTo>
                    <a:cubicBezTo>
                      <a:pt x="176" y="291"/>
                      <a:pt x="175" y="291"/>
                      <a:pt x="175" y="291"/>
                    </a:cubicBezTo>
                    <a:cubicBezTo>
                      <a:pt x="173" y="291"/>
                      <a:pt x="172" y="293"/>
                      <a:pt x="172" y="294"/>
                    </a:cubicBezTo>
                    <a:cubicBezTo>
                      <a:pt x="171" y="296"/>
                      <a:pt x="172" y="296"/>
                      <a:pt x="173" y="296"/>
                    </a:cubicBezTo>
                    <a:cubicBezTo>
                      <a:pt x="174" y="296"/>
                      <a:pt x="175" y="296"/>
                      <a:pt x="176" y="296"/>
                    </a:cubicBezTo>
                    <a:cubicBezTo>
                      <a:pt x="176" y="296"/>
                      <a:pt x="176" y="297"/>
                      <a:pt x="175" y="297"/>
                    </a:cubicBezTo>
                    <a:cubicBezTo>
                      <a:pt x="173" y="297"/>
                      <a:pt x="173" y="297"/>
                      <a:pt x="174" y="299"/>
                    </a:cubicBezTo>
                    <a:cubicBezTo>
                      <a:pt x="175" y="298"/>
                      <a:pt x="175" y="298"/>
                      <a:pt x="176" y="298"/>
                    </a:cubicBezTo>
                    <a:cubicBezTo>
                      <a:pt x="175" y="299"/>
                      <a:pt x="174" y="300"/>
                      <a:pt x="174" y="301"/>
                    </a:cubicBezTo>
                    <a:cubicBezTo>
                      <a:pt x="173" y="304"/>
                      <a:pt x="172" y="306"/>
                      <a:pt x="171" y="309"/>
                    </a:cubicBezTo>
                    <a:cubicBezTo>
                      <a:pt x="171" y="310"/>
                      <a:pt x="171" y="310"/>
                      <a:pt x="170" y="309"/>
                    </a:cubicBezTo>
                    <a:cubicBezTo>
                      <a:pt x="169" y="309"/>
                      <a:pt x="168" y="310"/>
                      <a:pt x="167" y="308"/>
                    </a:cubicBezTo>
                    <a:cubicBezTo>
                      <a:pt x="167" y="308"/>
                      <a:pt x="165" y="310"/>
                      <a:pt x="165" y="311"/>
                    </a:cubicBezTo>
                    <a:cubicBezTo>
                      <a:pt x="165" y="314"/>
                      <a:pt x="165" y="317"/>
                      <a:pt x="165" y="319"/>
                    </a:cubicBezTo>
                    <a:cubicBezTo>
                      <a:pt x="165" y="321"/>
                      <a:pt x="168" y="323"/>
                      <a:pt x="169" y="323"/>
                    </a:cubicBezTo>
                    <a:close/>
                    <a:moveTo>
                      <a:pt x="221" y="358"/>
                    </a:moveTo>
                    <a:cubicBezTo>
                      <a:pt x="222" y="358"/>
                      <a:pt x="223" y="359"/>
                      <a:pt x="224" y="359"/>
                    </a:cubicBezTo>
                    <a:cubicBezTo>
                      <a:pt x="225" y="359"/>
                      <a:pt x="226" y="358"/>
                      <a:pt x="226" y="356"/>
                    </a:cubicBezTo>
                    <a:cubicBezTo>
                      <a:pt x="225" y="354"/>
                      <a:pt x="224" y="352"/>
                      <a:pt x="223" y="351"/>
                    </a:cubicBezTo>
                    <a:cubicBezTo>
                      <a:pt x="220" y="349"/>
                      <a:pt x="219" y="347"/>
                      <a:pt x="217" y="345"/>
                    </a:cubicBezTo>
                    <a:cubicBezTo>
                      <a:pt x="216" y="344"/>
                      <a:pt x="216" y="343"/>
                      <a:pt x="214" y="344"/>
                    </a:cubicBezTo>
                    <a:cubicBezTo>
                      <a:pt x="213" y="345"/>
                      <a:pt x="213" y="346"/>
                      <a:pt x="214" y="347"/>
                    </a:cubicBezTo>
                    <a:cubicBezTo>
                      <a:pt x="214" y="348"/>
                      <a:pt x="214" y="348"/>
                      <a:pt x="214" y="348"/>
                    </a:cubicBezTo>
                    <a:cubicBezTo>
                      <a:pt x="214" y="348"/>
                      <a:pt x="213" y="348"/>
                      <a:pt x="212" y="348"/>
                    </a:cubicBezTo>
                    <a:cubicBezTo>
                      <a:pt x="213" y="349"/>
                      <a:pt x="213" y="350"/>
                      <a:pt x="213" y="351"/>
                    </a:cubicBezTo>
                    <a:cubicBezTo>
                      <a:pt x="214" y="353"/>
                      <a:pt x="216" y="355"/>
                      <a:pt x="218" y="355"/>
                    </a:cubicBezTo>
                    <a:cubicBezTo>
                      <a:pt x="219" y="355"/>
                      <a:pt x="221" y="355"/>
                      <a:pt x="220" y="357"/>
                    </a:cubicBezTo>
                    <a:cubicBezTo>
                      <a:pt x="220" y="358"/>
                      <a:pt x="220" y="358"/>
                      <a:pt x="221" y="358"/>
                    </a:cubicBezTo>
                    <a:close/>
                    <a:moveTo>
                      <a:pt x="290" y="289"/>
                    </a:moveTo>
                    <a:cubicBezTo>
                      <a:pt x="291" y="288"/>
                      <a:pt x="291" y="287"/>
                      <a:pt x="292" y="288"/>
                    </a:cubicBezTo>
                    <a:cubicBezTo>
                      <a:pt x="292" y="289"/>
                      <a:pt x="293" y="289"/>
                      <a:pt x="294" y="288"/>
                    </a:cubicBezTo>
                    <a:cubicBezTo>
                      <a:pt x="294" y="287"/>
                      <a:pt x="294" y="287"/>
                      <a:pt x="295" y="287"/>
                    </a:cubicBezTo>
                    <a:cubicBezTo>
                      <a:pt x="297" y="286"/>
                      <a:pt x="298" y="286"/>
                      <a:pt x="300" y="285"/>
                    </a:cubicBezTo>
                    <a:cubicBezTo>
                      <a:pt x="301" y="285"/>
                      <a:pt x="302" y="285"/>
                      <a:pt x="301" y="284"/>
                    </a:cubicBezTo>
                    <a:cubicBezTo>
                      <a:pt x="301" y="282"/>
                      <a:pt x="299" y="282"/>
                      <a:pt x="299" y="280"/>
                    </a:cubicBezTo>
                    <a:cubicBezTo>
                      <a:pt x="298" y="278"/>
                      <a:pt x="297" y="277"/>
                      <a:pt x="295" y="278"/>
                    </a:cubicBezTo>
                    <a:cubicBezTo>
                      <a:pt x="292" y="278"/>
                      <a:pt x="290" y="279"/>
                      <a:pt x="290" y="282"/>
                    </a:cubicBezTo>
                    <a:cubicBezTo>
                      <a:pt x="290" y="284"/>
                      <a:pt x="290" y="286"/>
                      <a:pt x="290" y="289"/>
                    </a:cubicBezTo>
                    <a:close/>
                    <a:moveTo>
                      <a:pt x="145" y="377"/>
                    </a:moveTo>
                    <a:cubicBezTo>
                      <a:pt x="146" y="377"/>
                      <a:pt x="146" y="378"/>
                      <a:pt x="148" y="377"/>
                    </a:cubicBezTo>
                    <a:cubicBezTo>
                      <a:pt x="149" y="376"/>
                      <a:pt x="150" y="376"/>
                      <a:pt x="152" y="375"/>
                    </a:cubicBezTo>
                    <a:cubicBezTo>
                      <a:pt x="152" y="375"/>
                      <a:pt x="153" y="374"/>
                      <a:pt x="153" y="373"/>
                    </a:cubicBezTo>
                    <a:cubicBezTo>
                      <a:pt x="154" y="373"/>
                      <a:pt x="154" y="372"/>
                      <a:pt x="154" y="371"/>
                    </a:cubicBezTo>
                    <a:cubicBezTo>
                      <a:pt x="156" y="371"/>
                      <a:pt x="156" y="369"/>
                      <a:pt x="156" y="369"/>
                    </a:cubicBezTo>
                    <a:cubicBezTo>
                      <a:pt x="156" y="367"/>
                      <a:pt x="156" y="366"/>
                      <a:pt x="155" y="366"/>
                    </a:cubicBezTo>
                    <a:cubicBezTo>
                      <a:pt x="153" y="365"/>
                      <a:pt x="152" y="364"/>
                      <a:pt x="150" y="363"/>
                    </a:cubicBezTo>
                    <a:cubicBezTo>
                      <a:pt x="149" y="362"/>
                      <a:pt x="148" y="362"/>
                      <a:pt x="147" y="363"/>
                    </a:cubicBezTo>
                    <a:cubicBezTo>
                      <a:pt x="145" y="365"/>
                      <a:pt x="143" y="367"/>
                      <a:pt x="143" y="369"/>
                    </a:cubicBezTo>
                    <a:cubicBezTo>
                      <a:pt x="143" y="372"/>
                      <a:pt x="142" y="375"/>
                      <a:pt x="145" y="377"/>
                    </a:cubicBezTo>
                    <a:close/>
                    <a:moveTo>
                      <a:pt x="350" y="294"/>
                    </a:moveTo>
                    <a:cubicBezTo>
                      <a:pt x="351" y="295"/>
                      <a:pt x="351" y="295"/>
                      <a:pt x="352" y="295"/>
                    </a:cubicBezTo>
                    <a:cubicBezTo>
                      <a:pt x="353" y="295"/>
                      <a:pt x="355" y="295"/>
                      <a:pt x="355" y="294"/>
                    </a:cubicBezTo>
                    <a:cubicBezTo>
                      <a:pt x="354" y="292"/>
                      <a:pt x="355" y="291"/>
                      <a:pt x="354" y="289"/>
                    </a:cubicBezTo>
                    <a:cubicBezTo>
                      <a:pt x="354" y="288"/>
                      <a:pt x="353" y="287"/>
                      <a:pt x="352" y="287"/>
                    </a:cubicBezTo>
                    <a:cubicBezTo>
                      <a:pt x="351" y="287"/>
                      <a:pt x="351" y="288"/>
                      <a:pt x="351" y="289"/>
                    </a:cubicBezTo>
                    <a:cubicBezTo>
                      <a:pt x="351" y="289"/>
                      <a:pt x="350" y="290"/>
                      <a:pt x="350" y="290"/>
                    </a:cubicBezTo>
                    <a:cubicBezTo>
                      <a:pt x="348" y="292"/>
                      <a:pt x="348" y="293"/>
                      <a:pt x="350" y="294"/>
                    </a:cubicBezTo>
                    <a:close/>
                    <a:moveTo>
                      <a:pt x="175" y="327"/>
                    </a:moveTo>
                    <a:cubicBezTo>
                      <a:pt x="174" y="325"/>
                      <a:pt x="173" y="324"/>
                      <a:pt x="171" y="325"/>
                    </a:cubicBezTo>
                    <a:cubicBezTo>
                      <a:pt x="171" y="326"/>
                      <a:pt x="170" y="326"/>
                      <a:pt x="170" y="327"/>
                    </a:cubicBezTo>
                    <a:cubicBezTo>
                      <a:pt x="170" y="327"/>
                      <a:pt x="171" y="328"/>
                      <a:pt x="172" y="328"/>
                    </a:cubicBezTo>
                    <a:cubicBezTo>
                      <a:pt x="173" y="328"/>
                      <a:pt x="173" y="328"/>
                      <a:pt x="173" y="329"/>
                    </a:cubicBezTo>
                    <a:cubicBezTo>
                      <a:pt x="174" y="331"/>
                      <a:pt x="175" y="332"/>
                      <a:pt x="176" y="333"/>
                    </a:cubicBezTo>
                    <a:cubicBezTo>
                      <a:pt x="177" y="332"/>
                      <a:pt x="175" y="332"/>
                      <a:pt x="176" y="331"/>
                    </a:cubicBezTo>
                    <a:cubicBezTo>
                      <a:pt x="177" y="330"/>
                      <a:pt x="177" y="328"/>
                      <a:pt x="175" y="327"/>
                    </a:cubicBezTo>
                    <a:close/>
                    <a:moveTo>
                      <a:pt x="375" y="213"/>
                    </a:moveTo>
                    <a:cubicBezTo>
                      <a:pt x="374" y="213"/>
                      <a:pt x="374" y="213"/>
                      <a:pt x="374" y="214"/>
                    </a:cubicBezTo>
                    <a:cubicBezTo>
                      <a:pt x="374" y="214"/>
                      <a:pt x="374" y="215"/>
                      <a:pt x="375" y="215"/>
                    </a:cubicBezTo>
                    <a:cubicBezTo>
                      <a:pt x="376" y="214"/>
                      <a:pt x="378" y="215"/>
                      <a:pt x="379" y="215"/>
                    </a:cubicBezTo>
                    <a:cubicBezTo>
                      <a:pt x="380" y="214"/>
                      <a:pt x="380" y="213"/>
                      <a:pt x="378" y="213"/>
                    </a:cubicBezTo>
                    <a:cubicBezTo>
                      <a:pt x="377" y="213"/>
                      <a:pt x="376" y="213"/>
                      <a:pt x="376" y="212"/>
                    </a:cubicBezTo>
                    <a:cubicBezTo>
                      <a:pt x="376" y="213"/>
                      <a:pt x="375" y="213"/>
                      <a:pt x="375" y="213"/>
                    </a:cubicBezTo>
                    <a:close/>
                    <a:moveTo>
                      <a:pt x="330" y="284"/>
                    </a:moveTo>
                    <a:cubicBezTo>
                      <a:pt x="330" y="285"/>
                      <a:pt x="331" y="285"/>
                      <a:pt x="331" y="285"/>
                    </a:cubicBezTo>
                    <a:cubicBezTo>
                      <a:pt x="332" y="286"/>
                      <a:pt x="333" y="286"/>
                      <a:pt x="334" y="286"/>
                    </a:cubicBezTo>
                    <a:cubicBezTo>
                      <a:pt x="334" y="287"/>
                      <a:pt x="335" y="286"/>
                      <a:pt x="335" y="286"/>
                    </a:cubicBezTo>
                    <a:cubicBezTo>
                      <a:pt x="335" y="285"/>
                      <a:pt x="335" y="285"/>
                      <a:pt x="335" y="284"/>
                    </a:cubicBezTo>
                    <a:cubicBezTo>
                      <a:pt x="334" y="284"/>
                      <a:pt x="333" y="283"/>
                      <a:pt x="332" y="284"/>
                    </a:cubicBezTo>
                    <a:cubicBezTo>
                      <a:pt x="331" y="284"/>
                      <a:pt x="330" y="283"/>
                      <a:pt x="330" y="284"/>
                    </a:cubicBezTo>
                    <a:close/>
                    <a:moveTo>
                      <a:pt x="370" y="236"/>
                    </a:moveTo>
                    <a:cubicBezTo>
                      <a:pt x="371" y="236"/>
                      <a:pt x="371" y="237"/>
                      <a:pt x="372" y="237"/>
                    </a:cubicBezTo>
                    <a:cubicBezTo>
                      <a:pt x="373" y="237"/>
                      <a:pt x="373" y="236"/>
                      <a:pt x="373" y="235"/>
                    </a:cubicBezTo>
                    <a:cubicBezTo>
                      <a:pt x="373" y="235"/>
                      <a:pt x="373" y="234"/>
                      <a:pt x="373" y="234"/>
                    </a:cubicBezTo>
                    <a:cubicBezTo>
                      <a:pt x="372" y="233"/>
                      <a:pt x="373" y="232"/>
                      <a:pt x="373" y="231"/>
                    </a:cubicBezTo>
                    <a:cubicBezTo>
                      <a:pt x="374" y="231"/>
                      <a:pt x="374" y="231"/>
                      <a:pt x="374" y="231"/>
                    </a:cubicBezTo>
                    <a:cubicBezTo>
                      <a:pt x="373" y="229"/>
                      <a:pt x="373" y="227"/>
                      <a:pt x="373" y="226"/>
                    </a:cubicBezTo>
                    <a:cubicBezTo>
                      <a:pt x="373" y="225"/>
                      <a:pt x="373" y="225"/>
                      <a:pt x="372" y="225"/>
                    </a:cubicBezTo>
                    <a:cubicBezTo>
                      <a:pt x="370" y="226"/>
                      <a:pt x="369" y="229"/>
                      <a:pt x="369" y="231"/>
                    </a:cubicBezTo>
                    <a:cubicBezTo>
                      <a:pt x="369" y="232"/>
                      <a:pt x="369" y="233"/>
                      <a:pt x="369" y="233"/>
                    </a:cubicBezTo>
                    <a:cubicBezTo>
                      <a:pt x="369" y="234"/>
                      <a:pt x="370" y="235"/>
                      <a:pt x="370" y="236"/>
                    </a:cubicBezTo>
                    <a:close/>
                    <a:moveTo>
                      <a:pt x="370" y="215"/>
                    </a:moveTo>
                    <a:cubicBezTo>
                      <a:pt x="371" y="216"/>
                      <a:pt x="372" y="217"/>
                      <a:pt x="375" y="216"/>
                    </a:cubicBezTo>
                    <a:cubicBezTo>
                      <a:pt x="373" y="215"/>
                      <a:pt x="371" y="215"/>
                      <a:pt x="371" y="213"/>
                    </a:cubicBezTo>
                    <a:cubicBezTo>
                      <a:pt x="371" y="213"/>
                      <a:pt x="371" y="213"/>
                      <a:pt x="371" y="213"/>
                    </a:cubicBezTo>
                    <a:cubicBezTo>
                      <a:pt x="370" y="213"/>
                      <a:pt x="370" y="214"/>
                      <a:pt x="369" y="214"/>
                    </a:cubicBezTo>
                    <a:cubicBezTo>
                      <a:pt x="369" y="215"/>
                      <a:pt x="369" y="215"/>
                      <a:pt x="370" y="215"/>
                    </a:cubicBezTo>
                    <a:close/>
                    <a:moveTo>
                      <a:pt x="271" y="365"/>
                    </a:moveTo>
                    <a:cubicBezTo>
                      <a:pt x="271" y="364"/>
                      <a:pt x="272" y="363"/>
                      <a:pt x="272" y="362"/>
                    </a:cubicBezTo>
                    <a:cubicBezTo>
                      <a:pt x="272" y="362"/>
                      <a:pt x="272" y="361"/>
                      <a:pt x="272" y="361"/>
                    </a:cubicBezTo>
                    <a:cubicBezTo>
                      <a:pt x="271" y="361"/>
                      <a:pt x="271" y="361"/>
                      <a:pt x="271" y="362"/>
                    </a:cubicBezTo>
                    <a:cubicBezTo>
                      <a:pt x="270" y="362"/>
                      <a:pt x="270" y="363"/>
                      <a:pt x="270" y="364"/>
                    </a:cubicBezTo>
                    <a:cubicBezTo>
                      <a:pt x="269" y="364"/>
                      <a:pt x="270" y="365"/>
                      <a:pt x="270" y="365"/>
                    </a:cubicBezTo>
                    <a:cubicBezTo>
                      <a:pt x="270" y="365"/>
                      <a:pt x="271" y="365"/>
                      <a:pt x="271" y="365"/>
                    </a:cubicBezTo>
                    <a:close/>
                    <a:moveTo>
                      <a:pt x="397" y="253"/>
                    </a:moveTo>
                    <a:cubicBezTo>
                      <a:pt x="398" y="253"/>
                      <a:pt x="398" y="253"/>
                      <a:pt x="398" y="253"/>
                    </a:cubicBezTo>
                    <a:cubicBezTo>
                      <a:pt x="398" y="252"/>
                      <a:pt x="399" y="252"/>
                      <a:pt x="400" y="252"/>
                    </a:cubicBezTo>
                    <a:cubicBezTo>
                      <a:pt x="400" y="251"/>
                      <a:pt x="399" y="251"/>
                      <a:pt x="399" y="251"/>
                    </a:cubicBezTo>
                    <a:cubicBezTo>
                      <a:pt x="399" y="250"/>
                      <a:pt x="398" y="250"/>
                      <a:pt x="398" y="250"/>
                    </a:cubicBezTo>
                    <a:cubicBezTo>
                      <a:pt x="397" y="250"/>
                      <a:pt x="397" y="251"/>
                      <a:pt x="397" y="252"/>
                    </a:cubicBezTo>
                    <a:cubicBezTo>
                      <a:pt x="397" y="252"/>
                      <a:pt x="397" y="253"/>
                      <a:pt x="397" y="253"/>
                    </a:cubicBezTo>
                    <a:close/>
                    <a:moveTo>
                      <a:pt x="379" y="339"/>
                    </a:moveTo>
                    <a:cubicBezTo>
                      <a:pt x="379" y="341"/>
                      <a:pt x="379" y="342"/>
                      <a:pt x="379" y="344"/>
                    </a:cubicBezTo>
                    <a:cubicBezTo>
                      <a:pt x="379" y="344"/>
                      <a:pt x="379" y="345"/>
                      <a:pt x="379" y="344"/>
                    </a:cubicBezTo>
                    <a:cubicBezTo>
                      <a:pt x="380" y="344"/>
                      <a:pt x="380" y="340"/>
                      <a:pt x="379" y="339"/>
                    </a:cubicBezTo>
                    <a:cubicBezTo>
                      <a:pt x="379" y="339"/>
                      <a:pt x="379" y="339"/>
                      <a:pt x="379" y="339"/>
                    </a:cubicBezTo>
                    <a:close/>
                    <a:moveTo>
                      <a:pt x="394" y="250"/>
                    </a:moveTo>
                    <a:cubicBezTo>
                      <a:pt x="393" y="250"/>
                      <a:pt x="393" y="251"/>
                      <a:pt x="393" y="252"/>
                    </a:cubicBezTo>
                    <a:cubicBezTo>
                      <a:pt x="393" y="253"/>
                      <a:pt x="393" y="253"/>
                      <a:pt x="394" y="253"/>
                    </a:cubicBezTo>
                    <a:cubicBezTo>
                      <a:pt x="395" y="253"/>
                      <a:pt x="395" y="252"/>
                      <a:pt x="396" y="252"/>
                    </a:cubicBezTo>
                    <a:cubicBezTo>
                      <a:pt x="395" y="251"/>
                      <a:pt x="395" y="251"/>
                      <a:pt x="394" y="250"/>
                    </a:cubicBezTo>
                    <a:close/>
                    <a:moveTo>
                      <a:pt x="354" y="284"/>
                    </a:moveTo>
                    <a:cubicBezTo>
                      <a:pt x="353" y="282"/>
                      <a:pt x="352" y="282"/>
                      <a:pt x="351" y="282"/>
                    </a:cubicBezTo>
                    <a:cubicBezTo>
                      <a:pt x="350" y="282"/>
                      <a:pt x="350" y="283"/>
                      <a:pt x="350" y="284"/>
                    </a:cubicBezTo>
                    <a:cubicBezTo>
                      <a:pt x="351" y="283"/>
                      <a:pt x="352" y="284"/>
                      <a:pt x="354" y="284"/>
                    </a:cubicBezTo>
                    <a:close/>
                    <a:moveTo>
                      <a:pt x="328" y="278"/>
                    </a:moveTo>
                    <a:cubicBezTo>
                      <a:pt x="330" y="279"/>
                      <a:pt x="330" y="278"/>
                      <a:pt x="330" y="277"/>
                    </a:cubicBezTo>
                    <a:cubicBezTo>
                      <a:pt x="329" y="276"/>
                      <a:pt x="328" y="276"/>
                      <a:pt x="328" y="278"/>
                    </a:cubicBezTo>
                    <a:cubicBezTo>
                      <a:pt x="328" y="278"/>
                      <a:pt x="328" y="278"/>
                      <a:pt x="328" y="278"/>
                    </a:cubicBezTo>
                    <a:close/>
                    <a:moveTo>
                      <a:pt x="374" y="262"/>
                    </a:moveTo>
                    <a:cubicBezTo>
                      <a:pt x="374" y="263"/>
                      <a:pt x="375" y="263"/>
                      <a:pt x="376" y="263"/>
                    </a:cubicBezTo>
                    <a:cubicBezTo>
                      <a:pt x="376" y="263"/>
                      <a:pt x="377" y="263"/>
                      <a:pt x="377" y="263"/>
                    </a:cubicBezTo>
                    <a:cubicBezTo>
                      <a:pt x="377" y="262"/>
                      <a:pt x="376" y="261"/>
                      <a:pt x="375" y="261"/>
                    </a:cubicBezTo>
                    <a:cubicBezTo>
                      <a:pt x="375" y="261"/>
                      <a:pt x="375" y="262"/>
                      <a:pt x="374" y="262"/>
                    </a:cubicBezTo>
                    <a:close/>
                    <a:moveTo>
                      <a:pt x="222" y="210"/>
                    </a:moveTo>
                    <a:cubicBezTo>
                      <a:pt x="223" y="210"/>
                      <a:pt x="223" y="210"/>
                      <a:pt x="224" y="210"/>
                    </a:cubicBezTo>
                    <a:cubicBezTo>
                      <a:pt x="224" y="209"/>
                      <a:pt x="225" y="209"/>
                      <a:pt x="225" y="208"/>
                    </a:cubicBezTo>
                    <a:cubicBezTo>
                      <a:pt x="224" y="208"/>
                      <a:pt x="224" y="208"/>
                      <a:pt x="223" y="208"/>
                    </a:cubicBezTo>
                    <a:cubicBezTo>
                      <a:pt x="223" y="208"/>
                      <a:pt x="222" y="209"/>
                      <a:pt x="222" y="209"/>
                    </a:cubicBezTo>
                    <a:cubicBezTo>
                      <a:pt x="222" y="210"/>
                      <a:pt x="222" y="210"/>
                      <a:pt x="222" y="210"/>
                    </a:cubicBezTo>
                    <a:close/>
                    <a:moveTo>
                      <a:pt x="354" y="252"/>
                    </a:moveTo>
                    <a:cubicBezTo>
                      <a:pt x="355" y="252"/>
                      <a:pt x="355" y="252"/>
                      <a:pt x="355" y="251"/>
                    </a:cubicBezTo>
                    <a:cubicBezTo>
                      <a:pt x="355" y="250"/>
                      <a:pt x="355" y="250"/>
                      <a:pt x="354" y="250"/>
                    </a:cubicBezTo>
                    <a:cubicBezTo>
                      <a:pt x="353" y="250"/>
                      <a:pt x="353" y="250"/>
                      <a:pt x="353" y="250"/>
                    </a:cubicBezTo>
                    <a:cubicBezTo>
                      <a:pt x="353" y="251"/>
                      <a:pt x="353" y="252"/>
                      <a:pt x="354" y="252"/>
                    </a:cubicBezTo>
                    <a:close/>
                    <a:moveTo>
                      <a:pt x="379" y="263"/>
                    </a:moveTo>
                    <a:cubicBezTo>
                      <a:pt x="380" y="263"/>
                      <a:pt x="381" y="263"/>
                      <a:pt x="382" y="262"/>
                    </a:cubicBezTo>
                    <a:cubicBezTo>
                      <a:pt x="380" y="262"/>
                      <a:pt x="379" y="261"/>
                      <a:pt x="379" y="262"/>
                    </a:cubicBezTo>
                    <a:cubicBezTo>
                      <a:pt x="378" y="262"/>
                      <a:pt x="378" y="262"/>
                      <a:pt x="379" y="263"/>
                    </a:cubicBezTo>
                    <a:close/>
                    <a:moveTo>
                      <a:pt x="396" y="245"/>
                    </a:moveTo>
                    <a:cubicBezTo>
                      <a:pt x="395" y="245"/>
                      <a:pt x="394" y="245"/>
                      <a:pt x="393" y="246"/>
                    </a:cubicBezTo>
                    <a:cubicBezTo>
                      <a:pt x="394" y="246"/>
                      <a:pt x="394" y="246"/>
                      <a:pt x="394" y="246"/>
                    </a:cubicBezTo>
                    <a:cubicBezTo>
                      <a:pt x="396" y="247"/>
                      <a:pt x="396" y="246"/>
                      <a:pt x="396" y="245"/>
                    </a:cubicBezTo>
                    <a:close/>
                    <a:moveTo>
                      <a:pt x="380" y="339"/>
                    </a:moveTo>
                    <a:cubicBezTo>
                      <a:pt x="380" y="339"/>
                      <a:pt x="381" y="339"/>
                      <a:pt x="381" y="339"/>
                    </a:cubicBezTo>
                    <a:cubicBezTo>
                      <a:pt x="381" y="337"/>
                      <a:pt x="380" y="337"/>
                      <a:pt x="380" y="337"/>
                    </a:cubicBezTo>
                    <a:cubicBezTo>
                      <a:pt x="380" y="337"/>
                      <a:pt x="379" y="339"/>
                      <a:pt x="380" y="339"/>
                    </a:cubicBezTo>
                    <a:close/>
                    <a:moveTo>
                      <a:pt x="300" y="286"/>
                    </a:moveTo>
                    <a:cubicBezTo>
                      <a:pt x="301" y="287"/>
                      <a:pt x="302" y="288"/>
                      <a:pt x="302" y="289"/>
                    </a:cubicBezTo>
                    <a:cubicBezTo>
                      <a:pt x="302" y="286"/>
                      <a:pt x="302" y="286"/>
                      <a:pt x="300" y="286"/>
                    </a:cubicBezTo>
                    <a:close/>
                    <a:moveTo>
                      <a:pt x="400" y="264"/>
                    </a:moveTo>
                    <a:cubicBezTo>
                      <a:pt x="400" y="264"/>
                      <a:pt x="401" y="264"/>
                      <a:pt x="401" y="264"/>
                    </a:cubicBezTo>
                    <a:cubicBezTo>
                      <a:pt x="402" y="263"/>
                      <a:pt x="401" y="263"/>
                      <a:pt x="401" y="262"/>
                    </a:cubicBezTo>
                    <a:cubicBezTo>
                      <a:pt x="400" y="262"/>
                      <a:pt x="400" y="263"/>
                      <a:pt x="400" y="264"/>
                    </a:cubicBezTo>
                    <a:close/>
                    <a:moveTo>
                      <a:pt x="217" y="369"/>
                    </a:moveTo>
                    <a:cubicBezTo>
                      <a:pt x="218" y="367"/>
                      <a:pt x="217" y="367"/>
                      <a:pt x="216" y="367"/>
                    </a:cubicBezTo>
                    <a:cubicBezTo>
                      <a:pt x="217" y="367"/>
                      <a:pt x="217" y="368"/>
                      <a:pt x="217" y="369"/>
                    </a:cubicBezTo>
                    <a:close/>
                    <a:moveTo>
                      <a:pt x="390" y="252"/>
                    </a:moveTo>
                    <a:cubicBezTo>
                      <a:pt x="389" y="252"/>
                      <a:pt x="389" y="253"/>
                      <a:pt x="389" y="254"/>
                    </a:cubicBezTo>
                    <a:cubicBezTo>
                      <a:pt x="390" y="253"/>
                      <a:pt x="390" y="253"/>
                      <a:pt x="390" y="252"/>
                    </a:cubicBezTo>
                    <a:close/>
                    <a:moveTo>
                      <a:pt x="404" y="266"/>
                    </a:moveTo>
                    <a:cubicBezTo>
                      <a:pt x="404" y="266"/>
                      <a:pt x="404" y="266"/>
                      <a:pt x="404" y="266"/>
                    </a:cubicBezTo>
                    <a:cubicBezTo>
                      <a:pt x="403" y="266"/>
                      <a:pt x="403" y="266"/>
                      <a:pt x="403" y="266"/>
                    </a:cubicBezTo>
                    <a:cubicBezTo>
                      <a:pt x="403" y="267"/>
                      <a:pt x="403" y="267"/>
                      <a:pt x="403" y="267"/>
                    </a:cubicBezTo>
                    <a:cubicBezTo>
                      <a:pt x="404" y="267"/>
                      <a:pt x="404" y="267"/>
                      <a:pt x="404" y="266"/>
                    </a:cubicBezTo>
                    <a:close/>
                    <a:moveTo>
                      <a:pt x="393" y="254"/>
                    </a:moveTo>
                    <a:cubicBezTo>
                      <a:pt x="394" y="255"/>
                      <a:pt x="394" y="255"/>
                      <a:pt x="395" y="255"/>
                    </a:cubicBezTo>
                    <a:cubicBezTo>
                      <a:pt x="395" y="254"/>
                      <a:pt x="394" y="254"/>
                      <a:pt x="393" y="254"/>
                    </a:cubicBezTo>
                    <a:close/>
                    <a:moveTo>
                      <a:pt x="161" y="383"/>
                    </a:moveTo>
                    <a:cubicBezTo>
                      <a:pt x="162" y="382"/>
                      <a:pt x="163" y="382"/>
                      <a:pt x="164" y="382"/>
                    </a:cubicBezTo>
                    <a:cubicBezTo>
                      <a:pt x="163" y="382"/>
                      <a:pt x="162" y="381"/>
                      <a:pt x="161" y="383"/>
                    </a:cubicBezTo>
                    <a:close/>
                    <a:moveTo>
                      <a:pt x="387" y="265"/>
                    </a:moveTo>
                    <a:cubicBezTo>
                      <a:pt x="386" y="264"/>
                      <a:pt x="386" y="264"/>
                      <a:pt x="385" y="265"/>
                    </a:cubicBezTo>
                    <a:cubicBezTo>
                      <a:pt x="386" y="265"/>
                      <a:pt x="386" y="265"/>
                      <a:pt x="387" y="265"/>
                    </a:cubicBezTo>
                    <a:close/>
                    <a:moveTo>
                      <a:pt x="202" y="342"/>
                    </a:moveTo>
                    <a:cubicBezTo>
                      <a:pt x="202" y="342"/>
                      <a:pt x="202" y="342"/>
                      <a:pt x="202" y="342"/>
                    </a:cubicBezTo>
                    <a:cubicBezTo>
                      <a:pt x="203" y="342"/>
                      <a:pt x="202" y="342"/>
                      <a:pt x="202" y="341"/>
                    </a:cubicBezTo>
                    <a:cubicBezTo>
                      <a:pt x="202" y="341"/>
                      <a:pt x="201" y="342"/>
                      <a:pt x="202" y="342"/>
                    </a:cubicBezTo>
                    <a:close/>
                    <a:moveTo>
                      <a:pt x="269" y="361"/>
                    </a:moveTo>
                    <a:cubicBezTo>
                      <a:pt x="269" y="362"/>
                      <a:pt x="269" y="362"/>
                      <a:pt x="269" y="363"/>
                    </a:cubicBezTo>
                    <a:cubicBezTo>
                      <a:pt x="269" y="362"/>
                      <a:pt x="270" y="362"/>
                      <a:pt x="269" y="361"/>
                    </a:cubicBezTo>
                    <a:close/>
                    <a:moveTo>
                      <a:pt x="398" y="245"/>
                    </a:moveTo>
                    <a:cubicBezTo>
                      <a:pt x="398" y="244"/>
                      <a:pt x="398" y="244"/>
                      <a:pt x="397" y="243"/>
                    </a:cubicBezTo>
                    <a:cubicBezTo>
                      <a:pt x="397" y="244"/>
                      <a:pt x="397" y="244"/>
                      <a:pt x="398" y="245"/>
                    </a:cubicBezTo>
                    <a:close/>
                    <a:moveTo>
                      <a:pt x="395" y="261"/>
                    </a:moveTo>
                    <a:cubicBezTo>
                      <a:pt x="395" y="261"/>
                      <a:pt x="395" y="261"/>
                      <a:pt x="396" y="261"/>
                    </a:cubicBezTo>
                    <a:cubicBezTo>
                      <a:pt x="396" y="261"/>
                      <a:pt x="396" y="261"/>
                      <a:pt x="396" y="261"/>
                    </a:cubicBezTo>
                    <a:cubicBezTo>
                      <a:pt x="396" y="261"/>
                      <a:pt x="396" y="261"/>
                      <a:pt x="396" y="261"/>
                    </a:cubicBezTo>
                    <a:cubicBezTo>
                      <a:pt x="396" y="261"/>
                      <a:pt x="395" y="261"/>
                      <a:pt x="395" y="261"/>
                    </a:cubicBezTo>
                    <a:close/>
                    <a:moveTo>
                      <a:pt x="332" y="277"/>
                    </a:moveTo>
                    <a:cubicBezTo>
                      <a:pt x="332" y="277"/>
                      <a:pt x="332" y="277"/>
                      <a:pt x="332" y="277"/>
                    </a:cubicBezTo>
                    <a:cubicBezTo>
                      <a:pt x="332" y="277"/>
                      <a:pt x="332" y="277"/>
                      <a:pt x="332" y="277"/>
                    </a:cubicBezTo>
                    <a:cubicBezTo>
                      <a:pt x="332" y="276"/>
                      <a:pt x="331" y="277"/>
                      <a:pt x="331" y="277"/>
                    </a:cubicBezTo>
                    <a:cubicBezTo>
                      <a:pt x="332" y="277"/>
                      <a:pt x="332" y="277"/>
                      <a:pt x="332" y="277"/>
                    </a:cubicBezTo>
                    <a:close/>
                    <a:moveTo>
                      <a:pt x="400" y="266"/>
                    </a:moveTo>
                    <a:cubicBezTo>
                      <a:pt x="401" y="266"/>
                      <a:pt x="401" y="267"/>
                      <a:pt x="401" y="267"/>
                    </a:cubicBezTo>
                    <a:cubicBezTo>
                      <a:pt x="401" y="267"/>
                      <a:pt x="401" y="267"/>
                      <a:pt x="401" y="267"/>
                    </a:cubicBezTo>
                    <a:cubicBezTo>
                      <a:pt x="401" y="266"/>
                      <a:pt x="401" y="266"/>
                      <a:pt x="401" y="266"/>
                    </a:cubicBezTo>
                    <a:cubicBezTo>
                      <a:pt x="401" y="266"/>
                      <a:pt x="400" y="266"/>
                      <a:pt x="400" y="266"/>
                    </a:cubicBezTo>
                    <a:close/>
                    <a:moveTo>
                      <a:pt x="184" y="385"/>
                    </a:moveTo>
                    <a:cubicBezTo>
                      <a:pt x="184" y="385"/>
                      <a:pt x="183" y="385"/>
                      <a:pt x="183" y="385"/>
                    </a:cubicBezTo>
                    <a:cubicBezTo>
                      <a:pt x="183" y="386"/>
                      <a:pt x="184" y="386"/>
                      <a:pt x="184" y="386"/>
                    </a:cubicBezTo>
                    <a:cubicBezTo>
                      <a:pt x="184" y="385"/>
                      <a:pt x="184" y="385"/>
                      <a:pt x="184" y="385"/>
                    </a:cubicBezTo>
                    <a:close/>
                    <a:moveTo>
                      <a:pt x="267" y="333"/>
                    </a:moveTo>
                    <a:cubicBezTo>
                      <a:pt x="267" y="334"/>
                      <a:pt x="267" y="334"/>
                      <a:pt x="267" y="334"/>
                    </a:cubicBezTo>
                    <a:cubicBezTo>
                      <a:pt x="267" y="334"/>
                      <a:pt x="268" y="334"/>
                      <a:pt x="268" y="334"/>
                    </a:cubicBezTo>
                    <a:cubicBezTo>
                      <a:pt x="268" y="333"/>
                      <a:pt x="268" y="333"/>
                      <a:pt x="267" y="333"/>
                    </a:cubicBezTo>
                    <a:cubicBezTo>
                      <a:pt x="267" y="333"/>
                      <a:pt x="267" y="333"/>
                      <a:pt x="267" y="333"/>
                    </a:cubicBezTo>
                    <a:close/>
                    <a:moveTo>
                      <a:pt x="573" y="256"/>
                    </a:moveTo>
                    <a:cubicBezTo>
                      <a:pt x="573" y="256"/>
                      <a:pt x="572" y="256"/>
                      <a:pt x="572" y="256"/>
                    </a:cubicBezTo>
                    <a:cubicBezTo>
                      <a:pt x="572" y="256"/>
                      <a:pt x="572" y="256"/>
                      <a:pt x="571" y="256"/>
                    </a:cubicBezTo>
                    <a:cubicBezTo>
                      <a:pt x="571" y="256"/>
                      <a:pt x="571" y="256"/>
                      <a:pt x="571" y="257"/>
                    </a:cubicBezTo>
                    <a:cubicBezTo>
                      <a:pt x="571" y="257"/>
                      <a:pt x="571" y="258"/>
                      <a:pt x="571" y="258"/>
                    </a:cubicBezTo>
                    <a:cubicBezTo>
                      <a:pt x="573" y="259"/>
                      <a:pt x="574" y="260"/>
                      <a:pt x="575" y="261"/>
                    </a:cubicBezTo>
                    <a:cubicBezTo>
                      <a:pt x="576" y="262"/>
                      <a:pt x="578" y="262"/>
                      <a:pt x="579" y="263"/>
                    </a:cubicBezTo>
                    <a:cubicBezTo>
                      <a:pt x="579" y="263"/>
                      <a:pt x="580" y="263"/>
                      <a:pt x="580" y="263"/>
                    </a:cubicBezTo>
                    <a:cubicBezTo>
                      <a:pt x="580" y="262"/>
                      <a:pt x="580" y="262"/>
                      <a:pt x="580" y="262"/>
                    </a:cubicBezTo>
                    <a:cubicBezTo>
                      <a:pt x="581" y="260"/>
                      <a:pt x="583" y="259"/>
                      <a:pt x="583" y="257"/>
                    </a:cubicBezTo>
                    <a:cubicBezTo>
                      <a:pt x="584" y="256"/>
                      <a:pt x="584" y="254"/>
                      <a:pt x="582" y="253"/>
                    </a:cubicBezTo>
                    <a:cubicBezTo>
                      <a:pt x="582" y="252"/>
                      <a:pt x="581" y="252"/>
                      <a:pt x="581" y="252"/>
                    </a:cubicBezTo>
                    <a:cubicBezTo>
                      <a:pt x="579" y="252"/>
                      <a:pt x="578" y="252"/>
                      <a:pt x="576" y="251"/>
                    </a:cubicBezTo>
                    <a:cubicBezTo>
                      <a:pt x="576" y="251"/>
                      <a:pt x="575" y="251"/>
                      <a:pt x="575" y="252"/>
                    </a:cubicBezTo>
                    <a:cubicBezTo>
                      <a:pt x="575" y="252"/>
                      <a:pt x="574" y="252"/>
                      <a:pt x="574" y="253"/>
                    </a:cubicBezTo>
                    <a:cubicBezTo>
                      <a:pt x="574" y="253"/>
                      <a:pt x="574" y="254"/>
                      <a:pt x="574" y="255"/>
                    </a:cubicBezTo>
                    <a:cubicBezTo>
                      <a:pt x="574" y="255"/>
                      <a:pt x="574" y="256"/>
                      <a:pt x="574" y="256"/>
                    </a:cubicBezTo>
                    <a:cubicBezTo>
                      <a:pt x="574" y="256"/>
                      <a:pt x="573" y="256"/>
                      <a:pt x="573" y="256"/>
                    </a:cubicBezTo>
                    <a:close/>
                    <a:moveTo>
                      <a:pt x="692" y="304"/>
                    </a:moveTo>
                    <a:cubicBezTo>
                      <a:pt x="692" y="304"/>
                      <a:pt x="692" y="304"/>
                      <a:pt x="692" y="304"/>
                    </a:cubicBezTo>
                    <a:cubicBezTo>
                      <a:pt x="693" y="304"/>
                      <a:pt x="693" y="304"/>
                      <a:pt x="692" y="303"/>
                    </a:cubicBezTo>
                    <a:cubicBezTo>
                      <a:pt x="692" y="303"/>
                      <a:pt x="691" y="302"/>
                      <a:pt x="691" y="303"/>
                    </a:cubicBezTo>
                    <a:cubicBezTo>
                      <a:pt x="691" y="303"/>
                      <a:pt x="691" y="303"/>
                      <a:pt x="691" y="303"/>
                    </a:cubicBezTo>
                    <a:cubicBezTo>
                      <a:pt x="691" y="303"/>
                      <a:pt x="691" y="303"/>
                      <a:pt x="691" y="303"/>
                    </a:cubicBezTo>
                    <a:cubicBezTo>
                      <a:pt x="691" y="303"/>
                      <a:pt x="691" y="303"/>
                      <a:pt x="691" y="303"/>
                    </a:cubicBezTo>
                    <a:cubicBezTo>
                      <a:pt x="690" y="304"/>
                      <a:pt x="689" y="303"/>
                      <a:pt x="688" y="303"/>
                    </a:cubicBezTo>
                    <a:cubicBezTo>
                      <a:pt x="687" y="303"/>
                      <a:pt x="685" y="302"/>
                      <a:pt x="684" y="303"/>
                    </a:cubicBezTo>
                    <a:cubicBezTo>
                      <a:pt x="684" y="303"/>
                      <a:pt x="684" y="303"/>
                      <a:pt x="684" y="304"/>
                    </a:cubicBezTo>
                    <a:cubicBezTo>
                      <a:pt x="683" y="304"/>
                      <a:pt x="683" y="304"/>
                      <a:pt x="683" y="304"/>
                    </a:cubicBezTo>
                    <a:cubicBezTo>
                      <a:pt x="683" y="304"/>
                      <a:pt x="683" y="304"/>
                      <a:pt x="683" y="304"/>
                    </a:cubicBezTo>
                    <a:cubicBezTo>
                      <a:pt x="683" y="305"/>
                      <a:pt x="683" y="305"/>
                      <a:pt x="684" y="305"/>
                    </a:cubicBezTo>
                    <a:cubicBezTo>
                      <a:pt x="684" y="306"/>
                      <a:pt x="684" y="305"/>
                      <a:pt x="685" y="305"/>
                    </a:cubicBezTo>
                    <a:cubicBezTo>
                      <a:pt x="685" y="305"/>
                      <a:pt x="685" y="305"/>
                      <a:pt x="685" y="305"/>
                    </a:cubicBezTo>
                    <a:cubicBezTo>
                      <a:pt x="685" y="305"/>
                      <a:pt x="685" y="305"/>
                      <a:pt x="685" y="305"/>
                    </a:cubicBezTo>
                    <a:cubicBezTo>
                      <a:pt x="686" y="304"/>
                      <a:pt x="686" y="304"/>
                      <a:pt x="688" y="305"/>
                    </a:cubicBezTo>
                    <a:cubicBezTo>
                      <a:pt x="688" y="305"/>
                      <a:pt x="688" y="305"/>
                      <a:pt x="687" y="305"/>
                    </a:cubicBezTo>
                    <a:cubicBezTo>
                      <a:pt x="687" y="305"/>
                      <a:pt x="686" y="305"/>
                      <a:pt x="686" y="305"/>
                    </a:cubicBezTo>
                    <a:cubicBezTo>
                      <a:pt x="686" y="305"/>
                      <a:pt x="686" y="305"/>
                      <a:pt x="686" y="305"/>
                    </a:cubicBezTo>
                    <a:cubicBezTo>
                      <a:pt x="686" y="305"/>
                      <a:pt x="686" y="305"/>
                      <a:pt x="686" y="305"/>
                    </a:cubicBezTo>
                    <a:cubicBezTo>
                      <a:pt x="686" y="305"/>
                      <a:pt x="687" y="306"/>
                      <a:pt x="687" y="306"/>
                    </a:cubicBezTo>
                    <a:cubicBezTo>
                      <a:pt x="688" y="307"/>
                      <a:pt x="690" y="307"/>
                      <a:pt x="691" y="307"/>
                    </a:cubicBezTo>
                    <a:cubicBezTo>
                      <a:pt x="691" y="307"/>
                      <a:pt x="692" y="307"/>
                      <a:pt x="692" y="307"/>
                    </a:cubicBezTo>
                    <a:cubicBezTo>
                      <a:pt x="692" y="307"/>
                      <a:pt x="692" y="307"/>
                      <a:pt x="692" y="307"/>
                    </a:cubicBezTo>
                    <a:cubicBezTo>
                      <a:pt x="693" y="306"/>
                      <a:pt x="693" y="306"/>
                      <a:pt x="692" y="305"/>
                    </a:cubicBezTo>
                    <a:cubicBezTo>
                      <a:pt x="692" y="305"/>
                      <a:pt x="691" y="305"/>
                      <a:pt x="692" y="305"/>
                    </a:cubicBezTo>
                    <a:cubicBezTo>
                      <a:pt x="692" y="305"/>
                      <a:pt x="692" y="304"/>
                      <a:pt x="692" y="304"/>
                    </a:cubicBezTo>
                    <a:close/>
                    <a:moveTo>
                      <a:pt x="466" y="208"/>
                    </a:moveTo>
                    <a:cubicBezTo>
                      <a:pt x="467" y="208"/>
                      <a:pt x="468" y="208"/>
                      <a:pt x="469" y="209"/>
                    </a:cubicBezTo>
                    <a:cubicBezTo>
                      <a:pt x="470" y="208"/>
                      <a:pt x="468" y="206"/>
                      <a:pt x="469" y="205"/>
                    </a:cubicBezTo>
                    <a:cubicBezTo>
                      <a:pt x="470" y="206"/>
                      <a:pt x="470" y="207"/>
                      <a:pt x="470" y="209"/>
                    </a:cubicBezTo>
                    <a:cubicBezTo>
                      <a:pt x="470" y="208"/>
                      <a:pt x="470" y="207"/>
                      <a:pt x="471" y="206"/>
                    </a:cubicBezTo>
                    <a:cubicBezTo>
                      <a:pt x="471" y="207"/>
                      <a:pt x="471" y="208"/>
                      <a:pt x="472" y="207"/>
                    </a:cubicBezTo>
                    <a:cubicBezTo>
                      <a:pt x="472" y="206"/>
                      <a:pt x="472" y="206"/>
                      <a:pt x="473" y="206"/>
                    </a:cubicBezTo>
                    <a:cubicBezTo>
                      <a:pt x="473" y="206"/>
                      <a:pt x="473" y="206"/>
                      <a:pt x="473" y="206"/>
                    </a:cubicBezTo>
                    <a:cubicBezTo>
                      <a:pt x="472" y="205"/>
                      <a:pt x="472" y="205"/>
                      <a:pt x="473" y="204"/>
                    </a:cubicBezTo>
                    <a:cubicBezTo>
                      <a:pt x="473" y="204"/>
                      <a:pt x="473" y="204"/>
                      <a:pt x="473" y="204"/>
                    </a:cubicBezTo>
                    <a:cubicBezTo>
                      <a:pt x="473" y="203"/>
                      <a:pt x="473" y="203"/>
                      <a:pt x="473" y="204"/>
                    </a:cubicBezTo>
                    <a:cubicBezTo>
                      <a:pt x="472" y="204"/>
                      <a:pt x="471" y="205"/>
                      <a:pt x="471" y="205"/>
                    </a:cubicBezTo>
                    <a:cubicBezTo>
                      <a:pt x="470" y="205"/>
                      <a:pt x="470" y="205"/>
                      <a:pt x="470" y="205"/>
                    </a:cubicBezTo>
                    <a:cubicBezTo>
                      <a:pt x="469" y="204"/>
                      <a:pt x="468" y="203"/>
                      <a:pt x="468" y="205"/>
                    </a:cubicBezTo>
                    <a:cubicBezTo>
                      <a:pt x="468" y="205"/>
                      <a:pt x="467" y="206"/>
                      <a:pt x="467" y="206"/>
                    </a:cubicBezTo>
                    <a:cubicBezTo>
                      <a:pt x="467" y="205"/>
                      <a:pt x="466" y="205"/>
                      <a:pt x="465" y="204"/>
                    </a:cubicBezTo>
                    <a:cubicBezTo>
                      <a:pt x="464" y="204"/>
                      <a:pt x="464" y="204"/>
                      <a:pt x="464" y="205"/>
                    </a:cubicBezTo>
                    <a:cubicBezTo>
                      <a:pt x="464" y="205"/>
                      <a:pt x="464" y="206"/>
                      <a:pt x="463" y="206"/>
                    </a:cubicBezTo>
                    <a:cubicBezTo>
                      <a:pt x="463" y="205"/>
                      <a:pt x="463" y="204"/>
                      <a:pt x="462" y="204"/>
                    </a:cubicBezTo>
                    <a:cubicBezTo>
                      <a:pt x="461" y="205"/>
                      <a:pt x="461" y="205"/>
                      <a:pt x="462" y="206"/>
                    </a:cubicBezTo>
                    <a:cubicBezTo>
                      <a:pt x="463" y="207"/>
                      <a:pt x="464" y="208"/>
                      <a:pt x="466" y="208"/>
                    </a:cubicBezTo>
                    <a:close/>
                    <a:moveTo>
                      <a:pt x="464" y="184"/>
                    </a:moveTo>
                    <a:cubicBezTo>
                      <a:pt x="464" y="184"/>
                      <a:pt x="465" y="183"/>
                      <a:pt x="465" y="183"/>
                    </a:cubicBezTo>
                    <a:cubicBezTo>
                      <a:pt x="465" y="183"/>
                      <a:pt x="465" y="183"/>
                      <a:pt x="465" y="183"/>
                    </a:cubicBezTo>
                    <a:cubicBezTo>
                      <a:pt x="466" y="184"/>
                      <a:pt x="465" y="184"/>
                      <a:pt x="465" y="185"/>
                    </a:cubicBezTo>
                    <a:cubicBezTo>
                      <a:pt x="467" y="184"/>
                      <a:pt x="469" y="182"/>
                      <a:pt x="470" y="181"/>
                    </a:cubicBezTo>
                    <a:cubicBezTo>
                      <a:pt x="470" y="180"/>
                      <a:pt x="470" y="179"/>
                      <a:pt x="469" y="179"/>
                    </a:cubicBezTo>
                    <a:cubicBezTo>
                      <a:pt x="468" y="178"/>
                      <a:pt x="468" y="179"/>
                      <a:pt x="468" y="179"/>
                    </a:cubicBezTo>
                    <a:cubicBezTo>
                      <a:pt x="467" y="180"/>
                      <a:pt x="466" y="181"/>
                      <a:pt x="465" y="181"/>
                    </a:cubicBezTo>
                    <a:cubicBezTo>
                      <a:pt x="464" y="181"/>
                      <a:pt x="463" y="182"/>
                      <a:pt x="463" y="182"/>
                    </a:cubicBezTo>
                    <a:cubicBezTo>
                      <a:pt x="463" y="183"/>
                      <a:pt x="462" y="183"/>
                      <a:pt x="462" y="184"/>
                    </a:cubicBezTo>
                    <a:cubicBezTo>
                      <a:pt x="463" y="184"/>
                      <a:pt x="463" y="184"/>
                      <a:pt x="464" y="184"/>
                    </a:cubicBezTo>
                    <a:close/>
                    <a:moveTo>
                      <a:pt x="418" y="184"/>
                    </a:moveTo>
                    <a:cubicBezTo>
                      <a:pt x="418" y="184"/>
                      <a:pt x="418" y="183"/>
                      <a:pt x="419" y="183"/>
                    </a:cubicBezTo>
                    <a:cubicBezTo>
                      <a:pt x="419" y="181"/>
                      <a:pt x="420" y="180"/>
                      <a:pt x="422" y="180"/>
                    </a:cubicBezTo>
                    <a:cubicBezTo>
                      <a:pt x="422" y="180"/>
                      <a:pt x="423" y="179"/>
                      <a:pt x="423" y="179"/>
                    </a:cubicBezTo>
                    <a:cubicBezTo>
                      <a:pt x="423" y="179"/>
                      <a:pt x="423" y="179"/>
                      <a:pt x="423" y="178"/>
                    </a:cubicBezTo>
                    <a:cubicBezTo>
                      <a:pt x="424" y="178"/>
                      <a:pt x="425" y="178"/>
                      <a:pt x="424" y="177"/>
                    </a:cubicBezTo>
                    <a:cubicBezTo>
                      <a:pt x="424" y="176"/>
                      <a:pt x="424" y="175"/>
                      <a:pt x="422" y="175"/>
                    </a:cubicBezTo>
                    <a:cubicBezTo>
                      <a:pt x="421" y="175"/>
                      <a:pt x="421" y="175"/>
                      <a:pt x="420" y="176"/>
                    </a:cubicBezTo>
                    <a:cubicBezTo>
                      <a:pt x="420" y="177"/>
                      <a:pt x="419" y="178"/>
                      <a:pt x="418" y="179"/>
                    </a:cubicBezTo>
                    <a:cubicBezTo>
                      <a:pt x="417" y="180"/>
                      <a:pt x="417" y="181"/>
                      <a:pt x="417" y="183"/>
                    </a:cubicBezTo>
                    <a:cubicBezTo>
                      <a:pt x="417" y="183"/>
                      <a:pt x="417" y="184"/>
                      <a:pt x="418" y="184"/>
                    </a:cubicBezTo>
                    <a:close/>
                    <a:moveTo>
                      <a:pt x="686" y="294"/>
                    </a:moveTo>
                    <a:cubicBezTo>
                      <a:pt x="686" y="294"/>
                      <a:pt x="685" y="294"/>
                      <a:pt x="685" y="294"/>
                    </a:cubicBezTo>
                    <a:cubicBezTo>
                      <a:pt x="685" y="295"/>
                      <a:pt x="687" y="295"/>
                      <a:pt x="687" y="295"/>
                    </a:cubicBezTo>
                    <a:cubicBezTo>
                      <a:pt x="688" y="295"/>
                      <a:pt x="689" y="297"/>
                      <a:pt x="690" y="296"/>
                    </a:cubicBezTo>
                    <a:cubicBezTo>
                      <a:pt x="690" y="296"/>
                      <a:pt x="690" y="296"/>
                      <a:pt x="690" y="296"/>
                    </a:cubicBezTo>
                    <a:cubicBezTo>
                      <a:pt x="690" y="296"/>
                      <a:pt x="690" y="296"/>
                      <a:pt x="690" y="296"/>
                    </a:cubicBezTo>
                    <a:cubicBezTo>
                      <a:pt x="690" y="295"/>
                      <a:pt x="689" y="295"/>
                      <a:pt x="688" y="294"/>
                    </a:cubicBezTo>
                    <a:cubicBezTo>
                      <a:pt x="687" y="294"/>
                      <a:pt x="686" y="293"/>
                      <a:pt x="686" y="294"/>
                    </a:cubicBezTo>
                    <a:close/>
                    <a:moveTo>
                      <a:pt x="654" y="272"/>
                    </a:moveTo>
                    <a:cubicBezTo>
                      <a:pt x="655" y="272"/>
                      <a:pt x="655" y="273"/>
                      <a:pt x="656" y="273"/>
                    </a:cubicBezTo>
                    <a:cubicBezTo>
                      <a:pt x="656" y="273"/>
                      <a:pt x="656" y="273"/>
                      <a:pt x="656" y="273"/>
                    </a:cubicBezTo>
                    <a:cubicBezTo>
                      <a:pt x="656" y="273"/>
                      <a:pt x="656" y="273"/>
                      <a:pt x="656" y="273"/>
                    </a:cubicBezTo>
                    <a:cubicBezTo>
                      <a:pt x="656" y="272"/>
                      <a:pt x="656" y="271"/>
                      <a:pt x="656" y="270"/>
                    </a:cubicBezTo>
                    <a:cubicBezTo>
                      <a:pt x="656" y="270"/>
                      <a:pt x="656" y="269"/>
                      <a:pt x="655" y="270"/>
                    </a:cubicBezTo>
                    <a:cubicBezTo>
                      <a:pt x="655" y="270"/>
                      <a:pt x="655" y="270"/>
                      <a:pt x="654" y="270"/>
                    </a:cubicBezTo>
                    <a:cubicBezTo>
                      <a:pt x="654" y="270"/>
                      <a:pt x="654" y="271"/>
                      <a:pt x="654" y="271"/>
                    </a:cubicBezTo>
                    <a:cubicBezTo>
                      <a:pt x="654" y="271"/>
                      <a:pt x="654" y="272"/>
                      <a:pt x="654" y="272"/>
                    </a:cubicBezTo>
                    <a:close/>
                    <a:moveTo>
                      <a:pt x="376" y="169"/>
                    </a:moveTo>
                    <a:cubicBezTo>
                      <a:pt x="376" y="169"/>
                      <a:pt x="376" y="169"/>
                      <a:pt x="376" y="169"/>
                    </a:cubicBezTo>
                    <a:cubicBezTo>
                      <a:pt x="375" y="168"/>
                      <a:pt x="375" y="168"/>
                      <a:pt x="374" y="168"/>
                    </a:cubicBezTo>
                    <a:cubicBezTo>
                      <a:pt x="374" y="167"/>
                      <a:pt x="373" y="167"/>
                      <a:pt x="373" y="167"/>
                    </a:cubicBezTo>
                    <a:cubicBezTo>
                      <a:pt x="372" y="168"/>
                      <a:pt x="373" y="168"/>
                      <a:pt x="373" y="169"/>
                    </a:cubicBezTo>
                    <a:cubicBezTo>
                      <a:pt x="374" y="170"/>
                      <a:pt x="375" y="169"/>
                      <a:pt x="376" y="169"/>
                    </a:cubicBezTo>
                    <a:close/>
                    <a:moveTo>
                      <a:pt x="430" y="176"/>
                    </a:moveTo>
                    <a:cubicBezTo>
                      <a:pt x="431" y="176"/>
                      <a:pt x="431" y="175"/>
                      <a:pt x="431" y="174"/>
                    </a:cubicBezTo>
                    <a:cubicBezTo>
                      <a:pt x="431" y="174"/>
                      <a:pt x="431" y="173"/>
                      <a:pt x="431" y="173"/>
                    </a:cubicBezTo>
                    <a:cubicBezTo>
                      <a:pt x="430" y="173"/>
                      <a:pt x="429" y="174"/>
                      <a:pt x="429" y="175"/>
                    </a:cubicBezTo>
                    <a:cubicBezTo>
                      <a:pt x="429" y="176"/>
                      <a:pt x="430" y="176"/>
                      <a:pt x="430" y="176"/>
                    </a:cubicBezTo>
                    <a:close/>
                    <a:moveTo>
                      <a:pt x="466" y="195"/>
                    </a:moveTo>
                    <a:cubicBezTo>
                      <a:pt x="468" y="196"/>
                      <a:pt x="468" y="194"/>
                      <a:pt x="468" y="193"/>
                    </a:cubicBezTo>
                    <a:cubicBezTo>
                      <a:pt x="469" y="193"/>
                      <a:pt x="468" y="193"/>
                      <a:pt x="468" y="193"/>
                    </a:cubicBezTo>
                    <a:cubicBezTo>
                      <a:pt x="467" y="194"/>
                      <a:pt x="466" y="193"/>
                      <a:pt x="466" y="194"/>
                    </a:cubicBezTo>
                    <a:cubicBezTo>
                      <a:pt x="465" y="195"/>
                      <a:pt x="466" y="195"/>
                      <a:pt x="466" y="195"/>
                    </a:cubicBezTo>
                    <a:close/>
                    <a:moveTo>
                      <a:pt x="426" y="181"/>
                    </a:moveTo>
                    <a:cubicBezTo>
                      <a:pt x="427" y="180"/>
                      <a:pt x="427" y="180"/>
                      <a:pt x="427" y="179"/>
                    </a:cubicBezTo>
                    <a:cubicBezTo>
                      <a:pt x="427" y="179"/>
                      <a:pt x="426" y="179"/>
                      <a:pt x="426" y="179"/>
                    </a:cubicBezTo>
                    <a:cubicBezTo>
                      <a:pt x="425" y="180"/>
                      <a:pt x="425" y="179"/>
                      <a:pt x="424" y="180"/>
                    </a:cubicBezTo>
                    <a:cubicBezTo>
                      <a:pt x="425" y="181"/>
                      <a:pt x="426" y="181"/>
                      <a:pt x="426" y="181"/>
                    </a:cubicBezTo>
                    <a:close/>
                    <a:moveTo>
                      <a:pt x="439" y="165"/>
                    </a:moveTo>
                    <a:cubicBezTo>
                      <a:pt x="439" y="165"/>
                      <a:pt x="440" y="165"/>
                      <a:pt x="440" y="164"/>
                    </a:cubicBezTo>
                    <a:cubicBezTo>
                      <a:pt x="440" y="164"/>
                      <a:pt x="440" y="163"/>
                      <a:pt x="439" y="163"/>
                    </a:cubicBezTo>
                    <a:cubicBezTo>
                      <a:pt x="439" y="163"/>
                      <a:pt x="438" y="163"/>
                      <a:pt x="438" y="164"/>
                    </a:cubicBezTo>
                    <a:cubicBezTo>
                      <a:pt x="438" y="165"/>
                      <a:pt x="438" y="165"/>
                      <a:pt x="439" y="165"/>
                    </a:cubicBezTo>
                    <a:close/>
                    <a:moveTo>
                      <a:pt x="690" y="288"/>
                    </a:moveTo>
                    <a:cubicBezTo>
                      <a:pt x="690" y="288"/>
                      <a:pt x="690" y="287"/>
                      <a:pt x="691" y="287"/>
                    </a:cubicBezTo>
                    <a:cubicBezTo>
                      <a:pt x="691" y="287"/>
                      <a:pt x="691" y="287"/>
                      <a:pt x="691" y="287"/>
                    </a:cubicBezTo>
                    <a:cubicBezTo>
                      <a:pt x="691" y="286"/>
                      <a:pt x="690" y="286"/>
                      <a:pt x="690" y="286"/>
                    </a:cubicBezTo>
                    <a:cubicBezTo>
                      <a:pt x="690" y="286"/>
                      <a:pt x="690" y="286"/>
                      <a:pt x="690" y="286"/>
                    </a:cubicBezTo>
                    <a:cubicBezTo>
                      <a:pt x="690" y="286"/>
                      <a:pt x="690" y="286"/>
                      <a:pt x="690" y="286"/>
                    </a:cubicBezTo>
                    <a:cubicBezTo>
                      <a:pt x="690" y="286"/>
                      <a:pt x="690" y="286"/>
                      <a:pt x="690" y="286"/>
                    </a:cubicBezTo>
                    <a:cubicBezTo>
                      <a:pt x="689" y="286"/>
                      <a:pt x="689" y="286"/>
                      <a:pt x="689" y="286"/>
                    </a:cubicBezTo>
                    <a:cubicBezTo>
                      <a:pt x="689" y="286"/>
                      <a:pt x="689" y="287"/>
                      <a:pt x="689" y="287"/>
                    </a:cubicBezTo>
                    <a:cubicBezTo>
                      <a:pt x="689" y="287"/>
                      <a:pt x="689" y="288"/>
                      <a:pt x="690" y="288"/>
                    </a:cubicBezTo>
                    <a:close/>
                    <a:moveTo>
                      <a:pt x="468" y="187"/>
                    </a:moveTo>
                    <a:cubicBezTo>
                      <a:pt x="468" y="186"/>
                      <a:pt x="467" y="186"/>
                      <a:pt x="467" y="186"/>
                    </a:cubicBezTo>
                    <a:cubicBezTo>
                      <a:pt x="466" y="186"/>
                      <a:pt x="466" y="186"/>
                      <a:pt x="466" y="187"/>
                    </a:cubicBezTo>
                    <a:cubicBezTo>
                      <a:pt x="466" y="187"/>
                      <a:pt x="466" y="187"/>
                      <a:pt x="467" y="187"/>
                    </a:cubicBezTo>
                    <a:cubicBezTo>
                      <a:pt x="467" y="187"/>
                      <a:pt x="468" y="187"/>
                      <a:pt x="468" y="187"/>
                    </a:cubicBezTo>
                    <a:close/>
                    <a:moveTo>
                      <a:pt x="691" y="292"/>
                    </a:moveTo>
                    <a:cubicBezTo>
                      <a:pt x="691" y="292"/>
                      <a:pt x="691" y="292"/>
                      <a:pt x="691" y="292"/>
                    </a:cubicBezTo>
                    <a:cubicBezTo>
                      <a:pt x="690" y="292"/>
                      <a:pt x="690" y="292"/>
                      <a:pt x="690" y="293"/>
                    </a:cubicBezTo>
                    <a:cubicBezTo>
                      <a:pt x="690" y="294"/>
                      <a:pt x="690" y="294"/>
                      <a:pt x="691" y="294"/>
                    </a:cubicBezTo>
                    <a:cubicBezTo>
                      <a:pt x="691" y="294"/>
                      <a:pt x="692" y="294"/>
                      <a:pt x="692" y="294"/>
                    </a:cubicBezTo>
                    <a:cubicBezTo>
                      <a:pt x="692" y="293"/>
                      <a:pt x="692" y="293"/>
                      <a:pt x="692" y="293"/>
                    </a:cubicBezTo>
                    <a:cubicBezTo>
                      <a:pt x="692" y="292"/>
                      <a:pt x="692" y="292"/>
                      <a:pt x="691" y="292"/>
                    </a:cubicBezTo>
                    <a:close/>
                    <a:moveTo>
                      <a:pt x="690" y="312"/>
                    </a:moveTo>
                    <a:cubicBezTo>
                      <a:pt x="690" y="313"/>
                      <a:pt x="690" y="314"/>
                      <a:pt x="691" y="315"/>
                    </a:cubicBezTo>
                    <a:cubicBezTo>
                      <a:pt x="691" y="315"/>
                      <a:pt x="691" y="315"/>
                      <a:pt x="691" y="315"/>
                    </a:cubicBezTo>
                    <a:cubicBezTo>
                      <a:pt x="691" y="315"/>
                      <a:pt x="691" y="315"/>
                      <a:pt x="692" y="315"/>
                    </a:cubicBezTo>
                    <a:cubicBezTo>
                      <a:pt x="692" y="313"/>
                      <a:pt x="691" y="313"/>
                      <a:pt x="690" y="312"/>
                    </a:cubicBezTo>
                    <a:cubicBezTo>
                      <a:pt x="690" y="312"/>
                      <a:pt x="690" y="312"/>
                      <a:pt x="690" y="312"/>
                    </a:cubicBezTo>
                    <a:cubicBezTo>
                      <a:pt x="690" y="312"/>
                      <a:pt x="690" y="312"/>
                      <a:pt x="690" y="312"/>
                    </a:cubicBezTo>
                    <a:close/>
                    <a:moveTo>
                      <a:pt x="678" y="299"/>
                    </a:moveTo>
                    <a:cubicBezTo>
                      <a:pt x="679" y="299"/>
                      <a:pt x="679" y="299"/>
                      <a:pt x="679" y="299"/>
                    </a:cubicBezTo>
                    <a:cubicBezTo>
                      <a:pt x="678" y="298"/>
                      <a:pt x="678" y="298"/>
                      <a:pt x="678" y="298"/>
                    </a:cubicBezTo>
                    <a:cubicBezTo>
                      <a:pt x="677" y="298"/>
                      <a:pt x="677" y="298"/>
                      <a:pt x="677" y="298"/>
                    </a:cubicBezTo>
                    <a:cubicBezTo>
                      <a:pt x="677" y="298"/>
                      <a:pt x="677" y="298"/>
                      <a:pt x="677" y="299"/>
                    </a:cubicBezTo>
                    <a:cubicBezTo>
                      <a:pt x="677" y="299"/>
                      <a:pt x="677" y="300"/>
                      <a:pt x="677" y="300"/>
                    </a:cubicBezTo>
                    <a:cubicBezTo>
                      <a:pt x="677" y="300"/>
                      <a:pt x="677" y="300"/>
                      <a:pt x="677" y="299"/>
                    </a:cubicBezTo>
                    <a:cubicBezTo>
                      <a:pt x="678" y="299"/>
                      <a:pt x="678" y="299"/>
                      <a:pt x="678" y="299"/>
                    </a:cubicBezTo>
                    <a:cubicBezTo>
                      <a:pt x="678" y="299"/>
                      <a:pt x="678" y="299"/>
                      <a:pt x="678" y="299"/>
                    </a:cubicBezTo>
                    <a:close/>
                    <a:moveTo>
                      <a:pt x="476" y="195"/>
                    </a:moveTo>
                    <a:cubicBezTo>
                      <a:pt x="476" y="194"/>
                      <a:pt x="476" y="193"/>
                      <a:pt x="476" y="192"/>
                    </a:cubicBezTo>
                    <a:cubicBezTo>
                      <a:pt x="475" y="193"/>
                      <a:pt x="475" y="194"/>
                      <a:pt x="476" y="195"/>
                    </a:cubicBezTo>
                    <a:close/>
                    <a:moveTo>
                      <a:pt x="469" y="203"/>
                    </a:moveTo>
                    <a:cubicBezTo>
                      <a:pt x="469" y="204"/>
                      <a:pt x="470" y="204"/>
                      <a:pt x="470" y="204"/>
                    </a:cubicBezTo>
                    <a:cubicBezTo>
                      <a:pt x="471" y="204"/>
                      <a:pt x="471" y="204"/>
                      <a:pt x="471" y="203"/>
                    </a:cubicBezTo>
                    <a:cubicBezTo>
                      <a:pt x="471" y="203"/>
                      <a:pt x="470" y="203"/>
                      <a:pt x="470" y="203"/>
                    </a:cubicBezTo>
                    <a:cubicBezTo>
                      <a:pt x="469" y="203"/>
                      <a:pt x="469" y="203"/>
                      <a:pt x="469" y="203"/>
                    </a:cubicBezTo>
                    <a:close/>
                    <a:moveTo>
                      <a:pt x="459" y="206"/>
                    </a:moveTo>
                    <a:cubicBezTo>
                      <a:pt x="458" y="206"/>
                      <a:pt x="457" y="206"/>
                      <a:pt x="456" y="207"/>
                    </a:cubicBezTo>
                    <a:cubicBezTo>
                      <a:pt x="457" y="207"/>
                      <a:pt x="458" y="207"/>
                      <a:pt x="459" y="206"/>
                    </a:cubicBezTo>
                    <a:close/>
                    <a:moveTo>
                      <a:pt x="690" y="297"/>
                    </a:moveTo>
                    <a:cubicBezTo>
                      <a:pt x="690" y="297"/>
                      <a:pt x="690" y="297"/>
                      <a:pt x="690" y="297"/>
                    </a:cubicBezTo>
                    <a:cubicBezTo>
                      <a:pt x="690" y="298"/>
                      <a:pt x="691" y="298"/>
                      <a:pt x="691" y="298"/>
                    </a:cubicBezTo>
                    <a:cubicBezTo>
                      <a:pt x="691" y="298"/>
                      <a:pt x="691" y="298"/>
                      <a:pt x="691" y="298"/>
                    </a:cubicBezTo>
                    <a:cubicBezTo>
                      <a:pt x="691" y="297"/>
                      <a:pt x="691" y="297"/>
                      <a:pt x="691" y="297"/>
                    </a:cubicBezTo>
                    <a:cubicBezTo>
                      <a:pt x="691" y="297"/>
                      <a:pt x="691" y="297"/>
                      <a:pt x="691" y="297"/>
                    </a:cubicBezTo>
                    <a:cubicBezTo>
                      <a:pt x="691" y="297"/>
                      <a:pt x="691" y="297"/>
                      <a:pt x="690" y="297"/>
                    </a:cubicBezTo>
                    <a:close/>
                    <a:moveTo>
                      <a:pt x="477" y="191"/>
                    </a:moveTo>
                    <a:cubicBezTo>
                      <a:pt x="477" y="191"/>
                      <a:pt x="477" y="191"/>
                      <a:pt x="477" y="191"/>
                    </a:cubicBezTo>
                    <a:cubicBezTo>
                      <a:pt x="476" y="190"/>
                      <a:pt x="476" y="191"/>
                      <a:pt x="475" y="191"/>
                    </a:cubicBezTo>
                    <a:cubicBezTo>
                      <a:pt x="475" y="191"/>
                      <a:pt x="475" y="191"/>
                      <a:pt x="475" y="191"/>
                    </a:cubicBezTo>
                    <a:cubicBezTo>
                      <a:pt x="476" y="191"/>
                      <a:pt x="476" y="192"/>
                      <a:pt x="477" y="191"/>
                    </a:cubicBezTo>
                    <a:close/>
                    <a:moveTo>
                      <a:pt x="682" y="295"/>
                    </a:moveTo>
                    <a:cubicBezTo>
                      <a:pt x="682" y="295"/>
                      <a:pt x="682" y="295"/>
                      <a:pt x="681" y="295"/>
                    </a:cubicBezTo>
                    <a:cubicBezTo>
                      <a:pt x="681" y="295"/>
                      <a:pt x="681" y="295"/>
                      <a:pt x="681" y="295"/>
                    </a:cubicBezTo>
                    <a:cubicBezTo>
                      <a:pt x="681" y="296"/>
                      <a:pt x="681" y="296"/>
                      <a:pt x="682" y="296"/>
                    </a:cubicBezTo>
                    <a:cubicBezTo>
                      <a:pt x="682" y="296"/>
                      <a:pt x="682" y="296"/>
                      <a:pt x="682" y="296"/>
                    </a:cubicBezTo>
                    <a:cubicBezTo>
                      <a:pt x="682" y="296"/>
                      <a:pt x="682" y="296"/>
                      <a:pt x="682" y="296"/>
                    </a:cubicBezTo>
                    <a:cubicBezTo>
                      <a:pt x="682" y="296"/>
                      <a:pt x="683" y="295"/>
                      <a:pt x="682" y="295"/>
                    </a:cubicBezTo>
                    <a:close/>
                    <a:moveTo>
                      <a:pt x="670" y="306"/>
                    </a:moveTo>
                    <a:cubicBezTo>
                      <a:pt x="670" y="306"/>
                      <a:pt x="670" y="306"/>
                      <a:pt x="670" y="306"/>
                    </a:cubicBezTo>
                    <a:cubicBezTo>
                      <a:pt x="670" y="306"/>
                      <a:pt x="670" y="306"/>
                      <a:pt x="670" y="306"/>
                    </a:cubicBezTo>
                    <a:cubicBezTo>
                      <a:pt x="670" y="307"/>
                      <a:pt x="670" y="307"/>
                      <a:pt x="671" y="307"/>
                    </a:cubicBezTo>
                    <a:cubicBezTo>
                      <a:pt x="671" y="307"/>
                      <a:pt x="671" y="307"/>
                      <a:pt x="671" y="307"/>
                    </a:cubicBezTo>
                    <a:cubicBezTo>
                      <a:pt x="671" y="307"/>
                      <a:pt x="671" y="307"/>
                      <a:pt x="671" y="306"/>
                    </a:cubicBezTo>
                    <a:cubicBezTo>
                      <a:pt x="671" y="306"/>
                      <a:pt x="671" y="306"/>
                      <a:pt x="671" y="306"/>
                    </a:cubicBezTo>
                    <a:cubicBezTo>
                      <a:pt x="671" y="306"/>
                      <a:pt x="671" y="306"/>
                      <a:pt x="671" y="306"/>
                    </a:cubicBezTo>
                    <a:cubicBezTo>
                      <a:pt x="671" y="306"/>
                      <a:pt x="671" y="306"/>
                      <a:pt x="671" y="306"/>
                    </a:cubicBezTo>
                    <a:cubicBezTo>
                      <a:pt x="671" y="306"/>
                      <a:pt x="671" y="306"/>
                      <a:pt x="670" y="306"/>
                    </a:cubicBezTo>
                    <a:close/>
                    <a:moveTo>
                      <a:pt x="445" y="217"/>
                    </a:moveTo>
                    <a:cubicBezTo>
                      <a:pt x="445" y="217"/>
                      <a:pt x="445" y="217"/>
                      <a:pt x="445" y="217"/>
                    </a:cubicBezTo>
                    <a:cubicBezTo>
                      <a:pt x="445" y="216"/>
                      <a:pt x="445" y="216"/>
                      <a:pt x="445" y="216"/>
                    </a:cubicBezTo>
                    <a:cubicBezTo>
                      <a:pt x="445" y="216"/>
                      <a:pt x="444" y="216"/>
                      <a:pt x="444" y="217"/>
                    </a:cubicBezTo>
                    <a:cubicBezTo>
                      <a:pt x="444" y="217"/>
                      <a:pt x="444" y="217"/>
                      <a:pt x="445" y="217"/>
                    </a:cubicBezTo>
                    <a:close/>
                    <a:moveTo>
                      <a:pt x="689" y="289"/>
                    </a:moveTo>
                    <a:cubicBezTo>
                      <a:pt x="688" y="289"/>
                      <a:pt x="688" y="289"/>
                      <a:pt x="688" y="289"/>
                    </a:cubicBezTo>
                    <a:cubicBezTo>
                      <a:pt x="688" y="289"/>
                      <a:pt x="688" y="289"/>
                      <a:pt x="688" y="290"/>
                    </a:cubicBezTo>
                    <a:cubicBezTo>
                      <a:pt x="687" y="290"/>
                      <a:pt x="687" y="289"/>
                      <a:pt x="686" y="290"/>
                    </a:cubicBezTo>
                    <a:cubicBezTo>
                      <a:pt x="686" y="290"/>
                      <a:pt x="686" y="290"/>
                      <a:pt x="686" y="290"/>
                    </a:cubicBezTo>
                    <a:cubicBezTo>
                      <a:pt x="687" y="290"/>
                      <a:pt x="687" y="290"/>
                      <a:pt x="688" y="290"/>
                    </a:cubicBezTo>
                    <a:cubicBezTo>
                      <a:pt x="688" y="290"/>
                      <a:pt x="688" y="290"/>
                      <a:pt x="688" y="290"/>
                    </a:cubicBezTo>
                    <a:cubicBezTo>
                      <a:pt x="688" y="290"/>
                      <a:pt x="688" y="290"/>
                      <a:pt x="689" y="289"/>
                    </a:cubicBezTo>
                    <a:cubicBezTo>
                      <a:pt x="689" y="289"/>
                      <a:pt x="689" y="289"/>
                      <a:pt x="689" y="289"/>
                    </a:cubicBezTo>
                    <a:cubicBezTo>
                      <a:pt x="689" y="289"/>
                      <a:pt x="689" y="289"/>
                      <a:pt x="689" y="289"/>
                    </a:cubicBezTo>
                    <a:close/>
                    <a:moveTo>
                      <a:pt x="569" y="257"/>
                    </a:moveTo>
                    <a:cubicBezTo>
                      <a:pt x="568" y="257"/>
                      <a:pt x="568" y="257"/>
                      <a:pt x="568" y="258"/>
                    </a:cubicBezTo>
                    <a:cubicBezTo>
                      <a:pt x="568" y="258"/>
                      <a:pt x="568" y="258"/>
                      <a:pt x="569" y="258"/>
                    </a:cubicBezTo>
                    <a:cubicBezTo>
                      <a:pt x="569" y="258"/>
                      <a:pt x="569" y="258"/>
                      <a:pt x="569" y="258"/>
                    </a:cubicBezTo>
                    <a:cubicBezTo>
                      <a:pt x="569" y="258"/>
                      <a:pt x="569" y="257"/>
                      <a:pt x="569" y="257"/>
                    </a:cubicBezTo>
                    <a:cubicBezTo>
                      <a:pt x="569" y="257"/>
                      <a:pt x="569" y="257"/>
                      <a:pt x="569" y="257"/>
                    </a:cubicBezTo>
                    <a:cubicBezTo>
                      <a:pt x="569" y="257"/>
                      <a:pt x="569" y="257"/>
                      <a:pt x="569" y="257"/>
                    </a:cubicBezTo>
                    <a:cubicBezTo>
                      <a:pt x="569" y="257"/>
                      <a:pt x="569" y="257"/>
                      <a:pt x="569" y="257"/>
                    </a:cubicBezTo>
                    <a:close/>
                    <a:moveTo>
                      <a:pt x="672" y="298"/>
                    </a:moveTo>
                    <a:cubicBezTo>
                      <a:pt x="672" y="298"/>
                      <a:pt x="672" y="298"/>
                      <a:pt x="672" y="298"/>
                    </a:cubicBezTo>
                    <a:cubicBezTo>
                      <a:pt x="672" y="298"/>
                      <a:pt x="672" y="298"/>
                      <a:pt x="672" y="298"/>
                    </a:cubicBezTo>
                    <a:cubicBezTo>
                      <a:pt x="672" y="298"/>
                      <a:pt x="672" y="298"/>
                      <a:pt x="672" y="298"/>
                    </a:cubicBezTo>
                    <a:cubicBezTo>
                      <a:pt x="672" y="298"/>
                      <a:pt x="672" y="298"/>
                      <a:pt x="672" y="298"/>
                    </a:cubicBezTo>
                    <a:cubicBezTo>
                      <a:pt x="672" y="297"/>
                      <a:pt x="672" y="298"/>
                      <a:pt x="672" y="298"/>
                    </a:cubicBezTo>
                    <a:cubicBezTo>
                      <a:pt x="672" y="298"/>
                      <a:pt x="672" y="298"/>
                      <a:pt x="672" y="298"/>
                    </a:cubicBezTo>
                    <a:cubicBezTo>
                      <a:pt x="672" y="298"/>
                      <a:pt x="672" y="298"/>
                      <a:pt x="672" y="298"/>
                    </a:cubicBezTo>
                    <a:cubicBezTo>
                      <a:pt x="672" y="298"/>
                      <a:pt x="672" y="298"/>
                      <a:pt x="672" y="298"/>
                    </a:cubicBezTo>
                    <a:cubicBezTo>
                      <a:pt x="672" y="298"/>
                      <a:pt x="672" y="298"/>
                      <a:pt x="672" y="298"/>
                    </a:cubicBezTo>
                    <a:close/>
                    <a:moveTo>
                      <a:pt x="677" y="301"/>
                    </a:moveTo>
                    <a:cubicBezTo>
                      <a:pt x="677" y="301"/>
                      <a:pt x="678" y="301"/>
                      <a:pt x="678" y="301"/>
                    </a:cubicBezTo>
                    <a:cubicBezTo>
                      <a:pt x="678" y="301"/>
                      <a:pt x="678" y="301"/>
                      <a:pt x="678" y="301"/>
                    </a:cubicBezTo>
                    <a:cubicBezTo>
                      <a:pt x="678" y="301"/>
                      <a:pt x="678" y="301"/>
                      <a:pt x="678" y="300"/>
                    </a:cubicBezTo>
                    <a:cubicBezTo>
                      <a:pt x="678" y="300"/>
                      <a:pt x="678" y="300"/>
                      <a:pt x="678" y="300"/>
                    </a:cubicBezTo>
                    <a:cubicBezTo>
                      <a:pt x="678" y="300"/>
                      <a:pt x="678" y="300"/>
                      <a:pt x="678" y="300"/>
                    </a:cubicBezTo>
                    <a:cubicBezTo>
                      <a:pt x="678" y="300"/>
                      <a:pt x="677" y="300"/>
                      <a:pt x="677" y="301"/>
                    </a:cubicBezTo>
                    <a:close/>
                    <a:moveTo>
                      <a:pt x="460" y="208"/>
                    </a:moveTo>
                    <a:cubicBezTo>
                      <a:pt x="460" y="208"/>
                      <a:pt x="460" y="208"/>
                      <a:pt x="460" y="207"/>
                    </a:cubicBezTo>
                    <a:cubicBezTo>
                      <a:pt x="460" y="207"/>
                      <a:pt x="460" y="207"/>
                      <a:pt x="460" y="207"/>
                    </a:cubicBezTo>
                    <a:cubicBezTo>
                      <a:pt x="460" y="207"/>
                      <a:pt x="460" y="207"/>
                      <a:pt x="460" y="207"/>
                    </a:cubicBezTo>
                    <a:cubicBezTo>
                      <a:pt x="460" y="208"/>
                      <a:pt x="460" y="208"/>
                      <a:pt x="460" y="208"/>
                    </a:cubicBezTo>
                    <a:close/>
                    <a:moveTo>
                      <a:pt x="688" y="309"/>
                    </a:moveTo>
                    <a:cubicBezTo>
                      <a:pt x="688" y="309"/>
                      <a:pt x="688" y="310"/>
                      <a:pt x="688" y="310"/>
                    </a:cubicBezTo>
                    <a:cubicBezTo>
                      <a:pt x="687" y="310"/>
                      <a:pt x="687" y="310"/>
                      <a:pt x="687" y="310"/>
                    </a:cubicBezTo>
                    <a:cubicBezTo>
                      <a:pt x="687" y="310"/>
                      <a:pt x="687" y="310"/>
                      <a:pt x="687" y="310"/>
                    </a:cubicBezTo>
                    <a:cubicBezTo>
                      <a:pt x="688" y="310"/>
                      <a:pt x="688" y="310"/>
                      <a:pt x="688" y="310"/>
                    </a:cubicBezTo>
                    <a:cubicBezTo>
                      <a:pt x="688" y="310"/>
                      <a:pt x="688" y="310"/>
                      <a:pt x="688" y="310"/>
                    </a:cubicBezTo>
                    <a:cubicBezTo>
                      <a:pt x="688" y="310"/>
                      <a:pt x="688" y="310"/>
                      <a:pt x="688" y="310"/>
                    </a:cubicBezTo>
                    <a:cubicBezTo>
                      <a:pt x="688" y="310"/>
                      <a:pt x="688" y="310"/>
                      <a:pt x="688" y="310"/>
                    </a:cubicBezTo>
                    <a:cubicBezTo>
                      <a:pt x="688" y="310"/>
                      <a:pt x="688" y="310"/>
                      <a:pt x="688" y="309"/>
                    </a:cubicBezTo>
                    <a:close/>
                    <a:moveTo>
                      <a:pt x="745" y="230"/>
                    </a:moveTo>
                    <a:cubicBezTo>
                      <a:pt x="744" y="230"/>
                      <a:pt x="743" y="230"/>
                      <a:pt x="743" y="231"/>
                    </a:cubicBezTo>
                    <a:cubicBezTo>
                      <a:pt x="743" y="233"/>
                      <a:pt x="744" y="236"/>
                      <a:pt x="746" y="237"/>
                    </a:cubicBezTo>
                    <a:cubicBezTo>
                      <a:pt x="747" y="240"/>
                      <a:pt x="750" y="241"/>
                      <a:pt x="750" y="244"/>
                    </a:cubicBezTo>
                    <a:cubicBezTo>
                      <a:pt x="750" y="245"/>
                      <a:pt x="751" y="245"/>
                      <a:pt x="752" y="246"/>
                    </a:cubicBezTo>
                    <a:cubicBezTo>
                      <a:pt x="754" y="246"/>
                      <a:pt x="755" y="247"/>
                      <a:pt x="757" y="248"/>
                    </a:cubicBezTo>
                    <a:cubicBezTo>
                      <a:pt x="758" y="249"/>
                      <a:pt x="759" y="249"/>
                      <a:pt x="759" y="248"/>
                    </a:cubicBezTo>
                    <a:cubicBezTo>
                      <a:pt x="760" y="246"/>
                      <a:pt x="762" y="245"/>
                      <a:pt x="760" y="243"/>
                    </a:cubicBezTo>
                    <a:cubicBezTo>
                      <a:pt x="760" y="242"/>
                      <a:pt x="760" y="242"/>
                      <a:pt x="761" y="241"/>
                    </a:cubicBezTo>
                    <a:cubicBezTo>
                      <a:pt x="762" y="240"/>
                      <a:pt x="762" y="242"/>
                      <a:pt x="763" y="242"/>
                    </a:cubicBezTo>
                    <a:cubicBezTo>
                      <a:pt x="764" y="244"/>
                      <a:pt x="764" y="244"/>
                      <a:pt x="767" y="243"/>
                    </a:cubicBezTo>
                    <a:cubicBezTo>
                      <a:pt x="767" y="243"/>
                      <a:pt x="767" y="243"/>
                      <a:pt x="767" y="243"/>
                    </a:cubicBezTo>
                    <a:cubicBezTo>
                      <a:pt x="770" y="242"/>
                      <a:pt x="773" y="242"/>
                      <a:pt x="775" y="240"/>
                    </a:cubicBezTo>
                    <a:cubicBezTo>
                      <a:pt x="776" y="240"/>
                      <a:pt x="777" y="239"/>
                      <a:pt x="777" y="240"/>
                    </a:cubicBezTo>
                    <a:cubicBezTo>
                      <a:pt x="778" y="240"/>
                      <a:pt x="778" y="241"/>
                      <a:pt x="778" y="242"/>
                    </a:cubicBezTo>
                    <a:cubicBezTo>
                      <a:pt x="778" y="243"/>
                      <a:pt x="779" y="244"/>
                      <a:pt x="780" y="244"/>
                    </a:cubicBezTo>
                    <a:cubicBezTo>
                      <a:pt x="781" y="245"/>
                      <a:pt x="782" y="245"/>
                      <a:pt x="782" y="243"/>
                    </a:cubicBezTo>
                    <a:cubicBezTo>
                      <a:pt x="782" y="243"/>
                      <a:pt x="782" y="243"/>
                      <a:pt x="782" y="243"/>
                    </a:cubicBezTo>
                    <a:cubicBezTo>
                      <a:pt x="784" y="243"/>
                      <a:pt x="785" y="242"/>
                      <a:pt x="786" y="242"/>
                    </a:cubicBezTo>
                    <a:cubicBezTo>
                      <a:pt x="788" y="242"/>
                      <a:pt x="788" y="241"/>
                      <a:pt x="788" y="241"/>
                    </a:cubicBezTo>
                    <a:cubicBezTo>
                      <a:pt x="789" y="240"/>
                      <a:pt x="788" y="240"/>
                      <a:pt x="787" y="240"/>
                    </a:cubicBezTo>
                    <a:cubicBezTo>
                      <a:pt x="787" y="240"/>
                      <a:pt x="786" y="240"/>
                      <a:pt x="786" y="239"/>
                    </a:cubicBezTo>
                    <a:cubicBezTo>
                      <a:pt x="786" y="238"/>
                      <a:pt x="785" y="238"/>
                      <a:pt x="784" y="238"/>
                    </a:cubicBezTo>
                    <a:cubicBezTo>
                      <a:pt x="783" y="238"/>
                      <a:pt x="782" y="237"/>
                      <a:pt x="781" y="236"/>
                    </a:cubicBezTo>
                    <a:cubicBezTo>
                      <a:pt x="780" y="234"/>
                      <a:pt x="780" y="232"/>
                      <a:pt x="779" y="231"/>
                    </a:cubicBezTo>
                    <a:cubicBezTo>
                      <a:pt x="778" y="229"/>
                      <a:pt x="778" y="227"/>
                      <a:pt x="778" y="225"/>
                    </a:cubicBezTo>
                    <a:cubicBezTo>
                      <a:pt x="778" y="223"/>
                      <a:pt x="780" y="222"/>
                      <a:pt x="780" y="220"/>
                    </a:cubicBezTo>
                    <a:cubicBezTo>
                      <a:pt x="781" y="220"/>
                      <a:pt x="781" y="220"/>
                      <a:pt x="782" y="220"/>
                    </a:cubicBezTo>
                    <a:cubicBezTo>
                      <a:pt x="784" y="220"/>
                      <a:pt x="784" y="220"/>
                      <a:pt x="784" y="222"/>
                    </a:cubicBezTo>
                    <a:cubicBezTo>
                      <a:pt x="784" y="224"/>
                      <a:pt x="783" y="225"/>
                      <a:pt x="782" y="226"/>
                    </a:cubicBezTo>
                    <a:cubicBezTo>
                      <a:pt x="782" y="227"/>
                      <a:pt x="781" y="230"/>
                      <a:pt x="781" y="231"/>
                    </a:cubicBezTo>
                    <a:cubicBezTo>
                      <a:pt x="782" y="232"/>
                      <a:pt x="783" y="234"/>
                      <a:pt x="784" y="235"/>
                    </a:cubicBezTo>
                    <a:cubicBezTo>
                      <a:pt x="785" y="237"/>
                      <a:pt x="786" y="238"/>
                      <a:pt x="789" y="238"/>
                    </a:cubicBezTo>
                    <a:cubicBezTo>
                      <a:pt x="789" y="238"/>
                      <a:pt x="790" y="238"/>
                      <a:pt x="790" y="239"/>
                    </a:cubicBezTo>
                    <a:cubicBezTo>
                      <a:pt x="790" y="240"/>
                      <a:pt x="791" y="240"/>
                      <a:pt x="792" y="239"/>
                    </a:cubicBezTo>
                    <a:cubicBezTo>
                      <a:pt x="792" y="238"/>
                      <a:pt x="793" y="238"/>
                      <a:pt x="793" y="238"/>
                    </a:cubicBezTo>
                    <a:cubicBezTo>
                      <a:pt x="795" y="236"/>
                      <a:pt x="797" y="234"/>
                      <a:pt x="796" y="231"/>
                    </a:cubicBezTo>
                    <a:cubicBezTo>
                      <a:pt x="795" y="228"/>
                      <a:pt x="797" y="227"/>
                      <a:pt x="799" y="226"/>
                    </a:cubicBezTo>
                    <a:cubicBezTo>
                      <a:pt x="799" y="226"/>
                      <a:pt x="800" y="225"/>
                      <a:pt x="799" y="225"/>
                    </a:cubicBezTo>
                    <a:cubicBezTo>
                      <a:pt x="798" y="224"/>
                      <a:pt x="798" y="223"/>
                      <a:pt x="796" y="222"/>
                    </a:cubicBezTo>
                    <a:cubicBezTo>
                      <a:pt x="796" y="222"/>
                      <a:pt x="795" y="221"/>
                      <a:pt x="795" y="221"/>
                    </a:cubicBezTo>
                    <a:cubicBezTo>
                      <a:pt x="793" y="220"/>
                      <a:pt x="792" y="219"/>
                      <a:pt x="791" y="218"/>
                    </a:cubicBezTo>
                    <a:cubicBezTo>
                      <a:pt x="790" y="217"/>
                      <a:pt x="788" y="217"/>
                      <a:pt x="787" y="217"/>
                    </a:cubicBezTo>
                    <a:cubicBezTo>
                      <a:pt x="786" y="218"/>
                      <a:pt x="785" y="218"/>
                      <a:pt x="784" y="218"/>
                    </a:cubicBezTo>
                    <a:cubicBezTo>
                      <a:pt x="783" y="217"/>
                      <a:pt x="781" y="216"/>
                      <a:pt x="780" y="215"/>
                    </a:cubicBezTo>
                    <a:cubicBezTo>
                      <a:pt x="778" y="212"/>
                      <a:pt x="777" y="210"/>
                      <a:pt x="774" y="209"/>
                    </a:cubicBezTo>
                    <a:cubicBezTo>
                      <a:pt x="774" y="209"/>
                      <a:pt x="774" y="208"/>
                      <a:pt x="774" y="209"/>
                    </a:cubicBezTo>
                    <a:cubicBezTo>
                      <a:pt x="773" y="209"/>
                      <a:pt x="774" y="209"/>
                      <a:pt x="774" y="209"/>
                    </a:cubicBezTo>
                    <a:cubicBezTo>
                      <a:pt x="774" y="210"/>
                      <a:pt x="774" y="211"/>
                      <a:pt x="774" y="212"/>
                    </a:cubicBezTo>
                    <a:cubicBezTo>
                      <a:pt x="774" y="212"/>
                      <a:pt x="774" y="212"/>
                      <a:pt x="774" y="212"/>
                    </a:cubicBezTo>
                    <a:cubicBezTo>
                      <a:pt x="771" y="211"/>
                      <a:pt x="771" y="211"/>
                      <a:pt x="770" y="213"/>
                    </a:cubicBezTo>
                    <a:cubicBezTo>
                      <a:pt x="770" y="213"/>
                      <a:pt x="770" y="214"/>
                      <a:pt x="770" y="214"/>
                    </a:cubicBezTo>
                    <a:cubicBezTo>
                      <a:pt x="770" y="217"/>
                      <a:pt x="770" y="219"/>
                      <a:pt x="770" y="222"/>
                    </a:cubicBezTo>
                    <a:cubicBezTo>
                      <a:pt x="770" y="222"/>
                      <a:pt x="770" y="222"/>
                      <a:pt x="770" y="222"/>
                    </a:cubicBezTo>
                    <a:cubicBezTo>
                      <a:pt x="769" y="221"/>
                      <a:pt x="767" y="220"/>
                      <a:pt x="767" y="219"/>
                    </a:cubicBezTo>
                    <a:cubicBezTo>
                      <a:pt x="767" y="218"/>
                      <a:pt x="766" y="218"/>
                      <a:pt x="765" y="218"/>
                    </a:cubicBezTo>
                    <a:cubicBezTo>
                      <a:pt x="764" y="218"/>
                      <a:pt x="762" y="216"/>
                      <a:pt x="763" y="215"/>
                    </a:cubicBezTo>
                    <a:cubicBezTo>
                      <a:pt x="763" y="214"/>
                      <a:pt x="763" y="213"/>
                      <a:pt x="762" y="213"/>
                    </a:cubicBezTo>
                    <a:cubicBezTo>
                      <a:pt x="761" y="213"/>
                      <a:pt x="761" y="212"/>
                      <a:pt x="760" y="211"/>
                    </a:cubicBezTo>
                    <a:cubicBezTo>
                      <a:pt x="759" y="210"/>
                      <a:pt x="757" y="210"/>
                      <a:pt x="757" y="208"/>
                    </a:cubicBezTo>
                    <a:cubicBezTo>
                      <a:pt x="757" y="207"/>
                      <a:pt x="756" y="207"/>
                      <a:pt x="755" y="207"/>
                    </a:cubicBezTo>
                    <a:cubicBezTo>
                      <a:pt x="755" y="207"/>
                      <a:pt x="754" y="207"/>
                      <a:pt x="754" y="208"/>
                    </a:cubicBezTo>
                    <a:cubicBezTo>
                      <a:pt x="753" y="209"/>
                      <a:pt x="754" y="210"/>
                      <a:pt x="753" y="209"/>
                    </a:cubicBezTo>
                    <a:cubicBezTo>
                      <a:pt x="752" y="209"/>
                      <a:pt x="752" y="209"/>
                      <a:pt x="752" y="210"/>
                    </a:cubicBezTo>
                    <a:cubicBezTo>
                      <a:pt x="752" y="211"/>
                      <a:pt x="751" y="212"/>
                      <a:pt x="750" y="212"/>
                    </a:cubicBezTo>
                    <a:cubicBezTo>
                      <a:pt x="749" y="212"/>
                      <a:pt x="749" y="213"/>
                      <a:pt x="749" y="213"/>
                    </a:cubicBezTo>
                    <a:cubicBezTo>
                      <a:pt x="747" y="213"/>
                      <a:pt x="746" y="214"/>
                      <a:pt x="747" y="216"/>
                    </a:cubicBezTo>
                    <a:cubicBezTo>
                      <a:pt x="747" y="217"/>
                      <a:pt x="747" y="217"/>
                      <a:pt x="747" y="218"/>
                    </a:cubicBezTo>
                    <a:cubicBezTo>
                      <a:pt x="747" y="219"/>
                      <a:pt x="747" y="219"/>
                      <a:pt x="747" y="219"/>
                    </a:cubicBezTo>
                    <a:cubicBezTo>
                      <a:pt x="744" y="219"/>
                      <a:pt x="744" y="219"/>
                      <a:pt x="745" y="222"/>
                    </a:cubicBezTo>
                    <a:cubicBezTo>
                      <a:pt x="745" y="222"/>
                      <a:pt x="745" y="223"/>
                      <a:pt x="744" y="223"/>
                    </a:cubicBezTo>
                    <a:cubicBezTo>
                      <a:pt x="744" y="223"/>
                      <a:pt x="743" y="224"/>
                      <a:pt x="744" y="224"/>
                    </a:cubicBezTo>
                    <a:cubicBezTo>
                      <a:pt x="745" y="225"/>
                      <a:pt x="745" y="226"/>
                      <a:pt x="745" y="228"/>
                    </a:cubicBezTo>
                    <a:cubicBezTo>
                      <a:pt x="745" y="228"/>
                      <a:pt x="745" y="229"/>
                      <a:pt x="746" y="229"/>
                    </a:cubicBezTo>
                    <a:cubicBezTo>
                      <a:pt x="746" y="229"/>
                      <a:pt x="746" y="230"/>
                      <a:pt x="746" y="230"/>
                    </a:cubicBezTo>
                    <a:cubicBezTo>
                      <a:pt x="746" y="231"/>
                      <a:pt x="745" y="231"/>
                      <a:pt x="745" y="230"/>
                    </a:cubicBezTo>
                    <a:close/>
                    <a:moveTo>
                      <a:pt x="811" y="238"/>
                    </a:moveTo>
                    <a:cubicBezTo>
                      <a:pt x="812" y="239"/>
                      <a:pt x="813" y="240"/>
                      <a:pt x="814" y="240"/>
                    </a:cubicBezTo>
                    <a:cubicBezTo>
                      <a:pt x="815" y="240"/>
                      <a:pt x="816" y="241"/>
                      <a:pt x="817" y="243"/>
                    </a:cubicBezTo>
                    <a:cubicBezTo>
                      <a:pt x="818" y="245"/>
                      <a:pt x="821" y="246"/>
                      <a:pt x="823" y="246"/>
                    </a:cubicBezTo>
                    <a:cubicBezTo>
                      <a:pt x="825" y="246"/>
                      <a:pt x="826" y="246"/>
                      <a:pt x="828" y="246"/>
                    </a:cubicBezTo>
                    <a:cubicBezTo>
                      <a:pt x="828" y="247"/>
                      <a:pt x="828" y="246"/>
                      <a:pt x="828" y="246"/>
                    </a:cubicBezTo>
                    <a:cubicBezTo>
                      <a:pt x="830" y="245"/>
                      <a:pt x="831" y="244"/>
                      <a:pt x="833" y="244"/>
                    </a:cubicBezTo>
                    <a:cubicBezTo>
                      <a:pt x="836" y="243"/>
                      <a:pt x="836" y="243"/>
                      <a:pt x="836" y="241"/>
                    </a:cubicBezTo>
                    <a:cubicBezTo>
                      <a:pt x="836" y="239"/>
                      <a:pt x="836" y="238"/>
                      <a:pt x="837" y="237"/>
                    </a:cubicBezTo>
                    <a:cubicBezTo>
                      <a:pt x="837" y="237"/>
                      <a:pt x="837" y="237"/>
                      <a:pt x="837" y="236"/>
                    </a:cubicBezTo>
                    <a:cubicBezTo>
                      <a:pt x="837" y="236"/>
                      <a:pt x="836" y="236"/>
                      <a:pt x="836" y="236"/>
                    </a:cubicBezTo>
                    <a:cubicBezTo>
                      <a:pt x="835" y="237"/>
                      <a:pt x="835" y="237"/>
                      <a:pt x="834" y="236"/>
                    </a:cubicBezTo>
                    <a:cubicBezTo>
                      <a:pt x="833" y="235"/>
                      <a:pt x="831" y="234"/>
                      <a:pt x="829" y="233"/>
                    </a:cubicBezTo>
                    <a:cubicBezTo>
                      <a:pt x="828" y="233"/>
                      <a:pt x="827" y="232"/>
                      <a:pt x="825" y="233"/>
                    </a:cubicBezTo>
                    <a:cubicBezTo>
                      <a:pt x="822" y="235"/>
                      <a:pt x="822" y="235"/>
                      <a:pt x="821" y="232"/>
                    </a:cubicBezTo>
                    <a:cubicBezTo>
                      <a:pt x="821" y="231"/>
                      <a:pt x="821" y="231"/>
                      <a:pt x="821" y="231"/>
                    </a:cubicBezTo>
                    <a:cubicBezTo>
                      <a:pt x="822" y="229"/>
                      <a:pt x="821" y="229"/>
                      <a:pt x="820" y="229"/>
                    </a:cubicBezTo>
                    <a:cubicBezTo>
                      <a:pt x="818" y="229"/>
                      <a:pt x="817" y="229"/>
                      <a:pt x="816" y="228"/>
                    </a:cubicBezTo>
                    <a:cubicBezTo>
                      <a:pt x="815" y="228"/>
                      <a:pt x="813" y="228"/>
                      <a:pt x="813" y="229"/>
                    </a:cubicBezTo>
                    <a:cubicBezTo>
                      <a:pt x="812" y="232"/>
                      <a:pt x="812" y="232"/>
                      <a:pt x="810" y="230"/>
                    </a:cubicBezTo>
                    <a:cubicBezTo>
                      <a:pt x="809" y="230"/>
                      <a:pt x="809" y="230"/>
                      <a:pt x="809" y="229"/>
                    </a:cubicBezTo>
                    <a:cubicBezTo>
                      <a:pt x="809" y="228"/>
                      <a:pt x="808" y="228"/>
                      <a:pt x="809" y="226"/>
                    </a:cubicBezTo>
                    <a:cubicBezTo>
                      <a:pt x="810" y="226"/>
                      <a:pt x="808" y="224"/>
                      <a:pt x="807" y="224"/>
                    </a:cubicBezTo>
                    <a:cubicBezTo>
                      <a:pt x="806" y="224"/>
                      <a:pt x="807" y="225"/>
                      <a:pt x="807" y="226"/>
                    </a:cubicBezTo>
                    <a:cubicBezTo>
                      <a:pt x="807" y="227"/>
                      <a:pt x="807" y="227"/>
                      <a:pt x="806" y="228"/>
                    </a:cubicBezTo>
                    <a:cubicBezTo>
                      <a:pt x="806" y="228"/>
                      <a:pt x="806" y="229"/>
                      <a:pt x="806" y="230"/>
                    </a:cubicBezTo>
                    <a:cubicBezTo>
                      <a:pt x="806" y="231"/>
                      <a:pt x="807" y="233"/>
                      <a:pt x="805" y="233"/>
                    </a:cubicBezTo>
                    <a:cubicBezTo>
                      <a:pt x="807" y="236"/>
                      <a:pt x="809" y="236"/>
                      <a:pt x="811" y="238"/>
                    </a:cubicBezTo>
                    <a:close/>
                    <a:moveTo>
                      <a:pt x="674" y="296"/>
                    </a:moveTo>
                    <a:cubicBezTo>
                      <a:pt x="674" y="296"/>
                      <a:pt x="674" y="296"/>
                      <a:pt x="674" y="296"/>
                    </a:cubicBezTo>
                    <a:cubicBezTo>
                      <a:pt x="674" y="296"/>
                      <a:pt x="674" y="296"/>
                      <a:pt x="674" y="296"/>
                    </a:cubicBezTo>
                    <a:cubicBezTo>
                      <a:pt x="674" y="296"/>
                      <a:pt x="674" y="296"/>
                      <a:pt x="674" y="296"/>
                    </a:cubicBezTo>
                    <a:close/>
                    <a:moveTo>
                      <a:pt x="763" y="280"/>
                    </a:moveTo>
                    <a:cubicBezTo>
                      <a:pt x="763" y="281"/>
                      <a:pt x="764" y="280"/>
                      <a:pt x="764" y="280"/>
                    </a:cubicBezTo>
                    <a:cubicBezTo>
                      <a:pt x="765" y="280"/>
                      <a:pt x="765" y="279"/>
                      <a:pt x="766" y="279"/>
                    </a:cubicBezTo>
                    <a:cubicBezTo>
                      <a:pt x="767" y="279"/>
                      <a:pt x="767" y="278"/>
                      <a:pt x="768" y="279"/>
                    </a:cubicBezTo>
                    <a:cubicBezTo>
                      <a:pt x="769" y="279"/>
                      <a:pt x="771" y="280"/>
                      <a:pt x="772" y="280"/>
                    </a:cubicBezTo>
                    <a:cubicBezTo>
                      <a:pt x="773" y="281"/>
                      <a:pt x="775" y="282"/>
                      <a:pt x="777" y="283"/>
                    </a:cubicBezTo>
                    <a:cubicBezTo>
                      <a:pt x="780" y="283"/>
                      <a:pt x="782" y="283"/>
                      <a:pt x="784" y="284"/>
                    </a:cubicBezTo>
                    <a:cubicBezTo>
                      <a:pt x="786" y="285"/>
                      <a:pt x="787" y="284"/>
                      <a:pt x="787" y="282"/>
                    </a:cubicBezTo>
                    <a:cubicBezTo>
                      <a:pt x="787" y="281"/>
                      <a:pt x="787" y="280"/>
                      <a:pt x="787" y="279"/>
                    </a:cubicBezTo>
                    <a:cubicBezTo>
                      <a:pt x="787" y="278"/>
                      <a:pt x="788" y="277"/>
                      <a:pt x="787" y="276"/>
                    </a:cubicBezTo>
                    <a:cubicBezTo>
                      <a:pt x="785" y="273"/>
                      <a:pt x="783" y="271"/>
                      <a:pt x="781" y="270"/>
                    </a:cubicBezTo>
                    <a:cubicBezTo>
                      <a:pt x="780" y="268"/>
                      <a:pt x="778" y="268"/>
                      <a:pt x="777" y="267"/>
                    </a:cubicBezTo>
                    <a:cubicBezTo>
                      <a:pt x="777" y="267"/>
                      <a:pt x="776" y="267"/>
                      <a:pt x="776" y="267"/>
                    </a:cubicBezTo>
                    <a:cubicBezTo>
                      <a:pt x="774" y="268"/>
                      <a:pt x="773" y="269"/>
                      <a:pt x="771" y="269"/>
                    </a:cubicBezTo>
                    <a:cubicBezTo>
                      <a:pt x="771" y="269"/>
                      <a:pt x="770" y="269"/>
                      <a:pt x="770" y="270"/>
                    </a:cubicBezTo>
                    <a:cubicBezTo>
                      <a:pt x="769" y="272"/>
                      <a:pt x="769" y="274"/>
                      <a:pt x="768" y="276"/>
                    </a:cubicBezTo>
                    <a:cubicBezTo>
                      <a:pt x="768" y="277"/>
                      <a:pt x="766" y="278"/>
                      <a:pt x="765" y="278"/>
                    </a:cubicBezTo>
                    <a:cubicBezTo>
                      <a:pt x="764" y="278"/>
                      <a:pt x="764" y="278"/>
                      <a:pt x="763" y="279"/>
                    </a:cubicBezTo>
                    <a:cubicBezTo>
                      <a:pt x="763" y="279"/>
                      <a:pt x="763" y="280"/>
                      <a:pt x="763" y="280"/>
                    </a:cubicBezTo>
                    <a:close/>
                    <a:moveTo>
                      <a:pt x="1027" y="336"/>
                    </a:moveTo>
                    <a:cubicBezTo>
                      <a:pt x="1028" y="335"/>
                      <a:pt x="1029" y="335"/>
                      <a:pt x="1030" y="335"/>
                    </a:cubicBezTo>
                    <a:cubicBezTo>
                      <a:pt x="1031" y="335"/>
                      <a:pt x="1032" y="335"/>
                      <a:pt x="1033" y="334"/>
                    </a:cubicBezTo>
                    <a:cubicBezTo>
                      <a:pt x="1034" y="333"/>
                      <a:pt x="1036" y="333"/>
                      <a:pt x="1037" y="334"/>
                    </a:cubicBezTo>
                    <a:cubicBezTo>
                      <a:pt x="1038" y="335"/>
                      <a:pt x="1040" y="335"/>
                      <a:pt x="1040" y="334"/>
                    </a:cubicBezTo>
                    <a:cubicBezTo>
                      <a:pt x="1041" y="333"/>
                      <a:pt x="1042" y="333"/>
                      <a:pt x="1043" y="333"/>
                    </a:cubicBezTo>
                    <a:cubicBezTo>
                      <a:pt x="1045" y="333"/>
                      <a:pt x="1047" y="332"/>
                      <a:pt x="1049" y="332"/>
                    </a:cubicBezTo>
                    <a:cubicBezTo>
                      <a:pt x="1050" y="331"/>
                      <a:pt x="1051" y="330"/>
                      <a:pt x="1051" y="328"/>
                    </a:cubicBezTo>
                    <a:cubicBezTo>
                      <a:pt x="1052" y="327"/>
                      <a:pt x="1051" y="327"/>
                      <a:pt x="1050" y="327"/>
                    </a:cubicBezTo>
                    <a:cubicBezTo>
                      <a:pt x="1050" y="327"/>
                      <a:pt x="1050" y="326"/>
                      <a:pt x="1050" y="326"/>
                    </a:cubicBezTo>
                    <a:cubicBezTo>
                      <a:pt x="1048" y="324"/>
                      <a:pt x="1046" y="322"/>
                      <a:pt x="1044" y="321"/>
                    </a:cubicBezTo>
                    <a:cubicBezTo>
                      <a:pt x="1043" y="320"/>
                      <a:pt x="1042" y="320"/>
                      <a:pt x="1041" y="320"/>
                    </a:cubicBezTo>
                    <a:cubicBezTo>
                      <a:pt x="1040" y="320"/>
                      <a:pt x="1039" y="321"/>
                      <a:pt x="1038" y="321"/>
                    </a:cubicBezTo>
                    <a:cubicBezTo>
                      <a:pt x="1038" y="321"/>
                      <a:pt x="1037" y="320"/>
                      <a:pt x="1037" y="320"/>
                    </a:cubicBezTo>
                    <a:cubicBezTo>
                      <a:pt x="1035" y="321"/>
                      <a:pt x="1034" y="321"/>
                      <a:pt x="1033" y="322"/>
                    </a:cubicBezTo>
                    <a:cubicBezTo>
                      <a:pt x="1032" y="324"/>
                      <a:pt x="1030" y="324"/>
                      <a:pt x="1029" y="326"/>
                    </a:cubicBezTo>
                    <a:cubicBezTo>
                      <a:pt x="1029" y="327"/>
                      <a:pt x="1028" y="327"/>
                      <a:pt x="1027" y="328"/>
                    </a:cubicBezTo>
                    <a:cubicBezTo>
                      <a:pt x="1025" y="330"/>
                      <a:pt x="1024" y="333"/>
                      <a:pt x="1026" y="336"/>
                    </a:cubicBezTo>
                    <a:cubicBezTo>
                      <a:pt x="1026" y="336"/>
                      <a:pt x="1026" y="337"/>
                      <a:pt x="1027" y="336"/>
                    </a:cubicBezTo>
                    <a:close/>
                    <a:moveTo>
                      <a:pt x="768" y="267"/>
                    </a:moveTo>
                    <a:cubicBezTo>
                      <a:pt x="769" y="267"/>
                      <a:pt x="771" y="265"/>
                      <a:pt x="771" y="264"/>
                    </a:cubicBezTo>
                    <a:cubicBezTo>
                      <a:pt x="771" y="263"/>
                      <a:pt x="770" y="261"/>
                      <a:pt x="771" y="260"/>
                    </a:cubicBezTo>
                    <a:cubicBezTo>
                      <a:pt x="771" y="259"/>
                      <a:pt x="770" y="258"/>
                      <a:pt x="769" y="258"/>
                    </a:cubicBezTo>
                    <a:cubicBezTo>
                      <a:pt x="767" y="258"/>
                      <a:pt x="765" y="259"/>
                      <a:pt x="765" y="260"/>
                    </a:cubicBezTo>
                    <a:cubicBezTo>
                      <a:pt x="765" y="261"/>
                      <a:pt x="765" y="262"/>
                      <a:pt x="765" y="262"/>
                    </a:cubicBezTo>
                    <a:cubicBezTo>
                      <a:pt x="764" y="264"/>
                      <a:pt x="766" y="265"/>
                      <a:pt x="766" y="267"/>
                    </a:cubicBezTo>
                    <a:cubicBezTo>
                      <a:pt x="766" y="267"/>
                      <a:pt x="767" y="267"/>
                      <a:pt x="768" y="267"/>
                    </a:cubicBezTo>
                    <a:close/>
                    <a:moveTo>
                      <a:pt x="733" y="262"/>
                    </a:moveTo>
                    <a:cubicBezTo>
                      <a:pt x="734" y="263"/>
                      <a:pt x="735" y="264"/>
                      <a:pt x="735" y="265"/>
                    </a:cubicBezTo>
                    <a:cubicBezTo>
                      <a:pt x="735" y="266"/>
                      <a:pt x="736" y="266"/>
                      <a:pt x="736" y="267"/>
                    </a:cubicBezTo>
                    <a:cubicBezTo>
                      <a:pt x="737" y="268"/>
                      <a:pt x="737" y="268"/>
                      <a:pt x="738" y="268"/>
                    </a:cubicBezTo>
                    <a:cubicBezTo>
                      <a:pt x="739" y="267"/>
                      <a:pt x="739" y="267"/>
                      <a:pt x="739" y="266"/>
                    </a:cubicBezTo>
                    <a:cubicBezTo>
                      <a:pt x="739" y="263"/>
                      <a:pt x="736" y="261"/>
                      <a:pt x="734" y="259"/>
                    </a:cubicBezTo>
                    <a:cubicBezTo>
                      <a:pt x="733" y="258"/>
                      <a:pt x="733" y="259"/>
                      <a:pt x="732" y="259"/>
                    </a:cubicBezTo>
                    <a:cubicBezTo>
                      <a:pt x="732" y="260"/>
                      <a:pt x="732" y="262"/>
                      <a:pt x="733" y="262"/>
                    </a:cubicBezTo>
                    <a:close/>
                    <a:moveTo>
                      <a:pt x="735" y="230"/>
                    </a:moveTo>
                    <a:cubicBezTo>
                      <a:pt x="736" y="230"/>
                      <a:pt x="737" y="228"/>
                      <a:pt x="736" y="228"/>
                    </a:cubicBezTo>
                    <a:cubicBezTo>
                      <a:pt x="736" y="226"/>
                      <a:pt x="737" y="225"/>
                      <a:pt x="738" y="223"/>
                    </a:cubicBezTo>
                    <a:cubicBezTo>
                      <a:pt x="738" y="223"/>
                      <a:pt x="738" y="223"/>
                      <a:pt x="738" y="222"/>
                    </a:cubicBezTo>
                    <a:cubicBezTo>
                      <a:pt x="737" y="222"/>
                      <a:pt x="736" y="220"/>
                      <a:pt x="736" y="219"/>
                    </a:cubicBezTo>
                    <a:cubicBezTo>
                      <a:pt x="735" y="219"/>
                      <a:pt x="735" y="219"/>
                      <a:pt x="735" y="219"/>
                    </a:cubicBezTo>
                    <a:cubicBezTo>
                      <a:pt x="734" y="219"/>
                      <a:pt x="734" y="219"/>
                      <a:pt x="734" y="220"/>
                    </a:cubicBezTo>
                    <a:cubicBezTo>
                      <a:pt x="734" y="222"/>
                      <a:pt x="735" y="225"/>
                      <a:pt x="734" y="227"/>
                    </a:cubicBezTo>
                    <a:cubicBezTo>
                      <a:pt x="734" y="229"/>
                      <a:pt x="734" y="229"/>
                      <a:pt x="735" y="230"/>
                    </a:cubicBezTo>
                    <a:close/>
                    <a:moveTo>
                      <a:pt x="823" y="195"/>
                    </a:moveTo>
                    <a:cubicBezTo>
                      <a:pt x="825" y="195"/>
                      <a:pt x="826" y="195"/>
                      <a:pt x="827" y="193"/>
                    </a:cubicBezTo>
                    <a:cubicBezTo>
                      <a:pt x="827" y="192"/>
                      <a:pt x="827" y="192"/>
                      <a:pt x="828" y="191"/>
                    </a:cubicBezTo>
                    <a:cubicBezTo>
                      <a:pt x="828" y="191"/>
                      <a:pt x="828" y="191"/>
                      <a:pt x="828" y="190"/>
                    </a:cubicBezTo>
                    <a:cubicBezTo>
                      <a:pt x="827" y="190"/>
                      <a:pt x="827" y="190"/>
                      <a:pt x="827" y="190"/>
                    </a:cubicBezTo>
                    <a:cubicBezTo>
                      <a:pt x="825" y="190"/>
                      <a:pt x="823" y="191"/>
                      <a:pt x="822" y="192"/>
                    </a:cubicBezTo>
                    <a:cubicBezTo>
                      <a:pt x="821" y="193"/>
                      <a:pt x="820" y="193"/>
                      <a:pt x="821" y="194"/>
                    </a:cubicBezTo>
                    <a:cubicBezTo>
                      <a:pt x="821" y="195"/>
                      <a:pt x="822" y="195"/>
                      <a:pt x="823" y="195"/>
                    </a:cubicBezTo>
                    <a:close/>
                    <a:moveTo>
                      <a:pt x="682" y="302"/>
                    </a:moveTo>
                    <a:cubicBezTo>
                      <a:pt x="684" y="302"/>
                      <a:pt x="686" y="302"/>
                      <a:pt x="688" y="302"/>
                    </a:cubicBezTo>
                    <a:cubicBezTo>
                      <a:pt x="689" y="302"/>
                      <a:pt x="690" y="302"/>
                      <a:pt x="691" y="302"/>
                    </a:cubicBezTo>
                    <a:cubicBezTo>
                      <a:pt x="691" y="302"/>
                      <a:pt x="691" y="302"/>
                      <a:pt x="691" y="302"/>
                    </a:cubicBezTo>
                    <a:cubicBezTo>
                      <a:pt x="691" y="302"/>
                      <a:pt x="691" y="302"/>
                      <a:pt x="691" y="302"/>
                    </a:cubicBezTo>
                    <a:cubicBezTo>
                      <a:pt x="691" y="301"/>
                      <a:pt x="690" y="301"/>
                      <a:pt x="689" y="301"/>
                    </a:cubicBezTo>
                    <a:cubicBezTo>
                      <a:pt x="689" y="301"/>
                      <a:pt x="688" y="301"/>
                      <a:pt x="688" y="300"/>
                    </a:cubicBezTo>
                    <a:cubicBezTo>
                      <a:pt x="688" y="300"/>
                      <a:pt x="689" y="299"/>
                      <a:pt x="689" y="298"/>
                    </a:cubicBezTo>
                    <a:cubicBezTo>
                      <a:pt x="690" y="298"/>
                      <a:pt x="690" y="298"/>
                      <a:pt x="689" y="297"/>
                    </a:cubicBezTo>
                    <a:cubicBezTo>
                      <a:pt x="688" y="297"/>
                      <a:pt x="688" y="296"/>
                      <a:pt x="686" y="297"/>
                    </a:cubicBezTo>
                    <a:cubicBezTo>
                      <a:pt x="686" y="297"/>
                      <a:pt x="687" y="297"/>
                      <a:pt x="687" y="297"/>
                    </a:cubicBezTo>
                    <a:cubicBezTo>
                      <a:pt x="686" y="297"/>
                      <a:pt x="686" y="297"/>
                      <a:pt x="686" y="297"/>
                    </a:cubicBezTo>
                    <a:cubicBezTo>
                      <a:pt x="688" y="298"/>
                      <a:pt x="687" y="298"/>
                      <a:pt x="687" y="299"/>
                    </a:cubicBezTo>
                    <a:cubicBezTo>
                      <a:pt x="687" y="299"/>
                      <a:pt x="686" y="299"/>
                      <a:pt x="686" y="299"/>
                    </a:cubicBezTo>
                    <a:cubicBezTo>
                      <a:pt x="686" y="299"/>
                      <a:pt x="686" y="299"/>
                      <a:pt x="686" y="299"/>
                    </a:cubicBezTo>
                    <a:cubicBezTo>
                      <a:pt x="686" y="299"/>
                      <a:pt x="686" y="299"/>
                      <a:pt x="686" y="299"/>
                    </a:cubicBezTo>
                    <a:cubicBezTo>
                      <a:pt x="686" y="299"/>
                      <a:pt x="686" y="300"/>
                      <a:pt x="686" y="300"/>
                    </a:cubicBezTo>
                    <a:cubicBezTo>
                      <a:pt x="685" y="300"/>
                      <a:pt x="684" y="299"/>
                      <a:pt x="683" y="299"/>
                    </a:cubicBezTo>
                    <a:cubicBezTo>
                      <a:pt x="683" y="299"/>
                      <a:pt x="683" y="298"/>
                      <a:pt x="682" y="298"/>
                    </a:cubicBezTo>
                    <a:cubicBezTo>
                      <a:pt x="682" y="299"/>
                      <a:pt x="682" y="299"/>
                      <a:pt x="682" y="299"/>
                    </a:cubicBezTo>
                    <a:cubicBezTo>
                      <a:pt x="682" y="299"/>
                      <a:pt x="683" y="299"/>
                      <a:pt x="683" y="299"/>
                    </a:cubicBezTo>
                    <a:cubicBezTo>
                      <a:pt x="682" y="300"/>
                      <a:pt x="681" y="300"/>
                      <a:pt x="680" y="299"/>
                    </a:cubicBezTo>
                    <a:cubicBezTo>
                      <a:pt x="680" y="299"/>
                      <a:pt x="680" y="299"/>
                      <a:pt x="680" y="299"/>
                    </a:cubicBezTo>
                    <a:cubicBezTo>
                      <a:pt x="680" y="299"/>
                      <a:pt x="680" y="299"/>
                      <a:pt x="680" y="299"/>
                    </a:cubicBezTo>
                    <a:cubicBezTo>
                      <a:pt x="680" y="301"/>
                      <a:pt x="681" y="302"/>
                      <a:pt x="682" y="302"/>
                    </a:cubicBezTo>
                    <a:close/>
                    <a:moveTo>
                      <a:pt x="678" y="295"/>
                    </a:moveTo>
                    <a:cubicBezTo>
                      <a:pt x="678" y="295"/>
                      <a:pt x="677" y="295"/>
                      <a:pt x="677" y="295"/>
                    </a:cubicBezTo>
                    <a:cubicBezTo>
                      <a:pt x="676" y="296"/>
                      <a:pt x="675" y="295"/>
                      <a:pt x="674" y="296"/>
                    </a:cubicBezTo>
                    <a:cubicBezTo>
                      <a:pt x="674" y="296"/>
                      <a:pt x="674" y="296"/>
                      <a:pt x="674" y="296"/>
                    </a:cubicBezTo>
                    <a:cubicBezTo>
                      <a:pt x="674" y="296"/>
                      <a:pt x="674" y="296"/>
                      <a:pt x="674" y="296"/>
                    </a:cubicBezTo>
                    <a:cubicBezTo>
                      <a:pt x="674" y="296"/>
                      <a:pt x="673" y="297"/>
                      <a:pt x="674" y="297"/>
                    </a:cubicBezTo>
                    <a:cubicBezTo>
                      <a:pt x="675" y="297"/>
                      <a:pt x="675" y="297"/>
                      <a:pt x="675" y="298"/>
                    </a:cubicBezTo>
                    <a:cubicBezTo>
                      <a:pt x="675" y="298"/>
                      <a:pt x="675" y="298"/>
                      <a:pt x="675" y="298"/>
                    </a:cubicBezTo>
                    <a:cubicBezTo>
                      <a:pt x="676" y="298"/>
                      <a:pt x="676" y="298"/>
                      <a:pt x="676" y="298"/>
                    </a:cubicBezTo>
                    <a:cubicBezTo>
                      <a:pt x="677" y="297"/>
                      <a:pt x="678" y="296"/>
                      <a:pt x="678" y="295"/>
                    </a:cubicBezTo>
                    <a:close/>
                    <a:moveTo>
                      <a:pt x="658" y="269"/>
                    </a:moveTo>
                    <a:cubicBezTo>
                      <a:pt x="658" y="269"/>
                      <a:pt x="659" y="270"/>
                      <a:pt x="659" y="269"/>
                    </a:cubicBezTo>
                    <a:cubicBezTo>
                      <a:pt x="660" y="269"/>
                      <a:pt x="660" y="269"/>
                      <a:pt x="660" y="269"/>
                    </a:cubicBezTo>
                    <a:cubicBezTo>
                      <a:pt x="660" y="269"/>
                      <a:pt x="660" y="269"/>
                      <a:pt x="660" y="269"/>
                    </a:cubicBezTo>
                    <a:cubicBezTo>
                      <a:pt x="660" y="268"/>
                      <a:pt x="661" y="268"/>
                      <a:pt x="661" y="268"/>
                    </a:cubicBezTo>
                    <a:cubicBezTo>
                      <a:pt x="662" y="268"/>
                      <a:pt x="662" y="268"/>
                      <a:pt x="662" y="268"/>
                    </a:cubicBezTo>
                    <a:cubicBezTo>
                      <a:pt x="662" y="268"/>
                      <a:pt x="662" y="268"/>
                      <a:pt x="662" y="268"/>
                    </a:cubicBezTo>
                    <a:cubicBezTo>
                      <a:pt x="662" y="268"/>
                      <a:pt x="662" y="268"/>
                      <a:pt x="662" y="268"/>
                    </a:cubicBezTo>
                    <a:cubicBezTo>
                      <a:pt x="662" y="268"/>
                      <a:pt x="662" y="267"/>
                      <a:pt x="662" y="267"/>
                    </a:cubicBezTo>
                    <a:cubicBezTo>
                      <a:pt x="662" y="267"/>
                      <a:pt x="661" y="267"/>
                      <a:pt x="661" y="267"/>
                    </a:cubicBezTo>
                    <a:cubicBezTo>
                      <a:pt x="661" y="267"/>
                      <a:pt x="660" y="266"/>
                      <a:pt x="660" y="266"/>
                    </a:cubicBezTo>
                    <a:cubicBezTo>
                      <a:pt x="660" y="266"/>
                      <a:pt x="660" y="266"/>
                      <a:pt x="660" y="266"/>
                    </a:cubicBezTo>
                    <a:cubicBezTo>
                      <a:pt x="659" y="266"/>
                      <a:pt x="659" y="266"/>
                      <a:pt x="659" y="267"/>
                    </a:cubicBezTo>
                    <a:cubicBezTo>
                      <a:pt x="658" y="267"/>
                      <a:pt x="658" y="267"/>
                      <a:pt x="658" y="267"/>
                    </a:cubicBezTo>
                    <a:cubicBezTo>
                      <a:pt x="658" y="267"/>
                      <a:pt x="658" y="267"/>
                      <a:pt x="658" y="267"/>
                    </a:cubicBezTo>
                    <a:cubicBezTo>
                      <a:pt x="658" y="267"/>
                      <a:pt x="658" y="268"/>
                      <a:pt x="658" y="268"/>
                    </a:cubicBezTo>
                    <a:cubicBezTo>
                      <a:pt x="657" y="268"/>
                      <a:pt x="658" y="269"/>
                      <a:pt x="658" y="269"/>
                    </a:cubicBezTo>
                    <a:close/>
                    <a:moveTo>
                      <a:pt x="582" y="201"/>
                    </a:moveTo>
                    <a:cubicBezTo>
                      <a:pt x="582" y="202"/>
                      <a:pt x="583" y="203"/>
                      <a:pt x="583" y="203"/>
                    </a:cubicBezTo>
                    <a:cubicBezTo>
                      <a:pt x="584" y="203"/>
                      <a:pt x="584" y="203"/>
                      <a:pt x="584" y="202"/>
                    </a:cubicBezTo>
                    <a:cubicBezTo>
                      <a:pt x="584" y="202"/>
                      <a:pt x="584" y="202"/>
                      <a:pt x="584" y="202"/>
                    </a:cubicBezTo>
                    <a:cubicBezTo>
                      <a:pt x="584" y="201"/>
                      <a:pt x="584" y="201"/>
                      <a:pt x="584" y="200"/>
                    </a:cubicBezTo>
                    <a:cubicBezTo>
                      <a:pt x="584" y="199"/>
                      <a:pt x="583" y="198"/>
                      <a:pt x="582" y="198"/>
                    </a:cubicBezTo>
                    <a:cubicBezTo>
                      <a:pt x="582" y="198"/>
                      <a:pt x="582" y="198"/>
                      <a:pt x="582" y="198"/>
                    </a:cubicBezTo>
                    <a:cubicBezTo>
                      <a:pt x="581" y="198"/>
                      <a:pt x="581" y="198"/>
                      <a:pt x="581" y="198"/>
                    </a:cubicBezTo>
                    <a:cubicBezTo>
                      <a:pt x="582" y="199"/>
                      <a:pt x="582" y="200"/>
                      <a:pt x="582" y="201"/>
                    </a:cubicBezTo>
                    <a:close/>
                    <a:moveTo>
                      <a:pt x="538" y="173"/>
                    </a:moveTo>
                    <a:cubicBezTo>
                      <a:pt x="538" y="173"/>
                      <a:pt x="538" y="173"/>
                      <a:pt x="538" y="172"/>
                    </a:cubicBezTo>
                    <a:cubicBezTo>
                      <a:pt x="538" y="172"/>
                      <a:pt x="538" y="172"/>
                      <a:pt x="538" y="172"/>
                    </a:cubicBezTo>
                    <a:cubicBezTo>
                      <a:pt x="538" y="172"/>
                      <a:pt x="539" y="172"/>
                      <a:pt x="539" y="172"/>
                    </a:cubicBezTo>
                    <a:cubicBezTo>
                      <a:pt x="540" y="171"/>
                      <a:pt x="540" y="171"/>
                      <a:pt x="540" y="171"/>
                    </a:cubicBezTo>
                    <a:cubicBezTo>
                      <a:pt x="540" y="170"/>
                      <a:pt x="541" y="170"/>
                      <a:pt x="540" y="170"/>
                    </a:cubicBezTo>
                    <a:cubicBezTo>
                      <a:pt x="540" y="169"/>
                      <a:pt x="539" y="169"/>
                      <a:pt x="539" y="169"/>
                    </a:cubicBezTo>
                    <a:cubicBezTo>
                      <a:pt x="539" y="169"/>
                      <a:pt x="538" y="169"/>
                      <a:pt x="538" y="169"/>
                    </a:cubicBezTo>
                    <a:cubicBezTo>
                      <a:pt x="538" y="170"/>
                      <a:pt x="537" y="171"/>
                      <a:pt x="537" y="171"/>
                    </a:cubicBezTo>
                    <a:cubicBezTo>
                      <a:pt x="537" y="172"/>
                      <a:pt x="537" y="172"/>
                      <a:pt x="537" y="172"/>
                    </a:cubicBezTo>
                    <a:cubicBezTo>
                      <a:pt x="537" y="172"/>
                      <a:pt x="537" y="172"/>
                      <a:pt x="538" y="173"/>
                    </a:cubicBezTo>
                    <a:close/>
                    <a:moveTo>
                      <a:pt x="850" y="210"/>
                    </a:moveTo>
                    <a:cubicBezTo>
                      <a:pt x="851" y="210"/>
                      <a:pt x="851" y="209"/>
                      <a:pt x="851" y="209"/>
                    </a:cubicBezTo>
                    <a:cubicBezTo>
                      <a:pt x="851" y="208"/>
                      <a:pt x="851" y="207"/>
                      <a:pt x="850" y="207"/>
                    </a:cubicBezTo>
                    <a:cubicBezTo>
                      <a:pt x="849" y="207"/>
                      <a:pt x="848" y="208"/>
                      <a:pt x="848" y="208"/>
                    </a:cubicBezTo>
                    <a:cubicBezTo>
                      <a:pt x="848" y="209"/>
                      <a:pt x="849" y="210"/>
                      <a:pt x="850" y="210"/>
                    </a:cubicBezTo>
                    <a:close/>
                    <a:moveTo>
                      <a:pt x="692" y="309"/>
                    </a:moveTo>
                    <a:cubicBezTo>
                      <a:pt x="692" y="309"/>
                      <a:pt x="692" y="308"/>
                      <a:pt x="692" y="308"/>
                    </a:cubicBezTo>
                    <a:cubicBezTo>
                      <a:pt x="692" y="308"/>
                      <a:pt x="692" y="308"/>
                      <a:pt x="692" y="308"/>
                    </a:cubicBezTo>
                    <a:cubicBezTo>
                      <a:pt x="692" y="308"/>
                      <a:pt x="692" y="308"/>
                      <a:pt x="692" y="308"/>
                    </a:cubicBezTo>
                    <a:cubicBezTo>
                      <a:pt x="692" y="308"/>
                      <a:pt x="692" y="308"/>
                      <a:pt x="692" y="308"/>
                    </a:cubicBezTo>
                    <a:cubicBezTo>
                      <a:pt x="692" y="308"/>
                      <a:pt x="692" y="308"/>
                      <a:pt x="692" y="308"/>
                    </a:cubicBezTo>
                    <a:cubicBezTo>
                      <a:pt x="690" y="309"/>
                      <a:pt x="689" y="308"/>
                      <a:pt x="688" y="307"/>
                    </a:cubicBezTo>
                    <a:cubicBezTo>
                      <a:pt x="688" y="307"/>
                      <a:pt x="688" y="307"/>
                      <a:pt x="688" y="307"/>
                    </a:cubicBezTo>
                    <a:cubicBezTo>
                      <a:pt x="687" y="308"/>
                      <a:pt x="687" y="308"/>
                      <a:pt x="687" y="308"/>
                    </a:cubicBezTo>
                    <a:cubicBezTo>
                      <a:pt x="688" y="309"/>
                      <a:pt x="688" y="310"/>
                      <a:pt x="689" y="310"/>
                    </a:cubicBezTo>
                    <a:cubicBezTo>
                      <a:pt x="690" y="309"/>
                      <a:pt x="691" y="309"/>
                      <a:pt x="692" y="309"/>
                    </a:cubicBezTo>
                    <a:cubicBezTo>
                      <a:pt x="692" y="309"/>
                      <a:pt x="692" y="309"/>
                      <a:pt x="692" y="309"/>
                    </a:cubicBezTo>
                    <a:close/>
                    <a:moveTo>
                      <a:pt x="680" y="279"/>
                    </a:moveTo>
                    <a:cubicBezTo>
                      <a:pt x="680" y="279"/>
                      <a:pt x="680" y="279"/>
                      <a:pt x="680" y="279"/>
                    </a:cubicBezTo>
                    <a:cubicBezTo>
                      <a:pt x="681" y="279"/>
                      <a:pt x="681" y="278"/>
                      <a:pt x="681" y="277"/>
                    </a:cubicBezTo>
                    <a:cubicBezTo>
                      <a:pt x="681" y="277"/>
                      <a:pt x="681" y="276"/>
                      <a:pt x="680" y="276"/>
                    </a:cubicBezTo>
                    <a:cubicBezTo>
                      <a:pt x="680" y="276"/>
                      <a:pt x="679" y="277"/>
                      <a:pt x="679" y="277"/>
                    </a:cubicBezTo>
                    <a:cubicBezTo>
                      <a:pt x="679" y="277"/>
                      <a:pt x="679" y="277"/>
                      <a:pt x="679" y="277"/>
                    </a:cubicBezTo>
                    <a:cubicBezTo>
                      <a:pt x="680" y="278"/>
                      <a:pt x="679" y="279"/>
                      <a:pt x="680" y="279"/>
                    </a:cubicBezTo>
                    <a:close/>
                    <a:moveTo>
                      <a:pt x="909" y="336"/>
                    </a:moveTo>
                    <a:cubicBezTo>
                      <a:pt x="909" y="337"/>
                      <a:pt x="909" y="337"/>
                      <a:pt x="909" y="338"/>
                    </a:cubicBezTo>
                    <a:cubicBezTo>
                      <a:pt x="910" y="338"/>
                      <a:pt x="910" y="338"/>
                      <a:pt x="911" y="339"/>
                    </a:cubicBezTo>
                    <a:cubicBezTo>
                      <a:pt x="911" y="338"/>
                      <a:pt x="911" y="338"/>
                      <a:pt x="911" y="337"/>
                    </a:cubicBezTo>
                    <a:cubicBezTo>
                      <a:pt x="911" y="336"/>
                      <a:pt x="911" y="336"/>
                      <a:pt x="910" y="336"/>
                    </a:cubicBezTo>
                    <a:cubicBezTo>
                      <a:pt x="910" y="336"/>
                      <a:pt x="909" y="336"/>
                      <a:pt x="909" y="336"/>
                    </a:cubicBezTo>
                    <a:close/>
                    <a:moveTo>
                      <a:pt x="876" y="181"/>
                    </a:moveTo>
                    <a:cubicBezTo>
                      <a:pt x="876" y="181"/>
                      <a:pt x="877" y="180"/>
                      <a:pt x="877" y="180"/>
                    </a:cubicBezTo>
                    <a:cubicBezTo>
                      <a:pt x="877" y="180"/>
                      <a:pt x="877" y="179"/>
                      <a:pt x="877" y="179"/>
                    </a:cubicBezTo>
                    <a:cubicBezTo>
                      <a:pt x="876" y="179"/>
                      <a:pt x="876" y="179"/>
                      <a:pt x="876" y="180"/>
                    </a:cubicBezTo>
                    <a:cubicBezTo>
                      <a:pt x="875" y="180"/>
                      <a:pt x="875" y="180"/>
                      <a:pt x="875" y="181"/>
                    </a:cubicBezTo>
                    <a:cubicBezTo>
                      <a:pt x="875" y="181"/>
                      <a:pt x="875" y="181"/>
                      <a:pt x="876" y="181"/>
                    </a:cubicBezTo>
                    <a:close/>
                    <a:moveTo>
                      <a:pt x="685" y="296"/>
                    </a:moveTo>
                    <a:cubicBezTo>
                      <a:pt x="685" y="296"/>
                      <a:pt x="685" y="296"/>
                      <a:pt x="685" y="296"/>
                    </a:cubicBezTo>
                    <a:cubicBezTo>
                      <a:pt x="684" y="295"/>
                      <a:pt x="683" y="296"/>
                      <a:pt x="682" y="296"/>
                    </a:cubicBezTo>
                    <a:cubicBezTo>
                      <a:pt x="682" y="296"/>
                      <a:pt x="682" y="296"/>
                      <a:pt x="682" y="296"/>
                    </a:cubicBezTo>
                    <a:cubicBezTo>
                      <a:pt x="682" y="296"/>
                      <a:pt x="682" y="296"/>
                      <a:pt x="682" y="296"/>
                    </a:cubicBezTo>
                    <a:cubicBezTo>
                      <a:pt x="683" y="297"/>
                      <a:pt x="684" y="297"/>
                      <a:pt x="685" y="296"/>
                    </a:cubicBezTo>
                    <a:close/>
                    <a:moveTo>
                      <a:pt x="847" y="221"/>
                    </a:moveTo>
                    <a:cubicBezTo>
                      <a:pt x="848" y="221"/>
                      <a:pt x="848" y="221"/>
                      <a:pt x="848" y="220"/>
                    </a:cubicBezTo>
                    <a:cubicBezTo>
                      <a:pt x="848" y="219"/>
                      <a:pt x="848" y="219"/>
                      <a:pt x="847" y="219"/>
                    </a:cubicBezTo>
                    <a:cubicBezTo>
                      <a:pt x="847" y="219"/>
                      <a:pt x="847" y="220"/>
                      <a:pt x="847" y="220"/>
                    </a:cubicBezTo>
                    <a:cubicBezTo>
                      <a:pt x="847" y="221"/>
                      <a:pt x="847" y="221"/>
                      <a:pt x="847" y="221"/>
                    </a:cubicBezTo>
                    <a:close/>
                    <a:moveTo>
                      <a:pt x="909" y="335"/>
                    </a:moveTo>
                    <a:cubicBezTo>
                      <a:pt x="910" y="335"/>
                      <a:pt x="910" y="335"/>
                      <a:pt x="910" y="334"/>
                    </a:cubicBezTo>
                    <a:cubicBezTo>
                      <a:pt x="910" y="334"/>
                      <a:pt x="909" y="334"/>
                      <a:pt x="909" y="334"/>
                    </a:cubicBezTo>
                    <a:cubicBezTo>
                      <a:pt x="908" y="334"/>
                      <a:pt x="909" y="334"/>
                      <a:pt x="909" y="334"/>
                    </a:cubicBezTo>
                    <a:cubicBezTo>
                      <a:pt x="909" y="335"/>
                      <a:pt x="909" y="335"/>
                      <a:pt x="909" y="335"/>
                    </a:cubicBezTo>
                    <a:close/>
                    <a:moveTo>
                      <a:pt x="547" y="185"/>
                    </a:moveTo>
                    <a:cubicBezTo>
                      <a:pt x="547" y="185"/>
                      <a:pt x="547" y="185"/>
                      <a:pt x="547" y="185"/>
                    </a:cubicBezTo>
                    <a:cubicBezTo>
                      <a:pt x="548" y="184"/>
                      <a:pt x="549" y="184"/>
                      <a:pt x="548" y="183"/>
                    </a:cubicBezTo>
                    <a:cubicBezTo>
                      <a:pt x="548" y="183"/>
                      <a:pt x="547" y="183"/>
                      <a:pt x="547" y="183"/>
                    </a:cubicBezTo>
                    <a:cubicBezTo>
                      <a:pt x="547" y="183"/>
                      <a:pt x="547" y="183"/>
                      <a:pt x="547" y="183"/>
                    </a:cubicBezTo>
                    <a:cubicBezTo>
                      <a:pt x="547" y="184"/>
                      <a:pt x="547" y="184"/>
                      <a:pt x="547" y="185"/>
                    </a:cubicBezTo>
                    <a:cubicBezTo>
                      <a:pt x="547" y="185"/>
                      <a:pt x="547" y="185"/>
                      <a:pt x="547" y="185"/>
                    </a:cubicBezTo>
                    <a:close/>
                    <a:moveTo>
                      <a:pt x="760" y="313"/>
                    </a:moveTo>
                    <a:cubicBezTo>
                      <a:pt x="760" y="313"/>
                      <a:pt x="760" y="313"/>
                      <a:pt x="760" y="313"/>
                    </a:cubicBezTo>
                    <a:cubicBezTo>
                      <a:pt x="760" y="312"/>
                      <a:pt x="759" y="312"/>
                      <a:pt x="759" y="312"/>
                    </a:cubicBezTo>
                    <a:cubicBezTo>
                      <a:pt x="758" y="313"/>
                      <a:pt x="759" y="313"/>
                      <a:pt x="760" y="313"/>
                    </a:cubicBezTo>
                    <a:close/>
                    <a:moveTo>
                      <a:pt x="903" y="336"/>
                    </a:moveTo>
                    <a:cubicBezTo>
                      <a:pt x="904" y="336"/>
                      <a:pt x="904" y="336"/>
                      <a:pt x="904" y="336"/>
                    </a:cubicBezTo>
                    <a:cubicBezTo>
                      <a:pt x="904" y="335"/>
                      <a:pt x="903" y="335"/>
                      <a:pt x="903" y="335"/>
                    </a:cubicBezTo>
                    <a:cubicBezTo>
                      <a:pt x="903" y="335"/>
                      <a:pt x="902" y="335"/>
                      <a:pt x="903" y="336"/>
                    </a:cubicBezTo>
                    <a:cubicBezTo>
                      <a:pt x="903" y="336"/>
                      <a:pt x="902" y="337"/>
                      <a:pt x="903" y="336"/>
                    </a:cubicBezTo>
                    <a:close/>
                    <a:moveTo>
                      <a:pt x="692" y="290"/>
                    </a:moveTo>
                    <a:cubicBezTo>
                      <a:pt x="692" y="290"/>
                      <a:pt x="692" y="290"/>
                      <a:pt x="692" y="290"/>
                    </a:cubicBezTo>
                    <a:cubicBezTo>
                      <a:pt x="692" y="290"/>
                      <a:pt x="692" y="290"/>
                      <a:pt x="692" y="290"/>
                    </a:cubicBezTo>
                    <a:cubicBezTo>
                      <a:pt x="692" y="289"/>
                      <a:pt x="692" y="289"/>
                      <a:pt x="692" y="289"/>
                    </a:cubicBezTo>
                    <a:cubicBezTo>
                      <a:pt x="692" y="289"/>
                      <a:pt x="692" y="289"/>
                      <a:pt x="692" y="289"/>
                    </a:cubicBezTo>
                    <a:cubicBezTo>
                      <a:pt x="692" y="289"/>
                      <a:pt x="692" y="289"/>
                      <a:pt x="691" y="289"/>
                    </a:cubicBezTo>
                    <a:cubicBezTo>
                      <a:pt x="691" y="289"/>
                      <a:pt x="691" y="289"/>
                      <a:pt x="691" y="289"/>
                    </a:cubicBezTo>
                    <a:cubicBezTo>
                      <a:pt x="691" y="290"/>
                      <a:pt x="691" y="290"/>
                      <a:pt x="691" y="290"/>
                    </a:cubicBezTo>
                    <a:cubicBezTo>
                      <a:pt x="691" y="290"/>
                      <a:pt x="691" y="290"/>
                      <a:pt x="692" y="290"/>
                    </a:cubicBezTo>
                    <a:close/>
                    <a:moveTo>
                      <a:pt x="754" y="319"/>
                    </a:moveTo>
                    <a:cubicBezTo>
                      <a:pt x="755" y="319"/>
                      <a:pt x="755" y="318"/>
                      <a:pt x="755" y="318"/>
                    </a:cubicBezTo>
                    <a:cubicBezTo>
                      <a:pt x="755" y="318"/>
                      <a:pt x="755" y="318"/>
                      <a:pt x="755" y="318"/>
                    </a:cubicBezTo>
                    <a:cubicBezTo>
                      <a:pt x="754" y="318"/>
                      <a:pt x="754" y="318"/>
                      <a:pt x="754" y="318"/>
                    </a:cubicBezTo>
                    <a:cubicBezTo>
                      <a:pt x="754" y="318"/>
                      <a:pt x="754" y="319"/>
                      <a:pt x="754" y="319"/>
                    </a:cubicBezTo>
                    <a:close/>
                    <a:moveTo>
                      <a:pt x="967" y="358"/>
                    </a:moveTo>
                    <a:cubicBezTo>
                      <a:pt x="967" y="358"/>
                      <a:pt x="968" y="358"/>
                      <a:pt x="968" y="359"/>
                    </a:cubicBezTo>
                    <a:cubicBezTo>
                      <a:pt x="968" y="358"/>
                      <a:pt x="968" y="358"/>
                      <a:pt x="968" y="358"/>
                    </a:cubicBezTo>
                    <a:cubicBezTo>
                      <a:pt x="968" y="358"/>
                      <a:pt x="968" y="357"/>
                      <a:pt x="967" y="357"/>
                    </a:cubicBezTo>
                    <a:cubicBezTo>
                      <a:pt x="967" y="357"/>
                      <a:pt x="967" y="357"/>
                      <a:pt x="967" y="357"/>
                    </a:cubicBezTo>
                    <a:cubicBezTo>
                      <a:pt x="967" y="358"/>
                      <a:pt x="967" y="358"/>
                      <a:pt x="967" y="358"/>
                    </a:cubicBezTo>
                    <a:close/>
                    <a:moveTo>
                      <a:pt x="714" y="313"/>
                    </a:moveTo>
                    <a:cubicBezTo>
                      <a:pt x="714" y="313"/>
                      <a:pt x="714" y="313"/>
                      <a:pt x="714" y="313"/>
                    </a:cubicBezTo>
                    <a:cubicBezTo>
                      <a:pt x="714" y="313"/>
                      <a:pt x="714" y="313"/>
                      <a:pt x="714" y="313"/>
                    </a:cubicBezTo>
                    <a:cubicBezTo>
                      <a:pt x="714" y="313"/>
                      <a:pt x="714" y="313"/>
                      <a:pt x="714" y="313"/>
                    </a:cubicBezTo>
                    <a:close/>
                    <a:moveTo>
                      <a:pt x="716" y="313"/>
                    </a:moveTo>
                    <a:cubicBezTo>
                      <a:pt x="715" y="312"/>
                      <a:pt x="715" y="312"/>
                      <a:pt x="714" y="313"/>
                    </a:cubicBezTo>
                    <a:cubicBezTo>
                      <a:pt x="715" y="313"/>
                      <a:pt x="716" y="313"/>
                      <a:pt x="716" y="313"/>
                    </a:cubicBezTo>
                    <a:close/>
                    <a:moveTo>
                      <a:pt x="672" y="301"/>
                    </a:moveTo>
                    <a:cubicBezTo>
                      <a:pt x="672" y="301"/>
                      <a:pt x="672" y="301"/>
                      <a:pt x="672" y="301"/>
                    </a:cubicBezTo>
                    <a:cubicBezTo>
                      <a:pt x="672" y="301"/>
                      <a:pt x="672" y="301"/>
                      <a:pt x="672" y="301"/>
                    </a:cubicBezTo>
                    <a:cubicBezTo>
                      <a:pt x="672" y="301"/>
                      <a:pt x="672" y="300"/>
                      <a:pt x="672" y="300"/>
                    </a:cubicBezTo>
                    <a:cubicBezTo>
                      <a:pt x="672" y="300"/>
                      <a:pt x="672" y="300"/>
                      <a:pt x="672" y="300"/>
                    </a:cubicBezTo>
                    <a:cubicBezTo>
                      <a:pt x="672" y="300"/>
                      <a:pt x="672" y="300"/>
                      <a:pt x="672" y="300"/>
                    </a:cubicBezTo>
                    <a:cubicBezTo>
                      <a:pt x="672" y="300"/>
                      <a:pt x="672" y="299"/>
                      <a:pt x="672" y="299"/>
                    </a:cubicBezTo>
                    <a:cubicBezTo>
                      <a:pt x="672" y="299"/>
                      <a:pt x="671" y="299"/>
                      <a:pt x="671" y="299"/>
                    </a:cubicBezTo>
                    <a:cubicBezTo>
                      <a:pt x="671" y="299"/>
                      <a:pt x="671" y="300"/>
                      <a:pt x="671" y="300"/>
                    </a:cubicBezTo>
                    <a:cubicBezTo>
                      <a:pt x="671" y="300"/>
                      <a:pt x="671" y="301"/>
                      <a:pt x="672" y="301"/>
                    </a:cubicBezTo>
                    <a:close/>
                    <a:moveTo>
                      <a:pt x="581" y="249"/>
                    </a:moveTo>
                    <a:cubicBezTo>
                      <a:pt x="581" y="249"/>
                      <a:pt x="581" y="249"/>
                      <a:pt x="581" y="249"/>
                    </a:cubicBezTo>
                    <a:cubicBezTo>
                      <a:pt x="581" y="248"/>
                      <a:pt x="581" y="248"/>
                      <a:pt x="580" y="248"/>
                    </a:cubicBezTo>
                    <a:cubicBezTo>
                      <a:pt x="580" y="248"/>
                      <a:pt x="580" y="249"/>
                      <a:pt x="581" y="249"/>
                    </a:cubicBezTo>
                    <a:cubicBezTo>
                      <a:pt x="581" y="249"/>
                      <a:pt x="581" y="249"/>
                      <a:pt x="581" y="249"/>
                    </a:cubicBezTo>
                    <a:close/>
                    <a:moveTo>
                      <a:pt x="885" y="190"/>
                    </a:moveTo>
                    <a:cubicBezTo>
                      <a:pt x="886" y="190"/>
                      <a:pt x="886" y="190"/>
                      <a:pt x="886" y="190"/>
                    </a:cubicBezTo>
                    <a:cubicBezTo>
                      <a:pt x="886" y="189"/>
                      <a:pt x="886" y="189"/>
                      <a:pt x="886" y="189"/>
                    </a:cubicBezTo>
                    <a:cubicBezTo>
                      <a:pt x="885" y="189"/>
                      <a:pt x="885" y="189"/>
                      <a:pt x="885" y="190"/>
                    </a:cubicBezTo>
                    <a:cubicBezTo>
                      <a:pt x="885" y="190"/>
                      <a:pt x="885" y="190"/>
                      <a:pt x="885" y="190"/>
                    </a:cubicBezTo>
                    <a:close/>
                    <a:moveTo>
                      <a:pt x="754" y="314"/>
                    </a:moveTo>
                    <a:cubicBezTo>
                      <a:pt x="754" y="314"/>
                      <a:pt x="753" y="314"/>
                      <a:pt x="753" y="314"/>
                    </a:cubicBezTo>
                    <a:cubicBezTo>
                      <a:pt x="753" y="315"/>
                      <a:pt x="754" y="315"/>
                      <a:pt x="754" y="314"/>
                    </a:cubicBezTo>
                    <a:close/>
                    <a:moveTo>
                      <a:pt x="652" y="272"/>
                    </a:moveTo>
                    <a:cubicBezTo>
                      <a:pt x="652" y="272"/>
                      <a:pt x="652" y="272"/>
                      <a:pt x="652" y="271"/>
                    </a:cubicBezTo>
                    <a:cubicBezTo>
                      <a:pt x="652" y="271"/>
                      <a:pt x="652" y="271"/>
                      <a:pt x="652" y="271"/>
                    </a:cubicBezTo>
                    <a:cubicBezTo>
                      <a:pt x="652" y="271"/>
                      <a:pt x="652" y="271"/>
                      <a:pt x="652" y="271"/>
                    </a:cubicBezTo>
                    <a:cubicBezTo>
                      <a:pt x="652" y="271"/>
                      <a:pt x="652" y="271"/>
                      <a:pt x="652" y="271"/>
                    </a:cubicBezTo>
                    <a:cubicBezTo>
                      <a:pt x="652" y="271"/>
                      <a:pt x="651" y="271"/>
                      <a:pt x="651" y="271"/>
                    </a:cubicBezTo>
                    <a:cubicBezTo>
                      <a:pt x="651" y="272"/>
                      <a:pt x="652" y="272"/>
                      <a:pt x="652" y="272"/>
                    </a:cubicBezTo>
                    <a:close/>
                    <a:moveTo>
                      <a:pt x="915" y="340"/>
                    </a:moveTo>
                    <a:cubicBezTo>
                      <a:pt x="915" y="340"/>
                      <a:pt x="915" y="340"/>
                      <a:pt x="916" y="340"/>
                    </a:cubicBezTo>
                    <a:cubicBezTo>
                      <a:pt x="916" y="339"/>
                      <a:pt x="915" y="339"/>
                      <a:pt x="915" y="339"/>
                    </a:cubicBezTo>
                    <a:cubicBezTo>
                      <a:pt x="915" y="339"/>
                      <a:pt x="915" y="339"/>
                      <a:pt x="915" y="340"/>
                    </a:cubicBezTo>
                    <a:cubicBezTo>
                      <a:pt x="915" y="340"/>
                      <a:pt x="915" y="340"/>
                      <a:pt x="915" y="340"/>
                    </a:cubicBezTo>
                    <a:close/>
                    <a:moveTo>
                      <a:pt x="543" y="177"/>
                    </a:moveTo>
                    <a:cubicBezTo>
                      <a:pt x="543" y="177"/>
                      <a:pt x="543" y="177"/>
                      <a:pt x="543" y="177"/>
                    </a:cubicBezTo>
                    <a:cubicBezTo>
                      <a:pt x="543" y="177"/>
                      <a:pt x="543" y="177"/>
                      <a:pt x="543" y="176"/>
                    </a:cubicBezTo>
                    <a:cubicBezTo>
                      <a:pt x="544" y="176"/>
                      <a:pt x="544" y="176"/>
                      <a:pt x="544" y="176"/>
                    </a:cubicBezTo>
                    <a:cubicBezTo>
                      <a:pt x="545" y="176"/>
                      <a:pt x="545" y="175"/>
                      <a:pt x="545" y="175"/>
                    </a:cubicBezTo>
                    <a:cubicBezTo>
                      <a:pt x="545" y="174"/>
                      <a:pt x="545" y="174"/>
                      <a:pt x="545" y="174"/>
                    </a:cubicBezTo>
                    <a:cubicBezTo>
                      <a:pt x="544" y="174"/>
                      <a:pt x="544" y="173"/>
                      <a:pt x="543" y="174"/>
                    </a:cubicBezTo>
                    <a:cubicBezTo>
                      <a:pt x="543" y="174"/>
                      <a:pt x="543" y="174"/>
                      <a:pt x="543" y="174"/>
                    </a:cubicBezTo>
                    <a:cubicBezTo>
                      <a:pt x="542" y="175"/>
                      <a:pt x="543" y="175"/>
                      <a:pt x="543" y="176"/>
                    </a:cubicBezTo>
                    <a:cubicBezTo>
                      <a:pt x="543" y="176"/>
                      <a:pt x="543" y="176"/>
                      <a:pt x="543" y="176"/>
                    </a:cubicBezTo>
                    <a:cubicBezTo>
                      <a:pt x="543" y="176"/>
                      <a:pt x="543" y="176"/>
                      <a:pt x="543" y="177"/>
                    </a:cubicBezTo>
                    <a:cubicBezTo>
                      <a:pt x="543" y="177"/>
                      <a:pt x="542" y="177"/>
                      <a:pt x="542" y="177"/>
                    </a:cubicBezTo>
                    <a:cubicBezTo>
                      <a:pt x="542" y="177"/>
                      <a:pt x="543" y="177"/>
                      <a:pt x="543" y="177"/>
                    </a:cubicBezTo>
                    <a:close/>
                    <a:moveTo>
                      <a:pt x="1064" y="325"/>
                    </a:moveTo>
                    <a:cubicBezTo>
                      <a:pt x="1064" y="325"/>
                      <a:pt x="1064" y="324"/>
                      <a:pt x="1064" y="324"/>
                    </a:cubicBezTo>
                    <a:cubicBezTo>
                      <a:pt x="1064" y="324"/>
                      <a:pt x="1064" y="324"/>
                      <a:pt x="1064" y="324"/>
                    </a:cubicBezTo>
                    <a:cubicBezTo>
                      <a:pt x="1063" y="324"/>
                      <a:pt x="1063" y="324"/>
                      <a:pt x="1063" y="324"/>
                    </a:cubicBezTo>
                    <a:cubicBezTo>
                      <a:pt x="1063" y="324"/>
                      <a:pt x="1063" y="325"/>
                      <a:pt x="1064" y="325"/>
                    </a:cubicBezTo>
                    <a:close/>
                    <a:moveTo>
                      <a:pt x="648" y="287"/>
                    </a:moveTo>
                    <a:cubicBezTo>
                      <a:pt x="648" y="287"/>
                      <a:pt x="648" y="287"/>
                      <a:pt x="648" y="287"/>
                    </a:cubicBezTo>
                    <a:cubicBezTo>
                      <a:pt x="648" y="287"/>
                      <a:pt x="648" y="287"/>
                      <a:pt x="648" y="287"/>
                    </a:cubicBezTo>
                    <a:cubicBezTo>
                      <a:pt x="647" y="287"/>
                      <a:pt x="647" y="287"/>
                      <a:pt x="647" y="287"/>
                    </a:cubicBezTo>
                    <a:cubicBezTo>
                      <a:pt x="647" y="287"/>
                      <a:pt x="647" y="287"/>
                      <a:pt x="647" y="287"/>
                    </a:cubicBezTo>
                    <a:cubicBezTo>
                      <a:pt x="647" y="287"/>
                      <a:pt x="647" y="287"/>
                      <a:pt x="648" y="288"/>
                    </a:cubicBezTo>
                    <a:cubicBezTo>
                      <a:pt x="648" y="288"/>
                      <a:pt x="648" y="288"/>
                      <a:pt x="648" y="287"/>
                    </a:cubicBezTo>
                    <a:close/>
                    <a:moveTo>
                      <a:pt x="679" y="297"/>
                    </a:moveTo>
                    <a:cubicBezTo>
                      <a:pt x="679" y="297"/>
                      <a:pt x="679" y="296"/>
                      <a:pt x="679" y="296"/>
                    </a:cubicBezTo>
                    <a:cubicBezTo>
                      <a:pt x="679" y="296"/>
                      <a:pt x="679" y="296"/>
                      <a:pt x="679" y="296"/>
                    </a:cubicBezTo>
                    <a:cubicBezTo>
                      <a:pt x="679" y="296"/>
                      <a:pt x="679" y="296"/>
                      <a:pt x="679" y="296"/>
                    </a:cubicBezTo>
                    <a:cubicBezTo>
                      <a:pt x="679" y="296"/>
                      <a:pt x="678" y="296"/>
                      <a:pt x="679" y="296"/>
                    </a:cubicBezTo>
                    <a:cubicBezTo>
                      <a:pt x="679" y="296"/>
                      <a:pt x="679" y="297"/>
                      <a:pt x="679" y="297"/>
                    </a:cubicBezTo>
                    <a:cubicBezTo>
                      <a:pt x="679" y="297"/>
                      <a:pt x="679" y="297"/>
                      <a:pt x="679" y="297"/>
                    </a:cubicBezTo>
                    <a:close/>
                    <a:moveTo>
                      <a:pt x="718" y="313"/>
                    </a:moveTo>
                    <a:cubicBezTo>
                      <a:pt x="718" y="313"/>
                      <a:pt x="718" y="313"/>
                      <a:pt x="718" y="313"/>
                    </a:cubicBezTo>
                    <a:cubicBezTo>
                      <a:pt x="718" y="313"/>
                      <a:pt x="718" y="312"/>
                      <a:pt x="717" y="312"/>
                    </a:cubicBezTo>
                    <a:cubicBezTo>
                      <a:pt x="717" y="312"/>
                      <a:pt x="717" y="312"/>
                      <a:pt x="717" y="313"/>
                    </a:cubicBezTo>
                    <a:cubicBezTo>
                      <a:pt x="717" y="313"/>
                      <a:pt x="717" y="313"/>
                      <a:pt x="718" y="313"/>
                    </a:cubicBezTo>
                    <a:close/>
                    <a:moveTo>
                      <a:pt x="680" y="298"/>
                    </a:moveTo>
                    <a:cubicBezTo>
                      <a:pt x="680" y="298"/>
                      <a:pt x="680" y="298"/>
                      <a:pt x="680" y="298"/>
                    </a:cubicBezTo>
                    <a:cubicBezTo>
                      <a:pt x="680" y="298"/>
                      <a:pt x="680" y="298"/>
                      <a:pt x="680" y="298"/>
                    </a:cubicBezTo>
                    <a:cubicBezTo>
                      <a:pt x="680" y="298"/>
                      <a:pt x="680" y="298"/>
                      <a:pt x="680" y="298"/>
                    </a:cubicBezTo>
                    <a:cubicBezTo>
                      <a:pt x="680" y="298"/>
                      <a:pt x="680" y="298"/>
                      <a:pt x="680" y="298"/>
                    </a:cubicBezTo>
                    <a:cubicBezTo>
                      <a:pt x="680" y="298"/>
                      <a:pt x="680" y="298"/>
                      <a:pt x="680" y="298"/>
                    </a:cubicBezTo>
                    <a:cubicBezTo>
                      <a:pt x="680" y="298"/>
                      <a:pt x="680" y="298"/>
                      <a:pt x="680" y="298"/>
                    </a:cubicBezTo>
                    <a:cubicBezTo>
                      <a:pt x="680" y="298"/>
                      <a:pt x="680" y="298"/>
                      <a:pt x="680" y="298"/>
                    </a:cubicBezTo>
                    <a:cubicBezTo>
                      <a:pt x="680" y="298"/>
                      <a:pt x="680" y="298"/>
                      <a:pt x="680" y="298"/>
                    </a:cubicBezTo>
                    <a:cubicBezTo>
                      <a:pt x="680" y="298"/>
                      <a:pt x="680" y="298"/>
                      <a:pt x="680" y="298"/>
                    </a:cubicBezTo>
                    <a:cubicBezTo>
                      <a:pt x="680" y="298"/>
                      <a:pt x="680" y="298"/>
                      <a:pt x="680" y="298"/>
                    </a:cubicBezTo>
                    <a:cubicBezTo>
                      <a:pt x="680" y="298"/>
                      <a:pt x="680" y="298"/>
                      <a:pt x="680" y="298"/>
                    </a:cubicBezTo>
                    <a:close/>
                    <a:moveTo>
                      <a:pt x="689" y="291"/>
                    </a:moveTo>
                    <a:cubicBezTo>
                      <a:pt x="689" y="291"/>
                      <a:pt x="689" y="291"/>
                      <a:pt x="689" y="291"/>
                    </a:cubicBezTo>
                    <a:cubicBezTo>
                      <a:pt x="689" y="291"/>
                      <a:pt x="689" y="291"/>
                      <a:pt x="689" y="291"/>
                    </a:cubicBezTo>
                    <a:cubicBezTo>
                      <a:pt x="690" y="291"/>
                      <a:pt x="690" y="291"/>
                      <a:pt x="690" y="291"/>
                    </a:cubicBezTo>
                    <a:cubicBezTo>
                      <a:pt x="690" y="291"/>
                      <a:pt x="689" y="291"/>
                      <a:pt x="689" y="291"/>
                    </a:cubicBezTo>
                    <a:cubicBezTo>
                      <a:pt x="689" y="291"/>
                      <a:pt x="689" y="291"/>
                      <a:pt x="689" y="291"/>
                    </a:cubicBezTo>
                    <a:cubicBezTo>
                      <a:pt x="689" y="291"/>
                      <a:pt x="689" y="291"/>
                      <a:pt x="689" y="291"/>
                    </a:cubicBezTo>
                    <a:cubicBezTo>
                      <a:pt x="689" y="291"/>
                      <a:pt x="689" y="291"/>
                      <a:pt x="689" y="291"/>
                    </a:cubicBezTo>
                    <a:cubicBezTo>
                      <a:pt x="689" y="291"/>
                      <a:pt x="689" y="291"/>
                      <a:pt x="689" y="291"/>
                    </a:cubicBezTo>
                    <a:close/>
                    <a:moveTo>
                      <a:pt x="673" y="305"/>
                    </a:moveTo>
                    <a:cubicBezTo>
                      <a:pt x="672" y="306"/>
                      <a:pt x="672" y="306"/>
                      <a:pt x="672" y="306"/>
                    </a:cubicBezTo>
                    <a:cubicBezTo>
                      <a:pt x="672" y="306"/>
                      <a:pt x="673" y="306"/>
                      <a:pt x="673" y="306"/>
                    </a:cubicBezTo>
                    <a:cubicBezTo>
                      <a:pt x="673" y="306"/>
                      <a:pt x="673" y="306"/>
                      <a:pt x="673" y="306"/>
                    </a:cubicBezTo>
                    <a:cubicBezTo>
                      <a:pt x="673" y="306"/>
                      <a:pt x="673" y="306"/>
                      <a:pt x="673" y="306"/>
                    </a:cubicBezTo>
                    <a:cubicBezTo>
                      <a:pt x="673" y="306"/>
                      <a:pt x="673" y="306"/>
                      <a:pt x="673" y="306"/>
                    </a:cubicBezTo>
                    <a:cubicBezTo>
                      <a:pt x="673" y="306"/>
                      <a:pt x="673" y="306"/>
                      <a:pt x="673" y="305"/>
                    </a:cubicBezTo>
                    <a:close/>
                    <a:moveTo>
                      <a:pt x="649" y="293"/>
                    </a:moveTo>
                    <a:cubicBezTo>
                      <a:pt x="649" y="293"/>
                      <a:pt x="649" y="293"/>
                      <a:pt x="649" y="293"/>
                    </a:cubicBezTo>
                    <a:cubicBezTo>
                      <a:pt x="649" y="293"/>
                      <a:pt x="649" y="293"/>
                      <a:pt x="649" y="293"/>
                    </a:cubicBezTo>
                    <a:cubicBezTo>
                      <a:pt x="649" y="293"/>
                      <a:pt x="649" y="293"/>
                      <a:pt x="649" y="293"/>
                    </a:cubicBezTo>
                    <a:cubicBezTo>
                      <a:pt x="648" y="293"/>
                      <a:pt x="648" y="292"/>
                      <a:pt x="648" y="292"/>
                    </a:cubicBezTo>
                    <a:cubicBezTo>
                      <a:pt x="648" y="292"/>
                      <a:pt x="647" y="292"/>
                      <a:pt x="646" y="292"/>
                    </a:cubicBezTo>
                    <a:cubicBezTo>
                      <a:pt x="646" y="292"/>
                      <a:pt x="647" y="292"/>
                      <a:pt x="647" y="292"/>
                    </a:cubicBezTo>
                    <a:cubicBezTo>
                      <a:pt x="648" y="291"/>
                      <a:pt x="649" y="292"/>
                      <a:pt x="649" y="293"/>
                    </a:cubicBezTo>
                    <a:close/>
                    <a:moveTo>
                      <a:pt x="1103" y="423"/>
                    </a:moveTo>
                    <a:cubicBezTo>
                      <a:pt x="1102" y="423"/>
                      <a:pt x="1101" y="422"/>
                      <a:pt x="1101" y="422"/>
                    </a:cubicBezTo>
                    <a:cubicBezTo>
                      <a:pt x="1100" y="420"/>
                      <a:pt x="1099" y="420"/>
                      <a:pt x="1098" y="419"/>
                    </a:cubicBezTo>
                    <a:cubicBezTo>
                      <a:pt x="1097" y="418"/>
                      <a:pt x="1096" y="416"/>
                      <a:pt x="1094" y="415"/>
                    </a:cubicBezTo>
                    <a:cubicBezTo>
                      <a:pt x="1093" y="415"/>
                      <a:pt x="1093" y="414"/>
                      <a:pt x="1093" y="413"/>
                    </a:cubicBezTo>
                    <a:cubicBezTo>
                      <a:pt x="1092" y="411"/>
                      <a:pt x="1090" y="411"/>
                      <a:pt x="1090" y="409"/>
                    </a:cubicBezTo>
                    <a:cubicBezTo>
                      <a:pt x="1089" y="409"/>
                      <a:pt x="1089" y="409"/>
                      <a:pt x="1089" y="409"/>
                    </a:cubicBezTo>
                    <a:cubicBezTo>
                      <a:pt x="1088" y="409"/>
                      <a:pt x="1087" y="409"/>
                      <a:pt x="1086" y="409"/>
                    </a:cubicBezTo>
                    <a:cubicBezTo>
                      <a:pt x="1086" y="408"/>
                      <a:pt x="1085" y="409"/>
                      <a:pt x="1085" y="409"/>
                    </a:cubicBezTo>
                    <a:cubicBezTo>
                      <a:pt x="1086" y="410"/>
                      <a:pt x="1085" y="410"/>
                      <a:pt x="1084" y="410"/>
                    </a:cubicBezTo>
                    <a:cubicBezTo>
                      <a:pt x="1084" y="410"/>
                      <a:pt x="1083" y="410"/>
                      <a:pt x="1082" y="409"/>
                    </a:cubicBezTo>
                    <a:cubicBezTo>
                      <a:pt x="1081" y="409"/>
                      <a:pt x="1081" y="409"/>
                      <a:pt x="1081" y="410"/>
                    </a:cubicBezTo>
                    <a:cubicBezTo>
                      <a:pt x="1080" y="410"/>
                      <a:pt x="1081" y="411"/>
                      <a:pt x="1080" y="411"/>
                    </a:cubicBezTo>
                    <a:cubicBezTo>
                      <a:pt x="1080" y="411"/>
                      <a:pt x="1080" y="410"/>
                      <a:pt x="1080" y="410"/>
                    </a:cubicBezTo>
                    <a:cubicBezTo>
                      <a:pt x="1080" y="410"/>
                      <a:pt x="1079" y="409"/>
                      <a:pt x="1080" y="408"/>
                    </a:cubicBezTo>
                    <a:cubicBezTo>
                      <a:pt x="1081" y="408"/>
                      <a:pt x="1080" y="408"/>
                      <a:pt x="1080" y="407"/>
                    </a:cubicBezTo>
                    <a:cubicBezTo>
                      <a:pt x="1078" y="406"/>
                      <a:pt x="1076" y="407"/>
                      <a:pt x="1074" y="407"/>
                    </a:cubicBezTo>
                    <a:cubicBezTo>
                      <a:pt x="1073" y="407"/>
                      <a:pt x="1073" y="406"/>
                      <a:pt x="1072" y="407"/>
                    </a:cubicBezTo>
                    <a:cubicBezTo>
                      <a:pt x="1075" y="408"/>
                      <a:pt x="1076" y="412"/>
                      <a:pt x="1074" y="415"/>
                    </a:cubicBezTo>
                    <a:cubicBezTo>
                      <a:pt x="1074" y="415"/>
                      <a:pt x="1074" y="415"/>
                      <a:pt x="1074" y="416"/>
                    </a:cubicBezTo>
                    <a:cubicBezTo>
                      <a:pt x="1074" y="416"/>
                      <a:pt x="1074" y="416"/>
                      <a:pt x="1075" y="416"/>
                    </a:cubicBezTo>
                    <a:cubicBezTo>
                      <a:pt x="1076" y="416"/>
                      <a:pt x="1076" y="417"/>
                      <a:pt x="1077" y="418"/>
                    </a:cubicBezTo>
                    <a:cubicBezTo>
                      <a:pt x="1077" y="418"/>
                      <a:pt x="1077" y="419"/>
                      <a:pt x="1076" y="420"/>
                    </a:cubicBezTo>
                    <a:cubicBezTo>
                      <a:pt x="1076" y="420"/>
                      <a:pt x="1076" y="420"/>
                      <a:pt x="1075" y="420"/>
                    </a:cubicBezTo>
                    <a:cubicBezTo>
                      <a:pt x="1075" y="420"/>
                      <a:pt x="1075" y="420"/>
                      <a:pt x="1075" y="419"/>
                    </a:cubicBezTo>
                    <a:cubicBezTo>
                      <a:pt x="1075" y="419"/>
                      <a:pt x="1075" y="418"/>
                      <a:pt x="1074" y="418"/>
                    </a:cubicBezTo>
                    <a:cubicBezTo>
                      <a:pt x="1073" y="417"/>
                      <a:pt x="1073" y="418"/>
                      <a:pt x="1073" y="419"/>
                    </a:cubicBezTo>
                    <a:cubicBezTo>
                      <a:pt x="1072" y="420"/>
                      <a:pt x="1071" y="419"/>
                      <a:pt x="1072" y="418"/>
                    </a:cubicBezTo>
                    <a:cubicBezTo>
                      <a:pt x="1072" y="416"/>
                      <a:pt x="1071" y="415"/>
                      <a:pt x="1069" y="415"/>
                    </a:cubicBezTo>
                    <a:cubicBezTo>
                      <a:pt x="1069" y="415"/>
                      <a:pt x="1069" y="415"/>
                      <a:pt x="1068" y="414"/>
                    </a:cubicBezTo>
                    <a:cubicBezTo>
                      <a:pt x="1068" y="413"/>
                      <a:pt x="1069" y="413"/>
                      <a:pt x="1069" y="413"/>
                    </a:cubicBezTo>
                    <a:cubicBezTo>
                      <a:pt x="1071" y="412"/>
                      <a:pt x="1070" y="411"/>
                      <a:pt x="1070" y="410"/>
                    </a:cubicBezTo>
                    <a:cubicBezTo>
                      <a:pt x="1069" y="408"/>
                      <a:pt x="1069" y="407"/>
                      <a:pt x="1069" y="405"/>
                    </a:cubicBezTo>
                    <a:cubicBezTo>
                      <a:pt x="1069" y="404"/>
                      <a:pt x="1069" y="403"/>
                      <a:pt x="1069" y="402"/>
                    </a:cubicBezTo>
                    <a:cubicBezTo>
                      <a:pt x="1070" y="402"/>
                      <a:pt x="1069" y="401"/>
                      <a:pt x="1068" y="401"/>
                    </a:cubicBezTo>
                    <a:cubicBezTo>
                      <a:pt x="1068" y="400"/>
                      <a:pt x="1068" y="401"/>
                      <a:pt x="1068" y="402"/>
                    </a:cubicBezTo>
                    <a:cubicBezTo>
                      <a:pt x="1067" y="402"/>
                      <a:pt x="1067" y="402"/>
                      <a:pt x="1066" y="402"/>
                    </a:cubicBezTo>
                    <a:cubicBezTo>
                      <a:pt x="1067" y="399"/>
                      <a:pt x="1066" y="396"/>
                      <a:pt x="1063" y="395"/>
                    </a:cubicBezTo>
                    <a:cubicBezTo>
                      <a:pt x="1063" y="395"/>
                      <a:pt x="1063" y="394"/>
                      <a:pt x="1062" y="395"/>
                    </a:cubicBezTo>
                    <a:cubicBezTo>
                      <a:pt x="1062" y="395"/>
                      <a:pt x="1062" y="395"/>
                      <a:pt x="1062" y="396"/>
                    </a:cubicBezTo>
                    <a:cubicBezTo>
                      <a:pt x="1062" y="396"/>
                      <a:pt x="1063" y="397"/>
                      <a:pt x="1063" y="398"/>
                    </a:cubicBezTo>
                    <a:cubicBezTo>
                      <a:pt x="1062" y="397"/>
                      <a:pt x="1062" y="397"/>
                      <a:pt x="1061" y="397"/>
                    </a:cubicBezTo>
                    <a:cubicBezTo>
                      <a:pt x="1061" y="397"/>
                      <a:pt x="1060" y="397"/>
                      <a:pt x="1060" y="396"/>
                    </a:cubicBezTo>
                    <a:cubicBezTo>
                      <a:pt x="1059" y="395"/>
                      <a:pt x="1060" y="395"/>
                      <a:pt x="1060" y="395"/>
                    </a:cubicBezTo>
                    <a:cubicBezTo>
                      <a:pt x="1060" y="394"/>
                      <a:pt x="1061" y="394"/>
                      <a:pt x="1061" y="393"/>
                    </a:cubicBezTo>
                    <a:cubicBezTo>
                      <a:pt x="1061" y="392"/>
                      <a:pt x="1060" y="392"/>
                      <a:pt x="1059" y="392"/>
                    </a:cubicBezTo>
                    <a:cubicBezTo>
                      <a:pt x="1057" y="393"/>
                      <a:pt x="1056" y="392"/>
                      <a:pt x="1055" y="391"/>
                    </a:cubicBezTo>
                    <a:cubicBezTo>
                      <a:pt x="1056" y="390"/>
                      <a:pt x="1056" y="390"/>
                      <a:pt x="1057" y="390"/>
                    </a:cubicBezTo>
                    <a:cubicBezTo>
                      <a:pt x="1056" y="389"/>
                      <a:pt x="1056" y="389"/>
                      <a:pt x="1055" y="388"/>
                    </a:cubicBezTo>
                    <a:cubicBezTo>
                      <a:pt x="1055" y="388"/>
                      <a:pt x="1055" y="388"/>
                      <a:pt x="1054" y="388"/>
                    </a:cubicBezTo>
                    <a:cubicBezTo>
                      <a:pt x="1053" y="388"/>
                      <a:pt x="1053" y="388"/>
                      <a:pt x="1053" y="387"/>
                    </a:cubicBezTo>
                    <a:cubicBezTo>
                      <a:pt x="1052" y="386"/>
                      <a:pt x="1052" y="386"/>
                      <a:pt x="1051" y="387"/>
                    </a:cubicBezTo>
                    <a:cubicBezTo>
                      <a:pt x="1051" y="388"/>
                      <a:pt x="1051" y="389"/>
                      <a:pt x="1051" y="390"/>
                    </a:cubicBezTo>
                    <a:cubicBezTo>
                      <a:pt x="1051" y="391"/>
                      <a:pt x="1051" y="392"/>
                      <a:pt x="1050" y="392"/>
                    </a:cubicBezTo>
                    <a:cubicBezTo>
                      <a:pt x="1050" y="390"/>
                      <a:pt x="1050" y="389"/>
                      <a:pt x="1050" y="387"/>
                    </a:cubicBezTo>
                    <a:cubicBezTo>
                      <a:pt x="1050" y="386"/>
                      <a:pt x="1050" y="385"/>
                      <a:pt x="1048" y="385"/>
                    </a:cubicBezTo>
                    <a:cubicBezTo>
                      <a:pt x="1048" y="384"/>
                      <a:pt x="1048" y="383"/>
                      <a:pt x="1047" y="383"/>
                    </a:cubicBezTo>
                    <a:cubicBezTo>
                      <a:pt x="1046" y="382"/>
                      <a:pt x="1045" y="381"/>
                      <a:pt x="1044" y="381"/>
                    </a:cubicBezTo>
                    <a:cubicBezTo>
                      <a:pt x="1043" y="381"/>
                      <a:pt x="1043" y="380"/>
                      <a:pt x="1043" y="379"/>
                    </a:cubicBezTo>
                    <a:cubicBezTo>
                      <a:pt x="1043" y="377"/>
                      <a:pt x="1042" y="376"/>
                      <a:pt x="1040" y="376"/>
                    </a:cubicBezTo>
                    <a:cubicBezTo>
                      <a:pt x="1040" y="376"/>
                      <a:pt x="1039" y="376"/>
                      <a:pt x="1039" y="376"/>
                    </a:cubicBezTo>
                    <a:cubicBezTo>
                      <a:pt x="1038" y="374"/>
                      <a:pt x="1037" y="374"/>
                      <a:pt x="1035" y="373"/>
                    </a:cubicBezTo>
                    <a:cubicBezTo>
                      <a:pt x="1034" y="373"/>
                      <a:pt x="1034" y="372"/>
                      <a:pt x="1032" y="372"/>
                    </a:cubicBezTo>
                    <a:cubicBezTo>
                      <a:pt x="1032" y="372"/>
                      <a:pt x="1032" y="371"/>
                      <a:pt x="1032" y="371"/>
                    </a:cubicBezTo>
                    <a:cubicBezTo>
                      <a:pt x="1031" y="368"/>
                      <a:pt x="1030" y="367"/>
                      <a:pt x="1027" y="367"/>
                    </a:cubicBezTo>
                    <a:cubicBezTo>
                      <a:pt x="1027" y="367"/>
                      <a:pt x="1026" y="367"/>
                      <a:pt x="1025" y="366"/>
                    </a:cubicBezTo>
                    <a:cubicBezTo>
                      <a:pt x="1026" y="364"/>
                      <a:pt x="1027" y="367"/>
                      <a:pt x="1027" y="366"/>
                    </a:cubicBezTo>
                    <a:cubicBezTo>
                      <a:pt x="1028" y="366"/>
                      <a:pt x="1027" y="365"/>
                      <a:pt x="1027" y="365"/>
                    </a:cubicBezTo>
                    <a:cubicBezTo>
                      <a:pt x="1026" y="364"/>
                      <a:pt x="1024" y="363"/>
                      <a:pt x="1022" y="363"/>
                    </a:cubicBezTo>
                    <a:cubicBezTo>
                      <a:pt x="1021" y="363"/>
                      <a:pt x="1020" y="363"/>
                      <a:pt x="1020" y="363"/>
                    </a:cubicBezTo>
                    <a:cubicBezTo>
                      <a:pt x="1018" y="362"/>
                      <a:pt x="1018" y="360"/>
                      <a:pt x="1016" y="360"/>
                    </a:cubicBezTo>
                    <a:cubicBezTo>
                      <a:pt x="1013" y="360"/>
                      <a:pt x="1010" y="358"/>
                      <a:pt x="1008" y="355"/>
                    </a:cubicBezTo>
                    <a:cubicBezTo>
                      <a:pt x="1008" y="356"/>
                      <a:pt x="1008" y="357"/>
                      <a:pt x="1007" y="357"/>
                    </a:cubicBezTo>
                    <a:cubicBezTo>
                      <a:pt x="1007" y="355"/>
                      <a:pt x="1006" y="356"/>
                      <a:pt x="1005" y="356"/>
                    </a:cubicBezTo>
                    <a:cubicBezTo>
                      <a:pt x="1004" y="356"/>
                      <a:pt x="1004" y="356"/>
                      <a:pt x="1004" y="356"/>
                    </a:cubicBezTo>
                    <a:cubicBezTo>
                      <a:pt x="1003" y="356"/>
                      <a:pt x="1002" y="356"/>
                      <a:pt x="1002" y="356"/>
                    </a:cubicBezTo>
                    <a:cubicBezTo>
                      <a:pt x="1000" y="356"/>
                      <a:pt x="997" y="357"/>
                      <a:pt x="995" y="355"/>
                    </a:cubicBezTo>
                    <a:cubicBezTo>
                      <a:pt x="994" y="354"/>
                      <a:pt x="993" y="354"/>
                      <a:pt x="991" y="355"/>
                    </a:cubicBezTo>
                    <a:cubicBezTo>
                      <a:pt x="991" y="355"/>
                      <a:pt x="991" y="355"/>
                      <a:pt x="990" y="355"/>
                    </a:cubicBezTo>
                    <a:cubicBezTo>
                      <a:pt x="990" y="354"/>
                      <a:pt x="989" y="354"/>
                      <a:pt x="989" y="355"/>
                    </a:cubicBezTo>
                    <a:cubicBezTo>
                      <a:pt x="989" y="355"/>
                      <a:pt x="989" y="355"/>
                      <a:pt x="990" y="356"/>
                    </a:cubicBezTo>
                    <a:cubicBezTo>
                      <a:pt x="990" y="356"/>
                      <a:pt x="990" y="357"/>
                      <a:pt x="989" y="357"/>
                    </a:cubicBezTo>
                    <a:cubicBezTo>
                      <a:pt x="988" y="358"/>
                      <a:pt x="988" y="357"/>
                      <a:pt x="988" y="356"/>
                    </a:cubicBezTo>
                    <a:cubicBezTo>
                      <a:pt x="988" y="356"/>
                      <a:pt x="988" y="356"/>
                      <a:pt x="987" y="356"/>
                    </a:cubicBezTo>
                    <a:cubicBezTo>
                      <a:pt x="987" y="355"/>
                      <a:pt x="986" y="355"/>
                      <a:pt x="985" y="354"/>
                    </a:cubicBezTo>
                    <a:cubicBezTo>
                      <a:pt x="985" y="354"/>
                      <a:pt x="985" y="353"/>
                      <a:pt x="985" y="353"/>
                    </a:cubicBezTo>
                    <a:cubicBezTo>
                      <a:pt x="983" y="355"/>
                      <a:pt x="981" y="353"/>
                      <a:pt x="979" y="353"/>
                    </a:cubicBezTo>
                    <a:cubicBezTo>
                      <a:pt x="976" y="352"/>
                      <a:pt x="973" y="351"/>
                      <a:pt x="970" y="350"/>
                    </a:cubicBezTo>
                    <a:cubicBezTo>
                      <a:pt x="971" y="352"/>
                      <a:pt x="970" y="353"/>
                      <a:pt x="970" y="355"/>
                    </a:cubicBezTo>
                    <a:cubicBezTo>
                      <a:pt x="970" y="358"/>
                      <a:pt x="970" y="358"/>
                      <a:pt x="968" y="359"/>
                    </a:cubicBezTo>
                    <a:cubicBezTo>
                      <a:pt x="968" y="359"/>
                      <a:pt x="967" y="361"/>
                      <a:pt x="969" y="361"/>
                    </a:cubicBezTo>
                    <a:cubicBezTo>
                      <a:pt x="971" y="360"/>
                      <a:pt x="971" y="362"/>
                      <a:pt x="972" y="363"/>
                    </a:cubicBezTo>
                    <a:cubicBezTo>
                      <a:pt x="972" y="363"/>
                      <a:pt x="972" y="364"/>
                      <a:pt x="972" y="365"/>
                    </a:cubicBezTo>
                    <a:cubicBezTo>
                      <a:pt x="973" y="366"/>
                      <a:pt x="972" y="369"/>
                      <a:pt x="974" y="370"/>
                    </a:cubicBezTo>
                    <a:cubicBezTo>
                      <a:pt x="974" y="370"/>
                      <a:pt x="974" y="371"/>
                      <a:pt x="974" y="371"/>
                    </a:cubicBezTo>
                    <a:cubicBezTo>
                      <a:pt x="972" y="374"/>
                      <a:pt x="969" y="376"/>
                      <a:pt x="965" y="376"/>
                    </a:cubicBezTo>
                    <a:cubicBezTo>
                      <a:pt x="963" y="376"/>
                      <a:pt x="963" y="375"/>
                      <a:pt x="963" y="374"/>
                    </a:cubicBezTo>
                    <a:cubicBezTo>
                      <a:pt x="963" y="373"/>
                      <a:pt x="963" y="371"/>
                      <a:pt x="962" y="371"/>
                    </a:cubicBezTo>
                    <a:cubicBezTo>
                      <a:pt x="961" y="370"/>
                      <a:pt x="960" y="370"/>
                      <a:pt x="959" y="369"/>
                    </a:cubicBezTo>
                    <a:cubicBezTo>
                      <a:pt x="959" y="369"/>
                      <a:pt x="958" y="368"/>
                      <a:pt x="957" y="368"/>
                    </a:cubicBezTo>
                    <a:cubicBezTo>
                      <a:pt x="955" y="368"/>
                      <a:pt x="955" y="368"/>
                      <a:pt x="955" y="366"/>
                    </a:cubicBezTo>
                    <a:cubicBezTo>
                      <a:pt x="955" y="363"/>
                      <a:pt x="955" y="361"/>
                      <a:pt x="953" y="360"/>
                    </a:cubicBezTo>
                    <a:cubicBezTo>
                      <a:pt x="952" y="360"/>
                      <a:pt x="952" y="359"/>
                      <a:pt x="953" y="359"/>
                    </a:cubicBezTo>
                    <a:cubicBezTo>
                      <a:pt x="953" y="359"/>
                      <a:pt x="954" y="358"/>
                      <a:pt x="954" y="359"/>
                    </a:cubicBezTo>
                    <a:cubicBezTo>
                      <a:pt x="955" y="359"/>
                      <a:pt x="956" y="360"/>
                      <a:pt x="956" y="360"/>
                    </a:cubicBezTo>
                    <a:cubicBezTo>
                      <a:pt x="957" y="360"/>
                      <a:pt x="957" y="361"/>
                      <a:pt x="957" y="361"/>
                    </a:cubicBezTo>
                    <a:cubicBezTo>
                      <a:pt x="959" y="361"/>
                      <a:pt x="960" y="362"/>
                      <a:pt x="961" y="361"/>
                    </a:cubicBezTo>
                    <a:cubicBezTo>
                      <a:pt x="962" y="359"/>
                      <a:pt x="962" y="357"/>
                      <a:pt x="963" y="356"/>
                    </a:cubicBezTo>
                    <a:cubicBezTo>
                      <a:pt x="963" y="355"/>
                      <a:pt x="962" y="354"/>
                      <a:pt x="961" y="354"/>
                    </a:cubicBezTo>
                    <a:cubicBezTo>
                      <a:pt x="960" y="354"/>
                      <a:pt x="960" y="353"/>
                      <a:pt x="959" y="353"/>
                    </a:cubicBezTo>
                    <a:cubicBezTo>
                      <a:pt x="958" y="353"/>
                      <a:pt x="957" y="352"/>
                      <a:pt x="955" y="352"/>
                    </a:cubicBezTo>
                    <a:cubicBezTo>
                      <a:pt x="953" y="353"/>
                      <a:pt x="952" y="355"/>
                      <a:pt x="951" y="357"/>
                    </a:cubicBezTo>
                    <a:cubicBezTo>
                      <a:pt x="950" y="359"/>
                      <a:pt x="949" y="360"/>
                      <a:pt x="947" y="362"/>
                    </a:cubicBezTo>
                    <a:cubicBezTo>
                      <a:pt x="946" y="363"/>
                      <a:pt x="944" y="364"/>
                      <a:pt x="942" y="363"/>
                    </a:cubicBezTo>
                    <a:cubicBezTo>
                      <a:pt x="939" y="361"/>
                      <a:pt x="936" y="361"/>
                      <a:pt x="933" y="361"/>
                    </a:cubicBezTo>
                    <a:cubicBezTo>
                      <a:pt x="930" y="362"/>
                      <a:pt x="928" y="360"/>
                      <a:pt x="927" y="358"/>
                    </a:cubicBezTo>
                    <a:cubicBezTo>
                      <a:pt x="926" y="357"/>
                      <a:pt x="926" y="357"/>
                      <a:pt x="926" y="358"/>
                    </a:cubicBezTo>
                    <a:cubicBezTo>
                      <a:pt x="925" y="360"/>
                      <a:pt x="923" y="360"/>
                      <a:pt x="922" y="359"/>
                    </a:cubicBezTo>
                    <a:cubicBezTo>
                      <a:pt x="922" y="359"/>
                      <a:pt x="921" y="359"/>
                      <a:pt x="921" y="359"/>
                    </a:cubicBezTo>
                    <a:cubicBezTo>
                      <a:pt x="919" y="360"/>
                      <a:pt x="917" y="360"/>
                      <a:pt x="915" y="360"/>
                    </a:cubicBezTo>
                    <a:cubicBezTo>
                      <a:pt x="915" y="360"/>
                      <a:pt x="914" y="360"/>
                      <a:pt x="914" y="360"/>
                    </a:cubicBezTo>
                    <a:cubicBezTo>
                      <a:pt x="913" y="362"/>
                      <a:pt x="911" y="363"/>
                      <a:pt x="910" y="364"/>
                    </a:cubicBezTo>
                    <a:cubicBezTo>
                      <a:pt x="910" y="361"/>
                      <a:pt x="910" y="361"/>
                      <a:pt x="907" y="361"/>
                    </a:cubicBezTo>
                    <a:cubicBezTo>
                      <a:pt x="906" y="361"/>
                      <a:pt x="905" y="360"/>
                      <a:pt x="905" y="360"/>
                    </a:cubicBezTo>
                    <a:cubicBezTo>
                      <a:pt x="903" y="360"/>
                      <a:pt x="901" y="359"/>
                      <a:pt x="900" y="358"/>
                    </a:cubicBezTo>
                    <a:cubicBezTo>
                      <a:pt x="897" y="357"/>
                      <a:pt x="896" y="356"/>
                      <a:pt x="898" y="353"/>
                    </a:cubicBezTo>
                    <a:cubicBezTo>
                      <a:pt x="898" y="352"/>
                      <a:pt x="898" y="350"/>
                      <a:pt x="899" y="350"/>
                    </a:cubicBezTo>
                    <a:cubicBezTo>
                      <a:pt x="899" y="349"/>
                      <a:pt x="899" y="348"/>
                      <a:pt x="899" y="347"/>
                    </a:cubicBezTo>
                    <a:cubicBezTo>
                      <a:pt x="899" y="345"/>
                      <a:pt x="898" y="343"/>
                      <a:pt x="897" y="341"/>
                    </a:cubicBezTo>
                    <a:cubicBezTo>
                      <a:pt x="896" y="338"/>
                      <a:pt x="893" y="336"/>
                      <a:pt x="890" y="334"/>
                    </a:cubicBezTo>
                    <a:cubicBezTo>
                      <a:pt x="887" y="333"/>
                      <a:pt x="885" y="332"/>
                      <a:pt x="882" y="331"/>
                    </a:cubicBezTo>
                    <a:cubicBezTo>
                      <a:pt x="881" y="331"/>
                      <a:pt x="880" y="331"/>
                      <a:pt x="878" y="331"/>
                    </a:cubicBezTo>
                    <a:cubicBezTo>
                      <a:pt x="877" y="331"/>
                      <a:pt x="876" y="332"/>
                      <a:pt x="876" y="333"/>
                    </a:cubicBezTo>
                    <a:cubicBezTo>
                      <a:pt x="875" y="333"/>
                      <a:pt x="876" y="331"/>
                      <a:pt x="875" y="331"/>
                    </a:cubicBezTo>
                    <a:cubicBezTo>
                      <a:pt x="873" y="332"/>
                      <a:pt x="870" y="330"/>
                      <a:pt x="869" y="334"/>
                    </a:cubicBezTo>
                    <a:cubicBezTo>
                      <a:pt x="868" y="332"/>
                      <a:pt x="868" y="331"/>
                      <a:pt x="866" y="332"/>
                    </a:cubicBezTo>
                    <a:cubicBezTo>
                      <a:pt x="866" y="332"/>
                      <a:pt x="866" y="332"/>
                      <a:pt x="865" y="332"/>
                    </a:cubicBezTo>
                    <a:cubicBezTo>
                      <a:pt x="861" y="333"/>
                      <a:pt x="858" y="335"/>
                      <a:pt x="854" y="336"/>
                    </a:cubicBezTo>
                    <a:cubicBezTo>
                      <a:pt x="853" y="336"/>
                      <a:pt x="853" y="336"/>
                      <a:pt x="852" y="336"/>
                    </a:cubicBezTo>
                    <a:cubicBezTo>
                      <a:pt x="851" y="336"/>
                      <a:pt x="850" y="336"/>
                      <a:pt x="849" y="337"/>
                    </a:cubicBezTo>
                    <a:cubicBezTo>
                      <a:pt x="849" y="337"/>
                      <a:pt x="849" y="337"/>
                      <a:pt x="848" y="337"/>
                    </a:cubicBezTo>
                    <a:cubicBezTo>
                      <a:pt x="847" y="335"/>
                      <a:pt x="845" y="334"/>
                      <a:pt x="843" y="333"/>
                    </a:cubicBezTo>
                    <a:cubicBezTo>
                      <a:pt x="843" y="333"/>
                      <a:pt x="843" y="333"/>
                      <a:pt x="843" y="333"/>
                    </a:cubicBezTo>
                    <a:cubicBezTo>
                      <a:pt x="845" y="333"/>
                      <a:pt x="846" y="333"/>
                      <a:pt x="844" y="331"/>
                    </a:cubicBezTo>
                    <a:cubicBezTo>
                      <a:pt x="844" y="330"/>
                      <a:pt x="843" y="329"/>
                      <a:pt x="843" y="328"/>
                    </a:cubicBezTo>
                    <a:cubicBezTo>
                      <a:pt x="842" y="326"/>
                      <a:pt x="840" y="325"/>
                      <a:pt x="837" y="325"/>
                    </a:cubicBezTo>
                    <a:cubicBezTo>
                      <a:pt x="837" y="324"/>
                      <a:pt x="837" y="323"/>
                      <a:pt x="837" y="323"/>
                    </a:cubicBezTo>
                    <a:cubicBezTo>
                      <a:pt x="836" y="323"/>
                      <a:pt x="836" y="324"/>
                      <a:pt x="836" y="325"/>
                    </a:cubicBezTo>
                    <a:cubicBezTo>
                      <a:pt x="836" y="325"/>
                      <a:pt x="836" y="325"/>
                      <a:pt x="835" y="325"/>
                    </a:cubicBezTo>
                    <a:cubicBezTo>
                      <a:pt x="835" y="324"/>
                      <a:pt x="835" y="324"/>
                      <a:pt x="835" y="324"/>
                    </a:cubicBezTo>
                    <a:cubicBezTo>
                      <a:pt x="836" y="322"/>
                      <a:pt x="836" y="322"/>
                      <a:pt x="835" y="322"/>
                    </a:cubicBezTo>
                    <a:cubicBezTo>
                      <a:pt x="834" y="322"/>
                      <a:pt x="833" y="321"/>
                      <a:pt x="833" y="320"/>
                    </a:cubicBezTo>
                    <a:cubicBezTo>
                      <a:pt x="832" y="319"/>
                      <a:pt x="832" y="318"/>
                      <a:pt x="830" y="319"/>
                    </a:cubicBezTo>
                    <a:cubicBezTo>
                      <a:pt x="829" y="319"/>
                      <a:pt x="828" y="319"/>
                      <a:pt x="827" y="318"/>
                    </a:cubicBezTo>
                    <a:cubicBezTo>
                      <a:pt x="827" y="318"/>
                      <a:pt x="826" y="318"/>
                      <a:pt x="825" y="318"/>
                    </a:cubicBezTo>
                    <a:cubicBezTo>
                      <a:pt x="825" y="319"/>
                      <a:pt x="825" y="320"/>
                      <a:pt x="826" y="320"/>
                    </a:cubicBezTo>
                    <a:cubicBezTo>
                      <a:pt x="826" y="321"/>
                      <a:pt x="826" y="321"/>
                      <a:pt x="826" y="321"/>
                    </a:cubicBezTo>
                    <a:cubicBezTo>
                      <a:pt x="825" y="320"/>
                      <a:pt x="824" y="318"/>
                      <a:pt x="825" y="317"/>
                    </a:cubicBezTo>
                    <a:cubicBezTo>
                      <a:pt x="825" y="316"/>
                      <a:pt x="826" y="315"/>
                      <a:pt x="827" y="314"/>
                    </a:cubicBezTo>
                    <a:cubicBezTo>
                      <a:pt x="827" y="314"/>
                      <a:pt x="828" y="314"/>
                      <a:pt x="828" y="315"/>
                    </a:cubicBezTo>
                    <a:cubicBezTo>
                      <a:pt x="828" y="316"/>
                      <a:pt x="829" y="316"/>
                      <a:pt x="829" y="316"/>
                    </a:cubicBezTo>
                    <a:cubicBezTo>
                      <a:pt x="832" y="316"/>
                      <a:pt x="832" y="314"/>
                      <a:pt x="831" y="312"/>
                    </a:cubicBezTo>
                    <a:cubicBezTo>
                      <a:pt x="829" y="309"/>
                      <a:pt x="827" y="307"/>
                      <a:pt x="824" y="306"/>
                    </a:cubicBezTo>
                    <a:cubicBezTo>
                      <a:pt x="821" y="304"/>
                      <a:pt x="818" y="303"/>
                      <a:pt x="815" y="304"/>
                    </a:cubicBezTo>
                    <a:cubicBezTo>
                      <a:pt x="813" y="304"/>
                      <a:pt x="812" y="304"/>
                      <a:pt x="811" y="305"/>
                    </a:cubicBezTo>
                    <a:cubicBezTo>
                      <a:pt x="809" y="308"/>
                      <a:pt x="808" y="310"/>
                      <a:pt x="807" y="313"/>
                    </a:cubicBezTo>
                    <a:cubicBezTo>
                      <a:pt x="805" y="316"/>
                      <a:pt x="802" y="318"/>
                      <a:pt x="799" y="318"/>
                    </a:cubicBezTo>
                    <a:cubicBezTo>
                      <a:pt x="798" y="318"/>
                      <a:pt x="798" y="318"/>
                      <a:pt x="797" y="318"/>
                    </a:cubicBezTo>
                    <a:cubicBezTo>
                      <a:pt x="797" y="317"/>
                      <a:pt x="797" y="316"/>
                      <a:pt x="798" y="316"/>
                    </a:cubicBezTo>
                    <a:cubicBezTo>
                      <a:pt x="798" y="316"/>
                      <a:pt x="799" y="315"/>
                      <a:pt x="798" y="314"/>
                    </a:cubicBezTo>
                    <a:cubicBezTo>
                      <a:pt x="798" y="314"/>
                      <a:pt x="798" y="313"/>
                      <a:pt x="798" y="313"/>
                    </a:cubicBezTo>
                    <a:cubicBezTo>
                      <a:pt x="798" y="313"/>
                      <a:pt x="799" y="313"/>
                      <a:pt x="799" y="313"/>
                    </a:cubicBezTo>
                    <a:cubicBezTo>
                      <a:pt x="800" y="314"/>
                      <a:pt x="801" y="314"/>
                      <a:pt x="802" y="313"/>
                    </a:cubicBezTo>
                    <a:cubicBezTo>
                      <a:pt x="803" y="312"/>
                      <a:pt x="804" y="312"/>
                      <a:pt x="802" y="311"/>
                    </a:cubicBezTo>
                    <a:cubicBezTo>
                      <a:pt x="801" y="309"/>
                      <a:pt x="802" y="308"/>
                      <a:pt x="802" y="307"/>
                    </a:cubicBezTo>
                    <a:cubicBezTo>
                      <a:pt x="803" y="305"/>
                      <a:pt x="803" y="308"/>
                      <a:pt x="804" y="307"/>
                    </a:cubicBezTo>
                    <a:cubicBezTo>
                      <a:pt x="805" y="307"/>
                      <a:pt x="804" y="308"/>
                      <a:pt x="805" y="309"/>
                    </a:cubicBezTo>
                    <a:cubicBezTo>
                      <a:pt x="805" y="308"/>
                      <a:pt x="805" y="307"/>
                      <a:pt x="806" y="308"/>
                    </a:cubicBezTo>
                    <a:cubicBezTo>
                      <a:pt x="806" y="308"/>
                      <a:pt x="806" y="309"/>
                      <a:pt x="806" y="310"/>
                    </a:cubicBezTo>
                    <a:cubicBezTo>
                      <a:pt x="806" y="310"/>
                      <a:pt x="805" y="310"/>
                      <a:pt x="805" y="310"/>
                    </a:cubicBezTo>
                    <a:cubicBezTo>
                      <a:pt x="805" y="310"/>
                      <a:pt x="804" y="311"/>
                      <a:pt x="804" y="311"/>
                    </a:cubicBezTo>
                    <a:cubicBezTo>
                      <a:pt x="804" y="312"/>
                      <a:pt x="804" y="312"/>
                      <a:pt x="805" y="312"/>
                    </a:cubicBezTo>
                    <a:cubicBezTo>
                      <a:pt x="805" y="313"/>
                      <a:pt x="805" y="312"/>
                      <a:pt x="805" y="312"/>
                    </a:cubicBezTo>
                    <a:cubicBezTo>
                      <a:pt x="808" y="310"/>
                      <a:pt x="809" y="308"/>
                      <a:pt x="810" y="306"/>
                    </a:cubicBezTo>
                    <a:cubicBezTo>
                      <a:pt x="810" y="306"/>
                      <a:pt x="810" y="305"/>
                      <a:pt x="810" y="305"/>
                    </a:cubicBezTo>
                    <a:cubicBezTo>
                      <a:pt x="810" y="304"/>
                      <a:pt x="809" y="304"/>
                      <a:pt x="809" y="304"/>
                    </a:cubicBezTo>
                    <a:cubicBezTo>
                      <a:pt x="807" y="304"/>
                      <a:pt x="805" y="304"/>
                      <a:pt x="803" y="306"/>
                    </a:cubicBezTo>
                    <a:cubicBezTo>
                      <a:pt x="800" y="305"/>
                      <a:pt x="798" y="306"/>
                      <a:pt x="795" y="307"/>
                    </a:cubicBezTo>
                    <a:cubicBezTo>
                      <a:pt x="794" y="307"/>
                      <a:pt x="794" y="308"/>
                      <a:pt x="793" y="308"/>
                    </a:cubicBezTo>
                    <a:cubicBezTo>
                      <a:pt x="792" y="307"/>
                      <a:pt x="792" y="306"/>
                      <a:pt x="793" y="305"/>
                    </a:cubicBezTo>
                    <a:cubicBezTo>
                      <a:pt x="794" y="306"/>
                      <a:pt x="794" y="306"/>
                      <a:pt x="795" y="305"/>
                    </a:cubicBezTo>
                    <a:cubicBezTo>
                      <a:pt x="795" y="304"/>
                      <a:pt x="795" y="303"/>
                      <a:pt x="796" y="303"/>
                    </a:cubicBezTo>
                    <a:cubicBezTo>
                      <a:pt x="796" y="302"/>
                      <a:pt x="798" y="301"/>
                      <a:pt x="800" y="303"/>
                    </a:cubicBezTo>
                    <a:cubicBezTo>
                      <a:pt x="800" y="303"/>
                      <a:pt x="801" y="303"/>
                      <a:pt x="801" y="303"/>
                    </a:cubicBezTo>
                    <a:cubicBezTo>
                      <a:pt x="804" y="304"/>
                      <a:pt x="806" y="303"/>
                      <a:pt x="809" y="304"/>
                    </a:cubicBezTo>
                    <a:cubicBezTo>
                      <a:pt x="809" y="304"/>
                      <a:pt x="810" y="304"/>
                      <a:pt x="810" y="303"/>
                    </a:cubicBezTo>
                    <a:cubicBezTo>
                      <a:pt x="810" y="303"/>
                      <a:pt x="809" y="303"/>
                      <a:pt x="809" y="303"/>
                    </a:cubicBezTo>
                    <a:cubicBezTo>
                      <a:pt x="807" y="302"/>
                      <a:pt x="806" y="301"/>
                      <a:pt x="804" y="300"/>
                    </a:cubicBezTo>
                    <a:cubicBezTo>
                      <a:pt x="802" y="299"/>
                      <a:pt x="801" y="299"/>
                      <a:pt x="799" y="298"/>
                    </a:cubicBezTo>
                    <a:cubicBezTo>
                      <a:pt x="798" y="298"/>
                      <a:pt x="796" y="298"/>
                      <a:pt x="794" y="297"/>
                    </a:cubicBezTo>
                    <a:cubicBezTo>
                      <a:pt x="793" y="297"/>
                      <a:pt x="791" y="296"/>
                      <a:pt x="790" y="296"/>
                    </a:cubicBezTo>
                    <a:cubicBezTo>
                      <a:pt x="786" y="295"/>
                      <a:pt x="783" y="296"/>
                      <a:pt x="779" y="296"/>
                    </a:cubicBezTo>
                    <a:cubicBezTo>
                      <a:pt x="777" y="295"/>
                      <a:pt x="775" y="295"/>
                      <a:pt x="773" y="293"/>
                    </a:cubicBezTo>
                    <a:cubicBezTo>
                      <a:pt x="773" y="292"/>
                      <a:pt x="770" y="292"/>
                      <a:pt x="769" y="292"/>
                    </a:cubicBezTo>
                    <a:cubicBezTo>
                      <a:pt x="769" y="293"/>
                      <a:pt x="770" y="294"/>
                      <a:pt x="770" y="294"/>
                    </a:cubicBezTo>
                    <a:cubicBezTo>
                      <a:pt x="770" y="295"/>
                      <a:pt x="771" y="296"/>
                      <a:pt x="771" y="297"/>
                    </a:cubicBezTo>
                    <a:cubicBezTo>
                      <a:pt x="772" y="297"/>
                      <a:pt x="772" y="298"/>
                      <a:pt x="771" y="299"/>
                    </a:cubicBezTo>
                    <a:cubicBezTo>
                      <a:pt x="770" y="300"/>
                      <a:pt x="769" y="300"/>
                      <a:pt x="768" y="300"/>
                    </a:cubicBezTo>
                    <a:cubicBezTo>
                      <a:pt x="767" y="301"/>
                      <a:pt x="765" y="301"/>
                      <a:pt x="764" y="300"/>
                    </a:cubicBezTo>
                    <a:cubicBezTo>
                      <a:pt x="762" y="300"/>
                      <a:pt x="761" y="300"/>
                      <a:pt x="760" y="301"/>
                    </a:cubicBezTo>
                    <a:cubicBezTo>
                      <a:pt x="759" y="302"/>
                      <a:pt x="759" y="303"/>
                      <a:pt x="758" y="304"/>
                    </a:cubicBezTo>
                    <a:cubicBezTo>
                      <a:pt x="757" y="306"/>
                      <a:pt x="758" y="308"/>
                      <a:pt x="760" y="308"/>
                    </a:cubicBezTo>
                    <a:cubicBezTo>
                      <a:pt x="760" y="307"/>
                      <a:pt x="760" y="306"/>
                      <a:pt x="762" y="306"/>
                    </a:cubicBezTo>
                    <a:cubicBezTo>
                      <a:pt x="762" y="306"/>
                      <a:pt x="763" y="306"/>
                      <a:pt x="763" y="306"/>
                    </a:cubicBezTo>
                    <a:cubicBezTo>
                      <a:pt x="764" y="306"/>
                      <a:pt x="764" y="306"/>
                      <a:pt x="765" y="306"/>
                    </a:cubicBezTo>
                    <a:cubicBezTo>
                      <a:pt x="766" y="307"/>
                      <a:pt x="766" y="307"/>
                      <a:pt x="765" y="308"/>
                    </a:cubicBezTo>
                    <a:cubicBezTo>
                      <a:pt x="764" y="308"/>
                      <a:pt x="763" y="307"/>
                      <a:pt x="763" y="309"/>
                    </a:cubicBezTo>
                    <a:cubicBezTo>
                      <a:pt x="763" y="309"/>
                      <a:pt x="762" y="310"/>
                      <a:pt x="762" y="310"/>
                    </a:cubicBezTo>
                    <a:cubicBezTo>
                      <a:pt x="762" y="311"/>
                      <a:pt x="761" y="312"/>
                      <a:pt x="761" y="314"/>
                    </a:cubicBezTo>
                    <a:cubicBezTo>
                      <a:pt x="762" y="315"/>
                      <a:pt x="762" y="316"/>
                      <a:pt x="762" y="317"/>
                    </a:cubicBezTo>
                    <a:cubicBezTo>
                      <a:pt x="762" y="318"/>
                      <a:pt x="762" y="319"/>
                      <a:pt x="763" y="319"/>
                    </a:cubicBezTo>
                    <a:cubicBezTo>
                      <a:pt x="763" y="320"/>
                      <a:pt x="763" y="320"/>
                      <a:pt x="763" y="321"/>
                    </a:cubicBezTo>
                    <a:cubicBezTo>
                      <a:pt x="764" y="321"/>
                      <a:pt x="764" y="322"/>
                      <a:pt x="763" y="322"/>
                    </a:cubicBezTo>
                    <a:cubicBezTo>
                      <a:pt x="763" y="322"/>
                      <a:pt x="763" y="323"/>
                      <a:pt x="762" y="323"/>
                    </a:cubicBezTo>
                    <a:cubicBezTo>
                      <a:pt x="761" y="322"/>
                      <a:pt x="760" y="322"/>
                      <a:pt x="760" y="323"/>
                    </a:cubicBezTo>
                    <a:cubicBezTo>
                      <a:pt x="759" y="324"/>
                      <a:pt x="758" y="324"/>
                      <a:pt x="758" y="323"/>
                    </a:cubicBezTo>
                    <a:cubicBezTo>
                      <a:pt x="758" y="323"/>
                      <a:pt x="758" y="322"/>
                      <a:pt x="758" y="322"/>
                    </a:cubicBezTo>
                    <a:cubicBezTo>
                      <a:pt x="758" y="321"/>
                      <a:pt x="756" y="319"/>
                      <a:pt x="755" y="319"/>
                    </a:cubicBezTo>
                    <a:cubicBezTo>
                      <a:pt x="754" y="319"/>
                      <a:pt x="755" y="321"/>
                      <a:pt x="754" y="321"/>
                    </a:cubicBezTo>
                    <a:cubicBezTo>
                      <a:pt x="754" y="322"/>
                      <a:pt x="754" y="323"/>
                      <a:pt x="755" y="323"/>
                    </a:cubicBezTo>
                    <a:cubicBezTo>
                      <a:pt x="755" y="323"/>
                      <a:pt x="755" y="324"/>
                      <a:pt x="755" y="325"/>
                    </a:cubicBezTo>
                    <a:cubicBezTo>
                      <a:pt x="754" y="324"/>
                      <a:pt x="753" y="323"/>
                      <a:pt x="754" y="322"/>
                    </a:cubicBezTo>
                    <a:cubicBezTo>
                      <a:pt x="754" y="321"/>
                      <a:pt x="754" y="321"/>
                      <a:pt x="752" y="320"/>
                    </a:cubicBezTo>
                    <a:cubicBezTo>
                      <a:pt x="751" y="320"/>
                      <a:pt x="751" y="321"/>
                      <a:pt x="750" y="322"/>
                    </a:cubicBezTo>
                    <a:cubicBezTo>
                      <a:pt x="750" y="319"/>
                      <a:pt x="748" y="319"/>
                      <a:pt x="746" y="319"/>
                    </a:cubicBezTo>
                    <a:cubicBezTo>
                      <a:pt x="746" y="320"/>
                      <a:pt x="745" y="320"/>
                      <a:pt x="745" y="320"/>
                    </a:cubicBezTo>
                    <a:cubicBezTo>
                      <a:pt x="744" y="320"/>
                      <a:pt x="744" y="320"/>
                      <a:pt x="744" y="321"/>
                    </a:cubicBezTo>
                    <a:cubicBezTo>
                      <a:pt x="744" y="322"/>
                      <a:pt x="744" y="322"/>
                      <a:pt x="745" y="322"/>
                    </a:cubicBezTo>
                    <a:cubicBezTo>
                      <a:pt x="746" y="322"/>
                      <a:pt x="747" y="322"/>
                      <a:pt x="747" y="323"/>
                    </a:cubicBezTo>
                    <a:cubicBezTo>
                      <a:pt x="748" y="324"/>
                      <a:pt x="749" y="323"/>
                      <a:pt x="750" y="323"/>
                    </a:cubicBezTo>
                    <a:cubicBezTo>
                      <a:pt x="750" y="324"/>
                      <a:pt x="751" y="326"/>
                      <a:pt x="749" y="328"/>
                    </a:cubicBezTo>
                    <a:cubicBezTo>
                      <a:pt x="749" y="328"/>
                      <a:pt x="749" y="329"/>
                      <a:pt x="749" y="328"/>
                    </a:cubicBezTo>
                    <a:cubicBezTo>
                      <a:pt x="750" y="328"/>
                      <a:pt x="751" y="329"/>
                      <a:pt x="751" y="329"/>
                    </a:cubicBezTo>
                    <a:cubicBezTo>
                      <a:pt x="751" y="330"/>
                      <a:pt x="751" y="330"/>
                      <a:pt x="750" y="330"/>
                    </a:cubicBezTo>
                    <a:cubicBezTo>
                      <a:pt x="750" y="330"/>
                      <a:pt x="749" y="330"/>
                      <a:pt x="749" y="329"/>
                    </a:cubicBezTo>
                    <a:cubicBezTo>
                      <a:pt x="748" y="328"/>
                      <a:pt x="748" y="327"/>
                      <a:pt x="747" y="326"/>
                    </a:cubicBezTo>
                    <a:cubicBezTo>
                      <a:pt x="747" y="325"/>
                      <a:pt x="747" y="324"/>
                      <a:pt x="746" y="324"/>
                    </a:cubicBezTo>
                    <a:cubicBezTo>
                      <a:pt x="744" y="323"/>
                      <a:pt x="743" y="321"/>
                      <a:pt x="740" y="322"/>
                    </a:cubicBezTo>
                    <a:cubicBezTo>
                      <a:pt x="740" y="322"/>
                      <a:pt x="740" y="322"/>
                      <a:pt x="739" y="322"/>
                    </a:cubicBezTo>
                    <a:cubicBezTo>
                      <a:pt x="740" y="321"/>
                      <a:pt x="740" y="320"/>
                      <a:pt x="739" y="320"/>
                    </a:cubicBezTo>
                    <a:cubicBezTo>
                      <a:pt x="738" y="320"/>
                      <a:pt x="737" y="320"/>
                      <a:pt x="737" y="319"/>
                    </a:cubicBezTo>
                    <a:cubicBezTo>
                      <a:pt x="736" y="319"/>
                      <a:pt x="734" y="319"/>
                      <a:pt x="733" y="320"/>
                    </a:cubicBezTo>
                    <a:cubicBezTo>
                      <a:pt x="732" y="321"/>
                      <a:pt x="730" y="322"/>
                      <a:pt x="729" y="323"/>
                    </a:cubicBezTo>
                    <a:cubicBezTo>
                      <a:pt x="727" y="325"/>
                      <a:pt x="725" y="325"/>
                      <a:pt x="723" y="324"/>
                    </a:cubicBezTo>
                    <a:cubicBezTo>
                      <a:pt x="720" y="323"/>
                      <a:pt x="719" y="321"/>
                      <a:pt x="717" y="320"/>
                    </a:cubicBezTo>
                    <a:cubicBezTo>
                      <a:pt x="716" y="319"/>
                      <a:pt x="717" y="317"/>
                      <a:pt x="715" y="316"/>
                    </a:cubicBezTo>
                    <a:cubicBezTo>
                      <a:pt x="714" y="316"/>
                      <a:pt x="714" y="316"/>
                      <a:pt x="714" y="315"/>
                    </a:cubicBezTo>
                    <a:cubicBezTo>
                      <a:pt x="714" y="314"/>
                      <a:pt x="714" y="314"/>
                      <a:pt x="714" y="313"/>
                    </a:cubicBezTo>
                    <a:cubicBezTo>
                      <a:pt x="714" y="313"/>
                      <a:pt x="714" y="313"/>
                      <a:pt x="713" y="314"/>
                    </a:cubicBezTo>
                    <a:cubicBezTo>
                      <a:pt x="713" y="315"/>
                      <a:pt x="712" y="316"/>
                      <a:pt x="712" y="317"/>
                    </a:cubicBezTo>
                    <a:cubicBezTo>
                      <a:pt x="711" y="318"/>
                      <a:pt x="711" y="320"/>
                      <a:pt x="711" y="322"/>
                    </a:cubicBezTo>
                    <a:cubicBezTo>
                      <a:pt x="710" y="323"/>
                      <a:pt x="710" y="324"/>
                      <a:pt x="710" y="325"/>
                    </a:cubicBezTo>
                    <a:cubicBezTo>
                      <a:pt x="710" y="326"/>
                      <a:pt x="709" y="327"/>
                      <a:pt x="709" y="328"/>
                    </a:cubicBezTo>
                    <a:cubicBezTo>
                      <a:pt x="708" y="330"/>
                      <a:pt x="708" y="331"/>
                      <a:pt x="708" y="333"/>
                    </a:cubicBezTo>
                    <a:cubicBezTo>
                      <a:pt x="707" y="335"/>
                      <a:pt x="706" y="336"/>
                      <a:pt x="705" y="338"/>
                    </a:cubicBezTo>
                    <a:cubicBezTo>
                      <a:pt x="705" y="338"/>
                      <a:pt x="705" y="338"/>
                      <a:pt x="705" y="338"/>
                    </a:cubicBezTo>
                    <a:cubicBezTo>
                      <a:pt x="704" y="338"/>
                      <a:pt x="702" y="339"/>
                      <a:pt x="702" y="337"/>
                    </a:cubicBezTo>
                    <a:cubicBezTo>
                      <a:pt x="702" y="336"/>
                      <a:pt x="702" y="335"/>
                      <a:pt x="701" y="335"/>
                    </a:cubicBezTo>
                    <a:cubicBezTo>
                      <a:pt x="699" y="335"/>
                      <a:pt x="697" y="334"/>
                      <a:pt x="697" y="332"/>
                    </a:cubicBezTo>
                    <a:cubicBezTo>
                      <a:pt x="698" y="331"/>
                      <a:pt x="697" y="330"/>
                      <a:pt x="696" y="331"/>
                    </a:cubicBezTo>
                    <a:cubicBezTo>
                      <a:pt x="695" y="330"/>
                      <a:pt x="695" y="329"/>
                      <a:pt x="694" y="329"/>
                    </a:cubicBezTo>
                    <a:cubicBezTo>
                      <a:pt x="694" y="328"/>
                      <a:pt x="694" y="327"/>
                      <a:pt x="693" y="327"/>
                    </a:cubicBezTo>
                    <a:cubicBezTo>
                      <a:pt x="693" y="326"/>
                      <a:pt x="692" y="326"/>
                      <a:pt x="692" y="325"/>
                    </a:cubicBezTo>
                    <a:cubicBezTo>
                      <a:pt x="693" y="324"/>
                      <a:pt x="691" y="323"/>
                      <a:pt x="691" y="321"/>
                    </a:cubicBezTo>
                    <a:cubicBezTo>
                      <a:pt x="691" y="320"/>
                      <a:pt x="691" y="320"/>
                      <a:pt x="690" y="320"/>
                    </a:cubicBezTo>
                    <a:cubicBezTo>
                      <a:pt x="689" y="321"/>
                      <a:pt x="689" y="320"/>
                      <a:pt x="688" y="319"/>
                    </a:cubicBezTo>
                    <a:cubicBezTo>
                      <a:pt x="688" y="318"/>
                      <a:pt x="688" y="318"/>
                      <a:pt x="689" y="318"/>
                    </a:cubicBezTo>
                    <a:cubicBezTo>
                      <a:pt x="689" y="317"/>
                      <a:pt x="690" y="317"/>
                      <a:pt x="690" y="318"/>
                    </a:cubicBezTo>
                    <a:cubicBezTo>
                      <a:pt x="691" y="318"/>
                      <a:pt x="692" y="317"/>
                      <a:pt x="692" y="317"/>
                    </a:cubicBezTo>
                    <a:cubicBezTo>
                      <a:pt x="692" y="317"/>
                      <a:pt x="692" y="317"/>
                      <a:pt x="692" y="317"/>
                    </a:cubicBezTo>
                    <a:cubicBezTo>
                      <a:pt x="692" y="316"/>
                      <a:pt x="693" y="315"/>
                      <a:pt x="692" y="315"/>
                    </a:cubicBezTo>
                    <a:cubicBezTo>
                      <a:pt x="691" y="315"/>
                      <a:pt x="691" y="315"/>
                      <a:pt x="691" y="315"/>
                    </a:cubicBezTo>
                    <a:cubicBezTo>
                      <a:pt x="691" y="315"/>
                      <a:pt x="691" y="316"/>
                      <a:pt x="690" y="316"/>
                    </a:cubicBezTo>
                    <a:cubicBezTo>
                      <a:pt x="690" y="316"/>
                      <a:pt x="690" y="316"/>
                      <a:pt x="690" y="316"/>
                    </a:cubicBezTo>
                    <a:cubicBezTo>
                      <a:pt x="689" y="317"/>
                      <a:pt x="689" y="317"/>
                      <a:pt x="688" y="317"/>
                    </a:cubicBezTo>
                    <a:cubicBezTo>
                      <a:pt x="688" y="316"/>
                      <a:pt x="687" y="316"/>
                      <a:pt x="687" y="315"/>
                    </a:cubicBezTo>
                    <a:cubicBezTo>
                      <a:pt x="687" y="314"/>
                      <a:pt x="687" y="314"/>
                      <a:pt x="687" y="313"/>
                    </a:cubicBezTo>
                    <a:cubicBezTo>
                      <a:pt x="687" y="313"/>
                      <a:pt x="688" y="313"/>
                      <a:pt x="688" y="313"/>
                    </a:cubicBezTo>
                    <a:cubicBezTo>
                      <a:pt x="688" y="313"/>
                      <a:pt x="688" y="313"/>
                      <a:pt x="688" y="312"/>
                    </a:cubicBezTo>
                    <a:cubicBezTo>
                      <a:pt x="688" y="311"/>
                      <a:pt x="688" y="311"/>
                      <a:pt x="687" y="311"/>
                    </a:cubicBezTo>
                    <a:cubicBezTo>
                      <a:pt x="686" y="311"/>
                      <a:pt x="685" y="310"/>
                      <a:pt x="685" y="309"/>
                    </a:cubicBezTo>
                    <a:cubicBezTo>
                      <a:pt x="683" y="307"/>
                      <a:pt x="681" y="305"/>
                      <a:pt x="679" y="303"/>
                    </a:cubicBezTo>
                    <a:cubicBezTo>
                      <a:pt x="678" y="302"/>
                      <a:pt x="676" y="302"/>
                      <a:pt x="675" y="303"/>
                    </a:cubicBezTo>
                    <a:cubicBezTo>
                      <a:pt x="675" y="303"/>
                      <a:pt x="674" y="303"/>
                      <a:pt x="674" y="303"/>
                    </a:cubicBezTo>
                    <a:cubicBezTo>
                      <a:pt x="674" y="303"/>
                      <a:pt x="674" y="303"/>
                      <a:pt x="674" y="304"/>
                    </a:cubicBezTo>
                    <a:cubicBezTo>
                      <a:pt x="675" y="305"/>
                      <a:pt x="675" y="307"/>
                      <a:pt x="675" y="309"/>
                    </a:cubicBezTo>
                    <a:cubicBezTo>
                      <a:pt x="675" y="310"/>
                      <a:pt x="675" y="310"/>
                      <a:pt x="676" y="311"/>
                    </a:cubicBezTo>
                    <a:cubicBezTo>
                      <a:pt x="676" y="311"/>
                      <a:pt x="676" y="311"/>
                      <a:pt x="677" y="311"/>
                    </a:cubicBezTo>
                    <a:cubicBezTo>
                      <a:pt x="678" y="312"/>
                      <a:pt x="679" y="313"/>
                      <a:pt x="677" y="315"/>
                    </a:cubicBezTo>
                    <a:cubicBezTo>
                      <a:pt x="677" y="315"/>
                      <a:pt x="677" y="316"/>
                      <a:pt x="677" y="316"/>
                    </a:cubicBezTo>
                    <a:cubicBezTo>
                      <a:pt x="678" y="316"/>
                      <a:pt x="678" y="316"/>
                      <a:pt x="678" y="316"/>
                    </a:cubicBezTo>
                    <a:cubicBezTo>
                      <a:pt x="678" y="317"/>
                      <a:pt x="678" y="319"/>
                      <a:pt x="677" y="320"/>
                    </a:cubicBezTo>
                    <a:cubicBezTo>
                      <a:pt x="677" y="319"/>
                      <a:pt x="677" y="319"/>
                      <a:pt x="677" y="318"/>
                    </a:cubicBezTo>
                    <a:cubicBezTo>
                      <a:pt x="677" y="316"/>
                      <a:pt x="676" y="314"/>
                      <a:pt x="675" y="312"/>
                    </a:cubicBezTo>
                    <a:cubicBezTo>
                      <a:pt x="674" y="310"/>
                      <a:pt x="672" y="310"/>
                      <a:pt x="671" y="308"/>
                    </a:cubicBezTo>
                    <a:cubicBezTo>
                      <a:pt x="671" y="307"/>
                      <a:pt x="670" y="307"/>
                      <a:pt x="670" y="306"/>
                    </a:cubicBezTo>
                    <a:cubicBezTo>
                      <a:pt x="670" y="306"/>
                      <a:pt x="670" y="305"/>
                      <a:pt x="670" y="305"/>
                    </a:cubicBezTo>
                    <a:cubicBezTo>
                      <a:pt x="671" y="304"/>
                      <a:pt x="671" y="303"/>
                      <a:pt x="672" y="302"/>
                    </a:cubicBezTo>
                    <a:cubicBezTo>
                      <a:pt x="672" y="302"/>
                      <a:pt x="671" y="301"/>
                      <a:pt x="670" y="300"/>
                    </a:cubicBezTo>
                    <a:cubicBezTo>
                      <a:pt x="670" y="300"/>
                      <a:pt x="670" y="300"/>
                      <a:pt x="670" y="299"/>
                    </a:cubicBezTo>
                    <a:cubicBezTo>
                      <a:pt x="670" y="299"/>
                      <a:pt x="670" y="299"/>
                      <a:pt x="670" y="299"/>
                    </a:cubicBezTo>
                    <a:cubicBezTo>
                      <a:pt x="671" y="299"/>
                      <a:pt x="671" y="299"/>
                      <a:pt x="671" y="299"/>
                    </a:cubicBezTo>
                    <a:cubicBezTo>
                      <a:pt x="671" y="299"/>
                      <a:pt x="670" y="299"/>
                      <a:pt x="670" y="299"/>
                    </a:cubicBezTo>
                    <a:cubicBezTo>
                      <a:pt x="670" y="299"/>
                      <a:pt x="670" y="299"/>
                      <a:pt x="670" y="299"/>
                    </a:cubicBezTo>
                    <a:cubicBezTo>
                      <a:pt x="670" y="299"/>
                      <a:pt x="670" y="299"/>
                      <a:pt x="670" y="299"/>
                    </a:cubicBezTo>
                    <a:cubicBezTo>
                      <a:pt x="669" y="299"/>
                      <a:pt x="669" y="299"/>
                      <a:pt x="669" y="298"/>
                    </a:cubicBezTo>
                    <a:cubicBezTo>
                      <a:pt x="669" y="298"/>
                      <a:pt x="669" y="298"/>
                      <a:pt x="669" y="298"/>
                    </a:cubicBezTo>
                    <a:cubicBezTo>
                      <a:pt x="670" y="298"/>
                      <a:pt x="670" y="297"/>
                      <a:pt x="670" y="297"/>
                    </a:cubicBezTo>
                    <a:cubicBezTo>
                      <a:pt x="670" y="297"/>
                      <a:pt x="671" y="297"/>
                      <a:pt x="671" y="296"/>
                    </a:cubicBezTo>
                    <a:cubicBezTo>
                      <a:pt x="671" y="296"/>
                      <a:pt x="671" y="296"/>
                      <a:pt x="671" y="296"/>
                    </a:cubicBezTo>
                    <a:cubicBezTo>
                      <a:pt x="671" y="295"/>
                      <a:pt x="670" y="294"/>
                      <a:pt x="671" y="293"/>
                    </a:cubicBezTo>
                    <a:cubicBezTo>
                      <a:pt x="671" y="293"/>
                      <a:pt x="671" y="295"/>
                      <a:pt x="672" y="295"/>
                    </a:cubicBezTo>
                    <a:cubicBezTo>
                      <a:pt x="674" y="294"/>
                      <a:pt x="673" y="295"/>
                      <a:pt x="674" y="296"/>
                    </a:cubicBezTo>
                    <a:cubicBezTo>
                      <a:pt x="674" y="296"/>
                      <a:pt x="674" y="296"/>
                      <a:pt x="674" y="296"/>
                    </a:cubicBezTo>
                    <a:cubicBezTo>
                      <a:pt x="674" y="296"/>
                      <a:pt x="674" y="296"/>
                      <a:pt x="674" y="296"/>
                    </a:cubicBezTo>
                    <a:cubicBezTo>
                      <a:pt x="674" y="295"/>
                      <a:pt x="674" y="294"/>
                      <a:pt x="674" y="293"/>
                    </a:cubicBezTo>
                    <a:cubicBezTo>
                      <a:pt x="675" y="293"/>
                      <a:pt x="675" y="293"/>
                      <a:pt x="675" y="293"/>
                    </a:cubicBezTo>
                    <a:cubicBezTo>
                      <a:pt x="676" y="293"/>
                      <a:pt x="676" y="292"/>
                      <a:pt x="676" y="291"/>
                    </a:cubicBezTo>
                    <a:cubicBezTo>
                      <a:pt x="676" y="291"/>
                      <a:pt x="676" y="290"/>
                      <a:pt x="676" y="290"/>
                    </a:cubicBezTo>
                    <a:cubicBezTo>
                      <a:pt x="677" y="290"/>
                      <a:pt x="677" y="291"/>
                      <a:pt x="677" y="291"/>
                    </a:cubicBezTo>
                    <a:cubicBezTo>
                      <a:pt x="677" y="292"/>
                      <a:pt x="677" y="293"/>
                      <a:pt x="678" y="292"/>
                    </a:cubicBezTo>
                    <a:cubicBezTo>
                      <a:pt x="678" y="292"/>
                      <a:pt x="679" y="292"/>
                      <a:pt x="679" y="292"/>
                    </a:cubicBezTo>
                    <a:cubicBezTo>
                      <a:pt x="679" y="292"/>
                      <a:pt x="679" y="292"/>
                      <a:pt x="679" y="292"/>
                    </a:cubicBezTo>
                    <a:cubicBezTo>
                      <a:pt x="678" y="293"/>
                      <a:pt x="678" y="293"/>
                      <a:pt x="677" y="293"/>
                    </a:cubicBezTo>
                    <a:cubicBezTo>
                      <a:pt x="677" y="293"/>
                      <a:pt x="677" y="293"/>
                      <a:pt x="677" y="293"/>
                    </a:cubicBezTo>
                    <a:cubicBezTo>
                      <a:pt x="679" y="295"/>
                      <a:pt x="679" y="295"/>
                      <a:pt x="681" y="293"/>
                    </a:cubicBezTo>
                    <a:cubicBezTo>
                      <a:pt x="681" y="294"/>
                      <a:pt x="681" y="294"/>
                      <a:pt x="682" y="294"/>
                    </a:cubicBezTo>
                    <a:cubicBezTo>
                      <a:pt x="683" y="294"/>
                      <a:pt x="683" y="294"/>
                      <a:pt x="683" y="294"/>
                    </a:cubicBezTo>
                    <a:cubicBezTo>
                      <a:pt x="684" y="293"/>
                      <a:pt x="684" y="292"/>
                      <a:pt x="685" y="291"/>
                    </a:cubicBezTo>
                    <a:cubicBezTo>
                      <a:pt x="686" y="294"/>
                      <a:pt x="687" y="294"/>
                      <a:pt x="689" y="292"/>
                    </a:cubicBezTo>
                    <a:cubicBezTo>
                      <a:pt x="687" y="292"/>
                      <a:pt x="686" y="291"/>
                      <a:pt x="685" y="291"/>
                    </a:cubicBezTo>
                    <a:cubicBezTo>
                      <a:pt x="684" y="290"/>
                      <a:pt x="683" y="290"/>
                      <a:pt x="682" y="291"/>
                    </a:cubicBezTo>
                    <a:cubicBezTo>
                      <a:pt x="681" y="292"/>
                      <a:pt x="680" y="291"/>
                      <a:pt x="680" y="290"/>
                    </a:cubicBezTo>
                    <a:cubicBezTo>
                      <a:pt x="680" y="290"/>
                      <a:pt x="679" y="290"/>
                      <a:pt x="679" y="290"/>
                    </a:cubicBezTo>
                    <a:cubicBezTo>
                      <a:pt x="679" y="290"/>
                      <a:pt x="679" y="290"/>
                      <a:pt x="680" y="290"/>
                    </a:cubicBezTo>
                    <a:cubicBezTo>
                      <a:pt x="680" y="289"/>
                      <a:pt x="680" y="289"/>
                      <a:pt x="680" y="289"/>
                    </a:cubicBezTo>
                    <a:cubicBezTo>
                      <a:pt x="680" y="289"/>
                      <a:pt x="680" y="289"/>
                      <a:pt x="680" y="289"/>
                    </a:cubicBezTo>
                    <a:cubicBezTo>
                      <a:pt x="681" y="290"/>
                      <a:pt x="683" y="289"/>
                      <a:pt x="684" y="290"/>
                    </a:cubicBezTo>
                    <a:cubicBezTo>
                      <a:pt x="685" y="290"/>
                      <a:pt x="686" y="289"/>
                      <a:pt x="686" y="289"/>
                    </a:cubicBezTo>
                    <a:cubicBezTo>
                      <a:pt x="687" y="288"/>
                      <a:pt x="687" y="288"/>
                      <a:pt x="687" y="287"/>
                    </a:cubicBezTo>
                    <a:cubicBezTo>
                      <a:pt x="687" y="286"/>
                      <a:pt x="688" y="285"/>
                      <a:pt x="688" y="285"/>
                    </a:cubicBezTo>
                    <a:cubicBezTo>
                      <a:pt x="688" y="284"/>
                      <a:pt x="689" y="284"/>
                      <a:pt x="689" y="283"/>
                    </a:cubicBezTo>
                    <a:cubicBezTo>
                      <a:pt x="688" y="283"/>
                      <a:pt x="685" y="282"/>
                      <a:pt x="684" y="283"/>
                    </a:cubicBezTo>
                    <a:cubicBezTo>
                      <a:pt x="684" y="283"/>
                      <a:pt x="684" y="283"/>
                      <a:pt x="684" y="283"/>
                    </a:cubicBezTo>
                    <a:cubicBezTo>
                      <a:pt x="684" y="284"/>
                      <a:pt x="684" y="284"/>
                      <a:pt x="683" y="284"/>
                    </a:cubicBezTo>
                    <a:cubicBezTo>
                      <a:pt x="683" y="285"/>
                      <a:pt x="682" y="285"/>
                      <a:pt x="681" y="285"/>
                    </a:cubicBezTo>
                    <a:cubicBezTo>
                      <a:pt x="681" y="284"/>
                      <a:pt x="682" y="284"/>
                      <a:pt x="682" y="284"/>
                    </a:cubicBezTo>
                    <a:cubicBezTo>
                      <a:pt x="683" y="283"/>
                      <a:pt x="683" y="283"/>
                      <a:pt x="684" y="282"/>
                    </a:cubicBezTo>
                    <a:cubicBezTo>
                      <a:pt x="684" y="282"/>
                      <a:pt x="685" y="282"/>
                      <a:pt x="685" y="282"/>
                    </a:cubicBezTo>
                    <a:cubicBezTo>
                      <a:pt x="685" y="281"/>
                      <a:pt x="685" y="281"/>
                      <a:pt x="685" y="281"/>
                    </a:cubicBezTo>
                    <a:cubicBezTo>
                      <a:pt x="685" y="280"/>
                      <a:pt x="685" y="280"/>
                      <a:pt x="685" y="280"/>
                    </a:cubicBezTo>
                    <a:cubicBezTo>
                      <a:pt x="685" y="280"/>
                      <a:pt x="684" y="280"/>
                      <a:pt x="684" y="280"/>
                    </a:cubicBezTo>
                    <a:cubicBezTo>
                      <a:pt x="683" y="280"/>
                      <a:pt x="683" y="281"/>
                      <a:pt x="683" y="281"/>
                    </a:cubicBezTo>
                    <a:cubicBezTo>
                      <a:pt x="683" y="281"/>
                      <a:pt x="683" y="281"/>
                      <a:pt x="683" y="281"/>
                    </a:cubicBezTo>
                    <a:cubicBezTo>
                      <a:pt x="683" y="281"/>
                      <a:pt x="682" y="282"/>
                      <a:pt x="682" y="282"/>
                    </a:cubicBezTo>
                    <a:cubicBezTo>
                      <a:pt x="682" y="279"/>
                      <a:pt x="682" y="279"/>
                      <a:pt x="680" y="280"/>
                    </a:cubicBezTo>
                    <a:cubicBezTo>
                      <a:pt x="680" y="280"/>
                      <a:pt x="679" y="280"/>
                      <a:pt x="679" y="280"/>
                    </a:cubicBezTo>
                    <a:cubicBezTo>
                      <a:pt x="678" y="280"/>
                      <a:pt x="679" y="279"/>
                      <a:pt x="678" y="278"/>
                    </a:cubicBezTo>
                    <a:cubicBezTo>
                      <a:pt x="678" y="277"/>
                      <a:pt x="678" y="277"/>
                      <a:pt x="677" y="276"/>
                    </a:cubicBezTo>
                    <a:cubicBezTo>
                      <a:pt x="677" y="276"/>
                      <a:pt x="676" y="276"/>
                      <a:pt x="675" y="277"/>
                    </a:cubicBezTo>
                    <a:cubicBezTo>
                      <a:pt x="675" y="277"/>
                      <a:pt x="675" y="277"/>
                      <a:pt x="675" y="277"/>
                    </a:cubicBezTo>
                    <a:cubicBezTo>
                      <a:pt x="675" y="277"/>
                      <a:pt x="675" y="278"/>
                      <a:pt x="675" y="278"/>
                    </a:cubicBezTo>
                    <a:cubicBezTo>
                      <a:pt x="675" y="279"/>
                      <a:pt x="676" y="279"/>
                      <a:pt x="676" y="279"/>
                    </a:cubicBezTo>
                    <a:cubicBezTo>
                      <a:pt x="676" y="279"/>
                      <a:pt x="676" y="279"/>
                      <a:pt x="676" y="279"/>
                    </a:cubicBezTo>
                    <a:cubicBezTo>
                      <a:pt x="675" y="280"/>
                      <a:pt x="675" y="281"/>
                      <a:pt x="675" y="281"/>
                    </a:cubicBezTo>
                    <a:cubicBezTo>
                      <a:pt x="675" y="281"/>
                      <a:pt x="675" y="281"/>
                      <a:pt x="675" y="280"/>
                    </a:cubicBezTo>
                    <a:cubicBezTo>
                      <a:pt x="675" y="280"/>
                      <a:pt x="675" y="280"/>
                      <a:pt x="675" y="280"/>
                    </a:cubicBezTo>
                    <a:cubicBezTo>
                      <a:pt x="675" y="279"/>
                      <a:pt x="674" y="278"/>
                      <a:pt x="673" y="278"/>
                    </a:cubicBezTo>
                    <a:cubicBezTo>
                      <a:pt x="673" y="278"/>
                      <a:pt x="673" y="278"/>
                      <a:pt x="673" y="278"/>
                    </a:cubicBezTo>
                    <a:cubicBezTo>
                      <a:pt x="673" y="280"/>
                      <a:pt x="673" y="281"/>
                      <a:pt x="674" y="283"/>
                    </a:cubicBezTo>
                    <a:cubicBezTo>
                      <a:pt x="674" y="284"/>
                      <a:pt x="674" y="285"/>
                      <a:pt x="674" y="285"/>
                    </a:cubicBezTo>
                    <a:cubicBezTo>
                      <a:pt x="673" y="285"/>
                      <a:pt x="673" y="285"/>
                      <a:pt x="673" y="286"/>
                    </a:cubicBezTo>
                    <a:cubicBezTo>
                      <a:pt x="672" y="284"/>
                      <a:pt x="673" y="282"/>
                      <a:pt x="672" y="280"/>
                    </a:cubicBezTo>
                    <a:cubicBezTo>
                      <a:pt x="672" y="280"/>
                      <a:pt x="672" y="280"/>
                      <a:pt x="672" y="280"/>
                    </a:cubicBezTo>
                    <a:cubicBezTo>
                      <a:pt x="672" y="279"/>
                      <a:pt x="672" y="278"/>
                      <a:pt x="672" y="277"/>
                    </a:cubicBezTo>
                    <a:cubicBezTo>
                      <a:pt x="672" y="276"/>
                      <a:pt x="671" y="276"/>
                      <a:pt x="670" y="276"/>
                    </a:cubicBezTo>
                    <a:cubicBezTo>
                      <a:pt x="670" y="276"/>
                      <a:pt x="670" y="276"/>
                      <a:pt x="670" y="276"/>
                    </a:cubicBezTo>
                    <a:cubicBezTo>
                      <a:pt x="670" y="276"/>
                      <a:pt x="670" y="276"/>
                      <a:pt x="670" y="277"/>
                    </a:cubicBezTo>
                    <a:cubicBezTo>
                      <a:pt x="669" y="277"/>
                      <a:pt x="669" y="277"/>
                      <a:pt x="669" y="277"/>
                    </a:cubicBezTo>
                    <a:cubicBezTo>
                      <a:pt x="669" y="277"/>
                      <a:pt x="668" y="277"/>
                      <a:pt x="668" y="277"/>
                    </a:cubicBezTo>
                    <a:cubicBezTo>
                      <a:pt x="668" y="278"/>
                      <a:pt x="668" y="278"/>
                      <a:pt x="668" y="278"/>
                    </a:cubicBezTo>
                    <a:cubicBezTo>
                      <a:pt x="667" y="278"/>
                      <a:pt x="667" y="278"/>
                      <a:pt x="667" y="277"/>
                    </a:cubicBezTo>
                    <a:cubicBezTo>
                      <a:pt x="666" y="276"/>
                      <a:pt x="664" y="276"/>
                      <a:pt x="664" y="275"/>
                    </a:cubicBezTo>
                    <a:cubicBezTo>
                      <a:pt x="663" y="274"/>
                      <a:pt x="663" y="273"/>
                      <a:pt x="662" y="273"/>
                    </a:cubicBezTo>
                    <a:cubicBezTo>
                      <a:pt x="661" y="272"/>
                      <a:pt x="659" y="272"/>
                      <a:pt x="658" y="270"/>
                    </a:cubicBezTo>
                    <a:cubicBezTo>
                      <a:pt x="658" y="270"/>
                      <a:pt x="658" y="270"/>
                      <a:pt x="658" y="270"/>
                    </a:cubicBezTo>
                    <a:cubicBezTo>
                      <a:pt x="658" y="270"/>
                      <a:pt x="658" y="270"/>
                      <a:pt x="658" y="270"/>
                    </a:cubicBezTo>
                    <a:cubicBezTo>
                      <a:pt x="657" y="271"/>
                      <a:pt x="657" y="272"/>
                      <a:pt x="656" y="273"/>
                    </a:cubicBezTo>
                    <a:cubicBezTo>
                      <a:pt x="656" y="273"/>
                      <a:pt x="656" y="273"/>
                      <a:pt x="656" y="273"/>
                    </a:cubicBezTo>
                    <a:cubicBezTo>
                      <a:pt x="655" y="273"/>
                      <a:pt x="655" y="274"/>
                      <a:pt x="655" y="274"/>
                    </a:cubicBezTo>
                    <a:cubicBezTo>
                      <a:pt x="654" y="274"/>
                      <a:pt x="655" y="273"/>
                      <a:pt x="654" y="273"/>
                    </a:cubicBezTo>
                    <a:cubicBezTo>
                      <a:pt x="653" y="274"/>
                      <a:pt x="653" y="273"/>
                      <a:pt x="652" y="273"/>
                    </a:cubicBezTo>
                    <a:cubicBezTo>
                      <a:pt x="652" y="273"/>
                      <a:pt x="652" y="273"/>
                      <a:pt x="652" y="273"/>
                    </a:cubicBezTo>
                    <a:cubicBezTo>
                      <a:pt x="652" y="273"/>
                      <a:pt x="652" y="273"/>
                      <a:pt x="652" y="273"/>
                    </a:cubicBezTo>
                    <a:cubicBezTo>
                      <a:pt x="652" y="275"/>
                      <a:pt x="651" y="277"/>
                      <a:pt x="651" y="279"/>
                    </a:cubicBezTo>
                    <a:cubicBezTo>
                      <a:pt x="651" y="279"/>
                      <a:pt x="652" y="280"/>
                      <a:pt x="652" y="280"/>
                    </a:cubicBezTo>
                    <a:cubicBezTo>
                      <a:pt x="651" y="282"/>
                      <a:pt x="652" y="283"/>
                      <a:pt x="653" y="284"/>
                    </a:cubicBezTo>
                    <a:cubicBezTo>
                      <a:pt x="653" y="284"/>
                      <a:pt x="653" y="285"/>
                      <a:pt x="652" y="286"/>
                    </a:cubicBezTo>
                    <a:cubicBezTo>
                      <a:pt x="652" y="286"/>
                      <a:pt x="652" y="286"/>
                      <a:pt x="652" y="286"/>
                    </a:cubicBezTo>
                    <a:cubicBezTo>
                      <a:pt x="652" y="286"/>
                      <a:pt x="652" y="286"/>
                      <a:pt x="652" y="286"/>
                    </a:cubicBezTo>
                    <a:cubicBezTo>
                      <a:pt x="651" y="287"/>
                      <a:pt x="650" y="288"/>
                      <a:pt x="651" y="289"/>
                    </a:cubicBezTo>
                    <a:cubicBezTo>
                      <a:pt x="652" y="289"/>
                      <a:pt x="651" y="290"/>
                      <a:pt x="651" y="290"/>
                    </a:cubicBezTo>
                    <a:cubicBezTo>
                      <a:pt x="651" y="290"/>
                      <a:pt x="651" y="290"/>
                      <a:pt x="651" y="290"/>
                    </a:cubicBezTo>
                    <a:cubicBezTo>
                      <a:pt x="650" y="291"/>
                      <a:pt x="649" y="290"/>
                      <a:pt x="649" y="290"/>
                    </a:cubicBezTo>
                    <a:cubicBezTo>
                      <a:pt x="649" y="289"/>
                      <a:pt x="647" y="289"/>
                      <a:pt x="647" y="288"/>
                    </a:cubicBezTo>
                    <a:cubicBezTo>
                      <a:pt x="647" y="288"/>
                      <a:pt x="646" y="287"/>
                      <a:pt x="646" y="287"/>
                    </a:cubicBezTo>
                    <a:cubicBezTo>
                      <a:pt x="645" y="288"/>
                      <a:pt x="645" y="288"/>
                      <a:pt x="646" y="289"/>
                    </a:cubicBezTo>
                    <a:cubicBezTo>
                      <a:pt x="647" y="290"/>
                      <a:pt x="648" y="291"/>
                      <a:pt x="650" y="291"/>
                    </a:cubicBezTo>
                    <a:cubicBezTo>
                      <a:pt x="650" y="292"/>
                      <a:pt x="650" y="292"/>
                      <a:pt x="651" y="292"/>
                    </a:cubicBezTo>
                    <a:cubicBezTo>
                      <a:pt x="651" y="292"/>
                      <a:pt x="652" y="292"/>
                      <a:pt x="652" y="293"/>
                    </a:cubicBezTo>
                    <a:cubicBezTo>
                      <a:pt x="652" y="293"/>
                      <a:pt x="652" y="293"/>
                      <a:pt x="652" y="293"/>
                    </a:cubicBezTo>
                    <a:cubicBezTo>
                      <a:pt x="651" y="293"/>
                      <a:pt x="651" y="294"/>
                      <a:pt x="652" y="294"/>
                    </a:cubicBezTo>
                    <a:cubicBezTo>
                      <a:pt x="652" y="294"/>
                      <a:pt x="652" y="295"/>
                      <a:pt x="653" y="294"/>
                    </a:cubicBezTo>
                    <a:cubicBezTo>
                      <a:pt x="653" y="294"/>
                      <a:pt x="653" y="294"/>
                      <a:pt x="653" y="294"/>
                    </a:cubicBezTo>
                    <a:cubicBezTo>
                      <a:pt x="653" y="294"/>
                      <a:pt x="652" y="294"/>
                      <a:pt x="652" y="293"/>
                    </a:cubicBezTo>
                    <a:cubicBezTo>
                      <a:pt x="654" y="294"/>
                      <a:pt x="656" y="293"/>
                      <a:pt x="657" y="295"/>
                    </a:cubicBezTo>
                    <a:cubicBezTo>
                      <a:pt x="656" y="296"/>
                      <a:pt x="656" y="295"/>
                      <a:pt x="655" y="295"/>
                    </a:cubicBezTo>
                    <a:cubicBezTo>
                      <a:pt x="655" y="295"/>
                      <a:pt x="654" y="295"/>
                      <a:pt x="654" y="295"/>
                    </a:cubicBezTo>
                    <a:cubicBezTo>
                      <a:pt x="652" y="296"/>
                      <a:pt x="650" y="294"/>
                      <a:pt x="649" y="293"/>
                    </a:cubicBezTo>
                    <a:cubicBezTo>
                      <a:pt x="649" y="293"/>
                      <a:pt x="649" y="293"/>
                      <a:pt x="649" y="293"/>
                    </a:cubicBezTo>
                    <a:cubicBezTo>
                      <a:pt x="648" y="293"/>
                      <a:pt x="648" y="293"/>
                      <a:pt x="647" y="293"/>
                    </a:cubicBezTo>
                    <a:cubicBezTo>
                      <a:pt x="645" y="292"/>
                      <a:pt x="643" y="291"/>
                      <a:pt x="641" y="290"/>
                    </a:cubicBezTo>
                    <a:cubicBezTo>
                      <a:pt x="639" y="289"/>
                      <a:pt x="638" y="289"/>
                      <a:pt x="637" y="290"/>
                    </a:cubicBezTo>
                    <a:cubicBezTo>
                      <a:pt x="636" y="290"/>
                      <a:pt x="635" y="290"/>
                      <a:pt x="634" y="290"/>
                    </a:cubicBezTo>
                    <a:cubicBezTo>
                      <a:pt x="633" y="289"/>
                      <a:pt x="631" y="289"/>
                      <a:pt x="629" y="289"/>
                    </a:cubicBezTo>
                    <a:cubicBezTo>
                      <a:pt x="628" y="288"/>
                      <a:pt x="628" y="289"/>
                      <a:pt x="627" y="288"/>
                    </a:cubicBezTo>
                    <a:cubicBezTo>
                      <a:pt x="627" y="288"/>
                      <a:pt x="628" y="288"/>
                      <a:pt x="628" y="288"/>
                    </a:cubicBezTo>
                    <a:cubicBezTo>
                      <a:pt x="628" y="287"/>
                      <a:pt x="629" y="288"/>
                      <a:pt x="629" y="288"/>
                    </a:cubicBezTo>
                    <a:cubicBezTo>
                      <a:pt x="629" y="288"/>
                      <a:pt x="630" y="289"/>
                      <a:pt x="630" y="288"/>
                    </a:cubicBezTo>
                    <a:cubicBezTo>
                      <a:pt x="630" y="288"/>
                      <a:pt x="630" y="288"/>
                      <a:pt x="630" y="288"/>
                    </a:cubicBezTo>
                    <a:cubicBezTo>
                      <a:pt x="631" y="287"/>
                      <a:pt x="631" y="285"/>
                      <a:pt x="629" y="285"/>
                    </a:cubicBezTo>
                    <a:cubicBezTo>
                      <a:pt x="629" y="285"/>
                      <a:pt x="628" y="285"/>
                      <a:pt x="628" y="285"/>
                    </a:cubicBezTo>
                    <a:cubicBezTo>
                      <a:pt x="627" y="285"/>
                      <a:pt x="626" y="284"/>
                      <a:pt x="626" y="284"/>
                    </a:cubicBezTo>
                    <a:cubicBezTo>
                      <a:pt x="625" y="284"/>
                      <a:pt x="625" y="285"/>
                      <a:pt x="625" y="285"/>
                    </a:cubicBezTo>
                    <a:cubicBezTo>
                      <a:pt x="625" y="286"/>
                      <a:pt x="626" y="286"/>
                      <a:pt x="626" y="287"/>
                    </a:cubicBezTo>
                    <a:cubicBezTo>
                      <a:pt x="626" y="287"/>
                      <a:pt x="626" y="287"/>
                      <a:pt x="626" y="287"/>
                    </a:cubicBezTo>
                    <a:cubicBezTo>
                      <a:pt x="624" y="287"/>
                      <a:pt x="623" y="287"/>
                      <a:pt x="621" y="286"/>
                    </a:cubicBezTo>
                    <a:cubicBezTo>
                      <a:pt x="619" y="285"/>
                      <a:pt x="617" y="283"/>
                      <a:pt x="618" y="280"/>
                    </a:cubicBezTo>
                    <a:cubicBezTo>
                      <a:pt x="618" y="279"/>
                      <a:pt x="618" y="279"/>
                      <a:pt x="618" y="278"/>
                    </a:cubicBezTo>
                    <a:cubicBezTo>
                      <a:pt x="618" y="278"/>
                      <a:pt x="619" y="278"/>
                      <a:pt x="619" y="278"/>
                    </a:cubicBezTo>
                    <a:cubicBezTo>
                      <a:pt x="619" y="278"/>
                      <a:pt x="620" y="278"/>
                      <a:pt x="620" y="278"/>
                    </a:cubicBezTo>
                    <a:cubicBezTo>
                      <a:pt x="620" y="278"/>
                      <a:pt x="621" y="278"/>
                      <a:pt x="621" y="278"/>
                    </a:cubicBezTo>
                    <a:cubicBezTo>
                      <a:pt x="621" y="277"/>
                      <a:pt x="620" y="276"/>
                      <a:pt x="619" y="276"/>
                    </a:cubicBezTo>
                    <a:cubicBezTo>
                      <a:pt x="619" y="275"/>
                      <a:pt x="618" y="275"/>
                      <a:pt x="618" y="275"/>
                    </a:cubicBezTo>
                    <a:cubicBezTo>
                      <a:pt x="616" y="275"/>
                      <a:pt x="614" y="275"/>
                      <a:pt x="612" y="275"/>
                    </a:cubicBezTo>
                    <a:cubicBezTo>
                      <a:pt x="611" y="275"/>
                      <a:pt x="610" y="275"/>
                      <a:pt x="609" y="275"/>
                    </a:cubicBezTo>
                    <a:cubicBezTo>
                      <a:pt x="608" y="274"/>
                      <a:pt x="607" y="273"/>
                      <a:pt x="605" y="273"/>
                    </a:cubicBezTo>
                    <a:cubicBezTo>
                      <a:pt x="603" y="273"/>
                      <a:pt x="602" y="273"/>
                      <a:pt x="600" y="272"/>
                    </a:cubicBezTo>
                    <a:cubicBezTo>
                      <a:pt x="598" y="271"/>
                      <a:pt x="597" y="272"/>
                      <a:pt x="596" y="273"/>
                    </a:cubicBezTo>
                    <a:cubicBezTo>
                      <a:pt x="595" y="273"/>
                      <a:pt x="595" y="273"/>
                      <a:pt x="595" y="273"/>
                    </a:cubicBezTo>
                    <a:cubicBezTo>
                      <a:pt x="595" y="274"/>
                      <a:pt x="594" y="274"/>
                      <a:pt x="594" y="274"/>
                    </a:cubicBezTo>
                    <a:cubicBezTo>
                      <a:pt x="594" y="275"/>
                      <a:pt x="593" y="275"/>
                      <a:pt x="593" y="275"/>
                    </a:cubicBezTo>
                    <a:cubicBezTo>
                      <a:pt x="591" y="274"/>
                      <a:pt x="589" y="275"/>
                      <a:pt x="587" y="276"/>
                    </a:cubicBezTo>
                    <a:cubicBezTo>
                      <a:pt x="586" y="276"/>
                      <a:pt x="586" y="276"/>
                      <a:pt x="586" y="276"/>
                    </a:cubicBezTo>
                    <a:cubicBezTo>
                      <a:pt x="585" y="277"/>
                      <a:pt x="585" y="278"/>
                      <a:pt x="585" y="279"/>
                    </a:cubicBezTo>
                    <a:cubicBezTo>
                      <a:pt x="586" y="280"/>
                      <a:pt x="587" y="280"/>
                      <a:pt x="587" y="280"/>
                    </a:cubicBezTo>
                    <a:cubicBezTo>
                      <a:pt x="588" y="281"/>
                      <a:pt x="588" y="281"/>
                      <a:pt x="589" y="281"/>
                    </a:cubicBezTo>
                    <a:cubicBezTo>
                      <a:pt x="588" y="281"/>
                      <a:pt x="588" y="281"/>
                      <a:pt x="587" y="281"/>
                    </a:cubicBezTo>
                    <a:cubicBezTo>
                      <a:pt x="587" y="281"/>
                      <a:pt x="586" y="281"/>
                      <a:pt x="586" y="282"/>
                    </a:cubicBezTo>
                    <a:cubicBezTo>
                      <a:pt x="585" y="282"/>
                      <a:pt x="585" y="284"/>
                      <a:pt x="585" y="285"/>
                    </a:cubicBezTo>
                    <a:cubicBezTo>
                      <a:pt x="584" y="285"/>
                      <a:pt x="584" y="284"/>
                      <a:pt x="584" y="284"/>
                    </a:cubicBezTo>
                    <a:cubicBezTo>
                      <a:pt x="583" y="283"/>
                      <a:pt x="583" y="284"/>
                      <a:pt x="582" y="284"/>
                    </a:cubicBezTo>
                    <a:cubicBezTo>
                      <a:pt x="581" y="284"/>
                      <a:pt x="581" y="283"/>
                      <a:pt x="582" y="283"/>
                    </a:cubicBezTo>
                    <a:cubicBezTo>
                      <a:pt x="582" y="283"/>
                      <a:pt x="582" y="283"/>
                      <a:pt x="583" y="283"/>
                    </a:cubicBezTo>
                    <a:cubicBezTo>
                      <a:pt x="583" y="283"/>
                      <a:pt x="584" y="283"/>
                      <a:pt x="584" y="283"/>
                    </a:cubicBezTo>
                    <a:cubicBezTo>
                      <a:pt x="584" y="282"/>
                      <a:pt x="585" y="282"/>
                      <a:pt x="585" y="282"/>
                    </a:cubicBezTo>
                    <a:cubicBezTo>
                      <a:pt x="585" y="281"/>
                      <a:pt x="585" y="280"/>
                      <a:pt x="584" y="280"/>
                    </a:cubicBezTo>
                    <a:cubicBezTo>
                      <a:pt x="583" y="280"/>
                      <a:pt x="583" y="279"/>
                      <a:pt x="583" y="278"/>
                    </a:cubicBezTo>
                    <a:cubicBezTo>
                      <a:pt x="582" y="277"/>
                      <a:pt x="584" y="276"/>
                      <a:pt x="584" y="274"/>
                    </a:cubicBezTo>
                    <a:cubicBezTo>
                      <a:pt x="584" y="272"/>
                      <a:pt x="583" y="270"/>
                      <a:pt x="582" y="268"/>
                    </a:cubicBezTo>
                    <a:cubicBezTo>
                      <a:pt x="582" y="267"/>
                      <a:pt x="581" y="266"/>
                      <a:pt x="580" y="267"/>
                    </a:cubicBezTo>
                    <a:cubicBezTo>
                      <a:pt x="580" y="267"/>
                      <a:pt x="580" y="267"/>
                      <a:pt x="580" y="267"/>
                    </a:cubicBezTo>
                    <a:cubicBezTo>
                      <a:pt x="580" y="267"/>
                      <a:pt x="580" y="268"/>
                      <a:pt x="581" y="268"/>
                    </a:cubicBezTo>
                    <a:cubicBezTo>
                      <a:pt x="581" y="269"/>
                      <a:pt x="581" y="270"/>
                      <a:pt x="580" y="271"/>
                    </a:cubicBezTo>
                    <a:cubicBezTo>
                      <a:pt x="580" y="271"/>
                      <a:pt x="580" y="271"/>
                      <a:pt x="579" y="272"/>
                    </a:cubicBezTo>
                    <a:cubicBezTo>
                      <a:pt x="577" y="272"/>
                      <a:pt x="576" y="271"/>
                      <a:pt x="574" y="271"/>
                    </a:cubicBezTo>
                    <a:cubicBezTo>
                      <a:pt x="571" y="271"/>
                      <a:pt x="570" y="269"/>
                      <a:pt x="569" y="267"/>
                    </a:cubicBezTo>
                    <a:cubicBezTo>
                      <a:pt x="569" y="266"/>
                      <a:pt x="569" y="266"/>
                      <a:pt x="569" y="265"/>
                    </a:cubicBezTo>
                    <a:cubicBezTo>
                      <a:pt x="569" y="265"/>
                      <a:pt x="569" y="265"/>
                      <a:pt x="570" y="265"/>
                    </a:cubicBezTo>
                    <a:cubicBezTo>
                      <a:pt x="570" y="265"/>
                      <a:pt x="570" y="265"/>
                      <a:pt x="570" y="265"/>
                    </a:cubicBezTo>
                    <a:cubicBezTo>
                      <a:pt x="571" y="265"/>
                      <a:pt x="571" y="264"/>
                      <a:pt x="571" y="264"/>
                    </a:cubicBezTo>
                    <a:cubicBezTo>
                      <a:pt x="571" y="264"/>
                      <a:pt x="571" y="264"/>
                      <a:pt x="571" y="264"/>
                    </a:cubicBezTo>
                    <a:cubicBezTo>
                      <a:pt x="571" y="264"/>
                      <a:pt x="570" y="264"/>
                      <a:pt x="570" y="264"/>
                    </a:cubicBezTo>
                    <a:cubicBezTo>
                      <a:pt x="569" y="264"/>
                      <a:pt x="569" y="264"/>
                      <a:pt x="568" y="265"/>
                    </a:cubicBezTo>
                    <a:cubicBezTo>
                      <a:pt x="568" y="265"/>
                      <a:pt x="568" y="265"/>
                      <a:pt x="568" y="265"/>
                    </a:cubicBezTo>
                    <a:cubicBezTo>
                      <a:pt x="568" y="265"/>
                      <a:pt x="568" y="266"/>
                      <a:pt x="568" y="266"/>
                    </a:cubicBezTo>
                    <a:cubicBezTo>
                      <a:pt x="568" y="266"/>
                      <a:pt x="568" y="267"/>
                      <a:pt x="567" y="267"/>
                    </a:cubicBezTo>
                    <a:cubicBezTo>
                      <a:pt x="567" y="267"/>
                      <a:pt x="567" y="267"/>
                      <a:pt x="566" y="266"/>
                    </a:cubicBezTo>
                    <a:cubicBezTo>
                      <a:pt x="566" y="265"/>
                      <a:pt x="565" y="265"/>
                      <a:pt x="564" y="265"/>
                    </a:cubicBezTo>
                    <a:cubicBezTo>
                      <a:pt x="563" y="264"/>
                      <a:pt x="561" y="264"/>
                      <a:pt x="560" y="265"/>
                    </a:cubicBezTo>
                    <a:cubicBezTo>
                      <a:pt x="560" y="265"/>
                      <a:pt x="560" y="265"/>
                      <a:pt x="560" y="265"/>
                    </a:cubicBezTo>
                    <a:cubicBezTo>
                      <a:pt x="560" y="267"/>
                      <a:pt x="559" y="268"/>
                      <a:pt x="558" y="270"/>
                    </a:cubicBezTo>
                    <a:cubicBezTo>
                      <a:pt x="557" y="271"/>
                      <a:pt x="558" y="272"/>
                      <a:pt x="559" y="272"/>
                    </a:cubicBezTo>
                    <a:cubicBezTo>
                      <a:pt x="561" y="272"/>
                      <a:pt x="562" y="272"/>
                      <a:pt x="564" y="271"/>
                    </a:cubicBezTo>
                    <a:cubicBezTo>
                      <a:pt x="564" y="271"/>
                      <a:pt x="564" y="271"/>
                      <a:pt x="565" y="271"/>
                    </a:cubicBezTo>
                    <a:cubicBezTo>
                      <a:pt x="565" y="271"/>
                      <a:pt x="565" y="270"/>
                      <a:pt x="565" y="270"/>
                    </a:cubicBezTo>
                    <a:cubicBezTo>
                      <a:pt x="565" y="270"/>
                      <a:pt x="565" y="270"/>
                      <a:pt x="566" y="270"/>
                    </a:cubicBezTo>
                    <a:cubicBezTo>
                      <a:pt x="566" y="271"/>
                      <a:pt x="567" y="271"/>
                      <a:pt x="567" y="272"/>
                    </a:cubicBezTo>
                    <a:cubicBezTo>
                      <a:pt x="566" y="272"/>
                      <a:pt x="566" y="272"/>
                      <a:pt x="566" y="273"/>
                    </a:cubicBezTo>
                    <a:cubicBezTo>
                      <a:pt x="566" y="273"/>
                      <a:pt x="566" y="273"/>
                      <a:pt x="566" y="273"/>
                    </a:cubicBezTo>
                    <a:cubicBezTo>
                      <a:pt x="566" y="273"/>
                      <a:pt x="565" y="273"/>
                      <a:pt x="565" y="273"/>
                    </a:cubicBezTo>
                    <a:cubicBezTo>
                      <a:pt x="564" y="273"/>
                      <a:pt x="563" y="275"/>
                      <a:pt x="562" y="276"/>
                    </a:cubicBezTo>
                    <a:cubicBezTo>
                      <a:pt x="561" y="277"/>
                      <a:pt x="561" y="278"/>
                      <a:pt x="560" y="278"/>
                    </a:cubicBezTo>
                    <a:cubicBezTo>
                      <a:pt x="559" y="278"/>
                      <a:pt x="558" y="278"/>
                      <a:pt x="557" y="277"/>
                    </a:cubicBezTo>
                    <a:cubicBezTo>
                      <a:pt x="557" y="277"/>
                      <a:pt x="556" y="276"/>
                      <a:pt x="556" y="276"/>
                    </a:cubicBezTo>
                    <a:cubicBezTo>
                      <a:pt x="556" y="276"/>
                      <a:pt x="556" y="276"/>
                      <a:pt x="556" y="276"/>
                    </a:cubicBezTo>
                    <a:cubicBezTo>
                      <a:pt x="555" y="277"/>
                      <a:pt x="556" y="278"/>
                      <a:pt x="556" y="279"/>
                    </a:cubicBezTo>
                    <a:cubicBezTo>
                      <a:pt x="555" y="279"/>
                      <a:pt x="555" y="280"/>
                      <a:pt x="554" y="280"/>
                    </a:cubicBezTo>
                    <a:cubicBezTo>
                      <a:pt x="552" y="281"/>
                      <a:pt x="551" y="281"/>
                      <a:pt x="549" y="282"/>
                    </a:cubicBezTo>
                    <a:cubicBezTo>
                      <a:pt x="549" y="282"/>
                      <a:pt x="549" y="282"/>
                      <a:pt x="549" y="282"/>
                    </a:cubicBezTo>
                    <a:cubicBezTo>
                      <a:pt x="549" y="282"/>
                      <a:pt x="549" y="282"/>
                      <a:pt x="549" y="282"/>
                    </a:cubicBezTo>
                    <a:cubicBezTo>
                      <a:pt x="549" y="282"/>
                      <a:pt x="549" y="282"/>
                      <a:pt x="549" y="282"/>
                    </a:cubicBezTo>
                    <a:cubicBezTo>
                      <a:pt x="549" y="282"/>
                      <a:pt x="549" y="282"/>
                      <a:pt x="549" y="282"/>
                    </a:cubicBezTo>
                    <a:cubicBezTo>
                      <a:pt x="549" y="283"/>
                      <a:pt x="550" y="283"/>
                      <a:pt x="550" y="283"/>
                    </a:cubicBezTo>
                    <a:cubicBezTo>
                      <a:pt x="550" y="283"/>
                      <a:pt x="550" y="283"/>
                      <a:pt x="550" y="283"/>
                    </a:cubicBezTo>
                    <a:cubicBezTo>
                      <a:pt x="550" y="283"/>
                      <a:pt x="550" y="283"/>
                      <a:pt x="550" y="284"/>
                    </a:cubicBezTo>
                    <a:cubicBezTo>
                      <a:pt x="549" y="284"/>
                      <a:pt x="548" y="283"/>
                      <a:pt x="547" y="284"/>
                    </a:cubicBezTo>
                    <a:cubicBezTo>
                      <a:pt x="547" y="284"/>
                      <a:pt x="547" y="284"/>
                      <a:pt x="547" y="284"/>
                    </a:cubicBezTo>
                    <a:cubicBezTo>
                      <a:pt x="547" y="284"/>
                      <a:pt x="547" y="284"/>
                      <a:pt x="547" y="284"/>
                    </a:cubicBezTo>
                    <a:cubicBezTo>
                      <a:pt x="546" y="285"/>
                      <a:pt x="546" y="285"/>
                      <a:pt x="545" y="285"/>
                    </a:cubicBezTo>
                    <a:cubicBezTo>
                      <a:pt x="544" y="285"/>
                      <a:pt x="542" y="284"/>
                      <a:pt x="541" y="285"/>
                    </a:cubicBezTo>
                    <a:cubicBezTo>
                      <a:pt x="539" y="286"/>
                      <a:pt x="538" y="286"/>
                      <a:pt x="537" y="284"/>
                    </a:cubicBezTo>
                    <a:cubicBezTo>
                      <a:pt x="536" y="284"/>
                      <a:pt x="536" y="284"/>
                      <a:pt x="536" y="284"/>
                    </a:cubicBezTo>
                    <a:cubicBezTo>
                      <a:pt x="536" y="284"/>
                      <a:pt x="536" y="285"/>
                      <a:pt x="536" y="285"/>
                    </a:cubicBezTo>
                    <a:cubicBezTo>
                      <a:pt x="534" y="287"/>
                      <a:pt x="535" y="290"/>
                      <a:pt x="538" y="291"/>
                    </a:cubicBezTo>
                    <a:cubicBezTo>
                      <a:pt x="539" y="291"/>
                      <a:pt x="539" y="291"/>
                      <a:pt x="539" y="292"/>
                    </a:cubicBezTo>
                    <a:cubicBezTo>
                      <a:pt x="538" y="292"/>
                      <a:pt x="537" y="291"/>
                      <a:pt x="536" y="291"/>
                    </a:cubicBezTo>
                    <a:cubicBezTo>
                      <a:pt x="535" y="290"/>
                      <a:pt x="534" y="290"/>
                      <a:pt x="534" y="291"/>
                    </a:cubicBezTo>
                    <a:cubicBezTo>
                      <a:pt x="534" y="291"/>
                      <a:pt x="533" y="291"/>
                      <a:pt x="533" y="291"/>
                    </a:cubicBezTo>
                    <a:cubicBezTo>
                      <a:pt x="533" y="292"/>
                      <a:pt x="532" y="293"/>
                      <a:pt x="532" y="293"/>
                    </a:cubicBezTo>
                    <a:cubicBezTo>
                      <a:pt x="531" y="294"/>
                      <a:pt x="530" y="294"/>
                      <a:pt x="529" y="294"/>
                    </a:cubicBezTo>
                    <a:cubicBezTo>
                      <a:pt x="529" y="294"/>
                      <a:pt x="528" y="294"/>
                      <a:pt x="528" y="294"/>
                    </a:cubicBezTo>
                    <a:cubicBezTo>
                      <a:pt x="528" y="294"/>
                      <a:pt x="528" y="294"/>
                      <a:pt x="528" y="295"/>
                    </a:cubicBezTo>
                    <a:cubicBezTo>
                      <a:pt x="527" y="296"/>
                      <a:pt x="525" y="297"/>
                      <a:pt x="525" y="299"/>
                    </a:cubicBezTo>
                    <a:cubicBezTo>
                      <a:pt x="525" y="297"/>
                      <a:pt x="524" y="298"/>
                      <a:pt x="523" y="298"/>
                    </a:cubicBezTo>
                    <a:cubicBezTo>
                      <a:pt x="523" y="298"/>
                      <a:pt x="523" y="298"/>
                      <a:pt x="522" y="299"/>
                    </a:cubicBezTo>
                    <a:cubicBezTo>
                      <a:pt x="522" y="299"/>
                      <a:pt x="522" y="299"/>
                      <a:pt x="522" y="299"/>
                    </a:cubicBezTo>
                    <a:cubicBezTo>
                      <a:pt x="522" y="299"/>
                      <a:pt x="523" y="299"/>
                      <a:pt x="523" y="299"/>
                    </a:cubicBezTo>
                    <a:cubicBezTo>
                      <a:pt x="523" y="299"/>
                      <a:pt x="523" y="299"/>
                      <a:pt x="523" y="299"/>
                    </a:cubicBezTo>
                    <a:cubicBezTo>
                      <a:pt x="523" y="299"/>
                      <a:pt x="524" y="299"/>
                      <a:pt x="524" y="299"/>
                    </a:cubicBezTo>
                    <a:cubicBezTo>
                      <a:pt x="524" y="299"/>
                      <a:pt x="524" y="299"/>
                      <a:pt x="524" y="299"/>
                    </a:cubicBezTo>
                    <a:cubicBezTo>
                      <a:pt x="524" y="299"/>
                      <a:pt x="524" y="300"/>
                      <a:pt x="524" y="300"/>
                    </a:cubicBezTo>
                    <a:cubicBezTo>
                      <a:pt x="523" y="300"/>
                      <a:pt x="523" y="300"/>
                      <a:pt x="522" y="300"/>
                    </a:cubicBezTo>
                    <a:cubicBezTo>
                      <a:pt x="521" y="300"/>
                      <a:pt x="521" y="299"/>
                      <a:pt x="520" y="299"/>
                    </a:cubicBezTo>
                    <a:cubicBezTo>
                      <a:pt x="520" y="299"/>
                      <a:pt x="520" y="298"/>
                      <a:pt x="521" y="298"/>
                    </a:cubicBezTo>
                    <a:cubicBezTo>
                      <a:pt x="521" y="298"/>
                      <a:pt x="521" y="298"/>
                      <a:pt x="521" y="298"/>
                    </a:cubicBezTo>
                    <a:cubicBezTo>
                      <a:pt x="522" y="298"/>
                      <a:pt x="522" y="298"/>
                      <a:pt x="522" y="297"/>
                    </a:cubicBezTo>
                    <a:cubicBezTo>
                      <a:pt x="523" y="297"/>
                      <a:pt x="523" y="296"/>
                      <a:pt x="524" y="296"/>
                    </a:cubicBezTo>
                    <a:cubicBezTo>
                      <a:pt x="524" y="296"/>
                      <a:pt x="524" y="296"/>
                      <a:pt x="525" y="296"/>
                    </a:cubicBezTo>
                    <a:cubicBezTo>
                      <a:pt x="525" y="296"/>
                      <a:pt x="525" y="296"/>
                      <a:pt x="525" y="295"/>
                    </a:cubicBezTo>
                    <a:cubicBezTo>
                      <a:pt x="525" y="295"/>
                      <a:pt x="525" y="294"/>
                      <a:pt x="526" y="294"/>
                    </a:cubicBezTo>
                    <a:cubicBezTo>
                      <a:pt x="526" y="294"/>
                      <a:pt x="527" y="293"/>
                      <a:pt x="528" y="294"/>
                    </a:cubicBezTo>
                    <a:cubicBezTo>
                      <a:pt x="529" y="294"/>
                      <a:pt x="530" y="293"/>
                      <a:pt x="530" y="293"/>
                    </a:cubicBezTo>
                    <a:cubicBezTo>
                      <a:pt x="530" y="293"/>
                      <a:pt x="531" y="292"/>
                      <a:pt x="531" y="292"/>
                    </a:cubicBezTo>
                    <a:cubicBezTo>
                      <a:pt x="531" y="292"/>
                      <a:pt x="531" y="292"/>
                      <a:pt x="531" y="291"/>
                    </a:cubicBezTo>
                    <a:cubicBezTo>
                      <a:pt x="531" y="291"/>
                      <a:pt x="531" y="291"/>
                      <a:pt x="532" y="291"/>
                    </a:cubicBezTo>
                    <a:cubicBezTo>
                      <a:pt x="532" y="291"/>
                      <a:pt x="532" y="291"/>
                      <a:pt x="532" y="291"/>
                    </a:cubicBezTo>
                    <a:cubicBezTo>
                      <a:pt x="533" y="291"/>
                      <a:pt x="533" y="290"/>
                      <a:pt x="533" y="290"/>
                    </a:cubicBezTo>
                    <a:cubicBezTo>
                      <a:pt x="533" y="289"/>
                      <a:pt x="533" y="288"/>
                      <a:pt x="533" y="287"/>
                    </a:cubicBezTo>
                    <a:cubicBezTo>
                      <a:pt x="534" y="286"/>
                      <a:pt x="534" y="285"/>
                      <a:pt x="534" y="284"/>
                    </a:cubicBezTo>
                    <a:cubicBezTo>
                      <a:pt x="534" y="284"/>
                      <a:pt x="534" y="283"/>
                      <a:pt x="534" y="283"/>
                    </a:cubicBezTo>
                    <a:cubicBezTo>
                      <a:pt x="534" y="283"/>
                      <a:pt x="534" y="283"/>
                      <a:pt x="535" y="283"/>
                    </a:cubicBezTo>
                    <a:cubicBezTo>
                      <a:pt x="535" y="282"/>
                      <a:pt x="535" y="281"/>
                      <a:pt x="535" y="281"/>
                    </a:cubicBezTo>
                    <a:cubicBezTo>
                      <a:pt x="536" y="281"/>
                      <a:pt x="536" y="281"/>
                      <a:pt x="537" y="281"/>
                    </a:cubicBezTo>
                    <a:cubicBezTo>
                      <a:pt x="538" y="282"/>
                      <a:pt x="538" y="282"/>
                      <a:pt x="539" y="281"/>
                    </a:cubicBezTo>
                    <a:cubicBezTo>
                      <a:pt x="539" y="281"/>
                      <a:pt x="539" y="281"/>
                      <a:pt x="539" y="280"/>
                    </a:cubicBezTo>
                    <a:cubicBezTo>
                      <a:pt x="539" y="279"/>
                      <a:pt x="540" y="278"/>
                      <a:pt x="540" y="277"/>
                    </a:cubicBezTo>
                    <a:cubicBezTo>
                      <a:pt x="542" y="276"/>
                      <a:pt x="542" y="276"/>
                      <a:pt x="540" y="275"/>
                    </a:cubicBezTo>
                    <a:cubicBezTo>
                      <a:pt x="540" y="275"/>
                      <a:pt x="541" y="275"/>
                      <a:pt x="541" y="274"/>
                    </a:cubicBezTo>
                    <a:cubicBezTo>
                      <a:pt x="541" y="274"/>
                      <a:pt x="541" y="274"/>
                      <a:pt x="541" y="274"/>
                    </a:cubicBezTo>
                    <a:cubicBezTo>
                      <a:pt x="541" y="274"/>
                      <a:pt x="542" y="274"/>
                      <a:pt x="542" y="274"/>
                    </a:cubicBezTo>
                    <a:cubicBezTo>
                      <a:pt x="543" y="274"/>
                      <a:pt x="544" y="274"/>
                      <a:pt x="545" y="274"/>
                    </a:cubicBezTo>
                    <a:cubicBezTo>
                      <a:pt x="546" y="274"/>
                      <a:pt x="547" y="273"/>
                      <a:pt x="549" y="272"/>
                    </a:cubicBezTo>
                    <a:cubicBezTo>
                      <a:pt x="550" y="271"/>
                      <a:pt x="551" y="270"/>
                      <a:pt x="551" y="269"/>
                    </a:cubicBezTo>
                    <a:cubicBezTo>
                      <a:pt x="552" y="267"/>
                      <a:pt x="553" y="265"/>
                      <a:pt x="554" y="264"/>
                    </a:cubicBezTo>
                    <a:cubicBezTo>
                      <a:pt x="555" y="263"/>
                      <a:pt x="555" y="263"/>
                      <a:pt x="556" y="263"/>
                    </a:cubicBezTo>
                    <a:cubicBezTo>
                      <a:pt x="557" y="263"/>
                      <a:pt x="557" y="262"/>
                      <a:pt x="558" y="262"/>
                    </a:cubicBezTo>
                    <a:cubicBezTo>
                      <a:pt x="558" y="262"/>
                      <a:pt x="559" y="261"/>
                      <a:pt x="559" y="261"/>
                    </a:cubicBezTo>
                    <a:cubicBezTo>
                      <a:pt x="560" y="260"/>
                      <a:pt x="560" y="259"/>
                      <a:pt x="560" y="258"/>
                    </a:cubicBezTo>
                    <a:cubicBezTo>
                      <a:pt x="560" y="257"/>
                      <a:pt x="559" y="258"/>
                      <a:pt x="558" y="257"/>
                    </a:cubicBezTo>
                    <a:cubicBezTo>
                      <a:pt x="559" y="257"/>
                      <a:pt x="559" y="257"/>
                      <a:pt x="559" y="257"/>
                    </a:cubicBezTo>
                    <a:cubicBezTo>
                      <a:pt x="560" y="256"/>
                      <a:pt x="561" y="256"/>
                      <a:pt x="562" y="255"/>
                    </a:cubicBezTo>
                    <a:cubicBezTo>
                      <a:pt x="563" y="255"/>
                      <a:pt x="563" y="254"/>
                      <a:pt x="563" y="252"/>
                    </a:cubicBezTo>
                    <a:cubicBezTo>
                      <a:pt x="565" y="252"/>
                      <a:pt x="566" y="252"/>
                      <a:pt x="567" y="251"/>
                    </a:cubicBezTo>
                    <a:cubicBezTo>
                      <a:pt x="568" y="251"/>
                      <a:pt x="568" y="250"/>
                      <a:pt x="569" y="249"/>
                    </a:cubicBezTo>
                    <a:cubicBezTo>
                      <a:pt x="569" y="249"/>
                      <a:pt x="569" y="249"/>
                      <a:pt x="570" y="248"/>
                    </a:cubicBezTo>
                    <a:cubicBezTo>
                      <a:pt x="570" y="248"/>
                      <a:pt x="571" y="248"/>
                      <a:pt x="571" y="248"/>
                    </a:cubicBezTo>
                    <a:cubicBezTo>
                      <a:pt x="572" y="248"/>
                      <a:pt x="573" y="247"/>
                      <a:pt x="573" y="247"/>
                    </a:cubicBezTo>
                    <a:cubicBezTo>
                      <a:pt x="574" y="247"/>
                      <a:pt x="574" y="246"/>
                      <a:pt x="574" y="245"/>
                    </a:cubicBezTo>
                    <a:cubicBezTo>
                      <a:pt x="574" y="245"/>
                      <a:pt x="574" y="244"/>
                      <a:pt x="574" y="244"/>
                    </a:cubicBezTo>
                    <a:cubicBezTo>
                      <a:pt x="575" y="243"/>
                      <a:pt x="576" y="242"/>
                      <a:pt x="577" y="242"/>
                    </a:cubicBezTo>
                    <a:cubicBezTo>
                      <a:pt x="579" y="241"/>
                      <a:pt x="580" y="240"/>
                      <a:pt x="581" y="239"/>
                    </a:cubicBezTo>
                    <a:cubicBezTo>
                      <a:pt x="581" y="239"/>
                      <a:pt x="581" y="239"/>
                      <a:pt x="581" y="239"/>
                    </a:cubicBezTo>
                    <a:cubicBezTo>
                      <a:pt x="582" y="238"/>
                      <a:pt x="582" y="237"/>
                      <a:pt x="583" y="236"/>
                    </a:cubicBezTo>
                    <a:cubicBezTo>
                      <a:pt x="584" y="234"/>
                      <a:pt x="586" y="232"/>
                      <a:pt x="585" y="229"/>
                    </a:cubicBezTo>
                    <a:cubicBezTo>
                      <a:pt x="585" y="229"/>
                      <a:pt x="585" y="229"/>
                      <a:pt x="586" y="229"/>
                    </a:cubicBezTo>
                    <a:cubicBezTo>
                      <a:pt x="587" y="227"/>
                      <a:pt x="586" y="227"/>
                      <a:pt x="585" y="226"/>
                    </a:cubicBezTo>
                    <a:cubicBezTo>
                      <a:pt x="583" y="225"/>
                      <a:pt x="583" y="225"/>
                      <a:pt x="583" y="223"/>
                    </a:cubicBezTo>
                    <a:cubicBezTo>
                      <a:pt x="583" y="223"/>
                      <a:pt x="583" y="222"/>
                      <a:pt x="583" y="222"/>
                    </a:cubicBezTo>
                    <a:cubicBezTo>
                      <a:pt x="583" y="222"/>
                      <a:pt x="582" y="222"/>
                      <a:pt x="582" y="222"/>
                    </a:cubicBezTo>
                    <a:cubicBezTo>
                      <a:pt x="582" y="222"/>
                      <a:pt x="582" y="222"/>
                      <a:pt x="582" y="222"/>
                    </a:cubicBezTo>
                    <a:cubicBezTo>
                      <a:pt x="581" y="223"/>
                      <a:pt x="581" y="223"/>
                      <a:pt x="581" y="224"/>
                    </a:cubicBezTo>
                    <a:cubicBezTo>
                      <a:pt x="581" y="225"/>
                      <a:pt x="581" y="225"/>
                      <a:pt x="581" y="225"/>
                    </a:cubicBezTo>
                    <a:cubicBezTo>
                      <a:pt x="581" y="225"/>
                      <a:pt x="581" y="225"/>
                      <a:pt x="580" y="225"/>
                    </a:cubicBezTo>
                    <a:cubicBezTo>
                      <a:pt x="580" y="225"/>
                      <a:pt x="580" y="225"/>
                      <a:pt x="580" y="224"/>
                    </a:cubicBezTo>
                    <a:cubicBezTo>
                      <a:pt x="580" y="224"/>
                      <a:pt x="580" y="224"/>
                      <a:pt x="580" y="223"/>
                    </a:cubicBezTo>
                    <a:cubicBezTo>
                      <a:pt x="580" y="222"/>
                      <a:pt x="580" y="221"/>
                      <a:pt x="580" y="220"/>
                    </a:cubicBezTo>
                    <a:cubicBezTo>
                      <a:pt x="580" y="219"/>
                      <a:pt x="578" y="219"/>
                      <a:pt x="577" y="218"/>
                    </a:cubicBezTo>
                    <a:cubicBezTo>
                      <a:pt x="577" y="218"/>
                      <a:pt x="577" y="217"/>
                      <a:pt x="577" y="216"/>
                    </a:cubicBezTo>
                    <a:cubicBezTo>
                      <a:pt x="577" y="217"/>
                      <a:pt x="578" y="217"/>
                      <a:pt x="578" y="217"/>
                    </a:cubicBezTo>
                    <a:cubicBezTo>
                      <a:pt x="580" y="219"/>
                      <a:pt x="582" y="221"/>
                      <a:pt x="584" y="222"/>
                    </a:cubicBezTo>
                    <a:cubicBezTo>
                      <a:pt x="585" y="222"/>
                      <a:pt x="585" y="223"/>
                      <a:pt x="585" y="224"/>
                    </a:cubicBezTo>
                    <a:cubicBezTo>
                      <a:pt x="584" y="224"/>
                      <a:pt x="584" y="224"/>
                      <a:pt x="584" y="225"/>
                    </a:cubicBezTo>
                    <a:cubicBezTo>
                      <a:pt x="584" y="225"/>
                      <a:pt x="584" y="225"/>
                      <a:pt x="585" y="225"/>
                    </a:cubicBezTo>
                    <a:cubicBezTo>
                      <a:pt x="585" y="225"/>
                      <a:pt x="585" y="225"/>
                      <a:pt x="585" y="225"/>
                    </a:cubicBezTo>
                    <a:cubicBezTo>
                      <a:pt x="585" y="225"/>
                      <a:pt x="585" y="224"/>
                      <a:pt x="585" y="224"/>
                    </a:cubicBezTo>
                    <a:cubicBezTo>
                      <a:pt x="586" y="222"/>
                      <a:pt x="587" y="220"/>
                      <a:pt x="587" y="218"/>
                    </a:cubicBezTo>
                    <a:cubicBezTo>
                      <a:pt x="587" y="218"/>
                      <a:pt x="588" y="217"/>
                      <a:pt x="587" y="216"/>
                    </a:cubicBezTo>
                    <a:cubicBezTo>
                      <a:pt x="586" y="215"/>
                      <a:pt x="587" y="214"/>
                      <a:pt x="585" y="213"/>
                    </a:cubicBezTo>
                    <a:cubicBezTo>
                      <a:pt x="585" y="213"/>
                      <a:pt x="584" y="211"/>
                      <a:pt x="584" y="210"/>
                    </a:cubicBezTo>
                    <a:cubicBezTo>
                      <a:pt x="585" y="208"/>
                      <a:pt x="584" y="207"/>
                      <a:pt x="583" y="206"/>
                    </a:cubicBezTo>
                    <a:cubicBezTo>
                      <a:pt x="583" y="205"/>
                      <a:pt x="582" y="205"/>
                      <a:pt x="581" y="205"/>
                    </a:cubicBezTo>
                    <a:cubicBezTo>
                      <a:pt x="581" y="206"/>
                      <a:pt x="581" y="206"/>
                      <a:pt x="581" y="207"/>
                    </a:cubicBezTo>
                    <a:cubicBezTo>
                      <a:pt x="582" y="207"/>
                      <a:pt x="582" y="208"/>
                      <a:pt x="581" y="208"/>
                    </a:cubicBezTo>
                    <a:cubicBezTo>
                      <a:pt x="581" y="208"/>
                      <a:pt x="581" y="209"/>
                      <a:pt x="581" y="209"/>
                    </a:cubicBezTo>
                    <a:cubicBezTo>
                      <a:pt x="581" y="209"/>
                      <a:pt x="581" y="209"/>
                      <a:pt x="581" y="209"/>
                    </a:cubicBezTo>
                    <a:cubicBezTo>
                      <a:pt x="581" y="209"/>
                      <a:pt x="581" y="209"/>
                      <a:pt x="581" y="210"/>
                    </a:cubicBezTo>
                    <a:cubicBezTo>
                      <a:pt x="581" y="210"/>
                      <a:pt x="581" y="211"/>
                      <a:pt x="581" y="211"/>
                    </a:cubicBezTo>
                    <a:cubicBezTo>
                      <a:pt x="581" y="211"/>
                      <a:pt x="581" y="211"/>
                      <a:pt x="580" y="211"/>
                    </a:cubicBezTo>
                    <a:cubicBezTo>
                      <a:pt x="580" y="211"/>
                      <a:pt x="579" y="212"/>
                      <a:pt x="579" y="211"/>
                    </a:cubicBezTo>
                    <a:cubicBezTo>
                      <a:pt x="581" y="209"/>
                      <a:pt x="581" y="209"/>
                      <a:pt x="579" y="207"/>
                    </a:cubicBezTo>
                    <a:cubicBezTo>
                      <a:pt x="579" y="207"/>
                      <a:pt x="578" y="207"/>
                      <a:pt x="579" y="206"/>
                    </a:cubicBezTo>
                    <a:cubicBezTo>
                      <a:pt x="580" y="205"/>
                      <a:pt x="579" y="203"/>
                      <a:pt x="579" y="201"/>
                    </a:cubicBezTo>
                    <a:cubicBezTo>
                      <a:pt x="579" y="199"/>
                      <a:pt x="578" y="198"/>
                      <a:pt x="578" y="196"/>
                    </a:cubicBezTo>
                    <a:cubicBezTo>
                      <a:pt x="577" y="194"/>
                      <a:pt x="576" y="194"/>
                      <a:pt x="574" y="195"/>
                    </a:cubicBezTo>
                    <a:cubicBezTo>
                      <a:pt x="574" y="195"/>
                      <a:pt x="573" y="194"/>
                      <a:pt x="572" y="194"/>
                    </a:cubicBezTo>
                    <a:cubicBezTo>
                      <a:pt x="571" y="193"/>
                      <a:pt x="570" y="191"/>
                      <a:pt x="569" y="191"/>
                    </a:cubicBezTo>
                    <a:cubicBezTo>
                      <a:pt x="567" y="191"/>
                      <a:pt x="565" y="191"/>
                      <a:pt x="563" y="192"/>
                    </a:cubicBezTo>
                    <a:cubicBezTo>
                      <a:pt x="561" y="193"/>
                      <a:pt x="560" y="193"/>
                      <a:pt x="558" y="192"/>
                    </a:cubicBezTo>
                    <a:cubicBezTo>
                      <a:pt x="557" y="191"/>
                      <a:pt x="557" y="191"/>
                      <a:pt x="556" y="191"/>
                    </a:cubicBezTo>
                    <a:cubicBezTo>
                      <a:pt x="555" y="192"/>
                      <a:pt x="553" y="192"/>
                      <a:pt x="552" y="192"/>
                    </a:cubicBezTo>
                    <a:cubicBezTo>
                      <a:pt x="551" y="193"/>
                      <a:pt x="551" y="192"/>
                      <a:pt x="550" y="192"/>
                    </a:cubicBezTo>
                    <a:cubicBezTo>
                      <a:pt x="549" y="191"/>
                      <a:pt x="548" y="191"/>
                      <a:pt x="548" y="191"/>
                    </a:cubicBezTo>
                    <a:cubicBezTo>
                      <a:pt x="547" y="192"/>
                      <a:pt x="547" y="193"/>
                      <a:pt x="547" y="193"/>
                    </a:cubicBezTo>
                    <a:cubicBezTo>
                      <a:pt x="547" y="194"/>
                      <a:pt x="547" y="195"/>
                      <a:pt x="547" y="196"/>
                    </a:cubicBezTo>
                    <a:cubicBezTo>
                      <a:pt x="547" y="196"/>
                      <a:pt x="547" y="197"/>
                      <a:pt x="546" y="197"/>
                    </a:cubicBezTo>
                    <a:cubicBezTo>
                      <a:pt x="545" y="198"/>
                      <a:pt x="545" y="198"/>
                      <a:pt x="544" y="197"/>
                    </a:cubicBezTo>
                    <a:cubicBezTo>
                      <a:pt x="543" y="197"/>
                      <a:pt x="542" y="197"/>
                      <a:pt x="542" y="197"/>
                    </a:cubicBezTo>
                    <a:cubicBezTo>
                      <a:pt x="542" y="197"/>
                      <a:pt x="542" y="197"/>
                      <a:pt x="542" y="198"/>
                    </a:cubicBezTo>
                    <a:cubicBezTo>
                      <a:pt x="542" y="198"/>
                      <a:pt x="541" y="198"/>
                      <a:pt x="541" y="198"/>
                    </a:cubicBezTo>
                    <a:cubicBezTo>
                      <a:pt x="540" y="199"/>
                      <a:pt x="538" y="198"/>
                      <a:pt x="537" y="198"/>
                    </a:cubicBezTo>
                    <a:cubicBezTo>
                      <a:pt x="536" y="198"/>
                      <a:pt x="536" y="197"/>
                      <a:pt x="536" y="196"/>
                    </a:cubicBezTo>
                    <a:cubicBezTo>
                      <a:pt x="536" y="196"/>
                      <a:pt x="537" y="196"/>
                      <a:pt x="537" y="196"/>
                    </a:cubicBezTo>
                    <a:cubicBezTo>
                      <a:pt x="537" y="196"/>
                      <a:pt x="537" y="196"/>
                      <a:pt x="537" y="196"/>
                    </a:cubicBezTo>
                    <a:cubicBezTo>
                      <a:pt x="538" y="196"/>
                      <a:pt x="538" y="196"/>
                      <a:pt x="538" y="196"/>
                    </a:cubicBezTo>
                    <a:cubicBezTo>
                      <a:pt x="539" y="196"/>
                      <a:pt x="539" y="196"/>
                      <a:pt x="539" y="195"/>
                    </a:cubicBezTo>
                    <a:cubicBezTo>
                      <a:pt x="539" y="191"/>
                      <a:pt x="542" y="190"/>
                      <a:pt x="543" y="187"/>
                    </a:cubicBezTo>
                    <a:cubicBezTo>
                      <a:pt x="544" y="186"/>
                      <a:pt x="544" y="186"/>
                      <a:pt x="543" y="186"/>
                    </a:cubicBezTo>
                    <a:cubicBezTo>
                      <a:pt x="543" y="185"/>
                      <a:pt x="542" y="184"/>
                      <a:pt x="541" y="183"/>
                    </a:cubicBezTo>
                    <a:cubicBezTo>
                      <a:pt x="540" y="182"/>
                      <a:pt x="540" y="182"/>
                      <a:pt x="539" y="182"/>
                    </a:cubicBezTo>
                    <a:cubicBezTo>
                      <a:pt x="537" y="182"/>
                      <a:pt x="534" y="182"/>
                      <a:pt x="533" y="184"/>
                    </a:cubicBezTo>
                    <a:cubicBezTo>
                      <a:pt x="532" y="184"/>
                      <a:pt x="532" y="184"/>
                      <a:pt x="532" y="184"/>
                    </a:cubicBezTo>
                    <a:cubicBezTo>
                      <a:pt x="532" y="184"/>
                      <a:pt x="531" y="184"/>
                      <a:pt x="531" y="184"/>
                    </a:cubicBezTo>
                    <a:cubicBezTo>
                      <a:pt x="531" y="184"/>
                      <a:pt x="530" y="184"/>
                      <a:pt x="530" y="184"/>
                    </a:cubicBezTo>
                    <a:cubicBezTo>
                      <a:pt x="530" y="183"/>
                      <a:pt x="530" y="183"/>
                      <a:pt x="530" y="183"/>
                    </a:cubicBezTo>
                    <a:cubicBezTo>
                      <a:pt x="531" y="183"/>
                      <a:pt x="531" y="183"/>
                      <a:pt x="531" y="183"/>
                    </a:cubicBezTo>
                    <a:cubicBezTo>
                      <a:pt x="531" y="183"/>
                      <a:pt x="532" y="183"/>
                      <a:pt x="532" y="183"/>
                    </a:cubicBezTo>
                    <a:cubicBezTo>
                      <a:pt x="532" y="183"/>
                      <a:pt x="532" y="182"/>
                      <a:pt x="532" y="182"/>
                    </a:cubicBezTo>
                    <a:cubicBezTo>
                      <a:pt x="533" y="182"/>
                      <a:pt x="533" y="181"/>
                      <a:pt x="532" y="181"/>
                    </a:cubicBezTo>
                    <a:cubicBezTo>
                      <a:pt x="532" y="180"/>
                      <a:pt x="531" y="180"/>
                      <a:pt x="531" y="181"/>
                    </a:cubicBezTo>
                    <a:cubicBezTo>
                      <a:pt x="530" y="181"/>
                      <a:pt x="529" y="181"/>
                      <a:pt x="529" y="181"/>
                    </a:cubicBezTo>
                    <a:cubicBezTo>
                      <a:pt x="527" y="182"/>
                      <a:pt x="525" y="180"/>
                      <a:pt x="523" y="181"/>
                    </a:cubicBezTo>
                    <a:cubicBezTo>
                      <a:pt x="523" y="181"/>
                      <a:pt x="523" y="181"/>
                      <a:pt x="522" y="181"/>
                    </a:cubicBezTo>
                    <a:cubicBezTo>
                      <a:pt x="522" y="181"/>
                      <a:pt x="522" y="180"/>
                      <a:pt x="522" y="180"/>
                    </a:cubicBezTo>
                    <a:cubicBezTo>
                      <a:pt x="522" y="180"/>
                      <a:pt x="522" y="180"/>
                      <a:pt x="522" y="180"/>
                    </a:cubicBezTo>
                    <a:cubicBezTo>
                      <a:pt x="524" y="180"/>
                      <a:pt x="525" y="178"/>
                      <a:pt x="526" y="178"/>
                    </a:cubicBezTo>
                    <a:cubicBezTo>
                      <a:pt x="528" y="178"/>
                      <a:pt x="529" y="178"/>
                      <a:pt x="530" y="177"/>
                    </a:cubicBezTo>
                    <a:cubicBezTo>
                      <a:pt x="530" y="177"/>
                      <a:pt x="531" y="176"/>
                      <a:pt x="531" y="175"/>
                    </a:cubicBezTo>
                    <a:cubicBezTo>
                      <a:pt x="531" y="175"/>
                      <a:pt x="531" y="175"/>
                      <a:pt x="531" y="175"/>
                    </a:cubicBezTo>
                    <a:cubicBezTo>
                      <a:pt x="532" y="174"/>
                      <a:pt x="532" y="173"/>
                      <a:pt x="533" y="173"/>
                    </a:cubicBezTo>
                    <a:cubicBezTo>
                      <a:pt x="533" y="173"/>
                      <a:pt x="534" y="173"/>
                      <a:pt x="534" y="173"/>
                    </a:cubicBezTo>
                    <a:cubicBezTo>
                      <a:pt x="535" y="173"/>
                      <a:pt x="535" y="173"/>
                      <a:pt x="535" y="173"/>
                    </a:cubicBezTo>
                    <a:cubicBezTo>
                      <a:pt x="535" y="173"/>
                      <a:pt x="535" y="172"/>
                      <a:pt x="535" y="172"/>
                    </a:cubicBezTo>
                    <a:cubicBezTo>
                      <a:pt x="534" y="171"/>
                      <a:pt x="533" y="169"/>
                      <a:pt x="533" y="168"/>
                    </a:cubicBezTo>
                    <a:cubicBezTo>
                      <a:pt x="533" y="167"/>
                      <a:pt x="533" y="166"/>
                      <a:pt x="532" y="167"/>
                    </a:cubicBezTo>
                    <a:cubicBezTo>
                      <a:pt x="528" y="167"/>
                      <a:pt x="527" y="166"/>
                      <a:pt x="526" y="163"/>
                    </a:cubicBezTo>
                    <a:cubicBezTo>
                      <a:pt x="525" y="163"/>
                      <a:pt x="525" y="162"/>
                      <a:pt x="524" y="163"/>
                    </a:cubicBezTo>
                    <a:cubicBezTo>
                      <a:pt x="524" y="163"/>
                      <a:pt x="523" y="163"/>
                      <a:pt x="523" y="162"/>
                    </a:cubicBezTo>
                    <a:cubicBezTo>
                      <a:pt x="522" y="161"/>
                      <a:pt x="521" y="161"/>
                      <a:pt x="520" y="161"/>
                    </a:cubicBezTo>
                    <a:cubicBezTo>
                      <a:pt x="520" y="162"/>
                      <a:pt x="520" y="162"/>
                      <a:pt x="520" y="162"/>
                    </a:cubicBezTo>
                    <a:cubicBezTo>
                      <a:pt x="519" y="163"/>
                      <a:pt x="519" y="164"/>
                      <a:pt x="518" y="164"/>
                    </a:cubicBezTo>
                    <a:cubicBezTo>
                      <a:pt x="518" y="164"/>
                      <a:pt x="517" y="165"/>
                      <a:pt x="517" y="165"/>
                    </a:cubicBezTo>
                    <a:cubicBezTo>
                      <a:pt x="516" y="164"/>
                      <a:pt x="515" y="164"/>
                      <a:pt x="515" y="165"/>
                    </a:cubicBezTo>
                    <a:cubicBezTo>
                      <a:pt x="514" y="165"/>
                      <a:pt x="514" y="166"/>
                      <a:pt x="513" y="166"/>
                    </a:cubicBezTo>
                    <a:cubicBezTo>
                      <a:pt x="513" y="167"/>
                      <a:pt x="513" y="167"/>
                      <a:pt x="512" y="168"/>
                    </a:cubicBezTo>
                    <a:cubicBezTo>
                      <a:pt x="512" y="168"/>
                      <a:pt x="512" y="168"/>
                      <a:pt x="512" y="168"/>
                    </a:cubicBezTo>
                    <a:cubicBezTo>
                      <a:pt x="511" y="168"/>
                      <a:pt x="511" y="168"/>
                      <a:pt x="511" y="168"/>
                    </a:cubicBezTo>
                    <a:cubicBezTo>
                      <a:pt x="511" y="168"/>
                      <a:pt x="511" y="168"/>
                      <a:pt x="511" y="169"/>
                    </a:cubicBezTo>
                    <a:cubicBezTo>
                      <a:pt x="511" y="169"/>
                      <a:pt x="510" y="170"/>
                      <a:pt x="510" y="170"/>
                    </a:cubicBezTo>
                    <a:cubicBezTo>
                      <a:pt x="508" y="172"/>
                      <a:pt x="507" y="173"/>
                      <a:pt x="506" y="175"/>
                    </a:cubicBezTo>
                    <a:cubicBezTo>
                      <a:pt x="506" y="175"/>
                      <a:pt x="506" y="175"/>
                      <a:pt x="506" y="175"/>
                    </a:cubicBezTo>
                    <a:cubicBezTo>
                      <a:pt x="506" y="175"/>
                      <a:pt x="505" y="176"/>
                      <a:pt x="505" y="176"/>
                    </a:cubicBezTo>
                    <a:cubicBezTo>
                      <a:pt x="504" y="178"/>
                      <a:pt x="503" y="179"/>
                      <a:pt x="503" y="180"/>
                    </a:cubicBezTo>
                    <a:cubicBezTo>
                      <a:pt x="502" y="181"/>
                      <a:pt x="501" y="182"/>
                      <a:pt x="502" y="183"/>
                    </a:cubicBezTo>
                    <a:cubicBezTo>
                      <a:pt x="502" y="184"/>
                      <a:pt x="502" y="184"/>
                      <a:pt x="502" y="184"/>
                    </a:cubicBezTo>
                    <a:cubicBezTo>
                      <a:pt x="502" y="185"/>
                      <a:pt x="501" y="185"/>
                      <a:pt x="501" y="185"/>
                    </a:cubicBezTo>
                    <a:cubicBezTo>
                      <a:pt x="501" y="185"/>
                      <a:pt x="500" y="185"/>
                      <a:pt x="500" y="185"/>
                    </a:cubicBezTo>
                    <a:cubicBezTo>
                      <a:pt x="500" y="185"/>
                      <a:pt x="500" y="185"/>
                      <a:pt x="500" y="185"/>
                    </a:cubicBezTo>
                    <a:cubicBezTo>
                      <a:pt x="499" y="187"/>
                      <a:pt x="499" y="190"/>
                      <a:pt x="501" y="191"/>
                    </a:cubicBezTo>
                    <a:cubicBezTo>
                      <a:pt x="502" y="191"/>
                      <a:pt x="502" y="192"/>
                      <a:pt x="502" y="193"/>
                    </a:cubicBezTo>
                    <a:cubicBezTo>
                      <a:pt x="501" y="195"/>
                      <a:pt x="500" y="196"/>
                      <a:pt x="500" y="198"/>
                    </a:cubicBezTo>
                    <a:cubicBezTo>
                      <a:pt x="498" y="198"/>
                      <a:pt x="496" y="200"/>
                      <a:pt x="494" y="199"/>
                    </a:cubicBezTo>
                    <a:cubicBezTo>
                      <a:pt x="494" y="199"/>
                      <a:pt x="494" y="199"/>
                      <a:pt x="494" y="199"/>
                    </a:cubicBezTo>
                    <a:cubicBezTo>
                      <a:pt x="492" y="200"/>
                      <a:pt x="490" y="200"/>
                      <a:pt x="487" y="199"/>
                    </a:cubicBezTo>
                    <a:cubicBezTo>
                      <a:pt x="487" y="199"/>
                      <a:pt x="486" y="198"/>
                      <a:pt x="486" y="199"/>
                    </a:cubicBezTo>
                    <a:cubicBezTo>
                      <a:pt x="486" y="199"/>
                      <a:pt x="486" y="199"/>
                      <a:pt x="486" y="200"/>
                    </a:cubicBezTo>
                    <a:cubicBezTo>
                      <a:pt x="486" y="201"/>
                      <a:pt x="486" y="202"/>
                      <a:pt x="487" y="202"/>
                    </a:cubicBezTo>
                    <a:cubicBezTo>
                      <a:pt x="489" y="204"/>
                      <a:pt x="491" y="207"/>
                      <a:pt x="492" y="209"/>
                    </a:cubicBezTo>
                    <a:cubicBezTo>
                      <a:pt x="492" y="210"/>
                      <a:pt x="492" y="211"/>
                      <a:pt x="492" y="211"/>
                    </a:cubicBezTo>
                    <a:cubicBezTo>
                      <a:pt x="492" y="211"/>
                      <a:pt x="492" y="210"/>
                      <a:pt x="491" y="210"/>
                    </a:cubicBezTo>
                    <a:cubicBezTo>
                      <a:pt x="491" y="209"/>
                      <a:pt x="490" y="209"/>
                      <a:pt x="490" y="209"/>
                    </a:cubicBezTo>
                    <a:cubicBezTo>
                      <a:pt x="489" y="209"/>
                      <a:pt x="488" y="209"/>
                      <a:pt x="488" y="208"/>
                    </a:cubicBezTo>
                    <a:cubicBezTo>
                      <a:pt x="489" y="206"/>
                      <a:pt x="487" y="206"/>
                      <a:pt x="487" y="206"/>
                    </a:cubicBezTo>
                    <a:cubicBezTo>
                      <a:pt x="485" y="207"/>
                      <a:pt x="485" y="207"/>
                      <a:pt x="485" y="205"/>
                    </a:cubicBezTo>
                    <a:cubicBezTo>
                      <a:pt x="484" y="206"/>
                      <a:pt x="482" y="207"/>
                      <a:pt x="481" y="208"/>
                    </a:cubicBezTo>
                    <a:cubicBezTo>
                      <a:pt x="481" y="208"/>
                      <a:pt x="481" y="208"/>
                      <a:pt x="480" y="208"/>
                    </a:cubicBezTo>
                    <a:cubicBezTo>
                      <a:pt x="480" y="208"/>
                      <a:pt x="480" y="208"/>
                      <a:pt x="480" y="208"/>
                    </a:cubicBezTo>
                    <a:cubicBezTo>
                      <a:pt x="480" y="209"/>
                      <a:pt x="480" y="209"/>
                      <a:pt x="479" y="209"/>
                    </a:cubicBezTo>
                    <a:cubicBezTo>
                      <a:pt x="480" y="209"/>
                      <a:pt x="480" y="209"/>
                      <a:pt x="480" y="209"/>
                    </a:cubicBezTo>
                    <a:cubicBezTo>
                      <a:pt x="480" y="210"/>
                      <a:pt x="480" y="210"/>
                      <a:pt x="480" y="210"/>
                    </a:cubicBezTo>
                    <a:cubicBezTo>
                      <a:pt x="480" y="211"/>
                      <a:pt x="479" y="211"/>
                      <a:pt x="479" y="210"/>
                    </a:cubicBezTo>
                    <a:cubicBezTo>
                      <a:pt x="479" y="210"/>
                      <a:pt x="478" y="210"/>
                      <a:pt x="478" y="210"/>
                    </a:cubicBezTo>
                    <a:cubicBezTo>
                      <a:pt x="478" y="211"/>
                      <a:pt x="476" y="211"/>
                      <a:pt x="478" y="212"/>
                    </a:cubicBezTo>
                    <a:cubicBezTo>
                      <a:pt x="478" y="212"/>
                      <a:pt x="478" y="213"/>
                      <a:pt x="478" y="213"/>
                    </a:cubicBezTo>
                    <a:cubicBezTo>
                      <a:pt x="478" y="214"/>
                      <a:pt x="478" y="213"/>
                      <a:pt x="477" y="213"/>
                    </a:cubicBezTo>
                    <a:cubicBezTo>
                      <a:pt x="477" y="213"/>
                      <a:pt x="476" y="213"/>
                      <a:pt x="476" y="213"/>
                    </a:cubicBezTo>
                    <a:cubicBezTo>
                      <a:pt x="475" y="214"/>
                      <a:pt x="474" y="214"/>
                      <a:pt x="474" y="213"/>
                    </a:cubicBezTo>
                    <a:cubicBezTo>
                      <a:pt x="474" y="213"/>
                      <a:pt x="475" y="212"/>
                      <a:pt x="475" y="212"/>
                    </a:cubicBezTo>
                    <a:cubicBezTo>
                      <a:pt x="475" y="211"/>
                      <a:pt x="475" y="211"/>
                      <a:pt x="474" y="210"/>
                    </a:cubicBezTo>
                    <a:cubicBezTo>
                      <a:pt x="473" y="210"/>
                      <a:pt x="473" y="211"/>
                      <a:pt x="472" y="211"/>
                    </a:cubicBezTo>
                    <a:cubicBezTo>
                      <a:pt x="472" y="212"/>
                      <a:pt x="471" y="212"/>
                      <a:pt x="471" y="213"/>
                    </a:cubicBezTo>
                    <a:cubicBezTo>
                      <a:pt x="472" y="213"/>
                      <a:pt x="473" y="213"/>
                      <a:pt x="473" y="213"/>
                    </a:cubicBezTo>
                    <a:cubicBezTo>
                      <a:pt x="473" y="215"/>
                      <a:pt x="471" y="216"/>
                      <a:pt x="469" y="216"/>
                    </a:cubicBezTo>
                    <a:cubicBezTo>
                      <a:pt x="469" y="215"/>
                      <a:pt x="470" y="215"/>
                      <a:pt x="470" y="215"/>
                    </a:cubicBezTo>
                    <a:cubicBezTo>
                      <a:pt x="470" y="214"/>
                      <a:pt x="470" y="213"/>
                      <a:pt x="469" y="212"/>
                    </a:cubicBezTo>
                    <a:cubicBezTo>
                      <a:pt x="469" y="212"/>
                      <a:pt x="469" y="212"/>
                      <a:pt x="468" y="213"/>
                    </a:cubicBezTo>
                    <a:cubicBezTo>
                      <a:pt x="468" y="215"/>
                      <a:pt x="467" y="214"/>
                      <a:pt x="466" y="214"/>
                    </a:cubicBezTo>
                    <a:cubicBezTo>
                      <a:pt x="465" y="213"/>
                      <a:pt x="466" y="212"/>
                      <a:pt x="466" y="212"/>
                    </a:cubicBezTo>
                    <a:cubicBezTo>
                      <a:pt x="467" y="210"/>
                      <a:pt x="466" y="209"/>
                      <a:pt x="465" y="209"/>
                    </a:cubicBezTo>
                    <a:cubicBezTo>
                      <a:pt x="463" y="208"/>
                      <a:pt x="462" y="209"/>
                      <a:pt x="461" y="209"/>
                    </a:cubicBezTo>
                    <a:cubicBezTo>
                      <a:pt x="460" y="210"/>
                      <a:pt x="459" y="210"/>
                      <a:pt x="459" y="209"/>
                    </a:cubicBezTo>
                    <a:cubicBezTo>
                      <a:pt x="459" y="208"/>
                      <a:pt x="458" y="208"/>
                      <a:pt x="458" y="209"/>
                    </a:cubicBezTo>
                    <a:cubicBezTo>
                      <a:pt x="457" y="209"/>
                      <a:pt x="457" y="211"/>
                      <a:pt x="455" y="209"/>
                    </a:cubicBezTo>
                    <a:cubicBezTo>
                      <a:pt x="455" y="209"/>
                      <a:pt x="452" y="209"/>
                      <a:pt x="452" y="209"/>
                    </a:cubicBezTo>
                    <a:cubicBezTo>
                      <a:pt x="452" y="210"/>
                      <a:pt x="452" y="210"/>
                      <a:pt x="452" y="210"/>
                    </a:cubicBezTo>
                    <a:cubicBezTo>
                      <a:pt x="453" y="211"/>
                      <a:pt x="451" y="211"/>
                      <a:pt x="451" y="211"/>
                    </a:cubicBezTo>
                    <a:cubicBezTo>
                      <a:pt x="450" y="211"/>
                      <a:pt x="450" y="211"/>
                      <a:pt x="449" y="211"/>
                    </a:cubicBezTo>
                    <a:cubicBezTo>
                      <a:pt x="449" y="211"/>
                      <a:pt x="449" y="210"/>
                      <a:pt x="449" y="210"/>
                    </a:cubicBezTo>
                    <a:cubicBezTo>
                      <a:pt x="448" y="209"/>
                      <a:pt x="448" y="210"/>
                      <a:pt x="448" y="211"/>
                    </a:cubicBezTo>
                    <a:cubicBezTo>
                      <a:pt x="448" y="212"/>
                      <a:pt x="447" y="212"/>
                      <a:pt x="447" y="212"/>
                    </a:cubicBezTo>
                    <a:cubicBezTo>
                      <a:pt x="445" y="212"/>
                      <a:pt x="446" y="214"/>
                      <a:pt x="445" y="215"/>
                    </a:cubicBezTo>
                    <a:cubicBezTo>
                      <a:pt x="445" y="215"/>
                      <a:pt x="446" y="215"/>
                      <a:pt x="446" y="215"/>
                    </a:cubicBezTo>
                    <a:cubicBezTo>
                      <a:pt x="446" y="215"/>
                      <a:pt x="446" y="215"/>
                      <a:pt x="446" y="214"/>
                    </a:cubicBezTo>
                    <a:cubicBezTo>
                      <a:pt x="446" y="214"/>
                      <a:pt x="447" y="213"/>
                      <a:pt x="447" y="214"/>
                    </a:cubicBezTo>
                    <a:cubicBezTo>
                      <a:pt x="448" y="216"/>
                      <a:pt x="450" y="215"/>
                      <a:pt x="452" y="215"/>
                    </a:cubicBezTo>
                    <a:cubicBezTo>
                      <a:pt x="451" y="216"/>
                      <a:pt x="451" y="216"/>
                      <a:pt x="450" y="216"/>
                    </a:cubicBezTo>
                    <a:cubicBezTo>
                      <a:pt x="447" y="218"/>
                      <a:pt x="444" y="219"/>
                      <a:pt x="441" y="219"/>
                    </a:cubicBezTo>
                    <a:cubicBezTo>
                      <a:pt x="441" y="219"/>
                      <a:pt x="440" y="219"/>
                      <a:pt x="440" y="220"/>
                    </a:cubicBezTo>
                    <a:cubicBezTo>
                      <a:pt x="440" y="221"/>
                      <a:pt x="439" y="221"/>
                      <a:pt x="439" y="220"/>
                    </a:cubicBezTo>
                    <a:cubicBezTo>
                      <a:pt x="438" y="220"/>
                      <a:pt x="437" y="220"/>
                      <a:pt x="437" y="221"/>
                    </a:cubicBezTo>
                    <a:cubicBezTo>
                      <a:pt x="437" y="223"/>
                      <a:pt x="435" y="222"/>
                      <a:pt x="434" y="223"/>
                    </a:cubicBezTo>
                    <a:cubicBezTo>
                      <a:pt x="434" y="224"/>
                      <a:pt x="434" y="222"/>
                      <a:pt x="433" y="222"/>
                    </a:cubicBezTo>
                    <a:cubicBezTo>
                      <a:pt x="433" y="222"/>
                      <a:pt x="433" y="224"/>
                      <a:pt x="431" y="222"/>
                    </a:cubicBezTo>
                    <a:cubicBezTo>
                      <a:pt x="431" y="222"/>
                      <a:pt x="431" y="222"/>
                      <a:pt x="431" y="223"/>
                    </a:cubicBezTo>
                    <a:cubicBezTo>
                      <a:pt x="430" y="223"/>
                      <a:pt x="429" y="223"/>
                      <a:pt x="428" y="223"/>
                    </a:cubicBezTo>
                    <a:cubicBezTo>
                      <a:pt x="427" y="224"/>
                      <a:pt x="425" y="224"/>
                      <a:pt x="425" y="225"/>
                    </a:cubicBezTo>
                    <a:cubicBezTo>
                      <a:pt x="425" y="226"/>
                      <a:pt x="425" y="226"/>
                      <a:pt x="425" y="226"/>
                    </a:cubicBezTo>
                    <a:cubicBezTo>
                      <a:pt x="424" y="227"/>
                      <a:pt x="423" y="226"/>
                      <a:pt x="423" y="227"/>
                    </a:cubicBezTo>
                    <a:cubicBezTo>
                      <a:pt x="423" y="228"/>
                      <a:pt x="422" y="228"/>
                      <a:pt x="422" y="227"/>
                    </a:cubicBezTo>
                    <a:cubicBezTo>
                      <a:pt x="420" y="226"/>
                      <a:pt x="420" y="228"/>
                      <a:pt x="419" y="228"/>
                    </a:cubicBezTo>
                    <a:cubicBezTo>
                      <a:pt x="418" y="229"/>
                      <a:pt x="418" y="229"/>
                      <a:pt x="418" y="230"/>
                    </a:cubicBezTo>
                    <a:cubicBezTo>
                      <a:pt x="416" y="231"/>
                      <a:pt x="414" y="233"/>
                      <a:pt x="413" y="236"/>
                    </a:cubicBezTo>
                    <a:cubicBezTo>
                      <a:pt x="413" y="236"/>
                      <a:pt x="413" y="238"/>
                      <a:pt x="412" y="237"/>
                    </a:cubicBezTo>
                    <a:cubicBezTo>
                      <a:pt x="410" y="236"/>
                      <a:pt x="408" y="237"/>
                      <a:pt x="406" y="236"/>
                    </a:cubicBezTo>
                    <a:cubicBezTo>
                      <a:pt x="406" y="235"/>
                      <a:pt x="405" y="236"/>
                      <a:pt x="405" y="237"/>
                    </a:cubicBezTo>
                    <a:cubicBezTo>
                      <a:pt x="404" y="237"/>
                      <a:pt x="405" y="237"/>
                      <a:pt x="405" y="237"/>
                    </a:cubicBezTo>
                    <a:cubicBezTo>
                      <a:pt x="406" y="238"/>
                      <a:pt x="407" y="238"/>
                      <a:pt x="409" y="238"/>
                    </a:cubicBezTo>
                    <a:cubicBezTo>
                      <a:pt x="409" y="238"/>
                      <a:pt x="410" y="239"/>
                      <a:pt x="410" y="239"/>
                    </a:cubicBezTo>
                    <a:cubicBezTo>
                      <a:pt x="410" y="240"/>
                      <a:pt x="410" y="240"/>
                      <a:pt x="409" y="241"/>
                    </a:cubicBezTo>
                    <a:cubicBezTo>
                      <a:pt x="409" y="241"/>
                      <a:pt x="408" y="241"/>
                      <a:pt x="408" y="240"/>
                    </a:cubicBezTo>
                    <a:cubicBezTo>
                      <a:pt x="408" y="240"/>
                      <a:pt x="407" y="240"/>
                      <a:pt x="407" y="240"/>
                    </a:cubicBezTo>
                    <a:cubicBezTo>
                      <a:pt x="407" y="240"/>
                      <a:pt x="407" y="240"/>
                      <a:pt x="407" y="241"/>
                    </a:cubicBezTo>
                    <a:cubicBezTo>
                      <a:pt x="408" y="242"/>
                      <a:pt x="407" y="242"/>
                      <a:pt x="406" y="243"/>
                    </a:cubicBezTo>
                    <a:cubicBezTo>
                      <a:pt x="406" y="240"/>
                      <a:pt x="406" y="240"/>
                      <a:pt x="404" y="240"/>
                    </a:cubicBezTo>
                    <a:cubicBezTo>
                      <a:pt x="403" y="240"/>
                      <a:pt x="401" y="240"/>
                      <a:pt x="402" y="242"/>
                    </a:cubicBezTo>
                    <a:cubicBezTo>
                      <a:pt x="402" y="242"/>
                      <a:pt x="402" y="243"/>
                      <a:pt x="402" y="242"/>
                    </a:cubicBezTo>
                    <a:cubicBezTo>
                      <a:pt x="401" y="242"/>
                      <a:pt x="401" y="242"/>
                      <a:pt x="400" y="242"/>
                    </a:cubicBezTo>
                    <a:cubicBezTo>
                      <a:pt x="400" y="242"/>
                      <a:pt x="400" y="243"/>
                      <a:pt x="401" y="243"/>
                    </a:cubicBezTo>
                    <a:cubicBezTo>
                      <a:pt x="402" y="244"/>
                      <a:pt x="402" y="245"/>
                      <a:pt x="402" y="246"/>
                    </a:cubicBezTo>
                    <a:cubicBezTo>
                      <a:pt x="401" y="246"/>
                      <a:pt x="400" y="247"/>
                      <a:pt x="400" y="245"/>
                    </a:cubicBezTo>
                    <a:cubicBezTo>
                      <a:pt x="400" y="245"/>
                      <a:pt x="400" y="244"/>
                      <a:pt x="399" y="244"/>
                    </a:cubicBezTo>
                    <a:cubicBezTo>
                      <a:pt x="398" y="244"/>
                      <a:pt x="399" y="245"/>
                      <a:pt x="399" y="245"/>
                    </a:cubicBezTo>
                    <a:cubicBezTo>
                      <a:pt x="399" y="246"/>
                      <a:pt x="399" y="247"/>
                      <a:pt x="398" y="246"/>
                    </a:cubicBezTo>
                    <a:cubicBezTo>
                      <a:pt x="397" y="246"/>
                      <a:pt x="397" y="247"/>
                      <a:pt x="397" y="248"/>
                    </a:cubicBezTo>
                    <a:cubicBezTo>
                      <a:pt x="397" y="248"/>
                      <a:pt x="398" y="249"/>
                      <a:pt x="398" y="249"/>
                    </a:cubicBezTo>
                    <a:cubicBezTo>
                      <a:pt x="400" y="249"/>
                      <a:pt x="401" y="251"/>
                      <a:pt x="403" y="251"/>
                    </a:cubicBezTo>
                    <a:cubicBezTo>
                      <a:pt x="403" y="252"/>
                      <a:pt x="403" y="253"/>
                      <a:pt x="403" y="254"/>
                    </a:cubicBezTo>
                    <a:cubicBezTo>
                      <a:pt x="402" y="253"/>
                      <a:pt x="401" y="253"/>
                      <a:pt x="399" y="254"/>
                    </a:cubicBezTo>
                    <a:cubicBezTo>
                      <a:pt x="399" y="255"/>
                      <a:pt x="400" y="255"/>
                      <a:pt x="400" y="255"/>
                    </a:cubicBezTo>
                    <a:cubicBezTo>
                      <a:pt x="400" y="256"/>
                      <a:pt x="400" y="255"/>
                      <a:pt x="399" y="255"/>
                    </a:cubicBezTo>
                    <a:cubicBezTo>
                      <a:pt x="399" y="255"/>
                      <a:pt x="398" y="255"/>
                      <a:pt x="398" y="255"/>
                    </a:cubicBezTo>
                    <a:cubicBezTo>
                      <a:pt x="398" y="256"/>
                      <a:pt x="398" y="256"/>
                      <a:pt x="398" y="257"/>
                    </a:cubicBezTo>
                    <a:cubicBezTo>
                      <a:pt x="398" y="258"/>
                      <a:pt x="399" y="257"/>
                      <a:pt x="399" y="257"/>
                    </a:cubicBezTo>
                    <a:cubicBezTo>
                      <a:pt x="401" y="257"/>
                      <a:pt x="402" y="258"/>
                      <a:pt x="403" y="260"/>
                    </a:cubicBezTo>
                    <a:cubicBezTo>
                      <a:pt x="404" y="260"/>
                      <a:pt x="404" y="260"/>
                      <a:pt x="404" y="261"/>
                    </a:cubicBezTo>
                    <a:cubicBezTo>
                      <a:pt x="403" y="261"/>
                      <a:pt x="404" y="261"/>
                      <a:pt x="404" y="262"/>
                    </a:cubicBezTo>
                    <a:cubicBezTo>
                      <a:pt x="405" y="262"/>
                      <a:pt x="405" y="263"/>
                      <a:pt x="406" y="263"/>
                    </a:cubicBezTo>
                    <a:cubicBezTo>
                      <a:pt x="405" y="264"/>
                      <a:pt x="404" y="263"/>
                      <a:pt x="403" y="264"/>
                    </a:cubicBezTo>
                    <a:cubicBezTo>
                      <a:pt x="404" y="265"/>
                      <a:pt x="405" y="265"/>
                      <a:pt x="406" y="266"/>
                    </a:cubicBezTo>
                    <a:cubicBezTo>
                      <a:pt x="406" y="266"/>
                      <a:pt x="406" y="267"/>
                      <a:pt x="406" y="268"/>
                    </a:cubicBezTo>
                    <a:cubicBezTo>
                      <a:pt x="406" y="268"/>
                      <a:pt x="405" y="268"/>
                      <a:pt x="405" y="268"/>
                    </a:cubicBezTo>
                    <a:cubicBezTo>
                      <a:pt x="403" y="268"/>
                      <a:pt x="401" y="267"/>
                      <a:pt x="399" y="268"/>
                    </a:cubicBezTo>
                    <a:cubicBezTo>
                      <a:pt x="398" y="269"/>
                      <a:pt x="398" y="270"/>
                      <a:pt x="396" y="269"/>
                    </a:cubicBezTo>
                    <a:cubicBezTo>
                      <a:pt x="395" y="269"/>
                      <a:pt x="395" y="270"/>
                      <a:pt x="395" y="271"/>
                    </a:cubicBezTo>
                    <a:cubicBezTo>
                      <a:pt x="395" y="272"/>
                      <a:pt x="393" y="272"/>
                      <a:pt x="392" y="272"/>
                    </a:cubicBezTo>
                    <a:cubicBezTo>
                      <a:pt x="391" y="271"/>
                      <a:pt x="389" y="271"/>
                      <a:pt x="388" y="271"/>
                    </a:cubicBezTo>
                    <a:cubicBezTo>
                      <a:pt x="387" y="272"/>
                      <a:pt x="385" y="272"/>
                      <a:pt x="383" y="273"/>
                    </a:cubicBezTo>
                    <a:cubicBezTo>
                      <a:pt x="382" y="273"/>
                      <a:pt x="381" y="274"/>
                      <a:pt x="380" y="274"/>
                    </a:cubicBezTo>
                    <a:cubicBezTo>
                      <a:pt x="378" y="274"/>
                      <a:pt x="378" y="274"/>
                      <a:pt x="378" y="274"/>
                    </a:cubicBezTo>
                    <a:cubicBezTo>
                      <a:pt x="375" y="274"/>
                      <a:pt x="373" y="273"/>
                      <a:pt x="370" y="274"/>
                    </a:cubicBezTo>
                    <a:cubicBezTo>
                      <a:pt x="368" y="274"/>
                      <a:pt x="365" y="276"/>
                      <a:pt x="362" y="275"/>
                    </a:cubicBezTo>
                    <a:cubicBezTo>
                      <a:pt x="362" y="275"/>
                      <a:pt x="361" y="275"/>
                      <a:pt x="361" y="276"/>
                    </a:cubicBezTo>
                    <a:cubicBezTo>
                      <a:pt x="361" y="276"/>
                      <a:pt x="361" y="277"/>
                      <a:pt x="362" y="277"/>
                    </a:cubicBezTo>
                    <a:cubicBezTo>
                      <a:pt x="363" y="277"/>
                      <a:pt x="363" y="278"/>
                      <a:pt x="362" y="279"/>
                    </a:cubicBezTo>
                    <a:cubicBezTo>
                      <a:pt x="362" y="279"/>
                      <a:pt x="362" y="280"/>
                      <a:pt x="361" y="280"/>
                    </a:cubicBezTo>
                    <a:cubicBezTo>
                      <a:pt x="360" y="281"/>
                      <a:pt x="360" y="282"/>
                      <a:pt x="362" y="282"/>
                    </a:cubicBezTo>
                    <a:cubicBezTo>
                      <a:pt x="362" y="283"/>
                      <a:pt x="363" y="283"/>
                      <a:pt x="362" y="284"/>
                    </a:cubicBezTo>
                    <a:cubicBezTo>
                      <a:pt x="361" y="285"/>
                      <a:pt x="362" y="286"/>
                      <a:pt x="363" y="288"/>
                    </a:cubicBezTo>
                    <a:cubicBezTo>
                      <a:pt x="364" y="289"/>
                      <a:pt x="364" y="290"/>
                      <a:pt x="363" y="292"/>
                    </a:cubicBezTo>
                    <a:cubicBezTo>
                      <a:pt x="363" y="293"/>
                      <a:pt x="363" y="295"/>
                      <a:pt x="363" y="297"/>
                    </a:cubicBezTo>
                    <a:cubicBezTo>
                      <a:pt x="363" y="297"/>
                      <a:pt x="364" y="297"/>
                      <a:pt x="363" y="298"/>
                    </a:cubicBezTo>
                    <a:cubicBezTo>
                      <a:pt x="363" y="300"/>
                      <a:pt x="364" y="301"/>
                      <a:pt x="365" y="302"/>
                    </a:cubicBezTo>
                    <a:cubicBezTo>
                      <a:pt x="365" y="303"/>
                      <a:pt x="366" y="303"/>
                      <a:pt x="368" y="303"/>
                    </a:cubicBezTo>
                    <a:cubicBezTo>
                      <a:pt x="369" y="303"/>
                      <a:pt x="371" y="305"/>
                      <a:pt x="372" y="305"/>
                    </a:cubicBezTo>
                    <a:cubicBezTo>
                      <a:pt x="373" y="304"/>
                      <a:pt x="373" y="305"/>
                      <a:pt x="373" y="305"/>
                    </a:cubicBezTo>
                    <a:cubicBezTo>
                      <a:pt x="374" y="307"/>
                      <a:pt x="374" y="308"/>
                      <a:pt x="374" y="309"/>
                    </a:cubicBezTo>
                    <a:cubicBezTo>
                      <a:pt x="375" y="311"/>
                      <a:pt x="376" y="313"/>
                      <a:pt x="378" y="313"/>
                    </a:cubicBezTo>
                    <a:cubicBezTo>
                      <a:pt x="380" y="314"/>
                      <a:pt x="381" y="315"/>
                      <a:pt x="381" y="317"/>
                    </a:cubicBezTo>
                    <a:cubicBezTo>
                      <a:pt x="381" y="317"/>
                      <a:pt x="381" y="318"/>
                      <a:pt x="382" y="318"/>
                    </a:cubicBezTo>
                    <a:cubicBezTo>
                      <a:pt x="383" y="319"/>
                      <a:pt x="383" y="321"/>
                      <a:pt x="381" y="322"/>
                    </a:cubicBezTo>
                    <a:cubicBezTo>
                      <a:pt x="381" y="323"/>
                      <a:pt x="381" y="323"/>
                      <a:pt x="381" y="323"/>
                    </a:cubicBezTo>
                    <a:cubicBezTo>
                      <a:pt x="381" y="325"/>
                      <a:pt x="381" y="326"/>
                      <a:pt x="380" y="327"/>
                    </a:cubicBezTo>
                    <a:cubicBezTo>
                      <a:pt x="379" y="327"/>
                      <a:pt x="380" y="330"/>
                      <a:pt x="380" y="331"/>
                    </a:cubicBezTo>
                    <a:cubicBezTo>
                      <a:pt x="381" y="333"/>
                      <a:pt x="382" y="335"/>
                      <a:pt x="382" y="338"/>
                    </a:cubicBezTo>
                    <a:cubicBezTo>
                      <a:pt x="382" y="339"/>
                      <a:pt x="383" y="340"/>
                      <a:pt x="383" y="342"/>
                    </a:cubicBezTo>
                    <a:cubicBezTo>
                      <a:pt x="384" y="343"/>
                      <a:pt x="384" y="343"/>
                      <a:pt x="383" y="344"/>
                    </a:cubicBezTo>
                    <a:cubicBezTo>
                      <a:pt x="383" y="345"/>
                      <a:pt x="382" y="345"/>
                      <a:pt x="382" y="344"/>
                    </a:cubicBezTo>
                    <a:cubicBezTo>
                      <a:pt x="382" y="343"/>
                      <a:pt x="382" y="342"/>
                      <a:pt x="381" y="342"/>
                    </a:cubicBezTo>
                    <a:cubicBezTo>
                      <a:pt x="381" y="342"/>
                      <a:pt x="381" y="342"/>
                      <a:pt x="381" y="342"/>
                    </a:cubicBezTo>
                    <a:cubicBezTo>
                      <a:pt x="381" y="342"/>
                      <a:pt x="380" y="342"/>
                      <a:pt x="381" y="343"/>
                    </a:cubicBezTo>
                    <a:cubicBezTo>
                      <a:pt x="381" y="343"/>
                      <a:pt x="381" y="345"/>
                      <a:pt x="382" y="346"/>
                    </a:cubicBezTo>
                    <a:cubicBezTo>
                      <a:pt x="381" y="346"/>
                      <a:pt x="380" y="346"/>
                      <a:pt x="379" y="347"/>
                    </a:cubicBezTo>
                    <a:cubicBezTo>
                      <a:pt x="379" y="347"/>
                      <a:pt x="378" y="347"/>
                      <a:pt x="378" y="347"/>
                    </a:cubicBezTo>
                    <a:cubicBezTo>
                      <a:pt x="378" y="348"/>
                      <a:pt x="379" y="349"/>
                      <a:pt x="379" y="349"/>
                    </a:cubicBezTo>
                    <a:cubicBezTo>
                      <a:pt x="379" y="349"/>
                      <a:pt x="379" y="350"/>
                      <a:pt x="379" y="350"/>
                    </a:cubicBezTo>
                    <a:cubicBezTo>
                      <a:pt x="378" y="350"/>
                      <a:pt x="378" y="349"/>
                      <a:pt x="378" y="349"/>
                    </a:cubicBezTo>
                    <a:cubicBezTo>
                      <a:pt x="377" y="349"/>
                      <a:pt x="378" y="349"/>
                      <a:pt x="378" y="350"/>
                    </a:cubicBezTo>
                    <a:cubicBezTo>
                      <a:pt x="377" y="349"/>
                      <a:pt x="376" y="349"/>
                      <a:pt x="376" y="348"/>
                    </a:cubicBezTo>
                    <a:cubicBezTo>
                      <a:pt x="376" y="347"/>
                      <a:pt x="377" y="347"/>
                      <a:pt x="377" y="346"/>
                    </a:cubicBezTo>
                    <a:cubicBezTo>
                      <a:pt x="378" y="345"/>
                      <a:pt x="379" y="343"/>
                      <a:pt x="377" y="342"/>
                    </a:cubicBezTo>
                    <a:cubicBezTo>
                      <a:pt x="377" y="342"/>
                      <a:pt x="377" y="341"/>
                      <a:pt x="377" y="341"/>
                    </a:cubicBezTo>
                    <a:cubicBezTo>
                      <a:pt x="378" y="341"/>
                      <a:pt x="378" y="340"/>
                      <a:pt x="379" y="339"/>
                    </a:cubicBezTo>
                    <a:cubicBezTo>
                      <a:pt x="379" y="338"/>
                      <a:pt x="378" y="336"/>
                      <a:pt x="379" y="335"/>
                    </a:cubicBezTo>
                    <a:cubicBezTo>
                      <a:pt x="380" y="334"/>
                      <a:pt x="379" y="333"/>
                      <a:pt x="378" y="333"/>
                    </a:cubicBezTo>
                    <a:cubicBezTo>
                      <a:pt x="378" y="333"/>
                      <a:pt x="378" y="333"/>
                      <a:pt x="378" y="334"/>
                    </a:cubicBezTo>
                    <a:cubicBezTo>
                      <a:pt x="378" y="334"/>
                      <a:pt x="377" y="335"/>
                      <a:pt x="377" y="335"/>
                    </a:cubicBezTo>
                    <a:cubicBezTo>
                      <a:pt x="377" y="335"/>
                      <a:pt x="376" y="334"/>
                      <a:pt x="376" y="334"/>
                    </a:cubicBezTo>
                    <a:cubicBezTo>
                      <a:pt x="376" y="334"/>
                      <a:pt x="376" y="333"/>
                      <a:pt x="375" y="333"/>
                    </a:cubicBezTo>
                    <a:cubicBezTo>
                      <a:pt x="375" y="334"/>
                      <a:pt x="375" y="336"/>
                      <a:pt x="376" y="337"/>
                    </a:cubicBezTo>
                    <a:cubicBezTo>
                      <a:pt x="376" y="337"/>
                      <a:pt x="376" y="337"/>
                      <a:pt x="376" y="337"/>
                    </a:cubicBezTo>
                    <a:cubicBezTo>
                      <a:pt x="373" y="338"/>
                      <a:pt x="375" y="341"/>
                      <a:pt x="373" y="341"/>
                    </a:cubicBezTo>
                    <a:cubicBezTo>
                      <a:pt x="373" y="341"/>
                      <a:pt x="373" y="342"/>
                      <a:pt x="373" y="342"/>
                    </a:cubicBezTo>
                    <a:cubicBezTo>
                      <a:pt x="373" y="342"/>
                      <a:pt x="374" y="343"/>
                      <a:pt x="373" y="343"/>
                    </a:cubicBezTo>
                    <a:cubicBezTo>
                      <a:pt x="372" y="343"/>
                      <a:pt x="372" y="342"/>
                      <a:pt x="372" y="342"/>
                    </a:cubicBezTo>
                    <a:cubicBezTo>
                      <a:pt x="372" y="341"/>
                      <a:pt x="372" y="341"/>
                      <a:pt x="373" y="340"/>
                    </a:cubicBezTo>
                    <a:cubicBezTo>
                      <a:pt x="374" y="340"/>
                      <a:pt x="373" y="339"/>
                      <a:pt x="373" y="339"/>
                    </a:cubicBezTo>
                    <a:cubicBezTo>
                      <a:pt x="373" y="339"/>
                      <a:pt x="374" y="338"/>
                      <a:pt x="374" y="337"/>
                    </a:cubicBezTo>
                    <a:cubicBezTo>
                      <a:pt x="373" y="336"/>
                      <a:pt x="373" y="335"/>
                      <a:pt x="374" y="335"/>
                    </a:cubicBezTo>
                    <a:cubicBezTo>
                      <a:pt x="375" y="334"/>
                      <a:pt x="375" y="334"/>
                      <a:pt x="374" y="333"/>
                    </a:cubicBezTo>
                    <a:cubicBezTo>
                      <a:pt x="374" y="333"/>
                      <a:pt x="374" y="333"/>
                      <a:pt x="373" y="333"/>
                    </a:cubicBezTo>
                    <a:cubicBezTo>
                      <a:pt x="373" y="333"/>
                      <a:pt x="373" y="334"/>
                      <a:pt x="373" y="334"/>
                    </a:cubicBezTo>
                    <a:cubicBezTo>
                      <a:pt x="373" y="333"/>
                      <a:pt x="373" y="333"/>
                      <a:pt x="373" y="333"/>
                    </a:cubicBezTo>
                    <a:cubicBezTo>
                      <a:pt x="374" y="332"/>
                      <a:pt x="374" y="331"/>
                      <a:pt x="373" y="330"/>
                    </a:cubicBezTo>
                    <a:cubicBezTo>
                      <a:pt x="372" y="328"/>
                      <a:pt x="373" y="327"/>
                      <a:pt x="374" y="326"/>
                    </a:cubicBezTo>
                    <a:cubicBezTo>
                      <a:pt x="375" y="325"/>
                      <a:pt x="376" y="324"/>
                      <a:pt x="377" y="324"/>
                    </a:cubicBezTo>
                    <a:cubicBezTo>
                      <a:pt x="378" y="324"/>
                      <a:pt x="379" y="323"/>
                      <a:pt x="378" y="323"/>
                    </a:cubicBezTo>
                    <a:cubicBezTo>
                      <a:pt x="377" y="321"/>
                      <a:pt x="378" y="321"/>
                      <a:pt x="379" y="320"/>
                    </a:cubicBezTo>
                    <a:cubicBezTo>
                      <a:pt x="380" y="319"/>
                      <a:pt x="380" y="317"/>
                      <a:pt x="379" y="317"/>
                    </a:cubicBezTo>
                    <a:cubicBezTo>
                      <a:pt x="378" y="316"/>
                      <a:pt x="376" y="316"/>
                      <a:pt x="374" y="317"/>
                    </a:cubicBezTo>
                    <a:cubicBezTo>
                      <a:pt x="372" y="318"/>
                      <a:pt x="370" y="318"/>
                      <a:pt x="368" y="317"/>
                    </a:cubicBezTo>
                    <a:cubicBezTo>
                      <a:pt x="368" y="317"/>
                      <a:pt x="367" y="317"/>
                      <a:pt x="367" y="316"/>
                    </a:cubicBezTo>
                    <a:cubicBezTo>
                      <a:pt x="367" y="314"/>
                      <a:pt x="365" y="313"/>
                      <a:pt x="364" y="312"/>
                    </a:cubicBezTo>
                    <a:cubicBezTo>
                      <a:pt x="364" y="311"/>
                      <a:pt x="363" y="311"/>
                      <a:pt x="363" y="310"/>
                    </a:cubicBezTo>
                    <a:cubicBezTo>
                      <a:pt x="363" y="309"/>
                      <a:pt x="363" y="309"/>
                      <a:pt x="362" y="309"/>
                    </a:cubicBezTo>
                    <a:cubicBezTo>
                      <a:pt x="360" y="308"/>
                      <a:pt x="357" y="307"/>
                      <a:pt x="356" y="305"/>
                    </a:cubicBezTo>
                    <a:cubicBezTo>
                      <a:pt x="354" y="302"/>
                      <a:pt x="351" y="303"/>
                      <a:pt x="348" y="303"/>
                    </a:cubicBezTo>
                    <a:cubicBezTo>
                      <a:pt x="347" y="303"/>
                      <a:pt x="346" y="303"/>
                      <a:pt x="344" y="304"/>
                    </a:cubicBezTo>
                    <a:cubicBezTo>
                      <a:pt x="344" y="304"/>
                      <a:pt x="343" y="305"/>
                      <a:pt x="343" y="304"/>
                    </a:cubicBezTo>
                    <a:cubicBezTo>
                      <a:pt x="343" y="303"/>
                      <a:pt x="343" y="303"/>
                      <a:pt x="344" y="303"/>
                    </a:cubicBezTo>
                    <a:cubicBezTo>
                      <a:pt x="345" y="303"/>
                      <a:pt x="345" y="302"/>
                      <a:pt x="346" y="301"/>
                    </a:cubicBezTo>
                    <a:cubicBezTo>
                      <a:pt x="346" y="301"/>
                      <a:pt x="347" y="300"/>
                      <a:pt x="346" y="300"/>
                    </a:cubicBezTo>
                    <a:cubicBezTo>
                      <a:pt x="346" y="298"/>
                      <a:pt x="342" y="297"/>
                      <a:pt x="341" y="298"/>
                    </a:cubicBezTo>
                    <a:cubicBezTo>
                      <a:pt x="339" y="300"/>
                      <a:pt x="338" y="302"/>
                      <a:pt x="337" y="303"/>
                    </a:cubicBezTo>
                    <a:cubicBezTo>
                      <a:pt x="336" y="304"/>
                      <a:pt x="337" y="305"/>
                      <a:pt x="338" y="305"/>
                    </a:cubicBezTo>
                    <a:cubicBezTo>
                      <a:pt x="340" y="305"/>
                      <a:pt x="341" y="305"/>
                      <a:pt x="343" y="305"/>
                    </a:cubicBezTo>
                    <a:cubicBezTo>
                      <a:pt x="343" y="306"/>
                      <a:pt x="342" y="307"/>
                      <a:pt x="341" y="307"/>
                    </a:cubicBezTo>
                    <a:cubicBezTo>
                      <a:pt x="340" y="308"/>
                      <a:pt x="340" y="308"/>
                      <a:pt x="340" y="309"/>
                    </a:cubicBezTo>
                    <a:cubicBezTo>
                      <a:pt x="341" y="309"/>
                      <a:pt x="341" y="310"/>
                      <a:pt x="341" y="309"/>
                    </a:cubicBezTo>
                    <a:cubicBezTo>
                      <a:pt x="343" y="308"/>
                      <a:pt x="344" y="309"/>
                      <a:pt x="345" y="310"/>
                    </a:cubicBezTo>
                    <a:cubicBezTo>
                      <a:pt x="346" y="312"/>
                      <a:pt x="346" y="313"/>
                      <a:pt x="345" y="314"/>
                    </a:cubicBezTo>
                    <a:cubicBezTo>
                      <a:pt x="344" y="315"/>
                      <a:pt x="342" y="315"/>
                      <a:pt x="341" y="314"/>
                    </a:cubicBezTo>
                    <a:cubicBezTo>
                      <a:pt x="340" y="313"/>
                      <a:pt x="338" y="312"/>
                      <a:pt x="337" y="310"/>
                    </a:cubicBezTo>
                    <a:cubicBezTo>
                      <a:pt x="337" y="310"/>
                      <a:pt x="336" y="310"/>
                      <a:pt x="336" y="310"/>
                    </a:cubicBezTo>
                    <a:cubicBezTo>
                      <a:pt x="335" y="310"/>
                      <a:pt x="334" y="310"/>
                      <a:pt x="334" y="311"/>
                    </a:cubicBezTo>
                    <a:cubicBezTo>
                      <a:pt x="332" y="312"/>
                      <a:pt x="331" y="313"/>
                      <a:pt x="331" y="314"/>
                    </a:cubicBezTo>
                    <a:cubicBezTo>
                      <a:pt x="331" y="316"/>
                      <a:pt x="332" y="318"/>
                      <a:pt x="332" y="320"/>
                    </a:cubicBezTo>
                    <a:cubicBezTo>
                      <a:pt x="332" y="320"/>
                      <a:pt x="333" y="321"/>
                      <a:pt x="333" y="321"/>
                    </a:cubicBezTo>
                    <a:cubicBezTo>
                      <a:pt x="334" y="321"/>
                      <a:pt x="335" y="322"/>
                      <a:pt x="335" y="322"/>
                    </a:cubicBezTo>
                    <a:cubicBezTo>
                      <a:pt x="337" y="324"/>
                      <a:pt x="339" y="324"/>
                      <a:pt x="340" y="326"/>
                    </a:cubicBezTo>
                    <a:cubicBezTo>
                      <a:pt x="341" y="327"/>
                      <a:pt x="341" y="326"/>
                      <a:pt x="342" y="326"/>
                    </a:cubicBezTo>
                    <a:cubicBezTo>
                      <a:pt x="343" y="325"/>
                      <a:pt x="344" y="328"/>
                      <a:pt x="346" y="327"/>
                    </a:cubicBezTo>
                    <a:cubicBezTo>
                      <a:pt x="347" y="327"/>
                      <a:pt x="346" y="328"/>
                      <a:pt x="346" y="328"/>
                    </a:cubicBezTo>
                    <a:cubicBezTo>
                      <a:pt x="346" y="331"/>
                      <a:pt x="347" y="333"/>
                      <a:pt x="349" y="334"/>
                    </a:cubicBezTo>
                    <a:cubicBezTo>
                      <a:pt x="348" y="334"/>
                      <a:pt x="347" y="334"/>
                      <a:pt x="347" y="334"/>
                    </a:cubicBezTo>
                    <a:cubicBezTo>
                      <a:pt x="346" y="333"/>
                      <a:pt x="344" y="334"/>
                      <a:pt x="344" y="332"/>
                    </a:cubicBezTo>
                    <a:cubicBezTo>
                      <a:pt x="344" y="330"/>
                      <a:pt x="343" y="329"/>
                      <a:pt x="341" y="329"/>
                    </a:cubicBezTo>
                    <a:cubicBezTo>
                      <a:pt x="338" y="330"/>
                      <a:pt x="336" y="328"/>
                      <a:pt x="333" y="328"/>
                    </a:cubicBezTo>
                    <a:cubicBezTo>
                      <a:pt x="331" y="328"/>
                      <a:pt x="329" y="328"/>
                      <a:pt x="327" y="326"/>
                    </a:cubicBezTo>
                    <a:cubicBezTo>
                      <a:pt x="326" y="325"/>
                      <a:pt x="325" y="324"/>
                      <a:pt x="326" y="323"/>
                    </a:cubicBezTo>
                    <a:cubicBezTo>
                      <a:pt x="327" y="321"/>
                      <a:pt x="327" y="319"/>
                      <a:pt x="326" y="318"/>
                    </a:cubicBezTo>
                    <a:cubicBezTo>
                      <a:pt x="326" y="317"/>
                      <a:pt x="325" y="316"/>
                      <a:pt x="326" y="314"/>
                    </a:cubicBezTo>
                    <a:cubicBezTo>
                      <a:pt x="326" y="313"/>
                      <a:pt x="327" y="312"/>
                      <a:pt x="327" y="310"/>
                    </a:cubicBezTo>
                    <a:cubicBezTo>
                      <a:pt x="327" y="309"/>
                      <a:pt x="327" y="308"/>
                      <a:pt x="328" y="306"/>
                    </a:cubicBezTo>
                    <a:cubicBezTo>
                      <a:pt x="329" y="304"/>
                      <a:pt x="327" y="302"/>
                      <a:pt x="328" y="299"/>
                    </a:cubicBezTo>
                    <a:cubicBezTo>
                      <a:pt x="328" y="299"/>
                      <a:pt x="328" y="299"/>
                      <a:pt x="328" y="298"/>
                    </a:cubicBezTo>
                    <a:cubicBezTo>
                      <a:pt x="327" y="297"/>
                      <a:pt x="326" y="296"/>
                      <a:pt x="326" y="296"/>
                    </a:cubicBezTo>
                    <a:cubicBezTo>
                      <a:pt x="327" y="294"/>
                      <a:pt x="326" y="294"/>
                      <a:pt x="325" y="293"/>
                    </a:cubicBezTo>
                    <a:cubicBezTo>
                      <a:pt x="324" y="292"/>
                      <a:pt x="324" y="290"/>
                      <a:pt x="322" y="289"/>
                    </a:cubicBezTo>
                    <a:cubicBezTo>
                      <a:pt x="322" y="289"/>
                      <a:pt x="322" y="289"/>
                      <a:pt x="322" y="288"/>
                    </a:cubicBezTo>
                    <a:cubicBezTo>
                      <a:pt x="324" y="287"/>
                      <a:pt x="322" y="287"/>
                      <a:pt x="321" y="286"/>
                    </a:cubicBezTo>
                    <a:cubicBezTo>
                      <a:pt x="320" y="286"/>
                      <a:pt x="319" y="286"/>
                      <a:pt x="319" y="287"/>
                    </a:cubicBezTo>
                    <a:cubicBezTo>
                      <a:pt x="318" y="288"/>
                      <a:pt x="318" y="290"/>
                      <a:pt x="320" y="291"/>
                    </a:cubicBezTo>
                    <a:cubicBezTo>
                      <a:pt x="323" y="293"/>
                      <a:pt x="324" y="295"/>
                      <a:pt x="324" y="298"/>
                    </a:cubicBezTo>
                    <a:cubicBezTo>
                      <a:pt x="324" y="299"/>
                      <a:pt x="324" y="299"/>
                      <a:pt x="324" y="300"/>
                    </a:cubicBezTo>
                    <a:cubicBezTo>
                      <a:pt x="325" y="303"/>
                      <a:pt x="325" y="306"/>
                      <a:pt x="323" y="308"/>
                    </a:cubicBezTo>
                    <a:cubicBezTo>
                      <a:pt x="322" y="311"/>
                      <a:pt x="319" y="312"/>
                      <a:pt x="317" y="313"/>
                    </a:cubicBezTo>
                    <a:cubicBezTo>
                      <a:pt x="316" y="314"/>
                      <a:pt x="314" y="314"/>
                      <a:pt x="314" y="316"/>
                    </a:cubicBezTo>
                    <a:cubicBezTo>
                      <a:pt x="314" y="318"/>
                      <a:pt x="314" y="319"/>
                      <a:pt x="313" y="320"/>
                    </a:cubicBezTo>
                    <a:cubicBezTo>
                      <a:pt x="312" y="321"/>
                      <a:pt x="312" y="322"/>
                      <a:pt x="311" y="323"/>
                    </a:cubicBezTo>
                    <a:cubicBezTo>
                      <a:pt x="310" y="324"/>
                      <a:pt x="311" y="325"/>
                      <a:pt x="311" y="325"/>
                    </a:cubicBezTo>
                    <a:cubicBezTo>
                      <a:pt x="314" y="326"/>
                      <a:pt x="315" y="328"/>
                      <a:pt x="315" y="330"/>
                    </a:cubicBezTo>
                    <a:cubicBezTo>
                      <a:pt x="315" y="331"/>
                      <a:pt x="316" y="332"/>
                      <a:pt x="317" y="333"/>
                    </a:cubicBezTo>
                    <a:cubicBezTo>
                      <a:pt x="316" y="335"/>
                      <a:pt x="317" y="336"/>
                      <a:pt x="318" y="338"/>
                    </a:cubicBezTo>
                    <a:cubicBezTo>
                      <a:pt x="319" y="340"/>
                      <a:pt x="320" y="341"/>
                      <a:pt x="319" y="343"/>
                    </a:cubicBezTo>
                    <a:cubicBezTo>
                      <a:pt x="318" y="345"/>
                      <a:pt x="318" y="346"/>
                      <a:pt x="317" y="347"/>
                    </a:cubicBezTo>
                    <a:cubicBezTo>
                      <a:pt x="316" y="348"/>
                      <a:pt x="315" y="349"/>
                      <a:pt x="315" y="350"/>
                    </a:cubicBezTo>
                    <a:cubicBezTo>
                      <a:pt x="316" y="352"/>
                      <a:pt x="315" y="354"/>
                      <a:pt x="315" y="357"/>
                    </a:cubicBezTo>
                    <a:cubicBezTo>
                      <a:pt x="314" y="358"/>
                      <a:pt x="314" y="359"/>
                      <a:pt x="315" y="360"/>
                    </a:cubicBezTo>
                    <a:cubicBezTo>
                      <a:pt x="317" y="363"/>
                      <a:pt x="317" y="365"/>
                      <a:pt x="316" y="367"/>
                    </a:cubicBezTo>
                    <a:cubicBezTo>
                      <a:pt x="315" y="368"/>
                      <a:pt x="316" y="369"/>
                      <a:pt x="317" y="370"/>
                    </a:cubicBezTo>
                    <a:cubicBezTo>
                      <a:pt x="317" y="371"/>
                      <a:pt x="318" y="370"/>
                      <a:pt x="318" y="370"/>
                    </a:cubicBezTo>
                    <a:cubicBezTo>
                      <a:pt x="319" y="370"/>
                      <a:pt x="321" y="369"/>
                      <a:pt x="322" y="370"/>
                    </a:cubicBezTo>
                    <a:cubicBezTo>
                      <a:pt x="323" y="371"/>
                      <a:pt x="324" y="370"/>
                      <a:pt x="325" y="369"/>
                    </a:cubicBezTo>
                    <a:cubicBezTo>
                      <a:pt x="326" y="369"/>
                      <a:pt x="326" y="368"/>
                      <a:pt x="327" y="367"/>
                    </a:cubicBezTo>
                    <a:cubicBezTo>
                      <a:pt x="331" y="367"/>
                      <a:pt x="333" y="369"/>
                      <a:pt x="336" y="370"/>
                    </a:cubicBezTo>
                    <a:cubicBezTo>
                      <a:pt x="337" y="373"/>
                      <a:pt x="339" y="373"/>
                      <a:pt x="340" y="374"/>
                    </a:cubicBezTo>
                    <a:cubicBezTo>
                      <a:pt x="342" y="375"/>
                      <a:pt x="342" y="376"/>
                      <a:pt x="342" y="378"/>
                    </a:cubicBezTo>
                    <a:cubicBezTo>
                      <a:pt x="343" y="380"/>
                      <a:pt x="344" y="382"/>
                      <a:pt x="345" y="385"/>
                    </a:cubicBezTo>
                    <a:cubicBezTo>
                      <a:pt x="345" y="386"/>
                      <a:pt x="345" y="386"/>
                      <a:pt x="344" y="386"/>
                    </a:cubicBezTo>
                    <a:cubicBezTo>
                      <a:pt x="343" y="386"/>
                      <a:pt x="342" y="387"/>
                      <a:pt x="342" y="388"/>
                    </a:cubicBezTo>
                    <a:cubicBezTo>
                      <a:pt x="341" y="390"/>
                      <a:pt x="341" y="392"/>
                      <a:pt x="341" y="394"/>
                    </a:cubicBezTo>
                    <a:cubicBezTo>
                      <a:pt x="341" y="395"/>
                      <a:pt x="341" y="396"/>
                      <a:pt x="342" y="395"/>
                    </a:cubicBezTo>
                    <a:cubicBezTo>
                      <a:pt x="343" y="395"/>
                      <a:pt x="343" y="395"/>
                      <a:pt x="343" y="396"/>
                    </a:cubicBezTo>
                    <a:cubicBezTo>
                      <a:pt x="343" y="397"/>
                      <a:pt x="345" y="397"/>
                      <a:pt x="345" y="397"/>
                    </a:cubicBezTo>
                    <a:cubicBezTo>
                      <a:pt x="345" y="398"/>
                      <a:pt x="344" y="398"/>
                      <a:pt x="344" y="399"/>
                    </a:cubicBezTo>
                    <a:cubicBezTo>
                      <a:pt x="343" y="399"/>
                      <a:pt x="343" y="400"/>
                      <a:pt x="343" y="400"/>
                    </a:cubicBezTo>
                    <a:cubicBezTo>
                      <a:pt x="342" y="400"/>
                      <a:pt x="342" y="401"/>
                      <a:pt x="342" y="401"/>
                    </a:cubicBezTo>
                    <a:cubicBezTo>
                      <a:pt x="342" y="399"/>
                      <a:pt x="342" y="398"/>
                      <a:pt x="341" y="397"/>
                    </a:cubicBezTo>
                    <a:cubicBezTo>
                      <a:pt x="340" y="396"/>
                      <a:pt x="339" y="396"/>
                      <a:pt x="339" y="395"/>
                    </a:cubicBezTo>
                    <a:cubicBezTo>
                      <a:pt x="339" y="394"/>
                      <a:pt x="338" y="394"/>
                      <a:pt x="339" y="394"/>
                    </a:cubicBezTo>
                    <a:cubicBezTo>
                      <a:pt x="340" y="393"/>
                      <a:pt x="339" y="392"/>
                      <a:pt x="339" y="392"/>
                    </a:cubicBezTo>
                    <a:cubicBezTo>
                      <a:pt x="339" y="390"/>
                      <a:pt x="339" y="389"/>
                      <a:pt x="339" y="388"/>
                    </a:cubicBezTo>
                    <a:cubicBezTo>
                      <a:pt x="340" y="387"/>
                      <a:pt x="340" y="386"/>
                      <a:pt x="339" y="386"/>
                    </a:cubicBezTo>
                    <a:cubicBezTo>
                      <a:pt x="338" y="386"/>
                      <a:pt x="339" y="385"/>
                      <a:pt x="339" y="385"/>
                    </a:cubicBezTo>
                    <a:cubicBezTo>
                      <a:pt x="339" y="383"/>
                      <a:pt x="340" y="381"/>
                      <a:pt x="339" y="380"/>
                    </a:cubicBezTo>
                    <a:cubicBezTo>
                      <a:pt x="338" y="379"/>
                      <a:pt x="337" y="378"/>
                      <a:pt x="336" y="377"/>
                    </a:cubicBezTo>
                    <a:cubicBezTo>
                      <a:pt x="335" y="377"/>
                      <a:pt x="335" y="376"/>
                      <a:pt x="335" y="375"/>
                    </a:cubicBezTo>
                    <a:cubicBezTo>
                      <a:pt x="335" y="374"/>
                      <a:pt x="334" y="372"/>
                      <a:pt x="332" y="373"/>
                    </a:cubicBezTo>
                    <a:cubicBezTo>
                      <a:pt x="331" y="373"/>
                      <a:pt x="330" y="373"/>
                      <a:pt x="330" y="373"/>
                    </a:cubicBezTo>
                    <a:cubicBezTo>
                      <a:pt x="327" y="374"/>
                      <a:pt x="325" y="375"/>
                      <a:pt x="323" y="376"/>
                    </a:cubicBezTo>
                    <a:cubicBezTo>
                      <a:pt x="321" y="377"/>
                      <a:pt x="320" y="378"/>
                      <a:pt x="320" y="380"/>
                    </a:cubicBezTo>
                    <a:cubicBezTo>
                      <a:pt x="320" y="381"/>
                      <a:pt x="320" y="382"/>
                      <a:pt x="320" y="383"/>
                    </a:cubicBezTo>
                    <a:cubicBezTo>
                      <a:pt x="319" y="383"/>
                      <a:pt x="319" y="384"/>
                      <a:pt x="320" y="384"/>
                    </a:cubicBezTo>
                    <a:cubicBezTo>
                      <a:pt x="321" y="385"/>
                      <a:pt x="322" y="387"/>
                      <a:pt x="322" y="389"/>
                    </a:cubicBezTo>
                    <a:cubicBezTo>
                      <a:pt x="323" y="392"/>
                      <a:pt x="323" y="394"/>
                      <a:pt x="322" y="397"/>
                    </a:cubicBezTo>
                    <a:cubicBezTo>
                      <a:pt x="321" y="398"/>
                      <a:pt x="320" y="399"/>
                      <a:pt x="319" y="399"/>
                    </a:cubicBezTo>
                    <a:cubicBezTo>
                      <a:pt x="318" y="401"/>
                      <a:pt x="317" y="403"/>
                      <a:pt x="317" y="405"/>
                    </a:cubicBezTo>
                    <a:cubicBezTo>
                      <a:pt x="317" y="406"/>
                      <a:pt x="317" y="408"/>
                      <a:pt x="316" y="409"/>
                    </a:cubicBezTo>
                    <a:cubicBezTo>
                      <a:pt x="314" y="410"/>
                      <a:pt x="313" y="412"/>
                      <a:pt x="311" y="413"/>
                    </a:cubicBezTo>
                    <a:cubicBezTo>
                      <a:pt x="310" y="413"/>
                      <a:pt x="311" y="413"/>
                      <a:pt x="310" y="413"/>
                    </a:cubicBezTo>
                    <a:cubicBezTo>
                      <a:pt x="310" y="414"/>
                      <a:pt x="309" y="415"/>
                      <a:pt x="308" y="415"/>
                    </a:cubicBezTo>
                    <a:cubicBezTo>
                      <a:pt x="306" y="415"/>
                      <a:pt x="306" y="416"/>
                      <a:pt x="306" y="418"/>
                    </a:cubicBezTo>
                    <a:cubicBezTo>
                      <a:pt x="306" y="418"/>
                      <a:pt x="305" y="418"/>
                      <a:pt x="305" y="418"/>
                    </a:cubicBezTo>
                    <a:cubicBezTo>
                      <a:pt x="304" y="417"/>
                      <a:pt x="302" y="415"/>
                      <a:pt x="301" y="414"/>
                    </a:cubicBezTo>
                    <a:cubicBezTo>
                      <a:pt x="300" y="413"/>
                      <a:pt x="300" y="411"/>
                      <a:pt x="300" y="410"/>
                    </a:cubicBezTo>
                    <a:cubicBezTo>
                      <a:pt x="299" y="409"/>
                      <a:pt x="300" y="409"/>
                      <a:pt x="300" y="409"/>
                    </a:cubicBezTo>
                    <a:cubicBezTo>
                      <a:pt x="301" y="409"/>
                      <a:pt x="302" y="410"/>
                      <a:pt x="302" y="409"/>
                    </a:cubicBezTo>
                    <a:cubicBezTo>
                      <a:pt x="304" y="408"/>
                      <a:pt x="304" y="406"/>
                      <a:pt x="305" y="405"/>
                    </a:cubicBezTo>
                    <a:cubicBezTo>
                      <a:pt x="305" y="404"/>
                      <a:pt x="305" y="404"/>
                      <a:pt x="304" y="404"/>
                    </a:cubicBezTo>
                    <a:cubicBezTo>
                      <a:pt x="304" y="404"/>
                      <a:pt x="304" y="403"/>
                      <a:pt x="304" y="403"/>
                    </a:cubicBezTo>
                    <a:cubicBezTo>
                      <a:pt x="304" y="402"/>
                      <a:pt x="305" y="402"/>
                      <a:pt x="305" y="402"/>
                    </a:cubicBezTo>
                    <a:cubicBezTo>
                      <a:pt x="306" y="402"/>
                      <a:pt x="307" y="403"/>
                      <a:pt x="306" y="401"/>
                    </a:cubicBezTo>
                    <a:cubicBezTo>
                      <a:pt x="306" y="401"/>
                      <a:pt x="306" y="400"/>
                      <a:pt x="307" y="400"/>
                    </a:cubicBezTo>
                    <a:cubicBezTo>
                      <a:pt x="307" y="398"/>
                      <a:pt x="309" y="397"/>
                      <a:pt x="310" y="396"/>
                    </a:cubicBezTo>
                    <a:cubicBezTo>
                      <a:pt x="311" y="395"/>
                      <a:pt x="312" y="393"/>
                      <a:pt x="311" y="391"/>
                    </a:cubicBezTo>
                    <a:cubicBezTo>
                      <a:pt x="310" y="388"/>
                      <a:pt x="310" y="386"/>
                      <a:pt x="313" y="384"/>
                    </a:cubicBezTo>
                    <a:cubicBezTo>
                      <a:pt x="314" y="384"/>
                      <a:pt x="313" y="382"/>
                      <a:pt x="315" y="381"/>
                    </a:cubicBezTo>
                    <a:cubicBezTo>
                      <a:pt x="315" y="381"/>
                      <a:pt x="314" y="381"/>
                      <a:pt x="314" y="381"/>
                    </a:cubicBezTo>
                    <a:cubicBezTo>
                      <a:pt x="313" y="379"/>
                      <a:pt x="312" y="377"/>
                      <a:pt x="310" y="376"/>
                    </a:cubicBezTo>
                    <a:cubicBezTo>
                      <a:pt x="307" y="375"/>
                      <a:pt x="306" y="370"/>
                      <a:pt x="307" y="367"/>
                    </a:cubicBezTo>
                    <a:cubicBezTo>
                      <a:pt x="307" y="367"/>
                      <a:pt x="308" y="367"/>
                      <a:pt x="308" y="366"/>
                    </a:cubicBezTo>
                    <a:cubicBezTo>
                      <a:pt x="307" y="364"/>
                      <a:pt x="308" y="362"/>
                      <a:pt x="307" y="360"/>
                    </a:cubicBezTo>
                    <a:cubicBezTo>
                      <a:pt x="307" y="360"/>
                      <a:pt x="307" y="359"/>
                      <a:pt x="307" y="359"/>
                    </a:cubicBezTo>
                    <a:cubicBezTo>
                      <a:pt x="308" y="358"/>
                      <a:pt x="308" y="357"/>
                      <a:pt x="308" y="356"/>
                    </a:cubicBezTo>
                    <a:cubicBezTo>
                      <a:pt x="308" y="354"/>
                      <a:pt x="307" y="352"/>
                      <a:pt x="307" y="350"/>
                    </a:cubicBezTo>
                    <a:cubicBezTo>
                      <a:pt x="307" y="349"/>
                      <a:pt x="307" y="349"/>
                      <a:pt x="307" y="349"/>
                    </a:cubicBezTo>
                    <a:cubicBezTo>
                      <a:pt x="305" y="348"/>
                      <a:pt x="307" y="346"/>
                      <a:pt x="308" y="345"/>
                    </a:cubicBezTo>
                    <a:cubicBezTo>
                      <a:pt x="309" y="344"/>
                      <a:pt x="309" y="343"/>
                      <a:pt x="308" y="342"/>
                    </a:cubicBezTo>
                    <a:cubicBezTo>
                      <a:pt x="308" y="341"/>
                      <a:pt x="308" y="341"/>
                      <a:pt x="308" y="340"/>
                    </a:cubicBezTo>
                    <a:cubicBezTo>
                      <a:pt x="309" y="338"/>
                      <a:pt x="309" y="335"/>
                      <a:pt x="308" y="333"/>
                    </a:cubicBezTo>
                    <a:cubicBezTo>
                      <a:pt x="308" y="333"/>
                      <a:pt x="307" y="332"/>
                      <a:pt x="307" y="332"/>
                    </a:cubicBezTo>
                    <a:cubicBezTo>
                      <a:pt x="308" y="331"/>
                      <a:pt x="308" y="330"/>
                      <a:pt x="307" y="330"/>
                    </a:cubicBezTo>
                    <a:cubicBezTo>
                      <a:pt x="305" y="328"/>
                      <a:pt x="304" y="326"/>
                      <a:pt x="303" y="324"/>
                    </a:cubicBezTo>
                    <a:cubicBezTo>
                      <a:pt x="302" y="323"/>
                      <a:pt x="302" y="321"/>
                      <a:pt x="303" y="320"/>
                    </a:cubicBezTo>
                    <a:cubicBezTo>
                      <a:pt x="305" y="319"/>
                      <a:pt x="306" y="317"/>
                      <a:pt x="305" y="315"/>
                    </a:cubicBezTo>
                    <a:cubicBezTo>
                      <a:pt x="306" y="314"/>
                      <a:pt x="306" y="314"/>
                      <a:pt x="306" y="314"/>
                    </a:cubicBezTo>
                    <a:cubicBezTo>
                      <a:pt x="307" y="313"/>
                      <a:pt x="307" y="312"/>
                      <a:pt x="307" y="311"/>
                    </a:cubicBezTo>
                    <a:cubicBezTo>
                      <a:pt x="307" y="311"/>
                      <a:pt x="307" y="310"/>
                      <a:pt x="308" y="309"/>
                    </a:cubicBezTo>
                    <a:cubicBezTo>
                      <a:pt x="309" y="308"/>
                      <a:pt x="309" y="307"/>
                      <a:pt x="309" y="305"/>
                    </a:cubicBezTo>
                    <a:cubicBezTo>
                      <a:pt x="309" y="305"/>
                      <a:pt x="309" y="304"/>
                      <a:pt x="309" y="304"/>
                    </a:cubicBezTo>
                    <a:cubicBezTo>
                      <a:pt x="309" y="301"/>
                      <a:pt x="309" y="299"/>
                      <a:pt x="309" y="296"/>
                    </a:cubicBezTo>
                    <a:cubicBezTo>
                      <a:pt x="309" y="295"/>
                      <a:pt x="308" y="295"/>
                      <a:pt x="307" y="294"/>
                    </a:cubicBezTo>
                    <a:cubicBezTo>
                      <a:pt x="304" y="292"/>
                      <a:pt x="300" y="291"/>
                      <a:pt x="296" y="291"/>
                    </a:cubicBezTo>
                    <a:cubicBezTo>
                      <a:pt x="295" y="291"/>
                      <a:pt x="295" y="291"/>
                      <a:pt x="294" y="291"/>
                    </a:cubicBezTo>
                    <a:cubicBezTo>
                      <a:pt x="292" y="292"/>
                      <a:pt x="290" y="291"/>
                      <a:pt x="289" y="292"/>
                    </a:cubicBezTo>
                    <a:cubicBezTo>
                      <a:pt x="289" y="292"/>
                      <a:pt x="288" y="292"/>
                      <a:pt x="288" y="292"/>
                    </a:cubicBezTo>
                    <a:cubicBezTo>
                      <a:pt x="288" y="291"/>
                      <a:pt x="288" y="291"/>
                      <a:pt x="288" y="291"/>
                    </a:cubicBezTo>
                    <a:cubicBezTo>
                      <a:pt x="288" y="290"/>
                      <a:pt x="289" y="290"/>
                      <a:pt x="289" y="290"/>
                    </a:cubicBezTo>
                    <a:cubicBezTo>
                      <a:pt x="287" y="289"/>
                      <a:pt x="287" y="290"/>
                      <a:pt x="286" y="291"/>
                    </a:cubicBezTo>
                    <a:cubicBezTo>
                      <a:pt x="285" y="292"/>
                      <a:pt x="285" y="293"/>
                      <a:pt x="284" y="295"/>
                    </a:cubicBezTo>
                    <a:cubicBezTo>
                      <a:pt x="282" y="297"/>
                      <a:pt x="283" y="301"/>
                      <a:pt x="282" y="304"/>
                    </a:cubicBezTo>
                    <a:cubicBezTo>
                      <a:pt x="281" y="307"/>
                      <a:pt x="281" y="309"/>
                      <a:pt x="281" y="311"/>
                    </a:cubicBezTo>
                    <a:cubicBezTo>
                      <a:pt x="281" y="312"/>
                      <a:pt x="281" y="312"/>
                      <a:pt x="281" y="313"/>
                    </a:cubicBezTo>
                    <a:cubicBezTo>
                      <a:pt x="279" y="316"/>
                      <a:pt x="279" y="318"/>
                      <a:pt x="277" y="321"/>
                    </a:cubicBezTo>
                    <a:cubicBezTo>
                      <a:pt x="275" y="322"/>
                      <a:pt x="274" y="324"/>
                      <a:pt x="272" y="325"/>
                    </a:cubicBezTo>
                    <a:cubicBezTo>
                      <a:pt x="269" y="327"/>
                      <a:pt x="269" y="329"/>
                      <a:pt x="268" y="331"/>
                    </a:cubicBezTo>
                    <a:cubicBezTo>
                      <a:pt x="267" y="332"/>
                      <a:pt x="268" y="332"/>
                      <a:pt x="269" y="332"/>
                    </a:cubicBezTo>
                    <a:cubicBezTo>
                      <a:pt x="269" y="333"/>
                      <a:pt x="268" y="334"/>
                      <a:pt x="268" y="335"/>
                    </a:cubicBezTo>
                    <a:cubicBezTo>
                      <a:pt x="268" y="336"/>
                      <a:pt x="268" y="336"/>
                      <a:pt x="268" y="337"/>
                    </a:cubicBezTo>
                    <a:cubicBezTo>
                      <a:pt x="269" y="337"/>
                      <a:pt x="269" y="337"/>
                      <a:pt x="270" y="336"/>
                    </a:cubicBezTo>
                    <a:cubicBezTo>
                      <a:pt x="271" y="335"/>
                      <a:pt x="272" y="336"/>
                      <a:pt x="272" y="338"/>
                    </a:cubicBezTo>
                    <a:cubicBezTo>
                      <a:pt x="272" y="338"/>
                      <a:pt x="272" y="339"/>
                      <a:pt x="272" y="340"/>
                    </a:cubicBezTo>
                    <a:cubicBezTo>
                      <a:pt x="271" y="341"/>
                      <a:pt x="272" y="343"/>
                      <a:pt x="271" y="345"/>
                    </a:cubicBezTo>
                    <a:cubicBezTo>
                      <a:pt x="271" y="347"/>
                      <a:pt x="271" y="349"/>
                      <a:pt x="272" y="351"/>
                    </a:cubicBezTo>
                    <a:cubicBezTo>
                      <a:pt x="272" y="352"/>
                      <a:pt x="273" y="352"/>
                      <a:pt x="272" y="353"/>
                    </a:cubicBezTo>
                    <a:cubicBezTo>
                      <a:pt x="272" y="353"/>
                      <a:pt x="271" y="354"/>
                      <a:pt x="270" y="354"/>
                    </a:cubicBezTo>
                    <a:cubicBezTo>
                      <a:pt x="269" y="353"/>
                      <a:pt x="269" y="354"/>
                      <a:pt x="269" y="354"/>
                    </a:cubicBezTo>
                    <a:cubicBezTo>
                      <a:pt x="269" y="356"/>
                      <a:pt x="269" y="358"/>
                      <a:pt x="269" y="360"/>
                    </a:cubicBezTo>
                    <a:cubicBezTo>
                      <a:pt x="270" y="360"/>
                      <a:pt x="270" y="358"/>
                      <a:pt x="271" y="359"/>
                    </a:cubicBezTo>
                    <a:cubicBezTo>
                      <a:pt x="272" y="360"/>
                      <a:pt x="273" y="360"/>
                      <a:pt x="274" y="361"/>
                    </a:cubicBezTo>
                    <a:cubicBezTo>
                      <a:pt x="275" y="362"/>
                      <a:pt x="276" y="363"/>
                      <a:pt x="277" y="363"/>
                    </a:cubicBezTo>
                    <a:cubicBezTo>
                      <a:pt x="277" y="363"/>
                      <a:pt x="277" y="363"/>
                      <a:pt x="277" y="363"/>
                    </a:cubicBezTo>
                    <a:cubicBezTo>
                      <a:pt x="277" y="366"/>
                      <a:pt x="278" y="369"/>
                      <a:pt x="279" y="372"/>
                    </a:cubicBezTo>
                    <a:cubicBezTo>
                      <a:pt x="280" y="373"/>
                      <a:pt x="281" y="374"/>
                      <a:pt x="283" y="373"/>
                    </a:cubicBezTo>
                    <a:cubicBezTo>
                      <a:pt x="284" y="373"/>
                      <a:pt x="285" y="373"/>
                      <a:pt x="286" y="373"/>
                    </a:cubicBezTo>
                    <a:cubicBezTo>
                      <a:pt x="285" y="374"/>
                      <a:pt x="284" y="374"/>
                      <a:pt x="284" y="374"/>
                    </a:cubicBezTo>
                    <a:cubicBezTo>
                      <a:pt x="284" y="376"/>
                      <a:pt x="283" y="377"/>
                      <a:pt x="283" y="378"/>
                    </a:cubicBezTo>
                    <a:cubicBezTo>
                      <a:pt x="282" y="381"/>
                      <a:pt x="280" y="383"/>
                      <a:pt x="280" y="386"/>
                    </a:cubicBezTo>
                    <a:cubicBezTo>
                      <a:pt x="280" y="386"/>
                      <a:pt x="280" y="386"/>
                      <a:pt x="280" y="386"/>
                    </a:cubicBezTo>
                    <a:cubicBezTo>
                      <a:pt x="279" y="387"/>
                      <a:pt x="279" y="387"/>
                      <a:pt x="278" y="386"/>
                    </a:cubicBezTo>
                    <a:cubicBezTo>
                      <a:pt x="277" y="386"/>
                      <a:pt x="278" y="386"/>
                      <a:pt x="278" y="385"/>
                    </a:cubicBezTo>
                    <a:cubicBezTo>
                      <a:pt x="279" y="384"/>
                      <a:pt x="278" y="384"/>
                      <a:pt x="277" y="383"/>
                    </a:cubicBezTo>
                    <a:cubicBezTo>
                      <a:pt x="277" y="383"/>
                      <a:pt x="275" y="382"/>
                      <a:pt x="275" y="382"/>
                    </a:cubicBezTo>
                    <a:cubicBezTo>
                      <a:pt x="274" y="380"/>
                      <a:pt x="272" y="378"/>
                      <a:pt x="271" y="377"/>
                    </a:cubicBezTo>
                    <a:cubicBezTo>
                      <a:pt x="270" y="377"/>
                      <a:pt x="270" y="376"/>
                      <a:pt x="271" y="375"/>
                    </a:cubicBezTo>
                    <a:cubicBezTo>
                      <a:pt x="268" y="375"/>
                      <a:pt x="266" y="374"/>
                      <a:pt x="264" y="372"/>
                    </a:cubicBezTo>
                    <a:cubicBezTo>
                      <a:pt x="262" y="370"/>
                      <a:pt x="259" y="369"/>
                      <a:pt x="256" y="367"/>
                    </a:cubicBezTo>
                    <a:cubicBezTo>
                      <a:pt x="255" y="365"/>
                      <a:pt x="253" y="363"/>
                      <a:pt x="251" y="362"/>
                    </a:cubicBezTo>
                    <a:cubicBezTo>
                      <a:pt x="249" y="361"/>
                      <a:pt x="248" y="361"/>
                      <a:pt x="246" y="360"/>
                    </a:cubicBezTo>
                    <a:cubicBezTo>
                      <a:pt x="243" y="359"/>
                      <a:pt x="241" y="358"/>
                      <a:pt x="238" y="358"/>
                    </a:cubicBezTo>
                    <a:cubicBezTo>
                      <a:pt x="235" y="358"/>
                      <a:pt x="233" y="358"/>
                      <a:pt x="231" y="356"/>
                    </a:cubicBezTo>
                    <a:cubicBezTo>
                      <a:pt x="229" y="355"/>
                      <a:pt x="228" y="355"/>
                      <a:pt x="228" y="358"/>
                    </a:cubicBezTo>
                    <a:cubicBezTo>
                      <a:pt x="228" y="359"/>
                      <a:pt x="227" y="360"/>
                      <a:pt x="226" y="359"/>
                    </a:cubicBezTo>
                    <a:cubicBezTo>
                      <a:pt x="225" y="359"/>
                      <a:pt x="224" y="360"/>
                      <a:pt x="224" y="360"/>
                    </a:cubicBezTo>
                    <a:cubicBezTo>
                      <a:pt x="224" y="361"/>
                      <a:pt x="224" y="363"/>
                      <a:pt x="225" y="364"/>
                    </a:cubicBezTo>
                    <a:cubicBezTo>
                      <a:pt x="226" y="365"/>
                      <a:pt x="226" y="366"/>
                      <a:pt x="227" y="368"/>
                    </a:cubicBezTo>
                    <a:cubicBezTo>
                      <a:pt x="227" y="368"/>
                      <a:pt x="227" y="370"/>
                      <a:pt x="228" y="370"/>
                    </a:cubicBezTo>
                    <a:cubicBezTo>
                      <a:pt x="229" y="370"/>
                      <a:pt x="229" y="370"/>
                      <a:pt x="229" y="371"/>
                    </a:cubicBezTo>
                    <a:cubicBezTo>
                      <a:pt x="229" y="374"/>
                      <a:pt x="228" y="376"/>
                      <a:pt x="226" y="377"/>
                    </a:cubicBezTo>
                    <a:cubicBezTo>
                      <a:pt x="225" y="378"/>
                      <a:pt x="224" y="379"/>
                      <a:pt x="223" y="378"/>
                    </a:cubicBezTo>
                    <a:cubicBezTo>
                      <a:pt x="221" y="377"/>
                      <a:pt x="221" y="378"/>
                      <a:pt x="221" y="379"/>
                    </a:cubicBezTo>
                    <a:cubicBezTo>
                      <a:pt x="221" y="380"/>
                      <a:pt x="222" y="380"/>
                      <a:pt x="222" y="381"/>
                    </a:cubicBezTo>
                    <a:cubicBezTo>
                      <a:pt x="222" y="382"/>
                      <a:pt x="222" y="384"/>
                      <a:pt x="220" y="384"/>
                    </a:cubicBezTo>
                    <a:cubicBezTo>
                      <a:pt x="220" y="385"/>
                      <a:pt x="217" y="383"/>
                      <a:pt x="216" y="383"/>
                    </a:cubicBezTo>
                    <a:cubicBezTo>
                      <a:pt x="216" y="382"/>
                      <a:pt x="217" y="379"/>
                      <a:pt x="218" y="378"/>
                    </a:cubicBezTo>
                    <a:cubicBezTo>
                      <a:pt x="218" y="378"/>
                      <a:pt x="218" y="378"/>
                      <a:pt x="218" y="377"/>
                    </a:cubicBezTo>
                    <a:cubicBezTo>
                      <a:pt x="217" y="376"/>
                      <a:pt x="218" y="374"/>
                      <a:pt x="215" y="374"/>
                    </a:cubicBezTo>
                    <a:cubicBezTo>
                      <a:pt x="216" y="373"/>
                      <a:pt x="217" y="373"/>
                      <a:pt x="217" y="372"/>
                    </a:cubicBezTo>
                    <a:cubicBezTo>
                      <a:pt x="216" y="372"/>
                      <a:pt x="215" y="372"/>
                      <a:pt x="214" y="373"/>
                    </a:cubicBezTo>
                    <a:cubicBezTo>
                      <a:pt x="212" y="374"/>
                      <a:pt x="210" y="374"/>
                      <a:pt x="209" y="376"/>
                    </a:cubicBezTo>
                    <a:cubicBezTo>
                      <a:pt x="209" y="376"/>
                      <a:pt x="209" y="376"/>
                      <a:pt x="209" y="376"/>
                    </a:cubicBezTo>
                    <a:cubicBezTo>
                      <a:pt x="207" y="376"/>
                      <a:pt x="206" y="377"/>
                      <a:pt x="206" y="379"/>
                    </a:cubicBezTo>
                    <a:cubicBezTo>
                      <a:pt x="205" y="381"/>
                      <a:pt x="203" y="382"/>
                      <a:pt x="201" y="380"/>
                    </a:cubicBezTo>
                    <a:cubicBezTo>
                      <a:pt x="200" y="379"/>
                      <a:pt x="199" y="379"/>
                      <a:pt x="198" y="380"/>
                    </a:cubicBezTo>
                    <a:cubicBezTo>
                      <a:pt x="198" y="380"/>
                      <a:pt x="197" y="380"/>
                      <a:pt x="197" y="380"/>
                    </a:cubicBezTo>
                    <a:cubicBezTo>
                      <a:pt x="196" y="379"/>
                      <a:pt x="195" y="379"/>
                      <a:pt x="194" y="380"/>
                    </a:cubicBezTo>
                    <a:cubicBezTo>
                      <a:pt x="193" y="380"/>
                      <a:pt x="193" y="380"/>
                      <a:pt x="193" y="380"/>
                    </a:cubicBezTo>
                    <a:cubicBezTo>
                      <a:pt x="191" y="380"/>
                      <a:pt x="190" y="381"/>
                      <a:pt x="189" y="383"/>
                    </a:cubicBezTo>
                    <a:cubicBezTo>
                      <a:pt x="188" y="383"/>
                      <a:pt x="187" y="384"/>
                      <a:pt x="188" y="386"/>
                    </a:cubicBezTo>
                    <a:cubicBezTo>
                      <a:pt x="189" y="386"/>
                      <a:pt x="188" y="387"/>
                      <a:pt x="188" y="387"/>
                    </a:cubicBezTo>
                    <a:cubicBezTo>
                      <a:pt x="187" y="388"/>
                      <a:pt x="186" y="387"/>
                      <a:pt x="186" y="386"/>
                    </a:cubicBezTo>
                    <a:cubicBezTo>
                      <a:pt x="186" y="385"/>
                      <a:pt x="185" y="386"/>
                      <a:pt x="184" y="386"/>
                    </a:cubicBezTo>
                    <a:cubicBezTo>
                      <a:pt x="184" y="386"/>
                      <a:pt x="184" y="386"/>
                      <a:pt x="184" y="387"/>
                    </a:cubicBezTo>
                    <a:cubicBezTo>
                      <a:pt x="183" y="386"/>
                      <a:pt x="182" y="387"/>
                      <a:pt x="181" y="387"/>
                    </a:cubicBezTo>
                    <a:cubicBezTo>
                      <a:pt x="180" y="385"/>
                      <a:pt x="179" y="385"/>
                      <a:pt x="178" y="386"/>
                    </a:cubicBezTo>
                    <a:cubicBezTo>
                      <a:pt x="177" y="387"/>
                      <a:pt x="176" y="387"/>
                      <a:pt x="176" y="385"/>
                    </a:cubicBezTo>
                    <a:cubicBezTo>
                      <a:pt x="177" y="385"/>
                      <a:pt x="177" y="385"/>
                      <a:pt x="177" y="385"/>
                    </a:cubicBezTo>
                    <a:cubicBezTo>
                      <a:pt x="178" y="384"/>
                      <a:pt x="179" y="383"/>
                      <a:pt x="181" y="384"/>
                    </a:cubicBezTo>
                    <a:cubicBezTo>
                      <a:pt x="181" y="385"/>
                      <a:pt x="182" y="385"/>
                      <a:pt x="182" y="384"/>
                    </a:cubicBezTo>
                    <a:cubicBezTo>
                      <a:pt x="181" y="383"/>
                      <a:pt x="182" y="381"/>
                      <a:pt x="180" y="380"/>
                    </a:cubicBezTo>
                    <a:cubicBezTo>
                      <a:pt x="180" y="380"/>
                      <a:pt x="180" y="379"/>
                      <a:pt x="180" y="379"/>
                    </a:cubicBezTo>
                    <a:cubicBezTo>
                      <a:pt x="181" y="378"/>
                      <a:pt x="180" y="377"/>
                      <a:pt x="181" y="376"/>
                    </a:cubicBezTo>
                    <a:cubicBezTo>
                      <a:pt x="181" y="375"/>
                      <a:pt x="181" y="375"/>
                      <a:pt x="180" y="375"/>
                    </a:cubicBezTo>
                    <a:cubicBezTo>
                      <a:pt x="181" y="374"/>
                      <a:pt x="178" y="375"/>
                      <a:pt x="180" y="374"/>
                    </a:cubicBezTo>
                    <a:cubicBezTo>
                      <a:pt x="181" y="373"/>
                      <a:pt x="182" y="374"/>
                      <a:pt x="184" y="373"/>
                    </a:cubicBezTo>
                    <a:cubicBezTo>
                      <a:pt x="182" y="373"/>
                      <a:pt x="180" y="372"/>
                      <a:pt x="179" y="374"/>
                    </a:cubicBezTo>
                    <a:cubicBezTo>
                      <a:pt x="178" y="374"/>
                      <a:pt x="177" y="374"/>
                      <a:pt x="177" y="375"/>
                    </a:cubicBezTo>
                    <a:cubicBezTo>
                      <a:pt x="175" y="376"/>
                      <a:pt x="173" y="377"/>
                      <a:pt x="172" y="378"/>
                    </a:cubicBezTo>
                    <a:cubicBezTo>
                      <a:pt x="171" y="379"/>
                      <a:pt x="170" y="380"/>
                      <a:pt x="172" y="380"/>
                    </a:cubicBezTo>
                    <a:cubicBezTo>
                      <a:pt x="172" y="380"/>
                      <a:pt x="172" y="381"/>
                      <a:pt x="173" y="381"/>
                    </a:cubicBezTo>
                    <a:cubicBezTo>
                      <a:pt x="173" y="382"/>
                      <a:pt x="173" y="383"/>
                      <a:pt x="172" y="384"/>
                    </a:cubicBezTo>
                    <a:cubicBezTo>
                      <a:pt x="171" y="385"/>
                      <a:pt x="170" y="385"/>
                      <a:pt x="170" y="385"/>
                    </a:cubicBezTo>
                    <a:cubicBezTo>
                      <a:pt x="169" y="384"/>
                      <a:pt x="170" y="384"/>
                      <a:pt x="170" y="383"/>
                    </a:cubicBezTo>
                    <a:cubicBezTo>
                      <a:pt x="170" y="383"/>
                      <a:pt x="169" y="380"/>
                      <a:pt x="169" y="381"/>
                    </a:cubicBezTo>
                    <a:cubicBezTo>
                      <a:pt x="168" y="381"/>
                      <a:pt x="166" y="381"/>
                      <a:pt x="165" y="382"/>
                    </a:cubicBezTo>
                    <a:cubicBezTo>
                      <a:pt x="164" y="383"/>
                      <a:pt x="163" y="384"/>
                      <a:pt x="161" y="384"/>
                    </a:cubicBezTo>
                    <a:cubicBezTo>
                      <a:pt x="160" y="384"/>
                      <a:pt x="159" y="384"/>
                      <a:pt x="159" y="385"/>
                    </a:cubicBezTo>
                    <a:cubicBezTo>
                      <a:pt x="158" y="386"/>
                      <a:pt x="157" y="387"/>
                      <a:pt x="156" y="388"/>
                    </a:cubicBezTo>
                    <a:cubicBezTo>
                      <a:pt x="156" y="388"/>
                      <a:pt x="156" y="388"/>
                      <a:pt x="156" y="388"/>
                    </a:cubicBezTo>
                    <a:cubicBezTo>
                      <a:pt x="155" y="388"/>
                      <a:pt x="154" y="390"/>
                      <a:pt x="153" y="391"/>
                    </a:cubicBezTo>
                    <a:cubicBezTo>
                      <a:pt x="153" y="391"/>
                      <a:pt x="153" y="391"/>
                      <a:pt x="153" y="390"/>
                    </a:cubicBezTo>
                    <a:cubicBezTo>
                      <a:pt x="152" y="391"/>
                      <a:pt x="151" y="393"/>
                      <a:pt x="149" y="394"/>
                    </a:cubicBezTo>
                    <a:cubicBezTo>
                      <a:pt x="148" y="394"/>
                      <a:pt x="148" y="394"/>
                      <a:pt x="147" y="394"/>
                    </a:cubicBezTo>
                    <a:cubicBezTo>
                      <a:pt x="147" y="395"/>
                      <a:pt x="146" y="395"/>
                      <a:pt x="145" y="394"/>
                    </a:cubicBezTo>
                    <a:cubicBezTo>
                      <a:pt x="145" y="394"/>
                      <a:pt x="145" y="393"/>
                      <a:pt x="144" y="393"/>
                    </a:cubicBezTo>
                    <a:cubicBezTo>
                      <a:pt x="143" y="393"/>
                      <a:pt x="143" y="393"/>
                      <a:pt x="144" y="394"/>
                    </a:cubicBezTo>
                    <a:cubicBezTo>
                      <a:pt x="144" y="394"/>
                      <a:pt x="145" y="395"/>
                      <a:pt x="145" y="395"/>
                    </a:cubicBezTo>
                    <a:cubicBezTo>
                      <a:pt x="145" y="396"/>
                      <a:pt x="145" y="397"/>
                      <a:pt x="145" y="397"/>
                    </a:cubicBezTo>
                    <a:cubicBezTo>
                      <a:pt x="146" y="397"/>
                      <a:pt x="146" y="398"/>
                      <a:pt x="146" y="398"/>
                    </a:cubicBezTo>
                    <a:cubicBezTo>
                      <a:pt x="147" y="398"/>
                      <a:pt x="147" y="399"/>
                      <a:pt x="147" y="399"/>
                    </a:cubicBezTo>
                    <a:cubicBezTo>
                      <a:pt x="146" y="398"/>
                      <a:pt x="146" y="398"/>
                      <a:pt x="145" y="398"/>
                    </a:cubicBezTo>
                    <a:cubicBezTo>
                      <a:pt x="145" y="398"/>
                      <a:pt x="145" y="398"/>
                      <a:pt x="145" y="398"/>
                    </a:cubicBezTo>
                    <a:cubicBezTo>
                      <a:pt x="145" y="398"/>
                      <a:pt x="144" y="397"/>
                      <a:pt x="144" y="397"/>
                    </a:cubicBezTo>
                    <a:cubicBezTo>
                      <a:pt x="144" y="397"/>
                      <a:pt x="143" y="398"/>
                      <a:pt x="143" y="398"/>
                    </a:cubicBezTo>
                    <a:cubicBezTo>
                      <a:pt x="142" y="398"/>
                      <a:pt x="142" y="398"/>
                      <a:pt x="142" y="398"/>
                    </a:cubicBezTo>
                    <a:cubicBezTo>
                      <a:pt x="141" y="398"/>
                      <a:pt x="141" y="399"/>
                      <a:pt x="141" y="399"/>
                    </a:cubicBezTo>
                    <a:cubicBezTo>
                      <a:pt x="140" y="399"/>
                      <a:pt x="140" y="399"/>
                      <a:pt x="140" y="398"/>
                    </a:cubicBezTo>
                    <a:cubicBezTo>
                      <a:pt x="139" y="398"/>
                      <a:pt x="138" y="399"/>
                      <a:pt x="138" y="399"/>
                    </a:cubicBezTo>
                    <a:cubicBezTo>
                      <a:pt x="138" y="400"/>
                      <a:pt x="138" y="400"/>
                      <a:pt x="139" y="401"/>
                    </a:cubicBezTo>
                    <a:cubicBezTo>
                      <a:pt x="140" y="403"/>
                      <a:pt x="138" y="403"/>
                      <a:pt x="138" y="405"/>
                    </a:cubicBezTo>
                    <a:cubicBezTo>
                      <a:pt x="138" y="405"/>
                      <a:pt x="138" y="405"/>
                      <a:pt x="138" y="406"/>
                    </a:cubicBezTo>
                    <a:cubicBezTo>
                      <a:pt x="138" y="406"/>
                      <a:pt x="138" y="406"/>
                      <a:pt x="138" y="406"/>
                    </a:cubicBezTo>
                    <a:cubicBezTo>
                      <a:pt x="138" y="407"/>
                      <a:pt x="138" y="408"/>
                      <a:pt x="138" y="408"/>
                    </a:cubicBezTo>
                    <a:cubicBezTo>
                      <a:pt x="138" y="409"/>
                      <a:pt x="138" y="410"/>
                      <a:pt x="137" y="410"/>
                    </a:cubicBezTo>
                    <a:cubicBezTo>
                      <a:pt x="137" y="411"/>
                      <a:pt x="137" y="411"/>
                      <a:pt x="137" y="412"/>
                    </a:cubicBezTo>
                    <a:cubicBezTo>
                      <a:pt x="136" y="411"/>
                      <a:pt x="136" y="411"/>
                      <a:pt x="135" y="411"/>
                    </a:cubicBezTo>
                    <a:cubicBezTo>
                      <a:pt x="134" y="412"/>
                      <a:pt x="134" y="412"/>
                      <a:pt x="133" y="412"/>
                    </a:cubicBezTo>
                    <a:cubicBezTo>
                      <a:pt x="132" y="413"/>
                      <a:pt x="131" y="413"/>
                      <a:pt x="130" y="413"/>
                    </a:cubicBezTo>
                    <a:cubicBezTo>
                      <a:pt x="130" y="413"/>
                      <a:pt x="129" y="415"/>
                      <a:pt x="129" y="414"/>
                    </a:cubicBezTo>
                    <a:cubicBezTo>
                      <a:pt x="128" y="413"/>
                      <a:pt x="130" y="413"/>
                      <a:pt x="130" y="412"/>
                    </a:cubicBezTo>
                    <a:cubicBezTo>
                      <a:pt x="130" y="412"/>
                      <a:pt x="128" y="412"/>
                      <a:pt x="128" y="412"/>
                    </a:cubicBezTo>
                    <a:cubicBezTo>
                      <a:pt x="127" y="413"/>
                      <a:pt x="126" y="413"/>
                      <a:pt x="126" y="412"/>
                    </a:cubicBezTo>
                    <a:cubicBezTo>
                      <a:pt x="125" y="412"/>
                      <a:pt x="125" y="411"/>
                      <a:pt x="125" y="410"/>
                    </a:cubicBezTo>
                    <a:cubicBezTo>
                      <a:pt x="124" y="409"/>
                      <a:pt x="124" y="408"/>
                      <a:pt x="124" y="407"/>
                    </a:cubicBezTo>
                    <a:cubicBezTo>
                      <a:pt x="123" y="406"/>
                      <a:pt x="123" y="406"/>
                      <a:pt x="122" y="406"/>
                    </a:cubicBezTo>
                    <a:cubicBezTo>
                      <a:pt x="121" y="406"/>
                      <a:pt x="121" y="405"/>
                      <a:pt x="120" y="405"/>
                    </a:cubicBezTo>
                    <a:cubicBezTo>
                      <a:pt x="119" y="404"/>
                      <a:pt x="119" y="404"/>
                      <a:pt x="119" y="403"/>
                    </a:cubicBezTo>
                    <a:cubicBezTo>
                      <a:pt x="119" y="402"/>
                      <a:pt x="119" y="401"/>
                      <a:pt x="120" y="400"/>
                    </a:cubicBezTo>
                    <a:cubicBezTo>
                      <a:pt x="120" y="400"/>
                      <a:pt x="121" y="400"/>
                      <a:pt x="121" y="399"/>
                    </a:cubicBezTo>
                    <a:cubicBezTo>
                      <a:pt x="122" y="399"/>
                      <a:pt x="121" y="398"/>
                      <a:pt x="121" y="397"/>
                    </a:cubicBezTo>
                    <a:cubicBezTo>
                      <a:pt x="122" y="397"/>
                      <a:pt x="123" y="396"/>
                      <a:pt x="124" y="396"/>
                    </a:cubicBezTo>
                    <a:cubicBezTo>
                      <a:pt x="125" y="396"/>
                      <a:pt x="126" y="396"/>
                      <a:pt x="127" y="396"/>
                    </a:cubicBezTo>
                    <a:cubicBezTo>
                      <a:pt x="127" y="396"/>
                      <a:pt x="128" y="395"/>
                      <a:pt x="129" y="395"/>
                    </a:cubicBezTo>
                    <a:cubicBezTo>
                      <a:pt x="130" y="395"/>
                      <a:pt x="130" y="396"/>
                      <a:pt x="131" y="395"/>
                    </a:cubicBezTo>
                    <a:cubicBezTo>
                      <a:pt x="131" y="395"/>
                      <a:pt x="131" y="394"/>
                      <a:pt x="131" y="394"/>
                    </a:cubicBezTo>
                    <a:cubicBezTo>
                      <a:pt x="131" y="393"/>
                      <a:pt x="130" y="393"/>
                      <a:pt x="130" y="392"/>
                    </a:cubicBezTo>
                    <a:cubicBezTo>
                      <a:pt x="130" y="391"/>
                      <a:pt x="130" y="391"/>
                      <a:pt x="130" y="391"/>
                    </a:cubicBezTo>
                    <a:cubicBezTo>
                      <a:pt x="130" y="390"/>
                      <a:pt x="129" y="391"/>
                      <a:pt x="129" y="390"/>
                    </a:cubicBezTo>
                    <a:cubicBezTo>
                      <a:pt x="129" y="390"/>
                      <a:pt x="130" y="390"/>
                      <a:pt x="130" y="389"/>
                    </a:cubicBezTo>
                    <a:cubicBezTo>
                      <a:pt x="129" y="389"/>
                      <a:pt x="129" y="389"/>
                      <a:pt x="129" y="389"/>
                    </a:cubicBezTo>
                    <a:cubicBezTo>
                      <a:pt x="129" y="388"/>
                      <a:pt x="128" y="388"/>
                      <a:pt x="128" y="388"/>
                    </a:cubicBezTo>
                    <a:cubicBezTo>
                      <a:pt x="128" y="388"/>
                      <a:pt x="127" y="387"/>
                      <a:pt x="127" y="387"/>
                    </a:cubicBezTo>
                    <a:cubicBezTo>
                      <a:pt x="127" y="387"/>
                      <a:pt x="127" y="387"/>
                      <a:pt x="126" y="386"/>
                    </a:cubicBezTo>
                    <a:cubicBezTo>
                      <a:pt x="126" y="386"/>
                      <a:pt x="126" y="386"/>
                      <a:pt x="126" y="386"/>
                    </a:cubicBezTo>
                    <a:cubicBezTo>
                      <a:pt x="126" y="385"/>
                      <a:pt x="126" y="385"/>
                      <a:pt x="126" y="385"/>
                    </a:cubicBezTo>
                    <a:cubicBezTo>
                      <a:pt x="126" y="384"/>
                      <a:pt x="126" y="384"/>
                      <a:pt x="126" y="384"/>
                    </a:cubicBezTo>
                    <a:cubicBezTo>
                      <a:pt x="126" y="383"/>
                      <a:pt x="123" y="382"/>
                      <a:pt x="122" y="382"/>
                    </a:cubicBezTo>
                    <a:cubicBezTo>
                      <a:pt x="120" y="382"/>
                      <a:pt x="118" y="382"/>
                      <a:pt x="116" y="382"/>
                    </a:cubicBezTo>
                    <a:cubicBezTo>
                      <a:pt x="114" y="382"/>
                      <a:pt x="113" y="382"/>
                      <a:pt x="111" y="381"/>
                    </a:cubicBezTo>
                    <a:cubicBezTo>
                      <a:pt x="111" y="381"/>
                      <a:pt x="111" y="381"/>
                      <a:pt x="110" y="380"/>
                    </a:cubicBezTo>
                    <a:cubicBezTo>
                      <a:pt x="110" y="380"/>
                      <a:pt x="110" y="380"/>
                      <a:pt x="110" y="380"/>
                    </a:cubicBezTo>
                    <a:cubicBezTo>
                      <a:pt x="109" y="380"/>
                      <a:pt x="109" y="379"/>
                      <a:pt x="108" y="379"/>
                    </a:cubicBezTo>
                    <a:cubicBezTo>
                      <a:pt x="107" y="380"/>
                      <a:pt x="109" y="382"/>
                      <a:pt x="110" y="382"/>
                    </a:cubicBezTo>
                    <a:cubicBezTo>
                      <a:pt x="111" y="384"/>
                      <a:pt x="113" y="385"/>
                      <a:pt x="114" y="386"/>
                    </a:cubicBezTo>
                    <a:cubicBezTo>
                      <a:pt x="114" y="387"/>
                      <a:pt x="114" y="388"/>
                      <a:pt x="114" y="389"/>
                    </a:cubicBezTo>
                    <a:cubicBezTo>
                      <a:pt x="114" y="389"/>
                      <a:pt x="114" y="390"/>
                      <a:pt x="114" y="390"/>
                    </a:cubicBezTo>
                    <a:cubicBezTo>
                      <a:pt x="114" y="390"/>
                      <a:pt x="114" y="391"/>
                      <a:pt x="114" y="391"/>
                    </a:cubicBezTo>
                    <a:cubicBezTo>
                      <a:pt x="114" y="391"/>
                      <a:pt x="115" y="391"/>
                      <a:pt x="115" y="391"/>
                    </a:cubicBezTo>
                    <a:cubicBezTo>
                      <a:pt x="115" y="392"/>
                      <a:pt x="113" y="392"/>
                      <a:pt x="114" y="393"/>
                    </a:cubicBezTo>
                    <a:cubicBezTo>
                      <a:pt x="114" y="394"/>
                      <a:pt x="115" y="393"/>
                      <a:pt x="114" y="394"/>
                    </a:cubicBezTo>
                    <a:cubicBezTo>
                      <a:pt x="113" y="394"/>
                      <a:pt x="113" y="394"/>
                      <a:pt x="113" y="395"/>
                    </a:cubicBezTo>
                    <a:cubicBezTo>
                      <a:pt x="113" y="395"/>
                      <a:pt x="114" y="395"/>
                      <a:pt x="114" y="396"/>
                    </a:cubicBezTo>
                    <a:cubicBezTo>
                      <a:pt x="114" y="396"/>
                      <a:pt x="113" y="396"/>
                      <a:pt x="113" y="396"/>
                    </a:cubicBezTo>
                    <a:cubicBezTo>
                      <a:pt x="113" y="397"/>
                      <a:pt x="113" y="397"/>
                      <a:pt x="113" y="397"/>
                    </a:cubicBezTo>
                    <a:cubicBezTo>
                      <a:pt x="113" y="397"/>
                      <a:pt x="114" y="397"/>
                      <a:pt x="114" y="398"/>
                    </a:cubicBezTo>
                    <a:cubicBezTo>
                      <a:pt x="114" y="398"/>
                      <a:pt x="113" y="398"/>
                      <a:pt x="113" y="398"/>
                    </a:cubicBezTo>
                    <a:cubicBezTo>
                      <a:pt x="112" y="399"/>
                      <a:pt x="112" y="401"/>
                      <a:pt x="112" y="401"/>
                    </a:cubicBezTo>
                    <a:cubicBezTo>
                      <a:pt x="111" y="403"/>
                      <a:pt x="111" y="404"/>
                      <a:pt x="111" y="405"/>
                    </a:cubicBezTo>
                    <a:cubicBezTo>
                      <a:pt x="111" y="406"/>
                      <a:pt x="111" y="406"/>
                      <a:pt x="111" y="407"/>
                    </a:cubicBezTo>
                    <a:cubicBezTo>
                      <a:pt x="112" y="407"/>
                      <a:pt x="112" y="407"/>
                      <a:pt x="113" y="407"/>
                    </a:cubicBezTo>
                    <a:cubicBezTo>
                      <a:pt x="114" y="406"/>
                      <a:pt x="114" y="408"/>
                      <a:pt x="115" y="408"/>
                    </a:cubicBezTo>
                    <a:cubicBezTo>
                      <a:pt x="115" y="409"/>
                      <a:pt x="115" y="409"/>
                      <a:pt x="116" y="410"/>
                    </a:cubicBezTo>
                    <a:cubicBezTo>
                      <a:pt x="116" y="410"/>
                      <a:pt x="116" y="411"/>
                      <a:pt x="116" y="412"/>
                    </a:cubicBezTo>
                    <a:cubicBezTo>
                      <a:pt x="116" y="413"/>
                      <a:pt x="115" y="413"/>
                      <a:pt x="115" y="414"/>
                    </a:cubicBezTo>
                    <a:cubicBezTo>
                      <a:pt x="115" y="414"/>
                      <a:pt x="116" y="414"/>
                      <a:pt x="116" y="415"/>
                    </a:cubicBezTo>
                    <a:cubicBezTo>
                      <a:pt x="116" y="415"/>
                      <a:pt x="116" y="415"/>
                      <a:pt x="116" y="415"/>
                    </a:cubicBezTo>
                    <a:cubicBezTo>
                      <a:pt x="116" y="416"/>
                      <a:pt x="115" y="416"/>
                      <a:pt x="115" y="417"/>
                    </a:cubicBezTo>
                    <a:cubicBezTo>
                      <a:pt x="115" y="418"/>
                      <a:pt x="115" y="418"/>
                      <a:pt x="115" y="418"/>
                    </a:cubicBezTo>
                    <a:cubicBezTo>
                      <a:pt x="114" y="419"/>
                      <a:pt x="113" y="421"/>
                      <a:pt x="113" y="422"/>
                    </a:cubicBezTo>
                    <a:cubicBezTo>
                      <a:pt x="113" y="423"/>
                      <a:pt x="114" y="424"/>
                      <a:pt x="114" y="426"/>
                    </a:cubicBezTo>
                    <a:cubicBezTo>
                      <a:pt x="114" y="426"/>
                      <a:pt x="113" y="426"/>
                      <a:pt x="113" y="426"/>
                    </a:cubicBezTo>
                    <a:cubicBezTo>
                      <a:pt x="113" y="427"/>
                      <a:pt x="114" y="427"/>
                      <a:pt x="114" y="427"/>
                    </a:cubicBezTo>
                    <a:cubicBezTo>
                      <a:pt x="114" y="428"/>
                      <a:pt x="114" y="429"/>
                      <a:pt x="114" y="429"/>
                    </a:cubicBezTo>
                    <a:cubicBezTo>
                      <a:pt x="113" y="428"/>
                      <a:pt x="113" y="426"/>
                      <a:pt x="113" y="425"/>
                    </a:cubicBezTo>
                    <a:cubicBezTo>
                      <a:pt x="112" y="425"/>
                      <a:pt x="112" y="423"/>
                      <a:pt x="111" y="424"/>
                    </a:cubicBezTo>
                    <a:cubicBezTo>
                      <a:pt x="110" y="424"/>
                      <a:pt x="109" y="425"/>
                      <a:pt x="109" y="425"/>
                    </a:cubicBezTo>
                    <a:cubicBezTo>
                      <a:pt x="109" y="426"/>
                      <a:pt x="111" y="427"/>
                      <a:pt x="110" y="427"/>
                    </a:cubicBezTo>
                    <a:cubicBezTo>
                      <a:pt x="109" y="427"/>
                      <a:pt x="109" y="426"/>
                      <a:pt x="109" y="426"/>
                    </a:cubicBezTo>
                    <a:cubicBezTo>
                      <a:pt x="108" y="426"/>
                      <a:pt x="108" y="426"/>
                      <a:pt x="108" y="425"/>
                    </a:cubicBezTo>
                    <a:cubicBezTo>
                      <a:pt x="108" y="425"/>
                      <a:pt x="109" y="424"/>
                      <a:pt x="110" y="423"/>
                    </a:cubicBezTo>
                    <a:cubicBezTo>
                      <a:pt x="110" y="423"/>
                      <a:pt x="111" y="423"/>
                      <a:pt x="110" y="422"/>
                    </a:cubicBezTo>
                    <a:cubicBezTo>
                      <a:pt x="110" y="422"/>
                      <a:pt x="110" y="421"/>
                      <a:pt x="109" y="421"/>
                    </a:cubicBezTo>
                    <a:cubicBezTo>
                      <a:pt x="109" y="421"/>
                      <a:pt x="109" y="421"/>
                      <a:pt x="108" y="421"/>
                    </a:cubicBezTo>
                    <a:cubicBezTo>
                      <a:pt x="108" y="420"/>
                      <a:pt x="108" y="420"/>
                      <a:pt x="108" y="419"/>
                    </a:cubicBezTo>
                    <a:cubicBezTo>
                      <a:pt x="107" y="419"/>
                      <a:pt x="106" y="420"/>
                      <a:pt x="105" y="420"/>
                    </a:cubicBezTo>
                    <a:cubicBezTo>
                      <a:pt x="105" y="420"/>
                      <a:pt x="104" y="420"/>
                      <a:pt x="103" y="420"/>
                    </a:cubicBezTo>
                    <a:cubicBezTo>
                      <a:pt x="103" y="420"/>
                      <a:pt x="104" y="419"/>
                      <a:pt x="104" y="419"/>
                    </a:cubicBezTo>
                    <a:cubicBezTo>
                      <a:pt x="104" y="418"/>
                      <a:pt x="103" y="418"/>
                      <a:pt x="102" y="418"/>
                    </a:cubicBezTo>
                    <a:cubicBezTo>
                      <a:pt x="101" y="418"/>
                      <a:pt x="100" y="417"/>
                      <a:pt x="100" y="419"/>
                    </a:cubicBezTo>
                    <a:cubicBezTo>
                      <a:pt x="99" y="420"/>
                      <a:pt x="99" y="421"/>
                      <a:pt x="98" y="422"/>
                    </a:cubicBezTo>
                    <a:cubicBezTo>
                      <a:pt x="97" y="423"/>
                      <a:pt x="96" y="424"/>
                      <a:pt x="95" y="425"/>
                    </a:cubicBezTo>
                    <a:cubicBezTo>
                      <a:pt x="94" y="426"/>
                      <a:pt x="93" y="426"/>
                      <a:pt x="92" y="427"/>
                    </a:cubicBezTo>
                    <a:cubicBezTo>
                      <a:pt x="91" y="427"/>
                      <a:pt x="90" y="427"/>
                      <a:pt x="90" y="428"/>
                    </a:cubicBezTo>
                    <a:cubicBezTo>
                      <a:pt x="89" y="429"/>
                      <a:pt x="89" y="430"/>
                      <a:pt x="88" y="431"/>
                    </a:cubicBezTo>
                    <a:cubicBezTo>
                      <a:pt x="87" y="432"/>
                      <a:pt x="86" y="432"/>
                      <a:pt x="85" y="433"/>
                    </a:cubicBezTo>
                    <a:cubicBezTo>
                      <a:pt x="84" y="434"/>
                      <a:pt x="84" y="434"/>
                      <a:pt x="84" y="436"/>
                    </a:cubicBezTo>
                    <a:cubicBezTo>
                      <a:pt x="84" y="437"/>
                      <a:pt x="84" y="438"/>
                      <a:pt x="85" y="439"/>
                    </a:cubicBezTo>
                    <a:cubicBezTo>
                      <a:pt x="86" y="440"/>
                      <a:pt x="86" y="441"/>
                      <a:pt x="86" y="442"/>
                    </a:cubicBezTo>
                    <a:cubicBezTo>
                      <a:pt x="87" y="442"/>
                      <a:pt x="88" y="443"/>
                      <a:pt x="88" y="444"/>
                    </a:cubicBezTo>
                    <a:cubicBezTo>
                      <a:pt x="88" y="444"/>
                      <a:pt x="88" y="445"/>
                      <a:pt x="89" y="445"/>
                    </a:cubicBezTo>
                    <a:cubicBezTo>
                      <a:pt x="89" y="446"/>
                      <a:pt x="89" y="446"/>
                      <a:pt x="89" y="447"/>
                    </a:cubicBezTo>
                    <a:cubicBezTo>
                      <a:pt x="89" y="447"/>
                      <a:pt x="89" y="447"/>
                      <a:pt x="89" y="448"/>
                    </a:cubicBezTo>
                    <a:cubicBezTo>
                      <a:pt x="89" y="448"/>
                      <a:pt x="89" y="449"/>
                      <a:pt x="89" y="449"/>
                    </a:cubicBezTo>
                    <a:cubicBezTo>
                      <a:pt x="89" y="450"/>
                      <a:pt x="88" y="450"/>
                      <a:pt x="87" y="450"/>
                    </a:cubicBezTo>
                    <a:cubicBezTo>
                      <a:pt x="86" y="450"/>
                      <a:pt x="86" y="449"/>
                      <a:pt x="85" y="449"/>
                    </a:cubicBezTo>
                    <a:cubicBezTo>
                      <a:pt x="85" y="448"/>
                      <a:pt x="85" y="448"/>
                      <a:pt x="84" y="449"/>
                    </a:cubicBezTo>
                    <a:cubicBezTo>
                      <a:pt x="84" y="449"/>
                      <a:pt x="84" y="449"/>
                      <a:pt x="85" y="449"/>
                    </a:cubicBezTo>
                    <a:cubicBezTo>
                      <a:pt x="85" y="449"/>
                      <a:pt x="85" y="449"/>
                      <a:pt x="85" y="449"/>
                    </a:cubicBezTo>
                    <a:cubicBezTo>
                      <a:pt x="85" y="450"/>
                      <a:pt x="84" y="450"/>
                      <a:pt x="84" y="450"/>
                    </a:cubicBezTo>
                    <a:cubicBezTo>
                      <a:pt x="83" y="450"/>
                      <a:pt x="82" y="449"/>
                      <a:pt x="82" y="449"/>
                    </a:cubicBezTo>
                    <a:cubicBezTo>
                      <a:pt x="81" y="449"/>
                      <a:pt x="80" y="447"/>
                      <a:pt x="79" y="447"/>
                    </a:cubicBezTo>
                    <a:cubicBezTo>
                      <a:pt x="78" y="446"/>
                      <a:pt x="77" y="447"/>
                      <a:pt x="76" y="446"/>
                    </a:cubicBezTo>
                    <a:cubicBezTo>
                      <a:pt x="76" y="446"/>
                      <a:pt x="75" y="445"/>
                      <a:pt x="75" y="446"/>
                    </a:cubicBezTo>
                    <a:cubicBezTo>
                      <a:pt x="75" y="446"/>
                      <a:pt x="75" y="447"/>
                      <a:pt x="75" y="447"/>
                    </a:cubicBezTo>
                    <a:cubicBezTo>
                      <a:pt x="75" y="447"/>
                      <a:pt x="74" y="447"/>
                      <a:pt x="74" y="447"/>
                    </a:cubicBezTo>
                    <a:cubicBezTo>
                      <a:pt x="74" y="447"/>
                      <a:pt x="74" y="447"/>
                      <a:pt x="73" y="447"/>
                    </a:cubicBezTo>
                    <a:cubicBezTo>
                      <a:pt x="73" y="448"/>
                      <a:pt x="73" y="448"/>
                      <a:pt x="73" y="448"/>
                    </a:cubicBezTo>
                    <a:cubicBezTo>
                      <a:pt x="73" y="448"/>
                      <a:pt x="73" y="447"/>
                      <a:pt x="73" y="447"/>
                    </a:cubicBezTo>
                    <a:cubicBezTo>
                      <a:pt x="73" y="446"/>
                      <a:pt x="74" y="446"/>
                      <a:pt x="74" y="446"/>
                    </a:cubicBezTo>
                    <a:cubicBezTo>
                      <a:pt x="74" y="446"/>
                      <a:pt x="75" y="446"/>
                      <a:pt x="75" y="445"/>
                    </a:cubicBezTo>
                    <a:cubicBezTo>
                      <a:pt x="75" y="445"/>
                      <a:pt x="74" y="445"/>
                      <a:pt x="73" y="445"/>
                    </a:cubicBezTo>
                    <a:cubicBezTo>
                      <a:pt x="73" y="445"/>
                      <a:pt x="72" y="445"/>
                      <a:pt x="72" y="444"/>
                    </a:cubicBezTo>
                    <a:cubicBezTo>
                      <a:pt x="71" y="444"/>
                      <a:pt x="71" y="444"/>
                      <a:pt x="71" y="443"/>
                    </a:cubicBezTo>
                    <a:cubicBezTo>
                      <a:pt x="70" y="442"/>
                      <a:pt x="69" y="441"/>
                      <a:pt x="68" y="440"/>
                    </a:cubicBezTo>
                    <a:cubicBezTo>
                      <a:pt x="67" y="440"/>
                      <a:pt x="66" y="439"/>
                      <a:pt x="65" y="440"/>
                    </a:cubicBezTo>
                    <a:cubicBezTo>
                      <a:pt x="64" y="440"/>
                      <a:pt x="65" y="441"/>
                      <a:pt x="65" y="442"/>
                    </a:cubicBezTo>
                    <a:cubicBezTo>
                      <a:pt x="64" y="442"/>
                      <a:pt x="64" y="443"/>
                      <a:pt x="64" y="443"/>
                    </a:cubicBezTo>
                    <a:cubicBezTo>
                      <a:pt x="63" y="444"/>
                      <a:pt x="63" y="444"/>
                      <a:pt x="63" y="444"/>
                    </a:cubicBezTo>
                    <a:cubicBezTo>
                      <a:pt x="62" y="444"/>
                      <a:pt x="62" y="443"/>
                      <a:pt x="62" y="444"/>
                    </a:cubicBezTo>
                    <a:cubicBezTo>
                      <a:pt x="62" y="444"/>
                      <a:pt x="62" y="444"/>
                      <a:pt x="62" y="444"/>
                    </a:cubicBezTo>
                    <a:cubicBezTo>
                      <a:pt x="62" y="445"/>
                      <a:pt x="63" y="445"/>
                      <a:pt x="63" y="445"/>
                    </a:cubicBezTo>
                    <a:cubicBezTo>
                      <a:pt x="63" y="445"/>
                      <a:pt x="62" y="446"/>
                      <a:pt x="62" y="446"/>
                    </a:cubicBezTo>
                    <a:cubicBezTo>
                      <a:pt x="62" y="446"/>
                      <a:pt x="62" y="446"/>
                      <a:pt x="62" y="447"/>
                    </a:cubicBezTo>
                    <a:cubicBezTo>
                      <a:pt x="63" y="447"/>
                      <a:pt x="63" y="447"/>
                      <a:pt x="63" y="447"/>
                    </a:cubicBezTo>
                    <a:cubicBezTo>
                      <a:pt x="64" y="447"/>
                      <a:pt x="64" y="448"/>
                      <a:pt x="64" y="448"/>
                    </a:cubicBezTo>
                    <a:cubicBezTo>
                      <a:pt x="64" y="449"/>
                      <a:pt x="65" y="450"/>
                      <a:pt x="66" y="451"/>
                    </a:cubicBezTo>
                    <a:cubicBezTo>
                      <a:pt x="66" y="452"/>
                      <a:pt x="66" y="452"/>
                      <a:pt x="67" y="453"/>
                    </a:cubicBezTo>
                    <a:cubicBezTo>
                      <a:pt x="68" y="453"/>
                      <a:pt x="69" y="453"/>
                      <a:pt x="69" y="453"/>
                    </a:cubicBezTo>
                    <a:cubicBezTo>
                      <a:pt x="69" y="453"/>
                      <a:pt x="70" y="453"/>
                      <a:pt x="70" y="453"/>
                    </a:cubicBezTo>
                    <a:cubicBezTo>
                      <a:pt x="70" y="452"/>
                      <a:pt x="70" y="452"/>
                      <a:pt x="70" y="452"/>
                    </a:cubicBezTo>
                    <a:cubicBezTo>
                      <a:pt x="71" y="452"/>
                      <a:pt x="71" y="452"/>
                      <a:pt x="71" y="452"/>
                    </a:cubicBezTo>
                    <a:cubicBezTo>
                      <a:pt x="71" y="453"/>
                      <a:pt x="72" y="453"/>
                      <a:pt x="72" y="453"/>
                    </a:cubicBezTo>
                    <a:cubicBezTo>
                      <a:pt x="72" y="453"/>
                      <a:pt x="72" y="454"/>
                      <a:pt x="72" y="454"/>
                    </a:cubicBezTo>
                    <a:cubicBezTo>
                      <a:pt x="72" y="454"/>
                      <a:pt x="72" y="454"/>
                      <a:pt x="72" y="455"/>
                    </a:cubicBezTo>
                    <a:cubicBezTo>
                      <a:pt x="72" y="455"/>
                      <a:pt x="73" y="456"/>
                      <a:pt x="73" y="457"/>
                    </a:cubicBezTo>
                    <a:cubicBezTo>
                      <a:pt x="73" y="457"/>
                      <a:pt x="73" y="458"/>
                      <a:pt x="72" y="459"/>
                    </a:cubicBezTo>
                    <a:cubicBezTo>
                      <a:pt x="72" y="460"/>
                      <a:pt x="71" y="460"/>
                      <a:pt x="70" y="460"/>
                    </a:cubicBezTo>
                    <a:cubicBezTo>
                      <a:pt x="69" y="460"/>
                      <a:pt x="70" y="461"/>
                      <a:pt x="69" y="461"/>
                    </a:cubicBezTo>
                    <a:cubicBezTo>
                      <a:pt x="68" y="462"/>
                      <a:pt x="67" y="461"/>
                      <a:pt x="67" y="461"/>
                    </a:cubicBezTo>
                    <a:cubicBezTo>
                      <a:pt x="67" y="460"/>
                      <a:pt x="66" y="460"/>
                      <a:pt x="65" y="460"/>
                    </a:cubicBezTo>
                    <a:cubicBezTo>
                      <a:pt x="65" y="460"/>
                      <a:pt x="65" y="460"/>
                      <a:pt x="65" y="460"/>
                    </a:cubicBezTo>
                    <a:cubicBezTo>
                      <a:pt x="65" y="460"/>
                      <a:pt x="65" y="460"/>
                      <a:pt x="65" y="460"/>
                    </a:cubicBezTo>
                    <a:cubicBezTo>
                      <a:pt x="65" y="460"/>
                      <a:pt x="65" y="460"/>
                      <a:pt x="64" y="460"/>
                    </a:cubicBezTo>
                    <a:cubicBezTo>
                      <a:pt x="64" y="459"/>
                      <a:pt x="64" y="460"/>
                      <a:pt x="63" y="460"/>
                    </a:cubicBezTo>
                    <a:cubicBezTo>
                      <a:pt x="63" y="459"/>
                      <a:pt x="63" y="459"/>
                      <a:pt x="62" y="459"/>
                    </a:cubicBezTo>
                    <a:cubicBezTo>
                      <a:pt x="62" y="459"/>
                      <a:pt x="60" y="458"/>
                      <a:pt x="61" y="458"/>
                    </a:cubicBezTo>
                    <a:cubicBezTo>
                      <a:pt x="61" y="457"/>
                      <a:pt x="60" y="457"/>
                      <a:pt x="60" y="457"/>
                    </a:cubicBezTo>
                    <a:cubicBezTo>
                      <a:pt x="60" y="457"/>
                      <a:pt x="60" y="457"/>
                      <a:pt x="60" y="456"/>
                    </a:cubicBezTo>
                    <a:cubicBezTo>
                      <a:pt x="60" y="456"/>
                      <a:pt x="60" y="456"/>
                      <a:pt x="60" y="456"/>
                    </a:cubicBezTo>
                    <a:cubicBezTo>
                      <a:pt x="60" y="455"/>
                      <a:pt x="60" y="455"/>
                      <a:pt x="59" y="455"/>
                    </a:cubicBezTo>
                    <a:cubicBezTo>
                      <a:pt x="59" y="455"/>
                      <a:pt x="59" y="455"/>
                      <a:pt x="59" y="455"/>
                    </a:cubicBezTo>
                    <a:cubicBezTo>
                      <a:pt x="59" y="455"/>
                      <a:pt x="59" y="455"/>
                      <a:pt x="59" y="455"/>
                    </a:cubicBezTo>
                    <a:cubicBezTo>
                      <a:pt x="59" y="456"/>
                      <a:pt x="59" y="455"/>
                      <a:pt x="58" y="455"/>
                    </a:cubicBezTo>
                    <a:cubicBezTo>
                      <a:pt x="58" y="455"/>
                      <a:pt x="58" y="454"/>
                      <a:pt x="58" y="454"/>
                    </a:cubicBezTo>
                    <a:cubicBezTo>
                      <a:pt x="58" y="453"/>
                      <a:pt x="57" y="452"/>
                      <a:pt x="56" y="452"/>
                    </a:cubicBezTo>
                    <a:cubicBezTo>
                      <a:pt x="56" y="453"/>
                      <a:pt x="56" y="453"/>
                      <a:pt x="56" y="453"/>
                    </a:cubicBezTo>
                    <a:cubicBezTo>
                      <a:pt x="56" y="453"/>
                      <a:pt x="55" y="453"/>
                      <a:pt x="55" y="453"/>
                    </a:cubicBezTo>
                    <a:cubicBezTo>
                      <a:pt x="55" y="453"/>
                      <a:pt x="55" y="454"/>
                      <a:pt x="54" y="453"/>
                    </a:cubicBezTo>
                    <a:cubicBezTo>
                      <a:pt x="54" y="453"/>
                      <a:pt x="53" y="453"/>
                      <a:pt x="53" y="452"/>
                    </a:cubicBezTo>
                    <a:cubicBezTo>
                      <a:pt x="53" y="452"/>
                      <a:pt x="53" y="452"/>
                      <a:pt x="52" y="452"/>
                    </a:cubicBezTo>
                    <a:cubicBezTo>
                      <a:pt x="52" y="452"/>
                      <a:pt x="52" y="452"/>
                      <a:pt x="52" y="451"/>
                    </a:cubicBezTo>
                    <a:cubicBezTo>
                      <a:pt x="52" y="451"/>
                      <a:pt x="52" y="451"/>
                      <a:pt x="51" y="450"/>
                    </a:cubicBezTo>
                    <a:cubicBezTo>
                      <a:pt x="51" y="450"/>
                      <a:pt x="51" y="450"/>
                      <a:pt x="51" y="450"/>
                    </a:cubicBezTo>
                    <a:cubicBezTo>
                      <a:pt x="50" y="450"/>
                      <a:pt x="51" y="450"/>
                      <a:pt x="51" y="450"/>
                    </a:cubicBezTo>
                    <a:cubicBezTo>
                      <a:pt x="51" y="449"/>
                      <a:pt x="52" y="449"/>
                      <a:pt x="51" y="448"/>
                    </a:cubicBezTo>
                    <a:cubicBezTo>
                      <a:pt x="51" y="448"/>
                      <a:pt x="51" y="448"/>
                      <a:pt x="51" y="448"/>
                    </a:cubicBezTo>
                    <a:cubicBezTo>
                      <a:pt x="51" y="448"/>
                      <a:pt x="51" y="447"/>
                      <a:pt x="51" y="447"/>
                    </a:cubicBezTo>
                    <a:cubicBezTo>
                      <a:pt x="51" y="447"/>
                      <a:pt x="50" y="447"/>
                      <a:pt x="51" y="446"/>
                    </a:cubicBezTo>
                    <a:cubicBezTo>
                      <a:pt x="51" y="446"/>
                      <a:pt x="52" y="445"/>
                      <a:pt x="51" y="445"/>
                    </a:cubicBezTo>
                    <a:cubicBezTo>
                      <a:pt x="51" y="444"/>
                      <a:pt x="51" y="444"/>
                      <a:pt x="51" y="444"/>
                    </a:cubicBezTo>
                    <a:cubicBezTo>
                      <a:pt x="51" y="444"/>
                      <a:pt x="50" y="443"/>
                      <a:pt x="50" y="443"/>
                    </a:cubicBezTo>
                    <a:cubicBezTo>
                      <a:pt x="50" y="443"/>
                      <a:pt x="51" y="443"/>
                      <a:pt x="51" y="442"/>
                    </a:cubicBezTo>
                    <a:cubicBezTo>
                      <a:pt x="51" y="442"/>
                      <a:pt x="50" y="442"/>
                      <a:pt x="50" y="442"/>
                    </a:cubicBezTo>
                    <a:cubicBezTo>
                      <a:pt x="50" y="442"/>
                      <a:pt x="50" y="441"/>
                      <a:pt x="50" y="441"/>
                    </a:cubicBezTo>
                    <a:cubicBezTo>
                      <a:pt x="50" y="441"/>
                      <a:pt x="50" y="441"/>
                      <a:pt x="50" y="441"/>
                    </a:cubicBezTo>
                    <a:cubicBezTo>
                      <a:pt x="49" y="441"/>
                      <a:pt x="50" y="440"/>
                      <a:pt x="50" y="440"/>
                    </a:cubicBezTo>
                    <a:cubicBezTo>
                      <a:pt x="50" y="439"/>
                      <a:pt x="50" y="439"/>
                      <a:pt x="49" y="439"/>
                    </a:cubicBezTo>
                    <a:cubicBezTo>
                      <a:pt x="49" y="438"/>
                      <a:pt x="49" y="438"/>
                      <a:pt x="48" y="438"/>
                    </a:cubicBezTo>
                    <a:cubicBezTo>
                      <a:pt x="48" y="437"/>
                      <a:pt x="48" y="437"/>
                      <a:pt x="48" y="437"/>
                    </a:cubicBezTo>
                    <a:cubicBezTo>
                      <a:pt x="48" y="437"/>
                      <a:pt x="47" y="437"/>
                      <a:pt x="47" y="437"/>
                    </a:cubicBezTo>
                    <a:cubicBezTo>
                      <a:pt x="48" y="436"/>
                      <a:pt x="48" y="436"/>
                      <a:pt x="49" y="436"/>
                    </a:cubicBezTo>
                    <a:cubicBezTo>
                      <a:pt x="49" y="435"/>
                      <a:pt x="49" y="436"/>
                      <a:pt x="50" y="436"/>
                    </a:cubicBezTo>
                    <a:cubicBezTo>
                      <a:pt x="50" y="435"/>
                      <a:pt x="50" y="435"/>
                      <a:pt x="50" y="435"/>
                    </a:cubicBezTo>
                    <a:cubicBezTo>
                      <a:pt x="50" y="435"/>
                      <a:pt x="50" y="434"/>
                      <a:pt x="50" y="434"/>
                    </a:cubicBezTo>
                    <a:cubicBezTo>
                      <a:pt x="51" y="434"/>
                      <a:pt x="50" y="433"/>
                      <a:pt x="50" y="433"/>
                    </a:cubicBezTo>
                    <a:cubicBezTo>
                      <a:pt x="50" y="432"/>
                      <a:pt x="50" y="432"/>
                      <a:pt x="50" y="432"/>
                    </a:cubicBezTo>
                    <a:cubicBezTo>
                      <a:pt x="50" y="432"/>
                      <a:pt x="50" y="431"/>
                      <a:pt x="50" y="432"/>
                    </a:cubicBezTo>
                    <a:cubicBezTo>
                      <a:pt x="50" y="431"/>
                      <a:pt x="50" y="431"/>
                      <a:pt x="50" y="430"/>
                    </a:cubicBezTo>
                    <a:cubicBezTo>
                      <a:pt x="50" y="429"/>
                      <a:pt x="52" y="432"/>
                      <a:pt x="52" y="431"/>
                    </a:cubicBezTo>
                    <a:cubicBezTo>
                      <a:pt x="52" y="431"/>
                      <a:pt x="51" y="431"/>
                      <a:pt x="51" y="431"/>
                    </a:cubicBezTo>
                    <a:cubicBezTo>
                      <a:pt x="51" y="430"/>
                      <a:pt x="51" y="430"/>
                      <a:pt x="51" y="430"/>
                    </a:cubicBezTo>
                    <a:cubicBezTo>
                      <a:pt x="51" y="430"/>
                      <a:pt x="51" y="429"/>
                      <a:pt x="51" y="429"/>
                    </a:cubicBezTo>
                    <a:cubicBezTo>
                      <a:pt x="51" y="429"/>
                      <a:pt x="51" y="429"/>
                      <a:pt x="51" y="428"/>
                    </a:cubicBezTo>
                    <a:cubicBezTo>
                      <a:pt x="51" y="428"/>
                      <a:pt x="50" y="428"/>
                      <a:pt x="50" y="427"/>
                    </a:cubicBezTo>
                    <a:cubicBezTo>
                      <a:pt x="50" y="427"/>
                      <a:pt x="50" y="427"/>
                      <a:pt x="50" y="427"/>
                    </a:cubicBezTo>
                    <a:cubicBezTo>
                      <a:pt x="50" y="426"/>
                      <a:pt x="50" y="426"/>
                      <a:pt x="49" y="426"/>
                    </a:cubicBezTo>
                    <a:cubicBezTo>
                      <a:pt x="49" y="425"/>
                      <a:pt x="49" y="425"/>
                      <a:pt x="48" y="424"/>
                    </a:cubicBezTo>
                    <a:cubicBezTo>
                      <a:pt x="48" y="424"/>
                      <a:pt x="47" y="424"/>
                      <a:pt x="46" y="423"/>
                    </a:cubicBezTo>
                    <a:cubicBezTo>
                      <a:pt x="46" y="423"/>
                      <a:pt x="46" y="423"/>
                      <a:pt x="46" y="423"/>
                    </a:cubicBezTo>
                    <a:cubicBezTo>
                      <a:pt x="46" y="423"/>
                      <a:pt x="45" y="423"/>
                      <a:pt x="45" y="423"/>
                    </a:cubicBezTo>
                    <a:cubicBezTo>
                      <a:pt x="45" y="423"/>
                      <a:pt x="45" y="423"/>
                      <a:pt x="45" y="423"/>
                    </a:cubicBezTo>
                    <a:cubicBezTo>
                      <a:pt x="45" y="423"/>
                      <a:pt x="45" y="423"/>
                      <a:pt x="44" y="423"/>
                    </a:cubicBezTo>
                    <a:cubicBezTo>
                      <a:pt x="44" y="422"/>
                      <a:pt x="44" y="422"/>
                      <a:pt x="44" y="422"/>
                    </a:cubicBezTo>
                    <a:cubicBezTo>
                      <a:pt x="44" y="422"/>
                      <a:pt x="43" y="422"/>
                      <a:pt x="43" y="422"/>
                    </a:cubicBezTo>
                    <a:cubicBezTo>
                      <a:pt x="42" y="421"/>
                      <a:pt x="41" y="421"/>
                      <a:pt x="41" y="421"/>
                    </a:cubicBezTo>
                    <a:cubicBezTo>
                      <a:pt x="41" y="420"/>
                      <a:pt x="42" y="421"/>
                      <a:pt x="43" y="420"/>
                    </a:cubicBezTo>
                    <a:cubicBezTo>
                      <a:pt x="43" y="420"/>
                      <a:pt x="42" y="420"/>
                      <a:pt x="42" y="420"/>
                    </a:cubicBezTo>
                    <a:cubicBezTo>
                      <a:pt x="42" y="420"/>
                      <a:pt x="43" y="420"/>
                      <a:pt x="43" y="420"/>
                    </a:cubicBezTo>
                    <a:cubicBezTo>
                      <a:pt x="43" y="419"/>
                      <a:pt x="43" y="419"/>
                      <a:pt x="43" y="419"/>
                    </a:cubicBezTo>
                    <a:cubicBezTo>
                      <a:pt x="43" y="419"/>
                      <a:pt x="43" y="418"/>
                      <a:pt x="43" y="418"/>
                    </a:cubicBezTo>
                    <a:cubicBezTo>
                      <a:pt x="43" y="418"/>
                      <a:pt x="43" y="419"/>
                      <a:pt x="42" y="419"/>
                    </a:cubicBezTo>
                    <a:cubicBezTo>
                      <a:pt x="42" y="419"/>
                      <a:pt x="41" y="419"/>
                      <a:pt x="41" y="418"/>
                    </a:cubicBezTo>
                    <a:cubicBezTo>
                      <a:pt x="41" y="418"/>
                      <a:pt x="40" y="418"/>
                      <a:pt x="40" y="418"/>
                    </a:cubicBezTo>
                    <a:cubicBezTo>
                      <a:pt x="39" y="418"/>
                      <a:pt x="39" y="418"/>
                      <a:pt x="38" y="418"/>
                    </a:cubicBezTo>
                    <a:cubicBezTo>
                      <a:pt x="39" y="417"/>
                      <a:pt x="40" y="417"/>
                      <a:pt x="40" y="417"/>
                    </a:cubicBezTo>
                    <a:cubicBezTo>
                      <a:pt x="41" y="417"/>
                      <a:pt x="42" y="418"/>
                      <a:pt x="42" y="417"/>
                    </a:cubicBezTo>
                    <a:cubicBezTo>
                      <a:pt x="42" y="417"/>
                      <a:pt x="40" y="417"/>
                      <a:pt x="40" y="417"/>
                    </a:cubicBezTo>
                    <a:cubicBezTo>
                      <a:pt x="39" y="417"/>
                      <a:pt x="38" y="418"/>
                      <a:pt x="38" y="417"/>
                    </a:cubicBezTo>
                    <a:cubicBezTo>
                      <a:pt x="38" y="417"/>
                      <a:pt x="38" y="417"/>
                      <a:pt x="39" y="417"/>
                    </a:cubicBezTo>
                    <a:cubicBezTo>
                      <a:pt x="39" y="416"/>
                      <a:pt x="39" y="416"/>
                      <a:pt x="39" y="416"/>
                    </a:cubicBezTo>
                    <a:cubicBezTo>
                      <a:pt x="40" y="415"/>
                      <a:pt x="40" y="416"/>
                      <a:pt x="41" y="416"/>
                    </a:cubicBezTo>
                    <a:cubicBezTo>
                      <a:pt x="41" y="416"/>
                      <a:pt x="40" y="415"/>
                      <a:pt x="40" y="415"/>
                    </a:cubicBezTo>
                    <a:cubicBezTo>
                      <a:pt x="39" y="415"/>
                      <a:pt x="39" y="415"/>
                      <a:pt x="38" y="415"/>
                    </a:cubicBezTo>
                    <a:cubicBezTo>
                      <a:pt x="38" y="415"/>
                      <a:pt x="38" y="415"/>
                      <a:pt x="37" y="415"/>
                    </a:cubicBezTo>
                    <a:cubicBezTo>
                      <a:pt x="37" y="414"/>
                      <a:pt x="38" y="415"/>
                      <a:pt x="38" y="414"/>
                    </a:cubicBezTo>
                    <a:cubicBezTo>
                      <a:pt x="38" y="414"/>
                      <a:pt x="38" y="414"/>
                      <a:pt x="37" y="413"/>
                    </a:cubicBezTo>
                    <a:cubicBezTo>
                      <a:pt x="36" y="413"/>
                      <a:pt x="36" y="412"/>
                      <a:pt x="34" y="412"/>
                    </a:cubicBezTo>
                    <a:cubicBezTo>
                      <a:pt x="35" y="411"/>
                      <a:pt x="35" y="411"/>
                      <a:pt x="35" y="411"/>
                    </a:cubicBezTo>
                    <a:cubicBezTo>
                      <a:pt x="35" y="411"/>
                      <a:pt x="36" y="410"/>
                      <a:pt x="35" y="409"/>
                    </a:cubicBezTo>
                    <a:cubicBezTo>
                      <a:pt x="35" y="409"/>
                      <a:pt x="34" y="409"/>
                      <a:pt x="34" y="409"/>
                    </a:cubicBezTo>
                    <a:cubicBezTo>
                      <a:pt x="34" y="409"/>
                      <a:pt x="34" y="408"/>
                      <a:pt x="34" y="408"/>
                    </a:cubicBezTo>
                    <a:cubicBezTo>
                      <a:pt x="33" y="408"/>
                      <a:pt x="33" y="408"/>
                      <a:pt x="32" y="408"/>
                    </a:cubicBezTo>
                    <a:cubicBezTo>
                      <a:pt x="32" y="408"/>
                      <a:pt x="31" y="408"/>
                      <a:pt x="31" y="407"/>
                    </a:cubicBezTo>
                    <a:cubicBezTo>
                      <a:pt x="31" y="407"/>
                      <a:pt x="32" y="407"/>
                      <a:pt x="33" y="407"/>
                    </a:cubicBezTo>
                    <a:cubicBezTo>
                      <a:pt x="34" y="407"/>
                      <a:pt x="34" y="407"/>
                      <a:pt x="35" y="407"/>
                    </a:cubicBezTo>
                    <a:cubicBezTo>
                      <a:pt x="35" y="407"/>
                      <a:pt x="36" y="408"/>
                      <a:pt x="36" y="408"/>
                    </a:cubicBezTo>
                    <a:cubicBezTo>
                      <a:pt x="37" y="408"/>
                      <a:pt x="38" y="408"/>
                      <a:pt x="38" y="408"/>
                    </a:cubicBezTo>
                    <a:cubicBezTo>
                      <a:pt x="39" y="408"/>
                      <a:pt x="37" y="409"/>
                      <a:pt x="37" y="409"/>
                    </a:cubicBezTo>
                    <a:cubicBezTo>
                      <a:pt x="37" y="411"/>
                      <a:pt x="39" y="412"/>
                      <a:pt x="40" y="412"/>
                    </a:cubicBezTo>
                    <a:cubicBezTo>
                      <a:pt x="40" y="413"/>
                      <a:pt x="42" y="415"/>
                      <a:pt x="42" y="414"/>
                    </a:cubicBezTo>
                    <a:cubicBezTo>
                      <a:pt x="43" y="414"/>
                      <a:pt x="42" y="413"/>
                      <a:pt x="43" y="413"/>
                    </a:cubicBezTo>
                    <a:cubicBezTo>
                      <a:pt x="43" y="413"/>
                      <a:pt x="44" y="414"/>
                      <a:pt x="44" y="414"/>
                    </a:cubicBezTo>
                    <a:cubicBezTo>
                      <a:pt x="44" y="414"/>
                      <a:pt x="44" y="414"/>
                      <a:pt x="44" y="415"/>
                    </a:cubicBezTo>
                    <a:cubicBezTo>
                      <a:pt x="45" y="415"/>
                      <a:pt x="45" y="415"/>
                      <a:pt x="46" y="415"/>
                    </a:cubicBezTo>
                    <a:cubicBezTo>
                      <a:pt x="46" y="415"/>
                      <a:pt x="46" y="414"/>
                      <a:pt x="46" y="414"/>
                    </a:cubicBezTo>
                    <a:cubicBezTo>
                      <a:pt x="46" y="413"/>
                      <a:pt x="46" y="414"/>
                      <a:pt x="46" y="414"/>
                    </a:cubicBezTo>
                    <a:cubicBezTo>
                      <a:pt x="46" y="415"/>
                      <a:pt x="46" y="415"/>
                      <a:pt x="47" y="415"/>
                    </a:cubicBezTo>
                    <a:cubicBezTo>
                      <a:pt x="47" y="415"/>
                      <a:pt x="48" y="415"/>
                      <a:pt x="49" y="416"/>
                    </a:cubicBezTo>
                    <a:cubicBezTo>
                      <a:pt x="49" y="416"/>
                      <a:pt x="48" y="416"/>
                      <a:pt x="48" y="416"/>
                    </a:cubicBezTo>
                    <a:cubicBezTo>
                      <a:pt x="48" y="416"/>
                      <a:pt x="48" y="417"/>
                      <a:pt x="48" y="418"/>
                    </a:cubicBezTo>
                    <a:cubicBezTo>
                      <a:pt x="49" y="418"/>
                      <a:pt x="50" y="417"/>
                      <a:pt x="50" y="417"/>
                    </a:cubicBezTo>
                    <a:cubicBezTo>
                      <a:pt x="51" y="416"/>
                      <a:pt x="52" y="417"/>
                      <a:pt x="53" y="418"/>
                    </a:cubicBezTo>
                    <a:cubicBezTo>
                      <a:pt x="54" y="419"/>
                      <a:pt x="55" y="420"/>
                      <a:pt x="56" y="420"/>
                    </a:cubicBezTo>
                    <a:cubicBezTo>
                      <a:pt x="58" y="421"/>
                      <a:pt x="60" y="422"/>
                      <a:pt x="62" y="422"/>
                    </a:cubicBezTo>
                    <a:cubicBezTo>
                      <a:pt x="64" y="422"/>
                      <a:pt x="67" y="422"/>
                      <a:pt x="68" y="423"/>
                    </a:cubicBezTo>
                    <a:cubicBezTo>
                      <a:pt x="69" y="424"/>
                      <a:pt x="70" y="425"/>
                      <a:pt x="71" y="425"/>
                    </a:cubicBezTo>
                    <a:cubicBezTo>
                      <a:pt x="72" y="425"/>
                      <a:pt x="73" y="425"/>
                      <a:pt x="74" y="426"/>
                    </a:cubicBezTo>
                    <a:cubicBezTo>
                      <a:pt x="76" y="426"/>
                      <a:pt x="77" y="425"/>
                      <a:pt x="78" y="425"/>
                    </a:cubicBezTo>
                    <a:cubicBezTo>
                      <a:pt x="79" y="425"/>
                      <a:pt x="80" y="425"/>
                      <a:pt x="81" y="424"/>
                    </a:cubicBezTo>
                    <a:cubicBezTo>
                      <a:pt x="82" y="424"/>
                      <a:pt x="82" y="424"/>
                      <a:pt x="83" y="423"/>
                    </a:cubicBezTo>
                    <a:cubicBezTo>
                      <a:pt x="84" y="423"/>
                      <a:pt x="85" y="423"/>
                      <a:pt x="86" y="422"/>
                    </a:cubicBezTo>
                    <a:cubicBezTo>
                      <a:pt x="86" y="422"/>
                      <a:pt x="87" y="421"/>
                      <a:pt x="88" y="420"/>
                    </a:cubicBezTo>
                    <a:cubicBezTo>
                      <a:pt x="88" y="420"/>
                      <a:pt x="88" y="420"/>
                      <a:pt x="89" y="420"/>
                    </a:cubicBezTo>
                    <a:cubicBezTo>
                      <a:pt x="89" y="420"/>
                      <a:pt x="89" y="419"/>
                      <a:pt x="90" y="419"/>
                    </a:cubicBezTo>
                    <a:cubicBezTo>
                      <a:pt x="90" y="419"/>
                      <a:pt x="90" y="418"/>
                      <a:pt x="90" y="418"/>
                    </a:cubicBezTo>
                    <a:cubicBezTo>
                      <a:pt x="90" y="418"/>
                      <a:pt x="90" y="418"/>
                      <a:pt x="91" y="417"/>
                    </a:cubicBezTo>
                    <a:cubicBezTo>
                      <a:pt x="91" y="417"/>
                      <a:pt x="91" y="417"/>
                      <a:pt x="91" y="416"/>
                    </a:cubicBezTo>
                    <a:cubicBezTo>
                      <a:pt x="91" y="416"/>
                      <a:pt x="92" y="416"/>
                      <a:pt x="92" y="415"/>
                    </a:cubicBezTo>
                    <a:cubicBezTo>
                      <a:pt x="93" y="414"/>
                      <a:pt x="93" y="414"/>
                      <a:pt x="94" y="413"/>
                    </a:cubicBezTo>
                    <a:cubicBezTo>
                      <a:pt x="94" y="412"/>
                      <a:pt x="94" y="411"/>
                      <a:pt x="94" y="411"/>
                    </a:cubicBezTo>
                    <a:cubicBezTo>
                      <a:pt x="94" y="410"/>
                      <a:pt x="94" y="410"/>
                      <a:pt x="94" y="410"/>
                    </a:cubicBezTo>
                    <a:cubicBezTo>
                      <a:pt x="95" y="410"/>
                      <a:pt x="95" y="408"/>
                      <a:pt x="95" y="408"/>
                    </a:cubicBezTo>
                    <a:cubicBezTo>
                      <a:pt x="95" y="407"/>
                      <a:pt x="95" y="407"/>
                      <a:pt x="95" y="407"/>
                    </a:cubicBezTo>
                    <a:cubicBezTo>
                      <a:pt x="95" y="407"/>
                      <a:pt x="95" y="407"/>
                      <a:pt x="95" y="407"/>
                    </a:cubicBezTo>
                    <a:cubicBezTo>
                      <a:pt x="95" y="406"/>
                      <a:pt x="95" y="406"/>
                      <a:pt x="95" y="406"/>
                    </a:cubicBezTo>
                    <a:cubicBezTo>
                      <a:pt x="94" y="406"/>
                      <a:pt x="94" y="406"/>
                      <a:pt x="94" y="406"/>
                    </a:cubicBezTo>
                    <a:cubicBezTo>
                      <a:pt x="92" y="406"/>
                      <a:pt x="94" y="403"/>
                      <a:pt x="93" y="402"/>
                    </a:cubicBezTo>
                    <a:cubicBezTo>
                      <a:pt x="93" y="402"/>
                      <a:pt x="93" y="402"/>
                      <a:pt x="92" y="401"/>
                    </a:cubicBezTo>
                    <a:cubicBezTo>
                      <a:pt x="92" y="401"/>
                      <a:pt x="92" y="400"/>
                      <a:pt x="92" y="400"/>
                    </a:cubicBezTo>
                    <a:cubicBezTo>
                      <a:pt x="92" y="400"/>
                      <a:pt x="93" y="400"/>
                      <a:pt x="93" y="399"/>
                    </a:cubicBezTo>
                    <a:cubicBezTo>
                      <a:pt x="93" y="399"/>
                      <a:pt x="93" y="397"/>
                      <a:pt x="92" y="397"/>
                    </a:cubicBezTo>
                    <a:cubicBezTo>
                      <a:pt x="92" y="397"/>
                      <a:pt x="92" y="397"/>
                      <a:pt x="91" y="397"/>
                    </a:cubicBezTo>
                    <a:cubicBezTo>
                      <a:pt x="90" y="397"/>
                      <a:pt x="91" y="395"/>
                      <a:pt x="90" y="395"/>
                    </a:cubicBezTo>
                    <a:cubicBezTo>
                      <a:pt x="89" y="396"/>
                      <a:pt x="90" y="396"/>
                      <a:pt x="89" y="397"/>
                    </a:cubicBezTo>
                    <a:cubicBezTo>
                      <a:pt x="89" y="397"/>
                      <a:pt x="88" y="396"/>
                      <a:pt x="88" y="396"/>
                    </a:cubicBezTo>
                    <a:cubicBezTo>
                      <a:pt x="88" y="395"/>
                      <a:pt x="89" y="395"/>
                      <a:pt x="89" y="395"/>
                    </a:cubicBezTo>
                    <a:cubicBezTo>
                      <a:pt x="89" y="394"/>
                      <a:pt x="87" y="393"/>
                      <a:pt x="87" y="393"/>
                    </a:cubicBezTo>
                    <a:cubicBezTo>
                      <a:pt x="86" y="392"/>
                      <a:pt x="86" y="392"/>
                      <a:pt x="86" y="391"/>
                    </a:cubicBezTo>
                    <a:cubicBezTo>
                      <a:pt x="85" y="391"/>
                      <a:pt x="85" y="390"/>
                      <a:pt x="85" y="389"/>
                    </a:cubicBezTo>
                    <a:cubicBezTo>
                      <a:pt x="84" y="389"/>
                      <a:pt x="84" y="389"/>
                      <a:pt x="84" y="390"/>
                    </a:cubicBezTo>
                    <a:cubicBezTo>
                      <a:pt x="84" y="390"/>
                      <a:pt x="84" y="390"/>
                      <a:pt x="85" y="390"/>
                    </a:cubicBezTo>
                    <a:cubicBezTo>
                      <a:pt x="85" y="391"/>
                      <a:pt x="85" y="391"/>
                      <a:pt x="85" y="392"/>
                    </a:cubicBezTo>
                    <a:cubicBezTo>
                      <a:pt x="84" y="391"/>
                      <a:pt x="83" y="391"/>
                      <a:pt x="82" y="390"/>
                    </a:cubicBezTo>
                    <a:cubicBezTo>
                      <a:pt x="82" y="390"/>
                      <a:pt x="81" y="389"/>
                      <a:pt x="81" y="389"/>
                    </a:cubicBezTo>
                    <a:cubicBezTo>
                      <a:pt x="80" y="389"/>
                      <a:pt x="80" y="388"/>
                      <a:pt x="79" y="388"/>
                    </a:cubicBezTo>
                    <a:cubicBezTo>
                      <a:pt x="79" y="388"/>
                      <a:pt x="79" y="388"/>
                      <a:pt x="79" y="388"/>
                    </a:cubicBezTo>
                    <a:cubicBezTo>
                      <a:pt x="79" y="387"/>
                      <a:pt x="79" y="387"/>
                      <a:pt x="79" y="387"/>
                    </a:cubicBezTo>
                    <a:cubicBezTo>
                      <a:pt x="78" y="387"/>
                      <a:pt x="78" y="387"/>
                      <a:pt x="78" y="386"/>
                    </a:cubicBezTo>
                    <a:cubicBezTo>
                      <a:pt x="78" y="386"/>
                      <a:pt x="78" y="386"/>
                      <a:pt x="77" y="386"/>
                    </a:cubicBezTo>
                    <a:cubicBezTo>
                      <a:pt x="77" y="386"/>
                      <a:pt x="77" y="385"/>
                      <a:pt x="77" y="385"/>
                    </a:cubicBezTo>
                    <a:cubicBezTo>
                      <a:pt x="77" y="385"/>
                      <a:pt x="76" y="385"/>
                      <a:pt x="76" y="386"/>
                    </a:cubicBezTo>
                    <a:cubicBezTo>
                      <a:pt x="77" y="386"/>
                      <a:pt x="77" y="386"/>
                      <a:pt x="77" y="387"/>
                    </a:cubicBezTo>
                    <a:cubicBezTo>
                      <a:pt x="77" y="387"/>
                      <a:pt x="76" y="386"/>
                      <a:pt x="76" y="386"/>
                    </a:cubicBezTo>
                    <a:cubicBezTo>
                      <a:pt x="75" y="386"/>
                      <a:pt x="75" y="386"/>
                      <a:pt x="75" y="385"/>
                    </a:cubicBezTo>
                    <a:cubicBezTo>
                      <a:pt x="75" y="385"/>
                      <a:pt x="75" y="385"/>
                      <a:pt x="74" y="384"/>
                    </a:cubicBezTo>
                    <a:cubicBezTo>
                      <a:pt x="74" y="384"/>
                      <a:pt x="74" y="384"/>
                      <a:pt x="74" y="383"/>
                    </a:cubicBezTo>
                    <a:cubicBezTo>
                      <a:pt x="73" y="383"/>
                      <a:pt x="73" y="383"/>
                      <a:pt x="73" y="383"/>
                    </a:cubicBezTo>
                    <a:cubicBezTo>
                      <a:pt x="72" y="382"/>
                      <a:pt x="72" y="382"/>
                      <a:pt x="72" y="381"/>
                    </a:cubicBezTo>
                    <a:cubicBezTo>
                      <a:pt x="71" y="381"/>
                      <a:pt x="71" y="379"/>
                      <a:pt x="70" y="379"/>
                    </a:cubicBezTo>
                    <a:cubicBezTo>
                      <a:pt x="69" y="379"/>
                      <a:pt x="68" y="378"/>
                      <a:pt x="67" y="378"/>
                    </a:cubicBezTo>
                    <a:cubicBezTo>
                      <a:pt x="67" y="377"/>
                      <a:pt x="67" y="377"/>
                      <a:pt x="67" y="377"/>
                    </a:cubicBezTo>
                    <a:cubicBezTo>
                      <a:pt x="66" y="376"/>
                      <a:pt x="66" y="376"/>
                      <a:pt x="65" y="375"/>
                    </a:cubicBezTo>
                    <a:cubicBezTo>
                      <a:pt x="65" y="375"/>
                      <a:pt x="65" y="375"/>
                      <a:pt x="64" y="375"/>
                    </a:cubicBezTo>
                    <a:cubicBezTo>
                      <a:pt x="64" y="374"/>
                      <a:pt x="64" y="374"/>
                      <a:pt x="63" y="374"/>
                    </a:cubicBezTo>
                    <a:cubicBezTo>
                      <a:pt x="62" y="373"/>
                      <a:pt x="61" y="373"/>
                      <a:pt x="61" y="372"/>
                    </a:cubicBezTo>
                    <a:cubicBezTo>
                      <a:pt x="61" y="372"/>
                      <a:pt x="61" y="372"/>
                      <a:pt x="60" y="372"/>
                    </a:cubicBezTo>
                    <a:cubicBezTo>
                      <a:pt x="60" y="371"/>
                      <a:pt x="60" y="371"/>
                      <a:pt x="59" y="371"/>
                    </a:cubicBezTo>
                    <a:cubicBezTo>
                      <a:pt x="59" y="371"/>
                      <a:pt x="59" y="370"/>
                      <a:pt x="58" y="370"/>
                    </a:cubicBezTo>
                    <a:cubicBezTo>
                      <a:pt x="57" y="370"/>
                      <a:pt x="56" y="370"/>
                      <a:pt x="55" y="369"/>
                    </a:cubicBezTo>
                    <a:cubicBezTo>
                      <a:pt x="55" y="369"/>
                      <a:pt x="54" y="368"/>
                      <a:pt x="53" y="369"/>
                    </a:cubicBezTo>
                    <a:cubicBezTo>
                      <a:pt x="53" y="369"/>
                      <a:pt x="54" y="370"/>
                      <a:pt x="53" y="370"/>
                    </a:cubicBezTo>
                    <a:cubicBezTo>
                      <a:pt x="53" y="370"/>
                      <a:pt x="53" y="370"/>
                      <a:pt x="53" y="370"/>
                    </a:cubicBezTo>
                    <a:cubicBezTo>
                      <a:pt x="52" y="370"/>
                      <a:pt x="52" y="370"/>
                      <a:pt x="52" y="370"/>
                    </a:cubicBezTo>
                    <a:cubicBezTo>
                      <a:pt x="52" y="370"/>
                      <a:pt x="52" y="370"/>
                      <a:pt x="51" y="369"/>
                    </a:cubicBezTo>
                    <a:cubicBezTo>
                      <a:pt x="51" y="369"/>
                      <a:pt x="51" y="369"/>
                      <a:pt x="51" y="369"/>
                    </a:cubicBezTo>
                    <a:cubicBezTo>
                      <a:pt x="50" y="369"/>
                      <a:pt x="50" y="369"/>
                      <a:pt x="49" y="369"/>
                    </a:cubicBezTo>
                    <a:cubicBezTo>
                      <a:pt x="49" y="368"/>
                      <a:pt x="48" y="368"/>
                      <a:pt x="48" y="368"/>
                    </a:cubicBezTo>
                    <a:cubicBezTo>
                      <a:pt x="48" y="368"/>
                      <a:pt x="48" y="368"/>
                      <a:pt x="47" y="368"/>
                    </a:cubicBezTo>
                    <a:cubicBezTo>
                      <a:pt x="47" y="368"/>
                      <a:pt x="46" y="368"/>
                      <a:pt x="45" y="368"/>
                    </a:cubicBezTo>
                    <a:cubicBezTo>
                      <a:pt x="45" y="368"/>
                      <a:pt x="45" y="367"/>
                      <a:pt x="45" y="367"/>
                    </a:cubicBezTo>
                    <a:cubicBezTo>
                      <a:pt x="44" y="367"/>
                      <a:pt x="44" y="368"/>
                      <a:pt x="44" y="368"/>
                    </a:cubicBezTo>
                    <a:cubicBezTo>
                      <a:pt x="44" y="368"/>
                      <a:pt x="44" y="368"/>
                      <a:pt x="43" y="368"/>
                    </a:cubicBezTo>
                    <a:cubicBezTo>
                      <a:pt x="43" y="367"/>
                      <a:pt x="43" y="367"/>
                      <a:pt x="43" y="367"/>
                    </a:cubicBezTo>
                    <a:cubicBezTo>
                      <a:pt x="42" y="368"/>
                      <a:pt x="43" y="369"/>
                      <a:pt x="43" y="369"/>
                    </a:cubicBezTo>
                    <a:cubicBezTo>
                      <a:pt x="43" y="370"/>
                      <a:pt x="42" y="371"/>
                      <a:pt x="42" y="371"/>
                    </a:cubicBezTo>
                    <a:cubicBezTo>
                      <a:pt x="42" y="372"/>
                      <a:pt x="41" y="372"/>
                      <a:pt x="40" y="372"/>
                    </a:cubicBezTo>
                    <a:cubicBezTo>
                      <a:pt x="40" y="373"/>
                      <a:pt x="39" y="372"/>
                      <a:pt x="39" y="373"/>
                    </a:cubicBezTo>
                    <a:cubicBezTo>
                      <a:pt x="39" y="373"/>
                      <a:pt x="39" y="375"/>
                      <a:pt x="38" y="374"/>
                    </a:cubicBezTo>
                    <a:cubicBezTo>
                      <a:pt x="38" y="373"/>
                      <a:pt x="39" y="372"/>
                      <a:pt x="40" y="371"/>
                    </a:cubicBezTo>
                    <a:cubicBezTo>
                      <a:pt x="41" y="371"/>
                      <a:pt x="41" y="371"/>
                      <a:pt x="42" y="370"/>
                    </a:cubicBezTo>
                    <a:cubicBezTo>
                      <a:pt x="42" y="370"/>
                      <a:pt x="42" y="370"/>
                      <a:pt x="41" y="370"/>
                    </a:cubicBezTo>
                    <a:cubicBezTo>
                      <a:pt x="41" y="370"/>
                      <a:pt x="41" y="370"/>
                      <a:pt x="41" y="369"/>
                    </a:cubicBezTo>
                    <a:cubicBezTo>
                      <a:pt x="41" y="369"/>
                      <a:pt x="41" y="369"/>
                      <a:pt x="41" y="369"/>
                    </a:cubicBezTo>
                    <a:cubicBezTo>
                      <a:pt x="41" y="369"/>
                      <a:pt x="42" y="368"/>
                      <a:pt x="41" y="368"/>
                    </a:cubicBezTo>
                    <a:cubicBezTo>
                      <a:pt x="40" y="368"/>
                      <a:pt x="40" y="368"/>
                      <a:pt x="41" y="368"/>
                    </a:cubicBezTo>
                    <a:cubicBezTo>
                      <a:pt x="41" y="368"/>
                      <a:pt x="42" y="367"/>
                      <a:pt x="42" y="367"/>
                    </a:cubicBezTo>
                    <a:cubicBezTo>
                      <a:pt x="42" y="367"/>
                      <a:pt x="41" y="367"/>
                      <a:pt x="41" y="367"/>
                    </a:cubicBezTo>
                    <a:cubicBezTo>
                      <a:pt x="42" y="366"/>
                      <a:pt x="42" y="366"/>
                      <a:pt x="42" y="366"/>
                    </a:cubicBezTo>
                    <a:cubicBezTo>
                      <a:pt x="42" y="365"/>
                      <a:pt x="40" y="366"/>
                      <a:pt x="40" y="366"/>
                    </a:cubicBezTo>
                    <a:cubicBezTo>
                      <a:pt x="39" y="366"/>
                      <a:pt x="39" y="366"/>
                      <a:pt x="39" y="366"/>
                    </a:cubicBezTo>
                    <a:cubicBezTo>
                      <a:pt x="38" y="367"/>
                      <a:pt x="38" y="367"/>
                      <a:pt x="38" y="367"/>
                    </a:cubicBezTo>
                    <a:cubicBezTo>
                      <a:pt x="38" y="368"/>
                      <a:pt x="38" y="368"/>
                      <a:pt x="37" y="368"/>
                    </a:cubicBezTo>
                    <a:cubicBezTo>
                      <a:pt x="37" y="368"/>
                      <a:pt x="38" y="367"/>
                      <a:pt x="38" y="367"/>
                    </a:cubicBezTo>
                    <a:cubicBezTo>
                      <a:pt x="38" y="367"/>
                      <a:pt x="39" y="365"/>
                      <a:pt x="39" y="365"/>
                    </a:cubicBezTo>
                    <a:cubicBezTo>
                      <a:pt x="39" y="364"/>
                      <a:pt x="37" y="366"/>
                      <a:pt x="37" y="366"/>
                    </a:cubicBezTo>
                    <a:cubicBezTo>
                      <a:pt x="37" y="365"/>
                      <a:pt x="38" y="365"/>
                      <a:pt x="37" y="365"/>
                    </a:cubicBezTo>
                    <a:cubicBezTo>
                      <a:pt x="37" y="364"/>
                      <a:pt x="37" y="364"/>
                      <a:pt x="36" y="364"/>
                    </a:cubicBezTo>
                    <a:cubicBezTo>
                      <a:pt x="35" y="365"/>
                      <a:pt x="34" y="365"/>
                      <a:pt x="33" y="366"/>
                    </a:cubicBezTo>
                    <a:cubicBezTo>
                      <a:pt x="33" y="365"/>
                      <a:pt x="34" y="365"/>
                      <a:pt x="35" y="365"/>
                    </a:cubicBezTo>
                    <a:cubicBezTo>
                      <a:pt x="35" y="364"/>
                      <a:pt x="35" y="364"/>
                      <a:pt x="35" y="363"/>
                    </a:cubicBezTo>
                    <a:cubicBezTo>
                      <a:pt x="35" y="363"/>
                      <a:pt x="35" y="363"/>
                      <a:pt x="34" y="363"/>
                    </a:cubicBezTo>
                    <a:cubicBezTo>
                      <a:pt x="34" y="363"/>
                      <a:pt x="34" y="363"/>
                      <a:pt x="34" y="363"/>
                    </a:cubicBezTo>
                    <a:cubicBezTo>
                      <a:pt x="33" y="362"/>
                      <a:pt x="32" y="362"/>
                      <a:pt x="32" y="363"/>
                    </a:cubicBezTo>
                    <a:cubicBezTo>
                      <a:pt x="32" y="363"/>
                      <a:pt x="32" y="362"/>
                      <a:pt x="32" y="362"/>
                    </a:cubicBezTo>
                    <a:cubicBezTo>
                      <a:pt x="32" y="361"/>
                      <a:pt x="32" y="362"/>
                      <a:pt x="32" y="361"/>
                    </a:cubicBezTo>
                    <a:cubicBezTo>
                      <a:pt x="32" y="361"/>
                      <a:pt x="32" y="361"/>
                      <a:pt x="32" y="361"/>
                    </a:cubicBezTo>
                    <a:cubicBezTo>
                      <a:pt x="32" y="360"/>
                      <a:pt x="32" y="360"/>
                      <a:pt x="32" y="360"/>
                    </a:cubicBezTo>
                    <a:cubicBezTo>
                      <a:pt x="33" y="359"/>
                      <a:pt x="33" y="360"/>
                      <a:pt x="33" y="360"/>
                    </a:cubicBezTo>
                    <a:cubicBezTo>
                      <a:pt x="33" y="361"/>
                      <a:pt x="33" y="361"/>
                      <a:pt x="34" y="361"/>
                    </a:cubicBezTo>
                    <a:cubicBezTo>
                      <a:pt x="35" y="361"/>
                      <a:pt x="36" y="362"/>
                      <a:pt x="37" y="362"/>
                    </a:cubicBezTo>
                    <a:cubicBezTo>
                      <a:pt x="37" y="362"/>
                      <a:pt x="38" y="363"/>
                      <a:pt x="39" y="362"/>
                    </a:cubicBezTo>
                    <a:cubicBezTo>
                      <a:pt x="39" y="362"/>
                      <a:pt x="39" y="361"/>
                      <a:pt x="39" y="361"/>
                    </a:cubicBezTo>
                    <a:cubicBezTo>
                      <a:pt x="39" y="360"/>
                      <a:pt x="39" y="360"/>
                      <a:pt x="38" y="359"/>
                    </a:cubicBezTo>
                    <a:cubicBezTo>
                      <a:pt x="38" y="359"/>
                      <a:pt x="38" y="359"/>
                      <a:pt x="37" y="359"/>
                    </a:cubicBezTo>
                    <a:cubicBezTo>
                      <a:pt x="37" y="359"/>
                      <a:pt x="37" y="359"/>
                      <a:pt x="36" y="359"/>
                    </a:cubicBezTo>
                    <a:cubicBezTo>
                      <a:pt x="35" y="359"/>
                      <a:pt x="35" y="358"/>
                      <a:pt x="35" y="357"/>
                    </a:cubicBezTo>
                    <a:cubicBezTo>
                      <a:pt x="34" y="357"/>
                      <a:pt x="34" y="357"/>
                      <a:pt x="33" y="357"/>
                    </a:cubicBezTo>
                    <a:cubicBezTo>
                      <a:pt x="33" y="356"/>
                      <a:pt x="31" y="354"/>
                      <a:pt x="31" y="356"/>
                    </a:cubicBezTo>
                    <a:cubicBezTo>
                      <a:pt x="31" y="356"/>
                      <a:pt x="33" y="358"/>
                      <a:pt x="32" y="359"/>
                    </a:cubicBezTo>
                    <a:cubicBezTo>
                      <a:pt x="32" y="360"/>
                      <a:pt x="31" y="357"/>
                      <a:pt x="30" y="358"/>
                    </a:cubicBezTo>
                    <a:cubicBezTo>
                      <a:pt x="29" y="359"/>
                      <a:pt x="31" y="361"/>
                      <a:pt x="30" y="361"/>
                    </a:cubicBezTo>
                    <a:cubicBezTo>
                      <a:pt x="29" y="361"/>
                      <a:pt x="29" y="360"/>
                      <a:pt x="28" y="361"/>
                    </a:cubicBezTo>
                    <a:cubicBezTo>
                      <a:pt x="28" y="361"/>
                      <a:pt x="28" y="361"/>
                      <a:pt x="28" y="361"/>
                    </a:cubicBezTo>
                    <a:cubicBezTo>
                      <a:pt x="28" y="362"/>
                      <a:pt x="27" y="362"/>
                      <a:pt x="27" y="362"/>
                    </a:cubicBezTo>
                    <a:cubicBezTo>
                      <a:pt x="27" y="361"/>
                      <a:pt x="28" y="361"/>
                      <a:pt x="28" y="360"/>
                    </a:cubicBezTo>
                    <a:cubicBezTo>
                      <a:pt x="28" y="360"/>
                      <a:pt x="27" y="359"/>
                      <a:pt x="27" y="359"/>
                    </a:cubicBezTo>
                    <a:cubicBezTo>
                      <a:pt x="26" y="359"/>
                      <a:pt x="26" y="359"/>
                      <a:pt x="25" y="359"/>
                    </a:cubicBezTo>
                    <a:cubicBezTo>
                      <a:pt x="25" y="359"/>
                      <a:pt x="24" y="358"/>
                      <a:pt x="24" y="358"/>
                    </a:cubicBezTo>
                    <a:cubicBezTo>
                      <a:pt x="24" y="359"/>
                      <a:pt x="25" y="361"/>
                      <a:pt x="25" y="362"/>
                    </a:cubicBezTo>
                    <a:cubicBezTo>
                      <a:pt x="25" y="362"/>
                      <a:pt x="25" y="363"/>
                      <a:pt x="24" y="364"/>
                    </a:cubicBezTo>
                    <a:cubicBezTo>
                      <a:pt x="24" y="364"/>
                      <a:pt x="23" y="364"/>
                      <a:pt x="22" y="364"/>
                    </a:cubicBezTo>
                    <a:cubicBezTo>
                      <a:pt x="21" y="363"/>
                      <a:pt x="22" y="363"/>
                      <a:pt x="21" y="362"/>
                    </a:cubicBezTo>
                    <a:cubicBezTo>
                      <a:pt x="21" y="362"/>
                      <a:pt x="20" y="361"/>
                      <a:pt x="20" y="361"/>
                    </a:cubicBezTo>
                    <a:cubicBezTo>
                      <a:pt x="19" y="362"/>
                      <a:pt x="20" y="362"/>
                      <a:pt x="20" y="363"/>
                    </a:cubicBezTo>
                    <a:cubicBezTo>
                      <a:pt x="20" y="363"/>
                      <a:pt x="20" y="365"/>
                      <a:pt x="19" y="365"/>
                    </a:cubicBezTo>
                    <a:cubicBezTo>
                      <a:pt x="19" y="366"/>
                      <a:pt x="18" y="367"/>
                      <a:pt x="18" y="367"/>
                    </a:cubicBezTo>
                    <a:cubicBezTo>
                      <a:pt x="18" y="367"/>
                      <a:pt x="17" y="367"/>
                      <a:pt x="17" y="367"/>
                    </a:cubicBezTo>
                    <a:cubicBezTo>
                      <a:pt x="16" y="367"/>
                      <a:pt x="16" y="368"/>
                      <a:pt x="16" y="368"/>
                    </a:cubicBezTo>
                    <a:cubicBezTo>
                      <a:pt x="15" y="369"/>
                      <a:pt x="14" y="368"/>
                      <a:pt x="14" y="369"/>
                    </a:cubicBezTo>
                    <a:cubicBezTo>
                      <a:pt x="13" y="370"/>
                      <a:pt x="13" y="371"/>
                      <a:pt x="13" y="371"/>
                    </a:cubicBezTo>
                    <a:cubicBezTo>
                      <a:pt x="13" y="372"/>
                      <a:pt x="12" y="373"/>
                      <a:pt x="11" y="373"/>
                    </a:cubicBezTo>
                    <a:cubicBezTo>
                      <a:pt x="11" y="374"/>
                      <a:pt x="10" y="374"/>
                      <a:pt x="9" y="375"/>
                    </a:cubicBezTo>
                    <a:cubicBezTo>
                      <a:pt x="9" y="375"/>
                      <a:pt x="8" y="375"/>
                      <a:pt x="8" y="376"/>
                    </a:cubicBezTo>
                    <a:cubicBezTo>
                      <a:pt x="8" y="376"/>
                      <a:pt x="10" y="376"/>
                      <a:pt x="10" y="377"/>
                    </a:cubicBezTo>
                    <a:cubicBezTo>
                      <a:pt x="11" y="378"/>
                      <a:pt x="9" y="380"/>
                      <a:pt x="9" y="381"/>
                    </a:cubicBezTo>
                    <a:cubicBezTo>
                      <a:pt x="8" y="383"/>
                      <a:pt x="8" y="384"/>
                      <a:pt x="9" y="385"/>
                    </a:cubicBezTo>
                    <a:cubicBezTo>
                      <a:pt x="9" y="387"/>
                      <a:pt x="9" y="388"/>
                      <a:pt x="10" y="389"/>
                    </a:cubicBezTo>
                    <a:cubicBezTo>
                      <a:pt x="11" y="389"/>
                      <a:pt x="12" y="390"/>
                      <a:pt x="13" y="390"/>
                    </a:cubicBezTo>
                    <a:cubicBezTo>
                      <a:pt x="15" y="391"/>
                      <a:pt x="15" y="393"/>
                      <a:pt x="16" y="394"/>
                    </a:cubicBezTo>
                    <a:cubicBezTo>
                      <a:pt x="16" y="395"/>
                      <a:pt x="16" y="395"/>
                      <a:pt x="17" y="396"/>
                    </a:cubicBezTo>
                    <a:cubicBezTo>
                      <a:pt x="17" y="396"/>
                      <a:pt x="18" y="397"/>
                      <a:pt x="18" y="397"/>
                    </a:cubicBezTo>
                    <a:cubicBezTo>
                      <a:pt x="18" y="398"/>
                      <a:pt x="18" y="401"/>
                      <a:pt x="18" y="401"/>
                    </a:cubicBezTo>
                    <a:cubicBezTo>
                      <a:pt x="17" y="402"/>
                      <a:pt x="17" y="402"/>
                      <a:pt x="17" y="403"/>
                    </a:cubicBezTo>
                    <a:cubicBezTo>
                      <a:pt x="16" y="403"/>
                      <a:pt x="16" y="404"/>
                      <a:pt x="16" y="404"/>
                    </a:cubicBezTo>
                    <a:cubicBezTo>
                      <a:pt x="14" y="406"/>
                      <a:pt x="11" y="410"/>
                      <a:pt x="12" y="412"/>
                    </a:cubicBezTo>
                    <a:cubicBezTo>
                      <a:pt x="13" y="413"/>
                      <a:pt x="13" y="414"/>
                      <a:pt x="13" y="414"/>
                    </a:cubicBezTo>
                    <a:cubicBezTo>
                      <a:pt x="14" y="415"/>
                      <a:pt x="14" y="416"/>
                      <a:pt x="14" y="416"/>
                    </a:cubicBezTo>
                    <a:cubicBezTo>
                      <a:pt x="15" y="418"/>
                      <a:pt x="15" y="418"/>
                      <a:pt x="15" y="420"/>
                    </a:cubicBezTo>
                    <a:cubicBezTo>
                      <a:pt x="15" y="421"/>
                      <a:pt x="16" y="422"/>
                      <a:pt x="17" y="423"/>
                    </a:cubicBezTo>
                    <a:cubicBezTo>
                      <a:pt x="18" y="424"/>
                      <a:pt x="18" y="426"/>
                      <a:pt x="18" y="427"/>
                    </a:cubicBezTo>
                    <a:cubicBezTo>
                      <a:pt x="19" y="428"/>
                      <a:pt x="19" y="429"/>
                      <a:pt x="19" y="431"/>
                    </a:cubicBezTo>
                    <a:cubicBezTo>
                      <a:pt x="19" y="431"/>
                      <a:pt x="19" y="432"/>
                      <a:pt x="19" y="432"/>
                    </a:cubicBezTo>
                    <a:cubicBezTo>
                      <a:pt x="19" y="432"/>
                      <a:pt x="18" y="432"/>
                      <a:pt x="18" y="432"/>
                    </a:cubicBezTo>
                    <a:cubicBezTo>
                      <a:pt x="17" y="432"/>
                      <a:pt x="16" y="432"/>
                      <a:pt x="17" y="433"/>
                    </a:cubicBezTo>
                    <a:cubicBezTo>
                      <a:pt x="17" y="433"/>
                      <a:pt x="17" y="433"/>
                      <a:pt x="17" y="434"/>
                    </a:cubicBezTo>
                    <a:cubicBezTo>
                      <a:pt x="17" y="435"/>
                      <a:pt x="17" y="435"/>
                      <a:pt x="17" y="436"/>
                    </a:cubicBezTo>
                    <a:cubicBezTo>
                      <a:pt x="17" y="437"/>
                      <a:pt x="16" y="437"/>
                      <a:pt x="16" y="438"/>
                    </a:cubicBezTo>
                    <a:cubicBezTo>
                      <a:pt x="16" y="438"/>
                      <a:pt x="16" y="439"/>
                      <a:pt x="16" y="439"/>
                    </a:cubicBezTo>
                    <a:cubicBezTo>
                      <a:pt x="16" y="439"/>
                      <a:pt x="16" y="439"/>
                      <a:pt x="17" y="439"/>
                    </a:cubicBezTo>
                    <a:cubicBezTo>
                      <a:pt x="17" y="439"/>
                      <a:pt x="17" y="439"/>
                      <a:pt x="17" y="440"/>
                    </a:cubicBezTo>
                    <a:cubicBezTo>
                      <a:pt x="17" y="440"/>
                      <a:pt x="17" y="441"/>
                      <a:pt x="17" y="441"/>
                    </a:cubicBezTo>
                    <a:cubicBezTo>
                      <a:pt x="17" y="442"/>
                      <a:pt x="16" y="441"/>
                      <a:pt x="16" y="442"/>
                    </a:cubicBezTo>
                    <a:cubicBezTo>
                      <a:pt x="15" y="443"/>
                      <a:pt x="16" y="444"/>
                      <a:pt x="16" y="445"/>
                    </a:cubicBezTo>
                    <a:cubicBezTo>
                      <a:pt x="17" y="446"/>
                      <a:pt x="17" y="446"/>
                      <a:pt x="18" y="446"/>
                    </a:cubicBezTo>
                    <a:cubicBezTo>
                      <a:pt x="18" y="446"/>
                      <a:pt x="19" y="446"/>
                      <a:pt x="19" y="446"/>
                    </a:cubicBezTo>
                    <a:cubicBezTo>
                      <a:pt x="19" y="447"/>
                      <a:pt x="19" y="447"/>
                      <a:pt x="19" y="447"/>
                    </a:cubicBezTo>
                    <a:cubicBezTo>
                      <a:pt x="19" y="448"/>
                      <a:pt x="20" y="448"/>
                      <a:pt x="20" y="448"/>
                    </a:cubicBezTo>
                    <a:cubicBezTo>
                      <a:pt x="20" y="448"/>
                      <a:pt x="19" y="449"/>
                      <a:pt x="19" y="449"/>
                    </a:cubicBezTo>
                    <a:cubicBezTo>
                      <a:pt x="18" y="450"/>
                      <a:pt x="18" y="450"/>
                      <a:pt x="18" y="451"/>
                    </a:cubicBezTo>
                    <a:cubicBezTo>
                      <a:pt x="19" y="451"/>
                      <a:pt x="19" y="451"/>
                      <a:pt x="19" y="452"/>
                    </a:cubicBezTo>
                    <a:cubicBezTo>
                      <a:pt x="19" y="452"/>
                      <a:pt x="19" y="452"/>
                      <a:pt x="19" y="453"/>
                    </a:cubicBezTo>
                    <a:cubicBezTo>
                      <a:pt x="19" y="453"/>
                      <a:pt x="20" y="453"/>
                      <a:pt x="21" y="454"/>
                    </a:cubicBezTo>
                    <a:cubicBezTo>
                      <a:pt x="21" y="454"/>
                      <a:pt x="21" y="454"/>
                      <a:pt x="21" y="455"/>
                    </a:cubicBezTo>
                    <a:cubicBezTo>
                      <a:pt x="21" y="455"/>
                      <a:pt x="22" y="455"/>
                      <a:pt x="22" y="455"/>
                    </a:cubicBezTo>
                    <a:cubicBezTo>
                      <a:pt x="22" y="455"/>
                      <a:pt x="22" y="455"/>
                      <a:pt x="22" y="456"/>
                    </a:cubicBezTo>
                    <a:cubicBezTo>
                      <a:pt x="22" y="456"/>
                      <a:pt x="22" y="456"/>
                      <a:pt x="22" y="457"/>
                    </a:cubicBezTo>
                    <a:cubicBezTo>
                      <a:pt x="23" y="458"/>
                      <a:pt x="21" y="459"/>
                      <a:pt x="20" y="461"/>
                    </a:cubicBezTo>
                    <a:cubicBezTo>
                      <a:pt x="20" y="462"/>
                      <a:pt x="20" y="461"/>
                      <a:pt x="19" y="462"/>
                    </a:cubicBezTo>
                    <a:cubicBezTo>
                      <a:pt x="18" y="462"/>
                      <a:pt x="18" y="463"/>
                      <a:pt x="19" y="463"/>
                    </a:cubicBezTo>
                    <a:cubicBezTo>
                      <a:pt x="19" y="464"/>
                      <a:pt x="20" y="464"/>
                      <a:pt x="21" y="465"/>
                    </a:cubicBezTo>
                    <a:cubicBezTo>
                      <a:pt x="21" y="466"/>
                      <a:pt x="21" y="466"/>
                      <a:pt x="22" y="467"/>
                    </a:cubicBezTo>
                    <a:cubicBezTo>
                      <a:pt x="23" y="467"/>
                      <a:pt x="24" y="467"/>
                      <a:pt x="24" y="468"/>
                    </a:cubicBezTo>
                    <a:cubicBezTo>
                      <a:pt x="25" y="468"/>
                      <a:pt x="25" y="469"/>
                      <a:pt x="25" y="469"/>
                    </a:cubicBezTo>
                    <a:cubicBezTo>
                      <a:pt x="26" y="470"/>
                      <a:pt x="27" y="470"/>
                      <a:pt x="27" y="471"/>
                    </a:cubicBezTo>
                    <a:cubicBezTo>
                      <a:pt x="27" y="472"/>
                      <a:pt x="27" y="472"/>
                      <a:pt x="28" y="473"/>
                    </a:cubicBezTo>
                    <a:cubicBezTo>
                      <a:pt x="28" y="474"/>
                      <a:pt x="29" y="475"/>
                      <a:pt x="29" y="475"/>
                    </a:cubicBezTo>
                    <a:cubicBezTo>
                      <a:pt x="29" y="476"/>
                      <a:pt x="28" y="476"/>
                      <a:pt x="28" y="476"/>
                    </a:cubicBezTo>
                    <a:cubicBezTo>
                      <a:pt x="28" y="477"/>
                      <a:pt x="28" y="477"/>
                      <a:pt x="28" y="478"/>
                    </a:cubicBezTo>
                    <a:cubicBezTo>
                      <a:pt x="28" y="479"/>
                      <a:pt x="27" y="480"/>
                      <a:pt x="27" y="480"/>
                    </a:cubicBezTo>
                    <a:cubicBezTo>
                      <a:pt x="27" y="481"/>
                      <a:pt x="26" y="482"/>
                      <a:pt x="25" y="482"/>
                    </a:cubicBezTo>
                    <a:cubicBezTo>
                      <a:pt x="25" y="483"/>
                      <a:pt x="25" y="484"/>
                      <a:pt x="24" y="484"/>
                    </a:cubicBezTo>
                    <a:cubicBezTo>
                      <a:pt x="23" y="485"/>
                      <a:pt x="23" y="485"/>
                      <a:pt x="23" y="486"/>
                    </a:cubicBezTo>
                    <a:cubicBezTo>
                      <a:pt x="22" y="487"/>
                      <a:pt x="20" y="489"/>
                      <a:pt x="19" y="490"/>
                    </a:cubicBezTo>
                    <a:cubicBezTo>
                      <a:pt x="18" y="492"/>
                      <a:pt x="17" y="493"/>
                      <a:pt x="16" y="495"/>
                    </a:cubicBezTo>
                    <a:cubicBezTo>
                      <a:pt x="16" y="495"/>
                      <a:pt x="15" y="496"/>
                      <a:pt x="15" y="496"/>
                    </a:cubicBezTo>
                    <a:cubicBezTo>
                      <a:pt x="15" y="497"/>
                      <a:pt x="15" y="497"/>
                      <a:pt x="14" y="497"/>
                    </a:cubicBezTo>
                    <a:cubicBezTo>
                      <a:pt x="14" y="497"/>
                      <a:pt x="14" y="498"/>
                      <a:pt x="14" y="498"/>
                    </a:cubicBezTo>
                    <a:cubicBezTo>
                      <a:pt x="13" y="499"/>
                      <a:pt x="11" y="500"/>
                      <a:pt x="10" y="501"/>
                    </a:cubicBezTo>
                    <a:cubicBezTo>
                      <a:pt x="10" y="502"/>
                      <a:pt x="9" y="503"/>
                      <a:pt x="9" y="503"/>
                    </a:cubicBezTo>
                    <a:cubicBezTo>
                      <a:pt x="8" y="503"/>
                      <a:pt x="8" y="504"/>
                      <a:pt x="7" y="504"/>
                    </a:cubicBezTo>
                    <a:cubicBezTo>
                      <a:pt x="7" y="505"/>
                      <a:pt x="6" y="506"/>
                      <a:pt x="5" y="507"/>
                    </a:cubicBezTo>
                    <a:cubicBezTo>
                      <a:pt x="5" y="507"/>
                      <a:pt x="4" y="508"/>
                      <a:pt x="4" y="509"/>
                    </a:cubicBezTo>
                    <a:cubicBezTo>
                      <a:pt x="5" y="509"/>
                      <a:pt x="6" y="508"/>
                      <a:pt x="7" y="508"/>
                    </a:cubicBezTo>
                    <a:cubicBezTo>
                      <a:pt x="7" y="507"/>
                      <a:pt x="8" y="507"/>
                      <a:pt x="8" y="507"/>
                    </a:cubicBezTo>
                    <a:cubicBezTo>
                      <a:pt x="9" y="506"/>
                      <a:pt x="9" y="506"/>
                      <a:pt x="10" y="506"/>
                    </a:cubicBezTo>
                    <a:cubicBezTo>
                      <a:pt x="10" y="507"/>
                      <a:pt x="9" y="507"/>
                      <a:pt x="9" y="508"/>
                    </a:cubicBezTo>
                    <a:cubicBezTo>
                      <a:pt x="9" y="508"/>
                      <a:pt x="10" y="509"/>
                      <a:pt x="10" y="509"/>
                    </a:cubicBezTo>
                    <a:cubicBezTo>
                      <a:pt x="9" y="510"/>
                      <a:pt x="8" y="508"/>
                      <a:pt x="8" y="508"/>
                    </a:cubicBezTo>
                    <a:cubicBezTo>
                      <a:pt x="7" y="508"/>
                      <a:pt x="10" y="512"/>
                      <a:pt x="10" y="511"/>
                    </a:cubicBezTo>
                    <a:cubicBezTo>
                      <a:pt x="11" y="511"/>
                      <a:pt x="11" y="513"/>
                      <a:pt x="12" y="513"/>
                    </a:cubicBezTo>
                    <a:cubicBezTo>
                      <a:pt x="12" y="514"/>
                      <a:pt x="13" y="514"/>
                      <a:pt x="14" y="514"/>
                    </a:cubicBezTo>
                    <a:cubicBezTo>
                      <a:pt x="15" y="514"/>
                      <a:pt x="16" y="513"/>
                      <a:pt x="17" y="513"/>
                    </a:cubicBezTo>
                    <a:cubicBezTo>
                      <a:pt x="18" y="514"/>
                      <a:pt x="17" y="514"/>
                      <a:pt x="18" y="515"/>
                    </a:cubicBezTo>
                    <a:cubicBezTo>
                      <a:pt x="18" y="516"/>
                      <a:pt x="19" y="515"/>
                      <a:pt x="20" y="516"/>
                    </a:cubicBezTo>
                    <a:cubicBezTo>
                      <a:pt x="20" y="516"/>
                      <a:pt x="20" y="518"/>
                      <a:pt x="19" y="518"/>
                    </a:cubicBezTo>
                    <a:cubicBezTo>
                      <a:pt x="19" y="518"/>
                      <a:pt x="18" y="517"/>
                      <a:pt x="17" y="517"/>
                    </a:cubicBezTo>
                    <a:cubicBezTo>
                      <a:pt x="16" y="516"/>
                      <a:pt x="15" y="516"/>
                      <a:pt x="14" y="516"/>
                    </a:cubicBezTo>
                    <a:cubicBezTo>
                      <a:pt x="13" y="516"/>
                      <a:pt x="13" y="516"/>
                      <a:pt x="13" y="516"/>
                    </a:cubicBezTo>
                    <a:cubicBezTo>
                      <a:pt x="12" y="516"/>
                      <a:pt x="12" y="517"/>
                      <a:pt x="11" y="517"/>
                    </a:cubicBezTo>
                    <a:cubicBezTo>
                      <a:pt x="12" y="517"/>
                      <a:pt x="12" y="517"/>
                      <a:pt x="12" y="518"/>
                    </a:cubicBezTo>
                    <a:cubicBezTo>
                      <a:pt x="12" y="518"/>
                      <a:pt x="11" y="518"/>
                      <a:pt x="11" y="518"/>
                    </a:cubicBezTo>
                    <a:cubicBezTo>
                      <a:pt x="11" y="519"/>
                      <a:pt x="10" y="519"/>
                      <a:pt x="9" y="519"/>
                    </a:cubicBezTo>
                    <a:cubicBezTo>
                      <a:pt x="9" y="518"/>
                      <a:pt x="8" y="517"/>
                      <a:pt x="8" y="518"/>
                    </a:cubicBezTo>
                    <a:cubicBezTo>
                      <a:pt x="7" y="519"/>
                      <a:pt x="8" y="520"/>
                      <a:pt x="8" y="520"/>
                    </a:cubicBezTo>
                    <a:cubicBezTo>
                      <a:pt x="7" y="521"/>
                      <a:pt x="6" y="520"/>
                      <a:pt x="6" y="520"/>
                    </a:cubicBezTo>
                    <a:cubicBezTo>
                      <a:pt x="6" y="519"/>
                      <a:pt x="6" y="518"/>
                      <a:pt x="5" y="519"/>
                    </a:cubicBezTo>
                    <a:cubicBezTo>
                      <a:pt x="5" y="519"/>
                      <a:pt x="5" y="520"/>
                      <a:pt x="5" y="521"/>
                    </a:cubicBezTo>
                    <a:cubicBezTo>
                      <a:pt x="5" y="522"/>
                      <a:pt x="5" y="522"/>
                      <a:pt x="5" y="523"/>
                    </a:cubicBezTo>
                    <a:cubicBezTo>
                      <a:pt x="6" y="523"/>
                      <a:pt x="6" y="524"/>
                      <a:pt x="6" y="525"/>
                    </a:cubicBezTo>
                    <a:cubicBezTo>
                      <a:pt x="6" y="525"/>
                      <a:pt x="5" y="525"/>
                      <a:pt x="5" y="525"/>
                    </a:cubicBezTo>
                    <a:cubicBezTo>
                      <a:pt x="5" y="525"/>
                      <a:pt x="5" y="525"/>
                      <a:pt x="5" y="525"/>
                    </a:cubicBezTo>
                    <a:cubicBezTo>
                      <a:pt x="4" y="526"/>
                      <a:pt x="4" y="527"/>
                      <a:pt x="3" y="528"/>
                    </a:cubicBezTo>
                    <a:cubicBezTo>
                      <a:pt x="3" y="528"/>
                      <a:pt x="3" y="529"/>
                      <a:pt x="2" y="530"/>
                    </a:cubicBezTo>
                    <a:cubicBezTo>
                      <a:pt x="2" y="531"/>
                      <a:pt x="1" y="531"/>
                      <a:pt x="1" y="531"/>
                    </a:cubicBezTo>
                    <a:cubicBezTo>
                      <a:pt x="1" y="532"/>
                      <a:pt x="1" y="533"/>
                      <a:pt x="1" y="533"/>
                    </a:cubicBezTo>
                    <a:cubicBezTo>
                      <a:pt x="1" y="534"/>
                      <a:pt x="1" y="535"/>
                      <a:pt x="2" y="536"/>
                    </a:cubicBezTo>
                    <a:cubicBezTo>
                      <a:pt x="2" y="537"/>
                      <a:pt x="2" y="537"/>
                      <a:pt x="2" y="538"/>
                    </a:cubicBezTo>
                    <a:cubicBezTo>
                      <a:pt x="1" y="539"/>
                      <a:pt x="2" y="540"/>
                      <a:pt x="2" y="541"/>
                    </a:cubicBezTo>
                    <a:cubicBezTo>
                      <a:pt x="2" y="541"/>
                      <a:pt x="2" y="541"/>
                      <a:pt x="3" y="542"/>
                    </a:cubicBezTo>
                    <a:cubicBezTo>
                      <a:pt x="3" y="542"/>
                      <a:pt x="3" y="543"/>
                      <a:pt x="3" y="543"/>
                    </a:cubicBezTo>
                    <a:cubicBezTo>
                      <a:pt x="3" y="543"/>
                      <a:pt x="4" y="543"/>
                      <a:pt x="3" y="544"/>
                    </a:cubicBezTo>
                    <a:cubicBezTo>
                      <a:pt x="3" y="544"/>
                      <a:pt x="3" y="544"/>
                      <a:pt x="2" y="544"/>
                    </a:cubicBezTo>
                    <a:cubicBezTo>
                      <a:pt x="2" y="545"/>
                      <a:pt x="2" y="545"/>
                      <a:pt x="2" y="545"/>
                    </a:cubicBezTo>
                    <a:cubicBezTo>
                      <a:pt x="1" y="546"/>
                      <a:pt x="1" y="546"/>
                      <a:pt x="1" y="547"/>
                    </a:cubicBezTo>
                    <a:cubicBezTo>
                      <a:pt x="0" y="547"/>
                      <a:pt x="0" y="548"/>
                      <a:pt x="0" y="548"/>
                    </a:cubicBezTo>
                    <a:cubicBezTo>
                      <a:pt x="0" y="548"/>
                      <a:pt x="1" y="548"/>
                      <a:pt x="2" y="548"/>
                    </a:cubicBezTo>
                    <a:cubicBezTo>
                      <a:pt x="2" y="549"/>
                      <a:pt x="2" y="549"/>
                      <a:pt x="2" y="549"/>
                    </a:cubicBezTo>
                    <a:cubicBezTo>
                      <a:pt x="2" y="550"/>
                      <a:pt x="4" y="550"/>
                      <a:pt x="4" y="551"/>
                    </a:cubicBezTo>
                    <a:cubicBezTo>
                      <a:pt x="4" y="552"/>
                      <a:pt x="4" y="552"/>
                      <a:pt x="4" y="553"/>
                    </a:cubicBezTo>
                    <a:cubicBezTo>
                      <a:pt x="3" y="553"/>
                      <a:pt x="3" y="553"/>
                      <a:pt x="3" y="554"/>
                    </a:cubicBezTo>
                    <a:cubicBezTo>
                      <a:pt x="3" y="554"/>
                      <a:pt x="3" y="554"/>
                      <a:pt x="3" y="555"/>
                    </a:cubicBezTo>
                    <a:cubicBezTo>
                      <a:pt x="3" y="556"/>
                      <a:pt x="3" y="556"/>
                      <a:pt x="2" y="557"/>
                    </a:cubicBezTo>
                    <a:cubicBezTo>
                      <a:pt x="3" y="557"/>
                      <a:pt x="3" y="556"/>
                      <a:pt x="4" y="556"/>
                    </a:cubicBezTo>
                    <a:cubicBezTo>
                      <a:pt x="4" y="557"/>
                      <a:pt x="4" y="557"/>
                      <a:pt x="4" y="557"/>
                    </a:cubicBezTo>
                    <a:cubicBezTo>
                      <a:pt x="4" y="558"/>
                      <a:pt x="4" y="558"/>
                      <a:pt x="5" y="558"/>
                    </a:cubicBezTo>
                    <a:cubicBezTo>
                      <a:pt x="5" y="559"/>
                      <a:pt x="5" y="559"/>
                      <a:pt x="5" y="560"/>
                    </a:cubicBezTo>
                    <a:cubicBezTo>
                      <a:pt x="5" y="560"/>
                      <a:pt x="5" y="560"/>
                      <a:pt x="5" y="560"/>
                    </a:cubicBezTo>
                    <a:cubicBezTo>
                      <a:pt x="6" y="561"/>
                      <a:pt x="6" y="562"/>
                      <a:pt x="6" y="563"/>
                    </a:cubicBezTo>
                    <a:cubicBezTo>
                      <a:pt x="6" y="564"/>
                      <a:pt x="6" y="565"/>
                      <a:pt x="6" y="565"/>
                    </a:cubicBezTo>
                    <a:cubicBezTo>
                      <a:pt x="6" y="566"/>
                      <a:pt x="6" y="567"/>
                      <a:pt x="7" y="566"/>
                    </a:cubicBezTo>
                    <a:cubicBezTo>
                      <a:pt x="8" y="566"/>
                      <a:pt x="8" y="565"/>
                      <a:pt x="9" y="566"/>
                    </a:cubicBezTo>
                    <a:cubicBezTo>
                      <a:pt x="9" y="567"/>
                      <a:pt x="9" y="568"/>
                      <a:pt x="10" y="568"/>
                    </a:cubicBezTo>
                    <a:cubicBezTo>
                      <a:pt x="11" y="567"/>
                      <a:pt x="11" y="566"/>
                      <a:pt x="13" y="567"/>
                    </a:cubicBezTo>
                    <a:cubicBezTo>
                      <a:pt x="13" y="567"/>
                      <a:pt x="14" y="567"/>
                      <a:pt x="15" y="567"/>
                    </a:cubicBezTo>
                    <a:cubicBezTo>
                      <a:pt x="15" y="568"/>
                      <a:pt x="14" y="568"/>
                      <a:pt x="14" y="569"/>
                    </a:cubicBezTo>
                    <a:cubicBezTo>
                      <a:pt x="14" y="569"/>
                      <a:pt x="14" y="570"/>
                      <a:pt x="14" y="571"/>
                    </a:cubicBezTo>
                    <a:cubicBezTo>
                      <a:pt x="15" y="570"/>
                      <a:pt x="15" y="569"/>
                      <a:pt x="17" y="570"/>
                    </a:cubicBezTo>
                    <a:cubicBezTo>
                      <a:pt x="17" y="568"/>
                      <a:pt x="20" y="569"/>
                      <a:pt x="21" y="569"/>
                    </a:cubicBezTo>
                    <a:cubicBezTo>
                      <a:pt x="22" y="569"/>
                      <a:pt x="22" y="570"/>
                      <a:pt x="22" y="571"/>
                    </a:cubicBezTo>
                    <a:cubicBezTo>
                      <a:pt x="22" y="571"/>
                      <a:pt x="22" y="571"/>
                      <a:pt x="22" y="571"/>
                    </a:cubicBezTo>
                    <a:cubicBezTo>
                      <a:pt x="23" y="571"/>
                      <a:pt x="23" y="571"/>
                      <a:pt x="23" y="571"/>
                    </a:cubicBezTo>
                    <a:cubicBezTo>
                      <a:pt x="23" y="571"/>
                      <a:pt x="23" y="572"/>
                      <a:pt x="24" y="572"/>
                    </a:cubicBezTo>
                    <a:cubicBezTo>
                      <a:pt x="24" y="572"/>
                      <a:pt x="25" y="572"/>
                      <a:pt x="25" y="573"/>
                    </a:cubicBezTo>
                    <a:cubicBezTo>
                      <a:pt x="24" y="573"/>
                      <a:pt x="24" y="573"/>
                      <a:pt x="24" y="573"/>
                    </a:cubicBezTo>
                    <a:cubicBezTo>
                      <a:pt x="24" y="574"/>
                      <a:pt x="25" y="574"/>
                      <a:pt x="25" y="574"/>
                    </a:cubicBezTo>
                    <a:cubicBezTo>
                      <a:pt x="24" y="575"/>
                      <a:pt x="24" y="575"/>
                      <a:pt x="24" y="575"/>
                    </a:cubicBezTo>
                    <a:cubicBezTo>
                      <a:pt x="24" y="576"/>
                      <a:pt x="24" y="576"/>
                      <a:pt x="24" y="576"/>
                    </a:cubicBezTo>
                    <a:cubicBezTo>
                      <a:pt x="25" y="576"/>
                      <a:pt x="25" y="577"/>
                      <a:pt x="25" y="577"/>
                    </a:cubicBezTo>
                    <a:cubicBezTo>
                      <a:pt x="25" y="578"/>
                      <a:pt x="25" y="578"/>
                      <a:pt x="25" y="578"/>
                    </a:cubicBezTo>
                    <a:cubicBezTo>
                      <a:pt x="25" y="579"/>
                      <a:pt x="25" y="579"/>
                      <a:pt x="25" y="579"/>
                    </a:cubicBezTo>
                    <a:cubicBezTo>
                      <a:pt x="24" y="579"/>
                      <a:pt x="24" y="579"/>
                      <a:pt x="24" y="580"/>
                    </a:cubicBezTo>
                    <a:cubicBezTo>
                      <a:pt x="24" y="579"/>
                      <a:pt x="23" y="581"/>
                      <a:pt x="24" y="581"/>
                    </a:cubicBezTo>
                    <a:cubicBezTo>
                      <a:pt x="24" y="582"/>
                      <a:pt x="25" y="582"/>
                      <a:pt x="25" y="582"/>
                    </a:cubicBezTo>
                    <a:cubicBezTo>
                      <a:pt x="25" y="582"/>
                      <a:pt x="25" y="583"/>
                      <a:pt x="25" y="583"/>
                    </a:cubicBezTo>
                    <a:cubicBezTo>
                      <a:pt x="26" y="583"/>
                      <a:pt x="26" y="583"/>
                      <a:pt x="26" y="584"/>
                    </a:cubicBezTo>
                    <a:cubicBezTo>
                      <a:pt x="26" y="584"/>
                      <a:pt x="26" y="585"/>
                      <a:pt x="26" y="585"/>
                    </a:cubicBezTo>
                    <a:cubicBezTo>
                      <a:pt x="26" y="585"/>
                      <a:pt x="26" y="585"/>
                      <a:pt x="27" y="585"/>
                    </a:cubicBezTo>
                    <a:cubicBezTo>
                      <a:pt x="27" y="585"/>
                      <a:pt x="27" y="586"/>
                      <a:pt x="27" y="586"/>
                    </a:cubicBezTo>
                    <a:cubicBezTo>
                      <a:pt x="27" y="586"/>
                      <a:pt x="27" y="587"/>
                      <a:pt x="27" y="587"/>
                    </a:cubicBezTo>
                    <a:cubicBezTo>
                      <a:pt x="28" y="588"/>
                      <a:pt x="29" y="589"/>
                      <a:pt x="30" y="589"/>
                    </a:cubicBezTo>
                    <a:cubicBezTo>
                      <a:pt x="31" y="590"/>
                      <a:pt x="31" y="590"/>
                      <a:pt x="31" y="591"/>
                    </a:cubicBezTo>
                    <a:cubicBezTo>
                      <a:pt x="30" y="592"/>
                      <a:pt x="31" y="593"/>
                      <a:pt x="32" y="593"/>
                    </a:cubicBezTo>
                    <a:cubicBezTo>
                      <a:pt x="33" y="593"/>
                      <a:pt x="33" y="593"/>
                      <a:pt x="34" y="593"/>
                    </a:cubicBezTo>
                    <a:cubicBezTo>
                      <a:pt x="34" y="594"/>
                      <a:pt x="35" y="594"/>
                      <a:pt x="35" y="595"/>
                    </a:cubicBezTo>
                    <a:cubicBezTo>
                      <a:pt x="35" y="595"/>
                      <a:pt x="34" y="595"/>
                      <a:pt x="34" y="595"/>
                    </a:cubicBezTo>
                    <a:cubicBezTo>
                      <a:pt x="35" y="595"/>
                      <a:pt x="35" y="595"/>
                      <a:pt x="35" y="596"/>
                    </a:cubicBezTo>
                    <a:cubicBezTo>
                      <a:pt x="35" y="596"/>
                      <a:pt x="36" y="596"/>
                      <a:pt x="36" y="596"/>
                    </a:cubicBezTo>
                    <a:cubicBezTo>
                      <a:pt x="36" y="597"/>
                      <a:pt x="37" y="597"/>
                      <a:pt x="36" y="598"/>
                    </a:cubicBezTo>
                    <a:cubicBezTo>
                      <a:pt x="36" y="598"/>
                      <a:pt x="36" y="598"/>
                      <a:pt x="36" y="598"/>
                    </a:cubicBezTo>
                    <a:cubicBezTo>
                      <a:pt x="35" y="598"/>
                      <a:pt x="35" y="598"/>
                      <a:pt x="35" y="599"/>
                    </a:cubicBezTo>
                    <a:cubicBezTo>
                      <a:pt x="35" y="599"/>
                      <a:pt x="35" y="600"/>
                      <a:pt x="34" y="600"/>
                    </a:cubicBezTo>
                    <a:cubicBezTo>
                      <a:pt x="34" y="600"/>
                      <a:pt x="33" y="601"/>
                      <a:pt x="33" y="601"/>
                    </a:cubicBezTo>
                    <a:cubicBezTo>
                      <a:pt x="33" y="601"/>
                      <a:pt x="32" y="601"/>
                      <a:pt x="31" y="601"/>
                    </a:cubicBezTo>
                    <a:cubicBezTo>
                      <a:pt x="31" y="600"/>
                      <a:pt x="30" y="600"/>
                      <a:pt x="30" y="599"/>
                    </a:cubicBezTo>
                    <a:cubicBezTo>
                      <a:pt x="29" y="599"/>
                      <a:pt x="28" y="599"/>
                      <a:pt x="28" y="600"/>
                    </a:cubicBezTo>
                    <a:cubicBezTo>
                      <a:pt x="27" y="601"/>
                      <a:pt x="27" y="601"/>
                      <a:pt x="27" y="602"/>
                    </a:cubicBezTo>
                    <a:cubicBezTo>
                      <a:pt x="27" y="603"/>
                      <a:pt x="28" y="603"/>
                      <a:pt x="28" y="603"/>
                    </a:cubicBezTo>
                    <a:cubicBezTo>
                      <a:pt x="28" y="604"/>
                      <a:pt x="29" y="604"/>
                      <a:pt x="29" y="604"/>
                    </a:cubicBezTo>
                    <a:cubicBezTo>
                      <a:pt x="29" y="605"/>
                      <a:pt x="28" y="605"/>
                      <a:pt x="28" y="605"/>
                    </a:cubicBezTo>
                    <a:cubicBezTo>
                      <a:pt x="28" y="606"/>
                      <a:pt x="29" y="606"/>
                      <a:pt x="29" y="606"/>
                    </a:cubicBezTo>
                    <a:cubicBezTo>
                      <a:pt x="29" y="607"/>
                      <a:pt x="29" y="608"/>
                      <a:pt x="29" y="609"/>
                    </a:cubicBezTo>
                    <a:cubicBezTo>
                      <a:pt x="29" y="610"/>
                      <a:pt x="30" y="611"/>
                      <a:pt x="30" y="611"/>
                    </a:cubicBezTo>
                    <a:cubicBezTo>
                      <a:pt x="30" y="611"/>
                      <a:pt x="30" y="611"/>
                      <a:pt x="30" y="612"/>
                    </a:cubicBezTo>
                    <a:cubicBezTo>
                      <a:pt x="30" y="612"/>
                      <a:pt x="30" y="612"/>
                      <a:pt x="30" y="612"/>
                    </a:cubicBezTo>
                    <a:cubicBezTo>
                      <a:pt x="31" y="612"/>
                      <a:pt x="31" y="612"/>
                      <a:pt x="32" y="612"/>
                    </a:cubicBezTo>
                    <a:cubicBezTo>
                      <a:pt x="33" y="612"/>
                      <a:pt x="34" y="612"/>
                      <a:pt x="34" y="611"/>
                    </a:cubicBezTo>
                    <a:cubicBezTo>
                      <a:pt x="34" y="610"/>
                      <a:pt x="34" y="609"/>
                      <a:pt x="36" y="609"/>
                    </a:cubicBezTo>
                    <a:cubicBezTo>
                      <a:pt x="36" y="610"/>
                      <a:pt x="37" y="610"/>
                      <a:pt x="37" y="610"/>
                    </a:cubicBezTo>
                    <a:cubicBezTo>
                      <a:pt x="38" y="610"/>
                      <a:pt x="39" y="610"/>
                      <a:pt x="39" y="609"/>
                    </a:cubicBezTo>
                    <a:cubicBezTo>
                      <a:pt x="40" y="609"/>
                      <a:pt x="42" y="608"/>
                      <a:pt x="42" y="609"/>
                    </a:cubicBezTo>
                    <a:cubicBezTo>
                      <a:pt x="43" y="609"/>
                      <a:pt x="43" y="609"/>
                      <a:pt x="43" y="609"/>
                    </a:cubicBezTo>
                    <a:cubicBezTo>
                      <a:pt x="44" y="609"/>
                      <a:pt x="45" y="610"/>
                      <a:pt x="45" y="610"/>
                    </a:cubicBezTo>
                    <a:cubicBezTo>
                      <a:pt x="45" y="611"/>
                      <a:pt x="46" y="612"/>
                      <a:pt x="46" y="613"/>
                    </a:cubicBezTo>
                    <a:cubicBezTo>
                      <a:pt x="46" y="613"/>
                      <a:pt x="46" y="613"/>
                      <a:pt x="46" y="614"/>
                    </a:cubicBezTo>
                    <a:cubicBezTo>
                      <a:pt x="47" y="614"/>
                      <a:pt x="47" y="614"/>
                      <a:pt x="47" y="614"/>
                    </a:cubicBezTo>
                    <a:cubicBezTo>
                      <a:pt x="48" y="614"/>
                      <a:pt x="48" y="615"/>
                      <a:pt x="48" y="615"/>
                    </a:cubicBezTo>
                    <a:cubicBezTo>
                      <a:pt x="48" y="616"/>
                      <a:pt x="47" y="616"/>
                      <a:pt x="47" y="616"/>
                    </a:cubicBezTo>
                    <a:cubicBezTo>
                      <a:pt x="46" y="616"/>
                      <a:pt x="45" y="616"/>
                      <a:pt x="46" y="617"/>
                    </a:cubicBezTo>
                    <a:cubicBezTo>
                      <a:pt x="46" y="617"/>
                      <a:pt x="47" y="617"/>
                      <a:pt x="47" y="618"/>
                    </a:cubicBezTo>
                    <a:cubicBezTo>
                      <a:pt x="47" y="618"/>
                      <a:pt x="47" y="619"/>
                      <a:pt x="47" y="619"/>
                    </a:cubicBezTo>
                    <a:cubicBezTo>
                      <a:pt x="47" y="620"/>
                      <a:pt x="47" y="619"/>
                      <a:pt x="47" y="620"/>
                    </a:cubicBezTo>
                    <a:cubicBezTo>
                      <a:pt x="47" y="620"/>
                      <a:pt x="47" y="621"/>
                      <a:pt x="46" y="621"/>
                    </a:cubicBezTo>
                    <a:cubicBezTo>
                      <a:pt x="47" y="621"/>
                      <a:pt x="48" y="621"/>
                      <a:pt x="49" y="621"/>
                    </a:cubicBezTo>
                    <a:cubicBezTo>
                      <a:pt x="50" y="621"/>
                      <a:pt x="50" y="622"/>
                      <a:pt x="50" y="622"/>
                    </a:cubicBezTo>
                    <a:cubicBezTo>
                      <a:pt x="50" y="622"/>
                      <a:pt x="51" y="621"/>
                      <a:pt x="51" y="621"/>
                    </a:cubicBezTo>
                    <a:cubicBezTo>
                      <a:pt x="52" y="621"/>
                      <a:pt x="52" y="621"/>
                      <a:pt x="53" y="622"/>
                    </a:cubicBezTo>
                    <a:cubicBezTo>
                      <a:pt x="53" y="623"/>
                      <a:pt x="54" y="623"/>
                      <a:pt x="54" y="623"/>
                    </a:cubicBezTo>
                    <a:cubicBezTo>
                      <a:pt x="54" y="623"/>
                      <a:pt x="54" y="624"/>
                      <a:pt x="54" y="624"/>
                    </a:cubicBezTo>
                    <a:cubicBezTo>
                      <a:pt x="54" y="624"/>
                      <a:pt x="54" y="624"/>
                      <a:pt x="54" y="625"/>
                    </a:cubicBezTo>
                    <a:cubicBezTo>
                      <a:pt x="55" y="625"/>
                      <a:pt x="54" y="625"/>
                      <a:pt x="55" y="626"/>
                    </a:cubicBezTo>
                    <a:cubicBezTo>
                      <a:pt x="55" y="626"/>
                      <a:pt x="55" y="626"/>
                      <a:pt x="55" y="627"/>
                    </a:cubicBezTo>
                    <a:cubicBezTo>
                      <a:pt x="55" y="627"/>
                      <a:pt x="54" y="628"/>
                      <a:pt x="55" y="629"/>
                    </a:cubicBezTo>
                    <a:cubicBezTo>
                      <a:pt x="55" y="629"/>
                      <a:pt x="55" y="629"/>
                      <a:pt x="56" y="629"/>
                    </a:cubicBezTo>
                    <a:cubicBezTo>
                      <a:pt x="56" y="630"/>
                      <a:pt x="56" y="630"/>
                      <a:pt x="56" y="630"/>
                    </a:cubicBezTo>
                    <a:cubicBezTo>
                      <a:pt x="56" y="630"/>
                      <a:pt x="56" y="630"/>
                      <a:pt x="56" y="630"/>
                    </a:cubicBezTo>
                    <a:cubicBezTo>
                      <a:pt x="57" y="630"/>
                      <a:pt x="58" y="630"/>
                      <a:pt x="58" y="630"/>
                    </a:cubicBezTo>
                    <a:cubicBezTo>
                      <a:pt x="59" y="630"/>
                      <a:pt x="60" y="630"/>
                      <a:pt x="60" y="631"/>
                    </a:cubicBezTo>
                    <a:cubicBezTo>
                      <a:pt x="61" y="631"/>
                      <a:pt x="63" y="631"/>
                      <a:pt x="63" y="632"/>
                    </a:cubicBezTo>
                    <a:cubicBezTo>
                      <a:pt x="63" y="632"/>
                      <a:pt x="64" y="631"/>
                      <a:pt x="64" y="631"/>
                    </a:cubicBezTo>
                    <a:cubicBezTo>
                      <a:pt x="65" y="630"/>
                      <a:pt x="65" y="631"/>
                      <a:pt x="66" y="631"/>
                    </a:cubicBezTo>
                    <a:cubicBezTo>
                      <a:pt x="67" y="630"/>
                      <a:pt x="68" y="629"/>
                      <a:pt x="69" y="630"/>
                    </a:cubicBezTo>
                    <a:cubicBezTo>
                      <a:pt x="70" y="631"/>
                      <a:pt x="70" y="633"/>
                      <a:pt x="71" y="634"/>
                    </a:cubicBezTo>
                    <a:cubicBezTo>
                      <a:pt x="71" y="634"/>
                      <a:pt x="72" y="634"/>
                      <a:pt x="72" y="635"/>
                    </a:cubicBezTo>
                    <a:cubicBezTo>
                      <a:pt x="72" y="635"/>
                      <a:pt x="73" y="635"/>
                      <a:pt x="73" y="635"/>
                    </a:cubicBezTo>
                    <a:cubicBezTo>
                      <a:pt x="73" y="634"/>
                      <a:pt x="73" y="633"/>
                      <a:pt x="74" y="633"/>
                    </a:cubicBezTo>
                    <a:cubicBezTo>
                      <a:pt x="74" y="633"/>
                      <a:pt x="74" y="634"/>
                      <a:pt x="75" y="634"/>
                    </a:cubicBezTo>
                    <a:cubicBezTo>
                      <a:pt x="75" y="634"/>
                      <a:pt x="75" y="635"/>
                      <a:pt x="76" y="635"/>
                    </a:cubicBezTo>
                    <a:cubicBezTo>
                      <a:pt x="77" y="635"/>
                      <a:pt x="77" y="635"/>
                      <a:pt x="77" y="635"/>
                    </a:cubicBezTo>
                    <a:cubicBezTo>
                      <a:pt x="78" y="636"/>
                      <a:pt x="79" y="636"/>
                      <a:pt x="79" y="636"/>
                    </a:cubicBezTo>
                    <a:cubicBezTo>
                      <a:pt x="79" y="636"/>
                      <a:pt x="79" y="636"/>
                      <a:pt x="80" y="636"/>
                    </a:cubicBezTo>
                    <a:cubicBezTo>
                      <a:pt x="81" y="636"/>
                      <a:pt x="81" y="636"/>
                      <a:pt x="81" y="637"/>
                    </a:cubicBezTo>
                    <a:cubicBezTo>
                      <a:pt x="81" y="637"/>
                      <a:pt x="82" y="637"/>
                      <a:pt x="83" y="637"/>
                    </a:cubicBezTo>
                    <a:cubicBezTo>
                      <a:pt x="83" y="637"/>
                      <a:pt x="83" y="638"/>
                      <a:pt x="83" y="638"/>
                    </a:cubicBezTo>
                    <a:cubicBezTo>
                      <a:pt x="84" y="638"/>
                      <a:pt x="84" y="639"/>
                      <a:pt x="84" y="639"/>
                    </a:cubicBezTo>
                    <a:cubicBezTo>
                      <a:pt x="85" y="639"/>
                      <a:pt x="85" y="638"/>
                      <a:pt x="85" y="638"/>
                    </a:cubicBezTo>
                    <a:cubicBezTo>
                      <a:pt x="86" y="638"/>
                      <a:pt x="86" y="638"/>
                      <a:pt x="86" y="638"/>
                    </a:cubicBezTo>
                    <a:cubicBezTo>
                      <a:pt x="87" y="639"/>
                      <a:pt x="86" y="640"/>
                      <a:pt x="86" y="640"/>
                    </a:cubicBezTo>
                    <a:cubicBezTo>
                      <a:pt x="87" y="641"/>
                      <a:pt x="87" y="641"/>
                      <a:pt x="87" y="642"/>
                    </a:cubicBezTo>
                    <a:cubicBezTo>
                      <a:pt x="86" y="642"/>
                      <a:pt x="85" y="643"/>
                      <a:pt x="85" y="644"/>
                    </a:cubicBezTo>
                    <a:cubicBezTo>
                      <a:pt x="84" y="644"/>
                      <a:pt x="83" y="644"/>
                      <a:pt x="84" y="645"/>
                    </a:cubicBezTo>
                    <a:cubicBezTo>
                      <a:pt x="84" y="646"/>
                      <a:pt x="84" y="646"/>
                      <a:pt x="85" y="646"/>
                    </a:cubicBezTo>
                    <a:cubicBezTo>
                      <a:pt x="85" y="646"/>
                      <a:pt x="86" y="646"/>
                      <a:pt x="86" y="646"/>
                    </a:cubicBezTo>
                    <a:cubicBezTo>
                      <a:pt x="86" y="647"/>
                      <a:pt x="84" y="647"/>
                      <a:pt x="84" y="647"/>
                    </a:cubicBezTo>
                    <a:cubicBezTo>
                      <a:pt x="83" y="648"/>
                      <a:pt x="84" y="649"/>
                      <a:pt x="85" y="649"/>
                    </a:cubicBezTo>
                    <a:cubicBezTo>
                      <a:pt x="85" y="650"/>
                      <a:pt x="85" y="650"/>
                      <a:pt x="85" y="650"/>
                    </a:cubicBezTo>
                    <a:cubicBezTo>
                      <a:pt x="85" y="651"/>
                      <a:pt x="85" y="651"/>
                      <a:pt x="85" y="652"/>
                    </a:cubicBezTo>
                    <a:cubicBezTo>
                      <a:pt x="85" y="652"/>
                      <a:pt x="86" y="652"/>
                      <a:pt x="86" y="652"/>
                    </a:cubicBezTo>
                    <a:cubicBezTo>
                      <a:pt x="86" y="653"/>
                      <a:pt x="85" y="653"/>
                      <a:pt x="85" y="653"/>
                    </a:cubicBezTo>
                    <a:cubicBezTo>
                      <a:pt x="85" y="653"/>
                      <a:pt x="85" y="654"/>
                      <a:pt x="85" y="654"/>
                    </a:cubicBezTo>
                    <a:cubicBezTo>
                      <a:pt x="85" y="654"/>
                      <a:pt x="84" y="654"/>
                      <a:pt x="84" y="655"/>
                    </a:cubicBezTo>
                    <a:cubicBezTo>
                      <a:pt x="84" y="655"/>
                      <a:pt x="84" y="655"/>
                      <a:pt x="84" y="655"/>
                    </a:cubicBezTo>
                    <a:cubicBezTo>
                      <a:pt x="84" y="656"/>
                      <a:pt x="84" y="656"/>
                      <a:pt x="84" y="656"/>
                    </a:cubicBezTo>
                    <a:cubicBezTo>
                      <a:pt x="83" y="657"/>
                      <a:pt x="82" y="656"/>
                      <a:pt x="81" y="656"/>
                    </a:cubicBezTo>
                    <a:cubicBezTo>
                      <a:pt x="81" y="656"/>
                      <a:pt x="80" y="656"/>
                      <a:pt x="79" y="656"/>
                    </a:cubicBezTo>
                    <a:cubicBezTo>
                      <a:pt x="78" y="656"/>
                      <a:pt x="78" y="656"/>
                      <a:pt x="78" y="657"/>
                    </a:cubicBezTo>
                    <a:cubicBezTo>
                      <a:pt x="77" y="658"/>
                      <a:pt x="78" y="658"/>
                      <a:pt x="77" y="658"/>
                    </a:cubicBezTo>
                    <a:cubicBezTo>
                      <a:pt x="76" y="659"/>
                      <a:pt x="76" y="658"/>
                      <a:pt x="75" y="659"/>
                    </a:cubicBezTo>
                    <a:cubicBezTo>
                      <a:pt x="74" y="659"/>
                      <a:pt x="74" y="659"/>
                      <a:pt x="74" y="660"/>
                    </a:cubicBezTo>
                    <a:cubicBezTo>
                      <a:pt x="74" y="660"/>
                      <a:pt x="74" y="661"/>
                      <a:pt x="74" y="662"/>
                    </a:cubicBezTo>
                    <a:cubicBezTo>
                      <a:pt x="74" y="662"/>
                      <a:pt x="74" y="662"/>
                      <a:pt x="74" y="662"/>
                    </a:cubicBezTo>
                    <a:cubicBezTo>
                      <a:pt x="74" y="662"/>
                      <a:pt x="73" y="663"/>
                      <a:pt x="74" y="664"/>
                    </a:cubicBezTo>
                    <a:cubicBezTo>
                      <a:pt x="74" y="663"/>
                      <a:pt x="76" y="663"/>
                      <a:pt x="77" y="663"/>
                    </a:cubicBezTo>
                    <a:cubicBezTo>
                      <a:pt x="77" y="663"/>
                      <a:pt x="77" y="663"/>
                      <a:pt x="78" y="663"/>
                    </a:cubicBezTo>
                    <a:cubicBezTo>
                      <a:pt x="78" y="663"/>
                      <a:pt x="78" y="662"/>
                      <a:pt x="79" y="662"/>
                    </a:cubicBezTo>
                    <a:cubicBezTo>
                      <a:pt x="80" y="662"/>
                      <a:pt x="81" y="662"/>
                      <a:pt x="81" y="664"/>
                    </a:cubicBezTo>
                    <a:cubicBezTo>
                      <a:pt x="81" y="665"/>
                      <a:pt x="80" y="665"/>
                      <a:pt x="79" y="665"/>
                    </a:cubicBezTo>
                    <a:cubicBezTo>
                      <a:pt x="79" y="665"/>
                      <a:pt x="78" y="665"/>
                      <a:pt x="78" y="666"/>
                    </a:cubicBezTo>
                    <a:cubicBezTo>
                      <a:pt x="77" y="666"/>
                      <a:pt x="75" y="666"/>
                      <a:pt x="75" y="667"/>
                    </a:cubicBezTo>
                    <a:cubicBezTo>
                      <a:pt x="75" y="667"/>
                      <a:pt x="75" y="667"/>
                      <a:pt x="75" y="667"/>
                    </a:cubicBezTo>
                    <a:cubicBezTo>
                      <a:pt x="75" y="667"/>
                      <a:pt x="75" y="667"/>
                      <a:pt x="76" y="667"/>
                    </a:cubicBezTo>
                    <a:cubicBezTo>
                      <a:pt x="76" y="668"/>
                      <a:pt x="76" y="668"/>
                      <a:pt x="76" y="668"/>
                    </a:cubicBezTo>
                    <a:cubicBezTo>
                      <a:pt x="75" y="669"/>
                      <a:pt x="74" y="667"/>
                      <a:pt x="73" y="667"/>
                    </a:cubicBezTo>
                    <a:cubicBezTo>
                      <a:pt x="73" y="667"/>
                      <a:pt x="72" y="668"/>
                      <a:pt x="71" y="668"/>
                    </a:cubicBezTo>
                    <a:cubicBezTo>
                      <a:pt x="71" y="668"/>
                      <a:pt x="71" y="668"/>
                      <a:pt x="71" y="668"/>
                    </a:cubicBezTo>
                    <a:cubicBezTo>
                      <a:pt x="71" y="669"/>
                      <a:pt x="71" y="669"/>
                      <a:pt x="71" y="669"/>
                    </a:cubicBezTo>
                    <a:cubicBezTo>
                      <a:pt x="71" y="670"/>
                      <a:pt x="72" y="671"/>
                      <a:pt x="72" y="671"/>
                    </a:cubicBezTo>
                    <a:cubicBezTo>
                      <a:pt x="73" y="671"/>
                      <a:pt x="73" y="671"/>
                      <a:pt x="73" y="671"/>
                    </a:cubicBezTo>
                    <a:cubicBezTo>
                      <a:pt x="74" y="672"/>
                      <a:pt x="74" y="672"/>
                      <a:pt x="74" y="672"/>
                    </a:cubicBezTo>
                    <a:cubicBezTo>
                      <a:pt x="75" y="673"/>
                      <a:pt x="75" y="673"/>
                      <a:pt x="76" y="673"/>
                    </a:cubicBezTo>
                    <a:cubicBezTo>
                      <a:pt x="76" y="674"/>
                      <a:pt x="74" y="674"/>
                      <a:pt x="74" y="673"/>
                    </a:cubicBezTo>
                    <a:cubicBezTo>
                      <a:pt x="73" y="673"/>
                      <a:pt x="73" y="674"/>
                      <a:pt x="73" y="674"/>
                    </a:cubicBezTo>
                    <a:cubicBezTo>
                      <a:pt x="73" y="675"/>
                      <a:pt x="73" y="675"/>
                      <a:pt x="73" y="676"/>
                    </a:cubicBezTo>
                    <a:cubicBezTo>
                      <a:pt x="72" y="675"/>
                      <a:pt x="72" y="675"/>
                      <a:pt x="72" y="674"/>
                    </a:cubicBezTo>
                    <a:cubicBezTo>
                      <a:pt x="71" y="675"/>
                      <a:pt x="72" y="676"/>
                      <a:pt x="71" y="677"/>
                    </a:cubicBezTo>
                    <a:cubicBezTo>
                      <a:pt x="71" y="678"/>
                      <a:pt x="70" y="678"/>
                      <a:pt x="70" y="678"/>
                    </a:cubicBezTo>
                    <a:cubicBezTo>
                      <a:pt x="70" y="679"/>
                      <a:pt x="70" y="679"/>
                      <a:pt x="70" y="679"/>
                    </a:cubicBezTo>
                    <a:cubicBezTo>
                      <a:pt x="71" y="681"/>
                      <a:pt x="70" y="681"/>
                      <a:pt x="69" y="681"/>
                    </a:cubicBezTo>
                    <a:cubicBezTo>
                      <a:pt x="69" y="681"/>
                      <a:pt x="67" y="681"/>
                      <a:pt x="67" y="682"/>
                    </a:cubicBezTo>
                    <a:cubicBezTo>
                      <a:pt x="67" y="682"/>
                      <a:pt x="66" y="682"/>
                      <a:pt x="66" y="681"/>
                    </a:cubicBezTo>
                    <a:cubicBezTo>
                      <a:pt x="66" y="681"/>
                      <a:pt x="66" y="681"/>
                      <a:pt x="66" y="681"/>
                    </a:cubicBezTo>
                    <a:cubicBezTo>
                      <a:pt x="65" y="680"/>
                      <a:pt x="64" y="680"/>
                      <a:pt x="64" y="681"/>
                    </a:cubicBezTo>
                    <a:cubicBezTo>
                      <a:pt x="65" y="681"/>
                      <a:pt x="65" y="681"/>
                      <a:pt x="65" y="681"/>
                    </a:cubicBezTo>
                    <a:cubicBezTo>
                      <a:pt x="65" y="682"/>
                      <a:pt x="63" y="682"/>
                      <a:pt x="63" y="682"/>
                    </a:cubicBezTo>
                    <a:cubicBezTo>
                      <a:pt x="63" y="683"/>
                      <a:pt x="64" y="683"/>
                      <a:pt x="65" y="683"/>
                    </a:cubicBezTo>
                    <a:cubicBezTo>
                      <a:pt x="66" y="684"/>
                      <a:pt x="67" y="685"/>
                      <a:pt x="68" y="686"/>
                    </a:cubicBezTo>
                    <a:cubicBezTo>
                      <a:pt x="68" y="686"/>
                      <a:pt x="68" y="687"/>
                      <a:pt x="69" y="687"/>
                    </a:cubicBezTo>
                    <a:cubicBezTo>
                      <a:pt x="69" y="687"/>
                      <a:pt x="70" y="687"/>
                      <a:pt x="71" y="687"/>
                    </a:cubicBezTo>
                    <a:cubicBezTo>
                      <a:pt x="71" y="687"/>
                      <a:pt x="71" y="687"/>
                      <a:pt x="72" y="688"/>
                    </a:cubicBezTo>
                    <a:cubicBezTo>
                      <a:pt x="72" y="688"/>
                      <a:pt x="73" y="689"/>
                      <a:pt x="73" y="689"/>
                    </a:cubicBezTo>
                    <a:cubicBezTo>
                      <a:pt x="75" y="690"/>
                      <a:pt x="76" y="690"/>
                      <a:pt x="78" y="691"/>
                    </a:cubicBezTo>
                    <a:cubicBezTo>
                      <a:pt x="79" y="692"/>
                      <a:pt x="80" y="693"/>
                      <a:pt x="81" y="695"/>
                    </a:cubicBezTo>
                    <a:cubicBezTo>
                      <a:pt x="81" y="695"/>
                      <a:pt x="82" y="696"/>
                      <a:pt x="82" y="696"/>
                    </a:cubicBezTo>
                    <a:cubicBezTo>
                      <a:pt x="83" y="696"/>
                      <a:pt x="83" y="697"/>
                      <a:pt x="84" y="697"/>
                    </a:cubicBezTo>
                    <a:cubicBezTo>
                      <a:pt x="84" y="697"/>
                      <a:pt x="84" y="698"/>
                      <a:pt x="84" y="698"/>
                    </a:cubicBezTo>
                    <a:cubicBezTo>
                      <a:pt x="85" y="699"/>
                      <a:pt x="85" y="699"/>
                      <a:pt x="85" y="699"/>
                    </a:cubicBezTo>
                    <a:cubicBezTo>
                      <a:pt x="86" y="698"/>
                      <a:pt x="87" y="697"/>
                      <a:pt x="88" y="698"/>
                    </a:cubicBezTo>
                    <a:cubicBezTo>
                      <a:pt x="88" y="698"/>
                      <a:pt x="89" y="698"/>
                      <a:pt x="89" y="698"/>
                    </a:cubicBezTo>
                    <a:cubicBezTo>
                      <a:pt x="89" y="698"/>
                      <a:pt x="90" y="698"/>
                      <a:pt x="90" y="698"/>
                    </a:cubicBezTo>
                    <a:cubicBezTo>
                      <a:pt x="91" y="698"/>
                      <a:pt x="91" y="698"/>
                      <a:pt x="92" y="699"/>
                    </a:cubicBezTo>
                    <a:cubicBezTo>
                      <a:pt x="92" y="699"/>
                      <a:pt x="92" y="699"/>
                      <a:pt x="93" y="699"/>
                    </a:cubicBezTo>
                    <a:cubicBezTo>
                      <a:pt x="93" y="699"/>
                      <a:pt x="94" y="699"/>
                      <a:pt x="94" y="699"/>
                    </a:cubicBezTo>
                    <a:cubicBezTo>
                      <a:pt x="95" y="700"/>
                      <a:pt x="95" y="700"/>
                      <a:pt x="95" y="700"/>
                    </a:cubicBezTo>
                    <a:cubicBezTo>
                      <a:pt x="96" y="701"/>
                      <a:pt x="97" y="701"/>
                      <a:pt x="98" y="701"/>
                    </a:cubicBezTo>
                    <a:cubicBezTo>
                      <a:pt x="98" y="701"/>
                      <a:pt x="99" y="701"/>
                      <a:pt x="99" y="701"/>
                    </a:cubicBezTo>
                    <a:cubicBezTo>
                      <a:pt x="100" y="701"/>
                      <a:pt x="100" y="701"/>
                      <a:pt x="101" y="701"/>
                    </a:cubicBezTo>
                    <a:cubicBezTo>
                      <a:pt x="102" y="701"/>
                      <a:pt x="103" y="702"/>
                      <a:pt x="104" y="701"/>
                    </a:cubicBezTo>
                    <a:cubicBezTo>
                      <a:pt x="104" y="701"/>
                      <a:pt x="104" y="701"/>
                      <a:pt x="105" y="701"/>
                    </a:cubicBezTo>
                    <a:cubicBezTo>
                      <a:pt x="105" y="701"/>
                      <a:pt x="106" y="702"/>
                      <a:pt x="106" y="702"/>
                    </a:cubicBezTo>
                    <a:cubicBezTo>
                      <a:pt x="106" y="702"/>
                      <a:pt x="106" y="703"/>
                      <a:pt x="107" y="703"/>
                    </a:cubicBezTo>
                    <a:cubicBezTo>
                      <a:pt x="107" y="703"/>
                      <a:pt x="108" y="704"/>
                      <a:pt x="108" y="704"/>
                    </a:cubicBezTo>
                    <a:cubicBezTo>
                      <a:pt x="109" y="704"/>
                      <a:pt x="109" y="704"/>
                      <a:pt x="110" y="704"/>
                    </a:cubicBezTo>
                    <a:cubicBezTo>
                      <a:pt x="110" y="705"/>
                      <a:pt x="110" y="705"/>
                      <a:pt x="111" y="705"/>
                    </a:cubicBezTo>
                    <a:cubicBezTo>
                      <a:pt x="111" y="705"/>
                      <a:pt x="111" y="705"/>
                      <a:pt x="111" y="706"/>
                    </a:cubicBezTo>
                    <a:cubicBezTo>
                      <a:pt x="111" y="706"/>
                      <a:pt x="111" y="706"/>
                      <a:pt x="111" y="706"/>
                    </a:cubicBezTo>
                    <a:cubicBezTo>
                      <a:pt x="111" y="707"/>
                      <a:pt x="112" y="706"/>
                      <a:pt x="112" y="707"/>
                    </a:cubicBezTo>
                    <a:cubicBezTo>
                      <a:pt x="112" y="707"/>
                      <a:pt x="113" y="706"/>
                      <a:pt x="113" y="706"/>
                    </a:cubicBezTo>
                    <a:cubicBezTo>
                      <a:pt x="113" y="706"/>
                      <a:pt x="113" y="706"/>
                      <a:pt x="113" y="706"/>
                    </a:cubicBezTo>
                    <a:cubicBezTo>
                      <a:pt x="114" y="706"/>
                      <a:pt x="115" y="706"/>
                      <a:pt x="115" y="706"/>
                    </a:cubicBezTo>
                    <a:cubicBezTo>
                      <a:pt x="116" y="705"/>
                      <a:pt x="117" y="705"/>
                      <a:pt x="118" y="706"/>
                    </a:cubicBezTo>
                    <a:cubicBezTo>
                      <a:pt x="118" y="706"/>
                      <a:pt x="118" y="705"/>
                      <a:pt x="119" y="705"/>
                    </a:cubicBezTo>
                    <a:cubicBezTo>
                      <a:pt x="119" y="705"/>
                      <a:pt x="120" y="706"/>
                      <a:pt x="120" y="706"/>
                    </a:cubicBezTo>
                    <a:cubicBezTo>
                      <a:pt x="121" y="706"/>
                      <a:pt x="121" y="706"/>
                      <a:pt x="121" y="707"/>
                    </a:cubicBezTo>
                    <a:cubicBezTo>
                      <a:pt x="122" y="707"/>
                      <a:pt x="122" y="707"/>
                      <a:pt x="123" y="707"/>
                    </a:cubicBezTo>
                    <a:cubicBezTo>
                      <a:pt x="123" y="707"/>
                      <a:pt x="124" y="707"/>
                      <a:pt x="124" y="708"/>
                    </a:cubicBezTo>
                    <a:cubicBezTo>
                      <a:pt x="124" y="708"/>
                      <a:pt x="124" y="709"/>
                      <a:pt x="124" y="709"/>
                    </a:cubicBezTo>
                    <a:cubicBezTo>
                      <a:pt x="123" y="710"/>
                      <a:pt x="124" y="711"/>
                      <a:pt x="125" y="711"/>
                    </a:cubicBezTo>
                    <a:cubicBezTo>
                      <a:pt x="126" y="711"/>
                      <a:pt x="126" y="711"/>
                      <a:pt x="126" y="712"/>
                    </a:cubicBezTo>
                    <a:cubicBezTo>
                      <a:pt x="126" y="712"/>
                      <a:pt x="127" y="712"/>
                      <a:pt x="127" y="712"/>
                    </a:cubicBezTo>
                    <a:cubicBezTo>
                      <a:pt x="127" y="712"/>
                      <a:pt x="127" y="712"/>
                      <a:pt x="128" y="712"/>
                    </a:cubicBezTo>
                    <a:cubicBezTo>
                      <a:pt x="128" y="713"/>
                      <a:pt x="129" y="712"/>
                      <a:pt x="129" y="713"/>
                    </a:cubicBezTo>
                    <a:cubicBezTo>
                      <a:pt x="130" y="713"/>
                      <a:pt x="130" y="714"/>
                      <a:pt x="130" y="714"/>
                    </a:cubicBezTo>
                    <a:cubicBezTo>
                      <a:pt x="131" y="714"/>
                      <a:pt x="131" y="713"/>
                      <a:pt x="131" y="714"/>
                    </a:cubicBezTo>
                    <a:cubicBezTo>
                      <a:pt x="132" y="714"/>
                      <a:pt x="132" y="714"/>
                      <a:pt x="132" y="714"/>
                    </a:cubicBezTo>
                    <a:cubicBezTo>
                      <a:pt x="132" y="715"/>
                      <a:pt x="132" y="715"/>
                      <a:pt x="133" y="715"/>
                    </a:cubicBezTo>
                    <a:cubicBezTo>
                      <a:pt x="133" y="715"/>
                      <a:pt x="133" y="715"/>
                      <a:pt x="133" y="716"/>
                    </a:cubicBezTo>
                    <a:cubicBezTo>
                      <a:pt x="133" y="716"/>
                      <a:pt x="133" y="716"/>
                      <a:pt x="134" y="716"/>
                    </a:cubicBezTo>
                    <a:cubicBezTo>
                      <a:pt x="134" y="717"/>
                      <a:pt x="134" y="717"/>
                      <a:pt x="135" y="718"/>
                    </a:cubicBezTo>
                    <a:cubicBezTo>
                      <a:pt x="135" y="718"/>
                      <a:pt x="136" y="719"/>
                      <a:pt x="136" y="719"/>
                    </a:cubicBezTo>
                    <a:cubicBezTo>
                      <a:pt x="137" y="719"/>
                      <a:pt x="138" y="719"/>
                      <a:pt x="138" y="719"/>
                    </a:cubicBezTo>
                    <a:cubicBezTo>
                      <a:pt x="139" y="719"/>
                      <a:pt x="139" y="718"/>
                      <a:pt x="139" y="718"/>
                    </a:cubicBezTo>
                    <a:cubicBezTo>
                      <a:pt x="139" y="717"/>
                      <a:pt x="141" y="717"/>
                      <a:pt x="141" y="716"/>
                    </a:cubicBezTo>
                    <a:cubicBezTo>
                      <a:pt x="142" y="716"/>
                      <a:pt x="143" y="714"/>
                      <a:pt x="143" y="713"/>
                    </a:cubicBezTo>
                    <a:cubicBezTo>
                      <a:pt x="142" y="711"/>
                      <a:pt x="142" y="711"/>
                      <a:pt x="142" y="711"/>
                    </a:cubicBezTo>
                    <a:cubicBezTo>
                      <a:pt x="141" y="709"/>
                      <a:pt x="139" y="707"/>
                      <a:pt x="138" y="705"/>
                    </a:cubicBezTo>
                    <a:cubicBezTo>
                      <a:pt x="138" y="704"/>
                      <a:pt x="137" y="703"/>
                      <a:pt x="137" y="703"/>
                    </a:cubicBezTo>
                    <a:cubicBezTo>
                      <a:pt x="137" y="701"/>
                      <a:pt x="137" y="700"/>
                      <a:pt x="138" y="699"/>
                    </a:cubicBezTo>
                    <a:cubicBezTo>
                      <a:pt x="138" y="698"/>
                      <a:pt x="139" y="697"/>
                      <a:pt x="138" y="696"/>
                    </a:cubicBezTo>
                    <a:cubicBezTo>
                      <a:pt x="138" y="695"/>
                      <a:pt x="138" y="695"/>
                      <a:pt x="138" y="695"/>
                    </a:cubicBezTo>
                    <a:cubicBezTo>
                      <a:pt x="138" y="695"/>
                      <a:pt x="137" y="695"/>
                      <a:pt x="137" y="696"/>
                    </a:cubicBezTo>
                    <a:cubicBezTo>
                      <a:pt x="136" y="695"/>
                      <a:pt x="136" y="693"/>
                      <a:pt x="136" y="693"/>
                    </a:cubicBezTo>
                    <a:cubicBezTo>
                      <a:pt x="135" y="692"/>
                      <a:pt x="134" y="692"/>
                      <a:pt x="133" y="691"/>
                    </a:cubicBezTo>
                    <a:cubicBezTo>
                      <a:pt x="133" y="691"/>
                      <a:pt x="132" y="690"/>
                      <a:pt x="132" y="689"/>
                    </a:cubicBezTo>
                    <a:cubicBezTo>
                      <a:pt x="132" y="688"/>
                      <a:pt x="133" y="687"/>
                      <a:pt x="134" y="687"/>
                    </a:cubicBezTo>
                    <a:cubicBezTo>
                      <a:pt x="134" y="687"/>
                      <a:pt x="134" y="687"/>
                      <a:pt x="134" y="687"/>
                    </a:cubicBezTo>
                    <a:cubicBezTo>
                      <a:pt x="135" y="687"/>
                      <a:pt x="135" y="687"/>
                      <a:pt x="135" y="686"/>
                    </a:cubicBezTo>
                    <a:cubicBezTo>
                      <a:pt x="136" y="685"/>
                      <a:pt x="136" y="683"/>
                      <a:pt x="137" y="682"/>
                    </a:cubicBezTo>
                    <a:cubicBezTo>
                      <a:pt x="137" y="681"/>
                      <a:pt x="137" y="680"/>
                      <a:pt x="138" y="680"/>
                    </a:cubicBezTo>
                    <a:cubicBezTo>
                      <a:pt x="138" y="679"/>
                      <a:pt x="139" y="679"/>
                      <a:pt x="140" y="680"/>
                    </a:cubicBezTo>
                    <a:cubicBezTo>
                      <a:pt x="140" y="680"/>
                      <a:pt x="140" y="680"/>
                      <a:pt x="140" y="680"/>
                    </a:cubicBezTo>
                    <a:cubicBezTo>
                      <a:pt x="140" y="680"/>
                      <a:pt x="141" y="680"/>
                      <a:pt x="141" y="679"/>
                    </a:cubicBezTo>
                    <a:cubicBezTo>
                      <a:pt x="141" y="679"/>
                      <a:pt x="141" y="679"/>
                      <a:pt x="141" y="678"/>
                    </a:cubicBezTo>
                    <a:cubicBezTo>
                      <a:pt x="141" y="678"/>
                      <a:pt x="142" y="678"/>
                      <a:pt x="142" y="678"/>
                    </a:cubicBezTo>
                    <a:cubicBezTo>
                      <a:pt x="143" y="678"/>
                      <a:pt x="144" y="678"/>
                      <a:pt x="145" y="678"/>
                    </a:cubicBezTo>
                    <a:cubicBezTo>
                      <a:pt x="146" y="677"/>
                      <a:pt x="146" y="677"/>
                      <a:pt x="146" y="676"/>
                    </a:cubicBezTo>
                    <a:cubicBezTo>
                      <a:pt x="146" y="676"/>
                      <a:pt x="147" y="676"/>
                      <a:pt x="147" y="676"/>
                    </a:cubicBezTo>
                    <a:cubicBezTo>
                      <a:pt x="147" y="675"/>
                      <a:pt x="147" y="674"/>
                      <a:pt x="148" y="673"/>
                    </a:cubicBezTo>
                    <a:cubicBezTo>
                      <a:pt x="148" y="674"/>
                      <a:pt x="148" y="674"/>
                      <a:pt x="148" y="674"/>
                    </a:cubicBezTo>
                    <a:cubicBezTo>
                      <a:pt x="149" y="674"/>
                      <a:pt x="149" y="674"/>
                      <a:pt x="149" y="674"/>
                    </a:cubicBezTo>
                    <a:cubicBezTo>
                      <a:pt x="149" y="674"/>
                      <a:pt x="149" y="674"/>
                      <a:pt x="149" y="673"/>
                    </a:cubicBezTo>
                    <a:cubicBezTo>
                      <a:pt x="149" y="673"/>
                      <a:pt x="149" y="672"/>
                      <a:pt x="149" y="672"/>
                    </a:cubicBezTo>
                    <a:cubicBezTo>
                      <a:pt x="146" y="669"/>
                      <a:pt x="146" y="669"/>
                      <a:pt x="146" y="669"/>
                    </a:cubicBezTo>
                    <a:cubicBezTo>
                      <a:pt x="144" y="669"/>
                      <a:pt x="144" y="669"/>
                      <a:pt x="144" y="669"/>
                    </a:cubicBezTo>
                    <a:cubicBezTo>
                      <a:pt x="144" y="668"/>
                      <a:pt x="144" y="668"/>
                      <a:pt x="144" y="668"/>
                    </a:cubicBezTo>
                    <a:cubicBezTo>
                      <a:pt x="145" y="667"/>
                      <a:pt x="145" y="667"/>
                      <a:pt x="145" y="667"/>
                    </a:cubicBezTo>
                    <a:cubicBezTo>
                      <a:pt x="146" y="668"/>
                      <a:pt x="146" y="668"/>
                      <a:pt x="146" y="668"/>
                    </a:cubicBezTo>
                    <a:cubicBezTo>
                      <a:pt x="147" y="667"/>
                      <a:pt x="147" y="667"/>
                      <a:pt x="147" y="667"/>
                    </a:cubicBezTo>
                    <a:cubicBezTo>
                      <a:pt x="142" y="658"/>
                      <a:pt x="142" y="658"/>
                      <a:pt x="142" y="658"/>
                    </a:cubicBezTo>
                    <a:cubicBezTo>
                      <a:pt x="142" y="658"/>
                      <a:pt x="140" y="657"/>
                      <a:pt x="140" y="657"/>
                    </a:cubicBezTo>
                    <a:cubicBezTo>
                      <a:pt x="139" y="657"/>
                      <a:pt x="137" y="657"/>
                      <a:pt x="137" y="657"/>
                    </a:cubicBezTo>
                    <a:cubicBezTo>
                      <a:pt x="137" y="657"/>
                      <a:pt x="136" y="658"/>
                      <a:pt x="136" y="658"/>
                    </a:cubicBezTo>
                    <a:cubicBezTo>
                      <a:pt x="136" y="658"/>
                      <a:pt x="135" y="657"/>
                      <a:pt x="135" y="657"/>
                    </a:cubicBezTo>
                    <a:cubicBezTo>
                      <a:pt x="135" y="657"/>
                      <a:pt x="134" y="656"/>
                      <a:pt x="134" y="656"/>
                    </a:cubicBezTo>
                    <a:cubicBezTo>
                      <a:pt x="134" y="656"/>
                      <a:pt x="135" y="654"/>
                      <a:pt x="135" y="654"/>
                    </a:cubicBezTo>
                    <a:cubicBezTo>
                      <a:pt x="135" y="654"/>
                      <a:pt x="135" y="652"/>
                      <a:pt x="135" y="652"/>
                    </a:cubicBezTo>
                    <a:cubicBezTo>
                      <a:pt x="135" y="651"/>
                      <a:pt x="133" y="651"/>
                      <a:pt x="133" y="651"/>
                    </a:cubicBezTo>
                    <a:cubicBezTo>
                      <a:pt x="133" y="651"/>
                      <a:pt x="130" y="650"/>
                      <a:pt x="130" y="650"/>
                    </a:cubicBezTo>
                    <a:cubicBezTo>
                      <a:pt x="130" y="650"/>
                      <a:pt x="131" y="648"/>
                      <a:pt x="131" y="648"/>
                    </a:cubicBezTo>
                    <a:cubicBezTo>
                      <a:pt x="131" y="647"/>
                      <a:pt x="131" y="647"/>
                      <a:pt x="132" y="646"/>
                    </a:cubicBezTo>
                    <a:cubicBezTo>
                      <a:pt x="132" y="646"/>
                      <a:pt x="133" y="645"/>
                      <a:pt x="133" y="644"/>
                    </a:cubicBezTo>
                    <a:cubicBezTo>
                      <a:pt x="133" y="644"/>
                      <a:pt x="134" y="643"/>
                      <a:pt x="134" y="643"/>
                    </a:cubicBezTo>
                    <a:cubicBezTo>
                      <a:pt x="133" y="642"/>
                      <a:pt x="133" y="642"/>
                      <a:pt x="133" y="642"/>
                    </a:cubicBezTo>
                    <a:cubicBezTo>
                      <a:pt x="132" y="640"/>
                      <a:pt x="132" y="640"/>
                      <a:pt x="132" y="640"/>
                    </a:cubicBezTo>
                    <a:cubicBezTo>
                      <a:pt x="132" y="640"/>
                      <a:pt x="132" y="640"/>
                      <a:pt x="132" y="640"/>
                    </a:cubicBezTo>
                    <a:cubicBezTo>
                      <a:pt x="132" y="639"/>
                      <a:pt x="133" y="635"/>
                      <a:pt x="133" y="635"/>
                    </a:cubicBezTo>
                    <a:cubicBezTo>
                      <a:pt x="135" y="635"/>
                      <a:pt x="135" y="635"/>
                      <a:pt x="135" y="635"/>
                    </a:cubicBezTo>
                    <a:cubicBezTo>
                      <a:pt x="135" y="635"/>
                      <a:pt x="136" y="633"/>
                      <a:pt x="136" y="633"/>
                    </a:cubicBezTo>
                    <a:cubicBezTo>
                      <a:pt x="136" y="633"/>
                      <a:pt x="136" y="632"/>
                      <a:pt x="136" y="632"/>
                    </a:cubicBezTo>
                    <a:cubicBezTo>
                      <a:pt x="136" y="632"/>
                      <a:pt x="136" y="630"/>
                      <a:pt x="136" y="630"/>
                    </a:cubicBezTo>
                    <a:cubicBezTo>
                      <a:pt x="138" y="629"/>
                      <a:pt x="138" y="629"/>
                      <a:pt x="138" y="629"/>
                    </a:cubicBezTo>
                    <a:cubicBezTo>
                      <a:pt x="138" y="629"/>
                      <a:pt x="140" y="632"/>
                      <a:pt x="141" y="632"/>
                    </a:cubicBezTo>
                    <a:cubicBezTo>
                      <a:pt x="141" y="633"/>
                      <a:pt x="141" y="634"/>
                      <a:pt x="141" y="634"/>
                    </a:cubicBezTo>
                    <a:cubicBezTo>
                      <a:pt x="141" y="634"/>
                      <a:pt x="142" y="635"/>
                      <a:pt x="142" y="635"/>
                    </a:cubicBezTo>
                    <a:cubicBezTo>
                      <a:pt x="142" y="636"/>
                      <a:pt x="144" y="636"/>
                      <a:pt x="144" y="636"/>
                    </a:cubicBezTo>
                    <a:cubicBezTo>
                      <a:pt x="147" y="634"/>
                      <a:pt x="147" y="634"/>
                      <a:pt x="147" y="634"/>
                    </a:cubicBezTo>
                    <a:cubicBezTo>
                      <a:pt x="145" y="632"/>
                      <a:pt x="145" y="632"/>
                      <a:pt x="145" y="632"/>
                    </a:cubicBezTo>
                    <a:cubicBezTo>
                      <a:pt x="145" y="632"/>
                      <a:pt x="145" y="630"/>
                      <a:pt x="145" y="629"/>
                    </a:cubicBezTo>
                    <a:cubicBezTo>
                      <a:pt x="145" y="629"/>
                      <a:pt x="145" y="628"/>
                      <a:pt x="145" y="628"/>
                    </a:cubicBezTo>
                    <a:cubicBezTo>
                      <a:pt x="145" y="627"/>
                      <a:pt x="145" y="627"/>
                      <a:pt x="145" y="627"/>
                    </a:cubicBezTo>
                    <a:cubicBezTo>
                      <a:pt x="147" y="627"/>
                      <a:pt x="147" y="627"/>
                      <a:pt x="147" y="627"/>
                    </a:cubicBezTo>
                    <a:cubicBezTo>
                      <a:pt x="150" y="625"/>
                      <a:pt x="150" y="625"/>
                      <a:pt x="150" y="625"/>
                    </a:cubicBezTo>
                    <a:cubicBezTo>
                      <a:pt x="150" y="622"/>
                      <a:pt x="150" y="622"/>
                      <a:pt x="150" y="622"/>
                    </a:cubicBezTo>
                    <a:cubicBezTo>
                      <a:pt x="153" y="622"/>
                      <a:pt x="153" y="622"/>
                      <a:pt x="153" y="622"/>
                    </a:cubicBezTo>
                    <a:cubicBezTo>
                      <a:pt x="156" y="619"/>
                      <a:pt x="156" y="619"/>
                      <a:pt x="156" y="619"/>
                    </a:cubicBezTo>
                    <a:cubicBezTo>
                      <a:pt x="157" y="618"/>
                      <a:pt x="157" y="618"/>
                      <a:pt x="157" y="618"/>
                    </a:cubicBezTo>
                    <a:cubicBezTo>
                      <a:pt x="158" y="617"/>
                      <a:pt x="158" y="617"/>
                      <a:pt x="158" y="617"/>
                    </a:cubicBezTo>
                    <a:cubicBezTo>
                      <a:pt x="159" y="616"/>
                      <a:pt x="159" y="616"/>
                      <a:pt x="159" y="616"/>
                    </a:cubicBezTo>
                    <a:cubicBezTo>
                      <a:pt x="160" y="615"/>
                      <a:pt x="160" y="615"/>
                      <a:pt x="160" y="615"/>
                    </a:cubicBezTo>
                    <a:cubicBezTo>
                      <a:pt x="160" y="615"/>
                      <a:pt x="162" y="616"/>
                      <a:pt x="162" y="616"/>
                    </a:cubicBezTo>
                    <a:cubicBezTo>
                      <a:pt x="162" y="616"/>
                      <a:pt x="163" y="617"/>
                      <a:pt x="163" y="617"/>
                    </a:cubicBezTo>
                    <a:cubicBezTo>
                      <a:pt x="163" y="617"/>
                      <a:pt x="163" y="618"/>
                      <a:pt x="164" y="618"/>
                    </a:cubicBezTo>
                    <a:cubicBezTo>
                      <a:pt x="164" y="618"/>
                      <a:pt x="164" y="617"/>
                      <a:pt x="164" y="617"/>
                    </a:cubicBezTo>
                    <a:cubicBezTo>
                      <a:pt x="164" y="617"/>
                      <a:pt x="166" y="618"/>
                      <a:pt x="166" y="617"/>
                    </a:cubicBezTo>
                    <a:cubicBezTo>
                      <a:pt x="166" y="617"/>
                      <a:pt x="167" y="616"/>
                      <a:pt x="167" y="616"/>
                    </a:cubicBezTo>
                    <a:cubicBezTo>
                      <a:pt x="167" y="616"/>
                      <a:pt x="168" y="616"/>
                      <a:pt x="169" y="616"/>
                    </a:cubicBezTo>
                    <a:cubicBezTo>
                      <a:pt x="169" y="616"/>
                      <a:pt x="170" y="615"/>
                      <a:pt x="170" y="615"/>
                    </a:cubicBezTo>
                    <a:cubicBezTo>
                      <a:pt x="170" y="615"/>
                      <a:pt x="171" y="618"/>
                      <a:pt x="171" y="618"/>
                    </a:cubicBezTo>
                    <a:cubicBezTo>
                      <a:pt x="172" y="619"/>
                      <a:pt x="173" y="618"/>
                      <a:pt x="173" y="618"/>
                    </a:cubicBezTo>
                    <a:cubicBezTo>
                      <a:pt x="176" y="617"/>
                      <a:pt x="176" y="617"/>
                      <a:pt x="176" y="617"/>
                    </a:cubicBezTo>
                    <a:cubicBezTo>
                      <a:pt x="176" y="617"/>
                      <a:pt x="178" y="620"/>
                      <a:pt x="178" y="620"/>
                    </a:cubicBezTo>
                    <a:cubicBezTo>
                      <a:pt x="179" y="620"/>
                      <a:pt x="180" y="621"/>
                      <a:pt x="181" y="621"/>
                    </a:cubicBezTo>
                    <a:cubicBezTo>
                      <a:pt x="181" y="621"/>
                      <a:pt x="182" y="623"/>
                      <a:pt x="182" y="623"/>
                    </a:cubicBezTo>
                    <a:cubicBezTo>
                      <a:pt x="182" y="623"/>
                      <a:pt x="184" y="624"/>
                      <a:pt x="184" y="625"/>
                    </a:cubicBezTo>
                    <a:cubicBezTo>
                      <a:pt x="184" y="625"/>
                      <a:pt x="184" y="626"/>
                      <a:pt x="184" y="626"/>
                    </a:cubicBezTo>
                    <a:cubicBezTo>
                      <a:pt x="183" y="627"/>
                      <a:pt x="184" y="628"/>
                      <a:pt x="184" y="628"/>
                    </a:cubicBezTo>
                    <a:cubicBezTo>
                      <a:pt x="185" y="629"/>
                      <a:pt x="186" y="628"/>
                      <a:pt x="186" y="628"/>
                    </a:cubicBezTo>
                    <a:cubicBezTo>
                      <a:pt x="186" y="628"/>
                      <a:pt x="186" y="627"/>
                      <a:pt x="186" y="627"/>
                    </a:cubicBezTo>
                    <a:cubicBezTo>
                      <a:pt x="186" y="626"/>
                      <a:pt x="185" y="624"/>
                      <a:pt x="185" y="624"/>
                    </a:cubicBezTo>
                    <a:cubicBezTo>
                      <a:pt x="185" y="624"/>
                      <a:pt x="185" y="624"/>
                      <a:pt x="185" y="623"/>
                    </a:cubicBezTo>
                    <a:cubicBezTo>
                      <a:pt x="185" y="622"/>
                      <a:pt x="186" y="623"/>
                      <a:pt x="186" y="623"/>
                    </a:cubicBezTo>
                    <a:cubicBezTo>
                      <a:pt x="187" y="623"/>
                      <a:pt x="188" y="624"/>
                      <a:pt x="188" y="624"/>
                    </a:cubicBezTo>
                    <a:cubicBezTo>
                      <a:pt x="189" y="624"/>
                      <a:pt x="188" y="625"/>
                      <a:pt x="188" y="625"/>
                    </a:cubicBezTo>
                    <a:cubicBezTo>
                      <a:pt x="188" y="625"/>
                      <a:pt x="192" y="628"/>
                      <a:pt x="192" y="628"/>
                    </a:cubicBezTo>
                    <a:cubicBezTo>
                      <a:pt x="193" y="628"/>
                      <a:pt x="193" y="628"/>
                      <a:pt x="193" y="628"/>
                    </a:cubicBezTo>
                    <a:cubicBezTo>
                      <a:pt x="193" y="628"/>
                      <a:pt x="195" y="626"/>
                      <a:pt x="195" y="626"/>
                    </a:cubicBezTo>
                    <a:cubicBezTo>
                      <a:pt x="195" y="626"/>
                      <a:pt x="196" y="625"/>
                      <a:pt x="196" y="624"/>
                    </a:cubicBezTo>
                    <a:cubicBezTo>
                      <a:pt x="196" y="624"/>
                      <a:pt x="197" y="625"/>
                      <a:pt x="197" y="625"/>
                    </a:cubicBezTo>
                    <a:cubicBezTo>
                      <a:pt x="197" y="625"/>
                      <a:pt x="197" y="624"/>
                      <a:pt x="197" y="624"/>
                    </a:cubicBezTo>
                    <a:cubicBezTo>
                      <a:pt x="197" y="623"/>
                      <a:pt x="198" y="623"/>
                      <a:pt x="198" y="623"/>
                    </a:cubicBezTo>
                    <a:cubicBezTo>
                      <a:pt x="198" y="623"/>
                      <a:pt x="199" y="623"/>
                      <a:pt x="199" y="623"/>
                    </a:cubicBezTo>
                    <a:cubicBezTo>
                      <a:pt x="200" y="622"/>
                      <a:pt x="200" y="622"/>
                      <a:pt x="200" y="622"/>
                    </a:cubicBezTo>
                    <a:cubicBezTo>
                      <a:pt x="200" y="622"/>
                      <a:pt x="202" y="622"/>
                      <a:pt x="202" y="622"/>
                    </a:cubicBezTo>
                    <a:cubicBezTo>
                      <a:pt x="203" y="622"/>
                      <a:pt x="204" y="624"/>
                      <a:pt x="204" y="624"/>
                    </a:cubicBezTo>
                    <a:cubicBezTo>
                      <a:pt x="204" y="624"/>
                      <a:pt x="205" y="624"/>
                      <a:pt x="206" y="624"/>
                    </a:cubicBezTo>
                    <a:cubicBezTo>
                      <a:pt x="206" y="624"/>
                      <a:pt x="206" y="624"/>
                      <a:pt x="207" y="624"/>
                    </a:cubicBezTo>
                    <a:cubicBezTo>
                      <a:pt x="207" y="623"/>
                      <a:pt x="207" y="623"/>
                      <a:pt x="207" y="622"/>
                    </a:cubicBezTo>
                    <a:cubicBezTo>
                      <a:pt x="207" y="622"/>
                      <a:pt x="208" y="622"/>
                      <a:pt x="208" y="622"/>
                    </a:cubicBezTo>
                    <a:cubicBezTo>
                      <a:pt x="208" y="622"/>
                      <a:pt x="209" y="623"/>
                      <a:pt x="209" y="622"/>
                    </a:cubicBezTo>
                    <a:cubicBezTo>
                      <a:pt x="209" y="622"/>
                      <a:pt x="211" y="622"/>
                      <a:pt x="211" y="622"/>
                    </a:cubicBezTo>
                    <a:cubicBezTo>
                      <a:pt x="211" y="623"/>
                      <a:pt x="211" y="623"/>
                      <a:pt x="211" y="623"/>
                    </a:cubicBezTo>
                    <a:cubicBezTo>
                      <a:pt x="212" y="623"/>
                      <a:pt x="212" y="623"/>
                      <a:pt x="212" y="623"/>
                    </a:cubicBezTo>
                    <a:cubicBezTo>
                      <a:pt x="212" y="623"/>
                      <a:pt x="212" y="625"/>
                      <a:pt x="212" y="625"/>
                    </a:cubicBezTo>
                    <a:cubicBezTo>
                      <a:pt x="212" y="625"/>
                      <a:pt x="214" y="627"/>
                      <a:pt x="214" y="627"/>
                    </a:cubicBezTo>
                    <a:cubicBezTo>
                      <a:pt x="219" y="627"/>
                      <a:pt x="219" y="627"/>
                      <a:pt x="219" y="627"/>
                    </a:cubicBezTo>
                    <a:cubicBezTo>
                      <a:pt x="219" y="629"/>
                      <a:pt x="219" y="629"/>
                      <a:pt x="219" y="629"/>
                    </a:cubicBezTo>
                    <a:cubicBezTo>
                      <a:pt x="220" y="629"/>
                      <a:pt x="220" y="629"/>
                      <a:pt x="220" y="629"/>
                    </a:cubicBezTo>
                    <a:cubicBezTo>
                      <a:pt x="220" y="629"/>
                      <a:pt x="222" y="626"/>
                      <a:pt x="222" y="626"/>
                    </a:cubicBezTo>
                    <a:cubicBezTo>
                      <a:pt x="222" y="626"/>
                      <a:pt x="222" y="625"/>
                      <a:pt x="222" y="625"/>
                    </a:cubicBezTo>
                    <a:cubicBezTo>
                      <a:pt x="222" y="625"/>
                      <a:pt x="224" y="627"/>
                      <a:pt x="224" y="627"/>
                    </a:cubicBezTo>
                    <a:cubicBezTo>
                      <a:pt x="228" y="627"/>
                      <a:pt x="228" y="627"/>
                      <a:pt x="228" y="627"/>
                    </a:cubicBezTo>
                    <a:cubicBezTo>
                      <a:pt x="228" y="627"/>
                      <a:pt x="229" y="626"/>
                      <a:pt x="230" y="626"/>
                    </a:cubicBezTo>
                    <a:cubicBezTo>
                      <a:pt x="230" y="626"/>
                      <a:pt x="231" y="625"/>
                      <a:pt x="231" y="625"/>
                    </a:cubicBezTo>
                    <a:cubicBezTo>
                      <a:pt x="232" y="625"/>
                      <a:pt x="232" y="624"/>
                      <a:pt x="232" y="624"/>
                    </a:cubicBezTo>
                    <a:cubicBezTo>
                      <a:pt x="232" y="621"/>
                      <a:pt x="232" y="621"/>
                      <a:pt x="232" y="621"/>
                    </a:cubicBezTo>
                    <a:cubicBezTo>
                      <a:pt x="233" y="620"/>
                      <a:pt x="233" y="620"/>
                      <a:pt x="233" y="620"/>
                    </a:cubicBezTo>
                    <a:cubicBezTo>
                      <a:pt x="232" y="619"/>
                      <a:pt x="232" y="619"/>
                      <a:pt x="232" y="619"/>
                    </a:cubicBezTo>
                    <a:cubicBezTo>
                      <a:pt x="231" y="618"/>
                      <a:pt x="231" y="618"/>
                      <a:pt x="231" y="618"/>
                    </a:cubicBezTo>
                    <a:cubicBezTo>
                      <a:pt x="229" y="618"/>
                      <a:pt x="229" y="618"/>
                      <a:pt x="229" y="618"/>
                    </a:cubicBezTo>
                    <a:cubicBezTo>
                      <a:pt x="229" y="618"/>
                      <a:pt x="228" y="618"/>
                      <a:pt x="228" y="618"/>
                    </a:cubicBezTo>
                    <a:cubicBezTo>
                      <a:pt x="228" y="618"/>
                      <a:pt x="228" y="617"/>
                      <a:pt x="228" y="617"/>
                    </a:cubicBezTo>
                    <a:cubicBezTo>
                      <a:pt x="225" y="617"/>
                      <a:pt x="225" y="617"/>
                      <a:pt x="225" y="617"/>
                    </a:cubicBezTo>
                    <a:cubicBezTo>
                      <a:pt x="225" y="614"/>
                      <a:pt x="225" y="614"/>
                      <a:pt x="225" y="614"/>
                    </a:cubicBezTo>
                    <a:cubicBezTo>
                      <a:pt x="222" y="613"/>
                      <a:pt x="222" y="613"/>
                      <a:pt x="222" y="613"/>
                    </a:cubicBezTo>
                    <a:cubicBezTo>
                      <a:pt x="227" y="610"/>
                      <a:pt x="227" y="610"/>
                      <a:pt x="227" y="610"/>
                    </a:cubicBezTo>
                    <a:cubicBezTo>
                      <a:pt x="229" y="608"/>
                      <a:pt x="229" y="608"/>
                      <a:pt x="229" y="608"/>
                    </a:cubicBezTo>
                    <a:cubicBezTo>
                      <a:pt x="227" y="606"/>
                      <a:pt x="227" y="606"/>
                      <a:pt x="227" y="606"/>
                    </a:cubicBezTo>
                    <a:cubicBezTo>
                      <a:pt x="227" y="604"/>
                      <a:pt x="227" y="604"/>
                      <a:pt x="227" y="604"/>
                    </a:cubicBezTo>
                    <a:cubicBezTo>
                      <a:pt x="229" y="602"/>
                      <a:pt x="229" y="602"/>
                      <a:pt x="229" y="602"/>
                    </a:cubicBezTo>
                    <a:cubicBezTo>
                      <a:pt x="229" y="602"/>
                      <a:pt x="231" y="601"/>
                      <a:pt x="232" y="602"/>
                    </a:cubicBezTo>
                    <a:cubicBezTo>
                      <a:pt x="232" y="602"/>
                      <a:pt x="232" y="602"/>
                      <a:pt x="233" y="602"/>
                    </a:cubicBezTo>
                    <a:cubicBezTo>
                      <a:pt x="233" y="602"/>
                      <a:pt x="234" y="602"/>
                      <a:pt x="235" y="602"/>
                    </a:cubicBezTo>
                    <a:cubicBezTo>
                      <a:pt x="235" y="602"/>
                      <a:pt x="236" y="602"/>
                      <a:pt x="236" y="602"/>
                    </a:cubicBezTo>
                    <a:cubicBezTo>
                      <a:pt x="236" y="601"/>
                      <a:pt x="236" y="601"/>
                      <a:pt x="236" y="601"/>
                    </a:cubicBezTo>
                    <a:cubicBezTo>
                      <a:pt x="236" y="600"/>
                      <a:pt x="235" y="600"/>
                      <a:pt x="235" y="600"/>
                    </a:cubicBezTo>
                    <a:cubicBezTo>
                      <a:pt x="235" y="600"/>
                      <a:pt x="235" y="600"/>
                      <a:pt x="234" y="600"/>
                    </a:cubicBezTo>
                    <a:cubicBezTo>
                      <a:pt x="234" y="600"/>
                      <a:pt x="234" y="600"/>
                      <a:pt x="234" y="599"/>
                    </a:cubicBezTo>
                    <a:cubicBezTo>
                      <a:pt x="233" y="599"/>
                      <a:pt x="232" y="598"/>
                      <a:pt x="231" y="598"/>
                    </a:cubicBezTo>
                    <a:cubicBezTo>
                      <a:pt x="230" y="598"/>
                      <a:pt x="230" y="597"/>
                      <a:pt x="230" y="597"/>
                    </a:cubicBezTo>
                    <a:cubicBezTo>
                      <a:pt x="230" y="597"/>
                      <a:pt x="230" y="597"/>
                      <a:pt x="230" y="597"/>
                    </a:cubicBezTo>
                    <a:cubicBezTo>
                      <a:pt x="231" y="596"/>
                      <a:pt x="232" y="596"/>
                      <a:pt x="233" y="596"/>
                    </a:cubicBezTo>
                    <a:cubicBezTo>
                      <a:pt x="233" y="596"/>
                      <a:pt x="232" y="595"/>
                      <a:pt x="232" y="595"/>
                    </a:cubicBezTo>
                    <a:cubicBezTo>
                      <a:pt x="232" y="595"/>
                      <a:pt x="232" y="595"/>
                      <a:pt x="232" y="595"/>
                    </a:cubicBezTo>
                    <a:cubicBezTo>
                      <a:pt x="231" y="595"/>
                      <a:pt x="230" y="594"/>
                      <a:pt x="229" y="594"/>
                    </a:cubicBezTo>
                    <a:cubicBezTo>
                      <a:pt x="228" y="594"/>
                      <a:pt x="228" y="594"/>
                      <a:pt x="228" y="594"/>
                    </a:cubicBezTo>
                    <a:cubicBezTo>
                      <a:pt x="228" y="594"/>
                      <a:pt x="228" y="594"/>
                      <a:pt x="228" y="594"/>
                    </a:cubicBezTo>
                    <a:cubicBezTo>
                      <a:pt x="229" y="593"/>
                      <a:pt x="229" y="593"/>
                      <a:pt x="229" y="593"/>
                    </a:cubicBezTo>
                    <a:cubicBezTo>
                      <a:pt x="230" y="592"/>
                      <a:pt x="229" y="592"/>
                      <a:pt x="229" y="592"/>
                    </a:cubicBezTo>
                    <a:cubicBezTo>
                      <a:pt x="229" y="592"/>
                      <a:pt x="228" y="591"/>
                      <a:pt x="228" y="591"/>
                    </a:cubicBezTo>
                    <a:cubicBezTo>
                      <a:pt x="228" y="591"/>
                      <a:pt x="228" y="591"/>
                      <a:pt x="228" y="591"/>
                    </a:cubicBezTo>
                    <a:cubicBezTo>
                      <a:pt x="228" y="591"/>
                      <a:pt x="228" y="591"/>
                      <a:pt x="228" y="591"/>
                    </a:cubicBezTo>
                    <a:cubicBezTo>
                      <a:pt x="228" y="591"/>
                      <a:pt x="229" y="591"/>
                      <a:pt x="229" y="591"/>
                    </a:cubicBezTo>
                    <a:cubicBezTo>
                      <a:pt x="230" y="591"/>
                      <a:pt x="230" y="591"/>
                      <a:pt x="230" y="590"/>
                    </a:cubicBezTo>
                    <a:cubicBezTo>
                      <a:pt x="230" y="590"/>
                      <a:pt x="230" y="590"/>
                      <a:pt x="230" y="590"/>
                    </a:cubicBezTo>
                    <a:cubicBezTo>
                      <a:pt x="230" y="590"/>
                      <a:pt x="231" y="590"/>
                      <a:pt x="232" y="590"/>
                    </a:cubicBezTo>
                    <a:cubicBezTo>
                      <a:pt x="232" y="590"/>
                      <a:pt x="233" y="590"/>
                      <a:pt x="233" y="589"/>
                    </a:cubicBezTo>
                    <a:cubicBezTo>
                      <a:pt x="233" y="589"/>
                      <a:pt x="234" y="590"/>
                      <a:pt x="235" y="590"/>
                    </a:cubicBezTo>
                    <a:cubicBezTo>
                      <a:pt x="236" y="590"/>
                      <a:pt x="235" y="590"/>
                      <a:pt x="236" y="590"/>
                    </a:cubicBezTo>
                    <a:cubicBezTo>
                      <a:pt x="236" y="589"/>
                      <a:pt x="237" y="589"/>
                      <a:pt x="237" y="589"/>
                    </a:cubicBezTo>
                    <a:cubicBezTo>
                      <a:pt x="239" y="590"/>
                      <a:pt x="239" y="590"/>
                      <a:pt x="239" y="590"/>
                    </a:cubicBezTo>
                    <a:cubicBezTo>
                      <a:pt x="239" y="590"/>
                      <a:pt x="240" y="589"/>
                      <a:pt x="240" y="589"/>
                    </a:cubicBezTo>
                    <a:cubicBezTo>
                      <a:pt x="240" y="589"/>
                      <a:pt x="242" y="589"/>
                      <a:pt x="243" y="588"/>
                    </a:cubicBezTo>
                    <a:cubicBezTo>
                      <a:pt x="243" y="588"/>
                      <a:pt x="243" y="588"/>
                      <a:pt x="244" y="587"/>
                    </a:cubicBezTo>
                    <a:cubicBezTo>
                      <a:pt x="244" y="587"/>
                      <a:pt x="244" y="587"/>
                      <a:pt x="245" y="587"/>
                    </a:cubicBezTo>
                    <a:cubicBezTo>
                      <a:pt x="245" y="587"/>
                      <a:pt x="246" y="587"/>
                      <a:pt x="247" y="587"/>
                    </a:cubicBezTo>
                    <a:cubicBezTo>
                      <a:pt x="247" y="587"/>
                      <a:pt x="248" y="587"/>
                      <a:pt x="248" y="587"/>
                    </a:cubicBezTo>
                    <a:cubicBezTo>
                      <a:pt x="248" y="587"/>
                      <a:pt x="249" y="587"/>
                      <a:pt x="249" y="587"/>
                    </a:cubicBezTo>
                    <a:cubicBezTo>
                      <a:pt x="249" y="586"/>
                      <a:pt x="251" y="586"/>
                      <a:pt x="251" y="586"/>
                    </a:cubicBezTo>
                    <a:cubicBezTo>
                      <a:pt x="252" y="586"/>
                      <a:pt x="253" y="585"/>
                      <a:pt x="253" y="585"/>
                    </a:cubicBezTo>
                    <a:cubicBezTo>
                      <a:pt x="257" y="586"/>
                      <a:pt x="257" y="586"/>
                      <a:pt x="257" y="586"/>
                    </a:cubicBezTo>
                    <a:cubicBezTo>
                      <a:pt x="257" y="586"/>
                      <a:pt x="257" y="585"/>
                      <a:pt x="257" y="584"/>
                    </a:cubicBezTo>
                    <a:cubicBezTo>
                      <a:pt x="257" y="584"/>
                      <a:pt x="257" y="583"/>
                      <a:pt x="257" y="583"/>
                    </a:cubicBezTo>
                    <a:cubicBezTo>
                      <a:pt x="257" y="583"/>
                      <a:pt x="259" y="583"/>
                      <a:pt x="260" y="583"/>
                    </a:cubicBezTo>
                    <a:cubicBezTo>
                      <a:pt x="260" y="582"/>
                      <a:pt x="261" y="583"/>
                      <a:pt x="261" y="583"/>
                    </a:cubicBezTo>
                    <a:cubicBezTo>
                      <a:pt x="261" y="583"/>
                      <a:pt x="262" y="582"/>
                      <a:pt x="262" y="582"/>
                    </a:cubicBezTo>
                    <a:cubicBezTo>
                      <a:pt x="262" y="582"/>
                      <a:pt x="264" y="582"/>
                      <a:pt x="264" y="582"/>
                    </a:cubicBezTo>
                    <a:cubicBezTo>
                      <a:pt x="264" y="582"/>
                      <a:pt x="274" y="580"/>
                      <a:pt x="274" y="580"/>
                    </a:cubicBezTo>
                    <a:cubicBezTo>
                      <a:pt x="274" y="579"/>
                      <a:pt x="277" y="578"/>
                      <a:pt x="278" y="578"/>
                    </a:cubicBezTo>
                    <a:cubicBezTo>
                      <a:pt x="278" y="578"/>
                      <a:pt x="278" y="578"/>
                      <a:pt x="278" y="577"/>
                    </a:cubicBezTo>
                    <a:cubicBezTo>
                      <a:pt x="278" y="577"/>
                      <a:pt x="278" y="577"/>
                      <a:pt x="278" y="576"/>
                    </a:cubicBezTo>
                    <a:cubicBezTo>
                      <a:pt x="277" y="576"/>
                      <a:pt x="278" y="576"/>
                      <a:pt x="278" y="576"/>
                    </a:cubicBezTo>
                    <a:cubicBezTo>
                      <a:pt x="278" y="576"/>
                      <a:pt x="280" y="575"/>
                      <a:pt x="280" y="575"/>
                    </a:cubicBezTo>
                    <a:cubicBezTo>
                      <a:pt x="281" y="575"/>
                      <a:pt x="281" y="574"/>
                      <a:pt x="281" y="574"/>
                    </a:cubicBezTo>
                    <a:cubicBezTo>
                      <a:pt x="281" y="574"/>
                      <a:pt x="283" y="574"/>
                      <a:pt x="283" y="574"/>
                    </a:cubicBezTo>
                    <a:cubicBezTo>
                      <a:pt x="283" y="574"/>
                      <a:pt x="284" y="574"/>
                      <a:pt x="284" y="574"/>
                    </a:cubicBezTo>
                    <a:cubicBezTo>
                      <a:pt x="287" y="574"/>
                      <a:pt x="287" y="574"/>
                      <a:pt x="287" y="574"/>
                    </a:cubicBezTo>
                    <a:cubicBezTo>
                      <a:pt x="287" y="574"/>
                      <a:pt x="289" y="576"/>
                      <a:pt x="290" y="576"/>
                    </a:cubicBezTo>
                    <a:cubicBezTo>
                      <a:pt x="290" y="576"/>
                      <a:pt x="291" y="576"/>
                      <a:pt x="291" y="576"/>
                    </a:cubicBezTo>
                    <a:cubicBezTo>
                      <a:pt x="291" y="576"/>
                      <a:pt x="292" y="575"/>
                      <a:pt x="292" y="575"/>
                    </a:cubicBezTo>
                    <a:cubicBezTo>
                      <a:pt x="292" y="575"/>
                      <a:pt x="293" y="575"/>
                      <a:pt x="294" y="575"/>
                    </a:cubicBezTo>
                    <a:cubicBezTo>
                      <a:pt x="295" y="575"/>
                      <a:pt x="296" y="576"/>
                      <a:pt x="296" y="576"/>
                    </a:cubicBezTo>
                    <a:cubicBezTo>
                      <a:pt x="296" y="577"/>
                      <a:pt x="296" y="578"/>
                      <a:pt x="296" y="578"/>
                    </a:cubicBezTo>
                    <a:cubicBezTo>
                      <a:pt x="296" y="578"/>
                      <a:pt x="296" y="579"/>
                      <a:pt x="296" y="579"/>
                    </a:cubicBezTo>
                    <a:cubicBezTo>
                      <a:pt x="296" y="580"/>
                      <a:pt x="296" y="581"/>
                      <a:pt x="296" y="581"/>
                    </a:cubicBezTo>
                    <a:cubicBezTo>
                      <a:pt x="296" y="581"/>
                      <a:pt x="297" y="582"/>
                      <a:pt x="298" y="582"/>
                    </a:cubicBezTo>
                    <a:cubicBezTo>
                      <a:pt x="299" y="583"/>
                      <a:pt x="298" y="584"/>
                      <a:pt x="298" y="584"/>
                    </a:cubicBezTo>
                    <a:cubicBezTo>
                      <a:pt x="298" y="584"/>
                      <a:pt x="296" y="586"/>
                      <a:pt x="296" y="586"/>
                    </a:cubicBezTo>
                    <a:cubicBezTo>
                      <a:pt x="296" y="586"/>
                      <a:pt x="296" y="587"/>
                      <a:pt x="297" y="588"/>
                    </a:cubicBezTo>
                    <a:cubicBezTo>
                      <a:pt x="298" y="588"/>
                      <a:pt x="298" y="588"/>
                      <a:pt x="298" y="588"/>
                    </a:cubicBezTo>
                    <a:cubicBezTo>
                      <a:pt x="298" y="588"/>
                      <a:pt x="300" y="588"/>
                      <a:pt x="300" y="588"/>
                    </a:cubicBezTo>
                    <a:cubicBezTo>
                      <a:pt x="300" y="589"/>
                      <a:pt x="301" y="588"/>
                      <a:pt x="302" y="588"/>
                    </a:cubicBezTo>
                    <a:cubicBezTo>
                      <a:pt x="302" y="588"/>
                      <a:pt x="303" y="588"/>
                      <a:pt x="303" y="588"/>
                    </a:cubicBezTo>
                    <a:cubicBezTo>
                      <a:pt x="304" y="587"/>
                      <a:pt x="303" y="586"/>
                      <a:pt x="303" y="586"/>
                    </a:cubicBezTo>
                    <a:cubicBezTo>
                      <a:pt x="304" y="585"/>
                      <a:pt x="304" y="586"/>
                      <a:pt x="305" y="586"/>
                    </a:cubicBezTo>
                    <a:cubicBezTo>
                      <a:pt x="306" y="587"/>
                      <a:pt x="305" y="588"/>
                      <a:pt x="305" y="588"/>
                    </a:cubicBezTo>
                    <a:cubicBezTo>
                      <a:pt x="305" y="589"/>
                      <a:pt x="305" y="590"/>
                      <a:pt x="306" y="590"/>
                    </a:cubicBezTo>
                    <a:cubicBezTo>
                      <a:pt x="306" y="590"/>
                      <a:pt x="307" y="590"/>
                      <a:pt x="307" y="589"/>
                    </a:cubicBezTo>
                    <a:cubicBezTo>
                      <a:pt x="307" y="589"/>
                      <a:pt x="307" y="589"/>
                      <a:pt x="308" y="589"/>
                    </a:cubicBezTo>
                    <a:cubicBezTo>
                      <a:pt x="308" y="588"/>
                      <a:pt x="309" y="589"/>
                      <a:pt x="309" y="589"/>
                    </a:cubicBezTo>
                    <a:cubicBezTo>
                      <a:pt x="310" y="589"/>
                      <a:pt x="310" y="589"/>
                      <a:pt x="310" y="589"/>
                    </a:cubicBezTo>
                    <a:cubicBezTo>
                      <a:pt x="312" y="590"/>
                      <a:pt x="312" y="590"/>
                      <a:pt x="312" y="590"/>
                    </a:cubicBezTo>
                    <a:cubicBezTo>
                      <a:pt x="312" y="590"/>
                      <a:pt x="313" y="590"/>
                      <a:pt x="314" y="589"/>
                    </a:cubicBezTo>
                    <a:cubicBezTo>
                      <a:pt x="315" y="588"/>
                      <a:pt x="315" y="590"/>
                      <a:pt x="315" y="590"/>
                    </a:cubicBezTo>
                    <a:cubicBezTo>
                      <a:pt x="315" y="590"/>
                      <a:pt x="315" y="591"/>
                      <a:pt x="314" y="591"/>
                    </a:cubicBezTo>
                    <a:cubicBezTo>
                      <a:pt x="313" y="592"/>
                      <a:pt x="314" y="592"/>
                      <a:pt x="313" y="592"/>
                    </a:cubicBezTo>
                    <a:cubicBezTo>
                      <a:pt x="313" y="592"/>
                      <a:pt x="312" y="592"/>
                      <a:pt x="312" y="593"/>
                    </a:cubicBezTo>
                    <a:cubicBezTo>
                      <a:pt x="312" y="593"/>
                      <a:pt x="312" y="594"/>
                      <a:pt x="312" y="595"/>
                    </a:cubicBezTo>
                    <a:cubicBezTo>
                      <a:pt x="312" y="595"/>
                      <a:pt x="314" y="596"/>
                      <a:pt x="314" y="596"/>
                    </a:cubicBezTo>
                    <a:cubicBezTo>
                      <a:pt x="314" y="595"/>
                      <a:pt x="314" y="595"/>
                      <a:pt x="314" y="595"/>
                    </a:cubicBezTo>
                    <a:cubicBezTo>
                      <a:pt x="314" y="595"/>
                      <a:pt x="315" y="594"/>
                      <a:pt x="315" y="594"/>
                    </a:cubicBezTo>
                    <a:cubicBezTo>
                      <a:pt x="315" y="593"/>
                      <a:pt x="317" y="594"/>
                      <a:pt x="317" y="594"/>
                    </a:cubicBezTo>
                    <a:cubicBezTo>
                      <a:pt x="318" y="595"/>
                      <a:pt x="319" y="596"/>
                      <a:pt x="319" y="596"/>
                    </a:cubicBezTo>
                    <a:cubicBezTo>
                      <a:pt x="320" y="596"/>
                      <a:pt x="320" y="595"/>
                      <a:pt x="320" y="594"/>
                    </a:cubicBezTo>
                    <a:cubicBezTo>
                      <a:pt x="320" y="594"/>
                      <a:pt x="320" y="594"/>
                      <a:pt x="320" y="594"/>
                    </a:cubicBezTo>
                    <a:cubicBezTo>
                      <a:pt x="321" y="593"/>
                      <a:pt x="321" y="594"/>
                      <a:pt x="322" y="593"/>
                    </a:cubicBezTo>
                    <a:cubicBezTo>
                      <a:pt x="322" y="593"/>
                      <a:pt x="322" y="592"/>
                      <a:pt x="322" y="592"/>
                    </a:cubicBezTo>
                    <a:cubicBezTo>
                      <a:pt x="322" y="592"/>
                      <a:pt x="322" y="592"/>
                      <a:pt x="323" y="592"/>
                    </a:cubicBezTo>
                    <a:cubicBezTo>
                      <a:pt x="324" y="593"/>
                      <a:pt x="324" y="592"/>
                      <a:pt x="324" y="592"/>
                    </a:cubicBezTo>
                    <a:cubicBezTo>
                      <a:pt x="324" y="592"/>
                      <a:pt x="326" y="592"/>
                      <a:pt x="326" y="591"/>
                    </a:cubicBezTo>
                    <a:cubicBezTo>
                      <a:pt x="326" y="591"/>
                      <a:pt x="326" y="590"/>
                      <a:pt x="326" y="590"/>
                    </a:cubicBezTo>
                    <a:cubicBezTo>
                      <a:pt x="327" y="588"/>
                      <a:pt x="327" y="588"/>
                      <a:pt x="327" y="588"/>
                    </a:cubicBezTo>
                    <a:cubicBezTo>
                      <a:pt x="327" y="588"/>
                      <a:pt x="327" y="588"/>
                      <a:pt x="328" y="588"/>
                    </a:cubicBezTo>
                    <a:cubicBezTo>
                      <a:pt x="329" y="588"/>
                      <a:pt x="329" y="588"/>
                      <a:pt x="330" y="588"/>
                    </a:cubicBezTo>
                    <a:cubicBezTo>
                      <a:pt x="330" y="588"/>
                      <a:pt x="332" y="587"/>
                      <a:pt x="332" y="587"/>
                    </a:cubicBezTo>
                    <a:cubicBezTo>
                      <a:pt x="332" y="587"/>
                      <a:pt x="332" y="586"/>
                      <a:pt x="332" y="586"/>
                    </a:cubicBezTo>
                    <a:cubicBezTo>
                      <a:pt x="333" y="586"/>
                      <a:pt x="334" y="586"/>
                      <a:pt x="335" y="586"/>
                    </a:cubicBezTo>
                    <a:cubicBezTo>
                      <a:pt x="335" y="586"/>
                      <a:pt x="335" y="585"/>
                      <a:pt x="335" y="585"/>
                    </a:cubicBezTo>
                    <a:cubicBezTo>
                      <a:pt x="335" y="585"/>
                      <a:pt x="336" y="585"/>
                      <a:pt x="336" y="585"/>
                    </a:cubicBezTo>
                    <a:cubicBezTo>
                      <a:pt x="336" y="585"/>
                      <a:pt x="336" y="586"/>
                      <a:pt x="336" y="586"/>
                    </a:cubicBezTo>
                    <a:cubicBezTo>
                      <a:pt x="336" y="586"/>
                      <a:pt x="336" y="587"/>
                      <a:pt x="336" y="587"/>
                    </a:cubicBezTo>
                    <a:cubicBezTo>
                      <a:pt x="336" y="587"/>
                      <a:pt x="335" y="588"/>
                      <a:pt x="335" y="588"/>
                    </a:cubicBezTo>
                    <a:cubicBezTo>
                      <a:pt x="333" y="588"/>
                      <a:pt x="333" y="588"/>
                      <a:pt x="333" y="588"/>
                    </a:cubicBezTo>
                    <a:cubicBezTo>
                      <a:pt x="333" y="589"/>
                      <a:pt x="333" y="589"/>
                      <a:pt x="333" y="589"/>
                    </a:cubicBezTo>
                    <a:cubicBezTo>
                      <a:pt x="343" y="598"/>
                      <a:pt x="343" y="598"/>
                      <a:pt x="343" y="598"/>
                    </a:cubicBezTo>
                    <a:cubicBezTo>
                      <a:pt x="358" y="626"/>
                      <a:pt x="358" y="626"/>
                      <a:pt x="358" y="626"/>
                    </a:cubicBezTo>
                    <a:cubicBezTo>
                      <a:pt x="358" y="624"/>
                      <a:pt x="358" y="624"/>
                      <a:pt x="358" y="624"/>
                    </a:cubicBezTo>
                    <a:cubicBezTo>
                      <a:pt x="360" y="624"/>
                      <a:pt x="360" y="624"/>
                      <a:pt x="360" y="624"/>
                    </a:cubicBezTo>
                    <a:cubicBezTo>
                      <a:pt x="360" y="624"/>
                      <a:pt x="361" y="623"/>
                      <a:pt x="361" y="623"/>
                    </a:cubicBezTo>
                    <a:cubicBezTo>
                      <a:pt x="361" y="622"/>
                      <a:pt x="361" y="622"/>
                      <a:pt x="360" y="622"/>
                    </a:cubicBezTo>
                    <a:cubicBezTo>
                      <a:pt x="360" y="621"/>
                      <a:pt x="361" y="621"/>
                      <a:pt x="361" y="621"/>
                    </a:cubicBezTo>
                    <a:cubicBezTo>
                      <a:pt x="361" y="621"/>
                      <a:pt x="363" y="620"/>
                      <a:pt x="363" y="620"/>
                    </a:cubicBezTo>
                    <a:cubicBezTo>
                      <a:pt x="364" y="621"/>
                      <a:pt x="365" y="621"/>
                      <a:pt x="365" y="621"/>
                    </a:cubicBezTo>
                    <a:cubicBezTo>
                      <a:pt x="365" y="621"/>
                      <a:pt x="365" y="622"/>
                      <a:pt x="365" y="623"/>
                    </a:cubicBezTo>
                    <a:cubicBezTo>
                      <a:pt x="365" y="623"/>
                      <a:pt x="365" y="623"/>
                      <a:pt x="365" y="623"/>
                    </a:cubicBezTo>
                    <a:cubicBezTo>
                      <a:pt x="365" y="624"/>
                      <a:pt x="367" y="624"/>
                      <a:pt x="367" y="624"/>
                    </a:cubicBezTo>
                    <a:cubicBezTo>
                      <a:pt x="367" y="624"/>
                      <a:pt x="367" y="624"/>
                      <a:pt x="367" y="625"/>
                    </a:cubicBezTo>
                    <a:cubicBezTo>
                      <a:pt x="367" y="625"/>
                      <a:pt x="367" y="625"/>
                      <a:pt x="368" y="626"/>
                    </a:cubicBezTo>
                    <a:cubicBezTo>
                      <a:pt x="368" y="626"/>
                      <a:pt x="369" y="625"/>
                      <a:pt x="369" y="625"/>
                    </a:cubicBezTo>
                    <a:cubicBezTo>
                      <a:pt x="369" y="625"/>
                      <a:pt x="370" y="625"/>
                      <a:pt x="371" y="625"/>
                    </a:cubicBezTo>
                    <a:cubicBezTo>
                      <a:pt x="371" y="626"/>
                      <a:pt x="372" y="626"/>
                      <a:pt x="373" y="626"/>
                    </a:cubicBezTo>
                    <a:cubicBezTo>
                      <a:pt x="373" y="626"/>
                      <a:pt x="374" y="626"/>
                      <a:pt x="374" y="626"/>
                    </a:cubicBezTo>
                    <a:cubicBezTo>
                      <a:pt x="374" y="626"/>
                      <a:pt x="375" y="626"/>
                      <a:pt x="375" y="625"/>
                    </a:cubicBezTo>
                    <a:cubicBezTo>
                      <a:pt x="375" y="625"/>
                      <a:pt x="376" y="624"/>
                      <a:pt x="376" y="624"/>
                    </a:cubicBezTo>
                    <a:cubicBezTo>
                      <a:pt x="376" y="624"/>
                      <a:pt x="376" y="624"/>
                      <a:pt x="376" y="624"/>
                    </a:cubicBezTo>
                    <a:cubicBezTo>
                      <a:pt x="376" y="624"/>
                      <a:pt x="376" y="624"/>
                      <a:pt x="376" y="624"/>
                    </a:cubicBezTo>
                    <a:cubicBezTo>
                      <a:pt x="376" y="624"/>
                      <a:pt x="376" y="625"/>
                      <a:pt x="376" y="625"/>
                    </a:cubicBezTo>
                    <a:cubicBezTo>
                      <a:pt x="376" y="625"/>
                      <a:pt x="378" y="625"/>
                      <a:pt x="378" y="624"/>
                    </a:cubicBezTo>
                    <a:cubicBezTo>
                      <a:pt x="378" y="624"/>
                      <a:pt x="378" y="623"/>
                      <a:pt x="378" y="623"/>
                    </a:cubicBezTo>
                    <a:cubicBezTo>
                      <a:pt x="380" y="623"/>
                      <a:pt x="380" y="623"/>
                      <a:pt x="380" y="623"/>
                    </a:cubicBezTo>
                    <a:cubicBezTo>
                      <a:pt x="381" y="624"/>
                      <a:pt x="381" y="624"/>
                      <a:pt x="381" y="624"/>
                    </a:cubicBezTo>
                    <a:cubicBezTo>
                      <a:pt x="381" y="624"/>
                      <a:pt x="383" y="624"/>
                      <a:pt x="383" y="625"/>
                    </a:cubicBezTo>
                    <a:cubicBezTo>
                      <a:pt x="383" y="625"/>
                      <a:pt x="384" y="626"/>
                      <a:pt x="384" y="626"/>
                    </a:cubicBezTo>
                    <a:cubicBezTo>
                      <a:pt x="384" y="627"/>
                      <a:pt x="385" y="628"/>
                      <a:pt x="385" y="628"/>
                    </a:cubicBezTo>
                    <a:cubicBezTo>
                      <a:pt x="385" y="628"/>
                      <a:pt x="386" y="630"/>
                      <a:pt x="386" y="630"/>
                    </a:cubicBezTo>
                    <a:cubicBezTo>
                      <a:pt x="386" y="630"/>
                      <a:pt x="386" y="632"/>
                      <a:pt x="386" y="632"/>
                    </a:cubicBezTo>
                    <a:cubicBezTo>
                      <a:pt x="386" y="632"/>
                      <a:pt x="388" y="631"/>
                      <a:pt x="389" y="631"/>
                    </a:cubicBezTo>
                    <a:cubicBezTo>
                      <a:pt x="389" y="631"/>
                      <a:pt x="390" y="632"/>
                      <a:pt x="390" y="632"/>
                    </a:cubicBezTo>
                    <a:cubicBezTo>
                      <a:pt x="390" y="632"/>
                      <a:pt x="392" y="633"/>
                      <a:pt x="392" y="633"/>
                    </a:cubicBezTo>
                    <a:cubicBezTo>
                      <a:pt x="392" y="633"/>
                      <a:pt x="392" y="634"/>
                      <a:pt x="392" y="635"/>
                    </a:cubicBezTo>
                    <a:cubicBezTo>
                      <a:pt x="392" y="635"/>
                      <a:pt x="392" y="636"/>
                      <a:pt x="392" y="636"/>
                    </a:cubicBezTo>
                    <a:cubicBezTo>
                      <a:pt x="392" y="636"/>
                      <a:pt x="392" y="637"/>
                      <a:pt x="393" y="637"/>
                    </a:cubicBezTo>
                    <a:cubicBezTo>
                      <a:pt x="393" y="638"/>
                      <a:pt x="394" y="638"/>
                      <a:pt x="394" y="638"/>
                    </a:cubicBezTo>
                    <a:cubicBezTo>
                      <a:pt x="394" y="638"/>
                      <a:pt x="395" y="638"/>
                      <a:pt x="396" y="638"/>
                    </a:cubicBezTo>
                    <a:cubicBezTo>
                      <a:pt x="397" y="639"/>
                      <a:pt x="397" y="639"/>
                      <a:pt x="398" y="639"/>
                    </a:cubicBezTo>
                    <a:cubicBezTo>
                      <a:pt x="399" y="639"/>
                      <a:pt x="399" y="639"/>
                      <a:pt x="400" y="639"/>
                    </a:cubicBezTo>
                    <a:cubicBezTo>
                      <a:pt x="400" y="639"/>
                      <a:pt x="400" y="638"/>
                      <a:pt x="400" y="638"/>
                    </a:cubicBezTo>
                    <a:cubicBezTo>
                      <a:pt x="401" y="637"/>
                      <a:pt x="402" y="636"/>
                      <a:pt x="402" y="636"/>
                    </a:cubicBezTo>
                    <a:cubicBezTo>
                      <a:pt x="402" y="636"/>
                      <a:pt x="403" y="636"/>
                      <a:pt x="403" y="636"/>
                    </a:cubicBezTo>
                    <a:cubicBezTo>
                      <a:pt x="403" y="636"/>
                      <a:pt x="402" y="637"/>
                      <a:pt x="402" y="638"/>
                    </a:cubicBezTo>
                    <a:cubicBezTo>
                      <a:pt x="402" y="638"/>
                      <a:pt x="403" y="638"/>
                      <a:pt x="403" y="639"/>
                    </a:cubicBezTo>
                    <a:cubicBezTo>
                      <a:pt x="403" y="639"/>
                      <a:pt x="404" y="640"/>
                      <a:pt x="404" y="640"/>
                    </a:cubicBezTo>
                    <a:cubicBezTo>
                      <a:pt x="404" y="640"/>
                      <a:pt x="405" y="641"/>
                      <a:pt x="405" y="641"/>
                    </a:cubicBezTo>
                    <a:cubicBezTo>
                      <a:pt x="405" y="641"/>
                      <a:pt x="406" y="642"/>
                      <a:pt x="406" y="642"/>
                    </a:cubicBezTo>
                    <a:cubicBezTo>
                      <a:pt x="407" y="643"/>
                      <a:pt x="407" y="643"/>
                      <a:pt x="407" y="643"/>
                    </a:cubicBezTo>
                    <a:cubicBezTo>
                      <a:pt x="410" y="643"/>
                      <a:pt x="410" y="643"/>
                      <a:pt x="410" y="643"/>
                    </a:cubicBezTo>
                    <a:cubicBezTo>
                      <a:pt x="411" y="642"/>
                      <a:pt x="411" y="642"/>
                      <a:pt x="411" y="642"/>
                    </a:cubicBezTo>
                    <a:cubicBezTo>
                      <a:pt x="412" y="642"/>
                      <a:pt x="412" y="642"/>
                      <a:pt x="412" y="642"/>
                    </a:cubicBezTo>
                    <a:cubicBezTo>
                      <a:pt x="413" y="640"/>
                      <a:pt x="413" y="640"/>
                      <a:pt x="413" y="640"/>
                    </a:cubicBezTo>
                    <a:cubicBezTo>
                      <a:pt x="413" y="640"/>
                      <a:pt x="415" y="640"/>
                      <a:pt x="415" y="640"/>
                    </a:cubicBezTo>
                    <a:cubicBezTo>
                      <a:pt x="415" y="640"/>
                      <a:pt x="417" y="640"/>
                      <a:pt x="417" y="640"/>
                    </a:cubicBezTo>
                    <a:cubicBezTo>
                      <a:pt x="418" y="639"/>
                      <a:pt x="418" y="639"/>
                      <a:pt x="418" y="639"/>
                    </a:cubicBezTo>
                    <a:cubicBezTo>
                      <a:pt x="418" y="639"/>
                      <a:pt x="418" y="639"/>
                      <a:pt x="418" y="639"/>
                    </a:cubicBezTo>
                    <a:cubicBezTo>
                      <a:pt x="419" y="639"/>
                      <a:pt x="419" y="639"/>
                      <a:pt x="419" y="639"/>
                    </a:cubicBezTo>
                    <a:cubicBezTo>
                      <a:pt x="419" y="639"/>
                      <a:pt x="420" y="638"/>
                      <a:pt x="420" y="638"/>
                    </a:cubicBezTo>
                    <a:cubicBezTo>
                      <a:pt x="420" y="638"/>
                      <a:pt x="421" y="638"/>
                      <a:pt x="421" y="638"/>
                    </a:cubicBezTo>
                    <a:cubicBezTo>
                      <a:pt x="422" y="638"/>
                      <a:pt x="422" y="638"/>
                      <a:pt x="423" y="638"/>
                    </a:cubicBezTo>
                    <a:cubicBezTo>
                      <a:pt x="423" y="638"/>
                      <a:pt x="423" y="637"/>
                      <a:pt x="423" y="637"/>
                    </a:cubicBezTo>
                    <a:cubicBezTo>
                      <a:pt x="423" y="637"/>
                      <a:pt x="423" y="636"/>
                      <a:pt x="423" y="636"/>
                    </a:cubicBezTo>
                    <a:cubicBezTo>
                      <a:pt x="422" y="636"/>
                      <a:pt x="423" y="635"/>
                      <a:pt x="423" y="635"/>
                    </a:cubicBezTo>
                    <a:cubicBezTo>
                      <a:pt x="423" y="635"/>
                      <a:pt x="423" y="635"/>
                      <a:pt x="423" y="635"/>
                    </a:cubicBezTo>
                    <a:cubicBezTo>
                      <a:pt x="423" y="635"/>
                      <a:pt x="425" y="634"/>
                      <a:pt x="425" y="634"/>
                    </a:cubicBezTo>
                    <a:cubicBezTo>
                      <a:pt x="425" y="634"/>
                      <a:pt x="427" y="633"/>
                      <a:pt x="427" y="633"/>
                    </a:cubicBezTo>
                    <a:cubicBezTo>
                      <a:pt x="427" y="632"/>
                      <a:pt x="428" y="632"/>
                      <a:pt x="428" y="632"/>
                    </a:cubicBezTo>
                    <a:cubicBezTo>
                      <a:pt x="430" y="631"/>
                      <a:pt x="430" y="631"/>
                      <a:pt x="430" y="631"/>
                    </a:cubicBezTo>
                    <a:cubicBezTo>
                      <a:pt x="430" y="631"/>
                      <a:pt x="430" y="631"/>
                      <a:pt x="430" y="631"/>
                    </a:cubicBezTo>
                    <a:cubicBezTo>
                      <a:pt x="432" y="629"/>
                      <a:pt x="432" y="629"/>
                      <a:pt x="432" y="629"/>
                    </a:cubicBezTo>
                    <a:cubicBezTo>
                      <a:pt x="435" y="629"/>
                      <a:pt x="435" y="629"/>
                      <a:pt x="435" y="629"/>
                    </a:cubicBezTo>
                    <a:cubicBezTo>
                      <a:pt x="437" y="626"/>
                      <a:pt x="437" y="626"/>
                      <a:pt x="437" y="626"/>
                    </a:cubicBezTo>
                    <a:cubicBezTo>
                      <a:pt x="440" y="626"/>
                      <a:pt x="440" y="626"/>
                      <a:pt x="440" y="626"/>
                    </a:cubicBezTo>
                    <a:cubicBezTo>
                      <a:pt x="441" y="625"/>
                      <a:pt x="441" y="625"/>
                      <a:pt x="441" y="625"/>
                    </a:cubicBezTo>
                    <a:cubicBezTo>
                      <a:pt x="442" y="626"/>
                      <a:pt x="442" y="626"/>
                      <a:pt x="442" y="626"/>
                    </a:cubicBezTo>
                    <a:cubicBezTo>
                      <a:pt x="443" y="626"/>
                      <a:pt x="443" y="626"/>
                      <a:pt x="443" y="626"/>
                    </a:cubicBezTo>
                    <a:cubicBezTo>
                      <a:pt x="444" y="625"/>
                      <a:pt x="444" y="625"/>
                      <a:pt x="444" y="625"/>
                    </a:cubicBezTo>
                    <a:cubicBezTo>
                      <a:pt x="446" y="626"/>
                      <a:pt x="446" y="626"/>
                      <a:pt x="446" y="626"/>
                    </a:cubicBezTo>
                    <a:cubicBezTo>
                      <a:pt x="446" y="628"/>
                      <a:pt x="446" y="628"/>
                      <a:pt x="446" y="628"/>
                    </a:cubicBezTo>
                    <a:cubicBezTo>
                      <a:pt x="454" y="628"/>
                      <a:pt x="454" y="628"/>
                      <a:pt x="454" y="628"/>
                    </a:cubicBezTo>
                    <a:cubicBezTo>
                      <a:pt x="454" y="628"/>
                      <a:pt x="454" y="630"/>
                      <a:pt x="454" y="630"/>
                    </a:cubicBezTo>
                    <a:cubicBezTo>
                      <a:pt x="454" y="630"/>
                      <a:pt x="455" y="632"/>
                      <a:pt x="455" y="632"/>
                    </a:cubicBezTo>
                    <a:cubicBezTo>
                      <a:pt x="455" y="632"/>
                      <a:pt x="456" y="633"/>
                      <a:pt x="456" y="633"/>
                    </a:cubicBezTo>
                    <a:cubicBezTo>
                      <a:pt x="456" y="633"/>
                      <a:pt x="458" y="633"/>
                      <a:pt x="459" y="634"/>
                    </a:cubicBezTo>
                    <a:cubicBezTo>
                      <a:pt x="459" y="634"/>
                      <a:pt x="460" y="634"/>
                      <a:pt x="460" y="634"/>
                    </a:cubicBezTo>
                    <a:cubicBezTo>
                      <a:pt x="460" y="635"/>
                      <a:pt x="462" y="635"/>
                      <a:pt x="462" y="635"/>
                    </a:cubicBezTo>
                    <a:cubicBezTo>
                      <a:pt x="465" y="633"/>
                      <a:pt x="465" y="633"/>
                      <a:pt x="465" y="633"/>
                    </a:cubicBezTo>
                    <a:cubicBezTo>
                      <a:pt x="468" y="635"/>
                      <a:pt x="468" y="635"/>
                      <a:pt x="468" y="635"/>
                    </a:cubicBezTo>
                    <a:cubicBezTo>
                      <a:pt x="473" y="635"/>
                      <a:pt x="473" y="635"/>
                      <a:pt x="473" y="635"/>
                    </a:cubicBezTo>
                    <a:cubicBezTo>
                      <a:pt x="474" y="636"/>
                      <a:pt x="474" y="636"/>
                      <a:pt x="474" y="636"/>
                    </a:cubicBezTo>
                    <a:cubicBezTo>
                      <a:pt x="476" y="636"/>
                      <a:pt x="476" y="636"/>
                      <a:pt x="476" y="636"/>
                    </a:cubicBezTo>
                    <a:cubicBezTo>
                      <a:pt x="478" y="634"/>
                      <a:pt x="478" y="634"/>
                      <a:pt x="478" y="634"/>
                    </a:cubicBezTo>
                    <a:cubicBezTo>
                      <a:pt x="478" y="635"/>
                      <a:pt x="478" y="635"/>
                      <a:pt x="478" y="635"/>
                    </a:cubicBezTo>
                    <a:cubicBezTo>
                      <a:pt x="479" y="635"/>
                      <a:pt x="479" y="635"/>
                      <a:pt x="479" y="635"/>
                    </a:cubicBezTo>
                    <a:cubicBezTo>
                      <a:pt x="480" y="633"/>
                      <a:pt x="480" y="633"/>
                      <a:pt x="480" y="633"/>
                    </a:cubicBezTo>
                    <a:cubicBezTo>
                      <a:pt x="481" y="631"/>
                      <a:pt x="481" y="631"/>
                      <a:pt x="481" y="631"/>
                    </a:cubicBezTo>
                    <a:cubicBezTo>
                      <a:pt x="481" y="629"/>
                      <a:pt x="481" y="629"/>
                      <a:pt x="481" y="629"/>
                    </a:cubicBezTo>
                    <a:cubicBezTo>
                      <a:pt x="480" y="627"/>
                      <a:pt x="480" y="627"/>
                      <a:pt x="480" y="627"/>
                    </a:cubicBezTo>
                    <a:cubicBezTo>
                      <a:pt x="480" y="625"/>
                      <a:pt x="480" y="625"/>
                      <a:pt x="480" y="625"/>
                    </a:cubicBezTo>
                    <a:cubicBezTo>
                      <a:pt x="479" y="625"/>
                      <a:pt x="479" y="625"/>
                      <a:pt x="479" y="625"/>
                    </a:cubicBezTo>
                    <a:cubicBezTo>
                      <a:pt x="479" y="625"/>
                      <a:pt x="478" y="624"/>
                      <a:pt x="478" y="623"/>
                    </a:cubicBezTo>
                    <a:cubicBezTo>
                      <a:pt x="478" y="622"/>
                      <a:pt x="478" y="622"/>
                      <a:pt x="478" y="622"/>
                    </a:cubicBezTo>
                    <a:cubicBezTo>
                      <a:pt x="479" y="621"/>
                      <a:pt x="479" y="621"/>
                      <a:pt x="479" y="620"/>
                    </a:cubicBezTo>
                    <a:cubicBezTo>
                      <a:pt x="480" y="620"/>
                      <a:pt x="479" y="620"/>
                      <a:pt x="479" y="619"/>
                    </a:cubicBezTo>
                    <a:cubicBezTo>
                      <a:pt x="479" y="619"/>
                      <a:pt x="480" y="619"/>
                      <a:pt x="480" y="619"/>
                    </a:cubicBezTo>
                    <a:cubicBezTo>
                      <a:pt x="480" y="619"/>
                      <a:pt x="481" y="618"/>
                      <a:pt x="481" y="618"/>
                    </a:cubicBezTo>
                    <a:cubicBezTo>
                      <a:pt x="481" y="617"/>
                      <a:pt x="482" y="616"/>
                      <a:pt x="482" y="615"/>
                    </a:cubicBezTo>
                    <a:cubicBezTo>
                      <a:pt x="482" y="615"/>
                      <a:pt x="482" y="615"/>
                      <a:pt x="482" y="615"/>
                    </a:cubicBezTo>
                    <a:cubicBezTo>
                      <a:pt x="484" y="614"/>
                      <a:pt x="484" y="614"/>
                      <a:pt x="484" y="614"/>
                    </a:cubicBezTo>
                    <a:cubicBezTo>
                      <a:pt x="484" y="614"/>
                      <a:pt x="485" y="613"/>
                      <a:pt x="485" y="613"/>
                    </a:cubicBezTo>
                    <a:cubicBezTo>
                      <a:pt x="485" y="613"/>
                      <a:pt x="485" y="612"/>
                      <a:pt x="485" y="611"/>
                    </a:cubicBezTo>
                    <a:cubicBezTo>
                      <a:pt x="485" y="611"/>
                      <a:pt x="485" y="610"/>
                      <a:pt x="485" y="610"/>
                    </a:cubicBezTo>
                    <a:cubicBezTo>
                      <a:pt x="489" y="613"/>
                      <a:pt x="489" y="613"/>
                      <a:pt x="489" y="613"/>
                    </a:cubicBezTo>
                    <a:cubicBezTo>
                      <a:pt x="492" y="613"/>
                      <a:pt x="492" y="613"/>
                      <a:pt x="492" y="613"/>
                    </a:cubicBezTo>
                    <a:cubicBezTo>
                      <a:pt x="492" y="615"/>
                      <a:pt x="492" y="615"/>
                      <a:pt x="492" y="615"/>
                    </a:cubicBezTo>
                    <a:cubicBezTo>
                      <a:pt x="497" y="615"/>
                      <a:pt x="497" y="615"/>
                      <a:pt x="497" y="615"/>
                    </a:cubicBezTo>
                    <a:cubicBezTo>
                      <a:pt x="500" y="618"/>
                      <a:pt x="500" y="618"/>
                      <a:pt x="500" y="618"/>
                    </a:cubicBezTo>
                    <a:cubicBezTo>
                      <a:pt x="500" y="618"/>
                      <a:pt x="502" y="618"/>
                      <a:pt x="503" y="618"/>
                    </a:cubicBezTo>
                    <a:cubicBezTo>
                      <a:pt x="503" y="618"/>
                      <a:pt x="504" y="618"/>
                      <a:pt x="504" y="618"/>
                    </a:cubicBezTo>
                    <a:cubicBezTo>
                      <a:pt x="504" y="618"/>
                      <a:pt x="506" y="619"/>
                      <a:pt x="506" y="619"/>
                    </a:cubicBezTo>
                    <a:cubicBezTo>
                      <a:pt x="507" y="619"/>
                      <a:pt x="507" y="620"/>
                      <a:pt x="508" y="620"/>
                    </a:cubicBezTo>
                    <a:cubicBezTo>
                      <a:pt x="508" y="621"/>
                      <a:pt x="508" y="622"/>
                      <a:pt x="508" y="622"/>
                    </a:cubicBezTo>
                    <a:cubicBezTo>
                      <a:pt x="508" y="622"/>
                      <a:pt x="508" y="626"/>
                      <a:pt x="508" y="626"/>
                    </a:cubicBezTo>
                    <a:cubicBezTo>
                      <a:pt x="509" y="627"/>
                      <a:pt x="509" y="627"/>
                      <a:pt x="509" y="627"/>
                    </a:cubicBezTo>
                    <a:cubicBezTo>
                      <a:pt x="509" y="627"/>
                      <a:pt x="510" y="628"/>
                      <a:pt x="510" y="628"/>
                    </a:cubicBezTo>
                    <a:cubicBezTo>
                      <a:pt x="510" y="629"/>
                      <a:pt x="512" y="630"/>
                      <a:pt x="512" y="630"/>
                    </a:cubicBezTo>
                    <a:cubicBezTo>
                      <a:pt x="513" y="631"/>
                      <a:pt x="513" y="631"/>
                      <a:pt x="513" y="631"/>
                    </a:cubicBezTo>
                    <a:cubicBezTo>
                      <a:pt x="514" y="631"/>
                      <a:pt x="514" y="631"/>
                      <a:pt x="514" y="631"/>
                    </a:cubicBezTo>
                    <a:cubicBezTo>
                      <a:pt x="515" y="632"/>
                      <a:pt x="515" y="632"/>
                      <a:pt x="515" y="632"/>
                    </a:cubicBezTo>
                    <a:cubicBezTo>
                      <a:pt x="515" y="632"/>
                      <a:pt x="520" y="632"/>
                      <a:pt x="520" y="632"/>
                    </a:cubicBezTo>
                    <a:cubicBezTo>
                      <a:pt x="520" y="632"/>
                      <a:pt x="521" y="633"/>
                      <a:pt x="521" y="633"/>
                    </a:cubicBezTo>
                    <a:cubicBezTo>
                      <a:pt x="523" y="630"/>
                      <a:pt x="523" y="630"/>
                      <a:pt x="523" y="630"/>
                    </a:cubicBezTo>
                    <a:cubicBezTo>
                      <a:pt x="524" y="630"/>
                      <a:pt x="524" y="630"/>
                      <a:pt x="524" y="630"/>
                    </a:cubicBezTo>
                    <a:cubicBezTo>
                      <a:pt x="526" y="630"/>
                      <a:pt x="526" y="630"/>
                      <a:pt x="526" y="630"/>
                    </a:cubicBezTo>
                    <a:cubicBezTo>
                      <a:pt x="527" y="629"/>
                      <a:pt x="527" y="629"/>
                      <a:pt x="527" y="629"/>
                    </a:cubicBezTo>
                    <a:cubicBezTo>
                      <a:pt x="533" y="629"/>
                      <a:pt x="533" y="629"/>
                      <a:pt x="533" y="629"/>
                    </a:cubicBezTo>
                    <a:cubicBezTo>
                      <a:pt x="535" y="631"/>
                      <a:pt x="535" y="631"/>
                      <a:pt x="535" y="631"/>
                    </a:cubicBezTo>
                    <a:cubicBezTo>
                      <a:pt x="536" y="631"/>
                      <a:pt x="536" y="631"/>
                      <a:pt x="536" y="631"/>
                    </a:cubicBezTo>
                    <a:cubicBezTo>
                      <a:pt x="536" y="630"/>
                      <a:pt x="536" y="630"/>
                      <a:pt x="536" y="630"/>
                    </a:cubicBezTo>
                    <a:cubicBezTo>
                      <a:pt x="538" y="630"/>
                      <a:pt x="538" y="630"/>
                      <a:pt x="538" y="630"/>
                    </a:cubicBezTo>
                    <a:cubicBezTo>
                      <a:pt x="538" y="630"/>
                      <a:pt x="539" y="631"/>
                      <a:pt x="540" y="631"/>
                    </a:cubicBezTo>
                    <a:cubicBezTo>
                      <a:pt x="540" y="631"/>
                      <a:pt x="541" y="632"/>
                      <a:pt x="541" y="632"/>
                    </a:cubicBezTo>
                    <a:cubicBezTo>
                      <a:pt x="541" y="633"/>
                      <a:pt x="542" y="634"/>
                      <a:pt x="542" y="634"/>
                    </a:cubicBezTo>
                    <a:cubicBezTo>
                      <a:pt x="544" y="634"/>
                      <a:pt x="544" y="634"/>
                      <a:pt x="544" y="634"/>
                    </a:cubicBezTo>
                    <a:cubicBezTo>
                      <a:pt x="547" y="635"/>
                      <a:pt x="547" y="635"/>
                      <a:pt x="547" y="635"/>
                    </a:cubicBezTo>
                    <a:cubicBezTo>
                      <a:pt x="547" y="638"/>
                      <a:pt x="547" y="638"/>
                      <a:pt x="547" y="638"/>
                    </a:cubicBezTo>
                    <a:cubicBezTo>
                      <a:pt x="548" y="638"/>
                      <a:pt x="548" y="638"/>
                      <a:pt x="548" y="638"/>
                    </a:cubicBezTo>
                    <a:cubicBezTo>
                      <a:pt x="550" y="640"/>
                      <a:pt x="550" y="640"/>
                      <a:pt x="550" y="640"/>
                    </a:cubicBezTo>
                    <a:cubicBezTo>
                      <a:pt x="550" y="641"/>
                      <a:pt x="550" y="641"/>
                      <a:pt x="550" y="641"/>
                    </a:cubicBezTo>
                    <a:cubicBezTo>
                      <a:pt x="550" y="641"/>
                      <a:pt x="555" y="641"/>
                      <a:pt x="555" y="641"/>
                    </a:cubicBezTo>
                    <a:cubicBezTo>
                      <a:pt x="556" y="641"/>
                      <a:pt x="561" y="643"/>
                      <a:pt x="561" y="643"/>
                    </a:cubicBezTo>
                    <a:cubicBezTo>
                      <a:pt x="562" y="643"/>
                      <a:pt x="562" y="643"/>
                      <a:pt x="562" y="643"/>
                    </a:cubicBezTo>
                    <a:cubicBezTo>
                      <a:pt x="564" y="642"/>
                      <a:pt x="564" y="642"/>
                      <a:pt x="564" y="642"/>
                    </a:cubicBezTo>
                    <a:cubicBezTo>
                      <a:pt x="565" y="642"/>
                      <a:pt x="565" y="642"/>
                      <a:pt x="565" y="642"/>
                    </a:cubicBezTo>
                    <a:cubicBezTo>
                      <a:pt x="567" y="643"/>
                      <a:pt x="567" y="643"/>
                      <a:pt x="567" y="643"/>
                    </a:cubicBezTo>
                    <a:cubicBezTo>
                      <a:pt x="575" y="640"/>
                      <a:pt x="575" y="640"/>
                      <a:pt x="575" y="640"/>
                    </a:cubicBezTo>
                    <a:cubicBezTo>
                      <a:pt x="581" y="638"/>
                      <a:pt x="581" y="638"/>
                      <a:pt x="581" y="638"/>
                    </a:cubicBezTo>
                    <a:cubicBezTo>
                      <a:pt x="584" y="634"/>
                      <a:pt x="584" y="634"/>
                      <a:pt x="584" y="634"/>
                    </a:cubicBezTo>
                    <a:cubicBezTo>
                      <a:pt x="589" y="631"/>
                      <a:pt x="589" y="631"/>
                      <a:pt x="589" y="631"/>
                    </a:cubicBezTo>
                    <a:cubicBezTo>
                      <a:pt x="589" y="631"/>
                      <a:pt x="590" y="631"/>
                      <a:pt x="590" y="631"/>
                    </a:cubicBezTo>
                    <a:cubicBezTo>
                      <a:pt x="590" y="631"/>
                      <a:pt x="593" y="632"/>
                      <a:pt x="593" y="632"/>
                    </a:cubicBezTo>
                    <a:cubicBezTo>
                      <a:pt x="596" y="634"/>
                      <a:pt x="596" y="634"/>
                      <a:pt x="596" y="634"/>
                    </a:cubicBezTo>
                    <a:cubicBezTo>
                      <a:pt x="598" y="635"/>
                      <a:pt x="598" y="635"/>
                      <a:pt x="598" y="635"/>
                    </a:cubicBezTo>
                    <a:cubicBezTo>
                      <a:pt x="600" y="635"/>
                      <a:pt x="600" y="635"/>
                      <a:pt x="600" y="635"/>
                    </a:cubicBezTo>
                    <a:cubicBezTo>
                      <a:pt x="603" y="633"/>
                      <a:pt x="603" y="633"/>
                      <a:pt x="603" y="633"/>
                    </a:cubicBezTo>
                    <a:cubicBezTo>
                      <a:pt x="607" y="636"/>
                      <a:pt x="607" y="636"/>
                      <a:pt x="607" y="636"/>
                    </a:cubicBezTo>
                    <a:cubicBezTo>
                      <a:pt x="608" y="637"/>
                      <a:pt x="608" y="637"/>
                      <a:pt x="608" y="637"/>
                    </a:cubicBezTo>
                    <a:cubicBezTo>
                      <a:pt x="610" y="638"/>
                      <a:pt x="610" y="638"/>
                      <a:pt x="610" y="638"/>
                    </a:cubicBezTo>
                    <a:cubicBezTo>
                      <a:pt x="612" y="639"/>
                      <a:pt x="612" y="639"/>
                      <a:pt x="612" y="639"/>
                    </a:cubicBezTo>
                    <a:cubicBezTo>
                      <a:pt x="614" y="639"/>
                      <a:pt x="614" y="639"/>
                      <a:pt x="614" y="639"/>
                    </a:cubicBezTo>
                    <a:cubicBezTo>
                      <a:pt x="619" y="635"/>
                      <a:pt x="619" y="635"/>
                      <a:pt x="619" y="635"/>
                    </a:cubicBezTo>
                    <a:cubicBezTo>
                      <a:pt x="622" y="634"/>
                      <a:pt x="622" y="634"/>
                      <a:pt x="622" y="634"/>
                    </a:cubicBezTo>
                    <a:cubicBezTo>
                      <a:pt x="622" y="634"/>
                      <a:pt x="624" y="633"/>
                      <a:pt x="624" y="633"/>
                    </a:cubicBezTo>
                    <a:cubicBezTo>
                      <a:pt x="624" y="632"/>
                      <a:pt x="624" y="631"/>
                      <a:pt x="624" y="631"/>
                    </a:cubicBezTo>
                    <a:cubicBezTo>
                      <a:pt x="624" y="631"/>
                      <a:pt x="623" y="631"/>
                      <a:pt x="623" y="630"/>
                    </a:cubicBezTo>
                    <a:cubicBezTo>
                      <a:pt x="623" y="630"/>
                      <a:pt x="623" y="630"/>
                      <a:pt x="623" y="630"/>
                    </a:cubicBezTo>
                    <a:cubicBezTo>
                      <a:pt x="624" y="629"/>
                      <a:pt x="624" y="629"/>
                      <a:pt x="624" y="629"/>
                    </a:cubicBezTo>
                    <a:cubicBezTo>
                      <a:pt x="624" y="627"/>
                      <a:pt x="624" y="627"/>
                      <a:pt x="624" y="627"/>
                    </a:cubicBezTo>
                    <a:cubicBezTo>
                      <a:pt x="625" y="626"/>
                      <a:pt x="625" y="626"/>
                      <a:pt x="625" y="626"/>
                    </a:cubicBezTo>
                    <a:cubicBezTo>
                      <a:pt x="625" y="626"/>
                      <a:pt x="627" y="622"/>
                      <a:pt x="627" y="622"/>
                    </a:cubicBezTo>
                    <a:cubicBezTo>
                      <a:pt x="627" y="622"/>
                      <a:pt x="629" y="617"/>
                      <a:pt x="629" y="617"/>
                    </a:cubicBezTo>
                    <a:cubicBezTo>
                      <a:pt x="629" y="617"/>
                      <a:pt x="630" y="615"/>
                      <a:pt x="630" y="615"/>
                    </a:cubicBezTo>
                    <a:cubicBezTo>
                      <a:pt x="634" y="612"/>
                      <a:pt x="634" y="612"/>
                      <a:pt x="634" y="612"/>
                    </a:cubicBezTo>
                    <a:cubicBezTo>
                      <a:pt x="634" y="612"/>
                      <a:pt x="634" y="612"/>
                      <a:pt x="634" y="612"/>
                    </a:cubicBezTo>
                    <a:cubicBezTo>
                      <a:pt x="634" y="611"/>
                      <a:pt x="634" y="610"/>
                      <a:pt x="633" y="610"/>
                    </a:cubicBezTo>
                    <a:cubicBezTo>
                      <a:pt x="633" y="609"/>
                      <a:pt x="633" y="609"/>
                      <a:pt x="633" y="609"/>
                    </a:cubicBezTo>
                    <a:cubicBezTo>
                      <a:pt x="633" y="608"/>
                      <a:pt x="633" y="607"/>
                      <a:pt x="633" y="607"/>
                    </a:cubicBezTo>
                    <a:cubicBezTo>
                      <a:pt x="633" y="607"/>
                      <a:pt x="634" y="607"/>
                      <a:pt x="634" y="606"/>
                    </a:cubicBezTo>
                    <a:cubicBezTo>
                      <a:pt x="634" y="606"/>
                      <a:pt x="632" y="606"/>
                      <a:pt x="632" y="606"/>
                    </a:cubicBezTo>
                    <a:cubicBezTo>
                      <a:pt x="631" y="605"/>
                      <a:pt x="630" y="605"/>
                      <a:pt x="630" y="605"/>
                    </a:cubicBezTo>
                    <a:cubicBezTo>
                      <a:pt x="630" y="605"/>
                      <a:pt x="629" y="606"/>
                      <a:pt x="629" y="606"/>
                    </a:cubicBezTo>
                    <a:cubicBezTo>
                      <a:pt x="629" y="605"/>
                      <a:pt x="629" y="605"/>
                      <a:pt x="629" y="605"/>
                    </a:cubicBezTo>
                    <a:cubicBezTo>
                      <a:pt x="629" y="605"/>
                      <a:pt x="629" y="604"/>
                      <a:pt x="629" y="603"/>
                    </a:cubicBezTo>
                    <a:cubicBezTo>
                      <a:pt x="629" y="603"/>
                      <a:pt x="631" y="602"/>
                      <a:pt x="631" y="602"/>
                    </a:cubicBezTo>
                    <a:cubicBezTo>
                      <a:pt x="632" y="601"/>
                      <a:pt x="634" y="598"/>
                      <a:pt x="634" y="598"/>
                    </a:cubicBezTo>
                    <a:cubicBezTo>
                      <a:pt x="634" y="598"/>
                      <a:pt x="635" y="598"/>
                      <a:pt x="635" y="598"/>
                    </a:cubicBezTo>
                    <a:cubicBezTo>
                      <a:pt x="635" y="598"/>
                      <a:pt x="637" y="598"/>
                      <a:pt x="638" y="598"/>
                    </a:cubicBezTo>
                    <a:cubicBezTo>
                      <a:pt x="639" y="598"/>
                      <a:pt x="639" y="597"/>
                      <a:pt x="639" y="597"/>
                    </a:cubicBezTo>
                    <a:cubicBezTo>
                      <a:pt x="639" y="597"/>
                      <a:pt x="640" y="597"/>
                      <a:pt x="641" y="597"/>
                    </a:cubicBezTo>
                    <a:cubicBezTo>
                      <a:pt x="642" y="596"/>
                      <a:pt x="642" y="596"/>
                      <a:pt x="642" y="596"/>
                    </a:cubicBezTo>
                    <a:cubicBezTo>
                      <a:pt x="643" y="596"/>
                      <a:pt x="643" y="596"/>
                      <a:pt x="644" y="596"/>
                    </a:cubicBezTo>
                    <a:cubicBezTo>
                      <a:pt x="644" y="596"/>
                      <a:pt x="644" y="596"/>
                      <a:pt x="645" y="597"/>
                    </a:cubicBezTo>
                    <a:cubicBezTo>
                      <a:pt x="646" y="597"/>
                      <a:pt x="646" y="597"/>
                      <a:pt x="646" y="596"/>
                    </a:cubicBezTo>
                    <a:cubicBezTo>
                      <a:pt x="647" y="596"/>
                      <a:pt x="647" y="596"/>
                      <a:pt x="647" y="596"/>
                    </a:cubicBezTo>
                    <a:cubicBezTo>
                      <a:pt x="647" y="596"/>
                      <a:pt x="650" y="595"/>
                      <a:pt x="650" y="595"/>
                    </a:cubicBezTo>
                    <a:cubicBezTo>
                      <a:pt x="650" y="595"/>
                      <a:pt x="652" y="595"/>
                      <a:pt x="652" y="595"/>
                    </a:cubicBezTo>
                    <a:cubicBezTo>
                      <a:pt x="653" y="595"/>
                      <a:pt x="654" y="596"/>
                      <a:pt x="655" y="596"/>
                    </a:cubicBezTo>
                    <a:cubicBezTo>
                      <a:pt x="655" y="596"/>
                      <a:pt x="657" y="598"/>
                      <a:pt x="660" y="599"/>
                    </a:cubicBezTo>
                    <a:cubicBezTo>
                      <a:pt x="661" y="600"/>
                      <a:pt x="661" y="600"/>
                      <a:pt x="661" y="600"/>
                    </a:cubicBezTo>
                    <a:cubicBezTo>
                      <a:pt x="661" y="600"/>
                      <a:pt x="661" y="600"/>
                      <a:pt x="661" y="600"/>
                    </a:cubicBezTo>
                    <a:cubicBezTo>
                      <a:pt x="662" y="600"/>
                      <a:pt x="662" y="600"/>
                      <a:pt x="663" y="599"/>
                    </a:cubicBezTo>
                    <a:cubicBezTo>
                      <a:pt x="663" y="599"/>
                      <a:pt x="663" y="599"/>
                      <a:pt x="664" y="599"/>
                    </a:cubicBezTo>
                    <a:cubicBezTo>
                      <a:pt x="665" y="599"/>
                      <a:pt x="665" y="599"/>
                      <a:pt x="666" y="600"/>
                    </a:cubicBezTo>
                    <a:cubicBezTo>
                      <a:pt x="668" y="601"/>
                      <a:pt x="667" y="601"/>
                      <a:pt x="667" y="602"/>
                    </a:cubicBezTo>
                    <a:cubicBezTo>
                      <a:pt x="668" y="603"/>
                      <a:pt x="668" y="603"/>
                      <a:pt x="669" y="604"/>
                    </a:cubicBezTo>
                    <a:cubicBezTo>
                      <a:pt x="670" y="604"/>
                      <a:pt x="669" y="605"/>
                      <a:pt x="669" y="605"/>
                    </a:cubicBezTo>
                    <a:cubicBezTo>
                      <a:pt x="669" y="606"/>
                      <a:pt x="669" y="606"/>
                      <a:pt x="669" y="606"/>
                    </a:cubicBezTo>
                    <a:cubicBezTo>
                      <a:pt x="670" y="607"/>
                      <a:pt x="671" y="608"/>
                      <a:pt x="671" y="608"/>
                    </a:cubicBezTo>
                    <a:cubicBezTo>
                      <a:pt x="672" y="609"/>
                      <a:pt x="671" y="609"/>
                      <a:pt x="671" y="610"/>
                    </a:cubicBezTo>
                    <a:cubicBezTo>
                      <a:pt x="671" y="610"/>
                      <a:pt x="672" y="610"/>
                      <a:pt x="672" y="610"/>
                    </a:cubicBezTo>
                    <a:cubicBezTo>
                      <a:pt x="673" y="611"/>
                      <a:pt x="673" y="612"/>
                      <a:pt x="673" y="612"/>
                    </a:cubicBezTo>
                    <a:cubicBezTo>
                      <a:pt x="673" y="612"/>
                      <a:pt x="673" y="613"/>
                      <a:pt x="672" y="613"/>
                    </a:cubicBezTo>
                    <a:cubicBezTo>
                      <a:pt x="672" y="614"/>
                      <a:pt x="673" y="614"/>
                      <a:pt x="673" y="614"/>
                    </a:cubicBezTo>
                    <a:cubicBezTo>
                      <a:pt x="673" y="615"/>
                      <a:pt x="674" y="615"/>
                      <a:pt x="674" y="616"/>
                    </a:cubicBezTo>
                    <a:cubicBezTo>
                      <a:pt x="674" y="617"/>
                      <a:pt x="674" y="617"/>
                      <a:pt x="674" y="617"/>
                    </a:cubicBezTo>
                    <a:cubicBezTo>
                      <a:pt x="674" y="617"/>
                      <a:pt x="674" y="618"/>
                      <a:pt x="675" y="618"/>
                    </a:cubicBezTo>
                    <a:cubicBezTo>
                      <a:pt x="675" y="619"/>
                      <a:pt x="675" y="619"/>
                      <a:pt x="675" y="620"/>
                    </a:cubicBezTo>
                    <a:cubicBezTo>
                      <a:pt x="675" y="620"/>
                      <a:pt x="675" y="621"/>
                      <a:pt x="675" y="621"/>
                    </a:cubicBezTo>
                    <a:cubicBezTo>
                      <a:pt x="675" y="622"/>
                      <a:pt x="675" y="622"/>
                      <a:pt x="676" y="622"/>
                    </a:cubicBezTo>
                    <a:cubicBezTo>
                      <a:pt x="676" y="623"/>
                      <a:pt x="676" y="623"/>
                      <a:pt x="677" y="624"/>
                    </a:cubicBezTo>
                    <a:cubicBezTo>
                      <a:pt x="678" y="625"/>
                      <a:pt x="678" y="626"/>
                      <a:pt x="678" y="626"/>
                    </a:cubicBezTo>
                    <a:cubicBezTo>
                      <a:pt x="678" y="627"/>
                      <a:pt x="678" y="628"/>
                      <a:pt x="678" y="628"/>
                    </a:cubicBezTo>
                    <a:cubicBezTo>
                      <a:pt x="678" y="629"/>
                      <a:pt x="679" y="631"/>
                      <a:pt x="679" y="631"/>
                    </a:cubicBezTo>
                    <a:cubicBezTo>
                      <a:pt x="679" y="631"/>
                      <a:pt x="680" y="632"/>
                      <a:pt x="680" y="632"/>
                    </a:cubicBezTo>
                    <a:cubicBezTo>
                      <a:pt x="680" y="632"/>
                      <a:pt x="680" y="633"/>
                      <a:pt x="680" y="633"/>
                    </a:cubicBezTo>
                    <a:cubicBezTo>
                      <a:pt x="680" y="634"/>
                      <a:pt x="680" y="634"/>
                      <a:pt x="680" y="634"/>
                    </a:cubicBezTo>
                    <a:cubicBezTo>
                      <a:pt x="680" y="635"/>
                      <a:pt x="680" y="636"/>
                      <a:pt x="680" y="636"/>
                    </a:cubicBezTo>
                    <a:cubicBezTo>
                      <a:pt x="680" y="636"/>
                      <a:pt x="680" y="637"/>
                      <a:pt x="680" y="637"/>
                    </a:cubicBezTo>
                    <a:cubicBezTo>
                      <a:pt x="681" y="637"/>
                      <a:pt x="682" y="638"/>
                      <a:pt x="682" y="638"/>
                    </a:cubicBezTo>
                    <a:cubicBezTo>
                      <a:pt x="688" y="638"/>
                      <a:pt x="688" y="638"/>
                      <a:pt x="688" y="638"/>
                    </a:cubicBezTo>
                    <a:cubicBezTo>
                      <a:pt x="688" y="639"/>
                      <a:pt x="688" y="639"/>
                      <a:pt x="688" y="639"/>
                    </a:cubicBezTo>
                    <a:cubicBezTo>
                      <a:pt x="688" y="639"/>
                      <a:pt x="689" y="640"/>
                      <a:pt x="690" y="640"/>
                    </a:cubicBezTo>
                    <a:cubicBezTo>
                      <a:pt x="690" y="641"/>
                      <a:pt x="692" y="641"/>
                      <a:pt x="692" y="641"/>
                    </a:cubicBezTo>
                    <a:cubicBezTo>
                      <a:pt x="693" y="640"/>
                      <a:pt x="693" y="640"/>
                      <a:pt x="693" y="640"/>
                    </a:cubicBezTo>
                    <a:cubicBezTo>
                      <a:pt x="693" y="640"/>
                      <a:pt x="694" y="641"/>
                      <a:pt x="694" y="641"/>
                    </a:cubicBezTo>
                    <a:cubicBezTo>
                      <a:pt x="694" y="642"/>
                      <a:pt x="698" y="646"/>
                      <a:pt x="698" y="646"/>
                    </a:cubicBezTo>
                    <a:cubicBezTo>
                      <a:pt x="698" y="646"/>
                      <a:pt x="701" y="646"/>
                      <a:pt x="701" y="646"/>
                    </a:cubicBezTo>
                    <a:cubicBezTo>
                      <a:pt x="701" y="646"/>
                      <a:pt x="700" y="648"/>
                      <a:pt x="700" y="648"/>
                    </a:cubicBezTo>
                    <a:cubicBezTo>
                      <a:pt x="700" y="649"/>
                      <a:pt x="700" y="649"/>
                      <a:pt x="700" y="649"/>
                    </a:cubicBezTo>
                    <a:cubicBezTo>
                      <a:pt x="702" y="650"/>
                      <a:pt x="702" y="650"/>
                      <a:pt x="702" y="650"/>
                    </a:cubicBezTo>
                    <a:cubicBezTo>
                      <a:pt x="702" y="652"/>
                      <a:pt x="702" y="652"/>
                      <a:pt x="702" y="652"/>
                    </a:cubicBezTo>
                    <a:cubicBezTo>
                      <a:pt x="701" y="654"/>
                      <a:pt x="701" y="654"/>
                      <a:pt x="701" y="654"/>
                    </a:cubicBezTo>
                    <a:cubicBezTo>
                      <a:pt x="703" y="658"/>
                      <a:pt x="703" y="658"/>
                      <a:pt x="703" y="658"/>
                    </a:cubicBezTo>
                    <a:cubicBezTo>
                      <a:pt x="714" y="658"/>
                      <a:pt x="714" y="658"/>
                      <a:pt x="714" y="658"/>
                    </a:cubicBezTo>
                    <a:cubicBezTo>
                      <a:pt x="714" y="656"/>
                      <a:pt x="714" y="656"/>
                      <a:pt x="714" y="656"/>
                    </a:cubicBezTo>
                    <a:cubicBezTo>
                      <a:pt x="715" y="655"/>
                      <a:pt x="715" y="655"/>
                      <a:pt x="715" y="655"/>
                    </a:cubicBezTo>
                    <a:cubicBezTo>
                      <a:pt x="717" y="654"/>
                      <a:pt x="717" y="654"/>
                      <a:pt x="717" y="654"/>
                    </a:cubicBezTo>
                    <a:cubicBezTo>
                      <a:pt x="721" y="653"/>
                      <a:pt x="721" y="653"/>
                      <a:pt x="721" y="653"/>
                    </a:cubicBezTo>
                    <a:cubicBezTo>
                      <a:pt x="722" y="653"/>
                      <a:pt x="722" y="652"/>
                      <a:pt x="723" y="652"/>
                    </a:cubicBezTo>
                    <a:cubicBezTo>
                      <a:pt x="723" y="652"/>
                      <a:pt x="723" y="651"/>
                      <a:pt x="723" y="651"/>
                    </a:cubicBezTo>
                    <a:cubicBezTo>
                      <a:pt x="724" y="651"/>
                      <a:pt x="724" y="651"/>
                      <a:pt x="724" y="651"/>
                    </a:cubicBezTo>
                    <a:cubicBezTo>
                      <a:pt x="726" y="651"/>
                      <a:pt x="727" y="651"/>
                      <a:pt x="729" y="652"/>
                    </a:cubicBezTo>
                    <a:cubicBezTo>
                      <a:pt x="728" y="653"/>
                      <a:pt x="728" y="654"/>
                      <a:pt x="728" y="655"/>
                    </a:cubicBezTo>
                    <a:cubicBezTo>
                      <a:pt x="728" y="656"/>
                      <a:pt x="729" y="657"/>
                      <a:pt x="729" y="658"/>
                    </a:cubicBezTo>
                    <a:cubicBezTo>
                      <a:pt x="729" y="658"/>
                      <a:pt x="729" y="658"/>
                      <a:pt x="729" y="658"/>
                    </a:cubicBezTo>
                    <a:cubicBezTo>
                      <a:pt x="729" y="659"/>
                      <a:pt x="729" y="659"/>
                      <a:pt x="729" y="659"/>
                    </a:cubicBezTo>
                    <a:cubicBezTo>
                      <a:pt x="728" y="660"/>
                      <a:pt x="727" y="660"/>
                      <a:pt x="726" y="661"/>
                    </a:cubicBezTo>
                    <a:cubicBezTo>
                      <a:pt x="726" y="661"/>
                      <a:pt x="725" y="661"/>
                      <a:pt x="725" y="662"/>
                    </a:cubicBezTo>
                    <a:cubicBezTo>
                      <a:pt x="725" y="662"/>
                      <a:pt x="725" y="662"/>
                      <a:pt x="725" y="662"/>
                    </a:cubicBezTo>
                    <a:cubicBezTo>
                      <a:pt x="725" y="663"/>
                      <a:pt x="725" y="665"/>
                      <a:pt x="724" y="666"/>
                    </a:cubicBezTo>
                    <a:cubicBezTo>
                      <a:pt x="724" y="667"/>
                      <a:pt x="723" y="667"/>
                      <a:pt x="723" y="668"/>
                    </a:cubicBezTo>
                    <a:cubicBezTo>
                      <a:pt x="722" y="669"/>
                      <a:pt x="722" y="670"/>
                      <a:pt x="723" y="670"/>
                    </a:cubicBezTo>
                    <a:cubicBezTo>
                      <a:pt x="723" y="671"/>
                      <a:pt x="723" y="671"/>
                      <a:pt x="723" y="671"/>
                    </a:cubicBezTo>
                    <a:cubicBezTo>
                      <a:pt x="723" y="671"/>
                      <a:pt x="723" y="672"/>
                      <a:pt x="723" y="672"/>
                    </a:cubicBezTo>
                    <a:cubicBezTo>
                      <a:pt x="722" y="673"/>
                      <a:pt x="722" y="673"/>
                      <a:pt x="722" y="673"/>
                    </a:cubicBezTo>
                    <a:cubicBezTo>
                      <a:pt x="721" y="675"/>
                      <a:pt x="721" y="676"/>
                      <a:pt x="720" y="677"/>
                    </a:cubicBezTo>
                    <a:cubicBezTo>
                      <a:pt x="720" y="678"/>
                      <a:pt x="720" y="679"/>
                      <a:pt x="719" y="679"/>
                    </a:cubicBezTo>
                    <a:cubicBezTo>
                      <a:pt x="718" y="679"/>
                      <a:pt x="718" y="680"/>
                      <a:pt x="718" y="680"/>
                    </a:cubicBezTo>
                    <a:cubicBezTo>
                      <a:pt x="718" y="681"/>
                      <a:pt x="718" y="682"/>
                      <a:pt x="718" y="682"/>
                    </a:cubicBezTo>
                    <a:cubicBezTo>
                      <a:pt x="718" y="683"/>
                      <a:pt x="718" y="683"/>
                      <a:pt x="717" y="683"/>
                    </a:cubicBezTo>
                    <a:cubicBezTo>
                      <a:pt x="717" y="684"/>
                      <a:pt x="717" y="683"/>
                      <a:pt x="716" y="683"/>
                    </a:cubicBezTo>
                    <a:cubicBezTo>
                      <a:pt x="714" y="683"/>
                      <a:pt x="711" y="682"/>
                      <a:pt x="709" y="681"/>
                    </a:cubicBezTo>
                    <a:cubicBezTo>
                      <a:pt x="708" y="682"/>
                      <a:pt x="708" y="683"/>
                      <a:pt x="708" y="684"/>
                    </a:cubicBezTo>
                    <a:cubicBezTo>
                      <a:pt x="707" y="684"/>
                      <a:pt x="707" y="684"/>
                      <a:pt x="707" y="684"/>
                    </a:cubicBezTo>
                    <a:cubicBezTo>
                      <a:pt x="706" y="684"/>
                      <a:pt x="706" y="684"/>
                      <a:pt x="706" y="684"/>
                    </a:cubicBezTo>
                    <a:cubicBezTo>
                      <a:pt x="705" y="684"/>
                      <a:pt x="704" y="685"/>
                      <a:pt x="703" y="686"/>
                    </a:cubicBezTo>
                    <a:cubicBezTo>
                      <a:pt x="703" y="686"/>
                      <a:pt x="703" y="686"/>
                      <a:pt x="703" y="686"/>
                    </a:cubicBezTo>
                    <a:cubicBezTo>
                      <a:pt x="703" y="687"/>
                      <a:pt x="703" y="687"/>
                      <a:pt x="703" y="687"/>
                    </a:cubicBezTo>
                    <a:cubicBezTo>
                      <a:pt x="704" y="689"/>
                      <a:pt x="705" y="691"/>
                      <a:pt x="705" y="692"/>
                    </a:cubicBezTo>
                    <a:cubicBezTo>
                      <a:pt x="705" y="693"/>
                      <a:pt x="705" y="693"/>
                      <a:pt x="705" y="693"/>
                    </a:cubicBezTo>
                    <a:cubicBezTo>
                      <a:pt x="705" y="694"/>
                      <a:pt x="705" y="694"/>
                      <a:pt x="705" y="695"/>
                    </a:cubicBezTo>
                    <a:cubicBezTo>
                      <a:pt x="704" y="697"/>
                      <a:pt x="706" y="699"/>
                      <a:pt x="705" y="701"/>
                    </a:cubicBezTo>
                    <a:cubicBezTo>
                      <a:pt x="704" y="701"/>
                      <a:pt x="704" y="701"/>
                      <a:pt x="704" y="702"/>
                    </a:cubicBezTo>
                    <a:cubicBezTo>
                      <a:pt x="704" y="702"/>
                      <a:pt x="704" y="702"/>
                      <a:pt x="704" y="703"/>
                    </a:cubicBezTo>
                    <a:cubicBezTo>
                      <a:pt x="704" y="703"/>
                      <a:pt x="704" y="704"/>
                      <a:pt x="703" y="704"/>
                    </a:cubicBezTo>
                    <a:cubicBezTo>
                      <a:pt x="703" y="705"/>
                      <a:pt x="702" y="705"/>
                      <a:pt x="702" y="705"/>
                    </a:cubicBezTo>
                    <a:cubicBezTo>
                      <a:pt x="701" y="705"/>
                      <a:pt x="701" y="705"/>
                      <a:pt x="700" y="705"/>
                    </a:cubicBezTo>
                    <a:cubicBezTo>
                      <a:pt x="700" y="705"/>
                      <a:pt x="700" y="706"/>
                      <a:pt x="700" y="706"/>
                    </a:cubicBezTo>
                    <a:cubicBezTo>
                      <a:pt x="700" y="706"/>
                      <a:pt x="700" y="706"/>
                      <a:pt x="700" y="707"/>
                    </a:cubicBezTo>
                    <a:cubicBezTo>
                      <a:pt x="700" y="707"/>
                      <a:pt x="701" y="707"/>
                      <a:pt x="701" y="708"/>
                    </a:cubicBezTo>
                    <a:cubicBezTo>
                      <a:pt x="701" y="708"/>
                      <a:pt x="701" y="708"/>
                      <a:pt x="701" y="708"/>
                    </a:cubicBezTo>
                    <a:cubicBezTo>
                      <a:pt x="701" y="706"/>
                      <a:pt x="702" y="705"/>
                      <a:pt x="704" y="706"/>
                    </a:cubicBezTo>
                    <a:cubicBezTo>
                      <a:pt x="705" y="706"/>
                      <a:pt x="705" y="706"/>
                      <a:pt x="705" y="705"/>
                    </a:cubicBezTo>
                    <a:cubicBezTo>
                      <a:pt x="705" y="703"/>
                      <a:pt x="707" y="701"/>
                      <a:pt x="709" y="700"/>
                    </a:cubicBezTo>
                    <a:cubicBezTo>
                      <a:pt x="709" y="700"/>
                      <a:pt x="709" y="700"/>
                      <a:pt x="710" y="700"/>
                    </a:cubicBezTo>
                    <a:cubicBezTo>
                      <a:pt x="710" y="700"/>
                      <a:pt x="710" y="700"/>
                      <a:pt x="710" y="700"/>
                    </a:cubicBezTo>
                    <a:cubicBezTo>
                      <a:pt x="710" y="701"/>
                      <a:pt x="709" y="701"/>
                      <a:pt x="709" y="701"/>
                    </a:cubicBezTo>
                    <a:cubicBezTo>
                      <a:pt x="709" y="701"/>
                      <a:pt x="709" y="701"/>
                      <a:pt x="709" y="701"/>
                    </a:cubicBezTo>
                    <a:cubicBezTo>
                      <a:pt x="710" y="702"/>
                      <a:pt x="710" y="701"/>
                      <a:pt x="710" y="701"/>
                    </a:cubicBezTo>
                    <a:cubicBezTo>
                      <a:pt x="710" y="701"/>
                      <a:pt x="711" y="700"/>
                      <a:pt x="711" y="701"/>
                    </a:cubicBezTo>
                    <a:cubicBezTo>
                      <a:pt x="712" y="701"/>
                      <a:pt x="712" y="701"/>
                      <a:pt x="712" y="701"/>
                    </a:cubicBezTo>
                    <a:cubicBezTo>
                      <a:pt x="712" y="701"/>
                      <a:pt x="712" y="702"/>
                      <a:pt x="712" y="702"/>
                    </a:cubicBezTo>
                    <a:cubicBezTo>
                      <a:pt x="712" y="702"/>
                      <a:pt x="712" y="702"/>
                      <a:pt x="712" y="702"/>
                    </a:cubicBezTo>
                    <a:cubicBezTo>
                      <a:pt x="712" y="704"/>
                      <a:pt x="713" y="704"/>
                      <a:pt x="714" y="704"/>
                    </a:cubicBezTo>
                    <a:cubicBezTo>
                      <a:pt x="715" y="704"/>
                      <a:pt x="716" y="704"/>
                      <a:pt x="716" y="705"/>
                    </a:cubicBezTo>
                    <a:cubicBezTo>
                      <a:pt x="718" y="705"/>
                      <a:pt x="719" y="705"/>
                      <a:pt x="720" y="704"/>
                    </a:cubicBezTo>
                    <a:cubicBezTo>
                      <a:pt x="722" y="704"/>
                      <a:pt x="724" y="702"/>
                      <a:pt x="726" y="701"/>
                    </a:cubicBezTo>
                    <a:cubicBezTo>
                      <a:pt x="729" y="699"/>
                      <a:pt x="732" y="697"/>
                      <a:pt x="734" y="694"/>
                    </a:cubicBezTo>
                    <a:cubicBezTo>
                      <a:pt x="734" y="692"/>
                      <a:pt x="734" y="691"/>
                      <a:pt x="735" y="690"/>
                    </a:cubicBezTo>
                    <a:cubicBezTo>
                      <a:pt x="736" y="689"/>
                      <a:pt x="737" y="689"/>
                      <a:pt x="738" y="688"/>
                    </a:cubicBezTo>
                    <a:cubicBezTo>
                      <a:pt x="740" y="684"/>
                      <a:pt x="743" y="680"/>
                      <a:pt x="747" y="677"/>
                    </a:cubicBezTo>
                    <a:cubicBezTo>
                      <a:pt x="749" y="674"/>
                      <a:pt x="750" y="671"/>
                      <a:pt x="753" y="669"/>
                    </a:cubicBezTo>
                    <a:cubicBezTo>
                      <a:pt x="753" y="669"/>
                      <a:pt x="753" y="669"/>
                      <a:pt x="753" y="668"/>
                    </a:cubicBezTo>
                    <a:cubicBezTo>
                      <a:pt x="753" y="666"/>
                      <a:pt x="754" y="664"/>
                      <a:pt x="756" y="662"/>
                    </a:cubicBezTo>
                    <a:cubicBezTo>
                      <a:pt x="757" y="661"/>
                      <a:pt x="758" y="659"/>
                      <a:pt x="758" y="657"/>
                    </a:cubicBezTo>
                    <a:cubicBezTo>
                      <a:pt x="759" y="657"/>
                      <a:pt x="759" y="656"/>
                      <a:pt x="760" y="655"/>
                    </a:cubicBezTo>
                    <a:cubicBezTo>
                      <a:pt x="761" y="654"/>
                      <a:pt x="762" y="652"/>
                      <a:pt x="764" y="650"/>
                    </a:cubicBezTo>
                    <a:cubicBezTo>
                      <a:pt x="765" y="650"/>
                      <a:pt x="765" y="649"/>
                      <a:pt x="765" y="648"/>
                    </a:cubicBezTo>
                    <a:cubicBezTo>
                      <a:pt x="765" y="646"/>
                      <a:pt x="766" y="644"/>
                      <a:pt x="766" y="642"/>
                    </a:cubicBezTo>
                    <a:cubicBezTo>
                      <a:pt x="766" y="642"/>
                      <a:pt x="766" y="642"/>
                      <a:pt x="766" y="641"/>
                    </a:cubicBezTo>
                    <a:cubicBezTo>
                      <a:pt x="766" y="641"/>
                      <a:pt x="766" y="641"/>
                      <a:pt x="766" y="641"/>
                    </a:cubicBezTo>
                    <a:cubicBezTo>
                      <a:pt x="767" y="640"/>
                      <a:pt x="767" y="639"/>
                      <a:pt x="767" y="638"/>
                    </a:cubicBezTo>
                    <a:cubicBezTo>
                      <a:pt x="767" y="638"/>
                      <a:pt x="767" y="638"/>
                      <a:pt x="767" y="637"/>
                    </a:cubicBezTo>
                    <a:cubicBezTo>
                      <a:pt x="767" y="636"/>
                      <a:pt x="767" y="636"/>
                      <a:pt x="767" y="635"/>
                    </a:cubicBezTo>
                    <a:cubicBezTo>
                      <a:pt x="767" y="635"/>
                      <a:pt x="767" y="634"/>
                      <a:pt x="767" y="634"/>
                    </a:cubicBezTo>
                    <a:cubicBezTo>
                      <a:pt x="767" y="634"/>
                      <a:pt x="768" y="634"/>
                      <a:pt x="768" y="633"/>
                    </a:cubicBezTo>
                    <a:cubicBezTo>
                      <a:pt x="768" y="633"/>
                      <a:pt x="768" y="632"/>
                      <a:pt x="767" y="632"/>
                    </a:cubicBezTo>
                    <a:cubicBezTo>
                      <a:pt x="767" y="632"/>
                      <a:pt x="767" y="631"/>
                      <a:pt x="767" y="631"/>
                    </a:cubicBezTo>
                    <a:cubicBezTo>
                      <a:pt x="767" y="630"/>
                      <a:pt x="767" y="630"/>
                      <a:pt x="767" y="630"/>
                    </a:cubicBezTo>
                    <a:cubicBezTo>
                      <a:pt x="767" y="630"/>
                      <a:pt x="767" y="629"/>
                      <a:pt x="767" y="628"/>
                    </a:cubicBezTo>
                    <a:cubicBezTo>
                      <a:pt x="767" y="627"/>
                      <a:pt x="767" y="627"/>
                      <a:pt x="767" y="627"/>
                    </a:cubicBezTo>
                    <a:cubicBezTo>
                      <a:pt x="767" y="626"/>
                      <a:pt x="767" y="625"/>
                      <a:pt x="767" y="624"/>
                    </a:cubicBezTo>
                    <a:cubicBezTo>
                      <a:pt x="768" y="624"/>
                      <a:pt x="768" y="623"/>
                      <a:pt x="768" y="622"/>
                    </a:cubicBezTo>
                    <a:cubicBezTo>
                      <a:pt x="769" y="619"/>
                      <a:pt x="769" y="617"/>
                      <a:pt x="771" y="615"/>
                    </a:cubicBezTo>
                    <a:cubicBezTo>
                      <a:pt x="773" y="614"/>
                      <a:pt x="773" y="612"/>
                      <a:pt x="773" y="611"/>
                    </a:cubicBezTo>
                    <a:cubicBezTo>
                      <a:pt x="773" y="611"/>
                      <a:pt x="773" y="611"/>
                      <a:pt x="773" y="610"/>
                    </a:cubicBezTo>
                    <a:cubicBezTo>
                      <a:pt x="773" y="610"/>
                      <a:pt x="772" y="609"/>
                      <a:pt x="772" y="609"/>
                    </a:cubicBezTo>
                    <a:cubicBezTo>
                      <a:pt x="771" y="608"/>
                      <a:pt x="771" y="608"/>
                      <a:pt x="771" y="607"/>
                    </a:cubicBezTo>
                    <a:cubicBezTo>
                      <a:pt x="771" y="607"/>
                      <a:pt x="771" y="607"/>
                      <a:pt x="771" y="607"/>
                    </a:cubicBezTo>
                    <a:cubicBezTo>
                      <a:pt x="772" y="605"/>
                      <a:pt x="772" y="605"/>
                      <a:pt x="772" y="604"/>
                    </a:cubicBezTo>
                    <a:cubicBezTo>
                      <a:pt x="772" y="603"/>
                      <a:pt x="772" y="603"/>
                      <a:pt x="770" y="602"/>
                    </a:cubicBezTo>
                    <a:cubicBezTo>
                      <a:pt x="770" y="601"/>
                      <a:pt x="769" y="601"/>
                      <a:pt x="769" y="600"/>
                    </a:cubicBezTo>
                    <a:cubicBezTo>
                      <a:pt x="770" y="600"/>
                      <a:pt x="770" y="600"/>
                      <a:pt x="771" y="601"/>
                    </a:cubicBezTo>
                    <a:cubicBezTo>
                      <a:pt x="772" y="601"/>
                      <a:pt x="773" y="600"/>
                      <a:pt x="773" y="599"/>
                    </a:cubicBezTo>
                    <a:cubicBezTo>
                      <a:pt x="773" y="599"/>
                      <a:pt x="773" y="599"/>
                      <a:pt x="773" y="599"/>
                    </a:cubicBezTo>
                    <a:cubicBezTo>
                      <a:pt x="773" y="598"/>
                      <a:pt x="773" y="598"/>
                      <a:pt x="772" y="598"/>
                    </a:cubicBezTo>
                    <a:cubicBezTo>
                      <a:pt x="770" y="596"/>
                      <a:pt x="768" y="594"/>
                      <a:pt x="767" y="593"/>
                    </a:cubicBezTo>
                    <a:cubicBezTo>
                      <a:pt x="766" y="592"/>
                      <a:pt x="766" y="592"/>
                      <a:pt x="766" y="592"/>
                    </a:cubicBezTo>
                    <a:cubicBezTo>
                      <a:pt x="766" y="592"/>
                      <a:pt x="766" y="592"/>
                      <a:pt x="766" y="591"/>
                    </a:cubicBezTo>
                    <a:cubicBezTo>
                      <a:pt x="766" y="591"/>
                      <a:pt x="766" y="591"/>
                      <a:pt x="766" y="591"/>
                    </a:cubicBezTo>
                    <a:cubicBezTo>
                      <a:pt x="766" y="590"/>
                      <a:pt x="765" y="589"/>
                      <a:pt x="764" y="588"/>
                    </a:cubicBezTo>
                    <a:cubicBezTo>
                      <a:pt x="763" y="587"/>
                      <a:pt x="761" y="586"/>
                      <a:pt x="759" y="588"/>
                    </a:cubicBezTo>
                    <a:cubicBezTo>
                      <a:pt x="758" y="588"/>
                      <a:pt x="757" y="587"/>
                      <a:pt x="755" y="586"/>
                    </a:cubicBezTo>
                    <a:cubicBezTo>
                      <a:pt x="755" y="587"/>
                      <a:pt x="755" y="588"/>
                      <a:pt x="755" y="589"/>
                    </a:cubicBezTo>
                    <a:cubicBezTo>
                      <a:pt x="755" y="590"/>
                      <a:pt x="755" y="590"/>
                      <a:pt x="755" y="591"/>
                    </a:cubicBezTo>
                    <a:cubicBezTo>
                      <a:pt x="755" y="592"/>
                      <a:pt x="754" y="592"/>
                      <a:pt x="754" y="593"/>
                    </a:cubicBezTo>
                    <a:cubicBezTo>
                      <a:pt x="754" y="593"/>
                      <a:pt x="754" y="593"/>
                      <a:pt x="754" y="593"/>
                    </a:cubicBezTo>
                    <a:cubicBezTo>
                      <a:pt x="754" y="594"/>
                      <a:pt x="754" y="595"/>
                      <a:pt x="752" y="595"/>
                    </a:cubicBezTo>
                    <a:cubicBezTo>
                      <a:pt x="752" y="595"/>
                      <a:pt x="752" y="595"/>
                      <a:pt x="752" y="594"/>
                    </a:cubicBezTo>
                    <a:cubicBezTo>
                      <a:pt x="754" y="593"/>
                      <a:pt x="754" y="591"/>
                      <a:pt x="754" y="589"/>
                    </a:cubicBezTo>
                    <a:cubicBezTo>
                      <a:pt x="754" y="589"/>
                      <a:pt x="754" y="589"/>
                      <a:pt x="754" y="590"/>
                    </a:cubicBezTo>
                    <a:cubicBezTo>
                      <a:pt x="753" y="590"/>
                      <a:pt x="753" y="590"/>
                      <a:pt x="753" y="590"/>
                    </a:cubicBezTo>
                    <a:cubicBezTo>
                      <a:pt x="753" y="591"/>
                      <a:pt x="753" y="592"/>
                      <a:pt x="752" y="592"/>
                    </a:cubicBezTo>
                    <a:cubicBezTo>
                      <a:pt x="751" y="594"/>
                      <a:pt x="748" y="595"/>
                      <a:pt x="746" y="595"/>
                    </a:cubicBezTo>
                    <a:cubicBezTo>
                      <a:pt x="745" y="595"/>
                      <a:pt x="745" y="595"/>
                      <a:pt x="745" y="594"/>
                    </a:cubicBezTo>
                    <a:cubicBezTo>
                      <a:pt x="745" y="594"/>
                      <a:pt x="745" y="594"/>
                      <a:pt x="745" y="594"/>
                    </a:cubicBezTo>
                    <a:cubicBezTo>
                      <a:pt x="745" y="594"/>
                      <a:pt x="745" y="594"/>
                      <a:pt x="746" y="593"/>
                    </a:cubicBezTo>
                    <a:cubicBezTo>
                      <a:pt x="747" y="593"/>
                      <a:pt x="748" y="592"/>
                      <a:pt x="748" y="591"/>
                    </a:cubicBezTo>
                    <a:cubicBezTo>
                      <a:pt x="748" y="591"/>
                      <a:pt x="747" y="590"/>
                      <a:pt x="746" y="589"/>
                    </a:cubicBezTo>
                    <a:cubicBezTo>
                      <a:pt x="746" y="589"/>
                      <a:pt x="746" y="589"/>
                      <a:pt x="746" y="588"/>
                    </a:cubicBezTo>
                    <a:cubicBezTo>
                      <a:pt x="746" y="588"/>
                      <a:pt x="746" y="588"/>
                      <a:pt x="747" y="588"/>
                    </a:cubicBezTo>
                    <a:cubicBezTo>
                      <a:pt x="747" y="588"/>
                      <a:pt x="748" y="587"/>
                      <a:pt x="748" y="587"/>
                    </a:cubicBezTo>
                    <a:cubicBezTo>
                      <a:pt x="748" y="587"/>
                      <a:pt x="748" y="587"/>
                      <a:pt x="748" y="587"/>
                    </a:cubicBezTo>
                    <a:cubicBezTo>
                      <a:pt x="747" y="586"/>
                      <a:pt x="747" y="586"/>
                      <a:pt x="746" y="586"/>
                    </a:cubicBezTo>
                    <a:cubicBezTo>
                      <a:pt x="745" y="587"/>
                      <a:pt x="745" y="587"/>
                      <a:pt x="745" y="588"/>
                    </a:cubicBezTo>
                    <a:cubicBezTo>
                      <a:pt x="745" y="588"/>
                      <a:pt x="745" y="589"/>
                      <a:pt x="745" y="589"/>
                    </a:cubicBezTo>
                    <a:cubicBezTo>
                      <a:pt x="745" y="589"/>
                      <a:pt x="745" y="589"/>
                      <a:pt x="745" y="590"/>
                    </a:cubicBezTo>
                    <a:cubicBezTo>
                      <a:pt x="745" y="590"/>
                      <a:pt x="745" y="591"/>
                      <a:pt x="744" y="592"/>
                    </a:cubicBezTo>
                    <a:cubicBezTo>
                      <a:pt x="743" y="592"/>
                      <a:pt x="742" y="591"/>
                      <a:pt x="742" y="592"/>
                    </a:cubicBezTo>
                    <a:cubicBezTo>
                      <a:pt x="741" y="592"/>
                      <a:pt x="741" y="591"/>
                      <a:pt x="741" y="591"/>
                    </a:cubicBezTo>
                    <a:cubicBezTo>
                      <a:pt x="741" y="591"/>
                      <a:pt x="741" y="590"/>
                      <a:pt x="742" y="590"/>
                    </a:cubicBezTo>
                    <a:cubicBezTo>
                      <a:pt x="742" y="589"/>
                      <a:pt x="742" y="588"/>
                      <a:pt x="742" y="588"/>
                    </a:cubicBezTo>
                    <a:cubicBezTo>
                      <a:pt x="742" y="587"/>
                      <a:pt x="742" y="586"/>
                      <a:pt x="742" y="585"/>
                    </a:cubicBezTo>
                    <a:cubicBezTo>
                      <a:pt x="742" y="584"/>
                      <a:pt x="742" y="584"/>
                      <a:pt x="742" y="583"/>
                    </a:cubicBezTo>
                    <a:cubicBezTo>
                      <a:pt x="742" y="583"/>
                      <a:pt x="742" y="583"/>
                      <a:pt x="742" y="583"/>
                    </a:cubicBezTo>
                    <a:cubicBezTo>
                      <a:pt x="742" y="583"/>
                      <a:pt x="742" y="582"/>
                      <a:pt x="741" y="583"/>
                    </a:cubicBezTo>
                    <a:cubicBezTo>
                      <a:pt x="739" y="583"/>
                      <a:pt x="737" y="582"/>
                      <a:pt x="735" y="583"/>
                    </a:cubicBezTo>
                    <a:cubicBezTo>
                      <a:pt x="735" y="583"/>
                      <a:pt x="735" y="583"/>
                      <a:pt x="735" y="583"/>
                    </a:cubicBezTo>
                    <a:cubicBezTo>
                      <a:pt x="734" y="582"/>
                      <a:pt x="733" y="582"/>
                      <a:pt x="733" y="582"/>
                    </a:cubicBezTo>
                    <a:cubicBezTo>
                      <a:pt x="732" y="581"/>
                      <a:pt x="731" y="581"/>
                      <a:pt x="731" y="580"/>
                    </a:cubicBezTo>
                    <a:cubicBezTo>
                      <a:pt x="731" y="579"/>
                      <a:pt x="732" y="579"/>
                      <a:pt x="733" y="578"/>
                    </a:cubicBezTo>
                    <a:cubicBezTo>
                      <a:pt x="734" y="577"/>
                      <a:pt x="735" y="577"/>
                      <a:pt x="736" y="575"/>
                    </a:cubicBezTo>
                    <a:cubicBezTo>
                      <a:pt x="737" y="574"/>
                      <a:pt x="739" y="573"/>
                      <a:pt x="739" y="572"/>
                    </a:cubicBezTo>
                    <a:cubicBezTo>
                      <a:pt x="741" y="570"/>
                      <a:pt x="744" y="568"/>
                      <a:pt x="746" y="567"/>
                    </a:cubicBezTo>
                    <a:cubicBezTo>
                      <a:pt x="747" y="566"/>
                      <a:pt x="748" y="565"/>
                      <a:pt x="748" y="563"/>
                    </a:cubicBezTo>
                    <a:cubicBezTo>
                      <a:pt x="749" y="562"/>
                      <a:pt x="751" y="561"/>
                      <a:pt x="751" y="559"/>
                    </a:cubicBezTo>
                    <a:cubicBezTo>
                      <a:pt x="752" y="559"/>
                      <a:pt x="752" y="558"/>
                      <a:pt x="752" y="557"/>
                    </a:cubicBezTo>
                    <a:cubicBezTo>
                      <a:pt x="752" y="557"/>
                      <a:pt x="752" y="557"/>
                      <a:pt x="752" y="557"/>
                    </a:cubicBezTo>
                    <a:cubicBezTo>
                      <a:pt x="754" y="557"/>
                      <a:pt x="754" y="555"/>
                      <a:pt x="754" y="554"/>
                    </a:cubicBezTo>
                    <a:cubicBezTo>
                      <a:pt x="755" y="554"/>
                      <a:pt x="756" y="554"/>
                      <a:pt x="756" y="553"/>
                    </a:cubicBezTo>
                    <a:cubicBezTo>
                      <a:pt x="756" y="551"/>
                      <a:pt x="758" y="551"/>
                      <a:pt x="759" y="550"/>
                    </a:cubicBezTo>
                    <a:cubicBezTo>
                      <a:pt x="760" y="549"/>
                      <a:pt x="761" y="549"/>
                      <a:pt x="761" y="548"/>
                    </a:cubicBezTo>
                    <a:cubicBezTo>
                      <a:pt x="762" y="548"/>
                      <a:pt x="763" y="546"/>
                      <a:pt x="764" y="545"/>
                    </a:cubicBezTo>
                    <a:cubicBezTo>
                      <a:pt x="767" y="544"/>
                      <a:pt x="767" y="543"/>
                      <a:pt x="768" y="541"/>
                    </a:cubicBezTo>
                    <a:cubicBezTo>
                      <a:pt x="768" y="538"/>
                      <a:pt x="769" y="536"/>
                      <a:pt x="772" y="535"/>
                    </a:cubicBezTo>
                    <a:cubicBezTo>
                      <a:pt x="773" y="534"/>
                      <a:pt x="774" y="534"/>
                      <a:pt x="774" y="533"/>
                    </a:cubicBezTo>
                    <a:cubicBezTo>
                      <a:pt x="775" y="532"/>
                      <a:pt x="776" y="531"/>
                      <a:pt x="776" y="529"/>
                    </a:cubicBezTo>
                    <a:cubicBezTo>
                      <a:pt x="779" y="526"/>
                      <a:pt x="782" y="524"/>
                      <a:pt x="787" y="524"/>
                    </a:cubicBezTo>
                    <a:cubicBezTo>
                      <a:pt x="787" y="524"/>
                      <a:pt x="787" y="524"/>
                      <a:pt x="787" y="524"/>
                    </a:cubicBezTo>
                    <a:cubicBezTo>
                      <a:pt x="788" y="523"/>
                      <a:pt x="789" y="523"/>
                      <a:pt x="790" y="523"/>
                    </a:cubicBezTo>
                    <a:cubicBezTo>
                      <a:pt x="793" y="523"/>
                      <a:pt x="795" y="523"/>
                      <a:pt x="797" y="523"/>
                    </a:cubicBezTo>
                    <a:cubicBezTo>
                      <a:pt x="797" y="523"/>
                      <a:pt x="798" y="523"/>
                      <a:pt x="798" y="523"/>
                    </a:cubicBezTo>
                    <a:cubicBezTo>
                      <a:pt x="799" y="523"/>
                      <a:pt x="799" y="523"/>
                      <a:pt x="799" y="523"/>
                    </a:cubicBezTo>
                    <a:cubicBezTo>
                      <a:pt x="800" y="524"/>
                      <a:pt x="802" y="523"/>
                      <a:pt x="803" y="523"/>
                    </a:cubicBezTo>
                    <a:cubicBezTo>
                      <a:pt x="803" y="523"/>
                      <a:pt x="803" y="523"/>
                      <a:pt x="803" y="523"/>
                    </a:cubicBezTo>
                    <a:cubicBezTo>
                      <a:pt x="804" y="523"/>
                      <a:pt x="804" y="524"/>
                      <a:pt x="803" y="524"/>
                    </a:cubicBezTo>
                    <a:cubicBezTo>
                      <a:pt x="803" y="525"/>
                      <a:pt x="803" y="525"/>
                      <a:pt x="804" y="526"/>
                    </a:cubicBezTo>
                    <a:cubicBezTo>
                      <a:pt x="804" y="526"/>
                      <a:pt x="804" y="526"/>
                      <a:pt x="804" y="526"/>
                    </a:cubicBezTo>
                    <a:cubicBezTo>
                      <a:pt x="804" y="526"/>
                      <a:pt x="805" y="526"/>
                      <a:pt x="805" y="526"/>
                    </a:cubicBezTo>
                    <a:cubicBezTo>
                      <a:pt x="807" y="526"/>
                      <a:pt x="806" y="524"/>
                      <a:pt x="806" y="523"/>
                    </a:cubicBezTo>
                    <a:cubicBezTo>
                      <a:pt x="807" y="523"/>
                      <a:pt x="807" y="522"/>
                      <a:pt x="808" y="522"/>
                    </a:cubicBezTo>
                    <a:cubicBezTo>
                      <a:pt x="808" y="523"/>
                      <a:pt x="809" y="523"/>
                      <a:pt x="809" y="523"/>
                    </a:cubicBezTo>
                    <a:cubicBezTo>
                      <a:pt x="809" y="523"/>
                      <a:pt x="810" y="523"/>
                      <a:pt x="810" y="523"/>
                    </a:cubicBezTo>
                    <a:cubicBezTo>
                      <a:pt x="810" y="523"/>
                      <a:pt x="810" y="523"/>
                      <a:pt x="810" y="523"/>
                    </a:cubicBezTo>
                    <a:cubicBezTo>
                      <a:pt x="811" y="524"/>
                      <a:pt x="811" y="524"/>
                      <a:pt x="812" y="524"/>
                    </a:cubicBezTo>
                    <a:cubicBezTo>
                      <a:pt x="812" y="524"/>
                      <a:pt x="812" y="524"/>
                      <a:pt x="812" y="524"/>
                    </a:cubicBezTo>
                    <a:cubicBezTo>
                      <a:pt x="815" y="525"/>
                      <a:pt x="817" y="525"/>
                      <a:pt x="818" y="523"/>
                    </a:cubicBezTo>
                    <a:cubicBezTo>
                      <a:pt x="819" y="523"/>
                      <a:pt x="819" y="523"/>
                      <a:pt x="820" y="523"/>
                    </a:cubicBezTo>
                    <a:cubicBezTo>
                      <a:pt x="820" y="523"/>
                      <a:pt x="820" y="523"/>
                      <a:pt x="820" y="524"/>
                    </a:cubicBezTo>
                    <a:cubicBezTo>
                      <a:pt x="820" y="524"/>
                      <a:pt x="821" y="524"/>
                      <a:pt x="821" y="525"/>
                    </a:cubicBezTo>
                    <a:cubicBezTo>
                      <a:pt x="821" y="525"/>
                      <a:pt x="821" y="525"/>
                      <a:pt x="821" y="525"/>
                    </a:cubicBezTo>
                    <a:cubicBezTo>
                      <a:pt x="822" y="525"/>
                      <a:pt x="823" y="525"/>
                      <a:pt x="824" y="524"/>
                    </a:cubicBezTo>
                    <a:cubicBezTo>
                      <a:pt x="824" y="524"/>
                      <a:pt x="824" y="524"/>
                      <a:pt x="824" y="524"/>
                    </a:cubicBezTo>
                    <a:cubicBezTo>
                      <a:pt x="824" y="523"/>
                      <a:pt x="823" y="523"/>
                      <a:pt x="823" y="523"/>
                    </a:cubicBezTo>
                    <a:cubicBezTo>
                      <a:pt x="823" y="523"/>
                      <a:pt x="823" y="523"/>
                      <a:pt x="823" y="523"/>
                    </a:cubicBezTo>
                    <a:cubicBezTo>
                      <a:pt x="823" y="523"/>
                      <a:pt x="823" y="523"/>
                      <a:pt x="823" y="523"/>
                    </a:cubicBezTo>
                    <a:cubicBezTo>
                      <a:pt x="823" y="522"/>
                      <a:pt x="823" y="522"/>
                      <a:pt x="823" y="522"/>
                    </a:cubicBezTo>
                    <a:cubicBezTo>
                      <a:pt x="823" y="522"/>
                      <a:pt x="823" y="522"/>
                      <a:pt x="823" y="522"/>
                    </a:cubicBezTo>
                    <a:cubicBezTo>
                      <a:pt x="825" y="522"/>
                      <a:pt x="825" y="522"/>
                      <a:pt x="826" y="521"/>
                    </a:cubicBezTo>
                    <a:cubicBezTo>
                      <a:pt x="826" y="521"/>
                      <a:pt x="826" y="521"/>
                      <a:pt x="826" y="521"/>
                    </a:cubicBezTo>
                    <a:cubicBezTo>
                      <a:pt x="826" y="521"/>
                      <a:pt x="826" y="521"/>
                      <a:pt x="826" y="520"/>
                    </a:cubicBezTo>
                    <a:cubicBezTo>
                      <a:pt x="826" y="519"/>
                      <a:pt x="827" y="519"/>
                      <a:pt x="827" y="519"/>
                    </a:cubicBezTo>
                    <a:cubicBezTo>
                      <a:pt x="828" y="519"/>
                      <a:pt x="830" y="518"/>
                      <a:pt x="831" y="519"/>
                    </a:cubicBezTo>
                    <a:cubicBezTo>
                      <a:pt x="832" y="520"/>
                      <a:pt x="833" y="520"/>
                      <a:pt x="834" y="520"/>
                    </a:cubicBezTo>
                    <a:cubicBezTo>
                      <a:pt x="834" y="520"/>
                      <a:pt x="834" y="520"/>
                      <a:pt x="834" y="520"/>
                    </a:cubicBezTo>
                    <a:cubicBezTo>
                      <a:pt x="834" y="521"/>
                      <a:pt x="835" y="521"/>
                      <a:pt x="835" y="521"/>
                    </a:cubicBezTo>
                    <a:cubicBezTo>
                      <a:pt x="835" y="521"/>
                      <a:pt x="835" y="521"/>
                      <a:pt x="835" y="521"/>
                    </a:cubicBezTo>
                    <a:cubicBezTo>
                      <a:pt x="835" y="521"/>
                      <a:pt x="835" y="521"/>
                      <a:pt x="835" y="521"/>
                    </a:cubicBezTo>
                    <a:cubicBezTo>
                      <a:pt x="835" y="522"/>
                      <a:pt x="835" y="522"/>
                      <a:pt x="835" y="522"/>
                    </a:cubicBezTo>
                    <a:cubicBezTo>
                      <a:pt x="835" y="522"/>
                      <a:pt x="835" y="522"/>
                      <a:pt x="835" y="522"/>
                    </a:cubicBezTo>
                    <a:cubicBezTo>
                      <a:pt x="836" y="522"/>
                      <a:pt x="836" y="523"/>
                      <a:pt x="837" y="522"/>
                    </a:cubicBezTo>
                    <a:cubicBezTo>
                      <a:pt x="837" y="522"/>
                      <a:pt x="837" y="522"/>
                      <a:pt x="837" y="522"/>
                    </a:cubicBezTo>
                    <a:cubicBezTo>
                      <a:pt x="837" y="522"/>
                      <a:pt x="837" y="522"/>
                      <a:pt x="838" y="522"/>
                    </a:cubicBezTo>
                    <a:cubicBezTo>
                      <a:pt x="838" y="521"/>
                      <a:pt x="839" y="521"/>
                      <a:pt x="840" y="521"/>
                    </a:cubicBezTo>
                    <a:cubicBezTo>
                      <a:pt x="840" y="521"/>
                      <a:pt x="840" y="521"/>
                      <a:pt x="841" y="521"/>
                    </a:cubicBezTo>
                    <a:cubicBezTo>
                      <a:pt x="841" y="521"/>
                      <a:pt x="841" y="521"/>
                      <a:pt x="841" y="521"/>
                    </a:cubicBezTo>
                    <a:cubicBezTo>
                      <a:pt x="842" y="522"/>
                      <a:pt x="842" y="523"/>
                      <a:pt x="843" y="524"/>
                    </a:cubicBezTo>
                    <a:cubicBezTo>
                      <a:pt x="843" y="524"/>
                      <a:pt x="843" y="524"/>
                      <a:pt x="843" y="524"/>
                    </a:cubicBezTo>
                    <a:cubicBezTo>
                      <a:pt x="844" y="525"/>
                      <a:pt x="844" y="525"/>
                      <a:pt x="844" y="525"/>
                    </a:cubicBezTo>
                    <a:cubicBezTo>
                      <a:pt x="845" y="525"/>
                      <a:pt x="845" y="525"/>
                      <a:pt x="846" y="525"/>
                    </a:cubicBezTo>
                    <a:cubicBezTo>
                      <a:pt x="845" y="527"/>
                      <a:pt x="844" y="526"/>
                      <a:pt x="843" y="526"/>
                    </a:cubicBezTo>
                    <a:cubicBezTo>
                      <a:pt x="842" y="526"/>
                      <a:pt x="840" y="527"/>
                      <a:pt x="839" y="527"/>
                    </a:cubicBezTo>
                    <a:cubicBezTo>
                      <a:pt x="840" y="528"/>
                      <a:pt x="840" y="530"/>
                      <a:pt x="841" y="530"/>
                    </a:cubicBezTo>
                    <a:cubicBezTo>
                      <a:pt x="841" y="531"/>
                      <a:pt x="842" y="531"/>
                      <a:pt x="843" y="530"/>
                    </a:cubicBezTo>
                    <a:cubicBezTo>
                      <a:pt x="843" y="530"/>
                      <a:pt x="843" y="530"/>
                      <a:pt x="843" y="530"/>
                    </a:cubicBezTo>
                    <a:cubicBezTo>
                      <a:pt x="844" y="530"/>
                      <a:pt x="845" y="530"/>
                      <a:pt x="845" y="530"/>
                    </a:cubicBezTo>
                    <a:cubicBezTo>
                      <a:pt x="845" y="529"/>
                      <a:pt x="845" y="529"/>
                      <a:pt x="845" y="529"/>
                    </a:cubicBezTo>
                    <a:cubicBezTo>
                      <a:pt x="847" y="529"/>
                      <a:pt x="848" y="529"/>
                      <a:pt x="849" y="529"/>
                    </a:cubicBezTo>
                    <a:cubicBezTo>
                      <a:pt x="850" y="530"/>
                      <a:pt x="851" y="530"/>
                      <a:pt x="851" y="529"/>
                    </a:cubicBezTo>
                    <a:cubicBezTo>
                      <a:pt x="851" y="529"/>
                      <a:pt x="851" y="528"/>
                      <a:pt x="851" y="528"/>
                    </a:cubicBezTo>
                    <a:cubicBezTo>
                      <a:pt x="852" y="527"/>
                      <a:pt x="854" y="527"/>
                      <a:pt x="855" y="525"/>
                    </a:cubicBezTo>
                    <a:cubicBezTo>
                      <a:pt x="855" y="525"/>
                      <a:pt x="856" y="525"/>
                      <a:pt x="856" y="526"/>
                    </a:cubicBezTo>
                    <a:cubicBezTo>
                      <a:pt x="857" y="526"/>
                      <a:pt x="857" y="526"/>
                      <a:pt x="858" y="527"/>
                    </a:cubicBezTo>
                    <a:cubicBezTo>
                      <a:pt x="858" y="527"/>
                      <a:pt x="858" y="527"/>
                      <a:pt x="858" y="527"/>
                    </a:cubicBezTo>
                    <a:cubicBezTo>
                      <a:pt x="859" y="528"/>
                      <a:pt x="860" y="527"/>
                      <a:pt x="861" y="526"/>
                    </a:cubicBezTo>
                    <a:cubicBezTo>
                      <a:pt x="861" y="526"/>
                      <a:pt x="861" y="526"/>
                      <a:pt x="861" y="526"/>
                    </a:cubicBezTo>
                    <a:cubicBezTo>
                      <a:pt x="861" y="526"/>
                      <a:pt x="862" y="526"/>
                      <a:pt x="862" y="526"/>
                    </a:cubicBezTo>
                    <a:cubicBezTo>
                      <a:pt x="863" y="526"/>
                      <a:pt x="864" y="526"/>
                      <a:pt x="865" y="526"/>
                    </a:cubicBezTo>
                    <a:cubicBezTo>
                      <a:pt x="866" y="526"/>
                      <a:pt x="867" y="525"/>
                      <a:pt x="866" y="523"/>
                    </a:cubicBezTo>
                    <a:cubicBezTo>
                      <a:pt x="866" y="523"/>
                      <a:pt x="866" y="523"/>
                      <a:pt x="865" y="523"/>
                    </a:cubicBezTo>
                    <a:cubicBezTo>
                      <a:pt x="865" y="522"/>
                      <a:pt x="864" y="522"/>
                      <a:pt x="864" y="522"/>
                    </a:cubicBezTo>
                    <a:cubicBezTo>
                      <a:pt x="863" y="520"/>
                      <a:pt x="861" y="521"/>
                      <a:pt x="860" y="522"/>
                    </a:cubicBezTo>
                    <a:cubicBezTo>
                      <a:pt x="860" y="521"/>
                      <a:pt x="860" y="521"/>
                      <a:pt x="860" y="521"/>
                    </a:cubicBezTo>
                    <a:cubicBezTo>
                      <a:pt x="860" y="519"/>
                      <a:pt x="859" y="517"/>
                      <a:pt x="861" y="516"/>
                    </a:cubicBezTo>
                    <a:cubicBezTo>
                      <a:pt x="862" y="516"/>
                      <a:pt x="862" y="515"/>
                      <a:pt x="862" y="515"/>
                    </a:cubicBezTo>
                    <a:cubicBezTo>
                      <a:pt x="862" y="514"/>
                      <a:pt x="862" y="514"/>
                      <a:pt x="862" y="514"/>
                    </a:cubicBezTo>
                    <a:cubicBezTo>
                      <a:pt x="862" y="514"/>
                      <a:pt x="862" y="513"/>
                      <a:pt x="862" y="513"/>
                    </a:cubicBezTo>
                    <a:cubicBezTo>
                      <a:pt x="863" y="513"/>
                      <a:pt x="863" y="513"/>
                      <a:pt x="863" y="512"/>
                    </a:cubicBezTo>
                    <a:cubicBezTo>
                      <a:pt x="864" y="510"/>
                      <a:pt x="866" y="509"/>
                      <a:pt x="868" y="508"/>
                    </a:cubicBezTo>
                    <a:cubicBezTo>
                      <a:pt x="869" y="507"/>
                      <a:pt x="870" y="505"/>
                      <a:pt x="871" y="505"/>
                    </a:cubicBezTo>
                    <a:cubicBezTo>
                      <a:pt x="872" y="504"/>
                      <a:pt x="872" y="503"/>
                      <a:pt x="872" y="501"/>
                    </a:cubicBezTo>
                    <a:cubicBezTo>
                      <a:pt x="873" y="501"/>
                      <a:pt x="873" y="500"/>
                      <a:pt x="874" y="499"/>
                    </a:cubicBezTo>
                    <a:cubicBezTo>
                      <a:pt x="874" y="499"/>
                      <a:pt x="874" y="499"/>
                      <a:pt x="874" y="499"/>
                    </a:cubicBezTo>
                    <a:cubicBezTo>
                      <a:pt x="875" y="499"/>
                      <a:pt x="875" y="499"/>
                      <a:pt x="875" y="499"/>
                    </a:cubicBezTo>
                    <a:cubicBezTo>
                      <a:pt x="875" y="499"/>
                      <a:pt x="875" y="499"/>
                      <a:pt x="875" y="499"/>
                    </a:cubicBezTo>
                    <a:cubicBezTo>
                      <a:pt x="876" y="498"/>
                      <a:pt x="877" y="498"/>
                      <a:pt x="876" y="497"/>
                    </a:cubicBezTo>
                    <a:cubicBezTo>
                      <a:pt x="876" y="495"/>
                      <a:pt x="876" y="494"/>
                      <a:pt x="878" y="493"/>
                    </a:cubicBezTo>
                    <a:cubicBezTo>
                      <a:pt x="878" y="493"/>
                      <a:pt x="878" y="493"/>
                      <a:pt x="878" y="493"/>
                    </a:cubicBezTo>
                    <a:cubicBezTo>
                      <a:pt x="878" y="493"/>
                      <a:pt x="878" y="493"/>
                      <a:pt x="878" y="493"/>
                    </a:cubicBezTo>
                    <a:cubicBezTo>
                      <a:pt x="878" y="492"/>
                      <a:pt x="878" y="492"/>
                      <a:pt x="879" y="492"/>
                    </a:cubicBezTo>
                    <a:cubicBezTo>
                      <a:pt x="879" y="492"/>
                      <a:pt x="880" y="492"/>
                      <a:pt x="880" y="492"/>
                    </a:cubicBezTo>
                    <a:cubicBezTo>
                      <a:pt x="881" y="492"/>
                      <a:pt x="881" y="492"/>
                      <a:pt x="882" y="491"/>
                    </a:cubicBezTo>
                    <a:cubicBezTo>
                      <a:pt x="882" y="491"/>
                      <a:pt x="882" y="490"/>
                      <a:pt x="882" y="490"/>
                    </a:cubicBezTo>
                    <a:cubicBezTo>
                      <a:pt x="883" y="490"/>
                      <a:pt x="883" y="490"/>
                      <a:pt x="884" y="490"/>
                    </a:cubicBezTo>
                    <a:cubicBezTo>
                      <a:pt x="884" y="490"/>
                      <a:pt x="884" y="490"/>
                      <a:pt x="884" y="490"/>
                    </a:cubicBezTo>
                    <a:cubicBezTo>
                      <a:pt x="886" y="491"/>
                      <a:pt x="886" y="490"/>
                      <a:pt x="887" y="489"/>
                    </a:cubicBezTo>
                    <a:cubicBezTo>
                      <a:pt x="888" y="490"/>
                      <a:pt x="890" y="490"/>
                      <a:pt x="891" y="490"/>
                    </a:cubicBezTo>
                    <a:cubicBezTo>
                      <a:pt x="893" y="489"/>
                      <a:pt x="894" y="489"/>
                      <a:pt x="895" y="491"/>
                    </a:cubicBezTo>
                    <a:cubicBezTo>
                      <a:pt x="895" y="491"/>
                      <a:pt x="896" y="491"/>
                      <a:pt x="896" y="492"/>
                    </a:cubicBezTo>
                    <a:cubicBezTo>
                      <a:pt x="896" y="492"/>
                      <a:pt x="896" y="492"/>
                      <a:pt x="896" y="492"/>
                    </a:cubicBezTo>
                    <a:cubicBezTo>
                      <a:pt x="897" y="492"/>
                      <a:pt x="898" y="492"/>
                      <a:pt x="899" y="491"/>
                    </a:cubicBezTo>
                    <a:cubicBezTo>
                      <a:pt x="899" y="490"/>
                      <a:pt x="899" y="490"/>
                      <a:pt x="900" y="489"/>
                    </a:cubicBezTo>
                    <a:cubicBezTo>
                      <a:pt x="900" y="489"/>
                      <a:pt x="901" y="489"/>
                      <a:pt x="901" y="490"/>
                    </a:cubicBezTo>
                    <a:cubicBezTo>
                      <a:pt x="901" y="491"/>
                      <a:pt x="901" y="492"/>
                      <a:pt x="900" y="493"/>
                    </a:cubicBezTo>
                    <a:cubicBezTo>
                      <a:pt x="899" y="495"/>
                      <a:pt x="897" y="497"/>
                      <a:pt x="898" y="499"/>
                    </a:cubicBezTo>
                    <a:cubicBezTo>
                      <a:pt x="898" y="500"/>
                      <a:pt x="898" y="500"/>
                      <a:pt x="898" y="501"/>
                    </a:cubicBezTo>
                    <a:cubicBezTo>
                      <a:pt x="898" y="501"/>
                      <a:pt x="897" y="501"/>
                      <a:pt x="898" y="502"/>
                    </a:cubicBezTo>
                    <a:cubicBezTo>
                      <a:pt x="898" y="502"/>
                      <a:pt x="899" y="502"/>
                      <a:pt x="899" y="502"/>
                    </a:cubicBezTo>
                    <a:cubicBezTo>
                      <a:pt x="900" y="502"/>
                      <a:pt x="900" y="501"/>
                      <a:pt x="900" y="501"/>
                    </a:cubicBezTo>
                    <a:cubicBezTo>
                      <a:pt x="900" y="501"/>
                      <a:pt x="900" y="501"/>
                      <a:pt x="900" y="501"/>
                    </a:cubicBezTo>
                    <a:cubicBezTo>
                      <a:pt x="900" y="501"/>
                      <a:pt x="900" y="501"/>
                      <a:pt x="900" y="501"/>
                    </a:cubicBezTo>
                    <a:cubicBezTo>
                      <a:pt x="901" y="501"/>
                      <a:pt x="901" y="501"/>
                      <a:pt x="901" y="501"/>
                    </a:cubicBezTo>
                    <a:cubicBezTo>
                      <a:pt x="902" y="501"/>
                      <a:pt x="902" y="501"/>
                      <a:pt x="902" y="501"/>
                    </a:cubicBezTo>
                    <a:cubicBezTo>
                      <a:pt x="902" y="501"/>
                      <a:pt x="901" y="502"/>
                      <a:pt x="901" y="502"/>
                    </a:cubicBezTo>
                    <a:cubicBezTo>
                      <a:pt x="901" y="502"/>
                      <a:pt x="901" y="502"/>
                      <a:pt x="901" y="502"/>
                    </a:cubicBezTo>
                    <a:cubicBezTo>
                      <a:pt x="900" y="503"/>
                      <a:pt x="899" y="505"/>
                      <a:pt x="900" y="506"/>
                    </a:cubicBezTo>
                    <a:cubicBezTo>
                      <a:pt x="900" y="506"/>
                      <a:pt x="900" y="506"/>
                      <a:pt x="900" y="506"/>
                    </a:cubicBezTo>
                    <a:cubicBezTo>
                      <a:pt x="900" y="507"/>
                      <a:pt x="900" y="507"/>
                      <a:pt x="900" y="507"/>
                    </a:cubicBezTo>
                    <a:cubicBezTo>
                      <a:pt x="900" y="507"/>
                      <a:pt x="900" y="507"/>
                      <a:pt x="901" y="506"/>
                    </a:cubicBezTo>
                    <a:cubicBezTo>
                      <a:pt x="901" y="506"/>
                      <a:pt x="901" y="506"/>
                      <a:pt x="901" y="506"/>
                    </a:cubicBezTo>
                    <a:cubicBezTo>
                      <a:pt x="902" y="506"/>
                      <a:pt x="903" y="505"/>
                      <a:pt x="903" y="505"/>
                    </a:cubicBezTo>
                    <a:cubicBezTo>
                      <a:pt x="904" y="505"/>
                      <a:pt x="905" y="505"/>
                      <a:pt x="905" y="504"/>
                    </a:cubicBezTo>
                    <a:cubicBezTo>
                      <a:pt x="905" y="504"/>
                      <a:pt x="905" y="504"/>
                      <a:pt x="905" y="504"/>
                    </a:cubicBezTo>
                    <a:cubicBezTo>
                      <a:pt x="907" y="501"/>
                      <a:pt x="909" y="498"/>
                      <a:pt x="912" y="496"/>
                    </a:cubicBezTo>
                    <a:cubicBezTo>
                      <a:pt x="913" y="496"/>
                      <a:pt x="913" y="495"/>
                      <a:pt x="913" y="495"/>
                    </a:cubicBezTo>
                    <a:cubicBezTo>
                      <a:pt x="914" y="494"/>
                      <a:pt x="914" y="492"/>
                      <a:pt x="916" y="492"/>
                    </a:cubicBezTo>
                    <a:cubicBezTo>
                      <a:pt x="916" y="492"/>
                      <a:pt x="917" y="492"/>
                      <a:pt x="917" y="492"/>
                    </a:cubicBezTo>
                    <a:cubicBezTo>
                      <a:pt x="917" y="491"/>
                      <a:pt x="918" y="491"/>
                      <a:pt x="918" y="491"/>
                    </a:cubicBezTo>
                    <a:cubicBezTo>
                      <a:pt x="918" y="491"/>
                      <a:pt x="919" y="492"/>
                      <a:pt x="919" y="493"/>
                    </a:cubicBezTo>
                    <a:cubicBezTo>
                      <a:pt x="919" y="493"/>
                      <a:pt x="919" y="493"/>
                      <a:pt x="919" y="493"/>
                    </a:cubicBezTo>
                    <a:cubicBezTo>
                      <a:pt x="919" y="493"/>
                      <a:pt x="919" y="493"/>
                      <a:pt x="920" y="493"/>
                    </a:cubicBezTo>
                    <a:cubicBezTo>
                      <a:pt x="920" y="493"/>
                      <a:pt x="921" y="492"/>
                      <a:pt x="921" y="492"/>
                    </a:cubicBezTo>
                    <a:cubicBezTo>
                      <a:pt x="921" y="491"/>
                      <a:pt x="921" y="491"/>
                      <a:pt x="921" y="491"/>
                    </a:cubicBezTo>
                    <a:cubicBezTo>
                      <a:pt x="921" y="491"/>
                      <a:pt x="921" y="491"/>
                      <a:pt x="921" y="491"/>
                    </a:cubicBezTo>
                    <a:cubicBezTo>
                      <a:pt x="920" y="491"/>
                      <a:pt x="920" y="490"/>
                      <a:pt x="920" y="490"/>
                    </a:cubicBezTo>
                    <a:cubicBezTo>
                      <a:pt x="919" y="490"/>
                      <a:pt x="919" y="489"/>
                      <a:pt x="920" y="488"/>
                    </a:cubicBezTo>
                    <a:cubicBezTo>
                      <a:pt x="920" y="487"/>
                      <a:pt x="920" y="486"/>
                      <a:pt x="920" y="486"/>
                    </a:cubicBezTo>
                    <a:cubicBezTo>
                      <a:pt x="920" y="485"/>
                      <a:pt x="920" y="484"/>
                      <a:pt x="920" y="484"/>
                    </a:cubicBezTo>
                    <a:cubicBezTo>
                      <a:pt x="921" y="483"/>
                      <a:pt x="921" y="482"/>
                      <a:pt x="921" y="481"/>
                    </a:cubicBezTo>
                    <a:cubicBezTo>
                      <a:pt x="921" y="480"/>
                      <a:pt x="922" y="479"/>
                      <a:pt x="923" y="479"/>
                    </a:cubicBezTo>
                    <a:cubicBezTo>
                      <a:pt x="924" y="479"/>
                      <a:pt x="925" y="479"/>
                      <a:pt x="926" y="479"/>
                    </a:cubicBezTo>
                    <a:cubicBezTo>
                      <a:pt x="927" y="477"/>
                      <a:pt x="929" y="477"/>
                      <a:pt x="931" y="479"/>
                    </a:cubicBezTo>
                    <a:cubicBezTo>
                      <a:pt x="931" y="479"/>
                      <a:pt x="931" y="478"/>
                      <a:pt x="931" y="478"/>
                    </a:cubicBezTo>
                    <a:cubicBezTo>
                      <a:pt x="931" y="479"/>
                      <a:pt x="931" y="479"/>
                      <a:pt x="931" y="479"/>
                    </a:cubicBezTo>
                    <a:cubicBezTo>
                      <a:pt x="932" y="479"/>
                      <a:pt x="932" y="479"/>
                      <a:pt x="932" y="479"/>
                    </a:cubicBezTo>
                    <a:cubicBezTo>
                      <a:pt x="932" y="480"/>
                      <a:pt x="933" y="480"/>
                      <a:pt x="933" y="480"/>
                    </a:cubicBezTo>
                    <a:cubicBezTo>
                      <a:pt x="933" y="480"/>
                      <a:pt x="932" y="480"/>
                      <a:pt x="931" y="480"/>
                    </a:cubicBezTo>
                    <a:cubicBezTo>
                      <a:pt x="930" y="480"/>
                      <a:pt x="928" y="481"/>
                      <a:pt x="927" y="483"/>
                    </a:cubicBezTo>
                    <a:cubicBezTo>
                      <a:pt x="927" y="483"/>
                      <a:pt x="927" y="484"/>
                      <a:pt x="927" y="485"/>
                    </a:cubicBezTo>
                    <a:cubicBezTo>
                      <a:pt x="927" y="485"/>
                      <a:pt x="927" y="486"/>
                      <a:pt x="926" y="487"/>
                    </a:cubicBezTo>
                    <a:cubicBezTo>
                      <a:pt x="926" y="487"/>
                      <a:pt x="926" y="487"/>
                      <a:pt x="926" y="487"/>
                    </a:cubicBezTo>
                    <a:cubicBezTo>
                      <a:pt x="926" y="489"/>
                      <a:pt x="926" y="490"/>
                      <a:pt x="926" y="491"/>
                    </a:cubicBezTo>
                    <a:cubicBezTo>
                      <a:pt x="925" y="492"/>
                      <a:pt x="925" y="492"/>
                      <a:pt x="925" y="492"/>
                    </a:cubicBezTo>
                    <a:cubicBezTo>
                      <a:pt x="925" y="492"/>
                      <a:pt x="925" y="493"/>
                      <a:pt x="925" y="493"/>
                    </a:cubicBezTo>
                    <a:cubicBezTo>
                      <a:pt x="925" y="493"/>
                      <a:pt x="925" y="493"/>
                      <a:pt x="925" y="493"/>
                    </a:cubicBezTo>
                    <a:cubicBezTo>
                      <a:pt x="924" y="494"/>
                      <a:pt x="924" y="494"/>
                      <a:pt x="924" y="495"/>
                    </a:cubicBezTo>
                    <a:cubicBezTo>
                      <a:pt x="925" y="496"/>
                      <a:pt x="925" y="496"/>
                      <a:pt x="926" y="497"/>
                    </a:cubicBezTo>
                    <a:cubicBezTo>
                      <a:pt x="925" y="498"/>
                      <a:pt x="925" y="499"/>
                      <a:pt x="923" y="500"/>
                    </a:cubicBezTo>
                    <a:cubicBezTo>
                      <a:pt x="923" y="501"/>
                      <a:pt x="923" y="501"/>
                      <a:pt x="923" y="502"/>
                    </a:cubicBezTo>
                    <a:cubicBezTo>
                      <a:pt x="924" y="502"/>
                      <a:pt x="924" y="502"/>
                      <a:pt x="924" y="502"/>
                    </a:cubicBezTo>
                    <a:cubicBezTo>
                      <a:pt x="923" y="503"/>
                      <a:pt x="922" y="503"/>
                      <a:pt x="921" y="504"/>
                    </a:cubicBezTo>
                    <a:cubicBezTo>
                      <a:pt x="921" y="504"/>
                      <a:pt x="921" y="504"/>
                      <a:pt x="921" y="504"/>
                    </a:cubicBezTo>
                    <a:cubicBezTo>
                      <a:pt x="919" y="505"/>
                      <a:pt x="918" y="505"/>
                      <a:pt x="917" y="506"/>
                    </a:cubicBezTo>
                    <a:cubicBezTo>
                      <a:pt x="916" y="507"/>
                      <a:pt x="915" y="507"/>
                      <a:pt x="915" y="508"/>
                    </a:cubicBezTo>
                    <a:cubicBezTo>
                      <a:pt x="915" y="508"/>
                      <a:pt x="915" y="508"/>
                      <a:pt x="915" y="508"/>
                    </a:cubicBezTo>
                    <a:cubicBezTo>
                      <a:pt x="914" y="508"/>
                      <a:pt x="913" y="508"/>
                      <a:pt x="912" y="509"/>
                    </a:cubicBezTo>
                    <a:cubicBezTo>
                      <a:pt x="912" y="509"/>
                      <a:pt x="912" y="509"/>
                      <a:pt x="912" y="509"/>
                    </a:cubicBezTo>
                    <a:cubicBezTo>
                      <a:pt x="912" y="510"/>
                      <a:pt x="912" y="511"/>
                      <a:pt x="912" y="512"/>
                    </a:cubicBezTo>
                    <a:cubicBezTo>
                      <a:pt x="912" y="512"/>
                      <a:pt x="911" y="513"/>
                      <a:pt x="910" y="513"/>
                    </a:cubicBezTo>
                    <a:cubicBezTo>
                      <a:pt x="910" y="514"/>
                      <a:pt x="909" y="514"/>
                      <a:pt x="909" y="515"/>
                    </a:cubicBezTo>
                    <a:cubicBezTo>
                      <a:pt x="908" y="516"/>
                      <a:pt x="907" y="517"/>
                      <a:pt x="906" y="518"/>
                    </a:cubicBezTo>
                    <a:cubicBezTo>
                      <a:pt x="906" y="519"/>
                      <a:pt x="905" y="520"/>
                      <a:pt x="904" y="520"/>
                    </a:cubicBezTo>
                    <a:cubicBezTo>
                      <a:pt x="903" y="521"/>
                      <a:pt x="903" y="521"/>
                      <a:pt x="902" y="521"/>
                    </a:cubicBezTo>
                    <a:cubicBezTo>
                      <a:pt x="902" y="521"/>
                      <a:pt x="902" y="521"/>
                      <a:pt x="902" y="521"/>
                    </a:cubicBezTo>
                    <a:cubicBezTo>
                      <a:pt x="902" y="522"/>
                      <a:pt x="902" y="522"/>
                      <a:pt x="902" y="522"/>
                    </a:cubicBezTo>
                    <a:cubicBezTo>
                      <a:pt x="901" y="522"/>
                      <a:pt x="901" y="523"/>
                      <a:pt x="901" y="523"/>
                    </a:cubicBezTo>
                    <a:cubicBezTo>
                      <a:pt x="901" y="523"/>
                      <a:pt x="901" y="524"/>
                      <a:pt x="900" y="524"/>
                    </a:cubicBezTo>
                    <a:cubicBezTo>
                      <a:pt x="900" y="524"/>
                      <a:pt x="900" y="524"/>
                      <a:pt x="899" y="525"/>
                    </a:cubicBezTo>
                    <a:cubicBezTo>
                      <a:pt x="899" y="525"/>
                      <a:pt x="899" y="526"/>
                      <a:pt x="898" y="526"/>
                    </a:cubicBezTo>
                    <a:cubicBezTo>
                      <a:pt x="898" y="527"/>
                      <a:pt x="898" y="527"/>
                      <a:pt x="897" y="528"/>
                    </a:cubicBezTo>
                    <a:cubicBezTo>
                      <a:pt x="897" y="528"/>
                      <a:pt x="897" y="529"/>
                      <a:pt x="897" y="530"/>
                    </a:cubicBezTo>
                    <a:cubicBezTo>
                      <a:pt x="897" y="530"/>
                      <a:pt x="897" y="531"/>
                      <a:pt x="896" y="531"/>
                    </a:cubicBezTo>
                    <a:cubicBezTo>
                      <a:pt x="896" y="531"/>
                      <a:pt x="895" y="532"/>
                      <a:pt x="895" y="533"/>
                    </a:cubicBezTo>
                    <a:cubicBezTo>
                      <a:pt x="893" y="536"/>
                      <a:pt x="890" y="538"/>
                      <a:pt x="887" y="540"/>
                    </a:cubicBezTo>
                    <a:cubicBezTo>
                      <a:pt x="887" y="541"/>
                      <a:pt x="886" y="542"/>
                      <a:pt x="885" y="542"/>
                    </a:cubicBezTo>
                    <a:cubicBezTo>
                      <a:pt x="885" y="541"/>
                      <a:pt x="884" y="541"/>
                      <a:pt x="884" y="541"/>
                    </a:cubicBezTo>
                    <a:cubicBezTo>
                      <a:pt x="883" y="541"/>
                      <a:pt x="883" y="542"/>
                      <a:pt x="882" y="543"/>
                    </a:cubicBezTo>
                    <a:cubicBezTo>
                      <a:pt x="882" y="543"/>
                      <a:pt x="882" y="543"/>
                      <a:pt x="881" y="544"/>
                    </a:cubicBezTo>
                    <a:cubicBezTo>
                      <a:pt x="881" y="544"/>
                      <a:pt x="880" y="544"/>
                      <a:pt x="879" y="544"/>
                    </a:cubicBezTo>
                    <a:cubicBezTo>
                      <a:pt x="879" y="544"/>
                      <a:pt x="879" y="544"/>
                      <a:pt x="879" y="544"/>
                    </a:cubicBezTo>
                    <a:cubicBezTo>
                      <a:pt x="879" y="544"/>
                      <a:pt x="879" y="544"/>
                      <a:pt x="879" y="544"/>
                    </a:cubicBezTo>
                    <a:cubicBezTo>
                      <a:pt x="879" y="544"/>
                      <a:pt x="879" y="544"/>
                      <a:pt x="879" y="544"/>
                    </a:cubicBezTo>
                    <a:cubicBezTo>
                      <a:pt x="879" y="543"/>
                      <a:pt x="878" y="544"/>
                      <a:pt x="878" y="544"/>
                    </a:cubicBezTo>
                    <a:cubicBezTo>
                      <a:pt x="877" y="544"/>
                      <a:pt x="877" y="545"/>
                      <a:pt x="878" y="545"/>
                    </a:cubicBezTo>
                    <a:cubicBezTo>
                      <a:pt x="878" y="545"/>
                      <a:pt x="878" y="545"/>
                      <a:pt x="878" y="545"/>
                    </a:cubicBezTo>
                    <a:cubicBezTo>
                      <a:pt x="878" y="546"/>
                      <a:pt x="878" y="546"/>
                      <a:pt x="879" y="547"/>
                    </a:cubicBezTo>
                    <a:cubicBezTo>
                      <a:pt x="879" y="548"/>
                      <a:pt x="879" y="548"/>
                      <a:pt x="879" y="548"/>
                    </a:cubicBezTo>
                    <a:cubicBezTo>
                      <a:pt x="879" y="549"/>
                      <a:pt x="878" y="549"/>
                      <a:pt x="878" y="549"/>
                    </a:cubicBezTo>
                    <a:cubicBezTo>
                      <a:pt x="878" y="549"/>
                      <a:pt x="878" y="549"/>
                      <a:pt x="878" y="549"/>
                    </a:cubicBezTo>
                    <a:cubicBezTo>
                      <a:pt x="878" y="549"/>
                      <a:pt x="878" y="550"/>
                      <a:pt x="878" y="550"/>
                    </a:cubicBezTo>
                    <a:cubicBezTo>
                      <a:pt x="878" y="550"/>
                      <a:pt x="878" y="550"/>
                      <a:pt x="878" y="550"/>
                    </a:cubicBezTo>
                    <a:cubicBezTo>
                      <a:pt x="878" y="550"/>
                      <a:pt x="877" y="551"/>
                      <a:pt x="877" y="551"/>
                    </a:cubicBezTo>
                    <a:cubicBezTo>
                      <a:pt x="877" y="552"/>
                      <a:pt x="877" y="552"/>
                      <a:pt x="876" y="553"/>
                    </a:cubicBezTo>
                    <a:cubicBezTo>
                      <a:pt x="875" y="554"/>
                      <a:pt x="874" y="555"/>
                      <a:pt x="872" y="557"/>
                    </a:cubicBezTo>
                    <a:cubicBezTo>
                      <a:pt x="872" y="557"/>
                      <a:pt x="872" y="557"/>
                      <a:pt x="872" y="557"/>
                    </a:cubicBezTo>
                    <a:cubicBezTo>
                      <a:pt x="872" y="558"/>
                      <a:pt x="872" y="558"/>
                      <a:pt x="871" y="559"/>
                    </a:cubicBezTo>
                    <a:cubicBezTo>
                      <a:pt x="871" y="559"/>
                      <a:pt x="871" y="559"/>
                      <a:pt x="871" y="559"/>
                    </a:cubicBezTo>
                    <a:cubicBezTo>
                      <a:pt x="871" y="560"/>
                      <a:pt x="871" y="560"/>
                      <a:pt x="871" y="560"/>
                    </a:cubicBezTo>
                    <a:cubicBezTo>
                      <a:pt x="871" y="560"/>
                      <a:pt x="871" y="561"/>
                      <a:pt x="871" y="561"/>
                    </a:cubicBezTo>
                    <a:cubicBezTo>
                      <a:pt x="871" y="562"/>
                      <a:pt x="870" y="562"/>
                      <a:pt x="870" y="563"/>
                    </a:cubicBezTo>
                    <a:cubicBezTo>
                      <a:pt x="870" y="564"/>
                      <a:pt x="870" y="565"/>
                      <a:pt x="870" y="565"/>
                    </a:cubicBezTo>
                    <a:cubicBezTo>
                      <a:pt x="870" y="566"/>
                      <a:pt x="869" y="567"/>
                      <a:pt x="869" y="568"/>
                    </a:cubicBezTo>
                    <a:cubicBezTo>
                      <a:pt x="869" y="568"/>
                      <a:pt x="869" y="568"/>
                      <a:pt x="869" y="568"/>
                    </a:cubicBezTo>
                    <a:cubicBezTo>
                      <a:pt x="869" y="572"/>
                      <a:pt x="869" y="576"/>
                      <a:pt x="869" y="580"/>
                    </a:cubicBezTo>
                    <a:cubicBezTo>
                      <a:pt x="869" y="581"/>
                      <a:pt x="869" y="581"/>
                      <a:pt x="869" y="581"/>
                    </a:cubicBezTo>
                    <a:cubicBezTo>
                      <a:pt x="869" y="581"/>
                      <a:pt x="869" y="581"/>
                      <a:pt x="869" y="581"/>
                    </a:cubicBezTo>
                    <a:cubicBezTo>
                      <a:pt x="870" y="581"/>
                      <a:pt x="870" y="582"/>
                      <a:pt x="870" y="582"/>
                    </a:cubicBezTo>
                    <a:cubicBezTo>
                      <a:pt x="870" y="583"/>
                      <a:pt x="870" y="583"/>
                      <a:pt x="870" y="583"/>
                    </a:cubicBezTo>
                    <a:cubicBezTo>
                      <a:pt x="870" y="585"/>
                      <a:pt x="870" y="586"/>
                      <a:pt x="871" y="587"/>
                    </a:cubicBezTo>
                    <a:cubicBezTo>
                      <a:pt x="871" y="587"/>
                      <a:pt x="871" y="587"/>
                      <a:pt x="871" y="588"/>
                    </a:cubicBezTo>
                    <a:cubicBezTo>
                      <a:pt x="871" y="589"/>
                      <a:pt x="871" y="589"/>
                      <a:pt x="871" y="590"/>
                    </a:cubicBezTo>
                    <a:cubicBezTo>
                      <a:pt x="871" y="590"/>
                      <a:pt x="871" y="590"/>
                      <a:pt x="871" y="590"/>
                    </a:cubicBezTo>
                    <a:cubicBezTo>
                      <a:pt x="871" y="592"/>
                      <a:pt x="871" y="593"/>
                      <a:pt x="871" y="594"/>
                    </a:cubicBezTo>
                    <a:cubicBezTo>
                      <a:pt x="872" y="594"/>
                      <a:pt x="872" y="594"/>
                      <a:pt x="872" y="594"/>
                    </a:cubicBezTo>
                    <a:cubicBezTo>
                      <a:pt x="872" y="595"/>
                      <a:pt x="872" y="595"/>
                      <a:pt x="872" y="595"/>
                    </a:cubicBezTo>
                    <a:cubicBezTo>
                      <a:pt x="872" y="596"/>
                      <a:pt x="872" y="597"/>
                      <a:pt x="872" y="598"/>
                    </a:cubicBezTo>
                    <a:cubicBezTo>
                      <a:pt x="872" y="599"/>
                      <a:pt x="872" y="599"/>
                      <a:pt x="872" y="599"/>
                    </a:cubicBezTo>
                    <a:cubicBezTo>
                      <a:pt x="872" y="599"/>
                      <a:pt x="872" y="600"/>
                      <a:pt x="873" y="600"/>
                    </a:cubicBezTo>
                    <a:cubicBezTo>
                      <a:pt x="873" y="601"/>
                      <a:pt x="872" y="602"/>
                      <a:pt x="873" y="603"/>
                    </a:cubicBezTo>
                    <a:cubicBezTo>
                      <a:pt x="873" y="603"/>
                      <a:pt x="873" y="603"/>
                      <a:pt x="873" y="604"/>
                    </a:cubicBezTo>
                    <a:cubicBezTo>
                      <a:pt x="874" y="605"/>
                      <a:pt x="874" y="606"/>
                      <a:pt x="874" y="607"/>
                    </a:cubicBezTo>
                    <a:cubicBezTo>
                      <a:pt x="874" y="608"/>
                      <a:pt x="874" y="609"/>
                      <a:pt x="875" y="610"/>
                    </a:cubicBezTo>
                    <a:cubicBezTo>
                      <a:pt x="875" y="611"/>
                      <a:pt x="875" y="611"/>
                      <a:pt x="875" y="611"/>
                    </a:cubicBezTo>
                    <a:cubicBezTo>
                      <a:pt x="875" y="612"/>
                      <a:pt x="875" y="613"/>
                      <a:pt x="875" y="614"/>
                    </a:cubicBezTo>
                    <a:cubicBezTo>
                      <a:pt x="875" y="616"/>
                      <a:pt x="875" y="618"/>
                      <a:pt x="875" y="619"/>
                    </a:cubicBezTo>
                    <a:cubicBezTo>
                      <a:pt x="876" y="620"/>
                      <a:pt x="876" y="620"/>
                      <a:pt x="876" y="621"/>
                    </a:cubicBezTo>
                    <a:cubicBezTo>
                      <a:pt x="877" y="622"/>
                      <a:pt x="877" y="623"/>
                      <a:pt x="877" y="623"/>
                    </a:cubicBezTo>
                    <a:cubicBezTo>
                      <a:pt x="877" y="623"/>
                      <a:pt x="877" y="623"/>
                      <a:pt x="877" y="623"/>
                    </a:cubicBezTo>
                    <a:cubicBezTo>
                      <a:pt x="878" y="623"/>
                      <a:pt x="878" y="622"/>
                      <a:pt x="878" y="622"/>
                    </a:cubicBezTo>
                    <a:cubicBezTo>
                      <a:pt x="879" y="622"/>
                      <a:pt x="879" y="622"/>
                      <a:pt x="879" y="622"/>
                    </a:cubicBezTo>
                    <a:cubicBezTo>
                      <a:pt x="879" y="621"/>
                      <a:pt x="880" y="621"/>
                      <a:pt x="880" y="621"/>
                    </a:cubicBezTo>
                    <a:cubicBezTo>
                      <a:pt x="881" y="620"/>
                      <a:pt x="882" y="619"/>
                      <a:pt x="883" y="618"/>
                    </a:cubicBezTo>
                    <a:cubicBezTo>
                      <a:pt x="885" y="616"/>
                      <a:pt x="887" y="614"/>
                      <a:pt x="887" y="611"/>
                    </a:cubicBezTo>
                    <a:cubicBezTo>
                      <a:pt x="887" y="611"/>
                      <a:pt x="887" y="611"/>
                      <a:pt x="887" y="611"/>
                    </a:cubicBezTo>
                    <a:cubicBezTo>
                      <a:pt x="889" y="610"/>
                      <a:pt x="889" y="609"/>
                      <a:pt x="889" y="608"/>
                    </a:cubicBezTo>
                    <a:cubicBezTo>
                      <a:pt x="889" y="608"/>
                      <a:pt x="889" y="607"/>
                      <a:pt x="889" y="607"/>
                    </a:cubicBezTo>
                    <a:cubicBezTo>
                      <a:pt x="889" y="607"/>
                      <a:pt x="889" y="607"/>
                      <a:pt x="889" y="606"/>
                    </a:cubicBezTo>
                    <a:cubicBezTo>
                      <a:pt x="889" y="606"/>
                      <a:pt x="889" y="605"/>
                      <a:pt x="889" y="605"/>
                    </a:cubicBezTo>
                    <a:cubicBezTo>
                      <a:pt x="889" y="604"/>
                      <a:pt x="890" y="604"/>
                      <a:pt x="890" y="603"/>
                    </a:cubicBezTo>
                    <a:cubicBezTo>
                      <a:pt x="890" y="603"/>
                      <a:pt x="889" y="602"/>
                      <a:pt x="889" y="602"/>
                    </a:cubicBezTo>
                    <a:cubicBezTo>
                      <a:pt x="888" y="602"/>
                      <a:pt x="888" y="602"/>
                      <a:pt x="888" y="601"/>
                    </a:cubicBezTo>
                    <a:cubicBezTo>
                      <a:pt x="888" y="601"/>
                      <a:pt x="888" y="601"/>
                      <a:pt x="889" y="601"/>
                    </a:cubicBezTo>
                    <a:cubicBezTo>
                      <a:pt x="889" y="600"/>
                      <a:pt x="889" y="600"/>
                      <a:pt x="889" y="601"/>
                    </a:cubicBezTo>
                    <a:cubicBezTo>
                      <a:pt x="891" y="602"/>
                      <a:pt x="892" y="601"/>
                      <a:pt x="893" y="600"/>
                    </a:cubicBezTo>
                    <a:cubicBezTo>
                      <a:pt x="894" y="599"/>
                      <a:pt x="895" y="599"/>
                      <a:pt x="896" y="598"/>
                    </a:cubicBezTo>
                    <a:cubicBezTo>
                      <a:pt x="897" y="598"/>
                      <a:pt x="898" y="599"/>
                      <a:pt x="899" y="600"/>
                    </a:cubicBezTo>
                    <a:cubicBezTo>
                      <a:pt x="899" y="600"/>
                      <a:pt x="899" y="599"/>
                      <a:pt x="899" y="599"/>
                    </a:cubicBezTo>
                    <a:cubicBezTo>
                      <a:pt x="899" y="599"/>
                      <a:pt x="899" y="599"/>
                      <a:pt x="899" y="598"/>
                    </a:cubicBezTo>
                    <a:cubicBezTo>
                      <a:pt x="898" y="598"/>
                      <a:pt x="898" y="597"/>
                      <a:pt x="898" y="596"/>
                    </a:cubicBezTo>
                    <a:cubicBezTo>
                      <a:pt x="898" y="596"/>
                      <a:pt x="898" y="595"/>
                      <a:pt x="898" y="595"/>
                    </a:cubicBezTo>
                    <a:cubicBezTo>
                      <a:pt x="898" y="595"/>
                      <a:pt x="898" y="595"/>
                      <a:pt x="898" y="594"/>
                    </a:cubicBezTo>
                    <a:cubicBezTo>
                      <a:pt x="898" y="594"/>
                      <a:pt x="898" y="594"/>
                      <a:pt x="898" y="593"/>
                    </a:cubicBezTo>
                    <a:cubicBezTo>
                      <a:pt x="898" y="593"/>
                      <a:pt x="898" y="593"/>
                      <a:pt x="898" y="593"/>
                    </a:cubicBezTo>
                    <a:cubicBezTo>
                      <a:pt x="898" y="593"/>
                      <a:pt x="898" y="592"/>
                      <a:pt x="898" y="592"/>
                    </a:cubicBezTo>
                    <a:cubicBezTo>
                      <a:pt x="898" y="592"/>
                      <a:pt x="898" y="591"/>
                      <a:pt x="898" y="591"/>
                    </a:cubicBezTo>
                    <a:cubicBezTo>
                      <a:pt x="899" y="589"/>
                      <a:pt x="900" y="587"/>
                      <a:pt x="901" y="586"/>
                    </a:cubicBezTo>
                    <a:cubicBezTo>
                      <a:pt x="902" y="585"/>
                      <a:pt x="904" y="584"/>
                      <a:pt x="905" y="583"/>
                    </a:cubicBezTo>
                    <a:cubicBezTo>
                      <a:pt x="906" y="583"/>
                      <a:pt x="906" y="583"/>
                      <a:pt x="907" y="583"/>
                    </a:cubicBezTo>
                    <a:cubicBezTo>
                      <a:pt x="909" y="584"/>
                      <a:pt x="910" y="584"/>
                      <a:pt x="911" y="582"/>
                    </a:cubicBezTo>
                    <a:cubicBezTo>
                      <a:pt x="913" y="581"/>
                      <a:pt x="913" y="581"/>
                      <a:pt x="913" y="580"/>
                    </a:cubicBezTo>
                    <a:cubicBezTo>
                      <a:pt x="913" y="580"/>
                      <a:pt x="913" y="579"/>
                      <a:pt x="912" y="578"/>
                    </a:cubicBezTo>
                    <a:cubicBezTo>
                      <a:pt x="912" y="578"/>
                      <a:pt x="912" y="578"/>
                      <a:pt x="912" y="578"/>
                    </a:cubicBezTo>
                    <a:cubicBezTo>
                      <a:pt x="912" y="577"/>
                      <a:pt x="911" y="576"/>
                      <a:pt x="911" y="575"/>
                    </a:cubicBezTo>
                    <a:cubicBezTo>
                      <a:pt x="911" y="574"/>
                      <a:pt x="911" y="574"/>
                      <a:pt x="911" y="573"/>
                    </a:cubicBezTo>
                    <a:cubicBezTo>
                      <a:pt x="911" y="572"/>
                      <a:pt x="911" y="571"/>
                      <a:pt x="911" y="570"/>
                    </a:cubicBezTo>
                    <a:cubicBezTo>
                      <a:pt x="912" y="569"/>
                      <a:pt x="913" y="568"/>
                      <a:pt x="913" y="566"/>
                    </a:cubicBezTo>
                    <a:cubicBezTo>
                      <a:pt x="912" y="565"/>
                      <a:pt x="913" y="565"/>
                      <a:pt x="914" y="564"/>
                    </a:cubicBezTo>
                    <a:cubicBezTo>
                      <a:pt x="915" y="564"/>
                      <a:pt x="916" y="564"/>
                      <a:pt x="916" y="563"/>
                    </a:cubicBezTo>
                    <a:cubicBezTo>
                      <a:pt x="915" y="560"/>
                      <a:pt x="918" y="561"/>
                      <a:pt x="919" y="560"/>
                    </a:cubicBezTo>
                    <a:cubicBezTo>
                      <a:pt x="918" y="561"/>
                      <a:pt x="918" y="562"/>
                      <a:pt x="918" y="562"/>
                    </a:cubicBezTo>
                    <a:cubicBezTo>
                      <a:pt x="917" y="563"/>
                      <a:pt x="917" y="563"/>
                      <a:pt x="917" y="564"/>
                    </a:cubicBezTo>
                    <a:cubicBezTo>
                      <a:pt x="918" y="565"/>
                      <a:pt x="918" y="565"/>
                      <a:pt x="919" y="566"/>
                    </a:cubicBezTo>
                    <a:cubicBezTo>
                      <a:pt x="919" y="566"/>
                      <a:pt x="920" y="566"/>
                      <a:pt x="921" y="564"/>
                    </a:cubicBezTo>
                    <a:cubicBezTo>
                      <a:pt x="922" y="564"/>
                      <a:pt x="922" y="563"/>
                      <a:pt x="922" y="563"/>
                    </a:cubicBezTo>
                    <a:cubicBezTo>
                      <a:pt x="921" y="561"/>
                      <a:pt x="921" y="560"/>
                      <a:pt x="921" y="558"/>
                    </a:cubicBezTo>
                    <a:cubicBezTo>
                      <a:pt x="921" y="558"/>
                      <a:pt x="921" y="557"/>
                      <a:pt x="921" y="557"/>
                    </a:cubicBezTo>
                    <a:cubicBezTo>
                      <a:pt x="920" y="557"/>
                      <a:pt x="920" y="557"/>
                      <a:pt x="919" y="557"/>
                    </a:cubicBezTo>
                    <a:cubicBezTo>
                      <a:pt x="919" y="557"/>
                      <a:pt x="919" y="557"/>
                      <a:pt x="919" y="557"/>
                    </a:cubicBezTo>
                    <a:cubicBezTo>
                      <a:pt x="918" y="557"/>
                      <a:pt x="918" y="556"/>
                      <a:pt x="918" y="556"/>
                    </a:cubicBezTo>
                    <a:cubicBezTo>
                      <a:pt x="918" y="554"/>
                      <a:pt x="918" y="553"/>
                      <a:pt x="918" y="551"/>
                    </a:cubicBezTo>
                    <a:cubicBezTo>
                      <a:pt x="917" y="550"/>
                      <a:pt x="918" y="549"/>
                      <a:pt x="919" y="548"/>
                    </a:cubicBezTo>
                    <a:cubicBezTo>
                      <a:pt x="920" y="547"/>
                      <a:pt x="921" y="546"/>
                      <a:pt x="921" y="545"/>
                    </a:cubicBezTo>
                    <a:cubicBezTo>
                      <a:pt x="921" y="544"/>
                      <a:pt x="921" y="544"/>
                      <a:pt x="921" y="544"/>
                    </a:cubicBezTo>
                    <a:cubicBezTo>
                      <a:pt x="920" y="544"/>
                      <a:pt x="920" y="544"/>
                      <a:pt x="920" y="544"/>
                    </a:cubicBezTo>
                    <a:cubicBezTo>
                      <a:pt x="920" y="543"/>
                      <a:pt x="919" y="543"/>
                      <a:pt x="919" y="543"/>
                    </a:cubicBezTo>
                    <a:cubicBezTo>
                      <a:pt x="918" y="543"/>
                      <a:pt x="918" y="543"/>
                      <a:pt x="918" y="542"/>
                    </a:cubicBezTo>
                    <a:cubicBezTo>
                      <a:pt x="917" y="542"/>
                      <a:pt x="917" y="542"/>
                      <a:pt x="917" y="542"/>
                    </a:cubicBezTo>
                    <a:cubicBezTo>
                      <a:pt x="917" y="542"/>
                      <a:pt x="917" y="542"/>
                      <a:pt x="917" y="542"/>
                    </a:cubicBezTo>
                    <a:cubicBezTo>
                      <a:pt x="916" y="542"/>
                      <a:pt x="916" y="543"/>
                      <a:pt x="916" y="543"/>
                    </a:cubicBezTo>
                    <a:cubicBezTo>
                      <a:pt x="916" y="544"/>
                      <a:pt x="915" y="544"/>
                      <a:pt x="915" y="544"/>
                    </a:cubicBezTo>
                    <a:cubicBezTo>
                      <a:pt x="915" y="544"/>
                      <a:pt x="915" y="544"/>
                      <a:pt x="914" y="544"/>
                    </a:cubicBezTo>
                    <a:cubicBezTo>
                      <a:pt x="914" y="543"/>
                      <a:pt x="914" y="543"/>
                      <a:pt x="914" y="544"/>
                    </a:cubicBezTo>
                    <a:cubicBezTo>
                      <a:pt x="913" y="544"/>
                      <a:pt x="913" y="544"/>
                      <a:pt x="913" y="544"/>
                    </a:cubicBezTo>
                    <a:cubicBezTo>
                      <a:pt x="913" y="544"/>
                      <a:pt x="913" y="544"/>
                      <a:pt x="913" y="544"/>
                    </a:cubicBezTo>
                    <a:cubicBezTo>
                      <a:pt x="913" y="543"/>
                      <a:pt x="913" y="543"/>
                      <a:pt x="913" y="543"/>
                    </a:cubicBezTo>
                    <a:cubicBezTo>
                      <a:pt x="913" y="539"/>
                      <a:pt x="913" y="539"/>
                      <a:pt x="913" y="539"/>
                    </a:cubicBezTo>
                    <a:cubicBezTo>
                      <a:pt x="913" y="538"/>
                      <a:pt x="913" y="538"/>
                      <a:pt x="913" y="538"/>
                    </a:cubicBezTo>
                    <a:cubicBezTo>
                      <a:pt x="914" y="537"/>
                      <a:pt x="913" y="537"/>
                      <a:pt x="914" y="536"/>
                    </a:cubicBezTo>
                    <a:cubicBezTo>
                      <a:pt x="914" y="535"/>
                      <a:pt x="915" y="534"/>
                      <a:pt x="915" y="533"/>
                    </a:cubicBezTo>
                    <a:cubicBezTo>
                      <a:pt x="915" y="533"/>
                      <a:pt x="915" y="532"/>
                      <a:pt x="915" y="532"/>
                    </a:cubicBezTo>
                    <a:cubicBezTo>
                      <a:pt x="917" y="531"/>
                      <a:pt x="919" y="530"/>
                      <a:pt x="919" y="527"/>
                    </a:cubicBezTo>
                    <a:cubicBezTo>
                      <a:pt x="919" y="527"/>
                      <a:pt x="920" y="527"/>
                      <a:pt x="920" y="527"/>
                    </a:cubicBezTo>
                    <a:cubicBezTo>
                      <a:pt x="920" y="527"/>
                      <a:pt x="921" y="527"/>
                      <a:pt x="921" y="527"/>
                    </a:cubicBezTo>
                    <a:cubicBezTo>
                      <a:pt x="921" y="527"/>
                      <a:pt x="921" y="526"/>
                      <a:pt x="921" y="526"/>
                    </a:cubicBezTo>
                    <a:cubicBezTo>
                      <a:pt x="919" y="525"/>
                      <a:pt x="920" y="525"/>
                      <a:pt x="921" y="525"/>
                    </a:cubicBezTo>
                    <a:cubicBezTo>
                      <a:pt x="922" y="524"/>
                      <a:pt x="922" y="523"/>
                      <a:pt x="921" y="523"/>
                    </a:cubicBezTo>
                    <a:cubicBezTo>
                      <a:pt x="921" y="523"/>
                      <a:pt x="921" y="523"/>
                      <a:pt x="921" y="523"/>
                    </a:cubicBezTo>
                    <a:cubicBezTo>
                      <a:pt x="921" y="523"/>
                      <a:pt x="921" y="522"/>
                      <a:pt x="921" y="522"/>
                    </a:cubicBezTo>
                    <a:cubicBezTo>
                      <a:pt x="920" y="521"/>
                      <a:pt x="921" y="521"/>
                      <a:pt x="922" y="520"/>
                    </a:cubicBezTo>
                    <a:cubicBezTo>
                      <a:pt x="923" y="519"/>
                      <a:pt x="922" y="518"/>
                      <a:pt x="922" y="517"/>
                    </a:cubicBezTo>
                    <a:cubicBezTo>
                      <a:pt x="923" y="517"/>
                      <a:pt x="923" y="516"/>
                      <a:pt x="923" y="516"/>
                    </a:cubicBezTo>
                    <a:cubicBezTo>
                      <a:pt x="924" y="516"/>
                      <a:pt x="925" y="517"/>
                      <a:pt x="924" y="515"/>
                    </a:cubicBezTo>
                    <a:cubicBezTo>
                      <a:pt x="924" y="515"/>
                      <a:pt x="924" y="515"/>
                      <a:pt x="924" y="515"/>
                    </a:cubicBezTo>
                    <a:cubicBezTo>
                      <a:pt x="924" y="515"/>
                      <a:pt x="924" y="515"/>
                      <a:pt x="924" y="515"/>
                    </a:cubicBezTo>
                    <a:cubicBezTo>
                      <a:pt x="924" y="515"/>
                      <a:pt x="924" y="515"/>
                      <a:pt x="924" y="515"/>
                    </a:cubicBezTo>
                    <a:cubicBezTo>
                      <a:pt x="925" y="514"/>
                      <a:pt x="925" y="515"/>
                      <a:pt x="925" y="515"/>
                    </a:cubicBezTo>
                    <a:cubicBezTo>
                      <a:pt x="926" y="515"/>
                      <a:pt x="927" y="515"/>
                      <a:pt x="928" y="515"/>
                    </a:cubicBezTo>
                    <a:cubicBezTo>
                      <a:pt x="928" y="515"/>
                      <a:pt x="928" y="514"/>
                      <a:pt x="928" y="514"/>
                    </a:cubicBezTo>
                    <a:cubicBezTo>
                      <a:pt x="928" y="514"/>
                      <a:pt x="928" y="514"/>
                      <a:pt x="928" y="514"/>
                    </a:cubicBezTo>
                    <a:cubicBezTo>
                      <a:pt x="929" y="514"/>
                      <a:pt x="930" y="514"/>
                      <a:pt x="930" y="515"/>
                    </a:cubicBezTo>
                    <a:cubicBezTo>
                      <a:pt x="931" y="515"/>
                      <a:pt x="931" y="516"/>
                      <a:pt x="931" y="516"/>
                    </a:cubicBezTo>
                    <a:cubicBezTo>
                      <a:pt x="931" y="516"/>
                      <a:pt x="931" y="516"/>
                      <a:pt x="931" y="516"/>
                    </a:cubicBezTo>
                    <a:cubicBezTo>
                      <a:pt x="932" y="518"/>
                      <a:pt x="933" y="517"/>
                      <a:pt x="933" y="516"/>
                    </a:cubicBezTo>
                    <a:cubicBezTo>
                      <a:pt x="934" y="515"/>
                      <a:pt x="934" y="515"/>
                      <a:pt x="933" y="514"/>
                    </a:cubicBezTo>
                    <a:cubicBezTo>
                      <a:pt x="935" y="513"/>
                      <a:pt x="936" y="512"/>
                      <a:pt x="937" y="511"/>
                    </a:cubicBezTo>
                    <a:cubicBezTo>
                      <a:pt x="938" y="511"/>
                      <a:pt x="938" y="511"/>
                      <a:pt x="938" y="511"/>
                    </a:cubicBezTo>
                    <a:cubicBezTo>
                      <a:pt x="939" y="509"/>
                      <a:pt x="940" y="509"/>
                      <a:pt x="941" y="509"/>
                    </a:cubicBezTo>
                    <a:cubicBezTo>
                      <a:pt x="941" y="509"/>
                      <a:pt x="941" y="509"/>
                      <a:pt x="941" y="509"/>
                    </a:cubicBezTo>
                    <a:cubicBezTo>
                      <a:pt x="941" y="512"/>
                      <a:pt x="941" y="512"/>
                      <a:pt x="941" y="512"/>
                    </a:cubicBezTo>
                    <a:cubicBezTo>
                      <a:pt x="941" y="513"/>
                      <a:pt x="941" y="513"/>
                      <a:pt x="941" y="513"/>
                    </a:cubicBezTo>
                    <a:cubicBezTo>
                      <a:pt x="940" y="515"/>
                      <a:pt x="940" y="516"/>
                      <a:pt x="941" y="517"/>
                    </a:cubicBezTo>
                    <a:cubicBezTo>
                      <a:pt x="943" y="517"/>
                      <a:pt x="943" y="515"/>
                      <a:pt x="945" y="513"/>
                    </a:cubicBezTo>
                    <a:cubicBezTo>
                      <a:pt x="946" y="512"/>
                      <a:pt x="946" y="510"/>
                      <a:pt x="948" y="510"/>
                    </a:cubicBezTo>
                    <a:cubicBezTo>
                      <a:pt x="949" y="510"/>
                      <a:pt x="950" y="509"/>
                      <a:pt x="951" y="508"/>
                    </a:cubicBezTo>
                    <a:cubicBezTo>
                      <a:pt x="952" y="508"/>
                      <a:pt x="953" y="508"/>
                      <a:pt x="954" y="507"/>
                    </a:cubicBezTo>
                    <a:cubicBezTo>
                      <a:pt x="956" y="506"/>
                      <a:pt x="958" y="507"/>
                      <a:pt x="960" y="507"/>
                    </a:cubicBezTo>
                    <a:cubicBezTo>
                      <a:pt x="961" y="507"/>
                      <a:pt x="962" y="507"/>
                      <a:pt x="962" y="507"/>
                    </a:cubicBezTo>
                    <a:cubicBezTo>
                      <a:pt x="963" y="508"/>
                      <a:pt x="963" y="508"/>
                      <a:pt x="963" y="509"/>
                    </a:cubicBezTo>
                    <a:cubicBezTo>
                      <a:pt x="963" y="509"/>
                      <a:pt x="963" y="509"/>
                      <a:pt x="963" y="509"/>
                    </a:cubicBezTo>
                    <a:cubicBezTo>
                      <a:pt x="964" y="509"/>
                      <a:pt x="964" y="509"/>
                      <a:pt x="964" y="509"/>
                    </a:cubicBezTo>
                    <a:cubicBezTo>
                      <a:pt x="965" y="510"/>
                      <a:pt x="965" y="511"/>
                      <a:pt x="966" y="512"/>
                    </a:cubicBezTo>
                    <a:cubicBezTo>
                      <a:pt x="966" y="512"/>
                      <a:pt x="966" y="512"/>
                      <a:pt x="966" y="512"/>
                    </a:cubicBezTo>
                    <a:cubicBezTo>
                      <a:pt x="966" y="512"/>
                      <a:pt x="966" y="512"/>
                      <a:pt x="966" y="512"/>
                    </a:cubicBezTo>
                    <a:cubicBezTo>
                      <a:pt x="966" y="513"/>
                      <a:pt x="966" y="514"/>
                      <a:pt x="967" y="514"/>
                    </a:cubicBezTo>
                    <a:cubicBezTo>
                      <a:pt x="967" y="515"/>
                      <a:pt x="967" y="515"/>
                      <a:pt x="967" y="515"/>
                    </a:cubicBezTo>
                    <a:cubicBezTo>
                      <a:pt x="968" y="515"/>
                      <a:pt x="969" y="516"/>
                      <a:pt x="969" y="515"/>
                    </a:cubicBezTo>
                    <a:cubicBezTo>
                      <a:pt x="970" y="515"/>
                      <a:pt x="970" y="514"/>
                      <a:pt x="970" y="514"/>
                    </a:cubicBezTo>
                    <a:cubicBezTo>
                      <a:pt x="970" y="512"/>
                      <a:pt x="971" y="511"/>
                      <a:pt x="972" y="509"/>
                    </a:cubicBezTo>
                    <a:cubicBezTo>
                      <a:pt x="972" y="509"/>
                      <a:pt x="973" y="509"/>
                      <a:pt x="973" y="508"/>
                    </a:cubicBezTo>
                    <a:cubicBezTo>
                      <a:pt x="974" y="507"/>
                      <a:pt x="975" y="507"/>
                      <a:pt x="976" y="506"/>
                    </a:cubicBezTo>
                    <a:cubicBezTo>
                      <a:pt x="977" y="505"/>
                      <a:pt x="978" y="504"/>
                      <a:pt x="979" y="504"/>
                    </a:cubicBezTo>
                    <a:cubicBezTo>
                      <a:pt x="981" y="503"/>
                      <a:pt x="981" y="502"/>
                      <a:pt x="981" y="501"/>
                    </a:cubicBezTo>
                    <a:cubicBezTo>
                      <a:pt x="981" y="500"/>
                      <a:pt x="981" y="500"/>
                      <a:pt x="981" y="500"/>
                    </a:cubicBezTo>
                    <a:cubicBezTo>
                      <a:pt x="983" y="501"/>
                      <a:pt x="983" y="501"/>
                      <a:pt x="983" y="498"/>
                    </a:cubicBezTo>
                    <a:cubicBezTo>
                      <a:pt x="983" y="498"/>
                      <a:pt x="983" y="499"/>
                      <a:pt x="983" y="499"/>
                    </a:cubicBezTo>
                    <a:cubicBezTo>
                      <a:pt x="984" y="499"/>
                      <a:pt x="985" y="498"/>
                      <a:pt x="986" y="498"/>
                    </a:cubicBezTo>
                    <a:cubicBezTo>
                      <a:pt x="986" y="497"/>
                      <a:pt x="987" y="497"/>
                      <a:pt x="986" y="496"/>
                    </a:cubicBezTo>
                    <a:cubicBezTo>
                      <a:pt x="986" y="496"/>
                      <a:pt x="986" y="496"/>
                      <a:pt x="986" y="496"/>
                    </a:cubicBezTo>
                    <a:cubicBezTo>
                      <a:pt x="985" y="496"/>
                      <a:pt x="985" y="496"/>
                      <a:pt x="986" y="495"/>
                    </a:cubicBezTo>
                    <a:cubicBezTo>
                      <a:pt x="986" y="495"/>
                      <a:pt x="986" y="495"/>
                      <a:pt x="986" y="495"/>
                    </a:cubicBezTo>
                    <a:cubicBezTo>
                      <a:pt x="986" y="495"/>
                      <a:pt x="986" y="495"/>
                      <a:pt x="986" y="495"/>
                    </a:cubicBezTo>
                    <a:cubicBezTo>
                      <a:pt x="987" y="495"/>
                      <a:pt x="987" y="495"/>
                      <a:pt x="987" y="495"/>
                    </a:cubicBezTo>
                    <a:cubicBezTo>
                      <a:pt x="987" y="496"/>
                      <a:pt x="988" y="496"/>
                      <a:pt x="989" y="495"/>
                    </a:cubicBezTo>
                    <a:cubicBezTo>
                      <a:pt x="989" y="494"/>
                      <a:pt x="991" y="493"/>
                      <a:pt x="991" y="492"/>
                    </a:cubicBezTo>
                    <a:cubicBezTo>
                      <a:pt x="991" y="491"/>
                      <a:pt x="991" y="491"/>
                      <a:pt x="992" y="492"/>
                    </a:cubicBezTo>
                    <a:cubicBezTo>
                      <a:pt x="993" y="492"/>
                      <a:pt x="994" y="492"/>
                      <a:pt x="993" y="491"/>
                    </a:cubicBezTo>
                    <a:cubicBezTo>
                      <a:pt x="993" y="489"/>
                      <a:pt x="994" y="489"/>
                      <a:pt x="995" y="489"/>
                    </a:cubicBezTo>
                    <a:cubicBezTo>
                      <a:pt x="997" y="490"/>
                      <a:pt x="998" y="489"/>
                      <a:pt x="999" y="488"/>
                    </a:cubicBezTo>
                    <a:cubicBezTo>
                      <a:pt x="1001" y="487"/>
                      <a:pt x="1003" y="485"/>
                      <a:pt x="1005" y="485"/>
                    </a:cubicBezTo>
                    <a:cubicBezTo>
                      <a:pt x="1007" y="484"/>
                      <a:pt x="1009" y="482"/>
                      <a:pt x="1011" y="481"/>
                    </a:cubicBezTo>
                    <a:cubicBezTo>
                      <a:pt x="1012" y="480"/>
                      <a:pt x="1012" y="480"/>
                      <a:pt x="1011" y="480"/>
                    </a:cubicBezTo>
                    <a:cubicBezTo>
                      <a:pt x="1012" y="479"/>
                      <a:pt x="1012" y="479"/>
                      <a:pt x="1012" y="479"/>
                    </a:cubicBezTo>
                    <a:cubicBezTo>
                      <a:pt x="1012" y="479"/>
                      <a:pt x="1013" y="480"/>
                      <a:pt x="1013" y="480"/>
                    </a:cubicBezTo>
                    <a:cubicBezTo>
                      <a:pt x="1013" y="480"/>
                      <a:pt x="1013" y="480"/>
                      <a:pt x="1014" y="480"/>
                    </a:cubicBezTo>
                    <a:cubicBezTo>
                      <a:pt x="1014" y="479"/>
                      <a:pt x="1015" y="479"/>
                      <a:pt x="1016" y="479"/>
                    </a:cubicBezTo>
                    <a:cubicBezTo>
                      <a:pt x="1016" y="479"/>
                      <a:pt x="1016" y="479"/>
                      <a:pt x="1016" y="479"/>
                    </a:cubicBezTo>
                    <a:cubicBezTo>
                      <a:pt x="1016" y="479"/>
                      <a:pt x="1016" y="479"/>
                      <a:pt x="1016" y="479"/>
                    </a:cubicBezTo>
                    <a:cubicBezTo>
                      <a:pt x="1015" y="479"/>
                      <a:pt x="1015" y="479"/>
                      <a:pt x="1014" y="478"/>
                    </a:cubicBezTo>
                    <a:cubicBezTo>
                      <a:pt x="1014" y="478"/>
                      <a:pt x="1014" y="477"/>
                      <a:pt x="1014" y="476"/>
                    </a:cubicBezTo>
                    <a:cubicBezTo>
                      <a:pt x="1014" y="476"/>
                      <a:pt x="1014" y="475"/>
                      <a:pt x="1014" y="475"/>
                    </a:cubicBezTo>
                    <a:cubicBezTo>
                      <a:pt x="1014" y="475"/>
                      <a:pt x="1015" y="475"/>
                      <a:pt x="1015" y="475"/>
                    </a:cubicBezTo>
                    <a:cubicBezTo>
                      <a:pt x="1015" y="475"/>
                      <a:pt x="1015" y="476"/>
                      <a:pt x="1015" y="476"/>
                    </a:cubicBezTo>
                    <a:cubicBezTo>
                      <a:pt x="1015" y="476"/>
                      <a:pt x="1015" y="476"/>
                      <a:pt x="1015" y="476"/>
                    </a:cubicBezTo>
                    <a:cubicBezTo>
                      <a:pt x="1016" y="477"/>
                      <a:pt x="1016" y="477"/>
                      <a:pt x="1017" y="477"/>
                    </a:cubicBezTo>
                    <a:cubicBezTo>
                      <a:pt x="1017" y="477"/>
                      <a:pt x="1017" y="478"/>
                      <a:pt x="1017" y="478"/>
                    </a:cubicBezTo>
                    <a:cubicBezTo>
                      <a:pt x="1017" y="478"/>
                      <a:pt x="1017" y="478"/>
                      <a:pt x="1017" y="479"/>
                    </a:cubicBezTo>
                    <a:cubicBezTo>
                      <a:pt x="1017" y="479"/>
                      <a:pt x="1017" y="479"/>
                      <a:pt x="1017" y="479"/>
                    </a:cubicBezTo>
                    <a:cubicBezTo>
                      <a:pt x="1021" y="479"/>
                      <a:pt x="1023" y="480"/>
                      <a:pt x="1026" y="481"/>
                    </a:cubicBezTo>
                    <a:cubicBezTo>
                      <a:pt x="1027" y="482"/>
                      <a:pt x="1027" y="483"/>
                      <a:pt x="1028" y="482"/>
                    </a:cubicBezTo>
                    <a:cubicBezTo>
                      <a:pt x="1029" y="482"/>
                      <a:pt x="1028" y="481"/>
                      <a:pt x="1028" y="480"/>
                    </a:cubicBezTo>
                    <a:cubicBezTo>
                      <a:pt x="1028" y="480"/>
                      <a:pt x="1028" y="480"/>
                      <a:pt x="1028" y="479"/>
                    </a:cubicBezTo>
                    <a:cubicBezTo>
                      <a:pt x="1028" y="479"/>
                      <a:pt x="1028" y="479"/>
                      <a:pt x="1028" y="479"/>
                    </a:cubicBezTo>
                    <a:cubicBezTo>
                      <a:pt x="1028" y="480"/>
                      <a:pt x="1029" y="480"/>
                      <a:pt x="1029" y="480"/>
                    </a:cubicBezTo>
                    <a:cubicBezTo>
                      <a:pt x="1029" y="480"/>
                      <a:pt x="1030" y="480"/>
                      <a:pt x="1030" y="479"/>
                    </a:cubicBezTo>
                    <a:cubicBezTo>
                      <a:pt x="1032" y="477"/>
                      <a:pt x="1032" y="476"/>
                      <a:pt x="1030" y="474"/>
                    </a:cubicBezTo>
                    <a:cubicBezTo>
                      <a:pt x="1030" y="474"/>
                      <a:pt x="1030" y="474"/>
                      <a:pt x="1030" y="474"/>
                    </a:cubicBezTo>
                    <a:cubicBezTo>
                      <a:pt x="1030" y="474"/>
                      <a:pt x="1030" y="473"/>
                      <a:pt x="1030" y="473"/>
                    </a:cubicBezTo>
                    <a:cubicBezTo>
                      <a:pt x="1030" y="473"/>
                      <a:pt x="1030" y="473"/>
                      <a:pt x="1030" y="473"/>
                    </a:cubicBezTo>
                    <a:cubicBezTo>
                      <a:pt x="1030" y="473"/>
                      <a:pt x="1030" y="473"/>
                      <a:pt x="1029" y="473"/>
                    </a:cubicBezTo>
                    <a:cubicBezTo>
                      <a:pt x="1029" y="473"/>
                      <a:pt x="1028" y="473"/>
                      <a:pt x="1028" y="472"/>
                    </a:cubicBezTo>
                    <a:cubicBezTo>
                      <a:pt x="1028" y="472"/>
                      <a:pt x="1029" y="472"/>
                      <a:pt x="1029" y="472"/>
                    </a:cubicBezTo>
                    <a:cubicBezTo>
                      <a:pt x="1030" y="472"/>
                      <a:pt x="1030" y="471"/>
                      <a:pt x="1030" y="470"/>
                    </a:cubicBezTo>
                    <a:cubicBezTo>
                      <a:pt x="1029" y="469"/>
                      <a:pt x="1028" y="469"/>
                      <a:pt x="1027" y="468"/>
                    </a:cubicBezTo>
                    <a:cubicBezTo>
                      <a:pt x="1027" y="466"/>
                      <a:pt x="1025" y="466"/>
                      <a:pt x="1025" y="464"/>
                    </a:cubicBezTo>
                    <a:cubicBezTo>
                      <a:pt x="1025" y="464"/>
                      <a:pt x="1025" y="464"/>
                      <a:pt x="1024" y="464"/>
                    </a:cubicBezTo>
                    <a:cubicBezTo>
                      <a:pt x="1024" y="464"/>
                      <a:pt x="1023" y="464"/>
                      <a:pt x="1023" y="464"/>
                    </a:cubicBezTo>
                    <a:cubicBezTo>
                      <a:pt x="1023" y="462"/>
                      <a:pt x="1024" y="463"/>
                      <a:pt x="1025" y="463"/>
                    </a:cubicBezTo>
                    <a:cubicBezTo>
                      <a:pt x="1026" y="463"/>
                      <a:pt x="1026" y="462"/>
                      <a:pt x="1026" y="462"/>
                    </a:cubicBezTo>
                    <a:cubicBezTo>
                      <a:pt x="1025" y="460"/>
                      <a:pt x="1026" y="457"/>
                      <a:pt x="1023" y="458"/>
                    </a:cubicBezTo>
                    <a:cubicBezTo>
                      <a:pt x="1023" y="458"/>
                      <a:pt x="1023" y="457"/>
                      <a:pt x="1023" y="457"/>
                    </a:cubicBezTo>
                    <a:cubicBezTo>
                      <a:pt x="1023" y="457"/>
                      <a:pt x="1025" y="457"/>
                      <a:pt x="1024" y="455"/>
                    </a:cubicBezTo>
                    <a:cubicBezTo>
                      <a:pt x="1024" y="455"/>
                      <a:pt x="1024" y="454"/>
                      <a:pt x="1023" y="453"/>
                    </a:cubicBezTo>
                    <a:cubicBezTo>
                      <a:pt x="1023" y="453"/>
                      <a:pt x="1023" y="453"/>
                      <a:pt x="1023" y="452"/>
                    </a:cubicBezTo>
                    <a:cubicBezTo>
                      <a:pt x="1022" y="454"/>
                      <a:pt x="1020" y="454"/>
                      <a:pt x="1019" y="453"/>
                    </a:cubicBezTo>
                    <a:cubicBezTo>
                      <a:pt x="1017" y="451"/>
                      <a:pt x="1016" y="450"/>
                      <a:pt x="1017" y="447"/>
                    </a:cubicBezTo>
                    <a:cubicBezTo>
                      <a:pt x="1017" y="447"/>
                      <a:pt x="1017" y="446"/>
                      <a:pt x="1017" y="446"/>
                    </a:cubicBezTo>
                    <a:cubicBezTo>
                      <a:pt x="1016" y="445"/>
                      <a:pt x="1016" y="446"/>
                      <a:pt x="1015" y="447"/>
                    </a:cubicBezTo>
                    <a:cubicBezTo>
                      <a:pt x="1014" y="447"/>
                      <a:pt x="1013" y="447"/>
                      <a:pt x="1013" y="448"/>
                    </a:cubicBezTo>
                    <a:cubicBezTo>
                      <a:pt x="1013" y="448"/>
                      <a:pt x="1013" y="448"/>
                      <a:pt x="1013" y="448"/>
                    </a:cubicBezTo>
                    <a:cubicBezTo>
                      <a:pt x="1011" y="448"/>
                      <a:pt x="1009" y="446"/>
                      <a:pt x="1009" y="444"/>
                    </a:cubicBezTo>
                    <a:cubicBezTo>
                      <a:pt x="1009" y="444"/>
                      <a:pt x="1009" y="444"/>
                      <a:pt x="1010" y="444"/>
                    </a:cubicBezTo>
                    <a:cubicBezTo>
                      <a:pt x="1010" y="444"/>
                      <a:pt x="1010" y="445"/>
                      <a:pt x="1012" y="444"/>
                    </a:cubicBezTo>
                    <a:cubicBezTo>
                      <a:pt x="1012" y="444"/>
                      <a:pt x="1013" y="444"/>
                      <a:pt x="1014" y="445"/>
                    </a:cubicBezTo>
                    <a:cubicBezTo>
                      <a:pt x="1014" y="445"/>
                      <a:pt x="1015" y="445"/>
                      <a:pt x="1015" y="444"/>
                    </a:cubicBezTo>
                    <a:cubicBezTo>
                      <a:pt x="1015" y="442"/>
                      <a:pt x="1016" y="443"/>
                      <a:pt x="1017" y="443"/>
                    </a:cubicBezTo>
                    <a:cubicBezTo>
                      <a:pt x="1017" y="444"/>
                      <a:pt x="1016" y="445"/>
                      <a:pt x="1018" y="445"/>
                    </a:cubicBezTo>
                    <a:cubicBezTo>
                      <a:pt x="1018" y="445"/>
                      <a:pt x="1018" y="447"/>
                      <a:pt x="1019" y="447"/>
                    </a:cubicBezTo>
                    <a:cubicBezTo>
                      <a:pt x="1021" y="447"/>
                      <a:pt x="1023" y="447"/>
                      <a:pt x="1025" y="447"/>
                    </a:cubicBezTo>
                    <a:cubicBezTo>
                      <a:pt x="1026" y="447"/>
                      <a:pt x="1026" y="447"/>
                      <a:pt x="1027" y="447"/>
                    </a:cubicBezTo>
                    <a:cubicBezTo>
                      <a:pt x="1028" y="446"/>
                      <a:pt x="1028" y="445"/>
                      <a:pt x="1030" y="445"/>
                    </a:cubicBezTo>
                    <a:cubicBezTo>
                      <a:pt x="1031" y="445"/>
                      <a:pt x="1032" y="444"/>
                      <a:pt x="1032" y="443"/>
                    </a:cubicBezTo>
                    <a:cubicBezTo>
                      <a:pt x="1033" y="441"/>
                      <a:pt x="1035" y="440"/>
                      <a:pt x="1036" y="439"/>
                    </a:cubicBezTo>
                    <a:cubicBezTo>
                      <a:pt x="1037" y="438"/>
                      <a:pt x="1038" y="437"/>
                      <a:pt x="1038" y="435"/>
                    </a:cubicBezTo>
                    <a:cubicBezTo>
                      <a:pt x="1037" y="435"/>
                      <a:pt x="1037" y="434"/>
                      <a:pt x="1038" y="434"/>
                    </a:cubicBezTo>
                    <a:cubicBezTo>
                      <a:pt x="1039" y="434"/>
                      <a:pt x="1039" y="431"/>
                      <a:pt x="1038" y="431"/>
                    </a:cubicBezTo>
                    <a:cubicBezTo>
                      <a:pt x="1036" y="429"/>
                      <a:pt x="1035" y="425"/>
                      <a:pt x="1037" y="422"/>
                    </a:cubicBezTo>
                    <a:cubicBezTo>
                      <a:pt x="1037" y="423"/>
                      <a:pt x="1037" y="423"/>
                      <a:pt x="1038" y="423"/>
                    </a:cubicBezTo>
                    <a:cubicBezTo>
                      <a:pt x="1039" y="423"/>
                      <a:pt x="1039" y="422"/>
                      <a:pt x="1039" y="421"/>
                    </a:cubicBezTo>
                    <a:cubicBezTo>
                      <a:pt x="1039" y="421"/>
                      <a:pt x="1039" y="421"/>
                      <a:pt x="1040" y="420"/>
                    </a:cubicBezTo>
                    <a:cubicBezTo>
                      <a:pt x="1040" y="420"/>
                      <a:pt x="1040" y="421"/>
                      <a:pt x="1040" y="421"/>
                    </a:cubicBezTo>
                    <a:cubicBezTo>
                      <a:pt x="1041" y="422"/>
                      <a:pt x="1041" y="422"/>
                      <a:pt x="1042" y="422"/>
                    </a:cubicBezTo>
                    <a:cubicBezTo>
                      <a:pt x="1043" y="422"/>
                      <a:pt x="1043" y="421"/>
                      <a:pt x="1043" y="420"/>
                    </a:cubicBezTo>
                    <a:cubicBezTo>
                      <a:pt x="1043" y="419"/>
                      <a:pt x="1044" y="419"/>
                      <a:pt x="1045" y="419"/>
                    </a:cubicBezTo>
                    <a:cubicBezTo>
                      <a:pt x="1045" y="419"/>
                      <a:pt x="1045" y="419"/>
                      <a:pt x="1045" y="419"/>
                    </a:cubicBezTo>
                    <a:cubicBezTo>
                      <a:pt x="1045" y="420"/>
                      <a:pt x="1045" y="420"/>
                      <a:pt x="1045" y="420"/>
                    </a:cubicBezTo>
                    <a:cubicBezTo>
                      <a:pt x="1045" y="421"/>
                      <a:pt x="1045" y="423"/>
                      <a:pt x="1043" y="424"/>
                    </a:cubicBezTo>
                    <a:cubicBezTo>
                      <a:pt x="1042" y="425"/>
                      <a:pt x="1042" y="428"/>
                      <a:pt x="1044" y="429"/>
                    </a:cubicBezTo>
                    <a:cubicBezTo>
                      <a:pt x="1045" y="430"/>
                      <a:pt x="1045" y="431"/>
                      <a:pt x="1044" y="432"/>
                    </a:cubicBezTo>
                    <a:cubicBezTo>
                      <a:pt x="1044" y="434"/>
                      <a:pt x="1045" y="434"/>
                      <a:pt x="1046" y="434"/>
                    </a:cubicBezTo>
                    <a:cubicBezTo>
                      <a:pt x="1049" y="434"/>
                      <a:pt x="1052" y="434"/>
                      <a:pt x="1054" y="431"/>
                    </a:cubicBezTo>
                    <a:cubicBezTo>
                      <a:pt x="1054" y="431"/>
                      <a:pt x="1054" y="431"/>
                      <a:pt x="1055" y="431"/>
                    </a:cubicBezTo>
                    <a:cubicBezTo>
                      <a:pt x="1055" y="431"/>
                      <a:pt x="1055" y="431"/>
                      <a:pt x="1055" y="431"/>
                    </a:cubicBezTo>
                    <a:cubicBezTo>
                      <a:pt x="1056" y="433"/>
                      <a:pt x="1059" y="433"/>
                      <a:pt x="1061" y="434"/>
                    </a:cubicBezTo>
                    <a:cubicBezTo>
                      <a:pt x="1061" y="434"/>
                      <a:pt x="1062" y="435"/>
                      <a:pt x="1062" y="435"/>
                    </a:cubicBezTo>
                    <a:cubicBezTo>
                      <a:pt x="1062" y="437"/>
                      <a:pt x="1063" y="438"/>
                      <a:pt x="1063" y="440"/>
                    </a:cubicBezTo>
                    <a:cubicBezTo>
                      <a:pt x="1063" y="440"/>
                      <a:pt x="1063" y="440"/>
                      <a:pt x="1063" y="441"/>
                    </a:cubicBezTo>
                    <a:cubicBezTo>
                      <a:pt x="1062" y="442"/>
                      <a:pt x="1063" y="442"/>
                      <a:pt x="1064" y="443"/>
                    </a:cubicBezTo>
                    <a:cubicBezTo>
                      <a:pt x="1064" y="443"/>
                      <a:pt x="1065" y="443"/>
                      <a:pt x="1065" y="444"/>
                    </a:cubicBezTo>
                    <a:cubicBezTo>
                      <a:pt x="1067" y="445"/>
                      <a:pt x="1067" y="445"/>
                      <a:pt x="1069" y="444"/>
                    </a:cubicBezTo>
                    <a:cubicBezTo>
                      <a:pt x="1069" y="444"/>
                      <a:pt x="1070" y="443"/>
                      <a:pt x="1070" y="443"/>
                    </a:cubicBezTo>
                    <a:cubicBezTo>
                      <a:pt x="1071" y="444"/>
                      <a:pt x="1071" y="444"/>
                      <a:pt x="1071" y="445"/>
                    </a:cubicBezTo>
                    <a:cubicBezTo>
                      <a:pt x="1070" y="446"/>
                      <a:pt x="1071" y="446"/>
                      <a:pt x="1071" y="447"/>
                    </a:cubicBezTo>
                    <a:cubicBezTo>
                      <a:pt x="1072" y="447"/>
                      <a:pt x="1074" y="448"/>
                      <a:pt x="1074" y="449"/>
                    </a:cubicBezTo>
                    <a:cubicBezTo>
                      <a:pt x="1075" y="449"/>
                      <a:pt x="1075" y="450"/>
                      <a:pt x="1075" y="450"/>
                    </a:cubicBezTo>
                    <a:cubicBezTo>
                      <a:pt x="1076" y="451"/>
                      <a:pt x="1077" y="452"/>
                      <a:pt x="1078" y="452"/>
                    </a:cubicBezTo>
                    <a:cubicBezTo>
                      <a:pt x="1079" y="451"/>
                      <a:pt x="1079" y="451"/>
                      <a:pt x="1079" y="452"/>
                    </a:cubicBezTo>
                    <a:cubicBezTo>
                      <a:pt x="1080" y="453"/>
                      <a:pt x="1081" y="453"/>
                      <a:pt x="1082" y="453"/>
                    </a:cubicBezTo>
                    <a:cubicBezTo>
                      <a:pt x="1083" y="452"/>
                      <a:pt x="1083" y="451"/>
                      <a:pt x="1082" y="450"/>
                    </a:cubicBezTo>
                    <a:cubicBezTo>
                      <a:pt x="1082" y="450"/>
                      <a:pt x="1081" y="450"/>
                      <a:pt x="1082" y="450"/>
                    </a:cubicBezTo>
                    <a:cubicBezTo>
                      <a:pt x="1082" y="449"/>
                      <a:pt x="1082" y="449"/>
                      <a:pt x="1083" y="450"/>
                    </a:cubicBezTo>
                    <a:cubicBezTo>
                      <a:pt x="1083" y="450"/>
                      <a:pt x="1083" y="450"/>
                      <a:pt x="1083" y="451"/>
                    </a:cubicBezTo>
                    <a:cubicBezTo>
                      <a:pt x="1084" y="452"/>
                      <a:pt x="1085" y="451"/>
                      <a:pt x="1085" y="451"/>
                    </a:cubicBezTo>
                    <a:cubicBezTo>
                      <a:pt x="1086" y="451"/>
                      <a:pt x="1086" y="451"/>
                      <a:pt x="1086" y="451"/>
                    </a:cubicBezTo>
                    <a:cubicBezTo>
                      <a:pt x="1086" y="450"/>
                      <a:pt x="1086" y="449"/>
                      <a:pt x="1086" y="449"/>
                    </a:cubicBezTo>
                    <a:cubicBezTo>
                      <a:pt x="1084" y="449"/>
                      <a:pt x="1083" y="447"/>
                      <a:pt x="1081" y="447"/>
                    </a:cubicBezTo>
                    <a:cubicBezTo>
                      <a:pt x="1085" y="446"/>
                      <a:pt x="1082" y="445"/>
                      <a:pt x="1082" y="444"/>
                    </a:cubicBezTo>
                    <a:cubicBezTo>
                      <a:pt x="1084" y="444"/>
                      <a:pt x="1084" y="444"/>
                      <a:pt x="1086" y="442"/>
                    </a:cubicBezTo>
                    <a:cubicBezTo>
                      <a:pt x="1087" y="441"/>
                      <a:pt x="1087" y="440"/>
                      <a:pt x="1086" y="438"/>
                    </a:cubicBezTo>
                    <a:cubicBezTo>
                      <a:pt x="1086" y="438"/>
                      <a:pt x="1085" y="438"/>
                      <a:pt x="1084" y="438"/>
                    </a:cubicBezTo>
                    <a:cubicBezTo>
                      <a:pt x="1085" y="438"/>
                      <a:pt x="1085" y="438"/>
                      <a:pt x="1086" y="438"/>
                    </a:cubicBezTo>
                    <a:cubicBezTo>
                      <a:pt x="1087" y="438"/>
                      <a:pt x="1088" y="436"/>
                      <a:pt x="1087" y="435"/>
                    </a:cubicBezTo>
                    <a:cubicBezTo>
                      <a:pt x="1086" y="434"/>
                      <a:pt x="1086" y="433"/>
                      <a:pt x="1086" y="432"/>
                    </a:cubicBezTo>
                    <a:cubicBezTo>
                      <a:pt x="1085" y="432"/>
                      <a:pt x="1085" y="432"/>
                      <a:pt x="1085" y="432"/>
                    </a:cubicBezTo>
                    <a:cubicBezTo>
                      <a:pt x="1085" y="432"/>
                      <a:pt x="1084" y="432"/>
                      <a:pt x="1084" y="431"/>
                    </a:cubicBezTo>
                    <a:cubicBezTo>
                      <a:pt x="1084" y="430"/>
                      <a:pt x="1085" y="431"/>
                      <a:pt x="1085" y="431"/>
                    </a:cubicBezTo>
                    <a:cubicBezTo>
                      <a:pt x="1086" y="430"/>
                      <a:pt x="1086" y="431"/>
                      <a:pt x="1087" y="432"/>
                    </a:cubicBezTo>
                    <a:cubicBezTo>
                      <a:pt x="1087" y="433"/>
                      <a:pt x="1087" y="433"/>
                      <a:pt x="1088" y="433"/>
                    </a:cubicBezTo>
                    <a:cubicBezTo>
                      <a:pt x="1090" y="433"/>
                      <a:pt x="1092" y="432"/>
                      <a:pt x="1094" y="433"/>
                    </a:cubicBezTo>
                    <a:cubicBezTo>
                      <a:pt x="1094" y="434"/>
                      <a:pt x="1095" y="434"/>
                      <a:pt x="1095" y="433"/>
                    </a:cubicBezTo>
                    <a:cubicBezTo>
                      <a:pt x="1095" y="433"/>
                      <a:pt x="1095" y="432"/>
                      <a:pt x="1095" y="432"/>
                    </a:cubicBezTo>
                    <a:cubicBezTo>
                      <a:pt x="1094" y="431"/>
                      <a:pt x="1094" y="431"/>
                      <a:pt x="1094" y="431"/>
                    </a:cubicBezTo>
                    <a:cubicBezTo>
                      <a:pt x="1093" y="430"/>
                      <a:pt x="1093" y="430"/>
                      <a:pt x="1093" y="429"/>
                    </a:cubicBezTo>
                    <a:cubicBezTo>
                      <a:pt x="1094" y="430"/>
                      <a:pt x="1095" y="431"/>
                      <a:pt x="1096" y="431"/>
                    </a:cubicBezTo>
                    <a:cubicBezTo>
                      <a:pt x="1098" y="432"/>
                      <a:pt x="1098" y="432"/>
                      <a:pt x="1098" y="430"/>
                    </a:cubicBezTo>
                    <a:cubicBezTo>
                      <a:pt x="1098" y="427"/>
                      <a:pt x="1100" y="425"/>
                      <a:pt x="1103" y="425"/>
                    </a:cubicBezTo>
                    <a:cubicBezTo>
                      <a:pt x="1104" y="425"/>
                      <a:pt x="1104" y="424"/>
                      <a:pt x="1104" y="424"/>
                    </a:cubicBezTo>
                    <a:cubicBezTo>
                      <a:pt x="1104" y="423"/>
                      <a:pt x="1104" y="423"/>
                      <a:pt x="1103" y="423"/>
                    </a:cubicBezTo>
                    <a:close/>
                    <a:moveTo>
                      <a:pt x="823" y="679"/>
                    </a:moveTo>
                    <a:cubicBezTo>
                      <a:pt x="822" y="679"/>
                      <a:pt x="822" y="679"/>
                      <a:pt x="821" y="680"/>
                    </a:cubicBezTo>
                    <a:cubicBezTo>
                      <a:pt x="821" y="680"/>
                      <a:pt x="820" y="682"/>
                      <a:pt x="818" y="681"/>
                    </a:cubicBezTo>
                    <a:cubicBezTo>
                      <a:pt x="818" y="681"/>
                      <a:pt x="818" y="681"/>
                      <a:pt x="817" y="680"/>
                    </a:cubicBezTo>
                    <a:cubicBezTo>
                      <a:pt x="817" y="681"/>
                      <a:pt x="817" y="682"/>
                      <a:pt x="816" y="682"/>
                    </a:cubicBezTo>
                    <a:cubicBezTo>
                      <a:pt x="815" y="683"/>
                      <a:pt x="815" y="683"/>
                      <a:pt x="814" y="684"/>
                    </a:cubicBezTo>
                    <a:cubicBezTo>
                      <a:pt x="813" y="685"/>
                      <a:pt x="812" y="686"/>
                      <a:pt x="811" y="688"/>
                    </a:cubicBezTo>
                    <a:cubicBezTo>
                      <a:pt x="811" y="688"/>
                      <a:pt x="810" y="688"/>
                      <a:pt x="810" y="688"/>
                    </a:cubicBezTo>
                    <a:cubicBezTo>
                      <a:pt x="810" y="689"/>
                      <a:pt x="810" y="689"/>
                      <a:pt x="811" y="689"/>
                    </a:cubicBezTo>
                    <a:cubicBezTo>
                      <a:pt x="811" y="689"/>
                      <a:pt x="811" y="688"/>
                      <a:pt x="812" y="688"/>
                    </a:cubicBezTo>
                    <a:cubicBezTo>
                      <a:pt x="812" y="688"/>
                      <a:pt x="812" y="688"/>
                      <a:pt x="812" y="688"/>
                    </a:cubicBezTo>
                    <a:cubicBezTo>
                      <a:pt x="813" y="687"/>
                      <a:pt x="815" y="686"/>
                      <a:pt x="815" y="684"/>
                    </a:cubicBezTo>
                    <a:cubicBezTo>
                      <a:pt x="818" y="684"/>
                      <a:pt x="820" y="682"/>
                      <a:pt x="822" y="681"/>
                    </a:cubicBezTo>
                    <a:cubicBezTo>
                      <a:pt x="823" y="680"/>
                      <a:pt x="823" y="680"/>
                      <a:pt x="823" y="680"/>
                    </a:cubicBezTo>
                    <a:cubicBezTo>
                      <a:pt x="823" y="680"/>
                      <a:pt x="823" y="680"/>
                      <a:pt x="823" y="680"/>
                    </a:cubicBezTo>
                    <a:cubicBezTo>
                      <a:pt x="823" y="679"/>
                      <a:pt x="823" y="679"/>
                      <a:pt x="823" y="679"/>
                    </a:cubicBezTo>
                    <a:close/>
                    <a:moveTo>
                      <a:pt x="834" y="672"/>
                    </a:moveTo>
                    <a:cubicBezTo>
                      <a:pt x="834" y="672"/>
                      <a:pt x="834" y="672"/>
                      <a:pt x="834" y="672"/>
                    </a:cubicBezTo>
                    <a:cubicBezTo>
                      <a:pt x="834" y="672"/>
                      <a:pt x="833" y="672"/>
                      <a:pt x="833" y="672"/>
                    </a:cubicBezTo>
                    <a:cubicBezTo>
                      <a:pt x="832" y="673"/>
                      <a:pt x="832" y="673"/>
                      <a:pt x="831" y="674"/>
                    </a:cubicBezTo>
                    <a:cubicBezTo>
                      <a:pt x="831" y="674"/>
                      <a:pt x="831" y="674"/>
                      <a:pt x="830" y="675"/>
                    </a:cubicBezTo>
                    <a:cubicBezTo>
                      <a:pt x="830" y="675"/>
                      <a:pt x="829" y="676"/>
                      <a:pt x="828" y="677"/>
                    </a:cubicBezTo>
                    <a:cubicBezTo>
                      <a:pt x="828" y="677"/>
                      <a:pt x="828" y="677"/>
                      <a:pt x="828" y="678"/>
                    </a:cubicBezTo>
                    <a:cubicBezTo>
                      <a:pt x="830" y="678"/>
                      <a:pt x="831" y="676"/>
                      <a:pt x="832" y="675"/>
                    </a:cubicBezTo>
                    <a:cubicBezTo>
                      <a:pt x="833" y="674"/>
                      <a:pt x="833" y="674"/>
                      <a:pt x="834" y="673"/>
                    </a:cubicBezTo>
                    <a:cubicBezTo>
                      <a:pt x="834" y="673"/>
                      <a:pt x="835" y="673"/>
                      <a:pt x="835" y="672"/>
                    </a:cubicBezTo>
                    <a:cubicBezTo>
                      <a:pt x="835" y="672"/>
                      <a:pt x="835" y="672"/>
                      <a:pt x="834" y="672"/>
                    </a:cubicBezTo>
                    <a:close/>
                    <a:moveTo>
                      <a:pt x="864" y="638"/>
                    </a:moveTo>
                    <a:cubicBezTo>
                      <a:pt x="864" y="638"/>
                      <a:pt x="864" y="638"/>
                      <a:pt x="864" y="638"/>
                    </a:cubicBezTo>
                    <a:cubicBezTo>
                      <a:pt x="863" y="638"/>
                      <a:pt x="863" y="639"/>
                      <a:pt x="863" y="640"/>
                    </a:cubicBezTo>
                    <a:cubicBezTo>
                      <a:pt x="863" y="640"/>
                      <a:pt x="863" y="640"/>
                      <a:pt x="863" y="640"/>
                    </a:cubicBezTo>
                    <a:cubicBezTo>
                      <a:pt x="863" y="640"/>
                      <a:pt x="863" y="640"/>
                      <a:pt x="863" y="640"/>
                    </a:cubicBezTo>
                    <a:cubicBezTo>
                      <a:pt x="863" y="641"/>
                      <a:pt x="863" y="641"/>
                      <a:pt x="863" y="641"/>
                    </a:cubicBezTo>
                    <a:cubicBezTo>
                      <a:pt x="863" y="641"/>
                      <a:pt x="863" y="641"/>
                      <a:pt x="864" y="641"/>
                    </a:cubicBezTo>
                    <a:cubicBezTo>
                      <a:pt x="864" y="641"/>
                      <a:pt x="864" y="641"/>
                      <a:pt x="864" y="641"/>
                    </a:cubicBezTo>
                    <a:cubicBezTo>
                      <a:pt x="864" y="640"/>
                      <a:pt x="864" y="640"/>
                      <a:pt x="864" y="640"/>
                    </a:cubicBezTo>
                    <a:cubicBezTo>
                      <a:pt x="864" y="639"/>
                      <a:pt x="864" y="639"/>
                      <a:pt x="864" y="639"/>
                    </a:cubicBezTo>
                    <a:cubicBezTo>
                      <a:pt x="864" y="638"/>
                      <a:pt x="864" y="638"/>
                      <a:pt x="864" y="638"/>
                    </a:cubicBezTo>
                    <a:cubicBezTo>
                      <a:pt x="864" y="638"/>
                      <a:pt x="864" y="638"/>
                      <a:pt x="864" y="638"/>
                    </a:cubicBezTo>
                    <a:cubicBezTo>
                      <a:pt x="864" y="638"/>
                      <a:pt x="864" y="638"/>
                      <a:pt x="864" y="638"/>
                    </a:cubicBezTo>
                    <a:cubicBezTo>
                      <a:pt x="864" y="638"/>
                      <a:pt x="864" y="638"/>
                      <a:pt x="864" y="638"/>
                    </a:cubicBezTo>
                    <a:close/>
                    <a:moveTo>
                      <a:pt x="805" y="689"/>
                    </a:moveTo>
                    <a:cubicBezTo>
                      <a:pt x="804" y="688"/>
                      <a:pt x="804" y="689"/>
                      <a:pt x="804" y="690"/>
                    </a:cubicBezTo>
                    <a:cubicBezTo>
                      <a:pt x="804" y="690"/>
                      <a:pt x="804" y="690"/>
                      <a:pt x="804" y="690"/>
                    </a:cubicBezTo>
                    <a:cubicBezTo>
                      <a:pt x="803" y="691"/>
                      <a:pt x="802" y="692"/>
                      <a:pt x="802" y="694"/>
                    </a:cubicBezTo>
                    <a:cubicBezTo>
                      <a:pt x="801" y="694"/>
                      <a:pt x="801" y="694"/>
                      <a:pt x="801" y="694"/>
                    </a:cubicBezTo>
                    <a:cubicBezTo>
                      <a:pt x="800" y="695"/>
                      <a:pt x="800" y="695"/>
                      <a:pt x="800" y="695"/>
                    </a:cubicBezTo>
                    <a:cubicBezTo>
                      <a:pt x="800" y="695"/>
                      <a:pt x="800" y="695"/>
                      <a:pt x="800" y="695"/>
                    </a:cubicBezTo>
                    <a:cubicBezTo>
                      <a:pt x="800" y="696"/>
                      <a:pt x="801" y="696"/>
                      <a:pt x="801" y="696"/>
                    </a:cubicBezTo>
                    <a:cubicBezTo>
                      <a:pt x="801" y="696"/>
                      <a:pt x="802" y="695"/>
                      <a:pt x="802" y="695"/>
                    </a:cubicBezTo>
                    <a:cubicBezTo>
                      <a:pt x="802" y="695"/>
                      <a:pt x="802" y="695"/>
                      <a:pt x="801" y="695"/>
                    </a:cubicBezTo>
                    <a:cubicBezTo>
                      <a:pt x="801" y="695"/>
                      <a:pt x="801" y="695"/>
                      <a:pt x="801" y="695"/>
                    </a:cubicBezTo>
                    <a:cubicBezTo>
                      <a:pt x="802" y="694"/>
                      <a:pt x="802" y="694"/>
                      <a:pt x="803" y="694"/>
                    </a:cubicBezTo>
                    <a:cubicBezTo>
                      <a:pt x="803" y="693"/>
                      <a:pt x="804" y="691"/>
                      <a:pt x="806" y="691"/>
                    </a:cubicBezTo>
                    <a:cubicBezTo>
                      <a:pt x="806" y="690"/>
                      <a:pt x="807" y="690"/>
                      <a:pt x="807" y="690"/>
                    </a:cubicBezTo>
                    <a:cubicBezTo>
                      <a:pt x="807" y="690"/>
                      <a:pt x="807" y="689"/>
                      <a:pt x="807" y="689"/>
                    </a:cubicBezTo>
                    <a:cubicBezTo>
                      <a:pt x="807" y="689"/>
                      <a:pt x="806" y="689"/>
                      <a:pt x="805" y="689"/>
                    </a:cubicBezTo>
                    <a:close/>
                    <a:moveTo>
                      <a:pt x="874" y="627"/>
                    </a:moveTo>
                    <a:cubicBezTo>
                      <a:pt x="875" y="627"/>
                      <a:pt x="875" y="626"/>
                      <a:pt x="875" y="625"/>
                    </a:cubicBezTo>
                    <a:cubicBezTo>
                      <a:pt x="875" y="625"/>
                      <a:pt x="875" y="625"/>
                      <a:pt x="875" y="625"/>
                    </a:cubicBezTo>
                    <a:cubicBezTo>
                      <a:pt x="875" y="625"/>
                      <a:pt x="875" y="625"/>
                      <a:pt x="875" y="625"/>
                    </a:cubicBezTo>
                    <a:cubicBezTo>
                      <a:pt x="875" y="625"/>
                      <a:pt x="875" y="625"/>
                      <a:pt x="875" y="625"/>
                    </a:cubicBezTo>
                    <a:cubicBezTo>
                      <a:pt x="874" y="625"/>
                      <a:pt x="874" y="625"/>
                      <a:pt x="873" y="626"/>
                    </a:cubicBezTo>
                    <a:cubicBezTo>
                      <a:pt x="873" y="626"/>
                      <a:pt x="873" y="627"/>
                      <a:pt x="874" y="627"/>
                    </a:cubicBezTo>
                    <a:close/>
                    <a:moveTo>
                      <a:pt x="809" y="695"/>
                    </a:moveTo>
                    <a:cubicBezTo>
                      <a:pt x="809" y="695"/>
                      <a:pt x="809" y="695"/>
                      <a:pt x="809" y="695"/>
                    </a:cubicBezTo>
                    <a:cubicBezTo>
                      <a:pt x="809" y="695"/>
                      <a:pt x="810" y="695"/>
                      <a:pt x="810" y="695"/>
                    </a:cubicBezTo>
                    <a:cubicBezTo>
                      <a:pt x="810" y="695"/>
                      <a:pt x="810" y="695"/>
                      <a:pt x="810" y="695"/>
                    </a:cubicBezTo>
                    <a:cubicBezTo>
                      <a:pt x="810" y="694"/>
                      <a:pt x="809" y="694"/>
                      <a:pt x="809" y="695"/>
                    </a:cubicBezTo>
                    <a:close/>
                    <a:moveTo>
                      <a:pt x="867" y="632"/>
                    </a:moveTo>
                    <a:cubicBezTo>
                      <a:pt x="867" y="632"/>
                      <a:pt x="867" y="632"/>
                      <a:pt x="867" y="632"/>
                    </a:cubicBezTo>
                    <a:cubicBezTo>
                      <a:pt x="867" y="632"/>
                      <a:pt x="867" y="632"/>
                      <a:pt x="867" y="633"/>
                    </a:cubicBezTo>
                    <a:cubicBezTo>
                      <a:pt x="867" y="633"/>
                      <a:pt x="867" y="633"/>
                      <a:pt x="867" y="633"/>
                    </a:cubicBezTo>
                    <a:cubicBezTo>
                      <a:pt x="868" y="633"/>
                      <a:pt x="868" y="633"/>
                      <a:pt x="868" y="633"/>
                    </a:cubicBezTo>
                    <a:cubicBezTo>
                      <a:pt x="869" y="632"/>
                      <a:pt x="869" y="632"/>
                      <a:pt x="870" y="632"/>
                    </a:cubicBezTo>
                    <a:cubicBezTo>
                      <a:pt x="871" y="631"/>
                      <a:pt x="872" y="630"/>
                      <a:pt x="872" y="629"/>
                    </a:cubicBezTo>
                    <a:cubicBezTo>
                      <a:pt x="873" y="629"/>
                      <a:pt x="873" y="628"/>
                      <a:pt x="873" y="628"/>
                    </a:cubicBezTo>
                    <a:cubicBezTo>
                      <a:pt x="873" y="627"/>
                      <a:pt x="873" y="626"/>
                      <a:pt x="873" y="626"/>
                    </a:cubicBezTo>
                    <a:cubicBezTo>
                      <a:pt x="873" y="626"/>
                      <a:pt x="873" y="626"/>
                      <a:pt x="872" y="626"/>
                    </a:cubicBezTo>
                    <a:cubicBezTo>
                      <a:pt x="872" y="626"/>
                      <a:pt x="872" y="626"/>
                      <a:pt x="872" y="626"/>
                    </a:cubicBezTo>
                    <a:cubicBezTo>
                      <a:pt x="871" y="625"/>
                      <a:pt x="871" y="626"/>
                      <a:pt x="871" y="627"/>
                    </a:cubicBezTo>
                    <a:cubicBezTo>
                      <a:pt x="870" y="629"/>
                      <a:pt x="870" y="630"/>
                      <a:pt x="868" y="630"/>
                    </a:cubicBezTo>
                    <a:cubicBezTo>
                      <a:pt x="867" y="630"/>
                      <a:pt x="867" y="631"/>
                      <a:pt x="867" y="632"/>
                    </a:cubicBezTo>
                    <a:close/>
                    <a:moveTo>
                      <a:pt x="860" y="645"/>
                    </a:moveTo>
                    <a:cubicBezTo>
                      <a:pt x="859" y="645"/>
                      <a:pt x="859" y="646"/>
                      <a:pt x="859" y="646"/>
                    </a:cubicBezTo>
                    <a:cubicBezTo>
                      <a:pt x="859" y="646"/>
                      <a:pt x="860" y="646"/>
                      <a:pt x="860" y="645"/>
                    </a:cubicBezTo>
                    <a:close/>
                    <a:moveTo>
                      <a:pt x="869" y="624"/>
                    </a:moveTo>
                    <a:cubicBezTo>
                      <a:pt x="869" y="624"/>
                      <a:pt x="869" y="624"/>
                      <a:pt x="869" y="624"/>
                    </a:cubicBezTo>
                    <a:cubicBezTo>
                      <a:pt x="869" y="624"/>
                      <a:pt x="869" y="624"/>
                      <a:pt x="869" y="624"/>
                    </a:cubicBezTo>
                    <a:cubicBezTo>
                      <a:pt x="869" y="624"/>
                      <a:pt x="869" y="624"/>
                      <a:pt x="869" y="624"/>
                    </a:cubicBezTo>
                    <a:cubicBezTo>
                      <a:pt x="869" y="624"/>
                      <a:pt x="869" y="624"/>
                      <a:pt x="869" y="624"/>
                    </a:cubicBezTo>
                    <a:cubicBezTo>
                      <a:pt x="869" y="624"/>
                      <a:pt x="869" y="624"/>
                      <a:pt x="869" y="624"/>
                    </a:cubicBezTo>
                    <a:cubicBezTo>
                      <a:pt x="869" y="624"/>
                      <a:pt x="869" y="624"/>
                      <a:pt x="869" y="624"/>
                    </a:cubicBezTo>
                    <a:cubicBezTo>
                      <a:pt x="869" y="624"/>
                      <a:pt x="869" y="624"/>
                      <a:pt x="869" y="624"/>
                    </a:cubicBezTo>
                    <a:cubicBezTo>
                      <a:pt x="869" y="625"/>
                      <a:pt x="869" y="625"/>
                      <a:pt x="869" y="625"/>
                    </a:cubicBezTo>
                    <a:cubicBezTo>
                      <a:pt x="869" y="625"/>
                      <a:pt x="869" y="625"/>
                      <a:pt x="869" y="624"/>
                    </a:cubicBezTo>
                    <a:close/>
                    <a:moveTo>
                      <a:pt x="846" y="664"/>
                    </a:moveTo>
                    <a:cubicBezTo>
                      <a:pt x="845" y="664"/>
                      <a:pt x="845" y="664"/>
                      <a:pt x="845" y="664"/>
                    </a:cubicBezTo>
                    <a:cubicBezTo>
                      <a:pt x="845" y="664"/>
                      <a:pt x="845" y="664"/>
                      <a:pt x="845" y="664"/>
                    </a:cubicBezTo>
                    <a:cubicBezTo>
                      <a:pt x="845" y="664"/>
                      <a:pt x="845" y="665"/>
                      <a:pt x="844" y="665"/>
                    </a:cubicBezTo>
                    <a:cubicBezTo>
                      <a:pt x="844" y="665"/>
                      <a:pt x="843" y="665"/>
                      <a:pt x="843" y="666"/>
                    </a:cubicBezTo>
                    <a:cubicBezTo>
                      <a:pt x="843" y="666"/>
                      <a:pt x="843" y="666"/>
                      <a:pt x="843" y="666"/>
                    </a:cubicBezTo>
                    <a:cubicBezTo>
                      <a:pt x="843" y="666"/>
                      <a:pt x="843" y="666"/>
                      <a:pt x="843" y="666"/>
                    </a:cubicBezTo>
                    <a:cubicBezTo>
                      <a:pt x="843" y="666"/>
                      <a:pt x="843" y="667"/>
                      <a:pt x="843" y="667"/>
                    </a:cubicBezTo>
                    <a:cubicBezTo>
                      <a:pt x="843" y="666"/>
                      <a:pt x="843" y="666"/>
                      <a:pt x="844" y="666"/>
                    </a:cubicBezTo>
                    <a:cubicBezTo>
                      <a:pt x="844" y="666"/>
                      <a:pt x="844" y="666"/>
                      <a:pt x="845" y="665"/>
                    </a:cubicBezTo>
                    <a:cubicBezTo>
                      <a:pt x="845" y="665"/>
                      <a:pt x="845" y="665"/>
                      <a:pt x="845" y="665"/>
                    </a:cubicBezTo>
                    <a:cubicBezTo>
                      <a:pt x="845" y="665"/>
                      <a:pt x="846" y="664"/>
                      <a:pt x="846" y="664"/>
                    </a:cubicBezTo>
                    <a:cubicBezTo>
                      <a:pt x="846" y="664"/>
                      <a:pt x="846" y="664"/>
                      <a:pt x="846" y="664"/>
                    </a:cubicBezTo>
                    <a:cubicBezTo>
                      <a:pt x="846" y="664"/>
                      <a:pt x="846" y="664"/>
                      <a:pt x="846" y="664"/>
                    </a:cubicBezTo>
                    <a:close/>
                    <a:moveTo>
                      <a:pt x="775" y="608"/>
                    </a:moveTo>
                    <a:cubicBezTo>
                      <a:pt x="775" y="609"/>
                      <a:pt x="774" y="610"/>
                      <a:pt x="775" y="611"/>
                    </a:cubicBezTo>
                    <a:cubicBezTo>
                      <a:pt x="775" y="613"/>
                      <a:pt x="775" y="615"/>
                      <a:pt x="777" y="616"/>
                    </a:cubicBezTo>
                    <a:cubicBezTo>
                      <a:pt x="778" y="618"/>
                      <a:pt x="778" y="619"/>
                      <a:pt x="779" y="621"/>
                    </a:cubicBezTo>
                    <a:cubicBezTo>
                      <a:pt x="779" y="621"/>
                      <a:pt x="779" y="621"/>
                      <a:pt x="779" y="622"/>
                    </a:cubicBezTo>
                    <a:cubicBezTo>
                      <a:pt x="779" y="622"/>
                      <a:pt x="779" y="623"/>
                      <a:pt x="779" y="623"/>
                    </a:cubicBezTo>
                    <a:cubicBezTo>
                      <a:pt x="778" y="624"/>
                      <a:pt x="778" y="625"/>
                      <a:pt x="778" y="626"/>
                    </a:cubicBezTo>
                    <a:cubicBezTo>
                      <a:pt x="778" y="626"/>
                      <a:pt x="778" y="626"/>
                      <a:pt x="778" y="627"/>
                    </a:cubicBezTo>
                    <a:cubicBezTo>
                      <a:pt x="778" y="629"/>
                      <a:pt x="778" y="631"/>
                      <a:pt x="778" y="632"/>
                    </a:cubicBezTo>
                    <a:cubicBezTo>
                      <a:pt x="778" y="636"/>
                      <a:pt x="778" y="639"/>
                      <a:pt x="778" y="642"/>
                    </a:cubicBezTo>
                    <a:cubicBezTo>
                      <a:pt x="778" y="643"/>
                      <a:pt x="778" y="643"/>
                      <a:pt x="777" y="644"/>
                    </a:cubicBezTo>
                    <a:cubicBezTo>
                      <a:pt x="777" y="645"/>
                      <a:pt x="777" y="646"/>
                      <a:pt x="777" y="647"/>
                    </a:cubicBezTo>
                    <a:cubicBezTo>
                      <a:pt x="777" y="648"/>
                      <a:pt x="777" y="649"/>
                      <a:pt x="777" y="649"/>
                    </a:cubicBezTo>
                    <a:cubicBezTo>
                      <a:pt x="778" y="650"/>
                      <a:pt x="778" y="651"/>
                      <a:pt x="778" y="652"/>
                    </a:cubicBezTo>
                    <a:cubicBezTo>
                      <a:pt x="778" y="653"/>
                      <a:pt x="778" y="654"/>
                      <a:pt x="778" y="655"/>
                    </a:cubicBezTo>
                    <a:cubicBezTo>
                      <a:pt x="777" y="657"/>
                      <a:pt x="777" y="658"/>
                      <a:pt x="777" y="659"/>
                    </a:cubicBezTo>
                    <a:cubicBezTo>
                      <a:pt x="777" y="660"/>
                      <a:pt x="777" y="661"/>
                      <a:pt x="778" y="662"/>
                    </a:cubicBezTo>
                    <a:cubicBezTo>
                      <a:pt x="778" y="662"/>
                      <a:pt x="778" y="663"/>
                      <a:pt x="778" y="663"/>
                    </a:cubicBezTo>
                    <a:cubicBezTo>
                      <a:pt x="778" y="663"/>
                      <a:pt x="778" y="664"/>
                      <a:pt x="777" y="664"/>
                    </a:cubicBezTo>
                    <a:cubicBezTo>
                      <a:pt x="777" y="666"/>
                      <a:pt x="776" y="667"/>
                      <a:pt x="776" y="668"/>
                    </a:cubicBezTo>
                    <a:cubicBezTo>
                      <a:pt x="776" y="669"/>
                      <a:pt x="776" y="669"/>
                      <a:pt x="776" y="669"/>
                    </a:cubicBezTo>
                    <a:cubicBezTo>
                      <a:pt x="776" y="670"/>
                      <a:pt x="776" y="671"/>
                      <a:pt x="776" y="672"/>
                    </a:cubicBezTo>
                    <a:cubicBezTo>
                      <a:pt x="776" y="672"/>
                      <a:pt x="776" y="672"/>
                      <a:pt x="776" y="672"/>
                    </a:cubicBezTo>
                    <a:cubicBezTo>
                      <a:pt x="776" y="672"/>
                      <a:pt x="776" y="673"/>
                      <a:pt x="776" y="673"/>
                    </a:cubicBezTo>
                    <a:cubicBezTo>
                      <a:pt x="776" y="673"/>
                      <a:pt x="777" y="674"/>
                      <a:pt x="777" y="674"/>
                    </a:cubicBezTo>
                    <a:cubicBezTo>
                      <a:pt x="778" y="674"/>
                      <a:pt x="779" y="673"/>
                      <a:pt x="779" y="672"/>
                    </a:cubicBezTo>
                    <a:cubicBezTo>
                      <a:pt x="779" y="671"/>
                      <a:pt x="780" y="670"/>
                      <a:pt x="780" y="668"/>
                    </a:cubicBezTo>
                    <a:cubicBezTo>
                      <a:pt x="780" y="667"/>
                      <a:pt x="781" y="667"/>
                      <a:pt x="782" y="667"/>
                    </a:cubicBezTo>
                    <a:cubicBezTo>
                      <a:pt x="782" y="668"/>
                      <a:pt x="783" y="668"/>
                      <a:pt x="784" y="668"/>
                    </a:cubicBezTo>
                    <a:cubicBezTo>
                      <a:pt x="785" y="668"/>
                      <a:pt x="786" y="669"/>
                      <a:pt x="786" y="669"/>
                    </a:cubicBezTo>
                    <a:cubicBezTo>
                      <a:pt x="787" y="670"/>
                      <a:pt x="787" y="672"/>
                      <a:pt x="787" y="673"/>
                    </a:cubicBezTo>
                    <a:cubicBezTo>
                      <a:pt x="788" y="672"/>
                      <a:pt x="788" y="671"/>
                      <a:pt x="788" y="670"/>
                    </a:cubicBezTo>
                    <a:cubicBezTo>
                      <a:pt x="788" y="669"/>
                      <a:pt x="787" y="668"/>
                      <a:pt x="787" y="667"/>
                    </a:cubicBezTo>
                    <a:cubicBezTo>
                      <a:pt x="787" y="666"/>
                      <a:pt x="786" y="666"/>
                      <a:pt x="786" y="666"/>
                    </a:cubicBezTo>
                    <a:cubicBezTo>
                      <a:pt x="786" y="666"/>
                      <a:pt x="786" y="667"/>
                      <a:pt x="785" y="667"/>
                    </a:cubicBezTo>
                    <a:cubicBezTo>
                      <a:pt x="785" y="667"/>
                      <a:pt x="785" y="667"/>
                      <a:pt x="785" y="666"/>
                    </a:cubicBezTo>
                    <a:cubicBezTo>
                      <a:pt x="785" y="666"/>
                      <a:pt x="785" y="666"/>
                      <a:pt x="785" y="666"/>
                    </a:cubicBezTo>
                    <a:cubicBezTo>
                      <a:pt x="785" y="666"/>
                      <a:pt x="785" y="666"/>
                      <a:pt x="785" y="666"/>
                    </a:cubicBezTo>
                    <a:cubicBezTo>
                      <a:pt x="784" y="664"/>
                      <a:pt x="784" y="662"/>
                      <a:pt x="783" y="661"/>
                    </a:cubicBezTo>
                    <a:cubicBezTo>
                      <a:pt x="781" y="659"/>
                      <a:pt x="781" y="657"/>
                      <a:pt x="781" y="655"/>
                    </a:cubicBezTo>
                    <a:cubicBezTo>
                      <a:pt x="781" y="655"/>
                      <a:pt x="781" y="655"/>
                      <a:pt x="781" y="654"/>
                    </a:cubicBezTo>
                    <a:cubicBezTo>
                      <a:pt x="781" y="653"/>
                      <a:pt x="781" y="652"/>
                      <a:pt x="782" y="651"/>
                    </a:cubicBezTo>
                    <a:cubicBezTo>
                      <a:pt x="782" y="649"/>
                      <a:pt x="783" y="648"/>
                      <a:pt x="783" y="646"/>
                    </a:cubicBezTo>
                    <a:cubicBezTo>
                      <a:pt x="783" y="646"/>
                      <a:pt x="784" y="645"/>
                      <a:pt x="784" y="645"/>
                    </a:cubicBezTo>
                    <a:cubicBezTo>
                      <a:pt x="784" y="643"/>
                      <a:pt x="784" y="642"/>
                      <a:pt x="786" y="641"/>
                    </a:cubicBezTo>
                    <a:cubicBezTo>
                      <a:pt x="787" y="641"/>
                      <a:pt x="787" y="641"/>
                      <a:pt x="787" y="641"/>
                    </a:cubicBezTo>
                    <a:cubicBezTo>
                      <a:pt x="787" y="641"/>
                      <a:pt x="786" y="640"/>
                      <a:pt x="786" y="640"/>
                    </a:cubicBezTo>
                    <a:cubicBezTo>
                      <a:pt x="786" y="640"/>
                      <a:pt x="786" y="640"/>
                      <a:pt x="786" y="640"/>
                    </a:cubicBezTo>
                    <a:cubicBezTo>
                      <a:pt x="787" y="640"/>
                      <a:pt x="787" y="640"/>
                      <a:pt x="787" y="640"/>
                    </a:cubicBezTo>
                    <a:cubicBezTo>
                      <a:pt x="788" y="641"/>
                      <a:pt x="790" y="641"/>
                      <a:pt x="791" y="642"/>
                    </a:cubicBezTo>
                    <a:cubicBezTo>
                      <a:pt x="792" y="642"/>
                      <a:pt x="792" y="643"/>
                      <a:pt x="793" y="643"/>
                    </a:cubicBezTo>
                    <a:cubicBezTo>
                      <a:pt x="793" y="643"/>
                      <a:pt x="793" y="643"/>
                      <a:pt x="793" y="643"/>
                    </a:cubicBezTo>
                    <a:cubicBezTo>
                      <a:pt x="793" y="641"/>
                      <a:pt x="792" y="640"/>
                      <a:pt x="792" y="639"/>
                    </a:cubicBezTo>
                    <a:cubicBezTo>
                      <a:pt x="792" y="637"/>
                      <a:pt x="791" y="635"/>
                      <a:pt x="791" y="634"/>
                    </a:cubicBezTo>
                    <a:cubicBezTo>
                      <a:pt x="789" y="630"/>
                      <a:pt x="789" y="626"/>
                      <a:pt x="788" y="622"/>
                    </a:cubicBezTo>
                    <a:cubicBezTo>
                      <a:pt x="788" y="622"/>
                      <a:pt x="788" y="622"/>
                      <a:pt x="788" y="621"/>
                    </a:cubicBezTo>
                    <a:cubicBezTo>
                      <a:pt x="788" y="621"/>
                      <a:pt x="788" y="620"/>
                      <a:pt x="788" y="620"/>
                    </a:cubicBezTo>
                    <a:cubicBezTo>
                      <a:pt x="788" y="619"/>
                      <a:pt x="787" y="618"/>
                      <a:pt x="786" y="617"/>
                    </a:cubicBezTo>
                    <a:cubicBezTo>
                      <a:pt x="786" y="617"/>
                      <a:pt x="786" y="617"/>
                      <a:pt x="786" y="617"/>
                    </a:cubicBezTo>
                    <a:cubicBezTo>
                      <a:pt x="786" y="617"/>
                      <a:pt x="786" y="617"/>
                      <a:pt x="786" y="617"/>
                    </a:cubicBezTo>
                    <a:cubicBezTo>
                      <a:pt x="786" y="617"/>
                      <a:pt x="786" y="616"/>
                      <a:pt x="786" y="616"/>
                    </a:cubicBezTo>
                    <a:cubicBezTo>
                      <a:pt x="786" y="614"/>
                      <a:pt x="785" y="613"/>
                      <a:pt x="785" y="612"/>
                    </a:cubicBezTo>
                    <a:cubicBezTo>
                      <a:pt x="785" y="612"/>
                      <a:pt x="785" y="612"/>
                      <a:pt x="785" y="611"/>
                    </a:cubicBezTo>
                    <a:cubicBezTo>
                      <a:pt x="785" y="611"/>
                      <a:pt x="785" y="610"/>
                      <a:pt x="785" y="610"/>
                    </a:cubicBezTo>
                    <a:cubicBezTo>
                      <a:pt x="785" y="609"/>
                      <a:pt x="785" y="609"/>
                      <a:pt x="785" y="608"/>
                    </a:cubicBezTo>
                    <a:cubicBezTo>
                      <a:pt x="786" y="607"/>
                      <a:pt x="786" y="606"/>
                      <a:pt x="786" y="605"/>
                    </a:cubicBezTo>
                    <a:cubicBezTo>
                      <a:pt x="786" y="604"/>
                      <a:pt x="786" y="603"/>
                      <a:pt x="785" y="602"/>
                    </a:cubicBezTo>
                    <a:cubicBezTo>
                      <a:pt x="785" y="601"/>
                      <a:pt x="784" y="600"/>
                      <a:pt x="784" y="598"/>
                    </a:cubicBezTo>
                    <a:cubicBezTo>
                      <a:pt x="784" y="598"/>
                      <a:pt x="784" y="598"/>
                      <a:pt x="784" y="598"/>
                    </a:cubicBezTo>
                    <a:cubicBezTo>
                      <a:pt x="785" y="597"/>
                      <a:pt x="785" y="597"/>
                      <a:pt x="785" y="596"/>
                    </a:cubicBezTo>
                    <a:cubicBezTo>
                      <a:pt x="785" y="596"/>
                      <a:pt x="785" y="596"/>
                      <a:pt x="785" y="595"/>
                    </a:cubicBezTo>
                    <a:cubicBezTo>
                      <a:pt x="784" y="594"/>
                      <a:pt x="783" y="592"/>
                      <a:pt x="783" y="591"/>
                    </a:cubicBezTo>
                    <a:cubicBezTo>
                      <a:pt x="783" y="590"/>
                      <a:pt x="784" y="589"/>
                      <a:pt x="784" y="589"/>
                    </a:cubicBezTo>
                    <a:cubicBezTo>
                      <a:pt x="784" y="589"/>
                      <a:pt x="784" y="589"/>
                      <a:pt x="784" y="588"/>
                    </a:cubicBezTo>
                    <a:cubicBezTo>
                      <a:pt x="784" y="588"/>
                      <a:pt x="784" y="588"/>
                      <a:pt x="783" y="587"/>
                    </a:cubicBezTo>
                    <a:cubicBezTo>
                      <a:pt x="783" y="587"/>
                      <a:pt x="783" y="586"/>
                      <a:pt x="782" y="585"/>
                    </a:cubicBezTo>
                    <a:cubicBezTo>
                      <a:pt x="782" y="586"/>
                      <a:pt x="781" y="586"/>
                      <a:pt x="781" y="586"/>
                    </a:cubicBezTo>
                    <a:cubicBezTo>
                      <a:pt x="780" y="587"/>
                      <a:pt x="780" y="587"/>
                      <a:pt x="780" y="587"/>
                    </a:cubicBezTo>
                    <a:cubicBezTo>
                      <a:pt x="780" y="588"/>
                      <a:pt x="780" y="588"/>
                      <a:pt x="780" y="589"/>
                    </a:cubicBezTo>
                    <a:cubicBezTo>
                      <a:pt x="781" y="589"/>
                      <a:pt x="781" y="589"/>
                      <a:pt x="781" y="590"/>
                    </a:cubicBezTo>
                    <a:cubicBezTo>
                      <a:pt x="782" y="590"/>
                      <a:pt x="782" y="591"/>
                      <a:pt x="782" y="592"/>
                    </a:cubicBezTo>
                    <a:cubicBezTo>
                      <a:pt x="782" y="593"/>
                      <a:pt x="782" y="594"/>
                      <a:pt x="781" y="594"/>
                    </a:cubicBezTo>
                    <a:cubicBezTo>
                      <a:pt x="781" y="594"/>
                      <a:pt x="781" y="594"/>
                      <a:pt x="781" y="594"/>
                    </a:cubicBezTo>
                    <a:cubicBezTo>
                      <a:pt x="781" y="595"/>
                      <a:pt x="781" y="595"/>
                      <a:pt x="782" y="595"/>
                    </a:cubicBezTo>
                    <a:cubicBezTo>
                      <a:pt x="781" y="595"/>
                      <a:pt x="781" y="595"/>
                      <a:pt x="781" y="595"/>
                    </a:cubicBezTo>
                    <a:cubicBezTo>
                      <a:pt x="781" y="596"/>
                      <a:pt x="781" y="596"/>
                      <a:pt x="780" y="597"/>
                    </a:cubicBezTo>
                    <a:cubicBezTo>
                      <a:pt x="780" y="597"/>
                      <a:pt x="779" y="597"/>
                      <a:pt x="779" y="596"/>
                    </a:cubicBezTo>
                    <a:cubicBezTo>
                      <a:pt x="779" y="595"/>
                      <a:pt x="778" y="595"/>
                      <a:pt x="777" y="596"/>
                    </a:cubicBezTo>
                    <a:cubicBezTo>
                      <a:pt x="776" y="596"/>
                      <a:pt x="776" y="597"/>
                      <a:pt x="776" y="598"/>
                    </a:cubicBezTo>
                    <a:cubicBezTo>
                      <a:pt x="776" y="598"/>
                      <a:pt x="776" y="598"/>
                      <a:pt x="776" y="599"/>
                    </a:cubicBezTo>
                    <a:cubicBezTo>
                      <a:pt x="776" y="600"/>
                      <a:pt x="776" y="600"/>
                      <a:pt x="776" y="601"/>
                    </a:cubicBezTo>
                    <a:cubicBezTo>
                      <a:pt x="776" y="602"/>
                      <a:pt x="776" y="603"/>
                      <a:pt x="776" y="603"/>
                    </a:cubicBezTo>
                    <a:cubicBezTo>
                      <a:pt x="776" y="605"/>
                      <a:pt x="775" y="607"/>
                      <a:pt x="775" y="608"/>
                    </a:cubicBezTo>
                    <a:close/>
                    <a:moveTo>
                      <a:pt x="795" y="646"/>
                    </a:moveTo>
                    <a:cubicBezTo>
                      <a:pt x="795" y="646"/>
                      <a:pt x="795" y="646"/>
                      <a:pt x="795" y="646"/>
                    </a:cubicBezTo>
                    <a:cubicBezTo>
                      <a:pt x="795" y="646"/>
                      <a:pt x="795" y="646"/>
                      <a:pt x="795" y="646"/>
                    </a:cubicBezTo>
                    <a:cubicBezTo>
                      <a:pt x="795" y="646"/>
                      <a:pt x="795" y="646"/>
                      <a:pt x="795" y="646"/>
                    </a:cubicBezTo>
                    <a:cubicBezTo>
                      <a:pt x="795" y="646"/>
                      <a:pt x="795" y="646"/>
                      <a:pt x="795" y="646"/>
                    </a:cubicBezTo>
                    <a:cubicBezTo>
                      <a:pt x="795" y="645"/>
                      <a:pt x="795" y="645"/>
                      <a:pt x="795" y="645"/>
                    </a:cubicBezTo>
                    <a:cubicBezTo>
                      <a:pt x="795" y="645"/>
                      <a:pt x="795" y="645"/>
                      <a:pt x="795" y="645"/>
                    </a:cubicBezTo>
                    <a:cubicBezTo>
                      <a:pt x="795" y="645"/>
                      <a:pt x="795" y="645"/>
                      <a:pt x="795" y="645"/>
                    </a:cubicBezTo>
                    <a:cubicBezTo>
                      <a:pt x="795" y="645"/>
                      <a:pt x="795" y="645"/>
                      <a:pt x="795" y="645"/>
                    </a:cubicBezTo>
                    <a:cubicBezTo>
                      <a:pt x="794" y="645"/>
                      <a:pt x="794" y="645"/>
                      <a:pt x="794" y="645"/>
                    </a:cubicBezTo>
                    <a:cubicBezTo>
                      <a:pt x="794" y="645"/>
                      <a:pt x="794" y="645"/>
                      <a:pt x="794" y="645"/>
                    </a:cubicBezTo>
                    <a:cubicBezTo>
                      <a:pt x="794" y="645"/>
                      <a:pt x="795" y="646"/>
                      <a:pt x="795" y="646"/>
                    </a:cubicBezTo>
                    <a:cubicBezTo>
                      <a:pt x="795" y="646"/>
                      <a:pt x="795" y="646"/>
                      <a:pt x="795" y="646"/>
                    </a:cubicBezTo>
                    <a:close/>
                    <a:moveTo>
                      <a:pt x="751" y="577"/>
                    </a:moveTo>
                    <a:cubicBezTo>
                      <a:pt x="750" y="577"/>
                      <a:pt x="749" y="576"/>
                      <a:pt x="749" y="576"/>
                    </a:cubicBezTo>
                    <a:cubicBezTo>
                      <a:pt x="748" y="576"/>
                      <a:pt x="747" y="576"/>
                      <a:pt x="747" y="577"/>
                    </a:cubicBezTo>
                    <a:cubicBezTo>
                      <a:pt x="746" y="578"/>
                      <a:pt x="745" y="579"/>
                      <a:pt x="745" y="580"/>
                    </a:cubicBezTo>
                    <a:cubicBezTo>
                      <a:pt x="745" y="580"/>
                      <a:pt x="745" y="580"/>
                      <a:pt x="745" y="581"/>
                    </a:cubicBezTo>
                    <a:cubicBezTo>
                      <a:pt x="745" y="581"/>
                      <a:pt x="745" y="581"/>
                      <a:pt x="745" y="581"/>
                    </a:cubicBezTo>
                    <a:cubicBezTo>
                      <a:pt x="745" y="581"/>
                      <a:pt x="745" y="581"/>
                      <a:pt x="745" y="581"/>
                    </a:cubicBezTo>
                    <a:cubicBezTo>
                      <a:pt x="746" y="581"/>
                      <a:pt x="746" y="580"/>
                      <a:pt x="747" y="580"/>
                    </a:cubicBezTo>
                    <a:cubicBezTo>
                      <a:pt x="747" y="581"/>
                      <a:pt x="747" y="581"/>
                      <a:pt x="747" y="581"/>
                    </a:cubicBezTo>
                    <a:cubicBezTo>
                      <a:pt x="747" y="581"/>
                      <a:pt x="747" y="581"/>
                      <a:pt x="748" y="582"/>
                    </a:cubicBezTo>
                    <a:cubicBezTo>
                      <a:pt x="748" y="582"/>
                      <a:pt x="748" y="582"/>
                      <a:pt x="749" y="581"/>
                    </a:cubicBezTo>
                    <a:cubicBezTo>
                      <a:pt x="750" y="581"/>
                      <a:pt x="750" y="579"/>
                      <a:pt x="752" y="578"/>
                    </a:cubicBezTo>
                    <a:cubicBezTo>
                      <a:pt x="752" y="578"/>
                      <a:pt x="752" y="578"/>
                      <a:pt x="752" y="578"/>
                    </a:cubicBezTo>
                    <a:cubicBezTo>
                      <a:pt x="752" y="578"/>
                      <a:pt x="752" y="578"/>
                      <a:pt x="751" y="578"/>
                    </a:cubicBezTo>
                    <a:cubicBezTo>
                      <a:pt x="751" y="578"/>
                      <a:pt x="751" y="578"/>
                      <a:pt x="751" y="578"/>
                    </a:cubicBezTo>
                    <a:cubicBezTo>
                      <a:pt x="751" y="577"/>
                      <a:pt x="751" y="577"/>
                      <a:pt x="751" y="577"/>
                    </a:cubicBezTo>
                    <a:close/>
                    <a:moveTo>
                      <a:pt x="744" y="577"/>
                    </a:moveTo>
                    <a:cubicBezTo>
                      <a:pt x="743" y="577"/>
                      <a:pt x="742" y="578"/>
                      <a:pt x="741" y="579"/>
                    </a:cubicBezTo>
                    <a:cubicBezTo>
                      <a:pt x="741" y="579"/>
                      <a:pt x="741" y="579"/>
                      <a:pt x="742" y="579"/>
                    </a:cubicBezTo>
                    <a:cubicBezTo>
                      <a:pt x="742" y="579"/>
                      <a:pt x="742" y="579"/>
                      <a:pt x="743" y="579"/>
                    </a:cubicBezTo>
                    <a:cubicBezTo>
                      <a:pt x="743" y="579"/>
                      <a:pt x="743" y="579"/>
                      <a:pt x="743" y="579"/>
                    </a:cubicBezTo>
                    <a:cubicBezTo>
                      <a:pt x="743" y="579"/>
                      <a:pt x="743" y="579"/>
                      <a:pt x="743" y="579"/>
                    </a:cubicBezTo>
                    <a:cubicBezTo>
                      <a:pt x="743" y="579"/>
                      <a:pt x="743" y="579"/>
                      <a:pt x="743" y="579"/>
                    </a:cubicBezTo>
                    <a:cubicBezTo>
                      <a:pt x="743" y="579"/>
                      <a:pt x="743" y="579"/>
                      <a:pt x="743" y="579"/>
                    </a:cubicBezTo>
                    <a:cubicBezTo>
                      <a:pt x="744" y="579"/>
                      <a:pt x="744" y="578"/>
                      <a:pt x="744" y="578"/>
                    </a:cubicBezTo>
                    <a:cubicBezTo>
                      <a:pt x="744" y="578"/>
                      <a:pt x="744" y="578"/>
                      <a:pt x="744" y="577"/>
                    </a:cubicBezTo>
                    <a:cubicBezTo>
                      <a:pt x="745" y="577"/>
                      <a:pt x="744" y="577"/>
                      <a:pt x="744" y="577"/>
                    </a:cubicBezTo>
                    <a:cubicBezTo>
                      <a:pt x="744" y="577"/>
                      <a:pt x="744" y="577"/>
                      <a:pt x="744" y="577"/>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43" name="Freeform 840">
                <a:extLst>
                  <a:ext uri="{FF2B5EF4-FFF2-40B4-BE49-F238E27FC236}">
                    <a16:creationId xmlns:a16="http://schemas.microsoft.com/office/drawing/2014/main" id="{63C27777-2905-281E-CE16-E9218D3D328C}"/>
                  </a:ext>
                </a:extLst>
              </p:cNvPr>
              <p:cNvSpPr>
                <a:spLocks noEditPoints="1"/>
              </p:cNvSpPr>
              <p:nvPr/>
            </p:nvSpPr>
            <p:spPr bwMode="auto">
              <a:xfrm>
                <a:off x="8667750" y="4279900"/>
                <a:ext cx="295275" cy="495300"/>
              </a:xfrm>
              <a:custGeom>
                <a:avLst/>
                <a:gdLst>
                  <a:gd name="T0" fmla="*/ 25 w 71"/>
                  <a:gd name="T1" fmla="*/ 115 h 119"/>
                  <a:gd name="T2" fmla="*/ 23 w 71"/>
                  <a:gd name="T3" fmla="*/ 115 h 119"/>
                  <a:gd name="T4" fmla="*/ 22 w 71"/>
                  <a:gd name="T5" fmla="*/ 116 h 119"/>
                  <a:gd name="T6" fmla="*/ 23 w 71"/>
                  <a:gd name="T7" fmla="*/ 115 h 119"/>
                  <a:gd name="T8" fmla="*/ 25 w 71"/>
                  <a:gd name="T9" fmla="*/ 115 h 119"/>
                  <a:gd name="T10" fmla="*/ 25 w 71"/>
                  <a:gd name="T11" fmla="*/ 115 h 119"/>
                  <a:gd name="T12" fmla="*/ 25 w 71"/>
                  <a:gd name="T13" fmla="*/ 114 h 119"/>
                  <a:gd name="T14" fmla="*/ 26 w 71"/>
                  <a:gd name="T15" fmla="*/ 115 h 119"/>
                  <a:gd name="T16" fmla="*/ 20 w 71"/>
                  <a:gd name="T17" fmla="*/ 119 h 119"/>
                  <a:gd name="T18" fmla="*/ 23 w 71"/>
                  <a:gd name="T19" fmla="*/ 115 h 119"/>
                  <a:gd name="T20" fmla="*/ 22 w 71"/>
                  <a:gd name="T21" fmla="*/ 117 h 119"/>
                  <a:gd name="T22" fmla="*/ 23 w 71"/>
                  <a:gd name="T23" fmla="*/ 117 h 119"/>
                  <a:gd name="T24" fmla="*/ 26 w 71"/>
                  <a:gd name="T25" fmla="*/ 113 h 119"/>
                  <a:gd name="T26" fmla="*/ 28 w 71"/>
                  <a:gd name="T27" fmla="*/ 115 h 119"/>
                  <a:gd name="T28" fmla="*/ 25 w 71"/>
                  <a:gd name="T29" fmla="*/ 114 h 119"/>
                  <a:gd name="T30" fmla="*/ 25 w 71"/>
                  <a:gd name="T31" fmla="*/ 116 h 119"/>
                  <a:gd name="T32" fmla="*/ 31 w 71"/>
                  <a:gd name="T33" fmla="*/ 111 h 119"/>
                  <a:gd name="T34" fmla="*/ 36 w 71"/>
                  <a:gd name="T35" fmla="*/ 107 h 119"/>
                  <a:gd name="T36" fmla="*/ 55 w 71"/>
                  <a:gd name="T37" fmla="*/ 68 h 119"/>
                  <a:gd name="T38" fmla="*/ 49 w 71"/>
                  <a:gd name="T39" fmla="*/ 84 h 119"/>
                  <a:gd name="T40" fmla="*/ 35 w 71"/>
                  <a:gd name="T41" fmla="*/ 58 h 119"/>
                  <a:gd name="T42" fmla="*/ 36 w 71"/>
                  <a:gd name="T43" fmla="*/ 59 h 119"/>
                  <a:gd name="T44" fmla="*/ 35 w 71"/>
                  <a:gd name="T45" fmla="*/ 62 h 119"/>
                  <a:gd name="T46" fmla="*/ 36 w 71"/>
                  <a:gd name="T47" fmla="*/ 62 h 119"/>
                  <a:gd name="T48" fmla="*/ 37 w 71"/>
                  <a:gd name="T49" fmla="*/ 59 h 119"/>
                  <a:gd name="T50" fmla="*/ 37 w 71"/>
                  <a:gd name="T51" fmla="*/ 59 h 119"/>
                  <a:gd name="T52" fmla="*/ 39 w 71"/>
                  <a:gd name="T53" fmla="*/ 52 h 119"/>
                  <a:gd name="T54" fmla="*/ 25 w 71"/>
                  <a:gd name="T55" fmla="*/ 51 h 119"/>
                  <a:gd name="T56" fmla="*/ 18 w 71"/>
                  <a:gd name="T57" fmla="*/ 36 h 119"/>
                  <a:gd name="T58" fmla="*/ 22 w 71"/>
                  <a:gd name="T59" fmla="*/ 20 h 119"/>
                  <a:gd name="T60" fmla="*/ 36 w 71"/>
                  <a:gd name="T61" fmla="*/ 25 h 119"/>
                  <a:gd name="T62" fmla="*/ 33 w 71"/>
                  <a:gd name="T63" fmla="*/ 47 h 119"/>
                  <a:gd name="T64" fmla="*/ 48 w 71"/>
                  <a:gd name="T65" fmla="*/ 50 h 119"/>
                  <a:gd name="T66" fmla="*/ 36 w 71"/>
                  <a:gd name="T67" fmla="*/ 48 h 119"/>
                  <a:gd name="T68" fmla="*/ 18 w 71"/>
                  <a:gd name="T69" fmla="*/ 72 h 119"/>
                  <a:gd name="T70" fmla="*/ 7 w 71"/>
                  <a:gd name="T71" fmla="*/ 86 h 119"/>
                  <a:gd name="T72" fmla="*/ 23 w 71"/>
                  <a:gd name="T73" fmla="*/ 66 h 119"/>
                  <a:gd name="T74" fmla="*/ 22 w 71"/>
                  <a:gd name="T75" fmla="*/ 66 h 119"/>
                  <a:gd name="T76" fmla="*/ 1 w 71"/>
                  <a:gd name="T77" fmla="*/ 96 h 119"/>
                  <a:gd name="T78" fmla="*/ 29 w 71"/>
                  <a:gd name="T79" fmla="*/ 62 h 119"/>
                  <a:gd name="T80" fmla="*/ 57 w 71"/>
                  <a:gd name="T81" fmla="*/ 66 h 119"/>
                  <a:gd name="T82" fmla="*/ 62 w 71"/>
                  <a:gd name="T83" fmla="*/ 66 h 119"/>
                  <a:gd name="T84" fmla="*/ 46 w 71"/>
                  <a:gd name="T85" fmla="*/ 77 h 119"/>
                  <a:gd name="T86" fmla="*/ 47 w 71"/>
                  <a:gd name="T87" fmla="*/ 58 h 119"/>
                  <a:gd name="T88" fmla="*/ 43 w 71"/>
                  <a:gd name="T89" fmla="*/ 56 h 119"/>
                  <a:gd name="T90" fmla="*/ 64 w 71"/>
                  <a:gd name="T91" fmla="*/ 70 h 119"/>
                  <a:gd name="T92" fmla="*/ 68 w 71"/>
                  <a:gd name="T93" fmla="*/ 102 h 119"/>
                  <a:gd name="T94" fmla="*/ 60 w 71"/>
                  <a:gd name="T95" fmla="*/ 108 h 119"/>
                  <a:gd name="T96" fmla="*/ 45 w 71"/>
                  <a:gd name="T97" fmla="*/ 95 h 119"/>
                  <a:gd name="T98" fmla="*/ 38 w 71"/>
                  <a:gd name="T99" fmla="*/ 96 h 119"/>
                  <a:gd name="T100" fmla="*/ 51 w 71"/>
                  <a:gd name="T101" fmla="*/ 92 h 119"/>
                  <a:gd name="T102" fmla="*/ 64 w 71"/>
                  <a:gd name="T103" fmla="*/ 80 h 119"/>
                  <a:gd name="T104" fmla="*/ 65 w 71"/>
                  <a:gd name="T105" fmla="*/ 98 h 119"/>
                  <a:gd name="T106" fmla="*/ 47 w 71"/>
                  <a:gd name="T107" fmla="*/ 77 h 119"/>
                  <a:gd name="T108" fmla="*/ 52 w 71"/>
                  <a:gd name="T109" fmla="*/ 50 h 119"/>
                  <a:gd name="T110" fmla="*/ 32 w 71"/>
                  <a:gd name="T111" fmla="*/ 13 h 119"/>
                  <a:gd name="T112" fmla="*/ 55 w 71"/>
                  <a:gd name="T113" fmla="*/ 77 h 119"/>
                  <a:gd name="T114" fmla="*/ 33 w 71"/>
                  <a:gd name="T115" fmla="*/ 1 h 119"/>
                  <a:gd name="T116" fmla="*/ 33 w 71"/>
                  <a:gd name="T117" fmla="*/ 6 h 119"/>
                  <a:gd name="T118" fmla="*/ 35 w 71"/>
                  <a:gd name="T119" fmla="*/ 4 h 119"/>
                  <a:gd name="T120" fmla="*/ 34 w 71"/>
                  <a:gd name="T121" fmla="*/ 1 h 119"/>
                  <a:gd name="T122" fmla="*/ 36 w 71"/>
                  <a:gd name="T123" fmla="*/ 65 h 119"/>
                  <a:gd name="T124" fmla="*/ 32 w 71"/>
                  <a:gd name="T125" fmla="*/ 6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 h="119">
                    <a:moveTo>
                      <a:pt x="39" y="101"/>
                    </a:moveTo>
                    <a:cubicBezTo>
                      <a:pt x="39" y="101"/>
                      <a:pt x="39" y="101"/>
                      <a:pt x="40" y="101"/>
                    </a:cubicBezTo>
                    <a:cubicBezTo>
                      <a:pt x="40" y="101"/>
                      <a:pt x="40" y="101"/>
                      <a:pt x="40" y="101"/>
                    </a:cubicBezTo>
                    <a:cubicBezTo>
                      <a:pt x="40" y="101"/>
                      <a:pt x="40" y="101"/>
                      <a:pt x="40" y="101"/>
                    </a:cubicBezTo>
                    <a:cubicBezTo>
                      <a:pt x="39" y="101"/>
                      <a:pt x="39" y="101"/>
                      <a:pt x="39" y="101"/>
                    </a:cubicBezTo>
                    <a:cubicBezTo>
                      <a:pt x="39" y="101"/>
                      <a:pt x="39" y="101"/>
                      <a:pt x="39" y="101"/>
                    </a:cubicBezTo>
                    <a:close/>
                    <a:moveTo>
                      <a:pt x="25" y="113"/>
                    </a:move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lose/>
                    <a:moveTo>
                      <a:pt x="25" y="115"/>
                    </a:move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4" y="115"/>
                      <a:pt x="24" y="115"/>
                    </a:cubicBezTo>
                    <a:cubicBezTo>
                      <a:pt x="25"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6"/>
                      <a:pt x="23" y="116"/>
                    </a:cubicBezTo>
                    <a:cubicBezTo>
                      <a:pt x="23" y="116"/>
                      <a:pt x="23" y="115"/>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2" y="116"/>
                      <a:pt x="22" y="116"/>
                      <a:pt x="22" y="116"/>
                    </a:cubicBezTo>
                    <a:cubicBezTo>
                      <a:pt x="22" y="116"/>
                      <a:pt x="22" y="116"/>
                      <a:pt x="22" y="116"/>
                    </a:cubicBezTo>
                    <a:cubicBezTo>
                      <a:pt x="22" y="116"/>
                      <a:pt x="22" y="116"/>
                      <a:pt x="22" y="116"/>
                    </a:cubicBezTo>
                    <a:cubicBezTo>
                      <a:pt x="22" y="116"/>
                      <a:pt x="23" y="116"/>
                      <a:pt x="23" y="116"/>
                    </a:cubicBezTo>
                    <a:cubicBezTo>
                      <a:pt x="23" y="116"/>
                      <a:pt x="23" y="116"/>
                      <a:pt x="23"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5"/>
                      <a:pt x="22" y="115"/>
                    </a:cubicBezTo>
                    <a:cubicBezTo>
                      <a:pt x="22" y="115"/>
                      <a:pt x="22" y="115"/>
                      <a:pt x="22" y="115"/>
                    </a:cubicBezTo>
                    <a:cubicBezTo>
                      <a:pt x="22" y="115"/>
                      <a:pt x="22" y="115"/>
                      <a:pt x="22" y="115"/>
                    </a:cubicBezTo>
                    <a:cubicBezTo>
                      <a:pt x="22" y="115"/>
                      <a:pt x="22" y="115"/>
                      <a:pt x="22" y="115"/>
                    </a:cubicBezTo>
                    <a:cubicBezTo>
                      <a:pt x="22" y="115"/>
                      <a:pt x="22" y="115"/>
                      <a:pt x="22" y="115"/>
                    </a:cubicBezTo>
                    <a:cubicBezTo>
                      <a:pt x="22" y="115"/>
                      <a:pt x="22" y="115"/>
                      <a:pt x="22" y="115"/>
                    </a:cubicBezTo>
                    <a:cubicBezTo>
                      <a:pt x="22" y="115"/>
                      <a:pt x="22" y="115"/>
                      <a:pt x="22" y="115"/>
                    </a:cubicBezTo>
                    <a:cubicBezTo>
                      <a:pt x="22" y="115"/>
                      <a:pt x="22" y="115"/>
                      <a:pt x="22" y="115"/>
                    </a:cubicBezTo>
                    <a:cubicBezTo>
                      <a:pt x="22" y="115"/>
                      <a:pt x="22" y="115"/>
                      <a:pt x="22" y="115"/>
                    </a:cubicBezTo>
                    <a:cubicBezTo>
                      <a:pt x="22" y="115"/>
                      <a:pt x="22" y="115"/>
                      <a:pt x="22" y="115"/>
                    </a:cubicBezTo>
                    <a:cubicBezTo>
                      <a:pt x="22"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5" y="114"/>
                      <a:pt x="25" y="114"/>
                    </a:cubicBezTo>
                    <a:cubicBezTo>
                      <a:pt x="25" y="114"/>
                      <a:pt x="25" y="114"/>
                      <a:pt x="25" y="114"/>
                    </a:cubicBezTo>
                    <a:cubicBezTo>
                      <a:pt x="24"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lose/>
                    <a:moveTo>
                      <a:pt x="22" y="116"/>
                    </a:moveTo>
                    <a:cubicBezTo>
                      <a:pt x="22" y="116"/>
                      <a:pt x="22" y="116"/>
                      <a:pt x="22" y="116"/>
                    </a:cubicBezTo>
                    <a:cubicBezTo>
                      <a:pt x="22" y="116"/>
                      <a:pt x="22" y="116"/>
                      <a:pt x="22" y="116"/>
                    </a:cubicBezTo>
                    <a:close/>
                    <a:moveTo>
                      <a:pt x="23" y="116"/>
                    </a:moveTo>
                    <a:cubicBezTo>
                      <a:pt x="23" y="116"/>
                      <a:pt x="23" y="116"/>
                      <a:pt x="23" y="116"/>
                    </a:cubicBezTo>
                    <a:cubicBezTo>
                      <a:pt x="23" y="116"/>
                      <a:pt x="23" y="116"/>
                      <a:pt x="23" y="116"/>
                    </a:cubicBezTo>
                    <a:close/>
                    <a:moveTo>
                      <a:pt x="25" y="115"/>
                    </a:moveTo>
                    <a:cubicBezTo>
                      <a:pt x="25" y="115"/>
                      <a:pt x="25" y="115"/>
                      <a:pt x="25" y="115"/>
                    </a:cubicBezTo>
                    <a:cubicBezTo>
                      <a:pt x="25" y="115"/>
                      <a:pt x="25" y="115"/>
                      <a:pt x="25" y="115"/>
                    </a:cubicBezTo>
                    <a:close/>
                    <a:moveTo>
                      <a:pt x="24" y="116"/>
                    </a:move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lose/>
                    <a:moveTo>
                      <a:pt x="25" y="116"/>
                    </a:moveTo>
                    <a:cubicBezTo>
                      <a:pt x="25" y="116"/>
                      <a:pt x="25" y="116"/>
                      <a:pt x="25" y="116"/>
                    </a:cubicBezTo>
                    <a:cubicBezTo>
                      <a:pt x="25" y="116"/>
                      <a:pt x="25" y="116"/>
                      <a:pt x="25" y="116"/>
                    </a:cubicBezTo>
                    <a:cubicBezTo>
                      <a:pt x="25" y="116"/>
                      <a:pt x="25" y="116"/>
                      <a:pt x="25" y="116"/>
                    </a:cubicBezTo>
                    <a:close/>
                    <a:moveTo>
                      <a:pt x="25" y="115"/>
                    </a:moveTo>
                    <a:cubicBezTo>
                      <a:pt x="25" y="115"/>
                      <a:pt x="25" y="115"/>
                      <a:pt x="25" y="115"/>
                    </a:cubicBezTo>
                    <a:cubicBezTo>
                      <a:pt x="25" y="115"/>
                      <a:pt x="25" y="115"/>
                      <a:pt x="25" y="115"/>
                    </a:cubicBezTo>
                    <a:cubicBezTo>
                      <a:pt x="25" y="115"/>
                      <a:pt x="25" y="115"/>
                      <a:pt x="25" y="115"/>
                    </a:cubicBezTo>
                    <a:cubicBezTo>
                      <a:pt x="25" y="115"/>
                      <a:pt x="25" y="115"/>
                      <a:pt x="25" y="115"/>
                    </a:cubicBezTo>
                    <a:close/>
                    <a:moveTo>
                      <a:pt x="25" y="115"/>
                    </a:moveTo>
                    <a:cubicBezTo>
                      <a:pt x="25" y="115"/>
                      <a:pt x="25" y="115"/>
                      <a:pt x="25" y="115"/>
                    </a:cubicBezTo>
                    <a:cubicBezTo>
                      <a:pt x="25" y="115"/>
                      <a:pt x="25" y="115"/>
                      <a:pt x="25" y="115"/>
                    </a:cubicBezTo>
                    <a:cubicBezTo>
                      <a:pt x="25" y="115"/>
                      <a:pt x="25" y="115"/>
                      <a:pt x="25" y="115"/>
                    </a:cubicBezTo>
                    <a:cubicBezTo>
                      <a:pt x="25" y="115"/>
                      <a:pt x="25" y="115"/>
                      <a:pt x="25" y="115"/>
                    </a:cubicBezTo>
                    <a:close/>
                    <a:moveTo>
                      <a:pt x="25" y="116"/>
                    </a:moveTo>
                    <a:cubicBezTo>
                      <a:pt x="25" y="116"/>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lose/>
                    <a:moveTo>
                      <a:pt x="26" y="114"/>
                    </a:moveTo>
                    <a:cubicBezTo>
                      <a:pt x="26" y="114"/>
                      <a:pt x="26" y="114"/>
                      <a:pt x="25" y="114"/>
                    </a:cubicBezTo>
                    <a:cubicBezTo>
                      <a:pt x="25" y="114"/>
                      <a:pt x="25" y="114"/>
                      <a:pt x="25" y="114"/>
                    </a:cubicBezTo>
                    <a:cubicBezTo>
                      <a:pt x="25" y="114"/>
                      <a:pt x="25" y="114"/>
                      <a:pt x="26" y="114"/>
                    </a:cubicBezTo>
                    <a:cubicBezTo>
                      <a:pt x="26" y="114"/>
                      <a:pt x="26" y="114"/>
                      <a:pt x="26" y="114"/>
                    </a:cubicBezTo>
                    <a:close/>
                    <a:moveTo>
                      <a:pt x="26" y="115"/>
                    </a:moveTo>
                    <a:cubicBezTo>
                      <a:pt x="26" y="115"/>
                      <a:pt x="26" y="115"/>
                      <a:pt x="26" y="115"/>
                    </a:cubicBezTo>
                    <a:cubicBezTo>
                      <a:pt x="26" y="115"/>
                      <a:pt x="26" y="115"/>
                      <a:pt x="26" y="115"/>
                    </a:cubicBezTo>
                    <a:cubicBezTo>
                      <a:pt x="26" y="115"/>
                      <a:pt x="26" y="115"/>
                      <a:pt x="26" y="115"/>
                    </a:cubicBezTo>
                    <a:cubicBezTo>
                      <a:pt x="26" y="115"/>
                      <a:pt x="26" y="115"/>
                      <a:pt x="26" y="115"/>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lose/>
                    <a:moveTo>
                      <a:pt x="26" y="115"/>
                    </a:moveTo>
                    <a:cubicBezTo>
                      <a:pt x="26" y="114"/>
                      <a:pt x="26" y="114"/>
                      <a:pt x="26" y="114"/>
                    </a:cubicBezTo>
                    <a:cubicBezTo>
                      <a:pt x="26" y="114"/>
                      <a:pt x="26" y="114"/>
                      <a:pt x="26" y="114"/>
                    </a:cubicBezTo>
                    <a:cubicBezTo>
                      <a:pt x="26" y="114"/>
                      <a:pt x="25" y="114"/>
                      <a:pt x="25" y="115"/>
                    </a:cubicBezTo>
                    <a:cubicBezTo>
                      <a:pt x="25" y="115"/>
                      <a:pt x="25" y="115"/>
                      <a:pt x="25"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lose/>
                    <a:moveTo>
                      <a:pt x="25" y="114"/>
                    </a:moveTo>
                    <a:cubicBezTo>
                      <a:pt x="25" y="114"/>
                      <a:pt x="25" y="114"/>
                      <a:pt x="25" y="114"/>
                    </a:cubicBezTo>
                    <a:cubicBezTo>
                      <a:pt x="25" y="114"/>
                      <a:pt x="25" y="114"/>
                      <a:pt x="25" y="114"/>
                    </a:cubicBezTo>
                    <a:close/>
                    <a:moveTo>
                      <a:pt x="25" y="113"/>
                    </a:move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lose/>
                    <a:moveTo>
                      <a:pt x="26" y="114"/>
                    </a:moveTo>
                    <a:cubicBezTo>
                      <a:pt x="26" y="114"/>
                      <a:pt x="26" y="114"/>
                      <a:pt x="26" y="114"/>
                    </a:cubicBezTo>
                    <a:cubicBezTo>
                      <a:pt x="26" y="114"/>
                      <a:pt x="26" y="114"/>
                      <a:pt x="26" y="114"/>
                    </a:cubicBezTo>
                    <a:close/>
                    <a:moveTo>
                      <a:pt x="25" y="115"/>
                    </a:move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4"/>
                    </a:cubicBezTo>
                    <a:cubicBezTo>
                      <a:pt x="25" y="114"/>
                      <a:pt x="25" y="114"/>
                      <a:pt x="25" y="114"/>
                    </a:cubicBezTo>
                    <a:cubicBezTo>
                      <a:pt x="25" y="114"/>
                      <a:pt x="25" y="114"/>
                      <a:pt x="25" y="114"/>
                    </a:cubicBezTo>
                    <a:cubicBezTo>
                      <a:pt x="25" y="114"/>
                      <a:pt x="25" y="114"/>
                      <a:pt x="25" y="114"/>
                    </a:cubicBezTo>
                    <a:cubicBezTo>
                      <a:pt x="25" y="114"/>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lose/>
                    <a:moveTo>
                      <a:pt x="26" y="115"/>
                    </a:moveTo>
                    <a:cubicBezTo>
                      <a:pt x="26" y="115"/>
                      <a:pt x="26" y="115"/>
                      <a:pt x="26" y="115"/>
                    </a:cubicBezTo>
                    <a:cubicBezTo>
                      <a:pt x="26" y="115"/>
                      <a:pt x="26" y="115"/>
                      <a:pt x="26" y="115"/>
                    </a:cubicBezTo>
                    <a:cubicBezTo>
                      <a:pt x="26" y="115"/>
                      <a:pt x="26" y="115"/>
                      <a:pt x="26" y="115"/>
                    </a:cubicBezTo>
                    <a:cubicBezTo>
                      <a:pt x="26" y="115"/>
                      <a:pt x="26" y="115"/>
                      <a:pt x="26" y="114"/>
                    </a:cubicBezTo>
                    <a:cubicBezTo>
                      <a:pt x="26" y="115"/>
                      <a:pt x="26" y="115"/>
                      <a:pt x="26" y="115"/>
                    </a:cubicBezTo>
                    <a:close/>
                    <a:moveTo>
                      <a:pt x="26" y="115"/>
                    </a:moveTo>
                    <a:cubicBezTo>
                      <a:pt x="26" y="115"/>
                      <a:pt x="26" y="115"/>
                      <a:pt x="26" y="115"/>
                    </a:cubicBezTo>
                    <a:cubicBezTo>
                      <a:pt x="26" y="115"/>
                      <a:pt x="26" y="115"/>
                      <a:pt x="26" y="115"/>
                    </a:cubicBezTo>
                    <a:cubicBezTo>
                      <a:pt x="26" y="115"/>
                      <a:pt x="26" y="115"/>
                      <a:pt x="26" y="115"/>
                    </a:cubicBezTo>
                    <a:cubicBezTo>
                      <a:pt x="26" y="115"/>
                      <a:pt x="26" y="115"/>
                      <a:pt x="26" y="115"/>
                    </a:cubicBezTo>
                    <a:close/>
                    <a:moveTo>
                      <a:pt x="26" y="114"/>
                    </a:moveTo>
                    <a:cubicBezTo>
                      <a:pt x="26" y="114"/>
                      <a:pt x="26" y="114"/>
                      <a:pt x="26" y="114"/>
                    </a:cubicBezTo>
                    <a:cubicBezTo>
                      <a:pt x="26" y="114"/>
                      <a:pt x="26" y="114"/>
                      <a:pt x="26" y="114"/>
                    </a:cubicBezTo>
                    <a:cubicBezTo>
                      <a:pt x="26" y="114"/>
                      <a:pt x="26" y="113"/>
                      <a:pt x="25" y="114"/>
                    </a:cubicBezTo>
                    <a:cubicBezTo>
                      <a:pt x="25" y="114"/>
                      <a:pt x="25" y="114"/>
                      <a:pt x="25" y="114"/>
                    </a:cubicBezTo>
                    <a:cubicBezTo>
                      <a:pt x="25" y="114"/>
                      <a:pt x="25" y="114"/>
                      <a:pt x="25" y="114"/>
                    </a:cubicBezTo>
                    <a:cubicBezTo>
                      <a:pt x="25" y="114"/>
                      <a:pt x="25" y="114"/>
                      <a:pt x="25" y="114"/>
                    </a:cubicBezTo>
                    <a:cubicBezTo>
                      <a:pt x="25" y="114"/>
                      <a:pt x="26" y="114"/>
                      <a:pt x="26" y="114"/>
                    </a:cubicBezTo>
                    <a:cubicBezTo>
                      <a:pt x="26" y="114"/>
                      <a:pt x="26" y="114"/>
                      <a:pt x="26" y="114"/>
                    </a:cubicBezTo>
                    <a:cubicBezTo>
                      <a:pt x="26" y="114"/>
                      <a:pt x="26" y="114"/>
                      <a:pt x="26" y="114"/>
                    </a:cubicBezTo>
                    <a:close/>
                    <a:moveTo>
                      <a:pt x="23" y="116"/>
                    </a:moveTo>
                    <a:cubicBezTo>
                      <a:pt x="23" y="116"/>
                      <a:pt x="23" y="116"/>
                      <a:pt x="23" y="116"/>
                    </a:cubicBezTo>
                    <a:cubicBezTo>
                      <a:pt x="23" y="116"/>
                      <a:pt x="23" y="116"/>
                      <a:pt x="23" y="116"/>
                    </a:cubicBezTo>
                    <a:cubicBezTo>
                      <a:pt x="23" y="116"/>
                      <a:pt x="23" y="116"/>
                      <a:pt x="23" y="116"/>
                    </a:cubicBezTo>
                    <a:cubicBezTo>
                      <a:pt x="23" y="116"/>
                      <a:pt x="23" y="116"/>
                      <a:pt x="23" y="116"/>
                    </a:cubicBezTo>
                    <a:close/>
                    <a:moveTo>
                      <a:pt x="22" y="116"/>
                    </a:move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lose/>
                    <a:moveTo>
                      <a:pt x="24" y="116"/>
                    </a:moveTo>
                    <a:cubicBezTo>
                      <a:pt x="24" y="116"/>
                      <a:pt x="24" y="116"/>
                      <a:pt x="24" y="116"/>
                    </a:cubicBezTo>
                    <a:cubicBezTo>
                      <a:pt x="24" y="116"/>
                      <a:pt x="24" y="116"/>
                      <a:pt x="24" y="116"/>
                    </a:cubicBezTo>
                    <a:close/>
                    <a:moveTo>
                      <a:pt x="20" y="117"/>
                    </a:moveTo>
                    <a:cubicBezTo>
                      <a:pt x="20" y="117"/>
                      <a:pt x="20" y="117"/>
                      <a:pt x="20" y="117"/>
                    </a:cubicBezTo>
                    <a:cubicBezTo>
                      <a:pt x="20" y="117"/>
                      <a:pt x="20" y="117"/>
                      <a:pt x="20" y="117"/>
                    </a:cubicBezTo>
                    <a:cubicBezTo>
                      <a:pt x="20" y="117"/>
                      <a:pt x="20" y="118"/>
                      <a:pt x="20" y="118"/>
                    </a:cubicBezTo>
                    <a:cubicBezTo>
                      <a:pt x="20" y="118"/>
                      <a:pt x="20" y="117"/>
                      <a:pt x="20" y="117"/>
                    </a:cubicBezTo>
                    <a:close/>
                    <a:moveTo>
                      <a:pt x="20" y="118"/>
                    </a:moveTo>
                    <a:cubicBezTo>
                      <a:pt x="20" y="118"/>
                      <a:pt x="20" y="118"/>
                      <a:pt x="20" y="118"/>
                    </a:cubicBezTo>
                    <a:cubicBezTo>
                      <a:pt x="20" y="118"/>
                      <a:pt x="20" y="118"/>
                      <a:pt x="20" y="118"/>
                    </a:cubicBezTo>
                    <a:cubicBezTo>
                      <a:pt x="20" y="118"/>
                      <a:pt x="20" y="117"/>
                      <a:pt x="20" y="117"/>
                    </a:cubicBezTo>
                    <a:cubicBezTo>
                      <a:pt x="20" y="117"/>
                      <a:pt x="20" y="117"/>
                      <a:pt x="20" y="117"/>
                    </a:cubicBezTo>
                    <a:cubicBezTo>
                      <a:pt x="20" y="117"/>
                      <a:pt x="20" y="117"/>
                      <a:pt x="20" y="117"/>
                    </a:cubicBezTo>
                    <a:cubicBezTo>
                      <a:pt x="20" y="117"/>
                      <a:pt x="20" y="117"/>
                      <a:pt x="20" y="117"/>
                    </a:cubicBezTo>
                    <a:cubicBezTo>
                      <a:pt x="20" y="117"/>
                      <a:pt x="20" y="117"/>
                      <a:pt x="20" y="118"/>
                    </a:cubicBezTo>
                    <a:cubicBezTo>
                      <a:pt x="20" y="118"/>
                      <a:pt x="20" y="118"/>
                      <a:pt x="20" y="118"/>
                    </a:cubicBezTo>
                    <a:cubicBezTo>
                      <a:pt x="20" y="118"/>
                      <a:pt x="20" y="118"/>
                      <a:pt x="20" y="118"/>
                    </a:cubicBezTo>
                    <a:cubicBezTo>
                      <a:pt x="20" y="118"/>
                      <a:pt x="20" y="118"/>
                      <a:pt x="20" y="118"/>
                    </a:cubicBezTo>
                    <a:cubicBezTo>
                      <a:pt x="20" y="118"/>
                      <a:pt x="20" y="118"/>
                      <a:pt x="20" y="118"/>
                    </a:cubicBezTo>
                    <a:cubicBezTo>
                      <a:pt x="20" y="118"/>
                      <a:pt x="20" y="118"/>
                      <a:pt x="20" y="118"/>
                    </a:cubicBezTo>
                    <a:cubicBezTo>
                      <a:pt x="20" y="118"/>
                      <a:pt x="20" y="118"/>
                      <a:pt x="20" y="118"/>
                    </a:cubicBezTo>
                    <a:cubicBezTo>
                      <a:pt x="20" y="118"/>
                      <a:pt x="20" y="118"/>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8"/>
                      <a:pt x="20" y="118"/>
                      <a:pt x="20" y="118"/>
                    </a:cubicBezTo>
                    <a:cubicBezTo>
                      <a:pt x="20" y="118"/>
                      <a:pt x="20" y="118"/>
                      <a:pt x="20" y="118"/>
                    </a:cubicBezTo>
                    <a:cubicBezTo>
                      <a:pt x="20" y="118"/>
                      <a:pt x="20" y="118"/>
                      <a:pt x="20" y="118"/>
                    </a:cubicBezTo>
                    <a:cubicBezTo>
                      <a:pt x="20" y="118"/>
                      <a:pt x="20" y="118"/>
                      <a:pt x="20" y="118"/>
                    </a:cubicBezTo>
                    <a:close/>
                    <a:moveTo>
                      <a:pt x="23" y="118"/>
                    </a:moveTo>
                    <a:cubicBezTo>
                      <a:pt x="23" y="118"/>
                      <a:pt x="23" y="118"/>
                      <a:pt x="23" y="118"/>
                    </a:cubicBezTo>
                    <a:cubicBezTo>
                      <a:pt x="23" y="118"/>
                      <a:pt x="23" y="118"/>
                      <a:pt x="23" y="118"/>
                    </a:cubicBezTo>
                    <a:cubicBezTo>
                      <a:pt x="23" y="118"/>
                      <a:pt x="22" y="118"/>
                      <a:pt x="22" y="118"/>
                    </a:cubicBezTo>
                    <a:cubicBezTo>
                      <a:pt x="22" y="118"/>
                      <a:pt x="22" y="118"/>
                      <a:pt x="22" y="118"/>
                    </a:cubicBezTo>
                    <a:cubicBezTo>
                      <a:pt x="22" y="118"/>
                      <a:pt x="22" y="118"/>
                      <a:pt x="22" y="118"/>
                    </a:cubicBezTo>
                    <a:cubicBezTo>
                      <a:pt x="22" y="118"/>
                      <a:pt x="22" y="118"/>
                      <a:pt x="22" y="118"/>
                    </a:cubicBezTo>
                    <a:cubicBezTo>
                      <a:pt x="22" y="118"/>
                      <a:pt x="22" y="118"/>
                      <a:pt x="22" y="118"/>
                    </a:cubicBezTo>
                    <a:cubicBezTo>
                      <a:pt x="22" y="118"/>
                      <a:pt x="22" y="118"/>
                      <a:pt x="22" y="118"/>
                    </a:cubicBezTo>
                    <a:cubicBezTo>
                      <a:pt x="22" y="118"/>
                      <a:pt x="22" y="118"/>
                      <a:pt x="22" y="118"/>
                    </a:cubicBezTo>
                    <a:cubicBezTo>
                      <a:pt x="22" y="118"/>
                      <a:pt x="22" y="118"/>
                      <a:pt x="22" y="118"/>
                    </a:cubicBezTo>
                    <a:cubicBezTo>
                      <a:pt x="23" y="118"/>
                      <a:pt x="23" y="118"/>
                      <a:pt x="23" y="118"/>
                    </a:cubicBezTo>
                    <a:cubicBezTo>
                      <a:pt x="23" y="118"/>
                      <a:pt x="23" y="118"/>
                      <a:pt x="23" y="118"/>
                    </a:cubicBezTo>
                    <a:cubicBezTo>
                      <a:pt x="23" y="118"/>
                      <a:pt x="23" y="118"/>
                      <a:pt x="23" y="118"/>
                    </a:cubicBezTo>
                    <a:cubicBezTo>
                      <a:pt x="23" y="118"/>
                      <a:pt x="23" y="118"/>
                      <a:pt x="23" y="118"/>
                    </a:cubicBezTo>
                    <a:close/>
                    <a:moveTo>
                      <a:pt x="23" y="117"/>
                    </a:moveTo>
                    <a:cubicBezTo>
                      <a:pt x="23" y="117"/>
                      <a:pt x="23" y="117"/>
                      <a:pt x="23" y="117"/>
                    </a:cubicBezTo>
                    <a:cubicBezTo>
                      <a:pt x="23" y="117"/>
                      <a:pt x="23" y="117"/>
                      <a:pt x="23" y="117"/>
                    </a:cubicBezTo>
                    <a:cubicBezTo>
                      <a:pt x="23" y="117"/>
                      <a:pt x="23" y="117"/>
                      <a:pt x="23" y="117"/>
                    </a:cubicBezTo>
                    <a:cubicBezTo>
                      <a:pt x="23" y="117"/>
                      <a:pt x="23" y="117"/>
                      <a:pt x="23" y="117"/>
                    </a:cubicBezTo>
                    <a:close/>
                    <a:moveTo>
                      <a:pt x="23" y="116"/>
                    </a:moveTo>
                    <a:cubicBezTo>
                      <a:pt x="23" y="116"/>
                      <a:pt x="23" y="116"/>
                      <a:pt x="23" y="116"/>
                    </a:cubicBezTo>
                    <a:cubicBezTo>
                      <a:pt x="23" y="116"/>
                      <a:pt x="23" y="116"/>
                      <a:pt x="23" y="116"/>
                    </a:cubicBezTo>
                    <a:cubicBezTo>
                      <a:pt x="23" y="116"/>
                      <a:pt x="23" y="116"/>
                      <a:pt x="23" y="116"/>
                    </a:cubicBezTo>
                    <a:cubicBezTo>
                      <a:pt x="23" y="116"/>
                      <a:pt x="23" y="116"/>
                      <a:pt x="23" y="116"/>
                    </a:cubicBezTo>
                    <a:close/>
                    <a:moveTo>
                      <a:pt x="23" y="115"/>
                    </a:move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lose/>
                    <a:moveTo>
                      <a:pt x="23" y="115"/>
                    </a:moveTo>
                    <a:cubicBezTo>
                      <a:pt x="23" y="115"/>
                      <a:pt x="23" y="115"/>
                      <a:pt x="23" y="115"/>
                    </a:cubicBezTo>
                    <a:cubicBezTo>
                      <a:pt x="23" y="115"/>
                      <a:pt x="23" y="115"/>
                      <a:pt x="23" y="115"/>
                    </a:cubicBezTo>
                    <a:cubicBezTo>
                      <a:pt x="23" y="115"/>
                      <a:pt x="23" y="115"/>
                      <a:pt x="23" y="115"/>
                    </a:cubicBezTo>
                    <a:cubicBezTo>
                      <a:pt x="23" y="115"/>
                      <a:pt x="23" y="115"/>
                      <a:pt x="23" y="115"/>
                    </a:cubicBezTo>
                    <a:close/>
                    <a:moveTo>
                      <a:pt x="19" y="117"/>
                    </a:moveTo>
                    <a:cubicBezTo>
                      <a:pt x="19" y="117"/>
                      <a:pt x="19" y="117"/>
                      <a:pt x="19" y="117"/>
                    </a:cubicBezTo>
                    <a:cubicBezTo>
                      <a:pt x="19" y="117"/>
                      <a:pt x="19" y="117"/>
                      <a:pt x="19" y="117"/>
                    </a:cubicBezTo>
                    <a:cubicBezTo>
                      <a:pt x="20" y="117"/>
                      <a:pt x="20" y="117"/>
                      <a:pt x="20" y="117"/>
                    </a:cubicBezTo>
                    <a:cubicBezTo>
                      <a:pt x="19" y="117"/>
                      <a:pt x="19" y="117"/>
                      <a:pt x="19" y="117"/>
                    </a:cubicBezTo>
                    <a:cubicBezTo>
                      <a:pt x="19" y="117"/>
                      <a:pt x="19" y="117"/>
                      <a:pt x="19" y="117"/>
                    </a:cubicBezTo>
                    <a:cubicBezTo>
                      <a:pt x="19" y="117"/>
                      <a:pt x="19" y="117"/>
                      <a:pt x="19" y="117"/>
                    </a:cubicBezTo>
                    <a:cubicBezTo>
                      <a:pt x="19" y="117"/>
                      <a:pt x="19" y="117"/>
                      <a:pt x="19" y="117"/>
                    </a:cubicBezTo>
                    <a:cubicBezTo>
                      <a:pt x="19" y="117"/>
                      <a:pt x="19" y="117"/>
                      <a:pt x="19" y="117"/>
                    </a:cubicBezTo>
                    <a:close/>
                    <a:moveTo>
                      <a:pt x="23" y="115"/>
                    </a:moveTo>
                    <a:cubicBezTo>
                      <a:pt x="23" y="115"/>
                      <a:pt x="23" y="115"/>
                      <a:pt x="23" y="115"/>
                    </a:cubicBezTo>
                    <a:cubicBezTo>
                      <a:pt x="23" y="115"/>
                      <a:pt x="23" y="115"/>
                      <a:pt x="23" y="115"/>
                    </a:cubicBezTo>
                    <a:cubicBezTo>
                      <a:pt x="23" y="115"/>
                      <a:pt x="23" y="115"/>
                      <a:pt x="23" y="115"/>
                    </a:cubicBezTo>
                    <a:cubicBezTo>
                      <a:pt x="23" y="115"/>
                      <a:pt x="23" y="115"/>
                      <a:pt x="23" y="115"/>
                    </a:cubicBezTo>
                    <a:close/>
                    <a:moveTo>
                      <a:pt x="20" y="118"/>
                    </a:moveTo>
                    <a:cubicBezTo>
                      <a:pt x="20" y="118"/>
                      <a:pt x="20" y="118"/>
                      <a:pt x="20" y="118"/>
                    </a:cubicBezTo>
                    <a:cubicBezTo>
                      <a:pt x="20" y="118"/>
                      <a:pt x="20" y="118"/>
                      <a:pt x="20" y="118"/>
                    </a:cubicBezTo>
                    <a:cubicBezTo>
                      <a:pt x="20" y="118"/>
                      <a:pt x="20" y="118"/>
                      <a:pt x="20" y="118"/>
                    </a:cubicBezTo>
                    <a:cubicBezTo>
                      <a:pt x="20" y="118"/>
                      <a:pt x="20" y="118"/>
                      <a:pt x="20" y="118"/>
                    </a:cubicBezTo>
                    <a:cubicBezTo>
                      <a:pt x="19" y="118"/>
                      <a:pt x="19" y="118"/>
                      <a:pt x="19" y="118"/>
                    </a:cubicBezTo>
                    <a:cubicBezTo>
                      <a:pt x="20" y="118"/>
                      <a:pt x="19" y="118"/>
                      <a:pt x="19" y="118"/>
                    </a:cubicBezTo>
                    <a:cubicBezTo>
                      <a:pt x="19" y="118"/>
                      <a:pt x="19" y="118"/>
                      <a:pt x="19" y="118"/>
                    </a:cubicBezTo>
                    <a:cubicBezTo>
                      <a:pt x="19" y="118"/>
                      <a:pt x="19" y="118"/>
                      <a:pt x="19" y="118"/>
                    </a:cubicBezTo>
                    <a:cubicBezTo>
                      <a:pt x="19" y="118"/>
                      <a:pt x="19" y="118"/>
                      <a:pt x="19" y="118"/>
                    </a:cubicBezTo>
                    <a:cubicBezTo>
                      <a:pt x="20" y="118"/>
                      <a:pt x="20" y="118"/>
                      <a:pt x="20" y="118"/>
                    </a:cubicBezTo>
                    <a:cubicBezTo>
                      <a:pt x="20" y="118"/>
                      <a:pt x="20" y="118"/>
                      <a:pt x="20" y="118"/>
                    </a:cubicBezTo>
                    <a:cubicBezTo>
                      <a:pt x="20" y="118"/>
                      <a:pt x="20" y="119"/>
                      <a:pt x="20" y="119"/>
                    </a:cubicBezTo>
                    <a:cubicBezTo>
                      <a:pt x="19" y="119"/>
                      <a:pt x="19" y="119"/>
                      <a:pt x="20" y="119"/>
                    </a:cubicBezTo>
                    <a:cubicBezTo>
                      <a:pt x="20" y="119"/>
                      <a:pt x="20" y="119"/>
                      <a:pt x="20" y="119"/>
                    </a:cubicBezTo>
                    <a:cubicBezTo>
                      <a:pt x="19" y="119"/>
                      <a:pt x="19" y="119"/>
                      <a:pt x="19" y="119"/>
                    </a:cubicBezTo>
                    <a:cubicBezTo>
                      <a:pt x="19" y="119"/>
                      <a:pt x="19" y="119"/>
                      <a:pt x="19" y="119"/>
                    </a:cubicBezTo>
                    <a:cubicBezTo>
                      <a:pt x="19" y="119"/>
                      <a:pt x="19"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8"/>
                      <a:pt x="20" y="118"/>
                      <a:pt x="20" y="118"/>
                    </a:cubicBezTo>
                    <a:cubicBezTo>
                      <a:pt x="20" y="118"/>
                      <a:pt x="20" y="118"/>
                      <a:pt x="20" y="118"/>
                    </a:cubicBezTo>
                    <a:cubicBezTo>
                      <a:pt x="20" y="118"/>
                      <a:pt x="20" y="118"/>
                      <a:pt x="20" y="118"/>
                    </a:cubicBezTo>
                    <a:close/>
                    <a:moveTo>
                      <a:pt x="22" y="117"/>
                    </a:moveTo>
                    <a:cubicBezTo>
                      <a:pt x="22" y="117"/>
                      <a:pt x="22" y="117"/>
                      <a:pt x="23" y="117"/>
                    </a:cubicBezTo>
                    <a:cubicBezTo>
                      <a:pt x="23" y="117"/>
                      <a:pt x="23" y="117"/>
                      <a:pt x="23" y="117"/>
                    </a:cubicBezTo>
                    <a:cubicBezTo>
                      <a:pt x="23" y="117"/>
                      <a:pt x="23" y="117"/>
                      <a:pt x="23" y="117"/>
                    </a:cubicBezTo>
                    <a:cubicBezTo>
                      <a:pt x="23" y="117"/>
                      <a:pt x="23"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lose/>
                    <a:moveTo>
                      <a:pt x="24" y="116"/>
                    </a:moveTo>
                    <a:cubicBezTo>
                      <a:pt x="24" y="116"/>
                      <a:pt x="24" y="116"/>
                      <a:pt x="24" y="116"/>
                    </a:cubicBezTo>
                    <a:cubicBezTo>
                      <a:pt x="24" y="116"/>
                      <a:pt x="24" y="116"/>
                      <a:pt x="24" y="116"/>
                    </a:cubicBezTo>
                    <a:cubicBezTo>
                      <a:pt x="24"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7"/>
                    </a:cubicBezTo>
                    <a:cubicBezTo>
                      <a:pt x="23" y="117"/>
                      <a:pt x="23" y="117"/>
                      <a:pt x="23" y="117"/>
                    </a:cubicBezTo>
                    <a:cubicBezTo>
                      <a:pt x="23" y="117"/>
                      <a:pt x="23" y="117"/>
                      <a:pt x="23" y="117"/>
                    </a:cubicBezTo>
                    <a:cubicBezTo>
                      <a:pt x="23" y="117"/>
                      <a:pt x="23" y="117"/>
                      <a:pt x="23" y="117"/>
                    </a:cubicBezTo>
                    <a:cubicBezTo>
                      <a:pt x="23" y="117"/>
                      <a:pt x="23" y="117"/>
                      <a:pt x="23" y="117"/>
                    </a:cubicBezTo>
                    <a:cubicBezTo>
                      <a:pt x="23" y="117"/>
                      <a:pt x="23" y="117"/>
                      <a:pt x="24" y="117"/>
                    </a:cubicBezTo>
                    <a:cubicBezTo>
                      <a:pt x="24" y="117"/>
                      <a:pt x="24" y="117"/>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lose/>
                    <a:moveTo>
                      <a:pt x="23" y="116"/>
                    </a:moveTo>
                    <a:cubicBezTo>
                      <a:pt x="23" y="116"/>
                      <a:pt x="23" y="116"/>
                      <a:pt x="23" y="116"/>
                    </a:cubicBezTo>
                    <a:cubicBezTo>
                      <a:pt x="23" y="116"/>
                      <a:pt x="23" y="116"/>
                      <a:pt x="23" y="116"/>
                    </a:cubicBezTo>
                    <a:cubicBezTo>
                      <a:pt x="23" y="116"/>
                      <a:pt x="23" y="116"/>
                      <a:pt x="23" y="116"/>
                    </a:cubicBezTo>
                    <a:cubicBezTo>
                      <a:pt x="23" y="116"/>
                      <a:pt x="23" y="116"/>
                      <a:pt x="23" y="116"/>
                    </a:cubicBezTo>
                    <a:close/>
                    <a:moveTo>
                      <a:pt x="23" y="116"/>
                    </a:move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lose/>
                    <a:moveTo>
                      <a:pt x="24" y="115"/>
                    </a:move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lose/>
                    <a:moveTo>
                      <a:pt x="24" y="116"/>
                    </a:moveTo>
                    <a:cubicBezTo>
                      <a:pt x="24" y="116"/>
                      <a:pt x="24" y="116"/>
                      <a:pt x="24" y="116"/>
                    </a:cubicBezTo>
                    <a:cubicBezTo>
                      <a:pt x="24" y="116"/>
                      <a:pt x="24" y="116"/>
                      <a:pt x="24" y="116"/>
                    </a:cubicBezTo>
                    <a:cubicBezTo>
                      <a:pt x="24" y="116"/>
                      <a:pt x="24" y="116"/>
                      <a:pt x="24" y="116"/>
                    </a:cubicBezTo>
                    <a:cubicBezTo>
                      <a:pt x="24" y="116"/>
                      <a:pt x="24" y="116"/>
                      <a:pt x="24" y="116"/>
                    </a:cubicBezTo>
                    <a:close/>
                    <a:moveTo>
                      <a:pt x="23" y="117"/>
                    </a:moveTo>
                    <a:cubicBezTo>
                      <a:pt x="23" y="117"/>
                      <a:pt x="23" y="117"/>
                      <a:pt x="23" y="117"/>
                    </a:cubicBezTo>
                    <a:cubicBezTo>
                      <a:pt x="23" y="117"/>
                      <a:pt x="23" y="117"/>
                      <a:pt x="23" y="117"/>
                    </a:cubicBezTo>
                    <a:cubicBezTo>
                      <a:pt x="23" y="117"/>
                      <a:pt x="23" y="117"/>
                      <a:pt x="23" y="117"/>
                    </a:cubicBezTo>
                    <a:cubicBezTo>
                      <a:pt x="23" y="117"/>
                      <a:pt x="23" y="117"/>
                      <a:pt x="23" y="117"/>
                    </a:cubicBezTo>
                    <a:close/>
                    <a:moveTo>
                      <a:pt x="23" y="117"/>
                    </a:moveTo>
                    <a:cubicBezTo>
                      <a:pt x="23" y="117"/>
                      <a:pt x="23" y="117"/>
                      <a:pt x="23" y="117"/>
                    </a:cubicBezTo>
                    <a:cubicBezTo>
                      <a:pt x="23" y="117"/>
                      <a:pt x="23" y="117"/>
                      <a:pt x="23" y="117"/>
                    </a:cubicBezTo>
                    <a:cubicBezTo>
                      <a:pt x="23" y="117"/>
                      <a:pt x="23" y="117"/>
                      <a:pt x="23" y="117"/>
                    </a:cubicBezTo>
                    <a:close/>
                    <a:moveTo>
                      <a:pt x="23" y="116"/>
                    </a:moveTo>
                    <a:cubicBezTo>
                      <a:pt x="23" y="116"/>
                      <a:pt x="23" y="116"/>
                      <a:pt x="23" y="116"/>
                    </a:cubicBezTo>
                    <a:cubicBezTo>
                      <a:pt x="23" y="116"/>
                      <a:pt x="23" y="116"/>
                      <a:pt x="23" y="116"/>
                    </a:cubicBezTo>
                    <a:cubicBezTo>
                      <a:pt x="23" y="116"/>
                      <a:pt x="23" y="116"/>
                      <a:pt x="23" y="116"/>
                    </a:cubicBezTo>
                    <a:cubicBezTo>
                      <a:pt x="23" y="116"/>
                      <a:pt x="23" y="116"/>
                      <a:pt x="23" y="116"/>
                    </a:cubicBezTo>
                    <a:close/>
                    <a:moveTo>
                      <a:pt x="23" y="116"/>
                    </a:move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lose/>
                    <a:moveTo>
                      <a:pt x="23" y="116"/>
                    </a:moveTo>
                    <a:cubicBezTo>
                      <a:pt x="23" y="116"/>
                      <a:pt x="23" y="116"/>
                      <a:pt x="23" y="116"/>
                    </a:cubicBezTo>
                    <a:cubicBezTo>
                      <a:pt x="23" y="116"/>
                      <a:pt x="23" y="116"/>
                      <a:pt x="23" y="116"/>
                    </a:cubicBezTo>
                    <a:cubicBezTo>
                      <a:pt x="23" y="116"/>
                      <a:pt x="23" y="116"/>
                      <a:pt x="23" y="116"/>
                    </a:cubicBezTo>
                    <a:cubicBezTo>
                      <a:pt x="23" y="116"/>
                      <a:pt x="23" y="116"/>
                      <a:pt x="23" y="116"/>
                    </a:cubicBezTo>
                    <a:close/>
                    <a:moveTo>
                      <a:pt x="23" y="117"/>
                    </a:moveTo>
                    <a:cubicBezTo>
                      <a:pt x="23" y="117"/>
                      <a:pt x="23" y="117"/>
                      <a:pt x="23" y="117"/>
                    </a:cubicBezTo>
                    <a:cubicBezTo>
                      <a:pt x="23" y="117"/>
                      <a:pt x="23" y="117"/>
                      <a:pt x="23" y="117"/>
                    </a:cubicBezTo>
                    <a:cubicBezTo>
                      <a:pt x="23" y="117"/>
                      <a:pt x="23" y="117"/>
                      <a:pt x="23" y="117"/>
                    </a:cubicBezTo>
                    <a:close/>
                    <a:moveTo>
                      <a:pt x="27" y="115"/>
                    </a:moveTo>
                    <a:cubicBezTo>
                      <a:pt x="27" y="115"/>
                      <a:pt x="27" y="115"/>
                      <a:pt x="27" y="115"/>
                    </a:cubicBezTo>
                    <a:cubicBezTo>
                      <a:pt x="27" y="115"/>
                      <a:pt x="27" y="115"/>
                      <a:pt x="27" y="115"/>
                    </a:cubicBezTo>
                    <a:cubicBezTo>
                      <a:pt x="27" y="115"/>
                      <a:pt x="27" y="115"/>
                      <a:pt x="27" y="115"/>
                    </a:cubicBezTo>
                    <a:cubicBezTo>
                      <a:pt x="27" y="115"/>
                      <a:pt x="27" y="115"/>
                      <a:pt x="27" y="115"/>
                    </a:cubicBezTo>
                    <a:cubicBezTo>
                      <a:pt x="27" y="115"/>
                      <a:pt x="27" y="115"/>
                      <a:pt x="27" y="115"/>
                    </a:cubicBezTo>
                    <a:cubicBezTo>
                      <a:pt x="27" y="115"/>
                      <a:pt x="27" y="115"/>
                      <a:pt x="28" y="115"/>
                    </a:cubicBezTo>
                    <a:cubicBezTo>
                      <a:pt x="28" y="115"/>
                      <a:pt x="28" y="115"/>
                      <a:pt x="28" y="115"/>
                    </a:cubicBezTo>
                    <a:cubicBezTo>
                      <a:pt x="28" y="115"/>
                      <a:pt x="28" y="115"/>
                      <a:pt x="28" y="115"/>
                    </a:cubicBezTo>
                    <a:cubicBezTo>
                      <a:pt x="28" y="115"/>
                      <a:pt x="28" y="115"/>
                      <a:pt x="28" y="115"/>
                    </a:cubicBezTo>
                    <a:cubicBezTo>
                      <a:pt x="28" y="115"/>
                      <a:pt x="27" y="115"/>
                      <a:pt x="27" y="115"/>
                    </a:cubicBezTo>
                    <a:close/>
                    <a:moveTo>
                      <a:pt x="26" y="113"/>
                    </a:moveTo>
                    <a:cubicBezTo>
                      <a:pt x="26" y="113"/>
                      <a:pt x="26" y="113"/>
                      <a:pt x="26" y="113"/>
                    </a:cubicBezTo>
                    <a:cubicBezTo>
                      <a:pt x="26" y="113"/>
                      <a:pt x="26" y="113"/>
                      <a:pt x="26" y="113"/>
                    </a:cubicBezTo>
                    <a:cubicBezTo>
                      <a:pt x="26" y="113"/>
                      <a:pt x="26" y="113"/>
                      <a:pt x="26" y="113"/>
                    </a:cubicBezTo>
                    <a:cubicBezTo>
                      <a:pt x="26" y="113"/>
                      <a:pt x="26" y="113"/>
                      <a:pt x="26" y="113"/>
                    </a:cubicBezTo>
                    <a:cubicBezTo>
                      <a:pt x="26" y="113"/>
                      <a:pt x="26" y="113"/>
                      <a:pt x="26" y="113"/>
                    </a:cubicBezTo>
                    <a:cubicBezTo>
                      <a:pt x="26" y="113"/>
                      <a:pt x="26" y="113"/>
                      <a:pt x="26" y="113"/>
                    </a:cubicBezTo>
                    <a:close/>
                    <a:moveTo>
                      <a:pt x="27" y="115"/>
                    </a:moveTo>
                    <a:cubicBezTo>
                      <a:pt x="27" y="115"/>
                      <a:pt x="27" y="115"/>
                      <a:pt x="27" y="115"/>
                    </a:cubicBezTo>
                    <a:cubicBezTo>
                      <a:pt x="27" y="115"/>
                      <a:pt x="27" y="115"/>
                      <a:pt x="27" y="115"/>
                    </a:cubicBezTo>
                    <a:cubicBezTo>
                      <a:pt x="27" y="115"/>
                      <a:pt x="27" y="115"/>
                      <a:pt x="27" y="115"/>
                    </a:cubicBezTo>
                    <a:cubicBezTo>
                      <a:pt x="27" y="115"/>
                      <a:pt x="27" y="115"/>
                      <a:pt x="27" y="115"/>
                    </a:cubicBezTo>
                    <a:cubicBezTo>
                      <a:pt x="27" y="115"/>
                      <a:pt x="27" y="115"/>
                      <a:pt x="27" y="115"/>
                    </a:cubicBezTo>
                    <a:cubicBezTo>
                      <a:pt x="27" y="115"/>
                      <a:pt x="27" y="115"/>
                      <a:pt x="27" y="115"/>
                    </a:cubicBezTo>
                    <a:cubicBezTo>
                      <a:pt x="27" y="115"/>
                      <a:pt x="27" y="115"/>
                      <a:pt x="27" y="115"/>
                    </a:cubicBezTo>
                    <a:cubicBezTo>
                      <a:pt x="27" y="115"/>
                      <a:pt x="27" y="115"/>
                      <a:pt x="27" y="115"/>
                    </a:cubicBezTo>
                    <a:close/>
                    <a:moveTo>
                      <a:pt x="26" y="113"/>
                    </a:moveTo>
                    <a:cubicBezTo>
                      <a:pt x="26" y="113"/>
                      <a:pt x="26" y="113"/>
                      <a:pt x="26" y="113"/>
                    </a:cubicBezTo>
                    <a:cubicBezTo>
                      <a:pt x="26" y="113"/>
                      <a:pt x="26" y="113"/>
                      <a:pt x="26" y="113"/>
                    </a:cubicBezTo>
                    <a:cubicBezTo>
                      <a:pt x="26" y="113"/>
                      <a:pt x="26" y="113"/>
                      <a:pt x="26" y="113"/>
                    </a:cubicBezTo>
                    <a:cubicBezTo>
                      <a:pt x="26" y="113"/>
                      <a:pt x="26" y="113"/>
                      <a:pt x="26" y="113"/>
                    </a:cubicBezTo>
                    <a:cubicBezTo>
                      <a:pt x="26" y="113"/>
                      <a:pt x="26" y="113"/>
                      <a:pt x="26" y="113"/>
                    </a:cubicBezTo>
                    <a:cubicBezTo>
                      <a:pt x="26" y="113"/>
                      <a:pt x="26" y="113"/>
                      <a:pt x="26" y="113"/>
                    </a:cubicBezTo>
                    <a:cubicBezTo>
                      <a:pt x="26" y="113"/>
                      <a:pt x="26" y="113"/>
                      <a:pt x="26" y="113"/>
                    </a:cubicBezTo>
                    <a:close/>
                    <a:moveTo>
                      <a:pt x="26" y="114"/>
                    </a:moveTo>
                    <a:cubicBezTo>
                      <a:pt x="26" y="114"/>
                      <a:pt x="26" y="114"/>
                      <a:pt x="26" y="114"/>
                    </a:cubicBezTo>
                    <a:cubicBezTo>
                      <a:pt x="26" y="114"/>
                      <a:pt x="26" y="114"/>
                      <a:pt x="26" y="114"/>
                    </a:cubicBezTo>
                    <a:cubicBezTo>
                      <a:pt x="26" y="114"/>
                      <a:pt x="26" y="114"/>
                      <a:pt x="26" y="114"/>
                    </a:cubicBezTo>
                    <a:cubicBezTo>
                      <a:pt x="26" y="114"/>
                      <a:pt x="26" y="114"/>
                      <a:pt x="26" y="114"/>
                    </a:cubicBezTo>
                    <a:close/>
                    <a:moveTo>
                      <a:pt x="26" y="115"/>
                    </a:moveTo>
                    <a:cubicBezTo>
                      <a:pt x="26" y="115"/>
                      <a:pt x="26" y="115"/>
                      <a:pt x="26" y="115"/>
                    </a:cubicBezTo>
                    <a:cubicBezTo>
                      <a:pt x="26" y="115"/>
                      <a:pt x="26" y="115"/>
                      <a:pt x="26" y="115"/>
                    </a:cubicBezTo>
                    <a:cubicBezTo>
                      <a:pt x="26" y="115"/>
                      <a:pt x="26" y="115"/>
                      <a:pt x="26" y="115"/>
                    </a:cubicBezTo>
                    <a:cubicBezTo>
                      <a:pt x="26" y="115"/>
                      <a:pt x="26" y="115"/>
                      <a:pt x="26" y="115"/>
                    </a:cubicBezTo>
                    <a:close/>
                    <a:moveTo>
                      <a:pt x="27" y="115"/>
                    </a:moveTo>
                    <a:cubicBezTo>
                      <a:pt x="27" y="115"/>
                      <a:pt x="27" y="115"/>
                      <a:pt x="27" y="115"/>
                    </a:cubicBezTo>
                    <a:cubicBezTo>
                      <a:pt x="27" y="115"/>
                      <a:pt x="27" y="115"/>
                      <a:pt x="27" y="115"/>
                    </a:cubicBezTo>
                    <a:cubicBezTo>
                      <a:pt x="27" y="115"/>
                      <a:pt x="27" y="115"/>
                      <a:pt x="27" y="115"/>
                    </a:cubicBezTo>
                    <a:cubicBezTo>
                      <a:pt x="27" y="115"/>
                      <a:pt x="27" y="115"/>
                      <a:pt x="27" y="115"/>
                    </a:cubicBezTo>
                    <a:close/>
                    <a:moveTo>
                      <a:pt x="26" y="114"/>
                    </a:moveTo>
                    <a:cubicBezTo>
                      <a:pt x="26" y="114"/>
                      <a:pt x="26" y="114"/>
                      <a:pt x="26" y="114"/>
                    </a:cubicBezTo>
                    <a:cubicBezTo>
                      <a:pt x="26" y="114"/>
                      <a:pt x="26" y="114"/>
                      <a:pt x="26" y="114"/>
                    </a:cubicBezTo>
                    <a:cubicBezTo>
                      <a:pt x="26" y="114"/>
                      <a:pt x="26" y="114"/>
                      <a:pt x="26" y="114"/>
                    </a:cubicBezTo>
                    <a:cubicBezTo>
                      <a:pt x="26" y="114"/>
                      <a:pt x="26" y="114"/>
                      <a:pt x="26" y="114"/>
                    </a:cubicBezTo>
                    <a:close/>
                    <a:moveTo>
                      <a:pt x="26" y="114"/>
                    </a:moveTo>
                    <a:cubicBezTo>
                      <a:pt x="26" y="114"/>
                      <a:pt x="26" y="114"/>
                      <a:pt x="26" y="114"/>
                    </a:cubicBezTo>
                    <a:cubicBezTo>
                      <a:pt x="26" y="114"/>
                      <a:pt x="26" y="114"/>
                      <a:pt x="26" y="115"/>
                    </a:cubicBezTo>
                    <a:cubicBezTo>
                      <a:pt x="26" y="114"/>
                      <a:pt x="26" y="114"/>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4"/>
                    </a:cubicBezTo>
                    <a:cubicBezTo>
                      <a:pt x="26" y="114"/>
                      <a:pt x="26" y="114"/>
                      <a:pt x="26" y="114"/>
                    </a:cubicBezTo>
                    <a:cubicBezTo>
                      <a:pt x="26" y="114"/>
                      <a:pt x="26" y="114"/>
                      <a:pt x="26" y="114"/>
                    </a:cubicBezTo>
                    <a:cubicBezTo>
                      <a:pt x="26" y="114"/>
                      <a:pt x="26" y="114"/>
                      <a:pt x="26" y="114"/>
                    </a:cubicBezTo>
                    <a:close/>
                    <a:moveTo>
                      <a:pt x="28" y="114"/>
                    </a:moveTo>
                    <a:cubicBezTo>
                      <a:pt x="28" y="114"/>
                      <a:pt x="28" y="114"/>
                      <a:pt x="28" y="114"/>
                    </a:cubicBezTo>
                    <a:cubicBezTo>
                      <a:pt x="28" y="114"/>
                      <a:pt x="28" y="114"/>
                      <a:pt x="28" y="114"/>
                    </a:cubicBezTo>
                    <a:cubicBezTo>
                      <a:pt x="28" y="115"/>
                      <a:pt x="28" y="115"/>
                      <a:pt x="28" y="115"/>
                    </a:cubicBezTo>
                    <a:cubicBezTo>
                      <a:pt x="28" y="115"/>
                      <a:pt x="28" y="115"/>
                      <a:pt x="28" y="114"/>
                    </a:cubicBezTo>
                    <a:cubicBezTo>
                      <a:pt x="28" y="114"/>
                      <a:pt x="28" y="114"/>
                      <a:pt x="28" y="114"/>
                    </a:cubicBezTo>
                    <a:cubicBezTo>
                      <a:pt x="28" y="114"/>
                      <a:pt x="28" y="114"/>
                      <a:pt x="28" y="114"/>
                    </a:cubicBezTo>
                    <a:close/>
                    <a:moveTo>
                      <a:pt x="28" y="115"/>
                    </a:moveTo>
                    <a:cubicBezTo>
                      <a:pt x="28" y="115"/>
                      <a:pt x="28" y="115"/>
                      <a:pt x="28" y="115"/>
                    </a:cubicBezTo>
                    <a:cubicBezTo>
                      <a:pt x="28" y="115"/>
                      <a:pt x="28" y="115"/>
                      <a:pt x="28" y="115"/>
                    </a:cubicBezTo>
                    <a:cubicBezTo>
                      <a:pt x="28" y="115"/>
                      <a:pt x="28" y="115"/>
                      <a:pt x="28" y="115"/>
                    </a:cubicBezTo>
                    <a:cubicBezTo>
                      <a:pt x="28" y="115"/>
                      <a:pt x="28" y="115"/>
                      <a:pt x="28" y="115"/>
                    </a:cubicBezTo>
                    <a:cubicBezTo>
                      <a:pt x="28" y="115"/>
                      <a:pt x="28" y="115"/>
                      <a:pt x="28" y="115"/>
                    </a:cubicBezTo>
                    <a:cubicBezTo>
                      <a:pt x="28" y="115"/>
                      <a:pt x="28" y="115"/>
                      <a:pt x="28" y="115"/>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lose/>
                    <a:moveTo>
                      <a:pt x="27" y="113"/>
                    </a:moveTo>
                    <a:cubicBezTo>
                      <a:pt x="27" y="113"/>
                      <a:pt x="27" y="113"/>
                      <a:pt x="27" y="113"/>
                    </a:cubicBezTo>
                    <a:cubicBezTo>
                      <a:pt x="27" y="113"/>
                      <a:pt x="27" y="113"/>
                      <a:pt x="27" y="113"/>
                    </a:cubicBezTo>
                    <a:cubicBezTo>
                      <a:pt x="27" y="113"/>
                      <a:pt x="27" y="113"/>
                      <a:pt x="27" y="113"/>
                    </a:cubicBezTo>
                    <a:cubicBezTo>
                      <a:pt x="27" y="113"/>
                      <a:pt x="27" y="113"/>
                      <a:pt x="27" y="113"/>
                    </a:cubicBezTo>
                    <a:cubicBezTo>
                      <a:pt x="27" y="113"/>
                      <a:pt x="27" y="113"/>
                      <a:pt x="27" y="113"/>
                    </a:cubicBezTo>
                    <a:cubicBezTo>
                      <a:pt x="27" y="113"/>
                      <a:pt x="27" y="113"/>
                      <a:pt x="27" y="113"/>
                    </a:cubicBezTo>
                    <a:close/>
                    <a:moveTo>
                      <a:pt x="27" y="114"/>
                    </a:moveTo>
                    <a:cubicBezTo>
                      <a:pt x="27" y="114"/>
                      <a:pt x="27" y="114"/>
                      <a:pt x="27" y="114"/>
                    </a:cubicBezTo>
                    <a:cubicBezTo>
                      <a:pt x="27" y="114"/>
                      <a:pt x="27" y="114"/>
                      <a:pt x="27" y="114"/>
                    </a:cubicBezTo>
                    <a:cubicBezTo>
                      <a:pt x="27" y="114"/>
                      <a:pt x="27" y="114"/>
                      <a:pt x="27" y="114"/>
                    </a:cubicBezTo>
                    <a:cubicBezTo>
                      <a:pt x="27" y="114"/>
                      <a:pt x="27" y="114"/>
                      <a:pt x="27" y="114"/>
                    </a:cubicBezTo>
                    <a:close/>
                    <a:moveTo>
                      <a:pt x="27" y="113"/>
                    </a:moveTo>
                    <a:cubicBezTo>
                      <a:pt x="27" y="113"/>
                      <a:pt x="27" y="113"/>
                      <a:pt x="27" y="113"/>
                    </a:cubicBezTo>
                    <a:cubicBezTo>
                      <a:pt x="27" y="113"/>
                      <a:pt x="27" y="113"/>
                      <a:pt x="27" y="113"/>
                    </a:cubicBezTo>
                    <a:cubicBezTo>
                      <a:pt x="27" y="113"/>
                      <a:pt x="27" y="113"/>
                      <a:pt x="27" y="113"/>
                    </a:cubicBezTo>
                    <a:cubicBezTo>
                      <a:pt x="27" y="113"/>
                      <a:pt x="27" y="113"/>
                      <a:pt x="27" y="113"/>
                    </a:cubicBezTo>
                    <a:cubicBezTo>
                      <a:pt x="27" y="113"/>
                      <a:pt x="27" y="113"/>
                      <a:pt x="27" y="113"/>
                    </a:cubicBezTo>
                    <a:cubicBezTo>
                      <a:pt x="27" y="113"/>
                      <a:pt x="27" y="113"/>
                      <a:pt x="27" y="113"/>
                    </a:cubicBezTo>
                    <a:cubicBezTo>
                      <a:pt x="27" y="113"/>
                      <a:pt x="28" y="113"/>
                      <a:pt x="28" y="113"/>
                    </a:cubicBezTo>
                    <a:cubicBezTo>
                      <a:pt x="28" y="113"/>
                      <a:pt x="28" y="113"/>
                      <a:pt x="27" y="113"/>
                    </a:cubicBezTo>
                    <a:cubicBezTo>
                      <a:pt x="27" y="113"/>
                      <a:pt x="27" y="113"/>
                      <a:pt x="27" y="113"/>
                    </a:cubicBezTo>
                    <a:close/>
                    <a:moveTo>
                      <a:pt x="26" y="115"/>
                    </a:move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lose/>
                    <a:moveTo>
                      <a:pt x="25" y="115"/>
                    </a:moveTo>
                    <a:cubicBezTo>
                      <a:pt x="25" y="115"/>
                      <a:pt x="25" y="115"/>
                      <a:pt x="25" y="115"/>
                    </a:cubicBezTo>
                    <a:cubicBezTo>
                      <a:pt x="25" y="115"/>
                      <a:pt x="25" y="115"/>
                      <a:pt x="25" y="115"/>
                    </a:cubicBezTo>
                    <a:cubicBezTo>
                      <a:pt x="25" y="115"/>
                      <a:pt x="25" y="115"/>
                      <a:pt x="25" y="115"/>
                    </a:cubicBezTo>
                    <a:cubicBezTo>
                      <a:pt x="25" y="115"/>
                      <a:pt x="25" y="115"/>
                      <a:pt x="25" y="115"/>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lose/>
                    <a:moveTo>
                      <a:pt x="25" y="115"/>
                    </a:moveTo>
                    <a:cubicBezTo>
                      <a:pt x="25" y="115"/>
                      <a:pt x="25" y="115"/>
                      <a:pt x="25" y="115"/>
                    </a:cubicBezTo>
                    <a:cubicBezTo>
                      <a:pt x="25" y="115"/>
                      <a:pt x="25" y="115"/>
                      <a:pt x="25" y="115"/>
                    </a:cubicBezTo>
                    <a:cubicBezTo>
                      <a:pt x="25" y="115"/>
                      <a:pt x="25" y="115"/>
                      <a:pt x="25" y="115"/>
                    </a:cubicBezTo>
                    <a:cubicBezTo>
                      <a:pt x="25" y="115"/>
                      <a:pt x="25" y="115"/>
                      <a:pt x="25" y="115"/>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lose/>
                    <a:moveTo>
                      <a:pt x="25" y="115"/>
                    </a:moveTo>
                    <a:cubicBezTo>
                      <a:pt x="25" y="115"/>
                      <a:pt x="25" y="115"/>
                      <a:pt x="25" y="115"/>
                    </a:cubicBezTo>
                    <a:cubicBezTo>
                      <a:pt x="25" y="115"/>
                      <a:pt x="25" y="115"/>
                      <a:pt x="25" y="115"/>
                    </a:cubicBezTo>
                    <a:cubicBezTo>
                      <a:pt x="25" y="115"/>
                      <a:pt x="25" y="115"/>
                      <a:pt x="25" y="115"/>
                    </a:cubicBezTo>
                    <a:cubicBezTo>
                      <a:pt x="25" y="115"/>
                      <a:pt x="25" y="115"/>
                      <a:pt x="25" y="115"/>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lose/>
                    <a:moveTo>
                      <a:pt x="26" y="115"/>
                    </a:moveTo>
                    <a:cubicBezTo>
                      <a:pt x="26" y="115"/>
                      <a:pt x="26" y="115"/>
                      <a:pt x="26" y="115"/>
                    </a:cubicBezTo>
                    <a:cubicBezTo>
                      <a:pt x="25" y="115"/>
                      <a:pt x="25" y="115"/>
                      <a:pt x="25" y="115"/>
                    </a:cubicBezTo>
                    <a:cubicBezTo>
                      <a:pt x="25" y="115"/>
                      <a:pt x="25" y="115"/>
                      <a:pt x="25" y="115"/>
                    </a:cubicBezTo>
                    <a:cubicBezTo>
                      <a:pt x="25" y="115"/>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ubicBezTo>
                      <a:pt x="26" y="116"/>
                      <a:pt x="26" y="116"/>
                      <a:pt x="26" y="116"/>
                    </a:cubicBezTo>
                    <a:cubicBezTo>
                      <a:pt x="26" y="116"/>
                      <a:pt x="26" y="116"/>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lose/>
                    <a:moveTo>
                      <a:pt x="25" y="116"/>
                    </a:moveTo>
                    <a:cubicBezTo>
                      <a:pt x="25" y="116"/>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lose/>
                    <a:moveTo>
                      <a:pt x="65" y="78"/>
                    </a:moveTo>
                    <a:cubicBezTo>
                      <a:pt x="65" y="78"/>
                      <a:pt x="65" y="78"/>
                      <a:pt x="65" y="78"/>
                    </a:cubicBezTo>
                    <a:cubicBezTo>
                      <a:pt x="65" y="78"/>
                      <a:pt x="65" y="78"/>
                      <a:pt x="65" y="78"/>
                    </a:cubicBezTo>
                    <a:cubicBezTo>
                      <a:pt x="65" y="78"/>
                      <a:pt x="65" y="78"/>
                      <a:pt x="65" y="78"/>
                    </a:cubicBezTo>
                    <a:cubicBezTo>
                      <a:pt x="65" y="78"/>
                      <a:pt x="65" y="78"/>
                      <a:pt x="66" y="78"/>
                    </a:cubicBezTo>
                    <a:cubicBezTo>
                      <a:pt x="65" y="78"/>
                      <a:pt x="66" y="79"/>
                      <a:pt x="66" y="79"/>
                    </a:cubicBezTo>
                    <a:cubicBezTo>
                      <a:pt x="66" y="79"/>
                      <a:pt x="66" y="79"/>
                      <a:pt x="67" y="78"/>
                    </a:cubicBezTo>
                    <a:cubicBezTo>
                      <a:pt x="67" y="78"/>
                      <a:pt x="67" y="78"/>
                      <a:pt x="67" y="78"/>
                    </a:cubicBezTo>
                    <a:cubicBezTo>
                      <a:pt x="67" y="78"/>
                      <a:pt x="67" y="78"/>
                      <a:pt x="66" y="78"/>
                    </a:cubicBezTo>
                    <a:cubicBezTo>
                      <a:pt x="66" y="78"/>
                      <a:pt x="67" y="78"/>
                      <a:pt x="67" y="78"/>
                    </a:cubicBezTo>
                    <a:cubicBezTo>
                      <a:pt x="67" y="78"/>
                      <a:pt x="67" y="78"/>
                      <a:pt x="67" y="78"/>
                    </a:cubicBezTo>
                    <a:cubicBezTo>
                      <a:pt x="67" y="78"/>
                      <a:pt x="67" y="77"/>
                      <a:pt x="66" y="77"/>
                    </a:cubicBezTo>
                    <a:cubicBezTo>
                      <a:pt x="66" y="77"/>
                      <a:pt x="66" y="77"/>
                      <a:pt x="66" y="77"/>
                    </a:cubicBezTo>
                    <a:cubicBezTo>
                      <a:pt x="66" y="77"/>
                      <a:pt x="66" y="77"/>
                      <a:pt x="66" y="77"/>
                    </a:cubicBezTo>
                    <a:cubicBezTo>
                      <a:pt x="66" y="76"/>
                      <a:pt x="66" y="76"/>
                      <a:pt x="66" y="76"/>
                    </a:cubicBezTo>
                    <a:cubicBezTo>
                      <a:pt x="66" y="76"/>
                      <a:pt x="66" y="76"/>
                      <a:pt x="66" y="76"/>
                    </a:cubicBezTo>
                    <a:cubicBezTo>
                      <a:pt x="65" y="76"/>
                      <a:pt x="65" y="76"/>
                      <a:pt x="65" y="76"/>
                    </a:cubicBezTo>
                    <a:cubicBezTo>
                      <a:pt x="65" y="77"/>
                      <a:pt x="65" y="77"/>
                      <a:pt x="66" y="77"/>
                    </a:cubicBezTo>
                    <a:cubicBezTo>
                      <a:pt x="66" y="77"/>
                      <a:pt x="65" y="77"/>
                      <a:pt x="65" y="77"/>
                    </a:cubicBezTo>
                    <a:cubicBezTo>
                      <a:pt x="65" y="77"/>
                      <a:pt x="65" y="77"/>
                      <a:pt x="65" y="78"/>
                    </a:cubicBezTo>
                    <a:close/>
                    <a:moveTo>
                      <a:pt x="63" y="78"/>
                    </a:moveTo>
                    <a:cubicBezTo>
                      <a:pt x="63" y="78"/>
                      <a:pt x="63" y="78"/>
                      <a:pt x="63" y="78"/>
                    </a:cubicBezTo>
                    <a:cubicBezTo>
                      <a:pt x="63" y="78"/>
                      <a:pt x="63" y="78"/>
                      <a:pt x="63" y="78"/>
                    </a:cubicBezTo>
                    <a:cubicBezTo>
                      <a:pt x="63" y="78"/>
                      <a:pt x="63" y="78"/>
                      <a:pt x="63" y="78"/>
                    </a:cubicBezTo>
                    <a:cubicBezTo>
                      <a:pt x="63" y="78"/>
                      <a:pt x="63" y="78"/>
                      <a:pt x="63" y="78"/>
                    </a:cubicBezTo>
                    <a:cubicBezTo>
                      <a:pt x="63" y="78"/>
                      <a:pt x="63" y="78"/>
                      <a:pt x="63" y="78"/>
                    </a:cubicBezTo>
                    <a:cubicBezTo>
                      <a:pt x="63" y="78"/>
                      <a:pt x="63" y="78"/>
                      <a:pt x="63" y="78"/>
                    </a:cubicBezTo>
                    <a:cubicBezTo>
                      <a:pt x="63" y="78"/>
                      <a:pt x="63" y="78"/>
                      <a:pt x="63" y="78"/>
                    </a:cubicBezTo>
                    <a:cubicBezTo>
                      <a:pt x="63" y="78"/>
                      <a:pt x="63" y="78"/>
                      <a:pt x="63" y="78"/>
                    </a:cubicBezTo>
                    <a:close/>
                    <a:moveTo>
                      <a:pt x="64" y="79"/>
                    </a:moveTo>
                    <a:cubicBezTo>
                      <a:pt x="64" y="79"/>
                      <a:pt x="64" y="79"/>
                      <a:pt x="64" y="79"/>
                    </a:cubicBezTo>
                    <a:cubicBezTo>
                      <a:pt x="64" y="78"/>
                      <a:pt x="64" y="78"/>
                      <a:pt x="64" y="78"/>
                    </a:cubicBezTo>
                    <a:cubicBezTo>
                      <a:pt x="64" y="78"/>
                      <a:pt x="63" y="78"/>
                      <a:pt x="64" y="79"/>
                    </a:cubicBezTo>
                    <a:cubicBezTo>
                      <a:pt x="64" y="79"/>
                      <a:pt x="64" y="79"/>
                      <a:pt x="64" y="79"/>
                    </a:cubicBezTo>
                    <a:close/>
                    <a:moveTo>
                      <a:pt x="63" y="79"/>
                    </a:moveTo>
                    <a:cubicBezTo>
                      <a:pt x="63" y="79"/>
                      <a:pt x="63" y="79"/>
                      <a:pt x="63" y="79"/>
                    </a:cubicBezTo>
                    <a:cubicBezTo>
                      <a:pt x="63" y="79"/>
                      <a:pt x="63" y="79"/>
                      <a:pt x="63" y="79"/>
                    </a:cubicBezTo>
                    <a:cubicBezTo>
                      <a:pt x="63" y="79"/>
                      <a:pt x="63" y="79"/>
                      <a:pt x="63" y="79"/>
                    </a:cubicBezTo>
                    <a:cubicBezTo>
                      <a:pt x="63" y="79"/>
                      <a:pt x="63" y="79"/>
                      <a:pt x="63" y="79"/>
                    </a:cubicBezTo>
                    <a:close/>
                    <a:moveTo>
                      <a:pt x="65" y="80"/>
                    </a:moveTo>
                    <a:cubicBezTo>
                      <a:pt x="66" y="80"/>
                      <a:pt x="66" y="80"/>
                      <a:pt x="66" y="80"/>
                    </a:cubicBezTo>
                    <a:cubicBezTo>
                      <a:pt x="66" y="79"/>
                      <a:pt x="65"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5" y="79"/>
                      <a:pt x="65" y="79"/>
                      <a:pt x="65" y="79"/>
                    </a:cubicBezTo>
                    <a:cubicBezTo>
                      <a:pt x="65" y="79"/>
                      <a:pt x="65" y="79"/>
                      <a:pt x="65" y="79"/>
                    </a:cubicBezTo>
                    <a:cubicBezTo>
                      <a:pt x="65" y="79"/>
                      <a:pt x="65" y="79"/>
                      <a:pt x="65" y="79"/>
                    </a:cubicBezTo>
                    <a:cubicBezTo>
                      <a:pt x="65" y="80"/>
                      <a:pt x="65" y="80"/>
                      <a:pt x="65" y="80"/>
                    </a:cubicBezTo>
                    <a:cubicBezTo>
                      <a:pt x="65" y="80"/>
                      <a:pt x="65" y="80"/>
                      <a:pt x="65" y="80"/>
                    </a:cubicBezTo>
                    <a:close/>
                    <a:moveTo>
                      <a:pt x="32" y="110"/>
                    </a:moveTo>
                    <a:cubicBezTo>
                      <a:pt x="32" y="110"/>
                      <a:pt x="32" y="110"/>
                      <a:pt x="32" y="110"/>
                    </a:cubicBezTo>
                    <a:cubicBezTo>
                      <a:pt x="32" y="110"/>
                      <a:pt x="32" y="110"/>
                      <a:pt x="32" y="110"/>
                    </a:cubicBezTo>
                    <a:cubicBezTo>
                      <a:pt x="32" y="110"/>
                      <a:pt x="32" y="110"/>
                      <a:pt x="32" y="110"/>
                    </a:cubicBezTo>
                    <a:cubicBezTo>
                      <a:pt x="32" y="110"/>
                      <a:pt x="32" y="110"/>
                      <a:pt x="32" y="110"/>
                    </a:cubicBezTo>
                    <a:close/>
                    <a:moveTo>
                      <a:pt x="31" y="111"/>
                    </a:moveTo>
                    <a:cubicBezTo>
                      <a:pt x="31" y="111"/>
                      <a:pt x="31" y="111"/>
                      <a:pt x="31" y="111"/>
                    </a:cubicBezTo>
                    <a:cubicBezTo>
                      <a:pt x="31" y="111"/>
                      <a:pt x="31" y="111"/>
                      <a:pt x="31" y="111"/>
                    </a:cubicBezTo>
                    <a:cubicBezTo>
                      <a:pt x="31" y="111"/>
                      <a:pt x="31" y="111"/>
                      <a:pt x="31" y="111"/>
                    </a:cubicBezTo>
                    <a:cubicBezTo>
                      <a:pt x="31" y="111"/>
                      <a:pt x="31" y="111"/>
                      <a:pt x="31" y="111"/>
                    </a:cubicBezTo>
                    <a:close/>
                    <a:moveTo>
                      <a:pt x="36" y="108"/>
                    </a:moveTo>
                    <a:cubicBezTo>
                      <a:pt x="36" y="108"/>
                      <a:pt x="36" y="108"/>
                      <a:pt x="36" y="108"/>
                    </a:cubicBezTo>
                    <a:cubicBezTo>
                      <a:pt x="36" y="108"/>
                      <a:pt x="36" y="108"/>
                      <a:pt x="36" y="108"/>
                    </a:cubicBezTo>
                    <a:close/>
                    <a:moveTo>
                      <a:pt x="33" y="108"/>
                    </a:moveTo>
                    <a:cubicBezTo>
                      <a:pt x="33" y="109"/>
                      <a:pt x="33" y="108"/>
                      <a:pt x="32" y="109"/>
                    </a:cubicBezTo>
                    <a:cubicBezTo>
                      <a:pt x="32" y="109"/>
                      <a:pt x="32" y="108"/>
                      <a:pt x="32" y="108"/>
                    </a:cubicBezTo>
                    <a:cubicBezTo>
                      <a:pt x="32" y="108"/>
                      <a:pt x="31" y="108"/>
                      <a:pt x="31" y="108"/>
                    </a:cubicBezTo>
                    <a:cubicBezTo>
                      <a:pt x="31" y="108"/>
                      <a:pt x="30" y="108"/>
                      <a:pt x="30" y="108"/>
                    </a:cubicBezTo>
                    <a:cubicBezTo>
                      <a:pt x="30" y="108"/>
                      <a:pt x="30" y="109"/>
                      <a:pt x="30" y="109"/>
                    </a:cubicBezTo>
                    <a:cubicBezTo>
                      <a:pt x="30" y="109"/>
                      <a:pt x="30" y="109"/>
                      <a:pt x="30" y="109"/>
                    </a:cubicBezTo>
                    <a:cubicBezTo>
                      <a:pt x="30" y="110"/>
                      <a:pt x="30" y="109"/>
                      <a:pt x="31" y="109"/>
                    </a:cubicBezTo>
                    <a:cubicBezTo>
                      <a:pt x="31" y="109"/>
                      <a:pt x="31" y="109"/>
                      <a:pt x="31" y="109"/>
                    </a:cubicBezTo>
                    <a:cubicBezTo>
                      <a:pt x="31" y="109"/>
                      <a:pt x="31" y="109"/>
                      <a:pt x="31" y="109"/>
                    </a:cubicBezTo>
                    <a:cubicBezTo>
                      <a:pt x="32" y="109"/>
                      <a:pt x="32" y="109"/>
                      <a:pt x="32" y="109"/>
                    </a:cubicBezTo>
                    <a:cubicBezTo>
                      <a:pt x="32" y="109"/>
                      <a:pt x="32" y="109"/>
                      <a:pt x="32" y="109"/>
                    </a:cubicBezTo>
                    <a:cubicBezTo>
                      <a:pt x="32" y="109"/>
                      <a:pt x="32" y="109"/>
                      <a:pt x="33" y="109"/>
                    </a:cubicBezTo>
                    <a:cubicBezTo>
                      <a:pt x="33" y="110"/>
                      <a:pt x="33" y="109"/>
                      <a:pt x="33" y="109"/>
                    </a:cubicBezTo>
                    <a:cubicBezTo>
                      <a:pt x="33" y="109"/>
                      <a:pt x="33" y="109"/>
                      <a:pt x="33" y="109"/>
                    </a:cubicBezTo>
                    <a:cubicBezTo>
                      <a:pt x="33" y="109"/>
                      <a:pt x="33" y="109"/>
                      <a:pt x="33" y="109"/>
                    </a:cubicBezTo>
                    <a:cubicBezTo>
                      <a:pt x="34" y="109"/>
                      <a:pt x="34" y="109"/>
                      <a:pt x="34" y="108"/>
                    </a:cubicBezTo>
                    <a:cubicBezTo>
                      <a:pt x="34" y="108"/>
                      <a:pt x="33" y="108"/>
                      <a:pt x="33" y="108"/>
                    </a:cubicBezTo>
                    <a:close/>
                    <a:moveTo>
                      <a:pt x="35" y="108"/>
                    </a:moveTo>
                    <a:cubicBezTo>
                      <a:pt x="35" y="108"/>
                      <a:pt x="35" y="108"/>
                      <a:pt x="35" y="108"/>
                    </a:cubicBezTo>
                    <a:cubicBezTo>
                      <a:pt x="34" y="108"/>
                      <a:pt x="35" y="108"/>
                      <a:pt x="35" y="108"/>
                    </a:cubicBezTo>
                    <a:cubicBezTo>
                      <a:pt x="35" y="108"/>
                      <a:pt x="35" y="108"/>
                      <a:pt x="35" y="108"/>
                    </a:cubicBezTo>
                    <a:cubicBezTo>
                      <a:pt x="35" y="108"/>
                      <a:pt x="35" y="108"/>
                      <a:pt x="35" y="108"/>
                    </a:cubicBezTo>
                    <a:close/>
                    <a:moveTo>
                      <a:pt x="34" y="108"/>
                    </a:moveTo>
                    <a:cubicBezTo>
                      <a:pt x="34" y="108"/>
                      <a:pt x="34" y="108"/>
                      <a:pt x="34" y="108"/>
                    </a:cubicBezTo>
                    <a:cubicBezTo>
                      <a:pt x="34" y="108"/>
                      <a:pt x="34" y="108"/>
                      <a:pt x="34" y="108"/>
                    </a:cubicBezTo>
                    <a:cubicBezTo>
                      <a:pt x="34" y="108"/>
                      <a:pt x="34" y="108"/>
                      <a:pt x="34" y="108"/>
                    </a:cubicBezTo>
                    <a:cubicBezTo>
                      <a:pt x="34" y="108"/>
                      <a:pt x="34" y="108"/>
                      <a:pt x="34" y="108"/>
                    </a:cubicBezTo>
                    <a:close/>
                    <a:moveTo>
                      <a:pt x="35" y="109"/>
                    </a:moveTo>
                    <a:cubicBezTo>
                      <a:pt x="35" y="109"/>
                      <a:pt x="35" y="109"/>
                      <a:pt x="35" y="109"/>
                    </a:cubicBezTo>
                    <a:cubicBezTo>
                      <a:pt x="35" y="109"/>
                      <a:pt x="35" y="109"/>
                      <a:pt x="35" y="109"/>
                    </a:cubicBezTo>
                    <a:cubicBezTo>
                      <a:pt x="35" y="109"/>
                      <a:pt x="35" y="109"/>
                      <a:pt x="35" y="109"/>
                    </a:cubicBezTo>
                    <a:cubicBezTo>
                      <a:pt x="35" y="109"/>
                      <a:pt x="35" y="109"/>
                      <a:pt x="35" y="109"/>
                    </a:cubicBezTo>
                    <a:close/>
                    <a:moveTo>
                      <a:pt x="27" y="108"/>
                    </a:moveTo>
                    <a:cubicBezTo>
                      <a:pt x="27" y="108"/>
                      <a:pt x="27" y="108"/>
                      <a:pt x="26" y="108"/>
                    </a:cubicBezTo>
                    <a:cubicBezTo>
                      <a:pt x="26" y="108"/>
                      <a:pt x="26" y="108"/>
                      <a:pt x="26" y="108"/>
                    </a:cubicBezTo>
                    <a:cubicBezTo>
                      <a:pt x="26" y="108"/>
                      <a:pt x="26" y="108"/>
                      <a:pt x="26" y="108"/>
                    </a:cubicBezTo>
                    <a:cubicBezTo>
                      <a:pt x="26" y="108"/>
                      <a:pt x="27" y="108"/>
                      <a:pt x="27" y="108"/>
                    </a:cubicBezTo>
                    <a:close/>
                    <a:moveTo>
                      <a:pt x="27" y="106"/>
                    </a:moveTo>
                    <a:cubicBezTo>
                      <a:pt x="27" y="106"/>
                      <a:pt x="27" y="106"/>
                      <a:pt x="27" y="106"/>
                    </a:cubicBezTo>
                    <a:cubicBezTo>
                      <a:pt x="27" y="106"/>
                      <a:pt x="27" y="106"/>
                      <a:pt x="27" y="106"/>
                    </a:cubicBezTo>
                    <a:cubicBezTo>
                      <a:pt x="27" y="107"/>
                      <a:pt x="27" y="107"/>
                      <a:pt x="27" y="107"/>
                    </a:cubicBezTo>
                    <a:cubicBezTo>
                      <a:pt x="27" y="107"/>
                      <a:pt x="27" y="107"/>
                      <a:pt x="27" y="107"/>
                    </a:cubicBezTo>
                    <a:cubicBezTo>
                      <a:pt x="27" y="106"/>
                      <a:pt x="27" y="106"/>
                      <a:pt x="27" y="106"/>
                    </a:cubicBezTo>
                    <a:cubicBezTo>
                      <a:pt x="27" y="106"/>
                      <a:pt x="27" y="106"/>
                      <a:pt x="27" y="106"/>
                    </a:cubicBezTo>
                    <a:close/>
                    <a:moveTo>
                      <a:pt x="28" y="107"/>
                    </a:moveTo>
                    <a:cubicBezTo>
                      <a:pt x="28" y="107"/>
                      <a:pt x="28" y="107"/>
                      <a:pt x="28" y="107"/>
                    </a:cubicBezTo>
                    <a:cubicBezTo>
                      <a:pt x="28" y="107"/>
                      <a:pt x="28" y="107"/>
                      <a:pt x="28" y="107"/>
                    </a:cubicBezTo>
                    <a:close/>
                    <a:moveTo>
                      <a:pt x="37" y="107"/>
                    </a:moveTo>
                    <a:cubicBezTo>
                      <a:pt x="37" y="107"/>
                      <a:pt x="37" y="107"/>
                      <a:pt x="36" y="107"/>
                    </a:cubicBezTo>
                    <a:cubicBezTo>
                      <a:pt x="36" y="107"/>
                      <a:pt x="36" y="107"/>
                      <a:pt x="36" y="107"/>
                    </a:cubicBezTo>
                    <a:cubicBezTo>
                      <a:pt x="36" y="107"/>
                      <a:pt x="37" y="107"/>
                      <a:pt x="37" y="107"/>
                    </a:cubicBezTo>
                    <a:close/>
                    <a:moveTo>
                      <a:pt x="28" y="106"/>
                    </a:moveTo>
                    <a:cubicBezTo>
                      <a:pt x="28" y="106"/>
                      <a:pt x="28" y="106"/>
                      <a:pt x="28" y="106"/>
                    </a:cubicBezTo>
                    <a:cubicBezTo>
                      <a:pt x="28" y="106"/>
                      <a:pt x="28" y="106"/>
                      <a:pt x="28" y="106"/>
                    </a:cubicBezTo>
                    <a:cubicBezTo>
                      <a:pt x="28" y="106"/>
                      <a:pt x="28" y="106"/>
                      <a:pt x="28" y="106"/>
                    </a:cubicBezTo>
                    <a:cubicBezTo>
                      <a:pt x="28" y="106"/>
                      <a:pt x="28" y="106"/>
                      <a:pt x="28" y="106"/>
                    </a:cubicBezTo>
                    <a:close/>
                    <a:moveTo>
                      <a:pt x="30" y="110"/>
                    </a:moveTo>
                    <a:cubicBezTo>
                      <a:pt x="30" y="111"/>
                      <a:pt x="30" y="111"/>
                      <a:pt x="30" y="111"/>
                    </a:cubicBezTo>
                    <a:cubicBezTo>
                      <a:pt x="30" y="111"/>
                      <a:pt x="30" y="111"/>
                      <a:pt x="30" y="111"/>
                    </a:cubicBezTo>
                    <a:cubicBezTo>
                      <a:pt x="30" y="111"/>
                      <a:pt x="30" y="111"/>
                      <a:pt x="30" y="111"/>
                    </a:cubicBezTo>
                    <a:cubicBezTo>
                      <a:pt x="30" y="111"/>
                      <a:pt x="30" y="111"/>
                      <a:pt x="30" y="111"/>
                    </a:cubicBezTo>
                    <a:cubicBezTo>
                      <a:pt x="30" y="111"/>
                      <a:pt x="30" y="110"/>
                      <a:pt x="30" y="110"/>
                    </a:cubicBezTo>
                    <a:close/>
                    <a:moveTo>
                      <a:pt x="30" y="111"/>
                    </a:moveTo>
                    <a:cubicBezTo>
                      <a:pt x="30" y="111"/>
                      <a:pt x="30" y="111"/>
                      <a:pt x="30" y="111"/>
                    </a:cubicBezTo>
                    <a:cubicBezTo>
                      <a:pt x="30" y="111"/>
                      <a:pt x="30" y="111"/>
                      <a:pt x="30" y="111"/>
                    </a:cubicBezTo>
                    <a:cubicBezTo>
                      <a:pt x="30" y="111"/>
                      <a:pt x="29" y="111"/>
                      <a:pt x="29" y="111"/>
                    </a:cubicBezTo>
                    <a:cubicBezTo>
                      <a:pt x="29" y="111"/>
                      <a:pt x="29" y="111"/>
                      <a:pt x="29" y="111"/>
                    </a:cubicBezTo>
                    <a:cubicBezTo>
                      <a:pt x="29" y="111"/>
                      <a:pt x="30" y="111"/>
                      <a:pt x="30" y="111"/>
                    </a:cubicBezTo>
                    <a:close/>
                    <a:moveTo>
                      <a:pt x="29" y="112"/>
                    </a:moveTo>
                    <a:cubicBezTo>
                      <a:pt x="29" y="112"/>
                      <a:pt x="29" y="112"/>
                      <a:pt x="29" y="112"/>
                    </a:cubicBezTo>
                    <a:cubicBezTo>
                      <a:pt x="29" y="112"/>
                      <a:pt x="29" y="112"/>
                      <a:pt x="29" y="112"/>
                    </a:cubicBezTo>
                    <a:cubicBezTo>
                      <a:pt x="29" y="112"/>
                      <a:pt x="29" y="112"/>
                      <a:pt x="29" y="112"/>
                    </a:cubicBezTo>
                    <a:cubicBezTo>
                      <a:pt x="29" y="112"/>
                      <a:pt x="29" y="112"/>
                      <a:pt x="30" y="112"/>
                    </a:cubicBezTo>
                    <a:cubicBezTo>
                      <a:pt x="30" y="112"/>
                      <a:pt x="30" y="112"/>
                      <a:pt x="30" y="112"/>
                    </a:cubicBezTo>
                    <a:cubicBezTo>
                      <a:pt x="30" y="112"/>
                      <a:pt x="30" y="112"/>
                      <a:pt x="30" y="112"/>
                    </a:cubicBezTo>
                    <a:cubicBezTo>
                      <a:pt x="30" y="112"/>
                      <a:pt x="30" y="112"/>
                      <a:pt x="30" y="112"/>
                    </a:cubicBezTo>
                    <a:cubicBezTo>
                      <a:pt x="30" y="111"/>
                      <a:pt x="30" y="112"/>
                      <a:pt x="29" y="112"/>
                    </a:cubicBezTo>
                    <a:close/>
                    <a:moveTo>
                      <a:pt x="36" y="108"/>
                    </a:moveTo>
                    <a:cubicBezTo>
                      <a:pt x="37" y="108"/>
                      <a:pt x="37" y="108"/>
                      <a:pt x="37" y="108"/>
                    </a:cubicBezTo>
                    <a:cubicBezTo>
                      <a:pt x="37" y="108"/>
                      <a:pt x="37" y="108"/>
                      <a:pt x="36" y="108"/>
                    </a:cubicBezTo>
                    <a:close/>
                    <a:moveTo>
                      <a:pt x="60" y="78"/>
                    </a:moveTo>
                    <a:cubicBezTo>
                      <a:pt x="60" y="78"/>
                      <a:pt x="60" y="78"/>
                      <a:pt x="61" y="78"/>
                    </a:cubicBezTo>
                    <a:cubicBezTo>
                      <a:pt x="60" y="78"/>
                      <a:pt x="60" y="77"/>
                      <a:pt x="60" y="77"/>
                    </a:cubicBezTo>
                    <a:cubicBezTo>
                      <a:pt x="60" y="77"/>
                      <a:pt x="60" y="76"/>
                      <a:pt x="59" y="76"/>
                    </a:cubicBezTo>
                    <a:cubicBezTo>
                      <a:pt x="59" y="76"/>
                      <a:pt x="59" y="76"/>
                      <a:pt x="59" y="75"/>
                    </a:cubicBezTo>
                    <a:cubicBezTo>
                      <a:pt x="59" y="75"/>
                      <a:pt x="59" y="75"/>
                      <a:pt x="59" y="75"/>
                    </a:cubicBezTo>
                    <a:cubicBezTo>
                      <a:pt x="60" y="75"/>
                      <a:pt x="60" y="75"/>
                      <a:pt x="60" y="75"/>
                    </a:cubicBezTo>
                    <a:cubicBezTo>
                      <a:pt x="60" y="75"/>
                      <a:pt x="60" y="74"/>
                      <a:pt x="60" y="74"/>
                    </a:cubicBezTo>
                    <a:cubicBezTo>
                      <a:pt x="60" y="74"/>
                      <a:pt x="59" y="74"/>
                      <a:pt x="59" y="74"/>
                    </a:cubicBezTo>
                    <a:cubicBezTo>
                      <a:pt x="60" y="74"/>
                      <a:pt x="59" y="73"/>
                      <a:pt x="59" y="73"/>
                    </a:cubicBezTo>
                    <a:cubicBezTo>
                      <a:pt x="59" y="73"/>
                      <a:pt x="59" y="73"/>
                      <a:pt x="59" y="73"/>
                    </a:cubicBezTo>
                    <a:cubicBezTo>
                      <a:pt x="59" y="73"/>
                      <a:pt x="59" y="73"/>
                      <a:pt x="59" y="73"/>
                    </a:cubicBezTo>
                    <a:cubicBezTo>
                      <a:pt x="59" y="72"/>
                      <a:pt x="59" y="72"/>
                      <a:pt x="58" y="72"/>
                    </a:cubicBezTo>
                    <a:cubicBezTo>
                      <a:pt x="58" y="72"/>
                      <a:pt x="58" y="72"/>
                      <a:pt x="58" y="72"/>
                    </a:cubicBezTo>
                    <a:cubicBezTo>
                      <a:pt x="58" y="71"/>
                      <a:pt x="58" y="71"/>
                      <a:pt x="58" y="71"/>
                    </a:cubicBezTo>
                    <a:cubicBezTo>
                      <a:pt x="58" y="70"/>
                      <a:pt x="58" y="70"/>
                      <a:pt x="58" y="69"/>
                    </a:cubicBezTo>
                    <a:cubicBezTo>
                      <a:pt x="58" y="69"/>
                      <a:pt x="58" y="68"/>
                      <a:pt x="57" y="68"/>
                    </a:cubicBezTo>
                    <a:cubicBezTo>
                      <a:pt x="57" y="68"/>
                      <a:pt x="57" y="68"/>
                      <a:pt x="57" y="67"/>
                    </a:cubicBezTo>
                    <a:cubicBezTo>
                      <a:pt x="57" y="67"/>
                      <a:pt x="57" y="67"/>
                      <a:pt x="57" y="67"/>
                    </a:cubicBezTo>
                    <a:cubicBezTo>
                      <a:pt x="57" y="67"/>
                      <a:pt x="57" y="67"/>
                      <a:pt x="57" y="67"/>
                    </a:cubicBezTo>
                    <a:cubicBezTo>
                      <a:pt x="57" y="67"/>
                      <a:pt x="57" y="67"/>
                      <a:pt x="57" y="67"/>
                    </a:cubicBezTo>
                    <a:cubicBezTo>
                      <a:pt x="57" y="67"/>
                      <a:pt x="57" y="67"/>
                      <a:pt x="57" y="67"/>
                    </a:cubicBezTo>
                    <a:cubicBezTo>
                      <a:pt x="56" y="67"/>
                      <a:pt x="56" y="67"/>
                      <a:pt x="56" y="67"/>
                    </a:cubicBezTo>
                    <a:cubicBezTo>
                      <a:pt x="56" y="67"/>
                      <a:pt x="56" y="67"/>
                      <a:pt x="56" y="67"/>
                    </a:cubicBezTo>
                    <a:cubicBezTo>
                      <a:pt x="56" y="67"/>
                      <a:pt x="56" y="67"/>
                      <a:pt x="56" y="67"/>
                    </a:cubicBezTo>
                    <a:cubicBezTo>
                      <a:pt x="55" y="67"/>
                      <a:pt x="55" y="67"/>
                      <a:pt x="55" y="68"/>
                    </a:cubicBezTo>
                    <a:cubicBezTo>
                      <a:pt x="55" y="68"/>
                      <a:pt x="55" y="68"/>
                      <a:pt x="54" y="68"/>
                    </a:cubicBezTo>
                    <a:cubicBezTo>
                      <a:pt x="54" y="68"/>
                      <a:pt x="54" y="68"/>
                      <a:pt x="54" y="68"/>
                    </a:cubicBezTo>
                    <a:cubicBezTo>
                      <a:pt x="54" y="67"/>
                      <a:pt x="54" y="67"/>
                      <a:pt x="54" y="67"/>
                    </a:cubicBezTo>
                    <a:cubicBezTo>
                      <a:pt x="54" y="67"/>
                      <a:pt x="54" y="67"/>
                      <a:pt x="54" y="67"/>
                    </a:cubicBezTo>
                    <a:cubicBezTo>
                      <a:pt x="54" y="67"/>
                      <a:pt x="54" y="67"/>
                      <a:pt x="54" y="67"/>
                    </a:cubicBezTo>
                    <a:cubicBezTo>
                      <a:pt x="54" y="67"/>
                      <a:pt x="54" y="67"/>
                      <a:pt x="54" y="67"/>
                    </a:cubicBezTo>
                    <a:cubicBezTo>
                      <a:pt x="54" y="67"/>
                      <a:pt x="54" y="67"/>
                      <a:pt x="54" y="67"/>
                    </a:cubicBezTo>
                    <a:cubicBezTo>
                      <a:pt x="53" y="67"/>
                      <a:pt x="53" y="67"/>
                      <a:pt x="53" y="67"/>
                    </a:cubicBezTo>
                    <a:cubicBezTo>
                      <a:pt x="53" y="67"/>
                      <a:pt x="53" y="66"/>
                      <a:pt x="53" y="66"/>
                    </a:cubicBezTo>
                    <a:cubicBezTo>
                      <a:pt x="53" y="66"/>
                      <a:pt x="53" y="66"/>
                      <a:pt x="53" y="66"/>
                    </a:cubicBezTo>
                    <a:cubicBezTo>
                      <a:pt x="52" y="66"/>
                      <a:pt x="52" y="66"/>
                      <a:pt x="52" y="67"/>
                    </a:cubicBezTo>
                    <a:cubicBezTo>
                      <a:pt x="52" y="67"/>
                      <a:pt x="53" y="67"/>
                      <a:pt x="53" y="67"/>
                    </a:cubicBezTo>
                    <a:cubicBezTo>
                      <a:pt x="53" y="67"/>
                      <a:pt x="53" y="67"/>
                      <a:pt x="53" y="68"/>
                    </a:cubicBezTo>
                    <a:cubicBezTo>
                      <a:pt x="53" y="68"/>
                      <a:pt x="53" y="68"/>
                      <a:pt x="53" y="68"/>
                    </a:cubicBezTo>
                    <a:cubicBezTo>
                      <a:pt x="53" y="68"/>
                      <a:pt x="53" y="68"/>
                      <a:pt x="53" y="69"/>
                    </a:cubicBezTo>
                    <a:cubicBezTo>
                      <a:pt x="53" y="69"/>
                      <a:pt x="53" y="69"/>
                      <a:pt x="53" y="69"/>
                    </a:cubicBezTo>
                    <a:cubicBezTo>
                      <a:pt x="53" y="69"/>
                      <a:pt x="53" y="69"/>
                      <a:pt x="53" y="69"/>
                    </a:cubicBezTo>
                    <a:cubicBezTo>
                      <a:pt x="53" y="69"/>
                      <a:pt x="53" y="69"/>
                      <a:pt x="53" y="70"/>
                    </a:cubicBezTo>
                    <a:cubicBezTo>
                      <a:pt x="53" y="70"/>
                      <a:pt x="53" y="70"/>
                      <a:pt x="53" y="70"/>
                    </a:cubicBezTo>
                    <a:cubicBezTo>
                      <a:pt x="53" y="70"/>
                      <a:pt x="53" y="70"/>
                      <a:pt x="53" y="70"/>
                    </a:cubicBezTo>
                    <a:cubicBezTo>
                      <a:pt x="53" y="70"/>
                      <a:pt x="53" y="71"/>
                      <a:pt x="53" y="71"/>
                    </a:cubicBezTo>
                    <a:cubicBezTo>
                      <a:pt x="53" y="71"/>
                      <a:pt x="54" y="71"/>
                      <a:pt x="54" y="71"/>
                    </a:cubicBezTo>
                    <a:cubicBezTo>
                      <a:pt x="54" y="71"/>
                      <a:pt x="54" y="71"/>
                      <a:pt x="54" y="71"/>
                    </a:cubicBezTo>
                    <a:cubicBezTo>
                      <a:pt x="54" y="71"/>
                      <a:pt x="54" y="71"/>
                      <a:pt x="54" y="71"/>
                    </a:cubicBezTo>
                    <a:cubicBezTo>
                      <a:pt x="55" y="70"/>
                      <a:pt x="55" y="70"/>
                      <a:pt x="54" y="70"/>
                    </a:cubicBezTo>
                    <a:cubicBezTo>
                      <a:pt x="55" y="70"/>
                      <a:pt x="55" y="70"/>
                      <a:pt x="56" y="71"/>
                    </a:cubicBezTo>
                    <a:cubicBezTo>
                      <a:pt x="56" y="71"/>
                      <a:pt x="56" y="71"/>
                      <a:pt x="56" y="71"/>
                    </a:cubicBezTo>
                    <a:cubicBezTo>
                      <a:pt x="56" y="71"/>
                      <a:pt x="56" y="72"/>
                      <a:pt x="56" y="72"/>
                    </a:cubicBezTo>
                    <a:cubicBezTo>
                      <a:pt x="56" y="72"/>
                      <a:pt x="57" y="72"/>
                      <a:pt x="56" y="73"/>
                    </a:cubicBezTo>
                    <a:cubicBezTo>
                      <a:pt x="56" y="73"/>
                      <a:pt x="56" y="73"/>
                      <a:pt x="56" y="73"/>
                    </a:cubicBezTo>
                    <a:cubicBezTo>
                      <a:pt x="56" y="74"/>
                      <a:pt x="56" y="74"/>
                      <a:pt x="56" y="75"/>
                    </a:cubicBezTo>
                    <a:cubicBezTo>
                      <a:pt x="56" y="75"/>
                      <a:pt x="56" y="75"/>
                      <a:pt x="56" y="76"/>
                    </a:cubicBezTo>
                    <a:cubicBezTo>
                      <a:pt x="56" y="76"/>
                      <a:pt x="56" y="76"/>
                      <a:pt x="56" y="76"/>
                    </a:cubicBezTo>
                    <a:cubicBezTo>
                      <a:pt x="56" y="76"/>
                      <a:pt x="57" y="76"/>
                      <a:pt x="57" y="76"/>
                    </a:cubicBezTo>
                    <a:cubicBezTo>
                      <a:pt x="57" y="76"/>
                      <a:pt x="58" y="77"/>
                      <a:pt x="58" y="77"/>
                    </a:cubicBezTo>
                    <a:cubicBezTo>
                      <a:pt x="58" y="77"/>
                      <a:pt x="58" y="77"/>
                      <a:pt x="58" y="77"/>
                    </a:cubicBezTo>
                    <a:cubicBezTo>
                      <a:pt x="58" y="77"/>
                      <a:pt x="58" y="77"/>
                      <a:pt x="58" y="77"/>
                    </a:cubicBezTo>
                    <a:cubicBezTo>
                      <a:pt x="59" y="77"/>
                      <a:pt x="58" y="77"/>
                      <a:pt x="58" y="76"/>
                    </a:cubicBezTo>
                    <a:cubicBezTo>
                      <a:pt x="58" y="76"/>
                      <a:pt x="58" y="75"/>
                      <a:pt x="58" y="75"/>
                    </a:cubicBezTo>
                    <a:cubicBezTo>
                      <a:pt x="58" y="75"/>
                      <a:pt x="58" y="74"/>
                      <a:pt x="58" y="74"/>
                    </a:cubicBezTo>
                    <a:cubicBezTo>
                      <a:pt x="58" y="75"/>
                      <a:pt x="59" y="75"/>
                      <a:pt x="59" y="76"/>
                    </a:cubicBezTo>
                    <a:cubicBezTo>
                      <a:pt x="59" y="76"/>
                      <a:pt x="59" y="77"/>
                      <a:pt x="60" y="77"/>
                    </a:cubicBezTo>
                    <a:cubicBezTo>
                      <a:pt x="59" y="78"/>
                      <a:pt x="60" y="78"/>
                      <a:pt x="60" y="78"/>
                    </a:cubicBezTo>
                    <a:close/>
                    <a:moveTo>
                      <a:pt x="49" y="83"/>
                    </a:moveTo>
                    <a:cubicBezTo>
                      <a:pt x="49" y="83"/>
                      <a:pt x="49" y="83"/>
                      <a:pt x="49" y="83"/>
                    </a:cubicBezTo>
                    <a:cubicBezTo>
                      <a:pt x="49" y="83"/>
                      <a:pt x="49" y="83"/>
                      <a:pt x="49" y="83"/>
                    </a:cubicBezTo>
                    <a:cubicBezTo>
                      <a:pt x="49" y="83"/>
                      <a:pt x="48" y="83"/>
                      <a:pt x="48" y="83"/>
                    </a:cubicBezTo>
                    <a:cubicBezTo>
                      <a:pt x="48" y="83"/>
                      <a:pt x="48" y="83"/>
                      <a:pt x="48" y="84"/>
                    </a:cubicBezTo>
                    <a:cubicBezTo>
                      <a:pt x="48" y="84"/>
                      <a:pt x="47" y="84"/>
                      <a:pt x="47" y="84"/>
                    </a:cubicBezTo>
                    <a:cubicBezTo>
                      <a:pt x="47" y="85"/>
                      <a:pt x="48" y="85"/>
                      <a:pt x="48" y="84"/>
                    </a:cubicBezTo>
                    <a:cubicBezTo>
                      <a:pt x="48" y="85"/>
                      <a:pt x="48" y="85"/>
                      <a:pt x="48" y="85"/>
                    </a:cubicBezTo>
                    <a:cubicBezTo>
                      <a:pt x="48" y="85"/>
                      <a:pt x="48" y="85"/>
                      <a:pt x="48" y="85"/>
                    </a:cubicBezTo>
                    <a:cubicBezTo>
                      <a:pt x="48" y="85"/>
                      <a:pt x="48" y="85"/>
                      <a:pt x="49" y="85"/>
                    </a:cubicBezTo>
                    <a:cubicBezTo>
                      <a:pt x="49" y="85"/>
                      <a:pt x="49" y="85"/>
                      <a:pt x="49" y="84"/>
                    </a:cubicBezTo>
                    <a:cubicBezTo>
                      <a:pt x="49" y="84"/>
                      <a:pt x="49" y="84"/>
                      <a:pt x="49" y="84"/>
                    </a:cubicBezTo>
                    <a:cubicBezTo>
                      <a:pt x="49" y="85"/>
                      <a:pt x="49" y="84"/>
                      <a:pt x="49" y="84"/>
                    </a:cubicBezTo>
                    <a:cubicBezTo>
                      <a:pt x="49" y="84"/>
                      <a:pt x="49" y="84"/>
                      <a:pt x="49" y="84"/>
                    </a:cubicBezTo>
                    <a:cubicBezTo>
                      <a:pt x="49" y="84"/>
                      <a:pt x="49" y="84"/>
                      <a:pt x="49" y="84"/>
                    </a:cubicBezTo>
                    <a:cubicBezTo>
                      <a:pt x="49" y="84"/>
                      <a:pt x="49" y="84"/>
                      <a:pt x="49" y="84"/>
                    </a:cubicBezTo>
                    <a:cubicBezTo>
                      <a:pt x="49" y="84"/>
                      <a:pt x="49" y="84"/>
                      <a:pt x="49" y="83"/>
                    </a:cubicBezTo>
                    <a:close/>
                    <a:moveTo>
                      <a:pt x="63" y="111"/>
                    </a:moveTo>
                    <a:cubicBezTo>
                      <a:pt x="63" y="111"/>
                      <a:pt x="63" y="111"/>
                      <a:pt x="63" y="111"/>
                    </a:cubicBezTo>
                    <a:cubicBezTo>
                      <a:pt x="63" y="111"/>
                      <a:pt x="63" y="111"/>
                      <a:pt x="63" y="111"/>
                    </a:cubicBezTo>
                    <a:cubicBezTo>
                      <a:pt x="63" y="111"/>
                      <a:pt x="64" y="111"/>
                      <a:pt x="63" y="111"/>
                    </a:cubicBezTo>
                    <a:cubicBezTo>
                      <a:pt x="63" y="111"/>
                      <a:pt x="63" y="111"/>
                      <a:pt x="63" y="111"/>
                    </a:cubicBezTo>
                    <a:close/>
                    <a:moveTo>
                      <a:pt x="64" y="110"/>
                    </a:moveTo>
                    <a:cubicBezTo>
                      <a:pt x="64" y="111"/>
                      <a:pt x="64" y="111"/>
                      <a:pt x="64" y="111"/>
                    </a:cubicBezTo>
                    <a:cubicBezTo>
                      <a:pt x="64" y="111"/>
                      <a:pt x="64" y="110"/>
                      <a:pt x="64" y="110"/>
                    </a:cubicBezTo>
                    <a:cubicBezTo>
                      <a:pt x="64" y="110"/>
                      <a:pt x="64" y="110"/>
                      <a:pt x="64" y="110"/>
                    </a:cubicBezTo>
                    <a:close/>
                    <a:moveTo>
                      <a:pt x="51" y="62"/>
                    </a:moveTo>
                    <a:cubicBezTo>
                      <a:pt x="51" y="62"/>
                      <a:pt x="51" y="62"/>
                      <a:pt x="51" y="62"/>
                    </a:cubicBezTo>
                    <a:cubicBezTo>
                      <a:pt x="51" y="63"/>
                      <a:pt x="52" y="62"/>
                      <a:pt x="52" y="62"/>
                    </a:cubicBezTo>
                    <a:cubicBezTo>
                      <a:pt x="52" y="62"/>
                      <a:pt x="51" y="62"/>
                      <a:pt x="51" y="62"/>
                    </a:cubicBezTo>
                    <a:close/>
                    <a:moveTo>
                      <a:pt x="57" y="65"/>
                    </a:moveTo>
                    <a:cubicBezTo>
                      <a:pt x="57" y="65"/>
                      <a:pt x="57" y="65"/>
                      <a:pt x="57" y="65"/>
                    </a:cubicBezTo>
                    <a:cubicBezTo>
                      <a:pt x="57" y="65"/>
                      <a:pt x="57" y="65"/>
                      <a:pt x="56" y="65"/>
                    </a:cubicBezTo>
                    <a:cubicBezTo>
                      <a:pt x="56" y="65"/>
                      <a:pt x="56" y="65"/>
                      <a:pt x="56" y="65"/>
                    </a:cubicBezTo>
                    <a:cubicBezTo>
                      <a:pt x="56" y="65"/>
                      <a:pt x="56" y="65"/>
                      <a:pt x="57" y="65"/>
                    </a:cubicBezTo>
                    <a:close/>
                    <a:moveTo>
                      <a:pt x="52" y="63"/>
                    </a:moveTo>
                    <a:cubicBezTo>
                      <a:pt x="52" y="63"/>
                      <a:pt x="52" y="63"/>
                      <a:pt x="52" y="63"/>
                    </a:cubicBezTo>
                    <a:cubicBezTo>
                      <a:pt x="52" y="63"/>
                      <a:pt x="53" y="63"/>
                      <a:pt x="53" y="63"/>
                    </a:cubicBezTo>
                    <a:cubicBezTo>
                      <a:pt x="53" y="63"/>
                      <a:pt x="52" y="63"/>
                      <a:pt x="52" y="63"/>
                    </a:cubicBezTo>
                    <a:close/>
                    <a:moveTo>
                      <a:pt x="56" y="66"/>
                    </a:moveTo>
                    <a:cubicBezTo>
                      <a:pt x="56" y="66"/>
                      <a:pt x="56" y="66"/>
                      <a:pt x="56" y="66"/>
                    </a:cubicBezTo>
                    <a:cubicBezTo>
                      <a:pt x="56" y="66"/>
                      <a:pt x="56" y="66"/>
                      <a:pt x="56" y="66"/>
                    </a:cubicBezTo>
                    <a:cubicBezTo>
                      <a:pt x="56" y="66"/>
                      <a:pt x="56" y="66"/>
                      <a:pt x="56" y="66"/>
                    </a:cubicBezTo>
                    <a:cubicBezTo>
                      <a:pt x="56" y="66"/>
                      <a:pt x="56" y="66"/>
                      <a:pt x="56" y="66"/>
                    </a:cubicBezTo>
                    <a:cubicBezTo>
                      <a:pt x="56" y="66"/>
                      <a:pt x="56" y="66"/>
                      <a:pt x="56" y="66"/>
                    </a:cubicBezTo>
                    <a:cubicBezTo>
                      <a:pt x="56" y="66"/>
                      <a:pt x="56" y="66"/>
                      <a:pt x="56" y="66"/>
                    </a:cubicBezTo>
                    <a:close/>
                    <a:moveTo>
                      <a:pt x="53" y="63"/>
                    </a:moveTo>
                    <a:cubicBezTo>
                      <a:pt x="53" y="63"/>
                      <a:pt x="53" y="63"/>
                      <a:pt x="53" y="63"/>
                    </a:cubicBezTo>
                    <a:cubicBezTo>
                      <a:pt x="53" y="63"/>
                      <a:pt x="53" y="63"/>
                      <a:pt x="53" y="63"/>
                    </a:cubicBezTo>
                    <a:cubicBezTo>
                      <a:pt x="53" y="63"/>
                      <a:pt x="53" y="63"/>
                      <a:pt x="53" y="63"/>
                    </a:cubicBezTo>
                    <a:cubicBezTo>
                      <a:pt x="53" y="63"/>
                      <a:pt x="53" y="63"/>
                      <a:pt x="53" y="63"/>
                    </a:cubicBezTo>
                    <a:close/>
                    <a:moveTo>
                      <a:pt x="55" y="65"/>
                    </a:moveTo>
                    <a:cubicBezTo>
                      <a:pt x="56" y="65"/>
                      <a:pt x="56" y="65"/>
                      <a:pt x="56" y="65"/>
                    </a:cubicBezTo>
                    <a:cubicBezTo>
                      <a:pt x="56" y="65"/>
                      <a:pt x="56" y="65"/>
                      <a:pt x="56" y="65"/>
                    </a:cubicBezTo>
                    <a:cubicBezTo>
                      <a:pt x="56" y="65"/>
                      <a:pt x="56" y="65"/>
                      <a:pt x="56" y="65"/>
                    </a:cubicBezTo>
                    <a:cubicBezTo>
                      <a:pt x="56" y="65"/>
                      <a:pt x="56" y="65"/>
                      <a:pt x="55" y="65"/>
                    </a:cubicBezTo>
                    <a:close/>
                    <a:moveTo>
                      <a:pt x="35" y="58"/>
                    </a:moveTo>
                    <a:cubicBezTo>
                      <a:pt x="35" y="58"/>
                      <a:pt x="35" y="58"/>
                      <a:pt x="35" y="58"/>
                    </a:cubicBezTo>
                    <a:cubicBezTo>
                      <a:pt x="35" y="58"/>
                      <a:pt x="35" y="58"/>
                      <a:pt x="35" y="58"/>
                    </a:cubicBezTo>
                    <a:cubicBezTo>
                      <a:pt x="35" y="58"/>
                      <a:pt x="35" y="58"/>
                      <a:pt x="35"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7"/>
                      <a:pt x="36" y="57"/>
                    </a:cubicBezTo>
                    <a:cubicBezTo>
                      <a:pt x="36" y="57"/>
                      <a:pt x="36" y="57"/>
                      <a:pt x="36" y="58"/>
                    </a:cubicBezTo>
                    <a:cubicBezTo>
                      <a:pt x="36" y="58"/>
                      <a:pt x="36" y="58"/>
                      <a:pt x="36" y="58"/>
                    </a:cubicBezTo>
                    <a:cubicBezTo>
                      <a:pt x="36" y="58"/>
                      <a:pt x="36" y="58"/>
                      <a:pt x="36" y="58"/>
                    </a:cubicBezTo>
                    <a:cubicBezTo>
                      <a:pt x="35" y="58"/>
                      <a:pt x="35" y="58"/>
                      <a:pt x="35" y="58"/>
                    </a:cubicBezTo>
                    <a:cubicBezTo>
                      <a:pt x="35" y="58"/>
                      <a:pt x="35" y="58"/>
                      <a:pt x="35" y="58"/>
                    </a:cubicBezTo>
                    <a:cubicBezTo>
                      <a:pt x="35" y="58"/>
                      <a:pt x="35" y="58"/>
                      <a:pt x="35" y="58"/>
                    </a:cubicBezTo>
                    <a:cubicBezTo>
                      <a:pt x="35" y="58"/>
                      <a:pt x="35" y="58"/>
                      <a:pt x="35" y="58"/>
                    </a:cubicBezTo>
                    <a:close/>
                    <a:moveTo>
                      <a:pt x="35" y="57"/>
                    </a:moveTo>
                    <a:cubicBezTo>
                      <a:pt x="35" y="57"/>
                      <a:pt x="35" y="57"/>
                      <a:pt x="35" y="57"/>
                    </a:cubicBezTo>
                    <a:cubicBezTo>
                      <a:pt x="35" y="57"/>
                      <a:pt x="35" y="57"/>
                      <a:pt x="35" y="57"/>
                    </a:cubicBezTo>
                    <a:cubicBezTo>
                      <a:pt x="35" y="57"/>
                      <a:pt x="35" y="57"/>
                      <a:pt x="35" y="57"/>
                    </a:cubicBezTo>
                    <a:cubicBezTo>
                      <a:pt x="35" y="57"/>
                      <a:pt x="35" y="57"/>
                      <a:pt x="35" y="57"/>
                    </a:cubicBezTo>
                    <a:cubicBezTo>
                      <a:pt x="36" y="57"/>
                      <a:pt x="36" y="57"/>
                      <a:pt x="36" y="57"/>
                    </a:cubicBezTo>
                    <a:cubicBezTo>
                      <a:pt x="36" y="57"/>
                      <a:pt x="36" y="57"/>
                      <a:pt x="36" y="57"/>
                    </a:cubicBezTo>
                    <a:cubicBezTo>
                      <a:pt x="36" y="57"/>
                      <a:pt x="36" y="57"/>
                      <a:pt x="36" y="57"/>
                    </a:cubicBezTo>
                    <a:cubicBezTo>
                      <a:pt x="36" y="57"/>
                      <a:pt x="36" y="57"/>
                      <a:pt x="36" y="57"/>
                    </a:cubicBezTo>
                    <a:cubicBezTo>
                      <a:pt x="36" y="57"/>
                      <a:pt x="36" y="57"/>
                      <a:pt x="36" y="57"/>
                    </a:cubicBezTo>
                    <a:cubicBezTo>
                      <a:pt x="36" y="56"/>
                      <a:pt x="36" y="57"/>
                      <a:pt x="36" y="56"/>
                    </a:cubicBezTo>
                    <a:cubicBezTo>
                      <a:pt x="36" y="56"/>
                      <a:pt x="36" y="56"/>
                      <a:pt x="36" y="56"/>
                    </a:cubicBezTo>
                    <a:cubicBezTo>
                      <a:pt x="36" y="57"/>
                      <a:pt x="36" y="57"/>
                      <a:pt x="35" y="57"/>
                    </a:cubicBezTo>
                    <a:cubicBezTo>
                      <a:pt x="35" y="57"/>
                      <a:pt x="35" y="56"/>
                      <a:pt x="35" y="57"/>
                    </a:cubicBezTo>
                    <a:cubicBezTo>
                      <a:pt x="35" y="57"/>
                      <a:pt x="35" y="57"/>
                      <a:pt x="35" y="57"/>
                    </a:cubicBezTo>
                    <a:cubicBezTo>
                      <a:pt x="35" y="57"/>
                      <a:pt x="35" y="57"/>
                      <a:pt x="35" y="57"/>
                    </a:cubicBezTo>
                    <a:close/>
                    <a:moveTo>
                      <a:pt x="35" y="63"/>
                    </a:move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lose/>
                    <a:moveTo>
                      <a:pt x="36" y="59"/>
                    </a:move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5" y="59"/>
                    </a:cubicBezTo>
                    <a:cubicBezTo>
                      <a:pt x="35" y="59"/>
                      <a:pt x="35" y="59"/>
                      <a:pt x="35" y="59"/>
                    </a:cubicBezTo>
                    <a:cubicBezTo>
                      <a:pt x="35" y="59"/>
                      <a:pt x="35" y="59"/>
                      <a:pt x="35" y="59"/>
                    </a:cubicBezTo>
                    <a:cubicBezTo>
                      <a:pt x="35" y="59"/>
                      <a:pt x="35" y="59"/>
                      <a:pt x="35" y="59"/>
                    </a:cubicBezTo>
                    <a:cubicBezTo>
                      <a:pt x="35" y="59"/>
                      <a:pt x="35" y="59"/>
                      <a:pt x="35" y="59"/>
                    </a:cubicBezTo>
                    <a:cubicBezTo>
                      <a:pt x="35" y="59"/>
                      <a:pt x="35" y="59"/>
                      <a:pt x="35" y="59"/>
                    </a:cubicBezTo>
                    <a:cubicBezTo>
                      <a:pt x="35" y="59"/>
                      <a:pt x="35" y="59"/>
                      <a:pt x="35" y="59"/>
                    </a:cubicBezTo>
                    <a:cubicBezTo>
                      <a:pt x="35" y="59"/>
                      <a:pt x="35" y="59"/>
                      <a:pt x="35" y="59"/>
                    </a:cubicBezTo>
                    <a:cubicBezTo>
                      <a:pt x="35" y="59"/>
                      <a:pt x="35" y="59"/>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6" y="63"/>
                      <a:pt x="36" y="63"/>
                    </a:cubicBezTo>
                    <a:cubicBezTo>
                      <a:pt x="36" y="63"/>
                      <a:pt x="35" y="63"/>
                      <a:pt x="35" y="63"/>
                    </a:cubicBezTo>
                    <a:cubicBezTo>
                      <a:pt x="35" y="63"/>
                      <a:pt x="35" y="63"/>
                      <a:pt x="36" y="63"/>
                    </a:cubicBezTo>
                    <a:cubicBezTo>
                      <a:pt x="36" y="63"/>
                      <a:pt x="36" y="63"/>
                      <a:pt x="36" y="63"/>
                    </a:cubicBezTo>
                    <a:cubicBezTo>
                      <a:pt x="36" y="63"/>
                      <a:pt x="36" y="63"/>
                      <a:pt x="36" y="63"/>
                    </a:cubicBezTo>
                    <a:cubicBezTo>
                      <a:pt x="36" y="63"/>
                      <a:pt x="36" y="63"/>
                      <a:pt x="36" y="63"/>
                    </a:cubicBezTo>
                    <a:cubicBezTo>
                      <a:pt x="35" y="63"/>
                      <a:pt x="35" y="63"/>
                      <a:pt x="35" y="63"/>
                    </a:cubicBezTo>
                    <a:cubicBezTo>
                      <a:pt x="36" y="63"/>
                      <a:pt x="36" y="63"/>
                      <a:pt x="36" y="63"/>
                    </a:cubicBezTo>
                    <a:cubicBezTo>
                      <a:pt x="36" y="63"/>
                      <a:pt x="36" y="63"/>
                      <a:pt x="36" y="63"/>
                    </a:cubicBezTo>
                    <a:cubicBezTo>
                      <a:pt x="36" y="63"/>
                      <a:pt x="36" y="63"/>
                      <a:pt x="36" y="63"/>
                    </a:cubicBezTo>
                    <a:cubicBezTo>
                      <a:pt x="36" y="63"/>
                      <a:pt x="36" y="63"/>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1"/>
                      <a:pt x="36" y="61"/>
                    </a:cubicBezTo>
                    <a:cubicBezTo>
                      <a:pt x="36" y="61"/>
                      <a:pt x="36" y="61"/>
                      <a:pt x="36" y="61"/>
                    </a:cubicBezTo>
                    <a:cubicBezTo>
                      <a:pt x="36" y="61"/>
                      <a:pt x="36" y="61"/>
                      <a:pt x="36" y="61"/>
                    </a:cubicBezTo>
                    <a:cubicBezTo>
                      <a:pt x="36" y="61"/>
                      <a:pt x="36" y="61"/>
                      <a:pt x="36" y="61"/>
                    </a:cubicBezTo>
                    <a:cubicBezTo>
                      <a:pt x="36" y="61"/>
                      <a:pt x="36" y="61"/>
                      <a:pt x="36" y="61"/>
                    </a:cubicBezTo>
                    <a:cubicBezTo>
                      <a:pt x="36" y="61"/>
                      <a:pt x="36" y="61"/>
                      <a:pt x="36" y="61"/>
                    </a:cubicBezTo>
                    <a:cubicBezTo>
                      <a:pt x="36" y="61"/>
                      <a:pt x="36" y="61"/>
                      <a:pt x="36" y="61"/>
                    </a:cubicBezTo>
                    <a:cubicBezTo>
                      <a:pt x="36" y="61"/>
                      <a:pt x="36" y="61"/>
                      <a:pt x="36" y="61"/>
                    </a:cubicBezTo>
                    <a:cubicBezTo>
                      <a:pt x="36" y="61"/>
                      <a:pt x="36" y="61"/>
                      <a:pt x="36" y="61"/>
                    </a:cubicBezTo>
                    <a:cubicBezTo>
                      <a:pt x="36" y="61"/>
                      <a:pt x="36" y="61"/>
                      <a:pt x="36" y="61"/>
                    </a:cubicBezTo>
                    <a:cubicBezTo>
                      <a:pt x="36" y="61"/>
                      <a:pt x="36" y="61"/>
                      <a:pt x="36" y="61"/>
                    </a:cubicBezTo>
                    <a:cubicBezTo>
                      <a:pt x="36" y="61"/>
                      <a:pt x="36" y="60"/>
                      <a:pt x="36" y="60"/>
                    </a:cubicBezTo>
                    <a:cubicBezTo>
                      <a:pt x="36" y="60"/>
                      <a:pt x="36" y="60"/>
                      <a:pt x="36" y="60"/>
                    </a:cubicBezTo>
                    <a:cubicBezTo>
                      <a:pt x="36" y="60"/>
                      <a:pt x="36" y="60"/>
                      <a:pt x="36" y="60"/>
                    </a:cubicBezTo>
                    <a:cubicBezTo>
                      <a:pt x="36" y="60"/>
                      <a:pt x="36" y="60"/>
                      <a:pt x="36" y="60"/>
                    </a:cubicBezTo>
                    <a:cubicBezTo>
                      <a:pt x="36" y="60"/>
                      <a:pt x="36" y="60"/>
                      <a:pt x="36" y="60"/>
                    </a:cubicBezTo>
                    <a:cubicBezTo>
                      <a:pt x="36" y="60"/>
                      <a:pt x="36" y="60"/>
                      <a:pt x="36" y="60"/>
                    </a:cubicBezTo>
                    <a:cubicBezTo>
                      <a:pt x="36" y="60"/>
                      <a:pt x="36" y="60"/>
                      <a:pt x="36" y="60"/>
                    </a:cubicBezTo>
                    <a:cubicBezTo>
                      <a:pt x="36" y="60"/>
                      <a:pt x="36" y="60"/>
                      <a:pt x="36" y="60"/>
                    </a:cubicBezTo>
                    <a:cubicBezTo>
                      <a:pt x="36" y="60"/>
                      <a:pt x="36" y="60"/>
                      <a:pt x="36" y="60"/>
                    </a:cubicBezTo>
                    <a:cubicBezTo>
                      <a:pt x="36" y="60"/>
                      <a:pt x="36" y="60"/>
                      <a:pt x="36" y="60"/>
                    </a:cubicBezTo>
                    <a:cubicBezTo>
                      <a:pt x="36" y="60"/>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lose/>
                    <a:moveTo>
                      <a:pt x="37" y="59"/>
                    </a:move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lose/>
                    <a:moveTo>
                      <a:pt x="40" y="60"/>
                    </a:moveTo>
                    <a:cubicBezTo>
                      <a:pt x="40" y="60"/>
                      <a:pt x="40" y="60"/>
                      <a:pt x="40" y="60"/>
                    </a:cubicBezTo>
                    <a:cubicBezTo>
                      <a:pt x="40" y="60"/>
                      <a:pt x="39" y="60"/>
                      <a:pt x="39" y="60"/>
                    </a:cubicBezTo>
                    <a:cubicBezTo>
                      <a:pt x="39" y="60"/>
                      <a:pt x="39" y="60"/>
                      <a:pt x="39" y="60"/>
                    </a:cubicBezTo>
                    <a:cubicBezTo>
                      <a:pt x="38" y="60"/>
                      <a:pt x="38" y="60"/>
                      <a:pt x="38" y="60"/>
                    </a:cubicBezTo>
                    <a:cubicBezTo>
                      <a:pt x="39" y="61"/>
                      <a:pt x="39" y="61"/>
                      <a:pt x="39" y="61"/>
                    </a:cubicBezTo>
                    <a:cubicBezTo>
                      <a:pt x="39" y="61"/>
                      <a:pt x="40" y="61"/>
                      <a:pt x="40" y="61"/>
                    </a:cubicBezTo>
                    <a:cubicBezTo>
                      <a:pt x="40" y="61"/>
                      <a:pt x="40" y="61"/>
                      <a:pt x="40" y="61"/>
                    </a:cubicBezTo>
                    <a:cubicBezTo>
                      <a:pt x="40" y="61"/>
                      <a:pt x="40" y="60"/>
                      <a:pt x="40" y="60"/>
                    </a:cubicBezTo>
                    <a:close/>
                    <a:moveTo>
                      <a:pt x="37" y="59"/>
                    </a:move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lose/>
                    <a:moveTo>
                      <a:pt x="33" y="57"/>
                    </a:move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lose/>
                    <a:moveTo>
                      <a:pt x="37" y="59"/>
                    </a:moveTo>
                    <a:cubicBezTo>
                      <a:pt x="37" y="59"/>
                      <a:pt x="37" y="59"/>
                      <a:pt x="37" y="59"/>
                    </a:cubicBezTo>
                    <a:cubicBezTo>
                      <a:pt x="37" y="59"/>
                      <a:pt x="37" y="59"/>
                      <a:pt x="37" y="59"/>
                    </a:cubicBezTo>
                    <a:cubicBezTo>
                      <a:pt x="37" y="59"/>
                      <a:pt x="37" y="59"/>
                      <a:pt x="37" y="59"/>
                    </a:cubicBezTo>
                    <a:cubicBezTo>
                      <a:pt x="37" y="59"/>
                      <a:pt x="37" y="59"/>
                      <a:pt x="37" y="59"/>
                    </a:cubicBezTo>
                    <a:cubicBezTo>
                      <a:pt x="37" y="59"/>
                      <a:pt x="37" y="60"/>
                      <a:pt x="37" y="60"/>
                    </a:cubicBezTo>
                    <a:cubicBezTo>
                      <a:pt x="37" y="60"/>
                      <a:pt x="37" y="60"/>
                      <a:pt x="37" y="60"/>
                    </a:cubicBezTo>
                    <a:cubicBezTo>
                      <a:pt x="37" y="60"/>
                      <a:pt x="37" y="60"/>
                      <a:pt x="37" y="60"/>
                    </a:cubicBezTo>
                    <a:cubicBezTo>
                      <a:pt x="37" y="60"/>
                      <a:pt x="37" y="60"/>
                      <a:pt x="37" y="60"/>
                    </a:cubicBezTo>
                    <a:cubicBezTo>
                      <a:pt x="37" y="60"/>
                      <a:pt x="37" y="60"/>
                      <a:pt x="37" y="60"/>
                    </a:cubicBezTo>
                    <a:cubicBezTo>
                      <a:pt x="37" y="60"/>
                      <a:pt x="37" y="60"/>
                      <a:pt x="37" y="60"/>
                    </a:cubicBezTo>
                    <a:cubicBezTo>
                      <a:pt x="37" y="60"/>
                      <a:pt x="37" y="60"/>
                      <a:pt x="37" y="60"/>
                    </a:cubicBezTo>
                    <a:cubicBezTo>
                      <a:pt x="38" y="60"/>
                      <a:pt x="38" y="60"/>
                      <a:pt x="38" y="60"/>
                    </a:cubicBezTo>
                    <a:cubicBezTo>
                      <a:pt x="38" y="60"/>
                      <a:pt x="38" y="60"/>
                      <a:pt x="38" y="60"/>
                    </a:cubicBezTo>
                    <a:cubicBezTo>
                      <a:pt x="38" y="60"/>
                      <a:pt x="38" y="60"/>
                      <a:pt x="38" y="60"/>
                    </a:cubicBezTo>
                    <a:cubicBezTo>
                      <a:pt x="38" y="60"/>
                      <a:pt x="38" y="60"/>
                      <a:pt x="38" y="60"/>
                    </a:cubicBezTo>
                    <a:cubicBezTo>
                      <a:pt x="38" y="60"/>
                      <a:pt x="38" y="59"/>
                      <a:pt x="38"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lose/>
                    <a:moveTo>
                      <a:pt x="51" y="55"/>
                    </a:moveTo>
                    <a:cubicBezTo>
                      <a:pt x="51" y="55"/>
                      <a:pt x="51" y="56"/>
                      <a:pt x="51" y="56"/>
                    </a:cubicBezTo>
                    <a:cubicBezTo>
                      <a:pt x="51" y="56"/>
                      <a:pt x="51" y="57"/>
                      <a:pt x="51" y="57"/>
                    </a:cubicBezTo>
                    <a:cubicBezTo>
                      <a:pt x="51" y="58"/>
                      <a:pt x="51" y="58"/>
                      <a:pt x="50" y="59"/>
                    </a:cubicBezTo>
                    <a:cubicBezTo>
                      <a:pt x="50" y="59"/>
                      <a:pt x="50" y="59"/>
                      <a:pt x="50" y="59"/>
                    </a:cubicBezTo>
                    <a:cubicBezTo>
                      <a:pt x="49" y="59"/>
                      <a:pt x="49" y="58"/>
                      <a:pt x="49" y="58"/>
                    </a:cubicBezTo>
                    <a:cubicBezTo>
                      <a:pt x="49" y="58"/>
                      <a:pt x="49" y="58"/>
                      <a:pt x="49" y="58"/>
                    </a:cubicBezTo>
                    <a:cubicBezTo>
                      <a:pt x="49" y="58"/>
                      <a:pt x="49" y="58"/>
                      <a:pt x="49" y="57"/>
                    </a:cubicBezTo>
                    <a:cubicBezTo>
                      <a:pt x="48" y="57"/>
                      <a:pt x="49" y="57"/>
                      <a:pt x="48" y="57"/>
                    </a:cubicBezTo>
                    <a:cubicBezTo>
                      <a:pt x="48" y="57"/>
                      <a:pt x="48" y="57"/>
                      <a:pt x="48" y="57"/>
                    </a:cubicBezTo>
                    <a:cubicBezTo>
                      <a:pt x="48" y="57"/>
                      <a:pt x="48" y="57"/>
                      <a:pt x="48" y="57"/>
                    </a:cubicBezTo>
                    <a:cubicBezTo>
                      <a:pt x="49" y="57"/>
                      <a:pt x="49" y="56"/>
                      <a:pt x="49" y="57"/>
                    </a:cubicBezTo>
                    <a:cubicBezTo>
                      <a:pt x="49" y="57"/>
                      <a:pt x="49" y="56"/>
                      <a:pt x="49" y="56"/>
                    </a:cubicBezTo>
                    <a:cubicBezTo>
                      <a:pt x="49" y="56"/>
                      <a:pt x="49" y="56"/>
                      <a:pt x="50" y="56"/>
                    </a:cubicBezTo>
                    <a:cubicBezTo>
                      <a:pt x="50" y="56"/>
                      <a:pt x="50" y="56"/>
                      <a:pt x="50" y="56"/>
                    </a:cubicBezTo>
                    <a:cubicBezTo>
                      <a:pt x="49" y="56"/>
                      <a:pt x="49" y="56"/>
                      <a:pt x="49" y="56"/>
                    </a:cubicBezTo>
                    <a:cubicBezTo>
                      <a:pt x="49" y="56"/>
                      <a:pt x="49" y="56"/>
                      <a:pt x="49" y="56"/>
                    </a:cubicBezTo>
                    <a:cubicBezTo>
                      <a:pt x="49" y="56"/>
                      <a:pt x="49" y="56"/>
                      <a:pt x="48" y="56"/>
                    </a:cubicBezTo>
                    <a:cubicBezTo>
                      <a:pt x="48" y="56"/>
                      <a:pt x="48" y="56"/>
                      <a:pt x="48" y="56"/>
                    </a:cubicBezTo>
                    <a:cubicBezTo>
                      <a:pt x="48" y="56"/>
                      <a:pt x="48" y="56"/>
                      <a:pt x="48" y="56"/>
                    </a:cubicBezTo>
                    <a:cubicBezTo>
                      <a:pt x="48" y="57"/>
                      <a:pt x="48" y="56"/>
                      <a:pt x="48" y="57"/>
                    </a:cubicBezTo>
                    <a:cubicBezTo>
                      <a:pt x="48" y="57"/>
                      <a:pt x="48" y="57"/>
                      <a:pt x="48" y="57"/>
                    </a:cubicBezTo>
                    <a:cubicBezTo>
                      <a:pt x="47" y="57"/>
                      <a:pt x="47" y="56"/>
                      <a:pt x="47" y="56"/>
                    </a:cubicBezTo>
                    <a:cubicBezTo>
                      <a:pt x="47" y="56"/>
                      <a:pt x="47" y="56"/>
                      <a:pt x="47" y="56"/>
                    </a:cubicBezTo>
                    <a:cubicBezTo>
                      <a:pt x="47" y="56"/>
                      <a:pt x="47" y="56"/>
                      <a:pt x="47" y="56"/>
                    </a:cubicBezTo>
                    <a:cubicBezTo>
                      <a:pt x="46" y="56"/>
                      <a:pt x="46" y="56"/>
                      <a:pt x="46" y="56"/>
                    </a:cubicBezTo>
                    <a:cubicBezTo>
                      <a:pt x="46" y="56"/>
                      <a:pt x="46" y="56"/>
                      <a:pt x="46" y="56"/>
                    </a:cubicBezTo>
                    <a:cubicBezTo>
                      <a:pt x="45" y="55"/>
                      <a:pt x="45" y="55"/>
                      <a:pt x="45" y="56"/>
                    </a:cubicBezTo>
                    <a:cubicBezTo>
                      <a:pt x="45" y="56"/>
                      <a:pt x="44" y="56"/>
                      <a:pt x="44" y="55"/>
                    </a:cubicBezTo>
                    <a:cubicBezTo>
                      <a:pt x="44" y="55"/>
                      <a:pt x="44" y="55"/>
                      <a:pt x="44" y="55"/>
                    </a:cubicBezTo>
                    <a:cubicBezTo>
                      <a:pt x="44" y="55"/>
                      <a:pt x="44" y="54"/>
                      <a:pt x="44" y="54"/>
                    </a:cubicBezTo>
                    <a:cubicBezTo>
                      <a:pt x="44" y="54"/>
                      <a:pt x="44" y="54"/>
                      <a:pt x="44" y="54"/>
                    </a:cubicBezTo>
                    <a:cubicBezTo>
                      <a:pt x="44" y="54"/>
                      <a:pt x="44" y="54"/>
                      <a:pt x="44" y="54"/>
                    </a:cubicBezTo>
                    <a:cubicBezTo>
                      <a:pt x="44" y="54"/>
                      <a:pt x="44" y="53"/>
                      <a:pt x="44" y="53"/>
                    </a:cubicBezTo>
                    <a:cubicBezTo>
                      <a:pt x="44" y="53"/>
                      <a:pt x="43" y="52"/>
                      <a:pt x="43" y="52"/>
                    </a:cubicBezTo>
                    <a:cubicBezTo>
                      <a:pt x="43" y="52"/>
                      <a:pt x="42" y="52"/>
                      <a:pt x="42" y="52"/>
                    </a:cubicBezTo>
                    <a:cubicBezTo>
                      <a:pt x="41" y="52"/>
                      <a:pt x="41" y="52"/>
                      <a:pt x="41" y="51"/>
                    </a:cubicBezTo>
                    <a:cubicBezTo>
                      <a:pt x="41" y="51"/>
                      <a:pt x="41" y="51"/>
                      <a:pt x="41" y="51"/>
                    </a:cubicBezTo>
                    <a:cubicBezTo>
                      <a:pt x="41" y="51"/>
                      <a:pt x="41" y="51"/>
                      <a:pt x="41" y="50"/>
                    </a:cubicBezTo>
                    <a:cubicBezTo>
                      <a:pt x="40" y="50"/>
                      <a:pt x="40" y="50"/>
                      <a:pt x="40" y="50"/>
                    </a:cubicBezTo>
                    <a:cubicBezTo>
                      <a:pt x="40" y="50"/>
                      <a:pt x="39" y="50"/>
                      <a:pt x="39" y="50"/>
                    </a:cubicBezTo>
                    <a:cubicBezTo>
                      <a:pt x="39" y="49"/>
                      <a:pt x="39" y="49"/>
                      <a:pt x="39" y="49"/>
                    </a:cubicBezTo>
                    <a:cubicBezTo>
                      <a:pt x="39" y="49"/>
                      <a:pt x="39" y="49"/>
                      <a:pt x="39" y="49"/>
                    </a:cubicBezTo>
                    <a:cubicBezTo>
                      <a:pt x="39" y="49"/>
                      <a:pt x="39" y="49"/>
                      <a:pt x="39" y="49"/>
                    </a:cubicBezTo>
                    <a:cubicBezTo>
                      <a:pt x="38" y="49"/>
                      <a:pt x="38" y="49"/>
                      <a:pt x="38" y="49"/>
                    </a:cubicBezTo>
                    <a:cubicBezTo>
                      <a:pt x="38" y="49"/>
                      <a:pt x="38" y="50"/>
                      <a:pt x="38" y="50"/>
                    </a:cubicBezTo>
                    <a:cubicBezTo>
                      <a:pt x="39" y="50"/>
                      <a:pt x="39" y="50"/>
                      <a:pt x="38" y="51"/>
                    </a:cubicBezTo>
                    <a:cubicBezTo>
                      <a:pt x="38" y="51"/>
                      <a:pt x="38" y="51"/>
                      <a:pt x="38" y="51"/>
                    </a:cubicBezTo>
                    <a:cubicBezTo>
                      <a:pt x="39" y="51"/>
                      <a:pt x="39" y="52"/>
                      <a:pt x="39" y="52"/>
                    </a:cubicBezTo>
                    <a:cubicBezTo>
                      <a:pt x="39" y="52"/>
                      <a:pt x="39" y="52"/>
                      <a:pt x="39" y="52"/>
                    </a:cubicBezTo>
                    <a:cubicBezTo>
                      <a:pt x="39" y="52"/>
                      <a:pt x="39" y="52"/>
                      <a:pt x="39" y="52"/>
                    </a:cubicBezTo>
                    <a:cubicBezTo>
                      <a:pt x="39" y="52"/>
                      <a:pt x="39" y="53"/>
                      <a:pt x="39" y="53"/>
                    </a:cubicBezTo>
                    <a:cubicBezTo>
                      <a:pt x="40" y="53"/>
                      <a:pt x="40" y="53"/>
                      <a:pt x="40" y="54"/>
                    </a:cubicBezTo>
                    <a:cubicBezTo>
                      <a:pt x="40" y="54"/>
                      <a:pt x="40" y="54"/>
                      <a:pt x="40" y="54"/>
                    </a:cubicBezTo>
                    <a:cubicBezTo>
                      <a:pt x="40" y="54"/>
                      <a:pt x="40" y="54"/>
                      <a:pt x="40" y="54"/>
                    </a:cubicBezTo>
                    <a:cubicBezTo>
                      <a:pt x="40" y="54"/>
                      <a:pt x="40" y="54"/>
                      <a:pt x="40" y="54"/>
                    </a:cubicBezTo>
                    <a:cubicBezTo>
                      <a:pt x="40" y="54"/>
                      <a:pt x="40" y="54"/>
                      <a:pt x="40" y="54"/>
                    </a:cubicBezTo>
                    <a:cubicBezTo>
                      <a:pt x="40" y="54"/>
                      <a:pt x="40" y="54"/>
                      <a:pt x="40" y="55"/>
                    </a:cubicBezTo>
                    <a:cubicBezTo>
                      <a:pt x="39" y="55"/>
                      <a:pt x="39" y="55"/>
                      <a:pt x="39" y="54"/>
                    </a:cubicBezTo>
                    <a:cubicBezTo>
                      <a:pt x="39" y="54"/>
                      <a:pt x="39" y="54"/>
                      <a:pt x="39" y="53"/>
                    </a:cubicBezTo>
                    <a:cubicBezTo>
                      <a:pt x="39" y="53"/>
                      <a:pt x="39" y="53"/>
                      <a:pt x="39" y="53"/>
                    </a:cubicBezTo>
                    <a:cubicBezTo>
                      <a:pt x="38" y="53"/>
                      <a:pt x="38" y="53"/>
                      <a:pt x="38" y="53"/>
                    </a:cubicBezTo>
                    <a:cubicBezTo>
                      <a:pt x="38" y="53"/>
                      <a:pt x="38" y="53"/>
                      <a:pt x="38" y="52"/>
                    </a:cubicBezTo>
                    <a:cubicBezTo>
                      <a:pt x="38" y="52"/>
                      <a:pt x="38" y="52"/>
                      <a:pt x="38" y="52"/>
                    </a:cubicBezTo>
                    <a:cubicBezTo>
                      <a:pt x="37" y="52"/>
                      <a:pt x="37" y="52"/>
                      <a:pt x="37" y="52"/>
                    </a:cubicBezTo>
                    <a:cubicBezTo>
                      <a:pt x="37" y="52"/>
                      <a:pt x="36" y="52"/>
                      <a:pt x="36" y="51"/>
                    </a:cubicBezTo>
                    <a:cubicBezTo>
                      <a:pt x="36" y="51"/>
                      <a:pt x="36" y="51"/>
                      <a:pt x="36" y="51"/>
                    </a:cubicBezTo>
                    <a:cubicBezTo>
                      <a:pt x="36" y="51"/>
                      <a:pt x="36" y="51"/>
                      <a:pt x="36" y="51"/>
                    </a:cubicBezTo>
                    <a:cubicBezTo>
                      <a:pt x="36" y="50"/>
                      <a:pt x="35" y="50"/>
                      <a:pt x="35" y="50"/>
                    </a:cubicBezTo>
                    <a:cubicBezTo>
                      <a:pt x="35" y="50"/>
                      <a:pt x="35" y="50"/>
                      <a:pt x="34" y="50"/>
                    </a:cubicBezTo>
                    <a:cubicBezTo>
                      <a:pt x="34" y="50"/>
                      <a:pt x="34" y="50"/>
                      <a:pt x="34" y="50"/>
                    </a:cubicBezTo>
                    <a:cubicBezTo>
                      <a:pt x="34" y="50"/>
                      <a:pt x="34" y="50"/>
                      <a:pt x="34" y="50"/>
                    </a:cubicBezTo>
                    <a:cubicBezTo>
                      <a:pt x="33" y="50"/>
                      <a:pt x="33" y="49"/>
                      <a:pt x="33" y="49"/>
                    </a:cubicBezTo>
                    <a:cubicBezTo>
                      <a:pt x="33" y="49"/>
                      <a:pt x="33" y="49"/>
                      <a:pt x="33" y="49"/>
                    </a:cubicBezTo>
                    <a:cubicBezTo>
                      <a:pt x="33" y="49"/>
                      <a:pt x="33" y="49"/>
                      <a:pt x="32" y="49"/>
                    </a:cubicBezTo>
                    <a:cubicBezTo>
                      <a:pt x="32" y="50"/>
                      <a:pt x="32" y="50"/>
                      <a:pt x="32" y="50"/>
                    </a:cubicBezTo>
                    <a:cubicBezTo>
                      <a:pt x="32" y="50"/>
                      <a:pt x="31" y="50"/>
                      <a:pt x="31" y="50"/>
                    </a:cubicBezTo>
                    <a:cubicBezTo>
                      <a:pt x="31" y="50"/>
                      <a:pt x="31" y="50"/>
                      <a:pt x="31" y="50"/>
                    </a:cubicBezTo>
                    <a:cubicBezTo>
                      <a:pt x="31" y="50"/>
                      <a:pt x="31" y="51"/>
                      <a:pt x="31" y="51"/>
                    </a:cubicBezTo>
                    <a:cubicBezTo>
                      <a:pt x="31" y="51"/>
                      <a:pt x="31" y="51"/>
                      <a:pt x="31" y="51"/>
                    </a:cubicBezTo>
                    <a:cubicBezTo>
                      <a:pt x="31" y="51"/>
                      <a:pt x="31" y="51"/>
                      <a:pt x="31" y="51"/>
                    </a:cubicBezTo>
                    <a:cubicBezTo>
                      <a:pt x="31" y="51"/>
                      <a:pt x="31" y="52"/>
                      <a:pt x="30" y="52"/>
                    </a:cubicBezTo>
                    <a:cubicBezTo>
                      <a:pt x="30" y="52"/>
                      <a:pt x="30" y="52"/>
                      <a:pt x="30" y="52"/>
                    </a:cubicBezTo>
                    <a:cubicBezTo>
                      <a:pt x="30" y="52"/>
                      <a:pt x="30" y="52"/>
                      <a:pt x="29" y="52"/>
                    </a:cubicBezTo>
                    <a:cubicBezTo>
                      <a:pt x="29" y="52"/>
                      <a:pt x="29" y="52"/>
                      <a:pt x="29" y="52"/>
                    </a:cubicBezTo>
                    <a:cubicBezTo>
                      <a:pt x="29" y="52"/>
                      <a:pt x="29" y="52"/>
                      <a:pt x="29" y="52"/>
                    </a:cubicBezTo>
                    <a:cubicBezTo>
                      <a:pt x="29" y="52"/>
                      <a:pt x="29" y="52"/>
                      <a:pt x="29" y="52"/>
                    </a:cubicBezTo>
                    <a:cubicBezTo>
                      <a:pt x="29" y="52"/>
                      <a:pt x="29" y="52"/>
                      <a:pt x="29" y="52"/>
                    </a:cubicBezTo>
                    <a:cubicBezTo>
                      <a:pt x="29" y="52"/>
                      <a:pt x="29" y="52"/>
                      <a:pt x="28" y="52"/>
                    </a:cubicBezTo>
                    <a:cubicBezTo>
                      <a:pt x="28" y="52"/>
                      <a:pt x="28" y="52"/>
                      <a:pt x="28" y="52"/>
                    </a:cubicBezTo>
                    <a:cubicBezTo>
                      <a:pt x="28" y="52"/>
                      <a:pt x="28" y="52"/>
                      <a:pt x="28" y="52"/>
                    </a:cubicBezTo>
                    <a:cubicBezTo>
                      <a:pt x="28" y="52"/>
                      <a:pt x="28" y="52"/>
                      <a:pt x="28" y="51"/>
                    </a:cubicBezTo>
                    <a:cubicBezTo>
                      <a:pt x="28" y="51"/>
                      <a:pt x="28" y="51"/>
                      <a:pt x="28" y="51"/>
                    </a:cubicBezTo>
                    <a:cubicBezTo>
                      <a:pt x="28" y="51"/>
                      <a:pt x="28" y="51"/>
                      <a:pt x="28" y="51"/>
                    </a:cubicBezTo>
                    <a:cubicBezTo>
                      <a:pt x="28" y="51"/>
                      <a:pt x="28" y="51"/>
                      <a:pt x="28" y="51"/>
                    </a:cubicBezTo>
                    <a:cubicBezTo>
                      <a:pt x="28" y="51"/>
                      <a:pt x="28" y="51"/>
                      <a:pt x="28" y="51"/>
                    </a:cubicBezTo>
                    <a:cubicBezTo>
                      <a:pt x="28" y="51"/>
                      <a:pt x="28" y="51"/>
                      <a:pt x="28" y="51"/>
                    </a:cubicBezTo>
                    <a:cubicBezTo>
                      <a:pt x="28" y="51"/>
                      <a:pt x="28" y="51"/>
                      <a:pt x="28" y="51"/>
                    </a:cubicBezTo>
                    <a:cubicBezTo>
                      <a:pt x="27" y="51"/>
                      <a:pt x="27" y="51"/>
                      <a:pt x="27" y="51"/>
                    </a:cubicBezTo>
                    <a:cubicBezTo>
                      <a:pt x="27" y="51"/>
                      <a:pt x="27" y="52"/>
                      <a:pt x="27" y="51"/>
                    </a:cubicBezTo>
                    <a:cubicBezTo>
                      <a:pt x="26" y="51"/>
                      <a:pt x="26" y="51"/>
                      <a:pt x="27" y="51"/>
                    </a:cubicBezTo>
                    <a:cubicBezTo>
                      <a:pt x="27" y="50"/>
                      <a:pt x="27" y="50"/>
                      <a:pt x="27" y="50"/>
                    </a:cubicBezTo>
                    <a:cubicBezTo>
                      <a:pt x="27" y="50"/>
                      <a:pt x="27" y="50"/>
                      <a:pt x="27" y="50"/>
                    </a:cubicBezTo>
                    <a:cubicBezTo>
                      <a:pt x="26" y="50"/>
                      <a:pt x="26" y="50"/>
                      <a:pt x="25" y="50"/>
                    </a:cubicBezTo>
                    <a:cubicBezTo>
                      <a:pt x="25" y="50"/>
                      <a:pt x="25" y="50"/>
                      <a:pt x="25" y="50"/>
                    </a:cubicBezTo>
                    <a:cubicBezTo>
                      <a:pt x="25" y="50"/>
                      <a:pt x="25" y="51"/>
                      <a:pt x="25" y="51"/>
                    </a:cubicBezTo>
                    <a:cubicBezTo>
                      <a:pt x="25" y="51"/>
                      <a:pt x="25" y="51"/>
                      <a:pt x="25" y="51"/>
                    </a:cubicBezTo>
                    <a:cubicBezTo>
                      <a:pt x="25" y="51"/>
                      <a:pt x="25" y="51"/>
                      <a:pt x="25" y="51"/>
                    </a:cubicBezTo>
                    <a:cubicBezTo>
                      <a:pt x="25" y="51"/>
                      <a:pt x="25" y="51"/>
                      <a:pt x="25" y="51"/>
                    </a:cubicBezTo>
                    <a:cubicBezTo>
                      <a:pt x="25" y="50"/>
                      <a:pt x="25" y="50"/>
                      <a:pt x="25" y="50"/>
                    </a:cubicBezTo>
                    <a:cubicBezTo>
                      <a:pt x="25" y="50"/>
                      <a:pt x="25" y="50"/>
                      <a:pt x="25" y="50"/>
                    </a:cubicBezTo>
                    <a:cubicBezTo>
                      <a:pt x="25" y="49"/>
                      <a:pt x="25" y="49"/>
                      <a:pt x="24" y="48"/>
                    </a:cubicBezTo>
                    <a:cubicBezTo>
                      <a:pt x="24" y="48"/>
                      <a:pt x="24" y="48"/>
                      <a:pt x="24" y="48"/>
                    </a:cubicBezTo>
                    <a:cubicBezTo>
                      <a:pt x="24" y="48"/>
                      <a:pt x="24" y="48"/>
                      <a:pt x="24" y="48"/>
                    </a:cubicBezTo>
                    <a:cubicBezTo>
                      <a:pt x="24" y="48"/>
                      <a:pt x="24" y="48"/>
                      <a:pt x="24" y="48"/>
                    </a:cubicBezTo>
                    <a:cubicBezTo>
                      <a:pt x="24" y="48"/>
                      <a:pt x="25" y="48"/>
                      <a:pt x="25" y="48"/>
                    </a:cubicBezTo>
                    <a:cubicBezTo>
                      <a:pt x="25" y="47"/>
                      <a:pt x="25" y="47"/>
                      <a:pt x="25" y="47"/>
                    </a:cubicBezTo>
                    <a:cubicBezTo>
                      <a:pt x="25" y="47"/>
                      <a:pt x="25" y="47"/>
                      <a:pt x="25" y="47"/>
                    </a:cubicBezTo>
                    <a:cubicBezTo>
                      <a:pt x="25" y="47"/>
                      <a:pt x="26" y="47"/>
                      <a:pt x="26" y="46"/>
                    </a:cubicBezTo>
                    <a:cubicBezTo>
                      <a:pt x="26" y="46"/>
                      <a:pt x="26" y="46"/>
                      <a:pt x="26" y="46"/>
                    </a:cubicBezTo>
                    <a:cubicBezTo>
                      <a:pt x="27" y="46"/>
                      <a:pt x="27" y="46"/>
                      <a:pt x="27" y="46"/>
                    </a:cubicBezTo>
                    <a:cubicBezTo>
                      <a:pt x="27" y="46"/>
                      <a:pt x="27" y="45"/>
                      <a:pt x="27" y="45"/>
                    </a:cubicBezTo>
                    <a:cubicBezTo>
                      <a:pt x="27" y="45"/>
                      <a:pt x="27" y="45"/>
                      <a:pt x="27" y="45"/>
                    </a:cubicBezTo>
                    <a:cubicBezTo>
                      <a:pt x="27" y="45"/>
                      <a:pt x="27" y="45"/>
                      <a:pt x="27" y="44"/>
                    </a:cubicBezTo>
                    <a:cubicBezTo>
                      <a:pt x="26" y="44"/>
                      <a:pt x="26" y="44"/>
                      <a:pt x="26" y="44"/>
                    </a:cubicBezTo>
                    <a:cubicBezTo>
                      <a:pt x="26" y="44"/>
                      <a:pt x="26" y="44"/>
                      <a:pt x="26" y="44"/>
                    </a:cubicBezTo>
                    <a:cubicBezTo>
                      <a:pt x="26" y="44"/>
                      <a:pt x="26" y="44"/>
                      <a:pt x="25" y="44"/>
                    </a:cubicBezTo>
                    <a:cubicBezTo>
                      <a:pt x="25" y="44"/>
                      <a:pt x="25" y="44"/>
                      <a:pt x="25" y="44"/>
                    </a:cubicBezTo>
                    <a:cubicBezTo>
                      <a:pt x="25" y="44"/>
                      <a:pt x="24" y="44"/>
                      <a:pt x="24" y="43"/>
                    </a:cubicBezTo>
                    <a:cubicBezTo>
                      <a:pt x="24" y="43"/>
                      <a:pt x="24" y="43"/>
                      <a:pt x="24" y="43"/>
                    </a:cubicBezTo>
                    <a:cubicBezTo>
                      <a:pt x="24" y="43"/>
                      <a:pt x="24" y="43"/>
                      <a:pt x="24" y="43"/>
                    </a:cubicBezTo>
                    <a:cubicBezTo>
                      <a:pt x="24" y="44"/>
                      <a:pt x="24" y="44"/>
                      <a:pt x="24" y="44"/>
                    </a:cubicBezTo>
                    <a:cubicBezTo>
                      <a:pt x="24" y="45"/>
                      <a:pt x="24" y="45"/>
                      <a:pt x="24" y="46"/>
                    </a:cubicBezTo>
                    <a:cubicBezTo>
                      <a:pt x="24" y="46"/>
                      <a:pt x="24" y="46"/>
                      <a:pt x="24" y="46"/>
                    </a:cubicBezTo>
                    <a:cubicBezTo>
                      <a:pt x="24" y="46"/>
                      <a:pt x="24" y="46"/>
                      <a:pt x="24" y="46"/>
                    </a:cubicBezTo>
                    <a:cubicBezTo>
                      <a:pt x="24" y="46"/>
                      <a:pt x="24" y="46"/>
                      <a:pt x="24" y="46"/>
                    </a:cubicBezTo>
                    <a:cubicBezTo>
                      <a:pt x="23" y="46"/>
                      <a:pt x="23" y="46"/>
                      <a:pt x="23" y="46"/>
                    </a:cubicBezTo>
                    <a:cubicBezTo>
                      <a:pt x="23" y="46"/>
                      <a:pt x="23" y="46"/>
                      <a:pt x="23" y="46"/>
                    </a:cubicBezTo>
                    <a:cubicBezTo>
                      <a:pt x="23" y="45"/>
                      <a:pt x="23" y="45"/>
                      <a:pt x="23" y="45"/>
                    </a:cubicBezTo>
                    <a:cubicBezTo>
                      <a:pt x="22" y="45"/>
                      <a:pt x="22" y="45"/>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3"/>
                    </a:cubicBezTo>
                    <a:cubicBezTo>
                      <a:pt x="22" y="43"/>
                      <a:pt x="22" y="43"/>
                      <a:pt x="21" y="43"/>
                    </a:cubicBezTo>
                    <a:cubicBezTo>
                      <a:pt x="21" y="43"/>
                      <a:pt x="21" y="43"/>
                      <a:pt x="21" y="43"/>
                    </a:cubicBezTo>
                    <a:cubicBezTo>
                      <a:pt x="21" y="43"/>
                      <a:pt x="21" y="44"/>
                      <a:pt x="21" y="44"/>
                    </a:cubicBezTo>
                    <a:cubicBezTo>
                      <a:pt x="21" y="44"/>
                      <a:pt x="21" y="44"/>
                      <a:pt x="21" y="44"/>
                    </a:cubicBezTo>
                    <a:cubicBezTo>
                      <a:pt x="21" y="44"/>
                      <a:pt x="20" y="44"/>
                      <a:pt x="20" y="43"/>
                    </a:cubicBezTo>
                    <a:cubicBezTo>
                      <a:pt x="20" y="43"/>
                      <a:pt x="20" y="43"/>
                      <a:pt x="20" y="43"/>
                    </a:cubicBezTo>
                    <a:cubicBezTo>
                      <a:pt x="20" y="43"/>
                      <a:pt x="20" y="42"/>
                      <a:pt x="20" y="42"/>
                    </a:cubicBezTo>
                    <a:cubicBezTo>
                      <a:pt x="20" y="42"/>
                      <a:pt x="20" y="42"/>
                      <a:pt x="20" y="42"/>
                    </a:cubicBezTo>
                    <a:cubicBezTo>
                      <a:pt x="20" y="42"/>
                      <a:pt x="20" y="42"/>
                      <a:pt x="20" y="42"/>
                    </a:cubicBezTo>
                    <a:cubicBezTo>
                      <a:pt x="20" y="42"/>
                      <a:pt x="20" y="42"/>
                      <a:pt x="20" y="41"/>
                    </a:cubicBezTo>
                    <a:cubicBezTo>
                      <a:pt x="20" y="41"/>
                      <a:pt x="20" y="41"/>
                      <a:pt x="20" y="40"/>
                    </a:cubicBezTo>
                    <a:cubicBezTo>
                      <a:pt x="20" y="40"/>
                      <a:pt x="20" y="40"/>
                      <a:pt x="20" y="40"/>
                    </a:cubicBezTo>
                    <a:cubicBezTo>
                      <a:pt x="19" y="40"/>
                      <a:pt x="19" y="40"/>
                      <a:pt x="19" y="39"/>
                    </a:cubicBezTo>
                    <a:cubicBezTo>
                      <a:pt x="19" y="39"/>
                      <a:pt x="19" y="39"/>
                      <a:pt x="19" y="39"/>
                    </a:cubicBezTo>
                    <a:cubicBezTo>
                      <a:pt x="19" y="38"/>
                      <a:pt x="19" y="38"/>
                      <a:pt x="19" y="38"/>
                    </a:cubicBezTo>
                    <a:cubicBezTo>
                      <a:pt x="19" y="38"/>
                      <a:pt x="19" y="38"/>
                      <a:pt x="19" y="37"/>
                    </a:cubicBezTo>
                    <a:cubicBezTo>
                      <a:pt x="19" y="37"/>
                      <a:pt x="19" y="37"/>
                      <a:pt x="19" y="37"/>
                    </a:cubicBezTo>
                    <a:cubicBezTo>
                      <a:pt x="19" y="37"/>
                      <a:pt x="19" y="37"/>
                      <a:pt x="19" y="37"/>
                    </a:cubicBezTo>
                    <a:cubicBezTo>
                      <a:pt x="19" y="37"/>
                      <a:pt x="18" y="37"/>
                      <a:pt x="18" y="36"/>
                    </a:cubicBezTo>
                    <a:cubicBezTo>
                      <a:pt x="18" y="36"/>
                      <a:pt x="18" y="36"/>
                      <a:pt x="18" y="36"/>
                    </a:cubicBezTo>
                    <a:cubicBezTo>
                      <a:pt x="18" y="36"/>
                      <a:pt x="19" y="36"/>
                      <a:pt x="19" y="36"/>
                    </a:cubicBezTo>
                    <a:cubicBezTo>
                      <a:pt x="19" y="36"/>
                      <a:pt x="19" y="36"/>
                      <a:pt x="19"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4"/>
                      <a:pt x="18" y="34"/>
                      <a:pt x="18" y="33"/>
                    </a:cubicBezTo>
                    <a:cubicBezTo>
                      <a:pt x="18" y="33"/>
                      <a:pt x="18" y="33"/>
                      <a:pt x="18" y="33"/>
                    </a:cubicBezTo>
                    <a:cubicBezTo>
                      <a:pt x="18" y="32"/>
                      <a:pt x="18" y="32"/>
                      <a:pt x="18" y="32"/>
                    </a:cubicBezTo>
                    <a:cubicBezTo>
                      <a:pt x="18" y="32"/>
                      <a:pt x="19" y="32"/>
                      <a:pt x="19" y="32"/>
                    </a:cubicBezTo>
                    <a:cubicBezTo>
                      <a:pt x="19" y="32"/>
                      <a:pt x="19" y="32"/>
                      <a:pt x="19" y="32"/>
                    </a:cubicBezTo>
                    <a:cubicBezTo>
                      <a:pt x="19" y="32"/>
                      <a:pt x="19" y="32"/>
                      <a:pt x="19" y="32"/>
                    </a:cubicBezTo>
                    <a:cubicBezTo>
                      <a:pt x="19" y="32"/>
                      <a:pt x="19" y="32"/>
                      <a:pt x="19" y="32"/>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20" y="33"/>
                      <a:pt x="20" y="33"/>
                    </a:cubicBezTo>
                    <a:cubicBezTo>
                      <a:pt x="20" y="33"/>
                      <a:pt x="20" y="34"/>
                      <a:pt x="20" y="34"/>
                    </a:cubicBezTo>
                    <a:cubicBezTo>
                      <a:pt x="20" y="34"/>
                      <a:pt x="20" y="34"/>
                      <a:pt x="20" y="34"/>
                    </a:cubicBezTo>
                    <a:cubicBezTo>
                      <a:pt x="20" y="34"/>
                      <a:pt x="20" y="34"/>
                      <a:pt x="20" y="34"/>
                    </a:cubicBezTo>
                    <a:cubicBezTo>
                      <a:pt x="21" y="34"/>
                      <a:pt x="21" y="34"/>
                      <a:pt x="21" y="34"/>
                    </a:cubicBezTo>
                    <a:cubicBezTo>
                      <a:pt x="21" y="34"/>
                      <a:pt x="21" y="34"/>
                      <a:pt x="21" y="34"/>
                    </a:cubicBezTo>
                    <a:cubicBezTo>
                      <a:pt x="21" y="34"/>
                      <a:pt x="22" y="34"/>
                      <a:pt x="22" y="34"/>
                    </a:cubicBezTo>
                    <a:cubicBezTo>
                      <a:pt x="22" y="34"/>
                      <a:pt x="22" y="34"/>
                      <a:pt x="22" y="34"/>
                    </a:cubicBezTo>
                    <a:cubicBezTo>
                      <a:pt x="22" y="33"/>
                      <a:pt x="22" y="33"/>
                      <a:pt x="22" y="33"/>
                    </a:cubicBezTo>
                    <a:cubicBezTo>
                      <a:pt x="22" y="33"/>
                      <a:pt x="22" y="33"/>
                      <a:pt x="22" y="33"/>
                    </a:cubicBezTo>
                    <a:cubicBezTo>
                      <a:pt x="22" y="33"/>
                      <a:pt x="22" y="33"/>
                      <a:pt x="22" y="33"/>
                    </a:cubicBezTo>
                    <a:cubicBezTo>
                      <a:pt x="22" y="33"/>
                      <a:pt x="22" y="32"/>
                      <a:pt x="22" y="32"/>
                    </a:cubicBezTo>
                    <a:cubicBezTo>
                      <a:pt x="22" y="32"/>
                      <a:pt x="22" y="31"/>
                      <a:pt x="22" y="31"/>
                    </a:cubicBezTo>
                    <a:cubicBezTo>
                      <a:pt x="22" y="31"/>
                      <a:pt x="21" y="30"/>
                      <a:pt x="22" y="30"/>
                    </a:cubicBezTo>
                    <a:cubicBezTo>
                      <a:pt x="22" y="29"/>
                      <a:pt x="22" y="29"/>
                      <a:pt x="22" y="29"/>
                    </a:cubicBezTo>
                    <a:cubicBezTo>
                      <a:pt x="22" y="29"/>
                      <a:pt x="22" y="29"/>
                      <a:pt x="22" y="29"/>
                    </a:cubicBezTo>
                    <a:cubicBezTo>
                      <a:pt x="21" y="29"/>
                      <a:pt x="21"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7"/>
                    </a:cubicBezTo>
                    <a:cubicBezTo>
                      <a:pt x="22" y="27"/>
                      <a:pt x="22" y="27"/>
                      <a:pt x="22" y="27"/>
                    </a:cubicBezTo>
                    <a:cubicBezTo>
                      <a:pt x="22" y="27"/>
                      <a:pt x="22" y="27"/>
                      <a:pt x="22" y="27"/>
                    </a:cubicBezTo>
                    <a:cubicBezTo>
                      <a:pt x="22" y="26"/>
                      <a:pt x="22" y="26"/>
                      <a:pt x="22" y="26"/>
                    </a:cubicBezTo>
                    <a:cubicBezTo>
                      <a:pt x="22" y="26"/>
                      <a:pt x="22" y="25"/>
                      <a:pt x="22" y="25"/>
                    </a:cubicBezTo>
                    <a:cubicBezTo>
                      <a:pt x="22" y="25"/>
                      <a:pt x="22" y="25"/>
                      <a:pt x="22" y="25"/>
                    </a:cubicBezTo>
                    <a:cubicBezTo>
                      <a:pt x="22" y="24"/>
                      <a:pt x="22" y="24"/>
                      <a:pt x="22" y="24"/>
                    </a:cubicBezTo>
                    <a:cubicBezTo>
                      <a:pt x="22" y="24"/>
                      <a:pt x="22" y="24"/>
                      <a:pt x="22" y="24"/>
                    </a:cubicBezTo>
                    <a:cubicBezTo>
                      <a:pt x="22" y="24"/>
                      <a:pt x="22" y="23"/>
                      <a:pt x="21" y="23"/>
                    </a:cubicBezTo>
                    <a:cubicBezTo>
                      <a:pt x="21" y="23"/>
                      <a:pt x="21" y="23"/>
                      <a:pt x="21" y="23"/>
                    </a:cubicBezTo>
                    <a:cubicBezTo>
                      <a:pt x="21" y="22"/>
                      <a:pt x="22" y="22"/>
                      <a:pt x="22" y="22"/>
                    </a:cubicBezTo>
                    <a:cubicBezTo>
                      <a:pt x="22" y="22"/>
                      <a:pt x="22" y="22"/>
                      <a:pt x="22" y="22"/>
                    </a:cubicBezTo>
                    <a:cubicBezTo>
                      <a:pt x="22" y="22"/>
                      <a:pt x="22" y="21"/>
                      <a:pt x="22" y="21"/>
                    </a:cubicBezTo>
                    <a:cubicBezTo>
                      <a:pt x="22" y="21"/>
                      <a:pt x="22" y="21"/>
                      <a:pt x="22" y="21"/>
                    </a:cubicBezTo>
                    <a:cubicBezTo>
                      <a:pt x="22" y="21"/>
                      <a:pt x="22" y="20"/>
                      <a:pt x="22" y="20"/>
                    </a:cubicBezTo>
                    <a:cubicBezTo>
                      <a:pt x="22" y="20"/>
                      <a:pt x="22" y="20"/>
                      <a:pt x="22" y="20"/>
                    </a:cubicBezTo>
                    <a:cubicBezTo>
                      <a:pt x="22" y="20"/>
                      <a:pt x="22" y="20"/>
                      <a:pt x="22" y="20"/>
                    </a:cubicBezTo>
                    <a:cubicBezTo>
                      <a:pt x="22" y="20"/>
                      <a:pt x="22" y="20"/>
                      <a:pt x="22" y="20"/>
                    </a:cubicBezTo>
                    <a:cubicBezTo>
                      <a:pt x="22" y="20"/>
                      <a:pt x="22" y="19"/>
                      <a:pt x="22" y="19"/>
                    </a:cubicBezTo>
                    <a:cubicBezTo>
                      <a:pt x="22" y="19"/>
                      <a:pt x="22" y="19"/>
                      <a:pt x="22" y="19"/>
                    </a:cubicBezTo>
                    <a:cubicBezTo>
                      <a:pt x="22" y="18"/>
                      <a:pt x="23" y="18"/>
                      <a:pt x="23" y="18"/>
                    </a:cubicBezTo>
                    <a:cubicBezTo>
                      <a:pt x="23" y="17"/>
                      <a:pt x="23" y="17"/>
                      <a:pt x="23" y="17"/>
                    </a:cubicBezTo>
                    <a:cubicBezTo>
                      <a:pt x="23" y="17"/>
                      <a:pt x="22" y="17"/>
                      <a:pt x="22" y="17"/>
                    </a:cubicBezTo>
                    <a:cubicBezTo>
                      <a:pt x="22" y="17"/>
                      <a:pt x="22" y="16"/>
                      <a:pt x="23" y="16"/>
                    </a:cubicBezTo>
                    <a:cubicBezTo>
                      <a:pt x="23" y="16"/>
                      <a:pt x="23" y="16"/>
                      <a:pt x="23" y="16"/>
                    </a:cubicBezTo>
                    <a:cubicBezTo>
                      <a:pt x="23" y="16"/>
                      <a:pt x="24" y="16"/>
                      <a:pt x="24" y="16"/>
                    </a:cubicBezTo>
                    <a:cubicBezTo>
                      <a:pt x="24" y="16"/>
                      <a:pt x="24" y="16"/>
                      <a:pt x="24" y="16"/>
                    </a:cubicBezTo>
                    <a:cubicBezTo>
                      <a:pt x="24" y="15"/>
                      <a:pt x="24" y="15"/>
                      <a:pt x="24" y="15"/>
                    </a:cubicBezTo>
                    <a:cubicBezTo>
                      <a:pt x="24" y="15"/>
                      <a:pt x="24" y="15"/>
                      <a:pt x="24" y="15"/>
                    </a:cubicBezTo>
                    <a:cubicBezTo>
                      <a:pt x="25" y="15"/>
                      <a:pt x="25" y="15"/>
                      <a:pt x="25" y="15"/>
                    </a:cubicBezTo>
                    <a:cubicBezTo>
                      <a:pt x="25" y="15"/>
                      <a:pt x="25" y="15"/>
                      <a:pt x="25" y="15"/>
                    </a:cubicBezTo>
                    <a:cubicBezTo>
                      <a:pt x="25" y="15"/>
                      <a:pt x="25" y="16"/>
                      <a:pt x="25" y="16"/>
                    </a:cubicBezTo>
                    <a:cubicBezTo>
                      <a:pt x="25" y="16"/>
                      <a:pt x="25" y="16"/>
                      <a:pt x="25" y="16"/>
                    </a:cubicBezTo>
                    <a:cubicBezTo>
                      <a:pt x="25" y="16"/>
                      <a:pt x="25" y="16"/>
                      <a:pt x="25" y="16"/>
                    </a:cubicBezTo>
                    <a:cubicBezTo>
                      <a:pt x="25" y="16"/>
                      <a:pt x="25" y="16"/>
                      <a:pt x="25" y="16"/>
                    </a:cubicBezTo>
                    <a:cubicBezTo>
                      <a:pt x="25" y="15"/>
                      <a:pt x="25" y="15"/>
                      <a:pt x="26" y="15"/>
                    </a:cubicBezTo>
                    <a:cubicBezTo>
                      <a:pt x="26" y="15"/>
                      <a:pt x="26" y="15"/>
                      <a:pt x="26" y="15"/>
                    </a:cubicBezTo>
                    <a:cubicBezTo>
                      <a:pt x="26" y="15"/>
                      <a:pt x="27" y="15"/>
                      <a:pt x="27" y="15"/>
                    </a:cubicBezTo>
                    <a:cubicBezTo>
                      <a:pt x="27" y="15"/>
                      <a:pt x="27" y="15"/>
                      <a:pt x="27" y="15"/>
                    </a:cubicBezTo>
                    <a:cubicBezTo>
                      <a:pt x="27" y="15"/>
                      <a:pt x="28" y="16"/>
                      <a:pt x="28" y="16"/>
                    </a:cubicBezTo>
                    <a:cubicBezTo>
                      <a:pt x="29" y="16"/>
                      <a:pt x="29" y="16"/>
                      <a:pt x="29" y="16"/>
                    </a:cubicBezTo>
                    <a:cubicBezTo>
                      <a:pt x="29" y="16"/>
                      <a:pt x="29" y="16"/>
                      <a:pt x="29" y="16"/>
                    </a:cubicBezTo>
                    <a:cubicBezTo>
                      <a:pt x="29" y="16"/>
                      <a:pt x="29" y="16"/>
                      <a:pt x="29" y="16"/>
                    </a:cubicBezTo>
                    <a:cubicBezTo>
                      <a:pt x="30" y="17"/>
                      <a:pt x="30" y="17"/>
                      <a:pt x="30" y="17"/>
                    </a:cubicBezTo>
                    <a:cubicBezTo>
                      <a:pt x="30" y="17"/>
                      <a:pt x="30" y="17"/>
                      <a:pt x="30" y="17"/>
                    </a:cubicBezTo>
                    <a:cubicBezTo>
                      <a:pt x="31" y="17"/>
                      <a:pt x="32" y="17"/>
                      <a:pt x="32" y="17"/>
                    </a:cubicBezTo>
                    <a:cubicBezTo>
                      <a:pt x="32" y="17"/>
                      <a:pt x="32" y="17"/>
                      <a:pt x="32" y="17"/>
                    </a:cubicBezTo>
                    <a:cubicBezTo>
                      <a:pt x="32" y="17"/>
                      <a:pt x="33" y="17"/>
                      <a:pt x="33" y="17"/>
                    </a:cubicBezTo>
                    <a:cubicBezTo>
                      <a:pt x="33" y="17"/>
                      <a:pt x="33" y="17"/>
                      <a:pt x="33" y="17"/>
                    </a:cubicBezTo>
                    <a:cubicBezTo>
                      <a:pt x="33" y="17"/>
                      <a:pt x="34" y="16"/>
                      <a:pt x="34" y="16"/>
                    </a:cubicBezTo>
                    <a:cubicBezTo>
                      <a:pt x="34" y="16"/>
                      <a:pt x="34" y="16"/>
                      <a:pt x="34" y="16"/>
                    </a:cubicBezTo>
                    <a:cubicBezTo>
                      <a:pt x="34" y="16"/>
                      <a:pt x="34" y="16"/>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5" y="16"/>
                      <a:pt x="35" y="16"/>
                      <a:pt x="35" y="16"/>
                    </a:cubicBezTo>
                    <a:cubicBezTo>
                      <a:pt x="35" y="17"/>
                      <a:pt x="35" y="17"/>
                      <a:pt x="35" y="17"/>
                    </a:cubicBezTo>
                    <a:cubicBezTo>
                      <a:pt x="35" y="18"/>
                      <a:pt x="35" y="18"/>
                      <a:pt x="34" y="18"/>
                    </a:cubicBezTo>
                    <a:cubicBezTo>
                      <a:pt x="34" y="18"/>
                      <a:pt x="34" y="19"/>
                      <a:pt x="34" y="19"/>
                    </a:cubicBezTo>
                    <a:cubicBezTo>
                      <a:pt x="34" y="19"/>
                      <a:pt x="34" y="20"/>
                      <a:pt x="34" y="20"/>
                    </a:cubicBezTo>
                    <a:cubicBezTo>
                      <a:pt x="34" y="21"/>
                      <a:pt x="34" y="21"/>
                      <a:pt x="34" y="21"/>
                    </a:cubicBezTo>
                    <a:cubicBezTo>
                      <a:pt x="34" y="21"/>
                      <a:pt x="34" y="22"/>
                      <a:pt x="34" y="22"/>
                    </a:cubicBezTo>
                    <a:cubicBezTo>
                      <a:pt x="34" y="22"/>
                      <a:pt x="34" y="22"/>
                      <a:pt x="34" y="23"/>
                    </a:cubicBezTo>
                    <a:cubicBezTo>
                      <a:pt x="35" y="23"/>
                      <a:pt x="35" y="23"/>
                      <a:pt x="35" y="24"/>
                    </a:cubicBezTo>
                    <a:cubicBezTo>
                      <a:pt x="35" y="24"/>
                      <a:pt x="35" y="24"/>
                      <a:pt x="36" y="24"/>
                    </a:cubicBezTo>
                    <a:cubicBezTo>
                      <a:pt x="36" y="24"/>
                      <a:pt x="36" y="24"/>
                      <a:pt x="36" y="24"/>
                    </a:cubicBezTo>
                    <a:cubicBezTo>
                      <a:pt x="36" y="24"/>
                      <a:pt x="36" y="24"/>
                      <a:pt x="36" y="25"/>
                    </a:cubicBezTo>
                    <a:cubicBezTo>
                      <a:pt x="36" y="25"/>
                      <a:pt x="36" y="25"/>
                      <a:pt x="36" y="25"/>
                    </a:cubicBezTo>
                    <a:cubicBezTo>
                      <a:pt x="36" y="25"/>
                      <a:pt x="36" y="25"/>
                      <a:pt x="36" y="25"/>
                    </a:cubicBezTo>
                    <a:cubicBezTo>
                      <a:pt x="36" y="26"/>
                      <a:pt x="37" y="26"/>
                      <a:pt x="37" y="25"/>
                    </a:cubicBezTo>
                    <a:cubicBezTo>
                      <a:pt x="37" y="25"/>
                      <a:pt x="37" y="26"/>
                      <a:pt x="37" y="26"/>
                    </a:cubicBezTo>
                    <a:cubicBezTo>
                      <a:pt x="37" y="26"/>
                      <a:pt x="37" y="26"/>
                      <a:pt x="37" y="26"/>
                    </a:cubicBezTo>
                    <a:cubicBezTo>
                      <a:pt x="37" y="27"/>
                      <a:pt x="37" y="27"/>
                      <a:pt x="37" y="27"/>
                    </a:cubicBezTo>
                    <a:cubicBezTo>
                      <a:pt x="37" y="27"/>
                      <a:pt x="37" y="28"/>
                      <a:pt x="37" y="28"/>
                    </a:cubicBezTo>
                    <a:cubicBezTo>
                      <a:pt x="36" y="28"/>
                      <a:pt x="37" y="28"/>
                      <a:pt x="36" y="28"/>
                    </a:cubicBezTo>
                    <a:cubicBezTo>
                      <a:pt x="36" y="28"/>
                      <a:pt x="36" y="28"/>
                      <a:pt x="36" y="28"/>
                    </a:cubicBezTo>
                    <a:cubicBezTo>
                      <a:pt x="36" y="29"/>
                      <a:pt x="36" y="29"/>
                      <a:pt x="36" y="29"/>
                    </a:cubicBezTo>
                    <a:cubicBezTo>
                      <a:pt x="36" y="30"/>
                      <a:pt x="36" y="30"/>
                      <a:pt x="36" y="30"/>
                    </a:cubicBezTo>
                    <a:cubicBezTo>
                      <a:pt x="36" y="30"/>
                      <a:pt x="35" y="30"/>
                      <a:pt x="35" y="30"/>
                    </a:cubicBezTo>
                    <a:cubicBezTo>
                      <a:pt x="35" y="30"/>
                      <a:pt x="35" y="30"/>
                      <a:pt x="35" y="30"/>
                    </a:cubicBezTo>
                    <a:cubicBezTo>
                      <a:pt x="35" y="30"/>
                      <a:pt x="35" y="30"/>
                      <a:pt x="35" y="30"/>
                    </a:cubicBezTo>
                    <a:cubicBezTo>
                      <a:pt x="35" y="30"/>
                      <a:pt x="35" y="30"/>
                      <a:pt x="35" y="30"/>
                    </a:cubicBezTo>
                    <a:cubicBezTo>
                      <a:pt x="35" y="30"/>
                      <a:pt x="35" y="31"/>
                      <a:pt x="35" y="31"/>
                    </a:cubicBezTo>
                    <a:cubicBezTo>
                      <a:pt x="35" y="31"/>
                      <a:pt x="35" y="31"/>
                      <a:pt x="35" y="31"/>
                    </a:cubicBezTo>
                    <a:cubicBezTo>
                      <a:pt x="35" y="31"/>
                      <a:pt x="35" y="32"/>
                      <a:pt x="35" y="32"/>
                    </a:cubicBezTo>
                    <a:cubicBezTo>
                      <a:pt x="35" y="32"/>
                      <a:pt x="35" y="32"/>
                      <a:pt x="35" y="32"/>
                    </a:cubicBezTo>
                    <a:cubicBezTo>
                      <a:pt x="35" y="32"/>
                      <a:pt x="35" y="32"/>
                      <a:pt x="35" y="32"/>
                    </a:cubicBezTo>
                    <a:cubicBezTo>
                      <a:pt x="34" y="33"/>
                      <a:pt x="34" y="33"/>
                      <a:pt x="34" y="34"/>
                    </a:cubicBezTo>
                    <a:cubicBezTo>
                      <a:pt x="34" y="34"/>
                      <a:pt x="34" y="34"/>
                      <a:pt x="34" y="34"/>
                    </a:cubicBezTo>
                    <a:cubicBezTo>
                      <a:pt x="34" y="34"/>
                      <a:pt x="34" y="33"/>
                      <a:pt x="34" y="33"/>
                    </a:cubicBezTo>
                    <a:cubicBezTo>
                      <a:pt x="34" y="33"/>
                      <a:pt x="34" y="33"/>
                      <a:pt x="34" y="33"/>
                    </a:cubicBezTo>
                    <a:cubicBezTo>
                      <a:pt x="34" y="33"/>
                      <a:pt x="34" y="33"/>
                      <a:pt x="34" y="32"/>
                    </a:cubicBezTo>
                    <a:cubicBezTo>
                      <a:pt x="35" y="32"/>
                      <a:pt x="35" y="32"/>
                      <a:pt x="34" y="32"/>
                    </a:cubicBezTo>
                    <a:cubicBezTo>
                      <a:pt x="34" y="32"/>
                      <a:pt x="34" y="32"/>
                      <a:pt x="34" y="32"/>
                    </a:cubicBezTo>
                    <a:cubicBezTo>
                      <a:pt x="34" y="33"/>
                      <a:pt x="34" y="33"/>
                      <a:pt x="34" y="33"/>
                    </a:cubicBezTo>
                    <a:cubicBezTo>
                      <a:pt x="34" y="33"/>
                      <a:pt x="34" y="33"/>
                      <a:pt x="33" y="33"/>
                    </a:cubicBezTo>
                    <a:cubicBezTo>
                      <a:pt x="33" y="33"/>
                      <a:pt x="33" y="33"/>
                      <a:pt x="32" y="33"/>
                    </a:cubicBezTo>
                    <a:cubicBezTo>
                      <a:pt x="32" y="34"/>
                      <a:pt x="32" y="34"/>
                      <a:pt x="32" y="34"/>
                    </a:cubicBezTo>
                    <a:cubicBezTo>
                      <a:pt x="32" y="34"/>
                      <a:pt x="32" y="34"/>
                      <a:pt x="31" y="34"/>
                    </a:cubicBezTo>
                    <a:cubicBezTo>
                      <a:pt x="31" y="34"/>
                      <a:pt x="31" y="34"/>
                      <a:pt x="31" y="34"/>
                    </a:cubicBezTo>
                    <a:cubicBezTo>
                      <a:pt x="31" y="34"/>
                      <a:pt x="31" y="35"/>
                      <a:pt x="31" y="35"/>
                    </a:cubicBezTo>
                    <a:cubicBezTo>
                      <a:pt x="30" y="35"/>
                      <a:pt x="31" y="35"/>
                      <a:pt x="31" y="36"/>
                    </a:cubicBezTo>
                    <a:cubicBezTo>
                      <a:pt x="31" y="36"/>
                      <a:pt x="31" y="36"/>
                      <a:pt x="31" y="36"/>
                    </a:cubicBezTo>
                    <a:cubicBezTo>
                      <a:pt x="31" y="36"/>
                      <a:pt x="32" y="36"/>
                      <a:pt x="31" y="36"/>
                    </a:cubicBezTo>
                    <a:cubicBezTo>
                      <a:pt x="31" y="37"/>
                      <a:pt x="31" y="37"/>
                      <a:pt x="31" y="37"/>
                    </a:cubicBezTo>
                    <a:cubicBezTo>
                      <a:pt x="31" y="38"/>
                      <a:pt x="30" y="38"/>
                      <a:pt x="30" y="38"/>
                    </a:cubicBezTo>
                    <a:cubicBezTo>
                      <a:pt x="30" y="38"/>
                      <a:pt x="30" y="38"/>
                      <a:pt x="30" y="38"/>
                    </a:cubicBezTo>
                    <a:cubicBezTo>
                      <a:pt x="30" y="38"/>
                      <a:pt x="30" y="38"/>
                      <a:pt x="30" y="39"/>
                    </a:cubicBezTo>
                    <a:cubicBezTo>
                      <a:pt x="30" y="39"/>
                      <a:pt x="30" y="39"/>
                      <a:pt x="30" y="39"/>
                    </a:cubicBezTo>
                    <a:cubicBezTo>
                      <a:pt x="30" y="39"/>
                      <a:pt x="30" y="39"/>
                      <a:pt x="30" y="39"/>
                    </a:cubicBezTo>
                    <a:cubicBezTo>
                      <a:pt x="30" y="39"/>
                      <a:pt x="30" y="40"/>
                      <a:pt x="30" y="40"/>
                    </a:cubicBezTo>
                    <a:cubicBezTo>
                      <a:pt x="30" y="40"/>
                      <a:pt x="30" y="40"/>
                      <a:pt x="30" y="40"/>
                    </a:cubicBezTo>
                    <a:cubicBezTo>
                      <a:pt x="30" y="40"/>
                      <a:pt x="30" y="40"/>
                      <a:pt x="30" y="40"/>
                    </a:cubicBezTo>
                    <a:cubicBezTo>
                      <a:pt x="31" y="41"/>
                      <a:pt x="31" y="41"/>
                      <a:pt x="31" y="41"/>
                    </a:cubicBezTo>
                    <a:cubicBezTo>
                      <a:pt x="31" y="41"/>
                      <a:pt x="31" y="41"/>
                      <a:pt x="31" y="41"/>
                    </a:cubicBezTo>
                    <a:cubicBezTo>
                      <a:pt x="31" y="42"/>
                      <a:pt x="31" y="42"/>
                      <a:pt x="31" y="42"/>
                    </a:cubicBezTo>
                    <a:cubicBezTo>
                      <a:pt x="31" y="42"/>
                      <a:pt x="31" y="43"/>
                      <a:pt x="31" y="43"/>
                    </a:cubicBezTo>
                    <a:cubicBezTo>
                      <a:pt x="32" y="43"/>
                      <a:pt x="32" y="43"/>
                      <a:pt x="32" y="43"/>
                    </a:cubicBezTo>
                    <a:cubicBezTo>
                      <a:pt x="32" y="43"/>
                      <a:pt x="32" y="44"/>
                      <a:pt x="32" y="44"/>
                    </a:cubicBezTo>
                    <a:cubicBezTo>
                      <a:pt x="32" y="44"/>
                      <a:pt x="32" y="44"/>
                      <a:pt x="32" y="44"/>
                    </a:cubicBezTo>
                    <a:cubicBezTo>
                      <a:pt x="32" y="44"/>
                      <a:pt x="32" y="44"/>
                      <a:pt x="32" y="44"/>
                    </a:cubicBezTo>
                    <a:cubicBezTo>
                      <a:pt x="32" y="44"/>
                      <a:pt x="32" y="45"/>
                      <a:pt x="32" y="45"/>
                    </a:cubicBezTo>
                    <a:cubicBezTo>
                      <a:pt x="32" y="45"/>
                      <a:pt x="32" y="45"/>
                      <a:pt x="32" y="45"/>
                    </a:cubicBezTo>
                    <a:cubicBezTo>
                      <a:pt x="32" y="46"/>
                      <a:pt x="32" y="46"/>
                      <a:pt x="33" y="47"/>
                    </a:cubicBezTo>
                    <a:cubicBezTo>
                      <a:pt x="33" y="47"/>
                      <a:pt x="33" y="47"/>
                      <a:pt x="33" y="47"/>
                    </a:cubicBezTo>
                    <a:cubicBezTo>
                      <a:pt x="33" y="47"/>
                      <a:pt x="33" y="47"/>
                      <a:pt x="33" y="47"/>
                    </a:cubicBezTo>
                    <a:cubicBezTo>
                      <a:pt x="33" y="48"/>
                      <a:pt x="33" y="48"/>
                      <a:pt x="33" y="48"/>
                    </a:cubicBezTo>
                    <a:cubicBezTo>
                      <a:pt x="33" y="48"/>
                      <a:pt x="34" y="49"/>
                      <a:pt x="34" y="49"/>
                    </a:cubicBezTo>
                    <a:cubicBezTo>
                      <a:pt x="35" y="49"/>
                      <a:pt x="35" y="49"/>
                      <a:pt x="36" y="49"/>
                    </a:cubicBezTo>
                    <a:cubicBezTo>
                      <a:pt x="36" y="49"/>
                      <a:pt x="36" y="49"/>
                      <a:pt x="36" y="49"/>
                    </a:cubicBezTo>
                    <a:cubicBezTo>
                      <a:pt x="36" y="49"/>
                      <a:pt x="36" y="49"/>
                      <a:pt x="36" y="49"/>
                    </a:cubicBezTo>
                    <a:cubicBezTo>
                      <a:pt x="36" y="49"/>
                      <a:pt x="36" y="49"/>
                      <a:pt x="36" y="49"/>
                    </a:cubicBezTo>
                    <a:cubicBezTo>
                      <a:pt x="36" y="49"/>
                      <a:pt x="36" y="49"/>
                      <a:pt x="37" y="49"/>
                    </a:cubicBezTo>
                    <a:cubicBezTo>
                      <a:pt x="37" y="49"/>
                      <a:pt x="37" y="49"/>
                      <a:pt x="37" y="49"/>
                    </a:cubicBezTo>
                    <a:cubicBezTo>
                      <a:pt x="37" y="49"/>
                      <a:pt x="37" y="48"/>
                      <a:pt x="36" y="48"/>
                    </a:cubicBezTo>
                    <a:cubicBezTo>
                      <a:pt x="36" y="48"/>
                      <a:pt x="36" y="48"/>
                      <a:pt x="36" y="48"/>
                    </a:cubicBezTo>
                    <a:cubicBezTo>
                      <a:pt x="36" y="48"/>
                      <a:pt x="36" y="48"/>
                      <a:pt x="36" y="47"/>
                    </a:cubicBezTo>
                    <a:cubicBezTo>
                      <a:pt x="36" y="47"/>
                      <a:pt x="36" y="47"/>
                      <a:pt x="36" y="47"/>
                    </a:cubicBezTo>
                    <a:cubicBezTo>
                      <a:pt x="36" y="47"/>
                      <a:pt x="36" y="47"/>
                      <a:pt x="36" y="47"/>
                    </a:cubicBezTo>
                    <a:cubicBezTo>
                      <a:pt x="37" y="47"/>
                      <a:pt x="36" y="47"/>
                      <a:pt x="36" y="47"/>
                    </a:cubicBezTo>
                    <a:cubicBezTo>
                      <a:pt x="37" y="47"/>
                      <a:pt x="36" y="48"/>
                      <a:pt x="37" y="48"/>
                    </a:cubicBezTo>
                    <a:cubicBezTo>
                      <a:pt x="37" y="48"/>
                      <a:pt x="37" y="48"/>
                      <a:pt x="37" y="48"/>
                    </a:cubicBezTo>
                    <a:cubicBezTo>
                      <a:pt x="37" y="48"/>
                      <a:pt x="37" y="48"/>
                      <a:pt x="37" y="48"/>
                    </a:cubicBezTo>
                    <a:cubicBezTo>
                      <a:pt x="37" y="47"/>
                      <a:pt x="37" y="47"/>
                      <a:pt x="37" y="47"/>
                    </a:cubicBezTo>
                    <a:cubicBezTo>
                      <a:pt x="37" y="47"/>
                      <a:pt x="37" y="47"/>
                      <a:pt x="37" y="46"/>
                    </a:cubicBezTo>
                    <a:cubicBezTo>
                      <a:pt x="38" y="46"/>
                      <a:pt x="38" y="46"/>
                      <a:pt x="39" y="46"/>
                    </a:cubicBezTo>
                    <a:cubicBezTo>
                      <a:pt x="39" y="46"/>
                      <a:pt x="39" y="46"/>
                      <a:pt x="39" y="46"/>
                    </a:cubicBezTo>
                    <a:cubicBezTo>
                      <a:pt x="39" y="46"/>
                      <a:pt x="39" y="46"/>
                      <a:pt x="39" y="46"/>
                    </a:cubicBezTo>
                    <a:cubicBezTo>
                      <a:pt x="39" y="46"/>
                      <a:pt x="39" y="46"/>
                      <a:pt x="39" y="46"/>
                    </a:cubicBezTo>
                    <a:cubicBezTo>
                      <a:pt x="39" y="46"/>
                      <a:pt x="39" y="46"/>
                      <a:pt x="39" y="46"/>
                    </a:cubicBezTo>
                    <a:cubicBezTo>
                      <a:pt x="40" y="46"/>
                      <a:pt x="40" y="46"/>
                      <a:pt x="40" y="46"/>
                    </a:cubicBezTo>
                    <a:cubicBezTo>
                      <a:pt x="40" y="47"/>
                      <a:pt x="41" y="46"/>
                      <a:pt x="41" y="47"/>
                    </a:cubicBezTo>
                    <a:cubicBezTo>
                      <a:pt x="41" y="47"/>
                      <a:pt x="41" y="47"/>
                      <a:pt x="42" y="47"/>
                    </a:cubicBezTo>
                    <a:cubicBezTo>
                      <a:pt x="42" y="48"/>
                      <a:pt x="42" y="48"/>
                      <a:pt x="42" y="48"/>
                    </a:cubicBezTo>
                    <a:cubicBezTo>
                      <a:pt x="42" y="48"/>
                      <a:pt x="42" y="48"/>
                      <a:pt x="42" y="48"/>
                    </a:cubicBezTo>
                    <a:cubicBezTo>
                      <a:pt x="43" y="49"/>
                      <a:pt x="43" y="49"/>
                      <a:pt x="43" y="49"/>
                    </a:cubicBezTo>
                    <a:cubicBezTo>
                      <a:pt x="43" y="49"/>
                      <a:pt x="43" y="49"/>
                      <a:pt x="42" y="49"/>
                    </a:cubicBezTo>
                    <a:cubicBezTo>
                      <a:pt x="42" y="49"/>
                      <a:pt x="42" y="50"/>
                      <a:pt x="42" y="50"/>
                    </a:cubicBezTo>
                    <a:cubicBezTo>
                      <a:pt x="42" y="50"/>
                      <a:pt x="42" y="50"/>
                      <a:pt x="43" y="50"/>
                    </a:cubicBezTo>
                    <a:cubicBezTo>
                      <a:pt x="43" y="50"/>
                      <a:pt x="43" y="50"/>
                      <a:pt x="43" y="50"/>
                    </a:cubicBezTo>
                    <a:cubicBezTo>
                      <a:pt x="43" y="50"/>
                      <a:pt x="43" y="50"/>
                      <a:pt x="44" y="50"/>
                    </a:cubicBezTo>
                    <a:cubicBezTo>
                      <a:pt x="44" y="50"/>
                      <a:pt x="44" y="50"/>
                      <a:pt x="44" y="50"/>
                    </a:cubicBezTo>
                    <a:cubicBezTo>
                      <a:pt x="44" y="50"/>
                      <a:pt x="44" y="50"/>
                      <a:pt x="44" y="50"/>
                    </a:cubicBezTo>
                    <a:cubicBezTo>
                      <a:pt x="44" y="50"/>
                      <a:pt x="44" y="50"/>
                      <a:pt x="44" y="49"/>
                    </a:cubicBezTo>
                    <a:cubicBezTo>
                      <a:pt x="44" y="49"/>
                      <a:pt x="44" y="49"/>
                      <a:pt x="44" y="49"/>
                    </a:cubicBezTo>
                    <a:cubicBezTo>
                      <a:pt x="44" y="49"/>
                      <a:pt x="44" y="49"/>
                      <a:pt x="44" y="49"/>
                    </a:cubicBezTo>
                    <a:cubicBezTo>
                      <a:pt x="44" y="49"/>
                      <a:pt x="44" y="49"/>
                      <a:pt x="44" y="48"/>
                    </a:cubicBezTo>
                    <a:cubicBezTo>
                      <a:pt x="43" y="48"/>
                      <a:pt x="43" y="48"/>
                      <a:pt x="43" y="48"/>
                    </a:cubicBezTo>
                    <a:cubicBezTo>
                      <a:pt x="43" y="48"/>
                      <a:pt x="44" y="48"/>
                      <a:pt x="44" y="48"/>
                    </a:cubicBezTo>
                    <a:cubicBezTo>
                      <a:pt x="44" y="48"/>
                      <a:pt x="44" y="48"/>
                      <a:pt x="44" y="48"/>
                    </a:cubicBezTo>
                    <a:cubicBezTo>
                      <a:pt x="44" y="48"/>
                      <a:pt x="44" y="48"/>
                      <a:pt x="45" y="48"/>
                    </a:cubicBezTo>
                    <a:cubicBezTo>
                      <a:pt x="45" y="48"/>
                      <a:pt x="45" y="48"/>
                      <a:pt x="45" y="48"/>
                    </a:cubicBezTo>
                    <a:cubicBezTo>
                      <a:pt x="45" y="48"/>
                      <a:pt x="45" y="48"/>
                      <a:pt x="45" y="49"/>
                    </a:cubicBezTo>
                    <a:cubicBezTo>
                      <a:pt x="45" y="49"/>
                      <a:pt x="45" y="49"/>
                      <a:pt x="45" y="49"/>
                    </a:cubicBezTo>
                    <a:cubicBezTo>
                      <a:pt x="45" y="48"/>
                      <a:pt x="46" y="49"/>
                      <a:pt x="46" y="49"/>
                    </a:cubicBezTo>
                    <a:cubicBezTo>
                      <a:pt x="46" y="49"/>
                      <a:pt x="47" y="49"/>
                      <a:pt x="47" y="49"/>
                    </a:cubicBezTo>
                    <a:cubicBezTo>
                      <a:pt x="47" y="49"/>
                      <a:pt x="47" y="49"/>
                      <a:pt x="47" y="49"/>
                    </a:cubicBezTo>
                    <a:cubicBezTo>
                      <a:pt x="47" y="49"/>
                      <a:pt x="47" y="49"/>
                      <a:pt x="48" y="49"/>
                    </a:cubicBezTo>
                    <a:cubicBezTo>
                      <a:pt x="48" y="49"/>
                      <a:pt x="48" y="49"/>
                      <a:pt x="48" y="49"/>
                    </a:cubicBezTo>
                    <a:cubicBezTo>
                      <a:pt x="48" y="49"/>
                      <a:pt x="49" y="50"/>
                      <a:pt x="49" y="50"/>
                    </a:cubicBezTo>
                    <a:cubicBezTo>
                      <a:pt x="49" y="50"/>
                      <a:pt x="49" y="50"/>
                      <a:pt x="49" y="50"/>
                    </a:cubicBezTo>
                    <a:cubicBezTo>
                      <a:pt x="49" y="50"/>
                      <a:pt x="49" y="50"/>
                      <a:pt x="49" y="50"/>
                    </a:cubicBezTo>
                    <a:cubicBezTo>
                      <a:pt x="49" y="50"/>
                      <a:pt x="48" y="50"/>
                      <a:pt x="48" y="50"/>
                    </a:cubicBezTo>
                    <a:cubicBezTo>
                      <a:pt x="48" y="50"/>
                      <a:pt x="48" y="50"/>
                      <a:pt x="48" y="50"/>
                    </a:cubicBezTo>
                    <a:cubicBezTo>
                      <a:pt x="48" y="50"/>
                      <a:pt x="48" y="50"/>
                      <a:pt x="47" y="50"/>
                    </a:cubicBezTo>
                    <a:cubicBezTo>
                      <a:pt x="47" y="50"/>
                      <a:pt x="47" y="50"/>
                      <a:pt x="46" y="50"/>
                    </a:cubicBezTo>
                    <a:cubicBezTo>
                      <a:pt x="46" y="51"/>
                      <a:pt x="46" y="51"/>
                      <a:pt x="46" y="51"/>
                    </a:cubicBezTo>
                    <a:cubicBezTo>
                      <a:pt x="46" y="51"/>
                      <a:pt x="46" y="51"/>
                      <a:pt x="46" y="52"/>
                    </a:cubicBezTo>
                    <a:cubicBezTo>
                      <a:pt x="46" y="52"/>
                      <a:pt x="46" y="52"/>
                      <a:pt x="47" y="52"/>
                    </a:cubicBezTo>
                    <a:cubicBezTo>
                      <a:pt x="47" y="52"/>
                      <a:pt x="47" y="52"/>
                      <a:pt x="47" y="52"/>
                    </a:cubicBezTo>
                    <a:cubicBezTo>
                      <a:pt x="47" y="52"/>
                      <a:pt x="47" y="53"/>
                      <a:pt x="48" y="53"/>
                    </a:cubicBezTo>
                    <a:cubicBezTo>
                      <a:pt x="48" y="53"/>
                      <a:pt x="48" y="53"/>
                      <a:pt x="48" y="53"/>
                    </a:cubicBezTo>
                    <a:cubicBezTo>
                      <a:pt x="48" y="54"/>
                      <a:pt x="48" y="54"/>
                      <a:pt x="48" y="54"/>
                    </a:cubicBezTo>
                    <a:cubicBezTo>
                      <a:pt x="48" y="54"/>
                      <a:pt x="48" y="53"/>
                      <a:pt x="48" y="53"/>
                    </a:cubicBezTo>
                    <a:cubicBezTo>
                      <a:pt x="48" y="53"/>
                      <a:pt x="48" y="53"/>
                      <a:pt x="48" y="53"/>
                    </a:cubicBezTo>
                    <a:cubicBezTo>
                      <a:pt x="48" y="53"/>
                      <a:pt x="48" y="53"/>
                      <a:pt x="48" y="53"/>
                    </a:cubicBezTo>
                    <a:cubicBezTo>
                      <a:pt x="48" y="53"/>
                      <a:pt x="49" y="53"/>
                      <a:pt x="49" y="53"/>
                    </a:cubicBezTo>
                    <a:cubicBezTo>
                      <a:pt x="49" y="53"/>
                      <a:pt x="49" y="53"/>
                      <a:pt x="49" y="54"/>
                    </a:cubicBezTo>
                    <a:cubicBezTo>
                      <a:pt x="49" y="54"/>
                      <a:pt x="48" y="54"/>
                      <a:pt x="48" y="54"/>
                    </a:cubicBezTo>
                    <a:cubicBezTo>
                      <a:pt x="48" y="54"/>
                      <a:pt x="48" y="54"/>
                      <a:pt x="48" y="54"/>
                    </a:cubicBezTo>
                    <a:cubicBezTo>
                      <a:pt x="48" y="54"/>
                      <a:pt x="48" y="54"/>
                      <a:pt x="48" y="54"/>
                    </a:cubicBezTo>
                    <a:cubicBezTo>
                      <a:pt x="48" y="55"/>
                      <a:pt x="48" y="55"/>
                      <a:pt x="48" y="55"/>
                    </a:cubicBezTo>
                    <a:cubicBezTo>
                      <a:pt x="48" y="55"/>
                      <a:pt x="48" y="55"/>
                      <a:pt x="48" y="55"/>
                    </a:cubicBezTo>
                    <a:cubicBezTo>
                      <a:pt x="48" y="55"/>
                      <a:pt x="48" y="55"/>
                      <a:pt x="48" y="55"/>
                    </a:cubicBezTo>
                    <a:cubicBezTo>
                      <a:pt x="48" y="55"/>
                      <a:pt x="48" y="55"/>
                      <a:pt x="48" y="55"/>
                    </a:cubicBezTo>
                    <a:cubicBezTo>
                      <a:pt x="48" y="54"/>
                      <a:pt x="49" y="54"/>
                      <a:pt x="49" y="54"/>
                    </a:cubicBezTo>
                    <a:cubicBezTo>
                      <a:pt x="49" y="55"/>
                      <a:pt x="49" y="55"/>
                      <a:pt x="49" y="55"/>
                    </a:cubicBezTo>
                    <a:cubicBezTo>
                      <a:pt x="50" y="55"/>
                      <a:pt x="50" y="55"/>
                      <a:pt x="50" y="55"/>
                    </a:cubicBezTo>
                    <a:cubicBezTo>
                      <a:pt x="50" y="55"/>
                      <a:pt x="50" y="55"/>
                      <a:pt x="50" y="55"/>
                    </a:cubicBezTo>
                    <a:cubicBezTo>
                      <a:pt x="50" y="55"/>
                      <a:pt x="50" y="55"/>
                      <a:pt x="51" y="55"/>
                    </a:cubicBezTo>
                    <a:cubicBezTo>
                      <a:pt x="51" y="55"/>
                      <a:pt x="51" y="55"/>
                      <a:pt x="51" y="55"/>
                    </a:cubicBezTo>
                    <a:cubicBezTo>
                      <a:pt x="51" y="55"/>
                      <a:pt x="51" y="55"/>
                      <a:pt x="51" y="55"/>
                    </a:cubicBezTo>
                    <a:close/>
                    <a:moveTo>
                      <a:pt x="27" y="40"/>
                    </a:moveTo>
                    <a:cubicBezTo>
                      <a:pt x="27" y="40"/>
                      <a:pt x="27" y="40"/>
                      <a:pt x="27" y="40"/>
                    </a:cubicBezTo>
                    <a:cubicBezTo>
                      <a:pt x="27" y="40"/>
                      <a:pt x="27" y="40"/>
                      <a:pt x="27" y="40"/>
                    </a:cubicBezTo>
                    <a:cubicBezTo>
                      <a:pt x="27" y="40"/>
                      <a:pt x="27" y="40"/>
                      <a:pt x="27" y="40"/>
                    </a:cubicBezTo>
                    <a:close/>
                    <a:moveTo>
                      <a:pt x="40" y="49"/>
                    </a:moveTo>
                    <a:cubicBezTo>
                      <a:pt x="40" y="49"/>
                      <a:pt x="40" y="48"/>
                      <a:pt x="40" y="48"/>
                    </a:cubicBezTo>
                    <a:cubicBezTo>
                      <a:pt x="40" y="48"/>
                      <a:pt x="40" y="49"/>
                      <a:pt x="40" y="49"/>
                    </a:cubicBezTo>
                    <a:close/>
                    <a:moveTo>
                      <a:pt x="39" y="52"/>
                    </a:moveTo>
                    <a:cubicBezTo>
                      <a:pt x="39" y="52"/>
                      <a:pt x="39" y="52"/>
                      <a:pt x="39" y="52"/>
                    </a:cubicBezTo>
                    <a:cubicBezTo>
                      <a:pt x="39" y="52"/>
                      <a:pt x="39" y="52"/>
                      <a:pt x="39" y="52"/>
                    </a:cubicBezTo>
                    <a:cubicBezTo>
                      <a:pt x="39" y="52"/>
                      <a:pt x="39" y="52"/>
                      <a:pt x="39" y="52"/>
                    </a:cubicBezTo>
                    <a:close/>
                    <a:moveTo>
                      <a:pt x="36" y="43"/>
                    </a:moveTo>
                    <a:cubicBezTo>
                      <a:pt x="36" y="43"/>
                      <a:pt x="36" y="43"/>
                      <a:pt x="36" y="43"/>
                    </a:cubicBezTo>
                    <a:cubicBezTo>
                      <a:pt x="36" y="43"/>
                      <a:pt x="36" y="42"/>
                      <a:pt x="35" y="43"/>
                    </a:cubicBezTo>
                    <a:cubicBezTo>
                      <a:pt x="35" y="43"/>
                      <a:pt x="35" y="42"/>
                      <a:pt x="35" y="43"/>
                    </a:cubicBezTo>
                    <a:cubicBezTo>
                      <a:pt x="35" y="43"/>
                      <a:pt x="35" y="43"/>
                      <a:pt x="35" y="43"/>
                    </a:cubicBezTo>
                    <a:cubicBezTo>
                      <a:pt x="35" y="43"/>
                      <a:pt x="36" y="43"/>
                      <a:pt x="36" y="43"/>
                    </a:cubicBezTo>
                    <a:cubicBezTo>
                      <a:pt x="36" y="43"/>
                      <a:pt x="36" y="43"/>
                      <a:pt x="36" y="43"/>
                    </a:cubicBezTo>
                    <a:close/>
                    <a:moveTo>
                      <a:pt x="34" y="42"/>
                    </a:moveTo>
                    <a:cubicBezTo>
                      <a:pt x="34" y="43"/>
                      <a:pt x="34" y="43"/>
                      <a:pt x="35" y="43"/>
                    </a:cubicBezTo>
                    <a:cubicBezTo>
                      <a:pt x="35" y="43"/>
                      <a:pt x="35" y="42"/>
                      <a:pt x="35" y="42"/>
                    </a:cubicBezTo>
                    <a:cubicBezTo>
                      <a:pt x="35" y="42"/>
                      <a:pt x="35" y="42"/>
                      <a:pt x="35" y="42"/>
                    </a:cubicBezTo>
                    <a:cubicBezTo>
                      <a:pt x="34" y="42"/>
                      <a:pt x="34" y="42"/>
                      <a:pt x="34" y="42"/>
                    </a:cubicBezTo>
                    <a:close/>
                    <a:moveTo>
                      <a:pt x="35" y="48"/>
                    </a:moveTo>
                    <a:cubicBezTo>
                      <a:pt x="35" y="48"/>
                      <a:pt x="35" y="48"/>
                      <a:pt x="35" y="48"/>
                    </a:cubicBezTo>
                    <a:cubicBezTo>
                      <a:pt x="35" y="48"/>
                      <a:pt x="35" y="48"/>
                      <a:pt x="35" y="49"/>
                    </a:cubicBezTo>
                    <a:cubicBezTo>
                      <a:pt x="35" y="49"/>
                      <a:pt x="36" y="49"/>
                      <a:pt x="36" y="49"/>
                    </a:cubicBezTo>
                    <a:cubicBezTo>
                      <a:pt x="36" y="48"/>
                      <a:pt x="36" y="48"/>
                      <a:pt x="36" y="48"/>
                    </a:cubicBezTo>
                    <a:cubicBezTo>
                      <a:pt x="35" y="48"/>
                      <a:pt x="35" y="48"/>
                      <a:pt x="34" y="47"/>
                    </a:cubicBezTo>
                    <a:cubicBezTo>
                      <a:pt x="34" y="47"/>
                      <a:pt x="34" y="47"/>
                      <a:pt x="34" y="47"/>
                    </a:cubicBezTo>
                    <a:cubicBezTo>
                      <a:pt x="34" y="47"/>
                      <a:pt x="34" y="47"/>
                      <a:pt x="34" y="47"/>
                    </a:cubicBezTo>
                    <a:cubicBezTo>
                      <a:pt x="34" y="47"/>
                      <a:pt x="34" y="47"/>
                      <a:pt x="34" y="47"/>
                    </a:cubicBezTo>
                    <a:cubicBezTo>
                      <a:pt x="34" y="48"/>
                      <a:pt x="34" y="48"/>
                      <a:pt x="35" y="48"/>
                    </a:cubicBezTo>
                    <a:close/>
                    <a:moveTo>
                      <a:pt x="37" y="43"/>
                    </a:moveTo>
                    <a:cubicBezTo>
                      <a:pt x="37" y="43"/>
                      <a:pt x="37" y="43"/>
                      <a:pt x="37" y="43"/>
                    </a:cubicBezTo>
                    <a:cubicBezTo>
                      <a:pt x="37" y="44"/>
                      <a:pt x="36" y="44"/>
                      <a:pt x="37" y="44"/>
                    </a:cubicBezTo>
                    <a:cubicBezTo>
                      <a:pt x="37" y="44"/>
                      <a:pt x="37" y="44"/>
                      <a:pt x="37" y="44"/>
                    </a:cubicBezTo>
                    <a:cubicBezTo>
                      <a:pt x="37" y="44"/>
                      <a:pt x="37" y="44"/>
                      <a:pt x="37" y="44"/>
                    </a:cubicBezTo>
                    <a:cubicBezTo>
                      <a:pt x="37" y="44"/>
                      <a:pt x="37" y="44"/>
                      <a:pt x="37" y="44"/>
                    </a:cubicBezTo>
                    <a:cubicBezTo>
                      <a:pt x="37" y="43"/>
                      <a:pt x="37" y="43"/>
                      <a:pt x="37" y="43"/>
                    </a:cubicBezTo>
                    <a:close/>
                    <a:moveTo>
                      <a:pt x="33" y="47"/>
                    </a:moveTo>
                    <a:cubicBezTo>
                      <a:pt x="33" y="47"/>
                      <a:pt x="33" y="47"/>
                      <a:pt x="33" y="47"/>
                    </a:cubicBezTo>
                    <a:cubicBezTo>
                      <a:pt x="33" y="47"/>
                      <a:pt x="33" y="47"/>
                      <a:pt x="33" y="47"/>
                    </a:cubicBezTo>
                    <a:cubicBezTo>
                      <a:pt x="33" y="47"/>
                      <a:pt x="33" y="47"/>
                      <a:pt x="33" y="47"/>
                    </a:cubicBezTo>
                    <a:cubicBezTo>
                      <a:pt x="33" y="47"/>
                      <a:pt x="33" y="47"/>
                      <a:pt x="33" y="47"/>
                    </a:cubicBezTo>
                    <a:close/>
                    <a:moveTo>
                      <a:pt x="33" y="42"/>
                    </a:moveTo>
                    <a:cubicBezTo>
                      <a:pt x="33" y="43"/>
                      <a:pt x="33" y="43"/>
                      <a:pt x="34" y="43"/>
                    </a:cubicBezTo>
                    <a:cubicBezTo>
                      <a:pt x="34" y="43"/>
                      <a:pt x="34" y="43"/>
                      <a:pt x="34" y="43"/>
                    </a:cubicBezTo>
                    <a:cubicBezTo>
                      <a:pt x="34" y="44"/>
                      <a:pt x="34" y="44"/>
                      <a:pt x="34" y="44"/>
                    </a:cubicBezTo>
                    <a:cubicBezTo>
                      <a:pt x="34" y="44"/>
                      <a:pt x="34" y="44"/>
                      <a:pt x="34" y="44"/>
                    </a:cubicBezTo>
                    <a:cubicBezTo>
                      <a:pt x="35" y="43"/>
                      <a:pt x="35" y="43"/>
                      <a:pt x="34" y="43"/>
                    </a:cubicBezTo>
                    <a:cubicBezTo>
                      <a:pt x="34" y="42"/>
                      <a:pt x="34" y="42"/>
                      <a:pt x="34" y="42"/>
                    </a:cubicBezTo>
                    <a:cubicBezTo>
                      <a:pt x="34" y="42"/>
                      <a:pt x="34" y="42"/>
                      <a:pt x="34" y="42"/>
                    </a:cubicBezTo>
                    <a:cubicBezTo>
                      <a:pt x="34" y="42"/>
                      <a:pt x="34" y="41"/>
                      <a:pt x="35" y="41"/>
                    </a:cubicBezTo>
                    <a:cubicBezTo>
                      <a:pt x="34" y="41"/>
                      <a:pt x="34" y="41"/>
                      <a:pt x="33" y="41"/>
                    </a:cubicBezTo>
                    <a:cubicBezTo>
                      <a:pt x="33" y="41"/>
                      <a:pt x="33" y="41"/>
                      <a:pt x="33" y="42"/>
                    </a:cubicBezTo>
                    <a:cubicBezTo>
                      <a:pt x="33" y="42"/>
                      <a:pt x="33" y="42"/>
                      <a:pt x="33" y="42"/>
                    </a:cubicBezTo>
                    <a:cubicBezTo>
                      <a:pt x="33" y="42"/>
                      <a:pt x="33" y="42"/>
                      <a:pt x="33" y="42"/>
                    </a:cubicBezTo>
                    <a:close/>
                    <a:moveTo>
                      <a:pt x="19" y="32"/>
                    </a:move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lose/>
                    <a:moveTo>
                      <a:pt x="19" y="32"/>
                    </a:moveTo>
                    <a:cubicBezTo>
                      <a:pt x="19" y="32"/>
                      <a:pt x="19" y="32"/>
                      <a:pt x="19" y="32"/>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20" y="33"/>
                      <a:pt x="19" y="33"/>
                      <a:pt x="19" y="33"/>
                    </a:cubicBezTo>
                    <a:cubicBezTo>
                      <a:pt x="19" y="32"/>
                      <a:pt x="19" y="32"/>
                      <a:pt x="19" y="32"/>
                    </a:cubicBezTo>
                    <a:cubicBezTo>
                      <a:pt x="19" y="32"/>
                      <a:pt x="19" y="32"/>
                      <a:pt x="19" y="32"/>
                    </a:cubicBezTo>
                    <a:cubicBezTo>
                      <a:pt x="19" y="32"/>
                      <a:pt x="19" y="32"/>
                      <a:pt x="19" y="32"/>
                    </a:cubicBezTo>
                    <a:close/>
                    <a:moveTo>
                      <a:pt x="19" y="75"/>
                    </a:moveTo>
                    <a:cubicBezTo>
                      <a:pt x="19" y="75"/>
                      <a:pt x="19" y="75"/>
                      <a:pt x="19" y="75"/>
                    </a:cubicBezTo>
                    <a:cubicBezTo>
                      <a:pt x="19" y="74"/>
                      <a:pt x="19" y="75"/>
                      <a:pt x="18" y="75"/>
                    </a:cubicBezTo>
                    <a:cubicBezTo>
                      <a:pt x="18" y="74"/>
                      <a:pt x="18" y="74"/>
                      <a:pt x="18" y="74"/>
                    </a:cubicBezTo>
                    <a:cubicBezTo>
                      <a:pt x="18" y="74"/>
                      <a:pt x="18" y="74"/>
                      <a:pt x="18" y="73"/>
                    </a:cubicBezTo>
                    <a:cubicBezTo>
                      <a:pt x="18" y="73"/>
                      <a:pt x="18" y="74"/>
                      <a:pt x="18" y="73"/>
                    </a:cubicBezTo>
                    <a:cubicBezTo>
                      <a:pt x="17" y="73"/>
                      <a:pt x="18" y="73"/>
                      <a:pt x="17" y="72"/>
                    </a:cubicBezTo>
                    <a:cubicBezTo>
                      <a:pt x="17" y="72"/>
                      <a:pt x="17" y="72"/>
                      <a:pt x="18" y="72"/>
                    </a:cubicBezTo>
                    <a:cubicBezTo>
                      <a:pt x="18" y="72"/>
                      <a:pt x="18" y="72"/>
                      <a:pt x="18" y="72"/>
                    </a:cubicBezTo>
                    <a:cubicBezTo>
                      <a:pt x="18" y="72"/>
                      <a:pt x="18" y="72"/>
                      <a:pt x="18" y="72"/>
                    </a:cubicBezTo>
                    <a:cubicBezTo>
                      <a:pt x="18" y="72"/>
                      <a:pt x="18" y="72"/>
                      <a:pt x="18" y="72"/>
                    </a:cubicBezTo>
                    <a:cubicBezTo>
                      <a:pt x="18" y="72"/>
                      <a:pt x="18" y="72"/>
                      <a:pt x="18" y="72"/>
                    </a:cubicBezTo>
                    <a:cubicBezTo>
                      <a:pt x="18" y="72"/>
                      <a:pt x="18" y="71"/>
                      <a:pt x="18" y="72"/>
                    </a:cubicBezTo>
                    <a:cubicBezTo>
                      <a:pt x="18" y="72"/>
                      <a:pt x="18" y="71"/>
                      <a:pt x="18" y="71"/>
                    </a:cubicBezTo>
                    <a:cubicBezTo>
                      <a:pt x="18" y="71"/>
                      <a:pt x="18" y="71"/>
                      <a:pt x="18" y="71"/>
                    </a:cubicBezTo>
                    <a:cubicBezTo>
                      <a:pt x="18" y="71"/>
                      <a:pt x="18" y="70"/>
                      <a:pt x="18" y="70"/>
                    </a:cubicBezTo>
                    <a:cubicBezTo>
                      <a:pt x="18" y="70"/>
                      <a:pt x="17" y="70"/>
                      <a:pt x="17" y="69"/>
                    </a:cubicBezTo>
                    <a:cubicBezTo>
                      <a:pt x="18" y="69"/>
                      <a:pt x="17" y="69"/>
                      <a:pt x="17" y="69"/>
                    </a:cubicBezTo>
                    <a:cubicBezTo>
                      <a:pt x="17" y="69"/>
                      <a:pt x="17" y="69"/>
                      <a:pt x="17" y="69"/>
                    </a:cubicBezTo>
                    <a:cubicBezTo>
                      <a:pt x="17" y="70"/>
                      <a:pt x="17" y="70"/>
                      <a:pt x="17" y="70"/>
                    </a:cubicBezTo>
                    <a:cubicBezTo>
                      <a:pt x="17" y="70"/>
                      <a:pt x="17" y="70"/>
                      <a:pt x="17" y="70"/>
                    </a:cubicBezTo>
                    <a:cubicBezTo>
                      <a:pt x="17" y="71"/>
                      <a:pt x="17" y="71"/>
                      <a:pt x="17" y="71"/>
                    </a:cubicBezTo>
                    <a:cubicBezTo>
                      <a:pt x="17" y="71"/>
                      <a:pt x="17" y="71"/>
                      <a:pt x="17" y="71"/>
                    </a:cubicBezTo>
                    <a:cubicBezTo>
                      <a:pt x="17" y="71"/>
                      <a:pt x="17" y="72"/>
                      <a:pt x="17" y="72"/>
                    </a:cubicBezTo>
                    <a:cubicBezTo>
                      <a:pt x="17" y="72"/>
                      <a:pt x="17" y="72"/>
                      <a:pt x="16" y="72"/>
                    </a:cubicBezTo>
                    <a:cubicBezTo>
                      <a:pt x="16" y="72"/>
                      <a:pt x="16" y="72"/>
                      <a:pt x="16" y="72"/>
                    </a:cubicBezTo>
                    <a:cubicBezTo>
                      <a:pt x="16" y="72"/>
                      <a:pt x="16" y="72"/>
                      <a:pt x="16" y="72"/>
                    </a:cubicBezTo>
                    <a:cubicBezTo>
                      <a:pt x="16" y="73"/>
                      <a:pt x="16" y="73"/>
                      <a:pt x="16" y="73"/>
                    </a:cubicBezTo>
                    <a:cubicBezTo>
                      <a:pt x="16" y="73"/>
                      <a:pt x="16" y="73"/>
                      <a:pt x="16" y="73"/>
                    </a:cubicBezTo>
                    <a:cubicBezTo>
                      <a:pt x="16" y="73"/>
                      <a:pt x="17" y="73"/>
                      <a:pt x="17" y="73"/>
                    </a:cubicBezTo>
                    <a:cubicBezTo>
                      <a:pt x="17" y="73"/>
                      <a:pt x="17" y="73"/>
                      <a:pt x="17" y="73"/>
                    </a:cubicBezTo>
                    <a:cubicBezTo>
                      <a:pt x="17" y="74"/>
                      <a:pt x="17" y="74"/>
                      <a:pt x="17" y="74"/>
                    </a:cubicBezTo>
                    <a:cubicBezTo>
                      <a:pt x="17" y="74"/>
                      <a:pt x="17" y="74"/>
                      <a:pt x="17" y="74"/>
                    </a:cubicBezTo>
                    <a:cubicBezTo>
                      <a:pt x="16" y="74"/>
                      <a:pt x="16" y="73"/>
                      <a:pt x="16" y="73"/>
                    </a:cubicBezTo>
                    <a:cubicBezTo>
                      <a:pt x="16" y="73"/>
                      <a:pt x="16" y="73"/>
                      <a:pt x="16" y="73"/>
                    </a:cubicBezTo>
                    <a:cubicBezTo>
                      <a:pt x="15" y="73"/>
                      <a:pt x="16" y="73"/>
                      <a:pt x="16" y="73"/>
                    </a:cubicBezTo>
                    <a:cubicBezTo>
                      <a:pt x="16" y="73"/>
                      <a:pt x="16" y="73"/>
                      <a:pt x="16" y="73"/>
                    </a:cubicBezTo>
                    <a:cubicBezTo>
                      <a:pt x="16" y="74"/>
                      <a:pt x="16" y="74"/>
                      <a:pt x="16" y="74"/>
                    </a:cubicBezTo>
                    <a:cubicBezTo>
                      <a:pt x="16" y="74"/>
                      <a:pt x="17" y="74"/>
                      <a:pt x="16" y="74"/>
                    </a:cubicBezTo>
                    <a:cubicBezTo>
                      <a:pt x="16" y="75"/>
                      <a:pt x="16" y="75"/>
                      <a:pt x="16" y="76"/>
                    </a:cubicBezTo>
                    <a:cubicBezTo>
                      <a:pt x="16" y="76"/>
                      <a:pt x="15" y="76"/>
                      <a:pt x="15" y="77"/>
                    </a:cubicBezTo>
                    <a:cubicBezTo>
                      <a:pt x="15" y="77"/>
                      <a:pt x="15" y="77"/>
                      <a:pt x="15" y="77"/>
                    </a:cubicBezTo>
                    <a:cubicBezTo>
                      <a:pt x="15" y="77"/>
                      <a:pt x="15" y="77"/>
                      <a:pt x="15" y="77"/>
                    </a:cubicBezTo>
                    <a:cubicBezTo>
                      <a:pt x="15" y="77"/>
                      <a:pt x="15" y="76"/>
                      <a:pt x="15" y="76"/>
                    </a:cubicBezTo>
                    <a:cubicBezTo>
                      <a:pt x="15" y="76"/>
                      <a:pt x="15" y="76"/>
                      <a:pt x="15" y="76"/>
                    </a:cubicBezTo>
                    <a:cubicBezTo>
                      <a:pt x="15" y="76"/>
                      <a:pt x="15" y="76"/>
                      <a:pt x="15" y="76"/>
                    </a:cubicBezTo>
                    <a:cubicBezTo>
                      <a:pt x="15" y="77"/>
                      <a:pt x="15" y="77"/>
                      <a:pt x="14" y="77"/>
                    </a:cubicBezTo>
                    <a:cubicBezTo>
                      <a:pt x="14" y="77"/>
                      <a:pt x="14" y="77"/>
                      <a:pt x="14" y="77"/>
                    </a:cubicBezTo>
                    <a:cubicBezTo>
                      <a:pt x="14" y="77"/>
                      <a:pt x="14" y="77"/>
                      <a:pt x="14" y="77"/>
                    </a:cubicBezTo>
                    <a:cubicBezTo>
                      <a:pt x="14" y="77"/>
                      <a:pt x="14" y="77"/>
                      <a:pt x="14" y="77"/>
                    </a:cubicBezTo>
                    <a:cubicBezTo>
                      <a:pt x="14" y="78"/>
                      <a:pt x="14" y="78"/>
                      <a:pt x="14" y="78"/>
                    </a:cubicBezTo>
                    <a:cubicBezTo>
                      <a:pt x="14" y="78"/>
                      <a:pt x="14" y="78"/>
                      <a:pt x="14" y="78"/>
                    </a:cubicBezTo>
                    <a:cubicBezTo>
                      <a:pt x="14" y="78"/>
                      <a:pt x="14" y="78"/>
                      <a:pt x="14" y="78"/>
                    </a:cubicBezTo>
                    <a:cubicBezTo>
                      <a:pt x="13" y="78"/>
                      <a:pt x="13" y="78"/>
                      <a:pt x="13" y="78"/>
                    </a:cubicBezTo>
                    <a:cubicBezTo>
                      <a:pt x="13" y="79"/>
                      <a:pt x="13" y="79"/>
                      <a:pt x="13" y="79"/>
                    </a:cubicBezTo>
                    <a:cubicBezTo>
                      <a:pt x="13" y="79"/>
                      <a:pt x="13" y="79"/>
                      <a:pt x="13" y="80"/>
                    </a:cubicBezTo>
                    <a:cubicBezTo>
                      <a:pt x="13" y="80"/>
                      <a:pt x="13" y="79"/>
                      <a:pt x="13" y="79"/>
                    </a:cubicBezTo>
                    <a:cubicBezTo>
                      <a:pt x="13" y="79"/>
                      <a:pt x="13" y="79"/>
                      <a:pt x="13" y="79"/>
                    </a:cubicBezTo>
                    <a:cubicBezTo>
                      <a:pt x="12" y="79"/>
                      <a:pt x="12" y="79"/>
                      <a:pt x="12" y="79"/>
                    </a:cubicBezTo>
                    <a:cubicBezTo>
                      <a:pt x="12" y="80"/>
                      <a:pt x="12" y="80"/>
                      <a:pt x="12" y="81"/>
                    </a:cubicBezTo>
                    <a:cubicBezTo>
                      <a:pt x="11" y="81"/>
                      <a:pt x="11" y="81"/>
                      <a:pt x="11" y="81"/>
                    </a:cubicBezTo>
                    <a:cubicBezTo>
                      <a:pt x="11" y="82"/>
                      <a:pt x="10" y="82"/>
                      <a:pt x="10" y="82"/>
                    </a:cubicBezTo>
                    <a:cubicBezTo>
                      <a:pt x="10" y="83"/>
                      <a:pt x="10" y="83"/>
                      <a:pt x="9" y="83"/>
                    </a:cubicBezTo>
                    <a:cubicBezTo>
                      <a:pt x="9" y="84"/>
                      <a:pt x="9" y="84"/>
                      <a:pt x="8" y="85"/>
                    </a:cubicBezTo>
                    <a:cubicBezTo>
                      <a:pt x="8" y="85"/>
                      <a:pt x="8" y="85"/>
                      <a:pt x="7" y="86"/>
                    </a:cubicBezTo>
                    <a:cubicBezTo>
                      <a:pt x="7" y="86"/>
                      <a:pt x="7" y="86"/>
                      <a:pt x="7" y="86"/>
                    </a:cubicBezTo>
                    <a:cubicBezTo>
                      <a:pt x="7" y="86"/>
                      <a:pt x="7" y="86"/>
                      <a:pt x="7" y="86"/>
                    </a:cubicBezTo>
                    <a:cubicBezTo>
                      <a:pt x="7" y="86"/>
                      <a:pt x="6" y="86"/>
                      <a:pt x="6" y="86"/>
                    </a:cubicBezTo>
                    <a:cubicBezTo>
                      <a:pt x="6" y="86"/>
                      <a:pt x="6" y="86"/>
                      <a:pt x="6" y="86"/>
                    </a:cubicBezTo>
                    <a:cubicBezTo>
                      <a:pt x="6" y="86"/>
                      <a:pt x="6" y="87"/>
                      <a:pt x="5" y="87"/>
                    </a:cubicBezTo>
                    <a:cubicBezTo>
                      <a:pt x="5" y="87"/>
                      <a:pt x="5" y="87"/>
                      <a:pt x="5" y="87"/>
                    </a:cubicBezTo>
                    <a:cubicBezTo>
                      <a:pt x="5" y="87"/>
                      <a:pt x="5" y="88"/>
                      <a:pt x="4" y="88"/>
                    </a:cubicBezTo>
                    <a:cubicBezTo>
                      <a:pt x="4" y="88"/>
                      <a:pt x="4" y="88"/>
                      <a:pt x="4" y="88"/>
                    </a:cubicBezTo>
                    <a:cubicBezTo>
                      <a:pt x="4" y="88"/>
                      <a:pt x="4" y="89"/>
                      <a:pt x="4" y="89"/>
                    </a:cubicBezTo>
                    <a:cubicBezTo>
                      <a:pt x="3" y="89"/>
                      <a:pt x="3" y="89"/>
                      <a:pt x="3" y="89"/>
                    </a:cubicBezTo>
                    <a:cubicBezTo>
                      <a:pt x="3" y="90"/>
                      <a:pt x="3" y="89"/>
                      <a:pt x="3" y="90"/>
                    </a:cubicBezTo>
                    <a:cubicBezTo>
                      <a:pt x="3" y="90"/>
                      <a:pt x="3" y="90"/>
                      <a:pt x="2" y="90"/>
                    </a:cubicBezTo>
                    <a:cubicBezTo>
                      <a:pt x="2" y="90"/>
                      <a:pt x="2" y="91"/>
                      <a:pt x="2" y="91"/>
                    </a:cubicBezTo>
                    <a:cubicBezTo>
                      <a:pt x="2" y="91"/>
                      <a:pt x="2" y="92"/>
                      <a:pt x="2" y="92"/>
                    </a:cubicBezTo>
                    <a:cubicBezTo>
                      <a:pt x="2" y="92"/>
                      <a:pt x="2" y="93"/>
                      <a:pt x="2" y="93"/>
                    </a:cubicBezTo>
                    <a:cubicBezTo>
                      <a:pt x="2" y="92"/>
                      <a:pt x="2" y="92"/>
                      <a:pt x="2" y="92"/>
                    </a:cubicBezTo>
                    <a:cubicBezTo>
                      <a:pt x="2" y="92"/>
                      <a:pt x="3" y="92"/>
                      <a:pt x="3" y="92"/>
                    </a:cubicBezTo>
                    <a:cubicBezTo>
                      <a:pt x="3" y="91"/>
                      <a:pt x="3" y="91"/>
                      <a:pt x="4" y="91"/>
                    </a:cubicBezTo>
                    <a:cubicBezTo>
                      <a:pt x="4" y="91"/>
                      <a:pt x="4" y="91"/>
                      <a:pt x="4" y="91"/>
                    </a:cubicBezTo>
                    <a:cubicBezTo>
                      <a:pt x="4" y="91"/>
                      <a:pt x="4" y="91"/>
                      <a:pt x="4" y="91"/>
                    </a:cubicBezTo>
                    <a:cubicBezTo>
                      <a:pt x="4" y="90"/>
                      <a:pt x="4" y="90"/>
                      <a:pt x="5" y="90"/>
                    </a:cubicBezTo>
                    <a:cubicBezTo>
                      <a:pt x="5" y="90"/>
                      <a:pt x="5" y="90"/>
                      <a:pt x="5" y="90"/>
                    </a:cubicBezTo>
                    <a:cubicBezTo>
                      <a:pt x="6" y="90"/>
                      <a:pt x="6" y="89"/>
                      <a:pt x="6" y="89"/>
                    </a:cubicBezTo>
                    <a:cubicBezTo>
                      <a:pt x="7" y="89"/>
                      <a:pt x="8" y="88"/>
                      <a:pt x="8" y="88"/>
                    </a:cubicBezTo>
                    <a:cubicBezTo>
                      <a:pt x="8" y="88"/>
                      <a:pt x="8" y="88"/>
                      <a:pt x="8" y="87"/>
                    </a:cubicBezTo>
                    <a:cubicBezTo>
                      <a:pt x="8" y="87"/>
                      <a:pt x="8" y="87"/>
                      <a:pt x="8" y="87"/>
                    </a:cubicBezTo>
                    <a:cubicBezTo>
                      <a:pt x="8" y="86"/>
                      <a:pt x="9" y="86"/>
                      <a:pt x="9" y="86"/>
                    </a:cubicBezTo>
                    <a:cubicBezTo>
                      <a:pt x="10" y="86"/>
                      <a:pt x="10" y="85"/>
                      <a:pt x="11" y="85"/>
                    </a:cubicBezTo>
                    <a:cubicBezTo>
                      <a:pt x="11" y="85"/>
                      <a:pt x="11" y="84"/>
                      <a:pt x="12" y="84"/>
                    </a:cubicBezTo>
                    <a:cubicBezTo>
                      <a:pt x="12" y="84"/>
                      <a:pt x="12" y="83"/>
                      <a:pt x="12" y="83"/>
                    </a:cubicBezTo>
                    <a:cubicBezTo>
                      <a:pt x="12" y="83"/>
                      <a:pt x="12" y="83"/>
                      <a:pt x="12" y="82"/>
                    </a:cubicBezTo>
                    <a:cubicBezTo>
                      <a:pt x="13" y="82"/>
                      <a:pt x="12" y="82"/>
                      <a:pt x="12" y="82"/>
                    </a:cubicBezTo>
                    <a:cubicBezTo>
                      <a:pt x="12" y="82"/>
                      <a:pt x="12" y="82"/>
                      <a:pt x="12" y="82"/>
                    </a:cubicBezTo>
                    <a:cubicBezTo>
                      <a:pt x="12" y="82"/>
                      <a:pt x="12" y="82"/>
                      <a:pt x="12" y="82"/>
                    </a:cubicBezTo>
                    <a:cubicBezTo>
                      <a:pt x="12" y="82"/>
                      <a:pt x="12" y="82"/>
                      <a:pt x="12" y="82"/>
                    </a:cubicBezTo>
                    <a:cubicBezTo>
                      <a:pt x="12" y="82"/>
                      <a:pt x="12" y="81"/>
                      <a:pt x="12" y="81"/>
                    </a:cubicBezTo>
                    <a:cubicBezTo>
                      <a:pt x="12" y="82"/>
                      <a:pt x="12" y="82"/>
                      <a:pt x="12" y="82"/>
                    </a:cubicBezTo>
                    <a:cubicBezTo>
                      <a:pt x="12" y="82"/>
                      <a:pt x="12" y="82"/>
                      <a:pt x="12" y="82"/>
                    </a:cubicBezTo>
                    <a:cubicBezTo>
                      <a:pt x="13" y="82"/>
                      <a:pt x="13" y="82"/>
                      <a:pt x="13" y="81"/>
                    </a:cubicBezTo>
                    <a:cubicBezTo>
                      <a:pt x="13" y="81"/>
                      <a:pt x="13" y="81"/>
                      <a:pt x="13" y="81"/>
                    </a:cubicBezTo>
                    <a:cubicBezTo>
                      <a:pt x="12" y="81"/>
                      <a:pt x="12" y="81"/>
                      <a:pt x="12" y="81"/>
                    </a:cubicBezTo>
                    <a:cubicBezTo>
                      <a:pt x="12" y="81"/>
                      <a:pt x="12" y="81"/>
                      <a:pt x="12" y="80"/>
                    </a:cubicBezTo>
                    <a:cubicBezTo>
                      <a:pt x="13" y="80"/>
                      <a:pt x="13" y="80"/>
                      <a:pt x="13" y="80"/>
                    </a:cubicBezTo>
                    <a:cubicBezTo>
                      <a:pt x="13" y="80"/>
                      <a:pt x="13" y="80"/>
                      <a:pt x="13" y="80"/>
                    </a:cubicBezTo>
                    <a:cubicBezTo>
                      <a:pt x="13" y="80"/>
                      <a:pt x="13" y="80"/>
                      <a:pt x="13" y="80"/>
                    </a:cubicBezTo>
                    <a:cubicBezTo>
                      <a:pt x="14" y="80"/>
                      <a:pt x="15" y="80"/>
                      <a:pt x="15" y="80"/>
                    </a:cubicBezTo>
                    <a:cubicBezTo>
                      <a:pt x="16" y="80"/>
                      <a:pt x="16" y="79"/>
                      <a:pt x="16" y="79"/>
                    </a:cubicBezTo>
                    <a:cubicBezTo>
                      <a:pt x="16" y="79"/>
                      <a:pt x="16" y="78"/>
                      <a:pt x="16" y="78"/>
                    </a:cubicBezTo>
                    <a:cubicBezTo>
                      <a:pt x="16" y="78"/>
                      <a:pt x="16" y="78"/>
                      <a:pt x="17" y="77"/>
                    </a:cubicBezTo>
                    <a:cubicBezTo>
                      <a:pt x="17" y="77"/>
                      <a:pt x="17" y="77"/>
                      <a:pt x="17" y="77"/>
                    </a:cubicBezTo>
                    <a:cubicBezTo>
                      <a:pt x="17" y="77"/>
                      <a:pt x="18" y="77"/>
                      <a:pt x="18" y="77"/>
                    </a:cubicBezTo>
                    <a:cubicBezTo>
                      <a:pt x="18" y="77"/>
                      <a:pt x="18" y="77"/>
                      <a:pt x="18" y="77"/>
                    </a:cubicBezTo>
                    <a:cubicBezTo>
                      <a:pt x="18" y="76"/>
                      <a:pt x="19" y="76"/>
                      <a:pt x="19" y="76"/>
                    </a:cubicBezTo>
                    <a:cubicBezTo>
                      <a:pt x="19" y="76"/>
                      <a:pt x="20" y="76"/>
                      <a:pt x="19" y="75"/>
                    </a:cubicBezTo>
                    <a:close/>
                    <a:moveTo>
                      <a:pt x="23" y="65"/>
                    </a:moveTo>
                    <a:cubicBezTo>
                      <a:pt x="23" y="65"/>
                      <a:pt x="23" y="65"/>
                      <a:pt x="22" y="65"/>
                    </a:cubicBezTo>
                    <a:cubicBezTo>
                      <a:pt x="22" y="65"/>
                      <a:pt x="23" y="65"/>
                      <a:pt x="23" y="66"/>
                    </a:cubicBezTo>
                    <a:cubicBezTo>
                      <a:pt x="23" y="65"/>
                      <a:pt x="23" y="65"/>
                      <a:pt x="23" y="65"/>
                    </a:cubicBezTo>
                    <a:cubicBezTo>
                      <a:pt x="23" y="65"/>
                      <a:pt x="23" y="65"/>
                      <a:pt x="23" y="65"/>
                    </a:cubicBezTo>
                    <a:close/>
                    <a:moveTo>
                      <a:pt x="3" y="93"/>
                    </a:moveTo>
                    <a:cubicBezTo>
                      <a:pt x="2" y="93"/>
                      <a:pt x="2" y="93"/>
                      <a:pt x="2" y="93"/>
                    </a:cubicBezTo>
                    <a:cubicBezTo>
                      <a:pt x="2" y="93"/>
                      <a:pt x="2" y="93"/>
                      <a:pt x="2" y="93"/>
                    </a:cubicBezTo>
                    <a:cubicBezTo>
                      <a:pt x="2" y="94"/>
                      <a:pt x="2" y="94"/>
                      <a:pt x="2" y="94"/>
                    </a:cubicBezTo>
                    <a:cubicBezTo>
                      <a:pt x="3" y="94"/>
                      <a:pt x="3" y="94"/>
                      <a:pt x="3" y="94"/>
                    </a:cubicBezTo>
                    <a:cubicBezTo>
                      <a:pt x="3" y="93"/>
                      <a:pt x="3" y="93"/>
                      <a:pt x="3" y="93"/>
                    </a:cubicBezTo>
                    <a:cubicBezTo>
                      <a:pt x="3" y="93"/>
                      <a:pt x="3" y="93"/>
                      <a:pt x="3" y="93"/>
                    </a:cubicBezTo>
                    <a:close/>
                    <a:moveTo>
                      <a:pt x="2" y="93"/>
                    </a:moveTo>
                    <a:cubicBezTo>
                      <a:pt x="2" y="93"/>
                      <a:pt x="2" y="93"/>
                      <a:pt x="2" y="93"/>
                    </a:cubicBezTo>
                    <a:cubicBezTo>
                      <a:pt x="2" y="93"/>
                      <a:pt x="2" y="93"/>
                      <a:pt x="2" y="93"/>
                    </a:cubicBezTo>
                    <a:cubicBezTo>
                      <a:pt x="2" y="93"/>
                      <a:pt x="2" y="93"/>
                      <a:pt x="2" y="93"/>
                    </a:cubicBezTo>
                    <a:close/>
                    <a:moveTo>
                      <a:pt x="17" y="71"/>
                    </a:moveTo>
                    <a:cubicBezTo>
                      <a:pt x="17" y="71"/>
                      <a:pt x="17" y="71"/>
                      <a:pt x="17" y="71"/>
                    </a:cubicBezTo>
                    <a:cubicBezTo>
                      <a:pt x="17" y="70"/>
                      <a:pt x="16" y="70"/>
                      <a:pt x="16" y="70"/>
                    </a:cubicBezTo>
                    <a:cubicBezTo>
                      <a:pt x="16" y="70"/>
                      <a:pt x="16" y="70"/>
                      <a:pt x="16" y="71"/>
                    </a:cubicBezTo>
                    <a:cubicBezTo>
                      <a:pt x="16" y="71"/>
                      <a:pt x="16" y="71"/>
                      <a:pt x="17" y="71"/>
                    </a:cubicBezTo>
                    <a:close/>
                    <a:moveTo>
                      <a:pt x="23" y="64"/>
                    </a:moveTo>
                    <a:cubicBezTo>
                      <a:pt x="23" y="64"/>
                      <a:pt x="23" y="64"/>
                      <a:pt x="23" y="64"/>
                    </a:cubicBezTo>
                    <a:cubicBezTo>
                      <a:pt x="23" y="63"/>
                      <a:pt x="23" y="63"/>
                      <a:pt x="23" y="63"/>
                    </a:cubicBezTo>
                    <a:cubicBezTo>
                      <a:pt x="22" y="63"/>
                      <a:pt x="22" y="63"/>
                      <a:pt x="22" y="63"/>
                    </a:cubicBezTo>
                    <a:cubicBezTo>
                      <a:pt x="22" y="64"/>
                      <a:pt x="22" y="64"/>
                      <a:pt x="22" y="63"/>
                    </a:cubicBezTo>
                    <a:cubicBezTo>
                      <a:pt x="22" y="63"/>
                      <a:pt x="22" y="63"/>
                      <a:pt x="21" y="63"/>
                    </a:cubicBezTo>
                    <a:cubicBezTo>
                      <a:pt x="21" y="63"/>
                      <a:pt x="21" y="63"/>
                      <a:pt x="21" y="63"/>
                    </a:cubicBezTo>
                    <a:cubicBezTo>
                      <a:pt x="21" y="63"/>
                      <a:pt x="21" y="63"/>
                      <a:pt x="21" y="63"/>
                    </a:cubicBezTo>
                    <a:cubicBezTo>
                      <a:pt x="21" y="62"/>
                      <a:pt x="21" y="62"/>
                      <a:pt x="20" y="62"/>
                    </a:cubicBezTo>
                    <a:cubicBezTo>
                      <a:pt x="20" y="62"/>
                      <a:pt x="20" y="62"/>
                      <a:pt x="20" y="62"/>
                    </a:cubicBezTo>
                    <a:cubicBezTo>
                      <a:pt x="20" y="62"/>
                      <a:pt x="20" y="62"/>
                      <a:pt x="20" y="62"/>
                    </a:cubicBezTo>
                    <a:cubicBezTo>
                      <a:pt x="20" y="63"/>
                      <a:pt x="20" y="63"/>
                      <a:pt x="20" y="63"/>
                    </a:cubicBezTo>
                    <a:cubicBezTo>
                      <a:pt x="20" y="63"/>
                      <a:pt x="20" y="63"/>
                      <a:pt x="20" y="63"/>
                    </a:cubicBezTo>
                    <a:cubicBezTo>
                      <a:pt x="20" y="63"/>
                      <a:pt x="20" y="63"/>
                      <a:pt x="20" y="63"/>
                    </a:cubicBezTo>
                    <a:cubicBezTo>
                      <a:pt x="20" y="63"/>
                      <a:pt x="20" y="63"/>
                      <a:pt x="20" y="63"/>
                    </a:cubicBezTo>
                    <a:cubicBezTo>
                      <a:pt x="20" y="64"/>
                      <a:pt x="20" y="64"/>
                      <a:pt x="20" y="64"/>
                    </a:cubicBezTo>
                    <a:cubicBezTo>
                      <a:pt x="21" y="64"/>
                      <a:pt x="21" y="64"/>
                      <a:pt x="21" y="64"/>
                    </a:cubicBezTo>
                    <a:cubicBezTo>
                      <a:pt x="21" y="65"/>
                      <a:pt x="21" y="64"/>
                      <a:pt x="21" y="64"/>
                    </a:cubicBezTo>
                    <a:cubicBezTo>
                      <a:pt x="21" y="64"/>
                      <a:pt x="21" y="65"/>
                      <a:pt x="22" y="65"/>
                    </a:cubicBezTo>
                    <a:cubicBezTo>
                      <a:pt x="22" y="65"/>
                      <a:pt x="22" y="65"/>
                      <a:pt x="22" y="65"/>
                    </a:cubicBezTo>
                    <a:cubicBezTo>
                      <a:pt x="22" y="64"/>
                      <a:pt x="22" y="64"/>
                      <a:pt x="22" y="64"/>
                    </a:cubicBezTo>
                    <a:cubicBezTo>
                      <a:pt x="22" y="64"/>
                      <a:pt x="22" y="65"/>
                      <a:pt x="22" y="65"/>
                    </a:cubicBezTo>
                    <a:cubicBezTo>
                      <a:pt x="23" y="65"/>
                      <a:pt x="23" y="64"/>
                      <a:pt x="23" y="64"/>
                    </a:cubicBezTo>
                    <a:cubicBezTo>
                      <a:pt x="23" y="65"/>
                      <a:pt x="23" y="64"/>
                      <a:pt x="23" y="64"/>
                    </a:cubicBezTo>
                    <a:cubicBezTo>
                      <a:pt x="23" y="64"/>
                      <a:pt x="23" y="64"/>
                      <a:pt x="23" y="64"/>
                    </a:cubicBezTo>
                    <a:close/>
                    <a:moveTo>
                      <a:pt x="29" y="73"/>
                    </a:moveTo>
                    <a:cubicBezTo>
                      <a:pt x="29" y="73"/>
                      <a:pt x="29" y="73"/>
                      <a:pt x="29" y="73"/>
                    </a:cubicBezTo>
                    <a:cubicBezTo>
                      <a:pt x="29" y="73"/>
                      <a:pt x="29" y="73"/>
                      <a:pt x="29" y="73"/>
                    </a:cubicBezTo>
                    <a:cubicBezTo>
                      <a:pt x="29" y="73"/>
                      <a:pt x="29" y="72"/>
                      <a:pt x="29" y="72"/>
                    </a:cubicBezTo>
                    <a:cubicBezTo>
                      <a:pt x="29" y="73"/>
                      <a:pt x="29" y="73"/>
                      <a:pt x="29" y="73"/>
                    </a:cubicBezTo>
                    <a:close/>
                    <a:moveTo>
                      <a:pt x="28" y="70"/>
                    </a:moveTo>
                    <a:cubicBezTo>
                      <a:pt x="28" y="70"/>
                      <a:pt x="28" y="70"/>
                      <a:pt x="28" y="71"/>
                    </a:cubicBezTo>
                    <a:cubicBezTo>
                      <a:pt x="28" y="71"/>
                      <a:pt x="28" y="71"/>
                      <a:pt x="28" y="70"/>
                    </a:cubicBezTo>
                    <a:close/>
                    <a:moveTo>
                      <a:pt x="22" y="65"/>
                    </a:moveTo>
                    <a:cubicBezTo>
                      <a:pt x="22" y="65"/>
                      <a:pt x="22" y="65"/>
                      <a:pt x="22" y="65"/>
                    </a:cubicBezTo>
                    <a:cubicBezTo>
                      <a:pt x="22" y="65"/>
                      <a:pt x="22" y="65"/>
                      <a:pt x="22" y="65"/>
                    </a:cubicBezTo>
                    <a:cubicBezTo>
                      <a:pt x="22" y="65"/>
                      <a:pt x="22" y="65"/>
                      <a:pt x="22" y="65"/>
                    </a:cubicBezTo>
                    <a:cubicBezTo>
                      <a:pt x="22" y="65"/>
                      <a:pt x="22" y="65"/>
                      <a:pt x="22" y="65"/>
                    </a:cubicBezTo>
                    <a:close/>
                    <a:moveTo>
                      <a:pt x="22" y="66"/>
                    </a:moveTo>
                    <a:cubicBezTo>
                      <a:pt x="22" y="66"/>
                      <a:pt x="22" y="66"/>
                      <a:pt x="22" y="66"/>
                    </a:cubicBezTo>
                    <a:cubicBezTo>
                      <a:pt x="22" y="66"/>
                      <a:pt x="22" y="66"/>
                      <a:pt x="22" y="66"/>
                    </a:cubicBezTo>
                    <a:cubicBezTo>
                      <a:pt x="22" y="66"/>
                      <a:pt x="22" y="66"/>
                      <a:pt x="22" y="66"/>
                    </a:cubicBezTo>
                    <a:cubicBezTo>
                      <a:pt x="22" y="66"/>
                      <a:pt x="22" y="66"/>
                      <a:pt x="22" y="66"/>
                    </a:cubicBezTo>
                    <a:close/>
                    <a:moveTo>
                      <a:pt x="21" y="75"/>
                    </a:moveTo>
                    <a:cubicBezTo>
                      <a:pt x="21" y="75"/>
                      <a:pt x="21" y="75"/>
                      <a:pt x="21" y="75"/>
                    </a:cubicBezTo>
                    <a:cubicBezTo>
                      <a:pt x="21" y="75"/>
                      <a:pt x="21" y="75"/>
                      <a:pt x="21" y="75"/>
                    </a:cubicBezTo>
                    <a:cubicBezTo>
                      <a:pt x="20" y="75"/>
                      <a:pt x="20" y="75"/>
                      <a:pt x="20" y="75"/>
                    </a:cubicBezTo>
                    <a:cubicBezTo>
                      <a:pt x="20" y="75"/>
                      <a:pt x="20" y="75"/>
                      <a:pt x="20" y="75"/>
                    </a:cubicBezTo>
                    <a:cubicBezTo>
                      <a:pt x="20" y="75"/>
                      <a:pt x="20" y="76"/>
                      <a:pt x="20" y="76"/>
                    </a:cubicBezTo>
                    <a:cubicBezTo>
                      <a:pt x="20" y="76"/>
                      <a:pt x="20" y="76"/>
                      <a:pt x="20" y="76"/>
                    </a:cubicBezTo>
                    <a:cubicBezTo>
                      <a:pt x="20" y="76"/>
                      <a:pt x="20" y="76"/>
                      <a:pt x="20" y="76"/>
                    </a:cubicBezTo>
                    <a:cubicBezTo>
                      <a:pt x="20" y="76"/>
                      <a:pt x="20" y="76"/>
                      <a:pt x="20" y="76"/>
                    </a:cubicBezTo>
                    <a:cubicBezTo>
                      <a:pt x="21" y="76"/>
                      <a:pt x="21" y="76"/>
                      <a:pt x="21" y="75"/>
                    </a:cubicBezTo>
                    <a:cubicBezTo>
                      <a:pt x="21" y="75"/>
                      <a:pt x="21" y="75"/>
                      <a:pt x="21" y="75"/>
                    </a:cubicBezTo>
                    <a:close/>
                    <a:moveTo>
                      <a:pt x="21" y="65"/>
                    </a:moveTo>
                    <a:cubicBezTo>
                      <a:pt x="21" y="65"/>
                      <a:pt x="21" y="65"/>
                      <a:pt x="20" y="65"/>
                    </a:cubicBezTo>
                    <a:cubicBezTo>
                      <a:pt x="20" y="65"/>
                      <a:pt x="20" y="65"/>
                      <a:pt x="20" y="65"/>
                    </a:cubicBezTo>
                    <a:cubicBezTo>
                      <a:pt x="20" y="65"/>
                      <a:pt x="20" y="65"/>
                      <a:pt x="20" y="65"/>
                    </a:cubicBezTo>
                    <a:cubicBezTo>
                      <a:pt x="20" y="66"/>
                      <a:pt x="20" y="66"/>
                      <a:pt x="20" y="66"/>
                    </a:cubicBezTo>
                    <a:cubicBezTo>
                      <a:pt x="20" y="66"/>
                      <a:pt x="20" y="66"/>
                      <a:pt x="21" y="66"/>
                    </a:cubicBezTo>
                    <a:cubicBezTo>
                      <a:pt x="21" y="66"/>
                      <a:pt x="21" y="66"/>
                      <a:pt x="21" y="66"/>
                    </a:cubicBezTo>
                    <a:cubicBezTo>
                      <a:pt x="21" y="66"/>
                      <a:pt x="21" y="66"/>
                      <a:pt x="21" y="66"/>
                    </a:cubicBezTo>
                    <a:cubicBezTo>
                      <a:pt x="20" y="67"/>
                      <a:pt x="20" y="67"/>
                      <a:pt x="21" y="67"/>
                    </a:cubicBezTo>
                    <a:cubicBezTo>
                      <a:pt x="21" y="67"/>
                      <a:pt x="21" y="67"/>
                      <a:pt x="21" y="67"/>
                    </a:cubicBezTo>
                    <a:cubicBezTo>
                      <a:pt x="21" y="67"/>
                      <a:pt x="21" y="67"/>
                      <a:pt x="21" y="66"/>
                    </a:cubicBezTo>
                    <a:cubicBezTo>
                      <a:pt x="21" y="66"/>
                      <a:pt x="21" y="66"/>
                      <a:pt x="21" y="65"/>
                    </a:cubicBezTo>
                    <a:cubicBezTo>
                      <a:pt x="21" y="65"/>
                      <a:pt x="21" y="65"/>
                      <a:pt x="21" y="65"/>
                    </a:cubicBezTo>
                    <a:close/>
                    <a:moveTo>
                      <a:pt x="15" y="76"/>
                    </a:moveTo>
                    <a:cubicBezTo>
                      <a:pt x="15" y="76"/>
                      <a:pt x="15" y="76"/>
                      <a:pt x="15" y="75"/>
                    </a:cubicBezTo>
                    <a:cubicBezTo>
                      <a:pt x="15" y="75"/>
                      <a:pt x="15" y="75"/>
                      <a:pt x="15" y="75"/>
                    </a:cubicBezTo>
                    <a:cubicBezTo>
                      <a:pt x="15" y="75"/>
                      <a:pt x="15" y="75"/>
                      <a:pt x="15" y="76"/>
                    </a:cubicBezTo>
                    <a:cubicBezTo>
                      <a:pt x="15" y="76"/>
                      <a:pt x="15" y="76"/>
                      <a:pt x="15" y="76"/>
                    </a:cubicBezTo>
                    <a:close/>
                    <a:moveTo>
                      <a:pt x="1" y="94"/>
                    </a:moveTo>
                    <a:cubicBezTo>
                      <a:pt x="2" y="94"/>
                      <a:pt x="2" y="94"/>
                      <a:pt x="2" y="94"/>
                    </a:cubicBezTo>
                    <a:cubicBezTo>
                      <a:pt x="2" y="94"/>
                      <a:pt x="2" y="94"/>
                      <a:pt x="1" y="94"/>
                    </a:cubicBezTo>
                    <a:close/>
                    <a:moveTo>
                      <a:pt x="1" y="93"/>
                    </a:moveTo>
                    <a:cubicBezTo>
                      <a:pt x="1" y="93"/>
                      <a:pt x="1" y="93"/>
                      <a:pt x="1" y="93"/>
                    </a:cubicBezTo>
                    <a:cubicBezTo>
                      <a:pt x="1" y="93"/>
                      <a:pt x="1" y="94"/>
                      <a:pt x="1" y="94"/>
                    </a:cubicBezTo>
                    <a:cubicBezTo>
                      <a:pt x="1" y="94"/>
                      <a:pt x="1" y="93"/>
                      <a:pt x="1" y="93"/>
                    </a:cubicBezTo>
                    <a:cubicBezTo>
                      <a:pt x="1" y="93"/>
                      <a:pt x="1" y="93"/>
                      <a:pt x="1" y="93"/>
                    </a:cubicBezTo>
                    <a:close/>
                    <a:moveTo>
                      <a:pt x="19" y="69"/>
                    </a:moveTo>
                    <a:cubicBezTo>
                      <a:pt x="19" y="69"/>
                      <a:pt x="20" y="69"/>
                      <a:pt x="20" y="69"/>
                    </a:cubicBezTo>
                    <a:cubicBezTo>
                      <a:pt x="20" y="69"/>
                      <a:pt x="20" y="69"/>
                      <a:pt x="20" y="68"/>
                    </a:cubicBezTo>
                    <a:cubicBezTo>
                      <a:pt x="20" y="68"/>
                      <a:pt x="20" y="68"/>
                      <a:pt x="20" y="68"/>
                    </a:cubicBezTo>
                    <a:cubicBezTo>
                      <a:pt x="20" y="69"/>
                      <a:pt x="19" y="69"/>
                      <a:pt x="19" y="69"/>
                    </a:cubicBezTo>
                    <a:cubicBezTo>
                      <a:pt x="19" y="69"/>
                      <a:pt x="19" y="69"/>
                      <a:pt x="19" y="69"/>
                    </a:cubicBezTo>
                    <a:close/>
                    <a:moveTo>
                      <a:pt x="1" y="94"/>
                    </a:moveTo>
                    <a:cubicBezTo>
                      <a:pt x="1" y="94"/>
                      <a:pt x="1" y="94"/>
                      <a:pt x="1" y="94"/>
                    </a:cubicBezTo>
                    <a:cubicBezTo>
                      <a:pt x="0" y="94"/>
                      <a:pt x="0" y="94"/>
                      <a:pt x="0" y="95"/>
                    </a:cubicBezTo>
                    <a:cubicBezTo>
                      <a:pt x="0" y="95"/>
                      <a:pt x="0" y="95"/>
                      <a:pt x="0" y="95"/>
                    </a:cubicBezTo>
                    <a:cubicBezTo>
                      <a:pt x="0" y="95"/>
                      <a:pt x="0" y="95"/>
                      <a:pt x="0" y="96"/>
                    </a:cubicBezTo>
                    <a:cubicBezTo>
                      <a:pt x="0" y="96"/>
                      <a:pt x="0" y="96"/>
                      <a:pt x="0" y="96"/>
                    </a:cubicBezTo>
                    <a:cubicBezTo>
                      <a:pt x="0" y="96"/>
                      <a:pt x="0" y="96"/>
                      <a:pt x="0" y="96"/>
                    </a:cubicBezTo>
                    <a:cubicBezTo>
                      <a:pt x="1" y="96"/>
                      <a:pt x="0" y="97"/>
                      <a:pt x="1" y="97"/>
                    </a:cubicBezTo>
                    <a:cubicBezTo>
                      <a:pt x="1" y="96"/>
                      <a:pt x="1" y="96"/>
                      <a:pt x="1" y="96"/>
                    </a:cubicBezTo>
                    <a:cubicBezTo>
                      <a:pt x="1" y="96"/>
                      <a:pt x="1" y="96"/>
                      <a:pt x="1" y="96"/>
                    </a:cubicBezTo>
                    <a:cubicBezTo>
                      <a:pt x="1" y="95"/>
                      <a:pt x="1" y="95"/>
                      <a:pt x="1" y="95"/>
                    </a:cubicBezTo>
                    <a:cubicBezTo>
                      <a:pt x="1" y="95"/>
                      <a:pt x="1" y="94"/>
                      <a:pt x="1" y="94"/>
                    </a:cubicBezTo>
                    <a:close/>
                    <a:moveTo>
                      <a:pt x="18" y="71"/>
                    </a:moveTo>
                    <a:cubicBezTo>
                      <a:pt x="18" y="71"/>
                      <a:pt x="18" y="71"/>
                      <a:pt x="18" y="71"/>
                    </a:cubicBezTo>
                    <a:cubicBezTo>
                      <a:pt x="18" y="71"/>
                      <a:pt x="18" y="71"/>
                      <a:pt x="18" y="71"/>
                    </a:cubicBezTo>
                    <a:cubicBezTo>
                      <a:pt x="18" y="71"/>
                      <a:pt x="19" y="71"/>
                      <a:pt x="18" y="71"/>
                    </a:cubicBezTo>
                    <a:cubicBezTo>
                      <a:pt x="18" y="71"/>
                      <a:pt x="18" y="71"/>
                      <a:pt x="18" y="71"/>
                    </a:cubicBezTo>
                    <a:close/>
                    <a:moveTo>
                      <a:pt x="19" y="70"/>
                    </a:moveTo>
                    <a:cubicBezTo>
                      <a:pt x="19" y="70"/>
                      <a:pt x="19" y="70"/>
                      <a:pt x="19" y="70"/>
                    </a:cubicBezTo>
                    <a:cubicBezTo>
                      <a:pt x="19" y="70"/>
                      <a:pt x="19" y="70"/>
                      <a:pt x="19" y="70"/>
                    </a:cubicBezTo>
                    <a:cubicBezTo>
                      <a:pt x="19" y="70"/>
                      <a:pt x="19" y="70"/>
                      <a:pt x="19" y="70"/>
                    </a:cubicBezTo>
                    <a:close/>
                    <a:moveTo>
                      <a:pt x="31" y="61"/>
                    </a:moveTo>
                    <a:cubicBezTo>
                      <a:pt x="31" y="60"/>
                      <a:pt x="31" y="60"/>
                      <a:pt x="31" y="60"/>
                    </a:cubicBezTo>
                    <a:cubicBezTo>
                      <a:pt x="32" y="60"/>
                      <a:pt x="32" y="60"/>
                      <a:pt x="32" y="60"/>
                    </a:cubicBezTo>
                    <a:cubicBezTo>
                      <a:pt x="32" y="60"/>
                      <a:pt x="32" y="59"/>
                      <a:pt x="32" y="59"/>
                    </a:cubicBezTo>
                    <a:cubicBezTo>
                      <a:pt x="32" y="59"/>
                      <a:pt x="32" y="59"/>
                      <a:pt x="32" y="59"/>
                    </a:cubicBezTo>
                    <a:cubicBezTo>
                      <a:pt x="32" y="59"/>
                      <a:pt x="32" y="59"/>
                      <a:pt x="31" y="58"/>
                    </a:cubicBezTo>
                    <a:cubicBezTo>
                      <a:pt x="31" y="58"/>
                      <a:pt x="31" y="58"/>
                      <a:pt x="31" y="58"/>
                    </a:cubicBezTo>
                    <a:cubicBezTo>
                      <a:pt x="31" y="58"/>
                      <a:pt x="31" y="58"/>
                      <a:pt x="31" y="58"/>
                    </a:cubicBezTo>
                    <a:cubicBezTo>
                      <a:pt x="31" y="58"/>
                      <a:pt x="31" y="57"/>
                      <a:pt x="31" y="56"/>
                    </a:cubicBezTo>
                    <a:cubicBezTo>
                      <a:pt x="31" y="56"/>
                      <a:pt x="31" y="56"/>
                      <a:pt x="32" y="56"/>
                    </a:cubicBezTo>
                    <a:cubicBezTo>
                      <a:pt x="32" y="56"/>
                      <a:pt x="32" y="56"/>
                      <a:pt x="32" y="55"/>
                    </a:cubicBezTo>
                    <a:cubicBezTo>
                      <a:pt x="31" y="55"/>
                      <a:pt x="31" y="55"/>
                      <a:pt x="31" y="55"/>
                    </a:cubicBezTo>
                    <a:cubicBezTo>
                      <a:pt x="31" y="55"/>
                      <a:pt x="31" y="55"/>
                      <a:pt x="31" y="55"/>
                    </a:cubicBezTo>
                    <a:cubicBezTo>
                      <a:pt x="31" y="55"/>
                      <a:pt x="31" y="55"/>
                      <a:pt x="31" y="55"/>
                    </a:cubicBezTo>
                    <a:cubicBezTo>
                      <a:pt x="31" y="55"/>
                      <a:pt x="30" y="55"/>
                      <a:pt x="30" y="54"/>
                    </a:cubicBezTo>
                    <a:cubicBezTo>
                      <a:pt x="30" y="54"/>
                      <a:pt x="29" y="54"/>
                      <a:pt x="29" y="54"/>
                    </a:cubicBezTo>
                    <a:cubicBezTo>
                      <a:pt x="29" y="53"/>
                      <a:pt x="29" y="53"/>
                      <a:pt x="29" y="53"/>
                    </a:cubicBezTo>
                    <a:cubicBezTo>
                      <a:pt x="29" y="53"/>
                      <a:pt x="29" y="53"/>
                      <a:pt x="29" y="54"/>
                    </a:cubicBezTo>
                    <a:cubicBezTo>
                      <a:pt x="29" y="54"/>
                      <a:pt x="28" y="53"/>
                      <a:pt x="28" y="54"/>
                    </a:cubicBezTo>
                    <a:cubicBezTo>
                      <a:pt x="28" y="54"/>
                      <a:pt x="28" y="54"/>
                      <a:pt x="28" y="54"/>
                    </a:cubicBezTo>
                    <a:cubicBezTo>
                      <a:pt x="28" y="53"/>
                      <a:pt x="27" y="53"/>
                      <a:pt x="27" y="53"/>
                    </a:cubicBezTo>
                    <a:cubicBezTo>
                      <a:pt x="27" y="53"/>
                      <a:pt x="27" y="53"/>
                      <a:pt x="27" y="53"/>
                    </a:cubicBezTo>
                    <a:cubicBezTo>
                      <a:pt x="27" y="53"/>
                      <a:pt x="27" y="53"/>
                      <a:pt x="27" y="53"/>
                    </a:cubicBezTo>
                    <a:cubicBezTo>
                      <a:pt x="26" y="53"/>
                      <a:pt x="26" y="53"/>
                      <a:pt x="26" y="53"/>
                    </a:cubicBezTo>
                    <a:cubicBezTo>
                      <a:pt x="26" y="53"/>
                      <a:pt x="26" y="53"/>
                      <a:pt x="26" y="53"/>
                    </a:cubicBezTo>
                    <a:cubicBezTo>
                      <a:pt x="26" y="53"/>
                      <a:pt x="25" y="53"/>
                      <a:pt x="25" y="53"/>
                    </a:cubicBezTo>
                    <a:cubicBezTo>
                      <a:pt x="25" y="53"/>
                      <a:pt x="25" y="53"/>
                      <a:pt x="25" y="53"/>
                    </a:cubicBezTo>
                    <a:cubicBezTo>
                      <a:pt x="24" y="53"/>
                      <a:pt x="24" y="53"/>
                      <a:pt x="24" y="53"/>
                    </a:cubicBezTo>
                    <a:cubicBezTo>
                      <a:pt x="24" y="53"/>
                      <a:pt x="24" y="53"/>
                      <a:pt x="24" y="53"/>
                    </a:cubicBezTo>
                    <a:cubicBezTo>
                      <a:pt x="23" y="53"/>
                      <a:pt x="23" y="53"/>
                      <a:pt x="23" y="53"/>
                    </a:cubicBezTo>
                    <a:cubicBezTo>
                      <a:pt x="23" y="53"/>
                      <a:pt x="23" y="53"/>
                      <a:pt x="23" y="54"/>
                    </a:cubicBezTo>
                    <a:cubicBezTo>
                      <a:pt x="23" y="54"/>
                      <a:pt x="23" y="54"/>
                      <a:pt x="23" y="54"/>
                    </a:cubicBezTo>
                    <a:cubicBezTo>
                      <a:pt x="23" y="54"/>
                      <a:pt x="23" y="54"/>
                      <a:pt x="23" y="54"/>
                    </a:cubicBezTo>
                    <a:cubicBezTo>
                      <a:pt x="23" y="54"/>
                      <a:pt x="23" y="54"/>
                      <a:pt x="24" y="54"/>
                    </a:cubicBezTo>
                    <a:cubicBezTo>
                      <a:pt x="24" y="54"/>
                      <a:pt x="24" y="54"/>
                      <a:pt x="24" y="54"/>
                    </a:cubicBezTo>
                    <a:cubicBezTo>
                      <a:pt x="24" y="54"/>
                      <a:pt x="24" y="55"/>
                      <a:pt x="24" y="55"/>
                    </a:cubicBezTo>
                    <a:cubicBezTo>
                      <a:pt x="24" y="55"/>
                      <a:pt x="24" y="55"/>
                      <a:pt x="25" y="55"/>
                    </a:cubicBezTo>
                    <a:cubicBezTo>
                      <a:pt x="25" y="55"/>
                      <a:pt x="25" y="55"/>
                      <a:pt x="25" y="55"/>
                    </a:cubicBezTo>
                    <a:cubicBezTo>
                      <a:pt x="25" y="56"/>
                      <a:pt x="26" y="56"/>
                      <a:pt x="26" y="57"/>
                    </a:cubicBezTo>
                    <a:cubicBezTo>
                      <a:pt x="26" y="57"/>
                      <a:pt x="26" y="57"/>
                      <a:pt x="26" y="58"/>
                    </a:cubicBezTo>
                    <a:cubicBezTo>
                      <a:pt x="26" y="58"/>
                      <a:pt x="26" y="58"/>
                      <a:pt x="26" y="59"/>
                    </a:cubicBezTo>
                    <a:cubicBezTo>
                      <a:pt x="26" y="59"/>
                      <a:pt x="27" y="59"/>
                      <a:pt x="27" y="59"/>
                    </a:cubicBezTo>
                    <a:cubicBezTo>
                      <a:pt x="27" y="59"/>
                      <a:pt x="27" y="59"/>
                      <a:pt x="27" y="59"/>
                    </a:cubicBezTo>
                    <a:cubicBezTo>
                      <a:pt x="27" y="60"/>
                      <a:pt x="27" y="60"/>
                      <a:pt x="27" y="60"/>
                    </a:cubicBezTo>
                    <a:cubicBezTo>
                      <a:pt x="27" y="61"/>
                      <a:pt x="28" y="61"/>
                      <a:pt x="28" y="61"/>
                    </a:cubicBezTo>
                    <a:cubicBezTo>
                      <a:pt x="28" y="61"/>
                      <a:pt x="28" y="62"/>
                      <a:pt x="29" y="62"/>
                    </a:cubicBezTo>
                    <a:cubicBezTo>
                      <a:pt x="29" y="62"/>
                      <a:pt x="29" y="62"/>
                      <a:pt x="29" y="62"/>
                    </a:cubicBezTo>
                    <a:cubicBezTo>
                      <a:pt x="29" y="62"/>
                      <a:pt x="29" y="62"/>
                      <a:pt x="29" y="62"/>
                    </a:cubicBezTo>
                    <a:cubicBezTo>
                      <a:pt x="29" y="62"/>
                      <a:pt x="29" y="62"/>
                      <a:pt x="29" y="62"/>
                    </a:cubicBezTo>
                    <a:cubicBezTo>
                      <a:pt x="29" y="62"/>
                      <a:pt x="29" y="62"/>
                      <a:pt x="29" y="62"/>
                    </a:cubicBezTo>
                    <a:cubicBezTo>
                      <a:pt x="30" y="62"/>
                      <a:pt x="30" y="62"/>
                      <a:pt x="30" y="62"/>
                    </a:cubicBezTo>
                    <a:cubicBezTo>
                      <a:pt x="30" y="62"/>
                      <a:pt x="30" y="62"/>
                      <a:pt x="30" y="62"/>
                    </a:cubicBezTo>
                    <a:cubicBezTo>
                      <a:pt x="30" y="62"/>
                      <a:pt x="30" y="62"/>
                      <a:pt x="30" y="62"/>
                    </a:cubicBezTo>
                    <a:cubicBezTo>
                      <a:pt x="31" y="62"/>
                      <a:pt x="30" y="62"/>
                      <a:pt x="31" y="62"/>
                    </a:cubicBezTo>
                    <a:cubicBezTo>
                      <a:pt x="31" y="62"/>
                      <a:pt x="31" y="62"/>
                      <a:pt x="31" y="62"/>
                    </a:cubicBezTo>
                    <a:cubicBezTo>
                      <a:pt x="31" y="61"/>
                      <a:pt x="31" y="61"/>
                      <a:pt x="31" y="61"/>
                    </a:cubicBezTo>
                    <a:cubicBezTo>
                      <a:pt x="31" y="61"/>
                      <a:pt x="31" y="61"/>
                      <a:pt x="31" y="61"/>
                    </a:cubicBezTo>
                    <a:close/>
                    <a:moveTo>
                      <a:pt x="29" y="63"/>
                    </a:moveTo>
                    <a:cubicBezTo>
                      <a:pt x="29" y="63"/>
                      <a:pt x="29" y="62"/>
                      <a:pt x="29" y="62"/>
                    </a:cubicBezTo>
                    <a:cubicBezTo>
                      <a:pt x="29" y="62"/>
                      <a:pt x="29" y="62"/>
                      <a:pt x="28" y="62"/>
                    </a:cubicBezTo>
                    <a:cubicBezTo>
                      <a:pt x="28" y="62"/>
                      <a:pt x="28" y="62"/>
                      <a:pt x="28" y="62"/>
                    </a:cubicBezTo>
                    <a:cubicBezTo>
                      <a:pt x="28" y="63"/>
                      <a:pt x="29" y="63"/>
                      <a:pt x="29" y="63"/>
                    </a:cubicBezTo>
                    <a:close/>
                    <a:moveTo>
                      <a:pt x="23" y="51"/>
                    </a:moveTo>
                    <a:cubicBezTo>
                      <a:pt x="23" y="51"/>
                      <a:pt x="22" y="51"/>
                      <a:pt x="22" y="51"/>
                    </a:cubicBezTo>
                    <a:cubicBezTo>
                      <a:pt x="22" y="51"/>
                      <a:pt x="22" y="51"/>
                      <a:pt x="22" y="51"/>
                    </a:cubicBezTo>
                    <a:cubicBezTo>
                      <a:pt x="22" y="51"/>
                      <a:pt x="22" y="51"/>
                      <a:pt x="22" y="51"/>
                    </a:cubicBezTo>
                    <a:cubicBezTo>
                      <a:pt x="21" y="51"/>
                      <a:pt x="21" y="51"/>
                      <a:pt x="21" y="51"/>
                    </a:cubicBezTo>
                    <a:cubicBezTo>
                      <a:pt x="21" y="50"/>
                      <a:pt x="21" y="50"/>
                      <a:pt x="20" y="50"/>
                    </a:cubicBezTo>
                    <a:cubicBezTo>
                      <a:pt x="20" y="50"/>
                      <a:pt x="20" y="51"/>
                      <a:pt x="20" y="51"/>
                    </a:cubicBezTo>
                    <a:cubicBezTo>
                      <a:pt x="20" y="51"/>
                      <a:pt x="21" y="51"/>
                      <a:pt x="21" y="51"/>
                    </a:cubicBezTo>
                    <a:cubicBezTo>
                      <a:pt x="21" y="51"/>
                      <a:pt x="21" y="51"/>
                      <a:pt x="21" y="51"/>
                    </a:cubicBezTo>
                    <a:cubicBezTo>
                      <a:pt x="21" y="52"/>
                      <a:pt x="22" y="52"/>
                      <a:pt x="22" y="52"/>
                    </a:cubicBezTo>
                    <a:cubicBezTo>
                      <a:pt x="22" y="52"/>
                      <a:pt x="22" y="52"/>
                      <a:pt x="22" y="52"/>
                    </a:cubicBezTo>
                    <a:cubicBezTo>
                      <a:pt x="23" y="52"/>
                      <a:pt x="23" y="52"/>
                      <a:pt x="23" y="52"/>
                    </a:cubicBezTo>
                    <a:cubicBezTo>
                      <a:pt x="23" y="52"/>
                      <a:pt x="23" y="52"/>
                      <a:pt x="23" y="52"/>
                    </a:cubicBezTo>
                    <a:cubicBezTo>
                      <a:pt x="23" y="52"/>
                      <a:pt x="23" y="52"/>
                      <a:pt x="23" y="52"/>
                    </a:cubicBezTo>
                    <a:cubicBezTo>
                      <a:pt x="23" y="52"/>
                      <a:pt x="23" y="52"/>
                      <a:pt x="22" y="52"/>
                    </a:cubicBezTo>
                    <a:cubicBezTo>
                      <a:pt x="22" y="52"/>
                      <a:pt x="22" y="52"/>
                      <a:pt x="22" y="51"/>
                    </a:cubicBezTo>
                    <a:cubicBezTo>
                      <a:pt x="22" y="51"/>
                      <a:pt x="22" y="51"/>
                      <a:pt x="22" y="51"/>
                    </a:cubicBezTo>
                    <a:cubicBezTo>
                      <a:pt x="22" y="51"/>
                      <a:pt x="22" y="51"/>
                      <a:pt x="22" y="51"/>
                    </a:cubicBezTo>
                    <a:cubicBezTo>
                      <a:pt x="22" y="51"/>
                      <a:pt x="23" y="51"/>
                      <a:pt x="23" y="51"/>
                    </a:cubicBezTo>
                    <a:close/>
                    <a:moveTo>
                      <a:pt x="63" y="69"/>
                    </a:moveTo>
                    <a:cubicBezTo>
                      <a:pt x="63" y="69"/>
                      <a:pt x="63" y="69"/>
                      <a:pt x="63" y="69"/>
                    </a:cubicBezTo>
                    <a:cubicBezTo>
                      <a:pt x="63" y="69"/>
                      <a:pt x="63" y="69"/>
                      <a:pt x="63" y="68"/>
                    </a:cubicBezTo>
                    <a:cubicBezTo>
                      <a:pt x="62" y="69"/>
                      <a:pt x="62" y="69"/>
                      <a:pt x="62" y="69"/>
                    </a:cubicBezTo>
                    <a:cubicBezTo>
                      <a:pt x="62" y="69"/>
                      <a:pt x="62" y="69"/>
                      <a:pt x="62" y="69"/>
                    </a:cubicBezTo>
                    <a:cubicBezTo>
                      <a:pt x="62" y="68"/>
                      <a:pt x="62" y="68"/>
                      <a:pt x="62" y="68"/>
                    </a:cubicBezTo>
                    <a:cubicBezTo>
                      <a:pt x="62" y="69"/>
                      <a:pt x="61" y="69"/>
                      <a:pt x="61" y="69"/>
                    </a:cubicBezTo>
                    <a:cubicBezTo>
                      <a:pt x="61" y="69"/>
                      <a:pt x="60" y="69"/>
                      <a:pt x="60" y="69"/>
                    </a:cubicBezTo>
                    <a:cubicBezTo>
                      <a:pt x="60" y="69"/>
                      <a:pt x="60" y="69"/>
                      <a:pt x="60" y="69"/>
                    </a:cubicBezTo>
                    <a:cubicBezTo>
                      <a:pt x="60" y="69"/>
                      <a:pt x="60" y="69"/>
                      <a:pt x="60" y="69"/>
                    </a:cubicBezTo>
                    <a:cubicBezTo>
                      <a:pt x="60" y="69"/>
                      <a:pt x="60" y="69"/>
                      <a:pt x="59" y="69"/>
                    </a:cubicBezTo>
                    <a:cubicBezTo>
                      <a:pt x="59" y="69"/>
                      <a:pt x="59" y="68"/>
                      <a:pt x="59" y="68"/>
                    </a:cubicBezTo>
                    <a:cubicBezTo>
                      <a:pt x="59" y="68"/>
                      <a:pt x="59" y="68"/>
                      <a:pt x="58" y="68"/>
                    </a:cubicBezTo>
                    <a:cubicBezTo>
                      <a:pt x="58" y="68"/>
                      <a:pt x="58" y="68"/>
                      <a:pt x="58" y="68"/>
                    </a:cubicBezTo>
                    <a:cubicBezTo>
                      <a:pt x="58" y="68"/>
                      <a:pt x="58" y="68"/>
                      <a:pt x="58" y="67"/>
                    </a:cubicBezTo>
                    <a:cubicBezTo>
                      <a:pt x="58" y="67"/>
                      <a:pt x="58" y="67"/>
                      <a:pt x="58" y="67"/>
                    </a:cubicBezTo>
                    <a:cubicBezTo>
                      <a:pt x="58" y="67"/>
                      <a:pt x="58" y="67"/>
                      <a:pt x="58" y="67"/>
                    </a:cubicBezTo>
                    <a:cubicBezTo>
                      <a:pt x="58" y="67"/>
                      <a:pt x="58" y="67"/>
                      <a:pt x="58" y="67"/>
                    </a:cubicBezTo>
                    <a:cubicBezTo>
                      <a:pt x="58" y="67"/>
                      <a:pt x="58" y="67"/>
                      <a:pt x="57" y="67"/>
                    </a:cubicBezTo>
                    <a:cubicBezTo>
                      <a:pt x="57" y="67"/>
                      <a:pt x="57" y="67"/>
                      <a:pt x="57" y="67"/>
                    </a:cubicBezTo>
                    <a:cubicBezTo>
                      <a:pt x="57" y="67"/>
                      <a:pt x="57" y="67"/>
                      <a:pt x="57" y="66"/>
                    </a:cubicBezTo>
                    <a:cubicBezTo>
                      <a:pt x="57" y="66"/>
                      <a:pt x="57" y="66"/>
                      <a:pt x="57" y="66"/>
                    </a:cubicBezTo>
                    <a:cubicBezTo>
                      <a:pt x="57" y="66"/>
                      <a:pt x="57" y="66"/>
                      <a:pt x="57" y="66"/>
                    </a:cubicBezTo>
                    <a:cubicBezTo>
                      <a:pt x="57" y="66"/>
                      <a:pt x="57" y="66"/>
                      <a:pt x="57" y="66"/>
                    </a:cubicBezTo>
                    <a:cubicBezTo>
                      <a:pt x="57" y="66"/>
                      <a:pt x="57" y="65"/>
                      <a:pt x="57" y="65"/>
                    </a:cubicBezTo>
                    <a:cubicBezTo>
                      <a:pt x="57" y="65"/>
                      <a:pt x="57" y="65"/>
                      <a:pt x="57" y="65"/>
                    </a:cubicBezTo>
                    <a:cubicBezTo>
                      <a:pt x="57" y="65"/>
                      <a:pt x="57" y="65"/>
                      <a:pt x="58" y="65"/>
                    </a:cubicBezTo>
                    <a:cubicBezTo>
                      <a:pt x="58" y="65"/>
                      <a:pt x="58" y="64"/>
                      <a:pt x="58" y="64"/>
                    </a:cubicBezTo>
                    <a:cubicBezTo>
                      <a:pt x="58" y="64"/>
                      <a:pt x="58" y="64"/>
                      <a:pt x="58" y="64"/>
                    </a:cubicBezTo>
                    <a:cubicBezTo>
                      <a:pt x="57" y="64"/>
                      <a:pt x="57" y="64"/>
                      <a:pt x="57" y="64"/>
                    </a:cubicBezTo>
                    <a:cubicBezTo>
                      <a:pt x="57" y="64"/>
                      <a:pt x="57" y="64"/>
                      <a:pt x="57" y="64"/>
                    </a:cubicBezTo>
                    <a:cubicBezTo>
                      <a:pt x="56" y="64"/>
                      <a:pt x="56" y="64"/>
                      <a:pt x="56" y="64"/>
                    </a:cubicBezTo>
                    <a:cubicBezTo>
                      <a:pt x="56" y="64"/>
                      <a:pt x="56" y="64"/>
                      <a:pt x="56" y="64"/>
                    </a:cubicBezTo>
                    <a:cubicBezTo>
                      <a:pt x="56" y="63"/>
                      <a:pt x="55" y="63"/>
                      <a:pt x="55" y="63"/>
                    </a:cubicBezTo>
                    <a:cubicBezTo>
                      <a:pt x="55" y="63"/>
                      <a:pt x="55" y="62"/>
                      <a:pt x="55" y="62"/>
                    </a:cubicBezTo>
                    <a:cubicBezTo>
                      <a:pt x="55" y="62"/>
                      <a:pt x="54" y="62"/>
                      <a:pt x="54" y="62"/>
                    </a:cubicBezTo>
                    <a:cubicBezTo>
                      <a:pt x="54" y="62"/>
                      <a:pt x="54" y="62"/>
                      <a:pt x="54" y="62"/>
                    </a:cubicBezTo>
                    <a:cubicBezTo>
                      <a:pt x="54" y="62"/>
                      <a:pt x="53" y="62"/>
                      <a:pt x="53" y="62"/>
                    </a:cubicBezTo>
                    <a:cubicBezTo>
                      <a:pt x="53" y="62"/>
                      <a:pt x="53" y="62"/>
                      <a:pt x="53" y="62"/>
                    </a:cubicBezTo>
                    <a:cubicBezTo>
                      <a:pt x="53" y="62"/>
                      <a:pt x="53" y="61"/>
                      <a:pt x="53" y="61"/>
                    </a:cubicBezTo>
                    <a:cubicBezTo>
                      <a:pt x="52" y="61"/>
                      <a:pt x="52" y="61"/>
                      <a:pt x="52" y="60"/>
                    </a:cubicBezTo>
                    <a:cubicBezTo>
                      <a:pt x="52" y="60"/>
                      <a:pt x="52" y="60"/>
                      <a:pt x="52" y="59"/>
                    </a:cubicBezTo>
                    <a:cubicBezTo>
                      <a:pt x="52" y="59"/>
                      <a:pt x="52" y="59"/>
                      <a:pt x="52" y="59"/>
                    </a:cubicBezTo>
                    <a:cubicBezTo>
                      <a:pt x="52" y="59"/>
                      <a:pt x="52" y="59"/>
                      <a:pt x="52" y="58"/>
                    </a:cubicBezTo>
                    <a:cubicBezTo>
                      <a:pt x="52" y="58"/>
                      <a:pt x="52" y="59"/>
                      <a:pt x="52" y="59"/>
                    </a:cubicBezTo>
                    <a:cubicBezTo>
                      <a:pt x="52" y="59"/>
                      <a:pt x="52" y="59"/>
                      <a:pt x="52" y="59"/>
                    </a:cubicBezTo>
                    <a:cubicBezTo>
                      <a:pt x="53" y="59"/>
                      <a:pt x="53" y="58"/>
                      <a:pt x="53" y="59"/>
                    </a:cubicBezTo>
                    <a:cubicBezTo>
                      <a:pt x="53" y="59"/>
                      <a:pt x="53" y="59"/>
                      <a:pt x="53" y="59"/>
                    </a:cubicBezTo>
                    <a:cubicBezTo>
                      <a:pt x="53" y="58"/>
                      <a:pt x="53" y="58"/>
                      <a:pt x="53" y="58"/>
                    </a:cubicBezTo>
                    <a:cubicBezTo>
                      <a:pt x="54" y="58"/>
                      <a:pt x="54" y="58"/>
                      <a:pt x="53" y="59"/>
                    </a:cubicBezTo>
                    <a:cubicBezTo>
                      <a:pt x="54" y="59"/>
                      <a:pt x="54" y="59"/>
                      <a:pt x="54" y="59"/>
                    </a:cubicBezTo>
                    <a:cubicBezTo>
                      <a:pt x="54" y="58"/>
                      <a:pt x="54" y="58"/>
                      <a:pt x="55" y="59"/>
                    </a:cubicBezTo>
                    <a:cubicBezTo>
                      <a:pt x="55" y="59"/>
                      <a:pt x="55" y="59"/>
                      <a:pt x="55" y="59"/>
                    </a:cubicBezTo>
                    <a:cubicBezTo>
                      <a:pt x="55" y="59"/>
                      <a:pt x="56" y="59"/>
                      <a:pt x="56" y="58"/>
                    </a:cubicBezTo>
                    <a:cubicBezTo>
                      <a:pt x="56" y="58"/>
                      <a:pt x="56" y="58"/>
                      <a:pt x="57" y="58"/>
                    </a:cubicBezTo>
                    <a:cubicBezTo>
                      <a:pt x="57" y="58"/>
                      <a:pt x="57" y="58"/>
                      <a:pt x="57" y="58"/>
                    </a:cubicBezTo>
                    <a:cubicBezTo>
                      <a:pt x="57" y="58"/>
                      <a:pt x="57" y="58"/>
                      <a:pt x="57" y="58"/>
                    </a:cubicBezTo>
                    <a:cubicBezTo>
                      <a:pt x="57" y="58"/>
                      <a:pt x="57" y="58"/>
                      <a:pt x="57" y="58"/>
                    </a:cubicBezTo>
                    <a:cubicBezTo>
                      <a:pt x="57" y="58"/>
                      <a:pt x="57" y="58"/>
                      <a:pt x="57" y="58"/>
                    </a:cubicBezTo>
                    <a:cubicBezTo>
                      <a:pt x="58" y="58"/>
                      <a:pt x="58" y="58"/>
                      <a:pt x="58" y="58"/>
                    </a:cubicBezTo>
                    <a:cubicBezTo>
                      <a:pt x="58" y="58"/>
                      <a:pt x="58" y="58"/>
                      <a:pt x="58" y="58"/>
                    </a:cubicBezTo>
                    <a:cubicBezTo>
                      <a:pt x="58" y="58"/>
                      <a:pt x="58" y="58"/>
                      <a:pt x="58" y="58"/>
                    </a:cubicBezTo>
                    <a:cubicBezTo>
                      <a:pt x="59" y="58"/>
                      <a:pt x="58" y="58"/>
                      <a:pt x="58" y="58"/>
                    </a:cubicBezTo>
                    <a:cubicBezTo>
                      <a:pt x="59" y="58"/>
                      <a:pt x="59" y="59"/>
                      <a:pt x="59" y="59"/>
                    </a:cubicBezTo>
                    <a:cubicBezTo>
                      <a:pt x="59" y="59"/>
                      <a:pt x="59" y="59"/>
                      <a:pt x="59" y="59"/>
                    </a:cubicBezTo>
                    <a:cubicBezTo>
                      <a:pt x="59" y="60"/>
                      <a:pt x="59" y="60"/>
                      <a:pt x="60" y="60"/>
                    </a:cubicBezTo>
                    <a:cubicBezTo>
                      <a:pt x="60" y="60"/>
                      <a:pt x="60" y="60"/>
                      <a:pt x="60" y="60"/>
                    </a:cubicBezTo>
                    <a:cubicBezTo>
                      <a:pt x="60" y="60"/>
                      <a:pt x="60" y="60"/>
                      <a:pt x="60" y="60"/>
                    </a:cubicBezTo>
                    <a:cubicBezTo>
                      <a:pt x="60" y="60"/>
                      <a:pt x="61" y="60"/>
                      <a:pt x="61" y="61"/>
                    </a:cubicBezTo>
                    <a:cubicBezTo>
                      <a:pt x="61" y="61"/>
                      <a:pt x="61" y="61"/>
                      <a:pt x="61" y="61"/>
                    </a:cubicBezTo>
                    <a:cubicBezTo>
                      <a:pt x="60" y="61"/>
                      <a:pt x="60" y="61"/>
                      <a:pt x="61" y="61"/>
                    </a:cubicBezTo>
                    <a:cubicBezTo>
                      <a:pt x="61" y="61"/>
                      <a:pt x="61" y="61"/>
                      <a:pt x="61" y="62"/>
                    </a:cubicBezTo>
                    <a:cubicBezTo>
                      <a:pt x="61" y="62"/>
                      <a:pt x="61" y="62"/>
                      <a:pt x="61" y="62"/>
                    </a:cubicBezTo>
                    <a:cubicBezTo>
                      <a:pt x="60" y="62"/>
                      <a:pt x="60" y="63"/>
                      <a:pt x="61" y="63"/>
                    </a:cubicBezTo>
                    <a:cubicBezTo>
                      <a:pt x="61" y="64"/>
                      <a:pt x="61" y="64"/>
                      <a:pt x="61" y="64"/>
                    </a:cubicBezTo>
                    <a:cubicBezTo>
                      <a:pt x="61" y="65"/>
                      <a:pt x="61" y="65"/>
                      <a:pt x="61" y="65"/>
                    </a:cubicBezTo>
                    <a:cubicBezTo>
                      <a:pt x="61" y="65"/>
                      <a:pt x="61" y="65"/>
                      <a:pt x="61" y="65"/>
                    </a:cubicBezTo>
                    <a:cubicBezTo>
                      <a:pt x="61" y="65"/>
                      <a:pt x="61" y="66"/>
                      <a:pt x="61" y="66"/>
                    </a:cubicBezTo>
                    <a:cubicBezTo>
                      <a:pt x="61" y="66"/>
                      <a:pt x="61" y="66"/>
                      <a:pt x="62" y="66"/>
                    </a:cubicBezTo>
                    <a:cubicBezTo>
                      <a:pt x="62" y="66"/>
                      <a:pt x="62" y="66"/>
                      <a:pt x="62" y="66"/>
                    </a:cubicBezTo>
                    <a:cubicBezTo>
                      <a:pt x="62" y="66"/>
                      <a:pt x="62" y="66"/>
                      <a:pt x="62" y="66"/>
                    </a:cubicBezTo>
                    <a:cubicBezTo>
                      <a:pt x="62" y="67"/>
                      <a:pt x="62" y="67"/>
                      <a:pt x="62" y="67"/>
                    </a:cubicBezTo>
                    <a:cubicBezTo>
                      <a:pt x="62" y="67"/>
                      <a:pt x="62" y="67"/>
                      <a:pt x="62" y="67"/>
                    </a:cubicBezTo>
                    <a:cubicBezTo>
                      <a:pt x="62" y="67"/>
                      <a:pt x="62" y="67"/>
                      <a:pt x="62" y="67"/>
                    </a:cubicBezTo>
                    <a:cubicBezTo>
                      <a:pt x="62" y="67"/>
                      <a:pt x="62" y="67"/>
                      <a:pt x="62" y="67"/>
                    </a:cubicBezTo>
                    <a:cubicBezTo>
                      <a:pt x="62" y="68"/>
                      <a:pt x="62" y="68"/>
                      <a:pt x="62" y="68"/>
                    </a:cubicBezTo>
                    <a:cubicBezTo>
                      <a:pt x="62" y="68"/>
                      <a:pt x="62" y="68"/>
                      <a:pt x="62" y="68"/>
                    </a:cubicBezTo>
                    <a:cubicBezTo>
                      <a:pt x="62" y="68"/>
                      <a:pt x="62" y="68"/>
                      <a:pt x="62" y="68"/>
                    </a:cubicBezTo>
                    <a:cubicBezTo>
                      <a:pt x="62" y="68"/>
                      <a:pt x="63" y="68"/>
                      <a:pt x="63" y="68"/>
                    </a:cubicBezTo>
                    <a:cubicBezTo>
                      <a:pt x="63" y="69"/>
                      <a:pt x="63" y="69"/>
                      <a:pt x="63" y="69"/>
                    </a:cubicBezTo>
                    <a:cubicBezTo>
                      <a:pt x="63" y="69"/>
                      <a:pt x="63" y="69"/>
                      <a:pt x="63" y="69"/>
                    </a:cubicBezTo>
                    <a:close/>
                    <a:moveTo>
                      <a:pt x="52" y="58"/>
                    </a:moveTo>
                    <a:cubicBezTo>
                      <a:pt x="52" y="58"/>
                      <a:pt x="53" y="58"/>
                      <a:pt x="53" y="58"/>
                    </a:cubicBezTo>
                    <a:cubicBezTo>
                      <a:pt x="53" y="58"/>
                      <a:pt x="53" y="58"/>
                      <a:pt x="53" y="58"/>
                    </a:cubicBezTo>
                    <a:cubicBezTo>
                      <a:pt x="53" y="58"/>
                      <a:pt x="53" y="58"/>
                      <a:pt x="53" y="58"/>
                    </a:cubicBezTo>
                    <a:cubicBezTo>
                      <a:pt x="53" y="58"/>
                      <a:pt x="52" y="58"/>
                      <a:pt x="52" y="58"/>
                    </a:cubicBezTo>
                    <a:close/>
                    <a:moveTo>
                      <a:pt x="52" y="58"/>
                    </a:moveTo>
                    <a:cubicBezTo>
                      <a:pt x="52" y="58"/>
                      <a:pt x="52" y="58"/>
                      <a:pt x="52" y="58"/>
                    </a:cubicBezTo>
                    <a:cubicBezTo>
                      <a:pt x="52" y="58"/>
                      <a:pt x="52" y="58"/>
                      <a:pt x="52" y="58"/>
                    </a:cubicBezTo>
                    <a:cubicBezTo>
                      <a:pt x="53" y="58"/>
                      <a:pt x="53" y="58"/>
                      <a:pt x="53" y="58"/>
                    </a:cubicBezTo>
                    <a:cubicBezTo>
                      <a:pt x="53" y="58"/>
                      <a:pt x="53" y="58"/>
                      <a:pt x="52" y="58"/>
                    </a:cubicBezTo>
                    <a:close/>
                    <a:moveTo>
                      <a:pt x="57" y="58"/>
                    </a:moveTo>
                    <a:cubicBezTo>
                      <a:pt x="57" y="58"/>
                      <a:pt x="57" y="58"/>
                      <a:pt x="58" y="58"/>
                    </a:cubicBezTo>
                    <a:cubicBezTo>
                      <a:pt x="58" y="58"/>
                      <a:pt x="58" y="58"/>
                      <a:pt x="58" y="57"/>
                    </a:cubicBezTo>
                    <a:cubicBezTo>
                      <a:pt x="58" y="57"/>
                      <a:pt x="57" y="57"/>
                      <a:pt x="57" y="57"/>
                    </a:cubicBezTo>
                    <a:cubicBezTo>
                      <a:pt x="57" y="57"/>
                      <a:pt x="57" y="57"/>
                      <a:pt x="57" y="57"/>
                    </a:cubicBezTo>
                    <a:cubicBezTo>
                      <a:pt x="57" y="57"/>
                      <a:pt x="57" y="58"/>
                      <a:pt x="57" y="58"/>
                    </a:cubicBezTo>
                    <a:close/>
                    <a:moveTo>
                      <a:pt x="52" y="59"/>
                    </a:moveTo>
                    <a:cubicBezTo>
                      <a:pt x="52" y="60"/>
                      <a:pt x="52" y="60"/>
                      <a:pt x="52" y="60"/>
                    </a:cubicBezTo>
                    <a:cubicBezTo>
                      <a:pt x="52" y="60"/>
                      <a:pt x="52" y="60"/>
                      <a:pt x="52" y="59"/>
                    </a:cubicBezTo>
                    <a:close/>
                    <a:moveTo>
                      <a:pt x="51" y="59"/>
                    </a:moveTo>
                    <a:cubicBezTo>
                      <a:pt x="51" y="59"/>
                      <a:pt x="51" y="59"/>
                      <a:pt x="51" y="59"/>
                    </a:cubicBezTo>
                    <a:cubicBezTo>
                      <a:pt x="51" y="60"/>
                      <a:pt x="51" y="60"/>
                      <a:pt x="51" y="60"/>
                    </a:cubicBezTo>
                    <a:cubicBezTo>
                      <a:pt x="51" y="60"/>
                      <a:pt x="51" y="60"/>
                      <a:pt x="51" y="60"/>
                    </a:cubicBezTo>
                    <a:cubicBezTo>
                      <a:pt x="51" y="60"/>
                      <a:pt x="51" y="59"/>
                      <a:pt x="51" y="59"/>
                    </a:cubicBezTo>
                    <a:close/>
                    <a:moveTo>
                      <a:pt x="40" y="82"/>
                    </a:moveTo>
                    <a:cubicBezTo>
                      <a:pt x="41" y="82"/>
                      <a:pt x="41" y="83"/>
                      <a:pt x="41" y="83"/>
                    </a:cubicBezTo>
                    <a:cubicBezTo>
                      <a:pt x="41" y="83"/>
                      <a:pt x="42" y="83"/>
                      <a:pt x="42" y="83"/>
                    </a:cubicBezTo>
                    <a:cubicBezTo>
                      <a:pt x="43" y="83"/>
                      <a:pt x="43" y="83"/>
                      <a:pt x="43" y="84"/>
                    </a:cubicBezTo>
                    <a:cubicBezTo>
                      <a:pt x="43" y="84"/>
                      <a:pt x="43" y="84"/>
                      <a:pt x="43" y="84"/>
                    </a:cubicBezTo>
                    <a:cubicBezTo>
                      <a:pt x="43" y="85"/>
                      <a:pt x="43" y="85"/>
                      <a:pt x="44" y="85"/>
                    </a:cubicBezTo>
                    <a:cubicBezTo>
                      <a:pt x="44" y="85"/>
                      <a:pt x="44" y="85"/>
                      <a:pt x="45" y="85"/>
                    </a:cubicBezTo>
                    <a:cubicBezTo>
                      <a:pt x="45" y="85"/>
                      <a:pt x="45" y="85"/>
                      <a:pt x="45" y="85"/>
                    </a:cubicBezTo>
                    <a:cubicBezTo>
                      <a:pt x="46" y="85"/>
                      <a:pt x="46" y="84"/>
                      <a:pt x="46" y="83"/>
                    </a:cubicBezTo>
                    <a:cubicBezTo>
                      <a:pt x="46" y="83"/>
                      <a:pt x="46" y="83"/>
                      <a:pt x="46" y="83"/>
                    </a:cubicBezTo>
                    <a:cubicBezTo>
                      <a:pt x="46" y="83"/>
                      <a:pt x="46" y="82"/>
                      <a:pt x="45" y="82"/>
                    </a:cubicBezTo>
                    <a:cubicBezTo>
                      <a:pt x="45" y="82"/>
                      <a:pt x="45" y="82"/>
                      <a:pt x="45" y="82"/>
                    </a:cubicBezTo>
                    <a:cubicBezTo>
                      <a:pt x="45" y="81"/>
                      <a:pt x="45" y="81"/>
                      <a:pt x="45" y="81"/>
                    </a:cubicBezTo>
                    <a:cubicBezTo>
                      <a:pt x="45" y="81"/>
                      <a:pt x="45" y="81"/>
                      <a:pt x="45" y="81"/>
                    </a:cubicBezTo>
                    <a:cubicBezTo>
                      <a:pt x="45" y="81"/>
                      <a:pt x="45" y="81"/>
                      <a:pt x="45" y="81"/>
                    </a:cubicBezTo>
                    <a:cubicBezTo>
                      <a:pt x="45" y="80"/>
                      <a:pt x="45" y="80"/>
                      <a:pt x="45" y="80"/>
                    </a:cubicBezTo>
                    <a:cubicBezTo>
                      <a:pt x="45" y="80"/>
                      <a:pt x="45" y="79"/>
                      <a:pt x="45" y="79"/>
                    </a:cubicBezTo>
                    <a:cubicBezTo>
                      <a:pt x="45" y="79"/>
                      <a:pt x="45" y="79"/>
                      <a:pt x="45" y="78"/>
                    </a:cubicBezTo>
                    <a:cubicBezTo>
                      <a:pt x="45" y="78"/>
                      <a:pt x="45" y="78"/>
                      <a:pt x="45" y="78"/>
                    </a:cubicBezTo>
                    <a:cubicBezTo>
                      <a:pt x="46" y="78"/>
                      <a:pt x="46" y="78"/>
                      <a:pt x="46" y="78"/>
                    </a:cubicBezTo>
                    <a:cubicBezTo>
                      <a:pt x="46" y="77"/>
                      <a:pt x="46" y="77"/>
                      <a:pt x="46" y="77"/>
                    </a:cubicBezTo>
                    <a:cubicBezTo>
                      <a:pt x="46" y="77"/>
                      <a:pt x="46" y="76"/>
                      <a:pt x="46" y="75"/>
                    </a:cubicBezTo>
                    <a:cubicBezTo>
                      <a:pt x="46" y="75"/>
                      <a:pt x="46" y="75"/>
                      <a:pt x="46" y="75"/>
                    </a:cubicBezTo>
                    <a:cubicBezTo>
                      <a:pt x="46" y="75"/>
                      <a:pt x="46" y="75"/>
                      <a:pt x="46" y="75"/>
                    </a:cubicBezTo>
                    <a:cubicBezTo>
                      <a:pt x="46" y="75"/>
                      <a:pt x="46" y="75"/>
                      <a:pt x="46" y="75"/>
                    </a:cubicBezTo>
                    <a:cubicBezTo>
                      <a:pt x="46" y="75"/>
                      <a:pt x="46" y="75"/>
                      <a:pt x="47" y="74"/>
                    </a:cubicBezTo>
                    <a:cubicBezTo>
                      <a:pt x="47" y="74"/>
                      <a:pt x="47" y="74"/>
                      <a:pt x="47" y="74"/>
                    </a:cubicBezTo>
                    <a:cubicBezTo>
                      <a:pt x="47" y="74"/>
                      <a:pt x="47" y="74"/>
                      <a:pt x="47" y="74"/>
                    </a:cubicBezTo>
                    <a:cubicBezTo>
                      <a:pt x="47" y="73"/>
                      <a:pt x="47" y="73"/>
                      <a:pt x="47" y="73"/>
                    </a:cubicBezTo>
                    <a:cubicBezTo>
                      <a:pt x="47" y="73"/>
                      <a:pt x="47" y="73"/>
                      <a:pt x="47" y="73"/>
                    </a:cubicBezTo>
                    <a:cubicBezTo>
                      <a:pt x="47" y="73"/>
                      <a:pt x="47" y="72"/>
                      <a:pt x="47" y="72"/>
                    </a:cubicBezTo>
                    <a:cubicBezTo>
                      <a:pt x="48" y="72"/>
                      <a:pt x="48" y="72"/>
                      <a:pt x="47" y="72"/>
                    </a:cubicBezTo>
                    <a:cubicBezTo>
                      <a:pt x="47" y="72"/>
                      <a:pt x="47" y="71"/>
                      <a:pt x="47" y="71"/>
                    </a:cubicBezTo>
                    <a:cubicBezTo>
                      <a:pt x="47" y="71"/>
                      <a:pt x="47" y="71"/>
                      <a:pt x="46" y="71"/>
                    </a:cubicBezTo>
                    <a:cubicBezTo>
                      <a:pt x="46" y="71"/>
                      <a:pt x="46" y="71"/>
                      <a:pt x="46" y="71"/>
                    </a:cubicBezTo>
                    <a:cubicBezTo>
                      <a:pt x="46" y="71"/>
                      <a:pt x="46" y="71"/>
                      <a:pt x="46" y="71"/>
                    </a:cubicBezTo>
                    <a:cubicBezTo>
                      <a:pt x="46" y="71"/>
                      <a:pt x="46" y="71"/>
                      <a:pt x="46" y="71"/>
                    </a:cubicBezTo>
                    <a:cubicBezTo>
                      <a:pt x="45" y="71"/>
                      <a:pt x="45" y="71"/>
                      <a:pt x="45" y="71"/>
                    </a:cubicBezTo>
                    <a:cubicBezTo>
                      <a:pt x="45" y="71"/>
                      <a:pt x="45" y="71"/>
                      <a:pt x="45" y="71"/>
                    </a:cubicBezTo>
                    <a:cubicBezTo>
                      <a:pt x="45" y="71"/>
                      <a:pt x="45" y="71"/>
                      <a:pt x="44" y="71"/>
                    </a:cubicBezTo>
                    <a:cubicBezTo>
                      <a:pt x="44" y="71"/>
                      <a:pt x="44" y="71"/>
                      <a:pt x="44" y="71"/>
                    </a:cubicBezTo>
                    <a:cubicBezTo>
                      <a:pt x="44" y="71"/>
                      <a:pt x="44" y="71"/>
                      <a:pt x="44" y="71"/>
                    </a:cubicBezTo>
                    <a:cubicBezTo>
                      <a:pt x="43" y="71"/>
                      <a:pt x="43" y="71"/>
                      <a:pt x="43" y="72"/>
                    </a:cubicBezTo>
                    <a:cubicBezTo>
                      <a:pt x="43" y="72"/>
                      <a:pt x="43" y="72"/>
                      <a:pt x="43" y="72"/>
                    </a:cubicBezTo>
                    <a:cubicBezTo>
                      <a:pt x="43" y="73"/>
                      <a:pt x="43" y="73"/>
                      <a:pt x="43" y="74"/>
                    </a:cubicBezTo>
                    <a:cubicBezTo>
                      <a:pt x="42" y="74"/>
                      <a:pt x="42" y="74"/>
                      <a:pt x="42" y="74"/>
                    </a:cubicBezTo>
                    <a:cubicBezTo>
                      <a:pt x="42" y="74"/>
                      <a:pt x="42" y="74"/>
                      <a:pt x="42" y="74"/>
                    </a:cubicBezTo>
                    <a:cubicBezTo>
                      <a:pt x="42" y="74"/>
                      <a:pt x="42" y="75"/>
                      <a:pt x="42" y="75"/>
                    </a:cubicBezTo>
                    <a:cubicBezTo>
                      <a:pt x="42" y="75"/>
                      <a:pt x="42" y="75"/>
                      <a:pt x="42" y="75"/>
                    </a:cubicBezTo>
                    <a:cubicBezTo>
                      <a:pt x="42" y="75"/>
                      <a:pt x="42" y="75"/>
                      <a:pt x="42" y="75"/>
                    </a:cubicBezTo>
                    <a:cubicBezTo>
                      <a:pt x="42" y="75"/>
                      <a:pt x="42" y="75"/>
                      <a:pt x="42" y="75"/>
                    </a:cubicBezTo>
                    <a:cubicBezTo>
                      <a:pt x="42" y="76"/>
                      <a:pt x="42" y="76"/>
                      <a:pt x="42" y="76"/>
                    </a:cubicBezTo>
                    <a:cubicBezTo>
                      <a:pt x="42" y="76"/>
                      <a:pt x="42" y="76"/>
                      <a:pt x="42" y="76"/>
                    </a:cubicBezTo>
                    <a:cubicBezTo>
                      <a:pt x="42" y="77"/>
                      <a:pt x="42" y="77"/>
                      <a:pt x="42" y="77"/>
                    </a:cubicBezTo>
                    <a:cubicBezTo>
                      <a:pt x="42" y="77"/>
                      <a:pt x="43" y="77"/>
                      <a:pt x="42" y="78"/>
                    </a:cubicBezTo>
                    <a:cubicBezTo>
                      <a:pt x="42" y="78"/>
                      <a:pt x="42" y="78"/>
                      <a:pt x="42" y="78"/>
                    </a:cubicBezTo>
                    <a:cubicBezTo>
                      <a:pt x="41" y="78"/>
                      <a:pt x="41" y="78"/>
                      <a:pt x="41" y="78"/>
                    </a:cubicBezTo>
                    <a:cubicBezTo>
                      <a:pt x="41" y="78"/>
                      <a:pt x="40" y="78"/>
                      <a:pt x="40" y="78"/>
                    </a:cubicBezTo>
                    <a:cubicBezTo>
                      <a:pt x="40" y="78"/>
                      <a:pt x="40" y="78"/>
                      <a:pt x="40" y="78"/>
                    </a:cubicBezTo>
                    <a:cubicBezTo>
                      <a:pt x="39" y="78"/>
                      <a:pt x="39" y="78"/>
                      <a:pt x="40" y="79"/>
                    </a:cubicBezTo>
                    <a:cubicBezTo>
                      <a:pt x="40" y="79"/>
                      <a:pt x="39" y="79"/>
                      <a:pt x="39" y="79"/>
                    </a:cubicBezTo>
                    <a:cubicBezTo>
                      <a:pt x="39" y="80"/>
                      <a:pt x="39" y="80"/>
                      <a:pt x="39" y="80"/>
                    </a:cubicBezTo>
                    <a:cubicBezTo>
                      <a:pt x="39" y="80"/>
                      <a:pt x="39" y="80"/>
                      <a:pt x="39" y="81"/>
                    </a:cubicBezTo>
                    <a:cubicBezTo>
                      <a:pt x="39" y="81"/>
                      <a:pt x="39" y="81"/>
                      <a:pt x="40" y="81"/>
                    </a:cubicBezTo>
                    <a:cubicBezTo>
                      <a:pt x="40" y="81"/>
                      <a:pt x="40" y="81"/>
                      <a:pt x="40" y="81"/>
                    </a:cubicBezTo>
                    <a:cubicBezTo>
                      <a:pt x="40" y="82"/>
                      <a:pt x="40" y="82"/>
                      <a:pt x="40" y="82"/>
                    </a:cubicBezTo>
                    <a:close/>
                    <a:moveTo>
                      <a:pt x="47" y="59"/>
                    </a:moveTo>
                    <a:cubicBezTo>
                      <a:pt x="47" y="59"/>
                      <a:pt x="47" y="60"/>
                      <a:pt x="48" y="60"/>
                    </a:cubicBezTo>
                    <a:cubicBezTo>
                      <a:pt x="48" y="60"/>
                      <a:pt x="48" y="60"/>
                      <a:pt x="48" y="60"/>
                    </a:cubicBezTo>
                    <a:cubicBezTo>
                      <a:pt x="48" y="60"/>
                      <a:pt x="48" y="60"/>
                      <a:pt x="48" y="60"/>
                    </a:cubicBezTo>
                    <a:cubicBezTo>
                      <a:pt x="48" y="60"/>
                      <a:pt x="48" y="60"/>
                      <a:pt x="48" y="60"/>
                    </a:cubicBezTo>
                    <a:cubicBezTo>
                      <a:pt x="48" y="60"/>
                      <a:pt x="48" y="60"/>
                      <a:pt x="48" y="60"/>
                    </a:cubicBezTo>
                    <a:cubicBezTo>
                      <a:pt x="48" y="60"/>
                      <a:pt x="48" y="60"/>
                      <a:pt x="48" y="60"/>
                    </a:cubicBezTo>
                    <a:cubicBezTo>
                      <a:pt x="48" y="59"/>
                      <a:pt x="48" y="59"/>
                      <a:pt x="48" y="59"/>
                    </a:cubicBezTo>
                    <a:cubicBezTo>
                      <a:pt x="48" y="58"/>
                      <a:pt x="48" y="58"/>
                      <a:pt x="47" y="58"/>
                    </a:cubicBezTo>
                    <a:cubicBezTo>
                      <a:pt x="47" y="58"/>
                      <a:pt x="47" y="58"/>
                      <a:pt x="47" y="58"/>
                    </a:cubicBezTo>
                    <a:cubicBezTo>
                      <a:pt x="47" y="58"/>
                      <a:pt x="47" y="58"/>
                      <a:pt x="47" y="58"/>
                    </a:cubicBezTo>
                    <a:cubicBezTo>
                      <a:pt x="47" y="58"/>
                      <a:pt x="47" y="58"/>
                      <a:pt x="47" y="58"/>
                    </a:cubicBezTo>
                    <a:cubicBezTo>
                      <a:pt x="47" y="58"/>
                      <a:pt x="47" y="59"/>
                      <a:pt x="47" y="59"/>
                    </a:cubicBezTo>
                    <a:cubicBezTo>
                      <a:pt x="47" y="59"/>
                      <a:pt x="47" y="59"/>
                      <a:pt x="47" y="59"/>
                    </a:cubicBezTo>
                    <a:close/>
                    <a:moveTo>
                      <a:pt x="46" y="59"/>
                    </a:moveTo>
                    <a:cubicBezTo>
                      <a:pt x="46" y="59"/>
                      <a:pt x="46" y="59"/>
                      <a:pt x="46" y="59"/>
                    </a:cubicBezTo>
                    <a:cubicBezTo>
                      <a:pt x="45" y="59"/>
                      <a:pt x="45" y="59"/>
                      <a:pt x="45" y="60"/>
                    </a:cubicBezTo>
                    <a:cubicBezTo>
                      <a:pt x="45" y="60"/>
                      <a:pt x="45" y="60"/>
                      <a:pt x="45" y="60"/>
                    </a:cubicBezTo>
                    <a:cubicBezTo>
                      <a:pt x="45" y="59"/>
                      <a:pt x="45" y="59"/>
                      <a:pt x="45" y="59"/>
                    </a:cubicBezTo>
                    <a:cubicBezTo>
                      <a:pt x="45" y="59"/>
                      <a:pt x="45" y="59"/>
                      <a:pt x="44" y="59"/>
                    </a:cubicBezTo>
                    <a:cubicBezTo>
                      <a:pt x="44" y="59"/>
                      <a:pt x="44" y="59"/>
                      <a:pt x="44" y="59"/>
                    </a:cubicBezTo>
                    <a:cubicBezTo>
                      <a:pt x="44" y="59"/>
                      <a:pt x="44" y="59"/>
                      <a:pt x="44" y="59"/>
                    </a:cubicBezTo>
                    <a:cubicBezTo>
                      <a:pt x="44" y="59"/>
                      <a:pt x="44" y="59"/>
                      <a:pt x="44" y="60"/>
                    </a:cubicBezTo>
                    <a:cubicBezTo>
                      <a:pt x="45" y="60"/>
                      <a:pt x="45" y="60"/>
                      <a:pt x="45" y="60"/>
                    </a:cubicBezTo>
                    <a:cubicBezTo>
                      <a:pt x="45" y="61"/>
                      <a:pt x="44" y="61"/>
                      <a:pt x="44" y="61"/>
                    </a:cubicBezTo>
                    <a:cubicBezTo>
                      <a:pt x="44" y="61"/>
                      <a:pt x="44" y="61"/>
                      <a:pt x="44" y="62"/>
                    </a:cubicBezTo>
                    <a:cubicBezTo>
                      <a:pt x="44" y="62"/>
                      <a:pt x="45" y="61"/>
                      <a:pt x="45" y="61"/>
                    </a:cubicBezTo>
                    <a:cubicBezTo>
                      <a:pt x="45" y="62"/>
                      <a:pt x="45" y="62"/>
                      <a:pt x="45" y="62"/>
                    </a:cubicBezTo>
                    <a:cubicBezTo>
                      <a:pt x="45" y="62"/>
                      <a:pt x="44" y="62"/>
                      <a:pt x="44" y="63"/>
                    </a:cubicBezTo>
                    <a:cubicBezTo>
                      <a:pt x="44" y="63"/>
                      <a:pt x="44" y="63"/>
                      <a:pt x="44" y="63"/>
                    </a:cubicBezTo>
                    <a:cubicBezTo>
                      <a:pt x="44" y="63"/>
                      <a:pt x="44" y="63"/>
                      <a:pt x="44" y="63"/>
                    </a:cubicBezTo>
                    <a:cubicBezTo>
                      <a:pt x="44" y="63"/>
                      <a:pt x="44" y="64"/>
                      <a:pt x="44" y="64"/>
                    </a:cubicBezTo>
                    <a:cubicBezTo>
                      <a:pt x="44" y="64"/>
                      <a:pt x="44" y="64"/>
                      <a:pt x="44" y="64"/>
                    </a:cubicBezTo>
                    <a:cubicBezTo>
                      <a:pt x="44" y="64"/>
                      <a:pt x="44" y="64"/>
                      <a:pt x="44" y="64"/>
                    </a:cubicBezTo>
                    <a:cubicBezTo>
                      <a:pt x="45" y="63"/>
                      <a:pt x="45" y="63"/>
                      <a:pt x="46" y="62"/>
                    </a:cubicBezTo>
                    <a:cubicBezTo>
                      <a:pt x="46" y="62"/>
                      <a:pt x="46" y="62"/>
                      <a:pt x="46" y="61"/>
                    </a:cubicBezTo>
                    <a:cubicBezTo>
                      <a:pt x="46" y="61"/>
                      <a:pt x="47" y="62"/>
                      <a:pt x="47" y="62"/>
                    </a:cubicBezTo>
                    <a:cubicBezTo>
                      <a:pt x="47" y="62"/>
                      <a:pt x="47" y="62"/>
                      <a:pt x="47" y="62"/>
                    </a:cubicBezTo>
                    <a:cubicBezTo>
                      <a:pt x="48" y="63"/>
                      <a:pt x="48" y="63"/>
                      <a:pt x="48" y="63"/>
                    </a:cubicBezTo>
                    <a:cubicBezTo>
                      <a:pt x="48" y="63"/>
                      <a:pt x="48" y="63"/>
                      <a:pt x="48" y="63"/>
                    </a:cubicBezTo>
                    <a:cubicBezTo>
                      <a:pt x="49" y="63"/>
                      <a:pt x="49" y="64"/>
                      <a:pt x="49" y="64"/>
                    </a:cubicBezTo>
                    <a:cubicBezTo>
                      <a:pt x="49" y="64"/>
                      <a:pt x="49" y="64"/>
                      <a:pt x="50" y="64"/>
                    </a:cubicBezTo>
                    <a:cubicBezTo>
                      <a:pt x="50" y="64"/>
                      <a:pt x="50" y="64"/>
                      <a:pt x="50" y="65"/>
                    </a:cubicBezTo>
                    <a:cubicBezTo>
                      <a:pt x="50" y="65"/>
                      <a:pt x="51" y="65"/>
                      <a:pt x="51" y="65"/>
                    </a:cubicBezTo>
                    <a:cubicBezTo>
                      <a:pt x="51" y="65"/>
                      <a:pt x="51" y="65"/>
                      <a:pt x="51" y="65"/>
                    </a:cubicBezTo>
                    <a:cubicBezTo>
                      <a:pt x="51" y="64"/>
                      <a:pt x="51" y="64"/>
                      <a:pt x="50" y="64"/>
                    </a:cubicBezTo>
                    <a:cubicBezTo>
                      <a:pt x="50" y="64"/>
                      <a:pt x="50" y="63"/>
                      <a:pt x="50" y="63"/>
                    </a:cubicBezTo>
                    <a:cubicBezTo>
                      <a:pt x="50" y="63"/>
                      <a:pt x="50" y="63"/>
                      <a:pt x="50" y="63"/>
                    </a:cubicBezTo>
                    <a:cubicBezTo>
                      <a:pt x="50" y="63"/>
                      <a:pt x="50" y="63"/>
                      <a:pt x="50" y="63"/>
                    </a:cubicBezTo>
                    <a:cubicBezTo>
                      <a:pt x="50" y="63"/>
                      <a:pt x="50" y="63"/>
                      <a:pt x="50" y="63"/>
                    </a:cubicBezTo>
                    <a:cubicBezTo>
                      <a:pt x="50" y="63"/>
                      <a:pt x="50" y="63"/>
                      <a:pt x="50" y="63"/>
                    </a:cubicBezTo>
                    <a:cubicBezTo>
                      <a:pt x="50" y="63"/>
                      <a:pt x="50" y="63"/>
                      <a:pt x="50" y="63"/>
                    </a:cubicBezTo>
                    <a:cubicBezTo>
                      <a:pt x="50" y="62"/>
                      <a:pt x="49" y="62"/>
                      <a:pt x="49" y="61"/>
                    </a:cubicBezTo>
                    <a:cubicBezTo>
                      <a:pt x="49" y="61"/>
                      <a:pt x="49" y="61"/>
                      <a:pt x="49" y="61"/>
                    </a:cubicBezTo>
                    <a:cubicBezTo>
                      <a:pt x="48" y="61"/>
                      <a:pt x="48" y="61"/>
                      <a:pt x="48" y="61"/>
                    </a:cubicBezTo>
                    <a:cubicBezTo>
                      <a:pt x="48" y="61"/>
                      <a:pt x="47" y="60"/>
                      <a:pt x="47" y="60"/>
                    </a:cubicBezTo>
                    <a:cubicBezTo>
                      <a:pt x="47" y="60"/>
                      <a:pt x="47" y="60"/>
                      <a:pt x="46" y="60"/>
                    </a:cubicBezTo>
                    <a:cubicBezTo>
                      <a:pt x="46" y="60"/>
                      <a:pt x="46" y="60"/>
                      <a:pt x="46" y="60"/>
                    </a:cubicBezTo>
                    <a:cubicBezTo>
                      <a:pt x="46" y="59"/>
                      <a:pt x="46" y="59"/>
                      <a:pt x="46" y="59"/>
                    </a:cubicBezTo>
                    <a:cubicBezTo>
                      <a:pt x="46" y="59"/>
                      <a:pt x="46" y="59"/>
                      <a:pt x="46" y="59"/>
                    </a:cubicBezTo>
                    <a:close/>
                    <a:moveTo>
                      <a:pt x="45" y="57"/>
                    </a:moveTo>
                    <a:cubicBezTo>
                      <a:pt x="44" y="57"/>
                      <a:pt x="44" y="57"/>
                      <a:pt x="44" y="57"/>
                    </a:cubicBezTo>
                    <a:cubicBezTo>
                      <a:pt x="44" y="56"/>
                      <a:pt x="44" y="56"/>
                      <a:pt x="44" y="56"/>
                    </a:cubicBezTo>
                    <a:cubicBezTo>
                      <a:pt x="44" y="56"/>
                      <a:pt x="44" y="56"/>
                      <a:pt x="44" y="56"/>
                    </a:cubicBezTo>
                    <a:cubicBezTo>
                      <a:pt x="43" y="56"/>
                      <a:pt x="43" y="56"/>
                      <a:pt x="43" y="55"/>
                    </a:cubicBezTo>
                    <a:cubicBezTo>
                      <a:pt x="43" y="55"/>
                      <a:pt x="42" y="55"/>
                      <a:pt x="42" y="55"/>
                    </a:cubicBezTo>
                    <a:cubicBezTo>
                      <a:pt x="42" y="55"/>
                      <a:pt x="42" y="55"/>
                      <a:pt x="42" y="55"/>
                    </a:cubicBezTo>
                    <a:cubicBezTo>
                      <a:pt x="42" y="55"/>
                      <a:pt x="42" y="56"/>
                      <a:pt x="42" y="56"/>
                    </a:cubicBezTo>
                    <a:cubicBezTo>
                      <a:pt x="43" y="56"/>
                      <a:pt x="43" y="56"/>
                      <a:pt x="43" y="56"/>
                    </a:cubicBezTo>
                    <a:cubicBezTo>
                      <a:pt x="44" y="57"/>
                      <a:pt x="44" y="57"/>
                      <a:pt x="45" y="57"/>
                    </a:cubicBezTo>
                    <a:cubicBezTo>
                      <a:pt x="45" y="57"/>
                      <a:pt x="45" y="58"/>
                      <a:pt x="45" y="58"/>
                    </a:cubicBezTo>
                    <a:cubicBezTo>
                      <a:pt x="45" y="58"/>
                      <a:pt x="45" y="58"/>
                      <a:pt x="45" y="58"/>
                    </a:cubicBezTo>
                    <a:cubicBezTo>
                      <a:pt x="45" y="58"/>
                      <a:pt x="45" y="58"/>
                      <a:pt x="45" y="57"/>
                    </a:cubicBezTo>
                    <a:cubicBezTo>
                      <a:pt x="45" y="57"/>
                      <a:pt x="45" y="57"/>
                      <a:pt x="45" y="57"/>
                    </a:cubicBezTo>
                    <a:close/>
                    <a:moveTo>
                      <a:pt x="34" y="54"/>
                    </a:moveTo>
                    <a:cubicBezTo>
                      <a:pt x="35" y="54"/>
                      <a:pt x="35" y="55"/>
                      <a:pt x="35" y="55"/>
                    </a:cubicBezTo>
                    <a:cubicBezTo>
                      <a:pt x="35" y="55"/>
                      <a:pt x="35" y="55"/>
                      <a:pt x="35" y="55"/>
                    </a:cubicBezTo>
                    <a:cubicBezTo>
                      <a:pt x="35" y="55"/>
                      <a:pt x="35" y="54"/>
                      <a:pt x="35" y="54"/>
                    </a:cubicBezTo>
                    <a:cubicBezTo>
                      <a:pt x="35" y="54"/>
                      <a:pt x="36" y="54"/>
                      <a:pt x="36" y="54"/>
                    </a:cubicBezTo>
                    <a:cubicBezTo>
                      <a:pt x="36" y="54"/>
                      <a:pt x="36" y="53"/>
                      <a:pt x="36" y="53"/>
                    </a:cubicBezTo>
                    <a:cubicBezTo>
                      <a:pt x="36" y="53"/>
                      <a:pt x="36" y="53"/>
                      <a:pt x="36" y="53"/>
                    </a:cubicBezTo>
                    <a:cubicBezTo>
                      <a:pt x="36" y="53"/>
                      <a:pt x="36" y="53"/>
                      <a:pt x="35" y="53"/>
                    </a:cubicBezTo>
                    <a:cubicBezTo>
                      <a:pt x="35" y="53"/>
                      <a:pt x="35" y="53"/>
                      <a:pt x="35" y="53"/>
                    </a:cubicBezTo>
                    <a:cubicBezTo>
                      <a:pt x="35" y="52"/>
                      <a:pt x="35" y="52"/>
                      <a:pt x="35" y="52"/>
                    </a:cubicBezTo>
                    <a:cubicBezTo>
                      <a:pt x="34" y="52"/>
                      <a:pt x="34" y="52"/>
                      <a:pt x="34" y="52"/>
                    </a:cubicBezTo>
                    <a:cubicBezTo>
                      <a:pt x="34" y="52"/>
                      <a:pt x="34" y="52"/>
                      <a:pt x="34" y="53"/>
                    </a:cubicBezTo>
                    <a:cubicBezTo>
                      <a:pt x="34" y="53"/>
                      <a:pt x="34" y="53"/>
                      <a:pt x="33" y="53"/>
                    </a:cubicBezTo>
                    <a:cubicBezTo>
                      <a:pt x="33" y="53"/>
                      <a:pt x="34" y="53"/>
                      <a:pt x="33" y="53"/>
                    </a:cubicBezTo>
                    <a:cubicBezTo>
                      <a:pt x="34" y="54"/>
                      <a:pt x="34" y="54"/>
                      <a:pt x="34" y="54"/>
                    </a:cubicBezTo>
                    <a:close/>
                    <a:moveTo>
                      <a:pt x="52" y="98"/>
                    </a:moveTo>
                    <a:cubicBezTo>
                      <a:pt x="52" y="98"/>
                      <a:pt x="53" y="98"/>
                      <a:pt x="53" y="97"/>
                    </a:cubicBezTo>
                    <a:cubicBezTo>
                      <a:pt x="52" y="97"/>
                      <a:pt x="52" y="97"/>
                      <a:pt x="52" y="98"/>
                    </a:cubicBezTo>
                    <a:close/>
                    <a:moveTo>
                      <a:pt x="44" y="68"/>
                    </a:moveTo>
                    <a:cubicBezTo>
                      <a:pt x="44" y="68"/>
                      <a:pt x="44" y="69"/>
                      <a:pt x="44" y="69"/>
                    </a:cubicBezTo>
                    <a:cubicBezTo>
                      <a:pt x="44" y="69"/>
                      <a:pt x="44" y="69"/>
                      <a:pt x="44" y="69"/>
                    </a:cubicBezTo>
                    <a:cubicBezTo>
                      <a:pt x="44" y="69"/>
                      <a:pt x="44" y="69"/>
                      <a:pt x="44" y="69"/>
                    </a:cubicBezTo>
                    <a:cubicBezTo>
                      <a:pt x="44" y="69"/>
                      <a:pt x="44" y="68"/>
                      <a:pt x="44" y="68"/>
                    </a:cubicBezTo>
                    <a:close/>
                    <a:moveTo>
                      <a:pt x="44" y="67"/>
                    </a:moveTo>
                    <a:cubicBezTo>
                      <a:pt x="45" y="67"/>
                      <a:pt x="44" y="67"/>
                      <a:pt x="45" y="67"/>
                    </a:cubicBezTo>
                    <a:cubicBezTo>
                      <a:pt x="45" y="67"/>
                      <a:pt x="45" y="67"/>
                      <a:pt x="45" y="67"/>
                    </a:cubicBezTo>
                    <a:cubicBezTo>
                      <a:pt x="45" y="67"/>
                      <a:pt x="44" y="67"/>
                      <a:pt x="44" y="67"/>
                    </a:cubicBezTo>
                    <a:cubicBezTo>
                      <a:pt x="44" y="67"/>
                      <a:pt x="44" y="67"/>
                      <a:pt x="44" y="67"/>
                    </a:cubicBezTo>
                    <a:close/>
                    <a:moveTo>
                      <a:pt x="40" y="75"/>
                    </a:moveTo>
                    <a:cubicBezTo>
                      <a:pt x="40" y="76"/>
                      <a:pt x="40" y="76"/>
                      <a:pt x="40" y="75"/>
                    </a:cubicBezTo>
                    <a:cubicBezTo>
                      <a:pt x="40" y="75"/>
                      <a:pt x="40" y="75"/>
                      <a:pt x="41" y="75"/>
                    </a:cubicBezTo>
                    <a:cubicBezTo>
                      <a:pt x="41" y="75"/>
                      <a:pt x="41" y="75"/>
                      <a:pt x="41" y="75"/>
                    </a:cubicBezTo>
                    <a:cubicBezTo>
                      <a:pt x="41" y="75"/>
                      <a:pt x="41" y="74"/>
                      <a:pt x="41" y="74"/>
                    </a:cubicBezTo>
                    <a:cubicBezTo>
                      <a:pt x="41" y="74"/>
                      <a:pt x="41" y="74"/>
                      <a:pt x="41" y="74"/>
                    </a:cubicBezTo>
                    <a:cubicBezTo>
                      <a:pt x="41" y="74"/>
                      <a:pt x="42" y="73"/>
                      <a:pt x="41" y="73"/>
                    </a:cubicBezTo>
                    <a:cubicBezTo>
                      <a:pt x="41" y="73"/>
                      <a:pt x="41" y="73"/>
                      <a:pt x="41" y="73"/>
                    </a:cubicBezTo>
                    <a:cubicBezTo>
                      <a:pt x="41" y="73"/>
                      <a:pt x="41" y="73"/>
                      <a:pt x="41" y="73"/>
                    </a:cubicBezTo>
                    <a:cubicBezTo>
                      <a:pt x="41" y="73"/>
                      <a:pt x="41" y="73"/>
                      <a:pt x="40" y="73"/>
                    </a:cubicBezTo>
                    <a:cubicBezTo>
                      <a:pt x="41" y="73"/>
                      <a:pt x="41" y="73"/>
                      <a:pt x="41" y="73"/>
                    </a:cubicBezTo>
                    <a:cubicBezTo>
                      <a:pt x="41" y="74"/>
                      <a:pt x="40" y="74"/>
                      <a:pt x="40" y="74"/>
                    </a:cubicBezTo>
                    <a:cubicBezTo>
                      <a:pt x="40" y="74"/>
                      <a:pt x="40" y="74"/>
                      <a:pt x="40" y="74"/>
                    </a:cubicBezTo>
                    <a:cubicBezTo>
                      <a:pt x="40" y="74"/>
                      <a:pt x="40" y="74"/>
                      <a:pt x="40" y="75"/>
                    </a:cubicBezTo>
                    <a:cubicBezTo>
                      <a:pt x="40" y="75"/>
                      <a:pt x="40" y="75"/>
                      <a:pt x="40" y="75"/>
                    </a:cubicBezTo>
                    <a:cubicBezTo>
                      <a:pt x="40" y="75"/>
                      <a:pt x="40" y="75"/>
                      <a:pt x="40" y="75"/>
                    </a:cubicBezTo>
                    <a:cubicBezTo>
                      <a:pt x="40" y="75"/>
                      <a:pt x="40" y="75"/>
                      <a:pt x="40" y="75"/>
                    </a:cubicBezTo>
                    <a:cubicBezTo>
                      <a:pt x="40" y="75"/>
                      <a:pt x="40" y="75"/>
                      <a:pt x="40" y="75"/>
                    </a:cubicBezTo>
                    <a:close/>
                    <a:moveTo>
                      <a:pt x="64" y="70"/>
                    </a:moveTo>
                    <a:cubicBezTo>
                      <a:pt x="64" y="69"/>
                      <a:pt x="64" y="69"/>
                      <a:pt x="64" y="69"/>
                    </a:cubicBezTo>
                    <a:cubicBezTo>
                      <a:pt x="64" y="69"/>
                      <a:pt x="64" y="69"/>
                      <a:pt x="63" y="69"/>
                    </a:cubicBezTo>
                    <a:cubicBezTo>
                      <a:pt x="63" y="69"/>
                      <a:pt x="63" y="69"/>
                      <a:pt x="63" y="69"/>
                    </a:cubicBezTo>
                    <a:cubicBezTo>
                      <a:pt x="63" y="69"/>
                      <a:pt x="63" y="69"/>
                      <a:pt x="63" y="69"/>
                    </a:cubicBezTo>
                    <a:cubicBezTo>
                      <a:pt x="63" y="69"/>
                      <a:pt x="63" y="70"/>
                      <a:pt x="64" y="70"/>
                    </a:cubicBezTo>
                    <a:close/>
                    <a:moveTo>
                      <a:pt x="64" y="71"/>
                    </a:moveTo>
                    <a:cubicBezTo>
                      <a:pt x="64" y="71"/>
                      <a:pt x="63" y="71"/>
                      <a:pt x="63" y="71"/>
                    </a:cubicBezTo>
                    <a:cubicBezTo>
                      <a:pt x="63" y="71"/>
                      <a:pt x="63" y="71"/>
                      <a:pt x="63" y="71"/>
                    </a:cubicBezTo>
                    <a:cubicBezTo>
                      <a:pt x="63" y="71"/>
                      <a:pt x="63" y="71"/>
                      <a:pt x="63" y="71"/>
                    </a:cubicBezTo>
                    <a:cubicBezTo>
                      <a:pt x="63" y="71"/>
                      <a:pt x="63" y="71"/>
                      <a:pt x="63" y="71"/>
                    </a:cubicBezTo>
                    <a:cubicBezTo>
                      <a:pt x="63" y="71"/>
                      <a:pt x="63" y="71"/>
                      <a:pt x="63" y="71"/>
                    </a:cubicBezTo>
                    <a:cubicBezTo>
                      <a:pt x="63" y="72"/>
                      <a:pt x="63" y="72"/>
                      <a:pt x="64" y="72"/>
                    </a:cubicBezTo>
                    <a:cubicBezTo>
                      <a:pt x="64" y="72"/>
                      <a:pt x="64" y="72"/>
                      <a:pt x="64" y="72"/>
                    </a:cubicBezTo>
                    <a:cubicBezTo>
                      <a:pt x="64" y="72"/>
                      <a:pt x="64" y="71"/>
                      <a:pt x="64" y="71"/>
                    </a:cubicBezTo>
                    <a:close/>
                    <a:moveTo>
                      <a:pt x="62" y="78"/>
                    </a:moveTo>
                    <a:cubicBezTo>
                      <a:pt x="62" y="78"/>
                      <a:pt x="62" y="78"/>
                      <a:pt x="62" y="78"/>
                    </a:cubicBezTo>
                    <a:cubicBezTo>
                      <a:pt x="62" y="78"/>
                      <a:pt x="62" y="78"/>
                      <a:pt x="62" y="78"/>
                    </a:cubicBezTo>
                    <a:cubicBezTo>
                      <a:pt x="62" y="78"/>
                      <a:pt x="62" y="78"/>
                      <a:pt x="62" y="78"/>
                    </a:cubicBezTo>
                    <a:cubicBezTo>
                      <a:pt x="62" y="78"/>
                      <a:pt x="62" y="78"/>
                      <a:pt x="62" y="78"/>
                    </a:cubicBezTo>
                    <a:close/>
                    <a:moveTo>
                      <a:pt x="63" y="78"/>
                    </a:moveTo>
                    <a:cubicBezTo>
                      <a:pt x="64" y="78"/>
                      <a:pt x="63" y="78"/>
                      <a:pt x="63" y="78"/>
                    </a:cubicBezTo>
                    <a:cubicBezTo>
                      <a:pt x="63" y="77"/>
                      <a:pt x="63" y="77"/>
                      <a:pt x="63" y="77"/>
                    </a:cubicBezTo>
                    <a:cubicBezTo>
                      <a:pt x="63" y="77"/>
                      <a:pt x="63" y="76"/>
                      <a:pt x="63" y="76"/>
                    </a:cubicBezTo>
                    <a:cubicBezTo>
                      <a:pt x="63" y="76"/>
                      <a:pt x="63" y="75"/>
                      <a:pt x="63" y="74"/>
                    </a:cubicBezTo>
                    <a:cubicBezTo>
                      <a:pt x="63" y="74"/>
                      <a:pt x="63" y="74"/>
                      <a:pt x="63" y="74"/>
                    </a:cubicBezTo>
                    <a:cubicBezTo>
                      <a:pt x="63" y="74"/>
                      <a:pt x="63" y="74"/>
                      <a:pt x="63" y="74"/>
                    </a:cubicBezTo>
                    <a:cubicBezTo>
                      <a:pt x="63" y="74"/>
                      <a:pt x="63" y="74"/>
                      <a:pt x="63" y="74"/>
                    </a:cubicBezTo>
                    <a:cubicBezTo>
                      <a:pt x="62" y="74"/>
                      <a:pt x="63" y="74"/>
                      <a:pt x="62" y="74"/>
                    </a:cubicBezTo>
                    <a:cubicBezTo>
                      <a:pt x="62" y="74"/>
                      <a:pt x="62" y="74"/>
                      <a:pt x="62" y="74"/>
                    </a:cubicBezTo>
                    <a:cubicBezTo>
                      <a:pt x="62" y="74"/>
                      <a:pt x="62" y="74"/>
                      <a:pt x="62" y="74"/>
                    </a:cubicBezTo>
                    <a:cubicBezTo>
                      <a:pt x="62" y="74"/>
                      <a:pt x="62" y="74"/>
                      <a:pt x="62" y="74"/>
                    </a:cubicBezTo>
                    <a:cubicBezTo>
                      <a:pt x="62" y="74"/>
                      <a:pt x="62" y="75"/>
                      <a:pt x="62" y="75"/>
                    </a:cubicBezTo>
                    <a:cubicBezTo>
                      <a:pt x="62" y="75"/>
                      <a:pt x="62" y="75"/>
                      <a:pt x="62" y="75"/>
                    </a:cubicBezTo>
                    <a:cubicBezTo>
                      <a:pt x="62" y="75"/>
                      <a:pt x="62" y="75"/>
                      <a:pt x="62" y="75"/>
                    </a:cubicBezTo>
                    <a:cubicBezTo>
                      <a:pt x="62" y="76"/>
                      <a:pt x="62" y="76"/>
                      <a:pt x="62" y="76"/>
                    </a:cubicBezTo>
                    <a:cubicBezTo>
                      <a:pt x="62" y="76"/>
                      <a:pt x="62" y="77"/>
                      <a:pt x="62" y="76"/>
                    </a:cubicBezTo>
                    <a:cubicBezTo>
                      <a:pt x="62" y="77"/>
                      <a:pt x="62" y="77"/>
                      <a:pt x="63" y="77"/>
                    </a:cubicBezTo>
                    <a:cubicBezTo>
                      <a:pt x="63" y="77"/>
                      <a:pt x="63" y="77"/>
                      <a:pt x="63" y="77"/>
                    </a:cubicBezTo>
                    <a:cubicBezTo>
                      <a:pt x="63" y="78"/>
                      <a:pt x="63" y="78"/>
                      <a:pt x="63" y="78"/>
                    </a:cubicBezTo>
                    <a:cubicBezTo>
                      <a:pt x="63" y="78"/>
                      <a:pt x="63" y="78"/>
                      <a:pt x="63" y="78"/>
                    </a:cubicBezTo>
                    <a:cubicBezTo>
                      <a:pt x="63" y="78"/>
                      <a:pt x="63" y="78"/>
                      <a:pt x="63" y="78"/>
                    </a:cubicBezTo>
                    <a:close/>
                    <a:moveTo>
                      <a:pt x="71" y="97"/>
                    </a:moveTo>
                    <a:cubicBezTo>
                      <a:pt x="71" y="97"/>
                      <a:pt x="71" y="97"/>
                      <a:pt x="71" y="97"/>
                    </a:cubicBezTo>
                    <a:cubicBezTo>
                      <a:pt x="71" y="98"/>
                      <a:pt x="70" y="98"/>
                      <a:pt x="70" y="99"/>
                    </a:cubicBezTo>
                    <a:cubicBezTo>
                      <a:pt x="70" y="99"/>
                      <a:pt x="70" y="99"/>
                      <a:pt x="70" y="99"/>
                    </a:cubicBezTo>
                    <a:cubicBezTo>
                      <a:pt x="70" y="99"/>
                      <a:pt x="69" y="99"/>
                      <a:pt x="69" y="99"/>
                    </a:cubicBezTo>
                    <a:cubicBezTo>
                      <a:pt x="69" y="99"/>
                      <a:pt x="69" y="99"/>
                      <a:pt x="69" y="99"/>
                    </a:cubicBezTo>
                    <a:cubicBezTo>
                      <a:pt x="69" y="99"/>
                      <a:pt x="69" y="100"/>
                      <a:pt x="70" y="100"/>
                    </a:cubicBezTo>
                    <a:cubicBezTo>
                      <a:pt x="70" y="100"/>
                      <a:pt x="70" y="100"/>
                      <a:pt x="70" y="100"/>
                    </a:cubicBezTo>
                    <a:cubicBezTo>
                      <a:pt x="70" y="100"/>
                      <a:pt x="69" y="100"/>
                      <a:pt x="69" y="100"/>
                    </a:cubicBezTo>
                    <a:cubicBezTo>
                      <a:pt x="69" y="100"/>
                      <a:pt x="69" y="100"/>
                      <a:pt x="69" y="100"/>
                    </a:cubicBezTo>
                    <a:cubicBezTo>
                      <a:pt x="69" y="100"/>
                      <a:pt x="69" y="99"/>
                      <a:pt x="69" y="99"/>
                    </a:cubicBezTo>
                    <a:cubicBezTo>
                      <a:pt x="69" y="99"/>
                      <a:pt x="68" y="99"/>
                      <a:pt x="68" y="99"/>
                    </a:cubicBezTo>
                    <a:cubicBezTo>
                      <a:pt x="68" y="100"/>
                      <a:pt x="68" y="100"/>
                      <a:pt x="69" y="100"/>
                    </a:cubicBezTo>
                    <a:cubicBezTo>
                      <a:pt x="69" y="100"/>
                      <a:pt x="69" y="101"/>
                      <a:pt x="69" y="101"/>
                    </a:cubicBezTo>
                    <a:cubicBezTo>
                      <a:pt x="69" y="102"/>
                      <a:pt x="69" y="102"/>
                      <a:pt x="69" y="103"/>
                    </a:cubicBezTo>
                    <a:cubicBezTo>
                      <a:pt x="69" y="103"/>
                      <a:pt x="69" y="104"/>
                      <a:pt x="69" y="104"/>
                    </a:cubicBezTo>
                    <a:cubicBezTo>
                      <a:pt x="69" y="104"/>
                      <a:pt x="69" y="104"/>
                      <a:pt x="69" y="104"/>
                    </a:cubicBezTo>
                    <a:cubicBezTo>
                      <a:pt x="69" y="104"/>
                      <a:pt x="68" y="103"/>
                      <a:pt x="68" y="103"/>
                    </a:cubicBezTo>
                    <a:cubicBezTo>
                      <a:pt x="68" y="103"/>
                      <a:pt x="68" y="103"/>
                      <a:pt x="68" y="103"/>
                    </a:cubicBezTo>
                    <a:cubicBezTo>
                      <a:pt x="68" y="103"/>
                      <a:pt x="68" y="102"/>
                      <a:pt x="68" y="102"/>
                    </a:cubicBezTo>
                    <a:cubicBezTo>
                      <a:pt x="68" y="102"/>
                      <a:pt x="68" y="102"/>
                      <a:pt x="68" y="102"/>
                    </a:cubicBezTo>
                    <a:cubicBezTo>
                      <a:pt x="68" y="102"/>
                      <a:pt x="68" y="102"/>
                      <a:pt x="68" y="102"/>
                    </a:cubicBezTo>
                    <a:cubicBezTo>
                      <a:pt x="68" y="101"/>
                      <a:pt x="68" y="101"/>
                      <a:pt x="68" y="101"/>
                    </a:cubicBezTo>
                    <a:cubicBezTo>
                      <a:pt x="68" y="101"/>
                      <a:pt x="68" y="101"/>
                      <a:pt x="68" y="101"/>
                    </a:cubicBezTo>
                    <a:cubicBezTo>
                      <a:pt x="68" y="100"/>
                      <a:pt x="68" y="100"/>
                      <a:pt x="68" y="100"/>
                    </a:cubicBezTo>
                    <a:cubicBezTo>
                      <a:pt x="67" y="100"/>
                      <a:pt x="67" y="100"/>
                      <a:pt x="67" y="100"/>
                    </a:cubicBezTo>
                    <a:cubicBezTo>
                      <a:pt x="67" y="99"/>
                      <a:pt x="67" y="99"/>
                      <a:pt x="67" y="99"/>
                    </a:cubicBezTo>
                    <a:cubicBezTo>
                      <a:pt x="67" y="99"/>
                      <a:pt x="67" y="99"/>
                      <a:pt x="67" y="98"/>
                    </a:cubicBezTo>
                    <a:cubicBezTo>
                      <a:pt x="67" y="98"/>
                      <a:pt x="67" y="98"/>
                      <a:pt x="66" y="98"/>
                    </a:cubicBezTo>
                    <a:cubicBezTo>
                      <a:pt x="66" y="98"/>
                      <a:pt x="66" y="98"/>
                      <a:pt x="66" y="97"/>
                    </a:cubicBezTo>
                    <a:cubicBezTo>
                      <a:pt x="66" y="97"/>
                      <a:pt x="66" y="97"/>
                      <a:pt x="66" y="97"/>
                    </a:cubicBezTo>
                    <a:cubicBezTo>
                      <a:pt x="66" y="97"/>
                      <a:pt x="66" y="97"/>
                      <a:pt x="66" y="97"/>
                    </a:cubicBezTo>
                    <a:cubicBezTo>
                      <a:pt x="66" y="96"/>
                      <a:pt x="66" y="96"/>
                      <a:pt x="66" y="96"/>
                    </a:cubicBezTo>
                    <a:cubicBezTo>
                      <a:pt x="65" y="97"/>
                      <a:pt x="65" y="97"/>
                      <a:pt x="65" y="97"/>
                    </a:cubicBezTo>
                    <a:cubicBezTo>
                      <a:pt x="65" y="97"/>
                      <a:pt x="64" y="97"/>
                      <a:pt x="64" y="97"/>
                    </a:cubicBezTo>
                    <a:cubicBezTo>
                      <a:pt x="64" y="98"/>
                      <a:pt x="64" y="98"/>
                      <a:pt x="65" y="98"/>
                    </a:cubicBezTo>
                    <a:cubicBezTo>
                      <a:pt x="65" y="98"/>
                      <a:pt x="65" y="98"/>
                      <a:pt x="65" y="98"/>
                    </a:cubicBezTo>
                    <a:cubicBezTo>
                      <a:pt x="65" y="98"/>
                      <a:pt x="65" y="98"/>
                      <a:pt x="64" y="98"/>
                    </a:cubicBezTo>
                    <a:cubicBezTo>
                      <a:pt x="64" y="99"/>
                      <a:pt x="64" y="99"/>
                      <a:pt x="64" y="99"/>
                    </a:cubicBezTo>
                    <a:cubicBezTo>
                      <a:pt x="63" y="99"/>
                      <a:pt x="63" y="99"/>
                      <a:pt x="63" y="100"/>
                    </a:cubicBezTo>
                    <a:cubicBezTo>
                      <a:pt x="63" y="100"/>
                      <a:pt x="63" y="100"/>
                      <a:pt x="63" y="100"/>
                    </a:cubicBezTo>
                    <a:cubicBezTo>
                      <a:pt x="63" y="100"/>
                      <a:pt x="63" y="100"/>
                      <a:pt x="63" y="100"/>
                    </a:cubicBezTo>
                    <a:cubicBezTo>
                      <a:pt x="63" y="101"/>
                      <a:pt x="63" y="101"/>
                      <a:pt x="63" y="101"/>
                    </a:cubicBezTo>
                    <a:cubicBezTo>
                      <a:pt x="63" y="101"/>
                      <a:pt x="63" y="101"/>
                      <a:pt x="63" y="101"/>
                    </a:cubicBezTo>
                    <a:cubicBezTo>
                      <a:pt x="63" y="101"/>
                      <a:pt x="63" y="101"/>
                      <a:pt x="63" y="102"/>
                    </a:cubicBezTo>
                    <a:cubicBezTo>
                      <a:pt x="63" y="102"/>
                      <a:pt x="63" y="102"/>
                      <a:pt x="63" y="102"/>
                    </a:cubicBezTo>
                    <a:cubicBezTo>
                      <a:pt x="63" y="102"/>
                      <a:pt x="63" y="102"/>
                      <a:pt x="63" y="102"/>
                    </a:cubicBezTo>
                    <a:cubicBezTo>
                      <a:pt x="63" y="102"/>
                      <a:pt x="64" y="102"/>
                      <a:pt x="64" y="103"/>
                    </a:cubicBezTo>
                    <a:cubicBezTo>
                      <a:pt x="64" y="103"/>
                      <a:pt x="64" y="103"/>
                      <a:pt x="64" y="103"/>
                    </a:cubicBezTo>
                    <a:cubicBezTo>
                      <a:pt x="64" y="103"/>
                      <a:pt x="64" y="103"/>
                      <a:pt x="64" y="103"/>
                    </a:cubicBezTo>
                    <a:cubicBezTo>
                      <a:pt x="64" y="103"/>
                      <a:pt x="64" y="103"/>
                      <a:pt x="64" y="103"/>
                    </a:cubicBezTo>
                    <a:cubicBezTo>
                      <a:pt x="64" y="103"/>
                      <a:pt x="64" y="103"/>
                      <a:pt x="64" y="103"/>
                    </a:cubicBezTo>
                    <a:cubicBezTo>
                      <a:pt x="64" y="103"/>
                      <a:pt x="64" y="103"/>
                      <a:pt x="64" y="103"/>
                    </a:cubicBezTo>
                    <a:cubicBezTo>
                      <a:pt x="65" y="104"/>
                      <a:pt x="65" y="104"/>
                      <a:pt x="65" y="104"/>
                    </a:cubicBezTo>
                    <a:cubicBezTo>
                      <a:pt x="65" y="104"/>
                      <a:pt x="65" y="104"/>
                      <a:pt x="65" y="104"/>
                    </a:cubicBezTo>
                    <a:cubicBezTo>
                      <a:pt x="65" y="104"/>
                      <a:pt x="65" y="104"/>
                      <a:pt x="65" y="104"/>
                    </a:cubicBezTo>
                    <a:cubicBezTo>
                      <a:pt x="65" y="104"/>
                      <a:pt x="65" y="105"/>
                      <a:pt x="65" y="105"/>
                    </a:cubicBezTo>
                    <a:cubicBezTo>
                      <a:pt x="65" y="105"/>
                      <a:pt x="65" y="106"/>
                      <a:pt x="65" y="107"/>
                    </a:cubicBezTo>
                    <a:cubicBezTo>
                      <a:pt x="65" y="107"/>
                      <a:pt x="65" y="107"/>
                      <a:pt x="65" y="107"/>
                    </a:cubicBezTo>
                    <a:cubicBezTo>
                      <a:pt x="65" y="107"/>
                      <a:pt x="64" y="108"/>
                      <a:pt x="64" y="108"/>
                    </a:cubicBezTo>
                    <a:cubicBezTo>
                      <a:pt x="64" y="108"/>
                      <a:pt x="64" y="108"/>
                      <a:pt x="64" y="108"/>
                    </a:cubicBezTo>
                    <a:cubicBezTo>
                      <a:pt x="64" y="108"/>
                      <a:pt x="64" y="109"/>
                      <a:pt x="63" y="109"/>
                    </a:cubicBezTo>
                    <a:cubicBezTo>
                      <a:pt x="63" y="110"/>
                      <a:pt x="63" y="110"/>
                      <a:pt x="63" y="110"/>
                    </a:cubicBezTo>
                    <a:cubicBezTo>
                      <a:pt x="63" y="110"/>
                      <a:pt x="63" y="110"/>
                      <a:pt x="63" y="110"/>
                    </a:cubicBezTo>
                    <a:cubicBezTo>
                      <a:pt x="63" y="110"/>
                      <a:pt x="62" y="110"/>
                      <a:pt x="62" y="109"/>
                    </a:cubicBezTo>
                    <a:cubicBezTo>
                      <a:pt x="63" y="109"/>
                      <a:pt x="62" y="109"/>
                      <a:pt x="62" y="109"/>
                    </a:cubicBezTo>
                    <a:cubicBezTo>
                      <a:pt x="62" y="109"/>
                      <a:pt x="62" y="109"/>
                      <a:pt x="62" y="108"/>
                    </a:cubicBezTo>
                    <a:cubicBezTo>
                      <a:pt x="61" y="108"/>
                      <a:pt x="62" y="108"/>
                      <a:pt x="62" y="108"/>
                    </a:cubicBezTo>
                    <a:cubicBezTo>
                      <a:pt x="62" y="108"/>
                      <a:pt x="62" y="108"/>
                      <a:pt x="62" y="107"/>
                    </a:cubicBezTo>
                    <a:cubicBezTo>
                      <a:pt x="62" y="107"/>
                      <a:pt x="62" y="107"/>
                      <a:pt x="62" y="107"/>
                    </a:cubicBezTo>
                    <a:cubicBezTo>
                      <a:pt x="62" y="107"/>
                      <a:pt x="62" y="107"/>
                      <a:pt x="62" y="107"/>
                    </a:cubicBezTo>
                    <a:cubicBezTo>
                      <a:pt x="62" y="107"/>
                      <a:pt x="62" y="107"/>
                      <a:pt x="62" y="107"/>
                    </a:cubicBezTo>
                    <a:cubicBezTo>
                      <a:pt x="62" y="106"/>
                      <a:pt x="62" y="106"/>
                      <a:pt x="62" y="106"/>
                    </a:cubicBezTo>
                    <a:cubicBezTo>
                      <a:pt x="62" y="106"/>
                      <a:pt x="62" y="106"/>
                      <a:pt x="62" y="106"/>
                    </a:cubicBezTo>
                    <a:cubicBezTo>
                      <a:pt x="61" y="106"/>
                      <a:pt x="61" y="106"/>
                      <a:pt x="61" y="106"/>
                    </a:cubicBezTo>
                    <a:cubicBezTo>
                      <a:pt x="61" y="107"/>
                      <a:pt x="61" y="107"/>
                      <a:pt x="61" y="107"/>
                    </a:cubicBezTo>
                    <a:cubicBezTo>
                      <a:pt x="61" y="107"/>
                      <a:pt x="61" y="108"/>
                      <a:pt x="61" y="108"/>
                    </a:cubicBezTo>
                    <a:cubicBezTo>
                      <a:pt x="60" y="108"/>
                      <a:pt x="60" y="108"/>
                      <a:pt x="60" y="108"/>
                    </a:cubicBezTo>
                    <a:cubicBezTo>
                      <a:pt x="59" y="108"/>
                      <a:pt x="59" y="108"/>
                      <a:pt x="58" y="107"/>
                    </a:cubicBezTo>
                    <a:cubicBezTo>
                      <a:pt x="58" y="107"/>
                      <a:pt x="58" y="107"/>
                      <a:pt x="58" y="107"/>
                    </a:cubicBezTo>
                    <a:cubicBezTo>
                      <a:pt x="58" y="107"/>
                      <a:pt x="57" y="107"/>
                      <a:pt x="57" y="107"/>
                    </a:cubicBezTo>
                    <a:cubicBezTo>
                      <a:pt x="57" y="107"/>
                      <a:pt x="56" y="107"/>
                      <a:pt x="56" y="106"/>
                    </a:cubicBezTo>
                    <a:cubicBezTo>
                      <a:pt x="56" y="106"/>
                      <a:pt x="56" y="106"/>
                      <a:pt x="56" y="106"/>
                    </a:cubicBezTo>
                    <a:cubicBezTo>
                      <a:pt x="55" y="106"/>
                      <a:pt x="55" y="106"/>
                      <a:pt x="55" y="106"/>
                    </a:cubicBezTo>
                    <a:cubicBezTo>
                      <a:pt x="55" y="106"/>
                      <a:pt x="55" y="106"/>
                      <a:pt x="55" y="106"/>
                    </a:cubicBezTo>
                    <a:cubicBezTo>
                      <a:pt x="54" y="106"/>
                      <a:pt x="54" y="106"/>
                      <a:pt x="54" y="106"/>
                    </a:cubicBezTo>
                    <a:cubicBezTo>
                      <a:pt x="54" y="106"/>
                      <a:pt x="54" y="105"/>
                      <a:pt x="54" y="105"/>
                    </a:cubicBezTo>
                    <a:cubicBezTo>
                      <a:pt x="54" y="105"/>
                      <a:pt x="54" y="105"/>
                      <a:pt x="54" y="105"/>
                    </a:cubicBezTo>
                    <a:cubicBezTo>
                      <a:pt x="53" y="105"/>
                      <a:pt x="53" y="104"/>
                      <a:pt x="53" y="103"/>
                    </a:cubicBezTo>
                    <a:cubicBezTo>
                      <a:pt x="53" y="103"/>
                      <a:pt x="53" y="103"/>
                      <a:pt x="53" y="103"/>
                    </a:cubicBezTo>
                    <a:cubicBezTo>
                      <a:pt x="53" y="103"/>
                      <a:pt x="53" y="102"/>
                      <a:pt x="53" y="102"/>
                    </a:cubicBezTo>
                    <a:cubicBezTo>
                      <a:pt x="53" y="102"/>
                      <a:pt x="53" y="102"/>
                      <a:pt x="53" y="102"/>
                    </a:cubicBezTo>
                    <a:cubicBezTo>
                      <a:pt x="53" y="102"/>
                      <a:pt x="53" y="102"/>
                      <a:pt x="53" y="102"/>
                    </a:cubicBezTo>
                    <a:cubicBezTo>
                      <a:pt x="53" y="102"/>
                      <a:pt x="53" y="102"/>
                      <a:pt x="53" y="102"/>
                    </a:cubicBezTo>
                    <a:cubicBezTo>
                      <a:pt x="53" y="102"/>
                      <a:pt x="53" y="102"/>
                      <a:pt x="52" y="102"/>
                    </a:cubicBezTo>
                    <a:cubicBezTo>
                      <a:pt x="52" y="102"/>
                      <a:pt x="52" y="101"/>
                      <a:pt x="52" y="101"/>
                    </a:cubicBezTo>
                    <a:cubicBezTo>
                      <a:pt x="52" y="100"/>
                      <a:pt x="52" y="100"/>
                      <a:pt x="53" y="99"/>
                    </a:cubicBezTo>
                    <a:cubicBezTo>
                      <a:pt x="53" y="99"/>
                      <a:pt x="53" y="99"/>
                      <a:pt x="53" y="99"/>
                    </a:cubicBezTo>
                    <a:cubicBezTo>
                      <a:pt x="53" y="99"/>
                      <a:pt x="53" y="99"/>
                      <a:pt x="53" y="99"/>
                    </a:cubicBezTo>
                    <a:cubicBezTo>
                      <a:pt x="54" y="98"/>
                      <a:pt x="54" y="98"/>
                      <a:pt x="54" y="97"/>
                    </a:cubicBezTo>
                    <a:cubicBezTo>
                      <a:pt x="54" y="97"/>
                      <a:pt x="54" y="97"/>
                      <a:pt x="54" y="97"/>
                    </a:cubicBezTo>
                    <a:cubicBezTo>
                      <a:pt x="54" y="97"/>
                      <a:pt x="54" y="97"/>
                      <a:pt x="54" y="97"/>
                    </a:cubicBezTo>
                    <a:cubicBezTo>
                      <a:pt x="54" y="97"/>
                      <a:pt x="54" y="97"/>
                      <a:pt x="54" y="97"/>
                    </a:cubicBezTo>
                    <a:cubicBezTo>
                      <a:pt x="53" y="97"/>
                      <a:pt x="53" y="96"/>
                      <a:pt x="53" y="96"/>
                    </a:cubicBezTo>
                    <a:cubicBezTo>
                      <a:pt x="52" y="95"/>
                      <a:pt x="52" y="95"/>
                      <a:pt x="52" y="95"/>
                    </a:cubicBezTo>
                    <a:cubicBezTo>
                      <a:pt x="51" y="95"/>
                      <a:pt x="51" y="95"/>
                      <a:pt x="51" y="95"/>
                    </a:cubicBezTo>
                    <a:cubicBezTo>
                      <a:pt x="51" y="95"/>
                      <a:pt x="51" y="95"/>
                      <a:pt x="51" y="95"/>
                    </a:cubicBezTo>
                    <a:cubicBezTo>
                      <a:pt x="50" y="95"/>
                      <a:pt x="50" y="95"/>
                      <a:pt x="50" y="94"/>
                    </a:cubicBezTo>
                    <a:cubicBezTo>
                      <a:pt x="50" y="94"/>
                      <a:pt x="50" y="94"/>
                      <a:pt x="49" y="94"/>
                    </a:cubicBezTo>
                    <a:cubicBezTo>
                      <a:pt x="49" y="94"/>
                      <a:pt x="49" y="94"/>
                      <a:pt x="49" y="94"/>
                    </a:cubicBezTo>
                    <a:cubicBezTo>
                      <a:pt x="49" y="94"/>
                      <a:pt x="49" y="94"/>
                      <a:pt x="49" y="94"/>
                    </a:cubicBezTo>
                    <a:cubicBezTo>
                      <a:pt x="49" y="94"/>
                      <a:pt x="48" y="94"/>
                      <a:pt x="48" y="94"/>
                    </a:cubicBezTo>
                    <a:cubicBezTo>
                      <a:pt x="48" y="94"/>
                      <a:pt x="48" y="94"/>
                      <a:pt x="48" y="95"/>
                    </a:cubicBezTo>
                    <a:cubicBezTo>
                      <a:pt x="48" y="95"/>
                      <a:pt x="48" y="95"/>
                      <a:pt x="48" y="95"/>
                    </a:cubicBezTo>
                    <a:cubicBezTo>
                      <a:pt x="48" y="95"/>
                      <a:pt x="48" y="95"/>
                      <a:pt x="48" y="95"/>
                    </a:cubicBezTo>
                    <a:cubicBezTo>
                      <a:pt x="48" y="96"/>
                      <a:pt x="48" y="96"/>
                      <a:pt x="47" y="96"/>
                    </a:cubicBezTo>
                    <a:cubicBezTo>
                      <a:pt x="47" y="96"/>
                      <a:pt x="47" y="96"/>
                      <a:pt x="47" y="96"/>
                    </a:cubicBezTo>
                    <a:cubicBezTo>
                      <a:pt x="47" y="96"/>
                      <a:pt x="48" y="96"/>
                      <a:pt x="48" y="97"/>
                    </a:cubicBezTo>
                    <a:cubicBezTo>
                      <a:pt x="48" y="97"/>
                      <a:pt x="48" y="97"/>
                      <a:pt x="48" y="97"/>
                    </a:cubicBezTo>
                    <a:cubicBezTo>
                      <a:pt x="48" y="97"/>
                      <a:pt x="48" y="97"/>
                      <a:pt x="48" y="97"/>
                    </a:cubicBezTo>
                    <a:cubicBezTo>
                      <a:pt x="48" y="97"/>
                      <a:pt x="48" y="97"/>
                      <a:pt x="48" y="97"/>
                    </a:cubicBezTo>
                    <a:cubicBezTo>
                      <a:pt x="48" y="98"/>
                      <a:pt x="48" y="98"/>
                      <a:pt x="48" y="97"/>
                    </a:cubicBezTo>
                    <a:cubicBezTo>
                      <a:pt x="48" y="97"/>
                      <a:pt x="47" y="97"/>
                      <a:pt x="47" y="97"/>
                    </a:cubicBezTo>
                    <a:cubicBezTo>
                      <a:pt x="47" y="97"/>
                      <a:pt x="47" y="97"/>
                      <a:pt x="47" y="97"/>
                    </a:cubicBezTo>
                    <a:cubicBezTo>
                      <a:pt x="47" y="97"/>
                      <a:pt x="47" y="96"/>
                      <a:pt x="47" y="96"/>
                    </a:cubicBezTo>
                    <a:cubicBezTo>
                      <a:pt x="47" y="96"/>
                      <a:pt x="46" y="96"/>
                      <a:pt x="46" y="97"/>
                    </a:cubicBezTo>
                    <a:cubicBezTo>
                      <a:pt x="46" y="97"/>
                      <a:pt x="46" y="97"/>
                      <a:pt x="46" y="97"/>
                    </a:cubicBezTo>
                    <a:cubicBezTo>
                      <a:pt x="46" y="97"/>
                      <a:pt x="46" y="97"/>
                      <a:pt x="46" y="96"/>
                    </a:cubicBezTo>
                    <a:cubicBezTo>
                      <a:pt x="46" y="96"/>
                      <a:pt x="46" y="96"/>
                      <a:pt x="46" y="96"/>
                    </a:cubicBezTo>
                    <a:cubicBezTo>
                      <a:pt x="46" y="96"/>
                      <a:pt x="46" y="96"/>
                      <a:pt x="46" y="96"/>
                    </a:cubicBezTo>
                    <a:cubicBezTo>
                      <a:pt x="46" y="96"/>
                      <a:pt x="46" y="96"/>
                      <a:pt x="46" y="96"/>
                    </a:cubicBezTo>
                    <a:cubicBezTo>
                      <a:pt x="46" y="96"/>
                      <a:pt x="46" y="95"/>
                      <a:pt x="46" y="95"/>
                    </a:cubicBezTo>
                    <a:cubicBezTo>
                      <a:pt x="46" y="95"/>
                      <a:pt x="46" y="95"/>
                      <a:pt x="46" y="95"/>
                    </a:cubicBezTo>
                    <a:cubicBezTo>
                      <a:pt x="46" y="95"/>
                      <a:pt x="46" y="95"/>
                      <a:pt x="46" y="95"/>
                    </a:cubicBezTo>
                    <a:cubicBezTo>
                      <a:pt x="46" y="95"/>
                      <a:pt x="45" y="95"/>
                      <a:pt x="45" y="95"/>
                    </a:cubicBezTo>
                    <a:cubicBezTo>
                      <a:pt x="45" y="95"/>
                      <a:pt x="45" y="96"/>
                      <a:pt x="45" y="96"/>
                    </a:cubicBezTo>
                    <a:cubicBezTo>
                      <a:pt x="45" y="96"/>
                      <a:pt x="45" y="96"/>
                      <a:pt x="45" y="96"/>
                    </a:cubicBezTo>
                    <a:cubicBezTo>
                      <a:pt x="45" y="96"/>
                      <a:pt x="45" y="96"/>
                      <a:pt x="45" y="96"/>
                    </a:cubicBezTo>
                    <a:cubicBezTo>
                      <a:pt x="45" y="96"/>
                      <a:pt x="45" y="96"/>
                      <a:pt x="45" y="97"/>
                    </a:cubicBezTo>
                    <a:cubicBezTo>
                      <a:pt x="45" y="97"/>
                      <a:pt x="45" y="97"/>
                      <a:pt x="45" y="97"/>
                    </a:cubicBezTo>
                    <a:cubicBezTo>
                      <a:pt x="45" y="97"/>
                      <a:pt x="44" y="97"/>
                      <a:pt x="44" y="97"/>
                    </a:cubicBezTo>
                    <a:cubicBezTo>
                      <a:pt x="44" y="97"/>
                      <a:pt x="44" y="97"/>
                      <a:pt x="44" y="97"/>
                    </a:cubicBezTo>
                    <a:cubicBezTo>
                      <a:pt x="44" y="97"/>
                      <a:pt x="44" y="97"/>
                      <a:pt x="44" y="97"/>
                    </a:cubicBezTo>
                    <a:cubicBezTo>
                      <a:pt x="44" y="97"/>
                      <a:pt x="44" y="97"/>
                      <a:pt x="44" y="97"/>
                    </a:cubicBezTo>
                    <a:cubicBezTo>
                      <a:pt x="44" y="97"/>
                      <a:pt x="44" y="98"/>
                      <a:pt x="44" y="98"/>
                    </a:cubicBezTo>
                    <a:cubicBezTo>
                      <a:pt x="44" y="98"/>
                      <a:pt x="44" y="98"/>
                      <a:pt x="44" y="98"/>
                    </a:cubicBezTo>
                    <a:cubicBezTo>
                      <a:pt x="44" y="97"/>
                      <a:pt x="44" y="97"/>
                      <a:pt x="44" y="97"/>
                    </a:cubicBezTo>
                    <a:cubicBezTo>
                      <a:pt x="44" y="97"/>
                      <a:pt x="44" y="97"/>
                      <a:pt x="44" y="98"/>
                    </a:cubicBezTo>
                    <a:cubicBezTo>
                      <a:pt x="45" y="98"/>
                      <a:pt x="44" y="98"/>
                      <a:pt x="44" y="98"/>
                    </a:cubicBezTo>
                    <a:cubicBezTo>
                      <a:pt x="44" y="98"/>
                      <a:pt x="44" y="98"/>
                      <a:pt x="44" y="98"/>
                    </a:cubicBezTo>
                    <a:cubicBezTo>
                      <a:pt x="44" y="98"/>
                      <a:pt x="44" y="98"/>
                      <a:pt x="44" y="98"/>
                    </a:cubicBezTo>
                    <a:cubicBezTo>
                      <a:pt x="44" y="98"/>
                      <a:pt x="44" y="98"/>
                      <a:pt x="43" y="98"/>
                    </a:cubicBezTo>
                    <a:cubicBezTo>
                      <a:pt x="43" y="98"/>
                      <a:pt x="43" y="98"/>
                      <a:pt x="43" y="98"/>
                    </a:cubicBezTo>
                    <a:cubicBezTo>
                      <a:pt x="43" y="97"/>
                      <a:pt x="43" y="97"/>
                      <a:pt x="43" y="97"/>
                    </a:cubicBezTo>
                    <a:cubicBezTo>
                      <a:pt x="43" y="97"/>
                      <a:pt x="43" y="97"/>
                      <a:pt x="43" y="97"/>
                    </a:cubicBezTo>
                    <a:cubicBezTo>
                      <a:pt x="43" y="97"/>
                      <a:pt x="43" y="97"/>
                      <a:pt x="43" y="97"/>
                    </a:cubicBezTo>
                    <a:cubicBezTo>
                      <a:pt x="43" y="96"/>
                      <a:pt x="43" y="96"/>
                      <a:pt x="43" y="96"/>
                    </a:cubicBezTo>
                    <a:cubicBezTo>
                      <a:pt x="43" y="96"/>
                      <a:pt x="43" y="96"/>
                      <a:pt x="43" y="96"/>
                    </a:cubicBezTo>
                    <a:cubicBezTo>
                      <a:pt x="43" y="96"/>
                      <a:pt x="43" y="95"/>
                      <a:pt x="43" y="95"/>
                    </a:cubicBezTo>
                    <a:cubicBezTo>
                      <a:pt x="43" y="95"/>
                      <a:pt x="43" y="95"/>
                      <a:pt x="43" y="95"/>
                    </a:cubicBezTo>
                    <a:cubicBezTo>
                      <a:pt x="43" y="95"/>
                      <a:pt x="43" y="95"/>
                      <a:pt x="43" y="95"/>
                    </a:cubicBezTo>
                    <a:cubicBezTo>
                      <a:pt x="42" y="95"/>
                      <a:pt x="42" y="95"/>
                      <a:pt x="42" y="95"/>
                    </a:cubicBezTo>
                    <a:cubicBezTo>
                      <a:pt x="42" y="95"/>
                      <a:pt x="42" y="95"/>
                      <a:pt x="41" y="95"/>
                    </a:cubicBezTo>
                    <a:cubicBezTo>
                      <a:pt x="41" y="95"/>
                      <a:pt x="41" y="96"/>
                      <a:pt x="41" y="96"/>
                    </a:cubicBezTo>
                    <a:cubicBezTo>
                      <a:pt x="41" y="96"/>
                      <a:pt x="41" y="96"/>
                      <a:pt x="41" y="96"/>
                    </a:cubicBezTo>
                    <a:cubicBezTo>
                      <a:pt x="40" y="97"/>
                      <a:pt x="41" y="96"/>
                      <a:pt x="41" y="97"/>
                    </a:cubicBezTo>
                    <a:cubicBezTo>
                      <a:pt x="41" y="97"/>
                      <a:pt x="41" y="97"/>
                      <a:pt x="40" y="97"/>
                    </a:cubicBezTo>
                    <a:cubicBezTo>
                      <a:pt x="40" y="97"/>
                      <a:pt x="40" y="97"/>
                      <a:pt x="40" y="98"/>
                    </a:cubicBezTo>
                    <a:cubicBezTo>
                      <a:pt x="40" y="98"/>
                      <a:pt x="40" y="98"/>
                      <a:pt x="40" y="98"/>
                    </a:cubicBezTo>
                    <a:cubicBezTo>
                      <a:pt x="40" y="98"/>
                      <a:pt x="40" y="98"/>
                      <a:pt x="40" y="98"/>
                    </a:cubicBezTo>
                    <a:cubicBezTo>
                      <a:pt x="40" y="98"/>
                      <a:pt x="40" y="98"/>
                      <a:pt x="40" y="98"/>
                    </a:cubicBezTo>
                    <a:cubicBezTo>
                      <a:pt x="39" y="98"/>
                      <a:pt x="40" y="99"/>
                      <a:pt x="39" y="99"/>
                    </a:cubicBezTo>
                    <a:cubicBezTo>
                      <a:pt x="39" y="99"/>
                      <a:pt x="39" y="99"/>
                      <a:pt x="39" y="99"/>
                    </a:cubicBezTo>
                    <a:cubicBezTo>
                      <a:pt x="39" y="99"/>
                      <a:pt x="39" y="100"/>
                      <a:pt x="39" y="100"/>
                    </a:cubicBezTo>
                    <a:cubicBezTo>
                      <a:pt x="39" y="100"/>
                      <a:pt x="39" y="100"/>
                      <a:pt x="39" y="100"/>
                    </a:cubicBezTo>
                    <a:cubicBezTo>
                      <a:pt x="39" y="100"/>
                      <a:pt x="39" y="100"/>
                      <a:pt x="39" y="100"/>
                    </a:cubicBezTo>
                    <a:cubicBezTo>
                      <a:pt x="39" y="101"/>
                      <a:pt x="39" y="101"/>
                      <a:pt x="39" y="101"/>
                    </a:cubicBezTo>
                    <a:cubicBezTo>
                      <a:pt x="39" y="101"/>
                      <a:pt x="39" y="101"/>
                      <a:pt x="39" y="102"/>
                    </a:cubicBezTo>
                    <a:cubicBezTo>
                      <a:pt x="39" y="102"/>
                      <a:pt x="38" y="102"/>
                      <a:pt x="38" y="102"/>
                    </a:cubicBezTo>
                    <a:cubicBezTo>
                      <a:pt x="38" y="102"/>
                      <a:pt x="38" y="102"/>
                      <a:pt x="38" y="101"/>
                    </a:cubicBezTo>
                    <a:cubicBezTo>
                      <a:pt x="38" y="101"/>
                      <a:pt x="38" y="101"/>
                      <a:pt x="37" y="101"/>
                    </a:cubicBezTo>
                    <a:cubicBezTo>
                      <a:pt x="37" y="101"/>
                      <a:pt x="37" y="101"/>
                      <a:pt x="37" y="101"/>
                    </a:cubicBezTo>
                    <a:cubicBezTo>
                      <a:pt x="37" y="101"/>
                      <a:pt x="37" y="101"/>
                      <a:pt x="37" y="101"/>
                    </a:cubicBezTo>
                    <a:cubicBezTo>
                      <a:pt x="37" y="101"/>
                      <a:pt x="37" y="100"/>
                      <a:pt x="37" y="100"/>
                    </a:cubicBezTo>
                    <a:cubicBezTo>
                      <a:pt x="37" y="100"/>
                      <a:pt x="37" y="100"/>
                      <a:pt x="37" y="100"/>
                    </a:cubicBezTo>
                    <a:cubicBezTo>
                      <a:pt x="37" y="100"/>
                      <a:pt x="37" y="100"/>
                      <a:pt x="37" y="100"/>
                    </a:cubicBezTo>
                    <a:cubicBezTo>
                      <a:pt x="37" y="99"/>
                      <a:pt x="37" y="99"/>
                      <a:pt x="38" y="99"/>
                    </a:cubicBezTo>
                    <a:cubicBezTo>
                      <a:pt x="38" y="99"/>
                      <a:pt x="38" y="99"/>
                      <a:pt x="38" y="99"/>
                    </a:cubicBezTo>
                    <a:cubicBezTo>
                      <a:pt x="37" y="98"/>
                      <a:pt x="38" y="98"/>
                      <a:pt x="38" y="97"/>
                    </a:cubicBezTo>
                    <a:cubicBezTo>
                      <a:pt x="38" y="97"/>
                      <a:pt x="38" y="97"/>
                      <a:pt x="38" y="97"/>
                    </a:cubicBezTo>
                    <a:cubicBezTo>
                      <a:pt x="38" y="97"/>
                      <a:pt x="38" y="97"/>
                      <a:pt x="38" y="97"/>
                    </a:cubicBezTo>
                    <a:cubicBezTo>
                      <a:pt x="38" y="97"/>
                      <a:pt x="38" y="97"/>
                      <a:pt x="38" y="96"/>
                    </a:cubicBezTo>
                    <a:cubicBezTo>
                      <a:pt x="38" y="96"/>
                      <a:pt x="38" y="96"/>
                      <a:pt x="38" y="96"/>
                    </a:cubicBezTo>
                    <a:cubicBezTo>
                      <a:pt x="38" y="96"/>
                      <a:pt x="38" y="96"/>
                      <a:pt x="38" y="96"/>
                    </a:cubicBezTo>
                    <a:cubicBezTo>
                      <a:pt x="38" y="96"/>
                      <a:pt x="38" y="96"/>
                      <a:pt x="38" y="96"/>
                    </a:cubicBezTo>
                    <a:cubicBezTo>
                      <a:pt x="38" y="96"/>
                      <a:pt x="38" y="96"/>
                      <a:pt x="38" y="96"/>
                    </a:cubicBezTo>
                    <a:cubicBezTo>
                      <a:pt x="38" y="95"/>
                      <a:pt x="38" y="95"/>
                      <a:pt x="38" y="95"/>
                    </a:cubicBezTo>
                    <a:cubicBezTo>
                      <a:pt x="39" y="94"/>
                      <a:pt x="39" y="94"/>
                      <a:pt x="39" y="94"/>
                    </a:cubicBezTo>
                    <a:cubicBezTo>
                      <a:pt x="39" y="93"/>
                      <a:pt x="39" y="93"/>
                      <a:pt x="40" y="93"/>
                    </a:cubicBezTo>
                    <a:cubicBezTo>
                      <a:pt x="40" y="93"/>
                      <a:pt x="40" y="93"/>
                      <a:pt x="40" y="93"/>
                    </a:cubicBezTo>
                    <a:cubicBezTo>
                      <a:pt x="41" y="93"/>
                      <a:pt x="41" y="93"/>
                      <a:pt x="41" y="93"/>
                    </a:cubicBezTo>
                    <a:cubicBezTo>
                      <a:pt x="41" y="93"/>
                      <a:pt x="41" y="93"/>
                      <a:pt x="41" y="93"/>
                    </a:cubicBezTo>
                    <a:cubicBezTo>
                      <a:pt x="41" y="93"/>
                      <a:pt x="41" y="93"/>
                      <a:pt x="42" y="92"/>
                    </a:cubicBezTo>
                    <a:cubicBezTo>
                      <a:pt x="42" y="92"/>
                      <a:pt x="42" y="92"/>
                      <a:pt x="42" y="92"/>
                    </a:cubicBezTo>
                    <a:cubicBezTo>
                      <a:pt x="42" y="92"/>
                      <a:pt x="42" y="92"/>
                      <a:pt x="42" y="92"/>
                    </a:cubicBezTo>
                    <a:cubicBezTo>
                      <a:pt x="42" y="92"/>
                      <a:pt x="43" y="92"/>
                      <a:pt x="43" y="92"/>
                    </a:cubicBezTo>
                    <a:cubicBezTo>
                      <a:pt x="43" y="92"/>
                      <a:pt x="43" y="92"/>
                      <a:pt x="43" y="92"/>
                    </a:cubicBezTo>
                    <a:cubicBezTo>
                      <a:pt x="44" y="92"/>
                      <a:pt x="44" y="92"/>
                      <a:pt x="44" y="91"/>
                    </a:cubicBezTo>
                    <a:cubicBezTo>
                      <a:pt x="44" y="91"/>
                      <a:pt x="44" y="91"/>
                      <a:pt x="44" y="91"/>
                    </a:cubicBezTo>
                    <a:cubicBezTo>
                      <a:pt x="44" y="91"/>
                      <a:pt x="44" y="91"/>
                      <a:pt x="44" y="91"/>
                    </a:cubicBezTo>
                    <a:cubicBezTo>
                      <a:pt x="44" y="91"/>
                      <a:pt x="44" y="91"/>
                      <a:pt x="44" y="91"/>
                    </a:cubicBezTo>
                    <a:cubicBezTo>
                      <a:pt x="44" y="91"/>
                      <a:pt x="44" y="91"/>
                      <a:pt x="44" y="91"/>
                    </a:cubicBezTo>
                    <a:cubicBezTo>
                      <a:pt x="44" y="90"/>
                      <a:pt x="44" y="90"/>
                      <a:pt x="44" y="90"/>
                    </a:cubicBezTo>
                    <a:cubicBezTo>
                      <a:pt x="44" y="90"/>
                      <a:pt x="44" y="90"/>
                      <a:pt x="44" y="90"/>
                    </a:cubicBezTo>
                    <a:cubicBezTo>
                      <a:pt x="44" y="89"/>
                      <a:pt x="45" y="89"/>
                      <a:pt x="46" y="89"/>
                    </a:cubicBezTo>
                    <a:cubicBezTo>
                      <a:pt x="46" y="89"/>
                      <a:pt x="46" y="89"/>
                      <a:pt x="46" y="89"/>
                    </a:cubicBezTo>
                    <a:cubicBezTo>
                      <a:pt x="46" y="89"/>
                      <a:pt x="46" y="89"/>
                      <a:pt x="46" y="89"/>
                    </a:cubicBezTo>
                    <a:cubicBezTo>
                      <a:pt x="47" y="89"/>
                      <a:pt x="46" y="89"/>
                      <a:pt x="47" y="88"/>
                    </a:cubicBezTo>
                    <a:cubicBezTo>
                      <a:pt x="47" y="88"/>
                      <a:pt x="47" y="88"/>
                      <a:pt x="47" y="88"/>
                    </a:cubicBezTo>
                    <a:cubicBezTo>
                      <a:pt x="47" y="88"/>
                      <a:pt x="47" y="88"/>
                      <a:pt x="47" y="88"/>
                    </a:cubicBezTo>
                    <a:cubicBezTo>
                      <a:pt x="47" y="88"/>
                      <a:pt x="47" y="88"/>
                      <a:pt x="47" y="88"/>
                    </a:cubicBezTo>
                    <a:cubicBezTo>
                      <a:pt x="47" y="87"/>
                      <a:pt x="47" y="88"/>
                      <a:pt x="47" y="88"/>
                    </a:cubicBezTo>
                    <a:cubicBezTo>
                      <a:pt x="48" y="88"/>
                      <a:pt x="48" y="88"/>
                      <a:pt x="48" y="88"/>
                    </a:cubicBezTo>
                    <a:cubicBezTo>
                      <a:pt x="48" y="88"/>
                      <a:pt x="48" y="88"/>
                      <a:pt x="49" y="88"/>
                    </a:cubicBezTo>
                    <a:cubicBezTo>
                      <a:pt x="49" y="88"/>
                      <a:pt x="49" y="88"/>
                      <a:pt x="49" y="88"/>
                    </a:cubicBezTo>
                    <a:cubicBezTo>
                      <a:pt x="49" y="88"/>
                      <a:pt x="49" y="88"/>
                      <a:pt x="49" y="88"/>
                    </a:cubicBezTo>
                    <a:cubicBezTo>
                      <a:pt x="49" y="88"/>
                      <a:pt x="49" y="88"/>
                      <a:pt x="49" y="88"/>
                    </a:cubicBezTo>
                    <a:cubicBezTo>
                      <a:pt x="50" y="88"/>
                      <a:pt x="50" y="89"/>
                      <a:pt x="50" y="89"/>
                    </a:cubicBezTo>
                    <a:cubicBezTo>
                      <a:pt x="50" y="89"/>
                      <a:pt x="50" y="89"/>
                      <a:pt x="50" y="89"/>
                    </a:cubicBezTo>
                    <a:cubicBezTo>
                      <a:pt x="50" y="89"/>
                      <a:pt x="51" y="89"/>
                      <a:pt x="51" y="90"/>
                    </a:cubicBezTo>
                    <a:cubicBezTo>
                      <a:pt x="51" y="90"/>
                      <a:pt x="51" y="90"/>
                      <a:pt x="51" y="90"/>
                    </a:cubicBezTo>
                    <a:cubicBezTo>
                      <a:pt x="51" y="90"/>
                      <a:pt x="51" y="90"/>
                      <a:pt x="51" y="91"/>
                    </a:cubicBezTo>
                    <a:cubicBezTo>
                      <a:pt x="51" y="91"/>
                      <a:pt x="51" y="91"/>
                      <a:pt x="51" y="92"/>
                    </a:cubicBezTo>
                    <a:cubicBezTo>
                      <a:pt x="50" y="92"/>
                      <a:pt x="50" y="92"/>
                      <a:pt x="50" y="92"/>
                    </a:cubicBezTo>
                    <a:cubicBezTo>
                      <a:pt x="50" y="92"/>
                      <a:pt x="50" y="92"/>
                      <a:pt x="50" y="92"/>
                    </a:cubicBezTo>
                    <a:cubicBezTo>
                      <a:pt x="50" y="92"/>
                      <a:pt x="50" y="92"/>
                      <a:pt x="50" y="92"/>
                    </a:cubicBezTo>
                    <a:cubicBezTo>
                      <a:pt x="50" y="93"/>
                      <a:pt x="50" y="93"/>
                      <a:pt x="50" y="93"/>
                    </a:cubicBezTo>
                    <a:cubicBezTo>
                      <a:pt x="50" y="93"/>
                      <a:pt x="49" y="93"/>
                      <a:pt x="49" y="93"/>
                    </a:cubicBezTo>
                    <a:cubicBezTo>
                      <a:pt x="49" y="93"/>
                      <a:pt x="49" y="93"/>
                      <a:pt x="49" y="93"/>
                    </a:cubicBezTo>
                    <a:cubicBezTo>
                      <a:pt x="49" y="93"/>
                      <a:pt x="49" y="93"/>
                      <a:pt x="49" y="93"/>
                    </a:cubicBezTo>
                    <a:cubicBezTo>
                      <a:pt x="49" y="93"/>
                      <a:pt x="49" y="93"/>
                      <a:pt x="50" y="93"/>
                    </a:cubicBezTo>
                    <a:cubicBezTo>
                      <a:pt x="50" y="93"/>
                      <a:pt x="50" y="93"/>
                      <a:pt x="50" y="93"/>
                    </a:cubicBezTo>
                    <a:cubicBezTo>
                      <a:pt x="50" y="93"/>
                      <a:pt x="50" y="93"/>
                      <a:pt x="50" y="93"/>
                    </a:cubicBezTo>
                    <a:cubicBezTo>
                      <a:pt x="50" y="93"/>
                      <a:pt x="50" y="93"/>
                      <a:pt x="50" y="93"/>
                    </a:cubicBezTo>
                    <a:cubicBezTo>
                      <a:pt x="50" y="93"/>
                      <a:pt x="50" y="93"/>
                      <a:pt x="50" y="93"/>
                    </a:cubicBezTo>
                    <a:cubicBezTo>
                      <a:pt x="50" y="93"/>
                      <a:pt x="50" y="93"/>
                      <a:pt x="50" y="93"/>
                    </a:cubicBezTo>
                    <a:cubicBezTo>
                      <a:pt x="50" y="92"/>
                      <a:pt x="51" y="92"/>
                      <a:pt x="51" y="92"/>
                    </a:cubicBezTo>
                    <a:cubicBezTo>
                      <a:pt x="51" y="92"/>
                      <a:pt x="51" y="92"/>
                      <a:pt x="51" y="92"/>
                    </a:cubicBezTo>
                    <a:cubicBezTo>
                      <a:pt x="51" y="92"/>
                      <a:pt x="51" y="92"/>
                      <a:pt x="51" y="92"/>
                    </a:cubicBezTo>
                    <a:cubicBezTo>
                      <a:pt x="51" y="92"/>
                      <a:pt x="51" y="92"/>
                      <a:pt x="51" y="92"/>
                    </a:cubicBezTo>
                    <a:cubicBezTo>
                      <a:pt x="51" y="92"/>
                      <a:pt x="51" y="92"/>
                      <a:pt x="52" y="92"/>
                    </a:cubicBezTo>
                    <a:cubicBezTo>
                      <a:pt x="52" y="92"/>
                      <a:pt x="52" y="92"/>
                      <a:pt x="52" y="91"/>
                    </a:cubicBezTo>
                    <a:cubicBezTo>
                      <a:pt x="52" y="91"/>
                      <a:pt x="52" y="91"/>
                      <a:pt x="52" y="91"/>
                    </a:cubicBezTo>
                    <a:cubicBezTo>
                      <a:pt x="52" y="91"/>
                      <a:pt x="52" y="91"/>
                      <a:pt x="53" y="91"/>
                    </a:cubicBezTo>
                    <a:cubicBezTo>
                      <a:pt x="53" y="91"/>
                      <a:pt x="53" y="91"/>
                      <a:pt x="53" y="91"/>
                    </a:cubicBezTo>
                    <a:cubicBezTo>
                      <a:pt x="53" y="91"/>
                      <a:pt x="53" y="91"/>
                      <a:pt x="53" y="91"/>
                    </a:cubicBezTo>
                    <a:cubicBezTo>
                      <a:pt x="53" y="91"/>
                      <a:pt x="54" y="91"/>
                      <a:pt x="54" y="90"/>
                    </a:cubicBezTo>
                    <a:cubicBezTo>
                      <a:pt x="54" y="90"/>
                      <a:pt x="53" y="90"/>
                      <a:pt x="53" y="90"/>
                    </a:cubicBezTo>
                    <a:cubicBezTo>
                      <a:pt x="53" y="90"/>
                      <a:pt x="53" y="90"/>
                      <a:pt x="54" y="90"/>
                    </a:cubicBezTo>
                    <a:cubicBezTo>
                      <a:pt x="54" y="90"/>
                      <a:pt x="54" y="89"/>
                      <a:pt x="54" y="89"/>
                    </a:cubicBezTo>
                    <a:cubicBezTo>
                      <a:pt x="54" y="89"/>
                      <a:pt x="54" y="89"/>
                      <a:pt x="54" y="89"/>
                    </a:cubicBezTo>
                    <a:cubicBezTo>
                      <a:pt x="53" y="89"/>
                      <a:pt x="53" y="88"/>
                      <a:pt x="54" y="88"/>
                    </a:cubicBezTo>
                    <a:cubicBezTo>
                      <a:pt x="54" y="88"/>
                      <a:pt x="54" y="88"/>
                      <a:pt x="54" y="88"/>
                    </a:cubicBezTo>
                    <a:cubicBezTo>
                      <a:pt x="54" y="88"/>
                      <a:pt x="54" y="88"/>
                      <a:pt x="54" y="88"/>
                    </a:cubicBezTo>
                    <a:cubicBezTo>
                      <a:pt x="54" y="88"/>
                      <a:pt x="54" y="88"/>
                      <a:pt x="54" y="88"/>
                    </a:cubicBezTo>
                    <a:cubicBezTo>
                      <a:pt x="55" y="87"/>
                      <a:pt x="55" y="88"/>
                      <a:pt x="55" y="88"/>
                    </a:cubicBezTo>
                    <a:cubicBezTo>
                      <a:pt x="55" y="88"/>
                      <a:pt x="55" y="88"/>
                      <a:pt x="55" y="88"/>
                    </a:cubicBezTo>
                    <a:cubicBezTo>
                      <a:pt x="55" y="88"/>
                      <a:pt x="55" y="88"/>
                      <a:pt x="56" y="88"/>
                    </a:cubicBezTo>
                    <a:cubicBezTo>
                      <a:pt x="56" y="88"/>
                      <a:pt x="56" y="88"/>
                      <a:pt x="56" y="88"/>
                    </a:cubicBezTo>
                    <a:cubicBezTo>
                      <a:pt x="56" y="88"/>
                      <a:pt x="56" y="88"/>
                      <a:pt x="56" y="89"/>
                    </a:cubicBezTo>
                    <a:cubicBezTo>
                      <a:pt x="57" y="89"/>
                      <a:pt x="57" y="89"/>
                      <a:pt x="57" y="89"/>
                    </a:cubicBezTo>
                    <a:cubicBezTo>
                      <a:pt x="57" y="88"/>
                      <a:pt x="57" y="88"/>
                      <a:pt x="57" y="88"/>
                    </a:cubicBezTo>
                    <a:cubicBezTo>
                      <a:pt x="57" y="88"/>
                      <a:pt x="57" y="88"/>
                      <a:pt x="57" y="87"/>
                    </a:cubicBezTo>
                    <a:cubicBezTo>
                      <a:pt x="57" y="87"/>
                      <a:pt x="57" y="87"/>
                      <a:pt x="57" y="87"/>
                    </a:cubicBezTo>
                    <a:cubicBezTo>
                      <a:pt x="57" y="86"/>
                      <a:pt x="57" y="86"/>
                      <a:pt x="57" y="86"/>
                    </a:cubicBezTo>
                    <a:cubicBezTo>
                      <a:pt x="57" y="86"/>
                      <a:pt x="57" y="86"/>
                      <a:pt x="57" y="86"/>
                    </a:cubicBezTo>
                    <a:cubicBezTo>
                      <a:pt x="57" y="85"/>
                      <a:pt x="57" y="85"/>
                      <a:pt x="57" y="85"/>
                    </a:cubicBezTo>
                    <a:cubicBezTo>
                      <a:pt x="57" y="85"/>
                      <a:pt x="57" y="85"/>
                      <a:pt x="57" y="85"/>
                    </a:cubicBezTo>
                    <a:cubicBezTo>
                      <a:pt x="58" y="85"/>
                      <a:pt x="58" y="85"/>
                      <a:pt x="58" y="85"/>
                    </a:cubicBezTo>
                    <a:cubicBezTo>
                      <a:pt x="58" y="85"/>
                      <a:pt x="59" y="85"/>
                      <a:pt x="59" y="86"/>
                    </a:cubicBezTo>
                    <a:cubicBezTo>
                      <a:pt x="59" y="86"/>
                      <a:pt x="60" y="86"/>
                      <a:pt x="60" y="86"/>
                    </a:cubicBezTo>
                    <a:cubicBezTo>
                      <a:pt x="60" y="86"/>
                      <a:pt x="60" y="85"/>
                      <a:pt x="60" y="85"/>
                    </a:cubicBezTo>
                    <a:cubicBezTo>
                      <a:pt x="60" y="85"/>
                      <a:pt x="60" y="85"/>
                      <a:pt x="60" y="84"/>
                    </a:cubicBezTo>
                    <a:cubicBezTo>
                      <a:pt x="60" y="84"/>
                      <a:pt x="60" y="84"/>
                      <a:pt x="60" y="84"/>
                    </a:cubicBezTo>
                    <a:cubicBezTo>
                      <a:pt x="60" y="84"/>
                      <a:pt x="60" y="84"/>
                      <a:pt x="60" y="84"/>
                    </a:cubicBezTo>
                    <a:cubicBezTo>
                      <a:pt x="60" y="84"/>
                      <a:pt x="61" y="84"/>
                      <a:pt x="61" y="85"/>
                    </a:cubicBezTo>
                    <a:cubicBezTo>
                      <a:pt x="61" y="85"/>
                      <a:pt x="62" y="85"/>
                      <a:pt x="62" y="85"/>
                    </a:cubicBezTo>
                    <a:cubicBezTo>
                      <a:pt x="62" y="84"/>
                      <a:pt x="63" y="84"/>
                      <a:pt x="63" y="84"/>
                    </a:cubicBezTo>
                    <a:cubicBezTo>
                      <a:pt x="63" y="84"/>
                      <a:pt x="63" y="84"/>
                      <a:pt x="63" y="83"/>
                    </a:cubicBezTo>
                    <a:cubicBezTo>
                      <a:pt x="62" y="83"/>
                      <a:pt x="62" y="82"/>
                      <a:pt x="62" y="82"/>
                    </a:cubicBezTo>
                    <a:cubicBezTo>
                      <a:pt x="62" y="82"/>
                      <a:pt x="62" y="82"/>
                      <a:pt x="62" y="82"/>
                    </a:cubicBezTo>
                    <a:cubicBezTo>
                      <a:pt x="62" y="81"/>
                      <a:pt x="62" y="80"/>
                      <a:pt x="61" y="80"/>
                    </a:cubicBezTo>
                    <a:cubicBezTo>
                      <a:pt x="61" y="80"/>
                      <a:pt x="61" y="79"/>
                      <a:pt x="61" y="79"/>
                    </a:cubicBezTo>
                    <a:cubicBezTo>
                      <a:pt x="61" y="79"/>
                      <a:pt x="61" y="79"/>
                      <a:pt x="62" y="79"/>
                    </a:cubicBezTo>
                    <a:cubicBezTo>
                      <a:pt x="62" y="79"/>
                      <a:pt x="62" y="78"/>
                      <a:pt x="62" y="78"/>
                    </a:cubicBezTo>
                    <a:cubicBezTo>
                      <a:pt x="62" y="78"/>
                      <a:pt x="62" y="78"/>
                      <a:pt x="62" y="78"/>
                    </a:cubicBezTo>
                    <a:cubicBezTo>
                      <a:pt x="62" y="78"/>
                      <a:pt x="62" y="78"/>
                      <a:pt x="62" y="78"/>
                    </a:cubicBezTo>
                    <a:cubicBezTo>
                      <a:pt x="62" y="78"/>
                      <a:pt x="62" y="78"/>
                      <a:pt x="62" y="79"/>
                    </a:cubicBezTo>
                    <a:cubicBezTo>
                      <a:pt x="62" y="79"/>
                      <a:pt x="62" y="79"/>
                      <a:pt x="62" y="79"/>
                    </a:cubicBezTo>
                    <a:cubicBezTo>
                      <a:pt x="62" y="79"/>
                      <a:pt x="62" y="79"/>
                      <a:pt x="63" y="79"/>
                    </a:cubicBezTo>
                    <a:cubicBezTo>
                      <a:pt x="63" y="79"/>
                      <a:pt x="63" y="79"/>
                      <a:pt x="63" y="79"/>
                    </a:cubicBezTo>
                    <a:cubicBezTo>
                      <a:pt x="63" y="79"/>
                      <a:pt x="63" y="79"/>
                      <a:pt x="63" y="79"/>
                    </a:cubicBezTo>
                    <a:cubicBezTo>
                      <a:pt x="63" y="79"/>
                      <a:pt x="63" y="79"/>
                      <a:pt x="63" y="79"/>
                    </a:cubicBezTo>
                    <a:cubicBezTo>
                      <a:pt x="63" y="79"/>
                      <a:pt x="63" y="79"/>
                      <a:pt x="63" y="79"/>
                    </a:cubicBezTo>
                    <a:cubicBezTo>
                      <a:pt x="63" y="80"/>
                      <a:pt x="63" y="80"/>
                      <a:pt x="63" y="80"/>
                    </a:cubicBezTo>
                    <a:cubicBezTo>
                      <a:pt x="63" y="80"/>
                      <a:pt x="64" y="80"/>
                      <a:pt x="64" y="80"/>
                    </a:cubicBezTo>
                    <a:cubicBezTo>
                      <a:pt x="64" y="80"/>
                      <a:pt x="64" y="80"/>
                      <a:pt x="65" y="80"/>
                    </a:cubicBezTo>
                    <a:cubicBezTo>
                      <a:pt x="65" y="80"/>
                      <a:pt x="65" y="80"/>
                      <a:pt x="65" y="81"/>
                    </a:cubicBezTo>
                    <a:cubicBezTo>
                      <a:pt x="65" y="81"/>
                      <a:pt x="65" y="81"/>
                      <a:pt x="65" y="81"/>
                    </a:cubicBezTo>
                    <a:cubicBezTo>
                      <a:pt x="65" y="81"/>
                      <a:pt x="66" y="81"/>
                      <a:pt x="66" y="82"/>
                    </a:cubicBezTo>
                    <a:cubicBezTo>
                      <a:pt x="66" y="82"/>
                      <a:pt x="66" y="82"/>
                      <a:pt x="66" y="82"/>
                    </a:cubicBezTo>
                    <a:cubicBezTo>
                      <a:pt x="67" y="82"/>
                      <a:pt x="67" y="82"/>
                      <a:pt x="67" y="82"/>
                    </a:cubicBezTo>
                    <a:cubicBezTo>
                      <a:pt x="67" y="82"/>
                      <a:pt x="67" y="82"/>
                      <a:pt x="67" y="82"/>
                    </a:cubicBezTo>
                    <a:cubicBezTo>
                      <a:pt x="67" y="82"/>
                      <a:pt x="67" y="82"/>
                      <a:pt x="67" y="82"/>
                    </a:cubicBezTo>
                    <a:cubicBezTo>
                      <a:pt x="67" y="82"/>
                      <a:pt x="67" y="83"/>
                      <a:pt x="67" y="83"/>
                    </a:cubicBezTo>
                    <a:cubicBezTo>
                      <a:pt x="67" y="83"/>
                      <a:pt x="67" y="83"/>
                      <a:pt x="67" y="83"/>
                    </a:cubicBezTo>
                    <a:cubicBezTo>
                      <a:pt x="68" y="83"/>
                      <a:pt x="68" y="84"/>
                      <a:pt x="68" y="84"/>
                    </a:cubicBezTo>
                    <a:cubicBezTo>
                      <a:pt x="68" y="84"/>
                      <a:pt x="68" y="84"/>
                      <a:pt x="68" y="84"/>
                    </a:cubicBezTo>
                    <a:cubicBezTo>
                      <a:pt x="68" y="84"/>
                      <a:pt x="68" y="84"/>
                      <a:pt x="68" y="84"/>
                    </a:cubicBezTo>
                    <a:cubicBezTo>
                      <a:pt x="68" y="84"/>
                      <a:pt x="69" y="85"/>
                      <a:pt x="68" y="85"/>
                    </a:cubicBezTo>
                    <a:cubicBezTo>
                      <a:pt x="68" y="85"/>
                      <a:pt x="68" y="85"/>
                      <a:pt x="68" y="85"/>
                    </a:cubicBezTo>
                    <a:cubicBezTo>
                      <a:pt x="69" y="85"/>
                      <a:pt x="69" y="85"/>
                      <a:pt x="68" y="85"/>
                    </a:cubicBezTo>
                    <a:cubicBezTo>
                      <a:pt x="68" y="86"/>
                      <a:pt x="68" y="86"/>
                      <a:pt x="67" y="87"/>
                    </a:cubicBezTo>
                    <a:cubicBezTo>
                      <a:pt x="67" y="87"/>
                      <a:pt x="67" y="87"/>
                      <a:pt x="67" y="87"/>
                    </a:cubicBezTo>
                    <a:cubicBezTo>
                      <a:pt x="67" y="87"/>
                      <a:pt x="67" y="87"/>
                      <a:pt x="67" y="88"/>
                    </a:cubicBezTo>
                    <a:cubicBezTo>
                      <a:pt x="68" y="87"/>
                      <a:pt x="68" y="87"/>
                      <a:pt x="69" y="87"/>
                    </a:cubicBezTo>
                    <a:cubicBezTo>
                      <a:pt x="69" y="87"/>
                      <a:pt x="69" y="87"/>
                      <a:pt x="69" y="88"/>
                    </a:cubicBezTo>
                    <a:cubicBezTo>
                      <a:pt x="69" y="88"/>
                      <a:pt x="69" y="88"/>
                      <a:pt x="69" y="88"/>
                    </a:cubicBezTo>
                    <a:cubicBezTo>
                      <a:pt x="69" y="88"/>
                      <a:pt x="69" y="88"/>
                      <a:pt x="69" y="88"/>
                    </a:cubicBezTo>
                    <a:cubicBezTo>
                      <a:pt x="69" y="88"/>
                      <a:pt x="69" y="88"/>
                      <a:pt x="69" y="88"/>
                    </a:cubicBezTo>
                    <a:cubicBezTo>
                      <a:pt x="69" y="89"/>
                      <a:pt x="69" y="89"/>
                      <a:pt x="69" y="89"/>
                    </a:cubicBezTo>
                    <a:cubicBezTo>
                      <a:pt x="69" y="89"/>
                      <a:pt x="69" y="89"/>
                      <a:pt x="69" y="89"/>
                    </a:cubicBezTo>
                    <a:cubicBezTo>
                      <a:pt x="69" y="90"/>
                      <a:pt x="69" y="90"/>
                      <a:pt x="69" y="90"/>
                    </a:cubicBezTo>
                    <a:cubicBezTo>
                      <a:pt x="69" y="90"/>
                      <a:pt x="69" y="90"/>
                      <a:pt x="69" y="90"/>
                    </a:cubicBezTo>
                    <a:cubicBezTo>
                      <a:pt x="69" y="90"/>
                      <a:pt x="69" y="89"/>
                      <a:pt x="70" y="90"/>
                    </a:cubicBezTo>
                    <a:cubicBezTo>
                      <a:pt x="70" y="90"/>
                      <a:pt x="70" y="91"/>
                      <a:pt x="70" y="91"/>
                    </a:cubicBezTo>
                    <a:cubicBezTo>
                      <a:pt x="70" y="91"/>
                      <a:pt x="70" y="91"/>
                      <a:pt x="69" y="91"/>
                    </a:cubicBezTo>
                    <a:cubicBezTo>
                      <a:pt x="70" y="92"/>
                      <a:pt x="70" y="92"/>
                      <a:pt x="69" y="92"/>
                    </a:cubicBezTo>
                    <a:cubicBezTo>
                      <a:pt x="69" y="92"/>
                      <a:pt x="69" y="92"/>
                      <a:pt x="69" y="92"/>
                    </a:cubicBezTo>
                    <a:cubicBezTo>
                      <a:pt x="69" y="92"/>
                      <a:pt x="69" y="92"/>
                      <a:pt x="70" y="93"/>
                    </a:cubicBezTo>
                    <a:cubicBezTo>
                      <a:pt x="70" y="93"/>
                      <a:pt x="70" y="93"/>
                      <a:pt x="70" y="93"/>
                    </a:cubicBezTo>
                    <a:cubicBezTo>
                      <a:pt x="70" y="93"/>
                      <a:pt x="70" y="93"/>
                      <a:pt x="70" y="93"/>
                    </a:cubicBezTo>
                    <a:cubicBezTo>
                      <a:pt x="70" y="93"/>
                      <a:pt x="71" y="93"/>
                      <a:pt x="71" y="93"/>
                    </a:cubicBezTo>
                    <a:cubicBezTo>
                      <a:pt x="71" y="93"/>
                      <a:pt x="71" y="94"/>
                      <a:pt x="71" y="94"/>
                    </a:cubicBezTo>
                    <a:cubicBezTo>
                      <a:pt x="71" y="94"/>
                      <a:pt x="71" y="94"/>
                      <a:pt x="71" y="95"/>
                    </a:cubicBezTo>
                    <a:cubicBezTo>
                      <a:pt x="71" y="95"/>
                      <a:pt x="71" y="95"/>
                      <a:pt x="71" y="95"/>
                    </a:cubicBezTo>
                    <a:cubicBezTo>
                      <a:pt x="71" y="95"/>
                      <a:pt x="71" y="95"/>
                      <a:pt x="71" y="95"/>
                    </a:cubicBezTo>
                    <a:cubicBezTo>
                      <a:pt x="71" y="95"/>
                      <a:pt x="71" y="96"/>
                      <a:pt x="71" y="96"/>
                    </a:cubicBezTo>
                    <a:cubicBezTo>
                      <a:pt x="71" y="96"/>
                      <a:pt x="71" y="96"/>
                      <a:pt x="71" y="96"/>
                    </a:cubicBezTo>
                    <a:cubicBezTo>
                      <a:pt x="71" y="96"/>
                      <a:pt x="71" y="96"/>
                      <a:pt x="71" y="96"/>
                    </a:cubicBezTo>
                    <a:cubicBezTo>
                      <a:pt x="71" y="96"/>
                      <a:pt x="71" y="96"/>
                      <a:pt x="71" y="97"/>
                    </a:cubicBezTo>
                    <a:close/>
                    <a:moveTo>
                      <a:pt x="61" y="85"/>
                    </a:moveTo>
                    <a:cubicBezTo>
                      <a:pt x="61" y="85"/>
                      <a:pt x="61" y="85"/>
                      <a:pt x="60" y="85"/>
                    </a:cubicBezTo>
                    <a:cubicBezTo>
                      <a:pt x="61" y="85"/>
                      <a:pt x="61" y="85"/>
                      <a:pt x="61" y="85"/>
                    </a:cubicBezTo>
                    <a:close/>
                    <a:moveTo>
                      <a:pt x="65" y="98"/>
                    </a:moveTo>
                    <a:cubicBezTo>
                      <a:pt x="65" y="98"/>
                      <a:pt x="65" y="98"/>
                      <a:pt x="65" y="98"/>
                    </a:cubicBezTo>
                    <a:cubicBezTo>
                      <a:pt x="65" y="98"/>
                      <a:pt x="65" y="98"/>
                      <a:pt x="65" y="98"/>
                    </a:cubicBezTo>
                    <a:cubicBezTo>
                      <a:pt x="65" y="98"/>
                      <a:pt x="65" y="98"/>
                      <a:pt x="65" y="98"/>
                    </a:cubicBezTo>
                    <a:cubicBezTo>
                      <a:pt x="65" y="98"/>
                      <a:pt x="65" y="98"/>
                      <a:pt x="65" y="98"/>
                    </a:cubicBezTo>
                    <a:cubicBezTo>
                      <a:pt x="65" y="98"/>
                      <a:pt x="65" y="98"/>
                      <a:pt x="65" y="98"/>
                    </a:cubicBezTo>
                    <a:cubicBezTo>
                      <a:pt x="65" y="98"/>
                      <a:pt x="65" y="98"/>
                      <a:pt x="65" y="98"/>
                    </a:cubicBezTo>
                    <a:cubicBezTo>
                      <a:pt x="65" y="98"/>
                      <a:pt x="65" y="98"/>
                      <a:pt x="65" y="98"/>
                    </a:cubicBezTo>
                    <a:cubicBezTo>
                      <a:pt x="65" y="98"/>
                      <a:pt x="65" y="98"/>
                      <a:pt x="65" y="98"/>
                    </a:cubicBezTo>
                    <a:cubicBezTo>
                      <a:pt x="65" y="98"/>
                      <a:pt x="65" y="98"/>
                      <a:pt x="65" y="98"/>
                    </a:cubicBezTo>
                    <a:cubicBezTo>
                      <a:pt x="65" y="99"/>
                      <a:pt x="65" y="99"/>
                      <a:pt x="65" y="99"/>
                    </a:cubicBezTo>
                    <a:cubicBezTo>
                      <a:pt x="65" y="99"/>
                      <a:pt x="65" y="99"/>
                      <a:pt x="65" y="99"/>
                    </a:cubicBezTo>
                    <a:cubicBezTo>
                      <a:pt x="65" y="100"/>
                      <a:pt x="65" y="100"/>
                      <a:pt x="65" y="100"/>
                    </a:cubicBezTo>
                    <a:cubicBezTo>
                      <a:pt x="66" y="100"/>
                      <a:pt x="66" y="100"/>
                      <a:pt x="66" y="99"/>
                    </a:cubicBezTo>
                    <a:cubicBezTo>
                      <a:pt x="66" y="99"/>
                      <a:pt x="65" y="99"/>
                      <a:pt x="65" y="98"/>
                    </a:cubicBezTo>
                    <a:cubicBezTo>
                      <a:pt x="65" y="98"/>
                      <a:pt x="65" y="98"/>
                      <a:pt x="65" y="98"/>
                    </a:cubicBezTo>
                    <a:cubicBezTo>
                      <a:pt x="65" y="98"/>
                      <a:pt x="65" y="98"/>
                      <a:pt x="65" y="98"/>
                    </a:cubicBezTo>
                    <a:cubicBezTo>
                      <a:pt x="66" y="98"/>
                      <a:pt x="66" y="98"/>
                      <a:pt x="65" y="98"/>
                    </a:cubicBezTo>
                    <a:close/>
                    <a:moveTo>
                      <a:pt x="65" y="100"/>
                    </a:moveTo>
                    <a:cubicBezTo>
                      <a:pt x="65" y="100"/>
                      <a:pt x="65" y="100"/>
                      <a:pt x="65" y="100"/>
                    </a:cubicBezTo>
                    <a:cubicBezTo>
                      <a:pt x="65" y="100"/>
                      <a:pt x="65" y="100"/>
                      <a:pt x="65" y="100"/>
                    </a:cubicBezTo>
                    <a:cubicBezTo>
                      <a:pt x="65" y="99"/>
                      <a:pt x="65" y="99"/>
                      <a:pt x="65" y="100"/>
                    </a:cubicBezTo>
                    <a:close/>
                    <a:moveTo>
                      <a:pt x="46" y="82"/>
                    </a:moveTo>
                    <a:cubicBezTo>
                      <a:pt x="47" y="82"/>
                      <a:pt x="47" y="82"/>
                      <a:pt x="47" y="81"/>
                    </a:cubicBezTo>
                    <a:cubicBezTo>
                      <a:pt x="47" y="80"/>
                      <a:pt x="47" y="80"/>
                      <a:pt x="48" y="79"/>
                    </a:cubicBezTo>
                    <a:cubicBezTo>
                      <a:pt x="48" y="79"/>
                      <a:pt x="48" y="78"/>
                      <a:pt x="48" y="78"/>
                    </a:cubicBezTo>
                    <a:cubicBezTo>
                      <a:pt x="48" y="78"/>
                      <a:pt x="48" y="77"/>
                      <a:pt x="48" y="77"/>
                    </a:cubicBezTo>
                    <a:cubicBezTo>
                      <a:pt x="49" y="77"/>
                      <a:pt x="49" y="77"/>
                      <a:pt x="49" y="77"/>
                    </a:cubicBezTo>
                    <a:cubicBezTo>
                      <a:pt x="49" y="77"/>
                      <a:pt x="49" y="76"/>
                      <a:pt x="49" y="76"/>
                    </a:cubicBezTo>
                    <a:cubicBezTo>
                      <a:pt x="50" y="76"/>
                      <a:pt x="50" y="76"/>
                      <a:pt x="50" y="76"/>
                    </a:cubicBezTo>
                    <a:cubicBezTo>
                      <a:pt x="50" y="76"/>
                      <a:pt x="50" y="76"/>
                      <a:pt x="50" y="76"/>
                    </a:cubicBezTo>
                    <a:cubicBezTo>
                      <a:pt x="50" y="76"/>
                      <a:pt x="50" y="76"/>
                      <a:pt x="51" y="76"/>
                    </a:cubicBezTo>
                    <a:cubicBezTo>
                      <a:pt x="51" y="76"/>
                      <a:pt x="51" y="76"/>
                      <a:pt x="51" y="76"/>
                    </a:cubicBezTo>
                    <a:cubicBezTo>
                      <a:pt x="51" y="75"/>
                      <a:pt x="51" y="75"/>
                      <a:pt x="51" y="75"/>
                    </a:cubicBezTo>
                    <a:cubicBezTo>
                      <a:pt x="51" y="75"/>
                      <a:pt x="51" y="75"/>
                      <a:pt x="51" y="75"/>
                    </a:cubicBezTo>
                    <a:cubicBezTo>
                      <a:pt x="51" y="75"/>
                      <a:pt x="51" y="75"/>
                      <a:pt x="51" y="75"/>
                    </a:cubicBezTo>
                    <a:cubicBezTo>
                      <a:pt x="51" y="75"/>
                      <a:pt x="51" y="75"/>
                      <a:pt x="51" y="75"/>
                    </a:cubicBezTo>
                    <a:cubicBezTo>
                      <a:pt x="51" y="74"/>
                      <a:pt x="51" y="74"/>
                      <a:pt x="51" y="74"/>
                    </a:cubicBezTo>
                    <a:cubicBezTo>
                      <a:pt x="51" y="73"/>
                      <a:pt x="51" y="73"/>
                      <a:pt x="51" y="73"/>
                    </a:cubicBezTo>
                    <a:cubicBezTo>
                      <a:pt x="51" y="73"/>
                      <a:pt x="51" y="72"/>
                      <a:pt x="51" y="72"/>
                    </a:cubicBezTo>
                    <a:cubicBezTo>
                      <a:pt x="51" y="72"/>
                      <a:pt x="51" y="71"/>
                      <a:pt x="51" y="71"/>
                    </a:cubicBezTo>
                    <a:cubicBezTo>
                      <a:pt x="51" y="71"/>
                      <a:pt x="51" y="71"/>
                      <a:pt x="51" y="70"/>
                    </a:cubicBezTo>
                    <a:cubicBezTo>
                      <a:pt x="51" y="70"/>
                      <a:pt x="51" y="70"/>
                      <a:pt x="50" y="70"/>
                    </a:cubicBezTo>
                    <a:cubicBezTo>
                      <a:pt x="50" y="70"/>
                      <a:pt x="50" y="70"/>
                      <a:pt x="50" y="70"/>
                    </a:cubicBezTo>
                    <a:cubicBezTo>
                      <a:pt x="51" y="69"/>
                      <a:pt x="51" y="69"/>
                      <a:pt x="51" y="69"/>
                    </a:cubicBezTo>
                    <a:cubicBezTo>
                      <a:pt x="51" y="69"/>
                      <a:pt x="51" y="68"/>
                      <a:pt x="51" y="68"/>
                    </a:cubicBezTo>
                    <a:cubicBezTo>
                      <a:pt x="51" y="68"/>
                      <a:pt x="51" y="68"/>
                      <a:pt x="51" y="68"/>
                    </a:cubicBezTo>
                    <a:cubicBezTo>
                      <a:pt x="50" y="68"/>
                      <a:pt x="50" y="68"/>
                      <a:pt x="50" y="69"/>
                    </a:cubicBezTo>
                    <a:cubicBezTo>
                      <a:pt x="50" y="69"/>
                      <a:pt x="50" y="69"/>
                      <a:pt x="50" y="69"/>
                    </a:cubicBezTo>
                    <a:cubicBezTo>
                      <a:pt x="50" y="69"/>
                      <a:pt x="50" y="69"/>
                      <a:pt x="50" y="69"/>
                    </a:cubicBezTo>
                    <a:cubicBezTo>
                      <a:pt x="50" y="69"/>
                      <a:pt x="50" y="69"/>
                      <a:pt x="50" y="69"/>
                    </a:cubicBezTo>
                    <a:cubicBezTo>
                      <a:pt x="50" y="69"/>
                      <a:pt x="50" y="69"/>
                      <a:pt x="50" y="70"/>
                    </a:cubicBezTo>
                    <a:cubicBezTo>
                      <a:pt x="50" y="70"/>
                      <a:pt x="50" y="70"/>
                      <a:pt x="50" y="70"/>
                    </a:cubicBezTo>
                    <a:cubicBezTo>
                      <a:pt x="50" y="70"/>
                      <a:pt x="50" y="71"/>
                      <a:pt x="50" y="71"/>
                    </a:cubicBezTo>
                    <a:cubicBezTo>
                      <a:pt x="49" y="71"/>
                      <a:pt x="49" y="71"/>
                      <a:pt x="50" y="71"/>
                    </a:cubicBezTo>
                    <a:cubicBezTo>
                      <a:pt x="49" y="72"/>
                      <a:pt x="49" y="72"/>
                      <a:pt x="49" y="73"/>
                    </a:cubicBezTo>
                    <a:cubicBezTo>
                      <a:pt x="49" y="73"/>
                      <a:pt x="49" y="73"/>
                      <a:pt x="48" y="73"/>
                    </a:cubicBezTo>
                    <a:cubicBezTo>
                      <a:pt x="48" y="73"/>
                      <a:pt x="48" y="73"/>
                      <a:pt x="49" y="73"/>
                    </a:cubicBezTo>
                    <a:cubicBezTo>
                      <a:pt x="49" y="74"/>
                      <a:pt x="49" y="74"/>
                      <a:pt x="48" y="74"/>
                    </a:cubicBezTo>
                    <a:cubicBezTo>
                      <a:pt x="48" y="74"/>
                      <a:pt x="48" y="74"/>
                      <a:pt x="48" y="74"/>
                    </a:cubicBezTo>
                    <a:cubicBezTo>
                      <a:pt x="48" y="75"/>
                      <a:pt x="48" y="75"/>
                      <a:pt x="48" y="75"/>
                    </a:cubicBezTo>
                    <a:cubicBezTo>
                      <a:pt x="48" y="75"/>
                      <a:pt x="48" y="75"/>
                      <a:pt x="48" y="75"/>
                    </a:cubicBezTo>
                    <a:cubicBezTo>
                      <a:pt x="48" y="75"/>
                      <a:pt x="48" y="76"/>
                      <a:pt x="48" y="76"/>
                    </a:cubicBezTo>
                    <a:cubicBezTo>
                      <a:pt x="47" y="76"/>
                      <a:pt x="47" y="76"/>
                      <a:pt x="47" y="76"/>
                    </a:cubicBezTo>
                    <a:cubicBezTo>
                      <a:pt x="47" y="76"/>
                      <a:pt x="47" y="77"/>
                      <a:pt x="47" y="77"/>
                    </a:cubicBezTo>
                    <a:cubicBezTo>
                      <a:pt x="47" y="77"/>
                      <a:pt x="47" y="77"/>
                      <a:pt x="47" y="77"/>
                    </a:cubicBezTo>
                    <a:cubicBezTo>
                      <a:pt x="47" y="77"/>
                      <a:pt x="47" y="78"/>
                      <a:pt x="47" y="78"/>
                    </a:cubicBezTo>
                    <a:cubicBezTo>
                      <a:pt x="46" y="78"/>
                      <a:pt x="46" y="78"/>
                      <a:pt x="46" y="78"/>
                    </a:cubicBezTo>
                    <a:cubicBezTo>
                      <a:pt x="47" y="79"/>
                      <a:pt x="47" y="79"/>
                      <a:pt x="46" y="79"/>
                    </a:cubicBezTo>
                    <a:cubicBezTo>
                      <a:pt x="46" y="79"/>
                      <a:pt x="46" y="79"/>
                      <a:pt x="46" y="80"/>
                    </a:cubicBezTo>
                    <a:cubicBezTo>
                      <a:pt x="46" y="80"/>
                      <a:pt x="46" y="80"/>
                      <a:pt x="46" y="80"/>
                    </a:cubicBezTo>
                    <a:cubicBezTo>
                      <a:pt x="46" y="80"/>
                      <a:pt x="46" y="80"/>
                      <a:pt x="46" y="80"/>
                    </a:cubicBezTo>
                    <a:cubicBezTo>
                      <a:pt x="46" y="81"/>
                      <a:pt x="46" y="81"/>
                      <a:pt x="46" y="81"/>
                    </a:cubicBezTo>
                    <a:cubicBezTo>
                      <a:pt x="46" y="81"/>
                      <a:pt x="46" y="82"/>
                      <a:pt x="46" y="82"/>
                    </a:cubicBezTo>
                    <a:cubicBezTo>
                      <a:pt x="46" y="82"/>
                      <a:pt x="46" y="82"/>
                      <a:pt x="46" y="82"/>
                    </a:cubicBezTo>
                    <a:cubicBezTo>
                      <a:pt x="46" y="82"/>
                      <a:pt x="46" y="82"/>
                      <a:pt x="46" y="82"/>
                    </a:cubicBezTo>
                    <a:cubicBezTo>
                      <a:pt x="46" y="82"/>
                      <a:pt x="46" y="82"/>
                      <a:pt x="46" y="82"/>
                    </a:cubicBezTo>
                    <a:close/>
                    <a:moveTo>
                      <a:pt x="53" y="73"/>
                    </a:moveTo>
                    <a:cubicBezTo>
                      <a:pt x="53" y="73"/>
                      <a:pt x="53" y="73"/>
                      <a:pt x="53" y="73"/>
                    </a:cubicBezTo>
                    <a:cubicBezTo>
                      <a:pt x="53" y="73"/>
                      <a:pt x="53" y="73"/>
                      <a:pt x="53" y="73"/>
                    </a:cubicBezTo>
                    <a:cubicBezTo>
                      <a:pt x="53" y="73"/>
                      <a:pt x="54" y="73"/>
                      <a:pt x="54" y="73"/>
                    </a:cubicBezTo>
                    <a:cubicBezTo>
                      <a:pt x="54" y="73"/>
                      <a:pt x="54" y="73"/>
                      <a:pt x="54" y="73"/>
                    </a:cubicBezTo>
                    <a:cubicBezTo>
                      <a:pt x="54" y="72"/>
                      <a:pt x="54" y="72"/>
                      <a:pt x="54" y="72"/>
                    </a:cubicBezTo>
                    <a:cubicBezTo>
                      <a:pt x="54" y="72"/>
                      <a:pt x="54" y="72"/>
                      <a:pt x="54" y="72"/>
                    </a:cubicBezTo>
                    <a:cubicBezTo>
                      <a:pt x="54" y="73"/>
                      <a:pt x="54" y="73"/>
                      <a:pt x="53" y="72"/>
                    </a:cubicBezTo>
                    <a:cubicBezTo>
                      <a:pt x="53" y="72"/>
                      <a:pt x="53" y="72"/>
                      <a:pt x="53" y="72"/>
                    </a:cubicBezTo>
                    <a:cubicBezTo>
                      <a:pt x="53" y="72"/>
                      <a:pt x="53" y="73"/>
                      <a:pt x="53" y="73"/>
                    </a:cubicBezTo>
                    <a:cubicBezTo>
                      <a:pt x="53" y="73"/>
                      <a:pt x="53" y="73"/>
                      <a:pt x="53" y="73"/>
                    </a:cubicBezTo>
                    <a:close/>
                    <a:moveTo>
                      <a:pt x="51" y="76"/>
                    </a:moveTo>
                    <a:cubicBezTo>
                      <a:pt x="51" y="76"/>
                      <a:pt x="51" y="76"/>
                      <a:pt x="51" y="76"/>
                    </a:cubicBezTo>
                    <a:cubicBezTo>
                      <a:pt x="51" y="76"/>
                      <a:pt x="51" y="76"/>
                      <a:pt x="51" y="76"/>
                    </a:cubicBezTo>
                    <a:cubicBezTo>
                      <a:pt x="51" y="76"/>
                      <a:pt x="51" y="76"/>
                      <a:pt x="51" y="76"/>
                    </a:cubicBezTo>
                    <a:cubicBezTo>
                      <a:pt x="51" y="76"/>
                      <a:pt x="51" y="76"/>
                      <a:pt x="51" y="76"/>
                    </a:cubicBezTo>
                    <a:close/>
                    <a:moveTo>
                      <a:pt x="55" y="72"/>
                    </a:moveTo>
                    <a:cubicBezTo>
                      <a:pt x="54" y="72"/>
                      <a:pt x="54" y="72"/>
                      <a:pt x="54" y="72"/>
                    </a:cubicBezTo>
                    <a:cubicBezTo>
                      <a:pt x="54" y="72"/>
                      <a:pt x="54" y="72"/>
                      <a:pt x="54" y="72"/>
                    </a:cubicBezTo>
                    <a:cubicBezTo>
                      <a:pt x="55" y="72"/>
                      <a:pt x="55" y="72"/>
                      <a:pt x="55" y="72"/>
                    </a:cubicBezTo>
                    <a:cubicBezTo>
                      <a:pt x="55" y="72"/>
                      <a:pt x="55" y="71"/>
                      <a:pt x="55" y="72"/>
                    </a:cubicBezTo>
                    <a:close/>
                    <a:moveTo>
                      <a:pt x="48" y="68"/>
                    </a:moveTo>
                    <a:cubicBezTo>
                      <a:pt x="48" y="69"/>
                      <a:pt x="48" y="69"/>
                      <a:pt x="48" y="69"/>
                    </a:cubicBezTo>
                    <a:cubicBezTo>
                      <a:pt x="48" y="69"/>
                      <a:pt x="48" y="69"/>
                      <a:pt x="49" y="69"/>
                    </a:cubicBezTo>
                    <a:cubicBezTo>
                      <a:pt x="49" y="69"/>
                      <a:pt x="49" y="69"/>
                      <a:pt x="49" y="69"/>
                    </a:cubicBezTo>
                    <a:cubicBezTo>
                      <a:pt x="49" y="69"/>
                      <a:pt x="49" y="69"/>
                      <a:pt x="49" y="69"/>
                    </a:cubicBezTo>
                    <a:cubicBezTo>
                      <a:pt x="49" y="68"/>
                      <a:pt x="48" y="68"/>
                      <a:pt x="48" y="68"/>
                    </a:cubicBezTo>
                    <a:close/>
                    <a:moveTo>
                      <a:pt x="50" y="68"/>
                    </a:moveTo>
                    <a:cubicBezTo>
                      <a:pt x="50" y="68"/>
                      <a:pt x="50" y="68"/>
                      <a:pt x="50" y="68"/>
                    </a:cubicBezTo>
                    <a:cubicBezTo>
                      <a:pt x="50" y="68"/>
                      <a:pt x="50" y="68"/>
                      <a:pt x="50" y="68"/>
                    </a:cubicBezTo>
                    <a:cubicBezTo>
                      <a:pt x="50" y="68"/>
                      <a:pt x="50" y="68"/>
                      <a:pt x="50" y="68"/>
                    </a:cubicBezTo>
                    <a:cubicBezTo>
                      <a:pt x="50" y="68"/>
                      <a:pt x="50" y="68"/>
                      <a:pt x="50" y="68"/>
                    </a:cubicBezTo>
                    <a:close/>
                    <a:moveTo>
                      <a:pt x="51" y="48"/>
                    </a:moveTo>
                    <a:cubicBezTo>
                      <a:pt x="52" y="48"/>
                      <a:pt x="52" y="48"/>
                      <a:pt x="52" y="48"/>
                    </a:cubicBezTo>
                    <a:cubicBezTo>
                      <a:pt x="52" y="48"/>
                      <a:pt x="52" y="48"/>
                      <a:pt x="51" y="48"/>
                    </a:cubicBezTo>
                    <a:cubicBezTo>
                      <a:pt x="51" y="48"/>
                      <a:pt x="51" y="48"/>
                      <a:pt x="51" y="48"/>
                    </a:cubicBezTo>
                    <a:cubicBezTo>
                      <a:pt x="51" y="48"/>
                      <a:pt x="51" y="48"/>
                      <a:pt x="51" y="48"/>
                    </a:cubicBezTo>
                    <a:close/>
                    <a:moveTo>
                      <a:pt x="50" y="51"/>
                    </a:moveTo>
                    <a:cubicBezTo>
                      <a:pt x="50" y="51"/>
                      <a:pt x="50" y="51"/>
                      <a:pt x="51" y="51"/>
                    </a:cubicBezTo>
                    <a:cubicBezTo>
                      <a:pt x="51" y="51"/>
                      <a:pt x="51" y="51"/>
                      <a:pt x="51" y="51"/>
                    </a:cubicBezTo>
                    <a:cubicBezTo>
                      <a:pt x="51" y="51"/>
                      <a:pt x="51" y="51"/>
                      <a:pt x="51" y="51"/>
                    </a:cubicBezTo>
                    <a:cubicBezTo>
                      <a:pt x="51" y="51"/>
                      <a:pt x="51" y="51"/>
                      <a:pt x="51" y="51"/>
                    </a:cubicBezTo>
                    <a:cubicBezTo>
                      <a:pt x="52" y="51"/>
                      <a:pt x="52" y="51"/>
                      <a:pt x="52" y="51"/>
                    </a:cubicBezTo>
                    <a:cubicBezTo>
                      <a:pt x="52" y="51"/>
                      <a:pt x="52" y="51"/>
                      <a:pt x="52" y="50"/>
                    </a:cubicBezTo>
                    <a:cubicBezTo>
                      <a:pt x="52" y="50"/>
                      <a:pt x="52" y="50"/>
                      <a:pt x="52" y="50"/>
                    </a:cubicBezTo>
                    <a:cubicBezTo>
                      <a:pt x="52" y="50"/>
                      <a:pt x="52" y="50"/>
                      <a:pt x="52" y="50"/>
                    </a:cubicBezTo>
                    <a:cubicBezTo>
                      <a:pt x="52" y="50"/>
                      <a:pt x="52" y="50"/>
                      <a:pt x="52" y="50"/>
                    </a:cubicBezTo>
                    <a:cubicBezTo>
                      <a:pt x="52" y="50"/>
                      <a:pt x="52" y="50"/>
                      <a:pt x="52" y="50"/>
                    </a:cubicBezTo>
                    <a:cubicBezTo>
                      <a:pt x="52" y="50"/>
                      <a:pt x="52" y="49"/>
                      <a:pt x="52" y="49"/>
                    </a:cubicBezTo>
                    <a:cubicBezTo>
                      <a:pt x="52" y="49"/>
                      <a:pt x="52" y="49"/>
                      <a:pt x="52" y="49"/>
                    </a:cubicBezTo>
                    <a:cubicBezTo>
                      <a:pt x="52" y="49"/>
                      <a:pt x="52" y="49"/>
                      <a:pt x="52" y="49"/>
                    </a:cubicBezTo>
                    <a:cubicBezTo>
                      <a:pt x="52" y="49"/>
                      <a:pt x="52" y="49"/>
                      <a:pt x="52" y="49"/>
                    </a:cubicBezTo>
                    <a:cubicBezTo>
                      <a:pt x="52" y="48"/>
                      <a:pt x="52" y="48"/>
                      <a:pt x="52" y="48"/>
                    </a:cubicBezTo>
                    <a:cubicBezTo>
                      <a:pt x="51" y="48"/>
                      <a:pt x="51" y="48"/>
                      <a:pt x="51" y="48"/>
                    </a:cubicBezTo>
                    <a:cubicBezTo>
                      <a:pt x="51" y="48"/>
                      <a:pt x="51" y="48"/>
                      <a:pt x="51" y="48"/>
                    </a:cubicBezTo>
                    <a:cubicBezTo>
                      <a:pt x="51" y="48"/>
                      <a:pt x="51" y="48"/>
                      <a:pt x="51" y="48"/>
                    </a:cubicBezTo>
                    <a:cubicBezTo>
                      <a:pt x="51" y="47"/>
                      <a:pt x="51" y="47"/>
                      <a:pt x="51" y="47"/>
                    </a:cubicBezTo>
                    <a:cubicBezTo>
                      <a:pt x="50" y="47"/>
                      <a:pt x="50" y="48"/>
                      <a:pt x="50" y="48"/>
                    </a:cubicBezTo>
                    <a:cubicBezTo>
                      <a:pt x="50" y="49"/>
                      <a:pt x="50" y="49"/>
                      <a:pt x="50" y="50"/>
                    </a:cubicBezTo>
                    <a:cubicBezTo>
                      <a:pt x="50" y="50"/>
                      <a:pt x="50" y="50"/>
                      <a:pt x="50" y="50"/>
                    </a:cubicBezTo>
                    <a:cubicBezTo>
                      <a:pt x="49" y="50"/>
                      <a:pt x="49" y="50"/>
                      <a:pt x="49" y="50"/>
                    </a:cubicBezTo>
                    <a:cubicBezTo>
                      <a:pt x="49" y="51"/>
                      <a:pt x="50" y="51"/>
                      <a:pt x="50" y="51"/>
                    </a:cubicBezTo>
                    <a:close/>
                    <a:moveTo>
                      <a:pt x="56" y="84"/>
                    </a:moveTo>
                    <a:cubicBezTo>
                      <a:pt x="56" y="84"/>
                      <a:pt x="57" y="84"/>
                      <a:pt x="57" y="84"/>
                    </a:cubicBezTo>
                    <a:cubicBezTo>
                      <a:pt x="57" y="84"/>
                      <a:pt x="57" y="84"/>
                      <a:pt x="57" y="84"/>
                    </a:cubicBezTo>
                    <a:cubicBezTo>
                      <a:pt x="57" y="84"/>
                      <a:pt x="57" y="83"/>
                      <a:pt x="57" y="83"/>
                    </a:cubicBezTo>
                    <a:cubicBezTo>
                      <a:pt x="57" y="83"/>
                      <a:pt x="56" y="83"/>
                      <a:pt x="56" y="83"/>
                    </a:cubicBezTo>
                    <a:cubicBezTo>
                      <a:pt x="56" y="83"/>
                      <a:pt x="56" y="83"/>
                      <a:pt x="56" y="83"/>
                    </a:cubicBezTo>
                    <a:cubicBezTo>
                      <a:pt x="56" y="84"/>
                      <a:pt x="56" y="84"/>
                      <a:pt x="56" y="84"/>
                    </a:cubicBezTo>
                    <a:close/>
                    <a:moveTo>
                      <a:pt x="48" y="49"/>
                    </a:moveTo>
                    <a:cubicBezTo>
                      <a:pt x="48" y="49"/>
                      <a:pt x="48" y="48"/>
                      <a:pt x="48" y="48"/>
                    </a:cubicBezTo>
                    <a:cubicBezTo>
                      <a:pt x="48" y="48"/>
                      <a:pt x="48" y="48"/>
                      <a:pt x="48" y="48"/>
                    </a:cubicBezTo>
                    <a:cubicBezTo>
                      <a:pt x="48" y="49"/>
                      <a:pt x="48" y="49"/>
                      <a:pt x="48" y="49"/>
                    </a:cubicBezTo>
                    <a:close/>
                    <a:moveTo>
                      <a:pt x="46" y="49"/>
                    </a:moveTo>
                    <a:cubicBezTo>
                      <a:pt x="47" y="49"/>
                      <a:pt x="47" y="49"/>
                      <a:pt x="47" y="48"/>
                    </a:cubicBezTo>
                    <a:cubicBezTo>
                      <a:pt x="47" y="48"/>
                      <a:pt x="46" y="48"/>
                      <a:pt x="46" y="49"/>
                    </a:cubicBezTo>
                    <a:cubicBezTo>
                      <a:pt x="46" y="49"/>
                      <a:pt x="46" y="49"/>
                      <a:pt x="46" y="49"/>
                    </a:cubicBezTo>
                    <a:close/>
                    <a:moveTo>
                      <a:pt x="41" y="45"/>
                    </a:moveTo>
                    <a:cubicBezTo>
                      <a:pt x="41" y="45"/>
                      <a:pt x="41" y="45"/>
                      <a:pt x="41" y="45"/>
                    </a:cubicBezTo>
                    <a:cubicBezTo>
                      <a:pt x="41" y="45"/>
                      <a:pt x="41" y="45"/>
                      <a:pt x="41" y="45"/>
                    </a:cubicBezTo>
                    <a:cubicBezTo>
                      <a:pt x="41" y="45"/>
                      <a:pt x="41" y="45"/>
                      <a:pt x="41" y="45"/>
                    </a:cubicBezTo>
                    <a:cubicBezTo>
                      <a:pt x="41" y="45"/>
                      <a:pt x="41" y="45"/>
                      <a:pt x="41" y="45"/>
                    </a:cubicBezTo>
                    <a:close/>
                    <a:moveTo>
                      <a:pt x="41" y="45"/>
                    </a:moveTo>
                    <a:cubicBezTo>
                      <a:pt x="41" y="45"/>
                      <a:pt x="41" y="45"/>
                      <a:pt x="41" y="45"/>
                    </a:cubicBezTo>
                    <a:cubicBezTo>
                      <a:pt x="41" y="45"/>
                      <a:pt x="41" y="45"/>
                      <a:pt x="41" y="45"/>
                    </a:cubicBezTo>
                    <a:cubicBezTo>
                      <a:pt x="41" y="45"/>
                      <a:pt x="41" y="45"/>
                      <a:pt x="41" y="45"/>
                    </a:cubicBezTo>
                    <a:cubicBezTo>
                      <a:pt x="41" y="45"/>
                      <a:pt x="41" y="45"/>
                      <a:pt x="41" y="45"/>
                    </a:cubicBezTo>
                    <a:close/>
                    <a:moveTo>
                      <a:pt x="28" y="13"/>
                    </a:moveTo>
                    <a:cubicBezTo>
                      <a:pt x="28" y="13"/>
                      <a:pt x="28" y="13"/>
                      <a:pt x="29" y="13"/>
                    </a:cubicBezTo>
                    <a:cubicBezTo>
                      <a:pt x="29" y="13"/>
                      <a:pt x="29" y="13"/>
                      <a:pt x="29" y="13"/>
                    </a:cubicBezTo>
                    <a:cubicBezTo>
                      <a:pt x="29" y="13"/>
                      <a:pt x="29" y="13"/>
                      <a:pt x="29" y="13"/>
                    </a:cubicBezTo>
                    <a:cubicBezTo>
                      <a:pt x="28" y="13"/>
                      <a:pt x="28" y="13"/>
                      <a:pt x="28" y="13"/>
                    </a:cubicBezTo>
                    <a:cubicBezTo>
                      <a:pt x="28" y="13"/>
                      <a:pt x="28" y="13"/>
                      <a:pt x="28" y="13"/>
                    </a:cubicBezTo>
                    <a:cubicBezTo>
                      <a:pt x="28" y="13"/>
                      <a:pt x="28" y="13"/>
                      <a:pt x="28" y="13"/>
                    </a:cubicBezTo>
                    <a:close/>
                    <a:moveTo>
                      <a:pt x="32" y="13"/>
                    </a:moveTo>
                    <a:cubicBezTo>
                      <a:pt x="32" y="13"/>
                      <a:pt x="32" y="13"/>
                      <a:pt x="32" y="13"/>
                    </a:cubicBezTo>
                    <a:cubicBezTo>
                      <a:pt x="32" y="13"/>
                      <a:pt x="32" y="13"/>
                      <a:pt x="32" y="13"/>
                    </a:cubicBezTo>
                    <a:cubicBezTo>
                      <a:pt x="32" y="12"/>
                      <a:pt x="33" y="12"/>
                      <a:pt x="32" y="12"/>
                    </a:cubicBezTo>
                    <a:cubicBezTo>
                      <a:pt x="32" y="12"/>
                      <a:pt x="32" y="12"/>
                      <a:pt x="32" y="12"/>
                    </a:cubicBezTo>
                    <a:cubicBezTo>
                      <a:pt x="32" y="12"/>
                      <a:pt x="31" y="13"/>
                      <a:pt x="32" y="13"/>
                    </a:cubicBezTo>
                    <a:cubicBezTo>
                      <a:pt x="32" y="13"/>
                      <a:pt x="32" y="13"/>
                      <a:pt x="32" y="13"/>
                    </a:cubicBezTo>
                    <a:cubicBezTo>
                      <a:pt x="31" y="13"/>
                      <a:pt x="31" y="13"/>
                      <a:pt x="31" y="13"/>
                    </a:cubicBezTo>
                    <a:cubicBezTo>
                      <a:pt x="31" y="13"/>
                      <a:pt x="31" y="13"/>
                      <a:pt x="32" y="13"/>
                    </a:cubicBezTo>
                    <a:close/>
                    <a:moveTo>
                      <a:pt x="28" y="10"/>
                    </a:moveTo>
                    <a:cubicBezTo>
                      <a:pt x="28" y="10"/>
                      <a:pt x="28" y="10"/>
                      <a:pt x="29" y="10"/>
                    </a:cubicBezTo>
                    <a:cubicBezTo>
                      <a:pt x="29" y="10"/>
                      <a:pt x="29" y="10"/>
                      <a:pt x="29" y="10"/>
                    </a:cubicBezTo>
                    <a:cubicBezTo>
                      <a:pt x="29" y="10"/>
                      <a:pt x="29" y="10"/>
                      <a:pt x="29" y="10"/>
                    </a:cubicBezTo>
                    <a:cubicBezTo>
                      <a:pt x="29" y="10"/>
                      <a:pt x="29" y="10"/>
                      <a:pt x="29" y="10"/>
                    </a:cubicBezTo>
                    <a:cubicBezTo>
                      <a:pt x="29" y="10"/>
                      <a:pt x="29" y="10"/>
                      <a:pt x="29" y="9"/>
                    </a:cubicBezTo>
                    <a:cubicBezTo>
                      <a:pt x="29" y="9"/>
                      <a:pt x="29" y="9"/>
                      <a:pt x="29" y="9"/>
                    </a:cubicBezTo>
                    <a:cubicBezTo>
                      <a:pt x="29" y="9"/>
                      <a:pt x="29" y="9"/>
                      <a:pt x="28" y="9"/>
                    </a:cubicBezTo>
                    <a:cubicBezTo>
                      <a:pt x="28" y="9"/>
                      <a:pt x="28" y="10"/>
                      <a:pt x="28" y="10"/>
                    </a:cubicBezTo>
                    <a:cubicBezTo>
                      <a:pt x="28" y="10"/>
                      <a:pt x="28" y="10"/>
                      <a:pt x="28" y="10"/>
                    </a:cubicBezTo>
                    <a:close/>
                    <a:moveTo>
                      <a:pt x="27" y="12"/>
                    </a:moveTo>
                    <a:cubicBezTo>
                      <a:pt x="27" y="12"/>
                      <a:pt x="27" y="12"/>
                      <a:pt x="27" y="11"/>
                    </a:cubicBezTo>
                    <a:cubicBezTo>
                      <a:pt x="27" y="11"/>
                      <a:pt x="27" y="11"/>
                      <a:pt x="27" y="11"/>
                    </a:cubicBezTo>
                    <a:cubicBezTo>
                      <a:pt x="27" y="12"/>
                      <a:pt x="27" y="12"/>
                      <a:pt x="27" y="12"/>
                    </a:cubicBezTo>
                    <a:close/>
                    <a:moveTo>
                      <a:pt x="50" y="80"/>
                    </a:moveTo>
                    <a:cubicBezTo>
                      <a:pt x="50" y="80"/>
                      <a:pt x="50" y="81"/>
                      <a:pt x="50" y="81"/>
                    </a:cubicBezTo>
                    <a:cubicBezTo>
                      <a:pt x="50" y="81"/>
                      <a:pt x="50" y="81"/>
                      <a:pt x="50" y="81"/>
                    </a:cubicBezTo>
                    <a:cubicBezTo>
                      <a:pt x="50" y="81"/>
                      <a:pt x="50" y="81"/>
                      <a:pt x="50" y="81"/>
                    </a:cubicBezTo>
                    <a:cubicBezTo>
                      <a:pt x="50" y="81"/>
                      <a:pt x="51" y="81"/>
                      <a:pt x="51" y="81"/>
                    </a:cubicBezTo>
                    <a:cubicBezTo>
                      <a:pt x="51" y="81"/>
                      <a:pt x="51" y="81"/>
                      <a:pt x="51" y="81"/>
                    </a:cubicBezTo>
                    <a:cubicBezTo>
                      <a:pt x="51" y="81"/>
                      <a:pt x="52" y="81"/>
                      <a:pt x="52" y="81"/>
                    </a:cubicBezTo>
                    <a:cubicBezTo>
                      <a:pt x="52" y="81"/>
                      <a:pt x="53" y="81"/>
                      <a:pt x="54" y="80"/>
                    </a:cubicBezTo>
                    <a:cubicBezTo>
                      <a:pt x="54" y="80"/>
                      <a:pt x="54" y="80"/>
                      <a:pt x="54" y="80"/>
                    </a:cubicBezTo>
                    <a:cubicBezTo>
                      <a:pt x="54" y="80"/>
                      <a:pt x="55" y="80"/>
                      <a:pt x="55" y="79"/>
                    </a:cubicBezTo>
                    <a:cubicBezTo>
                      <a:pt x="55" y="79"/>
                      <a:pt x="55" y="79"/>
                      <a:pt x="55" y="79"/>
                    </a:cubicBezTo>
                    <a:cubicBezTo>
                      <a:pt x="55" y="79"/>
                      <a:pt x="55" y="79"/>
                      <a:pt x="55" y="80"/>
                    </a:cubicBezTo>
                    <a:cubicBezTo>
                      <a:pt x="55" y="80"/>
                      <a:pt x="55" y="80"/>
                      <a:pt x="55" y="80"/>
                    </a:cubicBezTo>
                    <a:cubicBezTo>
                      <a:pt x="55" y="79"/>
                      <a:pt x="55" y="79"/>
                      <a:pt x="55" y="79"/>
                    </a:cubicBezTo>
                    <a:cubicBezTo>
                      <a:pt x="56" y="79"/>
                      <a:pt x="56" y="79"/>
                      <a:pt x="55" y="79"/>
                    </a:cubicBezTo>
                    <a:cubicBezTo>
                      <a:pt x="55" y="79"/>
                      <a:pt x="55" y="79"/>
                      <a:pt x="55" y="79"/>
                    </a:cubicBezTo>
                    <a:cubicBezTo>
                      <a:pt x="55" y="79"/>
                      <a:pt x="55" y="79"/>
                      <a:pt x="55" y="78"/>
                    </a:cubicBezTo>
                    <a:cubicBezTo>
                      <a:pt x="55" y="78"/>
                      <a:pt x="55" y="78"/>
                      <a:pt x="55" y="78"/>
                    </a:cubicBezTo>
                    <a:cubicBezTo>
                      <a:pt x="55" y="78"/>
                      <a:pt x="55" y="78"/>
                      <a:pt x="55" y="77"/>
                    </a:cubicBezTo>
                    <a:cubicBezTo>
                      <a:pt x="55" y="77"/>
                      <a:pt x="55" y="77"/>
                      <a:pt x="54" y="77"/>
                    </a:cubicBezTo>
                    <a:cubicBezTo>
                      <a:pt x="54" y="77"/>
                      <a:pt x="54" y="77"/>
                      <a:pt x="54" y="77"/>
                    </a:cubicBezTo>
                    <a:cubicBezTo>
                      <a:pt x="54" y="77"/>
                      <a:pt x="54" y="76"/>
                      <a:pt x="53" y="77"/>
                    </a:cubicBezTo>
                    <a:cubicBezTo>
                      <a:pt x="53" y="76"/>
                      <a:pt x="52" y="76"/>
                      <a:pt x="52" y="77"/>
                    </a:cubicBezTo>
                    <a:cubicBezTo>
                      <a:pt x="52" y="77"/>
                      <a:pt x="52" y="77"/>
                      <a:pt x="52" y="77"/>
                    </a:cubicBezTo>
                    <a:cubicBezTo>
                      <a:pt x="51" y="77"/>
                      <a:pt x="51" y="77"/>
                      <a:pt x="51" y="77"/>
                    </a:cubicBezTo>
                    <a:cubicBezTo>
                      <a:pt x="51" y="77"/>
                      <a:pt x="51" y="77"/>
                      <a:pt x="51" y="77"/>
                    </a:cubicBezTo>
                    <a:cubicBezTo>
                      <a:pt x="51" y="78"/>
                      <a:pt x="51" y="78"/>
                      <a:pt x="51" y="78"/>
                    </a:cubicBezTo>
                    <a:cubicBezTo>
                      <a:pt x="51" y="78"/>
                      <a:pt x="51" y="78"/>
                      <a:pt x="51" y="78"/>
                    </a:cubicBezTo>
                    <a:cubicBezTo>
                      <a:pt x="50" y="78"/>
                      <a:pt x="50" y="79"/>
                      <a:pt x="49" y="79"/>
                    </a:cubicBezTo>
                    <a:cubicBezTo>
                      <a:pt x="49" y="79"/>
                      <a:pt x="49" y="80"/>
                      <a:pt x="49" y="80"/>
                    </a:cubicBezTo>
                    <a:cubicBezTo>
                      <a:pt x="50" y="80"/>
                      <a:pt x="50" y="80"/>
                      <a:pt x="50" y="80"/>
                    </a:cubicBezTo>
                    <a:cubicBezTo>
                      <a:pt x="50" y="80"/>
                      <a:pt x="50" y="80"/>
                      <a:pt x="50" y="80"/>
                    </a:cubicBezTo>
                    <a:cubicBezTo>
                      <a:pt x="50" y="80"/>
                      <a:pt x="50" y="80"/>
                      <a:pt x="50" y="80"/>
                    </a:cubicBezTo>
                    <a:cubicBezTo>
                      <a:pt x="50" y="80"/>
                      <a:pt x="50" y="80"/>
                      <a:pt x="50" y="80"/>
                    </a:cubicBezTo>
                    <a:close/>
                    <a:moveTo>
                      <a:pt x="49" y="81"/>
                    </a:moveTo>
                    <a:cubicBezTo>
                      <a:pt x="50" y="81"/>
                      <a:pt x="50" y="81"/>
                      <a:pt x="50" y="81"/>
                    </a:cubicBezTo>
                    <a:cubicBezTo>
                      <a:pt x="50" y="81"/>
                      <a:pt x="50" y="81"/>
                      <a:pt x="50" y="81"/>
                    </a:cubicBezTo>
                    <a:cubicBezTo>
                      <a:pt x="50" y="81"/>
                      <a:pt x="50" y="81"/>
                      <a:pt x="50" y="80"/>
                    </a:cubicBezTo>
                    <a:cubicBezTo>
                      <a:pt x="50" y="81"/>
                      <a:pt x="49" y="81"/>
                      <a:pt x="49" y="81"/>
                    </a:cubicBezTo>
                    <a:cubicBezTo>
                      <a:pt x="49" y="81"/>
                      <a:pt x="49" y="81"/>
                      <a:pt x="49" y="81"/>
                    </a:cubicBezTo>
                    <a:cubicBezTo>
                      <a:pt x="49" y="81"/>
                      <a:pt x="49" y="81"/>
                      <a:pt x="49" y="81"/>
                    </a:cubicBezTo>
                    <a:close/>
                    <a:moveTo>
                      <a:pt x="55" y="77"/>
                    </a:moveTo>
                    <a:cubicBezTo>
                      <a:pt x="55" y="77"/>
                      <a:pt x="55" y="77"/>
                      <a:pt x="55" y="77"/>
                    </a:cubicBezTo>
                    <a:cubicBezTo>
                      <a:pt x="55" y="77"/>
                      <a:pt x="55" y="77"/>
                      <a:pt x="55" y="77"/>
                    </a:cubicBezTo>
                    <a:cubicBezTo>
                      <a:pt x="55" y="76"/>
                      <a:pt x="55" y="77"/>
                      <a:pt x="55" y="77"/>
                    </a:cubicBezTo>
                    <a:cubicBezTo>
                      <a:pt x="55" y="77"/>
                      <a:pt x="55" y="77"/>
                      <a:pt x="55" y="77"/>
                    </a:cubicBezTo>
                    <a:close/>
                    <a:moveTo>
                      <a:pt x="53" y="76"/>
                    </a:moveTo>
                    <a:cubicBezTo>
                      <a:pt x="53" y="76"/>
                      <a:pt x="53" y="76"/>
                      <a:pt x="53" y="76"/>
                    </a:cubicBezTo>
                    <a:cubicBezTo>
                      <a:pt x="53" y="76"/>
                      <a:pt x="53" y="76"/>
                      <a:pt x="53" y="76"/>
                    </a:cubicBezTo>
                    <a:cubicBezTo>
                      <a:pt x="53" y="76"/>
                      <a:pt x="53" y="76"/>
                      <a:pt x="52" y="76"/>
                    </a:cubicBezTo>
                    <a:cubicBezTo>
                      <a:pt x="52" y="76"/>
                      <a:pt x="52" y="76"/>
                      <a:pt x="52" y="76"/>
                    </a:cubicBezTo>
                    <a:cubicBezTo>
                      <a:pt x="52" y="76"/>
                      <a:pt x="52" y="76"/>
                      <a:pt x="53" y="76"/>
                    </a:cubicBezTo>
                    <a:close/>
                    <a:moveTo>
                      <a:pt x="53" y="65"/>
                    </a:moveTo>
                    <a:cubicBezTo>
                      <a:pt x="53" y="65"/>
                      <a:pt x="53" y="65"/>
                      <a:pt x="53" y="65"/>
                    </a:cubicBezTo>
                    <a:cubicBezTo>
                      <a:pt x="53" y="65"/>
                      <a:pt x="53" y="66"/>
                      <a:pt x="53" y="66"/>
                    </a:cubicBezTo>
                    <a:cubicBezTo>
                      <a:pt x="53" y="66"/>
                      <a:pt x="53" y="66"/>
                      <a:pt x="53" y="66"/>
                    </a:cubicBezTo>
                    <a:cubicBezTo>
                      <a:pt x="53" y="66"/>
                      <a:pt x="53" y="66"/>
                      <a:pt x="53" y="66"/>
                    </a:cubicBezTo>
                    <a:cubicBezTo>
                      <a:pt x="53" y="66"/>
                      <a:pt x="53" y="66"/>
                      <a:pt x="53" y="66"/>
                    </a:cubicBezTo>
                    <a:cubicBezTo>
                      <a:pt x="53" y="66"/>
                      <a:pt x="54" y="66"/>
                      <a:pt x="54" y="66"/>
                    </a:cubicBezTo>
                    <a:cubicBezTo>
                      <a:pt x="54" y="67"/>
                      <a:pt x="54" y="67"/>
                      <a:pt x="54" y="67"/>
                    </a:cubicBezTo>
                    <a:cubicBezTo>
                      <a:pt x="54" y="67"/>
                      <a:pt x="54" y="67"/>
                      <a:pt x="54" y="67"/>
                    </a:cubicBezTo>
                    <a:cubicBezTo>
                      <a:pt x="54" y="67"/>
                      <a:pt x="55" y="67"/>
                      <a:pt x="55" y="66"/>
                    </a:cubicBezTo>
                    <a:cubicBezTo>
                      <a:pt x="55" y="66"/>
                      <a:pt x="55" y="66"/>
                      <a:pt x="55" y="66"/>
                    </a:cubicBezTo>
                    <a:cubicBezTo>
                      <a:pt x="55" y="66"/>
                      <a:pt x="55" y="66"/>
                      <a:pt x="54" y="66"/>
                    </a:cubicBezTo>
                    <a:cubicBezTo>
                      <a:pt x="54" y="66"/>
                      <a:pt x="54" y="66"/>
                      <a:pt x="54" y="65"/>
                    </a:cubicBezTo>
                    <a:cubicBezTo>
                      <a:pt x="54" y="65"/>
                      <a:pt x="53" y="65"/>
                      <a:pt x="53" y="65"/>
                    </a:cubicBezTo>
                    <a:close/>
                    <a:moveTo>
                      <a:pt x="52" y="64"/>
                    </a:moveTo>
                    <a:cubicBezTo>
                      <a:pt x="52" y="64"/>
                      <a:pt x="52" y="64"/>
                      <a:pt x="52" y="64"/>
                    </a:cubicBezTo>
                    <a:cubicBezTo>
                      <a:pt x="52" y="64"/>
                      <a:pt x="52" y="64"/>
                      <a:pt x="52" y="64"/>
                    </a:cubicBezTo>
                    <a:cubicBezTo>
                      <a:pt x="53" y="64"/>
                      <a:pt x="53" y="64"/>
                      <a:pt x="53" y="64"/>
                    </a:cubicBezTo>
                    <a:cubicBezTo>
                      <a:pt x="53" y="64"/>
                      <a:pt x="53" y="64"/>
                      <a:pt x="52" y="64"/>
                    </a:cubicBezTo>
                    <a:close/>
                    <a:moveTo>
                      <a:pt x="28" y="53"/>
                    </a:moveTo>
                    <a:cubicBezTo>
                      <a:pt x="28" y="53"/>
                      <a:pt x="28" y="53"/>
                      <a:pt x="28" y="52"/>
                    </a:cubicBezTo>
                    <a:cubicBezTo>
                      <a:pt x="28" y="52"/>
                      <a:pt x="28" y="52"/>
                      <a:pt x="28" y="52"/>
                    </a:cubicBezTo>
                    <a:cubicBezTo>
                      <a:pt x="28" y="53"/>
                      <a:pt x="28" y="53"/>
                      <a:pt x="28" y="53"/>
                    </a:cubicBezTo>
                    <a:close/>
                    <a:moveTo>
                      <a:pt x="27" y="52"/>
                    </a:moveTo>
                    <a:cubicBezTo>
                      <a:pt x="27" y="52"/>
                      <a:pt x="27" y="52"/>
                      <a:pt x="27" y="52"/>
                    </a:cubicBezTo>
                    <a:cubicBezTo>
                      <a:pt x="27" y="52"/>
                      <a:pt x="27" y="52"/>
                      <a:pt x="27" y="52"/>
                    </a:cubicBezTo>
                    <a:cubicBezTo>
                      <a:pt x="27" y="52"/>
                      <a:pt x="26" y="52"/>
                      <a:pt x="26" y="52"/>
                    </a:cubicBezTo>
                    <a:cubicBezTo>
                      <a:pt x="26" y="52"/>
                      <a:pt x="26" y="52"/>
                      <a:pt x="26" y="52"/>
                    </a:cubicBezTo>
                    <a:cubicBezTo>
                      <a:pt x="27" y="52"/>
                      <a:pt x="27" y="52"/>
                      <a:pt x="27" y="52"/>
                    </a:cubicBezTo>
                    <a:close/>
                    <a:moveTo>
                      <a:pt x="32" y="1"/>
                    </a:move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2" y="0"/>
                      <a:pt x="32" y="0"/>
                    </a:cubicBezTo>
                    <a:cubicBezTo>
                      <a:pt x="32" y="0"/>
                      <a:pt x="32" y="0"/>
                      <a:pt x="32" y="0"/>
                    </a:cubicBezTo>
                    <a:cubicBezTo>
                      <a:pt x="32" y="0"/>
                      <a:pt x="32" y="0"/>
                      <a:pt x="32" y="0"/>
                    </a:cubicBezTo>
                    <a:cubicBezTo>
                      <a:pt x="32" y="0"/>
                      <a:pt x="32" y="0"/>
                      <a:pt x="32" y="0"/>
                    </a:cubicBezTo>
                    <a:cubicBezTo>
                      <a:pt x="32" y="0"/>
                      <a:pt x="32" y="0"/>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lose/>
                    <a:moveTo>
                      <a:pt x="33" y="6"/>
                    </a:moveTo>
                    <a:cubicBezTo>
                      <a:pt x="33" y="6"/>
                      <a:pt x="33" y="6"/>
                      <a:pt x="33" y="6"/>
                    </a:cubicBezTo>
                    <a:cubicBezTo>
                      <a:pt x="33" y="6"/>
                      <a:pt x="33" y="6"/>
                      <a:pt x="33" y="6"/>
                    </a:cubicBezTo>
                    <a:cubicBezTo>
                      <a:pt x="33" y="5"/>
                      <a:pt x="33" y="5"/>
                      <a:pt x="33" y="5"/>
                    </a:cubicBezTo>
                    <a:cubicBezTo>
                      <a:pt x="33" y="5"/>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7"/>
                    </a:cubicBezTo>
                    <a:cubicBezTo>
                      <a:pt x="33" y="7"/>
                      <a:pt x="33" y="7"/>
                      <a:pt x="33" y="7"/>
                    </a:cubicBezTo>
                    <a:cubicBezTo>
                      <a:pt x="33" y="7"/>
                      <a:pt x="33" y="7"/>
                      <a:pt x="33" y="7"/>
                    </a:cubicBezTo>
                    <a:cubicBezTo>
                      <a:pt x="33" y="7"/>
                      <a:pt x="33" y="7"/>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lose/>
                    <a:moveTo>
                      <a:pt x="34" y="5"/>
                    </a:move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5" y="4"/>
                      <a:pt x="34" y="4"/>
                    </a:cubicBezTo>
                    <a:cubicBezTo>
                      <a:pt x="34"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lose/>
                    <a:moveTo>
                      <a:pt x="33" y="6"/>
                    </a:move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2" y="6"/>
                      <a:pt x="33" y="6"/>
                      <a:pt x="32" y="6"/>
                    </a:cubicBezTo>
                    <a:cubicBezTo>
                      <a:pt x="32" y="6"/>
                      <a:pt x="32" y="6"/>
                      <a:pt x="32" y="6"/>
                    </a:cubicBezTo>
                    <a:cubicBezTo>
                      <a:pt x="32" y="6"/>
                      <a:pt x="32" y="6"/>
                      <a:pt x="33" y="6"/>
                    </a:cubicBezTo>
                    <a:close/>
                    <a:moveTo>
                      <a:pt x="34" y="1"/>
                    </a:move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lose/>
                    <a:moveTo>
                      <a:pt x="35" y="103"/>
                    </a:moveTo>
                    <a:cubicBezTo>
                      <a:pt x="35" y="103"/>
                      <a:pt x="35" y="104"/>
                      <a:pt x="35" y="104"/>
                    </a:cubicBezTo>
                    <a:cubicBezTo>
                      <a:pt x="35" y="104"/>
                      <a:pt x="35" y="104"/>
                      <a:pt x="35" y="104"/>
                    </a:cubicBezTo>
                    <a:cubicBezTo>
                      <a:pt x="35" y="104"/>
                      <a:pt x="35" y="104"/>
                      <a:pt x="35" y="104"/>
                    </a:cubicBezTo>
                    <a:cubicBezTo>
                      <a:pt x="35" y="104"/>
                      <a:pt x="35" y="104"/>
                      <a:pt x="35" y="103"/>
                    </a:cubicBezTo>
                    <a:close/>
                    <a:moveTo>
                      <a:pt x="40" y="103"/>
                    </a:moveTo>
                    <a:cubicBezTo>
                      <a:pt x="40" y="103"/>
                      <a:pt x="39" y="103"/>
                      <a:pt x="39" y="103"/>
                    </a:cubicBezTo>
                    <a:cubicBezTo>
                      <a:pt x="39" y="103"/>
                      <a:pt x="39" y="103"/>
                      <a:pt x="39" y="103"/>
                    </a:cubicBezTo>
                    <a:cubicBezTo>
                      <a:pt x="38" y="103"/>
                      <a:pt x="38" y="103"/>
                      <a:pt x="38" y="103"/>
                    </a:cubicBezTo>
                    <a:cubicBezTo>
                      <a:pt x="37" y="103"/>
                      <a:pt x="37" y="103"/>
                      <a:pt x="37" y="103"/>
                    </a:cubicBezTo>
                    <a:cubicBezTo>
                      <a:pt x="37" y="103"/>
                      <a:pt x="37" y="103"/>
                      <a:pt x="37" y="103"/>
                    </a:cubicBezTo>
                    <a:cubicBezTo>
                      <a:pt x="36" y="103"/>
                      <a:pt x="36" y="104"/>
                      <a:pt x="36" y="104"/>
                    </a:cubicBezTo>
                    <a:cubicBezTo>
                      <a:pt x="36" y="104"/>
                      <a:pt x="36" y="104"/>
                      <a:pt x="36" y="104"/>
                    </a:cubicBezTo>
                    <a:cubicBezTo>
                      <a:pt x="37" y="104"/>
                      <a:pt x="37" y="104"/>
                      <a:pt x="37" y="104"/>
                    </a:cubicBezTo>
                    <a:cubicBezTo>
                      <a:pt x="37" y="105"/>
                      <a:pt x="37" y="105"/>
                      <a:pt x="38" y="105"/>
                    </a:cubicBezTo>
                    <a:cubicBezTo>
                      <a:pt x="38" y="105"/>
                      <a:pt x="39" y="105"/>
                      <a:pt x="39" y="105"/>
                    </a:cubicBezTo>
                    <a:cubicBezTo>
                      <a:pt x="39" y="105"/>
                      <a:pt x="39" y="105"/>
                      <a:pt x="39" y="104"/>
                    </a:cubicBezTo>
                    <a:cubicBezTo>
                      <a:pt x="39" y="104"/>
                      <a:pt x="39" y="104"/>
                      <a:pt x="40" y="104"/>
                    </a:cubicBezTo>
                    <a:cubicBezTo>
                      <a:pt x="40" y="104"/>
                      <a:pt x="40" y="104"/>
                      <a:pt x="40" y="104"/>
                    </a:cubicBezTo>
                    <a:cubicBezTo>
                      <a:pt x="40" y="103"/>
                      <a:pt x="40" y="103"/>
                      <a:pt x="40" y="103"/>
                    </a:cubicBezTo>
                    <a:close/>
                    <a:moveTo>
                      <a:pt x="31" y="65"/>
                    </a:moveTo>
                    <a:cubicBezTo>
                      <a:pt x="31" y="65"/>
                      <a:pt x="32" y="65"/>
                      <a:pt x="32" y="65"/>
                    </a:cubicBezTo>
                    <a:cubicBezTo>
                      <a:pt x="32" y="65"/>
                      <a:pt x="32" y="65"/>
                      <a:pt x="32" y="65"/>
                    </a:cubicBezTo>
                    <a:cubicBezTo>
                      <a:pt x="32" y="65"/>
                      <a:pt x="32" y="65"/>
                      <a:pt x="31" y="65"/>
                    </a:cubicBezTo>
                    <a:close/>
                    <a:moveTo>
                      <a:pt x="36" y="75"/>
                    </a:moveTo>
                    <a:cubicBezTo>
                      <a:pt x="36" y="74"/>
                      <a:pt x="36" y="74"/>
                      <a:pt x="36" y="74"/>
                    </a:cubicBezTo>
                    <a:cubicBezTo>
                      <a:pt x="36" y="74"/>
                      <a:pt x="36" y="74"/>
                      <a:pt x="36" y="73"/>
                    </a:cubicBezTo>
                    <a:cubicBezTo>
                      <a:pt x="36" y="73"/>
                      <a:pt x="35" y="73"/>
                      <a:pt x="35" y="73"/>
                    </a:cubicBezTo>
                    <a:cubicBezTo>
                      <a:pt x="35" y="73"/>
                      <a:pt x="36" y="73"/>
                      <a:pt x="36" y="73"/>
                    </a:cubicBezTo>
                    <a:cubicBezTo>
                      <a:pt x="35" y="72"/>
                      <a:pt x="36" y="72"/>
                      <a:pt x="36" y="72"/>
                    </a:cubicBezTo>
                    <a:cubicBezTo>
                      <a:pt x="36" y="72"/>
                      <a:pt x="36" y="72"/>
                      <a:pt x="36" y="71"/>
                    </a:cubicBezTo>
                    <a:cubicBezTo>
                      <a:pt x="36" y="71"/>
                      <a:pt x="36" y="71"/>
                      <a:pt x="36" y="71"/>
                    </a:cubicBezTo>
                    <a:cubicBezTo>
                      <a:pt x="36" y="71"/>
                      <a:pt x="36" y="71"/>
                      <a:pt x="36" y="71"/>
                    </a:cubicBezTo>
                    <a:cubicBezTo>
                      <a:pt x="36" y="71"/>
                      <a:pt x="36" y="71"/>
                      <a:pt x="36" y="70"/>
                    </a:cubicBezTo>
                    <a:cubicBezTo>
                      <a:pt x="36" y="70"/>
                      <a:pt x="36" y="70"/>
                      <a:pt x="36" y="70"/>
                    </a:cubicBezTo>
                    <a:cubicBezTo>
                      <a:pt x="36" y="69"/>
                      <a:pt x="36" y="69"/>
                      <a:pt x="36" y="69"/>
                    </a:cubicBezTo>
                    <a:cubicBezTo>
                      <a:pt x="36" y="69"/>
                      <a:pt x="36" y="69"/>
                      <a:pt x="36" y="69"/>
                    </a:cubicBezTo>
                    <a:cubicBezTo>
                      <a:pt x="36" y="69"/>
                      <a:pt x="36" y="69"/>
                      <a:pt x="36" y="68"/>
                    </a:cubicBezTo>
                    <a:cubicBezTo>
                      <a:pt x="36" y="68"/>
                      <a:pt x="36" y="68"/>
                      <a:pt x="36" y="68"/>
                    </a:cubicBezTo>
                    <a:cubicBezTo>
                      <a:pt x="36" y="68"/>
                      <a:pt x="36" y="68"/>
                      <a:pt x="36" y="68"/>
                    </a:cubicBezTo>
                    <a:cubicBezTo>
                      <a:pt x="36" y="67"/>
                      <a:pt x="36" y="67"/>
                      <a:pt x="36" y="67"/>
                    </a:cubicBezTo>
                    <a:cubicBezTo>
                      <a:pt x="36" y="67"/>
                      <a:pt x="36" y="66"/>
                      <a:pt x="36" y="66"/>
                    </a:cubicBezTo>
                    <a:cubicBezTo>
                      <a:pt x="36" y="66"/>
                      <a:pt x="36" y="66"/>
                      <a:pt x="36" y="66"/>
                    </a:cubicBezTo>
                    <a:cubicBezTo>
                      <a:pt x="36" y="66"/>
                      <a:pt x="36" y="66"/>
                      <a:pt x="36" y="66"/>
                    </a:cubicBezTo>
                    <a:cubicBezTo>
                      <a:pt x="35" y="66"/>
                      <a:pt x="35" y="65"/>
                      <a:pt x="35" y="66"/>
                    </a:cubicBezTo>
                    <a:cubicBezTo>
                      <a:pt x="35" y="66"/>
                      <a:pt x="35" y="66"/>
                      <a:pt x="35" y="66"/>
                    </a:cubicBezTo>
                    <a:cubicBezTo>
                      <a:pt x="35" y="66"/>
                      <a:pt x="34" y="66"/>
                      <a:pt x="35" y="65"/>
                    </a:cubicBezTo>
                    <a:cubicBezTo>
                      <a:pt x="34" y="65"/>
                      <a:pt x="35" y="65"/>
                      <a:pt x="35" y="65"/>
                    </a:cubicBezTo>
                    <a:cubicBezTo>
                      <a:pt x="34" y="65"/>
                      <a:pt x="34" y="64"/>
                      <a:pt x="34" y="64"/>
                    </a:cubicBezTo>
                    <a:cubicBezTo>
                      <a:pt x="34" y="64"/>
                      <a:pt x="35" y="64"/>
                      <a:pt x="35" y="64"/>
                    </a:cubicBezTo>
                    <a:cubicBezTo>
                      <a:pt x="35" y="64"/>
                      <a:pt x="35" y="64"/>
                      <a:pt x="35" y="64"/>
                    </a:cubicBezTo>
                    <a:cubicBezTo>
                      <a:pt x="35" y="64"/>
                      <a:pt x="35" y="64"/>
                      <a:pt x="35" y="64"/>
                    </a:cubicBezTo>
                    <a:cubicBezTo>
                      <a:pt x="35" y="64"/>
                      <a:pt x="35" y="64"/>
                      <a:pt x="35" y="64"/>
                    </a:cubicBezTo>
                    <a:cubicBezTo>
                      <a:pt x="35" y="64"/>
                      <a:pt x="35" y="64"/>
                      <a:pt x="36" y="64"/>
                    </a:cubicBezTo>
                    <a:cubicBezTo>
                      <a:pt x="36" y="64"/>
                      <a:pt x="36" y="64"/>
                      <a:pt x="36" y="64"/>
                    </a:cubicBezTo>
                    <a:cubicBezTo>
                      <a:pt x="36" y="64"/>
                      <a:pt x="36" y="65"/>
                      <a:pt x="36" y="65"/>
                    </a:cubicBezTo>
                    <a:cubicBezTo>
                      <a:pt x="36" y="65"/>
                      <a:pt x="36" y="65"/>
                      <a:pt x="36" y="65"/>
                    </a:cubicBezTo>
                    <a:cubicBezTo>
                      <a:pt x="36" y="65"/>
                      <a:pt x="37" y="65"/>
                      <a:pt x="37" y="65"/>
                    </a:cubicBezTo>
                    <a:cubicBezTo>
                      <a:pt x="37" y="65"/>
                      <a:pt x="37" y="65"/>
                      <a:pt x="37" y="65"/>
                    </a:cubicBezTo>
                    <a:cubicBezTo>
                      <a:pt x="37" y="65"/>
                      <a:pt x="37" y="65"/>
                      <a:pt x="38" y="65"/>
                    </a:cubicBezTo>
                    <a:cubicBezTo>
                      <a:pt x="38" y="65"/>
                      <a:pt x="38" y="65"/>
                      <a:pt x="38" y="65"/>
                    </a:cubicBezTo>
                    <a:cubicBezTo>
                      <a:pt x="38" y="65"/>
                      <a:pt x="38" y="66"/>
                      <a:pt x="38" y="66"/>
                    </a:cubicBezTo>
                    <a:cubicBezTo>
                      <a:pt x="38" y="66"/>
                      <a:pt x="38" y="66"/>
                      <a:pt x="38" y="66"/>
                    </a:cubicBezTo>
                    <a:cubicBezTo>
                      <a:pt x="39" y="66"/>
                      <a:pt x="39" y="66"/>
                      <a:pt x="39" y="66"/>
                    </a:cubicBezTo>
                    <a:cubicBezTo>
                      <a:pt x="39" y="66"/>
                      <a:pt x="39" y="67"/>
                      <a:pt x="39" y="67"/>
                    </a:cubicBezTo>
                    <a:cubicBezTo>
                      <a:pt x="39" y="67"/>
                      <a:pt x="39" y="67"/>
                      <a:pt x="39" y="67"/>
                    </a:cubicBezTo>
                    <a:cubicBezTo>
                      <a:pt x="39" y="67"/>
                      <a:pt x="40" y="67"/>
                      <a:pt x="40" y="67"/>
                    </a:cubicBezTo>
                    <a:cubicBezTo>
                      <a:pt x="40" y="67"/>
                      <a:pt x="40" y="67"/>
                      <a:pt x="40" y="67"/>
                    </a:cubicBezTo>
                    <a:cubicBezTo>
                      <a:pt x="40" y="67"/>
                      <a:pt x="40" y="67"/>
                      <a:pt x="40" y="67"/>
                    </a:cubicBezTo>
                    <a:cubicBezTo>
                      <a:pt x="40" y="67"/>
                      <a:pt x="41" y="67"/>
                      <a:pt x="41" y="67"/>
                    </a:cubicBezTo>
                    <a:cubicBezTo>
                      <a:pt x="41" y="67"/>
                      <a:pt x="41" y="66"/>
                      <a:pt x="41" y="66"/>
                    </a:cubicBezTo>
                    <a:cubicBezTo>
                      <a:pt x="41" y="66"/>
                      <a:pt x="41" y="66"/>
                      <a:pt x="41" y="66"/>
                    </a:cubicBezTo>
                    <a:cubicBezTo>
                      <a:pt x="41" y="66"/>
                      <a:pt x="42" y="66"/>
                      <a:pt x="42" y="66"/>
                    </a:cubicBezTo>
                    <a:cubicBezTo>
                      <a:pt x="42" y="67"/>
                      <a:pt x="42" y="67"/>
                      <a:pt x="42" y="67"/>
                    </a:cubicBezTo>
                    <a:cubicBezTo>
                      <a:pt x="42" y="67"/>
                      <a:pt x="42" y="67"/>
                      <a:pt x="42" y="67"/>
                    </a:cubicBezTo>
                    <a:cubicBezTo>
                      <a:pt x="42" y="67"/>
                      <a:pt x="42" y="67"/>
                      <a:pt x="42" y="67"/>
                    </a:cubicBezTo>
                    <a:cubicBezTo>
                      <a:pt x="43" y="67"/>
                      <a:pt x="43" y="67"/>
                      <a:pt x="44" y="67"/>
                    </a:cubicBezTo>
                    <a:cubicBezTo>
                      <a:pt x="44" y="67"/>
                      <a:pt x="44" y="67"/>
                      <a:pt x="44" y="67"/>
                    </a:cubicBezTo>
                    <a:cubicBezTo>
                      <a:pt x="44" y="66"/>
                      <a:pt x="44" y="66"/>
                      <a:pt x="44" y="66"/>
                    </a:cubicBezTo>
                    <a:cubicBezTo>
                      <a:pt x="44" y="67"/>
                      <a:pt x="44" y="67"/>
                      <a:pt x="44" y="68"/>
                    </a:cubicBezTo>
                    <a:cubicBezTo>
                      <a:pt x="44" y="68"/>
                      <a:pt x="44" y="68"/>
                      <a:pt x="44" y="69"/>
                    </a:cubicBezTo>
                    <a:cubicBezTo>
                      <a:pt x="44" y="69"/>
                      <a:pt x="44" y="69"/>
                      <a:pt x="44" y="69"/>
                    </a:cubicBezTo>
                    <a:cubicBezTo>
                      <a:pt x="44" y="69"/>
                      <a:pt x="44" y="69"/>
                      <a:pt x="44" y="69"/>
                    </a:cubicBezTo>
                    <a:cubicBezTo>
                      <a:pt x="44" y="70"/>
                      <a:pt x="44" y="69"/>
                      <a:pt x="44" y="70"/>
                    </a:cubicBezTo>
                    <a:cubicBezTo>
                      <a:pt x="44" y="70"/>
                      <a:pt x="43" y="70"/>
                      <a:pt x="43" y="70"/>
                    </a:cubicBezTo>
                    <a:cubicBezTo>
                      <a:pt x="43" y="70"/>
                      <a:pt x="43" y="70"/>
                      <a:pt x="43" y="70"/>
                    </a:cubicBezTo>
                    <a:cubicBezTo>
                      <a:pt x="43" y="70"/>
                      <a:pt x="44" y="70"/>
                      <a:pt x="43" y="71"/>
                    </a:cubicBezTo>
                    <a:cubicBezTo>
                      <a:pt x="43" y="71"/>
                      <a:pt x="43" y="71"/>
                      <a:pt x="43" y="70"/>
                    </a:cubicBezTo>
                    <a:cubicBezTo>
                      <a:pt x="43" y="70"/>
                      <a:pt x="43" y="70"/>
                      <a:pt x="43" y="70"/>
                    </a:cubicBezTo>
                    <a:cubicBezTo>
                      <a:pt x="43" y="70"/>
                      <a:pt x="43" y="70"/>
                      <a:pt x="43" y="70"/>
                    </a:cubicBezTo>
                    <a:cubicBezTo>
                      <a:pt x="43" y="71"/>
                      <a:pt x="42" y="71"/>
                      <a:pt x="42" y="71"/>
                    </a:cubicBezTo>
                    <a:cubicBezTo>
                      <a:pt x="42" y="71"/>
                      <a:pt x="42" y="71"/>
                      <a:pt x="42" y="71"/>
                    </a:cubicBezTo>
                    <a:cubicBezTo>
                      <a:pt x="42" y="71"/>
                      <a:pt x="42" y="71"/>
                      <a:pt x="42" y="71"/>
                    </a:cubicBezTo>
                    <a:cubicBezTo>
                      <a:pt x="42" y="71"/>
                      <a:pt x="42" y="71"/>
                      <a:pt x="42" y="71"/>
                    </a:cubicBezTo>
                    <a:cubicBezTo>
                      <a:pt x="42" y="71"/>
                      <a:pt x="42" y="71"/>
                      <a:pt x="42" y="71"/>
                    </a:cubicBezTo>
                    <a:cubicBezTo>
                      <a:pt x="42" y="71"/>
                      <a:pt x="42" y="72"/>
                      <a:pt x="42" y="72"/>
                    </a:cubicBezTo>
                    <a:cubicBezTo>
                      <a:pt x="42" y="73"/>
                      <a:pt x="41" y="73"/>
                      <a:pt x="40" y="73"/>
                    </a:cubicBezTo>
                    <a:cubicBezTo>
                      <a:pt x="40" y="73"/>
                      <a:pt x="40" y="73"/>
                      <a:pt x="40" y="73"/>
                    </a:cubicBezTo>
                    <a:cubicBezTo>
                      <a:pt x="40" y="73"/>
                      <a:pt x="40" y="73"/>
                      <a:pt x="40" y="73"/>
                    </a:cubicBezTo>
                    <a:cubicBezTo>
                      <a:pt x="40" y="73"/>
                      <a:pt x="40" y="73"/>
                      <a:pt x="40" y="73"/>
                    </a:cubicBezTo>
                    <a:cubicBezTo>
                      <a:pt x="40" y="73"/>
                      <a:pt x="40" y="73"/>
                      <a:pt x="40" y="73"/>
                    </a:cubicBezTo>
                    <a:cubicBezTo>
                      <a:pt x="40" y="73"/>
                      <a:pt x="40" y="73"/>
                      <a:pt x="40" y="73"/>
                    </a:cubicBezTo>
                    <a:cubicBezTo>
                      <a:pt x="40" y="73"/>
                      <a:pt x="40" y="73"/>
                      <a:pt x="39" y="73"/>
                    </a:cubicBezTo>
                    <a:cubicBezTo>
                      <a:pt x="39" y="73"/>
                      <a:pt x="39" y="74"/>
                      <a:pt x="38" y="74"/>
                    </a:cubicBezTo>
                    <a:cubicBezTo>
                      <a:pt x="38" y="74"/>
                      <a:pt x="38" y="74"/>
                      <a:pt x="38" y="74"/>
                    </a:cubicBezTo>
                    <a:cubicBezTo>
                      <a:pt x="37" y="74"/>
                      <a:pt x="37" y="74"/>
                      <a:pt x="37" y="74"/>
                    </a:cubicBezTo>
                    <a:cubicBezTo>
                      <a:pt x="37" y="75"/>
                      <a:pt x="37" y="75"/>
                      <a:pt x="36" y="75"/>
                    </a:cubicBezTo>
                    <a:cubicBezTo>
                      <a:pt x="36" y="75"/>
                      <a:pt x="36" y="75"/>
                      <a:pt x="36" y="75"/>
                    </a:cubicBezTo>
                    <a:cubicBezTo>
                      <a:pt x="36" y="76"/>
                      <a:pt x="36" y="76"/>
                      <a:pt x="35" y="75"/>
                    </a:cubicBezTo>
                    <a:cubicBezTo>
                      <a:pt x="35" y="75"/>
                      <a:pt x="35" y="75"/>
                      <a:pt x="35" y="75"/>
                    </a:cubicBezTo>
                    <a:cubicBezTo>
                      <a:pt x="35" y="75"/>
                      <a:pt x="35" y="75"/>
                      <a:pt x="36" y="75"/>
                    </a:cubicBezTo>
                    <a:close/>
                    <a:moveTo>
                      <a:pt x="32" y="65"/>
                    </a:moveTo>
                    <a:cubicBezTo>
                      <a:pt x="32" y="64"/>
                      <a:pt x="32" y="64"/>
                      <a:pt x="32" y="64"/>
                    </a:cubicBezTo>
                    <a:cubicBezTo>
                      <a:pt x="32" y="64"/>
                      <a:pt x="32" y="65"/>
                      <a:pt x="32" y="65"/>
                    </a:cubicBezTo>
                    <a:cubicBezTo>
                      <a:pt x="32" y="65"/>
                      <a:pt x="32" y="65"/>
                      <a:pt x="32" y="65"/>
                    </a:cubicBezTo>
                    <a:close/>
                    <a:moveTo>
                      <a:pt x="31" y="63"/>
                    </a:moveTo>
                    <a:cubicBezTo>
                      <a:pt x="31" y="63"/>
                      <a:pt x="31" y="63"/>
                      <a:pt x="31" y="63"/>
                    </a:cubicBezTo>
                    <a:cubicBezTo>
                      <a:pt x="31" y="63"/>
                      <a:pt x="31" y="63"/>
                      <a:pt x="31" y="63"/>
                    </a:cubicBezTo>
                    <a:cubicBezTo>
                      <a:pt x="31" y="64"/>
                      <a:pt x="31" y="64"/>
                      <a:pt x="31" y="64"/>
                    </a:cubicBezTo>
                    <a:cubicBezTo>
                      <a:pt x="31" y="64"/>
                      <a:pt x="31" y="64"/>
                      <a:pt x="31" y="64"/>
                    </a:cubicBezTo>
                    <a:cubicBezTo>
                      <a:pt x="31" y="64"/>
                      <a:pt x="31" y="64"/>
                      <a:pt x="31" y="64"/>
                    </a:cubicBezTo>
                    <a:cubicBezTo>
                      <a:pt x="31" y="64"/>
                      <a:pt x="31" y="63"/>
                      <a:pt x="31" y="63"/>
                    </a:cubicBezTo>
                    <a:close/>
                    <a:moveTo>
                      <a:pt x="30" y="65"/>
                    </a:moveTo>
                    <a:cubicBezTo>
                      <a:pt x="30" y="65"/>
                      <a:pt x="30" y="65"/>
                      <a:pt x="31" y="65"/>
                    </a:cubicBezTo>
                    <a:cubicBezTo>
                      <a:pt x="31" y="65"/>
                      <a:pt x="31" y="65"/>
                      <a:pt x="30" y="65"/>
                    </a:cubicBezTo>
                    <a:close/>
                    <a:moveTo>
                      <a:pt x="51" y="54"/>
                    </a:moveTo>
                    <a:cubicBezTo>
                      <a:pt x="51" y="54"/>
                      <a:pt x="51" y="54"/>
                      <a:pt x="51" y="54"/>
                    </a:cubicBezTo>
                    <a:cubicBezTo>
                      <a:pt x="51" y="54"/>
                      <a:pt x="50" y="54"/>
                      <a:pt x="50" y="54"/>
                    </a:cubicBezTo>
                    <a:cubicBezTo>
                      <a:pt x="50" y="54"/>
                      <a:pt x="51" y="54"/>
                      <a:pt x="51" y="54"/>
                    </a:cubicBezTo>
                    <a:cubicBezTo>
                      <a:pt x="51" y="54"/>
                      <a:pt x="51" y="54"/>
                      <a:pt x="51" y="54"/>
                    </a:cubicBezTo>
                    <a:close/>
                    <a:moveTo>
                      <a:pt x="49" y="53"/>
                    </a:moveTo>
                    <a:cubicBezTo>
                      <a:pt x="49" y="53"/>
                      <a:pt x="49" y="53"/>
                      <a:pt x="49" y="54"/>
                    </a:cubicBezTo>
                    <a:cubicBezTo>
                      <a:pt x="49" y="54"/>
                      <a:pt x="50" y="54"/>
                      <a:pt x="50" y="53"/>
                    </a:cubicBezTo>
                    <a:cubicBezTo>
                      <a:pt x="50" y="53"/>
                      <a:pt x="49" y="53"/>
                      <a:pt x="49" y="53"/>
                    </a:cubicBezTo>
                    <a:cubicBezTo>
                      <a:pt x="49" y="53"/>
                      <a:pt x="49" y="53"/>
                      <a:pt x="49" y="53"/>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44" name="Freeform 842">
                <a:extLst>
                  <a:ext uri="{FF2B5EF4-FFF2-40B4-BE49-F238E27FC236}">
                    <a16:creationId xmlns:a16="http://schemas.microsoft.com/office/drawing/2014/main" id="{0EC9CF66-1506-E442-C27E-57F674558685}"/>
                  </a:ext>
                </a:extLst>
              </p:cNvPr>
              <p:cNvSpPr>
                <a:spLocks/>
              </p:cNvSpPr>
              <p:nvPr/>
            </p:nvSpPr>
            <p:spPr bwMode="auto">
              <a:xfrm>
                <a:off x="7094538" y="3767138"/>
                <a:ext cx="407987" cy="428625"/>
              </a:xfrm>
              <a:custGeom>
                <a:avLst/>
                <a:gdLst>
                  <a:gd name="T0" fmla="*/ 95 w 98"/>
                  <a:gd name="T1" fmla="*/ 40 h 103"/>
                  <a:gd name="T2" fmla="*/ 92 w 98"/>
                  <a:gd name="T3" fmla="*/ 43 h 103"/>
                  <a:gd name="T4" fmla="*/ 93 w 98"/>
                  <a:gd name="T5" fmla="*/ 46 h 103"/>
                  <a:gd name="T6" fmla="*/ 93 w 98"/>
                  <a:gd name="T7" fmla="*/ 48 h 103"/>
                  <a:gd name="T8" fmla="*/ 85 w 98"/>
                  <a:gd name="T9" fmla="*/ 56 h 103"/>
                  <a:gd name="T10" fmla="*/ 77 w 98"/>
                  <a:gd name="T11" fmla="*/ 66 h 103"/>
                  <a:gd name="T12" fmla="*/ 70 w 98"/>
                  <a:gd name="T13" fmla="*/ 73 h 103"/>
                  <a:gd name="T14" fmla="*/ 66 w 98"/>
                  <a:gd name="T15" fmla="*/ 71 h 103"/>
                  <a:gd name="T16" fmla="*/ 58 w 98"/>
                  <a:gd name="T17" fmla="*/ 79 h 103"/>
                  <a:gd name="T18" fmla="*/ 63 w 98"/>
                  <a:gd name="T19" fmla="*/ 83 h 103"/>
                  <a:gd name="T20" fmla="*/ 63 w 98"/>
                  <a:gd name="T21" fmla="*/ 86 h 103"/>
                  <a:gd name="T22" fmla="*/ 63 w 98"/>
                  <a:gd name="T23" fmla="*/ 89 h 103"/>
                  <a:gd name="T24" fmla="*/ 66 w 98"/>
                  <a:gd name="T25" fmla="*/ 92 h 103"/>
                  <a:gd name="T26" fmla="*/ 69 w 98"/>
                  <a:gd name="T27" fmla="*/ 99 h 103"/>
                  <a:gd name="T28" fmla="*/ 66 w 98"/>
                  <a:gd name="T29" fmla="*/ 100 h 103"/>
                  <a:gd name="T30" fmla="*/ 62 w 98"/>
                  <a:gd name="T31" fmla="*/ 100 h 103"/>
                  <a:gd name="T32" fmla="*/ 60 w 98"/>
                  <a:gd name="T33" fmla="*/ 100 h 103"/>
                  <a:gd name="T34" fmla="*/ 53 w 98"/>
                  <a:gd name="T35" fmla="*/ 102 h 103"/>
                  <a:gd name="T36" fmla="*/ 50 w 98"/>
                  <a:gd name="T37" fmla="*/ 102 h 103"/>
                  <a:gd name="T38" fmla="*/ 46 w 98"/>
                  <a:gd name="T39" fmla="*/ 102 h 103"/>
                  <a:gd name="T40" fmla="*/ 41 w 98"/>
                  <a:gd name="T41" fmla="*/ 95 h 103"/>
                  <a:gd name="T42" fmla="*/ 35 w 98"/>
                  <a:gd name="T43" fmla="*/ 90 h 103"/>
                  <a:gd name="T44" fmla="*/ 26 w 98"/>
                  <a:gd name="T45" fmla="*/ 92 h 103"/>
                  <a:gd name="T46" fmla="*/ 17 w 98"/>
                  <a:gd name="T47" fmla="*/ 92 h 103"/>
                  <a:gd name="T48" fmla="*/ 5 w 98"/>
                  <a:gd name="T49" fmla="*/ 92 h 103"/>
                  <a:gd name="T50" fmla="*/ 7 w 98"/>
                  <a:gd name="T51" fmla="*/ 88 h 103"/>
                  <a:gd name="T52" fmla="*/ 9 w 98"/>
                  <a:gd name="T53" fmla="*/ 83 h 103"/>
                  <a:gd name="T54" fmla="*/ 16 w 98"/>
                  <a:gd name="T55" fmla="*/ 80 h 103"/>
                  <a:gd name="T56" fmla="*/ 13 w 98"/>
                  <a:gd name="T57" fmla="*/ 77 h 103"/>
                  <a:gd name="T58" fmla="*/ 9 w 98"/>
                  <a:gd name="T59" fmla="*/ 68 h 103"/>
                  <a:gd name="T60" fmla="*/ 4 w 98"/>
                  <a:gd name="T61" fmla="*/ 62 h 103"/>
                  <a:gd name="T62" fmla="*/ 14 w 98"/>
                  <a:gd name="T63" fmla="*/ 60 h 103"/>
                  <a:gd name="T64" fmla="*/ 28 w 98"/>
                  <a:gd name="T65" fmla="*/ 60 h 103"/>
                  <a:gd name="T66" fmla="*/ 36 w 98"/>
                  <a:gd name="T67" fmla="*/ 56 h 103"/>
                  <a:gd name="T68" fmla="*/ 37 w 98"/>
                  <a:gd name="T69" fmla="*/ 49 h 103"/>
                  <a:gd name="T70" fmla="*/ 46 w 98"/>
                  <a:gd name="T71" fmla="*/ 46 h 103"/>
                  <a:gd name="T72" fmla="*/ 47 w 98"/>
                  <a:gd name="T73" fmla="*/ 44 h 103"/>
                  <a:gd name="T74" fmla="*/ 51 w 98"/>
                  <a:gd name="T75" fmla="*/ 43 h 103"/>
                  <a:gd name="T76" fmla="*/ 57 w 98"/>
                  <a:gd name="T77" fmla="*/ 41 h 103"/>
                  <a:gd name="T78" fmla="*/ 57 w 98"/>
                  <a:gd name="T79" fmla="*/ 36 h 103"/>
                  <a:gd name="T80" fmla="*/ 62 w 98"/>
                  <a:gd name="T81" fmla="*/ 31 h 103"/>
                  <a:gd name="T82" fmla="*/ 63 w 98"/>
                  <a:gd name="T83" fmla="*/ 27 h 103"/>
                  <a:gd name="T84" fmla="*/ 64 w 98"/>
                  <a:gd name="T85" fmla="*/ 24 h 103"/>
                  <a:gd name="T86" fmla="*/ 67 w 98"/>
                  <a:gd name="T87" fmla="*/ 24 h 103"/>
                  <a:gd name="T88" fmla="*/ 68 w 98"/>
                  <a:gd name="T89" fmla="*/ 21 h 103"/>
                  <a:gd name="T90" fmla="*/ 72 w 98"/>
                  <a:gd name="T91" fmla="*/ 15 h 103"/>
                  <a:gd name="T92" fmla="*/ 72 w 98"/>
                  <a:gd name="T93" fmla="*/ 11 h 103"/>
                  <a:gd name="T94" fmla="*/ 72 w 98"/>
                  <a:gd name="T95" fmla="*/ 4 h 103"/>
                  <a:gd name="T96" fmla="*/ 78 w 98"/>
                  <a:gd name="T97" fmla="*/ 1 h 103"/>
                  <a:gd name="T98" fmla="*/ 87 w 98"/>
                  <a:gd name="T99" fmla="*/ 0 h 103"/>
                  <a:gd name="T100" fmla="*/ 83 w 98"/>
                  <a:gd name="T101" fmla="*/ 2 h 103"/>
                  <a:gd name="T102" fmla="*/ 79 w 98"/>
                  <a:gd name="T103" fmla="*/ 5 h 103"/>
                  <a:gd name="T104" fmla="*/ 83 w 98"/>
                  <a:gd name="T105" fmla="*/ 9 h 103"/>
                  <a:gd name="T106" fmla="*/ 85 w 98"/>
                  <a:gd name="T107" fmla="*/ 11 h 103"/>
                  <a:gd name="T108" fmla="*/ 88 w 98"/>
                  <a:gd name="T109" fmla="*/ 14 h 103"/>
                  <a:gd name="T110" fmla="*/ 87 w 98"/>
                  <a:gd name="T111" fmla="*/ 18 h 103"/>
                  <a:gd name="T112" fmla="*/ 85 w 98"/>
                  <a:gd name="T113" fmla="*/ 22 h 103"/>
                  <a:gd name="T114" fmla="*/ 86 w 98"/>
                  <a:gd name="T115" fmla="*/ 28 h 103"/>
                  <a:gd name="T116" fmla="*/ 89 w 98"/>
                  <a:gd name="T117" fmla="*/ 33 h 103"/>
                  <a:gd name="T118" fmla="*/ 94 w 98"/>
                  <a:gd name="T119" fmla="*/ 34 h 103"/>
                  <a:gd name="T120" fmla="*/ 97 w 98"/>
                  <a:gd name="T121" fmla="*/ 3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8" h="103">
                    <a:moveTo>
                      <a:pt x="98" y="38"/>
                    </a:moveTo>
                    <a:cubicBezTo>
                      <a:pt x="97" y="40"/>
                      <a:pt x="97" y="40"/>
                      <a:pt x="97" y="40"/>
                    </a:cubicBezTo>
                    <a:cubicBezTo>
                      <a:pt x="95" y="40"/>
                      <a:pt x="95" y="40"/>
                      <a:pt x="95" y="40"/>
                    </a:cubicBezTo>
                    <a:cubicBezTo>
                      <a:pt x="95" y="40"/>
                      <a:pt x="92" y="42"/>
                      <a:pt x="92" y="42"/>
                    </a:cubicBezTo>
                    <a:cubicBezTo>
                      <a:pt x="92" y="43"/>
                      <a:pt x="92" y="43"/>
                      <a:pt x="92" y="43"/>
                    </a:cubicBezTo>
                    <a:cubicBezTo>
                      <a:pt x="92" y="43"/>
                      <a:pt x="92" y="43"/>
                      <a:pt x="92" y="43"/>
                    </a:cubicBezTo>
                    <a:cubicBezTo>
                      <a:pt x="92" y="43"/>
                      <a:pt x="92" y="43"/>
                      <a:pt x="92" y="43"/>
                    </a:cubicBezTo>
                    <a:cubicBezTo>
                      <a:pt x="93" y="44"/>
                      <a:pt x="93" y="44"/>
                      <a:pt x="93" y="44"/>
                    </a:cubicBezTo>
                    <a:cubicBezTo>
                      <a:pt x="93" y="44"/>
                      <a:pt x="93" y="46"/>
                      <a:pt x="93" y="46"/>
                    </a:cubicBezTo>
                    <a:cubicBezTo>
                      <a:pt x="93" y="46"/>
                      <a:pt x="93" y="46"/>
                      <a:pt x="93" y="46"/>
                    </a:cubicBezTo>
                    <a:cubicBezTo>
                      <a:pt x="92" y="47"/>
                      <a:pt x="92" y="47"/>
                      <a:pt x="92" y="47"/>
                    </a:cubicBezTo>
                    <a:cubicBezTo>
                      <a:pt x="93" y="48"/>
                      <a:pt x="93" y="48"/>
                      <a:pt x="93" y="48"/>
                    </a:cubicBezTo>
                    <a:cubicBezTo>
                      <a:pt x="88" y="52"/>
                      <a:pt x="88" y="52"/>
                      <a:pt x="88" y="52"/>
                    </a:cubicBezTo>
                    <a:cubicBezTo>
                      <a:pt x="88" y="55"/>
                      <a:pt x="88" y="55"/>
                      <a:pt x="88" y="55"/>
                    </a:cubicBezTo>
                    <a:cubicBezTo>
                      <a:pt x="85" y="56"/>
                      <a:pt x="85" y="56"/>
                      <a:pt x="85" y="56"/>
                    </a:cubicBezTo>
                    <a:cubicBezTo>
                      <a:pt x="85" y="56"/>
                      <a:pt x="84" y="58"/>
                      <a:pt x="84" y="59"/>
                    </a:cubicBezTo>
                    <a:cubicBezTo>
                      <a:pt x="83" y="59"/>
                      <a:pt x="82" y="64"/>
                      <a:pt x="82" y="64"/>
                    </a:cubicBezTo>
                    <a:cubicBezTo>
                      <a:pt x="82" y="64"/>
                      <a:pt x="78" y="66"/>
                      <a:pt x="77" y="66"/>
                    </a:cubicBezTo>
                    <a:cubicBezTo>
                      <a:pt x="77" y="67"/>
                      <a:pt x="76" y="68"/>
                      <a:pt x="76" y="68"/>
                    </a:cubicBezTo>
                    <a:cubicBezTo>
                      <a:pt x="76" y="69"/>
                      <a:pt x="75" y="72"/>
                      <a:pt x="75" y="72"/>
                    </a:cubicBezTo>
                    <a:cubicBezTo>
                      <a:pt x="75" y="72"/>
                      <a:pt x="71" y="73"/>
                      <a:pt x="70" y="73"/>
                    </a:cubicBezTo>
                    <a:cubicBezTo>
                      <a:pt x="70" y="73"/>
                      <a:pt x="69" y="73"/>
                      <a:pt x="69" y="73"/>
                    </a:cubicBezTo>
                    <a:cubicBezTo>
                      <a:pt x="67" y="74"/>
                      <a:pt x="67" y="74"/>
                      <a:pt x="67" y="74"/>
                    </a:cubicBezTo>
                    <a:cubicBezTo>
                      <a:pt x="66" y="71"/>
                      <a:pt x="66" y="71"/>
                      <a:pt x="66" y="71"/>
                    </a:cubicBezTo>
                    <a:cubicBezTo>
                      <a:pt x="64" y="71"/>
                      <a:pt x="64" y="71"/>
                      <a:pt x="64" y="71"/>
                    </a:cubicBezTo>
                    <a:cubicBezTo>
                      <a:pt x="64" y="71"/>
                      <a:pt x="61" y="75"/>
                      <a:pt x="61" y="75"/>
                    </a:cubicBezTo>
                    <a:cubicBezTo>
                      <a:pt x="61" y="75"/>
                      <a:pt x="58" y="79"/>
                      <a:pt x="58" y="79"/>
                    </a:cubicBezTo>
                    <a:cubicBezTo>
                      <a:pt x="58" y="81"/>
                      <a:pt x="58" y="81"/>
                      <a:pt x="58" y="81"/>
                    </a:cubicBezTo>
                    <a:cubicBezTo>
                      <a:pt x="58" y="81"/>
                      <a:pt x="60" y="82"/>
                      <a:pt x="60" y="82"/>
                    </a:cubicBezTo>
                    <a:cubicBezTo>
                      <a:pt x="60" y="82"/>
                      <a:pt x="63" y="83"/>
                      <a:pt x="63" y="83"/>
                    </a:cubicBezTo>
                    <a:cubicBezTo>
                      <a:pt x="63" y="83"/>
                      <a:pt x="63" y="84"/>
                      <a:pt x="63" y="85"/>
                    </a:cubicBezTo>
                    <a:cubicBezTo>
                      <a:pt x="63" y="86"/>
                      <a:pt x="63" y="86"/>
                      <a:pt x="63" y="86"/>
                    </a:cubicBezTo>
                    <a:cubicBezTo>
                      <a:pt x="63" y="86"/>
                      <a:pt x="63" y="86"/>
                      <a:pt x="63" y="86"/>
                    </a:cubicBezTo>
                    <a:cubicBezTo>
                      <a:pt x="63" y="87"/>
                      <a:pt x="62" y="87"/>
                      <a:pt x="62" y="88"/>
                    </a:cubicBezTo>
                    <a:cubicBezTo>
                      <a:pt x="62" y="88"/>
                      <a:pt x="62" y="88"/>
                      <a:pt x="62" y="88"/>
                    </a:cubicBezTo>
                    <a:cubicBezTo>
                      <a:pt x="62" y="88"/>
                      <a:pt x="63" y="89"/>
                      <a:pt x="63" y="89"/>
                    </a:cubicBezTo>
                    <a:cubicBezTo>
                      <a:pt x="63" y="89"/>
                      <a:pt x="64" y="89"/>
                      <a:pt x="64" y="89"/>
                    </a:cubicBezTo>
                    <a:cubicBezTo>
                      <a:pt x="66" y="89"/>
                      <a:pt x="66" y="89"/>
                      <a:pt x="66" y="89"/>
                    </a:cubicBezTo>
                    <a:cubicBezTo>
                      <a:pt x="66" y="92"/>
                      <a:pt x="66" y="92"/>
                      <a:pt x="66" y="92"/>
                    </a:cubicBezTo>
                    <a:cubicBezTo>
                      <a:pt x="69" y="97"/>
                      <a:pt x="69" y="97"/>
                      <a:pt x="69" y="97"/>
                    </a:cubicBezTo>
                    <a:cubicBezTo>
                      <a:pt x="69" y="97"/>
                      <a:pt x="69" y="98"/>
                      <a:pt x="69" y="98"/>
                    </a:cubicBezTo>
                    <a:cubicBezTo>
                      <a:pt x="68" y="98"/>
                      <a:pt x="69" y="99"/>
                      <a:pt x="69" y="99"/>
                    </a:cubicBezTo>
                    <a:cubicBezTo>
                      <a:pt x="69" y="99"/>
                      <a:pt x="69" y="99"/>
                      <a:pt x="69" y="99"/>
                    </a:cubicBezTo>
                    <a:cubicBezTo>
                      <a:pt x="69" y="99"/>
                      <a:pt x="67" y="100"/>
                      <a:pt x="67" y="100"/>
                    </a:cubicBezTo>
                    <a:cubicBezTo>
                      <a:pt x="67" y="100"/>
                      <a:pt x="66" y="100"/>
                      <a:pt x="66" y="100"/>
                    </a:cubicBezTo>
                    <a:cubicBezTo>
                      <a:pt x="65" y="99"/>
                      <a:pt x="65" y="99"/>
                      <a:pt x="65" y="99"/>
                    </a:cubicBezTo>
                    <a:cubicBezTo>
                      <a:pt x="65" y="99"/>
                      <a:pt x="64" y="99"/>
                      <a:pt x="64" y="99"/>
                    </a:cubicBezTo>
                    <a:cubicBezTo>
                      <a:pt x="64" y="99"/>
                      <a:pt x="63" y="100"/>
                      <a:pt x="62" y="100"/>
                    </a:cubicBezTo>
                    <a:cubicBezTo>
                      <a:pt x="62" y="100"/>
                      <a:pt x="62" y="100"/>
                      <a:pt x="62" y="100"/>
                    </a:cubicBezTo>
                    <a:cubicBezTo>
                      <a:pt x="60" y="100"/>
                      <a:pt x="60" y="100"/>
                      <a:pt x="60" y="100"/>
                    </a:cubicBezTo>
                    <a:cubicBezTo>
                      <a:pt x="60" y="100"/>
                      <a:pt x="60" y="100"/>
                      <a:pt x="60" y="100"/>
                    </a:cubicBezTo>
                    <a:cubicBezTo>
                      <a:pt x="54" y="100"/>
                      <a:pt x="54" y="100"/>
                      <a:pt x="54" y="100"/>
                    </a:cubicBezTo>
                    <a:cubicBezTo>
                      <a:pt x="54" y="100"/>
                      <a:pt x="53" y="100"/>
                      <a:pt x="53" y="100"/>
                    </a:cubicBezTo>
                    <a:cubicBezTo>
                      <a:pt x="53" y="100"/>
                      <a:pt x="53" y="102"/>
                      <a:pt x="53" y="102"/>
                    </a:cubicBezTo>
                    <a:cubicBezTo>
                      <a:pt x="51" y="102"/>
                      <a:pt x="51" y="102"/>
                      <a:pt x="51" y="102"/>
                    </a:cubicBezTo>
                    <a:cubicBezTo>
                      <a:pt x="51" y="102"/>
                      <a:pt x="51" y="102"/>
                      <a:pt x="51" y="102"/>
                    </a:cubicBezTo>
                    <a:cubicBezTo>
                      <a:pt x="51" y="102"/>
                      <a:pt x="50" y="102"/>
                      <a:pt x="50" y="102"/>
                    </a:cubicBezTo>
                    <a:cubicBezTo>
                      <a:pt x="50" y="102"/>
                      <a:pt x="50" y="103"/>
                      <a:pt x="49" y="103"/>
                    </a:cubicBezTo>
                    <a:cubicBezTo>
                      <a:pt x="49" y="103"/>
                      <a:pt x="49" y="103"/>
                      <a:pt x="49" y="102"/>
                    </a:cubicBezTo>
                    <a:cubicBezTo>
                      <a:pt x="48" y="102"/>
                      <a:pt x="47" y="102"/>
                      <a:pt x="46" y="102"/>
                    </a:cubicBezTo>
                    <a:cubicBezTo>
                      <a:pt x="45" y="102"/>
                      <a:pt x="45" y="101"/>
                      <a:pt x="44" y="100"/>
                    </a:cubicBezTo>
                    <a:cubicBezTo>
                      <a:pt x="44" y="99"/>
                      <a:pt x="44" y="99"/>
                      <a:pt x="44" y="98"/>
                    </a:cubicBezTo>
                    <a:cubicBezTo>
                      <a:pt x="44" y="96"/>
                      <a:pt x="43" y="95"/>
                      <a:pt x="41" y="95"/>
                    </a:cubicBezTo>
                    <a:cubicBezTo>
                      <a:pt x="40" y="95"/>
                      <a:pt x="39" y="95"/>
                      <a:pt x="40" y="93"/>
                    </a:cubicBezTo>
                    <a:cubicBezTo>
                      <a:pt x="40" y="91"/>
                      <a:pt x="39" y="90"/>
                      <a:pt x="37" y="90"/>
                    </a:cubicBezTo>
                    <a:cubicBezTo>
                      <a:pt x="37" y="90"/>
                      <a:pt x="36" y="90"/>
                      <a:pt x="35" y="90"/>
                    </a:cubicBezTo>
                    <a:cubicBezTo>
                      <a:pt x="34" y="91"/>
                      <a:pt x="32" y="91"/>
                      <a:pt x="31" y="91"/>
                    </a:cubicBezTo>
                    <a:cubicBezTo>
                      <a:pt x="30" y="91"/>
                      <a:pt x="29" y="92"/>
                      <a:pt x="28" y="91"/>
                    </a:cubicBezTo>
                    <a:cubicBezTo>
                      <a:pt x="27" y="92"/>
                      <a:pt x="27" y="91"/>
                      <a:pt x="26" y="92"/>
                    </a:cubicBezTo>
                    <a:cubicBezTo>
                      <a:pt x="24" y="93"/>
                      <a:pt x="23" y="91"/>
                      <a:pt x="22" y="90"/>
                    </a:cubicBezTo>
                    <a:cubicBezTo>
                      <a:pt x="21" y="91"/>
                      <a:pt x="19" y="91"/>
                      <a:pt x="18" y="91"/>
                    </a:cubicBezTo>
                    <a:cubicBezTo>
                      <a:pt x="18" y="91"/>
                      <a:pt x="18" y="92"/>
                      <a:pt x="17" y="92"/>
                    </a:cubicBezTo>
                    <a:cubicBezTo>
                      <a:pt x="16" y="92"/>
                      <a:pt x="15" y="92"/>
                      <a:pt x="14" y="92"/>
                    </a:cubicBezTo>
                    <a:cubicBezTo>
                      <a:pt x="12" y="91"/>
                      <a:pt x="10" y="92"/>
                      <a:pt x="8" y="93"/>
                    </a:cubicBezTo>
                    <a:cubicBezTo>
                      <a:pt x="7" y="93"/>
                      <a:pt x="6" y="92"/>
                      <a:pt x="5" y="92"/>
                    </a:cubicBezTo>
                    <a:cubicBezTo>
                      <a:pt x="5" y="92"/>
                      <a:pt x="5" y="92"/>
                      <a:pt x="5" y="92"/>
                    </a:cubicBezTo>
                    <a:cubicBezTo>
                      <a:pt x="5" y="90"/>
                      <a:pt x="5" y="90"/>
                      <a:pt x="5" y="90"/>
                    </a:cubicBezTo>
                    <a:cubicBezTo>
                      <a:pt x="7" y="88"/>
                      <a:pt x="7" y="88"/>
                      <a:pt x="7" y="88"/>
                    </a:cubicBezTo>
                    <a:cubicBezTo>
                      <a:pt x="7" y="85"/>
                      <a:pt x="7" y="85"/>
                      <a:pt x="7" y="85"/>
                    </a:cubicBezTo>
                    <a:cubicBezTo>
                      <a:pt x="9" y="85"/>
                      <a:pt x="9" y="85"/>
                      <a:pt x="9" y="85"/>
                    </a:cubicBezTo>
                    <a:cubicBezTo>
                      <a:pt x="9" y="83"/>
                      <a:pt x="9" y="83"/>
                      <a:pt x="9" y="83"/>
                    </a:cubicBezTo>
                    <a:cubicBezTo>
                      <a:pt x="13" y="83"/>
                      <a:pt x="13" y="83"/>
                      <a:pt x="13" y="83"/>
                    </a:cubicBezTo>
                    <a:cubicBezTo>
                      <a:pt x="15" y="82"/>
                      <a:pt x="15" y="82"/>
                      <a:pt x="15" y="82"/>
                    </a:cubicBezTo>
                    <a:cubicBezTo>
                      <a:pt x="16" y="80"/>
                      <a:pt x="16" y="80"/>
                      <a:pt x="16" y="80"/>
                    </a:cubicBezTo>
                    <a:cubicBezTo>
                      <a:pt x="16" y="79"/>
                      <a:pt x="16" y="79"/>
                      <a:pt x="16" y="79"/>
                    </a:cubicBezTo>
                    <a:cubicBezTo>
                      <a:pt x="15" y="77"/>
                      <a:pt x="15" y="77"/>
                      <a:pt x="15" y="77"/>
                    </a:cubicBezTo>
                    <a:cubicBezTo>
                      <a:pt x="13" y="77"/>
                      <a:pt x="13" y="77"/>
                      <a:pt x="13" y="77"/>
                    </a:cubicBezTo>
                    <a:cubicBezTo>
                      <a:pt x="13" y="70"/>
                      <a:pt x="13" y="70"/>
                      <a:pt x="13" y="70"/>
                    </a:cubicBezTo>
                    <a:cubicBezTo>
                      <a:pt x="11" y="70"/>
                      <a:pt x="11" y="70"/>
                      <a:pt x="11" y="70"/>
                    </a:cubicBezTo>
                    <a:cubicBezTo>
                      <a:pt x="9" y="68"/>
                      <a:pt x="9" y="68"/>
                      <a:pt x="9" y="68"/>
                    </a:cubicBezTo>
                    <a:cubicBezTo>
                      <a:pt x="7" y="67"/>
                      <a:pt x="7" y="67"/>
                      <a:pt x="7" y="67"/>
                    </a:cubicBezTo>
                    <a:cubicBezTo>
                      <a:pt x="4" y="64"/>
                      <a:pt x="4" y="64"/>
                      <a:pt x="4" y="64"/>
                    </a:cubicBezTo>
                    <a:cubicBezTo>
                      <a:pt x="4" y="62"/>
                      <a:pt x="4" y="62"/>
                      <a:pt x="4" y="62"/>
                    </a:cubicBezTo>
                    <a:cubicBezTo>
                      <a:pt x="0" y="57"/>
                      <a:pt x="0" y="57"/>
                      <a:pt x="0" y="57"/>
                    </a:cubicBezTo>
                    <a:cubicBezTo>
                      <a:pt x="11" y="61"/>
                      <a:pt x="11" y="61"/>
                      <a:pt x="11" y="61"/>
                    </a:cubicBezTo>
                    <a:cubicBezTo>
                      <a:pt x="14" y="60"/>
                      <a:pt x="14" y="60"/>
                      <a:pt x="14" y="60"/>
                    </a:cubicBezTo>
                    <a:cubicBezTo>
                      <a:pt x="21" y="61"/>
                      <a:pt x="21" y="61"/>
                      <a:pt x="21" y="61"/>
                    </a:cubicBezTo>
                    <a:cubicBezTo>
                      <a:pt x="24" y="59"/>
                      <a:pt x="24" y="59"/>
                      <a:pt x="24" y="59"/>
                    </a:cubicBezTo>
                    <a:cubicBezTo>
                      <a:pt x="24" y="59"/>
                      <a:pt x="28" y="60"/>
                      <a:pt x="28" y="60"/>
                    </a:cubicBezTo>
                    <a:cubicBezTo>
                      <a:pt x="28" y="60"/>
                      <a:pt x="30" y="59"/>
                      <a:pt x="31" y="59"/>
                    </a:cubicBezTo>
                    <a:cubicBezTo>
                      <a:pt x="31" y="59"/>
                      <a:pt x="37" y="57"/>
                      <a:pt x="37" y="57"/>
                    </a:cubicBezTo>
                    <a:cubicBezTo>
                      <a:pt x="37" y="57"/>
                      <a:pt x="37" y="56"/>
                      <a:pt x="36" y="56"/>
                    </a:cubicBezTo>
                    <a:cubicBezTo>
                      <a:pt x="36" y="55"/>
                      <a:pt x="36" y="53"/>
                      <a:pt x="36" y="53"/>
                    </a:cubicBezTo>
                    <a:cubicBezTo>
                      <a:pt x="36" y="53"/>
                      <a:pt x="37" y="50"/>
                      <a:pt x="37" y="50"/>
                    </a:cubicBezTo>
                    <a:cubicBezTo>
                      <a:pt x="37" y="50"/>
                      <a:pt x="37" y="49"/>
                      <a:pt x="37" y="49"/>
                    </a:cubicBezTo>
                    <a:cubicBezTo>
                      <a:pt x="41" y="46"/>
                      <a:pt x="41" y="46"/>
                      <a:pt x="41" y="46"/>
                    </a:cubicBezTo>
                    <a:cubicBezTo>
                      <a:pt x="41" y="46"/>
                      <a:pt x="42" y="47"/>
                      <a:pt x="43" y="47"/>
                    </a:cubicBezTo>
                    <a:cubicBezTo>
                      <a:pt x="43" y="47"/>
                      <a:pt x="46" y="46"/>
                      <a:pt x="46" y="46"/>
                    </a:cubicBezTo>
                    <a:cubicBezTo>
                      <a:pt x="47" y="46"/>
                      <a:pt x="47" y="46"/>
                      <a:pt x="47" y="46"/>
                    </a:cubicBezTo>
                    <a:cubicBezTo>
                      <a:pt x="45" y="44"/>
                      <a:pt x="45" y="44"/>
                      <a:pt x="45" y="44"/>
                    </a:cubicBezTo>
                    <a:cubicBezTo>
                      <a:pt x="47" y="44"/>
                      <a:pt x="47" y="44"/>
                      <a:pt x="47" y="44"/>
                    </a:cubicBezTo>
                    <a:cubicBezTo>
                      <a:pt x="49" y="42"/>
                      <a:pt x="49" y="42"/>
                      <a:pt x="49" y="42"/>
                    </a:cubicBezTo>
                    <a:cubicBezTo>
                      <a:pt x="49" y="42"/>
                      <a:pt x="50" y="42"/>
                      <a:pt x="51" y="42"/>
                    </a:cubicBezTo>
                    <a:cubicBezTo>
                      <a:pt x="51" y="42"/>
                      <a:pt x="51" y="43"/>
                      <a:pt x="51" y="43"/>
                    </a:cubicBezTo>
                    <a:cubicBezTo>
                      <a:pt x="53" y="42"/>
                      <a:pt x="53" y="42"/>
                      <a:pt x="53" y="42"/>
                    </a:cubicBezTo>
                    <a:cubicBezTo>
                      <a:pt x="55" y="44"/>
                      <a:pt x="55" y="44"/>
                      <a:pt x="55" y="44"/>
                    </a:cubicBezTo>
                    <a:cubicBezTo>
                      <a:pt x="57" y="41"/>
                      <a:pt x="57" y="41"/>
                      <a:pt x="57" y="41"/>
                    </a:cubicBezTo>
                    <a:cubicBezTo>
                      <a:pt x="57" y="39"/>
                      <a:pt x="57" y="39"/>
                      <a:pt x="57" y="39"/>
                    </a:cubicBezTo>
                    <a:cubicBezTo>
                      <a:pt x="57" y="39"/>
                      <a:pt x="57" y="38"/>
                      <a:pt x="57" y="38"/>
                    </a:cubicBezTo>
                    <a:cubicBezTo>
                      <a:pt x="57" y="38"/>
                      <a:pt x="57" y="36"/>
                      <a:pt x="57" y="36"/>
                    </a:cubicBezTo>
                    <a:cubicBezTo>
                      <a:pt x="58" y="35"/>
                      <a:pt x="58" y="35"/>
                      <a:pt x="58" y="35"/>
                    </a:cubicBezTo>
                    <a:cubicBezTo>
                      <a:pt x="58" y="32"/>
                      <a:pt x="58" y="32"/>
                      <a:pt x="58" y="32"/>
                    </a:cubicBezTo>
                    <a:cubicBezTo>
                      <a:pt x="62" y="31"/>
                      <a:pt x="62" y="31"/>
                      <a:pt x="62" y="31"/>
                    </a:cubicBezTo>
                    <a:cubicBezTo>
                      <a:pt x="64" y="30"/>
                      <a:pt x="64" y="30"/>
                      <a:pt x="64" y="30"/>
                    </a:cubicBezTo>
                    <a:cubicBezTo>
                      <a:pt x="64" y="30"/>
                      <a:pt x="64" y="29"/>
                      <a:pt x="64" y="28"/>
                    </a:cubicBezTo>
                    <a:cubicBezTo>
                      <a:pt x="64" y="28"/>
                      <a:pt x="63" y="27"/>
                      <a:pt x="63" y="27"/>
                    </a:cubicBezTo>
                    <a:cubicBezTo>
                      <a:pt x="61" y="25"/>
                      <a:pt x="61" y="25"/>
                      <a:pt x="61" y="25"/>
                    </a:cubicBezTo>
                    <a:cubicBezTo>
                      <a:pt x="61" y="24"/>
                      <a:pt x="61" y="24"/>
                      <a:pt x="61" y="24"/>
                    </a:cubicBezTo>
                    <a:cubicBezTo>
                      <a:pt x="64" y="24"/>
                      <a:pt x="64" y="24"/>
                      <a:pt x="64" y="24"/>
                    </a:cubicBezTo>
                    <a:cubicBezTo>
                      <a:pt x="64" y="25"/>
                      <a:pt x="64" y="25"/>
                      <a:pt x="64" y="25"/>
                    </a:cubicBezTo>
                    <a:cubicBezTo>
                      <a:pt x="66" y="25"/>
                      <a:pt x="66" y="25"/>
                      <a:pt x="66" y="25"/>
                    </a:cubicBezTo>
                    <a:cubicBezTo>
                      <a:pt x="67" y="24"/>
                      <a:pt x="67" y="24"/>
                      <a:pt x="67" y="24"/>
                    </a:cubicBezTo>
                    <a:cubicBezTo>
                      <a:pt x="69" y="24"/>
                      <a:pt x="69" y="24"/>
                      <a:pt x="69" y="24"/>
                    </a:cubicBezTo>
                    <a:cubicBezTo>
                      <a:pt x="70" y="22"/>
                      <a:pt x="70" y="22"/>
                      <a:pt x="70" y="22"/>
                    </a:cubicBezTo>
                    <a:cubicBezTo>
                      <a:pt x="68" y="21"/>
                      <a:pt x="68" y="21"/>
                      <a:pt x="68" y="21"/>
                    </a:cubicBezTo>
                    <a:cubicBezTo>
                      <a:pt x="68" y="20"/>
                      <a:pt x="68" y="20"/>
                      <a:pt x="68" y="20"/>
                    </a:cubicBezTo>
                    <a:cubicBezTo>
                      <a:pt x="68" y="20"/>
                      <a:pt x="71" y="17"/>
                      <a:pt x="71" y="17"/>
                    </a:cubicBezTo>
                    <a:cubicBezTo>
                      <a:pt x="71" y="17"/>
                      <a:pt x="72" y="16"/>
                      <a:pt x="72" y="15"/>
                    </a:cubicBezTo>
                    <a:cubicBezTo>
                      <a:pt x="72" y="15"/>
                      <a:pt x="72" y="14"/>
                      <a:pt x="72" y="13"/>
                    </a:cubicBezTo>
                    <a:cubicBezTo>
                      <a:pt x="72" y="13"/>
                      <a:pt x="72" y="12"/>
                      <a:pt x="72" y="12"/>
                    </a:cubicBezTo>
                    <a:cubicBezTo>
                      <a:pt x="72" y="12"/>
                      <a:pt x="72" y="11"/>
                      <a:pt x="72" y="11"/>
                    </a:cubicBezTo>
                    <a:cubicBezTo>
                      <a:pt x="71" y="8"/>
                      <a:pt x="71" y="8"/>
                      <a:pt x="71" y="8"/>
                    </a:cubicBezTo>
                    <a:cubicBezTo>
                      <a:pt x="70" y="7"/>
                      <a:pt x="70" y="7"/>
                      <a:pt x="70" y="7"/>
                    </a:cubicBezTo>
                    <a:cubicBezTo>
                      <a:pt x="72" y="4"/>
                      <a:pt x="72" y="4"/>
                      <a:pt x="72" y="4"/>
                    </a:cubicBezTo>
                    <a:cubicBezTo>
                      <a:pt x="74" y="4"/>
                      <a:pt x="74" y="4"/>
                      <a:pt x="74" y="4"/>
                    </a:cubicBezTo>
                    <a:cubicBezTo>
                      <a:pt x="74" y="4"/>
                      <a:pt x="74" y="3"/>
                      <a:pt x="74" y="3"/>
                    </a:cubicBezTo>
                    <a:cubicBezTo>
                      <a:pt x="74" y="3"/>
                      <a:pt x="78" y="1"/>
                      <a:pt x="78" y="1"/>
                    </a:cubicBezTo>
                    <a:cubicBezTo>
                      <a:pt x="79" y="0"/>
                      <a:pt x="79" y="0"/>
                      <a:pt x="79" y="0"/>
                    </a:cubicBezTo>
                    <a:cubicBezTo>
                      <a:pt x="85" y="0"/>
                      <a:pt x="85" y="0"/>
                      <a:pt x="85" y="0"/>
                    </a:cubicBezTo>
                    <a:cubicBezTo>
                      <a:pt x="87" y="0"/>
                      <a:pt x="87" y="0"/>
                      <a:pt x="87" y="0"/>
                    </a:cubicBezTo>
                    <a:cubicBezTo>
                      <a:pt x="88" y="0"/>
                      <a:pt x="88" y="0"/>
                      <a:pt x="88" y="0"/>
                    </a:cubicBezTo>
                    <a:cubicBezTo>
                      <a:pt x="87" y="1"/>
                      <a:pt x="87" y="1"/>
                      <a:pt x="87" y="1"/>
                    </a:cubicBezTo>
                    <a:cubicBezTo>
                      <a:pt x="83" y="2"/>
                      <a:pt x="83" y="2"/>
                      <a:pt x="83" y="2"/>
                    </a:cubicBezTo>
                    <a:cubicBezTo>
                      <a:pt x="83" y="2"/>
                      <a:pt x="82" y="3"/>
                      <a:pt x="82" y="4"/>
                    </a:cubicBezTo>
                    <a:cubicBezTo>
                      <a:pt x="82" y="4"/>
                      <a:pt x="81" y="5"/>
                      <a:pt x="80" y="5"/>
                    </a:cubicBezTo>
                    <a:cubicBezTo>
                      <a:pt x="80" y="5"/>
                      <a:pt x="79" y="5"/>
                      <a:pt x="79" y="5"/>
                    </a:cubicBezTo>
                    <a:cubicBezTo>
                      <a:pt x="79" y="7"/>
                      <a:pt x="79" y="7"/>
                      <a:pt x="79" y="7"/>
                    </a:cubicBezTo>
                    <a:cubicBezTo>
                      <a:pt x="80" y="8"/>
                      <a:pt x="80" y="8"/>
                      <a:pt x="80" y="8"/>
                    </a:cubicBezTo>
                    <a:cubicBezTo>
                      <a:pt x="80" y="8"/>
                      <a:pt x="83" y="9"/>
                      <a:pt x="83" y="9"/>
                    </a:cubicBezTo>
                    <a:cubicBezTo>
                      <a:pt x="83" y="9"/>
                      <a:pt x="84" y="10"/>
                      <a:pt x="84" y="11"/>
                    </a:cubicBezTo>
                    <a:cubicBezTo>
                      <a:pt x="84" y="11"/>
                      <a:pt x="84" y="11"/>
                      <a:pt x="84" y="11"/>
                    </a:cubicBezTo>
                    <a:cubicBezTo>
                      <a:pt x="85" y="11"/>
                      <a:pt x="85" y="11"/>
                      <a:pt x="85" y="11"/>
                    </a:cubicBezTo>
                    <a:cubicBezTo>
                      <a:pt x="85" y="11"/>
                      <a:pt x="87" y="12"/>
                      <a:pt x="87" y="12"/>
                    </a:cubicBezTo>
                    <a:cubicBezTo>
                      <a:pt x="87" y="12"/>
                      <a:pt x="88" y="14"/>
                      <a:pt x="88" y="14"/>
                    </a:cubicBezTo>
                    <a:cubicBezTo>
                      <a:pt x="88" y="14"/>
                      <a:pt x="88" y="14"/>
                      <a:pt x="88" y="14"/>
                    </a:cubicBezTo>
                    <a:cubicBezTo>
                      <a:pt x="88" y="14"/>
                      <a:pt x="90" y="16"/>
                      <a:pt x="90" y="16"/>
                    </a:cubicBezTo>
                    <a:cubicBezTo>
                      <a:pt x="92" y="18"/>
                      <a:pt x="92" y="18"/>
                      <a:pt x="92" y="18"/>
                    </a:cubicBezTo>
                    <a:cubicBezTo>
                      <a:pt x="87" y="18"/>
                      <a:pt x="87" y="18"/>
                      <a:pt x="87" y="18"/>
                    </a:cubicBezTo>
                    <a:cubicBezTo>
                      <a:pt x="87" y="18"/>
                      <a:pt x="86" y="19"/>
                      <a:pt x="86" y="19"/>
                    </a:cubicBezTo>
                    <a:cubicBezTo>
                      <a:pt x="86" y="20"/>
                      <a:pt x="85" y="22"/>
                      <a:pt x="85" y="22"/>
                    </a:cubicBezTo>
                    <a:cubicBezTo>
                      <a:pt x="85" y="22"/>
                      <a:pt x="85" y="22"/>
                      <a:pt x="85" y="22"/>
                    </a:cubicBezTo>
                    <a:cubicBezTo>
                      <a:pt x="85" y="22"/>
                      <a:pt x="85" y="24"/>
                      <a:pt x="85" y="24"/>
                    </a:cubicBezTo>
                    <a:cubicBezTo>
                      <a:pt x="86" y="25"/>
                      <a:pt x="86" y="26"/>
                      <a:pt x="86" y="26"/>
                    </a:cubicBezTo>
                    <a:cubicBezTo>
                      <a:pt x="86" y="26"/>
                      <a:pt x="86" y="28"/>
                      <a:pt x="86" y="28"/>
                    </a:cubicBezTo>
                    <a:cubicBezTo>
                      <a:pt x="86" y="29"/>
                      <a:pt x="86" y="30"/>
                      <a:pt x="86" y="30"/>
                    </a:cubicBezTo>
                    <a:cubicBezTo>
                      <a:pt x="86" y="31"/>
                      <a:pt x="87" y="32"/>
                      <a:pt x="87" y="32"/>
                    </a:cubicBezTo>
                    <a:cubicBezTo>
                      <a:pt x="87" y="32"/>
                      <a:pt x="88" y="33"/>
                      <a:pt x="89" y="33"/>
                    </a:cubicBezTo>
                    <a:cubicBezTo>
                      <a:pt x="89" y="33"/>
                      <a:pt x="91" y="34"/>
                      <a:pt x="91" y="34"/>
                    </a:cubicBezTo>
                    <a:cubicBezTo>
                      <a:pt x="91" y="34"/>
                      <a:pt x="92" y="34"/>
                      <a:pt x="92" y="34"/>
                    </a:cubicBezTo>
                    <a:cubicBezTo>
                      <a:pt x="93" y="34"/>
                      <a:pt x="94" y="34"/>
                      <a:pt x="94" y="34"/>
                    </a:cubicBezTo>
                    <a:cubicBezTo>
                      <a:pt x="94" y="37"/>
                      <a:pt x="94" y="37"/>
                      <a:pt x="94" y="37"/>
                    </a:cubicBezTo>
                    <a:cubicBezTo>
                      <a:pt x="95" y="37"/>
                      <a:pt x="95" y="37"/>
                      <a:pt x="95" y="37"/>
                    </a:cubicBezTo>
                    <a:cubicBezTo>
                      <a:pt x="97" y="37"/>
                      <a:pt x="97" y="37"/>
                      <a:pt x="97" y="37"/>
                    </a:cubicBezTo>
                    <a:lnTo>
                      <a:pt x="98" y="38"/>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45" name="Freeform 844">
                <a:extLst>
                  <a:ext uri="{FF2B5EF4-FFF2-40B4-BE49-F238E27FC236}">
                    <a16:creationId xmlns:a16="http://schemas.microsoft.com/office/drawing/2014/main" id="{FA916803-FB9B-BEA2-3AA3-F178C49D51B6}"/>
                  </a:ext>
                </a:extLst>
              </p:cNvPr>
              <p:cNvSpPr>
                <a:spLocks/>
              </p:cNvSpPr>
              <p:nvPr/>
            </p:nvSpPr>
            <p:spPr bwMode="auto">
              <a:xfrm>
                <a:off x="8885238" y="3541713"/>
                <a:ext cx="177800" cy="196850"/>
              </a:xfrm>
              <a:custGeom>
                <a:avLst/>
                <a:gdLst>
                  <a:gd name="T0" fmla="*/ 39 w 43"/>
                  <a:gd name="T1" fmla="*/ 1 h 47"/>
                  <a:gd name="T2" fmla="*/ 38 w 43"/>
                  <a:gd name="T3" fmla="*/ 0 h 47"/>
                  <a:gd name="T4" fmla="*/ 37 w 43"/>
                  <a:gd name="T5" fmla="*/ 2 h 47"/>
                  <a:gd name="T6" fmla="*/ 35 w 43"/>
                  <a:gd name="T7" fmla="*/ 6 h 47"/>
                  <a:gd name="T8" fmla="*/ 34 w 43"/>
                  <a:gd name="T9" fmla="*/ 5 h 47"/>
                  <a:gd name="T10" fmla="*/ 32 w 43"/>
                  <a:gd name="T11" fmla="*/ 8 h 47"/>
                  <a:gd name="T12" fmla="*/ 25 w 43"/>
                  <a:gd name="T13" fmla="*/ 9 h 47"/>
                  <a:gd name="T14" fmla="*/ 27 w 43"/>
                  <a:gd name="T15" fmla="*/ 12 h 47"/>
                  <a:gd name="T16" fmla="*/ 26 w 43"/>
                  <a:gd name="T17" fmla="*/ 14 h 47"/>
                  <a:gd name="T18" fmla="*/ 24 w 43"/>
                  <a:gd name="T19" fmla="*/ 14 h 47"/>
                  <a:gd name="T20" fmla="*/ 17 w 43"/>
                  <a:gd name="T21" fmla="*/ 11 h 47"/>
                  <a:gd name="T22" fmla="*/ 15 w 43"/>
                  <a:gd name="T23" fmla="*/ 13 h 47"/>
                  <a:gd name="T24" fmla="*/ 13 w 43"/>
                  <a:gd name="T25" fmla="*/ 16 h 47"/>
                  <a:gd name="T26" fmla="*/ 10 w 43"/>
                  <a:gd name="T27" fmla="*/ 19 h 47"/>
                  <a:gd name="T28" fmla="*/ 6 w 43"/>
                  <a:gd name="T29" fmla="*/ 22 h 47"/>
                  <a:gd name="T30" fmla="*/ 1 w 43"/>
                  <a:gd name="T31" fmla="*/ 26 h 47"/>
                  <a:gd name="T32" fmla="*/ 1 w 43"/>
                  <a:gd name="T33" fmla="*/ 29 h 47"/>
                  <a:gd name="T34" fmla="*/ 6 w 43"/>
                  <a:gd name="T35" fmla="*/ 31 h 47"/>
                  <a:gd name="T36" fmla="*/ 7 w 43"/>
                  <a:gd name="T37" fmla="*/ 33 h 47"/>
                  <a:gd name="T38" fmla="*/ 6 w 43"/>
                  <a:gd name="T39" fmla="*/ 35 h 47"/>
                  <a:gd name="T40" fmla="*/ 4 w 43"/>
                  <a:gd name="T41" fmla="*/ 41 h 47"/>
                  <a:gd name="T42" fmla="*/ 3 w 43"/>
                  <a:gd name="T43" fmla="*/ 42 h 47"/>
                  <a:gd name="T44" fmla="*/ 3 w 43"/>
                  <a:gd name="T45" fmla="*/ 43 h 47"/>
                  <a:gd name="T46" fmla="*/ 4 w 43"/>
                  <a:gd name="T47" fmla="*/ 44 h 47"/>
                  <a:gd name="T48" fmla="*/ 5 w 43"/>
                  <a:gd name="T49" fmla="*/ 45 h 47"/>
                  <a:gd name="T50" fmla="*/ 8 w 43"/>
                  <a:gd name="T51" fmla="*/ 46 h 47"/>
                  <a:gd name="T52" fmla="*/ 13 w 43"/>
                  <a:gd name="T53" fmla="*/ 46 h 47"/>
                  <a:gd name="T54" fmla="*/ 13 w 43"/>
                  <a:gd name="T55" fmla="*/ 47 h 47"/>
                  <a:gd name="T56" fmla="*/ 15 w 43"/>
                  <a:gd name="T57" fmla="*/ 46 h 47"/>
                  <a:gd name="T58" fmla="*/ 19 w 43"/>
                  <a:gd name="T59" fmla="*/ 42 h 47"/>
                  <a:gd name="T60" fmla="*/ 25 w 43"/>
                  <a:gd name="T61" fmla="*/ 42 h 47"/>
                  <a:gd name="T62" fmla="*/ 26 w 43"/>
                  <a:gd name="T63" fmla="*/ 41 h 47"/>
                  <a:gd name="T64" fmla="*/ 26 w 43"/>
                  <a:gd name="T65" fmla="*/ 38 h 47"/>
                  <a:gd name="T66" fmla="*/ 21 w 43"/>
                  <a:gd name="T67" fmla="*/ 34 h 47"/>
                  <a:gd name="T68" fmla="*/ 21 w 43"/>
                  <a:gd name="T69" fmla="*/ 30 h 47"/>
                  <a:gd name="T70" fmla="*/ 27 w 43"/>
                  <a:gd name="T71" fmla="*/ 26 h 47"/>
                  <a:gd name="T72" fmla="*/ 29 w 43"/>
                  <a:gd name="T73" fmla="*/ 24 h 47"/>
                  <a:gd name="T74" fmla="*/ 35 w 43"/>
                  <a:gd name="T75" fmla="*/ 19 h 47"/>
                  <a:gd name="T76" fmla="*/ 36 w 43"/>
                  <a:gd name="T77" fmla="*/ 15 h 47"/>
                  <a:gd name="T78" fmla="*/ 36 w 43"/>
                  <a:gd name="T79" fmla="*/ 13 h 47"/>
                  <a:gd name="T80" fmla="*/ 41 w 43"/>
                  <a:gd name="T81" fmla="*/ 5 h 47"/>
                  <a:gd name="T82" fmla="*/ 42 w 43"/>
                  <a:gd name="T83" fmla="*/ 6 h 47"/>
                  <a:gd name="T84" fmla="*/ 42 w 43"/>
                  <a:gd name="T85" fmla="*/ 5 h 47"/>
                  <a:gd name="T86" fmla="*/ 42 w 43"/>
                  <a:gd name="T87"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47">
                    <a:moveTo>
                      <a:pt x="41" y="3"/>
                    </a:moveTo>
                    <a:cubicBezTo>
                      <a:pt x="39" y="1"/>
                      <a:pt x="39" y="1"/>
                      <a:pt x="39" y="1"/>
                    </a:cubicBezTo>
                    <a:cubicBezTo>
                      <a:pt x="39" y="0"/>
                      <a:pt x="39" y="0"/>
                      <a:pt x="39" y="0"/>
                    </a:cubicBezTo>
                    <a:cubicBezTo>
                      <a:pt x="38" y="0"/>
                      <a:pt x="38" y="0"/>
                      <a:pt x="38" y="0"/>
                    </a:cubicBezTo>
                    <a:cubicBezTo>
                      <a:pt x="38" y="0"/>
                      <a:pt x="38" y="1"/>
                      <a:pt x="38" y="1"/>
                    </a:cubicBezTo>
                    <a:cubicBezTo>
                      <a:pt x="38" y="1"/>
                      <a:pt x="37" y="2"/>
                      <a:pt x="37" y="2"/>
                    </a:cubicBezTo>
                    <a:cubicBezTo>
                      <a:pt x="37" y="2"/>
                      <a:pt x="36" y="5"/>
                      <a:pt x="36" y="5"/>
                    </a:cubicBezTo>
                    <a:cubicBezTo>
                      <a:pt x="35" y="6"/>
                      <a:pt x="35" y="6"/>
                      <a:pt x="35" y="6"/>
                    </a:cubicBezTo>
                    <a:cubicBezTo>
                      <a:pt x="35" y="6"/>
                      <a:pt x="35" y="5"/>
                      <a:pt x="35" y="5"/>
                    </a:cubicBezTo>
                    <a:cubicBezTo>
                      <a:pt x="35" y="5"/>
                      <a:pt x="34" y="5"/>
                      <a:pt x="34" y="5"/>
                    </a:cubicBezTo>
                    <a:cubicBezTo>
                      <a:pt x="34" y="5"/>
                      <a:pt x="33" y="8"/>
                      <a:pt x="32" y="8"/>
                    </a:cubicBezTo>
                    <a:cubicBezTo>
                      <a:pt x="32" y="8"/>
                      <a:pt x="32" y="8"/>
                      <a:pt x="32" y="8"/>
                    </a:cubicBezTo>
                    <a:cubicBezTo>
                      <a:pt x="31" y="8"/>
                      <a:pt x="30" y="9"/>
                      <a:pt x="30" y="9"/>
                    </a:cubicBezTo>
                    <a:cubicBezTo>
                      <a:pt x="25" y="9"/>
                      <a:pt x="25" y="9"/>
                      <a:pt x="25" y="9"/>
                    </a:cubicBezTo>
                    <a:cubicBezTo>
                      <a:pt x="25" y="9"/>
                      <a:pt x="25" y="11"/>
                      <a:pt x="25" y="11"/>
                    </a:cubicBezTo>
                    <a:cubicBezTo>
                      <a:pt x="25" y="11"/>
                      <a:pt x="26" y="12"/>
                      <a:pt x="27" y="12"/>
                    </a:cubicBezTo>
                    <a:cubicBezTo>
                      <a:pt x="27" y="12"/>
                      <a:pt x="27" y="13"/>
                      <a:pt x="27" y="13"/>
                    </a:cubicBezTo>
                    <a:cubicBezTo>
                      <a:pt x="27" y="13"/>
                      <a:pt x="26" y="14"/>
                      <a:pt x="26" y="14"/>
                    </a:cubicBezTo>
                    <a:cubicBezTo>
                      <a:pt x="25" y="15"/>
                      <a:pt x="25" y="15"/>
                      <a:pt x="25" y="15"/>
                    </a:cubicBezTo>
                    <a:cubicBezTo>
                      <a:pt x="24" y="14"/>
                      <a:pt x="24" y="14"/>
                      <a:pt x="24" y="14"/>
                    </a:cubicBezTo>
                    <a:cubicBezTo>
                      <a:pt x="20" y="14"/>
                      <a:pt x="20" y="14"/>
                      <a:pt x="20" y="14"/>
                    </a:cubicBezTo>
                    <a:cubicBezTo>
                      <a:pt x="17" y="11"/>
                      <a:pt x="17" y="11"/>
                      <a:pt x="17" y="11"/>
                    </a:cubicBezTo>
                    <a:cubicBezTo>
                      <a:pt x="17" y="11"/>
                      <a:pt x="17" y="12"/>
                      <a:pt x="17" y="12"/>
                    </a:cubicBezTo>
                    <a:cubicBezTo>
                      <a:pt x="17" y="12"/>
                      <a:pt x="15" y="13"/>
                      <a:pt x="15" y="13"/>
                    </a:cubicBezTo>
                    <a:cubicBezTo>
                      <a:pt x="15" y="13"/>
                      <a:pt x="15" y="15"/>
                      <a:pt x="15" y="15"/>
                    </a:cubicBezTo>
                    <a:cubicBezTo>
                      <a:pt x="15" y="15"/>
                      <a:pt x="13" y="15"/>
                      <a:pt x="13" y="16"/>
                    </a:cubicBezTo>
                    <a:cubicBezTo>
                      <a:pt x="13" y="16"/>
                      <a:pt x="11" y="19"/>
                      <a:pt x="11" y="19"/>
                    </a:cubicBezTo>
                    <a:cubicBezTo>
                      <a:pt x="10" y="19"/>
                      <a:pt x="10" y="19"/>
                      <a:pt x="10" y="19"/>
                    </a:cubicBezTo>
                    <a:cubicBezTo>
                      <a:pt x="8" y="21"/>
                      <a:pt x="8" y="21"/>
                      <a:pt x="8" y="21"/>
                    </a:cubicBezTo>
                    <a:cubicBezTo>
                      <a:pt x="8" y="21"/>
                      <a:pt x="6" y="22"/>
                      <a:pt x="6" y="22"/>
                    </a:cubicBezTo>
                    <a:cubicBezTo>
                      <a:pt x="6" y="22"/>
                      <a:pt x="3" y="24"/>
                      <a:pt x="3" y="25"/>
                    </a:cubicBezTo>
                    <a:cubicBezTo>
                      <a:pt x="2" y="25"/>
                      <a:pt x="1" y="26"/>
                      <a:pt x="1" y="26"/>
                    </a:cubicBezTo>
                    <a:cubicBezTo>
                      <a:pt x="0" y="28"/>
                      <a:pt x="0" y="28"/>
                      <a:pt x="0" y="28"/>
                    </a:cubicBezTo>
                    <a:cubicBezTo>
                      <a:pt x="0" y="28"/>
                      <a:pt x="1" y="28"/>
                      <a:pt x="1" y="29"/>
                    </a:cubicBezTo>
                    <a:cubicBezTo>
                      <a:pt x="2" y="29"/>
                      <a:pt x="2" y="30"/>
                      <a:pt x="3" y="30"/>
                    </a:cubicBezTo>
                    <a:cubicBezTo>
                      <a:pt x="4" y="30"/>
                      <a:pt x="5" y="30"/>
                      <a:pt x="6" y="31"/>
                    </a:cubicBezTo>
                    <a:cubicBezTo>
                      <a:pt x="6" y="31"/>
                      <a:pt x="7" y="32"/>
                      <a:pt x="7" y="32"/>
                    </a:cubicBezTo>
                    <a:cubicBezTo>
                      <a:pt x="7" y="32"/>
                      <a:pt x="7" y="32"/>
                      <a:pt x="7" y="33"/>
                    </a:cubicBezTo>
                    <a:cubicBezTo>
                      <a:pt x="7" y="33"/>
                      <a:pt x="7" y="33"/>
                      <a:pt x="7" y="33"/>
                    </a:cubicBezTo>
                    <a:cubicBezTo>
                      <a:pt x="6" y="34"/>
                      <a:pt x="6" y="34"/>
                      <a:pt x="6" y="35"/>
                    </a:cubicBezTo>
                    <a:cubicBezTo>
                      <a:pt x="5" y="36"/>
                      <a:pt x="5" y="37"/>
                      <a:pt x="6" y="38"/>
                    </a:cubicBezTo>
                    <a:cubicBezTo>
                      <a:pt x="5" y="39"/>
                      <a:pt x="4" y="40"/>
                      <a:pt x="4" y="41"/>
                    </a:cubicBezTo>
                    <a:cubicBezTo>
                      <a:pt x="3" y="41"/>
                      <a:pt x="3" y="42"/>
                      <a:pt x="3" y="42"/>
                    </a:cubicBezTo>
                    <a:cubicBezTo>
                      <a:pt x="3" y="42"/>
                      <a:pt x="3" y="42"/>
                      <a:pt x="3" y="42"/>
                    </a:cubicBezTo>
                    <a:cubicBezTo>
                      <a:pt x="3" y="42"/>
                      <a:pt x="3" y="43"/>
                      <a:pt x="3" y="43"/>
                    </a:cubicBezTo>
                    <a:cubicBezTo>
                      <a:pt x="3" y="43"/>
                      <a:pt x="3" y="43"/>
                      <a:pt x="3" y="43"/>
                    </a:cubicBezTo>
                    <a:cubicBezTo>
                      <a:pt x="3" y="43"/>
                      <a:pt x="3" y="43"/>
                      <a:pt x="3" y="43"/>
                    </a:cubicBezTo>
                    <a:cubicBezTo>
                      <a:pt x="4" y="43"/>
                      <a:pt x="5" y="43"/>
                      <a:pt x="4" y="44"/>
                    </a:cubicBezTo>
                    <a:cubicBezTo>
                      <a:pt x="4" y="44"/>
                      <a:pt x="4" y="44"/>
                      <a:pt x="4" y="44"/>
                    </a:cubicBezTo>
                    <a:cubicBezTo>
                      <a:pt x="4" y="45"/>
                      <a:pt x="5" y="45"/>
                      <a:pt x="5" y="45"/>
                    </a:cubicBezTo>
                    <a:cubicBezTo>
                      <a:pt x="6" y="45"/>
                      <a:pt x="6" y="46"/>
                      <a:pt x="7" y="46"/>
                    </a:cubicBezTo>
                    <a:cubicBezTo>
                      <a:pt x="8" y="46"/>
                      <a:pt x="8" y="46"/>
                      <a:pt x="8" y="46"/>
                    </a:cubicBezTo>
                    <a:cubicBezTo>
                      <a:pt x="9" y="47"/>
                      <a:pt x="11" y="47"/>
                      <a:pt x="12" y="46"/>
                    </a:cubicBezTo>
                    <a:cubicBezTo>
                      <a:pt x="12" y="46"/>
                      <a:pt x="13" y="46"/>
                      <a:pt x="13" y="46"/>
                    </a:cubicBezTo>
                    <a:cubicBezTo>
                      <a:pt x="13" y="46"/>
                      <a:pt x="13" y="46"/>
                      <a:pt x="13" y="46"/>
                    </a:cubicBezTo>
                    <a:cubicBezTo>
                      <a:pt x="13" y="46"/>
                      <a:pt x="13" y="47"/>
                      <a:pt x="13" y="47"/>
                    </a:cubicBezTo>
                    <a:cubicBezTo>
                      <a:pt x="14" y="47"/>
                      <a:pt x="14" y="47"/>
                      <a:pt x="14" y="47"/>
                    </a:cubicBezTo>
                    <a:cubicBezTo>
                      <a:pt x="15" y="47"/>
                      <a:pt x="15" y="46"/>
                      <a:pt x="15" y="46"/>
                    </a:cubicBezTo>
                    <a:cubicBezTo>
                      <a:pt x="16" y="45"/>
                      <a:pt x="17" y="44"/>
                      <a:pt x="18" y="43"/>
                    </a:cubicBezTo>
                    <a:cubicBezTo>
                      <a:pt x="18" y="43"/>
                      <a:pt x="18" y="42"/>
                      <a:pt x="19" y="42"/>
                    </a:cubicBezTo>
                    <a:cubicBezTo>
                      <a:pt x="19" y="42"/>
                      <a:pt x="20" y="42"/>
                      <a:pt x="20" y="42"/>
                    </a:cubicBezTo>
                    <a:cubicBezTo>
                      <a:pt x="22" y="42"/>
                      <a:pt x="23" y="42"/>
                      <a:pt x="25" y="42"/>
                    </a:cubicBezTo>
                    <a:cubicBezTo>
                      <a:pt x="25" y="42"/>
                      <a:pt x="25" y="42"/>
                      <a:pt x="26" y="42"/>
                    </a:cubicBezTo>
                    <a:cubicBezTo>
                      <a:pt x="26" y="42"/>
                      <a:pt x="26" y="41"/>
                      <a:pt x="26" y="41"/>
                    </a:cubicBezTo>
                    <a:cubicBezTo>
                      <a:pt x="27" y="41"/>
                      <a:pt x="27" y="40"/>
                      <a:pt x="27" y="40"/>
                    </a:cubicBezTo>
                    <a:cubicBezTo>
                      <a:pt x="27" y="39"/>
                      <a:pt x="26" y="38"/>
                      <a:pt x="26" y="38"/>
                    </a:cubicBezTo>
                    <a:cubicBezTo>
                      <a:pt x="25" y="37"/>
                      <a:pt x="25" y="37"/>
                      <a:pt x="24" y="37"/>
                    </a:cubicBezTo>
                    <a:cubicBezTo>
                      <a:pt x="23" y="36"/>
                      <a:pt x="22" y="35"/>
                      <a:pt x="21" y="34"/>
                    </a:cubicBezTo>
                    <a:cubicBezTo>
                      <a:pt x="21" y="34"/>
                      <a:pt x="21" y="33"/>
                      <a:pt x="20" y="33"/>
                    </a:cubicBezTo>
                    <a:cubicBezTo>
                      <a:pt x="21" y="32"/>
                      <a:pt x="21" y="31"/>
                      <a:pt x="21" y="30"/>
                    </a:cubicBezTo>
                    <a:cubicBezTo>
                      <a:pt x="21" y="29"/>
                      <a:pt x="21" y="28"/>
                      <a:pt x="22" y="28"/>
                    </a:cubicBezTo>
                    <a:cubicBezTo>
                      <a:pt x="24" y="28"/>
                      <a:pt x="25" y="26"/>
                      <a:pt x="27" y="26"/>
                    </a:cubicBezTo>
                    <a:cubicBezTo>
                      <a:pt x="27" y="26"/>
                      <a:pt x="28" y="26"/>
                      <a:pt x="28" y="25"/>
                    </a:cubicBezTo>
                    <a:cubicBezTo>
                      <a:pt x="28" y="25"/>
                      <a:pt x="28" y="25"/>
                      <a:pt x="29" y="24"/>
                    </a:cubicBezTo>
                    <a:cubicBezTo>
                      <a:pt x="30" y="23"/>
                      <a:pt x="32" y="22"/>
                      <a:pt x="33" y="20"/>
                    </a:cubicBezTo>
                    <a:cubicBezTo>
                      <a:pt x="34" y="20"/>
                      <a:pt x="34" y="20"/>
                      <a:pt x="35" y="19"/>
                    </a:cubicBezTo>
                    <a:cubicBezTo>
                      <a:pt x="36" y="19"/>
                      <a:pt x="36" y="19"/>
                      <a:pt x="36" y="18"/>
                    </a:cubicBezTo>
                    <a:cubicBezTo>
                      <a:pt x="36" y="17"/>
                      <a:pt x="36" y="16"/>
                      <a:pt x="36" y="15"/>
                    </a:cubicBezTo>
                    <a:cubicBezTo>
                      <a:pt x="36" y="15"/>
                      <a:pt x="36" y="15"/>
                      <a:pt x="36" y="14"/>
                    </a:cubicBezTo>
                    <a:cubicBezTo>
                      <a:pt x="36" y="14"/>
                      <a:pt x="36" y="14"/>
                      <a:pt x="36" y="13"/>
                    </a:cubicBezTo>
                    <a:cubicBezTo>
                      <a:pt x="36" y="12"/>
                      <a:pt x="36" y="11"/>
                      <a:pt x="37" y="11"/>
                    </a:cubicBezTo>
                    <a:cubicBezTo>
                      <a:pt x="38" y="9"/>
                      <a:pt x="40" y="7"/>
                      <a:pt x="41" y="5"/>
                    </a:cubicBezTo>
                    <a:cubicBezTo>
                      <a:pt x="42" y="5"/>
                      <a:pt x="42" y="5"/>
                      <a:pt x="42" y="6"/>
                    </a:cubicBezTo>
                    <a:cubicBezTo>
                      <a:pt x="42" y="6"/>
                      <a:pt x="42" y="6"/>
                      <a:pt x="42" y="6"/>
                    </a:cubicBezTo>
                    <a:cubicBezTo>
                      <a:pt x="42" y="6"/>
                      <a:pt x="43" y="6"/>
                      <a:pt x="43" y="6"/>
                    </a:cubicBezTo>
                    <a:cubicBezTo>
                      <a:pt x="43" y="6"/>
                      <a:pt x="42" y="5"/>
                      <a:pt x="42" y="5"/>
                    </a:cubicBezTo>
                    <a:cubicBezTo>
                      <a:pt x="43" y="5"/>
                      <a:pt x="43" y="5"/>
                      <a:pt x="43" y="5"/>
                    </a:cubicBezTo>
                    <a:cubicBezTo>
                      <a:pt x="42" y="4"/>
                      <a:pt x="42" y="4"/>
                      <a:pt x="42" y="4"/>
                    </a:cubicBezTo>
                    <a:lnTo>
                      <a:pt x="41" y="3"/>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46" name="Freeform 845">
                <a:extLst>
                  <a:ext uri="{FF2B5EF4-FFF2-40B4-BE49-F238E27FC236}">
                    <a16:creationId xmlns:a16="http://schemas.microsoft.com/office/drawing/2014/main" id="{353A1821-7157-9827-A980-0A581E31584F}"/>
                  </a:ext>
                </a:extLst>
              </p:cNvPr>
              <p:cNvSpPr>
                <a:spLocks/>
              </p:cNvSpPr>
              <p:nvPr/>
            </p:nvSpPr>
            <p:spPr bwMode="auto">
              <a:xfrm>
                <a:off x="7635875" y="3987800"/>
                <a:ext cx="228600" cy="130175"/>
              </a:xfrm>
              <a:custGeom>
                <a:avLst/>
                <a:gdLst>
                  <a:gd name="T0" fmla="*/ 2 w 55"/>
                  <a:gd name="T1" fmla="*/ 9 h 31"/>
                  <a:gd name="T2" fmla="*/ 0 w 55"/>
                  <a:gd name="T3" fmla="*/ 12 h 31"/>
                  <a:gd name="T4" fmla="*/ 10 w 55"/>
                  <a:gd name="T5" fmla="*/ 18 h 31"/>
                  <a:gd name="T6" fmla="*/ 13 w 55"/>
                  <a:gd name="T7" fmla="*/ 19 h 31"/>
                  <a:gd name="T8" fmla="*/ 16 w 55"/>
                  <a:gd name="T9" fmla="*/ 21 h 31"/>
                  <a:gd name="T10" fmla="*/ 18 w 55"/>
                  <a:gd name="T11" fmla="*/ 22 h 31"/>
                  <a:gd name="T12" fmla="*/ 22 w 55"/>
                  <a:gd name="T13" fmla="*/ 24 h 31"/>
                  <a:gd name="T14" fmla="*/ 25 w 55"/>
                  <a:gd name="T15" fmla="*/ 24 h 31"/>
                  <a:gd name="T16" fmla="*/ 27 w 55"/>
                  <a:gd name="T17" fmla="*/ 22 h 31"/>
                  <a:gd name="T18" fmla="*/ 31 w 55"/>
                  <a:gd name="T19" fmla="*/ 24 h 31"/>
                  <a:gd name="T20" fmla="*/ 34 w 55"/>
                  <a:gd name="T21" fmla="*/ 28 h 31"/>
                  <a:gd name="T22" fmla="*/ 37 w 55"/>
                  <a:gd name="T23" fmla="*/ 27 h 31"/>
                  <a:gd name="T24" fmla="*/ 39 w 55"/>
                  <a:gd name="T25" fmla="*/ 29 h 31"/>
                  <a:gd name="T26" fmla="*/ 43 w 55"/>
                  <a:gd name="T27" fmla="*/ 29 h 31"/>
                  <a:gd name="T28" fmla="*/ 46 w 55"/>
                  <a:gd name="T29" fmla="*/ 31 h 31"/>
                  <a:gd name="T30" fmla="*/ 48 w 55"/>
                  <a:gd name="T31" fmla="*/ 31 h 31"/>
                  <a:gd name="T32" fmla="*/ 50 w 55"/>
                  <a:gd name="T33" fmla="*/ 31 h 31"/>
                  <a:gd name="T34" fmla="*/ 52 w 55"/>
                  <a:gd name="T35" fmla="*/ 31 h 31"/>
                  <a:gd name="T36" fmla="*/ 54 w 55"/>
                  <a:gd name="T37" fmla="*/ 31 h 31"/>
                  <a:gd name="T38" fmla="*/ 54 w 55"/>
                  <a:gd name="T39" fmla="*/ 26 h 31"/>
                  <a:gd name="T40" fmla="*/ 55 w 55"/>
                  <a:gd name="T41" fmla="*/ 21 h 31"/>
                  <a:gd name="T42" fmla="*/ 53 w 55"/>
                  <a:gd name="T43" fmla="*/ 19 h 31"/>
                  <a:gd name="T44" fmla="*/ 48 w 55"/>
                  <a:gd name="T45" fmla="*/ 20 h 31"/>
                  <a:gd name="T46" fmla="*/ 43 w 55"/>
                  <a:gd name="T47" fmla="*/ 18 h 31"/>
                  <a:gd name="T48" fmla="*/ 41 w 55"/>
                  <a:gd name="T49" fmla="*/ 18 h 31"/>
                  <a:gd name="T50" fmla="*/ 39 w 55"/>
                  <a:gd name="T51" fmla="*/ 17 h 31"/>
                  <a:gd name="T52" fmla="*/ 34 w 55"/>
                  <a:gd name="T53" fmla="*/ 16 h 31"/>
                  <a:gd name="T54" fmla="*/ 33 w 55"/>
                  <a:gd name="T55" fmla="*/ 14 h 31"/>
                  <a:gd name="T56" fmla="*/ 28 w 55"/>
                  <a:gd name="T57" fmla="*/ 12 h 31"/>
                  <a:gd name="T58" fmla="*/ 28 w 55"/>
                  <a:gd name="T59" fmla="*/ 9 h 31"/>
                  <a:gd name="T60" fmla="*/ 26 w 55"/>
                  <a:gd name="T61" fmla="*/ 9 h 31"/>
                  <a:gd name="T62" fmla="*/ 23 w 55"/>
                  <a:gd name="T63" fmla="*/ 9 h 31"/>
                  <a:gd name="T64" fmla="*/ 21 w 55"/>
                  <a:gd name="T65" fmla="*/ 6 h 31"/>
                  <a:gd name="T66" fmla="*/ 18 w 55"/>
                  <a:gd name="T67" fmla="*/ 5 h 31"/>
                  <a:gd name="T68" fmla="*/ 15 w 55"/>
                  <a:gd name="T69" fmla="*/ 3 h 31"/>
                  <a:gd name="T70" fmla="*/ 14 w 55"/>
                  <a:gd name="T71" fmla="*/ 1 h 31"/>
                  <a:gd name="T72" fmla="*/ 12 w 55"/>
                  <a:gd name="T73" fmla="*/ 0 h 31"/>
                  <a:gd name="T74" fmla="*/ 9 w 55"/>
                  <a:gd name="T75" fmla="*/ 2 h 31"/>
                  <a:gd name="T76" fmla="*/ 7 w 55"/>
                  <a:gd name="T77" fmla="*/ 3 h 31"/>
                  <a:gd name="T78" fmla="*/ 3 w 55"/>
                  <a:gd name="T79"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 h="31">
                    <a:moveTo>
                      <a:pt x="2" y="5"/>
                    </a:moveTo>
                    <a:cubicBezTo>
                      <a:pt x="2" y="9"/>
                      <a:pt x="2" y="9"/>
                      <a:pt x="2" y="9"/>
                    </a:cubicBezTo>
                    <a:cubicBezTo>
                      <a:pt x="0" y="10"/>
                      <a:pt x="0" y="10"/>
                      <a:pt x="0" y="10"/>
                    </a:cubicBezTo>
                    <a:cubicBezTo>
                      <a:pt x="0" y="12"/>
                      <a:pt x="0" y="12"/>
                      <a:pt x="0" y="12"/>
                    </a:cubicBezTo>
                    <a:cubicBezTo>
                      <a:pt x="2" y="14"/>
                      <a:pt x="2" y="14"/>
                      <a:pt x="2" y="14"/>
                    </a:cubicBezTo>
                    <a:cubicBezTo>
                      <a:pt x="10" y="18"/>
                      <a:pt x="10" y="18"/>
                      <a:pt x="10" y="18"/>
                    </a:cubicBezTo>
                    <a:cubicBezTo>
                      <a:pt x="12" y="19"/>
                      <a:pt x="12" y="19"/>
                      <a:pt x="12" y="19"/>
                    </a:cubicBezTo>
                    <a:cubicBezTo>
                      <a:pt x="13" y="19"/>
                      <a:pt x="13" y="19"/>
                      <a:pt x="13" y="19"/>
                    </a:cubicBezTo>
                    <a:cubicBezTo>
                      <a:pt x="16" y="21"/>
                      <a:pt x="16" y="21"/>
                      <a:pt x="16" y="21"/>
                    </a:cubicBezTo>
                    <a:cubicBezTo>
                      <a:pt x="16" y="21"/>
                      <a:pt x="16" y="21"/>
                      <a:pt x="16" y="21"/>
                    </a:cubicBezTo>
                    <a:cubicBezTo>
                      <a:pt x="18" y="21"/>
                      <a:pt x="18" y="21"/>
                      <a:pt x="18" y="21"/>
                    </a:cubicBezTo>
                    <a:cubicBezTo>
                      <a:pt x="18" y="22"/>
                      <a:pt x="18" y="22"/>
                      <a:pt x="18" y="22"/>
                    </a:cubicBezTo>
                    <a:cubicBezTo>
                      <a:pt x="21" y="23"/>
                      <a:pt x="21" y="23"/>
                      <a:pt x="21" y="23"/>
                    </a:cubicBezTo>
                    <a:cubicBezTo>
                      <a:pt x="22" y="24"/>
                      <a:pt x="22" y="24"/>
                      <a:pt x="22" y="24"/>
                    </a:cubicBezTo>
                    <a:cubicBezTo>
                      <a:pt x="23" y="23"/>
                      <a:pt x="23" y="23"/>
                      <a:pt x="23" y="23"/>
                    </a:cubicBezTo>
                    <a:cubicBezTo>
                      <a:pt x="23" y="23"/>
                      <a:pt x="25" y="24"/>
                      <a:pt x="25" y="24"/>
                    </a:cubicBezTo>
                    <a:cubicBezTo>
                      <a:pt x="25" y="24"/>
                      <a:pt x="26" y="23"/>
                      <a:pt x="26" y="23"/>
                    </a:cubicBezTo>
                    <a:cubicBezTo>
                      <a:pt x="27" y="22"/>
                      <a:pt x="27" y="22"/>
                      <a:pt x="27" y="22"/>
                    </a:cubicBezTo>
                    <a:cubicBezTo>
                      <a:pt x="27" y="22"/>
                      <a:pt x="29" y="23"/>
                      <a:pt x="29" y="23"/>
                    </a:cubicBezTo>
                    <a:cubicBezTo>
                      <a:pt x="29" y="23"/>
                      <a:pt x="31" y="24"/>
                      <a:pt x="31" y="24"/>
                    </a:cubicBezTo>
                    <a:cubicBezTo>
                      <a:pt x="31" y="26"/>
                      <a:pt x="31" y="26"/>
                      <a:pt x="31" y="26"/>
                    </a:cubicBezTo>
                    <a:cubicBezTo>
                      <a:pt x="34" y="28"/>
                      <a:pt x="34" y="28"/>
                      <a:pt x="34" y="28"/>
                    </a:cubicBezTo>
                    <a:cubicBezTo>
                      <a:pt x="36" y="28"/>
                      <a:pt x="36" y="28"/>
                      <a:pt x="36" y="28"/>
                    </a:cubicBezTo>
                    <a:cubicBezTo>
                      <a:pt x="37" y="27"/>
                      <a:pt x="37" y="27"/>
                      <a:pt x="37" y="27"/>
                    </a:cubicBezTo>
                    <a:cubicBezTo>
                      <a:pt x="37" y="27"/>
                      <a:pt x="38" y="28"/>
                      <a:pt x="38" y="28"/>
                    </a:cubicBezTo>
                    <a:cubicBezTo>
                      <a:pt x="38" y="28"/>
                      <a:pt x="39" y="29"/>
                      <a:pt x="39" y="29"/>
                    </a:cubicBezTo>
                    <a:cubicBezTo>
                      <a:pt x="40" y="29"/>
                      <a:pt x="40" y="29"/>
                      <a:pt x="40" y="29"/>
                    </a:cubicBezTo>
                    <a:cubicBezTo>
                      <a:pt x="43" y="29"/>
                      <a:pt x="43" y="29"/>
                      <a:pt x="43" y="29"/>
                    </a:cubicBezTo>
                    <a:cubicBezTo>
                      <a:pt x="44" y="30"/>
                      <a:pt x="44" y="30"/>
                      <a:pt x="44" y="30"/>
                    </a:cubicBezTo>
                    <a:cubicBezTo>
                      <a:pt x="46" y="31"/>
                      <a:pt x="46" y="31"/>
                      <a:pt x="46" y="31"/>
                    </a:cubicBezTo>
                    <a:cubicBezTo>
                      <a:pt x="47" y="30"/>
                      <a:pt x="47" y="30"/>
                      <a:pt x="47" y="30"/>
                    </a:cubicBezTo>
                    <a:cubicBezTo>
                      <a:pt x="47" y="30"/>
                      <a:pt x="48" y="31"/>
                      <a:pt x="48" y="31"/>
                    </a:cubicBezTo>
                    <a:cubicBezTo>
                      <a:pt x="48" y="31"/>
                      <a:pt x="49" y="31"/>
                      <a:pt x="49" y="31"/>
                    </a:cubicBezTo>
                    <a:cubicBezTo>
                      <a:pt x="50" y="31"/>
                      <a:pt x="50" y="31"/>
                      <a:pt x="50" y="31"/>
                    </a:cubicBezTo>
                    <a:cubicBezTo>
                      <a:pt x="50" y="31"/>
                      <a:pt x="51" y="30"/>
                      <a:pt x="51" y="31"/>
                    </a:cubicBezTo>
                    <a:cubicBezTo>
                      <a:pt x="52" y="31"/>
                      <a:pt x="52" y="31"/>
                      <a:pt x="52" y="31"/>
                    </a:cubicBezTo>
                    <a:cubicBezTo>
                      <a:pt x="52" y="31"/>
                      <a:pt x="52" y="30"/>
                      <a:pt x="53" y="30"/>
                    </a:cubicBezTo>
                    <a:cubicBezTo>
                      <a:pt x="53" y="30"/>
                      <a:pt x="54" y="31"/>
                      <a:pt x="54" y="31"/>
                    </a:cubicBezTo>
                    <a:cubicBezTo>
                      <a:pt x="55" y="29"/>
                      <a:pt x="55" y="29"/>
                      <a:pt x="55" y="29"/>
                    </a:cubicBezTo>
                    <a:cubicBezTo>
                      <a:pt x="55" y="29"/>
                      <a:pt x="54" y="26"/>
                      <a:pt x="54" y="26"/>
                    </a:cubicBezTo>
                    <a:cubicBezTo>
                      <a:pt x="54" y="25"/>
                      <a:pt x="54" y="22"/>
                      <a:pt x="54" y="22"/>
                    </a:cubicBezTo>
                    <a:cubicBezTo>
                      <a:pt x="54" y="22"/>
                      <a:pt x="55" y="21"/>
                      <a:pt x="55" y="21"/>
                    </a:cubicBezTo>
                    <a:cubicBezTo>
                      <a:pt x="55" y="21"/>
                      <a:pt x="55" y="19"/>
                      <a:pt x="55" y="19"/>
                    </a:cubicBezTo>
                    <a:cubicBezTo>
                      <a:pt x="53" y="19"/>
                      <a:pt x="53" y="19"/>
                      <a:pt x="53" y="19"/>
                    </a:cubicBezTo>
                    <a:cubicBezTo>
                      <a:pt x="53" y="19"/>
                      <a:pt x="52" y="20"/>
                      <a:pt x="51" y="20"/>
                    </a:cubicBezTo>
                    <a:cubicBezTo>
                      <a:pt x="50" y="20"/>
                      <a:pt x="48" y="20"/>
                      <a:pt x="48" y="20"/>
                    </a:cubicBezTo>
                    <a:cubicBezTo>
                      <a:pt x="48" y="20"/>
                      <a:pt x="45" y="18"/>
                      <a:pt x="45" y="18"/>
                    </a:cubicBezTo>
                    <a:cubicBezTo>
                      <a:pt x="45" y="18"/>
                      <a:pt x="43" y="18"/>
                      <a:pt x="43" y="18"/>
                    </a:cubicBezTo>
                    <a:cubicBezTo>
                      <a:pt x="43" y="18"/>
                      <a:pt x="43" y="19"/>
                      <a:pt x="42" y="19"/>
                    </a:cubicBezTo>
                    <a:cubicBezTo>
                      <a:pt x="41" y="19"/>
                      <a:pt x="41" y="18"/>
                      <a:pt x="41" y="18"/>
                    </a:cubicBezTo>
                    <a:cubicBezTo>
                      <a:pt x="40" y="18"/>
                      <a:pt x="40" y="18"/>
                      <a:pt x="40" y="18"/>
                    </a:cubicBezTo>
                    <a:cubicBezTo>
                      <a:pt x="40" y="18"/>
                      <a:pt x="39" y="17"/>
                      <a:pt x="39" y="17"/>
                    </a:cubicBezTo>
                    <a:cubicBezTo>
                      <a:pt x="38" y="16"/>
                      <a:pt x="38" y="16"/>
                      <a:pt x="37" y="16"/>
                    </a:cubicBezTo>
                    <a:cubicBezTo>
                      <a:pt x="37" y="16"/>
                      <a:pt x="35" y="16"/>
                      <a:pt x="34" y="16"/>
                    </a:cubicBezTo>
                    <a:cubicBezTo>
                      <a:pt x="34" y="16"/>
                      <a:pt x="33" y="16"/>
                      <a:pt x="33" y="15"/>
                    </a:cubicBezTo>
                    <a:cubicBezTo>
                      <a:pt x="33" y="15"/>
                      <a:pt x="34" y="14"/>
                      <a:pt x="33" y="14"/>
                    </a:cubicBezTo>
                    <a:cubicBezTo>
                      <a:pt x="33" y="14"/>
                      <a:pt x="32" y="14"/>
                      <a:pt x="31" y="14"/>
                    </a:cubicBezTo>
                    <a:cubicBezTo>
                      <a:pt x="30" y="14"/>
                      <a:pt x="28" y="12"/>
                      <a:pt x="28" y="12"/>
                    </a:cubicBezTo>
                    <a:cubicBezTo>
                      <a:pt x="28" y="11"/>
                      <a:pt x="28" y="11"/>
                      <a:pt x="28" y="11"/>
                    </a:cubicBezTo>
                    <a:cubicBezTo>
                      <a:pt x="28" y="9"/>
                      <a:pt x="28" y="9"/>
                      <a:pt x="28" y="9"/>
                    </a:cubicBezTo>
                    <a:cubicBezTo>
                      <a:pt x="26" y="9"/>
                      <a:pt x="26" y="9"/>
                      <a:pt x="26" y="9"/>
                    </a:cubicBezTo>
                    <a:cubicBezTo>
                      <a:pt x="26" y="9"/>
                      <a:pt x="26" y="9"/>
                      <a:pt x="26" y="9"/>
                    </a:cubicBezTo>
                    <a:cubicBezTo>
                      <a:pt x="24" y="9"/>
                      <a:pt x="24" y="9"/>
                      <a:pt x="24" y="9"/>
                    </a:cubicBezTo>
                    <a:cubicBezTo>
                      <a:pt x="24" y="9"/>
                      <a:pt x="23" y="9"/>
                      <a:pt x="23" y="9"/>
                    </a:cubicBezTo>
                    <a:cubicBezTo>
                      <a:pt x="23" y="8"/>
                      <a:pt x="22" y="7"/>
                      <a:pt x="22" y="7"/>
                    </a:cubicBezTo>
                    <a:cubicBezTo>
                      <a:pt x="22" y="7"/>
                      <a:pt x="22" y="6"/>
                      <a:pt x="21" y="6"/>
                    </a:cubicBezTo>
                    <a:cubicBezTo>
                      <a:pt x="21" y="6"/>
                      <a:pt x="19" y="6"/>
                      <a:pt x="19" y="6"/>
                    </a:cubicBezTo>
                    <a:cubicBezTo>
                      <a:pt x="19" y="6"/>
                      <a:pt x="18" y="6"/>
                      <a:pt x="18" y="5"/>
                    </a:cubicBezTo>
                    <a:cubicBezTo>
                      <a:pt x="18" y="5"/>
                      <a:pt x="17" y="4"/>
                      <a:pt x="17" y="4"/>
                    </a:cubicBezTo>
                    <a:cubicBezTo>
                      <a:pt x="17" y="4"/>
                      <a:pt x="15" y="3"/>
                      <a:pt x="15" y="3"/>
                    </a:cubicBezTo>
                    <a:cubicBezTo>
                      <a:pt x="14" y="3"/>
                      <a:pt x="14" y="3"/>
                      <a:pt x="14" y="3"/>
                    </a:cubicBezTo>
                    <a:cubicBezTo>
                      <a:pt x="14" y="1"/>
                      <a:pt x="14" y="1"/>
                      <a:pt x="14" y="1"/>
                    </a:cubicBezTo>
                    <a:cubicBezTo>
                      <a:pt x="14" y="1"/>
                      <a:pt x="13" y="1"/>
                      <a:pt x="13" y="0"/>
                    </a:cubicBezTo>
                    <a:cubicBezTo>
                      <a:pt x="13" y="0"/>
                      <a:pt x="12" y="0"/>
                      <a:pt x="12" y="0"/>
                    </a:cubicBezTo>
                    <a:cubicBezTo>
                      <a:pt x="9" y="0"/>
                      <a:pt x="9" y="0"/>
                      <a:pt x="9" y="0"/>
                    </a:cubicBezTo>
                    <a:cubicBezTo>
                      <a:pt x="9" y="2"/>
                      <a:pt x="9" y="2"/>
                      <a:pt x="9" y="2"/>
                    </a:cubicBezTo>
                    <a:cubicBezTo>
                      <a:pt x="8" y="2"/>
                      <a:pt x="8" y="2"/>
                      <a:pt x="8" y="2"/>
                    </a:cubicBezTo>
                    <a:cubicBezTo>
                      <a:pt x="7" y="3"/>
                      <a:pt x="7" y="3"/>
                      <a:pt x="7" y="3"/>
                    </a:cubicBezTo>
                    <a:cubicBezTo>
                      <a:pt x="6" y="1"/>
                      <a:pt x="6" y="1"/>
                      <a:pt x="6" y="1"/>
                    </a:cubicBezTo>
                    <a:cubicBezTo>
                      <a:pt x="3" y="4"/>
                      <a:pt x="3" y="4"/>
                      <a:pt x="3" y="4"/>
                    </a:cubicBezTo>
                    <a:lnTo>
                      <a:pt x="2" y="5"/>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47" name="Freeform 846">
                <a:extLst>
                  <a:ext uri="{FF2B5EF4-FFF2-40B4-BE49-F238E27FC236}">
                    <a16:creationId xmlns:a16="http://schemas.microsoft.com/office/drawing/2014/main" id="{481B3C73-88B8-CA17-2CC5-C1DCEC6E6D81}"/>
                  </a:ext>
                </a:extLst>
              </p:cNvPr>
              <p:cNvSpPr>
                <a:spLocks noEditPoints="1"/>
              </p:cNvSpPr>
              <p:nvPr/>
            </p:nvSpPr>
            <p:spPr bwMode="auto">
              <a:xfrm>
                <a:off x="7972425" y="4054475"/>
                <a:ext cx="250825" cy="550863"/>
              </a:xfrm>
              <a:custGeom>
                <a:avLst/>
                <a:gdLst>
                  <a:gd name="T0" fmla="*/ 57 w 60"/>
                  <a:gd name="T1" fmla="*/ 54 h 132"/>
                  <a:gd name="T2" fmla="*/ 54 w 60"/>
                  <a:gd name="T3" fmla="*/ 59 h 132"/>
                  <a:gd name="T4" fmla="*/ 49 w 60"/>
                  <a:gd name="T5" fmla="*/ 62 h 132"/>
                  <a:gd name="T6" fmla="*/ 42 w 60"/>
                  <a:gd name="T7" fmla="*/ 66 h 132"/>
                  <a:gd name="T8" fmla="*/ 40 w 60"/>
                  <a:gd name="T9" fmla="*/ 73 h 132"/>
                  <a:gd name="T10" fmla="*/ 42 w 60"/>
                  <a:gd name="T11" fmla="*/ 81 h 132"/>
                  <a:gd name="T12" fmla="*/ 48 w 60"/>
                  <a:gd name="T13" fmla="*/ 89 h 132"/>
                  <a:gd name="T14" fmla="*/ 46 w 60"/>
                  <a:gd name="T15" fmla="*/ 96 h 132"/>
                  <a:gd name="T16" fmla="*/ 52 w 60"/>
                  <a:gd name="T17" fmla="*/ 109 h 132"/>
                  <a:gd name="T18" fmla="*/ 54 w 60"/>
                  <a:gd name="T19" fmla="*/ 120 h 132"/>
                  <a:gd name="T20" fmla="*/ 50 w 60"/>
                  <a:gd name="T21" fmla="*/ 129 h 132"/>
                  <a:gd name="T22" fmla="*/ 48 w 60"/>
                  <a:gd name="T23" fmla="*/ 129 h 132"/>
                  <a:gd name="T24" fmla="*/ 49 w 60"/>
                  <a:gd name="T25" fmla="*/ 124 h 132"/>
                  <a:gd name="T26" fmla="*/ 49 w 60"/>
                  <a:gd name="T27" fmla="*/ 119 h 132"/>
                  <a:gd name="T28" fmla="*/ 48 w 60"/>
                  <a:gd name="T29" fmla="*/ 114 h 132"/>
                  <a:gd name="T30" fmla="*/ 46 w 60"/>
                  <a:gd name="T31" fmla="*/ 108 h 132"/>
                  <a:gd name="T32" fmla="*/ 44 w 60"/>
                  <a:gd name="T33" fmla="*/ 106 h 132"/>
                  <a:gd name="T34" fmla="*/ 42 w 60"/>
                  <a:gd name="T35" fmla="*/ 100 h 132"/>
                  <a:gd name="T36" fmla="*/ 41 w 60"/>
                  <a:gd name="T37" fmla="*/ 92 h 132"/>
                  <a:gd name="T38" fmla="*/ 40 w 60"/>
                  <a:gd name="T39" fmla="*/ 89 h 132"/>
                  <a:gd name="T40" fmla="*/ 37 w 60"/>
                  <a:gd name="T41" fmla="*/ 88 h 132"/>
                  <a:gd name="T42" fmla="*/ 33 w 60"/>
                  <a:gd name="T43" fmla="*/ 81 h 132"/>
                  <a:gd name="T44" fmla="*/ 33 w 60"/>
                  <a:gd name="T45" fmla="*/ 87 h 132"/>
                  <a:gd name="T46" fmla="*/ 30 w 60"/>
                  <a:gd name="T47" fmla="*/ 86 h 132"/>
                  <a:gd name="T48" fmla="*/ 28 w 60"/>
                  <a:gd name="T49" fmla="*/ 89 h 132"/>
                  <a:gd name="T50" fmla="*/ 23 w 60"/>
                  <a:gd name="T51" fmla="*/ 92 h 132"/>
                  <a:gd name="T52" fmla="*/ 20 w 60"/>
                  <a:gd name="T53" fmla="*/ 92 h 132"/>
                  <a:gd name="T54" fmla="*/ 18 w 60"/>
                  <a:gd name="T55" fmla="*/ 92 h 132"/>
                  <a:gd name="T56" fmla="*/ 19 w 60"/>
                  <a:gd name="T57" fmla="*/ 88 h 132"/>
                  <a:gd name="T58" fmla="*/ 17 w 60"/>
                  <a:gd name="T59" fmla="*/ 92 h 132"/>
                  <a:gd name="T60" fmla="*/ 17 w 60"/>
                  <a:gd name="T61" fmla="*/ 88 h 132"/>
                  <a:gd name="T62" fmla="*/ 18 w 60"/>
                  <a:gd name="T63" fmla="*/ 82 h 132"/>
                  <a:gd name="T64" fmla="*/ 17 w 60"/>
                  <a:gd name="T65" fmla="*/ 77 h 132"/>
                  <a:gd name="T66" fmla="*/ 15 w 60"/>
                  <a:gd name="T67" fmla="*/ 73 h 132"/>
                  <a:gd name="T68" fmla="*/ 12 w 60"/>
                  <a:gd name="T69" fmla="*/ 70 h 132"/>
                  <a:gd name="T70" fmla="*/ 9 w 60"/>
                  <a:gd name="T71" fmla="*/ 70 h 132"/>
                  <a:gd name="T72" fmla="*/ 9 w 60"/>
                  <a:gd name="T73" fmla="*/ 69 h 132"/>
                  <a:gd name="T74" fmla="*/ 11 w 60"/>
                  <a:gd name="T75" fmla="*/ 67 h 132"/>
                  <a:gd name="T76" fmla="*/ 9 w 60"/>
                  <a:gd name="T77" fmla="*/ 64 h 132"/>
                  <a:gd name="T78" fmla="*/ 6 w 60"/>
                  <a:gd name="T79" fmla="*/ 62 h 132"/>
                  <a:gd name="T80" fmla="*/ 5 w 60"/>
                  <a:gd name="T81" fmla="*/ 61 h 132"/>
                  <a:gd name="T82" fmla="*/ 1 w 60"/>
                  <a:gd name="T83" fmla="*/ 60 h 132"/>
                  <a:gd name="T84" fmla="*/ 0 w 60"/>
                  <a:gd name="T85" fmla="*/ 55 h 132"/>
                  <a:gd name="T86" fmla="*/ 4 w 60"/>
                  <a:gd name="T87" fmla="*/ 49 h 132"/>
                  <a:gd name="T88" fmla="*/ 18 w 60"/>
                  <a:gd name="T89" fmla="*/ 30 h 132"/>
                  <a:gd name="T90" fmla="*/ 19 w 60"/>
                  <a:gd name="T91" fmla="*/ 21 h 132"/>
                  <a:gd name="T92" fmla="*/ 22 w 60"/>
                  <a:gd name="T93" fmla="*/ 11 h 132"/>
                  <a:gd name="T94" fmla="*/ 27 w 60"/>
                  <a:gd name="T95" fmla="*/ 6 h 132"/>
                  <a:gd name="T96" fmla="*/ 34 w 60"/>
                  <a:gd name="T97" fmla="*/ 5 h 132"/>
                  <a:gd name="T98" fmla="*/ 34 w 60"/>
                  <a:gd name="T99" fmla="*/ 0 h 132"/>
                  <a:gd name="T100" fmla="*/ 40 w 60"/>
                  <a:gd name="T101" fmla="*/ 1 h 132"/>
                  <a:gd name="T102" fmla="*/ 45 w 60"/>
                  <a:gd name="T103" fmla="*/ 11 h 132"/>
                  <a:gd name="T104" fmla="*/ 39 w 60"/>
                  <a:gd name="T105" fmla="*/ 25 h 132"/>
                  <a:gd name="T106" fmla="*/ 39 w 60"/>
                  <a:gd name="T107" fmla="*/ 31 h 132"/>
                  <a:gd name="T108" fmla="*/ 45 w 60"/>
                  <a:gd name="T109" fmla="*/ 35 h 132"/>
                  <a:gd name="T110" fmla="*/ 50 w 60"/>
                  <a:gd name="T111" fmla="*/ 40 h 132"/>
                  <a:gd name="T112" fmla="*/ 50 w 60"/>
                  <a:gd name="T113" fmla="*/ 46 h 132"/>
                  <a:gd name="T114" fmla="*/ 52 w 60"/>
                  <a:gd name="T115" fmla="*/ 51 h 132"/>
                  <a:gd name="T116" fmla="*/ 60 w 60"/>
                  <a:gd name="T117" fmla="*/ 52 h 132"/>
                  <a:gd name="T118" fmla="*/ 10 w 60"/>
                  <a:gd name="T119" fmla="*/ 7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 h="132">
                    <a:moveTo>
                      <a:pt x="60" y="52"/>
                    </a:moveTo>
                    <a:cubicBezTo>
                      <a:pt x="60" y="52"/>
                      <a:pt x="59" y="53"/>
                      <a:pt x="59" y="53"/>
                    </a:cubicBezTo>
                    <a:cubicBezTo>
                      <a:pt x="59" y="53"/>
                      <a:pt x="58" y="54"/>
                      <a:pt x="57" y="54"/>
                    </a:cubicBezTo>
                    <a:cubicBezTo>
                      <a:pt x="57" y="54"/>
                      <a:pt x="57" y="54"/>
                      <a:pt x="57" y="54"/>
                    </a:cubicBezTo>
                    <a:cubicBezTo>
                      <a:pt x="56" y="54"/>
                      <a:pt x="56" y="55"/>
                      <a:pt x="56" y="55"/>
                    </a:cubicBezTo>
                    <a:cubicBezTo>
                      <a:pt x="55" y="56"/>
                      <a:pt x="56" y="56"/>
                      <a:pt x="56" y="57"/>
                    </a:cubicBezTo>
                    <a:cubicBezTo>
                      <a:pt x="56" y="58"/>
                      <a:pt x="56" y="57"/>
                      <a:pt x="55" y="57"/>
                    </a:cubicBezTo>
                    <a:cubicBezTo>
                      <a:pt x="54" y="58"/>
                      <a:pt x="54" y="58"/>
                      <a:pt x="54" y="59"/>
                    </a:cubicBezTo>
                    <a:cubicBezTo>
                      <a:pt x="54" y="59"/>
                      <a:pt x="53" y="59"/>
                      <a:pt x="52" y="59"/>
                    </a:cubicBezTo>
                    <a:cubicBezTo>
                      <a:pt x="51" y="59"/>
                      <a:pt x="50" y="60"/>
                      <a:pt x="50" y="60"/>
                    </a:cubicBezTo>
                    <a:cubicBezTo>
                      <a:pt x="50" y="61"/>
                      <a:pt x="50" y="61"/>
                      <a:pt x="50" y="62"/>
                    </a:cubicBezTo>
                    <a:cubicBezTo>
                      <a:pt x="50" y="62"/>
                      <a:pt x="49" y="62"/>
                      <a:pt x="49" y="62"/>
                    </a:cubicBezTo>
                    <a:cubicBezTo>
                      <a:pt x="48" y="62"/>
                      <a:pt x="48" y="62"/>
                      <a:pt x="47" y="63"/>
                    </a:cubicBezTo>
                    <a:cubicBezTo>
                      <a:pt x="47" y="63"/>
                      <a:pt x="47" y="65"/>
                      <a:pt x="46" y="65"/>
                    </a:cubicBezTo>
                    <a:cubicBezTo>
                      <a:pt x="46" y="65"/>
                      <a:pt x="45" y="66"/>
                      <a:pt x="44" y="66"/>
                    </a:cubicBezTo>
                    <a:cubicBezTo>
                      <a:pt x="44" y="66"/>
                      <a:pt x="43" y="66"/>
                      <a:pt x="42" y="66"/>
                    </a:cubicBezTo>
                    <a:cubicBezTo>
                      <a:pt x="42" y="66"/>
                      <a:pt x="41" y="66"/>
                      <a:pt x="40" y="67"/>
                    </a:cubicBezTo>
                    <a:cubicBezTo>
                      <a:pt x="40" y="67"/>
                      <a:pt x="40" y="69"/>
                      <a:pt x="40" y="70"/>
                    </a:cubicBezTo>
                    <a:cubicBezTo>
                      <a:pt x="40" y="70"/>
                      <a:pt x="39" y="71"/>
                      <a:pt x="39" y="71"/>
                    </a:cubicBezTo>
                    <a:cubicBezTo>
                      <a:pt x="39" y="72"/>
                      <a:pt x="40" y="73"/>
                      <a:pt x="40" y="73"/>
                    </a:cubicBezTo>
                    <a:cubicBezTo>
                      <a:pt x="39" y="74"/>
                      <a:pt x="38" y="74"/>
                      <a:pt x="37" y="75"/>
                    </a:cubicBezTo>
                    <a:cubicBezTo>
                      <a:pt x="36" y="76"/>
                      <a:pt x="37" y="76"/>
                      <a:pt x="38" y="76"/>
                    </a:cubicBezTo>
                    <a:cubicBezTo>
                      <a:pt x="38" y="76"/>
                      <a:pt x="39" y="76"/>
                      <a:pt x="40" y="78"/>
                    </a:cubicBezTo>
                    <a:cubicBezTo>
                      <a:pt x="41" y="81"/>
                      <a:pt x="42" y="80"/>
                      <a:pt x="42" y="81"/>
                    </a:cubicBezTo>
                    <a:cubicBezTo>
                      <a:pt x="42" y="81"/>
                      <a:pt x="43" y="83"/>
                      <a:pt x="44" y="84"/>
                    </a:cubicBezTo>
                    <a:cubicBezTo>
                      <a:pt x="44" y="85"/>
                      <a:pt x="46" y="86"/>
                      <a:pt x="46" y="86"/>
                    </a:cubicBezTo>
                    <a:cubicBezTo>
                      <a:pt x="46" y="86"/>
                      <a:pt x="46" y="87"/>
                      <a:pt x="46" y="88"/>
                    </a:cubicBezTo>
                    <a:cubicBezTo>
                      <a:pt x="47" y="88"/>
                      <a:pt x="48" y="89"/>
                      <a:pt x="48" y="89"/>
                    </a:cubicBezTo>
                    <a:cubicBezTo>
                      <a:pt x="48" y="90"/>
                      <a:pt x="47" y="90"/>
                      <a:pt x="46" y="91"/>
                    </a:cubicBezTo>
                    <a:cubicBezTo>
                      <a:pt x="46" y="91"/>
                      <a:pt x="46" y="92"/>
                      <a:pt x="46" y="92"/>
                    </a:cubicBezTo>
                    <a:cubicBezTo>
                      <a:pt x="46" y="93"/>
                      <a:pt x="46" y="93"/>
                      <a:pt x="46" y="94"/>
                    </a:cubicBezTo>
                    <a:cubicBezTo>
                      <a:pt x="46" y="95"/>
                      <a:pt x="46" y="95"/>
                      <a:pt x="46" y="96"/>
                    </a:cubicBezTo>
                    <a:cubicBezTo>
                      <a:pt x="45" y="96"/>
                      <a:pt x="45" y="97"/>
                      <a:pt x="45" y="98"/>
                    </a:cubicBezTo>
                    <a:cubicBezTo>
                      <a:pt x="45" y="98"/>
                      <a:pt x="46" y="100"/>
                      <a:pt x="47" y="101"/>
                    </a:cubicBezTo>
                    <a:cubicBezTo>
                      <a:pt x="48" y="102"/>
                      <a:pt x="50" y="103"/>
                      <a:pt x="51" y="105"/>
                    </a:cubicBezTo>
                    <a:cubicBezTo>
                      <a:pt x="52" y="106"/>
                      <a:pt x="52" y="107"/>
                      <a:pt x="52" y="109"/>
                    </a:cubicBezTo>
                    <a:cubicBezTo>
                      <a:pt x="52" y="111"/>
                      <a:pt x="52" y="111"/>
                      <a:pt x="52" y="111"/>
                    </a:cubicBezTo>
                    <a:cubicBezTo>
                      <a:pt x="53" y="112"/>
                      <a:pt x="53" y="113"/>
                      <a:pt x="54" y="115"/>
                    </a:cubicBezTo>
                    <a:cubicBezTo>
                      <a:pt x="54" y="116"/>
                      <a:pt x="54" y="117"/>
                      <a:pt x="54" y="118"/>
                    </a:cubicBezTo>
                    <a:cubicBezTo>
                      <a:pt x="54" y="119"/>
                      <a:pt x="54" y="120"/>
                      <a:pt x="54" y="120"/>
                    </a:cubicBezTo>
                    <a:cubicBezTo>
                      <a:pt x="54" y="121"/>
                      <a:pt x="54" y="121"/>
                      <a:pt x="54" y="122"/>
                    </a:cubicBezTo>
                    <a:cubicBezTo>
                      <a:pt x="53" y="122"/>
                      <a:pt x="53" y="124"/>
                      <a:pt x="53" y="125"/>
                    </a:cubicBezTo>
                    <a:cubicBezTo>
                      <a:pt x="52" y="125"/>
                      <a:pt x="51" y="126"/>
                      <a:pt x="51" y="127"/>
                    </a:cubicBezTo>
                    <a:cubicBezTo>
                      <a:pt x="51" y="127"/>
                      <a:pt x="50" y="128"/>
                      <a:pt x="50" y="129"/>
                    </a:cubicBezTo>
                    <a:cubicBezTo>
                      <a:pt x="50" y="130"/>
                      <a:pt x="49" y="132"/>
                      <a:pt x="49" y="132"/>
                    </a:cubicBezTo>
                    <a:cubicBezTo>
                      <a:pt x="49" y="132"/>
                      <a:pt x="48" y="132"/>
                      <a:pt x="48" y="132"/>
                    </a:cubicBezTo>
                    <a:cubicBezTo>
                      <a:pt x="48" y="132"/>
                      <a:pt x="48" y="132"/>
                      <a:pt x="48" y="131"/>
                    </a:cubicBezTo>
                    <a:cubicBezTo>
                      <a:pt x="48" y="130"/>
                      <a:pt x="48" y="130"/>
                      <a:pt x="48" y="129"/>
                    </a:cubicBezTo>
                    <a:cubicBezTo>
                      <a:pt x="47" y="129"/>
                      <a:pt x="47" y="128"/>
                      <a:pt x="47" y="128"/>
                    </a:cubicBezTo>
                    <a:cubicBezTo>
                      <a:pt x="48" y="128"/>
                      <a:pt x="48" y="127"/>
                      <a:pt x="49" y="127"/>
                    </a:cubicBezTo>
                    <a:cubicBezTo>
                      <a:pt x="49" y="126"/>
                      <a:pt x="50" y="126"/>
                      <a:pt x="49" y="125"/>
                    </a:cubicBezTo>
                    <a:cubicBezTo>
                      <a:pt x="49" y="125"/>
                      <a:pt x="48" y="125"/>
                      <a:pt x="49" y="124"/>
                    </a:cubicBezTo>
                    <a:cubicBezTo>
                      <a:pt x="49" y="124"/>
                      <a:pt x="50" y="123"/>
                      <a:pt x="50" y="123"/>
                    </a:cubicBezTo>
                    <a:cubicBezTo>
                      <a:pt x="50" y="123"/>
                      <a:pt x="49" y="121"/>
                      <a:pt x="49" y="121"/>
                    </a:cubicBezTo>
                    <a:cubicBezTo>
                      <a:pt x="49" y="121"/>
                      <a:pt x="49" y="121"/>
                      <a:pt x="50" y="120"/>
                    </a:cubicBezTo>
                    <a:cubicBezTo>
                      <a:pt x="50" y="120"/>
                      <a:pt x="50" y="119"/>
                      <a:pt x="49" y="119"/>
                    </a:cubicBezTo>
                    <a:cubicBezTo>
                      <a:pt x="49" y="118"/>
                      <a:pt x="49" y="118"/>
                      <a:pt x="48" y="118"/>
                    </a:cubicBezTo>
                    <a:cubicBezTo>
                      <a:pt x="48" y="117"/>
                      <a:pt x="48" y="117"/>
                      <a:pt x="49" y="117"/>
                    </a:cubicBezTo>
                    <a:cubicBezTo>
                      <a:pt x="49" y="116"/>
                      <a:pt x="49" y="116"/>
                      <a:pt x="49" y="115"/>
                    </a:cubicBezTo>
                    <a:cubicBezTo>
                      <a:pt x="49" y="115"/>
                      <a:pt x="49" y="115"/>
                      <a:pt x="48" y="114"/>
                    </a:cubicBezTo>
                    <a:cubicBezTo>
                      <a:pt x="48" y="114"/>
                      <a:pt x="47" y="114"/>
                      <a:pt x="47" y="113"/>
                    </a:cubicBezTo>
                    <a:cubicBezTo>
                      <a:pt x="47" y="112"/>
                      <a:pt x="47" y="110"/>
                      <a:pt x="47" y="110"/>
                    </a:cubicBezTo>
                    <a:cubicBezTo>
                      <a:pt x="47" y="110"/>
                      <a:pt x="46" y="110"/>
                      <a:pt x="46" y="109"/>
                    </a:cubicBezTo>
                    <a:cubicBezTo>
                      <a:pt x="46" y="108"/>
                      <a:pt x="46" y="108"/>
                      <a:pt x="46" y="108"/>
                    </a:cubicBezTo>
                    <a:cubicBezTo>
                      <a:pt x="46" y="108"/>
                      <a:pt x="46" y="107"/>
                      <a:pt x="45" y="108"/>
                    </a:cubicBezTo>
                    <a:cubicBezTo>
                      <a:pt x="45" y="108"/>
                      <a:pt x="45" y="109"/>
                      <a:pt x="45" y="108"/>
                    </a:cubicBezTo>
                    <a:cubicBezTo>
                      <a:pt x="45" y="108"/>
                      <a:pt x="44" y="108"/>
                      <a:pt x="44" y="108"/>
                    </a:cubicBezTo>
                    <a:cubicBezTo>
                      <a:pt x="44" y="107"/>
                      <a:pt x="44" y="107"/>
                      <a:pt x="44" y="106"/>
                    </a:cubicBezTo>
                    <a:cubicBezTo>
                      <a:pt x="44" y="105"/>
                      <a:pt x="44" y="104"/>
                      <a:pt x="44" y="104"/>
                    </a:cubicBezTo>
                    <a:cubicBezTo>
                      <a:pt x="44" y="104"/>
                      <a:pt x="44" y="103"/>
                      <a:pt x="43" y="102"/>
                    </a:cubicBezTo>
                    <a:cubicBezTo>
                      <a:pt x="43" y="102"/>
                      <a:pt x="43" y="101"/>
                      <a:pt x="43" y="101"/>
                    </a:cubicBezTo>
                    <a:cubicBezTo>
                      <a:pt x="43" y="101"/>
                      <a:pt x="43" y="100"/>
                      <a:pt x="42" y="100"/>
                    </a:cubicBezTo>
                    <a:cubicBezTo>
                      <a:pt x="42" y="100"/>
                      <a:pt x="42" y="99"/>
                      <a:pt x="42" y="99"/>
                    </a:cubicBezTo>
                    <a:cubicBezTo>
                      <a:pt x="42" y="98"/>
                      <a:pt x="42" y="98"/>
                      <a:pt x="41" y="97"/>
                    </a:cubicBezTo>
                    <a:cubicBezTo>
                      <a:pt x="41" y="97"/>
                      <a:pt x="41" y="96"/>
                      <a:pt x="41" y="96"/>
                    </a:cubicBezTo>
                    <a:cubicBezTo>
                      <a:pt x="41" y="92"/>
                      <a:pt x="41" y="92"/>
                      <a:pt x="41" y="92"/>
                    </a:cubicBezTo>
                    <a:cubicBezTo>
                      <a:pt x="41" y="92"/>
                      <a:pt x="40" y="92"/>
                      <a:pt x="40" y="92"/>
                    </a:cubicBezTo>
                    <a:cubicBezTo>
                      <a:pt x="40" y="91"/>
                      <a:pt x="40" y="91"/>
                      <a:pt x="40" y="91"/>
                    </a:cubicBezTo>
                    <a:cubicBezTo>
                      <a:pt x="40" y="91"/>
                      <a:pt x="40" y="91"/>
                      <a:pt x="40" y="90"/>
                    </a:cubicBezTo>
                    <a:cubicBezTo>
                      <a:pt x="40" y="90"/>
                      <a:pt x="40" y="89"/>
                      <a:pt x="40" y="89"/>
                    </a:cubicBezTo>
                    <a:cubicBezTo>
                      <a:pt x="40" y="89"/>
                      <a:pt x="40" y="89"/>
                      <a:pt x="40" y="88"/>
                    </a:cubicBezTo>
                    <a:cubicBezTo>
                      <a:pt x="40" y="88"/>
                      <a:pt x="40" y="87"/>
                      <a:pt x="39" y="87"/>
                    </a:cubicBezTo>
                    <a:cubicBezTo>
                      <a:pt x="39" y="87"/>
                      <a:pt x="39" y="88"/>
                      <a:pt x="38" y="88"/>
                    </a:cubicBezTo>
                    <a:cubicBezTo>
                      <a:pt x="38" y="88"/>
                      <a:pt x="38" y="88"/>
                      <a:pt x="37" y="88"/>
                    </a:cubicBezTo>
                    <a:cubicBezTo>
                      <a:pt x="37" y="87"/>
                      <a:pt x="37" y="87"/>
                      <a:pt x="37" y="87"/>
                    </a:cubicBezTo>
                    <a:cubicBezTo>
                      <a:pt x="37" y="86"/>
                      <a:pt x="36" y="84"/>
                      <a:pt x="35" y="84"/>
                    </a:cubicBezTo>
                    <a:cubicBezTo>
                      <a:pt x="35" y="83"/>
                      <a:pt x="35" y="82"/>
                      <a:pt x="34" y="82"/>
                    </a:cubicBezTo>
                    <a:cubicBezTo>
                      <a:pt x="34" y="82"/>
                      <a:pt x="33" y="81"/>
                      <a:pt x="33" y="81"/>
                    </a:cubicBezTo>
                    <a:cubicBezTo>
                      <a:pt x="33" y="81"/>
                      <a:pt x="33" y="82"/>
                      <a:pt x="33" y="83"/>
                    </a:cubicBezTo>
                    <a:cubicBezTo>
                      <a:pt x="33" y="83"/>
                      <a:pt x="34" y="84"/>
                      <a:pt x="34" y="84"/>
                    </a:cubicBezTo>
                    <a:cubicBezTo>
                      <a:pt x="34" y="84"/>
                      <a:pt x="34" y="85"/>
                      <a:pt x="34" y="85"/>
                    </a:cubicBezTo>
                    <a:cubicBezTo>
                      <a:pt x="33" y="86"/>
                      <a:pt x="34" y="87"/>
                      <a:pt x="33" y="87"/>
                    </a:cubicBezTo>
                    <a:cubicBezTo>
                      <a:pt x="33" y="87"/>
                      <a:pt x="33" y="87"/>
                      <a:pt x="33" y="87"/>
                    </a:cubicBezTo>
                    <a:cubicBezTo>
                      <a:pt x="32" y="87"/>
                      <a:pt x="32" y="88"/>
                      <a:pt x="32" y="88"/>
                    </a:cubicBezTo>
                    <a:cubicBezTo>
                      <a:pt x="32" y="88"/>
                      <a:pt x="31" y="87"/>
                      <a:pt x="30" y="87"/>
                    </a:cubicBezTo>
                    <a:cubicBezTo>
                      <a:pt x="30" y="87"/>
                      <a:pt x="30" y="86"/>
                      <a:pt x="30" y="86"/>
                    </a:cubicBezTo>
                    <a:cubicBezTo>
                      <a:pt x="30" y="87"/>
                      <a:pt x="30" y="87"/>
                      <a:pt x="30" y="88"/>
                    </a:cubicBezTo>
                    <a:cubicBezTo>
                      <a:pt x="30" y="88"/>
                      <a:pt x="31" y="88"/>
                      <a:pt x="31" y="89"/>
                    </a:cubicBezTo>
                    <a:cubicBezTo>
                      <a:pt x="31" y="89"/>
                      <a:pt x="31" y="89"/>
                      <a:pt x="30" y="89"/>
                    </a:cubicBezTo>
                    <a:cubicBezTo>
                      <a:pt x="29" y="89"/>
                      <a:pt x="28" y="89"/>
                      <a:pt x="28" y="89"/>
                    </a:cubicBezTo>
                    <a:cubicBezTo>
                      <a:pt x="28" y="89"/>
                      <a:pt x="28" y="89"/>
                      <a:pt x="27" y="90"/>
                    </a:cubicBezTo>
                    <a:cubicBezTo>
                      <a:pt x="27" y="90"/>
                      <a:pt x="26" y="91"/>
                      <a:pt x="26" y="91"/>
                    </a:cubicBezTo>
                    <a:cubicBezTo>
                      <a:pt x="26" y="91"/>
                      <a:pt x="26" y="91"/>
                      <a:pt x="25" y="92"/>
                    </a:cubicBezTo>
                    <a:cubicBezTo>
                      <a:pt x="25" y="92"/>
                      <a:pt x="24" y="92"/>
                      <a:pt x="23" y="92"/>
                    </a:cubicBezTo>
                    <a:cubicBezTo>
                      <a:pt x="23" y="92"/>
                      <a:pt x="22" y="92"/>
                      <a:pt x="22" y="92"/>
                    </a:cubicBezTo>
                    <a:cubicBezTo>
                      <a:pt x="22" y="92"/>
                      <a:pt x="22" y="92"/>
                      <a:pt x="21" y="92"/>
                    </a:cubicBezTo>
                    <a:cubicBezTo>
                      <a:pt x="21" y="92"/>
                      <a:pt x="20" y="91"/>
                      <a:pt x="20" y="91"/>
                    </a:cubicBezTo>
                    <a:cubicBezTo>
                      <a:pt x="20" y="91"/>
                      <a:pt x="20" y="92"/>
                      <a:pt x="20" y="92"/>
                    </a:cubicBezTo>
                    <a:cubicBezTo>
                      <a:pt x="20" y="92"/>
                      <a:pt x="19" y="92"/>
                      <a:pt x="19" y="92"/>
                    </a:cubicBezTo>
                    <a:cubicBezTo>
                      <a:pt x="19" y="92"/>
                      <a:pt x="19" y="94"/>
                      <a:pt x="19" y="93"/>
                    </a:cubicBezTo>
                    <a:cubicBezTo>
                      <a:pt x="18" y="93"/>
                      <a:pt x="18" y="94"/>
                      <a:pt x="18" y="93"/>
                    </a:cubicBezTo>
                    <a:cubicBezTo>
                      <a:pt x="18" y="93"/>
                      <a:pt x="18" y="92"/>
                      <a:pt x="18" y="92"/>
                    </a:cubicBezTo>
                    <a:cubicBezTo>
                      <a:pt x="18" y="91"/>
                      <a:pt x="18" y="91"/>
                      <a:pt x="19" y="91"/>
                    </a:cubicBezTo>
                    <a:cubicBezTo>
                      <a:pt x="19" y="90"/>
                      <a:pt x="19" y="90"/>
                      <a:pt x="20" y="90"/>
                    </a:cubicBezTo>
                    <a:cubicBezTo>
                      <a:pt x="20" y="89"/>
                      <a:pt x="20" y="88"/>
                      <a:pt x="20" y="88"/>
                    </a:cubicBezTo>
                    <a:cubicBezTo>
                      <a:pt x="20" y="88"/>
                      <a:pt x="19" y="87"/>
                      <a:pt x="19" y="88"/>
                    </a:cubicBezTo>
                    <a:cubicBezTo>
                      <a:pt x="19" y="88"/>
                      <a:pt x="19" y="89"/>
                      <a:pt x="19" y="90"/>
                    </a:cubicBezTo>
                    <a:cubicBezTo>
                      <a:pt x="19" y="90"/>
                      <a:pt x="18" y="90"/>
                      <a:pt x="18" y="90"/>
                    </a:cubicBezTo>
                    <a:cubicBezTo>
                      <a:pt x="18" y="91"/>
                      <a:pt x="17" y="91"/>
                      <a:pt x="17" y="91"/>
                    </a:cubicBezTo>
                    <a:cubicBezTo>
                      <a:pt x="17" y="92"/>
                      <a:pt x="17" y="92"/>
                      <a:pt x="17" y="92"/>
                    </a:cubicBezTo>
                    <a:cubicBezTo>
                      <a:pt x="16" y="92"/>
                      <a:pt x="16" y="92"/>
                      <a:pt x="16" y="92"/>
                    </a:cubicBezTo>
                    <a:cubicBezTo>
                      <a:pt x="16" y="91"/>
                      <a:pt x="17" y="91"/>
                      <a:pt x="16" y="91"/>
                    </a:cubicBezTo>
                    <a:cubicBezTo>
                      <a:pt x="16" y="90"/>
                      <a:pt x="16" y="90"/>
                      <a:pt x="16" y="89"/>
                    </a:cubicBezTo>
                    <a:cubicBezTo>
                      <a:pt x="16" y="89"/>
                      <a:pt x="16" y="88"/>
                      <a:pt x="17" y="88"/>
                    </a:cubicBezTo>
                    <a:cubicBezTo>
                      <a:pt x="17" y="87"/>
                      <a:pt x="17" y="86"/>
                      <a:pt x="17" y="85"/>
                    </a:cubicBezTo>
                    <a:cubicBezTo>
                      <a:pt x="17" y="85"/>
                      <a:pt x="17" y="85"/>
                      <a:pt x="17" y="84"/>
                    </a:cubicBezTo>
                    <a:cubicBezTo>
                      <a:pt x="17" y="84"/>
                      <a:pt x="18" y="83"/>
                      <a:pt x="18" y="83"/>
                    </a:cubicBezTo>
                    <a:cubicBezTo>
                      <a:pt x="18" y="83"/>
                      <a:pt x="18" y="83"/>
                      <a:pt x="18" y="82"/>
                    </a:cubicBezTo>
                    <a:cubicBezTo>
                      <a:pt x="18" y="82"/>
                      <a:pt x="18" y="81"/>
                      <a:pt x="18" y="81"/>
                    </a:cubicBezTo>
                    <a:cubicBezTo>
                      <a:pt x="18" y="80"/>
                      <a:pt x="17" y="80"/>
                      <a:pt x="17" y="79"/>
                    </a:cubicBezTo>
                    <a:cubicBezTo>
                      <a:pt x="17" y="79"/>
                      <a:pt x="17" y="78"/>
                      <a:pt x="17" y="78"/>
                    </a:cubicBezTo>
                    <a:cubicBezTo>
                      <a:pt x="17" y="77"/>
                      <a:pt x="17" y="77"/>
                      <a:pt x="17" y="77"/>
                    </a:cubicBezTo>
                    <a:cubicBezTo>
                      <a:pt x="17" y="77"/>
                      <a:pt x="16" y="76"/>
                      <a:pt x="16" y="76"/>
                    </a:cubicBezTo>
                    <a:cubicBezTo>
                      <a:pt x="16" y="76"/>
                      <a:pt x="15" y="75"/>
                      <a:pt x="15" y="75"/>
                    </a:cubicBezTo>
                    <a:cubicBezTo>
                      <a:pt x="15" y="75"/>
                      <a:pt x="15" y="75"/>
                      <a:pt x="15" y="74"/>
                    </a:cubicBezTo>
                    <a:cubicBezTo>
                      <a:pt x="15" y="74"/>
                      <a:pt x="15" y="73"/>
                      <a:pt x="15" y="73"/>
                    </a:cubicBezTo>
                    <a:cubicBezTo>
                      <a:pt x="14" y="73"/>
                      <a:pt x="14" y="72"/>
                      <a:pt x="13" y="71"/>
                    </a:cubicBezTo>
                    <a:cubicBezTo>
                      <a:pt x="13" y="71"/>
                      <a:pt x="13" y="71"/>
                      <a:pt x="13" y="70"/>
                    </a:cubicBezTo>
                    <a:cubicBezTo>
                      <a:pt x="13" y="69"/>
                      <a:pt x="13" y="69"/>
                      <a:pt x="12" y="69"/>
                    </a:cubicBezTo>
                    <a:cubicBezTo>
                      <a:pt x="12" y="69"/>
                      <a:pt x="12" y="69"/>
                      <a:pt x="12" y="70"/>
                    </a:cubicBezTo>
                    <a:cubicBezTo>
                      <a:pt x="12" y="71"/>
                      <a:pt x="13" y="71"/>
                      <a:pt x="12" y="72"/>
                    </a:cubicBezTo>
                    <a:cubicBezTo>
                      <a:pt x="12" y="72"/>
                      <a:pt x="12" y="72"/>
                      <a:pt x="11" y="72"/>
                    </a:cubicBezTo>
                    <a:cubicBezTo>
                      <a:pt x="11" y="72"/>
                      <a:pt x="11" y="71"/>
                      <a:pt x="10" y="71"/>
                    </a:cubicBezTo>
                    <a:cubicBezTo>
                      <a:pt x="10" y="71"/>
                      <a:pt x="9" y="71"/>
                      <a:pt x="9" y="70"/>
                    </a:cubicBezTo>
                    <a:cubicBezTo>
                      <a:pt x="9" y="70"/>
                      <a:pt x="9" y="69"/>
                      <a:pt x="8" y="69"/>
                    </a:cubicBezTo>
                    <a:cubicBezTo>
                      <a:pt x="8" y="69"/>
                      <a:pt x="7" y="68"/>
                      <a:pt x="7" y="68"/>
                    </a:cubicBezTo>
                    <a:cubicBezTo>
                      <a:pt x="7" y="68"/>
                      <a:pt x="8" y="67"/>
                      <a:pt x="8" y="67"/>
                    </a:cubicBezTo>
                    <a:cubicBezTo>
                      <a:pt x="8" y="67"/>
                      <a:pt x="9" y="68"/>
                      <a:pt x="9" y="69"/>
                    </a:cubicBezTo>
                    <a:cubicBezTo>
                      <a:pt x="10" y="69"/>
                      <a:pt x="11" y="69"/>
                      <a:pt x="10" y="69"/>
                    </a:cubicBezTo>
                    <a:cubicBezTo>
                      <a:pt x="10" y="68"/>
                      <a:pt x="10" y="68"/>
                      <a:pt x="10" y="68"/>
                    </a:cubicBezTo>
                    <a:cubicBezTo>
                      <a:pt x="10" y="67"/>
                      <a:pt x="10" y="67"/>
                      <a:pt x="10" y="67"/>
                    </a:cubicBezTo>
                    <a:cubicBezTo>
                      <a:pt x="10" y="67"/>
                      <a:pt x="10" y="67"/>
                      <a:pt x="11" y="67"/>
                    </a:cubicBezTo>
                    <a:cubicBezTo>
                      <a:pt x="11" y="67"/>
                      <a:pt x="11" y="68"/>
                      <a:pt x="11" y="67"/>
                    </a:cubicBezTo>
                    <a:cubicBezTo>
                      <a:pt x="11" y="67"/>
                      <a:pt x="12" y="67"/>
                      <a:pt x="11" y="66"/>
                    </a:cubicBezTo>
                    <a:cubicBezTo>
                      <a:pt x="11" y="66"/>
                      <a:pt x="11" y="65"/>
                      <a:pt x="10" y="65"/>
                    </a:cubicBezTo>
                    <a:cubicBezTo>
                      <a:pt x="10" y="64"/>
                      <a:pt x="10" y="64"/>
                      <a:pt x="9" y="64"/>
                    </a:cubicBezTo>
                    <a:cubicBezTo>
                      <a:pt x="8" y="64"/>
                      <a:pt x="8" y="64"/>
                      <a:pt x="8" y="64"/>
                    </a:cubicBezTo>
                    <a:cubicBezTo>
                      <a:pt x="8" y="64"/>
                      <a:pt x="8" y="63"/>
                      <a:pt x="7" y="63"/>
                    </a:cubicBezTo>
                    <a:cubicBezTo>
                      <a:pt x="7" y="63"/>
                      <a:pt x="7" y="63"/>
                      <a:pt x="7" y="63"/>
                    </a:cubicBezTo>
                    <a:cubicBezTo>
                      <a:pt x="7" y="63"/>
                      <a:pt x="6" y="62"/>
                      <a:pt x="6" y="62"/>
                    </a:cubicBezTo>
                    <a:cubicBezTo>
                      <a:pt x="6" y="63"/>
                      <a:pt x="7" y="63"/>
                      <a:pt x="6" y="63"/>
                    </a:cubicBezTo>
                    <a:cubicBezTo>
                      <a:pt x="5" y="63"/>
                      <a:pt x="4" y="63"/>
                      <a:pt x="4" y="63"/>
                    </a:cubicBezTo>
                    <a:cubicBezTo>
                      <a:pt x="4" y="63"/>
                      <a:pt x="5" y="62"/>
                      <a:pt x="5" y="62"/>
                    </a:cubicBezTo>
                    <a:cubicBezTo>
                      <a:pt x="5" y="62"/>
                      <a:pt x="6" y="61"/>
                      <a:pt x="5" y="61"/>
                    </a:cubicBezTo>
                    <a:cubicBezTo>
                      <a:pt x="5" y="61"/>
                      <a:pt x="4" y="61"/>
                      <a:pt x="4" y="61"/>
                    </a:cubicBezTo>
                    <a:cubicBezTo>
                      <a:pt x="4" y="61"/>
                      <a:pt x="4" y="61"/>
                      <a:pt x="4" y="61"/>
                    </a:cubicBezTo>
                    <a:cubicBezTo>
                      <a:pt x="3" y="61"/>
                      <a:pt x="4" y="62"/>
                      <a:pt x="3" y="62"/>
                    </a:cubicBezTo>
                    <a:cubicBezTo>
                      <a:pt x="3" y="62"/>
                      <a:pt x="2" y="61"/>
                      <a:pt x="1" y="60"/>
                    </a:cubicBezTo>
                    <a:cubicBezTo>
                      <a:pt x="1" y="60"/>
                      <a:pt x="1" y="60"/>
                      <a:pt x="1" y="59"/>
                    </a:cubicBezTo>
                    <a:cubicBezTo>
                      <a:pt x="0" y="59"/>
                      <a:pt x="0" y="58"/>
                      <a:pt x="0" y="58"/>
                    </a:cubicBezTo>
                    <a:cubicBezTo>
                      <a:pt x="0" y="58"/>
                      <a:pt x="0" y="57"/>
                      <a:pt x="0" y="57"/>
                    </a:cubicBezTo>
                    <a:cubicBezTo>
                      <a:pt x="0" y="57"/>
                      <a:pt x="0" y="56"/>
                      <a:pt x="0" y="55"/>
                    </a:cubicBezTo>
                    <a:cubicBezTo>
                      <a:pt x="0" y="55"/>
                      <a:pt x="0" y="54"/>
                      <a:pt x="1" y="54"/>
                    </a:cubicBezTo>
                    <a:cubicBezTo>
                      <a:pt x="2" y="54"/>
                      <a:pt x="3" y="53"/>
                      <a:pt x="3" y="52"/>
                    </a:cubicBezTo>
                    <a:cubicBezTo>
                      <a:pt x="3" y="51"/>
                      <a:pt x="3" y="51"/>
                      <a:pt x="3" y="50"/>
                    </a:cubicBezTo>
                    <a:cubicBezTo>
                      <a:pt x="3" y="50"/>
                      <a:pt x="3" y="50"/>
                      <a:pt x="4" y="49"/>
                    </a:cubicBezTo>
                    <a:cubicBezTo>
                      <a:pt x="5" y="48"/>
                      <a:pt x="7" y="41"/>
                      <a:pt x="7" y="41"/>
                    </a:cubicBezTo>
                    <a:cubicBezTo>
                      <a:pt x="7" y="40"/>
                      <a:pt x="8" y="33"/>
                      <a:pt x="8" y="33"/>
                    </a:cubicBezTo>
                    <a:cubicBezTo>
                      <a:pt x="8" y="33"/>
                      <a:pt x="14" y="32"/>
                      <a:pt x="14" y="32"/>
                    </a:cubicBezTo>
                    <a:cubicBezTo>
                      <a:pt x="15" y="32"/>
                      <a:pt x="17" y="31"/>
                      <a:pt x="18" y="30"/>
                    </a:cubicBezTo>
                    <a:cubicBezTo>
                      <a:pt x="18" y="29"/>
                      <a:pt x="19" y="28"/>
                      <a:pt x="19" y="27"/>
                    </a:cubicBezTo>
                    <a:cubicBezTo>
                      <a:pt x="19" y="26"/>
                      <a:pt x="20" y="24"/>
                      <a:pt x="20" y="24"/>
                    </a:cubicBezTo>
                    <a:cubicBezTo>
                      <a:pt x="20" y="23"/>
                      <a:pt x="19" y="23"/>
                      <a:pt x="19" y="22"/>
                    </a:cubicBezTo>
                    <a:cubicBezTo>
                      <a:pt x="19" y="22"/>
                      <a:pt x="18" y="22"/>
                      <a:pt x="19" y="21"/>
                    </a:cubicBezTo>
                    <a:cubicBezTo>
                      <a:pt x="19" y="20"/>
                      <a:pt x="20" y="19"/>
                      <a:pt x="20" y="19"/>
                    </a:cubicBezTo>
                    <a:cubicBezTo>
                      <a:pt x="21" y="18"/>
                      <a:pt x="21" y="16"/>
                      <a:pt x="21" y="15"/>
                    </a:cubicBezTo>
                    <a:cubicBezTo>
                      <a:pt x="21" y="15"/>
                      <a:pt x="20" y="15"/>
                      <a:pt x="21" y="14"/>
                    </a:cubicBezTo>
                    <a:cubicBezTo>
                      <a:pt x="21" y="13"/>
                      <a:pt x="22" y="12"/>
                      <a:pt x="22" y="11"/>
                    </a:cubicBezTo>
                    <a:cubicBezTo>
                      <a:pt x="23" y="11"/>
                      <a:pt x="23" y="10"/>
                      <a:pt x="23" y="10"/>
                    </a:cubicBezTo>
                    <a:cubicBezTo>
                      <a:pt x="24" y="10"/>
                      <a:pt x="24" y="10"/>
                      <a:pt x="25" y="9"/>
                    </a:cubicBezTo>
                    <a:cubicBezTo>
                      <a:pt x="25" y="9"/>
                      <a:pt x="26" y="9"/>
                      <a:pt x="26" y="8"/>
                    </a:cubicBezTo>
                    <a:cubicBezTo>
                      <a:pt x="26" y="7"/>
                      <a:pt x="27" y="7"/>
                      <a:pt x="27" y="6"/>
                    </a:cubicBezTo>
                    <a:cubicBezTo>
                      <a:pt x="28" y="6"/>
                      <a:pt x="29" y="6"/>
                      <a:pt x="29" y="6"/>
                    </a:cubicBezTo>
                    <a:cubicBezTo>
                      <a:pt x="30" y="5"/>
                      <a:pt x="31" y="4"/>
                      <a:pt x="31" y="4"/>
                    </a:cubicBezTo>
                    <a:cubicBezTo>
                      <a:pt x="31" y="4"/>
                      <a:pt x="31" y="5"/>
                      <a:pt x="32" y="5"/>
                    </a:cubicBezTo>
                    <a:cubicBezTo>
                      <a:pt x="33" y="5"/>
                      <a:pt x="34" y="5"/>
                      <a:pt x="34" y="5"/>
                    </a:cubicBezTo>
                    <a:cubicBezTo>
                      <a:pt x="33" y="5"/>
                      <a:pt x="33" y="4"/>
                      <a:pt x="33" y="3"/>
                    </a:cubicBezTo>
                    <a:cubicBezTo>
                      <a:pt x="33" y="3"/>
                      <a:pt x="33" y="3"/>
                      <a:pt x="34" y="2"/>
                    </a:cubicBezTo>
                    <a:cubicBezTo>
                      <a:pt x="34" y="2"/>
                      <a:pt x="35" y="2"/>
                      <a:pt x="35" y="2"/>
                    </a:cubicBezTo>
                    <a:cubicBezTo>
                      <a:pt x="34" y="1"/>
                      <a:pt x="34" y="1"/>
                      <a:pt x="34" y="0"/>
                    </a:cubicBezTo>
                    <a:cubicBezTo>
                      <a:pt x="35" y="0"/>
                      <a:pt x="35" y="0"/>
                      <a:pt x="35" y="0"/>
                    </a:cubicBezTo>
                    <a:cubicBezTo>
                      <a:pt x="35" y="0"/>
                      <a:pt x="36" y="0"/>
                      <a:pt x="37" y="0"/>
                    </a:cubicBezTo>
                    <a:cubicBezTo>
                      <a:pt x="37" y="0"/>
                      <a:pt x="38" y="0"/>
                      <a:pt x="38" y="0"/>
                    </a:cubicBezTo>
                    <a:cubicBezTo>
                      <a:pt x="38" y="0"/>
                      <a:pt x="40" y="1"/>
                      <a:pt x="40" y="1"/>
                    </a:cubicBezTo>
                    <a:cubicBezTo>
                      <a:pt x="40" y="2"/>
                      <a:pt x="42" y="3"/>
                      <a:pt x="42" y="3"/>
                    </a:cubicBezTo>
                    <a:cubicBezTo>
                      <a:pt x="42" y="4"/>
                      <a:pt x="42" y="4"/>
                      <a:pt x="44" y="5"/>
                    </a:cubicBezTo>
                    <a:cubicBezTo>
                      <a:pt x="45" y="6"/>
                      <a:pt x="44" y="7"/>
                      <a:pt x="45" y="8"/>
                    </a:cubicBezTo>
                    <a:cubicBezTo>
                      <a:pt x="45" y="9"/>
                      <a:pt x="45" y="10"/>
                      <a:pt x="45" y="11"/>
                    </a:cubicBezTo>
                    <a:cubicBezTo>
                      <a:pt x="46" y="12"/>
                      <a:pt x="46" y="13"/>
                      <a:pt x="46" y="14"/>
                    </a:cubicBezTo>
                    <a:cubicBezTo>
                      <a:pt x="46" y="15"/>
                      <a:pt x="44" y="17"/>
                      <a:pt x="44" y="17"/>
                    </a:cubicBezTo>
                    <a:cubicBezTo>
                      <a:pt x="44" y="18"/>
                      <a:pt x="40" y="22"/>
                      <a:pt x="40" y="22"/>
                    </a:cubicBezTo>
                    <a:cubicBezTo>
                      <a:pt x="39" y="23"/>
                      <a:pt x="40" y="24"/>
                      <a:pt x="39" y="25"/>
                    </a:cubicBezTo>
                    <a:cubicBezTo>
                      <a:pt x="39" y="25"/>
                      <a:pt x="38" y="25"/>
                      <a:pt x="38" y="25"/>
                    </a:cubicBezTo>
                    <a:cubicBezTo>
                      <a:pt x="38" y="25"/>
                      <a:pt x="37" y="26"/>
                      <a:pt x="37" y="27"/>
                    </a:cubicBezTo>
                    <a:cubicBezTo>
                      <a:pt x="37" y="28"/>
                      <a:pt x="37" y="29"/>
                      <a:pt x="37" y="29"/>
                    </a:cubicBezTo>
                    <a:cubicBezTo>
                      <a:pt x="37" y="30"/>
                      <a:pt x="38" y="31"/>
                      <a:pt x="39" y="31"/>
                    </a:cubicBezTo>
                    <a:cubicBezTo>
                      <a:pt x="40" y="32"/>
                      <a:pt x="39" y="33"/>
                      <a:pt x="39" y="34"/>
                    </a:cubicBezTo>
                    <a:cubicBezTo>
                      <a:pt x="39" y="35"/>
                      <a:pt x="41" y="34"/>
                      <a:pt x="42" y="34"/>
                    </a:cubicBezTo>
                    <a:cubicBezTo>
                      <a:pt x="42" y="33"/>
                      <a:pt x="44" y="33"/>
                      <a:pt x="44" y="33"/>
                    </a:cubicBezTo>
                    <a:cubicBezTo>
                      <a:pt x="44" y="33"/>
                      <a:pt x="45" y="35"/>
                      <a:pt x="45" y="35"/>
                    </a:cubicBezTo>
                    <a:cubicBezTo>
                      <a:pt x="45" y="35"/>
                      <a:pt x="47" y="35"/>
                      <a:pt x="47" y="36"/>
                    </a:cubicBezTo>
                    <a:cubicBezTo>
                      <a:pt x="48" y="36"/>
                      <a:pt x="47" y="37"/>
                      <a:pt x="47" y="38"/>
                    </a:cubicBezTo>
                    <a:cubicBezTo>
                      <a:pt x="47" y="39"/>
                      <a:pt x="49" y="39"/>
                      <a:pt x="49" y="39"/>
                    </a:cubicBezTo>
                    <a:cubicBezTo>
                      <a:pt x="49" y="39"/>
                      <a:pt x="49" y="40"/>
                      <a:pt x="50" y="40"/>
                    </a:cubicBezTo>
                    <a:cubicBezTo>
                      <a:pt x="51" y="39"/>
                      <a:pt x="51" y="39"/>
                      <a:pt x="52" y="40"/>
                    </a:cubicBezTo>
                    <a:cubicBezTo>
                      <a:pt x="52" y="40"/>
                      <a:pt x="53" y="40"/>
                      <a:pt x="53" y="41"/>
                    </a:cubicBezTo>
                    <a:cubicBezTo>
                      <a:pt x="53" y="42"/>
                      <a:pt x="52" y="43"/>
                      <a:pt x="52" y="44"/>
                    </a:cubicBezTo>
                    <a:cubicBezTo>
                      <a:pt x="51" y="45"/>
                      <a:pt x="50" y="46"/>
                      <a:pt x="50" y="46"/>
                    </a:cubicBezTo>
                    <a:cubicBezTo>
                      <a:pt x="49" y="47"/>
                      <a:pt x="53" y="44"/>
                      <a:pt x="54" y="44"/>
                    </a:cubicBezTo>
                    <a:cubicBezTo>
                      <a:pt x="54" y="44"/>
                      <a:pt x="54" y="46"/>
                      <a:pt x="55" y="46"/>
                    </a:cubicBezTo>
                    <a:cubicBezTo>
                      <a:pt x="56" y="46"/>
                      <a:pt x="51" y="48"/>
                      <a:pt x="52" y="49"/>
                    </a:cubicBezTo>
                    <a:cubicBezTo>
                      <a:pt x="52" y="49"/>
                      <a:pt x="52" y="50"/>
                      <a:pt x="52" y="51"/>
                    </a:cubicBezTo>
                    <a:cubicBezTo>
                      <a:pt x="53" y="52"/>
                      <a:pt x="53" y="52"/>
                      <a:pt x="54" y="51"/>
                    </a:cubicBezTo>
                    <a:cubicBezTo>
                      <a:pt x="56" y="51"/>
                      <a:pt x="57" y="51"/>
                      <a:pt x="58" y="50"/>
                    </a:cubicBezTo>
                    <a:cubicBezTo>
                      <a:pt x="58" y="50"/>
                      <a:pt x="60" y="50"/>
                      <a:pt x="60" y="51"/>
                    </a:cubicBezTo>
                    <a:cubicBezTo>
                      <a:pt x="60" y="51"/>
                      <a:pt x="60" y="52"/>
                      <a:pt x="60" y="52"/>
                    </a:cubicBezTo>
                    <a:close/>
                    <a:moveTo>
                      <a:pt x="9" y="73"/>
                    </a:moveTo>
                    <a:cubicBezTo>
                      <a:pt x="9" y="73"/>
                      <a:pt x="9" y="74"/>
                      <a:pt x="9" y="74"/>
                    </a:cubicBezTo>
                    <a:cubicBezTo>
                      <a:pt x="10" y="74"/>
                      <a:pt x="11" y="74"/>
                      <a:pt x="11" y="74"/>
                    </a:cubicBezTo>
                    <a:cubicBezTo>
                      <a:pt x="11" y="73"/>
                      <a:pt x="10" y="72"/>
                      <a:pt x="10" y="72"/>
                    </a:cubicBezTo>
                    <a:cubicBezTo>
                      <a:pt x="9" y="72"/>
                      <a:pt x="8" y="72"/>
                      <a:pt x="9" y="73"/>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48" name="Freeform 847">
                <a:extLst>
                  <a:ext uri="{FF2B5EF4-FFF2-40B4-BE49-F238E27FC236}">
                    <a16:creationId xmlns:a16="http://schemas.microsoft.com/office/drawing/2014/main" id="{25F353B9-B904-DD08-AAD3-879C7BCBDD78}"/>
                  </a:ext>
                </a:extLst>
              </p:cNvPr>
              <p:cNvSpPr>
                <a:spLocks/>
              </p:cNvSpPr>
              <p:nvPr/>
            </p:nvSpPr>
            <p:spPr bwMode="auto">
              <a:xfrm>
                <a:off x="7851775" y="3154363"/>
                <a:ext cx="908050" cy="442913"/>
              </a:xfrm>
              <a:custGeom>
                <a:avLst/>
                <a:gdLst>
                  <a:gd name="T0" fmla="*/ 4 w 218"/>
                  <a:gd name="T1" fmla="*/ 40 h 106"/>
                  <a:gd name="T2" fmla="*/ 10 w 218"/>
                  <a:gd name="T3" fmla="*/ 45 h 106"/>
                  <a:gd name="T4" fmla="*/ 16 w 218"/>
                  <a:gd name="T5" fmla="*/ 46 h 106"/>
                  <a:gd name="T6" fmla="*/ 22 w 218"/>
                  <a:gd name="T7" fmla="*/ 57 h 106"/>
                  <a:gd name="T8" fmla="*/ 22 w 218"/>
                  <a:gd name="T9" fmla="*/ 62 h 106"/>
                  <a:gd name="T10" fmla="*/ 20 w 218"/>
                  <a:gd name="T11" fmla="*/ 70 h 106"/>
                  <a:gd name="T12" fmla="*/ 29 w 218"/>
                  <a:gd name="T13" fmla="*/ 74 h 106"/>
                  <a:gd name="T14" fmla="*/ 52 w 218"/>
                  <a:gd name="T15" fmla="*/ 81 h 106"/>
                  <a:gd name="T16" fmla="*/ 58 w 218"/>
                  <a:gd name="T17" fmla="*/ 94 h 106"/>
                  <a:gd name="T18" fmla="*/ 81 w 218"/>
                  <a:gd name="T19" fmla="*/ 97 h 106"/>
                  <a:gd name="T20" fmla="*/ 95 w 218"/>
                  <a:gd name="T21" fmla="*/ 98 h 106"/>
                  <a:gd name="T22" fmla="*/ 113 w 218"/>
                  <a:gd name="T23" fmla="*/ 104 h 106"/>
                  <a:gd name="T24" fmla="*/ 117 w 218"/>
                  <a:gd name="T25" fmla="*/ 106 h 106"/>
                  <a:gd name="T26" fmla="*/ 153 w 218"/>
                  <a:gd name="T27" fmla="*/ 96 h 106"/>
                  <a:gd name="T28" fmla="*/ 164 w 218"/>
                  <a:gd name="T29" fmla="*/ 84 h 106"/>
                  <a:gd name="T30" fmla="*/ 164 w 218"/>
                  <a:gd name="T31" fmla="*/ 74 h 106"/>
                  <a:gd name="T32" fmla="*/ 177 w 218"/>
                  <a:gd name="T33" fmla="*/ 76 h 106"/>
                  <a:gd name="T34" fmla="*/ 193 w 218"/>
                  <a:gd name="T35" fmla="*/ 67 h 106"/>
                  <a:gd name="T36" fmla="*/ 201 w 218"/>
                  <a:gd name="T37" fmla="*/ 59 h 106"/>
                  <a:gd name="T38" fmla="*/ 211 w 218"/>
                  <a:gd name="T39" fmla="*/ 57 h 106"/>
                  <a:gd name="T40" fmla="*/ 218 w 218"/>
                  <a:gd name="T41" fmla="*/ 55 h 106"/>
                  <a:gd name="T42" fmla="*/ 200 w 218"/>
                  <a:gd name="T43" fmla="*/ 47 h 106"/>
                  <a:gd name="T44" fmla="*/ 188 w 218"/>
                  <a:gd name="T45" fmla="*/ 45 h 106"/>
                  <a:gd name="T46" fmla="*/ 196 w 218"/>
                  <a:gd name="T47" fmla="*/ 26 h 106"/>
                  <a:gd name="T48" fmla="*/ 186 w 218"/>
                  <a:gd name="T49" fmla="*/ 24 h 106"/>
                  <a:gd name="T50" fmla="*/ 174 w 218"/>
                  <a:gd name="T51" fmla="*/ 24 h 106"/>
                  <a:gd name="T52" fmla="*/ 155 w 218"/>
                  <a:gd name="T53" fmla="*/ 32 h 106"/>
                  <a:gd name="T54" fmla="*/ 145 w 218"/>
                  <a:gd name="T55" fmla="*/ 31 h 106"/>
                  <a:gd name="T56" fmla="*/ 137 w 218"/>
                  <a:gd name="T57" fmla="*/ 28 h 106"/>
                  <a:gd name="T58" fmla="*/ 131 w 218"/>
                  <a:gd name="T59" fmla="*/ 22 h 106"/>
                  <a:gd name="T60" fmla="*/ 126 w 218"/>
                  <a:gd name="T61" fmla="*/ 21 h 106"/>
                  <a:gd name="T62" fmla="*/ 116 w 218"/>
                  <a:gd name="T63" fmla="*/ 20 h 106"/>
                  <a:gd name="T64" fmla="*/ 110 w 218"/>
                  <a:gd name="T65" fmla="*/ 22 h 106"/>
                  <a:gd name="T66" fmla="*/ 102 w 218"/>
                  <a:gd name="T67" fmla="*/ 20 h 106"/>
                  <a:gd name="T68" fmla="*/ 98 w 218"/>
                  <a:gd name="T69" fmla="*/ 12 h 106"/>
                  <a:gd name="T70" fmla="*/ 93 w 218"/>
                  <a:gd name="T71" fmla="*/ 8 h 106"/>
                  <a:gd name="T72" fmla="*/ 82 w 218"/>
                  <a:gd name="T73" fmla="*/ 3 h 106"/>
                  <a:gd name="T74" fmla="*/ 75 w 218"/>
                  <a:gd name="T75" fmla="*/ 3 h 106"/>
                  <a:gd name="T76" fmla="*/ 71 w 218"/>
                  <a:gd name="T77" fmla="*/ 8 h 106"/>
                  <a:gd name="T78" fmla="*/ 68 w 218"/>
                  <a:gd name="T79" fmla="*/ 12 h 106"/>
                  <a:gd name="T80" fmla="*/ 70 w 218"/>
                  <a:gd name="T81" fmla="*/ 17 h 106"/>
                  <a:gd name="T82" fmla="*/ 69 w 218"/>
                  <a:gd name="T83" fmla="*/ 25 h 106"/>
                  <a:gd name="T84" fmla="*/ 64 w 218"/>
                  <a:gd name="T85" fmla="*/ 26 h 106"/>
                  <a:gd name="T86" fmla="*/ 52 w 218"/>
                  <a:gd name="T87" fmla="*/ 25 h 106"/>
                  <a:gd name="T88" fmla="*/ 45 w 218"/>
                  <a:gd name="T89" fmla="*/ 22 h 106"/>
                  <a:gd name="T90" fmla="*/ 36 w 218"/>
                  <a:gd name="T91" fmla="*/ 16 h 106"/>
                  <a:gd name="T92" fmla="*/ 31 w 218"/>
                  <a:gd name="T93" fmla="*/ 15 h 106"/>
                  <a:gd name="T94" fmla="*/ 22 w 218"/>
                  <a:gd name="T95" fmla="*/ 19 h 106"/>
                  <a:gd name="T96" fmla="*/ 17 w 218"/>
                  <a:gd name="T97" fmla="*/ 23 h 106"/>
                  <a:gd name="T98" fmla="*/ 13 w 218"/>
                  <a:gd name="T99" fmla="*/ 26 h 106"/>
                  <a:gd name="T100" fmla="*/ 10 w 218"/>
                  <a:gd name="T101" fmla="*/ 28 h 106"/>
                  <a:gd name="T102" fmla="*/ 7 w 218"/>
                  <a:gd name="T103" fmla="*/ 30 h 106"/>
                  <a:gd name="T104" fmla="*/ 1 w 218"/>
                  <a:gd name="T105" fmla="*/ 3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8" h="106">
                    <a:moveTo>
                      <a:pt x="0" y="36"/>
                    </a:moveTo>
                    <a:cubicBezTo>
                      <a:pt x="2" y="37"/>
                      <a:pt x="2" y="37"/>
                      <a:pt x="2" y="37"/>
                    </a:cubicBezTo>
                    <a:cubicBezTo>
                      <a:pt x="2" y="39"/>
                      <a:pt x="2" y="39"/>
                      <a:pt x="2" y="39"/>
                    </a:cubicBezTo>
                    <a:cubicBezTo>
                      <a:pt x="2" y="39"/>
                      <a:pt x="4" y="40"/>
                      <a:pt x="4" y="40"/>
                    </a:cubicBezTo>
                    <a:cubicBezTo>
                      <a:pt x="4" y="40"/>
                      <a:pt x="5" y="41"/>
                      <a:pt x="5" y="41"/>
                    </a:cubicBezTo>
                    <a:cubicBezTo>
                      <a:pt x="6" y="42"/>
                      <a:pt x="6" y="42"/>
                      <a:pt x="6" y="42"/>
                    </a:cubicBezTo>
                    <a:cubicBezTo>
                      <a:pt x="8" y="45"/>
                      <a:pt x="8" y="45"/>
                      <a:pt x="8" y="45"/>
                    </a:cubicBezTo>
                    <a:cubicBezTo>
                      <a:pt x="8" y="45"/>
                      <a:pt x="10" y="45"/>
                      <a:pt x="10" y="45"/>
                    </a:cubicBezTo>
                    <a:cubicBezTo>
                      <a:pt x="10" y="45"/>
                      <a:pt x="11" y="44"/>
                      <a:pt x="11" y="44"/>
                    </a:cubicBezTo>
                    <a:cubicBezTo>
                      <a:pt x="12" y="44"/>
                      <a:pt x="12" y="45"/>
                      <a:pt x="13" y="45"/>
                    </a:cubicBezTo>
                    <a:cubicBezTo>
                      <a:pt x="13" y="45"/>
                      <a:pt x="14" y="46"/>
                      <a:pt x="14" y="46"/>
                    </a:cubicBezTo>
                    <a:cubicBezTo>
                      <a:pt x="16" y="46"/>
                      <a:pt x="16" y="46"/>
                      <a:pt x="16" y="46"/>
                    </a:cubicBezTo>
                    <a:cubicBezTo>
                      <a:pt x="17" y="47"/>
                      <a:pt x="17" y="47"/>
                      <a:pt x="17" y="47"/>
                    </a:cubicBezTo>
                    <a:cubicBezTo>
                      <a:pt x="17" y="47"/>
                      <a:pt x="18" y="48"/>
                      <a:pt x="18" y="48"/>
                    </a:cubicBezTo>
                    <a:cubicBezTo>
                      <a:pt x="18" y="48"/>
                      <a:pt x="19" y="53"/>
                      <a:pt x="19" y="53"/>
                    </a:cubicBezTo>
                    <a:cubicBezTo>
                      <a:pt x="22" y="57"/>
                      <a:pt x="22" y="57"/>
                      <a:pt x="22" y="57"/>
                    </a:cubicBezTo>
                    <a:cubicBezTo>
                      <a:pt x="22" y="57"/>
                      <a:pt x="22" y="58"/>
                      <a:pt x="22" y="59"/>
                    </a:cubicBezTo>
                    <a:cubicBezTo>
                      <a:pt x="22" y="59"/>
                      <a:pt x="22" y="60"/>
                      <a:pt x="22" y="60"/>
                    </a:cubicBezTo>
                    <a:cubicBezTo>
                      <a:pt x="22" y="60"/>
                      <a:pt x="21" y="61"/>
                      <a:pt x="21" y="61"/>
                    </a:cubicBezTo>
                    <a:cubicBezTo>
                      <a:pt x="21" y="61"/>
                      <a:pt x="22" y="62"/>
                      <a:pt x="22" y="62"/>
                    </a:cubicBezTo>
                    <a:cubicBezTo>
                      <a:pt x="22" y="63"/>
                      <a:pt x="22" y="65"/>
                      <a:pt x="22" y="65"/>
                    </a:cubicBezTo>
                    <a:cubicBezTo>
                      <a:pt x="22" y="65"/>
                      <a:pt x="21" y="66"/>
                      <a:pt x="21" y="66"/>
                    </a:cubicBezTo>
                    <a:cubicBezTo>
                      <a:pt x="21" y="67"/>
                      <a:pt x="20" y="68"/>
                      <a:pt x="20" y="68"/>
                    </a:cubicBezTo>
                    <a:cubicBezTo>
                      <a:pt x="20" y="68"/>
                      <a:pt x="20" y="70"/>
                      <a:pt x="20" y="70"/>
                    </a:cubicBezTo>
                    <a:cubicBezTo>
                      <a:pt x="20" y="70"/>
                      <a:pt x="20" y="71"/>
                      <a:pt x="21" y="71"/>
                    </a:cubicBezTo>
                    <a:cubicBezTo>
                      <a:pt x="21" y="72"/>
                      <a:pt x="22" y="72"/>
                      <a:pt x="22" y="72"/>
                    </a:cubicBezTo>
                    <a:cubicBezTo>
                      <a:pt x="23" y="72"/>
                      <a:pt x="25" y="73"/>
                      <a:pt x="25" y="73"/>
                    </a:cubicBezTo>
                    <a:cubicBezTo>
                      <a:pt x="25" y="73"/>
                      <a:pt x="29" y="74"/>
                      <a:pt x="29" y="74"/>
                    </a:cubicBezTo>
                    <a:cubicBezTo>
                      <a:pt x="38" y="74"/>
                      <a:pt x="38" y="74"/>
                      <a:pt x="38" y="74"/>
                    </a:cubicBezTo>
                    <a:cubicBezTo>
                      <a:pt x="41" y="75"/>
                      <a:pt x="41" y="75"/>
                      <a:pt x="41" y="75"/>
                    </a:cubicBezTo>
                    <a:cubicBezTo>
                      <a:pt x="49" y="81"/>
                      <a:pt x="49" y="81"/>
                      <a:pt x="49" y="81"/>
                    </a:cubicBezTo>
                    <a:cubicBezTo>
                      <a:pt x="52" y="81"/>
                      <a:pt x="52" y="81"/>
                      <a:pt x="52" y="81"/>
                    </a:cubicBezTo>
                    <a:cubicBezTo>
                      <a:pt x="52" y="83"/>
                      <a:pt x="52" y="83"/>
                      <a:pt x="52" y="83"/>
                    </a:cubicBezTo>
                    <a:cubicBezTo>
                      <a:pt x="53" y="84"/>
                      <a:pt x="53" y="84"/>
                      <a:pt x="53" y="84"/>
                    </a:cubicBezTo>
                    <a:cubicBezTo>
                      <a:pt x="55" y="90"/>
                      <a:pt x="55" y="90"/>
                      <a:pt x="55" y="90"/>
                    </a:cubicBezTo>
                    <a:cubicBezTo>
                      <a:pt x="58" y="94"/>
                      <a:pt x="58" y="94"/>
                      <a:pt x="58" y="94"/>
                    </a:cubicBezTo>
                    <a:cubicBezTo>
                      <a:pt x="59" y="95"/>
                      <a:pt x="59" y="95"/>
                      <a:pt x="59" y="95"/>
                    </a:cubicBezTo>
                    <a:cubicBezTo>
                      <a:pt x="62" y="95"/>
                      <a:pt x="62" y="95"/>
                      <a:pt x="62" y="95"/>
                    </a:cubicBezTo>
                    <a:cubicBezTo>
                      <a:pt x="64" y="95"/>
                      <a:pt x="64" y="95"/>
                      <a:pt x="64" y="95"/>
                    </a:cubicBezTo>
                    <a:cubicBezTo>
                      <a:pt x="81" y="97"/>
                      <a:pt x="81" y="97"/>
                      <a:pt x="81" y="97"/>
                    </a:cubicBezTo>
                    <a:cubicBezTo>
                      <a:pt x="86" y="97"/>
                      <a:pt x="86" y="97"/>
                      <a:pt x="86" y="97"/>
                    </a:cubicBezTo>
                    <a:cubicBezTo>
                      <a:pt x="89" y="96"/>
                      <a:pt x="89" y="96"/>
                      <a:pt x="89" y="96"/>
                    </a:cubicBezTo>
                    <a:cubicBezTo>
                      <a:pt x="89" y="96"/>
                      <a:pt x="92" y="97"/>
                      <a:pt x="92" y="97"/>
                    </a:cubicBezTo>
                    <a:cubicBezTo>
                      <a:pt x="92" y="97"/>
                      <a:pt x="95" y="98"/>
                      <a:pt x="95" y="98"/>
                    </a:cubicBezTo>
                    <a:cubicBezTo>
                      <a:pt x="95" y="98"/>
                      <a:pt x="97" y="100"/>
                      <a:pt x="97" y="100"/>
                    </a:cubicBezTo>
                    <a:cubicBezTo>
                      <a:pt x="101" y="101"/>
                      <a:pt x="101" y="101"/>
                      <a:pt x="101" y="101"/>
                    </a:cubicBezTo>
                    <a:cubicBezTo>
                      <a:pt x="107" y="104"/>
                      <a:pt x="107" y="104"/>
                      <a:pt x="107" y="104"/>
                    </a:cubicBezTo>
                    <a:cubicBezTo>
                      <a:pt x="113" y="104"/>
                      <a:pt x="113" y="104"/>
                      <a:pt x="113" y="104"/>
                    </a:cubicBezTo>
                    <a:cubicBezTo>
                      <a:pt x="114" y="105"/>
                      <a:pt x="114" y="105"/>
                      <a:pt x="114" y="105"/>
                    </a:cubicBezTo>
                    <a:cubicBezTo>
                      <a:pt x="116" y="106"/>
                      <a:pt x="116" y="106"/>
                      <a:pt x="116" y="106"/>
                    </a:cubicBezTo>
                    <a:cubicBezTo>
                      <a:pt x="117" y="106"/>
                      <a:pt x="117" y="106"/>
                      <a:pt x="117" y="106"/>
                    </a:cubicBezTo>
                    <a:cubicBezTo>
                      <a:pt x="117" y="106"/>
                      <a:pt x="117" y="106"/>
                      <a:pt x="117" y="106"/>
                    </a:cubicBezTo>
                    <a:cubicBezTo>
                      <a:pt x="122" y="103"/>
                      <a:pt x="122" y="103"/>
                      <a:pt x="122" y="103"/>
                    </a:cubicBezTo>
                    <a:cubicBezTo>
                      <a:pt x="133" y="98"/>
                      <a:pt x="133" y="98"/>
                      <a:pt x="133" y="98"/>
                    </a:cubicBezTo>
                    <a:cubicBezTo>
                      <a:pt x="148" y="98"/>
                      <a:pt x="148" y="98"/>
                      <a:pt x="148" y="98"/>
                    </a:cubicBezTo>
                    <a:cubicBezTo>
                      <a:pt x="153" y="96"/>
                      <a:pt x="153" y="96"/>
                      <a:pt x="153" y="96"/>
                    </a:cubicBezTo>
                    <a:cubicBezTo>
                      <a:pt x="154" y="95"/>
                      <a:pt x="154" y="95"/>
                      <a:pt x="154" y="95"/>
                    </a:cubicBezTo>
                    <a:cubicBezTo>
                      <a:pt x="158" y="90"/>
                      <a:pt x="158" y="90"/>
                      <a:pt x="158" y="90"/>
                    </a:cubicBezTo>
                    <a:cubicBezTo>
                      <a:pt x="164" y="87"/>
                      <a:pt x="164" y="87"/>
                      <a:pt x="164" y="87"/>
                    </a:cubicBezTo>
                    <a:cubicBezTo>
                      <a:pt x="164" y="84"/>
                      <a:pt x="164" y="84"/>
                      <a:pt x="164" y="84"/>
                    </a:cubicBezTo>
                    <a:cubicBezTo>
                      <a:pt x="164" y="84"/>
                      <a:pt x="161" y="82"/>
                      <a:pt x="161" y="82"/>
                    </a:cubicBezTo>
                    <a:cubicBezTo>
                      <a:pt x="161" y="81"/>
                      <a:pt x="161" y="79"/>
                      <a:pt x="161" y="79"/>
                    </a:cubicBezTo>
                    <a:cubicBezTo>
                      <a:pt x="161" y="79"/>
                      <a:pt x="161" y="78"/>
                      <a:pt x="162" y="77"/>
                    </a:cubicBezTo>
                    <a:cubicBezTo>
                      <a:pt x="162" y="77"/>
                      <a:pt x="164" y="74"/>
                      <a:pt x="164" y="74"/>
                    </a:cubicBezTo>
                    <a:cubicBezTo>
                      <a:pt x="166" y="74"/>
                      <a:pt x="166" y="74"/>
                      <a:pt x="166" y="74"/>
                    </a:cubicBezTo>
                    <a:cubicBezTo>
                      <a:pt x="170" y="76"/>
                      <a:pt x="170" y="76"/>
                      <a:pt x="170" y="76"/>
                    </a:cubicBezTo>
                    <a:cubicBezTo>
                      <a:pt x="173" y="76"/>
                      <a:pt x="173" y="76"/>
                      <a:pt x="173" y="76"/>
                    </a:cubicBezTo>
                    <a:cubicBezTo>
                      <a:pt x="177" y="76"/>
                      <a:pt x="177" y="76"/>
                      <a:pt x="177" y="76"/>
                    </a:cubicBezTo>
                    <a:cubicBezTo>
                      <a:pt x="180" y="73"/>
                      <a:pt x="180" y="73"/>
                      <a:pt x="180" y="73"/>
                    </a:cubicBezTo>
                    <a:cubicBezTo>
                      <a:pt x="182" y="70"/>
                      <a:pt x="182" y="70"/>
                      <a:pt x="182" y="70"/>
                    </a:cubicBezTo>
                    <a:cubicBezTo>
                      <a:pt x="190" y="70"/>
                      <a:pt x="190" y="70"/>
                      <a:pt x="190" y="70"/>
                    </a:cubicBezTo>
                    <a:cubicBezTo>
                      <a:pt x="193" y="67"/>
                      <a:pt x="193" y="67"/>
                      <a:pt x="193" y="67"/>
                    </a:cubicBezTo>
                    <a:cubicBezTo>
                      <a:pt x="193" y="65"/>
                      <a:pt x="193" y="65"/>
                      <a:pt x="193" y="65"/>
                    </a:cubicBezTo>
                    <a:cubicBezTo>
                      <a:pt x="196" y="61"/>
                      <a:pt x="196" y="61"/>
                      <a:pt x="196" y="61"/>
                    </a:cubicBezTo>
                    <a:cubicBezTo>
                      <a:pt x="201" y="61"/>
                      <a:pt x="201" y="61"/>
                      <a:pt x="201" y="61"/>
                    </a:cubicBezTo>
                    <a:cubicBezTo>
                      <a:pt x="201" y="59"/>
                      <a:pt x="201" y="59"/>
                      <a:pt x="201" y="59"/>
                    </a:cubicBezTo>
                    <a:cubicBezTo>
                      <a:pt x="204" y="59"/>
                      <a:pt x="204" y="59"/>
                      <a:pt x="204" y="59"/>
                    </a:cubicBezTo>
                    <a:cubicBezTo>
                      <a:pt x="206" y="58"/>
                      <a:pt x="206" y="58"/>
                      <a:pt x="206" y="58"/>
                    </a:cubicBezTo>
                    <a:cubicBezTo>
                      <a:pt x="207" y="57"/>
                      <a:pt x="207" y="57"/>
                      <a:pt x="207" y="57"/>
                    </a:cubicBezTo>
                    <a:cubicBezTo>
                      <a:pt x="211" y="57"/>
                      <a:pt x="211" y="57"/>
                      <a:pt x="211" y="57"/>
                    </a:cubicBezTo>
                    <a:cubicBezTo>
                      <a:pt x="214" y="58"/>
                      <a:pt x="214" y="58"/>
                      <a:pt x="214" y="58"/>
                    </a:cubicBezTo>
                    <a:cubicBezTo>
                      <a:pt x="216" y="58"/>
                      <a:pt x="216" y="58"/>
                      <a:pt x="216" y="58"/>
                    </a:cubicBezTo>
                    <a:cubicBezTo>
                      <a:pt x="218" y="58"/>
                      <a:pt x="218" y="58"/>
                      <a:pt x="218" y="58"/>
                    </a:cubicBezTo>
                    <a:cubicBezTo>
                      <a:pt x="218" y="55"/>
                      <a:pt x="218" y="55"/>
                      <a:pt x="218" y="55"/>
                    </a:cubicBezTo>
                    <a:cubicBezTo>
                      <a:pt x="209" y="45"/>
                      <a:pt x="209" y="45"/>
                      <a:pt x="209" y="45"/>
                    </a:cubicBezTo>
                    <a:cubicBezTo>
                      <a:pt x="204" y="45"/>
                      <a:pt x="204" y="45"/>
                      <a:pt x="204" y="45"/>
                    </a:cubicBezTo>
                    <a:cubicBezTo>
                      <a:pt x="201" y="48"/>
                      <a:pt x="201" y="48"/>
                      <a:pt x="201" y="48"/>
                    </a:cubicBezTo>
                    <a:cubicBezTo>
                      <a:pt x="200" y="47"/>
                      <a:pt x="200" y="47"/>
                      <a:pt x="200" y="47"/>
                    </a:cubicBezTo>
                    <a:cubicBezTo>
                      <a:pt x="197" y="45"/>
                      <a:pt x="197" y="45"/>
                      <a:pt x="197" y="45"/>
                    </a:cubicBezTo>
                    <a:cubicBezTo>
                      <a:pt x="193" y="45"/>
                      <a:pt x="193" y="45"/>
                      <a:pt x="193" y="45"/>
                    </a:cubicBezTo>
                    <a:cubicBezTo>
                      <a:pt x="191" y="48"/>
                      <a:pt x="191" y="48"/>
                      <a:pt x="191" y="48"/>
                    </a:cubicBezTo>
                    <a:cubicBezTo>
                      <a:pt x="188" y="45"/>
                      <a:pt x="188" y="45"/>
                      <a:pt x="188" y="45"/>
                    </a:cubicBezTo>
                    <a:cubicBezTo>
                      <a:pt x="188" y="43"/>
                      <a:pt x="188" y="43"/>
                      <a:pt x="188" y="43"/>
                    </a:cubicBezTo>
                    <a:cubicBezTo>
                      <a:pt x="190" y="42"/>
                      <a:pt x="190" y="42"/>
                      <a:pt x="190" y="42"/>
                    </a:cubicBezTo>
                    <a:cubicBezTo>
                      <a:pt x="190" y="39"/>
                      <a:pt x="190" y="39"/>
                      <a:pt x="190" y="39"/>
                    </a:cubicBezTo>
                    <a:cubicBezTo>
                      <a:pt x="196" y="26"/>
                      <a:pt x="196" y="26"/>
                      <a:pt x="196" y="26"/>
                    </a:cubicBezTo>
                    <a:cubicBezTo>
                      <a:pt x="193" y="23"/>
                      <a:pt x="193" y="23"/>
                      <a:pt x="193" y="23"/>
                    </a:cubicBezTo>
                    <a:cubicBezTo>
                      <a:pt x="190" y="25"/>
                      <a:pt x="190" y="25"/>
                      <a:pt x="190" y="25"/>
                    </a:cubicBezTo>
                    <a:cubicBezTo>
                      <a:pt x="188" y="25"/>
                      <a:pt x="188" y="25"/>
                      <a:pt x="188" y="25"/>
                    </a:cubicBezTo>
                    <a:cubicBezTo>
                      <a:pt x="186" y="24"/>
                      <a:pt x="186" y="24"/>
                      <a:pt x="186" y="24"/>
                    </a:cubicBezTo>
                    <a:cubicBezTo>
                      <a:pt x="183" y="22"/>
                      <a:pt x="183" y="22"/>
                      <a:pt x="183" y="22"/>
                    </a:cubicBezTo>
                    <a:cubicBezTo>
                      <a:pt x="183" y="22"/>
                      <a:pt x="180" y="21"/>
                      <a:pt x="180" y="21"/>
                    </a:cubicBezTo>
                    <a:cubicBezTo>
                      <a:pt x="180" y="21"/>
                      <a:pt x="179" y="21"/>
                      <a:pt x="179" y="21"/>
                    </a:cubicBezTo>
                    <a:cubicBezTo>
                      <a:pt x="174" y="24"/>
                      <a:pt x="174" y="24"/>
                      <a:pt x="174" y="24"/>
                    </a:cubicBezTo>
                    <a:cubicBezTo>
                      <a:pt x="171" y="28"/>
                      <a:pt x="171" y="28"/>
                      <a:pt x="171" y="28"/>
                    </a:cubicBezTo>
                    <a:cubicBezTo>
                      <a:pt x="165" y="30"/>
                      <a:pt x="165" y="30"/>
                      <a:pt x="165" y="30"/>
                    </a:cubicBezTo>
                    <a:cubicBezTo>
                      <a:pt x="157" y="33"/>
                      <a:pt x="157" y="33"/>
                      <a:pt x="157" y="33"/>
                    </a:cubicBezTo>
                    <a:cubicBezTo>
                      <a:pt x="155" y="32"/>
                      <a:pt x="155" y="32"/>
                      <a:pt x="155" y="32"/>
                    </a:cubicBezTo>
                    <a:cubicBezTo>
                      <a:pt x="154" y="32"/>
                      <a:pt x="154" y="32"/>
                      <a:pt x="154" y="32"/>
                    </a:cubicBezTo>
                    <a:cubicBezTo>
                      <a:pt x="152" y="33"/>
                      <a:pt x="152" y="33"/>
                      <a:pt x="152" y="33"/>
                    </a:cubicBezTo>
                    <a:cubicBezTo>
                      <a:pt x="151" y="33"/>
                      <a:pt x="151" y="33"/>
                      <a:pt x="151" y="33"/>
                    </a:cubicBezTo>
                    <a:cubicBezTo>
                      <a:pt x="151" y="33"/>
                      <a:pt x="146" y="31"/>
                      <a:pt x="145" y="31"/>
                    </a:cubicBezTo>
                    <a:cubicBezTo>
                      <a:pt x="145" y="31"/>
                      <a:pt x="140" y="31"/>
                      <a:pt x="140" y="31"/>
                    </a:cubicBezTo>
                    <a:cubicBezTo>
                      <a:pt x="140" y="30"/>
                      <a:pt x="140" y="30"/>
                      <a:pt x="140" y="30"/>
                    </a:cubicBezTo>
                    <a:cubicBezTo>
                      <a:pt x="138" y="28"/>
                      <a:pt x="138" y="28"/>
                      <a:pt x="138" y="28"/>
                    </a:cubicBezTo>
                    <a:cubicBezTo>
                      <a:pt x="137" y="28"/>
                      <a:pt x="137" y="28"/>
                      <a:pt x="137" y="28"/>
                    </a:cubicBezTo>
                    <a:cubicBezTo>
                      <a:pt x="137" y="25"/>
                      <a:pt x="137" y="25"/>
                      <a:pt x="137" y="25"/>
                    </a:cubicBezTo>
                    <a:cubicBezTo>
                      <a:pt x="134" y="24"/>
                      <a:pt x="134" y="24"/>
                      <a:pt x="134" y="24"/>
                    </a:cubicBezTo>
                    <a:cubicBezTo>
                      <a:pt x="132" y="24"/>
                      <a:pt x="132" y="24"/>
                      <a:pt x="132" y="24"/>
                    </a:cubicBezTo>
                    <a:cubicBezTo>
                      <a:pt x="132" y="24"/>
                      <a:pt x="131" y="23"/>
                      <a:pt x="131" y="22"/>
                    </a:cubicBezTo>
                    <a:cubicBezTo>
                      <a:pt x="131" y="22"/>
                      <a:pt x="130" y="21"/>
                      <a:pt x="130" y="21"/>
                    </a:cubicBezTo>
                    <a:cubicBezTo>
                      <a:pt x="129" y="21"/>
                      <a:pt x="128" y="20"/>
                      <a:pt x="128" y="20"/>
                    </a:cubicBezTo>
                    <a:cubicBezTo>
                      <a:pt x="126" y="20"/>
                      <a:pt x="126" y="20"/>
                      <a:pt x="126" y="20"/>
                    </a:cubicBezTo>
                    <a:cubicBezTo>
                      <a:pt x="126" y="21"/>
                      <a:pt x="126" y="21"/>
                      <a:pt x="126" y="21"/>
                    </a:cubicBezTo>
                    <a:cubicBezTo>
                      <a:pt x="125" y="21"/>
                      <a:pt x="125" y="21"/>
                      <a:pt x="125" y="21"/>
                    </a:cubicBezTo>
                    <a:cubicBezTo>
                      <a:pt x="123" y="19"/>
                      <a:pt x="123" y="19"/>
                      <a:pt x="123" y="19"/>
                    </a:cubicBezTo>
                    <a:cubicBezTo>
                      <a:pt x="117" y="19"/>
                      <a:pt x="117" y="19"/>
                      <a:pt x="117" y="19"/>
                    </a:cubicBezTo>
                    <a:cubicBezTo>
                      <a:pt x="116" y="20"/>
                      <a:pt x="116" y="20"/>
                      <a:pt x="116" y="20"/>
                    </a:cubicBezTo>
                    <a:cubicBezTo>
                      <a:pt x="114" y="20"/>
                      <a:pt x="114" y="20"/>
                      <a:pt x="114" y="20"/>
                    </a:cubicBezTo>
                    <a:cubicBezTo>
                      <a:pt x="113" y="20"/>
                      <a:pt x="113" y="20"/>
                      <a:pt x="113" y="20"/>
                    </a:cubicBezTo>
                    <a:cubicBezTo>
                      <a:pt x="111" y="23"/>
                      <a:pt x="111" y="23"/>
                      <a:pt x="111" y="23"/>
                    </a:cubicBezTo>
                    <a:cubicBezTo>
                      <a:pt x="111" y="23"/>
                      <a:pt x="110" y="22"/>
                      <a:pt x="110" y="22"/>
                    </a:cubicBezTo>
                    <a:cubicBezTo>
                      <a:pt x="110" y="22"/>
                      <a:pt x="105" y="22"/>
                      <a:pt x="105" y="22"/>
                    </a:cubicBezTo>
                    <a:cubicBezTo>
                      <a:pt x="104" y="21"/>
                      <a:pt x="104" y="21"/>
                      <a:pt x="104" y="21"/>
                    </a:cubicBezTo>
                    <a:cubicBezTo>
                      <a:pt x="103" y="21"/>
                      <a:pt x="103" y="21"/>
                      <a:pt x="103" y="21"/>
                    </a:cubicBezTo>
                    <a:cubicBezTo>
                      <a:pt x="102" y="20"/>
                      <a:pt x="102" y="20"/>
                      <a:pt x="102" y="20"/>
                    </a:cubicBezTo>
                    <a:cubicBezTo>
                      <a:pt x="102" y="20"/>
                      <a:pt x="100" y="19"/>
                      <a:pt x="100" y="18"/>
                    </a:cubicBezTo>
                    <a:cubicBezTo>
                      <a:pt x="100" y="18"/>
                      <a:pt x="99" y="17"/>
                      <a:pt x="99" y="17"/>
                    </a:cubicBezTo>
                    <a:cubicBezTo>
                      <a:pt x="98" y="16"/>
                      <a:pt x="98" y="16"/>
                      <a:pt x="98" y="16"/>
                    </a:cubicBezTo>
                    <a:cubicBezTo>
                      <a:pt x="98" y="16"/>
                      <a:pt x="98" y="12"/>
                      <a:pt x="98" y="12"/>
                    </a:cubicBezTo>
                    <a:cubicBezTo>
                      <a:pt x="98" y="12"/>
                      <a:pt x="98" y="11"/>
                      <a:pt x="98" y="10"/>
                    </a:cubicBezTo>
                    <a:cubicBezTo>
                      <a:pt x="97" y="10"/>
                      <a:pt x="97" y="9"/>
                      <a:pt x="96" y="9"/>
                    </a:cubicBezTo>
                    <a:cubicBezTo>
                      <a:pt x="96" y="9"/>
                      <a:pt x="94" y="8"/>
                      <a:pt x="94" y="8"/>
                    </a:cubicBezTo>
                    <a:cubicBezTo>
                      <a:pt x="94" y="8"/>
                      <a:pt x="93" y="8"/>
                      <a:pt x="93" y="8"/>
                    </a:cubicBezTo>
                    <a:cubicBezTo>
                      <a:pt x="92" y="8"/>
                      <a:pt x="90" y="8"/>
                      <a:pt x="90" y="8"/>
                    </a:cubicBezTo>
                    <a:cubicBezTo>
                      <a:pt x="87" y="5"/>
                      <a:pt x="87" y="5"/>
                      <a:pt x="87" y="5"/>
                    </a:cubicBezTo>
                    <a:cubicBezTo>
                      <a:pt x="82" y="5"/>
                      <a:pt x="82" y="5"/>
                      <a:pt x="82" y="5"/>
                    </a:cubicBezTo>
                    <a:cubicBezTo>
                      <a:pt x="82" y="3"/>
                      <a:pt x="82" y="3"/>
                      <a:pt x="82" y="3"/>
                    </a:cubicBezTo>
                    <a:cubicBezTo>
                      <a:pt x="79" y="3"/>
                      <a:pt x="79" y="3"/>
                      <a:pt x="79" y="3"/>
                    </a:cubicBezTo>
                    <a:cubicBezTo>
                      <a:pt x="75" y="0"/>
                      <a:pt x="75" y="0"/>
                      <a:pt x="75" y="0"/>
                    </a:cubicBezTo>
                    <a:cubicBezTo>
                      <a:pt x="75" y="0"/>
                      <a:pt x="75" y="1"/>
                      <a:pt x="75" y="1"/>
                    </a:cubicBezTo>
                    <a:cubicBezTo>
                      <a:pt x="75" y="2"/>
                      <a:pt x="75" y="3"/>
                      <a:pt x="75" y="3"/>
                    </a:cubicBezTo>
                    <a:cubicBezTo>
                      <a:pt x="75" y="3"/>
                      <a:pt x="74" y="4"/>
                      <a:pt x="74" y="4"/>
                    </a:cubicBezTo>
                    <a:cubicBezTo>
                      <a:pt x="72" y="5"/>
                      <a:pt x="72" y="5"/>
                      <a:pt x="72" y="5"/>
                    </a:cubicBezTo>
                    <a:cubicBezTo>
                      <a:pt x="72" y="5"/>
                      <a:pt x="72" y="5"/>
                      <a:pt x="72" y="5"/>
                    </a:cubicBezTo>
                    <a:cubicBezTo>
                      <a:pt x="72" y="6"/>
                      <a:pt x="71" y="7"/>
                      <a:pt x="71" y="8"/>
                    </a:cubicBezTo>
                    <a:cubicBezTo>
                      <a:pt x="71" y="8"/>
                      <a:pt x="70" y="9"/>
                      <a:pt x="70" y="9"/>
                    </a:cubicBezTo>
                    <a:cubicBezTo>
                      <a:pt x="70" y="9"/>
                      <a:pt x="69" y="9"/>
                      <a:pt x="69" y="9"/>
                    </a:cubicBezTo>
                    <a:cubicBezTo>
                      <a:pt x="69" y="10"/>
                      <a:pt x="70" y="10"/>
                      <a:pt x="69" y="10"/>
                    </a:cubicBezTo>
                    <a:cubicBezTo>
                      <a:pt x="69" y="11"/>
                      <a:pt x="69" y="11"/>
                      <a:pt x="68" y="12"/>
                    </a:cubicBezTo>
                    <a:cubicBezTo>
                      <a:pt x="68" y="12"/>
                      <a:pt x="68" y="12"/>
                      <a:pt x="68" y="13"/>
                    </a:cubicBezTo>
                    <a:cubicBezTo>
                      <a:pt x="68" y="14"/>
                      <a:pt x="69" y="15"/>
                      <a:pt x="69" y="15"/>
                    </a:cubicBezTo>
                    <a:cubicBezTo>
                      <a:pt x="70" y="15"/>
                      <a:pt x="70" y="15"/>
                      <a:pt x="70" y="15"/>
                    </a:cubicBezTo>
                    <a:cubicBezTo>
                      <a:pt x="70" y="17"/>
                      <a:pt x="70" y="17"/>
                      <a:pt x="70" y="17"/>
                    </a:cubicBezTo>
                    <a:cubicBezTo>
                      <a:pt x="71" y="19"/>
                      <a:pt x="71" y="19"/>
                      <a:pt x="71" y="19"/>
                    </a:cubicBezTo>
                    <a:cubicBezTo>
                      <a:pt x="71" y="21"/>
                      <a:pt x="71" y="21"/>
                      <a:pt x="71" y="21"/>
                    </a:cubicBezTo>
                    <a:cubicBezTo>
                      <a:pt x="70" y="23"/>
                      <a:pt x="70" y="23"/>
                      <a:pt x="70" y="23"/>
                    </a:cubicBezTo>
                    <a:cubicBezTo>
                      <a:pt x="69" y="25"/>
                      <a:pt x="69" y="25"/>
                      <a:pt x="69" y="25"/>
                    </a:cubicBezTo>
                    <a:cubicBezTo>
                      <a:pt x="68" y="25"/>
                      <a:pt x="68" y="25"/>
                      <a:pt x="68" y="25"/>
                    </a:cubicBezTo>
                    <a:cubicBezTo>
                      <a:pt x="68" y="24"/>
                      <a:pt x="68" y="24"/>
                      <a:pt x="68" y="24"/>
                    </a:cubicBezTo>
                    <a:cubicBezTo>
                      <a:pt x="66" y="26"/>
                      <a:pt x="66" y="26"/>
                      <a:pt x="66" y="26"/>
                    </a:cubicBezTo>
                    <a:cubicBezTo>
                      <a:pt x="64" y="26"/>
                      <a:pt x="64" y="26"/>
                      <a:pt x="64" y="26"/>
                    </a:cubicBezTo>
                    <a:cubicBezTo>
                      <a:pt x="63" y="25"/>
                      <a:pt x="63" y="25"/>
                      <a:pt x="63" y="25"/>
                    </a:cubicBezTo>
                    <a:cubicBezTo>
                      <a:pt x="58" y="25"/>
                      <a:pt x="58" y="25"/>
                      <a:pt x="58" y="25"/>
                    </a:cubicBezTo>
                    <a:cubicBezTo>
                      <a:pt x="55" y="23"/>
                      <a:pt x="55" y="23"/>
                      <a:pt x="55" y="23"/>
                    </a:cubicBezTo>
                    <a:cubicBezTo>
                      <a:pt x="52" y="25"/>
                      <a:pt x="52" y="25"/>
                      <a:pt x="52" y="25"/>
                    </a:cubicBezTo>
                    <a:cubicBezTo>
                      <a:pt x="52" y="25"/>
                      <a:pt x="50" y="25"/>
                      <a:pt x="50" y="24"/>
                    </a:cubicBezTo>
                    <a:cubicBezTo>
                      <a:pt x="50" y="24"/>
                      <a:pt x="49" y="24"/>
                      <a:pt x="49" y="24"/>
                    </a:cubicBezTo>
                    <a:cubicBezTo>
                      <a:pt x="48" y="23"/>
                      <a:pt x="46" y="23"/>
                      <a:pt x="46" y="23"/>
                    </a:cubicBezTo>
                    <a:cubicBezTo>
                      <a:pt x="46" y="23"/>
                      <a:pt x="45" y="22"/>
                      <a:pt x="45" y="22"/>
                    </a:cubicBezTo>
                    <a:cubicBezTo>
                      <a:pt x="45" y="22"/>
                      <a:pt x="44" y="20"/>
                      <a:pt x="44" y="20"/>
                    </a:cubicBezTo>
                    <a:cubicBezTo>
                      <a:pt x="44" y="20"/>
                      <a:pt x="44" y="18"/>
                      <a:pt x="44" y="18"/>
                    </a:cubicBezTo>
                    <a:cubicBezTo>
                      <a:pt x="36" y="18"/>
                      <a:pt x="36" y="18"/>
                      <a:pt x="36" y="18"/>
                    </a:cubicBezTo>
                    <a:cubicBezTo>
                      <a:pt x="36" y="16"/>
                      <a:pt x="36" y="16"/>
                      <a:pt x="36" y="16"/>
                    </a:cubicBezTo>
                    <a:cubicBezTo>
                      <a:pt x="34" y="15"/>
                      <a:pt x="34" y="15"/>
                      <a:pt x="34" y="15"/>
                    </a:cubicBezTo>
                    <a:cubicBezTo>
                      <a:pt x="33" y="16"/>
                      <a:pt x="33" y="16"/>
                      <a:pt x="33" y="16"/>
                    </a:cubicBezTo>
                    <a:cubicBezTo>
                      <a:pt x="32" y="16"/>
                      <a:pt x="32" y="16"/>
                      <a:pt x="32" y="16"/>
                    </a:cubicBezTo>
                    <a:cubicBezTo>
                      <a:pt x="31" y="15"/>
                      <a:pt x="31" y="15"/>
                      <a:pt x="31" y="15"/>
                    </a:cubicBezTo>
                    <a:cubicBezTo>
                      <a:pt x="30" y="16"/>
                      <a:pt x="30" y="16"/>
                      <a:pt x="30" y="16"/>
                    </a:cubicBezTo>
                    <a:cubicBezTo>
                      <a:pt x="27" y="16"/>
                      <a:pt x="27" y="16"/>
                      <a:pt x="27" y="16"/>
                    </a:cubicBezTo>
                    <a:cubicBezTo>
                      <a:pt x="25" y="19"/>
                      <a:pt x="25" y="19"/>
                      <a:pt x="25" y="19"/>
                    </a:cubicBezTo>
                    <a:cubicBezTo>
                      <a:pt x="22" y="19"/>
                      <a:pt x="22" y="19"/>
                      <a:pt x="22" y="19"/>
                    </a:cubicBezTo>
                    <a:cubicBezTo>
                      <a:pt x="20" y="21"/>
                      <a:pt x="20" y="21"/>
                      <a:pt x="20" y="21"/>
                    </a:cubicBezTo>
                    <a:cubicBezTo>
                      <a:pt x="20" y="21"/>
                      <a:pt x="20" y="21"/>
                      <a:pt x="20" y="21"/>
                    </a:cubicBezTo>
                    <a:cubicBezTo>
                      <a:pt x="18" y="22"/>
                      <a:pt x="18" y="22"/>
                      <a:pt x="18" y="22"/>
                    </a:cubicBezTo>
                    <a:cubicBezTo>
                      <a:pt x="18" y="22"/>
                      <a:pt x="17" y="22"/>
                      <a:pt x="17" y="23"/>
                    </a:cubicBezTo>
                    <a:cubicBezTo>
                      <a:pt x="17" y="23"/>
                      <a:pt x="15" y="24"/>
                      <a:pt x="15" y="24"/>
                    </a:cubicBezTo>
                    <a:cubicBezTo>
                      <a:pt x="15" y="24"/>
                      <a:pt x="13" y="25"/>
                      <a:pt x="13" y="25"/>
                    </a:cubicBezTo>
                    <a:cubicBezTo>
                      <a:pt x="13" y="25"/>
                      <a:pt x="13" y="25"/>
                      <a:pt x="13" y="25"/>
                    </a:cubicBezTo>
                    <a:cubicBezTo>
                      <a:pt x="13" y="25"/>
                      <a:pt x="12" y="26"/>
                      <a:pt x="13" y="26"/>
                    </a:cubicBezTo>
                    <a:cubicBezTo>
                      <a:pt x="13" y="26"/>
                      <a:pt x="13" y="27"/>
                      <a:pt x="13" y="27"/>
                    </a:cubicBezTo>
                    <a:cubicBezTo>
                      <a:pt x="13" y="27"/>
                      <a:pt x="13" y="28"/>
                      <a:pt x="13" y="28"/>
                    </a:cubicBezTo>
                    <a:cubicBezTo>
                      <a:pt x="12" y="28"/>
                      <a:pt x="12" y="28"/>
                      <a:pt x="11" y="28"/>
                    </a:cubicBezTo>
                    <a:cubicBezTo>
                      <a:pt x="11" y="28"/>
                      <a:pt x="10" y="28"/>
                      <a:pt x="10" y="28"/>
                    </a:cubicBezTo>
                    <a:cubicBezTo>
                      <a:pt x="10" y="28"/>
                      <a:pt x="9" y="29"/>
                      <a:pt x="9" y="29"/>
                    </a:cubicBezTo>
                    <a:cubicBezTo>
                      <a:pt x="9" y="29"/>
                      <a:pt x="9" y="29"/>
                      <a:pt x="8" y="29"/>
                    </a:cubicBezTo>
                    <a:cubicBezTo>
                      <a:pt x="8" y="29"/>
                      <a:pt x="8" y="29"/>
                      <a:pt x="8" y="29"/>
                    </a:cubicBezTo>
                    <a:cubicBezTo>
                      <a:pt x="8" y="29"/>
                      <a:pt x="8" y="29"/>
                      <a:pt x="7" y="30"/>
                    </a:cubicBezTo>
                    <a:cubicBezTo>
                      <a:pt x="7" y="30"/>
                      <a:pt x="5" y="30"/>
                      <a:pt x="5" y="30"/>
                    </a:cubicBezTo>
                    <a:cubicBezTo>
                      <a:pt x="5" y="30"/>
                      <a:pt x="3" y="30"/>
                      <a:pt x="3" y="30"/>
                    </a:cubicBezTo>
                    <a:cubicBezTo>
                      <a:pt x="2" y="32"/>
                      <a:pt x="2" y="32"/>
                      <a:pt x="2" y="32"/>
                    </a:cubicBezTo>
                    <a:cubicBezTo>
                      <a:pt x="1" y="32"/>
                      <a:pt x="1" y="32"/>
                      <a:pt x="1" y="32"/>
                    </a:cubicBezTo>
                    <a:cubicBezTo>
                      <a:pt x="0" y="33"/>
                      <a:pt x="0" y="33"/>
                      <a:pt x="0" y="33"/>
                    </a:cubicBezTo>
                    <a:cubicBezTo>
                      <a:pt x="1" y="34"/>
                      <a:pt x="1" y="34"/>
                      <a:pt x="1" y="34"/>
                    </a:cubicBezTo>
                    <a:lnTo>
                      <a:pt x="0" y="36"/>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49" name="Freeform 848">
                <a:extLst>
                  <a:ext uri="{FF2B5EF4-FFF2-40B4-BE49-F238E27FC236}">
                    <a16:creationId xmlns:a16="http://schemas.microsoft.com/office/drawing/2014/main" id="{8D20011D-6D1C-1FB3-1190-EC2D05D24CCC}"/>
                  </a:ext>
                </a:extLst>
              </p:cNvPr>
              <p:cNvSpPr>
                <a:spLocks noEditPoints="1"/>
              </p:cNvSpPr>
              <p:nvPr/>
            </p:nvSpPr>
            <p:spPr bwMode="auto">
              <a:xfrm>
                <a:off x="8205788" y="4683125"/>
                <a:ext cx="536575" cy="192088"/>
              </a:xfrm>
              <a:custGeom>
                <a:avLst/>
                <a:gdLst>
                  <a:gd name="T0" fmla="*/ 77 w 129"/>
                  <a:gd name="T1" fmla="*/ 36 h 46"/>
                  <a:gd name="T2" fmla="*/ 114 w 129"/>
                  <a:gd name="T3" fmla="*/ 2 h 46"/>
                  <a:gd name="T4" fmla="*/ 115 w 129"/>
                  <a:gd name="T5" fmla="*/ 3 h 46"/>
                  <a:gd name="T6" fmla="*/ 115 w 129"/>
                  <a:gd name="T7" fmla="*/ 2 h 46"/>
                  <a:gd name="T8" fmla="*/ 124 w 129"/>
                  <a:gd name="T9" fmla="*/ 19 h 46"/>
                  <a:gd name="T10" fmla="*/ 125 w 129"/>
                  <a:gd name="T11" fmla="*/ 20 h 46"/>
                  <a:gd name="T12" fmla="*/ 127 w 129"/>
                  <a:gd name="T13" fmla="*/ 14 h 46"/>
                  <a:gd name="T14" fmla="*/ 125 w 129"/>
                  <a:gd name="T15" fmla="*/ 14 h 46"/>
                  <a:gd name="T16" fmla="*/ 123 w 129"/>
                  <a:gd name="T17" fmla="*/ 12 h 46"/>
                  <a:gd name="T18" fmla="*/ 122 w 129"/>
                  <a:gd name="T19" fmla="*/ 12 h 46"/>
                  <a:gd name="T20" fmla="*/ 120 w 129"/>
                  <a:gd name="T21" fmla="*/ 13 h 46"/>
                  <a:gd name="T22" fmla="*/ 121 w 129"/>
                  <a:gd name="T23" fmla="*/ 12 h 46"/>
                  <a:gd name="T24" fmla="*/ 121 w 129"/>
                  <a:gd name="T25" fmla="*/ 11 h 46"/>
                  <a:gd name="T26" fmla="*/ 120 w 129"/>
                  <a:gd name="T27" fmla="*/ 11 h 46"/>
                  <a:gd name="T28" fmla="*/ 118 w 129"/>
                  <a:gd name="T29" fmla="*/ 11 h 46"/>
                  <a:gd name="T30" fmla="*/ 118 w 129"/>
                  <a:gd name="T31" fmla="*/ 10 h 46"/>
                  <a:gd name="T32" fmla="*/ 119 w 129"/>
                  <a:gd name="T33" fmla="*/ 9 h 46"/>
                  <a:gd name="T34" fmla="*/ 117 w 129"/>
                  <a:gd name="T35" fmla="*/ 7 h 46"/>
                  <a:gd name="T36" fmla="*/ 116 w 129"/>
                  <a:gd name="T37" fmla="*/ 5 h 46"/>
                  <a:gd name="T38" fmla="*/ 114 w 129"/>
                  <a:gd name="T39" fmla="*/ 5 h 46"/>
                  <a:gd name="T40" fmla="*/ 113 w 129"/>
                  <a:gd name="T41" fmla="*/ 7 h 46"/>
                  <a:gd name="T42" fmla="*/ 113 w 129"/>
                  <a:gd name="T43" fmla="*/ 5 h 46"/>
                  <a:gd name="T44" fmla="*/ 112 w 129"/>
                  <a:gd name="T45" fmla="*/ 5 h 46"/>
                  <a:gd name="T46" fmla="*/ 110 w 129"/>
                  <a:gd name="T47" fmla="*/ 9 h 46"/>
                  <a:gd name="T48" fmla="*/ 108 w 129"/>
                  <a:gd name="T49" fmla="*/ 11 h 46"/>
                  <a:gd name="T50" fmla="*/ 105 w 129"/>
                  <a:gd name="T51" fmla="*/ 14 h 46"/>
                  <a:gd name="T52" fmla="*/ 105 w 129"/>
                  <a:gd name="T53" fmla="*/ 17 h 46"/>
                  <a:gd name="T54" fmla="*/ 103 w 129"/>
                  <a:gd name="T55" fmla="*/ 21 h 46"/>
                  <a:gd name="T56" fmla="*/ 101 w 129"/>
                  <a:gd name="T57" fmla="*/ 19 h 46"/>
                  <a:gd name="T58" fmla="*/ 99 w 129"/>
                  <a:gd name="T59" fmla="*/ 25 h 46"/>
                  <a:gd name="T60" fmla="*/ 94 w 129"/>
                  <a:gd name="T61" fmla="*/ 22 h 46"/>
                  <a:gd name="T62" fmla="*/ 91 w 129"/>
                  <a:gd name="T63" fmla="*/ 27 h 46"/>
                  <a:gd name="T64" fmla="*/ 89 w 129"/>
                  <a:gd name="T65" fmla="*/ 30 h 46"/>
                  <a:gd name="T66" fmla="*/ 80 w 129"/>
                  <a:gd name="T67" fmla="*/ 33 h 46"/>
                  <a:gd name="T68" fmla="*/ 78 w 129"/>
                  <a:gd name="T69" fmla="*/ 35 h 46"/>
                  <a:gd name="T70" fmla="*/ 78 w 129"/>
                  <a:gd name="T71" fmla="*/ 37 h 46"/>
                  <a:gd name="T72" fmla="*/ 77 w 129"/>
                  <a:gd name="T73" fmla="*/ 37 h 46"/>
                  <a:gd name="T74" fmla="*/ 77 w 129"/>
                  <a:gd name="T75" fmla="*/ 38 h 46"/>
                  <a:gd name="T76" fmla="*/ 76 w 129"/>
                  <a:gd name="T77" fmla="*/ 40 h 46"/>
                  <a:gd name="T78" fmla="*/ 76 w 129"/>
                  <a:gd name="T79" fmla="*/ 41 h 46"/>
                  <a:gd name="T80" fmla="*/ 77 w 129"/>
                  <a:gd name="T81" fmla="*/ 43 h 46"/>
                  <a:gd name="T82" fmla="*/ 76 w 129"/>
                  <a:gd name="T83" fmla="*/ 43 h 46"/>
                  <a:gd name="T84" fmla="*/ 72 w 129"/>
                  <a:gd name="T85" fmla="*/ 42 h 46"/>
                  <a:gd name="T86" fmla="*/ 72 w 129"/>
                  <a:gd name="T87" fmla="*/ 41 h 46"/>
                  <a:gd name="T88" fmla="*/ 71 w 129"/>
                  <a:gd name="T89" fmla="*/ 41 h 46"/>
                  <a:gd name="T90" fmla="*/ 74 w 129"/>
                  <a:gd name="T91" fmla="*/ 46 h 46"/>
                  <a:gd name="T92" fmla="*/ 103 w 129"/>
                  <a:gd name="T93" fmla="*/ 35 h 46"/>
                  <a:gd name="T94" fmla="*/ 120 w 129"/>
                  <a:gd name="T95" fmla="*/ 22 h 46"/>
                  <a:gd name="T96" fmla="*/ 123 w 129"/>
                  <a:gd name="T97" fmla="*/ 22 h 46"/>
                  <a:gd name="T98" fmla="*/ 125 w 129"/>
                  <a:gd name="T99" fmla="*/ 21 h 46"/>
                  <a:gd name="T100" fmla="*/ 125 w 129"/>
                  <a:gd name="T101" fmla="*/ 21 h 46"/>
                  <a:gd name="T102" fmla="*/ 122 w 129"/>
                  <a:gd name="T103" fmla="*/ 18 h 46"/>
                  <a:gd name="T104" fmla="*/ 123 w 129"/>
                  <a:gd name="T105" fmla="*/ 17 h 46"/>
                  <a:gd name="T106" fmla="*/ 127 w 129"/>
                  <a:gd name="T107" fmla="*/ 17 h 46"/>
                  <a:gd name="T108" fmla="*/ 7 w 129"/>
                  <a:gd name="T109" fmla="*/ 7 h 46"/>
                  <a:gd name="T110" fmla="*/ 2 w 129"/>
                  <a:gd name="T111" fmla="*/ 8 h 46"/>
                  <a:gd name="T112" fmla="*/ 9 w 129"/>
                  <a:gd name="T113" fmla="*/ 26 h 46"/>
                  <a:gd name="T114" fmla="*/ 23 w 129"/>
                  <a:gd name="T115" fmla="*/ 36 h 46"/>
                  <a:gd name="T116" fmla="*/ 28 w 129"/>
                  <a:gd name="T117" fmla="*/ 33 h 46"/>
                  <a:gd name="T118" fmla="*/ 23 w 129"/>
                  <a:gd name="T119" fmla="*/ 14 h 46"/>
                  <a:gd name="T120" fmla="*/ 12 w 129"/>
                  <a:gd name="T121"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 h="46">
                    <a:moveTo>
                      <a:pt x="77" y="35"/>
                    </a:moveTo>
                    <a:cubicBezTo>
                      <a:pt x="77" y="35"/>
                      <a:pt x="77" y="34"/>
                      <a:pt x="77" y="34"/>
                    </a:cubicBezTo>
                    <a:cubicBezTo>
                      <a:pt x="77" y="34"/>
                      <a:pt x="77" y="34"/>
                      <a:pt x="77" y="34"/>
                    </a:cubicBezTo>
                    <a:cubicBezTo>
                      <a:pt x="78" y="34"/>
                      <a:pt x="78" y="34"/>
                      <a:pt x="78" y="34"/>
                    </a:cubicBezTo>
                    <a:cubicBezTo>
                      <a:pt x="78" y="35"/>
                      <a:pt x="78" y="35"/>
                      <a:pt x="78" y="35"/>
                    </a:cubicBezTo>
                    <a:cubicBezTo>
                      <a:pt x="78" y="35"/>
                      <a:pt x="78" y="36"/>
                      <a:pt x="78" y="36"/>
                    </a:cubicBezTo>
                    <a:cubicBezTo>
                      <a:pt x="78" y="36"/>
                      <a:pt x="78" y="36"/>
                      <a:pt x="78" y="36"/>
                    </a:cubicBezTo>
                    <a:cubicBezTo>
                      <a:pt x="78" y="36"/>
                      <a:pt x="78" y="36"/>
                      <a:pt x="78" y="36"/>
                    </a:cubicBezTo>
                    <a:cubicBezTo>
                      <a:pt x="78" y="36"/>
                      <a:pt x="77" y="36"/>
                      <a:pt x="77" y="36"/>
                    </a:cubicBezTo>
                    <a:cubicBezTo>
                      <a:pt x="77" y="36"/>
                      <a:pt x="77" y="36"/>
                      <a:pt x="77" y="36"/>
                    </a:cubicBezTo>
                    <a:cubicBezTo>
                      <a:pt x="77" y="36"/>
                      <a:pt x="77" y="36"/>
                      <a:pt x="77" y="35"/>
                    </a:cubicBezTo>
                    <a:cubicBezTo>
                      <a:pt x="77" y="35"/>
                      <a:pt x="77" y="35"/>
                      <a:pt x="77" y="35"/>
                    </a:cubicBezTo>
                    <a:close/>
                    <a:moveTo>
                      <a:pt x="113" y="3"/>
                    </a:moveTo>
                    <a:cubicBezTo>
                      <a:pt x="113" y="3"/>
                      <a:pt x="113" y="3"/>
                      <a:pt x="114" y="3"/>
                    </a:cubicBezTo>
                    <a:cubicBezTo>
                      <a:pt x="114" y="3"/>
                      <a:pt x="114" y="3"/>
                      <a:pt x="114" y="2"/>
                    </a:cubicBezTo>
                    <a:cubicBezTo>
                      <a:pt x="114" y="2"/>
                      <a:pt x="114" y="2"/>
                      <a:pt x="114" y="2"/>
                    </a:cubicBezTo>
                    <a:cubicBezTo>
                      <a:pt x="114" y="2"/>
                      <a:pt x="114" y="2"/>
                      <a:pt x="114" y="2"/>
                    </a:cubicBezTo>
                    <a:cubicBezTo>
                      <a:pt x="114" y="2"/>
                      <a:pt x="114" y="2"/>
                      <a:pt x="114" y="2"/>
                    </a:cubicBezTo>
                    <a:cubicBezTo>
                      <a:pt x="114" y="2"/>
                      <a:pt x="114" y="2"/>
                      <a:pt x="114" y="2"/>
                    </a:cubicBezTo>
                    <a:cubicBezTo>
                      <a:pt x="114" y="2"/>
                      <a:pt x="114" y="2"/>
                      <a:pt x="114" y="2"/>
                    </a:cubicBezTo>
                    <a:cubicBezTo>
                      <a:pt x="113" y="2"/>
                      <a:pt x="113" y="2"/>
                      <a:pt x="113" y="2"/>
                    </a:cubicBezTo>
                    <a:cubicBezTo>
                      <a:pt x="113" y="2"/>
                      <a:pt x="113" y="2"/>
                      <a:pt x="113" y="3"/>
                    </a:cubicBezTo>
                    <a:cubicBezTo>
                      <a:pt x="113" y="3"/>
                      <a:pt x="113" y="3"/>
                      <a:pt x="113" y="3"/>
                    </a:cubicBezTo>
                    <a:cubicBezTo>
                      <a:pt x="113" y="3"/>
                      <a:pt x="113" y="3"/>
                      <a:pt x="113" y="3"/>
                    </a:cubicBezTo>
                    <a:close/>
                    <a:moveTo>
                      <a:pt x="114" y="3"/>
                    </a:moveTo>
                    <a:cubicBezTo>
                      <a:pt x="114" y="3"/>
                      <a:pt x="114" y="3"/>
                      <a:pt x="114" y="4"/>
                    </a:cubicBezTo>
                    <a:cubicBezTo>
                      <a:pt x="114" y="3"/>
                      <a:pt x="115" y="3"/>
                      <a:pt x="115" y="3"/>
                    </a:cubicBezTo>
                    <a:cubicBezTo>
                      <a:pt x="115" y="3"/>
                      <a:pt x="115" y="3"/>
                      <a:pt x="115" y="3"/>
                    </a:cubicBezTo>
                    <a:cubicBezTo>
                      <a:pt x="115" y="3"/>
                      <a:pt x="115" y="3"/>
                      <a:pt x="115" y="3"/>
                    </a:cubicBezTo>
                    <a:cubicBezTo>
                      <a:pt x="115" y="3"/>
                      <a:pt x="116" y="3"/>
                      <a:pt x="116" y="3"/>
                    </a:cubicBezTo>
                    <a:cubicBezTo>
                      <a:pt x="116" y="3"/>
                      <a:pt x="116" y="3"/>
                      <a:pt x="116" y="3"/>
                    </a:cubicBezTo>
                    <a:cubicBezTo>
                      <a:pt x="116" y="2"/>
                      <a:pt x="116" y="2"/>
                      <a:pt x="116" y="2"/>
                    </a:cubicBezTo>
                    <a:cubicBezTo>
                      <a:pt x="116" y="2"/>
                      <a:pt x="116" y="2"/>
                      <a:pt x="116" y="2"/>
                    </a:cubicBezTo>
                    <a:cubicBezTo>
                      <a:pt x="116" y="2"/>
                      <a:pt x="115" y="2"/>
                      <a:pt x="115" y="2"/>
                    </a:cubicBezTo>
                    <a:cubicBezTo>
                      <a:pt x="115" y="2"/>
                      <a:pt x="115" y="2"/>
                      <a:pt x="115" y="2"/>
                    </a:cubicBezTo>
                    <a:cubicBezTo>
                      <a:pt x="115" y="2"/>
                      <a:pt x="115" y="2"/>
                      <a:pt x="115" y="2"/>
                    </a:cubicBezTo>
                    <a:cubicBezTo>
                      <a:pt x="115" y="2"/>
                      <a:pt x="115" y="2"/>
                      <a:pt x="115" y="2"/>
                    </a:cubicBezTo>
                    <a:cubicBezTo>
                      <a:pt x="114" y="2"/>
                      <a:pt x="114" y="2"/>
                      <a:pt x="114" y="2"/>
                    </a:cubicBezTo>
                    <a:cubicBezTo>
                      <a:pt x="114" y="2"/>
                      <a:pt x="114" y="3"/>
                      <a:pt x="114" y="3"/>
                    </a:cubicBezTo>
                    <a:cubicBezTo>
                      <a:pt x="114" y="3"/>
                      <a:pt x="114" y="3"/>
                      <a:pt x="114" y="3"/>
                    </a:cubicBezTo>
                    <a:cubicBezTo>
                      <a:pt x="114" y="3"/>
                      <a:pt x="114" y="3"/>
                      <a:pt x="114" y="3"/>
                    </a:cubicBezTo>
                    <a:close/>
                    <a:moveTo>
                      <a:pt x="125" y="20"/>
                    </a:moveTo>
                    <a:cubicBezTo>
                      <a:pt x="125" y="20"/>
                      <a:pt x="125" y="20"/>
                      <a:pt x="125" y="20"/>
                    </a:cubicBezTo>
                    <a:cubicBezTo>
                      <a:pt x="125" y="20"/>
                      <a:pt x="125" y="20"/>
                      <a:pt x="125" y="20"/>
                    </a:cubicBezTo>
                    <a:cubicBezTo>
                      <a:pt x="124" y="20"/>
                      <a:pt x="124" y="19"/>
                      <a:pt x="124" y="19"/>
                    </a:cubicBezTo>
                    <a:cubicBezTo>
                      <a:pt x="124" y="19"/>
                      <a:pt x="124" y="19"/>
                      <a:pt x="124" y="19"/>
                    </a:cubicBezTo>
                    <a:cubicBezTo>
                      <a:pt x="124" y="19"/>
                      <a:pt x="124" y="19"/>
                      <a:pt x="124" y="19"/>
                    </a:cubicBezTo>
                    <a:cubicBezTo>
                      <a:pt x="124" y="19"/>
                      <a:pt x="124" y="19"/>
                      <a:pt x="123" y="20"/>
                    </a:cubicBezTo>
                    <a:cubicBezTo>
                      <a:pt x="123" y="20"/>
                      <a:pt x="124" y="20"/>
                      <a:pt x="124" y="20"/>
                    </a:cubicBezTo>
                    <a:cubicBezTo>
                      <a:pt x="124" y="20"/>
                      <a:pt x="124" y="20"/>
                      <a:pt x="124" y="20"/>
                    </a:cubicBezTo>
                    <a:cubicBezTo>
                      <a:pt x="124" y="20"/>
                      <a:pt x="124" y="20"/>
                      <a:pt x="124" y="20"/>
                    </a:cubicBezTo>
                    <a:cubicBezTo>
                      <a:pt x="124" y="20"/>
                      <a:pt x="124" y="20"/>
                      <a:pt x="124" y="20"/>
                    </a:cubicBezTo>
                    <a:cubicBezTo>
                      <a:pt x="124" y="20"/>
                      <a:pt x="124" y="20"/>
                      <a:pt x="125" y="20"/>
                    </a:cubicBezTo>
                    <a:cubicBezTo>
                      <a:pt x="125" y="20"/>
                      <a:pt x="125" y="20"/>
                      <a:pt x="125" y="20"/>
                    </a:cubicBezTo>
                    <a:cubicBezTo>
                      <a:pt x="125" y="20"/>
                      <a:pt x="125" y="20"/>
                      <a:pt x="125" y="20"/>
                    </a:cubicBezTo>
                    <a:cubicBezTo>
                      <a:pt x="125" y="20"/>
                      <a:pt x="125" y="20"/>
                      <a:pt x="125" y="20"/>
                    </a:cubicBezTo>
                    <a:cubicBezTo>
                      <a:pt x="125" y="20"/>
                      <a:pt x="125" y="20"/>
                      <a:pt x="125" y="20"/>
                    </a:cubicBezTo>
                    <a:close/>
                    <a:moveTo>
                      <a:pt x="129" y="15"/>
                    </a:moveTo>
                    <a:cubicBezTo>
                      <a:pt x="129" y="15"/>
                      <a:pt x="129" y="15"/>
                      <a:pt x="129" y="14"/>
                    </a:cubicBezTo>
                    <a:cubicBezTo>
                      <a:pt x="129" y="14"/>
                      <a:pt x="128" y="14"/>
                      <a:pt x="128" y="14"/>
                    </a:cubicBezTo>
                    <a:cubicBezTo>
                      <a:pt x="128" y="14"/>
                      <a:pt x="128" y="14"/>
                      <a:pt x="128" y="14"/>
                    </a:cubicBezTo>
                    <a:cubicBezTo>
                      <a:pt x="128" y="14"/>
                      <a:pt x="128" y="14"/>
                      <a:pt x="128" y="14"/>
                    </a:cubicBezTo>
                    <a:cubicBezTo>
                      <a:pt x="128" y="14"/>
                      <a:pt x="127" y="14"/>
                      <a:pt x="127" y="14"/>
                    </a:cubicBezTo>
                    <a:cubicBezTo>
                      <a:pt x="127" y="14"/>
                      <a:pt x="127" y="14"/>
                      <a:pt x="127" y="15"/>
                    </a:cubicBezTo>
                    <a:cubicBezTo>
                      <a:pt x="127" y="15"/>
                      <a:pt x="127" y="15"/>
                      <a:pt x="127" y="15"/>
                    </a:cubicBezTo>
                    <a:cubicBezTo>
                      <a:pt x="127" y="14"/>
                      <a:pt x="127" y="14"/>
                      <a:pt x="127" y="14"/>
                    </a:cubicBezTo>
                    <a:cubicBezTo>
                      <a:pt x="127" y="14"/>
                      <a:pt x="127" y="14"/>
                      <a:pt x="127" y="14"/>
                    </a:cubicBezTo>
                    <a:cubicBezTo>
                      <a:pt x="127" y="14"/>
                      <a:pt x="126" y="14"/>
                      <a:pt x="126" y="14"/>
                    </a:cubicBezTo>
                    <a:cubicBezTo>
                      <a:pt x="126" y="14"/>
                      <a:pt x="126" y="13"/>
                      <a:pt x="125" y="13"/>
                    </a:cubicBezTo>
                    <a:cubicBezTo>
                      <a:pt x="125" y="13"/>
                      <a:pt x="125" y="13"/>
                      <a:pt x="125" y="13"/>
                    </a:cubicBezTo>
                    <a:cubicBezTo>
                      <a:pt x="125" y="13"/>
                      <a:pt x="125" y="13"/>
                      <a:pt x="125" y="13"/>
                    </a:cubicBezTo>
                    <a:cubicBezTo>
                      <a:pt x="125" y="13"/>
                      <a:pt x="125" y="14"/>
                      <a:pt x="125" y="14"/>
                    </a:cubicBezTo>
                    <a:cubicBezTo>
                      <a:pt x="125" y="13"/>
                      <a:pt x="125" y="13"/>
                      <a:pt x="125" y="13"/>
                    </a:cubicBezTo>
                    <a:cubicBezTo>
                      <a:pt x="125" y="13"/>
                      <a:pt x="125" y="13"/>
                      <a:pt x="125" y="13"/>
                    </a:cubicBezTo>
                    <a:cubicBezTo>
                      <a:pt x="125" y="13"/>
                      <a:pt x="125" y="13"/>
                      <a:pt x="125" y="13"/>
                    </a:cubicBezTo>
                    <a:cubicBezTo>
                      <a:pt x="125" y="13"/>
                      <a:pt x="125" y="13"/>
                      <a:pt x="125" y="13"/>
                    </a:cubicBezTo>
                    <a:cubicBezTo>
                      <a:pt x="124" y="12"/>
                      <a:pt x="124" y="12"/>
                      <a:pt x="124" y="12"/>
                    </a:cubicBezTo>
                    <a:cubicBezTo>
                      <a:pt x="124" y="12"/>
                      <a:pt x="124" y="12"/>
                      <a:pt x="124" y="12"/>
                    </a:cubicBezTo>
                    <a:cubicBezTo>
                      <a:pt x="124" y="12"/>
                      <a:pt x="124" y="12"/>
                      <a:pt x="124" y="12"/>
                    </a:cubicBezTo>
                    <a:cubicBezTo>
                      <a:pt x="124" y="12"/>
                      <a:pt x="123" y="12"/>
                      <a:pt x="123" y="12"/>
                    </a:cubicBezTo>
                    <a:cubicBezTo>
                      <a:pt x="123" y="12"/>
                      <a:pt x="123" y="12"/>
                      <a:pt x="123" y="12"/>
                    </a:cubicBezTo>
                    <a:cubicBezTo>
                      <a:pt x="123" y="12"/>
                      <a:pt x="123" y="12"/>
                      <a:pt x="123" y="12"/>
                    </a:cubicBezTo>
                    <a:cubicBezTo>
                      <a:pt x="123" y="12"/>
                      <a:pt x="123" y="12"/>
                      <a:pt x="123" y="12"/>
                    </a:cubicBezTo>
                    <a:cubicBezTo>
                      <a:pt x="123" y="12"/>
                      <a:pt x="123" y="12"/>
                      <a:pt x="123" y="12"/>
                    </a:cubicBezTo>
                    <a:cubicBezTo>
                      <a:pt x="123" y="12"/>
                      <a:pt x="123" y="12"/>
                      <a:pt x="123" y="12"/>
                    </a:cubicBezTo>
                    <a:cubicBezTo>
                      <a:pt x="123" y="12"/>
                      <a:pt x="123" y="12"/>
                      <a:pt x="122" y="12"/>
                    </a:cubicBezTo>
                    <a:cubicBezTo>
                      <a:pt x="122" y="12"/>
                      <a:pt x="122" y="12"/>
                      <a:pt x="122" y="12"/>
                    </a:cubicBezTo>
                    <a:cubicBezTo>
                      <a:pt x="122" y="12"/>
                      <a:pt x="122" y="12"/>
                      <a:pt x="122" y="12"/>
                    </a:cubicBezTo>
                    <a:cubicBezTo>
                      <a:pt x="122" y="12"/>
                      <a:pt x="122" y="12"/>
                      <a:pt x="122" y="12"/>
                    </a:cubicBezTo>
                    <a:cubicBezTo>
                      <a:pt x="122" y="12"/>
                      <a:pt x="122" y="12"/>
                      <a:pt x="122" y="12"/>
                    </a:cubicBezTo>
                    <a:cubicBezTo>
                      <a:pt x="122" y="12"/>
                      <a:pt x="122" y="12"/>
                      <a:pt x="122" y="12"/>
                    </a:cubicBezTo>
                    <a:cubicBezTo>
                      <a:pt x="122" y="12"/>
                      <a:pt x="122" y="12"/>
                      <a:pt x="122" y="13"/>
                    </a:cubicBezTo>
                    <a:cubicBezTo>
                      <a:pt x="122" y="13"/>
                      <a:pt x="122" y="13"/>
                      <a:pt x="122" y="13"/>
                    </a:cubicBezTo>
                    <a:cubicBezTo>
                      <a:pt x="122" y="13"/>
                      <a:pt x="122" y="13"/>
                      <a:pt x="122" y="13"/>
                    </a:cubicBezTo>
                    <a:cubicBezTo>
                      <a:pt x="121" y="13"/>
                      <a:pt x="121" y="13"/>
                      <a:pt x="121" y="13"/>
                    </a:cubicBezTo>
                    <a:cubicBezTo>
                      <a:pt x="121" y="13"/>
                      <a:pt x="121" y="13"/>
                      <a:pt x="121" y="13"/>
                    </a:cubicBezTo>
                    <a:cubicBezTo>
                      <a:pt x="121" y="13"/>
                      <a:pt x="121" y="13"/>
                      <a:pt x="121" y="13"/>
                    </a:cubicBezTo>
                    <a:cubicBezTo>
                      <a:pt x="121" y="13"/>
                      <a:pt x="121" y="13"/>
                      <a:pt x="121" y="13"/>
                    </a:cubicBezTo>
                    <a:cubicBezTo>
                      <a:pt x="121" y="13"/>
                      <a:pt x="120" y="13"/>
                      <a:pt x="120" y="13"/>
                    </a:cubicBezTo>
                    <a:cubicBezTo>
                      <a:pt x="120" y="13"/>
                      <a:pt x="121" y="13"/>
                      <a:pt x="120" y="12"/>
                    </a:cubicBezTo>
                    <a:cubicBezTo>
                      <a:pt x="120" y="12"/>
                      <a:pt x="120" y="12"/>
                      <a:pt x="120" y="12"/>
                    </a:cubicBezTo>
                    <a:cubicBezTo>
                      <a:pt x="120" y="12"/>
                      <a:pt x="120" y="12"/>
                      <a:pt x="120" y="12"/>
                    </a:cubicBezTo>
                    <a:cubicBezTo>
                      <a:pt x="120" y="12"/>
                      <a:pt x="120" y="12"/>
                      <a:pt x="120" y="12"/>
                    </a:cubicBezTo>
                    <a:cubicBezTo>
                      <a:pt x="120" y="12"/>
                      <a:pt x="120" y="12"/>
                      <a:pt x="120" y="12"/>
                    </a:cubicBezTo>
                    <a:cubicBezTo>
                      <a:pt x="120" y="12"/>
                      <a:pt x="121" y="12"/>
                      <a:pt x="121" y="12"/>
                    </a:cubicBezTo>
                    <a:cubicBezTo>
                      <a:pt x="121" y="12"/>
                      <a:pt x="121" y="12"/>
                      <a:pt x="121" y="12"/>
                    </a:cubicBezTo>
                    <a:cubicBezTo>
                      <a:pt x="121" y="12"/>
                      <a:pt x="121" y="12"/>
                      <a:pt x="121" y="12"/>
                    </a:cubicBezTo>
                    <a:cubicBezTo>
                      <a:pt x="121" y="12"/>
                      <a:pt x="121" y="12"/>
                      <a:pt x="121" y="12"/>
                    </a:cubicBezTo>
                    <a:cubicBezTo>
                      <a:pt x="121" y="12"/>
                      <a:pt x="121" y="12"/>
                      <a:pt x="121" y="12"/>
                    </a:cubicBezTo>
                    <a:cubicBezTo>
                      <a:pt x="121" y="12"/>
                      <a:pt x="121" y="12"/>
                      <a:pt x="121" y="12"/>
                    </a:cubicBezTo>
                    <a:cubicBezTo>
                      <a:pt x="121" y="12"/>
                      <a:pt x="121" y="12"/>
                      <a:pt x="121" y="12"/>
                    </a:cubicBezTo>
                    <a:cubicBezTo>
                      <a:pt x="121" y="12"/>
                      <a:pt x="122" y="12"/>
                      <a:pt x="122" y="12"/>
                    </a:cubicBezTo>
                    <a:cubicBezTo>
                      <a:pt x="122" y="12"/>
                      <a:pt x="122" y="12"/>
                      <a:pt x="121" y="12"/>
                    </a:cubicBezTo>
                    <a:cubicBezTo>
                      <a:pt x="121" y="11"/>
                      <a:pt x="121" y="11"/>
                      <a:pt x="121" y="11"/>
                    </a:cubicBezTo>
                    <a:cubicBezTo>
                      <a:pt x="121" y="11"/>
                      <a:pt x="121" y="11"/>
                      <a:pt x="121" y="11"/>
                    </a:cubicBezTo>
                    <a:cubicBezTo>
                      <a:pt x="121" y="11"/>
                      <a:pt x="121" y="11"/>
                      <a:pt x="121" y="11"/>
                    </a:cubicBezTo>
                    <a:cubicBezTo>
                      <a:pt x="121" y="11"/>
                      <a:pt x="121" y="11"/>
                      <a:pt x="121" y="11"/>
                    </a:cubicBezTo>
                    <a:cubicBezTo>
                      <a:pt x="121" y="11"/>
                      <a:pt x="121" y="11"/>
                      <a:pt x="121" y="11"/>
                    </a:cubicBezTo>
                    <a:cubicBezTo>
                      <a:pt x="121" y="11"/>
                      <a:pt x="121" y="11"/>
                      <a:pt x="121" y="11"/>
                    </a:cubicBezTo>
                    <a:cubicBezTo>
                      <a:pt x="121" y="10"/>
                      <a:pt x="121" y="10"/>
                      <a:pt x="121" y="10"/>
                    </a:cubicBezTo>
                    <a:cubicBezTo>
                      <a:pt x="121" y="10"/>
                      <a:pt x="121" y="10"/>
                      <a:pt x="121" y="10"/>
                    </a:cubicBezTo>
                    <a:cubicBezTo>
                      <a:pt x="121" y="10"/>
                      <a:pt x="121" y="11"/>
                      <a:pt x="120" y="11"/>
                    </a:cubicBezTo>
                    <a:cubicBezTo>
                      <a:pt x="120" y="11"/>
                      <a:pt x="120" y="11"/>
                      <a:pt x="120" y="11"/>
                    </a:cubicBezTo>
                    <a:cubicBezTo>
                      <a:pt x="120" y="11"/>
                      <a:pt x="120" y="11"/>
                      <a:pt x="120" y="11"/>
                    </a:cubicBezTo>
                    <a:cubicBezTo>
                      <a:pt x="120" y="11"/>
                      <a:pt x="120" y="11"/>
                      <a:pt x="120" y="11"/>
                    </a:cubicBezTo>
                    <a:cubicBezTo>
                      <a:pt x="120" y="11"/>
                      <a:pt x="120" y="11"/>
                      <a:pt x="120" y="11"/>
                    </a:cubicBezTo>
                    <a:cubicBezTo>
                      <a:pt x="120" y="11"/>
                      <a:pt x="119" y="11"/>
                      <a:pt x="119" y="11"/>
                    </a:cubicBezTo>
                    <a:cubicBezTo>
                      <a:pt x="119" y="11"/>
                      <a:pt x="119" y="11"/>
                      <a:pt x="119" y="11"/>
                    </a:cubicBezTo>
                    <a:cubicBezTo>
                      <a:pt x="119" y="11"/>
                      <a:pt x="119" y="11"/>
                      <a:pt x="119" y="11"/>
                    </a:cubicBezTo>
                    <a:cubicBezTo>
                      <a:pt x="119" y="11"/>
                      <a:pt x="119" y="11"/>
                      <a:pt x="118" y="11"/>
                    </a:cubicBezTo>
                    <a:cubicBezTo>
                      <a:pt x="118" y="11"/>
                      <a:pt x="118" y="11"/>
                      <a:pt x="118" y="11"/>
                    </a:cubicBezTo>
                    <a:cubicBezTo>
                      <a:pt x="118" y="11"/>
                      <a:pt x="118" y="11"/>
                      <a:pt x="118" y="11"/>
                    </a:cubicBezTo>
                    <a:cubicBezTo>
                      <a:pt x="118" y="12"/>
                      <a:pt x="118" y="12"/>
                      <a:pt x="117" y="12"/>
                    </a:cubicBezTo>
                    <a:cubicBezTo>
                      <a:pt x="117" y="12"/>
                      <a:pt x="118" y="11"/>
                      <a:pt x="118" y="11"/>
                    </a:cubicBezTo>
                    <a:cubicBezTo>
                      <a:pt x="118" y="11"/>
                      <a:pt x="118" y="11"/>
                      <a:pt x="118" y="11"/>
                    </a:cubicBezTo>
                    <a:cubicBezTo>
                      <a:pt x="118" y="11"/>
                      <a:pt x="118" y="11"/>
                      <a:pt x="119" y="11"/>
                    </a:cubicBezTo>
                    <a:cubicBezTo>
                      <a:pt x="119" y="11"/>
                      <a:pt x="119" y="11"/>
                      <a:pt x="119" y="11"/>
                    </a:cubicBezTo>
                    <a:cubicBezTo>
                      <a:pt x="119" y="11"/>
                      <a:pt x="119" y="11"/>
                      <a:pt x="119" y="11"/>
                    </a:cubicBezTo>
                    <a:cubicBezTo>
                      <a:pt x="119" y="11"/>
                      <a:pt x="119" y="11"/>
                      <a:pt x="119" y="11"/>
                    </a:cubicBezTo>
                    <a:cubicBezTo>
                      <a:pt x="119" y="11"/>
                      <a:pt x="119" y="11"/>
                      <a:pt x="119" y="11"/>
                    </a:cubicBezTo>
                    <a:cubicBezTo>
                      <a:pt x="118" y="11"/>
                      <a:pt x="118" y="11"/>
                      <a:pt x="118" y="11"/>
                    </a:cubicBezTo>
                    <a:cubicBezTo>
                      <a:pt x="118" y="11"/>
                      <a:pt x="118" y="11"/>
                      <a:pt x="118" y="11"/>
                    </a:cubicBezTo>
                    <a:cubicBezTo>
                      <a:pt x="118" y="11"/>
                      <a:pt x="118" y="10"/>
                      <a:pt x="118" y="10"/>
                    </a:cubicBezTo>
                    <a:cubicBezTo>
                      <a:pt x="118" y="10"/>
                      <a:pt x="118" y="10"/>
                      <a:pt x="118" y="10"/>
                    </a:cubicBezTo>
                    <a:cubicBezTo>
                      <a:pt x="118" y="10"/>
                      <a:pt x="118" y="10"/>
                      <a:pt x="118" y="10"/>
                    </a:cubicBezTo>
                    <a:cubicBezTo>
                      <a:pt x="118" y="10"/>
                      <a:pt x="118" y="10"/>
                      <a:pt x="118" y="10"/>
                    </a:cubicBezTo>
                    <a:cubicBezTo>
                      <a:pt x="118" y="10"/>
                      <a:pt x="118" y="10"/>
                      <a:pt x="118" y="10"/>
                    </a:cubicBezTo>
                    <a:cubicBezTo>
                      <a:pt x="118" y="10"/>
                      <a:pt x="118" y="10"/>
                      <a:pt x="118" y="10"/>
                    </a:cubicBezTo>
                    <a:cubicBezTo>
                      <a:pt x="118" y="10"/>
                      <a:pt x="118" y="9"/>
                      <a:pt x="118" y="9"/>
                    </a:cubicBezTo>
                    <a:cubicBezTo>
                      <a:pt x="118" y="9"/>
                      <a:pt x="118" y="9"/>
                      <a:pt x="118" y="9"/>
                    </a:cubicBezTo>
                    <a:cubicBezTo>
                      <a:pt x="119" y="9"/>
                      <a:pt x="119" y="9"/>
                      <a:pt x="119" y="9"/>
                    </a:cubicBezTo>
                    <a:cubicBezTo>
                      <a:pt x="119" y="9"/>
                      <a:pt x="119" y="9"/>
                      <a:pt x="119" y="9"/>
                    </a:cubicBezTo>
                    <a:cubicBezTo>
                      <a:pt x="119" y="9"/>
                      <a:pt x="119" y="9"/>
                      <a:pt x="119" y="9"/>
                    </a:cubicBezTo>
                    <a:cubicBezTo>
                      <a:pt x="119" y="8"/>
                      <a:pt x="119" y="8"/>
                      <a:pt x="119" y="8"/>
                    </a:cubicBezTo>
                    <a:cubicBezTo>
                      <a:pt x="119" y="8"/>
                      <a:pt x="119" y="8"/>
                      <a:pt x="119" y="8"/>
                    </a:cubicBezTo>
                    <a:cubicBezTo>
                      <a:pt x="119" y="8"/>
                      <a:pt x="119" y="8"/>
                      <a:pt x="118" y="8"/>
                    </a:cubicBezTo>
                    <a:cubicBezTo>
                      <a:pt x="118" y="7"/>
                      <a:pt x="118" y="7"/>
                      <a:pt x="118" y="7"/>
                    </a:cubicBezTo>
                    <a:cubicBezTo>
                      <a:pt x="118" y="7"/>
                      <a:pt x="118" y="7"/>
                      <a:pt x="118" y="7"/>
                    </a:cubicBezTo>
                    <a:cubicBezTo>
                      <a:pt x="118" y="7"/>
                      <a:pt x="117" y="7"/>
                      <a:pt x="117" y="7"/>
                    </a:cubicBezTo>
                    <a:cubicBezTo>
                      <a:pt x="117" y="7"/>
                      <a:pt x="118" y="7"/>
                      <a:pt x="117" y="7"/>
                    </a:cubicBezTo>
                    <a:cubicBezTo>
                      <a:pt x="117" y="7"/>
                      <a:pt x="117" y="7"/>
                      <a:pt x="117" y="7"/>
                    </a:cubicBezTo>
                    <a:cubicBezTo>
                      <a:pt x="117" y="7"/>
                      <a:pt x="117" y="7"/>
                      <a:pt x="117" y="7"/>
                    </a:cubicBezTo>
                    <a:cubicBezTo>
                      <a:pt x="117" y="7"/>
                      <a:pt x="117" y="7"/>
                      <a:pt x="117" y="7"/>
                    </a:cubicBezTo>
                    <a:cubicBezTo>
                      <a:pt x="117" y="7"/>
                      <a:pt x="117" y="7"/>
                      <a:pt x="117" y="7"/>
                    </a:cubicBezTo>
                    <a:cubicBezTo>
                      <a:pt x="117" y="7"/>
                      <a:pt x="117" y="7"/>
                      <a:pt x="117" y="7"/>
                    </a:cubicBezTo>
                    <a:cubicBezTo>
                      <a:pt x="116" y="7"/>
                      <a:pt x="116" y="7"/>
                      <a:pt x="116" y="7"/>
                    </a:cubicBezTo>
                    <a:cubicBezTo>
                      <a:pt x="116" y="7"/>
                      <a:pt x="116" y="7"/>
                      <a:pt x="116" y="6"/>
                    </a:cubicBezTo>
                    <a:cubicBezTo>
                      <a:pt x="116" y="6"/>
                      <a:pt x="116" y="6"/>
                      <a:pt x="116" y="6"/>
                    </a:cubicBezTo>
                    <a:cubicBezTo>
                      <a:pt x="116" y="6"/>
                      <a:pt x="116" y="6"/>
                      <a:pt x="115" y="6"/>
                    </a:cubicBezTo>
                    <a:cubicBezTo>
                      <a:pt x="115" y="5"/>
                      <a:pt x="115" y="5"/>
                      <a:pt x="116" y="5"/>
                    </a:cubicBezTo>
                    <a:cubicBezTo>
                      <a:pt x="115" y="5"/>
                      <a:pt x="116" y="5"/>
                      <a:pt x="116" y="5"/>
                    </a:cubicBezTo>
                    <a:cubicBezTo>
                      <a:pt x="116" y="5"/>
                      <a:pt x="115" y="5"/>
                      <a:pt x="115" y="4"/>
                    </a:cubicBezTo>
                    <a:cubicBezTo>
                      <a:pt x="115" y="4"/>
                      <a:pt x="115" y="4"/>
                      <a:pt x="115" y="4"/>
                    </a:cubicBezTo>
                    <a:cubicBezTo>
                      <a:pt x="115" y="4"/>
                      <a:pt x="115" y="4"/>
                      <a:pt x="115" y="4"/>
                    </a:cubicBezTo>
                    <a:cubicBezTo>
                      <a:pt x="115" y="4"/>
                      <a:pt x="114" y="4"/>
                      <a:pt x="114" y="4"/>
                    </a:cubicBezTo>
                    <a:cubicBezTo>
                      <a:pt x="114" y="4"/>
                      <a:pt x="114" y="5"/>
                      <a:pt x="114" y="5"/>
                    </a:cubicBezTo>
                    <a:cubicBezTo>
                      <a:pt x="114" y="5"/>
                      <a:pt x="114" y="5"/>
                      <a:pt x="114" y="5"/>
                    </a:cubicBezTo>
                    <a:cubicBezTo>
                      <a:pt x="114" y="5"/>
                      <a:pt x="114" y="5"/>
                      <a:pt x="114" y="5"/>
                    </a:cubicBezTo>
                    <a:cubicBezTo>
                      <a:pt x="114" y="5"/>
                      <a:pt x="114" y="5"/>
                      <a:pt x="114" y="5"/>
                    </a:cubicBezTo>
                    <a:cubicBezTo>
                      <a:pt x="114" y="5"/>
                      <a:pt x="115" y="5"/>
                      <a:pt x="114" y="5"/>
                    </a:cubicBezTo>
                    <a:cubicBezTo>
                      <a:pt x="114" y="5"/>
                      <a:pt x="114" y="5"/>
                      <a:pt x="114" y="5"/>
                    </a:cubicBezTo>
                    <a:cubicBezTo>
                      <a:pt x="114" y="5"/>
                      <a:pt x="114" y="5"/>
                      <a:pt x="114" y="6"/>
                    </a:cubicBezTo>
                    <a:cubicBezTo>
                      <a:pt x="114" y="6"/>
                      <a:pt x="114" y="6"/>
                      <a:pt x="114" y="6"/>
                    </a:cubicBezTo>
                    <a:cubicBezTo>
                      <a:pt x="114" y="6"/>
                      <a:pt x="114" y="6"/>
                      <a:pt x="114" y="6"/>
                    </a:cubicBezTo>
                    <a:cubicBezTo>
                      <a:pt x="114" y="6"/>
                      <a:pt x="114" y="6"/>
                      <a:pt x="114" y="6"/>
                    </a:cubicBezTo>
                    <a:cubicBezTo>
                      <a:pt x="114" y="7"/>
                      <a:pt x="113" y="7"/>
                      <a:pt x="113" y="7"/>
                    </a:cubicBezTo>
                    <a:cubicBezTo>
                      <a:pt x="113" y="7"/>
                      <a:pt x="113" y="7"/>
                      <a:pt x="113" y="7"/>
                    </a:cubicBezTo>
                    <a:cubicBezTo>
                      <a:pt x="113" y="7"/>
                      <a:pt x="113" y="7"/>
                      <a:pt x="113" y="7"/>
                    </a:cubicBezTo>
                    <a:cubicBezTo>
                      <a:pt x="113" y="7"/>
                      <a:pt x="113" y="7"/>
                      <a:pt x="113" y="7"/>
                    </a:cubicBezTo>
                    <a:cubicBezTo>
                      <a:pt x="113" y="7"/>
                      <a:pt x="113" y="7"/>
                      <a:pt x="113" y="7"/>
                    </a:cubicBezTo>
                    <a:cubicBezTo>
                      <a:pt x="113" y="7"/>
                      <a:pt x="113" y="7"/>
                      <a:pt x="113" y="7"/>
                    </a:cubicBezTo>
                    <a:cubicBezTo>
                      <a:pt x="112" y="7"/>
                      <a:pt x="112" y="7"/>
                      <a:pt x="112" y="7"/>
                    </a:cubicBezTo>
                    <a:cubicBezTo>
                      <a:pt x="112" y="7"/>
                      <a:pt x="112" y="7"/>
                      <a:pt x="112" y="7"/>
                    </a:cubicBezTo>
                    <a:cubicBezTo>
                      <a:pt x="113" y="7"/>
                      <a:pt x="113" y="6"/>
                      <a:pt x="113" y="6"/>
                    </a:cubicBezTo>
                    <a:cubicBezTo>
                      <a:pt x="113" y="6"/>
                      <a:pt x="113" y="6"/>
                      <a:pt x="113" y="6"/>
                    </a:cubicBezTo>
                    <a:cubicBezTo>
                      <a:pt x="113" y="6"/>
                      <a:pt x="113" y="6"/>
                      <a:pt x="113" y="6"/>
                    </a:cubicBezTo>
                    <a:cubicBezTo>
                      <a:pt x="113" y="5"/>
                      <a:pt x="113" y="5"/>
                      <a:pt x="113" y="5"/>
                    </a:cubicBezTo>
                    <a:cubicBezTo>
                      <a:pt x="113" y="5"/>
                      <a:pt x="112" y="5"/>
                      <a:pt x="113" y="5"/>
                    </a:cubicBezTo>
                    <a:cubicBezTo>
                      <a:pt x="113" y="5"/>
                      <a:pt x="113" y="5"/>
                      <a:pt x="113" y="5"/>
                    </a:cubicBezTo>
                    <a:cubicBezTo>
                      <a:pt x="113" y="5"/>
                      <a:pt x="113" y="5"/>
                      <a:pt x="113" y="5"/>
                    </a:cubicBezTo>
                    <a:cubicBezTo>
                      <a:pt x="113" y="5"/>
                      <a:pt x="113" y="5"/>
                      <a:pt x="113" y="5"/>
                    </a:cubicBezTo>
                    <a:cubicBezTo>
                      <a:pt x="113" y="5"/>
                      <a:pt x="113" y="5"/>
                      <a:pt x="113" y="5"/>
                    </a:cubicBezTo>
                    <a:cubicBezTo>
                      <a:pt x="113" y="4"/>
                      <a:pt x="112" y="4"/>
                      <a:pt x="112" y="4"/>
                    </a:cubicBezTo>
                    <a:cubicBezTo>
                      <a:pt x="112" y="4"/>
                      <a:pt x="112" y="4"/>
                      <a:pt x="112" y="4"/>
                    </a:cubicBezTo>
                    <a:cubicBezTo>
                      <a:pt x="112" y="4"/>
                      <a:pt x="112" y="4"/>
                      <a:pt x="112" y="4"/>
                    </a:cubicBezTo>
                    <a:cubicBezTo>
                      <a:pt x="112" y="5"/>
                      <a:pt x="112" y="5"/>
                      <a:pt x="112" y="5"/>
                    </a:cubicBezTo>
                    <a:cubicBezTo>
                      <a:pt x="112" y="5"/>
                      <a:pt x="112" y="5"/>
                      <a:pt x="112" y="5"/>
                    </a:cubicBezTo>
                    <a:cubicBezTo>
                      <a:pt x="111" y="5"/>
                      <a:pt x="112" y="5"/>
                      <a:pt x="112" y="6"/>
                    </a:cubicBezTo>
                    <a:cubicBezTo>
                      <a:pt x="112" y="6"/>
                      <a:pt x="111" y="6"/>
                      <a:pt x="111" y="6"/>
                    </a:cubicBezTo>
                    <a:cubicBezTo>
                      <a:pt x="111" y="6"/>
                      <a:pt x="112" y="6"/>
                      <a:pt x="112" y="6"/>
                    </a:cubicBezTo>
                    <a:cubicBezTo>
                      <a:pt x="112" y="6"/>
                      <a:pt x="111" y="7"/>
                      <a:pt x="111" y="7"/>
                    </a:cubicBezTo>
                    <a:cubicBezTo>
                      <a:pt x="111" y="7"/>
                      <a:pt x="111" y="7"/>
                      <a:pt x="111" y="7"/>
                    </a:cubicBezTo>
                    <a:cubicBezTo>
                      <a:pt x="111" y="7"/>
                      <a:pt x="111" y="7"/>
                      <a:pt x="111" y="8"/>
                    </a:cubicBezTo>
                    <a:cubicBezTo>
                      <a:pt x="111" y="8"/>
                      <a:pt x="110" y="8"/>
                      <a:pt x="110" y="8"/>
                    </a:cubicBezTo>
                    <a:cubicBezTo>
                      <a:pt x="110" y="8"/>
                      <a:pt x="110" y="8"/>
                      <a:pt x="110" y="9"/>
                    </a:cubicBezTo>
                    <a:cubicBezTo>
                      <a:pt x="110" y="9"/>
                      <a:pt x="110" y="9"/>
                      <a:pt x="110" y="9"/>
                    </a:cubicBezTo>
                    <a:cubicBezTo>
                      <a:pt x="109" y="9"/>
                      <a:pt x="109" y="9"/>
                      <a:pt x="109" y="9"/>
                    </a:cubicBezTo>
                    <a:cubicBezTo>
                      <a:pt x="109" y="9"/>
                      <a:pt x="109" y="9"/>
                      <a:pt x="109" y="9"/>
                    </a:cubicBezTo>
                    <a:cubicBezTo>
                      <a:pt x="109" y="9"/>
                      <a:pt x="109" y="9"/>
                      <a:pt x="109" y="9"/>
                    </a:cubicBezTo>
                    <a:cubicBezTo>
                      <a:pt x="109" y="10"/>
                      <a:pt x="109" y="10"/>
                      <a:pt x="109" y="10"/>
                    </a:cubicBezTo>
                    <a:cubicBezTo>
                      <a:pt x="109" y="10"/>
                      <a:pt x="109" y="10"/>
                      <a:pt x="108" y="10"/>
                    </a:cubicBezTo>
                    <a:cubicBezTo>
                      <a:pt x="108" y="10"/>
                      <a:pt x="108" y="10"/>
                      <a:pt x="108" y="10"/>
                    </a:cubicBezTo>
                    <a:cubicBezTo>
                      <a:pt x="108" y="10"/>
                      <a:pt x="108" y="10"/>
                      <a:pt x="108" y="10"/>
                    </a:cubicBezTo>
                    <a:cubicBezTo>
                      <a:pt x="108" y="11"/>
                      <a:pt x="108" y="11"/>
                      <a:pt x="108" y="11"/>
                    </a:cubicBezTo>
                    <a:cubicBezTo>
                      <a:pt x="108" y="11"/>
                      <a:pt x="108" y="11"/>
                      <a:pt x="108" y="11"/>
                    </a:cubicBezTo>
                    <a:cubicBezTo>
                      <a:pt x="108" y="11"/>
                      <a:pt x="108" y="11"/>
                      <a:pt x="108" y="12"/>
                    </a:cubicBezTo>
                    <a:cubicBezTo>
                      <a:pt x="108" y="12"/>
                      <a:pt x="108" y="12"/>
                      <a:pt x="108" y="12"/>
                    </a:cubicBezTo>
                    <a:cubicBezTo>
                      <a:pt x="108" y="12"/>
                      <a:pt x="108" y="13"/>
                      <a:pt x="108" y="13"/>
                    </a:cubicBezTo>
                    <a:cubicBezTo>
                      <a:pt x="107" y="13"/>
                      <a:pt x="107" y="13"/>
                      <a:pt x="107" y="13"/>
                    </a:cubicBezTo>
                    <a:cubicBezTo>
                      <a:pt x="107" y="13"/>
                      <a:pt x="107" y="14"/>
                      <a:pt x="107" y="14"/>
                    </a:cubicBezTo>
                    <a:cubicBezTo>
                      <a:pt x="107" y="14"/>
                      <a:pt x="107" y="14"/>
                      <a:pt x="107" y="14"/>
                    </a:cubicBezTo>
                    <a:cubicBezTo>
                      <a:pt x="106" y="14"/>
                      <a:pt x="106" y="14"/>
                      <a:pt x="106" y="14"/>
                    </a:cubicBezTo>
                    <a:cubicBezTo>
                      <a:pt x="105" y="14"/>
                      <a:pt x="105" y="14"/>
                      <a:pt x="105" y="14"/>
                    </a:cubicBezTo>
                    <a:cubicBezTo>
                      <a:pt x="105" y="14"/>
                      <a:pt x="105" y="14"/>
                      <a:pt x="105" y="14"/>
                    </a:cubicBezTo>
                    <a:cubicBezTo>
                      <a:pt x="105" y="14"/>
                      <a:pt x="105" y="14"/>
                      <a:pt x="104" y="15"/>
                    </a:cubicBezTo>
                    <a:cubicBezTo>
                      <a:pt x="104" y="15"/>
                      <a:pt x="104" y="15"/>
                      <a:pt x="104" y="15"/>
                    </a:cubicBezTo>
                    <a:cubicBezTo>
                      <a:pt x="104" y="15"/>
                      <a:pt x="103" y="16"/>
                      <a:pt x="103" y="16"/>
                    </a:cubicBezTo>
                    <a:cubicBezTo>
                      <a:pt x="103" y="16"/>
                      <a:pt x="103" y="16"/>
                      <a:pt x="104" y="16"/>
                    </a:cubicBezTo>
                    <a:cubicBezTo>
                      <a:pt x="104" y="16"/>
                      <a:pt x="104" y="16"/>
                      <a:pt x="104" y="16"/>
                    </a:cubicBezTo>
                    <a:cubicBezTo>
                      <a:pt x="104" y="16"/>
                      <a:pt x="104" y="16"/>
                      <a:pt x="104" y="16"/>
                    </a:cubicBezTo>
                    <a:cubicBezTo>
                      <a:pt x="104" y="16"/>
                      <a:pt x="104" y="17"/>
                      <a:pt x="104" y="17"/>
                    </a:cubicBezTo>
                    <a:cubicBezTo>
                      <a:pt x="105" y="17"/>
                      <a:pt x="105" y="17"/>
                      <a:pt x="105" y="17"/>
                    </a:cubicBezTo>
                    <a:cubicBezTo>
                      <a:pt x="105" y="17"/>
                      <a:pt x="105" y="17"/>
                      <a:pt x="105" y="17"/>
                    </a:cubicBezTo>
                    <a:cubicBezTo>
                      <a:pt x="105" y="17"/>
                      <a:pt x="105" y="17"/>
                      <a:pt x="105" y="17"/>
                    </a:cubicBezTo>
                    <a:cubicBezTo>
                      <a:pt x="105" y="17"/>
                      <a:pt x="105" y="17"/>
                      <a:pt x="105" y="18"/>
                    </a:cubicBezTo>
                    <a:cubicBezTo>
                      <a:pt x="105" y="18"/>
                      <a:pt x="104" y="18"/>
                      <a:pt x="104" y="18"/>
                    </a:cubicBezTo>
                    <a:cubicBezTo>
                      <a:pt x="104" y="18"/>
                      <a:pt x="104" y="18"/>
                      <a:pt x="104" y="18"/>
                    </a:cubicBezTo>
                    <a:cubicBezTo>
                      <a:pt x="104" y="18"/>
                      <a:pt x="104" y="18"/>
                      <a:pt x="104" y="18"/>
                    </a:cubicBezTo>
                    <a:cubicBezTo>
                      <a:pt x="104" y="18"/>
                      <a:pt x="104" y="18"/>
                      <a:pt x="104" y="18"/>
                    </a:cubicBezTo>
                    <a:cubicBezTo>
                      <a:pt x="104" y="18"/>
                      <a:pt x="104" y="19"/>
                      <a:pt x="104" y="19"/>
                    </a:cubicBezTo>
                    <a:cubicBezTo>
                      <a:pt x="104" y="19"/>
                      <a:pt x="104" y="20"/>
                      <a:pt x="104" y="21"/>
                    </a:cubicBezTo>
                    <a:cubicBezTo>
                      <a:pt x="104" y="21"/>
                      <a:pt x="103" y="22"/>
                      <a:pt x="103" y="21"/>
                    </a:cubicBezTo>
                    <a:cubicBezTo>
                      <a:pt x="103" y="21"/>
                      <a:pt x="103" y="20"/>
                      <a:pt x="103" y="20"/>
                    </a:cubicBezTo>
                    <a:cubicBezTo>
                      <a:pt x="103" y="20"/>
                      <a:pt x="103" y="19"/>
                      <a:pt x="103" y="18"/>
                    </a:cubicBezTo>
                    <a:cubicBezTo>
                      <a:pt x="102" y="18"/>
                      <a:pt x="102" y="18"/>
                      <a:pt x="102" y="18"/>
                    </a:cubicBezTo>
                    <a:cubicBezTo>
                      <a:pt x="102" y="18"/>
                      <a:pt x="102" y="19"/>
                      <a:pt x="102" y="19"/>
                    </a:cubicBezTo>
                    <a:cubicBezTo>
                      <a:pt x="102" y="19"/>
                      <a:pt x="102" y="19"/>
                      <a:pt x="102" y="19"/>
                    </a:cubicBezTo>
                    <a:cubicBezTo>
                      <a:pt x="102" y="19"/>
                      <a:pt x="102" y="19"/>
                      <a:pt x="102" y="19"/>
                    </a:cubicBezTo>
                    <a:cubicBezTo>
                      <a:pt x="102" y="19"/>
                      <a:pt x="102" y="19"/>
                      <a:pt x="102" y="19"/>
                    </a:cubicBezTo>
                    <a:cubicBezTo>
                      <a:pt x="102" y="19"/>
                      <a:pt x="101" y="19"/>
                      <a:pt x="101" y="19"/>
                    </a:cubicBezTo>
                    <a:cubicBezTo>
                      <a:pt x="101" y="19"/>
                      <a:pt x="101" y="19"/>
                      <a:pt x="101" y="19"/>
                    </a:cubicBezTo>
                    <a:cubicBezTo>
                      <a:pt x="101" y="19"/>
                      <a:pt x="101" y="19"/>
                      <a:pt x="101" y="19"/>
                    </a:cubicBezTo>
                    <a:cubicBezTo>
                      <a:pt x="101" y="19"/>
                      <a:pt x="101" y="19"/>
                      <a:pt x="101" y="19"/>
                    </a:cubicBezTo>
                    <a:cubicBezTo>
                      <a:pt x="101" y="19"/>
                      <a:pt x="101" y="19"/>
                      <a:pt x="101" y="18"/>
                    </a:cubicBezTo>
                    <a:cubicBezTo>
                      <a:pt x="101" y="18"/>
                      <a:pt x="101" y="18"/>
                      <a:pt x="101" y="18"/>
                    </a:cubicBezTo>
                    <a:cubicBezTo>
                      <a:pt x="102" y="18"/>
                      <a:pt x="101" y="18"/>
                      <a:pt x="101" y="18"/>
                    </a:cubicBezTo>
                    <a:cubicBezTo>
                      <a:pt x="101" y="18"/>
                      <a:pt x="101" y="18"/>
                      <a:pt x="101" y="18"/>
                    </a:cubicBezTo>
                    <a:cubicBezTo>
                      <a:pt x="101" y="19"/>
                      <a:pt x="101" y="21"/>
                      <a:pt x="101" y="21"/>
                    </a:cubicBezTo>
                    <a:cubicBezTo>
                      <a:pt x="101" y="21"/>
                      <a:pt x="101" y="22"/>
                      <a:pt x="101" y="23"/>
                    </a:cubicBezTo>
                    <a:cubicBezTo>
                      <a:pt x="101" y="23"/>
                      <a:pt x="100" y="24"/>
                      <a:pt x="99" y="25"/>
                    </a:cubicBezTo>
                    <a:cubicBezTo>
                      <a:pt x="99" y="25"/>
                      <a:pt x="99" y="24"/>
                      <a:pt x="99" y="23"/>
                    </a:cubicBezTo>
                    <a:cubicBezTo>
                      <a:pt x="99" y="23"/>
                      <a:pt x="98" y="22"/>
                      <a:pt x="98" y="21"/>
                    </a:cubicBezTo>
                    <a:cubicBezTo>
                      <a:pt x="98" y="21"/>
                      <a:pt x="98" y="21"/>
                      <a:pt x="98" y="20"/>
                    </a:cubicBezTo>
                    <a:cubicBezTo>
                      <a:pt x="97" y="20"/>
                      <a:pt x="97" y="20"/>
                      <a:pt x="97" y="20"/>
                    </a:cubicBezTo>
                    <a:cubicBezTo>
                      <a:pt x="97" y="21"/>
                      <a:pt x="97" y="21"/>
                      <a:pt x="96" y="21"/>
                    </a:cubicBezTo>
                    <a:cubicBezTo>
                      <a:pt x="96" y="21"/>
                      <a:pt x="96" y="21"/>
                      <a:pt x="95" y="21"/>
                    </a:cubicBezTo>
                    <a:cubicBezTo>
                      <a:pt x="95" y="21"/>
                      <a:pt x="95" y="21"/>
                      <a:pt x="95" y="21"/>
                    </a:cubicBezTo>
                    <a:cubicBezTo>
                      <a:pt x="95" y="21"/>
                      <a:pt x="95" y="21"/>
                      <a:pt x="94" y="21"/>
                    </a:cubicBezTo>
                    <a:cubicBezTo>
                      <a:pt x="94" y="21"/>
                      <a:pt x="94" y="22"/>
                      <a:pt x="94" y="22"/>
                    </a:cubicBezTo>
                    <a:cubicBezTo>
                      <a:pt x="94" y="22"/>
                      <a:pt x="94" y="23"/>
                      <a:pt x="94" y="23"/>
                    </a:cubicBezTo>
                    <a:cubicBezTo>
                      <a:pt x="94" y="23"/>
                      <a:pt x="94" y="23"/>
                      <a:pt x="94" y="24"/>
                    </a:cubicBezTo>
                    <a:cubicBezTo>
                      <a:pt x="93" y="24"/>
                      <a:pt x="93" y="24"/>
                      <a:pt x="93" y="25"/>
                    </a:cubicBezTo>
                    <a:cubicBezTo>
                      <a:pt x="93" y="25"/>
                      <a:pt x="93" y="25"/>
                      <a:pt x="92" y="25"/>
                    </a:cubicBezTo>
                    <a:cubicBezTo>
                      <a:pt x="92" y="26"/>
                      <a:pt x="92" y="26"/>
                      <a:pt x="92" y="26"/>
                    </a:cubicBezTo>
                    <a:cubicBezTo>
                      <a:pt x="92" y="26"/>
                      <a:pt x="91" y="26"/>
                      <a:pt x="91" y="26"/>
                    </a:cubicBezTo>
                    <a:cubicBezTo>
                      <a:pt x="91" y="26"/>
                      <a:pt x="91" y="27"/>
                      <a:pt x="91" y="27"/>
                    </a:cubicBezTo>
                    <a:cubicBezTo>
                      <a:pt x="91" y="27"/>
                      <a:pt x="91" y="27"/>
                      <a:pt x="91" y="27"/>
                    </a:cubicBezTo>
                    <a:cubicBezTo>
                      <a:pt x="91" y="27"/>
                      <a:pt x="91" y="27"/>
                      <a:pt x="91" y="27"/>
                    </a:cubicBezTo>
                    <a:cubicBezTo>
                      <a:pt x="91" y="28"/>
                      <a:pt x="90" y="28"/>
                      <a:pt x="90" y="28"/>
                    </a:cubicBezTo>
                    <a:cubicBezTo>
                      <a:pt x="90" y="28"/>
                      <a:pt x="90" y="28"/>
                      <a:pt x="90" y="28"/>
                    </a:cubicBezTo>
                    <a:cubicBezTo>
                      <a:pt x="90" y="28"/>
                      <a:pt x="90" y="28"/>
                      <a:pt x="90" y="28"/>
                    </a:cubicBezTo>
                    <a:cubicBezTo>
                      <a:pt x="90" y="29"/>
                      <a:pt x="90" y="29"/>
                      <a:pt x="90" y="29"/>
                    </a:cubicBezTo>
                    <a:cubicBezTo>
                      <a:pt x="89" y="29"/>
                      <a:pt x="89" y="29"/>
                      <a:pt x="89" y="29"/>
                    </a:cubicBezTo>
                    <a:cubicBezTo>
                      <a:pt x="89" y="29"/>
                      <a:pt x="89" y="29"/>
                      <a:pt x="89" y="29"/>
                    </a:cubicBezTo>
                    <a:cubicBezTo>
                      <a:pt x="89" y="30"/>
                      <a:pt x="89" y="30"/>
                      <a:pt x="89" y="30"/>
                    </a:cubicBezTo>
                    <a:cubicBezTo>
                      <a:pt x="89" y="30"/>
                      <a:pt x="89" y="30"/>
                      <a:pt x="89" y="30"/>
                    </a:cubicBezTo>
                    <a:cubicBezTo>
                      <a:pt x="89" y="30"/>
                      <a:pt x="89" y="30"/>
                      <a:pt x="89" y="30"/>
                    </a:cubicBezTo>
                    <a:cubicBezTo>
                      <a:pt x="88" y="31"/>
                      <a:pt x="88" y="31"/>
                      <a:pt x="88" y="31"/>
                    </a:cubicBezTo>
                    <a:cubicBezTo>
                      <a:pt x="88" y="31"/>
                      <a:pt x="87" y="31"/>
                      <a:pt x="87" y="31"/>
                    </a:cubicBezTo>
                    <a:cubicBezTo>
                      <a:pt x="86" y="31"/>
                      <a:pt x="86" y="32"/>
                      <a:pt x="86" y="32"/>
                    </a:cubicBezTo>
                    <a:cubicBezTo>
                      <a:pt x="86" y="32"/>
                      <a:pt x="85" y="32"/>
                      <a:pt x="85" y="32"/>
                    </a:cubicBezTo>
                    <a:cubicBezTo>
                      <a:pt x="85" y="32"/>
                      <a:pt x="85" y="32"/>
                      <a:pt x="84" y="32"/>
                    </a:cubicBezTo>
                    <a:cubicBezTo>
                      <a:pt x="84" y="32"/>
                      <a:pt x="84" y="32"/>
                      <a:pt x="84" y="32"/>
                    </a:cubicBezTo>
                    <a:cubicBezTo>
                      <a:pt x="83" y="32"/>
                      <a:pt x="83" y="32"/>
                      <a:pt x="83" y="32"/>
                    </a:cubicBezTo>
                    <a:cubicBezTo>
                      <a:pt x="83" y="33"/>
                      <a:pt x="82" y="33"/>
                      <a:pt x="82" y="33"/>
                    </a:cubicBezTo>
                    <a:cubicBezTo>
                      <a:pt x="81" y="33"/>
                      <a:pt x="81" y="33"/>
                      <a:pt x="80" y="33"/>
                    </a:cubicBezTo>
                    <a:cubicBezTo>
                      <a:pt x="80" y="33"/>
                      <a:pt x="80" y="33"/>
                      <a:pt x="80" y="33"/>
                    </a:cubicBezTo>
                    <a:cubicBezTo>
                      <a:pt x="80" y="33"/>
                      <a:pt x="80" y="33"/>
                      <a:pt x="80" y="33"/>
                    </a:cubicBezTo>
                    <a:cubicBezTo>
                      <a:pt x="80" y="33"/>
                      <a:pt x="80" y="33"/>
                      <a:pt x="80" y="33"/>
                    </a:cubicBezTo>
                    <a:cubicBezTo>
                      <a:pt x="80" y="34"/>
                      <a:pt x="79" y="33"/>
                      <a:pt x="79" y="33"/>
                    </a:cubicBezTo>
                    <a:cubicBezTo>
                      <a:pt x="79" y="33"/>
                      <a:pt x="79" y="34"/>
                      <a:pt x="79" y="34"/>
                    </a:cubicBezTo>
                    <a:cubicBezTo>
                      <a:pt x="79" y="34"/>
                      <a:pt x="79" y="34"/>
                      <a:pt x="78" y="34"/>
                    </a:cubicBezTo>
                    <a:cubicBezTo>
                      <a:pt x="78" y="34"/>
                      <a:pt x="78" y="34"/>
                      <a:pt x="78" y="34"/>
                    </a:cubicBezTo>
                    <a:cubicBezTo>
                      <a:pt x="78" y="34"/>
                      <a:pt x="78" y="35"/>
                      <a:pt x="78" y="35"/>
                    </a:cubicBezTo>
                    <a:cubicBezTo>
                      <a:pt x="78" y="35"/>
                      <a:pt x="78" y="35"/>
                      <a:pt x="78" y="35"/>
                    </a:cubicBezTo>
                    <a:cubicBezTo>
                      <a:pt x="78" y="36"/>
                      <a:pt x="78" y="36"/>
                      <a:pt x="78" y="36"/>
                    </a:cubicBezTo>
                    <a:cubicBezTo>
                      <a:pt x="78" y="36"/>
                      <a:pt x="78" y="36"/>
                      <a:pt x="78" y="36"/>
                    </a:cubicBezTo>
                    <a:cubicBezTo>
                      <a:pt x="79" y="36"/>
                      <a:pt x="79" y="36"/>
                      <a:pt x="79" y="36"/>
                    </a:cubicBezTo>
                    <a:cubicBezTo>
                      <a:pt x="79" y="36"/>
                      <a:pt x="79" y="36"/>
                      <a:pt x="79" y="36"/>
                    </a:cubicBezTo>
                    <a:cubicBezTo>
                      <a:pt x="79" y="36"/>
                      <a:pt x="79" y="36"/>
                      <a:pt x="79" y="36"/>
                    </a:cubicBezTo>
                    <a:cubicBezTo>
                      <a:pt x="79" y="36"/>
                      <a:pt x="78" y="36"/>
                      <a:pt x="78" y="36"/>
                    </a:cubicBezTo>
                    <a:cubicBezTo>
                      <a:pt x="78" y="36"/>
                      <a:pt x="78" y="36"/>
                      <a:pt x="78" y="36"/>
                    </a:cubicBezTo>
                    <a:cubicBezTo>
                      <a:pt x="78" y="36"/>
                      <a:pt x="78" y="36"/>
                      <a:pt x="78" y="36"/>
                    </a:cubicBezTo>
                    <a:cubicBezTo>
                      <a:pt x="78" y="36"/>
                      <a:pt x="78" y="36"/>
                      <a:pt x="78" y="37"/>
                    </a:cubicBezTo>
                    <a:cubicBezTo>
                      <a:pt x="78" y="37"/>
                      <a:pt x="78" y="37"/>
                      <a:pt x="78" y="37"/>
                    </a:cubicBezTo>
                    <a:cubicBezTo>
                      <a:pt x="78" y="36"/>
                      <a:pt x="78" y="36"/>
                      <a:pt x="78" y="37"/>
                    </a:cubicBezTo>
                    <a:cubicBezTo>
                      <a:pt x="78" y="37"/>
                      <a:pt x="77" y="37"/>
                      <a:pt x="77" y="37"/>
                    </a:cubicBezTo>
                    <a:cubicBezTo>
                      <a:pt x="77" y="37"/>
                      <a:pt x="77" y="37"/>
                      <a:pt x="77" y="37"/>
                    </a:cubicBezTo>
                    <a:cubicBezTo>
                      <a:pt x="77" y="36"/>
                      <a:pt x="77" y="36"/>
                      <a:pt x="77" y="36"/>
                    </a:cubicBezTo>
                    <a:cubicBezTo>
                      <a:pt x="77" y="36"/>
                      <a:pt x="77" y="36"/>
                      <a:pt x="77" y="36"/>
                    </a:cubicBezTo>
                    <a:cubicBezTo>
                      <a:pt x="76" y="36"/>
                      <a:pt x="77" y="37"/>
                      <a:pt x="77" y="37"/>
                    </a:cubicBezTo>
                    <a:cubicBezTo>
                      <a:pt x="77" y="37"/>
                      <a:pt x="76" y="37"/>
                      <a:pt x="77" y="37"/>
                    </a:cubicBezTo>
                    <a:cubicBezTo>
                      <a:pt x="77" y="37"/>
                      <a:pt x="77" y="37"/>
                      <a:pt x="77" y="37"/>
                    </a:cubicBezTo>
                    <a:cubicBezTo>
                      <a:pt x="77" y="38"/>
                      <a:pt x="77" y="38"/>
                      <a:pt x="77" y="38"/>
                    </a:cubicBezTo>
                    <a:cubicBezTo>
                      <a:pt x="77" y="38"/>
                      <a:pt x="77" y="38"/>
                      <a:pt x="77" y="38"/>
                    </a:cubicBezTo>
                    <a:cubicBezTo>
                      <a:pt x="76" y="38"/>
                      <a:pt x="76" y="38"/>
                      <a:pt x="76" y="38"/>
                    </a:cubicBezTo>
                    <a:cubicBezTo>
                      <a:pt x="76" y="38"/>
                      <a:pt x="77" y="38"/>
                      <a:pt x="77" y="38"/>
                    </a:cubicBezTo>
                    <a:cubicBezTo>
                      <a:pt x="77" y="38"/>
                      <a:pt x="77" y="38"/>
                      <a:pt x="77" y="38"/>
                    </a:cubicBezTo>
                    <a:cubicBezTo>
                      <a:pt x="77" y="38"/>
                      <a:pt x="77" y="38"/>
                      <a:pt x="77" y="38"/>
                    </a:cubicBezTo>
                    <a:cubicBezTo>
                      <a:pt x="78" y="38"/>
                      <a:pt x="78" y="38"/>
                      <a:pt x="78" y="38"/>
                    </a:cubicBezTo>
                    <a:cubicBezTo>
                      <a:pt x="78" y="38"/>
                      <a:pt x="77" y="38"/>
                      <a:pt x="77" y="38"/>
                    </a:cubicBezTo>
                    <a:cubicBezTo>
                      <a:pt x="77" y="38"/>
                      <a:pt x="77" y="38"/>
                      <a:pt x="77" y="38"/>
                    </a:cubicBezTo>
                    <a:cubicBezTo>
                      <a:pt x="77" y="38"/>
                      <a:pt x="77" y="38"/>
                      <a:pt x="77" y="38"/>
                    </a:cubicBezTo>
                    <a:cubicBezTo>
                      <a:pt x="77" y="38"/>
                      <a:pt x="77" y="38"/>
                      <a:pt x="77" y="38"/>
                    </a:cubicBezTo>
                    <a:cubicBezTo>
                      <a:pt x="76" y="39"/>
                      <a:pt x="77" y="39"/>
                      <a:pt x="77" y="39"/>
                    </a:cubicBezTo>
                    <a:cubicBezTo>
                      <a:pt x="76" y="39"/>
                      <a:pt x="76" y="39"/>
                      <a:pt x="76" y="39"/>
                    </a:cubicBezTo>
                    <a:cubicBezTo>
                      <a:pt x="76" y="39"/>
                      <a:pt x="76" y="39"/>
                      <a:pt x="76" y="39"/>
                    </a:cubicBezTo>
                    <a:cubicBezTo>
                      <a:pt x="76" y="39"/>
                      <a:pt x="76" y="40"/>
                      <a:pt x="76" y="40"/>
                    </a:cubicBezTo>
                    <a:cubicBezTo>
                      <a:pt x="76" y="40"/>
                      <a:pt x="76" y="40"/>
                      <a:pt x="76" y="40"/>
                    </a:cubicBezTo>
                    <a:cubicBezTo>
                      <a:pt x="76" y="40"/>
                      <a:pt x="76" y="40"/>
                      <a:pt x="76" y="40"/>
                    </a:cubicBezTo>
                    <a:cubicBezTo>
                      <a:pt x="76" y="40"/>
                      <a:pt x="76" y="40"/>
                      <a:pt x="76" y="40"/>
                    </a:cubicBezTo>
                    <a:cubicBezTo>
                      <a:pt x="76" y="41"/>
                      <a:pt x="76" y="41"/>
                      <a:pt x="76" y="41"/>
                    </a:cubicBezTo>
                    <a:cubicBezTo>
                      <a:pt x="76" y="41"/>
                      <a:pt x="76" y="41"/>
                      <a:pt x="76" y="41"/>
                    </a:cubicBezTo>
                    <a:cubicBezTo>
                      <a:pt x="76" y="41"/>
                      <a:pt x="76" y="41"/>
                      <a:pt x="77" y="41"/>
                    </a:cubicBezTo>
                    <a:cubicBezTo>
                      <a:pt x="77" y="41"/>
                      <a:pt x="77" y="41"/>
                      <a:pt x="77" y="41"/>
                    </a:cubicBezTo>
                    <a:cubicBezTo>
                      <a:pt x="77" y="42"/>
                      <a:pt x="77" y="42"/>
                      <a:pt x="77" y="42"/>
                    </a:cubicBezTo>
                    <a:cubicBezTo>
                      <a:pt x="77" y="42"/>
                      <a:pt x="77" y="42"/>
                      <a:pt x="77" y="42"/>
                    </a:cubicBezTo>
                    <a:cubicBezTo>
                      <a:pt x="77" y="42"/>
                      <a:pt x="77" y="42"/>
                      <a:pt x="77" y="42"/>
                    </a:cubicBezTo>
                    <a:cubicBezTo>
                      <a:pt x="77" y="42"/>
                      <a:pt x="77" y="42"/>
                      <a:pt x="77" y="41"/>
                    </a:cubicBezTo>
                    <a:cubicBezTo>
                      <a:pt x="77" y="41"/>
                      <a:pt x="77" y="41"/>
                      <a:pt x="76" y="41"/>
                    </a:cubicBezTo>
                    <a:cubicBezTo>
                      <a:pt x="76" y="41"/>
                      <a:pt x="76" y="41"/>
                      <a:pt x="76" y="41"/>
                    </a:cubicBezTo>
                    <a:cubicBezTo>
                      <a:pt x="76" y="41"/>
                      <a:pt x="76" y="41"/>
                      <a:pt x="76" y="41"/>
                    </a:cubicBezTo>
                    <a:cubicBezTo>
                      <a:pt x="75" y="41"/>
                      <a:pt x="75" y="42"/>
                      <a:pt x="75" y="42"/>
                    </a:cubicBezTo>
                    <a:cubicBezTo>
                      <a:pt x="75" y="42"/>
                      <a:pt x="75" y="42"/>
                      <a:pt x="75" y="42"/>
                    </a:cubicBezTo>
                    <a:cubicBezTo>
                      <a:pt x="75" y="42"/>
                      <a:pt x="76" y="42"/>
                      <a:pt x="76" y="42"/>
                    </a:cubicBezTo>
                    <a:cubicBezTo>
                      <a:pt x="76" y="42"/>
                      <a:pt x="76" y="43"/>
                      <a:pt x="76" y="43"/>
                    </a:cubicBezTo>
                    <a:cubicBezTo>
                      <a:pt x="76" y="43"/>
                      <a:pt x="76" y="43"/>
                      <a:pt x="76" y="43"/>
                    </a:cubicBezTo>
                    <a:cubicBezTo>
                      <a:pt x="76" y="43"/>
                      <a:pt x="77" y="43"/>
                      <a:pt x="77" y="43"/>
                    </a:cubicBezTo>
                    <a:cubicBezTo>
                      <a:pt x="77" y="43"/>
                      <a:pt x="77" y="43"/>
                      <a:pt x="77" y="43"/>
                    </a:cubicBezTo>
                    <a:cubicBezTo>
                      <a:pt x="77" y="43"/>
                      <a:pt x="77" y="43"/>
                      <a:pt x="77" y="43"/>
                    </a:cubicBezTo>
                    <a:cubicBezTo>
                      <a:pt x="77" y="43"/>
                      <a:pt x="77" y="43"/>
                      <a:pt x="78" y="43"/>
                    </a:cubicBezTo>
                    <a:cubicBezTo>
                      <a:pt x="78" y="43"/>
                      <a:pt x="78" y="43"/>
                      <a:pt x="78" y="43"/>
                    </a:cubicBezTo>
                    <a:cubicBezTo>
                      <a:pt x="78" y="43"/>
                      <a:pt x="78" y="43"/>
                      <a:pt x="77" y="43"/>
                    </a:cubicBezTo>
                    <a:cubicBezTo>
                      <a:pt x="77" y="43"/>
                      <a:pt x="77" y="43"/>
                      <a:pt x="77" y="43"/>
                    </a:cubicBezTo>
                    <a:cubicBezTo>
                      <a:pt x="77" y="43"/>
                      <a:pt x="77" y="43"/>
                      <a:pt x="77" y="43"/>
                    </a:cubicBezTo>
                    <a:cubicBezTo>
                      <a:pt x="77" y="43"/>
                      <a:pt x="77" y="43"/>
                      <a:pt x="77" y="43"/>
                    </a:cubicBezTo>
                    <a:cubicBezTo>
                      <a:pt x="76" y="43"/>
                      <a:pt x="76" y="43"/>
                      <a:pt x="76" y="43"/>
                    </a:cubicBezTo>
                    <a:cubicBezTo>
                      <a:pt x="76" y="43"/>
                      <a:pt x="76" y="43"/>
                      <a:pt x="76" y="43"/>
                    </a:cubicBezTo>
                    <a:cubicBezTo>
                      <a:pt x="76" y="43"/>
                      <a:pt x="76" y="43"/>
                      <a:pt x="76" y="43"/>
                    </a:cubicBezTo>
                    <a:cubicBezTo>
                      <a:pt x="75" y="42"/>
                      <a:pt x="75" y="42"/>
                      <a:pt x="75" y="42"/>
                    </a:cubicBezTo>
                    <a:cubicBezTo>
                      <a:pt x="75" y="42"/>
                      <a:pt x="74" y="42"/>
                      <a:pt x="74" y="42"/>
                    </a:cubicBezTo>
                    <a:cubicBezTo>
                      <a:pt x="74" y="42"/>
                      <a:pt x="74" y="42"/>
                      <a:pt x="74" y="42"/>
                    </a:cubicBezTo>
                    <a:cubicBezTo>
                      <a:pt x="74" y="42"/>
                      <a:pt x="73" y="43"/>
                      <a:pt x="73" y="43"/>
                    </a:cubicBezTo>
                    <a:cubicBezTo>
                      <a:pt x="73" y="43"/>
                      <a:pt x="73" y="43"/>
                      <a:pt x="74" y="43"/>
                    </a:cubicBezTo>
                    <a:cubicBezTo>
                      <a:pt x="74" y="42"/>
                      <a:pt x="74" y="42"/>
                      <a:pt x="74" y="42"/>
                    </a:cubicBezTo>
                    <a:cubicBezTo>
                      <a:pt x="74" y="42"/>
                      <a:pt x="73" y="42"/>
                      <a:pt x="73" y="42"/>
                    </a:cubicBezTo>
                    <a:cubicBezTo>
                      <a:pt x="73" y="42"/>
                      <a:pt x="72" y="42"/>
                      <a:pt x="72" y="42"/>
                    </a:cubicBezTo>
                    <a:cubicBezTo>
                      <a:pt x="72" y="42"/>
                      <a:pt x="72" y="42"/>
                      <a:pt x="72" y="42"/>
                    </a:cubicBezTo>
                    <a:cubicBezTo>
                      <a:pt x="72" y="42"/>
                      <a:pt x="72" y="42"/>
                      <a:pt x="72" y="42"/>
                    </a:cubicBezTo>
                    <a:cubicBezTo>
                      <a:pt x="72" y="42"/>
                      <a:pt x="72" y="42"/>
                      <a:pt x="72" y="42"/>
                    </a:cubicBezTo>
                    <a:cubicBezTo>
                      <a:pt x="72" y="42"/>
                      <a:pt x="72" y="42"/>
                      <a:pt x="72" y="42"/>
                    </a:cubicBezTo>
                    <a:cubicBezTo>
                      <a:pt x="72" y="42"/>
                      <a:pt x="72" y="42"/>
                      <a:pt x="72" y="42"/>
                    </a:cubicBezTo>
                    <a:cubicBezTo>
                      <a:pt x="72" y="42"/>
                      <a:pt x="72" y="42"/>
                      <a:pt x="72" y="42"/>
                    </a:cubicBezTo>
                    <a:cubicBezTo>
                      <a:pt x="72" y="42"/>
                      <a:pt x="72" y="42"/>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0" y="41"/>
                      <a:pt x="70" y="41"/>
                    </a:cubicBezTo>
                    <a:cubicBezTo>
                      <a:pt x="70" y="41"/>
                      <a:pt x="70" y="41"/>
                      <a:pt x="70" y="41"/>
                    </a:cubicBezTo>
                    <a:cubicBezTo>
                      <a:pt x="70" y="41"/>
                      <a:pt x="70" y="41"/>
                      <a:pt x="70" y="41"/>
                    </a:cubicBezTo>
                    <a:cubicBezTo>
                      <a:pt x="70" y="41"/>
                      <a:pt x="70" y="41"/>
                      <a:pt x="70" y="41"/>
                    </a:cubicBezTo>
                    <a:cubicBezTo>
                      <a:pt x="69" y="41"/>
                      <a:pt x="69" y="41"/>
                      <a:pt x="69" y="41"/>
                    </a:cubicBezTo>
                    <a:cubicBezTo>
                      <a:pt x="69" y="41"/>
                      <a:pt x="69" y="41"/>
                      <a:pt x="69" y="41"/>
                    </a:cubicBezTo>
                    <a:cubicBezTo>
                      <a:pt x="70" y="42"/>
                      <a:pt x="70" y="43"/>
                      <a:pt x="70" y="43"/>
                    </a:cubicBezTo>
                    <a:cubicBezTo>
                      <a:pt x="70" y="43"/>
                      <a:pt x="72" y="45"/>
                      <a:pt x="72" y="45"/>
                    </a:cubicBezTo>
                    <a:cubicBezTo>
                      <a:pt x="72" y="46"/>
                      <a:pt x="73" y="46"/>
                      <a:pt x="74" y="46"/>
                    </a:cubicBezTo>
                    <a:cubicBezTo>
                      <a:pt x="74" y="46"/>
                      <a:pt x="76" y="45"/>
                      <a:pt x="77" y="45"/>
                    </a:cubicBezTo>
                    <a:cubicBezTo>
                      <a:pt x="78" y="45"/>
                      <a:pt x="81" y="46"/>
                      <a:pt x="82" y="45"/>
                    </a:cubicBezTo>
                    <a:cubicBezTo>
                      <a:pt x="83" y="45"/>
                      <a:pt x="85" y="43"/>
                      <a:pt x="86" y="43"/>
                    </a:cubicBezTo>
                    <a:cubicBezTo>
                      <a:pt x="87" y="42"/>
                      <a:pt x="88" y="41"/>
                      <a:pt x="90" y="42"/>
                    </a:cubicBezTo>
                    <a:cubicBezTo>
                      <a:pt x="91" y="42"/>
                      <a:pt x="92" y="44"/>
                      <a:pt x="94" y="43"/>
                    </a:cubicBezTo>
                    <a:cubicBezTo>
                      <a:pt x="95" y="43"/>
                      <a:pt x="96" y="42"/>
                      <a:pt x="97" y="42"/>
                    </a:cubicBezTo>
                    <a:cubicBezTo>
                      <a:pt x="98" y="42"/>
                      <a:pt x="100" y="42"/>
                      <a:pt x="101" y="42"/>
                    </a:cubicBezTo>
                    <a:cubicBezTo>
                      <a:pt x="101" y="41"/>
                      <a:pt x="100" y="40"/>
                      <a:pt x="100" y="39"/>
                    </a:cubicBezTo>
                    <a:cubicBezTo>
                      <a:pt x="101" y="38"/>
                      <a:pt x="102" y="36"/>
                      <a:pt x="103" y="35"/>
                    </a:cubicBezTo>
                    <a:cubicBezTo>
                      <a:pt x="103" y="34"/>
                      <a:pt x="102" y="34"/>
                      <a:pt x="104" y="33"/>
                    </a:cubicBezTo>
                    <a:cubicBezTo>
                      <a:pt x="105" y="31"/>
                      <a:pt x="106" y="30"/>
                      <a:pt x="106" y="29"/>
                    </a:cubicBezTo>
                    <a:cubicBezTo>
                      <a:pt x="106" y="27"/>
                      <a:pt x="107" y="22"/>
                      <a:pt x="108" y="22"/>
                    </a:cubicBezTo>
                    <a:cubicBezTo>
                      <a:pt x="108" y="21"/>
                      <a:pt x="108" y="21"/>
                      <a:pt x="109" y="20"/>
                    </a:cubicBezTo>
                    <a:cubicBezTo>
                      <a:pt x="109" y="20"/>
                      <a:pt x="112" y="21"/>
                      <a:pt x="113" y="21"/>
                    </a:cubicBezTo>
                    <a:cubicBezTo>
                      <a:pt x="114" y="21"/>
                      <a:pt x="117" y="20"/>
                      <a:pt x="117" y="20"/>
                    </a:cubicBezTo>
                    <a:cubicBezTo>
                      <a:pt x="117" y="20"/>
                      <a:pt x="119" y="21"/>
                      <a:pt x="119" y="21"/>
                    </a:cubicBezTo>
                    <a:cubicBezTo>
                      <a:pt x="119" y="21"/>
                      <a:pt x="119" y="22"/>
                      <a:pt x="119" y="22"/>
                    </a:cubicBezTo>
                    <a:cubicBezTo>
                      <a:pt x="119" y="22"/>
                      <a:pt x="120" y="22"/>
                      <a:pt x="120" y="22"/>
                    </a:cubicBezTo>
                    <a:cubicBezTo>
                      <a:pt x="120" y="22"/>
                      <a:pt x="120" y="22"/>
                      <a:pt x="120" y="22"/>
                    </a:cubicBezTo>
                    <a:cubicBezTo>
                      <a:pt x="120" y="22"/>
                      <a:pt x="120" y="22"/>
                      <a:pt x="120" y="22"/>
                    </a:cubicBezTo>
                    <a:cubicBezTo>
                      <a:pt x="120" y="22"/>
                      <a:pt x="120" y="22"/>
                      <a:pt x="120" y="22"/>
                    </a:cubicBezTo>
                    <a:cubicBezTo>
                      <a:pt x="120" y="23"/>
                      <a:pt x="121" y="22"/>
                      <a:pt x="121" y="22"/>
                    </a:cubicBezTo>
                    <a:cubicBezTo>
                      <a:pt x="121" y="22"/>
                      <a:pt x="121" y="23"/>
                      <a:pt x="121" y="23"/>
                    </a:cubicBezTo>
                    <a:cubicBezTo>
                      <a:pt x="121" y="23"/>
                      <a:pt x="122" y="22"/>
                      <a:pt x="122" y="22"/>
                    </a:cubicBezTo>
                    <a:cubicBezTo>
                      <a:pt x="122" y="22"/>
                      <a:pt x="122" y="22"/>
                      <a:pt x="122" y="22"/>
                    </a:cubicBezTo>
                    <a:cubicBezTo>
                      <a:pt x="122" y="22"/>
                      <a:pt x="123" y="22"/>
                      <a:pt x="123" y="22"/>
                    </a:cubicBezTo>
                    <a:cubicBezTo>
                      <a:pt x="123" y="22"/>
                      <a:pt x="123" y="22"/>
                      <a:pt x="123" y="22"/>
                    </a:cubicBezTo>
                    <a:cubicBezTo>
                      <a:pt x="123" y="22"/>
                      <a:pt x="123" y="22"/>
                      <a:pt x="124" y="22"/>
                    </a:cubicBezTo>
                    <a:cubicBezTo>
                      <a:pt x="124" y="22"/>
                      <a:pt x="123" y="22"/>
                      <a:pt x="123" y="22"/>
                    </a:cubicBezTo>
                    <a:cubicBezTo>
                      <a:pt x="124" y="22"/>
                      <a:pt x="124" y="22"/>
                      <a:pt x="124" y="22"/>
                    </a:cubicBezTo>
                    <a:cubicBezTo>
                      <a:pt x="124" y="22"/>
                      <a:pt x="124" y="22"/>
                      <a:pt x="124" y="22"/>
                    </a:cubicBezTo>
                    <a:cubicBezTo>
                      <a:pt x="124" y="22"/>
                      <a:pt x="124" y="22"/>
                      <a:pt x="124" y="22"/>
                    </a:cubicBezTo>
                    <a:cubicBezTo>
                      <a:pt x="124" y="22"/>
                      <a:pt x="124" y="22"/>
                      <a:pt x="125" y="22"/>
                    </a:cubicBezTo>
                    <a:cubicBezTo>
                      <a:pt x="125" y="22"/>
                      <a:pt x="125" y="22"/>
                      <a:pt x="125" y="21"/>
                    </a:cubicBezTo>
                    <a:cubicBezTo>
                      <a:pt x="125" y="21"/>
                      <a:pt x="125" y="21"/>
                      <a:pt x="125" y="21"/>
                    </a:cubicBezTo>
                    <a:cubicBezTo>
                      <a:pt x="125" y="21"/>
                      <a:pt x="125" y="21"/>
                      <a:pt x="125" y="21"/>
                    </a:cubicBezTo>
                    <a:cubicBezTo>
                      <a:pt x="125" y="21"/>
                      <a:pt x="125" y="21"/>
                      <a:pt x="125" y="21"/>
                    </a:cubicBezTo>
                    <a:cubicBezTo>
                      <a:pt x="125" y="21"/>
                      <a:pt x="125" y="21"/>
                      <a:pt x="125" y="21"/>
                    </a:cubicBezTo>
                    <a:cubicBezTo>
                      <a:pt x="125" y="21"/>
                      <a:pt x="125" y="21"/>
                      <a:pt x="125" y="21"/>
                    </a:cubicBezTo>
                    <a:cubicBezTo>
                      <a:pt x="125" y="21"/>
                      <a:pt x="125" y="21"/>
                      <a:pt x="125" y="21"/>
                    </a:cubicBezTo>
                    <a:cubicBezTo>
                      <a:pt x="125" y="21"/>
                      <a:pt x="125" y="21"/>
                      <a:pt x="125" y="21"/>
                    </a:cubicBezTo>
                    <a:cubicBezTo>
                      <a:pt x="125" y="21"/>
                      <a:pt x="125" y="21"/>
                      <a:pt x="125" y="21"/>
                    </a:cubicBezTo>
                    <a:cubicBezTo>
                      <a:pt x="125" y="21"/>
                      <a:pt x="125" y="21"/>
                      <a:pt x="125" y="20"/>
                    </a:cubicBezTo>
                    <a:cubicBezTo>
                      <a:pt x="125" y="20"/>
                      <a:pt x="125" y="20"/>
                      <a:pt x="125" y="20"/>
                    </a:cubicBezTo>
                    <a:cubicBezTo>
                      <a:pt x="125" y="21"/>
                      <a:pt x="125" y="21"/>
                      <a:pt x="125" y="21"/>
                    </a:cubicBezTo>
                    <a:cubicBezTo>
                      <a:pt x="125" y="21"/>
                      <a:pt x="124" y="21"/>
                      <a:pt x="124" y="21"/>
                    </a:cubicBezTo>
                    <a:cubicBezTo>
                      <a:pt x="124" y="20"/>
                      <a:pt x="124" y="20"/>
                      <a:pt x="124" y="20"/>
                    </a:cubicBezTo>
                    <a:cubicBezTo>
                      <a:pt x="124" y="20"/>
                      <a:pt x="124" y="20"/>
                      <a:pt x="124" y="20"/>
                    </a:cubicBezTo>
                    <a:cubicBezTo>
                      <a:pt x="124" y="20"/>
                      <a:pt x="124" y="20"/>
                      <a:pt x="123" y="20"/>
                    </a:cubicBezTo>
                    <a:cubicBezTo>
                      <a:pt x="123" y="20"/>
                      <a:pt x="123" y="20"/>
                      <a:pt x="123" y="20"/>
                    </a:cubicBezTo>
                    <a:cubicBezTo>
                      <a:pt x="123" y="20"/>
                      <a:pt x="123" y="20"/>
                      <a:pt x="123" y="19"/>
                    </a:cubicBezTo>
                    <a:cubicBezTo>
                      <a:pt x="123" y="19"/>
                      <a:pt x="123" y="19"/>
                      <a:pt x="122" y="19"/>
                    </a:cubicBezTo>
                    <a:cubicBezTo>
                      <a:pt x="122" y="19"/>
                      <a:pt x="122" y="19"/>
                      <a:pt x="122" y="19"/>
                    </a:cubicBezTo>
                    <a:cubicBezTo>
                      <a:pt x="122" y="19"/>
                      <a:pt x="122" y="19"/>
                      <a:pt x="122" y="18"/>
                    </a:cubicBezTo>
                    <a:cubicBezTo>
                      <a:pt x="122" y="18"/>
                      <a:pt x="122" y="18"/>
                      <a:pt x="122" y="18"/>
                    </a:cubicBezTo>
                    <a:cubicBezTo>
                      <a:pt x="122" y="18"/>
                      <a:pt x="122" y="18"/>
                      <a:pt x="122" y="18"/>
                    </a:cubicBezTo>
                    <a:cubicBezTo>
                      <a:pt x="122" y="18"/>
                      <a:pt x="122" y="18"/>
                      <a:pt x="122" y="18"/>
                    </a:cubicBezTo>
                    <a:cubicBezTo>
                      <a:pt x="122" y="18"/>
                      <a:pt x="122" y="18"/>
                      <a:pt x="122" y="18"/>
                    </a:cubicBezTo>
                    <a:cubicBezTo>
                      <a:pt x="123" y="17"/>
                      <a:pt x="123" y="18"/>
                      <a:pt x="123" y="18"/>
                    </a:cubicBezTo>
                    <a:cubicBezTo>
                      <a:pt x="123" y="18"/>
                      <a:pt x="124" y="18"/>
                      <a:pt x="124" y="17"/>
                    </a:cubicBezTo>
                    <a:cubicBezTo>
                      <a:pt x="124" y="17"/>
                      <a:pt x="123" y="17"/>
                      <a:pt x="123" y="17"/>
                    </a:cubicBezTo>
                    <a:cubicBezTo>
                      <a:pt x="123" y="17"/>
                      <a:pt x="123" y="17"/>
                      <a:pt x="123" y="18"/>
                    </a:cubicBezTo>
                    <a:cubicBezTo>
                      <a:pt x="123" y="18"/>
                      <a:pt x="123" y="17"/>
                      <a:pt x="123" y="17"/>
                    </a:cubicBezTo>
                    <a:cubicBezTo>
                      <a:pt x="123" y="17"/>
                      <a:pt x="123" y="17"/>
                      <a:pt x="123" y="17"/>
                    </a:cubicBezTo>
                    <a:cubicBezTo>
                      <a:pt x="124" y="17"/>
                      <a:pt x="124" y="17"/>
                      <a:pt x="124" y="17"/>
                    </a:cubicBezTo>
                    <a:cubicBezTo>
                      <a:pt x="124" y="17"/>
                      <a:pt x="124" y="18"/>
                      <a:pt x="124" y="18"/>
                    </a:cubicBezTo>
                    <a:cubicBezTo>
                      <a:pt x="124" y="18"/>
                      <a:pt x="125" y="18"/>
                      <a:pt x="125" y="18"/>
                    </a:cubicBezTo>
                    <a:cubicBezTo>
                      <a:pt x="125" y="18"/>
                      <a:pt x="125" y="18"/>
                      <a:pt x="125" y="18"/>
                    </a:cubicBezTo>
                    <a:cubicBezTo>
                      <a:pt x="126" y="18"/>
                      <a:pt x="126" y="18"/>
                      <a:pt x="126" y="18"/>
                    </a:cubicBezTo>
                    <a:cubicBezTo>
                      <a:pt x="126" y="18"/>
                      <a:pt x="126" y="17"/>
                      <a:pt x="126" y="17"/>
                    </a:cubicBezTo>
                    <a:cubicBezTo>
                      <a:pt x="126" y="17"/>
                      <a:pt x="127" y="17"/>
                      <a:pt x="127" y="17"/>
                    </a:cubicBezTo>
                    <a:cubicBezTo>
                      <a:pt x="127" y="17"/>
                      <a:pt x="127" y="17"/>
                      <a:pt x="127" y="17"/>
                    </a:cubicBezTo>
                    <a:cubicBezTo>
                      <a:pt x="127" y="17"/>
                      <a:pt x="128" y="17"/>
                      <a:pt x="128" y="17"/>
                    </a:cubicBezTo>
                    <a:cubicBezTo>
                      <a:pt x="128" y="17"/>
                      <a:pt x="128" y="17"/>
                      <a:pt x="128" y="16"/>
                    </a:cubicBezTo>
                    <a:cubicBezTo>
                      <a:pt x="129" y="16"/>
                      <a:pt x="129" y="16"/>
                      <a:pt x="129" y="16"/>
                    </a:cubicBezTo>
                    <a:cubicBezTo>
                      <a:pt x="129" y="16"/>
                      <a:pt x="129" y="16"/>
                      <a:pt x="129" y="16"/>
                    </a:cubicBezTo>
                    <a:cubicBezTo>
                      <a:pt x="129" y="16"/>
                      <a:pt x="129" y="16"/>
                      <a:pt x="129" y="15"/>
                    </a:cubicBezTo>
                    <a:close/>
                    <a:moveTo>
                      <a:pt x="12" y="7"/>
                    </a:moveTo>
                    <a:cubicBezTo>
                      <a:pt x="12" y="7"/>
                      <a:pt x="11" y="6"/>
                      <a:pt x="10" y="6"/>
                    </a:cubicBezTo>
                    <a:cubicBezTo>
                      <a:pt x="10" y="6"/>
                      <a:pt x="9" y="7"/>
                      <a:pt x="8" y="8"/>
                    </a:cubicBezTo>
                    <a:cubicBezTo>
                      <a:pt x="7" y="8"/>
                      <a:pt x="7" y="7"/>
                      <a:pt x="7" y="7"/>
                    </a:cubicBezTo>
                    <a:cubicBezTo>
                      <a:pt x="6" y="6"/>
                      <a:pt x="7" y="6"/>
                      <a:pt x="7" y="5"/>
                    </a:cubicBezTo>
                    <a:cubicBezTo>
                      <a:pt x="7" y="5"/>
                      <a:pt x="8" y="4"/>
                      <a:pt x="8" y="3"/>
                    </a:cubicBezTo>
                    <a:cubicBezTo>
                      <a:pt x="7" y="3"/>
                      <a:pt x="6" y="3"/>
                      <a:pt x="6" y="2"/>
                    </a:cubicBezTo>
                    <a:cubicBezTo>
                      <a:pt x="5" y="2"/>
                      <a:pt x="5" y="2"/>
                      <a:pt x="4" y="2"/>
                    </a:cubicBezTo>
                    <a:cubicBezTo>
                      <a:pt x="4" y="2"/>
                      <a:pt x="3" y="1"/>
                      <a:pt x="2" y="1"/>
                    </a:cubicBezTo>
                    <a:cubicBezTo>
                      <a:pt x="2" y="0"/>
                      <a:pt x="1" y="1"/>
                      <a:pt x="1" y="2"/>
                    </a:cubicBezTo>
                    <a:cubicBezTo>
                      <a:pt x="1" y="2"/>
                      <a:pt x="1" y="2"/>
                      <a:pt x="0" y="3"/>
                    </a:cubicBezTo>
                    <a:cubicBezTo>
                      <a:pt x="1" y="4"/>
                      <a:pt x="1" y="4"/>
                      <a:pt x="1" y="5"/>
                    </a:cubicBezTo>
                    <a:cubicBezTo>
                      <a:pt x="2" y="6"/>
                      <a:pt x="2" y="7"/>
                      <a:pt x="2" y="8"/>
                    </a:cubicBezTo>
                    <a:cubicBezTo>
                      <a:pt x="2" y="9"/>
                      <a:pt x="3" y="10"/>
                      <a:pt x="3" y="11"/>
                    </a:cubicBezTo>
                    <a:cubicBezTo>
                      <a:pt x="3" y="11"/>
                      <a:pt x="4" y="13"/>
                      <a:pt x="4" y="13"/>
                    </a:cubicBezTo>
                    <a:cubicBezTo>
                      <a:pt x="4" y="14"/>
                      <a:pt x="4" y="15"/>
                      <a:pt x="4" y="15"/>
                    </a:cubicBezTo>
                    <a:cubicBezTo>
                      <a:pt x="4" y="16"/>
                      <a:pt x="3" y="16"/>
                      <a:pt x="4" y="17"/>
                    </a:cubicBezTo>
                    <a:cubicBezTo>
                      <a:pt x="4" y="18"/>
                      <a:pt x="4" y="19"/>
                      <a:pt x="4" y="19"/>
                    </a:cubicBezTo>
                    <a:cubicBezTo>
                      <a:pt x="5" y="20"/>
                      <a:pt x="5" y="21"/>
                      <a:pt x="6" y="21"/>
                    </a:cubicBezTo>
                    <a:cubicBezTo>
                      <a:pt x="7" y="22"/>
                      <a:pt x="7" y="22"/>
                      <a:pt x="9" y="23"/>
                    </a:cubicBezTo>
                    <a:cubicBezTo>
                      <a:pt x="10" y="24"/>
                      <a:pt x="10" y="25"/>
                      <a:pt x="10" y="26"/>
                    </a:cubicBezTo>
                    <a:cubicBezTo>
                      <a:pt x="10" y="26"/>
                      <a:pt x="9" y="26"/>
                      <a:pt x="9" y="26"/>
                    </a:cubicBezTo>
                    <a:cubicBezTo>
                      <a:pt x="9" y="27"/>
                      <a:pt x="9" y="27"/>
                      <a:pt x="9" y="28"/>
                    </a:cubicBezTo>
                    <a:cubicBezTo>
                      <a:pt x="10" y="28"/>
                      <a:pt x="10" y="28"/>
                      <a:pt x="11" y="28"/>
                    </a:cubicBezTo>
                    <a:cubicBezTo>
                      <a:pt x="13" y="29"/>
                      <a:pt x="13" y="29"/>
                      <a:pt x="14" y="30"/>
                    </a:cubicBezTo>
                    <a:cubicBezTo>
                      <a:pt x="15" y="30"/>
                      <a:pt x="14" y="30"/>
                      <a:pt x="15" y="31"/>
                    </a:cubicBezTo>
                    <a:cubicBezTo>
                      <a:pt x="15" y="33"/>
                      <a:pt x="15" y="32"/>
                      <a:pt x="16" y="33"/>
                    </a:cubicBezTo>
                    <a:cubicBezTo>
                      <a:pt x="17" y="33"/>
                      <a:pt x="17" y="33"/>
                      <a:pt x="18" y="33"/>
                    </a:cubicBezTo>
                    <a:cubicBezTo>
                      <a:pt x="19" y="33"/>
                      <a:pt x="18" y="33"/>
                      <a:pt x="19" y="34"/>
                    </a:cubicBezTo>
                    <a:cubicBezTo>
                      <a:pt x="19" y="34"/>
                      <a:pt x="20" y="35"/>
                      <a:pt x="20" y="35"/>
                    </a:cubicBezTo>
                    <a:cubicBezTo>
                      <a:pt x="21" y="36"/>
                      <a:pt x="22" y="36"/>
                      <a:pt x="23" y="36"/>
                    </a:cubicBezTo>
                    <a:cubicBezTo>
                      <a:pt x="24" y="36"/>
                      <a:pt x="24" y="36"/>
                      <a:pt x="24" y="36"/>
                    </a:cubicBezTo>
                    <a:cubicBezTo>
                      <a:pt x="25" y="37"/>
                      <a:pt x="25" y="37"/>
                      <a:pt x="26" y="37"/>
                    </a:cubicBezTo>
                    <a:cubicBezTo>
                      <a:pt x="26" y="38"/>
                      <a:pt x="27" y="38"/>
                      <a:pt x="28" y="37"/>
                    </a:cubicBezTo>
                    <a:cubicBezTo>
                      <a:pt x="28" y="37"/>
                      <a:pt x="28" y="37"/>
                      <a:pt x="28" y="36"/>
                    </a:cubicBezTo>
                    <a:cubicBezTo>
                      <a:pt x="28" y="36"/>
                      <a:pt x="28" y="36"/>
                      <a:pt x="29" y="36"/>
                    </a:cubicBezTo>
                    <a:cubicBezTo>
                      <a:pt x="29" y="36"/>
                      <a:pt x="29" y="37"/>
                      <a:pt x="29" y="37"/>
                    </a:cubicBezTo>
                    <a:cubicBezTo>
                      <a:pt x="29" y="38"/>
                      <a:pt x="30" y="37"/>
                      <a:pt x="30" y="36"/>
                    </a:cubicBezTo>
                    <a:cubicBezTo>
                      <a:pt x="30" y="36"/>
                      <a:pt x="30" y="35"/>
                      <a:pt x="30" y="35"/>
                    </a:cubicBezTo>
                    <a:cubicBezTo>
                      <a:pt x="29" y="34"/>
                      <a:pt x="29" y="34"/>
                      <a:pt x="28" y="33"/>
                    </a:cubicBezTo>
                    <a:cubicBezTo>
                      <a:pt x="28" y="33"/>
                      <a:pt x="28" y="32"/>
                      <a:pt x="27" y="31"/>
                    </a:cubicBezTo>
                    <a:cubicBezTo>
                      <a:pt x="27" y="31"/>
                      <a:pt x="27" y="30"/>
                      <a:pt x="27" y="29"/>
                    </a:cubicBezTo>
                    <a:cubicBezTo>
                      <a:pt x="27" y="29"/>
                      <a:pt x="27" y="29"/>
                      <a:pt x="26" y="28"/>
                    </a:cubicBezTo>
                    <a:cubicBezTo>
                      <a:pt x="26" y="28"/>
                      <a:pt x="25" y="28"/>
                      <a:pt x="24" y="27"/>
                    </a:cubicBezTo>
                    <a:cubicBezTo>
                      <a:pt x="24" y="26"/>
                      <a:pt x="24" y="26"/>
                      <a:pt x="24" y="25"/>
                    </a:cubicBezTo>
                    <a:cubicBezTo>
                      <a:pt x="24" y="25"/>
                      <a:pt x="24" y="22"/>
                      <a:pt x="23" y="22"/>
                    </a:cubicBezTo>
                    <a:cubicBezTo>
                      <a:pt x="23" y="22"/>
                      <a:pt x="23" y="21"/>
                      <a:pt x="23" y="20"/>
                    </a:cubicBezTo>
                    <a:cubicBezTo>
                      <a:pt x="23" y="20"/>
                      <a:pt x="23" y="17"/>
                      <a:pt x="23" y="16"/>
                    </a:cubicBezTo>
                    <a:cubicBezTo>
                      <a:pt x="24" y="15"/>
                      <a:pt x="23" y="14"/>
                      <a:pt x="23" y="14"/>
                    </a:cubicBezTo>
                    <a:cubicBezTo>
                      <a:pt x="23" y="13"/>
                      <a:pt x="23" y="12"/>
                      <a:pt x="22" y="12"/>
                    </a:cubicBezTo>
                    <a:cubicBezTo>
                      <a:pt x="22" y="11"/>
                      <a:pt x="21" y="10"/>
                      <a:pt x="20" y="10"/>
                    </a:cubicBezTo>
                    <a:cubicBezTo>
                      <a:pt x="20" y="9"/>
                      <a:pt x="18" y="8"/>
                      <a:pt x="18" y="7"/>
                    </a:cubicBezTo>
                    <a:cubicBezTo>
                      <a:pt x="18" y="7"/>
                      <a:pt x="16" y="6"/>
                      <a:pt x="16" y="5"/>
                    </a:cubicBezTo>
                    <a:cubicBezTo>
                      <a:pt x="16" y="5"/>
                      <a:pt x="16" y="4"/>
                      <a:pt x="16" y="4"/>
                    </a:cubicBezTo>
                    <a:cubicBezTo>
                      <a:pt x="15" y="4"/>
                      <a:pt x="15" y="4"/>
                      <a:pt x="15" y="5"/>
                    </a:cubicBezTo>
                    <a:cubicBezTo>
                      <a:pt x="14" y="5"/>
                      <a:pt x="14" y="5"/>
                      <a:pt x="13" y="5"/>
                    </a:cubicBezTo>
                    <a:cubicBezTo>
                      <a:pt x="13" y="6"/>
                      <a:pt x="13" y="6"/>
                      <a:pt x="13" y="6"/>
                    </a:cubicBezTo>
                    <a:cubicBezTo>
                      <a:pt x="13" y="7"/>
                      <a:pt x="12" y="7"/>
                      <a:pt x="12" y="7"/>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50" name="Freeform 850">
                <a:extLst>
                  <a:ext uri="{FF2B5EF4-FFF2-40B4-BE49-F238E27FC236}">
                    <a16:creationId xmlns:a16="http://schemas.microsoft.com/office/drawing/2014/main" id="{82A2978B-03B9-AE4E-2157-9E188F67A745}"/>
                  </a:ext>
                </a:extLst>
              </p:cNvPr>
              <p:cNvSpPr>
                <a:spLocks/>
              </p:cNvSpPr>
              <p:nvPr/>
            </p:nvSpPr>
            <p:spPr bwMode="auto">
              <a:xfrm>
                <a:off x="8193088" y="4241800"/>
                <a:ext cx="233362" cy="254000"/>
              </a:xfrm>
              <a:custGeom>
                <a:avLst/>
                <a:gdLst>
                  <a:gd name="T0" fmla="*/ 54 w 56"/>
                  <a:gd name="T1" fmla="*/ 47 h 61"/>
                  <a:gd name="T2" fmla="*/ 54 w 56"/>
                  <a:gd name="T3" fmla="*/ 45 h 61"/>
                  <a:gd name="T4" fmla="*/ 50 w 56"/>
                  <a:gd name="T5" fmla="*/ 42 h 61"/>
                  <a:gd name="T6" fmla="*/ 47 w 56"/>
                  <a:gd name="T7" fmla="*/ 39 h 61"/>
                  <a:gd name="T8" fmla="*/ 44 w 56"/>
                  <a:gd name="T9" fmla="*/ 36 h 61"/>
                  <a:gd name="T10" fmla="*/ 40 w 56"/>
                  <a:gd name="T11" fmla="*/ 31 h 61"/>
                  <a:gd name="T12" fmla="*/ 36 w 56"/>
                  <a:gd name="T13" fmla="*/ 28 h 61"/>
                  <a:gd name="T14" fmla="*/ 32 w 56"/>
                  <a:gd name="T15" fmla="*/ 27 h 61"/>
                  <a:gd name="T16" fmla="*/ 29 w 56"/>
                  <a:gd name="T17" fmla="*/ 24 h 61"/>
                  <a:gd name="T18" fmla="*/ 29 w 56"/>
                  <a:gd name="T19" fmla="*/ 21 h 61"/>
                  <a:gd name="T20" fmla="*/ 33 w 56"/>
                  <a:gd name="T21" fmla="*/ 19 h 61"/>
                  <a:gd name="T22" fmla="*/ 35 w 56"/>
                  <a:gd name="T23" fmla="*/ 16 h 61"/>
                  <a:gd name="T24" fmla="*/ 33 w 56"/>
                  <a:gd name="T25" fmla="*/ 13 h 61"/>
                  <a:gd name="T26" fmla="*/ 27 w 56"/>
                  <a:gd name="T27" fmla="*/ 11 h 61"/>
                  <a:gd name="T28" fmla="*/ 22 w 56"/>
                  <a:gd name="T29" fmla="*/ 11 h 61"/>
                  <a:gd name="T30" fmla="*/ 18 w 56"/>
                  <a:gd name="T31" fmla="*/ 7 h 61"/>
                  <a:gd name="T32" fmla="*/ 17 w 56"/>
                  <a:gd name="T33" fmla="*/ 3 h 61"/>
                  <a:gd name="T34" fmla="*/ 14 w 56"/>
                  <a:gd name="T35" fmla="*/ 0 h 61"/>
                  <a:gd name="T36" fmla="*/ 10 w 56"/>
                  <a:gd name="T37" fmla="*/ 3 h 61"/>
                  <a:gd name="T38" fmla="*/ 8 w 56"/>
                  <a:gd name="T39" fmla="*/ 8 h 61"/>
                  <a:gd name="T40" fmla="*/ 4 w 56"/>
                  <a:gd name="T41" fmla="*/ 9 h 61"/>
                  <a:gd name="T42" fmla="*/ 3 w 56"/>
                  <a:gd name="T43" fmla="*/ 12 h 61"/>
                  <a:gd name="T44" fmla="*/ 0 w 56"/>
                  <a:gd name="T45" fmla="*/ 14 h 61"/>
                  <a:gd name="T46" fmla="*/ 4 w 56"/>
                  <a:gd name="T47" fmla="*/ 16 h 61"/>
                  <a:gd name="T48" fmla="*/ 4 w 56"/>
                  <a:gd name="T49" fmla="*/ 22 h 61"/>
                  <a:gd name="T50" fmla="*/ 9 w 56"/>
                  <a:gd name="T51" fmla="*/ 23 h 61"/>
                  <a:gd name="T52" fmla="*/ 9 w 56"/>
                  <a:gd name="T53" fmla="*/ 27 h 61"/>
                  <a:gd name="T54" fmla="*/ 9 w 56"/>
                  <a:gd name="T55" fmla="*/ 34 h 61"/>
                  <a:gd name="T56" fmla="*/ 13 w 56"/>
                  <a:gd name="T57" fmla="*/ 32 h 61"/>
                  <a:gd name="T58" fmla="*/ 16 w 56"/>
                  <a:gd name="T59" fmla="*/ 32 h 61"/>
                  <a:gd name="T60" fmla="*/ 22 w 56"/>
                  <a:gd name="T61" fmla="*/ 33 h 61"/>
                  <a:gd name="T62" fmla="*/ 25 w 56"/>
                  <a:gd name="T63" fmla="*/ 30 h 61"/>
                  <a:gd name="T64" fmla="*/ 29 w 56"/>
                  <a:gd name="T65" fmla="*/ 31 h 61"/>
                  <a:gd name="T66" fmla="*/ 35 w 56"/>
                  <a:gd name="T67" fmla="*/ 38 h 61"/>
                  <a:gd name="T68" fmla="*/ 35 w 56"/>
                  <a:gd name="T69" fmla="*/ 43 h 61"/>
                  <a:gd name="T70" fmla="*/ 40 w 56"/>
                  <a:gd name="T71" fmla="*/ 45 h 61"/>
                  <a:gd name="T72" fmla="*/ 42 w 56"/>
                  <a:gd name="T73" fmla="*/ 49 h 61"/>
                  <a:gd name="T74" fmla="*/ 42 w 56"/>
                  <a:gd name="T75" fmla="*/ 53 h 61"/>
                  <a:gd name="T76" fmla="*/ 40 w 56"/>
                  <a:gd name="T77" fmla="*/ 57 h 61"/>
                  <a:gd name="T78" fmla="*/ 44 w 56"/>
                  <a:gd name="T79" fmla="*/ 60 h 61"/>
                  <a:gd name="T80" fmla="*/ 47 w 56"/>
                  <a:gd name="T81" fmla="*/ 58 h 61"/>
                  <a:gd name="T82" fmla="*/ 50 w 56"/>
                  <a:gd name="T83" fmla="*/ 56 h 61"/>
                  <a:gd name="T84" fmla="*/ 54 w 56"/>
                  <a:gd name="T85" fmla="*/ 57 h 61"/>
                  <a:gd name="T86" fmla="*/ 54 w 56"/>
                  <a:gd name="T87" fmla="*/ 53 h 61"/>
                  <a:gd name="T88" fmla="*/ 56 w 56"/>
                  <a:gd name="T89" fmla="*/ 4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 h="61">
                    <a:moveTo>
                      <a:pt x="56" y="49"/>
                    </a:moveTo>
                    <a:cubicBezTo>
                      <a:pt x="55" y="49"/>
                      <a:pt x="54" y="49"/>
                      <a:pt x="54" y="48"/>
                    </a:cubicBezTo>
                    <a:cubicBezTo>
                      <a:pt x="54" y="48"/>
                      <a:pt x="54" y="47"/>
                      <a:pt x="54" y="47"/>
                    </a:cubicBezTo>
                    <a:cubicBezTo>
                      <a:pt x="55" y="46"/>
                      <a:pt x="55" y="46"/>
                      <a:pt x="55" y="46"/>
                    </a:cubicBezTo>
                    <a:cubicBezTo>
                      <a:pt x="55" y="45"/>
                      <a:pt x="55" y="45"/>
                      <a:pt x="55" y="45"/>
                    </a:cubicBezTo>
                    <a:cubicBezTo>
                      <a:pt x="55" y="45"/>
                      <a:pt x="54" y="45"/>
                      <a:pt x="54" y="45"/>
                    </a:cubicBezTo>
                    <a:cubicBezTo>
                      <a:pt x="53" y="45"/>
                      <a:pt x="53" y="44"/>
                      <a:pt x="52" y="44"/>
                    </a:cubicBezTo>
                    <a:cubicBezTo>
                      <a:pt x="52" y="43"/>
                      <a:pt x="51" y="44"/>
                      <a:pt x="51" y="43"/>
                    </a:cubicBezTo>
                    <a:cubicBezTo>
                      <a:pt x="50" y="43"/>
                      <a:pt x="50" y="43"/>
                      <a:pt x="50" y="42"/>
                    </a:cubicBezTo>
                    <a:cubicBezTo>
                      <a:pt x="50" y="42"/>
                      <a:pt x="50" y="42"/>
                      <a:pt x="49" y="42"/>
                    </a:cubicBezTo>
                    <a:cubicBezTo>
                      <a:pt x="49" y="41"/>
                      <a:pt x="48" y="41"/>
                      <a:pt x="48" y="41"/>
                    </a:cubicBezTo>
                    <a:cubicBezTo>
                      <a:pt x="48" y="40"/>
                      <a:pt x="47" y="39"/>
                      <a:pt x="47" y="39"/>
                    </a:cubicBezTo>
                    <a:cubicBezTo>
                      <a:pt x="47" y="39"/>
                      <a:pt x="46" y="39"/>
                      <a:pt x="46" y="38"/>
                    </a:cubicBezTo>
                    <a:cubicBezTo>
                      <a:pt x="45" y="38"/>
                      <a:pt x="44" y="38"/>
                      <a:pt x="44" y="38"/>
                    </a:cubicBezTo>
                    <a:cubicBezTo>
                      <a:pt x="44" y="37"/>
                      <a:pt x="44" y="37"/>
                      <a:pt x="44" y="36"/>
                    </a:cubicBezTo>
                    <a:cubicBezTo>
                      <a:pt x="43" y="36"/>
                      <a:pt x="42" y="35"/>
                      <a:pt x="42" y="35"/>
                    </a:cubicBezTo>
                    <a:cubicBezTo>
                      <a:pt x="42" y="34"/>
                      <a:pt x="42" y="33"/>
                      <a:pt x="41" y="33"/>
                    </a:cubicBezTo>
                    <a:cubicBezTo>
                      <a:pt x="41" y="33"/>
                      <a:pt x="40" y="32"/>
                      <a:pt x="40" y="31"/>
                    </a:cubicBezTo>
                    <a:cubicBezTo>
                      <a:pt x="40" y="31"/>
                      <a:pt x="39" y="31"/>
                      <a:pt x="39" y="31"/>
                    </a:cubicBezTo>
                    <a:cubicBezTo>
                      <a:pt x="38" y="30"/>
                      <a:pt x="37" y="29"/>
                      <a:pt x="37" y="29"/>
                    </a:cubicBezTo>
                    <a:cubicBezTo>
                      <a:pt x="37" y="29"/>
                      <a:pt x="37" y="28"/>
                      <a:pt x="36" y="28"/>
                    </a:cubicBezTo>
                    <a:cubicBezTo>
                      <a:pt x="36" y="28"/>
                      <a:pt x="35" y="28"/>
                      <a:pt x="35" y="28"/>
                    </a:cubicBezTo>
                    <a:cubicBezTo>
                      <a:pt x="34" y="28"/>
                      <a:pt x="34" y="27"/>
                      <a:pt x="34" y="27"/>
                    </a:cubicBezTo>
                    <a:cubicBezTo>
                      <a:pt x="33" y="27"/>
                      <a:pt x="32" y="27"/>
                      <a:pt x="32" y="27"/>
                    </a:cubicBezTo>
                    <a:cubicBezTo>
                      <a:pt x="31" y="27"/>
                      <a:pt x="31" y="26"/>
                      <a:pt x="31" y="26"/>
                    </a:cubicBezTo>
                    <a:cubicBezTo>
                      <a:pt x="30" y="26"/>
                      <a:pt x="29" y="25"/>
                      <a:pt x="29" y="25"/>
                    </a:cubicBezTo>
                    <a:cubicBezTo>
                      <a:pt x="29" y="25"/>
                      <a:pt x="29" y="24"/>
                      <a:pt x="29" y="24"/>
                    </a:cubicBezTo>
                    <a:cubicBezTo>
                      <a:pt x="30" y="24"/>
                      <a:pt x="30" y="23"/>
                      <a:pt x="29" y="23"/>
                    </a:cubicBezTo>
                    <a:cubicBezTo>
                      <a:pt x="29" y="23"/>
                      <a:pt x="28" y="22"/>
                      <a:pt x="28" y="22"/>
                    </a:cubicBezTo>
                    <a:cubicBezTo>
                      <a:pt x="28" y="22"/>
                      <a:pt x="29" y="21"/>
                      <a:pt x="29" y="21"/>
                    </a:cubicBezTo>
                    <a:cubicBezTo>
                      <a:pt x="29" y="21"/>
                      <a:pt x="30" y="21"/>
                      <a:pt x="31" y="21"/>
                    </a:cubicBezTo>
                    <a:cubicBezTo>
                      <a:pt x="31" y="20"/>
                      <a:pt x="32" y="20"/>
                      <a:pt x="32" y="20"/>
                    </a:cubicBezTo>
                    <a:cubicBezTo>
                      <a:pt x="33" y="20"/>
                      <a:pt x="33" y="20"/>
                      <a:pt x="33" y="19"/>
                    </a:cubicBezTo>
                    <a:cubicBezTo>
                      <a:pt x="33" y="19"/>
                      <a:pt x="33" y="18"/>
                      <a:pt x="34" y="18"/>
                    </a:cubicBezTo>
                    <a:cubicBezTo>
                      <a:pt x="34" y="17"/>
                      <a:pt x="34" y="17"/>
                      <a:pt x="34" y="17"/>
                    </a:cubicBezTo>
                    <a:cubicBezTo>
                      <a:pt x="34" y="17"/>
                      <a:pt x="35" y="17"/>
                      <a:pt x="35" y="16"/>
                    </a:cubicBezTo>
                    <a:cubicBezTo>
                      <a:pt x="35" y="16"/>
                      <a:pt x="35" y="16"/>
                      <a:pt x="34" y="15"/>
                    </a:cubicBezTo>
                    <a:cubicBezTo>
                      <a:pt x="33" y="15"/>
                      <a:pt x="33" y="15"/>
                      <a:pt x="33" y="14"/>
                    </a:cubicBezTo>
                    <a:cubicBezTo>
                      <a:pt x="33" y="14"/>
                      <a:pt x="33" y="13"/>
                      <a:pt x="33" y="13"/>
                    </a:cubicBezTo>
                    <a:cubicBezTo>
                      <a:pt x="32" y="13"/>
                      <a:pt x="31" y="12"/>
                      <a:pt x="31" y="12"/>
                    </a:cubicBezTo>
                    <a:cubicBezTo>
                      <a:pt x="30" y="12"/>
                      <a:pt x="30" y="11"/>
                      <a:pt x="30" y="11"/>
                    </a:cubicBezTo>
                    <a:cubicBezTo>
                      <a:pt x="29" y="11"/>
                      <a:pt x="28" y="11"/>
                      <a:pt x="27" y="11"/>
                    </a:cubicBezTo>
                    <a:cubicBezTo>
                      <a:pt x="27" y="12"/>
                      <a:pt x="27" y="12"/>
                      <a:pt x="26" y="12"/>
                    </a:cubicBezTo>
                    <a:cubicBezTo>
                      <a:pt x="26" y="12"/>
                      <a:pt x="25" y="11"/>
                      <a:pt x="25" y="11"/>
                    </a:cubicBezTo>
                    <a:cubicBezTo>
                      <a:pt x="24" y="11"/>
                      <a:pt x="22" y="11"/>
                      <a:pt x="22" y="11"/>
                    </a:cubicBezTo>
                    <a:cubicBezTo>
                      <a:pt x="22" y="11"/>
                      <a:pt x="21" y="10"/>
                      <a:pt x="20" y="9"/>
                    </a:cubicBezTo>
                    <a:cubicBezTo>
                      <a:pt x="20" y="9"/>
                      <a:pt x="19" y="8"/>
                      <a:pt x="19" y="8"/>
                    </a:cubicBezTo>
                    <a:cubicBezTo>
                      <a:pt x="19" y="7"/>
                      <a:pt x="18" y="7"/>
                      <a:pt x="18" y="7"/>
                    </a:cubicBezTo>
                    <a:cubicBezTo>
                      <a:pt x="19" y="6"/>
                      <a:pt x="19" y="6"/>
                      <a:pt x="19" y="5"/>
                    </a:cubicBezTo>
                    <a:cubicBezTo>
                      <a:pt x="18" y="5"/>
                      <a:pt x="18" y="5"/>
                      <a:pt x="18" y="4"/>
                    </a:cubicBezTo>
                    <a:cubicBezTo>
                      <a:pt x="17" y="4"/>
                      <a:pt x="17" y="3"/>
                      <a:pt x="17" y="3"/>
                    </a:cubicBezTo>
                    <a:cubicBezTo>
                      <a:pt x="16" y="2"/>
                      <a:pt x="16" y="2"/>
                      <a:pt x="15" y="1"/>
                    </a:cubicBezTo>
                    <a:cubicBezTo>
                      <a:pt x="14" y="1"/>
                      <a:pt x="14" y="1"/>
                      <a:pt x="14" y="1"/>
                    </a:cubicBezTo>
                    <a:cubicBezTo>
                      <a:pt x="14" y="0"/>
                      <a:pt x="14" y="0"/>
                      <a:pt x="14" y="0"/>
                    </a:cubicBezTo>
                    <a:cubicBezTo>
                      <a:pt x="14" y="0"/>
                      <a:pt x="11" y="0"/>
                      <a:pt x="11" y="0"/>
                    </a:cubicBezTo>
                    <a:cubicBezTo>
                      <a:pt x="11" y="0"/>
                      <a:pt x="10" y="1"/>
                      <a:pt x="10" y="1"/>
                    </a:cubicBezTo>
                    <a:cubicBezTo>
                      <a:pt x="10" y="2"/>
                      <a:pt x="10" y="3"/>
                      <a:pt x="10" y="3"/>
                    </a:cubicBezTo>
                    <a:cubicBezTo>
                      <a:pt x="10" y="3"/>
                      <a:pt x="10" y="5"/>
                      <a:pt x="11" y="6"/>
                    </a:cubicBezTo>
                    <a:cubicBezTo>
                      <a:pt x="11" y="6"/>
                      <a:pt x="11" y="8"/>
                      <a:pt x="11" y="8"/>
                    </a:cubicBezTo>
                    <a:cubicBezTo>
                      <a:pt x="10" y="8"/>
                      <a:pt x="9" y="8"/>
                      <a:pt x="8" y="8"/>
                    </a:cubicBezTo>
                    <a:cubicBezTo>
                      <a:pt x="8" y="8"/>
                      <a:pt x="7" y="7"/>
                      <a:pt x="7" y="7"/>
                    </a:cubicBezTo>
                    <a:cubicBezTo>
                      <a:pt x="7" y="7"/>
                      <a:pt x="6" y="8"/>
                      <a:pt x="6" y="8"/>
                    </a:cubicBezTo>
                    <a:cubicBezTo>
                      <a:pt x="6" y="8"/>
                      <a:pt x="5" y="9"/>
                      <a:pt x="4" y="9"/>
                    </a:cubicBezTo>
                    <a:cubicBezTo>
                      <a:pt x="4" y="9"/>
                      <a:pt x="4" y="9"/>
                      <a:pt x="4" y="9"/>
                    </a:cubicBezTo>
                    <a:cubicBezTo>
                      <a:pt x="3" y="9"/>
                      <a:pt x="3" y="10"/>
                      <a:pt x="3" y="10"/>
                    </a:cubicBezTo>
                    <a:cubicBezTo>
                      <a:pt x="2" y="11"/>
                      <a:pt x="3" y="11"/>
                      <a:pt x="3" y="12"/>
                    </a:cubicBezTo>
                    <a:cubicBezTo>
                      <a:pt x="3" y="13"/>
                      <a:pt x="3" y="12"/>
                      <a:pt x="2" y="12"/>
                    </a:cubicBezTo>
                    <a:cubicBezTo>
                      <a:pt x="1" y="13"/>
                      <a:pt x="1" y="13"/>
                      <a:pt x="1" y="14"/>
                    </a:cubicBezTo>
                    <a:cubicBezTo>
                      <a:pt x="1" y="14"/>
                      <a:pt x="0" y="14"/>
                      <a:pt x="0" y="14"/>
                    </a:cubicBezTo>
                    <a:cubicBezTo>
                      <a:pt x="0" y="15"/>
                      <a:pt x="0" y="15"/>
                      <a:pt x="0" y="16"/>
                    </a:cubicBezTo>
                    <a:cubicBezTo>
                      <a:pt x="1" y="16"/>
                      <a:pt x="2" y="15"/>
                      <a:pt x="2" y="15"/>
                    </a:cubicBezTo>
                    <a:cubicBezTo>
                      <a:pt x="2" y="15"/>
                      <a:pt x="4" y="16"/>
                      <a:pt x="4" y="16"/>
                    </a:cubicBezTo>
                    <a:cubicBezTo>
                      <a:pt x="4" y="17"/>
                      <a:pt x="4" y="18"/>
                      <a:pt x="4" y="19"/>
                    </a:cubicBezTo>
                    <a:cubicBezTo>
                      <a:pt x="4" y="19"/>
                      <a:pt x="4" y="20"/>
                      <a:pt x="4" y="20"/>
                    </a:cubicBezTo>
                    <a:cubicBezTo>
                      <a:pt x="4" y="20"/>
                      <a:pt x="4" y="21"/>
                      <a:pt x="4" y="22"/>
                    </a:cubicBezTo>
                    <a:cubicBezTo>
                      <a:pt x="4" y="22"/>
                      <a:pt x="5" y="22"/>
                      <a:pt x="6" y="21"/>
                    </a:cubicBezTo>
                    <a:cubicBezTo>
                      <a:pt x="7" y="21"/>
                      <a:pt x="8" y="21"/>
                      <a:pt x="9" y="21"/>
                    </a:cubicBezTo>
                    <a:cubicBezTo>
                      <a:pt x="10" y="21"/>
                      <a:pt x="9" y="22"/>
                      <a:pt x="9" y="23"/>
                    </a:cubicBezTo>
                    <a:cubicBezTo>
                      <a:pt x="9" y="23"/>
                      <a:pt x="9" y="23"/>
                      <a:pt x="8" y="24"/>
                    </a:cubicBezTo>
                    <a:cubicBezTo>
                      <a:pt x="8" y="24"/>
                      <a:pt x="9" y="25"/>
                      <a:pt x="9" y="26"/>
                    </a:cubicBezTo>
                    <a:cubicBezTo>
                      <a:pt x="9" y="27"/>
                      <a:pt x="9" y="27"/>
                      <a:pt x="9" y="27"/>
                    </a:cubicBezTo>
                    <a:cubicBezTo>
                      <a:pt x="8" y="28"/>
                      <a:pt x="9" y="29"/>
                      <a:pt x="9" y="29"/>
                    </a:cubicBezTo>
                    <a:cubicBezTo>
                      <a:pt x="9" y="30"/>
                      <a:pt x="9" y="31"/>
                      <a:pt x="9" y="31"/>
                    </a:cubicBezTo>
                    <a:cubicBezTo>
                      <a:pt x="9" y="32"/>
                      <a:pt x="9" y="34"/>
                      <a:pt x="9" y="34"/>
                    </a:cubicBezTo>
                    <a:cubicBezTo>
                      <a:pt x="10" y="35"/>
                      <a:pt x="10" y="34"/>
                      <a:pt x="10" y="33"/>
                    </a:cubicBezTo>
                    <a:cubicBezTo>
                      <a:pt x="11" y="33"/>
                      <a:pt x="11" y="33"/>
                      <a:pt x="12" y="33"/>
                    </a:cubicBezTo>
                    <a:cubicBezTo>
                      <a:pt x="13" y="33"/>
                      <a:pt x="13" y="32"/>
                      <a:pt x="13" y="32"/>
                    </a:cubicBezTo>
                    <a:cubicBezTo>
                      <a:pt x="13" y="31"/>
                      <a:pt x="13" y="31"/>
                      <a:pt x="14" y="31"/>
                    </a:cubicBezTo>
                    <a:cubicBezTo>
                      <a:pt x="14" y="31"/>
                      <a:pt x="14" y="31"/>
                      <a:pt x="15" y="31"/>
                    </a:cubicBezTo>
                    <a:cubicBezTo>
                      <a:pt x="15" y="31"/>
                      <a:pt x="16" y="31"/>
                      <a:pt x="16" y="32"/>
                    </a:cubicBezTo>
                    <a:cubicBezTo>
                      <a:pt x="17" y="32"/>
                      <a:pt x="18" y="32"/>
                      <a:pt x="19" y="32"/>
                    </a:cubicBezTo>
                    <a:cubicBezTo>
                      <a:pt x="19" y="32"/>
                      <a:pt x="19" y="33"/>
                      <a:pt x="20" y="33"/>
                    </a:cubicBezTo>
                    <a:cubicBezTo>
                      <a:pt x="20" y="33"/>
                      <a:pt x="22" y="33"/>
                      <a:pt x="22" y="33"/>
                    </a:cubicBezTo>
                    <a:cubicBezTo>
                      <a:pt x="23" y="33"/>
                      <a:pt x="23" y="32"/>
                      <a:pt x="23" y="32"/>
                    </a:cubicBezTo>
                    <a:cubicBezTo>
                      <a:pt x="23" y="31"/>
                      <a:pt x="23" y="31"/>
                      <a:pt x="24" y="31"/>
                    </a:cubicBezTo>
                    <a:cubicBezTo>
                      <a:pt x="24" y="30"/>
                      <a:pt x="24" y="30"/>
                      <a:pt x="25" y="30"/>
                    </a:cubicBezTo>
                    <a:cubicBezTo>
                      <a:pt x="25" y="30"/>
                      <a:pt x="25" y="30"/>
                      <a:pt x="26" y="29"/>
                    </a:cubicBezTo>
                    <a:cubicBezTo>
                      <a:pt x="26" y="29"/>
                      <a:pt x="27" y="29"/>
                      <a:pt x="27" y="30"/>
                    </a:cubicBezTo>
                    <a:cubicBezTo>
                      <a:pt x="28" y="30"/>
                      <a:pt x="29" y="30"/>
                      <a:pt x="29" y="31"/>
                    </a:cubicBezTo>
                    <a:cubicBezTo>
                      <a:pt x="30" y="31"/>
                      <a:pt x="30" y="31"/>
                      <a:pt x="31" y="32"/>
                    </a:cubicBezTo>
                    <a:cubicBezTo>
                      <a:pt x="32" y="33"/>
                      <a:pt x="33" y="34"/>
                      <a:pt x="34" y="34"/>
                    </a:cubicBezTo>
                    <a:cubicBezTo>
                      <a:pt x="35" y="35"/>
                      <a:pt x="35" y="37"/>
                      <a:pt x="35" y="38"/>
                    </a:cubicBezTo>
                    <a:cubicBezTo>
                      <a:pt x="35" y="39"/>
                      <a:pt x="35" y="39"/>
                      <a:pt x="35" y="39"/>
                    </a:cubicBezTo>
                    <a:cubicBezTo>
                      <a:pt x="35" y="39"/>
                      <a:pt x="36" y="40"/>
                      <a:pt x="36" y="41"/>
                    </a:cubicBezTo>
                    <a:cubicBezTo>
                      <a:pt x="35" y="42"/>
                      <a:pt x="35" y="42"/>
                      <a:pt x="35" y="43"/>
                    </a:cubicBezTo>
                    <a:cubicBezTo>
                      <a:pt x="35" y="43"/>
                      <a:pt x="36" y="44"/>
                      <a:pt x="36" y="44"/>
                    </a:cubicBezTo>
                    <a:cubicBezTo>
                      <a:pt x="37" y="44"/>
                      <a:pt x="37" y="45"/>
                      <a:pt x="38" y="45"/>
                    </a:cubicBezTo>
                    <a:cubicBezTo>
                      <a:pt x="38" y="45"/>
                      <a:pt x="39" y="45"/>
                      <a:pt x="40" y="45"/>
                    </a:cubicBezTo>
                    <a:cubicBezTo>
                      <a:pt x="40" y="46"/>
                      <a:pt x="40" y="46"/>
                      <a:pt x="40" y="47"/>
                    </a:cubicBezTo>
                    <a:cubicBezTo>
                      <a:pt x="40" y="47"/>
                      <a:pt x="41" y="47"/>
                      <a:pt x="41" y="48"/>
                    </a:cubicBezTo>
                    <a:cubicBezTo>
                      <a:pt x="42" y="48"/>
                      <a:pt x="42" y="49"/>
                      <a:pt x="42" y="49"/>
                    </a:cubicBezTo>
                    <a:cubicBezTo>
                      <a:pt x="42" y="49"/>
                      <a:pt x="42" y="50"/>
                      <a:pt x="42" y="50"/>
                    </a:cubicBezTo>
                    <a:cubicBezTo>
                      <a:pt x="42" y="50"/>
                      <a:pt x="42" y="51"/>
                      <a:pt x="41" y="51"/>
                    </a:cubicBezTo>
                    <a:cubicBezTo>
                      <a:pt x="41" y="52"/>
                      <a:pt x="41" y="53"/>
                      <a:pt x="42" y="53"/>
                    </a:cubicBezTo>
                    <a:cubicBezTo>
                      <a:pt x="42" y="53"/>
                      <a:pt x="42" y="55"/>
                      <a:pt x="42" y="55"/>
                    </a:cubicBezTo>
                    <a:cubicBezTo>
                      <a:pt x="42" y="56"/>
                      <a:pt x="41" y="56"/>
                      <a:pt x="41" y="56"/>
                    </a:cubicBezTo>
                    <a:cubicBezTo>
                      <a:pt x="40" y="57"/>
                      <a:pt x="40" y="57"/>
                      <a:pt x="40" y="57"/>
                    </a:cubicBezTo>
                    <a:cubicBezTo>
                      <a:pt x="40" y="57"/>
                      <a:pt x="40" y="57"/>
                      <a:pt x="40" y="57"/>
                    </a:cubicBezTo>
                    <a:cubicBezTo>
                      <a:pt x="41" y="58"/>
                      <a:pt x="41" y="59"/>
                      <a:pt x="42" y="59"/>
                    </a:cubicBezTo>
                    <a:cubicBezTo>
                      <a:pt x="43" y="59"/>
                      <a:pt x="44" y="59"/>
                      <a:pt x="44" y="60"/>
                    </a:cubicBezTo>
                    <a:cubicBezTo>
                      <a:pt x="45" y="60"/>
                      <a:pt x="46" y="61"/>
                      <a:pt x="46" y="61"/>
                    </a:cubicBezTo>
                    <a:cubicBezTo>
                      <a:pt x="47" y="61"/>
                      <a:pt x="47" y="61"/>
                      <a:pt x="47" y="60"/>
                    </a:cubicBezTo>
                    <a:cubicBezTo>
                      <a:pt x="47" y="59"/>
                      <a:pt x="48" y="59"/>
                      <a:pt x="47" y="58"/>
                    </a:cubicBezTo>
                    <a:cubicBezTo>
                      <a:pt x="46" y="57"/>
                      <a:pt x="46" y="57"/>
                      <a:pt x="46" y="56"/>
                    </a:cubicBezTo>
                    <a:cubicBezTo>
                      <a:pt x="47" y="56"/>
                      <a:pt x="47" y="56"/>
                      <a:pt x="48" y="56"/>
                    </a:cubicBezTo>
                    <a:cubicBezTo>
                      <a:pt x="49" y="56"/>
                      <a:pt x="49" y="56"/>
                      <a:pt x="50" y="56"/>
                    </a:cubicBezTo>
                    <a:cubicBezTo>
                      <a:pt x="51" y="57"/>
                      <a:pt x="51" y="57"/>
                      <a:pt x="52" y="57"/>
                    </a:cubicBezTo>
                    <a:cubicBezTo>
                      <a:pt x="52" y="57"/>
                      <a:pt x="53" y="58"/>
                      <a:pt x="54" y="58"/>
                    </a:cubicBezTo>
                    <a:cubicBezTo>
                      <a:pt x="54" y="58"/>
                      <a:pt x="54" y="57"/>
                      <a:pt x="54" y="57"/>
                    </a:cubicBezTo>
                    <a:cubicBezTo>
                      <a:pt x="54" y="57"/>
                      <a:pt x="55" y="56"/>
                      <a:pt x="55" y="56"/>
                    </a:cubicBezTo>
                    <a:cubicBezTo>
                      <a:pt x="55" y="55"/>
                      <a:pt x="55" y="55"/>
                      <a:pt x="54" y="54"/>
                    </a:cubicBezTo>
                    <a:cubicBezTo>
                      <a:pt x="54" y="53"/>
                      <a:pt x="54" y="53"/>
                      <a:pt x="54" y="53"/>
                    </a:cubicBezTo>
                    <a:cubicBezTo>
                      <a:pt x="54" y="52"/>
                      <a:pt x="54" y="52"/>
                      <a:pt x="54" y="52"/>
                    </a:cubicBezTo>
                    <a:cubicBezTo>
                      <a:pt x="55" y="51"/>
                      <a:pt x="56" y="51"/>
                      <a:pt x="56" y="50"/>
                    </a:cubicBezTo>
                    <a:cubicBezTo>
                      <a:pt x="56" y="50"/>
                      <a:pt x="56" y="49"/>
                      <a:pt x="56" y="49"/>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51" name="Freeform 851">
                <a:extLst>
                  <a:ext uri="{FF2B5EF4-FFF2-40B4-BE49-F238E27FC236}">
                    <a16:creationId xmlns:a16="http://schemas.microsoft.com/office/drawing/2014/main" id="{8EE3D075-D5CA-DDDC-A6B8-D88F289A1677}"/>
                  </a:ext>
                </a:extLst>
              </p:cNvPr>
              <p:cNvSpPr>
                <a:spLocks/>
              </p:cNvSpPr>
              <p:nvPr/>
            </p:nvSpPr>
            <p:spPr bwMode="auto">
              <a:xfrm>
                <a:off x="7332663" y="3533775"/>
                <a:ext cx="307975" cy="150813"/>
              </a:xfrm>
              <a:custGeom>
                <a:avLst/>
                <a:gdLst>
                  <a:gd name="T0" fmla="*/ 7 w 74"/>
                  <a:gd name="T1" fmla="*/ 29 h 36"/>
                  <a:gd name="T2" fmla="*/ 4 w 74"/>
                  <a:gd name="T3" fmla="*/ 28 h 36"/>
                  <a:gd name="T4" fmla="*/ 1 w 74"/>
                  <a:gd name="T5" fmla="*/ 29 h 36"/>
                  <a:gd name="T6" fmla="*/ 0 w 74"/>
                  <a:gd name="T7" fmla="*/ 30 h 36"/>
                  <a:gd name="T8" fmla="*/ 1 w 74"/>
                  <a:gd name="T9" fmla="*/ 33 h 36"/>
                  <a:gd name="T10" fmla="*/ 9 w 74"/>
                  <a:gd name="T11" fmla="*/ 33 h 36"/>
                  <a:gd name="T12" fmla="*/ 12 w 74"/>
                  <a:gd name="T13" fmla="*/ 34 h 36"/>
                  <a:gd name="T14" fmla="*/ 15 w 74"/>
                  <a:gd name="T15" fmla="*/ 33 h 36"/>
                  <a:gd name="T16" fmla="*/ 17 w 74"/>
                  <a:gd name="T17" fmla="*/ 34 h 36"/>
                  <a:gd name="T18" fmla="*/ 19 w 74"/>
                  <a:gd name="T19" fmla="*/ 35 h 36"/>
                  <a:gd name="T20" fmla="*/ 22 w 74"/>
                  <a:gd name="T21" fmla="*/ 35 h 36"/>
                  <a:gd name="T22" fmla="*/ 25 w 74"/>
                  <a:gd name="T23" fmla="*/ 35 h 36"/>
                  <a:gd name="T24" fmla="*/ 30 w 74"/>
                  <a:gd name="T25" fmla="*/ 34 h 36"/>
                  <a:gd name="T26" fmla="*/ 32 w 74"/>
                  <a:gd name="T27" fmla="*/ 32 h 36"/>
                  <a:gd name="T28" fmla="*/ 31 w 74"/>
                  <a:gd name="T29" fmla="*/ 30 h 36"/>
                  <a:gd name="T30" fmla="*/ 34 w 74"/>
                  <a:gd name="T31" fmla="*/ 28 h 36"/>
                  <a:gd name="T32" fmla="*/ 37 w 74"/>
                  <a:gd name="T33" fmla="*/ 26 h 36"/>
                  <a:gd name="T34" fmla="*/ 38 w 74"/>
                  <a:gd name="T35" fmla="*/ 25 h 36"/>
                  <a:gd name="T36" fmla="*/ 42 w 74"/>
                  <a:gd name="T37" fmla="*/ 24 h 36"/>
                  <a:gd name="T38" fmla="*/ 45 w 74"/>
                  <a:gd name="T39" fmla="*/ 26 h 36"/>
                  <a:gd name="T40" fmla="*/ 48 w 74"/>
                  <a:gd name="T41" fmla="*/ 26 h 36"/>
                  <a:gd name="T42" fmla="*/ 50 w 74"/>
                  <a:gd name="T43" fmla="*/ 23 h 36"/>
                  <a:gd name="T44" fmla="*/ 52 w 74"/>
                  <a:gd name="T45" fmla="*/ 20 h 36"/>
                  <a:gd name="T46" fmla="*/ 58 w 74"/>
                  <a:gd name="T47" fmla="*/ 19 h 36"/>
                  <a:gd name="T48" fmla="*/ 60 w 74"/>
                  <a:gd name="T49" fmla="*/ 16 h 36"/>
                  <a:gd name="T50" fmla="*/ 70 w 74"/>
                  <a:gd name="T51" fmla="*/ 13 h 36"/>
                  <a:gd name="T52" fmla="*/ 73 w 74"/>
                  <a:gd name="T53" fmla="*/ 11 h 36"/>
                  <a:gd name="T54" fmla="*/ 72 w 74"/>
                  <a:gd name="T55" fmla="*/ 7 h 36"/>
                  <a:gd name="T56" fmla="*/ 67 w 74"/>
                  <a:gd name="T57" fmla="*/ 5 h 36"/>
                  <a:gd name="T58" fmla="*/ 61 w 74"/>
                  <a:gd name="T59" fmla="*/ 3 h 36"/>
                  <a:gd name="T60" fmla="*/ 54 w 74"/>
                  <a:gd name="T61" fmla="*/ 2 h 36"/>
                  <a:gd name="T62" fmla="*/ 49 w 74"/>
                  <a:gd name="T63" fmla="*/ 3 h 36"/>
                  <a:gd name="T64" fmla="*/ 45 w 74"/>
                  <a:gd name="T65" fmla="*/ 3 h 36"/>
                  <a:gd name="T66" fmla="*/ 42 w 74"/>
                  <a:gd name="T67" fmla="*/ 3 h 36"/>
                  <a:gd name="T68" fmla="*/ 37 w 74"/>
                  <a:gd name="T69" fmla="*/ 2 h 36"/>
                  <a:gd name="T70" fmla="*/ 31 w 74"/>
                  <a:gd name="T71" fmla="*/ 1 h 36"/>
                  <a:gd name="T72" fmla="*/ 28 w 74"/>
                  <a:gd name="T73" fmla="*/ 4 h 36"/>
                  <a:gd name="T74" fmla="*/ 19 w 74"/>
                  <a:gd name="T75" fmla="*/ 4 h 36"/>
                  <a:gd name="T76" fmla="*/ 13 w 74"/>
                  <a:gd name="T77" fmla="*/ 4 h 36"/>
                  <a:gd name="T78" fmla="*/ 12 w 74"/>
                  <a:gd name="T79" fmla="*/ 6 h 36"/>
                  <a:gd name="T80" fmla="*/ 11 w 74"/>
                  <a:gd name="T81" fmla="*/ 8 h 36"/>
                  <a:gd name="T82" fmla="*/ 12 w 74"/>
                  <a:gd name="T83" fmla="*/ 10 h 36"/>
                  <a:gd name="T84" fmla="*/ 10 w 74"/>
                  <a:gd name="T85" fmla="*/ 12 h 36"/>
                  <a:gd name="T86" fmla="*/ 6 w 74"/>
                  <a:gd name="T87" fmla="*/ 16 h 36"/>
                  <a:gd name="T88" fmla="*/ 10 w 74"/>
                  <a:gd name="T89" fmla="*/ 17 h 36"/>
                  <a:gd name="T90" fmla="*/ 12 w 74"/>
                  <a:gd name="T91" fmla="*/ 19 h 36"/>
                  <a:gd name="T92" fmla="*/ 14 w 74"/>
                  <a:gd name="T93" fmla="*/ 18 h 36"/>
                  <a:gd name="T94" fmla="*/ 15 w 74"/>
                  <a:gd name="T95" fmla="*/ 16 h 36"/>
                  <a:gd name="T96" fmla="*/ 17 w 74"/>
                  <a:gd name="T97" fmla="*/ 18 h 36"/>
                  <a:gd name="T98" fmla="*/ 19 w 74"/>
                  <a:gd name="T99" fmla="*/ 20 h 36"/>
                  <a:gd name="T100" fmla="*/ 23 w 74"/>
                  <a:gd name="T101" fmla="*/ 22 h 36"/>
                  <a:gd name="T102" fmla="*/ 26 w 74"/>
                  <a:gd name="T103" fmla="*/ 23 h 36"/>
                  <a:gd name="T104" fmla="*/ 23 w 74"/>
                  <a:gd name="T105" fmla="*/ 25 h 36"/>
                  <a:gd name="T106" fmla="*/ 21 w 74"/>
                  <a:gd name="T107" fmla="*/ 24 h 36"/>
                  <a:gd name="T108" fmla="*/ 19 w 74"/>
                  <a:gd name="T109" fmla="*/ 25 h 36"/>
                  <a:gd name="T110" fmla="*/ 16 w 74"/>
                  <a:gd name="T111" fmla="*/ 28 h 36"/>
                  <a:gd name="T112" fmla="*/ 14 w 74"/>
                  <a:gd name="T113" fmla="*/ 26 h 36"/>
                  <a:gd name="T114" fmla="*/ 12 w 74"/>
                  <a:gd name="T115" fmla="*/ 27 h 36"/>
                  <a:gd name="T116" fmla="*/ 12 w 74"/>
                  <a:gd name="T117" fmla="*/ 30 h 36"/>
                  <a:gd name="T118" fmla="*/ 11 w 74"/>
                  <a:gd name="T119" fmla="*/ 28 h 36"/>
                  <a:gd name="T120" fmla="*/ 10 w 74"/>
                  <a:gd name="T121" fmla="*/ 28 h 36"/>
                  <a:gd name="T122" fmla="*/ 9 w 74"/>
                  <a:gd name="T123"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 h="36">
                    <a:moveTo>
                      <a:pt x="9" y="30"/>
                    </a:moveTo>
                    <a:cubicBezTo>
                      <a:pt x="7" y="29"/>
                      <a:pt x="7" y="29"/>
                      <a:pt x="7" y="29"/>
                    </a:cubicBezTo>
                    <a:cubicBezTo>
                      <a:pt x="6" y="28"/>
                      <a:pt x="6" y="28"/>
                      <a:pt x="6" y="28"/>
                    </a:cubicBezTo>
                    <a:cubicBezTo>
                      <a:pt x="4" y="28"/>
                      <a:pt x="4" y="28"/>
                      <a:pt x="4" y="28"/>
                    </a:cubicBezTo>
                    <a:cubicBezTo>
                      <a:pt x="2" y="28"/>
                      <a:pt x="2" y="28"/>
                      <a:pt x="2" y="28"/>
                    </a:cubicBezTo>
                    <a:cubicBezTo>
                      <a:pt x="1" y="29"/>
                      <a:pt x="1" y="29"/>
                      <a:pt x="1" y="29"/>
                    </a:cubicBezTo>
                    <a:cubicBezTo>
                      <a:pt x="0" y="29"/>
                      <a:pt x="0" y="29"/>
                      <a:pt x="0" y="29"/>
                    </a:cubicBezTo>
                    <a:cubicBezTo>
                      <a:pt x="0" y="29"/>
                      <a:pt x="0" y="30"/>
                      <a:pt x="0" y="30"/>
                    </a:cubicBezTo>
                    <a:cubicBezTo>
                      <a:pt x="0" y="31"/>
                      <a:pt x="0" y="32"/>
                      <a:pt x="0" y="32"/>
                    </a:cubicBezTo>
                    <a:cubicBezTo>
                      <a:pt x="1" y="33"/>
                      <a:pt x="1" y="33"/>
                      <a:pt x="1" y="33"/>
                    </a:cubicBezTo>
                    <a:cubicBezTo>
                      <a:pt x="3" y="33"/>
                      <a:pt x="3" y="33"/>
                      <a:pt x="3" y="33"/>
                    </a:cubicBezTo>
                    <a:cubicBezTo>
                      <a:pt x="9" y="33"/>
                      <a:pt x="9" y="33"/>
                      <a:pt x="9" y="33"/>
                    </a:cubicBezTo>
                    <a:cubicBezTo>
                      <a:pt x="10" y="34"/>
                      <a:pt x="10" y="34"/>
                      <a:pt x="10" y="34"/>
                    </a:cubicBezTo>
                    <a:cubicBezTo>
                      <a:pt x="12" y="34"/>
                      <a:pt x="12" y="34"/>
                      <a:pt x="12" y="34"/>
                    </a:cubicBezTo>
                    <a:cubicBezTo>
                      <a:pt x="12" y="34"/>
                      <a:pt x="14" y="33"/>
                      <a:pt x="14" y="33"/>
                    </a:cubicBezTo>
                    <a:cubicBezTo>
                      <a:pt x="14" y="33"/>
                      <a:pt x="15" y="33"/>
                      <a:pt x="15" y="33"/>
                    </a:cubicBezTo>
                    <a:cubicBezTo>
                      <a:pt x="16" y="34"/>
                      <a:pt x="16" y="34"/>
                      <a:pt x="16" y="34"/>
                    </a:cubicBezTo>
                    <a:cubicBezTo>
                      <a:pt x="16" y="34"/>
                      <a:pt x="17" y="34"/>
                      <a:pt x="17" y="34"/>
                    </a:cubicBezTo>
                    <a:cubicBezTo>
                      <a:pt x="17" y="34"/>
                      <a:pt x="17" y="35"/>
                      <a:pt x="17" y="35"/>
                    </a:cubicBezTo>
                    <a:cubicBezTo>
                      <a:pt x="17" y="35"/>
                      <a:pt x="19" y="35"/>
                      <a:pt x="19" y="35"/>
                    </a:cubicBezTo>
                    <a:cubicBezTo>
                      <a:pt x="20" y="36"/>
                      <a:pt x="20" y="36"/>
                      <a:pt x="20" y="36"/>
                    </a:cubicBezTo>
                    <a:cubicBezTo>
                      <a:pt x="20" y="36"/>
                      <a:pt x="21" y="35"/>
                      <a:pt x="22" y="35"/>
                    </a:cubicBezTo>
                    <a:cubicBezTo>
                      <a:pt x="22" y="35"/>
                      <a:pt x="23" y="34"/>
                      <a:pt x="23" y="34"/>
                    </a:cubicBezTo>
                    <a:cubicBezTo>
                      <a:pt x="24" y="34"/>
                      <a:pt x="25" y="34"/>
                      <a:pt x="25" y="35"/>
                    </a:cubicBezTo>
                    <a:cubicBezTo>
                      <a:pt x="25" y="35"/>
                      <a:pt x="28" y="34"/>
                      <a:pt x="28" y="34"/>
                    </a:cubicBezTo>
                    <a:cubicBezTo>
                      <a:pt x="28" y="34"/>
                      <a:pt x="30" y="34"/>
                      <a:pt x="30" y="34"/>
                    </a:cubicBezTo>
                    <a:cubicBezTo>
                      <a:pt x="30" y="34"/>
                      <a:pt x="31" y="34"/>
                      <a:pt x="31" y="34"/>
                    </a:cubicBezTo>
                    <a:cubicBezTo>
                      <a:pt x="31" y="34"/>
                      <a:pt x="32" y="33"/>
                      <a:pt x="32" y="32"/>
                    </a:cubicBezTo>
                    <a:cubicBezTo>
                      <a:pt x="31" y="32"/>
                      <a:pt x="31" y="32"/>
                      <a:pt x="31" y="31"/>
                    </a:cubicBezTo>
                    <a:cubicBezTo>
                      <a:pt x="31" y="31"/>
                      <a:pt x="31" y="30"/>
                      <a:pt x="31" y="30"/>
                    </a:cubicBezTo>
                    <a:cubicBezTo>
                      <a:pt x="32" y="29"/>
                      <a:pt x="33" y="29"/>
                      <a:pt x="33" y="29"/>
                    </a:cubicBezTo>
                    <a:cubicBezTo>
                      <a:pt x="33" y="29"/>
                      <a:pt x="34" y="29"/>
                      <a:pt x="34" y="28"/>
                    </a:cubicBezTo>
                    <a:cubicBezTo>
                      <a:pt x="34" y="28"/>
                      <a:pt x="36" y="27"/>
                      <a:pt x="36" y="27"/>
                    </a:cubicBezTo>
                    <a:cubicBezTo>
                      <a:pt x="36" y="27"/>
                      <a:pt x="37" y="26"/>
                      <a:pt x="37" y="26"/>
                    </a:cubicBezTo>
                    <a:cubicBezTo>
                      <a:pt x="38" y="26"/>
                      <a:pt x="38" y="26"/>
                      <a:pt x="38" y="26"/>
                    </a:cubicBezTo>
                    <a:cubicBezTo>
                      <a:pt x="38" y="26"/>
                      <a:pt x="38" y="25"/>
                      <a:pt x="38" y="25"/>
                    </a:cubicBezTo>
                    <a:cubicBezTo>
                      <a:pt x="39" y="25"/>
                      <a:pt x="40" y="25"/>
                      <a:pt x="40" y="25"/>
                    </a:cubicBezTo>
                    <a:cubicBezTo>
                      <a:pt x="42" y="24"/>
                      <a:pt x="42" y="24"/>
                      <a:pt x="42" y="24"/>
                    </a:cubicBezTo>
                    <a:cubicBezTo>
                      <a:pt x="43" y="26"/>
                      <a:pt x="43" y="26"/>
                      <a:pt x="43" y="26"/>
                    </a:cubicBezTo>
                    <a:cubicBezTo>
                      <a:pt x="45" y="26"/>
                      <a:pt x="45" y="26"/>
                      <a:pt x="45" y="26"/>
                    </a:cubicBezTo>
                    <a:cubicBezTo>
                      <a:pt x="47" y="25"/>
                      <a:pt x="47" y="25"/>
                      <a:pt x="47" y="25"/>
                    </a:cubicBezTo>
                    <a:cubicBezTo>
                      <a:pt x="48" y="26"/>
                      <a:pt x="48" y="26"/>
                      <a:pt x="48" y="26"/>
                    </a:cubicBezTo>
                    <a:cubicBezTo>
                      <a:pt x="49" y="25"/>
                      <a:pt x="49" y="25"/>
                      <a:pt x="49" y="25"/>
                    </a:cubicBezTo>
                    <a:cubicBezTo>
                      <a:pt x="49" y="25"/>
                      <a:pt x="50" y="23"/>
                      <a:pt x="50" y="23"/>
                    </a:cubicBezTo>
                    <a:cubicBezTo>
                      <a:pt x="50" y="23"/>
                      <a:pt x="50" y="22"/>
                      <a:pt x="50" y="21"/>
                    </a:cubicBezTo>
                    <a:cubicBezTo>
                      <a:pt x="50" y="21"/>
                      <a:pt x="52" y="20"/>
                      <a:pt x="52" y="20"/>
                    </a:cubicBezTo>
                    <a:cubicBezTo>
                      <a:pt x="57" y="20"/>
                      <a:pt x="57" y="20"/>
                      <a:pt x="57" y="20"/>
                    </a:cubicBezTo>
                    <a:cubicBezTo>
                      <a:pt x="58" y="19"/>
                      <a:pt x="58" y="19"/>
                      <a:pt x="58" y="19"/>
                    </a:cubicBezTo>
                    <a:cubicBezTo>
                      <a:pt x="60" y="18"/>
                      <a:pt x="60" y="18"/>
                      <a:pt x="60" y="18"/>
                    </a:cubicBezTo>
                    <a:cubicBezTo>
                      <a:pt x="60" y="16"/>
                      <a:pt x="60" y="16"/>
                      <a:pt x="60" y="16"/>
                    </a:cubicBezTo>
                    <a:cubicBezTo>
                      <a:pt x="65" y="15"/>
                      <a:pt x="65" y="15"/>
                      <a:pt x="65" y="15"/>
                    </a:cubicBezTo>
                    <a:cubicBezTo>
                      <a:pt x="70" y="13"/>
                      <a:pt x="70" y="13"/>
                      <a:pt x="70" y="13"/>
                    </a:cubicBezTo>
                    <a:cubicBezTo>
                      <a:pt x="70" y="13"/>
                      <a:pt x="72" y="11"/>
                      <a:pt x="72" y="11"/>
                    </a:cubicBezTo>
                    <a:cubicBezTo>
                      <a:pt x="72" y="11"/>
                      <a:pt x="73" y="11"/>
                      <a:pt x="73" y="11"/>
                    </a:cubicBezTo>
                    <a:cubicBezTo>
                      <a:pt x="74" y="9"/>
                      <a:pt x="74" y="9"/>
                      <a:pt x="74" y="9"/>
                    </a:cubicBezTo>
                    <a:cubicBezTo>
                      <a:pt x="72" y="7"/>
                      <a:pt x="72" y="7"/>
                      <a:pt x="72" y="7"/>
                    </a:cubicBezTo>
                    <a:cubicBezTo>
                      <a:pt x="69" y="7"/>
                      <a:pt x="69" y="7"/>
                      <a:pt x="69" y="7"/>
                    </a:cubicBezTo>
                    <a:cubicBezTo>
                      <a:pt x="67" y="5"/>
                      <a:pt x="67" y="5"/>
                      <a:pt x="67" y="5"/>
                    </a:cubicBezTo>
                    <a:cubicBezTo>
                      <a:pt x="67" y="4"/>
                      <a:pt x="67" y="4"/>
                      <a:pt x="67" y="4"/>
                    </a:cubicBezTo>
                    <a:cubicBezTo>
                      <a:pt x="61" y="3"/>
                      <a:pt x="61" y="3"/>
                      <a:pt x="61" y="3"/>
                    </a:cubicBezTo>
                    <a:cubicBezTo>
                      <a:pt x="55" y="3"/>
                      <a:pt x="55" y="3"/>
                      <a:pt x="55" y="3"/>
                    </a:cubicBezTo>
                    <a:cubicBezTo>
                      <a:pt x="54" y="2"/>
                      <a:pt x="54" y="2"/>
                      <a:pt x="54" y="2"/>
                    </a:cubicBezTo>
                    <a:cubicBezTo>
                      <a:pt x="51" y="2"/>
                      <a:pt x="51" y="2"/>
                      <a:pt x="51" y="2"/>
                    </a:cubicBezTo>
                    <a:cubicBezTo>
                      <a:pt x="49" y="3"/>
                      <a:pt x="49" y="3"/>
                      <a:pt x="49" y="3"/>
                    </a:cubicBezTo>
                    <a:cubicBezTo>
                      <a:pt x="47" y="3"/>
                      <a:pt x="47" y="3"/>
                      <a:pt x="47" y="3"/>
                    </a:cubicBezTo>
                    <a:cubicBezTo>
                      <a:pt x="45" y="3"/>
                      <a:pt x="45" y="3"/>
                      <a:pt x="45" y="3"/>
                    </a:cubicBezTo>
                    <a:cubicBezTo>
                      <a:pt x="45" y="3"/>
                      <a:pt x="43" y="4"/>
                      <a:pt x="43" y="4"/>
                    </a:cubicBezTo>
                    <a:cubicBezTo>
                      <a:pt x="42" y="4"/>
                      <a:pt x="42" y="4"/>
                      <a:pt x="42" y="3"/>
                    </a:cubicBezTo>
                    <a:cubicBezTo>
                      <a:pt x="41" y="3"/>
                      <a:pt x="39" y="3"/>
                      <a:pt x="39" y="3"/>
                    </a:cubicBezTo>
                    <a:cubicBezTo>
                      <a:pt x="39" y="3"/>
                      <a:pt x="37" y="2"/>
                      <a:pt x="37" y="2"/>
                    </a:cubicBezTo>
                    <a:cubicBezTo>
                      <a:pt x="33" y="0"/>
                      <a:pt x="33" y="0"/>
                      <a:pt x="33" y="0"/>
                    </a:cubicBezTo>
                    <a:cubicBezTo>
                      <a:pt x="33" y="0"/>
                      <a:pt x="31" y="1"/>
                      <a:pt x="31" y="1"/>
                    </a:cubicBezTo>
                    <a:cubicBezTo>
                      <a:pt x="31" y="1"/>
                      <a:pt x="29" y="2"/>
                      <a:pt x="29" y="2"/>
                    </a:cubicBezTo>
                    <a:cubicBezTo>
                      <a:pt x="28" y="4"/>
                      <a:pt x="28" y="4"/>
                      <a:pt x="28" y="4"/>
                    </a:cubicBezTo>
                    <a:cubicBezTo>
                      <a:pt x="28" y="8"/>
                      <a:pt x="28" y="8"/>
                      <a:pt x="28" y="8"/>
                    </a:cubicBezTo>
                    <a:cubicBezTo>
                      <a:pt x="19" y="4"/>
                      <a:pt x="19" y="4"/>
                      <a:pt x="19" y="4"/>
                    </a:cubicBezTo>
                    <a:cubicBezTo>
                      <a:pt x="17" y="3"/>
                      <a:pt x="17" y="3"/>
                      <a:pt x="17" y="3"/>
                    </a:cubicBezTo>
                    <a:cubicBezTo>
                      <a:pt x="17" y="3"/>
                      <a:pt x="13" y="4"/>
                      <a:pt x="13" y="4"/>
                    </a:cubicBezTo>
                    <a:cubicBezTo>
                      <a:pt x="13" y="4"/>
                      <a:pt x="13" y="5"/>
                      <a:pt x="13" y="5"/>
                    </a:cubicBezTo>
                    <a:cubicBezTo>
                      <a:pt x="12" y="6"/>
                      <a:pt x="12" y="6"/>
                      <a:pt x="12" y="6"/>
                    </a:cubicBezTo>
                    <a:cubicBezTo>
                      <a:pt x="12" y="7"/>
                      <a:pt x="12" y="7"/>
                      <a:pt x="12" y="7"/>
                    </a:cubicBezTo>
                    <a:cubicBezTo>
                      <a:pt x="11" y="8"/>
                      <a:pt x="11" y="8"/>
                      <a:pt x="11" y="8"/>
                    </a:cubicBezTo>
                    <a:cubicBezTo>
                      <a:pt x="11" y="9"/>
                      <a:pt x="11" y="9"/>
                      <a:pt x="11" y="9"/>
                    </a:cubicBezTo>
                    <a:cubicBezTo>
                      <a:pt x="12" y="10"/>
                      <a:pt x="12" y="10"/>
                      <a:pt x="12" y="10"/>
                    </a:cubicBezTo>
                    <a:cubicBezTo>
                      <a:pt x="11" y="10"/>
                      <a:pt x="11" y="10"/>
                      <a:pt x="11" y="10"/>
                    </a:cubicBezTo>
                    <a:cubicBezTo>
                      <a:pt x="10" y="12"/>
                      <a:pt x="10" y="12"/>
                      <a:pt x="10" y="12"/>
                    </a:cubicBezTo>
                    <a:cubicBezTo>
                      <a:pt x="7" y="15"/>
                      <a:pt x="7" y="15"/>
                      <a:pt x="7" y="15"/>
                    </a:cubicBezTo>
                    <a:cubicBezTo>
                      <a:pt x="6" y="16"/>
                      <a:pt x="6" y="16"/>
                      <a:pt x="6" y="16"/>
                    </a:cubicBezTo>
                    <a:cubicBezTo>
                      <a:pt x="6" y="16"/>
                      <a:pt x="8" y="16"/>
                      <a:pt x="8" y="16"/>
                    </a:cubicBezTo>
                    <a:cubicBezTo>
                      <a:pt x="8" y="16"/>
                      <a:pt x="10" y="17"/>
                      <a:pt x="10" y="17"/>
                    </a:cubicBezTo>
                    <a:cubicBezTo>
                      <a:pt x="10" y="17"/>
                      <a:pt x="10" y="19"/>
                      <a:pt x="10" y="19"/>
                    </a:cubicBezTo>
                    <a:cubicBezTo>
                      <a:pt x="11" y="19"/>
                      <a:pt x="12" y="19"/>
                      <a:pt x="12" y="19"/>
                    </a:cubicBezTo>
                    <a:cubicBezTo>
                      <a:pt x="13" y="19"/>
                      <a:pt x="14" y="19"/>
                      <a:pt x="14" y="19"/>
                    </a:cubicBezTo>
                    <a:cubicBezTo>
                      <a:pt x="14" y="18"/>
                      <a:pt x="14" y="18"/>
                      <a:pt x="14" y="18"/>
                    </a:cubicBezTo>
                    <a:cubicBezTo>
                      <a:pt x="15" y="18"/>
                      <a:pt x="15" y="18"/>
                      <a:pt x="15" y="18"/>
                    </a:cubicBezTo>
                    <a:cubicBezTo>
                      <a:pt x="15" y="18"/>
                      <a:pt x="15" y="16"/>
                      <a:pt x="15" y="16"/>
                    </a:cubicBezTo>
                    <a:cubicBezTo>
                      <a:pt x="15" y="16"/>
                      <a:pt x="16" y="16"/>
                      <a:pt x="17" y="16"/>
                    </a:cubicBezTo>
                    <a:cubicBezTo>
                      <a:pt x="17" y="17"/>
                      <a:pt x="17" y="18"/>
                      <a:pt x="17" y="18"/>
                    </a:cubicBezTo>
                    <a:cubicBezTo>
                      <a:pt x="17" y="19"/>
                      <a:pt x="18" y="18"/>
                      <a:pt x="19" y="19"/>
                    </a:cubicBezTo>
                    <a:cubicBezTo>
                      <a:pt x="20" y="19"/>
                      <a:pt x="19" y="20"/>
                      <a:pt x="19" y="20"/>
                    </a:cubicBezTo>
                    <a:cubicBezTo>
                      <a:pt x="19" y="20"/>
                      <a:pt x="21" y="20"/>
                      <a:pt x="21" y="20"/>
                    </a:cubicBezTo>
                    <a:cubicBezTo>
                      <a:pt x="21" y="21"/>
                      <a:pt x="22" y="22"/>
                      <a:pt x="23" y="22"/>
                    </a:cubicBezTo>
                    <a:cubicBezTo>
                      <a:pt x="23" y="22"/>
                      <a:pt x="25" y="22"/>
                      <a:pt x="25" y="22"/>
                    </a:cubicBezTo>
                    <a:cubicBezTo>
                      <a:pt x="26" y="23"/>
                      <a:pt x="26" y="23"/>
                      <a:pt x="26" y="23"/>
                    </a:cubicBezTo>
                    <a:cubicBezTo>
                      <a:pt x="26" y="23"/>
                      <a:pt x="24" y="23"/>
                      <a:pt x="24" y="23"/>
                    </a:cubicBezTo>
                    <a:cubicBezTo>
                      <a:pt x="24" y="23"/>
                      <a:pt x="23" y="24"/>
                      <a:pt x="23" y="25"/>
                    </a:cubicBezTo>
                    <a:cubicBezTo>
                      <a:pt x="23" y="25"/>
                      <a:pt x="23" y="24"/>
                      <a:pt x="22" y="24"/>
                    </a:cubicBezTo>
                    <a:cubicBezTo>
                      <a:pt x="22" y="24"/>
                      <a:pt x="21" y="24"/>
                      <a:pt x="21" y="24"/>
                    </a:cubicBezTo>
                    <a:cubicBezTo>
                      <a:pt x="21" y="25"/>
                      <a:pt x="21" y="25"/>
                      <a:pt x="21" y="25"/>
                    </a:cubicBezTo>
                    <a:cubicBezTo>
                      <a:pt x="21" y="25"/>
                      <a:pt x="19" y="25"/>
                      <a:pt x="19" y="25"/>
                    </a:cubicBezTo>
                    <a:cubicBezTo>
                      <a:pt x="19" y="26"/>
                      <a:pt x="18" y="26"/>
                      <a:pt x="18" y="27"/>
                    </a:cubicBezTo>
                    <a:cubicBezTo>
                      <a:pt x="18" y="27"/>
                      <a:pt x="17" y="27"/>
                      <a:pt x="16" y="28"/>
                    </a:cubicBezTo>
                    <a:cubicBezTo>
                      <a:pt x="16" y="28"/>
                      <a:pt x="15" y="27"/>
                      <a:pt x="15" y="27"/>
                    </a:cubicBezTo>
                    <a:cubicBezTo>
                      <a:pt x="15" y="27"/>
                      <a:pt x="14" y="26"/>
                      <a:pt x="14" y="26"/>
                    </a:cubicBezTo>
                    <a:cubicBezTo>
                      <a:pt x="14" y="26"/>
                      <a:pt x="13" y="26"/>
                      <a:pt x="12" y="26"/>
                    </a:cubicBezTo>
                    <a:cubicBezTo>
                      <a:pt x="12" y="26"/>
                      <a:pt x="12" y="27"/>
                      <a:pt x="12" y="27"/>
                    </a:cubicBezTo>
                    <a:cubicBezTo>
                      <a:pt x="12" y="27"/>
                      <a:pt x="13" y="28"/>
                      <a:pt x="12" y="29"/>
                    </a:cubicBezTo>
                    <a:cubicBezTo>
                      <a:pt x="12" y="29"/>
                      <a:pt x="12" y="30"/>
                      <a:pt x="12" y="30"/>
                    </a:cubicBezTo>
                    <a:cubicBezTo>
                      <a:pt x="12" y="30"/>
                      <a:pt x="12" y="29"/>
                      <a:pt x="12" y="29"/>
                    </a:cubicBezTo>
                    <a:cubicBezTo>
                      <a:pt x="12" y="29"/>
                      <a:pt x="12" y="28"/>
                      <a:pt x="11" y="28"/>
                    </a:cubicBezTo>
                    <a:cubicBezTo>
                      <a:pt x="11" y="28"/>
                      <a:pt x="11" y="28"/>
                      <a:pt x="11" y="28"/>
                    </a:cubicBezTo>
                    <a:cubicBezTo>
                      <a:pt x="10" y="28"/>
                      <a:pt x="10" y="28"/>
                      <a:pt x="10" y="28"/>
                    </a:cubicBezTo>
                    <a:cubicBezTo>
                      <a:pt x="9" y="29"/>
                      <a:pt x="9" y="29"/>
                      <a:pt x="9" y="29"/>
                    </a:cubicBezTo>
                    <a:lnTo>
                      <a:pt x="9" y="30"/>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52" name="Freeform 853">
                <a:extLst>
                  <a:ext uri="{FF2B5EF4-FFF2-40B4-BE49-F238E27FC236}">
                    <a16:creationId xmlns:a16="http://schemas.microsoft.com/office/drawing/2014/main" id="{41B7F791-2520-66C4-2CBB-3654B66AF111}"/>
                  </a:ext>
                </a:extLst>
              </p:cNvPr>
              <p:cNvSpPr>
                <a:spLocks/>
              </p:cNvSpPr>
              <p:nvPr/>
            </p:nvSpPr>
            <p:spPr bwMode="auto">
              <a:xfrm>
                <a:off x="6686550" y="3005138"/>
                <a:ext cx="1144587" cy="628650"/>
              </a:xfrm>
              <a:custGeom>
                <a:avLst/>
                <a:gdLst>
                  <a:gd name="T0" fmla="*/ 82 w 275"/>
                  <a:gd name="T1" fmla="*/ 105 h 151"/>
                  <a:gd name="T2" fmla="*/ 126 w 275"/>
                  <a:gd name="T3" fmla="*/ 123 h 151"/>
                  <a:gd name="T4" fmla="*/ 136 w 275"/>
                  <a:gd name="T5" fmla="*/ 139 h 151"/>
                  <a:gd name="T6" fmla="*/ 149 w 275"/>
                  <a:gd name="T7" fmla="*/ 148 h 151"/>
                  <a:gd name="T8" fmla="*/ 164 w 275"/>
                  <a:gd name="T9" fmla="*/ 138 h 151"/>
                  <a:gd name="T10" fmla="*/ 174 w 275"/>
                  <a:gd name="T11" fmla="*/ 131 h 151"/>
                  <a:gd name="T12" fmla="*/ 197 w 275"/>
                  <a:gd name="T13" fmla="*/ 130 h 151"/>
                  <a:gd name="T14" fmla="*/ 216 w 275"/>
                  <a:gd name="T15" fmla="*/ 130 h 151"/>
                  <a:gd name="T16" fmla="*/ 229 w 275"/>
                  <a:gd name="T17" fmla="*/ 133 h 151"/>
                  <a:gd name="T18" fmla="*/ 233 w 275"/>
                  <a:gd name="T19" fmla="*/ 127 h 151"/>
                  <a:gd name="T20" fmla="*/ 228 w 275"/>
                  <a:gd name="T21" fmla="*/ 112 h 151"/>
                  <a:gd name="T22" fmla="*/ 241 w 275"/>
                  <a:gd name="T23" fmla="*/ 108 h 151"/>
                  <a:gd name="T24" fmla="*/ 259 w 275"/>
                  <a:gd name="T25" fmla="*/ 91 h 151"/>
                  <a:gd name="T26" fmla="*/ 265 w 275"/>
                  <a:gd name="T27" fmla="*/ 83 h 151"/>
                  <a:gd name="T28" fmla="*/ 273 w 275"/>
                  <a:gd name="T29" fmla="*/ 70 h 151"/>
                  <a:gd name="T30" fmla="*/ 270 w 275"/>
                  <a:gd name="T31" fmla="*/ 65 h 151"/>
                  <a:gd name="T32" fmla="*/ 260 w 275"/>
                  <a:gd name="T33" fmla="*/ 58 h 151"/>
                  <a:gd name="T34" fmla="*/ 250 w 275"/>
                  <a:gd name="T35" fmla="*/ 49 h 151"/>
                  <a:gd name="T36" fmla="*/ 241 w 275"/>
                  <a:gd name="T37" fmla="*/ 51 h 151"/>
                  <a:gd name="T38" fmla="*/ 233 w 275"/>
                  <a:gd name="T39" fmla="*/ 46 h 151"/>
                  <a:gd name="T40" fmla="*/ 203 w 275"/>
                  <a:gd name="T41" fmla="*/ 15 h 151"/>
                  <a:gd name="T42" fmla="*/ 202 w 275"/>
                  <a:gd name="T43" fmla="*/ 12 h 151"/>
                  <a:gd name="T44" fmla="*/ 193 w 275"/>
                  <a:gd name="T45" fmla="*/ 18 h 151"/>
                  <a:gd name="T46" fmla="*/ 184 w 275"/>
                  <a:gd name="T47" fmla="*/ 21 h 151"/>
                  <a:gd name="T48" fmla="*/ 182 w 275"/>
                  <a:gd name="T49" fmla="*/ 16 h 151"/>
                  <a:gd name="T50" fmla="*/ 173 w 275"/>
                  <a:gd name="T51" fmla="*/ 12 h 151"/>
                  <a:gd name="T52" fmla="*/ 168 w 275"/>
                  <a:gd name="T53" fmla="*/ 8 h 151"/>
                  <a:gd name="T54" fmla="*/ 160 w 275"/>
                  <a:gd name="T55" fmla="*/ 2 h 151"/>
                  <a:gd name="T56" fmla="*/ 148 w 275"/>
                  <a:gd name="T57" fmla="*/ 3 h 151"/>
                  <a:gd name="T58" fmla="*/ 127 w 275"/>
                  <a:gd name="T59" fmla="*/ 10 h 151"/>
                  <a:gd name="T60" fmla="*/ 114 w 275"/>
                  <a:gd name="T61" fmla="*/ 13 h 151"/>
                  <a:gd name="T62" fmla="*/ 102 w 275"/>
                  <a:gd name="T63" fmla="*/ 16 h 151"/>
                  <a:gd name="T64" fmla="*/ 99 w 275"/>
                  <a:gd name="T65" fmla="*/ 19 h 151"/>
                  <a:gd name="T66" fmla="*/ 100 w 275"/>
                  <a:gd name="T67" fmla="*/ 23 h 151"/>
                  <a:gd name="T68" fmla="*/ 103 w 275"/>
                  <a:gd name="T69" fmla="*/ 28 h 151"/>
                  <a:gd name="T70" fmla="*/ 95 w 275"/>
                  <a:gd name="T71" fmla="*/ 40 h 151"/>
                  <a:gd name="T72" fmla="*/ 102 w 275"/>
                  <a:gd name="T73" fmla="*/ 47 h 151"/>
                  <a:gd name="T74" fmla="*/ 90 w 275"/>
                  <a:gd name="T75" fmla="*/ 55 h 151"/>
                  <a:gd name="T76" fmla="*/ 79 w 275"/>
                  <a:gd name="T77" fmla="*/ 48 h 151"/>
                  <a:gd name="T78" fmla="*/ 69 w 275"/>
                  <a:gd name="T79" fmla="*/ 49 h 151"/>
                  <a:gd name="T80" fmla="*/ 58 w 275"/>
                  <a:gd name="T81" fmla="*/ 51 h 151"/>
                  <a:gd name="T82" fmla="*/ 54 w 275"/>
                  <a:gd name="T83" fmla="*/ 52 h 151"/>
                  <a:gd name="T84" fmla="*/ 40 w 275"/>
                  <a:gd name="T85" fmla="*/ 41 h 151"/>
                  <a:gd name="T86" fmla="*/ 30 w 275"/>
                  <a:gd name="T87" fmla="*/ 41 h 151"/>
                  <a:gd name="T88" fmla="*/ 17 w 275"/>
                  <a:gd name="T89" fmla="*/ 53 h 151"/>
                  <a:gd name="T90" fmla="*/ 11 w 275"/>
                  <a:gd name="T91" fmla="*/ 60 h 151"/>
                  <a:gd name="T92" fmla="*/ 2 w 275"/>
                  <a:gd name="T93" fmla="*/ 66 h 151"/>
                  <a:gd name="T94" fmla="*/ 3 w 275"/>
                  <a:gd name="T95" fmla="*/ 77 h 151"/>
                  <a:gd name="T96" fmla="*/ 12 w 275"/>
                  <a:gd name="T97" fmla="*/ 84 h 151"/>
                  <a:gd name="T98" fmla="*/ 21 w 275"/>
                  <a:gd name="T99" fmla="*/ 99 h 151"/>
                  <a:gd name="T100" fmla="*/ 38 w 275"/>
                  <a:gd name="T101" fmla="*/ 93 h 151"/>
                  <a:gd name="T102" fmla="*/ 47 w 275"/>
                  <a:gd name="T103" fmla="*/ 97 h 151"/>
                  <a:gd name="T104" fmla="*/ 53 w 275"/>
                  <a:gd name="T105" fmla="*/ 103 h 151"/>
                  <a:gd name="T106" fmla="*/ 49 w 275"/>
                  <a:gd name="T107" fmla="*/ 111 h 151"/>
                  <a:gd name="T108" fmla="*/ 46 w 275"/>
                  <a:gd name="T109" fmla="*/ 114 h 151"/>
                  <a:gd name="T110" fmla="*/ 37 w 275"/>
                  <a:gd name="T111" fmla="*/ 106 h 151"/>
                  <a:gd name="T112" fmla="*/ 33 w 275"/>
                  <a:gd name="T113" fmla="*/ 115 h 151"/>
                  <a:gd name="T114" fmla="*/ 30 w 275"/>
                  <a:gd name="T115" fmla="*/ 120 h 151"/>
                  <a:gd name="T116" fmla="*/ 43 w 275"/>
                  <a:gd name="T117" fmla="*/ 13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5" h="151">
                    <a:moveTo>
                      <a:pt x="48" y="136"/>
                    </a:moveTo>
                    <a:cubicBezTo>
                      <a:pt x="48" y="136"/>
                      <a:pt x="51" y="135"/>
                      <a:pt x="51" y="135"/>
                    </a:cubicBezTo>
                    <a:cubicBezTo>
                      <a:pt x="51" y="135"/>
                      <a:pt x="54" y="135"/>
                      <a:pt x="55" y="136"/>
                    </a:cubicBezTo>
                    <a:cubicBezTo>
                      <a:pt x="56" y="137"/>
                      <a:pt x="59" y="141"/>
                      <a:pt x="59" y="141"/>
                    </a:cubicBezTo>
                    <a:cubicBezTo>
                      <a:pt x="61" y="145"/>
                      <a:pt x="61" y="145"/>
                      <a:pt x="61" y="145"/>
                    </a:cubicBezTo>
                    <a:cubicBezTo>
                      <a:pt x="65" y="145"/>
                      <a:pt x="65" y="145"/>
                      <a:pt x="65" y="145"/>
                    </a:cubicBezTo>
                    <a:cubicBezTo>
                      <a:pt x="65" y="110"/>
                      <a:pt x="65" y="110"/>
                      <a:pt x="65" y="110"/>
                    </a:cubicBezTo>
                    <a:cubicBezTo>
                      <a:pt x="82" y="105"/>
                      <a:pt x="82" y="105"/>
                      <a:pt x="82" y="105"/>
                    </a:cubicBezTo>
                    <a:cubicBezTo>
                      <a:pt x="92" y="110"/>
                      <a:pt x="92" y="110"/>
                      <a:pt x="92" y="110"/>
                    </a:cubicBezTo>
                    <a:cubicBezTo>
                      <a:pt x="99" y="116"/>
                      <a:pt x="99" y="116"/>
                      <a:pt x="99" y="116"/>
                    </a:cubicBezTo>
                    <a:cubicBezTo>
                      <a:pt x="100" y="118"/>
                      <a:pt x="100" y="118"/>
                      <a:pt x="100" y="118"/>
                    </a:cubicBezTo>
                    <a:cubicBezTo>
                      <a:pt x="105" y="124"/>
                      <a:pt x="105" y="124"/>
                      <a:pt x="105" y="124"/>
                    </a:cubicBezTo>
                    <a:cubicBezTo>
                      <a:pt x="111" y="123"/>
                      <a:pt x="111" y="123"/>
                      <a:pt x="111" y="123"/>
                    </a:cubicBezTo>
                    <a:cubicBezTo>
                      <a:pt x="119" y="123"/>
                      <a:pt x="119" y="123"/>
                      <a:pt x="119" y="123"/>
                    </a:cubicBezTo>
                    <a:cubicBezTo>
                      <a:pt x="123" y="124"/>
                      <a:pt x="123" y="124"/>
                      <a:pt x="123" y="124"/>
                    </a:cubicBezTo>
                    <a:cubicBezTo>
                      <a:pt x="126" y="123"/>
                      <a:pt x="126" y="123"/>
                      <a:pt x="126" y="123"/>
                    </a:cubicBezTo>
                    <a:cubicBezTo>
                      <a:pt x="129" y="126"/>
                      <a:pt x="129" y="126"/>
                      <a:pt x="129" y="126"/>
                    </a:cubicBezTo>
                    <a:cubicBezTo>
                      <a:pt x="131" y="130"/>
                      <a:pt x="131" y="130"/>
                      <a:pt x="131" y="130"/>
                    </a:cubicBezTo>
                    <a:cubicBezTo>
                      <a:pt x="132" y="130"/>
                      <a:pt x="132" y="130"/>
                      <a:pt x="132" y="130"/>
                    </a:cubicBezTo>
                    <a:cubicBezTo>
                      <a:pt x="133" y="129"/>
                      <a:pt x="133" y="129"/>
                      <a:pt x="133" y="129"/>
                    </a:cubicBezTo>
                    <a:cubicBezTo>
                      <a:pt x="133" y="129"/>
                      <a:pt x="133" y="129"/>
                      <a:pt x="133" y="129"/>
                    </a:cubicBezTo>
                    <a:cubicBezTo>
                      <a:pt x="133" y="129"/>
                      <a:pt x="133" y="134"/>
                      <a:pt x="133" y="134"/>
                    </a:cubicBezTo>
                    <a:cubicBezTo>
                      <a:pt x="133" y="134"/>
                      <a:pt x="133" y="139"/>
                      <a:pt x="133" y="139"/>
                    </a:cubicBezTo>
                    <a:cubicBezTo>
                      <a:pt x="136" y="139"/>
                      <a:pt x="136" y="139"/>
                      <a:pt x="136" y="139"/>
                    </a:cubicBezTo>
                    <a:cubicBezTo>
                      <a:pt x="137" y="146"/>
                      <a:pt x="137" y="146"/>
                      <a:pt x="137" y="146"/>
                    </a:cubicBezTo>
                    <a:cubicBezTo>
                      <a:pt x="146" y="146"/>
                      <a:pt x="146" y="146"/>
                      <a:pt x="146" y="146"/>
                    </a:cubicBezTo>
                    <a:cubicBezTo>
                      <a:pt x="147" y="147"/>
                      <a:pt x="147" y="147"/>
                      <a:pt x="147" y="147"/>
                    </a:cubicBezTo>
                    <a:cubicBezTo>
                      <a:pt x="146" y="149"/>
                      <a:pt x="146" y="149"/>
                      <a:pt x="146" y="149"/>
                    </a:cubicBezTo>
                    <a:cubicBezTo>
                      <a:pt x="150" y="151"/>
                      <a:pt x="150" y="151"/>
                      <a:pt x="150" y="151"/>
                    </a:cubicBezTo>
                    <a:cubicBezTo>
                      <a:pt x="151" y="151"/>
                      <a:pt x="151" y="151"/>
                      <a:pt x="151" y="151"/>
                    </a:cubicBezTo>
                    <a:cubicBezTo>
                      <a:pt x="151" y="151"/>
                      <a:pt x="151" y="150"/>
                      <a:pt x="150" y="150"/>
                    </a:cubicBezTo>
                    <a:cubicBezTo>
                      <a:pt x="150" y="149"/>
                      <a:pt x="149" y="148"/>
                      <a:pt x="149" y="148"/>
                    </a:cubicBezTo>
                    <a:cubicBezTo>
                      <a:pt x="151" y="147"/>
                      <a:pt x="151" y="147"/>
                      <a:pt x="151" y="147"/>
                    </a:cubicBezTo>
                    <a:cubicBezTo>
                      <a:pt x="153" y="146"/>
                      <a:pt x="153" y="146"/>
                      <a:pt x="153" y="146"/>
                    </a:cubicBezTo>
                    <a:cubicBezTo>
                      <a:pt x="153" y="144"/>
                      <a:pt x="153" y="144"/>
                      <a:pt x="153" y="144"/>
                    </a:cubicBezTo>
                    <a:cubicBezTo>
                      <a:pt x="155" y="143"/>
                      <a:pt x="155" y="143"/>
                      <a:pt x="155" y="143"/>
                    </a:cubicBezTo>
                    <a:cubicBezTo>
                      <a:pt x="156" y="142"/>
                      <a:pt x="156" y="142"/>
                      <a:pt x="156" y="142"/>
                    </a:cubicBezTo>
                    <a:cubicBezTo>
                      <a:pt x="159" y="141"/>
                      <a:pt x="159" y="141"/>
                      <a:pt x="159" y="141"/>
                    </a:cubicBezTo>
                    <a:cubicBezTo>
                      <a:pt x="159" y="141"/>
                      <a:pt x="162" y="138"/>
                      <a:pt x="162" y="138"/>
                    </a:cubicBezTo>
                    <a:cubicBezTo>
                      <a:pt x="163" y="138"/>
                      <a:pt x="164" y="138"/>
                      <a:pt x="164" y="138"/>
                    </a:cubicBezTo>
                    <a:cubicBezTo>
                      <a:pt x="166" y="136"/>
                      <a:pt x="166" y="136"/>
                      <a:pt x="166" y="136"/>
                    </a:cubicBezTo>
                    <a:cubicBezTo>
                      <a:pt x="166" y="135"/>
                      <a:pt x="166" y="135"/>
                      <a:pt x="166" y="135"/>
                    </a:cubicBezTo>
                    <a:cubicBezTo>
                      <a:pt x="167" y="134"/>
                      <a:pt x="167" y="134"/>
                      <a:pt x="167" y="134"/>
                    </a:cubicBezTo>
                    <a:cubicBezTo>
                      <a:pt x="167" y="133"/>
                      <a:pt x="167" y="133"/>
                      <a:pt x="167" y="133"/>
                    </a:cubicBezTo>
                    <a:cubicBezTo>
                      <a:pt x="168" y="132"/>
                      <a:pt x="168" y="132"/>
                      <a:pt x="168" y="132"/>
                    </a:cubicBezTo>
                    <a:cubicBezTo>
                      <a:pt x="168" y="132"/>
                      <a:pt x="168" y="131"/>
                      <a:pt x="168" y="131"/>
                    </a:cubicBezTo>
                    <a:cubicBezTo>
                      <a:pt x="168" y="131"/>
                      <a:pt x="172" y="130"/>
                      <a:pt x="172" y="130"/>
                    </a:cubicBezTo>
                    <a:cubicBezTo>
                      <a:pt x="174" y="131"/>
                      <a:pt x="174" y="131"/>
                      <a:pt x="174" y="131"/>
                    </a:cubicBezTo>
                    <a:cubicBezTo>
                      <a:pt x="183" y="135"/>
                      <a:pt x="183" y="135"/>
                      <a:pt x="183" y="135"/>
                    </a:cubicBezTo>
                    <a:cubicBezTo>
                      <a:pt x="183" y="131"/>
                      <a:pt x="183" y="131"/>
                      <a:pt x="183" y="131"/>
                    </a:cubicBezTo>
                    <a:cubicBezTo>
                      <a:pt x="184" y="129"/>
                      <a:pt x="184" y="129"/>
                      <a:pt x="184" y="129"/>
                    </a:cubicBezTo>
                    <a:cubicBezTo>
                      <a:pt x="184" y="129"/>
                      <a:pt x="186" y="128"/>
                      <a:pt x="186" y="128"/>
                    </a:cubicBezTo>
                    <a:cubicBezTo>
                      <a:pt x="186" y="128"/>
                      <a:pt x="188" y="127"/>
                      <a:pt x="188" y="127"/>
                    </a:cubicBezTo>
                    <a:cubicBezTo>
                      <a:pt x="192" y="129"/>
                      <a:pt x="192" y="129"/>
                      <a:pt x="192" y="129"/>
                    </a:cubicBezTo>
                    <a:cubicBezTo>
                      <a:pt x="192" y="129"/>
                      <a:pt x="194" y="130"/>
                      <a:pt x="194" y="130"/>
                    </a:cubicBezTo>
                    <a:cubicBezTo>
                      <a:pt x="194" y="130"/>
                      <a:pt x="196" y="130"/>
                      <a:pt x="197" y="130"/>
                    </a:cubicBezTo>
                    <a:cubicBezTo>
                      <a:pt x="197" y="131"/>
                      <a:pt x="197" y="131"/>
                      <a:pt x="198" y="131"/>
                    </a:cubicBezTo>
                    <a:cubicBezTo>
                      <a:pt x="198" y="131"/>
                      <a:pt x="200" y="130"/>
                      <a:pt x="200" y="130"/>
                    </a:cubicBezTo>
                    <a:cubicBezTo>
                      <a:pt x="202" y="130"/>
                      <a:pt x="202" y="130"/>
                      <a:pt x="202" y="130"/>
                    </a:cubicBezTo>
                    <a:cubicBezTo>
                      <a:pt x="204" y="130"/>
                      <a:pt x="204" y="130"/>
                      <a:pt x="204" y="130"/>
                    </a:cubicBezTo>
                    <a:cubicBezTo>
                      <a:pt x="206" y="129"/>
                      <a:pt x="206" y="129"/>
                      <a:pt x="206" y="129"/>
                    </a:cubicBezTo>
                    <a:cubicBezTo>
                      <a:pt x="209" y="129"/>
                      <a:pt x="209" y="129"/>
                      <a:pt x="209" y="129"/>
                    </a:cubicBezTo>
                    <a:cubicBezTo>
                      <a:pt x="210" y="130"/>
                      <a:pt x="210" y="130"/>
                      <a:pt x="210" y="130"/>
                    </a:cubicBezTo>
                    <a:cubicBezTo>
                      <a:pt x="216" y="130"/>
                      <a:pt x="216" y="130"/>
                      <a:pt x="216" y="130"/>
                    </a:cubicBezTo>
                    <a:cubicBezTo>
                      <a:pt x="222" y="131"/>
                      <a:pt x="222" y="131"/>
                      <a:pt x="222" y="131"/>
                    </a:cubicBezTo>
                    <a:cubicBezTo>
                      <a:pt x="222" y="132"/>
                      <a:pt x="222" y="132"/>
                      <a:pt x="222" y="132"/>
                    </a:cubicBezTo>
                    <a:cubicBezTo>
                      <a:pt x="224" y="134"/>
                      <a:pt x="224" y="134"/>
                      <a:pt x="224" y="134"/>
                    </a:cubicBezTo>
                    <a:cubicBezTo>
                      <a:pt x="227" y="134"/>
                      <a:pt x="227" y="134"/>
                      <a:pt x="227" y="134"/>
                    </a:cubicBezTo>
                    <a:cubicBezTo>
                      <a:pt x="229" y="136"/>
                      <a:pt x="229" y="136"/>
                      <a:pt x="229" y="136"/>
                    </a:cubicBezTo>
                    <a:cubicBezTo>
                      <a:pt x="229" y="136"/>
                      <a:pt x="229" y="136"/>
                      <a:pt x="229" y="136"/>
                    </a:cubicBezTo>
                    <a:cubicBezTo>
                      <a:pt x="229" y="136"/>
                      <a:pt x="229" y="134"/>
                      <a:pt x="229" y="134"/>
                    </a:cubicBezTo>
                    <a:cubicBezTo>
                      <a:pt x="229" y="134"/>
                      <a:pt x="229" y="133"/>
                      <a:pt x="229" y="133"/>
                    </a:cubicBezTo>
                    <a:cubicBezTo>
                      <a:pt x="228" y="133"/>
                      <a:pt x="228" y="132"/>
                      <a:pt x="228" y="132"/>
                    </a:cubicBezTo>
                    <a:cubicBezTo>
                      <a:pt x="230" y="130"/>
                      <a:pt x="230" y="130"/>
                      <a:pt x="230" y="130"/>
                    </a:cubicBezTo>
                    <a:cubicBezTo>
                      <a:pt x="231" y="130"/>
                      <a:pt x="231" y="130"/>
                      <a:pt x="231" y="130"/>
                    </a:cubicBezTo>
                    <a:cubicBezTo>
                      <a:pt x="231" y="130"/>
                      <a:pt x="232" y="130"/>
                      <a:pt x="231" y="130"/>
                    </a:cubicBezTo>
                    <a:cubicBezTo>
                      <a:pt x="231" y="130"/>
                      <a:pt x="230" y="129"/>
                      <a:pt x="230" y="129"/>
                    </a:cubicBezTo>
                    <a:cubicBezTo>
                      <a:pt x="230" y="129"/>
                      <a:pt x="230" y="129"/>
                      <a:pt x="230" y="129"/>
                    </a:cubicBezTo>
                    <a:cubicBezTo>
                      <a:pt x="231" y="128"/>
                      <a:pt x="231" y="128"/>
                      <a:pt x="231" y="128"/>
                    </a:cubicBezTo>
                    <a:cubicBezTo>
                      <a:pt x="233" y="127"/>
                      <a:pt x="233" y="127"/>
                      <a:pt x="233" y="127"/>
                    </a:cubicBezTo>
                    <a:cubicBezTo>
                      <a:pt x="233" y="126"/>
                      <a:pt x="233" y="126"/>
                      <a:pt x="233" y="126"/>
                    </a:cubicBezTo>
                    <a:cubicBezTo>
                      <a:pt x="233" y="126"/>
                      <a:pt x="232" y="125"/>
                      <a:pt x="232" y="125"/>
                    </a:cubicBezTo>
                    <a:cubicBezTo>
                      <a:pt x="232" y="125"/>
                      <a:pt x="232" y="123"/>
                      <a:pt x="232" y="123"/>
                    </a:cubicBezTo>
                    <a:cubicBezTo>
                      <a:pt x="231" y="121"/>
                      <a:pt x="231" y="121"/>
                      <a:pt x="231" y="121"/>
                    </a:cubicBezTo>
                    <a:cubicBezTo>
                      <a:pt x="230" y="119"/>
                      <a:pt x="230" y="119"/>
                      <a:pt x="230" y="119"/>
                    </a:cubicBezTo>
                    <a:cubicBezTo>
                      <a:pt x="230" y="114"/>
                      <a:pt x="230" y="114"/>
                      <a:pt x="230" y="114"/>
                    </a:cubicBezTo>
                    <a:cubicBezTo>
                      <a:pt x="229" y="113"/>
                      <a:pt x="229" y="113"/>
                      <a:pt x="229" y="113"/>
                    </a:cubicBezTo>
                    <a:cubicBezTo>
                      <a:pt x="228" y="112"/>
                      <a:pt x="228" y="112"/>
                      <a:pt x="228" y="112"/>
                    </a:cubicBezTo>
                    <a:cubicBezTo>
                      <a:pt x="228" y="112"/>
                      <a:pt x="227" y="112"/>
                      <a:pt x="227" y="112"/>
                    </a:cubicBezTo>
                    <a:cubicBezTo>
                      <a:pt x="227" y="112"/>
                      <a:pt x="227" y="111"/>
                      <a:pt x="227" y="111"/>
                    </a:cubicBezTo>
                    <a:cubicBezTo>
                      <a:pt x="229" y="110"/>
                      <a:pt x="229" y="110"/>
                      <a:pt x="229" y="110"/>
                    </a:cubicBezTo>
                    <a:cubicBezTo>
                      <a:pt x="232" y="109"/>
                      <a:pt x="232" y="109"/>
                      <a:pt x="232" y="109"/>
                    </a:cubicBezTo>
                    <a:cubicBezTo>
                      <a:pt x="232" y="109"/>
                      <a:pt x="234" y="109"/>
                      <a:pt x="234" y="109"/>
                    </a:cubicBezTo>
                    <a:cubicBezTo>
                      <a:pt x="235" y="109"/>
                      <a:pt x="236" y="108"/>
                      <a:pt x="236" y="108"/>
                    </a:cubicBezTo>
                    <a:cubicBezTo>
                      <a:pt x="236" y="108"/>
                      <a:pt x="239" y="106"/>
                      <a:pt x="239" y="106"/>
                    </a:cubicBezTo>
                    <a:cubicBezTo>
                      <a:pt x="241" y="108"/>
                      <a:pt x="241" y="108"/>
                      <a:pt x="241" y="108"/>
                    </a:cubicBezTo>
                    <a:cubicBezTo>
                      <a:pt x="245" y="108"/>
                      <a:pt x="245" y="108"/>
                      <a:pt x="245" y="108"/>
                    </a:cubicBezTo>
                    <a:cubicBezTo>
                      <a:pt x="245" y="106"/>
                      <a:pt x="245" y="106"/>
                      <a:pt x="245" y="106"/>
                    </a:cubicBezTo>
                    <a:cubicBezTo>
                      <a:pt x="245" y="106"/>
                      <a:pt x="243" y="106"/>
                      <a:pt x="243" y="106"/>
                    </a:cubicBezTo>
                    <a:cubicBezTo>
                      <a:pt x="243" y="106"/>
                      <a:pt x="242" y="105"/>
                      <a:pt x="242" y="105"/>
                    </a:cubicBezTo>
                    <a:cubicBezTo>
                      <a:pt x="245" y="98"/>
                      <a:pt x="245" y="98"/>
                      <a:pt x="245" y="98"/>
                    </a:cubicBezTo>
                    <a:cubicBezTo>
                      <a:pt x="248" y="88"/>
                      <a:pt x="248" y="88"/>
                      <a:pt x="248" y="88"/>
                    </a:cubicBezTo>
                    <a:cubicBezTo>
                      <a:pt x="253" y="91"/>
                      <a:pt x="253" y="91"/>
                      <a:pt x="253" y="91"/>
                    </a:cubicBezTo>
                    <a:cubicBezTo>
                      <a:pt x="259" y="91"/>
                      <a:pt x="259" y="91"/>
                      <a:pt x="259" y="91"/>
                    </a:cubicBezTo>
                    <a:cubicBezTo>
                      <a:pt x="261" y="92"/>
                      <a:pt x="261" y="92"/>
                      <a:pt x="261" y="92"/>
                    </a:cubicBezTo>
                    <a:cubicBezTo>
                      <a:pt x="263" y="91"/>
                      <a:pt x="263" y="91"/>
                      <a:pt x="263" y="91"/>
                    </a:cubicBezTo>
                    <a:cubicBezTo>
                      <a:pt x="264" y="90"/>
                      <a:pt x="264" y="90"/>
                      <a:pt x="264" y="90"/>
                    </a:cubicBezTo>
                    <a:cubicBezTo>
                      <a:pt x="265" y="90"/>
                      <a:pt x="265" y="90"/>
                      <a:pt x="265" y="90"/>
                    </a:cubicBezTo>
                    <a:cubicBezTo>
                      <a:pt x="266" y="89"/>
                      <a:pt x="266" y="89"/>
                      <a:pt x="266" y="89"/>
                    </a:cubicBezTo>
                    <a:cubicBezTo>
                      <a:pt x="266" y="87"/>
                      <a:pt x="266" y="87"/>
                      <a:pt x="266" y="87"/>
                    </a:cubicBezTo>
                    <a:cubicBezTo>
                      <a:pt x="265" y="87"/>
                      <a:pt x="265" y="87"/>
                      <a:pt x="265" y="87"/>
                    </a:cubicBezTo>
                    <a:cubicBezTo>
                      <a:pt x="265" y="83"/>
                      <a:pt x="265" y="83"/>
                      <a:pt x="265" y="83"/>
                    </a:cubicBezTo>
                    <a:cubicBezTo>
                      <a:pt x="265" y="83"/>
                      <a:pt x="265" y="82"/>
                      <a:pt x="265" y="82"/>
                    </a:cubicBezTo>
                    <a:cubicBezTo>
                      <a:pt x="265" y="82"/>
                      <a:pt x="265" y="80"/>
                      <a:pt x="265" y="80"/>
                    </a:cubicBezTo>
                    <a:cubicBezTo>
                      <a:pt x="265" y="80"/>
                      <a:pt x="265" y="79"/>
                      <a:pt x="265" y="79"/>
                    </a:cubicBezTo>
                    <a:cubicBezTo>
                      <a:pt x="265" y="79"/>
                      <a:pt x="266" y="77"/>
                      <a:pt x="266" y="77"/>
                    </a:cubicBezTo>
                    <a:cubicBezTo>
                      <a:pt x="266" y="77"/>
                      <a:pt x="268" y="76"/>
                      <a:pt x="269" y="76"/>
                    </a:cubicBezTo>
                    <a:cubicBezTo>
                      <a:pt x="269" y="76"/>
                      <a:pt x="271" y="75"/>
                      <a:pt x="272" y="75"/>
                    </a:cubicBezTo>
                    <a:cubicBezTo>
                      <a:pt x="272" y="75"/>
                      <a:pt x="273" y="74"/>
                      <a:pt x="273" y="74"/>
                    </a:cubicBezTo>
                    <a:cubicBezTo>
                      <a:pt x="273" y="70"/>
                      <a:pt x="273" y="70"/>
                      <a:pt x="273" y="70"/>
                    </a:cubicBezTo>
                    <a:cubicBezTo>
                      <a:pt x="275" y="67"/>
                      <a:pt x="275" y="67"/>
                      <a:pt x="275" y="67"/>
                    </a:cubicBezTo>
                    <a:cubicBezTo>
                      <a:pt x="275" y="67"/>
                      <a:pt x="274" y="66"/>
                      <a:pt x="274" y="66"/>
                    </a:cubicBezTo>
                    <a:cubicBezTo>
                      <a:pt x="274" y="66"/>
                      <a:pt x="273" y="65"/>
                      <a:pt x="273" y="65"/>
                    </a:cubicBezTo>
                    <a:cubicBezTo>
                      <a:pt x="273" y="64"/>
                      <a:pt x="272" y="64"/>
                      <a:pt x="272" y="64"/>
                    </a:cubicBezTo>
                    <a:cubicBezTo>
                      <a:pt x="272" y="63"/>
                      <a:pt x="273" y="62"/>
                      <a:pt x="273" y="62"/>
                    </a:cubicBezTo>
                    <a:cubicBezTo>
                      <a:pt x="273" y="62"/>
                      <a:pt x="272" y="62"/>
                      <a:pt x="272" y="62"/>
                    </a:cubicBezTo>
                    <a:cubicBezTo>
                      <a:pt x="272" y="62"/>
                      <a:pt x="271" y="63"/>
                      <a:pt x="270" y="64"/>
                    </a:cubicBezTo>
                    <a:cubicBezTo>
                      <a:pt x="270" y="64"/>
                      <a:pt x="270" y="65"/>
                      <a:pt x="270" y="65"/>
                    </a:cubicBezTo>
                    <a:cubicBezTo>
                      <a:pt x="269" y="65"/>
                      <a:pt x="269" y="65"/>
                      <a:pt x="268" y="65"/>
                    </a:cubicBezTo>
                    <a:cubicBezTo>
                      <a:pt x="267" y="65"/>
                      <a:pt x="267" y="65"/>
                      <a:pt x="266" y="64"/>
                    </a:cubicBezTo>
                    <a:cubicBezTo>
                      <a:pt x="265" y="64"/>
                      <a:pt x="264" y="64"/>
                      <a:pt x="264" y="64"/>
                    </a:cubicBezTo>
                    <a:cubicBezTo>
                      <a:pt x="264" y="64"/>
                      <a:pt x="263" y="64"/>
                      <a:pt x="263" y="63"/>
                    </a:cubicBezTo>
                    <a:cubicBezTo>
                      <a:pt x="262" y="63"/>
                      <a:pt x="262" y="62"/>
                      <a:pt x="262" y="62"/>
                    </a:cubicBezTo>
                    <a:cubicBezTo>
                      <a:pt x="262" y="62"/>
                      <a:pt x="262" y="61"/>
                      <a:pt x="262" y="61"/>
                    </a:cubicBezTo>
                    <a:cubicBezTo>
                      <a:pt x="262" y="60"/>
                      <a:pt x="262" y="59"/>
                      <a:pt x="262" y="59"/>
                    </a:cubicBezTo>
                    <a:cubicBezTo>
                      <a:pt x="262" y="59"/>
                      <a:pt x="260" y="58"/>
                      <a:pt x="260" y="58"/>
                    </a:cubicBezTo>
                    <a:cubicBezTo>
                      <a:pt x="260" y="58"/>
                      <a:pt x="259" y="57"/>
                      <a:pt x="259" y="57"/>
                    </a:cubicBezTo>
                    <a:cubicBezTo>
                      <a:pt x="258" y="57"/>
                      <a:pt x="256" y="58"/>
                      <a:pt x="256" y="58"/>
                    </a:cubicBezTo>
                    <a:cubicBezTo>
                      <a:pt x="256" y="58"/>
                      <a:pt x="256" y="56"/>
                      <a:pt x="256" y="56"/>
                    </a:cubicBezTo>
                    <a:cubicBezTo>
                      <a:pt x="256" y="56"/>
                      <a:pt x="255" y="54"/>
                      <a:pt x="255" y="54"/>
                    </a:cubicBezTo>
                    <a:cubicBezTo>
                      <a:pt x="255" y="54"/>
                      <a:pt x="254" y="53"/>
                      <a:pt x="254" y="52"/>
                    </a:cubicBezTo>
                    <a:cubicBezTo>
                      <a:pt x="254" y="52"/>
                      <a:pt x="253" y="51"/>
                      <a:pt x="253" y="51"/>
                    </a:cubicBezTo>
                    <a:cubicBezTo>
                      <a:pt x="253" y="50"/>
                      <a:pt x="251" y="50"/>
                      <a:pt x="251" y="50"/>
                    </a:cubicBezTo>
                    <a:cubicBezTo>
                      <a:pt x="250" y="49"/>
                      <a:pt x="250" y="49"/>
                      <a:pt x="250" y="49"/>
                    </a:cubicBezTo>
                    <a:cubicBezTo>
                      <a:pt x="248" y="49"/>
                      <a:pt x="248" y="49"/>
                      <a:pt x="248" y="49"/>
                    </a:cubicBezTo>
                    <a:cubicBezTo>
                      <a:pt x="248" y="49"/>
                      <a:pt x="248" y="50"/>
                      <a:pt x="248" y="50"/>
                    </a:cubicBezTo>
                    <a:cubicBezTo>
                      <a:pt x="248" y="51"/>
                      <a:pt x="246" y="51"/>
                      <a:pt x="246" y="51"/>
                    </a:cubicBezTo>
                    <a:cubicBezTo>
                      <a:pt x="246" y="51"/>
                      <a:pt x="246" y="50"/>
                      <a:pt x="246" y="50"/>
                    </a:cubicBezTo>
                    <a:cubicBezTo>
                      <a:pt x="246" y="50"/>
                      <a:pt x="245" y="51"/>
                      <a:pt x="245" y="51"/>
                    </a:cubicBezTo>
                    <a:cubicBezTo>
                      <a:pt x="245" y="52"/>
                      <a:pt x="244" y="52"/>
                      <a:pt x="244" y="52"/>
                    </a:cubicBezTo>
                    <a:cubicBezTo>
                      <a:pt x="244" y="52"/>
                      <a:pt x="243" y="52"/>
                      <a:pt x="243" y="52"/>
                    </a:cubicBezTo>
                    <a:cubicBezTo>
                      <a:pt x="242" y="52"/>
                      <a:pt x="241" y="52"/>
                      <a:pt x="241" y="51"/>
                    </a:cubicBezTo>
                    <a:cubicBezTo>
                      <a:pt x="240" y="51"/>
                      <a:pt x="239" y="51"/>
                      <a:pt x="239" y="51"/>
                    </a:cubicBezTo>
                    <a:cubicBezTo>
                      <a:pt x="239" y="51"/>
                      <a:pt x="238" y="52"/>
                      <a:pt x="238" y="52"/>
                    </a:cubicBezTo>
                    <a:cubicBezTo>
                      <a:pt x="237" y="51"/>
                      <a:pt x="237" y="51"/>
                      <a:pt x="237" y="51"/>
                    </a:cubicBezTo>
                    <a:cubicBezTo>
                      <a:pt x="237" y="50"/>
                      <a:pt x="237" y="50"/>
                      <a:pt x="237" y="50"/>
                    </a:cubicBezTo>
                    <a:cubicBezTo>
                      <a:pt x="237" y="50"/>
                      <a:pt x="235" y="50"/>
                      <a:pt x="235" y="49"/>
                    </a:cubicBezTo>
                    <a:cubicBezTo>
                      <a:pt x="235" y="49"/>
                      <a:pt x="235" y="49"/>
                      <a:pt x="235" y="49"/>
                    </a:cubicBezTo>
                    <a:cubicBezTo>
                      <a:pt x="235" y="48"/>
                      <a:pt x="235" y="47"/>
                      <a:pt x="235" y="47"/>
                    </a:cubicBezTo>
                    <a:cubicBezTo>
                      <a:pt x="235" y="47"/>
                      <a:pt x="234" y="47"/>
                      <a:pt x="233" y="46"/>
                    </a:cubicBezTo>
                    <a:cubicBezTo>
                      <a:pt x="233" y="46"/>
                      <a:pt x="231" y="47"/>
                      <a:pt x="231" y="47"/>
                    </a:cubicBezTo>
                    <a:cubicBezTo>
                      <a:pt x="231" y="47"/>
                      <a:pt x="230" y="47"/>
                      <a:pt x="230" y="48"/>
                    </a:cubicBezTo>
                    <a:cubicBezTo>
                      <a:pt x="231" y="48"/>
                      <a:pt x="231" y="48"/>
                      <a:pt x="231" y="49"/>
                    </a:cubicBezTo>
                    <a:cubicBezTo>
                      <a:pt x="231" y="49"/>
                      <a:pt x="230" y="50"/>
                      <a:pt x="230" y="50"/>
                    </a:cubicBezTo>
                    <a:cubicBezTo>
                      <a:pt x="228" y="50"/>
                      <a:pt x="228" y="50"/>
                      <a:pt x="228" y="50"/>
                    </a:cubicBezTo>
                    <a:cubicBezTo>
                      <a:pt x="228" y="52"/>
                      <a:pt x="228" y="52"/>
                      <a:pt x="228" y="52"/>
                    </a:cubicBezTo>
                    <a:cubicBezTo>
                      <a:pt x="213" y="24"/>
                      <a:pt x="213" y="24"/>
                      <a:pt x="213" y="24"/>
                    </a:cubicBezTo>
                    <a:cubicBezTo>
                      <a:pt x="203" y="15"/>
                      <a:pt x="203" y="15"/>
                      <a:pt x="203" y="15"/>
                    </a:cubicBezTo>
                    <a:cubicBezTo>
                      <a:pt x="203" y="14"/>
                      <a:pt x="203" y="14"/>
                      <a:pt x="203" y="14"/>
                    </a:cubicBezTo>
                    <a:cubicBezTo>
                      <a:pt x="205" y="14"/>
                      <a:pt x="205" y="14"/>
                      <a:pt x="205" y="14"/>
                    </a:cubicBezTo>
                    <a:cubicBezTo>
                      <a:pt x="205" y="14"/>
                      <a:pt x="206" y="13"/>
                      <a:pt x="206" y="13"/>
                    </a:cubicBezTo>
                    <a:cubicBezTo>
                      <a:pt x="206" y="13"/>
                      <a:pt x="206" y="12"/>
                      <a:pt x="206" y="12"/>
                    </a:cubicBezTo>
                    <a:cubicBezTo>
                      <a:pt x="206" y="12"/>
                      <a:pt x="206" y="11"/>
                      <a:pt x="206" y="11"/>
                    </a:cubicBezTo>
                    <a:cubicBezTo>
                      <a:pt x="206" y="11"/>
                      <a:pt x="205" y="11"/>
                      <a:pt x="205" y="11"/>
                    </a:cubicBezTo>
                    <a:cubicBezTo>
                      <a:pt x="205" y="11"/>
                      <a:pt x="205" y="12"/>
                      <a:pt x="205" y="12"/>
                    </a:cubicBezTo>
                    <a:cubicBezTo>
                      <a:pt x="204" y="12"/>
                      <a:pt x="203" y="12"/>
                      <a:pt x="202" y="12"/>
                    </a:cubicBezTo>
                    <a:cubicBezTo>
                      <a:pt x="202" y="12"/>
                      <a:pt x="202" y="13"/>
                      <a:pt x="202" y="13"/>
                    </a:cubicBezTo>
                    <a:cubicBezTo>
                      <a:pt x="202" y="13"/>
                      <a:pt x="200" y="14"/>
                      <a:pt x="200" y="14"/>
                    </a:cubicBezTo>
                    <a:cubicBezTo>
                      <a:pt x="199" y="14"/>
                      <a:pt x="199" y="14"/>
                      <a:pt x="198" y="14"/>
                    </a:cubicBezTo>
                    <a:cubicBezTo>
                      <a:pt x="197" y="14"/>
                      <a:pt x="197" y="14"/>
                      <a:pt x="197" y="14"/>
                    </a:cubicBezTo>
                    <a:cubicBezTo>
                      <a:pt x="196" y="16"/>
                      <a:pt x="196" y="16"/>
                      <a:pt x="196" y="16"/>
                    </a:cubicBezTo>
                    <a:cubicBezTo>
                      <a:pt x="196" y="16"/>
                      <a:pt x="196" y="17"/>
                      <a:pt x="196" y="17"/>
                    </a:cubicBezTo>
                    <a:cubicBezTo>
                      <a:pt x="196" y="18"/>
                      <a:pt x="194" y="18"/>
                      <a:pt x="194" y="18"/>
                    </a:cubicBezTo>
                    <a:cubicBezTo>
                      <a:pt x="194" y="18"/>
                      <a:pt x="194" y="19"/>
                      <a:pt x="193" y="18"/>
                    </a:cubicBezTo>
                    <a:cubicBezTo>
                      <a:pt x="192" y="18"/>
                      <a:pt x="192" y="18"/>
                      <a:pt x="192" y="18"/>
                    </a:cubicBezTo>
                    <a:cubicBezTo>
                      <a:pt x="192" y="18"/>
                      <a:pt x="192" y="19"/>
                      <a:pt x="192" y="19"/>
                    </a:cubicBezTo>
                    <a:cubicBezTo>
                      <a:pt x="191" y="20"/>
                      <a:pt x="191" y="19"/>
                      <a:pt x="190" y="20"/>
                    </a:cubicBezTo>
                    <a:cubicBezTo>
                      <a:pt x="190" y="20"/>
                      <a:pt x="190" y="20"/>
                      <a:pt x="190" y="20"/>
                    </a:cubicBezTo>
                    <a:cubicBezTo>
                      <a:pt x="190" y="21"/>
                      <a:pt x="190" y="22"/>
                      <a:pt x="189" y="22"/>
                    </a:cubicBezTo>
                    <a:cubicBezTo>
                      <a:pt x="189" y="22"/>
                      <a:pt x="188" y="21"/>
                      <a:pt x="187" y="20"/>
                    </a:cubicBezTo>
                    <a:cubicBezTo>
                      <a:pt x="187" y="20"/>
                      <a:pt x="185" y="19"/>
                      <a:pt x="185" y="20"/>
                    </a:cubicBezTo>
                    <a:cubicBezTo>
                      <a:pt x="185" y="20"/>
                      <a:pt x="184" y="21"/>
                      <a:pt x="184" y="21"/>
                    </a:cubicBezTo>
                    <a:cubicBezTo>
                      <a:pt x="184" y="22"/>
                      <a:pt x="184" y="22"/>
                      <a:pt x="184" y="22"/>
                    </a:cubicBezTo>
                    <a:cubicBezTo>
                      <a:pt x="184" y="22"/>
                      <a:pt x="182" y="21"/>
                      <a:pt x="182" y="21"/>
                    </a:cubicBezTo>
                    <a:cubicBezTo>
                      <a:pt x="182" y="20"/>
                      <a:pt x="182" y="19"/>
                      <a:pt x="182" y="19"/>
                    </a:cubicBezTo>
                    <a:cubicBezTo>
                      <a:pt x="182" y="18"/>
                      <a:pt x="183" y="18"/>
                      <a:pt x="183" y="18"/>
                    </a:cubicBezTo>
                    <a:cubicBezTo>
                      <a:pt x="184" y="18"/>
                      <a:pt x="183" y="18"/>
                      <a:pt x="184" y="17"/>
                    </a:cubicBezTo>
                    <a:cubicBezTo>
                      <a:pt x="185" y="17"/>
                      <a:pt x="185" y="16"/>
                      <a:pt x="185" y="16"/>
                    </a:cubicBezTo>
                    <a:cubicBezTo>
                      <a:pt x="185" y="16"/>
                      <a:pt x="185" y="14"/>
                      <a:pt x="184" y="15"/>
                    </a:cubicBezTo>
                    <a:cubicBezTo>
                      <a:pt x="183" y="16"/>
                      <a:pt x="182" y="16"/>
                      <a:pt x="182" y="16"/>
                    </a:cubicBezTo>
                    <a:cubicBezTo>
                      <a:pt x="180" y="15"/>
                      <a:pt x="180" y="15"/>
                      <a:pt x="180" y="15"/>
                    </a:cubicBezTo>
                    <a:cubicBezTo>
                      <a:pt x="179" y="15"/>
                      <a:pt x="179" y="15"/>
                      <a:pt x="179" y="15"/>
                    </a:cubicBezTo>
                    <a:cubicBezTo>
                      <a:pt x="179" y="15"/>
                      <a:pt x="178" y="14"/>
                      <a:pt x="178" y="15"/>
                    </a:cubicBezTo>
                    <a:cubicBezTo>
                      <a:pt x="177" y="15"/>
                      <a:pt x="177" y="15"/>
                      <a:pt x="177" y="15"/>
                    </a:cubicBezTo>
                    <a:cubicBezTo>
                      <a:pt x="177" y="16"/>
                      <a:pt x="176" y="16"/>
                      <a:pt x="176" y="16"/>
                    </a:cubicBezTo>
                    <a:cubicBezTo>
                      <a:pt x="175" y="16"/>
                      <a:pt x="175" y="15"/>
                      <a:pt x="175" y="14"/>
                    </a:cubicBezTo>
                    <a:cubicBezTo>
                      <a:pt x="175" y="14"/>
                      <a:pt x="176" y="13"/>
                      <a:pt x="175" y="12"/>
                    </a:cubicBezTo>
                    <a:cubicBezTo>
                      <a:pt x="174" y="12"/>
                      <a:pt x="174" y="11"/>
                      <a:pt x="173" y="12"/>
                    </a:cubicBezTo>
                    <a:cubicBezTo>
                      <a:pt x="173" y="12"/>
                      <a:pt x="174" y="13"/>
                      <a:pt x="173" y="14"/>
                    </a:cubicBezTo>
                    <a:cubicBezTo>
                      <a:pt x="173" y="14"/>
                      <a:pt x="172" y="14"/>
                      <a:pt x="172" y="14"/>
                    </a:cubicBezTo>
                    <a:cubicBezTo>
                      <a:pt x="171" y="14"/>
                      <a:pt x="170" y="15"/>
                      <a:pt x="170" y="14"/>
                    </a:cubicBezTo>
                    <a:cubicBezTo>
                      <a:pt x="170" y="14"/>
                      <a:pt x="168" y="14"/>
                      <a:pt x="168" y="14"/>
                    </a:cubicBezTo>
                    <a:cubicBezTo>
                      <a:pt x="168" y="14"/>
                      <a:pt x="168" y="14"/>
                      <a:pt x="167" y="14"/>
                    </a:cubicBezTo>
                    <a:cubicBezTo>
                      <a:pt x="166" y="13"/>
                      <a:pt x="166" y="12"/>
                      <a:pt x="166" y="12"/>
                    </a:cubicBezTo>
                    <a:cubicBezTo>
                      <a:pt x="166" y="12"/>
                      <a:pt x="168" y="10"/>
                      <a:pt x="168" y="10"/>
                    </a:cubicBezTo>
                    <a:cubicBezTo>
                      <a:pt x="168" y="10"/>
                      <a:pt x="169" y="9"/>
                      <a:pt x="168" y="8"/>
                    </a:cubicBezTo>
                    <a:cubicBezTo>
                      <a:pt x="167" y="8"/>
                      <a:pt x="166" y="7"/>
                      <a:pt x="166" y="7"/>
                    </a:cubicBezTo>
                    <a:cubicBezTo>
                      <a:pt x="166" y="7"/>
                      <a:pt x="166" y="6"/>
                      <a:pt x="166" y="5"/>
                    </a:cubicBezTo>
                    <a:cubicBezTo>
                      <a:pt x="166" y="5"/>
                      <a:pt x="166" y="4"/>
                      <a:pt x="166" y="4"/>
                    </a:cubicBezTo>
                    <a:cubicBezTo>
                      <a:pt x="166" y="4"/>
                      <a:pt x="166" y="3"/>
                      <a:pt x="166" y="2"/>
                    </a:cubicBezTo>
                    <a:cubicBezTo>
                      <a:pt x="166" y="2"/>
                      <a:pt x="165" y="1"/>
                      <a:pt x="164" y="1"/>
                    </a:cubicBezTo>
                    <a:cubicBezTo>
                      <a:pt x="163" y="1"/>
                      <a:pt x="162" y="1"/>
                      <a:pt x="162" y="1"/>
                    </a:cubicBezTo>
                    <a:cubicBezTo>
                      <a:pt x="162" y="1"/>
                      <a:pt x="161" y="2"/>
                      <a:pt x="161" y="2"/>
                    </a:cubicBezTo>
                    <a:cubicBezTo>
                      <a:pt x="161" y="2"/>
                      <a:pt x="160" y="2"/>
                      <a:pt x="160" y="2"/>
                    </a:cubicBezTo>
                    <a:cubicBezTo>
                      <a:pt x="159" y="2"/>
                      <a:pt x="157" y="0"/>
                      <a:pt x="157" y="0"/>
                    </a:cubicBezTo>
                    <a:cubicBezTo>
                      <a:pt x="154" y="0"/>
                      <a:pt x="154" y="0"/>
                      <a:pt x="154" y="0"/>
                    </a:cubicBezTo>
                    <a:cubicBezTo>
                      <a:pt x="154" y="0"/>
                      <a:pt x="153" y="0"/>
                      <a:pt x="153" y="0"/>
                    </a:cubicBezTo>
                    <a:cubicBezTo>
                      <a:pt x="153" y="0"/>
                      <a:pt x="151" y="0"/>
                      <a:pt x="151" y="0"/>
                    </a:cubicBezTo>
                    <a:cubicBezTo>
                      <a:pt x="151" y="0"/>
                      <a:pt x="151" y="1"/>
                      <a:pt x="150" y="1"/>
                    </a:cubicBezTo>
                    <a:cubicBezTo>
                      <a:pt x="150" y="1"/>
                      <a:pt x="148" y="2"/>
                      <a:pt x="148" y="2"/>
                    </a:cubicBezTo>
                    <a:cubicBezTo>
                      <a:pt x="148" y="2"/>
                      <a:pt x="147" y="2"/>
                      <a:pt x="148" y="2"/>
                    </a:cubicBezTo>
                    <a:cubicBezTo>
                      <a:pt x="148" y="3"/>
                      <a:pt x="148" y="3"/>
                      <a:pt x="148" y="3"/>
                    </a:cubicBezTo>
                    <a:cubicBezTo>
                      <a:pt x="148" y="4"/>
                      <a:pt x="148" y="4"/>
                      <a:pt x="148" y="4"/>
                    </a:cubicBezTo>
                    <a:cubicBezTo>
                      <a:pt x="147" y="4"/>
                      <a:pt x="144" y="5"/>
                      <a:pt x="144" y="6"/>
                    </a:cubicBezTo>
                    <a:cubicBezTo>
                      <a:pt x="144" y="6"/>
                      <a:pt x="134" y="8"/>
                      <a:pt x="134" y="8"/>
                    </a:cubicBezTo>
                    <a:cubicBezTo>
                      <a:pt x="134" y="8"/>
                      <a:pt x="132" y="8"/>
                      <a:pt x="132" y="8"/>
                    </a:cubicBezTo>
                    <a:cubicBezTo>
                      <a:pt x="132" y="8"/>
                      <a:pt x="131" y="9"/>
                      <a:pt x="131" y="9"/>
                    </a:cubicBezTo>
                    <a:cubicBezTo>
                      <a:pt x="131" y="9"/>
                      <a:pt x="130" y="8"/>
                      <a:pt x="130" y="9"/>
                    </a:cubicBezTo>
                    <a:cubicBezTo>
                      <a:pt x="129" y="9"/>
                      <a:pt x="127" y="9"/>
                      <a:pt x="127" y="9"/>
                    </a:cubicBezTo>
                    <a:cubicBezTo>
                      <a:pt x="127" y="9"/>
                      <a:pt x="127" y="10"/>
                      <a:pt x="127" y="10"/>
                    </a:cubicBezTo>
                    <a:cubicBezTo>
                      <a:pt x="127" y="11"/>
                      <a:pt x="127" y="12"/>
                      <a:pt x="127" y="12"/>
                    </a:cubicBezTo>
                    <a:cubicBezTo>
                      <a:pt x="123" y="11"/>
                      <a:pt x="123" y="11"/>
                      <a:pt x="123" y="11"/>
                    </a:cubicBezTo>
                    <a:cubicBezTo>
                      <a:pt x="123" y="11"/>
                      <a:pt x="122" y="12"/>
                      <a:pt x="121" y="12"/>
                    </a:cubicBezTo>
                    <a:cubicBezTo>
                      <a:pt x="121" y="12"/>
                      <a:pt x="119" y="12"/>
                      <a:pt x="119" y="13"/>
                    </a:cubicBezTo>
                    <a:cubicBezTo>
                      <a:pt x="119" y="13"/>
                      <a:pt x="118" y="13"/>
                      <a:pt x="118" y="13"/>
                    </a:cubicBezTo>
                    <a:cubicBezTo>
                      <a:pt x="118" y="13"/>
                      <a:pt x="117" y="13"/>
                      <a:pt x="117" y="13"/>
                    </a:cubicBezTo>
                    <a:cubicBezTo>
                      <a:pt x="116" y="13"/>
                      <a:pt x="115" y="13"/>
                      <a:pt x="115" y="13"/>
                    </a:cubicBezTo>
                    <a:cubicBezTo>
                      <a:pt x="114" y="13"/>
                      <a:pt x="114" y="13"/>
                      <a:pt x="114" y="13"/>
                    </a:cubicBezTo>
                    <a:cubicBezTo>
                      <a:pt x="113" y="14"/>
                      <a:pt x="113" y="14"/>
                      <a:pt x="113" y="14"/>
                    </a:cubicBezTo>
                    <a:cubicBezTo>
                      <a:pt x="112" y="15"/>
                      <a:pt x="110" y="15"/>
                      <a:pt x="110" y="15"/>
                    </a:cubicBezTo>
                    <a:cubicBezTo>
                      <a:pt x="110" y="15"/>
                      <a:pt x="109" y="16"/>
                      <a:pt x="109" y="16"/>
                    </a:cubicBezTo>
                    <a:cubicBezTo>
                      <a:pt x="107" y="15"/>
                      <a:pt x="107" y="15"/>
                      <a:pt x="107" y="15"/>
                    </a:cubicBezTo>
                    <a:cubicBezTo>
                      <a:pt x="107" y="15"/>
                      <a:pt x="106" y="15"/>
                      <a:pt x="106" y="16"/>
                    </a:cubicBezTo>
                    <a:cubicBezTo>
                      <a:pt x="105" y="16"/>
                      <a:pt x="106" y="16"/>
                      <a:pt x="105" y="16"/>
                    </a:cubicBezTo>
                    <a:cubicBezTo>
                      <a:pt x="104" y="16"/>
                      <a:pt x="103" y="15"/>
                      <a:pt x="103" y="15"/>
                    </a:cubicBezTo>
                    <a:cubicBezTo>
                      <a:pt x="103" y="16"/>
                      <a:pt x="102" y="16"/>
                      <a:pt x="102" y="16"/>
                    </a:cubicBezTo>
                    <a:cubicBezTo>
                      <a:pt x="101" y="16"/>
                      <a:pt x="100" y="16"/>
                      <a:pt x="100" y="16"/>
                    </a:cubicBezTo>
                    <a:cubicBezTo>
                      <a:pt x="100" y="16"/>
                      <a:pt x="100" y="16"/>
                      <a:pt x="100" y="16"/>
                    </a:cubicBezTo>
                    <a:cubicBezTo>
                      <a:pt x="100" y="17"/>
                      <a:pt x="100" y="17"/>
                      <a:pt x="99" y="17"/>
                    </a:cubicBezTo>
                    <a:cubicBezTo>
                      <a:pt x="99" y="17"/>
                      <a:pt x="98" y="17"/>
                      <a:pt x="98" y="17"/>
                    </a:cubicBezTo>
                    <a:cubicBezTo>
                      <a:pt x="98" y="17"/>
                      <a:pt x="98" y="17"/>
                      <a:pt x="98" y="17"/>
                    </a:cubicBezTo>
                    <a:cubicBezTo>
                      <a:pt x="98" y="17"/>
                      <a:pt x="98" y="17"/>
                      <a:pt x="98" y="17"/>
                    </a:cubicBezTo>
                    <a:cubicBezTo>
                      <a:pt x="98" y="17"/>
                      <a:pt x="99" y="18"/>
                      <a:pt x="99" y="18"/>
                    </a:cubicBezTo>
                    <a:cubicBezTo>
                      <a:pt x="99" y="18"/>
                      <a:pt x="100" y="18"/>
                      <a:pt x="99" y="19"/>
                    </a:cubicBezTo>
                    <a:cubicBezTo>
                      <a:pt x="99" y="19"/>
                      <a:pt x="99" y="19"/>
                      <a:pt x="98" y="20"/>
                    </a:cubicBezTo>
                    <a:cubicBezTo>
                      <a:pt x="98" y="20"/>
                      <a:pt x="98" y="20"/>
                      <a:pt x="98" y="20"/>
                    </a:cubicBezTo>
                    <a:cubicBezTo>
                      <a:pt x="98" y="20"/>
                      <a:pt x="98" y="20"/>
                      <a:pt x="99" y="20"/>
                    </a:cubicBezTo>
                    <a:cubicBezTo>
                      <a:pt x="100" y="20"/>
                      <a:pt x="101" y="21"/>
                      <a:pt x="102" y="21"/>
                    </a:cubicBezTo>
                    <a:cubicBezTo>
                      <a:pt x="102" y="21"/>
                      <a:pt x="102" y="21"/>
                      <a:pt x="102" y="21"/>
                    </a:cubicBezTo>
                    <a:cubicBezTo>
                      <a:pt x="102" y="21"/>
                      <a:pt x="103" y="22"/>
                      <a:pt x="103" y="22"/>
                    </a:cubicBezTo>
                    <a:cubicBezTo>
                      <a:pt x="102" y="22"/>
                      <a:pt x="101" y="22"/>
                      <a:pt x="100" y="23"/>
                    </a:cubicBezTo>
                    <a:cubicBezTo>
                      <a:pt x="100" y="23"/>
                      <a:pt x="100" y="23"/>
                      <a:pt x="100" y="23"/>
                    </a:cubicBezTo>
                    <a:cubicBezTo>
                      <a:pt x="100" y="23"/>
                      <a:pt x="100" y="24"/>
                      <a:pt x="101" y="24"/>
                    </a:cubicBezTo>
                    <a:cubicBezTo>
                      <a:pt x="102" y="24"/>
                      <a:pt x="103" y="25"/>
                      <a:pt x="104" y="25"/>
                    </a:cubicBezTo>
                    <a:cubicBezTo>
                      <a:pt x="104" y="26"/>
                      <a:pt x="104" y="26"/>
                      <a:pt x="104" y="26"/>
                    </a:cubicBezTo>
                    <a:cubicBezTo>
                      <a:pt x="105" y="26"/>
                      <a:pt x="105" y="26"/>
                      <a:pt x="105" y="26"/>
                    </a:cubicBezTo>
                    <a:cubicBezTo>
                      <a:pt x="105" y="26"/>
                      <a:pt x="106" y="26"/>
                      <a:pt x="106" y="27"/>
                    </a:cubicBezTo>
                    <a:cubicBezTo>
                      <a:pt x="106" y="27"/>
                      <a:pt x="106" y="27"/>
                      <a:pt x="106" y="28"/>
                    </a:cubicBezTo>
                    <a:cubicBezTo>
                      <a:pt x="106" y="28"/>
                      <a:pt x="105" y="28"/>
                      <a:pt x="105" y="28"/>
                    </a:cubicBezTo>
                    <a:cubicBezTo>
                      <a:pt x="104" y="28"/>
                      <a:pt x="103" y="28"/>
                      <a:pt x="103" y="28"/>
                    </a:cubicBezTo>
                    <a:cubicBezTo>
                      <a:pt x="102" y="28"/>
                      <a:pt x="102" y="28"/>
                      <a:pt x="102" y="28"/>
                    </a:cubicBezTo>
                    <a:cubicBezTo>
                      <a:pt x="101" y="27"/>
                      <a:pt x="99" y="28"/>
                      <a:pt x="99" y="28"/>
                    </a:cubicBezTo>
                    <a:cubicBezTo>
                      <a:pt x="97" y="30"/>
                      <a:pt x="97" y="30"/>
                      <a:pt x="97" y="30"/>
                    </a:cubicBezTo>
                    <a:cubicBezTo>
                      <a:pt x="97" y="32"/>
                      <a:pt x="97" y="32"/>
                      <a:pt x="97" y="32"/>
                    </a:cubicBezTo>
                    <a:cubicBezTo>
                      <a:pt x="99" y="34"/>
                      <a:pt x="99" y="34"/>
                      <a:pt x="99" y="34"/>
                    </a:cubicBezTo>
                    <a:cubicBezTo>
                      <a:pt x="97" y="36"/>
                      <a:pt x="97" y="36"/>
                      <a:pt x="97" y="36"/>
                    </a:cubicBezTo>
                    <a:cubicBezTo>
                      <a:pt x="92" y="39"/>
                      <a:pt x="92" y="39"/>
                      <a:pt x="92" y="39"/>
                    </a:cubicBezTo>
                    <a:cubicBezTo>
                      <a:pt x="95" y="40"/>
                      <a:pt x="95" y="40"/>
                      <a:pt x="95" y="40"/>
                    </a:cubicBezTo>
                    <a:cubicBezTo>
                      <a:pt x="95" y="43"/>
                      <a:pt x="95" y="43"/>
                      <a:pt x="95" y="43"/>
                    </a:cubicBezTo>
                    <a:cubicBezTo>
                      <a:pt x="98" y="43"/>
                      <a:pt x="98" y="43"/>
                      <a:pt x="98" y="43"/>
                    </a:cubicBezTo>
                    <a:cubicBezTo>
                      <a:pt x="98" y="43"/>
                      <a:pt x="98" y="44"/>
                      <a:pt x="98" y="44"/>
                    </a:cubicBezTo>
                    <a:cubicBezTo>
                      <a:pt x="98" y="44"/>
                      <a:pt x="99" y="44"/>
                      <a:pt x="99" y="44"/>
                    </a:cubicBezTo>
                    <a:cubicBezTo>
                      <a:pt x="101" y="44"/>
                      <a:pt x="101" y="44"/>
                      <a:pt x="101" y="44"/>
                    </a:cubicBezTo>
                    <a:cubicBezTo>
                      <a:pt x="102" y="45"/>
                      <a:pt x="102" y="45"/>
                      <a:pt x="102" y="45"/>
                    </a:cubicBezTo>
                    <a:cubicBezTo>
                      <a:pt x="103" y="46"/>
                      <a:pt x="103" y="46"/>
                      <a:pt x="103" y="46"/>
                    </a:cubicBezTo>
                    <a:cubicBezTo>
                      <a:pt x="102" y="47"/>
                      <a:pt x="102" y="47"/>
                      <a:pt x="102" y="47"/>
                    </a:cubicBezTo>
                    <a:cubicBezTo>
                      <a:pt x="102" y="50"/>
                      <a:pt x="102" y="50"/>
                      <a:pt x="102" y="50"/>
                    </a:cubicBezTo>
                    <a:cubicBezTo>
                      <a:pt x="102" y="50"/>
                      <a:pt x="102" y="51"/>
                      <a:pt x="101" y="51"/>
                    </a:cubicBezTo>
                    <a:cubicBezTo>
                      <a:pt x="101" y="51"/>
                      <a:pt x="100" y="52"/>
                      <a:pt x="100" y="52"/>
                    </a:cubicBezTo>
                    <a:cubicBezTo>
                      <a:pt x="99" y="52"/>
                      <a:pt x="98" y="53"/>
                      <a:pt x="98" y="53"/>
                    </a:cubicBezTo>
                    <a:cubicBezTo>
                      <a:pt x="94" y="53"/>
                      <a:pt x="94" y="53"/>
                      <a:pt x="94" y="53"/>
                    </a:cubicBezTo>
                    <a:cubicBezTo>
                      <a:pt x="94" y="53"/>
                      <a:pt x="92" y="51"/>
                      <a:pt x="92" y="51"/>
                    </a:cubicBezTo>
                    <a:cubicBezTo>
                      <a:pt x="92" y="51"/>
                      <a:pt x="92" y="52"/>
                      <a:pt x="92" y="52"/>
                    </a:cubicBezTo>
                    <a:cubicBezTo>
                      <a:pt x="92" y="52"/>
                      <a:pt x="90" y="55"/>
                      <a:pt x="90" y="55"/>
                    </a:cubicBezTo>
                    <a:cubicBezTo>
                      <a:pt x="89" y="55"/>
                      <a:pt x="89" y="55"/>
                      <a:pt x="89" y="55"/>
                    </a:cubicBezTo>
                    <a:cubicBezTo>
                      <a:pt x="89" y="53"/>
                      <a:pt x="89" y="53"/>
                      <a:pt x="89" y="53"/>
                    </a:cubicBezTo>
                    <a:cubicBezTo>
                      <a:pt x="84" y="53"/>
                      <a:pt x="84" y="53"/>
                      <a:pt x="84" y="53"/>
                    </a:cubicBezTo>
                    <a:cubicBezTo>
                      <a:pt x="84" y="53"/>
                      <a:pt x="82" y="51"/>
                      <a:pt x="82" y="51"/>
                    </a:cubicBezTo>
                    <a:cubicBezTo>
                      <a:pt x="82" y="51"/>
                      <a:pt x="82" y="49"/>
                      <a:pt x="82" y="49"/>
                    </a:cubicBezTo>
                    <a:cubicBezTo>
                      <a:pt x="81" y="49"/>
                      <a:pt x="81" y="49"/>
                      <a:pt x="81" y="49"/>
                    </a:cubicBezTo>
                    <a:cubicBezTo>
                      <a:pt x="81" y="48"/>
                      <a:pt x="81" y="48"/>
                      <a:pt x="81" y="48"/>
                    </a:cubicBezTo>
                    <a:cubicBezTo>
                      <a:pt x="81" y="48"/>
                      <a:pt x="79" y="48"/>
                      <a:pt x="79" y="48"/>
                    </a:cubicBezTo>
                    <a:cubicBezTo>
                      <a:pt x="79" y="49"/>
                      <a:pt x="78" y="48"/>
                      <a:pt x="78" y="48"/>
                    </a:cubicBezTo>
                    <a:cubicBezTo>
                      <a:pt x="78" y="48"/>
                      <a:pt x="77" y="48"/>
                      <a:pt x="77" y="48"/>
                    </a:cubicBezTo>
                    <a:cubicBezTo>
                      <a:pt x="77" y="49"/>
                      <a:pt x="77" y="49"/>
                      <a:pt x="77" y="50"/>
                    </a:cubicBezTo>
                    <a:cubicBezTo>
                      <a:pt x="76" y="50"/>
                      <a:pt x="76" y="50"/>
                      <a:pt x="76" y="50"/>
                    </a:cubicBezTo>
                    <a:cubicBezTo>
                      <a:pt x="75" y="50"/>
                      <a:pt x="74" y="50"/>
                      <a:pt x="74" y="50"/>
                    </a:cubicBezTo>
                    <a:cubicBezTo>
                      <a:pt x="74" y="50"/>
                      <a:pt x="73" y="48"/>
                      <a:pt x="72" y="48"/>
                    </a:cubicBezTo>
                    <a:cubicBezTo>
                      <a:pt x="72" y="48"/>
                      <a:pt x="70" y="48"/>
                      <a:pt x="70" y="48"/>
                    </a:cubicBezTo>
                    <a:cubicBezTo>
                      <a:pt x="69" y="49"/>
                      <a:pt x="69" y="49"/>
                      <a:pt x="69" y="49"/>
                    </a:cubicBezTo>
                    <a:cubicBezTo>
                      <a:pt x="69" y="49"/>
                      <a:pt x="68" y="49"/>
                      <a:pt x="68" y="49"/>
                    </a:cubicBezTo>
                    <a:cubicBezTo>
                      <a:pt x="68" y="49"/>
                      <a:pt x="67" y="49"/>
                      <a:pt x="67" y="50"/>
                    </a:cubicBezTo>
                    <a:cubicBezTo>
                      <a:pt x="67" y="50"/>
                      <a:pt x="67" y="51"/>
                      <a:pt x="67" y="51"/>
                    </a:cubicBezTo>
                    <a:cubicBezTo>
                      <a:pt x="67" y="51"/>
                      <a:pt x="66" y="50"/>
                      <a:pt x="66" y="50"/>
                    </a:cubicBezTo>
                    <a:cubicBezTo>
                      <a:pt x="66" y="51"/>
                      <a:pt x="65" y="52"/>
                      <a:pt x="65" y="52"/>
                    </a:cubicBezTo>
                    <a:cubicBezTo>
                      <a:pt x="65" y="52"/>
                      <a:pt x="63" y="54"/>
                      <a:pt x="63" y="54"/>
                    </a:cubicBezTo>
                    <a:cubicBezTo>
                      <a:pt x="62" y="54"/>
                      <a:pt x="62" y="54"/>
                      <a:pt x="62" y="54"/>
                    </a:cubicBezTo>
                    <a:cubicBezTo>
                      <a:pt x="62" y="54"/>
                      <a:pt x="58" y="51"/>
                      <a:pt x="58" y="51"/>
                    </a:cubicBezTo>
                    <a:cubicBezTo>
                      <a:pt x="58" y="51"/>
                      <a:pt x="59" y="50"/>
                      <a:pt x="58" y="50"/>
                    </a:cubicBezTo>
                    <a:cubicBezTo>
                      <a:pt x="58" y="50"/>
                      <a:pt x="57" y="49"/>
                      <a:pt x="56" y="49"/>
                    </a:cubicBezTo>
                    <a:cubicBezTo>
                      <a:pt x="56" y="49"/>
                      <a:pt x="55" y="48"/>
                      <a:pt x="55" y="49"/>
                    </a:cubicBezTo>
                    <a:cubicBezTo>
                      <a:pt x="55" y="50"/>
                      <a:pt x="55" y="50"/>
                      <a:pt x="55" y="50"/>
                    </a:cubicBezTo>
                    <a:cubicBezTo>
                      <a:pt x="55" y="50"/>
                      <a:pt x="56" y="52"/>
                      <a:pt x="56" y="53"/>
                    </a:cubicBezTo>
                    <a:cubicBezTo>
                      <a:pt x="56" y="53"/>
                      <a:pt x="56" y="54"/>
                      <a:pt x="56" y="54"/>
                    </a:cubicBezTo>
                    <a:cubicBezTo>
                      <a:pt x="56" y="54"/>
                      <a:pt x="55" y="55"/>
                      <a:pt x="54" y="54"/>
                    </a:cubicBezTo>
                    <a:cubicBezTo>
                      <a:pt x="54" y="54"/>
                      <a:pt x="53" y="53"/>
                      <a:pt x="54" y="52"/>
                    </a:cubicBezTo>
                    <a:cubicBezTo>
                      <a:pt x="54" y="52"/>
                      <a:pt x="54" y="51"/>
                      <a:pt x="54" y="51"/>
                    </a:cubicBezTo>
                    <a:cubicBezTo>
                      <a:pt x="54" y="50"/>
                      <a:pt x="52" y="49"/>
                      <a:pt x="52" y="49"/>
                    </a:cubicBezTo>
                    <a:cubicBezTo>
                      <a:pt x="52" y="49"/>
                      <a:pt x="51" y="47"/>
                      <a:pt x="51" y="47"/>
                    </a:cubicBezTo>
                    <a:cubicBezTo>
                      <a:pt x="50" y="47"/>
                      <a:pt x="49" y="46"/>
                      <a:pt x="48" y="46"/>
                    </a:cubicBezTo>
                    <a:cubicBezTo>
                      <a:pt x="48" y="46"/>
                      <a:pt x="46" y="43"/>
                      <a:pt x="46" y="43"/>
                    </a:cubicBezTo>
                    <a:cubicBezTo>
                      <a:pt x="43" y="44"/>
                      <a:pt x="43" y="44"/>
                      <a:pt x="43" y="44"/>
                    </a:cubicBezTo>
                    <a:cubicBezTo>
                      <a:pt x="43" y="44"/>
                      <a:pt x="42" y="45"/>
                      <a:pt x="41" y="44"/>
                    </a:cubicBezTo>
                    <a:cubicBezTo>
                      <a:pt x="41" y="44"/>
                      <a:pt x="40" y="41"/>
                      <a:pt x="40" y="41"/>
                    </a:cubicBezTo>
                    <a:cubicBezTo>
                      <a:pt x="40" y="41"/>
                      <a:pt x="39" y="42"/>
                      <a:pt x="39" y="42"/>
                    </a:cubicBezTo>
                    <a:cubicBezTo>
                      <a:pt x="38" y="42"/>
                      <a:pt x="37" y="42"/>
                      <a:pt x="37" y="42"/>
                    </a:cubicBezTo>
                    <a:cubicBezTo>
                      <a:pt x="37" y="42"/>
                      <a:pt x="36" y="43"/>
                      <a:pt x="36" y="43"/>
                    </a:cubicBezTo>
                    <a:cubicBezTo>
                      <a:pt x="36" y="44"/>
                      <a:pt x="34" y="43"/>
                      <a:pt x="34" y="43"/>
                    </a:cubicBezTo>
                    <a:cubicBezTo>
                      <a:pt x="34" y="43"/>
                      <a:pt x="34" y="44"/>
                      <a:pt x="34" y="44"/>
                    </a:cubicBezTo>
                    <a:cubicBezTo>
                      <a:pt x="33" y="44"/>
                      <a:pt x="33" y="43"/>
                      <a:pt x="33" y="43"/>
                    </a:cubicBezTo>
                    <a:cubicBezTo>
                      <a:pt x="33" y="43"/>
                      <a:pt x="32" y="42"/>
                      <a:pt x="32" y="42"/>
                    </a:cubicBezTo>
                    <a:cubicBezTo>
                      <a:pt x="32" y="42"/>
                      <a:pt x="30" y="41"/>
                      <a:pt x="30" y="41"/>
                    </a:cubicBezTo>
                    <a:cubicBezTo>
                      <a:pt x="29" y="42"/>
                      <a:pt x="29" y="42"/>
                      <a:pt x="29" y="42"/>
                    </a:cubicBezTo>
                    <a:cubicBezTo>
                      <a:pt x="28" y="43"/>
                      <a:pt x="28" y="43"/>
                      <a:pt x="28" y="43"/>
                    </a:cubicBezTo>
                    <a:cubicBezTo>
                      <a:pt x="27" y="44"/>
                      <a:pt x="27" y="44"/>
                      <a:pt x="27" y="44"/>
                    </a:cubicBezTo>
                    <a:cubicBezTo>
                      <a:pt x="26" y="45"/>
                      <a:pt x="26" y="45"/>
                      <a:pt x="26" y="45"/>
                    </a:cubicBezTo>
                    <a:cubicBezTo>
                      <a:pt x="23" y="48"/>
                      <a:pt x="23" y="48"/>
                      <a:pt x="23" y="48"/>
                    </a:cubicBezTo>
                    <a:cubicBezTo>
                      <a:pt x="20" y="48"/>
                      <a:pt x="20" y="48"/>
                      <a:pt x="20" y="48"/>
                    </a:cubicBezTo>
                    <a:cubicBezTo>
                      <a:pt x="20" y="51"/>
                      <a:pt x="20" y="51"/>
                      <a:pt x="20" y="51"/>
                    </a:cubicBezTo>
                    <a:cubicBezTo>
                      <a:pt x="17" y="53"/>
                      <a:pt x="17" y="53"/>
                      <a:pt x="17" y="53"/>
                    </a:cubicBezTo>
                    <a:cubicBezTo>
                      <a:pt x="15" y="53"/>
                      <a:pt x="15" y="53"/>
                      <a:pt x="15" y="53"/>
                    </a:cubicBezTo>
                    <a:cubicBezTo>
                      <a:pt x="15" y="54"/>
                      <a:pt x="15" y="54"/>
                      <a:pt x="15" y="54"/>
                    </a:cubicBezTo>
                    <a:cubicBezTo>
                      <a:pt x="15" y="54"/>
                      <a:pt x="15" y="55"/>
                      <a:pt x="15" y="55"/>
                    </a:cubicBezTo>
                    <a:cubicBezTo>
                      <a:pt x="15" y="56"/>
                      <a:pt x="15" y="58"/>
                      <a:pt x="15" y="58"/>
                    </a:cubicBezTo>
                    <a:cubicBezTo>
                      <a:pt x="17" y="60"/>
                      <a:pt x="17" y="60"/>
                      <a:pt x="17" y="60"/>
                    </a:cubicBezTo>
                    <a:cubicBezTo>
                      <a:pt x="14" y="62"/>
                      <a:pt x="14" y="62"/>
                      <a:pt x="14" y="62"/>
                    </a:cubicBezTo>
                    <a:cubicBezTo>
                      <a:pt x="14" y="62"/>
                      <a:pt x="12" y="62"/>
                      <a:pt x="12" y="61"/>
                    </a:cubicBezTo>
                    <a:cubicBezTo>
                      <a:pt x="12" y="61"/>
                      <a:pt x="11" y="60"/>
                      <a:pt x="11" y="60"/>
                    </a:cubicBezTo>
                    <a:cubicBezTo>
                      <a:pt x="11" y="60"/>
                      <a:pt x="11" y="59"/>
                      <a:pt x="11" y="58"/>
                    </a:cubicBezTo>
                    <a:cubicBezTo>
                      <a:pt x="10" y="58"/>
                      <a:pt x="8" y="55"/>
                      <a:pt x="8" y="55"/>
                    </a:cubicBezTo>
                    <a:cubicBezTo>
                      <a:pt x="6" y="56"/>
                      <a:pt x="6" y="56"/>
                      <a:pt x="6" y="56"/>
                    </a:cubicBezTo>
                    <a:cubicBezTo>
                      <a:pt x="6" y="56"/>
                      <a:pt x="6" y="58"/>
                      <a:pt x="6" y="58"/>
                    </a:cubicBezTo>
                    <a:cubicBezTo>
                      <a:pt x="6" y="58"/>
                      <a:pt x="6" y="59"/>
                      <a:pt x="6" y="59"/>
                    </a:cubicBezTo>
                    <a:cubicBezTo>
                      <a:pt x="6" y="59"/>
                      <a:pt x="5" y="61"/>
                      <a:pt x="5" y="61"/>
                    </a:cubicBezTo>
                    <a:cubicBezTo>
                      <a:pt x="3" y="61"/>
                      <a:pt x="3" y="61"/>
                      <a:pt x="3" y="61"/>
                    </a:cubicBezTo>
                    <a:cubicBezTo>
                      <a:pt x="3" y="61"/>
                      <a:pt x="2" y="65"/>
                      <a:pt x="2" y="66"/>
                    </a:cubicBezTo>
                    <a:cubicBezTo>
                      <a:pt x="2" y="66"/>
                      <a:pt x="2" y="66"/>
                      <a:pt x="2" y="66"/>
                    </a:cubicBezTo>
                    <a:cubicBezTo>
                      <a:pt x="3" y="68"/>
                      <a:pt x="3" y="68"/>
                      <a:pt x="3" y="68"/>
                    </a:cubicBezTo>
                    <a:cubicBezTo>
                      <a:pt x="4" y="69"/>
                      <a:pt x="4" y="69"/>
                      <a:pt x="4" y="69"/>
                    </a:cubicBezTo>
                    <a:cubicBezTo>
                      <a:pt x="4" y="69"/>
                      <a:pt x="3" y="70"/>
                      <a:pt x="3" y="70"/>
                    </a:cubicBezTo>
                    <a:cubicBezTo>
                      <a:pt x="3" y="71"/>
                      <a:pt x="2" y="72"/>
                      <a:pt x="2" y="72"/>
                    </a:cubicBezTo>
                    <a:cubicBezTo>
                      <a:pt x="1" y="73"/>
                      <a:pt x="1" y="73"/>
                      <a:pt x="1" y="74"/>
                    </a:cubicBezTo>
                    <a:cubicBezTo>
                      <a:pt x="1" y="74"/>
                      <a:pt x="0" y="76"/>
                      <a:pt x="0" y="76"/>
                    </a:cubicBezTo>
                    <a:cubicBezTo>
                      <a:pt x="0" y="76"/>
                      <a:pt x="3" y="77"/>
                      <a:pt x="3" y="77"/>
                    </a:cubicBezTo>
                    <a:cubicBezTo>
                      <a:pt x="3" y="77"/>
                      <a:pt x="5" y="77"/>
                      <a:pt x="5" y="78"/>
                    </a:cubicBezTo>
                    <a:cubicBezTo>
                      <a:pt x="5" y="78"/>
                      <a:pt x="5" y="80"/>
                      <a:pt x="5" y="80"/>
                    </a:cubicBezTo>
                    <a:cubicBezTo>
                      <a:pt x="5" y="80"/>
                      <a:pt x="4" y="82"/>
                      <a:pt x="4" y="82"/>
                    </a:cubicBezTo>
                    <a:cubicBezTo>
                      <a:pt x="4" y="82"/>
                      <a:pt x="5" y="83"/>
                      <a:pt x="5" y="83"/>
                    </a:cubicBezTo>
                    <a:cubicBezTo>
                      <a:pt x="5" y="83"/>
                      <a:pt x="6" y="84"/>
                      <a:pt x="6" y="84"/>
                    </a:cubicBezTo>
                    <a:cubicBezTo>
                      <a:pt x="6" y="84"/>
                      <a:pt x="7" y="83"/>
                      <a:pt x="7" y="83"/>
                    </a:cubicBezTo>
                    <a:cubicBezTo>
                      <a:pt x="7" y="83"/>
                      <a:pt x="9" y="83"/>
                      <a:pt x="10" y="83"/>
                    </a:cubicBezTo>
                    <a:cubicBezTo>
                      <a:pt x="10" y="83"/>
                      <a:pt x="12" y="84"/>
                      <a:pt x="12" y="84"/>
                    </a:cubicBezTo>
                    <a:cubicBezTo>
                      <a:pt x="17" y="93"/>
                      <a:pt x="17" y="93"/>
                      <a:pt x="17" y="93"/>
                    </a:cubicBezTo>
                    <a:cubicBezTo>
                      <a:pt x="16" y="94"/>
                      <a:pt x="16" y="94"/>
                      <a:pt x="16" y="94"/>
                    </a:cubicBezTo>
                    <a:cubicBezTo>
                      <a:pt x="15" y="93"/>
                      <a:pt x="15" y="93"/>
                      <a:pt x="15" y="93"/>
                    </a:cubicBezTo>
                    <a:cubicBezTo>
                      <a:pt x="14" y="94"/>
                      <a:pt x="14" y="94"/>
                      <a:pt x="14" y="94"/>
                    </a:cubicBezTo>
                    <a:cubicBezTo>
                      <a:pt x="14" y="95"/>
                      <a:pt x="14" y="95"/>
                      <a:pt x="14" y="95"/>
                    </a:cubicBezTo>
                    <a:cubicBezTo>
                      <a:pt x="16" y="95"/>
                      <a:pt x="16" y="95"/>
                      <a:pt x="16" y="95"/>
                    </a:cubicBezTo>
                    <a:cubicBezTo>
                      <a:pt x="19" y="98"/>
                      <a:pt x="19" y="98"/>
                      <a:pt x="19" y="98"/>
                    </a:cubicBezTo>
                    <a:cubicBezTo>
                      <a:pt x="20" y="98"/>
                      <a:pt x="20" y="99"/>
                      <a:pt x="21" y="99"/>
                    </a:cubicBezTo>
                    <a:cubicBezTo>
                      <a:pt x="22" y="99"/>
                      <a:pt x="23" y="99"/>
                      <a:pt x="23" y="98"/>
                    </a:cubicBezTo>
                    <a:cubicBezTo>
                      <a:pt x="23" y="98"/>
                      <a:pt x="23" y="97"/>
                      <a:pt x="23" y="97"/>
                    </a:cubicBezTo>
                    <a:cubicBezTo>
                      <a:pt x="24" y="95"/>
                      <a:pt x="26" y="93"/>
                      <a:pt x="28" y="92"/>
                    </a:cubicBezTo>
                    <a:cubicBezTo>
                      <a:pt x="29" y="92"/>
                      <a:pt x="29" y="92"/>
                      <a:pt x="30" y="91"/>
                    </a:cubicBezTo>
                    <a:cubicBezTo>
                      <a:pt x="31" y="91"/>
                      <a:pt x="32" y="90"/>
                      <a:pt x="33" y="90"/>
                    </a:cubicBezTo>
                    <a:cubicBezTo>
                      <a:pt x="34" y="90"/>
                      <a:pt x="34" y="91"/>
                      <a:pt x="35" y="92"/>
                    </a:cubicBezTo>
                    <a:cubicBezTo>
                      <a:pt x="36" y="92"/>
                      <a:pt x="36" y="93"/>
                      <a:pt x="37" y="93"/>
                    </a:cubicBezTo>
                    <a:cubicBezTo>
                      <a:pt x="38" y="93"/>
                      <a:pt x="38" y="92"/>
                      <a:pt x="38" y="93"/>
                    </a:cubicBezTo>
                    <a:cubicBezTo>
                      <a:pt x="39" y="93"/>
                      <a:pt x="39" y="93"/>
                      <a:pt x="39" y="93"/>
                    </a:cubicBezTo>
                    <a:cubicBezTo>
                      <a:pt x="40" y="94"/>
                      <a:pt x="40" y="93"/>
                      <a:pt x="40" y="93"/>
                    </a:cubicBezTo>
                    <a:cubicBezTo>
                      <a:pt x="41" y="92"/>
                      <a:pt x="40" y="92"/>
                      <a:pt x="41" y="92"/>
                    </a:cubicBezTo>
                    <a:cubicBezTo>
                      <a:pt x="41" y="91"/>
                      <a:pt x="41" y="91"/>
                      <a:pt x="41" y="91"/>
                    </a:cubicBezTo>
                    <a:cubicBezTo>
                      <a:pt x="42" y="91"/>
                      <a:pt x="42" y="92"/>
                      <a:pt x="43" y="92"/>
                    </a:cubicBezTo>
                    <a:cubicBezTo>
                      <a:pt x="44" y="92"/>
                      <a:pt x="45" y="92"/>
                      <a:pt x="45" y="92"/>
                    </a:cubicBezTo>
                    <a:cubicBezTo>
                      <a:pt x="45" y="92"/>
                      <a:pt x="45" y="93"/>
                      <a:pt x="45" y="93"/>
                    </a:cubicBezTo>
                    <a:cubicBezTo>
                      <a:pt x="46" y="94"/>
                      <a:pt x="47" y="96"/>
                      <a:pt x="47" y="97"/>
                    </a:cubicBezTo>
                    <a:cubicBezTo>
                      <a:pt x="47" y="98"/>
                      <a:pt x="47" y="98"/>
                      <a:pt x="47" y="98"/>
                    </a:cubicBezTo>
                    <a:cubicBezTo>
                      <a:pt x="47" y="99"/>
                      <a:pt x="47" y="99"/>
                      <a:pt x="47" y="99"/>
                    </a:cubicBezTo>
                    <a:cubicBezTo>
                      <a:pt x="46" y="100"/>
                      <a:pt x="47" y="101"/>
                      <a:pt x="46" y="101"/>
                    </a:cubicBezTo>
                    <a:cubicBezTo>
                      <a:pt x="46" y="102"/>
                      <a:pt x="45" y="102"/>
                      <a:pt x="45" y="103"/>
                    </a:cubicBezTo>
                    <a:cubicBezTo>
                      <a:pt x="45" y="103"/>
                      <a:pt x="46" y="103"/>
                      <a:pt x="46" y="104"/>
                    </a:cubicBezTo>
                    <a:cubicBezTo>
                      <a:pt x="47" y="104"/>
                      <a:pt x="48" y="105"/>
                      <a:pt x="49" y="106"/>
                    </a:cubicBezTo>
                    <a:cubicBezTo>
                      <a:pt x="49" y="105"/>
                      <a:pt x="49" y="104"/>
                      <a:pt x="50" y="104"/>
                    </a:cubicBezTo>
                    <a:cubicBezTo>
                      <a:pt x="51" y="103"/>
                      <a:pt x="52" y="103"/>
                      <a:pt x="53" y="103"/>
                    </a:cubicBezTo>
                    <a:cubicBezTo>
                      <a:pt x="54" y="104"/>
                      <a:pt x="54" y="105"/>
                      <a:pt x="55" y="106"/>
                    </a:cubicBezTo>
                    <a:cubicBezTo>
                      <a:pt x="56" y="107"/>
                      <a:pt x="57" y="107"/>
                      <a:pt x="57" y="108"/>
                    </a:cubicBezTo>
                    <a:cubicBezTo>
                      <a:pt x="57" y="109"/>
                      <a:pt x="56" y="110"/>
                      <a:pt x="56" y="110"/>
                    </a:cubicBezTo>
                    <a:cubicBezTo>
                      <a:pt x="55" y="110"/>
                      <a:pt x="54" y="111"/>
                      <a:pt x="54" y="111"/>
                    </a:cubicBezTo>
                    <a:cubicBezTo>
                      <a:pt x="53" y="111"/>
                      <a:pt x="53" y="111"/>
                      <a:pt x="53" y="110"/>
                    </a:cubicBezTo>
                    <a:cubicBezTo>
                      <a:pt x="52" y="110"/>
                      <a:pt x="52" y="111"/>
                      <a:pt x="52" y="111"/>
                    </a:cubicBezTo>
                    <a:cubicBezTo>
                      <a:pt x="51" y="111"/>
                      <a:pt x="51" y="111"/>
                      <a:pt x="50" y="111"/>
                    </a:cubicBezTo>
                    <a:cubicBezTo>
                      <a:pt x="50" y="111"/>
                      <a:pt x="50" y="111"/>
                      <a:pt x="49" y="111"/>
                    </a:cubicBezTo>
                    <a:cubicBezTo>
                      <a:pt x="49" y="112"/>
                      <a:pt x="49" y="112"/>
                      <a:pt x="49" y="112"/>
                    </a:cubicBezTo>
                    <a:cubicBezTo>
                      <a:pt x="48" y="114"/>
                      <a:pt x="47" y="115"/>
                      <a:pt x="46" y="117"/>
                    </a:cubicBezTo>
                    <a:cubicBezTo>
                      <a:pt x="46" y="117"/>
                      <a:pt x="46" y="117"/>
                      <a:pt x="45" y="118"/>
                    </a:cubicBezTo>
                    <a:cubicBezTo>
                      <a:pt x="45" y="118"/>
                      <a:pt x="44" y="118"/>
                      <a:pt x="44" y="117"/>
                    </a:cubicBezTo>
                    <a:cubicBezTo>
                      <a:pt x="43" y="117"/>
                      <a:pt x="43" y="117"/>
                      <a:pt x="43" y="117"/>
                    </a:cubicBezTo>
                    <a:cubicBezTo>
                      <a:pt x="43" y="117"/>
                      <a:pt x="44" y="116"/>
                      <a:pt x="44" y="116"/>
                    </a:cubicBezTo>
                    <a:cubicBezTo>
                      <a:pt x="44" y="116"/>
                      <a:pt x="45" y="116"/>
                      <a:pt x="45" y="116"/>
                    </a:cubicBezTo>
                    <a:cubicBezTo>
                      <a:pt x="46" y="116"/>
                      <a:pt x="46" y="115"/>
                      <a:pt x="46" y="114"/>
                    </a:cubicBezTo>
                    <a:cubicBezTo>
                      <a:pt x="47" y="113"/>
                      <a:pt x="47" y="112"/>
                      <a:pt x="48" y="112"/>
                    </a:cubicBezTo>
                    <a:cubicBezTo>
                      <a:pt x="48" y="111"/>
                      <a:pt x="49" y="111"/>
                      <a:pt x="49" y="110"/>
                    </a:cubicBezTo>
                    <a:cubicBezTo>
                      <a:pt x="50" y="110"/>
                      <a:pt x="49" y="109"/>
                      <a:pt x="49" y="108"/>
                    </a:cubicBezTo>
                    <a:cubicBezTo>
                      <a:pt x="48" y="108"/>
                      <a:pt x="48" y="109"/>
                      <a:pt x="47" y="109"/>
                    </a:cubicBezTo>
                    <a:cubicBezTo>
                      <a:pt x="46" y="109"/>
                      <a:pt x="45" y="109"/>
                      <a:pt x="44" y="108"/>
                    </a:cubicBezTo>
                    <a:cubicBezTo>
                      <a:pt x="43" y="108"/>
                      <a:pt x="43" y="108"/>
                      <a:pt x="43" y="108"/>
                    </a:cubicBezTo>
                    <a:cubicBezTo>
                      <a:pt x="41" y="107"/>
                      <a:pt x="40" y="108"/>
                      <a:pt x="39" y="107"/>
                    </a:cubicBezTo>
                    <a:cubicBezTo>
                      <a:pt x="38" y="107"/>
                      <a:pt x="38" y="106"/>
                      <a:pt x="37" y="106"/>
                    </a:cubicBezTo>
                    <a:cubicBezTo>
                      <a:pt x="37" y="106"/>
                      <a:pt x="37" y="107"/>
                      <a:pt x="36" y="107"/>
                    </a:cubicBezTo>
                    <a:cubicBezTo>
                      <a:pt x="35" y="107"/>
                      <a:pt x="34" y="107"/>
                      <a:pt x="33" y="108"/>
                    </a:cubicBezTo>
                    <a:cubicBezTo>
                      <a:pt x="33" y="109"/>
                      <a:pt x="33" y="109"/>
                      <a:pt x="33" y="110"/>
                    </a:cubicBezTo>
                    <a:cubicBezTo>
                      <a:pt x="33" y="110"/>
                      <a:pt x="32" y="110"/>
                      <a:pt x="32" y="111"/>
                    </a:cubicBezTo>
                    <a:cubicBezTo>
                      <a:pt x="31" y="112"/>
                      <a:pt x="32" y="113"/>
                      <a:pt x="33" y="114"/>
                    </a:cubicBezTo>
                    <a:cubicBezTo>
                      <a:pt x="34" y="114"/>
                      <a:pt x="34" y="114"/>
                      <a:pt x="35" y="114"/>
                    </a:cubicBezTo>
                    <a:cubicBezTo>
                      <a:pt x="35" y="114"/>
                      <a:pt x="35" y="115"/>
                      <a:pt x="35" y="115"/>
                    </a:cubicBezTo>
                    <a:cubicBezTo>
                      <a:pt x="34" y="116"/>
                      <a:pt x="34" y="116"/>
                      <a:pt x="33" y="115"/>
                    </a:cubicBezTo>
                    <a:cubicBezTo>
                      <a:pt x="33" y="115"/>
                      <a:pt x="33" y="115"/>
                      <a:pt x="33" y="115"/>
                    </a:cubicBezTo>
                    <a:cubicBezTo>
                      <a:pt x="33" y="115"/>
                      <a:pt x="32" y="115"/>
                      <a:pt x="32" y="115"/>
                    </a:cubicBezTo>
                    <a:cubicBezTo>
                      <a:pt x="31" y="115"/>
                      <a:pt x="31" y="115"/>
                      <a:pt x="31" y="115"/>
                    </a:cubicBezTo>
                    <a:cubicBezTo>
                      <a:pt x="30" y="114"/>
                      <a:pt x="29" y="114"/>
                      <a:pt x="28" y="114"/>
                    </a:cubicBezTo>
                    <a:cubicBezTo>
                      <a:pt x="27" y="114"/>
                      <a:pt x="27" y="114"/>
                      <a:pt x="26" y="114"/>
                    </a:cubicBezTo>
                    <a:cubicBezTo>
                      <a:pt x="25" y="115"/>
                      <a:pt x="25" y="116"/>
                      <a:pt x="25" y="116"/>
                    </a:cubicBezTo>
                    <a:cubicBezTo>
                      <a:pt x="26" y="117"/>
                      <a:pt x="27" y="117"/>
                      <a:pt x="28" y="117"/>
                    </a:cubicBezTo>
                    <a:cubicBezTo>
                      <a:pt x="29" y="118"/>
                      <a:pt x="30" y="119"/>
                      <a:pt x="30" y="120"/>
                    </a:cubicBezTo>
                    <a:cubicBezTo>
                      <a:pt x="30" y="121"/>
                      <a:pt x="31" y="123"/>
                      <a:pt x="32" y="123"/>
                    </a:cubicBezTo>
                    <a:cubicBezTo>
                      <a:pt x="32" y="124"/>
                      <a:pt x="33" y="124"/>
                      <a:pt x="33" y="124"/>
                    </a:cubicBezTo>
                    <a:cubicBezTo>
                      <a:pt x="33" y="125"/>
                      <a:pt x="33" y="125"/>
                      <a:pt x="33" y="126"/>
                    </a:cubicBezTo>
                    <a:cubicBezTo>
                      <a:pt x="33" y="126"/>
                      <a:pt x="33" y="127"/>
                      <a:pt x="33" y="128"/>
                    </a:cubicBezTo>
                    <a:cubicBezTo>
                      <a:pt x="34" y="128"/>
                      <a:pt x="35" y="128"/>
                      <a:pt x="36" y="129"/>
                    </a:cubicBezTo>
                    <a:cubicBezTo>
                      <a:pt x="36" y="129"/>
                      <a:pt x="36" y="130"/>
                      <a:pt x="37" y="130"/>
                    </a:cubicBezTo>
                    <a:cubicBezTo>
                      <a:pt x="37" y="131"/>
                      <a:pt x="39" y="131"/>
                      <a:pt x="40" y="131"/>
                    </a:cubicBezTo>
                    <a:cubicBezTo>
                      <a:pt x="41" y="131"/>
                      <a:pt x="42" y="131"/>
                      <a:pt x="43" y="132"/>
                    </a:cubicBezTo>
                    <a:cubicBezTo>
                      <a:pt x="43" y="132"/>
                      <a:pt x="43" y="132"/>
                      <a:pt x="43" y="132"/>
                    </a:cubicBezTo>
                    <a:cubicBezTo>
                      <a:pt x="43" y="133"/>
                      <a:pt x="43" y="133"/>
                      <a:pt x="43" y="133"/>
                    </a:cubicBezTo>
                    <a:cubicBezTo>
                      <a:pt x="42" y="134"/>
                      <a:pt x="42" y="136"/>
                      <a:pt x="41" y="137"/>
                    </a:cubicBezTo>
                    <a:cubicBezTo>
                      <a:pt x="40" y="138"/>
                      <a:pt x="41" y="139"/>
                      <a:pt x="41" y="139"/>
                    </a:cubicBezTo>
                    <a:cubicBezTo>
                      <a:pt x="41" y="140"/>
                      <a:pt x="41" y="140"/>
                      <a:pt x="41" y="140"/>
                    </a:cubicBezTo>
                    <a:cubicBezTo>
                      <a:pt x="42" y="139"/>
                      <a:pt x="44" y="138"/>
                      <a:pt x="44" y="138"/>
                    </a:cubicBezTo>
                    <a:cubicBezTo>
                      <a:pt x="44" y="137"/>
                      <a:pt x="48" y="136"/>
                      <a:pt x="48" y="136"/>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53" name="Freeform 855">
                <a:extLst>
                  <a:ext uri="{FF2B5EF4-FFF2-40B4-BE49-F238E27FC236}">
                    <a16:creationId xmlns:a16="http://schemas.microsoft.com/office/drawing/2014/main" id="{026B5B4A-42E6-7851-2080-6750A9518924}"/>
                  </a:ext>
                </a:extLst>
              </p:cNvPr>
              <p:cNvSpPr>
                <a:spLocks/>
              </p:cNvSpPr>
              <p:nvPr/>
            </p:nvSpPr>
            <p:spPr bwMode="auto">
              <a:xfrm>
                <a:off x="9026525" y="3841750"/>
                <a:ext cx="3175" cy="4763"/>
              </a:xfrm>
              <a:custGeom>
                <a:avLst/>
                <a:gdLst>
                  <a:gd name="T0" fmla="*/ 0 w 1"/>
                  <a:gd name="T1" fmla="*/ 1 h 1"/>
                  <a:gd name="T2" fmla="*/ 0 w 1"/>
                  <a:gd name="T3" fmla="*/ 1 h 1"/>
                  <a:gd name="T4" fmla="*/ 0 w 1"/>
                  <a:gd name="T5" fmla="*/ 1 h 1"/>
                  <a:gd name="T6" fmla="*/ 1 w 1"/>
                  <a:gd name="T7" fmla="*/ 0 h 1"/>
                  <a:gd name="T8" fmla="*/ 0 w 1"/>
                  <a:gd name="T9" fmla="*/ 0 h 1"/>
                  <a:gd name="T10" fmla="*/ 0 w 1"/>
                  <a:gd name="T11" fmla="*/ 1 h 1"/>
                  <a:gd name="T12" fmla="*/ 0 w 1"/>
                  <a:gd name="T13" fmla="*/ 1 h 1"/>
                  <a:gd name="T14" fmla="*/ 0 w 1"/>
                  <a:gd name="T15" fmla="*/ 1 h 1"/>
                  <a:gd name="T16" fmla="*/ 0 w 1"/>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1"/>
                    </a:moveTo>
                    <a:cubicBezTo>
                      <a:pt x="0" y="1"/>
                      <a:pt x="0" y="1"/>
                      <a:pt x="0" y="1"/>
                    </a:cubicBezTo>
                    <a:cubicBezTo>
                      <a:pt x="0" y="1"/>
                      <a:pt x="0" y="1"/>
                      <a:pt x="0" y="1"/>
                    </a:cubicBezTo>
                    <a:cubicBezTo>
                      <a:pt x="0" y="1"/>
                      <a:pt x="1" y="1"/>
                      <a:pt x="1" y="0"/>
                    </a:cubicBezTo>
                    <a:cubicBezTo>
                      <a:pt x="1" y="0"/>
                      <a:pt x="1" y="0"/>
                      <a:pt x="0" y="0"/>
                    </a:cubicBezTo>
                    <a:cubicBezTo>
                      <a:pt x="0" y="0"/>
                      <a:pt x="0" y="0"/>
                      <a:pt x="0" y="1"/>
                    </a:cubicBezTo>
                    <a:cubicBezTo>
                      <a:pt x="0" y="1"/>
                      <a:pt x="0" y="1"/>
                      <a:pt x="0" y="1"/>
                    </a:cubicBezTo>
                    <a:cubicBezTo>
                      <a:pt x="0" y="1"/>
                      <a:pt x="0" y="1"/>
                      <a:pt x="0" y="1"/>
                    </a:cubicBezTo>
                    <a:cubicBezTo>
                      <a:pt x="0" y="1"/>
                      <a:pt x="0" y="1"/>
                      <a:pt x="0" y="1"/>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54" name="Freeform 856">
                <a:extLst>
                  <a:ext uri="{FF2B5EF4-FFF2-40B4-BE49-F238E27FC236}">
                    <a16:creationId xmlns:a16="http://schemas.microsoft.com/office/drawing/2014/main" id="{D59BBAFA-130A-6EAC-FECC-3AF96B341D58}"/>
                  </a:ext>
                </a:extLst>
              </p:cNvPr>
              <p:cNvSpPr>
                <a:spLocks/>
              </p:cNvSpPr>
              <p:nvPr/>
            </p:nvSpPr>
            <p:spPr bwMode="auto">
              <a:xfrm>
                <a:off x="9021763" y="3859213"/>
                <a:ext cx="0" cy="3175"/>
              </a:xfrm>
              <a:custGeom>
                <a:avLst/>
                <a:gdLst>
                  <a:gd name="T0" fmla="*/ 0 h 1"/>
                  <a:gd name="T1" fmla="*/ 0 h 1"/>
                  <a:gd name="T2" fmla="*/ 0 h 1"/>
                  <a:gd name="T3" fmla="*/ 0 h 1"/>
                  <a:gd name="T4" fmla="*/ 0 h 1"/>
                  <a:gd name="T5" fmla="*/ 0 h 1"/>
                  <a:gd name="T6" fmla="*/ 0 h 1"/>
                  <a:gd name="T7" fmla="*/ 0 h 1"/>
                  <a:gd name="T8" fmla="*/ 0 h 1"/>
                  <a:gd name="T9" fmla="*/ 0 h 1"/>
                  <a:gd name="T10"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0"/>
                    </a:cubicBezTo>
                    <a:cubicBezTo>
                      <a:pt x="0" y="0"/>
                      <a:pt x="0" y="0"/>
                      <a:pt x="0" y="0"/>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55" name="Freeform 857">
                <a:extLst>
                  <a:ext uri="{FF2B5EF4-FFF2-40B4-BE49-F238E27FC236}">
                    <a16:creationId xmlns:a16="http://schemas.microsoft.com/office/drawing/2014/main" id="{5355CDAB-8E3E-4BE6-E1AA-26F9E27479C9}"/>
                  </a:ext>
                </a:extLst>
              </p:cNvPr>
              <p:cNvSpPr>
                <a:spLocks/>
              </p:cNvSpPr>
              <p:nvPr/>
            </p:nvSpPr>
            <p:spPr bwMode="auto">
              <a:xfrm>
                <a:off x="8867775" y="4179888"/>
                <a:ext cx="4762" cy="0"/>
              </a:xfrm>
              <a:custGeom>
                <a:avLst/>
                <a:gdLst>
                  <a:gd name="T0" fmla="*/ 0 w 1"/>
                  <a:gd name="T1" fmla="*/ 0 w 1"/>
                  <a:gd name="T2" fmla="*/ 1 w 1"/>
                  <a:gd name="T3" fmla="*/ 0 w 1"/>
                  <a:gd name="T4" fmla="*/ 0 w 1"/>
                  <a:gd name="T5" fmla="*/ 0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56" name="Freeform 858">
                <a:extLst>
                  <a:ext uri="{FF2B5EF4-FFF2-40B4-BE49-F238E27FC236}">
                    <a16:creationId xmlns:a16="http://schemas.microsoft.com/office/drawing/2014/main" id="{E4E8CC3F-212E-89B2-E73B-5BD4196E98CA}"/>
                  </a:ext>
                </a:extLst>
              </p:cNvPr>
              <p:cNvSpPr>
                <a:spLocks noEditPoints="1"/>
              </p:cNvSpPr>
              <p:nvPr/>
            </p:nvSpPr>
            <p:spPr bwMode="auto">
              <a:xfrm>
                <a:off x="8972550" y="3441700"/>
                <a:ext cx="515937" cy="646113"/>
              </a:xfrm>
              <a:custGeom>
                <a:avLst/>
                <a:gdLst>
                  <a:gd name="T0" fmla="*/ 1 w 124"/>
                  <a:gd name="T1" fmla="*/ 153 h 155"/>
                  <a:gd name="T2" fmla="*/ 1 w 124"/>
                  <a:gd name="T3" fmla="*/ 154 h 155"/>
                  <a:gd name="T4" fmla="*/ 0 w 124"/>
                  <a:gd name="T5" fmla="*/ 154 h 155"/>
                  <a:gd name="T6" fmla="*/ 2 w 124"/>
                  <a:gd name="T7" fmla="*/ 152 h 155"/>
                  <a:gd name="T8" fmla="*/ 3 w 124"/>
                  <a:gd name="T9" fmla="*/ 151 h 155"/>
                  <a:gd name="T10" fmla="*/ 4 w 124"/>
                  <a:gd name="T11" fmla="*/ 151 h 155"/>
                  <a:gd name="T12" fmla="*/ 8 w 124"/>
                  <a:gd name="T13" fmla="*/ 146 h 155"/>
                  <a:gd name="T14" fmla="*/ 12 w 124"/>
                  <a:gd name="T15" fmla="*/ 141 h 155"/>
                  <a:gd name="T16" fmla="*/ 12 w 124"/>
                  <a:gd name="T17" fmla="*/ 142 h 155"/>
                  <a:gd name="T18" fmla="*/ 13 w 124"/>
                  <a:gd name="T19" fmla="*/ 140 h 155"/>
                  <a:gd name="T20" fmla="*/ 12 w 124"/>
                  <a:gd name="T21" fmla="*/ 141 h 155"/>
                  <a:gd name="T22" fmla="*/ 12 w 124"/>
                  <a:gd name="T23" fmla="*/ 140 h 155"/>
                  <a:gd name="T24" fmla="*/ 15 w 124"/>
                  <a:gd name="T25" fmla="*/ 140 h 155"/>
                  <a:gd name="T26" fmla="*/ 2 w 124"/>
                  <a:gd name="T27" fmla="*/ 153 h 155"/>
                  <a:gd name="T28" fmla="*/ 2 w 124"/>
                  <a:gd name="T29" fmla="*/ 153 h 155"/>
                  <a:gd name="T30" fmla="*/ 31 w 124"/>
                  <a:gd name="T31" fmla="*/ 104 h 155"/>
                  <a:gd name="T32" fmla="*/ 49 w 124"/>
                  <a:gd name="T33" fmla="*/ 100 h 155"/>
                  <a:gd name="T34" fmla="*/ 40 w 124"/>
                  <a:gd name="T35" fmla="*/ 102 h 155"/>
                  <a:gd name="T36" fmla="*/ 35 w 124"/>
                  <a:gd name="T37" fmla="*/ 108 h 155"/>
                  <a:gd name="T38" fmla="*/ 38 w 124"/>
                  <a:gd name="T39" fmla="*/ 111 h 155"/>
                  <a:gd name="T40" fmla="*/ 49 w 124"/>
                  <a:gd name="T41" fmla="*/ 103 h 155"/>
                  <a:gd name="T42" fmla="*/ 29 w 124"/>
                  <a:gd name="T43" fmla="*/ 108 h 155"/>
                  <a:gd name="T44" fmla="*/ 21 w 124"/>
                  <a:gd name="T45" fmla="*/ 103 h 155"/>
                  <a:gd name="T46" fmla="*/ 15 w 124"/>
                  <a:gd name="T47" fmla="*/ 109 h 155"/>
                  <a:gd name="T48" fmla="*/ 16 w 124"/>
                  <a:gd name="T49" fmla="*/ 112 h 155"/>
                  <a:gd name="T50" fmla="*/ 20 w 124"/>
                  <a:gd name="T51" fmla="*/ 110 h 155"/>
                  <a:gd name="T52" fmla="*/ 19 w 124"/>
                  <a:gd name="T53" fmla="*/ 120 h 155"/>
                  <a:gd name="T54" fmla="*/ 23 w 124"/>
                  <a:gd name="T55" fmla="*/ 124 h 155"/>
                  <a:gd name="T56" fmla="*/ 30 w 124"/>
                  <a:gd name="T57" fmla="*/ 112 h 155"/>
                  <a:gd name="T58" fmla="*/ 12 w 124"/>
                  <a:gd name="T59" fmla="*/ 110 h 155"/>
                  <a:gd name="T60" fmla="*/ 9 w 124"/>
                  <a:gd name="T61" fmla="*/ 113 h 155"/>
                  <a:gd name="T62" fmla="*/ 11 w 124"/>
                  <a:gd name="T63" fmla="*/ 108 h 155"/>
                  <a:gd name="T64" fmla="*/ 19 w 124"/>
                  <a:gd name="T65" fmla="*/ 116 h 155"/>
                  <a:gd name="T66" fmla="*/ 24 w 124"/>
                  <a:gd name="T67" fmla="*/ 130 h 155"/>
                  <a:gd name="T68" fmla="*/ 47 w 124"/>
                  <a:gd name="T69" fmla="*/ 98 h 155"/>
                  <a:gd name="T70" fmla="*/ 98 w 124"/>
                  <a:gd name="T71" fmla="*/ 49 h 155"/>
                  <a:gd name="T72" fmla="*/ 91 w 124"/>
                  <a:gd name="T73" fmla="*/ 43 h 155"/>
                  <a:gd name="T74" fmla="*/ 86 w 124"/>
                  <a:gd name="T75" fmla="*/ 54 h 155"/>
                  <a:gd name="T76" fmla="*/ 76 w 124"/>
                  <a:gd name="T77" fmla="*/ 74 h 155"/>
                  <a:gd name="T78" fmla="*/ 67 w 124"/>
                  <a:gd name="T79" fmla="*/ 73 h 155"/>
                  <a:gd name="T80" fmla="*/ 56 w 124"/>
                  <a:gd name="T81" fmla="*/ 89 h 155"/>
                  <a:gd name="T82" fmla="*/ 49 w 124"/>
                  <a:gd name="T83" fmla="*/ 88 h 155"/>
                  <a:gd name="T84" fmla="*/ 32 w 124"/>
                  <a:gd name="T85" fmla="*/ 94 h 155"/>
                  <a:gd name="T86" fmla="*/ 25 w 124"/>
                  <a:gd name="T87" fmla="*/ 102 h 155"/>
                  <a:gd name="T88" fmla="*/ 34 w 124"/>
                  <a:gd name="T89" fmla="*/ 100 h 155"/>
                  <a:gd name="T90" fmla="*/ 40 w 124"/>
                  <a:gd name="T91" fmla="*/ 99 h 155"/>
                  <a:gd name="T92" fmla="*/ 46 w 124"/>
                  <a:gd name="T93" fmla="*/ 96 h 155"/>
                  <a:gd name="T94" fmla="*/ 53 w 124"/>
                  <a:gd name="T95" fmla="*/ 99 h 155"/>
                  <a:gd name="T96" fmla="*/ 58 w 124"/>
                  <a:gd name="T97" fmla="*/ 104 h 155"/>
                  <a:gd name="T98" fmla="*/ 63 w 124"/>
                  <a:gd name="T99" fmla="*/ 94 h 155"/>
                  <a:gd name="T100" fmla="*/ 68 w 124"/>
                  <a:gd name="T101" fmla="*/ 97 h 155"/>
                  <a:gd name="T102" fmla="*/ 79 w 124"/>
                  <a:gd name="T103" fmla="*/ 94 h 155"/>
                  <a:gd name="T104" fmla="*/ 84 w 124"/>
                  <a:gd name="T105" fmla="*/ 93 h 155"/>
                  <a:gd name="T106" fmla="*/ 90 w 124"/>
                  <a:gd name="T107" fmla="*/ 79 h 155"/>
                  <a:gd name="T108" fmla="*/ 96 w 124"/>
                  <a:gd name="T109" fmla="*/ 64 h 155"/>
                  <a:gd name="T110" fmla="*/ 98 w 124"/>
                  <a:gd name="T111" fmla="*/ 58 h 155"/>
                  <a:gd name="T112" fmla="*/ 52 w 124"/>
                  <a:gd name="T113" fmla="*/ 97 h 155"/>
                  <a:gd name="T114" fmla="*/ 122 w 124"/>
                  <a:gd name="T115" fmla="*/ 22 h 155"/>
                  <a:gd name="T116" fmla="*/ 105 w 124"/>
                  <a:gd name="T117" fmla="*/ 9 h 155"/>
                  <a:gd name="T118" fmla="*/ 88 w 124"/>
                  <a:gd name="T119" fmla="*/ 21 h 155"/>
                  <a:gd name="T120" fmla="*/ 90 w 124"/>
                  <a:gd name="T121" fmla="*/ 35 h 155"/>
                  <a:gd name="T122" fmla="*/ 100 w 124"/>
                  <a:gd name="T123" fmla="*/ 30 h 155"/>
                  <a:gd name="T124" fmla="*/ 120 w 124"/>
                  <a:gd name="T125"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4" h="155">
                    <a:moveTo>
                      <a:pt x="10" y="144"/>
                    </a:moveTo>
                    <a:cubicBezTo>
                      <a:pt x="10" y="144"/>
                      <a:pt x="10" y="144"/>
                      <a:pt x="10" y="144"/>
                    </a:cubicBezTo>
                    <a:cubicBezTo>
                      <a:pt x="10" y="144"/>
                      <a:pt x="10" y="144"/>
                      <a:pt x="10" y="144"/>
                    </a:cubicBezTo>
                    <a:cubicBezTo>
                      <a:pt x="10" y="144"/>
                      <a:pt x="10" y="144"/>
                      <a:pt x="10" y="144"/>
                    </a:cubicBezTo>
                    <a:cubicBezTo>
                      <a:pt x="10" y="144"/>
                      <a:pt x="10" y="144"/>
                      <a:pt x="10" y="145"/>
                    </a:cubicBezTo>
                    <a:cubicBezTo>
                      <a:pt x="10" y="145"/>
                      <a:pt x="10" y="145"/>
                      <a:pt x="10" y="145"/>
                    </a:cubicBezTo>
                    <a:cubicBezTo>
                      <a:pt x="10" y="145"/>
                      <a:pt x="10" y="145"/>
                      <a:pt x="10" y="145"/>
                    </a:cubicBezTo>
                    <a:cubicBezTo>
                      <a:pt x="9" y="145"/>
                      <a:pt x="9" y="145"/>
                      <a:pt x="9" y="144"/>
                    </a:cubicBezTo>
                    <a:cubicBezTo>
                      <a:pt x="9" y="144"/>
                      <a:pt x="9" y="144"/>
                      <a:pt x="9" y="144"/>
                    </a:cubicBezTo>
                    <a:cubicBezTo>
                      <a:pt x="9" y="144"/>
                      <a:pt x="9" y="144"/>
                      <a:pt x="9" y="144"/>
                    </a:cubicBezTo>
                    <a:cubicBezTo>
                      <a:pt x="9" y="144"/>
                      <a:pt x="9" y="144"/>
                      <a:pt x="9" y="144"/>
                    </a:cubicBezTo>
                    <a:cubicBezTo>
                      <a:pt x="9" y="144"/>
                      <a:pt x="9" y="144"/>
                      <a:pt x="9" y="144"/>
                    </a:cubicBezTo>
                    <a:cubicBezTo>
                      <a:pt x="9" y="144"/>
                      <a:pt x="9" y="144"/>
                      <a:pt x="9" y="144"/>
                    </a:cubicBezTo>
                    <a:cubicBezTo>
                      <a:pt x="9" y="144"/>
                      <a:pt x="9" y="144"/>
                      <a:pt x="9" y="143"/>
                    </a:cubicBezTo>
                    <a:cubicBezTo>
                      <a:pt x="9" y="143"/>
                      <a:pt x="9" y="143"/>
                      <a:pt x="9" y="143"/>
                    </a:cubicBezTo>
                    <a:cubicBezTo>
                      <a:pt x="9" y="143"/>
                      <a:pt x="9" y="143"/>
                      <a:pt x="9" y="143"/>
                    </a:cubicBezTo>
                    <a:cubicBezTo>
                      <a:pt x="9" y="143"/>
                      <a:pt x="9" y="143"/>
                      <a:pt x="9" y="143"/>
                    </a:cubicBezTo>
                    <a:cubicBezTo>
                      <a:pt x="9" y="143"/>
                      <a:pt x="9" y="143"/>
                      <a:pt x="9" y="143"/>
                    </a:cubicBezTo>
                    <a:cubicBezTo>
                      <a:pt x="9" y="143"/>
                      <a:pt x="9" y="143"/>
                      <a:pt x="9" y="143"/>
                    </a:cubicBezTo>
                    <a:cubicBezTo>
                      <a:pt x="9" y="143"/>
                      <a:pt x="9" y="143"/>
                      <a:pt x="10" y="143"/>
                    </a:cubicBezTo>
                    <a:cubicBezTo>
                      <a:pt x="10" y="143"/>
                      <a:pt x="10" y="143"/>
                      <a:pt x="10" y="143"/>
                    </a:cubicBezTo>
                    <a:cubicBezTo>
                      <a:pt x="10" y="143"/>
                      <a:pt x="10" y="143"/>
                      <a:pt x="10" y="143"/>
                    </a:cubicBezTo>
                    <a:cubicBezTo>
                      <a:pt x="10" y="143"/>
                      <a:pt x="10" y="143"/>
                      <a:pt x="10" y="143"/>
                    </a:cubicBezTo>
                    <a:cubicBezTo>
                      <a:pt x="10" y="143"/>
                      <a:pt x="10" y="143"/>
                      <a:pt x="10" y="143"/>
                    </a:cubicBezTo>
                    <a:cubicBezTo>
                      <a:pt x="10" y="143"/>
                      <a:pt x="10" y="143"/>
                      <a:pt x="10" y="143"/>
                    </a:cubicBezTo>
                    <a:cubicBezTo>
                      <a:pt x="10" y="143"/>
                      <a:pt x="10" y="143"/>
                      <a:pt x="10" y="143"/>
                    </a:cubicBezTo>
                    <a:cubicBezTo>
                      <a:pt x="10" y="143"/>
                      <a:pt x="10" y="143"/>
                      <a:pt x="10" y="143"/>
                    </a:cubicBezTo>
                    <a:cubicBezTo>
                      <a:pt x="10" y="143"/>
                      <a:pt x="10" y="144"/>
                      <a:pt x="10" y="144"/>
                    </a:cubicBezTo>
                    <a:cubicBezTo>
                      <a:pt x="10" y="144"/>
                      <a:pt x="10" y="144"/>
                      <a:pt x="10" y="144"/>
                    </a:cubicBezTo>
                    <a:cubicBezTo>
                      <a:pt x="10" y="144"/>
                      <a:pt x="10" y="144"/>
                      <a:pt x="10" y="144"/>
                    </a:cubicBezTo>
                    <a:cubicBezTo>
                      <a:pt x="10" y="144"/>
                      <a:pt x="10" y="144"/>
                      <a:pt x="10" y="144"/>
                    </a:cubicBezTo>
                    <a:close/>
                    <a:moveTo>
                      <a:pt x="2" y="152"/>
                    </a:moveTo>
                    <a:cubicBezTo>
                      <a:pt x="1" y="152"/>
                      <a:pt x="1" y="152"/>
                      <a:pt x="1" y="152"/>
                    </a:cubicBezTo>
                    <a:cubicBezTo>
                      <a:pt x="1" y="152"/>
                      <a:pt x="1" y="152"/>
                      <a:pt x="1" y="152"/>
                    </a:cubicBezTo>
                    <a:cubicBezTo>
                      <a:pt x="1" y="152"/>
                      <a:pt x="1" y="152"/>
                      <a:pt x="1" y="152"/>
                    </a:cubicBezTo>
                    <a:cubicBezTo>
                      <a:pt x="1" y="152"/>
                      <a:pt x="1" y="153"/>
                      <a:pt x="1" y="153"/>
                    </a:cubicBezTo>
                    <a:cubicBezTo>
                      <a:pt x="1" y="153"/>
                      <a:pt x="1" y="153"/>
                      <a:pt x="2" y="153"/>
                    </a:cubicBezTo>
                    <a:cubicBezTo>
                      <a:pt x="2" y="153"/>
                      <a:pt x="2" y="153"/>
                      <a:pt x="2" y="153"/>
                    </a:cubicBezTo>
                    <a:cubicBezTo>
                      <a:pt x="1" y="153"/>
                      <a:pt x="1"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1" y="153"/>
                    </a:cubicBezTo>
                    <a:cubicBezTo>
                      <a:pt x="1" y="153"/>
                      <a:pt x="1" y="153"/>
                      <a:pt x="1" y="153"/>
                    </a:cubicBezTo>
                    <a:cubicBezTo>
                      <a:pt x="1" y="153"/>
                      <a:pt x="1" y="153"/>
                      <a:pt x="1" y="153"/>
                    </a:cubicBezTo>
                    <a:cubicBezTo>
                      <a:pt x="1" y="153"/>
                      <a:pt x="1" y="153"/>
                      <a:pt x="1" y="153"/>
                    </a:cubicBezTo>
                    <a:cubicBezTo>
                      <a:pt x="1" y="153"/>
                      <a:pt x="1" y="153"/>
                      <a:pt x="1" y="153"/>
                    </a:cubicBezTo>
                    <a:cubicBezTo>
                      <a:pt x="1" y="153"/>
                      <a:pt x="1" y="153"/>
                      <a:pt x="1" y="153"/>
                    </a:cubicBezTo>
                    <a:cubicBezTo>
                      <a:pt x="1" y="153"/>
                      <a:pt x="1" y="153"/>
                      <a:pt x="1" y="153"/>
                    </a:cubicBezTo>
                    <a:cubicBezTo>
                      <a:pt x="1" y="153"/>
                      <a:pt x="1" y="153"/>
                      <a:pt x="1" y="153"/>
                    </a:cubicBezTo>
                    <a:cubicBezTo>
                      <a:pt x="1" y="153"/>
                      <a:pt x="1" y="153"/>
                      <a:pt x="1" y="153"/>
                    </a:cubicBezTo>
                    <a:cubicBezTo>
                      <a:pt x="1" y="153"/>
                      <a:pt x="1" y="153"/>
                      <a:pt x="1" y="153"/>
                    </a:cubicBezTo>
                    <a:cubicBezTo>
                      <a:pt x="1" y="153"/>
                      <a:pt x="1" y="153"/>
                      <a:pt x="1" y="153"/>
                    </a:cubicBezTo>
                    <a:cubicBezTo>
                      <a:pt x="1" y="153"/>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3"/>
                    </a:cubicBezTo>
                    <a:cubicBezTo>
                      <a:pt x="0" y="153"/>
                      <a:pt x="0" y="153"/>
                      <a:pt x="0" y="153"/>
                    </a:cubicBezTo>
                    <a:cubicBezTo>
                      <a:pt x="0" y="153"/>
                      <a:pt x="0" y="153"/>
                      <a:pt x="0" y="153"/>
                    </a:cubicBezTo>
                    <a:cubicBezTo>
                      <a:pt x="0" y="153"/>
                      <a:pt x="0" y="153"/>
                      <a:pt x="0" y="153"/>
                    </a:cubicBezTo>
                    <a:cubicBezTo>
                      <a:pt x="0" y="153"/>
                      <a:pt x="0" y="153"/>
                      <a:pt x="0" y="153"/>
                    </a:cubicBezTo>
                    <a:cubicBezTo>
                      <a:pt x="0" y="153"/>
                      <a:pt x="0" y="153"/>
                      <a:pt x="0" y="153"/>
                    </a:cubicBezTo>
                    <a:cubicBezTo>
                      <a:pt x="0" y="153"/>
                      <a:pt x="0" y="153"/>
                      <a:pt x="0" y="153"/>
                    </a:cubicBezTo>
                    <a:cubicBezTo>
                      <a:pt x="0" y="153"/>
                      <a:pt x="0" y="153"/>
                      <a:pt x="0" y="153"/>
                    </a:cubicBezTo>
                    <a:cubicBezTo>
                      <a:pt x="0" y="153"/>
                      <a:pt x="0" y="153"/>
                      <a:pt x="0" y="153"/>
                    </a:cubicBezTo>
                    <a:cubicBezTo>
                      <a:pt x="0" y="153"/>
                      <a:pt x="0" y="153"/>
                      <a:pt x="0" y="153"/>
                    </a:cubicBezTo>
                    <a:cubicBezTo>
                      <a:pt x="1" y="153"/>
                      <a:pt x="1" y="153"/>
                      <a:pt x="1" y="153"/>
                    </a:cubicBezTo>
                    <a:cubicBezTo>
                      <a:pt x="1" y="153"/>
                      <a:pt x="1" y="153"/>
                      <a:pt x="1" y="153"/>
                    </a:cubicBezTo>
                    <a:cubicBezTo>
                      <a:pt x="1" y="153"/>
                      <a:pt x="1" y="153"/>
                      <a:pt x="1" y="153"/>
                    </a:cubicBezTo>
                    <a:cubicBezTo>
                      <a:pt x="1" y="153"/>
                      <a:pt x="1" y="153"/>
                      <a:pt x="1" y="153"/>
                    </a:cubicBezTo>
                    <a:cubicBezTo>
                      <a:pt x="1" y="153"/>
                      <a:pt x="1" y="153"/>
                      <a:pt x="1" y="153"/>
                    </a:cubicBezTo>
                    <a:cubicBezTo>
                      <a:pt x="1" y="152"/>
                      <a:pt x="1" y="152"/>
                      <a:pt x="1" y="152"/>
                    </a:cubicBezTo>
                    <a:cubicBezTo>
                      <a:pt x="1" y="152"/>
                      <a:pt x="1" y="152"/>
                      <a:pt x="1" y="152"/>
                    </a:cubicBezTo>
                    <a:cubicBezTo>
                      <a:pt x="1" y="152"/>
                      <a:pt x="1" y="152"/>
                      <a:pt x="1" y="152"/>
                    </a:cubicBezTo>
                    <a:cubicBezTo>
                      <a:pt x="1" y="152"/>
                      <a:pt x="1" y="152"/>
                      <a:pt x="1" y="152"/>
                    </a:cubicBezTo>
                    <a:cubicBezTo>
                      <a:pt x="1" y="152"/>
                      <a:pt x="1" y="152"/>
                      <a:pt x="1" y="152"/>
                    </a:cubicBezTo>
                    <a:cubicBezTo>
                      <a:pt x="1" y="152"/>
                      <a:pt x="1" y="152"/>
                      <a:pt x="1" y="152"/>
                    </a:cubicBezTo>
                    <a:cubicBezTo>
                      <a:pt x="1" y="152"/>
                      <a:pt x="1" y="152"/>
                      <a:pt x="1" y="152"/>
                    </a:cubicBezTo>
                    <a:cubicBezTo>
                      <a:pt x="1" y="152"/>
                      <a:pt x="1" y="152"/>
                      <a:pt x="1" y="152"/>
                    </a:cubicBezTo>
                    <a:cubicBezTo>
                      <a:pt x="1" y="152"/>
                      <a:pt x="1" y="152"/>
                      <a:pt x="1" y="152"/>
                    </a:cubicBezTo>
                    <a:cubicBezTo>
                      <a:pt x="1" y="152"/>
                      <a:pt x="1" y="152"/>
                      <a:pt x="1" y="152"/>
                    </a:cubicBezTo>
                    <a:cubicBezTo>
                      <a:pt x="1" y="152"/>
                      <a:pt x="1" y="152"/>
                      <a:pt x="1" y="152"/>
                    </a:cubicBezTo>
                    <a:cubicBezTo>
                      <a:pt x="1" y="152"/>
                      <a:pt x="1"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0"/>
                    </a:cubicBezTo>
                    <a:cubicBezTo>
                      <a:pt x="2" y="150"/>
                      <a:pt x="2" y="150"/>
                      <a:pt x="2" y="150"/>
                    </a:cubicBezTo>
                    <a:cubicBezTo>
                      <a:pt x="2" y="150"/>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0"/>
                      <a:pt x="2" y="151"/>
                      <a:pt x="2" y="151"/>
                    </a:cubicBezTo>
                    <a:cubicBezTo>
                      <a:pt x="2" y="151"/>
                      <a:pt x="2" y="151"/>
                      <a:pt x="2" y="151"/>
                    </a:cubicBezTo>
                    <a:cubicBezTo>
                      <a:pt x="2" y="151"/>
                      <a:pt x="2" y="151"/>
                      <a:pt x="2" y="151"/>
                    </a:cubicBezTo>
                    <a:cubicBezTo>
                      <a:pt x="2" y="151"/>
                      <a:pt x="2" y="151"/>
                      <a:pt x="2" y="151"/>
                    </a:cubicBezTo>
                    <a:cubicBezTo>
                      <a:pt x="2"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4" y="151"/>
                    </a:cubicBezTo>
                    <a:cubicBezTo>
                      <a:pt x="4" y="151"/>
                      <a:pt x="4" y="151"/>
                      <a:pt x="4" y="151"/>
                    </a:cubicBezTo>
                    <a:cubicBezTo>
                      <a:pt x="4" y="151"/>
                      <a:pt x="4" y="151"/>
                      <a:pt x="4" y="151"/>
                    </a:cubicBezTo>
                    <a:cubicBezTo>
                      <a:pt x="4" y="151"/>
                      <a:pt x="4" y="151"/>
                      <a:pt x="4" y="151"/>
                    </a:cubicBezTo>
                    <a:cubicBezTo>
                      <a:pt x="4" y="150"/>
                      <a:pt x="4" y="150"/>
                      <a:pt x="4" y="150"/>
                    </a:cubicBezTo>
                    <a:cubicBezTo>
                      <a:pt x="4" y="150"/>
                      <a:pt x="4" y="150"/>
                      <a:pt x="4" y="150"/>
                    </a:cubicBezTo>
                    <a:cubicBezTo>
                      <a:pt x="4" y="150"/>
                      <a:pt x="4" y="150"/>
                      <a:pt x="4" y="150"/>
                    </a:cubicBezTo>
                    <a:cubicBezTo>
                      <a:pt x="4" y="150"/>
                      <a:pt x="4" y="150"/>
                      <a:pt x="4" y="150"/>
                    </a:cubicBezTo>
                    <a:cubicBezTo>
                      <a:pt x="4" y="150"/>
                      <a:pt x="4" y="150"/>
                      <a:pt x="4" y="150"/>
                    </a:cubicBezTo>
                    <a:cubicBezTo>
                      <a:pt x="4" y="150"/>
                      <a:pt x="4" y="150"/>
                      <a:pt x="4" y="150"/>
                    </a:cubicBezTo>
                    <a:cubicBezTo>
                      <a:pt x="4" y="150"/>
                      <a:pt x="4" y="150"/>
                      <a:pt x="4" y="150"/>
                    </a:cubicBezTo>
                    <a:cubicBezTo>
                      <a:pt x="4" y="150"/>
                      <a:pt x="4" y="150"/>
                      <a:pt x="4" y="150"/>
                    </a:cubicBezTo>
                    <a:cubicBezTo>
                      <a:pt x="4" y="150"/>
                      <a:pt x="4" y="150"/>
                      <a:pt x="4" y="150"/>
                    </a:cubicBezTo>
                    <a:cubicBezTo>
                      <a:pt x="4" y="150"/>
                      <a:pt x="4" y="150"/>
                      <a:pt x="4" y="150"/>
                    </a:cubicBezTo>
                    <a:cubicBezTo>
                      <a:pt x="4" y="150"/>
                      <a:pt x="4" y="150"/>
                      <a:pt x="4" y="150"/>
                    </a:cubicBezTo>
                    <a:cubicBezTo>
                      <a:pt x="5" y="150"/>
                      <a:pt x="5" y="150"/>
                      <a:pt x="5" y="150"/>
                    </a:cubicBezTo>
                    <a:cubicBezTo>
                      <a:pt x="5" y="150"/>
                      <a:pt x="5" y="150"/>
                      <a:pt x="5" y="150"/>
                    </a:cubicBezTo>
                    <a:cubicBezTo>
                      <a:pt x="5" y="150"/>
                      <a:pt x="5" y="150"/>
                      <a:pt x="5" y="150"/>
                    </a:cubicBezTo>
                    <a:cubicBezTo>
                      <a:pt x="5" y="150"/>
                      <a:pt x="5" y="150"/>
                      <a:pt x="5" y="150"/>
                    </a:cubicBezTo>
                    <a:cubicBezTo>
                      <a:pt x="5" y="150"/>
                      <a:pt x="5" y="150"/>
                      <a:pt x="5" y="150"/>
                    </a:cubicBezTo>
                    <a:cubicBezTo>
                      <a:pt x="5" y="150"/>
                      <a:pt x="5" y="150"/>
                      <a:pt x="5" y="150"/>
                    </a:cubicBezTo>
                    <a:cubicBezTo>
                      <a:pt x="5" y="150"/>
                      <a:pt x="5" y="150"/>
                      <a:pt x="5" y="150"/>
                    </a:cubicBezTo>
                    <a:cubicBezTo>
                      <a:pt x="5" y="150"/>
                      <a:pt x="5" y="150"/>
                      <a:pt x="5" y="150"/>
                    </a:cubicBezTo>
                    <a:cubicBezTo>
                      <a:pt x="5" y="150"/>
                      <a:pt x="5" y="150"/>
                      <a:pt x="5" y="150"/>
                    </a:cubicBezTo>
                    <a:cubicBezTo>
                      <a:pt x="5" y="150"/>
                      <a:pt x="5" y="150"/>
                      <a:pt x="5" y="150"/>
                    </a:cubicBezTo>
                    <a:cubicBezTo>
                      <a:pt x="5" y="150"/>
                      <a:pt x="5" y="151"/>
                      <a:pt x="5" y="151"/>
                    </a:cubicBezTo>
                    <a:cubicBezTo>
                      <a:pt x="5" y="151"/>
                      <a:pt x="5" y="151"/>
                      <a:pt x="5" y="151"/>
                    </a:cubicBezTo>
                    <a:cubicBezTo>
                      <a:pt x="5" y="151"/>
                      <a:pt x="5" y="151"/>
                      <a:pt x="4" y="151"/>
                    </a:cubicBezTo>
                    <a:cubicBezTo>
                      <a:pt x="4" y="151"/>
                      <a:pt x="4" y="151"/>
                      <a:pt x="4" y="151"/>
                    </a:cubicBezTo>
                    <a:cubicBezTo>
                      <a:pt x="4" y="151"/>
                      <a:pt x="4" y="151"/>
                      <a:pt x="4" y="151"/>
                    </a:cubicBezTo>
                    <a:cubicBezTo>
                      <a:pt x="4" y="151"/>
                      <a:pt x="4" y="151"/>
                      <a:pt x="4" y="151"/>
                    </a:cubicBezTo>
                    <a:cubicBezTo>
                      <a:pt x="4" y="151"/>
                      <a:pt x="4" y="151"/>
                      <a:pt x="4" y="151"/>
                    </a:cubicBezTo>
                    <a:cubicBezTo>
                      <a:pt x="4" y="151"/>
                      <a:pt x="4" y="151"/>
                      <a:pt x="4" y="151"/>
                    </a:cubicBezTo>
                    <a:cubicBezTo>
                      <a:pt x="4" y="151"/>
                      <a:pt x="4" y="151"/>
                      <a:pt x="4" y="151"/>
                    </a:cubicBezTo>
                    <a:cubicBezTo>
                      <a:pt x="4" y="151"/>
                      <a:pt x="4" y="151"/>
                      <a:pt x="4" y="151"/>
                    </a:cubicBezTo>
                    <a:cubicBezTo>
                      <a:pt x="4" y="151"/>
                      <a:pt x="4" y="151"/>
                      <a:pt x="4" y="151"/>
                    </a:cubicBezTo>
                    <a:cubicBezTo>
                      <a:pt x="4" y="151"/>
                      <a:pt x="3" y="151"/>
                      <a:pt x="3" y="151"/>
                    </a:cubicBezTo>
                    <a:cubicBezTo>
                      <a:pt x="4" y="151"/>
                      <a:pt x="3" y="151"/>
                      <a:pt x="3" y="151"/>
                    </a:cubicBezTo>
                    <a:cubicBezTo>
                      <a:pt x="3" y="151"/>
                      <a:pt x="3" y="151"/>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moveTo>
                      <a:pt x="8" y="146"/>
                    </a:moveTo>
                    <a:cubicBezTo>
                      <a:pt x="8" y="146"/>
                      <a:pt x="8" y="146"/>
                      <a:pt x="8" y="146"/>
                    </a:cubicBezTo>
                    <a:cubicBezTo>
                      <a:pt x="8" y="146"/>
                      <a:pt x="8" y="146"/>
                      <a:pt x="8" y="146"/>
                    </a:cubicBezTo>
                    <a:cubicBezTo>
                      <a:pt x="7" y="146"/>
                      <a:pt x="7" y="146"/>
                      <a:pt x="7" y="146"/>
                    </a:cubicBezTo>
                    <a:cubicBezTo>
                      <a:pt x="7" y="146"/>
                      <a:pt x="7" y="146"/>
                      <a:pt x="7" y="146"/>
                    </a:cubicBezTo>
                    <a:cubicBezTo>
                      <a:pt x="7" y="146"/>
                      <a:pt x="7" y="146"/>
                      <a:pt x="7" y="146"/>
                    </a:cubicBezTo>
                    <a:cubicBezTo>
                      <a:pt x="7" y="146"/>
                      <a:pt x="7" y="146"/>
                      <a:pt x="7" y="146"/>
                    </a:cubicBezTo>
                    <a:cubicBezTo>
                      <a:pt x="7" y="146"/>
                      <a:pt x="7" y="146"/>
                      <a:pt x="7" y="146"/>
                    </a:cubicBezTo>
                    <a:cubicBezTo>
                      <a:pt x="7" y="146"/>
                      <a:pt x="7" y="146"/>
                      <a:pt x="7" y="146"/>
                    </a:cubicBezTo>
                    <a:cubicBezTo>
                      <a:pt x="7" y="146"/>
                      <a:pt x="7" y="146"/>
                      <a:pt x="7" y="146"/>
                    </a:cubicBezTo>
                    <a:cubicBezTo>
                      <a:pt x="7" y="146"/>
                      <a:pt x="7" y="146"/>
                      <a:pt x="7" y="146"/>
                    </a:cubicBezTo>
                    <a:cubicBezTo>
                      <a:pt x="7" y="146"/>
                      <a:pt x="7" y="147"/>
                      <a:pt x="7" y="147"/>
                    </a:cubicBezTo>
                    <a:cubicBezTo>
                      <a:pt x="7" y="147"/>
                      <a:pt x="7" y="147"/>
                      <a:pt x="7" y="147"/>
                    </a:cubicBezTo>
                    <a:cubicBezTo>
                      <a:pt x="7" y="147"/>
                      <a:pt x="7" y="146"/>
                      <a:pt x="7" y="146"/>
                    </a:cubicBezTo>
                    <a:cubicBezTo>
                      <a:pt x="7" y="146"/>
                      <a:pt x="8" y="146"/>
                      <a:pt x="8" y="146"/>
                    </a:cubicBezTo>
                    <a:cubicBezTo>
                      <a:pt x="8" y="146"/>
                      <a:pt x="8" y="146"/>
                      <a:pt x="8" y="146"/>
                    </a:cubicBezTo>
                    <a:cubicBezTo>
                      <a:pt x="8" y="146"/>
                      <a:pt x="8" y="146"/>
                      <a:pt x="8" y="146"/>
                    </a:cubicBezTo>
                    <a:close/>
                    <a:moveTo>
                      <a:pt x="12" y="142"/>
                    </a:move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1"/>
                    </a:cubicBezTo>
                    <a:cubicBezTo>
                      <a:pt x="12" y="141"/>
                      <a:pt x="12" y="141"/>
                      <a:pt x="12" y="141"/>
                    </a:cubicBezTo>
                    <a:cubicBezTo>
                      <a:pt x="12" y="141"/>
                      <a:pt x="12" y="141"/>
                      <a:pt x="12" y="141"/>
                    </a:cubicBezTo>
                    <a:cubicBezTo>
                      <a:pt x="12" y="141"/>
                      <a:pt x="12" y="141"/>
                      <a:pt x="12" y="141"/>
                    </a:cubicBezTo>
                    <a:cubicBezTo>
                      <a:pt x="12" y="141"/>
                      <a:pt x="12" y="142"/>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3" y="142"/>
                    </a:cubicBezTo>
                    <a:cubicBezTo>
                      <a:pt x="13" y="142"/>
                      <a:pt x="12" y="142"/>
                      <a:pt x="12" y="142"/>
                    </a:cubicBezTo>
                    <a:close/>
                    <a:moveTo>
                      <a:pt x="17" y="140"/>
                    </a:moveTo>
                    <a:cubicBezTo>
                      <a:pt x="17" y="140"/>
                      <a:pt x="17" y="140"/>
                      <a:pt x="17" y="140"/>
                    </a:cubicBezTo>
                    <a:cubicBezTo>
                      <a:pt x="17" y="140"/>
                      <a:pt x="17" y="140"/>
                      <a:pt x="17" y="140"/>
                    </a:cubicBezTo>
                    <a:cubicBezTo>
                      <a:pt x="17" y="141"/>
                      <a:pt x="17" y="141"/>
                      <a:pt x="16" y="141"/>
                    </a:cubicBezTo>
                    <a:cubicBezTo>
                      <a:pt x="16" y="141"/>
                      <a:pt x="16" y="141"/>
                      <a:pt x="16" y="141"/>
                    </a:cubicBezTo>
                    <a:cubicBezTo>
                      <a:pt x="16" y="141"/>
                      <a:pt x="16" y="141"/>
                      <a:pt x="16" y="141"/>
                    </a:cubicBezTo>
                    <a:cubicBezTo>
                      <a:pt x="16" y="141"/>
                      <a:pt x="16" y="141"/>
                      <a:pt x="16" y="141"/>
                    </a:cubicBezTo>
                    <a:cubicBezTo>
                      <a:pt x="16" y="141"/>
                      <a:pt x="16" y="141"/>
                      <a:pt x="16" y="141"/>
                    </a:cubicBezTo>
                    <a:cubicBezTo>
                      <a:pt x="16" y="141"/>
                      <a:pt x="16" y="141"/>
                      <a:pt x="17" y="141"/>
                    </a:cubicBezTo>
                    <a:cubicBezTo>
                      <a:pt x="17" y="141"/>
                      <a:pt x="17" y="141"/>
                      <a:pt x="17" y="141"/>
                    </a:cubicBezTo>
                    <a:cubicBezTo>
                      <a:pt x="17" y="141"/>
                      <a:pt x="17" y="141"/>
                      <a:pt x="17" y="141"/>
                    </a:cubicBezTo>
                    <a:cubicBezTo>
                      <a:pt x="17" y="141"/>
                      <a:pt x="17" y="141"/>
                      <a:pt x="17" y="141"/>
                    </a:cubicBezTo>
                    <a:cubicBezTo>
                      <a:pt x="17" y="141"/>
                      <a:pt x="17" y="140"/>
                      <a:pt x="17" y="140"/>
                    </a:cubicBezTo>
                    <a:close/>
                    <a:moveTo>
                      <a:pt x="15" y="140"/>
                    </a:moveTo>
                    <a:cubicBezTo>
                      <a:pt x="15" y="140"/>
                      <a:pt x="15" y="140"/>
                      <a:pt x="15" y="140"/>
                    </a:cubicBezTo>
                    <a:cubicBezTo>
                      <a:pt x="15" y="140"/>
                      <a:pt x="15" y="140"/>
                      <a:pt x="15" y="140"/>
                    </a:cubicBezTo>
                    <a:cubicBezTo>
                      <a:pt x="15" y="140"/>
                      <a:pt x="15" y="140"/>
                      <a:pt x="15" y="140"/>
                    </a:cubicBezTo>
                    <a:cubicBezTo>
                      <a:pt x="15" y="140"/>
                      <a:pt x="15" y="140"/>
                      <a:pt x="15" y="140"/>
                    </a:cubicBezTo>
                    <a:cubicBezTo>
                      <a:pt x="15" y="140"/>
                      <a:pt x="15" y="140"/>
                      <a:pt x="15" y="140"/>
                    </a:cubicBezTo>
                    <a:cubicBezTo>
                      <a:pt x="15" y="140"/>
                      <a:pt x="15" y="140"/>
                      <a:pt x="15" y="140"/>
                    </a:cubicBezTo>
                    <a:cubicBezTo>
                      <a:pt x="15" y="140"/>
                      <a:pt x="15" y="140"/>
                      <a:pt x="15" y="140"/>
                    </a:cubicBezTo>
                    <a:cubicBezTo>
                      <a:pt x="15" y="140"/>
                      <a:pt x="15"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1"/>
                    </a:cubicBezTo>
                    <a:cubicBezTo>
                      <a:pt x="14" y="141"/>
                      <a:pt x="14" y="141"/>
                      <a:pt x="13" y="141"/>
                    </a:cubicBezTo>
                    <a:cubicBezTo>
                      <a:pt x="13" y="141"/>
                      <a:pt x="13" y="141"/>
                      <a:pt x="13" y="141"/>
                    </a:cubicBezTo>
                    <a:cubicBezTo>
                      <a:pt x="13" y="140"/>
                      <a:pt x="13" y="141"/>
                      <a:pt x="13" y="140"/>
                    </a:cubicBezTo>
                    <a:cubicBezTo>
                      <a:pt x="13" y="140"/>
                      <a:pt x="13" y="140"/>
                      <a:pt x="13" y="140"/>
                    </a:cubicBezTo>
                    <a:cubicBezTo>
                      <a:pt x="13" y="140"/>
                      <a:pt x="13" y="140"/>
                      <a:pt x="13" y="140"/>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2" y="141"/>
                    </a:cubicBezTo>
                    <a:cubicBezTo>
                      <a:pt x="12" y="141"/>
                      <a:pt x="12" y="141"/>
                      <a:pt x="12" y="141"/>
                    </a:cubicBezTo>
                    <a:cubicBezTo>
                      <a:pt x="13" y="141"/>
                      <a:pt x="13" y="141"/>
                      <a:pt x="13" y="142"/>
                    </a:cubicBezTo>
                    <a:cubicBezTo>
                      <a:pt x="13" y="142"/>
                      <a:pt x="13" y="142"/>
                      <a:pt x="13" y="142"/>
                    </a:cubicBezTo>
                    <a:cubicBezTo>
                      <a:pt x="13" y="142"/>
                      <a:pt x="13" y="142"/>
                      <a:pt x="13" y="142"/>
                    </a:cubicBezTo>
                    <a:cubicBezTo>
                      <a:pt x="13" y="142"/>
                      <a:pt x="13" y="142"/>
                      <a:pt x="13" y="142"/>
                    </a:cubicBezTo>
                    <a:cubicBezTo>
                      <a:pt x="13" y="142"/>
                      <a:pt x="13" y="142"/>
                      <a:pt x="12" y="142"/>
                    </a:cubicBezTo>
                    <a:cubicBezTo>
                      <a:pt x="12" y="142"/>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1" y="141"/>
                      <a:pt x="11" y="141"/>
                    </a:cubicBezTo>
                    <a:cubicBezTo>
                      <a:pt x="11" y="141"/>
                      <a:pt x="11" y="141"/>
                      <a:pt x="11" y="141"/>
                    </a:cubicBezTo>
                    <a:cubicBezTo>
                      <a:pt x="11" y="141"/>
                      <a:pt x="11" y="141"/>
                      <a:pt x="11" y="140"/>
                    </a:cubicBezTo>
                    <a:cubicBezTo>
                      <a:pt x="11" y="140"/>
                      <a:pt x="11" y="140"/>
                      <a:pt x="11" y="140"/>
                    </a:cubicBezTo>
                    <a:cubicBezTo>
                      <a:pt x="11" y="140"/>
                      <a:pt x="11" y="141"/>
                      <a:pt x="12" y="140"/>
                    </a:cubicBezTo>
                    <a:cubicBezTo>
                      <a:pt x="12" y="140"/>
                      <a:pt x="12" y="140"/>
                      <a:pt x="12" y="141"/>
                    </a:cubicBezTo>
                    <a:cubicBezTo>
                      <a:pt x="12" y="141"/>
                      <a:pt x="12" y="141"/>
                      <a:pt x="12" y="141"/>
                    </a:cubicBezTo>
                    <a:cubicBezTo>
                      <a:pt x="12" y="141"/>
                      <a:pt x="12" y="141"/>
                      <a:pt x="12" y="141"/>
                    </a:cubicBezTo>
                    <a:cubicBezTo>
                      <a:pt x="12" y="140"/>
                      <a:pt x="12" y="140"/>
                      <a:pt x="12" y="140"/>
                    </a:cubicBezTo>
                    <a:cubicBezTo>
                      <a:pt x="12" y="140"/>
                      <a:pt x="12" y="140"/>
                      <a:pt x="12" y="141"/>
                    </a:cubicBezTo>
                    <a:cubicBezTo>
                      <a:pt x="12" y="141"/>
                      <a:pt x="12" y="141"/>
                      <a:pt x="12" y="141"/>
                    </a:cubicBezTo>
                    <a:cubicBezTo>
                      <a:pt x="12" y="141"/>
                      <a:pt x="12" y="140"/>
                      <a:pt x="12" y="141"/>
                    </a:cubicBezTo>
                    <a:cubicBezTo>
                      <a:pt x="12" y="141"/>
                      <a:pt x="12" y="141"/>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39"/>
                      <a:pt x="14" y="139"/>
                    </a:cubicBezTo>
                    <a:cubicBezTo>
                      <a:pt x="14" y="139"/>
                      <a:pt x="14" y="139"/>
                      <a:pt x="14" y="139"/>
                    </a:cubicBezTo>
                    <a:cubicBezTo>
                      <a:pt x="14" y="139"/>
                      <a:pt x="14" y="139"/>
                      <a:pt x="14" y="139"/>
                    </a:cubicBezTo>
                    <a:cubicBezTo>
                      <a:pt x="14" y="139"/>
                      <a:pt x="14" y="139"/>
                      <a:pt x="15" y="139"/>
                    </a:cubicBezTo>
                    <a:cubicBezTo>
                      <a:pt x="15" y="139"/>
                      <a:pt x="15" y="139"/>
                      <a:pt x="15" y="139"/>
                    </a:cubicBezTo>
                    <a:cubicBezTo>
                      <a:pt x="15" y="139"/>
                      <a:pt x="15" y="139"/>
                      <a:pt x="14" y="139"/>
                    </a:cubicBezTo>
                    <a:cubicBezTo>
                      <a:pt x="14" y="139"/>
                      <a:pt x="14" y="140"/>
                      <a:pt x="14" y="140"/>
                    </a:cubicBezTo>
                    <a:cubicBezTo>
                      <a:pt x="14" y="140"/>
                      <a:pt x="14" y="140"/>
                      <a:pt x="14" y="140"/>
                    </a:cubicBezTo>
                    <a:cubicBezTo>
                      <a:pt x="14" y="140"/>
                      <a:pt x="15" y="140"/>
                      <a:pt x="15" y="140"/>
                    </a:cubicBezTo>
                    <a:cubicBezTo>
                      <a:pt x="15" y="140"/>
                      <a:pt x="15" y="139"/>
                      <a:pt x="15" y="139"/>
                    </a:cubicBezTo>
                    <a:cubicBezTo>
                      <a:pt x="15" y="140"/>
                      <a:pt x="15" y="140"/>
                      <a:pt x="15" y="140"/>
                    </a:cubicBezTo>
                    <a:cubicBezTo>
                      <a:pt x="15" y="140"/>
                      <a:pt x="15" y="140"/>
                      <a:pt x="15" y="140"/>
                    </a:cubicBezTo>
                    <a:cubicBezTo>
                      <a:pt x="14" y="140"/>
                      <a:pt x="15" y="140"/>
                      <a:pt x="15" y="140"/>
                    </a:cubicBezTo>
                    <a:cubicBezTo>
                      <a:pt x="15" y="140"/>
                      <a:pt x="15" y="140"/>
                      <a:pt x="15" y="140"/>
                    </a:cubicBezTo>
                    <a:cubicBezTo>
                      <a:pt x="15" y="140"/>
                      <a:pt x="15" y="140"/>
                      <a:pt x="15" y="140"/>
                    </a:cubicBezTo>
                    <a:cubicBezTo>
                      <a:pt x="15" y="140"/>
                      <a:pt x="15" y="140"/>
                      <a:pt x="15" y="140"/>
                    </a:cubicBezTo>
                    <a:cubicBezTo>
                      <a:pt x="15" y="140"/>
                      <a:pt x="15" y="139"/>
                      <a:pt x="15" y="139"/>
                    </a:cubicBezTo>
                    <a:cubicBezTo>
                      <a:pt x="15" y="139"/>
                      <a:pt x="15" y="140"/>
                      <a:pt x="15" y="140"/>
                    </a:cubicBezTo>
                    <a:cubicBezTo>
                      <a:pt x="15" y="140"/>
                      <a:pt x="15" y="140"/>
                      <a:pt x="15" y="140"/>
                    </a:cubicBezTo>
                    <a:cubicBezTo>
                      <a:pt x="15" y="140"/>
                      <a:pt x="15" y="140"/>
                      <a:pt x="15" y="139"/>
                    </a:cubicBezTo>
                    <a:cubicBezTo>
                      <a:pt x="15" y="139"/>
                      <a:pt x="15" y="139"/>
                      <a:pt x="15" y="139"/>
                    </a:cubicBezTo>
                    <a:cubicBezTo>
                      <a:pt x="15" y="139"/>
                      <a:pt x="15" y="139"/>
                      <a:pt x="15" y="139"/>
                    </a:cubicBezTo>
                    <a:cubicBezTo>
                      <a:pt x="15" y="139"/>
                      <a:pt x="15" y="139"/>
                      <a:pt x="15" y="139"/>
                    </a:cubicBezTo>
                    <a:cubicBezTo>
                      <a:pt x="15" y="139"/>
                      <a:pt x="15" y="139"/>
                      <a:pt x="15" y="139"/>
                    </a:cubicBezTo>
                    <a:cubicBezTo>
                      <a:pt x="15" y="139"/>
                      <a:pt x="15" y="139"/>
                      <a:pt x="15" y="139"/>
                    </a:cubicBezTo>
                    <a:cubicBezTo>
                      <a:pt x="15" y="139"/>
                      <a:pt x="15" y="139"/>
                      <a:pt x="15" y="139"/>
                    </a:cubicBezTo>
                    <a:cubicBezTo>
                      <a:pt x="15" y="139"/>
                      <a:pt x="15" y="139"/>
                      <a:pt x="15" y="139"/>
                    </a:cubicBezTo>
                    <a:cubicBezTo>
                      <a:pt x="15" y="139"/>
                      <a:pt x="15" y="139"/>
                      <a:pt x="15" y="139"/>
                    </a:cubicBezTo>
                    <a:cubicBezTo>
                      <a:pt x="15" y="139"/>
                      <a:pt x="15" y="139"/>
                      <a:pt x="15" y="139"/>
                    </a:cubicBezTo>
                    <a:cubicBezTo>
                      <a:pt x="15" y="139"/>
                      <a:pt x="15" y="139"/>
                      <a:pt x="15" y="139"/>
                    </a:cubicBezTo>
                    <a:cubicBezTo>
                      <a:pt x="15" y="139"/>
                      <a:pt x="15" y="140"/>
                      <a:pt x="15" y="140"/>
                    </a:cubicBezTo>
                    <a:close/>
                    <a:moveTo>
                      <a:pt x="12" y="142"/>
                    </a:move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lose/>
                    <a:moveTo>
                      <a:pt x="2" y="153"/>
                    </a:move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lose/>
                    <a:moveTo>
                      <a:pt x="2" y="153"/>
                    </a:move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lose/>
                    <a:moveTo>
                      <a:pt x="11" y="142"/>
                    </a:moveTo>
                    <a:cubicBezTo>
                      <a:pt x="11" y="142"/>
                      <a:pt x="11" y="142"/>
                      <a:pt x="11" y="142"/>
                    </a:cubicBezTo>
                    <a:cubicBezTo>
                      <a:pt x="11" y="142"/>
                      <a:pt x="11" y="142"/>
                      <a:pt x="11" y="142"/>
                    </a:cubicBezTo>
                    <a:cubicBezTo>
                      <a:pt x="11" y="142"/>
                      <a:pt x="11" y="142"/>
                      <a:pt x="11" y="142"/>
                    </a:cubicBezTo>
                    <a:cubicBezTo>
                      <a:pt x="11" y="142"/>
                      <a:pt x="11" y="142"/>
                      <a:pt x="11" y="142"/>
                    </a:cubicBezTo>
                    <a:cubicBezTo>
                      <a:pt x="11" y="142"/>
                      <a:pt x="11" y="142"/>
                      <a:pt x="11" y="142"/>
                    </a:cubicBezTo>
                    <a:cubicBezTo>
                      <a:pt x="11" y="142"/>
                      <a:pt x="11" y="142"/>
                      <a:pt x="11" y="142"/>
                    </a:cubicBezTo>
                    <a:close/>
                    <a:moveTo>
                      <a:pt x="3" y="151"/>
                    </a:move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lose/>
                    <a:moveTo>
                      <a:pt x="12" y="140"/>
                    </a:move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lose/>
                    <a:moveTo>
                      <a:pt x="3" y="151"/>
                    </a:moveTo>
                    <a:cubicBezTo>
                      <a:pt x="3" y="151"/>
                      <a:pt x="3" y="151"/>
                      <a:pt x="3" y="151"/>
                    </a:cubicBezTo>
                    <a:cubicBezTo>
                      <a:pt x="3" y="151"/>
                      <a:pt x="3" y="151"/>
                      <a:pt x="3" y="151"/>
                    </a:cubicBezTo>
                    <a:cubicBezTo>
                      <a:pt x="3" y="151"/>
                      <a:pt x="3" y="151"/>
                      <a:pt x="3" y="151"/>
                    </a:cubicBezTo>
                    <a:cubicBezTo>
                      <a:pt x="3" y="151"/>
                      <a:pt x="3" y="151"/>
                      <a:pt x="3" y="151"/>
                    </a:cubicBezTo>
                    <a:close/>
                    <a:moveTo>
                      <a:pt x="2" y="153"/>
                    </a:moveTo>
                    <a:cubicBezTo>
                      <a:pt x="2" y="153"/>
                      <a:pt x="2" y="153"/>
                      <a:pt x="2" y="153"/>
                    </a:cubicBezTo>
                    <a:cubicBezTo>
                      <a:pt x="2" y="153"/>
                      <a:pt x="2" y="153"/>
                      <a:pt x="2" y="153"/>
                    </a:cubicBezTo>
                    <a:cubicBezTo>
                      <a:pt x="2" y="153"/>
                      <a:pt x="2" y="153"/>
                      <a:pt x="2" y="153"/>
                    </a:cubicBezTo>
                    <a:cubicBezTo>
                      <a:pt x="2" y="153"/>
                      <a:pt x="2" y="153"/>
                      <a:pt x="2" y="153"/>
                    </a:cubicBezTo>
                    <a:close/>
                    <a:moveTo>
                      <a:pt x="2" y="153"/>
                    </a:moveTo>
                    <a:cubicBezTo>
                      <a:pt x="2" y="153"/>
                      <a:pt x="2" y="153"/>
                      <a:pt x="2" y="153"/>
                    </a:cubicBezTo>
                    <a:cubicBezTo>
                      <a:pt x="2" y="153"/>
                      <a:pt x="2" y="153"/>
                      <a:pt x="2" y="153"/>
                    </a:cubicBezTo>
                    <a:close/>
                    <a:moveTo>
                      <a:pt x="2" y="154"/>
                    </a:moveTo>
                    <a:cubicBezTo>
                      <a:pt x="2" y="154"/>
                      <a:pt x="2" y="154"/>
                      <a:pt x="2" y="154"/>
                    </a:cubicBezTo>
                    <a:cubicBezTo>
                      <a:pt x="2" y="154"/>
                      <a:pt x="2" y="154"/>
                      <a:pt x="2" y="154"/>
                    </a:cubicBezTo>
                    <a:cubicBezTo>
                      <a:pt x="2" y="154"/>
                      <a:pt x="2" y="154"/>
                      <a:pt x="2" y="154"/>
                    </a:cubicBezTo>
                    <a:cubicBezTo>
                      <a:pt x="2" y="154"/>
                      <a:pt x="2" y="154"/>
                      <a:pt x="2" y="154"/>
                    </a:cubicBezTo>
                    <a:close/>
                    <a:moveTo>
                      <a:pt x="1" y="154"/>
                    </a:moveTo>
                    <a:cubicBezTo>
                      <a:pt x="1" y="154"/>
                      <a:pt x="1" y="154"/>
                      <a:pt x="1" y="154"/>
                    </a:cubicBezTo>
                    <a:cubicBezTo>
                      <a:pt x="1" y="154"/>
                      <a:pt x="1" y="154"/>
                      <a:pt x="1" y="154"/>
                    </a:cubicBezTo>
                    <a:cubicBezTo>
                      <a:pt x="1" y="154"/>
                      <a:pt x="1" y="154"/>
                      <a:pt x="2" y="154"/>
                    </a:cubicBezTo>
                    <a:cubicBezTo>
                      <a:pt x="2" y="154"/>
                      <a:pt x="2" y="154"/>
                      <a:pt x="2" y="154"/>
                    </a:cubicBezTo>
                    <a:cubicBezTo>
                      <a:pt x="1" y="154"/>
                      <a:pt x="1" y="154"/>
                      <a:pt x="1" y="154"/>
                    </a:cubicBezTo>
                    <a:close/>
                    <a:moveTo>
                      <a:pt x="32" y="103"/>
                    </a:moveTo>
                    <a:cubicBezTo>
                      <a:pt x="32" y="103"/>
                      <a:pt x="31" y="103"/>
                      <a:pt x="31" y="104"/>
                    </a:cubicBezTo>
                    <a:cubicBezTo>
                      <a:pt x="32" y="104"/>
                      <a:pt x="32" y="104"/>
                      <a:pt x="32" y="103"/>
                    </a:cubicBezTo>
                    <a:close/>
                    <a:moveTo>
                      <a:pt x="33" y="103"/>
                    </a:moveTo>
                    <a:cubicBezTo>
                      <a:pt x="33" y="103"/>
                      <a:pt x="33" y="103"/>
                      <a:pt x="33" y="102"/>
                    </a:cubicBezTo>
                    <a:cubicBezTo>
                      <a:pt x="33" y="102"/>
                      <a:pt x="32" y="102"/>
                      <a:pt x="32" y="103"/>
                    </a:cubicBezTo>
                    <a:cubicBezTo>
                      <a:pt x="32" y="103"/>
                      <a:pt x="32" y="103"/>
                      <a:pt x="32" y="103"/>
                    </a:cubicBezTo>
                    <a:cubicBezTo>
                      <a:pt x="32" y="103"/>
                      <a:pt x="33" y="103"/>
                      <a:pt x="33" y="103"/>
                    </a:cubicBezTo>
                    <a:cubicBezTo>
                      <a:pt x="33" y="103"/>
                      <a:pt x="33" y="103"/>
                      <a:pt x="33" y="103"/>
                    </a:cubicBezTo>
                    <a:cubicBezTo>
                      <a:pt x="33" y="103"/>
                      <a:pt x="34" y="103"/>
                      <a:pt x="34" y="103"/>
                    </a:cubicBezTo>
                    <a:cubicBezTo>
                      <a:pt x="34" y="103"/>
                      <a:pt x="34" y="103"/>
                      <a:pt x="34" y="103"/>
                    </a:cubicBezTo>
                    <a:cubicBezTo>
                      <a:pt x="34" y="103"/>
                      <a:pt x="34" y="103"/>
                      <a:pt x="34" y="103"/>
                    </a:cubicBezTo>
                    <a:cubicBezTo>
                      <a:pt x="34" y="102"/>
                      <a:pt x="34" y="103"/>
                      <a:pt x="34" y="103"/>
                    </a:cubicBezTo>
                    <a:cubicBezTo>
                      <a:pt x="33" y="103"/>
                      <a:pt x="33" y="103"/>
                      <a:pt x="33" y="103"/>
                    </a:cubicBezTo>
                    <a:close/>
                    <a:moveTo>
                      <a:pt x="30" y="103"/>
                    </a:moveTo>
                    <a:cubicBezTo>
                      <a:pt x="30" y="103"/>
                      <a:pt x="30" y="102"/>
                      <a:pt x="30" y="102"/>
                    </a:cubicBezTo>
                    <a:cubicBezTo>
                      <a:pt x="30" y="102"/>
                      <a:pt x="30" y="102"/>
                      <a:pt x="30" y="103"/>
                    </a:cubicBezTo>
                    <a:close/>
                    <a:moveTo>
                      <a:pt x="31" y="104"/>
                    </a:moveTo>
                    <a:cubicBezTo>
                      <a:pt x="31" y="104"/>
                      <a:pt x="31" y="104"/>
                      <a:pt x="31" y="104"/>
                    </a:cubicBezTo>
                    <a:cubicBezTo>
                      <a:pt x="31" y="104"/>
                      <a:pt x="31" y="104"/>
                      <a:pt x="31" y="104"/>
                    </a:cubicBezTo>
                    <a:cubicBezTo>
                      <a:pt x="31" y="104"/>
                      <a:pt x="31" y="104"/>
                      <a:pt x="31" y="104"/>
                    </a:cubicBezTo>
                    <a:cubicBezTo>
                      <a:pt x="31" y="104"/>
                      <a:pt x="31" y="104"/>
                      <a:pt x="31" y="104"/>
                    </a:cubicBezTo>
                    <a:close/>
                    <a:moveTo>
                      <a:pt x="32" y="104"/>
                    </a:moveTo>
                    <a:cubicBezTo>
                      <a:pt x="32" y="104"/>
                      <a:pt x="33" y="104"/>
                      <a:pt x="33" y="104"/>
                    </a:cubicBezTo>
                    <a:cubicBezTo>
                      <a:pt x="33" y="104"/>
                      <a:pt x="33" y="104"/>
                      <a:pt x="32" y="104"/>
                    </a:cubicBezTo>
                    <a:close/>
                    <a:moveTo>
                      <a:pt x="83" y="103"/>
                    </a:moveTo>
                    <a:cubicBezTo>
                      <a:pt x="83" y="103"/>
                      <a:pt x="82" y="103"/>
                      <a:pt x="82" y="103"/>
                    </a:cubicBezTo>
                    <a:cubicBezTo>
                      <a:pt x="82" y="103"/>
                      <a:pt x="83" y="103"/>
                      <a:pt x="83" y="103"/>
                    </a:cubicBezTo>
                    <a:cubicBezTo>
                      <a:pt x="83" y="103"/>
                      <a:pt x="83" y="103"/>
                      <a:pt x="83" y="103"/>
                    </a:cubicBezTo>
                    <a:cubicBezTo>
                      <a:pt x="83" y="103"/>
                      <a:pt x="83" y="103"/>
                      <a:pt x="83" y="103"/>
                    </a:cubicBezTo>
                    <a:close/>
                    <a:moveTo>
                      <a:pt x="81" y="96"/>
                    </a:moveTo>
                    <a:cubicBezTo>
                      <a:pt x="81" y="96"/>
                      <a:pt x="81" y="96"/>
                      <a:pt x="81" y="96"/>
                    </a:cubicBezTo>
                    <a:cubicBezTo>
                      <a:pt x="81" y="96"/>
                      <a:pt x="81" y="97"/>
                      <a:pt x="81" y="97"/>
                    </a:cubicBezTo>
                    <a:cubicBezTo>
                      <a:pt x="82" y="97"/>
                      <a:pt x="81" y="96"/>
                      <a:pt x="82" y="96"/>
                    </a:cubicBezTo>
                    <a:cubicBezTo>
                      <a:pt x="82" y="96"/>
                      <a:pt x="81" y="96"/>
                      <a:pt x="81" y="96"/>
                    </a:cubicBezTo>
                    <a:close/>
                    <a:moveTo>
                      <a:pt x="80" y="99"/>
                    </a:moveTo>
                    <a:cubicBezTo>
                      <a:pt x="80" y="99"/>
                      <a:pt x="81" y="99"/>
                      <a:pt x="80" y="99"/>
                    </a:cubicBezTo>
                    <a:cubicBezTo>
                      <a:pt x="80" y="99"/>
                      <a:pt x="80" y="99"/>
                      <a:pt x="80" y="99"/>
                    </a:cubicBezTo>
                    <a:close/>
                    <a:moveTo>
                      <a:pt x="84" y="109"/>
                    </a:moveTo>
                    <a:cubicBezTo>
                      <a:pt x="84" y="109"/>
                      <a:pt x="84" y="109"/>
                      <a:pt x="84" y="109"/>
                    </a:cubicBezTo>
                    <a:cubicBezTo>
                      <a:pt x="84" y="109"/>
                      <a:pt x="84" y="109"/>
                      <a:pt x="84" y="110"/>
                    </a:cubicBezTo>
                    <a:cubicBezTo>
                      <a:pt x="84" y="110"/>
                      <a:pt x="84" y="110"/>
                      <a:pt x="84" y="110"/>
                    </a:cubicBezTo>
                    <a:cubicBezTo>
                      <a:pt x="84" y="110"/>
                      <a:pt x="84" y="110"/>
                      <a:pt x="84" y="109"/>
                    </a:cubicBezTo>
                    <a:cubicBezTo>
                      <a:pt x="84" y="109"/>
                      <a:pt x="84" y="109"/>
                      <a:pt x="84" y="109"/>
                    </a:cubicBezTo>
                    <a:close/>
                    <a:moveTo>
                      <a:pt x="82" y="101"/>
                    </a:moveTo>
                    <a:cubicBezTo>
                      <a:pt x="82" y="101"/>
                      <a:pt x="82" y="101"/>
                      <a:pt x="82" y="101"/>
                    </a:cubicBezTo>
                    <a:cubicBezTo>
                      <a:pt x="82" y="102"/>
                      <a:pt x="82" y="102"/>
                      <a:pt x="82" y="102"/>
                    </a:cubicBezTo>
                    <a:cubicBezTo>
                      <a:pt x="82" y="102"/>
                      <a:pt x="82" y="102"/>
                      <a:pt x="82" y="101"/>
                    </a:cubicBezTo>
                    <a:cubicBezTo>
                      <a:pt x="82" y="101"/>
                      <a:pt x="82" y="101"/>
                      <a:pt x="82" y="101"/>
                    </a:cubicBezTo>
                    <a:close/>
                    <a:moveTo>
                      <a:pt x="49" y="103"/>
                    </a:moveTo>
                    <a:cubicBezTo>
                      <a:pt x="49" y="103"/>
                      <a:pt x="49" y="103"/>
                      <a:pt x="49" y="103"/>
                    </a:cubicBezTo>
                    <a:cubicBezTo>
                      <a:pt x="49" y="103"/>
                      <a:pt x="49" y="102"/>
                      <a:pt x="49" y="102"/>
                    </a:cubicBezTo>
                    <a:cubicBezTo>
                      <a:pt x="49" y="102"/>
                      <a:pt x="49" y="102"/>
                      <a:pt x="48" y="102"/>
                    </a:cubicBezTo>
                    <a:cubicBezTo>
                      <a:pt x="48" y="102"/>
                      <a:pt x="48" y="101"/>
                      <a:pt x="49" y="101"/>
                    </a:cubicBezTo>
                    <a:cubicBezTo>
                      <a:pt x="49" y="101"/>
                      <a:pt x="49" y="101"/>
                      <a:pt x="49" y="101"/>
                    </a:cubicBezTo>
                    <a:cubicBezTo>
                      <a:pt x="49" y="101"/>
                      <a:pt x="49" y="101"/>
                      <a:pt x="49" y="100"/>
                    </a:cubicBezTo>
                    <a:cubicBezTo>
                      <a:pt x="49" y="100"/>
                      <a:pt x="49" y="100"/>
                      <a:pt x="49" y="100"/>
                    </a:cubicBezTo>
                    <a:cubicBezTo>
                      <a:pt x="49" y="100"/>
                      <a:pt x="49" y="100"/>
                      <a:pt x="49" y="100"/>
                    </a:cubicBezTo>
                    <a:cubicBezTo>
                      <a:pt x="49" y="100"/>
                      <a:pt x="48" y="100"/>
                      <a:pt x="48" y="100"/>
                    </a:cubicBezTo>
                    <a:cubicBezTo>
                      <a:pt x="48" y="100"/>
                      <a:pt x="48" y="100"/>
                      <a:pt x="48" y="100"/>
                    </a:cubicBezTo>
                    <a:cubicBezTo>
                      <a:pt x="48" y="100"/>
                      <a:pt x="48" y="100"/>
                      <a:pt x="48" y="100"/>
                    </a:cubicBezTo>
                    <a:cubicBezTo>
                      <a:pt x="48" y="100"/>
                      <a:pt x="48" y="100"/>
                      <a:pt x="47" y="100"/>
                    </a:cubicBezTo>
                    <a:cubicBezTo>
                      <a:pt x="47" y="100"/>
                      <a:pt x="47" y="100"/>
                      <a:pt x="47" y="100"/>
                    </a:cubicBezTo>
                    <a:cubicBezTo>
                      <a:pt x="47" y="100"/>
                      <a:pt x="46" y="100"/>
                      <a:pt x="46" y="100"/>
                    </a:cubicBezTo>
                    <a:cubicBezTo>
                      <a:pt x="46" y="100"/>
                      <a:pt x="46" y="99"/>
                      <a:pt x="46" y="99"/>
                    </a:cubicBezTo>
                    <a:cubicBezTo>
                      <a:pt x="46" y="99"/>
                      <a:pt x="46" y="99"/>
                      <a:pt x="46" y="99"/>
                    </a:cubicBezTo>
                    <a:cubicBezTo>
                      <a:pt x="46" y="99"/>
                      <a:pt x="46" y="99"/>
                      <a:pt x="46" y="99"/>
                    </a:cubicBezTo>
                    <a:cubicBezTo>
                      <a:pt x="46" y="99"/>
                      <a:pt x="46" y="99"/>
                      <a:pt x="46" y="99"/>
                    </a:cubicBezTo>
                    <a:cubicBezTo>
                      <a:pt x="46" y="99"/>
                      <a:pt x="45" y="99"/>
                      <a:pt x="45" y="99"/>
                    </a:cubicBezTo>
                    <a:cubicBezTo>
                      <a:pt x="45" y="99"/>
                      <a:pt x="45" y="99"/>
                      <a:pt x="45" y="99"/>
                    </a:cubicBezTo>
                    <a:cubicBezTo>
                      <a:pt x="45" y="99"/>
                      <a:pt x="45" y="99"/>
                      <a:pt x="45" y="99"/>
                    </a:cubicBezTo>
                    <a:cubicBezTo>
                      <a:pt x="45" y="99"/>
                      <a:pt x="44" y="99"/>
                      <a:pt x="44" y="99"/>
                    </a:cubicBezTo>
                    <a:cubicBezTo>
                      <a:pt x="44" y="99"/>
                      <a:pt x="44" y="99"/>
                      <a:pt x="44" y="99"/>
                    </a:cubicBezTo>
                    <a:cubicBezTo>
                      <a:pt x="44" y="99"/>
                      <a:pt x="44" y="99"/>
                      <a:pt x="44" y="99"/>
                    </a:cubicBezTo>
                    <a:cubicBezTo>
                      <a:pt x="44" y="99"/>
                      <a:pt x="44" y="99"/>
                      <a:pt x="44" y="99"/>
                    </a:cubicBezTo>
                    <a:cubicBezTo>
                      <a:pt x="44" y="99"/>
                      <a:pt x="44" y="99"/>
                      <a:pt x="44" y="99"/>
                    </a:cubicBezTo>
                    <a:cubicBezTo>
                      <a:pt x="43" y="100"/>
                      <a:pt x="43" y="100"/>
                      <a:pt x="43" y="100"/>
                    </a:cubicBezTo>
                    <a:cubicBezTo>
                      <a:pt x="43" y="100"/>
                      <a:pt x="43" y="100"/>
                      <a:pt x="43" y="100"/>
                    </a:cubicBezTo>
                    <a:cubicBezTo>
                      <a:pt x="43" y="100"/>
                      <a:pt x="43" y="100"/>
                      <a:pt x="43" y="100"/>
                    </a:cubicBezTo>
                    <a:cubicBezTo>
                      <a:pt x="42" y="100"/>
                      <a:pt x="42" y="100"/>
                      <a:pt x="42" y="100"/>
                    </a:cubicBezTo>
                    <a:cubicBezTo>
                      <a:pt x="42" y="100"/>
                      <a:pt x="42" y="100"/>
                      <a:pt x="42" y="100"/>
                    </a:cubicBezTo>
                    <a:cubicBezTo>
                      <a:pt x="42" y="100"/>
                      <a:pt x="42" y="100"/>
                      <a:pt x="42" y="100"/>
                    </a:cubicBezTo>
                    <a:cubicBezTo>
                      <a:pt x="42" y="100"/>
                      <a:pt x="42" y="100"/>
                      <a:pt x="42" y="100"/>
                    </a:cubicBezTo>
                    <a:cubicBezTo>
                      <a:pt x="42" y="100"/>
                      <a:pt x="42" y="100"/>
                      <a:pt x="42" y="101"/>
                    </a:cubicBezTo>
                    <a:cubicBezTo>
                      <a:pt x="42" y="101"/>
                      <a:pt x="42" y="101"/>
                      <a:pt x="42" y="101"/>
                    </a:cubicBezTo>
                    <a:cubicBezTo>
                      <a:pt x="42" y="101"/>
                      <a:pt x="42" y="101"/>
                      <a:pt x="42" y="101"/>
                    </a:cubicBezTo>
                    <a:cubicBezTo>
                      <a:pt x="42" y="102"/>
                      <a:pt x="42" y="102"/>
                      <a:pt x="42" y="102"/>
                    </a:cubicBezTo>
                    <a:cubicBezTo>
                      <a:pt x="42" y="102"/>
                      <a:pt x="42" y="102"/>
                      <a:pt x="42" y="102"/>
                    </a:cubicBezTo>
                    <a:cubicBezTo>
                      <a:pt x="42" y="102"/>
                      <a:pt x="41" y="102"/>
                      <a:pt x="41" y="102"/>
                    </a:cubicBezTo>
                    <a:cubicBezTo>
                      <a:pt x="41" y="102"/>
                      <a:pt x="41" y="102"/>
                      <a:pt x="41" y="102"/>
                    </a:cubicBezTo>
                    <a:cubicBezTo>
                      <a:pt x="41" y="102"/>
                      <a:pt x="40" y="102"/>
                      <a:pt x="40" y="102"/>
                    </a:cubicBezTo>
                    <a:cubicBezTo>
                      <a:pt x="40" y="102"/>
                      <a:pt x="40" y="102"/>
                      <a:pt x="40" y="102"/>
                    </a:cubicBezTo>
                    <a:cubicBezTo>
                      <a:pt x="39" y="102"/>
                      <a:pt x="39" y="102"/>
                      <a:pt x="39" y="102"/>
                    </a:cubicBezTo>
                    <a:cubicBezTo>
                      <a:pt x="39" y="102"/>
                      <a:pt x="39" y="103"/>
                      <a:pt x="39" y="103"/>
                    </a:cubicBezTo>
                    <a:cubicBezTo>
                      <a:pt x="39" y="103"/>
                      <a:pt x="38" y="103"/>
                      <a:pt x="38" y="103"/>
                    </a:cubicBezTo>
                    <a:cubicBezTo>
                      <a:pt x="38" y="102"/>
                      <a:pt x="38" y="102"/>
                      <a:pt x="38" y="102"/>
                    </a:cubicBezTo>
                    <a:cubicBezTo>
                      <a:pt x="38" y="102"/>
                      <a:pt x="38" y="102"/>
                      <a:pt x="38" y="102"/>
                    </a:cubicBezTo>
                    <a:cubicBezTo>
                      <a:pt x="38" y="102"/>
                      <a:pt x="38" y="102"/>
                      <a:pt x="38" y="102"/>
                    </a:cubicBezTo>
                    <a:cubicBezTo>
                      <a:pt x="38" y="102"/>
                      <a:pt x="38" y="101"/>
                      <a:pt x="38" y="101"/>
                    </a:cubicBezTo>
                    <a:cubicBezTo>
                      <a:pt x="38" y="101"/>
                      <a:pt x="38" y="101"/>
                      <a:pt x="38" y="101"/>
                    </a:cubicBezTo>
                    <a:cubicBezTo>
                      <a:pt x="38" y="101"/>
                      <a:pt x="38" y="101"/>
                      <a:pt x="38" y="101"/>
                    </a:cubicBezTo>
                    <a:cubicBezTo>
                      <a:pt x="37" y="101"/>
                      <a:pt x="37" y="101"/>
                      <a:pt x="37" y="101"/>
                    </a:cubicBezTo>
                    <a:cubicBezTo>
                      <a:pt x="37" y="101"/>
                      <a:pt x="37" y="101"/>
                      <a:pt x="37" y="101"/>
                    </a:cubicBezTo>
                    <a:cubicBezTo>
                      <a:pt x="37" y="101"/>
                      <a:pt x="37" y="102"/>
                      <a:pt x="37" y="102"/>
                    </a:cubicBezTo>
                    <a:cubicBezTo>
                      <a:pt x="36" y="102"/>
                      <a:pt x="36" y="102"/>
                      <a:pt x="36" y="103"/>
                    </a:cubicBezTo>
                    <a:cubicBezTo>
                      <a:pt x="36" y="103"/>
                      <a:pt x="36" y="103"/>
                      <a:pt x="36" y="103"/>
                    </a:cubicBezTo>
                    <a:cubicBezTo>
                      <a:pt x="36" y="103"/>
                      <a:pt x="36" y="104"/>
                      <a:pt x="36" y="104"/>
                    </a:cubicBezTo>
                    <a:cubicBezTo>
                      <a:pt x="36" y="104"/>
                      <a:pt x="36" y="104"/>
                      <a:pt x="36" y="104"/>
                    </a:cubicBezTo>
                    <a:cubicBezTo>
                      <a:pt x="36" y="104"/>
                      <a:pt x="36" y="104"/>
                      <a:pt x="36" y="104"/>
                    </a:cubicBezTo>
                    <a:cubicBezTo>
                      <a:pt x="35" y="105"/>
                      <a:pt x="35" y="105"/>
                      <a:pt x="35" y="105"/>
                    </a:cubicBezTo>
                    <a:cubicBezTo>
                      <a:pt x="34" y="105"/>
                      <a:pt x="34" y="105"/>
                      <a:pt x="34" y="106"/>
                    </a:cubicBezTo>
                    <a:cubicBezTo>
                      <a:pt x="34" y="106"/>
                      <a:pt x="34" y="106"/>
                      <a:pt x="34" y="106"/>
                    </a:cubicBezTo>
                    <a:cubicBezTo>
                      <a:pt x="33" y="106"/>
                      <a:pt x="32" y="107"/>
                      <a:pt x="32" y="107"/>
                    </a:cubicBezTo>
                    <a:cubicBezTo>
                      <a:pt x="32" y="107"/>
                      <a:pt x="32" y="107"/>
                      <a:pt x="32" y="107"/>
                    </a:cubicBezTo>
                    <a:cubicBezTo>
                      <a:pt x="32" y="107"/>
                      <a:pt x="32" y="107"/>
                      <a:pt x="32" y="107"/>
                    </a:cubicBezTo>
                    <a:cubicBezTo>
                      <a:pt x="32" y="107"/>
                      <a:pt x="32" y="107"/>
                      <a:pt x="32" y="107"/>
                    </a:cubicBezTo>
                    <a:cubicBezTo>
                      <a:pt x="32" y="107"/>
                      <a:pt x="33" y="107"/>
                      <a:pt x="33" y="106"/>
                    </a:cubicBezTo>
                    <a:cubicBezTo>
                      <a:pt x="33" y="106"/>
                      <a:pt x="33" y="106"/>
                      <a:pt x="34" y="106"/>
                    </a:cubicBezTo>
                    <a:cubicBezTo>
                      <a:pt x="34" y="107"/>
                      <a:pt x="34" y="107"/>
                      <a:pt x="34" y="107"/>
                    </a:cubicBezTo>
                    <a:cubicBezTo>
                      <a:pt x="34" y="107"/>
                      <a:pt x="34" y="107"/>
                      <a:pt x="34" y="107"/>
                    </a:cubicBezTo>
                    <a:cubicBezTo>
                      <a:pt x="34" y="107"/>
                      <a:pt x="34" y="107"/>
                      <a:pt x="34" y="107"/>
                    </a:cubicBezTo>
                    <a:cubicBezTo>
                      <a:pt x="34" y="107"/>
                      <a:pt x="34" y="108"/>
                      <a:pt x="34" y="108"/>
                    </a:cubicBezTo>
                    <a:cubicBezTo>
                      <a:pt x="34" y="108"/>
                      <a:pt x="34" y="108"/>
                      <a:pt x="34" y="108"/>
                    </a:cubicBezTo>
                    <a:cubicBezTo>
                      <a:pt x="34" y="108"/>
                      <a:pt x="34" y="108"/>
                      <a:pt x="35" y="108"/>
                    </a:cubicBezTo>
                    <a:cubicBezTo>
                      <a:pt x="35" y="108"/>
                      <a:pt x="35" y="108"/>
                      <a:pt x="35" y="108"/>
                    </a:cubicBezTo>
                    <a:cubicBezTo>
                      <a:pt x="35" y="108"/>
                      <a:pt x="35" y="108"/>
                      <a:pt x="35" y="108"/>
                    </a:cubicBezTo>
                    <a:cubicBezTo>
                      <a:pt x="35" y="108"/>
                      <a:pt x="35" y="108"/>
                      <a:pt x="35" y="108"/>
                    </a:cubicBezTo>
                    <a:cubicBezTo>
                      <a:pt x="35" y="108"/>
                      <a:pt x="35" y="108"/>
                      <a:pt x="35" y="108"/>
                    </a:cubicBezTo>
                    <a:cubicBezTo>
                      <a:pt x="34" y="108"/>
                      <a:pt x="34" y="108"/>
                      <a:pt x="35" y="108"/>
                    </a:cubicBezTo>
                    <a:cubicBezTo>
                      <a:pt x="35" y="108"/>
                      <a:pt x="35" y="108"/>
                      <a:pt x="35" y="108"/>
                    </a:cubicBezTo>
                    <a:cubicBezTo>
                      <a:pt x="35" y="108"/>
                      <a:pt x="34" y="109"/>
                      <a:pt x="34" y="109"/>
                    </a:cubicBezTo>
                    <a:cubicBezTo>
                      <a:pt x="34" y="109"/>
                      <a:pt x="34" y="109"/>
                      <a:pt x="34" y="109"/>
                    </a:cubicBezTo>
                    <a:cubicBezTo>
                      <a:pt x="34" y="109"/>
                      <a:pt x="34" y="109"/>
                      <a:pt x="34" y="109"/>
                    </a:cubicBezTo>
                    <a:cubicBezTo>
                      <a:pt x="34" y="109"/>
                      <a:pt x="34" y="109"/>
                      <a:pt x="34" y="109"/>
                    </a:cubicBezTo>
                    <a:cubicBezTo>
                      <a:pt x="34" y="109"/>
                      <a:pt x="34" y="109"/>
                      <a:pt x="34" y="109"/>
                    </a:cubicBezTo>
                    <a:cubicBezTo>
                      <a:pt x="34" y="109"/>
                      <a:pt x="34" y="109"/>
                      <a:pt x="34" y="109"/>
                    </a:cubicBezTo>
                    <a:cubicBezTo>
                      <a:pt x="34" y="109"/>
                      <a:pt x="34" y="109"/>
                      <a:pt x="34" y="110"/>
                    </a:cubicBezTo>
                    <a:cubicBezTo>
                      <a:pt x="34" y="110"/>
                      <a:pt x="34" y="110"/>
                      <a:pt x="34" y="110"/>
                    </a:cubicBezTo>
                    <a:cubicBezTo>
                      <a:pt x="34" y="110"/>
                      <a:pt x="34" y="110"/>
                      <a:pt x="34" y="110"/>
                    </a:cubicBezTo>
                    <a:cubicBezTo>
                      <a:pt x="34" y="110"/>
                      <a:pt x="34" y="110"/>
                      <a:pt x="34" y="110"/>
                    </a:cubicBezTo>
                    <a:cubicBezTo>
                      <a:pt x="34" y="110"/>
                      <a:pt x="34" y="110"/>
                      <a:pt x="34" y="110"/>
                    </a:cubicBezTo>
                    <a:cubicBezTo>
                      <a:pt x="34" y="110"/>
                      <a:pt x="34" y="110"/>
                      <a:pt x="34" y="110"/>
                    </a:cubicBezTo>
                    <a:cubicBezTo>
                      <a:pt x="34" y="110"/>
                      <a:pt x="34" y="110"/>
                      <a:pt x="34" y="110"/>
                    </a:cubicBezTo>
                    <a:cubicBezTo>
                      <a:pt x="34" y="110"/>
                      <a:pt x="34" y="111"/>
                      <a:pt x="34" y="111"/>
                    </a:cubicBezTo>
                    <a:cubicBezTo>
                      <a:pt x="34" y="111"/>
                      <a:pt x="34" y="111"/>
                      <a:pt x="34" y="111"/>
                    </a:cubicBezTo>
                    <a:cubicBezTo>
                      <a:pt x="34" y="111"/>
                      <a:pt x="34" y="111"/>
                      <a:pt x="34" y="111"/>
                    </a:cubicBezTo>
                    <a:cubicBezTo>
                      <a:pt x="34" y="111"/>
                      <a:pt x="34" y="111"/>
                      <a:pt x="35" y="111"/>
                    </a:cubicBezTo>
                    <a:cubicBezTo>
                      <a:pt x="35" y="111"/>
                      <a:pt x="35" y="111"/>
                      <a:pt x="35" y="111"/>
                    </a:cubicBezTo>
                    <a:cubicBezTo>
                      <a:pt x="35" y="111"/>
                      <a:pt x="35" y="111"/>
                      <a:pt x="35" y="111"/>
                    </a:cubicBezTo>
                    <a:cubicBezTo>
                      <a:pt x="35" y="111"/>
                      <a:pt x="35" y="111"/>
                      <a:pt x="35" y="111"/>
                    </a:cubicBezTo>
                    <a:cubicBezTo>
                      <a:pt x="35" y="111"/>
                      <a:pt x="35" y="111"/>
                      <a:pt x="35" y="111"/>
                    </a:cubicBezTo>
                    <a:cubicBezTo>
                      <a:pt x="35" y="111"/>
                      <a:pt x="35" y="111"/>
                      <a:pt x="35" y="111"/>
                    </a:cubicBezTo>
                    <a:cubicBezTo>
                      <a:pt x="35" y="111"/>
                      <a:pt x="36" y="111"/>
                      <a:pt x="36" y="111"/>
                    </a:cubicBezTo>
                    <a:cubicBezTo>
                      <a:pt x="36" y="111"/>
                      <a:pt x="36" y="111"/>
                      <a:pt x="36" y="111"/>
                    </a:cubicBezTo>
                    <a:cubicBezTo>
                      <a:pt x="36" y="111"/>
                      <a:pt x="36" y="111"/>
                      <a:pt x="36" y="111"/>
                    </a:cubicBezTo>
                    <a:cubicBezTo>
                      <a:pt x="35" y="112"/>
                      <a:pt x="35" y="112"/>
                      <a:pt x="35" y="112"/>
                    </a:cubicBezTo>
                    <a:cubicBezTo>
                      <a:pt x="35" y="112"/>
                      <a:pt x="36" y="112"/>
                      <a:pt x="36" y="112"/>
                    </a:cubicBezTo>
                    <a:cubicBezTo>
                      <a:pt x="36" y="112"/>
                      <a:pt x="36" y="112"/>
                      <a:pt x="36" y="112"/>
                    </a:cubicBezTo>
                    <a:cubicBezTo>
                      <a:pt x="36" y="112"/>
                      <a:pt x="36" y="112"/>
                      <a:pt x="37" y="112"/>
                    </a:cubicBezTo>
                    <a:cubicBezTo>
                      <a:pt x="37" y="112"/>
                      <a:pt x="37" y="112"/>
                      <a:pt x="37" y="112"/>
                    </a:cubicBezTo>
                    <a:cubicBezTo>
                      <a:pt x="38" y="112"/>
                      <a:pt x="38" y="112"/>
                      <a:pt x="38" y="112"/>
                    </a:cubicBezTo>
                    <a:cubicBezTo>
                      <a:pt x="38" y="112"/>
                      <a:pt x="38" y="112"/>
                      <a:pt x="38" y="112"/>
                    </a:cubicBezTo>
                    <a:cubicBezTo>
                      <a:pt x="37" y="112"/>
                      <a:pt x="37" y="111"/>
                      <a:pt x="38" y="111"/>
                    </a:cubicBezTo>
                    <a:cubicBezTo>
                      <a:pt x="38" y="111"/>
                      <a:pt x="38" y="111"/>
                      <a:pt x="38" y="111"/>
                    </a:cubicBezTo>
                    <a:cubicBezTo>
                      <a:pt x="38" y="111"/>
                      <a:pt x="38" y="110"/>
                      <a:pt x="38" y="110"/>
                    </a:cubicBezTo>
                    <a:cubicBezTo>
                      <a:pt x="38" y="110"/>
                      <a:pt x="38" y="110"/>
                      <a:pt x="38" y="110"/>
                    </a:cubicBezTo>
                    <a:cubicBezTo>
                      <a:pt x="38" y="110"/>
                      <a:pt x="38" y="110"/>
                      <a:pt x="38" y="110"/>
                    </a:cubicBezTo>
                    <a:cubicBezTo>
                      <a:pt x="38" y="110"/>
                      <a:pt x="38" y="110"/>
                      <a:pt x="38" y="110"/>
                    </a:cubicBezTo>
                    <a:cubicBezTo>
                      <a:pt x="38" y="110"/>
                      <a:pt x="38" y="110"/>
                      <a:pt x="38" y="110"/>
                    </a:cubicBezTo>
                    <a:cubicBezTo>
                      <a:pt x="39" y="110"/>
                      <a:pt x="39" y="109"/>
                      <a:pt x="39" y="109"/>
                    </a:cubicBezTo>
                    <a:cubicBezTo>
                      <a:pt x="39" y="109"/>
                      <a:pt x="39" y="109"/>
                      <a:pt x="39" y="109"/>
                    </a:cubicBezTo>
                    <a:cubicBezTo>
                      <a:pt x="40" y="109"/>
                      <a:pt x="39" y="108"/>
                      <a:pt x="39" y="108"/>
                    </a:cubicBezTo>
                    <a:cubicBezTo>
                      <a:pt x="39" y="107"/>
                      <a:pt x="40" y="107"/>
                      <a:pt x="40" y="107"/>
                    </a:cubicBezTo>
                    <a:cubicBezTo>
                      <a:pt x="40" y="107"/>
                      <a:pt x="40" y="107"/>
                      <a:pt x="40" y="107"/>
                    </a:cubicBezTo>
                    <a:cubicBezTo>
                      <a:pt x="40" y="107"/>
                      <a:pt x="40" y="107"/>
                      <a:pt x="41" y="107"/>
                    </a:cubicBezTo>
                    <a:cubicBezTo>
                      <a:pt x="41" y="107"/>
                      <a:pt x="41" y="107"/>
                      <a:pt x="41" y="107"/>
                    </a:cubicBezTo>
                    <a:cubicBezTo>
                      <a:pt x="41" y="107"/>
                      <a:pt x="41" y="107"/>
                      <a:pt x="41" y="106"/>
                    </a:cubicBezTo>
                    <a:cubicBezTo>
                      <a:pt x="41" y="106"/>
                      <a:pt x="41" y="106"/>
                      <a:pt x="42" y="106"/>
                    </a:cubicBezTo>
                    <a:cubicBezTo>
                      <a:pt x="42" y="106"/>
                      <a:pt x="42" y="106"/>
                      <a:pt x="42" y="106"/>
                    </a:cubicBezTo>
                    <a:cubicBezTo>
                      <a:pt x="42" y="106"/>
                      <a:pt x="42" y="106"/>
                      <a:pt x="42" y="106"/>
                    </a:cubicBezTo>
                    <a:cubicBezTo>
                      <a:pt x="42" y="106"/>
                      <a:pt x="42" y="106"/>
                      <a:pt x="43" y="106"/>
                    </a:cubicBezTo>
                    <a:cubicBezTo>
                      <a:pt x="43" y="106"/>
                      <a:pt x="43" y="106"/>
                      <a:pt x="44" y="106"/>
                    </a:cubicBezTo>
                    <a:cubicBezTo>
                      <a:pt x="44" y="106"/>
                      <a:pt x="44" y="106"/>
                      <a:pt x="44" y="106"/>
                    </a:cubicBezTo>
                    <a:cubicBezTo>
                      <a:pt x="44" y="106"/>
                      <a:pt x="44" y="106"/>
                      <a:pt x="44" y="106"/>
                    </a:cubicBezTo>
                    <a:cubicBezTo>
                      <a:pt x="44" y="107"/>
                      <a:pt x="45" y="107"/>
                      <a:pt x="45" y="108"/>
                    </a:cubicBezTo>
                    <a:cubicBezTo>
                      <a:pt x="45" y="108"/>
                      <a:pt x="46" y="108"/>
                      <a:pt x="46" y="108"/>
                    </a:cubicBezTo>
                    <a:cubicBezTo>
                      <a:pt x="46" y="108"/>
                      <a:pt x="46" y="108"/>
                      <a:pt x="46" y="108"/>
                    </a:cubicBezTo>
                    <a:cubicBezTo>
                      <a:pt x="46" y="108"/>
                      <a:pt x="46" y="108"/>
                      <a:pt x="46" y="108"/>
                    </a:cubicBezTo>
                    <a:cubicBezTo>
                      <a:pt x="46" y="107"/>
                      <a:pt x="46" y="107"/>
                      <a:pt x="46" y="107"/>
                    </a:cubicBezTo>
                    <a:cubicBezTo>
                      <a:pt x="46" y="106"/>
                      <a:pt x="47" y="106"/>
                      <a:pt x="47" y="106"/>
                    </a:cubicBezTo>
                    <a:cubicBezTo>
                      <a:pt x="47" y="106"/>
                      <a:pt x="47" y="106"/>
                      <a:pt x="47" y="106"/>
                    </a:cubicBezTo>
                    <a:cubicBezTo>
                      <a:pt x="47" y="106"/>
                      <a:pt x="47" y="106"/>
                      <a:pt x="47" y="106"/>
                    </a:cubicBezTo>
                    <a:cubicBezTo>
                      <a:pt x="47" y="105"/>
                      <a:pt x="47" y="105"/>
                      <a:pt x="47" y="105"/>
                    </a:cubicBezTo>
                    <a:cubicBezTo>
                      <a:pt x="47" y="105"/>
                      <a:pt x="47" y="105"/>
                      <a:pt x="48" y="105"/>
                    </a:cubicBezTo>
                    <a:cubicBezTo>
                      <a:pt x="48" y="105"/>
                      <a:pt x="48" y="104"/>
                      <a:pt x="48" y="104"/>
                    </a:cubicBezTo>
                    <a:cubicBezTo>
                      <a:pt x="48" y="104"/>
                      <a:pt x="48" y="104"/>
                      <a:pt x="48" y="104"/>
                    </a:cubicBezTo>
                    <a:cubicBezTo>
                      <a:pt x="48" y="104"/>
                      <a:pt x="48" y="104"/>
                      <a:pt x="49" y="104"/>
                    </a:cubicBezTo>
                    <a:cubicBezTo>
                      <a:pt x="49" y="104"/>
                      <a:pt x="49" y="104"/>
                      <a:pt x="49" y="104"/>
                    </a:cubicBezTo>
                    <a:cubicBezTo>
                      <a:pt x="49" y="104"/>
                      <a:pt x="49" y="104"/>
                      <a:pt x="49" y="104"/>
                    </a:cubicBezTo>
                    <a:cubicBezTo>
                      <a:pt x="49" y="103"/>
                      <a:pt x="49" y="103"/>
                      <a:pt x="49" y="103"/>
                    </a:cubicBezTo>
                    <a:close/>
                    <a:moveTo>
                      <a:pt x="34" y="109"/>
                    </a:moveTo>
                    <a:cubicBezTo>
                      <a:pt x="34" y="109"/>
                      <a:pt x="34" y="109"/>
                      <a:pt x="34" y="109"/>
                    </a:cubicBezTo>
                    <a:cubicBezTo>
                      <a:pt x="34" y="109"/>
                      <a:pt x="34" y="109"/>
                      <a:pt x="34" y="109"/>
                    </a:cubicBezTo>
                    <a:cubicBezTo>
                      <a:pt x="34" y="109"/>
                      <a:pt x="34" y="109"/>
                      <a:pt x="34" y="109"/>
                    </a:cubicBezTo>
                    <a:close/>
                    <a:moveTo>
                      <a:pt x="38" y="85"/>
                    </a:moveTo>
                    <a:cubicBezTo>
                      <a:pt x="38" y="85"/>
                      <a:pt x="38" y="85"/>
                      <a:pt x="38" y="85"/>
                    </a:cubicBezTo>
                    <a:cubicBezTo>
                      <a:pt x="38" y="85"/>
                      <a:pt x="38" y="85"/>
                      <a:pt x="38" y="84"/>
                    </a:cubicBezTo>
                    <a:cubicBezTo>
                      <a:pt x="38" y="84"/>
                      <a:pt x="38" y="84"/>
                      <a:pt x="38" y="85"/>
                    </a:cubicBezTo>
                    <a:cubicBezTo>
                      <a:pt x="37" y="85"/>
                      <a:pt x="37" y="85"/>
                      <a:pt x="38" y="85"/>
                    </a:cubicBezTo>
                    <a:cubicBezTo>
                      <a:pt x="38" y="85"/>
                      <a:pt x="38" y="85"/>
                      <a:pt x="38" y="85"/>
                    </a:cubicBezTo>
                    <a:close/>
                    <a:moveTo>
                      <a:pt x="38" y="85"/>
                    </a:moveTo>
                    <a:cubicBezTo>
                      <a:pt x="38" y="85"/>
                      <a:pt x="38" y="85"/>
                      <a:pt x="38" y="85"/>
                    </a:cubicBezTo>
                    <a:cubicBezTo>
                      <a:pt x="39" y="85"/>
                      <a:pt x="39" y="85"/>
                      <a:pt x="39" y="85"/>
                    </a:cubicBezTo>
                    <a:cubicBezTo>
                      <a:pt x="39" y="85"/>
                      <a:pt x="39" y="85"/>
                      <a:pt x="38" y="85"/>
                    </a:cubicBezTo>
                    <a:cubicBezTo>
                      <a:pt x="38" y="85"/>
                      <a:pt x="38" y="85"/>
                      <a:pt x="38" y="85"/>
                    </a:cubicBezTo>
                    <a:close/>
                    <a:moveTo>
                      <a:pt x="40" y="84"/>
                    </a:moveTo>
                    <a:cubicBezTo>
                      <a:pt x="40" y="84"/>
                      <a:pt x="40" y="84"/>
                      <a:pt x="40" y="83"/>
                    </a:cubicBezTo>
                    <a:cubicBezTo>
                      <a:pt x="40" y="83"/>
                      <a:pt x="40" y="83"/>
                      <a:pt x="40" y="83"/>
                    </a:cubicBezTo>
                    <a:cubicBezTo>
                      <a:pt x="39" y="83"/>
                      <a:pt x="39" y="83"/>
                      <a:pt x="39" y="83"/>
                    </a:cubicBezTo>
                    <a:cubicBezTo>
                      <a:pt x="39" y="84"/>
                      <a:pt x="39" y="84"/>
                      <a:pt x="40" y="84"/>
                    </a:cubicBezTo>
                    <a:close/>
                    <a:moveTo>
                      <a:pt x="38" y="85"/>
                    </a:moveTo>
                    <a:cubicBezTo>
                      <a:pt x="38" y="85"/>
                      <a:pt x="38" y="85"/>
                      <a:pt x="38" y="85"/>
                    </a:cubicBezTo>
                    <a:cubicBezTo>
                      <a:pt x="38" y="85"/>
                      <a:pt x="38" y="85"/>
                      <a:pt x="38" y="85"/>
                    </a:cubicBezTo>
                    <a:close/>
                    <a:moveTo>
                      <a:pt x="31" y="111"/>
                    </a:moveTo>
                    <a:cubicBezTo>
                      <a:pt x="31" y="111"/>
                      <a:pt x="31" y="111"/>
                      <a:pt x="31" y="111"/>
                    </a:cubicBezTo>
                    <a:cubicBezTo>
                      <a:pt x="31" y="111"/>
                      <a:pt x="30" y="110"/>
                      <a:pt x="30" y="110"/>
                    </a:cubicBezTo>
                    <a:cubicBezTo>
                      <a:pt x="30" y="110"/>
                      <a:pt x="31" y="110"/>
                      <a:pt x="31" y="110"/>
                    </a:cubicBezTo>
                    <a:cubicBezTo>
                      <a:pt x="31" y="110"/>
                      <a:pt x="31" y="110"/>
                      <a:pt x="31" y="110"/>
                    </a:cubicBezTo>
                    <a:cubicBezTo>
                      <a:pt x="31" y="110"/>
                      <a:pt x="31" y="110"/>
                      <a:pt x="31" y="110"/>
                    </a:cubicBezTo>
                    <a:cubicBezTo>
                      <a:pt x="31" y="110"/>
                      <a:pt x="30" y="110"/>
                      <a:pt x="30" y="110"/>
                    </a:cubicBezTo>
                    <a:cubicBezTo>
                      <a:pt x="30" y="110"/>
                      <a:pt x="30" y="110"/>
                      <a:pt x="30" y="109"/>
                    </a:cubicBezTo>
                    <a:cubicBezTo>
                      <a:pt x="30" y="109"/>
                      <a:pt x="30" y="109"/>
                      <a:pt x="30" y="109"/>
                    </a:cubicBezTo>
                    <a:cubicBezTo>
                      <a:pt x="30" y="109"/>
                      <a:pt x="30" y="109"/>
                      <a:pt x="30" y="109"/>
                    </a:cubicBezTo>
                    <a:cubicBezTo>
                      <a:pt x="30" y="109"/>
                      <a:pt x="30" y="109"/>
                      <a:pt x="30" y="109"/>
                    </a:cubicBezTo>
                    <a:cubicBezTo>
                      <a:pt x="30" y="109"/>
                      <a:pt x="30" y="109"/>
                      <a:pt x="30" y="108"/>
                    </a:cubicBezTo>
                    <a:cubicBezTo>
                      <a:pt x="30" y="108"/>
                      <a:pt x="29" y="108"/>
                      <a:pt x="29" y="108"/>
                    </a:cubicBezTo>
                    <a:cubicBezTo>
                      <a:pt x="29" y="108"/>
                      <a:pt x="29" y="108"/>
                      <a:pt x="28" y="108"/>
                    </a:cubicBezTo>
                    <a:cubicBezTo>
                      <a:pt x="28" y="108"/>
                      <a:pt x="28" y="108"/>
                      <a:pt x="28" y="108"/>
                    </a:cubicBezTo>
                    <a:cubicBezTo>
                      <a:pt x="28" y="108"/>
                      <a:pt x="28" y="108"/>
                      <a:pt x="28" y="108"/>
                    </a:cubicBezTo>
                    <a:cubicBezTo>
                      <a:pt x="28" y="108"/>
                      <a:pt x="28" y="107"/>
                      <a:pt x="28" y="107"/>
                    </a:cubicBezTo>
                    <a:cubicBezTo>
                      <a:pt x="28" y="107"/>
                      <a:pt x="28" y="107"/>
                      <a:pt x="28" y="107"/>
                    </a:cubicBezTo>
                    <a:cubicBezTo>
                      <a:pt x="28" y="107"/>
                      <a:pt x="28" y="107"/>
                      <a:pt x="28" y="107"/>
                    </a:cubicBezTo>
                    <a:cubicBezTo>
                      <a:pt x="28" y="107"/>
                      <a:pt x="28" y="107"/>
                      <a:pt x="28" y="107"/>
                    </a:cubicBezTo>
                    <a:cubicBezTo>
                      <a:pt x="29" y="107"/>
                      <a:pt x="29" y="107"/>
                      <a:pt x="29" y="107"/>
                    </a:cubicBezTo>
                    <a:cubicBezTo>
                      <a:pt x="29" y="107"/>
                      <a:pt x="29" y="107"/>
                      <a:pt x="29" y="106"/>
                    </a:cubicBezTo>
                    <a:cubicBezTo>
                      <a:pt x="29" y="106"/>
                      <a:pt x="29" y="105"/>
                      <a:pt x="29" y="105"/>
                    </a:cubicBezTo>
                    <a:cubicBezTo>
                      <a:pt x="28" y="105"/>
                      <a:pt x="28" y="105"/>
                      <a:pt x="27" y="105"/>
                    </a:cubicBezTo>
                    <a:cubicBezTo>
                      <a:pt x="27" y="105"/>
                      <a:pt x="27" y="106"/>
                      <a:pt x="27" y="106"/>
                    </a:cubicBezTo>
                    <a:cubicBezTo>
                      <a:pt x="26" y="106"/>
                      <a:pt x="26" y="106"/>
                      <a:pt x="26" y="105"/>
                    </a:cubicBezTo>
                    <a:cubicBezTo>
                      <a:pt x="26" y="105"/>
                      <a:pt x="26" y="105"/>
                      <a:pt x="25" y="105"/>
                    </a:cubicBezTo>
                    <a:cubicBezTo>
                      <a:pt x="25" y="105"/>
                      <a:pt x="25" y="105"/>
                      <a:pt x="25" y="105"/>
                    </a:cubicBezTo>
                    <a:cubicBezTo>
                      <a:pt x="25" y="105"/>
                      <a:pt x="25" y="105"/>
                      <a:pt x="25" y="105"/>
                    </a:cubicBezTo>
                    <a:cubicBezTo>
                      <a:pt x="25" y="105"/>
                      <a:pt x="25" y="105"/>
                      <a:pt x="25" y="105"/>
                    </a:cubicBezTo>
                    <a:cubicBezTo>
                      <a:pt x="25" y="105"/>
                      <a:pt x="25" y="105"/>
                      <a:pt x="25" y="105"/>
                    </a:cubicBezTo>
                    <a:cubicBezTo>
                      <a:pt x="25" y="105"/>
                      <a:pt x="25" y="105"/>
                      <a:pt x="25" y="105"/>
                    </a:cubicBezTo>
                    <a:cubicBezTo>
                      <a:pt x="24" y="105"/>
                      <a:pt x="24" y="105"/>
                      <a:pt x="24" y="104"/>
                    </a:cubicBezTo>
                    <a:cubicBezTo>
                      <a:pt x="24" y="104"/>
                      <a:pt x="24" y="104"/>
                      <a:pt x="24" y="104"/>
                    </a:cubicBezTo>
                    <a:cubicBezTo>
                      <a:pt x="24" y="104"/>
                      <a:pt x="24" y="104"/>
                      <a:pt x="24" y="104"/>
                    </a:cubicBezTo>
                    <a:cubicBezTo>
                      <a:pt x="24" y="104"/>
                      <a:pt x="24" y="104"/>
                      <a:pt x="24" y="104"/>
                    </a:cubicBezTo>
                    <a:cubicBezTo>
                      <a:pt x="24" y="103"/>
                      <a:pt x="24" y="103"/>
                      <a:pt x="24" y="103"/>
                    </a:cubicBezTo>
                    <a:cubicBezTo>
                      <a:pt x="24" y="103"/>
                      <a:pt x="24" y="103"/>
                      <a:pt x="24" y="103"/>
                    </a:cubicBezTo>
                    <a:cubicBezTo>
                      <a:pt x="24" y="103"/>
                      <a:pt x="24" y="103"/>
                      <a:pt x="24" y="103"/>
                    </a:cubicBezTo>
                    <a:cubicBezTo>
                      <a:pt x="24" y="103"/>
                      <a:pt x="24" y="103"/>
                      <a:pt x="24" y="103"/>
                    </a:cubicBezTo>
                    <a:cubicBezTo>
                      <a:pt x="24" y="103"/>
                      <a:pt x="24" y="103"/>
                      <a:pt x="24" y="103"/>
                    </a:cubicBezTo>
                    <a:cubicBezTo>
                      <a:pt x="24" y="103"/>
                      <a:pt x="24" y="103"/>
                      <a:pt x="24" y="103"/>
                    </a:cubicBezTo>
                    <a:cubicBezTo>
                      <a:pt x="24" y="103"/>
                      <a:pt x="24" y="103"/>
                      <a:pt x="23" y="103"/>
                    </a:cubicBezTo>
                    <a:cubicBezTo>
                      <a:pt x="23" y="103"/>
                      <a:pt x="23" y="103"/>
                      <a:pt x="23" y="103"/>
                    </a:cubicBezTo>
                    <a:cubicBezTo>
                      <a:pt x="23" y="103"/>
                      <a:pt x="23" y="103"/>
                      <a:pt x="23" y="103"/>
                    </a:cubicBezTo>
                    <a:cubicBezTo>
                      <a:pt x="23" y="102"/>
                      <a:pt x="23" y="102"/>
                      <a:pt x="23" y="103"/>
                    </a:cubicBezTo>
                    <a:cubicBezTo>
                      <a:pt x="23" y="103"/>
                      <a:pt x="22" y="103"/>
                      <a:pt x="22" y="103"/>
                    </a:cubicBezTo>
                    <a:cubicBezTo>
                      <a:pt x="22" y="103"/>
                      <a:pt x="22" y="103"/>
                      <a:pt x="22" y="103"/>
                    </a:cubicBezTo>
                    <a:cubicBezTo>
                      <a:pt x="22" y="103"/>
                      <a:pt x="21" y="103"/>
                      <a:pt x="21" y="103"/>
                    </a:cubicBezTo>
                    <a:cubicBezTo>
                      <a:pt x="21" y="103"/>
                      <a:pt x="21" y="103"/>
                      <a:pt x="21" y="103"/>
                    </a:cubicBezTo>
                    <a:cubicBezTo>
                      <a:pt x="20" y="103"/>
                      <a:pt x="20" y="104"/>
                      <a:pt x="21" y="104"/>
                    </a:cubicBezTo>
                    <a:cubicBezTo>
                      <a:pt x="20" y="104"/>
                      <a:pt x="20" y="104"/>
                      <a:pt x="20" y="104"/>
                    </a:cubicBezTo>
                    <a:cubicBezTo>
                      <a:pt x="20" y="104"/>
                      <a:pt x="20" y="104"/>
                      <a:pt x="20" y="105"/>
                    </a:cubicBezTo>
                    <a:cubicBezTo>
                      <a:pt x="20" y="105"/>
                      <a:pt x="20" y="105"/>
                      <a:pt x="19" y="105"/>
                    </a:cubicBezTo>
                    <a:cubicBezTo>
                      <a:pt x="19" y="105"/>
                      <a:pt x="19" y="105"/>
                      <a:pt x="19" y="105"/>
                    </a:cubicBezTo>
                    <a:cubicBezTo>
                      <a:pt x="19" y="105"/>
                      <a:pt x="19" y="105"/>
                      <a:pt x="19" y="105"/>
                    </a:cubicBezTo>
                    <a:cubicBezTo>
                      <a:pt x="18" y="105"/>
                      <a:pt x="18" y="105"/>
                      <a:pt x="18" y="105"/>
                    </a:cubicBezTo>
                    <a:cubicBezTo>
                      <a:pt x="18" y="105"/>
                      <a:pt x="18" y="105"/>
                      <a:pt x="18" y="106"/>
                    </a:cubicBezTo>
                    <a:cubicBezTo>
                      <a:pt x="18" y="106"/>
                      <a:pt x="18" y="106"/>
                      <a:pt x="18" y="106"/>
                    </a:cubicBezTo>
                    <a:cubicBezTo>
                      <a:pt x="18" y="106"/>
                      <a:pt x="18" y="106"/>
                      <a:pt x="18" y="106"/>
                    </a:cubicBezTo>
                    <a:cubicBezTo>
                      <a:pt x="18" y="106"/>
                      <a:pt x="18" y="106"/>
                      <a:pt x="18" y="106"/>
                    </a:cubicBezTo>
                    <a:cubicBezTo>
                      <a:pt x="18" y="106"/>
                      <a:pt x="18" y="106"/>
                      <a:pt x="18" y="106"/>
                    </a:cubicBezTo>
                    <a:cubicBezTo>
                      <a:pt x="18" y="106"/>
                      <a:pt x="18" y="106"/>
                      <a:pt x="18" y="107"/>
                    </a:cubicBezTo>
                    <a:cubicBezTo>
                      <a:pt x="18" y="107"/>
                      <a:pt x="17" y="107"/>
                      <a:pt x="17" y="107"/>
                    </a:cubicBezTo>
                    <a:cubicBezTo>
                      <a:pt x="17" y="106"/>
                      <a:pt x="17" y="106"/>
                      <a:pt x="17" y="106"/>
                    </a:cubicBezTo>
                    <a:cubicBezTo>
                      <a:pt x="17" y="106"/>
                      <a:pt x="17" y="106"/>
                      <a:pt x="17" y="106"/>
                    </a:cubicBezTo>
                    <a:cubicBezTo>
                      <a:pt x="17" y="106"/>
                      <a:pt x="16" y="106"/>
                      <a:pt x="16" y="106"/>
                    </a:cubicBezTo>
                    <a:cubicBezTo>
                      <a:pt x="16" y="106"/>
                      <a:pt x="16" y="106"/>
                      <a:pt x="16" y="106"/>
                    </a:cubicBezTo>
                    <a:cubicBezTo>
                      <a:pt x="16" y="106"/>
                      <a:pt x="16" y="106"/>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8"/>
                      <a:pt x="16" y="108"/>
                    </a:cubicBezTo>
                    <a:cubicBezTo>
                      <a:pt x="16" y="108"/>
                      <a:pt x="16" y="108"/>
                      <a:pt x="16" y="108"/>
                    </a:cubicBezTo>
                    <a:cubicBezTo>
                      <a:pt x="16" y="107"/>
                      <a:pt x="16" y="107"/>
                      <a:pt x="16" y="107"/>
                    </a:cubicBezTo>
                    <a:cubicBezTo>
                      <a:pt x="16" y="107"/>
                      <a:pt x="16" y="107"/>
                      <a:pt x="16" y="107"/>
                    </a:cubicBezTo>
                    <a:cubicBezTo>
                      <a:pt x="16" y="107"/>
                      <a:pt x="16" y="107"/>
                      <a:pt x="16" y="107"/>
                    </a:cubicBezTo>
                    <a:cubicBezTo>
                      <a:pt x="15" y="107"/>
                      <a:pt x="15" y="107"/>
                      <a:pt x="15" y="107"/>
                    </a:cubicBezTo>
                    <a:cubicBezTo>
                      <a:pt x="15" y="107"/>
                      <a:pt x="15" y="107"/>
                      <a:pt x="14" y="107"/>
                    </a:cubicBezTo>
                    <a:cubicBezTo>
                      <a:pt x="14" y="108"/>
                      <a:pt x="15" y="108"/>
                      <a:pt x="14" y="108"/>
                    </a:cubicBezTo>
                    <a:cubicBezTo>
                      <a:pt x="14" y="108"/>
                      <a:pt x="14" y="109"/>
                      <a:pt x="15" y="109"/>
                    </a:cubicBezTo>
                    <a:cubicBezTo>
                      <a:pt x="15" y="109"/>
                      <a:pt x="15" y="109"/>
                      <a:pt x="15" y="109"/>
                    </a:cubicBezTo>
                    <a:cubicBezTo>
                      <a:pt x="15" y="109"/>
                      <a:pt x="15" y="109"/>
                      <a:pt x="15" y="110"/>
                    </a:cubicBezTo>
                    <a:cubicBezTo>
                      <a:pt x="15" y="109"/>
                      <a:pt x="15" y="109"/>
                      <a:pt x="15" y="109"/>
                    </a:cubicBezTo>
                    <a:cubicBezTo>
                      <a:pt x="16" y="110"/>
                      <a:pt x="16" y="110"/>
                      <a:pt x="16" y="110"/>
                    </a:cubicBezTo>
                    <a:cubicBezTo>
                      <a:pt x="16" y="110"/>
                      <a:pt x="16" y="110"/>
                      <a:pt x="16" y="110"/>
                    </a:cubicBezTo>
                    <a:cubicBezTo>
                      <a:pt x="16" y="110"/>
                      <a:pt x="16" y="110"/>
                      <a:pt x="16" y="110"/>
                    </a:cubicBezTo>
                    <a:cubicBezTo>
                      <a:pt x="16" y="110"/>
                      <a:pt x="16" y="110"/>
                      <a:pt x="16" y="110"/>
                    </a:cubicBezTo>
                    <a:cubicBezTo>
                      <a:pt x="16" y="110"/>
                      <a:pt x="16" y="110"/>
                      <a:pt x="16" y="110"/>
                    </a:cubicBezTo>
                    <a:cubicBezTo>
                      <a:pt x="16" y="110"/>
                      <a:pt x="17" y="110"/>
                      <a:pt x="17" y="110"/>
                    </a:cubicBezTo>
                    <a:cubicBezTo>
                      <a:pt x="17" y="110"/>
                      <a:pt x="17" y="110"/>
                      <a:pt x="17" y="110"/>
                    </a:cubicBezTo>
                    <a:cubicBezTo>
                      <a:pt x="17" y="110"/>
                      <a:pt x="17" y="110"/>
                      <a:pt x="17" y="111"/>
                    </a:cubicBezTo>
                    <a:cubicBezTo>
                      <a:pt x="17" y="111"/>
                      <a:pt x="17" y="111"/>
                      <a:pt x="17" y="111"/>
                    </a:cubicBezTo>
                    <a:cubicBezTo>
                      <a:pt x="17" y="111"/>
                      <a:pt x="17" y="111"/>
                      <a:pt x="17" y="111"/>
                    </a:cubicBezTo>
                    <a:cubicBezTo>
                      <a:pt x="17" y="111"/>
                      <a:pt x="17" y="111"/>
                      <a:pt x="17" y="111"/>
                    </a:cubicBezTo>
                    <a:cubicBezTo>
                      <a:pt x="17" y="111"/>
                      <a:pt x="17" y="111"/>
                      <a:pt x="17" y="111"/>
                    </a:cubicBezTo>
                    <a:cubicBezTo>
                      <a:pt x="17" y="111"/>
                      <a:pt x="17" y="111"/>
                      <a:pt x="17" y="112"/>
                    </a:cubicBezTo>
                    <a:cubicBezTo>
                      <a:pt x="17" y="112"/>
                      <a:pt x="17" y="111"/>
                      <a:pt x="17" y="111"/>
                    </a:cubicBezTo>
                    <a:cubicBezTo>
                      <a:pt x="17" y="111"/>
                      <a:pt x="16" y="111"/>
                      <a:pt x="16" y="111"/>
                    </a:cubicBezTo>
                    <a:cubicBezTo>
                      <a:pt x="16" y="111"/>
                      <a:pt x="16" y="111"/>
                      <a:pt x="16" y="111"/>
                    </a:cubicBezTo>
                    <a:cubicBezTo>
                      <a:pt x="16" y="112"/>
                      <a:pt x="16" y="111"/>
                      <a:pt x="16" y="111"/>
                    </a:cubicBezTo>
                    <a:cubicBezTo>
                      <a:pt x="16" y="111"/>
                      <a:pt x="16" y="111"/>
                      <a:pt x="16" y="111"/>
                    </a:cubicBezTo>
                    <a:cubicBezTo>
                      <a:pt x="16" y="111"/>
                      <a:pt x="16" y="111"/>
                      <a:pt x="16" y="111"/>
                    </a:cubicBezTo>
                    <a:cubicBezTo>
                      <a:pt x="16" y="111"/>
                      <a:pt x="16" y="111"/>
                      <a:pt x="16" y="111"/>
                    </a:cubicBezTo>
                    <a:cubicBezTo>
                      <a:pt x="16" y="111"/>
                      <a:pt x="16" y="111"/>
                      <a:pt x="16" y="111"/>
                    </a:cubicBezTo>
                    <a:cubicBezTo>
                      <a:pt x="16" y="111"/>
                      <a:pt x="16" y="111"/>
                      <a:pt x="16" y="111"/>
                    </a:cubicBezTo>
                    <a:cubicBezTo>
                      <a:pt x="16" y="111"/>
                      <a:pt x="16" y="111"/>
                      <a:pt x="16" y="111"/>
                    </a:cubicBezTo>
                    <a:cubicBezTo>
                      <a:pt x="16" y="111"/>
                      <a:pt x="16" y="111"/>
                      <a:pt x="16" y="111"/>
                    </a:cubicBezTo>
                    <a:cubicBezTo>
                      <a:pt x="16" y="111"/>
                      <a:pt x="16" y="111"/>
                      <a:pt x="16" y="110"/>
                    </a:cubicBezTo>
                    <a:cubicBezTo>
                      <a:pt x="16" y="110"/>
                      <a:pt x="16" y="110"/>
                      <a:pt x="16" y="110"/>
                    </a:cubicBezTo>
                    <a:cubicBezTo>
                      <a:pt x="16" y="110"/>
                      <a:pt x="16" y="110"/>
                      <a:pt x="16" y="110"/>
                    </a:cubicBezTo>
                    <a:cubicBezTo>
                      <a:pt x="16" y="110"/>
                      <a:pt x="16" y="110"/>
                      <a:pt x="16" y="110"/>
                    </a:cubicBezTo>
                    <a:cubicBezTo>
                      <a:pt x="16" y="110"/>
                      <a:pt x="16" y="110"/>
                      <a:pt x="16" y="110"/>
                    </a:cubicBezTo>
                    <a:cubicBezTo>
                      <a:pt x="15" y="110"/>
                      <a:pt x="15" y="110"/>
                      <a:pt x="15" y="110"/>
                    </a:cubicBezTo>
                    <a:cubicBezTo>
                      <a:pt x="15" y="110"/>
                      <a:pt x="15" y="110"/>
                      <a:pt x="15" y="110"/>
                    </a:cubicBezTo>
                    <a:cubicBezTo>
                      <a:pt x="15" y="110"/>
                      <a:pt x="15" y="110"/>
                      <a:pt x="15" y="110"/>
                    </a:cubicBezTo>
                    <a:cubicBezTo>
                      <a:pt x="15" y="110"/>
                      <a:pt x="15" y="111"/>
                      <a:pt x="15" y="112"/>
                    </a:cubicBezTo>
                    <a:cubicBezTo>
                      <a:pt x="16" y="112"/>
                      <a:pt x="16" y="112"/>
                      <a:pt x="16" y="112"/>
                    </a:cubicBezTo>
                    <a:cubicBezTo>
                      <a:pt x="16" y="112"/>
                      <a:pt x="16" y="112"/>
                      <a:pt x="16" y="112"/>
                    </a:cubicBezTo>
                    <a:cubicBezTo>
                      <a:pt x="16" y="112"/>
                      <a:pt x="16" y="113"/>
                      <a:pt x="16" y="113"/>
                    </a:cubicBezTo>
                    <a:cubicBezTo>
                      <a:pt x="16" y="113"/>
                      <a:pt x="16" y="113"/>
                      <a:pt x="16" y="113"/>
                    </a:cubicBezTo>
                    <a:cubicBezTo>
                      <a:pt x="16" y="113"/>
                      <a:pt x="16" y="113"/>
                      <a:pt x="16" y="114"/>
                    </a:cubicBezTo>
                    <a:cubicBezTo>
                      <a:pt x="16" y="113"/>
                      <a:pt x="17" y="113"/>
                      <a:pt x="17" y="113"/>
                    </a:cubicBezTo>
                    <a:cubicBezTo>
                      <a:pt x="17" y="112"/>
                      <a:pt x="17" y="112"/>
                      <a:pt x="17" y="112"/>
                    </a:cubicBezTo>
                    <a:cubicBezTo>
                      <a:pt x="17" y="112"/>
                      <a:pt x="17" y="112"/>
                      <a:pt x="17" y="112"/>
                    </a:cubicBezTo>
                    <a:cubicBezTo>
                      <a:pt x="17" y="112"/>
                      <a:pt x="17" y="112"/>
                      <a:pt x="18" y="112"/>
                    </a:cubicBezTo>
                    <a:cubicBezTo>
                      <a:pt x="18" y="112"/>
                      <a:pt x="18" y="112"/>
                      <a:pt x="18" y="112"/>
                    </a:cubicBezTo>
                    <a:cubicBezTo>
                      <a:pt x="19" y="112"/>
                      <a:pt x="19" y="112"/>
                      <a:pt x="19" y="112"/>
                    </a:cubicBezTo>
                    <a:cubicBezTo>
                      <a:pt x="19" y="113"/>
                      <a:pt x="19" y="113"/>
                      <a:pt x="19" y="113"/>
                    </a:cubicBezTo>
                    <a:cubicBezTo>
                      <a:pt x="18" y="113"/>
                      <a:pt x="18" y="113"/>
                      <a:pt x="18" y="113"/>
                    </a:cubicBezTo>
                    <a:cubicBezTo>
                      <a:pt x="18" y="113"/>
                      <a:pt x="18" y="113"/>
                      <a:pt x="19" y="113"/>
                    </a:cubicBezTo>
                    <a:cubicBezTo>
                      <a:pt x="19" y="113"/>
                      <a:pt x="19" y="113"/>
                      <a:pt x="19" y="113"/>
                    </a:cubicBezTo>
                    <a:cubicBezTo>
                      <a:pt x="19" y="113"/>
                      <a:pt x="19" y="113"/>
                      <a:pt x="19" y="113"/>
                    </a:cubicBezTo>
                    <a:cubicBezTo>
                      <a:pt x="20" y="113"/>
                      <a:pt x="20" y="113"/>
                      <a:pt x="20" y="112"/>
                    </a:cubicBezTo>
                    <a:cubicBezTo>
                      <a:pt x="20" y="112"/>
                      <a:pt x="20" y="112"/>
                      <a:pt x="20" y="112"/>
                    </a:cubicBezTo>
                    <a:cubicBezTo>
                      <a:pt x="20" y="111"/>
                      <a:pt x="20" y="111"/>
                      <a:pt x="19" y="111"/>
                    </a:cubicBezTo>
                    <a:cubicBezTo>
                      <a:pt x="19" y="111"/>
                      <a:pt x="19" y="111"/>
                      <a:pt x="19" y="111"/>
                    </a:cubicBezTo>
                    <a:cubicBezTo>
                      <a:pt x="19" y="111"/>
                      <a:pt x="19" y="111"/>
                      <a:pt x="19" y="111"/>
                    </a:cubicBezTo>
                    <a:cubicBezTo>
                      <a:pt x="19" y="112"/>
                      <a:pt x="18" y="111"/>
                      <a:pt x="18" y="111"/>
                    </a:cubicBezTo>
                    <a:cubicBezTo>
                      <a:pt x="18" y="111"/>
                      <a:pt x="18" y="111"/>
                      <a:pt x="18" y="111"/>
                    </a:cubicBezTo>
                    <a:cubicBezTo>
                      <a:pt x="19" y="111"/>
                      <a:pt x="19" y="111"/>
                      <a:pt x="19" y="111"/>
                    </a:cubicBezTo>
                    <a:cubicBezTo>
                      <a:pt x="19" y="111"/>
                      <a:pt x="19" y="111"/>
                      <a:pt x="19" y="111"/>
                    </a:cubicBezTo>
                    <a:cubicBezTo>
                      <a:pt x="19" y="111"/>
                      <a:pt x="19" y="110"/>
                      <a:pt x="19" y="110"/>
                    </a:cubicBezTo>
                    <a:cubicBezTo>
                      <a:pt x="19" y="110"/>
                      <a:pt x="19" y="110"/>
                      <a:pt x="18" y="110"/>
                    </a:cubicBezTo>
                    <a:cubicBezTo>
                      <a:pt x="18" y="109"/>
                      <a:pt x="18" y="109"/>
                      <a:pt x="19" y="109"/>
                    </a:cubicBezTo>
                    <a:cubicBezTo>
                      <a:pt x="19" y="109"/>
                      <a:pt x="19" y="109"/>
                      <a:pt x="19" y="108"/>
                    </a:cubicBezTo>
                    <a:cubicBezTo>
                      <a:pt x="19" y="109"/>
                      <a:pt x="19" y="109"/>
                      <a:pt x="19" y="109"/>
                    </a:cubicBezTo>
                    <a:cubicBezTo>
                      <a:pt x="19" y="109"/>
                      <a:pt x="20" y="109"/>
                      <a:pt x="20" y="109"/>
                    </a:cubicBezTo>
                    <a:cubicBezTo>
                      <a:pt x="20" y="109"/>
                      <a:pt x="20" y="109"/>
                      <a:pt x="20" y="109"/>
                    </a:cubicBezTo>
                    <a:cubicBezTo>
                      <a:pt x="20" y="109"/>
                      <a:pt x="20" y="109"/>
                      <a:pt x="20" y="109"/>
                    </a:cubicBezTo>
                    <a:cubicBezTo>
                      <a:pt x="20" y="109"/>
                      <a:pt x="20" y="109"/>
                      <a:pt x="20" y="109"/>
                    </a:cubicBezTo>
                    <a:cubicBezTo>
                      <a:pt x="20" y="109"/>
                      <a:pt x="20" y="109"/>
                      <a:pt x="20" y="109"/>
                    </a:cubicBezTo>
                    <a:cubicBezTo>
                      <a:pt x="20" y="109"/>
                      <a:pt x="20" y="110"/>
                      <a:pt x="20" y="110"/>
                    </a:cubicBezTo>
                    <a:cubicBezTo>
                      <a:pt x="20" y="110"/>
                      <a:pt x="20" y="110"/>
                      <a:pt x="20" y="110"/>
                    </a:cubicBezTo>
                    <a:cubicBezTo>
                      <a:pt x="20" y="110"/>
                      <a:pt x="20" y="110"/>
                      <a:pt x="20" y="110"/>
                    </a:cubicBezTo>
                    <a:cubicBezTo>
                      <a:pt x="20" y="110"/>
                      <a:pt x="20" y="110"/>
                      <a:pt x="20" y="110"/>
                    </a:cubicBezTo>
                    <a:cubicBezTo>
                      <a:pt x="20" y="110"/>
                      <a:pt x="20" y="110"/>
                      <a:pt x="20" y="111"/>
                    </a:cubicBezTo>
                    <a:cubicBezTo>
                      <a:pt x="20" y="111"/>
                      <a:pt x="21" y="111"/>
                      <a:pt x="21" y="111"/>
                    </a:cubicBezTo>
                    <a:cubicBezTo>
                      <a:pt x="21" y="111"/>
                      <a:pt x="21" y="111"/>
                      <a:pt x="21" y="111"/>
                    </a:cubicBezTo>
                    <a:cubicBezTo>
                      <a:pt x="22" y="112"/>
                      <a:pt x="22" y="112"/>
                      <a:pt x="21" y="113"/>
                    </a:cubicBezTo>
                    <a:cubicBezTo>
                      <a:pt x="21" y="113"/>
                      <a:pt x="21" y="113"/>
                      <a:pt x="20" y="113"/>
                    </a:cubicBezTo>
                    <a:cubicBezTo>
                      <a:pt x="20" y="113"/>
                      <a:pt x="20" y="113"/>
                      <a:pt x="20" y="113"/>
                    </a:cubicBezTo>
                    <a:cubicBezTo>
                      <a:pt x="20" y="114"/>
                      <a:pt x="20" y="114"/>
                      <a:pt x="20" y="114"/>
                    </a:cubicBezTo>
                    <a:cubicBezTo>
                      <a:pt x="20" y="114"/>
                      <a:pt x="20" y="114"/>
                      <a:pt x="20" y="114"/>
                    </a:cubicBezTo>
                    <a:cubicBezTo>
                      <a:pt x="21" y="114"/>
                      <a:pt x="20" y="114"/>
                      <a:pt x="20" y="114"/>
                    </a:cubicBezTo>
                    <a:cubicBezTo>
                      <a:pt x="20" y="113"/>
                      <a:pt x="20" y="113"/>
                      <a:pt x="20" y="113"/>
                    </a:cubicBezTo>
                    <a:cubicBezTo>
                      <a:pt x="20" y="113"/>
                      <a:pt x="21" y="113"/>
                      <a:pt x="21" y="113"/>
                    </a:cubicBezTo>
                    <a:cubicBezTo>
                      <a:pt x="21" y="113"/>
                      <a:pt x="21" y="114"/>
                      <a:pt x="21" y="114"/>
                    </a:cubicBezTo>
                    <a:cubicBezTo>
                      <a:pt x="21" y="114"/>
                      <a:pt x="21" y="114"/>
                      <a:pt x="21" y="114"/>
                    </a:cubicBezTo>
                    <a:cubicBezTo>
                      <a:pt x="21" y="113"/>
                      <a:pt x="21" y="113"/>
                      <a:pt x="22" y="113"/>
                    </a:cubicBezTo>
                    <a:cubicBezTo>
                      <a:pt x="22" y="113"/>
                      <a:pt x="22" y="113"/>
                      <a:pt x="22" y="113"/>
                    </a:cubicBezTo>
                    <a:cubicBezTo>
                      <a:pt x="21" y="114"/>
                      <a:pt x="21" y="114"/>
                      <a:pt x="21" y="114"/>
                    </a:cubicBezTo>
                    <a:cubicBezTo>
                      <a:pt x="21" y="114"/>
                      <a:pt x="21" y="114"/>
                      <a:pt x="21" y="115"/>
                    </a:cubicBezTo>
                    <a:cubicBezTo>
                      <a:pt x="21" y="115"/>
                      <a:pt x="21" y="115"/>
                      <a:pt x="21" y="115"/>
                    </a:cubicBezTo>
                    <a:cubicBezTo>
                      <a:pt x="21" y="115"/>
                      <a:pt x="21" y="115"/>
                      <a:pt x="21" y="115"/>
                    </a:cubicBezTo>
                    <a:cubicBezTo>
                      <a:pt x="21" y="115"/>
                      <a:pt x="21" y="115"/>
                      <a:pt x="21" y="116"/>
                    </a:cubicBezTo>
                    <a:cubicBezTo>
                      <a:pt x="21" y="116"/>
                      <a:pt x="21" y="116"/>
                      <a:pt x="20" y="116"/>
                    </a:cubicBezTo>
                    <a:cubicBezTo>
                      <a:pt x="20" y="116"/>
                      <a:pt x="20" y="116"/>
                      <a:pt x="20" y="116"/>
                    </a:cubicBezTo>
                    <a:cubicBezTo>
                      <a:pt x="20" y="117"/>
                      <a:pt x="20" y="117"/>
                      <a:pt x="20" y="117"/>
                    </a:cubicBezTo>
                    <a:cubicBezTo>
                      <a:pt x="20" y="117"/>
                      <a:pt x="20" y="117"/>
                      <a:pt x="20" y="117"/>
                    </a:cubicBezTo>
                    <a:cubicBezTo>
                      <a:pt x="20" y="117"/>
                      <a:pt x="20" y="117"/>
                      <a:pt x="19" y="117"/>
                    </a:cubicBezTo>
                    <a:cubicBezTo>
                      <a:pt x="19" y="117"/>
                      <a:pt x="19" y="117"/>
                      <a:pt x="19" y="117"/>
                    </a:cubicBezTo>
                    <a:cubicBezTo>
                      <a:pt x="19" y="117"/>
                      <a:pt x="19" y="117"/>
                      <a:pt x="19" y="117"/>
                    </a:cubicBezTo>
                    <a:cubicBezTo>
                      <a:pt x="19" y="117"/>
                      <a:pt x="19" y="117"/>
                      <a:pt x="19" y="117"/>
                    </a:cubicBezTo>
                    <a:cubicBezTo>
                      <a:pt x="19" y="116"/>
                      <a:pt x="18" y="116"/>
                      <a:pt x="18" y="117"/>
                    </a:cubicBezTo>
                    <a:cubicBezTo>
                      <a:pt x="18" y="117"/>
                      <a:pt x="18" y="117"/>
                      <a:pt x="18" y="117"/>
                    </a:cubicBezTo>
                    <a:cubicBezTo>
                      <a:pt x="19" y="117"/>
                      <a:pt x="19" y="118"/>
                      <a:pt x="19" y="118"/>
                    </a:cubicBezTo>
                    <a:cubicBezTo>
                      <a:pt x="19" y="118"/>
                      <a:pt x="19" y="118"/>
                      <a:pt x="19" y="118"/>
                    </a:cubicBezTo>
                    <a:cubicBezTo>
                      <a:pt x="19" y="119"/>
                      <a:pt x="19" y="119"/>
                      <a:pt x="19" y="119"/>
                    </a:cubicBezTo>
                    <a:cubicBezTo>
                      <a:pt x="19" y="119"/>
                      <a:pt x="19" y="120"/>
                      <a:pt x="19" y="120"/>
                    </a:cubicBezTo>
                    <a:cubicBezTo>
                      <a:pt x="18" y="120"/>
                      <a:pt x="19" y="120"/>
                      <a:pt x="19" y="120"/>
                    </a:cubicBezTo>
                    <a:cubicBezTo>
                      <a:pt x="19" y="120"/>
                      <a:pt x="19" y="120"/>
                      <a:pt x="19" y="121"/>
                    </a:cubicBezTo>
                    <a:cubicBezTo>
                      <a:pt x="19" y="121"/>
                      <a:pt x="19" y="121"/>
                      <a:pt x="19" y="121"/>
                    </a:cubicBezTo>
                    <a:cubicBezTo>
                      <a:pt x="19" y="121"/>
                      <a:pt x="20" y="121"/>
                      <a:pt x="20" y="121"/>
                    </a:cubicBezTo>
                    <a:cubicBezTo>
                      <a:pt x="20" y="122"/>
                      <a:pt x="20" y="122"/>
                      <a:pt x="19" y="122"/>
                    </a:cubicBezTo>
                    <a:cubicBezTo>
                      <a:pt x="19" y="123"/>
                      <a:pt x="19" y="123"/>
                      <a:pt x="19" y="123"/>
                    </a:cubicBezTo>
                    <a:cubicBezTo>
                      <a:pt x="18" y="123"/>
                      <a:pt x="18" y="123"/>
                      <a:pt x="18" y="123"/>
                    </a:cubicBezTo>
                    <a:cubicBezTo>
                      <a:pt x="18" y="123"/>
                      <a:pt x="18" y="123"/>
                      <a:pt x="18" y="123"/>
                    </a:cubicBezTo>
                    <a:cubicBezTo>
                      <a:pt x="19" y="123"/>
                      <a:pt x="19" y="124"/>
                      <a:pt x="19" y="124"/>
                    </a:cubicBezTo>
                    <a:cubicBezTo>
                      <a:pt x="19" y="124"/>
                      <a:pt x="19" y="124"/>
                      <a:pt x="19" y="124"/>
                    </a:cubicBezTo>
                    <a:cubicBezTo>
                      <a:pt x="19" y="124"/>
                      <a:pt x="20" y="124"/>
                      <a:pt x="20" y="124"/>
                    </a:cubicBezTo>
                    <a:cubicBezTo>
                      <a:pt x="21" y="124"/>
                      <a:pt x="21" y="124"/>
                      <a:pt x="21" y="125"/>
                    </a:cubicBezTo>
                    <a:cubicBezTo>
                      <a:pt x="21" y="125"/>
                      <a:pt x="21" y="125"/>
                      <a:pt x="21" y="125"/>
                    </a:cubicBezTo>
                    <a:cubicBezTo>
                      <a:pt x="21" y="125"/>
                      <a:pt x="22" y="125"/>
                      <a:pt x="22" y="124"/>
                    </a:cubicBezTo>
                    <a:cubicBezTo>
                      <a:pt x="22" y="124"/>
                      <a:pt x="22" y="124"/>
                      <a:pt x="22" y="124"/>
                    </a:cubicBezTo>
                    <a:cubicBezTo>
                      <a:pt x="21" y="124"/>
                      <a:pt x="21" y="124"/>
                      <a:pt x="21" y="123"/>
                    </a:cubicBezTo>
                    <a:cubicBezTo>
                      <a:pt x="21" y="123"/>
                      <a:pt x="21" y="123"/>
                      <a:pt x="21" y="123"/>
                    </a:cubicBezTo>
                    <a:cubicBezTo>
                      <a:pt x="21" y="123"/>
                      <a:pt x="21" y="123"/>
                      <a:pt x="21" y="123"/>
                    </a:cubicBezTo>
                    <a:cubicBezTo>
                      <a:pt x="21" y="122"/>
                      <a:pt x="21" y="122"/>
                      <a:pt x="21" y="122"/>
                    </a:cubicBezTo>
                    <a:cubicBezTo>
                      <a:pt x="21" y="122"/>
                      <a:pt x="21" y="122"/>
                      <a:pt x="21" y="122"/>
                    </a:cubicBezTo>
                    <a:cubicBezTo>
                      <a:pt x="21" y="122"/>
                      <a:pt x="21" y="122"/>
                      <a:pt x="21" y="122"/>
                    </a:cubicBezTo>
                    <a:cubicBezTo>
                      <a:pt x="21" y="122"/>
                      <a:pt x="21" y="122"/>
                      <a:pt x="21" y="122"/>
                    </a:cubicBezTo>
                    <a:cubicBezTo>
                      <a:pt x="21" y="121"/>
                      <a:pt x="22" y="121"/>
                      <a:pt x="22" y="121"/>
                    </a:cubicBezTo>
                    <a:cubicBezTo>
                      <a:pt x="22" y="121"/>
                      <a:pt x="22" y="120"/>
                      <a:pt x="22" y="120"/>
                    </a:cubicBezTo>
                    <a:cubicBezTo>
                      <a:pt x="22" y="121"/>
                      <a:pt x="22" y="121"/>
                      <a:pt x="22" y="121"/>
                    </a:cubicBezTo>
                    <a:cubicBezTo>
                      <a:pt x="22" y="121"/>
                      <a:pt x="23" y="121"/>
                      <a:pt x="23" y="121"/>
                    </a:cubicBezTo>
                    <a:cubicBezTo>
                      <a:pt x="23" y="121"/>
                      <a:pt x="23" y="121"/>
                      <a:pt x="23" y="121"/>
                    </a:cubicBezTo>
                    <a:cubicBezTo>
                      <a:pt x="23" y="121"/>
                      <a:pt x="23" y="121"/>
                      <a:pt x="23" y="122"/>
                    </a:cubicBezTo>
                    <a:cubicBezTo>
                      <a:pt x="23" y="122"/>
                      <a:pt x="23" y="122"/>
                      <a:pt x="22" y="122"/>
                    </a:cubicBezTo>
                    <a:cubicBezTo>
                      <a:pt x="22" y="122"/>
                      <a:pt x="22" y="122"/>
                      <a:pt x="22" y="122"/>
                    </a:cubicBezTo>
                    <a:cubicBezTo>
                      <a:pt x="22" y="121"/>
                      <a:pt x="22" y="121"/>
                      <a:pt x="22" y="121"/>
                    </a:cubicBezTo>
                    <a:cubicBezTo>
                      <a:pt x="22" y="121"/>
                      <a:pt x="21" y="121"/>
                      <a:pt x="21" y="122"/>
                    </a:cubicBezTo>
                    <a:cubicBezTo>
                      <a:pt x="21" y="122"/>
                      <a:pt x="22" y="122"/>
                      <a:pt x="22" y="122"/>
                    </a:cubicBezTo>
                    <a:cubicBezTo>
                      <a:pt x="22" y="122"/>
                      <a:pt x="22" y="122"/>
                      <a:pt x="22" y="122"/>
                    </a:cubicBezTo>
                    <a:cubicBezTo>
                      <a:pt x="22" y="122"/>
                      <a:pt x="22" y="123"/>
                      <a:pt x="22" y="123"/>
                    </a:cubicBezTo>
                    <a:cubicBezTo>
                      <a:pt x="23" y="123"/>
                      <a:pt x="23" y="123"/>
                      <a:pt x="23" y="124"/>
                    </a:cubicBezTo>
                    <a:cubicBezTo>
                      <a:pt x="23" y="124"/>
                      <a:pt x="23" y="125"/>
                      <a:pt x="22" y="126"/>
                    </a:cubicBezTo>
                    <a:cubicBezTo>
                      <a:pt x="22" y="126"/>
                      <a:pt x="22" y="126"/>
                      <a:pt x="22" y="126"/>
                    </a:cubicBezTo>
                    <a:cubicBezTo>
                      <a:pt x="22" y="126"/>
                      <a:pt x="22" y="126"/>
                      <a:pt x="22" y="126"/>
                    </a:cubicBezTo>
                    <a:cubicBezTo>
                      <a:pt x="22" y="126"/>
                      <a:pt x="23" y="126"/>
                      <a:pt x="23" y="126"/>
                    </a:cubicBezTo>
                    <a:cubicBezTo>
                      <a:pt x="23" y="126"/>
                      <a:pt x="23" y="126"/>
                      <a:pt x="23" y="126"/>
                    </a:cubicBezTo>
                    <a:cubicBezTo>
                      <a:pt x="24" y="125"/>
                      <a:pt x="24" y="125"/>
                      <a:pt x="24" y="125"/>
                    </a:cubicBezTo>
                    <a:cubicBezTo>
                      <a:pt x="24" y="125"/>
                      <a:pt x="24" y="124"/>
                      <a:pt x="25" y="124"/>
                    </a:cubicBezTo>
                    <a:cubicBezTo>
                      <a:pt x="25" y="124"/>
                      <a:pt x="25" y="124"/>
                      <a:pt x="25" y="124"/>
                    </a:cubicBezTo>
                    <a:cubicBezTo>
                      <a:pt x="25" y="124"/>
                      <a:pt x="25" y="124"/>
                      <a:pt x="25" y="124"/>
                    </a:cubicBezTo>
                    <a:cubicBezTo>
                      <a:pt x="25" y="124"/>
                      <a:pt x="25" y="124"/>
                      <a:pt x="25" y="124"/>
                    </a:cubicBezTo>
                    <a:cubicBezTo>
                      <a:pt x="24" y="123"/>
                      <a:pt x="24" y="124"/>
                      <a:pt x="24" y="123"/>
                    </a:cubicBezTo>
                    <a:cubicBezTo>
                      <a:pt x="24" y="123"/>
                      <a:pt x="25" y="123"/>
                      <a:pt x="25" y="123"/>
                    </a:cubicBezTo>
                    <a:cubicBezTo>
                      <a:pt x="25" y="123"/>
                      <a:pt x="25" y="123"/>
                      <a:pt x="25" y="123"/>
                    </a:cubicBezTo>
                    <a:cubicBezTo>
                      <a:pt x="25" y="123"/>
                      <a:pt x="26" y="123"/>
                      <a:pt x="26" y="123"/>
                    </a:cubicBezTo>
                    <a:cubicBezTo>
                      <a:pt x="26" y="123"/>
                      <a:pt x="26" y="123"/>
                      <a:pt x="26" y="123"/>
                    </a:cubicBezTo>
                    <a:cubicBezTo>
                      <a:pt x="26" y="123"/>
                      <a:pt x="26" y="123"/>
                      <a:pt x="26" y="123"/>
                    </a:cubicBezTo>
                    <a:cubicBezTo>
                      <a:pt x="27" y="123"/>
                      <a:pt x="27" y="123"/>
                      <a:pt x="27" y="123"/>
                    </a:cubicBezTo>
                    <a:cubicBezTo>
                      <a:pt x="27" y="122"/>
                      <a:pt x="27" y="122"/>
                      <a:pt x="27" y="122"/>
                    </a:cubicBezTo>
                    <a:cubicBezTo>
                      <a:pt x="27" y="121"/>
                      <a:pt x="27" y="121"/>
                      <a:pt x="27" y="121"/>
                    </a:cubicBezTo>
                    <a:cubicBezTo>
                      <a:pt x="27" y="120"/>
                      <a:pt x="28" y="120"/>
                      <a:pt x="27" y="120"/>
                    </a:cubicBezTo>
                    <a:cubicBezTo>
                      <a:pt x="27" y="120"/>
                      <a:pt x="27" y="119"/>
                      <a:pt x="27" y="119"/>
                    </a:cubicBezTo>
                    <a:cubicBezTo>
                      <a:pt x="27" y="119"/>
                      <a:pt x="28" y="119"/>
                      <a:pt x="28" y="118"/>
                    </a:cubicBezTo>
                    <a:cubicBezTo>
                      <a:pt x="28" y="118"/>
                      <a:pt x="27" y="118"/>
                      <a:pt x="27" y="118"/>
                    </a:cubicBezTo>
                    <a:cubicBezTo>
                      <a:pt x="28" y="118"/>
                      <a:pt x="28" y="118"/>
                      <a:pt x="28" y="117"/>
                    </a:cubicBezTo>
                    <a:cubicBezTo>
                      <a:pt x="28" y="117"/>
                      <a:pt x="28" y="116"/>
                      <a:pt x="28" y="116"/>
                    </a:cubicBezTo>
                    <a:cubicBezTo>
                      <a:pt x="28" y="116"/>
                      <a:pt x="28" y="116"/>
                      <a:pt x="28" y="115"/>
                    </a:cubicBezTo>
                    <a:cubicBezTo>
                      <a:pt x="28" y="115"/>
                      <a:pt x="28" y="115"/>
                      <a:pt x="28" y="115"/>
                    </a:cubicBezTo>
                    <a:cubicBezTo>
                      <a:pt x="28" y="115"/>
                      <a:pt x="29" y="115"/>
                      <a:pt x="29" y="115"/>
                    </a:cubicBezTo>
                    <a:cubicBezTo>
                      <a:pt x="29" y="115"/>
                      <a:pt x="29" y="115"/>
                      <a:pt x="29" y="114"/>
                    </a:cubicBezTo>
                    <a:cubicBezTo>
                      <a:pt x="29" y="114"/>
                      <a:pt x="29" y="114"/>
                      <a:pt x="29" y="114"/>
                    </a:cubicBezTo>
                    <a:cubicBezTo>
                      <a:pt x="29" y="114"/>
                      <a:pt x="29" y="114"/>
                      <a:pt x="29" y="114"/>
                    </a:cubicBezTo>
                    <a:cubicBezTo>
                      <a:pt x="29" y="114"/>
                      <a:pt x="29" y="114"/>
                      <a:pt x="29" y="114"/>
                    </a:cubicBezTo>
                    <a:cubicBezTo>
                      <a:pt x="29" y="114"/>
                      <a:pt x="29" y="113"/>
                      <a:pt x="29" y="113"/>
                    </a:cubicBezTo>
                    <a:cubicBezTo>
                      <a:pt x="30" y="113"/>
                      <a:pt x="30" y="113"/>
                      <a:pt x="30" y="112"/>
                    </a:cubicBezTo>
                    <a:cubicBezTo>
                      <a:pt x="30" y="112"/>
                      <a:pt x="30" y="112"/>
                      <a:pt x="30" y="112"/>
                    </a:cubicBezTo>
                    <a:cubicBezTo>
                      <a:pt x="30" y="112"/>
                      <a:pt x="30" y="112"/>
                      <a:pt x="30" y="112"/>
                    </a:cubicBezTo>
                    <a:cubicBezTo>
                      <a:pt x="31" y="112"/>
                      <a:pt x="31" y="112"/>
                      <a:pt x="31" y="112"/>
                    </a:cubicBezTo>
                    <a:cubicBezTo>
                      <a:pt x="31" y="112"/>
                      <a:pt x="31" y="112"/>
                      <a:pt x="31" y="112"/>
                    </a:cubicBezTo>
                    <a:cubicBezTo>
                      <a:pt x="31" y="111"/>
                      <a:pt x="31" y="111"/>
                      <a:pt x="31" y="111"/>
                    </a:cubicBezTo>
                    <a:close/>
                    <a:moveTo>
                      <a:pt x="73" y="70"/>
                    </a:moveTo>
                    <a:cubicBezTo>
                      <a:pt x="73" y="70"/>
                      <a:pt x="74" y="70"/>
                      <a:pt x="74" y="70"/>
                    </a:cubicBezTo>
                    <a:cubicBezTo>
                      <a:pt x="74" y="70"/>
                      <a:pt x="74" y="70"/>
                      <a:pt x="74" y="70"/>
                    </a:cubicBezTo>
                    <a:cubicBezTo>
                      <a:pt x="74" y="70"/>
                      <a:pt x="75" y="70"/>
                      <a:pt x="75" y="69"/>
                    </a:cubicBezTo>
                    <a:cubicBezTo>
                      <a:pt x="75" y="69"/>
                      <a:pt x="75" y="69"/>
                      <a:pt x="76" y="68"/>
                    </a:cubicBezTo>
                    <a:cubicBezTo>
                      <a:pt x="76" y="68"/>
                      <a:pt x="76" y="68"/>
                      <a:pt x="76" y="68"/>
                    </a:cubicBezTo>
                    <a:cubicBezTo>
                      <a:pt x="75" y="68"/>
                      <a:pt x="75" y="68"/>
                      <a:pt x="75" y="68"/>
                    </a:cubicBezTo>
                    <a:cubicBezTo>
                      <a:pt x="75" y="68"/>
                      <a:pt x="75" y="68"/>
                      <a:pt x="75" y="68"/>
                    </a:cubicBezTo>
                    <a:cubicBezTo>
                      <a:pt x="75" y="68"/>
                      <a:pt x="75" y="68"/>
                      <a:pt x="75" y="67"/>
                    </a:cubicBezTo>
                    <a:cubicBezTo>
                      <a:pt x="75" y="67"/>
                      <a:pt x="75" y="67"/>
                      <a:pt x="75" y="67"/>
                    </a:cubicBezTo>
                    <a:cubicBezTo>
                      <a:pt x="75" y="67"/>
                      <a:pt x="75" y="66"/>
                      <a:pt x="75" y="66"/>
                    </a:cubicBezTo>
                    <a:cubicBezTo>
                      <a:pt x="75" y="66"/>
                      <a:pt x="75" y="66"/>
                      <a:pt x="75" y="66"/>
                    </a:cubicBezTo>
                    <a:cubicBezTo>
                      <a:pt x="75" y="66"/>
                      <a:pt x="75" y="66"/>
                      <a:pt x="75" y="66"/>
                    </a:cubicBezTo>
                    <a:cubicBezTo>
                      <a:pt x="75" y="66"/>
                      <a:pt x="75" y="66"/>
                      <a:pt x="75" y="66"/>
                    </a:cubicBezTo>
                    <a:cubicBezTo>
                      <a:pt x="74" y="67"/>
                      <a:pt x="74" y="67"/>
                      <a:pt x="74" y="68"/>
                    </a:cubicBezTo>
                    <a:cubicBezTo>
                      <a:pt x="73" y="68"/>
                      <a:pt x="73" y="68"/>
                      <a:pt x="73" y="68"/>
                    </a:cubicBezTo>
                    <a:cubicBezTo>
                      <a:pt x="73" y="69"/>
                      <a:pt x="73" y="69"/>
                      <a:pt x="73" y="69"/>
                    </a:cubicBezTo>
                    <a:cubicBezTo>
                      <a:pt x="74" y="69"/>
                      <a:pt x="74" y="69"/>
                      <a:pt x="74" y="69"/>
                    </a:cubicBezTo>
                    <a:cubicBezTo>
                      <a:pt x="74" y="68"/>
                      <a:pt x="74" y="69"/>
                      <a:pt x="74" y="69"/>
                    </a:cubicBezTo>
                    <a:cubicBezTo>
                      <a:pt x="74" y="69"/>
                      <a:pt x="74" y="69"/>
                      <a:pt x="74" y="69"/>
                    </a:cubicBezTo>
                    <a:cubicBezTo>
                      <a:pt x="74" y="69"/>
                      <a:pt x="74" y="70"/>
                      <a:pt x="73" y="70"/>
                    </a:cubicBezTo>
                    <a:close/>
                    <a:moveTo>
                      <a:pt x="12" y="110"/>
                    </a:moveTo>
                    <a:cubicBezTo>
                      <a:pt x="11" y="110"/>
                      <a:pt x="11" y="110"/>
                      <a:pt x="11" y="110"/>
                    </a:cubicBezTo>
                    <a:cubicBezTo>
                      <a:pt x="11" y="110"/>
                      <a:pt x="11" y="110"/>
                      <a:pt x="11" y="109"/>
                    </a:cubicBezTo>
                    <a:cubicBezTo>
                      <a:pt x="11" y="109"/>
                      <a:pt x="11" y="110"/>
                      <a:pt x="11" y="110"/>
                    </a:cubicBezTo>
                    <a:cubicBezTo>
                      <a:pt x="11" y="110"/>
                      <a:pt x="11" y="110"/>
                      <a:pt x="11" y="110"/>
                    </a:cubicBezTo>
                    <a:cubicBezTo>
                      <a:pt x="11" y="110"/>
                      <a:pt x="11" y="110"/>
                      <a:pt x="11" y="110"/>
                    </a:cubicBezTo>
                    <a:cubicBezTo>
                      <a:pt x="11" y="110"/>
                      <a:pt x="11" y="111"/>
                      <a:pt x="11" y="111"/>
                    </a:cubicBezTo>
                    <a:cubicBezTo>
                      <a:pt x="11" y="111"/>
                      <a:pt x="11" y="111"/>
                      <a:pt x="11" y="112"/>
                    </a:cubicBezTo>
                    <a:cubicBezTo>
                      <a:pt x="11" y="111"/>
                      <a:pt x="11" y="111"/>
                      <a:pt x="11" y="111"/>
                    </a:cubicBezTo>
                    <a:cubicBezTo>
                      <a:pt x="11" y="111"/>
                      <a:pt x="11" y="111"/>
                      <a:pt x="11" y="111"/>
                    </a:cubicBezTo>
                    <a:cubicBezTo>
                      <a:pt x="12" y="111"/>
                      <a:pt x="12" y="111"/>
                      <a:pt x="12" y="110"/>
                    </a:cubicBezTo>
                    <a:cubicBezTo>
                      <a:pt x="12" y="110"/>
                      <a:pt x="12" y="110"/>
                      <a:pt x="12" y="110"/>
                    </a:cubicBezTo>
                    <a:close/>
                    <a:moveTo>
                      <a:pt x="14" y="107"/>
                    </a:moveTo>
                    <a:cubicBezTo>
                      <a:pt x="14" y="107"/>
                      <a:pt x="14" y="107"/>
                      <a:pt x="14" y="107"/>
                    </a:cubicBezTo>
                    <a:cubicBezTo>
                      <a:pt x="14" y="107"/>
                      <a:pt x="14" y="107"/>
                      <a:pt x="14" y="107"/>
                    </a:cubicBezTo>
                    <a:cubicBezTo>
                      <a:pt x="14" y="107"/>
                      <a:pt x="14" y="107"/>
                      <a:pt x="14" y="107"/>
                    </a:cubicBezTo>
                    <a:cubicBezTo>
                      <a:pt x="14" y="107"/>
                      <a:pt x="14" y="107"/>
                      <a:pt x="14" y="108"/>
                    </a:cubicBezTo>
                    <a:cubicBezTo>
                      <a:pt x="14" y="108"/>
                      <a:pt x="13" y="108"/>
                      <a:pt x="13" y="108"/>
                    </a:cubicBezTo>
                    <a:cubicBezTo>
                      <a:pt x="13" y="109"/>
                      <a:pt x="13" y="109"/>
                      <a:pt x="13" y="109"/>
                    </a:cubicBezTo>
                    <a:cubicBezTo>
                      <a:pt x="13" y="109"/>
                      <a:pt x="13" y="109"/>
                      <a:pt x="14" y="109"/>
                    </a:cubicBezTo>
                    <a:cubicBezTo>
                      <a:pt x="14" y="109"/>
                      <a:pt x="14" y="108"/>
                      <a:pt x="14" y="108"/>
                    </a:cubicBezTo>
                    <a:cubicBezTo>
                      <a:pt x="14" y="108"/>
                      <a:pt x="14" y="108"/>
                      <a:pt x="14" y="108"/>
                    </a:cubicBezTo>
                    <a:cubicBezTo>
                      <a:pt x="14" y="108"/>
                      <a:pt x="14" y="107"/>
                      <a:pt x="14" y="107"/>
                    </a:cubicBezTo>
                    <a:cubicBezTo>
                      <a:pt x="14" y="107"/>
                      <a:pt x="14" y="107"/>
                      <a:pt x="14" y="107"/>
                    </a:cubicBezTo>
                    <a:close/>
                    <a:moveTo>
                      <a:pt x="15" y="110"/>
                    </a:moveTo>
                    <a:cubicBezTo>
                      <a:pt x="15" y="110"/>
                      <a:pt x="15" y="110"/>
                      <a:pt x="15" y="110"/>
                    </a:cubicBezTo>
                    <a:cubicBezTo>
                      <a:pt x="15" y="110"/>
                      <a:pt x="15" y="110"/>
                      <a:pt x="15" y="110"/>
                    </a:cubicBezTo>
                    <a:cubicBezTo>
                      <a:pt x="15" y="110"/>
                      <a:pt x="15" y="110"/>
                      <a:pt x="15" y="110"/>
                    </a:cubicBezTo>
                    <a:close/>
                    <a:moveTo>
                      <a:pt x="14" y="109"/>
                    </a:moveTo>
                    <a:cubicBezTo>
                      <a:pt x="14" y="109"/>
                      <a:pt x="14" y="109"/>
                      <a:pt x="14" y="109"/>
                    </a:cubicBezTo>
                    <a:cubicBezTo>
                      <a:pt x="14" y="109"/>
                      <a:pt x="14" y="109"/>
                      <a:pt x="14" y="109"/>
                    </a:cubicBezTo>
                    <a:cubicBezTo>
                      <a:pt x="14" y="109"/>
                      <a:pt x="14" y="109"/>
                      <a:pt x="14" y="109"/>
                    </a:cubicBezTo>
                    <a:cubicBezTo>
                      <a:pt x="14" y="109"/>
                      <a:pt x="14" y="109"/>
                      <a:pt x="14" y="109"/>
                    </a:cubicBezTo>
                    <a:close/>
                    <a:moveTo>
                      <a:pt x="10" y="111"/>
                    </a:moveTo>
                    <a:cubicBezTo>
                      <a:pt x="10" y="111"/>
                      <a:pt x="10" y="112"/>
                      <a:pt x="10" y="112"/>
                    </a:cubicBezTo>
                    <a:cubicBezTo>
                      <a:pt x="10" y="112"/>
                      <a:pt x="10" y="111"/>
                      <a:pt x="10" y="111"/>
                    </a:cubicBezTo>
                    <a:cubicBezTo>
                      <a:pt x="10" y="111"/>
                      <a:pt x="10" y="111"/>
                      <a:pt x="10" y="111"/>
                    </a:cubicBezTo>
                    <a:close/>
                    <a:moveTo>
                      <a:pt x="10" y="112"/>
                    </a:moveTo>
                    <a:cubicBezTo>
                      <a:pt x="10" y="112"/>
                      <a:pt x="9" y="112"/>
                      <a:pt x="9" y="112"/>
                    </a:cubicBezTo>
                    <a:cubicBezTo>
                      <a:pt x="9" y="112"/>
                      <a:pt x="9" y="112"/>
                      <a:pt x="9" y="112"/>
                    </a:cubicBezTo>
                    <a:cubicBezTo>
                      <a:pt x="9" y="112"/>
                      <a:pt x="9" y="112"/>
                      <a:pt x="8" y="112"/>
                    </a:cubicBezTo>
                    <a:cubicBezTo>
                      <a:pt x="8" y="112"/>
                      <a:pt x="8" y="112"/>
                      <a:pt x="8" y="112"/>
                    </a:cubicBezTo>
                    <a:cubicBezTo>
                      <a:pt x="8" y="112"/>
                      <a:pt x="8" y="113"/>
                      <a:pt x="8" y="113"/>
                    </a:cubicBezTo>
                    <a:cubicBezTo>
                      <a:pt x="8" y="113"/>
                      <a:pt x="8" y="113"/>
                      <a:pt x="8" y="113"/>
                    </a:cubicBezTo>
                    <a:cubicBezTo>
                      <a:pt x="8" y="113"/>
                      <a:pt x="8" y="113"/>
                      <a:pt x="8" y="113"/>
                    </a:cubicBezTo>
                    <a:cubicBezTo>
                      <a:pt x="8" y="113"/>
                      <a:pt x="8" y="114"/>
                      <a:pt x="8" y="113"/>
                    </a:cubicBezTo>
                    <a:cubicBezTo>
                      <a:pt x="9" y="113"/>
                      <a:pt x="9" y="113"/>
                      <a:pt x="9" y="114"/>
                    </a:cubicBezTo>
                    <a:cubicBezTo>
                      <a:pt x="9" y="113"/>
                      <a:pt x="9" y="113"/>
                      <a:pt x="9" y="113"/>
                    </a:cubicBezTo>
                    <a:cubicBezTo>
                      <a:pt x="10" y="113"/>
                      <a:pt x="10" y="113"/>
                      <a:pt x="10" y="113"/>
                    </a:cubicBezTo>
                    <a:cubicBezTo>
                      <a:pt x="10" y="113"/>
                      <a:pt x="10" y="113"/>
                      <a:pt x="10" y="113"/>
                    </a:cubicBezTo>
                    <a:cubicBezTo>
                      <a:pt x="10" y="113"/>
                      <a:pt x="10" y="113"/>
                      <a:pt x="10" y="112"/>
                    </a:cubicBezTo>
                    <a:close/>
                    <a:moveTo>
                      <a:pt x="10" y="112"/>
                    </a:moveTo>
                    <a:cubicBezTo>
                      <a:pt x="10" y="112"/>
                      <a:pt x="9" y="112"/>
                      <a:pt x="9" y="112"/>
                    </a:cubicBezTo>
                    <a:cubicBezTo>
                      <a:pt x="9" y="112"/>
                      <a:pt x="10" y="112"/>
                      <a:pt x="10" y="112"/>
                    </a:cubicBezTo>
                    <a:cubicBezTo>
                      <a:pt x="10" y="112"/>
                      <a:pt x="10" y="112"/>
                      <a:pt x="10" y="112"/>
                    </a:cubicBezTo>
                    <a:cubicBezTo>
                      <a:pt x="10" y="112"/>
                      <a:pt x="10" y="112"/>
                      <a:pt x="10" y="112"/>
                    </a:cubicBezTo>
                    <a:close/>
                    <a:moveTo>
                      <a:pt x="10" y="112"/>
                    </a:moveTo>
                    <a:cubicBezTo>
                      <a:pt x="10" y="112"/>
                      <a:pt x="11" y="112"/>
                      <a:pt x="11" y="112"/>
                    </a:cubicBezTo>
                    <a:cubicBezTo>
                      <a:pt x="11" y="112"/>
                      <a:pt x="11" y="112"/>
                      <a:pt x="11" y="112"/>
                    </a:cubicBezTo>
                    <a:cubicBezTo>
                      <a:pt x="10" y="112"/>
                      <a:pt x="10" y="112"/>
                      <a:pt x="10" y="112"/>
                    </a:cubicBezTo>
                    <a:close/>
                    <a:moveTo>
                      <a:pt x="11" y="109"/>
                    </a:moveTo>
                    <a:cubicBezTo>
                      <a:pt x="11" y="108"/>
                      <a:pt x="11" y="108"/>
                      <a:pt x="11" y="109"/>
                    </a:cubicBezTo>
                    <a:cubicBezTo>
                      <a:pt x="11" y="109"/>
                      <a:pt x="11" y="109"/>
                      <a:pt x="11" y="109"/>
                    </a:cubicBezTo>
                    <a:cubicBezTo>
                      <a:pt x="11" y="109"/>
                      <a:pt x="11" y="109"/>
                      <a:pt x="11" y="109"/>
                    </a:cubicBezTo>
                    <a:close/>
                    <a:moveTo>
                      <a:pt x="11" y="111"/>
                    </a:moveTo>
                    <a:cubicBezTo>
                      <a:pt x="11" y="111"/>
                      <a:pt x="11" y="111"/>
                      <a:pt x="11" y="111"/>
                    </a:cubicBezTo>
                    <a:cubicBezTo>
                      <a:pt x="10" y="111"/>
                      <a:pt x="10" y="111"/>
                      <a:pt x="10" y="111"/>
                    </a:cubicBezTo>
                    <a:cubicBezTo>
                      <a:pt x="10" y="111"/>
                      <a:pt x="11" y="111"/>
                      <a:pt x="11" y="111"/>
                    </a:cubicBezTo>
                    <a:cubicBezTo>
                      <a:pt x="11" y="111"/>
                      <a:pt x="11" y="111"/>
                      <a:pt x="11" y="111"/>
                    </a:cubicBezTo>
                    <a:cubicBezTo>
                      <a:pt x="11" y="111"/>
                      <a:pt x="11" y="111"/>
                      <a:pt x="11" y="111"/>
                    </a:cubicBezTo>
                    <a:close/>
                    <a:moveTo>
                      <a:pt x="11" y="109"/>
                    </a:moveTo>
                    <a:cubicBezTo>
                      <a:pt x="11" y="109"/>
                      <a:pt x="11" y="109"/>
                      <a:pt x="11" y="109"/>
                    </a:cubicBezTo>
                    <a:cubicBezTo>
                      <a:pt x="12" y="109"/>
                      <a:pt x="12" y="109"/>
                      <a:pt x="12" y="109"/>
                    </a:cubicBezTo>
                    <a:cubicBezTo>
                      <a:pt x="12" y="109"/>
                      <a:pt x="11" y="109"/>
                      <a:pt x="11" y="109"/>
                    </a:cubicBezTo>
                    <a:cubicBezTo>
                      <a:pt x="11" y="109"/>
                      <a:pt x="11" y="109"/>
                      <a:pt x="11" y="109"/>
                    </a:cubicBezTo>
                    <a:close/>
                    <a:moveTo>
                      <a:pt x="13" y="107"/>
                    </a:moveTo>
                    <a:cubicBezTo>
                      <a:pt x="14" y="107"/>
                      <a:pt x="14" y="107"/>
                      <a:pt x="14" y="107"/>
                    </a:cubicBezTo>
                    <a:cubicBezTo>
                      <a:pt x="14" y="107"/>
                      <a:pt x="14" y="107"/>
                      <a:pt x="13" y="107"/>
                    </a:cubicBezTo>
                    <a:cubicBezTo>
                      <a:pt x="13" y="107"/>
                      <a:pt x="13" y="107"/>
                      <a:pt x="13" y="107"/>
                    </a:cubicBezTo>
                    <a:cubicBezTo>
                      <a:pt x="13" y="107"/>
                      <a:pt x="13" y="107"/>
                      <a:pt x="13" y="107"/>
                    </a:cubicBezTo>
                    <a:close/>
                    <a:moveTo>
                      <a:pt x="11" y="108"/>
                    </a:moveTo>
                    <a:cubicBezTo>
                      <a:pt x="12" y="108"/>
                      <a:pt x="12" y="108"/>
                      <a:pt x="12" y="108"/>
                    </a:cubicBezTo>
                    <a:cubicBezTo>
                      <a:pt x="12" y="108"/>
                      <a:pt x="11" y="108"/>
                      <a:pt x="11" y="108"/>
                    </a:cubicBezTo>
                    <a:cubicBezTo>
                      <a:pt x="11" y="108"/>
                      <a:pt x="11" y="108"/>
                      <a:pt x="11" y="108"/>
                    </a:cubicBezTo>
                    <a:cubicBezTo>
                      <a:pt x="11" y="108"/>
                      <a:pt x="11" y="108"/>
                      <a:pt x="11" y="108"/>
                    </a:cubicBezTo>
                    <a:close/>
                    <a:moveTo>
                      <a:pt x="14" y="106"/>
                    </a:moveTo>
                    <a:cubicBezTo>
                      <a:pt x="14" y="106"/>
                      <a:pt x="14" y="106"/>
                      <a:pt x="14" y="106"/>
                    </a:cubicBezTo>
                    <a:cubicBezTo>
                      <a:pt x="14" y="106"/>
                      <a:pt x="14" y="106"/>
                      <a:pt x="14" y="106"/>
                    </a:cubicBezTo>
                    <a:cubicBezTo>
                      <a:pt x="14" y="106"/>
                      <a:pt x="14" y="106"/>
                      <a:pt x="14" y="106"/>
                    </a:cubicBezTo>
                    <a:close/>
                    <a:moveTo>
                      <a:pt x="16" y="107"/>
                    </a:moveTo>
                    <a:cubicBezTo>
                      <a:pt x="16" y="107"/>
                      <a:pt x="16" y="107"/>
                      <a:pt x="16" y="107"/>
                    </a:cubicBezTo>
                    <a:cubicBezTo>
                      <a:pt x="16" y="107"/>
                      <a:pt x="16" y="107"/>
                      <a:pt x="16" y="107"/>
                    </a:cubicBezTo>
                    <a:cubicBezTo>
                      <a:pt x="16" y="107"/>
                      <a:pt x="16" y="107"/>
                      <a:pt x="16" y="107"/>
                    </a:cubicBezTo>
                    <a:cubicBezTo>
                      <a:pt x="16" y="107"/>
                      <a:pt x="16" y="107"/>
                      <a:pt x="16" y="107"/>
                    </a:cubicBezTo>
                    <a:close/>
                    <a:moveTo>
                      <a:pt x="15" y="104"/>
                    </a:moveTo>
                    <a:cubicBezTo>
                      <a:pt x="16" y="104"/>
                      <a:pt x="16" y="104"/>
                      <a:pt x="16" y="104"/>
                    </a:cubicBezTo>
                    <a:cubicBezTo>
                      <a:pt x="16" y="104"/>
                      <a:pt x="16" y="103"/>
                      <a:pt x="16" y="103"/>
                    </a:cubicBezTo>
                    <a:cubicBezTo>
                      <a:pt x="16" y="103"/>
                      <a:pt x="15" y="103"/>
                      <a:pt x="15" y="103"/>
                    </a:cubicBezTo>
                    <a:cubicBezTo>
                      <a:pt x="15" y="104"/>
                      <a:pt x="15" y="104"/>
                      <a:pt x="15" y="104"/>
                    </a:cubicBezTo>
                    <a:cubicBezTo>
                      <a:pt x="15" y="104"/>
                      <a:pt x="15" y="105"/>
                      <a:pt x="15" y="104"/>
                    </a:cubicBezTo>
                    <a:close/>
                    <a:moveTo>
                      <a:pt x="19" y="116"/>
                    </a:moveTo>
                    <a:cubicBezTo>
                      <a:pt x="19" y="116"/>
                      <a:pt x="19" y="115"/>
                      <a:pt x="19" y="115"/>
                    </a:cubicBezTo>
                    <a:cubicBezTo>
                      <a:pt x="19" y="115"/>
                      <a:pt x="19" y="115"/>
                      <a:pt x="19" y="115"/>
                    </a:cubicBezTo>
                    <a:cubicBezTo>
                      <a:pt x="19" y="115"/>
                      <a:pt x="20" y="115"/>
                      <a:pt x="20" y="115"/>
                    </a:cubicBezTo>
                    <a:cubicBezTo>
                      <a:pt x="20" y="115"/>
                      <a:pt x="20" y="115"/>
                      <a:pt x="20" y="115"/>
                    </a:cubicBezTo>
                    <a:cubicBezTo>
                      <a:pt x="20" y="115"/>
                      <a:pt x="20" y="115"/>
                      <a:pt x="20" y="114"/>
                    </a:cubicBezTo>
                    <a:cubicBezTo>
                      <a:pt x="20" y="114"/>
                      <a:pt x="20" y="114"/>
                      <a:pt x="20" y="114"/>
                    </a:cubicBezTo>
                    <a:cubicBezTo>
                      <a:pt x="20" y="114"/>
                      <a:pt x="20" y="114"/>
                      <a:pt x="20" y="114"/>
                    </a:cubicBezTo>
                    <a:cubicBezTo>
                      <a:pt x="20" y="114"/>
                      <a:pt x="20" y="114"/>
                      <a:pt x="20" y="114"/>
                    </a:cubicBezTo>
                    <a:cubicBezTo>
                      <a:pt x="19" y="114"/>
                      <a:pt x="19" y="115"/>
                      <a:pt x="19" y="115"/>
                    </a:cubicBezTo>
                    <a:cubicBezTo>
                      <a:pt x="19" y="115"/>
                      <a:pt x="19" y="114"/>
                      <a:pt x="19" y="114"/>
                    </a:cubicBezTo>
                    <a:cubicBezTo>
                      <a:pt x="19" y="114"/>
                      <a:pt x="18" y="114"/>
                      <a:pt x="18" y="114"/>
                    </a:cubicBezTo>
                    <a:cubicBezTo>
                      <a:pt x="18" y="114"/>
                      <a:pt x="17" y="115"/>
                      <a:pt x="17" y="115"/>
                    </a:cubicBezTo>
                    <a:cubicBezTo>
                      <a:pt x="17" y="115"/>
                      <a:pt x="17" y="116"/>
                      <a:pt x="17" y="116"/>
                    </a:cubicBezTo>
                    <a:cubicBezTo>
                      <a:pt x="17" y="116"/>
                      <a:pt x="17" y="116"/>
                      <a:pt x="17" y="116"/>
                    </a:cubicBezTo>
                    <a:cubicBezTo>
                      <a:pt x="17" y="116"/>
                      <a:pt x="18" y="116"/>
                      <a:pt x="17" y="117"/>
                    </a:cubicBezTo>
                    <a:cubicBezTo>
                      <a:pt x="18" y="117"/>
                      <a:pt x="18" y="117"/>
                      <a:pt x="18" y="116"/>
                    </a:cubicBezTo>
                    <a:cubicBezTo>
                      <a:pt x="18" y="116"/>
                      <a:pt x="18" y="116"/>
                      <a:pt x="18" y="116"/>
                    </a:cubicBezTo>
                    <a:cubicBezTo>
                      <a:pt x="18" y="116"/>
                      <a:pt x="18" y="116"/>
                      <a:pt x="19" y="116"/>
                    </a:cubicBezTo>
                    <a:close/>
                    <a:moveTo>
                      <a:pt x="19" y="116"/>
                    </a:moveTo>
                    <a:cubicBezTo>
                      <a:pt x="19" y="116"/>
                      <a:pt x="19" y="116"/>
                      <a:pt x="19" y="116"/>
                    </a:cubicBezTo>
                    <a:cubicBezTo>
                      <a:pt x="19" y="116"/>
                      <a:pt x="19" y="116"/>
                      <a:pt x="19" y="116"/>
                    </a:cubicBezTo>
                    <a:cubicBezTo>
                      <a:pt x="19" y="116"/>
                      <a:pt x="19" y="116"/>
                      <a:pt x="19" y="116"/>
                    </a:cubicBezTo>
                    <a:cubicBezTo>
                      <a:pt x="19" y="116"/>
                      <a:pt x="19" y="116"/>
                      <a:pt x="19" y="116"/>
                    </a:cubicBezTo>
                    <a:close/>
                    <a:moveTo>
                      <a:pt x="20" y="115"/>
                    </a:moveTo>
                    <a:cubicBezTo>
                      <a:pt x="20" y="116"/>
                      <a:pt x="20" y="116"/>
                      <a:pt x="20" y="116"/>
                    </a:cubicBezTo>
                    <a:cubicBezTo>
                      <a:pt x="20" y="116"/>
                      <a:pt x="20" y="116"/>
                      <a:pt x="20" y="115"/>
                    </a:cubicBezTo>
                    <a:close/>
                    <a:moveTo>
                      <a:pt x="35" y="112"/>
                    </a:moveTo>
                    <a:cubicBezTo>
                      <a:pt x="35" y="112"/>
                      <a:pt x="35" y="112"/>
                      <a:pt x="35" y="112"/>
                    </a:cubicBezTo>
                    <a:cubicBezTo>
                      <a:pt x="35" y="112"/>
                      <a:pt x="35" y="113"/>
                      <a:pt x="35" y="113"/>
                    </a:cubicBezTo>
                    <a:cubicBezTo>
                      <a:pt x="35" y="113"/>
                      <a:pt x="35" y="113"/>
                      <a:pt x="35" y="112"/>
                    </a:cubicBezTo>
                    <a:cubicBezTo>
                      <a:pt x="35" y="112"/>
                      <a:pt x="35" y="112"/>
                      <a:pt x="35" y="112"/>
                    </a:cubicBezTo>
                    <a:close/>
                    <a:moveTo>
                      <a:pt x="16" y="119"/>
                    </a:moveTo>
                    <a:cubicBezTo>
                      <a:pt x="16" y="119"/>
                      <a:pt x="16" y="119"/>
                      <a:pt x="16" y="119"/>
                    </a:cubicBezTo>
                    <a:cubicBezTo>
                      <a:pt x="16" y="120"/>
                      <a:pt x="16" y="120"/>
                      <a:pt x="17" y="120"/>
                    </a:cubicBezTo>
                    <a:cubicBezTo>
                      <a:pt x="17" y="120"/>
                      <a:pt x="17" y="120"/>
                      <a:pt x="17" y="120"/>
                    </a:cubicBezTo>
                    <a:cubicBezTo>
                      <a:pt x="17" y="120"/>
                      <a:pt x="17" y="120"/>
                      <a:pt x="17" y="120"/>
                    </a:cubicBezTo>
                    <a:cubicBezTo>
                      <a:pt x="17" y="120"/>
                      <a:pt x="16" y="119"/>
                      <a:pt x="16" y="119"/>
                    </a:cubicBezTo>
                    <a:close/>
                    <a:moveTo>
                      <a:pt x="24" y="128"/>
                    </a:moveTo>
                    <a:cubicBezTo>
                      <a:pt x="24" y="128"/>
                      <a:pt x="24" y="128"/>
                      <a:pt x="24" y="128"/>
                    </a:cubicBezTo>
                    <a:cubicBezTo>
                      <a:pt x="24" y="128"/>
                      <a:pt x="24" y="128"/>
                      <a:pt x="24" y="128"/>
                    </a:cubicBezTo>
                    <a:cubicBezTo>
                      <a:pt x="24" y="128"/>
                      <a:pt x="24" y="129"/>
                      <a:pt x="24" y="129"/>
                    </a:cubicBezTo>
                    <a:cubicBezTo>
                      <a:pt x="24" y="129"/>
                      <a:pt x="24" y="129"/>
                      <a:pt x="24" y="129"/>
                    </a:cubicBezTo>
                    <a:cubicBezTo>
                      <a:pt x="24" y="129"/>
                      <a:pt x="24" y="129"/>
                      <a:pt x="24" y="129"/>
                    </a:cubicBezTo>
                    <a:cubicBezTo>
                      <a:pt x="24" y="130"/>
                      <a:pt x="24" y="130"/>
                      <a:pt x="23" y="130"/>
                    </a:cubicBezTo>
                    <a:cubicBezTo>
                      <a:pt x="23" y="130"/>
                      <a:pt x="23" y="130"/>
                      <a:pt x="23" y="130"/>
                    </a:cubicBezTo>
                    <a:cubicBezTo>
                      <a:pt x="23" y="130"/>
                      <a:pt x="23" y="130"/>
                      <a:pt x="23" y="131"/>
                    </a:cubicBezTo>
                    <a:cubicBezTo>
                      <a:pt x="23" y="131"/>
                      <a:pt x="23" y="131"/>
                      <a:pt x="23" y="131"/>
                    </a:cubicBezTo>
                    <a:cubicBezTo>
                      <a:pt x="23" y="131"/>
                      <a:pt x="23" y="131"/>
                      <a:pt x="23" y="131"/>
                    </a:cubicBezTo>
                    <a:cubicBezTo>
                      <a:pt x="23" y="131"/>
                      <a:pt x="23" y="131"/>
                      <a:pt x="24" y="131"/>
                    </a:cubicBezTo>
                    <a:cubicBezTo>
                      <a:pt x="24" y="131"/>
                      <a:pt x="24" y="131"/>
                      <a:pt x="24" y="131"/>
                    </a:cubicBezTo>
                    <a:cubicBezTo>
                      <a:pt x="24" y="131"/>
                      <a:pt x="24" y="131"/>
                      <a:pt x="24" y="131"/>
                    </a:cubicBezTo>
                    <a:cubicBezTo>
                      <a:pt x="24" y="131"/>
                      <a:pt x="24" y="131"/>
                      <a:pt x="24" y="130"/>
                    </a:cubicBezTo>
                    <a:cubicBezTo>
                      <a:pt x="24" y="130"/>
                      <a:pt x="24" y="130"/>
                      <a:pt x="24" y="130"/>
                    </a:cubicBezTo>
                    <a:cubicBezTo>
                      <a:pt x="24" y="130"/>
                      <a:pt x="24" y="130"/>
                      <a:pt x="24" y="130"/>
                    </a:cubicBezTo>
                    <a:cubicBezTo>
                      <a:pt x="24" y="130"/>
                      <a:pt x="24" y="130"/>
                      <a:pt x="24" y="130"/>
                    </a:cubicBezTo>
                    <a:cubicBezTo>
                      <a:pt x="24" y="129"/>
                      <a:pt x="24" y="129"/>
                      <a:pt x="24" y="129"/>
                    </a:cubicBezTo>
                    <a:cubicBezTo>
                      <a:pt x="24" y="129"/>
                      <a:pt x="25" y="129"/>
                      <a:pt x="25" y="129"/>
                    </a:cubicBezTo>
                    <a:cubicBezTo>
                      <a:pt x="25" y="128"/>
                      <a:pt x="25" y="128"/>
                      <a:pt x="25" y="128"/>
                    </a:cubicBezTo>
                    <a:cubicBezTo>
                      <a:pt x="25" y="128"/>
                      <a:pt x="25" y="128"/>
                      <a:pt x="25" y="128"/>
                    </a:cubicBezTo>
                    <a:cubicBezTo>
                      <a:pt x="24" y="128"/>
                      <a:pt x="24" y="128"/>
                      <a:pt x="24" y="128"/>
                    </a:cubicBezTo>
                    <a:close/>
                    <a:moveTo>
                      <a:pt x="15" y="121"/>
                    </a:moveTo>
                    <a:cubicBezTo>
                      <a:pt x="15" y="121"/>
                      <a:pt x="15" y="121"/>
                      <a:pt x="15" y="121"/>
                    </a:cubicBezTo>
                    <a:cubicBezTo>
                      <a:pt x="15" y="121"/>
                      <a:pt x="15" y="121"/>
                      <a:pt x="15" y="121"/>
                    </a:cubicBezTo>
                    <a:cubicBezTo>
                      <a:pt x="16" y="121"/>
                      <a:pt x="16" y="121"/>
                      <a:pt x="16" y="120"/>
                    </a:cubicBezTo>
                    <a:cubicBezTo>
                      <a:pt x="15" y="120"/>
                      <a:pt x="15" y="121"/>
                      <a:pt x="15" y="121"/>
                    </a:cubicBezTo>
                    <a:close/>
                    <a:moveTo>
                      <a:pt x="22" y="131"/>
                    </a:moveTo>
                    <a:cubicBezTo>
                      <a:pt x="21" y="131"/>
                      <a:pt x="21" y="131"/>
                      <a:pt x="21" y="131"/>
                    </a:cubicBezTo>
                    <a:cubicBezTo>
                      <a:pt x="21" y="131"/>
                      <a:pt x="21" y="131"/>
                      <a:pt x="21" y="131"/>
                    </a:cubicBezTo>
                    <a:cubicBezTo>
                      <a:pt x="21" y="131"/>
                      <a:pt x="21" y="131"/>
                      <a:pt x="21" y="131"/>
                    </a:cubicBezTo>
                    <a:cubicBezTo>
                      <a:pt x="21" y="131"/>
                      <a:pt x="21" y="131"/>
                      <a:pt x="21" y="131"/>
                    </a:cubicBezTo>
                    <a:cubicBezTo>
                      <a:pt x="21" y="130"/>
                      <a:pt x="20" y="131"/>
                      <a:pt x="20" y="131"/>
                    </a:cubicBezTo>
                    <a:cubicBezTo>
                      <a:pt x="20" y="131"/>
                      <a:pt x="20" y="131"/>
                      <a:pt x="20" y="131"/>
                    </a:cubicBezTo>
                    <a:cubicBezTo>
                      <a:pt x="20" y="131"/>
                      <a:pt x="20" y="131"/>
                      <a:pt x="20" y="131"/>
                    </a:cubicBezTo>
                    <a:cubicBezTo>
                      <a:pt x="20" y="131"/>
                      <a:pt x="20" y="131"/>
                      <a:pt x="20" y="131"/>
                    </a:cubicBezTo>
                    <a:cubicBezTo>
                      <a:pt x="20" y="132"/>
                      <a:pt x="20" y="132"/>
                      <a:pt x="20" y="132"/>
                    </a:cubicBezTo>
                    <a:cubicBezTo>
                      <a:pt x="20" y="132"/>
                      <a:pt x="20" y="132"/>
                      <a:pt x="20" y="132"/>
                    </a:cubicBezTo>
                    <a:cubicBezTo>
                      <a:pt x="20" y="132"/>
                      <a:pt x="21" y="132"/>
                      <a:pt x="21" y="132"/>
                    </a:cubicBezTo>
                    <a:cubicBezTo>
                      <a:pt x="21" y="132"/>
                      <a:pt x="21" y="132"/>
                      <a:pt x="21" y="132"/>
                    </a:cubicBezTo>
                    <a:cubicBezTo>
                      <a:pt x="22" y="132"/>
                      <a:pt x="22" y="132"/>
                      <a:pt x="22" y="132"/>
                    </a:cubicBezTo>
                    <a:cubicBezTo>
                      <a:pt x="22" y="131"/>
                      <a:pt x="22" y="131"/>
                      <a:pt x="22" y="131"/>
                    </a:cubicBezTo>
                    <a:cubicBezTo>
                      <a:pt x="22" y="131"/>
                      <a:pt x="22" y="131"/>
                      <a:pt x="22" y="131"/>
                    </a:cubicBezTo>
                    <a:close/>
                    <a:moveTo>
                      <a:pt x="46" y="98"/>
                    </a:moveTo>
                    <a:cubicBezTo>
                      <a:pt x="46" y="98"/>
                      <a:pt x="46" y="98"/>
                      <a:pt x="46" y="98"/>
                    </a:cubicBezTo>
                    <a:cubicBezTo>
                      <a:pt x="46" y="98"/>
                      <a:pt x="46" y="98"/>
                      <a:pt x="46" y="98"/>
                    </a:cubicBezTo>
                    <a:cubicBezTo>
                      <a:pt x="46" y="98"/>
                      <a:pt x="46" y="98"/>
                      <a:pt x="46" y="98"/>
                    </a:cubicBezTo>
                    <a:cubicBezTo>
                      <a:pt x="46" y="98"/>
                      <a:pt x="46" y="98"/>
                      <a:pt x="46" y="99"/>
                    </a:cubicBezTo>
                    <a:cubicBezTo>
                      <a:pt x="46" y="99"/>
                      <a:pt x="46" y="99"/>
                      <a:pt x="46" y="99"/>
                    </a:cubicBezTo>
                    <a:cubicBezTo>
                      <a:pt x="46" y="99"/>
                      <a:pt x="46" y="99"/>
                      <a:pt x="46" y="99"/>
                    </a:cubicBezTo>
                    <a:cubicBezTo>
                      <a:pt x="46" y="98"/>
                      <a:pt x="46" y="98"/>
                      <a:pt x="46" y="98"/>
                    </a:cubicBezTo>
                    <a:cubicBezTo>
                      <a:pt x="46" y="98"/>
                      <a:pt x="46" y="98"/>
                      <a:pt x="46" y="98"/>
                    </a:cubicBezTo>
                    <a:cubicBezTo>
                      <a:pt x="46" y="98"/>
                      <a:pt x="47" y="98"/>
                      <a:pt x="47" y="98"/>
                    </a:cubicBezTo>
                    <a:cubicBezTo>
                      <a:pt x="47" y="98"/>
                      <a:pt x="47" y="98"/>
                      <a:pt x="47" y="98"/>
                    </a:cubicBezTo>
                    <a:cubicBezTo>
                      <a:pt x="47" y="98"/>
                      <a:pt x="47" y="98"/>
                      <a:pt x="47" y="98"/>
                    </a:cubicBezTo>
                    <a:cubicBezTo>
                      <a:pt x="47" y="98"/>
                      <a:pt x="47" y="98"/>
                      <a:pt x="47" y="98"/>
                    </a:cubicBezTo>
                    <a:cubicBezTo>
                      <a:pt x="47" y="98"/>
                      <a:pt x="47" y="98"/>
                      <a:pt x="47" y="98"/>
                    </a:cubicBezTo>
                    <a:cubicBezTo>
                      <a:pt x="47" y="98"/>
                      <a:pt x="47" y="98"/>
                      <a:pt x="47" y="98"/>
                    </a:cubicBezTo>
                    <a:cubicBezTo>
                      <a:pt x="47" y="98"/>
                      <a:pt x="47" y="98"/>
                      <a:pt x="47" y="98"/>
                    </a:cubicBezTo>
                    <a:cubicBezTo>
                      <a:pt x="47" y="98"/>
                      <a:pt x="47" y="97"/>
                      <a:pt x="47" y="98"/>
                    </a:cubicBezTo>
                    <a:cubicBezTo>
                      <a:pt x="47" y="98"/>
                      <a:pt x="47" y="98"/>
                      <a:pt x="47" y="98"/>
                    </a:cubicBezTo>
                    <a:cubicBezTo>
                      <a:pt x="47" y="98"/>
                      <a:pt x="46" y="98"/>
                      <a:pt x="46" y="98"/>
                    </a:cubicBezTo>
                    <a:cubicBezTo>
                      <a:pt x="46" y="98"/>
                      <a:pt x="46" y="98"/>
                      <a:pt x="46" y="98"/>
                    </a:cubicBezTo>
                    <a:cubicBezTo>
                      <a:pt x="46" y="98"/>
                      <a:pt x="46" y="98"/>
                      <a:pt x="46" y="98"/>
                    </a:cubicBezTo>
                    <a:cubicBezTo>
                      <a:pt x="46" y="98"/>
                      <a:pt x="46" y="98"/>
                      <a:pt x="46" y="98"/>
                    </a:cubicBezTo>
                    <a:cubicBezTo>
                      <a:pt x="46" y="98"/>
                      <a:pt x="46" y="98"/>
                      <a:pt x="46" y="98"/>
                    </a:cubicBezTo>
                    <a:cubicBezTo>
                      <a:pt x="46" y="98"/>
                      <a:pt x="46" y="98"/>
                      <a:pt x="46" y="98"/>
                    </a:cubicBezTo>
                    <a:cubicBezTo>
                      <a:pt x="46" y="98"/>
                      <a:pt x="46" y="98"/>
                      <a:pt x="46" y="98"/>
                    </a:cubicBezTo>
                    <a:cubicBezTo>
                      <a:pt x="46" y="98"/>
                      <a:pt x="46" y="98"/>
                      <a:pt x="46" y="98"/>
                    </a:cubicBezTo>
                    <a:close/>
                    <a:moveTo>
                      <a:pt x="99" y="55"/>
                    </a:moveTo>
                    <a:cubicBezTo>
                      <a:pt x="99" y="55"/>
                      <a:pt x="99" y="55"/>
                      <a:pt x="99" y="55"/>
                    </a:cubicBezTo>
                    <a:cubicBezTo>
                      <a:pt x="99" y="55"/>
                      <a:pt x="99" y="55"/>
                      <a:pt x="99" y="54"/>
                    </a:cubicBezTo>
                    <a:cubicBezTo>
                      <a:pt x="99" y="54"/>
                      <a:pt x="99" y="54"/>
                      <a:pt x="99" y="54"/>
                    </a:cubicBezTo>
                    <a:cubicBezTo>
                      <a:pt x="99" y="54"/>
                      <a:pt x="99" y="54"/>
                      <a:pt x="99" y="54"/>
                    </a:cubicBezTo>
                    <a:cubicBezTo>
                      <a:pt x="99" y="54"/>
                      <a:pt x="99" y="54"/>
                      <a:pt x="99" y="54"/>
                    </a:cubicBezTo>
                    <a:cubicBezTo>
                      <a:pt x="99" y="54"/>
                      <a:pt x="99" y="54"/>
                      <a:pt x="99" y="54"/>
                    </a:cubicBezTo>
                    <a:cubicBezTo>
                      <a:pt x="99" y="54"/>
                      <a:pt x="99" y="54"/>
                      <a:pt x="99" y="54"/>
                    </a:cubicBezTo>
                    <a:cubicBezTo>
                      <a:pt x="99" y="54"/>
                      <a:pt x="99" y="54"/>
                      <a:pt x="99" y="53"/>
                    </a:cubicBezTo>
                    <a:cubicBezTo>
                      <a:pt x="99" y="53"/>
                      <a:pt x="99" y="53"/>
                      <a:pt x="99" y="53"/>
                    </a:cubicBezTo>
                    <a:cubicBezTo>
                      <a:pt x="99" y="53"/>
                      <a:pt x="99" y="53"/>
                      <a:pt x="99" y="53"/>
                    </a:cubicBezTo>
                    <a:cubicBezTo>
                      <a:pt x="99" y="53"/>
                      <a:pt x="99" y="53"/>
                      <a:pt x="99" y="52"/>
                    </a:cubicBezTo>
                    <a:cubicBezTo>
                      <a:pt x="99" y="52"/>
                      <a:pt x="99" y="52"/>
                      <a:pt x="99" y="52"/>
                    </a:cubicBezTo>
                    <a:cubicBezTo>
                      <a:pt x="99" y="51"/>
                      <a:pt x="99" y="51"/>
                      <a:pt x="99" y="51"/>
                    </a:cubicBezTo>
                    <a:cubicBezTo>
                      <a:pt x="99" y="51"/>
                      <a:pt x="98" y="51"/>
                      <a:pt x="98" y="51"/>
                    </a:cubicBezTo>
                    <a:cubicBezTo>
                      <a:pt x="98" y="51"/>
                      <a:pt x="98" y="51"/>
                      <a:pt x="98" y="51"/>
                    </a:cubicBezTo>
                    <a:cubicBezTo>
                      <a:pt x="98" y="51"/>
                      <a:pt x="98" y="50"/>
                      <a:pt x="98" y="50"/>
                    </a:cubicBezTo>
                    <a:cubicBezTo>
                      <a:pt x="98" y="50"/>
                      <a:pt x="98" y="50"/>
                      <a:pt x="98" y="49"/>
                    </a:cubicBezTo>
                    <a:cubicBezTo>
                      <a:pt x="98" y="49"/>
                      <a:pt x="98" y="49"/>
                      <a:pt x="98" y="49"/>
                    </a:cubicBezTo>
                    <a:cubicBezTo>
                      <a:pt x="98" y="49"/>
                      <a:pt x="98" y="49"/>
                      <a:pt x="98" y="49"/>
                    </a:cubicBezTo>
                    <a:cubicBezTo>
                      <a:pt x="98" y="48"/>
                      <a:pt x="97" y="48"/>
                      <a:pt x="97" y="48"/>
                    </a:cubicBezTo>
                    <a:cubicBezTo>
                      <a:pt x="97" y="48"/>
                      <a:pt x="97" y="47"/>
                      <a:pt x="97" y="47"/>
                    </a:cubicBezTo>
                    <a:cubicBezTo>
                      <a:pt x="97" y="47"/>
                      <a:pt x="97" y="47"/>
                      <a:pt x="97" y="47"/>
                    </a:cubicBezTo>
                    <a:cubicBezTo>
                      <a:pt x="97" y="47"/>
                      <a:pt x="97" y="47"/>
                      <a:pt x="97" y="47"/>
                    </a:cubicBezTo>
                    <a:cubicBezTo>
                      <a:pt x="97" y="47"/>
                      <a:pt x="96" y="46"/>
                      <a:pt x="96" y="46"/>
                    </a:cubicBezTo>
                    <a:cubicBezTo>
                      <a:pt x="96" y="46"/>
                      <a:pt x="96" y="46"/>
                      <a:pt x="96" y="46"/>
                    </a:cubicBezTo>
                    <a:cubicBezTo>
                      <a:pt x="96" y="46"/>
                      <a:pt x="96" y="46"/>
                      <a:pt x="96" y="46"/>
                    </a:cubicBezTo>
                    <a:cubicBezTo>
                      <a:pt x="95" y="46"/>
                      <a:pt x="95" y="45"/>
                      <a:pt x="95" y="45"/>
                    </a:cubicBezTo>
                    <a:cubicBezTo>
                      <a:pt x="95" y="44"/>
                      <a:pt x="95" y="43"/>
                      <a:pt x="95" y="42"/>
                    </a:cubicBezTo>
                    <a:cubicBezTo>
                      <a:pt x="95" y="42"/>
                      <a:pt x="95" y="42"/>
                      <a:pt x="95" y="41"/>
                    </a:cubicBezTo>
                    <a:cubicBezTo>
                      <a:pt x="95" y="41"/>
                      <a:pt x="95" y="40"/>
                      <a:pt x="95" y="39"/>
                    </a:cubicBezTo>
                    <a:cubicBezTo>
                      <a:pt x="95" y="39"/>
                      <a:pt x="95" y="39"/>
                      <a:pt x="95" y="38"/>
                    </a:cubicBezTo>
                    <a:cubicBezTo>
                      <a:pt x="95" y="38"/>
                      <a:pt x="95" y="39"/>
                      <a:pt x="95" y="39"/>
                    </a:cubicBezTo>
                    <a:cubicBezTo>
                      <a:pt x="94" y="39"/>
                      <a:pt x="94" y="39"/>
                      <a:pt x="94" y="39"/>
                    </a:cubicBezTo>
                    <a:cubicBezTo>
                      <a:pt x="93" y="38"/>
                      <a:pt x="93" y="38"/>
                      <a:pt x="92" y="38"/>
                    </a:cubicBezTo>
                    <a:cubicBezTo>
                      <a:pt x="92" y="38"/>
                      <a:pt x="92" y="37"/>
                      <a:pt x="92" y="37"/>
                    </a:cubicBezTo>
                    <a:cubicBezTo>
                      <a:pt x="92" y="37"/>
                      <a:pt x="92" y="37"/>
                      <a:pt x="92" y="37"/>
                    </a:cubicBezTo>
                    <a:cubicBezTo>
                      <a:pt x="92" y="37"/>
                      <a:pt x="92" y="37"/>
                      <a:pt x="92" y="37"/>
                    </a:cubicBezTo>
                    <a:cubicBezTo>
                      <a:pt x="92" y="38"/>
                      <a:pt x="91" y="38"/>
                      <a:pt x="91" y="38"/>
                    </a:cubicBezTo>
                    <a:cubicBezTo>
                      <a:pt x="91" y="38"/>
                      <a:pt x="91" y="38"/>
                      <a:pt x="91" y="39"/>
                    </a:cubicBezTo>
                    <a:cubicBezTo>
                      <a:pt x="91" y="39"/>
                      <a:pt x="91" y="40"/>
                      <a:pt x="91" y="40"/>
                    </a:cubicBezTo>
                    <a:cubicBezTo>
                      <a:pt x="91" y="41"/>
                      <a:pt x="91" y="41"/>
                      <a:pt x="91" y="41"/>
                    </a:cubicBezTo>
                    <a:cubicBezTo>
                      <a:pt x="91" y="41"/>
                      <a:pt x="91" y="41"/>
                      <a:pt x="91" y="41"/>
                    </a:cubicBezTo>
                    <a:cubicBezTo>
                      <a:pt x="92" y="41"/>
                      <a:pt x="92" y="40"/>
                      <a:pt x="92" y="40"/>
                    </a:cubicBezTo>
                    <a:cubicBezTo>
                      <a:pt x="93" y="40"/>
                      <a:pt x="93" y="40"/>
                      <a:pt x="93" y="40"/>
                    </a:cubicBezTo>
                    <a:cubicBezTo>
                      <a:pt x="93" y="40"/>
                      <a:pt x="93" y="40"/>
                      <a:pt x="93" y="40"/>
                    </a:cubicBezTo>
                    <a:cubicBezTo>
                      <a:pt x="94" y="40"/>
                      <a:pt x="94" y="40"/>
                      <a:pt x="94" y="41"/>
                    </a:cubicBezTo>
                    <a:cubicBezTo>
                      <a:pt x="94" y="41"/>
                      <a:pt x="94" y="42"/>
                      <a:pt x="94" y="42"/>
                    </a:cubicBezTo>
                    <a:cubicBezTo>
                      <a:pt x="94" y="42"/>
                      <a:pt x="94" y="43"/>
                      <a:pt x="93" y="43"/>
                    </a:cubicBezTo>
                    <a:cubicBezTo>
                      <a:pt x="93" y="43"/>
                      <a:pt x="93" y="43"/>
                      <a:pt x="93" y="43"/>
                    </a:cubicBezTo>
                    <a:cubicBezTo>
                      <a:pt x="93" y="43"/>
                      <a:pt x="92" y="43"/>
                      <a:pt x="92" y="43"/>
                    </a:cubicBezTo>
                    <a:cubicBezTo>
                      <a:pt x="92" y="43"/>
                      <a:pt x="92" y="43"/>
                      <a:pt x="92" y="43"/>
                    </a:cubicBezTo>
                    <a:cubicBezTo>
                      <a:pt x="92" y="43"/>
                      <a:pt x="92" y="43"/>
                      <a:pt x="92" y="43"/>
                    </a:cubicBezTo>
                    <a:cubicBezTo>
                      <a:pt x="92" y="42"/>
                      <a:pt x="92" y="42"/>
                      <a:pt x="91" y="42"/>
                    </a:cubicBezTo>
                    <a:cubicBezTo>
                      <a:pt x="91" y="42"/>
                      <a:pt x="91" y="42"/>
                      <a:pt x="91" y="43"/>
                    </a:cubicBezTo>
                    <a:cubicBezTo>
                      <a:pt x="91" y="43"/>
                      <a:pt x="91" y="43"/>
                      <a:pt x="91" y="43"/>
                    </a:cubicBezTo>
                    <a:cubicBezTo>
                      <a:pt x="91" y="43"/>
                      <a:pt x="91" y="43"/>
                      <a:pt x="91" y="43"/>
                    </a:cubicBezTo>
                    <a:cubicBezTo>
                      <a:pt x="91" y="44"/>
                      <a:pt x="91" y="44"/>
                      <a:pt x="90" y="44"/>
                    </a:cubicBezTo>
                    <a:cubicBezTo>
                      <a:pt x="90" y="44"/>
                      <a:pt x="90" y="44"/>
                      <a:pt x="90" y="43"/>
                    </a:cubicBezTo>
                    <a:cubicBezTo>
                      <a:pt x="90" y="43"/>
                      <a:pt x="90" y="43"/>
                      <a:pt x="90" y="43"/>
                    </a:cubicBezTo>
                    <a:cubicBezTo>
                      <a:pt x="90" y="42"/>
                      <a:pt x="90" y="42"/>
                      <a:pt x="90" y="41"/>
                    </a:cubicBezTo>
                    <a:cubicBezTo>
                      <a:pt x="90" y="40"/>
                      <a:pt x="90" y="40"/>
                      <a:pt x="90" y="40"/>
                    </a:cubicBezTo>
                    <a:cubicBezTo>
                      <a:pt x="89" y="40"/>
                      <a:pt x="89" y="40"/>
                      <a:pt x="89" y="40"/>
                    </a:cubicBezTo>
                    <a:cubicBezTo>
                      <a:pt x="89" y="41"/>
                      <a:pt x="88" y="40"/>
                      <a:pt x="88" y="40"/>
                    </a:cubicBezTo>
                    <a:cubicBezTo>
                      <a:pt x="88" y="40"/>
                      <a:pt x="88" y="40"/>
                      <a:pt x="88" y="40"/>
                    </a:cubicBezTo>
                    <a:cubicBezTo>
                      <a:pt x="88" y="40"/>
                      <a:pt x="88" y="40"/>
                      <a:pt x="88" y="40"/>
                    </a:cubicBezTo>
                    <a:cubicBezTo>
                      <a:pt x="88" y="40"/>
                      <a:pt x="88" y="40"/>
                      <a:pt x="88" y="40"/>
                    </a:cubicBezTo>
                    <a:cubicBezTo>
                      <a:pt x="88" y="40"/>
                      <a:pt x="88" y="41"/>
                      <a:pt x="87" y="41"/>
                    </a:cubicBezTo>
                    <a:cubicBezTo>
                      <a:pt x="87" y="41"/>
                      <a:pt x="88" y="41"/>
                      <a:pt x="88" y="41"/>
                    </a:cubicBezTo>
                    <a:cubicBezTo>
                      <a:pt x="88" y="42"/>
                      <a:pt x="88" y="42"/>
                      <a:pt x="88" y="42"/>
                    </a:cubicBezTo>
                    <a:cubicBezTo>
                      <a:pt x="88" y="42"/>
                      <a:pt x="88" y="42"/>
                      <a:pt x="88" y="42"/>
                    </a:cubicBezTo>
                    <a:cubicBezTo>
                      <a:pt x="88" y="42"/>
                      <a:pt x="87" y="43"/>
                      <a:pt x="87" y="43"/>
                    </a:cubicBezTo>
                    <a:cubicBezTo>
                      <a:pt x="87" y="44"/>
                      <a:pt x="87" y="44"/>
                      <a:pt x="86" y="44"/>
                    </a:cubicBezTo>
                    <a:cubicBezTo>
                      <a:pt x="86" y="44"/>
                      <a:pt x="86" y="44"/>
                      <a:pt x="86" y="44"/>
                    </a:cubicBezTo>
                    <a:cubicBezTo>
                      <a:pt x="86" y="44"/>
                      <a:pt x="85" y="44"/>
                      <a:pt x="85" y="45"/>
                    </a:cubicBezTo>
                    <a:cubicBezTo>
                      <a:pt x="85" y="45"/>
                      <a:pt x="85" y="45"/>
                      <a:pt x="85" y="45"/>
                    </a:cubicBezTo>
                    <a:cubicBezTo>
                      <a:pt x="84" y="46"/>
                      <a:pt x="84" y="46"/>
                      <a:pt x="85" y="46"/>
                    </a:cubicBezTo>
                    <a:cubicBezTo>
                      <a:pt x="85" y="46"/>
                      <a:pt x="85" y="46"/>
                      <a:pt x="85" y="46"/>
                    </a:cubicBezTo>
                    <a:cubicBezTo>
                      <a:pt x="85" y="47"/>
                      <a:pt x="85" y="47"/>
                      <a:pt x="85" y="47"/>
                    </a:cubicBezTo>
                    <a:cubicBezTo>
                      <a:pt x="85" y="47"/>
                      <a:pt x="85" y="47"/>
                      <a:pt x="85" y="47"/>
                    </a:cubicBezTo>
                    <a:cubicBezTo>
                      <a:pt x="85" y="47"/>
                      <a:pt x="85" y="47"/>
                      <a:pt x="85" y="48"/>
                    </a:cubicBezTo>
                    <a:cubicBezTo>
                      <a:pt x="86" y="48"/>
                      <a:pt x="86" y="48"/>
                      <a:pt x="86" y="48"/>
                    </a:cubicBezTo>
                    <a:cubicBezTo>
                      <a:pt x="85" y="49"/>
                      <a:pt x="85" y="49"/>
                      <a:pt x="85" y="50"/>
                    </a:cubicBezTo>
                    <a:cubicBezTo>
                      <a:pt x="85" y="50"/>
                      <a:pt x="85" y="50"/>
                      <a:pt x="85" y="51"/>
                    </a:cubicBezTo>
                    <a:cubicBezTo>
                      <a:pt x="84" y="51"/>
                      <a:pt x="84" y="51"/>
                      <a:pt x="84" y="51"/>
                    </a:cubicBezTo>
                    <a:cubicBezTo>
                      <a:pt x="83" y="51"/>
                      <a:pt x="83" y="51"/>
                      <a:pt x="83" y="51"/>
                    </a:cubicBezTo>
                    <a:cubicBezTo>
                      <a:pt x="83" y="51"/>
                      <a:pt x="83" y="51"/>
                      <a:pt x="83" y="51"/>
                    </a:cubicBezTo>
                    <a:cubicBezTo>
                      <a:pt x="83" y="51"/>
                      <a:pt x="83" y="52"/>
                      <a:pt x="84" y="52"/>
                    </a:cubicBezTo>
                    <a:cubicBezTo>
                      <a:pt x="84" y="52"/>
                      <a:pt x="84" y="52"/>
                      <a:pt x="84" y="52"/>
                    </a:cubicBezTo>
                    <a:cubicBezTo>
                      <a:pt x="85" y="52"/>
                      <a:pt x="85" y="52"/>
                      <a:pt x="85" y="52"/>
                    </a:cubicBezTo>
                    <a:cubicBezTo>
                      <a:pt x="86" y="53"/>
                      <a:pt x="86" y="53"/>
                      <a:pt x="86" y="53"/>
                    </a:cubicBezTo>
                    <a:cubicBezTo>
                      <a:pt x="86" y="53"/>
                      <a:pt x="86" y="53"/>
                      <a:pt x="86" y="54"/>
                    </a:cubicBezTo>
                    <a:cubicBezTo>
                      <a:pt x="86" y="54"/>
                      <a:pt x="86" y="54"/>
                      <a:pt x="86" y="54"/>
                    </a:cubicBezTo>
                    <a:cubicBezTo>
                      <a:pt x="86" y="54"/>
                      <a:pt x="86" y="54"/>
                      <a:pt x="86" y="54"/>
                    </a:cubicBezTo>
                    <a:cubicBezTo>
                      <a:pt x="86" y="54"/>
                      <a:pt x="86" y="54"/>
                      <a:pt x="86" y="54"/>
                    </a:cubicBezTo>
                    <a:cubicBezTo>
                      <a:pt x="86" y="55"/>
                      <a:pt x="86" y="55"/>
                      <a:pt x="86" y="55"/>
                    </a:cubicBezTo>
                    <a:cubicBezTo>
                      <a:pt x="86" y="56"/>
                      <a:pt x="86" y="56"/>
                      <a:pt x="86" y="56"/>
                    </a:cubicBezTo>
                    <a:cubicBezTo>
                      <a:pt x="86" y="56"/>
                      <a:pt x="86" y="56"/>
                      <a:pt x="86" y="56"/>
                    </a:cubicBezTo>
                    <a:cubicBezTo>
                      <a:pt x="86" y="56"/>
                      <a:pt x="85" y="57"/>
                      <a:pt x="85" y="57"/>
                    </a:cubicBezTo>
                    <a:cubicBezTo>
                      <a:pt x="85" y="57"/>
                      <a:pt x="85" y="57"/>
                      <a:pt x="85" y="57"/>
                    </a:cubicBezTo>
                    <a:cubicBezTo>
                      <a:pt x="85" y="58"/>
                      <a:pt x="85" y="58"/>
                      <a:pt x="85" y="58"/>
                    </a:cubicBezTo>
                    <a:cubicBezTo>
                      <a:pt x="85" y="58"/>
                      <a:pt x="85" y="58"/>
                      <a:pt x="85" y="59"/>
                    </a:cubicBezTo>
                    <a:cubicBezTo>
                      <a:pt x="85" y="59"/>
                      <a:pt x="85" y="59"/>
                      <a:pt x="85" y="59"/>
                    </a:cubicBezTo>
                    <a:cubicBezTo>
                      <a:pt x="85" y="59"/>
                      <a:pt x="84" y="60"/>
                      <a:pt x="84" y="60"/>
                    </a:cubicBezTo>
                    <a:cubicBezTo>
                      <a:pt x="84" y="60"/>
                      <a:pt x="84" y="60"/>
                      <a:pt x="84" y="60"/>
                    </a:cubicBezTo>
                    <a:cubicBezTo>
                      <a:pt x="84" y="60"/>
                      <a:pt x="84" y="60"/>
                      <a:pt x="84" y="61"/>
                    </a:cubicBezTo>
                    <a:cubicBezTo>
                      <a:pt x="84" y="61"/>
                      <a:pt x="84" y="61"/>
                      <a:pt x="84" y="61"/>
                    </a:cubicBezTo>
                    <a:cubicBezTo>
                      <a:pt x="84" y="61"/>
                      <a:pt x="84" y="61"/>
                      <a:pt x="84" y="61"/>
                    </a:cubicBezTo>
                    <a:cubicBezTo>
                      <a:pt x="84" y="61"/>
                      <a:pt x="84" y="62"/>
                      <a:pt x="84" y="62"/>
                    </a:cubicBezTo>
                    <a:cubicBezTo>
                      <a:pt x="84" y="62"/>
                      <a:pt x="83" y="62"/>
                      <a:pt x="83" y="62"/>
                    </a:cubicBezTo>
                    <a:cubicBezTo>
                      <a:pt x="83" y="62"/>
                      <a:pt x="83" y="62"/>
                      <a:pt x="83" y="62"/>
                    </a:cubicBezTo>
                    <a:cubicBezTo>
                      <a:pt x="83" y="62"/>
                      <a:pt x="83" y="62"/>
                      <a:pt x="83" y="63"/>
                    </a:cubicBezTo>
                    <a:cubicBezTo>
                      <a:pt x="83" y="63"/>
                      <a:pt x="83" y="63"/>
                      <a:pt x="83" y="63"/>
                    </a:cubicBezTo>
                    <a:cubicBezTo>
                      <a:pt x="82" y="63"/>
                      <a:pt x="82" y="64"/>
                      <a:pt x="82" y="64"/>
                    </a:cubicBezTo>
                    <a:cubicBezTo>
                      <a:pt x="82" y="64"/>
                      <a:pt x="82" y="64"/>
                      <a:pt x="82" y="64"/>
                    </a:cubicBezTo>
                    <a:cubicBezTo>
                      <a:pt x="82" y="64"/>
                      <a:pt x="82" y="64"/>
                      <a:pt x="82" y="64"/>
                    </a:cubicBezTo>
                    <a:cubicBezTo>
                      <a:pt x="82" y="64"/>
                      <a:pt x="82" y="64"/>
                      <a:pt x="82" y="64"/>
                    </a:cubicBezTo>
                    <a:cubicBezTo>
                      <a:pt x="81" y="65"/>
                      <a:pt x="82" y="66"/>
                      <a:pt x="81" y="67"/>
                    </a:cubicBezTo>
                    <a:cubicBezTo>
                      <a:pt x="81" y="67"/>
                      <a:pt x="81" y="67"/>
                      <a:pt x="81" y="67"/>
                    </a:cubicBezTo>
                    <a:cubicBezTo>
                      <a:pt x="81" y="68"/>
                      <a:pt x="81" y="68"/>
                      <a:pt x="80" y="68"/>
                    </a:cubicBezTo>
                    <a:cubicBezTo>
                      <a:pt x="80" y="69"/>
                      <a:pt x="80" y="69"/>
                      <a:pt x="80" y="69"/>
                    </a:cubicBezTo>
                    <a:cubicBezTo>
                      <a:pt x="80" y="69"/>
                      <a:pt x="80" y="69"/>
                      <a:pt x="79" y="69"/>
                    </a:cubicBezTo>
                    <a:cubicBezTo>
                      <a:pt x="79" y="69"/>
                      <a:pt x="79" y="69"/>
                      <a:pt x="79" y="69"/>
                    </a:cubicBezTo>
                    <a:cubicBezTo>
                      <a:pt x="79" y="69"/>
                      <a:pt x="79" y="69"/>
                      <a:pt x="79" y="69"/>
                    </a:cubicBezTo>
                    <a:cubicBezTo>
                      <a:pt x="78" y="69"/>
                      <a:pt x="78" y="70"/>
                      <a:pt x="78" y="70"/>
                    </a:cubicBezTo>
                    <a:cubicBezTo>
                      <a:pt x="77" y="70"/>
                      <a:pt x="77" y="70"/>
                      <a:pt x="77" y="70"/>
                    </a:cubicBezTo>
                    <a:cubicBezTo>
                      <a:pt x="77" y="71"/>
                      <a:pt x="77" y="72"/>
                      <a:pt x="76" y="73"/>
                    </a:cubicBezTo>
                    <a:cubicBezTo>
                      <a:pt x="76" y="73"/>
                      <a:pt x="76" y="74"/>
                      <a:pt x="76" y="74"/>
                    </a:cubicBezTo>
                    <a:cubicBezTo>
                      <a:pt x="75" y="74"/>
                      <a:pt x="75" y="74"/>
                      <a:pt x="75" y="74"/>
                    </a:cubicBezTo>
                    <a:cubicBezTo>
                      <a:pt x="75" y="74"/>
                      <a:pt x="75" y="74"/>
                      <a:pt x="75" y="74"/>
                    </a:cubicBezTo>
                    <a:cubicBezTo>
                      <a:pt x="75" y="74"/>
                      <a:pt x="75" y="74"/>
                      <a:pt x="75" y="74"/>
                    </a:cubicBezTo>
                    <a:cubicBezTo>
                      <a:pt x="74" y="74"/>
                      <a:pt x="74" y="75"/>
                      <a:pt x="74" y="75"/>
                    </a:cubicBezTo>
                    <a:cubicBezTo>
                      <a:pt x="74" y="76"/>
                      <a:pt x="73" y="76"/>
                      <a:pt x="73" y="76"/>
                    </a:cubicBezTo>
                    <a:cubicBezTo>
                      <a:pt x="73" y="76"/>
                      <a:pt x="73" y="76"/>
                      <a:pt x="73" y="76"/>
                    </a:cubicBezTo>
                    <a:cubicBezTo>
                      <a:pt x="72" y="76"/>
                      <a:pt x="72" y="76"/>
                      <a:pt x="72" y="76"/>
                    </a:cubicBezTo>
                    <a:cubicBezTo>
                      <a:pt x="72" y="76"/>
                      <a:pt x="72" y="76"/>
                      <a:pt x="72" y="76"/>
                    </a:cubicBezTo>
                    <a:cubicBezTo>
                      <a:pt x="72" y="76"/>
                      <a:pt x="72" y="76"/>
                      <a:pt x="72" y="76"/>
                    </a:cubicBezTo>
                    <a:cubicBezTo>
                      <a:pt x="71" y="76"/>
                      <a:pt x="71" y="76"/>
                      <a:pt x="71" y="76"/>
                    </a:cubicBezTo>
                    <a:cubicBezTo>
                      <a:pt x="71" y="77"/>
                      <a:pt x="71" y="77"/>
                      <a:pt x="70" y="77"/>
                    </a:cubicBezTo>
                    <a:cubicBezTo>
                      <a:pt x="70" y="77"/>
                      <a:pt x="70" y="77"/>
                      <a:pt x="69" y="77"/>
                    </a:cubicBezTo>
                    <a:cubicBezTo>
                      <a:pt x="69" y="77"/>
                      <a:pt x="69" y="77"/>
                      <a:pt x="69" y="77"/>
                    </a:cubicBezTo>
                    <a:cubicBezTo>
                      <a:pt x="69" y="77"/>
                      <a:pt x="69" y="77"/>
                      <a:pt x="69" y="77"/>
                    </a:cubicBezTo>
                    <a:cubicBezTo>
                      <a:pt x="68" y="78"/>
                      <a:pt x="68" y="78"/>
                      <a:pt x="68" y="78"/>
                    </a:cubicBezTo>
                    <a:cubicBezTo>
                      <a:pt x="68" y="78"/>
                      <a:pt x="68" y="78"/>
                      <a:pt x="68" y="78"/>
                    </a:cubicBezTo>
                    <a:cubicBezTo>
                      <a:pt x="68" y="78"/>
                      <a:pt x="68" y="79"/>
                      <a:pt x="67" y="79"/>
                    </a:cubicBezTo>
                    <a:cubicBezTo>
                      <a:pt x="66" y="79"/>
                      <a:pt x="65" y="79"/>
                      <a:pt x="65" y="78"/>
                    </a:cubicBezTo>
                    <a:cubicBezTo>
                      <a:pt x="65" y="78"/>
                      <a:pt x="65" y="78"/>
                      <a:pt x="65" y="77"/>
                    </a:cubicBezTo>
                    <a:cubicBezTo>
                      <a:pt x="65" y="77"/>
                      <a:pt x="65" y="77"/>
                      <a:pt x="65" y="77"/>
                    </a:cubicBezTo>
                    <a:cubicBezTo>
                      <a:pt x="65" y="77"/>
                      <a:pt x="65" y="77"/>
                      <a:pt x="65" y="77"/>
                    </a:cubicBezTo>
                    <a:cubicBezTo>
                      <a:pt x="65" y="77"/>
                      <a:pt x="65" y="77"/>
                      <a:pt x="65" y="76"/>
                    </a:cubicBezTo>
                    <a:cubicBezTo>
                      <a:pt x="65" y="76"/>
                      <a:pt x="65" y="76"/>
                      <a:pt x="65" y="76"/>
                    </a:cubicBezTo>
                    <a:cubicBezTo>
                      <a:pt x="65" y="77"/>
                      <a:pt x="65" y="77"/>
                      <a:pt x="65" y="76"/>
                    </a:cubicBezTo>
                    <a:cubicBezTo>
                      <a:pt x="64" y="76"/>
                      <a:pt x="64" y="76"/>
                      <a:pt x="64" y="76"/>
                    </a:cubicBezTo>
                    <a:cubicBezTo>
                      <a:pt x="64" y="76"/>
                      <a:pt x="64" y="77"/>
                      <a:pt x="64" y="76"/>
                    </a:cubicBezTo>
                    <a:cubicBezTo>
                      <a:pt x="64" y="76"/>
                      <a:pt x="64" y="76"/>
                      <a:pt x="64" y="76"/>
                    </a:cubicBezTo>
                    <a:cubicBezTo>
                      <a:pt x="64" y="76"/>
                      <a:pt x="64" y="76"/>
                      <a:pt x="64" y="76"/>
                    </a:cubicBezTo>
                    <a:cubicBezTo>
                      <a:pt x="64" y="76"/>
                      <a:pt x="64" y="76"/>
                      <a:pt x="64" y="75"/>
                    </a:cubicBezTo>
                    <a:cubicBezTo>
                      <a:pt x="64" y="75"/>
                      <a:pt x="65" y="75"/>
                      <a:pt x="65" y="75"/>
                    </a:cubicBezTo>
                    <a:cubicBezTo>
                      <a:pt x="65" y="76"/>
                      <a:pt x="65" y="76"/>
                      <a:pt x="65" y="75"/>
                    </a:cubicBezTo>
                    <a:cubicBezTo>
                      <a:pt x="65" y="75"/>
                      <a:pt x="66" y="75"/>
                      <a:pt x="66" y="75"/>
                    </a:cubicBezTo>
                    <a:cubicBezTo>
                      <a:pt x="66" y="75"/>
                      <a:pt x="66" y="74"/>
                      <a:pt x="66" y="75"/>
                    </a:cubicBezTo>
                    <a:cubicBezTo>
                      <a:pt x="67" y="75"/>
                      <a:pt x="67" y="74"/>
                      <a:pt x="67" y="74"/>
                    </a:cubicBezTo>
                    <a:cubicBezTo>
                      <a:pt x="67" y="74"/>
                      <a:pt x="67" y="73"/>
                      <a:pt x="67" y="73"/>
                    </a:cubicBezTo>
                    <a:cubicBezTo>
                      <a:pt x="67" y="73"/>
                      <a:pt x="67" y="73"/>
                      <a:pt x="67" y="73"/>
                    </a:cubicBezTo>
                    <a:cubicBezTo>
                      <a:pt x="67" y="73"/>
                      <a:pt x="67" y="73"/>
                      <a:pt x="67" y="73"/>
                    </a:cubicBezTo>
                    <a:cubicBezTo>
                      <a:pt x="66" y="73"/>
                      <a:pt x="66" y="73"/>
                      <a:pt x="66" y="73"/>
                    </a:cubicBezTo>
                    <a:cubicBezTo>
                      <a:pt x="65" y="73"/>
                      <a:pt x="65" y="74"/>
                      <a:pt x="64" y="74"/>
                    </a:cubicBezTo>
                    <a:cubicBezTo>
                      <a:pt x="64" y="74"/>
                      <a:pt x="63" y="74"/>
                      <a:pt x="63" y="74"/>
                    </a:cubicBezTo>
                    <a:cubicBezTo>
                      <a:pt x="63" y="75"/>
                      <a:pt x="63" y="75"/>
                      <a:pt x="63" y="75"/>
                    </a:cubicBezTo>
                    <a:cubicBezTo>
                      <a:pt x="63" y="75"/>
                      <a:pt x="63" y="76"/>
                      <a:pt x="63" y="76"/>
                    </a:cubicBezTo>
                    <a:cubicBezTo>
                      <a:pt x="63" y="76"/>
                      <a:pt x="63" y="76"/>
                      <a:pt x="63" y="76"/>
                    </a:cubicBezTo>
                    <a:cubicBezTo>
                      <a:pt x="63" y="76"/>
                      <a:pt x="63" y="77"/>
                      <a:pt x="63" y="77"/>
                    </a:cubicBezTo>
                    <a:cubicBezTo>
                      <a:pt x="64" y="77"/>
                      <a:pt x="63" y="78"/>
                      <a:pt x="63" y="78"/>
                    </a:cubicBezTo>
                    <a:cubicBezTo>
                      <a:pt x="63" y="79"/>
                      <a:pt x="63" y="80"/>
                      <a:pt x="62" y="81"/>
                    </a:cubicBezTo>
                    <a:cubicBezTo>
                      <a:pt x="62" y="81"/>
                      <a:pt x="62" y="81"/>
                      <a:pt x="62" y="81"/>
                    </a:cubicBezTo>
                    <a:cubicBezTo>
                      <a:pt x="62" y="81"/>
                      <a:pt x="62" y="81"/>
                      <a:pt x="62" y="81"/>
                    </a:cubicBezTo>
                    <a:cubicBezTo>
                      <a:pt x="61" y="81"/>
                      <a:pt x="61" y="82"/>
                      <a:pt x="61" y="82"/>
                    </a:cubicBezTo>
                    <a:cubicBezTo>
                      <a:pt x="60" y="82"/>
                      <a:pt x="60" y="83"/>
                      <a:pt x="60" y="83"/>
                    </a:cubicBezTo>
                    <a:cubicBezTo>
                      <a:pt x="60" y="83"/>
                      <a:pt x="60" y="83"/>
                      <a:pt x="60" y="83"/>
                    </a:cubicBezTo>
                    <a:cubicBezTo>
                      <a:pt x="60" y="83"/>
                      <a:pt x="60" y="83"/>
                      <a:pt x="59" y="83"/>
                    </a:cubicBezTo>
                    <a:cubicBezTo>
                      <a:pt x="59" y="83"/>
                      <a:pt x="59" y="84"/>
                      <a:pt x="59" y="84"/>
                    </a:cubicBezTo>
                    <a:cubicBezTo>
                      <a:pt x="59" y="84"/>
                      <a:pt x="59" y="84"/>
                      <a:pt x="59" y="84"/>
                    </a:cubicBezTo>
                    <a:cubicBezTo>
                      <a:pt x="59" y="84"/>
                      <a:pt x="58" y="85"/>
                      <a:pt x="58" y="85"/>
                    </a:cubicBezTo>
                    <a:cubicBezTo>
                      <a:pt x="58" y="85"/>
                      <a:pt x="58" y="86"/>
                      <a:pt x="58" y="86"/>
                    </a:cubicBezTo>
                    <a:cubicBezTo>
                      <a:pt x="58" y="86"/>
                      <a:pt x="58" y="87"/>
                      <a:pt x="58" y="87"/>
                    </a:cubicBezTo>
                    <a:cubicBezTo>
                      <a:pt x="59" y="87"/>
                      <a:pt x="59" y="87"/>
                      <a:pt x="59" y="87"/>
                    </a:cubicBezTo>
                    <a:cubicBezTo>
                      <a:pt x="59" y="87"/>
                      <a:pt x="59" y="87"/>
                      <a:pt x="59" y="87"/>
                    </a:cubicBezTo>
                    <a:cubicBezTo>
                      <a:pt x="59" y="88"/>
                      <a:pt x="59" y="88"/>
                      <a:pt x="59" y="88"/>
                    </a:cubicBezTo>
                    <a:cubicBezTo>
                      <a:pt x="58" y="88"/>
                      <a:pt x="58" y="88"/>
                      <a:pt x="58" y="88"/>
                    </a:cubicBezTo>
                    <a:cubicBezTo>
                      <a:pt x="58" y="88"/>
                      <a:pt x="58" y="88"/>
                      <a:pt x="58" y="88"/>
                    </a:cubicBezTo>
                    <a:cubicBezTo>
                      <a:pt x="58" y="88"/>
                      <a:pt x="58" y="88"/>
                      <a:pt x="58" y="88"/>
                    </a:cubicBezTo>
                    <a:cubicBezTo>
                      <a:pt x="58" y="88"/>
                      <a:pt x="58" y="88"/>
                      <a:pt x="58" y="88"/>
                    </a:cubicBezTo>
                    <a:cubicBezTo>
                      <a:pt x="58" y="88"/>
                      <a:pt x="58" y="88"/>
                      <a:pt x="58" y="89"/>
                    </a:cubicBezTo>
                    <a:cubicBezTo>
                      <a:pt x="58" y="89"/>
                      <a:pt x="58" y="89"/>
                      <a:pt x="57" y="89"/>
                    </a:cubicBezTo>
                    <a:cubicBezTo>
                      <a:pt x="57" y="89"/>
                      <a:pt x="57" y="89"/>
                      <a:pt x="57" y="89"/>
                    </a:cubicBezTo>
                    <a:cubicBezTo>
                      <a:pt x="57" y="89"/>
                      <a:pt x="57" y="89"/>
                      <a:pt x="57" y="89"/>
                    </a:cubicBezTo>
                    <a:cubicBezTo>
                      <a:pt x="57" y="89"/>
                      <a:pt x="57" y="89"/>
                      <a:pt x="57" y="89"/>
                    </a:cubicBezTo>
                    <a:cubicBezTo>
                      <a:pt x="57" y="90"/>
                      <a:pt x="57" y="89"/>
                      <a:pt x="57" y="89"/>
                    </a:cubicBezTo>
                    <a:cubicBezTo>
                      <a:pt x="57" y="89"/>
                      <a:pt x="57" y="89"/>
                      <a:pt x="56" y="89"/>
                    </a:cubicBezTo>
                    <a:cubicBezTo>
                      <a:pt x="56" y="89"/>
                      <a:pt x="56" y="89"/>
                      <a:pt x="56" y="89"/>
                    </a:cubicBezTo>
                    <a:cubicBezTo>
                      <a:pt x="56" y="89"/>
                      <a:pt x="56" y="90"/>
                      <a:pt x="56" y="89"/>
                    </a:cubicBezTo>
                    <a:cubicBezTo>
                      <a:pt x="57" y="89"/>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89"/>
                    </a:cubicBezTo>
                    <a:cubicBezTo>
                      <a:pt x="56" y="89"/>
                      <a:pt x="55" y="90"/>
                      <a:pt x="55" y="90"/>
                    </a:cubicBezTo>
                    <a:cubicBezTo>
                      <a:pt x="55" y="90"/>
                      <a:pt x="55" y="90"/>
                      <a:pt x="55" y="90"/>
                    </a:cubicBezTo>
                    <a:cubicBezTo>
                      <a:pt x="55" y="90"/>
                      <a:pt x="55" y="89"/>
                      <a:pt x="55" y="89"/>
                    </a:cubicBezTo>
                    <a:cubicBezTo>
                      <a:pt x="55" y="89"/>
                      <a:pt x="55" y="89"/>
                      <a:pt x="55" y="89"/>
                    </a:cubicBezTo>
                    <a:cubicBezTo>
                      <a:pt x="55" y="89"/>
                      <a:pt x="54" y="89"/>
                      <a:pt x="54" y="89"/>
                    </a:cubicBezTo>
                    <a:cubicBezTo>
                      <a:pt x="54" y="89"/>
                      <a:pt x="54" y="89"/>
                      <a:pt x="54" y="89"/>
                    </a:cubicBezTo>
                    <a:cubicBezTo>
                      <a:pt x="54" y="89"/>
                      <a:pt x="54" y="89"/>
                      <a:pt x="54" y="89"/>
                    </a:cubicBezTo>
                    <a:cubicBezTo>
                      <a:pt x="54" y="90"/>
                      <a:pt x="54" y="90"/>
                      <a:pt x="54" y="90"/>
                    </a:cubicBezTo>
                    <a:cubicBezTo>
                      <a:pt x="54" y="90"/>
                      <a:pt x="54" y="90"/>
                      <a:pt x="54" y="90"/>
                    </a:cubicBezTo>
                    <a:cubicBezTo>
                      <a:pt x="54" y="90"/>
                      <a:pt x="54" y="90"/>
                      <a:pt x="54" y="90"/>
                    </a:cubicBezTo>
                    <a:cubicBezTo>
                      <a:pt x="54" y="90"/>
                      <a:pt x="54" y="90"/>
                      <a:pt x="54" y="90"/>
                    </a:cubicBezTo>
                    <a:cubicBezTo>
                      <a:pt x="54" y="90"/>
                      <a:pt x="54" y="90"/>
                      <a:pt x="54" y="90"/>
                    </a:cubicBezTo>
                    <a:cubicBezTo>
                      <a:pt x="54" y="90"/>
                      <a:pt x="54" y="90"/>
                      <a:pt x="54" y="90"/>
                    </a:cubicBezTo>
                    <a:cubicBezTo>
                      <a:pt x="54" y="90"/>
                      <a:pt x="54" y="90"/>
                      <a:pt x="54" y="90"/>
                    </a:cubicBezTo>
                    <a:cubicBezTo>
                      <a:pt x="54" y="90"/>
                      <a:pt x="54" y="90"/>
                      <a:pt x="53" y="90"/>
                    </a:cubicBezTo>
                    <a:cubicBezTo>
                      <a:pt x="53" y="90"/>
                      <a:pt x="53" y="89"/>
                      <a:pt x="53" y="89"/>
                    </a:cubicBezTo>
                    <a:cubicBezTo>
                      <a:pt x="53" y="89"/>
                      <a:pt x="53" y="89"/>
                      <a:pt x="53" y="89"/>
                    </a:cubicBezTo>
                    <a:cubicBezTo>
                      <a:pt x="53" y="89"/>
                      <a:pt x="53" y="89"/>
                      <a:pt x="53" y="89"/>
                    </a:cubicBezTo>
                    <a:cubicBezTo>
                      <a:pt x="53" y="89"/>
                      <a:pt x="53" y="89"/>
                      <a:pt x="53" y="89"/>
                    </a:cubicBezTo>
                    <a:cubicBezTo>
                      <a:pt x="53" y="89"/>
                      <a:pt x="53" y="89"/>
                      <a:pt x="53" y="89"/>
                    </a:cubicBezTo>
                    <a:cubicBezTo>
                      <a:pt x="53" y="89"/>
                      <a:pt x="53" y="89"/>
                      <a:pt x="53" y="88"/>
                    </a:cubicBezTo>
                    <a:cubicBezTo>
                      <a:pt x="53" y="88"/>
                      <a:pt x="54" y="88"/>
                      <a:pt x="53" y="88"/>
                    </a:cubicBezTo>
                    <a:cubicBezTo>
                      <a:pt x="53" y="88"/>
                      <a:pt x="53" y="87"/>
                      <a:pt x="53" y="88"/>
                    </a:cubicBezTo>
                    <a:cubicBezTo>
                      <a:pt x="52" y="88"/>
                      <a:pt x="52" y="88"/>
                      <a:pt x="52" y="88"/>
                    </a:cubicBezTo>
                    <a:cubicBezTo>
                      <a:pt x="51" y="88"/>
                      <a:pt x="51" y="89"/>
                      <a:pt x="51" y="88"/>
                    </a:cubicBezTo>
                    <a:cubicBezTo>
                      <a:pt x="51" y="88"/>
                      <a:pt x="51" y="88"/>
                      <a:pt x="50" y="88"/>
                    </a:cubicBezTo>
                    <a:cubicBezTo>
                      <a:pt x="50" y="88"/>
                      <a:pt x="50" y="88"/>
                      <a:pt x="50" y="88"/>
                    </a:cubicBezTo>
                    <a:cubicBezTo>
                      <a:pt x="50" y="88"/>
                      <a:pt x="50" y="88"/>
                      <a:pt x="50" y="88"/>
                    </a:cubicBezTo>
                    <a:cubicBezTo>
                      <a:pt x="50" y="88"/>
                      <a:pt x="49" y="88"/>
                      <a:pt x="49" y="88"/>
                    </a:cubicBezTo>
                    <a:cubicBezTo>
                      <a:pt x="49" y="88"/>
                      <a:pt x="49" y="88"/>
                      <a:pt x="49" y="88"/>
                    </a:cubicBezTo>
                    <a:cubicBezTo>
                      <a:pt x="48" y="88"/>
                      <a:pt x="48" y="88"/>
                      <a:pt x="48" y="89"/>
                    </a:cubicBezTo>
                    <a:cubicBezTo>
                      <a:pt x="48" y="89"/>
                      <a:pt x="47" y="89"/>
                      <a:pt x="47" y="89"/>
                    </a:cubicBezTo>
                    <a:cubicBezTo>
                      <a:pt x="47" y="89"/>
                      <a:pt x="47" y="89"/>
                      <a:pt x="47" y="89"/>
                    </a:cubicBezTo>
                    <a:cubicBezTo>
                      <a:pt x="47" y="89"/>
                      <a:pt x="47" y="89"/>
                      <a:pt x="47" y="89"/>
                    </a:cubicBezTo>
                    <a:cubicBezTo>
                      <a:pt x="47" y="89"/>
                      <a:pt x="46" y="89"/>
                      <a:pt x="46" y="89"/>
                    </a:cubicBezTo>
                    <a:cubicBezTo>
                      <a:pt x="46" y="89"/>
                      <a:pt x="46" y="89"/>
                      <a:pt x="46" y="89"/>
                    </a:cubicBezTo>
                    <a:cubicBezTo>
                      <a:pt x="46" y="89"/>
                      <a:pt x="46" y="89"/>
                      <a:pt x="45" y="90"/>
                    </a:cubicBezTo>
                    <a:cubicBezTo>
                      <a:pt x="45" y="90"/>
                      <a:pt x="45" y="89"/>
                      <a:pt x="44" y="89"/>
                    </a:cubicBezTo>
                    <a:cubicBezTo>
                      <a:pt x="44" y="90"/>
                      <a:pt x="44" y="90"/>
                      <a:pt x="43" y="90"/>
                    </a:cubicBezTo>
                    <a:cubicBezTo>
                      <a:pt x="43" y="90"/>
                      <a:pt x="42" y="90"/>
                      <a:pt x="42" y="90"/>
                    </a:cubicBezTo>
                    <a:cubicBezTo>
                      <a:pt x="42" y="89"/>
                      <a:pt x="41" y="90"/>
                      <a:pt x="41" y="90"/>
                    </a:cubicBezTo>
                    <a:cubicBezTo>
                      <a:pt x="40" y="90"/>
                      <a:pt x="40" y="90"/>
                      <a:pt x="40" y="90"/>
                    </a:cubicBezTo>
                    <a:cubicBezTo>
                      <a:pt x="40" y="90"/>
                      <a:pt x="40" y="90"/>
                      <a:pt x="40" y="89"/>
                    </a:cubicBezTo>
                    <a:cubicBezTo>
                      <a:pt x="39" y="89"/>
                      <a:pt x="40" y="89"/>
                      <a:pt x="40" y="89"/>
                    </a:cubicBezTo>
                    <a:cubicBezTo>
                      <a:pt x="40" y="89"/>
                      <a:pt x="40" y="89"/>
                      <a:pt x="40" y="89"/>
                    </a:cubicBezTo>
                    <a:cubicBezTo>
                      <a:pt x="40" y="89"/>
                      <a:pt x="40" y="89"/>
                      <a:pt x="40" y="89"/>
                    </a:cubicBezTo>
                    <a:cubicBezTo>
                      <a:pt x="39" y="89"/>
                      <a:pt x="39" y="89"/>
                      <a:pt x="38" y="89"/>
                    </a:cubicBezTo>
                    <a:cubicBezTo>
                      <a:pt x="38" y="89"/>
                      <a:pt x="38" y="89"/>
                      <a:pt x="38" y="89"/>
                    </a:cubicBezTo>
                    <a:cubicBezTo>
                      <a:pt x="38" y="89"/>
                      <a:pt x="38" y="89"/>
                      <a:pt x="38" y="89"/>
                    </a:cubicBezTo>
                    <a:cubicBezTo>
                      <a:pt x="37" y="90"/>
                      <a:pt x="37" y="90"/>
                      <a:pt x="37" y="90"/>
                    </a:cubicBezTo>
                    <a:cubicBezTo>
                      <a:pt x="37" y="90"/>
                      <a:pt x="36" y="90"/>
                      <a:pt x="36" y="90"/>
                    </a:cubicBezTo>
                    <a:cubicBezTo>
                      <a:pt x="36" y="90"/>
                      <a:pt x="36" y="90"/>
                      <a:pt x="36" y="90"/>
                    </a:cubicBezTo>
                    <a:cubicBezTo>
                      <a:pt x="36" y="90"/>
                      <a:pt x="35" y="90"/>
                      <a:pt x="35" y="90"/>
                    </a:cubicBezTo>
                    <a:cubicBezTo>
                      <a:pt x="35" y="90"/>
                      <a:pt x="35" y="90"/>
                      <a:pt x="35" y="90"/>
                    </a:cubicBezTo>
                    <a:cubicBezTo>
                      <a:pt x="36" y="91"/>
                      <a:pt x="36" y="91"/>
                      <a:pt x="36" y="91"/>
                    </a:cubicBezTo>
                    <a:cubicBezTo>
                      <a:pt x="35" y="91"/>
                      <a:pt x="35" y="92"/>
                      <a:pt x="34" y="92"/>
                    </a:cubicBezTo>
                    <a:cubicBezTo>
                      <a:pt x="34" y="92"/>
                      <a:pt x="34" y="92"/>
                      <a:pt x="34" y="92"/>
                    </a:cubicBezTo>
                    <a:cubicBezTo>
                      <a:pt x="34" y="92"/>
                      <a:pt x="34" y="92"/>
                      <a:pt x="34" y="93"/>
                    </a:cubicBezTo>
                    <a:cubicBezTo>
                      <a:pt x="34" y="93"/>
                      <a:pt x="33" y="93"/>
                      <a:pt x="33" y="93"/>
                    </a:cubicBezTo>
                    <a:cubicBezTo>
                      <a:pt x="33" y="93"/>
                      <a:pt x="33" y="94"/>
                      <a:pt x="32" y="94"/>
                    </a:cubicBezTo>
                    <a:cubicBezTo>
                      <a:pt x="32" y="94"/>
                      <a:pt x="32" y="94"/>
                      <a:pt x="32" y="94"/>
                    </a:cubicBezTo>
                    <a:cubicBezTo>
                      <a:pt x="32" y="94"/>
                      <a:pt x="32" y="94"/>
                      <a:pt x="32" y="94"/>
                    </a:cubicBezTo>
                    <a:cubicBezTo>
                      <a:pt x="32" y="94"/>
                      <a:pt x="32" y="94"/>
                      <a:pt x="32" y="94"/>
                    </a:cubicBezTo>
                    <a:cubicBezTo>
                      <a:pt x="32" y="94"/>
                      <a:pt x="32" y="94"/>
                      <a:pt x="32" y="94"/>
                    </a:cubicBezTo>
                    <a:cubicBezTo>
                      <a:pt x="32" y="94"/>
                      <a:pt x="32" y="94"/>
                      <a:pt x="32" y="94"/>
                    </a:cubicBezTo>
                    <a:cubicBezTo>
                      <a:pt x="32" y="94"/>
                      <a:pt x="32" y="94"/>
                      <a:pt x="31" y="95"/>
                    </a:cubicBezTo>
                    <a:cubicBezTo>
                      <a:pt x="31" y="95"/>
                      <a:pt x="31" y="95"/>
                      <a:pt x="31" y="95"/>
                    </a:cubicBezTo>
                    <a:cubicBezTo>
                      <a:pt x="31" y="95"/>
                      <a:pt x="31" y="95"/>
                      <a:pt x="31" y="95"/>
                    </a:cubicBezTo>
                    <a:cubicBezTo>
                      <a:pt x="30" y="96"/>
                      <a:pt x="30" y="96"/>
                      <a:pt x="30" y="96"/>
                    </a:cubicBezTo>
                    <a:cubicBezTo>
                      <a:pt x="30" y="96"/>
                      <a:pt x="29" y="96"/>
                      <a:pt x="29" y="97"/>
                    </a:cubicBezTo>
                    <a:cubicBezTo>
                      <a:pt x="29" y="97"/>
                      <a:pt x="29" y="97"/>
                      <a:pt x="29" y="97"/>
                    </a:cubicBezTo>
                    <a:cubicBezTo>
                      <a:pt x="29" y="97"/>
                      <a:pt x="29" y="97"/>
                      <a:pt x="28" y="97"/>
                    </a:cubicBezTo>
                    <a:cubicBezTo>
                      <a:pt x="28" y="97"/>
                      <a:pt x="28" y="97"/>
                      <a:pt x="28" y="97"/>
                    </a:cubicBezTo>
                    <a:cubicBezTo>
                      <a:pt x="28" y="97"/>
                      <a:pt x="28" y="98"/>
                      <a:pt x="27" y="98"/>
                    </a:cubicBezTo>
                    <a:cubicBezTo>
                      <a:pt x="27" y="98"/>
                      <a:pt x="27" y="98"/>
                      <a:pt x="27" y="98"/>
                    </a:cubicBezTo>
                    <a:cubicBezTo>
                      <a:pt x="27" y="98"/>
                      <a:pt x="27" y="99"/>
                      <a:pt x="27" y="99"/>
                    </a:cubicBezTo>
                    <a:cubicBezTo>
                      <a:pt x="26" y="99"/>
                      <a:pt x="26" y="99"/>
                      <a:pt x="26" y="99"/>
                    </a:cubicBezTo>
                    <a:cubicBezTo>
                      <a:pt x="26" y="99"/>
                      <a:pt x="26" y="99"/>
                      <a:pt x="26" y="99"/>
                    </a:cubicBezTo>
                    <a:cubicBezTo>
                      <a:pt x="26" y="99"/>
                      <a:pt x="26" y="99"/>
                      <a:pt x="26" y="99"/>
                    </a:cubicBezTo>
                    <a:cubicBezTo>
                      <a:pt x="26" y="99"/>
                      <a:pt x="25" y="98"/>
                      <a:pt x="25" y="99"/>
                    </a:cubicBezTo>
                    <a:cubicBezTo>
                      <a:pt x="25" y="99"/>
                      <a:pt x="25" y="99"/>
                      <a:pt x="25" y="99"/>
                    </a:cubicBezTo>
                    <a:cubicBezTo>
                      <a:pt x="25" y="98"/>
                      <a:pt x="25" y="99"/>
                      <a:pt x="24" y="99"/>
                    </a:cubicBezTo>
                    <a:cubicBezTo>
                      <a:pt x="24" y="99"/>
                      <a:pt x="24" y="98"/>
                      <a:pt x="24" y="99"/>
                    </a:cubicBezTo>
                    <a:cubicBezTo>
                      <a:pt x="24" y="99"/>
                      <a:pt x="24" y="99"/>
                      <a:pt x="24" y="99"/>
                    </a:cubicBezTo>
                    <a:cubicBezTo>
                      <a:pt x="25" y="99"/>
                      <a:pt x="24" y="99"/>
                      <a:pt x="24" y="99"/>
                    </a:cubicBezTo>
                    <a:cubicBezTo>
                      <a:pt x="24" y="99"/>
                      <a:pt x="24" y="99"/>
                      <a:pt x="24" y="99"/>
                    </a:cubicBezTo>
                    <a:cubicBezTo>
                      <a:pt x="23" y="99"/>
                      <a:pt x="24" y="99"/>
                      <a:pt x="24" y="100"/>
                    </a:cubicBezTo>
                    <a:cubicBezTo>
                      <a:pt x="23" y="100"/>
                      <a:pt x="23" y="100"/>
                      <a:pt x="23" y="100"/>
                    </a:cubicBezTo>
                    <a:cubicBezTo>
                      <a:pt x="23" y="100"/>
                      <a:pt x="23" y="100"/>
                      <a:pt x="23" y="100"/>
                    </a:cubicBezTo>
                    <a:cubicBezTo>
                      <a:pt x="24" y="100"/>
                      <a:pt x="24" y="101"/>
                      <a:pt x="23" y="101"/>
                    </a:cubicBezTo>
                    <a:cubicBezTo>
                      <a:pt x="23" y="101"/>
                      <a:pt x="23" y="101"/>
                      <a:pt x="23" y="101"/>
                    </a:cubicBezTo>
                    <a:cubicBezTo>
                      <a:pt x="24" y="102"/>
                      <a:pt x="24" y="102"/>
                      <a:pt x="24" y="102"/>
                    </a:cubicBezTo>
                    <a:cubicBezTo>
                      <a:pt x="24" y="102"/>
                      <a:pt x="24" y="102"/>
                      <a:pt x="23" y="103"/>
                    </a:cubicBezTo>
                    <a:cubicBezTo>
                      <a:pt x="23" y="103"/>
                      <a:pt x="23" y="103"/>
                      <a:pt x="24" y="103"/>
                    </a:cubicBezTo>
                    <a:cubicBezTo>
                      <a:pt x="24" y="103"/>
                      <a:pt x="24" y="103"/>
                      <a:pt x="24" y="103"/>
                    </a:cubicBezTo>
                    <a:cubicBezTo>
                      <a:pt x="24" y="103"/>
                      <a:pt x="24" y="103"/>
                      <a:pt x="24" y="103"/>
                    </a:cubicBezTo>
                    <a:cubicBezTo>
                      <a:pt x="24" y="103"/>
                      <a:pt x="24" y="103"/>
                      <a:pt x="24" y="103"/>
                    </a:cubicBezTo>
                    <a:cubicBezTo>
                      <a:pt x="24" y="102"/>
                      <a:pt x="24" y="102"/>
                      <a:pt x="24" y="102"/>
                    </a:cubicBezTo>
                    <a:cubicBezTo>
                      <a:pt x="24" y="102"/>
                      <a:pt x="24" y="102"/>
                      <a:pt x="24" y="102"/>
                    </a:cubicBezTo>
                    <a:cubicBezTo>
                      <a:pt x="24" y="102"/>
                      <a:pt x="24" y="102"/>
                      <a:pt x="24" y="102"/>
                    </a:cubicBezTo>
                    <a:cubicBezTo>
                      <a:pt x="24" y="102"/>
                      <a:pt x="25" y="102"/>
                      <a:pt x="25" y="102"/>
                    </a:cubicBezTo>
                    <a:cubicBezTo>
                      <a:pt x="25" y="102"/>
                      <a:pt x="25" y="102"/>
                      <a:pt x="25" y="102"/>
                    </a:cubicBezTo>
                    <a:cubicBezTo>
                      <a:pt x="25" y="102"/>
                      <a:pt x="25" y="102"/>
                      <a:pt x="25" y="102"/>
                    </a:cubicBezTo>
                    <a:cubicBezTo>
                      <a:pt x="25" y="102"/>
                      <a:pt x="25" y="102"/>
                      <a:pt x="25" y="102"/>
                    </a:cubicBezTo>
                    <a:cubicBezTo>
                      <a:pt x="25" y="102"/>
                      <a:pt x="25" y="103"/>
                      <a:pt x="26" y="102"/>
                    </a:cubicBezTo>
                    <a:cubicBezTo>
                      <a:pt x="26" y="103"/>
                      <a:pt x="26" y="103"/>
                      <a:pt x="26" y="102"/>
                    </a:cubicBezTo>
                    <a:cubicBezTo>
                      <a:pt x="27" y="102"/>
                      <a:pt x="27" y="102"/>
                      <a:pt x="27" y="102"/>
                    </a:cubicBezTo>
                    <a:cubicBezTo>
                      <a:pt x="27" y="102"/>
                      <a:pt x="27" y="102"/>
                      <a:pt x="27" y="102"/>
                    </a:cubicBezTo>
                    <a:cubicBezTo>
                      <a:pt x="27" y="102"/>
                      <a:pt x="27" y="102"/>
                      <a:pt x="27" y="102"/>
                    </a:cubicBezTo>
                    <a:cubicBezTo>
                      <a:pt x="27" y="102"/>
                      <a:pt x="28" y="102"/>
                      <a:pt x="28" y="102"/>
                    </a:cubicBezTo>
                    <a:cubicBezTo>
                      <a:pt x="28" y="102"/>
                      <a:pt x="28" y="102"/>
                      <a:pt x="28" y="102"/>
                    </a:cubicBezTo>
                    <a:cubicBezTo>
                      <a:pt x="28" y="102"/>
                      <a:pt x="28" y="102"/>
                      <a:pt x="28" y="102"/>
                    </a:cubicBezTo>
                    <a:cubicBezTo>
                      <a:pt x="29" y="102"/>
                      <a:pt x="29" y="102"/>
                      <a:pt x="29" y="102"/>
                    </a:cubicBezTo>
                    <a:cubicBezTo>
                      <a:pt x="29" y="102"/>
                      <a:pt x="29" y="101"/>
                      <a:pt x="30" y="102"/>
                    </a:cubicBezTo>
                    <a:cubicBezTo>
                      <a:pt x="30" y="102"/>
                      <a:pt x="30" y="102"/>
                      <a:pt x="30" y="102"/>
                    </a:cubicBezTo>
                    <a:cubicBezTo>
                      <a:pt x="29" y="102"/>
                      <a:pt x="29" y="102"/>
                      <a:pt x="30" y="102"/>
                    </a:cubicBezTo>
                    <a:cubicBezTo>
                      <a:pt x="30" y="102"/>
                      <a:pt x="30" y="102"/>
                      <a:pt x="30" y="102"/>
                    </a:cubicBezTo>
                    <a:cubicBezTo>
                      <a:pt x="30" y="102"/>
                      <a:pt x="30" y="102"/>
                      <a:pt x="30" y="102"/>
                    </a:cubicBezTo>
                    <a:cubicBezTo>
                      <a:pt x="31" y="102"/>
                      <a:pt x="31" y="103"/>
                      <a:pt x="31" y="103"/>
                    </a:cubicBezTo>
                    <a:cubicBezTo>
                      <a:pt x="32" y="103"/>
                      <a:pt x="32" y="103"/>
                      <a:pt x="32" y="103"/>
                    </a:cubicBezTo>
                    <a:cubicBezTo>
                      <a:pt x="32" y="103"/>
                      <a:pt x="32" y="103"/>
                      <a:pt x="32" y="103"/>
                    </a:cubicBezTo>
                    <a:cubicBezTo>
                      <a:pt x="32" y="103"/>
                      <a:pt x="32" y="103"/>
                      <a:pt x="32" y="102"/>
                    </a:cubicBezTo>
                    <a:cubicBezTo>
                      <a:pt x="32" y="102"/>
                      <a:pt x="32" y="102"/>
                      <a:pt x="32" y="102"/>
                    </a:cubicBezTo>
                    <a:cubicBezTo>
                      <a:pt x="32" y="101"/>
                      <a:pt x="32" y="101"/>
                      <a:pt x="33" y="101"/>
                    </a:cubicBezTo>
                    <a:cubicBezTo>
                      <a:pt x="33" y="101"/>
                      <a:pt x="33" y="101"/>
                      <a:pt x="33" y="101"/>
                    </a:cubicBezTo>
                    <a:cubicBezTo>
                      <a:pt x="33" y="101"/>
                      <a:pt x="33" y="101"/>
                      <a:pt x="33" y="100"/>
                    </a:cubicBezTo>
                    <a:cubicBezTo>
                      <a:pt x="33" y="100"/>
                      <a:pt x="33" y="100"/>
                      <a:pt x="33" y="100"/>
                    </a:cubicBezTo>
                    <a:cubicBezTo>
                      <a:pt x="33" y="100"/>
                      <a:pt x="33" y="100"/>
                      <a:pt x="33" y="100"/>
                    </a:cubicBezTo>
                    <a:cubicBezTo>
                      <a:pt x="33" y="100"/>
                      <a:pt x="33" y="100"/>
                      <a:pt x="33" y="100"/>
                    </a:cubicBezTo>
                    <a:cubicBezTo>
                      <a:pt x="33" y="100"/>
                      <a:pt x="33" y="100"/>
                      <a:pt x="33" y="100"/>
                    </a:cubicBezTo>
                    <a:cubicBezTo>
                      <a:pt x="33" y="100"/>
                      <a:pt x="33" y="100"/>
                      <a:pt x="33" y="100"/>
                    </a:cubicBezTo>
                    <a:cubicBezTo>
                      <a:pt x="33" y="100"/>
                      <a:pt x="33" y="100"/>
                      <a:pt x="33" y="99"/>
                    </a:cubicBezTo>
                    <a:cubicBezTo>
                      <a:pt x="33" y="99"/>
                      <a:pt x="33" y="99"/>
                      <a:pt x="34" y="99"/>
                    </a:cubicBezTo>
                    <a:cubicBezTo>
                      <a:pt x="34" y="99"/>
                      <a:pt x="34" y="99"/>
                      <a:pt x="34" y="99"/>
                    </a:cubicBezTo>
                    <a:cubicBezTo>
                      <a:pt x="34" y="99"/>
                      <a:pt x="34" y="99"/>
                      <a:pt x="34" y="100"/>
                    </a:cubicBezTo>
                    <a:cubicBezTo>
                      <a:pt x="34" y="100"/>
                      <a:pt x="34" y="100"/>
                      <a:pt x="34" y="100"/>
                    </a:cubicBezTo>
                    <a:cubicBezTo>
                      <a:pt x="34" y="100"/>
                      <a:pt x="34" y="100"/>
                      <a:pt x="34" y="100"/>
                    </a:cubicBezTo>
                    <a:cubicBezTo>
                      <a:pt x="34" y="100"/>
                      <a:pt x="34" y="100"/>
                      <a:pt x="34" y="100"/>
                    </a:cubicBezTo>
                    <a:cubicBezTo>
                      <a:pt x="34" y="100"/>
                      <a:pt x="34" y="100"/>
                      <a:pt x="34" y="100"/>
                    </a:cubicBezTo>
                    <a:cubicBezTo>
                      <a:pt x="34" y="100"/>
                      <a:pt x="34" y="100"/>
                      <a:pt x="35" y="100"/>
                    </a:cubicBezTo>
                    <a:cubicBezTo>
                      <a:pt x="35" y="100"/>
                      <a:pt x="35" y="100"/>
                      <a:pt x="35" y="100"/>
                    </a:cubicBezTo>
                    <a:cubicBezTo>
                      <a:pt x="35" y="101"/>
                      <a:pt x="34" y="101"/>
                      <a:pt x="34" y="101"/>
                    </a:cubicBezTo>
                    <a:cubicBezTo>
                      <a:pt x="34" y="101"/>
                      <a:pt x="34" y="101"/>
                      <a:pt x="34" y="101"/>
                    </a:cubicBezTo>
                    <a:cubicBezTo>
                      <a:pt x="34" y="101"/>
                      <a:pt x="34" y="101"/>
                      <a:pt x="34" y="101"/>
                    </a:cubicBezTo>
                    <a:cubicBezTo>
                      <a:pt x="34" y="101"/>
                      <a:pt x="35" y="101"/>
                      <a:pt x="35" y="101"/>
                    </a:cubicBezTo>
                    <a:cubicBezTo>
                      <a:pt x="35" y="101"/>
                      <a:pt x="35" y="101"/>
                      <a:pt x="35" y="101"/>
                    </a:cubicBezTo>
                    <a:cubicBezTo>
                      <a:pt x="35" y="101"/>
                      <a:pt x="35" y="100"/>
                      <a:pt x="35" y="100"/>
                    </a:cubicBezTo>
                    <a:cubicBezTo>
                      <a:pt x="35" y="100"/>
                      <a:pt x="35" y="100"/>
                      <a:pt x="35" y="100"/>
                    </a:cubicBezTo>
                    <a:cubicBezTo>
                      <a:pt x="35" y="100"/>
                      <a:pt x="35" y="100"/>
                      <a:pt x="35" y="100"/>
                    </a:cubicBezTo>
                    <a:cubicBezTo>
                      <a:pt x="35" y="101"/>
                      <a:pt x="36" y="101"/>
                      <a:pt x="36" y="101"/>
                    </a:cubicBezTo>
                    <a:cubicBezTo>
                      <a:pt x="36" y="101"/>
                      <a:pt x="36" y="101"/>
                      <a:pt x="36" y="101"/>
                    </a:cubicBezTo>
                    <a:cubicBezTo>
                      <a:pt x="36" y="101"/>
                      <a:pt x="36" y="101"/>
                      <a:pt x="36" y="101"/>
                    </a:cubicBezTo>
                    <a:cubicBezTo>
                      <a:pt x="36" y="101"/>
                      <a:pt x="36" y="101"/>
                      <a:pt x="36" y="101"/>
                    </a:cubicBezTo>
                    <a:cubicBezTo>
                      <a:pt x="36" y="100"/>
                      <a:pt x="36" y="101"/>
                      <a:pt x="36" y="100"/>
                    </a:cubicBezTo>
                    <a:cubicBezTo>
                      <a:pt x="36" y="100"/>
                      <a:pt x="36" y="100"/>
                      <a:pt x="36" y="100"/>
                    </a:cubicBezTo>
                    <a:cubicBezTo>
                      <a:pt x="36" y="100"/>
                      <a:pt x="36" y="100"/>
                      <a:pt x="36" y="100"/>
                    </a:cubicBezTo>
                    <a:cubicBezTo>
                      <a:pt x="36" y="100"/>
                      <a:pt x="36" y="100"/>
                      <a:pt x="36" y="100"/>
                    </a:cubicBezTo>
                    <a:cubicBezTo>
                      <a:pt x="36" y="100"/>
                      <a:pt x="36" y="100"/>
                      <a:pt x="36" y="100"/>
                    </a:cubicBezTo>
                    <a:cubicBezTo>
                      <a:pt x="36" y="100"/>
                      <a:pt x="37" y="99"/>
                      <a:pt x="37" y="100"/>
                    </a:cubicBezTo>
                    <a:cubicBezTo>
                      <a:pt x="37" y="100"/>
                      <a:pt x="37" y="100"/>
                      <a:pt x="37" y="99"/>
                    </a:cubicBezTo>
                    <a:cubicBezTo>
                      <a:pt x="37" y="99"/>
                      <a:pt x="37" y="99"/>
                      <a:pt x="38" y="99"/>
                    </a:cubicBezTo>
                    <a:cubicBezTo>
                      <a:pt x="38" y="99"/>
                      <a:pt x="38" y="99"/>
                      <a:pt x="38" y="99"/>
                    </a:cubicBezTo>
                    <a:cubicBezTo>
                      <a:pt x="38" y="99"/>
                      <a:pt x="38" y="99"/>
                      <a:pt x="38" y="99"/>
                    </a:cubicBezTo>
                    <a:cubicBezTo>
                      <a:pt x="38" y="99"/>
                      <a:pt x="38" y="99"/>
                      <a:pt x="38" y="99"/>
                    </a:cubicBezTo>
                    <a:cubicBezTo>
                      <a:pt x="39" y="99"/>
                      <a:pt x="39" y="99"/>
                      <a:pt x="39" y="99"/>
                    </a:cubicBezTo>
                    <a:cubicBezTo>
                      <a:pt x="39" y="99"/>
                      <a:pt x="39" y="99"/>
                      <a:pt x="39" y="99"/>
                    </a:cubicBezTo>
                    <a:cubicBezTo>
                      <a:pt x="39" y="99"/>
                      <a:pt x="39" y="99"/>
                      <a:pt x="39" y="99"/>
                    </a:cubicBezTo>
                    <a:cubicBezTo>
                      <a:pt x="39" y="99"/>
                      <a:pt x="39" y="99"/>
                      <a:pt x="39" y="99"/>
                    </a:cubicBezTo>
                    <a:cubicBezTo>
                      <a:pt x="39" y="99"/>
                      <a:pt x="39" y="99"/>
                      <a:pt x="39" y="99"/>
                    </a:cubicBezTo>
                    <a:cubicBezTo>
                      <a:pt x="40" y="99"/>
                      <a:pt x="40" y="99"/>
                      <a:pt x="40" y="99"/>
                    </a:cubicBezTo>
                    <a:cubicBezTo>
                      <a:pt x="40" y="99"/>
                      <a:pt x="40" y="99"/>
                      <a:pt x="40" y="99"/>
                    </a:cubicBezTo>
                    <a:cubicBezTo>
                      <a:pt x="40" y="99"/>
                      <a:pt x="40" y="99"/>
                      <a:pt x="40" y="99"/>
                    </a:cubicBezTo>
                    <a:cubicBezTo>
                      <a:pt x="40" y="99"/>
                      <a:pt x="40" y="99"/>
                      <a:pt x="40" y="99"/>
                    </a:cubicBezTo>
                    <a:cubicBezTo>
                      <a:pt x="40" y="99"/>
                      <a:pt x="40" y="99"/>
                      <a:pt x="40" y="99"/>
                    </a:cubicBezTo>
                    <a:cubicBezTo>
                      <a:pt x="40" y="99"/>
                      <a:pt x="40" y="99"/>
                      <a:pt x="40" y="99"/>
                    </a:cubicBezTo>
                    <a:cubicBezTo>
                      <a:pt x="40" y="99"/>
                      <a:pt x="40" y="99"/>
                      <a:pt x="40" y="99"/>
                    </a:cubicBezTo>
                    <a:cubicBezTo>
                      <a:pt x="40" y="99"/>
                      <a:pt x="40" y="99"/>
                      <a:pt x="40" y="99"/>
                    </a:cubicBezTo>
                    <a:cubicBezTo>
                      <a:pt x="40" y="98"/>
                      <a:pt x="40" y="98"/>
                      <a:pt x="40" y="98"/>
                    </a:cubicBezTo>
                    <a:cubicBezTo>
                      <a:pt x="40" y="98"/>
                      <a:pt x="41" y="98"/>
                      <a:pt x="41" y="98"/>
                    </a:cubicBezTo>
                    <a:cubicBezTo>
                      <a:pt x="41" y="98"/>
                      <a:pt x="41" y="98"/>
                      <a:pt x="41" y="98"/>
                    </a:cubicBezTo>
                    <a:cubicBezTo>
                      <a:pt x="41" y="98"/>
                      <a:pt x="41" y="98"/>
                      <a:pt x="41" y="98"/>
                    </a:cubicBezTo>
                    <a:cubicBezTo>
                      <a:pt x="41" y="98"/>
                      <a:pt x="41" y="98"/>
                      <a:pt x="41" y="98"/>
                    </a:cubicBezTo>
                    <a:cubicBezTo>
                      <a:pt x="41" y="98"/>
                      <a:pt x="41" y="98"/>
                      <a:pt x="41" y="98"/>
                    </a:cubicBezTo>
                    <a:cubicBezTo>
                      <a:pt x="41" y="98"/>
                      <a:pt x="41" y="98"/>
                      <a:pt x="42" y="98"/>
                    </a:cubicBezTo>
                    <a:cubicBezTo>
                      <a:pt x="42" y="98"/>
                      <a:pt x="42" y="98"/>
                      <a:pt x="42" y="98"/>
                    </a:cubicBezTo>
                    <a:cubicBezTo>
                      <a:pt x="42" y="98"/>
                      <a:pt x="42" y="98"/>
                      <a:pt x="42" y="98"/>
                    </a:cubicBezTo>
                    <a:cubicBezTo>
                      <a:pt x="42" y="98"/>
                      <a:pt x="42" y="98"/>
                      <a:pt x="42" y="98"/>
                    </a:cubicBezTo>
                    <a:cubicBezTo>
                      <a:pt x="42" y="98"/>
                      <a:pt x="42" y="98"/>
                      <a:pt x="43" y="98"/>
                    </a:cubicBezTo>
                    <a:cubicBezTo>
                      <a:pt x="43" y="98"/>
                      <a:pt x="43" y="98"/>
                      <a:pt x="43" y="98"/>
                    </a:cubicBezTo>
                    <a:cubicBezTo>
                      <a:pt x="43" y="98"/>
                      <a:pt x="43" y="98"/>
                      <a:pt x="43" y="98"/>
                    </a:cubicBezTo>
                    <a:cubicBezTo>
                      <a:pt x="43" y="98"/>
                      <a:pt x="43" y="98"/>
                      <a:pt x="43" y="98"/>
                    </a:cubicBezTo>
                    <a:cubicBezTo>
                      <a:pt x="43" y="98"/>
                      <a:pt x="44" y="98"/>
                      <a:pt x="44" y="98"/>
                    </a:cubicBezTo>
                    <a:cubicBezTo>
                      <a:pt x="44" y="98"/>
                      <a:pt x="44" y="98"/>
                      <a:pt x="44" y="98"/>
                    </a:cubicBezTo>
                    <a:cubicBezTo>
                      <a:pt x="44" y="98"/>
                      <a:pt x="44" y="98"/>
                      <a:pt x="44" y="98"/>
                    </a:cubicBezTo>
                    <a:cubicBezTo>
                      <a:pt x="44" y="98"/>
                      <a:pt x="44" y="98"/>
                      <a:pt x="44" y="98"/>
                    </a:cubicBezTo>
                    <a:cubicBezTo>
                      <a:pt x="44" y="98"/>
                      <a:pt x="44" y="98"/>
                      <a:pt x="45" y="98"/>
                    </a:cubicBezTo>
                    <a:cubicBezTo>
                      <a:pt x="45" y="98"/>
                      <a:pt x="45" y="97"/>
                      <a:pt x="45" y="97"/>
                    </a:cubicBezTo>
                    <a:cubicBezTo>
                      <a:pt x="45" y="97"/>
                      <a:pt x="44" y="97"/>
                      <a:pt x="44" y="97"/>
                    </a:cubicBezTo>
                    <a:cubicBezTo>
                      <a:pt x="44" y="97"/>
                      <a:pt x="44" y="97"/>
                      <a:pt x="44" y="97"/>
                    </a:cubicBezTo>
                    <a:cubicBezTo>
                      <a:pt x="44" y="97"/>
                      <a:pt x="44" y="97"/>
                      <a:pt x="44" y="97"/>
                    </a:cubicBezTo>
                    <a:cubicBezTo>
                      <a:pt x="44" y="97"/>
                      <a:pt x="44" y="97"/>
                      <a:pt x="44" y="97"/>
                    </a:cubicBezTo>
                    <a:cubicBezTo>
                      <a:pt x="44" y="97"/>
                      <a:pt x="44" y="97"/>
                      <a:pt x="45" y="97"/>
                    </a:cubicBezTo>
                    <a:cubicBezTo>
                      <a:pt x="45" y="97"/>
                      <a:pt x="45" y="97"/>
                      <a:pt x="45" y="97"/>
                    </a:cubicBezTo>
                    <a:cubicBezTo>
                      <a:pt x="45" y="97"/>
                      <a:pt x="45" y="97"/>
                      <a:pt x="45" y="97"/>
                    </a:cubicBezTo>
                    <a:cubicBezTo>
                      <a:pt x="45" y="97"/>
                      <a:pt x="45" y="97"/>
                      <a:pt x="46" y="97"/>
                    </a:cubicBezTo>
                    <a:cubicBezTo>
                      <a:pt x="46" y="97"/>
                      <a:pt x="46" y="97"/>
                      <a:pt x="46" y="97"/>
                    </a:cubicBezTo>
                    <a:cubicBezTo>
                      <a:pt x="46" y="97"/>
                      <a:pt x="46" y="97"/>
                      <a:pt x="46" y="96"/>
                    </a:cubicBezTo>
                    <a:cubicBezTo>
                      <a:pt x="46" y="96"/>
                      <a:pt x="46" y="96"/>
                      <a:pt x="46" y="96"/>
                    </a:cubicBezTo>
                    <a:cubicBezTo>
                      <a:pt x="46" y="96"/>
                      <a:pt x="46" y="96"/>
                      <a:pt x="46" y="96"/>
                    </a:cubicBezTo>
                    <a:cubicBezTo>
                      <a:pt x="46" y="96"/>
                      <a:pt x="46" y="96"/>
                      <a:pt x="46" y="96"/>
                    </a:cubicBezTo>
                    <a:cubicBezTo>
                      <a:pt x="46" y="96"/>
                      <a:pt x="46" y="96"/>
                      <a:pt x="47" y="96"/>
                    </a:cubicBezTo>
                    <a:cubicBezTo>
                      <a:pt x="47" y="96"/>
                      <a:pt x="47" y="96"/>
                      <a:pt x="47" y="96"/>
                    </a:cubicBezTo>
                    <a:cubicBezTo>
                      <a:pt x="47" y="96"/>
                      <a:pt x="47" y="96"/>
                      <a:pt x="47" y="96"/>
                    </a:cubicBezTo>
                    <a:cubicBezTo>
                      <a:pt x="47" y="96"/>
                      <a:pt x="47" y="96"/>
                      <a:pt x="47" y="96"/>
                    </a:cubicBezTo>
                    <a:cubicBezTo>
                      <a:pt x="47" y="96"/>
                      <a:pt x="47" y="96"/>
                      <a:pt x="47" y="96"/>
                    </a:cubicBezTo>
                    <a:cubicBezTo>
                      <a:pt x="47" y="96"/>
                      <a:pt x="47" y="96"/>
                      <a:pt x="47" y="96"/>
                    </a:cubicBezTo>
                    <a:cubicBezTo>
                      <a:pt x="48" y="96"/>
                      <a:pt x="48" y="96"/>
                      <a:pt x="48" y="96"/>
                    </a:cubicBezTo>
                    <a:cubicBezTo>
                      <a:pt x="48" y="96"/>
                      <a:pt x="48" y="96"/>
                      <a:pt x="48" y="96"/>
                    </a:cubicBezTo>
                    <a:cubicBezTo>
                      <a:pt x="48" y="96"/>
                      <a:pt x="48" y="96"/>
                      <a:pt x="48" y="96"/>
                    </a:cubicBezTo>
                    <a:cubicBezTo>
                      <a:pt x="48" y="96"/>
                      <a:pt x="49" y="96"/>
                      <a:pt x="49" y="96"/>
                    </a:cubicBezTo>
                    <a:cubicBezTo>
                      <a:pt x="49" y="96"/>
                      <a:pt x="49" y="96"/>
                      <a:pt x="49" y="96"/>
                    </a:cubicBezTo>
                    <a:cubicBezTo>
                      <a:pt x="49" y="96"/>
                      <a:pt x="49" y="96"/>
                      <a:pt x="49" y="96"/>
                    </a:cubicBezTo>
                    <a:cubicBezTo>
                      <a:pt x="49" y="96"/>
                      <a:pt x="49" y="96"/>
                      <a:pt x="49" y="96"/>
                    </a:cubicBezTo>
                    <a:cubicBezTo>
                      <a:pt x="49" y="96"/>
                      <a:pt x="50" y="96"/>
                      <a:pt x="50" y="96"/>
                    </a:cubicBezTo>
                    <a:cubicBezTo>
                      <a:pt x="50" y="96"/>
                      <a:pt x="50" y="96"/>
                      <a:pt x="50" y="96"/>
                    </a:cubicBezTo>
                    <a:cubicBezTo>
                      <a:pt x="50" y="96"/>
                      <a:pt x="50" y="96"/>
                      <a:pt x="50" y="96"/>
                    </a:cubicBezTo>
                    <a:cubicBezTo>
                      <a:pt x="51" y="96"/>
                      <a:pt x="51" y="96"/>
                      <a:pt x="51" y="97"/>
                    </a:cubicBezTo>
                    <a:cubicBezTo>
                      <a:pt x="51" y="97"/>
                      <a:pt x="51" y="97"/>
                      <a:pt x="51" y="97"/>
                    </a:cubicBezTo>
                    <a:cubicBezTo>
                      <a:pt x="51" y="97"/>
                      <a:pt x="52" y="97"/>
                      <a:pt x="52" y="97"/>
                    </a:cubicBezTo>
                    <a:cubicBezTo>
                      <a:pt x="52" y="97"/>
                      <a:pt x="52" y="97"/>
                      <a:pt x="52" y="97"/>
                    </a:cubicBezTo>
                    <a:cubicBezTo>
                      <a:pt x="52" y="97"/>
                      <a:pt x="52" y="97"/>
                      <a:pt x="52" y="97"/>
                    </a:cubicBezTo>
                    <a:cubicBezTo>
                      <a:pt x="52" y="97"/>
                      <a:pt x="53" y="97"/>
                      <a:pt x="53" y="96"/>
                    </a:cubicBezTo>
                    <a:cubicBezTo>
                      <a:pt x="54" y="96"/>
                      <a:pt x="54" y="96"/>
                      <a:pt x="54" y="97"/>
                    </a:cubicBezTo>
                    <a:cubicBezTo>
                      <a:pt x="54" y="97"/>
                      <a:pt x="54" y="97"/>
                      <a:pt x="54" y="97"/>
                    </a:cubicBezTo>
                    <a:cubicBezTo>
                      <a:pt x="54" y="97"/>
                      <a:pt x="54" y="97"/>
                      <a:pt x="54" y="97"/>
                    </a:cubicBezTo>
                    <a:cubicBezTo>
                      <a:pt x="54" y="98"/>
                      <a:pt x="54" y="98"/>
                      <a:pt x="54" y="98"/>
                    </a:cubicBezTo>
                    <a:cubicBezTo>
                      <a:pt x="53" y="98"/>
                      <a:pt x="53" y="99"/>
                      <a:pt x="53" y="98"/>
                    </a:cubicBezTo>
                    <a:cubicBezTo>
                      <a:pt x="53" y="98"/>
                      <a:pt x="53" y="98"/>
                      <a:pt x="53" y="98"/>
                    </a:cubicBezTo>
                    <a:cubicBezTo>
                      <a:pt x="53" y="98"/>
                      <a:pt x="53" y="98"/>
                      <a:pt x="53" y="99"/>
                    </a:cubicBezTo>
                    <a:cubicBezTo>
                      <a:pt x="53" y="99"/>
                      <a:pt x="53" y="99"/>
                      <a:pt x="53" y="99"/>
                    </a:cubicBezTo>
                    <a:cubicBezTo>
                      <a:pt x="53" y="99"/>
                      <a:pt x="53" y="99"/>
                      <a:pt x="53" y="99"/>
                    </a:cubicBezTo>
                    <a:cubicBezTo>
                      <a:pt x="53" y="99"/>
                      <a:pt x="53" y="99"/>
                      <a:pt x="53" y="99"/>
                    </a:cubicBezTo>
                    <a:cubicBezTo>
                      <a:pt x="53" y="99"/>
                      <a:pt x="53" y="99"/>
                      <a:pt x="53" y="99"/>
                    </a:cubicBezTo>
                    <a:cubicBezTo>
                      <a:pt x="53" y="99"/>
                      <a:pt x="53" y="99"/>
                      <a:pt x="53" y="99"/>
                    </a:cubicBezTo>
                    <a:cubicBezTo>
                      <a:pt x="53" y="99"/>
                      <a:pt x="53" y="99"/>
                      <a:pt x="53" y="99"/>
                    </a:cubicBezTo>
                    <a:cubicBezTo>
                      <a:pt x="53" y="99"/>
                      <a:pt x="53" y="99"/>
                      <a:pt x="53" y="99"/>
                    </a:cubicBezTo>
                    <a:cubicBezTo>
                      <a:pt x="52" y="99"/>
                      <a:pt x="52" y="99"/>
                      <a:pt x="52" y="99"/>
                    </a:cubicBezTo>
                    <a:cubicBezTo>
                      <a:pt x="52" y="99"/>
                      <a:pt x="52" y="99"/>
                      <a:pt x="52" y="100"/>
                    </a:cubicBezTo>
                    <a:cubicBezTo>
                      <a:pt x="52" y="100"/>
                      <a:pt x="52" y="100"/>
                      <a:pt x="52" y="100"/>
                    </a:cubicBezTo>
                    <a:cubicBezTo>
                      <a:pt x="52" y="100"/>
                      <a:pt x="52" y="100"/>
                      <a:pt x="52" y="100"/>
                    </a:cubicBezTo>
                    <a:cubicBezTo>
                      <a:pt x="52" y="100"/>
                      <a:pt x="52" y="100"/>
                      <a:pt x="52" y="100"/>
                    </a:cubicBezTo>
                    <a:cubicBezTo>
                      <a:pt x="52" y="100"/>
                      <a:pt x="52" y="100"/>
                      <a:pt x="52" y="100"/>
                    </a:cubicBezTo>
                    <a:cubicBezTo>
                      <a:pt x="52" y="100"/>
                      <a:pt x="52" y="100"/>
                      <a:pt x="52" y="101"/>
                    </a:cubicBezTo>
                    <a:cubicBezTo>
                      <a:pt x="53" y="101"/>
                      <a:pt x="53" y="101"/>
                      <a:pt x="52" y="101"/>
                    </a:cubicBezTo>
                    <a:cubicBezTo>
                      <a:pt x="52" y="101"/>
                      <a:pt x="52" y="101"/>
                      <a:pt x="52" y="102"/>
                    </a:cubicBezTo>
                    <a:cubicBezTo>
                      <a:pt x="52" y="102"/>
                      <a:pt x="53" y="102"/>
                      <a:pt x="52" y="102"/>
                    </a:cubicBezTo>
                    <a:cubicBezTo>
                      <a:pt x="52" y="102"/>
                      <a:pt x="52" y="102"/>
                      <a:pt x="52" y="102"/>
                    </a:cubicBezTo>
                    <a:cubicBezTo>
                      <a:pt x="52" y="103"/>
                      <a:pt x="52" y="103"/>
                      <a:pt x="52" y="103"/>
                    </a:cubicBezTo>
                    <a:cubicBezTo>
                      <a:pt x="52" y="103"/>
                      <a:pt x="52" y="103"/>
                      <a:pt x="52" y="103"/>
                    </a:cubicBezTo>
                    <a:cubicBezTo>
                      <a:pt x="52" y="103"/>
                      <a:pt x="53" y="104"/>
                      <a:pt x="53" y="104"/>
                    </a:cubicBezTo>
                    <a:cubicBezTo>
                      <a:pt x="53" y="104"/>
                      <a:pt x="53" y="104"/>
                      <a:pt x="53" y="104"/>
                    </a:cubicBezTo>
                    <a:cubicBezTo>
                      <a:pt x="53" y="104"/>
                      <a:pt x="53" y="104"/>
                      <a:pt x="53" y="104"/>
                    </a:cubicBezTo>
                    <a:cubicBezTo>
                      <a:pt x="53" y="104"/>
                      <a:pt x="53" y="104"/>
                      <a:pt x="53" y="104"/>
                    </a:cubicBezTo>
                    <a:cubicBezTo>
                      <a:pt x="53" y="104"/>
                      <a:pt x="53" y="104"/>
                      <a:pt x="54" y="104"/>
                    </a:cubicBezTo>
                    <a:cubicBezTo>
                      <a:pt x="54" y="104"/>
                      <a:pt x="54" y="104"/>
                      <a:pt x="54" y="104"/>
                    </a:cubicBezTo>
                    <a:cubicBezTo>
                      <a:pt x="54" y="104"/>
                      <a:pt x="54" y="104"/>
                      <a:pt x="54" y="105"/>
                    </a:cubicBezTo>
                    <a:cubicBezTo>
                      <a:pt x="54" y="105"/>
                      <a:pt x="54" y="105"/>
                      <a:pt x="54" y="105"/>
                    </a:cubicBezTo>
                    <a:cubicBezTo>
                      <a:pt x="54" y="105"/>
                      <a:pt x="54" y="105"/>
                      <a:pt x="54" y="105"/>
                    </a:cubicBezTo>
                    <a:cubicBezTo>
                      <a:pt x="54" y="105"/>
                      <a:pt x="54" y="105"/>
                      <a:pt x="54" y="105"/>
                    </a:cubicBezTo>
                    <a:cubicBezTo>
                      <a:pt x="54" y="105"/>
                      <a:pt x="54" y="105"/>
                      <a:pt x="54" y="105"/>
                    </a:cubicBezTo>
                    <a:cubicBezTo>
                      <a:pt x="54" y="105"/>
                      <a:pt x="54" y="106"/>
                      <a:pt x="55" y="106"/>
                    </a:cubicBezTo>
                    <a:cubicBezTo>
                      <a:pt x="55" y="106"/>
                      <a:pt x="55" y="106"/>
                      <a:pt x="55" y="106"/>
                    </a:cubicBezTo>
                    <a:cubicBezTo>
                      <a:pt x="55" y="106"/>
                      <a:pt x="55" y="106"/>
                      <a:pt x="55" y="106"/>
                    </a:cubicBezTo>
                    <a:cubicBezTo>
                      <a:pt x="56" y="106"/>
                      <a:pt x="56" y="106"/>
                      <a:pt x="57" y="107"/>
                    </a:cubicBezTo>
                    <a:cubicBezTo>
                      <a:pt x="57" y="107"/>
                      <a:pt x="57" y="107"/>
                      <a:pt x="57" y="107"/>
                    </a:cubicBezTo>
                    <a:cubicBezTo>
                      <a:pt x="57" y="107"/>
                      <a:pt x="57" y="107"/>
                      <a:pt x="57" y="106"/>
                    </a:cubicBezTo>
                    <a:cubicBezTo>
                      <a:pt x="57" y="106"/>
                      <a:pt x="57" y="106"/>
                      <a:pt x="57" y="106"/>
                    </a:cubicBezTo>
                    <a:cubicBezTo>
                      <a:pt x="57" y="106"/>
                      <a:pt x="57" y="106"/>
                      <a:pt x="57" y="106"/>
                    </a:cubicBezTo>
                    <a:cubicBezTo>
                      <a:pt x="57" y="106"/>
                      <a:pt x="58" y="106"/>
                      <a:pt x="58" y="105"/>
                    </a:cubicBezTo>
                    <a:cubicBezTo>
                      <a:pt x="58" y="105"/>
                      <a:pt x="58" y="105"/>
                      <a:pt x="58" y="104"/>
                    </a:cubicBezTo>
                    <a:cubicBezTo>
                      <a:pt x="58" y="104"/>
                      <a:pt x="58" y="104"/>
                      <a:pt x="58" y="104"/>
                    </a:cubicBezTo>
                    <a:cubicBezTo>
                      <a:pt x="58" y="104"/>
                      <a:pt x="58" y="104"/>
                      <a:pt x="58" y="104"/>
                    </a:cubicBezTo>
                    <a:cubicBezTo>
                      <a:pt x="58" y="104"/>
                      <a:pt x="58" y="104"/>
                      <a:pt x="58" y="104"/>
                    </a:cubicBezTo>
                    <a:cubicBezTo>
                      <a:pt x="59" y="104"/>
                      <a:pt x="59" y="103"/>
                      <a:pt x="59" y="103"/>
                    </a:cubicBezTo>
                    <a:cubicBezTo>
                      <a:pt x="59" y="103"/>
                      <a:pt x="59" y="103"/>
                      <a:pt x="60" y="103"/>
                    </a:cubicBezTo>
                    <a:cubicBezTo>
                      <a:pt x="60" y="103"/>
                      <a:pt x="60" y="103"/>
                      <a:pt x="60" y="102"/>
                    </a:cubicBezTo>
                    <a:cubicBezTo>
                      <a:pt x="60" y="102"/>
                      <a:pt x="60" y="102"/>
                      <a:pt x="60" y="102"/>
                    </a:cubicBezTo>
                    <a:cubicBezTo>
                      <a:pt x="60" y="102"/>
                      <a:pt x="60" y="102"/>
                      <a:pt x="60" y="102"/>
                    </a:cubicBezTo>
                    <a:cubicBezTo>
                      <a:pt x="60" y="102"/>
                      <a:pt x="60" y="102"/>
                      <a:pt x="60" y="102"/>
                    </a:cubicBezTo>
                    <a:cubicBezTo>
                      <a:pt x="60" y="102"/>
                      <a:pt x="60" y="102"/>
                      <a:pt x="60" y="101"/>
                    </a:cubicBezTo>
                    <a:cubicBezTo>
                      <a:pt x="60" y="101"/>
                      <a:pt x="60" y="101"/>
                      <a:pt x="60" y="101"/>
                    </a:cubicBezTo>
                    <a:cubicBezTo>
                      <a:pt x="60" y="101"/>
                      <a:pt x="60" y="101"/>
                      <a:pt x="60" y="101"/>
                    </a:cubicBezTo>
                    <a:cubicBezTo>
                      <a:pt x="60" y="101"/>
                      <a:pt x="60" y="101"/>
                      <a:pt x="60" y="101"/>
                    </a:cubicBezTo>
                    <a:cubicBezTo>
                      <a:pt x="60" y="101"/>
                      <a:pt x="60" y="101"/>
                      <a:pt x="60" y="100"/>
                    </a:cubicBezTo>
                    <a:cubicBezTo>
                      <a:pt x="61" y="101"/>
                      <a:pt x="61" y="101"/>
                      <a:pt x="61" y="101"/>
                    </a:cubicBezTo>
                    <a:cubicBezTo>
                      <a:pt x="61" y="101"/>
                      <a:pt x="61" y="101"/>
                      <a:pt x="61" y="100"/>
                    </a:cubicBezTo>
                    <a:cubicBezTo>
                      <a:pt x="61" y="100"/>
                      <a:pt x="62" y="100"/>
                      <a:pt x="62" y="100"/>
                    </a:cubicBezTo>
                    <a:cubicBezTo>
                      <a:pt x="62" y="100"/>
                      <a:pt x="62" y="100"/>
                      <a:pt x="62" y="100"/>
                    </a:cubicBezTo>
                    <a:cubicBezTo>
                      <a:pt x="63" y="100"/>
                      <a:pt x="63" y="100"/>
                      <a:pt x="63" y="99"/>
                    </a:cubicBezTo>
                    <a:cubicBezTo>
                      <a:pt x="63" y="99"/>
                      <a:pt x="63" y="99"/>
                      <a:pt x="63" y="100"/>
                    </a:cubicBezTo>
                    <a:cubicBezTo>
                      <a:pt x="63" y="100"/>
                      <a:pt x="63" y="100"/>
                      <a:pt x="63" y="100"/>
                    </a:cubicBezTo>
                    <a:cubicBezTo>
                      <a:pt x="63" y="100"/>
                      <a:pt x="63" y="100"/>
                      <a:pt x="64" y="100"/>
                    </a:cubicBezTo>
                    <a:cubicBezTo>
                      <a:pt x="64" y="100"/>
                      <a:pt x="64" y="100"/>
                      <a:pt x="64" y="100"/>
                    </a:cubicBezTo>
                    <a:cubicBezTo>
                      <a:pt x="64" y="100"/>
                      <a:pt x="64" y="100"/>
                      <a:pt x="64" y="100"/>
                    </a:cubicBezTo>
                    <a:cubicBezTo>
                      <a:pt x="64" y="100"/>
                      <a:pt x="64" y="100"/>
                      <a:pt x="63" y="100"/>
                    </a:cubicBezTo>
                    <a:cubicBezTo>
                      <a:pt x="64" y="100"/>
                      <a:pt x="64" y="100"/>
                      <a:pt x="64" y="100"/>
                    </a:cubicBezTo>
                    <a:cubicBezTo>
                      <a:pt x="64" y="100"/>
                      <a:pt x="64" y="100"/>
                      <a:pt x="64" y="99"/>
                    </a:cubicBezTo>
                    <a:cubicBezTo>
                      <a:pt x="64" y="99"/>
                      <a:pt x="64" y="99"/>
                      <a:pt x="64" y="99"/>
                    </a:cubicBezTo>
                    <a:cubicBezTo>
                      <a:pt x="64" y="99"/>
                      <a:pt x="65" y="99"/>
                      <a:pt x="64" y="98"/>
                    </a:cubicBezTo>
                    <a:cubicBezTo>
                      <a:pt x="64" y="98"/>
                      <a:pt x="64" y="98"/>
                      <a:pt x="64" y="98"/>
                    </a:cubicBezTo>
                    <a:cubicBezTo>
                      <a:pt x="64" y="98"/>
                      <a:pt x="64" y="98"/>
                      <a:pt x="64" y="98"/>
                    </a:cubicBezTo>
                    <a:cubicBezTo>
                      <a:pt x="64" y="98"/>
                      <a:pt x="64" y="98"/>
                      <a:pt x="64" y="98"/>
                    </a:cubicBezTo>
                    <a:cubicBezTo>
                      <a:pt x="64" y="98"/>
                      <a:pt x="64" y="98"/>
                      <a:pt x="64" y="98"/>
                    </a:cubicBezTo>
                    <a:cubicBezTo>
                      <a:pt x="64" y="98"/>
                      <a:pt x="63" y="98"/>
                      <a:pt x="63" y="98"/>
                    </a:cubicBezTo>
                    <a:cubicBezTo>
                      <a:pt x="63" y="98"/>
                      <a:pt x="62" y="97"/>
                      <a:pt x="62" y="97"/>
                    </a:cubicBezTo>
                    <a:cubicBezTo>
                      <a:pt x="62" y="97"/>
                      <a:pt x="62" y="97"/>
                      <a:pt x="62" y="96"/>
                    </a:cubicBezTo>
                    <a:cubicBezTo>
                      <a:pt x="62" y="96"/>
                      <a:pt x="62" y="95"/>
                      <a:pt x="63" y="94"/>
                    </a:cubicBezTo>
                    <a:cubicBezTo>
                      <a:pt x="63" y="94"/>
                      <a:pt x="63" y="94"/>
                      <a:pt x="63" y="94"/>
                    </a:cubicBezTo>
                    <a:cubicBezTo>
                      <a:pt x="63" y="94"/>
                      <a:pt x="63" y="94"/>
                      <a:pt x="63" y="94"/>
                    </a:cubicBezTo>
                    <a:cubicBezTo>
                      <a:pt x="63" y="94"/>
                      <a:pt x="63" y="94"/>
                      <a:pt x="63" y="94"/>
                    </a:cubicBezTo>
                    <a:cubicBezTo>
                      <a:pt x="63" y="94"/>
                      <a:pt x="63" y="94"/>
                      <a:pt x="63" y="94"/>
                    </a:cubicBezTo>
                    <a:cubicBezTo>
                      <a:pt x="64" y="94"/>
                      <a:pt x="64" y="94"/>
                      <a:pt x="64" y="94"/>
                    </a:cubicBezTo>
                    <a:cubicBezTo>
                      <a:pt x="64" y="94"/>
                      <a:pt x="64" y="94"/>
                      <a:pt x="64" y="95"/>
                    </a:cubicBezTo>
                    <a:cubicBezTo>
                      <a:pt x="64" y="95"/>
                      <a:pt x="64" y="95"/>
                      <a:pt x="64" y="95"/>
                    </a:cubicBezTo>
                    <a:cubicBezTo>
                      <a:pt x="64" y="95"/>
                      <a:pt x="64" y="95"/>
                      <a:pt x="64" y="95"/>
                    </a:cubicBezTo>
                    <a:cubicBezTo>
                      <a:pt x="64" y="95"/>
                      <a:pt x="64" y="95"/>
                      <a:pt x="64" y="95"/>
                    </a:cubicBezTo>
                    <a:cubicBezTo>
                      <a:pt x="64" y="96"/>
                      <a:pt x="64" y="96"/>
                      <a:pt x="64" y="96"/>
                    </a:cubicBezTo>
                    <a:cubicBezTo>
                      <a:pt x="65" y="96"/>
                      <a:pt x="65" y="96"/>
                      <a:pt x="65" y="96"/>
                    </a:cubicBezTo>
                    <a:cubicBezTo>
                      <a:pt x="65" y="96"/>
                      <a:pt x="65" y="96"/>
                      <a:pt x="65" y="96"/>
                    </a:cubicBezTo>
                    <a:cubicBezTo>
                      <a:pt x="64" y="96"/>
                      <a:pt x="64" y="95"/>
                      <a:pt x="64" y="95"/>
                    </a:cubicBezTo>
                    <a:cubicBezTo>
                      <a:pt x="64" y="95"/>
                      <a:pt x="65" y="95"/>
                      <a:pt x="65" y="95"/>
                    </a:cubicBezTo>
                    <a:cubicBezTo>
                      <a:pt x="65" y="95"/>
                      <a:pt x="65" y="95"/>
                      <a:pt x="65" y="95"/>
                    </a:cubicBezTo>
                    <a:cubicBezTo>
                      <a:pt x="65" y="95"/>
                      <a:pt x="65" y="96"/>
                      <a:pt x="65" y="96"/>
                    </a:cubicBezTo>
                    <a:cubicBezTo>
                      <a:pt x="65" y="96"/>
                      <a:pt x="65" y="96"/>
                      <a:pt x="65" y="96"/>
                    </a:cubicBezTo>
                    <a:cubicBezTo>
                      <a:pt x="66" y="96"/>
                      <a:pt x="66" y="96"/>
                      <a:pt x="66" y="96"/>
                    </a:cubicBezTo>
                    <a:cubicBezTo>
                      <a:pt x="66" y="96"/>
                      <a:pt x="66" y="96"/>
                      <a:pt x="66" y="96"/>
                    </a:cubicBezTo>
                    <a:cubicBezTo>
                      <a:pt x="66" y="96"/>
                      <a:pt x="66" y="95"/>
                      <a:pt x="66" y="95"/>
                    </a:cubicBezTo>
                    <a:cubicBezTo>
                      <a:pt x="66" y="95"/>
                      <a:pt x="67" y="96"/>
                      <a:pt x="67" y="96"/>
                    </a:cubicBezTo>
                    <a:cubicBezTo>
                      <a:pt x="67" y="95"/>
                      <a:pt x="67" y="96"/>
                      <a:pt x="67" y="96"/>
                    </a:cubicBezTo>
                    <a:cubicBezTo>
                      <a:pt x="67" y="96"/>
                      <a:pt x="67" y="96"/>
                      <a:pt x="67" y="96"/>
                    </a:cubicBezTo>
                    <a:cubicBezTo>
                      <a:pt x="67" y="96"/>
                      <a:pt x="67" y="96"/>
                      <a:pt x="67" y="96"/>
                    </a:cubicBezTo>
                    <a:cubicBezTo>
                      <a:pt x="67" y="96"/>
                      <a:pt x="67" y="96"/>
                      <a:pt x="67" y="96"/>
                    </a:cubicBezTo>
                    <a:cubicBezTo>
                      <a:pt x="67" y="96"/>
                      <a:pt x="67" y="97"/>
                      <a:pt x="67" y="96"/>
                    </a:cubicBezTo>
                    <a:cubicBezTo>
                      <a:pt x="67" y="96"/>
                      <a:pt x="67" y="96"/>
                      <a:pt x="67" y="96"/>
                    </a:cubicBezTo>
                    <a:cubicBezTo>
                      <a:pt x="67" y="97"/>
                      <a:pt x="66" y="97"/>
                      <a:pt x="66" y="97"/>
                    </a:cubicBezTo>
                    <a:cubicBezTo>
                      <a:pt x="66" y="97"/>
                      <a:pt x="66" y="97"/>
                      <a:pt x="66" y="97"/>
                    </a:cubicBezTo>
                    <a:cubicBezTo>
                      <a:pt x="65" y="97"/>
                      <a:pt x="65" y="97"/>
                      <a:pt x="65" y="97"/>
                    </a:cubicBezTo>
                    <a:cubicBezTo>
                      <a:pt x="65" y="97"/>
                      <a:pt x="65" y="97"/>
                      <a:pt x="65" y="97"/>
                    </a:cubicBezTo>
                    <a:cubicBezTo>
                      <a:pt x="65" y="97"/>
                      <a:pt x="65" y="97"/>
                      <a:pt x="65" y="97"/>
                    </a:cubicBezTo>
                    <a:cubicBezTo>
                      <a:pt x="65" y="97"/>
                      <a:pt x="65" y="97"/>
                      <a:pt x="65" y="97"/>
                    </a:cubicBezTo>
                    <a:cubicBezTo>
                      <a:pt x="65" y="97"/>
                      <a:pt x="66" y="97"/>
                      <a:pt x="66" y="97"/>
                    </a:cubicBezTo>
                    <a:cubicBezTo>
                      <a:pt x="67" y="97"/>
                      <a:pt x="67" y="97"/>
                      <a:pt x="68" y="97"/>
                    </a:cubicBezTo>
                    <a:cubicBezTo>
                      <a:pt x="68" y="97"/>
                      <a:pt x="68" y="97"/>
                      <a:pt x="68" y="97"/>
                    </a:cubicBezTo>
                    <a:cubicBezTo>
                      <a:pt x="68" y="97"/>
                      <a:pt x="68" y="97"/>
                      <a:pt x="68" y="97"/>
                    </a:cubicBezTo>
                    <a:cubicBezTo>
                      <a:pt x="68" y="97"/>
                      <a:pt x="68" y="97"/>
                      <a:pt x="68" y="97"/>
                    </a:cubicBezTo>
                    <a:cubicBezTo>
                      <a:pt x="69" y="97"/>
                      <a:pt x="69" y="97"/>
                      <a:pt x="70" y="97"/>
                    </a:cubicBezTo>
                    <a:cubicBezTo>
                      <a:pt x="70" y="97"/>
                      <a:pt x="70" y="97"/>
                      <a:pt x="70" y="97"/>
                    </a:cubicBezTo>
                    <a:cubicBezTo>
                      <a:pt x="70" y="97"/>
                      <a:pt x="70" y="97"/>
                      <a:pt x="70" y="97"/>
                    </a:cubicBezTo>
                    <a:cubicBezTo>
                      <a:pt x="71" y="97"/>
                      <a:pt x="71" y="97"/>
                      <a:pt x="71" y="97"/>
                    </a:cubicBezTo>
                    <a:cubicBezTo>
                      <a:pt x="72" y="97"/>
                      <a:pt x="73" y="97"/>
                      <a:pt x="73" y="97"/>
                    </a:cubicBezTo>
                    <a:cubicBezTo>
                      <a:pt x="73" y="97"/>
                      <a:pt x="73" y="96"/>
                      <a:pt x="73" y="96"/>
                    </a:cubicBezTo>
                    <a:cubicBezTo>
                      <a:pt x="74" y="96"/>
                      <a:pt x="74" y="95"/>
                      <a:pt x="74" y="95"/>
                    </a:cubicBezTo>
                    <a:cubicBezTo>
                      <a:pt x="74" y="95"/>
                      <a:pt x="74" y="95"/>
                      <a:pt x="74" y="95"/>
                    </a:cubicBezTo>
                    <a:cubicBezTo>
                      <a:pt x="74" y="94"/>
                      <a:pt x="75" y="94"/>
                      <a:pt x="75" y="94"/>
                    </a:cubicBezTo>
                    <a:cubicBezTo>
                      <a:pt x="75" y="94"/>
                      <a:pt x="75" y="94"/>
                      <a:pt x="75" y="94"/>
                    </a:cubicBezTo>
                    <a:cubicBezTo>
                      <a:pt x="75" y="94"/>
                      <a:pt x="75" y="94"/>
                      <a:pt x="75" y="94"/>
                    </a:cubicBezTo>
                    <a:cubicBezTo>
                      <a:pt x="75" y="94"/>
                      <a:pt x="75" y="94"/>
                      <a:pt x="75" y="94"/>
                    </a:cubicBezTo>
                    <a:cubicBezTo>
                      <a:pt x="75" y="94"/>
                      <a:pt x="75" y="94"/>
                      <a:pt x="75" y="94"/>
                    </a:cubicBezTo>
                    <a:cubicBezTo>
                      <a:pt x="75" y="94"/>
                      <a:pt x="75" y="94"/>
                      <a:pt x="75" y="94"/>
                    </a:cubicBezTo>
                    <a:cubicBezTo>
                      <a:pt x="75" y="94"/>
                      <a:pt x="75" y="93"/>
                      <a:pt x="76" y="93"/>
                    </a:cubicBezTo>
                    <a:cubicBezTo>
                      <a:pt x="76" y="93"/>
                      <a:pt x="76" y="93"/>
                      <a:pt x="76" y="93"/>
                    </a:cubicBezTo>
                    <a:cubicBezTo>
                      <a:pt x="76" y="93"/>
                      <a:pt x="76" y="93"/>
                      <a:pt x="77" y="93"/>
                    </a:cubicBezTo>
                    <a:cubicBezTo>
                      <a:pt x="77" y="93"/>
                      <a:pt x="77" y="93"/>
                      <a:pt x="77" y="93"/>
                    </a:cubicBezTo>
                    <a:cubicBezTo>
                      <a:pt x="77" y="93"/>
                      <a:pt x="77" y="93"/>
                      <a:pt x="77" y="93"/>
                    </a:cubicBezTo>
                    <a:cubicBezTo>
                      <a:pt x="77" y="93"/>
                      <a:pt x="78" y="93"/>
                      <a:pt x="78" y="93"/>
                    </a:cubicBezTo>
                    <a:cubicBezTo>
                      <a:pt x="78" y="93"/>
                      <a:pt x="78" y="93"/>
                      <a:pt x="78" y="94"/>
                    </a:cubicBezTo>
                    <a:cubicBezTo>
                      <a:pt x="78" y="94"/>
                      <a:pt x="78" y="94"/>
                      <a:pt x="77" y="94"/>
                    </a:cubicBezTo>
                    <a:cubicBezTo>
                      <a:pt x="77" y="94"/>
                      <a:pt x="77" y="94"/>
                      <a:pt x="77" y="94"/>
                    </a:cubicBezTo>
                    <a:cubicBezTo>
                      <a:pt x="77" y="94"/>
                      <a:pt x="77" y="94"/>
                      <a:pt x="77" y="95"/>
                    </a:cubicBezTo>
                    <a:cubicBezTo>
                      <a:pt x="77" y="95"/>
                      <a:pt x="77" y="95"/>
                      <a:pt x="77" y="95"/>
                    </a:cubicBezTo>
                    <a:cubicBezTo>
                      <a:pt x="77" y="96"/>
                      <a:pt x="77" y="96"/>
                      <a:pt x="77" y="96"/>
                    </a:cubicBezTo>
                    <a:cubicBezTo>
                      <a:pt x="77" y="96"/>
                      <a:pt x="77" y="96"/>
                      <a:pt x="77" y="96"/>
                    </a:cubicBezTo>
                    <a:cubicBezTo>
                      <a:pt x="77" y="96"/>
                      <a:pt x="77" y="97"/>
                      <a:pt x="77" y="97"/>
                    </a:cubicBezTo>
                    <a:cubicBezTo>
                      <a:pt x="77" y="97"/>
                      <a:pt x="77" y="97"/>
                      <a:pt x="78" y="97"/>
                    </a:cubicBezTo>
                    <a:cubicBezTo>
                      <a:pt x="78" y="97"/>
                      <a:pt x="78" y="97"/>
                      <a:pt x="79" y="96"/>
                    </a:cubicBezTo>
                    <a:cubicBezTo>
                      <a:pt x="79" y="96"/>
                      <a:pt x="79" y="96"/>
                      <a:pt x="79" y="96"/>
                    </a:cubicBezTo>
                    <a:cubicBezTo>
                      <a:pt x="79" y="96"/>
                      <a:pt x="79" y="96"/>
                      <a:pt x="79" y="95"/>
                    </a:cubicBezTo>
                    <a:cubicBezTo>
                      <a:pt x="79" y="95"/>
                      <a:pt x="79" y="95"/>
                      <a:pt x="79" y="95"/>
                    </a:cubicBezTo>
                    <a:cubicBezTo>
                      <a:pt x="79" y="95"/>
                      <a:pt x="80" y="94"/>
                      <a:pt x="79" y="94"/>
                    </a:cubicBezTo>
                    <a:cubicBezTo>
                      <a:pt x="79" y="94"/>
                      <a:pt x="79" y="94"/>
                      <a:pt x="79" y="93"/>
                    </a:cubicBezTo>
                    <a:cubicBezTo>
                      <a:pt x="79" y="93"/>
                      <a:pt x="79" y="93"/>
                      <a:pt x="80" y="93"/>
                    </a:cubicBezTo>
                    <a:cubicBezTo>
                      <a:pt x="80" y="93"/>
                      <a:pt x="80" y="93"/>
                      <a:pt x="80" y="93"/>
                    </a:cubicBezTo>
                    <a:cubicBezTo>
                      <a:pt x="80" y="93"/>
                      <a:pt x="80" y="92"/>
                      <a:pt x="80" y="92"/>
                    </a:cubicBezTo>
                    <a:cubicBezTo>
                      <a:pt x="80" y="92"/>
                      <a:pt x="80" y="92"/>
                      <a:pt x="80" y="92"/>
                    </a:cubicBezTo>
                    <a:cubicBezTo>
                      <a:pt x="80" y="92"/>
                      <a:pt x="80" y="92"/>
                      <a:pt x="80" y="91"/>
                    </a:cubicBezTo>
                    <a:cubicBezTo>
                      <a:pt x="81" y="91"/>
                      <a:pt x="81" y="91"/>
                      <a:pt x="81" y="91"/>
                    </a:cubicBezTo>
                    <a:cubicBezTo>
                      <a:pt x="81" y="91"/>
                      <a:pt x="81" y="91"/>
                      <a:pt x="81" y="91"/>
                    </a:cubicBezTo>
                    <a:cubicBezTo>
                      <a:pt x="81" y="91"/>
                      <a:pt x="81" y="91"/>
                      <a:pt x="81" y="91"/>
                    </a:cubicBezTo>
                    <a:cubicBezTo>
                      <a:pt x="81" y="91"/>
                      <a:pt x="81" y="91"/>
                      <a:pt x="82" y="91"/>
                    </a:cubicBezTo>
                    <a:cubicBezTo>
                      <a:pt x="82" y="91"/>
                      <a:pt x="82" y="91"/>
                      <a:pt x="82" y="91"/>
                    </a:cubicBezTo>
                    <a:cubicBezTo>
                      <a:pt x="83" y="92"/>
                      <a:pt x="83" y="92"/>
                      <a:pt x="83" y="93"/>
                    </a:cubicBezTo>
                    <a:cubicBezTo>
                      <a:pt x="83" y="93"/>
                      <a:pt x="83" y="93"/>
                      <a:pt x="83" y="93"/>
                    </a:cubicBezTo>
                    <a:cubicBezTo>
                      <a:pt x="83" y="93"/>
                      <a:pt x="83" y="93"/>
                      <a:pt x="83" y="93"/>
                    </a:cubicBezTo>
                    <a:cubicBezTo>
                      <a:pt x="83" y="93"/>
                      <a:pt x="83" y="93"/>
                      <a:pt x="83" y="93"/>
                    </a:cubicBezTo>
                    <a:cubicBezTo>
                      <a:pt x="83" y="93"/>
                      <a:pt x="83" y="93"/>
                      <a:pt x="83" y="93"/>
                    </a:cubicBezTo>
                    <a:cubicBezTo>
                      <a:pt x="83" y="92"/>
                      <a:pt x="83" y="92"/>
                      <a:pt x="83" y="92"/>
                    </a:cubicBezTo>
                    <a:cubicBezTo>
                      <a:pt x="83" y="92"/>
                      <a:pt x="83" y="92"/>
                      <a:pt x="83" y="92"/>
                    </a:cubicBezTo>
                    <a:cubicBezTo>
                      <a:pt x="84" y="92"/>
                      <a:pt x="84" y="92"/>
                      <a:pt x="84" y="92"/>
                    </a:cubicBezTo>
                    <a:cubicBezTo>
                      <a:pt x="84" y="92"/>
                      <a:pt x="83" y="92"/>
                      <a:pt x="83" y="92"/>
                    </a:cubicBezTo>
                    <a:cubicBezTo>
                      <a:pt x="83" y="92"/>
                      <a:pt x="83" y="92"/>
                      <a:pt x="83" y="91"/>
                    </a:cubicBezTo>
                    <a:cubicBezTo>
                      <a:pt x="83" y="91"/>
                      <a:pt x="83" y="91"/>
                      <a:pt x="83" y="91"/>
                    </a:cubicBezTo>
                    <a:cubicBezTo>
                      <a:pt x="83" y="91"/>
                      <a:pt x="83" y="91"/>
                      <a:pt x="83" y="91"/>
                    </a:cubicBezTo>
                    <a:cubicBezTo>
                      <a:pt x="83" y="91"/>
                      <a:pt x="83" y="91"/>
                      <a:pt x="83" y="90"/>
                    </a:cubicBezTo>
                    <a:cubicBezTo>
                      <a:pt x="83" y="90"/>
                      <a:pt x="84" y="90"/>
                      <a:pt x="84" y="90"/>
                    </a:cubicBezTo>
                    <a:cubicBezTo>
                      <a:pt x="84" y="90"/>
                      <a:pt x="84" y="90"/>
                      <a:pt x="84" y="90"/>
                    </a:cubicBezTo>
                    <a:cubicBezTo>
                      <a:pt x="84" y="90"/>
                      <a:pt x="84" y="90"/>
                      <a:pt x="84" y="90"/>
                    </a:cubicBezTo>
                    <a:cubicBezTo>
                      <a:pt x="84" y="90"/>
                      <a:pt x="85" y="90"/>
                      <a:pt x="85" y="90"/>
                    </a:cubicBezTo>
                    <a:cubicBezTo>
                      <a:pt x="85" y="90"/>
                      <a:pt x="85" y="91"/>
                      <a:pt x="85" y="91"/>
                    </a:cubicBezTo>
                    <a:cubicBezTo>
                      <a:pt x="85" y="91"/>
                      <a:pt x="84" y="91"/>
                      <a:pt x="84" y="91"/>
                    </a:cubicBezTo>
                    <a:cubicBezTo>
                      <a:pt x="84" y="91"/>
                      <a:pt x="84" y="91"/>
                      <a:pt x="84" y="91"/>
                    </a:cubicBezTo>
                    <a:cubicBezTo>
                      <a:pt x="84" y="91"/>
                      <a:pt x="84" y="91"/>
                      <a:pt x="84" y="92"/>
                    </a:cubicBezTo>
                    <a:cubicBezTo>
                      <a:pt x="84" y="92"/>
                      <a:pt x="84" y="92"/>
                      <a:pt x="84" y="92"/>
                    </a:cubicBezTo>
                    <a:cubicBezTo>
                      <a:pt x="84" y="92"/>
                      <a:pt x="84" y="92"/>
                      <a:pt x="84" y="92"/>
                    </a:cubicBezTo>
                    <a:cubicBezTo>
                      <a:pt x="84" y="92"/>
                      <a:pt x="84" y="92"/>
                      <a:pt x="84" y="92"/>
                    </a:cubicBezTo>
                    <a:cubicBezTo>
                      <a:pt x="84" y="92"/>
                      <a:pt x="84" y="93"/>
                      <a:pt x="84" y="93"/>
                    </a:cubicBezTo>
                    <a:cubicBezTo>
                      <a:pt x="84" y="93"/>
                      <a:pt x="84" y="93"/>
                      <a:pt x="84" y="93"/>
                    </a:cubicBezTo>
                    <a:cubicBezTo>
                      <a:pt x="84" y="94"/>
                      <a:pt x="84" y="94"/>
                      <a:pt x="84" y="94"/>
                    </a:cubicBezTo>
                    <a:cubicBezTo>
                      <a:pt x="84" y="94"/>
                      <a:pt x="84" y="94"/>
                      <a:pt x="84" y="94"/>
                    </a:cubicBezTo>
                    <a:cubicBezTo>
                      <a:pt x="84" y="94"/>
                      <a:pt x="84" y="94"/>
                      <a:pt x="84" y="94"/>
                    </a:cubicBezTo>
                    <a:cubicBezTo>
                      <a:pt x="84" y="94"/>
                      <a:pt x="84" y="94"/>
                      <a:pt x="84" y="95"/>
                    </a:cubicBezTo>
                    <a:cubicBezTo>
                      <a:pt x="84" y="95"/>
                      <a:pt x="85" y="95"/>
                      <a:pt x="85" y="94"/>
                    </a:cubicBezTo>
                    <a:cubicBezTo>
                      <a:pt x="85" y="94"/>
                      <a:pt x="85" y="94"/>
                      <a:pt x="86" y="94"/>
                    </a:cubicBezTo>
                    <a:cubicBezTo>
                      <a:pt x="86" y="93"/>
                      <a:pt x="86" y="93"/>
                      <a:pt x="86" y="93"/>
                    </a:cubicBezTo>
                    <a:cubicBezTo>
                      <a:pt x="86" y="93"/>
                      <a:pt x="86" y="93"/>
                      <a:pt x="86" y="93"/>
                    </a:cubicBezTo>
                    <a:cubicBezTo>
                      <a:pt x="87" y="93"/>
                      <a:pt x="87" y="93"/>
                      <a:pt x="87" y="93"/>
                    </a:cubicBezTo>
                    <a:cubicBezTo>
                      <a:pt x="88" y="92"/>
                      <a:pt x="88" y="92"/>
                      <a:pt x="88" y="92"/>
                    </a:cubicBezTo>
                    <a:cubicBezTo>
                      <a:pt x="88" y="91"/>
                      <a:pt x="88" y="91"/>
                      <a:pt x="88" y="91"/>
                    </a:cubicBezTo>
                    <a:cubicBezTo>
                      <a:pt x="88" y="90"/>
                      <a:pt x="88" y="90"/>
                      <a:pt x="88" y="89"/>
                    </a:cubicBezTo>
                    <a:cubicBezTo>
                      <a:pt x="89" y="89"/>
                      <a:pt x="89" y="89"/>
                      <a:pt x="89" y="89"/>
                    </a:cubicBezTo>
                    <a:cubicBezTo>
                      <a:pt x="89" y="89"/>
                      <a:pt x="89" y="89"/>
                      <a:pt x="90" y="88"/>
                    </a:cubicBezTo>
                    <a:cubicBezTo>
                      <a:pt x="90" y="88"/>
                      <a:pt x="90" y="88"/>
                      <a:pt x="91" y="88"/>
                    </a:cubicBezTo>
                    <a:cubicBezTo>
                      <a:pt x="91" y="88"/>
                      <a:pt x="91" y="88"/>
                      <a:pt x="91" y="88"/>
                    </a:cubicBezTo>
                    <a:cubicBezTo>
                      <a:pt x="91" y="88"/>
                      <a:pt x="91" y="88"/>
                      <a:pt x="91" y="88"/>
                    </a:cubicBezTo>
                    <a:cubicBezTo>
                      <a:pt x="91" y="87"/>
                      <a:pt x="90" y="87"/>
                      <a:pt x="90" y="86"/>
                    </a:cubicBezTo>
                    <a:cubicBezTo>
                      <a:pt x="90" y="86"/>
                      <a:pt x="90" y="86"/>
                      <a:pt x="90" y="86"/>
                    </a:cubicBezTo>
                    <a:cubicBezTo>
                      <a:pt x="90" y="86"/>
                      <a:pt x="90" y="87"/>
                      <a:pt x="90" y="86"/>
                    </a:cubicBezTo>
                    <a:cubicBezTo>
                      <a:pt x="90" y="86"/>
                      <a:pt x="90" y="86"/>
                      <a:pt x="90" y="86"/>
                    </a:cubicBezTo>
                    <a:cubicBezTo>
                      <a:pt x="90" y="86"/>
                      <a:pt x="90" y="86"/>
                      <a:pt x="90" y="86"/>
                    </a:cubicBezTo>
                    <a:cubicBezTo>
                      <a:pt x="90" y="86"/>
                      <a:pt x="90" y="86"/>
                      <a:pt x="90" y="86"/>
                    </a:cubicBezTo>
                    <a:cubicBezTo>
                      <a:pt x="90" y="85"/>
                      <a:pt x="89" y="84"/>
                      <a:pt x="89" y="84"/>
                    </a:cubicBezTo>
                    <a:cubicBezTo>
                      <a:pt x="89" y="84"/>
                      <a:pt x="89" y="84"/>
                      <a:pt x="89" y="84"/>
                    </a:cubicBezTo>
                    <a:cubicBezTo>
                      <a:pt x="89" y="84"/>
                      <a:pt x="89" y="83"/>
                      <a:pt x="89" y="83"/>
                    </a:cubicBezTo>
                    <a:cubicBezTo>
                      <a:pt x="89" y="83"/>
                      <a:pt x="89" y="83"/>
                      <a:pt x="89" y="83"/>
                    </a:cubicBezTo>
                    <a:cubicBezTo>
                      <a:pt x="89" y="83"/>
                      <a:pt x="89" y="83"/>
                      <a:pt x="89" y="83"/>
                    </a:cubicBezTo>
                    <a:cubicBezTo>
                      <a:pt x="89" y="83"/>
                      <a:pt x="90" y="83"/>
                      <a:pt x="90" y="82"/>
                    </a:cubicBezTo>
                    <a:cubicBezTo>
                      <a:pt x="90" y="82"/>
                      <a:pt x="90" y="82"/>
                      <a:pt x="90" y="82"/>
                    </a:cubicBezTo>
                    <a:cubicBezTo>
                      <a:pt x="89" y="82"/>
                      <a:pt x="90" y="81"/>
                      <a:pt x="90" y="81"/>
                    </a:cubicBezTo>
                    <a:cubicBezTo>
                      <a:pt x="90" y="81"/>
                      <a:pt x="90" y="81"/>
                      <a:pt x="90" y="81"/>
                    </a:cubicBezTo>
                    <a:cubicBezTo>
                      <a:pt x="90" y="81"/>
                      <a:pt x="90" y="80"/>
                      <a:pt x="90" y="80"/>
                    </a:cubicBezTo>
                    <a:cubicBezTo>
                      <a:pt x="90" y="80"/>
                      <a:pt x="90" y="80"/>
                      <a:pt x="90" y="79"/>
                    </a:cubicBezTo>
                    <a:cubicBezTo>
                      <a:pt x="90" y="79"/>
                      <a:pt x="90" y="79"/>
                      <a:pt x="90" y="79"/>
                    </a:cubicBezTo>
                    <a:cubicBezTo>
                      <a:pt x="91" y="79"/>
                      <a:pt x="91" y="79"/>
                      <a:pt x="91" y="79"/>
                    </a:cubicBezTo>
                    <a:cubicBezTo>
                      <a:pt x="91" y="79"/>
                      <a:pt x="91" y="78"/>
                      <a:pt x="91" y="78"/>
                    </a:cubicBezTo>
                    <a:cubicBezTo>
                      <a:pt x="91" y="78"/>
                      <a:pt x="91" y="78"/>
                      <a:pt x="91" y="78"/>
                    </a:cubicBezTo>
                    <a:cubicBezTo>
                      <a:pt x="91" y="78"/>
                      <a:pt x="91" y="78"/>
                      <a:pt x="91" y="78"/>
                    </a:cubicBezTo>
                    <a:cubicBezTo>
                      <a:pt x="91" y="78"/>
                      <a:pt x="91" y="78"/>
                      <a:pt x="91" y="78"/>
                    </a:cubicBezTo>
                    <a:cubicBezTo>
                      <a:pt x="91" y="78"/>
                      <a:pt x="91" y="78"/>
                      <a:pt x="91" y="78"/>
                    </a:cubicBezTo>
                    <a:cubicBezTo>
                      <a:pt x="92" y="78"/>
                      <a:pt x="92" y="77"/>
                      <a:pt x="92" y="77"/>
                    </a:cubicBezTo>
                    <a:cubicBezTo>
                      <a:pt x="92" y="77"/>
                      <a:pt x="92" y="77"/>
                      <a:pt x="92" y="76"/>
                    </a:cubicBezTo>
                    <a:cubicBezTo>
                      <a:pt x="92" y="76"/>
                      <a:pt x="92" y="76"/>
                      <a:pt x="92" y="76"/>
                    </a:cubicBezTo>
                    <a:cubicBezTo>
                      <a:pt x="92" y="76"/>
                      <a:pt x="92" y="76"/>
                      <a:pt x="92" y="76"/>
                    </a:cubicBezTo>
                    <a:cubicBezTo>
                      <a:pt x="92" y="76"/>
                      <a:pt x="92" y="75"/>
                      <a:pt x="92" y="75"/>
                    </a:cubicBezTo>
                    <a:cubicBezTo>
                      <a:pt x="92" y="75"/>
                      <a:pt x="92" y="74"/>
                      <a:pt x="92" y="73"/>
                    </a:cubicBezTo>
                    <a:cubicBezTo>
                      <a:pt x="92" y="73"/>
                      <a:pt x="92" y="73"/>
                      <a:pt x="92" y="73"/>
                    </a:cubicBezTo>
                    <a:cubicBezTo>
                      <a:pt x="92" y="72"/>
                      <a:pt x="92" y="71"/>
                      <a:pt x="92" y="70"/>
                    </a:cubicBezTo>
                    <a:cubicBezTo>
                      <a:pt x="92" y="70"/>
                      <a:pt x="92" y="70"/>
                      <a:pt x="92" y="69"/>
                    </a:cubicBezTo>
                    <a:cubicBezTo>
                      <a:pt x="92" y="69"/>
                      <a:pt x="92" y="69"/>
                      <a:pt x="92" y="69"/>
                    </a:cubicBezTo>
                    <a:cubicBezTo>
                      <a:pt x="92" y="69"/>
                      <a:pt x="92" y="69"/>
                      <a:pt x="92" y="69"/>
                    </a:cubicBezTo>
                    <a:cubicBezTo>
                      <a:pt x="92" y="69"/>
                      <a:pt x="92" y="69"/>
                      <a:pt x="92" y="69"/>
                    </a:cubicBezTo>
                    <a:cubicBezTo>
                      <a:pt x="92" y="69"/>
                      <a:pt x="92" y="68"/>
                      <a:pt x="92" y="68"/>
                    </a:cubicBezTo>
                    <a:cubicBezTo>
                      <a:pt x="91" y="67"/>
                      <a:pt x="92" y="67"/>
                      <a:pt x="92" y="66"/>
                    </a:cubicBezTo>
                    <a:cubicBezTo>
                      <a:pt x="92" y="66"/>
                      <a:pt x="92" y="66"/>
                      <a:pt x="92" y="65"/>
                    </a:cubicBezTo>
                    <a:cubicBezTo>
                      <a:pt x="93" y="65"/>
                      <a:pt x="93" y="65"/>
                      <a:pt x="93" y="65"/>
                    </a:cubicBezTo>
                    <a:cubicBezTo>
                      <a:pt x="93" y="65"/>
                      <a:pt x="93" y="65"/>
                      <a:pt x="93" y="65"/>
                    </a:cubicBezTo>
                    <a:cubicBezTo>
                      <a:pt x="93" y="65"/>
                      <a:pt x="93" y="65"/>
                      <a:pt x="93" y="66"/>
                    </a:cubicBezTo>
                    <a:cubicBezTo>
                      <a:pt x="93" y="66"/>
                      <a:pt x="93" y="66"/>
                      <a:pt x="93" y="66"/>
                    </a:cubicBezTo>
                    <a:cubicBezTo>
                      <a:pt x="93" y="66"/>
                      <a:pt x="93" y="66"/>
                      <a:pt x="93" y="66"/>
                    </a:cubicBezTo>
                    <a:cubicBezTo>
                      <a:pt x="93" y="65"/>
                      <a:pt x="93" y="65"/>
                      <a:pt x="94" y="65"/>
                    </a:cubicBezTo>
                    <a:cubicBezTo>
                      <a:pt x="94" y="65"/>
                      <a:pt x="95" y="65"/>
                      <a:pt x="95" y="65"/>
                    </a:cubicBezTo>
                    <a:cubicBezTo>
                      <a:pt x="95" y="65"/>
                      <a:pt x="95" y="65"/>
                      <a:pt x="95" y="65"/>
                    </a:cubicBezTo>
                    <a:cubicBezTo>
                      <a:pt x="95" y="66"/>
                      <a:pt x="95" y="66"/>
                      <a:pt x="96" y="66"/>
                    </a:cubicBezTo>
                    <a:cubicBezTo>
                      <a:pt x="96" y="66"/>
                      <a:pt x="96" y="66"/>
                      <a:pt x="96" y="66"/>
                    </a:cubicBezTo>
                    <a:cubicBezTo>
                      <a:pt x="96" y="66"/>
                      <a:pt x="96" y="66"/>
                      <a:pt x="96" y="66"/>
                    </a:cubicBezTo>
                    <a:cubicBezTo>
                      <a:pt x="96" y="66"/>
                      <a:pt x="96" y="66"/>
                      <a:pt x="96" y="66"/>
                    </a:cubicBezTo>
                    <a:cubicBezTo>
                      <a:pt x="96" y="65"/>
                      <a:pt x="95" y="65"/>
                      <a:pt x="96" y="65"/>
                    </a:cubicBezTo>
                    <a:cubicBezTo>
                      <a:pt x="96" y="65"/>
                      <a:pt x="96" y="65"/>
                      <a:pt x="96" y="65"/>
                    </a:cubicBezTo>
                    <a:cubicBezTo>
                      <a:pt x="96" y="64"/>
                      <a:pt x="96" y="64"/>
                      <a:pt x="96" y="64"/>
                    </a:cubicBezTo>
                    <a:cubicBezTo>
                      <a:pt x="96" y="64"/>
                      <a:pt x="95" y="64"/>
                      <a:pt x="96" y="64"/>
                    </a:cubicBezTo>
                    <a:cubicBezTo>
                      <a:pt x="96" y="64"/>
                      <a:pt x="96" y="64"/>
                      <a:pt x="96" y="64"/>
                    </a:cubicBezTo>
                    <a:cubicBezTo>
                      <a:pt x="96" y="64"/>
                      <a:pt x="96" y="64"/>
                      <a:pt x="96" y="64"/>
                    </a:cubicBezTo>
                    <a:cubicBezTo>
                      <a:pt x="96" y="64"/>
                      <a:pt x="96" y="64"/>
                      <a:pt x="96" y="64"/>
                    </a:cubicBezTo>
                    <a:cubicBezTo>
                      <a:pt x="96" y="64"/>
                      <a:pt x="95" y="64"/>
                      <a:pt x="95" y="64"/>
                    </a:cubicBezTo>
                    <a:cubicBezTo>
                      <a:pt x="95" y="64"/>
                      <a:pt x="95" y="63"/>
                      <a:pt x="96" y="63"/>
                    </a:cubicBezTo>
                    <a:cubicBezTo>
                      <a:pt x="96" y="63"/>
                      <a:pt x="96" y="63"/>
                      <a:pt x="96" y="63"/>
                    </a:cubicBezTo>
                    <a:cubicBezTo>
                      <a:pt x="96" y="63"/>
                      <a:pt x="96" y="63"/>
                      <a:pt x="96" y="63"/>
                    </a:cubicBezTo>
                    <a:cubicBezTo>
                      <a:pt x="95" y="63"/>
                      <a:pt x="95" y="63"/>
                      <a:pt x="95" y="63"/>
                    </a:cubicBezTo>
                    <a:cubicBezTo>
                      <a:pt x="95" y="63"/>
                      <a:pt x="95" y="63"/>
                      <a:pt x="96" y="63"/>
                    </a:cubicBezTo>
                    <a:cubicBezTo>
                      <a:pt x="96" y="62"/>
                      <a:pt x="96" y="62"/>
                      <a:pt x="96" y="62"/>
                    </a:cubicBezTo>
                    <a:cubicBezTo>
                      <a:pt x="96" y="62"/>
                      <a:pt x="96" y="62"/>
                      <a:pt x="96" y="62"/>
                    </a:cubicBezTo>
                    <a:cubicBezTo>
                      <a:pt x="96" y="62"/>
                      <a:pt x="96" y="61"/>
                      <a:pt x="96" y="61"/>
                    </a:cubicBezTo>
                    <a:cubicBezTo>
                      <a:pt x="96" y="61"/>
                      <a:pt x="96" y="61"/>
                      <a:pt x="96" y="61"/>
                    </a:cubicBezTo>
                    <a:cubicBezTo>
                      <a:pt x="96" y="61"/>
                      <a:pt x="97" y="61"/>
                      <a:pt x="97" y="61"/>
                    </a:cubicBezTo>
                    <a:cubicBezTo>
                      <a:pt x="97" y="61"/>
                      <a:pt x="97" y="61"/>
                      <a:pt x="97" y="61"/>
                    </a:cubicBezTo>
                    <a:cubicBezTo>
                      <a:pt x="97" y="60"/>
                      <a:pt x="97" y="60"/>
                      <a:pt x="97" y="60"/>
                    </a:cubicBezTo>
                    <a:cubicBezTo>
                      <a:pt x="97" y="60"/>
                      <a:pt x="97" y="60"/>
                      <a:pt x="96" y="60"/>
                    </a:cubicBezTo>
                    <a:cubicBezTo>
                      <a:pt x="97" y="60"/>
                      <a:pt x="97" y="60"/>
                      <a:pt x="97" y="60"/>
                    </a:cubicBezTo>
                    <a:cubicBezTo>
                      <a:pt x="97" y="60"/>
                      <a:pt x="97" y="60"/>
                      <a:pt x="97" y="60"/>
                    </a:cubicBezTo>
                    <a:cubicBezTo>
                      <a:pt x="96" y="60"/>
                      <a:pt x="96" y="60"/>
                      <a:pt x="97" y="60"/>
                    </a:cubicBezTo>
                    <a:cubicBezTo>
                      <a:pt x="97" y="60"/>
                      <a:pt x="97" y="60"/>
                      <a:pt x="97" y="60"/>
                    </a:cubicBezTo>
                    <a:cubicBezTo>
                      <a:pt x="97" y="60"/>
                      <a:pt x="97" y="60"/>
                      <a:pt x="97" y="60"/>
                    </a:cubicBezTo>
                    <a:cubicBezTo>
                      <a:pt x="97" y="60"/>
                      <a:pt x="97" y="60"/>
                      <a:pt x="97" y="60"/>
                    </a:cubicBezTo>
                    <a:cubicBezTo>
                      <a:pt x="97" y="60"/>
                      <a:pt x="97" y="60"/>
                      <a:pt x="97" y="60"/>
                    </a:cubicBezTo>
                    <a:cubicBezTo>
                      <a:pt x="97" y="60"/>
                      <a:pt x="97" y="60"/>
                      <a:pt x="97" y="60"/>
                    </a:cubicBezTo>
                    <a:cubicBezTo>
                      <a:pt x="97" y="60"/>
                      <a:pt x="97" y="60"/>
                      <a:pt x="97" y="60"/>
                    </a:cubicBezTo>
                    <a:cubicBezTo>
                      <a:pt x="97" y="60"/>
                      <a:pt x="98" y="59"/>
                      <a:pt x="98" y="60"/>
                    </a:cubicBezTo>
                    <a:cubicBezTo>
                      <a:pt x="98" y="60"/>
                      <a:pt x="98" y="59"/>
                      <a:pt x="98" y="59"/>
                    </a:cubicBezTo>
                    <a:cubicBezTo>
                      <a:pt x="98" y="59"/>
                      <a:pt x="98" y="59"/>
                      <a:pt x="98" y="59"/>
                    </a:cubicBezTo>
                    <a:cubicBezTo>
                      <a:pt x="98" y="59"/>
                      <a:pt x="98" y="59"/>
                      <a:pt x="98" y="59"/>
                    </a:cubicBezTo>
                    <a:cubicBezTo>
                      <a:pt x="98" y="59"/>
                      <a:pt x="98" y="59"/>
                      <a:pt x="98" y="59"/>
                    </a:cubicBezTo>
                    <a:cubicBezTo>
                      <a:pt x="98" y="59"/>
                      <a:pt x="98" y="59"/>
                      <a:pt x="98" y="59"/>
                    </a:cubicBezTo>
                    <a:cubicBezTo>
                      <a:pt x="98" y="59"/>
                      <a:pt x="98" y="59"/>
                      <a:pt x="98" y="59"/>
                    </a:cubicBezTo>
                    <a:cubicBezTo>
                      <a:pt x="98" y="59"/>
                      <a:pt x="98" y="58"/>
                      <a:pt x="98" y="58"/>
                    </a:cubicBezTo>
                    <a:cubicBezTo>
                      <a:pt x="98" y="58"/>
                      <a:pt x="98" y="58"/>
                      <a:pt x="98" y="58"/>
                    </a:cubicBezTo>
                    <a:cubicBezTo>
                      <a:pt x="98" y="58"/>
                      <a:pt x="99" y="58"/>
                      <a:pt x="99" y="58"/>
                    </a:cubicBezTo>
                    <a:cubicBezTo>
                      <a:pt x="98" y="58"/>
                      <a:pt x="99" y="57"/>
                      <a:pt x="98" y="57"/>
                    </a:cubicBezTo>
                    <a:cubicBezTo>
                      <a:pt x="98" y="57"/>
                      <a:pt x="98" y="57"/>
                      <a:pt x="98" y="57"/>
                    </a:cubicBezTo>
                    <a:cubicBezTo>
                      <a:pt x="98" y="57"/>
                      <a:pt x="99" y="57"/>
                      <a:pt x="99" y="56"/>
                    </a:cubicBezTo>
                    <a:cubicBezTo>
                      <a:pt x="99" y="56"/>
                      <a:pt x="99" y="56"/>
                      <a:pt x="99" y="56"/>
                    </a:cubicBezTo>
                    <a:cubicBezTo>
                      <a:pt x="99" y="56"/>
                      <a:pt x="99" y="56"/>
                      <a:pt x="99" y="56"/>
                    </a:cubicBezTo>
                    <a:cubicBezTo>
                      <a:pt x="99" y="56"/>
                      <a:pt x="99" y="56"/>
                      <a:pt x="99" y="56"/>
                    </a:cubicBezTo>
                    <a:cubicBezTo>
                      <a:pt x="99" y="56"/>
                      <a:pt x="99" y="56"/>
                      <a:pt x="99" y="56"/>
                    </a:cubicBezTo>
                    <a:cubicBezTo>
                      <a:pt x="99" y="55"/>
                      <a:pt x="99" y="55"/>
                      <a:pt x="99" y="55"/>
                    </a:cubicBezTo>
                    <a:close/>
                    <a:moveTo>
                      <a:pt x="86" y="57"/>
                    </a:moveTo>
                    <a:cubicBezTo>
                      <a:pt x="86" y="57"/>
                      <a:pt x="86" y="57"/>
                      <a:pt x="86" y="57"/>
                    </a:cubicBezTo>
                    <a:cubicBezTo>
                      <a:pt x="86" y="57"/>
                      <a:pt x="86" y="57"/>
                      <a:pt x="86" y="57"/>
                    </a:cubicBezTo>
                    <a:close/>
                    <a:moveTo>
                      <a:pt x="65" y="76"/>
                    </a:moveTo>
                    <a:cubicBezTo>
                      <a:pt x="65" y="76"/>
                      <a:pt x="65" y="76"/>
                      <a:pt x="65" y="76"/>
                    </a:cubicBezTo>
                    <a:cubicBezTo>
                      <a:pt x="65" y="76"/>
                      <a:pt x="65" y="76"/>
                      <a:pt x="65" y="76"/>
                    </a:cubicBezTo>
                    <a:cubicBezTo>
                      <a:pt x="65" y="76"/>
                      <a:pt x="65" y="76"/>
                      <a:pt x="65" y="76"/>
                    </a:cubicBezTo>
                    <a:cubicBezTo>
                      <a:pt x="65" y="76"/>
                      <a:pt x="65" y="76"/>
                      <a:pt x="65" y="76"/>
                    </a:cubicBezTo>
                    <a:cubicBezTo>
                      <a:pt x="65" y="76"/>
                      <a:pt x="65" y="76"/>
                      <a:pt x="65" y="76"/>
                    </a:cubicBezTo>
                    <a:close/>
                    <a:moveTo>
                      <a:pt x="51" y="98"/>
                    </a:moveTo>
                    <a:cubicBezTo>
                      <a:pt x="51" y="98"/>
                      <a:pt x="50" y="98"/>
                      <a:pt x="50" y="98"/>
                    </a:cubicBezTo>
                    <a:cubicBezTo>
                      <a:pt x="50" y="98"/>
                      <a:pt x="50" y="98"/>
                      <a:pt x="50" y="98"/>
                    </a:cubicBezTo>
                    <a:cubicBezTo>
                      <a:pt x="50" y="98"/>
                      <a:pt x="50" y="99"/>
                      <a:pt x="50" y="99"/>
                    </a:cubicBezTo>
                    <a:cubicBezTo>
                      <a:pt x="50" y="99"/>
                      <a:pt x="50" y="99"/>
                      <a:pt x="50" y="99"/>
                    </a:cubicBezTo>
                    <a:cubicBezTo>
                      <a:pt x="50" y="99"/>
                      <a:pt x="49" y="99"/>
                      <a:pt x="49" y="99"/>
                    </a:cubicBezTo>
                    <a:cubicBezTo>
                      <a:pt x="49" y="99"/>
                      <a:pt x="49" y="99"/>
                      <a:pt x="49" y="99"/>
                    </a:cubicBezTo>
                    <a:cubicBezTo>
                      <a:pt x="49" y="100"/>
                      <a:pt x="49" y="100"/>
                      <a:pt x="49" y="100"/>
                    </a:cubicBezTo>
                    <a:cubicBezTo>
                      <a:pt x="49" y="100"/>
                      <a:pt x="49" y="100"/>
                      <a:pt x="49" y="100"/>
                    </a:cubicBezTo>
                    <a:cubicBezTo>
                      <a:pt x="50" y="101"/>
                      <a:pt x="50" y="101"/>
                      <a:pt x="50" y="100"/>
                    </a:cubicBezTo>
                    <a:cubicBezTo>
                      <a:pt x="50" y="100"/>
                      <a:pt x="51" y="100"/>
                      <a:pt x="51" y="100"/>
                    </a:cubicBezTo>
                    <a:cubicBezTo>
                      <a:pt x="51" y="100"/>
                      <a:pt x="51" y="100"/>
                      <a:pt x="51" y="99"/>
                    </a:cubicBezTo>
                    <a:cubicBezTo>
                      <a:pt x="51" y="99"/>
                      <a:pt x="51" y="99"/>
                      <a:pt x="51" y="99"/>
                    </a:cubicBezTo>
                    <a:cubicBezTo>
                      <a:pt x="51" y="99"/>
                      <a:pt x="51" y="99"/>
                      <a:pt x="51" y="99"/>
                    </a:cubicBezTo>
                    <a:cubicBezTo>
                      <a:pt x="51" y="99"/>
                      <a:pt x="51" y="99"/>
                      <a:pt x="51" y="99"/>
                    </a:cubicBezTo>
                    <a:cubicBezTo>
                      <a:pt x="51" y="98"/>
                      <a:pt x="51" y="98"/>
                      <a:pt x="51" y="98"/>
                    </a:cubicBezTo>
                    <a:cubicBezTo>
                      <a:pt x="51" y="98"/>
                      <a:pt x="51" y="98"/>
                      <a:pt x="51" y="98"/>
                    </a:cubicBezTo>
                    <a:cubicBezTo>
                      <a:pt x="51" y="98"/>
                      <a:pt x="51" y="98"/>
                      <a:pt x="52" y="97"/>
                    </a:cubicBezTo>
                    <a:cubicBezTo>
                      <a:pt x="52" y="97"/>
                      <a:pt x="52" y="97"/>
                      <a:pt x="52" y="97"/>
                    </a:cubicBezTo>
                    <a:cubicBezTo>
                      <a:pt x="52" y="97"/>
                      <a:pt x="52" y="97"/>
                      <a:pt x="52" y="97"/>
                    </a:cubicBezTo>
                    <a:cubicBezTo>
                      <a:pt x="51" y="97"/>
                      <a:pt x="51" y="97"/>
                      <a:pt x="51" y="97"/>
                    </a:cubicBezTo>
                    <a:cubicBezTo>
                      <a:pt x="51" y="97"/>
                      <a:pt x="51" y="98"/>
                      <a:pt x="51" y="98"/>
                    </a:cubicBezTo>
                    <a:close/>
                    <a:moveTo>
                      <a:pt x="93" y="4"/>
                    </a:moveTo>
                    <a:cubicBezTo>
                      <a:pt x="94" y="4"/>
                      <a:pt x="94" y="4"/>
                      <a:pt x="94" y="4"/>
                    </a:cubicBezTo>
                    <a:cubicBezTo>
                      <a:pt x="94" y="3"/>
                      <a:pt x="94" y="3"/>
                      <a:pt x="93" y="3"/>
                    </a:cubicBezTo>
                    <a:cubicBezTo>
                      <a:pt x="93" y="3"/>
                      <a:pt x="93" y="3"/>
                      <a:pt x="93" y="3"/>
                    </a:cubicBezTo>
                    <a:cubicBezTo>
                      <a:pt x="92" y="4"/>
                      <a:pt x="93" y="4"/>
                      <a:pt x="93" y="4"/>
                    </a:cubicBezTo>
                    <a:cubicBezTo>
                      <a:pt x="93" y="4"/>
                      <a:pt x="93" y="4"/>
                      <a:pt x="93" y="4"/>
                    </a:cubicBezTo>
                    <a:close/>
                    <a:moveTo>
                      <a:pt x="80" y="38"/>
                    </a:moveTo>
                    <a:cubicBezTo>
                      <a:pt x="81" y="38"/>
                      <a:pt x="81" y="38"/>
                      <a:pt x="81" y="38"/>
                    </a:cubicBezTo>
                    <a:cubicBezTo>
                      <a:pt x="81" y="38"/>
                      <a:pt x="81" y="38"/>
                      <a:pt x="81" y="38"/>
                    </a:cubicBezTo>
                    <a:cubicBezTo>
                      <a:pt x="80" y="38"/>
                      <a:pt x="80" y="38"/>
                      <a:pt x="80" y="38"/>
                    </a:cubicBezTo>
                    <a:cubicBezTo>
                      <a:pt x="80" y="38"/>
                      <a:pt x="80" y="38"/>
                      <a:pt x="80" y="38"/>
                    </a:cubicBezTo>
                    <a:close/>
                    <a:moveTo>
                      <a:pt x="81" y="32"/>
                    </a:moveTo>
                    <a:cubicBezTo>
                      <a:pt x="81" y="33"/>
                      <a:pt x="81" y="33"/>
                      <a:pt x="81" y="33"/>
                    </a:cubicBezTo>
                    <a:cubicBezTo>
                      <a:pt x="81" y="33"/>
                      <a:pt x="81" y="33"/>
                      <a:pt x="81" y="33"/>
                    </a:cubicBezTo>
                    <a:cubicBezTo>
                      <a:pt x="81" y="33"/>
                      <a:pt x="82" y="32"/>
                      <a:pt x="82" y="32"/>
                    </a:cubicBezTo>
                    <a:cubicBezTo>
                      <a:pt x="82" y="32"/>
                      <a:pt x="82" y="32"/>
                      <a:pt x="82" y="31"/>
                    </a:cubicBezTo>
                    <a:cubicBezTo>
                      <a:pt x="82" y="31"/>
                      <a:pt x="82" y="31"/>
                      <a:pt x="82" y="31"/>
                    </a:cubicBezTo>
                    <a:cubicBezTo>
                      <a:pt x="81" y="31"/>
                      <a:pt x="81" y="32"/>
                      <a:pt x="81" y="32"/>
                    </a:cubicBezTo>
                    <a:cubicBezTo>
                      <a:pt x="81" y="32"/>
                      <a:pt x="81" y="32"/>
                      <a:pt x="81" y="32"/>
                    </a:cubicBezTo>
                    <a:close/>
                    <a:moveTo>
                      <a:pt x="92" y="3"/>
                    </a:moveTo>
                    <a:cubicBezTo>
                      <a:pt x="92" y="3"/>
                      <a:pt x="92" y="2"/>
                      <a:pt x="92" y="2"/>
                    </a:cubicBezTo>
                    <a:cubicBezTo>
                      <a:pt x="92" y="2"/>
                      <a:pt x="92" y="2"/>
                      <a:pt x="92" y="1"/>
                    </a:cubicBezTo>
                    <a:cubicBezTo>
                      <a:pt x="92" y="1"/>
                      <a:pt x="92" y="1"/>
                      <a:pt x="92" y="1"/>
                    </a:cubicBezTo>
                    <a:cubicBezTo>
                      <a:pt x="92" y="1"/>
                      <a:pt x="92" y="1"/>
                      <a:pt x="91" y="1"/>
                    </a:cubicBezTo>
                    <a:cubicBezTo>
                      <a:pt x="92" y="1"/>
                      <a:pt x="92" y="2"/>
                      <a:pt x="92" y="2"/>
                    </a:cubicBezTo>
                    <a:cubicBezTo>
                      <a:pt x="92" y="2"/>
                      <a:pt x="92" y="3"/>
                      <a:pt x="92" y="3"/>
                    </a:cubicBezTo>
                    <a:close/>
                    <a:moveTo>
                      <a:pt x="124" y="21"/>
                    </a:moveTo>
                    <a:cubicBezTo>
                      <a:pt x="124" y="21"/>
                      <a:pt x="124" y="21"/>
                      <a:pt x="124" y="21"/>
                    </a:cubicBezTo>
                    <a:cubicBezTo>
                      <a:pt x="124" y="21"/>
                      <a:pt x="123" y="21"/>
                      <a:pt x="123" y="21"/>
                    </a:cubicBezTo>
                    <a:cubicBezTo>
                      <a:pt x="122" y="21"/>
                      <a:pt x="122" y="21"/>
                      <a:pt x="122" y="22"/>
                    </a:cubicBezTo>
                    <a:cubicBezTo>
                      <a:pt x="122" y="22"/>
                      <a:pt x="122" y="22"/>
                      <a:pt x="122" y="22"/>
                    </a:cubicBezTo>
                    <a:cubicBezTo>
                      <a:pt x="122" y="22"/>
                      <a:pt x="122" y="22"/>
                      <a:pt x="122" y="22"/>
                    </a:cubicBezTo>
                    <a:cubicBezTo>
                      <a:pt x="121" y="22"/>
                      <a:pt x="121" y="22"/>
                      <a:pt x="121" y="22"/>
                    </a:cubicBezTo>
                    <a:cubicBezTo>
                      <a:pt x="121" y="21"/>
                      <a:pt x="121" y="21"/>
                      <a:pt x="121" y="21"/>
                    </a:cubicBezTo>
                    <a:cubicBezTo>
                      <a:pt x="121" y="21"/>
                      <a:pt x="121" y="21"/>
                      <a:pt x="121" y="21"/>
                    </a:cubicBezTo>
                    <a:cubicBezTo>
                      <a:pt x="121" y="21"/>
                      <a:pt x="121" y="21"/>
                      <a:pt x="121" y="21"/>
                    </a:cubicBezTo>
                    <a:cubicBezTo>
                      <a:pt x="121" y="21"/>
                      <a:pt x="121" y="20"/>
                      <a:pt x="121" y="19"/>
                    </a:cubicBezTo>
                    <a:cubicBezTo>
                      <a:pt x="121" y="19"/>
                      <a:pt x="120" y="19"/>
                      <a:pt x="120" y="18"/>
                    </a:cubicBezTo>
                    <a:cubicBezTo>
                      <a:pt x="120" y="18"/>
                      <a:pt x="120" y="18"/>
                      <a:pt x="120" y="18"/>
                    </a:cubicBezTo>
                    <a:cubicBezTo>
                      <a:pt x="120" y="17"/>
                      <a:pt x="119" y="17"/>
                      <a:pt x="119" y="17"/>
                    </a:cubicBezTo>
                    <a:cubicBezTo>
                      <a:pt x="119" y="17"/>
                      <a:pt x="120" y="16"/>
                      <a:pt x="120" y="16"/>
                    </a:cubicBezTo>
                    <a:cubicBezTo>
                      <a:pt x="120" y="16"/>
                      <a:pt x="120" y="15"/>
                      <a:pt x="120" y="15"/>
                    </a:cubicBezTo>
                    <a:cubicBezTo>
                      <a:pt x="120" y="15"/>
                      <a:pt x="120" y="14"/>
                      <a:pt x="121" y="14"/>
                    </a:cubicBezTo>
                    <a:cubicBezTo>
                      <a:pt x="121" y="14"/>
                      <a:pt x="121" y="14"/>
                      <a:pt x="121" y="14"/>
                    </a:cubicBezTo>
                    <a:cubicBezTo>
                      <a:pt x="121" y="14"/>
                      <a:pt x="121" y="14"/>
                      <a:pt x="121" y="13"/>
                    </a:cubicBezTo>
                    <a:cubicBezTo>
                      <a:pt x="121" y="13"/>
                      <a:pt x="121" y="13"/>
                      <a:pt x="121" y="13"/>
                    </a:cubicBezTo>
                    <a:cubicBezTo>
                      <a:pt x="121" y="13"/>
                      <a:pt x="121" y="12"/>
                      <a:pt x="121" y="12"/>
                    </a:cubicBezTo>
                    <a:cubicBezTo>
                      <a:pt x="121" y="12"/>
                      <a:pt x="121" y="12"/>
                      <a:pt x="121" y="12"/>
                    </a:cubicBezTo>
                    <a:cubicBezTo>
                      <a:pt x="120" y="12"/>
                      <a:pt x="120" y="13"/>
                      <a:pt x="119" y="14"/>
                    </a:cubicBezTo>
                    <a:cubicBezTo>
                      <a:pt x="119" y="14"/>
                      <a:pt x="118" y="14"/>
                      <a:pt x="118" y="15"/>
                    </a:cubicBezTo>
                    <a:cubicBezTo>
                      <a:pt x="118" y="15"/>
                      <a:pt x="117" y="16"/>
                      <a:pt x="117" y="16"/>
                    </a:cubicBezTo>
                    <a:cubicBezTo>
                      <a:pt x="116" y="16"/>
                      <a:pt x="116" y="16"/>
                      <a:pt x="115" y="15"/>
                    </a:cubicBezTo>
                    <a:cubicBezTo>
                      <a:pt x="115" y="15"/>
                      <a:pt x="115" y="15"/>
                      <a:pt x="114" y="15"/>
                    </a:cubicBezTo>
                    <a:cubicBezTo>
                      <a:pt x="114" y="15"/>
                      <a:pt x="114" y="15"/>
                      <a:pt x="114" y="15"/>
                    </a:cubicBezTo>
                    <a:cubicBezTo>
                      <a:pt x="114" y="15"/>
                      <a:pt x="114" y="15"/>
                      <a:pt x="114" y="15"/>
                    </a:cubicBezTo>
                    <a:cubicBezTo>
                      <a:pt x="114" y="14"/>
                      <a:pt x="114" y="14"/>
                      <a:pt x="114" y="14"/>
                    </a:cubicBezTo>
                    <a:cubicBezTo>
                      <a:pt x="114" y="14"/>
                      <a:pt x="114" y="14"/>
                      <a:pt x="113" y="14"/>
                    </a:cubicBezTo>
                    <a:cubicBezTo>
                      <a:pt x="113" y="14"/>
                      <a:pt x="113" y="14"/>
                      <a:pt x="113" y="14"/>
                    </a:cubicBezTo>
                    <a:cubicBezTo>
                      <a:pt x="113" y="14"/>
                      <a:pt x="113" y="14"/>
                      <a:pt x="112" y="14"/>
                    </a:cubicBezTo>
                    <a:cubicBezTo>
                      <a:pt x="112" y="14"/>
                      <a:pt x="112" y="14"/>
                      <a:pt x="112" y="14"/>
                    </a:cubicBezTo>
                    <a:cubicBezTo>
                      <a:pt x="112" y="14"/>
                      <a:pt x="112" y="14"/>
                      <a:pt x="112" y="14"/>
                    </a:cubicBezTo>
                    <a:cubicBezTo>
                      <a:pt x="111" y="14"/>
                      <a:pt x="111" y="14"/>
                      <a:pt x="111" y="14"/>
                    </a:cubicBezTo>
                    <a:cubicBezTo>
                      <a:pt x="111" y="14"/>
                      <a:pt x="110" y="14"/>
                      <a:pt x="110" y="14"/>
                    </a:cubicBezTo>
                    <a:cubicBezTo>
                      <a:pt x="110" y="14"/>
                      <a:pt x="110" y="13"/>
                      <a:pt x="110" y="13"/>
                    </a:cubicBezTo>
                    <a:cubicBezTo>
                      <a:pt x="110" y="13"/>
                      <a:pt x="110" y="13"/>
                      <a:pt x="110" y="13"/>
                    </a:cubicBezTo>
                    <a:cubicBezTo>
                      <a:pt x="109" y="12"/>
                      <a:pt x="108" y="12"/>
                      <a:pt x="107" y="11"/>
                    </a:cubicBezTo>
                    <a:cubicBezTo>
                      <a:pt x="107" y="11"/>
                      <a:pt x="106" y="10"/>
                      <a:pt x="106" y="10"/>
                    </a:cubicBezTo>
                    <a:cubicBezTo>
                      <a:pt x="105" y="10"/>
                      <a:pt x="105" y="10"/>
                      <a:pt x="105" y="9"/>
                    </a:cubicBezTo>
                    <a:cubicBezTo>
                      <a:pt x="105" y="9"/>
                      <a:pt x="105" y="9"/>
                      <a:pt x="104" y="8"/>
                    </a:cubicBezTo>
                    <a:cubicBezTo>
                      <a:pt x="104" y="8"/>
                      <a:pt x="103" y="7"/>
                      <a:pt x="103" y="7"/>
                    </a:cubicBezTo>
                    <a:cubicBezTo>
                      <a:pt x="103" y="6"/>
                      <a:pt x="103" y="6"/>
                      <a:pt x="103" y="6"/>
                    </a:cubicBezTo>
                    <a:cubicBezTo>
                      <a:pt x="102" y="6"/>
                      <a:pt x="102" y="5"/>
                      <a:pt x="102" y="5"/>
                    </a:cubicBezTo>
                    <a:cubicBezTo>
                      <a:pt x="101" y="4"/>
                      <a:pt x="101" y="3"/>
                      <a:pt x="100" y="3"/>
                    </a:cubicBezTo>
                    <a:cubicBezTo>
                      <a:pt x="100" y="2"/>
                      <a:pt x="100" y="2"/>
                      <a:pt x="100" y="2"/>
                    </a:cubicBezTo>
                    <a:cubicBezTo>
                      <a:pt x="99" y="2"/>
                      <a:pt x="99" y="1"/>
                      <a:pt x="98" y="0"/>
                    </a:cubicBezTo>
                    <a:cubicBezTo>
                      <a:pt x="98" y="0"/>
                      <a:pt x="98" y="0"/>
                      <a:pt x="98" y="0"/>
                    </a:cubicBezTo>
                    <a:cubicBezTo>
                      <a:pt x="98" y="1"/>
                      <a:pt x="98" y="1"/>
                      <a:pt x="98" y="1"/>
                    </a:cubicBezTo>
                    <a:cubicBezTo>
                      <a:pt x="98" y="1"/>
                      <a:pt x="97" y="1"/>
                      <a:pt x="97" y="1"/>
                    </a:cubicBezTo>
                    <a:cubicBezTo>
                      <a:pt x="97" y="1"/>
                      <a:pt x="97" y="1"/>
                      <a:pt x="97" y="1"/>
                    </a:cubicBezTo>
                    <a:cubicBezTo>
                      <a:pt x="96" y="1"/>
                      <a:pt x="96" y="1"/>
                      <a:pt x="96" y="1"/>
                    </a:cubicBezTo>
                    <a:cubicBezTo>
                      <a:pt x="96" y="1"/>
                      <a:pt x="96" y="1"/>
                      <a:pt x="96" y="1"/>
                    </a:cubicBezTo>
                    <a:cubicBezTo>
                      <a:pt x="96" y="1"/>
                      <a:pt x="96" y="1"/>
                      <a:pt x="96" y="2"/>
                    </a:cubicBezTo>
                    <a:cubicBezTo>
                      <a:pt x="96" y="2"/>
                      <a:pt x="96" y="2"/>
                      <a:pt x="96" y="2"/>
                    </a:cubicBezTo>
                    <a:cubicBezTo>
                      <a:pt x="96" y="3"/>
                      <a:pt x="95" y="3"/>
                      <a:pt x="96" y="4"/>
                    </a:cubicBezTo>
                    <a:cubicBezTo>
                      <a:pt x="96" y="4"/>
                      <a:pt x="96" y="4"/>
                      <a:pt x="96" y="5"/>
                    </a:cubicBezTo>
                    <a:cubicBezTo>
                      <a:pt x="97" y="6"/>
                      <a:pt x="97" y="7"/>
                      <a:pt x="97" y="9"/>
                    </a:cubicBezTo>
                    <a:cubicBezTo>
                      <a:pt x="97" y="9"/>
                      <a:pt x="97" y="9"/>
                      <a:pt x="97" y="10"/>
                    </a:cubicBezTo>
                    <a:cubicBezTo>
                      <a:pt x="97" y="10"/>
                      <a:pt x="97" y="11"/>
                      <a:pt x="96" y="11"/>
                    </a:cubicBezTo>
                    <a:cubicBezTo>
                      <a:pt x="96" y="12"/>
                      <a:pt x="96" y="12"/>
                      <a:pt x="96" y="12"/>
                    </a:cubicBezTo>
                    <a:cubicBezTo>
                      <a:pt x="96" y="13"/>
                      <a:pt x="96" y="14"/>
                      <a:pt x="96" y="14"/>
                    </a:cubicBezTo>
                    <a:cubicBezTo>
                      <a:pt x="96" y="16"/>
                      <a:pt x="96" y="16"/>
                      <a:pt x="95" y="16"/>
                    </a:cubicBezTo>
                    <a:cubicBezTo>
                      <a:pt x="94" y="17"/>
                      <a:pt x="94" y="17"/>
                      <a:pt x="94" y="18"/>
                    </a:cubicBezTo>
                    <a:cubicBezTo>
                      <a:pt x="94" y="18"/>
                      <a:pt x="94" y="18"/>
                      <a:pt x="94" y="19"/>
                    </a:cubicBezTo>
                    <a:cubicBezTo>
                      <a:pt x="94" y="19"/>
                      <a:pt x="94" y="19"/>
                      <a:pt x="94" y="19"/>
                    </a:cubicBezTo>
                    <a:cubicBezTo>
                      <a:pt x="94" y="19"/>
                      <a:pt x="94" y="19"/>
                      <a:pt x="94" y="20"/>
                    </a:cubicBezTo>
                    <a:cubicBezTo>
                      <a:pt x="95" y="20"/>
                      <a:pt x="95" y="21"/>
                      <a:pt x="94" y="22"/>
                    </a:cubicBezTo>
                    <a:cubicBezTo>
                      <a:pt x="94" y="22"/>
                      <a:pt x="93" y="23"/>
                      <a:pt x="93" y="23"/>
                    </a:cubicBezTo>
                    <a:cubicBezTo>
                      <a:pt x="93" y="23"/>
                      <a:pt x="92" y="23"/>
                      <a:pt x="92" y="22"/>
                    </a:cubicBezTo>
                    <a:cubicBezTo>
                      <a:pt x="92" y="22"/>
                      <a:pt x="92" y="22"/>
                      <a:pt x="92" y="22"/>
                    </a:cubicBezTo>
                    <a:cubicBezTo>
                      <a:pt x="92" y="22"/>
                      <a:pt x="91" y="22"/>
                      <a:pt x="91" y="22"/>
                    </a:cubicBezTo>
                    <a:cubicBezTo>
                      <a:pt x="91" y="22"/>
                      <a:pt x="91" y="22"/>
                      <a:pt x="90" y="22"/>
                    </a:cubicBezTo>
                    <a:cubicBezTo>
                      <a:pt x="90" y="22"/>
                      <a:pt x="90" y="22"/>
                      <a:pt x="90" y="22"/>
                    </a:cubicBezTo>
                    <a:cubicBezTo>
                      <a:pt x="90" y="22"/>
                      <a:pt x="89" y="22"/>
                      <a:pt x="89" y="21"/>
                    </a:cubicBezTo>
                    <a:cubicBezTo>
                      <a:pt x="89" y="21"/>
                      <a:pt x="89" y="21"/>
                      <a:pt x="88" y="21"/>
                    </a:cubicBezTo>
                    <a:cubicBezTo>
                      <a:pt x="88" y="21"/>
                      <a:pt x="88" y="21"/>
                      <a:pt x="88" y="21"/>
                    </a:cubicBezTo>
                    <a:cubicBezTo>
                      <a:pt x="88" y="21"/>
                      <a:pt x="88" y="21"/>
                      <a:pt x="88" y="21"/>
                    </a:cubicBezTo>
                    <a:cubicBezTo>
                      <a:pt x="87" y="21"/>
                      <a:pt x="87" y="21"/>
                      <a:pt x="87" y="21"/>
                    </a:cubicBezTo>
                    <a:cubicBezTo>
                      <a:pt x="87" y="21"/>
                      <a:pt x="87" y="22"/>
                      <a:pt x="87" y="22"/>
                    </a:cubicBezTo>
                    <a:cubicBezTo>
                      <a:pt x="87" y="22"/>
                      <a:pt x="87" y="22"/>
                      <a:pt x="87" y="22"/>
                    </a:cubicBezTo>
                    <a:cubicBezTo>
                      <a:pt x="88" y="23"/>
                      <a:pt x="88" y="23"/>
                      <a:pt x="88" y="23"/>
                    </a:cubicBezTo>
                    <a:cubicBezTo>
                      <a:pt x="89" y="24"/>
                      <a:pt x="89" y="24"/>
                      <a:pt x="88" y="25"/>
                    </a:cubicBezTo>
                    <a:cubicBezTo>
                      <a:pt x="87" y="25"/>
                      <a:pt x="87" y="25"/>
                      <a:pt x="87" y="26"/>
                    </a:cubicBezTo>
                    <a:cubicBezTo>
                      <a:pt x="87" y="26"/>
                      <a:pt x="87" y="26"/>
                      <a:pt x="87" y="26"/>
                    </a:cubicBezTo>
                    <a:cubicBezTo>
                      <a:pt x="87" y="26"/>
                      <a:pt x="87" y="26"/>
                      <a:pt x="87" y="26"/>
                    </a:cubicBezTo>
                    <a:cubicBezTo>
                      <a:pt x="86" y="26"/>
                      <a:pt x="86" y="26"/>
                      <a:pt x="86" y="26"/>
                    </a:cubicBezTo>
                    <a:cubicBezTo>
                      <a:pt x="86" y="26"/>
                      <a:pt x="86" y="26"/>
                      <a:pt x="86" y="26"/>
                    </a:cubicBezTo>
                    <a:cubicBezTo>
                      <a:pt x="86" y="26"/>
                      <a:pt x="86" y="27"/>
                      <a:pt x="85" y="27"/>
                    </a:cubicBezTo>
                    <a:cubicBezTo>
                      <a:pt x="85" y="27"/>
                      <a:pt x="85" y="27"/>
                      <a:pt x="85" y="27"/>
                    </a:cubicBezTo>
                    <a:cubicBezTo>
                      <a:pt x="84" y="27"/>
                      <a:pt x="84" y="28"/>
                      <a:pt x="84" y="28"/>
                    </a:cubicBezTo>
                    <a:cubicBezTo>
                      <a:pt x="84" y="29"/>
                      <a:pt x="84" y="30"/>
                      <a:pt x="83" y="30"/>
                    </a:cubicBezTo>
                    <a:cubicBezTo>
                      <a:pt x="83" y="30"/>
                      <a:pt x="83" y="31"/>
                      <a:pt x="84" y="31"/>
                    </a:cubicBezTo>
                    <a:cubicBezTo>
                      <a:pt x="84" y="31"/>
                      <a:pt x="84" y="32"/>
                      <a:pt x="84" y="32"/>
                    </a:cubicBezTo>
                    <a:cubicBezTo>
                      <a:pt x="84" y="32"/>
                      <a:pt x="84" y="32"/>
                      <a:pt x="85" y="32"/>
                    </a:cubicBezTo>
                    <a:cubicBezTo>
                      <a:pt x="85" y="32"/>
                      <a:pt x="85" y="32"/>
                      <a:pt x="85" y="32"/>
                    </a:cubicBezTo>
                    <a:cubicBezTo>
                      <a:pt x="86" y="33"/>
                      <a:pt x="86" y="34"/>
                      <a:pt x="86" y="34"/>
                    </a:cubicBezTo>
                    <a:cubicBezTo>
                      <a:pt x="86" y="35"/>
                      <a:pt x="86" y="35"/>
                      <a:pt x="85" y="35"/>
                    </a:cubicBezTo>
                    <a:cubicBezTo>
                      <a:pt x="85" y="35"/>
                      <a:pt x="85" y="35"/>
                      <a:pt x="85" y="35"/>
                    </a:cubicBezTo>
                    <a:cubicBezTo>
                      <a:pt x="85" y="36"/>
                      <a:pt x="85" y="36"/>
                      <a:pt x="85" y="36"/>
                    </a:cubicBezTo>
                    <a:cubicBezTo>
                      <a:pt x="85" y="37"/>
                      <a:pt x="85" y="37"/>
                      <a:pt x="85" y="38"/>
                    </a:cubicBezTo>
                    <a:cubicBezTo>
                      <a:pt x="85" y="38"/>
                      <a:pt x="85" y="39"/>
                      <a:pt x="86" y="39"/>
                    </a:cubicBezTo>
                    <a:cubicBezTo>
                      <a:pt x="86" y="39"/>
                      <a:pt x="86" y="39"/>
                      <a:pt x="86" y="39"/>
                    </a:cubicBezTo>
                    <a:cubicBezTo>
                      <a:pt x="86" y="39"/>
                      <a:pt x="86" y="39"/>
                      <a:pt x="86" y="38"/>
                    </a:cubicBezTo>
                    <a:cubicBezTo>
                      <a:pt x="87" y="38"/>
                      <a:pt x="87" y="38"/>
                      <a:pt x="87" y="38"/>
                    </a:cubicBezTo>
                    <a:cubicBezTo>
                      <a:pt x="88" y="38"/>
                      <a:pt x="88" y="38"/>
                      <a:pt x="88" y="37"/>
                    </a:cubicBezTo>
                    <a:cubicBezTo>
                      <a:pt x="88" y="37"/>
                      <a:pt x="88" y="37"/>
                      <a:pt x="88" y="36"/>
                    </a:cubicBezTo>
                    <a:cubicBezTo>
                      <a:pt x="88" y="36"/>
                      <a:pt x="88" y="36"/>
                      <a:pt x="88" y="36"/>
                    </a:cubicBezTo>
                    <a:cubicBezTo>
                      <a:pt x="89" y="36"/>
                      <a:pt x="89" y="36"/>
                      <a:pt x="89" y="36"/>
                    </a:cubicBezTo>
                    <a:cubicBezTo>
                      <a:pt x="89" y="35"/>
                      <a:pt x="89" y="35"/>
                      <a:pt x="89" y="35"/>
                    </a:cubicBezTo>
                    <a:cubicBezTo>
                      <a:pt x="89" y="35"/>
                      <a:pt x="89" y="35"/>
                      <a:pt x="90" y="35"/>
                    </a:cubicBezTo>
                    <a:cubicBezTo>
                      <a:pt x="90" y="35"/>
                      <a:pt x="90" y="35"/>
                      <a:pt x="90" y="35"/>
                    </a:cubicBezTo>
                    <a:cubicBezTo>
                      <a:pt x="90" y="35"/>
                      <a:pt x="90" y="36"/>
                      <a:pt x="90" y="36"/>
                    </a:cubicBezTo>
                    <a:cubicBezTo>
                      <a:pt x="90" y="36"/>
                      <a:pt x="90" y="36"/>
                      <a:pt x="90" y="36"/>
                    </a:cubicBezTo>
                    <a:cubicBezTo>
                      <a:pt x="90" y="36"/>
                      <a:pt x="90" y="35"/>
                      <a:pt x="90" y="35"/>
                    </a:cubicBezTo>
                    <a:cubicBezTo>
                      <a:pt x="91" y="36"/>
                      <a:pt x="91" y="36"/>
                      <a:pt x="91" y="36"/>
                    </a:cubicBezTo>
                    <a:cubicBezTo>
                      <a:pt x="92" y="36"/>
                      <a:pt x="92" y="36"/>
                      <a:pt x="92" y="36"/>
                    </a:cubicBezTo>
                    <a:cubicBezTo>
                      <a:pt x="92" y="36"/>
                      <a:pt x="92" y="35"/>
                      <a:pt x="93" y="35"/>
                    </a:cubicBezTo>
                    <a:cubicBezTo>
                      <a:pt x="93" y="35"/>
                      <a:pt x="93" y="35"/>
                      <a:pt x="93" y="35"/>
                    </a:cubicBezTo>
                    <a:cubicBezTo>
                      <a:pt x="93" y="35"/>
                      <a:pt x="92" y="34"/>
                      <a:pt x="92" y="34"/>
                    </a:cubicBezTo>
                    <a:cubicBezTo>
                      <a:pt x="92" y="34"/>
                      <a:pt x="91" y="34"/>
                      <a:pt x="91" y="34"/>
                    </a:cubicBezTo>
                    <a:cubicBezTo>
                      <a:pt x="91" y="33"/>
                      <a:pt x="91" y="33"/>
                      <a:pt x="90" y="33"/>
                    </a:cubicBezTo>
                    <a:cubicBezTo>
                      <a:pt x="90" y="32"/>
                      <a:pt x="90" y="32"/>
                      <a:pt x="89" y="32"/>
                    </a:cubicBezTo>
                    <a:cubicBezTo>
                      <a:pt x="89" y="32"/>
                      <a:pt x="89" y="32"/>
                      <a:pt x="89" y="32"/>
                    </a:cubicBezTo>
                    <a:cubicBezTo>
                      <a:pt x="89" y="32"/>
                      <a:pt x="88" y="32"/>
                      <a:pt x="88" y="32"/>
                    </a:cubicBezTo>
                    <a:cubicBezTo>
                      <a:pt x="88" y="32"/>
                      <a:pt x="88" y="31"/>
                      <a:pt x="87" y="31"/>
                    </a:cubicBezTo>
                    <a:cubicBezTo>
                      <a:pt x="87" y="31"/>
                      <a:pt x="87" y="31"/>
                      <a:pt x="87" y="30"/>
                    </a:cubicBezTo>
                    <a:cubicBezTo>
                      <a:pt x="87" y="30"/>
                      <a:pt x="87" y="30"/>
                      <a:pt x="87" y="29"/>
                    </a:cubicBezTo>
                    <a:cubicBezTo>
                      <a:pt x="87" y="29"/>
                      <a:pt x="88" y="28"/>
                      <a:pt x="88" y="28"/>
                    </a:cubicBezTo>
                    <a:cubicBezTo>
                      <a:pt x="88" y="28"/>
                      <a:pt x="88" y="28"/>
                      <a:pt x="89" y="28"/>
                    </a:cubicBezTo>
                    <a:cubicBezTo>
                      <a:pt x="89" y="28"/>
                      <a:pt x="90" y="28"/>
                      <a:pt x="90" y="28"/>
                    </a:cubicBezTo>
                    <a:cubicBezTo>
                      <a:pt x="90" y="29"/>
                      <a:pt x="90" y="29"/>
                      <a:pt x="91" y="29"/>
                    </a:cubicBezTo>
                    <a:cubicBezTo>
                      <a:pt x="91" y="29"/>
                      <a:pt x="91" y="29"/>
                      <a:pt x="91" y="30"/>
                    </a:cubicBezTo>
                    <a:cubicBezTo>
                      <a:pt x="91" y="30"/>
                      <a:pt x="91" y="30"/>
                      <a:pt x="92" y="30"/>
                    </a:cubicBezTo>
                    <a:cubicBezTo>
                      <a:pt x="92" y="30"/>
                      <a:pt x="92" y="30"/>
                      <a:pt x="92" y="30"/>
                    </a:cubicBezTo>
                    <a:cubicBezTo>
                      <a:pt x="92" y="30"/>
                      <a:pt x="91" y="30"/>
                      <a:pt x="91" y="30"/>
                    </a:cubicBezTo>
                    <a:cubicBezTo>
                      <a:pt x="92" y="31"/>
                      <a:pt x="92" y="30"/>
                      <a:pt x="92" y="30"/>
                    </a:cubicBezTo>
                    <a:cubicBezTo>
                      <a:pt x="92" y="30"/>
                      <a:pt x="92" y="30"/>
                      <a:pt x="92" y="30"/>
                    </a:cubicBezTo>
                    <a:cubicBezTo>
                      <a:pt x="92" y="30"/>
                      <a:pt x="93" y="29"/>
                      <a:pt x="93" y="29"/>
                    </a:cubicBezTo>
                    <a:cubicBezTo>
                      <a:pt x="93" y="29"/>
                      <a:pt x="94" y="29"/>
                      <a:pt x="94" y="29"/>
                    </a:cubicBezTo>
                    <a:cubicBezTo>
                      <a:pt x="94" y="29"/>
                      <a:pt x="94" y="28"/>
                      <a:pt x="94" y="28"/>
                    </a:cubicBezTo>
                    <a:cubicBezTo>
                      <a:pt x="94" y="28"/>
                      <a:pt x="95" y="28"/>
                      <a:pt x="95" y="28"/>
                    </a:cubicBezTo>
                    <a:cubicBezTo>
                      <a:pt x="95" y="28"/>
                      <a:pt x="95" y="28"/>
                      <a:pt x="95" y="28"/>
                    </a:cubicBezTo>
                    <a:cubicBezTo>
                      <a:pt x="95" y="28"/>
                      <a:pt x="96" y="28"/>
                      <a:pt x="96" y="28"/>
                    </a:cubicBezTo>
                    <a:cubicBezTo>
                      <a:pt x="96" y="28"/>
                      <a:pt x="96" y="28"/>
                      <a:pt x="96" y="28"/>
                    </a:cubicBezTo>
                    <a:cubicBezTo>
                      <a:pt x="97" y="28"/>
                      <a:pt x="98" y="28"/>
                      <a:pt x="98" y="29"/>
                    </a:cubicBezTo>
                    <a:cubicBezTo>
                      <a:pt x="98" y="29"/>
                      <a:pt x="99" y="29"/>
                      <a:pt x="99" y="29"/>
                    </a:cubicBezTo>
                    <a:cubicBezTo>
                      <a:pt x="100" y="29"/>
                      <a:pt x="100" y="30"/>
                      <a:pt x="100" y="30"/>
                    </a:cubicBezTo>
                    <a:cubicBezTo>
                      <a:pt x="101" y="30"/>
                      <a:pt x="101" y="30"/>
                      <a:pt x="101" y="31"/>
                    </a:cubicBezTo>
                    <a:cubicBezTo>
                      <a:pt x="102" y="31"/>
                      <a:pt x="102" y="31"/>
                      <a:pt x="103" y="31"/>
                    </a:cubicBezTo>
                    <a:cubicBezTo>
                      <a:pt x="103" y="32"/>
                      <a:pt x="104" y="32"/>
                      <a:pt x="105" y="32"/>
                    </a:cubicBezTo>
                    <a:cubicBezTo>
                      <a:pt x="105" y="32"/>
                      <a:pt x="105" y="32"/>
                      <a:pt x="105" y="32"/>
                    </a:cubicBezTo>
                    <a:cubicBezTo>
                      <a:pt x="105" y="33"/>
                      <a:pt x="105" y="33"/>
                      <a:pt x="106" y="33"/>
                    </a:cubicBezTo>
                    <a:cubicBezTo>
                      <a:pt x="106" y="33"/>
                      <a:pt x="106" y="33"/>
                      <a:pt x="106" y="33"/>
                    </a:cubicBezTo>
                    <a:cubicBezTo>
                      <a:pt x="106" y="34"/>
                      <a:pt x="107" y="34"/>
                      <a:pt x="107" y="34"/>
                    </a:cubicBezTo>
                    <a:cubicBezTo>
                      <a:pt x="107" y="34"/>
                      <a:pt x="107" y="33"/>
                      <a:pt x="107" y="33"/>
                    </a:cubicBezTo>
                    <a:cubicBezTo>
                      <a:pt x="107" y="33"/>
                      <a:pt x="107" y="33"/>
                      <a:pt x="107" y="33"/>
                    </a:cubicBezTo>
                    <a:cubicBezTo>
                      <a:pt x="107" y="32"/>
                      <a:pt x="107" y="32"/>
                      <a:pt x="108" y="32"/>
                    </a:cubicBezTo>
                    <a:cubicBezTo>
                      <a:pt x="108" y="32"/>
                      <a:pt x="108" y="31"/>
                      <a:pt x="107" y="31"/>
                    </a:cubicBezTo>
                    <a:cubicBezTo>
                      <a:pt x="107" y="31"/>
                      <a:pt x="107" y="31"/>
                      <a:pt x="107" y="31"/>
                    </a:cubicBezTo>
                    <a:cubicBezTo>
                      <a:pt x="108" y="30"/>
                      <a:pt x="108" y="29"/>
                      <a:pt x="109" y="28"/>
                    </a:cubicBezTo>
                    <a:cubicBezTo>
                      <a:pt x="109" y="28"/>
                      <a:pt x="109" y="28"/>
                      <a:pt x="110" y="27"/>
                    </a:cubicBezTo>
                    <a:cubicBezTo>
                      <a:pt x="110" y="27"/>
                      <a:pt x="111" y="26"/>
                      <a:pt x="111" y="26"/>
                    </a:cubicBezTo>
                    <a:cubicBezTo>
                      <a:pt x="111" y="26"/>
                      <a:pt x="111" y="26"/>
                      <a:pt x="111" y="26"/>
                    </a:cubicBezTo>
                    <a:cubicBezTo>
                      <a:pt x="112" y="25"/>
                      <a:pt x="112" y="25"/>
                      <a:pt x="113" y="25"/>
                    </a:cubicBezTo>
                    <a:cubicBezTo>
                      <a:pt x="113" y="24"/>
                      <a:pt x="114" y="24"/>
                      <a:pt x="114" y="24"/>
                    </a:cubicBezTo>
                    <a:cubicBezTo>
                      <a:pt x="114" y="24"/>
                      <a:pt x="115" y="24"/>
                      <a:pt x="115" y="24"/>
                    </a:cubicBezTo>
                    <a:cubicBezTo>
                      <a:pt x="115" y="25"/>
                      <a:pt x="115" y="25"/>
                      <a:pt x="115" y="25"/>
                    </a:cubicBezTo>
                    <a:cubicBezTo>
                      <a:pt x="115" y="25"/>
                      <a:pt x="115" y="25"/>
                      <a:pt x="116" y="25"/>
                    </a:cubicBezTo>
                    <a:cubicBezTo>
                      <a:pt x="116" y="25"/>
                      <a:pt x="117" y="25"/>
                      <a:pt x="117" y="25"/>
                    </a:cubicBezTo>
                    <a:cubicBezTo>
                      <a:pt x="117" y="25"/>
                      <a:pt x="117" y="25"/>
                      <a:pt x="117" y="25"/>
                    </a:cubicBezTo>
                    <a:cubicBezTo>
                      <a:pt x="117" y="25"/>
                      <a:pt x="117" y="25"/>
                      <a:pt x="117" y="25"/>
                    </a:cubicBezTo>
                    <a:cubicBezTo>
                      <a:pt x="117" y="24"/>
                      <a:pt x="117" y="24"/>
                      <a:pt x="117" y="24"/>
                    </a:cubicBezTo>
                    <a:cubicBezTo>
                      <a:pt x="117" y="24"/>
                      <a:pt x="117" y="24"/>
                      <a:pt x="118" y="24"/>
                    </a:cubicBezTo>
                    <a:cubicBezTo>
                      <a:pt x="118" y="24"/>
                      <a:pt x="118" y="24"/>
                      <a:pt x="118" y="24"/>
                    </a:cubicBezTo>
                    <a:cubicBezTo>
                      <a:pt x="118" y="24"/>
                      <a:pt x="118" y="24"/>
                      <a:pt x="118" y="24"/>
                    </a:cubicBezTo>
                    <a:cubicBezTo>
                      <a:pt x="118" y="24"/>
                      <a:pt x="118" y="24"/>
                      <a:pt x="118" y="24"/>
                    </a:cubicBezTo>
                    <a:cubicBezTo>
                      <a:pt x="118" y="24"/>
                      <a:pt x="118" y="24"/>
                      <a:pt x="118" y="24"/>
                    </a:cubicBezTo>
                    <a:cubicBezTo>
                      <a:pt x="118" y="24"/>
                      <a:pt x="118" y="24"/>
                      <a:pt x="118" y="24"/>
                    </a:cubicBezTo>
                    <a:cubicBezTo>
                      <a:pt x="118" y="24"/>
                      <a:pt x="118" y="24"/>
                      <a:pt x="118" y="24"/>
                    </a:cubicBezTo>
                    <a:cubicBezTo>
                      <a:pt x="118" y="24"/>
                      <a:pt x="118" y="24"/>
                      <a:pt x="118" y="24"/>
                    </a:cubicBezTo>
                    <a:cubicBezTo>
                      <a:pt x="118" y="24"/>
                      <a:pt x="118" y="24"/>
                      <a:pt x="118" y="24"/>
                    </a:cubicBezTo>
                    <a:cubicBezTo>
                      <a:pt x="119" y="24"/>
                      <a:pt x="119" y="24"/>
                      <a:pt x="119" y="24"/>
                    </a:cubicBezTo>
                    <a:cubicBezTo>
                      <a:pt x="119" y="24"/>
                      <a:pt x="119" y="24"/>
                      <a:pt x="120" y="24"/>
                    </a:cubicBezTo>
                    <a:cubicBezTo>
                      <a:pt x="120" y="24"/>
                      <a:pt x="120" y="24"/>
                      <a:pt x="120" y="23"/>
                    </a:cubicBezTo>
                    <a:cubicBezTo>
                      <a:pt x="120" y="23"/>
                      <a:pt x="120" y="23"/>
                      <a:pt x="120" y="23"/>
                    </a:cubicBezTo>
                    <a:cubicBezTo>
                      <a:pt x="120" y="23"/>
                      <a:pt x="120" y="23"/>
                      <a:pt x="120" y="23"/>
                    </a:cubicBezTo>
                    <a:cubicBezTo>
                      <a:pt x="120" y="23"/>
                      <a:pt x="120" y="23"/>
                      <a:pt x="120" y="23"/>
                    </a:cubicBezTo>
                    <a:cubicBezTo>
                      <a:pt x="120" y="23"/>
                      <a:pt x="120" y="23"/>
                      <a:pt x="121" y="23"/>
                    </a:cubicBezTo>
                    <a:cubicBezTo>
                      <a:pt x="121" y="22"/>
                      <a:pt x="122" y="23"/>
                      <a:pt x="122" y="22"/>
                    </a:cubicBezTo>
                    <a:cubicBezTo>
                      <a:pt x="122" y="22"/>
                      <a:pt x="122" y="22"/>
                      <a:pt x="122" y="22"/>
                    </a:cubicBezTo>
                    <a:cubicBezTo>
                      <a:pt x="123" y="22"/>
                      <a:pt x="123" y="22"/>
                      <a:pt x="123" y="22"/>
                    </a:cubicBezTo>
                    <a:cubicBezTo>
                      <a:pt x="123" y="22"/>
                      <a:pt x="123" y="21"/>
                      <a:pt x="123" y="21"/>
                    </a:cubicBezTo>
                    <a:cubicBezTo>
                      <a:pt x="124" y="21"/>
                      <a:pt x="124" y="21"/>
                      <a:pt x="124" y="21"/>
                    </a:cubicBezTo>
                    <a:cubicBezTo>
                      <a:pt x="124" y="21"/>
                      <a:pt x="124" y="21"/>
                      <a:pt x="124" y="21"/>
                    </a:cubicBezTo>
                    <a:close/>
                    <a:moveTo>
                      <a:pt x="111" y="13"/>
                    </a:moveTo>
                    <a:cubicBezTo>
                      <a:pt x="111" y="13"/>
                      <a:pt x="112" y="13"/>
                      <a:pt x="112" y="14"/>
                    </a:cubicBezTo>
                    <a:cubicBezTo>
                      <a:pt x="112" y="13"/>
                      <a:pt x="111" y="13"/>
                      <a:pt x="111" y="13"/>
                    </a:cubicBezTo>
                    <a:close/>
                    <a:moveTo>
                      <a:pt x="36" y="101"/>
                    </a:moveTo>
                    <a:cubicBezTo>
                      <a:pt x="37" y="101"/>
                      <a:pt x="37" y="101"/>
                      <a:pt x="37" y="101"/>
                    </a:cubicBezTo>
                    <a:cubicBezTo>
                      <a:pt x="37" y="101"/>
                      <a:pt x="37" y="101"/>
                      <a:pt x="37" y="101"/>
                    </a:cubicBezTo>
                    <a:cubicBezTo>
                      <a:pt x="37" y="101"/>
                      <a:pt x="37" y="101"/>
                      <a:pt x="37" y="101"/>
                    </a:cubicBezTo>
                    <a:cubicBezTo>
                      <a:pt x="37" y="101"/>
                      <a:pt x="36" y="101"/>
                      <a:pt x="36" y="101"/>
                    </a:cubicBezTo>
                    <a:close/>
                    <a:moveTo>
                      <a:pt x="37" y="100"/>
                    </a:moveTo>
                    <a:cubicBezTo>
                      <a:pt x="37" y="100"/>
                      <a:pt x="37" y="100"/>
                      <a:pt x="37" y="100"/>
                    </a:cubicBezTo>
                    <a:cubicBezTo>
                      <a:pt x="37" y="100"/>
                      <a:pt x="37" y="100"/>
                      <a:pt x="37" y="100"/>
                    </a:cubicBezTo>
                    <a:cubicBezTo>
                      <a:pt x="37" y="100"/>
                      <a:pt x="37" y="100"/>
                      <a:pt x="37" y="100"/>
                    </a:cubicBezTo>
                    <a:cubicBezTo>
                      <a:pt x="37" y="100"/>
                      <a:pt x="37" y="100"/>
                      <a:pt x="37" y="100"/>
                    </a:cubicBezTo>
                    <a:close/>
                    <a:moveTo>
                      <a:pt x="34" y="100"/>
                    </a:moveTo>
                    <a:cubicBezTo>
                      <a:pt x="34" y="100"/>
                      <a:pt x="34" y="100"/>
                      <a:pt x="34" y="100"/>
                    </a:cubicBezTo>
                    <a:cubicBezTo>
                      <a:pt x="33" y="100"/>
                      <a:pt x="34" y="100"/>
                      <a:pt x="34" y="100"/>
                    </a:cubicBezTo>
                    <a:cubicBezTo>
                      <a:pt x="34" y="100"/>
                      <a:pt x="34" y="100"/>
                      <a:pt x="34" y="100"/>
                    </a:cubicBezTo>
                    <a:cubicBezTo>
                      <a:pt x="34" y="100"/>
                      <a:pt x="34" y="101"/>
                      <a:pt x="34" y="101"/>
                    </a:cubicBezTo>
                    <a:cubicBezTo>
                      <a:pt x="34" y="101"/>
                      <a:pt x="34" y="101"/>
                      <a:pt x="34" y="101"/>
                    </a:cubicBezTo>
                    <a:cubicBezTo>
                      <a:pt x="34" y="100"/>
                      <a:pt x="34" y="100"/>
                      <a:pt x="34" y="100"/>
                    </a:cubicBezTo>
                    <a:cubicBezTo>
                      <a:pt x="34" y="100"/>
                      <a:pt x="34" y="100"/>
                      <a:pt x="34" y="100"/>
                    </a:cubicBezTo>
                    <a:cubicBezTo>
                      <a:pt x="34" y="100"/>
                      <a:pt x="34" y="100"/>
                      <a:pt x="34" y="100"/>
                    </a:cubicBezTo>
                    <a:cubicBezTo>
                      <a:pt x="34" y="100"/>
                      <a:pt x="34" y="100"/>
                      <a:pt x="34" y="100"/>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57" name="Freeform 861">
                <a:extLst>
                  <a:ext uri="{FF2B5EF4-FFF2-40B4-BE49-F238E27FC236}">
                    <a16:creationId xmlns:a16="http://schemas.microsoft.com/office/drawing/2014/main" id="{B12854F9-BB44-F3B2-EE7D-1FE3CD9DD872}"/>
                  </a:ext>
                </a:extLst>
              </p:cNvPr>
              <p:cNvSpPr>
                <a:spLocks noEditPoints="1"/>
              </p:cNvSpPr>
              <p:nvPr/>
            </p:nvSpPr>
            <p:spPr bwMode="auto">
              <a:xfrm>
                <a:off x="6611938" y="3662363"/>
                <a:ext cx="549275" cy="492125"/>
              </a:xfrm>
              <a:custGeom>
                <a:avLst/>
                <a:gdLst>
                  <a:gd name="T0" fmla="*/ 81 w 132"/>
                  <a:gd name="T1" fmla="*/ 105 h 118"/>
                  <a:gd name="T2" fmla="*/ 123 w 132"/>
                  <a:gd name="T3" fmla="*/ 113 h 118"/>
                  <a:gd name="T4" fmla="*/ 129 w 132"/>
                  <a:gd name="T5" fmla="*/ 108 h 118"/>
                  <a:gd name="T6" fmla="*/ 131 w 132"/>
                  <a:gd name="T7" fmla="*/ 102 h 118"/>
                  <a:gd name="T8" fmla="*/ 125 w 132"/>
                  <a:gd name="T9" fmla="*/ 93 h 118"/>
                  <a:gd name="T10" fmla="*/ 116 w 132"/>
                  <a:gd name="T11" fmla="*/ 82 h 118"/>
                  <a:gd name="T12" fmla="*/ 118 w 132"/>
                  <a:gd name="T13" fmla="*/ 70 h 118"/>
                  <a:gd name="T14" fmla="*/ 114 w 132"/>
                  <a:gd name="T15" fmla="*/ 56 h 118"/>
                  <a:gd name="T16" fmla="*/ 116 w 132"/>
                  <a:gd name="T17" fmla="*/ 47 h 118"/>
                  <a:gd name="T18" fmla="*/ 118 w 132"/>
                  <a:gd name="T19" fmla="*/ 40 h 118"/>
                  <a:gd name="T20" fmla="*/ 118 w 132"/>
                  <a:gd name="T21" fmla="*/ 36 h 118"/>
                  <a:gd name="T22" fmla="*/ 117 w 132"/>
                  <a:gd name="T23" fmla="*/ 35 h 118"/>
                  <a:gd name="T24" fmla="*/ 118 w 132"/>
                  <a:gd name="T25" fmla="*/ 30 h 118"/>
                  <a:gd name="T26" fmla="*/ 108 w 132"/>
                  <a:gd name="T27" fmla="*/ 23 h 118"/>
                  <a:gd name="T28" fmla="*/ 103 w 132"/>
                  <a:gd name="T29" fmla="*/ 19 h 118"/>
                  <a:gd name="T30" fmla="*/ 95 w 132"/>
                  <a:gd name="T31" fmla="*/ 17 h 118"/>
                  <a:gd name="T32" fmla="*/ 88 w 132"/>
                  <a:gd name="T33" fmla="*/ 13 h 118"/>
                  <a:gd name="T34" fmla="*/ 77 w 132"/>
                  <a:gd name="T35" fmla="*/ 16 h 118"/>
                  <a:gd name="T36" fmla="*/ 69 w 132"/>
                  <a:gd name="T37" fmla="*/ 21 h 118"/>
                  <a:gd name="T38" fmla="*/ 67 w 132"/>
                  <a:gd name="T39" fmla="*/ 25 h 118"/>
                  <a:gd name="T40" fmla="*/ 59 w 132"/>
                  <a:gd name="T41" fmla="*/ 28 h 118"/>
                  <a:gd name="T42" fmla="*/ 43 w 132"/>
                  <a:gd name="T43" fmla="*/ 21 h 118"/>
                  <a:gd name="T44" fmla="*/ 35 w 132"/>
                  <a:gd name="T45" fmla="*/ 17 h 118"/>
                  <a:gd name="T46" fmla="*/ 35 w 132"/>
                  <a:gd name="T47" fmla="*/ 6 h 118"/>
                  <a:gd name="T48" fmla="*/ 33 w 132"/>
                  <a:gd name="T49" fmla="*/ 10 h 118"/>
                  <a:gd name="T50" fmla="*/ 29 w 132"/>
                  <a:gd name="T51" fmla="*/ 9 h 118"/>
                  <a:gd name="T52" fmla="*/ 30 w 132"/>
                  <a:gd name="T53" fmla="*/ 4 h 118"/>
                  <a:gd name="T54" fmla="*/ 26 w 132"/>
                  <a:gd name="T55" fmla="*/ 0 h 118"/>
                  <a:gd name="T56" fmla="*/ 21 w 132"/>
                  <a:gd name="T57" fmla="*/ 5 h 118"/>
                  <a:gd name="T58" fmla="*/ 9 w 132"/>
                  <a:gd name="T59" fmla="*/ 5 h 118"/>
                  <a:gd name="T60" fmla="*/ 3 w 132"/>
                  <a:gd name="T61" fmla="*/ 3 h 118"/>
                  <a:gd name="T62" fmla="*/ 2 w 132"/>
                  <a:gd name="T63" fmla="*/ 10 h 118"/>
                  <a:gd name="T64" fmla="*/ 2 w 132"/>
                  <a:gd name="T65" fmla="*/ 16 h 118"/>
                  <a:gd name="T66" fmla="*/ 5 w 132"/>
                  <a:gd name="T67" fmla="*/ 19 h 118"/>
                  <a:gd name="T68" fmla="*/ 7 w 132"/>
                  <a:gd name="T69" fmla="*/ 23 h 118"/>
                  <a:gd name="T70" fmla="*/ 9 w 132"/>
                  <a:gd name="T71" fmla="*/ 29 h 118"/>
                  <a:gd name="T72" fmla="*/ 14 w 132"/>
                  <a:gd name="T73" fmla="*/ 34 h 118"/>
                  <a:gd name="T74" fmla="*/ 16 w 132"/>
                  <a:gd name="T75" fmla="*/ 38 h 118"/>
                  <a:gd name="T76" fmla="*/ 13 w 132"/>
                  <a:gd name="T77" fmla="*/ 42 h 118"/>
                  <a:gd name="T78" fmla="*/ 12 w 132"/>
                  <a:gd name="T79" fmla="*/ 47 h 118"/>
                  <a:gd name="T80" fmla="*/ 14 w 132"/>
                  <a:gd name="T81" fmla="*/ 52 h 118"/>
                  <a:gd name="T82" fmla="*/ 15 w 132"/>
                  <a:gd name="T83" fmla="*/ 57 h 118"/>
                  <a:gd name="T84" fmla="*/ 26 w 132"/>
                  <a:gd name="T85" fmla="*/ 64 h 118"/>
                  <a:gd name="T86" fmla="*/ 29 w 132"/>
                  <a:gd name="T87" fmla="*/ 74 h 118"/>
                  <a:gd name="T88" fmla="*/ 36 w 132"/>
                  <a:gd name="T89" fmla="*/ 78 h 118"/>
                  <a:gd name="T90" fmla="*/ 44 w 132"/>
                  <a:gd name="T91" fmla="*/ 80 h 118"/>
                  <a:gd name="T92" fmla="*/ 49 w 132"/>
                  <a:gd name="T93" fmla="*/ 90 h 118"/>
                  <a:gd name="T94" fmla="*/ 60 w 132"/>
                  <a:gd name="T95" fmla="*/ 100 h 118"/>
                  <a:gd name="T96" fmla="*/ 73 w 132"/>
                  <a:gd name="T97" fmla="*/ 107 h 118"/>
                  <a:gd name="T98" fmla="*/ 84 w 132"/>
                  <a:gd name="T99" fmla="*/ 103 h 118"/>
                  <a:gd name="T100" fmla="*/ 92 w 132"/>
                  <a:gd name="T101" fmla="*/ 112 h 118"/>
                  <a:gd name="T102" fmla="*/ 107 w 132"/>
                  <a:gd name="T103" fmla="*/ 115 h 118"/>
                  <a:gd name="T104" fmla="*/ 121 w 132"/>
                  <a:gd name="T105" fmla="*/ 11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 h="118">
                    <a:moveTo>
                      <a:pt x="84" y="104"/>
                    </a:moveTo>
                    <a:cubicBezTo>
                      <a:pt x="84" y="105"/>
                      <a:pt x="84" y="105"/>
                      <a:pt x="84" y="105"/>
                    </a:cubicBezTo>
                    <a:cubicBezTo>
                      <a:pt x="82" y="106"/>
                      <a:pt x="81" y="106"/>
                      <a:pt x="79" y="107"/>
                    </a:cubicBezTo>
                    <a:cubicBezTo>
                      <a:pt x="79" y="105"/>
                      <a:pt x="81" y="106"/>
                      <a:pt x="81" y="105"/>
                    </a:cubicBezTo>
                    <a:cubicBezTo>
                      <a:pt x="81" y="105"/>
                      <a:pt x="82" y="105"/>
                      <a:pt x="82" y="105"/>
                    </a:cubicBezTo>
                    <a:cubicBezTo>
                      <a:pt x="82" y="104"/>
                      <a:pt x="83" y="104"/>
                      <a:pt x="84" y="104"/>
                    </a:cubicBezTo>
                    <a:cubicBezTo>
                      <a:pt x="84" y="104"/>
                      <a:pt x="85" y="104"/>
                      <a:pt x="84" y="104"/>
                    </a:cubicBezTo>
                    <a:close/>
                    <a:moveTo>
                      <a:pt x="123" y="113"/>
                    </a:moveTo>
                    <a:cubicBezTo>
                      <a:pt x="123" y="110"/>
                      <a:pt x="123" y="110"/>
                      <a:pt x="123" y="110"/>
                    </a:cubicBezTo>
                    <a:cubicBezTo>
                      <a:pt x="125" y="110"/>
                      <a:pt x="125" y="110"/>
                      <a:pt x="125" y="110"/>
                    </a:cubicBezTo>
                    <a:cubicBezTo>
                      <a:pt x="125" y="108"/>
                      <a:pt x="125" y="108"/>
                      <a:pt x="125" y="108"/>
                    </a:cubicBezTo>
                    <a:cubicBezTo>
                      <a:pt x="129" y="108"/>
                      <a:pt x="129" y="108"/>
                      <a:pt x="129" y="108"/>
                    </a:cubicBezTo>
                    <a:cubicBezTo>
                      <a:pt x="131" y="107"/>
                      <a:pt x="131" y="107"/>
                      <a:pt x="131" y="107"/>
                    </a:cubicBezTo>
                    <a:cubicBezTo>
                      <a:pt x="132" y="105"/>
                      <a:pt x="132" y="105"/>
                      <a:pt x="132" y="105"/>
                    </a:cubicBezTo>
                    <a:cubicBezTo>
                      <a:pt x="132" y="104"/>
                      <a:pt x="132" y="104"/>
                      <a:pt x="132" y="104"/>
                    </a:cubicBezTo>
                    <a:cubicBezTo>
                      <a:pt x="131" y="102"/>
                      <a:pt x="131" y="102"/>
                      <a:pt x="131" y="102"/>
                    </a:cubicBezTo>
                    <a:cubicBezTo>
                      <a:pt x="129" y="102"/>
                      <a:pt x="129" y="102"/>
                      <a:pt x="129" y="102"/>
                    </a:cubicBezTo>
                    <a:cubicBezTo>
                      <a:pt x="129" y="95"/>
                      <a:pt x="129" y="95"/>
                      <a:pt x="129" y="95"/>
                    </a:cubicBezTo>
                    <a:cubicBezTo>
                      <a:pt x="127" y="95"/>
                      <a:pt x="127" y="95"/>
                      <a:pt x="127" y="95"/>
                    </a:cubicBezTo>
                    <a:cubicBezTo>
                      <a:pt x="125" y="93"/>
                      <a:pt x="125" y="93"/>
                      <a:pt x="125" y="93"/>
                    </a:cubicBezTo>
                    <a:cubicBezTo>
                      <a:pt x="123" y="92"/>
                      <a:pt x="123" y="92"/>
                      <a:pt x="123" y="92"/>
                    </a:cubicBezTo>
                    <a:cubicBezTo>
                      <a:pt x="120" y="89"/>
                      <a:pt x="120" y="89"/>
                      <a:pt x="120" y="89"/>
                    </a:cubicBezTo>
                    <a:cubicBezTo>
                      <a:pt x="120" y="87"/>
                      <a:pt x="120" y="87"/>
                      <a:pt x="120" y="87"/>
                    </a:cubicBezTo>
                    <a:cubicBezTo>
                      <a:pt x="116" y="82"/>
                      <a:pt x="116" y="82"/>
                      <a:pt x="116" y="82"/>
                    </a:cubicBezTo>
                    <a:cubicBezTo>
                      <a:pt x="122" y="74"/>
                      <a:pt x="122" y="74"/>
                      <a:pt x="122" y="74"/>
                    </a:cubicBezTo>
                    <a:cubicBezTo>
                      <a:pt x="122" y="71"/>
                      <a:pt x="122" y="71"/>
                      <a:pt x="122" y="71"/>
                    </a:cubicBezTo>
                    <a:cubicBezTo>
                      <a:pt x="121" y="70"/>
                      <a:pt x="121" y="70"/>
                      <a:pt x="121" y="70"/>
                    </a:cubicBezTo>
                    <a:cubicBezTo>
                      <a:pt x="118" y="70"/>
                      <a:pt x="118" y="70"/>
                      <a:pt x="118" y="70"/>
                    </a:cubicBezTo>
                    <a:cubicBezTo>
                      <a:pt x="116" y="69"/>
                      <a:pt x="116" y="69"/>
                      <a:pt x="116" y="69"/>
                    </a:cubicBezTo>
                    <a:cubicBezTo>
                      <a:pt x="116" y="63"/>
                      <a:pt x="116" y="63"/>
                      <a:pt x="116" y="63"/>
                    </a:cubicBezTo>
                    <a:cubicBezTo>
                      <a:pt x="114" y="58"/>
                      <a:pt x="114" y="58"/>
                      <a:pt x="114" y="58"/>
                    </a:cubicBezTo>
                    <a:cubicBezTo>
                      <a:pt x="114" y="56"/>
                      <a:pt x="114" y="56"/>
                      <a:pt x="114" y="56"/>
                    </a:cubicBezTo>
                    <a:cubicBezTo>
                      <a:pt x="116" y="53"/>
                      <a:pt x="116" y="53"/>
                      <a:pt x="116" y="53"/>
                    </a:cubicBezTo>
                    <a:cubicBezTo>
                      <a:pt x="114" y="52"/>
                      <a:pt x="114" y="52"/>
                      <a:pt x="114" y="52"/>
                    </a:cubicBezTo>
                    <a:cubicBezTo>
                      <a:pt x="114" y="47"/>
                      <a:pt x="114" y="47"/>
                      <a:pt x="114" y="47"/>
                    </a:cubicBezTo>
                    <a:cubicBezTo>
                      <a:pt x="116" y="47"/>
                      <a:pt x="116" y="47"/>
                      <a:pt x="116" y="47"/>
                    </a:cubicBezTo>
                    <a:cubicBezTo>
                      <a:pt x="115" y="45"/>
                      <a:pt x="115" y="45"/>
                      <a:pt x="115" y="45"/>
                    </a:cubicBezTo>
                    <a:cubicBezTo>
                      <a:pt x="117" y="43"/>
                      <a:pt x="117" y="43"/>
                      <a:pt x="117" y="43"/>
                    </a:cubicBezTo>
                    <a:cubicBezTo>
                      <a:pt x="117" y="43"/>
                      <a:pt x="117" y="41"/>
                      <a:pt x="117" y="41"/>
                    </a:cubicBezTo>
                    <a:cubicBezTo>
                      <a:pt x="117" y="41"/>
                      <a:pt x="118" y="40"/>
                      <a:pt x="118" y="40"/>
                    </a:cubicBezTo>
                    <a:cubicBezTo>
                      <a:pt x="118" y="40"/>
                      <a:pt x="118" y="39"/>
                      <a:pt x="118" y="39"/>
                    </a:cubicBezTo>
                    <a:cubicBezTo>
                      <a:pt x="118" y="38"/>
                      <a:pt x="118" y="38"/>
                      <a:pt x="118" y="38"/>
                    </a:cubicBezTo>
                    <a:cubicBezTo>
                      <a:pt x="118" y="36"/>
                      <a:pt x="118" y="36"/>
                      <a:pt x="118" y="36"/>
                    </a:cubicBezTo>
                    <a:cubicBezTo>
                      <a:pt x="118" y="36"/>
                      <a:pt x="118" y="36"/>
                      <a:pt x="118" y="36"/>
                    </a:cubicBezTo>
                    <a:cubicBezTo>
                      <a:pt x="118" y="36"/>
                      <a:pt x="118" y="36"/>
                      <a:pt x="118" y="36"/>
                    </a:cubicBezTo>
                    <a:cubicBezTo>
                      <a:pt x="118" y="36"/>
                      <a:pt x="118" y="36"/>
                      <a:pt x="118" y="36"/>
                    </a:cubicBezTo>
                    <a:cubicBezTo>
                      <a:pt x="118" y="35"/>
                      <a:pt x="118" y="35"/>
                      <a:pt x="118" y="35"/>
                    </a:cubicBezTo>
                    <a:cubicBezTo>
                      <a:pt x="117" y="35"/>
                      <a:pt x="117" y="35"/>
                      <a:pt x="117" y="35"/>
                    </a:cubicBezTo>
                    <a:cubicBezTo>
                      <a:pt x="117" y="33"/>
                      <a:pt x="117" y="33"/>
                      <a:pt x="117" y="33"/>
                    </a:cubicBezTo>
                    <a:cubicBezTo>
                      <a:pt x="117" y="33"/>
                      <a:pt x="118" y="32"/>
                      <a:pt x="118" y="32"/>
                    </a:cubicBezTo>
                    <a:cubicBezTo>
                      <a:pt x="118" y="32"/>
                      <a:pt x="118" y="31"/>
                      <a:pt x="118" y="31"/>
                    </a:cubicBezTo>
                    <a:cubicBezTo>
                      <a:pt x="118" y="30"/>
                      <a:pt x="118" y="30"/>
                      <a:pt x="118" y="30"/>
                    </a:cubicBezTo>
                    <a:cubicBezTo>
                      <a:pt x="118" y="27"/>
                      <a:pt x="118" y="27"/>
                      <a:pt x="118" y="27"/>
                    </a:cubicBezTo>
                    <a:cubicBezTo>
                      <a:pt x="112" y="27"/>
                      <a:pt x="112" y="27"/>
                      <a:pt x="112" y="27"/>
                    </a:cubicBezTo>
                    <a:cubicBezTo>
                      <a:pt x="112" y="27"/>
                      <a:pt x="110" y="24"/>
                      <a:pt x="110" y="23"/>
                    </a:cubicBezTo>
                    <a:cubicBezTo>
                      <a:pt x="109" y="23"/>
                      <a:pt x="108" y="23"/>
                      <a:pt x="108" y="23"/>
                    </a:cubicBezTo>
                    <a:cubicBezTo>
                      <a:pt x="106" y="23"/>
                      <a:pt x="106" y="23"/>
                      <a:pt x="106" y="23"/>
                    </a:cubicBezTo>
                    <a:cubicBezTo>
                      <a:pt x="106" y="23"/>
                      <a:pt x="106" y="21"/>
                      <a:pt x="106" y="20"/>
                    </a:cubicBezTo>
                    <a:cubicBezTo>
                      <a:pt x="106" y="20"/>
                      <a:pt x="105" y="19"/>
                      <a:pt x="105" y="19"/>
                    </a:cubicBezTo>
                    <a:cubicBezTo>
                      <a:pt x="104" y="19"/>
                      <a:pt x="103" y="19"/>
                      <a:pt x="103" y="19"/>
                    </a:cubicBezTo>
                    <a:cubicBezTo>
                      <a:pt x="103" y="19"/>
                      <a:pt x="101" y="18"/>
                      <a:pt x="101" y="18"/>
                    </a:cubicBezTo>
                    <a:cubicBezTo>
                      <a:pt x="101" y="18"/>
                      <a:pt x="99" y="19"/>
                      <a:pt x="99" y="19"/>
                    </a:cubicBezTo>
                    <a:cubicBezTo>
                      <a:pt x="99" y="19"/>
                      <a:pt x="98" y="18"/>
                      <a:pt x="98" y="18"/>
                    </a:cubicBezTo>
                    <a:cubicBezTo>
                      <a:pt x="98" y="18"/>
                      <a:pt x="96" y="17"/>
                      <a:pt x="95" y="17"/>
                    </a:cubicBezTo>
                    <a:cubicBezTo>
                      <a:pt x="95" y="17"/>
                      <a:pt x="92" y="16"/>
                      <a:pt x="92" y="16"/>
                    </a:cubicBezTo>
                    <a:cubicBezTo>
                      <a:pt x="91" y="13"/>
                      <a:pt x="91" y="13"/>
                      <a:pt x="91" y="13"/>
                    </a:cubicBezTo>
                    <a:cubicBezTo>
                      <a:pt x="90" y="14"/>
                      <a:pt x="90" y="14"/>
                      <a:pt x="90" y="14"/>
                    </a:cubicBezTo>
                    <a:cubicBezTo>
                      <a:pt x="88" y="13"/>
                      <a:pt x="88" y="13"/>
                      <a:pt x="88" y="13"/>
                    </a:cubicBezTo>
                    <a:cubicBezTo>
                      <a:pt x="86" y="14"/>
                      <a:pt x="86" y="14"/>
                      <a:pt x="86" y="14"/>
                    </a:cubicBezTo>
                    <a:cubicBezTo>
                      <a:pt x="86" y="14"/>
                      <a:pt x="84" y="15"/>
                      <a:pt x="84" y="15"/>
                    </a:cubicBezTo>
                    <a:cubicBezTo>
                      <a:pt x="84" y="15"/>
                      <a:pt x="79" y="15"/>
                      <a:pt x="79" y="15"/>
                    </a:cubicBezTo>
                    <a:cubicBezTo>
                      <a:pt x="78" y="15"/>
                      <a:pt x="77" y="16"/>
                      <a:pt x="77" y="16"/>
                    </a:cubicBezTo>
                    <a:cubicBezTo>
                      <a:pt x="76" y="17"/>
                      <a:pt x="75" y="18"/>
                      <a:pt x="74" y="18"/>
                    </a:cubicBezTo>
                    <a:cubicBezTo>
                      <a:pt x="74" y="19"/>
                      <a:pt x="74" y="20"/>
                      <a:pt x="74" y="20"/>
                    </a:cubicBezTo>
                    <a:cubicBezTo>
                      <a:pt x="74" y="21"/>
                      <a:pt x="72" y="21"/>
                      <a:pt x="72" y="21"/>
                    </a:cubicBezTo>
                    <a:cubicBezTo>
                      <a:pt x="69" y="21"/>
                      <a:pt x="69" y="21"/>
                      <a:pt x="69" y="21"/>
                    </a:cubicBezTo>
                    <a:cubicBezTo>
                      <a:pt x="69" y="22"/>
                      <a:pt x="69" y="24"/>
                      <a:pt x="69" y="24"/>
                    </a:cubicBezTo>
                    <a:cubicBezTo>
                      <a:pt x="70" y="25"/>
                      <a:pt x="70" y="25"/>
                      <a:pt x="70" y="26"/>
                    </a:cubicBezTo>
                    <a:cubicBezTo>
                      <a:pt x="70" y="26"/>
                      <a:pt x="69" y="27"/>
                      <a:pt x="68" y="26"/>
                    </a:cubicBezTo>
                    <a:cubicBezTo>
                      <a:pt x="68" y="26"/>
                      <a:pt x="68" y="25"/>
                      <a:pt x="67" y="25"/>
                    </a:cubicBezTo>
                    <a:cubicBezTo>
                      <a:pt x="67" y="26"/>
                      <a:pt x="66" y="26"/>
                      <a:pt x="66" y="26"/>
                    </a:cubicBezTo>
                    <a:cubicBezTo>
                      <a:pt x="66" y="26"/>
                      <a:pt x="65" y="26"/>
                      <a:pt x="65" y="26"/>
                    </a:cubicBezTo>
                    <a:cubicBezTo>
                      <a:pt x="64" y="26"/>
                      <a:pt x="63" y="26"/>
                      <a:pt x="62" y="27"/>
                    </a:cubicBezTo>
                    <a:cubicBezTo>
                      <a:pt x="61" y="27"/>
                      <a:pt x="60" y="28"/>
                      <a:pt x="59" y="28"/>
                    </a:cubicBezTo>
                    <a:cubicBezTo>
                      <a:pt x="58" y="28"/>
                      <a:pt x="57" y="28"/>
                      <a:pt x="56" y="28"/>
                    </a:cubicBezTo>
                    <a:cubicBezTo>
                      <a:pt x="53" y="28"/>
                      <a:pt x="51" y="27"/>
                      <a:pt x="48" y="26"/>
                    </a:cubicBezTo>
                    <a:cubicBezTo>
                      <a:pt x="46" y="25"/>
                      <a:pt x="44" y="23"/>
                      <a:pt x="43" y="21"/>
                    </a:cubicBezTo>
                    <a:cubicBezTo>
                      <a:pt x="43" y="21"/>
                      <a:pt x="43" y="21"/>
                      <a:pt x="43" y="21"/>
                    </a:cubicBezTo>
                    <a:cubicBezTo>
                      <a:pt x="42" y="21"/>
                      <a:pt x="42" y="21"/>
                      <a:pt x="42" y="21"/>
                    </a:cubicBezTo>
                    <a:cubicBezTo>
                      <a:pt x="41" y="20"/>
                      <a:pt x="40" y="20"/>
                      <a:pt x="39" y="20"/>
                    </a:cubicBezTo>
                    <a:cubicBezTo>
                      <a:pt x="39" y="20"/>
                      <a:pt x="38" y="20"/>
                      <a:pt x="37" y="20"/>
                    </a:cubicBezTo>
                    <a:cubicBezTo>
                      <a:pt x="36" y="20"/>
                      <a:pt x="35" y="18"/>
                      <a:pt x="35" y="17"/>
                    </a:cubicBezTo>
                    <a:cubicBezTo>
                      <a:pt x="35" y="16"/>
                      <a:pt x="35" y="15"/>
                      <a:pt x="34" y="13"/>
                    </a:cubicBezTo>
                    <a:cubicBezTo>
                      <a:pt x="34" y="13"/>
                      <a:pt x="34" y="11"/>
                      <a:pt x="34" y="10"/>
                    </a:cubicBezTo>
                    <a:cubicBezTo>
                      <a:pt x="35" y="10"/>
                      <a:pt x="35" y="7"/>
                      <a:pt x="35" y="7"/>
                    </a:cubicBezTo>
                    <a:cubicBezTo>
                      <a:pt x="35" y="7"/>
                      <a:pt x="35" y="6"/>
                      <a:pt x="35" y="6"/>
                    </a:cubicBezTo>
                    <a:cubicBezTo>
                      <a:pt x="35" y="6"/>
                      <a:pt x="35" y="5"/>
                      <a:pt x="34" y="5"/>
                    </a:cubicBezTo>
                    <a:cubicBezTo>
                      <a:pt x="34" y="6"/>
                      <a:pt x="34" y="7"/>
                      <a:pt x="34" y="7"/>
                    </a:cubicBezTo>
                    <a:cubicBezTo>
                      <a:pt x="33" y="8"/>
                      <a:pt x="33" y="8"/>
                      <a:pt x="33" y="8"/>
                    </a:cubicBezTo>
                    <a:cubicBezTo>
                      <a:pt x="33" y="9"/>
                      <a:pt x="33" y="9"/>
                      <a:pt x="33" y="10"/>
                    </a:cubicBezTo>
                    <a:cubicBezTo>
                      <a:pt x="33" y="11"/>
                      <a:pt x="33" y="11"/>
                      <a:pt x="33" y="12"/>
                    </a:cubicBezTo>
                    <a:cubicBezTo>
                      <a:pt x="32" y="12"/>
                      <a:pt x="31" y="11"/>
                      <a:pt x="31" y="11"/>
                    </a:cubicBezTo>
                    <a:cubicBezTo>
                      <a:pt x="30" y="10"/>
                      <a:pt x="30" y="10"/>
                      <a:pt x="30" y="10"/>
                    </a:cubicBezTo>
                    <a:cubicBezTo>
                      <a:pt x="29" y="10"/>
                      <a:pt x="29" y="10"/>
                      <a:pt x="29" y="9"/>
                    </a:cubicBezTo>
                    <a:cubicBezTo>
                      <a:pt x="29" y="9"/>
                      <a:pt x="27" y="9"/>
                      <a:pt x="28" y="8"/>
                    </a:cubicBezTo>
                    <a:cubicBezTo>
                      <a:pt x="28" y="7"/>
                      <a:pt x="29" y="7"/>
                      <a:pt x="29" y="7"/>
                    </a:cubicBezTo>
                    <a:cubicBezTo>
                      <a:pt x="30" y="6"/>
                      <a:pt x="29" y="5"/>
                      <a:pt x="28" y="5"/>
                    </a:cubicBezTo>
                    <a:cubicBezTo>
                      <a:pt x="28" y="4"/>
                      <a:pt x="29" y="4"/>
                      <a:pt x="30" y="4"/>
                    </a:cubicBezTo>
                    <a:cubicBezTo>
                      <a:pt x="30" y="3"/>
                      <a:pt x="29" y="2"/>
                      <a:pt x="28" y="1"/>
                    </a:cubicBezTo>
                    <a:cubicBezTo>
                      <a:pt x="28" y="1"/>
                      <a:pt x="28" y="1"/>
                      <a:pt x="27" y="1"/>
                    </a:cubicBezTo>
                    <a:cubicBezTo>
                      <a:pt x="27" y="1"/>
                      <a:pt x="27" y="1"/>
                      <a:pt x="27" y="1"/>
                    </a:cubicBezTo>
                    <a:cubicBezTo>
                      <a:pt x="27" y="1"/>
                      <a:pt x="26" y="0"/>
                      <a:pt x="26" y="0"/>
                    </a:cubicBezTo>
                    <a:cubicBezTo>
                      <a:pt x="26" y="1"/>
                      <a:pt x="25" y="2"/>
                      <a:pt x="24" y="2"/>
                    </a:cubicBezTo>
                    <a:cubicBezTo>
                      <a:pt x="24" y="2"/>
                      <a:pt x="24" y="2"/>
                      <a:pt x="23" y="3"/>
                    </a:cubicBezTo>
                    <a:cubicBezTo>
                      <a:pt x="23" y="3"/>
                      <a:pt x="22" y="3"/>
                      <a:pt x="22" y="3"/>
                    </a:cubicBezTo>
                    <a:cubicBezTo>
                      <a:pt x="22" y="4"/>
                      <a:pt x="21" y="4"/>
                      <a:pt x="21" y="5"/>
                    </a:cubicBezTo>
                    <a:cubicBezTo>
                      <a:pt x="21" y="5"/>
                      <a:pt x="20" y="5"/>
                      <a:pt x="20" y="5"/>
                    </a:cubicBezTo>
                    <a:cubicBezTo>
                      <a:pt x="19" y="6"/>
                      <a:pt x="19" y="7"/>
                      <a:pt x="17" y="7"/>
                    </a:cubicBezTo>
                    <a:cubicBezTo>
                      <a:pt x="16" y="7"/>
                      <a:pt x="16" y="8"/>
                      <a:pt x="15" y="8"/>
                    </a:cubicBezTo>
                    <a:cubicBezTo>
                      <a:pt x="13" y="8"/>
                      <a:pt x="11" y="7"/>
                      <a:pt x="9" y="5"/>
                    </a:cubicBezTo>
                    <a:cubicBezTo>
                      <a:pt x="9" y="5"/>
                      <a:pt x="8" y="4"/>
                      <a:pt x="7" y="3"/>
                    </a:cubicBezTo>
                    <a:cubicBezTo>
                      <a:pt x="7" y="2"/>
                      <a:pt x="6" y="1"/>
                      <a:pt x="6" y="1"/>
                    </a:cubicBezTo>
                    <a:cubicBezTo>
                      <a:pt x="5" y="0"/>
                      <a:pt x="4" y="0"/>
                      <a:pt x="4" y="1"/>
                    </a:cubicBezTo>
                    <a:cubicBezTo>
                      <a:pt x="3" y="2"/>
                      <a:pt x="4" y="3"/>
                      <a:pt x="3" y="3"/>
                    </a:cubicBezTo>
                    <a:cubicBezTo>
                      <a:pt x="2" y="3"/>
                      <a:pt x="1" y="3"/>
                      <a:pt x="1" y="3"/>
                    </a:cubicBezTo>
                    <a:cubicBezTo>
                      <a:pt x="0" y="4"/>
                      <a:pt x="1" y="5"/>
                      <a:pt x="1" y="5"/>
                    </a:cubicBezTo>
                    <a:cubicBezTo>
                      <a:pt x="2" y="6"/>
                      <a:pt x="2" y="7"/>
                      <a:pt x="2" y="8"/>
                    </a:cubicBezTo>
                    <a:cubicBezTo>
                      <a:pt x="2" y="8"/>
                      <a:pt x="2" y="9"/>
                      <a:pt x="2" y="10"/>
                    </a:cubicBezTo>
                    <a:cubicBezTo>
                      <a:pt x="3" y="10"/>
                      <a:pt x="2" y="11"/>
                      <a:pt x="3" y="11"/>
                    </a:cubicBezTo>
                    <a:cubicBezTo>
                      <a:pt x="3" y="12"/>
                      <a:pt x="4" y="12"/>
                      <a:pt x="3" y="13"/>
                    </a:cubicBezTo>
                    <a:cubicBezTo>
                      <a:pt x="3" y="14"/>
                      <a:pt x="3" y="14"/>
                      <a:pt x="3" y="15"/>
                    </a:cubicBezTo>
                    <a:cubicBezTo>
                      <a:pt x="2" y="15"/>
                      <a:pt x="2" y="15"/>
                      <a:pt x="2" y="16"/>
                    </a:cubicBezTo>
                    <a:cubicBezTo>
                      <a:pt x="3" y="16"/>
                      <a:pt x="3" y="16"/>
                      <a:pt x="4" y="17"/>
                    </a:cubicBezTo>
                    <a:cubicBezTo>
                      <a:pt x="4" y="17"/>
                      <a:pt x="4" y="17"/>
                      <a:pt x="4" y="18"/>
                    </a:cubicBezTo>
                    <a:cubicBezTo>
                      <a:pt x="4" y="18"/>
                      <a:pt x="4" y="18"/>
                      <a:pt x="4" y="19"/>
                    </a:cubicBezTo>
                    <a:cubicBezTo>
                      <a:pt x="4" y="19"/>
                      <a:pt x="5" y="19"/>
                      <a:pt x="5" y="19"/>
                    </a:cubicBezTo>
                    <a:cubicBezTo>
                      <a:pt x="5" y="19"/>
                      <a:pt x="4" y="20"/>
                      <a:pt x="4" y="20"/>
                    </a:cubicBezTo>
                    <a:cubicBezTo>
                      <a:pt x="5" y="20"/>
                      <a:pt x="6" y="20"/>
                      <a:pt x="6" y="21"/>
                    </a:cubicBezTo>
                    <a:cubicBezTo>
                      <a:pt x="6" y="22"/>
                      <a:pt x="5" y="22"/>
                      <a:pt x="5" y="22"/>
                    </a:cubicBezTo>
                    <a:cubicBezTo>
                      <a:pt x="7" y="23"/>
                      <a:pt x="7" y="23"/>
                      <a:pt x="7" y="23"/>
                    </a:cubicBezTo>
                    <a:cubicBezTo>
                      <a:pt x="8" y="25"/>
                      <a:pt x="8" y="25"/>
                      <a:pt x="8" y="25"/>
                    </a:cubicBezTo>
                    <a:cubicBezTo>
                      <a:pt x="7" y="26"/>
                      <a:pt x="7" y="26"/>
                      <a:pt x="7" y="26"/>
                    </a:cubicBezTo>
                    <a:cubicBezTo>
                      <a:pt x="7" y="26"/>
                      <a:pt x="8" y="27"/>
                      <a:pt x="8" y="27"/>
                    </a:cubicBezTo>
                    <a:cubicBezTo>
                      <a:pt x="8" y="28"/>
                      <a:pt x="9" y="29"/>
                      <a:pt x="9" y="29"/>
                    </a:cubicBezTo>
                    <a:cubicBezTo>
                      <a:pt x="9" y="29"/>
                      <a:pt x="10" y="29"/>
                      <a:pt x="10" y="29"/>
                    </a:cubicBezTo>
                    <a:cubicBezTo>
                      <a:pt x="10" y="30"/>
                      <a:pt x="11" y="32"/>
                      <a:pt x="11" y="33"/>
                    </a:cubicBezTo>
                    <a:cubicBezTo>
                      <a:pt x="11" y="33"/>
                      <a:pt x="12" y="33"/>
                      <a:pt x="12" y="33"/>
                    </a:cubicBezTo>
                    <a:cubicBezTo>
                      <a:pt x="14" y="34"/>
                      <a:pt x="14" y="34"/>
                      <a:pt x="14" y="34"/>
                    </a:cubicBezTo>
                    <a:cubicBezTo>
                      <a:pt x="17" y="34"/>
                      <a:pt x="17" y="34"/>
                      <a:pt x="17" y="34"/>
                    </a:cubicBezTo>
                    <a:cubicBezTo>
                      <a:pt x="15" y="36"/>
                      <a:pt x="15" y="36"/>
                      <a:pt x="15" y="36"/>
                    </a:cubicBezTo>
                    <a:cubicBezTo>
                      <a:pt x="15" y="37"/>
                      <a:pt x="15" y="37"/>
                      <a:pt x="15" y="37"/>
                    </a:cubicBezTo>
                    <a:cubicBezTo>
                      <a:pt x="16" y="38"/>
                      <a:pt x="16" y="38"/>
                      <a:pt x="16" y="38"/>
                    </a:cubicBezTo>
                    <a:cubicBezTo>
                      <a:pt x="16" y="40"/>
                      <a:pt x="16" y="40"/>
                      <a:pt x="16" y="40"/>
                    </a:cubicBezTo>
                    <a:cubicBezTo>
                      <a:pt x="14" y="40"/>
                      <a:pt x="14" y="40"/>
                      <a:pt x="14" y="40"/>
                    </a:cubicBezTo>
                    <a:cubicBezTo>
                      <a:pt x="14" y="40"/>
                      <a:pt x="14" y="42"/>
                      <a:pt x="14" y="42"/>
                    </a:cubicBezTo>
                    <a:cubicBezTo>
                      <a:pt x="14" y="42"/>
                      <a:pt x="13" y="42"/>
                      <a:pt x="13" y="42"/>
                    </a:cubicBezTo>
                    <a:cubicBezTo>
                      <a:pt x="13" y="44"/>
                      <a:pt x="13" y="44"/>
                      <a:pt x="13" y="44"/>
                    </a:cubicBezTo>
                    <a:cubicBezTo>
                      <a:pt x="11" y="45"/>
                      <a:pt x="11" y="45"/>
                      <a:pt x="11" y="45"/>
                    </a:cubicBezTo>
                    <a:cubicBezTo>
                      <a:pt x="11" y="45"/>
                      <a:pt x="11" y="45"/>
                      <a:pt x="11" y="45"/>
                    </a:cubicBezTo>
                    <a:cubicBezTo>
                      <a:pt x="11" y="45"/>
                      <a:pt x="12" y="47"/>
                      <a:pt x="12" y="47"/>
                    </a:cubicBezTo>
                    <a:cubicBezTo>
                      <a:pt x="12" y="47"/>
                      <a:pt x="11" y="48"/>
                      <a:pt x="11" y="49"/>
                    </a:cubicBezTo>
                    <a:cubicBezTo>
                      <a:pt x="11" y="49"/>
                      <a:pt x="11" y="50"/>
                      <a:pt x="11" y="50"/>
                    </a:cubicBezTo>
                    <a:cubicBezTo>
                      <a:pt x="11" y="50"/>
                      <a:pt x="12" y="51"/>
                      <a:pt x="12" y="51"/>
                    </a:cubicBezTo>
                    <a:cubicBezTo>
                      <a:pt x="12" y="52"/>
                      <a:pt x="14" y="52"/>
                      <a:pt x="14" y="52"/>
                    </a:cubicBezTo>
                    <a:cubicBezTo>
                      <a:pt x="14" y="52"/>
                      <a:pt x="14" y="53"/>
                      <a:pt x="14" y="53"/>
                    </a:cubicBezTo>
                    <a:cubicBezTo>
                      <a:pt x="15" y="53"/>
                      <a:pt x="15" y="53"/>
                      <a:pt x="15" y="53"/>
                    </a:cubicBezTo>
                    <a:cubicBezTo>
                      <a:pt x="16" y="55"/>
                      <a:pt x="16" y="55"/>
                      <a:pt x="16" y="55"/>
                    </a:cubicBezTo>
                    <a:cubicBezTo>
                      <a:pt x="16" y="55"/>
                      <a:pt x="15" y="57"/>
                      <a:pt x="15" y="57"/>
                    </a:cubicBezTo>
                    <a:cubicBezTo>
                      <a:pt x="15" y="57"/>
                      <a:pt x="19" y="58"/>
                      <a:pt x="19" y="58"/>
                    </a:cubicBezTo>
                    <a:cubicBezTo>
                      <a:pt x="22" y="61"/>
                      <a:pt x="22" y="61"/>
                      <a:pt x="22" y="61"/>
                    </a:cubicBezTo>
                    <a:cubicBezTo>
                      <a:pt x="25" y="62"/>
                      <a:pt x="25" y="62"/>
                      <a:pt x="25" y="62"/>
                    </a:cubicBezTo>
                    <a:cubicBezTo>
                      <a:pt x="25" y="62"/>
                      <a:pt x="25" y="64"/>
                      <a:pt x="26" y="64"/>
                    </a:cubicBezTo>
                    <a:cubicBezTo>
                      <a:pt x="26" y="64"/>
                      <a:pt x="27" y="67"/>
                      <a:pt x="27" y="67"/>
                    </a:cubicBezTo>
                    <a:cubicBezTo>
                      <a:pt x="27" y="67"/>
                      <a:pt x="27" y="71"/>
                      <a:pt x="27" y="71"/>
                    </a:cubicBezTo>
                    <a:cubicBezTo>
                      <a:pt x="27" y="71"/>
                      <a:pt x="27" y="73"/>
                      <a:pt x="27" y="73"/>
                    </a:cubicBezTo>
                    <a:cubicBezTo>
                      <a:pt x="27" y="73"/>
                      <a:pt x="28" y="74"/>
                      <a:pt x="29" y="74"/>
                    </a:cubicBezTo>
                    <a:cubicBezTo>
                      <a:pt x="29" y="74"/>
                      <a:pt x="29" y="77"/>
                      <a:pt x="29" y="77"/>
                    </a:cubicBezTo>
                    <a:cubicBezTo>
                      <a:pt x="29" y="78"/>
                      <a:pt x="32" y="81"/>
                      <a:pt x="32" y="81"/>
                    </a:cubicBezTo>
                    <a:cubicBezTo>
                      <a:pt x="32" y="81"/>
                      <a:pt x="33" y="81"/>
                      <a:pt x="33" y="81"/>
                    </a:cubicBezTo>
                    <a:cubicBezTo>
                      <a:pt x="34" y="80"/>
                      <a:pt x="36" y="80"/>
                      <a:pt x="36" y="78"/>
                    </a:cubicBezTo>
                    <a:cubicBezTo>
                      <a:pt x="35" y="77"/>
                      <a:pt x="36" y="77"/>
                      <a:pt x="36" y="78"/>
                    </a:cubicBezTo>
                    <a:cubicBezTo>
                      <a:pt x="37" y="79"/>
                      <a:pt x="38" y="79"/>
                      <a:pt x="39" y="79"/>
                    </a:cubicBezTo>
                    <a:cubicBezTo>
                      <a:pt x="40" y="80"/>
                      <a:pt x="40" y="81"/>
                      <a:pt x="41" y="80"/>
                    </a:cubicBezTo>
                    <a:cubicBezTo>
                      <a:pt x="42" y="79"/>
                      <a:pt x="44" y="79"/>
                      <a:pt x="44" y="80"/>
                    </a:cubicBezTo>
                    <a:cubicBezTo>
                      <a:pt x="44" y="82"/>
                      <a:pt x="45" y="83"/>
                      <a:pt x="47" y="84"/>
                    </a:cubicBezTo>
                    <a:cubicBezTo>
                      <a:pt x="48" y="85"/>
                      <a:pt x="47" y="87"/>
                      <a:pt x="49" y="88"/>
                    </a:cubicBezTo>
                    <a:cubicBezTo>
                      <a:pt x="49" y="88"/>
                      <a:pt x="49" y="88"/>
                      <a:pt x="49" y="89"/>
                    </a:cubicBezTo>
                    <a:cubicBezTo>
                      <a:pt x="49" y="89"/>
                      <a:pt x="49" y="89"/>
                      <a:pt x="49" y="90"/>
                    </a:cubicBezTo>
                    <a:cubicBezTo>
                      <a:pt x="50" y="90"/>
                      <a:pt x="50" y="91"/>
                      <a:pt x="50" y="92"/>
                    </a:cubicBezTo>
                    <a:cubicBezTo>
                      <a:pt x="52" y="96"/>
                      <a:pt x="52" y="97"/>
                      <a:pt x="57" y="97"/>
                    </a:cubicBezTo>
                    <a:cubicBezTo>
                      <a:pt x="57" y="97"/>
                      <a:pt x="57" y="97"/>
                      <a:pt x="57" y="98"/>
                    </a:cubicBezTo>
                    <a:cubicBezTo>
                      <a:pt x="58" y="99"/>
                      <a:pt x="60" y="99"/>
                      <a:pt x="60" y="100"/>
                    </a:cubicBezTo>
                    <a:cubicBezTo>
                      <a:pt x="61" y="102"/>
                      <a:pt x="63" y="103"/>
                      <a:pt x="64" y="103"/>
                    </a:cubicBezTo>
                    <a:cubicBezTo>
                      <a:pt x="65" y="103"/>
                      <a:pt x="66" y="103"/>
                      <a:pt x="67" y="105"/>
                    </a:cubicBezTo>
                    <a:cubicBezTo>
                      <a:pt x="67" y="105"/>
                      <a:pt x="68" y="106"/>
                      <a:pt x="69" y="106"/>
                    </a:cubicBezTo>
                    <a:cubicBezTo>
                      <a:pt x="71" y="105"/>
                      <a:pt x="72" y="106"/>
                      <a:pt x="73" y="107"/>
                    </a:cubicBezTo>
                    <a:cubicBezTo>
                      <a:pt x="74" y="107"/>
                      <a:pt x="76" y="107"/>
                      <a:pt x="77" y="106"/>
                    </a:cubicBezTo>
                    <a:cubicBezTo>
                      <a:pt x="78" y="105"/>
                      <a:pt x="79" y="105"/>
                      <a:pt x="81" y="105"/>
                    </a:cubicBezTo>
                    <a:cubicBezTo>
                      <a:pt x="81" y="104"/>
                      <a:pt x="81" y="103"/>
                      <a:pt x="82" y="103"/>
                    </a:cubicBezTo>
                    <a:cubicBezTo>
                      <a:pt x="83" y="103"/>
                      <a:pt x="84" y="103"/>
                      <a:pt x="84" y="103"/>
                    </a:cubicBezTo>
                    <a:cubicBezTo>
                      <a:pt x="85" y="102"/>
                      <a:pt x="85" y="102"/>
                      <a:pt x="86" y="102"/>
                    </a:cubicBezTo>
                    <a:cubicBezTo>
                      <a:pt x="88" y="102"/>
                      <a:pt x="89" y="102"/>
                      <a:pt x="90" y="103"/>
                    </a:cubicBezTo>
                    <a:cubicBezTo>
                      <a:pt x="90" y="105"/>
                      <a:pt x="91" y="106"/>
                      <a:pt x="91" y="107"/>
                    </a:cubicBezTo>
                    <a:cubicBezTo>
                      <a:pt x="91" y="109"/>
                      <a:pt x="91" y="111"/>
                      <a:pt x="92" y="112"/>
                    </a:cubicBezTo>
                    <a:cubicBezTo>
                      <a:pt x="92" y="113"/>
                      <a:pt x="93" y="113"/>
                      <a:pt x="93" y="113"/>
                    </a:cubicBezTo>
                    <a:cubicBezTo>
                      <a:pt x="95" y="113"/>
                      <a:pt x="96" y="114"/>
                      <a:pt x="97" y="114"/>
                    </a:cubicBezTo>
                    <a:cubicBezTo>
                      <a:pt x="100" y="114"/>
                      <a:pt x="103" y="115"/>
                      <a:pt x="105" y="115"/>
                    </a:cubicBezTo>
                    <a:cubicBezTo>
                      <a:pt x="106" y="115"/>
                      <a:pt x="106" y="115"/>
                      <a:pt x="107" y="115"/>
                    </a:cubicBezTo>
                    <a:cubicBezTo>
                      <a:pt x="109" y="116"/>
                      <a:pt x="111" y="116"/>
                      <a:pt x="114" y="115"/>
                    </a:cubicBezTo>
                    <a:cubicBezTo>
                      <a:pt x="114" y="115"/>
                      <a:pt x="114" y="115"/>
                      <a:pt x="114" y="115"/>
                    </a:cubicBezTo>
                    <a:cubicBezTo>
                      <a:pt x="115" y="117"/>
                      <a:pt x="117" y="116"/>
                      <a:pt x="119" y="117"/>
                    </a:cubicBezTo>
                    <a:cubicBezTo>
                      <a:pt x="120" y="118"/>
                      <a:pt x="120" y="118"/>
                      <a:pt x="121" y="117"/>
                    </a:cubicBezTo>
                    <a:cubicBezTo>
                      <a:pt x="121" y="117"/>
                      <a:pt x="121" y="117"/>
                      <a:pt x="121" y="117"/>
                    </a:cubicBezTo>
                    <a:cubicBezTo>
                      <a:pt x="121" y="115"/>
                      <a:pt x="121" y="115"/>
                      <a:pt x="121" y="115"/>
                    </a:cubicBezTo>
                    <a:lnTo>
                      <a:pt x="123" y="113"/>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58" name="Freeform 863">
                <a:extLst>
                  <a:ext uri="{FF2B5EF4-FFF2-40B4-BE49-F238E27FC236}">
                    <a16:creationId xmlns:a16="http://schemas.microsoft.com/office/drawing/2014/main" id="{03D0087A-DEB9-14A3-A6ED-28AC48F17AA4}"/>
                  </a:ext>
                </a:extLst>
              </p:cNvPr>
              <p:cNvSpPr>
                <a:spLocks/>
              </p:cNvSpPr>
              <p:nvPr/>
            </p:nvSpPr>
            <p:spPr bwMode="auto">
              <a:xfrm>
                <a:off x="7302500" y="3762375"/>
                <a:ext cx="812800" cy="896938"/>
              </a:xfrm>
              <a:custGeom>
                <a:avLst/>
                <a:gdLst>
                  <a:gd name="T0" fmla="*/ 186 w 195"/>
                  <a:gd name="T1" fmla="*/ 79 h 215"/>
                  <a:gd name="T2" fmla="*/ 180 w 195"/>
                  <a:gd name="T3" fmla="*/ 92 h 215"/>
                  <a:gd name="T4" fmla="*/ 165 w 195"/>
                  <a:gd name="T5" fmla="*/ 118 h 215"/>
                  <a:gd name="T6" fmla="*/ 160 w 195"/>
                  <a:gd name="T7" fmla="*/ 107 h 215"/>
                  <a:gd name="T8" fmla="*/ 155 w 195"/>
                  <a:gd name="T9" fmla="*/ 106 h 215"/>
                  <a:gd name="T10" fmla="*/ 162 w 195"/>
                  <a:gd name="T11" fmla="*/ 97 h 215"/>
                  <a:gd name="T12" fmla="*/ 150 w 195"/>
                  <a:gd name="T13" fmla="*/ 94 h 215"/>
                  <a:gd name="T14" fmla="*/ 146 w 195"/>
                  <a:gd name="T15" fmla="*/ 86 h 215"/>
                  <a:gd name="T16" fmla="*/ 140 w 195"/>
                  <a:gd name="T17" fmla="*/ 86 h 215"/>
                  <a:gd name="T18" fmla="*/ 134 w 195"/>
                  <a:gd name="T19" fmla="*/ 88 h 215"/>
                  <a:gd name="T20" fmla="*/ 140 w 195"/>
                  <a:gd name="T21" fmla="*/ 94 h 215"/>
                  <a:gd name="T22" fmla="*/ 134 w 195"/>
                  <a:gd name="T23" fmla="*/ 99 h 215"/>
                  <a:gd name="T24" fmla="*/ 138 w 195"/>
                  <a:gd name="T25" fmla="*/ 104 h 215"/>
                  <a:gd name="T26" fmla="*/ 140 w 195"/>
                  <a:gd name="T27" fmla="*/ 111 h 215"/>
                  <a:gd name="T28" fmla="*/ 135 w 195"/>
                  <a:gd name="T29" fmla="*/ 119 h 215"/>
                  <a:gd name="T30" fmla="*/ 119 w 195"/>
                  <a:gd name="T31" fmla="*/ 133 h 215"/>
                  <a:gd name="T32" fmla="*/ 97 w 195"/>
                  <a:gd name="T33" fmla="*/ 151 h 215"/>
                  <a:gd name="T34" fmla="*/ 89 w 195"/>
                  <a:gd name="T35" fmla="*/ 158 h 215"/>
                  <a:gd name="T36" fmla="*/ 80 w 195"/>
                  <a:gd name="T37" fmla="*/ 176 h 215"/>
                  <a:gd name="T38" fmla="*/ 79 w 195"/>
                  <a:gd name="T39" fmla="*/ 199 h 215"/>
                  <a:gd name="T40" fmla="*/ 67 w 195"/>
                  <a:gd name="T41" fmla="*/ 210 h 215"/>
                  <a:gd name="T42" fmla="*/ 52 w 195"/>
                  <a:gd name="T43" fmla="*/ 195 h 215"/>
                  <a:gd name="T44" fmla="*/ 40 w 195"/>
                  <a:gd name="T45" fmla="*/ 167 h 215"/>
                  <a:gd name="T46" fmla="*/ 31 w 195"/>
                  <a:gd name="T47" fmla="*/ 129 h 215"/>
                  <a:gd name="T48" fmla="*/ 28 w 195"/>
                  <a:gd name="T49" fmla="*/ 115 h 215"/>
                  <a:gd name="T50" fmla="*/ 14 w 195"/>
                  <a:gd name="T51" fmla="*/ 124 h 215"/>
                  <a:gd name="T52" fmla="*/ 13 w 195"/>
                  <a:gd name="T53" fmla="*/ 110 h 215"/>
                  <a:gd name="T54" fmla="*/ 3 w 195"/>
                  <a:gd name="T55" fmla="*/ 101 h 215"/>
                  <a:gd name="T56" fmla="*/ 15 w 195"/>
                  <a:gd name="T57" fmla="*/ 100 h 215"/>
                  <a:gd name="T58" fmla="*/ 16 w 195"/>
                  <a:gd name="T59" fmla="*/ 93 h 215"/>
                  <a:gd name="T60" fmla="*/ 13 w 195"/>
                  <a:gd name="T61" fmla="*/ 87 h 215"/>
                  <a:gd name="T62" fmla="*/ 14 w 195"/>
                  <a:gd name="T63" fmla="*/ 72 h 215"/>
                  <a:gd name="T64" fmla="*/ 27 w 195"/>
                  <a:gd name="T65" fmla="*/ 67 h 215"/>
                  <a:gd name="T66" fmla="*/ 42 w 195"/>
                  <a:gd name="T67" fmla="*/ 48 h 215"/>
                  <a:gd name="T68" fmla="*/ 42 w 195"/>
                  <a:gd name="T69" fmla="*/ 43 h 215"/>
                  <a:gd name="T70" fmla="*/ 44 w 195"/>
                  <a:gd name="T71" fmla="*/ 35 h 215"/>
                  <a:gd name="T72" fmla="*/ 36 w 195"/>
                  <a:gd name="T73" fmla="*/ 27 h 215"/>
                  <a:gd name="T74" fmla="*/ 40 w 195"/>
                  <a:gd name="T75" fmla="*/ 17 h 215"/>
                  <a:gd name="T76" fmla="*/ 33 w 195"/>
                  <a:gd name="T77" fmla="*/ 10 h 215"/>
                  <a:gd name="T78" fmla="*/ 37 w 195"/>
                  <a:gd name="T79" fmla="*/ 2 h 215"/>
                  <a:gd name="T80" fmla="*/ 50 w 195"/>
                  <a:gd name="T81" fmla="*/ 3 h 215"/>
                  <a:gd name="T82" fmla="*/ 62 w 195"/>
                  <a:gd name="T83" fmla="*/ 12 h 215"/>
                  <a:gd name="T84" fmla="*/ 77 w 195"/>
                  <a:gd name="T85" fmla="*/ 10 h 215"/>
                  <a:gd name="T86" fmla="*/ 80 w 195"/>
                  <a:gd name="T87" fmla="*/ 18 h 215"/>
                  <a:gd name="T88" fmla="*/ 71 w 195"/>
                  <a:gd name="T89" fmla="*/ 27 h 215"/>
                  <a:gd name="T90" fmla="*/ 76 w 195"/>
                  <a:gd name="T91" fmla="*/ 37 h 215"/>
                  <a:gd name="T92" fmla="*/ 69 w 195"/>
                  <a:gd name="T93" fmla="*/ 40 h 215"/>
                  <a:gd name="T94" fmla="*/ 75 w 195"/>
                  <a:gd name="T95" fmla="*/ 49 h 215"/>
                  <a:gd name="T96" fmla="*/ 82 w 195"/>
                  <a:gd name="T97" fmla="*/ 60 h 215"/>
                  <a:gd name="T98" fmla="*/ 93 w 195"/>
                  <a:gd name="T99" fmla="*/ 73 h 215"/>
                  <a:gd name="T100" fmla="*/ 103 w 195"/>
                  <a:gd name="T101" fmla="*/ 77 h 215"/>
                  <a:gd name="T102" fmla="*/ 114 w 195"/>
                  <a:gd name="T103" fmla="*/ 82 h 215"/>
                  <a:gd name="T104" fmla="*/ 124 w 195"/>
                  <a:gd name="T105" fmla="*/ 84 h 215"/>
                  <a:gd name="T106" fmla="*/ 132 w 195"/>
                  <a:gd name="T107" fmla="*/ 85 h 215"/>
                  <a:gd name="T108" fmla="*/ 135 w 195"/>
                  <a:gd name="T109" fmla="*/ 73 h 215"/>
                  <a:gd name="T110" fmla="*/ 140 w 195"/>
                  <a:gd name="T111" fmla="*/ 77 h 215"/>
                  <a:gd name="T112" fmla="*/ 151 w 195"/>
                  <a:gd name="T113" fmla="*/ 81 h 215"/>
                  <a:gd name="T114" fmla="*/ 158 w 195"/>
                  <a:gd name="T115" fmla="*/ 76 h 215"/>
                  <a:gd name="T116" fmla="*/ 168 w 195"/>
                  <a:gd name="T117" fmla="*/ 70 h 215"/>
                  <a:gd name="T118" fmla="*/ 183 w 195"/>
                  <a:gd name="T119" fmla="*/ 64 h 215"/>
                  <a:gd name="T120" fmla="*/ 194 w 195"/>
                  <a:gd name="T121" fmla="*/ 73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5" h="215">
                    <a:moveTo>
                      <a:pt x="194" y="75"/>
                    </a:moveTo>
                    <a:cubicBezTo>
                      <a:pt x="195" y="75"/>
                      <a:pt x="194" y="75"/>
                      <a:pt x="193" y="75"/>
                    </a:cubicBezTo>
                    <a:cubicBezTo>
                      <a:pt x="192" y="75"/>
                      <a:pt x="192" y="74"/>
                      <a:pt x="192" y="74"/>
                    </a:cubicBezTo>
                    <a:cubicBezTo>
                      <a:pt x="192" y="74"/>
                      <a:pt x="191" y="75"/>
                      <a:pt x="190" y="76"/>
                    </a:cubicBezTo>
                    <a:cubicBezTo>
                      <a:pt x="190" y="76"/>
                      <a:pt x="189" y="76"/>
                      <a:pt x="188" y="76"/>
                    </a:cubicBezTo>
                    <a:cubicBezTo>
                      <a:pt x="188" y="77"/>
                      <a:pt x="187" y="77"/>
                      <a:pt x="187" y="78"/>
                    </a:cubicBezTo>
                    <a:cubicBezTo>
                      <a:pt x="187" y="79"/>
                      <a:pt x="186" y="79"/>
                      <a:pt x="186" y="79"/>
                    </a:cubicBezTo>
                    <a:cubicBezTo>
                      <a:pt x="185" y="80"/>
                      <a:pt x="185" y="80"/>
                      <a:pt x="184" y="80"/>
                    </a:cubicBezTo>
                    <a:cubicBezTo>
                      <a:pt x="184" y="80"/>
                      <a:pt x="184" y="81"/>
                      <a:pt x="183" y="81"/>
                    </a:cubicBezTo>
                    <a:cubicBezTo>
                      <a:pt x="183" y="82"/>
                      <a:pt x="182" y="83"/>
                      <a:pt x="182" y="84"/>
                    </a:cubicBezTo>
                    <a:cubicBezTo>
                      <a:pt x="181" y="85"/>
                      <a:pt x="182" y="85"/>
                      <a:pt x="182" y="85"/>
                    </a:cubicBezTo>
                    <a:cubicBezTo>
                      <a:pt x="182" y="86"/>
                      <a:pt x="182" y="88"/>
                      <a:pt x="181" y="89"/>
                    </a:cubicBezTo>
                    <a:cubicBezTo>
                      <a:pt x="181" y="89"/>
                      <a:pt x="180" y="90"/>
                      <a:pt x="180" y="91"/>
                    </a:cubicBezTo>
                    <a:cubicBezTo>
                      <a:pt x="179" y="92"/>
                      <a:pt x="180" y="92"/>
                      <a:pt x="180" y="92"/>
                    </a:cubicBezTo>
                    <a:cubicBezTo>
                      <a:pt x="180" y="93"/>
                      <a:pt x="181" y="93"/>
                      <a:pt x="181" y="94"/>
                    </a:cubicBezTo>
                    <a:cubicBezTo>
                      <a:pt x="181" y="94"/>
                      <a:pt x="180" y="96"/>
                      <a:pt x="180" y="97"/>
                    </a:cubicBezTo>
                    <a:cubicBezTo>
                      <a:pt x="180" y="98"/>
                      <a:pt x="179" y="99"/>
                      <a:pt x="179" y="100"/>
                    </a:cubicBezTo>
                    <a:cubicBezTo>
                      <a:pt x="178" y="101"/>
                      <a:pt x="176" y="102"/>
                      <a:pt x="175" y="102"/>
                    </a:cubicBezTo>
                    <a:cubicBezTo>
                      <a:pt x="175" y="102"/>
                      <a:pt x="169" y="103"/>
                      <a:pt x="169" y="103"/>
                    </a:cubicBezTo>
                    <a:cubicBezTo>
                      <a:pt x="169" y="103"/>
                      <a:pt x="168" y="110"/>
                      <a:pt x="168" y="111"/>
                    </a:cubicBezTo>
                    <a:cubicBezTo>
                      <a:pt x="168" y="111"/>
                      <a:pt x="167" y="116"/>
                      <a:pt x="165" y="118"/>
                    </a:cubicBezTo>
                    <a:cubicBezTo>
                      <a:pt x="164" y="115"/>
                      <a:pt x="164" y="115"/>
                      <a:pt x="164" y="115"/>
                    </a:cubicBezTo>
                    <a:cubicBezTo>
                      <a:pt x="164" y="112"/>
                      <a:pt x="164" y="112"/>
                      <a:pt x="164" y="112"/>
                    </a:cubicBezTo>
                    <a:cubicBezTo>
                      <a:pt x="163" y="109"/>
                      <a:pt x="163" y="109"/>
                      <a:pt x="163" y="109"/>
                    </a:cubicBezTo>
                    <a:cubicBezTo>
                      <a:pt x="163" y="105"/>
                      <a:pt x="163" y="105"/>
                      <a:pt x="163" y="105"/>
                    </a:cubicBezTo>
                    <a:cubicBezTo>
                      <a:pt x="162" y="105"/>
                      <a:pt x="162" y="105"/>
                      <a:pt x="162" y="105"/>
                    </a:cubicBezTo>
                    <a:cubicBezTo>
                      <a:pt x="161" y="105"/>
                      <a:pt x="161" y="105"/>
                      <a:pt x="161" y="105"/>
                    </a:cubicBezTo>
                    <a:cubicBezTo>
                      <a:pt x="160" y="107"/>
                      <a:pt x="160" y="107"/>
                      <a:pt x="160" y="107"/>
                    </a:cubicBezTo>
                    <a:cubicBezTo>
                      <a:pt x="160" y="108"/>
                      <a:pt x="160" y="108"/>
                      <a:pt x="160" y="108"/>
                    </a:cubicBezTo>
                    <a:cubicBezTo>
                      <a:pt x="160" y="109"/>
                      <a:pt x="160" y="109"/>
                      <a:pt x="160" y="109"/>
                    </a:cubicBezTo>
                    <a:cubicBezTo>
                      <a:pt x="160" y="109"/>
                      <a:pt x="159" y="110"/>
                      <a:pt x="159" y="110"/>
                    </a:cubicBezTo>
                    <a:cubicBezTo>
                      <a:pt x="159" y="110"/>
                      <a:pt x="158" y="110"/>
                      <a:pt x="158" y="109"/>
                    </a:cubicBezTo>
                    <a:cubicBezTo>
                      <a:pt x="157" y="109"/>
                      <a:pt x="156" y="109"/>
                      <a:pt x="156" y="109"/>
                    </a:cubicBezTo>
                    <a:cubicBezTo>
                      <a:pt x="156" y="108"/>
                      <a:pt x="156" y="108"/>
                      <a:pt x="156" y="108"/>
                    </a:cubicBezTo>
                    <a:cubicBezTo>
                      <a:pt x="156" y="108"/>
                      <a:pt x="155" y="107"/>
                      <a:pt x="155" y="106"/>
                    </a:cubicBezTo>
                    <a:cubicBezTo>
                      <a:pt x="155" y="106"/>
                      <a:pt x="156" y="105"/>
                      <a:pt x="155" y="105"/>
                    </a:cubicBezTo>
                    <a:cubicBezTo>
                      <a:pt x="155" y="104"/>
                      <a:pt x="157" y="102"/>
                      <a:pt x="157" y="102"/>
                    </a:cubicBezTo>
                    <a:cubicBezTo>
                      <a:pt x="157" y="102"/>
                      <a:pt x="158" y="103"/>
                      <a:pt x="158" y="102"/>
                    </a:cubicBezTo>
                    <a:cubicBezTo>
                      <a:pt x="159" y="102"/>
                      <a:pt x="159" y="102"/>
                      <a:pt x="160" y="102"/>
                    </a:cubicBezTo>
                    <a:cubicBezTo>
                      <a:pt x="160" y="101"/>
                      <a:pt x="161" y="100"/>
                      <a:pt x="161" y="100"/>
                    </a:cubicBezTo>
                    <a:cubicBezTo>
                      <a:pt x="162" y="100"/>
                      <a:pt x="162" y="100"/>
                      <a:pt x="162" y="100"/>
                    </a:cubicBezTo>
                    <a:cubicBezTo>
                      <a:pt x="162" y="100"/>
                      <a:pt x="162" y="98"/>
                      <a:pt x="162" y="97"/>
                    </a:cubicBezTo>
                    <a:cubicBezTo>
                      <a:pt x="162" y="97"/>
                      <a:pt x="162" y="96"/>
                      <a:pt x="162" y="96"/>
                    </a:cubicBezTo>
                    <a:cubicBezTo>
                      <a:pt x="162" y="96"/>
                      <a:pt x="163" y="96"/>
                      <a:pt x="163" y="96"/>
                    </a:cubicBezTo>
                    <a:cubicBezTo>
                      <a:pt x="163" y="96"/>
                      <a:pt x="163" y="96"/>
                      <a:pt x="163" y="95"/>
                    </a:cubicBezTo>
                    <a:cubicBezTo>
                      <a:pt x="163" y="95"/>
                      <a:pt x="163" y="95"/>
                      <a:pt x="163" y="95"/>
                    </a:cubicBezTo>
                    <a:cubicBezTo>
                      <a:pt x="163" y="95"/>
                      <a:pt x="162" y="95"/>
                      <a:pt x="161" y="95"/>
                    </a:cubicBezTo>
                    <a:cubicBezTo>
                      <a:pt x="161" y="94"/>
                      <a:pt x="153" y="94"/>
                      <a:pt x="152" y="94"/>
                    </a:cubicBezTo>
                    <a:cubicBezTo>
                      <a:pt x="150" y="94"/>
                      <a:pt x="150" y="94"/>
                      <a:pt x="150" y="94"/>
                    </a:cubicBezTo>
                    <a:cubicBezTo>
                      <a:pt x="150" y="94"/>
                      <a:pt x="149" y="94"/>
                      <a:pt x="148" y="94"/>
                    </a:cubicBezTo>
                    <a:cubicBezTo>
                      <a:pt x="147" y="94"/>
                      <a:pt x="146" y="93"/>
                      <a:pt x="146" y="93"/>
                    </a:cubicBezTo>
                    <a:cubicBezTo>
                      <a:pt x="146" y="93"/>
                      <a:pt x="146" y="92"/>
                      <a:pt x="146" y="92"/>
                    </a:cubicBezTo>
                    <a:cubicBezTo>
                      <a:pt x="146" y="92"/>
                      <a:pt x="147" y="91"/>
                      <a:pt x="147" y="91"/>
                    </a:cubicBezTo>
                    <a:cubicBezTo>
                      <a:pt x="147" y="90"/>
                      <a:pt x="147" y="90"/>
                      <a:pt x="147" y="89"/>
                    </a:cubicBezTo>
                    <a:cubicBezTo>
                      <a:pt x="147" y="89"/>
                      <a:pt x="146" y="88"/>
                      <a:pt x="146" y="88"/>
                    </a:cubicBezTo>
                    <a:cubicBezTo>
                      <a:pt x="146" y="88"/>
                      <a:pt x="146" y="87"/>
                      <a:pt x="146" y="86"/>
                    </a:cubicBezTo>
                    <a:cubicBezTo>
                      <a:pt x="145" y="86"/>
                      <a:pt x="145" y="87"/>
                      <a:pt x="145" y="87"/>
                    </a:cubicBezTo>
                    <a:cubicBezTo>
                      <a:pt x="145" y="87"/>
                      <a:pt x="145" y="88"/>
                      <a:pt x="145" y="88"/>
                    </a:cubicBezTo>
                    <a:cubicBezTo>
                      <a:pt x="144" y="88"/>
                      <a:pt x="144" y="88"/>
                      <a:pt x="144" y="88"/>
                    </a:cubicBezTo>
                    <a:cubicBezTo>
                      <a:pt x="144" y="88"/>
                      <a:pt x="142" y="87"/>
                      <a:pt x="142" y="87"/>
                    </a:cubicBezTo>
                    <a:cubicBezTo>
                      <a:pt x="141" y="85"/>
                      <a:pt x="141" y="85"/>
                      <a:pt x="141" y="85"/>
                    </a:cubicBezTo>
                    <a:cubicBezTo>
                      <a:pt x="140" y="85"/>
                      <a:pt x="140" y="85"/>
                      <a:pt x="140" y="85"/>
                    </a:cubicBezTo>
                    <a:cubicBezTo>
                      <a:pt x="140" y="86"/>
                      <a:pt x="140" y="86"/>
                      <a:pt x="140" y="86"/>
                    </a:cubicBezTo>
                    <a:cubicBezTo>
                      <a:pt x="138" y="86"/>
                      <a:pt x="138" y="86"/>
                      <a:pt x="138" y="86"/>
                    </a:cubicBezTo>
                    <a:cubicBezTo>
                      <a:pt x="137" y="84"/>
                      <a:pt x="137" y="84"/>
                      <a:pt x="137" y="84"/>
                    </a:cubicBezTo>
                    <a:cubicBezTo>
                      <a:pt x="136" y="84"/>
                      <a:pt x="136" y="84"/>
                      <a:pt x="136" y="84"/>
                    </a:cubicBezTo>
                    <a:cubicBezTo>
                      <a:pt x="136" y="84"/>
                      <a:pt x="136" y="85"/>
                      <a:pt x="136" y="85"/>
                    </a:cubicBezTo>
                    <a:cubicBezTo>
                      <a:pt x="136" y="85"/>
                      <a:pt x="136" y="86"/>
                      <a:pt x="136" y="86"/>
                    </a:cubicBezTo>
                    <a:cubicBezTo>
                      <a:pt x="135" y="86"/>
                      <a:pt x="135" y="86"/>
                      <a:pt x="135" y="86"/>
                    </a:cubicBezTo>
                    <a:cubicBezTo>
                      <a:pt x="135" y="86"/>
                      <a:pt x="134" y="88"/>
                      <a:pt x="134" y="88"/>
                    </a:cubicBezTo>
                    <a:cubicBezTo>
                      <a:pt x="134" y="88"/>
                      <a:pt x="134" y="89"/>
                      <a:pt x="134" y="89"/>
                    </a:cubicBezTo>
                    <a:cubicBezTo>
                      <a:pt x="136" y="91"/>
                      <a:pt x="136" y="91"/>
                      <a:pt x="136" y="91"/>
                    </a:cubicBezTo>
                    <a:cubicBezTo>
                      <a:pt x="136" y="91"/>
                      <a:pt x="137" y="91"/>
                      <a:pt x="138" y="91"/>
                    </a:cubicBezTo>
                    <a:cubicBezTo>
                      <a:pt x="138" y="91"/>
                      <a:pt x="139" y="91"/>
                      <a:pt x="139" y="91"/>
                    </a:cubicBezTo>
                    <a:cubicBezTo>
                      <a:pt x="139" y="91"/>
                      <a:pt x="140" y="92"/>
                      <a:pt x="140" y="92"/>
                    </a:cubicBezTo>
                    <a:cubicBezTo>
                      <a:pt x="140" y="93"/>
                      <a:pt x="140" y="94"/>
                      <a:pt x="140" y="94"/>
                    </a:cubicBezTo>
                    <a:cubicBezTo>
                      <a:pt x="140" y="94"/>
                      <a:pt x="140" y="94"/>
                      <a:pt x="140" y="94"/>
                    </a:cubicBezTo>
                    <a:cubicBezTo>
                      <a:pt x="139" y="94"/>
                      <a:pt x="138" y="94"/>
                      <a:pt x="138" y="94"/>
                    </a:cubicBezTo>
                    <a:cubicBezTo>
                      <a:pt x="138" y="94"/>
                      <a:pt x="136" y="94"/>
                      <a:pt x="136" y="94"/>
                    </a:cubicBezTo>
                    <a:cubicBezTo>
                      <a:pt x="136" y="94"/>
                      <a:pt x="137" y="95"/>
                      <a:pt x="137" y="95"/>
                    </a:cubicBezTo>
                    <a:cubicBezTo>
                      <a:pt x="137" y="95"/>
                      <a:pt x="137" y="96"/>
                      <a:pt x="136" y="96"/>
                    </a:cubicBezTo>
                    <a:cubicBezTo>
                      <a:pt x="136" y="96"/>
                      <a:pt x="135" y="96"/>
                      <a:pt x="135" y="96"/>
                    </a:cubicBezTo>
                    <a:cubicBezTo>
                      <a:pt x="134" y="96"/>
                      <a:pt x="134" y="96"/>
                      <a:pt x="134" y="97"/>
                    </a:cubicBezTo>
                    <a:cubicBezTo>
                      <a:pt x="134" y="97"/>
                      <a:pt x="134" y="99"/>
                      <a:pt x="134" y="99"/>
                    </a:cubicBezTo>
                    <a:cubicBezTo>
                      <a:pt x="134" y="99"/>
                      <a:pt x="135" y="99"/>
                      <a:pt x="135" y="99"/>
                    </a:cubicBezTo>
                    <a:cubicBezTo>
                      <a:pt x="135" y="100"/>
                      <a:pt x="136" y="100"/>
                      <a:pt x="137" y="100"/>
                    </a:cubicBezTo>
                    <a:cubicBezTo>
                      <a:pt x="137" y="100"/>
                      <a:pt x="138" y="100"/>
                      <a:pt x="138" y="100"/>
                    </a:cubicBezTo>
                    <a:cubicBezTo>
                      <a:pt x="139" y="101"/>
                      <a:pt x="139" y="101"/>
                      <a:pt x="139" y="101"/>
                    </a:cubicBezTo>
                    <a:cubicBezTo>
                      <a:pt x="139" y="102"/>
                      <a:pt x="139" y="102"/>
                      <a:pt x="139" y="103"/>
                    </a:cubicBezTo>
                    <a:cubicBezTo>
                      <a:pt x="139" y="103"/>
                      <a:pt x="139" y="104"/>
                      <a:pt x="139" y="104"/>
                    </a:cubicBezTo>
                    <a:cubicBezTo>
                      <a:pt x="139" y="104"/>
                      <a:pt x="138" y="104"/>
                      <a:pt x="138" y="104"/>
                    </a:cubicBezTo>
                    <a:cubicBezTo>
                      <a:pt x="138" y="105"/>
                      <a:pt x="137" y="105"/>
                      <a:pt x="137" y="105"/>
                    </a:cubicBezTo>
                    <a:cubicBezTo>
                      <a:pt x="138" y="106"/>
                      <a:pt x="138" y="106"/>
                      <a:pt x="138" y="107"/>
                    </a:cubicBezTo>
                    <a:cubicBezTo>
                      <a:pt x="139" y="107"/>
                      <a:pt x="139" y="107"/>
                      <a:pt x="139" y="107"/>
                    </a:cubicBezTo>
                    <a:cubicBezTo>
                      <a:pt x="139" y="108"/>
                      <a:pt x="138" y="108"/>
                      <a:pt x="139" y="108"/>
                    </a:cubicBezTo>
                    <a:cubicBezTo>
                      <a:pt x="139" y="108"/>
                      <a:pt x="139" y="108"/>
                      <a:pt x="140" y="109"/>
                    </a:cubicBezTo>
                    <a:cubicBezTo>
                      <a:pt x="140" y="109"/>
                      <a:pt x="140" y="110"/>
                      <a:pt x="140" y="110"/>
                    </a:cubicBezTo>
                    <a:cubicBezTo>
                      <a:pt x="140" y="110"/>
                      <a:pt x="140" y="111"/>
                      <a:pt x="140" y="111"/>
                    </a:cubicBezTo>
                    <a:cubicBezTo>
                      <a:pt x="140" y="111"/>
                      <a:pt x="141" y="114"/>
                      <a:pt x="141" y="114"/>
                    </a:cubicBezTo>
                    <a:cubicBezTo>
                      <a:pt x="141" y="118"/>
                      <a:pt x="141" y="118"/>
                      <a:pt x="141" y="118"/>
                    </a:cubicBezTo>
                    <a:cubicBezTo>
                      <a:pt x="141" y="119"/>
                      <a:pt x="139" y="120"/>
                      <a:pt x="138" y="120"/>
                    </a:cubicBezTo>
                    <a:cubicBezTo>
                      <a:pt x="138" y="120"/>
                      <a:pt x="138" y="120"/>
                      <a:pt x="138" y="120"/>
                    </a:cubicBezTo>
                    <a:cubicBezTo>
                      <a:pt x="137" y="120"/>
                      <a:pt x="137" y="120"/>
                      <a:pt x="136" y="120"/>
                    </a:cubicBezTo>
                    <a:cubicBezTo>
                      <a:pt x="136" y="119"/>
                      <a:pt x="136" y="119"/>
                      <a:pt x="135" y="119"/>
                    </a:cubicBezTo>
                    <a:cubicBezTo>
                      <a:pt x="135" y="119"/>
                      <a:pt x="135" y="119"/>
                      <a:pt x="135" y="119"/>
                    </a:cubicBezTo>
                    <a:cubicBezTo>
                      <a:pt x="135" y="119"/>
                      <a:pt x="135" y="118"/>
                      <a:pt x="135" y="117"/>
                    </a:cubicBezTo>
                    <a:cubicBezTo>
                      <a:pt x="135" y="117"/>
                      <a:pt x="135" y="117"/>
                      <a:pt x="135" y="116"/>
                    </a:cubicBezTo>
                    <a:cubicBezTo>
                      <a:pt x="133" y="118"/>
                      <a:pt x="131" y="120"/>
                      <a:pt x="129" y="120"/>
                    </a:cubicBezTo>
                    <a:cubicBezTo>
                      <a:pt x="127" y="120"/>
                      <a:pt x="126" y="123"/>
                      <a:pt x="127" y="124"/>
                    </a:cubicBezTo>
                    <a:cubicBezTo>
                      <a:pt x="127" y="126"/>
                      <a:pt x="127" y="128"/>
                      <a:pt x="125" y="129"/>
                    </a:cubicBezTo>
                    <a:cubicBezTo>
                      <a:pt x="125" y="129"/>
                      <a:pt x="124" y="130"/>
                      <a:pt x="124" y="130"/>
                    </a:cubicBezTo>
                    <a:cubicBezTo>
                      <a:pt x="123" y="132"/>
                      <a:pt x="121" y="132"/>
                      <a:pt x="119" y="133"/>
                    </a:cubicBezTo>
                    <a:cubicBezTo>
                      <a:pt x="119" y="133"/>
                      <a:pt x="117" y="134"/>
                      <a:pt x="116" y="132"/>
                    </a:cubicBezTo>
                    <a:cubicBezTo>
                      <a:pt x="116" y="132"/>
                      <a:pt x="115" y="133"/>
                      <a:pt x="115" y="134"/>
                    </a:cubicBezTo>
                    <a:cubicBezTo>
                      <a:pt x="115" y="135"/>
                      <a:pt x="115" y="135"/>
                      <a:pt x="114" y="136"/>
                    </a:cubicBezTo>
                    <a:cubicBezTo>
                      <a:pt x="112" y="136"/>
                      <a:pt x="112" y="138"/>
                      <a:pt x="111" y="139"/>
                    </a:cubicBezTo>
                    <a:cubicBezTo>
                      <a:pt x="110" y="141"/>
                      <a:pt x="109" y="142"/>
                      <a:pt x="107" y="143"/>
                    </a:cubicBezTo>
                    <a:cubicBezTo>
                      <a:pt x="105" y="144"/>
                      <a:pt x="103" y="146"/>
                      <a:pt x="102" y="148"/>
                    </a:cubicBezTo>
                    <a:cubicBezTo>
                      <a:pt x="101" y="150"/>
                      <a:pt x="99" y="150"/>
                      <a:pt x="97" y="151"/>
                    </a:cubicBezTo>
                    <a:cubicBezTo>
                      <a:pt x="97" y="151"/>
                      <a:pt x="96" y="151"/>
                      <a:pt x="96" y="151"/>
                    </a:cubicBezTo>
                    <a:cubicBezTo>
                      <a:pt x="96" y="152"/>
                      <a:pt x="95" y="152"/>
                      <a:pt x="95" y="153"/>
                    </a:cubicBezTo>
                    <a:cubicBezTo>
                      <a:pt x="96" y="154"/>
                      <a:pt x="95" y="155"/>
                      <a:pt x="93" y="154"/>
                    </a:cubicBezTo>
                    <a:cubicBezTo>
                      <a:pt x="93" y="155"/>
                      <a:pt x="93" y="155"/>
                      <a:pt x="93" y="155"/>
                    </a:cubicBezTo>
                    <a:cubicBezTo>
                      <a:pt x="94" y="155"/>
                      <a:pt x="95" y="154"/>
                      <a:pt x="95" y="155"/>
                    </a:cubicBezTo>
                    <a:cubicBezTo>
                      <a:pt x="95" y="156"/>
                      <a:pt x="94" y="156"/>
                      <a:pt x="94" y="157"/>
                    </a:cubicBezTo>
                    <a:cubicBezTo>
                      <a:pt x="92" y="157"/>
                      <a:pt x="90" y="157"/>
                      <a:pt x="89" y="158"/>
                    </a:cubicBezTo>
                    <a:cubicBezTo>
                      <a:pt x="88" y="158"/>
                      <a:pt x="88" y="158"/>
                      <a:pt x="88" y="159"/>
                    </a:cubicBezTo>
                    <a:cubicBezTo>
                      <a:pt x="87" y="162"/>
                      <a:pt x="86" y="162"/>
                      <a:pt x="84" y="160"/>
                    </a:cubicBezTo>
                    <a:cubicBezTo>
                      <a:pt x="81" y="161"/>
                      <a:pt x="80" y="165"/>
                      <a:pt x="80" y="167"/>
                    </a:cubicBezTo>
                    <a:cubicBezTo>
                      <a:pt x="81" y="169"/>
                      <a:pt x="82" y="170"/>
                      <a:pt x="81" y="172"/>
                    </a:cubicBezTo>
                    <a:cubicBezTo>
                      <a:pt x="80" y="172"/>
                      <a:pt x="81" y="172"/>
                      <a:pt x="81" y="173"/>
                    </a:cubicBezTo>
                    <a:cubicBezTo>
                      <a:pt x="82" y="173"/>
                      <a:pt x="81" y="174"/>
                      <a:pt x="80" y="175"/>
                    </a:cubicBezTo>
                    <a:cubicBezTo>
                      <a:pt x="80" y="175"/>
                      <a:pt x="80" y="176"/>
                      <a:pt x="80" y="176"/>
                    </a:cubicBezTo>
                    <a:cubicBezTo>
                      <a:pt x="82" y="177"/>
                      <a:pt x="81" y="179"/>
                      <a:pt x="81" y="181"/>
                    </a:cubicBezTo>
                    <a:cubicBezTo>
                      <a:pt x="82" y="184"/>
                      <a:pt x="80" y="186"/>
                      <a:pt x="78" y="188"/>
                    </a:cubicBezTo>
                    <a:cubicBezTo>
                      <a:pt x="78" y="188"/>
                      <a:pt x="78" y="189"/>
                      <a:pt x="78" y="189"/>
                    </a:cubicBezTo>
                    <a:cubicBezTo>
                      <a:pt x="78" y="190"/>
                      <a:pt x="79" y="192"/>
                      <a:pt x="79" y="193"/>
                    </a:cubicBezTo>
                    <a:cubicBezTo>
                      <a:pt x="79" y="194"/>
                      <a:pt x="79" y="194"/>
                      <a:pt x="78" y="195"/>
                    </a:cubicBezTo>
                    <a:cubicBezTo>
                      <a:pt x="78" y="195"/>
                      <a:pt x="78" y="195"/>
                      <a:pt x="78" y="195"/>
                    </a:cubicBezTo>
                    <a:cubicBezTo>
                      <a:pt x="79" y="196"/>
                      <a:pt x="79" y="198"/>
                      <a:pt x="79" y="199"/>
                    </a:cubicBezTo>
                    <a:cubicBezTo>
                      <a:pt x="79" y="200"/>
                      <a:pt x="77" y="200"/>
                      <a:pt x="76" y="199"/>
                    </a:cubicBezTo>
                    <a:cubicBezTo>
                      <a:pt x="75" y="199"/>
                      <a:pt x="75" y="199"/>
                      <a:pt x="75" y="199"/>
                    </a:cubicBezTo>
                    <a:cubicBezTo>
                      <a:pt x="75" y="201"/>
                      <a:pt x="74" y="202"/>
                      <a:pt x="73" y="203"/>
                    </a:cubicBezTo>
                    <a:cubicBezTo>
                      <a:pt x="73" y="204"/>
                      <a:pt x="72" y="205"/>
                      <a:pt x="73" y="206"/>
                    </a:cubicBezTo>
                    <a:cubicBezTo>
                      <a:pt x="73" y="206"/>
                      <a:pt x="73" y="207"/>
                      <a:pt x="72" y="207"/>
                    </a:cubicBezTo>
                    <a:cubicBezTo>
                      <a:pt x="71" y="207"/>
                      <a:pt x="70" y="207"/>
                      <a:pt x="68" y="208"/>
                    </a:cubicBezTo>
                    <a:cubicBezTo>
                      <a:pt x="68" y="209"/>
                      <a:pt x="67" y="209"/>
                      <a:pt x="67" y="210"/>
                    </a:cubicBezTo>
                    <a:cubicBezTo>
                      <a:pt x="67" y="213"/>
                      <a:pt x="64" y="215"/>
                      <a:pt x="62" y="214"/>
                    </a:cubicBezTo>
                    <a:cubicBezTo>
                      <a:pt x="62" y="214"/>
                      <a:pt x="62" y="214"/>
                      <a:pt x="62" y="213"/>
                    </a:cubicBezTo>
                    <a:cubicBezTo>
                      <a:pt x="62" y="214"/>
                      <a:pt x="62" y="214"/>
                      <a:pt x="62" y="214"/>
                    </a:cubicBezTo>
                    <a:cubicBezTo>
                      <a:pt x="59" y="213"/>
                      <a:pt x="58" y="211"/>
                      <a:pt x="57" y="209"/>
                    </a:cubicBezTo>
                    <a:cubicBezTo>
                      <a:pt x="56" y="207"/>
                      <a:pt x="55" y="205"/>
                      <a:pt x="55" y="203"/>
                    </a:cubicBezTo>
                    <a:cubicBezTo>
                      <a:pt x="55" y="201"/>
                      <a:pt x="54" y="199"/>
                      <a:pt x="53" y="197"/>
                    </a:cubicBezTo>
                    <a:cubicBezTo>
                      <a:pt x="52" y="196"/>
                      <a:pt x="52" y="196"/>
                      <a:pt x="52" y="195"/>
                    </a:cubicBezTo>
                    <a:cubicBezTo>
                      <a:pt x="51" y="192"/>
                      <a:pt x="50" y="190"/>
                      <a:pt x="48" y="188"/>
                    </a:cubicBezTo>
                    <a:cubicBezTo>
                      <a:pt x="47" y="186"/>
                      <a:pt x="45" y="184"/>
                      <a:pt x="45" y="181"/>
                    </a:cubicBezTo>
                    <a:cubicBezTo>
                      <a:pt x="44" y="179"/>
                      <a:pt x="44" y="177"/>
                      <a:pt x="44" y="175"/>
                    </a:cubicBezTo>
                    <a:cubicBezTo>
                      <a:pt x="42" y="174"/>
                      <a:pt x="42" y="173"/>
                      <a:pt x="42" y="171"/>
                    </a:cubicBezTo>
                    <a:cubicBezTo>
                      <a:pt x="42" y="171"/>
                      <a:pt x="42" y="171"/>
                      <a:pt x="42" y="171"/>
                    </a:cubicBezTo>
                    <a:cubicBezTo>
                      <a:pt x="41" y="170"/>
                      <a:pt x="41" y="170"/>
                      <a:pt x="41" y="169"/>
                    </a:cubicBezTo>
                    <a:cubicBezTo>
                      <a:pt x="41" y="169"/>
                      <a:pt x="40" y="168"/>
                      <a:pt x="40" y="167"/>
                    </a:cubicBezTo>
                    <a:cubicBezTo>
                      <a:pt x="39" y="167"/>
                      <a:pt x="39" y="165"/>
                      <a:pt x="39" y="165"/>
                    </a:cubicBezTo>
                    <a:cubicBezTo>
                      <a:pt x="38" y="163"/>
                      <a:pt x="37" y="161"/>
                      <a:pt x="36" y="160"/>
                    </a:cubicBezTo>
                    <a:cubicBezTo>
                      <a:pt x="36" y="159"/>
                      <a:pt x="35" y="159"/>
                      <a:pt x="35" y="158"/>
                    </a:cubicBezTo>
                    <a:cubicBezTo>
                      <a:pt x="35" y="156"/>
                      <a:pt x="34" y="153"/>
                      <a:pt x="34" y="151"/>
                    </a:cubicBezTo>
                    <a:cubicBezTo>
                      <a:pt x="34" y="149"/>
                      <a:pt x="33" y="147"/>
                      <a:pt x="32" y="145"/>
                    </a:cubicBezTo>
                    <a:cubicBezTo>
                      <a:pt x="32" y="144"/>
                      <a:pt x="32" y="143"/>
                      <a:pt x="32" y="142"/>
                    </a:cubicBezTo>
                    <a:cubicBezTo>
                      <a:pt x="31" y="138"/>
                      <a:pt x="30" y="133"/>
                      <a:pt x="31" y="129"/>
                    </a:cubicBezTo>
                    <a:cubicBezTo>
                      <a:pt x="31" y="128"/>
                      <a:pt x="31" y="128"/>
                      <a:pt x="31" y="127"/>
                    </a:cubicBezTo>
                    <a:cubicBezTo>
                      <a:pt x="32" y="126"/>
                      <a:pt x="31" y="125"/>
                      <a:pt x="31" y="124"/>
                    </a:cubicBezTo>
                    <a:cubicBezTo>
                      <a:pt x="30" y="123"/>
                      <a:pt x="30" y="121"/>
                      <a:pt x="30" y="120"/>
                    </a:cubicBezTo>
                    <a:cubicBezTo>
                      <a:pt x="30" y="120"/>
                      <a:pt x="30" y="120"/>
                      <a:pt x="30" y="120"/>
                    </a:cubicBezTo>
                    <a:cubicBezTo>
                      <a:pt x="29" y="118"/>
                      <a:pt x="30" y="116"/>
                      <a:pt x="29" y="114"/>
                    </a:cubicBezTo>
                    <a:cubicBezTo>
                      <a:pt x="29" y="113"/>
                      <a:pt x="28" y="113"/>
                      <a:pt x="28" y="113"/>
                    </a:cubicBezTo>
                    <a:cubicBezTo>
                      <a:pt x="28" y="114"/>
                      <a:pt x="28" y="115"/>
                      <a:pt x="28" y="115"/>
                    </a:cubicBezTo>
                    <a:cubicBezTo>
                      <a:pt x="27" y="116"/>
                      <a:pt x="27" y="116"/>
                      <a:pt x="27" y="117"/>
                    </a:cubicBezTo>
                    <a:cubicBezTo>
                      <a:pt x="28" y="119"/>
                      <a:pt x="27" y="121"/>
                      <a:pt x="26" y="122"/>
                    </a:cubicBezTo>
                    <a:cubicBezTo>
                      <a:pt x="26" y="123"/>
                      <a:pt x="26" y="123"/>
                      <a:pt x="26" y="123"/>
                    </a:cubicBezTo>
                    <a:cubicBezTo>
                      <a:pt x="24" y="124"/>
                      <a:pt x="22" y="126"/>
                      <a:pt x="19" y="126"/>
                    </a:cubicBezTo>
                    <a:cubicBezTo>
                      <a:pt x="19" y="125"/>
                      <a:pt x="18" y="127"/>
                      <a:pt x="18" y="126"/>
                    </a:cubicBezTo>
                    <a:cubicBezTo>
                      <a:pt x="17" y="126"/>
                      <a:pt x="16" y="126"/>
                      <a:pt x="16" y="125"/>
                    </a:cubicBezTo>
                    <a:cubicBezTo>
                      <a:pt x="15" y="125"/>
                      <a:pt x="15" y="125"/>
                      <a:pt x="14" y="124"/>
                    </a:cubicBezTo>
                    <a:cubicBezTo>
                      <a:pt x="13" y="123"/>
                      <a:pt x="11" y="122"/>
                      <a:pt x="11" y="120"/>
                    </a:cubicBezTo>
                    <a:cubicBezTo>
                      <a:pt x="10" y="120"/>
                      <a:pt x="10" y="119"/>
                      <a:pt x="9" y="119"/>
                    </a:cubicBezTo>
                    <a:cubicBezTo>
                      <a:pt x="7" y="118"/>
                      <a:pt x="7" y="116"/>
                      <a:pt x="5" y="115"/>
                    </a:cubicBezTo>
                    <a:cubicBezTo>
                      <a:pt x="5" y="114"/>
                      <a:pt x="6" y="114"/>
                      <a:pt x="6" y="114"/>
                    </a:cubicBezTo>
                    <a:cubicBezTo>
                      <a:pt x="8" y="115"/>
                      <a:pt x="10" y="114"/>
                      <a:pt x="12" y="113"/>
                    </a:cubicBezTo>
                    <a:cubicBezTo>
                      <a:pt x="12" y="112"/>
                      <a:pt x="14" y="113"/>
                      <a:pt x="14" y="111"/>
                    </a:cubicBezTo>
                    <a:cubicBezTo>
                      <a:pt x="15" y="110"/>
                      <a:pt x="14" y="110"/>
                      <a:pt x="13" y="110"/>
                    </a:cubicBezTo>
                    <a:cubicBezTo>
                      <a:pt x="13" y="110"/>
                      <a:pt x="12" y="110"/>
                      <a:pt x="12" y="110"/>
                    </a:cubicBezTo>
                    <a:cubicBezTo>
                      <a:pt x="9" y="112"/>
                      <a:pt x="4" y="110"/>
                      <a:pt x="2" y="107"/>
                    </a:cubicBezTo>
                    <a:cubicBezTo>
                      <a:pt x="2" y="107"/>
                      <a:pt x="3" y="106"/>
                      <a:pt x="2" y="105"/>
                    </a:cubicBezTo>
                    <a:cubicBezTo>
                      <a:pt x="1" y="105"/>
                      <a:pt x="1" y="105"/>
                      <a:pt x="0" y="104"/>
                    </a:cubicBezTo>
                    <a:cubicBezTo>
                      <a:pt x="0" y="104"/>
                      <a:pt x="1" y="104"/>
                      <a:pt x="1" y="103"/>
                    </a:cubicBezTo>
                    <a:cubicBezTo>
                      <a:pt x="3" y="103"/>
                      <a:pt x="3" y="103"/>
                      <a:pt x="3" y="103"/>
                    </a:cubicBezTo>
                    <a:cubicBezTo>
                      <a:pt x="3" y="103"/>
                      <a:pt x="3" y="101"/>
                      <a:pt x="3" y="101"/>
                    </a:cubicBezTo>
                    <a:cubicBezTo>
                      <a:pt x="3" y="101"/>
                      <a:pt x="4" y="101"/>
                      <a:pt x="4" y="101"/>
                    </a:cubicBezTo>
                    <a:cubicBezTo>
                      <a:pt x="10" y="101"/>
                      <a:pt x="10" y="101"/>
                      <a:pt x="10" y="101"/>
                    </a:cubicBezTo>
                    <a:cubicBezTo>
                      <a:pt x="10" y="101"/>
                      <a:pt x="10" y="101"/>
                      <a:pt x="10" y="101"/>
                    </a:cubicBezTo>
                    <a:cubicBezTo>
                      <a:pt x="12" y="101"/>
                      <a:pt x="12" y="101"/>
                      <a:pt x="12" y="101"/>
                    </a:cubicBezTo>
                    <a:cubicBezTo>
                      <a:pt x="12" y="101"/>
                      <a:pt x="12" y="101"/>
                      <a:pt x="12" y="101"/>
                    </a:cubicBezTo>
                    <a:cubicBezTo>
                      <a:pt x="13" y="101"/>
                      <a:pt x="14" y="100"/>
                      <a:pt x="14" y="100"/>
                    </a:cubicBezTo>
                    <a:cubicBezTo>
                      <a:pt x="14" y="100"/>
                      <a:pt x="15" y="100"/>
                      <a:pt x="15" y="100"/>
                    </a:cubicBezTo>
                    <a:cubicBezTo>
                      <a:pt x="16" y="101"/>
                      <a:pt x="16" y="101"/>
                      <a:pt x="16" y="101"/>
                    </a:cubicBezTo>
                    <a:cubicBezTo>
                      <a:pt x="16" y="101"/>
                      <a:pt x="17" y="101"/>
                      <a:pt x="17" y="101"/>
                    </a:cubicBezTo>
                    <a:cubicBezTo>
                      <a:pt x="17" y="101"/>
                      <a:pt x="19" y="100"/>
                      <a:pt x="19" y="100"/>
                    </a:cubicBezTo>
                    <a:cubicBezTo>
                      <a:pt x="19" y="100"/>
                      <a:pt x="19" y="100"/>
                      <a:pt x="19" y="100"/>
                    </a:cubicBezTo>
                    <a:cubicBezTo>
                      <a:pt x="19" y="100"/>
                      <a:pt x="18" y="99"/>
                      <a:pt x="19" y="99"/>
                    </a:cubicBezTo>
                    <a:cubicBezTo>
                      <a:pt x="19" y="99"/>
                      <a:pt x="19" y="98"/>
                      <a:pt x="19" y="98"/>
                    </a:cubicBezTo>
                    <a:cubicBezTo>
                      <a:pt x="16" y="93"/>
                      <a:pt x="16" y="93"/>
                      <a:pt x="16" y="93"/>
                    </a:cubicBezTo>
                    <a:cubicBezTo>
                      <a:pt x="16" y="90"/>
                      <a:pt x="16" y="90"/>
                      <a:pt x="16" y="90"/>
                    </a:cubicBezTo>
                    <a:cubicBezTo>
                      <a:pt x="14" y="90"/>
                      <a:pt x="14" y="90"/>
                      <a:pt x="14" y="90"/>
                    </a:cubicBezTo>
                    <a:cubicBezTo>
                      <a:pt x="14" y="90"/>
                      <a:pt x="13" y="90"/>
                      <a:pt x="13" y="90"/>
                    </a:cubicBezTo>
                    <a:cubicBezTo>
                      <a:pt x="13" y="90"/>
                      <a:pt x="12" y="89"/>
                      <a:pt x="12" y="89"/>
                    </a:cubicBezTo>
                    <a:cubicBezTo>
                      <a:pt x="12" y="89"/>
                      <a:pt x="12" y="89"/>
                      <a:pt x="12" y="89"/>
                    </a:cubicBezTo>
                    <a:cubicBezTo>
                      <a:pt x="12" y="88"/>
                      <a:pt x="13" y="88"/>
                      <a:pt x="13" y="87"/>
                    </a:cubicBezTo>
                    <a:cubicBezTo>
                      <a:pt x="13" y="87"/>
                      <a:pt x="13" y="87"/>
                      <a:pt x="13" y="87"/>
                    </a:cubicBezTo>
                    <a:cubicBezTo>
                      <a:pt x="13" y="87"/>
                      <a:pt x="13" y="87"/>
                      <a:pt x="13" y="86"/>
                    </a:cubicBezTo>
                    <a:cubicBezTo>
                      <a:pt x="13" y="85"/>
                      <a:pt x="13" y="84"/>
                      <a:pt x="13" y="84"/>
                    </a:cubicBezTo>
                    <a:cubicBezTo>
                      <a:pt x="13" y="84"/>
                      <a:pt x="10" y="83"/>
                      <a:pt x="10" y="83"/>
                    </a:cubicBezTo>
                    <a:cubicBezTo>
                      <a:pt x="10" y="83"/>
                      <a:pt x="8" y="82"/>
                      <a:pt x="8" y="82"/>
                    </a:cubicBezTo>
                    <a:cubicBezTo>
                      <a:pt x="8" y="80"/>
                      <a:pt x="8" y="80"/>
                      <a:pt x="8" y="80"/>
                    </a:cubicBezTo>
                    <a:cubicBezTo>
                      <a:pt x="8" y="80"/>
                      <a:pt x="11" y="76"/>
                      <a:pt x="11" y="76"/>
                    </a:cubicBezTo>
                    <a:cubicBezTo>
                      <a:pt x="11" y="76"/>
                      <a:pt x="14" y="72"/>
                      <a:pt x="14" y="72"/>
                    </a:cubicBezTo>
                    <a:cubicBezTo>
                      <a:pt x="16" y="72"/>
                      <a:pt x="16" y="72"/>
                      <a:pt x="16" y="72"/>
                    </a:cubicBezTo>
                    <a:cubicBezTo>
                      <a:pt x="17" y="75"/>
                      <a:pt x="17" y="75"/>
                      <a:pt x="17" y="75"/>
                    </a:cubicBezTo>
                    <a:cubicBezTo>
                      <a:pt x="19" y="74"/>
                      <a:pt x="19" y="74"/>
                      <a:pt x="19" y="74"/>
                    </a:cubicBezTo>
                    <a:cubicBezTo>
                      <a:pt x="19" y="74"/>
                      <a:pt x="20" y="74"/>
                      <a:pt x="20" y="74"/>
                    </a:cubicBezTo>
                    <a:cubicBezTo>
                      <a:pt x="21" y="74"/>
                      <a:pt x="25" y="73"/>
                      <a:pt x="25" y="73"/>
                    </a:cubicBezTo>
                    <a:cubicBezTo>
                      <a:pt x="25" y="73"/>
                      <a:pt x="26" y="70"/>
                      <a:pt x="26" y="69"/>
                    </a:cubicBezTo>
                    <a:cubicBezTo>
                      <a:pt x="26" y="69"/>
                      <a:pt x="27" y="68"/>
                      <a:pt x="27" y="67"/>
                    </a:cubicBezTo>
                    <a:cubicBezTo>
                      <a:pt x="28" y="67"/>
                      <a:pt x="32" y="65"/>
                      <a:pt x="32" y="65"/>
                    </a:cubicBezTo>
                    <a:cubicBezTo>
                      <a:pt x="32" y="65"/>
                      <a:pt x="33" y="60"/>
                      <a:pt x="34" y="60"/>
                    </a:cubicBezTo>
                    <a:cubicBezTo>
                      <a:pt x="34" y="59"/>
                      <a:pt x="35" y="57"/>
                      <a:pt x="35" y="57"/>
                    </a:cubicBezTo>
                    <a:cubicBezTo>
                      <a:pt x="38" y="56"/>
                      <a:pt x="38" y="56"/>
                      <a:pt x="38" y="56"/>
                    </a:cubicBezTo>
                    <a:cubicBezTo>
                      <a:pt x="38" y="53"/>
                      <a:pt x="38" y="53"/>
                      <a:pt x="38" y="53"/>
                    </a:cubicBezTo>
                    <a:cubicBezTo>
                      <a:pt x="43" y="49"/>
                      <a:pt x="43" y="49"/>
                      <a:pt x="43" y="49"/>
                    </a:cubicBezTo>
                    <a:cubicBezTo>
                      <a:pt x="42" y="48"/>
                      <a:pt x="42" y="48"/>
                      <a:pt x="42" y="48"/>
                    </a:cubicBezTo>
                    <a:cubicBezTo>
                      <a:pt x="43" y="47"/>
                      <a:pt x="43" y="47"/>
                      <a:pt x="43" y="47"/>
                    </a:cubicBezTo>
                    <a:cubicBezTo>
                      <a:pt x="43" y="47"/>
                      <a:pt x="43" y="47"/>
                      <a:pt x="43" y="47"/>
                    </a:cubicBezTo>
                    <a:cubicBezTo>
                      <a:pt x="43" y="47"/>
                      <a:pt x="43" y="45"/>
                      <a:pt x="43" y="45"/>
                    </a:cubicBezTo>
                    <a:cubicBezTo>
                      <a:pt x="43" y="45"/>
                      <a:pt x="43" y="45"/>
                      <a:pt x="42" y="44"/>
                    </a:cubicBezTo>
                    <a:cubicBezTo>
                      <a:pt x="42" y="44"/>
                      <a:pt x="42" y="44"/>
                      <a:pt x="42" y="44"/>
                    </a:cubicBezTo>
                    <a:cubicBezTo>
                      <a:pt x="42" y="44"/>
                      <a:pt x="42" y="44"/>
                      <a:pt x="42" y="44"/>
                    </a:cubicBezTo>
                    <a:cubicBezTo>
                      <a:pt x="42" y="44"/>
                      <a:pt x="42" y="44"/>
                      <a:pt x="42" y="43"/>
                    </a:cubicBezTo>
                    <a:cubicBezTo>
                      <a:pt x="42" y="43"/>
                      <a:pt x="45" y="41"/>
                      <a:pt x="45" y="41"/>
                    </a:cubicBezTo>
                    <a:cubicBezTo>
                      <a:pt x="47" y="41"/>
                      <a:pt x="47" y="41"/>
                      <a:pt x="47" y="41"/>
                    </a:cubicBezTo>
                    <a:cubicBezTo>
                      <a:pt x="48" y="39"/>
                      <a:pt x="48" y="39"/>
                      <a:pt x="48" y="39"/>
                    </a:cubicBezTo>
                    <a:cubicBezTo>
                      <a:pt x="47" y="38"/>
                      <a:pt x="47" y="38"/>
                      <a:pt x="47" y="38"/>
                    </a:cubicBezTo>
                    <a:cubicBezTo>
                      <a:pt x="45" y="38"/>
                      <a:pt x="45" y="38"/>
                      <a:pt x="45" y="38"/>
                    </a:cubicBezTo>
                    <a:cubicBezTo>
                      <a:pt x="44" y="38"/>
                      <a:pt x="44" y="38"/>
                      <a:pt x="44" y="38"/>
                    </a:cubicBezTo>
                    <a:cubicBezTo>
                      <a:pt x="44" y="35"/>
                      <a:pt x="44" y="35"/>
                      <a:pt x="44" y="35"/>
                    </a:cubicBezTo>
                    <a:cubicBezTo>
                      <a:pt x="44" y="35"/>
                      <a:pt x="43" y="35"/>
                      <a:pt x="42" y="35"/>
                    </a:cubicBezTo>
                    <a:cubicBezTo>
                      <a:pt x="42" y="35"/>
                      <a:pt x="41" y="35"/>
                      <a:pt x="41" y="35"/>
                    </a:cubicBezTo>
                    <a:cubicBezTo>
                      <a:pt x="41" y="35"/>
                      <a:pt x="39" y="34"/>
                      <a:pt x="39" y="34"/>
                    </a:cubicBezTo>
                    <a:cubicBezTo>
                      <a:pt x="38" y="34"/>
                      <a:pt x="37" y="33"/>
                      <a:pt x="37" y="33"/>
                    </a:cubicBezTo>
                    <a:cubicBezTo>
                      <a:pt x="37" y="33"/>
                      <a:pt x="36" y="32"/>
                      <a:pt x="36" y="31"/>
                    </a:cubicBezTo>
                    <a:cubicBezTo>
                      <a:pt x="36" y="31"/>
                      <a:pt x="36" y="30"/>
                      <a:pt x="36" y="29"/>
                    </a:cubicBezTo>
                    <a:cubicBezTo>
                      <a:pt x="36" y="29"/>
                      <a:pt x="36" y="27"/>
                      <a:pt x="36" y="27"/>
                    </a:cubicBezTo>
                    <a:cubicBezTo>
                      <a:pt x="36" y="27"/>
                      <a:pt x="36" y="26"/>
                      <a:pt x="35" y="25"/>
                    </a:cubicBezTo>
                    <a:cubicBezTo>
                      <a:pt x="35" y="25"/>
                      <a:pt x="35" y="23"/>
                      <a:pt x="35" y="23"/>
                    </a:cubicBezTo>
                    <a:cubicBezTo>
                      <a:pt x="35" y="23"/>
                      <a:pt x="35" y="23"/>
                      <a:pt x="35" y="23"/>
                    </a:cubicBezTo>
                    <a:cubicBezTo>
                      <a:pt x="35" y="23"/>
                      <a:pt x="36" y="21"/>
                      <a:pt x="36" y="20"/>
                    </a:cubicBezTo>
                    <a:cubicBezTo>
                      <a:pt x="36" y="20"/>
                      <a:pt x="37" y="19"/>
                      <a:pt x="37" y="19"/>
                    </a:cubicBezTo>
                    <a:cubicBezTo>
                      <a:pt x="42" y="19"/>
                      <a:pt x="42" y="19"/>
                      <a:pt x="42" y="19"/>
                    </a:cubicBezTo>
                    <a:cubicBezTo>
                      <a:pt x="40" y="17"/>
                      <a:pt x="40" y="17"/>
                      <a:pt x="40" y="17"/>
                    </a:cubicBezTo>
                    <a:cubicBezTo>
                      <a:pt x="40" y="17"/>
                      <a:pt x="38" y="15"/>
                      <a:pt x="38" y="15"/>
                    </a:cubicBezTo>
                    <a:cubicBezTo>
                      <a:pt x="38" y="15"/>
                      <a:pt x="38" y="15"/>
                      <a:pt x="38" y="15"/>
                    </a:cubicBezTo>
                    <a:cubicBezTo>
                      <a:pt x="38" y="15"/>
                      <a:pt x="37" y="13"/>
                      <a:pt x="37" y="13"/>
                    </a:cubicBezTo>
                    <a:cubicBezTo>
                      <a:pt x="37" y="13"/>
                      <a:pt x="35" y="12"/>
                      <a:pt x="35" y="12"/>
                    </a:cubicBezTo>
                    <a:cubicBezTo>
                      <a:pt x="34" y="12"/>
                      <a:pt x="34" y="12"/>
                      <a:pt x="34" y="12"/>
                    </a:cubicBezTo>
                    <a:cubicBezTo>
                      <a:pt x="34" y="12"/>
                      <a:pt x="34" y="12"/>
                      <a:pt x="34" y="12"/>
                    </a:cubicBezTo>
                    <a:cubicBezTo>
                      <a:pt x="34" y="11"/>
                      <a:pt x="33" y="10"/>
                      <a:pt x="33" y="10"/>
                    </a:cubicBezTo>
                    <a:cubicBezTo>
                      <a:pt x="33" y="10"/>
                      <a:pt x="30" y="9"/>
                      <a:pt x="30" y="9"/>
                    </a:cubicBezTo>
                    <a:cubicBezTo>
                      <a:pt x="29" y="8"/>
                      <a:pt x="29" y="8"/>
                      <a:pt x="29" y="8"/>
                    </a:cubicBezTo>
                    <a:cubicBezTo>
                      <a:pt x="29" y="6"/>
                      <a:pt x="29" y="6"/>
                      <a:pt x="29" y="6"/>
                    </a:cubicBezTo>
                    <a:cubicBezTo>
                      <a:pt x="29" y="6"/>
                      <a:pt x="30" y="6"/>
                      <a:pt x="30" y="6"/>
                    </a:cubicBezTo>
                    <a:cubicBezTo>
                      <a:pt x="31" y="6"/>
                      <a:pt x="32" y="5"/>
                      <a:pt x="32" y="5"/>
                    </a:cubicBezTo>
                    <a:cubicBezTo>
                      <a:pt x="32" y="4"/>
                      <a:pt x="33" y="3"/>
                      <a:pt x="33" y="3"/>
                    </a:cubicBezTo>
                    <a:cubicBezTo>
                      <a:pt x="37" y="2"/>
                      <a:pt x="37" y="2"/>
                      <a:pt x="37" y="2"/>
                    </a:cubicBezTo>
                    <a:cubicBezTo>
                      <a:pt x="38" y="1"/>
                      <a:pt x="38" y="1"/>
                      <a:pt x="38" y="1"/>
                    </a:cubicBezTo>
                    <a:cubicBezTo>
                      <a:pt x="38" y="1"/>
                      <a:pt x="39" y="1"/>
                      <a:pt x="40" y="1"/>
                    </a:cubicBezTo>
                    <a:cubicBezTo>
                      <a:pt x="41" y="1"/>
                      <a:pt x="42" y="1"/>
                      <a:pt x="42" y="0"/>
                    </a:cubicBezTo>
                    <a:cubicBezTo>
                      <a:pt x="42" y="0"/>
                      <a:pt x="43" y="0"/>
                      <a:pt x="43" y="0"/>
                    </a:cubicBezTo>
                    <a:cubicBezTo>
                      <a:pt x="47" y="0"/>
                      <a:pt x="47" y="0"/>
                      <a:pt x="47" y="0"/>
                    </a:cubicBezTo>
                    <a:cubicBezTo>
                      <a:pt x="48" y="2"/>
                      <a:pt x="48" y="2"/>
                      <a:pt x="48" y="2"/>
                    </a:cubicBezTo>
                    <a:cubicBezTo>
                      <a:pt x="48" y="2"/>
                      <a:pt x="49" y="2"/>
                      <a:pt x="50" y="3"/>
                    </a:cubicBezTo>
                    <a:cubicBezTo>
                      <a:pt x="50" y="3"/>
                      <a:pt x="52" y="3"/>
                      <a:pt x="52" y="3"/>
                    </a:cubicBezTo>
                    <a:cubicBezTo>
                      <a:pt x="53" y="4"/>
                      <a:pt x="55" y="5"/>
                      <a:pt x="55" y="5"/>
                    </a:cubicBezTo>
                    <a:cubicBezTo>
                      <a:pt x="57" y="7"/>
                      <a:pt x="57" y="7"/>
                      <a:pt x="57" y="7"/>
                    </a:cubicBezTo>
                    <a:cubicBezTo>
                      <a:pt x="57" y="9"/>
                      <a:pt x="57" y="9"/>
                      <a:pt x="57" y="9"/>
                    </a:cubicBezTo>
                    <a:cubicBezTo>
                      <a:pt x="59" y="11"/>
                      <a:pt x="59" y="11"/>
                      <a:pt x="59" y="11"/>
                    </a:cubicBezTo>
                    <a:cubicBezTo>
                      <a:pt x="59" y="11"/>
                      <a:pt x="62" y="11"/>
                      <a:pt x="62" y="11"/>
                    </a:cubicBezTo>
                    <a:cubicBezTo>
                      <a:pt x="63" y="11"/>
                      <a:pt x="62" y="12"/>
                      <a:pt x="62" y="12"/>
                    </a:cubicBezTo>
                    <a:cubicBezTo>
                      <a:pt x="63" y="13"/>
                      <a:pt x="63" y="13"/>
                      <a:pt x="63" y="13"/>
                    </a:cubicBezTo>
                    <a:cubicBezTo>
                      <a:pt x="66" y="12"/>
                      <a:pt x="66" y="12"/>
                      <a:pt x="66" y="12"/>
                    </a:cubicBezTo>
                    <a:cubicBezTo>
                      <a:pt x="68" y="11"/>
                      <a:pt x="68" y="11"/>
                      <a:pt x="68" y="11"/>
                    </a:cubicBezTo>
                    <a:cubicBezTo>
                      <a:pt x="69" y="10"/>
                      <a:pt x="69" y="10"/>
                      <a:pt x="69" y="10"/>
                    </a:cubicBezTo>
                    <a:cubicBezTo>
                      <a:pt x="69" y="10"/>
                      <a:pt x="70" y="9"/>
                      <a:pt x="72" y="9"/>
                    </a:cubicBezTo>
                    <a:cubicBezTo>
                      <a:pt x="73" y="9"/>
                      <a:pt x="76" y="9"/>
                      <a:pt x="76" y="9"/>
                    </a:cubicBezTo>
                    <a:cubicBezTo>
                      <a:pt x="77" y="10"/>
                      <a:pt x="77" y="10"/>
                      <a:pt x="77" y="10"/>
                    </a:cubicBezTo>
                    <a:cubicBezTo>
                      <a:pt x="77" y="10"/>
                      <a:pt x="77" y="11"/>
                      <a:pt x="78" y="12"/>
                    </a:cubicBezTo>
                    <a:cubicBezTo>
                      <a:pt x="78" y="12"/>
                      <a:pt x="79" y="13"/>
                      <a:pt x="79" y="13"/>
                    </a:cubicBezTo>
                    <a:cubicBezTo>
                      <a:pt x="82" y="12"/>
                      <a:pt x="82" y="12"/>
                      <a:pt x="82" y="12"/>
                    </a:cubicBezTo>
                    <a:cubicBezTo>
                      <a:pt x="82" y="12"/>
                      <a:pt x="82" y="14"/>
                      <a:pt x="82" y="15"/>
                    </a:cubicBezTo>
                    <a:cubicBezTo>
                      <a:pt x="82" y="15"/>
                      <a:pt x="82" y="15"/>
                      <a:pt x="82" y="16"/>
                    </a:cubicBezTo>
                    <a:cubicBezTo>
                      <a:pt x="82" y="16"/>
                      <a:pt x="81" y="17"/>
                      <a:pt x="81" y="17"/>
                    </a:cubicBezTo>
                    <a:cubicBezTo>
                      <a:pt x="81" y="17"/>
                      <a:pt x="80" y="18"/>
                      <a:pt x="80" y="18"/>
                    </a:cubicBezTo>
                    <a:cubicBezTo>
                      <a:pt x="79" y="18"/>
                      <a:pt x="79" y="19"/>
                      <a:pt x="78" y="19"/>
                    </a:cubicBezTo>
                    <a:cubicBezTo>
                      <a:pt x="78" y="20"/>
                      <a:pt x="78" y="21"/>
                      <a:pt x="78" y="21"/>
                    </a:cubicBezTo>
                    <a:cubicBezTo>
                      <a:pt x="78" y="23"/>
                      <a:pt x="78" y="23"/>
                      <a:pt x="78" y="23"/>
                    </a:cubicBezTo>
                    <a:cubicBezTo>
                      <a:pt x="78" y="23"/>
                      <a:pt x="77" y="25"/>
                      <a:pt x="76" y="25"/>
                    </a:cubicBezTo>
                    <a:cubicBezTo>
                      <a:pt x="76" y="25"/>
                      <a:pt x="75" y="26"/>
                      <a:pt x="75" y="26"/>
                    </a:cubicBezTo>
                    <a:cubicBezTo>
                      <a:pt x="74" y="26"/>
                      <a:pt x="73" y="27"/>
                      <a:pt x="73" y="27"/>
                    </a:cubicBezTo>
                    <a:cubicBezTo>
                      <a:pt x="73" y="27"/>
                      <a:pt x="72" y="27"/>
                      <a:pt x="71" y="27"/>
                    </a:cubicBezTo>
                    <a:cubicBezTo>
                      <a:pt x="71" y="28"/>
                      <a:pt x="71" y="28"/>
                      <a:pt x="71" y="28"/>
                    </a:cubicBezTo>
                    <a:cubicBezTo>
                      <a:pt x="72" y="30"/>
                      <a:pt x="72" y="30"/>
                      <a:pt x="72" y="30"/>
                    </a:cubicBezTo>
                    <a:cubicBezTo>
                      <a:pt x="74" y="32"/>
                      <a:pt x="74" y="32"/>
                      <a:pt x="74" y="32"/>
                    </a:cubicBezTo>
                    <a:cubicBezTo>
                      <a:pt x="75" y="33"/>
                      <a:pt x="75" y="33"/>
                      <a:pt x="75" y="33"/>
                    </a:cubicBezTo>
                    <a:cubicBezTo>
                      <a:pt x="75" y="33"/>
                      <a:pt x="76" y="34"/>
                      <a:pt x="76" y="34"/>
                    </a:cubicBezTo>
                    <a:cubicBezTo>
                      <a:pt x="77" y="35"/>
                      <a:pt x="76" y="36"/>
                      <a:pt x="76" y="36"/>
                    </a:cubicBezTo>
                    <a:cubicBezTo>
                      <a:pt x="76" y="37"/>
                      <a:pt x="76" y="37"/>
                      <a:pt x="76" y="37"/>
                    </a:cubicBezTo>
                    <a:cubicBezTo>
                      <a:pt x="74" y="37"/>
                      <a:pt x="74" y="37"/>
                      <a:pt x="74" y="37"/>
                    </a:cubicBezTo>
                    <a:cubicBezTo>
                      <a:pt x="74" y="37"/>
                      <a:pt x="73" y="38"/>
                      <a:pt x="72" y="38"/>
                    </a:cubicBezTo>
                    <a:cubicBezTo>
                      <a:pt x="72" y="38"/>
                      <a:pt x="72" y="36"/>
                      <a:pt x="72" y="36"/>
                    </a:cubicBezTo>
                    <a:cubicBezTo>
                      <a:pt x="70" y="36"/>
                      <a:pt x="70" y="36"/>
                      <a:pt x="70" y="36"/>
                    </a:cubicBezTo>
                    <a:cubicBezTo>
                      <a:pt x="69" y="37"/>
                      <a:pt x="69" y="37"/>
                      <a:pt x="69" y="37"/>
                    </a:cubicBezTo>
                    <a:cubicBezTo>
                      <a:pt x="69" y="37"/>
                      <a:pt x="69" y="38"/>
                      <a:pt x="69" y="39"/>
                    </a:cubicBezTo>
                    <a:cubicBezTo>
                      <a:pt x="69" y="39"/>
                      <a:pt x="69" y="40"/>
                      <a:pt x="69" y="40"/>
                    </a:cubicBezTo>
                    <a:cubicBezTo>
                      <a:pt x="69" y="40"/>
                      <a:pt x="70" y="40"/>
                      <a:pt x="71" y="41"/>
                    </a:cubicBezTo>
                    <a:cubicBezTo>
                      <a:pt x="72" y="41"/>
                      <a:pt x="71" y="42"/>
                      <a:pt x="71" y="42"/>
                    </a:cubicBezTo>
                    <a:cubicBezTo>
                      <a:pt x="71" y="42"/>
                      <a:pt x="71" y="44"/>
                      <a:pt x="72" y="44"/>
                    </a:cubicBezTo>
                    <a:cubicBezTo>
                      <a:pt x="73" y="45"/>
                      <a:pt x="71" y="46"/>
                      <a:pt x="71" y="46"/>
                    </a:cubicBezTo>
                    <a:cubicBezTo>
                      <a:pt x="71" y="46"/>
                      <a:pt x="71" y="47"/>
                      <a:pt x="72" y="47"/>
                    </a:cubicBezTo>
                    <a:cubicBezTo>
                      <a:pt x="72" y="47"/>
                      <a:pt x="73" y="48"/>
                      <a:pt x="73" y="48"/>
                    </a:cubicBezTo>
                    <a:cubicBezTo>
                      <a:pt x="75" y="49"/>
                      <a:pt x="75" y="49"/>
                      <a:pt x="75" y="49"/>
                    </a:cubicBezTo>
                    <a:cubicBezTo>
                      <a:pt x="75" y="49"/>
                      <a:pt x="76" y="49"/>
                      <a:pt x="77" y="49"/>
                    </a:cubicBezTo>
                    <a:cubicBezTo>
                      <a:pt x="77" y="49"/>
                      <a:pt x="80" y="51"/>
                      <a:pt x="80" y="51"/>
                    </a:cubicBezTo>
                    <a:cubicBezTo>
                      <a:pt x="80" y="51"/>
                      <a:pt x="81" y="52"/>
                      <a:pt x="81" y="52"/>
                    </a:cubicBezTo>
                    <a:cubicBezTo>
                      <a:pt x="84" y="54"/>
                      <a:pt x="84" y="54"/>
                      <a:pt x="84" y="54"/>
                    </a:cubicBezTo>
                    <a:cubicBezTo>
                      <a:pt x="86" y="55"/>
                      <a:pt x="86" y="55"/>
                      <a:pt x="86" y="55"/>
                    </a:cubicBezTo>
                    <a:cubicBezTo>
                      <a:pt x="83" y="58"/>
                      <a:pt x="83" y="58"/>
                      <a:pt x="83" y="58"/>
                    </a:cubicBezTo>
                    <a:cubicBezTo>
                      <a:pt x="82" y="60"/>
                      <a:pt x="82" y="60"/>
                      <a:pt x="82" y="60"/>
                    </a:cubicBezTo>
                    <a:cubicBezTo>
                      <a:pt x="82" y="63"/>
                      <a:pt x="82" y="63"/>
                      <a:pt x="82" y="63"/>
                    </a:cubicBezTo>
                    <a:cubicBezTo>
                      <a:pt x="80" y="64"/>
                      <a:pt x="80" y="64"/>
                      <a:pt x="80" y="64"/>
                    </a:cubicBezTo>
                    <a:cubicBezTo>
                      <a:pt x="80" y="66"/>
                      <a:pt x="80" y="66"/>
                      <a:pt x="80" y="66"/>
                    </a:cubicBezTo>
                    <a:cubicBezTo>
                      <a:pt x="82" y="68"/>
                      <a:pt x="82" y="68"/>
                      <a:pt x="82" y="68"/>
                    </a:cubicBezTo>
                    <a:cubicBezTo>
                      <a:pt x="90" y="72"/>
                      <a:pt x="90" y="72"/>
                      <a:pt x="90" y="72"/>
                    </a:cubicBezTo>
                    <a:cubicBezTo>
                      <a:pt x="92" y="73"/>
                      <a:pt x="92" y="73"/>
                      <a:pt x="92" y="73"/>
                    </a:cubicBezTo>
                    <a:cubicBezTo>
                      <a:pt x="93" y="73"/>
                      <a:pt x="93" y="73"/>
                      <a:pt x="93" y="73"/>
                    </a:cubicBezTo>
                    <a:cubicBezTo>
                      <a:pt x="96" y="75"/>
                      <a:pt x="96" y="75"/>
                      <a:pt x="96" y="75"/>
                    </a:cubicBezTo>
                    <a:cubicBezTo>
                      <a:pt x="96" y="75"/>
                      <a:pt x="96" y="75"/>
                      <a:pt x="96" y="75"/>
                    </a:cubicBezTo>
                    <a:cubicBezTo>
                      <a:pt x="98" y="75"/>
                      <a:pt x="98" y="75"/>
                      <a:pt x="98" y="75"/>
                    </a:cubicBezTo>
                    <a:cubicBezTo>
                      <a:pt x="98" y="76"/>
                      <a:pt x="98" y="76"/>
                      <a:pt x="98" y="76"/>
                    </a:cubicBezTo>
                    <a:cubicBezTo>
                      <a:pt x="101" y="77"/>
                      <a:pt x="101" y="77"/>
                      <a:pt x="101" y="77"/>
                    </a:cubicBezTo>
                    <a:cubicBezTo>
                      <a:pt x="102" y="78"/>
                      <a:pt x="102" y="78"/>
                      <a:pt x="102" y="78"/>
                    </a:cubicBezTo>
                    <a:cubicBezTo>
                      <a:pt x="103" y="77"/>
                      <a:pt x="103" y="77"/>
                      <a:pt x="103" y="77"/>
                    </a:cubicBezTo>
                    <a:cubicBezTo>
                      <a:pt x="103" y="77"/>
                      <a:pt x="105" y="78"/>
                      <a:pt x="105" y="78"/>
                    </a:cubicBezTo>
                    <a:cubicBezTo>
                      <a:pt x="105" y="78"/>
                      <a:pt x="106" y="77"/>
                      <a:pt x="106" y="77"/>
                    </a:cubicBezTo>
                    <a:cubicBezTo>
                      <a:pt x="107" y="76"/>
                      <a:pt x="107" y="76"/>
                      <a:pt x="107" y="76"/>
                    </a:cubicBezTo>
                    <a:cubicBezTo>
                      <a:pt x="107" y="76"/>
                      <a:pt x="109" y="77"/>
                      <a:pt x="109" y="77"/>
                    </a:cubicBezTo>
                    <a:cubicBezTo>
                      <a:pt x="109" y="77"/>
                      <a:pt x="111" y="78"/>
                      <a:pt x="111" y="78"/>
                    </a:cubicBezTo>
                    <a:cubicBezTo>
                      <a:pt x="111" y="80"/>
                      <a:pt x="111" y="80"/>
                      <a:pt x="111" y="80"/>
                    </a:cubicBezTo>
                    <a:cubicBezTo>
                      <a:pt x="114" y="82"/>
                      <a:pt x="114" y="82"/>
                      <a:pt x="114" y="82"/>
                    </a:cubicBezTo>
                    <a:cubicBezTo>
                      <a:pt x="116" y="82"/>
                      <a:pt x="116" y="82"/>
                      <a:pt x="116" y="82"/>
                    </a:cubicBezTo>
                    <a:cubicBezTo>
                      <a:pt x="117" y="81"/>
                      <a:pt x="117" y="81"/>
                      <a:pt x="117" y="81"/>
                    </a:cubicBezTo>
                    <a:cubicBezTo>
                      <a:pt x="117" y="81"/>
                      <a:pt x="118" y="82"/>
                      <a:pt x="118" y="82"/>
                    </a:cubicBezTo>
                    <a:cubicBezTo>
                      <a:pt x="118" y="82"/>
                      <a:pt x="119" y="83"/>
                      <a:pt x="119" y="83"/>
                    </a:cubicBezTo>
                    <a:cubicBezTo>
                      <a:pt x="120" y="83"/>
                      <a:pt x="120" y="83"/>
                      <a:pt x="120" y="83"/>
                    </a:cubicBezTo>
                    <a:cubicBezTo>
                      <a:pt x="123" y="83"/>
                      <a:pt x="123" y="83"/>
                      <a:pt x="123" y="83"/>
                    </a:cubicBezTo>
                    <a:cubicBezTo>
                      <a:pt x="124" y="84"/>
                      <a:pt x="124" y="84"/>
                      <a:pt x="124" y="84"/>
                    </a:cubicBezTo>
                    <a:cubicBezTo>
                      <a:pt x="126" y="85"/>
                      <a:pt x="126" y="85"/>
                      <a:pt x="126" y="85"/>
                    </a:cubicBezTo>
                    <a:cubicBezTo>
                      <a:pt x="127" y="84"/>
                      <a:pt x="127" y="84"/>
                      <a:pt x="127" y="84"/>
                    </a:cubicBezTo>
                    <a:cubicBezTo>
                      <a:pt x="127" y="84"/>
                      <a:pt x="128" y="85"/>
                      <a:pt x="128" y="85"/>
                    </a:cubicBezTo>
                    <a:cubicBezTo>
                      <a:pt x="128" y="85"/>
                      <a:pt x="129" y="85"/>
                      <a:pt x="129" y="85"/>
                    </a:cubicBezTo>
                    <a:cubicBezTo>
                      <a:pt x="130" y="85"/>
                      <a:pt x="130" y="85"/>
                      <a:pt x="130" y="85"/>
                    </a:cubicBezTo>
                    <a:cubicBezTo>
                      <a:pt x="130" y="85"/>
                      <a:pt x="131" y="84"/>
                      <a:pt x="131" y="85"/>
                    </a:cubicBezTo>
                    <a:cubicBezTo>
                      <a:pt x="132" y="85"/>
                      <a:pt x="132" y="85"/>
                      <a:pt x="132" y="85"/>
                    </a:cubicBezTo>
                    <a:cubicBezTo>
                      <a:pt x="132" y="85"/>
                      <a:pt x="132" y="84"/>
                      <a:pt x="133" y="84"/>
                    </a:cubicBezTo>
                    <a:cubicBezTo>
                      <a:pt x="133" y="84"/>
                      <a:pt x="134" y="85"/>
                      <a:pt x="134" y="85"/>
                    </a:cubicBezTo>
                    <a:cubicBezTo>
                      <a:pt x="135" y="83"/>
                      <a:pt x="135" y="83"/>
                      <a:pt x="135" y="83"/>
                    </a:cubicBezTo>
                    <a:cubicBezTo>
                      <a:pt x="135" y="83"/>
                      <a:pt x="134" y="80"/>
                      <a:pt x="134" y="80"/>
                    </a:cubicBezTo>
                    <a:cubicBezTo>
                      <a:pt x="134" y="79"/>
                      <a:pt x="134" y="76"/>
                      <a:pt x="134" y="76"/>
                    </a:cubicBezTo>
                    <a:cubicBezTo>
                      <a:pt x="134" y="76"/>
                      <a:pt x="135" y="75"/>
                      <a:pt x="135" y="75"/>
                    </a:cubicBezTo>
                    <a:cubicBezTo>
                      <a:pt x="135" y="75"/>
                      <a:pt x="135" y="73"/>
                      <a:pt x="135" y="73"/>
                    </a:cubicBezTo>
                    <a:cubicBezTo>
                      <a:pt x="135" y="73"/>
                      <a:pt x="135" y="73"/>
                      <a:pt x="135" y="73"/>
                    </a:cubicBezTo>
                    <a:cubicBezTo>
                      <a:pt x="137" y="72"/>
                      <a:pt x="137" y="72"/>
                      <a:pt x="137" y="72"/>
                    </a:cubicBezTo>
                    <a:cubicBezTo>
                      <a:pt x="138" y="72"/>
                      <a:pt x="138" y="72"/>
                      <a:pt x="138" y="72"/>
                    </a:cubicBezTo>
                    <a:cubicBezTo>
                      <a:pt x="140" y="73"/>
                      <a:pt x="140" y="73"/>
                      <a:pt x="140" y="73"/>
                    </a:cubicBezTo>
                    <a:cubicBezTo>
                      <a:pt x="139" y="74"/>
                      <a:pt x="139" y="74"/>
                      <a:pt x="139" y="74"/>
                    </a:cubicBezTo>
                    <a:cubicBezTo>
                      <a:pt x="139" y="77"/>
                      <a:pt x="139" y="77"/>
                      <a:pt x="139" y="77"/>
                    </a:cubicBezTo>
                    <a:cubicBezTo>
                      <a:pt x="140" y="77"/>
                      <a:pt x="140" y="77"/>
                      <a:pt x="140" y="77"/>
                    </a:cubicBezTo>
                    <a:cubicBezTo>
                      <a:pt x="139" y="80"/>
                      <a:pt x="139" y="80"/>
                      <a:pt x="139" y="80"/>
                    </a:cubicBezTo>
                    <a:cubicBezTo>
                      <a:pt x="141" y="82"/>
                      <a:pt x="141" y="82"/>
                      <a:pt x="141" y="82"/>
                    </a:cubicBezTo>
                    <a:cubicBezTo>
                      <a:pt x="141" y="82"/>
                      <a:pt x="143" y="82"/>
                      <a:pt x="143" y="82"/>
                    </a:cubicBezTo>
                    <a:cubicBezTo>
                      <a:pt x="144" y="82"/>
                      <a:pt x="146" y="82"/>
                      <a:pt x="146" y="82"/>
                    </a:cubicBezTo>
                    <a:cubicBezTo>
                      <a:pt x="146" y="82"/>
                      <a:pt x="148" y="82"/>
                      <a:pt x="148" y="82"/>
                    </a:cubicBezTo>
                    <a:cubicBezTo>
                      <a:pt x="148" y="82"/>
                      <a:pt x="149" y="81"/>
                      <a:pt x="149" y="81"/>
                    </a:cubicBezTo>
                    <a:cubicBezTo>
                      <a:pt x="151" y="81"/>
                      <a:pt x="151" y="81"/>
                      <a:pt x="151" y="81"/>
                    </a:cubicBezTo>
                    <a:cubicBezTo>
                      <a:pt x="152" y="82"/>
                      <a:pt x="152" y="82"/>
                      <a:pt x="152" y="82"/>
                    </a:cubicBezTo>
                    <a:cubicBezTo>
                      <a:pt x="154" y="82"/>
                      <a:pt x="154" y="82"/>
                      <a:pt x="154" y="82"/>
                    </a:cubicBezTo>
                    <a:cubicBezTo>
                      <a:pt x="154" y="82"/>
                      <a:pt x="158" y="82"/>
                      <a:pt x="159" y="81"/>
                    </a:cubicBezTo>
                    <a:cubicBezTo>
                      <a:pt x="160" y="81"/>
                      <a:pt x="161" y="81"/>
                      <a:pt x="161" y="81"/>
                    </a:cubicBezTo>
                    <a:cubicBezTo>
                      <a:pt x="162" y="77"/>
                      <a:pt x="162" y="77"/>
                      <a:pt x="162" y="77"/>
                    </a:cubicBezTo>
                    <a:cubicBezTo>
                      <a:pt x="162" y="77"/>
                      <a:pt x="161" y="77"/>
                      <a:pt x="160" y="76"/>
                    </a:cubicBezTo>
                    <a:cubicBezTo>
                      <a:pt x="160" y="76"/>
                      <a:pt x="158" y="76"/>
                      <a:pt x="158" y="76"/>
                    </a:cubicBezTo>
                    <a:cubicBezTo>
                      <a:pt x="158" y="75"/>
                      <a:pt x="158" y="75"/>
                      <a:pt x="158" y="75"/>
                    </a:cubicBezTo>
                    <a:cubicBezTo>
                      <a:pt x="160" y="75"/>
                      <a:pt x="160" y="75"/>
                      <a:pt x="160" y="75"/>
                    </a:cubicBezTo>
                    <a:cubicBezTo>
                      <a:pt x="160" y="75"/>
                      <a:pt x="162" y="74"/>
                      <a:pt x="162" y="74"/>
                    </a:cubicBezTo>
                    <a:cubicBezTo>
                      <a:pt x="163" y="74"/>
                      <a:pt x="164" y="74"/>
                      <a:pt x="165" y="73"/>
                    </a:cubicBezTo>
                    <a:cubicBezTo>
                      <a:pt x="165" y="73"/>
                      <a:pt x="166" y="73"/>
                      <a:pt x="166" y="72"/>
                    </a:cubicBezTo>
                    <a:cubicBezTo>
                      <a:pt x="166" y="72"/>
                      <a:pt x="166" y="71"/>
                      <a:pt x="166" y="71"/>
                    </a:cubicBezTo>
                    <a:cubicBezTo>
                      <a:pt x="166" y="71"/>
                      <a:pt x="168" y="71"/>
                      <a:pt x="168" y="70"/>
                    </a:cubicBezTo>
                    <a:cubicBezTo>
                      <a:pt x="168" y="69"/>
                      <a:pt x="169" y="69"/>
                      <a:pt x="169" y="68"/>
                    </a:cubicBezTo>
                    <a:cubicBezTo>
                      <a:pt x="170" y="68"/>
                      <a:pt x="171" y="68"/>
                      <a:pt x="172" y="67"/>
                    </a:cubicBezTo>
                    <a:cubicBezTo>
                      <a:pt x="173" y="67"/>
                      <a:pt x="174" y="67"/>
                      <a:pt x="174" y="67"/>
                    </a:cubicBezTo>
                    <a:cubicBezTo>
                      <a:pt x="175" y="66"/>
                      <a:pt x="176" y="65"/>
                      <a:pt x="176" y="65"/>
                    </a:cubicBezTo>
                    <a:cubicBezTo>
                      <a:pt x="176" y="64"/>
                      <a:pt x="176" y="64"/>
                      <a:pt x="177" y="64"/>
                    </a:cubicBezTo>
                    <a:cubicBezTo>
                      <a:pt x="177" y="63"/>
                      <a:pt x="179" y="63"/>
                      <a:pt x="179" y="63"/>
                    </a:cubicBezTo>
                    <a:cubicBezTo>
                      <a:pt x="180" y="63"/>
                      <a:pt x="181" y="64"/>
                      <a:pt x="183" y="64"/>
                    </a:cubicBezTo>
                    <a:cubicBezTo>
                      <a:pt x="184" y="65"/>
                      <a:pt x="185" y="64"/>
                      <a:pt x="185" y="63"/>
                    </a:cubicBezTo>
                    <a:cubicBezTo>
                      <a:pt x="185" y="63"/>
                      <a:pt x="188" y="62"/>
                      <a:pt x="188" y="62"/>
                    </a:cubicBezTo>
                    <a:cubicBezTo>
                      <a:pt x="189" y="62"/>
                      <a:pt x="190" y="63"/>
                      <a:pt x="190" y="63"/>
                    </a:cubicBezTo>
                    <a:cubicBezTo>
                      <a:pt x="190" y="64"/>
                      <a:pt x="192" y="66"/>
                      <a:pt x="192" y="67"/>
                    </a:cubicBezTo>
                    <a:cubicBezTo>
                      <a:pt x="192" y="67"/>
                      <a:pt x="191" y="69"/>
                      <a:pt x="191" y="69"/>
                    </a:cubicBezTo>
                    <a:cubicBezTo>
                      <a:pt x="191" y="70"/>
                      <a:pt x="189" y="71"/>
                      <a:pt x="189" y="71"/>
                    </a:cubicBezTo>
                    <a:cubicBezTo>
                      <a:pt x="194" y="73"/>
                      <a:pt x="194" y="73"/>
                      <a:pt x="194" y="73"/>
                    </a:cubicBezTo>
                    <a:cubicBezTo>
                      <a:pt x="194" y="74"/>
                      <a:pt x="194" y="75"/>
                      <a:pt x="194" y="75"/>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59" name="Freeform 864">
                <a:extLst>
                  <a:ext uri="{FF2B5EF4-FFF2-40B4-BE49-F238E27FC236}">
                    <a16:creationId xmlns:a16="http://schemas.microsoft.com/office/drawing/2014/main" id="{95CDBCE1-B160-1892-C53C-A47D23C4ACD2}"/>
                  </a:ext>
                </a:extLst>
              </p:cNvPr>
              <p:cNvSpPr>
                <a:spLocks/>
              </p:cNvSpPr>
              <p:nvPr/>
            </p:nvSpPr>
            <p:spPr bwMode="auto">
              <a:xfrm>
                <a:off x="6499225" y="3517900"/>
                <a:ext cx="192087" cy="100013"/>
              </a:xfrm>
              <a:custGeom>
                <a:avLst/>
                <a:gdLst>
                  <a:gd name="T0" fmla="*/ 42 w 46"/>
                  <a:gd name="T1" fmla="*/ 15 h 24"/>
                  <a:gd name="T2" fmla="*/ 40 w 46"/>
                  <a:gd name="T3" fmla="*/ 14 h 24"/>
                  <a:gd name="T4" fmla="*/ 39 w 46"/>
                  <a:gd name="T5" fmla="*/ 11 h 24"/>
                  <a:gd name="T6" fmla="*/ 36 w 46"/>
                  <a:gd name="T7" fmla="*/ 10 h 24"/>
                  <a:gd name="T8" fmla="*/ 34 w 46"/>
                  <a:gd name="T9" fmla="*/ 8 h 24"/>
                  <a:gd name="T10" fmla="*/ 30 w 46"/>
                  <a:gd name="T11" fmla="*/ 9 h 24"/>
                  <a:gd name="T12" fmla="*/ 28 w 46"/>
                  <a:gd name="T13" fmla="*/ 9 h 24"/>
                  <a:gd name="T14" fmla="*/ 26 w 46"/>
                  <a:gd name="T15" fmla="*/ 9 h 24"/>
                  <a:gd name="T16" fmla="*/ 26 w 46"/>
                  <a:gd name="T17" fmla="*/ 8 h 24"/>
                  <a:gd name="T18" fmla="*/ 23 w 46"/>
                  <a:gd name="T19" fmla="*/ 7 h 24"/>
                  <a:gd name="T20" fmla="*/ 21 w 46"/>
                  <a:gd name="T21" fmla="*/ 5 h 24"/>
                  <a:gd name="T22" fmla="*/ 19 w 46"/>
                  <a:gd name="T23" fmla="*/ 4 h 24"/>
                  <a:gd name="T24" fmla="*/ 14 w 46"/>
                  <a:gd name="T25" fmla="*/ 4 h 24"/>
                  <a:gd name="T26" fmla="*/ 10 w 46"/>
                  <a:gd name="T27" fmla="*/ 3 h 24"/>
                  <a:gd name="T28" fmla="*/ 8 w 46"/>
                  <a:gd name="T29" fmla="*/ 2 h 24"/>
                  <a:gd name="T30" fmla="*/ 5 w 46"/>
                  <a:gd name="T31" fmla="*/ 1 h 24"/>
                  <a:gd name="T32" fmla="*/ 3 w 46"/>
                  <a:gd name="T33" fmla="*/ 1 h 24"/>
                  <a:gd name="T34" fmla="*/ 2 w 46"/>
                  <a:gd name="T35" fmla="*/ 3 h 24"/>
                  <a:gd name="T36" fmla="*/ 5 w 46"/>
                  <a:gd name="T37" fmla="*/ 5 h 24"/>
                  <a:gd name="T38" fmla="*/ 8 w 46"/>
                  <a:gd name="T39" fmla="*/ 7 h 24"/>
                  <a:gd name="T40" fmla="*/ 11 w 46"/>
                  <a:gd name="T41" fmla="*/ 10 h 24"/>
                  <a:gd name="T42" fmla="*/ 13 w 46"/>
                  <a:gd name="T43" fmla="*/ 17 h 24"/>
                  <a:gd name="T44" fmla="*/ 13 w 46"/>
                  <a:gd name="T45" fmla="*/ 20 h 24"/>
                  <a:gd name="T46" fmla="*/ 18 w 46"/>
                  <a:gd name="T47" fmla="*/ 20 h 24"/>
                  <a:gd name="T48" fmla="*/ 20 w 46"/>
                  <a:gd name="T49" fmla="*/ 20 h 24"/>
                  <a:gd name="T50" fmla="*/ 22 w 46"/>
                  <a:gd name="T51" fmla="*/ 21 h 24"/>
                  <a:gd name="T52" fmla="*/ 24 w 46"/>
                  <a:gd name="T53" fmla="*/ 23 h 24"/>
                  <a:gd name="T54" fmla="*/ 27 w 46"/>
                  <a:gd name="T55" fmla="*/ 23 h 24"/>
                  <a:gd name="T56" fmla="*/ 29 w 46"/>
                  <a:gd name="T57" fmla="*/ 22 h 24"/>
                  <a:gd name="T58" fmla="*/ 31 w 46"/>
                  <a:gd name="T59" fmla="*/ 22 h 24"/>
                  <a:gd name="T60" fmla="*/ 33 w 46"/>
                  <a:gd name="T61" fmla="*/ 22 h 24"/>
                  <a:gd name="T62" fmla="*/ 37 w 46"/>
                  <a:gd name="T63" fmla="*/ 20 h 24"/>
                  <a:gd name="T64" fmla="*/ 41 w 46"/>
                  <a:gd name="T65" fmla="*/ 22 h 24"/>
                  <a:gd name="T66" fmla="*/ 44 w 46"/>
                  <a:gd name="T67" fmla="*/ 23 h 24"/>
                  <a:gd name="T68" fmla="*/ 44 w 46"/>
                  <a:gd name="T69" fmla="*/ 20 h 24"/>
                  <a:gd name="T70" fmla="*/ 43 w 46"/>
                  <a:gd name="T71" fmla="*/ 19 h 24"/>
                  <a:gd name="T72" fmla="*/ 43 w 46"/>
                  <a:gd name="T73" fmla="*/ 17 h 24"/>
                  <a:gd name="T74" fmla="*/ 44 w 46"/>
                  <a:gd name="T75" fmla="*/ 16 h 24"/>
                  <a:gd name="T76" fmla="*/ 43 w 46"/>
                  <a:gd name="T77"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 h="24">
                    <a:moveTo>
                      <a:pt x="43" y="15"/>
                    </a:moveTo>
                    <a:cubicBezTo>
                      <a:pt x="42" y="15"/>
                      <a:pt x="42" y="15"/>
                      <a:pt x="42" y="15"/>
                    </a:cubicBezTo>
                    <a:cubicBezTo>
                      <a:pt x="42" y="15"/>
                      <a:pt x="41" y="15"/>
                      <a:pt x="41" y="15"/>
                    </a:cubicBezTo>
                    <a:cubicBezTo>
                      <a:pt x="41" y="14"/>
                      <a:pt x="40" y="14"/>
                      <a:pt x="40" y="14"/>
                    </a:cubicBezTo>
                    <a:cubicBezTo>
                      <a:pt x="39" y="14"/>
                      <a:pt x="38" y="13"/>
                      <a:pt x="39" y="12"/>
                    </a:cubicBezTo>
                    <a:cubicBezTo>
                      <a:pt x="39" y="12"/>
                      <a:pt x="39" y="11"/>
                      <a:pt x="39" y="11"/>
                    </a:cubicBezTo>
                    <a:cubicBezTo>
                      <a:pt x="39" y="10"/>
                      <a:pt x="38" y="10"/>
                      <a:pt x="38" y="10"/>
                    </a:cubicBezTo>
                    <a:cubicBezTo>
                      <a:pt x="37" y="10"/>
                      <a:pt x="37" y="10"/>
                      <a:pt x="36" y="10"/>
                    </a:cubicBezTo>
                    <a:cubicBezTo>
                      <a:pt x="36" y="9"/>
                      <a:pt x="36" y="9"/>
                      <a:pt x="35" y="9"/>
                    </a:cubicBezTo>
                    <a:cubicBezTo>
                      <a:pt x="35" y="9"/>
                      <a:pt x="34" y="8"/>
                      <a:pt x="34" y="8"/>
                    </a:cubicBezTo>
                    <a:cubicBezTo>
                      <a:pt x="33" y="8"/>
                      <a:pt x="33" y="9"/>
                      <a:pt x="33" y="9"/>
                    </a:cubicBezTo>
                    <a:cubicBezTo>
                      <a:pt x="32" y="8"/>
                      <a:pt x="31" y="8"/>
                      <a:pt x="30" y="9"/>
                    </a:cubicBezTo>
                    <a:cubicBezTo>
                      <a:pt x="30" y="9"/>
                      <a:pt x="29" y="9"/>
                      <a:pt x="28" y="9"/>
                    </a:cubicBezTo>
                    <a:cubicBezTo>
                      <a:pt x="28" y="9"/>
                      <a:pt x="28" y="9"/>
                      <a:pt x="28" y="9"/>
                    </a:cubicBezTo>
                    <a:cubicBezTo>
                      <a:pt x="28" y="9"/>
                      <a:pt x="27" y="10"/>
                      <a:pt x="27" y="10"/>
                    </a:cubicBezTo>
                    <a:cubicBezTo>
                      <a:pt x="27" y="9"/>
                      <a:pt x="26" y="10"/>
                      <a:pt x="26" y="9"/>
                    </a:cubicBezTo>
                    <a:cubicBezTo>
                      <a:pt x="26" y="9"/>
                      <a:pt x="26" y="9"/>
                      <a:pt x="26" y="9"/>
                    </a:cubicBezTo>
                    <a:cubicBezTo>
                      <a:pt x="26" y="8"/>
                      <a:pt x="26" y="8"/>
                      <a:pt x="26" y="8"/>
                    </a:cubicBezTo>
                    <a:cubicBezTo>
                      <a:pt x="25" y="8"/>
                      <a:pt x="25" y="8"/>
                      <a:pt x="25" y="7"/>
                    </a:cubicBezTo>
                    <a:cubicBezTo>
                      <a:pt x="24" y="7"/>
                      <a:pt x="24" y="7"/>
                      <a:pt x="23" y="7"/>
                    </a:cubicBezTo>
                    <a:cubicBezTo>
                      <a:pt x="23" y="7"/>
                      <a:pt x="22" y="6"/>
                      <a:pt x="22" y="6"/>
                    </a:cubicBezTo>
                    <a:cubicBezTo>
                      <a:pt x="21" y="6"/>
                      <a:pt x="21" y="5"/>
                      <a:pt x="21" y="5"/>
                    </a:cubicBezTo>
                    <a:cubicBezTo>
                      <a:pt x="21" y="5"/>
                      <a:pt x="20" y="4"/>
                      <a:pt x="20" y="4"/>
                    </a:cubicBezTo>
                    <a:cubicBezTo>
                      <a:pt x="19" y="4"/>
                      <a:pt x="19" y="4"/>
                      <a:pt x="19" y="4"/>
                    </a:cubicBezTo>
                    <a:cubicBezTo>
                      <a:pt x="18" y="5"/>
                      <a:pt x="17" y="4"/>
                      <a:pt x="16" y="4"/>
                    </a:cubicBezTo>
                    <a:cubicBezTo>
                      <a:pt x="15" y="4"/>
                      <a:pt x="15" y="4"/>
                      <a:pt x="14" y="4"/>
                    </a:cubicBezTo>
                    <a:cubicBezTo>
                      <a:pt x="14" y="4"/>
                      <a:pt x="13" y="4"/>
                      <a:pt x="13" y="4"/>
                    </a:cubicBezTo>
                    <a:cubicBezTo>
                      <a:pt x="12" y="4"/>
                      <a:pt x="11" y="4"/>
                      <a:pt x="10" y="3"/>
                    </a:cubicBezTo>
                    <a:cubicBezTo>
                      <a:pt x="10" y="3"/>
                      <a:pt x="10" y="3"/>
                      <a:pt x="9" y="2"/>
                    </a:cubicBezTo>
                    <a:cubicBezTo>
                      <a:pt x="9" y="2"/>
                      <a:pt x="8" y="2"/>
                      <a:pt x="8" y="2"/>
                    </a:cubicBezTo>
                    <a:cubicBezTo>
                      <a:pt x="7" y="2"/>
                      <a:pt x="7" y="2"/>
                      <a:pt x="7" y="2"/>
                    </a:cubicBezTo>
                    <a:cubicBezTo>
                      <a:pt x="6" y="1"/>
                      <a:pt x="6" y="1"/>
                      <a:pt x="5" y="1"/>
                    </a:cubicBezTo>
                    <a:cubicBezTo>
                      <a:pt x="5" y="1"/>
                      <a:pt x="4" y="1"/>
                      <a:pt x="4" y="1"/>
                    </a:cubicBezTo>
                    <a:cubicBezTo>
                      <a:pt x="4" y="1"/>
                      <a:pt x="3" y="1"/>
                      <a:pt x="3" y="1"/>
                    </a:cubicBezTo>
                    <a:cubicBezTo>
                      <a:pt x="2" y="0"/>
                      <a:pt x="1" y="1"/>
                      <a:pt x="0" y="2"/>
                    </a:cubicBezTo>
                    <a:cubicBezTo>
                      <a:pt x="1" y="2"/>
                      <a:pt x="1" y="2"/>
                      <a:pt x="2" y="3"/>
                    </a:cubicBezTo>
                    <a:cubicBezTo>
                      <a:pt x="2" y="3"/>
                      <a:pt x="2" y="4"/>
                      <a:pt x="2" y="4"/>
                    </a:cubicBezTo>
                    <a:cubicBezTo>
                      <a:pt x="3" y="5"/>
                      <a:pt x="4" y="5"/>
                      <a:pt x="5" y="5"/>
                    </a:cubicBezTo>
                    <a:cubicBezTo>
                      <a:pt x="6" y="5"/>
                      <a:pt x="7" y="5"/>
                      <a:pt x="7" y="6"/>
                    </a:cubicBezTo>
                    <a:cubicBezTo>
                      <a:pt x="8" y="6"/>
                      <a:pt x="8" y="7"/>
                      <a:pt x="8" y="7"/>
                    </a:cubicBezTo>
                    <a:cubicBezTo>
                      <a:pt x="8" y="8"/>
                      <a:pt x="9" y="8"/>
                      <a:pt x="9" y="8"/>
                    </a:cubicBezTo>
                    <a:cubicBezTo>
                      <a:pt x="10" y="9"/>
                      <a:pt x="11" y="9"/>
                      <a:pt x="11" y="10"/>
                    </a:cubicBezTo>
                    <a:cubicBezTo>
                      <a:pt x="11" y="11"/>
                      <a:pt x="11" y="12"/>
                      <a:pt x="12" y="13"/>
                    </a:cubicBezTo>
                    <a:cubicBezTo>
                      <a:pt x="12" y="15"/>
                      <a:pt x="13" y="16"/>
                      <a:pt x="13" y="17"/>
                    </a:cubicBezTo>
                    <a:cubicBezTo>
                      <a:pt x="12" y="18"/>
                      <a:pt x="11" y="18"/>
                      <a:pt x="11" y="19"/>
                    </a:cubicBezTo>
                    <a:cubicBezTo>
                      <a:pt x="12" y="20"/>
                      <a:pt x="12" y="20"/>
                      <a:pt x="13" y="20"/>
                    </a:cubicBezTo>
                    <a:cubicBezTo>
                      <a:pt x="14" y="19"/>
                      <a:pt x="15" y="19"/>
                      <a:pt x="16" y="20"/>
                    </a:cubicBezTo>
                    <a:cubicBezTo>
                      <a:pt x="17" y="20"/>
                      <a:pt x="17" y="20"/>
                      <a:pt x="18" y="20"/>
                    </a:cubicBezTo>
                    <a:cubicBezTo>
                      <a:pt x="18" y="19"/>
                      <a:pt x="18" y="19"/>
                      <a:pt x="19" y="19"/>
                    </a:cubicBezTo>
                    <a:cubicBezTo>
                      <a:pt x="20" y="19"/>
                      <a:pt x="19" y="19"/>
                      <a:pt x="20" y="20"/>
                    </a:cubicBezTo>
                    <a:cubicBezTo>
                      <a:pt x="20" y="20"/>
                      <a:pt x="21" y="20"/>
                      <a:pt x="21" y="21"/>
                    </a:cubicBezTo>
                    <a:cubicBezTo>
                      <a:pt x="22" y="21"/>
                      <a:pt x="22" y="21"/>
                      <a:pt x="22" y="21"/>
                    </a:cubicBezTo>
                    <a:cubicBezTo>
                      <a:pt x="22" y="22"/>
                      <a:pt x="22" y="22"/>
                      <a:pt x="22" y="22"/>
                    </a:cubicBezTo>
                    <a:cubicBezTo>
                      <a:pt x="23" y="23"/>
                      <a:pt x="24" y="22"/>
                      <a:pt x="24" y="23"/>
                    </a:cubicBezTo>
                    <a:cubicBezTo>
                      <a:pt x="25" y="23"/>
                      <a:pt x="25" y="23"/>
                      <a:pt x="26" y="23"/>
                    </a:cubicBezTo>
                    <a:cubicBezTo>
                      <a:pt x="26" y="23"/>
                      <a:pt x="27" y="23"/>
                      <a:pt x="27" y="23"/>
                    </a:cubicBezTo>
                    <a:cubicBezTo>
                      <a:pt x="27" y="23"/>
                      <a:pt x="28" y="23"/>
                      <a:pt x="28" y="22"/>
                    </a:cubicBezTo>
                    <a:cubicBezTo>
                      <a:pt x="29" y="22"/>
                      <a:pt x="29" y="22"/>
                      <a:pt x="29" y="22"/>
                    </a:cubicBezTo>
                    <a:cubicBezTo>
                      <a:pt x="29" y="22"/>
                      <a:pt x="30" y="22"/>
                      <a:pt x="30" y="22"/>
                    </a:cubicBezTo>
                    <a:cubicBezTo>
                      <a:pt x="30" y="22"/>
                      <a:pt x="31" y="22"/>
                      <a:pt x="31" y="22"/>
                    </a:cubicBezTo>
                    <a:cubicBezTo>
                      <a:pt x="31" y="22"/>
                      <a:pt x="31" y="22"/>
                      <a:pt x="31" y="22"/>
                    </a:cubicBezTo>
                    <a:cubicBezTo>
                      <a:pt x="32" y="22"/>
                      <a:pt x="32" y="22"/>
                      <a:pt x="33" y="22"/>
                    </a:cubicBezTo>
                    <a:cubicBezTo>
                      <a:pt x="33" y="22"/>
                      <a:pt x="34" y="21"/>
                      <a:pt x="34" y="22"/>
                    </a:cubicBezTo>
                    <a:cubicBezTo>
                      <a:pt x="35" y="21"/>
                      <a:pt x="36" y="20"/>
                      <a:pt x="37" y="20"/>
                    </a:cubicBezTo>
                    <a:cubicBezTo>
                      <a:pt x="37" y="20"/>
                      <a:pt x="38" y="20"/>
                      <a:pt x="39" y="21"/>
                    </a:cubicBezTo>
                    <a:cubicBezTo>
                      <a:pt x="40" y="22"/>
                      <a:pt x="40" y="23"/>
                      <a:pt x="41" y="22"/>
                    </a:cubicBezTo>
                    <a:cubicBezTo>
                      <a:pt x="42" y="22"/>
                      <a:pt x="42" y="22"/>
                      <a:pt x="43" y="22"/>
                    </a:cubicBezTo>
                    <a:cubicBezTo>
                      <a:pt x="43" y="23"/>
                      <a:pt x="43" y="23"/>
                      <a:pt x="44" y="23"/>
                    </a:cubicBezTo>
                    <a:cubicBezTo>
                      <a:pt x="45" y="24"/>
                      <a:pt x="45" y="23"/>
                      <a:pt x="46" y="22"/>
                    </a:cubicBezTo>
                    <a:cubicBezTo>
                      <a:pt x="46" y="21"/>
                      <a:pt x="45" y="20"/>
                      <a:pt x="44" y="20"/>
                    </a:cubicBezTo>
                    <a:cubicBezTo>
                      <a:pt x="43" y="20"/>
                      <a:pt x="43" y="20"/>
                      <a:pt x="43" y="19"/>
                    </a:cubicBezTo>
                    <a:cubicBezTo>
                      <a:pt x="43" y="19"/>
                      <a:pt x="43" y="19"/>
                      <a:pt x="43" y="19"/>
                    </a:cubicBezTo>
                    <a:cubicBezTo>
                      <a:pt x="43" y="19"/>
                      <a:pt x="43" y="18"/>
                      <a:pt x="43" y="18"/>
                    </a:cubicBezTo>
                    <a:cubicBezTo>
                      <a:pt x="42" y="18"/>
                      <a:pt x="42" y="18"/>
                      <a:pt x="43" y="17"/>
                    </a:cubicBezTo>
                    <a:cubicBezTo>
                      <a:pt x="43" y="17"/>
                      <a:pt x="43" y="17"/>
                      <a:pt x="44" y="17"/>
                    </a:cubicBezTo>
                    <a:cubicBezTo>
                      <a:pt x="44" y="17"/>
                      <a:pt x="44" y="16"/>
                      <a:pt x="44" y="16"/>
                    </a:cubicBezTo>
                    <a:cubicBezTo>
                      <a:pt x="44" y="15"/>
                      <a:pt x="43" y="16"/>
                      <a:pt x="43" y="15"/>
                    </a:cubicBezTo>
                    <a:cubicBezTo>
                      <a:pt x="42" y="15"/>
                      <a:pt x="43" y="16"/>
                      <a:pt x="43" y="15"/>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60" name="Freeform 838">
                <a:extLst>
                  <a:ext uri="{FF2B5EF4-FFF2-40B4-BE49-F238E27FC236}">
                    <a16:creationId xmlns:a16="http://schemas.microsoft.com/office/drawing/2014/main" id="{E7FA72D1-8F9D-3712-5950-6345C1353FBF}"/>
                  </a:ext>
                </a:extLst>
              </p:cNvPr>
              <p:cNvSpPr>
                <a:spLocks/>
              </p:cNvSpPr>
              <p:nvPr/>
            </p:nvSpPr>
            <p:spPr bwMode="auto">
              <a:xfrm>
                <a:off x="5934075" y="3000375"/>
                <a:ext cx="90487" cy="58738"/>
              </a:xfrm>
              <a:custGeom>
                <a:avLst/>
                <a:gdLst>
                  <a:gd name="T0" fmla="*/ 0 w 22"/>
                  <a:gd name="T1" fmla="*/ 12 h 14"/>
                  <a:gd name="T2" fmla="*/ 2 w 22"/>
                  <a:gd name="T3" fmla="*/ 8 h 14"/>
                  <a:gd name="T4" fmla="*/ 2 w 22"/>
                  <a:gd name="T5" fmla="*/ 6 h 14"/>
                  <a:gd name="T6" fmla="*/ 3 w 22"/>
                  <a:gd name="T7" fmla="*/ 6 h 14"/>
                  <a:gd name="T8" fmla="*/ 7 w 22"/>
                  <a:gd name="T9" fmla="*/ 4 h 14"/>
                  <a:gd name="T10" fmla="*/ 8 w 22"/>
                  <a:gd name="T11" fmla="*/ 2 h 14"/>
                  <a:gd name="T12" fmla="*/ 9 w 22"/>
                  <a:gd name="T13" fmla="*/ 0 h 14"/>
                  <a:gd name="T14" fmla="*/ 8 w 22"/>
                  <a:gd name="T15" fmla="*/ 3 h 14"/>
                  <a:gd name="T16" fmla="*/ 6 w 22"/>
                  <a:gd name="T17" fmla="*/ 6 h 14"/>
                  <a:gd name="T18" fmla="*/ 7 w 22"/>
                  <a:gd name="T19" fmla="*/ 6 h 14"/>
                  <a:gd name="T20" fmla="*/ 8 w 22"/>
                  <a:gd name="T21" fmla="*/ 7 h 14"/>
                  <a:gd name="T22" fmla="*/ 10 w 22"/>
                  <a:gd name="T23" fmla="*/ 7 h 14"/>
                  <a:gd name="T24" fmla="*/ 10 w 22"/>
                  <a:gd name="T25" fmla="*/ 5 h 14"/>
                  <a:gd name="T26" fmla="*/ 11 w 22"/>
                  <a:gd name="T27" fmla="*/ 3 h 14"/>
                  <a:gd name="T28" fmla="*/ 12 w 22"/>
                  <a:gd name="T29" fmla="*/ 3 h 14"/>
                  <a:gd name="T30" fmla="*/ 12 w 22"/>
                  <a:gd name="T31" fmla="*/ 4 h 14"/>
                  <a:gd name="T32" fmla="*/ 13 w 22"/>
                  <a:gd name="T33" fmla="*/ 3 h 14"/>
                  <a:gd name="T34" fmla="*/ 13 w 22"/>
                  <a:gd name="T35" fmla="*/ 4 h 14"/>
                  <a:gd name="T36" fmla="*/ 14 w 22"/>
                  <a:gd name="T37" fmla="*/ 4 h 14"/>
                  <a:gd name="T38" fmla="*/ 16 w 22"/>
                  <a:gd name="T39" fmla="*/ 5 h 14"/>
                  <a:gd name="T40" fmla="*/ 17 w 22"/>
                  <a:gd name="T41" fmla="*/ 6 h 14"/>
                  <a:gd name="T42" fmla="*/ 17 w 22"/>
                  <a:gd name="T43" fmla="*/ 5 h 14"/>
                  <a:gd name="T44" fmla="*/ 19 w 22"/>
                  <a:gd name="T45" fmla="*/ 5 h 14"/>
                  <a:gd name="T46" fmla="*/ 20 w 22"/>
                  <a:gd name="T47" fmla="*/ 6 h 14"/>
                  <a:gd name="T48" fmla="*/ 21 w 22"/>
                  <a:gd name="T49" fmla="*/ 7 h 14"/>
                  <a:gd name="T50" fmla="*/ 20 w 22"/>
                  <a:gd name="T51" fmla="*/ 10 h 14"/>
                  <a:gd name="T52" fmla="*/ 20 w 22"/>
                  <a:gd name="T53" fmla="*/ 12 h 14"/>
                  <a:gd name="T54" fmla="*/ 21 w 22"/>
                  <a:gd name="T55" fmla="*/ 13 h 14"/>
                  <a:gd name="T56" fmla="*/ 17 w 22"/>
                  <a:gd name="T57" fmla="*/ 13 h 14"/>
                  <a:gd name="T58" fmla="*/ 14 w 22"/>
                  <a:gd name="T59" fmla="*/ 13 h 14"/>
                  <a:gd name="T60" fmla="*/ 10 w 22"/>
                  <a:gd name="T61" fmla="*/ 13 h 14"/>
                  <a:gd name="T62" fmla="*/ 7 w 22"/>
                  <a:gd name="T63" fmla="*/ 13 h 14"/>
                  <a:gd name="T64" fmla="*/ 0 w 22"/>
                  <a:gd name="T65"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14">
                    <a:moveTo>
                      <a:pt x="0" y="12"/>
                    </a:moveTo>
                    <a:cubicBezTo>
                      <a:pt x="1" y="11"/>
                      <a:pt x="2" y="10"/>
                      <a:pt x="2" y="8"/>
                    </a:cubicBezTo>
                    <a:cubicBezTo>
                      <a:pt x="2" y="8"/>
                      <a:pt x="1" y="7"/>
                      <a:pt x="2" y="6"/>
                    </a:cubicBezTo>
                    <a:cubicBezTo>
                      <a:pt x="2" y="6"/>
                      <a:pt x="3" y="6"/>
                      <a:pt x="3" y="6"/>
                    </a:cubicBezTo>
                    <a:cubicBezTo>
                      <a:pt x="5" y="6"/>
                      <a:pt x="6" y="6"/>
                      <a:pt x="7" y="4"/>
                    </a:cubicBezTo>
                    <a:cubicBezTo>
                      <a:pt x="7" y="4"/>
                      <a:pt x="8" y="3"/>
                      <a:pt x="8" y="2"/>
                    </a:cubicBezTo>
                    <a:cubicBezTo>
                      <a:pt x="9" y="2"/>
                      <a:pt x="9" y="1"/>
                      <a:pt x="9" y="0"/>
                    </a:cubicBezTo>
                    <a:cubicBezTo>
                      <a:pt x="10" y="1"/>
                      <a:pt x="9" y="2"/>
                      <a:pt x="8" y="3"/>
                    </a:cubicBezTo>
                    <a:cubicBezTo>
                      <a:pt x="8" y="4"/>
                      <a:pt x="7" y="5"/>
                      <a:pt x="6" y="6"/>
                    </a:cubicBezTo>
                    <a:cubicBezTo>
                      <a:pt x="6" y="6"/>
                      <a:pt x="6" y="6"/>
                      <a:pt x="7" y="6"/>
                    </a:cubicBezTo>
                    <a:cubicBezTo>
                      <a:pt x="7" y="6"/>
                      <a:pt x="7" y="6"/>
                      <a:pt x="8" y="7"/>
                    </a:cubicBezTo>
                    <a:cubicBezTo>
                      <a:pt x="8" y="7"/>
                      <a:pt x="9" y="7"/>
                      <a:pt x="10" y="7"/>
                    </a:cubicBezTo>
                    <a:cubicBezTo>
                      <a:pt x="11" y="6"/>
                      <a:pt x="10" y="5"/>
                      <a:pt x="10" y="5"/>
                    </a:cubicBezTo>
                    <a:cubicBezTo>
                      <a:pt x="10" y="4"/>
                      <a:pt x="11" y="3"/>
                      <a:pt x="11" y="3"/>
                    </a:cubicBezTo>
                    <a:cubicBezTo>
                      <a:pt x="11" y="2"/>
                      <a:pt x="11" y="3"/>
                      <a:pt x="12" y="3"/>
                    </a:cubicBezTo>
                    <a:cubicBezTo>
                      <a:pt x="12" y="3"/>
                      <a:pt x="12" y="3"/>
                      <a:pt x="12" y="4"/>
                    </a:cubicBezTo>
                    <a:cubicBezTo>
                      <a:pt x="13" y="4"/>
                      <a:pt x="13" y="4"/>
                      <a:pt x="13" y="3"/>
                    </a:cubicBezTo>
                    <a:cubicBezTo>
                      <a:pt x="13" y="4"/>
                      <a:pt x="13" y="4"/>
                      <a:pt x="13" y="4"/>
                    </a:cubicBezTo>
                    <a:cubicBezTo>
                      <a:pt x="13" y="4"/>
                      <a:pt x="14" y="4"/>
                      <a:pt x="14" y="4"/>
                    </a:cubicBezTo>
                    <a:cubicBezTo>
                      <a:pt x="14" y="5"/>
                      <a:pt x="15" y="5"/>
                      <a:pt x="16" y="5"/>
                    </a:cubicBezTo>
                    <a:cubicBezTo>
                      <a:pt x="16" y="5"/>
                      <a:pt x="16" y="6"/>
                      <a:pt x="17" y="6"/>
                    </a:cubicBezTo>
                    <a:cubicBezTo>
                      <a:pt x="17" y="5"/>
                      <a:pt x="17" y="5"/>
                      <a:pt x="17" y="5"/>
                    </a:cubicBezTo>
                    <a:cubicBezTo>
                      <a:pt x="17" y="5"/>
                      <a:pt x="19" y="5"/>
                      <a:pt x="19" y="5"/>
                    </a:cubicBezTo>
                    <a:cubicBezTo>
                      <a:pt x="19" y="5"/>
                      <a:pt x="20" y="6"/>
                      <a:pt x="20" y="6"/>
                    </a:cubicBezTo>
                    <a:cubicBezTo>
                      <a:pt x="20" y="7"/>
                      <a:pt x="21" y="7"/>
                      <a:pt x="21" y="7"/>
                    </a:cubicBezTo>
                    <a:cubicBezTo>
                      <a:pt x="22" y="8"/>
                      <a:pt x="20" y="9"/>
                      <a:pt x="20" y="10"/>
                    </a:cubicBezTo>
                    <a:cubicBezTo>
                      <a:pt x="20" y="11"/>
                      <a:pt x="20" y="11"/>
                      <a:pt x="20" y="12"/>
                    </a:cubicBezTo>
                    <a:cubicBezTo>
                      <a:pt x="20" y="12"/>
                      <a:pt x="20" y="13"/>
                      <a:pt x="21" y="13"/>
                    </a:cubicBezTo>
                    <a:cubicBezTo>
                      <a:pt x="19" y="14"/>
                      <a:pt x="18" y="13"/>
                      <a:pt x="17" y="13"/>
                    </a:cubicBezTo>
                    <a:cubicBezTo>
                      <a:pt x="16" y="13"/>
                      <a:pt x="15" y="13"/>
                      <a:pt x="14" y="13"/>
                    </a:cubicBezTo>
                    <a:cubicBezTo>
                      <a:pt x="13" y="13"/>
                      <a:pt x="11" y="13"/>
                      <a:pt x="10" y="13"/>
                    </a:cubicBezTo>
                    <a:cubicBezTo>
                      <a:pt x="9" y="13"/>
                      <a:pt x="8" y="13"/>
                      <a:pt x="7" y="13"/>
                    </a:cubicBezTo>
                    <a:cubicBezTo>
                      <a:pt x="4" y="12"/>
                      <a:pt x="2" y="12"/>
                      <a:pt x="0" y="12"/>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61" name="Freeform 866">
                <a:extLst>
                  <a:ext uri="{FF2B5EF4-FFF2-40B4-BE49-F238E27FC236}">
                    <a16:creationId xmlns:a16="http://schemas.microsoft.com/office/drawing/2014/main" id="{9BEB4A38-E0B6-4C3D-D0D0-EE7ED187441B}"/>
                  </a:ext>
                </a:extLst>
              </p:cNvPr>
              <p:cNvSpPr>
                <a:spLocks noEditPoints="1"/>
              </p:cNvSpPr>
              <p:nvPr/>
            </p:nvSpPr>
            <p:spPr bwMode="auto">
              <a:xfrm>
                <a:off x="7453313" y="3092450"/>
                <a:ext cx="1727200" cy="1279525"/>
              </a:xfrm>
              <a:custGeom>
                <a:avLst/>
                <a:gdLst>
                  <a:gd name="T0" fmla="*/ 239 w 415"/>
                  <a:gd name="T1" fmla="*/ 296 h 307"/>
                  <a:gd name="T2" fmla="*/ 266 w 415"/>
                  <a:gd name="T3" fmla="*/ 280 h 307"/>
                  <a:gd name="T4" fmla="*/ 313 w 415"/>
                  <a:gd name="T5" fmla="*/ 251 h 307"/>
                  <a:gd name="T6" fmla="*/ 400 w 415"/>
                  <a:gd name="T7" fmla="*/ 61 h 307"/>
                  <a:gd name="T8" fmla="*/ 374 w 415"/>
                  <a:gd name="T9" fmla="*/ 43 h 307"/>
                  <a:gd name="T10" fmla="*/ 360 w 415"/>
                  <a:gd name="T11" fmla="*/ 22 h 307"/>
                  <a:gd name="T12" fmla="*/ 347 w 415"/>
                  <a:gd name="T13" fmla="*/ 5 h 307"/>
                  <a:gd name="T14" fmla="*/ 321 w 415"/>
                  <a:gd name="T15" fmla="*/ 3 h 307"/>
                  <a:gd name="T16" fmla="*/ 315 w 415"/>
                  <a:gd name="T17" fmla="*/ 22 h 307"/>
                  <a:gd name="T18" fmla="*/ 293 w 415"/>
                  <a:gd name="T19" fmla="*/ 41 h 307"/>
                  <a:gd name="T20" fmla="*/ 312 w 415"/>
                  <a:gd name="T21" fmla="*/ 73 h 307"/>
                  <a:gd name="T22" fmla="*/ 269 w 415"/>
                  <a:gd name="T23" fmla="*/ 91 h 307"/>
                  <a:gd name="T24" fmla="*/ 213 w 415"/>
                  <a:gd name="T25" fmla="*/ 121 h 307"/>
                  <a:gd name="T26" fmla="*/ 155 w 415"/>
                  <a:gd name="T27" fmla="*/ 110 h 307"/>
                  <a:gd name="T28" fmla="*/ 117 w 415"/>
                  <a:gd name="T29" fmla="*/ 81 h 307"/>
                  <a:gd name="T30" fmla="*/ 104 w 415"/>
                  <a:gd name="T31" fmla="*/ 60 h 307"/>
                  <a:gd name="T32" fmla="*/ 88 w 415"/>
                  <a:gd name="T33" fmla="*/ 54 h 307"/>
                  <a:gd name="T34" fmla="*/ 69 w 415"/>
                  <a:gd name="T35" fmla="*/ 70 h 307"/>
                  <a:gd name="T36" fmla="*/ 44 w 415"/>
                  <a:gd name="T37" fmla="*/ 91 h 307"/>
                  <a:gd name="T38" fmla="*/ 44 w 415"/>
                  <a:gd name="T39" fmla="*/ 111 h 307"/>
                  <a:gd name="T40" fmla="*/ 21 w 415"/>
                  <a:gd name="T41" fmla="*/ 129 h 307"/>
                  <a:gd name="T42" fmla="*/ 2 w 415"/>
                  <a:gd name="T43" fmla="*/ 137 h 307"/>
                  <a:gd name="T44" fmla="*/ 10 w 415"/>
                  <a:gd name="T45" fmla="*/ 158 h 307"/>
                  <a:gd name="T46" fmla="*/ 27 w 415"/>
                  <a:gd name="T47" fmla="*/ 174 h 307"/>
                  <a:gd name="T48" fmla="*/ 42 w 415"/>
                  <a:gd name="T49" fmla="*/ 182 h 307"/>
                  <a:gd name="T50" fmla="*/ 36 w 415"/>
                  <a:gd name="T51" fmla="*/ 197 h 307"/>
                  <a:gd name="T52" fmla="*/ 48 w 415"/>
                  <a:gd name="T53" fmla="*/ 215 h 307"/>
                  <a:gd name="T54" fmla="*/ 66 w 415"/>
                  <a:gd name="T55" fmla="*/ 222 h 307"/>
                  <a:gd name="T56" fmla="*/ 85 w 415"/>
                  <a:gd name="T57" fmla="*/ 233 h 307"/>
                  <a:gd name="T58" fmla="*/ 106 w 415"/>
                  <a:gd name="T59" fmla="*/ 235 h 307"/>
                  <a:gd name="T60" fmla="*/ 140 w 415"/>
                  <a:gd name="T61" fmla="*/ 226 h 307"/>
                  <a:gd name="T62" fmla="*/ 162 w 415"/>
                  <a:gd name="T63" fmla="*/ 231 h 307"/>
                  <a:gd name="T64" fmla="*/ 164 w 415"/>
                  <a:gd name="T65" fmla="*/ 265 h 307"/>
                  <a:gd name="T66" fmla="*/ 177 w 415"/>
                  <a:gd name="T67" fmla="*/ 282 h 307"/>
                  <a:gd name="T68" fmla="*/ 198 w 415"/>
                  <a:gd name="T69" fmla="*/ 274 h 307"/>
                  <a:gd name="T70" fmla="*/ 222 w 415"/>
                  <a:gd name="T71" fmla="*/ 278 h 307"/>
                  <a:gd name="T72" fmla="*/ 245 w 415"/>
                  <a:gd name="T73" fmla="*/ 285 h 307"/>
                  <a:gd name="T74" fmla="*/ 273 w 415"/>
                  <a:gd name="T75" fmla="*/ 274 h 307"/>
                  <a:gd name="T76" fmla="*/ 295 w 415"/>
                  <a:gd name="T77" fmla="*/ 266 h 307"/>
                  <a:gd name="T78" fmla="*/ 309 w 415"/>
                  <a:gd name="T79" fmla="*/ 253 h 307"/>
                  <a:gd name="T80" fmla="*/ 313 w 415"/>
                  <a:gd name="T81" fmla="*/ 243 h 307"/>
                  <a:gd name="T82" fmla="*/ 328 w 415"/>
                  <a:gd name="T83" fmla="*/ 223 h 307"/>
                  <a:gd name="T84" fmla="*/ 320 w 415"/>
                  <a:gd name="T85" fmla="*/ 214 h 307"/>
                  <a:gd name="T86" fmla="*/ 328 w 415"/>
                  <a:gd name="T87" fmla="*/ 205 h 307"/>
                  <a:gd name="T88" fmla="*/ 320 w 415"/>
                  <a:gd name="T89" fmla="*/ 192 h 307"/>
                  <a:gd name="T90" fmla="*/ 310 w 415"/>
                  <a:gd name="T91" fmla="*/ 179 h 307"/>
                  <a:gd name="T92" fmla="*/ 316 w 415"/>
                  <a:gd name="T93" fmla="*/ 167 h 307"/>
                  <a:gd name="T94" fmla="*/ 324 w 415"/>
                  <a:gd name="T95" fmla="*/ 163 h 307"/>
                  <a:gd name="T96" fmla="*/ 328 w 415"/>
                  <a:gd name="T97" fmla="*/ 156 h 307"/>
                  <a:gd name="T98" fmla="*/ 305 w 415"/>
                  <a:gd name="T99" fmla="*/ 152 h 307"/>
                  <a:gd name="T100" fmla="*/ 303 w 415"/>
                  <a:gd name="T101" fmla="*/ 142 h 307"/>
                  <a:gd name="T102" fmla="*/ 310 w 415"/>
                  <a:gd name="T103" fmla="*/ 137 h 307"/>
                  <a:gd name="T104" fmla="*/ 325 w 415"/>
                  <a:gd name="T105" fmla="*/ 127 h 307"/>
                  <a:gd name="T106" fmla="*/ 322 w 415"/>
                  <a:gd name="T107" fmla="*/ 145 h 307"/>
                  <a:gd name="T108" fmla="*/ 344 w 415"/>
                  <a:gd name="T109" fmla="*/ 135 h 307"/>
                  <a:gd name="T110" fmla="*/ 369 w 415"/>
                  <a:gd name="T111" fmla="*/ 123 h 307"/>
                  <a:gd name="T112" fmla="*/ 382 w 415"/>
                  <a:gd name="T113" fmla="*/ 108 h 307"/>
                  <a:gd name="T114" fmla="*/ 391 w 415"/>
                  <a:gd name="T115" fmla="*/ 100 h 307"/>
                  <a:gd name="T116" fmla="*/ 406 w 415"/>
                  <a:gd name="T117" fmla="*/ 82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5" h="307">
                    <a:moveTo>
                      <a:pt x="253" y="292"/>
                    </a:moveTo>
                    <a:cubicBezTo>
                      <a:pt x="253" y="293"/>
                      <a:pt x="253" y="293"/>
                      <a:pt x="253" y="294"/>
                    </a:cubicBezTo>
                    <a:cubicBezTo>
                      <a:pt x="253" y="294"/>
                      <a:pt x="253" y="295"/>
                      <a:pt x="253" y="295"/>
                    </a:cubicBezTo>
                    <a:cubicBezTo>
                      <a:pt x="251" y="297"/>
                      <a:pt x="251" y="298"/>
                      <a:pt x="250" y="301"/>
                    </a:cubicBezTo>
                    <a:cubicBezTo>
                      <a:pt x="250" y="301"/>
                      <a:pt x="250" y="301"/>
                      <a:pt x="250" y="301"/>
                    </a:cubicBezTo>
                    <a:cubicBezTo>
                      <a:pt x="248" y="302"/>
                      <a:pt x="247" y="304"/>
                      <a:pt x="245" y="304"/>
                    </a:cubicBezTo>
                    <a:cubicBezTo>
                      <a:pt x="245" y="303"/>
                      <a:pt x="245" y="304"/>
                      <a:pt x="245" y="304"/>
                    </a:cubicBezTo>
                    <a:cubicBezTo>
                      <a:pt x="244" y="307"/>
                      <a:pt x="243" y="304"/>
                      <a:pt x="242" y="304"/>
                    </a:cubicBezTo>
                    <a:cubicBezTo>
                      <a:pt x="241" y="304"/>
                      <a:pt x="240" y="304"/>
                      <a:pt x="240" y="304"/>
                    </a:cubicBezTo>
                    <a:cubicBezTo>
                      <a:pt x="238" y="303"/>
                      <a:pt x="238" y="303"/>
                      <a:pt x="238" y="302"/>
                    </a:cubicBezTo>
                    <a:cubicBezTo>
                      <a:pt x="238" y="301"/>
                      <a:pt x="238" y="301"/>
                      <a:pt x="238" y="301"/>
                    </a:cubicBezTo>
                    <a:cubicBezTo>
                      <a:pt x="238" y="301"/>
                      <a:pt x="238" y="300"/>
                      <a:pt x="238" y="300"/>
                    </a:cubicBezTo>
                    <a:cubicBezTo>
                      <a:pt x="238" y="300"/>
                      <a:pt x="238" y="299"/>
                      <a:pt x="238" y="299"/>
                    </a:cubicBezTo>
                    <a:cubicBezTo>
                      <a:pt x="238" y="299"/>
                      <a:pt x="238" y="299"/>
                      <a:pt x="238" y="299"/>
                    </a:cubicBezTo>
                    <a:cubicBezTo>
                      <a:pt x="238" y="297"/>
                      <a:pt x="238" y="296"/>
                      <a:pt x="239" y="296"/>
                    </a:cubicBezTo>
                    <a:cubicBezTo>
                      <a:pt x="240" y="296"/>
                      <a:pt x="241" y="295"/>
                      <a:pt x="241" y="295"/>
                    </a:cubicBezTo>
                    <a:cubicBezTo>
                      <a:pt x="241" y="293"/>
                      <a:pt x="243" y="293"/>
                      <a:pt x="244" y="292"/>
                    </a:cubicBezTo>
                    <a:cubicBezTo>
                      <a:pt x="244" y="292"/>
                      <a:pt x="245" y="292"/>
                      <a:pt x="245" y="292"/>
                    </a:cubicBezTo>
                    <a:cubicBezTo>
                      <a:pt x="247" y="293"/>
                      <a:pt x="249" y="292"/>
                      <a:pt x="251" y="292"/>
                    </a:cubicBezTo>
                    <a:cubicBezTo>
                      <a:pt x="252" y="291"/>
                      <a:pt x="253" y="292"/>
                      <a:pt x="253" y="292"/>
                    </a:cubicBezTo>
                    <a:close/>
                    <a:moveTo>
                      <a:pt x="327" y="217"/>
                    </a:moveTo>
                    <a:cubicBezTo>
                      <a:pt x="327" y="218"/>
                      <a:pt x="329" y="217"/>
                      <a:pt x="329" y="218"/>
                    </a:cubicBezTo>
                    <a:cubicBezTo>
                      <a:pt x="329" y="218"/>
                      <a:pt x="329" y="218"/>
                      <a:pt x="329" y="218"/>
                    </a:cubicBezTo>
                    <a:cubicBezTo>
                      <a:pt x="329" y="218"/>
                      <a:pt x="330" y="218"/>
                      <a:pt x="330" y="218"/>
                    </a:cubicBezTo>
                    <a:cubicBezTo>
                      <a:pt x="330" y="218"/>
                      <a:pt x="330" y="218"/>
                      <a:pt x="330" y="217"/>
                    </a:cubicBezTo>
                    <a:cubicBezTo>
                      <a:pt x="330" y="217"/>
                      <a:pt x="330" y="217"/>
                      <a:pt x="330" y="217"/>
                    </a:cubicBezTo>
                    <a:cubicBezTo>
                      <a:pt x="330" y="217"/>
                      <a:pt x="330" y="217"/>
                      <a:pt x="329" y="217"/>
                    </a:cubicBezTo>
                    <a:cubicBezTo>
                      <a:pt x="329" y="216"/>
                      <a:pt x="329" y="216"/>
                      <a:pt x="328" y="216"/>
                    </a:cubicBezTo>
                    <a:cubicBezTo>
                      <a:pt x="328" y="216"/>
                      <a:pt x="327" y="216"/>
                      <a:pt x="327" y="217"/>
                    </a:cubicBezTo>
                    <a:close/>
                    <a:moveTo>
                      <a:pt x="266" y="280"/>
                    </a:moveTo>
                    <a:cubicBezTo>
                      <a:pt x="265" y="280"/>
                      <a:pt x="265" y="280"/>
                      <a:pt x="265" y="280"/>
                    </a:cubicBezTo>
                    <a:cubicBezTo>
                      <a:pt x="265" y="280"/>
                      <a:pt x="265" y="281"/>
                      <a:pt x="265" y="281"/>
                    </a:cubicBezTo>
                    <a:cubicBezTo>
                      <a:pt x="265" y="281"/>
                      <a:pt x="265" y="281"/>
                      <a:pt x="265" y="281"/>
                    </a:cubicBezTo>
                    <a:cubicBezTo>
                      <a:pt x="266" y="281"/>
                      <a:pt x="266" y="281"/>
                      <a:pt x="266" y="281"/>
                    </a:cubicBezTo>
                    <a:cubicBezTo>
                      <a:pt x="266" y="281"/>
                      <a:pt x="266" y="281"/>
                      <a:pt x="266" y="281"/>
                    </a:cubicBezTo>
                    <a:cubicBezTo>
                      <a:pt x="266" y="281"/>
                      <a:pt x="266" y="280"/>
                      <a:pt x="266" y="280"/>
                    </a:cubicBezTo>
                    <a:cubicBezTo>
                      <a:pt x="266" y="280"/>
                      <a:pt x="266" y="280"/>
                      <a:pt x="266" y="280"/>
                    </a:cubicBezTo>
                    <a:cubicBezTo>
                      <a:pt x="266" y="280"/>
                      <a:pt x="266" y="280"/>
                      <a:pt x="266" y="280"/>
                    </a:cubicBezTo>
                    <a:close/>
                    <a:moveTo>
                      <a:pt x="329" y="215"/>
                    </a:moveTo>
                    <a:cubicBezTo>
                      <a:pt x="329" y="215"/>
                      <a:pt x="329" y="215"/>
                      <a:pt x="329" y="215"/>
                    </a:cubicBezTo>
                    <a:cubicBezTo>
                      <a:pt x="329" y="215"/>
                      <a:pt x="329" y="215"/>
                      <a:pt x="329" y="215"/>
                    </a:cubicBezTo>
                    <a:cubicBezTo>
                      <a:pt x="329" y="215"/>
                      <a:pt x="329" y="215"/>
                      <a:pt x="329" y="215"/>
                    </a:cubicBezTo>
                    <a:cubicBezTo>
                      <a:pt x="329" y="215"/>
                      <a:pt x="329" y="216"/>
                      <a:pt x="329" y="215"/>
                    </a:cubicBezTo>
                    <a:close/>
                    <a:moveTo>
                      <a:pt x="313" y="251"/>
                    </a:moveTo>
                    <a:cubicBezTo>
                      <a:pt x="313" y="251"/>
                      <a:pt x="313" y="251"/>
                      <a:pt x="313" y="251"/>
                    </a:cubicBezTo>
                    <a:cubicBezTo>
                      <a:pt x="312" y="251"/>
                      <a:pt x="312" y="251"/>
                      <a:pt x="312" y="251"/>
                    </a:cubicBezTo>
                    <a:cubicBezTo>
                      <a:pt x="312" y="252"/>
                      <a:pt x="312" y="252"/>
                      <a:pt x="312" y="252"/>
                    </a:cubicBezTo>
                    <a:cubicBezTo>
                      <a:pt x="312" y="252"/>
                      <a:pt x="312" y="252"/>
                      <a:pt x="313" y="252"/>
                    </a:cubicBezTo>
                    <a:cubicBezTo>
                      <a:pt x="313" y="252"/>
                      <a:pt x="313" y="252"/>
                      <a:pt x="313" y="252"/>
                    </a:cubicBezTo>
                    <a:cubicBezTo>
                      <a:pt x="313" y="252"/>
                      <a:pt x="313" y="252"/>
                      <a:pt x="313" y="251"/>
                    </a:cubicBezTo>
                    <a:close/>
                    <a:moveTo>
                      <a:pt x="415" y="63"/>
                    </a:moveTo>
                    <a:cubicBezTo>
                      <a:pt x="415" y="62"/>
                      <a:pt x="414" y="61"/>
                      <a:pt x="414" y="60"/>
                    </a:cubicBezTo>
                    <a:cubicBezTo>
                      <a:pt x="414" y="59"/>
                      <a:pt x="414" y="58"/>
                      <a:pt x="415" y="57"/>
                    </a:cubicBezTo>
                    <a:cubicBezTo>
                      <a:pt x="413" y="56"/>
                      <a:pt x="412" y="56"/>
                      <a:pt x="410" y="56"/>
                    </a:cubicBezTo>
                    <a:cubicBezTo>
                      <a:pt x="410" y="56"/>
                      <a:pt x="410" y="56"/>
                      <a:pt x="409" y="56"/>
                    </a:cubicBezTo>
                    <a:cubicBezTo>
                      <a:pt x="409" y="56"/>
                      <a:pt x="409" y="57"/>
                      <a:pt x="409" y="57"/>
                    </a:cubicBezTo>
                    <a:cubicBezTo>
                      <a:pt x="408" y="57"/>
                      <a:pt x="408" y="58"/>
                      <a:pt x="407" y="58"/>
                    </a:cubicBezTo>
                    <a:cubicBezTo>
                      <a:pt x="403" y="59"/>
                      <a:pt x="403" y="59"/>
                      <a:pt x="403" y="59"/>
                    </a:cubicBezTo>
                    <a:cubicBezTo>
                      <a:pt x="401" y="60"/>
                      <a:pt x="401" y="60"/>
                      <a:pt x="401" y="60"/>
                    </a:cubicBezTo>
                    <a:cubicBezTo>
                      <a:pt x="400" y="61"/>
                      <a:pt x="400" y="61"/>
                      <a:pt x="400" y="61"/>
                    </a:cubicBezTo>
                    <a:cubicBezTo>
                      <a:pt x="400" y="63"/>
                      <a:pt x="400" y="63"/>
                      <a:pt x="400" y="63"/>
                    </a:cubicBezTo>
                    <a:cubicBezTo>
                      <a:pt x="389" y="63"/>
                      <a:pt x="389" y="63"/>
                      <a:pt x="389" y="63"/>
                    </a:cubicBezTo>
                    <a:cubicBezTo>
                      <a:pt x="387" y="59"/>
                      <a:pt x="387" y="59"/>
                      <a:pt x="387" y="59"/>
                    </a:cubicBezTo>
                    <a:cubicBezTo>
                      <a:pt x="388" y="57"/>
                      <a:pt x="388" y="57"/>
                      <a:pt x="388" y="57"/>
                    </a:cubicBezTo>
                    <a:cubicBezTo>
                      <a:pt x="388" y="55"/>
                      <a:pt x="388" y="55"/>
                      <a:pt x="388" y="55"/>
                    </a:cubicBezTo>
                    <a:cubicBezTo>
                      <a:pt x="386" y="54"/>
                      <a:pt x="386" y="54"/>
                      <a:pt x="386" y="54"/>
                    </a:cubicBezTo>
                    <a:cubicBezTo>
                      <a:pt x="386" y="54"/>
                      <a:pt x="386" y="54"/>
                      <a:pt x="386" y="53"/>
                    </a:cubicBezTo>
                    <a:cubicBezTo>
                      <a:pt x="386" y="53"/>
                      <a:pt x="387" y="51"/>
                      <a:pt x="387" y="51"/>
                    </a:cubicBezTo>
                    <a:cubicBezTo>
                      <a:pt x="387" y="51"/>
                      <a:pt x="384" y="51"/>
                      <a:pt x="384" y="51"/>
                    </a:cubicBezTo>
                    <a:cubicBezTo>
                      <a:pt x="384" y="51"/>
                      <a:pt x="380" y="47"/>
                      <a:pt x="380" y="46"/>
                    </a:cubicBezTo>
                    <a:cubicBezTo>
                      <a:pt x="380" y="46"/>
                      <a:pt x="379" y="45"/>
                      <a:pt x="379" y="45"/>
                    </a:cubicBezTo>
                    <a:cubicBezTo>
                      <a:pt x="378" y="46"/>
                      <a:pt x="378" y="46"/>
                      <a:pt x="378" y="46"/>
                    </a:cubicBezTo>
                    <a:cubicBezTo>
                      <a:pt x="378" y="46"/>
                      <a:pt x="376" y="46"/>
                      <a:pt x="376" y="45"/>
                    </a:cubicBezTo>
                    <a:cubicBezTo>
                      <a:pt x="375" y="45"/>
                      <a:pt x="374" y="44"/>
                      <a:pt x="374" y="44"/>
                    </a:cubicBezTo>
                    <a:cubicBezTo>
                      <a:pt x="374" y="43"/>
                      <a:pt x="374" y="43"/>
                      <a:pt x="374" y="43"/>
                    </a:cubicBezTo>
                    <a:cubicBezTo>
                      <a:pt x="368" y="43"/>
                      <a:pt x="368" y="43"/>
                      <a:pt x="368" y="43"/>
                    </a:cubicBezTo>
                    <a:cubicBezTo>
                      <a:pt x="368" y="43"/>
                      <a:pt x="367" y="42"/>
                      <a:pt x="366" y="42"/>
                    </a:cubicBezTo>
                    <a:cubicBezTo>
                      <a:pt x="366" y="42"/>
                      <a:pt x="366" y="41"/>
                      <a:pt x="366" y="41"/>
                    </a:cubicBezTo>
                    <a:cubicBezTo>
                      <a:pt x="366" y="41"/>
                      <a:pt x="366" y="40"/>
                      <a:pt x="366" y="39"/>
                    </a:cubicBezTo>
                    <a:cubicBezTo>
                      <a:pt x="366" y="39"/>
                      <a:pt x="366" y="39"/>
                      <a:pt x="366" y="38"/>
                    </a:cubicBezTo>
                    <a:cubicBezTo>
                      <a:pt x="366" y="38"/>
                      <a:pt x="366" y="37"/>
                      <a:pt x="366" y="37"/>
                    </a:cubicBezTo>
                    <a:cubicBezTo>
                      <a:pt x="366" y="37"/>
                      <a:pt x="365" y="36"/>
                      <a:pt x="365" y="36"/>
                    </a:cubicBezTo>
                    <a:cubicBezTo>
                      <a:pt x="365" y="36"/>
                      <a:pt x="364" y="34"/>
                      <a:pt x="364" y="33"/>
                    </a:cubicBezTo>
                    <a:cubicBezTo>
                      <a:pt x="364" y="33"/>
                      <a:pt x="364" y="32"/>
                      <a:pt x="364" y="31"/>
                    </a:cubicBezTo>
                    <a:cubicBezTo>
                      <a:pt x="364" y="31"/>
                      <a:pt x="364" y="30"/>
                      <a:pt x="363" y="29"/>
                    </a:cubicBezTo>
                    <a:cubicBezTo>
                      <a:pt x="362" y="28"/>
                      <a:pt x="362" y="28"/>
                      <a:pt x="362" y="27"/>
                    </a:cubicBezTo>
                    <a:cubicBezTo>
                      <a:pt x="361" y="27"/>
                      <a:pt x="361" y="27"/>
                      <a:pt x="361" y="26"/>
                    </a:cubicBezTo>
                    <a:cubicBezTo>
                      <a:pt x="361" y="26"/>
                      <a:pt x="361" y="25"/>
                      <a:pt x="361" y="25"/>
                    </a:cubicBezTo>
                    <a:cubicBezTo>
                      <a:pt x="361" y="24"/>
                      <a:pt x="361" y="24"/>
                      <a:pt x="361" y="23"/>
                    </a:cubicBezTo>
                    <a:cubicBezTo>
                      <a:pt x="360" y="23"/>
                      <a:pt x="360" y="22"/>
                      <a:pt x="360" y="22"/>
                    </a:cubicBezTo>
                    <a:cubicBezTo>
                      <a:pt x="360" y="22"/>
                      <a:pt x="360" y="22"/>
                      <a:pt x="360" y="21"/>
                    </a:cubicBezTo>
                    <a:cubicBezTo>
                      <a:pt x="360" y="20"/>
                      <a:pt x="359" y="20"/>
                      <a:pt x="359" y="19"/>
                    </a:cubicBezTo>
                    <a:cubicBezTo>
                      <a:pt x="359" y="19"/>
                      <a:pt x="358" y="19"/>
                      <a:pt x="358" y="18"/>
                    </a:cubicBezTo>
                    <a:cubicBezTo>
                      <a:pt x="359" y="18"/>
                      <a:pt x="359" y="17"/>
                      <a:pt x="359" y="17"/>
                    </a:cubicBezTo>
                    <a:cubicBezTo>
                      <a:pt x="359" y="17"/>
                      <a:pt x="359" y="16"/>
                      <a:pt x="358" y="15"/>
                    </a:cubicBezTo>
                    <a:cubicBezTo>
                      <a:pt x="358" y="15"/>
                      <a:pt x="357" y="15"/>
                      <a:pt x="357" y="15"/>
                    </a:cubicBezTo>
                    <a:cubicBezTo>
                      <a:pt x="357" y="14"/>
                      <a:pt x="358" y="14"/>
                      <a:pt x="357" y="13"/>
                    </a:cubicBezTo>
                    <a:cubicBezTo>
                      <a:pt x="357" y="13"/>
                      <a:pt x="356" y="12"/>
                      <a:pt x="355" y="11"/>
                    </a:cubicBezTo>
                    <a:cubicBezTo>
                      <a:pt x="355" y="11"/>
                      <a:pt x="355" y="11"/>
                      <a:pt x="355" y="10"/>
                    </a:cubicBezTo>
                    <a:cubicBezTo>
                      <a:pt x="355" y="10"/>
                      <a:pt x="356" y="9"/>
                      <a:pt x="355" y="9"/>
                    </a:cubicBezTo>
                    <a:cubicBezTo>
                      <a:pt x="354" y="8"/>
                      <a:pt x="354" y="8"/>
                      <a:pt x="353" y="7"/>
                    </a:cubicBezTo>
                    <a:cubicBezTo>
                      <a:pt x="353" y="6"/>
                      <a:pt x="354" y="6"/>
                      <a:pt x="352" y="5"/>
                    </a:cubicBezTo>
                    <a:cubicBezTo>
                      <a:pt x="351" y="4"/>
                      <a:pt x="351" y="4"/>
                      <a:pt x="350" y="4"/>
                    </a:cubicBezTo>
                    <a:cubicBezTo>
                      <a:pt x="349" y="4"/>
                      <a:pt x="349" y="4"/>
                      <a:pt x="349" y="4"/>
                    </a:cubicBezTo>
                    <a:cubicBezTo>
                      <a:pt x="348" y="5"/>
                      <a:pt x="348" y="5"/>
                      <a:pt x="347" y="5"/>
                    </a:cubicBezTo>
                    <a:cubicBezTo>
                      <a:pt x="347" y="5"/>
                      <a:pt x="347" y="5"/>
                      <a:pt x="347" y="5"/>
                    </a:cubicBezTo>
                    <a:cubicBezTo>
                      <a:pt x="347" y="5"/>
                      <a:pt x="347" y="5"/>
                      <a:pt x="347" y="5"/>
                    </a:cubicBezTo>
                    <a:cubicBezTo>
                      <a:pt x="347" y="5"/>
                      <a:pt x="347" y="5"/>
                      <a:pt x="346" y="4"/>
                    </a:cubicBezTo>
                    <a:cubicBezTo>
                      <a:pt x="343" y="3"/>
                      <a:pt x="341" y="1"/>
                      <a:pt x="341" y="1"/>
                    </a:cubicBezTo>
                    <a:cubicBezTo>
                      <a:pt x="340" y="1"/>
                      <a:pt x="339" y="0"/>
                      <a:pt x="338" y="0"/>
                    </a:cubicBezTo>
                    <a:cubicBezTo>
                      <a:pt x="338" y="0"/>
                      <a:pt x="336" y="0"/>
                      <a:pt x="336" y="0"/>
                    </a:cubicBezTo>
                    <a:cubicBezTo>
                      <a:pt x="336" y="0"/>
                      <a:pt x="333" y="1"/>
                      <a:pt x="333" y="1"/>
                    </a:cubicBezTo>
                    <a:cubicBezTo>
                      <a:pt x="333" y="1"/>
                      <a:pt x="333" y="1"/>
                      <a:pt x="332" y="1"/>
                    </a:cubicBezTo>
                    <a:cubicBezTo>
                      <a:pt x="332" y="2"/>
                      <a:pt x="332" y="2"/>
                      <a:pt x="331" y="2"/>
                    </a:cubicBezTo>
                    <a:cubicBezTo>
                      <a:pt x="330" y="1"/>
                      <a:pt x="330" y="1"/>
                      <a:pt x="330" y="1"/>
                    </a:cubicBezTo>
                    <a:cubicBezTo>
                      <a:pt x="329" y="1"/>
                      <a:pt x="329" y="1"/>
                      <a:pt x="328" y="1"/>
                    </a:cubicBezTo>
                    <a:cubicBezTo>
                      <a:pt x="328" y="1"/>
                      <a:pt x="328" y="1"/>
                      <a:pt x="327" y="2"/>
                    </a:cubicBezTo>
                    <a:cubicBezTo>
                      <a:pt x="326" y="2"/>
                      <a:pt x="325" y="2"/>
                      <a:pt x="325" y="2"/>
                    </a:cubicBezTo>
                    <a:cubicBezTo>
                      <a:pt x="325" y="2"/>
                      <a:pt x="325" y="3"/>
                      <a:pt x="324" y="3"/>
                    </a:cubicBezTo>
                    <a:cubicBezTo>
                      <a:pt x="323" y="3"/>
                      <a:pt x="321" y="3"/>
                      <a:pt x="321" y="3"/>
                    </a:cubicBezTo>
                    <a:cubicBezTo>
                      <a:pt x="321" y="3"/>
                      <a:pt x="320" y="3"/>
                      <a:pt x="320" y="3"/>
                    </a:cubicBezTo>
                    <a:cubicBezTo>
                      <a:pt x="320" y="3"/>
                      <a:pt x="318" y="6"/>
                      <a:pt x="317" y="7"/>
                    </a:cubicBezTo>
                    <a:cubicBezTo>
                      <a:pt x="317" y="7"/>
                      <a:pt x="315" y="8"/>
                      <a:pt x="315" y="8"/>
                    </a:cubicBezTo>
                    <a:cubicBezTo>
                      <a:pt x="315" y="9"/>
                      <a:pt x="315" y="10"/>
                      <a:pt x="315" y="10"/>
                    </a:cubicBezTo>
                    <a:cubicBezTo>
                      <a:pt x="315" y="11"/>
                      <a:pt x="315" y="11"/>
                      <a:pt x="315" y="11"/>
                    </a:cubicBezTo>
                    <a:cubicBezTo>
                      <a:pt x="315" y="11"/>
                      <a:pt x="316" y="10"/>
                      <a:pt x="316" y="10"/>
                    </a:cubicBezTo>
                    <a:cubicBezTo>
                      <a:pt x="316" y="10"/>
                      <a:pt x="317" y="10"/>
                      <a:pt x="318" y="11"/>
                    </a:cubicBezTo>
                    <a:cubicBezTo>
                      <a:pt x="318" y="11"/>
                      <a:pt x="320" y="11"/>
                      <a:pt x="320" y="11"/>
                    </a:cubicBezTo>
                    <a:cubicBezTo>
                      <a:pt x="320" y="12"/>
                      <a:pt x="319" y="12"/>
                      <a:pt x="319" y="12"/>
                    </a:cubicBezTo>
                    <a:cubicBezTo>
                      <a:pt x="319" y="12"/>
                      <a:pt x="319" y="13"/>
                      <a:pt x="319" y="14"/>
                    </a:cubicBezTo>
                    <a:cubicBezTo>
                      <a:pt x="319" y="14"/>
                      <a:pt x="319" y="14"/>
                      <a:pt x="319" y="15"/>
                    </a:cubicBezTo>
                    <a:cubicBezTo>
                      <a:pt x="320" y="15"/>
                      <a:pt x="320" y="16"/>
                      <a:pt x="320" y="17"/>
                    </a:cubicBezTo>
                    <a:cubicBezTo>
                      <a:pt x="320" y="17"/>
                      <a:pt x="320" y="17"/>
                      <a:pt x="320" y="17"/>
                    </a:cubicBezTo>
                    <a:cubicBezTo>
                      <a:pt x="316" y="20"/>
                      <a:pt x="316" y="20"/>
                      <a:pt x="316" y="20"/>
                    </a:cubicBezTo>
                    <a:cubicBezTo>
                      <a:pt x="316" y="20"/>
                      <a:pt x="315" y="22"/>
                      <a:pt x="315" y="22"/>
                    </a:cubicBezTo>
                    <a:cubicBezTo>
                      <a:pt x="315" y="22"/>
                      <a:pt x="313" y="27"/>
                      <a:pt x="313" y="27"/>
                    </a:cubicBezTo>
                    <a:cubicBezTo>
                      <a:pt x="313" y="27"/>
                      <a:pt x="311" y="31"/>
                      <a:pt x="311" y="31"/>
                    </a:cubicBezTo>
                    <a:cubicBezTo>
                      <a:pt x="310" y="32"/>
                      <a:pt x="310" y="32"/>
                      <a:pt x="310" y="32"/>
                    </a:cubicBezTo>
                    <a:cubicBezTo>
                      <a:pt x="310" y="34"/>
                      <a:pt x="310" y="34"/>
                      <a:pt x="310" y="34"/>
                    </a:cubicBezTo>
                    <a:cubicBezTo>
                      <a:pt x="309" y="35"/>
                      <a:pt x="309" y="35"/>
                      <a:pt x="309" y="35"/>
                    </a:cubicBezTo>
                    <a:cubicBezTo>
                      <a:pt x="309" y="35"/>
                      <a:pt x="309" y="35"/>
                      <a:pt x="309" y="35"/>
                    </a:cubicBezTo>
                    <a:cubicBezTo>
                      <a:pt x="309" y="36"/>
                      <a:pt x="310" y="36"/>
                      <a:pt x="310" y="36"/>
                    </a:cubicBezTo>
                    <a:cubicBezTo>
                      <a:pt x="310" y="36"/>
                      <a:pt x="310" y="37"/>
                      <a:pt x="310" y="38"/>
                    </a:cubicBezTo>
                    <a:cubicBezTo>
                      <a:pt x="310" y="38"/>
                      <a:pt x="308" y="39"/>
                      <a:pt x="308" y="39"/>
                    </a:cubicBezTo>
                    <a:cubicBezTo>
                      <a:pt x="305" y="40"/>
                      <a:pt x="305" y="40"/>
                      <a:pt x="305" y="40"/>
                    </a:cubicBezTo>
                    <a:cubicBezTo>
                      <a:pt x="300" y="44"/>
                      <a:pt x="300" y="44"/>
                      <a:pt x="300" y="44"/>
                    </a:cubicBezTo>
                    <a:cubicBezTo>
                      <a:pt x="298" y="44"/>
                      <a:pt x="298" y="44"/>
                      <a:pt x="298" y="44"/>
                    </a:cubicBezTo>
                    <a:cubicBezTo>
                      <a:pt x="296" y="43"/>
                      <a:pt x="296" y="43"/>
                      <a:pt x="296" y="43"/>
                    </a:cubicBezTo>
                    <a:cubicBezTo>
                      <a:pt x="294" y="42"/>
                      <a:pt x="294" y="42"/>
                      <a:pt x="294" y="42"/>
                    </a:cubicBezTo>
                    <a:cubicBezTo>
                      <a:pt x="293" y="41"/>
                      <a:pt x="293" y="41"/>
                      <a:pt x="293" y="41"/>
                    </a:cubicBezTo>
                    <a:cubicBezTo>
                      <a:pt x="292" y="41"/>
                      <a:pt x="292" y="41"/>
                      <a:pt x="292" y="41"/>
                    </a:cubicBezTo>
                    <a:cubicBezTo>
                      <a:pt x="286" y="54"/>
                      <a:pt x="286" y="54"/>
                      <a:pt x="286" y="54"/>
                    </a:cubicBezTo>
                    <a:cubicBezTo>
                      <a:pt x="286" y="57"/>
                      <a:pt x="286" y="57"/>
                      <a:pt x="286" y="57"/>
                    </a:cubicBezTo>
                    <a:cubicBezTo>
                      <a:pt x="284" y="58"/>
                      <a:pt x="284" y="58"/>
                      <a:pt x="284" y="58"/>
                    </a:cubicBezTo>
                    <a:cubicBezTo>
                      <a:pt x="284" y="60"/>
                      <a:pt x="284" y="60"/>
                      <a:pt x="284" y="60"/>
                    </a:cubicBezTo>
                    <a:cubicBezTo>
                      <a:pt x="287" y="63"/>
                      <a:pt x="287" y="63"/>
                      <a:pt x="287" y="63"/>
                    </a:cubicBezTo>
                    <a:cubicBezTo>
                      <a:pt x="289" y="60"/>
                      <a:pt x="289" y="60"/>
                      <a:pt x="289" y="60"/>
                    </a:cubicBezTo>
                    <a:cubicBezTo>
                      <a:pt x="293" y="60"/>
                      <a:pt x="293" y="60"/>
                      <a:pt x="293" y="60"/>
                    </a:cubicBezTo>
                    <a:cubicBezTo>
                      <a:pt x="296" y="62"/>
                      <a:pt x="296" y="62"/>
                      <a:pt x="296" y="62"/>
                    </a:cubicBezTo>
                    <a:cubicBezTo>
                      <a:pt x="297" y="63"/>
                      <a:pt x="297" y="63"/>
                      <a:pt x="297" y="63"/>
                    </a:cubicBezTo>
                    <a:cubicBezTo>
                      <a:pt x="300" y="60"/>
                      <a:pt x="300" y="60"/>
                      <a:pt x="300" y="60"/>
                    </a:cubicBezTo>
                    <a:cubicBezTo>
                      <a:pt x="305" y="60"/>
                      <a:pt x="305" y="60"/>
                      <a:pt x="305" y="60"/>
                    </a:cubicBezTo>
                    <a:cubicBezTo>
                      <a:pt x="314" y="70"/>
                      <a:pt x="314" y="70"/>
                      <a:pt x="314" y="70"/>
                    </a:cubicBezTo>
                    <a:cubicBezTo>
                      <a:pt x="314" y="73"/>
                      <a:pt x="314" y="73"/>
                      <a:pt x="314" y="73"/>
                    </a:cubicBezTo>
                    <a:cubicBezTo>
                      <a:pt x="312" y="73"/>
                      <a:pt x="312" y="73"/>
                      <a:pt x="312" y="73"/>
                    </a:cubicBezTo>
                    <a:cubicBezTo>
                      <a:pt x="310" y="73"/>
                      <a:pt x="310" y="73"/>
                      <a:pt x="310" y="73"/>
                    </a:cubicBezTo>
                    <a:cubicBezTo>
                      <a:pt x="307" y="72"/>
                      <a:pt x="307" y="72"/>
                      <a:pt x="307" y="72"/>
                    </a:cubicBezTo>
                    <a:cubicBezTo>
                      <a:pt x="303" y="72"/>
                      <a:pt x="303" y="72"/>
                      <a:pt x="303" y="72"/>
                    </a:cubicBezTo>
                    <a:cubicBezTo>
                      <a:pt x="302" y="73"/>
                      <a:pt x="302" y="73"/>
                      <a:pt x="302" y="73"/>
                    </a:cubicBezTo>
                    <a:cubicBezTo>
                      <a:pt x="300" y="74"/>
                      <a:pt x="300" y="74"/>
                      <a:pt x="300" y="74"/>
                    </a:cubicBezTo>
                    <a:cubicBezTo>
                      <a:pt x="297" y="74"/>
                      <a:pt x="297" y="74"/>
                      <a:pt x="297" y="74"/>
                    </a:cubicBezTo>
                    <a:cubicBezTo>
                      <a:pt x="297" y="76"/>
                      <a:pt x="297" y="76"/>
                      <a:pt x="297" y="76"/>
                    </a:cubicBezTo>
                    <a:cubicBezTo>
                      <a:pt x="292" y="76"/>
                      <a:pt x="292" y="76"/>
                      <a:pt x="292" y="76"/>
                    </a:cubicBezTo>
                    <a:cubicBezTo>
                      <a:pt x="289" y="80"/>
                      <a:pt x="289" y="80"/>
                      <a:pt x="289" y="80"/>
                    </a:cubicBezTo>
                    <a:cubicBezTo>
                      <a:pt x="289" y="82"/>
                      <a:pt x="289" y="82"/>
                      <a:pt x="289" y="82"/>
                    </a:cubicBezTo>
                    <a:cubicBezTo>
                      <a:pt x="286" y="85"/>
                      <a:pt x="286" y="85"/>
                      <a:pt x="286" y="85"/>
                    </a:cubicBezTo>
                    <a:cubicBezTo>
                      <a:pt x="278" y="85"/>
                      <a:pt x="278" y="85"/>
                      <a:pt x="278" y="85"/>
                    </a:cubicBezTo>
                    <a:cubicBezTo>
                      <a:pt x="276" y="88"/>
                      <a:pt x="276" y="88"/>
                      <a:pt x="276" y="88"/>
                    </a:cubicBezTo>
                    <a:cubicBezTo>
                      <a:pt x="273" y="91"/>
                      <a:pt x="273" y="91"/>
                      <a:pt x="273" y="91"/>
                    </a:cubicBezTo>
                    <a:cubicBezTo>
                      <a:pt x="269" y="91"/>
                      <a:pt x="269" y="91"/>
                      <a:pt x="269" y="91"/>
                    </a:cubicBezTo>
                    <a:cubicBezTo>
                      <a:pt x="266" y="91"/>
                      <a:pt x="266" y="91"/>
                      <a:pt x="266" y="91"/>
                    </a:cubicBezTo>
                    <a:cubicBezTo>
                      <a:pt x="262" y="89"/>
                      <a:pt x="262" y="89"/>
                      <a:pt x="262" y="89"/>
                    </a:cubicBezTo>
                    <a:cubicBezTo>
                      <a:pt x="260" y="89"/>
                      <a:pt x="260" y="89"/>
                      <a:pt x="260" y="89"/>
                    </a:cubicBezTo>
                    <a:cubicBezTo>
                      <a:pt x="260" y="89"/>
                      <a:pt x="258" y="92"/>
                      <a:pt x="258" y="92"/>
                    </a:cubicBezTo>
                    <a:cubicBezTo>
                      <a:pt x="257" y="93"/>
                      <a:pt x="257" y="94"/>
                      <a:pt x="257" y="94"/>
                    </a:cubicBezTo>
                    <a:cubicBezTo>
                      <a:pt x="257" y="94"/>
                      <a:pt x="257" y="96"/>
                      <a:pt x="257" y="97"/>
                    </a:cubicBezTo>
                    <a:cubicBezTo>
                      <a:pt x="257" y="97"/>
                      <a:pt x="260" y="99"/>
                      <a:pt x="260" y="99"/>
                    </a:cubicBezTo>
                    <a:cubicBezTo>
                      <a:pt x="260" y="102"/>
                      <a:pt x="260" y="102"/>
                      <a:pt x="260" y="102"/>
                    </a:cubicBezTo>
                    <a:cubicBezTo>
                      <a:pt x="254" y="105"/>
                      <a:pt x="254" y="105"/>
                      <a:pt x="254" y="105"/>
                    </a:cubicBezTo>
                    <a:cubicBezTo>
                      <a:pt x="250" y="110"/>
                      <a:pt x="250" y="110"/>
                      <a:pt x="250" y="110"/>
                    </a:cubicBezTo>
                    <a:cubicBezTo>
                      <a:pt x="249" y="111"/>
                      <a:pt x="249" y="111"/>
                      <a:pt x="249" y="111"/>
                    </a:cubicBezTo>
                    <a:cubicBezTo>
                      <a:pt x="244" y="113"/>
                      <a:pt x="244" y="113"/>
                      <a:pt x="244" y="113"/>
                    </a:cubicBezTo>
                    <a:cubicBezTo>
                      <a:pt x="229" y="113"/>
                      <a:pt x="229" y="113"/>
                      <a:pt x="229" y="113"/>
                    </a:cubicBezTo>
                    <a:cubicBezTo>
                      <a:pt x="218" y="118"/>
                      <a:pt x="218" y="118"/>
                      <a:pt x="218" y="118"/>
                    </a:cubicBezTo>
                    <a:cubicBezTo>
                      <a:pt x="213" y="121"/>
                      <a:pt x="213" y="121"/>
                      <a:pt x="213" y="121"/>
                    </a:cubicBezTo>
                    <a:cubicBezTo>
                      <a:pt x="213" y="121"/>
                      <a:pt x="213" y="121"/>
                      <a:pt x="213" y="121"/>
                    </a:cubicBezTo>
                    <a:cubicBezTo>
                      <a:pt x="212" y="121"/>
                      <a:pt x="212" y="121"/>
                      <a:pt x="212" y="121"/>
                    </a:cubicBezTo>
                    <a:cubicBezTo>
                      <a:pt x="210" y="120"/>
                      <a:pt x="210" y="120"/>
                      <a:pt x="210" y="120"/>
                    </a:cubicBezTo>
                    <a:cubicBezTo>
                      <a:pt x="209" y="119"/>
                      <a:pt x="209" y="119"/>
                      <a:pt x="209" y="119"/>
                    </a:cubicBezTo>
                    <a:cubicBezTo>
                      <a:pt x="203" y="119"/>
                      <a:pt x="203" y="119"/>
                      <a:pt x="203" y="119"/>
                    </a:cubicBezTo>
                    <a:cubicBezTo>
                      <a:pt x="197" y="116"/>
                      <a:pt x="197" y="116"/>
                      <a:pt x="197" y="116"/>
                    </a:cubicBezTo>
                    <a:cubicBezTo>
                      <a:pt x="193" y="115"/>
                      <a:pt x="193" y="115"/>
                      <a:pt x="193" y="115"/>
                    </a:cubicBezTo>
                    <a:cubicBezTo>
                      <a:pt x="193" y="115"/>
                      <a:pt x="191" y="113"/>
                      <a:pt x="191" y="113"/>
                    </a:cubicBezTo>
                    <a:cubicBezTo>
                      <a:pt x="191" y="113"/>
                      <a:pt x="188" y="112"/>
                      <a:pt x="188" y="112"/>
                    </a:cubicBezTo>
                    <a:cubicBezTo>
                      <a:pt x="188" y="112"/>
                      <a:pt x="185" y="111"/>
                      <a:pt x="185" y="111"/>
                    </a:cubicBezTo>
                    <a:cubicBezTo>
                      <a:pt x="182" y="112"/>
                      <a:pt x="182" y="112"/>
                      <a:pt x="182" y="112"/>
                    </a:cubicBezTo>
                    <a:cubicBezTo>
                      <a:pt x="177" y="112"/>
                      <a:pt x="177" y="112"/>
                      <a:pt x="177" y="112"/>
                    </a:cubicBezTo>
                    <a:cubicBezTo>
                      <a:pt x="160" y="110"/>
                      <a:pt x="160" y="110"/>
                      <a:pt x="160" y="110"/>
                    </a:cubicBezTo>
                    <a:cubicBezTo>
                      <a:pt x="158" y="110"/>
                      <a:pt x="158" y="110"/>
                      <a:pt x="158" y="110"/>
                    </a:cubicBezTo>
                    <a:cubicBezTo>
                      <a:pt x="155" y="110"/>
                      <a:pt x="155" y="110"/>
                      <a:pt x="155" y="110"/>
                    </a:cubicBezTo>
                    <a:cubicBezTo>
                      <a:pt x="154" y="109"/>
                      <a:pt x="154" y="109"/>
                      <a:pt x="154" y="109"/>
                    </a:cubicBezTo>
                    <a:cubicBezTo>
                      <a:pt x="151" y="105"/>
                      <a:pt x="151" y="105"/>
                      <a:pt x="151" y="105"/>
                    </a:cubicBezTo>
                    <a:cubicBezTo>
                      <a:pt x="149" y="99"/>
                      <a:pt x="149" y="99"/>
                      <a:pt x="149" y="99"/>
                    </a:cubicBezTo>
                    <a:cubicBezTo>
                      <a:pt x="148" y="98"/>
                      <a:pt x="148" y="98"/>
                      <a:pt x="148" y="98"/>
                    </a:cubicBezTo>
                    <a:cubicBezTo>
                      <a:pt x="148" y="96"/>
                      <a:pt x="148" y="96"/>
                      <a:pt x="148" y="96"/>
                    </a:cubicBezTo>
                    <a:cubicBezTo>
                      <a:pt x="145" y="96"/>
                      <a:pt x="145" y="96"/>
                      <a:pt x="145" y="96"/>
                    </a:cubicBezTo>
                    <a:cubicBezTo>
                      <a:pt x="137" y="90"/>
                      <a:pt x="137" y="90"/>
                      <a:pt x="137" y="90"/>
                    </a:cubicBezTo>
                    <a:cubicBezTo>
                      <a:pt x="134" y="89"/>
                      <a:pt x="134" y="89"/>
                      <a:pt x="134" y="89"/>
                    </a:cubicBezTo>
                    <a:cubicBezTo>
                      <a:pt x="125" y="89"/>
                      <a:pt x="125" y="89"/>
                      <a:pt x="125" y="89"/>
                    </a:cubicBezTo>
                    <a:cubicBezTo>
                      <a:pt x="125" y="89"/>
                      <a:pt x="121" y="88"/>
                      <a:pt x="121" y="88"/>
                    </a:cubicBezTo>
                    <a:cubicBezTo>
                      <a:pt x="121" y="88"/>
                      <a:pt x="119" y="87"/>
                      <a:pt x="118" y="87"/>
                    </a:cubicBezTo>
                    <a:cubicBezTo>
                      <a:pt x="118" y="87"/>
                      <a:pt x="117" y="87"/>
                      <a:pt x="117" y="86"/>
                    </a:cubicBezTo>
                    <a:cubicBezTo>
                      <a:pt x="116" y="86"/>
                      <a:pt x="116" y="85"/>
                      <a:pt x="116" y="85"/>
                    </a:cubicBezTo>
                    <a:cubicBezTo>
                      <a:pt x="116" y="85"/>
                      <a:pt x="116" y="83"/>
                      <a:pt x="116" y="83"/>
                    </a:cubicBezTo>
                    <a:cubicBezTo>
                      <a:pt x="116" y="83"/>
                      <a:pt x="117" y="82"/>
                      <a:pt x="117" y="81"/>
                    </a:cubicBezTo>
                    <a:cubicBezTo>
                      <a:pt x="117" y="81"/>
                      <a:pt x="118" y="80"/>
                      <a:pt x="118" y="80"/>
                    </a:cubicBezTo>
                    <a:cubicBezTo>
                      <a:pt x="118" y="80"/>
                      <a:pt x="118" y="78"/>
                      <a:pt x="118" y="77"/>
                    </a:cubicBezTo>
                    <a:cubicBezTo>
                      <a:pt x="118" y="77"/>
                      <a:pt x="117" y="76"/>
                      <a:pt x="117" y="76"/>
                    </a:cubicBezTo>
                    <a:cubicBezTo>
                      <a:pt x="117" y="76"/>
                      <a:pt x="118" y="75"/>
                      <a:pt x="118" y="75"/>
                    </a:cubicBezTo>
                    <a:cubicBezTo>
                      <a:pt x="118" y="75"/>
                      <a:pt x="118" y="74"/>
                      <a:pt x="118" y="74"/>
                    </a:cubicBezTo>
                    <a:cubicBezTo>
                      <a:pt x="118" y="73"/>
                      <a:pt x="118" y="72"/>
                      <a:pt x="118" y="72"/>
                    </a:cubicBezTo>
                    <a:cubicBezTo>
                      <a:pt x="115" y="68"/>
                      <a:pt x="115" y="68"/>
                      <a:pt x="115" y="68"/>
                    </a:cubicBezTo>
                    <a:cubicBezTo>
                      <a:pt x="115" y="68"/>
                      <a:pt x="114" y="63"/>
                      <a:pt x="114" y="63"/>
                    </a:cubicBezTo>
                    <a:cubicBezTo>
                      <a:pt x="114" y="63"/>
                      <a:pt x="113" y="62"/>
                      <a:pt x="113" y="62"/>
                    </a:cubicBezTo>
                    <a:cubicBezTo>
                      <a:pt x="112" y="61"/>
                      <a:pt x="112" y="61"/>
                      <a:pt x="112" y="61"/>
                    </a:cubicBezTo>
                    <a:cubicBezTo>
                      <a:pt x="110" y="61"/>
                      <a:pt x="110" y="61"/>
                      <a:pt x="110" y="61"/>
                    </a:cubicBezTo>
                    <a:cubicBezTo>
                      <a:pt x="110" y="61"/>
                      <a:pt x="109" y="60"/>
                      <a:pt x="109" y="60"/>
                    </a:cubicBezTo>
                    <a:cubicBezTo>
                      <a:pt x="108" y="60"/>
                      <a:pt x="108" y="59"/>
                      <a:pt x="107" y="59"/>
                    </a:cubicBezTo>
                    <a:cubicBezTo>
                      <a:pt x="107" y="59"/>
                      <a:pt x="106" y="60"/>
                      <a:pt x="106" y="60"/>
                    </a:cubicBezTo>
                    <a:cubicBezTo>
                      <a:pt x="106" y="60"/>
                      <a:pt x="104" y="60"/>
                      <a:pt x="104" y="60"/>
                    </a:cubicBezTo>
                    <a:cubicBezTo>
                      <a:pt x="102" y="57"/>
                      <a:pt x="102" y="57"/>
                      <a:pt x="102" y="57"/>
                    </a:cubicBezTo>
                    <a:cubicBezTo>
                      <a:pt x="101" y="56"/>
                      <a:pt x="101" y="56"/>
                      <a:pt x="101" y="56"/>
                    </a:cubicBezTo>
                    <a:cubicBezTo>
                      <a:pt x="101" y="56"/>
                      <a:pt x="100" y="55"/>
                      <a:pt x="100" y="55"/>
                    </a:cubicBezTo>
                    <a:cubicBezTo>
                      <a:pt x="100" y="55"/>
                      <a:pt x="98" y="54"/>
                      <a:pt x="98" y="54"/>
                    </a:cubicBezTo>
                    <a:cubicBezTo>
                      <a:pt x="98" y="52"/>
                      <a:pt x="98" y="52"/>
                      <a:pt x="98" y="52"/>
                    </a:cubicBezTo>
                    <a:cubicBezTo>
                      <a:pt x="96" y="51"/>
                      <a:pt x="96" y="51"/>
                      <a:pt x="96" y="51"/>
                    </a:cubicBezTo>
                    <a:cubicBezTo>
                      <a:pt x="97" y="49"/>
                      <a:pt x="97" y="49"/>
                      <a:pt x="97" y="49"/>
                    </a:cubicBezTo>
                    <a:cubicBezTo>
                      <a:pt x="96" y="48"/>
                      <a:pt x="96" y="48"/>
                      <a:pt x="96" y="48"/>
                    </a:cubicBezTo>
                    <a:cubicBezTo>
                      <a:pt x="96" y="48"/>
                      <a:pt x="96" y="48"/>
                      <a:pt x="96" y="48"/>
                    </a:cubicBezTo>
                    <a:cubicBezTo>
                      <a:pt x="93" y="48"/>
                      <a:pt x="93" y="48"/>
                      <a:pt x="93" y="48"/>
                    </a:cubicBezTo>
                    <a:cubicBezTo>
                      <a:pt x="92" y="47"/>
                      <a:pt x="92" y="47"/>
                      <a:pt x="92" y="47"/>
                    </a:cubicBezTo>
                    <a:cubicBezTo>
                      <a:pt x="92" y="47"/>
                      <a:pt x="91" y="46"/>
                      <a:pt x="91" y="46"/>
                    </a:cubicBezTo>
                    <a:cubicBezTo>
                      <a:pt x="89" y="49"/>
                      <a:pt x="89" y="49"/>
                      <a:pt x="89" y="49"/>
                    </a:cubicBezTo>
                    <a:cubicBezTo>
                      <a:pt x="89" y="53"/>
                      <a:pt x="89" y="53"/>
                      <a:pt x="89" y="53"/>
                    </a:cubicBezTo>
                    <a:cubicBezTo>
                      <a:pt x="89" y="53"/>
                      <a:pt x="88" y="54"/>
                      <a:pt x="88" y="54"/>
                    </a:cubicBezTo>
                    <a:cubicBezTo>
                      <a:pt x="87" y="54"/>
                      <a:pt x="85" y="55"/>
                      <a:pt x="85" y="55"/>
                    </a:cubicBezTo>
                    <a:cubicBezTo>
                      <a:pt x="84" y="55"/>
                      <a:pt x="82" y="56"/>
                      <a:pt x="82" y="56"/>
                    </a:cubicBezTo>
                    <a:cubicBezTo>
                      <a:pt x="82" y="56"/>
                      <a:pt x="81" y="58"/>
                      <a:pt x="81" y="58"/>
                    </a:cubicBezTo>
                    <a:cubicBezTo>
                      <a:pt x="81" y="58"/>
                      <a:pt x="81" y="59"/>
                      <a:pt x="81" y="59"/>
                    </a:cubicBezTo>
                    <a:cubicBezTo>
                      <a:pt x="81" y="59"/>
                      <a:pt x="81" y="61"/>
                      <a:pt x="81" y="61"/>
                    </a:cubicBezTo>
                    <a:cubicBezTo>
                      <a:pt x="81" y="61"/>
                      <a:pt x="81" y="62"/>
                      <a:pt x="81" y="62"/>
                    </a:cubicBezTo>
                    <a:cubicBezTo>
                      <a:pt x="81" y="66"/>
                      <a:pt x="81" y="66"/>
                      <a:pt x="81" y="66"/>
                    </a:cubicBezTo>
                    <a:cubicBezTo>
                      <a:pt x="82" y="66"/>
                      <a:pt x="82" y="66"/>
                      <a:pt x="82" y="66"/>
                    </a:cubicBezTo>
                    <a:cubicBezTo>
                      <a:pt x="82" y="68"/>
                      <a:pt x="82" y="68"/>
                      <a:pt x="82" y="68"/>
                    </a:cubicBezTo>
                    <a:cubicBezTo>
                      <a:pt x="81" y="69"/>
                      <a:pt x="81" y="69"/>
                      <a:pt x="81" y="69"/>
                    </a:cubicBezTo>
                    <a:cubicBezTo>
                      <a:pt x="80" y="69"/>
                      <a:pt x="80" y="69"/>
                      <a:pt x="80" y="69"/>
                    </a:cubicBezTo>
                    <a:cubicBezTo>
                      <a:pt x="79" y="70"/>
                      <a:pt x="79" y="70"/>
                      <a:pt x="79" y="70"/>
                    </a:cubicBezTo>
                    <a:cubicBezTo>
                      <a:pt x="77" y="71"/>
                      <a:pt x="77" y="71"/>
                      <a:pt x="77" y="71"/>
                    </a:cubicBezTo>
                    <a:cubicBezTo>
                      <a:pt x="75" y="70"/>
                      <a:pt x="75" y="70"/>
                      <a:pt x="75" y="70"/>
                    </a:cubicBezTo>
                    <a:cubicBezTo>
                      <a:pt x="69" y="70"/>
                      <a:pt x="69" y="70"/>
                      <a:pt x="69" y="70"/>
                    </a:cubicBezTo>
                    <a:cubicBezTo>
                      <a:pt x="64" y="67"/>
                      <a:pt x="64" y="67"/>
                      <a:pt x="64" y="67"/>
                    </a:cubicBezTo>
                    <a:cubicBezTo>
                      <a:pt x="61" y="77"/>
                      <a:pt x="61" y="77"/>
                      <a:pt x="61" y="77"/>
                    </a:cubicBezTo>
                    <a:cubicBezTo>
                      <a:pt x="58" y="84"/>
                      <a:pt x="58" y="84"/>
                      <a:pt x="58" y="84"/>
                    </a:cubicBezTo>
                    <a:cubicBezTo>
                      <a:pt x="58" y="84"/>
                      <a:pt x="59" y="85"/>
                      <a:pt x="59" y="85"/>
                    </a:cubicBezTo>
                    <a:cubicBezTo>
                      <a:pt x="59" y="85"/>
                      <a:pt x="61" y="85"/>
                      <a:pt x="61" y="85"/>
                    </a:cubicBezTo>
                    <a:cubicBezTo>
                      <a:pt x="61" y="87"/>
                      <a:pt x="61" y="87"/>
                      <a:pt x="61" y="87"/>
                    </a:cubicBezTo>
                    <a:cubicBezTo>
                      <a:pt x="57" y="87"/>
                      <a:pt x="57" y="87"/>
                      <a:pt x="57" y="87"/>
                    </a:cubicBezTo>
                    <a:cubicBezTo>
                      <a:pt x="55" y="85"/>
                      <a:pt x="55" y="85"/>
                      <a:pt x="55" y="85"/>
                    </a:cubicBezTo>
                    <a:cubicBezTo>
                      <a:pt x="55" y="85"/>
                      <a:pt x="52" y="87"/>
                      <a:pt x="52" y="87"/>
                    </a:cubicBezTo>
                    <a:cubicBezTo>
                      <a:pt x="52" y="87"/>
                      <a:pt x="51" y="88"/>
                      <a:pt x="50" y="88"/>
                    </a:cubicBezTo>
                    <a:cubicBezTo>
                      <a:pt x="50" y="88"/>
                      <a:pt x="48" y="88"/>
                      <a:pt x="48" y="88"/>
                    </a:cubicBezTo>
                    <a:cubicBezTo>
                      <a:pt x="45" y="89"/>
                      <a:pt x="45" y="89"/>
                      <a:pt x="45" y="89"/>
                    </a:cubicBezTo>
                    <a:cubicBezTo>
                      <a:pt x="43" y="90"/>
                      <a:pt x="43" y="90"/>
                      <a:pt x="43" y="90"/>
                    </a:cubicBezTo>
                    <a:cubicBezTo>
                      <a:pt x="43" y="90"/>
                      <a:pt x="43" y="91"/>
                      <a:pt x="43" y="91"/>
                    </a:cubicBezTo>
                    <a:cubicBezTo>
                      <a:pt x="43" y="91"/>
                      <a:pt x="44" y="91"/>
                      <a:pt x="44" y="91"/>
                    </a:cubicBezTo>
                    <a:cubicBezTo>
                      <a:pt x="45" y="92"/>
                      <a:pt x="45" y="92"/>
                      <a:pt x="45" y="92"/>
                    </a:cubicBezTo>
                    <a:cubicBezTo>
                      <a:pt x="46" y="93"/>
                      <a:pt x="46" y="93"/>
                      <a:pt x="46" y="93"/>
                    </a:cubicBezTo>
                    <a:cubicBezTo>
                      <a:pt x="46" y="98"/>
                      <a:pt x="46" y="98"/>
                      <a:pt x="46" y="98"/>
                    </a:cubicBezTo>
                    <a:cubicBezTo>
                      <a:pt x="47" y="100"/>
                      <a:pt x="47" y="100"/>
                      <a:pt x="47" y="100"/>
                    </a:cubicBezTo>
                    <a:cubicBezTo>
                      <a:pt x="48" y="102"/>
                      <a:pt x="48" y="102"/>
                      <a:pt x="48" y="102"/>
                    </a:cubicBezTo>
                    <a:cubicBezTo>
                      <a:pt x="48" y="102"/>
                      <a:pt x="48" y="104"/>
                      <a:pt x="48" y="104"/>
                    </a:cubicBezTo>
                    <a:cubicBezTo>
                      <a:pt x="48" y="104"/>
                      <a:pt x="49" y="105"/>
                      <a:pt x="49" y="105"/>
                    </a:cubicBezTo>
                    <a:cubicBezTo>
                      <a:pt x="49" y="106"/>
                      <a:pt x="49" y="106"/>
                      <a:pt x="49" y="106"/>
                    </a:cubicBezTo>
                    <a:cubicBezTo>
                      <a:pt x="47" y="107"/>
                      <a:pt x="47" y="107"/>
                      <a:pt x="47" y="107"/>
                    </a:cubicBezTo>
                    <a:cubicBezTo>
                      <a:pt x="46" y="108"/>
                      <a:pt x="46" y="108"/>
                      <a:pt x="46" y="108"/>
                    </a:cubicBezTo>
                    <a:cubicBezTo>
                      <a:pt x="46" y="108"/>
                      <a:pt x="46" y="108"/>
                      <a:pt x="46" y="108"/>
                    </a:cubicBezTo>
                    <a:cubicBezTo>
                      <a:pt x="46" y="108"/>
                      <a:pt x="47" y="109"/>
                      <a:pt x="47" y="109"/>
                    </a:cubicBezTo>
                    <a:cubicBezTo>
                      <a:pt x="48" y="109"/>
                      <a:pt x="47" y="109"/>
                      <a:pt x="47" y="109"/>
                    </a:cubicBezTo>
                    <a:cubicBezTo>
                      <a:pt x="46" y="109"/>
                      <a:pt x="46" y="109"/>
                      <a:pt x="46" y="109"/>
                    </a:cubicBezTo>
                    <a:cubicBezTo>
                      <a:pt x="44" y="111"/>
                      <a:pt x="44" y="111"/>
                      <a:pt x="44" y="111"/>
                    </a:cubicBezTo>
                    <a:cubicBezTo>
                      <a:pt x="44" y="111"/>
                      <a:pt x="44" y="112"/>
                      <a:pt x="45" y="112"/>
                    </a:cubicBezTo>
                    <a:cubicBezTo>
                      <a:pt x="45" y="112"/>
                      <a:pt x="45" y="113"/>
                      <a:pt x="45" y="113"/>
                    </a:cubicBezTo>
                    <a:cubicBezTo>
                      <a:pt x="45" y="113"/>
                      <a:pt x="45" y="115"/>
                      <a:pt x="45" y="115"/>
                    </a:cubicBezTo>
                    <a:cubicBezTo>
                      <a:pt x="45" y="115"/>
                      <a:pt x="45" y="115"/>
                      <a:pt x="45" y="115"/>
                    </a:cubicBezTo>
                    <a:cubicBezTo>
                      <a:pt x="44" y="117"/>
                      <a:pt x="44" y="117"/>
                      <a:pt x="44" y="117"/>
                    </a:cubicBezTo>
                    <a:cubicBezTo>
                      <a:pt x="44" y="117"/>
                      <a:pt x="43" y="117"/>
                      <a:pt x="43" y="117"/>
                    </a:cubicBezTo>
                    <a:cubicBezTo>
                      <a:pt x="43" y="117"/>
                      <a:pt x="41" y="119"/>
                      <a:pt x="41" y="119"/>
                    </a:cubicBezTo>
                    <a:cubicBezTo>
                      <a:pt x="36" y="121"/>
                      <a:pt x="36" y="121"/>
                      <a:pt x="36" y="121"/>
                    </a:cubicBezTo>
                    <a:cubicBezTo>
                      <a:pt x="31" y="122"/>
                      <a:pt x="31" y="122"/>
                      <a:pt x="31" y="122"/>
                    </a:cubicBezTo>
                    <a:cubicBezTo>
                      <a:pt x="31" y="124"/>
                      <a:pt x="31" y="124"/>
                      <a:pt x="31" y="124"/>
                    </a:cubicBezTo>
                    <a:cubicBezTo>
                      <a:pt x="29" y="125"/>
                      <a:pt x="29" y="125"/>
                      <a:pt x="29" y="125"/>
                    </a:cubicBezTo>
                    <a:cubicBezTo>
                      <a:pt x="28" y="126"/>
                      <a:pt x="28" y="126"/>
                      <a:pt x="28" y="126"/>
                    </a:cubicBezTo>
                    <a:cubicBezTo>
                      <a:pt x="23" y="126"/>
                      <a:pt x="23" y="126"/>
                      <a:pt x="23" y="126"/>
                    </a:cubicBezTo>
                    <a:cubicBezTo>
                      <a:pt x="23" y="126"/>
                      <a:pt x="21" y="127"/>
                      <a:pt x="21" y="127"/>
                    </a:cubicBezTo>
                    <a:cubicBezTo>
                      <a:pt x="21" y="128"/>
                      <a:pt x="21" y="129"/>
                      <a:pt x="21" y="129"/>
                    </a:cubicBezTo>
                    <a:cubicBezTo>
                      <a:pt x="21" y="129"/>
                      <a:pt x="20" y="131"/>
                      <a:pt x="20" y="131"/>
                    </a:cubicBezTo>
                    <a:cubicBezTo>
                      <a:pt x="19" y="132"/>
                      <a:pt x="19" y="132"/>
                      <a:pt x="19" y="132"/>
                    </a:cubicBezTo>
                    <a:cubicBezTo>
                      <a:pt x="18" y="131"/>
                      <a:pt x="18" y="131"/>
                      <a:pt x="18" y="131"/>
                    </a:cubicBezTo>
                    <a:cubicBezTo>
                      <a:pt x="16" y="132"/>
                      <a:pt x="16" y="132"/>
                      <a:pt x="16" y="132"/>
                    </a:cubicBezTo>
                    <a:cubicBezTo>
                      <a:pt x="14" y="132"/>
                      <a:pt x="14" y="132"/>
                      <a:pt x="14" y="132"/>
                    </a:cubicBezTo>
                    <a:cubicBezTo>
                      <a:pt x="13" y="130"/>
                      <a:pt x="13" y="130"/>
                      <a:pt x="13" y="130"/>
                    </a:cubicBezTo>
                    <a:cubicBezTo>
                      <a:pt x="11" y="131"/>
                      <a:pt x="11" y="131"/>
                      <a:pt x="11" y="131"/>
                    </a:cubicBezTo>
                    <a:cubicBezTo>
                      <a:pt x="11" y="131"/>
                      <a:pt x="10" y="131"/>
                      <a:pt x="9" y="131"/>
                    </a:cubicBezTo>
                    <a:cubicBezTo>
                      <a:pt x="9" y="131"/>
                      <a:pt x="9" y="132"/>
                      <a:pt x="9" y="132"/>
                    </a:cubicBezTo>
                    <a:cubicBezTo>
                      <a:pt x="8" y="132"/>
                      <a:pt x="8" y="132"/>
                      <a:pt x="8" y="132"/>
                    </a:cubicBezTo>
                    <a:cubicBezTo>
                      <a:pt x="8" y="132"/>
                      <a:pt x="7" y="133"/>
                      <a:pt x="7" y="133"/>
                    </a:cubicBezTo>
                    <a:cubicBezTo>
                      <a:pt x="7" y="133"/>
                      <a:pt x="5" y="134"/>
                      <a:pt x="5" y="134"/>
                    </a:cubicBezTo>
                    <a:cubicBezTo>
                      <a:pt x="5" y="135"/>
                      <a:pt x="4" y="135"/>
                      <a:pt x="4" y="135"/>
                    </a:cubicBezTo>
                    <a:cubicBezTo>
                      <a:pt x="4" y="135"/>
                      <a:pt x="3" y="135"/>
                      <a:pt x="2" y="136"/>
                    </a:cubicBezTo>
                    <a:cubicBezTo>
                      <a:pt x="2" y="136"/>
                      <a:pt x="2" y="137"/>
                      <a:pt x="2" y="137"/>
                    </a:cubicBezTo>
                    <a:cubicBezTo>
                      <a:pt x="2" y="138"/>
                      <a:pt x="2" y="138"/>
                      <a:pt x="3" y="138"/>
                    </a:cubicBezTo>
                    <a:cubicBezTo>
                      <a:pt x="3" y="139"/>
                      <a:pt x="2" y="140"/>
                      <a:pt x="2" y="140"/>
                    </a:cubicBezTo>
                    <a:cubicBezTo>
                      <a:pt x="2" y="140"/>
                      <a:pt x="1" y="140"/>
                      <a:pt x="1" y="140"/>
                    </a:cubicBezTo>
                    <a:cubicBezTo>
                      <a:pt x="1" y="140"/>
                      <a:pt x="0" y="140"/>
                      <a:pt x="0" y="140"/>
                    </a:cubicBezTo>
                    <a:cubicBezTo>
                      <a:pt x="0" y="141"/>
                      <a:pt x="0" y="141"/>
                      <a:pt x="0" y="141"/>
                    </a:cubicBezTo>
                    <a:cubicBezTo>
                      <a:pt x="2" y="144"/>
                      <a:pt x="2" y="144"/>
                      <a:pt x="2" y="144"/>
                    </a:cubicBezTo>
                    <a:cubicBezTo>
                      <a:pt x="1" y="145"/>
                      <a:pt x="1" y="145"/>
                      <a:pt x="1" y="145"/>
                    </a:cubicBezTo>
                    <a:cubicBezTo>
                      <a:pt x="1" y="145"/>
                      <a:pt x="2" y="148"/>
                      <a:pt x="2" y="148"/>
                    </a:cubicBezTo>
                    <a:cubicBezTo>
                      <a:pt x="3" y="148"/>
                      <a:pt x="4" y="148"/>
                      <a:pt x="4" y="148"/>
                    </a:cubicBezTo>
                    <a:cubicBezTo>
                      <a:pt x="5" y="148"/>
                      <a:pt x="6" y="148"/>
                      <a:pt x="6" y="148"/>
                    </a:cubicBezTo>
                    <a:cubicBezTo>
                      <a:pt x="6" y="148"/>
                      <a:pt x="8" y="149"/>
                      <a:pt x="8" y="150"/>
                    </a:cubicBezTo>
                    <a:cubicBezTo>
                      <a:pt x="8" y="150"/>
                      <a:pt x="8" y="151"/>
                      <a:pt x="9" y="152"/>
                    </a:cubicBezTo>
                    <a:cubicBezTo>
                      <a:pt x="9" y="152"/>
                      <a:pt x="10" y="154"/>
                      <a:pt x="10" y="154"/>
                    </a:cubicBezTo>
                    <a:cubicBezTo>
                      <a:pt x="10" y="155"/>
                      <a:pt x="11" y="157"/>
                      <a:pt x="11" y="157"/>
                    </a:cubicBezTo>
                    <a:cubicBezTo>
                      <a:pt x="11" y="157"/>
                      <a:pt x="10" y="158"/>
                      <a:pt x="10" y="158"/>
                    </a:cubicBezTo>
                    <a:cubicBezTo>
                      <a:pt x="9" y="159"/>
                      <a:pt x="9" y="159"/>
                      <a:pt x="9" y="159"/>
                    </a:cubicBezTo>
                    <a:cubicBezTo>
                      <a:pt x="7" y="159"/>
                      <a:pt x="7" y="159"/>
                      <a:pt x="7" y="159"/>
                    </a:cubicBezTo>
                    <a:cubicBezTo>
                      <a:pt x="7" y="159"/>
                      <a:pt x="6" y="160"/>
                      <a:pt x="6" y="160"/>
                    </a:cubicBezTo>
                    <a:cubicBezTo>
                      <a:pt x="6" y="160"/>
                      <a:pt x="6" y="160"/>
                      <a:pt x="7" y="161"/>
                    </a:cubicBezTo>
                    <a:cubicBezTo>
                      <a:pt x="11" y="161"/>
                      <a:pt x="11" y="161"/>
                      <a:pt x="11" y="161"/>
                    </a:cubicBezTo>
                    <a:cubicBezTo>
                      <a:pt x="12" y="163"/>
                      <a:pt x="12" y="163"/>
                      <a:pt x="12" y="163"/>
                    </a:cubicBezTo>
                    <a:cubicBezTo>
                      <a:pt x="12" y="163"/>
                      <a:pt x="13" y="163"/>
                      <a:pt x="14" y="164"/>
                    </a:cubicBezTo>
                    <a:cubicBezTo>
                      <a:pt x="14" y="164"/>
                      <a:pt x="16" y="164"/>
                      <a:pt x="16" y="164"/>
                    </a:cubicBezTo>
                    <a:cubicBezTo>
                      <a:pt x="17" y="165"/>
                      <a:pt x="19" y="166"/>
                      <a:pt x="19" y="166"/>
                    </a:cubicBezTo>
                    <a:cubicBezTo>
                      <a:pt x="21" y="168"/>
                      <a:pt x="21" y="168"/>
                      <a:pt x="21" y="168"/>
                    </a:cubicBezTo>
                    <a:cubicBezTo>
                      <a:pt x="21" y="170"/>
                      <a:pt x="21" y="170"/>
                      <a:pt x="21" y="170"/>
                    </a:cubicBezTo>
                    <a:cubicBezTo>
                      <a:pt x="23" y="172"/>
                      <a:pt x="23" y="172"/>
                      <a:pt x="23" y="172"/>
                    </a:cubicBezTo>
                    <a:cubicBezTo>
                      <a:pt x="23" y="172"/>
                      <a:pt x="26" y="172"/>
                      <a:pt x="26" y="172"/>
                    </a:cubicBezTo>
                    <a:cubicBezTo>
                      <a:pt x="27" y="172"/>
                      <a:pt x="26" y="173"/>
                      <a:pt x="26" y="173"/>
                    </a:cubicBezTo>
                    <a:cubicBezTo>
                      <a:pt x="27" y="174"/>
                      <a:pt x="27" y="174"/>
                      <a:pt x="27" y="174"/>
                    </a:cubicBezTo>
                    <a:cubicBezTo>
                      <a:pt x="30" y="173"/>
                      <a:pt x="30" y="173"/>
                      <a:pt x="30" y="173"/>
                    </a:cubicBezTo>
                    <a:cubicBezTo>
                      <a:pt x="32" y="172"/>
                      <a:pt x="32" y="172"/>
                      <a:pt x="32" y="172"/>
                    </a:cubicBezTo>
                    <a:cubicBezTo>
                      <a:pt x="33" y="171"/>
                      <a:pt x="33" y="171"/>
                      <a:pt x="33" y="171"/>
                    </a:cubicBezTo>
                    <a:cubicBezTo>
                      <a:pt x="33" y="171"/>
                      <a:pt x="34" y="170"/>
                      <a:pt x="36" y="170"/>
                    </a:cubicBezTo>
                    <a:cubicBezTo>
                      <a:pt x="37" y="170"/>
                      <a:pt x="40" y="170"/>
                      <a:pt x="40" y="170"/>
                    </a:cubicBezTo>
                    <a:cubicBezTo>
                      <a:pt x="41" y="171"/>
                      <a:pt x="41" y="171"/>
                      <a:pt x="41" y="171"/>
                    </a:cubicBezTo>
                    <a:cubicBezTo>
                      <a:pt x="41" y="171"/>
                      <a:pt x="41" y="172"/>
                      <a:pt x="42" y="173"/>
                    </a:cubicBezTo>
                    <a:cubicBezTo>
                      <a:pt x="42" y="173"/>
                      <a:pt x="43" y="174"/>
                      <a:pt x="43" y="174"/>
                    </a:cubicBezTo>
                    <a:cubicBezTo>
                      <a:pt x="46" y="173"/>
                      <a:pt x="46" y="173"/>
                      <a:pt x="46" y="173"/>
                    </a:cubicBezTo>
                    <a:cubicBezTo>
                      <a:pt x="46" y="173"/>
                      <a:pt x="46" y="175"/>
                      <a:pt x="46" y="176"/>
                    </a:cubicBezTo>
                    <a:cubicBezTo>
                      <a:pt x="46" y="176"/>
                      <a:pt x="46" y="176"/>
                      <a:pt x="46" y="177"/>
                    </a:cubicBezTo>
                    <a:cubicBezTo>
                      <a:pt x="46" y="177"/>
                      <a:pt x="45" y="178"/>
                      <a:pt x="45" y="178"/>
                    </a:cubicBezTo>
                    <a:cubicBezTo>
                      <a:pt x="45" y="178"/>
                      <a:pt x="44" y="179"/>
                      <a:pt x="44" y="179"/>
                    </a:cubicBezTo>
                    <a:cubicBezTo>
                      <a:pt x="43" y="179"/>
                      <a:pt x="43" y="180"/>
                      <a:pt x="42" y="180"/>
                    </a:cubicBezTo>
                    <a:cubicBezTo>
                      <a:pt x="42" y="181"/>
                      <a:pt x="42" y="182"/>
                      <a:pt x="42" y="182"/>
                    </a:cubicBezTo>
                    <a:cubicBezTo>
                      <a:pt x="42" y="184"/>
                      <a:pt x="42" y="184"/>
                      <a:pt x="42" y="184"/>
                    </a:cubicBezTo>
                    <a:cubicBezTo>
                      <a:pt x="42" y="184"/>
                      <a:pt x="41" y="186"/>
                      <a:pt x="40" y="186"/>
                    </a:cubicBezTo>
                    <a:cubicBezTo>
                      <a:pt x="40" y="186"/>
                      <a:pt x="39" y="187"/>
                      <a:pt x="39" y="187"/>
                    </a:cubicBezTo>
                    <a:cubicBezTo>
                      <a:pt x="38" y="187"/>
                      <a:pt x="37" y="188"/>
                      <a:pt x="37" y="188"/>
                    </a:cubicBezTo>
                    <a:cubicBezTo>
                      <a:pt x="37" y="188"/>
                      <a:pt x="36" y="188"/>
                      <a:pt x="35" y="188"/>
                    </a:cubicBezTo>
                    <a:cubicBezTo>
                      <a:pt x="35" y="189"/>
                      <a:pt x="35" y="189"/>
                      <a:pt x="35" y="189"/>
                    </a:cubicBezTo>
                    <a:cubicBezTo>
                      <a:pt x="36" y="191"/>
                      <a:pt x="36" y="191"/>
                      <a:pt x="36" y="191"/>
                    </a:cubicBezTo>
                    <a:cubicBezTo>
                      <a:pt x="38" y="193"/>
                      <a:pt x="38" y="193"/>
                      <a:pt x="38" y="193"/>
                    </a:cubicBezTo>
                    <a:cubicBezTo>
                      <a:pt x="39" y="194"/>
                      <a:pt x="39" y="194"/>
                      <a:pt x="39" y="194"/>
                    </a:cubicBezTo>
                    <a:cubicBezTo>
                      <a:pt x="39" y="194"/>
                      <a:pt x="40" y="195"/>
                      <a:pt x="40" y="195"/>
                    </a:cubicBezTo>
                    <a:cubicBezTo>
                      <a:pt x="41" y="196"/>
                      <a:pt x="40" y="197"/>
                      <a:pt x="40" y="197"/>
                    </a:cubicBezTo>
                    <a:cubicBezTo>
                      <a:pt x="40" y="198"/>
                      <a:pt x="40" y="198"/>
                      <a:pt x="40" y="198"/>
                    </a:cubicBezTo>
                    <a:cubicBezTo>
                      <a:pt x="38" y="198"/>
                      <a:pt x="38" y="198"/>
                      <a:pt x="38" y="198"/>
                    </a:cubicBezTo>
                    <a:cubicBezTo>
                      <a:pt x="38" y="198"/>
                      <a:pt x="37" y="199"/>
                      <a:pt x="37" y="199"/>
                    </a:cubicBezTo>
                    <a:cubicBezTo>
                      <a:pt x="36" y="199"/>
                      <a:pt x="36" y="197"/>
                      <a:pt x="36" y="197"/>
                    </a:cubicBezTo>
                    <a:cubicBezTo>
                      <a:pt x="34" y="197"/>
                      <a:pt x="34" y="197"/>
                      <a:pt x="34" y="197"/>
                    </a:cubicBezTo>
                    <a:cubicBezTo>
                      <a:pt x="33" y="198"/>
                      <a:pt x="33" y="198"/>
                      <a:pt x="33" y="198"/>
                    </a:cubicBezTo>
                    <a:cubicBezTo>
                      <a:pt x="33" y="198"/>
                      <a:pt x="33" y="199"/>
                      <a:pt x="33" y="200"/>
                    </a:cubicBezTo>
                    <a:cubicBezTo>
                      <a:pt x="33" y="200"/>
                      <a:pt x="33" y="201"/>
                      <a:pt x="33" y="201"/>
                    </a:cubicBezTo>
                    <a:cubicBezTo>
                      <a:pt x="33" y="201"/>
                      <a:pt x="34" y="201"/>
                      <a:pt x="35" y="202"/>
                    </a:cubicBezTo>
                    <a:cubicBezTo>
                      <a:pt x="36" y="202"/>
                      <a:pt x="35" y="203"/>
                      <a:pt x="35" y="203"/>
                    </a:cubicBezTo>
                    <a:cubicBezTo>
                      <a:pt x="35" y="203"/>
                      <a:pt x="35" y="205"/>
                      <a:pt x="36" y="205"/>
                    </a:cubicBezTo>
                    <a:cubicBezTo>
                      <a:pt x="37" y="206"/>
                      <a:pt x="35" y="207"/>
                      <a:pt x="35" y="207"/>
                    </a:cubicBezTo>
                    <a:cubicBezTo>
                      <a:pt x="35" y="207"/>
                      <a:pt x="35" y="208"/>
                      <a:pt x="36" y="208"/>
                    </a:cubicBezTo>
                    <a:cubicBezTo>
                      <a:pt x="36" y="208"/>
                      <a:pt x="37" y="209"/>
                      <a:pt x="37" y="209"/>
                    </a:cubicBezTo>
                    <a:cubicBezTo>
                      <a:pt x="39" y="210"/>
                      <a:pt x="39" y="210"/>
                      <a:pt x="39" y="210"/>
                    </a:cubicBezTo>
                    <a:cubicBezTo>
                      <a:pt x="39" y="210"/>
                      <a:pt x="40" y="210"/>
                      <a:pt x="41" y="210"/>
                    </a:cubicBezTo>
                    <a:cubicBezTo>
                      <a:pt x="41" y="210"/>
                      <a:pt x="44" y="212"/>
                      <a:pt x="44" y="212"/>
                    </a:cubicBezTo>
                    <a:cubicBezTo>
                      <a:pt x="44" y="212"/>
                      <a:pt x="45" y="213"/>
                      <a:pt x="45" y="213"/>
                    </a:cubicBezTo>
                    <a:cubicBezTo>
                      <a:pt x="48" y="215"/>
                      <a:pt x="48" y="215"/>
                      <a:pt x="48" y="215"/>
                    </a:cubicBezTo>
                    <a:cubicBezTo>
                      <a:pt x="50" y="216"/>
                      <a:pt x="50" y="216"/>
                      <a:pt x="50" y="216"/>
                    </a:cubicBezTo>
                    <a:cubicBezTo>
                      <a:pt x="51" y="218"/>
                      <a:pt x="51" y="218"/>
                      <a:pt x="51" y="218"/>
                    </a:cubicBezTo>
                    <a:cubicBezTo>
                      <a:pt x="52" y="217"/>
                      <a:pt x="52" y="217"/>
                      <a:pt x="52" y="217"/>
                    </a:cubicBezTo>
                    <a:cubicBezTo>
                      <a:pt x="53" y="217"/>
                      <a:pt x="53" y="217"/>
                      <a:pt x="53" y="217"/>
                    </a:cubicBezTo>
                    <a:cubicBezTo>
                      <a:pt x="53" y="215"/>
                      <a:pt x="53" y="215"/>
                      <a:pt x="53" y="215"/>
                    </a:cubicBezTo>
                    <a:cubicBezTo>
                      <a:pt x="56" y="215"/>
                      <a:pt x="56" y="215"/>
                      <a:pt x="56" y="215"/>
                    </a:cubicBezTo>
                    <a:cubicBezTo>
                      <a:pt x="56" y="215"/>
                      <a:pt x="57" y="215"/>
                      <a:pt x="57" y="215"/>
                    </a:cubicBezTo>
                    <a:cubicBezTo>
                      <a:pt x="57" y="216"/>
                      <a:pt x="58" y="216"/>
                      <a:pt x="58" y="216"/>
                    </a:cubicBezTo>
                    <a:cubicBezTo>
                      <a:pt x="58" y="218"/>
                      <a:pt x="58" y="218"/>
                      <a:pt x="58" y="218"/>
                    </a:cubicBezTo>
                    <a:cubicBezTo>
                      <a:pt x="59" y="218"/>
                      <a:pt x="59" y="218"/>
                      <a:pt x="59" y="218"/>
                    </a:cubicBezTo>
                    <a:cubicBezTo>
                      <a:pt x="59" y="218"/>
                      <a:pt x="61" y="219"/>
                      <a:pt x="61" y="219"/>
                    </a:cubicBezTo>
                    <a:cubicBezTo>
                      <a:pt x="61" y="219"/>
                      <a:pt x="62" y="220"/>
                      <a:pt x="62" y="220"/>
                    </a:cubicBezTo>
                    <a:cubicBezTo>
                      <a:pt x="62" y="221"/>
                      <a:pt x="63" y="221"/>
                      <a:pt x="63" y="221"/>
                    </a:cubicBezTo>
                    <a:cubicBezTo>
                      <a:pt x="63" y="221"/>
                      <a:pt x="65" y="221"/>
                      <a:pt x="65" y="221"/>
                    </a:cubicBezTo>
                    <a:cubicBezTo>
                      <a:pt x="66" y="221"/>
                      <a:pt x="66" y="222"/>
                      <a:pt x="66" y="222"/>
                    </a:cubicBezTo>
                    <a:cubicBezTo>
                      <a:pt x="66" y="222"/>
                      <a:pt x="67" y="223"/>
                      <a:pt x="67" y="224"/>
                    </a:cubicBezTo>
                    <a:cubicBezTo>
                      <a:pt x="67" y="224"/>
                      <a:pt x="68" y="224"/>
                      <a:pt x="68" y="224"/>
                    </a:cubicBezTo>
                    <a:cubicBezTo>
                      <a:pt x="70" y="224"/>
                      <a:pt x="70" y="224"/>
                      <a:pt x="70" y="224"/>
                    </a:cubicBezTo>
                    <a:cubicBezTo>
                      <a:pt x="70" y="224"/>
                      <a:pt x="70" y="224"/>
                      <a:pt x="70" y="224"/>
                    </a:cubicBezTo>
                    <a:cubicBezTo>
                      <a:pt x="72" y="224"/>
                      <a:pt x="72" y="224"/>
                      <a:pt x="72" y="224"/>
                    </a:cubicBezTo>
                    <a:cubicBezTo>
                      <a:pt x="72" y="226"/>
                      <a:pt x="72" y="226"/>
                      <a:pt x="72" y="226"/>
                    </a:cubicBezTo>
                    <a:cubicBezTo>
                      <a:pt x="72" y="227"/>
                      <a:pt x="72" y="227"/>
                      <a:pt x="72" y="227"/>
                    </a:cubicBezTo>
                    <a:cubicBezTo>
                      <a:pt x="72" y="227"/>
                      <a:pt x="74" y="229"/>
                      <a:pt x="75" y="229"/>
                    </a:cubicBezTo>
                    <a:cubicBezTo>
                      <a:pt x="76" y="229"/>
                      <a:pt x="77" y="229"/>
                      <a:pt x="77" y="229"/>
                    </a:cubicBezTo>
                    <a:cubicBezTo>
                      <a:pt x="78" y="229"/>
                      <a:pt x="77" y="230"/>
                      <a:pt x="77" y="230"/>
                    </a:cubicBezTo>
                    <a:cubicBezTo>
                      <a:pt x="77" y="231"/>
                      <a:pt x="78" y="231"/>
                      <a:pt x="78" y="231"/>
                    </a:cubicBezTo>
                    <a:cubicBezTo>
                      <a:pt x="79" y="231"/>
                      <a:pt x="81" y="231"/>
                      <a:pt x="81" y="231"/>
                    </a:cubicBezTo>
                    <a:cubicBezTo>
                      <a:pt x="82" y="231"/>
                      <a:pt x="82" y="231"/>
                      <a:pt x="83" y="232"/>
                    </a:cubicBezTo>
                    <a:cubicBezTo>
                      <a:pt x="83" y="232"/>
                      <a:pt x="84" y="233"/>
                      <a:pt x="84" y="233"/>
                    </a:cubicBezTo>
                    <a:cubicBezTo>
                      <a:pt x="84" y="233"/>
                      <a:pt x="84" y="233"/>
                      <a:pt x="85" y="233"/>
                    </a:cubicBezTo>
                    <a:cubicBezTo>
                      <a:pt x="85" y="233"/>
                      <a:pt x="85" y="234"/>
                      <a:pt x="86" y="234"/>
                    </a:cubicBezTo>
                    <a:cubicBezTo>
                      <a:pt x="87" y="234"/>
                      <a:pt x="87" y="233"/>
                      <a:pt x="87" y="233"/>
                    </a:cubicBezTo>
                    <a:cubicBezTo>
                      <a:pt x="87" y="233"/>
                      <a:pt x="89" y="233"/>
                      <a:pt x="89" y="233"/>
                    </a:cubicBezTo>
                    <a:cubicBezTo>
                      <a:pt x="89" y="233"/>
                      <a:pt x="92" y="235"/>
                      <a:pt x="92" y="235"/>
                    </a:cubicBezTo>
                    <a:cubicBezTo>
                      <a:pt x="92" y="235"/>
                      <a:pt x="94" y="235"/>
                      <a:pt x="95" y="235"/>
                    </a:cubicBezTo>
                    <a:cubicBezTo>
                      <a:pt x="96" y="235"/>
                      <a:pt x="97" y="234"/>
                      <a:pt x="97" y="234"/>
                    </a:cubicBezTo>
                    <a:cubicBezTo>
                      <a:pt x="99" y="234"/>
                      <a:pt x="99" y="234"/>
                      <a:pt x="99" y="234"/>
                    </a:cubicBezTo>
                    <a:cubicBezTo>
                      <a:pt x="99" y="234"/>
                      <a:pt x="99" y="234"/>
                      <a:pt x="99" y="234"/>
                    </a:cubicBezTo>
                    <a:cubicBezTo>
                      <a:pt x="101" y="233"/>
                      <a:pt x="101" y="233"/>
                      <a:pt x="101" y="233"/>
                    </a:cubicBezTo>
                    <a:cubicBezTo>
                      <a:pt x="102" y="233"/>
                      <a:pt x="102" y="233"/>
                      <a:pt x="102" y="233"/>
                    </a:cubicBezTo>
                    <a:cubicBezTo>
                      <a:pt x="104" y="234"/>
                      <a:pt x="104" y="234"/>
                      <a:pt x="104" y="234"/>
                    </a:cubicBezTo>
                    <a:cubicBezTo>
                      <a:pt x="103" y="235"/>
                      <a:pt x="103" y="235"/>
                      <a:pt x="103" y="235"/>
                    </a:cubicBezTo>
                    <a:cubicBezTo>
                      <a:pt x="103" y="238"/>
                      <a:pt x="103" y="238"/>
                      <a:pt x="103" y="238"/>
                    </a:cubicBezTo>
                    <a:cubicBezTo>
                      <a:pt x="104" y="238"/>
                      <a:pt x="104" y="238"/>
                      <a:pt x="104" y="238"/>
                    </a:cubicBezTo>
                    <a:cubicBezTo>
                      <a:pt x="106" y="235"/>
                      <a:pt x="106" y="235"/>
                      <a:pt x="106" y="235"/>
                    </a:cubicBezTo>
                    <a:cubicBezTo>
                      <a:pt x="109" y="233"/>
                      <a:pt x="109" y="233"/>
                      <a:pt x="109" y="233"/>
                    </a:cubicBezTo>
                    <a:cubicBezTo>
                      <a:pt x="113" y="233"/>
                      <a:pt x="113" y="233"/>
                      <a:pt x="113" y="233"/>
                    </a:cubicBezTo>
                    <a:cubicBezTo>
                      <a:pt x="116" y="233"/>
                      <a:pt x="116" y="233"/>
                      <a:pt x="116" y="233"/>
                    </a:cubicBezTo>
                    <a:cubicBezTo>
                      <a:pt x="121" y="234"/>
                      <a:pt x="121" y="234"/>
                      <a:pt x="121" y="234"/>
                    </a:cubicBezTo>
                    <a:cubicBezTo>
                      <a:pt x="122" y="236"/>
                      <a:pt x="122" y="236"/>
                      <a:pt x="122" y="236"/>
                    </a:cubicBezTo>
                    <a:cubicBezTo>
                      <a:pt x="124" y="236"/>
                      <a:pt x="124" y="236"/>
                      <a:pt x="124" y="236"/>
                    </a:cubicBezTo>
                    <a:cubicBezTo>
                      <a:pt x="124" y="236"/>
                      <a:pt x="126" y="235"/>
                      <a:pt x="126" y="235"/>
                    </a:cubicBezTo>
                    <a:cubicBezTo>
                      <a:pt x="127" y="235"/>
                      <a:pt x="128" y="235"/>
                      <a:pt x="129" y="234"/>
                    </a:cubicBezTo>
                    <a:cubicBezTo>
                      <a:pt x="129" y="234"/>
                      <a:pt x="130" y="234"/>
                      <a:pt x="130" y="233"/>
                    </a:cubicBezTo>
                    <a:cubicBezTo>
                      <a:pt x="130" y="233"/>
                      <a:pt x="130" y="232"/>
                      <a:pt x="130" y="232"/>
                    </a:cubicBezTo>
                    <a:cubicBezTo>
                      <a:pt x="130" y="232"/>
                      <a:pt x="132" y="232"/>
                      <a:pt x="132" y="231"/>
                    </a:cubicBezTo>
                    <a:cubicBezTo>
                      <a:pt x="132" y="230"/>
                      <a:pt x="133" y="230"/>
                      <a:pt x="133" y="229"/>
                    </a:cubicBezTo>
                    <a:cubicBezTo>
                      <a:pt x="134" y="229"/>
                      <a:pt x="135" y="229"/>
                      <a:pt x="136" y="228"/>
                    </a:cubicBezTo>
                    <a:cubicBezTo>
                      <a:pt x="137" y="228"/>
                      <a:pt x="138" y="228"/>
                      <a:pt x="138" y="228"/>
                    </a:cubicBezTo>
                    <a:cubicBezTo>
                      <a:pt x="139" y="227"/>
                      <a:pt x="140" y="226"/>
                      <a:pt x="140" y="226"/>
                    </a:cubicBezTo>
                    <a:cubicBezTo>
                      <a:pt x="140" y="225"/>
                      <a:pt x="140" y="225"/>
                      <a:pt x="141" y="225"/>
                    </a:cubicBezTo>
                    <a:cubicBezTo>
                      <a:pt x="141" y="224"/>
                      <a:pt x="143" y="224"/>
                      <a:pt x="143" y="224"/>
                    </a:cubicBezTo>
                    <a:cubicBezTo>
                      <a:pt x="144" y="224"/>
                      <a:pt x="145" y="225"/>
                      <a:pt x="147" y="225"/>
                    </a:cubicBezTo>
                    <a:cubicBezTo>
                      <a:pt x="148" y="226"/>
                      <a:pt x="149" y="225"/>
                      <a:pt x="149" y="224"/>
                    </a:cubicBezTo>
                    <a:cubicBezTo>
                      <a:pt x="149" y="224"/>
                      <a:pt x="152" y="223"/>
                      <a:pt x="152" y="223"/>
                    </a:cubicBezTo>
                    <a:cubicBezTo>
                      <a:pt x="153" y="223"/>
                      <a:pt x="154" y="224"/>
                      <a:pt x="154" y="224"/>
                    </a:cubicBezTo>
                    <a:cubicBezTo>
                      <a:pt x="154" y="225"/>
                      <a:pt x="156" y="227"/>
                      <a:pt x="156" y="228"/>
                    </a:cubicBezTo>
                    <a:cubicBezTo>
                      <a:pt x="156" y="228"/>
                      <a:pt x="155" y="230"/>
                      <a:pt x="155" y="230"/>
                    </a:cubicBezTo>
                    <a:cubicBezTo>
                      <a:pt x="155" y="231"/>
                      <a:pt x="153" y="232"/>
                      <a:pt x="153" y="232"/>
                    </a:cubicBezTo>
                    <a:cubicBezTo>
                      <a:pt x="158" y="234"/>
                      <a:pt x="158" y="234"/>
                      <a:pt x="158" y="234"/>
                    </a:cubicBezTo>
                    <a:cubicBezTo>
                      <a:pt x="158" y="234"/>
                      <a:pt x="158" y="234"/>
                      <a:pt x="159" y="233"/>
                    </a:cubicBezTo>
                    <a:cubicBezTo>
                      <a:pt x="159" y="233"/>
                      <a:pt x="160" y="233"/>
                      <a:pt x="160" y="233"/>
                    </a:cubicBezTo>
                    <a:cubicBezTo>
                      <a:pt x="159" y="232"/>
                      <a:pt x="159" y="232"/>
                      <a:pt x="159" y="231"/>
                    </a:cubicBezTo>
                    <a:cubicBezTo>
                      <a:pt x="160" y="231"/>
                      <a:pt x="160" y="231"/>
                      <a:pt x="160" y="231"/>
                    </a:cubicBezTo>
                    <a:cubicBezTo>
                      <a:pt x="160" y="231"/>
                      <a:pt x="161" y="231"/>
                      <a:pt x="162" y="231"/>
                    </a:cubicBezTo>
                    <a:cubicBezTo>
                      <a:pt x="162" y="231"/>
                      <a:pt x="163" y="231"/>
                      <a:pt x="163" y="231"/>
                    </a:cubicBezTo>
                    <a:cubicBezTo>
                      <a:pt x="163" y="231"/>
                      <a:pt x="165" y="232"/>
                      <a:pt x="165" y="232"/>
                    </a:cubicBezTo>
                    <a:cubicBezTo>
                      <a:pt x="165" y="233"/>
                      <a:pt x="167" y="234"/>
                      <a:pt x="167" y="234"/>
                    </a:cubicBezTo>
                    <a:cubicBezTo>
                      <a:pt x="167" y="235"/>
                      <a:pt x="167" y="235"/>
                      <a:pt x="169" y="236"/>
                    </a:cubicBezTo>
                    <a:cubicBezTo>
                      <a:pt x="170" y="237"/>
                      <a:pt x="169" y="238"/>
                      <a:pt x="170" y="239"/>
                    </a:cubicBezTo>
                    <a:cubicBezTo>
                      <a:pt x="170" y="240"/>
                      <a:pt x="170" y="241"/>
                      <a:pt x="170" y="242"/>
                    </a:cubicBezTo>
                    <a:cubicBezTo>
                      <a:pt x="171" y="243"/>
                      <a:pt x="171" y="244"/>
                      <a:pt x="171" y="245"/>
                    </a:cubicBezTo>
                    <a:cubicBezTo>
                      <a:pt x="171" y="246"/>
                      <a:pt x="169" y="248"/>
                      <a:pt x="169" y="248"/>
                    </a:cubicBezTo>
                    <a:cubicBezTo>
                      <a:pt x="169" y="249"/>
                      <a:pt x="165" y="253"/>
                      <a:pt x="165" y="253"/>
                    </a:cubicBezTo>
                    <a:cubicBezTo>
                      <a:pt x="164" y="254"/>
                      <a:pt x="165" y="255"/>
                      <a:pt x="164" y="256"/>
                    </a:cubicBezTo>
                    <a:cubicBezTo>
                      <a:pt x="164" y="256"/>
                      <a:pt x="163" y="256"/>
                      <a:pt x="163" y="256"/>
                    </a:cubicBezTo>
                    <a:cubicBezTo>
                      <a:pt x="163" y="256"/>
                      <a:pt x="162" y="257"/>
                      <a:pt x="162" y="258"/>
                    </a:cubicBezTo>
                    <a:cubicBezTo>
                      <a:pt x="162" y="259"/>
                      <a:pt x="162" y="260"/>
                      <a:pt x="162" y="260"/>
                    </a:cubicBezTo>
                    <a:cubicBezTo>
                      <a:pt x="162" y="261"/>
                      <a:pt x="163" y="262"/>
                      <a:pt x="164" y="262"/>
                    </a:cubicBezTo>
                    <a:cubicBezTo>
                      <a:pt x="165" y="263"/>
                      <a:pt x="164" y="264"/>
                      <a:pt x="164" y="265"/>
                    </a:cubicBezTo>
                    <a:cubicBezTo>
                      <a:pt x="164" y="266"/>
                      <a:pt x="166" y="265"/>
                      <a:pt x="167" y="265"/>
                    </a:cubicBezTo>
                    <a:cubicBezTo>
                      <a:pt x="167" y="264"/>
                      <a:pt x="169" y="264"/>
                      <a:pt x="169" y="264"/>
                    </a:cubicBezTo>
                    <a:cubicBezTo>
                      <a:pt x="169" y="264"/>
                      <a:pt x="170" y="266"/>
                      <a:pt x="170" y="266"/>
                    </a:cubicBezTo>
                    <a:cubicBezTo>
                      <a:pt x="170" y="266"/>
                      <a:pt x="172" y="266"/>
                      <a:pt x="172" y="267"/>
                    </a:cubicBezTo>
                    <a:cubicBezTo>
                      <a:pt x="173" y="267"/>
                      <a:pt x="172" y="268"/>
                      <a:pt x="172" y="269"/>
                    </a:cubicBezTo>
                    <a:cubicBezTo>
                      <a:pt x="172" y="270"/>
                      <a:pt x="174" y="270"/>
                      <a:pt x="174" y="270"/>
                    </a:cubicBezTo>
                    <a:cubicBezTo>
                      <a:pt x="174" y="270"/>
                      <a:pt x="174" y="271"/>
                      <a:pt x="175" y="271"/>
                    </a:cubicBezTo>
                    <a:cubicBezTo>
                      <a:pt x="176" y="270"/>
                      <a:pt x="176" y="270"/>
                      <a:pt x="177" y="271"/>
                    </a:cubicBezTo>
                    <a:cubicBezTo>
                      <a:pt x="177" y="271"/>
                      <a:pt x="178" y="271"/>
                      <a:pt x="178" y="272"/>
                    </a:cubicBezTo>
                    <a:cubicBezTo>
                      <a:pt x="178" y="273"/>
                      <a:pt x="177" y="274"/>
                      <a:pt x="177" y="275"/>
                    </a:cubicBezTo>
                    <a:cubicBezTo>
                      <a:pt x="176" y="276"/>
                      <a:pt x="175" y="277"/>
                      <a:pt x="175" y="277"/>
                    </a:cubicBezTo>
                    <a:cubicBezTo>
                      <a:pt x="174" y="278"/>
                      <a:pt x="178" y="275"/>
                      <a:pt x="179" y="275"/>
                    </a:cubicBezTo>
                    <a:cubicBezTo>
                      <a:pt x="179" y="275"/>
                      <a:pt x="179" y="277"/>
                      <a:pt x="180" y="277"/>
                    </a:cubicBezTo>
                    <a:cubicBezTo>
                      <a:pt x="181" y="277"/>
                      <a:pt x="176" y="279"/>
                      <a:pt x="177" y="280"/>
                    </a:cubicBezTo>
                    <a:cubicBezTo>
                      <a:pt x="177" y="280"/>
                      <a:pt x="177" y="281"/>
                      <a:pt x="177" y="282"/>
                    </a:cubicBezTo>
                    <a:cubicBezTo>
                      <a:pt x="178" y="283"/>
                      <a:pt x="178" y="283"/>
                      <a:pt x="179" y="282"/>
                    </a:cubicBezTo>
                    <a:cubicBezTo>
                      <a:pt x="181" y="282"/>
                      <a:pt x="182" y="282"/>
                      <a:pt x="183" y="281"/>
                    </a:cubicBezTo>
                    <a:cubicBezTo>
                      <a:pt x="183" y="281"/>
                      <a:pt x="185" y="281"/>
                      <a:pt x="185" y="282"/>
                    </a:cubicBezTo>
                    <a:cubicBezTo>
                      <a:pt x="185" y="282"/>
                      <a:pt x="185" y="283"/>
                      <a:pt x="185" y="283"/>
                    </a:cubicBezTo>
                    <a:cubicBezTo>
                      <a:pt x="185" y="283"/>
                      <a:pt x="186" y="284"/>
                      <a:pt x="186" y="284"/>
                    </a:cubicBezTo>
                    <a:cubicBezTo>
                      <a:pt x="187" y="284"/>
                      <a:pt x="188" y="284"/>
                      <a:pt x="189" y="284"/>
                    </a:cubicBezTo>
                    <a:cubicBezTo>
                      <a:pt x="189" y="284"/>
                      <a:pt x="189" y="282"/>
                      <a:pt x="189" y="282"/>
                    </a:cubicBezTo>
                    <a:cubicBezTo>
                      <a:pt x="188" y="281"/>
                      <a:pt x="188" y="279"/>
                      <a:pt x="188" y="279"/>
                    </a:cubicBezTo>
                    <a:cubicBezTo>
                      <a:pt x="188" y="279"/>
                      <a:pt x="188" y="278"/>
                      <a:pt x="188" y="277"/>
                    </a:cubicBezTo>
                    <a:cubicBezTo>
                      <a:pt x="188" y="277"/>
                      <a:pt x="189" y="276"/>
                      <a:pt x="189" y="276"/>
                    </a:cubicBezTo>
                    <a:cubicBezTo>
                      <a:pt x="189" y="276"/>
                      <a:pt x="192" y="276"/>
                      <a:pt x="192" y="276"/>
                    </a:cubicBezTo>
                    <a:cubicBezTo>
                      <a:pt x="192" y="276"/>
                      <a:pt x="193" y="275"/>
                      <a:pt x="193" y="275"/>
                    </a:cubicBezTo>
                    <a:cubicBezTo>
                      <a:pt x="193" y="274"/>
                      <a:pt x="195" y="274"/>
                      <a:pt x="195" y="274"/>
                    </a:cubicBezTo>
                    <a:cubicBezTo>
                      <a:pt x="196" y="275"/>
                      <a:pt x="197" y="275"/>
                      <a:pt x="197" y="275"/>
                    </a:cubicBezTo>
                    <a:cubicBezTo>
                      <a:pt x="197" y="275"/>
                      <a:pt x="198" y="274"/>
                      <a:pt x="198" y="274"/>
                    </a:cubicBezTo>
                    <a:cubicBezTo>
                      <a:pt x="199" y="274"/>
                      <a:pt x="199" y="275"/>
                      <a:pt x="199" y="275"/>
                    </a:cubicBezTo>
                    <a:cubicBezTo>
                      <a:pt x="200" y="274"/>
                      <a:pt x="200" y="274"/>
                      <a:pt x="201" y="274"/>
                    </a:cubicBezTo>
                    <a:cubicBezTo>
                      <a:pt x="201" y="274"/>
                      <a:pt x="202" y="275"/>
                      <a:pt x="203" y="274"/>
                    </a:cubicBezTo>
                    <a:cubicBezTo>
                      <a:pt x="204" y="274"/>
                      <a:pt x="205" y="273"/>
                      <a:pt x="205" y="273"/>
                    </a:cubicBezTo>
                    <a:cubicBezTo>
                      <a:pt x="206" y="273"/>
                      <a:pt x="207" y="273"/>
                      <a:pt x="207" y="273"/>
                    </a:cubicBezTo>
                    <a:cubicBezTo>
                      <a:pt x="207" y="273"/>
                      <a:pt x="209" y="271"/>
                      <a:pt x="209" y="271"/>
                    </a:cubicBezTo>
                    <a:cubicBezTo>
                      <a:pt x="209" y="270"/>
                      <a:pt x="209" y="271"/>
                      <a:pt x="211" y="270"/>
                    </a:cubicBezTo>
                    <a:cubicBezTo>
                      <a:pt x="212" y="270"/>
                      <a:pt x="213" y="270"/>
                      <a:pt x="213" y="270"/>
                    </a:cubicBezTo>
                    <a:cubicBezTo>
                      <a:pt x="213" y="270"/>
                      <a:pt x="214" y="271"/>
                      <a:pt x="214" y="271"/>
                    </a:cubicBezTo>
                    <a:cubicBezTo>
                      <a:pt x="214" y="271"/>
                      <a:pt x="216" y="272"/>
                      <a:pt x="217" y="272"/>
                    </a:cubicBezTo>
                    <a:cubicBezTo>
                      <a:pt x="217" y="272"/>
                      <a:pt x="219" y="272"/>
                      <a:pt x="220" y="273"/>
                    </a:cubicBezTo>
                    <a:cubicBezTo>
                      <a:pt x="220" y="273"/>
                      <a:pt x="222" y="272"/>
                      <a:pt x="222" y="272"/>
                    </a:cubicBezTo>
                    <a:cubicBezTo>
                      <a:pt x="222" y="272"/>
                      <a:pt x="222" y="274"/>
                      <a:pt x="222" y="274"/>
                    </a:cubicBezTo>
                    <a:cubicBezTo>
                      <a:pt x="221" y="275"/>
                      <a:pt x="221" y="276"/>
                      <a:pt x="221" y="276"/>
                    </a:cubicBezTo>
                    <a:cubicBezTo>
                      <a:pt x="221" y="277"/>
                      <a:pt x="222" y="278"/>
                      <a:pt x="222" y="278"/>
                    </a:cubicBezTo>
                    <a:cubicBezTo>
                      <a:pt x="222" y="279"/>
                      <a:pt x="227" y="281"/>
                      <a:pt x="228" y="281"/>
                    </a:cubicBezTo>
                    <a:cubicBezTo>
                      <a:pt x="229" y="282"/>
                      <a:pt x="230" y="281"/>
                      <a:pt x="231" y="281"/>
                    </a:cubicBezTo>
                    <a:cubicBezTo>
                      <a:pt x="231" y="281"/>
                      <a:pt x="231" y="282"/>
                      <a:pt x="231" y="282"/>
                    </a:cubicBezTo>
                    <a:cubicBezTo>
                      <a:pt x="232" y="282"/>
                      <a:pt x="232" y="281"/>
                      <a:pt x="232" y="281"/>
                    </a:cubicBezTo>
                    <a:cubicBezTo>
                      <a:pt x="233" y="281"/>
                      <a:pt x="234" y="282"/>
                      <a:pt x="234" y="281"/>
                    </a:cubicBezTo>
                    <a:cubicBezTo>
                      <a:pt x="234" y="281"/>
                      <a:pt x="235" y="281"/>
                      <a:pt x="235" y="281"/>
                    </a:cubicBezTo>
                    <a:cubicBezTo>
                      <a:pt x="236" y="281"/>
                      <a:pt x="237" y="281"/>
                      <a:pt x="237" y="279"/>
                    </a:cubicBezTo>
                    <a:cubicBezTo>
                      <a:pt x="237" y="279"/>
                      <a:pt x="237" y="279"/>
                      <a:pt x="237" y="279"/>
                    </a:cubicBezTo>
                    <a:cubicBezTo>
                      <a:pt x="238" y="280"/>
                      <a:pt x="239" y="281"/>
                      <a:pt x="240" y="281"/>
                    </a:cubicBezTo>
                    <a:cubicBezTo>
                      <a:pt x="241" y="283"/>
                      <a:pt x="242" y="282"/>
                      <a:pt x="244" y="281"/>
                    </a:cubicBezTo>
                    <a:cubicBezTo>
                      <a:pt x="244" y="281"/>
                      <a:pt x="245" y="281"/>
                      <a:pt x="246" y="282"/>
                    </a:cubicBezTo>
                    <a:cubicBezTo>
                      <a:pt x="246" y="282"/>
                      <a:pt x="246" y="282"/>
                      <a:pt x="246" y="282"/>
                    </a:cubicBezTo>
                    <a:cubicBezTo>
                      <a:pt x="246" y="282"/>
                      <a:pt x="245" y="283"/>
                      <a:pt x="245" y="283"/>
                    </a:cubicBezTo>
                    <a:cubicBezTo>
                      <a:pt x="245" y="283"/>
                      <a:pt x="245" y="283"/>
                      <a:pt x="245" y="283"/>
                    </a:cubicBezTo>
                    <a:cubicBezTo>
                      <a:pt x="245" y="284"/>
                      <a:pt x="245" y="285"/>
                      <a:pt x="245" y="285"/>
                    </a:cubicBezTo>
                    <a:cubicBezTo>
                      <a:pt x="245" y="287"/>
                      <a:pt x="245" y="288"/>
                      <a:pt x="246" y="289"/>
                    </a:cubicBezTo>
                    <a:cubicBezTo>
                      <a:pt x="246" y="290"/>
                      <a:pt x="248" y="291"/>
                      <a:pt x="249" y="290"/>
                    </a:cubicBezTo>
                    <a:cubicBezTo>
                      <a:pt x="250" y="290"/>
                      <a:pt x="250" y="289"/>
                      <a:pt x="250" y="288"/>
                    </a:cubicBezTo>
                    <a:cubicBezTo>
                      <a:pt x="250" y="288"/>
                      <a:pt x="250" y="287"/>
                      <a:pt x="250" y="287"/>
                    </a:cubicBezTo>
                    <a:cubicBezTo>
                      <a:pt x="249" y="286"/>
                      <a:pt x="248" y="286"/>
                      <a:pt x="248" y="286"/>
                    </a:cubicBezTo>
                    <a:cubicBezTo>
                      <a:pt x="248" y="286"/>
                      <a:pt x="248" y="286"/>
                      <a:pt x="248" y="285"/>
                    </a:cubicBezTo>
                    <a:cubicBezTo>
                      <a:pt x="248" y="285"/>
                      <a:pt x="250" y="285"/>
                      <a:pt x="250" y="284"/>
                    </a:cubicBezTo>
                    <a:cubicBezTo>
                      <a:pt x="252" y="282"/>
                      <a:pt x="254" y="281"/>
                      <a:pt x="256" y="281"/>
                    </a:cubicBezTo>
                    <a:cubicBezTo>
                      <a:pt x="257" y="282"/>
                      <a:pt x="258" y="281"/>
                      <a:pt x="258" y="281"/>
                    </a:cubicBezTo>
                    <a:cubicBezTo>
                      <a:pt x="259" y="280"/>
                      <a:pt x="260" y="279"/>
                      <a:pt x="262" y="280"/>
                    </a:cubicBezTo>
                    <a:cubicBezTo>
                      <a:pt x="263" y="280"/>
                      <a:pt x="264" y="279"/>
                      <a:pt x="265" y="279"/>
                    </a:cubicBezTo>
                    <a:cubicBezTo>
                      <a:pt x="266" y="279"/>
                      <a:pt x="266" y="276"/>
                      <a:pt x="268" y="278"/>
                    </a:cubicBezTo>
                    <a:cubicBezTo>
                      <a:pt x="269" y="278"/>
                      <a:pt x="269" y="278"/>
                      <a:pt x="269" y="278"/>
                    </a:cubicBezTo>
                    <a:cubicBezTo>
                      <a:pt x="271" y="277"/>
                      <a:pt x="271" y="275"/>
                      <a:pt x="272" y="273"/>
                    </a:cubicBezTo>
                    <a:cubicBezTo>
                      <a:pt x="272" y="273"/>
                      <a:pt x="273" y="273"/>
                      <a:pt x="273" y="274"/>
                    </a:cubicBezTo>
                    <a:cubicBezTo>
                      <a:pt x="273" y="274"/>
                      <a:pt x="273" y="274"/>
                      <a:pt x="273" y="274"/>
                    </a:cubicBezTo>
                    <a:cubicBezTo>
                      <a:pt x="274" y="276"/>
                      <a:pt x="275" y="276"/>
                      <a:pt x="276" y="274"/>
                    </a:cubicBezTo>
                    <a:cubicBezTo>
                      <a:pt x="276" y="274"/>
                      <a:pt x="277" y="274"/>
                      <a:pt x="277" y="274"/>
                    </a:cubicBezTo>
                    <a:cubicBezTo>
                      <a:pt x="278" y="274"/>
                      <a:pt x="278" y="274"/>
                      <a:pt x="278" y="274"/>
                    </a:cubicBezTo>
                    <a:cubicBezTo>
                      <a:pt x="278" y="274"/>
                      <a:pt x="278" y="273"/>
                      <a:pt x="278" y="273"/>
                    </a:cubicBezTo>
                    <a:cubicBezTo>
                      <a:pt x="278" y="273"/>
                      <a:pt x="278" y="273"/>
                      <a:pt x="278" y="273"/>
                    </a:cubicBezTo>
                    <a:cubicBezTo>
                      <a:pt x="278" y="273"/>
                      <a:pt x="278" y="273"/>
                      <a:pt x="278" y="272"/>
                    </a:cubicBezTo>
                    <a:cubicBezTo>
                      <a:pt x="279" y="272"/>
                      <a:pt x="279" y="273"/>
                      <a:pt x="279" y="273"/>
                    </a:cubicBezTo>
                    <a:cubicBezTo>
                      <a:pt x="280" y="273"/>
                      <a:pt x="280" y="273"/>
                      <a:pt x="281" y="273"/>
                    </a:cubicBezTo>
                    <a:cubicBezTo>
                      <a:pt x="281" y="272"/>
                      <a:pt x="281" y="272"/>
                      <a:pt x="282" y="272"/>
                    </a:cubicBezTo>
                    <a:cubicBezTo>
                      <a:pt x="283" y="272"/>
                      <a:pt x="284" y="273"/>
                      <a:pt x="285" y="271"/>
                    </a:cubicBezTo>
                    <a:cubicBezTo>
                      <a:pt x="285" y="271"/>
                      <a:pt x="286" y="272"/>
                      <a:pt x="286" y="272"/>
                    </a:cubicBezTo>
                    <a:cubicBezTo>
                      <a:pt x="287" y="272"/>
                      <a:pt x="290" y="271"/>
                      <a:pt x="291" y="270"/>
                    </a:cubicBezTo>
                    <a:cubicBezTo>
                      <a:pt x="292" y="269"/>
                      <a:pt x="293" y="268"/>
                      <a:pt x="294" y="266"/>
                    </a:cubicBezTo>
                    <a:cubicBezTo>
                      <a:pt x="294" y="266"/>
                      <a:pt x="294" y="266"/>
                      <a:pt x="295" y="266"/>
                    </a:cubicBezTo>
                    <a:cubicBezTo>
                      <a:pt x="296" y="266"/>
                      <a:pt x="297" y="267"/>
                      <a:pt x="297" y="265"/>
                    </a:cubicBezTo>
                    <a:cubicBezTo>
                      <a:pt x="297" y="265"/>
                      <a:pt x="297" y="264"/>
                      <a:pt x="297" y="264"/>
                    </a:cubicBezTo>
                    <a:cubicBezTo>
                      <a:pt x="297" y="264"/>
                      <a:pt x="297" y="264"/>
                      <a:pt x="297" y="264"/>
                    </a:cubicBezTo>
                    <a:cubicBezTo>
                      <a:pt x="297" y="264"/>
                      <a:pt x="297" y="264"/>
                      <a:pt x="298" y="264"/>
                    </a:cubicBezTo>
                    <a:cubicBezTo>
                      <a:pt x="299" y="264"/>
                      <a:pt x="299" y="263"/>
                      <a:pt x="300" y="263"/>
                    </a:cubicBezTo>
                    <a:cubicBezTo>
                      <a:pt x="300" y="262"/>
                      <a:pt x="302" y="262"/>
                      <a:pt x="302" y="261"/>
                    </a:cubicBezTo>
                    <a:cubicBezTo>
                      <a:pt x="302" y="261"/>
                      <a:pt x="302" y="261"/>
                      <a:pt x="302" y="261"/>
                    </a:cubicBezTo>
                    <a:cubicBezTo>
                      <a:pt x="302" y="261"/>
                      <a:pt x="302" y="260"/>
                      <a:pt x="302" y="260"/>
                    </a:cubicBezTo>
                    <a:cubicBezTo>
                      <a:pt x="302" y="259"/>
                      <a:pt x="303" y="259"/>
                      <a:pt x="304" y="259"/>
                    </a:cubicBezTo>
                    <a:cubicBezTo>
                      <a:pt x="305" y="258"/>
                      <a:pt x="306" y="258"/>
                      <a:pt x="306" y="257"/>
                    </a:cubicBezTo>
                    <a:cubicBezTo>
                      <a:pt x="306" y="257"/>
                      <a:pt x="306" y="257"/>
                      <a:pt x="306" y="257"/>
                    </a:cubicBezTo>
                    <a:cubicBezTo>
                      <a:pt x="305" y="257"/>
                      <a:pt x="305" y="257"/>
                      <a:pt x="305" y="257"/>
                    </a:cubicBezTo>
                    <a:cubicBezTo>
                      <a:pt x="305" y="256"/>
                      <a:pt x="306" y="256"/>
                      <a:pt x="306" y="256"/>
                    </a:cubicBezTo>
                    <a:cubicBezTo>
                      <a:pt x="308" y="256"/>
                      <a:pt x="308" y="254"/>
                      <a:pt x="309" y="254"/>
                    </a:cubicBezTo>
                    <a:cubicBezTo>
                      <a:pt x="309" y="254"/>
                      <a:pt x="309" y="253"/>
                      <a:pt x="309" y="253"/>
                    </a:cubicBezTo>
                    <a:cubicBezTo>
                      <a:pt x="309" y="253"/>
                      <a:pt x="309" y="253"/>
                      <a:pt x="309" y="253"/>
                    </a:cubicBezTo>
                    <a:cubicBezTo>
                      <a:pt x="309" y="252"/>
                      <a:pt x="310" y="252"/>
                      <a:pt x="310" y="252"/>
                    </a:cubicBezTo>
                    <a:cubicBezTo>
                      <a:pt x="310" y="252"/>
                      <a:pt x="311" y="252"/>
                      <a:pt x="311" y="251"/>
                    </a:cubicBezTo>
                    <a:cubicBezTo>
                      <a:pt x="311" y="251"/>
                      <a:pt x="311" y="251"/>
                      <a:pt x="311" y="250"/>
                    </a:cubicBezTo>
                    <a:cubicBezTo>
                      <a:pt x="311" y="250"/>
                      <a:pt x="312" y="249"/>
                      <a:pt x="312" y="249"/>
                    </a:cubicBezTo>
                    <a:cubicBezTo>
                      <a:pt x="312" y="248"/>
                      <a:pt x="312" y="248"/>
                      <a:pt x="312" y="248"/>
                    </a:cubicBezTo>
                    <a:cubicBezTo>
                      <a:pt x="312" y="248"/>
                      <a:pt x="312" y="248"/>
                      <a:pt x="312" y="247"/>
                    </a:cubicBezTo>
                    <a:cubicBezTo>
                      <a:pt x="312" y="247"/>
                      <a:pt x="312" y="246"/>
                      <a:pt x="312" y="245"/>
                    </a:cubicBezTo>
                    <a:cubicBezTo>
                      <a:pt x="313" y="245"/>
                      <a:pt x="313" y="246"/>
                      <a:pt x="314" y="246"/>
                    </a:cubicBezTo>
                    <a:cubicBezTo>
                      <a:pt x="314" y="245"/>
                      <a:pt x="314" y="245"/>
                      <a:pt x="314" y="245"/>
                    </a:cubicBezTo>
                    <a:cubicBezTo>
                      <a:pt x="313" y="245"/>
                      <a:pt x="313" y="244"/>
                      <a:pt x="312" y="244"/>
                    </a:cubicBezTo>
                    <a:cubicBezTo>
                      <a:pt x="312" y="244"/>
                      <a:pt x="312" y="244"/>
                      <a:pt x="312" y="244"/>
                    </a:cubicBezTo>
                    <a:cubicBezTo>
                      <a:pt x="312" y="244"/>
                      <a:pt x="312" y="244"/>
                      <a:pt x="312" y="244"/>
                    </a:cubicBezTo>
                    <a:cubicBezTo>
                      <a:pt x="312" y="243"/>
                      <a:pt x="312" y="243"/>
                      <a:pt x="312" y="243"/>
                    </a:cubicBezTo>
                    <a:cubicBezTo>
                      <a:pt x="312" y="243"/>
                      <a:pt x="313" y="243"/>
                      <a:pt x="313" y="243"/>
                    </a:cubicBezTo>
                    <a:cubicBezTo>
                      <a:pt x="316" y="242"/>
                      <a:pt x="318" y="240"/>
                      <a:pt x="319" y="237"/>
                    </a:cubicBezTo>
                    <a:cubicBezTo>
                      <a:pt x="320" y="235"/>
                      <a:pt x="320" y="233"/>
                      <a:pt x="323" y="232"/>
                    </a:cubicBezTo>
                    <a:cubicBezTo>
                      <a:pt x="323" y="232"/>
                      <a:pt x="323" y="232"/>
                      <a:pt x="323" y="232"/>
                    </a:cubicBezTo>
                    <a:cubicBezTo>
                      <a:pt x="324" y="231"/>
                      <a:pt x="324" y="231"/>
                      <a:pt x="324" y="231"/>
                    </a:cubicBezTo>
                    <a:cubicBezTo>
                      <a:pt x="325" y="231"/>
                      <a:pt x="326" y="231"/>
                      <a:pt x="326" y="230"/>
                    </a:cubicBezTo>
                    <a:cubicBezTo>
                      <a:pt x="326" y="230"/>
                      <a:pt x="326" y="230"/>
                      <a:pt x="325" y="229"/>
                    </a:cubicBezTo>
                    <a:cubicBezTo>
                      <a:pt x="325" y="229"/>
                      <a:pt x="325" y="229"/>
                      <a:pt x="325" y="229"/>
                    </a:cubicBezTo>
                    <a:cubicBezTo>
                      <a:pt x="325" y="229"/>
                      <a:pt x="325" y="229"/>
                      <a:pt x="325" y="229"/>
                    </a:cubicBezTo>
                    <a:cubicBezTo>
                      <a:pt x="325" y="229"/>
                      <a:pt x="325" y="229"/>
                      <a:pt x="325" y="228"/>
                    </a:cubicBezTo>
                    <a:cubicBezTo>
                      <a:pt x="325" y="228"/>
                      <a:pt x="325" y="228"/>
                      <a:pt x="325" y="228"/>
                    </a:cubicBezTo>
                    <a:cubicBezTo>
                      <a:pt x="325" y="228"/>
                      <a:pt x="326" y="227"/>
                      <a:pt x="326" y="227"/>
                    </a:cubicBezTo>
                    <a:cubicBezTo>
                      <a:pt x="326" y="227"/>
                      <a:pt x="326" y="226"/>
                      <a:pt x="326" y="226"/>
                    </a:cubicBezTo>
                    <a:cubicBezTo>
                      <a:pt x="326" y="225"/>
                      <a:pt x="326" y="225"/>
                      <a:pt x="327" y="225"/>
                    </a:cubicBezTo>
                    <a:cubicBezTo>
                      <a:pt x="327" y="225"/>
                      <a:pt x="327" y="225"/>
                      <a:pt x="327" y="225"/>
                    </a:cubicBezTo>
                    <a:cubicBezTo>
                      <a:pt x="328" y="225"/>
                      <a:pt x="328" y="224"/>
                      <a:pt x="328" y="223"/>
                    </a:cubicBezTo>
                    <a:cubicBezTo>
                      <a:pt x="328" y="223"/>
                      <a:pt x="328" y="223"/>
                      <a:pt x="328" y="222"/>
                    </a:cubicBezTo>
                    <a:cubicBezTo>
                      <a:pt x="328" y="222"/>
                      <a:pt x="328" y="221"/>
                      <a:pt x="327" y="221"/>
                    </a:cubicBezTo>
                    <a:cubicBezTo>
                      <a:pt x="327" y="220"/>
                      <a:pt x="327" y="219"/>
                      <a:pt x="328" y="219"/>
                    </a:cubicBezTo>
                    <a:cubicBezTo>
                      <a:pt x="328" y="219"/>
                      <a:pt x="328" y="219"/>
                      <a:pt x="328" y="219"/>
                    </a:cubicBezTo>
                    <a:cubicBezTo>
                      <a:pt x="328" y="219"/>
                      <a:pt x="328" y="219"/>
                      <a:pt x="328" y="219"/>
                    </a:cubicBezTo>
                    <a:cubicBezTo>
                      <a:pt x="328" y="218"/>
                      <a:pt x="328" y="218"/>
                      <a:pt x="328" y="218"/>
                    </a:cubicBezTo>
                    <a:cubicBezTo>
                      <a:pt x="328" y="218"/>
                      <a:pt x="327" y="218"/>
                      <a:pt x="327" y="218"/>
                    </a:cubicBezTo>
                    <a:cubicBezTo>
                      <a:pt x="326" y="217"/>
                      <a:pt x="325" y="216"/>
                      <a:pt x="325" y="216"/>
                    </a:cubicBezTo>
                    <a:cubicBezTo>
                      <a:pt x="324" y="215"/>
                      <a:pt x="324" y="215"/>
                      <a:pt x="324" y="215"/>
                    </a:cubicBezTo>
                    <a:cubicBezTo>
                      <a:pt x="324" y="215"/>
                      <a:pt x="323" y="215"/>
                      <a:pt x="323" y="215"/>
                    </a:cubicBezTo>
                    <a:cubicBezTo>
                      <a:pt x="322" y="215"/>
                      <a:pt x="322" y="215"/>
                      <a:pt x="321" y="215"/>
                    </a:cubicBezTo>
                    <a:cubicBezTo>
                      <a:pt x="321" y="215"/>
                      <a:pt x="321" y="215"/>
                      <a:pt x="321" y="215"/>
                    </a:cubicBezTo>
                    <a:cubicBezTo>
                      <a:pt x="320" y="215"/>
                      <a:pt x="320" y="215"/>
                      <a:pt x="320" y="216"/>
                    </a:cubicBezTo>
                    <a:cubicBezTo>
                      <a:pt x="320" y="216"/>
                      <a:pt x="320" y="215"/>
                      <a:pt x="319" y="215"/>
                    </a:cubicBezTo>
                    <a:cubicBezTo>
                      <a:pt x="320" y="215"/>
                      <a:pt x="320" y="215"/>
                      <a:pt x="320" y="214"/>
                    </a:cubicBezTo>
                    <a:cubicBezTo>
                      <a:pt x="321" y="214"/>
                      <a:pt x="321" y="213"/>
                      <a:pt x="322" y="213"/>
                    </a:cubicBezTo>
                    <a:cubicBezTo>
                      <a:pt x="322" y="213"/>
                      <a:pt x="323" y="213"/>
                      <a:pt x="323" y="212"/>
                    </a:cubicBezTo>
                    <a:cubicBezTo>
                      <a:pt x="323" y="212"/>
                      <a:pt x="323" y="212"/>
                      <a:pt x="323" y="212"/>
                    </a:cubicBezTo>
                    <a:cubicBezTo>
                      <a:pt x="324" y="212"/>
                      <a:pt x="325" y="211"/>
                      <a:pt x="326" y="211"/>
                    </a:cubicBezTo>
                    <a:cubicBezTo>
                      <a:pt x="326" y="211"/>
                      <a:pt x="326" y="211"/>
                      <a:pt x="326" y="211"/>
                    </a:cubicBezTo>
                    <a:cubicBezTo>
                      <a:pt x="327" y="211"/>
                      <a:pt x="327" y="211"/>
                      <a:pt x="327" y="211"/>
                    </a:cubicBezTo>
                    <a:cubicBezTo>
                      <a:pt x="328" y="210"/>
                      <a:pt x="328" y="210"/>
                      <a:pt x="328" y="209"/>
                    </a:cubicBezTo>
                    <a:cubicBezTo>
                      <a:pt x="327" y="209"/>
                      <a:pt x="327" y="209"/>
                      <a:pt x="327" y="208"/>
                    </a:cubicBezTo>
                    <a:cubicBezTo>
                      <a:pt x="327" y="208"/>
                      <a:pt x="327" y="206"/>
                      <a:pt x="326" y="207"/>
                    </a:cubicBezTo>
                    <a:cubicBezTo>
                      <a:pt x="325" y="207"/>
                      <a:pt x="325" y="207"/>
                      <a:pt x="325" y="207"/>
                    </a:cubicBezTo>
                    <a:cubicBezTo>
                      <a:pt x="325" y="206"/>
                      <a:pt x="325" y="206"/>
                      <a:pt x="326" y="206"/>
                    </a:cubicBezTo>
                    <a:cubicBezTo>
                      <a:pt x="326" y="206"/>
                      <a:pt x="326" y="206"/>
                      <a:pt x="326" y="206"/>
                    </a:cubicBezTo>
                    <a:cubicBezTo>
                      <a:pt x="326" y="206"/>
                      <a:pt x="327" y="206"/>
                      <a:pt x="327" y="206"/>
                    </a:cubicBezTo>
                    <a:cubicBezTo>
                      <a:pt x="327" y="206"/>
                      <a:pt x="327" y="206"/>
                      <a:pt x="327" y="206"/>
                    </a:cubicBezTo>
                    <a:cubicBezTo>
                      <a:pt x="328" y="205"/>
                      <a:pt x="328" y="205"/>
                      <a:pt x="328" y="205"/>
                    </a:cubicBezTo>
                    <a:cubicBezTo>
                      <a:pt x="328" y="204"/>
                      <a:pt x="328" y="204"/>
                      <a:pt x="328" y="204"/>
                    </a:cubicBezTo>
                    <a:cubicBezTo>
                      <a:pt x="328" y="204"/>
                      <a:pt x="328" y="203"/>
                      <a:pt x="327" y="203"/>
                    </a:cubicBezTo>
                    <a:cubicBezTo>
                      <a:pt x="327" y="203"/>
                      <a:pt x="327" y="203"/>
                      <a:pt x="327" y="203"/>
                    </a:cubicBezTo>
                    <a:cubicBezTo>
                      <a:pt x="327" y="202"/>
                      <a:pt x="327" y="202"/>
                      <a:pt x="326" y="202"/>
                    </a:cubicBezTo>
                    <a:cubicBezTo>
                      <a:pt x="326" y="201"/>
                      <a:pt x="325" y="200"/>
                      <a:pt x="324" y="200"/>
                    </a:cubicBezTo>
                    <a:cubicBezTo>
                      <a:pt x="324" y="200"/>
                      <a:pt x="324" y="200"/>
                      <a:pt x="324" y="200"/>
                    </a:cubicBezTo>
                    <a:cubicBezTo>
                      <a:pt x="324" y="200"/>
                      <a:pt x="324" y="200"/>
                      <a:pt x="324" y="200"/>
                    </a:cubicBezTo>
                    <a:cubicBezTo>
                      <a:pt x="324" y="199"/>
                      <a:pt x="323" y="198"/>
                      <a:pt x="323" y="198"/>
                    </a:cubicBezTo>
                    <a:cubicBezTo>
                      <a:pt x="323" y="198"/>
                      <a:pt x="322" y="197"/>
                      <a:pt x="322" y="197"/>
                    </a:cubicBezTo>
                    <a:cubicBezTo>
                      <a:pt x="322" y="197"/>
                      <a:pt x="321" y="197"/>
                      <a:pt x="321" y="197"/>
                    </a:cubicBezTo>
                    <a:cubicBezTo>
                      <a:pt x="321" y="196"/>
                      <a:pt x="321" y="196"/>
                      <a:pt x="321" y="196"/>
                    </a:cubicBezTo>
                    <a:cubicBezTo>
                      <a:pt x="321" y="196"/>
                      <a:pt x="321" y="196"/>
                      <a:pt x="321" y="196"/>
                    </a:cubicBezTo>
                    <a:cubicBezTo>
                      <a:pt x="321" y="196"/>
                      <a:pt x="321" y="195"/>
                      <a:pt x="321" y="195"/>
                    </a:cubicBezTo>
                    <a:cubicBezTo>
                      <a:pt x="321" y="194"/>
                      <a:pt x="321" y="194"/>
                      <a:pt x="320" y="193"/>
                    </a:cubicBezTo>
                    <a:cubicBezTo>
                      <a:pt x="320" y="193"/>
                      <a:pt x="320" y="192"/>
                      <a:pt x="320" y="192"/>
                    </a:cubicBezTo>
                    <a:cubicBezTo>
                      <a:pt x="320" y="192"/>
                      <a:pt x="319" y="191"/>
                      <a:pt x="319" y="191"/>
                    </a:cubicBezTo>
                    <a:cubicBezTo>
                      <a:pt x="319" y="191"/>
                      <a:pt x="319" y="190"/>
                      <a:pt x="318" y="190"/>
                    </a:cubicBezTo>
                    <a:cubicBezTo>
                      <a:pt x="318" y="190"/>
                      <a:pt x="318" y="190"/>
                      <a:pt x="318" y="189"/>
                    </a:cubicBezTo>
                    <a:cubicBezTo>
                      <a:pt x="318" y="189"/>
                      <a:pt x="318" y="189"/>
                      <a:pt x="318" y="189"/>
                    </a:cubicBezTo>
                    <a:cubicBezTo>
                      <a:pt x="318" y="187"/>
                      <a:pt x="317" y="186"/>
                      <a:pt x="316" y="185"/>
                    </a:cubicBezTo>
                    <a:cubicBezTo>
                      <a:pt x="316" y="185"/>
                      <a:pt x="316" y="185"/>
                      <a:pt x="316" y="184"/>
                    </a:cubicBezTo>
                    <a:cubicBezTo>
                      <a:pt x="316" y="184"/>
                      <a:pt x="316" y="184"/>
                      <a:pt x="316" y="184"/>
                    </a:cubicBezTo>
                    <a:cubicBezTo>
                      <a:pt x="316" y="183"/>
                      <a:pt x="316" y="183"/>
                      <a:pt x="316" y="183"/>
                    </a:cubicBezTo>
                    <a:cubicBezTo>
                      <a:pt x="316" y="183"/>
                      <a:pt x="316" y="183"/>
                      <a:pt x="316" y="183"/>
                    </a:cubicBezTo>
                    <a:cubicBezTo>
                      <a:pt x="316" y="183"/>
                      <a:pt x="315" y="182"/>
                      <a:pt x="315" y="182"/>
                    </a:cubicBezTo>
                    <a:cubicBezTo>
                      <a:pt x="314" y="182"/>
                      <a:pt x="313" y="181"/>
                      <a:pt x="312" y="181"/>
                    </a:cubicBezTo>
                    <a:cubicBezTo>
                      <a:pt x="312" y="181"/>
                      <a:pt x="312" y="181"/>
                      <a:pt x="311" y="181"/>
                    </a:cubicBezTo>
                    <a:cubicBezTo>
                      <a:pt x="311" y="180"/>
                      <a:pt x="311" y="180"/>
                      <a:pt x="311" y="180"/>
                    </a:cubicBezTo>
                    <a:cubicBezTo>
                      <a:pt x="311" y="180"/>
                      <a:pt x="311" y="180"/>
                      <a:pt x="311" y="180"/>
                    </a:cubicBezTo>
                    <a:cubicBezTo>
                      <a:pt x="311" y="179"/>
                      <a:pt x="310" y="179"/>
                      <a:pt x="310" y="179"/>
                    </a:cubicBezTo>
                    <a:cubicBezTo>
                      <a:pt x="310" y="179"/>
                      <a:pt x="310" y="179"/>
                      <a:pt x="309" y="179"/>
                    </a:cubicBezTo>
                    <a:cubicBezTo>
                      <a:pt x="309" y="177"/>
                      <a:pt x="309" y="177"/>
                      <a:pt x="309" y="177"/>
                    </a:cubicBezTo>
                    <a:cubicBezTo>
                      <a:pt x="310" y="177"/>
                      <a:pt x="310" y="177"/>
                      <a:pt x="310" y="177"/>
                    </a:cubicBezTo>
                    <a:cubicBezTo>
                      <a:pt x="310" y="176"/>
                      <a:pt x="310" y="176"/>
                      <a:pt x="310" y="176"/>
                    </a:cubicBezTo>
                    <a:cubicBezTo>
                      <a:pt x="310" y="175"/>
                      <a:pt x="311" y="175"/>
                      <a:pt x="311" y="175"/>
                    </a:cubicBezTo>
                    <a:cubicBezTo>
                      <a:pt x="311" y="175"/>
                      <a:pt x="311" y="175"/>
                      <a:pt x="311" y="175"/>
                    </a:cubicBezTo>
                    <a:cubicBezTo>
                      <a:pt x="311" y="174"/>
                      <a:pt x="312" y="173"/>
                      <a:pt x="313" y="172"/>
                    </a:cubicBezTo>
                    <a:cubicBezTo>
                      <a:pt x="313" y="172"/>
                      <a:pt x="313" y="172"/>
                      <a:pt x="314" y="171"/>
                    </a:cubicBezTo>
                    <a:cubicBezTo>
                      <a:pt x="315" y="171"/>
                      <a:pt x="316" y="170"/>
                      <a:pt x="315" y="169"/>
                    </a:cubicBezTo>
                    <a:cubicBezTo>
                      <a:pt x="315" y="169"/>
                      <a:pt x="315" y="169"/>
                      <a:pt x="315" y="169"/>
                    </a:cubicBezTo>
                    <a:cubicBezTo>
                      <a:pt x="315" y="169"/>
                      <a:pt x="315" y="169"/>
                      <a:pt x="315" y="169"/>
                    </a:cubicBezTo>
                    <a:cubicBezTo>
                      <a:pt x="315" y="168"/>
                      <a:pt x="315" y="168"/>
                      <a:pt x="315" y="168"/>
                    </a:cubicBezTo>
                    <a:cubicBezTo>
                      <a:pt x="315" y="168"/>
                      <a:pt x="315" y="167"/>
                      <a:pt x="315" y="167"/>
                    </a:cubicBezTo>
                    <a:cubicBezTo>
                      <a:pt x="316" y="167"/>
                      <a:pt x="316" y="167"/>
                      <a:pt x="316" y="167"/>
                    </a:cubicBezTo>
                    <a:cubicBezTo>
                      <a:pt x="316" y="167"/>
                      <a:pt x="316" y="167"/>
                      <a:pt x="316" y="167"/>
                    </a:cubicBezTo>
                    <a:cubicBezTo>
                      <a:pt x="316" y="167"/>
                      <a:pt x="316" y="167"/>
                      <a:pt x="317" y="168"/>
                    </a:cubicBezTo>
                    <a:cubicBezTo>
                      <a:pt x="316" y="168"/>
                      <a:pt x="316" y="168"/>
                      <a:pt x="316" y="168"/>
                    </a:cubicBezTo>
                    <a:cubicBezTo>
                      <a:pt x="317" y="169"/>
                      <a:pt x="318" y="169"/>
                      <a:pt x="319" y="168"/>
                    </a:cubicBezTo>
                    <a:cubicBezTo>
                      <a:pt x="319" y="168"/>
                      <a:pt x="319" y="168"/>
                      <a:pt x="319" y="168"/>
                    </a:cubicBezTo>
                    <a:cubicBezTo>
                      <a:pt x="319" y="168"/>
                      <a:pt x="319" y="168"/>
                      <a:pt x="319" y="167"/>
                    </a:cubicBezTo>
                    <a:cubicBezTo>
                      <a:pt x="319" y="167"/>
                      <a:pt x="319" y="167"/>
                      <a:pt x="319" y="167"/>
                    </a:cubicBezTo>
                    <a:cubicBezTo>
                      <a:pt x="319" y="166"/>
                      <a:pt x="319" y="166"/>
                      <a:pt x="319" y="166"/>
                    </a:cubicBezTo>
                    <a:cubicBezTo>
                      <a:pt x="319" y="166"/>
                      <a:pt x="319" y="166"/>
                      <a:pt x="320" y="166"/>
                    </a:cubicBezTo>
                    <a:cubicBezTo>
                      <a:pt x="320" y="166"/>
                      <a:pt x="320" y="166"/>
                      <a:pt x="320" y="165"/>
                    </a:cubicBezTo>
                    <a:cubicBezTo>
                      <a:pt x="321" y="165"/>
                      <a:pt x="321" y="165"/>
                      <a:pt x="321" y="165"/>
                    </a:cubicBezTo>
                    <a:cubicBezTo>
                      <a:pt x="321" y="165"/>
                      <a:pt x="321" y="165"/>
                      <a:pt x="321" y="165"/>
                    </a:cubicBezTo>
                    <a:cubicBezTo>
                      <a:pt x="321" y="165"/>
                      <a:pt x="321" y="165"/>
                      <a:pt x="321" y="165"/>
                    </a:cubicBezTo>
                    <a:cubicBezTo>
                      <a:pt x="321" y="165"/>
                      <a:pt x="321" y="165"/>
                      <a:pt x="321" y="164"/>
                    </a:cubicBezTo>
                    <a:cubicBezTo>
                      <a:pt x="322" y="164"/>
                      <a:pt x="322" y="164"/>
                      <a:pt x="323" y="163"/>
                    </a:cubicBezTo>
                    <a:cubicBezTo>
                      <a:pt x="323" y="163"/>
                      <a:pt x="323" y="163"/>
                      <a:pt x="324" y="163"/>
                    </a:cubicBezTo>
                    <a:cubicBezTo>
                      <a:pt x="324" y="163"/>
                      <a:pt x="325" y="163"/>
                      <a:pt x="326" y="162"/>
                    </a:cubicBezTo>
                    <a:cubicBezTo>
                      <a:pt x="326" y="162"/>
                      <a:pt x="326" y="162"/>
                      <a:pt x="326" y="162"/>
                    </a:cubicBezTo>
                    <a:cubicBezTo>
                      <a:pt x="326" y="162"/>
                      <a:pt x="326" y="162"/>
                      <a:pt x="326" y="162"/>
                    </a:cubicBezTo>
                    <a:cubicBezTo>
                      <a:pt x="326" y="162"/>
                      <a:pt x="327" y="162"/>
                      <a:pt x="327" y="162"/>
                    </a:cubicBezTo>
                    <a:cubicBezTo>
                      <a:pt x="327" y="162"/>
                      <a:pt x="328" y="162"/>
                      <a:pt x="329" y="162"/>
                    </a:cubicBezTo>
                    <a:cubicBezTo>
                      <a:pt x="329" y="162"/>
                      <a:pt x="329" y="162"/>
                      <a:pt x="329" y="162"/>
                    </a:cubicBezTo>
                    <a:cubicBezTo>
                      <a:pt x="329" y="162"/>
                      <a:pt x="330" y="162"/>
                      <a:pt x="330" y="162"/>
                    </a:cubicBezTo>
                    <a:cubicBezTo>
                      <a:pt x="331" y="162"/>
                      <a:pt x="331" y="161"/>
                      <a:pt x="331" y="161"/>
                    </a:cubicBezTo>
                    <a:cubicBezTo>
                      <a:pt x="331" y="161"/>
                      <a:pt x="331" y="161"/>
                      <a:pt x="331" y="161"/>
                    </a:cubicBezTo>
                    <a:cubicBezTo>
                      <a:pt x="331" y="161"/>
                      <a:pt x="331" y="160"/>
                      <a:pt x="331" y="160"/>
                    </a:cubicBezTo>
                    <a:cubicBezTo>
                      <a:pt x="331" y="160"/>
                      <a:pt x="332" y="160"/>
                      <a:pt x="332" y="159"/>
                    </a:cubicBezTo>
                    <a:cubicBezTo>
                      <a:pt x="332" y="159"/>
                      <a:pt x="332" y="158"/>
                      <a:pt x="332" y="157"/>
                    </a:cubicBezTo>
                    <a:cubicBezTo>
                      <a:pt x="331" y="157"/>
                      <a:pt x="331" y="157"/>
                      <a:pt x="331" y="157"/>
                    </a:cubicBezTo>
                    <a:cubicBezTo>
                      <a:pt x="330" y="157"/>
                      <a:pt x="330" y="157"/>
                      <a:pt x="329" y="157"/>
                    </a:cubicBezTo>
                    <a:cubicBezTo>
                      <a:pt x="329" y="156"/>
                      <a:pt x="328" y="156"/>
                      <a:pt x="328" y="156"/>
                    </a:cubicBezTo>
                    <a:cubicBezTo>
                      <a:pt x="324" y="156"/>
                      <a:pt x="324" y="156"/>
                      <a:pt x="324" y="156"/>
                    </a:cubicBezTo>
                    <a:cubicBezTo>
                      <a:pt x="324" y="156"/>
                      <a:pt x="323" y="156"/>
                      <a:pt x="322" y="156"/>
                    </a:cubicBezTo>
                    <a:cubicBezTo>
                      <a:pt x="322" y="155"/>
                      <a:pt x="322" y="155"/>
                      <a:pt x="321" y="155"/>
                    </a:cubicBezTo>
                    <a:cubicBezTo>
                      <a:pt x="321" y="154"/>
                      <a:pt x="321" y="154"/>
                      <a:pt x="321" y="154"/>
                    </a:cubicBezTo>
                    <a:cubicBezTo>
                      <a:pt x="321" y="154"/>
                      <a:pt x="320" y="154"/>
                      <a:pt x="320" y="154"/>
                    </a:cubicBezTo>
                    <a:cubicBezTo>
                      <a:pt x="319" y="153"/>
                      <a:pt x="317" y="154"/>
                      <a:pt x="316" y="155"/>
                    </a:cubicBezTo>
                    <a:cubicBezTo>
                      <a:pt x="315" y="157"/>
                      <a:pt x="313" y="158"/>
                      <a:pt x="313" y="159"/>
                    </a:cubicBezTo>
                    <a:cubicBezTo>
                      <a:pt x="311" y="160"/>
                      <a:pt x="309" y="160"/>
                      <a:pt x="308" y="158"/>
                    </a:cubicBezTo>
                    <a:cubicBezTo>
                      <a:pt x="308" y="155"/>
                      <a:pt x="308" y="155"/>
                      <a:pt x="308" y="155"/>
                    </a:cubicBezTo>
                    <a:cubicBezTo>
                      <a:pt x="308" y="155"/>
                      <a:pt x="308" y="154"/>
                      <a:pt x="308" y="154"/>
                    </a:cubicBezTo>
                    <a:cubicBezTo>
                      <a:pt x="309" y="154"/>
                      <a:pt x="309" y="153"/>
                      <a:pt x="308" y="153"/>
                    </a:cubicBezTo>
                    <a:cubicBezTo>
                      <a:pt x="308" y="152"/>
                      <a:pt x="308" y="152"/>
                      <a:pt x="308" y="152"/>
                    </a:cubicBezTo>
                    <a:cubicBezTo>
                      <a:pt x="308" y="152"/>
                      <a:pt x="307" y="152"/>
                      <a:pt x="307" y="151"/>
                    </a:cubicBezTo>
                    <a:cubicBezTo>
                      <a:pt x="307" y="151"/>
                      <a:pt x="307" y="151"/>
                      <a:pt x="306" y="151"/>
                    </a:cubicBezTo>
                    <a:cubicBezTo>
                      <a:pt x="306" y="151"/>
                      <a:pt x="306" y="151"/>
                      <a:pt x="305" y="152"/>
                    </a:cubicBezTo>
                    <a:cubicBezTo>
                      <a:pt x="305" y="152"/>
                      <a:pt x="304" y="152"/>
                      <a:pt x="304" y="152"/>
                    </a:cubicBezTo>
                    <a:cubicBezTo>
                      <a:pt x="304" y="152"/>
                      <a:pt x="303" y="152"/>
                      <a:pt x="303" y="151"/>
                    </a:cubicBezTo>
                    <a:cubicBezTo>
                      <a:pt x="302" y="151"/>
                      <a:pt x="301" y="151"/>
                      <a:pt x="300" y="150"/>
                    </a:cubicBezTo>
                    <a:cubicBezTo>
                      <a:pt x="300" y="150"/>
                      <a:pt x="300" y="150"/>
                      <a:pt x="300" y="150"/>
                    </a:cubicBezTo>
                    <a:cubicBezTo>
                      <a:pt x="300" y="149"/>
                      <a:pt x="300" y="149"/>
                      <a:pt x="300" y="149"/>
                    </a:cubicBezTo>
                    <a:cubicBezTo>
                      <a:pt x="300" y="149"/>
                      <a:pt x="300" y="149"/>
                      <a:pt x="299" y="149"/>
                    </a:cubicBezTo>
                    <a:cubicBezTo>
                      <a:pt x="299" y="149"/>
                      <a:pt x="299" y="149"/>
                      <a:pt x="299" y="149"/>
                    </a:cubicBezTo>
                    <a:cubicBezTo>
                      <a:pt x="299" y="149"/>
                      <a:pt x="299" y="149"/>
                      <a:pt x="299" y="149"/>
                    </a:cubicBezTo>
                    <a:cubicBezTo>
                      <a:pt x="299" y="148"/>
                      <a:pt x="299" y="147"/>
                      <a:pt x="298" y="146"/>
                    </a:cubicBezTo>
                    <a:cubicBezTo>
                      <a:pt x="298" y="146"/>
                      <a:pt x="298" y="146"/>
                      <a:pt x="298" y="145"/>
                    </a:cubicBezTo>
                    <a:cubicBezTo>
                      <a:pt x="298" y="145"/>
                      <a:pt x="298" y="145"/>
                      <a:pt x="299" y="145"/>
                    </a:cubicBezTo>
                    <a:cubicBezTo>
                      <a:pt x="299" y="144"/>
                      <a:pt x="300" y="144"/>
                      <a:pt x="300" y="144"/>
                    </a:cubicBezTo>
                    <a:cubicBezTo>
                      <a:pt x="300" y="143"/>
                      <a:pt x="300" y="143"/>
                      <a:pt x="300" y="143"/>
                    </a:cubicBezTo>
                    <a:cubicBezTo>
                      <a:pt x="299" y="142"/>
                      <a:pt x="300" y="142"/>
                      <a:pt x="301" y="142"/>
                    </a:cubicBezTo>
                    <a:cubicBezTo>
                      <a:pt x="301" y="142"/>
                      <a:pt x="302" y="142"/>
                      <a:pt x="303" y="142"/>
                    </a:cubicBezTo>
                    <a:cubicBezTo>
                      <a:pt x="303" y="142"/>
                      <a:pt x="304" y="142"/>
                      <a:pt x="304" y="143"/>
                    </a:cubicBezTo>
                    <a:cubicBezTo>
                      <a:pt x="304" y="143"/>
                      <a:pt x="304" y="144"/>
                      <a:pt x="304" y="144"/>
                    </a:cubicBezTo>
                    <a:cubicBezTo>
                      <a:pt x="304" y="144"/>
                      <a:pt x="305" y="144"/>
                      <a:pt x="305" y="144"/>
                    </a:cubicBezTo>
                    <a:cubicBezTo>
                      <a:pt x="305" y="144"/>
                      <a:pt x="305" y="144"/>
                      <a:pt x="305" y="144"/>
                    </a:cubicBezTo>
                    <a:cubicBezTo>
                      <a:pt x="305" y="144"/>
                      <a:pt x="305" y="144"/>
                      <a:pt x="305" y="143"/>
                    </a:cubicBezTo>
                    <a:cubicBezTo>
                      <a:pt x="305" y="143"/>
                      <a:pt x="305" y="143"/>
                      <a:pt x="306" y="142"/>
                    </a:cubicBezTo>
                    <a:cubicBezTo>
                      <a:pt x="306" y="142"/>
                      <a:pt x="306" y="142"/>
                      <a:pt x="306" y="142"/>
                    </a:cubicBezTo>
                    <a:cubicBezTo>
                      <a:pt x="307" y="142"/>
                      <a:pt x="308" y="142"/>
                      <a:pt x="308" y="141"/>
                    </a:cubicBezTo>
                    <a:cubicBezTo>
                      <a:pt x="308" y="141"/>
                      <a:pt x="309" y="141"/>
                      <a:pt x="309" y="140"/>
                    </a:cubicBezTo>
                    <a:cubicBezTo>
                      <a:pt x="309" y="140"/>
                      <a:pt x="309" y="140"/>
                      <a:pt x="309" y="140"/>
                    </a:cubicBezTo>
                    <a:cubicBezTo>
                      <a:pt x="309" y="140"/>
                      <a:pt x="309" y="140"/>
                      <a:pt x="309" y="139"/>
                    </a:cubicBezTo>
                    <a:cubicBezTo>
                      <a:pt x="309" y="139"/>
                      <a:pt x="309" y="139"/>
                      <a:pt x="309" y="139"/>
                    </a:cubicBezTo>
                    <a:cubicBezTo>
                      <a:pt x="309" y="139"/>
                      <a:pt x="310" y="139"/>
                      <a:pt x="310" y="139"/>
                    </a:cubicBezTo>
                    <a:cubicBezTo>
                      <a:pt x="310" y="138"/>
                      <a:pt x="310" y="138"/>
                      <a:pt x="310" y="137"/>
                    </a:cubicBezTo>
                    <a:cubicBezTo>
                      <a:pt x="310" y="137"/>
                      <a:pt x="310" y="137"/>
                      <a:pt x="310" y="137"/>
                    </a:cubicBezTo>
                    <a:cubicBezTo>
                      <a:pt x="311" y="136"/>
                      <a:pt x="312" y="135"/>
                      <a:pt x="313" y="135"/>
                    </a:cubicBezTo>
                    <a:cubicBezTo>
                      <a:pt x="314" y="134"/>
                      <a:pt x="315" y="134"/>
                      <a:pt x="316" y="133"/>
                    </a:cubicBezTo>
                    <a:cubicBezTo>
                      <a:pt x="317" y="133"/>
                      <a:pt x="318" y="133"/>
                      <a:pt x="318" y="132"/>
                    </a:cubicBezTo>
                    <a:cubicBezTo>
                      <a:pt x="318" y="132"/>
                      <a:pt x="318" y="132"/>
                      <a:pt x="318" y="131"/>
                    </a:cubicBezTo>
                    <a:cubicBezTo>
                      <a:pt x="318" y="131"/>
                      <a:pt x="318" y="131"/>
                      <a:pt x="318" y="131"/>
                    </a:cubicBezTo>
                    <a:cubicBezTo>
                      <a:pt x="318" y="131"/>
                      <a:pt x="319" y="131"/>
                      <a:pt x="319" y="130"/>
                    </a:cubicBezTo>
                    <a:cubicBezTo>
                      <a:pt x="320" y="130"/>
                      <a:pt x="320" y="129"/>
                      <a:pt x="321" y="128"/>
                    </a:cubicBezTo>
                    <a:cubicBezTo>
                      <a:pt x="321" y="128"/>
                      <a:pt x="321" y="128"/>
                      <a:pt x="321" y="128"/>
                    </a:cubicBezTo>
                    <a:cubicBezTo>
                      <a:pt x="322" y="127"/>
                      <a:pt x="322" y="127"/>
                      <a:pt x="322" y="127"/>
                    </a:cubicBezTo>
                    <a:cubicBezTo>
                      <a:pt x="322" y="127"/>
                      <a:pt x="322" y="127"/>
                      <a:pt x="322" y="127"/>
                    </a:cubicBezTo>
                    <a:cubicBezTo>
                      <a:pt x="323" y="126"/>
                      <a:pt x="323" y="126"/>
                      <a:pt x="323" y="126"/>
                    </a:cubicBezTo>
                    <a:cubicBezTo>
                      <a:pt x="324" y="126"/>
                      <a:pt x="324" y="126"/>
                      <a:pt x="324" y="127"/>
                    </a:cubicBezTo>
                    <a:cubicBezTo>
                      <a:pt x="324" y="127"/>
                      <a:pt x="324" y="127"/>
                      <a:pt x="325" y="127"/>
                    </a:cubicBezTo>
                    <a:cubicBezTo>
                      <a:pt x="325" y="127"/>
                      <a:pt x="325" y="127"/>
                      <a:pt x="325" y="127"/>
                    </a:cubicBezTo>
                    <a:cubicBezTo>
                      <a:pt x="325" y="127"/>
                      <a:pt x="325" y="127"/>
                      <a:pt x="325" y="127"/>
                    </a:cubicBezTo>
                    <a:cubicBezTo>
                      <a:pt x="326" y="127"/>
                      <a:pt x="327" y="128"/>
                      <a:pt x="328" y="128"/>
                    </a:cubicBezTo>
                    <a:cubicBezTo>
                      <a:pt x="328" y="128"/>
                      <a:pt x="328" y="128"/>
                      <a:pt x="328" y="128"/>
                    </a:cubicBezTo>
                    <a:cubicBezTo>
                      <a:pt x="328" y="129"/>
                      <a:pt x="329" y="129"/>
                      <a:pt x="329" y="129"/>
                    </a:cubicBezTo>
                    <a:cubicBezTo>
                      <a:pt x="329" y="129"/>
                      <a:pt x="329" y="129"/>
                      <a:pt x="329" y="129"/>
                    </a:cubicBezTo>
                    <a:cubicBezTo>
                      <a:pt x="329" y="129"/>
                      <a:pt x="329" y="130"/>
                      <a:pt x="329" y="130"/>
                    </a:cubicBezTo>
                    <a:cubicBezTo>
                      <a:pt x="329" y="131"/>
                      <a:pt x="329" y="131"/>
                      <a:pt x="329" y="131"/>
                    </a:cubicBezTo>
                    <a:cubicBezTo>
                      <a:pt x="328" y="134"/>
                      <a:pt x="325" y="135"/>
                      <a:pt x="324" y="137"/>
                    </a:cubicBezTo>
                    <a:cubicBezTo>
                      <a:pt x="323" y="139"/>
                      <a:pt x="323" y="140"/>
                      <a:pt x="325" y="141"/>
                    </a:cubicBezTo>
                    <a:cubicBezTo>
                      <a:pt x="326" y="141"/>
                      <a:pt x="325" y="142"/>
                      <a:pt x="325" y="142"/>
                    </a:cubicBezTo>
                    <a:cubicBezTo>
                      <a:pt x="326" y="142"/>
                      <a:pt x="325" y="143"/>
                      <a:pt x="325" y="143"/>
                    </a:cubicBezTo>
                    <a:cubicBezTo>
                      <a:pt x="325" y="143"/>
                      <a:pt x="325" y="143"/>
                      <a:pt x="325" y="143"/>
                    </a:cubicBezTo>
                    <a:cubicBezTo>
                      <a:pt x="325" y="143"/>
                      <a:pt x="325" y="143"/>
                      <a:pt x="325" y="143"/>
                    </a:cubicBezTo>
                    <a:cubicBezTo>
                      <a:pt x="324" y="143"/>
                      <a:pt x="323" y="143"/>
                      <a:pt x="322" y="144"/>
                    </a:cubicBezTo>
                    <a:cubicBezTo>
                      <a:pt x="322" y="144"/>
                      <a:pt x="321" y="144"/>
                      <a:pt x="322" y="145"/>
                    </a:cubicBezTo>
                    <a:cubicBezTo>
                      <a:pt x="322" y="145"/>
                      <a:pt x="322" y="145"/>
                      <a:pt x="322" y="145"/>
                    </a:cubicBezTo>
                    <a:cubicBezTo>
                      <a:pt x="322" y="145"/>
                      <a:pt x="323" y="145"/>
                      <a:pt x="323" y="145"/>
                    </a:cubicBezTo>
                    <a:cubicBezTo>
                      <a:pt x="323" y="145"/>
                      <a:pt x="324" y="145"/>
                      <a:pt x="325" y="145"/>
                    </a:cubicBezTo>
                    <a:cubicBezTo>
                      <a:pt x="325" y="145"/>
                      <a:pt x="325" y="145"/>
                      <a:pt x="325" y="145"/>
                    </a:cubicBezTo>
                    <a:cubicBezTo>
                      <a:pt x="325" y="145"/>
                      <a:pt x="325" y="145"/>
                      <a:pt x="325" y="145"/>
                    </a:cubicBezTo>
                    <a:cubicBezTo>
                      <a:pt x="325" y="144"/>
                      <a:pt x="326" y="144"/>
                      <a:pt x="326" y="144"/>
                    </a:cubicBezTo>
                    <a:cubicBezTo>
                      <a:pt x="326" y="144"/>
                      <a:pt x="327" y="143"/>
                      <a:pt x="327" y="143"/>
                    </a:cubicBezTo>
                    <a:cubicBezTo>
                      <a:pt x="327" y="143"/>
                      <a:pt x="327" y="143"/>
                      <a:pt x="327" y="143"/>
                    </a:cubicBezTo>
                    <a:cubicBezTo>
                      <a:pt x="327" y="143"/>
                      <a:pt x="327" y="143"/>
                      <a:pt x="327" y="143"/>
                    </a:cubicBezTo>
                    <a:cubicBezTo>
                      <a:pt x="327" y="143"/>
                      <a:pt x="327" y="143"/>
                      <a:pt x="328" y="143"/>
                    </a:cubicBezTo>
                    <a:cubicBezTo>
                      <a:pt x="328" y="143"/>
                      <a:pt x="328" y="143"/>
                      <a:pt x="328" y="143"/>
                    </a:cubicBezTo>
                    <a:cubicBezTo>
                      <a:pt x="329" y="142"/>
                      <a:pt x="330" y="140"/>
                      <a:pt x="332" y="139"/>
                    </a:cubicBezTo>
                    <a:cubicBezTo>
                      <a:pt x="335" y="138"/>
                      <a:pt x="338" y="136"/>
                      <a:pt x="342" y="136"/>
                    </a:cubicBezTo>
                    <a:cubicBezTo>
                      <a:pt x="342" y="137"/>
                      <a:pt x="342" y="137"/>
                      <a:pt x="342" y="136"/>
                    </a:cubicBezTo>
                    <a:cubicBezTo>
                      <a:pt x="343" y="136"/>
                      <a:pt x="343" y="136"/>
                      <a:pt x="343" y="135"/>
                    </a:cubicBezTo>
                    <a:cubicBezTo>
                      <a:pt x="343" y="135"/>
                      <a:pt x="343" y="135"/>
                      <a:pt x="344" y="135"/>
                    </a:cubicBezTo>
                    <a:cubicBezTo>
                      <a:pt x="344" y="135"/>
                      <a:pt x="344" y="136"/>
                      <a:pt x="344" y="136"/>
                    </a:cubicBezTo>
                    <a:cubicBezTo>
                      <a:pt x="345" y="134"/>
                      <a:pt x="345" y="134"/>
                      <a:pt x="345" y="134"/>
                    </a:cubicBezTo>
                    <a:cubicBezTo>
                      <a:pt x="345" y="134"/>
                      <a:pt x="346" y="133"/>
                      <a:pt x="347" y="133"/>
                    </a:cubicBezTo>
                    <a:cubicBezTo>
                      <a:pt x="347" y="132"/>
                      <a:pt x="350" y="130"/>
                      <a:pt x="350" y="130"/>
                    </a:cubicBezTo>
                    <a:cubicBezTo>
                      <a:pt x="350" y="130"/>
                      <a:pt x="352" y="129"/>
                      <a:pt x="352" y="129"/>
                    </a:cubicBezTo>
                    <a:cubicBezTo>
                      <a:pt x="354" y="127"/>
                      <a:pt x="354" y="127"/>
                      <a:pt x="354" y="127"/>
                    </a:cubicBezTo>
                    <a:cubicBezTo>
                      <a:pt x="355" y="127"/>
                      <a:pt x="355" y="127"/>
                      <a:pt x="355" y="127"/>
                    </a:cubicBezTo>
                    <a:cubicBezTo>
                      <a:pt x="355" y="127"/>
                      <a:pt x="357" y="124"/>
                      <a:pt x="357" y="124"/>
                    </a:cubicBezTo>
                    <a:cubicBezTo>
                      <a:pt x="357" y="123"/>
                      <a:pt x="359" y="123"/>
                      <a:pt x="359" y="123"/>
                    </a:cubicBezTo>
                    <a:cubicBezTo>
                      <a:pt x="359" y="123"/>
                      <a:pt x="359" y="121"/>
                      <a:pt x="359" y="121"/>
                    </a:cubicBezTo>
                    <a:cubicBezTo>
                      <a:pt x="359" y="121"/>
                      <a:pt x="361" y="120"/>
                      <a:pt x="361" y="120"/>
                    </a:cubicBezTo>
                    <a:cubicBezTo>
                      <a:pt x="361" y="120"/>
                      <a:pt x="361" y="119"/>
                      <a:pt x="361" y="119"/>
                    </a:cubicBezTo>
                    <a:cubicBezTo>
                      <a:pt x="364" y="122"/>
                      <a:pt x="364" y="122"/>
                      <a:pt x="364" y="122"/>
                    </a:cubicBezTo>
                    <a:cubicBezTo>
                      <a:pt x="368" y="122"/>
                      <a:pt x="368" y="122"/>
                      <a:pt x="368" y="122"/>
                    </a:cubicBezTo>
                    <a:cubicBezTo>
                      <a:pt x="369" y="123"/>
                      <a:pt x="369" y="123"/>
                      <a:pt x="369" y="123"/>
                    </a:cubicBezTo>
                    <a:cubicBezTo>
                      <a:pt x="369" y="123"/>
                      <a:pt x="369" y="123"/>
                      <a:pt x="370" y="122"/>
                    </a:cubicBezTo>
                    <a:cubicBezTo>
                      <a:pt x="370" y="122"/>
                      <a:pt x="371" y="121"/>
                      <a:pt x="371" y="121"/>
                    </a:cubicBezTo>
                    <a:cubicBezTo>
                      <a:pt x="371" y="121"/>
                      <a:pt x="371" y="120"/>
                      <a:pt x="371" y="120"/>
                    </a:cubicBezTo>
                    <a:cubicBezTo>
                      <a:pt x="370" y="120"/>
                      <a:pt x="369" y="119"/>
                      <a:pt x="369" y="119"/>
                    </a:cubicBezTo>
                    <a:cubicBezTo>
                      <a:pt x="369" y="119"/>
                      <a:pt x="369" y="117"/>
                      <a:pt x="369" y="117"/>
                    </a:cubicBezTo>
                    <a:cubicBezTo>
                      <a:pt x="374" y="117"/>
                      <a:pt x="374" y="117"/>
                      <a:pt x="374" y="117"/>
                    </a:cubicBezTo>
                    <a:cubicBezTo>
                      <a:pt x="374" y="117"/>
                      <a:pt x="375" y="116"/>
                      <a:pt x="376" y="116"/>
                    </a:cubicBezTo>
                    <a:cubicBezTo>
                      <a:pt x="376" y="116"/>
                      <a:pt x="376" y="116"/>
                      <a:pt x="376" y="116"/>
                    </a:cubicBezTo>
                    <a:cubicBezTo>
                      <a:pt x="377" y="116"/>
                      <a:pt x="378" y="113"/>
                      <a:pt x="378" y="113"/>
                    </a:cubicBezTo>
                    <a:cubicBezTo>
                      <a:pt x="378" y="113"/>
                      <a:pt x="379" y="113"/>
                      <a:pt x="379" y="113"/>
                    </a:cubicBezTo>
                    <a:cubicBezTo>
                      <a:pt x="379" y="113"/>
                      <a:pt x="379" y="114"/>
                      <a:pt x="379" y="114"/>
                    </a:cubicBezTo>
                    <a:cubicBezTo>
                      <a:pt x="380" y="113"/>
                      <a:pt x="380" y="113"/>
                      <a:pt x="380" y="113"/>
                    </a:cubicBezTo>
                    <a:cubicBezTo>
                      <a:pt x="380" y="113"/>
                      <a:pt x="381" y="110"/>
                      <a:pt x="381" y="110"/>
                    </a:cubicBezTo>
                    <a:cubicBezTo>
                      <a:pt x="381" y="110"/>
                      <a:pt x="382" y="109"/>
                      <a:pt x="382" y="109"/>
                    </a:cubicBezTo>
                    <a:cubicBezTo>
                      <a:pt x="382" y="109"/>
                      <a:pt x="382" y="108"/>
                      <a:pt x="382" y="108"/>
                    </a:cubicBezTo>
                    <a:cubicBezTo>
                      <a:pt x="383" y="108"/>
                      <a:pt x="383" y="108"/>
                      <a:pt x="383" y="108"/>
                    </a:cubicBezTo>
                    <a:cubicBezTo>
                      <a:pt x="383" y="109"/>
                      <a:pt x="383" y="109"/>
                      <a:pt x="383" y="109"/>
                    </a:cubicBezTo>
                    <a:cubicBezTo>
                      <a:pt x="385" y="111"/>
                      <a:pt x="385" y="111"/>
                      <a:pt x="385" y="111"/>
                    </a:cubicBezTo>
                    <a:cubicBezTo>
                      <a:pt x="386" y="112"/>
                      <a:pt x="386" y="112"/>
                      <a:pt x="386" y="112"/>
                    </a:cubicBezTo>
                    <a:cubicBezTo>
                      <a:pt x="387" y="113"/>
                      <a:pt x="387" y="113"/>
                      <a:pt x="387" y="113"/>
                    </a:cubicBezTo>
                    <a:cubicBezTo>
                      <a:pt x="387" y="113"/>
                      <a:pt x="387" y="113"/>
                      <a:pt x="387" y="113"/>
                    </a:cubicBezTo>
                    <a:cubicBezTo>
                      <a:pt x="387" y="112"/>
                      <a:pt x="386" y="112"/>
                      <a:pt x="386" y="112"/>
                    </a:cubicBezTo>
                    <a:cubicBezTo>
                      <a:pt x="386" y="111"/>
                      <a:pt x="386" y="111"/>
                      <a:pt x="386" y="111"/>
                    </a:cubicBezTo>
                    <a:cubicBezTo>
                      <a:pt x="386" y="111"/>
                      <a:pt x="386" y="110"/>
                      <a:pt x="386" y="110"/>
                    </a:cubicBezTo>
                    <a:cubicBezTo>
                      <a:pt x="387" y="110"/>
                      <a:pt x="387" y="110"/>
                      <a:pt x="388" y="110"/>
                    </a:cubicBezTo>
                    <a:cubicBezTo>
                      <a:pt x="388" y="110"/>
                      <a:pt x="389" y="110"/>
                      <a:pt x="389" y="109"/>
                    </a:cubicBezTo>
                    <a:cubicBezTo>
                      <a:pt x="390" y="109"/>
                      <a:pt x="390" y="108"/>
                      <a:pt x="390" y="108"/>
                    </a:cubicBezTo>
                    <a:cubicBezTo>
                      <a:pt x="390" y="107"/>
                      <a:pt x="390" y="107"/>
                      <a:pt x="390" y="107"/>
                    </a:cubicBezTo>
                    <a:cubicBezTo>
                      <a:pt x="390" y="106"/>
                      <a:pt x="390" y="106"/>
                      <a:pt x="391" y="106"/>
                    </a:cubicBezTo>
                    <a:cubicBezTo>
                      <a:pt x="392" y="104"/>
                      <a:pt x="390" y="102"/>
                      <a:pt x="391" y="100"/>
                    </a:cubicBezTo>
                    <a:cubicBezTo>
                      <a:pt x="391" y="99"/>
                      <a:pt x="391" y="99"/>
                      <a:pt x="391" y="98"/>
                    </a:cubicBezTo>
                    <a:cubicBezTo>
                      <a:pt x="391" y="98"/>
                      <a:pt x="391" y="98"/>
                      <a:pt x="391" y="97"/>
                    </a:cubicBezTo>
                    <a:cubicBezTo>
                      <a:pt x="391" y="96"/>
                      <a:pt x="390" y="94"/>
                      <a:pt x="389" y="92"/>
                    </a:cubicBezTo>
                    <a:cubicBezTo>
                      <a:pt x="389" y="92"/>
                      <a:pt x="389" y="92"/>
                      <a:pt x="389" y="91"/>
                    </a:cubicBezTo>
                    <a:cubicBezTo>
                      <a:pt x="389" y="91"/>
                      <a:pt x="389" y="91"/>
                      <a:pt x="389" y="91"/>
                    </a:cubicBezTo>
                    <a:cubicBezTo>
                      <a:pt x="390" y="90"/>
                      <a:pt x="391" y="89"/>
                      <a:pt x="392" y="89"/>
                    </a:cubicBezTo>
                    <a:cubicBezTo>
                      <a:pt x="392" y="89"/>
                      <a:pt x="392" y="89"/>
                      <a:pt x="393" y="89"/>
                    </a:cubicBezTo>
                    <a:cubicBezTo>
                      <a:pt x="393" y="89"/>
                      <a:pt x="393" y="89"/>
                      <a:pt x="394" y="89"/>
                    </a:cubicBezTo>
                    <a:cubicBezTo>
                      <a:pt x="394" y="88"/>
                      <a:pt x="394" y="87"/>
                      <a:pt x="395" y="86"/>
                    </a:cubicBezTo>
                    <a:cubicBezTo>
                      <a:pt x="397" y="87"/>
                      <a:pt x="400" y="88"/>
                      <a:pt x="402" y="88"/>
                    </a:cubicBezTo>
                    <a:cubicBezTo>
                      <a:pt x="403" y="88"/>
                      <a:pt x="403" y="89"/>
                      <a:pt x="403" y="88"/>
                    </a:cubicBezTo>
                    <a:cubicBezTo>
                      <a:pt x="404" y="88"/>
                      <a:pt x="404" y="88"/>
                      <a:pt x="404" y="87"/>
                    </a:cubicBezTo>
                    <a:cubicBezTo>
                      <a:pt x="404" y="87"/>
                      <a:pt x="404" y="86"/>
                      <a:pt x="404" y="85"/>
                    </a:cubicBezTo>
                    <a:cubicBezTo>
                      <a:pt x="404" y="85"/>
                      <a:pt x="404" y="84"/>
                      <a:pt x="405" y="84"/>
                    </a:cubicBezTo>
                    <a:cubicBezTo>
                      <a:pt x="406" y="84"/>
                      <a:pt x="406" y="83"/>
                      <a:pt x="406" y="82"/>
                    </a:cubicBezTo>
                    <a:cubicBezTo>
                      <a:pt x="407" y="81"/>
                      <a:pt x="407" y="80"/>
                      <a:pt x="408" y="78"/>
                    </a:cubicBezTo>
                    <a:cubicBezTo>
                      <a:pt x="408" y="78"/>
                      <a:pt x="408" y="78"/>
                      <a:pt x="409" y="77"/>
                    </a:cubicBezTo>
                    <a:cubicBezTo>
                      <a:pt x="409" y="77"/>
                      <a:pt x="409" y="76"/>
                      <a:pt x="409" y="76"/>
                    </a:cubicBezTo>
                    <a:cubicBezTo>
                      <a:pt x="409" y="76"/>
                      <a:pt x="409" y="76"/>
                      <a:pt x="409" y="75"/>
                    </a:cubicBezTo>
                    <a:cubicBezTo>
                      <a:pt x="408" y="75"/>
                      <a:pt x="408" y="74"/>
                      <a:pt x="409" y="73"/>
                    </a:cubicBezTo>
                    <a:cubicBezTo>
                      <a:pt x="409" y="72"/>
                      <a:pt x="410" y="72"/>
                      <a:pt x="410" y="71"/>
                    </a:cubicBezTo>
                    <a:cubicBezTo>
                      <a:pt x="411" y="70"/>
                      <a:pt x="411" y="68"/>
                      <a:pt x="411" y="67"/>
                    </a:cubicBezTo>
                    <a:cubicBezTo>
                      <a:pt x="411" y="67"/>
                      <a:pt x="411" y="67"/>
                      <a:pt x="411" y="67"/>
                    </a:cubicBezTo>
                    <a:cubicBezTo>
                      <a:pt x="411" y="66"/>
                      <a:pt x="412" y="66"/>
                      <a:pt x="412" y="66"/>
                    </a:cubicBezTo>
                    <a:cubicBezTo>
                      <a:pt x="413" y="65"/>
                      <a:pt x="414" y="65"/>
                      <a:pt x="415" y="64"/>
                    </a:cubicBezTo>
                    <a:cubicBezTo>
                      <a:pt x="415" y="64"/>
                      <a:pt x="415" y="64"/>
                      <a:pt x="415" y="63"/>
                    </a:cubicBezTo>
                    <a:cubicBezTo>
                      <a:pt x="415" y="63"/>
                      <a:pt x="415" y="63"/>
                      <a:pt x="415" y="63"/>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62" name="Freeform 867">
                <a:extLst>
                  <a:ext uri="{FF2B5EF4-FFF2-40B4-BE49-F238E27FC236}">
                    <a16:creationId xmlns:a16="http://schemas.microsoft.com/office/drawing/2014/main" id="{24B941DE-E18C-04DF-0D45-986FFC6B7875}"/>
                  </a:ext>
                </a:extLst>
              </p:cNvPr>
              <p:cNvSpPr>
                <a:spLocks/>
              </p:cNvSpPr>
              <p:nvPr/>
            </p:nvSpPr>
            <p:spPr bwMode="auto">
              <a:xfrm>
                <a:off x="8280400" y="4475163"/>
                <a:ext cx="150812" cy="120650"/>
              </a:xfrm>
              <a:custGeom>
                <a:avLst/>
                <a:gdLst>
                  <a:gd name="T0" fmla="*/ 36 w 36"/>
                  <a:gd name="T1" fmla="*/ 7 h 29"/>
                  <a:gd name="T2" fmla="*/ 34 w 36"/>
                  <a:gd name="T3" fmla="*/ 4 h 29"/>
                  <a:gd name="T4" fmla="*/ 33 w 36"/>
                  <a:gd name="T5" fmla="*/ 2 h 29"/>
                  <a:gd name="T6" fmla="*/ 29 w 36"/>
                  <a:gd name="T7" fmla="*/ 0 h 29"/>
                  <a:gd name="T8" fmla="*/ 25 w 36"/>
                  <a:gd name="T9" fmla="*/ 0 h 29"/>
                  <a:gd name="T10" fmla="*/ 26 w 36"/>
                  <a:gd name="T11" fmla="*/ 4 h 29"/>
                  <a:gd name="T12" fmla="*/ 23 w 36"/>
                  <a:gd name="T13" fmla="*/ 4 h 29"/>
                  <a:gd name="T14" fmla="*/ 19 w 36"/>
                  <a:gd name="T15" fmla="*/ 1 h 29"/>
                  <a:gd name="T16" fmla="*/ 16 w 36"/>
                  <a:gd name="T17" fmla="*/ 0 h 29"/>
                  <a:gd name="T18" fmla="*/ 12 w 36"/>
                  <a:gd name="T19" fmla="*/ 0 h 29"/>
                  <a:gd name="T20" fmla="*/ 8 w 36"/>
                  <a:gd name="T21" fmla="*/ 0 h 29"/>
                  <a:gd name="T22" fmla="*/ 4 w 36"/>
                  <a:gd name="T23" fmla="*/ 1 h 29"/>
                  <a:gd name="T24" fmla="*/ 1 w 36"/>
                  <a:gd name="T25" fmla="*/ 6 h 29"/>
                  <a:gd name="T26" fmla="*/ 0 w 36"/>
                  <a:gd name="T27" fmla="*/ 10 h 29"/>
                  <a:gd name="T28" fmla="*/ 2 w 36"/>
                  <a:gd name="T29" fmla="*/ 15 h 29"/>
                  <a:gd name="T30" fmla="*/ 2 w 36"/>
                  <a:gd name="T31" fmla="*/ 18 h 29"/>
                  <a:gd name="T32" fmla="*/ 4 w 36"/>
                  <a:gd name="T33" fmla="*/ 20 h 29"/>
                  <a:gd name="T34" fmla="*/ 5 w 36"/>
                  <a:gd name="T35" fmla="*/ 22 h 29"/>
                  <a:gd name="T36" fmla="*/ 6 w 36"/>
                  <a:gd name="T37" fmla="*/ 25 h 29"/>
                  <a:gd name="T38" fmla="*/ 8 w 36"/>
                  <a:gd name="T39" fmla="*/ 26 h 29"/>
                  <a:gd name="T40" fmla="*/ 8 w 36"/>
                  <a:gd name="T41" fmla="*/ 25 h 29"/>
                  <a:gd name="T42" fmla="*/ 10 w 36"/>
                  <a:gd name="T43" fmla="*/ 25 h 29"/>
                  <a:gd name="T44" fmla="*/ 10 w 36"/>
                  <a:gd name="T45" fmla="*/ 26 h 29"/>
                  <a:gd name="T46" fmla="*/ 10 w 36"/>
                  <a:gd name="T47" fmla="*/ 28 h 29"/>
                  <a:gd name="T48" fmla="*/ 11 w 36"/>
                  <a:gd name="T49" fmla="*/ 28 h 29"/>
                  <a:gd name="T50" fmla="*/ 13 w 36"/>
                  <a:gd name="T51" fmla="*/ 28 h 29"/>
                  <a:gd name="T52" fmla="*/ 15 w 36"/>
                  <a:gd name="T53" fmla="*/ 29 h 29"/>
                  <a:gd name="T54" fmla="*/ 18 w 36"/>
                  <a:gd name="T55" fmla="*/ 27 h 29"/>
                  <a:gd name="T56" fmla="*/ 20 w 36"/>
                  <a:gd name="T57" fmla="*/ 25 h 29"/>
                  <a:gd name="T58" fmla="*/ 23 w 36"/>
                  <a:gd name="T59" fmla="*/ 25 h 29"/>
                  <a:gd name="T60" fmla="*/ 26 w 36"/>
                  <a:gd name="T61" fmla="*/ 26 h 29"/>
                  <a:gd name="T62" fmla="*/ 28 w 36"/>
                  <a:gd name="T63" fmla="*/ 25 h 29"/>
                  <a:gd name="T64" fmla="*/ 25 w 36"/>
                  <a:gd name="T65" fmla="*/ 22 h 29"/>
                  <a:gd name="T66" fmla="*/ 27 w 36"/>
                  <a:gd name="T67" fmla="*/ 19 h 29"/>
                  <a:gd name="T68" fmla="*/ 30 w 36"/>
                  <a:gd name="T69" fmla="*/ 18 h 29"/>
                  <a:gd name="T70" fmla="*/ 34 w 36"/>
                  <a:gd name="T71" fmla="*/ 15 h 29"/>
                  <a:gd name="T72" fmla="*/ 35 w 36"/>
                  <a:gd name="T73"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29">
                    <a:moveTo>
                      <a:pt x="35" y="10"/>
                    </a:moveTo>
                    <a:cubicBezTo>
                      <a:pt x="36" y="9"/>
                      <a:pt x="35" y="8"/>
                      <a:pt x="36" y="7"/>
                    </a:cubicBezTo>
                    <a:cubicBezTo>
                      <a:pt x="36" y="6"/>
                      <a:pt x="35" y="6"/>
                      <a:pt x="35" y="5"/>
                    </a:cubicBezTo>
                    <a:cubicBezTo>
                      <a:pt x="35" y="5"/>
                      <a:pt x="34" y="4"/>
                      <a:pt x="34" y="4"/>
                    </a:cubicBezTo>
                    <a:cubicBezTo>
                      <a:pt x="33" y="3"/>
                      <a:pt x="33" y="3"/>
                      <a:pt x="33" y="2"/>
                    </a:cubicBezTo>
                    <a:cubicBezTo>
                      <a:pt x="33" y="2"/>
                      <a:pt x="33" y="2"/>
                      <a:pt x="33" y="2"/>
                    </a:cubicBezTo>
                    <a:cubicBezTo>
                      <a:pt x="32" y="2"/>
                      <a:pt x="31" y="1"/>
                      <a:pt x="31" y="1"/>
                    </a:cubicBezTo>
                    <a:cubicBezTo>
                      <a:pt x="30" y="1"/>
                      <a:pt x="30" y="1"/>
                      <a:pt x="29" y="0"/>
                    </a:cubicBezTo>
                    <a:cubicBezTo>
                      <a:pt x="28" y="0"/>
                      <a:pt x="28" y="0"/>
                      <a:pt x="27" y="0"/>
                    </a:cubicBezTo>
                    <a:cubicBezTo>
                      <a:pt x="26" y="0"/>
                      <a:pt x="26" y="0"/>
                      <a:pt x="25" y="0"/>
                    </a:cubicBezTo>
                    <a:cubicBezTo>
                      <a:pt x="25" y="1"/>
                      <a:pt x="25" y="1"/>
                      <a:pt x="26" y="2"/>
                    </a:cubicBezTo>
                    <a:cubicBezTo>
                      <a:pt x="27" y="3"/>
                      <a:pt x="26" y="3"/>
                      <a:pt x="26" y="4"/>
                    </a:cubicBezTo>
                    <a:cubicBezTo>
                      <a:pt x="26" y="5"/>
                      <a:pt x="26" y="5"/>
                      <a:pt x="25" y="5"/>
                    </a:cubicBezTo>
                    <a:cubicBezTo>
                      <a:pt x="25" y="5"/>
                      <a:pt x="24" y="4"/>
                      <a:pt x="23" y="4"/>
                    </a:cubicBezTo>
                    <a:cubicBezTo>
                      <a:pt x="23" y="3"/>
                      <a:pt x="22" y="3"/>
                      <a:pt x="21" y="3"/>
                    </a:cubicBezTo>
                    <a:cubicBezTo>
                      <a:pt x="20" y="3"/>
                      <a:pt x="20" y="2"/>
                      <a:pt x="19" y="1"/>
                    </a:cubicBezTo>
                    <a:cubicBezTo>
                      <a:pt x="19" y="1"/>
                      <a:pt x="18" y="1"/>
                      <a:pt x="18" y="1"/>
                    </a:cubicBezTo>
                    <a:cubicBezTo>
                      <a:pt x="17" y="1"/>
                      <a:pt x="17" y="0"/>
                      <a:pt x="16" y="0"/>
                    </a:cubicBezTo>
                    <a:cubicBezTo>
                      <a:pt x="16" y="0"/>
                      <a:pt x="15" y="1"/>
                      <a:pt x="14" y="1"/>
                    </a:cubicBezTo>
                    <a:cubicBezTo>
                      <a:pt x="14" y="1"/>
                      <a:pt x="13" y="0"/>
                      <a:pt x="12" y="0"/>
                    </a:cubicBezTo>
                    <a:cubicBezTo>
                      <a:pt x="12" y="0"/>
                      <a:pt x="11" y="1"/>
                      <a:pt x="10" y="1"/>
                    </a:cubicBezTo>
                    <a:cubicBezTo>
                      <a:pt x="10" y="1"/>
                      <a:pt x="9" y="0"/>
                      <a:pt x="8" y="0"/>
                    </a:cubicBezTo>
                    <a:cubicBezTo>
                      <a:pt x="8" y="0"/>
                      <a:pt x="7" y="1"/>
                      <a:pt x="6" y="1"/>
                    </a:cubicBezTo>
                    <a:cubicBezTo>
                      <a:pt x="5" y="1"/>
                      <a:pt x="4" y="1"/>
                      <a:pt x="4" y="1"/>
                    </a:cubicBezTo>
                    <a:cubicBezTo>
                      <a:pt x="3" y="1"/>
                      <a:pt x="2" y="2"/>
                      <a:pt x="2" y="3"/>
                    </a:cubicBezTo>
                    <a:cubicBezTo>
                      <a:pt x="1" y="4"/>
                      <a:pt x="1" y="5"/>
                      <a:pt x="1" y="6"/>
                    </a:cubicBezTo>
                    <a:cubicBezTo>
                      <a:pt x="0" y="6"/>
                      <a:pt x="0" y="7"/>
                      <a:pt x="0" y="7"/>
                    </a:cubicBezTo>
                    <a:cubicBezTo>
                      <a:pt x="0" y="8"/>
                      <a:pt x="0" y="10"/>
                      <a:pt x="0" y="10"/>
                    </a:cubicBezTo>
                    <a:cubicBezTo>
                      <a:pt x="0" y="11"/>
                      <a:pt x="1" y="12"/>
                      <a:pt x="1" y="12"/>
                    </a:cubicBezTo>
                    <a:cubicBezTo>
                      <a:pt x="2" y="12"/>
                      <a:pt x="2" y="15"/>
                      <a:pt x="2" y="15"/>
                    </a:cubicBezTo>
                    <a:cubicBezTo>
                      <a:pt x="2" y="16"/>
                      <a:pt x="2" y="17"/>
                      <a:pt x="2" y="17"/>
                    </a:cubicBezTo>
                    <a:cubicBezTo>
                      <a:pt x="2" y="17"/>
                      <a:pt x="2" y="18"/>
                      <a:pt x="2" y="18"/>
                    </a:cubicBezTo>
                    <a:cubicBezTo>
                      <a:pt x="2" y="19"/>
                      <a:pt x="3" y="19"/>
                      <a:pt x="3" y="19"/>
                    </a:cubicBezTo>
                    <a:cubicBezTo>
                      <a:pt x="3" y="20"/>
                      <a:pt x="3" y="20"/>
                      <a:pt x="4" y="20"/>
                    </a:cubicBezTo>
                    <a:cubicBezTo>
                      <a:pt x="4" y="20"/>
                      <a:pt x="4" y="21"/>
                      <a:pt x="4" y="21"/>
                    </a:cubicBezTo>
                    <a:cubicBezTo>
                      <a:pt x="4" y="22"/>
                      <a:pt x="4" y="22"/>
                      <a:pt x="5" y="22"/>
                    </a:cubicBezTo>
                    <a:cubicBezTo>
                      <a:pt x="5" y="22"/>
                      <a:pt x="5" y="23"/>
                      <a:pt x="5" y="23"/>
                    </a:cubicBezTo>
                    <a:cubicBezTo>
                      <a:pt x="5" y="23"/>
                      <a:pt x="6" y="24"/>
                      <a:pt x="6" y="25"/>
                    </a:cubicBezTo>
                    <a:cubicBezTo>
                      <a:pt x="6" y="25"/>
                      <a:pt x="6" y="25"/>
                      <a:pt x="6" y="26"/>
                    </a:cubicBezTo>
                    <a:cubicBezTo>
                      <a:pt x="7" y="26"/>
                      <a:pt x="7" y="26"/>
                      <a:pt x="8" y="26"/>
                    </a:cubicBezTo>
                    <a:cubicBezTo>
                      <a:pt x="8" y="26"/>
                      <a:pt x="8" y="26"/>
                      <a:pt x="8" y="26"/>
                    </a:cubicBezTo>
                    <a:cubicBezTo>
                      <a:pt x="8" y="26"/>
                      <a:pt x="8" y="25"/>
                      <a:pt x="8" y="25"/>
                    </a:cubicBezTo>
                    <a:cubicBezTo>
                      <a:pt x="8" y="25"/>
                      <a:pt x="9" y="24"/>
                      <a:pt x="9" y="24"/>
                    </a:cubicBezTo>
                    <a:cubicBezTo>
                      <a:pt x="9" y="24"/>
                      <a:pt x="10" y="24"/>
                      <a:pt x="10" y="25"/>
                    </a:cubicBezTo>
                    <a:cubicBezTo>
                      <a:pt x="10" y="25"/>
                      <a:pt x="10" y="25"/>
                      <a:pt x="10" y="26"/>
                    </a:cubicBezTo>
                    <a:cubicBezTo>
                      <a:pt x="10" y="26"/>
                      <a:pt x="10" y="26"/>
                      <a:pt x="10" y="26"/>
                    </a:cubicBezTo>
                    <a:cubicBezTo>
                      <a:pt x="10" y="27"/>
                      <a:pt x="9" y="27"/>
                      <a:pt x="9" y="27"/>
                    </a:cubicBezTo>
                    <a:cubicBezTo>
                      <a:pt x="9" y="28"/>
                      <a:pt x="9" y="28"/>
                      <a:pt x="10" y="28"/>
                    </a:cubicBezTo>
                    <a:cubicBezTo>
                      <a:pt x="10" y="28"/>
                      <a:pt x="10" y="28"/>
                      <a:pt x="11" y="28"/>
                    </a:cubicBezTo>
                    <a:cubicBezTo>
                      <a:pt x="11" y="28"/>
                      <a:pt x="11" y="28"/>
                      <a:pt x="11" y="28"/>
                    </a:cubicBezTo>
                    <a:cubicBezTo>
                      <a:pt x="11" y="28"/>
                      <a:pt x="12" y="27"/>
                      <a:pt x="12" y="27"/>
                    </a:cubicBezTo>
                    <a:cubicBezTo>
                      <a:pt x="12" y="27"/>
                      <a:pt x="13" y="28"/>
                      <a:pt x="13" y="28"/>
                    </a:cubicBezTo>
                    <a:cubicBezTo>
                      <a:pt x="14" y="28"/>
                      <a:pt x="15" y="28"/>
                      <a:pt x="15" y="28"/>
                    </a:cubicBezTo>
                    <a:cubicBezTo>
                      <a:pt x="15" y="29"/>
                      <a:pt x="15" y="29"/>
                      <a:pt x="15" y="29"/>
                    </a:cubicBezTo>
                    <a:cubicBezTo>
                      <a:pt x="16" y="28"/>
                      <a:pt x="17" y="27"/>
                      <a:pt x="17" y="27"/>
                    </a:cubicBezTo>
                    <a:cubicBezTo>
                      <a:pt x="17" y="27"/>
                      <a:pt x="17" y="27"/>
                      <a:pt x="18" y="27"/>
                    </a:cubicBezTo>
                    <a:cubicBezTo>
                      <a:pt x="18" y="27"/>
                      <a:pt x="18" y="26"/>
                      <a:pt x="19" y="26"/>
                    </a:cubicBezTo>
                    <a:cubicBezTo>
                      <a:pt x="19" y="26"/>
                      <a:pt x="19" y="25"/>
                      <a:pt x="20" y="25"/>
                    </a:cubicBezTo>
                    <a:cubicBezTo>
                      <a:pt x="20" y="25"/>
                      <a:pt x="21" y="25"/>
                      <a:pt x="21" y="25"/>
                    </a:cubicBezTo>
                    <a:cubicBezTo>
                      <a:pt x="22" y="25"/>
                      <a:pt x="22" y="25"/>
                      <a:pt x="23" y="25"/>
                    </a:cubicBezTo>
                    <a:cubicBezTo>
                      <a:pt x="24" y="25"/>
                      <a:pt x="24" y="25"/>
                      <a:pt x="24" y="25"/>
                    </a:cubicBezTo>
                    <a:cubicBezTo>
                      <a:pt x="25" y="25"/>
                      <a:pt x="25" y="25"/>
                      <a:pt x="26" y="26"/>
                    </a:cubicBezTo>
                    <a:cubicBezTo>
                      <a:pt x="26" y="26"/>
                      <a:pt x="27" y="26"/>
                      <a:pt x="27" y="26"/>
                    </a:cubicBezTo>
                    <a:cubicBezTo>
                      <a:pt x="28" y="26"/>
                      <a:pt x="28" y="25"/>
                      <a:pt x="28" y="25"/>
                    </a:cubicBezTo>
                    <a:cubicBezTo>
                      <a:pt x="28" y="24"/>
                      <a:pt x="27" y="23"/>
                      <a:pt x="27" y="23"/>
                    </a:cubicBezTo>
                    <a:cubicBezTo>
                      <a:pt x="27" y="23"/>
                      <a:pt x="25" y="23"/>
                      <a:pt x="25" y="22"/>
                    </a:cubicBezTo>
                    <a:cubicBezTo>
                      <a:pt x="25" y="21"/>
                      <a:pt x="25" y="21"/>
                      <a:pt x="25" y="20"/>
                    </a:cubicBezTo>
                    <a:cubicBezTo>
                      <a:pt x="25" y="20"/>
                      <a:pt x="26" y="19"/>
                      <a:pt x="27" y="19"/>
                    </a:cubicBezTo>
                    <a:cubicBezTo>
                      <a:pt x="27" y="19"/>
                      <a:pt x="28" y="19"/>
                      <a:pt x="29" y="19"/>
                    </a:cubicBezTo>
                    <a:cubicBezTo>
                      <a:pt x="29" y="19"/>
                      <a:pt x="29" y="18"/>
                      <a:pt x="30" y="18"/>
                    </a:cubicBezTo>
                    <a:cubicBezTo>
                      <a:pt x="31" y="17"/>
                      <a:pt x="31" y="17"/>
                      <a:pt x="32" y="17"/>
                    </a:cubicBezTo>
                    <a:cubicBezTo>
                      <a:pt x="33" y="16"/>
                      <a:pt x="34" y="15"/>
                      <a:pt x="34" y="15"/>
                    </a:cubicBezTo>
                    <a:cubicBezTo>
                      <a:pt x="35" y="14"/>
                      <a:pt x="35" y="14"/>
                      <a:pt x="35" y="13"/>
                    </a:cubicBezTo>
                    <a:cubicBezTo>
                      <a:pt x="36" y="12"/>
                      <a:pt x="35" y="11"/>
                      <a:pt x="35" y="10"/>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63" name="Freeform 868">
                <a:extLst>
                  <a:ext uri="{FF2B5EF4-FFF2-40B4-BE49-F238E27FC236}">
                    <a16:creationId xmlns:a16="http://schemas.microsoft.com/office/drawing/2014/main" id="{90F40CE8-5249-EC08-C699-39BEADCA95D0}"/>
                  </a:ext>
                </a:extLst>
              </p:cNvPr>
              <p:cNvSpPr>
                <a:spLocks noEditPoints="1"/>
              </p:cNvSpPr>
              <p:nvPr/>
            </p:nvSpPr>
            <p:spPr bwMode="auto">
              <a:xfrm>
                <a:off x="8613775" y="4759325"/>
                <a:ext cx="25400" cy="28575"/>
              </a:xfrm>
              <a:custGeom>
                <a:avLst/>
                <a:gdLst>
                  <a:gd name="T0" fmla="*/ 5 w 6"/>
                  <a:gd name="T1" fmla="*/ 2 h 7"/>
                  <a:gd name="T2" fmla="*/ 5 w 6"/>
                  <a:gd name="T3" fmla="*/ 0 h 7"/>
                  <a:gd name="T4" fmla="*/ 5 w 6"/>
                  <a:gd name="T5" fmla="*/ 1 h 7"/>
                  <a:gd name="T6" fmla="*/ 5 w 6"/>
                  <a:gd name="T7" fmla="*/ 1 h 7"/>
                  <a:gd name="T8" fmla="*/ 6 w 6"/>
                  <a:gd name="T9" fmla="*/ 0 h 7"/>
                  <a:gd name="T10" fmla="*/ 6 w 6"/>
                  <a:gd name="T11" fmla="*/ 0 h 7"/>
                  <a:gd name="T12" fmla="*/ 6 w 6"/>
                  <a:gd name="T13" fmla="*/ 1 h 7"/>
                  <a:gd name="T14" fmla="*/ 6 w 6"/>
                  <a:gd name="T15" fmla="*/ 3 h 7"/>
                  <a:gd name="T16" fmla="*/ 5 w 6"/>
                  <a:gd name="T17" fmla="*/ 3 h 7"/>
                  <a:gd name="T18" fmla="*/ 5 w 6"/>
                  <a:gd name="T19" fmla="*/ 2 h 7"/>
                  <a:gd name="T20" fmla="*/ 1 w 6"/>
                  <a:gd name="T21" fmla="*/ 5 h 7"/>
                  <a:gd name="T22" fmla="*/ 1 w 6"/>
                  <a:gd name="T23" fmla="*/ 7 h 7"/>
                  <a:gd name="T24" fmla="*/ 3 w 6"/>
                  <a:gd name="T25" fmla="*/ 5 h 7"/>
                  <a:gd name="T26" fmla="*/ 3 w 6"/>
                  <a:gd name="T27" fmla="*/ 3 h 7"/>
                  <a:gd name="T28" fmla="*/ 3 w 6"/>
                  <a:gd name="T29" fmla="*/ 0 h 7"/>
                  <a:gd name="T30" fmla="*/ 2 w 6"/>
                  <a:gd name="T31" fmla="*/ 0 h 7"/>
                  <a:gd name="T32" fmla="*/ 2 w 6"/>
                  <a:gd name="T33" fmla="*/ 0 h 7"/>
                  <a:gd name="T34" fmla="*/ 2 w 6"/>
                  <a:gd name="T35" fmla="*/ 1 h 7"/>
                  <a:gd name="T36" fmla="*/ 1 w 6"/>
                  <a:gd name="T37" fmla="*/ 1 h 7"/>
                  <a:gd name="T38" fmla="*/ 0 w 6"/>
                  <a:gd name="T39" fmla="*/ 2 h 7"/>
                  <a:gd name="T40" fmla="*/ 0 w 6"/>
                  <a:gd name="T41" fmla="*/ 3 h 7"/>
                  <a:gd name="T42" fmla="*/ 1 w 6"/>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 h="7">
                    <a:moveTo>
                      <a:pt x="5" y="2"/>
                    </a:moveTo>
                    <a:cubicBezTo>
                      <a:pt x="5" y="2"/>
                      <a:pt x="5" y="1"/>
                      <a:pt x="5" y="0"/>
                    </a:cubicBezTo>
                    <a:cubicBezTo>
                      <a:pt x="5" y="0"/>
                      <a:pt x="5" y="0"/>
                      <a:pt x="5" y="1"/>
                    </a:cubicBezTo>
                    <a:cubicBezTo>
                      <a:pt x="5" y="1"/>
                      <a:pt x="5" y="1"/>
                      <a:pt x="5" y="1"/>
                    </a:cubicBezTo>
                    <a:cubicBezTo>
                      <a:pt x="6" y="1"/>
                      <a:pt x="6" y="0"/>
                      <a:pt x="6" y="0"/>
                    </a:cubicBezTo>
                    <a:cubicBezTo>
                      <a:pt x="6" y="0"/>
                      <a:pt x="6" y="0"/>
                      <a:pt x="6" y="0"/>
                    </a:cubicBezTo>
                    <a:cubicBezTo>
                      <a:pt x="6" y="0"/>
                      <a:pt x="6" y="1"/>
                      <a:pt x="6" y="1"/>
                    </a:cubicBezTo>
                    <a:cubicBezTo>
                      <a:pt x="6" y="1"/>
                      <a:pt x="6" y="2"/>
                      <a:pt x="6" y="3"/>
                    </a:cubicBezTo>
                    <a:cubicBezTo>
                      <a:pt x="6" y="3"/>
                      <a:pt x="5" y="4"/>
                      <a:pt x="5" y="3"/>
                    </a:cubicBezTo>
                    <a:cubicBezTo>
                      <a:pt x="5" y="3"/>
                      <a:pt x="5" y="2"/>
                      <a:pt x="5" y="2"/>
                    </a:cubicBezTo>
                    <a:close/>
                    <a:moveTo>
                      <a:pt x="1" y="5"/>
                    </a:moveTo>
                    <a:cubicBezTo>
                      <a:pt x="1" y="6"/>
                      <a:pt x="1" y="7"/>
                      <a:pt x="1" y="7"/>
                    </a:cubicBezTo>
                    <a:cubicBezTo>
                      <a:pt x="2" y="6"/>
                      <a:pt x="3" y="5"/>
                      <a:pt x="3" y="5"/>
                    </a:cubicBezTo>
                    <a:cubicBezTo>
                      <a:pt x="3" y="4"/>
                      <a:pt x="3" y="3"/>
                      <a:pt x="3" y="3"/>
                    </a:cubicBezTo>
                    <a:cubicBezTo>
                      <a:pt x="3" y="3"/>
                      <a:pt x="3" y="1"/>
                      <a:pt x="3" y="0"/>
                    </a:cubicBezTo>
                    <a:cubicBezTo>
                      <a:pt x="3" y="0"/>
                      <a:pt x="2" y="0"/>
                      <a:pt x="2" y="0"/>
                    </a:cubicBezTo>
                    <a:cubicBezTo>
                      <a:pt x="2" y="0"/>
                      <a:pt x="2" y="0"/>
                      <a:pt x="2" y="0"/>
                    </a:cubicBezTo>
                    <a:cubicBezTo>
                      <a:pt x="2" y="0"/>
                      <a:pt x="2" y="1"/>
                      <a:pt x="2" y="1"/>
                    </a:cubicBezTo>
                    <a:cubicBezTo>
                      <a:pt x="1" y="1"/>
                      <a:pt x="1" y="1"/>
                      <a:pt x="1" y="1"/>
                    </a:cubicBezTo>
                    <a:cubicBezTo>
                      <a:pt x="1" y="1"/>
                      <a:pt x="0" y="2"/>
                      <a:pt x="0" y="2"/>
                    </a:cubicBezTo>
                    <a:cubicBezTo>
                      <a:pt x="0" y="3"/>
                      <a:pt x="0" y="3"/>
                      <a:pt x="0" y="3"/>
                    </a:cubicBezTo>
                    <a:cubicBezTo>
                      <a:pt x="0" y="4"/>
                      <a:pt x="1" y="5"/>
                      <a:pt x="1" y="5"/>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64" name="Freeform 869">
                <a:extLst>
                  <a:ext uri="{FF2B5EF4-FFF2-40B4-BE49-F238E27FC236}">
                    <a16:creationId xmlns:a16="http://schemas.microsoft.com/office/drawing/2014/main" id="{888BF492-944A-E8AD-29B9-A75E7D00C876}"/>
                  </a:ext>
                </a:extLst>
              </p:cNvPr>
              <p:cNvSpPr>
                <a:spLocks/>
              </p:cNvSpPr>
              <p:nvPr/>
            </p:nvSpPr>
            <p:spPr bwMode="auto">
              <a:xfrm>
                <a:off x="7881938" y="4062413"/>
                <a:ext cx="95250" cy="42863"/>
              </a:xfrm>
              <a:custGeom>
                <a:avLst/>
                <a:gdLst>
                  <a:gd name="T0" fmla="*/ 13 w 23"/>
                  <a:gd name="T1" fmla="*/ 0 h 10"/>
                  <a:gd name="T2" fmla="*/ 10 w 23"/>
                  <a:gd name="T3" fmla="*/ 0 h 10"/>
                  <a:gd name="T4" fmla="*/ 6 w 23"/>
                  <a:gd name="T5" fmla="*/ 0 h 10"/>
                  <a:gd name="T6" fmla="*/ 3 w 23"/>
                  <a:gd name="T7" fmla="*/ 2 h 10"/>
                  <a:gd name="T8" fmla="*/ 1 w 23"/>
                  <a:gd name="T9" fmla="*/ 5 h 10"/>
                  <a:gd name="T10" fmla="*/ 0 w 23"/>
                  <a:gd name="T11" fmla="*/ 8 h 10"/>
                  <a:gd name="T12" fmla="*/ 2 w 23"/>
                  <a:gd name="T13" fmla="*/ 10 h 10"/>
                  <a:gd name="T14" fmla="*/ 4 w 23"/>
                  <a:gd name="T15" fmla="*/ 10 h 10"/>
                  <a:gd name="T16" fmla="*/ 7 w 23"/>
                  <a:gd name="T17" fmla="*/ 10 h 10"/>
                  <a:gd name="T18" fmla="*/ 9 w 23"/>
                  <a:gd name="T19" fmla="*/ 10 h 10"/>
                  <a:gd name="T20" fmla="*/ 10 w 23"/>
                  <a:gd name="T21" fmla="*/ 9 h 10"/>
                  <a:gd name="T22" fmla="*/ 12 w 23"/>
                  <a:gd name="T23" fmla="*/ 9 h 10"/>
                  <a:gd name="T24" fmla="*/ 13 w 23"/>
                  <a:gd name="T25" fmla="*/ 10 h 10"/>
                  <a:gd name="T26" fmla="*/ 15 w 23"/>
                  <a:gd name="T27" fmla="*/ 10 h 10"/>
                  <a:gd name="T28" fmla="*/ 20 w 23"/>
                  <a:gd name="T29" fmla="*/ 9 h 10"/>
                  <a:gd name="T30" fmla="*/ 22 w 23"/>
                  <a:gd name="T31" fmla="*/ 9 h 10"/>
                  <a:gd name="T32" fmla="*/ 23 w 23"/>
                  <a:gd name="T33" fmla="*/ 5 h 10"/>
                  <a:gd name="T34" fmla="*/ 21 w 23"/>
                  <a:gd name="T35" fmla="*/ 4 h 10"/>
                  <a:gd name="T36" fmla="*/ 19 w 23"/>
                  <a:gd name="T37" fmla="*/ 4 h 10"/>
                  <a:gd name="T38" fmla="*/ 19 w 23"/>
                  <a:gd name="T39" fmla="*/ 3 h 10"/>
                  <a:gd name="T40" fmla="*/ 18 w 23"/>
                  <a:gd name="T41" fmla="*/ 1 h 10"/>
                  <a:gd name="T42" fmla="*/ 13 w 23"/>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10">
                    <a:moveTo>
                      <a:pt x="13" y="0"/>
                    </a:moveTo>
                    <a:cubicBezTo>
                      <a:pt x="10" y="0"/>
                      <a:pt x="10" y="0"/>
                      <a:pt x="10" y="0"/>
                    </a:cubicBezTo>
                    <a:cubicBezTo>
                      <a:pt x="6" y="0"/>
                      <a:pt x="6" y="0"/>
                      <a:pt x="6" y="0"/>
                    </a:cubicBezTo>
                    <a:cubicBezTo>
                      <a:pt x="3" y="2"/>
                      <a:pt x="3" y="2"/>
                      <a:pt x="3" y="2"/>
                    </a:cubicBezTo>
                    <a:cubicBezTo>
                      <a:pt x="1" y="5"/>
                      <a:pt x="1" y="5"/>
                      <a:pt x="1" y="5"/>
                    </a:cubicBezTo>
                    <a:cubicBezTo>
                      <a:pt x="0" y="8"/>
                      <a:pt x="0" y="8"/>
                      <a:pt x="0" y="8"/>
                    </a:cubicBezTo>
                    <a:cubicBezTo>
                      <a:pt x="2" y="10"/>
                      <a:pt x="2" y="10"/>
                      <a:pt x="2" y="10"/>
                    </a:cubicBezTo>
                    <a:cubicBezTo>
                      <a:pt x="2" y="10"/>
                      <a:pt x="4" y="10"/>
                      <a:pt x="4" y="10"/>
                    </a:cubicBezTo>
                    <a:cubicBezTo>
                      <a:pt x="5" y="10"/>
                      <a:pt x="7" y="10"/>
                      <a:pt x="7" y="10"/>
                    </a:cubicBezTo>
                    <a:cubicBezTo>
                      <a:pt x="7" y="10"/>
                      <a:pt x="9" y="10"/>
                      <a:pt x="9" y="10"/>
                    </a:cubicBezTo>
                    <a:cubicBezTo>
                      <a:pt x="9" y="10"/>
                      <a:pt x="10" y="9"/>
                      <a:pt x="10" y="9"/>
                    </a:cubicBezTo>
                    <a:cubicBezTo>
                      <a:pt x="12" y="9"/>
                      <a:pt x="12" y="9"/>
                      <a:pt x="12" y="9"/>
                    </a:cubicBezTo>
                    <a:cubicBezTo>
                      <a:pt x="13" y="10"/>
                      <a:pt x="13" y="10"/>
                      <a:pt x="13" y="10"/>
                    </a:cubicBezTo>
                    <a:cubicBezTo>
                      <a:pt x="15" y="10"/>
                      <a:pt x="15" y="10"/>
                      <a:pt x="15" y="10"/>
                    </a:cubicBezTo>
                    <a:cubicBezTo>
                      <a:pt x="15" y="10"/>
                      <a:pt x="19" y="10"/>
                      <a:pt x="20" y="9"/>
                    </a:cubicBezTo>
                    <a:cubicBezTo>
                      <a:pt x="21" y="9"/>
                      <a:pt x="22" y="9"/>
                      <a:pt x="22" y="9"/>
                    </a:cubicBezTo>
                    <a:cubicBezTo>
                      <a:pt x="23" y="5"/>
                      <a:pt x="23" y="5"/>
                      <a:pt x="23" y="5"/>
                    </a:cubicBezTo>
                    <a:cubicBezTo>
                      <a:pt x="23" y="5"/>
                      <a:pt x="22" y="5"/>
                      <a:pt x="21" y="4"/>
                    </a:cubicBezTo>
                    <a:cubicBezTo>
                      <a:pt x="21" y="4"/>
                      <a:pt x="19" y="4"/>
                      <a:pt x="19" y="4"/>
                    </a:cubicBezTo>
                    <a:cubicBezTo>
                      <a:pt x="19" y="3"/>
                      <a:pt x="19" y="3"/>
                      <a:pt x="19" y="3"/>
                    </a:cubicBezTo>
                    <a:cubicBezTo>
                      <a:pt x="18" y="1"/>
                      <a:pt x="18" y="1"/>
                      <a:pt x="18" y="1"/>
                    </a:cubicBezTo>
                    <a:lnTo>
                      <a:pt x="13" y="0"/>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65" name="Freeform 870">
                <a:extLst>
                  <a:ext uri="{FF2B5EF4-FFF2-40B4-BE49-F238E27FC236}">
                    <a16:creationId xmlns:a16="http://schemas.microsoft.com/office/drawing/2014/main" id="{80114390-2CC0-70F1-A425-397E6C90CE5A}"/>
                  </a:ext>
                </a:extLst>
              </p:cNvPr>
              <p:cNvSpPr>
                <a:spLocks noEditPoints="1"/>
              </p:cNvSpPr>
              <p:nvPr/>
            </p:nvSpPr>
            <p:spPr bwMode="auto">
              <a:xfrm>
                <a:off x="7861300" y="4113213"/>
                <a:ext cx="128587" cy="166688"/>
              </a:xfrm>
              <a:custGeom>
                <a:avLst/>
                <a:gdLst>
                  <a:gd name="T0" fmla="*/ 22 w 31"/>
                  <a:gd name="T1" fmla="*/ 24 h 40"/>
                  <a:gd name="T2" fmla="*/ 27 w 31"/>
                  <a:gd name="T3" fmla="*/ 11 h 40"/>
                  <a:gd name="T4" fmla="*/ 8 w 31"/>
                  <a:gd name="T5" fmla="*/ 3 h 40"/>
                  <a:gd name="T6" fmla="*/ 4 w 31"/>
                  <a:gd name="T7" fmla="*/ 7 h 40"/>
                  <a:gd name="T8" fmla="*/ 3 w 31"/>
                  <a:gd name="T9" fmla="*/ 16 h 40"/>
                  <a:gd name="T10" fmla="*/ 7 w 31"/>
                  <a:gd name="T11" fmla="*/ 30 h 40"/>
                  <a:gd name="T12" fmla="*/ 8 w 31"/>
                  <a:gd name="T13" fmla="*/ 36 h 40"/>
                  <a:gd name="T14" fmla="*/ 8 w 31"/>
                  <a:gd name="T15" fmla="*/ 36 h 40"/>
                  <a:gd name="T16" fmla="*/ 9 w 31"/>
                  <a:gd name="T17" fmla="*/ 35 h 40"/>
                  <a:gd name="T18" fmla="*/ 9 w 31"/>
                  <a:gd name="T19" fmla="*/ 35 h 40"/>
                  <a:gd name="T20" fmla="*/ 11 w 31"/>
                  <a:gd name="T21" fmla="*/ 35 h 40"/>
                  <a:gd name="T22" fmla="*/ 11 w 31"/>
                  <a:gd name="T23" fmla="*/ 36 h 40"/>
                  <a:gd name="T24" fmla="*/ 12 w 31"/>
                  <a:gd name="T25" fmla="*/ 36 h 40"/>
                  <a:gd name="T26" fmla="*/ 12 w 31"/>
                  <a:gd name="T27" fmla="*/ 37 h 40"/>
                  <a:gd name="T28" fmla="*/ 12 w 31"/>
                  <a:gd name="T29" fmla="*/ 35 h 40"/>
                  <a:gd name="T30" fmla="*/ 13 w 31"/>
                  <a:gd name="T31" fmla="*/ 33 h 40"/>
                  <a:gd name="T32" fmla="*/ 14 w 31"/>
                  <a:gd name="T33" fmla="*/ 35 h 40"/>
                  <a:gd name="T34" fmla="*/ 14 w 31"/>
                  <a:gd name="T35" fmla="*/ 36 h 40"/>
                  <a:gd name="T36" fmla="*/ 15 w 31"/>
                  <a:gd name="T37" fmla="*/ 35 h 40"/>
                  <a:gd name="T38" fmla="*/ 15 w 31"/>
                  <a:gd name="T39" fmla="*/ 37 h 40"/>
                  <a:gd name="T40" fmla="*/ 16 w 31"/>
                  <a:gd name="T41" fmla="*/ 35 h 40"/>
                  <a:gd name="T42" fmla="*/ 17 w 31"/>
                  <a:gd name="T43" fmla="*/ 34 h 40"/>
                  <a:gd name="T44" fmla="*/ 18 w 31"/>
                  <a:gd name="T45" fmla="*/ 31 h 40"/>
                  <a:gd name="T46" fmla="*/ 18 w 31"/>
                  <a:gd name="T47" fmla="*/ 35 h 40"/>
                  <a:gd name="T48" fmla="*/ 19 w 31"/>
                  <a:gd name="T49" fmla="*/ 32 h 40"/>
                  <a:gd name="T50" fmla="*/ 21 w 31"/>
                  <a:gd name="T51" fmla="*/ 32 h 40"/>
                  <a:gd name="T52" fmla="*/ 23 w 31"/>
                  <a:gd name="T53" fmla="*/ 30 h 40"/>
                  <a:gd name="T54" fmla="*/ 26 w 31"/>
                  <a:gd name="T55" fmla="*/ 31 h 40"/>
                  <a:gd name="T56" fmla="*/ 7 w 31"/>
                  <a:gd name="T57" fmla="*/ 34 h 40"/>
                  <a:gd name="T58" fmla="*/ 11 w 31"/>
                  <a:gd name="T59" fmla="*/ 37 h 40"/>
                  <a:gd name="T60" fmla="*/ 11 w 31"/>
                  <a:gd name="T61" fmla="*/ 36 h 40"/>
                  <a:gd name="T62" fmla="*/ 10 w 31"/>
                  <a:gd name="T63" fmla="*/ 38 h 40"/>
                  <a:gd name="T64" fmla="*/ 10 w 31"/>
                  <a:gd name="T65" fmla="*/ 35 h 40"/>
                  <a:gd name="T66" fmla="*/ 10 w 31"/>
                  <a:gd name="T67" fmla="*/ 36 h 40"/>
                  <a:gd name="T68" fmla="*/ 11 w 31"/>
                  <a:gd name="T69" fmla="*/ 38 h 40"/>
                  <a:gd name="T70" fmla="*/ 9 w 31"/>
                  <a:gd name="T71" fmla="*/ 38 h 40"/>
                  <a:gd name="T72" fmla="*/ 8 w 31"/>
                  <a:gd name="T73" fmla="*/ 37 h 40"/>
                  <a:gd name="T74" fmla="*/ 8 w 31"/>
                  <a:gd name="T75" fmla="*/ 38 h 40"/>
                  <a:gd name="T76" fmla="*/ 9 w 31"/>
                  <a:gd name="T77" fmla="*/ 36 h 40"/>
                  <a:gd name="T78" fmla="*/ 9 w 31"/>
                  <a:gd name="T79" fmla="*/ 36 h 40"/>
                  <a:gd name="T80" fmla="*/ 9 w 31"/>
                  <a:gd name="T81" fmla="*/ 35 h 40"/>
                  <a:gd name="T82" fmla="*/ 10 w 31"/>
                  <a:gd name="T83" fmla="*/ 36 h 40"/>
                  <a:gd name="T84" fmla="*/ 10 w 31"/>
                  <a:gd name="T85" fmla="*/ 35 h 40"/>
                  <a:gd name="T86" fmla="*/ 23 w 31"/>
                  <a:gd name="T87" fmla="*/ 31 h 40"/>
                  <a:gd name="T88" fmla="*/ 22 w 31"/>
                  <a:gd name="T89" fmla="*/ 32 h 40"/>
                  <a:gd name="T90" fmla="*/ 20 w 31"/>
                  <a:gd name="T91" fmla="*/ 33 h 40"/>
                  <a:gd name="T92" fmla="*/ 21 w 31"/>
                  <a:gd name="T93" fmla="*/ 35 h 40"/>
                  <a:gd name="T94" fmla="*/ 21 w 31"/>
                  <a:gd name="T95" fmla="*/ 34 h 40"/>
                  <a:gd name="T96" fmla="*/ 20 w 31"/>
                  <a:gd name="T97" fmla="*/ 31 h 40"/>
                  <a:gd name="T98" fmla="*/ 20 w 31"/>
                  <a:gd name="T99" fmla="*/ 35 h 40"/>
                  <a:gd name="T100" fmla="*/ 23 w 31"/>
                  <a:gd name="T101" fmla="*/ 33 h 40"/>
                  <a:gd name="T102" fmla="*/ 18 w 31"/>
                  <a:gd name="T103" fmla="*/ 36 h 40"/>
                  <a:gd name="T104" fmla="*/ 19 w 31"/>
                  <a:gd name="T105" fmla="*/ 37 h 40"/>
                  <a:gd name="T106" fmla="*/ 16 w 31"/>
                  <a:gd name="T107" fmla="*/ 37 h 40"/>
                  <a:gd name="T108" fmla="*/ 18 w 31"/>
                  <a:gd name="T109" fmla="*/ 34 h 40"/>
                  <a:gd name="T110" fmla="*/ 18 w 31"/>
                  <a:gd name="T111" fmla="*/ 36 h 40"/>
                  <a:gd name="T112" fmla="*/ 17 w 31"/>
                  <a:gd name="T113" fmla="*/ 37 h 40"/>
                  <a:gd name="T114" fmla="*/ 19 w 31"/>
                  <a:gd name="T115" fmla="*/ 36 h 40"/>
                  <a:gd name="T116" fmla="*/ 18 w 31"/>
                  <a:gd name="T11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 h="40">
                    <a:moveTo>
                      <a:pt x="30" y="31"/>
                    </a:moveTo>
                    <a:cubicBezTo>
                      <a:pt x="30" y="28"/>
                      <a:pt x="30" y="28"/>
                      <a:pt x="30" y="28"/>
                    </a:cubicBezTo>
                    <a:cubicBezTo>
                      <a:pt x="29" y="25"/>
                      <a:pt x="29" y="25"/>
                      <a:pt x="29" y="25"/>
                    </a:cubicBezTo>
                    <a:cubicBezTo>
                      <a:pt x="29" y="21"/>
                      <a:pt x="29" y="21"/>
                      <a:pt x="29" y="21"/>
                    </a:cubicBezTo>
                    <a:cubicBezTo>
                      <a:pt x="28" y="21"/>
                      <a:pt x="28" y="21"/>
                      <a:pt x="28" y="21"/>
                    </a:cubicBezTo>
                    <a:cubicBezTo>
                      <a:pt x="27" y="21"/>
                      <a:pt x="27" y="21"/>
                      <a:pt x="27" y="21"/>
                    </a:cubicBezTo>
                    <a:cubicBezTo>
                      <a:pt x="26" y="23"/>
                      <a:pt x="26" y="23"/>
                      <a:pt x="26" y="23"/>
                    </a:cubicBezTo>
                    <a:cubicBezTo>
                      <a:pt x="26" y="24"/>
                      <a:pt x="26" y="24"/>
                      <a:pt x="26" y="24"/>
                    </a:cubicBezTo>
                    <a:cubicBezTo>
                      <a:pt x="26" y="25"/>
                      <a:pt x="26" y="25"/>
                      <a:pt x="26" y="25"/>
                    </a:cubicBezTo>
                    <a:cubicBezTo>
                      <a:pt x="26" y="25"/>
                      <a:pt x="25" y="26"/>
                      <a:pt x="25" y="26"/>
                    </a:cubicBezTo>
                    <a:cubicBezTo>
                      <a:pt x="25" y="26"/>
                      <a:pt x="24" y="26"/>
                      <a:pt x="24" y="25"/>
                    </a:cubicBezTo>
                    <a:cubicBezTo>
                      <a:pt x="23" y="25"/>
                      <a:pt x="22" y="25"/>
                      <a:pt x="22" y="25"/>
                    </a:cubicBezTo>
                    <a:cubicBezTo>
                      <a:pt x="22" y="24"/>
                      <a:pt x="22" y="24"/>
                      <a:pt x="22" y="24"/>
                    </a:cubicBezTo>
                    <a:cubicBezTo>
                      <a:pt x="22" y="24"/>
                      <a:pt x="21" y="23"/>
                      <a:pt x="21" y="22"/>
                    </a:cubicBezTo>
                    <a:cubicBezTo>
                      <a:pt x="21" y="22"/>
                      <a:pt x="22" y="21"/>
                      <a:pt x="21" y="21"/>
                    </a:cubicBezTo>
                    <a:cubicBezTo>
                      <a:pt x="21" y="20"/>
                      <a:pt x="23" y="18"/>
                      <a:pt x="23" y="18"/>
                    </a:cubicBezTo>
                    <a:cubicBezTo>
                      <a:pt x="23" y="18"/>
                      <a:pt x="24" y="19"/>
                      <a:pt x="24" y="18"/>
                    </a:cubicBezTo>
                    <a:cubicBezTo>
                      <a:pt x="25" y="18"/>
                      <a:pt x="25" y="18"/>
                      <a:pt x="26" y="18"/>
                    </a:cubicBezTo>
                    <a:cubicBezTo>
                      <a:pt x="26" y="17"/>
                      <a:pt x="27" y="16"/>
                      <a:pt x="27" y="16"/>
                    </a:cubicBezTo>
                    <a:cubicBezTo>
                      <a:pt x="28" y="16"/>
                      <a:pt x="28" y="16"/>
                      <a:pt x="28" y="16"/>
                    </a:cubicBezTo>
                    <a:cubicBezTo>
                      <a:pt x="28" y="16"/>
                      <a:pt x="28" y="14"/>
                      <a:pt x="28" y="13"/>
                    </a:cubicBezTo>
                    <a:cubicBezTo>
                      <a:pt x="28" y="13"/>
                      <a:pt x="28" y="12"/>
                      <a:pt x="28" y="12"/>
                    </a:cubicBezTo>
                    <a:cubicBezTo>
                      <a:pt x="28" y="12"/>
                      <a:pt x="29" y="12"/>
                      <a:pt x="29" y="12"/>
                    </a:cubicBezTo>
                    <a:cubicBezTo>
                      <a:pt x="29" y="12"/>
                      <a:pt x="29" y="12"/>
                      <a:pt x="29" y="11"/>
                    </a:cubicBezTo>
                    <a:cubicBezTo>
                      <a:pt x="29" y="11"/>
                      <a:pt x="29" y="11"/>
                      <a:pt x="29" y="11"/>
                    </a:cubicBezTo>
                    <a:cubicBezTo>
                      <a:pt x="29" y="11"/>
                      <a:pt x="28" y="11"/>
                      <a:pt x="27" y="11"/>
                    </a:cubicBezTo>
                    <a:cubicBezTo>
                      <a:pt x="27" y="10"/>
                      <a:pt x="19" y="10"/>
                      <a:pt x="18" y="10"/>
                    </a:cubicBezTo>
                    <a:cubicBezTo>
                      <a:pt x="18" y="10"/>
                      <a:pt x="16" y="10"/>
                      <a:pt x="16" y="10"/>
                    </a:cubicBezTo>
                    <a:cubicBezTo>
                      <a:pt x="16" y="10"/>
                      <a:pt x="15" y="10"/>
                      <a:pt x="14" y="10"/>
                    </a:cubicBezTo>
                    <a:cubicBezTo>
                      <a:pt x="13" y="10"/>
                      <a:pt x="12" y="9"/>
                      <a:pt x="12" y="9"/>
                    </a:cubicBezTo>
                    <a:cubicBezTo>
                      <a:pt x="12" y="9"/>
                      <a:pt x="12" y="8"/>
                      <a:pt x="12" y="8"/>
                    </a:cubicBezTo>
                    <a:cubicBezTo>
                      <a:pt x="12" y="8"/>
                      <a:pt x="13" y="7"/>
                      <a:pt x="13" y="7"/>
                    </a:cubicBezTo>
                    <a:cubicBezTo>
                      <a:pt x="13" y="6"/>
                      <a:pt x="13" y="6"/>
                      <a:pt x="13" y="5"/>
                    </a:cubicBezTo>
                    <a:cubicBezTo>
                      <a:pt x="13" y="5"/>
                      <a:pt x="12" y="4"/>
                      <a:pt x="12" y="4"/>
                    </a:cubicBezTo>
                    <a:cubicBezTo>
                      <a:pt x="12" y="4"/>
                      <a:pt x="12" y="3"/>
                      <a:pt x="12" y="2"/>
                    </a:cubicBezTo>
                    <a:cubicBezTo>
                      <a:pt x="11" y="2"/>
                      <a:pt x="11" y="3"/>
                      <a:pt x="11" y="3"/>
                    </a:cubicBezTo>
                    <a:cubicBezTo>
                      <a:pt x="11" y="3"/>
                      <a:pt x="11" y="4"/>
                      <a:pt x="11" y="4"/>
                    </a:cubicBezTo>
                    <a:cubicBezTo>
                      <a:pt x="10" y="4"/>
                      <a:pt x="10" y="4"/>
                      <a:pt x="10" y="4"/>
                    </a:cubicBezTo>
                    <a:cubicBezTo>
                      <a:pt x="10" y="4"/>
                      <a:pt x="8" y="3"/>
                      <a:pt x="8" y="3"/>
                    </a:cubicBezTo>
                    <a:cubicBezTo>
                      <a:pt x="7" y="1"/>
                      <a:pt x="7" y="1"/>
                      <a:pt x="7" y="1"/>
                    </a:cubicBezTo>
                    <a:cubicBezTo>
                      <a:pt x="6" y="1"/>
                      <a:pt x="6" y="1"/>
                      <a:pt x="6" y="1"/>
                    </a:cubicBezTo>
                    <a:cubicBezTo>
                      <a:pt x="6" y="2"/>
                      <a:pt x="6" y="2"/>
                      <a:pt x="6" y="2"/>
                    </a:cubicBezTo>
                    <a:cubicBezTo>
                      <a:pt x="4" y="2"/>
                      <a:pt x="4" y="2"/>
                      <a:pt x="4" y="2"/>
                    </a:cubicBezTo>
                    <a:cubicBezTo>
                      <a:pt x="3" y="0"/>
                      <a:pt x="3" y="0"/>
                      <a:pt x="3" y="0"/>
                    </a:cubicBezTo>
                    <a:cubicBezTo>
                      <a:pt x="2" y="0"/>
                      <a:pt x="2" y="0"/>
                      <a:pt x="2" y="0"/>
                    </a:cubicBezTo>
                    <a:cubicBezTo>
                      <a:pt x="2" y="0"/>
                      <a:pt x="2" y="1"/>
                      <a:pt x="2" y="1"/>
                    </a:cubicBezTo>
                    <a:cubicBezTo>
                      <a:pt x="2" y="1"/>
                      <a:pt x="2" y="2"/>
                      <a:pt x="2" y="2"/>
                    </a:cubicBezTo>
                    <a:cubicBezTo>
                      <a:pt x="1" y="2"/>
                      <a:pt x="1" y="2"/>
                      <a:pt x="1" y="2"/>
                    </a:cubicBezTo>
                    <a:cubicBezTo>
                      <a:pt x="1" y="2"/>
                      <a:pt x="0" y="4"/>
                      <a:pt x="0" y="4"/>
                    </a:cubicBezTo>
                    <a:cubicBezTo>
                      <a:pt x="0" y="4"/>
                      <a:pt x="0" y="5"/>
                      <a:pt x="0" y="5"/>
                    </a:cubicBezTo>
                    <a:cubicBezTo>
                      <a:pt x="2" y="7"/>
                      <a:pt x="2" y="7"/>
                      <a:pt x="2" y="7"/>
                    </a:cubicBezTo>
                    <a:cubicBezTo>
                      <a:pt x="2" y="7"/>
                      <a:pt x="3" y="7"/>
                      <a:pt x="4" y="7"/>
                    </a:cubicBezTo>
                    <a:cubicBezTo>
                      <a:pt x="4" y="7"/>
                      <a:pt x="5" y="7"/>
                      <a:pt x="5" y="7"/>
                    </a:cubicBezTo>
                    <a:cubicBezTo>
                      <a:pt x="5" y="7"/>
                      <a:pt x="6" y="8"/>
                      <a:pt x="6" y="8"/>
                    </a:cubicBezTo>
                    <a:cubicBezTo>
                      <a:pt x="6" y="9"/>
                      <a:pt x="6" y="10"/>
                      <a:pt x="6" y="10"/>
                    </a:cubicBezTo>
                    <a:cubicBezTo>
                      <a:pt x="6" y="10"/>
                      <a:pt x="6" y="10"/>
                      <a:pt x="6" y="10"/>
                    </a:cubicBezTo>
                    <a:cubicBezTo>
                      <a:pt x="5" y="10"/>
                      <a:pt x="4" y="10"/>
                      <a:pt x="4" y="10"/>
                    </a:cubicBezTo>
                    <a:cubicBezTo>
                      <a:pt x="4" y="10"/>
                      <a:pt x="2" y="10"/>
                      <a:pt x="2" y="10"/>
                    </a:cubicBezTo>
                    <a:cubicBezTo>
                      <a:pt x="2" y="10"/>
                      <a:pt x="3" y="11"/>
                      <a:pt x="3" y="11"/>
                    </a:cubicBezTo>
                    <a:cubicBezTo>
                      <a:pt x="3" y="11"/>
                      <a:pt x="3" y="12"/>
                      <a:pt x="2" y="12"/>
                    </a:cubicBezTo>
                    <a:cubicBezTo>
                      <a:pt x="2" y="12"/>
                      <a:pt x="1" y="12"/>
                      <a:pt x="1" y="12"/>
                    </a:cubicBezTo>
                    <a:cubicBezTo>
                      <a:pt x="0" y="12"/>
                      <a:pt x="0" y="12"/>
                      <a:pt x="0" y="13"/>
                    </a:cubicBezTo>
                    <a:cubicBezTo>
                      <a:pt x="0" y="13"/>
                      <a:pt x="0" y="15"/>
                      <a:pt x="0" y="15"/>
                    </a:cubicBezTo>
                    <a:cubicBezTo>
                      <a:pt x="0" y="15"/>
                      <a:pt x="1" y="15"/>
                      <a:pt x="1" y="15"/>
                    </a:cubicBezTo>
                    <a:cubicBezTo>
                      <a:pt x="1" y="16"/>
                      <a:pt x="2" y="16"/>
                      <a:pt x="3" y="16"/>
                    </a:cubicBezTo>
                    <a:cubicBezTo>
                      <a:pt x="3" y="16"/>
                      <a:pt x="4" y="16"/>
                      <a:pt x="4" y="16"/>
                    </a:cubicBezTo>
                    <a:cubicBezTo>
                      <a:pt x="5" y="17"/>
                      <a:pt x="5" y="17"/>
                      <a:pt x="5" y="17"/>
                    </a:cubicBezTo>
                    <a:cubicBezTo>
                      <a:pt x="5" y="18"/>
                      <a:pt x="5" y="18"/>
                      <a:pt x="5" y="19"/>
                    </a:cubicBezTo>
                    <a:cubicBezTo>
                      <a:pt x="5" y="19"/>
                      <a:pt x="5" y="20"/>
                      <a:pt x="5" y="20"/>
                    </a:cubicBezTo>
                    <a:cubicBezTo>
                      <a:pt x="5" y="20"/>
                      <a:pt x="4" y="20"/>
                      <a:pt x="4" y="20"/>
                    </a:cubicBezTo>
                    <a:cubicBezTo>
                      <a:pt x="4" y="21"/>
                      <a:pt x="3" y="21"/>
                      <a:pt x="3" y="21"/>
                    </a:cubicBezTo>
                    <a:cubicBezTo>
                      <a:pt x="4" y="22"/>
                      <a:pt x="4" y="22"/>
                      <a:pt x="4" y="23"/>
                    </a:cubicBezTo>
                    <a:cubicBezTo>
                      <a:pt x="5" y="23"/>
                      <a:pt x="5" y="23"/>
                      <a:pt x="5" y="23"/>
                    </a:cubicBezTo>
                    <a:cubicBezTo>
                      <a:pt x="5" y="24"/>
                      <a:pt x="4" y="24"/>
                      <a:pt x="5" y="24"/>
                    </a:cubicBezTo>
                    <a:cubicBezTo>
                      <a:pt x="5" y="24"/>
                      <a:pt x="5" y="24"/>
                      <a:pt x="6" y="25"/>
                    </a:cubicBezTo>
                    <a:cubicBezTo>
                      <a:pt x="6" y="25"/>
                      <a:pt x="6" y="26"/>
                      <a:pt x="6" y="26"/>
                    </a:cubicBezTo>
                    <a:cubicBezTo>
                      <a:pt x="6" y="26"/>
                      <a:pt x="6" y="27"/>
                      <a:pt x="6" y="27"/>
                    </a:cubicBezTo>
                    <a:cubicBezTo>
                      <a:pt x="6" y="27"/>
                      <a:pt x="7" y="30"/>
                      <a:pt x="7" y="30"/>
                    </a:cubicBezTo>
                    <a:cubicBezTo>
                      <a:pt x="7" y="34"/>
                      <a:pt x="7" y="34"/>
                      <a:pt x="7" y="34"/>
                    </a:cubicBezTo>
                    <a:cubicBezTo>
                      <a:pt x="7" y="34"/>
                      <a:pt x="7" y="35"/>
                      <a:pt x="7" y="35"/>
                    </a:cubicBezTo>
                    <a:cubicBezTo>
                      <a:pt x="7" y="35"/>
                      <a:pt x="7" y="35"/>
                      <a:pt x="7" y="35"/>
                    </a:cubicBezTo>
                    <a:cubicBezTo>
                      <a:pt x="7" y="35"/>
                      <a:pt x="7" y="36"/>
                      <a:pt x="7" y="36"/>
                    </a:cubicBezTo>
                    <a:cubicBezTo>
                      <a:pt x="8" y="36"/>
                      <a:pt x="8" y="36"/>
                      <a:pt x="7" y="36"/>
                    </a:cubicBezTo>
                    <a:cubicBezTo>
                      <a:pt x="7" y="36"/>
                      <a:pt x="7" y="36"/>
                      <a:pt x="7" y="36"/>
                    </a:cubicBezTo>
                    <a:cubicBezTo>
                      <a:pt x="8" y="37"/>
                      <a:pt x="7" y="37"/>
                      <a:pt x="8" y="37"/>
                    </a:cubicBezTo>
                    <a:cubicBezTo>
                      <a:pt x="8" y="37"/>
                      <a:pt x="8" y="37"/>
                      <a:pt x="8" y="37"/>
                    </a:cubicBezTo>
                    <a:cubicBezTo>
                      <a:pt x="8" y="37"/>
                      <a:pt x="8" y="37"/>
                      <a:pt x="8" y="37"/>
                    </a:cubicBezTo>
                    <a:cubicBezTo>
                      <a:pt x="8" y="37"/>
                      <a:pt x="8" y="37"/>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6"/>
                      <a:pt x="8" y="36"/>
                      <a:pt x="8" y="36"/>
                    </a:cubicBezTo>
                    <a:cubicBezTo>
                      <a:pt x="8" y="36"/>
                      <a:pt x="8" y="36"/>
                      <a:pt x="8" y="36"/>
                    </a:cubicBezTo>
                    <a:cubicBezTo>
                      <a:pt x="8" y="36"/>
                      <a:pt x="8" y="36"/>
                      <a:pt x="8" y="36"/>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4"/>
                    </a:cubicBezTo>
                    <a:cubicBezTo>
                      <a:pt x="8" y="34"/>
                      <a:pt x="8" y="34"/>
                      <a:pt x="8" y="34"/>
                    </a:cubicBezTo>
                    <a:cubicBezTo>
                      <a:pt x="8" y="34"/>
                      <a:pt x="8" y="34"/>
                      <a:pt x="9" y="34"/>
                    </a:cubicBezTo>
                    <a:cubicBezTo>
                      <a:pt x="9" y="35"/>
                      <a:pt x="9" y="35"/>
                      <a:pt x="8" y="35"/>
                    </a:cubicBezTo>
                    <a:cubicBezTo>
                      <a:pt x="8" y="35"/>
                      <a:pt x="8" y="35"/>
                      <a:pt x="8" y="35"/>
                    </a:cubicBezTo>
                    <a:cubicBezTo>
                      <a:pt x="8" y="35"/>
                      <a:pt x="8" y="35"/>
                      <a:pt x="8" y="35"/>
                    </a:cubicBezTo>
                    <a:cubicBezTo>
                      <a:pt x="8" y="35"/>
                      <a:pt x="8"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6"/>
                      <a:pt x="9" y="36"/>
                    </a:cubicBezTo>
                    <a:cubicBezTo>
                      <a:pt x="9" y="36"/>
                      <a:pt x="9" y="36"/>
                      <a:pt x="9" y="36"/>
                    </a:cubicBezTo>
                    <a:cubicBezTo>
                      <a:pt x="9" y="36"/>
                      <a:pt x="9" y="36"/>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10" y="35"/>
                      <a:pt x="10" y="35"/>
                    </a:cubicBezTo>
                    <a:cubicBezTo>
                      <a:pt x="10" y="35"/>
                      <a:pt x="10" y="35"/>
                      <a:pt x="10" y="35"/>
                    </a:cubicBezTo>
                    <a:cubicBezTo>
                      <a:pt x="10" y="35"/>
                      <a:pt x="10" y="35"/>
                      <a:pt x="10" y="34"/>
                    </a:cubicBezTo>
                    <a:cubicBezTo>
                      <a:pt x="10" y="35"/>
                      <a:pt x="10" y="35"/>
                      <a:pt x="10" y="35"/>
                    </a:cubicBezTo>
                    <a:cubicBezTo>
                      <a:pt x="10" y="35"/>
                      <a:pt x="10" y="35"/>
                      <a:pt x="10" y="35"/>
                    </a:cubicBezTo>
                    <a:cubicBezTo>
                      <a:pt x="11" y="35"/>
                      <a:pt x="10" y="35"/>
                      <a:pt x="10" y="35"/>
                    </a:cubicBezTo>
                    <a:cubicBezTo>
                      <a:pt x="10" y="36"/>
                      <a:pt x="10" y="36"/>
                      <a:pt x="11" y="36"/>
                    </a:cubicBezTo>
                    <a:cubicBezTo>
                      <a:pt x="11" y="36"/>
                      <a:pt x="11" y="35"/>
                      <a:pt x="11" y="35"/>
                    </a:cubicBezTo>
                    <a:cubicBezTo>
                      <a:pt x="11" y="35"/>
                      <a:pt x="11" y="35"/>
                      <a:pt x="11" y="35"/>
                    </a:cubicBezTo>
                    <a:cubicBezTo>
                      <a:pt x="11" y="35"/>
                      <a:pt x="11" y="35"/>
                      <a:pt x="11" y="35"/>
                    </a:cubicBezTo>
                    <a:cubicBezTo>
                      <a:pt x="11" y="35"/>
                      <a:pt x="11" y="35"/>
                      <a:pt x="11" y="34"/>
                    </a:cubicBezTo>
                    <a:cubicBezTo>
                      <a:pt x="11" y="34"/>
                      <a:pt x="11" y="34"/>
                      <a:pt x="11" y="34"/>
                    </a:cubicBezTo>
                    <a:cubicBezTo>
                      <a:pt x="11" y="34"/>
                      <a:pt x="11" y="34"/>
                      <a:pt x="11" y="34"/>
                    </a:cubicBezTo>
                    <a:cubicBezTo>
                      <a:pt x="11" y="34"/>
                      <a:pt x="11" y="34"/>
                      <a:pt x="11" y="34"/>
                    </a:cubicBezTo>
                    <a:cubicBezTo>
                      <a:pt x="11" y="35"/>
                      <a:pt x="11" y="35"/>
                      <a:pt x="11" y="35"/>
                    </a:cubicBezTo>
                    <a:cubicBezTo>
                      <a:pt x="11" y="35"/>
                      <a:pt x="11" y="35"/>
                      <a:pt x="11" y="35"/>
                    </a:cubicBezTo>
                    <a:cubicBezTo>
                      <a:pt x="11" y="35"/>
                      <a:pt x="11" y="35"/>
                      <a:pt x="11" y="35"/>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2" y="36"/>
                      <a:pt x="12" y="35"/>
                    </a:cubicBezTo>
                    <a:cubicBezTo>
                      <a:pt x="11" y="35"/>
                      <a:pt x="11" y="35"/>
                      <a:pt x="11" y="35"/>
                    </a:cubicBezTo>
                    <a:cubicBezTo>
                      <a:pt x="11" y="35"/>
                      <a:pt x="11" y="35"/>
                      <a:pt x="11" y="35"/>
                    </a:cubicBezTo>
                    <a:cubicBezTo>
                      <a:pt x="12" y="35"/>
                      <a:pt x="12" y="35"/>
                      <a:pt x="12" y="35"/>
                    </a:cubicBezTo>
                    <a:cubicBezTo>
                      <a:pt x="12" y="35"/>
                      <a:pt x="12" y="35"/>
                      <a:pt x="12" y="35"/>
                    </a:cubicBezTo>
                    <a:cubicBezTo>
                      <a:pt x="12" y="35"/>
                      <a:pt x="12" y="35"/>
                      <a:pt x="12" y="36"/>
                    </a:cubicBezTo>
                    <a:cubicBezTo>
                      <a:pt x="12" y="36"/>
                      <a:pt x="12" y="36"/>
                      <a:pt x="12" y="36"/>
                    </a:cubicBezTo>
                    <a:cubicBezTo>
                      <a:pt x="12" y="36"/>
                      <a:pt x="12" y="36"/>
                      <a:pt x="12" y="36"/>
                    </a:cubicBezTo>
                    <a:cubicBezTo>
                      <a:pt x="12" y="36"/>
                      <a:pt x="12" y="36"/>
                      <a:pt x="12" y="36"/>
                    </a:cubicBezTo>
                    <a:cubicBezTo>
                      <a:pt x="12" y="36"/>
                      <a:pt x="12" y="36"/>
                      <a:pt x="11" y="36"/>
                    </a:cubicBezTo>
                    <a:cubicBezTo>
                      <a:pt x="11" y="37"/>
                      <a:pt x="11" y="37"/>
                      <a:pt x="11" y="37"/>
                    </a:cubicBezTo>
                    <a:cubicBezTo>
                      <a:pt x="11" y="37"/>
                      <a:pt x="11" y="37"/>
                      <a:pt x="11" y="37"/>
                    </a:cubicBezTo>
                    <a:cubicBezTo>
                      <a:pt x="12" y="37"/>
                      <a:pt x="12" y="37"/>
                      <a:pt x="12" y="37"/>
                    </a:cubicBezTo>
                    <a:cubicBezTo>
                      <a:pt x="12" y="37"/>
                      <a:pt x="12" y="37"/>
                      <a:pt x="12" y="36"/>
                    </a:cubicBezTo>
                    <a:cubicBezTo>
                      <a:pt x="12" y="36"/>
                      <a:pt x="12" y="36"/>
                      <a:pt x="12" y="36"/>
                    </a:cubicBezTo>
                    <a:cubicBezTo>
                      <a:pt x="12" y="36"/>
                      <a:pt x="12" y="36"/>
                      <a:pt x="12" y="36"/>
                    </a:cubicBezTo>
                    <a:cubicBezTo>
                      <a:pt x="12" y="36"/>
                      <a:pt x="12" y="36"/>
                      <a:pt x="12" y="36"/>
                    </a:cubicBezTo>
                    <a:cubicBezTo>
                      <a:pt x="12" y="37"/>
                      <a:pt x="12" y="37"/>
                      <a:pt x="12" y="37"/>
                    </a:cubicBezTo>
                    <a:cubicBezTo>
                      <a:pt x="12" y="37"/>
                      <a:pt x="12" y="37"/>
                      <a:pt x="12" y="37"/>
                    </a:cubicBezTo>
                    <a:cubicBezTo>
                      <a:pt x="12" y="37"/>
                      <a:pt x="12" y="37"/>
                      <a:pt x="12" y="37"/>
                    </a:cubicBezTo>
                    <a:cubicBezTo>
                      <a:pt x="12" y="37"/>
                      <a:pt x="12" y="37"/>
                      <a:pt x="12" y="37"/>
                    </a:cubicBezTo>
                    <a:cubicBezTo>
                      <a:pt x="12" y="37"/>
                      <a:pt x="12" y="37"/>
                      <a:pt x="13" y="37"/>
                    </a:cubicBezTo>
                    <a:cubicBezTo>
                      <a:pt x="13" y="37"/>
                      <a:pt x="13" y="36"/>
                      <a:pt x="13" y="36"/>
                    </a:cubicBezTo>
                    <a:cubicBezTo>
                      <a:pt x="13" y="36"/>
                      <a:pt x="12" y="36"/>
                      <a:pt x="12" y="36"/>
                    </a:cubicBezTo>
                    <a:cubicBezTo>
                      <a:pt x="12" y="36"/>
                      <a:pt x="13" y="36"/>
                      <a:pt x="13" y="36"/>
                    </a:cubicBezTo>
                    <a:cubicBezTo>
                      <a:pt x="13" y="36"/>
                      <a:pt x="13" y="36"/>
                      <a:pt x="13" y="37"/>
                    </a:cubicBezTo>
                    <a:cubicBezTo>
                      <a:pt x="13" y="37"/>
                      <a:pt x="13" y="37"/>
                      <a:pt x="13" y="36"/>
                    </a:cubicBezTo>
                    <a:cubicBezTo>
                      <a:pt x="13" y="36"/>
                      <a:pt x="13" y="36"/>
                      <a:pt x="13" y="36"/>
                    </a:cubicBezTo>
                    <a:cubicBezTo>
                      <a:pt x="13" y="36"/>
                      <a:pt x="13" y="36"/>
                      <a:pt x="13" y="36"/>
                    </a:cubicBezTo>
                    <a:cubicBezTo>
                      <a:pt x="13" y="36"/>
                      <a:pt x="13" y="36"/>
                      <a:pt x="13" y="35"/>
                    </a:cubicBezTo>
                    <a:cubicBezTo>
                      <a:pt x="13" y="35"/>
                      <a:pt x="13" y="35"/>
                      <a:pt x="13" y="35"/>
                    </a:cubicBezTo>
                    <a:cubicBezTo>
                      <a:pt x="12" y="35"/>
                      <a:pt x="12" y="35"/>
                      <a:pt x="12" y="35"/>
                    </a:cubicBezTo>
                    <a:cubicBezTo>
                      <a:pt x="12" y="35"/>
                      <a:pt x="12" y="35"/>
                      <a:pt x="12" y="35"/>
                    </a:cubicBezTo>
                    <a:cubicBezTo>
                      <a:pt x="12" y="35"/>
                      <a:pt x="12" y="35"/>
                      <a:pt x="12" y="35"/>
                    </a:cubicBezTo>
                    <a:cubicBezTo>
                      <a:pt x="12" y="34"/>
                      <a:pt x="13" y="35"/>
                      <a:pt x="13" y="35"/>
                    </a:cubicBezTo>
                    <a:cubicBezTo>
                      <a:pt x="13" y="35"/>
                      <a:pt x="13" y="35"/>
                      <a:pt x="13" y="35"/>
                    </a:cubicBezTo>
                    <a:cubicBezTo>
                      <a:pt x="13" y="35"/>
                      <a:pt x="13" y="35"/>
                      <a:pt x="13" y="35"/>
                    </a:cubicBezTo>
                    <a:cubicBezTo>
                      <a:pt x="13" y="35"/>
                      <a:pt x="12" y="35"/>
                      <a:pt x="12" y="35"/>
                    </a:cubicBezTo>
                    <a:cubicBezTo>
                      <a:pt x="12" y="35"/>
                      <a:pt x="13" y="35"/>
                      <a:pt x="13" y="35"/>
                    </a:cubicBezTo>
                    <a:cubicBezTo>
                      <a:pt x="13" y="35"/>
                      <a:pt x="13" y="35"/>
                      <a:pt x="13" y="35"/>
                    </a:cubicBezTo>
                    <a:cubicBezTo>
                      <a:pt x="13" y="35"/>
                      <a:pt x="13" y="35"/>
                      <a:pt x="13" y="35"/>
                    </a:cubicBezTo>
                    <a:cubicBezTo>
                      <a:pt x="13" y="35"/>
                      <a:pt x="13" y="35"/>
                      <a:pt x="13" y="34"/>
                    </a:cubicBezTo>
                    <a:cubicBezTo>
                      <a:pt x="13" y="34"/>
                      <a:pt x="13" y="34"/>
                      <a:pt x="13" y="34"/>
                    </a:cubicBezTo>
                    <a:cubicBezTo>
                      <a:pt x="13" y="34"/>
                      <a:pt x="13" y="34"/>
                      <a:pt x="13" y="34"/>
                    </a:cubicBezTo>
                    <a:cubicBezTo>
                      <a:pt x="13" y="34"/>
                      <a:pt x="13" y="34"/>
                      <a:pt x="13" y="34"/>
                    </a:cubicBezTo>
                    <a:cubicBezTo>
                      <a:pt x="13" y="34"/>
                      <a:pt x="13" y="34"/>
                      <a:pt x="13" y="33"/>
                    </a:cubicBezTo>
                    <a:cubicBezTo>
                      <a:pt x="13" y="33"/>
                      <a:pt x="13" y="33"/>
                      <a:pt x="13" y="33"/>
                    </a:cubicBezTo>
                    <a:cubicBezTo>
                      <a:pt x="13" y="33"/>
                      <a:pt x="13" y="33"/>
                      <a:pt x="13" y="33"/>
                    </a:cubicBezTo>
                    <a:cubicBezTo>
                      <a:pt x="13" y="33"/>
                      <a:pt x="13" y="33"/>
                      <a:pt x="13" y="33"/>
                    </a:cubicBezTo>
                    <a:cubicBezTo>
                      <a:pt x="13" y="33"/>
                      <a:pt x="13" y="34"/>
                      <a:pt x="13" y="34"/>
                    </a:cubicBezTo>
                    <a:cubicBezTo>
                      <a:pt x="13" y="34"/>
                      <a:pt x="13" y="34"/>
                      <a:pt x="13" y="35"/>
                    </a:cubicBezTo>
                    <a:cubicBezTo>
                      <a:pt x="13" y="35"/>
                      <a:pt x="13" y="35"/>
                      <a:pt x="13" y="35"/>
                    </a:cubicBezTo>
                    <a:cubicBezTo>
                      <a:pt x="13" y="35"/>
                      <a:pt x="13" y="35"/>
                      <a:pt x="13" y="35"/>
                    </a:cubicBezTo>
                    <a:cubicBezTo>
                      <a:pt x="13" y="35"/>
                      <a:pt x="13" y="36"/>
                      <a:pt x="13" y="36"/>
                    </a:cubicBezTo>
                    <a:cubicBezTo>
                      <a:pt x="13" y="36"/>
                      <a:pt x="13" y="36"/>
                      <a:pt x="13" y="36"/>
                    </a:cubicBezTo>
                    <a:cubicBezTo>
                      <a:pt x="14" y="36"/>
                      <a:pt x="14" y="36"/>
                      <a:pt x="14" y="36"/>
                    </a:cubicBezTo>
                    <a:cubicBezTo>
                      <a:pt x="14" y="36"/>
                      <a:pt x="13" y="36"/>
                      <a:pt x="14" y="35"/>
                    </a:cubicBezTo>
                    <a:cubicBezTo>
                      <a:pt x="14" y="35"/>
                      <a:pt x="14" y="35"/>
                      <a:pt x="14" y="35"/>
                    </a:cubicBezTo>
                    <a:cubicBezTo>
                      <a:pt x="14" y="35"/>
                      <a:pt x="14" y="35"/>
                      <a:pt x="14" y="35"/>
                    </a:cubicBezTo>
                    <a:cubicBezTo>
                      <a:pt x="14" y="35"/>
                      <a:pt x="14" y="35"/>
                      <a:pt x="14" y="35"/>
                    </a:cubicBezTo>
                    <a:cubicBezTo>
                      <a:pt x="14" y="35"/>
                      <a:pt x="14" y="35"/>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5"/>
                      <a:pt x="14" y="35"/>
                    </a:cubicBezTo>
                    <a:cubicBezTo>
                      <a:pt x="14" y="35"/>
                      <a:pt x="14" y="35"/>
                      <a:pt x="14" y="35"/>
                    </a:cubicBezTo>
                    <a:cubicBezTo>
                      <a:pt x="14" y="35"/>
                      <a:pt x="14" y="35"/>
                      <a:pt x="14" y="35"/>
                    </a:cubicBezTo>
                    <a:cubicBezTo>
                      <a:pt x="14" y="35"/>
                      <a:pt x="14" y="36"/>
                      <a:pt x="14" y="36"/>
                    </a:cubicBezTo>
                    <a:cubicBezTo>
                      <a:pt x="14" y="36"/>
                      <a:pt x="14" y="36"/>
                      <a:pt x="14" y="36"/>
                    </a:cubicBezTo>
                    <a:cubicBezTo>
                      <a:pt x="14" y="36"/>
                      <a:pt x="14" y="36"/>
                      <a:pt x="14" y="36"/>
                    </a:cubicBezTo>
                    <a:cubicBezTo>
                      <a:pt x="14" y="36"/>
                      <a:pt x="14" y="35"/>
                      <a:pt x="14" y="35"/>
                    </a:cubicBezTo>
                    <a:cubicBezTo>
                      <a:pt x="14" y="35"/>
                      <a:pt x="14" y="35"/>
                      <a:pt x="15" y="35"/>
                    </a:cubicBezTo>
                    <a:cubicBezTo>
                      <a:pt x="15" y="35"/>
                      <a:pt x="15" y="35"/>
                      <a:pt x="15" y="35"/>
                    </a:cubicBezTo>
                    <a:cubicBezTo>
                      <a:pt x="15" y="35"/>
                      <a:pt x="15" y="35"/>
                      <a:pt x="15" y="35"/>
                    </a:cubicBezTo>
                    <a:cubicBezTo>
                      <a:pt x="15" y="34"/>
                      <a:pt x="15" y="34"/>
                      <a:pt x="15" y="34"/>
                    </a:cubicBezTo>
                    <a:cubicBezTo>
                      <a:pt x="15" y="34"/>
                      <a:pt x="15" y="33"/>
                      <a:pt x="15" y="33"/>
                    </a:cubicBezTo>
                    <a:cubicBezTo>
                      <a:pt x="15" y="33"/>
                      <a:pt x="15" y="33"/>
                      <a:pt x="15" y="33"/>
                    </a:cubicBezTo>
                    <a:cubicBezTo>
                      <a:pt x="15" y="33"/>
                      <a:pt x="15" y="33"/>
                      <a:pt x="15" y="33"/>
                    </a:cubicBezTo>
                    <a:cubicBezTo>
                      <a:pt x="15" y="34"/>
                      <a:pt x="15" y="34"/>
                      <a:pt x="15" y="34"/>
                    </a:cubicBezTo>
                    <a:cubicBezTo>
                      <a:pt x="15" y="34"/>
                      <a:pt x="15" y="34"/>
                      <a:pt x="15" y="35"/>
                    </a:cubicBezTo>
                    <a:cubicBezTo>
                      <a:pt x="15" y="35"/>
                      <a:pt x="15" y="35"/>
                      <a:pt x="15" y="35"/>
                    </a:cubicBezTo>
                    <a:cubicBezTo>
                      <a:pt x="15" y="35"/>
                      <a:pt x="15" y="35"/>
                      <a:pt x="15" y="35"/>
                    </a:cubicBezTo>
                    <a:cubicBezTo>
                      <a:pt x="15" y="35"/>
                      <a:pt x="15" y="35"/>
                      <a:pt x="15" y="35"/>
                    </a:cubicBezTo>
                    <a:cubicBezTo>
                      <a:pt x="15" y="35"/>
                      <a:pt x="15" y="35"/>
                      <a:pt x="14" y="35"/>
                    </a:cubicBezTo>
                    <a:cubicBezTo>
                      <a:pt x="14" y="35"/>
                      <a:pt x="14" y="35"/>
                      <a:pt x="14" y="35"/>
                    </a:cubicBezTo>
                    <a:cubicBezTo>
                      <a:pt x="14" y="36"/>
                      <a:pt x="14" y="36"/>
                      <a:pt x="14" y="36"/>
                    </a:cubicBezTo>
                    <a:cubicBezTo>
                      <a:pt x="14" y="36"/>
                      <a:pt x="14" y="36"/>
                      <a:pt x="14" y="36"/>
                    </a:cubicBezTo>
                    <a:cubicBezTo>
                      <a:pt x="14" y="36"/>
                      <a:pt x="14" y="36"/>
                      <a:pt x="14" y="36"/>
                    </a:cubicBezTo>
                    <a:cubicBezTo>
                      <a:pt x="14" y="36"/>
                      <a:pt x="14" y="37"/>
                      <a:pt x="14" y="37"/>
                    </a:cubicBezTo>
                    <a:cubicBezTo>
                      <a:pt x="14" y="37"/>
                      <a:pt x="14" y="37"/>
                      <a:pt x="14" y="37"/>
                    </a:cubicBezTo>
                    <a:cubicBezTo>
                      <a:pt x="14" y="37"/>
                      <a:pt x="14" y="36"/>
                      <a:pt x="14" y="36"/>
                    </a:cubicBezTo>
                    <a:cubicBezTo>
                      <a:pt x="14" y="37"/>
                      <a:pt x="14" y="37"/>
                      <a:pt x="14" y="37"/>
                    </a:cubicBezTo>
                    <a:cubicBezTo>
                      <a:pt x="14" y="37"/>
                      <a:pt x="14" y="37"/>
                      <a:pt x="14" y="37"/>
                    </a:cubicBezTo>
                    <a:cubicBezTo>
                      <a:pt x="14" y="37"/>
                      <a:pt x="14" y="37"/>
                      <a:pt x="14" y="37"/>
                    </a:cubicBezTo>
                    <a:cubicBezTo>
                      <a:pt x="15" y="37"/>
                      <a:pt x="15" y="37"/>
                      <a:pt x="15" y="37"/>
                    </a:cubicBezTo>
                    <a:cubicBezTo>
                      <a:pt x="15" y="37"/>
                      <a:pt x="15" y="37"/>
                      <a:pt x="15" y="37"/>
                    </a:cubicBezTo>
                    <a:cubicBezTo>
                      <a:pt x="15" y="37"/>
                      <a:pt x="15" y="37"/>
                      <a:pt x="15" y="37"/>
                    </a:cubicBezTo>
                    <a:cubicBezTo>
                      <a:pt x="15" y="37"/>
                      <a:pt x="15" y="37"/>
                      <a:pt x="16" y="37"/>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5"/>
                    </a:cubicBezTo>
                    <a:cubicBezTo>
                      <a:pt x="16" y="35"/>
                      <a:pt x="16" y="35"/>
                      <a:pt x="16" y="35"/>
                    </a:cubicBezTo>
                    <a:cubicBezTo>
                      <a:pt x="16" y="35"/>
                      <a:pt x="16" y="35"/>
                      <a:pt x="16" y="35"/>
                    </a:cubicBezTo>
                    <a:cubicBezTo>
                      <a:pt x="16" y="35"/>
                      <a:pt x="16" y="35"/>
                      <a:pt x="16" y="35"/>
                    </a:cubicBezTo>
                    <a:cubicBezTo>
                      <a:pt x="16" y="35"/>
                      <a:pt x="16" y="35"/>
                      <a:pt x="16" y="34"/>
                    </a:cubicBezTo>
                    <a:cubicBezTo>
                      <a:pt x="16" y="34"/>
                      <a:pt x="16" y="34"/>
                      <a:pt x="16" y="34"/>
                    </a:cubicBezTo>
                    <a:cubicBezTo>
                      <a:pt x="16" y="34"/>
                      <a:pt x="16" y="34"/>
                      <a:pt x="17" y="34"/>
                    </a:cubicBezTo>
                    <a:cubicBezTo>
                      <a:pt x="17" y="34"/>
                      <a:pt x="16" y="34"/>
                      <a:pt x="16" y="34"/>
                    </a:cubicBezTo>
                    <a:cubicBezTo>
                      <a:pt x="16" y="34"/>
                      <a:pt x="16" y="34"/>
                      <a:pt x="17" y="34"/>
                    </a:cubicBezTo>
                    <a:cubicBezTo>
                      <a:pt x="17" y="34"/>
                      <a:pt x="17" y="34"/>
                      <a:pt x="17" y="34"/>
                    </a:cubicBezTo>
                    <a:cubicBezTo>
                      <a:pt x="17" y="34"/>
                      <a:pt x="16" y="35"/>
                      <a:pt x="16" y="35"/>
                    </a:cubicBezTo>
                    <a:cubicBezTo>
                      <a:pt x="16" y="35"/>
                      <a:pt x="16" y="35"/>
                      <a:pt x="16" y="35"/>
                    </a:cubicBezTo>
                    <a:cubicBezTo>
                      <a:pt x="16" y="35"/>
                      <a:pt x="16" y="35"/>
                      <a:pt x="16" y="35"/>
                    </a:cubicBezTo>
                    <a:cubicBezTo>
                      <a:pt x="17" y="35"/>
                      <a:pt x="17" y="35"/>
                      <a:pt x="17" y="35"/>
                    </a:cubicBezTo>
                    <a:cubicBezTo>
                      <a:pt x="17" y="35"/>
                      <a:pt x="17" y="35"/>
                      <a:pt x="17" y="35"/>
                    </a:cubicBezTo>
                    <a:cubicBezTo>
                      <a:pt x="17" y="35"/>
                      <a:pt x="17" y="35"/>
                      <a:pt x="17" y="34"/>
                    </a:cubicBezTo>
                    <a:cubicBezTo>
                      <a:pt x="17" y="34"/>
                      <a:pt x="17" y="34"/>
                      <a:pt x="17" y="34"/>
                    </a:cubicBezTo>
                    <a:cubicBezTo>
                      <a:pt x="17" y="34"/>
                      <a:pt x="17" y="34"/>
                      <a:pt x="17" y="34"/>
                    </a:cubicBezTo>
                    <a:cubicBezTo>
                      <a:pt x="17" y="34"/>
                      <a:pt x="18" y="34"/>
                      <a:pt x="18" y="34"/>
                    </a:cubicBezTo>
                    <a:cubicBezTo>
                      <a:pt x="18" y="34"/>
                      <a:pt x="18" y="34"/>
                      <a:pt x="18" y="34"/>
                    </a:cubicBezTo>
                    <a:cubicBezTo>
                      <a:pt x="18" y="33"/>
                      <a:pt x="18" y="33"/>
                      <a:pt x="18" y="33"/>
                    </a:cubicBezTo>
                    <a:cubicBezTo>
                      <a:pt x="18" y="33"/>
                      <a:pt x="18" y="33"/>
                      <a:pt x="18" y="33"/>
                    </a:cubicBezTo>
                    <a:cubicBezTo>
                      <a:pt x="18" y="33"/>
                      <a:pt x="18" y="33"/>
                      <a:pt x="18" y="32"/>
                    </a:cubicBezTo>
                    <a:cubicBezTo>
                      <a:pt x="18" y="32"/>
                      <a:pt x="18" y="32"/>
                      <a:pt x="18" y="32"/>
                    </a:cubicBezTo>
                    <a:cubicBezTo>
                      <a:pt x="18" y="32"/>
                      <a:pt x="18" y="32"/>
                      <a:pt x="18" y="32"/>
                    </a:cubicBezTo>
                    <a:cubicBezTo>
                      <a:pt x="18" y="32"/>
                      <a:pt x="17" y="32"/>
                      <a:pt x="17" y="32"/>
                    </a:cubicBezTo>
                    <a:cubicBezTo>
                      <a:pt x="17" y="32"/>
                      <a:pt x="17" y="31"/>
                      <a:pt x="17" y="31"/>
                    </a:cubicBezTo>
                    <a:cubicBezTo>
                      <a:pt x="17" y="31"/>
                      <a:pt x="17" y="31"/>
                      <a:pt x="17" y="31"/>
                    </a:cubicBezTo>
                    <a:cubicBezTo>
                      <a:pt x="17" y="31"/>
                      <a:pt x="17" y="31"/>
                      <a:pt x="17" y="31"/>
                    </a:cubicBezTo>
                    <a:cubicBezTo>
                      <a:pt x="17" y="31"/>
                      <a:pt x="17" y="31"/>
                      <a:pt x="18" y="31"/>
                    </a:cubicBezTo>
                    <a:cubicBezTo>
                      <a:pt x="18" y="31"/>
                      <a:pt x="18" y="31"/>
                      <a:pt x="18" y="31"/>
                    </a:cubicBezTo>
                    <a:cubicBezTo>
                      <a:pt x="17" y="31"/>
                      <a:pt x="17" y="31"/>
                      <a:pt x="17" y="31"/>
                    </a:cubicBezTo>
                    <a:cubicBezTo>
                      <a:pt x="17" y="31"/>
                      <a:pt x="17" y="31"/>
                      <a:pt x="17" y="31"/>
                    </a:cubicBezTo>
                    <a:cubicBezTo>
                      <a:pt x="17" y="31"/>
                      <a:pt x="18" y="32"/>
                      <a:pt x="18" y="32"/>
                    </a:cubicBezTo>
                    <a:cubicBezTo>
                      <a:pt x="18" y="32"/>
                      <a:pt x="18" y="32"/>
                      <a:pt x="18" y="31"/>
                    </a:cubicBezTo>
                    <a:cubicBezTo>
                      <a:pt x="18" y="31"/>
                      <a:pt x="18" y="31"/>
                      <a:pt x="18" y="31"/>
                    </a:cubicBezTo>
                    <a:cubicBezTo>
                      <a:pt x="18" y="31"/>
                      <a:pt x="18" y="31"/>
                      <a:pt x="18" y="31"/>
                    </a:cubicBezTo>
                    <a:cubicBezTo>
                      <a:pt x="18" y="32"/>
                      <a:pt x="18" y="32"/>
                      <a:pt x="18" y="32"/>
                    </a:cubicBezTo>
                    <a:cubicBezTo>
                      <a:pt x="18" y="32"/>
                      <a:pt x="18" y="32"/>
                      <a:pt x="18" y="32"/>
                    </a:cubicBezTo>
                    <a:cubicBezTo>
                      <a:pt x="18" y="32"/>
                      <a:pt x="18" y="33"/>
                      <a:pt x="18" y="33"/>
                    </a:cubicBezTo>
                    <a:cubicBezTo>
                      <a:pt x="18" y="33"/>
                      <a:pt x="18" y="33"/>
                      <a:pt x="18" y="34"/>
                    </a:cubicBezTo>
                    <a:cubicBezTo>
                      <a:pt x="18" y="34"/>
                      <a:pt x="18" y="34"/>
                      <a:pt x="18" y="35"/>
                    </a:cubicBezTo>
                    <a:cubicBezTo>
                      <a:pt x="18" y="35"/>
                      <a:pt x="18" y="35"/>
                      <a:pt x="18" y="35"/>
                    </a:cubicBezTo>
                    <a:cubicBezTo>
                      <a:pt x="18" y="35"/>
                      <a:pt x="18" y="35"/>
                      <a:pt x="18" y="35"/>
                    </a:cubicBezTo>
                    <a:cubicBezTo>
                      <a:pt x="18" y="35"/>
                      <a:pt x="18" y="36"/>
                      <a:pt x="18" y="36"/>
                    </a:cubicBezTo>
                    <a:cubicBezTo>
                      <a:pt x="18" y="36"/>
                      <a:pt x="18" y="36"/>
                      <a:pt x="18" y="36"/>
                    </a:cubicBezTo>
                    <a:cubicBezTo>
                      <a:pt x="18" y="36"/>
                      <a:pt x="18" y="36"/>
                      <a:pt x="19" y="35"/>
                    </a:cubicBezTo>
                    <a:cubicBezTo>
                      <a:pt x="19" y="35"/>
                      <a:pt x="19" y="35"/>
                      <a:pt x="19" y="35"/>
                    </a:cubicBezTo>
                    <a:cubicBezTo>
                      <a:pt x="19" y="35"/>
                      <a:pt x="19" y="34"/>
                      <a:pt x="19" y="34"/>
                    </a:cubicBezTo>
                    <a:cubicBezTo>
                      <a:pt x="19" y="34"/>
                      <a:pt x="19" y="34"/>
                      <a:pt x="19" y="34"/>
                    </a:cubicBezTo>
                    <a:cubicBezTo>
                      <a:pt x="19" y="34"/>
                      <a:pt x="19" y="33"/>
                      <a:pt x="19" y="33"/>
                    </a:cubicBezTo>
                    <a:cubicBezTo>
                      <a:pt x="19" y="33"/>
                      <a:pt x="19" y="33"/>
                      <a:pt x="19" y="33"/>
                    </a:cubicBezTo>
                    <a:cubicBezTo>
                      <a:pt x="20" y="33"/>
                      <a:pt x="20" y="33"/>
                      <a:pt x="20"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1"/>
                    </a:cubicBezTo>
                    <a:cubicBezTo>
                      <a:pt x="19" y="31"/>
                      <a:pt x="19" y="31"/>
                      <a:pt x="19" y="31"/>
                    </a:cubicBezTo>
                    <a:cubicBezTo>
                      <a:pt x="19" y="31"/>
                      <a:pt x="16" y="23"/>
                      <a:pt x="16" y="22"/>
                    </a:cubicBezTo>
                    <a:cubicBezTo>
                      <a:pt x="16" y="22"/>
                      <a:pt x="16" y="22"/>
                      <a:pt x="16" y="22"/>
                    </a:cubicBezTo>
                    <a:cubicBezTo>
                      <a:pt x="16" y="22"/>
                      <a:pt x="16" y="22"/>
                      <a:pt x="16" y="22"/>
                    </a:cubicBezTo>
                    <a:cubicBezTo>
                      <a:pt x="17" y="22"/>
                      <a:pt x="17" y="22"/>
                      <a:pt x="17" y="22"/>
                    </a:cubicBezTo>
                    <a:cubicBezTo>
                      <a:pt x="17" y="22"/>
                      <a:pt x="17" y="23"/>
                      <a:pt x="17" y="23"/>
                    </a:cubicBezTo>
                    <a:cubicBezTo>
                      <a:pt x="17" y="23"/>
                      <a:pt x="17" y="23"/>
                      <a:pt x="17" y="23"/>
                    </a:cubicBezTo>
                    <a:cubicBezTo>
                      <a:pt x="17" y="23"/>
                      <a:pt x="17" y="23"/>
                      <a:pt x="17" y="23"/>
                    </a:cubicBezTo>
                    <a:cubicBezTo>
                      <a:pt x="17" y="23"/>
                      <a:pt x="20" y="31"/>
                      <a:pt x="20" y="31"/>
                    </a:cubicBezTo>
                    <a:cubicBezTo>
                      <a:pt x="20" y="31"/>
                      <a:pt x="20" y="31"/>
                      <a:pt x="21" y="31"/>
                    </a:cubicBezTo>
                    <a:cubicBezTo>
                      <a:pt x="21" y="32"/>
                      <a:pt x="21" y="32"/>
                      <a:pt x="21" y="32"/>
                    </a:cubicBezTo>
                    <a:cubicBezTo>
                      <a:pt x="21" y="32"/>
                      <a:pt x="21" y="32"/>
                      <a:pt x="22" y="32"/>
                    </a:cubicBezTo>
                    <a:cubicBezTo>
                      <a:pt x="22" y="32"/>
                      <a:pt x="22" y="32"/>
                      <a:pt x="22" y="32"/>
                    </a:cubicBezTo>
                    <a:cubicBezTo>
                      <a:pt x="22" y="32"/>
                      <a:pt x="22" y="32"/>
                      <a:pt x="22" y="32"/>
                    </a:cubicBezTo>
                    <a:cubicBezTo>
                      <a:pt x="22" y="32"/>
                      <a:pt x="22" y="32"/>
                      <a:pt x="22" y="32"/>
                    </a:cubicBezTo>
                    <a:cubicBezTo>
                      <a:pt x="22" y="32"/>
                      <a:pt x="22" y="32"/>
                      <a:pt x="22" y="32"/>
                    </a:cubicBezTo>
                    <a:cubicBezTo>
                      <a:pt x="22" y="32"/>
                      <a:pt x="22" y="32"/>
                      <a:pt x="22" y="31"/>
                    </a:cubicBezTo>
                    <a:cubicBezTo>
                      <a:pt x="22" y="31"/>
                      <a:pt x="23" y="31"/>
                      <a:pt x="22" y="31"/>
                    </a:cubicBezTo>
                    <a:cubicBezTo>
                      <a:pt x="22" y="31"/>
                      <a:pt x="22" y="31"/>
                      <a:pt x="22" y="31"/>
                    </a:cubicBezTo>
                    <a:cubicBezTo>
                      <a:pt x="22" y="31"/>
                      <a:pt x="22" y="31"/>
                      <a:pt x="22" y="30"/>
                    </a:cubicBezTo>
                    <a:cubicBezTo>
                      <a:pt x="22" y="30"/>
                      <a:pt x="22"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29"/>
                      <a:pt x="23" y="29"/>
                      <a:pt x="23" y="29"/>
                    </a:cubicBezTo>
                    <a:cubicBezTo>
                      <a:pt x="23" y="29"/>
                      <a:pt x="23" y="29"/>
                      <a:pt x="23" y="29"/>
                    </a:cubicBezTo>
                    <a:cubicBezTo>
                      <a:pt x="23" y="29"/>
                      <a:pt x="23" y="29"/>
                      <a:pt x="23" y="29"/>
                    </a:cubicBezTo>
                    <a:cubicBezTo>
                      <a:pt x="23" y="30"/>
                      <a:pt x="23" y="30"/>
                      <a:pt x="23" y="30"/>
                    </a:cubicBezTo>
                    <a:cubicBezTo>
                      <a:pt x="23" y="30"/>
                      <a:pt x="23" y="30"/>
                      <a:pt x="23" y="30"/>
                    </a:cubicBezTo>
                    <a:cubicBezTo>
                      <a:pt x="23" y="30"/>
                      <a:pt x="23" y="30"/>
                      <a:pt x="23" y="30"/>
                    </a:cubicBezTo>
                    <a:cubicBezTo>
                      <a:pt x="23" y="30"/>
                      <a:pt x="23" y="30"/>
                      <a:pt x="24" y="30"/>
                    </a:cubicBezTo>
                    <a:cubicBezTo>
                      <a:pt x="24" y="30"/>
                      <a:pt x="24" y="30"/>
                      <a:pt x="24" y="30"/>
                    </a:cubicBezTo>
                    <a:cubicBezTo>
                      <a:pt x="24" y="30"/>
                      <a:pt x="24" y="30"/>
                      <a:pt x="24" y="31"/>
                    </a:cubicBezTo>
                    <a:cubicBezTo>
                      <a:pt x="24" y="31"/>
                      <a:pt x="24" y="31"/>
                      <a:pt x="25" y="31"/>
                    </a:cubicBezTo>
                    <a:cubicBezTo>
                      <a:pt x="25" y="31"/>
                      <a:pt x="25" y="31"/>
                      <a:pt x="26" y="31"/>
                    </a:cubicBezTo>
                    <a:cubicBezTo>
                      <a:pt x="26" y="31"/>
                      <a:pt x="26" y="31"/>
                      <a:pt x="26" y="31"/>
                    </a:cubicBezTo>
                    <a:cubicBezTo>
                      <a:pt x="26" y="32"/>
                      <a:pt x="26" y="33"/>
                      <a:pt x="26" y="34"/>
                    </a:cubicBezTo>
                    <a:cubicBezTo>
                      <a:pt x="26" y="34"/>
                      <a:pt x="26" y="34"/>
                      <a:pt x="26" y="35"/>
                    </a:cubicBezTo>
                    <a:cubicBezTo>
                      <a:pt x="26" y="36"/>
                      <a:pt x="26" y="36"/>
                      <a:pt x="27" y="37"/>
                    </a:cubicBezTo>
                    <a:cubicBezTo>
                      <a:pt x="27" y="38"/>
                      <a:pt x="27" y="39"/>
                      <a:pt x="27" y="39"/>
                    </a:cubicBezTo>
                    <a:cubicBezTo>
                      <a:pt x="28" y="40"/>
                      <a:pt x="28" y="40"/>
                      <a:pt x="28" y="39"/>
                    </a:cubicBezTo>
                    <a:cubicBezTo>
                      <a:pt x="28" y="39"/>
                      <a:pt x="28" y="40"/>
                      <a:pt x="28" y="40"/>
                    </a:cubicBezTo>
                    <a:cubicBezTo>
                      <a:pt x="29" y="39"/>
                      <a:pt x="30" y="39"/>
                      <a:pt x="30" y="38"/>
                    </a:cubicBezTo>
                    <a:cubicBezTo>
                      <a:pt x="30" y="37"/>
                      <a:pt x="30" y="37"/>
                      <a:pt x="30" y="36"/>
                    </a:cubicBezTo>
                    <a:cubicBezTo>
                      <a:pt x="30" y="36"/>
                      <a:pt x="30" y="36"/>
                      <a:pt x="31" y="35"/>
                    </a:cubicBezTo>
                    <a:cubicBezTo>
                      <a:pt x="31" y="35"/>
                      <a:pt x="31" y="34"/>
                      <a:pt x="31" y="34"/>
                    </a:cubicBezTo>
                    <a:lnTo>
                      <a:pt x="30" y="31"/>
                    </a:lnTo>
                    <a:close/>
                    <a:moveTo>
                      <a:pt x="7" y="35"/>
                    </a:moveTo>
                    <a:cubicBezTo>
                      <a:pt x="7" y="35"/>
                      <a:pt x="7" y="35"/>
                      <a:pt x="7" y="34"/>
                    </a:cubicBezTo>
                    <a:cubicBezTo>
                      <a:pt x="7" y="34"/>
                      <a:pt x="7" y="34"/>
                      <a:pt x="7" y="34"/>
                    </a:cubicBezTo>
                    <a:cubicBezTo>
                      <a:pt x="8" y="34"/>
                      <a:pt x="7" y="35"/>
                      <a:pt x="7" y="35"/>
                    </a:cubicBezTo>
                    <a:close/>
                    <a:moveTo>
                      <a:pt x="16" y="33"/>
                    </a:moveTo>
                    <a:cubicBezTo>
                      <a:pt x="16" y="33"/>
                      <a:pt x="16" y="33"/>
                      <a:pt x="15" y="33"/>
                    </a:cubicBezTo>
                    <a:cubicBezTo>
                      <a:pt x="15" y="33"/>
                      <a:pt x="15" y="33"/>
                      <a:pt x="15" y="33"/>
                    </a:cubicBezTo>
                    <a:cubicBezTo>
                      <a:pt x="15" y="33"/>
                      <a:pt x="15" y="33"/>
                      <a:pt x="15" y="33"/>
                    </a:cubicBezTo>
                    <a:cubicBezTo>
                      <a:pt x="15" y="33"/>
                      <a:pt x="15" y="33"/>
                      <a:pt x="16" y="33"/>
                    </a:cubicBezTo>
                    <a:cubicBezTo>
                      <a:pt x="16" y="33"/>
                      <a:pt x="16" y="33"/>
                      <a:pt x="16" y="33"/>
                    </a:cubicBezTo>
                    <a:close/>
                    <a:moveTo>
                      <a:pt x="11" y="37"/>
                    </a:moveTo>
                    <a:cubicBezTo>
                      <a:pt x="12" y="37"/>
                      <a:pt x="12" y="37"/>
                      <a:pt x="12" y="37"/>
                    </a:cubicBezTo>
                    <a:cubicBezTo>
                      <a:pt x="12" y="37"/>
                      <a:pt x="12" y="37"/>
                      <a:pt x="12"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7"/>
                    </a:cubicBezTo>
                    <a:cubicBezTo>
                      <a:pt x="11" y="37"/>
                      <a:pt x="11" y="37"/>
                      <a:pt x="11" y="37"/>
                    </a:cubicBezTo>
                    <a:cubicBezTo>
                      <a:pt x="11" y="37"/>
                      <a:pt x="11" y="37"/>
                      <a:pt x="11" y="37"/>
                    </a:cubicBezTo>
                    <a:close/>
                    <a:moveTo>
                      <a:pt x="10" y="37"/>
                    </a:moveTo>
                    <a:cubicBezTo>
                      <a:pt x="10" y="37"/>
                      <a:pt x="10" y="37"/>
                      <a:pt x="10" y="37"/>
                    </a:cubicBezTo>
                    <a:cubicBezTo>
                      <a:pt x="10" y="37"/>
                      <a:pt x="10" y="37"/>
                      <a:pt x="10" y="37"/>
                    </a:cubicBezTo>
                    <a:cubicBezTo>
                      <a:pt x="10" y="37"/>
                      <a:pt x="10" y="37"/>
                      <a:pt x="10" y="37"/>
                    </a:cubicBezTo>
                    <a:cubicBezTo>
                      <a:pt x="10" y="37"/>
                      <a:pt x="10" y="37"/>
                      <a:pt x="10" y="37"/>
                    </a:cubicBezTo>
                    <a:cubicBezTo>
                      <a:pt x="10" y="37"/>
                      <a:pt x="10" y="37"/>
                      <a:pt x="10" y="37"/>
                    </a:cubicBezTo>
                    <a:cubicBezTo>
                      <a:pt x="10" y="37"/>
                      <a:pt x="10" y="37"/>
                      <a:pt x="10" y="37"/>
                    </a:cubicBezTo>
                    <a:cubicBezTo>
                      <a:pt x="10" y="37"/>
                      <a:pt x="10" y="37"/>
                      <a:pt x="10" y="38"/>
                    </a:cubicBezTo>
                    <a:cubicBezTo>
                      <a:pt x="10" y="38"/>
                      <a:pt x="10" y="38"/>
                      <a:pt x="10" y="38"/>
                    </a:cubicBezTo>
                    <a:cubicBezTo>
                      <a:pt x="10" y="38"/>
                      <a:pt x="10" y="38"/>
                      <a:pt x="10" y="38"/>
                    </a:cubicBezTo>
                    <a:cubicBezTo>
                      <a:pt x="10" y="38"/>
                      <a:pt x="10" y="38"/>
                      <a:pt x="10" y="38"/>
                    </a:cubicBezTo>
                    <a:cubicBezTo>
                      <a:pt x="10" y="38"/>
                      <a:pt x="9" y="38"/>
                      <a:pt x="9" y="38"/>
                    </a:cubicBezTo>
                    <a:cubicBezTo>
                      <a:pt x="9" y="37"/>
                      <a:pt x="9" y="37"/>
                      <a:pt x="9" y="37"/>
                    </a:cubicBezTo>
                    <a:cubicBezTo>
                      <a:pt x="9" y="37"/>
                      <a:pt x="9" y="37"/>
                      <a:pt x="9" y="37"/>
                    </a:cubicBezTo>
                    <a:cubicBezTo>
                      <a:pt x="9" y="37"/>
                      <a:pt x="9" y="37"/>
                      <a:pt x="9" y="37"/>
                    </a:cubicBezTo>
                    <a:cubicBezTo>
                      <a:pt x="9" y="37"/>
                      <a:pt x="9" y="37"/>
                      <a:pt x="9" y="37"/>
                    </a:cubicBezTo>
                    <a:cubicBezTo>
                      <a:pt x="9" y="37"/>
                      <a:pt x="9" y="36"/>
                      <a:pt x="9" y="36"/>
                    </a:cubicBezTo>
                    <a:cubicBezTo>
                      <a:pt x="9" y="36"/>
                      <a:pt x="9" y="36"/>
                      <a:pt x="9" y="36"/>
                    </a:cubicBezTo>
                    <a:cubicBezTo>
                      <a:pt x="9" y="36"/>
                      <a:pt x="9" y="35"/>
                      <a:pt x="9" y="35"/>
                    </a:cubicBezTo>
                    <a:cubicBezTo>
                      <a:pt x="9" y="35"/>
                      <a:pt x="9" y="35"/>
                      <a:pt x="9" y="35"/>
                    </a:cubicBezTo>
                    <a:cubicBezTo>
                      <a:pt x="9" y="35"/>
                      <a:pt x="9" y="35"/>
                      <a:pt x="9"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7"/>
                      <a:pt x="10" y="37"/>
                    </a:cubicBezTo>
                    <a:cubicBezTo>
                      <a:pt x="10" y="37"/>
                      <a:pt x="10" y="37"/>
                      <a:pt x="10" y="37"/>
                    </a:cubicBezTo>
                    <a:close/>
                    <a:moveTo>
                      <a:pt x="9" y="37"/>
                    </a:move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lose/>
                    <a:moveTo>
                      <a:pt x="11" y="38"/>
                    </a:moveTo>
                    <a:cubicBezTo>
                      <a:pt x="11" y="38"/>
                      <a:pt x="11" y="38"/>
                      <a:pt x="11" y="38"/>
                    </a:cubicBezTo>
                    <a:cubicBezTo>
                      <a:pt x="11" y="38"/>
                      <a:pt x="11" y="38"/>
                      <a:pt x="11" y="38"/>
                    </a:cubicBezTo>
                    <a:cubicBezTo>
                      <a:pt x="11" y="38"/>
                      <a:pt x="11" y="38"/>
                      <a:pt x="11" y="37"/>
                    </a:cubicBezTo>
                    <a:cubicBezTo>
                      <a:pt x="11" y="37"/>
                      <a:pt x="11" y="37"/>
                      <a:pt x="11" y="37"/>
                    </a:cubicBezTo>
                    <a:cubicBezTo>
                      <a:pt x="11" y="37"/>
                      <a:pt x="11" y="37"/>
                      <a:pt x="11" y="37"/>
                    </a:cubicBezTo>
                    <a:cubicBezTo>
                      <a:pt x="11" y="37"/>
                      <a:pt x="11" y="37"/>
                      <a:pt x="11" y="37"/>
                    </a:cubicBezTo>
                    <a:cubicBezTo>
                      <a:pt x="10" y="37"/>
                      <a:pt x="10" y="37"/>
                      <a:pt x="10" y="37"/>
                    </a:cubicBezTo>
                    <a:cubicBezTo>
                      <a:pt x="10"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8"/>
                      <a:pt x="11" y="38"/>
                    </a:cubicBezTo>
                    <a:close/>
                    <a:moveTo>
                      <a:pt x="9" y="38"/>
                    </a:moveTo>
                    <a:cubicBezTo>
                      <a:pt x="9" y="38"/>
                      <a:pt x="9" y="38"/>
                      <a:pt x="9" y="38"/>
                    </a:cubicBezTo>
                    <a:cubicBezTo>
                      <a:pt x="9" y="38"/>
                      <a:pt x="8" y="38"/>
                      <a:pt x="8" y="38"/>
                    </a:cubicBezTo>
                    <a:cubicBezTo>
                      <a:pt x="8" y="38"/>
                      <a:pt x="8" y="38"/>
                      <a:pt x="8" y="38"/>
                    </a:cubicBezTo>
                    <a:cubicBezTo>
                      <a:pt x="8" y="38"/>
                      <a:pt x="8" y="38"/>
                      <a:pt x="8" y="38"/>
                    </a:cubicBezTo>
                    <a:cubicBezTo>
                      <a:pt x="8" y="38"/>
                      <a:pt x="8" y="38"/>
                      <a:pt x="9" y="38"/>
                    </a:cubicBezTo>
                    <a:cubicBezTo>
                      <a:pt x="9" y="38"/>
                      <a:pt x="9" y="38"/>
                      <a:pt x="9" y="38"/>
                    </a:cubicBezTo>
                    <a:cubicBezTo>
                      <a:pt x="9" y="38"/>
                      <a:pt x="9" y="38"/>
                      <a:pt x="9" y="38"/>
                    </a:cubicBezTo>
                    <a:cubicBezTo>
                      <a:pt x="9" y="38"/>
                      <a:pt x="9" y="38"/>
                      <a:pt x="9" y="38"/>
                    </a:cubicBezTo>
                    <a:cubicBezTo>
                      <a:pt x="9" y="38"/>
                      <a:pt x="9" y="38"/>
                      <a:pt x="9" y="38"/>
                    </a:cubicBezTo>
                    <a:cubicBezTo>
                      <a:pt x="9" y="38"/>
                      <a:pt x="9" y="38"/>
                      <a:pt x="9" y="38"/>
                    </a:cubicBezTo>
                    <a:cubicBezTo>
                      <a:pt x="9" y="38"/>
                      <a:pt x="9" y="38"/>
                      <a:pt x="9" y="38"/>
                    </a:cubicBezTo>
                    <a:cubicBezTo>
                      <a:pt x="9" y="38"/>
                      <a:pt x="9" y="38"/>
                      <a:pt x="9" y="38"/>
                    </a:cubicBezTo>
                    <a:close/>
                    <a:moveTo>
                      <a:pt x="8" y="37"/>
                    </a:moveTo>
                    <a:cubicBezTo>
                      <a:pt x="8" y="37"/>
                      <a:pt x="8" y="38"/>
                      <a:pt x="8" y="38"/>
                    </a:cubicBezTo>
                    <a:cubicBezTo>
                      <a:pt x="8" y="38"/>
                      <a:pt x="7" y="38"/>
                      <a:pt x="7" y="37"/>
                    </a:cubicBezTo>
                    <a:cubicBezTo>
                      <a:pt x="7" y="37"/>
                      <a:pt x="7" y="37"/>
                      <a:pt x="7" y="37"/>
                    </a:cubicBezTo>
                    <a:cubicBezTo>
                      <a:pt x="7" y="37"/>
                      <a:pt x="7" y="37"/>
                      <a:pt x="7" y="37"/>
                    </a:cubicBezTo>
                    <a:cubicBezTo>
                      <a:pt x="7" y="37"/>
                      <a:pt x="7" y="37"/>
                      <a:pt x="7" y="36"/>
                    </a:cubicBezTo>
                    <a:cubicBezTo>
                      <a:pt x="7" y="36"/>
                      <a:pt x="7" y="36"/>
                      <a:pt x="7" y="36"/>
                    </a:cubicBezTo>
                    <a:cubicBezTo>
                      <a:pt x="7" y="36"/>
                      <a:pt x="7" y="37"/>
                      <a:pt x="7" y="37"/>
                    </a:cubicBezTo>
                    <a:cubicBezTo>
                      <a:pt x="7" y="37"/>
                      <a:pt x="7" y="37"/>
                      <a:pt x="7" y="37"/>
                    </a:cubicBezTo>
                    <a:cubicBezTo>
                      <a:pt x="7" y="37"/>
                      <a:pt x="7" y="37"/>
                      <a:pt x="8" y="37"/>
                    </a:cubicBezTo>
                    <a:close/>
                    <a:moveTo>
                      <a:pt x="9" y="37"/>
                    </a:moveTo>
                    <a:cubicBezTo>
                      <a:pt x="9" y="37"/>
                      <a:pt x="9" y="37"/>
                      <a:pt x="9" y="37"/>
                    </a:cubicBezTo>
                    <a:cubicBezTo>
                      <a:pt x="9" y="37"/>
                      <a:pt x="9" y="37"/>
                      <a:pt x="9" y="37"/>
                    </a:cubicBezTo>
                    <a:cubicBezTo>
                      <a:pt x="8" y="37"/>
                      <a:pt x="8" y="38"/>
                      <a:pt x="8" y="38"/>
                    </a:cubicBezTo>
                    <a:cubicBezTo>
                      <a:pt x="8" y="37"/>
                      <a:pt x="8" y="37"/>
                      <a:pt x="8" y="37"/>
                    </a:cubicBezTo>
                    <a:cubicBezTo>
                      <a:pt x="8" y="37"/>
                      <a:pt x="8" y="37"/>
                      <a:pt x="8" y="37"/>
                    </a:cubicBezTo>
                    <a:cubicBezTo>
                      <a:pt x="8" y="37"/>
                      <a:pt x="8" y="37"/>
                      <a:pt x="8" y="37"/>
                    </a:cubicBezTo>
                    <a:cubicBezTo>
                      <a:pt x="8" y="37"/>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9" y="36"/>
                      <a:pt x="9" y="36"/>
                    </a:cubicBezTo>
                    <a:cubicBezTo>
                      <a:pt x="9" y="36"/>
                      <a:pt x="9" y="36"/>
                      <a:pt x="9" y="36"/>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lose/>
                    <a:moveTo>
                      <a:pt x="9" y="37"/>
                    </a:move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6"/>
                      <a:pt x="9" y="36"/>
                    </a:cubicBezTo>
                    <a:cubicBezTo>
                      <a:pt x="9" y="36"/>
                      <a:pt x="9" y="36"/>
                      <a:pt x="9" y="36"/>
                    </a:cubicBezTo>
                    <a:cubicBezTo>
                      <a:pt x="9" y="36"/>
                      <a:pt x="9" y="36"/>
                      <a:pt x="9" y="36"/>
                    </a:cubicBezTo>
                    <a:cubicBezTo>
                      <a:pt x="8" y="36"/>
                      <a:pt x="8" y="36"/>
                      <a:pt x="8" y="36"/>
                    </a:cubicBezTo>
                    <a:cubicBezTo>
                      <a:pt x="8" y="36"/>
                      <a:pt x="8" y="36"/>
                      <a:pt x="8" y="36"/>
                    </a:cubicBezTo>
                    <a:cubicBezTo>
                      <a:pt x="8" y="36"/>
                      <a:pt x="8" y="36"/>
                      <a:pt x="8" y="36"/>
                    </a:cubicBezTo>
                    <a:cubicBezTo>
                      <a:pt x="8" y="36"/>
                      <a:pt x="8" y="36"/>
                      <a:pt x="8" y="36"/>
                    </a:cubicBezTo>
                    <a:cubicBezTo>
                      <a:pt x="9" y="36"/>
                      <a:pt x="9" y="36"/>
                      <a:pt x="9" y="36"/>
                    </a:cubicBezTo>
                    <a:cubicBezTo>
                      <a:pt x="8" y="36"/>
                      <a:pt x="8" y="36"/>
                      <a:pt x="8" y="36"/>
                    </a:cubicBezTo>
                    <a:cubicBezTo>
                      <a:pt x="8" y="36"/>
                      <a:pt x="8" y="36"/>
                      <a:pt x="8" y="35"/>
                    </a:cubicBezTo>
                    <a:cubicBezTo>
                      <a:pt x="8" y="35"/>
                      <a:pt x="9" y="35"/>
                      <a:pt x="9" y="35"/>
                    </a:cubicBezTo>
                    <a:cubicBezTo>
                      <a:pt x="9" y="35"/>
                      <a:pt x="9" y="35"/>
                      <a:pt x="9" y="35"/>
                    </a:cubicBezTo>
                    <a:cubicBezTo>
                      <a:pt x="9" y="35"/>
                      <a:pt x="9" y="35"/>
                      <a:pt x="8" y="35"/>
                    </a:cubicBezTo>
                    <a:cubicBezTo>
                      <a:pt x="9" y="35"/>
                      <a:pt x="9" y="35"/>
                      <a:pt x="9" y="35"/>
                    </a:cubicBezTo>
                    <a:cubicBezTo>
                      <a:pt x="9" y="35"/>
                      <a:pt x="9" y="35"/>
                      <a:pt x="9" y="35"/>
                    </a:cubicBezTo>
                    <a:cubicBezTo>
                      <a:pt x="9" y="35"/>
                      <a:pt x="9" y="35"/>
                      <a:pt x="9" y="35"/>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7"/>
                    </a:cubicBezTo>
                    <a:close/>
                    <a:moveTo>
                      <a:pt x="10" y="35"/>
                    </a:moveTo>
                    <a:cubicBezTo>
                      <a:pt x="10" y="35"/>
                      <a:pt x="10" y="35"/>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lose/>
                    <a:moveTo>
                      <a:pt x="23" y="31"/>
                    </a:moveTo>
                    <a:cubicBezTo>
                      <a:pt x="23" y="31"/>
                      <a:pt x="23" y="31"/>
                      <a:pt x="23" y="31"/>
                    </a:cubicBezTo>
                    <a:cubicBezTo>
                      <a:pt x="23" y="31"/>
                      <a:pt x="22" y="31"/>
                      <a:pt x="22" y="31"/>
                    </a:cubicBezTo>
                    <a:cubicBezTo>
                      <a:pt x="22" y="30"/>
                      <a:pt x="23" y="30"/>
                      <a:pt x="23" y="30"/>
                    </a:cubicBezTo>
                    <a:cubicBezTo>
                      <a:pt x="23" y="30"/>
                      <a:pt x="23" y="30"/>
                      <a:pt x="23" y="30"/>
                    </a:cubicBezTo>
                    <a:cubicBezTo>
                      <a:pt x="23" y="30"/>
                      <a:pt x="23" y="30"/>
                      <a:pt x="23" y="30"/>
                    </a:cubicBezTo>
                    <a:cubicBezTo>
                      <a:pt x="23" y="30"/>
                      <a:pt x="23" y="30"/>
                      <a:pt x="23" y="30"/>
                    </a:cubicBezTo>
                    <a:cubicBezTo>
                      <a:pt x="23" y="30"/>
                      <a:pt x="23" y="30"/>
                      <a:pt x="23" y="31"/>
                    </a:cubicBezTo>
                    <a:cubicBezTo>
                      <a:pt x="23" y="31"/>
                      <a:pt x="23" y="31"/>
                      <a:pt x="23" y="31"/>
                    </a:cubicBezTo>
                    <a:cubicBezTo>
                      <a:pt x="23" y="31"/>
                      <a:pt x="23" y="31"/>
                      <a:pt x="23" y="31"/>
                    </a:cubicBezTo>
                    <a:cubicBezTo>
                      <a:pt x="23" y="31"/>
                      <a:pt x="23" y="31"/>
                      <a:pt x="23" y="31"/>
                    </a:cubicBezTo>
                    <a:cubicBezTo>
                      <a:pt x="23" y="31"/>
                      <a:pt x="23" y="31"/>
                      <a:pt x="23" y="31"/>
                    </a:cubicBezTo>
                    <a:close/>
                    <a:moveTo>
                      <a:pt x="23" y="32"/>
                    </a:moveTo>
                    <a:cubicBezTo>
                      <a:pt x="23" y="32"/>
                      <a:pt x="23" y="32"/>
                      <a:pt x="23" y="32"/>
                    </a:cubicBezTo>
                    <a:cubicBezTo>
                      <a:pt x="23" y="32"/>
                      <a:pt x="23" y="32"/>
                      <a:pt x="23" y="32"/>
                    </a:cubicBezTo>
                    <a:cubicBezTo>
                      <a:pt x="23" y="32"/>
                      <a:pt x="22" y="32"/>
                      <a:pt x="22" y="32"/>
                    </a:cubicBezTo>
                    <a:cubicBezTo>
                      <a:pt x="22" y="33"/>
                      <a:pt x="22" y="33"/>
                      <a:pt x="22" y="33"/>
                    </a:cubicBezTo>
                    <a:cubicBezTo>
                      <a:pt x="22" y="33"/>
                      <a:pt x="22" y="33"/>
                      <a:pt x="22" y="32"/>
                    </a:cubicBezTo>
                    <a:cubicBezTo>
                      <a:pt x="22" y="32"/>
                      <a:pt x="22" y="32"/>
                      <a:pt x="22" y="32"/>
                    </a:cubicBezTo>
                    <a:cubicBezTo>
                      <a:pt x="22" y="32"/>
                      <a:pt x="22" y="32"/>
                      <a:pt x="22" y="32"/>
                    </a:cubicBezTo>
                    <a:cubicBezTo>
                      <a:pt x="22" y="32"/>
                      <a:pt x="22" y="32"/>
                      <a:pt x="22" y="32"/>
                    </a:cubicBezTo>
                    <a:cubicBezTo>
                      <a:pt x="22" y="32"/>
                      <a:pt x="22" y="32"/>
                      <a:pt x="22" y="32"/>
                    </a:cubicBezTo>
                    <a:cubicBezTo>
                      <a:pt x="22" y="32"/>
                      <a:pt x="22" y="32"/>
                      <a:pt x="23" y="31"/>
                    </a:cubicBezTo>
                    <a:cubicBezTo>
                      <a:pt x="23" y="31"/>
                      <a:pt x="23" y="31"/>
                      <a:pt x="23" y="31"/>
                    </a:cubicBezTo>
                    <a:cubicBezTo>
                      <a:pt x="23" y="31"/>
                      <a:pt x="23" y="31"/>
                      <a:pt x="23" y="31"/>
                    </a:cubicBezTo>
                    <a:cubicBezTo>
                      <a:pt x="23" y="31"/>
                      <a:pt x="23" y="31"/>
                      <a:pt x="23" y="31"/>
                    </a:cubicBezTo>
                    <a:cubicBezTo>
                      <a:pt x="23" y="32"/>
                      <a:pt x="23" y="32"/>
                      <a:pt x="23" y="32"/>
                    </a:cubicBezTo>
                    <a:close/>
                    <a:moveTo>
                      <a:pt x="20" y="32"/>
                    </a:moveTo>
                    <a:cubicBezTo>
                      <a:pt x="20" y="32"/>
                      <a:pt x="21" y="32"/>
                      <a:pt x="21" y="32"/>
                    </a:cubicBezTo>
                    <a:cubicBezTo>
                      <a:pt x="21" y="32"/>
                      <a:pt x="21" y="32"/>
                      <a:pt x="21" y="32"/>
                    </a:cubicBezTo>
                    <a:cubicBezTo>
                      <a:pt x="21" y="32"/>
                      <a:pt x="21" y="32"/>
                      <a:pt x="21" y="32"/>
                    </a:cubicBezTo>
                    <a:cubicBezTo>
                      <a:pt x="21" y="33"/>
                      <a:pt x="21" y="33"/>
                      <a:pt x="21" y="33"/>
                    </a:cubicBezTo>
                    <a:cubicBezTo>
                      <a:pt x="21" y="33"/>
                      <a:pt x="21" y="33"/>
                      <a:pt x="20" y="33"/>
                    </a:cubicBezTo>
                    <a:cubicBezTo>
                      <a:pt x="20" y="33"/>
                      <a:pt x="20" y="33"/>
                      <a:pt x="20" y="33"/>
                    </a:cubicBezTo>
                    <a:cubicBezTo>
                      <a:pt x="20" y="33"/>
                      <a:pt x="20" y="33"/>
                      <a:pt x="20" y="33"/>
                    </a:cubicBezTo>
                    <a:cubicBezTo>
                      <a:pt x="20" y="33"/>
                      <a:pt x="20" y="33"/>
                      <a:pt x="20" y="32"/>
                    </a:cubicBezTo>
                    <a:cubicBezTo>
                      <a:pt x="20" y="32"/>
                      <a:pt x="20" y="32"/>
                      <a:pt x="20" y="32"/>
                    </a:cubicBezTo>
                    <a:cubicBezTo>
                      <a:pt x="20" y="32"/>
                      <a:pt x="20" y="32"/>
                      <a:pt x="20" y="32"/>
                    </a:cubicBezTo>
                    <a:cubicBezTo>
                      <a:pt x="20" y="32"/>
                      <a:pt x="20" y="32"/>
                      <a:pt x="20" y="32"/>
                    </a:cubicBezTo>
                    <a:cubicBezTo>
                      <a:pt x="20" y="32"/>
                      <a:pt x="20" y="32"/>
                      <a:pt x="20" y="32"/>
                    </a:cubicBezTo>
                    <a:close/>
                    <a:moveTo>
                      <a:pt x="21" y="35"/>
                    </a:moveTo>
                    <a:cubicBezTo>
                      <a:pt x="21" y="35"/>
                      <a:pt x="21" y="35"/>
                      <a:pt x="21" y="35"/>
                    </a:cubicBezTo>
                    <a:cubicBezTo>
                      <a:pt x="21" y="35"/>
                      <a:pt x="21" y="35"/>
                      <a:pt x="21" y="35"/>
                    </a:cubicBezTo>
                    <a:cubicBezTo>
                      <a:pt x="21" y="35"/>
                      <a:pt x="21" y="35"/>
                      <a:pt x="21" y="35"/>
                    </a:cubicBezTo>
                    <a:cubicBezTo>
                      <a:pt x="20" y="35"/>
                      <a:pt x="20" y="35"/>
                      <a:pt x="20" y="35"/>
                    </a:cubicBezTo>
                    <a:cubicBezTo>
                      <a:pt x="20" y="35"/>
                      <a:pt x="20" y="35"/>
                      <a:pt x="20" y="35"/>
                    </a:cubicBezTo>
                    <a:cubicBezTo>
                      <a:pt x="20" y="35"/>
                      <a:pt x="20" y="35"/>
                      <a:pt x="20" y="35"/>
                    </a:cubicBezTo>
                    <a:cubicBezTo>
                      <a:pt x="20" y="35"/>
                      <a:pt x="20" y="35"/>
                      <a:pt x="21" y="35"/>
                    </a:cubicBezTo>
                    <a:cubicBezTo>
                      <a:pt x="21" y="35"/>
                      <a:pt x="21" y="35"/>
                      <a:pt x="21" y="35"/>
                    </a:cubicBezTo>
                    <a:close/>
                    <a:moveTo>
                      <a:pt x="22" y="33"/>
                    </a:moveTo>
                    <a:cubicBezTo>
                      <a:pt x="22" y="34"/>
                      <a:pt x="22" y="34"/>
                      <a:pt x="22" y="34"/>
                    </a:cubicBezTo>
                    <a:cubicBezTo>
                      <a:pt x="22" y="34"/>
                      <a:pt x="22" y="34"/>
                      <a:pt x="22" y="34"/>
                    </a:cubicBezTo>
                    <a:cubicBezTo>
                      <a:pt x="22" y="34"/>
                      <a:pt x="22" y="34"/>
                      <a:pt x="22" y="34"/>
                    </a:cubicBezTo>
                    <a:cubicBezTo>
                      <a:pt x="22" y="35"/>
                      <a:pt x="21" y="35"/>
                      <a:pt x="21" y="35"/>
                    </a:cubicBezTo>
                    <a:cubicBezTo>
                      <a:pt x="21" y="35"/>
                      <a:pt x="21" y="35"/>
                      <a:pt x="21" y="35"/>
                    </a:cubicBezTo>
                    <a:cubicBezTo>
                      <a:pt x="21" y="35"/>
                      <a:pt x="21" y="35"/>
                      <a:pt x="21" y="35"/>
                    </a:cubicBezTo>
                    <a:cubicBezTo>
                      <a:pt x="21" y="35"/>
                      <a:pt x="21" y="35"/>
                      <a:pt x="21" y="35"/>
                    </a:cubicBezTo>
                    <a:cubicBezTo>
                      <a:pt x="21" y="35"/>
                      <a:pt x="21" y="35"/>
                      <a:pt x="21" y="35"/>
                    </a:cubicBezTo>
                    <a:cubicBezTo>
                      <a:pt x="21" y="35"/>
                      <a:pt x="21" y="35"/>
                      <a:pt x="21" y="35"/>
                    </a:cubicBezTo>
                    <a:cubicBezTo>
                      <a:pt x="21" y="34"/>
                      <a:pt x="21" y="34"/>
                      <a:pt x="21" y="34"/>
                    </a:cubicBezTo>
                    <a:cubicBezTo>
                      <a:pt x="21" y="34"/>
                      <a:pt x="21" y="34"/>
                      <a:pt x="21" y="34"/>
                    </a:cubicBezTo>
                    <a:cubicBezTo>
                      <a:pt x="21" y="34"/>
                      <a:pt x="21" y="34"/>
                      <a:pt x="21" y="34"/>
                    </a:cubicBezTo>
                    <a:cubicBezTo>
                      <a:pt x="21" y="34"/>
                      <a:pt x="21" y="34"/>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2" y="33"/>
                    </a:cubicBezTo>
                    <a:cubicBezTo>
                      <a:pt x="22" y="33"/>
                      <a:pt x="22" y="33"/>
                      <a:pt x="22" y="33"/>
                    </a:cubicBezTo>
                    <a:close/>
                    <a:moveTo>
                      <a:pt x="20" y="32"/>
                    </a:moveTo>
                    <a:cubicBezTo>
                      <a:pt x="20" y="32"/>
                      <a:pt x="20" y="32"/>
                      <a:pt x="20" y="32"/>
                    </a:cubicBezTo>
                    <a:cubicBezTo>
                      <a:pt x="20" y="32"/>
                      <a:pt x="20" y="32"/>
                      <a:pt x="20" y="32"/>
                    </a:cubicBezTo>
                    <a:cubicBezTo>
                      <a:pt x="20" y="32"/>
                      <a:pt x="19" y="31"/>
                      <a:pt x="20" y="31"/>
                    </a:cubicBezTo>
                    <a:cubicBezTo>
                      <a:pt x="20" y="31"/>
                      <a:pt x="20" y="31"/>
                      <a:pt x="20" y="31"/>
                    </a:cubicBezTo>
                    <a:cubicBezTo>
                      <a:pt x="20" y="31"/>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lose/>
                    <a:moveTo>
                      <a:pt x="20" y="34"/>
                    </a:moveTo>
                    <a:cubicBezTo>
                      <a:pt x="20" y="34"/>
                      <a:pt x="20" y="35"/>
                      <a:pt x="20" y="35"/>
                    </a:cubicBezTo>
                    <a:cubicBezTo>
                      <a:pt x="20" y="35"/>
                      <a:pt x="20" y="35"/>
                      <a:pt x="20" y="35"/>
                    </a:cubicBezTo>
                    <a:cubicBezTo>
                      <a:pt x="20" y="35"/>
                      <a:pt x="20" y="35"/>
                      <a:pt x="20" y="35"/>
                    </a:cubicBezTo>
                    <a:cubicBezTo>
                      <a:pt x="20" y="35"/>
                      <a:pt x="20" y="35"/>
                      <a:pt x="20" y="34"/>
                    </a:cubicBezTo>
                    <a:cubicBezTo>
                      <a:pt x="20" y="34"/>
                      <a:pt x="20" y="34"/>
                      <a:pt x="20" y="34"/>
                    </a:cubicBezTo>
                    <a:cubicBezTo>
                      <a:pt x="20" y="34"/>
                      <a:pt x="20" y="34"/>
                      <a:pt x="20" y="34"/>
                    </a:cubicBezTo>
                    <a:cubicBezTo>
                      <a:pt x="20" y="34"/>
                      <a:pt x="20" y="33"/>
                      <a:pt x="20" y="33"/>
                    </a:cubicBezTo>
                    <a:cubicBezTo>
                      <a:pt x="20" y="34"/>
                      <a:pt x="21" y="34"/>
                      <a:pt x="20" y="34"/>
                    </a:cubicBezTo>
                    <a:close/>
                    <a:moveTo>
                      <a:pt x="23" y="33"/>
                    </a:move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lose/>
                    <a:moveTo>
                      <a:pt x="24" y="32"/>
                    </a:moveTo>
                    <a:cubicBezTo>
                      <a:pt x="24" y="32"/>
                      <a:pt x="24" y="32"/>
                      <a:pt x="24" y="32"/>
                    </a:cubicBezTo>
                    <a:cubicBezTo>
                      <a:pt x="24" y="33"/>
                      <a:pt x="24" y="33"/>
                      <a:pt x="24" y="33"/>
                    </a:cubicBezTo>
                    <a:cubicBezTo>
                      <a:pt x="24" y="33"/>
                      <a:pt x="24" y="33"/>
                      <a:pt x="24" y="33"/>
                    </a:cubicBezTo>
                    <a:cubicBezTo>
                      <a:pt x="24" y="33"/>
                      <a:pt x="24" y="32"/>
                      <a:pt x="24" y="32"/>
                    </a:cubicBezTo>
                    <a:cubicBezTo>
                      <a:pt x="23" y="32"/>
                      <a:pt x="23" y="32"/>
                      <a:pt x="23" y="32"/>
                    </a:cubicBezTo>
                    <a:cubicBezTo>
                      <a:pt x="23" y="31"/>
                      <a:pt x="23" y="31"/>
                      <a:pt x="24" y="31"/>
                    </a:cubicBezTo>
                    <a:cubicBezTo>
                      <a:pt x="24" y="31"/>
                      <a:pt x="24" y="31"/>
                      <a:pt x="24" y="31"/>
                    </a:cubicBezTo>
                    <a:cubicBezTo>
                      <a:pt x="24" y="31"/>
                      <a:pt x="24" y="31"/>
                      <a:pt x="24" y="31"/>
                    </a:cubicBezTo>
                    <a:cubicBezTo>
                      <a:pt x="24" y="31"/>
                      <a:pt x="24" y="31"/>
                      <a:pt x="24" y="32"/>
                    </a:cubicBezTo>
                    <a:cubicBezTo>
                      <a:pt x="24" y="32"/>
                      <a:pt x="24" y="32"/>
                      <a:pt x="24" y="32"/>
                    </a:cubicBezTo>
                    <a:close/>
                    <a:moveTo>
                      <a:pt x="18" y="36"/>
                    </a:move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lose/>
                    <a:moveTo>
                      <a:pt x="19" y="36"/>
                    </a:moveTo>
                    <a:cubicBezTo>
                      <a:pt x="19" y="36"/>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6"/>
                      <a:pt x="19" y="36"/>
                      <a:pt x="19" y="36"/>
                    </a:cubicBezTo>
                    <a:cubicBezTo>
                      <a:pt x="19" y="36"/>
                      <a:pt x="19" y="36"/>
                      <a:pt x="19" y="36"/>
                    </a:cubicBezTo>
                    <a:cubicBezTo>
                      <a:pt x="19" y="36"/>
                      <a:pt x="19" y="36"/>
                      <a:pt x="19" y="36"/>
                    </a:cubicBezTo>
                    <a:cubicBezTo>
                      <a:pt x="19" y="36"/>
                      <a:pt x="19" y="36"/>
                      <a:pt x="19" y="36"/>
                    </a:cubicBezTo>
                    <a:close/>
                    <a:moveTo>
                      <a:pt x="17" y="36"/>
                    </a:moveTo>
                    <a:cubicBezTo>
                      <a:pt x="17" y="36"/>
                      <a:pt x="17" y="36"/>
                      <a:pt x="17" y="36"/>
                    </a:cubicBezTo>
                    <a:cubicBezTo>
                      <a:pt x="17" y="36"/>
                      <a:pt x="17" y="36"/>
                      <a:pt x="17" y="36"/>
                    </a:cubicBezTo>
                    <a:cubicBezTo>
                      <a:pt x="17" y="36"/>
                      <a:pt x="17" y="36"/>
                      <a:pt x="16" y="36"/>
                    </a:cubicBezTo>
                    <a:cubicBezTo>
                      <a:pt x="16" y="37"/>
                      <a:pt x="16" y="37"/>
                      <a:pt x="16" y="37"/>
                    </a:cubicBezTo>
                    <a:cubicBezTo>
                      <a:pt x="16" y="37"/>
                      <a:pt x="16" y="36"/>
                      <a:pt x="16" y="37"/>
                    </a:cubicBezTo>
                    <a:cubicBezTo>
                      <a:pt x="16" y="37"/>
                      <a:pt x="16" y="37"/>
                      <a:pt x="16" y="37"/>
                    </a:cubicBezTo>
                    <a:cubicBezTo>
                      <a:pt x="16" y="37"/>
                      <a:pt x="16" y="37"/>
                      <a:pt x="16" y="37"/>
                    </a:cubicBezTo>
                    <a:cubicBezTo>
                      <a:pt x="16" y="36"/>
                      <a:pt x="16" y="36"/>
                      <a:pt x="16" y="36"/>
                    </a:cubicBezTo>
                    <a:cubicBezTo>
                      <a:pt x="16" y="36"/>
                      <a:pt x="16" y="36"/>
                      <a:pt x="16" y="36"/>
                    </a:cubicBezTo>
                    <a:cubicBezTo>
                      <a:pt x="16" y="36"/>
                      <a:pt x="16" y="36"/>
                      <a:pt x="16" y="36"/>
                    </a:cubicBezTo>
                    <a:cubicBezTo>
                      <a:pt x="16" y="36"/>
                      <a:pt x="17" y="35"/>
                      <a:pt x="17" y="35"/>
                    </a:cubicBezTo>
                    <a:cubicBezTo>
                      <a:pt x="17" y="35"/>
                      <a:pt x="17" y="35"/>
                      <a:pt x="17" y="35"/>
                    </a:cubicBezTo>
                    <a:cubicBezTo>
                      <a:pt x="17" y="35"/>
                      <a:pt x="17" y="35"/>
                      <a:pt x="17" y="35"/>
                    </a:cubicBezTo>
                    <a:cubicBezTo>
                      <a:pt x="17" y="35"/>
                      <a:pt x="17" y="35"/>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5"/>
                      <a:pt x="18" y="35"/>
                    </a:cubicBezTo>
                    <a:cubicBezTo>
                      <a:pt x="18" y="35"/>
                      <a:pt x="18" y="35"/>
                      <a:pt x="18" y="35"/>
                    </a:cubicBezTo>
                    <a:cubicBezTo>
                      <a:pt x="18" y="35"/>
                      <a:pt x="18" y="35"/>
                      <a:pt x="18" y="35"/>
                    </a:cubicBezTo>
                    <a:cubicBezTo>
                      <a:pt x="18" y="35"/>
                      <a:pt x="18" y="35"/>
                      <a:pt x="17" y="36"/>
                    </a:cubicBezTo>
                    <a:cubicBezTo>
                      <a:pt x="17" y="36"/>
                      <a:pt x="17" y="36"/>
                      <a:pt x="17" y="36"/>
                    </a:cubicBezTo>
                    <a:cubicBezTo>
                      <a:pt x="17" y="36"/>
                      <a:pt x="17" y="36"/>
                      <a:pt x="17" y="36"/>
                    </a:cubicBezTo>
                    <a:cubicBezTo>
                      <a:pt x="17" y="36"/>
                      <a:pt x="17" y="36"/>
                      <a:pt x="17" y="36"/>
                    </a:cubicBezTo>
                    <a:cubicBezTo>
                      <a:pt x="17" y="36"/>
                      <a:pt x="17" y="36"/>
                      <a:pt x="17" y="36"/>
                    </a:cubicBezTo>
                    <a:cubicBezTo>
                      <a:pt x="17" y="36"/>
                      <a:pt x="17" y="36"/>
                      <a:pt x="17" y="36"/>
                    </a:cubicBezTo>
                    <a:close/>
                    <a:moveTo>
                      <a:pt x="18" y="36"/>
                    </a:moveTo>
                    <a:cubicBezTo>
                      <a:pt x="18" y="36"/>
                      <a:pt x="18" y="36"/>
                      <a:pt x="18" y="36"/>
                    </a:cubicBezTo>
                    <a:cubicBezTo>
                      <a:pt x="18" y="36"/>
                      <a:pt x="18" y="36"/>
                      <a:pt x="18" y="36"/>
                    </a:cubicBezTo>
                    <a:cubicBezTo>
                      <a:pt x="18" y="36"/>
                      <a:pt x="18" y="36"/>
                      <a:pt x="18" y="36"/>
                    </a:cubicBezTo>
                    <a:cubicBezTo>
                      <a:pt x="18" y="36"/>
                      <a:pt x="18" y="36"/>
                      <a:pt x="18" y="36"/>
                    </a:cubicBezTo>
                    <a:cubicBezTo>
                      <a:pt x="17" y="36"/>
                      <a:pt x="17" y="36"/>
                      <a:pt x="17" y="36"/>
                    </a:cubicBezTo>
                    <a:cubicBezTo>
                      <a:pt x="17" y="36"/>
                      <a:pt x="17" y="36"/>
                      <a:pt x="17" y="36"/>
                    </a:cubicBezTo>
                    <a:cubicBezTo>
                      <a:pt x="17" y="36"/>
                      <a:pt x="17" y="36"/>
                      <a:pt x="17" y="36"/>
                    </a:cubicBezTo>
                    <a:cubicBezTo>
                      <a:pt x="17" y="36"/>
                      <a:pt x="17" y="36"/>
                      <a:pt x="17" y="36"/>
                    </a:cubicBezTo>
                    <a:cubicBezTo>
                      <a:pt x="17" y="36"/>
                      <a:pt x="17" y="36"/>
                      <a:pt x="17" y="36"/>
                    </a:cubicBezTo>
                    <a:cubicBezTo>
                      <a:pt x="17" y="36"/>
                      <a:pt x="17" y="36"/>
                      <a:pt x="17" y="36"/>
                    </a:cubicBezTo>
                    <a:cubicBezTo>
                      <a:pt x="17" y="36"/>
                      <a:pt x="18" y="36"/>
                      <a:pt x="18" y="36"/>
                    </a:cubicBezTo>
                    <a:cubicBezTo>
                      <a:pt x="18" y="36"/>
                      <a:pt x="18" y="36"/>
                      <a:pt x="18" y="36"/>
                    </a:cubicBezTo>
                    <a:close/>
                    <a:moveTo>
                      <a:pt x="17" y="37"/>
                    </a:move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lose/>
                    <a:moveTo>
                      <a:pt x="19" y="36"/>
                    </a:moveTo>
                    <a:cubicBezTo>
                      <a:pt x="19" y="36"/>
                      <a:pt x="19" y="36"/>
                      <a:pt x="19" y="36"/>
                    </a:cubicBezTo>
                    <a:cubicBezTo>
                      <a:pt x="19" y="36"/>
                      <a:pt x="19" y="37"/>
                      <a:pt x="19" y="37"/>
                    </a:cubicBezTo>
                    <a:cubicBezTo>
                      <a:pt x="19" y="37"/>
                      <a:pt x="19" y="37"/>
                      <a:pt x="19" y="37"/>
                    </a:cubicBezTo>
                    <a:cubicBezTo>
                      <a:pt x="19" y="37"/>
                      <a:pt x="19" y="37"/>
                      <a:pt x="19" y="37"/>
                    </a:cubicBezTo>
                    <a:cubicBezTo>
                      <a:pt x="19" y="37"/>
                      <a:pt x="19" y="36"/>
                      <a:pt x="19" y="36"/>
                    </a:cubicBezTo>
                    <a:cubicBezTo>
                      <a:pt x="19" y="36"/>
                      <a:pt x="19" y="36"/>
                      <a:pt x="19" y="36"/>
                    </a:cubicBezTo>
                    <a:cubicBezTo>
                      <a:pt x="19" y="36"/>
                      <a:pt x="19" y="36"/>
                      <a:pt x="19" y="36"/>
                    </a:cubicBezTo>
                    <a:cubicBezTo>
                      <a:pt x="19" y="36"/>
                      <a:pt x="19" y="36"/>
                      <a:pt x="19" y="36"/>
                    </a:cubicBezTo>
                    <a:close/>
                    <a:moveTo>
                      <a:pt x="18" y="36"/>
                    </a:move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grpSp>
            <p:nvGrpSpPr>
              <p:cNvPr id="266" name="Group 265">
                <a:extLst>
                  <a:ext uri="{FF2B5EF4-FFF2-40B4-BE49-F238E27FC236}">
                    <a16:creationId xmlns:a16="http://schemas.microsoft.com/office/drawing/2014/main" id="{F4A2791F-DF38-E03B-F007-F57C7A39F596}"/>
                  </a:ext>
                </a:extLst>
              </p:cNvPr>
              <p:cNvGrpSpPr/>
              <p:nvPr/>
            </p:nvGrpSpPr>
            <p:grpSpPr>
              <a:xfrm>
                <a:off x="6599238" y="3605213"/>
                <a:ext cx="469900" cy="808037"/>
                <a:chOff x="6599238" y="3605213"/>
                <a:chExt cx="469900" cy="808037"/>
              </a:xfrm>
              <a:grpFill/>
            </p:grpSpPr>
            <p:sp>
              <p:nvSpPr>
                <p:cNvPr id="276" name="Freeform 827">
                  <a:extLst>
                    <a:ext uri="{FF2B5EF4-FFF2-40B4-BE49-F238E27FC236}">
                      <a16:creationId xmlns:a16="http://schemas.microsoft.com/office/drawing/2014/main" id="{5A8F9F95-CACA-FA8C-7E75-C2B278543E57}"/>
                    </a:ext>
                  </a:extLst>
                </p:cNvPr>
                <p:cNvSpPr>
                  <a:spLocks/>
                </p:cNvSpPr>
                <p:nvPr/>
              </p:nvSpPr>
              <p:spPr bwMode="auto">
                <a:xfrm>
                  <a:off x="6832600" y="4117975"/>
                  <a:ext cx="138112" cy="115888"/>
                </a:xfrm>
                <a:custGeom>
                  <a:avLst/>
                  <a:gdLst>
                    <a:gd name="T0" fmla="*/ 24 w 33"/>
                    <a:gd name="T1" fmla="*/ 28 h 28"/>
                    <a:gd name="T2" fmla="*/ 24 w 33"/>
                    <a:gd name="T3" fmla="*/ 25 h 28"/>
                    <a:gd name="T4" fmla="*/ 27 w 33"/>
                    <a:gd name="T5" fmla="*/ 21 h 28"/>
                    <a:gd name="T6" fmla="*/ 27 w 33"/>
                    <a:gd name="T7" fmla="*/ 19 h 28"/>
                    <a:gd name="T8" fmla="*/ 26 w 33"/>
                    <a:gd name="T9" fmla="*/ 18 h 28"/>
                    <a:gd name="T10" fmla="*/ 27 w 33"/>
                    <a:gd name="T11" fmla="*/ 18 h 28"/>
                    <a:gd name="T12" fmla="*/ 29 w 33"/>
                    <a:gd name="T13" fmla="*/ 18 h 28"/>
                    <a:gd name="T14" fmla="*/ 30 w 33"/>
                    <a:gd name="T15" fmla="*/ 16 h 28"/>
                    <a:gd name="T16" fmla="*/ 28 w 33"/>
                    <a:gd name="T17" fmla="*/ 15 h 28"/>
                    <a:gd name="T18" fmla="*/ 28 w 33"/>
                    <a:gd name="T19" fmla="*/ 13 h 28"/>
                    <a:gd name="T20" fmla="*/ 29 w 33"/>
                    <a:gd name="T21" fmla="*/ 11 h 28"/>
                    <a:gd name="T22" fmla="*/ 29 w 33"/>
                    <a:gd name="T23" fmla="*/ 11 h 28"/>
                    <a:gd name="T24" fmla="*/ 30 w 33"/>
                    <a:gd name="T25" fmla="*/ 11 h 28"/>
                    <a:gd name="T26" fmla="*/ 30 w 33"/>
                    <a:gd name="T27" fmla="*/ 12 h 28"/>
                    <a:gd name="T28" fmla="*/ 31 w 33"/>
                    <a:gd name="T29" fmla="*/ 12 h 28"/>
                    <a:gd name="T30" fmla="*/ 32 w 33"/>
                    <a:gd name="T31" fmla="*/ 11 h 28"/>
                    <a:gd name="T32" fmla="*/ 33 w 33"/>
                    <a:gd name="T33" fmla="*/ 10 h 28"/>
                    <a:gd name="T34" fmla="*/ 33 w 33"/>
                    <a:gd name="T35" fmla="*/ 10 h 28"/>
                    <a:gd name="T36" fmla="*/ 33 w 33"/>
                    <a:gd name="T37" fmla="*/ 9 h 28"/>
                    <a:gd name="T38" fmla="*/ 33 w 33"/>
                    <a:gd name="T39" fmla="*/ 5 h 28"/>
                    <a:gd name="T40" fmla="*/ 33 w 33"/>
                    <a:gd name="T41" fmla="*/ 4 h 28"/>
                    <a:gd name="T42" fmla="*/ 33 w 33"/>
                    <a:gd name="T43" fmla="*/ 2 h 28"/>
                    <a:gd name="T44" fmla="*/ 33 w 33"/>
                    <a:gd name="T45" fmla="*/ 1 h 28"/>
                    <a:gd name="T46" fmla="*/ 31 w 33"/>
                    <a:gd name="T47" fmla="*/ 2 h 28"/>
                    <a:gd name="T48" fmla="*/ 31 w 33"/>
                    <a:gd name="T49" fmla="*/ 1 h 28"/>
                    <a:gd name="T50" fmla="*/ 31 w 33"/>
                    <a:gd name="T51" fmla="*/ 2 h 28"/>
                    <a:gd name="T52" fmla="*/ 30 w 33"/>
                    <a:gd name="T53" fmla="*/ 4 h 28"/>
                    <a:gd name="T54" fmla="*/ 27 w 33"/>
                    <a:gd name="T55" fmla="*/ 6 h 28"/>
                    <a:gd name="T56" fmla="*/ 24 w 33"/>
                    <a:gd name="T57" fmla="*/ 9 h 28"/>
                    <a:gd name="T58" fmla="*/ 22 w 33"/>
                    <a:gd name="T59" fmla="*/ 11 h 28"/>
                    <a:gd name="T60" fmla="*/ 20 w 33"/>
                    <a:gd name="T61" fmla="*/ 14 h 28"/>
                    <a:gd name="T62" fmla="*/ 18 w 33"/>
                    <a:gd name="T63" fmla="*/ 15 h 28"/>
                    <a:gd name="T64" fmla="*/ 12 w 33"/>
                    <a:gd name="T65" fmla="*/ 16 h 28"/>
                    <a:gd name="T66" fmla="*/ 7 w 33"/>
                    <a:gd name="T67" fmla="*/ 16 h 28"/>
                    <a:gd name="T68" fmla="*/ 2 w 33"/>
                    <a:gd name="T69" fmla="*/ 17 h 28"/>
                    <a:gd name="T70" fmla="*/ 1 w 33"/>
                    <a:gd name="T71" fmla="*/ 16 h 28"/>
                    <a:gd name="T72" fmla="*/ 0 w 33"/>
                    <a:gd name="T73" fmla="*/ 15 h 28"/>
                    <a:gd name="T74" fmla="*/ 6 w 33"/>
                    <a:gd name="T75" fmla="*/ 26 h 28"/>
                    <a:gd name="T76" fmla="*/ 24 w 33"/>
                    <a:gd name="T7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 h="28">
                      <a:moveTo>
                        <a:pt x="24" y="28"/>
                      </a:moveTo>
                      <a:cubicBezTo>
                        <a:pt x="24" y="25"/>
                        <a:pt x="24" y="25"/>
                        <a:pt x="24" y="25"/>
                      </a:cubicBezTo>
                      <a:cubicBezTo>
                        <a:pt x="24" y="25"/>
                        <a:pt x="27" y="22"/>
                        <a:pt x="27" y="21"/>
                      </a:cubicBezTo>
                      <a:cubicBezTo>
                        <a:pt x="27" y="21"/>
                        <a:pt x="27" y="19"/>
                        <a:pt x="27" y="19"/>
                      </a:cubicBezTo>
                      <a:cubicBezTo>
                        <a:pt x="27" y="19"/>
                        <a:pt x="26" y="18"/>
                        <a:pt x="26" y="18"/>
                      </a:cubicBezTo>
                      <a:cubicBezTo>
                        <a:pt x="27" y="18"/>
                        <a:pt x="27" y="18"/>
                        <a:pt x="27" y="18"/>
                      </a:cubicBezTo>
                      <a:cubicBezTo>
                        <a:pt x="29" y="18"/>
                        <a:pt x="29" y="18"/>
                        <a:pt x="29" y="18"/>
                      </a:cubicBezTo>
                      <a:cubicBezTo>
                        <a:pt x="29" y="18"/>
                        <a:pt x="30" y="16"/>
                        <a:pt x="30" y="16"/>
                      </a:cubicBezTo>
                      <a:cubicBezTo>
                        <a:pt x="30" y="16"/>
                        <a:pt x="28" y="16"/>
                        <a:pt x="28" y="15"/>
                      </a:cubicBezTo>
                      <a:cubicBezTo>
                        <a:pt x="28" y="15"/>
                        <a:pt x="28" y="13"/>
                        <a:pt x="28" y="13"/>
                      </a:cubicBezTo>
                      <a:cubicBezTo>
                        <a:pt x="28" y="13"/>
                        <a:pt x="28" y="12"/>
                        <a:pt x="29" y="11"/>
                      </a:cubicBezTo>
                      <a:cubicBezTo>
                        <a:pt x="29" y="11"/>
                        <a:pt x="29" y="11"/>
                        <a:pt x="29" y="11"/>
                      </a:cubicBezTo>
                      <a:cubicBezTo>
                        <a:pt x="29" y="11"/>
                        <a:pt x="30" y="11"/>
                        <a:pt x="30" y="11"/>
                      </a:cubicBezTo>
                      <a:cubicBezTo>
                        <a:pt x="30" y="11"/>
                        <a:pt x="30" y="12"/>
                        <a:pt x="30" y="12"/>
                      </a:cubicBezTo>
                      <a:cubicBezTo>
                        <a:pt x="30" y="12"/>
                        <a:pt x="31" y="12"/>
                        <a:pt x="31" y="12"/>
                      </a:cubicBezTo>
                      <a:cubicBezTo>
                        <a:pt x="31" y="12"/>
                        <a:pt x="32" y="11"/>
                        <a:pt x="32" y="11"/>
                      </a:cubicBezTo>
                      <a:cubicBezTo>
                        <a:pt x="33" y="10"/>
                        <a:pt x="33" y="10"/>
                        <a:pt x="33" y="10"/>
                      </a:cubicBezTo>
                      <a:cubicBezTo>
                        <a:pt x="33" y="10"/>
                        <a:pt x="33" y="10"/>
                        <a:pt x="33" y="10"/>
                      </a:cubicBezTo>
                      <a:cubicBezTo>
                        <a:pt x="33" y="10"/>
                        <a:pt x="33" y="9"/>
                        <a:pt x="33" y="9"/>
                      </a:cubicBezTo>
                      <a:cubicBezTo>
                        <a:pt x="33" y="8"/>
                        <a:pt x="33" y="7"/>
                        <a:pt x="33" y="5"/>
                      </a:cubicBezTo>
                      <a:cubicBezTo>
                        <a:pt x="33" y="5"/>
                        <a:pt x="32" y="4"/>
                        <a:pt x="33" y="4"/>
                      </a:cubicBezTo>
                      <a:cubicBezTo>
                        <a:pt x="33" y="3"/>
                        <a:pt x="33" y="3"/>
                        <a:pt x="33" y="2"/>
                      </a:cubicBezTo>
                      <a:cubicBezTo>
                        <a:pt x="33" y="1"/>
                        <a:pt x="33" y="1"/>
                        <a:pt x="33" y="1"/>
                      </a:cubicBezTo>
                      <a:cubicBezTo>
                        <a:pt x="32" y="0"/>
                        <a:pt x="31" y="1"/>
                        <a:pt x="31" y="2"/>
                      </a:cubicBezTo>
                      <a:cubicBezTo>
                        <a:pt x="31" y="2"/>
                        <a:pt x="31" y="1"/>
                        <a:pt x="31" y="1"/>
                      </a:cubicBezTo>
                      <a:cubicBezTo>
                        <a:pt x="31" y="2"/>
                        <a:pt x="31" y="2"/>
                        <a:pt x="31" y="2"/>
                      </a:cubicBezTo>
                      <a:cubicBezTo>
                        <a:pt x="31" y="3"/>
                        <a:pt x="30" y="3"/>
                        <a:pt x="30" y="4"/>
                      </a:cubicBezTo>
                      <a:cubicBezTo>
                        <a:pt x="29" y="4"/>
                        <a:pt x="28" y="5"/>
                        <a:pt x="27" y="6"/>
                      </a:cubicBezTo>
                      <a:cubicBezTo>
                        <a:pt x="26" y="7"/>
                        <a:pt x="25" y="8"/>
                        <a:pt x="24" y="9"/>
                      </a:cubicBezTo>
                      <a:cubicBezTo>
                        <a:pt x="24" y="10"/>
                        <a:pt x="22" y="10"/>
                        <a:pt x="22" y="11"/>
                      </a:cubicBezTo>
                      <a:cubicBezTo>
                        <a:pt x="21" y="12"/>
                        <a:pt x="21" y="13"/>
                        <a:pt x="20" y="14"/>
                      </a:cubicBezTo>
                      <a:cubicBezTo>
                        <a:pt x="20" y="14"/>
                        <a:pt x="19" y="15"/>
                        <a:pt x="18" y="15"/>
                      </a:cubicBezTo>
                      <a:cubicBezTo>
                        <a:pt x="16" y="17"/>
                        <a:pt x="14" y="16"/>
                        <a:pt x="12" y="16"/>
                      </a:cubicBezTo>
                      <a:cubicBezTo>
                        <a:pt x="10" y="15"/>
                        <a:pt x="8" y="15"/>
                        <a:pt x="7" y="16"/>
                      </a:cubicBezTo>
                      <a:cubicBezTo>
                        <a:pt x="6" y="17"/>
                        <a:pt x="4" y="17"/>
                        <a:pt x="2" y="17"/>
                      </a:cubicBezTo>
                      <a:cubicBezTo>
                        <a:pt x="2" y="17"/>
                        <a:pt x="2" y="16"/>
                        <a:pt x="1" y="16"/>
                      </a:cubicBezTo>
                      <a:cubicBezTo>
                        <a:pt x="1" y="16"/>
                        <a:pt x="1" y="15"/>
                        <a:pt x="0" y="15"/>
                      </a:cubicBezTo>
                      <a:cubicBezTo>
                        <a:pt x="6" y="26"/>
                        <a:pt x="6" y="26"/>
                        <a:pt x="6" y="26"/>
                      </a:cubicBezTo>
                      <a:lnTo>
                        <a:pt x="24" y="28"/>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77" name="Freeform 839">
                  <a:extLst>
                    <a:ext uri="{FF2B5EF4-FFF2-40B4-BE49-F238E27FC236}">
                      <a16:creationId xmlns:a16="http://schemas.microsoft.com/office/drawing/2014/main" id="{68647637-51D5-D087-4761-A6692BF0716C}"/>
                    </a:ext>
                  </a:extLst>
                </p:cNvPr>
                <p:cNvSpPr>
                  <a:spLocks/>
                </p:cNvSpPr>
                <p:nvPr/>
              </p:nvSpPr>
              <p:spPr bwMode="auto">
                <a:xfrm>
                  <a:off x="6807200" y="4121150"/>
                  <a:ext cx="33337" cy="53975"/>
                </a:xfrm>
                <a:custGeom>
                  <a:avLst/>
                  <a:gdLst>
                    <a:gd name="T0" fmla="*/ 2 w 8"/>
                    <a:gd name="T1" fmla="*/ 13 h 13"/>
                    <a:gd name="T2" fmla="*/ 4 w 8"/>
                    <a:gd name="T3" fmla="*/ 13 h 13"/>
                    <a:gd name="T4" fmla="*/ 6 w 8"/>
                    <a:gd name="T5" fmla="*/ 12 h 13"/>
                    <a:gd name="T6" fmla="*/ 6 w 8"/>
                    <a:gd name="T7" fmla="*/ 5 h 13"/>
                    <a:gd name="T8" fmla="*/ 6 w 8"/>
                    <a:gd name="T9" fmla="*/ 4 h 13"/>
                    <a:gd name="T10" fmla="*/ 5 w 8"/>
                    <a:gd name="T11" fmla="*/ 1 h 13"/>
                    <a:gd name="T12" fmla="*/ 4 w 8"/>
                    <a:gd name="T13" fmla="*/ 0 h 13"/>
                    <a:gd name="T14" fmla="*/ 3 w 8"/>
                    <a:gd name="T15" fmla="*/ 1 h 13"/>
                    <a:gd name="T16" fmla="*/ 2 w 8"/>
                    <a:gd name="T17" fmla="*/ 4 h 13"/>
                    <a:gd name="T18" fmla="*/ 1 w 8"/>
                    <a:gd name="T19" fmla="*/ 7 h 13"/>
                    <a:gd name="T20" fmla="*/ 2 w 8"/>
                    <a:gd name="T21" fmla="*/ 9 h 13"/>
                    <a:gd name="T22" fmla="*/ 1 w 8"/>
                    <a:gd name="T23" fmla="*/ 10 h 13"/>
                    <a:gd name="T24" fmla="*/ 1 w 8"/>
                    <a:gd name="T25" fmla="*/ 10 h 13"/>
                    <a:gd name="T26" fmla="*/ 0 w 8"/>
                    <a:gd name="T27" fmla="*/ 12 h 13"/>
                    <a:gd name="T28" fmla="*/ 2 w 8"/>
                    <a:gd name="T2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3">
                      <a:moveTo>
                        <a:pt x="2" y="13"/>
                      </a:moveTo>
                      <a:cubicBezTo>
                        <a:pt x="4" y="13"/>
                        <a:pt x="4" y="13"/>
                        <a:pt x="4" y="13"/>
                      </a:cubicBezTo>
                      <a:cubicBezTo>
                        <a:pt x="6" y="12"/>
                        <a:pt x="6" y="12"/>
                        <a:pt x="6" y="12"/>
                      </a:cubicBezTo>
                      <a:cubicBezTo>
                        <a:pt x="6" y="10"/>
                        <a:pt x="8" y="8"/>
                        <a:pt x="6" y="5"/>
                      </a:cubicBezTo>
                      <a:cubicBezTo>
                        <a:pt x="6" y="5"/>
                        <a:pt x="6" y="5"/>
                        <a:pt x="6" y="4"/>
                      </a:cubicBezTo>
                      <a:cubicBezTo>
                        <a:pt x="6" y="3"/>
                        <a:pt x="7" y="2"/>
                        <a:pt x="5" y="1"/>
                      </a:cubicBezTo>
                      <a:cubicBezTo>
                        <a:pt x="5" y="1"/>
                        <a:pt x="5" y="0"/>
                        <a:pt x="4" y="0"/>
                      </a:cubicBezTo>
                      <a:cubicBezTo>
                        <a:pt x="3" y="0"/>
                        <a:pt x="3" y="1"/>
                        <a:pt x="3" y="1"/>
                      </a:cubicBezTo>
                      <a:cubicBezTo>
                        <a:pt x="2" y="2"/>
                        <a:pt x="2" y="3"/>
                        <a:pt x="2" y="4"/>
                      </a:cubicBezTo>
                      <a:cubicBezTo>
                        <a:pt x="1" y="5"/>
                        <a:pt x="1" y="6"/>
                        <a:pt x="1" y="7"/>
                      </a:cubicBezTo>
                      <a:cubicBezTo>
                        <a:pt x="1" y="8"/>
                        <a:pt x="1" y="8"/>
                        <a:pt x="2" y="9"/>
                      </a:cubicBezTo>
                      <a:cubicBezTo>
                        <a:pt x="2" y="9"/>
                        <a:pt x="2" y="10"/>
                        <a:pt x="1" y="10"/>
                      </a:cubicBezTo>
                      <a:cubicBezTo>
                        <a:pt x="1" y="10"/>
                        <a:pt x="1" y="10"/>
                        <a:pt x="1" y="10"/>
                      </a:cubicBezTo>
                      <a:cubicBezTo>
                        <a:pt x="0" y="12"/>
                        <a:pt x="0" y="12"/>
                        <a:pt x="0" y="12"/>
                      </a:cubicBezTo>
                      <a:lnTo>
                        <a:pt x="2" y="13"/>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78" name="Freeform 843">
                  <a:extLst>
                    <a:ext uri="{FF2B5EF4-FFF2-40B4-BE49-F238E27FC236}">
                      <a16:creationId xmlns:a16="http://schemas.microsoft.com/office/drawing/2014/main" id="{0261767B-7280-A71A-CD35-265A7A582EE4}"/>
                    </a:ext>
                  </a:extLst>
                </p:cNvPr>
                <p:cNvSpPr>
                  <a:spLocks noEditPoints="1"/>
                </p:cNvSpPr>
                <p:nvPr/>
              </p:nvSpPr>
              <p:spPr bwMode="auto">
                <a:xfrm>
                  <a:off x="6840538" y="4159250"/>
                  <a:ext cx="228600" cy="254000"/>
                </a:xfrm>
                <a:custGeom>
                  <a:avLst/>
                  <a:gdLst>
                    <a:gd name="T0" fmla="*/ 48 w 55"/>
                    <a:gd name="T1" fmla="*/ 31 h 61"/>
                    <a:gd name="T2" fmla="*/ 47 w 55"/>
                    <a:gd name="T3" fmla="*/ 34 h 61"/>
                    <a:gd name="T4" fmla="*/ 47 w 55"/>
                    <a:gd name="T5" fmla="*/ 34 h 61"/>
                    <a:gd name="T6" fmla="*/ 47 w 55"/>
                    <a:gd name="T7" fmla="*/ 33 h 61"/>
                    <a:gd name="T8" fmla="*/ 48 w 55"/>
                    <a:gd name="T9" fmla="*/ 31 h 61"/>
                    <a:gd name="T10" fmla="*/ 53 w 55"/>
                    <a:gd name="T11" fmla="*/ 18 h 61"/>
                    <a:gd name="T12" fmla="*/ 52 w 55"/>
                    <a:gd name="T13" fmla="*/ 17 h 61"/>
                    <a:gd name="T14" fmla="*/ 50 w 55"/>
                    <a:gd name="T15" fmla="*/ 15 h 61"/>
                    <a:gd name="T16" fmla="*/ 47 w 55"/>
                    <a:gd name="T17" fmla="*/ 11 h 61"/>
                    <a:gd name="T18" fmla="*/ 45 w 55"/>
                    <a:gd name="T19" fmla="*/ 10 h 61"/>
                    <a:gd name="T20" fmla="*/ 37 w 55"/>
                    <a:gd name="T21" fmla="*/ 8 h 61"/>
                    <a:gd name="T22" fmla="*/ 35 w 55"/>
                    <a:gd name="T23" fmla="*/ 6 h 61"/>
                    <a:gd name="T24" fmla="*/ 31 w 55"/>
                    <a:gd name="T25" fmla="*/ 0 h 61"/>
                    <a:gd name="T26" fmla="*/ 30 w 55"/>
                    <a:gd name="T27" fmla="*/ 1 h 61"/>
                    <a:gd name="T28" fmla="*/ 29 w 55"/>
                    <a:gd name="T29" fmla="*/ 2 h 61"/>
                    <a:gd name="T30" fmla="*/ 28 w 55"/>
                    <a:gd name="T31" fmla="*/ 2 h 61"/>
                    <a:gd name="T32" fmla="*/ 28 w 55"/>
                    <a:gd name="T33" fmla="*/ 1 h 61"/>
                    <a:gd name="T34" fmla="*/ 27 w 55"/>
                    <a:gd name="T35" fmla="*/ 1 h 61"/>
                    <a:gd name="T36" fmla="*/ 27 w 55"/>
                    <a:gd name="T37" fmla="*/ 1 h 61"/>
                    <a:gd name="T38" fmla="*/ 26 w 55"/>
                    <a:gd name="T39" fmla="*/ 3 h 61"/>
                    <a:gd name="T40" fmla="*/ 26 w 55"/>
                    <a:gd name="T41" fmla="*/ 5 h 61"/>
                    <a:gd name="T42" fmla="*/ 28 w 55"/>
                    <a:gd name="T43" fmla="*/ 6 h 61"/>
                    <a:gd name="T44" fmla="*/ 27 w 55"/>
                    <a:gd name="T45" fmla="*/ 8 h 61"/>
                    <a:gd name="T46" fmla="*/ 25 w 55"/>
                    <a:gd name="T47" fmla="*/ 8 h 61"/>
                    <a:gd name="T48" fmla="*/ 24 w 55"/>
                    <a:gd name="T49" fmla="*/ 8 h 61"/>
                    <a:gd name="T50" fmla="*/ 25 w 55"/>
                    <a:gd name="T51" fmla="*/ 9 h 61"/>
                    <a:gd name="T52" fmla="*/ 25 w 55"/>
                    <a:gd name="T53" fmla="*/ 11 h 61"/>
                    <a:gd name="T54" fmla="*/ 22 w 55"/>
                    <a:gd name="T55" fmla="*/ 15 h 61"/>
                    <a:gd name="T56" fmla="*/ 22 w 55"/>
                    <a:gd name="T57" fmla="*/ 18 h 61"/>
                    <a:gd name="T58" fmla="*/ 25 w 55"/>
                    <a:gd name="T59" fmla="*/ 23 h 61"/>
                    <a:gd name="T60" fmla="*/ 21 w 55"/>
                    <a:gd name="T61" fmla="*/ 37 h 61"/>
                    <a:gd name="T62" fmla="*/ 13 w 55"/>
                    <a:gd name="T63" fmla="*/ 40 h 61"/>
                    <a:gd name="T64" fmla="*/ 0 w 55"/>
                    <a:gd name="T65" fmla="*/ 45 h 61"/>
                    <a:gd name="T66" fmla="*/ 7 w 55"/>
                    <a:gd name="T67" fmla="*/ 60 h 61"/>
                    <a:gd name="T68" fmla="*/ 9 w 55"/>
                    <a:gd name="T69" fmla="*/ 60 h 61"/>
                    <a:gd name="T70" fmla="*/ 15 w 55"/>
                    <a:gd name="T71" fmla="*/ 58 h 61"/>
                    <a:gd name="T72" fmla="*/ 20 w 55"/>
                    <a:gd name="T73" fmla="*/ 58 h 61"/>
                    <a:gd name="T74" fmla="*/ 23 w 55"/>
                    <a:gd name="T75" fmla="*/ 57 h 61"/>
                    <a:gd name="T76" fmla="*/ 23 w 55"/>
                    <a:gd name="T77" fmla="*/ 56 h 61"/>
                    <a:gd name="T78" fmla="*/ 23 w 55"/>
                    <a:gd name="T79" fmla="*/ 55 h 61"/>
                    <a:gd name="T80" fmla="*/ 28 w 55"/>
                    <a:gd name="T81" fmla="*/ 51 h 61"/>
                    <a:gd name="T82" fmla="*/ 30 w 55"/>
                    <a:gd name="T83" fmla="*/ 51 h 61"/>
                    <a:gd name="T84" fmla="*/ 32 w 55"/>
                    <a:gd name="T85" fmla="*/ 49 h 61"/>
                    <a:gd name="T86" fmla="*/ 39 w 55"/>
                    <a:gd name="T87" fmla="*/ 44 h 61"/>
                    <a:gd name="T88" fmla="*/ 40 w 55"/>
                    <a:gd name="T89" fmla="*/ 42 h 61"/>
                    <a:gd name="T90" fmla="*/ 40 w 55"/>
                    <a:gd name="T91" fmla="*/ 38 h 61"/>
                    <a:gd name="T92" fmla="*/ 41 w 55"/>
                    <a:gd name="T93" fmla="*/ 37 h 61"/>
                    <a:gd name="T94" fmla="*/ 43 w 55"/>
                    <a:gd name="T95" fmla="*/ 32 h 61"/>
                    <a:gd name="T96" fmla="*/ 44 w 55"/>
                    <a:gd name="T97" fmla="*/ 34 h 61"/>
                    <a:gd name="T98" fmla="*/ 46 w 55"/>
                    <a:gd name="T99" fmla="*/ 33 h 61"/>
                    <a:gd name="T100" fmla="*/ 47 w 55"/>
                    <a:gd name="T101" fmla="*/ 30 h 61"/>
                    <a:gd name="T102" fmla="*/ 50 w 55"/>
                    <a:gd name="T103" fmla="*/ 27 h 61"/>
                    <a:gd name="T104" fmla="*/ 52 w 55"/>
                    <a:gd name="T105" fmla="*/ 24 h 61"/>
                    <a:gd name="T106" fmla="*/ 54 w 55"/>
                    <a:gd name="T107" fmla="*/ 20 h 61"/>
                    <a:gd name="T108" fmla="*/ 53 w 55"/>
                    <a:gd name="T109" fmla="*/ 1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5" h="61">
                      <a:moveTo>
                        <a:pt x="48" y="31"/>
                      </a:moveTo>
                      <a:cubicBezTo>
                        <a:pt x="49" y="33"/>
                        <a:pt x="48" y="33"/>
                        <a:pt x="47" y="34"/>
                      </a:cubicBezTo>
                      <a:cubicBezTo>
                        <a:pt x="47" y="34"/>
                        <a:pt x="47" y="34"/>
                        <a:pt x="47" y="34"/>
                      </a:cubicBezTo>
                      <a:cubicBezTo>
                        <a:pt x="47" y="34"/>
                        <a:pt x="47" y="34"/>
                        <a:pt x="47" y="33"/>
                      </a:cubicBezTo>
                      <a:cubicBezTo>
                        <a:pt x="47" y="33"/>
                        <a:pt x="48" y="32"/>
                        <a:pt x="48" y="31"/>
                      </a:cubicBezTo>
                      <a:close/>
                      <a:moveTo>
                        <a:pt x="53" y="18"/>
                      </a:moveTo>
                      <a:cubicBezTo>
                        <a:pt x="52" y="18"/>
                        <a:pt x="52" y="17"/>
                        <a:pt x="52" y="17"/>
                      </a:cubicBezTo>
                      <a:cubicBezTo>
                        <a:pt x="51" y="16"/>
                        <a:pt x="50" y="16"/>
                        <a:pt x="50" y="15"/>
                      </a:cubicBezTo>
                      <a:cubicBezTo>
                        <a:pt x="49" y="13"/>
                        <a:pt x="48" y="12"/>
                        <a:pt x="47" y="11"/>
                      </a:cubicBezTo>
                      <a:cubicBezTo>
                        <a:pt x="47" y="10"/>
                        <a:pt x="46" y="10"/>
                        <a:pt x="45" y="10"/>
                      </a:cubicBezTo>
                      <a:cubicBezTo>
                        <a:pt x="43" y="10"/>
                        <a:pt x="40" y="9"/>
                        <a:pt x="37" y="8"/>
                      </a:cubicBezTo>
                      <a:cubicBezTo>
                        <a:pt x="36" y="7"/>
                        <a:pt x="35" y="7"/>
                        <a:pt x="35" y="6"/>
                      </a:cubicBezTo>
                      <a:cubicBezTo>
                        <a:pt x="34" y="4"/>
                        <a:pt x="32" y="3"/>
                        <a:pt x="31" y="0"/>
                      </a:cubicBezTo>
                      <a:cubicBezTo>
                        <a:pt x="30" y="1"/>
                        <a:pt x="30" y="1"/>
                        <a:pt x="30" y="1"/>
                      </a:cubicBezTo>
                      <a:cubicBezTo>
                        <a:pt x="30" y="1"/>
                        <a:pt x="29" y="2"/>
                        <a:pt x="29" y="2"/>
                      </a:cubicBezTo>
                      <a:cubicBezTo>
                        <a:pt x="29" y="2"/>
                        <a:pt x="28" y="2"/>
                        <a:pt x="28" y="2"/>
                      </a:cubicBezTo>
                      <a:cubicBezTo>
                        <a:pt x="28" y="2"/>
                        <a:pt x="28" y="1"/>
                        <a:pt x="28" y="1"/>
                      </a:cubicBezTo>
                      <a:cubicBezTo>
                        <a:pt x="28" y="1"/>
                        <a:pt x="27" y="1"/>
                        <a:pt x="27" y="1"/>
                      </a:cubicBezTo>
                      <a:cubicBezTo>
                        <a:pt x="27" y="1"/>
                        <a:pt x="27" y="1"/>
                        <a:pt x="27" y="1"/>
                      </a:cubicBezTo>
                      <a:cubicBezTo>
                        <a:pt x="26" y="2"/>
                        <a:pt x="26" y="3"/>
                        <a:pt x="26" y="3"/>
                      </a:cubicBezTo>
                      <a:cubicBezTo>
                        <a:pt x="26" y="3"/>
                        <a:pt x="26" y="5"/>
                        <a:pt x="26" y="5"/>
                      </a:cubicBezTo>
                      <a:cubicBezTo>
                        <a:pt x="26" y="6"/>
                        <a:pt x="28" y="6"/>
                        <a:pt x="28" y="6"/>
                      </a:cubicBezTo>
                      <a:cubicBezTo>
                        <a:pt x="28" y="6"/>
                        <a:pt x="27" y="8"/>
                        <a:pt x="27" y="8"/>
                      </a:cubicBezTo>
                      <a:cubicBezTo>
                        <a:pt x="25" y="8"/>
                        <a:pt x="25" y="8"/>
                        <a:pt x="25" y="8"/>
                      </a:cubicBezTo>
                      <a:cubicBezTo>
                        <a:pt x="24" y="8"/>
                        <a:pt x="24" y="8"/>
                        <a:pt x="24" y="8"/>
                      </a:cubicBezTo>
                      <a:cubicBezTo>
                        <a:pt x="24" y="8"/>
                        <a:pt x="25" y="9"/>
                        <a:pt x="25" y="9"/>
                      </a:cubicBezTo>
                      <a:cubicBezTo>
                        <a:pt x="25" y="9"/>
                        <a:pt x="25" y="11"/>
                        <a:pt x="25" y="11"/>
                      </a:cubicBezTo>
                      <a:cubicBezTo>
                        <a:pt x="25" y="12"/>
                        <a:pt x="22" y="15"/>
                        <a:pt x="22" y="15"/>
                      </a:cubicBezTo>
                      <a:cubicBezTo>
                        <a:pt x="22" y="18"/>
                        <a:pt x="22" y="18"/>
                        <a:pt x="22" y="18"/>
                      </a:cubicBezTo>
                      <a:cubicBezTo>
                        <a:pt x="25" y="23"/>
                        <a:pt x="25" y="23"/>
                        <a:pt x="25" y="23"/>
                      </a:cubicBezTo>
                      <a:cubicBezTo>
                        <a:pt x="21" y="37"/>
                        <a:pt x="21" y="37"/>
                        <a:pt x="21" y="37"/>
                      </a:cubicBezTo>
                      <a:cubicBezTo>
                        <a:pt x="13" y="40"/>
                        <a:pt x="13" y="40"/>
                        <a:pt x="13" y="40"/>
                      </a:cubicBezTo>
                      <a:cubicBezTo>
                        <a:pt x="0" y="45"/>
                        <a:pt x="0" y="45"/>
                        <a:pt x="0" y="45"/>
                      </a:cubicBezTo>
                      <a:cubicBezTo>
                        <a:pt x="7" y="60"/>
                        <a:pt x="7" y="60"/>
                        <a:pt x="7" y="60"/>
                      </a:cubicBezTo>
                      <a:cubicBezTo>
                        <a:pt x="8" y="60"/>
                        <a:pt x="8" y="61"/>
                        <a:pt x="9" y="60"/>
                      </a:cubicBezTo>
                      <a:cubicBezTo>
                        <a:pt x="11" y="59"/>
                        <a:pt x="13" y="59"/>
                        <a:pt x="15" y="58"/>
                      </a:cubicBezTo>
                      <a:cubicBezTo>
                        <a:pt x="17" y="58"/>
                        <a:pt x="19" y="57"/>
                        <a:pt x="20" y="58"/>
                      </a:cubicBezTo>
                      <a:cubicBezTo>
                        <a:pt x="21" y="58"/>
                        <a:pt x="22" y="57"/>
                        <a:pt x="23" y="57"/>
                      </a:cubicBezTo>
                      <a:cubicBezTo>
                        <a:pt x="23" y="56"/>
                        <a:pt x="23" y="56"/>
                        <a:pt x="23" y="56"/>
                      </a:cubicBezTo>
                      <a:cubicBezTo>
                        <a:pt x="23" y="55"/>
                        <a:pt x="23" y="55"/>
                        <a:pt x="23" y="55"/>
                      </a:cubicBezTo>
                      <a:cubicBezTo>
                        <a:pt x="23" y="53"/>
                        <a:pt x="25" y="51"/>
                        <a:pt x="28" y="51"/>
                      </a:cubicBezTo>
                      <a:cubicBezTo>
                        <a:pt x="28" y="51"/>
                        <a:pt x="29" y="51"/>
                        <a:pt x="30" y="51"/>
                      </a:cubicBezTo>
                      <a:cubicBezTo>
                        <a:pt x="31" y="51"/>
                        <a:pt x="32" y="50"/>
                        <a:pt x="32" y="49"/>
                      </a:cubicBezTo>
                      <a:cubicBezTo>
                        <a:pt x="33" y="45"/>
                        <a:pt x="35" y="44"/>
                        <a:pt x="39" y="44"/>
                      </a:cubicBezTo>
                      <a:cubicBezTo>
                        <a:pt x="41" y="44"/>
                        <a:pt x="41" y="43"/>
                        <a:pt x="40" y="42"/>
                      </a:cubicBezTo>
                      <a:cubicBezTo>
                        <a:pt x="40" y="41"/>
                        <a:pt x="40" y="39"/>
                        <a:pt x="40" y="38"/>
                      </a:cubicBezTo>
                      <a:cubicBezTo>
                        <a:pt x="41" y="38"/>
                        <a:pt x="41" y="37"/>
                        <a:pt x="41" y="37"/>
                      </a:cubicBezTo>
                      <a:cubicBezTo>
                        <a:pt x="40" y="34"/>
                        <a:pt x="42" y="33"/>
                        <a:pt x="43" y="32"/>
                      </a:cubicBezTo>
                      <a:cubicBezTo>
                        <a:pt x="44" y="33"/>
                        <a:pt x="43" y="34"/>
                        <a:pt x="44" y="34"/>
                      </a:cubicBezTo>
                      <a:cubicBezTo>
                        <a:pt x="45" y="34"/>
                        <a:pt x="46" y="33"/>
                        <a:pt x="46" y="33"/>
                      </a:cubicBezTo>
                      <a:cubicBezTo>
                        <a:pt x="46" y="31"/>
                        <a:pt x="47" y="31"/>
                        <a:pt x="47" y="30"/>
                      </a:cubicBezTo>
                      <a:cubicBezTo>
                        <a:pt x="48" y="28"/>
                        <a:pt x="49" y="27"/>
                        <a:pt x="50" y="27"/>
                      </a:cubicBezTo>
                      <a:cubicBezTo>
                        <a:pt x="51" y="26"/>
                        <a:pt x="51" y="25"/>
                        <a:pt x="52" y="24"/>
                      </a:cubicBezTo>
                      <a:cubicBezTo>
                        <a:pt x="52" y="23"/>
                        <a:pt x="53" y="21"/>
                        <a:pt x="54" y="20"/>
                      </a:cubicBezTo>
                      <a:cubicBezTo>
                        <a:pt x="55" y="19"/>
                        <a:pt x="55" y="18"/>
                        <a:pt x="53" y="18"/>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79" name="Freeform 852">
                  <a:extLst>
                    <a:ext uri="{FF2B5EF4-FFF2-40B4-BE49-F238E27FC236}">
                      <a16:creationId xmlns:a16="http://schemas.microsoft.com/office/drawing/2014/main" id="{B3FAC41D-B641-5385-9987-6CCA66B53A18}"/>
                    </a:ext>
                  </a:extLst>
                </p:cNvPr>
                <p:cNvSpPr>
                  <a:spLocks/>
                </p:cNvSpPr>
                <p:nvPr/>
              </p:nvSpPr>
              <p:spPr bwMode="auto">
                <a:xfrm>
                  <a:off x="6686550" y="4000500"/>
                  <a:ext cx="63500" cy="50800"/>
                </a:xfrm>
                <a:custGeom>
                  <a:avLst/>
                  <a:gdLst>
                    <a:gd name="T0" fmla="*/ 1 w 15"/>
                    <a:gd name="T1" fmla="*/ 7 h 12"/>
                    <a:gd name="T2" fmla="*/ 6 w 15"/>
                    <a:gd name="T3" fmla="*/ 8 h 12"/>
                    <a:gd name="T4" fmla="*/ 8 w 15"/>
                    <a:gd name="T5" fmla="*/ 9 h 12"/>
                    <a:gd name="T6" fmla="*/ 8 w 15"/>
                    <a:gd name="T7" fmla="*/ 12 h 12"/>
                    <a:gd name="T8" fmla="*/ 15 w 15"/>
                    <a:gd name="T9" fmla="*/ 11 h 12"/>
                    <a:gd name="T10" fmla="*/ 14 w 15"/>
                    <a:gd name="T11" fmla="*/ 11 h 12"/>
                    <a:gd name="T12" fmla="*/ 14 w 15"/>
                    <a:gd name="T13" fmla="*/ 10 h 12"/>
                    <a:gd name="T14" fmla="*/ 12 w 15"/>
                    <a:gd name="T15" fmla="*/ 7 h 12"/>
                    <a:gd name="T16" fmla="*/ 10 w 15"/>
                    <a:gd name="T17" fmla="*/ 4 h 12"/>
                    <a:gd name="T18" fmla="*/ 12 w 15"/>
                    <a:gd name="T19" fmla="*/ 3 h 12"/>
                    <a:gd name="T20" fmla="*/ 13 w 15"/>
                    <a:gd name="T21" fmla="*/ 2 h 12"/>
                    <a:gd name="T22" fmla="*/ 13 w 15"/>
                    <a:gd name="T23" fmla="*/ 1 h 12"/>
                    <a:gd name="T24" fmla="*/ 12 w 15"/>
                    <a:gd name="T25" fmla="*/ 0 h 12"/>
                    <a:gd name="T26" fmla="*/ 5 w 15"/>
                    <a:gd name="T27" fmla="*/ 0 h 12"/>
                    <a:gd name="T28" fmla="*/ 1 w 15"/>
                    <a:gd name="T2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2">
                      <a:moveTo>
                        <a:pt x="1" y="7"/>
                      </a:moveTo>
                      <a:cubicBezTo>
                        <a:pt x="0" y="7"/>
                        <a:pt x="6" y="8"/>
                        <a:pt x="6" y="8"/>
                      </a:cubicBezTo>
                      <a:cubicBezTo>
                        <a:pt x="8" y="9"/>
                        <a:pt x="8" y="9"/>
                        <a:pt x="8" y="9"/>
                      </a:cubicBezTo>
                      <a:cubicBezTo>
                        <a:pt x="8" y="12"/>
                        <a:pt x="8" y="12"/>
                        <a:pt x="8" y="12"/>
                      </a:cubicBezTo>
                      <a:cubicBezTo>
                        <a:pt x="15" y="11"/>
                        <a:pt x="15" y="11"/>
                        <a:pt x="15" y="11"/>
                      </a:cubicBezTo>
                      <a:cubicBezTo>
                        <a:pt x="15" y="11"/>
                        <a:pt x="14" y="11"/>
                        <a:pt x="14" y="11"/>
                      </a:cubicBezTo>
                      <a:cubicBezTo>
                        <a:pt x="14" y="11"/>
                        <a:pt x="14" y="11"/>
                        <a:pt x="14" y="10"/>
                      </a:cubicBezTo>
                      <a:cubicBezTo>
                        <a:pt x="14" y="9"/>
                        <a:pt x="13" y="8"/>
                        <a:pt x="12" y="7"/>
                      </a:cubicBezTo>
                      <a:cubicBezTo>
                        <a:pt x="12" y="4"/>
                        <a:pt x="12" y="4"/>
                        <a:pt x="10" y="4"/>
                      </a:cubicBezTo>
                      <a:cubicBezTo>
                        <a:pt x="10" y="3"/>
                        <a:pt x="11" y="3"/>
                        <a:pt x="12" y="3"/>
                      </a:cubicBezTo>
                      <a:cubicBezTo>
                        <a:pt x="13" y="3"/>
                        <a:pt x="13" y="2"/>
                        <a:pt x="13" y="2"/>
                      </a:cubicBezTo>
                      <a:cubicBezTo>
                        <a:pt x="13" y="1"/>
                        <a:pt x="13" y="0"/>
                        <a:pt x="13" y="1"/>
                      </a:cubicBezTo>
                      <a:cubicBezTo>
                        <a:pt x="11" y="1"/>
                        <a:pt x="11" y="0"/>
                        <a:pt x="12" y="0"/>
                      </a:cubicBezTo>
                      <a:cubicBezTo>
                        <a:pt x="5" y="0"/>
                        <a:pt x="5" y="0"/>
                        <a:pt x="5" y="0"/>
                      </a:cubicBezTo>
                      <a:cubicBezTo>
                        <a:pt x="5" y="0"/>
                        <a:pt x="1" y="7"/>
                        <a:pt x="1" y="7"/>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80" name="Freeform 871">
                  <a:extLst>
                    <a:ext uri="{FF2B5EF4-FFF2-40B4-BE49-F238E27FC236}">
                      <a16:creationId xmlns:a16="http://schemas.microsoft.com/office/drawing/2014/main" id="{2BB8541B-C754-C666-991D-BFF0923C2436}"/>
                    </a:ext>
                  </a:extLst>
                </p:cNvPr>
                <p:cNvSpPr>
                  <a:spLocks/>
                </p:cNvSpPr>
                <p:nvPr/>
              </p:nvSpPr>
              <p:spPr bwMode="auto">
                <a:xfrm>
                  <a:off x="6804025" y="4117975"/>
                  <a:ext cx="3175" cy="11113"/>
                </a:xfrm>
                <a:custGeom>
                  <a:avLst/>
                  <a:gdLst>
                    <a:gd name="T0" fmla="*/ 0 w 1"/>
                    <a:gd name="T1" fmla="*/ 3 h 3"/>
                    <a:gd name="T2" fmla="*/ 0 w 1"/>
                    <a:gd name="T3" fmla="*/ 0 h 3"/>
                    <a:gd name="T4" fmla="*/ 0 w 1"/>
                    <a:gd name="T5" fmla="*/ 3 h 3"/>
                  </a:gdLst>
                  <a:ahLst/>
                  <a:cxnLst>
                    <a:cxn ang="0">
                      <a:pos x="T0" y="T1"/>
                    </a:cxn>
                    <a:cxn ang="0">
                      <a:pos x="T2" y="T3"/>
                    </a:cxn>
                    <a:cxn ang="0">
                      <a:pos x="T4" y="T5"/>
                    </a:cxn>
                  </a:cxnLst>
                  <a:rect l="0" t="0" r="r" b="b"/>
                  <a:pathLst>
                    <a:path w="1" h="3">
                      <a:moveTo>
                        <a:pt x="0" y="3"/>
                      </a:moveTo>
                      <a:cubicBezTo>
                        <a:pt x="1" y="2"/>
                        <a:pt x="1" y="1"/>
                        <a:pt x="0" y="0"/>
                      </a:cubicBezTo>
                      <a:cubicBezTo>
                        <a:pt x="0" y="1"/>
                        <a:pt x="0" y="2"/>
                        <a:pt x="0" y="3"/>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81" name="Freeform 873">
                  <a:extLst>
                    <a:ext uri="{FF2B5EF4-FFF2-40B4-BE49-F238E27FC236}">
                      <a16:creationId xmlns:a16="http://schemas.microsoft.com/office/drawing/2014/main" id="{96247647-F966-628E-D949-742F925D0DD9}"/>
                    </a:ext>
                  </a:extLst>
                </p:cNvPr>
                <p:cNvSpPr>
                  <a:spLocks/>
                </p:cNvSpPr>
                <p:nvPr/>
              </p:nvSpPr>
              <p:spPr bwMode="auto">
                <a:xfrm>
                  <a:off x="6599238" y="3605213"/>
                  <a:ext cx="87312" cy="90488"/>
                </a:xfrm>
                <a:custGeom>
                  <a:avLst/>
                  <a:gdLst>
                    <a:gd name="T0" fmla="*/ 9 w 21"/>
                    <a:gd name="T1" fmla="*/ 1 h 22"/>
                    <a:gd name="T2" fmla="*/ 8 w 21"/>
                    <a:gd name="T3" fmla="*/ 1 h 22"/>
                    <a:gd name="T4" fmla="*/ 7 w 21"/>
                    <a:gd name="T5" fmla="*/ 1 h 22"/>
                    <a:gd name="T6" fmla="*/ 5 w 21"/>
                    <a:gd name="T7" fmla="*/ 1 h 22"/>
                    <a:gd name="T8" fmla="*/ 4 w 21"/>
                    <a:gd name="T9" fmla="*/ 1 h 22"/>
                    <a:gd name="T10" fmla="*/ 3 w 21"/>
                    <a:gd name="T11" fmla="*/ 2 h 22"/>
                    <a:gd name="T12" fmla="*/ 2 w 21"/>
                    <a:gd name="T13" fmla="*/ 2 h 22"/>
                    <a:gd name="T14" fmla="*/ 0 w 21"/>
                    <a:gd name="T15" fmla="*/ 2 h 22"/>
                    <a:gd name="T16" fmla="*/ 0 w 21"/>
                    <a:gd name="T17" fmla="*/ 3 h 22"/>
                    <a:gd name="T18" fmla="*/ 1 w 21"/>
                    <a:gd name="T19" fmla="*/ 4 h 22"/>
                    <a:gd name="T20" fmla="*/ 1 w 21"/>
                    <a:gd name="T21" fmla="*/ 6 h 22"/>
                    <a:gd name="T22" fmla="*/ 1 w 21"/>
                    <a:gd name="T23" fmla="*/ 8 h 22"/>
                    <a:gd name="T24" fmla="*/ 2 w 21"/>
                    <a:gd name="T25" fmla="*/ 10 h 22"/>
                    <a:gd name="T26" fmla="*/ 3 w 21"/>
                    <a:gd name="T27" fmla="*/ 12 h 22"/>
                    <a:gd name="T28" fmla="*/ 6 w 21"/>
                    <a:gd name="T29" fmla="*/ 12 h 22"/>
                    <a:gd name="T30" fmla="*/ 7 w 21"/>
                    <a:gd name="T31" fmla="*/ 13 h 22"/>
                    <a:gd name="T32" fmla="*/ 9 w 21"/>
                    <a:gd name="T33" fmla="*/ 15 h 22"/>
                    <a:gd name="T34" fmla="*/ 10 w 21"/>
                    <a:gd name="T35" fmla="*/ 14 h 22"/>
                    <a:gd name="T36" fmla="*/ 11 w 21"/>
                    <a:gd name="T37" fmla="*/ 16 h 22"/>
                    <a:gd name="T38" fmla="*/ 12 w 21"/>
                    <a:gd name="T39" fmla="*/ 16 h 22"/>
                    <a:gd name="T40" fmla="*/ 13 w 21"/>
                    <a:gd name="T41" fmla="*/ 16 h 22"/>
                    <a:gd name="T42" fmla="*/ 14 w 21"/>
                    <a:gd name="T43" fmla="*/ 16 h 22"/>
                    <a:gd name="T44" fmla="*/ 15 w 21"/>
                    <a:gd name="T45" fmla="*/ 16 h 22"/>
                    <a:gd name="T46" fmla="*/ 16 w 21"/>
                    <a:gd name="T47" fmla="*/ 17 h 22"/>
                    <a:gd name="T48" fmla="*/ 17 w 21"/>
                    <a:gd name="T49" fmla="*/ 18 h 22"/>
                    <a:gd name="T50" fmla="*/ 17 w 21"/>
                    <a:gd name="T51" fmla="*/ 20 h 22"/>
                    <a:gd name="T52" fmla="*/ 18 w 21"/>
                    <a:gd name="T53" fmla="*/ 22 h 22"/>
                    <a:gd name="T54" fmla="*/ 20 w 21"/>
                    <a:gd name="T55" fmla="*/ 21 h 22"/>
                    <a:gd name="T56" fmla="*/ 20 w 21"/>
                    <a:gd name="T57" fmla="*/ 20 h 22"/>
                    <a:gd name="T58" fmla="*/ 20 w 21"/>
                    <a:gd name="T59" fmla="*/ 19 h 22"/>
                    <a:gd name="T60" fmla="*/ 21 w 21"/>
                    <a:gd name="T61" fmla="*/ 19 h 22"/>
                    <a:gd name="T62" fmla="*/ 21 w 21"/>
                    <a:gd name="T63" fmla="*/ 18 h 22"/>
                    <a:gd name="T64" fmla="*/ 20 w 21"/>
                    <a:gd name="T65" fmla="*/ 17 h 22"/>
                    <a:gd name="T66" fmla="*/ 20 w 21"/>
                    <a:gd name="T67" fmla="*/ 16 h 22"/>
                    <a:gd name="T68" fmla="*/ 21 w 21"/>
                    <a:gd name="T69" fmla="*/ 16 h 22"/>
                    <a:gd name="T70" fmla="*/ 19 w 21"/>
                    <a:gd name="T71" fmla="*/ 15 h 22"/>
                    <a:gd name="T72" fmla="*/ 17 w 21"/>
                    <a:gd name="T73" fmla="*/ 14 h 22"/>
                    <a:gd name="T74" fmla="*/ 16 w 21"/>
                    <a:gd name="T75" fmla="*/ 13 h 22"/>
                    <a:gd name="T76" fmla="*/ 16 w 21"/>
                    <a:gd name="T77" fmla="*/ 13 h 22"/>
                    <a:gd name="T78" fmla="*/ 15 w 21"/>
                    <a:gd name="T79" fmla="*/ 12 h 22"/>
                    <a:gd name="T80" fmla="*/ 17 w 21"/>
                    <a:gd name="T81" fmla="*/ 11 h 22"/>
                    <a:gd name="T82" fmla="*/ 17 w 21"/>
                    <a:gd name="T83" fmla="*/ 10 h 22"/>
                    <a:gd name="T84" fmla="*/ 16 w 21"/>
                    <a:gd name="T85" fmla="*/ 9 h 22"/>
                    <a:gd name="T86" fmla="*/ 14 w 21"/>
                    <a:gd name="T87" fmla="*/ 8 h 22"/>
                    <a:gd name="T88" fmla="*/ 13 w 21"/>
                    <a:gd name="T89" fmla="*/ 6 h 22"/>
                    <a:gd name="T90" fmla="*/ 15 w 21"/>
                    <a:gd name="T91" fmla="*/ 5 h 22"/>
                    <a:gd name="T92" fmla="*/ 13 w 21"/>
                    <a:gd name="T93" fmla="*/ 3 h 22"/>
                    <a:gd name="T94" fmla="*/ 12 w 21"/>
                    <a:gd name="T95" fmla="*/ 3 h 22"/>
                    <a:gd name="T96" fmla="*/ 11 w 21"/>
                    <a:gd name="T97" fmla="*/ 2 h 22"/>
                    <a:gd name="T98" fmla="*/ 12 w 21"/>
                    <a:gd name="T99" fmla="*/ 2 h 22"/>
                    <a:gd name="T100" fmla="*/ 11 w 21"/>
                    <a:gd name="T101" fmla="*/ 1 h 22"/>
                    <a:gd name="T102" fmla="*/ 10 w 21"/>
                    <a:gd name="T103" fmla="*/ 1 h 22"/>
                    <a:gd name="T104" fmla="*/ 9 w 21"/>
                    <a:gd name="T105"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 h="22">
                      <a:moveTo>
                        <a:pt x="9" y="1"/>
                      </a:moveTo>
                      <a:cubicBezTo>
                        <a:pt x="9" y="1"/>
                        <a:pt x="8" y="1"/>
                        <a:pt x="8" y="1"/>
                      </a:cubicBezTo>
                      <a:cubicBezTo>
                        <a:pt x="7" y="1"/>
                        <a:pt x="7" y="1"/>
                        <a:pt x="7" y="1"/>
                      </a:cubicBezTo>
                      <a:cubicBezTo>
                        <a:pt x="6" y="1"/>
                        <a:pt x="5" y="1"/>
                        <a:pt x="5" y="1"/>
                      </a:cubicBezTo>
                      <a:cubicBezTo>
                        <a:pt x="4" y="1"/>
                        <a:pt x="4" y="1"/>
                        <a:pt x="4" y="1"/>
                      </a:cubicBezTo>
                      <a:cubicBezTo>
                        <a:pt x="4" y="2"/>
                        <a:pt x="3" y="2"/>
                        <a:pt x="3" y="2"/>
                      </a:cubicBezTo>
                      <a:cubicBezTo>
                        <a:pt x="2" y="2"/>
                        <a:pt x="2" y="2"/>
                        <a:pt x="2" y="2"/>
                      </a:cubicBezTo>
                      <a:cubicBezTo>
                        <a:pt x="1" y="2"/>
                        <a:pt x="1" y="2"/>
                        <a:pt x="0" y="2"/>
                      </a:cubicBezTo>
                      <a:cubicBezTo>
                        <a:pt x="0" y="2"/>
                        <a:pt x="0" y="3"/>
                        <a:pt x="0" y="3"/>
                      </a:cubicBezTo>
                      <a:cubicBezTo>
                        <a:pt x="1" y="3"/>
                        <a:pt x="1" y="4"/>
                        <a:pt x="1" y="4"/>
                      </a:cubicBezTo>
                      <a:cubicBezTo>
                        <a:pt x="2" y="5"/>
                        <a:pt x="2" y="5"/>
                        <a:pt x="1" y="6"/>
                      </a:cubicBezTo>
                      <a:cubicBezTo>
                        <a:pt x="1" y="7"/>
                        <a:pt x="1" y="8"/>
                        <a:pt x="1" y="8"/>
                      </a:cubicBezTo>
                      <a:cubicBezTo>
                        <a:pt x="1" y="9"/>
                        <a:pt x="2" y="10"/>
                        <a:pt x="2" y="10"/>
                      </a:cubicBezTo>
                      <a:cubicBezTo>
                        <a:pt x="2" y="11"/>
                        <a:pt x="3" y="12"/>
                        <a:pt x="3" y="12"/>
                      </a:cubicBezTo>
                      <a:cubicBezTo>
                        <a:pt x="4" y="12"/>
                        <a:pt x="5" y="11"/>
                        <a:pt x="6" y="12"/>
                      </a:cubicBezTo>
                      <a:cubicBezTo>
                        <a:pt x="7" y="12"/>
                        <a:pt x="7" y="12"/>
                        <a:pt x="7" y="13"/>
                      </a:cubicBezTo>
                      <a:cubicBezTo>
                        <a:pt x="8" y="13"/>
                        <a:pt x="9" y="14"/>
                        <a:pt x="9" y="15"/>
                      </a:cubicBezTo>
                      <a:cubicBezTo>
                        <a:pt x="9" y="14"/>
                        <a:pt x="10" y="14"/>
                        <a:pt x="10" y="14"/>
                      </a:cubicBezTo>
                      <a:cubicBezTo>
                        <a:pt x="11" y="14"/>
                        <a:pt x="11" y="15"/>
                        <a:pt x="11" y="16"/>
                      </a:cubicBezTo>
                      <a:cubicBezTo>
                        <a:pt x="12" y="16"/>
                        <a:pt x="12" y="15"/>
                        <a:pt x="12" y="16"/>
                      </a:cubicBezTo>
                      <a:cubicBezTo>
                        <a:pt x="12" y="16"/>
                        <a:pt x="13" y="16"/>
                        <a:pt x="13" y="16"/>
                      </a:cubicBezTo>
                      <a:cubicBezTo>
                        <a:pt x="13" y="16"/>
                        <a:pt x="14" y="16"/>
                        <a:pt x="14" y="16"/>
                      </a:cubicBezTo>
                      <a:cubicBezTo>
                        <a:pt x="15" y="16"/>
                        <a:pt x="15" y="15"/>
                        <a:pt x="15" y="16"/>
                      </a:cubicBezTo>
                      <a:cubicBezTo>
                        <a:pt x="16" y="16"/>
                        <a:pt x="16" y="17"/>
                        <a:pt x="16" y="17"/>
                      </a:cubicBezTo>
                      <a:cubicBezTo>
                        <a:pt x="16" y="18"/>
                        <a:pt x="17" y="18"/>
                        <a:pt x="17" y="18"/>
                      </a:cubicBezTo>
                      <a:cubicBezTo>
                        <a:pt x="17" y="19"/>
                        <a:pt x="17" y="19"/>
                        <a:pt x="17" y="20"/>
                      </a:cubicBezTo>
                      <a:cubicBezTo>
                        <a:pt x="17" y="20"/>
                        <a:pt x="18" y="21"/>
                        <a:pt x="18" y="22"/>
                      </a:cubicBezTo>
                      <a:cubicBezTo>
                        <a:pt x="19" y="22"/>
                        <a:pt x="19" y="21"/>
                        <a:pt x="20" y="21"/>
                      </a:cubicBezTo>
                      <a:cubicBezTo>
                        <a:pt x="20" y="21"/>
                        <a:pt x="20" y="20"/>
                        <a:pt x="20" y="20"/>
                      </a:cubicBezTo>
                      <a:cubicBezTo>
                        <a:pt x="20" y="19"/>
                        <a:pt x="19" y="19"/>
                        <a:pt x="20" y="19"/>
                      </a:cubicBezTo>
                      <a:cubicBezTo>
                        <a:pt x="20" y="19"/>
                        <a:pt x="21" y="19"/>
                        <a:pt x="21" y="19"/>
                      </a:cubicBezTo>
                      <a:cubicBezTo>
                        <a:pt x="21" y="19"/>
                        <a:pt x="21" y="18"/>
                        <a:pt x="21" y="18"/>
                      </a:cubicBezTo>
                      <a:cubicBezTo>
                        <a:pt x="20" y="18"/>
                        <a:pt x="20" y="17"/>
                        <a:pt x="20" y="17"/>
                      </a:cubicBezTo>
                      <a:cubicBezTo>
                        <a:pt x="19" y="17"/>
                        <a:pt x="20" y="17"/>
                        <a:pt x="20" y="16"/>
                      </a:cubicBezTo>
                      <a:cubicBezTo>
                        <a:pt x="21" y="16"/>
                        <a:pt x="21" y="16"/>
                        <a:pt x="21" y="16"/>
                      </a:cubicBezTo>
                      <a:cubicBezTo>
                        <a:pt x="20" y="15"/>
                        <a:pt x="20" y="16"/>
                        <a:pt x="19" y="15"/>
                      </a:cubicBezTo>
                      <a:cubicBezTo>
                        <a:pt x="19" y="16"/>
                        <a:pt x="17" y="14"/>
                        <a:pt x="17" y="14"/>
                      </a:cubicBezTo>
                      <a:cubicBezTo>
                        <a:pt x="17" y="14"/>
                        <a:pt x="17" y="14"/>
                        <a:pt x="16" y="13"/>
                      </a:cubicBezTo>
                      <a:cubicBezTo>
                        <a:pt x="16" y="13"/>
                        <a:pt x="16" y="13"/>
                        <a:pt x="16" y="13"/>
                      </a:cubicBezTo>
                      <a:cubicBezTo>
                        <a:pt x="16" y="12"/>
                        <a:pt x="15" y="13"/>
                        <a:pt x="15" y="12"/>
                      </a:cubicBezTo>
                      <a:cubicBezTo>
                        <a:pt x="14" y="11"/>
                        <a:pt x="16" y="12"/>
                        <a:pt x="17" y="11"/>
                      </a:cubicBezTo>
                      <a:cubicBezTo>
                        <a:pt x="17" y="11"/>
                        <a:pt x="17" y="10"/>
                        <a:pt x="17" y="10"/>
                      </a:cubicBezTo>
                      <a:cubicBezTo>
                        <a:pt x="17" y="9"/>
                        <a:pt x="16" y="9"/>
                        <a:pt x="16" y="9"/>
                      </a:cubicBezTo>
                      <a:cubicBezTo>
                        <a:pt x="15" y="9"/>
                        <a:pt x="15" y="9"/>
                        <a:pt x="14" y="8"/>
                      </a:cubicBezTo>
                      <a:cubicBezTo>
                        <a:pt x="14" y="8"/>
                        <a:pt x="13" y="7"/>
                        <a:pt x="13" y="6"/>
                      </a:cubicBezTo>
                      <a:cubicBezTo>
                        <a:pt x="13" y="5"/>
                        <a:pt x="14" y="6"/>
                        <a:pt x="15" y="5"/>
                      </a:cubicBezTo>
                      <a:cubicBezTo>
                        <a:pt x="15" y="4"/>
                        <a:pt x="14" y="3"/>
                        <a:pt x="13" y="3"/>
                      </a:cubicBezTo>
                      <a:cubicBezTo>
                        <a:pt x="13" y="3"/>
                        <a:pt x="13" y="3"/>
                        <a:pt x="12" y="3"/>
                      </a:cubicBezTo>
                      <a:cubicBezTo>
                        <a:pt x="12" y="2"/>
                        <a:pt x="11" y="3"/>
                        <a:pt x="11" y="2"/>
                      </a:cubicBezTo>
                      <a:cubicBezTo>
                        <a:pt x="11" y="2"/>
                        <a:pt x="11" y="2"/>
                        <a:pt x="12" y="2"/>
                      </a:cubicBezTo>
                      <a:cubicBezTo>
                        <a:pt x="12" y="2"/>
                        <a:pt x="11" y="1"/>
                        <a:pt x="11" y="1"/>
                      </a:cubicBezTo>
                      <a:cubicBezTo>
                        <a:pt x="11" y="1"/>
                        <a:pt x="10" y="1"/>
                        <a:pt x="10" y="1"/>
                      </a:cubicBezTo>
                      <a:cubicBezTo>
                        <a:pt x="10" y="0"/>
                        <a:pt x="9" y="0"/>
                        <a:pt x="9" y="1"/>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grpSp>
          <p:sp>
            <p:nvSpPr>
              <p:cNvPr id="267" name="Freeform 874">
                <a:extLst>
                  <a:ext uri="{FF2B5EF4-FFF2-40B4-BE49-F238E27FC236}">
                    <a16:creationId xmlns:a16="http://schemas.microsoft.com/office/drawing/2014/main" id="{780BA7A8-925E-8500-8F3C-223F0D8606EE}"/>
                  </a:ext>
                </a:extLst>
              </p:cNvPr>
              <p:cNvSpPr>
                <a:spLocks/>
              </p:cNvSpPr>
              <p:nvPr/>
            </p:nvSpPr>
            <p:spPr bwMode="auto">
              <a:xfrm>
                <a:off x="7086600" y="3708400"/>
                <a:ext cx="403225" cy="312738"/>
              </a:xfrm>
              <a:custGeom>
                <a:avLst/>
                <a:gdLst>
                  <a:gd name="T0" fmla="*/ 90 w 97"/>
                  <a:gd name="T1" fmla="*/ 11 h 75"/>
                  <a:gd name="T2" fmla="*/ 86 w 97"/>
                  <a:gd name="T3" fmla="*/ 10 h 75"/>
                  <a:gd name="T4" fmla="*/ 82 w 97"/>
                  <a:gd name="T5" fmla="*/ 13 h 75"/>
                  <a:gd name="T6" fmla="*/ 75 w 97"/>
                  <a:gd name="T7" fmla="*/ 16 h 75"/>
                  <a:gd name="T8" fmla="*/ 74 w 97"/>
                  <a:gd name="T9" fmla="*/ 9 h 75"/>
                  <a:gd name="T10" fmla="*/ 72 w 97"/>
                  <a:gd name="T11" fmla="*/ 4 h 75"/>
                  <a:gd name="T12" fmla="*/ 71 w 97"/>
                  <a:gd name="T13" fmla="*/ 1 h 75"/>
                  <a:gd name="T14" fmla="*/ 67 w 97"/>
                  <a:gd name="T15" fmla="*/ 3 h 75"/>
                  <a:gd name="T16" fmla="*/ 61 w 97"/>
                  <a:gd name="T17" fmla="*/ 9 h 75"/>
                  <a:gd name="T18" fmla="*/ 57 w 97"/>
                  <a:gd name="T19" fmla="*/ 10 h 75"/>
                  <a:gd name="T20" fmla="*/ 50 w 97"/>
                  <a:gd name="T21" fmla="*/ 14 h 75"/>
                  <a:gd name="T22" fmla="*/ 45 w 97"/>
                  <a:gd name="T23" fmla="*/ 12 h 75"/>
                  <a:gd name="T24" fmla="*/ 38 w 97"/>
                  <a:gd name="T25" fmla="*/ 10 h 75"/>
                  <a:gd name="T26" fmla="*/ 34 w 97"/>
                  <a:gd name="T27" fmla="*/ 10 h 75"/>
                  <a:gd name="T28" fmla="*/ 30 w 97"/>
                  <a:gd name="T29" fmla="*/ 11 h 75"/>
                  <a:gd name="T30" fmla="*/ 27 w 97"/>
                  <a:gd name="T31" fmla="*/ 16 h 75"/>
                  <a:gd name="T32" fmla="*/ 23 w 97"/>
                  <a:gd name="T33" fmla="*/ 22 h 75"/>
                  <a:gd name="T34" fmla="*/ 17 w 97"/>
                  <a:gd name="T35" fmla="*/ 23 h 75"/>
                  <a:gd name="T36" fmla="*/ 17 w 97"/>
                  <a:gd name="T37" fmla="*/ 27 h 75"/>
                  <a:gd name="T38" fmla="*/ 13 w 97"/>
                  <a:gd name="T39" fmla="*/ 28 h 75"/>
                  <a:gd name="T40" fmla="*/ 11 w 97"/>
                  <a:gd name="T41" fmla="*/ 28 h 75"/>
                  <a:gd name="T42" fmla="*/ 5 w 97"/>
                  <a:gd name="T43" fmla="*/ 25 h 75"/>
                  <a:gd name="T44" fmla="*/ 4 w 97"/>
                  <a:gd name="T45" fmla="*/ 27 h 75"/>
                  <a:gd name="T46" fmla="*/ 3 w 97"/>
                  <a:gd name="T47" fmla="*/ 30 h 75"/>
                  <a:gd name="T48" fmla="*/ 2 w 97"/>
                  <a:gd name="T49" fmla="*/ 36 h 75"/>
                  <a:gd name="T50" fmla="*/ 2 w 97"/>
                  <a:gd name="T51" fmla="*/ 42 h 75"/>
                  <a:gd name="T52" fmla="*/ 2 w 97"/>
                  <a:gd name="T53" fmla="*/ 52 h 75"/>
                  <a:gd name="T54" fmla="*/ 7 w 97"/>
                  <a:gd name="T55" fmla="*/ 59 h 75"/>
                  <a:gd name="T56" fmla="*/ 2 w 97"/>
                  <a:gd name="T57" fmla="*/ 71 h 75"/>
                  <a:gd name="T58" fmla="*/ 23 w 97"/>
                  <a:gd name="T59" fmla="*/ 75 h 75"/>
                  <a:gd name="T60" fmla="*/ 33 w 97"/>
                  <a:gd name="T61" fmla="*/ 73 h 75"/>
                  <a:gd name="T62" fmla="*/ 38 w 97"/>
                  <a:gd name="T63" fmla="*/ 67 h 75"/>
                  <a:gd name="T64" fmla="*/ 43 w 97"/>
                  <a:gd name="T65" fmla="*/ 60 h 75"/>
                  <a:gd name="T66" fmla="*/ 49 w 97"/>
                  <a:gd name="T67" fmla="*/ 60 h 75"/>
                  <a:gd name="T68" fmla="*/ 51 w 97"/>
                  <a:gd name="T69" fmla="*/ 56 h 75"/>
                  <a:gd name="T70" fmla="*/ 55 w 97"/>
                  <a:gd name="T71" fmla="*/ 56 h 75"/>
                  <a:gd name="T72" fmla="*/ 59 w 97"/>
                  <a:gd name="T73" fmla="*/ 53 h 75"/>
                  <a:gd name="T74" fmla="*/ 60 w 97"/>
                  <a:gd name="T75" fmla="*/ 49 h 75"/>
                  <a:gd name="T76" fmla="*/ 66 w 97"/>
                  <a:gd name="T77" fmla="*/ 44 h 75"/>
                  <a:gd name="T78" fmla="*/ 63 w 97"/>
                  <a:gd name="T79" fmla="*/ 39 h 75"/>
                  <a:gd name="T80" fmla="*/ 66 w 97"/>
                  <a:gd name="T81" fmla="*/ 39 h 75"/>
                  <a:gd name="T82" fmla="*/ 71 w 97"/>
                  <a:gd name="T83" fmla="*/ 38 h 75"/>
                  <a:gd name="T84" fmla="*/ 70 w 97"/>
                  <a:gd name="T85" fmla="*/ 34 h 75"/>
                  <a:gd name="T86" fmla="*/ 74 w 97"/>
                  <a:gd name="T87" fmla="*/ 27 h 75"/>
                  <a:gd name="T88" fmla="*/ 73 w 97"/>
                  <a:gd name="T89" fmla="*/ 22 h 75"/>
                  <a:gd name="T90" fmla="*/ 76 w 97"/>
                  <a:gd name="T91" fmla="*/ 18 h 75"/>
                  <a:gd name="T92" fmla="*/ 81 w 97"/>
                  <a:gd name="T93" fmla="*/ 14 h 75"/>
                  <a:gd name="T94" fmla="*/ 90 w 97"/>
                  <a:gd name="T95" fmla="*/ 14 h 75"/>
                  <a:gd name="T96" fmla="*/ 95 w 97"/>
                  <a:gd name="T97" fmla="*/ 13 h 75"/>
                  <a:gd name="T98" fmla="*/ 97 w 97"/>
                  <a:gd name="T99"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75">
                    <a:moveTo>
                      <a:pt x="92" y="9"/>
                    </a:moveTo>
                    <a:cubicBezTo>
                      <a:pt x="92" y="10"/>
                      <a:pt x="91" y="10"/>
                      <a:pt x="91" y="10"/>
                    </a:cubicBezTo>
                    <a:cubicBezTo>
                      <a:pt x="90" y="11"/>
                      <a:pt x="90" y="11"/>
                      <a:pt x="90" y="11"/>
                    </a:cubicBezTo>
                    <a:cubicBezTo>
                      <a:pt x="88" y="11"/>
                      <a:pt x="88" y="11"/>
                      <a:pt x="88" y="11"/>
                    </a:cubicBezTo>
                    <a:cubicBezTo>
                      <a:pt x="89" y="10"/>
                      <a:pt x="89" y="10"/>
                      <a:pt x="89" y="10"/>
                    </a:cubicBezTo>
                    <a:cubicBezTo>
                      <a:pt x="89" y="10"/>
                      <a:pt x="87" y="10"/>
                      <a:pt x="86" y="10"/>
                    </a:cubicBezTo>
                    <a:cubicBezTo>
                      <a:pt x="86" y="10"/>
                      <a:pt x="85" y="10"/>
                      <a:pt x="85" y="10"/>
                    </a:cubicBezTo>
                    <a:cubicBezTo>
                      <a:pt x="85" y="10"/>
                      <a:pt x="83" y="11"/>
                      <a:pt x="83" y="12"/>
                    </a:cubicBezTo>
                    <a:cubicBezTo>
                      <a:pt x="83" y="12"/>
                      <a:pt x="82" y="13"/>
                      <a:pt x="82" y="13"/>
                    </a:cubicBezTo>
                    <a:cubicBezTo>
                      <a:pt x="79" y="13"/>
                      <a:pt x="79" y="13"/>
                      <a:pt x="79" y="13"/>
                    </a:cubicBezTo>
                    <a:cubicBezTo>
                      <a:pt x="77" y="15"/>
                      <a:pt x="77" y="15"/>
                      <a:pt x="77" y="15"/>
                    </a:cubicBezTo>
                    <a:cubicBezTo>
                      <a:pt x="75" y="16"/>
                      <a:pt x="75" y="16"/>
                      <a:pt x="75" y="16"/>
                    </a:cubicBezTo>
                    <a:cubicBezTo>
                      <a:pt x="74" y="13"/>
                      <a:pt x="74" y="13"/>
                      <a:pt x="74" y="13"/>
                    </a:cubicBezTo>
                    <a:cubicBezTo>
                      <a:pt x="74" y="10"/>
                      <a:pt x="74" y="10"/>
                      <a:pt x="74" y="10"/>
                    </a:cubicBezTo>
                    <a:cubicBezTo>
                      <a:pt x="74" y="9"/>
                      <a:pt x="74" y="9"/>
                      <a:pt x="74" y="9"/>
                    </a:cubicBezTo>
                    <a:cubicBezTo>
                      <a:pt x="74" y="5"/>
                      <a:pt x="74" y="5"/>
                      <a:pt x="74" y="5"/>
                    </a:cubicBezTo>
                    <a:cubicBezTo>
                      <a:pt x="72" y="5"/>
                      <a:pt x="72" y="5"/>
                      <a:pt x="72" y="5"/>
                    </a:cubicBezTo>
                    <a:cubicBezTo>
                      <a:pt x="72" y="4"/>
                      <a:pt x="72" y="4"/>
                      <a:pt x="72" y="4"/>
                    </a:cubicBezTo>
                    <a:cubicBezTo>
                      <a:pt x="73" y="3"/>
                      <a:pt x="73" y="3"/>
                      <a:pt x="73" y="3"/>
                    </a:cubicBezTo>
                    <a:cubicBezTo>
                      <a:pt x="73" y="2"/>
                      <a:pt x="73" y="2"/>
                      <a:pt x="73" y="2"/>
                    </a:cubicBezTo>
                    <a:cubicBezTo>
                      <a:pt x="73" y="2"/>
                      <a:pt x="71" y="1"/>
                      <a:pt x="71" y="1"/>
                    </a:cubicBezTo>
                    <a:cubicBezTo>
                      <a:pt x="71" y="1"/>
                      <a:pt x="71" y="0"/>
                      <a:pt x="71" y="0"/>
                    </a:cubicBezTo>
                    <a:cubicBezTo>
                      <a:pt x="71" y="0"/>
                      <a:pt x="69" y="0"/>
                      <a:pt x="69" y="0"/>
                    </a:cubicBezTo>
                    <a:cubicBezTo>
                      <a:pt x="69" y="0"/>
                      <a:pt x="67" y="2"/>
                      <a:pt x="67" y="3"/>
                    </a:cubicBezTo>
                    <a:cubicBezTo>
                      <a:pt x="67" y="3"/>
                      <a:pt x="65" y="5"/>
                      <a:pt x="65" y="5"/>
                    </a:cubicBezTo>
                    <a:cubicBezTo>
                      <a:pt x="65" y="5"/>
                      <a:pt x="65" y="8"/>
                      <a:pt x="65" y="8"/>
                    </a:cubicBezTo>
                    <a:cubicBezTo>
                      <a:pt x="61" y="9"/>
                      <a:pt x="61" y="9"/>
                      <a:pt x="61" y="9"/>
                    </a:cubicBezTo>
                    <a:cubicBezTo>
                      <a:pt x="61" y="9"/>
                      <a:pt x="59" y="11"/>
                      <a:pt x="59" y="12"/>
                    </a:cubicBezTo>
                    <a:cubicBezTo>
                      <a:pt x="59" y="12"/>
                      <a:pt x="59" y="12"/>
                      <a:pt x="59" y="12"/>
                    </a:cubicBezTo>
                    <a:cubicBezTo>
                      <a:pt x="57" y="10"/>
                      <a:pt x="57" y="10"/>
                      <a:pt x="57" y="10"/>
                    </a:cubicBezTo>
                    <a:cubicBezTo>
                      <a:pt x="55" y="11"/>
                      <a:pt x="55" y="11"/>
                      <a:pt x="55" y="11"/>
                    </a:cubicBezTo>
                    <a:cubicBezTo>
                      <a:pt x="53" y="13"/>
                      <a:pt x="53" y="13"/>
                      <a:pt x="53" y="13"/>
                    </a:cubicBezTo>
                    <a:cubicBezTo>
                      <a:pt x="50" y="14"/>
                      <a:pt x="50" y="14"/>
                      <a:pt x="50" y="14"/>
                    </a:cubicBezTo>
                    <a:cubicBezTo>
                      <a:pt x="49" y="12"/>
                      <a:pt x="49" y="12"/>
                      <a:pt x="49" y="12"/>
                    </a:cubicBezTo>
                    <a:cubicBezTo>
                      <a:pt x="47" y="11"/>
                      <a:pt x="47" y="11"/>
                      <a:pt x="47" y="11"/>
                    </a:cubicBezTo>
                    <a:cubicBezTo>
                      <a:pt x="45" y="12"/>
                      <a:pt x="45" y="12"/>
                      <a:pt x="45" y="12"/>
                    </a:cubicBezTo>
                    <a:cubicBezTo>
                      <a:pt x="43" y="10"/>
                      <a:pt x="43" y="10"/>
                      <a:pt x="43" y="10"/>
                    </a:cubicBezTo>
                    <a:cubicBezTo>
                      <a:pt x="40" y="10"/>
                      <a:pt x="40" y="10"/>
                      <a:pt x="40" y="10"/>
                    </a:cubicBezTo>
                    <a:cubicBezTo>
                      <a:pt x="38" y="10"/>
                      <a:pt x="38" y="10"/>
                      <a:pt x="38" y="10"/>
                    </a:cubicBezTo>
                    <a:cubicBezTo>
                      <a:pt x="36" y="9"/>
                      <a:pt x="36" y="9"/>
                      <a:pt x="36" y="9"/>
                    </a:cubicBezTo>
                    <a:cubicBezTo>
                      <a:pt x="36" y="9"/>
                      <a:pt x="34" y="8"/>
                      <a:pt x="34" y="9"/>
                    </a:cubicBezTo>
                    <a:cubicBezTo>
                      <a:pt x="34" y="9"/>
                      <a:pt x="34" y="10"/>
                      <a:pt x="34" y="10"/>
                    </a:cubicBezTo>
                    <a:cubicBezTo>
                      <a:pt x="34" y="10"/>
                      <a:pt x="34" y="11"/>
                      <a:pt x="34" y="11"/>
                    </a:cubicBezTo>
                    <a:cubicBezTo>
                      <a:pt x="31" y="11"/>
                      <a:pt x="31" y="11"/>
                      <a:pt x="31" y="11"/>
                    </a:cubicBezTo>
                    <a:cubicBezTo>
                      <a:pt x="31" y="11"/>
                      <a:pt x="30" y="11"/>
                      <a:pt x="30" y="11"/>
                    </a:cubicBezTo>
                    <a:cubicBezTo>
                      <a:pt x="30" y="12"/>
                      <a:pt x="28" y="12"/>
                      <a:pt x="28" y="12"/>
                    </a:cubicBezTo>
                    <a:cubicBezTo>
                      <a:pt x="28" y="13"/>
                      <a:pt x="28" y="13"/>
                      <a:pt x="28" y="14"/>
                    </a:cubicBezTo>
                    <a:cubicBezTo>
                      <a:pt x="28" y="14"/>
                      <a:pt x="27" y="16"/>
                      <a:pt x="27" y="16"/>
                    </a:cubicBezTo>
                    <a:cubicBezTo>
                      <a:pt x="27" y="16"/>
                      <a:pt x="27" y="19"/>
                      <a:pt x="27" y="19"/>
                    </a:cubicBezTo>
                    <a:cubicBezTo>
                      <a:pt x="27" y="19"/>
                      <a:pt x="23" y="20"/>
                      <a:pt x="23" y="20"/>
                    </a:cubicBezTo>
                    <a:cubicBezTo>
                      <a:pt x="23" y="20"/>
                      <a:pt x="23" y="22"/>
                      <a:pt x="23" y="22"/>
                    </a:cubicBezTo>
                    <a:cubicBezTo>
                      <a:pt x="20" y="22"/>
                      <a:pt x="20" y="22"/>
                      <a:pt x="20" y="22"/>
                    </a:cubicBezTo>
                    <a:cubicBezTo>
                      <a:pt x="17" y="22"/>
                      <a:pt x="17" y="22"/>
                      <a:pt x="17" y="22"/>
                    </a:cubicBezTo>
                    <a:cubicBezTo>
                      <a:pt x="17" y="23"/>
                      <a:pt x="17" y="23"/>
                      <a:pt x="17" y="23"/>
                    </a:cubicBezTo>
                    <a:cubicBezTo>
                      <a:pt x="18" y="24"/>
                      <a:pt x="18" y="24"/>
                      <a:pt x="18" y="24"/>
                    </a:cubicBezTo>
                    <a:cubicBezTo>
                      <a:pt x="17" y="25"/>
                      <a:pt x="17" y="25"/>
                      <a:pt x="17" y="25"/>
                    </a:cubicBezTo>
                    <a:cubicBezTo>
                      <a:pt x="17" y="27"/>
                      <a:pt x="17" y="27"/>
                      <a:pt x="17" y="27"/>
                    </a:cubicBezTo>
                    <a:cubicBezTo>
                      <a:pt x="17" y="27"/>
                      <a:pt x="16" y="27"/>
                      <a:pt x="15" y="27"/>
                    </a:cubicBezTo>
                    <a:cubicBezTo>
                      <a:pt x="15" y="27"/>
                      <a:pt x="15" y="28"/>
                      <a:pt x="14" y="28"/>
                    </a:cubicBezTo>
                    <a:cubicBezTo>
                      <a:pt x="14" y="28"/>
                      <a:pt x="13" y="28"/>
                      <a:pt x="13" y="28"/>
                    </a:cubicBezTo>
                    <a:cubicBezTo>
                      <a:pt x="13" y="28"/>
                      <a:pt x="12" y="27"/>
                      <a:pt x="12" y="27"/>
                    </a:cubicBezTo>
                    <a:cubicBezTo>
                      <a:pt x="12" y="29"/>
                      <a:pt x="12" y="29"/>
                      <a:pt x="12" y="29"/>
                    </a:cubicBezTo>
                    <a:cubicBezTo>
                      <a:pt x="12" y="29"/>
                      <a:pt x="11" y="29"/>
                      <a:pt x="11" y="28"/>
                    </a:cubicBezTo>
                    <a:cubicBezTo>
                      <a:pt x="11" y="28"/>
                      <a:pt x="10" y="26"/>
                      <a:pt x="10" y="26"/>
                    </a:cubicBezTo>
                    <a:cubicBezTo>
                      <a:pt x="6" y="26"/>
                      <a:pt x="6" y="26"/>
                      <a:pt x="6" y="26"/>
                    </a:cubicBezTo>
                    <a:cubicBezTo>
                      <a:pt x="5" y="25"/>
                      <a:pt x="5" y="25"/>
                      <a:pt x="5" y="25"/>
                    </a:cubicBezTo>
                    <a:cubicBezTo>
                      <a:pt x="4" y="25"/>
                      <a:pt x="4" y="25"/>
                      <a:pt x="4" y="25"/>
                    </a:cubicBezTo>
                    <a:cubicBezTo>
                      <a:pt x="4" y="25"/>
                      <a:pt x="4" y="25"/>
                      <a:pt x="4" y="25"/>
                    </a:cubicBezTo>
                    <a:cubicBezTo>
                      <a:pt x="4" y="27"/>
                      <a:pt x="4" y="27"/>
                      <a:pt x="4" y="27"/>
                    </a:cubicBezTo>
                    <a:cubicBezTo>
                      <a:pt x="4" y="28"/>
                      <a:pt x="4" y="28"/>
                      <a:pt x="4" y="28"/>
                    </a:cubicBezTo>
                    <a:cubicBezTo>
                      <a:pt x="4" y="28"/>
                      <a:pt x="4" y="29"/>
                      <a:pt x="4" y="29"/>
                    </a:cubicBezTo>
                    <a:cubicBezTo>
                      <a:pt x="4" y="29"/>
                      <a:pt x="3" y="30"/>
                      <a:pt x="3" y="30"/>
                    </a:cubicBezTo>
                    <a:cubicBezTo>
                      <a:pt x="3" y="30"/>
                      <a:pt x="3" y="32"/>
                      <a:pt x="3" y="32"/>
                    </a:cubicBezTo>
                    <a:cubicBezTo>
                      <a:pt x="1" y="34"/>
                      <a:pt x="1" y="34"/>
                      <a:pt x="1" y="34"/>
                    </a:cubicBezTo>
                    <a:cubicBezTo>
                      <a:pt x="2" y="36"/>
                      <a:pt x="2" y="36"/>
                      <a:pt x="2" y="36"/>
                    </a:cubicBezTo>
                    <a:cubicBezTo>
                      <a:pt x="0" y="36"/>
                      <a:pt x="0" y="36"/>
                      <a:pt x="0" y="36"/>
                    </a:cubicBezTo>
                    <a:cubicBezTo>
                      <a:pt x="0" y="41"/>
                      <a:pt x="0" y="41"/>
                      <a:pt x="0" y="41"/>
                    </a:cubicBezTo>
                    <a:cubicBezTo>
                      <a:pt x="2" y="42"/>
                      <a:pt x="2" y="42"/>
                      <a:pt x="2" y="42"/>
                    </a:cubicBezTo>
                    <a:cubicBezTo>
                      <a:pt x="0" y="45"/>
                      <a:pt x="0" y="45"/>
                      <a:pt x="0" y="45"/>
                    </a:cubicBezTo>
                    <a:cubicBezTo>
                      <a:pt x="0" y="47"/>
                      <a:pt x="0" y="47"/>
                      <a:pt x="0" y="47"/>
                    </a:cubicBezTo>
                    <a:cubicBezTo>
                      <a:pt x="2" y="52"/>
                      <a:pt x="2" y="52"/>
                      <a:pt x="2" y="52"/>
                    </a:cubicBezTo>
                    <a:cubicBezTo>
                      <a:pt x="2" y="58"/>
                      <a:pt x="2" y="58"/>
                      <a:pt x="2" y="58"/>
                    </a:cubicBezTo>
                    <a:cubicBezTo>
                      <a:pt x="4" y="59"/>
                      <a:pt x="4" y="59"/>
                      <a:pt x="4" y="59"/>
                    </a:cubicBezTo>
                    <a:cubicBezTo>
                      <a:pt x="7" y="59"/>
                      <a:pt x="7" y="59"/>
                      <a:pt x="7" y="59"/>
                    </a:cubicBezTo>
                    <a:cubicBezTo>
                      <a:pt x="8" y="60"/>
                      <a:pt x="8" y="60"/>
                      <a:pt x="8" y="60"/>
                    </a:cubicBezTo>
                    <a:cubicBezTo>
                      <a:pt x="8" y="63"/>
                      <a:pt x="8" y="63"/>
                      <a:pt x="8" y="63"/>
                    </a:cubicBezTo>
                    <a:cubicBezTo>
                      <a:pt x="2" y="71"/>
                      <a:pt x="2" y="71"/>
                      <a:pt x="2" y="71"/>
                    </a:cubicBezTo>
                    <a:cubicBezTo>
                      <a:pt x="13" y="75"/>
                      <a:pt x="13" y="75"/>
                      <a:pt x="13" y="75"/>
                    </a:cubicBezTo>
                    <a:cubicBezTo>
                      <a:pt x="16" y="74"/>
                      <a:pt x="16" y="74"/>
                      <a:pt x="16" y="74"/>
                    </a:cubicBezTo>
                    <a:cubicBezTo>
                      <a:pt x="23" y="75"/>
                      <a:pt x="23" y="75"/>
                      <a:pt x="23" y="75"/>
                    </a:cubicBezTo>
                    <a:cubicBezTo>
                      <a:pt x="26" y="73"/>
                      <a:pt x="26" y="73"/>
                      <a:pt x="26" y="73"/>
                    </a:cubicBezTo>
                    <a:cubicBezTo>
                      <a:pt x="26" y="73"/>
                      <a:pt x="30" y="74"/>
                      <a:pt x="30" y="74"/>
                    </a:cubicBezTo>
                    <a:cubicBezTo>
                      <a:pt x="30" y="74"/>
                      <a:pt x="32" y="73"/>
                      <a:pt x="33" y="73"/>
                    </a:cubicBezTo>
                    <a:cubicBezTo>
                      <a:pt x="33" y="73"/>
                      <a:pt x="39" y="71"/>
                      <a:pt x="39" y="71"/>
                    </a:cubicBezTo>
                    <a:cubicBezTo>
                      <a:pt x="39" y="71"/>
                      <a:pt x="39" y="70"/>
                      <a:pt x="38" y="70"/>
                    </a:cubicBezTo>
                    <a:cubicBezTo>
                      <a:pt x="38" y="69"/>
                      <a:pt x="38" y="67"/>
                      <a:pt x="38" y="67"/>
                    </a:cubicBezTo>
                    <a:cubicBezTo>
                      <a:pt x="38" y="67"/>
                      <a:pt x="39" y="64"/>
                      <a:pt x="39" y="64"/>
                    </a:cubicBezTo>
                    <a:cubicBezTo>
                      <a:pt x="39" y="64"/>
                      <a:pt x="39" y="63"/>
                      <a:pt x="39" y="63"/>
                    </a:cubicBezTo>
                    <a:cubicBezTo>
                      <a:pt x="43" y="60"/>
                      <a:pt x="43" y="60"/>
                      <a:pt x="43" y="60"/>
                    </a:cubicBezTo>
                    <a:cubicBezTo>
                      <a:pt x="43" y="60"/>
                      <a:pt x="44" y="61"/>
                      <a:pt x="45" y="61"/>
                    </a:cubicBezTo>
                    <a:cubicBezTo>
                      <a:pt x="45" y="61"/>
                      <a:pt x="48" y="60"/>
                      <a:pt x="48" y="60"/>
                    </a:cubicBezTo>
                    <a:cubicBezTo>
                      <a:pt x="49" y="60"/>
                      <a:pt x="49" y="60"/>
                      <a:pt x="49" y="60"/>
                    </a:cubicBezTo>
                    <a:cubicBezTo>
                      <a:pt x="47" y="58"/>
                      <a:pt x="47" y="58"/>
                      <a:pt x="47" y="58"/>
                    </a:cubicBezTo>
                    <a:cubicBezTo>
                      <a:pt x="49" y="58"/>
                      <a:pt x="49" y="58"/>
                      <a:pt x="49" y="58"/>
                    </a:cubicBezTo>
                    <a:cubicBezTo>
                      <a:pt x="51" y="56"/>
                      <a:pt x="51" y="56"/>
                      <a:pt x="51" y="56"/>
                    </a:cubicBezTo>
                    <a:cubicBezTo>
                      <a:pt x="51" y="56"/>
                      <a:pt x="52" y="56"/>
                      <a:pt x="53" y="56"/>
                    </a:cubicBezTo>
                    <a:cubicBezTo>
                      <a:pt x="53" y="56"/>
                      <a:pt x="53" y="57"/>
                      <a:pt x="53" y="57"/>
                    </a:cubicBezTo>
                    <a:cubicBezTo>
                      <a:pt x="55" y="56"/>
                      <a:pt x="55" y="56"/>
                      <a:pt x="55" y="56"/>
                    </a:cubicBezTo>
                    <a:cubicBezTo>
                      <a:pt x="57" y="58"/>
                      <a:pt x="57" y="58"/>
                      <a:pt x="57" y="58"/>
                    </a:cubicBezTo>
                    <a:cubicBezTo>
                      <a:pt x="59" y="55"/>
                      <a:pt x="59" y="55"/>
                      <a:pt x="59" y="55"/>
                    </a:cubicBezTo>
                    <a:cubicBezTo>
                      <a:pt x="59" y="53"/>
                      <a:pt x="59" y="53"/>
                      <a:pt x="59" y="53"/>
                    </a:cubicBezTo>
                    <a:cubicBezTo>
                      <a:pt x="59" y="53"/>
                      <a:pt x="59" y="52"/>
                      <a:pt x="59" y="52"/>
                    </a:cubicBezTo>
                    <a:cubicBezTo>
                      <a:pt x="59" y="52"/>
                      <a:pt x="59" y="50"/>
                      <a:pt x="59" y="50"/>
                    </a:cubicBezTo>
                    <a:cubicBezTo>
                      <a:pt x="60" y="49"/>
                      <a:pt x="60" y="49"/>
                      <a:pt x="60" y="49"/>
                    </a:cubicBezTo>
                    <a:cubicBezTo>
                      <a:pt x="60" y="46"/>
                      <a:pt x="60" y="46"/>
                      <a:pt x="60" y="46"/>
                    </a:cubicBezTo>
                    <a:cubicBezTo>
                      <a:pt x="64" y="45"/>
                      <a:pt x="64" y="45"/>
                      <a:pt x="64" y="45"/>
                    </a:cubicBezTo>
                    <a:cubicBezTo>
                      <a:pt x="66" y="44"/>
                      <a:pt x="66" y="44"/>
                      <a:pt x="66" y="44"/>
                    </a:cubicBezTo>
                    <a:cubicBezTo>
                      <a:pt x="66" y="44"/>
                      <a:pt x="66" y="43"/>
                      <a:pt x="66" y="42"/>
                    </a:cubicBezTo>
                    <a:cubicBezTo>
                      <a:pt x="66" y="42"/>
                      <a:pt x="65" y="41"/>
                      <a:pt x="65" y="41"/>
                    </a:cubicBezTo>
                    <a:cubicBezTo>
                      <a:pt x="63" y="39"/>
                      <a:pt x="63" y="39"/>
                      <a:pt x="63" y="39"/>
                    </a:cubicBezTo>
                    <a:cubicBezTo>
                      <a:pt x="63" y="38"/>
                      <a:pt x="63" y="38"/>
                      <a:pt x="63" y="38"/>
                    </a:cubicBezTo>
                    <a:cubicBezTo>
                      <a:pt x="66" y="38"/>
                      <a:pt x="66" y="38"/>
                      <a:pt x="66" y="38"/>
                    </a:cubicBezTo>
                    <a:cubicBezTo>
                      <a:pt x="66" y="39"/>
                      <a:pt x="66" y="39"/>
                      <a:pt x="66" y="39"/>
                    </a:cubicBezTo>
                    <a:cubicBezTo>
                      <a:pt x="68" y="39"/>
                      <a:pt x="68" y="39"/>
                      <a:pt x="68" y="39"/>
                    </a:cubicBezTo>
                    <a:cubicBezTo>
                      <a:pt x="69" y="38"/>
                      <a:pt x="69" y="38"/>
                      <a:pt x="69" y="38"/>
                    </a:cubicBezTo>
                    <a:cubicBezTo>
                      <a:pt x="71" y="38"/>
                      <a:pt x="71" y="38"/>
                      <a:pt x="71" y="38"/>
                    </a:cubicBezTo>
                    <a:cubicBezTo>
                      <a:pt x="72" y="36"/>
                      <a:pt x="72" y="36"/>
                      <a:pt x="72" y="36"/>
                    </a:cubicBezTo>
                    <a:cubicBezTo>
                      <a:pt x="70" y="35"/>
                      <a:pt x="70" y="35"/>
                      <a:pt x="70" y="35"/>
                    </a:cubicBezTo>
                    <a:cubicBezTo>
                      <a:pt x="70" y="34"/>
                      <a:pt x="70" y="34"/>
                      <a:pt x="70" y="34"/>
                    </a:cubicBezTo>
                    <a:cubicBezTo>
                      <a:pt x="70" y="34"/>
                      <a:pt x="73" y="31"/>
                      <a:pt x="73" y="31"/>
                    </a:cubicBezTo>
                    <a:cubicBezTo>
                      <a:pt x="73" y="31"/>
                      <a:pt x="74" y="30"/>
                      <a:pt x="74" y="29"/>
                    </a:cubicBezTo>
                    <a:cubicBezTo>
                      <a:pt x="74" y="29"/>
                      <a:pt x="74" y="28"/>
                      <a:pt x="74" y="27"/>
                    </a:cubicBezTo>
                    <a:cubicBezTo>
                      <a:pt x="74" y="27"/>
                      <a:pt x="74" y="26"/>
                      <a:pt x="74" y="26"/>
                    </a:cubicBezTo>
                    <a:cubicBezTo>
                      <a:pt x="74" y="26"/>
                      <a:pt x="74" y="25"/>
                      <a:pt x="74" y="25"/>
                    </a:cubicBezTo>
                    <a:cubicBezTo>
                      <a:pt x="73" y="22"/>
                      <a:pt x="73" y="22"/>
                      <a:pt x="73" y="22"/>
                    </a:cubicBezTo>
                    <a:cubicBezTo>
                      <a:pt x="72" y="21"/>
                      <a:pt x="72" y="21"/>
                      <a:pt x="72" y="21"/>
                    </a:cubicBezTo>
                    <a:cubicBezTo>
                      <a:pt x="74" y="18"/>
                      <a:pt x="74" y="18"/>
                      <a:pt x="74" y="18"/>
                    </a:cubicBezTo>
                    <a:cubicBezTo>
                      <a:pt x="76" y="18"/>
                      <a:pt x="76" y="18"/>
                      <a:pt x="76" y="18"/>
                    </a:cubicBezTo>
                    <a:cubicBezTo>
                      <a:pt x="76" y="18"/>
                      <a:pt x="76" y="17"/>
                      <a:pt x="76" y="17"/>
                    </a:cubicBezTo>
                    <a:cubicBezTo>
                      <a:pt x="76" y="17"/>
                      <a:pt x="80" y="15"/>
                      <a:pt x="80" y="15"/>
                    </a:cubicBezTo>
                    <a:cubicBezTo>
                      <a:pt x="81" y="14"/>
                      <a:pt x="81" y="14"/>
                      <a:pt x="81" y="14"/>
                    </a:cubicBezTo>
                    <a:cubicBezTo>
                      <a:pt x="87" y="14"/>
                      <a:pt x="87" y="14"/>
                      <a:pt x="87" y="14"/>
                    </a:cubicBezTo>
                    <a:cubicBezTo>
                      <a:pt x="88" y="14"/>
                      <a:pt x="88" y="14"/>
                      <a:pt x="88" y="14"/>
                    </a:cubicBezTo>
                    <a:cubicBezTo>
                      <a:pt x="90" y="14"/>
                      <a:pt x="90" y="14"/>
                      <a:pt x="90" y="14"/>
                    </a:cubicBezTo>
                    <a:cubicBezTo>
                      <a:pt x="90" y="14"/>
                      <a:pt x="91" y="14"/>
                      <a:pt x="92" y="14"/>
                    </a:cubicBezTo>
                    <a:cubicBezTo>
                      <a:pt x="93" y="14"/>
                      <a:pt x="94" y="14"/>
                      <a:pt x="94" y="13"/>
                    </a:cubicBezTo>
                    <a:cubicBezTo>
                      <a:pt x="94" y="13"/>
                      <a:pt x="95" y="13"/>
                      <a:pt x="95" y="13"/>
                    </a:cubicBezTo>
                    <a:cubicBezTo>
                      <a:pt x="94" y="12"/>
                      <a:pt x="94" y="12"/>
                      <a:pt x="94" y="12"/>
                    </a:cubicBezTo>
                    <a:cubicBezTo>
                      <a:pt x="94" y="12"/>
                      <a:pt x="95" y="11"/>
                      <a:pt x="95" y="11"/>
                    </a:cubicBezTo>
                    <a:cubicBezTo>
                      <a:pt x="97" y="11"/>
                      <a:pt x="97" y="11"/>
                      <a:pt x="97" y="11"/>
                    </a:cubicBezTo>
                    <a:cubicBezTo>
                      <a:pt x="96" y="9"/>
                      <a:pt x="96" y="9"/>
                      <a:pt x="96" y="9"/>
                    </a:cubicBezTo>
                    <a:cubicBezTo>
                      <a:pt x="96" y="9"/>
                      <a:pt x="93" y="9"/>
                      <a:pt x="92" y="9"/>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grpSp>
            <p:nvGrpSpPr>
              <p:cNvPr id="268" name="Group 267">
                <a:extLst>
                  <a:ext uri="{FF2B5EF4-FFF2-40B4-BE49-F238E27FC236}">
                    <a16:creationId xmlns:a16="http://schemas.microsoft.com/office/drawing/2014/main" id="{AAF2CA41-EF9D-04FA-67BC-6DA8EACB3A61}"/>
                  </a:ext>
                </a:extLst>
              </p:cNvPr>
              <p:cNvGrpSpPr/>
              <p:nvPr/>
            </p:nvGrpSpPr>
            <p:grpSpPr>
              <a:xfrm>
                <a:off x="6283325" y="3584575"/>
                <a:ext cx="511175" cy="444500"/>
                <a:chOff x="6283325" y="3584575"/>
                <a:chExt cx="511175" cy="444500"/>
              </a:xfrm>
              <a:grpFill/>
            </p:grpSpPr>
            <p:sp>
              <p:nvSpPr>
                <p:cNvPr id="269" name="Freeform 854">
                  <a:extLst>
                    <a:ext uri="{FF2B5EF4-FFF2-40B4-BE49-F238E27FC236}">
                      <a16:creationId xmlns:a16="http://schemas.microsoft.com/office/drawing/2014/main" id="{8860CA1F-3954-4564-B5F5-F828E7C1ACDD}"/>
                    </a:ext>
                  </a:extLst>
                </p:cNvPr>
                <p:cNvSpPr>
                  <a:spLocks/>
                </p:cNvSpPr>
                <p:nvPr/>
              </p:nvSpPr>
              <p:spPr bwMode="auto">
                <a:xfrm>
                  <a:off x="6362700" y="3887788"/>
                  <a:ext cx="120650" cy="138113"/>
                </a:xfrm>
                <a:custGeom>
                  <a:avLst/>
                  <a:gdLst>
                    <a:gd name="T0" fmla="*/ 12 w 29"/>
                    <a:gd name="T1" fmla="*/ 28 h 33"/>
                    <a:gd name="T2" fmla="*/ 15 w 29"/>
                    <a:gd name="T3" fmla="*/ 28 h 33"/>
                    <a:gd name="T4" fmla="*/ 17 w 29"/>
                    <a:gd name="T5" fmla="*/ 27 h 33"/>
                    <a:gd name="T6" fmla="*/ 18 w 29"/>
                    <a:gd name="T7" fmla="*/ 25 h 33"/>
                    <a:gd name="T8" fmla="*/ 21 w 29"/>
                    <a:gd name="T9" fmla="*/ 23 h 33"/>
                    <a:gd name="T10" fmla="*/ 14 w 29"/>
                    <a:gd name="T11" fmla="*/ 15 h 33"/>
                    <a:gd name="T12" fmla="*/ 23 w 29"/>
                    <a:gd name="T13" fmla="*/ 13 h 33"/>
                    <a:gd name="T14" fmla="*/ 27 w 29"/>
                    <a:gd name="T15" fmla="*/ 12 h 33"/>
                    <a:gd name="T16" fmla="*/ 29 w 29"/>
                    <a:gd name="T17" fmla="*/ 10 h 33"/>
                    <a:gd name="T18" fmla="*/ 29 w 29"/>
                    <a:gd name="T19" fmla="*/ 9 h 33"/>
                    <a:gd name="T20" fmla="*/ 28 w 29"/>
                    <a:gd name="T21" fmla="*/ 9 h 33"/>
                    <a:gd name="T22" fmla="*/ 28 w 29"/>
                    <a:gd name="T23" fmla="*/ 8 h 33"/>
                    <a:gd name="T24" fmla="*/ 28 w 29"/>
                    <a:gd name="T25" fmla="*/ 7 h 33"/>
                    <a:gd name="T26" fmla="*/ 28 w 29"/>
                    <a:gd name="T27" fmla="*/ 5 h 33"/>
                    <a:gd name="T28" fmla="*/ 27 w 29"/>
                    <a:gd name="T29" fmla="*/ 4 h 33"/>
                    <a:gd name="T30" fmla="*/ 27 w 29"/>
                    <a:gd name="T31" fmla="*/ 2 h 33"/>
                    <a:gd name="T32" fmla="*/ 26 w 29"/>
                    <a:gd name="T33" fmla="*/ 0 h 33"/>
                    <a:gd name="T34" fmla="*/ 26 w 29"/>
                    <a:gd name="T35" fmla="*/ 1 h 33"/>
                    <a:gd name="T36" fmla="*/ 13 w 29"/>
                    <a:gd name="T37" fmla="*/ 9 h 33"/>
                    <a:gd name="T38" fmla="*/ 8 w 29"/>
                    <a:gd name="T39" fmla="*/ 8 h 33"/>
                    <a:gd name="T40" fmla="*/ 6 w 29"/>
                    <a:gd name="T41" fmla="*/ 5 h 33"/>
                    <a:gd name="T42" fmla="*/ 5 w 29"/>
                    <a:gd name="T43" fmla="*/ 6 h 33"/>
                    <a:gd name="T44" fmla="*/ 5 w 29"/>
                    <a:gd name="T45" fmla="*/ 7 h 33"/>
                    <a:gd name="T46" fmla="*/ 4 w 29"/>
                    <a:gd name="T47" fmla="*/ 16 h 33"/>
                    <a:gd name="T48" fmla="*/ 0 w 29"/>
                    <a:gd name="T49" fmla="*/ 32 h 33"/>
                    <a:gd name="T50" fmla="*/ 8 w 29"/>
                    <a:gd name="T51" fmla="*/ 33 h 33"/>
                    <a:gd name="T52" fmla="*/ 12 w 29"/>
                    <a:gd name="T53"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 h="33">
                      <a:moveTo>
                        <a:pt x="12" y="28"/>
                      </a:moveTo>
                      <a:cubicBezTo>
                        <a:pt x="15" y="28"/>
                        <a:pt x="15" y="28"/>
                        <a:pt x="15" y="28"/>
                      </a:cubicBezTo>
                      <a:cubicBezTo>
                        <a:pt x="17" y="27"/>
                        <a:pt x="17" y="27"/>
                        <a:pt x="17" y="27"/>
                      </a:cubicBezTo>
                      <a:cubicBezTo>
                        <a:pt x="18" y="25"/>
                        <a:pt x="18" y="25"/>
                        <a:pt x="18" y="25"/>
                      </a:cubicBezTo>
                      <a:cubicBezTo>
                        <a:pt x="21" y="23"/>
                        <a:pt x="21" y="23"/>
                        <a:pt x="21" y="23"/>
                      </a:cubicBezTo>
                      <a:cubicBezTo>
                        <a:pt x="14" y="15"/>
                        <a:pt x="14" y="15"/>
                        <a:pt x="14" y="15"/>
                      </a:cubicBezTo>
                      <a:cubicBezTo>
                        <a:pt x="14" y="15"/>
                        <a:pt x="22" y="13"/>
                        <a:pt x="23" y="13"/>
                      </a:cubicBezTo>
                      <a:cubicBezTo>
                        <a:pt x="23" y="13"/>
                        <a:pt x="27" y="12"/>
                        <a:pt x="27" y="12"/>
                      </a:cubicBezTo>
                      <a:cubicBezTo>
                        <a:pt x="29" y="10"/>
                        <a:pt x="29" y="10"/>
                        <a:pt x="29" y="10"/>
                      </a:cubicBezTo>
                      <a:cubicBezTo>
                        <a:pt x="29" y="10"/>
                        <a:pt x="29" y="9"/>
                        <a:pt x="29" y="9"/>
                      </a:cubicBezTo>
                      <a:cubicBezTo>
                        <a:pt x="29" y="9"/>
                        <a:pt x="28" y="9"/>
                        <a:pt x="28" y="9"/>
                      </a:cubicBezTo>
                      <a:cubicBezTo>
                        <a:pt x="28" y="9"/>
                        <a:pt x="27" y="8"/>
                        <a:pt x="28" y="8"/>
                      </a:cubicBezTo>
                      <a:cubicBezTo>
                        <a:pt x="28" y="8"/>
                        <a:pt x="28" y="7"/>
                        <a:pt x="28" y="7"/>
                      </a:cubicBezTo>
                      <a:cubicBezTo>
                        <a:pt x="28" y="7"/>
                        <a:pt x="28" y="6"/>
                        <a:pt x="28" y="5"/>
                      </a:cubicBezTo>
                      <a:cubicBezTo>
                        <a:pt x="28" y="5"/>
                        <a:pt x="27" y="4"/>
                        <a:pt x="27" y="4"/>
                      </a:cubicBezTo>
                      <a:cubicBezTo>
                        <a:pt x="27" y="4"/>
                        <a:pt x="27" y="2"/>
                        <a:pt x="27" y="2"/>
                      </a:cubicBezTo>
                      <a:cubicBezTo>
                        <a:pt x="27" y="2"/>
                        <a:pt x="26" y="1"/>
                        <a:pt x="26" y="0"/>
                      </a:cubicBezTo>
                      <a:cubicBezTo>
                        <a:pt x="26" y="1"/>
                        <a:pt x="26" y="1"/>
                        <a:pt x="26" y="1"/>
                      </a:cubicBezTo>
                      <a:cubicBezTo>
                        <a:pt x="13" y="9"/>
                        <a:pt x="13" y="9"/>
                        <a:pt x="13" y="9"/>
                      </a:cubicBezTo>
                      <a:cubicBezTo>
                        <a:pt x="8" y="8"/>
                        <a:pt x="8" y="8"/>
                        <a:pt x="8" y="8"/>
                      </a:cubicBezTo>
                      <a:cubicBezTo>
                        <a:pt x="6" y="5"/>
                        <a:pt x="6" y="5"/>
                        <a:pt x="6" y="5"/>
                      </a:cubicBezTo>
                      <a:cubicBezTo>
                        <a:pt x="5" y="6"/>
                        <a:pt x="5" y="6"/>
                        <a:pt x="5" y="6"/>
                      </a:cubicBezTo>
                      <a:cubicBezTo>
                        <a:pt x="5" y="7"/>
                        <a:pt x="5" y="7"/>
                        <a:pt x="5" y="7"/>
                      </a:cubicBezTo>
                      <a:cubicBezTo>
                        <a:pt x="4" y="16"/>
                        <a:pt x="4" y="16"/>
                        <a:pt x="4" y="16"/>
                      </a:cubicBezTo>
                      <a:cubicBezTo>
                        <a:pt x="0" y="32"/>
                        <a:pt x="0" y="32"/>
                        <a:pt x="0" y="32"/>
                      </a:cubicBezTo>
                      <a:cubicBezTo>
                        <a:pt x="8" y="33"/>
                        <a:pt x="8" y="33"/>
                        <a:pt x="8" y="33"/>
                      </a:cubicBezTo>
                      <a:lnTo>
                        <a:pt x="12" y="28"/>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70" name="Freeform 859">
                  <a:extLst>
                    <a:ext uri="{FF2B5EF4-FFF2-40B4-BE49-F238E27FC236}">
                      <a16:creationId xmlns:a16="http://schemas.microsoft.com/office/drawing/2014/main" id="{FA2553E2-BB52-4D84-76DD-EFA31F09DBC2}"/>
                    </a:ext>
                  </a:extLst>
                </p:cNvPr>
                <p:cNvSpPr>
                  <a:spLocks/>
                </p:cNvSpPr>
                <p:nvPr/>
              </p:nvSpPr>
              <p:spPr bwMode="auto">
                <a:xfrm>
                  <a:off x="6342063" y="3895725"/>
                  <a:ext cx="41275" cy="125413"/>
                </a:xfrm>
                <a:custGeom>
                  <a:avLst/>
                  <a:gdLst>
                    <a:gd name="T0" fmla="*/ 7 w 10"/>
                    <a:gd name="T1" fmla="*/ 0 h 30"/>
                    <a:gd name="T2" fmla="*/ 4 w 10"/>
                    <a:gd name="T3" fmla="*/ 7 h 30"/>
                    <a:gd name="T4" fmla="*/ 2 w 10"/>
                    <a:gd name="T5" fmla="*/ 13 h 30"/>
                    <a:gd name="T6" fmla="*/ 0 w 10"/>
                    <a:gd name="T7" fmla="*/ 15 h 30"/>
                    <a:gd name="T8" fmla="*/ 5 w 10"/>
                    <a:gd name="T9" fmla="*/ 30 h 30"/>
                    <a:gd name="T10" fmla="*/ 9 w 10"/>
                    <a:gd name="T11" fmla="*/ 14 h 30"/>
                    <a:gd name="T12" fmla="*/ 10 w 10"/>
                    <a:gd name="T13" fmla="*/ 5 h 30"/>
                    <a:gd name="T14" fmla="*/ 10 w 10"/>
                    <a:gd name="T15" fmla="*/ 4 h 30"/>
                    <a:gd name="T16" fmla="*/ 9 w 10"/>
                    <a:gd name="T17" fmla="*/ 0 h 30"/>
                    <a:gd name="T18" fmla="*/ 7 w 10"/>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30">
                      <a:moveTo>
                        <a:pt x="7" y="0"/>
                      </a:moveTo>
                      <a:cubicBezTo>
                        <a:pt x="6" y="3"/>
                        <a:pt x="5" y="5"/>
                        <a:pt x="4" y="7"/>
                      </a:cubicBezTo>
                      <a:cubicBezTo>
                        <a:pt x="4" y="9"/>
                        <a:pt x="3" y="11"/>
                        <a:pt x="2" y="13"/>
                      </a:cubicBezTo>
                      <a:cubicBezTo>
                        <a:pt x="2" y="14"/>
                        <a:pt x="0" y="15"/>
                        <a:pt x="0" y="15"/>
                      </a:cubicBezTo>
                      <a:cubicBezTo>
                        <a:pt x="5" y="30"/>
                        <a:pt x="5" y="30"/>
                        <a:pt x="5" y="30"/>
                      </a:cubicBezTo>
                      <a:cubicBezTo>
                        <a:pt x="9" y="14"/>
                        <a:pt x="9" y="14"/>
                        <a:pt x="9" y="14"/>
                      </a:cubicBezTo>
                      <a:cubicBezTo>
                        <a:pt x="10" y="5"/>
                        <a:pt x="10" y="5"/>
                        <a:pt x="10" y="5"/>
                      </a:cubicBezTo>
                      <a:cubicBezTo>
                        <a:pt x="10" y="4"/>
                        <a:pt x="10" y="4"/>
                        <a:pt x="10" y="4"/>
                      </a:cubicBezTo>
                      <a:cubicBezTo>
                        <a:pt x="9" y="0"/>
                        <a:pt x="9" y="0"/>
                        <a:pt x="9" y="0"/>
                      </a:cubicBezTo>
                      <a:lnTo>
                        <a:pt x="7" y="0"/>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71" name="Freeform 860">
                  <a:extLst>
                    <a:ext uri="{FF2B5EF4-FFF2-40B4-BE49-F238E27FC236}">
                      <a16:creationId xmlns:a16="http://schemas.microsoft.com/office/drawing/2014/main" id="{B4A39A70-3D42-0979-A7C7-8014DA51974B}"/>
                    </a:ext>
                  </a:extLst>
                </p:cNvPr>
                <p:cNvSpPr>
                  <a:spLocks/>
                </p:cNvSpPr>
                <p:nvPr/>
              </p:nvSpPr>
              <p:spPr bwMode="auto">
                <a:xfrm>
                  <a:off x="6470650" y="3746500"/>
                  <a:ext cx="274637" cy="282575"/>
                </a:xfrm>
                <a:custGeom>
                  <a:avLst/>
                  <a:gdLst>
                    <a:gd name="T0" fmla="*/ 40 w 66"/>
                    <a:gd name="T1" fmla="*/ 67 h 68"/>
                    <a:gd name="T2" fmla="*/ 57 w 66"/>
                    <a:gd name="T3" fmla="*/ 61 h 68"/>
                    <a:gd name="T4" fmla="*/ 64 w 66"/>
                    <a:gd name="T5" fmla="*/ 60 h 68"/>
                    <a:gd name="T6" fmla="*/ 66 w 66"/>
                    <a:gd name="T7" fmla="*/ 61 h 68"/>
                    <a:gd name="T8" fmla="*/ 63 w 66"/>
                    <a:gd name="T9" fmla="*/ 54 h 68"/>
                    <a:gd name="T10" fmla="*/ 61 w 66"/>
                    <a:gd name="T11" fmla="*/ 51 h 68"/>
                    <a:gd name="T12" fmla="*/ 60 w 66"/>
                    <a:gd name="T13" fmla="*/ 44 h 68"/>
                    <a:gd name="T14" fmla="*/ 56 w 66"/>
                    <a:gd name="T15" fmla="*/ 41 h 68"/>
                    <a:gd name="T16" fmla="*/ 49 w 66"/>
                    <a:gd name="T17" fmla="*/ 37 h 68"/>
                    <a:gd name="T18" fmla="*/ 49 w 66"/>
                    <a:gd name="T19" fmla="*/ 33 h 68"/>
                    <a:gd name="T20" fmla="*/ 48 w 66"/>
                    <a:gd name="T21" fmla="*/ 32 h 68"/>
                    <a:gd name="T22" fmla="*/ 45 w 66"/>
                    <a:gd name="T23" fmla="*/ 30 h 68"/>
                    <a:gd name="T24" fmla="*/ 46 w 66"/>
                    <a:gd name="T25" fmla="*/ 27 h 68"/>
                    <a:gd name="T26" fmla="*/ 45 w 66"/>
                    <a:gd name="T27" fmla="*/ 25 h 68"/>
                    <a:gd name="T28" fmla="*/ 47 w 66"/>
                    <a:gd name="T29" fmla="*/ 22 h 68"/>
                    <a:gd name="T30" fmla="*/ 48 w 66"/>
                    <a:gd name="T31" fmla="*/ 20 h 68"/>
                    <a:gd name="T32" fmla="*/ 50 w 66"/>
                    <a:gd name="T33" fmla="*/ 18 h 68"/>
                    <a:gd name="T34" fmla="*/ 49 w 66"/>
                    <a:gd name="T35" fmla="*/ 16 h 68"/>
                    <a:gd name="T36" fmla="*/ 48 w 66"/>
                    <a:gd name="T37" fmla="*/ 14 h 68"/>
                    <a:gd name="T38" fmla="*/ 45 w 66"/>
                    <a:gd name="T39" fmla="*/ 13 h 68"/>
                    <a:gd name="T40" fmla="*/ 43 w 66"/>
                    <a:gd name="T41" fmla="*/ 9 h 68"/>
                    <a:gd name="T42" fmla="*/ 41 w 66"/>
                    <a:gd name="T43" fmla="*/ 6 h 68"/>
                    <a:gd name="T44" fmla="*/ 41 w 66"/>
                    <a:gd name="T45" fmla="*/ 3 h 68"/>
                    <a:gd name="T46" fmla="*/ 38 w 66"/>
                    <a:gd name="T47" fmla="*/ 2 h 68"/>
                    <a:gd name="T48" fmla="*/ 36 w 66"/>
                    <a:gd name="T49" fmla="*/ 4 h 68"/>
                    <a:gd name="T50" fmla="*/ 35 w 66"/>
                    <a:gd name="T51" fmla="*/ 1 h 68"/>
                    <a:gd name="T52" fmla="*/ 31 w 66"/>
                    <a:gd name="T53" fmla="*/ 1 h 68"/>
                    <a:gd name="T54" fmla="*/ 27 w 66"/>
                    <a:gd name="T55" fmla="*/ 1 h 68"/>
                    <a:gd name="T56" fmla="*/ 24 w 66"/>
                    <a:gd name="T57" fmla="*/ 2 h 68"/>
                    <a:gd name="T58" fmla="*/ 23 w 66"/>
                    <a:gd name="T59" fmla="*/ 5 h 68"/>
                    <a:gd name="T60" fmla="*/ 17 w 66"/>
                    <a:gd name="T61" fmla="*/ 9 h 68"/>
                    <a:gd name="T62" fmla="*/ 17 w 66"/>
                    <a:gd name="T63" fmla="*/ 18 h 68"/>
                    <a:gd name="T64" fmla="*/ 0 w 66"/>
                    <a:gd name="T65" fmla="*/ 34 h 68"/>
                    <a:gd name="T66" fmla="*/ 1 w 66"/>
                    <a:gd name="T67" fmla="*/ 38 h 68"/>
                    <a:gd name="T68" fmla="*/ 2 w 66"/>
                    <a:gd name="T69" fmla="*/ 41 h 68"/>
                    <a:gd name="T70" fmla="*/ 2 w 66"/>
                    <a:gd name="T71" fmla="*/ 43 h 68"/>
                    <a:gd name="T72" fmla="*/ 3 w 66"/>
                    <a:gd name="T73" fmla="*/ 44 h 68"/>
                    <a:gd name="T74" fmla="*/ 21 w 66"/>
                    <a:gd name="T75" fmla="*/ 5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6" h="68">
                      <a:moveTo>
                        <a:pt x="21" y="52"/>
                      </a:moveTo>
                      <a:cubicBezTo>
                        <a:pt x="40" y="67"/>
                        <a:pt x="40" y="67"/>
                        <a:pt x="40" y="67"/>
                      </a:cubicBezTo>
                      <a:cubicBezTo>
                        <a:pt x="53" y="68"/>
                        <a:pt x="53" y="68"/>
                        <a:pt x="53" y="68"/>
                      </a:cubicBezTo>
                      <a:cubicBezTo>
                        <a:pt x="53" y="68"/>
                        <a:pt x="57" y="61"/>
                        <a:pt x="57" y="61"/>
                      </a:cubicBezTo>
                      <a:cubicBezTo>
                        <a:pt x="64" y="61"/>
                        <a:pt x="64" y="61"/>
                        <a:pt x="64" y="61"/>
                      </a:cubicBezTo>
                      <a:cubicBezTo>
                        <a:pt x="64" y="61"/>
                        <a:pt x="64" y="60"/>
                        <a:pt x="64" y="60"/>
                      </a:cubicBezTo>
                      <a:cubicBezTo>
                        <a:pt x="64" y="60"/>
                        <a:pt x="64" y="60"/>
                        <a:pt x="65" y="60"/>
                      </a:cubicBezTo>
                      <a:cubicBezTo>
                        <a:pt x="66" y="61"/>
                        <a:pt x="66" y="61"/>
                        <a:pt x="66" y="61"/>
                      </a:cubicBezTo>
                      <a:cubicBezTo>
                        <a:pt x="66" y="61"/>
                        <a:pt x="63" y="58"/>
                        <a:pt x="63" y="57"/>
                      </a:cubicBezTo>
                      <a:cubicBezTo>
                        <a:pt x="63" y="57"/>
                        <a:pt x="63" y="54"/>
                        <a:pt x="63" y="54"/>
                      </a:cubicBezTo>
                      <a:cubicBezTo>
                        <a:pt x="62" y="54"/>
                        <a:pt x="61" y="53"/>
                        <a:pt x="61" y="53"/>
                      </a:cubicBezTo>
                      <a:cubicBezTo>
                        <a:pt x="61" y="53"/>
                        <a:pt x="61" y="51"/>
                        <a:pt x="61" y="51"/>
                      </a:cubicBezTo>
                      <a:cubicBezTo>
                        <a:pt x="61" y="51"/>
                        <a:pt x="61" y="47"/>
                        <a:pt x="61" y="47"/>
                      </a:cubicBezTo>
                      <a:cubicBezTo>
                        <a:pt x="61" y="47"/>
                        <a:pt x="60" y="44"/>
                        <a:pt x="60" y="44"/>
                      </a:cubicBezTo>
                      <a:cubicBezTo>
                        <a:pt x="59" y="44"/>
                        <a:pt x="59" y="42"/>
                        <a:pt x="59" y="42"/>
                      </a:cubicBezTo>
                      <a:cubicBezTo>
                        <a:pt x="56" y="41"/>
                        <a:pt x="56" y="41"/>
                        <a:pt x="56" y="41"/>
                      </a:cubicBezTo>
                      <a:cubicBezTo>
                        <a:pt x="53" y="38"/>
                        <a:pt x="53" y="38"/>
                        <a:pt x="53" y="38"/>
                      </a:cubicBezTo>
                      <a:cubicBezTo>
                        <a:pt x="53" y="38"/>
                        <a:pt x="49" y="37"/>
                        <a:pt x="49" y="37"/>
                      </a:cubicBezTo>
                      <a:cubicBezTo>
                        <a:pt x="49" y="37"/>
                        <a:pt x="50" y="35"/>
                        <a:pt x="50" y="35"/>
                      </a:cubicBezTo>
                      <a:cubicBezTo>
                        <a:pt x="49" y="33"/>
                        <a:pt x="49" y="33"/>
                        <a:pt x="49" y="33"/>
                      </a:cubicBezTo>
                      <a:cubicBezTo>
                        <a:pt x="48" y="33"/>
                        <a:pt x="48" y="33"/>
                        <a:pt x="48" y="33"/>
                      </a:cubicBezTo>
                      <a:cubicBezTo>
                        <a:pt x="48" y="33"/>
                        <a:pt x="48" y="32"/>
                        <a:pt x="48" y="32"/>
                      </a:cubicBezTo>
                      <a:cubicBezTo>
                        <a:pt x="48" y="32"/>
                        <a:pt x="46" y="32"/>
                        <a:pt x="46" y="31"/>
                      </a:cubicBezTo>
                      <a:cubicBezTo>
                        <a:pt x="46" y="31"/>
                        <a:pt x="45" y="30"/>
                        <a:pt x="45" y="30"/>
                      </a:cubicBezTo>
                      <a:cubicBezTo>
                        <a:pt x="45" y="30"/>
                        <a:pt x="45" y="29"/>
                        <a:pt x="45" y="29"/>
                      </a:cubicBezTo>
                      <a:cubicBezTo>
                        <a:pt x="45" y="28"/>
                        <a:pt x="46" y="27"/>
                        <a:pt x="46" y="27"/>
                      </a:cubicBezTo>
                      <a:cubicBezTo>
                        <a:pt x="46" y="27"/>
                        <a:pt x="45" y="25"/>
                        <a:pt x="45" y="25"/>
                      </a:cubicBezTo>
                      <a:cubicBezTo>
                        <a:pt x="45" y="25"/>
                        <a:pt x="45" y="25"/>
                        <a:pt x="45" y="25"/>
                      </a:cubicBezTo>
                      <a:cubicBezTo>
                        <a:pt x="47" y="24"/>
                        <a:pt x="47" y="24"/>
                        <a:pt x="47" y="24"/>
                      </a:cubicBezTo>
                      <a:cubicBezTo>
                        <a:pt x="47" y="22"/>
                        <a:pt x="47" y="22"/>
                        <a:pt x="47" y="22"/>
                      </a:cubicBezTo>
                      <a:cubicBezTo>
                        <a:pt x="47" y="22"/>
                        <a:pt x="48" y="22"/>
                        <a:pt x="48" y="22"/>
                      </a:cubicBezTo>
                      <a:cubicBezTo>
                        <a:pt x="48" y="22"/>
                        <a:pt x="48" y="20"/>
                        <a:pt x="48" y="20"/>
                      </a:cubicBezTo>
                      <a:cubicBezTo>
                        <a:pt x="50" y="20"/>
                        <a:pt x="50" y="20"/>
                        <a:pt x="50" y="20"/>
                      </a:cubicBezTo>
                      <a:cubicBezTo>
                        <a:pt x="50" y="18"/>
                        <a:pt x="50" y="18"/>
                        <a:pt x="50" y="18"/>
                      </a:cubicBezTo>
                      <a:cubicBezTo>
                        <a:pt x="49" y="17"/>
                        <a:pt x="49" y="17"/>
                        <a:pt x="49" y="17"/>
                      </a:cubicBezTo>
                      <a:cubicBezTo>
                        <a:pt x="49" y="16"/>
                        <a:pt x="49" y="16"/>
                        <a:pt x="49" y="16"/>
                      </a:cubicBezTo>
                      <a:cubicBezTo>
                        <a:pt x="51" y="14"/>
                        <a:pt x="51" y="14"/>
                        <a:pt x="51" y="14"/>
                      </a:cubicBezTo>
                      <a:cubicBezTo>
                        <a:pt x="48" y="14"/>
                        <a:pt x="48" y="14"/>
                        <a:pt x="48" y="14"/>
                      </a:cubicBezTo>
                      <a:cubicBezTo>
                        <a:pt x="46" y="13"/>
                        <a:pt x="46" y="13"/>
                        <a:pt x="46" y="13"/>
                      </a:cubicBezTo>
                      <a:cubicBezTo>
                        <a:pt x="46" y="13"/>
                        <a:pt x="45" y="13"/>
                        <a:pt x="45" y="13"/>
                      </a:cubicBezTo>
                      <a:cubicBezTo>
                        <a:pt x="45" y="12"/>
                        <a:pt x="44" y="10"/>
                        <a:pt x="44" y="9"/>
                      </a:cubicBezTo>
                      <a:cubicBezTo>
                        <a:pt x="44" y="9"/>
                        <a:pt x="43" y="9"/>
                        <a:pt x="43" y="9"/>
                      </a:cubicBezTo>
                      <a:cubicBezTo>
                        <a:pt x="43" y="9"/>
                        <a:pt x="42" y="8"/>
                        <a:pt x="42" y="7"/>
                      </a:cubicBezTo>
                      <a:cubicBezTo>
                        <a:pt x="42" y="7"/>
                        <a:pt x="41" y="6"/>
                        <a:pt x="41" y="6"/>
                      </a:cubicBezTo>
                      <a:cubicBezTo>
                        <a:pt x="42" y="5"/>
                        <a:pt x="42" y="5"/>
                        <a:pt x="42" y="5"/>
                      </a:cubicBezTo>
                      <a:cubicBezTo>
                        <a:pt x="41" y="3"/>
                        <a:pt x="41" y="3"/>
                        <a:pt x="41" y="3"/>
                      </a:cubicBezTo>
                      <a:cubicBezTo>
                        <a:pt x="39" y="2"/>
                        <a:pt x="39" y="2"/>
                        <a:pt x="39" y="2"/>
                      </a:cubicBezTo>
                      <a:cubicBezTo>
                        <a:pt x="39" y="3"/>
                        <a:pt x="39" y="2"/>
                        <a:pt x="38" y="2"/>
                      </a:cubicBezTo>
                      <a:cubicBezTo>
                        <a:pt x="38" y="2"/>
                        <a:pt x="37" y="3"/>
                        <a:pt x="37" y="3"/>
                      </a:cubicBezTo>
                      <a:cubicBezTo>
                        <a:pt x="37" y="3"/>
                        <a:pt x="37" y="4"/>
                        <a:pt x="36" y="4"/>
                      </a:cubicBezTo>
                      <a:cubicBezTo>
                        <a:pt x="36" y="3"/>
                        <a:pt x="36" y="3"/>
                        <a:pt x="36" y="3"/>
                      </a:cubicBezTo>
                      <a:cubicBezTo>
                        <a:pt x="36" y="2"/>
                        <a:pt x="36" y="1"/>
                        <a:pt x="35" y="1"/>
                      </a:cubicBezTo>
                      <a:cubicBezTo>
                        <a:pt x="34" y="1"/>
                        <a:pt x="34" y="2"/>
                        <a:pt x="33" y="2"/>
                      </a:cubicBezTo>
                      <a:cubicBezTo>
                        <a:pt x="32" y="2"/>
                        <a:pt x="32" y="1"/>
                        <a:pt x="31" y="1"/>
                      </a:cubicBezTo>
                      <a:cubicBezTo>
                        <a:pt x="31" y="1"/>
                        <a:pt x="30" y="1"/>
                        <a:pt x="30" y="1"/>
                      </a:cubicBezTo>
                      <a:cubicBezTo>
                        <a:pt x="29" y="1"/>
                        <a:pt x="28" y="0"/>
                        <a:pt x="27" y="1"/>
                      </a:cubicBezTo>
                      <a:cubicBezTo>
                        <a:pt x="26" y="1"/>
                        <a:pt x="26" y="2"/>
                        <a:pt x="25" y="2"/>
                      </a:cubicBezTo>
                      <a:cubicBezTo>
                        <a:pt x="25" y="2"/>
                        <a:pt x="24" y="2"/>
                        <a:pt x="24" y="2"/>
                      </a:cubicBezTo>
                      <a:cubicBezTo>
                        <a:pt x="24" y="3"/>
                        <a:pt x="24" y="4"/>
                        <a:pt x="24" y="4"/>
                      </a:cubicBezTo>
                      <a:cubicBezTo>
                        <a:pt x="24" y="4"/>
                        <a:pt x="23" y="5"/>
                        <a:pt x="23" y="5"/>
                      </a:cubicBezTo>
                      <a:cubicBezTo>
                        <a:pt x="20" y="8"/>
                        <a:pt x="20" y="8"/>
                        <a:pt x="20" y="8"/>
                      </a:cubicBezTo>
                      <a:cubicBezTo>
                        <a:pt x="17" y="9"/>
                        <a:pt x="17" y="9"/>
                        <a:pt x="17" y="9"/>
                      </a:cubicBezTo>
                      <a:cubicBezTo>
                        <a:pt x="17" y="9"/>
                        <a:pt x="18" y="14"/>
                        <a:pt x="18" y="15"/>
                      </a:cubicBezTo>
                      <a:cubicBezTo>
                        <a:pt x="18" y="15"/>
                        <a:pt x="17" y="18"/>
                        <a:pt x="17" y="18"/>
                      </a:cubicBezTo>
                      <a:cubicBezTo>
                        <a:pt x="17" y="18"/>
                        <a:pt x="16" y="25"/>
                        <a:pt x="16" y="25"/>
                      </a:cubicBezTo>
                      <a:cubicBezTo>
                        <a:pt x="0" y="34"/>
                        <a:pt x="0" y="34"/>
                        <a:pt x="0" y="34"/>
                      </a:cubicBezTo>
                      <a:cubicBezTo>
                        <a:pt x="0" y="35"/>
                        <a:pt x="1" y="36"/>
                        <a:pt x="1" y="36"/>
                      </a:cubicBezTo>
                      <a:cubicBezTo>
                        <a:pt x="1" y="36"/>
                        <a:pt x="1" y="38"/>
                        <a:pt x="1" y="38"/>
                      </a:cubicBezTo>
                      <a:cubicBezTo>
                        <a:pt x="1" y="38"/>
                        <a:pt x="2" y="39"/>
                        <a:pt x="2" y="39"/>
                      </a:cubicBezTo>
                      <a:cubicBezTo>
                        <a:pt x="2" y="40"/>
                        <a:pt x="2" y="41"/>
                        <a:pt x="2" y="41"/>
                      </a:cubicBezTo>
                      <a:cubicBezTo>
                        <a:pt x="2" y="41"/>
                        <a:pt x="2" y="42"/>
                        <a:pt x="2" y="42"/>
                      </a:cubicBezTo>
                      <a:cubicBezTo>
                        <a:pt x="1" y="42"/>
                        <a:pt x="2" y="43"/>
                        <a:pt x="2" y="43"/>
                      </a:cubicBezTo>
                      <a:cubicBezTo>
                        <a:pt x="2" y="43"/>
                        <a:pt x="3" y="43"/>
                        <a:pt x="3" y="43"/>
                      </a:cubicBezTo>
                      <a:cubicBezTo>
                        <a:pt x="3" y="43"/>
                        <a:pt x="3" y="44"/>
                        <a:pt x="3" y="44"/>
                      </a:cubicBezTo>
                      <a:cubicBezTo>
                        <a:pt x="10" y="45"/>
                        <a:pt x="10" y="45"/>
                        <a:pt x="10" y="45"/>
                      </a:cubicBezTo>
                      <a:lnTo>
                        <a:pt x="21" y="52"/>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72" name="Freeform 833">
                  <a:extLst>
                    <a:ext uri="{FF2B5EF4-FFF2-40B4-BE49-F238E27FC236}">
                      <a16:creationId xmlns:a16="http://schemas.microsoft.com/office/drawing/2014/main" id="{8D4086A0-1A05-8E8E-CF1A-429A335C8C2F}"/>
                    </a:ext>
                  </a:extLst>
                </p:cNvPr>
                <p:cNvSpPr>
                  <a:spLocks/>
                </p:cNvSpPr>
                <p:nvPr/>
              </p:nvSpPr>
              <p:spPr bwMode="auto">
                <a:xfrm>
                  <a:off x="6386513" y="3751263"/>
                  <a:ext cx="184150" cy="174625"/>
                </a:xfrm>
                <a:custGeom>
                  <a:avLst/>
                  <a:gdLst>
                    <a:gd name="T0" fmla="*/ 43 w 44"/>
                    <a:gd name="T1" fmla="*/ 1 h 42"/>
                    <a:gd name="T2" fmla="*/ 41 w 44"/>
                    <a:gd name="T3" fmla="*/ 1 h 42"/>
                    <a:gd name="T4" fmla="*/ 39 w 44"/>
                    <a:gd name="T5" fmla="*/ 1 h 42"/>
                    <a:gd name="T6" fmla="*/ 35 w 44"/>
                    <a:gd name="T7" fmla="*/ 2 h 42"/>
                    <a:gd name="T8" fmla="*/ 32 w 44"/>
                    <a:gd name="T9" fmla="*/ 2 h 42"/>
                    <a:gd name="T10" fmla="*/ 26 w 44"/>
                    <a:gd name="T11" fmla="*/ 4 h 42"/>
                    <a:gd name="T12" fmla="*/ 22 w 44"/>
                    <a:gd name="T13" fmla="*/ 5 h 42"/>
                    <a:gd name="T14" fmla="*/ 19 w 44"/>
                    <a:gd name="T15" fmla="*/ 5 h 42"/>
                    <a:gd name="T16" fmla="*/ 16 w 44"/>
                    <a:gd name="T17" fmla="*/ 4 h 42"/>
                    <a:gd name="T18" fmla="*/ 14 w 44"/>
                    <a:gd name="T19" fmla="*/ 4 h 42"/>
                    <a:gd name="T20" fmla="*/ 12 w 44"/>
                    <a:gd name="T21" fmla="*/ 5 h 42"/>
                    <a:gd name="T22" fmla="*/ 11 w 44"/>
                    <a:gd name="T23" fmla="*/ 5 h 42"/>
                    <a:gd name="T24" fmla="*/ 7 w 44"/>
                    <a:gd name="T25" fmla="*/ 5 h 42"/>
                    <a:gd name="T26" fmla="*/ 5 w 44"/>
                    <a:gd name="T27" fmla="*/ 4 h 42"/>
                    <a:gd name="T28" fmla="*/ 5 w 44"/>
                    <a:gd name="T29" fmla="*/ 7 h 42"/>
                    <a:gd name="T30" fmla="*/ 5 w 44"/>
                    <a:gd name="T31" fmla="*/ 8 h 42"/>
                    <a:gd name="T32" fmla="*/ 5 w 44"/>
                    <a:gd name="T33" fmla="*/ 9 h 42"/>
                    <a:gd name="T34" fmla="*/ 3 w 44"/>
                    <a:gd name="T35" fmla="*/ 10 h 42"/>
                    <a:gd name="T36" fmla="*/ 3 w 44"/>
                    <a:gd name="T37" fmla="*/ 11 h 42"/>
                    <a:gd name="T38" fmla="*/ 2 w 44"/>
                    <a:gd name="T39" fmla="*/ 12 h 42"/>
                    <a:gd name="T40" fmla="*/ 1 w 44"/>
                    <a:gd name="T41" fmla="*/ 12 h 42"/>
                    <a:gd name="T42" fmla="*/ 0 w 44"/>
                    <a:gd name="T43" fmla="*/ 13 h 42"/>
                    <a:gd name="T44" fmla="*/ 1 w 44"/>
                    <a:gd name="T45" fmla="*/ 19 h 42"/>
                    <a:gd name="T46" fmla="*/ 1 w 44"/>
                    <a:gd name="T47" fmla="*/ 20 h 42"/>
                    <a:gd name="T48" fmla="*/ 1 w 44"/>
                    <a:gd name="T49" fmla="*/ 21 h 42"/>
                    <a:gd name="T50" fmla="*/ 1 w 44"/>
                    <a:gd name="T51" fmla="*/ 23 h 42"/>
                    <a:gd name="T52" fmla="*/ 4 w 44"/>
                    <a:gd name="T53" fmla="*/ 23 h 42"/>
                    <a:gd name="T54" fmla="*/ 4 w 44"/>
                    <a:gd name="T55" fmla="*/ 24 h 42"/>
                    <a:gd name="T56" fmla="*/ 5 w 44"/>
                    <a:gd name="T57" fmla="*/ 25 h 42"/>
                    <a:gd name="T58" fmla="*/ 6 w 44"/>
                    <a:gd name="T59" fmla="*/ 26 h 42"/>
                    <a:gd name="T60" fmla="*/ 3 w 44"/>
                    <a:gd name="T61" fmla="*/ 28 h 42"/>
                    <a:gd name="T62" fmla="*/ 4 w 44"/>
                    <a:gd name="T63" fmla="*/ 30 h 42"/>
                    <a:gd name="T64" fmla="*/ 3 w 44"/>
                    <a:gd name="T65" fmla="*/ 29 h 42"/>
                    <a:gd name="T66" fmla="*/ 1 w 44"/>
                    <a:gd name="T67" fmla="*/ 31 h 42"/>
                    <a:gd name="T68" fmla="*/ 1 w 44"/>
                    <a:gd name="T69" fmla="*/ 32 h 42"/>
                    <a:gd name="T70" fmla="*/ 0 w 44"/>
                    <a:gd name="T71" fmla="*/ 33 h 42"/>
                    <a:gd name="T72" fmla="*/ 0 w 44"/>
                    <a:gd name="T73" fmla="*/ 34 h 42"/>
                    <a:gd name="T74" fmla="*/ 0 w 44"/>
                    <a:gd name="T75" fmla="*/ 35 h 42"/>
                    <a:gd name="T76" fmla="*/ 0 w 44"/>
                    <a:gd name="T77" fmla="*/ 38 h 42"/>
                    <a:gd name="T78" fmla="*/ 2 w 44"/>
                    <a:gd name="T79" fmla="*/ 41 h 42"/>
                    <a:gd name="T80" fmla="*/ 7 w 44"/>
                    <a:gd name="T81" fmla="*/ 42 h 42"/>
                    <a:gd name="T82" fmla="*/ 20 w 44"/>
                    <a:gd name="T83" fmla="*/ 34 h 42"/>
                    <a:gd name="T84" fmla="*/ 36 w 44"/>
                    <a:gd name="T85" fmla="*/ 24 h 42"/>
                    <a:gd name="T86" fmla="*/ 37 w 44"/>
                    <a:gd name="T87" fmla="*/ 17 h 42"/>
                    <a:gd name="T88" fmla="*/ 38 w 44"/>
                    <a:gd name="T89" fmla="*/ 14 h 42"/>
                    <a:gd name="T90" fmla="*/ 37 w 44"/>
                    <a:gd name="T91" fmla="*/ 8 h 42"/>
                    <a:gd name="T92" fmla="*/ 40 w 44"/>
                    <a:gd name="T93" fmla="*/ 7 h 42"/>
                    <a:gd name="T94" fmla="*/ 43 w 44"/>
                    <a:gd name="T95" fmla="*/ 4 h 42"/>
                    <a:gd name="T96" fmla="*/ 44 w 44"/>
                    <a:gd name="T97" fmla="*/ 3 h 42"/>
                    <a:gd name="T98" fmla="*/ 44 w 44"/>
                    <a:gd name="T99" fmla="*/ 1 h 42"/>
                    <a:gd name="T100" fmla="*/ 43 w 44"/>
                    <a:gd name="T101"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 h="42">
                      <a:moveTo>
                        <a:pt x="43" y="1"/>
                      </a:moveTo>
                      <a:cubicBezTo>
                        <a:pt x="42" y="0"/>
                        <a:pt x="42" y="0"/>
                        <a:pt x="41" y="1"/>
                      </a:cubicBezTo>
                      <a:cubicBezTo>
                        <a:pt x="40" y="1"/>
                        <a:pt x="40" y="1"/>
                        <a:pt x="39" y="1"/>
                      </a:cubicBezTo>
                      <a:cubicBezTo>
                        <a:pt x="37" y="1"/>
                        <a:pt x="36" y="2"/>
                        <a:pt x="35" y="2"/>
                      </a:cubicBezTo>
                      <a:cubicBezTo>
                        <a:pt x="34" y="2"/>
                        <a:pt x="33" y="1"/>
                        <a:pt x="32" y="2"/>
                      </a:cubicBezTo>
                      <a:cubicBezTo>
                        <a:pt x="30" y="2"/>
                        <a:pt x="28" y="4"/>
                        <a:pt x="26" y="4"/>
                      </a:cubicBezTo>
                      <a:cubicBezTo>
                        <a:pt x="25" y="5"/>
                        <a:pt x="24" y="5"/>
                        <a:pt x="22" y="5"/>
                      </a:cubicBezTo>
                      <a:cubicBezTo>
                        <a:pt x="21" y="5"/>
                        <a:pt x="20" y="5"/>
                        <a:pt x="19" y="5"/>
                      </a:cubicBezTo>
                      <a:cubicBezTo>
                        <a:pt x="18" y="5"/>
                        <a:pt x="18" y="4"/>
                        <a:pt x="16" y="4"/>
                      </a:cubicBezTo>
                      <a:cubicBezTo>
                        <a:pt x="16" y="4"/>
                        <a:pt x="14" y="4"/>
                        <a:pt x="14" y="4"/>
                      </a:cubicBezTo>
                      <a:cubicBezTo>
                        <a:pt x="13" y="4"/>
                        <a:pt x="13" y="5"/>
                        <a:pt x="12" y="5"/>
                      </a:cubicBezTo>
                      <a:cubicBezTo>
                        <a:pt x="12" y="5"/>
                        <a:pt x="11" y="5"/>
                        <a:pt x="11" y="5"/>
                      </a:cubicBezTo>
                      <a:cubicBezTo>
                        <a:pt x="10" y="6"/>
                        <a:pt x="8" y="5"/>
                        <a:pt x="7" y="5"/>
                      </a:cubicBezTo>
                      <a:cubicBezTo>
                        <a:pt x="7" y="5"/>
                        <a:pt x="6" y="4"/>
                        <a:pt x="5" y="4"/>
                      </a:cubicBezTo>
                      <a:cubicBezTo>
                        <a:pt x="5" y="4"/>
                        <a:pt x="5" y="6"/>
                        <a:pt x="5" y="7"/>
                      </a:cubicBezTo>
                      <a:cubicBezTo>
                        <a:pt x="5" y="7"/>
                        <a:pt x="4" y="7"/>
                        <a:pt x="5" y="8"/>
                      </a:cubicBezTo>
                      <a:cubicBezTo>
                        <a:pt x="5" y="8"/>
                        <a:pt x="5" y="9"/>
                        <a:pt x="5" y="9"/>
                      </a:cubicBezTo>
                      <a:cubicBezTo>
                        <a:pt x="4" y="10"/>
                        <a:pt x="3" y="9"/>
                        <a:pt x="3" y="10"/>
                      </a:cubicBezTo>
                      <a:cubicBezTo>
                        <a:pt x="3" y="10"/>
                        <a:pt x="3" y="11"/>
                        <a:pt x="3" y="11"/>
                      </a:cubicBezTo>
                      <a:cubicBezTo>
                        <a:pt x="3" y="11"/>
                        <a:pt x="2" y="11"/>
                        <a:pt x="2" y="12"/>
                      </a:cubicBezTo>
                      <a:cubicBezTo>
                        <a:pt x="2" y="12"/>
                        <a:pt x="1" y="12"/>
                        <a:pt x="1" y="12"/>
                      </a:cubicBezTo>
                      <a:cubicBezTo>
                        <a:pt x="0" y="12"/>
                        <a:pt x="0" y="13"/>
                        <a:pt x="0" y="13"/>
                      </a:cubicBezTo>
                      <a:cubicBezTo>
                        <a:pt x="0" y="15"/>
                        <a:pt x="1" y="17"/>
                        <a:pt x="1" y="19"/>
                      </a:cubicBezTo>
                      <a:cubicBezTo>
                        <a:pt x="1" y="19"/>
                        <a:pt x="1" y="20"/>
                        <a:pt x="1" y="20"/>
                      </a:cubicBezTo>
                      <a:cubicBezTo>
                        <a:pt x="1" y="20"/>
                        <a:pt x="1" y="21"/>
                        <a:pt x="1" y="21"/>
                      </a:cubicBezTo>
                      <a:cubicBezTo>
                        <a:pt x="1" y="22"/>
                        <a:pt x="1" y="22"/>
                        <a:pt x="1" y="23"/>
                      </a:cubicBezTo>
                      <a:cubicBezTo>
                        <a:pt x="4" y="23"/>
                        <a:pt x="4" y="23"/>
                        <a:pt x="4" y="23"/>
                      </a:cubicBezTo>
                      <a:cubicBezTo>
                        <a:pt x="4" y="23"/>
                        <a:pt x="4" y="24"/>
                        <a:pt x="4" y="24"/>
                      </a:cubicBezTo>
                      <a:cubicBezTo>
                        <a:pt x="4" y="24"/>
                        <a:pt x="4" y="25"/>
                        <a:pt x="5" y="25"/>
                      </a:cubicBezTo>
                      <a:cubicBezTo>
                        <a:pt x="5" y="25"/>
                        <a:pt x="6" y="26"/>
                        <a:pt x="6" y="26"/>
                      </a:cubicBezTo>
                      <a:cubicBezTo>
                        <a:pt x="6" y="26"/>
                        <a:pt x="4" y="28"/>
                        <a:pt x="3" y="28"/>
                      </a:cubicBezTo>
                      <a:cubicBezTo>
                        <a:pt x="3" y="28"/>
                        <a:pt x="4" y="30"/>
                        <a:pt x="4" y="30"/>
                      </a:cubicBezTo>
                      <a:cubicBezTo>
                        <a:pt x="3" y="29"/>
                        <a:pt x="3" y="29"/>
                        <a:pt x="3" y="29"/>
                      </a:cubicBezTo>
                      <a:cubicBezTo>
                        <a:pt x="3" y="29"/>
                        <a:pt x="1" y="31"/>
                        <a:pt x="1" y="31"/>
                      </a:cubicBezTo>
                      <a:cubicBezTo>
                        <a:pt x="1" y="31"/>
                        <a:pt x="1" y="32"/>
                        <a:pt x="1" y="32"/>
                      </a:cubicBezTo>
                      <a:cubicBezTo>
                        <a:pt x="1" y="32"/>
                        <a:pt x="0" y="33"/>
                        <a:pt x="0" y="33"/>
                      </a:cubicBezTo>
                      <a:cubicBezTo>
                        <a:pt x="0" y="33"/>
                        <a:pt x="0" y="33"/>
                        <a:pt x="0" y="34"/>
                      </a:cubicBezTo>
                      <a:cubicBezTo>
                        <a:pt x="0" y="35"/>
                        <a:pt x="0" y="35"/>
                        <a:pt x="0" y="35"/>
                      </a:cubicBezTo>
                      <a:cubicBezTo>
                        <a:pt x="0" y="38"/>
                        <a:pt x="0" y="38"/>
                        <a:pt x="0" y="38"/>
                      </a:cubicBezTo>
                      <a:cubicBezTo>
                        <a:pt x="2" y="41"/>
                        <a:pt x="2" y="41"/>
                        <a:pt x="2" y="41"/>
                      </a:cubicBezTo>
                      <a:cubicBezTo>
                        <a:pt x="7" y="42"/>
                        <a:pt x="7" y="42"/>
                        <a:pt x="7" y="42"/>
                      </a:cubicBezTo>
                      <a:cubicBezTo>
                        <a:pt x="20" y="34"/>
                        <a:pt x="20" y="34"/>
                        <a:pt x="20" y="34"/>
                      </a:cubicBezTo>
                      <a:cubicBezTo>
                        <a:pt x="36" y="24"/>
                        <a:pt x="36" y="24"/>
                        <a:pt x="36" y="24"/>
                      </a:cubicBezTo>
                      <a:cubicBezTo>
                        <a:pt x="36" y="24"/>
                        <a:pt x="37" y="17"/>
                        <a:pt x="37" y="17"/>
                      </a:cubicBezTo>
                      <a:cubicBezTo>
                        <a:pt x="37" y="17"/>
                        <a:pt x="38" y="14"/>
                        <a:pt x="38" y="14"/>
                      </a:cubicBezTo>
                      <a:cubicBezTo>
                        <a:pt x="38" y="13"/>
                        <a:pt x="37" y="8"/>
                        <a:pt x="37" y="8"/>
                      </a:cubicBezTo>
                      <a:cubicBezTo>
                        <a:pt x="40" y="7"/>
                        <a:pt x="40" y="7"/>
                        <a:pt x="40" y="7"/>
                      </a:cubicBezTo>
                      <a:cubicBezTo>
                        <a:pt x="43" y="4"/>
                        <a:pt x="43" y="4"/>
                        <a:pt x="43" y="4"/>
                      </a:cubicBezTo>
                      <a:cubicBezTo>
                        <a:pt x="43" y="4"/>
                        <a:pt x="44" y="3"/>
                        <a:pt x="44" y="3"/>
                      </a:cubicBezTo>
                      <a:cubicBezTo>
                        <a:pt x="44" y="3"/>
                        <a:pt x="44" y="2"/>
                        <a:pt x="44" y="1"/>
                      </a:cubicBezTo>
                      <a:cubicBezTo>
                        <a:pt x="44" y="2"/>
                        <a:pt x="43" y="1"/>
                        <a:pt x="43" y="1"/>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73" name="Freeform 865">
                  <a:extLst>
                    <a:ext uri="{FF2B5EF4-FFF2-40B4-BE49-F238E27FC236}">
                      <a16:creationId xmlns:a16="http://schemas.microsoft.com/office/drawing/2014/main" id="{C5C69C7D-C3A2-551D-1187-1BF45620E49A}"/>
                    </a:ext>
                  </a:extLst>
                </p:cNvPr>
                <p:cNvSpPr>
                  <a:spLocks/>
                </p:cNvSpPr>
                <p:nvPr/>
              </p:nvSpPr>
              <p:spPr bwMode="auto">
                <a:xfrm>
                  <a:off x="6283325" y="3808413"/>
                  <a:ext cx="69850" cy="38100"/>
                </a:xfrm>
                <a:custGeom>
                  <a:avLst/>
                  <a:gdLst>
                    <a:gd name="T0" fmla="*/ 10 w 17"/>
                    <a:gd name="T1" fmla="*/ 6 h 9"/>
                    <a:gd name="T2" fmla="*/ 10 w 17"/>
                    <a:gd name="T3" fmla="*/ 6 h 9"/>
                    <a:gd name="T4" fmla="*/ 9 w 17"/>
                    <a:gd name="T5" fmla="*/ 7 h 9"/>
                    <a:gd name="T6" fmla="*/ 7 w 17"/>
                    <a:gd name="T7" fmla="*/ 8 h 9"/>
                    <a:gd name="T8" fmla="*/ 6 w 17"/>
                    <a:gd name="T9" fmla="*/ 8 h 9"/>
                    <a:gd name="T10" fmla="*/ 5 w 17"/>
                    <a:gd name="T11" fmla="*/ 9 h 9"/>
                    <a:gd name="T12" fmla="*/ 4 w 17"/>
                    <a:gd name="T13" fmla="*/ 8 h 9"/>
                    <a:gd name="T14" fmla="*/ 3 w 17"/>
                    <a:gd name="T15" fmla="*/ 8 h 9"/>
                    <a:gd name="T16" fmla="*/ 3 w 17"/>
                    <a:gd name="T17" fmla="*/ 8 h 9"/>
                    <a:gd name="T18" fmla="*/ 2 w 17"/>
                    <a:gd name="T19" fmla="*/ 7 h 9"/>
                    <a:gd name="T20" fmla="*/ 1 w 17"/>
                    <a:gd name="T21" fmla="*/ 6 h 9"/>
                    <a:gd name="T22" fmla="*/ 0 w 17"/>
                    <a:gd name="T23" fmla="*/ 5 h 9"/>
                    <a:gd name="T24" fmla="*/ 2 w 17"/>
                    <a:gd name="T25" fmla="*/ 5 h 9"/>
                    <a:gd name="T26" fmla="*/ 3 w 17"/>
                    <a:gd name="T27" fmla="*/ 4 h 9"/>
                    <a:gd name="T28" fmla="*/ 4 w 17"/>
                    <a:gd name="T29" fmla="*/ 4 h 9"/>
                    <a:gd name="T30" fmla="*/ 5 w 17"/>
                    <a:gd name="T31" fmla="*/ 3 h 9"/>
                    <a:gd name="T32" fmla="*/ 6 w 17"/>
                    <a:gd name="T33" fmla="*/ 2 h 9"/>
                    <a:gd name="T34" fmla="*/ 8 w 17"/>
                    <a:gd name="T35" fmla="*/ 3 h 9"/>
                    <a:gd name="T36" fmla="*/ 11 w 17"/>
                    <a:gd name="T37" fmla="*/ 2 h 9"/>
                    <a:gd name="T38" fmla="*/ 13 w 17"/>
                    <a:gd name="T39" fmla="*/ 1 h 9"/>
                    <a:gd name="T40" fmla="*/ 16 w 17"/>
                    <a:gd name="T41" fmla="*/ 0 h 9"/>
                    <a:gd name="T42" fmla="*/ 15 w 17"/>
                    <a:gd name="T43" fmla="*/ 1 h 9"/>
                    <a:gd name="T44" fmla="*/ 13 w 17"/>
                    <a:gd name="T45" fmla="*/ 2 h 9"/>
                    <a:gd name="T46" fmla="*/ 12 w 17"/>
                    <a:gd name="T47" fmla="*/ 4 h 9"/>
                    <a:gd name="T48" fmla="*/ 12 w 17"/>
                    <a:gd name="T49" fmla="*/ 6 h 9"/>
                    <a:gd name="T50" fmla="*/ 10 w 17"/>
                    <a:gd name="T51" fmla="*/ 6 h 9"/>
                    <a:gd name="T52" fmla="*/ 10 w 17"/>
                    <a:gd name="T5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9">
                      <a:moveTo>
                        <a:pt x="10" y="6"/>
                      </a:moveTo>
                      <a:cubicBezTo>
                        <a:pt x="10" y="6"/>
                        <a:pt x="10" y="6"/>
                        <a:pt x="10" y="6"/>
                      </a:cubicBezTo>
                      <a:cubicBezTo>
                        <a:pt x="10" y="7"/>
                        <a:pt x="10" y="7"/>
                        <a:pt x="9" y="7"/>
                      </a:cubicBezTo>
                      <a:cubicBezTo>
                        <a:pt x="8" y="7"/>
                        <a:pt x="8" y="8"/>
                        <a:pt x="7" y="8"/>
                      </a:cubicBezTo>
                      <a:cubicBezTo>
                        <a:pt x="6" y="8"/>
                        <a:pt x="6" y="8"/>
                        <a:pt x="6" y="8"/>
                      </a:cubicBezTo>
                      <a:cubicBezTo>
                        <a:pt x="6" y="9"/>
                        <a:pt x="6" y="9"/>
                        <a:pt x="5" y="9"/>
                      </a:cubicBezTo>
                      <a:cubicBezTo>
                        <a:pt x="5" y="9"/>
                        <a:pt x="5" y="8"/>
                        <a:pt x="4" y="8"/>
                      </a:cubicBezTo>
                      <a:cubicBezTo>
                        <a:pt x="4" y="8"/>
                        <a:pt x="4" y="8"/>
                        <a:pt x="3" y="8"/>
                      </a:cubicBezTo>
                      <a:cubicBezTo>
                        <a:pt x="3" y="8"/>
                        <a:pt x="3" y="8"/>
                        <a:pt x="3" y="8"/>
                      </a:cubicBezTo>
                      <a:cubicBezTo>
                        <a:pt x="2" y="8"/>
                        <a:pt x="2" y="8"/>
                        <a:pt x="2" y="7"/>
                      </a:cubicBezTo>
                      <a:cubicBezTo>
                        <a:pt x="1" y="7"/>
                        <a:pt x="1" y="6"/>
                        <a:pt x="1" y="6"/>
                      </a:cubicBezTo>
                      <a:cubicBezTo>
                        <a:pt x="1" y="6"/>
                        <a:pt x="0" y="5"/>
                        <a:pt x="0" y="5"/>
                      </a:cubicBezTo>
                      <a:cubicBezTo>
                        <a:pt x="1" y="4"/>
                        <a:pt x="1" y="5"/>
                        <a:pt x="2" y="5"/>
                      </a:cubicBezTo>
                      <a:cubicBezTo>
                        <a:pt x="3" y="5"/>
                        <a:pt x="2" y="4"/>
                        <a:pt x="3" y="4"/>
                      </a:cubicBezTo>
                      <a:cubicBezTo>
                        <a:pt x="4" y="4"/>
                        <a:pt x="4" y="4"/>
                        <a:pt x="4" y="4"/>
                      </a:cubicBezTo>
                      <a:cubicBezTo>
                        <a:pt x="5" y="4"/>
                        <a:pt x="5" y="4"/>
                        <a:pt x="5" y="3"/>
                      </a:cubicBezTo>
                      <a:cubicBezTo>
                        <a:pt x="5" y="3"/>
                        <a:pt x="5" y="2"/>
                        <a:pt x="6" y="2"/>
                      </a:cubicBezTo>
                      <a:cubicBezTo>
                        <a:pt x="7" y="2"/>
                        <a:pt x="7" y="2"/>
                        <a:pt x="8" y="3"/>
                      </a:cubicBezTo>
                      <a:cubicBezTo>
                        <a:pt x="9" y="3"/>
                        <a:pt x="10" y="2"/>
                        <a:pt x="11" y="2"/>
                      </a:cubicBezTo>
                      <a:cubicBezTo>
                        <a:pt x="12" y="2"/>
                        <a:pt x="13" y="1"/>
                        <a:pt x="13" y="1"/>
                      </a:cubicBezTo>
                      <a:cubicBezTo>
                        <a:pt x="14" y="1"/>
                        <a:pt x="15" y="0"/>
                        <a:pt x="16" y="0"/>
                      </a:cubicBezTo>
                      <a:cubicBezTo>
                        <a:pt x="17" y="0"/>
                        <a:pt x="15" y="1"/>
                        <a:pt x="15" y="1"/>
                      </a:cubicBezTo>
                      <a:cubicBezTo>
                        <a:pt x="14" y="1"/>
                        <a:pt x="14" y="2"/>
                        <a:pt x="13" y="2"/>
                      </a:cubicBezTo>
                      <a:cubicBezTo>
                        <a:pt x="12" y="3"/>
                        <a:pt x="11" y="3"/>
                        <a:pt x="12" y="4"/>
                      </a:cubicBezTo>
                      <a:cubicBezTo>
                        <a:pt x="12" y="5"/>
                        <a:pt x="13" y="5"/>
                        <a:pt x="12" y="6"/>
                      </a:cubicBezTo>
                      <a:cubicBezTo>
                        <a:pt x="12" y="6"/>
                        <a:pt x="11" y="5"/>
                        <a:pt x="10" y="6"/>
                      </a:cubicBezTo>
                      <a:cubicBezTo>
                        <a:pt x="10" y="6"/>
                        <a:pt x="11" y="5"/>
                        <a:pt x="10" y="6"/>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74" name="Freeform 872">
                  <a:extLst>
                    <a:ext uri="{FF2B5EF4-FFF2-40B4-BE49-F238E27FC236}">
                      <a16:creationId xmlns:a16="http://schemas.microsoft.com/office/drawing/2014/main" id="{5B750D97-83E4-AC3D-440F-B20CCACFBFDE}"/>
                    </a:ext>
                  </a:extLst>
                </p:cNvPr>
                <p:cNvSpPr>
                  <a:spLocks noEditPoints="1"/>
                </p:cNvSpPr>
                <p:nvPr/>
              </p:nvSpPr>
              <p:spPr bwMode="auto">
                <a:xfrm>
                  <a:off x="6637338" y="3584575"/>
                  <a:ext cx="157162" cy="128588"/>
                </a:xfrm>
                <a:custGeom>
                  <a:avLst/>
                  <a:gdLst>
                    <a:gd name="T0" fmla="*/ 3 w 38"/>
                    <a:gd name="T1" fmla="*/ 24 h 31"/>
                    <a:gd name="T2" fmla="*/ 0 w 38"/>
                    <a:gd name="T3" fmla="*/ 20 h 31"/>
                    <a:gd name="T4" fmla="*/ 2 w 38"/>
                    <a:gd name="T5" fmla="*/ 21 h 31"/>
                    <a:gd name="T6" fmla="*/ 4 w 38"/>
                    <a:gd name="T7" fmla="*/ 21 h 31"/>
                    <a:gd name="T8" fmla="*/ 7 w 38"/>
                    <a:gd name="T9" fmla="*/ 21 h 31"/>
                    <a:gd name="T10" fmla="*/ 8 w 38"/>
                    <a:gd name="T11" fmla="*/ 23 h 31"/>
                    <a:gd name="T12" fmla="*/ 9 w 38"/>
                    <a:gd name="T13" fmla="*/ 27 h 31"/>
                    <a:gd name="T14" fmla="*/ 22 w 38"/>
                    <a:gd name="T15" fmla="*/ 4 h 31"/>
                    <a:gd name="T16" fmla="*/ 20 w 38"/>
                    <a:gd name="T17" fmla="*/ 6 h 31"/>
                    <a:gd name="T18" fmla="*/ 16 w 38"/>
                    <a:gd name="T19" fmla="*/ 4 h 31"/>
                    <a:gd name="T20" fmla="*/ 14 w 38"/>
                    <a:gd name="T21" fmla="*/ 2 h 31"/>
                    <a:gd name="T22" fmla="*/ 13 w 38"/>
                    <a:gd name="T23" fmla="*/ 1 h 31"/>
                    <a:gd name="T24" fmla="*/ 11 w 38"/>
                    <a:gd name="T25" fmla="*/ 0 h 31"/>
                    <a:gd name="T26" fmla="*/ 10 w 38"/>
                    <a:gd name="T27" fmla="*/ 1 h 31"/>
                    <a:gd name="T28" fmla="*/ 10 w 38"/>
                    <a:gd name="T29" fmla="*/ 2 h 31"/>
                    <a:gd name="T30" fmla="*/ 13 w 38"/>
                    <a:gd name="T31" fmla="*/ 6 h 31"/>
                    <a:gd name="T32" fmla="*/ 10 w 38"/>
                    <a:gd name="T33" fmla="*/ 7 h 31"/>
                    <a:gd name="T34" fmla="*/ 6 w 38"/>
                    <a:gd name="T35" fmla="*/ 6 h 31"/>
                    <a:gd name="T36" fmla="*/ 3 w 38"/>
                    <a:gd name="T37" fmla="*/ 4 h 31"/>
                    <a:gd name="T38" fmla="*/ 2 w 38"/>
                    <a:gd name="T39" fmla="*/ 6 h 31"/>
                    <a:gd name="T40" fmla="*/ 3 w 38"/>
                    <a:gd name="T41" fmla="*/ 7 h 31"/>
                    <a:gd name="T42" fmla="*/ 3 w 38"/>
                    <a:gd name="T43" fmla="*/ 8 h 31"/>
                    <a:gd name="T44" fmla="*/ 6 w 38"/>
                    <a:gd name="T45" fmla="*/ 10 h 31"/>
                    <a:gd name="T46" fmla="*/ 5 w 38"/>
                    <a:gd name="T47" fmla="*/ 13 h 31"/>
                    <a:gd name="T48" fmla="*/ 8 w 38"/>
                    <a:gd name="T49" fmla="*/ 15 h 31"/>
                    <a:gd name="T50" fmla="*/ 6 w 38"/>
                    <a:gd name="T51" fmla="*/ 17 h 31"/>
                    <a:gd name="T52" fmla="*/ 7 w 38"/>
                    <a:gd name="T53" fmla="*/ 18 h 31"/>
                    <a:gd name="T54" fmla="*/ 10 w 38"/>
                    <a:gd name="T55" fmla="*/ 20 h 31"/>
                    <a:gd name="T56" fmla="*/ 11 w 38"/>
                    <a:gd name="T57" fmla="*/ 21 h 31"/>
                    <a:gd name="T58" fmla="*/ 12 w 38"/>
                    <a:gd name="T59" fmla="*/ 23 h 31"/>
                    <a:gd name="T60" fmla="*/ 11 w 38"/>
                    <a:gd name="T61" fmla="*/ 24 h 31"/>
                    <a:gd name="T62" fmla="*/ 11 w 38"/>
                    <a:gd name="T63" fmla="*/ 26 h 31"/>
                    <a:gd name="T64" fmla="*/ 15 w 38"/>
                    <a:gd name="T65" fmla="*/ 24 h 31"/>
                    <a:gd name="T66" fmla="*/ 17 w 38"/>
                    <a:gd name="T67" fmla="*/ 22 h 31"/>
                    <a:gd name="T68" fmla="*/ 20 w 38"/>
                    <a:gd name="T69" fmla="*/ 19 h 31"/>
                    <a:gd name="T70" fmla="*/ 21 w 38"/>
                    <a:gd name="T71" fmla="*/ 20 h 31"/>
                    <a:gd name="T72" fmla="*/ 24 w 38"/>
                    <a:gd name="T73" fmla="*/ 23 h 31"/>
                    <a:gd name="T74" fmla="*/ 23 w 38"/>
                    <a:gd name="T75" fmla="*/ 26 h 31"/>
                    <a:gd name="T76" fmla="*/ 23 w 38"/>
                    <a:gd name="T77" fmla="*/ 28 h 31"/>
                    <a:gd name="T78" fmla="*/ 25 w 38"/>
                    <a:gd name="T79" fmla="*/ 30 h 31"/>
                    <a:gd name="T80" fmla="*/ 27 w 38"/>
                    <a:gd name="T81" fmla="*/ 29 h 31"/>
                    <a:gd name="T82" fmla="*/ 28 w 38"/>
                    <a:gd name="T83" fmla="*/ 26 h 31"/>
                    <a:gd name="T84" fmla="*/ 29 w 38"/>
                    <a:gd name="T85" fmla="*/ 25 h 31"/>
                    <a:gd name="T86" fmla="*/ 30 w 38"/>
                    <a:gd name="T87" fmla="*/ 24 h 31"/>
                    <a:gd name="T88" fmla="*/ 31 w 38"/>
                    <a:gd name="T89" fmla="*/ 23 h 31"/>
                    <a:gd name="T90" fmla="*/ 31 w 38"/>
                    <a:gd name="T91" fmla="*/ 19 h 31"/>
                    <a:gd name="T92" fmla="*/ 32 w 38"/>
                    <a:gd name="T93" fmla="*/ 17 h 31"/>
                    <a:gd name="T94" fmla="*/ 33 w 38"/>
                    <a:gd name="T95" fmla="*/ 15 h 31"/>
                    <a:gd name="T96" fmla="*/ 37 w 38"/>
                    <a:gd name="T97" fmla="*/ 15 h 31"/>
                    <a:gd name="T98" fmla="*/ 33 w 38"/>
                    <a:gd name="T99" fmla="*/ 12 h 31"/>
                    <a:gd name="T100" fmla="*/ 31 w 38"/>
                    <a:gd name="T101" fmla="*/ 9 h 31"/>
                    <a:gd name="T102" fmla="*/ 27 w 38"/>
                    <a:gd name="T103" fmla="*/ 2 h 31"/>
                    <a:gd name="T104" fmla="*/ 24 w 38"/>
                    <a:gd name="T105"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 h="31">
                      <a:moveTo>
                        <a:pt x="9" y="27"/>
                      </a:moveTo>
                      <a:cubicBezTo>
                        <a:pt x="7" y="27"/>
                        <a:pt x="5" y="26"/>
                        <a:pt x="3" y="24"/>
                      </a:cubicBezTo>
                      <a:cubicBezTo>
                        <a:pt x="3" y="24"/>
                        <a:pt x="2" y="23"/>
                        <a:pt x="1" y="22"/>
                      </a:cubicBezTo>
                      <a:cubicBezTo>
                        <a:pt x="1" y="21"/>
                        <a:pt x="0" y="20"/>
                        <a:pt x="0" y="20"/>
                      </a:cubicBezTo>
                      <a:cubicBezTo>
                        <a:pt x="0" y="19"/>
                        <a:pt x="1" y="19"/>
                        <a:pt x="1" y="19"/>
                      </a:cubicBezTo>
                      <a:cubicBezTo>
                        <a:pt x="2" y="19"/>
                        <a:pt x="2" y="20"/>
                        <a:pt x="2" y="21"/>
                      </a:cubicBezTo>
                      <a:cubicBezTo>
                        <a:pt x="3" y="21"/>
                        <a:pt x="3" y="20"/>
                        <a:pt x="3" y="21"/>
                      </a:cubicBezTo>
                      <a:cubicBezTo>
                        <a:pt x="3" y="21"/>
                        <a:pt x="3" y="21"/>
                        <a:pt x="4" y="21"/>
                      </a:cubicBezTo>
                      <a:cubicBezTo>
                        <a:pt x="4" y="21"/>
                        <a:pt x="4" y="21"/>
                        <a:pt x="5" y="21"/>
                      </a:cubicBezTo>
                      <a:cubicBezTo>
                        <a:pt x="6" y="21"/>
                        <a:pt x="7" y="20"/>
                        <a:pt x="7" y="21"/>
                      </a:cubicBezTo>
                      <a:cubicBezTo>
                        <a:pt x="7" y="22"/>
                        <a:pt x="6" y="22"/>
                        <a:pt x="7" y="23"/>
                      </a:cubicBezTo>
                      <a:cubicBezTo>
                        <a:pt x="7" y="23"/>
                        <a:pt x="8" y="23"/>
                        <a:pt x="8" y="23"/>
                      </a:cubicBezTo>
                      <a:cubicBezTo>
                        <a:pt x="8" y="24"/>
                        <a:pt x="8" y="24"/>
                        <a:pt x="8" y="25"/>
                      </a:cubicBezTo>
                      <a:cubicBezTo>
                        <a:pt x="8" y="25"/>
                        <a:pt x="9" y="26"/>
                        <a:pt x="9" y="27"/>
                      </a:cubicBezTo>
                      <a:close/>
                      <a:moveTo>
                        <a:pt x="24" y="2"/>
                      </a:moveTo>
                      <a:cubicBezTo>
                        <a:pt x="24" y="3"/>
                        <a:pt x="23" y="3"/>
                        <a:pt x="22" y="4"/>
                      </a:cubicBezTo>
                      <a:cubicBezTo>
                        <a:pt x="22" y="4"/>
                        <a:pt x="21" y="4"/>
                        <a:pt x="21" y="5"/>
                      </a:cubicBezTo>
                      <a:cubicBezTo>
                        <a:pt x="21" y="5"/>
                        <a:pt x="21" y="6"/>
                        <a:pt x="20" y="6"/>
                      </a:cubicBezTo>
                      <a:cubicBezTo>
                        <a:pt x="20" y="6"/>
                        <a:pt x="19" y="6"/>
                        <a:pt x="18" y="6"/>
                      </a:cubicBezTo>
                      <a:cubicBezTo>
                        <a:pt x="17" y="6"/>
                        <a:pt x="17" y="5"/>
                        <a:pt x="16" y="4"/>
                      </a:cubicBezTo>
                      <a:cubicBezTo>
                        <a:pt x="16" y="4"/>
                        <a:pt x="16" y="3"/>
                        <a:pt x="15" y="3"/>
                      </a:cubicBezTo>
                      <a:cubicBezTo>
                        <a:pt x="15" y="3"/>
                        <a:pt x="15" y="2"/>
                        <a:pt x="14" y="2"/>
                      </a:cubicBezTo>
                      <a:cubicBezTo>
                        <a:pt x="14" y="1"/>
                        <a:pt x="14" y="1"/>
                        <a:pt x="14" y="1"/>
                      </a:cubicBezTo>
                      <a:cubicBezTo>
                        <a:pt x="13" y="1"/>
                        <a:pt x="13" y="1"/>
                        <a:pt x="13" y="1"/>
                      </a:cubicBezTo>
                      <a:cubicBezTo>
                        <a:pt x="13" y="0"/>
                        <a:pt x="12" y="1"/>
                        <a:pt x="12" y="1"/>
                      </a:cubicBezTo>
                      <a:cubicBezTo>
                        <a:pt x="12" y="0"/>
                        <a:pt x="12" y="0"/>
                        <a:pt x="11" y="0"/>
                      </a:cubicBezTo>
                      <a:cubicBezTo>
                        <a:pt x="11" y="0"/>
                        <a:pt x="11" y="0"/>
                        <a:pt x="11" y="0"/>
                      </a:cubicBezTo>
                      <a:cubicBezTo>
                        <a:pt x="11" y="1"/>
                        <a:pt x="10" y="1"/>
                        <a:pt x="10" y="1"/>
                      </a:cubicBezTo>
                      <a:cubicBezTo>
                        <a:pt x="10" y="1"/>
                        <a:pt x="10" y="1"/>
                        <a:pt x="9" y="2"/>
                      </a:cubicBezTo>
                      <a:cubicBezTo>
                        <a:pt x="9" y="2"/>
                        <a:pt x="10" y="2"/>
                        <a:pt x="10" y="2"/>
                      </a:cubicBezTo>
                      <a:cubicBezTo>
                        <a:pt x="10" y="3"/>
                        <a:pt x="10" y="3"/>
                        <a:pt x="10" y="3"/>
                      </a:cubicBezTo>
                      <a:cubicBezTo>
                        <a:pt x="10" y="4"/>
                        <a:pt x="13" y="4"/>
                        <a:pt x="13" y="6"/>
                      </a:cubicBezTo>
                      <a:cubicBezTo>
                        <a:pt x="13" y="6"/>
                        <a:pt x="12" y="7"/>
                        <a:pt x="12" y="7"/>
                      </a:cubicBezTo>
                      <a:cubicBezTo>
                        <a:pt x="11" y="8"/>
                        <a:pt x="11" y="7"/>
                        <a:pt x="10" y="7"/>
                      </a:cubicBezTo>
                      <a:cubicBezTo>
                        <a:pt x="9" y="6"/>
                        <a:pt x="9" y="6"/>
                        <a:pt x="8" y="6"/>
                      </a:cubicBezTo>
                      <a:cubicBezTo>
                        <a:pt x="8" y="7"/>
                        <a:pt x="7" y="6"/>
                        <a:pt x="6" y="6"/>
                      </a:cubicBezTo>
                      <a:cubicBezTo>
                        <a:pt x="6" y="5"/>
                        <a:pt x="6" y="5"/>
                        <a:pt x="5" y="4"/>
                      </a:cubicBezTo>
                      <a:cubicBezTo>
                        <a:pt x="4" y="4"/>
                        <a:pt x="4" y="4"/>
                        <a:pt x="3" y="4"/>
                      </a:cubicBezTo>
                      <a:cubicBezTo>
                        <a:pt x="3" y="5"/>
                        <a:pt x="1" y="5"/>
                        <a:pt x="1" y="6"/>
                      </a:cubicBezTo>
                      <a:cubicBezTo>
                        <a:pt x="1" y="6"/>
                        <a:pt x="2" y="6"/>
                        <a:pt x="2" y="6"/>
                      </a:cubicBezTo>
                      <a:cubicBezTo>
                        <a:pt x="2" y="6"/>
                        <a:pt x="2" y="6"/>
                        <a:pt x="2" y="6"/>
                      </a:cubicBezTo>
                      <a:cubicBezTo>
                        <a:pt x="3" y="6"/>
                        <a:pt x="3" y="7"/>
                        <a:pt x="3" y="7"/>
                      </a:cubicBezTo>
                      <a:cubicBezTo>
                        <a:pt x="3" y="7"/>
                        <a:pt x="2" y="7"/>
                        <a:pt x="2" y="7"/>
                      </a:cubicBezTo>
                      <a:cubicBezTo>
                        <a:pt x="2" y="8"/>
                        <a:pt x="3" y="7"/>
                        <a:pt x="3" y="8"/>
                      </a:cubicBezTo>
                      <a:cubicBezTo>
                        <a:pt x="4" y="8"/>
                        <a:pt x="4" y="8"/>
                        <a:pt x="4" y="8"/>
                      </a:cubicBezTo>
                      <a:cubicBezTo>
                        <a:pt x="5" y="8"/>
                        <a:pt x="5" y="9"/>
                        <a:pt x="6" y="10"/>
                      </a:cubicBezTo>
                      <a:cubicBezTo>
                        <a:pt x="6" y="11"/>
                        <a:pt x="4" y="10"/>
                        <a:pt x="4" y="11"/>
                      </a:cubicBezTo>
                      <a:cubicBezTo>
                        <a:pt x="4" y="12"/>
                        <a:pt x="5" y="13"/>
                        <a:pt x="5" y="13"/>
                      </a:cubicBezTo>
                      <a:cubicBezTo>
                        <a:pt x="5" y="14"/>
                        <a:pt x="6" y="14"/>
                        <a:pt x="7" y="14"/>
                      </a:cubicBezTo>
                      <a:cubicBezTo>
                        <a:pt x="7" y="14"/>
                        <a:pt x="8" y="14"/>
                        <a:pt x="8" y="15"/>
                      </a:cubicBezTo>
                      <a:cubicBezTo>
                        <a:pt x="8" y="15"/>
                        <a:pt x="8" y="16"/>
                        <a:pt x="8" y="16"/>
                      </a:cubicBezTo>
                      <a:cubicBezTo>
                        <a:pt x="7" y="17"/>
                        <a:pt x="5" y="16"/>
                        <a:pt x="6" y="17"/>
                      </a:cubicBezTo>
                      <a:cubicBezTo>
                        <a:pt x="6" y="18"/>
                        <a:pt x="7" y="17"/>
                        <a:pt x="7" y="18"/>
                      </a:cubicBezTo>
                      <a:cubicBezTo>
                        <a:pt x="7" y="18"/>
                        <a:pt x="7" y="18"/>
                        <a:pt x="7" y="18"/>
                      </a:cubicBezTo>
                      <a:cubicBezTo>
                        <a:pt x="8" y="19"/>
                        <a:pt x="8" y="19"/>
                        <a:pt x="8" y="19"/>
                      </a:cubicBezTo>
                      <a:cubicBezTo>
                        <a:pt x="8" y="19"/>
                        <a:pt x="10" y="21"/>
                        <a:pt x="10" y="20"/>
                      </a:cubicBezTo>
                      <a:cubicBezTo>
                        <a:pt x="11" y="21"/>
                        <a:pt x="11" y="20"/>
                        <a:pt x="11" y="21"/>
                      </a:cubicBezTo>
                      <a:cubicBezTo>
                        <a:pt x="12" y="21"/>
                        <a:pt x="12" y="21"/>
                        <a:pt x="11" y="21"/>
                      </a:cubicBezTo>
                      <a:cubicBezTo>
                        <a:pt x="11" y="22"/>
                        <a:pt x="11" y="22"/>
                        <a:pt x="11" y="22"/>
                      </a:cubicBezTo>
                      <a:cubicBezTo>
                        <a:pt x="11" y="22"/>
                        <a:pt x="11" y="23"/>
                        <a:pt x="12" y="23"/>
                      </a:cubicBezTo>
                      <a:cubicBezTo>
                        <a:pt x="12" y="23"/>
                        <a:pt x="12" y="24"/>
                        <a:pt x="12" y="24"/>
                      </a:cubicBezTo>
                      <a:cubicBezTo>
                        <a:pt x="12" y="24"/>
                        <a:pt x="11" y="24"/>
                        <a:pt x="11" y="24"/>
                      </a:cubicBezTo>
                      <a:cubicBezTo>
                        <a:pt x="10" y="24"/>
                        <a:pt x="11" y="24"/>
                        <a:pt x="11" y="25"/>
                      </a:cubicBezTo>
                      <a:cubicBezTo>
                        <a:pt x="11" y="25"/>
                        <a:pt x="11" y="26"/>
                        <a:pt x="11" y="26"/>
                      </a:cubicBezTo>
                      <a:cubicBezTo>
                        <a:pt x="13" y="26"/>
                        <a:pt x="13" y="25"/>
                        <a:pt x="14" y="24"/>
                      </a:cubicBezTo>
                      <a:cubicBezTo>
                        <a:pt x="14" y="24"/>
                        <a:pt x="15" y="24"/>
                        <a:pt x="15" y="24"/>
                      </a:cubicBezTo>
                      <a:cubicBezTo>
                        <a:pt x="15" y="23"/>
                        <a:pt x="16" y="23"/>
                        <a:pt x="16" y="22"/>
                      </a:cubicBezTo>
                      <a:cubicBezTo>
                        <a:pt x="16" y="22"/>
                        <a:pt x="17" y="22"/>
                        <a:pt x="17" y="22"/>
                      </a:cubicBezTo>
                      <a:cubicBezTo>
                        <a:pt x="18" y="21"/>
                        <a:pt x="18" y="21"/>
                        <a:pt x="18" y="21"/>
                      </a:cubicBezTo>
                      <a:cubicBezTo>
                        <a:pt x="19" y="21"/>
                        <a:pt x="20" y="20"/>
                        <a:pt x="20" y="19"/>
                      </a:cubicBezTo>
                      <a:cubicBezTo>
                        <a:pt x="20" y="19"/>
                        <a:pt x="21" y="20"/>
                        <a:pt x="21" y="20"/>
                      </a:cubicBezTo>
                      <a:cubicBezTo>
                        <a:pt x="21" y="20"/>
                        <a:pt x="21" y="20"/>
                        <a:pt x="21" y="20"/>
                      </a:cubicBezTo>
                      <a:cubicBezTo>
                        <a:pt x="22" y="20"/>
                        <a:pt x="22" y="20"/>
                        <a:pt x="22" y="20"/>
                      </a:cubicBezTo>
                      <a:cubicBezTo>
                        <a:pt x="23" y="21"/>
                        <a:pt x="24" y="22"/>
                        <a:pt x="24" y="23"/>
                      </a:cubicBezTo>
                      <a:cubicBezTo>
                        <a:pt x="23" y="23"/>
                        <a:pt x="22" y="23"/>
                        <a:pt x="22" y="24"/>
                      </a:cubicBezTo>
                      <a:cubicBezTo>
                        <a:pt x="23" y="24"/>
                        <a:pt x="24" y="25"/>
                        <a:pt x="23" y="26"/>
                      </a:cubicBezTo>
                      <a:cubicBezTo>
                        <a:pt x="23" y="26"/>
                        <a:pt x="22" y="26"/>
                        <a:pt x="22" y="27"/>
                      </a:cubicBezTo>
                      <a:cubicBezTo>
                        <a:pt x="21" y="28"/>
                        <a:pt x="23" y="28"/>
                        <a:pt x="23" y="28"/>
                      </a:cubicBezTo>
                      <a:cubicBezTo>
                        <a:pt x="23" y="29"/>
                        <a:pt x="23" y="29"/>
                        <a:pt x="24" y="29"/>
                      </a:cubicBezTo>
                      <a:cubicBezTo>
                        <a:pt x="24" y="29"/>
                        <a:pt x="24" y="29"/>
                        <a:pt x="25" y="30"/>
                      </a:cubicBezTo>
                      <a:cubicBezTo>
                        <a:pt x="25" y="30"/>
                        <a:pt x="26" y="31"/>
                        <a:pt x="27" y="31"/>
                      </a:cubicBezTo>
                      <a:cubicBezTo>
                        <a:pt x="27" y="30"/>
                        <a:pt x="27" y="30"/>
                        <a:pt x="27" y="29"/>
                      </a:cubicBezTo>
                      <a:cubicBezTo>
                        <a:pt x="27" y="28"/>
                        <a:pt x="27" y="28"/>
                        <a:pt x="27" y="27"/>
                      </a:cubicBezTo>
                      <a:cubicBezTo>
                        <a:pt x="27" y="27"/>
                        <a:pt x="27" y="27"/>
                        <a:pt x="28" y="26"/>
                      </a:cubicBezTo>
                      <a:cubicBezTo>
                        <a:pt x="28" y="26"/>
                        <a:pt x="28" y="25"/>
                        <a:pt x="28" y="24"/>
                      </a:cubicBezTo>
                      <a:cubicBezTo>
                        <a:pt x="29" y="24"/>
                        <a:pt x="29" y="25"/>
                        <a:pt x="29" y="25"/>
                      </a:cubicBezTo>
                      <a:cubicBezTo>
                        <a:pt x="29" y="25"/>
                        <a:pt x="29" y="26"/>
                        <a:pt x="29" y="26"/>
                      </a:cubicBezTo>
                      <a:cubicBezTo>
                        <a:pt x="29" y="26"/>
                        <a:pt x="30" y="25"/>
                        <a:pt x="30" y="24"/>
                      </a:cubicBezTo>
                      <a:cubicBezTo>
                        <a:pt x="30" y="24"/>
                        <a:pt x="30" y="24"/>
                        <a:pt x="30" y="23"/>
                      </a:cubicBezTo>
                      <a:cubicBezTo>
                        <a:pt x="30" y="23"/>
                        <a:pt x="31" y="23"/>
                        <a:pt x="31" y="23"/>
                      </a:cubicBezTo>
                      <a:cubicBezTo>
                        <a:pt x="32" y="22"/>
                        <a:pt x="30" y="22"/>
                        <a:pt x="30" y="21"/>
                      </a:cubicBezTo>
                      <a:cubicBezTo>
                        <a:pt x="30" y="21"/>
                        <a:pt x="31" y="20"/>
                        <a:pt x="31" y="19"/>
                      </a:cubicBezTo>
                      <a:cubicBezTo>
                        <a:pt x="31" y="19"/>
                        <a:pt x="31" y="18"/>
                        <a:pt x="31" y="18"/>
                      </a:cubicBezTo>
                      <a:cubicBezTo>
                        <a:pt x="31" y="18"/>
                        <a:pt x="31" y="18"/>
                        <a:pt x="32" y="17"/>
                      </a:cubicBezTo>
                      <a:cubicBezTo>
                        <a:pt x="32" y="17"/>
                        <a:pt x="31" y="16"/>
                        <a:pt x="32" y="16"/>
                      </a:cubicBezTo>
                      <a:cubicBezTo>
                        <a:pt x="32" y="15"/>
                        <a:pt x="33" y="15"/>
                        <a:pt x="33" y="15"/>
                      </a:cubicBezTo>
                      <a:cubicBezTo>
                        <a:pt x="34" y="15"/>
                        <a:pt x="35" y="14"/>
                        <a:pt x="35" y="14"/>
                      </a:cubicBezTo>
                      <a:cubicBezTo>
                        <a:pt x="36" y="13"/>
                        <a:pt x="37" y="14"/>
                        <a:pt x="37" y="15"/>
                      </a:cubicBezTo>
                      <a:cubicBezTo>
                        <a:pt x="38" y="14"/>
                        <a:pt x="37" y="13"/>
                        <a:pt x="36" y="12"/>
                      </a:cubicBezTo>
                      <a:cubicBezTo>
                        <a:pt x="35" y="12"/>
                        <a:pt x="34" y="12"/>
                        <a:pt x="33" y="12"/>
                      </a:cubicBezTo>
                      <a:cubicBezTo>
                        <a:pt x="32" y="12"/>
                        <a:pt x="32" y="11"/>
                        <a:pt x="32" y="11"/>
                      </a:cubicBezTo>
                      <a:cubicBezTo>
                        <a:pt x="32" y="10"/>
                        <a:pt x="31" y="10"/>
                        <a:pt x="31" y="9"/>
                      </a:cubicBezTo>
                      <a:cubicBezTo>
                        <a:pt x="29" y="8"/>
                        <a:pt x="29" y="6"/>
                        <a:pt x="29" y="4"/>
                      </a:cubicBezTo>
                      <a:cubicBezTo>
                        <a:pt x="28" y="4"/>
                        <a:pt x="28" y="3"/>
                        <a:pt x="27" y="2"/>
                      </a:cubicBezTo>
                      <a:cubicBezTo>
                        <a:pt x="27" y="2"/>
                        <a:pt x="26" y="1"/>
                        <a:pt x="26" y="0"/>
                      </a:cubicBezTo>
                      <a:cubicBezTo>
                        <a:pt x="25" y="1"/>
                        <a:pt x="25" y="2"/>
                        <a:pt x="24" y="2"/>
                      </a:cubicBezTo>
                      <a:cubicBezTo>
                        <a:pt x="24" y="3"/>
                        <a:pt x="25" y="2"/>
                        <a:pt x="24" y="2"/>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75" name="Freeform 849">
                  <a:extLst>
                    <a:ext uri="{FF2B5EF4-FFF2-40B4-BE49-F238E27FC236}">
                      <a16:creationId xmlns:a16="http://schemas.microsoft.com/office/drawing/2014/main" id="{7CF6824B-6EB6-D76C-A224-994034CC2073}"/>
                    </a:ext>
                  </a:extLst>
                </p:cNvPr>
                <p:cNvSpPr>
                  <a:spLocks/>
                </p:cNvSpPr>
                <p:nvPr/>
              </p:nvSpPr>
              <p:spPr bwMode="auto">
                <a:xfrm>
                  <a:off x="6370638" y="3846513"/>
                  <a:ext cx="41275" cy="49213"/>
                </a:xfrm>
                <a:custGeom>
                  <a:avLst/>
                  <a:gdLst>
                    <a:gd name="T0" fmla="*/ 3 w 10"/>
                    <a:gd name="T1" fmla="*/ 11 h 12"/>
                    <a:gd name="T2" fmla="*/ 4 w 10"/>
                    <a:gd name="T3" fmla="*/ 10 h 12"/>
                    <a:gd name="T4" fmla="*/ 5 w 10"/>
                    <a:gd name="T5" fmla="*/ 9 h 12"/>
                    <a:gd name="T6" fmla="*/ 5 w 10"/>
                    <a:gd name="T7" fmla="*/ 8 h 12"/>
                    <a:gd name="T8" fmla="*/ 7 w 10"/>
                    <a:gd name="T9" fmla="*/ 6 h 12"/>
                    <a:gd name="T10" fmla="*/ 8 w 10"/>
                    <a:gd name="T11" fmla="*/ 7 h 12"/>
                    <a:gd name="T12" fmla="*/ 7 w 10"/>
                    <a:gd name="T13" fmla="*/ 5 h 12"/>
                    <a:gd name="T14" fmla="*/ 10 w 10"/>
                    <a:gd name="T15" fmla="*/ 3 h 12"/>
                    <a:gd name="T16" fmla="*/ 9 w 10"/>
                    <a:gd name="T17" fmla="*/ 2 h 12"/>
                    <a:gd name="T18" fmla="*/ 8 w 10"/>
                    <a:gd name="T19" fmla="*/ 1 h 12"/>
                    <a:gd name="T20" fmla="*/ 8 w 10"/>
                    <a:gd name="T21" fmla="*/ 0 h 12"/>
                    <a:gd name="T22" fmla="*/ 5 w 10"/>
                    <a:gd name="T23" fmla="*/ 0 h 12"/>
                    <a:gd name="T24" fmla="*/ 4 w 10"/>
                    <a:gd name="T25" fmla="*/ 2 h 12"/>
                    <a:gd name="T26" fmla="*/ 3 w 10"/>
                    <a:gd name="T27" fmla="*/ 3 h 12"/>
                    <a:gd name="T28" fmla="*/ 3 w 10"/>
                    <a:gd name="T29" fmla="*/ 4 h 12"/>
                    <a:gd name="T30" fmla="*/ 1 w 10"/>
                    <a:gd name="T31" fmla="*/ 10 h 12"/>
                    <a:gd name="T32" fmla="*/ 0 w 10"/>
                    <a:gd name="T33" fmla="*/ 12 h 12"/>
                    <a:gd name="T34" fmla="*/ 2 w 10"/>
                    <a:gd name="T35" fmla="*/ 12 h 12"/>
                    <a:gd name="T36" fmla="*/ 3 w 10"/>
                    <a:gd name="T3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12">
                      <a:moveTo>
                        <a:pt x="3" y="11"/>
                      </a:moveTo>
                      <a:cubicBezTo>
                        <a:pt x="3" y="11"/>
                        <a:pt x="4" y="10"/>
                        <a:pt x="4" y="10"/>
                      </a:cubicBezTo>
                      <a:cubicBezTo>
                        <a:pt x="4" y="10"/>
                        <a:pt x="5" y="9"/>
                        <a:pt x="5" y="9"/>
                      </a:cubicBezTo>
                      <a:cubicBezTo>
                        <a:pt x="5" y="9"/>
                        <a:pt x="5" y="8"/>
                        <a:pt x="5" y="8"/>
                      </a:cubicBezTo>
                      <a:cubicBezTo>
                        <a:pt x="5" y="8"/>
                        <a:pt x="7" y="6"/>
                        <a:pt x="7" y="6"/>
                      </a:cubicBezTo>
                      <a:cubicBezTo>
                        <a:pt x="8" y="7"/>
                        <a:pt x="8" y="7"/>
                        <a:pt x="8" y="7"/>
                      </a:cubicBezTo>
                      <a:cubicBezTo>
                        <a:pt x="8" y="7"/>
                        <a:pt x="7" y="5"/>
                        <a:pt x="7" y="5"/>
                      </a:cubicBezTo>
                      <a:cubicBezTo>
                        <a:pt x="8" y="5"/>
                        <a:pt x="10" y="3"/>
                        <a:pt x="10" y="3"/>
                      </a:cubicBezTo>
                      <a:cubicBezTo>
                        <a:pt x="10" y="3"/>
                        <a:pt x="9" y="2"/>
                        <a:pt x="9" y="2"/>
                      </a:cubicBezTo>
                      <a:cubicBezTo>
                        <a:pt x="8" y="2"/>
                        <a:pt x="8" y="1"/>
                        <a:pt x="8" y="1"/>
                      </a:cubicBezTo>
                      <a:cubicBezTo>
                        <a:pt x="8" y="1"/>
                        <a:pt x="8" y="0"/>
                        <a:pt x="8" y="0"/>
                      </a:cubicBezTo>
                      <a:cubicBezTo>
                        <a:pt x="5" y="0"/>
                        <a:pt x="5" y="0"/>
                        <a:pt x="5" y="0"/>
                      </a:cubicBezTo>
                      <a:cubicBezTo>
                        <a:pt x="5" y="0"/>
                        <a:pt x="4" y="1"/>
                        <a:pt x="4" y="2"/>
                      </a:cubicBezTo>
                      <a:cubicBezTo>
                        <a:pt x="4" y="2"/>
                        <a:pt x="3" y="3"/>
                        <a:pt x="3" y="3"/>
                      </a:cubicBezTo>
                      <a:cubicBezTo>
                        <a:pt x="3" y="3"/>
                        <a:pt x="3" y="4"/>
                        <a:pt x="3" y="4"/>
                      </a:cubicBezTo>
                      <a:cubicBezTo>
                        <a:pt x="3" y="6"/>
                        <a:pt x="2" y="8"/>
                        <a:pt x="1" y="10"/>
                      </a:cubicBezTo>
                      <a:cubicBezTo>
                        <a:pt x="0" y="11"/>
                        <a:pt x="0" y="12"/>
                        <a:pt x="0" y="12"/>
                      </a:cubicBezTo>
                      <a:cubicBezTo>
                        <a:pt x="2" y="12"/>
                        <a:pt x="2" y="12"/>
                        <a:pt x="2" y="12"/>
                      </a:cubicBezTo>
                      <a:lnTo>
                        <a:pt x="3" y="11"/>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grpSp>
        </p:grpSp>
        <p:grpSp>
          <p:nvGrpSpPr>
            <p:cNvPr id="105" name="Europe">
              <a:extLst>
                <a:ext uri="{FF2B5EF4-FFF2-40B4-BE49-F238E27FC236}">
                  <a16:creationId xmlns:a16="http://schemas.microsoft.com/office/drawing/2014/main" id="{FF8CDA73-C0F9-028F-EBEE-2A2F702B50BC}"/>
                </a:ext>
              </a:extLst>
            </p:cNvPr>
            <p:cNvGrpSpPr/>
            <p:nvPr/>
          </p:nvGrpSpPr>
          <p:grpSpPr>
            <a:xfrm>
              <a:off x="4689476" y="1992313"/>
              <a:ext cx="1819274" cy="1920875"/>
              <a:chOff x="4689476" y="1992313"/>
              <a:chExt cx="1819274" cy="1920875"/>
            </a:xfrm>
            <a:grpFill/>
          </p:grpSpPr>
          <p:sp>
            <p:nvSpPr>
              <p:cNvPr id="182" name="Freeform 796">
                <a:extLst>
                  <a:ext uri="{FF2B5EF4-FFF2-40B4-BE49-F238E27FC236}">
                    <a16:creationId xmlns:a16="http://schemas.microsoft.com/office/drawing/2014/main" id="{03706538-998A-3FC6-9599-CAF9769E9EC6}"/>
                  </a:ext>
                </a:extLst>
              </p:cNvPr>
              <p:cNvSpPr>
                <a:spLocks noEditPoints="1"/>
              </p:cNvSpPr>
              <p:nvPr/>
            </p:nvSpPr>
            <p:spPr bwMode="auto">
              <a:xfrm>
                <a:off x="5775325" y="3030538"/>
                <a:ext cx="282575" cy="269875"/>
              </a:xfrm>
              <a:custGeom>
                <a:avLst/>
                <a:gdLst>
                  <a:gd name="T0" fmla="*/ 1 w 68"/>
                  <a:gd name="T1" fmla="*/ 12 h 65"/>
                  <a:gd name="T2" fmla="*/ 2 w 68"/>
                  <a:gd name="T3" fmla="*/ 11 h 65"/>
                  <a:gd name="T4" fmla="*/ 6 w 68"/>
                  <a:gd name="T5" fmla="*/ 44 h 65"/>
                  <a:gd name="T6" fmla="*/ 9 w 68"/>
                  <a:gd name="T7" fmla="*/ 46 h 65"/>
                  <a:gd name="T8" fmla="*/ 12 w 68"/>
                  <a:gd name="T9" fmla="*/ 47 h 65"/>
                  <a:gd name="T10" fmla="*/ 15 w 68"/>
                  <a:gd name="T11" fmla="*/ 47 h 65"/>
                  <a:gd name="T12" fmla="*/ 14 w 68"/>
                  <a:gd name="T13" fmla="*/ 49 h 65"/>
                  <a:gd name="T14" fmla="*/ 16 w 68"/>
                  <a:gd name="T15" fmla="*/ 52 h 65"/>
                  <a:gd name="T16" fmla="*/ 19 w 68"/>
                  <a:gd name="T17" fmla="*/ 52 h 65"/>
                  <a:gd name="T18" fmla="*/ 19 w 68"/>
                  <a:gd name="T19" fmla="*/ 50 h 65"/>
                  <a:gd name="T20" fmla="*/ 22 w 68"/>
                  <a:gd name="T21" fmla="*/ 51 h 65"/>
                  <a:gd name="T22" fmla="*/ 24 w 68"/>
                  <a:gd name="T23" fmla="*/ 53 h 65"/>
                  <a:gd name="T24" fmla="*/ 26 w 68"/>
                  <a:gd name="T25" fmla="*/ 54 h 65"/>
                  <a:gd name="T26" fmla="*/ 29 w 68"/>
                  <a:gd name="T27" fmla="*/ 55 h 65"/>
                  <a:gd name="T28" fmla="*/ 31 w 68"/>
                  <a:gd name="T29" fmla="*/ 58 h 65"/>
                  <a:gd name="T30" fmla="*/ 34 w 68"/>
                  <a:gd name="T31" fmla="*/ 60 h 65"/>
                  <a:gd name="T32" fmla="*/ 36 w 68"/>
                  <a:gd name="T33" fmla="*/ 59 h 65"/>
                  <a:gd name="T34" fmla="*/ 37 w 68"/>
                  <a:gd name="T35" fmla="*/ 59 h 65"/>
                  <a:gd name="T36" fmla="*/ 38 w 68"/>
                  <a:gd name="T37" fmla="*/ 61 h 65"/>
                  <a:gd name="T38" fmla="*/ 39 w 68"/>
                  <a:gd name="T39" fmla="*/ 62 h 65"/>
                  <a:gd name="T40" fmla="*/ 41 w 68"/>
                  <a:gd name="T41" fmla="*/ 62 h 65"/>
                  <a:gd name="T42" fmla="*/ 43 w 68"/>
                  <a:gd name="T43" fmla="*/ 60 h 65"/>
                  <a:gd name="T44" fmla="*/ 45 w 68"/>
                  <a:gd name="T45" fmla="*/ 61 h 65"/>
                  <a:gd name="T46" fmla="*/ 47 w 68"/>
                  <a:gd name="T47" fmla="*/ 60 h 65"/>
                  <a:gd name="T48" fmla="*/ 51 w 68"/>
                  <a:gd name="T49" fmla="*/ 60 h 65"/>
                  <a:gd name="T50" fmla="*/ 53 w 68"/>
                  <a:gd name="T51" fmla="*/ 61 h 65"/>
                  <a:gd name="T52" fmla="*/ 56 w 68"/>
                  <a:gd name="T53" fmla="*/ 64 h 65"/>
                  <a:gd name="T54" fmla="*/ 59 w 68"/>
                  <a:gd name="T55" fmla="*/ 65 h 65"/>
                  <a:gd name="T56" fmla="*/ 58 w 68"/>
                  <a:gd name="T57" fmla="*/ 62 h 65"/>
                  <a:gd name="T58" fmla="*/ 58 w 68"/>
                  <a:gd name="T59" fmla="*/ 58 h 65"/>
                  <a:gd name="T60" fmla="*/ 62 w 68"/>
                  <a:gd name="T61" fmla="*/ 53 h 65"/>
                  <a:gd name="T62" fmla="*/ 65 w 68"/>
                  <a:gd name="T63" fmla="*/ 50 h 65"/>
                  <a:gd name="T64" fmla="*/ 67 w 68"/>
                  <a:gd name="T65" fmla="*/ 46 h 65"/>
                  <a:gd name="T66" fmla="*/ 67 w 68"/>
                  <a:gd name="T67" fmla="*/ 44 h 65"/>
                  <a:gd name="T68" fmla="*/ 65 w 68"/>
                  <a:gd name="T69" fmla="*/ 40 h 65"/>
                  <a:gd name="T70" fmla="*/ 64 w 68"/>
                  <a:gd name="T71" fmla="*/ 37 h 65"/>
                  <a:gd name="T72" fmla="*/ 62 w 68"/>
                  <a:gd name="T73" fmla="*/ 30 h 65"/>
                  <a:gd name="T74" fmla="*/ 67 w 68"/>
                  <a:gd name="T75" fmla="*/ 25 h 65"/>
                  <a:gd name="T76" fmla="*/ 66 w 68"/>
                  <a:gd name="T77" fmla="*/ 19 h 65"/>
                  <a:gd name="T78" fmla="*/ 63 w 68"/>
                  <a:gd name="T79" fmla="*/ 11 h 65"/>
                  <a:gd name="T80" fmla="*/ 61 w 68"/>
                  <a:gd name="T81" fmla="*/ 7 h 65"/>
                  <a:gd name="T82" fmla="*/ 58 w 68"/>
                  <a:gd name="T83" fmla="*/ 6 h 65"/>
                  <a:gd name="T84" fmla="*/ 48 w 68"/>
                  <a:gd name="T85" fmla="*/ 6 h 65"/>
                  <a:gd name="T86" fmla="*/ 38 w 68"/>
                  <a:gd name="T87" fmla="*/ 5 h 65"/>
                  <a:gd name="T88" fmla="*/ 31 w 68"/>
                  <a:gd name="T89" fmla="*/ 6 h 65"/>
                  <a:gd name="T90" fmla="*/ 30 w 68"/>
                  <a:gd name="T91" fmla="*/ 1 h 65"/>
                  <a:gd name="T92" fmla="*/ 32 w 68"/>
                  <a:gd name="T93" fmla="*/ 3 h 65"/>
                  <a:gd name="T94" fmla="*/ 28 w 68"/>
                  <a:gd name="T95" fmla="*/ 1 h 65"/>
                  <a:gd name="T96" fmla="*/ 19 w 68"/>
                  <a:gd name="T97" fmla="*/ 3 h 65"/>
                  <a:gd name="T98" fmla="*/ 14 w 68"/>
                  <a:gd name="T99" fmla="*/ 7 h 65"/>
                  <a:gd name="T100" fmla="*/ 8 w 68"/>
                  <a:gd name="T101" fmla="*/ 9 h 65"/>
                  <a:gd name="T102" fmla="*/ 3 w 68"/>
                  <a:gd name="T103" fmla="*/ 11 h 65"/>
                  <a:gd name="T104" fmla="*/ 4 w 68"/>
                  <a:gd name="T105" fmla="*/ 14 h 65"/>
                  <a:gd name="T106" fmla="*/ 3 w 68"/>
                  <a:gd name="T107" fmla="*/ 14 h 65"/>
                  <a:gd name="T108" fmla="*/ 2 w 68"/>
                  <a:gd name="T109" fmla="*/ 16 h 65"/>
                  <a:gd name="T110" fmla="*/ 2 w 68"/>
                  <a:gd name="T111" fmla="*/ 21 h 65"/>
                  <a:gd name="T112" fmla="*/ 4 w 68"/>
                  <a:gd name="T113" fmla="*/ 26 h 65"/>
                  <a:gd name="T114" fmla="*/ 4 w 68"/>
                  <a:gd name="T115" fmla="*/ 30 h 65"/>
                  <a:gd name="T116" fmla="*/ 5 w 68"/>
                  <a:gd name="T117" fmla="*/ 33 h 65"/>
                  <a:gd name="T118" fmla="*/ 4 w 68"/>
                  <a:gd name="T119" fmla="*/ 34 h 65"/>
                  <a:gd name="T120" fmla="*/ 5 w 68"/>
                  <a:gd name="T121" fmla="*/ 38 h 65"/>
                  <a:gd name="T122" fmla="*/ 6 w 68"/>
                  <a:gd name="T123" fmla="*/ 43 h 65"/>
                  <a:gd name="T124" fmla="*/ 6 w 68"/>
                  <a:gd name="T125" fmla="*/ 4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 h="65">
                    <a:moveTo>
                      <a:pt x="2" y="12"/>
                    </a:moveTo>
                    <a:cubicBezTo>
                      <a:pt x="1" y="13"/>
                      <a:pt x="1" y="12"/>
                      <a:pt x="1" y="12"/>
                    </a:cubicBezTo>
                    <a:cubicBezTo>
                      <a:pt x="1" y="11"/>
                      <a:pt x="1" y="11"/>
                      <a:pt x="1" y="11"/>
                    </a:cubicBezTo>
                    <a:cubicBezTo>
                      <a:pt x="1" y="11"/>
                      <a:pt x="2" y="11"/>
                      <a:pt x="2" y="11"/>
                    </a:cubicBezTo>
                    <a:cubicBezTo>
                      <a:pt x="2" y="12"/>
                      <a:pt x="2" y="12"/>
                      <a:pt x="2" y="12"/>
                    </a:cubicBezTo>
                    <a:close/>
                    <a:moveTo>
                      <a:pt x="6" y="44"/>
                    </a:moveTo>
                    <a:cubicBezTo>
                      <a:pt x="6" y="44"/>
                      <a:pt x="7" y="43"/>
                      <a:pt x="8" y="44"/>
                    </a:cubicBezTo>
                    <a:cubicBezTo>
                      <a:pt x="8" y="44"/>
                      <a:pt x="8" y="45"/>
                      <a:pt x="9" y="46"/>
                    </a:cubicBezTo>
                    <a:cubicBezTo>
                      <a:pt x="9" y="46"/>
                      <a:pt x="10" y="46"/>
                      <a:pt x="11" y="46"/>
                    </a:cubicBezTo>
                    <a:cubicBezTo>
                      <a:pt x="11" y="46"/>
                      <a:pt x="12" y="46"/>
                      <a:pt x="12" y="47"/>
                    </a:cubicBezTo>
                    <a:cubicBezTo>
                      <a:pt x="12" y="47"/>
                      <a:pt x="13" y="47"/>
                      <a:pt x="13" y="47"/>
                    </a:cubicBezTo>
                    <a:cubicBezTo>
                      <a:pt x="14" y="48"/>
                      <a:pt x="14" y="47"/>
                      <a:pt x="15" y="47"/>
                    </a:cubicBezTo>
                    <a:cubicBezTo>
                      <a:pt x="15" y="47"/>
                      <a:pt x="16" y="48"/>
                      <a:pt x="16" y="49"/>
                    </a:cubicBezTo>
                    <a:cubicBezTo>
                      <a:pt x="15" y="49"/>
                      <a:pt x="15" y="49"/>
                      <a:pt x="14" y="49"/>
                    </a:cubicBezTo>
                    <a:cubicBezTo>
                      <a:pt x="14" y="50"/>
                      <a:pt x="15" y="50"/>
                      <a:pt x="15" y="50"/>
                    </a:cubicBezTo>
                    <a:cubicBezTo>
                      <a:pt x="16" y="51"/>
                      <a:pt x="16" y="51"/>
                      <a:pt x="16" y="52"/>
                    </a:cubicBezTo>
                    <a:cubicBezTo>
                      <a:pt x="17" y="52"/>
                      <a:pt x="16" y="53"/>
                      <a:pt x="17" y="53"/>
                    </a:cubicBezTo>
                    <a:cubicBezTo>
                      <a:pt x="17" y="53"/>
                      <a:pt x="19" y="52"/>
                      <a:pt x="19" y="52"/>
                    </a:cubicBezTo>
                    <a:cubicBezTo>
                      <a:pt x="20" y="52"/>
                      <a:pt x="19" y="52"/>
                      <a:pt x="19" y="51"/>
                    </a:cubicBezTo>
                    <a:cubicBezTo>
                      <a:pt x="19" y="51"/>
                      <a:pt x="19" y="50"/>
                      <a:pt x="19" y="50"/>
                    </a:cubicBezTo>
                    <a:cubicBezTo>
                      <a:pt x="20" y="50"/>
                      <a:pt x="21" y="50"/>
                      <a:pt x="21" y="50"/>
                    </a:cubicBezTo>
                    <a:cubicBezTo>
                      <a:pt x="21" y="51"/>
                      <a:pt x="22" y="51"/>
                      <a:pt x="22" y="51"/>
                    </a:cubicBezTo>
                    <a:cubicBezTo>
                      <a:pt x="23" y="52"/>
                      <a:pt x="24" y="51"/>
                      <a:pt x="25" y="51"/>
                    </a:cubicBezTo>
                    <a:cubicBezTo>
                      <a:pt x="25" y="52"/>
                      <a:pt x="23" y="52"/>
                      <a:pt x="24" y="53"/>
                    </a:cubicBezTo>
                    <a:cubicBezTo>
                      <a:pt x="24" y="53"/>
                      <a:pt x="24" y="53"/>
                      <a:pt x="25" y="53"/>
                    </a:cubicBezTo>
                    <a:cubicBezTo>
                      <a:pt x="25" y="54"/>
                      <a:pt x="25" y="54"/>
                      <a:pt x="26" y="54"/>
                    </a:cubicBezTo>
                    <a:cubicBezTo>
                      <a:pt x="26" y="54"/>
                      <a:pt x="26" y="54"/>
                      <a:pt x="27" y="54"/>
                    </a:cubicBezTo>
                    <a:cubicBezTo>
                      <a:pt x="28" y="54"/>
                      <a:pt x="28" y="55"/>
                      <a:pt x="29" y="55"/>
                    </a:cubicBezTo>
                    <a:cubicBezTo>
                      <a:pt x="30" y="55"/>
                      <a:pt x="30" y="55"/>
                      <a:pt x="30" y="56"/>
                    </a:cubicBezTo>
                    <a:cubicBezTo>
                      <a:pt x="30" y="57"/>
                      <a:pt x="31" y="57"/>
                      <a:pt x="31" y="58"/>
                    </a:cubicBezTo>
                    <a:cubicBezTo>
                      <a:pt x="32" y="58"/>
                      <a:pt x="32" y="59"/>
                      <a:pt x="32" y="60"/>
                    </a:cubicBezTo>
                    <a:cubicBezTo>
                      <a:pt x="33" y="60"/>
                      <a:pt x="33" y="61"/>
                      <a:pt x="34" y="60"/>
                    </a:cubicBezTo>
                    <a:cubicBezTo>
                      <a:pt x="34" y="60"/>
                      <a:pt x="34" y="59"/>
                      <a:pt x="34" y="59"/>
                    </a:cubicBezTo>
                    <a:cubicBezTo>
                      <a:pt x="35" y="59"/>
                      <a:pt x="35" y="59"/>
                      <a:pt x="36" y="59"/>
                    </a:cubicBezTo>
                    <a:cubicBezTo>
                      <a:pt x="36" y="59"/>
                      <a:pt x="36" y="58"/>
                      <a:pt x="36" y="58"/>
                    </a:cubicBezTo>
                    <a:cubicBezTo>
                      <a:pt x="37" y="59"/>
                      <a:pt x="36" y="59"/>
                      <a:pt x="37" y="59"/>
                    </a:cubicBezTo>
                    <a:cubicBezTo>
                      <a:pt x="37" y="60"/>
                      <a:pt x="37" y="60"/>
                      <a:pt x="37" y="60"/>
                    </a:cubicBezTo>
                    <a:cubicBezTo>
                      <a:pt x="38" y="60"/>
                      <a:pt x="38" y="60"/>
                      <a:pt x="38" y="61"/>
                    </a:cubicBezTo>
                    <a:cubicBezTo>
                      <a:pt x="39" y="61"/>
                      <a:pt x="38" y="62"/>
                      <a:pt x="38" y="63"/>
                    </a:cubicBezTo>
                    <a:cubicBezTo>
                      <a:pt x="39" y="63"/>
                      <a:pt x="39" y="62"/>
                      <a:pt x="39" y="62"/>
                    </a:cubicBezTo>
                    <a:cubicBezTo>
                      <a:pt x="40" y="62"/>
                      <a:pt x="40" y="63"/>
                      <a:pt x="40" y="62"/>
                    </a:cubicBezTo>
                    <a:cubicBezTo>
                      <a:pt x="40" y="62"/>
                      <a:pt x="41" y="62"/>
                      <a:pt x="41" y="62"/>
                    </a:cubicBezTo>
                    <a:cubicBezTo>
                      <a:pt x="41" y="61"/>
                      <a:pt x="41" y="61"/>
                      <a:pt x="42" y="61"/>
                    </a:cubicBezTo>
                    <a:cubicBezTo>
                      <a:pt x="42" y="61"/>
                      <a:pt x="42" y="60"/>
                      <a:pt x="43" y="60"/>
                    </a:cubicBezTo>
                    <a:cubicBezTo>
                      <a:pt x="44" y="60"/>
                      <a:pt x="44" y="61"/>
                      <a:pt x="44" y="61"/>
                    </a:cubicBezTo>
                    <a:cubicBezTo>
                      <a:pt x="44" y="61"/>
                      <a:pt x="45" y="61"/>
                      <a:pt x="45" y="61"/>
                    </a:cubicBezTo>
                    <a:cubicBezTo>
                      <a:pt x="46" y="61"/>
                      <a:pt x="46" y="61"/>
                      <a:pt x="47" y="61"/>
                    </a:cubicBezTo>
                    <a:cubicBezTo>
                      <a:pt x="47" y="61"/>
                      <a:pt x="47" y="60"/>
                      <a:pt x="47" y="60"/>
                    </a:cubicBezTo>
                    <a:cubicBezTo>
                      <a:pt x="48" y="60"/>
                      <a:pt x="49" y="60"/>
                      <a:pt x="49" y="60"/>
                    </a:cubicBezTo>
                    <a:cubicBezTo>
                      <a:pt x="50" y="60"/>
                      <a:pt x="50" y="60"/>
                      <a:pt x="51" y="60"/>
                    </a:cubicBezTo>
                    <a:cubicBezTo>
                      <a:pt x="51" y="60"/>
                      <a:pt x="51" y="61"/>
                      <a:pt x="51" y="61"/>
                    </a:cubicBezTo>
                    <a:cubicBezTo>
                      <a:pt x="52" y="61"/>
                      <a:pt x="52" y="61"/>
                      <a:pt x="53" y="61"/>
                    </a:cubicBezTo>
                    <a:cubicBezTo>
                      <a:pt x="53" y="61"/>
                      <a:pt x="53" y="62"/>
                      <a:pt x="54" y="62"/>
                    </a:cubicBezTo>
                    <a:cubicBezTo>
                      <a:pt x="54" y="63"/>
                      <a:pt x="56" y="63"/>
                      <a:pt x="56" y="64"/>
                    </a:cubicBezTo>
                    <a:cubicBezTo>
                      <a:pt x="57" y="64"/>
                      <a:pt x="57" y="64"/>
                      <a:pt x="57" y="64"/>
                    </a:cubicBezTo>
                    <a:cubicBezTo>
                      <a:pt x="58" y="64"/>
                      <a:pt x="58" y="65"/>
                      <a:pt x="59" y="65"/>
                    </a:cubicBezTo>
                    <a:cubicBezTo>
                      <a:pt x="59" y="65"/>
                      <a:pt x="59" y="64"/>
                      <a:pt x="59" y="64"/>
                    </a:cubicBezTo>
                    <a:cubicBezTo>
                      <a:pt x="59" y="63"/>
                      <a:pt x="58" y="63"/>
                      <a:pt x="58" y="62"/>
                    </a:cubicBezTo>
                    <a:cubicBezTo>
                      <a:pt x="58" y="61"/>
                      <a:pt x="58" y="61"/>
                      <a:pt x="58" y="60"/>
                    </a:cubicBezTo>
                    <a:cubicBezTo>
                      <a:pt x="58" y="59"/>
                      <a:pt x="58" y="59"/>
                      <a:pt x="58" y="58"/>
                    </a:cubicBezTo>
                    <a:cubicBezTo>
                      <a:pt x="59" y="57"/>
                      <a:pt x="59" y="56"/>
                      <a:pt x="60" y="56"/>
                    </a:cubicBezTo>
                    <a:cubicBezTo>
                      <a:pt x="61" y="55"/>
                      <a:pt x="61" y="54"/>
                      <a:pt x="62" y="53"/>
                    </a:cubicBezTo>
                    <a:cubicBezTo>
                      <a:pt x="63" y="53"/>
                      <a:pt x="63" y="52"/>
                      <a:pt x="64" y="51"/>
                    </a:cubicBezTo>
                    <a:cubicBezTo>
                      <a:pt x="65" y="51"/>
                      <a:pt x="65" y="51"/>
                      <a:pt x="65" y="50"/>
                    </a:cubicBezTo>
                    <a:cubicBezTo>
                      <a:pt x="66" y="50"/>
                      <a:pt x="66" y="50"/>
                      <a:pt x="67" y="50"/>
                    </a:cubicBezTo>
                    <a:cubicBezTo>
                      <a:pt x="67" y="49"/>
                      <a:pt x="68" y="48"/>
                      <a:pt x="67" y="46"/>
                    </a:cubicBezTo>
                    <a:cubicBezTo>
                      <a:pt x="66" y="46"/>
                      <a:pt x="67" y="45"/>
                      <a:pt x="68" y="45"/>
                    </a:cubicBezTo>
                    <a:cubicBezTo>
                      <a:pt x="68" y="45"/>
                      <a:pt x="67" y="45"/>
                      <a:pt x="67" y="44"/>
                    </a:cubicBezTo>
                    <a:cubicBezTo>
                      <a:pt x="67" y="44"/>
                      <a:pt x="66" y="43"/>
                      <a:pt x="66" y="43"/>
                    </a:cubicBezTo>
                    <a:cubicBezTo>
                      <a:pt x="66" y="42"/>
                      <a:pt x="65" y="41"/>
                      <a:pt x="65" y="40"/>
                    </a:cubicBezTo>
                    <a:cubicBezTo>
                      <a:pt x="64" y="40"/>
                      <a:pt x="65" y="40"/>
                      <a:pt x="65" y="39"/>
                    </a:cubicBezTo>
                    <a:cubicBezTo>
                      <a:pt x="65" y="39"/>
                      <a:pt x="64" y="38"/>
                      <a:pt x="64" y="37"/>
                    </a:cubicBezTo>
                    <a:cubicBezTo>
                      <a:pt x="64" y="36"/>
                      <a:pt x="65" y="34"/>
                      <a:pt x="65" y="32"/>
                    </a:cubicBezTo>
                    <a:cubicBezTo>
                      <a:pt x="64" y="31"/>
                      <a:pt x="62" y="31"/>
                      <a:pt x="62" y="30"/>
                    </a:cubicBezTo>
                    <a:cubicBezTo>
                      <a:pt x="61" y="29"/>
                      <a:pt x="63" y="27"/>
                      <a:pt x="64" y="27"/>
                    </a:cubicBezTo>
                    <a:cubicBezTo>
                      <a:pt x="65" y="26"/>
                      <a:pt x="66" y="26"/>
                      <a:pt x="67" y="25"/>
                    </a:cubicBezTo>
                    <a:cubicBezTo>
                      <a:pt x="67" y="24"/>
                      <a:pt x="66" y="22"/>
                      <a:pt x="66" y="21"/>
                    </a:cubicBezTo>
                    <a:cubicBezTo>
                      <a:pt x="66" y="20"/>
                      <a:pt x="66" y="19"/>
                      <a:pt x="66" y="19"/>
                    </a:cubicBezTo>
                    <a:cubicBezTo>
                      <a:pt x="65" y="18"/>
                      <a:pt x="65" y="17"/>
                      <a:pt x="65" y="16"/>
                    </a:cubicBezTo>
                    <a:cubicBezTo>
                      <a:pt x="64" y="15"/>
                      <a:pt x="63" y="13"/>
                      <a:pt x="63" y="11"/>
                    </a:cubicBezTo>
                    <a:cubicBezTo>
                      <a:pt x="63" y="10"/>
                      <a:pt x="63" y="8"/>
                      <a:pt x="62" y="7"/>
                    </a:cubicBezTo>
                    <a:cubicBezTo>
                      <a:pt x="61" y="7"/>
                      <a:pt x="61" y="7"/>
                      <a:pt x="61" y="7"/>
                    </a:cubicBezTo>
                    <a:cubicBezTo>
                      <a:pt x="60" y="7"/>
                      <a:pt x="60" y="7"/>
                      <a:pt x="60" y="6"/>
                    </a:cubicBezTo>
                    <a:cubicBezTo>
                      <a:pt x="59" y="6"/>
                      <a:pt x="59" y="7"/>
                      <a:pt x="58" y="6"/>
                    </a:cubicBezTo>
                    <a:cubicBezTo>
                      <a:pt x="57" y="7"/>
                      <a:pt x="55" y="6"/>
                      <a:pt x="54" y="6"/>
                    </a:cubicBezTo>
                    <a:cubicBezTo>
                      <a:pt x="52" y="6"/>
                      <a:pt x="50" y="6"/>
                      <a:pt x="48" y="6"/>
                    </a:cubicBezTo>
                    <a:cubicBezTo>
                      <a:pt x="47" y="6"/>
                      <a:pt x="45" y="6"/>
                      <a:pt x="43" y="6"/>
                    </a:cubicBezTo>
                    <a:cubicBezTo>
                      <a:pt x="41" y="5"/>
                      <a:pt x="39" y="5"/>
                      <a:pt x="38" y="5"/>
                    </a:cubicBezTo>
                    <a:cubicBezTo>
                      <a:pt x="36" y="6"/>
                      <a:pt x="35" y="6"/>
                      <a:pt x="33" y="6"/>
                    </a:cubicBezTo>
                    <a:cubicBezTo>
                      <a:pt x="33" y="6"/>
                      <a:pt x="32" y="6"/>
                      <a:pt x="31" y="6"/>
                    </a:cubicBezTo>
                    <a:cubicBezTo>
                      <a:pt x="31" y="6"/>
                      <a:pt x="30" y="5"/>
                      <a:pt x="30" y="5"/>
                    </a:cubicBezTo>
                    <a:cubicBezTo>
                      <a:pt x="30" y="4"/>
                      <a:pt x="29" y="2"/>
                      <a:pt x="30" y="1"/>
                    </a:cubicBezTo>
                    <a:cubicBezTo>
                      <a:pt x="30" y="1"/>
                      <a:pt x="31" y="2"/>
                      <a:pt x="31" y="2"/>
                    </a:cubicBezTo>
                    <a:cubicBezTo>
                      <a:pt x="31" y="3"/>
                      <a:pt x="32" y="3"/>
                      <a:pt x="32" y="3"/>
                    </a:cubicBezTo>
                    <a:cubicBezTo>
                      <a:pt x="32" y="2"/>
                      <a:pt x="31" y="2"/>
                      <a:pt x="31" y="1"/>
                    </a:cubicBezTo>
                    <a:cubicBezTo>
                      <a:pt x="30" y="1"/>
                      <a:pt x="29" y="0"/>
                      <a:pt x="28" y="1"/>
                    </a:cubicBezTo>
                    <a:cubicBezTo>
                      <a:pt x="26" y="1"/>
                      <a:pt x="24" y="1"/>
                      <a:pt x="22" y="2"/>
                    </a:cubicBezTo>
                    <a:cubicBezTo>
                      <a:pt x="21" y="2"/>
                      <a:pt x="20" y="3"/>
                      <a:pt x="19" y="3"/>
                    </a:cubicBezTo>
                    <a:cubicBezTo>
                      <a:pt x="19" y="4"/>
                      <a:pt x="17" y="4"/>
                      <a:pt x="17" y="4"/>
                    </a:cubicBezTo>
                    <a:cubicBezTo>
                      <a:pt x="16" y="5"/>
                      <a:pt x="15" y="7"/>
                      <a:pt x="14" y="7"/>
                    </a:cubicBezTo>
                    <a:cubicBezTo>
                      <a:pt x="13" y="8"/>
                      <a:pt x="12" y="8"/>
                      <a:pt x="11" y="8"/>
                    </a:cubicBezTo>
                    <a:cubicBezTo>
                      <a:pt x="10" y="9"/>
                      <a:pt x="9" y="9"/>
                      <a:pt x="8" y="9"/>
                    </a:cubicBezTo>
                    <a:cubicBezTo>
                      <a:pt x="7" y="9"/>
                      <a:pt x="6" y="10"/>
                      <a:pt x="5" y="10"/>
                    </a:cubicBezTo>
                    <a:cubicBezTo>
                      <a:pt x="5" y="10"/>
                      <a:pt x="3" y="10"/>
                      <a:pt x="3" y="11"/>
                    </a:cubicBezTo>
                    <a:cubicBezTo>
                      <a:pt x="2" y="12"/>
                      <a:pt x="3" y="12"/>
                      <a:pt x="4" y="12"/>
                    </a:cubicBezTo>
                    <a:cubicBezTo>
                      <a:pt x="4" y="13"/>
                      <a:pt x="3" y="13"/>
                      <a:pt x="4" y="14"/>
                    </a:cubicBezTo>
                    <a:cubicBezTo>
                      <a:pt x="4" y="14"/>
                      <a:pt x="4" y="15"/>
                      <a:pt x="4" y="15"/>
                    </a:cubicBezTo>
                    <a:cubicBezTo>
                      <a:pt x="3" y="15"/>
                      <a:pt x="3" y="14"/>
                      <a:pt x="3" y="14"/>
                    </a:cubicBezTo>
                    <a:cubicBezTo>
                      <a:pt x="3" y="14"/>
                      <a:pt x="2" y="13"/>
                      <a:pt x="1" y="13"/>
                    </a:cubicBezTo>
                    <a:cubicBezTo>
                      <a:pt x="1" y="14"/>
                      <a:pt x="2" y="15"/>
                      <a:pt x="2" y="16"/>
                    </a:cubicBezTo>
                    <a:cubicBezTo>
                      <a:pt x="2" y="17"/>
                      <a:pt x="3" y="18"/>
                      <a:pt x="2" y="19"/>
                    </a:cubicBezTo>
                    <a:cubicBezTo>
                      <a:pt x="2" y="20"/>
                      <a:pt x="2" y="21"/>
                      <a:pt x="2" y="21"/>
                    </a:cubicBezTo>
                    <a:cubicBezTo>
                      <a:pt x="1" y="22"/>
                      <a:pt x="0" y="23"/>
                      <a:pt x="1" y="24"/>
                    </a:cubicBezTo>
                    <a:cubicBezTo>
                      <a:pt x="2" y="24"/>
                      <a:pt x="3" y="25"/>
                      <a:pt x="4" y="26"/>
                    </a:cubicBezTo>
                    <a:cubicBezTo>
                      <a:pt x="4" y="27"/>
                      <a:pt x="3" y="28"/>
                      <a:pt x="3" y="29"/>
                    </a:cubicBezTo>
                    <a:cubicBezTo>
                      <a:pt x="3" y="29"/>
                      <a:pt x="4" y="30"/>
                      <a:pt x="4" y="30"/>
                    </a:cubicBezTo>
                    <a:cubicBezTo>
                      <a:pt x="4" y="31"/>
                      <a:pt x="4" y="31"/>
                      <a:pt x="4" y="31"/>
                    </a:cubicBezTo>
                    <a:cubicBezTo>
                      <a:pt x="4" y="32"/>
                      <a:pt x="5" y="32"/>
                      <a:pt x="5" y="33"/>
                    </a:cubicBezTo>
                    <a:cubicBezTo>
                      <a:pt x="5" y="33"/>
                      <a:pt x="4" y="33"/>
                      <a:pt x="4" y="33"/>
                    </a:cubicBezTo>
                    <a:cubicBezTo>
                      <a:pt x="4" y="34"/>
                      <a:pt x="4" y="34"/>
                      <a:pt x="4" y="34"/>
                    </a:cubicBezTo>
                    <a:cubicBezTo>
                      <a:pt x="3" y="34"/>
                      <a:pt x="4" y="36"/>
                      <a:pt x="4" y="36"/>
                    </a:cubicBezTo>
                    <a:cubicBezTo>
                      <a:pt x="5" y="37"/>
                      <a:pt x="4" y="38"/>
                      <a:pt x="5" y="38"/>
                    </a:cubicBezTo>
                    <a:cubicBezTo>
                      <a:pt x="6" y="39"/>
                      <a:pt x="7" y="40"/>
                      <a:pt x="6" y="41"/>
                    </a:cubicBezTo>
                    <a:cubicBezTo>
                      <a:pt x="6" y="42"/>
                      <a:pt x="6" y="42"/>
                      <a:pt x="6" y="43"/>
                    </a:cubicBezTo>
                    <a:cubicBezTo>
                      <a:pt x="6" y="44"/>
                      <a:pt x="6" y="44"/>
                      <a:pt x="5" y="45"/>
                    </a:cubicBezTo>
                    <a:cubicBezTo>
                      <a:pt x="6" y="45"/>
                      <a:pt x="6" y="45"/>
                      <a:pt x="6" y="44"/>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83" name="Freeform 777">
                <a:extLst>
                  <a:ext uri="{FF2B5EF4-FFF2-40B4-BE49-F238E27FC236}">
                    <a16:creationId xmlns:a16="http://schemas.microsoft.com/office/drawing/2014/main" id="{17E27A6F-66E6-D58B-5F02-D012B5CDA496}"/>
                  </a:ext>
                </a:extLst>
              </p:cNvPr>
              <p:cNvSpPr>
                <a:spLocks/>
              </p:cNvSpPr>
              <p:nvPr/>
            </p:nvSpPr>
            <p:spPr bwMode="auto">
              <a:xfrm>
                <a:off x="6000750" y="3146425"/>
                <a:ext cx="508000" cy="341313"/>
              </a:xfrm>
              <a:custGeom>
                <a:avLst/>
                <a:gdLst>
                  <a:gd name="T0" fmla="*/ 110 w 122"/>
                  <a:gd name="T1" fmla="*/ 51 h 82"/>
                  <a:gd name="T2" fmla="*/ 119 w 122"/>
                  <a:gd name="T3" fmla="*/ 48 h 82"/>
                  <a:gd name="T4" fmla="*/ 121 w 122"/>
                  <a:gd name="T5" fmla="*/ 44 h 82"/>
                  <a:gd name="T6" fmla="*/ 121 w 122"/>
                  <a:gd name="T7" fmla="*/ 38 h 82"/>
                  <a:gd name="T8" fmla="*/ 121 w 122"/>
                  <a:gd name="T9" fmla="*/ 32 h 82"/>
                  <a:gd name="T10" fmla="*/ 118 w 122"/>
                  <a:gd name="T11" fmla="*/ 29 h 82"/>
                  <a:gd name="T12" fmla="*/ 111 w 122"/>
                  <a:gd name="T13" fmla="*/ 27 h 82"/>
                  <a:gd name="T14" fmla="*/ 106 w 122"/>
                  <a:gd name="T15" fmla="*/ 26 h 82"/>
                  <a:gd name="T16" fmla="*/ 95 w 122"/>
                  <a:gd name="T17" fmla="*/ 23 h 82"/>
                  <a:gd name="T18" fmla="*/ 90 w 122"/>
                  <a:gd name="T19" fmla="*/ 21 h 82"/>
                  <a:gd name="T20" fmla="*/ 89 w 122"/>
                  <a:gd name="T21" fmla="*/ 15 h 82"/>
                  <a:gd name="T22" fmla="*/ 81 w 122"/>
                  <a:gd name="T23" fmla="*/ 13 h 82"/>
                  <a:gd name="T24" fmla="*/ 82 w 122"/>
                  <a:gd name="T25" fmla="*/ 8 h 82"/>
                  <a:gd name="T26" fmla="*/ 80 w 122"/>
                  <a:gd name="T27" fmla="*/ 2 h 82"/>
                  <a:gd name="T28" fmla="*/ 71 w 122"/>
                  <a:gd name="T29" fmla="*/ 1 h 82"/>
                  <a:gd name="T30" fmla="*/ 65 w 122"/>
                  <a:gd name="T31" fmla="*/ 3 h 82"/>
                  <a:gd name="T32" fmla="*/ 59 w 122"/>
                  <a:gd name="T33" fmla="*/ 6 h 82"/>
                  <a:gd name="T34" fmla="*/ 53 w 122"/>
                  <a:gd name="T35" fmla="*/ 11 h 82"/>
                  <a:gd name="T36" fmla="*/ 46 w 122"/>
                  <a:gd name="T37" fmla="*/ 9 h 82"/>
                  <a:gd name="T38" fmla="*/ 40 w 122"/>
                  <a:gd name="T39" fmla="*/ 9 h 82"/>
                  <a:gd name="T40" fmla="*/ 34 w 122"/>
                  <a:gd name="T41" fmla="*/ 8 h 82"/>
                  <a:gd name="T42" fmla="*/ 29 w 122"/>
                  <a:gd name="T43" fmla="*/ 7 h 82"/>
                  <a:gd name="T44" fmla="*/ 16 w 122"/>
                  <a:gd name="T45" fmla="*/ 6 h 82"/>
                  <a:gd name="T46" fmla="*/ 11 w 122"/>
                  <a:gd name="T47" fmla="*/ 12 h 82"/>
                  <a:gd name="T48" fmla="*/ 13 w 122"/>
                  <a:gd name="T49" fmla="*/ 22 h 82"/>
                  <a:gd name="T50" fmla="*/ 4 w 122"/>
                  <a:gd name="T51" fmla="*/ 30 h 82"/>
                  <a:gd name="T52" fmla="*/ 3 w 122"/>
                  <a:gd name="T53" fmla="*/ 36 h 82"/>
                  <a:gd name="T54" fmla="*/ 4 w 122"/>
                  <a:gd name="T55" fmla="*/ 46 h 82"/>
                  <a:gd name="T56" fmla="*/ 13 w 122"/>
                  <a:gd name="T57" fmla="*/ 47 h 82"/>
                  <a:gd name="T58" fmla="*/ 21 w 122"/>
                  <a:gd name="T59" fmla="*/ 48 h 82"/>
                  <a:gd name="T60" fmla="*/ 31 w 122"/>
                  <a:gd name="T61" fmla="*/ 44 h 82"/>
                  <a:gd name="T62" fmla="*/ 35 w 122"/>
                  <a:gd name="T63" fmla="*/ 42 h 82"/>
                  <a:gd name="T64" fmla="*/ 40 w 122"/>
                  <a:gd name="T65" fmla="*/ 43 h 82"/>
                  <a:gd name="T66" fmla="*/ 42 w 122"/>
                  <a:gd name="T67" fmla="*/ 44 h 82"/>
                  <a:gd name="T68" fmla="*/ 45 w 122"/>
                  <a:gd name="T69" fmla="*/ 46 h 82"/>
                  <a:gd name="T70" fmla="*/ 48 w 122"/>
                  <a:gd name="T71" fmla="*/ 49 h 82"/>
                  <a:gd name="T72" fmla="*/ 50 w 122"/>
                  <a:gd name="T73" fmla="*/ 54 h 82"/>
                  <a:gd name="T74" fmla="*/ 51 w 122"/>
                  <a:gd name="T75" fmla="*/ 57 h 82"/>
                  <a:gd name="T76" fmla="*/ 52 w 122"/>
                  <a:gd name="T77" fmla="*/ 63 h 82"/>
                  <a:gd name="T78" fmla="*/ 48 w 122"/>
                  <a:gd name="T79" fmla="*/ 63 h 82"/>
                  <a:gd name="T80" fmla="*/ 46 w 122"/>
                  <a:gd name="T81" fmla="*/ 66 h 82"/>
                  <a:gd name="T82" fmla="*/ 43 w 122"/>
                  <a:gd name="T83" fmla="*/ 71 h 82"/>
                  <a:gd name="T84" fmla="*/ 51 w 122"/>
                  <a:gd name="T85" fmla="*/ 73 h 82"/>
                  <a:gd name="T86" fmla="*/ 52 w 122"/>
                  <a:gd name="T87" fmla="*/ 70 h 82"/>
                  <a:gd name="T88" fmla="*/ 58 w 122"/>
                  <a:gd name="T89" fmla="*/ 61 h 82"/>
                  <a:gd name="T90" fmla="*/ 65 w 122"/>
                  <a:gd name="T91" fmla="*/ 56 h 82"/>
                  <a:gd name="T92" fmla="*/ 63 w 122"/>
                  <a:gd name="T93" fmla="*/ 61 h 82"/>
                  <a:gd name="T94" fmla="*/ 69 w 122"/>
                  <a:gd name="T95" fmla="*/ 65 h 82"/>
                  <a:gd name="T96" fmla="*/ 76 w 122"/>
                  <a:gd name="T97" fmla="*/ 66 h 82"/>
                  <a:gd name="T98" fmla="*/ 71 w 122"/>
                  <a:gd name="T99" fmla="*/ 71 h 82"/>
                  <a:gd name="T100" fmla="*/ 76 w 122"/>
                  <a:gd name="T101" fmla="*/ 75 h 82"/>
                  <a:gd name="T102" fmla="*/ 77 w 122"/>
                  <a:gd name="T103" fmla="*/ 81 h 82"/>
                  <a:gd name="T104" fmla="*/ 88 w 122"/>
                  <a:gd name="T105" fmla="*/ 78 h 82"/>
                  <a:gd name="T106" fmla="*/ 94 w 122"/>
                  <a:gd name="T107" fmla="*/ 76 h 82"/>
                  <a:gd name="T108" fmla="*/ 96 w 122"/>
                  <a:gd name="T109" fmla="*/ 72 h 82"/>
                  <a:gd name="T110" fmla="*/ 88 w 122"/>
                  <a:gd name="T111" fmla="*/ 71 h 82"/>
                  <a:gd name="T112" fmla="*/ 88 w 122"/>
                  <a:gd name="T113" fmla="*/ 66 h 82"/>
                  <a:gd name="T114" fmla="*/ 99 w 122"/>
                  <a:gd name="T115" fmla="*/ 60 h 82"/>
                  <a:gd name="T116" fmla="*/ 105 w 122"/>
                  <a:gd name="T117" fmla="*/ 5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2" h="82">
                    <a:moveTo>
                      <a:pt x="108" y="55"/>
                    </a:moveTo>
                    <a:cubicBezTo>
                      <a:pt x="109" y="55"/>
                      <a:pt x="109" y="54"/>
                      <a:pt x="109" y="54"/>
                    </a:cubicBezTo>
                    <a:cubicBezTo>
                      <a:pt x="109" y="54"/>
                      <a:pt x="109" y="54"/>
                      <a:pt x="109" y="54"/>
                    </a:cubicBezTo>
                    <a:cubicBezTo>
                      <a:pt x="109" y="53"/>
                      <a:pt x="109" y="52"/>
                      <a:pt x="109" y="52"/>
                    </a:cubicBezTo>
                    <a:cubicBezTo>
                      <a:pt x="109" y="51"/>
                      <a:pt x="109" y="51"/>
                      <a:pt x="110" y="51"/>
                    </a:cubicBezTo>
                    <a:cubicBezTo>
                      <a:pt x="111" y="50"/>
                      <a:pt x="111" y="51"/>
                      <a:pt x="112" y="50"/>
                    </a:cubicBezTo>
                    <a:cubicBezTo>
                      <a:pt x="113" y="50"/>
                      <a:pt x="112" y="50"/>
                      <a:pt x="113" y="49"/>
                    </a:cubicBezTo>
                    <a:cubicBezTo>
                      <a:pt x="113" y="48"/>
                      <a:pt x="113" y="48"/>
                      <a:pt x="114" y="48"/>
                    </a:cubicBezTo>
                    <a:cubicBezTo>
                      <a:pt x="115" y="48"/>
                      <a:pt x="116" y="48"/>
                      <a:pt x="116" y="48"/>
                    </a:cubicBezTo>
                    <a:cubicBezTo>
                      <a:pt x="117" y="48"/>
                      <a:pt x="118" y="49"/>
                      <a:pt x="119" y="48"/>
                    </a:cubicBezTo>
                    <a:cubicBezTo>
                      <a:pt x="119" y="48"/>
                      <a:pt x="119" y="48"/>
                      <a:pt x="119" y="47"/>
                    </a:cubicBezTo>
                    <a:cubicBezTo>
                      <a:pt x="119" y="47"/>
                      <a:pt x="119" y="47"/>
                      <a:pt x="119" y="47"/>
                    </a:cubicBezTo>
                    <a:cubicBezTo>
                      <a:pt x="119" y="46"/>
                      <a:pt x="120" y="46"/>
                      <a:pt x="120" y="46"/>
                    </a:cubicBezTo>
                    <a:cubicBezTo>
                      <a:pt x="120" y="46"/>
                      <a:pt x="120" y="45"/>
                      <a:pt x="120" y="45"/>
                    </a:cubicBezTo>
                    <a:cubicBezTo>
                      <a:pt x="120" y="45"/>
                      <a:pt x="121" y="45"/>
                      <a:pt x="121" y="44"/>
                    </a:cubicBezTo>
                    <a:cubicBezTo>
                      <a:pt x="121" y="44"/>
                      <a:pt x="120" y="44"/>
                      <a:pt x="120" y="44"/>
                    </a:cubicBezTo>
                    <a:cubicBezTo>
                      <a:pt x="120" y="43"/>
                      <a:pt x="120" y="43"/>
                      <a:pt x="120" y="42"/>
                    </a:cubicBezTo>
                    <a:cubicBezTo>
                      <a:pt x="120" y="42"/>
                      <a:pt x="120" y="42"/>
                      <a:pt x="120" y="41"/>
                    </a:cubicBezTo>
                    <a:cubicBezTo>
                      <a:pt x="119" y="41"/>
                      <a:pt x="118" y="40"/>
                      <a:pt x="119" y="39"/>
                    </a:cubicBezTo>
                    <a:cubicBezTo>
                      <a:pt x="119" y="39"/>
                      <a:pt x="121" y="39"/>
                      <a:pt x="121" y="38"/>
                    </a:cubicBezTo>
                    <a:cubicBezTo>
                      <a:pt x="121" y="38"/>
                      <a:pt x="120" y="38"/>
                      <a:pt x="120" y="38"/>
                    </a:cubicBezTo>
                    <a:cubicBezTo>
                      <a:pt x="119" y="38"/>
                      <a:pt x="119" y="38"/>
                      <a:pt x="119" y="37"/>
                    </a:cubicBezTo>
                    <a:cubicBezTo>
                      <a:pt x="118" y="36"/>
                      <a:pt x="119" y="36"/>
                      <a:pt x="120" y="36"/>
                    </a:cubicBezTo>
                    <a:cubicBezTo>
                      <a:pt x="120" y="35"/>
                      <a:pt x="121" y="34"/>
                      <a:pt x="122" y="34"/>
                    </a:cubicBezTo>
                    <a:cubicBezTo>
                      <a:pt x="122" y="33"/>
                      <a:pt x="122" y="33"/>
                      <a:pt x="121" y="32"/>
                    </a:cubicBezTo>
                    <a:cubicBezTo>
                      <a:pt x="121" y="32"/>
                      <a:pt x="122" y="31"/>
                      <a:pt x="121" y="30"/>
                    </a:cubicBezTo>
                    <a:cubicBezTo>
                      <a:pt x="121" y="30"/>
                      <a:pt x="121" y="30"/>
                      <a:pt x="120" y="30"/>
                    </a:cubicBezTo>
                    <a:cubicBezTo>
                      <a:pt x="120" y="30"/>
                      <a:pt x="120" y="31"/>
                      <a:pt x="119" y="31"/>
                    </a:cubicBezTo>
                    <a:cubicBezTo>
                      <a:pt x="119" y="31"/>
                      <a:pt x="119" y="30"/>
                      <a:pt x="118" y="30"/>
                    </a:cubicBezTo>
                    <a:cubicBezTo>
                      <a:pt x="118" y="30"/>
                      <a:pt x="118" y="29"/>
                      <a:pt x="118" y="29"/>
                    </a:cubicBezTo>
                    <a:cubicBezTo>
                      <a:pt x="117" y="29"/>
                      <a:pt x="116" y="29"/>
                      <a:pt x="116" y="29"/>
                    </a:cubicBezTo>
                    <a:cubicBezTo>
                      <a:pt x="116" y="28"/>
                      <a:pt x="116" y="28"/>
                      <a:pt x="115" y="28"/>
                    </a:cubicBezTo>
                    <a:cubicBezTo>
                      <a:pt x="114" y="28"/>
                      <a:pt x="114" y="28"/>
                      <a:pt x="114" y="28"/>
                    </a:cubicBezTo>
                    <a:cubicBezTo>
                      <a:pt x="114" y="28"/>
                      <a:pt x="113" y="28"/>
                      <a:pt x="112" y="27"/>
                    </a:cubicBezTo>
                    <a:cubicBezTo>
                      <a:pt x="112" y="27"/>
                      <a:pt x="112" y="27"/>
                      <a:pt x="111" y="27"/>
                    </a:cubicBezTo>
                    <a:cubicBezTo>
                      <a:pt x="110" y="27"/>
                      <a:pt x="110" y="26"/>
                      <a:pt x="110" y="26"/>
                    </a:cubicBezTo>
                    <a:cubicBezTo>
                      <a:pt x="109" y="26"/>
                      <a:pt x="109" y="25"/>
                      <a:pt x="109" y="25"/>
                    </a:cubicBezTo>
                    <a:cubicBezTo>
                      <a:pt x="108" y="25"/>
                      <a:pt x="108" y="26"/>
                      <a:pt x="108" y="27"/>
                    </a:cubicBezTo>
                    <a:cubicBezTo>
                      <a:pt x="108" y="27"/>
                      <a:pt x="107" y="27"/>
                      <a:pt x="107" y="27"/>
                    </a:cubicBezTo>
                    <a:cubicBezTo>
                      <a:pt x="107" y="26"/>
                      <a:pt x="106" y="26"/>
                      <a:pt x="106" y="26"/>
                    </a:cubicBezTo>
                    <a:cubicBezTo>
                      <a:pt x="105" y="25"/>
                      <a:pt x="105" y="23"/>
                      <a:pt x="104" y="22"/>
                    </a:cubicBezTo>
                    <a:cubicBezTo>
                      <a:pt x="103" y="21"/>
                      <a:pt x="102" y="22"/>
                      <a:pt x="101" y="23"/>
                    </a:cubicBezTo>
                    <a:cubicBezTo>
                      <a:pt x="100" y="23"/>
                      <a:pt x="100" y="22"/>
                      <a:pt x="99" y="23"/>
                    </a:cubicBezTo>
                    <a:cubicBezTo>
                      <a:pt x="99" y="23"/>
                      <a:pt x="98" y="24"/>
                      <a:pt x="98" y="24"/>
                    </a:cubicBezTo>
                    <a:cubicBezTo>
                      <a:pt x="98" y="23"/>
                      <a:pt x="96" y="23"/>
                      <a:pt x="95" y="23"/>
                    </a:cubicBezTo>
                    <a:cubicBezTo>
                      <a:pt x="95" y="22"/>
                      <a:pt x="94" y="22"/>
                      <a:pt x="93" y="22"/>
                    </a:cubicBezTo>
                    <a:cubicBezTo>
                      <a:pt x="93" y="22"/>
                      <a:pt x="92" y="22"/>
                      <a:pt x="91" y="22"/>
                    </a:cubicBezTo>
                    <a:cubicBezTo>
                      <a:pt x="91" y="22"/>
                      <a:pt x="91" y="22"/>
                      <a:pt x="91" y="22"/>
                    </a:cubicBezTo>
                    <a:cubicBezTo>
                      <a:pt x="91" y="22"/>
                      <a:pt x="91" y="22"/>
                      <a:pt x="91" y="21"/>
                    </a:cubicBezTo>
                    <a:cubicBezTo>
                      <a:pt x="90" y="21"/>
                      <a:pt x="90" y="21"/>
                      <a:pt x="90" y="21"/>
                    </a:cubicBezTo>
                    <a:cubicBezTo>
                      <a:pt x="89" y="20"/>
                      <a:pt x="90" y="19"/>
                      <a:pt x="90" y="19"/>
                    </a:cubicBezTo>
                    <a:cubicBezTo>
                      <a:pt x="90" y="18"/>
                      <a:pt x="90" y="18"/>
                      <a:pt x="90" y="18"/>
                    </a:cubicBezTo>
                    <a:cubicBezTo>
                      <a:pt x="89" y="17"/>
                      <a:pt x="90" y="17"/>
                      <a:pt x="89" y="17"/>
                    </a:cubicBezTo>
                    <a:cubicBezTo>
                      <a:pt x="89" y="16"/>
                      <a:pt x="89" y="16"/>
                      <a:pt x="89" y="16"/>
                    </a:cubicBezTo>
                    <a:cubicBezTo>
                      <a:pt x="89" y="16"/>
                      <a:pt x="89" y="15"/>
                      <a:pt x="89" y="15"/>
                    </a:cubicBezTo>
                    <a:cubicBezTo>
                      <a:pt x="89" y="15"/>
                      <a:pt x="88" y="15"/>
                      <a:pt x="88" y="14"/>
                    </a:cubicBezTo>
                    <a:cubicBezTo>
                      <a:pt x="87" y="13"/>
                      <a:pt x="87" y="13"/>
                      <a:pt x="86" y="13"/>
                    </a:cubicBezTo>
                    <a:cubicBezTo>
                      <a:pt x="86" y="13"/>
                      <a:pt x="85" y="14"/>
                      <a:pt x="85" y="14"/>
                    </a:cubicBezTo>
                    <a:cubicBezTo>
                      <a:pt x="85" y="14"/>
                      <a:pt x="85" y="13"/>
                      <a:pt x="84" y="13"/>
                    </a:cubicBezTo>
                    <a:cubicBezTo>
                      <a:pt x="83" y="13"/>
                      <a:pt x="82" y="13"/>
                      <a:pt x="81" y="13"/>
                    </a:cubicBezTo>
                    <a:cubicBezTo>
                      <a:pt x="82" y="13"/>
                      <a:pt x="82" y="12"/>
                      <a:pt x="82" y="12"/>
                    </a:cubicBezTo>
                    <a:cubicBezTo>
                      <a:pt x="82" y="11"/>
                      <a:pt x="82" y="12"/>
                      <a:pt x="82" y="11"/>
                    </a:cubicBezTo>
                    <a:cubicBezTo>
                      <a:pt x="82" y="11"/>
                      <a:pt x="82" y="10"/>
                      <a:pt x="82" y="10"/>
                    </a:cubicBezTo>
                    <a:cubicBezTo>
                      <a:pt x="82" y="9"/>
                      <a:pt x="81" y="9"/>
                      <a:pt x="81" y="9"/>
                    </a:cubicBezTo>
                    <a:cubicBezTo>
                      <a:pt x="80" y="8"/>
                      <a:pt x="81" y="8"/>
                      <a:pt x="82" y="8"/>
                    </a:cubicBezTo>
                    <a:cubicBezTo>
                      <a:pt x="82" y="8"/>
                      <a:pt x="83" y="8"/>
                      <a:pt x="83" y="7"/>
                    </a:cubicBezTo>
                    <a:cubicBezTo>
                      <a:pt x="83" y="7"/>
                      <a:pt x="83" y="6"/>
                      <a:pt x="82" y="6"/>
                    </a:cubicBezTo>
                    <a:cubicBezTo>
                      <a:pt x="82" y="6"/>
                      <a:pt x="82" y="6"/>
                      <a:pt x="81" y="6"/>
                    </a:cubicBezTo>
                    <a:cubicBezTo>
                      <a:pt x="81" y="5"/>
                      <a:pt x="81" y="5"/>
                      <a:pt x="81" y="5"/>
                    </a:cubicBezTo>
                    <a:cubicBezTo>
                      <a:pt x="81" y="4"/>
                      <a:pt x="80" y="3"/>
                      <a:pt x="80" y="2"/>
                    </a:cubicBezTo>
                    <a:cubicBezTo>
                      <a:pt x="80" y="2"/>
                      <a:pt x="79" y="1"/>
                      <a:pt x="78" y="1"/>
                    </a:cubicBezTo>
                    <a:cubicBezTo>
                      <a:pt x="78" y="1"/>
                      <a:pt x="78" y="1"/>
                      <a:pt x="77" y="1"/>
                    </a:cubicBezTo>
                    <a:cubicBezTo>
                      <a:pt x="77" y="0"/>
                      <a:pt x="75" y="1"/>
                      <a:pt x="74" y="1"/>
                    </a:cubicBezTo>
                    <a:cubicBezTo>
                      <a:pt x="74" y="2"/>
                      <a:pt x="73" y="2"/>
                      <a:pt x="72" y="2"/>
                    </a:cubicBezTo>
                    <a:cubicBezTo>
                      <a:pt x="72" y="2"/>
                      <a:pt x="71" y="2"/>
                      <a:pt x="71" y="1"/>
                    </a:cubicBezTo>
                    <a:cubicBezTo>
                      <a:pt x="69" y="1"/>
                      <a:pt x="69" y="2"/>
                      <a:pt x="69" y="3"/>
                    </a:cubicBezTo>
                    <a:cubicBezTo>
                      <a:pt x="69" y="4"/>
                      <a:pt x="68" y="4"/>
                      <a:pt x="67" y="4"/>
                    </a:cubicBezTo>
                    <a:cubicBezTo>
                      <a:pt x="66" y="4"/>
                      <a:pt x="66" y="4"/>
                      <a:pt x="65" y="4"/>
                    </a:cubicBezTo>
                    <a:cubicBezTo>
                      <a:pt x="65" y="4"/>
                      <a:pt x="65" y="4"/>
                      <a:pt x="65" y="4"/>
                    </a:cubicBezTo>
                    <a:cubicBezTo>
                      <a:pt x="65" y="4"/>
                      <a:pt x="65" y="3"/>
                      <a:pt x="65" y="3"/>
                    </a:cubicBezTo>
                    <a:cubicBezTo>
                      <a:pt x="65" y="4"/>
                      <a:pt x="64" y="4"/>
                      <a:pt x="64" y="3"/>
                    </a:cubicBezTo>
                    <a:cubicBezTo>
                      <a:pt x="63" y="3"/>
                      <a:pt x="63" y="4"/>
                      <a:pt x="62" y="4"/>
                    </a:cubicBezTo>
                    <a:cubicBezTo>
                      <a:pt x="61" y="4"/>
                      <a:pt x="60" y="3"/>
                      <a:pt x="60" y="4"/>
                    </a:cubicBezTo>
                    <a:cubicBezTo>
                      <a:pt x="60" y="4"/>
                      <a:pt x="60" y="5"/>
                      <a:pt x="59" y="5"/>
                    </a:cubicBezTo>
                    <a:cubicBezTo>
                      <a:pt x="59" y="5"/>
                      <a:pt x="59" y="5"/>
                      <a:pt x="59" y="6"/>
                    </a:cubicBezTo>
                    <a:cubicBezTo>
                      <a:pt x="57" y="7"/>
                      <a:pt x="56" y="8"/>
                      <a:pt x="57" y="10"/>
                    </a:cubicBezTo>
                    <a:cubicBezTo>
                      <a:pt x="57" y="10"/>
                      <a:pt x="58" y="11"/>
                      <a:pt x="57" y="12"/>
                    </a:cubicBezTo>
                    <a:cubicBezTo>
                      <a:pt x="57" y="13"/>
                      <a:pt x="56" y="13"/>
                      <a:pt x="56" y="12"/>
                    </a:cubicBezTo>
                    <a:cubicBezTo>
                      <a:pt x="55" y="12"/>
                      <a:pt x="55" y="11"/>
                      <a:pt x="55" y="11"/>
                    </a:cubicBezTo>
                    <a:cubicBezTo>
                      <a:pt x="54" y="10"/>
                      <a:pt x="54" y="11"/>
                      <a:pt x="53" y="11"/>
                    </a:cubicBezTo>
                    <a:cubicBezTo>
                      <a:pt x="52" y="11"/>
                      <a:pt x="52" y="10"/>
                      <a:pt x="51" y="10"/>
                    </a:cubicBezTo>
                    <a:cubicBezTo>
                      <a:pt x="50" y="10"/>
                      <a:pt x="50" y="11"/>
                      <a:pt x="50" y="11"/>
                    </a:cubicBezTo>
                    <a:cubicBezTo>
                      <a:pt x="50" y="11"/>
                      <a:pt x="50" y="11"/>
                      <a:pt x="49" y="11"/>
                    </a:cubicBezTo>
                    <a:cubicBezTo>
                      <a:pt x="48" y="12"/>
                      <a:pt x="49" y="9"/>
                      <a:pt x="47" y="9"/>
                    </a:cubicBezTo>
                    <a:cubicBezTo>
                      <a:pt x="47" y="9"/>
                      <a:pt x="46" y="9"/>
                      <a:pt x="46" y="9"/>
                    </a:cubicBezTo>
                    <a:cubicBezTo>
                      <a:pt x="45" y="10"/>
                      <a:pt x="45" y="10"/>
                      <a:pt x="45" y="11"/>
                    </a:cubicBezTo>
                    <a:cubicBezTo>
                      <a:pt x="44" y="11"/>
                      <a:pt x="44" y="10"/>
                      <a:pt x="44" y="10"/>
                    </a:cubicBezTo>
                    <a:cubicBezTo>
                      <a:pt x="43" y="9"/>
                      <a:pt x="43" y="10"/>
                      <a:pt x="42" y="10"/>
                    </a:cubicBezTo>
                    <a:cubicBezTo>
                      <a:pt x="42" y="10"/>
                      <a:pt x="42" y="9"/>
                      <a:pt x="41" y="9"/>
                    </a:cubicBezTo>
                    <a:cubicBezTo>
                      <a:pt x="41" y="9"/>
                      <a:pt x="41" y="9"/>
                      <a:pt x="40" y="9"/>
                    </a:cubicBezTo>
                    <a:cubicBezTo>
                      <a:pt x="40" y="10"/>
                      <a:pt x="39" y="9"/>
                      <a:pt x="39" y="9"/>
                    </a:cubicBezTo>
                    <a:cubicBezTo>
                      <a:pt x="38" y="9"/>
                      <a:pt x="39" y="10"/>
                      <a:pt x="38" y="10"/>
                    </a:cubicBezTo>
                    <a:cubicBezTo>
                      <a:pt x="38" y="11"/>
                      <a:pt x="38" y="10"/>
                      <a:pt x="37" y="9"/>
                    </a:cubicBezTo>
                    <a:cubicBezTo>
                      <a:pt x="37" y="9"/>
                      <a:pt x="37" y="9"/>
                      <a:pt x="36" y="9"/>
                    </a:cubicBezTo>
                    <a:cubicBezTo>
                      <a:pt x="36" y="10"/>
                      <a:pt x="35" y="9"/>
                      <a:pt x="34" y="8"/>
                    </a:cubicBezTo>
                    <a:cubicBezTo>
                      <a:pt x="34" y="8"/>
                      <a:pt x="34" y="7"/>
                      <a:pt x="33" y="7"/>
                    </a:cubicBezTo>
                    <a:cubicBezTo>
                      <a:pt x="33" y="7"/>
                      <a:pt x="33" y="7"/>
                      <a:pt x="33" y="7"/>
                    </a:cubicBezTo>
                    <a:cubicBezTo>
                      <a:pt x="33" y="7"/>
                      <a:pt x="32" y="7"/>
                      <a:pt x="32" y="7"/>
                    </a:cubicBezTo>
                    <a:cubicBezTo>
                      <a:pt x="32" y="7"/>
                      <a:pt x="31" y="7"/>
                      <a:pt x="31" y="7"/>
                    </a:cubicBezTo>
                    <a:cubicBezTo>
                      <a:pt x="30" y="7"/>
                      <a:pt x="30" y="7"/>
                      <a:pt x="29" y="7"/>
                    </a:cubicBezTo>
                    <a:cubicBezTo>
                      <a:pt x="28" y="6"/>
                      <a:pt x="27" y="6"/>
                      <a:pt x="26" y="6"/>
                    </a:cubicBezTo>
                    <a:cubicBezTo>
                      <a:pt x="25" y="6"/>
                      <a:pt x="24" y="5"/>
                      <a:pt x="23" y="5"/>
                    </a:cubicBezTo>
                    <a:cubicBezTo>
                      <a:pt x="22" y="5"/>
                      <a:pt x="21" y="5"/>
                      <a:pt x="20" y="5"/>
                    </a:cubicBezTo>
                    <a:cubicBezTo>
                      <a:pt x="20" y="5"/>
                      <a:pt x="19" y="6"/>
                      <a:pt x="18" y="6"/>
                    </a:cubicBezTo>
                    <a:cubicBezTo>
                      <a:pt x="18" y="6"/>
                      <a:pt x="17" y="6"/>
                      <a:pt x="16" y="6"/>
                    </a:cubicBezTo>
                    <a:cubicBezTo>
                      <a:pt x="15" y="6"/>
                      <a:pt x="15" y="7"/>
                      <a:pt x="14" y="8"/>
                    </a:cubicBezTo>
                    <a:cubicBezTo>
                      <a:pt x="13" y="9"/>
                      <a:pt x="13" y="9"/>
                      <a:pt x="12" y="9"/>
                    </a:cubicBezTo>
                    <a:cubicBezTo>
                      <a:pt x="11" y="9"/>
                      <a:pt x="11" y="8"/>
                      <a:pt x="10" y="9"/>
                    </a:cubicBezTo>
                    <a:cubicBezTo>
                      <a:pt x="10" y="9"/>
                      <a:pt x="11" y="10"/>
                      <a:pt x="11" y="11"/>
                    </a:cubicBezTo>
                    <a:cubicBezTo>
                      <a:pt x="11" y="11"/>
                      <a:pt x="10" y="12"/>
                      <a:pt x="11" y="12"/>
                    </a:cubicBezTo>
                    <a:cubicBezTo>
                      <a:pt x="11" y="13"/>
                      <a:pt x="12" y="14"/>
                      <a:pt x="12" y="15"/>
                    </a:cubicBezTo>
                    <a:cubicBezTo>
                      <a:pt x="12" y="15"/>
                      <a:pt x="13" y="16"/>
                      <a:pt x="13" y="16"/>
                    </a:cubicBezTo>
                    <a:cubicBezTo>
                      <a:pt x="13" y="17"/>
                      <a:pt x="14" y="17"/>
                      <a:pt x="14" y="17"/>
                    </a:cubicBezTo>
                    <a:cubicBezTo>
                      <a:pt x="13" y="17"/>
                      <a:pt x="12" y="18"/>
                      <a:pt x="13" y="18"/>
                    </a:cubicBezTo>
                    <a:cubicBezTo>
                      <a:pt x="14" y="20"/>
                      <a:pt x="13" y="21"/>
                      <a:pt x="13" y="22"/>
                    </a:cubicBezTo>
                    <a:cubicBezTo>
                      <a:pt x="12" y="22"/>
                      <a:pt x="12" y="22"/>
                      <a:pt x="11" y="22"/>
                    </a:cubicBezTo>
                    <a:cubicBezTo>
                      <a:pt x="11" y="23"/>
                      <a:pt x="11" y="23"/>
                      <a:pt x="10" y="23"/>
                    </a:cubicBezTo>
                    <a:cubicBezTo>
                      <a:pt x="10" y="24"/>
                      <a:pt x="9" y="24"/>
                      <a:pt x="8" y="25"/>
                    </a:cubicBezTo>
                    <a:cubicBezTo>
                      <a:pt x="7" y="26"/>
                      <a:pt x="7" y="27"/>
                      <a:pt x="6" y="28"/>
                    </a:cubicBezTo>
                    <a:cubicBezTo>
                      <a:pt x="5" y="29"/>
                      <a:pt x="4" y="29"/>
                      <a:pt x="4" y="30"/>
                    </a:cubicBezTo>
                    <a:cubicBezTo>
                      <a:pt x="3" y="31"/>
                      <a:pt x="4" y="32"/>
                      <a:pt x="4" y="33"/>
                    </a:cubicBezTo>
                    <a:cubicBezTo>
                      <a:pt x="4" y="33"/>
                      <a:pt x="4" y="34"/>
                      <a:pt x="4" y="35"/>
                    </a:cubicBezTo>
                    <a:cubicBezTo>
                      <a:pt x="4" y="35"/>
                      <a:pt x="5" y="36"/>
                      <a:pt x="5" y="36"/>
                    </a:cubicBezTo>
                    <a:cubicBezTo>
                      <a:pt x="5" y="37"/>
                      <a:pt x="4" y="36"/>
                      <a:pt x="3" y="36"/>
                    </a:cubicBezTo>
                    <a:cubicBezTo>
                      <a:pt x="3" y="36"/>
                      <a:pt x="3" y="36"/>
                      <a:pt x="3" y="36"/>
                    </a:cubicBezTo>
                    <a:cubicBezTo>
                      <a:pt x="2" y="37"/>
                      <a:pt x="2" y="38"/>
                      <a:pt x="2" y="39"/>
                    </a:cubicBezTo>
                    <a:cubicBezTo>
                      <a:pt x="1" y="40"/>
                      <a:pt x="0" y="41"/>
                      <a:pt x="0" y="43"/>
                    </a:cubicBezTo>
                    <a:cubicBezTo>
                      <a:pt x="1" y="43"/>
                      <a:pt x="1" y="43"/>
                      <a:pt x="2" y="44"/>
                    </a:cubicBezTo>
                    <a:cubicBezTo>
                      <a:pt x="2" y="45"/>
                      <a:pt x="3" y="44"/>
                      <a:pt x="3" y="45"/>
                    </a:cubicBezTo>
                    <a:cubicBezTo>
                      <a:pt x="4" y="46"/>
                      <a:pt x="3" y="46"/>
                      <a:pt x="4" y="46"/>
                    </a:cubicBezTo>
                    <a:cubicBezTo>
                      <a:pt x="5" y="46"/>
                      <a:pt x="6" y="46"/>
                      <a:pt x="5" y="47"/>
                    </a:cubicBezTo>
                    <a:cubicBezTo>
                      <a:pt x="7" y="47"/>
                      <a:pt x="7" y="45"/>
                      <a:pt x="8" y="46"/>
                    </a:cubicBezTo>
                    <a:cubicBezTo>
                      <a:pt x="9" y="47"/>
                      <a:pt x="9" y="47"/>
                      <a:pt x="10" y="47"/>
                    </a:cubicBezTo>
                    <a:cubicBezTo>
                      <a:pt x="10" y="46"/>
                      <a:pt x="11" y="46"/>
                      <a:pt x="11" y="47"/>
                    </a:cubicBezTo>
                    <a:cubicBezTo>
                      <a:pt x="12" y="47"/>
                      <a:pt x="12" y="47"/>
                      <a:pt x="13" y="47"/>
                    </a:cubicBezTo>
                    <a:cubicBezTo>
                      <a:pt x="14" y="47"/>
                      <a:pt x="14" y="48"/>
                      <a:pt x="15" y="48"/>
                    </a:cubicBezTo>
                    <a:cubicBezTo>
                      <a:pt x="15" y="47"/>
                      <a:pt x="16" y="47"/>
                      <a:pt x="16" y="47"/>
                    </a:cubicBezTo>
                    <a:cubicBezTo>
                      <a:pt x="17" y="47"/>
                      <a:pt x="17" y="48"/>
                      <a:pt x="18" y="48"/>
                    </a:cubicBezTo>
                    <a:cubicBezTo>
                      <a:pt x="18" y="49"/>
                      <a:pt x="19" y="49"/>
                      <a:pt x="19" y="49"/>
                    </a:cubicBezTo>
                    <a:cubicBezTo>
                      <a:pt x="20" y="49"/>
                      <a:pt x="20" y="48"/>
                      <a:pt x="21" y="48"/>
                    </a:cubicBezTo>
                    <a:cubicBezTo>
                      <a:pt x="22" y="47"/>
                      <a:pt x="24" y="47"/>
                      <a:pt x="25" y="47"/>
                    </a:cubicBezTo>
                    <a:cubicBezTo>
                      <a:pt x="26" y="47"/>
                      <a:pt x="27" y="47"/>
                      <a:pt x="28" y="45"/>
                    </a:cubicBezTo>
                    <a:cubicBezTo>
                      <a:pt x="28" y="45"/>
                      <a:pt x="28" y="45"/>
                      <a:pt x="29" y="44"/>
                    </a:cubicBezTo>
                    <a:cubicBezTo>
                      <a:pt x="29" y="44"/>
                      <a:pt x="30" y="44"/>
                      <a:pt x="30" y="44"/>
                    </a:cubicBezTo>
                    <a:cubicBezTo>
                      <a:pt x="31" y="44"/>
                      <a:pt x="31" y="44"/>
                      <a:pt x="31" y="44"/>
                    </a:cubicBezTo>
                    <a:cubicBezTo>
                      <a:pt x="31" y="43"/>
                      <a:pt x="32" y="43"/>
                      <a:pt x="32" y="43"/>
                    </a:cubicBezTo>
                    <a:cubicBezTo>
                      <a:pt x="33" y="43"/>
                      <a:pt x="33" y="43"/>
                      <a:pt x="33" y="43"/>
                    </a:cubicBezTo>
                    <a:cubicBezTo>
                      <a:pt x="33" y="43"/>
                      <a:pt x="33" y="43"/>
                      <a:pt x="33" y="43"/>
                    </a:cubicBezTo>
                    <a:cubicBezTo>
                      <a:pt x="34" y="42"/>
                      <a:pt x="34" y="43"/>
                      <a:pt x="35" y="43"/>
                    </a:cubicBezTo>
                    <a:cubicBezTo>
                      <a:pt x="35" y="43"/>
                      <a:pt x="35" y="42"/>
                      <a:pt x="35" y="42"/>
                    </a:cubicBezTo>
                    <a:cubicBezTo>
                      <a:pt x="36" y="42"/>
                      <a:pt x="36" y="42"/>
                      <a:pt x="36" y="42"/>
                    </a:cubicBezTo>
                    <a:cubicBezTo>
                      <a:pt x="37" y="42"/>
                      <a:pt x="37" y="42"/>
                      <a:pt x="37" y="42"/>
                    </a:cubicBezTo>
                    <a:cubicBezTo>
                      <a:pt x="37" y="42"/>
                      <a:pt x="37" y="42"/>
                      <a:pt x="38" y="42"/>
                    </a:cubicBezTo>
                    <a:cubicBezTo>
                      <a:pt x="38" y="42"/>
                      <a:pt x="38" y="42"/>
                      <a:pt x="38" y="42"/>
                    </a:cubicBezTo>
                    <a:cubicBezTo>
                      <a:pt x="39" y="42"/>
                      <a:pt x="39" y="43"/>
                      <a:pt x="40" y="43"/>
                    </a:cubicBezTo>
                    <a:cubicBezTo>
                      <a:pt x="40" y="43"/>
                      <a:pt x="40" y="43"/>
                      <a:pt x="40" y="44"/>
                    </a:cubicBezTo>
                    <a:cubicBezTo>
                      <a:pt x="41" y="44"/>
                      <a:pt x="40" y="44"/>
                      <a:pt x="41" y="44"/>
                    </a:cubicBezTo>
                    <a:cubicBezTo>
                      <a:pt x="41" y="44"/>
                      <a:pt x="41" y="44"/>
                      <a:pt x="41" y="44"/>
                    </a:cubicBezTo>
                    <a:cubicBezTo>
                      <a:pt x="41" y="44"/>
                      <a:pt x="41" y="44"/>
                      <a:pt x="41" y="44"/>
                    </a:cubicBezTo>
                    <a:cubicBezTo>
                      <a:pt x="41" y="45"/>
                      <a:pt x="42" y="44"/>
                      <a:pt x="42" y="44"/>
                    </a:cubicBezTo>
                    <a:cubicBezTo>
                      <a:pt x="42" y="45"/>
                      <a:pt x="42" y="45"/>
                      <a:pt x="42" y="45"/>
                    </a:cubicBezTo>
                    <a:cubicBezTo>
                      <a:pt x="43" y="45"/>
                      <a:pt x="43" y="46"/>
                      <a:pt x="43" y="46"/>
                    </a:cubicBezTo>
                    <a:cubicBezTo>
                      <a:pt x="43" y="46"/>
                      <a:pt x="43" y="46"/>
                      <a:pt x="43" y="46"/>
                    </a:cubicBezTo>
                    <a:cubicBezTo>
                      <a:pt x="43" y="45"/>
                      <a:pt x="43" y="45"/>
                      <a:pt x="44" y="45"/>
                    </a:cubicBezTo>
                    <a:cubicBezTo>
                      <a:pt x="44" y="45"/>
                      <a:pt x="45" y="46"/>
                      <a:pt x="45" y="46"/>
                    </a:cubicBezTo>
                    <a:cubicBezTo>
                      <a:pt x="45" y="46"/>
                      <a:pt x="46" y="46"/>
                      <a:pt x="46" y="47"/>
                    </a:cubicBezTo>
                    <a:cubicBezTo>
                      <a:pt x="46" y="47"/>
                      <a:pt x="46" y="47"/>
                      <a:pt x="47" y="47"/>
                    </a:cubicBezTo>
                    <a:cubicBezTo>
                      <a:pt x="47" y="47"/>
                      <a:pt x="47" y="47"/>
                      <a:pt x="48" y="47"/>
                    </a:cubicBezTo>
                    <a:cubicBezTo>
                      <a:pt x="48" y="47"/>
                      <a:pt x="48" y="48"/>
                      <a:pt x="48" y="49"/>
                    </a:cubicBezTo>
                    <a:cubicBezTo>
                      <a:pt x="48" y="49"/>
                      <a:pt x="48" y="49"/>
                      <a:pt x="48" y="49"/>
                    </a:cubicBezTo>
                    <a:cubicBezTo>
                      <a:pt x="48" y="49"/>
                      <a:pt x="48" y="50"/>
                      <a:pt x="48" y="50"/>
                    </a:cubicBezTo>
                    <a:cubicBezTo>
                      <a:pt x="48" y="50"/>
                      <a:pt x="47" y="51"/>
                      <a:pt x="47" y="52"/>
                    </a:cubicBezTo>
                    <a:cubicBezTo>
                      <a:pt x="48" y="52"/>
                      <a:pt x="48" y="52"/>
                      <a:pt x="48" y="52"/>
                    </a:cubicBezTo>
                    <a:cubicBezTo>
                      <a:pt x="48" y="53"/>
                      <a:pt x="49" y="53"/>
                      <a:pt x="49" y="53"/>
                    </a:cubicBezTo>
                    <a:cubicBezTo>
                      <a:pt x="49" y="54"/>
                      <a:pt x="49" y="54"/>
                      <a:pt x="50" y="54"/>
                    </a:cubicBezTo>
                    <a:cubicBezTo>
                      <a:pt x="50" y="54"/>
                      <a:pt x="50" y="53"/>
                      <a:pt x="50" y="54"/>
                    </a:cubicBezTo>
                    <a:cubicBezTo>
                      <a:pt x="50" y="54"/>
                      <a:pt x="50" y="55"/>
                      <a:pt x="50" y="55"/>
                    </a:cubicBezTo>
                    <a:cubicBezTo>
                      <a:pt x="50" y="56"/>
                      <a:pt x="50" y="56"/>
                      <a:pt x="50" y="56"/>
                    </a:cubicBezTo>
                    <a:cubicBezTo>
                      <a:pt x="50" y="56"/>
                      <a:pt x="50" y="56"/>
                      <a:pt x="51" y="56"/>
                    </a:cubicBezTo>
                    <a:cubicBezTo>
                      <a:pt x="51" y="57"/>
                      <a:pt x="51" y="57"/>
                      <a:pt x="51" y="57"/>
                    </a:cubicBezTo>
                    <a:cubicBezTo>
                      <a:pt x="51" y="57"/>
                      <a:pt x="51" y="58"/>
                      <a:pt x="52" y="58"/>
                    </a:cubicBezTo>
                    <a:cubicBezTo>
                      <a:pt x="52" y="58"/>
                      <a:pt x="52" y="58"/>
                      <a:pt x="53" y="58"/>
                    </a:cubicBezTo>
                    <a:cubicBezTo>
                      <a:pt x="53" y="59"/>
                      <a:pt x="53" y="61"/>
                      <a:pt x="53" y="61"/>
                    </a:cubicBezTo>
                    <a:cubicBezTo>
                      <a:pt x="53" y="62"/>
                      <a:pt x="54" y="62"/>
                      <a:pt x="54" y="63"/>
                    </a:cubicBezTo>
                    <a:cubicBezTo>
                      <a:pt x="54" y="63"/>
                      <a:pt x="53" y="63"/>
                      <a:pt x="52" y="63"/>
                    </a:cubicBezTo>
                    <a:cubicBezTo>
                      <a:pt x="52" y="63"/>
                      <a:pt x="52" y="62"/>
                      <a:pt x="52" y="62"/>
                    </a:cubicBezTo>
                    <a:cubicBezTo>
                      <a:pt x="52" y="62"/>
                      <a:pt x="51" y="63"/>
                      <a:pt x="51" y="63"/>
                    </a:cubicBezTo>
                    <a:cubicBezTo>
                      <a:pt x="51" y="63"/>
                      <a:pt x="50" y="62"/>
                      <a:pt x="50" y="62"/>
                    </a:cubicBezTo>
                    <a:cubicBezTo>
                      <a:pt x="50" y="62"/>
                      <a:pt x="49" y="63"/>
                      <a:pt x="49" y="62"/>
                    </a:cubicBezTo>
                    <a:cubicBezTo>
                      <a:pt x="49" y="62"/>
                      <a:pt x="48" y="63"/>
                      <a:pt x="48" y="63"/>
                    </a:cubicBezTo>
                    <a:cubicBezTo>
                      <a:pt x="48" y="62"/>
                      <a:pt x="48" y="61"/>
                      <a:pt x="48" y="61"/>
                    </a:cubicBezTo>
                    <a:cubicBezTo>
                      <a:pt x="47" y="61"/>
                      <a:pt x="46" y="62"/>
                      <a:pt x="46" y="62"/>
                    </a:cubicBezTo>
                    <a:cubicBezTo>
                      <a:pt x="46" y="63"/>
                      <a:pt x="46" y="64"/>
                      <a:pt x="46" y="64"/>
                    </a:cubicBezTo>
                    <a:cubicBezTo>
                      <a:pt x="46" y="65"/>
                      <a:pt x="47" y="64"/>
                      <a:pt x="47" y="65"/>
                    </a:cubicBezTo>
                    <a:cubicBezTo>
                      <a:pt x="47" y="65"/>
                      <a:pt x="46" y="66"/>
                      <a:pt x="46" y="66"/>
                    </a:cubicBezTo>
                    <a:cubicBezTo>
                      <a:pt x="46" y="66"/>
                      <a:pt x="46" y="67"/>
                      <a:pt x="46" y="67"/>
                    </a:cubicBezTo>
                    <a:cubicBezTo>
                      <a:pt x="46" y="67"/>
                      <a:pt x="45" y="67"/>
                      <a:pt x="45" y="67"/>
                    </a:cubicBezTo>
                    <a:cubicBezTo>
                      <a:pt x="45" y="67"/>
                      <a:pt x="45" y="68"/>
                      <a:pt x="44" y="68"/>
                    </a:cubicBezTo>
                    <a:cubicBezTo>
                      <a:pt x="44" y="69"/>
                      <a:pt x="44" y="70"/>
                      <a:pt x="43" y="70"/>
                    </a:cubicBezTo>
                    <a:cubicBezTo>
                      <a:pt x="43" y="70"/>
                      <a:pt x="44" y="71"/>
                      <a:pt x="43" y="71"/>
                    </a:cubicBezTo>
                    <a:cubicBezTo>
                      <a:pt x="42" y="71"/>
                      <a:pt x="42" y="71"/>
                      <a:pt x="41" y="71"/>
                    </a:cubicBezTo>
                    <a:cubicBezTo>
                      <a:pt x="42" y="73"/>
                      <a:pt x="43" y="74"/>
                      <a:pt x="45" y="74"/>
                    </a:cubicBezTo>
                    <a:cubicBezTo>
                      <a:pt x="45" y="73"/>
                      <a:pt x="46" y="73"/>
                      <a:pt x="46" y="73"/>
                    </a:cubicBezTo>
                    <a:cubicBezTo>
                      <a:pt x="47" y="73"/>
                      <a:pt x="47" y="72"/>
                      <a:pt x="48" y="72"/>
                    </a:cubicBezTo>
                    <a:cubicBezTo>
                      <a:pt x="49" y="72"/>
                      <a:pt x="50" y="72"/>
                      <a:pt x="51" y="73"/>
                    </a:cubicBezTo>
                    <a:cubicBezTo>
                      <a:pt x="52" y="73"/>
                      <a:pt x="52" y="73"/>
                      <a:pt x="52" y="72"/>
                    </a:cubicBezTo>
                    <a:cubicBezTo>
                      <a:pt x="51" y="72"/>
                      <a:pt x="51" y="72"/>
                      <a:pt x="51" y="72"/>
                    </a:cubicBezTo>
                    <a:cubicBezTo>
                      <a:pt x="51" y="71"/>
                      <a:pt x="51" y="71"/>
                      <a:pt x="51" y="70"/>
                    </a:cubicBezTo>
                    <a:cubicBezTo>
                      <a:pt x="51" y="70"/>
                      <a:pt x="51" y="69"/>
                      <a:pt x="51" y="69"/>
                    </a:cubicBezTo>
                    <a:cubicBezTo>
                      <a:pt x="52" y="69"/>
                      <a:pt x="52" y="69"/>
                      <a:pt x="52" y="70"/>
                    </a:cubicBezTo>
                    <a:cubicBezTo>
                      <a:pt x="52" y="69"/>
                      <a:pt x="53" y="68"/>
                      <a:pt x="53" y="68"/>
                    </a:cubicBezTo>
                    <a:cubicBezTo>
                      <a:pt x="54" y="68"/>
                      <a:pt x="55" y="68"/>
                      <a:pt x="56" y="67"/>
                    </a:cubicBezTo>
                    <a:cubicBezTo>
                      <a:pt x="56" y="66"/>
                      <a:pt x="57" y="65"/>
                      <a:pt x="57" y="64"/>
                    </a:cubicBezTo>
                    <a:cubicBezTo>
                      <a:pt x="58" y="64"/>
                      <a:pt x="58" y="64"/>
                      <a:pt x="58" y="63"/>
                    </a:cubicBezTo>
                    <a:cubicBezTo>
                      <a:pt x="58" y="62"/>
                      <a:pt x="58" y="62"/>
                      <a:pt x="58" y="61"/>
                    </a:cubicBezTo>
                    <a:cubicBezTo>
                      <a:pt x="59" y="61"/>
                      <a:pt x="60" y="61"/>
                      <a:pt x="60" y="61"/>
                    </a:cubicBezTo>
                    <a:cubicBezTo>
                      <a:pt x="61" y="60"/>
                      <a:pt x="62" y="61"/>
                      <a:pt x="62" y="60"/>
                    </a:cubicBezTo>
                    <a:cubicBezTo>
                      <a:pt x="63" y="60"/>
                      <a:pt x="63" y="60"/>
                      <a:pt x="64" y="60"/>
                    </a:cubicBezTo>
                    <a:cubicBezTo>
                      <a:pt x="64" y="60"/>
                      <a:pt x="64" y="60"/>
                      <a:pt x="65" y="60"/>
                    </a:cubicBezTo>
                    <a:cubicBezTo>
                      <a:pt x="66" y="59"/>
                      <a:pt x="65" y="57"/>
                      <a:pt x="65" y="56"/>
                    </a:cubicBezTo>
                    <a:cubicBezTo>
                      <a:pt x="67" y="57"/>
                      <a:pt x="65" y="59"/>
                      <a:pt x="67" y="61"/>
                    </a:cubicBezTo>
                    <a:cubicBezTo>
                      <a:pt x="68" y="61"/>
                      <a:pt x="69" y="60"/>
                      <a:pt x="71" y="61"/>
                    </a:cubicBezTo>
                    <a:cubicBezTo>
                      <a:pt x="70" y="61"/>
                      <a:pt x="70" y="62"/>
                      <a:pt x="69" y="62"/>
                    </a:cubicBezTo>
                    <a:cubicBezTo>
                      <a:pt x="68" y="62"/>
                      <a:pt x="67" y="62"/>
                      <a:pt x="67" y="61"/>
                    </a:cubicBezTo>
                    <a:cubicBezTo>
                      <a:pt x="66" y="61"/>
                      <a:pt x="64" y="60"/>
                      <a:pt x="63" y="61"/>
                    </a:cubicBezTo>
                    <a:cubicBezTo>
                      <a:pt x="62" y="62"/>
                      <a:pt x="66" y="62"/>
                      <a:pt x="66" y="62"/>
                    </a:cubicBezTo>
                    <a:cubicBezTo>
                      <a:pt x="67" y="63"/>
                      <a:pt x="66" y="63"/>
                      <a:pt x="65" y="63"/>
                    </a:cubicBezTo>
                    <a:cubicBezTo>
                      <a:pt x="65" y="64"/>
                      <a:pt x="67" y="64"/>
                      <a:pt x="67" y="64"/>
                    </a:cubicBezTo>
                    <a:cubicBezTo>
                      <a:pt x="67" y="64"/>
                      <a:pt x="68" y="64"/>
                      <a:pt x="68" y="65"/>
                    </a:cubicBezTo>
                    <a:cubicBezTo>
                      <a:pt x="68" y="65"/>
                      <a:pt x="68" y="65"/>
                      <a:pt x="69" y="65"/>
                    </a:cubicBezTo>
                    <a:cubicBezTo>
                      <a:pt x="69" y="66"/>
                      <a:pt x="70" y="66"/>
                      <a:pt x="71" y="66"/>
                    </a:cubicBezTo>
                    <a:cubicBezTo>
                      <a:pt x="72" y="65"/>
                      <a:pt x="73" y="65"/>
                      <a:pt x="74" y="65"/>
                    </a:cubicBezTo>
                    <a:cubicBezTo>
                      <a:pt x="74" y="65"/>
                      <a:pt x="74" y="65"/>
                      <a:pt x="75" y="65"/>
                    </a:cubicBezTo>
                    <a:cubicBezTo>
                      <a:pt x="75" y="65"/>
                      <a:pt x="75" y="65"/>
                      <a:pt x="75" y="65"/>
                    </a:cubicBezTo>
                    <a:cubicBezTo>
                      <a:pt x="76" y="65"/>
                      <a:pt x="76" y="66"/>
                      <a:pt x="76" y="66"/>
                    </a:cubicBezTo>
                    <a:cubicBezTo>
                      <a:pt x="77" y="66"/>
                      <a:pt x="77" y="65"/>
                      <a:pt x="78" y="65"/>
                    </a:cubicBezTo>
                    <a:cubicBezTo>
                      <a:pt x="79" y="65"/>
                      <a:pt x="78" y="67"/>
                      <a:pt x="78" y="68"/>
                    </a:cubicBezTo>
                    <a:cubicBezTo>
                      <a:pt x="77" y="68"/>
                      <a:pt x="76" y="68"/>
                      <a:pt x="76" y="69"/>
                    </a:cubicBezTo>
                    <a:cubicBezTo>
                      <a:pt x="75" y="69"/>
                      <a:pt x="73" y="69"/>
                      <a:pt x="73" y="70"/>
                    </a:cubicBezTo>
                    <a:cubicBezTo>
                      <a:pt x="72" y="71"/>
                      <a:pt x="72" y="71"/>
                      <a:pt x="71" y="71"/>
                    </a:cubicBezTo>
                    <a:cubicBezTo>
                      <a:pt x="71" y="71"/>
                      <a:pt x="70" y="72"/>
                      <a:pt x="70" y="73"/>
                    </a:cubicBezTo>
                    <a:cubicBezTo>
                      <a:pt x="71" y="73"/>
                      <a:pt x="71" y="73"/>
                      <a:pt x="72" y="73"/>
                    </a:cubicBezTo>
                    <a:cubicBezTo>
                      <a:pt x="73" y="73"/>
                      <a:pt x="73" y="73"/>
                      <a:pt x="74" y="73"/>
                    </a:cubicBezTo>
                    <a:cubicBezTo>
                      <a:pt x="74" y="74"/>
                      <a:pt x="75" y="74"/>
                      <a:pt x="75" y="74"/>
                    </a:cubicBezTo>
                    <a:cubicBezTo>
                      <a:pt x="75" y="75"/>
                      <a:pt x="76" y="75"/>
                      <a:pt x="76" y="75"/>
                    </a:cubicBezTo>
                    <a:cubicBezTo>
                      <a:pt x="77" y="75"/>
                      <a:pt x="78" y="76"/>
                      <a:pt x="78" y="77"/>
                    </a:cubicBezTo>
                    <a:cubicBezTo>
                      <a:pt x="78" y="78"/>
                      <a:pt x="77" y="78"/>
                      <a:pt x="77" y="79"/>
                    </a:cubicBezTo>
                    <a:cubicBezTo>
                      <a:pt x="77" y="79"/>
                      <a:pt x="77" y="79"/>
                      <a:pt x="77" y="80"/>
                    </a:cubicBezTo>
                    <a:cubicBezTo>
                      <a:pt x="77" y="80"/>
                      <a:pt x="77" y="80"/>
                      <a:pt x="76" y="80"/>
                    </a:cubicBezTo>
                    <a:cubicBezTo>
                      <a:pt x="76" y="80"/>
                      <a:pt x="76" y="81"/>
                      <a:pt x="77" y="81"/>
                    </a:cubicBezTo>
                    <a:cubicBezTo>
                      <a:pt x="77" y="81"/>
                      <a:pt x="78" y="81"/>
                      <a:pt x="78" y="82"/>
                    </a:cubicBezTo>
                    <a:cubicBezTo>
                      <a:pt x="80" y="82"/>
                      <a:pt x="81" y="81"/>
                      <a:pt x="82" y="80"/>
                    </a:cubicBezTo>
                    <a:cubicBezTo>
                      <a:pt x="83" y="80"/>
                      <a:pt x="83" y="79"/>
                      <a:pt x="84" y="78"/>
                    </a:cubicBezTo>
                    <a:cubicBezTo>
                      <a:pt x="84" y="78"/>
                      <a:pt x="86" y="78"/>
                      <a:pt x="86" y="78"/>
                    </a:cubicBezTo>
                    <a:cubicBezTo>
                      <a:pt x="87" y="78"/>
                      <a:pt x="87" y="78"/>
                      <a:pt x="88" y="78"/>
                    </a:cubicBezTo>
                    <a:cubicBezTo>
                      <a:pt x="88" y="78"/>
                      <a:pt x="88" y="77"/>
                      <a:pt x="88" y="77"/>
                    </a:cubicBezTo>
                    <a:cubicBezTo>
                      <a:pt x="89" y="77"/>
                      <a:pt x="89" y="77"/>
                      <a:pt x="90" y="76"/>
                    </a:cubicBezTo>
                    <a:cubicBezTo>
                      <a:pt x="90" y="76"/>
                      <a:pt x="90" y="75"/>
                      <a:pt x="90" y="75"/>
                    </a:cubicBezTo>
                    <a:cubicBezTo>
                      <a:pt x="91" y="75"/>
                      <a:pt x="92" y="76"/>
                      <a:pt x="93" y="76"/>
                    </a:cubicBezTo>
                    <a:cubicBezTo>
                      <a:pt x="94" y="76"/>
                      <a:pt x="94" y="76"/>
                      <a:pt x="94" y="76"/>
                    </a:cubicBezTo>
                    <a:cubicBezTo>
                      <a:pt x="95" y="76"/>
                      <a:pt x="95" y="76"/>
                      <a:pt x="95" y="76"/>
                    </a:cubicBezTo>
                    <a:cubicBezTo>
                      <a:pt x="96" y="75"/>
                      <a:pt x="96" y="76"/>
                      <a:pt x="97" y="76"/>
                    </a:cubicBezTo>
                    <a:cubicBezTo>
                      <a:pt x="97" y="75"/>
                      <a:pt x="96" y="75"/>
                      <a:pt x="96" y="75"/>
                    </a:cubicBezTo>
                    <a:cubicBezTo>
                      <a:pt x="96" y="73"/>
                      <a:pt x="98" y="73"/>
                      <a:pt x="98" y="73"/>
                    </a:cubicBezTo>
                    <a:cubicBezTo>
                      <a:pt x="98" y="72"/>
                      <a:pt x="97" y="72"/>
                      <a:pt x="96" y="72"/>
                    </a:cubicBezTo>
                    <a:cubicBezTo>
                      <a:pt x="96" y="72"/>
                      <a:pt x="96" y="72"/>
                      <a:pt x="95" y="72"/>
                    </a:cubicBezTo>
                    <a:cubicBezTo>
                      <a:pt x="95" y="72"/>
                      <a:pt x="94" y="73"/>
                      <a:pt x="93" y="73"/>
                    </a:cubicBezTo>
                    <a:cubicBezTo>
                      <a:pt x="93" y="72"/>
                      <a:pt x="93" y="72"/>
                      <a:pt x="92" y="71"/>
                    </a:cubicBezTo>
                    <a:cubicBezTo>
                      <a:pt x="92" y="71"/>
                      <a:pt x="91" y="72"/>
                      <a:pt x="91" y="73"/>
                    </a:cubicBezTo>
                    <a:cubicBezTo>
                      <a:pt x="90" y="74"/>
                      <a:pt x="89" y="72"/>
                      <a:pt x="88" y="71"/>
                    </a:cubicBezTo>
                    <a:cubicBezTo>
                      <a:pt x="87" y="69"/>
                      <a:pt x="86" y="68"/>
                      <a:pt x="86" y="66"/>
                    </a:cubicBezTo>
                    <a:cubicBezTo>
                      <a:pt x="86" y="65"/>
                      <a:pt x="86" y="65"/>
                      <a:pt x="86" y="64"/>
                    </a:cubicBezTo>
                    <a:cubicBezTo>
                      <a:pt x="87" y="64"/>
                      <a:pt x="88" y="63"/>
                      <a:pt x="89" y="63"/>
                    </a:cubicBezTo>
                    <a:cubicBezTo>
                      <a:pt x="89" y="63"/>
                      <a:pt x="88" y="64"/>
                      <a:pt x="88" y="64"/>
                    </a:cubicBezTo>
                    <a:cubicBezTo>
                      <a:pt x="88" y="65"/>
                      <a:pt x="87" y="65"/>
                      <a:pt x="88" y="66"/>
                    </a:cubicBezTo>
                    <a:cubicBezTo>
                      <a:pt x="88" y="66"/>
                      <a:pt x="89" y="64"/>
                      <a:pt x="89" y="63"/>
                    </a:cubicBezTo>
                    <a:cubicBezTo>
                      <a:pt x="91" y="62"/>
                      <a:pt x="94" y="59"/>
                      <a:pt x="96" y="61"/>
                    </a:cubicBezTo>
                    <a:cubicBezTo>
                      <a:pt x="96" y="60"/>
                      <a:pt x="96" y="59"/>
                      <a:pt x="97" y="59"/>
                    </a:cubicBezTo>
                    <a:cubicBezTo>
                      <a:pt x="98" y="59"/>
                      <a:pt x="98" y="59"/>
                      <a:pt x="99" y="59"/>
                    </a:cubicBezTo>
                    <a:cubicBezTo>
                      <a:pt x="99" y="59"/>
                      <a:pt x="99" y="60"/>
                      <a:pt x="99" y="60"/>
                    </a:cubicBezTo>
                    <a:cubicBezTo>
                      <a:pt x="99" y="59"/>
                      <a:pt x="100" y="59"/>
                      <a:pt x="101" y="58"/>
                    </a:cubicBezTo>
                    <a:cubicBezTo>
                      <a:pt x="101" y="58"/>
                      <a:pt x="101" y="58"/>
                      <a:pt x="102" y="58"/>
                    </a:cubicBezTo>
                    <a:cubicBezTo>
                      <a:pt x="102" y="58"/>
                      <a:pt x="102" y="58"/>
                      <a:pt x="103" y="58"/>
                    </a:cubicBezTo>
                    <a:cubicBezTo>
                      <a:pt x="103" y="57"/>
                      <a:pt x="103" y="57"/>
                      <a:pt x="103" y="57"/>
                    </a:cubicBezTo>
                    <a:cubicBezTo>
                      <a:pt x="104" y="56"/>
                      <a:pt x="104" y="56"/>
                      <a:pt x="105" y="56"/>
                    </a:cubicBezTo>
                    <a:cubicBezTo>
                      <a:pt x="106" y="56"/>
                      <a:pt x="107" y="56"/>
                      <a:pt x="108" y="56"/>
                    </a:cubicBezTo>
                    <a:cubicBezTo>
                      <a:pt x="108" y="56"/>
                      <a:pt x="108" y="56"/>
                      <a:pt x="108" y="56"/>
                    </a:cubicBezTo>
                    <a:cubicBezTo>
                      <a:pt x="108" y="56"/>
                      <a:pt x="108" y="56"/>
                      <a:pt x="109" y="56"/>
                    </a:cubicBezTo>
                    <a:cubicBezTo>
                      <a:pt x="108" y="56"/>
                      <a:pt x="108" y="56"/>
                      <a:pt x="108" y="55"/>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84" name="Freeform 778">
                <a:extLst>
                  <a:ext uri="{FF2B5EF4-FFF2-40B4-BE49-F238E27FC236}">
                    <a16:creationId xmlns:a16="http://schemas.microsoft.com/office/drawing/2014/main" id="{256869B8-CC36-6353-FAAD-65FCB0C8C522}"/>
                  </a:ext>
                </a:extLst>
              </p:cNvPr>
              <p:cNvSpPr>
                <a:spLocks/>
              </p:cNvSpPr>
              <p:nvPr/>
            </p:nvSpPr>
            <p:spPr bwMode="auto">
              <a:xfrm>
                <a:off x="5546725" y="3351213"/>
                <a:ext cx="128587" cy="79375"/>
              </a:xfrm>
              <a:custGeom>
                <a:avLst/>
                <a:gdLst>
                  <a:gd name="T0" fmla="*/ 12 w 31"/>
                  <a:gd name="T1" fmla="*/ 18 h 19"/>
                  <a:gd name="T2" fmla="*/ 14 w 31"/>
                  <a:gd name="T3" fmla="*/ 18 h 19"/>
                  <a:gd name="T4" fmla="*/ 15 w 31"/>
                  <a:gd name="T5" fmla="*/ 16 h 19"/>
                  <a:gd name="T6" fmla="*/ 16 w 31"/>
                  <a:gd name="T7" fmla="*/ 13 h 19"/>
                  <a:gd name="T8" fmla="*/ 18 w 31"/>
                  <a:gd name="T9" fmla="*/ 16 h 19"/>
                  <a:gd name="T10" fmla="*/ 19 w 31"/>
                  <a:gd name="T11" fmla="*/ 16 h 19"/>
                  <a:gd name="T12" fmla="*/ 20 w 31"/>
                  <a:gd name="T13" fmla="*/ 18 h 19"/>
                  <a:gd name="T14" fmla="*/ 20 w 31"/>
                  <a:gd name="T15" fmla="*/ 19 h 19"/>
                  <a:gd name="T16" fmla="*/ 21 w 31"/>
                  <a:gd name="T17" fmla="*/ 18 h 19"/>
                  <a:gd name="T18" fmla="*/ 22 w 31"/>
                  <a:gd name="T19" fmla="*/ 16 h 19"/>
                  <a:gd name="T20" fmla="*/ 23 w 31"/>
                  <a:gd name="T21" fmla="*/ 13 h 19"/>
                  <a:gd name="T22" fmla="*/ 26 w 31"/>
                  <a:gd name="T23" fmla="*/ 14 h 19"/>
                  <a:gd name="T24" fmla="*/ 29 w 31"/>
                  <a:gd name="T25" fmla="*/ 15 h 19"/>
                  <a:gd name="T26" fmla="*/ 28 w 31"/>
                  <a:gd name="T27" fmla="*/ 13 h 19"/>
                  <a:gd name="T28" fmla="*/ 28 w 31"/>
                  <a:gd name="T29" fmla="*/ 12 h 19"/>
                  <a:gd name="T30" fmla="*/ 30 w 31"/>
                  <a:gd name="T31" fmla="*/ 12 h 19"/>
                  <a:gd name="T32" fmla="*/ 30 w 31"/>
                  <a:gd name="T33" fmla="*/ 11 h 19"/>
                  <a:gd name="T34" fmla="*/ 31 w 31"/>
                  <a:gd name="T35" fmla="*/ 8 h 19"/>
                  <a:gd name="T36" fmla="*/ 28 w 31"/>
                  <a:gd name="T37" fmla="*/ 9 h 19"/>
                  <a:gd name="T38" fmla="*/ 24 w 31"/>
                  <a:gd name="T39" fmla="*/ 7 h 19"/>
                  <a:gd name="T40" fmla="*/ 25 w 31"/>
                  <a:gd name="T41" fmla="*/ 5 h 19"/>
                  <a:gd name="T42" fmla="*/ 25 w 31"/>
                  <a:gd name="T43" fmla="*/ 2 h 19"/>
                  <a:gd name="T44" fmla="*/ 20 w 31"/>
                  <a:gd name="T45" fmla="*/ 1 h 19"/>
                  <a:gd name="T46" fmla="*/ 17 w 31"/>
                  <a:gd name="T47" fmla="*/ 1 h 19"/>
                  <a:gd name="T48" fmla="*/ 15 w 31"/>
                  <a:gd name="T49" fmla="*/ 2 h 19"/>
                  <a:gd name="T50" fmla="*/ 11 w 31"/>
                  <a:gd name="T51" fmla="*/ 2 h 19"/>
                  <a:gd name="T52" fmla="*/ 10 w 31"/>
                  <a:gd name="T53" fmla="*/ 3 h 19"/>
                  <a:gd name="T54" fmla="*/ 9 w 31"/>
                  <a:gd name="T55" fmla="*/ 3 h 19"/>
                  <a:gd name="T56" fmla="*/ 7 w 31"/>
                  <a:gd name="T57" fmla="*/ 3 h 19"/>
                  <a:gd name="T58" fmla="*/ 7 w 31"/>
                  <a:gd name="T59" fmla="*/ 4 h 19"/>
                  <a:gd name="T60" fmla="*/ 7 w 31"/>
                  <a:gd name="T61" fmla="*/ 5 h 19"/>
                  <a:gd name="T62" fmla="*/ 6 w 31"/>
                  <a:gd name="T63" fmla="*/ 7 h 19"/>
                  <a:gd name="T64" fmla="*/ 3 w 31"/>
                  <a:gd name="T65" fmla="*/ 8 h 19"/>
                  <a:gd name="T66" fmla="*/ 4 w 31"/>
                  <a:gd name="T67" fmla="*/ 10 h 19"/>
                  <a:gd name="T68" fmla="*/ 1 w 31"/>
                  <a:gd name="T69" fmla="*/ 12 h 19"/>
                  <a:gd name="T70" fmla="*/ 2 w 31"/>
                  <a:gd name="T71" fmla="*/ 14 h 19"/>
                  <a:gd name="T72" fmla="*/ 0 w 31"/>
                  <a:gd name="T73" fmla="*/ 16 h 19"/>
                  <a:gd name="T74" fmla="*/ 2 w 31"/>
                  <a:gd name="T75" fmla="*/ 14 h 19"/>
                  <a:gd name="T76" fmla="*/ 4 w 31"/>
                  <a:gd name="T77" fmla="*/ 13 h 19"/>
                  <a:gd name="T78" fmla="*/ 6 w 31"/>
                  <a:gd name="T79" fmla="*/ 15 h 19"/>
                  <a:gd name="T80" fmla="*/ 6 w 31"/>
                  <a:gd name="T81" fmla="*/ 17 h 19"/>
                  <a:gd name="T82" fmla="*/ 10 w 31"/>
                  <a:gd name="T83"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1" h="19">
                    <a:moveTo>
                      <a:pt x="10" y="18"/>
                    </a:moveTo>
                    <a:cubicBezTo>
                      <a:pt x="11" y="18"/>
                      <a:pt x="11" y="18"/>
                      <a:pt x="12" y="18"/>
                    </a:cubicBezTo>
                    <a:cubicBezTo>
                      <a:pt x="12" y="18"/>
                      <a:pt x="13" y="18"/>
                      <a:pt x="13" y="18"/>
                    </a:cubicBezTo>
                    <a:cubicBezTo>
                      <a:pt x="13" y="18"/>
                      <a:pt x="14" y="18"/>
                      <a:pt x="14" y="18"/>
                    </a:cubicBezTo>
                    <a:cubicBezTo>
                      <a:pt x="14" y="17"/>
                      <a:pt x="14" y="17"/>
                      <a:pt x="14" y="17"/>
                    </a:cubicBezTo>
                    <a:cubicBezTo>
                      <a:pt x="15" y="16"/>
                      <a:pt x="15" y="16"/>
                      <a:pt x="15" y="16"/>
                    </a:cubicBezTo>
                    <a:cubicBezTo>
                      <a:pt x="15" y="15"/>
                      <a:pt x="14" y="15"/>
                      <a:pt x="15" y="15"/>
                    </a:cubicBezTo>
                    <a:cubicBezTo>
                      <a:pt x="16" y="14"/>
                      <a:pt x="16" y="14"/>
                      <a:pt x="16" y="13"/>
                    </a:cubicBezTo>
                    <a:cubicBezTo>
                      <a:pt x="17" y="13"/>
                      <a:pt x="17" y="14"/>
                      <a:pt x="17" y="14"/>
                    </a:cubicBezTo>
                    <a:cubicBezTo>
                      <a:pt x="17" y="15"/>
                      <a:pt x="17" y="15"/>
                      <a:pt x="18" y="16"/>
                    </a:cubicBezTo>
                    <a:cubicBezTo>
                      <a:pt x="18" y="16"/>
                      <a:pt x="18" y="16"/>
                      <a:pt x="19" y="16"/>
                    </a:cubicBezTo>
                    <a:cubicBezTo>
                      <a:pt x="19" y="16"/>
                      <a:pt x="19" y="16"/>
                      <a:pt x="19" y="16"/>
                    </a:cubicBezTo>
                    <a:cubicBezTo>
                      <a:pt x="20" y="17"/>
                      <a:pt x="19" y="17"/>
                      <a:pt x="20" y="17"/>
                    </a:cubicBezTo>
                    <a:cubicBezTo>
                      <a:pt x="20" y="18"/>
                      <a:pt x="20" y="18"/>
                      <a:pt x="20" y="18"/>
                    </a:cubicBezTo>
                    <a:cubicBezTo>
                      <a:pt x="20" y="18"/>
                      <a:pt x="20" y="18"/>
                      <a:pt x="20" y="18"/>
                    </a:cubicBezTo>
                    <a:cubicBezTo>
                      <a:pt x="20" y="18"/>
                      <a:pt x="20" y="19"/>
                      <a:pt x="20" y="19"/>
                    </a:cubicBezTo>
                    <a:cubicBezTo>
                      <a:pt x="20" y="19"/>
                      <a:pt x="20" y="19"/>
                      <a:pt x="21" y="19"/>
                    </a:cubicBezTo>
                    <a:cubicBezTo>
                      <a:pt x="22" y="19"/>
                      <a:pt x="21" y="18"/>
                      <a:pt x="21" y="18"/>
                    </a:cubicBezTo>
                    <a:cubicBezTo>
                      <a:pt x="20" y="17"/>
                      <a:pt x="21" y="17"/>
                      <a:pt x="21" y="17"/>
                    </a:cubicBezTo>
                    <a:cubicBezTo>
                      <a:pt x="21" y="16"/>
                      <a:pt x="21" y="16"/>
                      <a:pt x="22" y="16"/>
                    </a:cubicBezTo>
                    <a:cubicBezTo>
                      <a:pt x="22" y="15"/>
                      <a:pt x="22" y="15"/>
                      <a:pt x="22" y="15"/>
                    </a:cubicBezTo>
                    <a:cubicBezTo>
                      <a:pt x="23" y="14"/>
                      <a:pt x="22" y="14"/>
                      <a:pt x="23" y="13"/>
                    </a:cubicBezTo>
                    <a:cubicBezTo>
                      <a:pt x="23" y="12"/>
                      <a:pt x="24" y="13"/>
                      <a:pt x="24" y="14"/>
                    </a:cubicBezTo>
                    <a:cubicBezTo>
                      <a:pt x="25" y="15"/>
                      <a:pt x="25" y="14"/>
                      <a:pt x="26" y="14"/>
                    </a:cubicBezTo>
                    <a:cubicBezTo>
                      <a:pt x="27" y="14"/>
                      <a:pt x="27" y="14"/>
                      <a:pt x="28" y="15"/>
                    </a:cubicBezTo>
                    <a:cubicBezTo>
                      <a:pt x="28" y="15"/>
                      <a:pt x="28" y="16"/>
                      <a:pt x="29" y="15"/>
                    </a:cubicBezTo>
                    <a:cubicBezTo>
                      <a:pt x="29" y="15"/>
                      <a:pt x="28" y="15"/>
                      <a:pt x="28" y="14"/>
                    </a:cubicBezTo>
                    <a:cubicBezTo>
                      <a:pt x="28" y="14"/>
                      <a:pt x="28" y="14"/>
                      <a:pt x="28" y="13"/>
                    </a:cubicBezTo>
                    <a:cubicBezTo>
                      <a:pt x="28" y="13"/>
                      <a:pt x="28" y="13"/>
                      <a:pt x="28" y="13"/>
                    </a:cubicBezTo>
                    <a:cubicBezTo>
                      <a:pt x="28" y="13"/>
                      <a:pt x="28" y="12"/>
                      <a:pt x="28" y="12"/>
                    </a:cubicBezTo>
                    <a:cubicBezTo>
                      <a:pt x="28" y="12"/>
                      <a:pt x="29" y="12"/>
                      <a:pt x="29" y="12"/>
                    </a:cubicBezTo>
                    <a:cubicBezTo>
                      <a:pt x="29" y="12"/>
                      <a:pt x="29" y="12"/>
                      <a:pt x="30" y="12"/>
                    </a:cubicBezTo>
                    <a:cubicBezTo>
                      <a:pt x="30" y="13"/>
                      <a:pt x="31" y="12"/>
                      <a:pt x="31" y="12"/>
                    </a:cubicBezTo>
                    <a:cubicBezTo>
                      <a:pt x="31" y="12"/>
                      <a:pt x="30" y="11"/>
                      <a:pt x="30" y="11"/>
                    </a:cubicBezTo>
                    <a:cubicBezTo>
                      <a:pt x="30" y="10"/>
                      <a:pt x="30" y="10"/>
                      <a:pt x="31" y="10"/>
                    </a:cubicBezTo>
                    <a:cubicBezTo>
                      <a:pt x="31" y="9"/>
                      <a:pt x="31" y="8"/>
                      <a:pt x="31" y="8"/>
                    </a:cubicBezTo>
                    <a:cubicBezTo>
                      <a:pt x="30" y="7"/>
                      <a:pt x="30" y="8"/>
                      <a:pt x="29" y="9"/>
                    </a:cubicBezTo>
                    <a:cubicBezTo>
                      <a:pt x="29" y="9"/>
                      <a:pt x="28" y="9"/>
                      <a:pt x="28" y="9"/>
                    </a:cubicBezTo>
                    <a:cubicBezTo>
                      <a:pt x="27" y="8"/>
                      <a:pt x="27" y="8"/>
                      <a:pt x="27" y="7"/>
                    </a:cubicBezTo>
                    <a:cubicBezTo>
                      <a:pt x="26" y="7"/>
                      <a:pt x="25" y="7"/>
                      <a:pt x="24" y="7"/>
                    </a:cubicBezTo>
                    <a:cubicBezTo>
                      <a:pt x="24" y="7"/>
                      <a:pt x="24" y="6"/>
                      <a:pt x="24" y="6"/>
                    </a:cubicBezTo>
                    <a:cubicBezTo>
                      <a:pt x="24" y="5"/>
                      <a:pt x="24" y="5"/>
                      <a:pt x="25" y="5"/>
                    </a:cubicBezTo>
                    <a:cubicBezTo>
                      <a:pt x="25" y="4"/>
                      <a:pt x="25" y="4"/>
                      <a:pt x="25" y="3"/>
                    </a:cubicBezTo>
                    <a:cubicBezTo>
                      <a:pt x="25" y="3"/>
                      <a:pt x="25" y="3"/>
                      <a:pt x="25" y="2"/>
                    </a:cubicBezTo>
                    <a:cubicBezTo>
                      <a:pt x="23" y="2"/>
                      <a:pt x="23" y="1"/>
                      <a:pt x="21" y="1"/>
                    </a:cubicBezTo>
                    <a:cubicBezTo>
                      <a:pt x="21" y="1"/>
                      <a:pt x="20" y="1"/>
                      <a:pt x="20" y="1"/>
                    </a:cubicBezTo>
                    <a:cubicBezTo>
                      <a:pt x="19" y="1"/>
                      <a:pt x="19" y="0"/>
                      <a:pt x="19" y="0"/>
                    </a:cubicBezTo>
                    <a:cubicBezTo>
                      <a:pt x="18" y="0"/>
                      <a:pt x="17" y="0"/>
                      <a:pt x="17" y="1"/>
                    </a:cubicBezTo>
                    <a:cubicBezTo>
                      <a:pt x="17" y="1"/>
                      <a:pt x="18" y="1"/>
                      <a:pt x="18" y="2"/>
                    </a:cubicBezTo>
                    <a:cubicBezTo>
                      <a:pt x="17" y="2"/>
                      <a:pt x="16" y="1"/>
                      <a:pt x="15" y="2"/>
                    </a:cubicBezTo>
                    <a:cubicBezTo>
                      <a:pt x="14" y="2"/>
                      <a:pt x="13" y="2"/>
                      <a:pt x="12" y="2"/>
                    </a:cubicBezTo>
                    <a:cubicBezTo>
                      <a:pt x="11" y="2"/>
                      <a:pt x="11" y="2"/>
                      <a:pt x="11" y="2"/>
                    </a:cubicBezTo>
                    <a:cubicBezTo>
                      <a:pt x="11" y="2"/>
                      <a:pt x="11" y="3"/>
                      <a:pt x="11" y="3"/>
                    </a:cubicBezTo>
                    <a:cubicBezTo>
                      <a:pt x="10" y="3"/>
                      <a:pt x="10" y="3"/>
                      <a:pt x="10" y="3"/>
                    </a:cubicBezTo>
                    <a:cubicBezTo>
                      <a:pt x="10" y="3"/>
                      <a:pt x="10" y="3"/>
                      <a:pt x="10" y="3"/>
                    </a:cubicBezTo>
                    <a:cubicBezTo>
                      <a:pt x="9" y="3"/>
                      <a:pt x="9" y="3"/>
                      <a:pt x="9" y="3"/>
                    </a:cubicBezTo>
                    <a:cubicBezTo>
                      <a:pt x="8" y="3"/>
                      <a:pt x="8" y="3"/>
                      <a:pt x="8" y="3"/>
                    </a:cubicBezTo>
                    <a:cubicBezTo>
                      <a:pt x="7" y="3"/>
                      <a:pt x="7" y="3"/>
                      <a:pt x="7" y="3"/>
                    </a:cubicBezTo>
                    <a:cubicBezTo>
                      <a:pt x="7" y="4"/>
                      <a:pt x="6" y="4"/>
                      <a:pt x="7" y="4"/>
                    </a:cubicBezTo>
                    <a:cubicBezTo>
                      <a:pt x="7" y="4"/>
                      <a:pt x="7" y="4"/>
                      <a:pt x="7" y="4"/>
                    </a:cubicBezTo>
                    <a:cubicBezTo>
                      <a:pt x="8" y="5"/>
                      <a:pt x="7" y="5"/>
                      <a:pt x="7" y="5"/>
                    </a:cubicBezTo>
                    <a:cubicBezTo>
                      <a:pt x="7" y="5"/>
                      <a:pt x="7" y="5"/>
                      <a:pt x="7" y="5"/>
                    </a:cubicBezTo>
                    <a:cubicBezTo>
                      <a:pt x="7" y="6"/>
                      <a:pt x="6" y="6"/>
                      <a:pt x="6" y="6"/>
                    </a:cubicBezTo>
                    <a:cubicBezTo>
                      <a:pt x="6" y="6"/>
                      <a:pt x="6" y="7"/>
                      <a:pt x="6" y="7"/>
                    </a:cubicBezTo>
                    <a:cubicBezTo>
                      <a:pt x="5" y="7"/>
                      <a:pt x="5" y="7"/>
                      <a:pt x="5" y="8"/>
                    </a:cubicBezTo>
                    <a:cubicBezTo>
                      <a:pt x="5" y="8"/>
                      <a:pt x="4" y="8"/>
                      <a:pt x="3" y="8"/>
                    </a:cubicBezTo>
                    <a:cubicBezTo>
                      <a:pt x="3" y="8"/>
                      <a:pt x="4" y="9"/>
                      <a:pt x="4" y="9"/>
                    </a:cubicBezTo>
                    <a:cubicBezTo>
                      <a:pt x="4" y="9"/>
                      <a:pt x="4" y="10"/>
                      <a:pt x="4" y="10"/>
                    </a:cubicBezTo>
                    <a:cubicBezTo>
                      <a:pt x="3" y="11"/>
                      <a:pt x="2" y="11"/>
                      <a:pt x="2" y="11"/>
                    </a:cubicBezTo>
                    <a:cubicBezTo>
                      <a:pt x="2" y="12"/>
                      <a:pt x="2" y="12"/>
                      <a:pt x="1" y="12"/>
                    </a:cubicBezTo>
                    <a:cubicBezTo>
                      <a:pt x="1" y="12"/>
                      <a:pt x="1" y="13"/>
                      <a:pt x="1" y="13"/>
                    </a:cubicBezTo>
                    <a:cubicBezTo>
                      <a:pt x="1" y="14"/>
                      <a:pt x="1" y="14"/>
                      <a:pt x="2" y="14"/>
                    </a:cubicBezTo>
                    <a:cubicBezTo>
                      <a:pt x="2" y="14"/>
                      <a:pt x="2" y="14"/>
                      <a:pt x="1" y="15"/>
                    </a:cubicBezTo>
                    <a:cubicBezTo>
                      <a:pt x="1" y="15"/>
                      <a:pt x="1" y="15"/>
                      <a:pt x="0" y="16"/>
                    </a:cubicBezTo>
                    <a:cubicBezTo>
                      <a:pt x="0" y="17"/>
                      <a:pt x="3" y="16"/>
                      <a:pt x="3" y="15"/>
                    </a:cubicBezTo>
                    <a:cubicBezTo>
                      <a:pt x="3" y="15"/>
                      <a:pt x="2" y="15"/>
                      <a:pt x="2" y="14"/>
                    </a:cubicBezTo>
                    <a:cubicBezTo>
                      <a:pt x="2" y="14"/>
                      <a:pt x="2" y="14"/>
                      <a:pt x="3" y="14"/>
                    </a:cubicBezTo>
                    <a:cubicBezTo>
                      <a:pt x="3" y="14"/>
                      <a:pt x="4" y="13"/>
                      <a:pt x="4" y="13"/>
                    </a:cubicBezTo>
                    <a:cubicBezTo>
                      <a:pt x="4" y="13"/>
                      <a:pt x="5" y="13"/>
                      <a:pt x="6" y="13"/>
                    </a:cubicBezTo>
                    <a:cubicBezTo>
                      <a:pt x="6" y="14"/>
                      <a:pt x="6" y="14"/>
                      <a:pt x="6" y="15"/>
                    </a:cubicBezTo>
                    <a:cubicBezTo>
                      <a:pt x="7" y="15"/>
                      <a:pt x="6" y="16"/>
                      <a:pt x="6" y="16"/>
                    </a:cubicBezTo>
                    <a:cubicBezTo>
                      <a:pt x="6" y="17"/>
                      <a:pt x="7" y="16"/>
                      <a:pt x="6" y="17"/>
                    </a:cubicBezTo>
                    <a:cubicBezTo>
                      <a:pt x="7" y="17"/>
                      <a:pt x="8" y="17"/>
                      <a:pt x="7" y="18"/>
                    </a:cubicBezTo>
                    <a:cubicBezTo>
                      <a:pt x="8" y="18"/>
                      <a:pt x="9" y="19"/>
                      <a:pt x="10" y="18"/>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85" name="Freeform 779">
                <a:extLst>
                  <a:ext uri="{FF2B5EF4-FFF2-40B4-BE49-F238E27FC236}">
                    <a16:creationId xmlns:a16="http://schemas.microsoft.com/office/drawing/2014/main" id="{16F81B7D-BC61-1302-471B-6ECEB8308380}"/>
                  </a:ext>
                </a:extLst>
              </p:cNvPr>
              <p:cNvSpPr>
                <a:spLocks/>
              </p:cNvSpPr>
              <p:nvPr/>
            </p:nvSpPr>
            <p:spPr bwMode="auto">
              <a:xfrm>
                <a:off x="5908675" y="3417888"/>
                <a:ext cx="115887" cy="153988"/>
              </a:xfrm>
              <a:custGeom>
                <a:avLst/>
                <a:gdLst>
                  <a:gd name="T0" fmla="*/ 24 w 28"/>
                  <a:gd name="T1" fmla="*/ 33 h 37"/>
                  <a:gd name="T2" fmla="*/ 24 w 28"/>
                  <a:gd name="T3" fmla="*/ 31 h 37"/>
                  <a:gd name="T4" fmla="*/ 27 w 28"/>
                  <a:gd name="T5" fmla="*/ 30 h 37"/>
                  <a:gd name="T6" fmla="*/ 27 w 28"/>
                  <a:gd name="T7" fmla="*/ 27 h 37"/>
                  <a:gd name="T8" fmla="*/ 25 w 28"/>
                  <a:gd name="T9" fmla="*/ 26 h 37"/>
                  <a:gd name="T10" fmla="*/ 24 w 28"/>
                  <a:gd name="T11" fmla="*/ 21 h 37"/>
                  <a:gd name="T12" fmla="*/ 26 w 28"/>
                  <a:gd name="T13" fmla="*/ 19 h 37"/>
                  <a:gd name="T14" fmla="*/ 25 w 28"/>
                  <a:gd name="T15" fmla="*/ 17 h 37"/>
                  <a:gd name="T16" fmla="*/ 25 w 28"/>
                  <a:gd name="T17" fmla="*/ 16 h 37"/>
                  <a:gd name="T18" fmla="*/ 26 w 28"/>
                  <a:gd name="T19" fmla="*/ 15 h 37"/>
                  <a:gd name="T20" fmla="*/ 25 w 28"/>
                  <a:gd name="T21" fmla="*/ 14 h 37"/>
                  <a:gd name="T22" fmla="*/ 22 w 28"/>
                  <a:gd name="T23" fmla="*/ 16 h 37"/>
                  <a:gd name="T24" fmla="*/ 20 w 28"/>
                  <a:gd name="T25" fmla="*/ 14 h 37"/>
                  <a:gd name="T26" fmla="*/ 17 w 28"/>
                  <a:gd name="T27" fmla="*/ 13 h 37"/>
                  <a:gd name="T28" fmla="*/ 17 w 28"/>
                  <a:gd name="T29" fmla="*/ 11 h 37"/>
                  <a:gd name="T30" fmla="*/ 18 w 28"/>
                  <a:gd name="T31" fmla="*/ 10 h 37"/>
                  <a:gd name="T32" fmla="*/ 15 w 28"/>
                  <a:gd name="T33" fmla="*/ 8 h 37"/>
                  <a:gd name="T34" fmla="*/ 13 w 28"/>
                  <a:gd name="T35" fmla="*/ 6 h 37"/>
                  <a:gd name="T36" fmla="*/ 13 w 28"/>
                  <a:gd name="T37" fmla="*/ 4 h 37"/>
                  <a:gd name="T38" fmla="*/ 10 w 28"/>
                  <a:gd name="T39" fmla="*/ 2 h 37"/>
                  <a:gd name="T40" fmla="*/ 7 w 28"/>
                  <a:gd name="T41" fmla="*/ 0 h 37"/>
                  <a:gd name="T42" fmla="*/ 5 w 28"/>
                  <a:gd name="T43" fmla="*/ 0 h 37"/>
                  <a:gd name="T44" fmla="*/ 3 w 28"/>
                  <a:gd name="T45" fmla="*/ 2 h 37"/>
                  <a:gd name="T46" fmla="*/ 0 w 28"/>
                  <a:gd name="T47" fmla="*/ 4 h 37"/>
                  <a:gd name="T48" fmla="*/ 1 w 28"/>
                  <a:gd name="T49" fmla="*/ 6 h 37"/>
                  <a:gd name="T50" fmla="*/ 1 w 28"/>
                  <a:gd name="T51" fmla="*/ 7 h 37"/>
                  <a:gd name="T52" fmla="*/ 4 w 28"/>
                  <a:gd name="T53" fmla="*/ 9 h 37"/>
                  <a:gd name="T54" fmla="*/ 2 w 28"/>
                  <a:gd name="T55" fmla="*/ 12 h 37"/>
                  <a:gd name="T56" fmla="*/ 3 w 28"/>
                  <a:gd name="T57" fmla="*/ 15 h 37"/>
                  <a:gd name="T58" fmla="*/ 3 w 28"/>
                  <a:gd name="T59" fmla="*/ 18 h 37"/>
                  <a:gd name="T60" fmla="*/ 5 w 28"/>
                  <a:gd name="T61" fmla="*/ 21 h 37"/>
                  <a:gd name="T62" fmla="*/ 5 w 28"/>
                  <a:gd name="T63" fmla="*/ 24 h 37"/>
                  <a:gd name="T64" fmla="*/ 4 w 28"/>
                  <a:gd name="T65" fmla="*/ 25 h 37"/>
                  <a:gd name="T66" fmla="*/ 2 w 28"/>
                  <a:gd name="T67" fmla="*/ 25 h 37"/>
                  <a:gd name="T68" fmla="*/ 4 w 28"/>
                  <a:gd name="T69" fmla="*/ 27 h 37"/>
                  <a:gd name="T70" fmla="*/ 8 w 28"/>
                  <a:gd name="T71" fmla="*/ 29 h 37"/>
                  <a:gd name="T72" fmla="*/ 10 w 28"/>
                  <a:gd name="T73" fmla="*/ 31 h 37"/>
                  <a:gd name="T74" fmla="*/ 11 w 28"/>
                  <a:gd name="T75" fmla="*/ 31 h 37"/>
                  <a:gd name="T76" fmla="*/ 12 w 28"/>
                  <a:gd name="T77" fmla="*/ 29 h 37"/>
                  <a:gd name="T78" fmla="*/ 14 w 28"/>
                  <a:gd name="T79" fmla="*/ 28 h 37"/>
                  <a:gd name="T80" fmla="*/ 15 w 28"/>
                  <a:gd name="T81" fmla="*/ 29 h 37"/>
                  <a:gd name="T82" fmla="*/ 17 w 28"/>
                  <a:gd name="T83" fmla="*/ 31 h 37"/>
                  <a:gd name="T84" fmla="*/ 17 w 28"/>
                  <a:gd name="T85" fmla="*/ 32 h 37"/>
                  <a:gd name="T86" fmla="*/ 20 w 28"/>
                  <a:gd name="T87" fmla="*/ 33 h 37"/>
                  <a:gd name="T88" fmla="*/ 19 w 28"/>
                  <a:gd name="T89" fmla="*/ 35 h 37"/>
                  <a:gd name="T90" fmla="*/ 18 w 28"/>
                  <a:gd name="T91" fmla="*/ 36 h 37"/>
                  <a:gd name="T92" fmla="*/ 21 w 28"/>
                  <a:gd name="T93" fmla="*/ 36 h 37"/>
                  <a:gd name="T94" fmla="*/ 23 w 28"/>
                  <a:gd name="T95" fmla="*/ 36 h 37"/>
                  <a:gd name="T96" fmla="*/ 25 w 28"/>
                  <a:gd name="T97"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 h="37">
                    <a:moveTo>
                      <a:pt x="25" y="34"/>
                    </a:moveTo>
                    <a:cubicBezTo>
                      <a:pt x="24" y="34"/>
                      <a:pt x="24" y="34"/>
                      <a:pt x="24" y="33"/>
                    </a:cubicBezTo>
                    <a:cubicBezTo>
                      <a:pt x="24" y="33"/>
                      <a:pt x="25" y="33"/>
                      <a:pt x="25" y="32"/>
                    </a:cubicBezTo>
                    <a:cubicBezTo>
                      <a:pt x="25" y="32"/>
                      <a:pt x="24" y="32"/>
                      <a:pt x="24" y="31"/>
                    </a:cubicBezTo>
                    <a:cubicBezTo>
                      <a:pt x="25" y="31"/>
                      <a:pt x="26" y="31"/>
                      <a:pt x="26" y="31"/>
                    </a:cubicBezTo>
                    <a:cubicBezTo>
                      <a:pt x="27" y="31"/>
                      <a:pt x="27" y="30"/>
                      <a:pt x="27" y="30"/>
                    </a:cubicBezTo>
                    <a:cubicBezTo>
                      <a:pt x="28" y="29"/>
                      <a:pt x="28" y="29"/>
                      <a:pt x="28" y="28"/>
                    </a:cubicBezTo>
                    <a:cubicBezTo>
                      <a:pt x="28" y="28"/>
                      <a:pt x="27" y="28"/>
                      <a:pt x="27" y="27"/>
                    </a:cubicBezTo>
                    <a:cubicBezTo>
                      <a:pt x="27" y="27"/>
                      <a:pt x="27" y="27"/>
                      <a:pt x="27" y="27"/>
                    </a:cubicBezTo>
                    <a:cubicBezTo>
                      <a:pt x="26" y="26"/>
                      <a:pt x="26" y="26"/>
                      <a:pt x="25" y="26"/>
                    </a:cubicBezTo>
                    <a:cubicBezTo>
                      <a:pt x="25" y="25"/>
                      <a:pt x="25" y="24"/>
                      <a:pt x="24" y="24"/>
                    </a:cubicBezTo>
                    <a:cubicBezTo>
                      <a:pt x="24" y="23"/>
                      <a:pt x="24" y="22"/>
                      <a:pt x="24" y="21"/>
                    </a:cubicBezTo>
                    <a:cubicBezTo>
                      <a:pt x="24" y="20"/>
                      <a:pt x="25" y="20"/>
                      <a:pt x="25" y="20"/>
                    </a:cubicBezTo>
                    <a:cubicBezTo>
                      <a:pt x="26" y="20"/>
                      <a:pt x="26" y="19"/>
                      <a:pt x="26" y="19"/>
                    </a:cubicBezTo>
                    <a:cubicBezTo>
                      <a:pt x="26" y="19"/>
                      <a:pt x="26" y="18"/>
                      <a:pt x="26" y="18"/>
                    </a:cubicBezTo>
                    <a:cubicBezTo>
                      <a:pt x="26" y="18"/>
                      <a:pt x="26" y="18"/>
                      <a:pt x="25" y="17"/>
                    </a:cubicBezTo>
                    <a:cubicBezTo>
                      <a:pt x="25" y="17"/>
                      <a:pt x="25" y="17"/>
                      <a:pt x="25" y="16"/>
                    </a:cubicBezTo>
                    <a:cubicBezTo>
                      <a:pt x="25" y="16"/>
                      <a:pt x="24" y="16"/>
                      <a:pt x="25" y="16"/>
                    </a:cubicBezTo>
                    <a:cubicBezTo>
                      <a:pt x="25" y="15"/>
                      <a:pt x="25" y="15"/>
                      <a:pt x="26" y="15"/>
                    </a:cubicBezTo>
                    <a:cubicBezTo>
                      <a:pt x="26" y="15"/>
                      <a:pt x="27" y="16"/>
                      <a:pt x="26" y="15"/>
                    </a:cubicBezTo>
                    <a:cubicBezTo>
                      <a:pt x="26" y="15"/>
                      <a:pt x="26" y="15"/>
                      <a:pt x="26" y="14"/>
                    </a:cubicBezTo>
                    <a:cubicBezTo>
                      <a:pt x="25" y="14"/>
                      <a:pt x="25" y="14"/>
                      <a:pt x="25" y="14"/>
                    </a:cubicBezTo>
                    <a:cubicBezTo>
                      <a:pt x="24" y="14"/>
                      <a:pt x="24" y="14"/>
                      <a:pt x="23" y="15"/>
                    </a:cubicBezTo>
                    <a:cubicBezTo>
                      <a:pt x="23" y="15"/>
                      <a:pt x="23" y="16"/>
                      <a:pt x="22" y="16"/>
                    </a:cubicBezTo>
                    <a:cubicBezTo>
                      <a:pt x="22" y="16"/>
                      <a:pt x="22" y="15"/>
                      <a:pt x="21" y="15"/>
                    </a:cubicBezTo>
                    <a:cubicBezTo>
                      <a:pt x="21" y="14"/>
                      <a:pt x="20" y="14"/>
                      <a:pt x="20" y="14"/>
                    </a:cubicBezTo>
                    <a:cubicBezTo>
                      <a:pt x="19" y="14"/>
                      <a:pt x="19" y="13"/>
                      <a:pt x="18" y="13"/>
                    </a:cubicBezTo>
                    <a:cubicBezTo>
                      <a:pt x="18" y="13"/>
                      <a:pt x="17" y="13"/>
                      <a:pt x="17" y="13"/>
                    </a:cubicBezTo>
                    <a:cubicBezTo>
                      <a:pt x="17" y="12"/>
                      <a:pt x="18" y="12"/>
                      <a:pt x="18" y="12"/>
                    </a:cubicBezTo>
                    <a:cubicBezTo>
                      <a:pt x="18" y="12"/>
                      <a:pt x="17" y="11"/>
                      <a:pt x="17" y="11"/>
                    </a:cubicBezTo>
                    <a:cubicBezTo>
                      <a:pt x="17" y="11"/>
                      <a:pt x="17" y="10"/>
                      <a:pt x="18" y="10"/>
                    </a:cubicBezTo>
                    <a:cubicBezTo>
                      <a:pt x="18" y="10"/>
                      <a:pt x="18" y="10"/>
                      <a:pt x="18" y="10"/>
                    </a:cubicBezTo>
                    <a:cubicBezTo>
                      <a:pt x="18" y="9"/>
                      <a:pt x="17" y="9"/>
                      <a:pt x="17" y="9"/>
                    </a:cubicBezTo>
                    <a:cubicBezTo>
                      <a:pt x="16" y="9"/>
                      <a:pt x="15" y="8"/>
                      <a:pt x="15" y="8"/>
                    </a:cubicBezTo>
                    <a:cubicBezTo>
                      <a:pt x="14" y="7"/>
                      <a:pt x="14" y="7"/>
                      <a:pt x="13" y="7"/>
                    </a:cubicBezTo>
                    <a:cubicBezTo>
                      <a:pt x="13" y="6"/>
                      <a:pt x="13" y="6"/>
                      <a:pt x="13" y="6"/>
                    </a:cubicBezTo>
                    <a:cubicBezTo>
                      <a:pt x="13" y="6"/>
                      <a:pt x="13" y="5"/>
                      <a:pt x="13" y="5"/>
                    </a:cubicBezTo>
                    <a:cubicBezTo>
                      <a:pt x="13" y="5"/>
                      <a:pt x="14" y="4"/>
                      <a:pt x="13" y="4"/>
                    </a:cubicBezTo>
                    <a:cubicBezTo>
                      <a:pt x="12" y="4"/>
                      <a:pt x="12" y="3"/>
                      <a:pt x="11" y="2"/>
                    </a:cubicBezTo>
                    <a:cubicBezTo>
                      <a:pt x="11" y="2"/>
                      <a:pt x="11" y="2"/>
                      <a:pt x="10" y="2"/>
                    </a:cubicBezTo>
                    <a:cubicBezTo>
                      <a:pt x="10" y="1"/>
                      <a:pt x="10" y="1"/>
                      <a:pt x="9" y="0"/>
                    </a:cubicBezTo>
                    <a:cubicBezTo>
                      <a:pt x="9" y="0"/>
                      <a:pt x="8" y="0"/>
                      <a:pt x="7" y="0"/>
                    </a:cubicBezTo>
                    <a:cubicBezTo>
                      <a:pt x="7" y="0"/>
                      <a:pt x="6" y="0"/>
                      <a:pt x="6" y="0"/>
                    </a:cubicBezTo>
                    <a:cubicBezTo>
                      <a:pt x="5" y="0"/>
                      <a:pt x="5" y="0"/>
                      <a:pt x="5" y="0"/>
                    </a:cubicBezTo>
                    <a:cubicBezTo>
                      <a:pt x="4" y="1"/>
                      <a:pt x="4" y="1"/>
                      <a:pt x="3" y="1"/>
                    </a:cubicBezTo>
                    <a:cubicBezTo>
                      <a:pt x="3" y="1"/>
                      <a:pt x="3" y="2"/>
                      <a:pt x="3" y="2"/>
                    </a:cubicBezTo>
                    <a:cubicBezTo>
                      <a:pt x="2" y="2"/>
                      <a:pt x="2" y="1"/>
                      <a:pt x="2" y="1"/>
                    </a:cubicBezTo>
                    <a:cubicBezTo>
                      <a:pt x="1" y="2"/>
                      <a:pt x="0" y="3"/>
                      <a:pt x="0" y="4"/>
                    </a:cubicBezTo>
                    <a:cubicBezTo>
                      <a:pt x="0" y="4"/>
                      <a:pt x="1" y="4"/>
                      <a:pt x="1" y="5"/>
                    </a:cubicBezTo>
                    <a:cubicBezTo>
                      <a:pt x="1" y="5"/>
                      <a:pt x="0" y="6"/>
                      <a:pt x="1" y="6"/>
                    </a:cubicBezTo>
                    <a:cubicBezTo>
                      <a:pt x="1" y="6"/>
                      <a:pt x="2" y="6"/>
                      <a:pt x="2" y="6"/>
                    </a:cubicBezTo>
                    <a:cubicBezTo>
                      <a:pt x="2" y="7"/>
                      <a:pt x="1" y="7"/>
                      <a:pt x="1" y="7"/>
                    </a:cubicBezTo>
                    <a:cubicBezTo>
                      <a:pt x="1" y="7"/>
                      <a:pt x="1" y="8"/>
                      <a:pt x="1" y="8"/>
                    </a:cubicBezTo>
                    <a:cubicBezTo>
                      <a:pt x="2" y="8"/>
                      <a:pt x="4" y="9"/>
                      <a:pt x="4" y="9"/>
                    </a:cubicBezTo>
                    <a:cubicBezTo>
                      <a:pt x="3" y="10"/>
                      <a:pt x="2" y="9"/>
                      <a:pt x="2" y="10"/>
                    </a:cubicBezTo>
                    <a:cubicBezTo>
                      <a:pt x="2" y="10"/>
                      <a:pt x="2" y="11"/>
                      <a:pt x="2" y="12"/>
                    </a:cubicBezTo>
                    <a:cubicBezTo>
                      <a:pt x="3" y="12"/>
                      <a:pt x="4" y="12"/>
                      <a:pt x="4" y="13"/>
                    </a:cubicBezTo>
                    <a:cubicBezTo>
                      <a:pt x="4" y="14"/>
                      <a:pt x="3" y="14"/>
                      <a:pt x="3" y="15"/>
                    </a:cubicBezTo>
                    <a:cubicBezTo>
                      <a:pt x="2" y="16"/>
                      <a:pt x="2" y="17"/>
                      <a:pt x="2" y="18"/>
                    </a:cubicBezTo>
                    <a:cubicBezTo>
                      <a:pt x="3" y="18"/>
                      <a:pt x="3" y="18"/>
                      <a:pt x="3" y="18"/>
                    </a:cubicBezTo>
                    <a:cubicBezTo>
                      <a:pt x="4" y="18"/>
                      <a:pt x="4" y="18"/>
                      <a:pt x="4" y="19"/>
                    </a:cubicBezTo>
                    <a:cubicBezTo>
                      <a:pt x="4" y="19"/>
                      <a:pt x="6" y="20"/>
                      <a:pt x="5" y="21"/>
                    </a:cubicBezTo>
                    <a:cubicBezTo>
                      <a:pt x="5" y="21"/>
                      <a:pt x="4" y="21"/>
                      <a:pt x="3" y="20"/>
                    </a:cubicBezTo>
                    <a:cubicBezTo>
                      <a:pt x="3" y="21"/>
                      <a:pt x="5" y="23"/>
                      <a:pt x="5" y="24"/>
                    </a:cubicBezTo>
                    <a:cubicBezTo>
                      <a:pt x="5" y="24"/>
                      <a:pt x="5" y="24"/>
                      <a:pt x="5" y="25"/>
                    </a:cubicBezTo>
                    <a:cubicBezTo>
                      <a:pt x="4" y="25"/>
                      <a:pt x="4" y="25"/>
                      <a:pt x="4" y="25"/>
                    </a:cubicBezTo>
                    <a:cubicBezTo>
                      <a:pt x="4" y="25"/>
                      <a:pt x="4" y="24"/>
                      <a:pt x="3" y="24"/>
                    </a:cubicBezTo>
                    <a:cubicBezTo>
                      <a:pt x="3" y="25"/>
                      <a:pt x="3" y="25"/>
                      <a:pt x="2" y="25"/>
                    </a:cubicBezTo>
                    <a:cubicBezTo>
                      <a:pt x="3" y="26"/>
                      <a:pt x="3" y="26"/>
                      <a:pt x="3" y="26"/>
                    </a:cubicBezTo>
                    <a:cubicBezTo>
                      <a:pt x="4" y="26"/>
                      <a:pt x="4" y="26"/>
                      <a:pt x="4" y="27"/>
                    </a:cubicBezTo>
                    <a:cubicBezTo>
                      <a:pt x="5" y="28"/>
                      <a:pt x="6" y="29"/>
                      <a:pt x="7" y="29"/>
                    </a:cubicBezTo>
                    <a:cubicBezTo>
                      <a:pt x="8" y="29"/>
                      <a:pt x="8" y="29"/>
                      <a:pt x="8" y="29"/>
                    </a:cubicBezTo>
                    <a:cubicBezTo>
                      <a:pt x="9" y="30"/>
                      <a:pt x="9" y="30"/>
                      <a:pt x="9" y="30"/>
                    </a:cubicBezTo>
                    <a:cubicBezTo>
                      <a:pt x="10" y="30"/>
                      <a:pt x="10" y="30"/>
                      <a:pt x="10" y="31"/>
                    </a:cubicBezTo>
                    <a:cubicBezTo>
                      <a:pt x="11" y="31"/>
                      <a:pt x="10" y="31"/>
                      <a:pt x="10" y="31"/>
                    </a:cubicBezTo>
                    <a:cubicBezTo>
                      <a:pt x="10" y="31"/>
                      <a:pt x="11" y="32"/>
                      <a:pt x="11" y="31"/>
                    </a:cubicBezTo>
                    <a:cubicBezTo>
                      <a:pt x="11" y="31"/>
                      <a:pt x="11" y="31"/>
                      <a:pt x="11" y="30"/>
                    </a:cubicBezTo>
                    <a:cubicBezTo>
                      <a:pt x="11" y="30"/>
                      <a:pt x="12" y="30"/>
                      <a:pt x="12" y="29"/>
                    </a:cubicBezTo>
                    <a:cubicBezTo>
                      <a:pt x="13" y="29"/>
                      <a:pt x="11" y="29"/>
                      <a:pt x="12" y="28"/>
                    </a:cubicBezTo>
                    <a:cubicBezTo>
                      <a:pt x="13" y="27"/>
                      <a:pt x="13" y="27"/>
                      <a:pt x="14" y="28"/>
                    </a:cubicBezTo>
                    <a:cubicBezTo>
                      <a:pt x="14" y="28"/>
                      <a:pt x="14" y="28"/>
                      <a:pt x="14" y="29"/>
                    </a:cubicBezTo>
                    <a:cubicBezTo>
                      <a:pt x="14" y="29"/>
                      <a:pt x="15" y="29"/>
                      <a:pt x="15" y="29"/>
                    </a:cubicBezTo>
                    <a:cubicBezTo>
                      <a:pt x="15" y="29"/>
                      <a:pt x="16" y="30"/>
                      <a:pt x="16" y="30"/>
                    </a:cubicBezTo>
                    <a:cubicBezTo>
                      <a:pt x="16" y="31"/>
                      <a:pt x="17" y="31"/>
                      <a:pt x="17" y="31"/>
                    </a:cubicBezTo>
                    <a:cubicBezTo>
                      <a:pt x="17" y="31"/>
                      <a:pt x="17" y="31"/>
                      <a:pt x="17" y="31"/>
                    </a:cubicBezTo>
                    <a:cubicBezTo>
                      <a:pt x="17" y="32"/>
                      <a:pt x="17" y="32"/>
                      <a:pt x="17" y="32"/>
                    </a:cubicBezTo>
                    <a:cubicBezTo>
                      <a:pt x="18" y="33"/>
                      <a:pt x="19" y="32"/>
                      <a:pt x="19" y="33"/>
                    </a:cubicBezTo>
                    <a:cubicBezTo>
                      <a:pt x="19" y="33"/>
                      <a:pt x="20" y="33"/>
                      <a:pt x="20" y="33"/>
                    </a:cubicBezTo>
                    <a:cubicBezTo>
                      <a:pt x="20" y="33"/>
                      <a:pt x="19" y="34"/>
                      <a:pt x="19" y="34"/>
                    </a:cubicBezTo>
                    <a:cubicBezTo>
                      <a:pt x="19" y="35"/>
                      <a:pt x="19" y="35"/>
                      <a:pt x="19" y="35"/>
                    </a:cubicBezTo>
                    <a:cubicBezTo>
                      <a:pt x="19" y="36"/>
                      <a:pt x="19" y="36"/>
                      <a:pt x="19" y="36"/>
                    </a:cubicBezTo>
                    <a:cubicBezTo>
                      <a:pt x="19" y="36"/>
                      <a:pt x="18" y="36"/>
                      <a:pt x="18" y="36"/>
                    </a:cubicBezTo>
                    <a:cubicBezTo>
                      <a:pt x="18" y="36"/>
                      <a:pt x="18" y="37"/>
                      <a:pt x="19" y="37"/>
                    </a:cubicBezTo>
                    <a:cubicBezTo>
                      <a:pt x="20" y="37"/>
                      <a:pt x="20" y="36"/>
                      <a:pt x="21" y="36"/>
                    </a:cubicBezTo>
                    <a:cubicBezTo>
                      <a:pt x="21" y="36"/>
                      <a:pt x="22" y="36"/>
                      <a:pt x="22" y="36"/>
                    </a:cubicBezTo>
                    <a:cubicBezTo>
                      <a:pt x="22" y="36"/>
                      <a:pt x="23" y="36"/>
                      <a:pt x="23" y="36"/>
                    </a:cubicBezTo>
                    <a:cubicBezTo>
                      <a:pt x="23" y="36"/>
                      <a:pt x="24" y="36"/>
                      <a:pt x="24" y="36"/>
                    </a:cubicBezTo>
                    <a:cubicBezTo>
                      <a:pt x="24" y="36"/>
                      <a:pt x="25" y="35"/>
                      <a:pt x="25" y="34"/>
                    </a:cubicBezTo>
                    <a:cubicBezTo>
                      <a:pt x="25" y="34"/>
                      <a:pt x="25" y="35"/>
                      <a:pt x="25" y="34"/>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86" name="Freeform 780">
                <a:extLst>
                  <a:ext uri="{FF2B5EF4-FFF2-40B4-BE49-F238E27FC236}">
                    <a16:creationId xmlns:a16="http://schemas.microsoft.com/office/drawing/2014/main" id="{6FC7C200-D575-AC96-5005-60BE28F66814}"/>
                  </a:ext>
                </a:extLst>
              </p:cNvPr>
              <p:cNvSpPr>
                <a:spLocks/>
              </p:cNvSpPr>
              <p:nvPr/>
            </p:nvSpPr>
            <p:spPr bwMode="auto">
              <a:xfrm>
                <a:off x="5895975" y="3521075"/>
                <a:ext cx="58737" cy="63500"/>
              </a:xfrm>
              <a:custGeom>
                <a:avLst/>
                <a:gdLst>
                  <a:gd name="T0" fmla="*/ 7 w 14"/>
                  <a:gd name="T1" fmla="*/ 14 h 15"/>
                  <a:gd name="T2" fmla="*/ 6 w 14"/>
                  <a:gd name="T3" fmla="*/ 12 h 15"/>
                  <a:gd name="T4" fmla="*/ 7 w 14"/>
                  <a:gd name="T5" fmla="*/ 10 h 15"/>
                  <a:gd name="T6" fmla="*/ 7 w 14"/>
                  <a:gd name="T7" fmla="*/ 10 h 15"/>
                  <a:gd name="T8" fmla="*/ 9 w 14"/>
                  <a:gd name="T9" fmla="*/ 8 h 15"/>
                  <a:gd name="T10" fmla="*/ 11 w 14"/>
                  <a:gd name="T11" fmla="*/ 9 h 15"/>
                  <a:gd name="T12" fmla="*/ 12 w 14"/>
                  <a:gd name="T13" fmla="*/ 8 h 15"/>
                  <a:gd name="T14" fmla="*/ 11 w 14"/>
                  <a:gd name="T15" fmla="*/ 7 h 15"/>
                  <a:gd name="T16" fmla="*/ 12 w 14"/>
                  <a:gd name="T17" fmla="*/ 7 h 15"/>
                  <a:gd name="T18" fmla="*/ 13 w 14"/>
                  <a:gd name="T19" fmla="*/ 6 h 15"/>
                  <a:gd name="T20" fmla="*/ 13 w 14"/>
                  <a:gd name="T21" fmla="*/ 6 h 15"/>
                  <a:gd name="T22" fmla="*/ 12 w 14"/>
                  <a:gd name="T23" fmla="*/ 5 h 15"/>
                  <a:gd name="T24" fmla="*/ 11 w 14"/>
                  <a:gd name="T25" fmla="*/ 4 h 15"/>
                  <a:gd name="T26" fmla="*/ 10 w 14"/>
                  <a:gd name="T27" fmla="*/ 4 h 15"/>
                  <a:gd name="T28" fmla="*/ 8 w 14"/>
                  <a:gd name="T29" fmla="*/ 2 h 15"/>
                  <a:gd name="T30" fmla="*/ 6 w 14"/>
                  <a:gd name="T31" fmla="*/ 1 h 15"/>
                  <a:gd name="T32" fmla="*/ 5 w 14"/>
                  <a:gd name="T33" fmla="*/ 0 h 15"/>
                  <a:gd name="T34" fmla="*/ 5 w 14"/>
                  <a:gd name="T35" fmla="*/ 0 h 15"/>
                  <a:gd name="T36" fmla="*/ 4 w 14"/>
                  <a:gd name="T37" fmla="*/ 0 h 15"/>
                  <a:gd name="T38" fmla="*/ 4 w 14"/>
                  <a:gd name="T39" fmla="*/ 2 h 15"/>
                  <a:gd name="T40" fmla="*/ 3 w 14"/>
                  <a:gd name="T41" fmla="*/ 2 h 15"/>
                  <a:gd name="T42" fmla="*/ 2 w 14"/>
                  <a:gd name="T43" fmla="*/ 4 h 15"/>
                  <a:gd name="T44" fmla="*/ 2 w 14"/>
                  <a:gd name="T45" fmla="*/ 4 h 15"/>
                  <a:gd name="T46" fmla="*/ 1 w 14"/>
                  <a:gd name="T47" fmla="*/ 5 h 15"/>
                  <a:gd name="T48" fmla="*/ 1 w 14"/>
                  <a:gd name="T49" fmla="*/ 6 h 15"/>
                  <a:gd name="T50" fmla="*/ 1 w 14"/>
                  <a:gd name="T51" fmla="*/ 8 h 15"/>
                  <a:gd name="T52" fmla="*/ 0 w 14"/>
                  <a:gd name="T53" fmla="*/ 9 h 15"/>
                  <a:gd name="T54" fmla="*/ 0 w 14"/>
                  <a:gd name="T55" fmla="*/ 10 h 15"/>
                  <a:gd name="T56" fmla="*/ 2 w 14"/>
                  <a:gd name="T57" fmla="*/ 10 h 15"/>
                  <a:gd name="T58" fmla="*/ 2 w 14"/>
                  <a:gd name="T59" fmla="*/ 11 h 15"/>
                  <a:gd name="T60" fmla="*/ 3 w 14"/>
                  <a:gd name="T61" fmla="*/ 12 h 15"/>
                  <a:gd name="T62" fmla="*/ 5 w 14"/>
                  <a:gd name="T63" fmla="*/ 13 h 15"/>
                  <a:gd name="T64" fmla="*/ 6 w 14"/>
                  <a:gd name="T65" fmla="*/ 15 h 15"/>
                  <a:gd name="T66" fmla="*/ 7 w 14"/>
                  <a:gd name="T67"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 h="15">
                    <a:moveTo>
                      <a:pt x="7" y="14"/>
                    </a:moveTo>
                    <a:cubicBezTo>
                      <a:pt x="7" y="13"/>
                      <a:pt x="6" y="13"/>
                      <a:pt x="6" y="12"/>
                    </a:cubicBezTo>
                    <a:cubicBezTo>
                      <a:pt x="6" y="11"/>
                      <a:pt x="7" y="11"/>
                      <a:pt x="7" y="10"/>
                    </a:cubicBezTo>
                    <a:cubicBezTo>
                      <a:pt x="7" y="10"/>
                      <a:pt x="7" y="10"/>
                      <a:pt x="7" y="10"/>
                    </a:cubicBezTo>
                    <a:cubicBezTo>
                      <a:pt x="7" y="10"/>
                      <a:pt x="8" y="8"/>
                      <a:pt x="9" y="8"/>
                    </a:cubicBezTo>
                    <a:cubicBezTo>
                      <a:pt x="10" y="9"/>
                      <a:pt x="9" y="10"/>
                      <a:pt x="11" y="9"/>
                    </a:cubicBezTo>
                    <a:cubicBezTo>
                      <a:pt x="11" y="9"/>
                      <a:pt x="12" y="9"/>
                      <a:pt x="12" y="8"/>
                    </a:cubicBezTo>
                    <a:cubicBezTo>
                      <a:pt x="12" y="8"/>
                      <a:pt x="11" y="8"/>
                      <a:pt x="11" y="7"/>
                    </a:cubicBezTo>
                    <a:cubicBezTo>
                      <a:pt x="11" y="7"/>
                      <a:pt x="12" y="7"/>
                      <a:pt x="12" y="7"/>
                    </a:cubicBezTo>
                    <a:cubicBezTo>
                      <a:pt x="12" y="7"/>
                      <a:pt x="13" y="7"/>
                      <a:pt x="13" y="6"/>
                    </a:cubicBezTo>
                    <a:cubicBezTo>
                      <a:pt x="13" y="6"/>
                      <a:pt x="14" y="6"/>
                      <a:pt x="13" y="6"/>
                    </a:cubicBezTo>
                    <a:cubicBezTo>
                      <a:pt x="13" y="5"/>
                      <a:pt x="13" y="5"/>
                      <a:pt x="12" y="5"/>
                    </a:cubicBezTo>
                    <a:cubicBezTo>
                      <a:pt x="12" y="5"/>
                      <a:pt x="12" y="5"/>
                      <a:pt x="11" y="4"/>
                    </a:cubicBezTo>
                    <a:cubicBezTo>
                      <a:pt x="11" y="4"/>
                      <a:pt x="10" y="4"/>
                      <a:pt x="10" y="4"/>
                    </a:cubicBezTo>
                    <a:cubicBezTo>
                      <a:pt x="9" y="4"/>
                      <a:pt x="8" y="3"/>
                      <a:pt x="8" y="2"/>
                    </a:cubicBezTo>
                    <a:cubicBezTo>
                      <a:pt x="7" y="2"/>
                      <a:pt x="7" y="1"/>
                      <a:pt x="6" y="1"/>
                    </a:cubicBezTo>
                    <a:cubicBezTo>
                      <a:pt x="6" y="1"/>
                      <a:pt x="6" y="1"/>
                      <a:pt x="5" y="0"/>
                    </a:cubicBezTo>
                    <a:cubicBezTo>
                      <a:pt x="5" y="0"/>
                      <a:pt x="5" y="0"/>
                      <a:pt x="5" y="0"/>
                    </a:cubicBezTo>
                    <a:cubicBezTo>
                      <a:pt x="5" y="0"/>
                      <a:pt x="4" y="0"/>
                      <a:pt x="4" y="0"/>
                    </a:cubicBezTo>
                    <a:cubicBezTo>
                      <a:pt x="4" y="0"/>
                      <a:pt x="5" y="2"/>
                      <a:pt x="4" y="2"/>
                    </a:cubicBezTo>
                    <a:cubicBezTo>
                      <a:pt x="3" y="2"/>
                      <a:pt x="3" y="1"/>
                      <a:pt x="3" y="2"/>
                    </a:cubicBezTo>
                    <a:cubicBezTo>
                      <a:pt x="2" y="2"/>
                      <a:pt x="2" y="3"/>
                      <a:pt x="2" y="4"/>
                    </a:cubicBezTo>
                    <a:cubicBezTo>
                      <a:pt x="2" y="4"/>
                      <a:pt x="2" y="4"/>
                      <a:pt x="2" y="4"/>
                    </a:cubicBezTo>
                    <a:cubicBezTo>
                      <a:pt x="1" y="5"/>
                      <a:pt x="1" y="5"/>
                      <a:pt x="1" y="5"/>
                    </a:cubicBezTo>
                    <a:cubicBezTo>
                      <a:pt x="1" y="5"/>
                      <a:pt x="1" y="5"/>
                      <a:pt x="1" y="6"/>
                    </a:cubicBezTo>
                    <a:cubicBezTo>
                      <a:pt x="1" y="7"/>
                      <a:pt x="1" y="7"/>
                      <a:pt x="1" y="8"/>
                    </a:cubicBezTo>
                    <a:cubicBezTo>
                      <a:pt x="1" y="8"/>
                      <a:pt x="1" y="9"/>
                      <a:pt x="0" y="9"/>
                    </a:cubicBezTo>
                    <a:cubicBezTo>
                      <a:pt x="1" y="9"/>
                      <a:pt x="0" y="9"/>
                      <a:pt x="0" y="10"/>
                    </a:cubicBezTo>
                    <a:cubicBezTo>
                      <a:pt x="1" y="10"/>
                      <a:pt x="2" y="10"/>
                      <a:pt x="2" y="10"/>
                    </a:cubicBezTo>
                    <a:cubicBezTo>
                      <a:pt x="2" y="10"/>
                      <a:pt x="2" y="11"/>
                      <a:pt x="2" y="11"/>
                    </a:cubicBezTo>
                    <a:cubicBezTo>
                      <a:pt x="3" y="11"/>
                      <a:pt x="3" y="12"/>
                      <a:pt x="3" y="12"/>
                    </a:cubicBezTo>
                    <a:cubicBezTo>
                      <a:pt x="4" y="12"/>
                      <a:pt x="4" y="13"/>
                      <a:pt x="5" y="13"/>
                    </a:cubicBezTo>
                    <a:cubicBezTo>
                      <a:pt x="5" y="14"/>
                      <a:pt x="6" y="15"/>
                      <a:pt x="6" y="15"/>
                    </a:cubicBezTo>
                    <a:cubicBezTo>
                      <a:pt x="7" y="15"/>
                      <a:pt x="7" y="14"/>
                      <a:pt x="7" y="14"/>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87" name="Freeform 781">
                <a:extLst>
                  <a:ext uri="{FF2B5EF4-FFF2-40B4-BE49-F238E27FC236}">
                    <a16:creationId xmlns:a16="http://schemas.microsoft.com/office/drawing/2014/main" id="{61D805BA-263F-C8DC-01B2-4B0E20FD39EF}"/>
                  </a:ext>
                </a:extLst>
              </p:cNvPr>
              <p:cNvSpPr>
                <a:spLocks/>
              </p:cNvSpPr>
              <p:nvPr/>
            </p:nvSpPr>
            <p:spPr bwMode="auto">
              <a:xfrm>
                <a:off x="5954713" y="3567113"/>
                <a:ext cx="69850" cy="53975"/>
              </a:xfrm>
              <a:custGeom>
                <a:avLst/>
                <a:gdLst>
                  <a:gd name="T0" fmla="*/ 17 w 17"/>
                  <a:gd name="T1" fmla="*/ 7 h 13"/>
                  <a:gd name="T2" fmla="*/ 17 w 17"/>
                  <a:gd name="T3" fmla="*/ 6 h 13"/>
                  <a:gd name="T4" fmla="*/ 17 w 17"/>
                  <a:gd name="T5" fmla="*/ 5 h 13"/>
                  <a:gd name="T6" fmla="*/ 16 w 17"/>
                  <a:gd name="T7" fmla="*/ 3 h 13"/>
                  <a:gd name="T8" fmla="*/ 14 w 17"/>
                  <a:gd name="T9" fmla="*/ 2 h 13"/>
                  <a:gd name="T10" fmla="*/ 13 w 17"/>
                  <a:gd name="T11" fmla="*/ 1 h 13"/>
                  <a:gd name="T12" fmla="*/ 12 w 17"/>
                  <a:gd name="T13" fmla="*/ 0 h 13"/>
                  <a:gd name="T14" fmla="*/ 10 w 17"/>
                  <a:gd name="T15" fmla="*/ 0 h 13"/>
                  <a:gd name="T16" fmla="*/ 9 w 17"/>
                  <a:gd name="T17" fmla="*/ 0 h 13"/>
                  <a:gd name="T18" fmla="*/ 7 w 17"/>
                  <a:gd name="T19" fmla="*/ 1 h 13"/>
                  <a:gd name="T20" fmla="*/ 6 w 17"/>
                  <a:gd name="T21" fmla="*/ 2 h 13"/>
                  <a:gd name="T22" fmla="*/ 5 w 17"/>
                  <a:gd name="T23" fmla="*/ 1 h 13"/>
                  <a:gd name="T24" fmla="*/ 3 w 17"/>
                  <a:gd name="T25" fmla="*/ 2 h 13"/>
                  <a:gd name="T26" fmla="*/ 1 w 17"/>
                  <a:gd name="T27" fmla="*/ 4 h 13"/>
                  <a:gd name="T28" fmla="*/ 0 w 17"/>
                  <a:gd name="T29" fmla="*/ 6 h 13"/>
                  <a:gd name="T30" fmla="*/ 1 w 17"/>
                  <a:gd name="T31" fmla="*/ 7 h 13"/>
                  <a:gd name="T32" fmla="*/ 0 w 17"/>
                  <a:gd name="T33" fmla="*/ 7 h 13"/>
                  <a:gd name="T34" fmla="*/ 0 w 17"/>
                  <a:gd name="T35" fmla="*/ 8 h 13"/>
                  <a:gd name="T36" fmla="*/ 1 w 17"/>
                  <a:gd name="T37" fmla="*/ 9 h 13"/>
                  <a:gd name="T38" fmla="*/ 0 w 17"/>
                  <a:gd name="T39" fmla="*/ 9 h 13"/>
                  <a:gd name="T40" fmla="*/ 2 w 17"/>
                  <a:gd name="T41" fmla="*/ 12 h 13"/>
                  <a:gd name="T42" fmla="*/ 2 w 17"/>
                  <a:gd name="T43" fmla="*/ 13 h 13"/>
                  <a:gd name="T44" fmla="*/ 4 w 17"/>
                  <a:gd name="T45" fmla="*/ 13 h 13"/>
                  <a:gd name="T46" fmla="*/ 5 w 17"/>
                  <a:gd name="T47" fmla="*/ 13 h 13"/>
                  <a:gd name="T48" fmla="*/ 7 w 17"/>
                  <a:gd name="T49" fmla="*/ 13 h 13"/>
                  <a:gd name="T50" fmla="*/ 8 w 17"/>
                  <a:gd name="T51" fmla="*/ 13 h 13"/>
                  <a:gd name="T52" fmla="*/ 8 w 17"/>
                  <a:gd name="T53" fmla="*/ 13 h 13"/>
                  <a:gd name="T54" fmla="*/ 9 w 17"/>
                  <a:gd name="T55" fmla="*/ 12 h 13"/>
                  <a:gd name="T56" fmla="*/ 10 w 17"/>
                  <a:gd name="T57" fmla="*/ 11 h 13"/>
                  <a:gd name="T58" fmla="*/ 11 w 17"/>
                  <a:gd name="T59" fmla="*/ 11 h 13"/>
                  <a:gd name="T60" fmla="*/ 13 w 17"/>
                  <a:gd name="T61" fmla="*/ 11 h 13"/>
                  <a:gd name="T62" fmla="*/ 15 w 17"/>
                  <a:gd name="T63" fmla="*/ 10 h 13"/>
                  <a:gd name="T64" fmla="*/ 16 w 17"/>
                  <a:gd name="T65" fmla="*/ 9 h 13"/>
                  <a:gd name="T66" fmla="*/ 17 w 17"/>
                  <a:gd name="T67" fmla="*/ 7 h 13"/>
                  <a:gd name="T68" fmla="*/ 17 w 17"/>
                  <a:gd name="T6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 h="13">
                    <a:moveTo>
                      <a:pt x="17" y="7"/>
                    </a:moveTo>
                    <a:cubicBezTo>
                      <a:pt x="17" y="7"/>
                      <a:pt x="17" y="6"/>
                      <a:pt x="17" y="6"/>
                    </a:cubicBezTo>
                    <a:cubicBezTo>
                      <a:pt x="17" y="5"/>
                      <a:pt x="17" y="5"/>
                      <a:pt x="17" y="5"/>
                    </a:cubicBezTo>
                    <a:cubicBezTo>
                      <a:pt x="16" y="4"/>
                      <a:pt x="16" y="3"/>
                      <a:pt x="16" y="3"/>
                    </a:cubicBezTo>
                    <a:cubicBezTo>
                      <a:pt x="16" y="2"/>
                      <a:pt x="15" y="2"/>
                      <a:pt x="14" y="2"/>
                    </a:cubicBezTo>
                    <a:cubicBezTo>
                      <a:pt x="14" y="1"/>
                      <a:pt x="13" y="1"/>
                      <a:pt x="13" y="1"/>
                    </a:cubicBezTo>
                    <a:cubicBezTo>
                      <a:pt x="13" y="0"/>
                      <a:pt x="13" y="0"/>
                      <a:pt x="12" y="0"/>
                    </a:cubicBezTo>
                    <a:cubicBezTo>
                      <a:pt x="12" y="0"/>
                      <a:pt x="11" y="0"/>
                      <a:pt x="10" y="0"/>
                    </a:cubicBezTo>
                    <a:cubicBezTo>
                      <a:pt x="10" y="0"/>
                      <a:pt x="9" y="0"/>
                      <a:pt x="9" y="0"/>
                    </a:cubicBezTo>
                    <a:cubicBezTo>
                      <a:pt x="8" y="1"/>
                      <a:pt x="8" y="1"/>
                      <a:pt x="7" y="1"/>
                    </a:cubicBezTo>
                    <a:cubicBezTo>
                      <a:pt x="6" y="1"/>
                      <a:pt x="6" y="1"/>
                      <a:pt x="6" y="2"/>
                    </a:cubicBezTo>
                    <a:cubicBezTo>
                      <a:pt x="5" y="2"/>
                      <a:pt x="5" y="2"/>
                      <a:pt x="5" y="1"/>
                    </a:cubicBezTo>
                    <a:cubicBezTo>
                      <a:pt x="4" y="1"/>
                      <a:pt x="3" y="2"/>
                      <a:pt x="3" y="2"/>
                    </a:cubicBezTo>
                    <a:cubicBezTo>
                      <a:pt x="2" y="3"/>
                      <a:pt x="2" y="4"/>
                      <a:pt x="1" y="4"/>
                    </a:cubicBezTo>
                    <a:cubicBezTo>
                      <a:pt x="1" y="5"/>
                      <a:pt x="0" y="5"/>
                      <a:pt x="0" y="6"/>
                    </a:cubicBezTo>
                    <a:cubicBezTo>
                      <a:pt x="0" y="6"/>
                      <a:pt x="1" y="6"/>
                      <a:pt x="1" y="7"/>
                    </a:cubicBezTo>
                    <a:cubicBezTo>
                      <a:pt x="0" y="7"/>
                      <a:pt x="0" y="7"/>
                      <a:pt x="0" y="7"/>
                    </a:cubicBezTo>
                    <a:cubicBezTo>
                      <a:pt x="0" y="7"/>
                      <a:pt x="0" y="7"/>
                      <a:pt x="0" y="8"/>
                    </a:cubicBezTo>
                    <a:cubicBezTo>
                      <a:pt x="0" y="8"/>
                      <a:pt x="1" y="8"/>
                      <a:pt x="1" y="9"/>
                    </a:cubicBezTo>
                    <a:cubicBezTo>
                      <a:pt x="1" y="9"/>
                      <a:pt x="0" y="9"/>
                      <a:pt x="0" y="9"/>
                    </a:cubicBezTo>
                    <a:cubicBezTo>
                      <a:pt x="0" y="10"/>
                      <a:pt x="1" y="11"/>
                      <a:pt x="2" y="12"/>
                    </a:cubicBezTo>
                    <a:cubicBezTo>
                      <a:pt x="2" y="13"/>
                      <a:pt x="2" y="13"/>
                      <a:pt x="2" y="13"/>
                    </a:cubicBezTo>
                    <a:cubicBezTo>
                      <a:pt x="3" y="13"/>
                      <a:pt x="4" y="13"/>
                      <a:pt x="4" y="13"/>
                    </a:cubicBezTo>
                    <a:cubicBezTo>
                      <a:pt x="4" y="13"/>
                      <a:pt x="5" y="13"/>
                      <a:pt x="5" y="13"/>
                    </a:cubicBezTo>
                    <a:cubicBezTo>
                      <a:pt x="6" y="13"/>
                      <a:pt x="6" y="13"/>
                      <a:pt x="7" y="13"/>
                    </a:cubicBezTo>
                    <a:cubicBezTo>
                      <a:pt x="7" y="13"/>
                      <a:pt x="7" y="13"/>
                      <a:pt x="8" y="13"/>
                    </a:cubicBezTo>
                    <a:cubicBezTo>
                      <a:pt x="8" y="13"/>
                      <a:pt x="8" y="13"/>
                      <a:pt x="8" y="13"/>
                    </a:cubicBezTo>
                    <a:cubicBezTo>
                      <a:pt x="8" y="13"/>
                      <a:pt x="9" y="13"/>
                      <a:pt x="9" y="12"/>
                    </a:cubicBezTo>
                    <a:cubicBezTo>
                      <a:pt x="9" y="12"/>
                      <a:pt x="9" y="12"/>
                      <a:pt x="10" y="11"/>
                    </a:cubicBezTo>
                    <a:cubicBezTo>
                      <a:pt x="10" y="11"/>
                      <a:pt x="11" y="11"/>
                      <a:pt x="11" y="11"/>
                    </a:cubicBezTo>
                    <a:cubicBezTo>
                      <a:pt x="12" y="11"/>
                      <a:pt x="12" y="11"/>
                      <a:pt x="13" y="11"/>
                    </a:cubicBezTo>
                    <a:cubicBezTo>
                      <a:pt x="14" y="11"/>
                      <a:pt x="14" y="11"/>
                      <a:pt x="15" y="10"/>
                    </a:cubicBezTo>
                    <a:cubicBezTo>
                      <a:pt x="15" y="9"/>
                      <a:pt x="16" y="9"/>
                      <a:pt x="16" y="9"/>
                    </a:cubicBezTo>
                    <a:cubicBezTo>
                      <a:pt x="16" y="8"/>
                      <a:pt x="17" y="8"/>
                      <a:pt x="17" y="7"/>
                    </a:cubicBezTo>
                    <a:cubicBezTo>
                      <a:pt x="17" y="7"/>
                      <a:pt x="17" y="8"/>
                      <a:pt x="17" y="7"/>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88" name="Freeform 782">
                <a:extLst>
                  <a:ext uri="{FF2B5EF4-FFF2-40B4-BE49-F238E27FC236}">
                    <a16:creationId xmlns:a16="http://schemas.microsoft.com/office/drawing/2014/main" id="{095B1963-C09E-939A-1BE8-86D595CC3BB3}"/>
                  </a:ext>
                </a:extLst>
              </p:cNvPr>
              <p:cNvSpPr>
                <a:spLocks noEditPoints="1"/>
              </p:cNvSpPr>
              <p:nvPr/>
            </p:nvSpPr>
            <p:spPr bwMode="auto">
              <a:xfrm>
                <a:off x="5516563" y="1992313"/>
                <a:ext cx="738187" cy="879475"/>
              </a:xfrm>
              <a:custGeom>
                <a:avLst/>
                <a:gdLst>
                  <a:gd name="T0" fmla="*/ 76 w 177"/>
                  <a:gd name="T1" fmla="*/ 79 h 211"/>
                  <a:gd name="T2" fmla="*/ 49 w 177"/>
                  <a:gd name="T3" fmla="*/ 143 h 211"/>
                  <a:gd name="T4" fmla="*/ 39 w 177"/>
                  <a:gd name="T5" fmla="*/ 195 h 211"/>
                  <a:gd name="T6" fmla="*/ 28 w 177"/>
                  <a:gd name="T7" fmla="*/ 204 h 211"/>
                  <a:gd name="T8" fmla="*/ 4 w 177"/>
                  <a:gd name="T9" fmla="*/ 202 h 211"/>
                  <a:gd name="T10" fmla="*/ 4 w 177"/>
                  <a:gd name="T11" fmla="*/ 194 h 211"/>
                  <a:gd name="T12" fmla="*/ 8 w 177"/>
                  <a:gd name="T13" fmla="*/ 181 h 211"/>
                  <a:gd name="T14" fmla="*/ 1 w 177"/>
                  <a:gd name="T15" fmla="*/ 172 h 211"/>
                  <a:gd name="T16" fmla="*/ 16 w 177"/>
                  <a:gd name="T17" fmla="*/ 166 h 211"/>
                  <a:gd name="T18" fmla="*/ 6 w 177"/>
                  <a:gd name="T19" fmla="*/ 165 h 211"/>
                  <a:gd name="T20" fmla="*/ 3 w 177"/>
                  <a:gd name="T21" fmla="*/ 158 h 211"/>
                  <a:gd name="T22" fmla="*/ 14 w 177"/>
                  <a:gd name="T23" fmla="*/ 152 h 211"/>
                  <a:gd name="T24" fmla="*/ 21 w 177"/>
                  <a:gd name="T25" fmla="*/ 147 h 211"/>
                  <a:gd name="T26" fmla="*/ 23 w 177"/>
                  <a:gd name="T27" fmla="*/ 142 h 211"/>
                  <a:gd name="T28" fmla="*/ 34 w 177"/>
                  <a:gd name="T29" fmla="*/ 137 h 211"/>
                  <a:gd name="T30" fmla="*/ 43 w 177"/>
                  <a:gd name="T31" fmla="*/ 128 h 211"/>
                  <a:gd name="T32" fmla="*/ 38 w 177"/>
                  <a:gd name="T33" fmla="*/ 123 h 211"/>
                  <a:gd name="T34" fmla="*/ 45 w 177"/>
                  <a:gd name="T35" fmla="*/ 116 h 211"/>
                  <a:gd name="T36" fmla="*/ 53 w 177"/>
                  <a:gd name="T37" fmla="*/ 101 h 211"/>
                  <a:gd name="T38" fmla="*/ 56 w 177"/>
                  <a:gd name="T39" fmla="*/ 91 h 211"/>
                  <a:gd name="T40" fmla="*/ 61 w 177"/>
                  <a:gd name="T41" fmla="*/ 79 h 211"/>
                  <a:gd name="T42" fmla="*/ 66 w 177"/>
                  <a:gd name="T43" fmla="*/ 75 h 211"/>
                  <a:gd name="T44" fmla="*/ 70 w 177"/>
                  <a:gd name="T45" fmla="*/ 67 h 211"/>
                  <a:gd name="T46" fmla="*/ 76 w 177"/>
                  <a:gd name="T47" fmla="*/ 61 h 211"/>
                  <a:gd name="T48" fmla="*/ 84 w 177"/>
                  <a:gd name="T49" fmla="*/ 55 h 211"/>
                  <a:gd name="T50" fmla="*/ 87 w 177"/>
                  <a:gd name="T51" fmla="*/ 47 h 211"/>
                  <a:gd name="T52" fmla="*/ 93 w 177"/>
                  <a:gd name="T53" fmla="*/ 33 h 211"/>
                  <a:gd name="T54" fmla="*/ 100 w 177"/>
                  <a:gd name="T55" fmla="*/ 32 h 211"/>
                  <a:gd name="T56" fmla="*/ 106 w 177"/>
                  <a:gd name="T57" fmla="*/ 31 h 211"/>
                  <a:gd name="T58" fmla="*/ 114 w 177"/>
                  <a:gd name="T59" fmla="*/ 23 h 211"/>
                  <a:gd name="T60" fmla="*/ 119 w 177"/>
                  <a:gd name="T61" fmla="*/ 19 h 211"/>
                  <a:gd name="T62" fmla="*/ 127 w 177"/>
                  <a:gd name="T63" fmla="*/ 15 h 211"/>
                  <a:gd name="T64" fmla="*/ 138 w 177"/>
                  <a:gd name="T65" fmla="*/ 6 h 211"/>
                  <a:gd name="T66" fmla="*/ 141 w 177"/>
                  <a:gd name="T67" fmla="*/ 14 h 211"/>
                  <a:gd name="T68" fmla="*/ 151 w 177"/>
                  <a:gd name="T69" fmla="*/ 8 h 211"/>
                  <a:gd name="T70" fmla="*/ 159 w 177"/>
                  <a:gd name="T71" fmla="*/ 4 h 211"/>
                  <a:gd name="T72" fmla="*/ 158 w 177"/>
                  <a:gd name="T73" fmla="*/ 16 h 211"/>
                  <a:gd name="T74" fmla="*/ 170 w 177"/>
                  <a:gd name="T75" fmla="*/ 13 h 211"/>
                  <a:gd name="T76" fmla="*/ 166 w 177"/>
                  <a:gd name="T77" fmla="*/ 24 h 211"/>
                  <a:gd name="T78" fmla="*/ 175 w 177"/>
                  <a:gd name="T79" fmla="*/ 33 h 211"/>
                  <a:gd name="T80" fmla="*/ 144 w 177"/>
                  <a:gd name="T81" fmla="*/ 28 h 211"/>
                  <a:gd name="T82" fmla="*/ 117 w 177"/>
                  <a:gd name="T83" fmla="*/ 45 h 211"/>
                  <a:gd name="T84" fmla="*/ 25 w 177"/>
                  <a:gd name="T85" fmla="*/ 133 h 211"/>
                  <a:gd name="T86" fmla="*/ 74 w 177"/>
                  <a:gd name="T87" fmla="*/ 60 h 211"/>
                  <a:gd name="T88" fmla="*/ 57 w 177"/>
                  <a:gd name="T89" fmla="*/ 58 h 211"/>
                  <a:gd name="T90" fmla="*/ 65 w 177"/>
                  <a:gd name="T91" fmla="*/ 55 h 211"/>
                  <a:gd name="T92" fmla="*/ 69 w 177"/>
                  <a:gd name="T93" fmla="*/ 44 h 211"/>
                  <a:gd name="T94" fmla="*/ 71 w 177"/>
                  <a:gd name="T95" fmla="*/ 42 h 211"/>
                  <a:gd name="T96" fmla="*/ 74 w 177"/>
                  <a:gd name="T97" fmla="*/ 54 h 211"/>
                  <a:gd name="T98" fmla="*/ 77 w 177"/>
                  <a:gd name="T99" fmla="*/ 43 h 211"/>
                  <a:gd name="T100" fmla="*/ 88 w 177"/>
                  <a:gd name="T101" fmla="*/ 35 h 211"/>
                  <a:gd name="T102" fmla="*/ 82 w 177"/>
                  <a:gd name="T103" fmla="*/ 39 h 211"/>
                  <a:gd name="T104" fmla="*/ 93 w 177"/>
                  <a:gd name="T105" fmla="*/ 27 h 211"/>
                  <a:gd name="T106" fmla="*/ 94 w 177"/>
                  <a:gd name="T107" fmla="*/ 25 h 211"/>
                  <a:gd name="T108" fmla="*/ 98 w 177"/>
                  <a:gd name="T109" fmla="*/ 21 h 211"/>
                  <a:gd name="T110" fmla="*/ 105 w 177"/>
                  <a:gd name="T111" fmla="*/ 20 h 211"/>
                  <a:gd name="T112" fmla="*/ 123 w 177"/>
                  <a:gd name="T113" fmla="*/ 16 h 211"/>
                  <a:gd name="T114" fmla="*/ 118 w 177"/>
                  <a:gd name="T115" fmla="*/ 13 h 211"/>
                  <a:gd name="T116" fmla="*/ 120 w 177"/>
                  <a:gd name="T117" fmla="*/ 10 h 211"/>
                  <a:gd name="T118" fmla="*/ 134 w 177"/>
                  <a:gd name="T119" fmla="*/ 3 h 211"/>
                  <a:gd name="T120" fmla="*/ 139 w 177"/>
                  <a:gd name="T121" fmla="*/ 3 h 211"/>
                  <a:gd name="T122" fmla="*/ 22 w 177"/>
                  <a:gd name="T123" fmla="*/ 13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7" h="211">
                    <a:moveTo>
                      <a:pt x="106" y="42"/>
                    </a:moveTo>
                    <a:cubicBezTo>
                      <a:pt x="105" y="42"/>
                      <a:pt x="104" y="42"/>
                      <a:pt x="103" y="42"/>
                    </a:cubicBezTo>
                    <a:cubicBezTo>
                      <a:pt x="103" y="43"/>
                      <a:pt x="103" y="43"/>
                      <a:pt x="104" y="43"/>
                    </a:cubicBezTo>
                    <a:cubicBezTo>
                      <a:pt x="104" y="44"/>
                      <a:pt x="104" y="45"/>
                      <a:pt x="105" y="46"/>
                    </a:cubicBezTo>
                    <a:cubicBezTo>
                      <a:pt x="105" y="47"/>
                      <a:pt x="104" y="49"/>
                      <a:pt x="103" y="50"/>
                    </a:cubicBezTo>
                    <a:cubicBezTo>
                      <a:pt x="103" y="50"/>
                      <a:pt x="102" y="50"/>
                      <a:pt x="102" y="51"/>
                    </a:cubicBezTo>
                    <a:cubicBezTo>
                      <a:pt x="101" y="51"/>
                      <a:pt x="102" y="52"/>
                      <a:pt x="103" y="52"/>
                    </a:cubicBezTo>
                    <a:cubicBezTo>
                      <a:pt x="103" y="52"/>
                      <a:pt x="104" y="52"/>
                      <a:pt x="103" y="53"/>
                    </a:cubicBezTo>
                    <a:cubicBezTo>
                      <a:pt x="103" y="54"/>
                      <a:pt x="102" y="54"/>
                      <a:pt x="102" y="54"/>
                    </a:cubicBezTo>
                    <a:cubicBezTo>
                      <a:pt x="101" y="54"/>
                      <a:pt x="100" y="54"/>
                      <a:pt x="99" y="53"/>
                    </a:cubicBezTo>
                    <a:cubicBezTo>
                      <a:pt x="99" y="53"/>
                      <a:pt x="98" y="53"/>
                      <a:pt x="97" y="52"/>
                    </a:cubicBezTo>
                    <a:cubicBezTo>
                      <a:pt x="96" y="52"/>
                      <a:pt x="96" y="52"/>
                      <a:pt x="95" y="52"/>
                    </a:cubicBezTo>
                    <a:cubicBezTo>
                      <a:pt x="94" y="52"/>
                      <a:pt x="93" y="52"/>
                      <a:pt x="93" y="51"/>
                    </a:cubicBezTo>
                    <a:cubicBezTo>
                      <a:pt x="92" y="51"/>
                      <a:pt x="92" y="51"/>
                      <a:pt x="91" y="51"/>
                    </a:cubicBezTo>
                    <a:cubicBezTo>
                      <a:pt x="91" y="51"/>
                      <a:pt x="90" y="51"/>
                      <a:pt x="90" y="51"/>
                    </a:cubicBezTo>
                    <a:cubicBezTo>
                      <a:pt x="89" y="52"/>
                      <a:pt x="90" y="53"/>
                      <a:pt x="90" y="53"/>
                    </a:cubicBezTo>
                    <a:cubicBezTo>
                      <a:pt x="90" y="54"/>
                      <a:pt x="90" y="55"/>
                      <a:pt x="90" y="56"/>
                    </a:cubicBezTo>
                    <a:cubicBezTo>
                      <a:pt x="90" y="57"/>
                      <a:pt x="90" y="57"/>
                      <a:pt x="90" y="58"/>
                    </a:cubicBezTo>
                    <a:cubicBezTo>
                      <a:pt x="89" y="59"/>
                      <a:pt x="89" y="60"/>
                      <a:pt x="89" y="60"/>
                    </a:cubicBezTo>
                    <a:cubicBezTo>
                      <a:pt x="88" y="61"/>
                      <a:pt x="88" y="61"/>
                      <a:pt x="88" y="61"/>
                    </a:cubicBezTo>
                    <a:cubicBezTo>
                      <a:pt x="87" y="62"/>
                      <a:pt x="86" y="61"/>
                      <a:pt x="86" y="60"/>
                    </a:cubicBezTo>
                    <a:cubicBezTo>
                      <a:pt x="86" y="60"/>
                      <a:pt x="85" y="59"/>
                      <a:pt x="84" y="59"/>
                    </a:cubicBezTo>
                    <a:cubicBezTo>
                      <a:pt x="84" y="59"/>
                      <a:pt x="83" y="60"/>
                      <a:pt x="83" y="61"/>
                    </a:cubicBezTo>
                    <a:cubicBezTo>
                      <a:pt x="82" y="62"/>
                      <a:pt x="80" y="63"/>
                      <a:pt x="80" y="65"/>
                    </a:cubicBezTo>
                    <a:cubicBezTo>
                      <a:pt x="79" y="66"/>
                      <a:pt x="79" y="68"/>
                      <a:pt x="78" y="69"/>
                    </a:cubicBezTo>
                    <a:cubicBezTo>
                      <a:pt x="77" y="70"/>
                      <a:pt x="75" y="70"/>
                      <a:pt x="76" y="71"/>
                    </a:cubicBezTo>
                    <a:cubicBezTo>
                      <a:pt x="76" y="73"/>
                      <a:pt x="78" y="74"/>
                      <a:pt x="78" y="76"/>
                    </a:cubicBezTo>
                    <a:cubicBezTo>
                      <a:pt x="78" y="77"/>
                      <a:pt x="78" y="78"/>
                      <a:pt x="76" y="79"/>
                    </a:cubicBezTo>
                    <a:cubicBezTo>
                      <a:pt x="75" y="80"/>
                      <a:pt x="74" y="82"/>
                      <a:pt x="74" y="83"/>
                    </a:cubicBezTo>
                    <a:cubicBezTo>
                      <a:pt x="73" y="84"/>
                      <a:pt x="73" y="85"/>
                      <a:pt x="73" y="85"/>
                    </a:cubicBezTo>
                    <a:cubicBezTo>
                      <a:pt x="73" y="86"/>
                      <a:pt x="72" y="86"/>
                      <a:pt x="71" y="87"/>
                    </a:cubicBezTo>
                    <a:cubicBezTo>
                      <a:pt x="71" y="88"/>
                      <a:pt x="72" y="90"/>
                      <a:pt x="71" y="91"/>
                    </a:cubicBezTo>
                    <a:cubicBezTo>
                      <a:pt x="71" y="91"/>
                      <a:pt x="70" y="92"/>
                      <a:pt x="70" y="92"/>
                    </a:cubicBezTo>
                    <a:cubicBezTo>
                      <a:pt x="69" y="93"/>
                      <a:pt x="69" y="93"/>
                      <a:pt x="68" y="93"/>
                    </a:cubicBezTo>
                    <a:cubicBezTo>
                      <a:pt x="66" y="93"/>
                      <a:pt x="65" y="93"/>
                      <a:pt x="65" y="95"/>
                    </a:cubicBezTo>
                    <a:cubicBezTo>
                      <a:pt x="66" y="96"/>
                      <a:pt x="66" y="98"/>
                      <a:pt x="66" y="99"/>
                    </a:cubicBezTo>
                    <a:cubicBezTo>
                      <a:pt x="66" y="100"/>
                      <a:pt x="65" y="101"/>
                      <a:pt x="65" y="101"/>
                    </a:cubicBezTo>
                    <a:cubicBezTo>
                      <a:pt x="65" y="102"/>
                      <a:pt x="65" y="103"/>
                      <a:pt x="65" y="104"/>
                    </a:cubicBezTo>
                    <a:cubicBezTo>
                      <a:pt x="65" y="105"/>
                      <a:pt x="65" y="106"/>
                      <a:pt x="65" y="107"/>
                    </a:cubicBezTo>
                    <a:cubicBezTo>
                      <a:pt x="65" y="107"/>
                      <a:pt x="64" y="107"/>
                      <a:pt x="64" y="108"/>
                    </a:cubicBezTo>
                    <a:cubicBezTo>
                      <a:pt x="64" y="108"/>
                      <a:pt x="64" y="109"/>
                      <a:pt x="64" y="109"/>
                    </a:cubicBezTo>
                    <a:cubicBezTo>
                      <a:pt x="64" y="110"/>
                      <a:pt x="63" y="112"/>
                      <a:pt x="62" y="113"/>
                    </a:cubicBezTo>
                    <a:cubicBezTo>
                      <a:pt x="62" y="114"/>
                      <a:pt x="61" y="115"/>
                      <a:pt x="61" y="115"/>
                    </a:cubicBezTo>
                    <a:cubicBezTo>
                      <a:pt x="61" y="116"/>
                      <a:pt x="60" y="116"/>
                      <a:pt x="60" y="117"/>
                    </a:cubicBezTo>
                    <a:cubicBezTo>
                      <a:pt x="59" y="118"/>
                      <a:pt x="60" y="119"/>
                      <a:pt x="61" y="120"/>
                    </a:cubicBezTo>
                    <a:cubicBezTo>
                      <a:pt x="62" y="120"/>
                      <a:pt x="62" y="120"/>
                      <a:pt x="63" y="121"/>
                    </a:cubicBezTo>
                    <a:cubicBezTo>
                      <a:pt x="63" y="122"/>
                      <a:pt x="63" y="123"/>
                      <a:pt x="63" y="124"/>
                    </a:cubicBezTo>
                    <a:cubicBezTo>
                      <a:pt x="63" y="125"/>
                      <a:pt x="62" y="127"/>
                      <a:pt x="61" y="127"/>
                    </a:cubicBezTo>
                    <a:cubicBezTo>
                      <a:pt x="60" y="127"/>
                      <a:pt x="60" y="127"/>
                      <a:pt x="59" y="127"/>
                    </a:cubicBezTo>
                    <a:cubicBezTo>
                      <a:pt x="58" y="126"/>
                      <a:pt x="57" y="126"/>
                      <a:pt x="56" y="126"/>
                    </a:cubicBezTo>
                    <a:cubicBezTo>
                      <a:pt x="55" y="127"/>
                      <a:pt x="53" y="128"/>
                      <a:pt x="52" y="129"/>
                    </a:cubicBezTo>
                    <a:cubicBezTo>
                      <a:pt x="51" y="130"/>
                      <a:pt x="51" y="132"/>
                      <a:pt x="50" y="133"/>
                    </a:cubicBezTo>
                    <a:cubicBezTo>
                      <a:pt x="49" y="134"/>
                      <a:pt x="50" y="134"/>
                      <a:pt x="50" y="135"/>
                    </a:cubicBezTo>
                    <a:cubicBezTo>
                      <a:pt x="50" y="136"/>
                      <a:pt x="49" y="136"/>
                      <a:pt x="49" y="137"/>
                    </a:cubicBezTo>
                    <a:cubicBezTo>
                      <a:pt x="48" y="139"/>
                      <a:pt x="49" y="140"/>
                      <a:pt x="49" y="141"/>
                    </a:cubicBezTo>
                    <a:cubicBezTo>
                      <a:pt x="50" y="142"/>
                      <a:pt x="50" y="143"/>
                      <a:pt x="49" y="143"/>
                    </a:cubicBezTo>
                    <a:cubicBezTo>
                      <a:pt x="49" y="144"/>
                      <a:pt x="49" y="145"/>
                      <a:pt x="49" y="145"/>
                    </a:cubicBezTo>
                    <a:cubicBezTo>
                      <a:pt x="49" y="146"/>
                      <a:pt x="49" y="147"/>
                      <a:pt x="49" y="148"/>
                    </a:cubicBezTo>
                    <a:cubicBezTo>
                      <a:pt x="49" y="149"/>
                      <a:pt x="49" y="149"/>
                      <a:pt x="49" y="150"/>
                    </a:cubicBezTo>
                    <a:cubicBezTo>
                      <a:pt x="50" y="152"/>
                      <a:pt x="50" y="153"/>
                      <a:pt x="50" y="155"/>
                    </a:cubicBezTo>
                    <a:cubicBezTo>
                      <a:pt x="50" y="156"/>
                      <a:pt x="50" y="157"/>
                      <a:pt x="50" y="158"/>
                    </a:cubicBezTo>
                    <a:cubicBezTo>
                      <a:pt x="50" y="159"/>
                      <a:pt x="49" y="159"/>
                      <a:pt x="49" y="160"/>
                    </a:cubicBezTo>
                    <a:cubicBezTo>
                      <a:pt x="49" y="161"/>
                      <a:pt x="50" y="162"/>
                      <a:pt x="50" y="162"/>
                    </a:cubicBezTo>
                    <a:cubicBezTo>
                      <a:pt x="51" y="163"/>
                      <a:pt x="51" y="163"/>
                      <a:pt x="52" y="164"/>
                    </a:cubicBezTo>
                    <a:cubicBezTo>
                      <a:pt x="53" y="164"/>
                      <a:pt x="54" y="166"/>
                      <a:pt x="54" y="167"/>
                    </a:cubicBezTo>
                    <a:cubicBezTo>
                      <a:pt x="54" y="168"/>
                      <a:pt x="54" y="168"/>
                      <a:pt x="53" y="169"/>
                    </a:cubicBezTo>
                    <a:cubicBezTo>
                      <a:pt x="53" y="169"/>
                      <a:pt x="53" y="170"/>
                      <a:pt x="53" y="171"/>
                    </a:cubicBezTo>
                    <a:cubicBezTo>
                      <a:pt x="52" y="171"/>
                      <a:pt x="51" y="171"/>
                      <a:pt x="50" y="171"/>
                    </a:cubicBezTo>
                    <a:cubicBezTo>
                      <a:pt x="50" y="172"/>
                      <a:pt x="50" y="173"/>
                      <a:pt x="50" y="174"/>
                    </a:cubicBezTo>
                    <a:cubicBezTo>
                      <a:pt x="51" y="175"/>
                      <a:pt x="52" y="177"/>
                      <a:pt x="52" y="179"/>
                    </a:cubicBezTo>
                    <a:cubicBezTo>
                      <a:pt x="52" y="180"/>
                      <a:pt x="52" y="181"/>
                      <a:pt x="52" y="182"/>
                    </a:cubicBezTo>
                    <a:cubicBezTo>
                      <a:pt x="52" y="183"/>
                      <a:pt x="52" y="184"/>
                      <a:pt x="51" y="184"/>
                    </a:cubicBezTo>
                    <a:cubicBezTo>
                      <a:pt x="51" y="185"/>
                      <a:pt x="50" y="186"/>
                      <a:pt x="49" y="186"/>
                    </a:cubicBezTo>
                    <a:cubicBezTo>
                      <a:pt x="49" y="186"/>
                      <a:pt x="48" y="186"/>
                      <a:pt x="47" y="187"/>
                    </a:cubicBezTo>
                    <a:cubicBezTo>
                      <a:pt x="47" y="188"/>
                      <a:pt x="48" y="189"/>
                      <a:pt x="47" y="189"/>
                    </a:cubicBezTo>
                    <a:cubicBezTo>
                      <a:pt x="47" y="190"/>
                      <a:pt x="46" y="190"/>
                      <a:pt x="46" y="191"/>
                    </a:cubicBezTo>
                    <a:cubicBezTo>
                      <a:pt x="46" y="192"/>
                      <a:pt x="46" y="193"/>
                      <a:pt x="47" y="194"/>
                    </a:cubicBezTo>
                    <a:cubicBezTo>
                      <a:pt x="47" y="195"/>
                      <a:pt x="47" y="195"/>
                      <a:pt x="46" y="197"/>
                    </a:cubicBezTo>
                    <a:cubicBezTo>
                      <a:pt x="46" y="197"/>
                      <a:pt x="46" y="200"/>
                      <a:pt x="45" y="200"/>
                    </a:cubicBezTo>
                    <a:cubicBezTo>
                      <a:pt x="43" y="199"/>
                      <a:pt x="45" y="197"/>
                      <a:pt x="43" y="197"/>
                    </a:cubicBezTo>
                    <a:cubicBezTo>
                      <a:pt x="43" y="197"/>
                      <a:pt x="43" y="196"/>
                      <a:pt x="43" y="196"/>
                    </a:cubicBezTo>
                    <a:cubicBezTo>
                      <a:pt x="42" y="196"/>
                      <a:pt x="42" y="196"/>
                      <a:pt x="41" y="196"/>
                    </a:cubicBezTo>
                    <a:cubicBezTo>
                      <a:pt x="41" y="196"/>
                      <a:pt x="41" y="196"/>
                      <a:pt x="41" y="196"/>
                    </a:cubicBezTo>
                    <a:cubicBezTo>
                      <a:pt x="41" y="196"/>
                      <a:pt x="40" y="196"/>
                      <a:pt x="39" y="195"/>
                    </a:cubicBezTo>
                    <a:cubicBezTo>
                      <a:pt x="39" y="195"/>
                      <a:pt x="40" y="195"/>
                      <a:pt x="40" y="194"/>
                    </a:cubicBezTo>
                    <a:cubicBezTo>
                      <a:pt x="40" y="194"/>
                      <a:pt x="39" y="194"/>
                      <a:pt x="39" y="193"/>
                    </a:cubicBezTo>
                    <a:cubicBezTo>
                      <a:pt x="39" y="193"/>
                      <a:pt x="39" y="193"/>
                      <a:pt x="39" y="192"/>
                    </a:cubicBezTo>
                    <a:cubicBezTo>
                      <a:pt x="39" y="192"/>
                      <a:pt x="39" y="192"/>
                      <a:pt x="39" y="192"/>
                    </a:cubicBezTo>
                    <a:cubicBezTo>
                      <a:pt x="39" y="191"/>
                      <a:pt x="39" y="191"/>
                      <a:pt x="39" y="190"/>
                    </a:cubicBezTo>
                    <a:cubicBezTo>
                      <a:pt x="39" y="190"/>
                      <a:pt x="39" y="189"/>
                      <a:pt x="39" y="189"/>
                    </a:cubicBezTo>
                    <a:cubicBezTo>
                      <a:pt x="38" y="189"/>
                      <a:pt x="38" y="191"/>
                      <a:pt x="38" y="191"/>
                    </a:cubicBezTo>
                    <a:cubicBezTo>
                      <a:pt x="37" y="191"/>
                      <a:pt x="38" y="190"/>
                      <a:pt x="37" y="189"/>
                    </a:cubicBezTo>
                    <a:cubicBezTo>
                      <a:pt x="37" y="189"/>
                      <a:pt x="36" y="189"/>
                      <a:pt x="37" y="190"/>
                    </a:cubicBezTo>
                    <a:cubicBezTo>
                      <a:pt x="37" y="190"/>
                      <a:pt x="37" y="191"/>
                      <a:pt x="36" y="191"/>
                    </a:cubicBezTo>
                    <a:cubicBezTo>
                      <a:pt x="36" y="192"/>
                      <a:pt x="37" y="192"/>
                      <a:pt x="38" y="192"/>
                    </a:cubicBezTo>
                    <a:cubicBezTo>
                      <a:pt x="38" y="193"/>
                      <a:pt x="38" y="194"/>
                      <a:pt x="38" y="195"/>
                    </a:cubicBezTo>
                    <a:cubicBezTo>
                      <a:pt x="37" y="195"/>
                      <a:pt x="37" y="195"/>
                      <a:pt x="37" y="196"/>
                    </a:cubicBezTo>
                    <a:cubicBezTo>
                      <a:pt x="37" y="196"/>
                      <a:pt x="37" y="197"/>
                      <a:pt x="37" y="197"/>
                    </a:cubicBezTo>
                    <a:cubicBezTo>
                      <a:pt x="37" y="197"/>
                      <a:pt x="37" y="199"/>
                      <a:pt x="36" y="198"/>
                    </a:cubicBezTo>
                    <a:cubicBezTo>
                      <a:pt x="36" y="198"/>
                      <a:pt x="36" y="198"/>
                      <a:pt x="36" y="198"/>
                    </a:cubicBezTo>
                    <a:cubicBezTo>
                      <a:pt x="35" y="198"/>
                      <a:pt x="35" y="198"/>
                      <a:pt x="35" y="198"/>
                    </a:cubicBezTo>
                    <a:cubicBezTo>
                      <a:pt x="34" y="198"/>
                      <a:pt x="35" y="199"/>
                      <a:pt x="34" y="199"/>
                    </a:cubicBezTo>
                    <a:cubicBezTo>
                      <a:pt x="33" y="199"/>
                      <a:pt x="33" y="198"/>
                      <a:pt x="33" y="198"/>
                    </a:cubicBezTo>
                    <a:cubicBezTo>
                      <a:pt x="33" y="197"/>
                      <a:pt x="32" y="197"/>
                      <a:pt x="32" y="197"/>
                    </a:cubicBezTo>
                    <a:cubicBezTo>
                      <a:pt x="31" y="198"/>
                      <a:pt x="33" y="198"/>
                      <a:pt x="32" y="199"/>
                    </a:cubicBezTo>
                    <a:cubicBezTo>
                      <a:pt x="32" y="200"/>
                      <a:pt x="29" y="199"/>
                      <a:pt x="30" y="201"/>
                    </a:cubicBezTo>
                    <a:cubicBezTo>
                      <a:pt x="30" y="201"/>
                      <a:pt x="31" y="200"/>
                      <a:pt x="31" y="201"/>
                    </a:cubicBezTo>
                    <a:cubicBezTo>
                      <a:pt x="31" y="202"/>
                      <a:pt x="30" y="202"/>
                      <a:pt x="29" y="202"/>
                    </a:cubicBezTo>
                    <a:cubicBezTo>
                      <a:pt x="29" y="202"/>
                      <a:pt x="28" y="201"/>
                      <a:pt x="28" y="202"/>
                    </a:cubicBezTo>
                    <a:cubicBezTo>
                      <a:pt x="28" y="202"/>
                      <a:pt x="29" y="202"/>
                      <a:pt x="28" y="203"/>
                    </a:cubicBezTo>
                    <a:cubicBezTo>
                      <a:pt x="29" y="203"/>
                      <a:pt x="29" y="203"/>
                      <a:pt x="29" y="203"/>
                    </a:cubicBezTo>
                    <a:cubicBezTo>
                      <a:pt x="29" y="203"/>
                      <a:pt x="28" y="204"/>
                      <a:pt x="28" y="204"/>
                    </a:cubicBezTo>
                    <a:cubicBezTo>
                      <a:pt x="27" y="204"/>
                      <a:pt x="27" y="205"/>
                      <a:pt x="26" y="205"/>
                    </a:cubicBezTo>
                    <a:cubicBezTo>
                      <a:pt x="26" y="205"/>
                      <a:pt x="26" y="205"/>
                      <a:pt x="26" y="206"/>
                    </a:cubicBezTo>
                    <a:cubicBezTo>
                      <a:pt x="26" y="206"/>
                      <a:pt x="26" y="206"/>
                      <a:pt x="26" y="206"/>
                    </a:cubicBezTo>
                    <a:cubicBezTo>
                      <a:pt x="25" y="207"/>
                      <a:pt x="25" y="207"/>
                      <a:pt x="25" y="207"/>
                    </a:cubicBezTo>
                    <a:cubicBezTo>
                      <a:pt x="24" y="207"/>
                      <a:pt x="24" y="208"/>
                      <a:pt x="24" y="208"/>
                    </a:cubicBezTo>
                    <a:cubicBezTo>
                      <a:pt x="24" y="208"/>
                      <a:pt x="23" y="208"/>
                      <a:pt x="23" y="209"/>
                    </a:cubicBezTo>
                    <a:cubicBezTo>
                      <a:pt x="23" y="209"/>
                      <a:pt x="22" y="210"/>
                      <a:pt x="22" y="209"/>
                    </a:cubicBezTo>
                    <a:cubicBezTo>
                      <a:pt x="21" y="209"/>
                      <a:pt x="22" y="208"/>
                      <a:pt x="22" y="208"/>
                    </a:cubicBezTo>
                    <a:cubicBezTo>
                      <a:pt x="21" y="208"/>
                      <a:pt x="21" y="209"/>
                      <a:pt x="21" y="210"/>
                    </a:cubicBezTo>
                    <a:cubicBezTo>
                      <a:pt x="20" y="210"/>
                      <a:pt x="20" y="210"/>
                      <a:pt x="19" y="210"/>
                    </a:cubicBezTo>
                    <a:cubicBezTo>
                      <a:pt x="19" y="210"/>
                      <a:pt x="18" y="211"/>
                      <a:pt x="18" y="211"/>
                    </a:cubicBezTo>
                    <a:cubicBezTo>
                      <a:pt x="17" y="211"/>
                      <a:pt x="17" y="211"/>
                      <a:pt x="17" y="211"/>
                    </a:cubicBezTo>
                    <a:cubicBezTo>
                      <a:pt x="16" y="210"/>
                      <a:pt x="16" y="211"/>
                      <a:pt x="16" y="211"/>
                    </a:cubicBezTo>
                    <a:cubicBezTo>
                      <a:pt x="15" y="210"/>
                      <a:pt x="16" y="210"/>
                      <a:pt x="15" y="210"/>
                    </a:cubicBezTo>
                    <a:cubicBezTo>
                      <a:pt x="15" y="210"/>
                      <a:pt x="15" y="210"/>
                      <a:pt x="15" y="210"/>
                    </a:cubicBezTo>
                    <a:cubicBezTo>
                      <a:pt x="15" y="210"/>
                      <a:pt x="15" y="210"/>
                      <a:pt x="14" y="210"/>
                    </a:cubicBezTo>
                    <a:cubicBezTo>
                      <a:pt x="14" y="210"/>
                      <a:pt x="13" y="209"/>
                      <a:pt x="13" y="209"/>
                    </a:cubicBezTo>
                    <a:cubicBezTo>
                      <a:pt x="13" y="209"/>
                      <a:pt x="13" y="209"/>
                      <a:pt x="13" y="208"/>
                    </a:cubicBezTo>
                    <a:cubicBezTo>
                      <a:pt x="13" y="208"/>
                      <a:pt x="12" y="208"/>
                      <a:pt x="12" y="208"/>
                    </a:cubicBezTo>
                    <a:cubicBezTo>
                      <a:pt x="12" y="208"/>
                      <a:pt x="13" y="208"/>
                      <a:pt x="13" y="208"/>
                    </a:cubicBezTo>
                    <a:cubicBezTo>
                      <a:pt x="12" y="208"/>
                      <a:pt x="12" y="208"/>
                      <a:pt x="12" y="208"/>
                    </a:cubicBezTo>
                    <a:cubicBezTo>
                      <a:pt x="11" y="208"/>
                      <a:pt x="11" y="208"/>
                      <a:pt x="10" y="208"/>
                    </a:cubicBezTo>
                    <a:cubicBezTo>
                      <a:pt x="10" y="208"/>
                      <a:pt x="10" y="207"/>
                      <a:pt x="9" y="207"/>
                    </a:cubicBezTo>
                    <a:cubicBezTo>
                      <a:pt x="8" y="207"/>
                      <a:pt x="8" y="206"/>
                      <a:pt x="8" y="206"/>
                    </a:cubicBezTo>
                    <a:cubicBezTo>
                      <a:pt x="7" y="205"/>
                      <a:pt x="8" y="205"/>
                      <a:pt x="7" y="205"/>
                    </a:cubicBezTo>
                    <a:cubicBezTo>
                      <a:pt x="7" y="205"/>
                      <a:pt x="6" y="205"/>
                      <a:pt x="6" y="205"/>
                    </a:cubicBezTo>
                    <a:cubicBezTo>
                      <a:pt x="5" y="204"/>
                      <a:pt x="5" y="203"/>
                      <a:pt x="5" y="203"/>
                    </a:cubicBezTo>
                    <a:cubicBezTo>
                      <a:pt x="5" y="202"/>
                      <a:pt x="4" y="202"/>
                      <a:pt x="4" y="202"/>
                    </a:cubicBezTo>
                    <a:cubicBezTo>
                      <a:pt x="4" y="201"/>
                      <a:pt x="4" y="201"/>
                      <a:pt x="5" y="201"/>
                    </a:cubicBezTo>
                    <a:cubicBezTo>
                      <a:pt x="5" y="200"/>
                      <a:pt x="5" y="199"/>
                      <a:pt x="5" y="199"/>
                    </a:cubicBezTo>
                    <a:cubicBezTo>
                      <a:pt x="5" y="198"/>
                      <a:pt x="5" y="198"/>
                      <a:pt x="5" y="198"/>
                    </a:cubicBezTo>
                    <a:cubicBezTo>
                      <a:pt x="5" y="198"/>
                      <a:pt x="6" y="198"/>
                      <a:pt x="6" y="198"/>
                    </a:cubicBezTo>
                    <a:cubicBezTo>
                      <a:pt x="6" y="199"/>
                      <a:pt x="5" y="199"/>
                      <a:pt x="6" y="200"/>
                    </a:cubicBezTo>
                    <a:cubicBezTo>
                      <a:pt x="6" y="200"/>
                      <a:pt x="6" y="199"/>
                      <a:pt x="7" y="199"/>
                    </a:cubicBezTo>
                    <a:cubicBezTo>
                      <a:pt x="7" y="199"/>
                      <a:pt x="7" y="199"/>
                      <a:pt x="7" y="199"/>
                    </a:cubicBezTo>
                    <a:cubicBezTo>
                      <a:pt x="7" y="200"/>
                      <a:pt x="8" y="200"/>
                      <a:pt x="8" y="200"/>
                    </a:cubicBezTo>
                    <a:cubicBezTo>
                      <a:pt x="9" y="200"/>
                      <a:pt x="8" y="200"/>
                      <a:pt x="8" y="199"/>
                    </a:cubicBezTo>
                    <a:cubicBezTo>
                      <a:pt x="8" y="199"/>
                      <a:pt x="10" y="198"/>
                      <a:pt x="11" y="198"/>
                    </a:cubicBezTo>
                    <a:cubicBezTo>
                      <a:pt x="10" y="198"/>
                      <a:pt x="9" y="198"/>
                      <a:pt x="9" y="198"/>
                    </a:cubicBezTo>
                    <a:cubicBezTo>
                      <a:pt x="8" y="198"/>
                      <a:pt x="8" y="199"/>
                      <a:pt x="8" y="199"/>
                    </a:cubicBezTo>
                    <a:cubicBezTo>
                      <a:pt x="7" y="198"/>
                      <a:pt x="8" y="198"/>
                      <a:pt x="8" y="198"/>
                    </a:cubicBezTo>
                    <a:cubicBezTo>
                      <a:pt x="8" y="198"/>
                      <a:pt x="7" y="198"/>
                      <a:pt x="7" y="197"/>
                    </a:cubicBezTo>
                    <a:cubicBezTo>
                      <a:pt x="7" y="197"/>
                      <a:pt x="7" y="197"/>
                      <a:pt x="8" y="197"/>
                    </a:cubicBezTo>
                    <a:cubicBezTo>
                      <a:pt x="8" y="197"/>
                      <a:pt x="8" y="196"/>
                      <a:pt x="8" y="196"/>
                    </a:cubicBezTo>
                    <a:cubicBezTo>
                      <a:pt x="8" y="196"/>
                      <a:pt x="8" y="196"/>
                      <a:pt x="8" y="196"/>
                    </a:cubicBezTo>
                    <a:cubicBezTo>
                      <a:pt x="9" y="195"/>
                      <a:pt x="9" y="195"/>
                      <a:pt x="10" y="194"/>
                    </a:cubicBezTo>
                    <a:cubicBezTo>
                      <a:pt x="10" y="194"/>
                      <a:pt x="9" y="194"/>
                      <a:pt x="9" y="194"/>
                    </a:cubicBezTo>
                    <a:cubicBezTo>
                      <a:pt x="8" y="194"/>
                      <a:pt x="8" y="193"/>
                      <a:pt x="8" y="193"/>
                    </a:cubicBezTo>
                    <a:cubicBezTo>
                      <a:pt x="9" y="193"/>
                      <a:pt x="9" y="192"/>
                      <a:pt x="9" y="192"/>
                    </a:cubicBezTo>
                    <a:cubicBezTo>
                      <a:pt x="10" y="191"/>
                      <a:pt x="10" y="191"/>
                      <a:pt x="11" y="191"/>
                    </a:cubicBezTo>
                    <a:cubicBezTo>
                      <a:pt x="11" y="191"/>
                      <a:pt x="10" y="191"/>
                      <a:pt x="10" y="191"/>
                    </a:cubicBezTo>
                    <a:cubicBezTo>
                      <a:pt x="10" y="191"/>
                      <a:pt x="10" y="190"/>
                      <a:pt x="10" y="190"/>
                    </a:cubicBezTo>
                    <a:cubicBezTo>
                      <a:pt x="9" y="190"/>
                      <a:pt x="9" y="193"/>
                      <a:pt x="7" y="192"/>
                    </a:cubicBezTo>
                    <a:cubicBezTo>
                      <a:pt x="6" y="192"/>
                      <a:pt x="7" y="191"/>
                      <a:pt x="6" y="192"/>
                    </a:cubicBezTo>
                    <a:cubicBezTo>
                      <a:pt x="6" y="192"/>
                      <a:pt x="5" y="193"/>
                      <a:pt x="5" y="193"/>
                    </a:cubicBezTo>
                    <a:cubicBezTo>
                      <a:pt x="4" y="194"/>
                      <a:pt x="4" y="195"/>
                      <a:pt x="4" y="194"/>
                    </a:cubicBezTo>
                    <a:cubicBezTo>
                      <a:pt x="4" y="194"/>
                      <a:pt x="4" y="193"/>
                      <a:pt x="4" y="193"/>
                    </a:cubicBezTo>
                    <a:cubicBezTo>
                      <a:pt x="4" y="193"/>
                      <a:pt x="3" y="193"/>
                      <a:pt x="3" y="193"/>
                    </a:cubicBezTo>
                    <a:cubicBezTo>
                      <a:pt x="2" y="193"/>
                      <a:pt x="3" y="191"/>
                      <a:pt x="3" y="191"/>
                    </a:cubicBezTo>
                    <a:cubicBezTo>
                      <a:pt x="3" y="190"/>
                      <a:pt x="3" y="189"/>
                      <a:pt x="4" y="190"/>
                    </a:cubicBezTo>
                    <a:cubicBezTo>
                      <a:pt x="4" y="190"/>
                      <a:pt x="3" y="191"/>
                      <a:pt x="4" y="191"/>
                    </a:cubicBezTo>
                    <a:cubicBezTo>
                      <a:pt x="5" y="192"/>
                      <a:pt x="4" y="190"/>
                      <a:pt x="5" y="190"/>
                    </a:cubicBezTo>
                    <a:cubicBezTo>
                      <a:pt x="5" y="190"/>
                      <a:pt x="5" y="189"/>
                      <a:pt x="5" y="189"/>
                    </a:cubicBezTo>
                    <a:cubicBezTo>
                      <a:pt x="6" y="190"/>
                      <a:pt x="6" y="190"/>
                      <a:pt x="6" y="190"/>
                    </a:cubicBezTo>
                    <a:cubicBezTo>
                      <a:pt x="6" y="190"/>
                      <a:pt x="6" y="190"/>
                      <a:pt x="6" y="190"/>
                    </a:cubicBezTo>
                    <a:cubicBezTo>
                      <a:pt x="6" y="190"/>
                      <a:pt x="7" y="190"/>
                      <a:pt x="7" y="190"/>
                    </a:cubicBezTo>
                    <a:cubicBezTo>
                      <a:pt x="7" y="190"/>
                      <a:pt x="6" y="189"/>
                      <a:pt x="7" y="189"/>
                    </a:cubicBezTo>
                    <a:cubicBezTo>
                      <a:pt x="7" y="188"/>
                      <a:pt x="7" y="188"/>
                      <a:pt x="7" y="188"/>
                    </a:cubicBezTo>
                    <a:cubicBezTo>
                      <a:pt x="8" y="188"/>
                      <a:pt x="9" y="188"/>
                      <a:pt x="9" y="187"/>
                    </a:cubicBezTo>
                    <a:cubicBezTo>
                      <a:pt x="9" y="187"/>
                      <a:pt x="8" y="188"/>
                      <a:pt x="7" y="188"/>
                    </a:cubicBezTo>
                    <a:cubicBezTo>
                      <a:pt x="7" y="188"/>
                      <a:pt x="7" y="188"/>
                      <a:pt x="7" y="187"/>
                    </a:cubicBezTo>
                    <a:cubicBezTo>
                      <a:pt x="7" y="187"/>
                      <a:pt x="7" y="188"/>
                      <a:pt x="6" y="188"/>
                    </a:cubicBezTo>
                    <a:cubicBezTo>
                      <a:pt x="6" y="187"/>
                      <a:pt x="5" y="187"/>
                      <a:pt x="6" y="186"/>
                    </a:cubicBezTo>
                    <a:cubicBezTo>
                      <a:pt x="6" y="186"/>
                      <a:pt x="7" y="186"/>
                      <a:pt x="7" y="185"/>
                    </a:cubicBezTo>
                    <a:cubicBezTo>
                      <a:pt x="8" y="185"/>
                      <a:pt x="7" y="185"/>
                      <a:pt x="8" y="185"/>
                    </a:cubicBezTo>
                    <a:cubicBezTo>
                      <a:pt x="8" y="184"/>
                      <a:pt x="9" y="184"/>
                      <a:pt x="9" y="183"/>
                    </a:cubicBezTo>
                    <a:cubicBezTo>
                      <a:pt x="9" y="183"/>
                      <a:pt x="9" y="183"/>
                      <a:pt x="9" y="183"/>
                    </a:cubicBezTo>
                    <a:cubicBezTo>
                      <a:pt x="8" y="182"/>
                      <a:pt x="9" y="182"/>
                      <a:pt x="9" y="181"/>
                    </a:cubicBezTo>
                    <a:cubicBezTo>
                      <a:pt x="10" y="181"/>
                      <a:pt x="10" y="180"/>
                      <a:pt x="11" y="180"/>
                    </a:cubicBezTo>
                    <a:cubicBezTo>
                      <a:pt x="11" y="179"/>
                      <a:pt x="13" y="178"/>
                      <a:pt x="12" y="178"/>
                    </a:cubicBezTo>
                    <a:cubicBezTo>
                      <a:pt x="11" y="178"/>
                      <a:pt x="11" y="179"/>
                      <a:pt x="11" y="179"/>
                    </a:cubicBezTo>
                    <a:cubicBezTo>
                      <a:pt x="10" y="179"/>
                      <a:pt x="10" y="179"/>
                      <a:pt x="10" y="179"/>
                    </a:cubicBezTo>
                    <a:cubicBezTo>
                      <a:pt x="9" y="179"/>
                      <a:pt x="9" y="180"/>
                      <a:pt x="9" y="180"/>
                    </a:cubicBezTo>
                    <a:cubicBezTo>
                      <a:pt x="9" y="180"/>
                      <a:pt x="8" y="181"/>
                      <a:pt x="8" y="181"/>
                    </a:cubicBezTo>
                    <a:cubicBezTo>
                      <a:pt x="8" y="182"/>
                      <a:pt x="8" y="181"/>
                      <a:pt x="8" y="181"/>
                    </a:cubicBezTo>
                    <a:cubicBezTo>
                      <a:pt x="7" y="182"/>
                      <a:pt x="7" y="182"/>
                      <a:pt x="7" y="183"/>
                    </a:cubicBezTo>
                    <a:cubicBezTo>
                      <a:pt x="7" y="183"/>
                      <a:pt x="7" y="183"/>
                      <a:pt x="7" y="184"/>
                    </a:cubicBezTo>
                    <a:cubicBezTo>
                      <a:pt x="6" y="184"/>
                      <a:pt x="7" y="184"/>
                      <a:pt x="6" y="185"/>
                    </a:cubicBezTo>
                    <a:cubicBezTo>
                      <a:pt x="6" y="185"/>
                      <a:pt x="6" y="185"/>
                      <a:pt x="6" y="185"/>
                    </a:cubicBezTo>
                    <a:cubicBezTo>
                      <a:pt x="5" y="184"/>
                      <a:pt x="6" y="184"/>
                      <a:pt x="6" y="184"/>
                    </a:cubicBezTo>
                    <a:cubicBezTo>
                      <a:pt x="6" y="184"/>
                      <a:pt x="6" y="184"/>
                      <a:pt x="6" y="183"/>
                    </a:cubicBezTo>
                    <a:cubicBezTo>
                      <a:pt x="6" y="183"/>
                      <a:pt x="6" y="183"/>
                      <a:pt x="6" y="182"/>
                    </a:cubicBezTo>
                    <a:cubicBezTo>
                      <a:pt x="5" y="182"/>
                      <a:pt x="5" y="183"/>
                      <a:pt x="5" y="183"/>
                    </a:cubicBezTo>
                    <a:cubicBezTo>
                      <a:pt x="5" y="183"/>
                      <a:pt x="5" y="183"/>
                      <a:pt x="5" y="182"/>
                    </a:cubicBezTo>
                    <a:cubicBezTo>
                      <a:pt x="5" y="182"/>
                      <a:pt x="5" y="182"/>
                      <a:pt x="5" y="182"/>
                    </a:cubicBezTo>
                    <a:cubicBezTo>
                      <a:pt x="5" y="181"/>
                      <a:pt x="6" y="180"/>
                      <a:pt x="6" y="180"/>
                    </a:cubicBezTo>
                    <a:cubicBezTo>
                      <a:pt x="5" y="180"/>
                      <a:pt x="5" y="182"/>
                      <a:pt x="4" y="182"/>
                    </a:cubicBezTo>
                    <a:cubicBezTo>
                      <a:pt x="4" y="182"/>
                      <a:pt x="4" y="183"/>
                      <a:pt x="4" y="183"/>
                    </a:cubicBezTo>
                    <a:cubicBezTo>
                      <a:pt x="3" y="183"/>
                      <a:pt x="3" y="182"/>
                      <a:pt x="3" y="182"/>
                    </a:cubicBezTo>
                    <a:cubicBezTo>
                      <a:pt x="3" y="181"/>
                      <a:pt x="2" y="181"/>
                      <a:pt x="2" y="181"/>
                    </a:cubicBezTo>
                    <a:cubicBezTo>
                      <a:pt x="2" y="180"/>
                      <a:pt x="2" y="180"/>
                      <a:pt x="3" y="180"/>
                    </a:cubicBezTo>
                    <a:cubicBezTo>
                      <a:pt x="3" y="179"/>
                      <a:pt x="3" y="178"/>
                      <a:pt x="4" y="178"/>
                    </a:cubicBezTo>
                    <a:cubicBezTo>
                      <a:pt x="4" y="178"/>
                      <a:pt x="4" y="179"/>
                      <a:pt x="5" y="179"/>
                    </a:cubicBezTo>
                    <a:cubicBezTo>
                      <a:pt x="5" y="180"/>
                      <a:pt x="5" y="179"/>
                      <a:pt x="6" y="178"/>
                    </a:cubicBezTo>
                    <a:cubicBezTo>
                      <a:pt x="6" y="178"/>
                      <a:pt x="6" y="177"/>
                      <a:pt x="6" y="176"/>
                    </a:cubicBezTo>
                    <a:cubicBezTo>
                      <a:pt x="5" y="174"/>
                      <a:pt x="4" y="177"/>
                      <a:pt x="4" y="176"/>
                    </a:cubicBezTo>
                    <a:cubicBezTo>
                      <a:pt x="4" y="176"/>
                      <a:pt x="4" y="176"/>
                      <a:pt x="4" y="175"/>
                    </a:cubicBezTo>
                    <a:cubicBezTo>
                      <a:pt x="4" y="175"/>
                      <a:pt x="3" y="174"/>
                      <a:pt x="3" y="174"/>
                    </a:cubicBezTo>
                    <a:cubicBezTo>
                      <a:pt x="3" y="174"/>
                      <a:pt x="4" y="174"/>
                      <a:pt x="4" y="173"/>
                    </a:cubicBezTo>
                    <a:cubicBezTo>
                      <a:pt x="4" y="173"/>
                      <a:pt x="2" y="174"/>
                      <a:pt x="2" y="174"/>
                    </a:cubicBezTo>
                    <a:cubicBezTo>
                      <a:pt x="2" y="174"/>
                      <a:pt x="1" y="173"/>
                      <a:pt x="1" y="173"/>
                    </a:cubicBezTo>
                    <a:cubicBezTo>
                      <a:pt x="1" y="173"/>
                      <a:pt x="1" y="172"/>
                      <a:pt x="1" y="172"/>
                    </a:cubicBezTo>
                    <a:cubicBezTo>
                      <a:pt x="1" y="172"/>
                      <a:pt x="1" y="171"/>
                      <a:pt x="1" y="171"/>
                    </a:cubicBezTo>
                    <a:cubicBezTo>
                      <a:pt x="2" y="170"/>
                      <a:pt x="2" y="171"/>
                      <a:pt x="3" y="171"/>
                    </a:cubicBezTo>
                    <a:cubicBezTo>
                      <a:pt x="3" y="171"/>
                      <a:pt x="3" y="171"/>
                      <a:pt x="4" y="171"/>
                    </a:cubicBezTo>
                    <a:cubicBezTo>
                      <a:pt x="4" y="171"/>
                      <a:pt x="4" y="171"/>
                      <a:pt x="4" y="171"/>
                    </a:cubicBezTo>
                    <a:cubicBezTo>
                      <a:pt x="4" y="171"/>
                      <a:pt x="4" y="171"/>
                      <a:pt x="4" y="171"/>
                    </a:cubicBezTo>
                    <a:cubicBezTo>
                      <a:pt x="5" y="170"/>
                      <a:pt x="5" y="170"/>
                      <a:pt x="5" y="170"/>
                    </a:cubicBezTo>
                    <a:cubicBezTo>
                      <a:pt x="5" y="170"/>
                      <a:pt x="6" y="170"/>
                      <a:pt x="6" y="170"/>
                    </a:cubicBezTo>
                    <a:cubicBezTo>
                      <a:pt x="6" y="171"/>
                      <a:pt x="7" y="170"/>
                      <a:pt x="7" y="170"/>
                    </a:cubicBezTo>
                    <a:cubicBezTo>
                      <a:pt x="8" y="170"/>
                      <a:pt x="8" y="170"/>
                      <a:pt x="8" y="170"/>
                    </a:cubicBezTo>
                    <a:cubicBezTo>
                      <a:pt x="9" y="170"/>
                      <a:pt x="9" y="170"/>
                      <a:pt x="9" y="170"/>
                    </a:cubicBezTo>
                    <a:cubicBezTo>
                      <a:pt x="9" y="170"/>
                      <a:pt x="9" y="171"/>
                      <a:pt x="9" y="171"/>
                    </a:cubicBezTo>
                    <a:cubicBezTo>
                      <a:pt x="10" y="171"/>
                      <a:pt x="10" y="171"/>
                      <a:pt x="10" y="171"/>
                    </a:cubicBezTo>
                    <a:cubicBezTo>
                      <a:pt x="10" y="171"/>
                      <a:pt x="10" y="171"/>
                      <a:pt x="10" y="171"/>
                    </a:cubicBezTo>
                    <a:cubicBezTo>
                      <a:pt x="10" y="171"/>
                      <a:pt x="10" y="170"/>
                      <a:pt x="11" y="170"/>
                    </a:cubicBezTo>
                    <a:cubicBezTo>
                      <a:pt x="11" y="170"/>
                      <a:pt x="11" y="170"/>
                      <a:pt x="11" y="170"/>
                    </a:cubicBezTo>
                    <a:cubicBezTo>
                      <a:pt x="12" y="169"/>
                      <a:pt x="13" y="169"/>
                      <a:pt x="14" y="170"/>
                    </a:cubicBezTo>
                    <a:cubicBezTo>
                      <a:pt x="14" y="170"/>
                      <a:pt x="14" y="171"/>
                      <a:pt x="14" y="171"/>
                    </a:cubicBezTo>
                    <a:cubicBezTo>
                      <a:pt x="14" y="172"/>
                      <a:pt x="13" y="172"/>
                      <a:pt x="13" y="172"/>
                    </a:cubicBezTo>
                    <a:cubicBezTo>
                      <a:pt x="14" y="172"/>
                      <a:pt x="14" y="172"/>
                      <a:pt x="15" y="172"/>
                    </a:cubicBezTo>
                    <a:cubicBezTo>
                      <a:pt x="15" y="172"/>
                      <a:pt x="15" y="173"/>
                      <a:pt x="15" y="173"/>
                    </a:cubicBezTo>
                    <a:cubicBezTo>
                      <a:pt x="16" y="172"/>
                      <a:pt x="13" y="170"/>
                      <a:pt x="16" y="170"/>
                    </a:cubicBezTo>
                    <a:cubicBezTo>
                      <a:pt x="16" y="170"/>
                      <a:pt x="17" y="170"/>
                      <a:pt x="17" y="170"/>
                    </a:cubicBezTo>
                    <a:cubicBezTo>
                      <a:pt x="17" y="170"/>
                      <a:pt x="17" y="170"/>
                      <a:pt x="17" y="169"/>
                    </a:cubicBezTo>
                    <a:cubicBezTo>
                      <a:pt x="17" y="169"/>
                      <a:pt x="19" y="169"/>
                      <a:pt x="19" y="169"/>
                    </a:cubicBezTo>
                    <a:cubicBezTo>
                      <a:pt x="19" y="169"/>
                      <a:pt x="17" y="168"/>
                      <a:pt x="17" y="168"/>
                    </a:cubicBezTo>
                    <a:cubicBezTo>
                      <a:pt x="17" y="167"/>
                      <a:pt x="17" y="166"/>
                      <a:pt x="17" y="166"/>
                    </a:cubicBezTo>
                    <a:cubicBezTo>
                      <a:pt x="18" y="165"/>
                      <a:pt x="18" y="165"/>
                      <a:pt x="18" y="165"/>
                    </a:cubicBezTo>
                    <a:cubicBezTo>
                      <a:pt x="17" y="164"/>
                      <a:pt x="17" y="166"/>
                      <a:pt x="16" y="166"/>
                    </a:cubicBezTo>
                    <a:cubicBezTo>
                      <a:pt x="16" y="167"/>
                      <a:pt x="16" y="167"/>
                      <a:pt x="16" y="168"/>
                    </a:cubicBezTo>
                    <a:cubicBezTo>
                      <a:pt x="16" y="168"/>
                      <a:pt x="17" y="169"/>
                      <a:pt x="16" y="169"/>
                    </a:cubicBezTo>
                    <a:cubicBezTo>
                      <a:pt x="15" y="169"/>
                      <a:pt x="14" y="169"/>
                      <a:pt x="13" y="169"/>
                    </a:cubicBezTo>
                    <a:cubicBezTo>
                      <a:pt x="13" y="168"/>
                      <a:pt x="12" y="168"/>
                      <a:pt x="12" y="168"/>
                    </a:cubicBezTo>
                    <a:cubicBezTo>
                      <a:pt x="11" y="167"/>
                      <a:pt x="12" y="167"/>
                      <a:pt x="12" y="166"/>
                    </a:cubicBezTo>
                    <a:cubicBezTo>
                      <a:pt x="12" y="166"/>
                      <a:pt x="12" y="167"/>
                      <a:pt x="12" y="167"/>
                    </a:cubicBezTo>
                    <a:cubicBezTo>
                      <a:pt x="11" y="167"/>
                      <a:pt x="11" y="167"/>
                      <a:pt x="11" y="168"/>
                    </a:cubicBezTo>
                    <a:cubicBezTo>
                      <a:pt x="10" y="168"/>
                      <a:pt x="11" y="170"/>
                      <a:pt x="10" y="169"/>
                    </a:cubicBezTo>
                    <a:cubicBezTo>
                      <a:pt x="10" y="169"/>
                      <a:pt x="9" y="169"/>
                      <a:pt x="9" y="169"/>
                    </a:cubicBezTo>
                    <a:cubicBezTo>
                      <a:pt x="9" y="169"/>
                      <a:pt x="8" y="169"/>
                      <a:pt x="8" y="169"/>
                    </a:cubicBezTo>
                    <a:cubicBezTo>
                      <a:pt x="8" y="169"/>
                      <a:pt x="8" y="169"/>
                      <a:pt x="8" y="169"/>
                    </a:cubicBezTo>
                    <a:cubicBezTo>
                      <a:pt x="8" y="168"/>
                      <a:pt x="7" y="169"/>
                      <a:pt x="7" y="169"/>
                    </a:cubicBezTo>
                    <a:cubicBezTo>
                      <a:pt x="7" y="169"/>
                      <a:pt x="6" y="169"/>
                      <a:pt x="6" y="169"/>
                    </a:cubicBezTo>
                    <a:cubicBezTo>
                      <a:pt x="6" y="169"/>
                      <a:pt x="6" y="169"/>
                      <a:pt x="5" y="169"/>
                    </a:cubicBezTo>
                    <a:cubicBezTo>
                      <a:pt x="5" y="169"/>
                      <a:pt x="5" y="169"/>
                      <a:pt x="4" y="170"/>
                    </a:cubicBezTo>
                    <a:cubicBezTo>
                      <a:pt x="4" y="170"/>
                      <a:pt x="4" y="170"/>
                      <a:pt x="4" y="170"/>
                    </a:cubicBezTo>
                    <a:cubicBezTo>
                      <a:pt x="4" y="170"/>
                      <a:pt x="2" y="170"/>
                      <a:pt x="2" y="169"/>
                    </a:cubicBezTo>
                    <a:cubicBezTo>
                      <a:pt x="2" y="169"/>
                      <a:pt x="2" y="169"/>
                      <a:pt x="2" y="168"/>
                    </a:cubicBezTo>
                    <a:cubicBezTo>
                      <a:pt x="2" y="168"/>
                      <a:pt x="1" y="168"/>
                      <a:pt x="1" y="168"/>
                    </a:cubicBezTo>
                    <a:cubicBezTo>
                      <a:pt x="0" y="167"/>
                      <a:pt x="2" y="167"/>
                      <a:pt x="3" y="167"/>
                    </a:cubicBezTo>
                    <a:cubicBezTo>
                      <a:pt x="3" y="167"/>
                      <a:pt x="2" y="168"/>
                      <a:pt x="3" y="168"/>
                    </a:cubicBezTo>
                    <a:cubicBezTo>
                      <a:pt x="3" y="167"/>
                      <a:pt x="3" y="167"/>
                      <a:pt x="3" y="167"/>
                    </a:cubicBezTo>
                    <a:cubicBezTo>
                      <a:pt x="3" y="166"/>
                      <a:pt x="4" y="166"/>
                      <a:pt x="5" y="166"/>
                    </a:cubicBezTo>
                    <a:cubicBezTo>
                      <a:pt x="4" y="166"/>
                      <a:pt x="3" y="166"/>
                      <a:pt x="2" y="166"/>
                    </a:cubicBezTo>
                    <a:cubicBezTo>
                      <a:pt x="2" y="166"/>
                      <a:pt x="0" y="167"/>
                      <a:pt x="1" y="166"/>
                    </a:cubicBezTo>
                    <a:cubicBezTo>
                      <a:pt x="1" y="165"/>
                      <a:pt x="2" y="165"/>
                      <a:pt x="3" y="165"/>
                    </a:cubicBezTo>
                    <a:cubicBezTo>
                      <a:pt x="3" y="165"/>
                      <a:pt x="4" y="165"/>
                      <a:pt x="4" y="165"/>
                    </a:cubicBezTo>
                    <a:cubicBezTo>
                      <a:pt x="5" y="165"/>
                      <a:pt x="5" y="165"/>
                      <a:pt x="6" y="165"/>
                    </a:cubicBezTo>
                    <a:cubicBezTo>
                      <a:pt x="5" y="164"/>
                      <a:pt x="4" y="165"/>
                      <a:pt x="4" y="165"/>
                    </a:cubicBezTo>
                    <a:cubicBezTo>
                      <a:pt x="3" y="165"/>
                      <a:pt x="3" y="164"/>
                      <a:pt x="2" y="164"/>
                    </a:cubicBezTo>
                    <a:cubicBezTo>
                      <a:pt x="2" y="164"/>
                      <a:pt x="3" y="164"/>
                      <a:pt x="3" y="163"/>
                    </a:cubicBezTo>
                    <a:cubicBezTo>
                      <a:pt x="3" y="163"/>
                      <a:pt x="3" y="163"/>
                      <a:pt x="2" y="163"/>
                    </a:cubicBezTo>
                    <a:cubicBezTo>
                      <a:pt x="2" y="163"/>
                      <a:pt x="1" y="163"/>
                      <a:pt x="0" y="162"/>
                    </a:cubicBezTo>
                    <a:cubicBezTo>
                      <a:pt x="0" y="162"/>
                      <a:pt x="1" y="161"/>
                      <a:pt x="1" y="161"/>
                    </a:cubicBezTo>
                    <a:cubicBezTo>
                      <a:pt x="1" y="161"/>
                      <a:pt x="2" y="161"/>
                      <a:pt x="2" y="161"/>
                    </a:cubicBezTo>
                    <a:cubicBezTo>
                      <a:pt x="2" y="160"/>
                      <a:pt x="2" y="160"/>
                      <a:pt x="2" y="160"/>
                    </a:cubicBezTo>
                    <a:cubicBezTo>
                      <a:pt x="2" y="160"/>
                      <a:pt x="3" y="160"/>
                      <a:pt x="3" y="160"/>
                    </a:cubicBezTo>
                    <a:cubicBezTo>
                      <a:pt x="3" y="159"/>
                      <a:pt x="3" y="159"/>
                      <a:pt x="3" y="159"/>
                    </a:cubicBezTo>
                    <a:cubicBezTo>
                      <a:pt x="3" y="159"/>
                      <a:pt x="4" y="159"/>
                      <a:pt x="4" y="159"/>
                    </a:cubicBezTo>
                    <a:cubicBezTo>
                      <a:pt x="4" y="159"/>
                      <a:pt x="4" y="159"/>
                      <a:pt x="4" y="159"/>
                    </a:cubicBezTo>
                    <a:cubicBezTo>
                      <a:pt x="4" y="159"/>
                      <a:pt x="5" y="159"/>
                      <a:pt x="5" y="159"/>
                    </a:cubicBezTo>
                    <a:cubicBezTo>
                      <a:pt x="6" y="159"/>
                      <a:pt x="5" y="159"/>
                      <a:pt x="5" y="160"/>
                    </a:cubicBezTo>
                    <a:cubicBezTo>
                      <a:pt x="6" y="160"/>
                      <a:pt x="7" y="159"/>
                      <a:pt x="7" y="159"/>
                    </a:cubicBezTo>
                    <a:cubicBezTo>
                      <a:pt x="7" y="160"/>
                      <a:pt x="7" y="160"/>
                      <a:pt x="7" y="161"/>
                    </a:cubicBezTo>
                    <a:cubicBezTo>
                      <a:pt x="7" y="160"/>
                      <a:pt x="8" y="160"/>
                      <a:pt x="8" y="160"/>
                    </a:cubicBezTo>
                    <a:cubicBezTo>
                      <a:pt x="8" y="160"/>
                      <a:pt x="8" y="160"/>
                      <a:pt x="9" y="160"/>
                    </a:cubicBezTo>
                    <a:cubicBezTo>
                      <a:pt x="9" y="160"/>
                      <a:pt x="9" y="160"/>
                      <a:pt x="9" y="160"/>
                    </a:cubicBezTo>
                    <a:cubicBezTo>
                      <a:pt x="10" y="160"/>
                      <a:pt x="10" y="160"/>
                      <a:pt x="11" y="160"/>
                    </a:cubicBezTo>
                    <a:cubicBezTo>
                      <a:pt x="11" y="160"/>
                      <a:pt x="11" y="160"/>
                      <a:pt x="12" y="159"/>
                    </a:cubicBezTo>
                    <a:cubicBezTo>
                      <a:pt x="12" y="159"/>
                      <a:pt x="13" y="159"/>
                      <a:pt x="13" y="159"/>
                    </a:cubicBezTo>
                    <a:cubicBezTo>
                      <a:pt x="12" y="159"/>
                      <a:pt x="11" y="159"/>
                      <a:pt x="11" y="159"/>
                    </a:cubicBezTo>
                    <a:cubicBezTo>
                      <a:pt x="10" y="159"/>
                      <a:pt x="10" y="159"/>
                      <a:pt x="9" y="159"/>
                    </a:cubicBezTo>
                    <a:cubicBezTo>
                      <a:pt x="9" y="159"/>
                      <a:pt x="9" y="159"/>
                      <a:pt x="8" y="159"/>
                    </a:cubicBezTo>
                    <a:cubicBezTo>
                      <a:pt x="8" y="159"/>
                      <a:pt x="7" y="159"/>
                      <a:pt x="7" y="159"/>
                    </a:cubicBezTo>
                    <a:cubicBezTo>
                      <a:pt x="6" y="158"/>
                      <a:pt x="6" y="158"/>
                      <a:pt x="5" y="158"/>
                    </a:cubicBezTo>
                    <a:cubicBezTo>
                      <a:pt x="4" y="158"/>
                      <a:pt x="4" y="158"/>
                      <a:pt x="3" y="158"/>
                    </a:cubicBezTo>
                    <a:cubicBezTo>
                      <a:pt x="2" y="158"/>
                      <a:pt x="2" y="158"/>
                      <a:pt x="2" y="158"/>
                    </a:cubicBezTo>
                    <a:cubicBezTo>
                      <a:pt x="1" y="158"/>
                      <a:pt x="1" y="157"/>
                      <a:pt x="1" y="157"/>
                    </a:cubicBezTo>
                    <a:cubicBezTo>
                      <a:pt x="2" y="157"/>
                      <a:pt x="2" y="157"/>
                      <a:pt x="2" y="158"/>
                    </a:cubicBezTo>
                    <a:cubicBezTo>
                      <a:pt x="3" y="158"/>
                      <a:pt x="3" y="157"/>
                      <a:pt x="3" y="157"/>
                    </a:cubicBezTo>
                    <a:cubicBezTo>
                      <a:pt x="3" y="156"/>
                      <a:pt x="3" y="156"/>
                      <a:pt x="2" y="156"/>
                    </a:cubicBezTo>
                    <a:cubicBezTo>
                      <a:pt x="2" y="155"/>
                      <a:pt x="2" y="155"/>
                      <a:pt x="2" y="155"/>
                    </a:cubicBezTo>
                    <a:cubicBezTo>
                      <a:pt x="2" y="155"/>
                      <a:pt x="2" y="154"/>
                      <a:pt x="2" y="154"/>
                    </a:cubicBezTo>
                    <a:cubicBezTo>
                      <a:pt x="3" y="154"/>
                      <a:pt x="3" y="155"/>
                      <a:pt x="3" y="156"/>
                    </a:cubicBezTo>
                    <a:cubicBezTo>
                      <a:pt x="3" y="156"/>
                      <a:pt x="4" y="157"/>
                      <a:pt x="4" y="157"/>
                    </a:cubicBezTo>
                    <a:cubicBezTo>
                      <a:pt x="5" y="157"/>
                      <a:pt x="4" y="156"/>
                      <a:pt x="4" y="156"/>
                    </a:cubicBezTo>
                    <a:cubicBezTo>
                      <a:pt x="4" y="155"/>
                      <a:pt x="4" y="155"/>
                      <a:pt x="5" y="155"/>
                    </a:cubicBezTo>
                    <a:cubicBezTo>
                      <a:pt x="5" y="155"/>
                      <a:pt x="6" y="156"/>
                      <a:pt x="6" y="156"/>
                    </a:cubicBezTo>
                    <a:cubicBezTo>
                      <a:pt x="6" y="156"/>
                      <a:pt x="6" y="155"/>
                      <a:pt x="6" y="155"/>
                    </a:cubicBezTo>
                    <a:cubicBezTo>
                      <a:pt x="6" y="155"/>
                      <a:pt x="7" y="155"/>
                      <a:pt x="7" y="155"/>
                    </a:cubicBezTo>
                    <a:cubicBezTo>
                      <a:pt x="7" y="156"/>
                      <a:pt x="7" y="156"/>
                      <a:pt x="6" y="157"/>
                    </a:cubicBezTo>
                    <a:cubicBezTo>
                      <a:pt x="7" y="157"/>
                      <a:pt x="7" y="156"/>
                      <a:pt x="7" y="156"/>
                    </a:cubicBezTo>
                    <a:cubicBezTo>
                      <a:pt x="8" y="155"/>
                      <a:pt x="7" y="156"/>
                      <a:pt x="8" y="156"/>
                    </a:cubicBezTo>
                    <a:cubicBezTo>
                      <a:pt x="8" y="156"/>
                      <a:pt x="10" y="157"/>
                      <a:pt x="10" y="156"/>
                    </a:cubicBezTo>
                    <a:cubicBezTo>
                      <a:pt x="10" y="156"/>
                      <a:pt x="9" y="156"/>
                      <a:pt x="9" y="156"/>
                    </a:cubicBezTo>
                    <a:cubicBezTo>
                      <a:pt x="9" y="156"/>
                      <a:pt x="8" y="155"/>
                      <a:pt x="8" y="155"/>
                    </a:cubicBezTo>
                    <a:cubicBezTo>
                      <a:pt x="8" y="154"/>
                      <a:pt x="8" y="153"/>
                      <a:pt x="8" y="153"/>
                    </a:cubicBezTo>
                    <a:cubicBezTo>
                      <a:pt x="9" y="152"/>
                      <a:pt x="10" y="152"/>
                      <a:pt x="10" y="153"/>
                    </a:cubicBezTo>
                    <a:cubicBezTo>
                      <a:pt x="11" y="153"/>
                      <a:pt x="11" y="155"/>
                      <a:pt x="11" y="156"/>
                    </a:cubicBezTo>
                    <a:cubicBezTo>
                      <a:pt x="12" y="156"/>
                      <a:pt x="11" y="154"/>
                      <a:pt x="11" y="153"/>
                    </a:cubicBezTo>
                    <a:cubicBezTo>
                      <a:pt x="11" y="153"/>
                      <a:pt x="10" y="152"/>
                      <a:pt x="11" y="152"/>
                    </a:cubicBezTo>
                    <a:cubicBezTo>
                      <a:pt x="11" y="151"/>
                      <a:pt x="11" y="152"/>
                      <a:pt x="11" y="152"/>
                    </a:cubicBezTo>
                    <a:cubicBezTo>
                      <a:pt x="12" y="152"/>
                      <a:pt x="11" y="152"/>
                      <a:pt x="12" y="152"/>
                    </a:cubicBezTo>
                    <a:cubicBezTo>
                      <a:pt x="12" y="150"/>
                      <a:pt x="13" y="152"/>
                      <a:pt x="14" y="152"/>
                    </a:cubicBezTo>
                    <a:cubicBezTo>
                      <a:pt x="14" y="153"/>
                      <a:pt x="15" y="154"/>
                      <a:pt x="14" y="155"/>
                    </a:cubicBezTo>
                    <a:cubicBezTo>
                      <a:pt x="14" y="155"/>
                      <a:pt x="14" y="156"/>
                      <a:pt x="14" y="156"/>
                    </a:cubicBezTo>
                    <a:cubicBezTo>
                      <a:pt x="14" y="156"/>
                      <a:pt x="15" y="156"/>
                      <a:pt x="15" y="156"/>
                    </a:cubicBezTo>
                    <a:cubicBezTo>
                      <a:pt x="15" y="156"/>
                      <a:pt x="16" y="156"/>
                      <a:pt x="16" y="156"/>
                    </a:cubicBezTo>
                    <a:cubicBezTo>
                      <a:pt x="16" y="155"/>
                      <a:pt x="15" y="155"/>
                      <a:pt x="15" y="155"/>
                    </a:cubicBezTo>
                    <a:cubicBezTo>
                      <a:pt x="15" y="155"/>
                      <a:pt x="15" y="156"/>
                      <a:pt x="15" y="155"/>
                    </a:cubicBezTo>
                    <a:cubicBezTo>
                      <a:pt x="15" y="155"/>
                      <a:pt x="15" y="154"/>
                      <a:pt x="15" y="153"/>
                    </a:cubicBezTo>
                    <a:cubicBezTo>
                      <a:pt x="15" y="154"/>
                      <a:pt x="16" y="154"/>
                      <a:pt x="16" y="154"/>
                    </a:cubicBezTo>
                    <a:cubicBezTo>
                      <a:pt x="16" y="154"/>
                      <a:pt x="16" y="153"/>
                      <a:pt x="17" y="154"/>
                    </a:cubicBezTo>
                    <a:cubicBezTo>
                      <a:pt x="17" y="154"/>
                      <a:pt x="17" y="154"/>
                      <a:pt x="17" y="154"/>
                    </a:cubicBezTo>
                    <a:cubicBezTo>
                      <a:pt x="17" y="154"/>
                      <a:pt x="17" y="153"/>
                      <a:pt x="17" y="153"/>
                    </a:cubicBezTo>
                    <a:cubicBezTo>
                      <a:pt x="17" y="153"/>
                      <a:pt x="16" y="153"/>
                      <a:pt x="16" y="153"/>
                    </a:cubicBezTo>
                    <a:cubicBezTo>
                      <a:pt x="15" y="153"/>
                      <a:pt x="14" y="152"/>
                      <a:pt x="14" y="151"/>
                    </a:cubicBezTo>
                    <a:cubicBezTo>
                      <a:pt x="13" y="151"/>
                      <a:pt x="13" y="150"/>
                      <a:pt x="12" y="150"/>
                    </a:cubicBezTo>
                    <a:cubicBezTo>
                      <a:pt x="11" y="149"/>
                      <a:pt x="11" y="150"/>
                      <a:pt x="10" y="150"/>
                    </a:cubicBezTo>
                    <a:cubicBezTo>
                      <a:pt x="9" y="149"/>
                      <a:pt x="9" y="149"/>
                      <a:pt x="10" y="148"/>
                    </a:cubicBezTo>
                    <a:cubicBezTo>
                      <a:pt x="10" y="148"/>
                      <a:pt x="11" y="148"/>
                      <a:pt x="12" y="148"/>
                    </a:cubicBezTo>
                    <a:cubicBezTo>
                      <a:pt x="12" y="149"/>
                      <a:pt x="11" y="149"/>
                      <a:pt x="12" y="149"/>
                    </a:cubicBezTo>
                    <a:cubicBezTo>
                      <a:pt x="12" y="149"/>
                      <a:pt x="12" y="148"/>
                      <a:pt x="13" y="148"/>
                    </a:cubicBezTo>
                    <a:cubicBezTo>
                      <a:pt x="13" y="148"/>
                      <a:pt x="13" y="149"/>
                      <a:pt x="14" y="149"/>
                    </a:cubicBezTo>
                    <a:cubicBezTo>
                      <a:pt x="14" y="149"/>
                      <a:pt x="14" y="147"/>
                      <a:pt x="15" y="148"/>
                    </a:cubicBezTo>
                    <a:cubicBezTo>
                      <a:pt x="15" y="148"/>
                      <a:pt x="15" y="149"/>
                      <a:pt x="15" y="149"/>
                    </a:cubicBezTo>
                    <a:cubicBezTo>
                      <a:pt x="16" y="149"/>
                      <a:pt x="16" y="148"/>
                      <a:pt x="16" y="148"/>
                    </a:cubicBezTo>
                    <a:cubicBezTo>
                      <a:pt x="16" y="148"/>
                      <a:pt x="18" y="149"/>
                      <a:pt x="18" y="150"/>
                    </a:cubicBezTo>
                    <a:cubicBezTo>
                      <a:pt x="18" y="150"/>
                      <a:pt x="18" y="149"/>
                      <a:pt x="18" y="149"/>
                    </a:cubicBezTo>
                    <a:cubicBezTo>
                      <a:pt x="19" y="149"/>
                      <a:pt x="19" y="149"/>
                      <a:pt x="19" y="149"/>
                    </a:cubicBezTo>
                    <a:cubicBezTo>
                      <a:pt x="19" y="149"/>
                      <a:pt x="18" y="149"/>
                      <a:pt x="18" y="148"/>
                    </a:cubicBezTo>
                    <a:cubicBezTo>
                      <a:pt x="19" y="147"/>
                      <a:pt x="19" y="147"/>
                      <a:pt x="21" y="147"/>
                    </a:cubicBezTo>
                    <a:cubicBezTo>
                      <a:pt x="21" y="147"/>
                      <a:pt x="23" y="147"/>
                      <a:pt x="22" y="146"/>
                    </a:cubicBezTo>
                    <a:cubicBezTo>
                      <a:pt x="21" y="146"/>
                      <a:pt x="20" y="146"/>
                      <a:pt x="19" y="146"/>
                    </a:cubicBezTo>
                    <a:cubicBezTo>
                      <a:pt x="19" y="147"/>
                      <a:pt x="17" y="148"/>
                      <a:pt x="17" y="147"/>
                    </a:cubicBezTo>
                    <a:cubicBezTo>
                      <a:pt x="17" y="146"/>
                      <a:pt x="18" y="146"/>
                      <a:pt x="17" y="146"/>
                    </a:cubicBezTo>
                    <a:cubicBezTo>
                      <a:pt x="17" y="146"/>
                      <a:pt x="17" y="146"/>
                      <a:pt x="16" y="146"/>
                    </a:cubicBezTo>
                    <a:cubicBezTo>
                      <a:pt x="16" y="146"/>
                      <a:pt x="14" y="147"/>
                      <a:pt x="15" y="146"/>
                    </a:cubicBezTo>
                    <a:cubicBezTo>
                      <a:pt x="15" y="145"/>
                      <a:pt x="16" y="146"/>
                      <a:pt x="16" y="145"/>
                    </a:cubicBezTo>
                    <a:cubicBezTo>
                      <a:pt x="15" y="145"/>
                      <a:pt x="13" y="144"/>
                      <a:pt x="14" y="144"/>
                    </a:cubicBezTo>
                    <a:cubicBezTo>
                      <a:pt x="15" y="143"/>
                      <a:pt x="15" y="142"/>
                      <a:pt x="16" y="142"/>
                    </a:cubicBezTo>
                    <a:cubicBezTo>
                      <a:pt x="17" y="143"/>
                      <a:pt x="17" y="143"/>
                      <a:pt x="17" y="143"/>
                    </a:cubicBezTo>
                    <a:cubicBezTo>
                      <a:pt x="17" y="143"/>
                      <a:pt x="17" y="144"/>
                      <a:pt x="17" y="144"/>
                    </a:cubicBezTo>
                    <a:cubicBezTo>
                      <a:pt x="18" y="144"/>
                      <a:pt x="18" y="143"/>
                      <a:pt x="19" y="143"/>
                    </a:cubicBezTo>
                    <a:cubicBezTo>
                      <a:pt x="20" y="143"/>
                      <a:pt x="20" y="143"/>
                      <a:pt x="19" y="144"/>
                    </a:cubicBezTo>
                    <a:cubicBezTo>
                      <a:pt x="20" y="144"/>
                      <a:pt x="20" y="143"/>
                      <a:pt x="21" y="143"/>
                    </a:cubicBezTo>
                    <a:cubicBezTo>
                      <a:pt x="22" y="143"/>
                      <a:pt x="22" y="144"/>
                      <a:pt x="22" y="144"/>
                    </a:cubicBezTo>
                    <a:cubicBezTo>
                      <a:pt x="22" y="145"/>
                      <a:pt x="23" y="146"/>
                      <a:pt x="23" y="146"/>
                    </a:cubicBezTo>
                    <a:cubicBezTo>
                      <a:pt x="24" y="146"/>
                      <a:pt x="24" y="147"/>
                      <a:pt x="25" y="148"/>
                    </a:cubicBezTo>
                    <a:cubicBezTo>
                      <a:pt x="25" y="147"/>
                      <a:pt x="24" y="146"/>
                      <a:pt x="24" y="146"/>
                    </a:cubicBezTo>
                    <a:cubicBezTo>
                      <a:pt x="24" y="146"/>
                      <a:pt x="23" y="145"/>
                      <a:pt x="23" y="145"/>
                    </a:cubicBezTo>
                    <a:cubicBezTo>
                      <a:pt x="22" y="144"/>
                      <a:pt x="22" y="144"/>
                      <a:pt x="22" y="143"/>
                    </a:cubicBezTo>
                    <a:cubicBezTo>
                      <a:pt x="22" y="143"/>
                      <a:pt x="21" y="142"/>
                      <a:pt x="21" y="142"/>
                    </a:cubicBezTo>
                    <a:cubicBezTo>
                      <a:pt x="21" y="141"/>
                      <a:pt x="21" y="141"/>
                      <a:pt x="22" y="141"/>
                    </a:cubicBezTo>
                    <a:cubicBezTo>
                      <a:pt x="22" y="141"/>
                      <a:pt x="22" y="142"/>
                      <a:pt x="22" y="142"/>
                    </a:cubicBezTo>
                    <a:cubicBezTo>
                      <a:pt x="22" y="142"/>
                      <a:pt x="23" y="142"/>
                      <a:pt x="23" y="143"/>
                    </a:cubicBezTo>
                    <a:cubicBezTo>
                      <a:pt x="24" y="144"/>
                      <a:pt x="24" y="146"/>
                      <a:pt x="26" y="145"/>
                    </a:cubicBezTo>
                    <a:cubicBezTo>
                      <a:pt x="26" y="144"/>
                      <a:pt x="25" y="144"/>
                      <a:pt x="24" y="144"/>
                    </a:cubicBezTo>
                    <a:cubicBezTo>
                      <a:pt x="24" y="143"/>
                      <a:pt x="25" y="143"/>
                      <a:pt x="25" y="143"/>
                    </a:cubicBezTo>
                    <a:cubicBezTo>
                      <a:pt x="25" y="142"/>
                      <a:pt x="24" y="142"/>
                      <a:pt x="23" y="142"/>
                    </a:cubicBezTo>
                    <a:cubicBezTo>
                      <a:pt x="23" y="142"/>
                      <a:pt x="22" y="141"/>
                      <a:pt x="23" y="141"/>
                    </a:cubicBezTo>
                    <a:cubicBezTo>
                      <a:pt x="23" y="142"/>
                      <a:pt x="23" y="141"/>
                      <a:pt x="24" y="141"/>
                    </a:cubicBezTo>
                    <a:cubicBezTo>
                      <a:pt x="24" y="140"/>
                      <a:pt x="25" y="141"/>
                      <a:pt x="25" y="141"/>
                    </a:cubicBezTo>
                    <a:cubicBezTo>
                      <a:pt x="26" y="141"/>
                      <a:pt x="25" y="140"/>
                      <a:pt x="25" y="140"/>
                    </a:cubicBezTo>
                    <a:cubicBezTo>
                      <a:pt x="26" y="140"/>
                      <a:pt x="26" y="140"/>
                      <a:pt x="27" y="140"/>
                    </a:cubicBezTo>
                    <a:cubicBezTo>
                      <a:pt x="27" y="139"/>
                      <a:pt x="26" y="139"/>
                      <a:pt x="26" y="139"/>
                    </a:cubicBezTo>
                    <a:cubicBezTo>
                      <a:pt x="25" y="139"/>
                      <a:pt x="25" y="139"/>
                      <a:pt x="25" y="139"/>
                    </a:cubicBezTo>
                    <a:cubicBezTo>
                      <a:pt x="25" y="139"/>
                      <a:pt x="24" y="139"/>
                      <a:pt x="25" y="138"/>
                    </a:cubicBezTo>
                    <a:cubicBezTo>
                      <a:pt x="25" y="138"/>
                      <a:pt x="26" y="138"/>
                      <a:pt x="26" y="138"/>
                    </a:cubicBezTo>
                    <a:cubicBezTo>
                      <a:pt x="26" y="137"/>
                      <a:pt x="25" y="137"/>
                      <a:pt x="26" y="137"/>
                    </a:cubicBezTo>
                    <a:cubicBezTo>
                      <a:pt x="26" y="137"/>
                      <a:pt x="27" y="136"/>
                      <a:pt x="27" y="136"/>
                    </a:cubicBezTo>
                    <a:cubicBezTo>
                      <a:pt x="27" y="136"/>
                      <a:pt x="27" y="137"/>
                      <a:pt x="27" y="137"/>
                    </a:cubicBezTo>
                    <a:cubicBezTo>
                      <a:pt x="28" y="137"/>
                      <a:pt x="28" y="136"/>
                      <a:pt x="28" y="136"/>
                    </a:cubicBezTo>
                    <a:cubicBezTo>
                      <a:pt x="28" y="136"/>
                      <a:pt x="29" y="137"/>
                      <a:pt x="29" y="137"/>
                    </a:cubicBezTo>
                    <a:cubicBezTo>
                      <a:pt x="29" y="137"/>
                      <a:pt x="28" y="138"/>
                      <a:pt x="29" y="138"/>
                    </a:cubicBezTo>
                    <a:cubicBezTo>
                      <a:pt x="29" y="138"/>
                      <a:pt x="29" y="138"/>
                      <a:pt x="29" y="137"/>
                    </a:cubicBezTo>
                    <a:cubicBezTo>
                      <a:pt x="30" y="137"/>
                      <a:pt x="31" y="137"/>
                      <a:pt x="31" y="137"/>
                    </a:cubicBezTo>
                    <a:cubicBezTo>
                      <a:pt x="31" y="137"/>
                      <a:pt x="29" y="137"/>
                      <a:pt x="29" y="136"/>
                    </a:cubicBezTo>
                    <a:cubicBezTo>
                      <a:pt x="29" y="136"/>
                      <a:pt x="31" y="136"/>
                      <a:pt x="31" y="136"/>
                    </a:cubicBezTo>
                    <a:cubicBezTo>
                      <a:pt x="31" y="136"/>
                      <a:pt x="31" y="136"/>
                      <a:pt x="31" y="135"/>
                    </a:cubicBezTo>
                    <a:cubicBezTo>
                      <a:pt x="31" y="135"/>
                      <a:pt x="30" y="136"/>
                      <a:pt x="30" y="135"/>
                    </a:cubicBezTo>
                    <a:cubicBezTo>
                      <a:pt x="30" y="134"/>
                      <a:pt x="31" y="134"/>
                      <a:pt x="31" y="135"/>
                    </a:cubicBezTo>
                    <a:cubicBezTo>
                      <a:pt x="31" y="135"/>
                      <a:pt x="31" y="134"/>
                      <a:pt x="31" y="134"/>
                    </a:cubicBezTo>
                    <a:cubicBezTo>
                      <a:pt x="32" y="135"/>
                      <a:pt x="32" y="134"/>
                      <a:pt x="32" y="134"/>
                    </a:cubicBezTo>
                    <a:cubicBezTo>
                      <a:pt x="32" y="133"/>
                      <a:pt x="32" y="133"/>
                      <a:pt x="33" y="133"/>
                    </a:cubicBezTo>
                    <a:cubicBezTo>
                      <a:pt x="33" y="133"/>
                      <a:pt x="33" y="134"/>
                      <a:pt x="33" y="134"/>
                    </a:cubicBezTo>
                    <a:cubicBezTo>
                      <a:pt x="33" y="134"/>
                      <a:pt x="33" y="135"/>
                      <a:pt x="34" y="135"/>
                    </a:cubicBezTo>
                    <a:cubicBezTo>
                      <a:pt x="34" y="136"/>
                      <a:pt x="34" y="136"/>
                      <a:pt x="34" y="137"/>
                    </a:cubicBezTo>
                    <a:cubicBezTo>
                      <a:pt x="33" y="138"/>
                      <a:pt x="34" y="137"/>
                      <a:pt x="35" y="137"/>
                    </a:cubicBezTo>
                    <a:cubicBezTo>
                      <a:pt x="35" y="137"/>
                      <a:pt x="35" y="138"/>
                      <a:pt x="35" y="138"/>
                    </a:cubicBezTo>
                    <a:cubicBezTo>
                      <a:pt x="36" y="138"/>
                      <a:pt x="36" y="138"/>
                      <a:pt x="36" y="138"/>
                    </a:cubicBezTo>
                    <a:cubicBezTo>
                      <a:pt x="36" y="138"/>
                      <a:pt x="36" y="139"/>
                      <a:pt x="36" y="139"/>
                    </a:cubicBezTo>
                    <a:cubicBezTo>
                      <a:pt x="37" y="139"/>
                      <a:pt x="37" y="138"/>
                      <a:pt x="36" y="138"/>
                    </a:cubicBezTo>
                    <a:cubicBezTo>
                      <a:pt x="36" y="138"/>
                      <a:pt x="36" y="138"/>
                      <a:pt x="36" y="137"/>
                    </a:cubicBezTo>
                    <a:cubicBezTo>
                      <a:pt x="36" y="137"/>
                      <a:pt x="35" y="137"/>
                      <a:pt x="35" y="137"/>
                    </a:cubicBezTo>
                    <a:cubicBezTo>
                      <a:pt x="35" y="137"/>
                      <a:pt x="35" y="136"/>
                      <a:pt x="36" y="136"/>
                    </a:cubicBezTo>
                    <a:cubicBezTo>
                      <a:pt x="36" y="136"/>
                      <a:pt x="36" y="136"/>
                      <a:pt x="37" y="136"/>
                    </a:cubicBezTo>
                    <a:cubicBezTo>
                      <a:pt x="37" y="136"/>
                      <a:pt x="38" y="136"/>
                      <a:pt x="38" y="136"/>
                    </a:cubicBezTo>
                    <a:cubicBezTo>
                      <a:pt x="38" y="136"/>
                      <a:pt x="38" y="136"/>
                      <a:pt x="38" y="136"/>
                    </a:cubicBezTo>
                    <a:cubicBezTo>
                      <a:pt x="39" y="136"/>
                      <a:pt x="39" y="136"/>
                      <a:pt x="40" y="136"/>
                    </a:cubicBezTo>
                    <a:cubicBezTo>
                      <a:pt x="40" y="136"/>
                      <a:pt x="40" y="136"/>
                      <a:pt x="40" y="136"/>
                    </a:cubicBezTo>
                    <a:cubicBezTo>
                      <a:pt x="40" y="136"/>
                      <a:pt x="41" y="136"/>
                      <a:pt x="41" y="136"/>
                    </a:cubicBezTo>
                    <a:cubicBezTo>
                      <a:pt x="41" y="135"/>
                      <a:pt x="41" y="135"/>
                      <a:pt x="40" y="135"/>
                    </a:cubicBezTo>
                    <a:cubicBezTo>
                      <a:pt x="40" y="135"/>
                      <a:pt x="40" y="135"/>
                      <a:pt x="40" y="135"/>
                    </a:cubicBezTo>
                    <a:cubicBezTo>
                      <a:pt x="40" y="134"/>
                      <a:pt x="41" y="134"/>
                      <a:pt x="40" y="134"/>
                    </a:cubicBezTo>
                    <a:cubicBezTo>
                      <a:pt x="40" y="133"/>
                      <a:pt x="40" y="134"/>
                      <a:pt x="40" y="134"/>
                    </a:cubicBezTo>
                    <a:cubicBezTo>
                      <a:pt x="39" y="134"/>
                      <a:pt x="39" y="134"/>
                      <a:pt x="40" y="133"/>
                    </a:cubicBezTo>
                    <a:cubicBezTo>
                      <a:pt x="40" y="133"/>
                      <a:pt x="40" y="133"/>
                      <a:pt x="41" y="132"/>
                    </a:cubicBezTo>
                    <a:cubicBezTo>
                      <a:pt x="41" y="132"/>
                      <a:pt x="41" y="132"/>
                      <a:pt x="42" y="132"/>
                    </a:cubicBezTo>
                    <a:cubicBezTo>
                      <a:pt x="42" y="132"/>
                      <a:pt x="42" y="132"/>
                      <a:pt x="42" y="132"/>
                    </a:cubicBezTo>
                    <a:cubicBezTo>
                      <a:pt x="43" y="132"/>
                      <a:pt x="42" y="132"/>
                      <a:pt x="43" y="131"/>
                    </a:cubicBezTo>
                    <a:cubicBezTo>
                      <a:pt x="43" y="131"/>
                      <a:pt x="43" y="131"/>
                      <a:pt x="44" y="131"/>
                    </a:cubicBezTo>
                    <a:cubicBezTo>
                      <a:pt x="44" y="131"/>
                      <a:pt x="44" y="131"/>
                      <a:pt x="45" y="130"/>
                    </a:cubicBezTo>
                    <a:cubicBezTo>
                      <a:pt x="44" y="130"/>
                      <a:pt x="42" y="130"/>
                      <a:pt x="42" y="130"/>
                    </a:cubicBezTo>
                    <a:cubicBezTo>
                      <a:pt x="42" y="129"/>
                      <a:pt x="42" y="129"/>
                      <a:pt x="42" y="129"/>
                    </a:cubicBezTo>
                    <a:cubicBezTo>
                      <a:pt x="43" y="129"/>
                      <a:pt x="43" y="129"/>
                      <a:pt x="43" y="128"/>
                    </a:cubicBezTo>
                    <a:cubicBezTo>
                      <a:pt x="44" y="128"/>
                      <a:pt x="44" y="128"/>
                      <a:pt x="44" y="128"/>
                    </a:cubicBezTo>
                    <a:cubicBezTo>
                      <a:pt x="44" y="127"/>
                      <a:pt x="44" y="127"/>
                      <a:pt x="43" y="127"/>
                    </a:cubicBezTo>
                    <a:cubicBezTo>
                      <a:pt x="43" y="127"/>
                      <a:pt x="44" y="127"/>
                      <a:pt x="43" y="126"/>
                    </a:cubicBezTo>
                    <a:cubicBezTo>
                      <a:pt x="43" y="126"/>
                      <a:pt x="43" y="127"/>
                      <a:pt x="43" y="127"/>
                    </a:cubicBezTo>
                    <a:cubicBezTo>
                      <a:pt x="42" y="128"/>
                      <a:pt x="42" y="128"/>
                      <a:pt x="41" y="128"/>
                    </a:cubicBezTo>
                    <a:cubicBezTo>
                      <a:pt x="40" y="129"/>
                      <a:pt x="39" y="129"/>
                      <a:pt x="38" y="130"/>
                    </a:cubicBezTo>
                    <a:cubicBezTo>
                      <a:pt x="39" y="130"/>
                      <a:pt x="40" y="130"/>
                      <a:pt x="40" y="129"/>
                    </a:cubicBezTo>
                    <a:cubicBezTo>
                      <a:pt x="41" y="129"/>
                      <a:pt x="42" y="130"/>
                      <a:pt x="41" y="131"/>
                    </a:cubicBezTo>
                    <a:cubicBezTo>
                      <a:pt x="41" y="131"/>
                      <a:pt x="40" y="132"/>
                      <a:pt x="39" y="132"/>
                    </a:cubicBezTo>
                    <a:cubicBezTo>
                      <a:pt x="39" y="132"/>
                      <a:pt x="39" y="133"/>
                      <a:pt x="39" y="133"/>
                    </a:cubicBezTo>
                    <a:cubicBezTo>
                      <a:pt x="38" y="134"/>
                      <a:pt x="36" y="134"/>
                      <a:pt x="35" y="135"/>
                    </a:cubicBezTo>
                    <a:cubicBezTo>
                      <a:pt x="35" y="135"/>
                      <a:pt x="35" y="135"/>
                      <a:pt x="34" y="134"/>
                    </a:cubicBezTo>
                    <a:cubicBezTo>
                      <a:pt x="34" y="134"/>
                      <a:pt x="33" y="133"/>
                      <a:pt x="33" y="133"/>
                    </a:cubicBezTo>
                    <a:cubicBezTo>
                      <a:pt x="33" y="132"/>
                      <a:pt x="36" y="132"/>
                      <a:pt x="35" y="131"/>
                    </a:cubicBezTo>
                    <a:cubicBezTo>
                      <a:pt x="35" y="130"/>
                      <a:pt x="33" y="132"/>
                      <a:pt x="33" y="132"/>
                    </a:cubicBezTo>
                    <a:cubicBezTo>
                      <a:pt x="32" y="132"/>
                      <a:pt x="32" y="133"/>
                      <a:pt x="32" y="132"/>
                    </a:cubicBezTo>
                    <a:cubicBezTo>
                      <a:pt x="32" y="131"/>
                      <a:pt x="33" y="131"/>
                      <a:pt x="33" y="131"/>
                    </a:cubicBezTo>
                    <a:cubicBezTo>
                      <a:pt x="32" y="131"/>
                      <a:pt x="32" y="131"/>
                      <a:pt x="31" y="131"/>
                    </a:cubicBezTo>
                    <a:cubicBezTo>
                      <a:pt x="32" y="130"/>
                      <a:pt x="33" y="130"/>
                      <a:pt x="34" y="130"/>
                    </a:cubicBezTo>
                    <a:cubicBezTo>
                      <a:pt x="34" y="129"/>
                      <a:pt x="34" y="129"/>
                      <a:pt x="35" y="129"/>
                    </a:cubicBezTo>
                    <a:cubicBezTo>
                      <a:pt x="35" y="129"/>
                      <a:pt x="36" y="129"/>
                      <a:pt x="36" y="128"/>
                    </a:cubicBezTo>
                    <a:cubicBezTo>
                      <a:pt x="35" y="128"/>
                      <a:pt x="35" y="128"/>
                      <a:pt x="35" y="127"/>
                    </a:cubicBezTo>
                    <a:cubicBezTo>
                      <a:pt x="35" y="126"/>
                      <a:pt x="35" y="125"/>
                      <a:pt x="36" y="126"/>
                    </a:cubicBezTo>
                    <a:cubicBezTo>
                      <a:pt x="36" y="126"/>
                      <a:pt x="36" y="126"/>
                      <a:pt x="36" y="126"/>
                    </a:cubicBezTo>
                    <a:cubicBezTo>
                      <a:pt x="36" y="125"/>
                      <a:pt x="36" y="125"/>
                      <a:pt x="36" y="125"/>
                    </a:cubicBezTo>
                    <a:cubicBezTo>
                      <a:pt x="36" y="124"/>
                      <a:pt x="37" y="125"/>
                      <a:pt x="37" y="124"/>
                    </a:cubicBezTo>
                    <a:cubicBezTo>
                      <a:pt x="37" y="124"/>
                      <a:pt x="37" y="124"/>
                      <a:pt x="37" y="123"/>
                    </a:cubicBezTo>
                    <a:cubicBezTo>
                      <a:pt x="37" y="123"/>
                      <a:pt x="38" y="123"/>
                      <a:pt x="38" y="123"/>
                    </a:cubicBezTo>
                    <a:cubicBezTo>
                      <a:pt x="38" y="123"/>
                      <a:pt x="38" y="123"/>
                      <a:pt x="38" y="122"/>
                    </a:cubicBezTo>
                    <a:cubicBezTo>
                      <a:pt x="38" y="122"/>
                      <a:pt x="38" y="122"/>
                      <a:pt x="39" y="122"/>
                    </a:cubicBezTo>
                    <a:cubicBezTo>
                      <a:pt x="39" y="122"/>
                      <a:pt x="39" y="122"/>
                      <a:pt x="39" y="121"/>
                    </a:cubicBezTo>
                    <a:cubicBezTo>
                      <a:pt x="38" y="121"/>
                      <a:pt x="38" y="121"/>
                      <a:pt x="38" y="121"/>
                    </a:cubicBezTo>
                    <a:cubicBezTo>
                      <a:pt x="38" y="121"/>
                      <a:pt x="38" y="121"/>
                      <a:pt x="38" y="121"/>
                    </a:cubicBezTo>
                    <a:cubicBezTo>
                      <a:pt x="39" y="121"/>
                      <a:pt x="39" y="121"/>
                      <a:pt x="40" y="121"/>
                    </a:cubicBezTo>
                    <a:cubicBezTo>
                      <a:pt x="40" y="122"/>
                      <a:pt x="41" y="121"/>
                      <a:pt x="40" y="121"/>
                    </a:cubicBezTo>
                    <a:cubicBezTo>
                      <a:pt x="40" y="121"/>
                      <a:pt x="39" y="121"/>
                      <a:pt x="39" y="121"/>
                    </a:cubicBezTo>
                    <a:cubicBezTo>
                      <a:pt x="39" y="120"/>
                      <a:pt x="40" y="120"/>
                      <a:pt x="40" y="120"/>
                    </a:cubicBezTo>
                    <a:cubicBezTo>
                      <a:pt x="41" y="120"/>
                      <a:pt x="41" y="120"/>
                      <a:pt x="41" y="119"/>
                    </a:cubicBezTo>
                    <a:cubicBezTo>
                      <a:pt x="41" y="119"/>
                      <a:pt x="41" y="119"/>
                      <a:pt x="41" y="118"/>
                    </a:cubicBezTo>
                    <a:cubicBezTo>
                      <a:pt x="41" y="118"/>
                      <a:pt x="42" y="118"/>
                      <a:pt x="42" y="118"/>
                    </a:cubicBezTo>
                    <a:cubicBezTo>
                      <a:pt x="42" y="118"/>
                      <a:pt x="42" y="119"/>
                      <a:pt x="42" y="119"/>
                    </a:cubicBezTo>
                    <a:cubicBezTo>
                      <a:pt x="42" y="120"/>
                      <a:pt x="42" y="120"/>
                      <a:pt x="42" y="120"/>
                    </a:cubicBezTo>
                    <a:cubicBezTo>
                      <a:pt x="42" y="120"/>
                      <a:pt x="42" y="120"/>
                      <a:pt x="43" y="121"/>
                    </a:cubicBezTo>
                    <a:cubicBezTo>
                      <a:pt x="43" y="121"/>
                      <a:pt x="43" y="121"/>
                      <a:pt x="44" y="121"/>
                    </a:cubicBezTo>
                    <a:cubicBezTo>
                      <a:pt x="44" y="121"/>
                      <a:pt x="43" y="122"/>
                      <a:pt x="43" y="122"/>
                    </a:cubicBezTo>
                    <a:cubicBezTo>
                      <a:pt x="44" y="123"/>
                      <a:pt x="44" y="121"/>
                      <a:pt x="44" y="121"/>
                    </a:cubicBezTo>
                    <a:cubicBezTo>
                      <a:pt x="44" y="121"/>
                      <a:pt x="44" y="121"/>
                      <a:pt x="44" y="121"/>
                    </a:cubicBezTo>
                    <a:cubicBezTo>
                      <a:pt x="44" y="120"/>
                      <a:pt x="45" y="121"/>
                      <a:pt x="45" y="120"/>
                    </a:cubicBezTo>
                    <a:cubicBezTo>
                      <a:pt x="46" y="120"/>
                      <a:pt x="45" y="120"/>
                      <a:pt x="45" y="120"/>
                    </a:cubicBezTo>
                    <a:cubicBezTo>
                      <a:pt x="45" y="119"/>
                      <a:pt x="46" y="119"/>
                      <a:pt x="46" y="118"/>
                    </a:cubicBezTo>
                    <a:cubicBezTo>
                      <a:pt x="46" y="118"/>
                      <a:pt x="45" y="118"/>
                      <a:pt x="45" y="118"/>
                    </a:cubicBezTo>
                    <a:cubicBezTo>
                      <a:pt x="45" y="118"/>
                      <a:pt x="45" y="118"/>
                      <a:pt x="45" y="118"/>
                    </a:cubicBezTo>
                    <a:cubicBezTo>
                      <a:pt x="45" y="118"/>
                      <a:pt x="45" y="118"/>
                      <a:pt x="45" y="118"/>
                    </a:cubicBezTo>
                    <a:cubicBezTo>
                      <a:pt x="45" y="118"/>
                      <a:pt x="44" y="118"/>
                      <a:pt x="44" y="118"/>
                    </a:cubicBezTo>
                    <a:cubicBezTo>
                      <a:pt x="44" y="117"/>
                      <a:pt x="44" y="117"/>
                      <a:pt x="44" y="117"/>
                    </a:cubicBezTo>
                    <a:cubicBezTo>
                      <a:pt x="44" y="116"/>
                      <a:pt x="44" y="116"/>
                      <a:pt x="45" y="116"/>
                    </a:cubicBezTo>
                    <a:cubicBezTo>
                      <a:pt x="45" y="116"/>
                      <a:pt x="45" y="116"/>
                      <a:pt x="46" y="116"/>
                    </a:cubicBezTo>
                    <a:cubicBezTo>
                      <a:pt x="46" y="116"/>
                      <a:pt x="45" y="115"/>
                      <a:pt x="45" y="115"/>
                    </a:cubicBezTo>
                    <a:cubicBezTo>
                      <a:pt x="46" y="115"/>
                      <a:pt x="47" y="115"/>
                      <a:pt x="47" y="115"/>
                    </a:cubicBezTo>
                    <a:cubicBezTo>
                      <a:pt x="47" y="114"/>
                      <a:pt x="46" y="115"/>
                      <a:pt x="47" y="114"/>
                    </a:cubicBezTo>
                    <a:cubicBezTo>
                      <a:pt x="46" y="114"/>
                      <a:pt x="46" y="113"/>
                      <a:pt x="45" y="113"/>
                    </a:cubicBezTo>
                    <a:cubicBezTo>
                      <a:pt x="46" y="112"/>
                      <a:pt x="46" y="113"/>
                      <a:pt x="47" y="112"/>
                    </a:cubicBezTo>
                    <a:cubicBezTo>
                      <a:pt x="47" y="112"/>
                      <a:pt x="47" y="112"/>
                      <a:pt x="47" y="112"/>
                    </a:cubicBezTo>
                    <a:cubicBezTo>
                      <a:pt x="47" y="111"/>
                      <a:pt x="48" y="111"/>
                      <a:pt x="48" y="111"/>
                    </a:cubicBezTo>
                    <a:cubicBezTo>
                      <a:pt x="48" y="111"/>
                      <a:pt x="49" y="111"/>
                      <a:pt x="50" y="111"/>
                    </a:cubicBezTo>
                    <a:cubicBezTo>
                      <a:pt x="50" y="110"/>
                      <a:pt x="51" y="111"/>
                      <a:pt x="51" y="110"/>
                    </a:cubicBezTo>
                    <a:cubicBezTo>
                      <a:pt x="52" y="110"/>
                      <a:pt x="52" y="110"/>
                      <a:pt x="52" y="110"/>
                    </a:cubicBezTo>
                    <a:cubicBezTo>
                      <a:pt x="53" y="109"/>
                      <a:pt x="54" y="108"/>
                      <a:pt x="54" y="107"/>
                    </a:cubicBezTo>
                    <a:cubicBezTo>
                      <a:pt x="54" y="106"/>
                      <a:pt x="53" y="108"/>
                      <a:pt x="52" y="108"/>
                    </a:cubicBezTo>
                    <a:cubicBezTo>
                      <a:pt x="52" y="109"/>
                      <a:pt x="52" y="110"/>
                      <a:pt x="50" y="109"/>
                    </a:cubicBezTo>
                    <a:cubicBezTo>
                      <a:pt x="51" y="109"/>
                      <a:pt x="50" y="109"/>
                      <a:pt x="50" y="109"/>
                    </a:cubicBezTo>
                    <a:cubicBezTo>
                      <a:pt x="51" y="109"/>
                      <a:pt x="51" y="109"/>
                      <a:pt x="51" y="109"/>
                    </a:cubicBezTo>
                    <a:cubicBezTo>
                      <a:pt x="51" y="109"/>
                      <a:pt x="51" y="108"/>
                      <a:pt x="51" y="108"/>
                    </a:cubicBezTo>
                    <a:cubicBezTo>
                      <a:pt x="51" y="108"/>
                      <a:pt x="50" y="108"/>
                      <a:pt x="50" y="108"/>
                    </a:cubicBezTo>
                    <a:cubicBezTo>
                      <a:pt x="50" y="108"/>
                      <a:pt x="51" y="107"/>
                      <a:pt x="51" y="107"/>
                    </a:cubicBezTo>
                    <a:cubicBezTo>
                      <a:pt x="51" y="107"/>
                      <a:pt x="51" y="106"/>
                      <a:pt x="51" y="106"/>
                    </a:cubicBezTo>
                    <a:cubicBezTo>
                      <a:pt x="51" y="106"/>
                      <a:pt x="51" y="105"/>
                      <a:pt x="52" y="105"/>
                    </a:cubicBezTo>
                    <a:cubicBezTo>
                      <a:pt x="52" y="104"/>
                      <a:pt x="52" y="105"/>
                      <a:pt x="52" y="104"/>
                    </a:cubicBezTo>
                    <a:cubicBezTo>
                      <a:pt x="52" y="104"/>
                      <a:pt x="52" y="103"/>
                      <a:pt x="52" y="102"/>
                    </a:cubicBezTo>
                    <a:cubicBezTo>
                      <a:pt x="52" y="102"/>
                      <a:pt x="51" y="103"/>
                      <a:pt x="51" y="103"/>
                    </a:cubicBezTo>
                    <a:cubicBezTo>
                      <a:pt x="51" y="103"/>
                      <a:pt x="51" y="102"/>
                      <a:pt x="51" y="101"/>
                    </a:cubicBezTo>
                    <a:cubicBezTo>
                      <a:pt x="51" y="101"/>
                      <a:pt x="51" y="100"/>
                      <a:pt x="52" y="100"/>
                    </a:cubicBezTo>
                    <a:cubicBezTo>
                      <a:pt x="52" y="101"/>
                      <a:pt x="52" y="101"/>
                      <a:pt x="53" y="102"/>
                    </a:cubicBezTo>
                    <a:cubicBezTo>
                      <a:pt x="53" y="102"/>
                      <a:pt x="53" y="101"/>
                      <a:pt x="53" y="101"/>
                    </a:cubicBezTo>
                    <a:cubicBezTo>
                      <a:pt x="53" y="100"/>
                      <a:pt x="52" y="100"/>
                      <a:pt x="52" y="100"/>
                    </a:cubicBezTo>
                    <a:cubicBezTo>
                      <a:pt x="52" y="99"/>
                      <a:pt x="53" y="99"/>
                      <a:pt x="53" y="99"/>
                    </a:cubicBezTo>
                    <a:cubicBezTo>
                      <a:pt x="53" y="99"/>
                      <a:pt x="53" y="99"/>
                      <a:pt x="52" y="98"/>
                    </a:cubicBezTo>
                    <a:cubicBezTo>
                      <a:pt x="52" y="98"/>
                      <a:pt x="53" y="97"/>
                      <a:pt x="53" y="97"/>
                    </a:cubicBezTo>
                    <a:cubicBezTo>
                      <a:pt x="54" y="96"/>
                      <a:pt x="54" y="97"/>
                      <a:pt x="55" y="97"/>
                    </a:cubicBezTo>
                    <a:cubicBezTo>
                      <a:pt x="55" y="98"/>
                      <a:pt x="56" y="98"/>
                      <a:pt x="56" y="98"/>
                    </a:cubicBezTo>
                    <a:cubicBezTo>
                      <a:pt x="56" y="97"/>
                      <a:pt x="56" y="97"/>
                      <a:pt x="55" y="96"/>
                    </a:cubicBezTo>
                    <a:cubicBezTo>
                      <a:pt x="55" y="96"/>
                      <a:pt x="54" y="96"/>
                      <a:pt x="55" y="95"/>
                    </a:cubicBezTo>
                    <a:cubicBezTo>
                      <a:pt x="54" y="95"/>
                      <a:pt x="53" y="95"/>
                      <a:pt x="53" y="94"/>
                    </a:cubicBezTo>
                    <a:cubicBezTo>
                      <a:pt x="53" y="94"/>
                      <a:pt x="53" y="94"/>
                      <a:pt x="54" y="94"/>
                    </a:cubicBezTo>
                    <a:cubicBezTo>
                      <a:pt x="55" y="93"/>
                      <a:pt x="55" y="93"/>
                      <a:pt x="56" y="93"/>
                    </a:cubicBezTo>
                    <a:cubicBezTo>
                      <a:pt x="56" y="93"/>
                      <a:pt x="57" y="92"/>
                      <a:pt x="57" y="92"/>
                    </a:cubicBezTo>
                    <a:cubicBezTo>
                      <a:pt x="58" y="92"/>
                      <a:pt x="58" y="92"/>
                      <a:pt x="58" y="92"/>
                    </a:cubicBezTo>
                    <a:cubicBezTo>
                      <a:pt x="58" y="92"/>
                      <a:pt x="58" y="92"/>
                      <a:pt x="58" y="92"/>
                    </a:cubicBezTo>
                    <a:cubicBezTo>
                      <a:pt x="58" y="93"/>
                      <a:pt x="58" y="93"/>
                      <a:pt x="58" y="93"/>
                    </a:cubicBezTo>
                    <a:cubicBezTo>
                      <a:pt x="58" y="93"/>
                      <a:pt x="58" y="93"/>
                      <a:pt x="58" y="93"/>
                    </a:cubicBezTo>
                    <a:cubicBezTo>
                      <a:pt x="58" y="95"/>
                      <a:pt x="59" y="93"/>
                      <a:pt x="60" y="93"/>
                    </a:cubicBezTo>
                    <a:cubicBezTo>
                      <a:pt x="60" y="93"/>
                      <a:pt x="59" y="92"/>
                      <a:pt x="59" y="92"/>
                    </a:cubicBezTo>
                    <a:cubicBezTo>
                      <a:pt x="59" y="91"/>
                      <a:pt x="60" y="91"/>
                      <a:pt x="60" y="92"/>
                    </a:cubicBezTo>
                    <a:cubicBezTo>
                      <a:pt x="60" y="92"/>
                      <a:pt x="60" y="92"/>
                      <a:pt x="61" y="92"/>
                    </a:cubicBezTo>
                    <a:cubicBezTo>
                      <a:pt x="61" y="92"/>
                      <a:pt x="61" y="92"/>
                      <a:pt x="62" y="91"/>
                    </a:cubicBezTo>
                    <a:cubicBezTo>
                      <a:pt x="62" y="91"/>
                      <a:pt x="62" y="91"/>
                      <a:pt x="63" y="91"/>
                    </a:cubicBezTo>
                    <a:cubicBezTo>
                      <a:pt x="63" y="90"/>
                      <a:pt x="63" y="90"/>
                      <a:pt x="62" y="90"/>
                    </a:cubicBezTo>
                    <a:cubicBezTo>
                      <a:pt x="62" y="90"/>
                      <a:pt x="62" y="91"/>
                      <a:pt x="61" y="91"/>
                    </a:cubicBezTo>
                    <a:cubicBezTo>
                      <a:pt x="61" y="91"/>
                      <a:pt x="61" y="91"/>
                      <a:pt x="60" y="91"/>
                    </a:cubicBezTo>
                    <a:cubicBezTo>
                      <a:pt x="60" y="90"/>
                      <a:pt x="59" y="91"/>
                      <a:pt x="59" y="91"/>
                    </a:cubicBezTo>
                    <a:cubicBezTo>
                      <a:pt x="59" y="91"/>
                      <a:pt x="58" y="90"/>
                      <a:pt x="57" y="90"/>
                    </a:cubicBezTo>
                    <a:cubicBezTo>
                      <a:pt x="57" y="90"/>
                      <a:pt x="57" y="91"/>
                      <a:pt x="56" y="91"/>
                    </a:cubicBezTo>
                    <a:cubicBezTo>
                      <a:pt x="56" y="90"/>
                      <a:pt x="56" y="91"/>
                      <a:pt x="55" y="90"/>
                    </a:cubicBezTo>
                    <a:cubicBezTo>
                      <a:pt x="55" y="90"/>
                      <a:pt x="55" y="90"/>
                      <a:pt x="55" y="89"/>
                    </a:cubicBezTo>
                    <a:cubicBezTo>
                      <a:pt x="56" y="88"/>
                      <a:pt x="56" y="88"/>
                      <a:pt x="55" y="87"/>
                    </a:cubicBezTo>
                    <a:cubicBezTo>
                      <a:pt x="55" y="87"/>
                      <a:pt x="56" y="86"/>
                      <a:pt x="56" y="87"/>
                    </a:cubicBezTo>
                    <a:cubicBezTo>
                      <a:pt x="57" y="87"/>
                      <a:pt x="56" y="88"/>
                      <a:pt x="57" y="88"/>
                    </a:cubicBezTo>
                    <a:cubicBezTo>
                      <a:pt x="57" y="87"/>
                      <a:pt x="57" y="87"/>
                      <a:pt x="57" y="87"/>
                    </a:cubicBezTo>
                    <a:cubicBezTo>
                      <a:pt x="58" y="86"/>
                      <a:pt x="59" y="87"/>
                      <a:pt x="59" y="87"/>
                    </a:cubicBezTo>
                    <a:cubicBezTo>
                      <a:pt x="59" y="87"/>
                      <a:pt x="58" y="86"/>
                      <a:pt x="58" y="86"/>
                    </a:cubicBezTo>
                    <a:cubicBezTo>
                      <a:pt x="59" y="85"/>
                      <a:pt x="60" y="86"/>
                      <a:pt x="60" y="86"/>
                    </a:cubicBezTo>
                    <a:cubicBezTo>
                      <a:pt x="59" y="85"/>
                      <a:pt x="57" y="86"/>
                      <a:pt x="56" y="86"/>
                    </a:cubicBezTo>
                    <a:cubicBezTo>
                      <a:pt x="56" y="86"/>
                      <a:pt x="57" y="86"/>
                      <a:pt x="57" y="85"/>
                    </a:cubicBezTo>
                    <a:cubicBezTo>
                      <a:pt x="57" y="85"/>
                      <a:pt x="57" y="85"/>
                      <a:pt x="58" y="85"/>
                    </a:cubicBezTo>
                    <a:cubicBezTo>
                      <a:pt x="58" y="85"/>
                      <a:pt x="58" y="85"/>
                      <a:pt x="58" y="85"/>
                    </a:cubicBezTo>
                    <a:cubicBezTo>
                      <a:pt x="59" y="84"/>
                      <a:pt x="57" y="84"/>
                      <a:pt x="57" y="84"/>
                    </a:cubicBezTo>
                    <a:cubicBezTo>
                      <a:pt x="57" y="83"/>
                      <a:pt x="58" y="84"/>
                      <a:pt x="58" y="84"/>
                    </a:cubicBezTo>
                    <a:cubicBezTo>
                      <a:pt x="59" y="84"/>
                      <a:pt x="59" y="84"/>
                      <a:pt x="60" y="84"/>
                    </a:cubicBezTo>
                    <a:cubicBezTo>
                      <a:pt x="60" y="84"/>
                      <a:pt x="60" y="84"/>
                      <a:pt x="60" y="84"/>
                    </a:cubicBezTo>
                    <a:cubicBezTo>
                      <a:pt x="60" y="83"/>
                      <a:pt x="61" y="84"/>
                      <a:pt x="61" y="83"/>
                    </a:cubicBezTo>
                    <a:cubicBezTo>
                      <a:pt x="61" y="83"/>
                      <a:pt x="59" y="83"/>
                      <a:pt x="60" y="82"/>
                    </a:cubicBezTo>
                    <a:cubicBezTo>
                      <a:pt x="59" y="82"/>
                      <a:pt x="59" y="82"/>
                      <a:pt x="58" y="82"/>
                    </a:cubicBezTo>
                    <a:cubicBezTo>
                      <a:pt x="59" y="82"/>
                      <a:pt x="59" y="82"/>
                      <a:pt x="59" y="82"/>
                    </a:cubicBezTo>
                    <a:cubicBezTo>
                      <a:pt x="60" y="82"/>
                      <a:pt x="61" y="83"/>
                      <a:pt x="60" y="82"/>
                    </a:cubicBezTo>
                    <a:cubicBezTo>
                      <a:pt x="60" y="82"/>
                      <a:pt x="60" y="81"/>
                      <a:pt x="60" y="81"/>
                    </a:cubicBezTo>
                    <a:cubicBezTo>
                      <a:pt x="59" y="81"/>
                      <a:pt x="59" y="80"/>
                      <a:pt x="58" y="80"/>
                    </a:cubicBezTo>
                    <a:cubicBezTo>
                      <a:pt x="59" y="80"/>
                      <a:pt x="60" y="80"/>
                      <a:pt x="60" y="80"/>
                    </a:cubicBezTo>
                    <a:cubicBezTo>
                      <a:pt x="60" y="79"/>
                      <a:pt x="60" y="79"/>
                      <a:pt x="60" y="79"/>
                    </a:cubicBezTo>
                    <a:cubicBezTo>
                      <a:pt x="60" y="79"/>
                      <a:pt x="61" y="79"/>
                      <a:pt x="61" y="79"/>
                    </a:cubicBezTo>
                    <a:cubicBezTo>
                      <a:pt x="61" y="79"/>
                      <a:pt x="61" y="79"/>
                      <a:pt x="61" y="79"/>
                    </a:cubicBezTo>
                    <a:cubicBezTo>
                      <a:pt x="61" y="79"/>
                      <a:pt x="61" y="80"/>
                      <a:pt x="61" y="80"/>
                    </a:cubicBezTo>
                    <a:cubicBezTo>
                      <a:pt x="62" y="79"/>
                      <a:pt x="62" y="78"/>
                      <a:pt x="62" y="78"/>
                    </a:cubicBezTo>
                    <a:cubicBezTo>
                      <a:pt x="62" y="78"/>
                      <a:pt x="62" y="79"/>
                      <a:pt x="62" y="79"/>
                    </a:cubicBezTo>
                    <a:cubicBezTo>
                      <a:pt x="63" y="79"/>
                      <a:pt x="63" y="78"/>
                      <a:pt x="63" y="78"/>
                    </a:cubicBezTo>
                    <a:cubicBezTo>
                      <a:pt x="64" y="78"/>
                      <a:pt x="65" y="78"/>
                      <a:pt x="65" y="78"/>
                    </a:cubicBezTo>
                    <a:cubicBezTo>
                      <a:pt x="66" y="77"/>
                      <a:pt x="64" y="78"/>
                      <a:pt x="64" y="77"/>
                    </a:cubicBezTo>
                    <a:cubicBezTo>
                      <a:pt x="64" y="77"/>
                      <a:pt x="64" y="77"/>
                      <a:pt x="64" y="77"/>
                    </a:cubicBezTo>
                    <a:cubicBezTo>
                      <a:pt x="64" y="76"/>
                      <a:pt x="64" y="76"/>
                      <a:pt x="65" y="76"/>
                    </a:cubicBezTo>
                    <a:cubicBezTo>
                      <a:pt x="65" y="77"/>
                      <a:pt x="65" y="76"/>
                      <a:pt x="65" y="76"/>
                    </a:cubicBezTo>
                    <a:cubicBezTo>
                      <a:pt x="65" y="76"/>
                      <a:pt x="65" y="76"/>
                      <a:pt x="66" y="76"/>
                    </a:cubicBezTo>
                    <a:cubicBezTo>
                      <a:pt x="66" y="76"/>
                      <a:pt x="66" y="77"/>
                      <a:pt x="66" y="76"/>
                    </a:cubicBezTo>
                    <a:cubicBezTo>
                      <a:pt x="66" y="76"/>
                      <a:pt x="66" y="76"/>
                      <a:pt x="66" y="76"/>
                    </a:cubicBezTo>
                    <a:cubicBezTo>
                      <a:pt x="66" y="75"/>
                      <a:pt x="67" y="75"/>
                      <a:pt x="67" y="75"/>
                    </a:cubicBezTo>
                    <a:cubicBezTo>
                      <a:pt x="68" y="75"/>
                      <a:pt x="67" y="76"/>
                      <a:pt x="68" y="76"/>
                    </a:cubicBezTo>
                    <a:cubicBezTo>
                      <a:pt x="68" y="77"/>
                      <a:pt x="68" y="76"/>
                      <a:pt x="68" y="76"/>
                    </a:cubicBezTo>
                    <a:cubicBezTo>
                      <a:pt x="68" y="75"/>
                      <a:pt x="69" y="75"/>
                      <a:pt x="70" y="75"/>
                    </a:cubicBezTo>
                    <a:cubicBezTo>
                      <a:pt x="70" y="76"/>
                      <a:pt x="71" y="76"/>
                      <a:pt x="71" y="76"/>
                    </a:cubicBezTo>
                    <a:cubicBezTo>
                      <a:pt x="71" y="76"/>
                      <a:pt x="70" y="77"/>
                      <a:pt x="71" y="77"/>
                    </a:cubicBezTo>
                    <a:cubicBezTo>
                      <a:pt x="71" y="77"/>
                      <a:pt x="71" y="77"/>
                      <a:pt x="72" y="77"/>
                    </a:cubicBezTo>
                    <a:cubicBezTo>
                      <a:pt x="72" y="76"/>
                      <a:pt x="72" y="76"/>
                      <a:pt x="71" y="76"/>
                    </a:cubicBezTo>
                    <a:cubicBezTo>
                      <a:pt x="71" y="76"/>
                      <a:pt x="71" y="76"/>
                      <a:pt x="71" y="75"/>
                    </a:cubicBezTo>
                    <a:cubicBezTo>
                      <a:pt x="71" y="75"/>
                      <a:pt x="72" y="75"/>
                      <a:pt x="72" y="75"/>
                    </a:cubicBezTo>
                    <a:cubicBezTo>
                      <a:pt x="72" y="76"/>
                      <a:pt x="74" y="76"/>
                      <a:pt x="73" y="75"/>
                    </a:cubicBezTo>
                    <a:cubicBezTo>
                      <a:pt x="72" y="75"/>
                      <a:pt x="70" y="74"/>
                      <a:pt x="69" y="74"/>
                    </a:cubicBezTo>
                    <a:cubicBezTo>
                      <a:pt x="69" y="74"/>
                      <a:pt x="69" y="74"/>
                      <a:pt x="70" y="73"/>
                    </a:cubicBezTo>
                    <a:cubicBezTo>
                      <a:pt x="69" y="73"/>
                      <a:pt x="69" y="74"/>
                      <a:pt x="68" y="74"/>
                    </a:cubicBezTo>
                    <a:cubicBezTo>
                      <a:pt x="68" y="74"/>
                      <a:pt x="68" y="74"/>
                      <a:pt x="67" y="74"/>
                    </a:cubicBezTo>
                    <a:cubicBezTo>
                      <a:pt x="67" y="74"/>
                      <a:pt x="67" y="75"/>
                      <a:pt x="66" y="75"/>
                    </a:cubicBezTo>
                    <a:cubicBezTo>
                      <a:pt x="66" y="75"/>
                      <a:pt x="66" y="74"/>
                      <a:pt x="66" y="74"/>
                    </a:cubicBezTo>
                    <a:cubicBezTo>
                      <a:pt x="66" y="74"/>
                      <a:pt x="65" y="75"/>
                      <a:pt x="64" y="74"/>
                    </a:cubicBezTo>
                    <a:cubicBezTo>
                      <a:pt x="64" y="74"/>
                      <a:pt x="65" y="73"/>
                      <a:pt x="65" y="73"/>
                    </a:cubicBezTo>
                    <a:cubicBezTo>
                      <a:pt x="65" y="72"/>
                      <a:pt x="66" y="71"/>
                      <a:pt x="66" y="71"/>
                    </a:cubicBezTo>
                    <a:cubicBezTo>
                      <a:pt x="67" y="71"/>
                      <a:pt x="67" y="72"/>
                      <a:pt x="67" y="72"/>
                    </a:cubicBezTo>
                    <a:cubicBezTo>
                      <a:pt x="67" y="72"/>
                      <a:pt x="68" y="71"/>
                      <a:pt x="69" y="71"/>
                    </a:cubicBezTo>
                    <a:cubicBezTo>
                      <a:pt x="68" y="71"/>
                      <a:pt x="68" y="71"/>
                      <a:pt x="69" y="71"/>
                    </a:cubicBezTo>
                    <a:cubicBezTo>
                      <a:pt x="69" y="71"/>
                      <a:pt x="69" y="70"/>
                      <a:pt x="69" y="70"/>
                    </a:cubicBezTo>
                    <a:cubicBezTo>
                      <a:pt x="69" y="70"/>
                      <a:pt x="69" y="71"/>
                      <a:pt x="69" y="71"/>
                    </a:cubicBezTo>
                    <a:cubicBezTo>
                      <a:pt x="70" y="71"/>
                      <a:pt x="70" y="71"/>
                      <a:pt x="70" y="70"/>
                    </a:cubicBezTo>
                    <a:cubicBezTo>
                      <a:pt x="70" y="70"/>
                      <a:pt x="71" y="70"/>
                      <a:pt x="71" y="71"/>
                    </a:cubicBezTo>
                    <a:cubicBezTo>
                      <a:pt x="72" y="71"/>
                      <a:pt x="72" y="72"/>
                      <a:pt x="72" y="72"/>
                    </a:cubicBezTo>
                    <a:cubicBezTo>
                      <a:pt x="72" y="72"/>
                      <a:pt x="73" y="75"/>
                      <a:pt x="73" y="73"/>
                    </a:cubicBezTo>
                    <a:cubicBezTo>
                      <a:pt x="73" y="73"/>
                      <a:pt x="73" y="73"/>
                      <a:pt x="72" y="72"/>
                    </a:cubicBezTo>
                    <a:cubicBezTo>
                      <a:pt x="72" y="72"/>
                      <a:pt x="72" y="71"/>
                      <a:pt x="72" y="71"/>
                    </a:cubicBezTo>
                    <a:cubicBezTo>
                      <a:pt x="72" y="70"/>
                      <a:pt x="72" y="70"/>
                      <a:pt x="73" y="70"/>
                    </a:cubicBezTo>
                    <a:cubicBezTo>
                      <a:pt x="73" y="69"/>
                      <a:pt x="74" y="70"/>
                      <a:pt x="74" y="69"/>
                    </a:cubicBezTo>
                    <a:cubicBezTo>
                      <a:pt x="74" y="69"/>
                      <a:pt x="74" y="69"/>
                      <a:pt x="74" y="69"/>
                    </a:cubicBezTo>
                    <a:cubicBezTo>
                      <a:pt x="73" y="69"/>
                      <a:pt x="73" y="69"/>
                      <a:pt x="73" y="69"/>
                    </a:cubicBezTo>
                    <a:cubicBezTo>
                      <a:pt x="72" y="69"/>
                      <a:pt x="72" y="70"/>
                      <a:pt x="72" y="70"/>
                    </a:cubicBezTo>
                    <a:cubicBezTo>
                      <a:pt x="71" y="70"/>
                      <a:pt x="70" y="69"/>
                      <a:pt x="70" y="69"/>
                    </a:cubicBezTo>
                    <a:cubicBezTo>
                      <a:pt x="70" y="69"/>
                      <a:pt x="70" y="69"/>
                      <a:pt x="70" y="68"/>
                    </a:cubicBezTo>
                    <a:cubicBezTo>
                      <a:pt x="70" y="68"/>
                      <a:pt x="71" y="69"/>
                      <a:pt x="71" y="69"/>
                    </a:cubicBezTo>
                    <a:cubicBezTo>
                      <a:pt x="71" y="69"/>
                      <a:pt x="71" y="68"/>
                      <a:pt x="71" y="68"/>
                    </a:cubicBezTo>
                    <a:cubicBezTo>
                      <a:pt x="71" y="68"/>
                      <a:pt x="71" y="68"/>
                      <a:pt x="71" y="68"/>
                    </a:cubicBezTo>
                    <a:cubicBezTo>
                      <a:pt x="70" y="68"/>
                      <a:pt x="70" y="68"/>
                      <a:pt x="70" y="68"/>
                    </a:cubicBezTo>
                    <a:cubicBezTo>
                      <a:pt x="70" y="68"/>
                      <a:pt x="70" y="68"/>
                      <a:pt x="69" y="68"/>
                    </a:cubicBezTo>
                    <a:cubicBezTo>
                      <a:pt x="69" y="67"/>
                      <a:pt x="70" y="67"/>
                      <a:pt x="70" y="67"/>
                    </a:cubicBezTo>
                    <a:cubicBezTo>
                      <a:pt x="70" y="67"/>
                      <a:pt x="70" y="66"/>
                      <a:pt x="70" y="66"/>
                    </a:cubicBezTo>
                    <a:cubicBezTo>
                      <a:pt x="71" y="66"/>
                      <a:pt x="71" y="66"/>
                      <a:pt x="71" y="67"/>
                    </a:cubicBezTo>
                    <a:cubicBezTo>
                      <a:pt x="71" y="67"/>
                      <a:pt x="71" y="67"/>
                      <a:pt x="72" y="67"/>
                    </a:cubicBezTo>
                    <a:cubicBezTo>
                      <a:pt x="72" y="67"/>
                      <a:pt x="73" y="67"/>
                      <a:pt x="72" y="66"/>
                    </a:cubicBezTo>
                    <a:cubicBezTo>
                      <a:pt x="72" y="66"/>
                      <a:pt x="72" y="66"/>
                      <a:pt x="72" y="66"/>
                    </a:cubicBezTo>
                    <a:cubicBezTo>
                      <a:pt x="71" y="66"/>
                      <a:pt x="72" y="66"/>
                      <a:pt x="72" y="66"/>
                    </a:cubicBezTo>
                    <a:cubicBezTo>
                      <a:pt x="73" y="66"/>
                      <a:pt x="73" y="66"/>
                      <a:pt x="73" y="67"/>
                    </a:cubicBezTo>
                    <a:cubicBezTo>
                      <a:pt x="73" y="67"/>
                      <a:pt x="74" y="67"/>
                      <a:pt x="74" y="67"/>
                    </a:cubicBezTo>
                    <a:cubicBezTo>
                      <a:pt x="74" y="66"/>
                      <a:pt x="73" y="66"/>
                      <a:pt x="73" y="66"/>
                    </a:cubicBezTo>
                    <a:cubicBezTo>
                      <a:pt x="73" y="65"/>
                      <a:pt x="71" y="64"/>
                      <a:pt x="71" y="65"/>
                    </a:cubicBezTo>
                    <a:cubicBezTo>
                      <a:pt x="70" y="66"/>
                      <a:pt x="69" y="67"/>
                      <a:pt x="68" y="67"/>
                    </a:cubicBezTo>
                    <a:cubicBezTo>
                      <a:pt x="67" y="67"/>
                      <a:pt x="67" y="68"/>
                      <a:pt x="67" y="67"/>
                    </a:cubicBezTo>
                    <a:cubicBezTo>
                      <a:pt x="67" y="67"/>
                      <a:pt x="67" y="67"/>
                      <a:pt x="67" y="67"/>
                    </a:cubicBezTo>
                    <a:cubicBezTo>
                      <a:pt x="67" y="66"/>
                      <a:pt x="67" y="66"/>
                      <a:pt x="67" y="66"/>
                    </a:cubicBezTo>
                    <a:cubicBezTo>
                      <a:pt x="67" y="65"/>
                      <a:pt x="68" y="66"/>
                      <a:pt x="69" y="66"/>
                    </a:cubicBezTo>
                    <a:cubicBezTo>
                      <a:pt x="69" y="65"/>
                      <a:pt x="68" y="65"/>
                      <a:pt x="69" y="65"/>
                    </a:cubicBezTo>
                    <a:cubicBezTo>
                      <a:pt x="68" y="65"/>
                      <a:pt x="66" y="65"/>
                      <a:pt x="67" y="64"/>
                    </a:cubicBezTo>
                    <a:cubicBezTo>
                      <a:pt x="67" y="64"/>
                      <a:pt x="68" y="64"/>
                      <a:pt x="69" y="64"/>
                    </a:cubicBezTo>
                    <a:cubicBezTo>
                      <a:pt x="69" y="64"/>
                      <a:pt x="69" y="64"/>
                      <a:pt x="69" y="64"/>
                    </a:cubicBezTo>
                    <a:cubicBezTo>
                      <a:pt x="69" y="63"/>
                      <a:pt x="69" y="63"/>
                      <a:pt x="69" y="63"/>
                    </a:cubicBezTo>
                    <a:cubicBezTo>
                      <a:pt x="70" y="64"/>
                      <a:pt x="69" y="64"/>
                      <a:pt x="70" y="64"/>
                    </a:cubicBezTo>
                    <a:cubicBezTo>
                      <a:pt x="70" y="64"/>
                      <a:pt x="70" y="64"/>
                      <a:pt x="70" y="63"/>
                    </a:cubicBezTo>
                    <a:cubicBezTo>
                      <a:pt x="71" y="63"/>
                      <a:pt x="71" y="63"/>
                      <a:pt x="72" y="63"/>
                    </a:cubicBezTo>
                    <a:cubicBezTo>
                      <a:pt x="72" y="63"/>
                      <a:pt x="71" y="63"/>
                      <a:pt x="72" y="64"/>
                    </a:cubicBezTo>
                    <a:cubicBezTo>
                      <a:pt x="72" y="64"/>
                      <a:pt x="72" y="63"/>
                      <a:pt x="73" y="62"/>
                    </a:cubicBezTo>
                    <a:cubicBezTo>
                      <a:pt x="73" y="62"/>
                      <a:pt x="73" y="62"/>
                      <a:pt x="73" y="62"/>
                    </a:cubicBezTo>
                    <a:cubicBezTo>
                      <a:pt x="74" y="62"/>
                      <a:pt x="73" y="63"/>
                      <a:pt x="74" y="63"/>
                    </a:cubicBezTo>
                    <a:cubicBezTo>
                      <a:pt x="74" y="63"/>
                      <a:pt x="75" y="60"/>
                      <a:pt x="76" y="61"/>
                    </a:cubicBezTo>
                    <a:cubicBezTo>
                      <a:pt x="76" y="62"/>
                      <a:pt x="77" y="64"/>
                      <a:pt x="78" y="65"/>
                    </a:cubicBezTo>
                    <a:cubicBezTo>
                      <a:pt x="78" y="64"/>
                      <a:pt x="78" y="64"/>
                      <a:pt x="77" y="63"/>
                    </a:cubicBezTo>
                    <a:cubicBezTo>
                      <a:pt x="77" y="63"/>
                      <a:pt x="77" y="62"/>
                      <a:pt x="77" y="62"/>
                    </a:cubicBezTo>
                    <a:cubicBezTo>
                      <a:pt x="78" y="62"/>
                      <a:pt x="78" y="62"/>
                      <a:pt x="78" y="63"/>
                    </a:cubicBezTo>
                    <a:cubicBezTo>
                      <a:pt x="78" y="63"/>
                      <a:pt x="78" y="62"/>
                      <a:pt x="78" y="62"/>
                    </a:cubicBezTo>
                    <a:cubicBezTo>
                      <a:pt x="78" y="61"/>
                      <a:pt x="78" y="61"/>
                      <a:pt x="78" y="61"/>
                    </a:cubicBezTo>
                    <a:cubicBezTo>
                      <a:pt x="78" y="60"/>
                      <a:pt x="78" y="60"/>
                      <a:pt x="78" y="60"/>
                    </a:cubicBezTo>
                    <a:cubicBezTo>
                      <a:pt x="79" y="60"/>
                      <a:pt x="79" y="61"/>
                      <a:pt x="80" y="60"/>
                    </a:cubicBezTo>
                    <a:cubicBezTo>
                      <a:pt x="79" y="60"/>
                      <a:pt x="79" y="59"/>
                      <a:pt x="79" y="59"/>
                    </a:cubicBezTo>
                    <a:cubicBezTo>
                      <a:pt x="78" y="59"/>
                      <a:pt x="78" y="59"/>
                      <a:pt x="78" y="59"/>
                    </a:cubicBezTo>
                    <a:cubicBezTo>
                      <a:pt x="78" y="59"/>
                      <a:pt x="77" y="60"/>
                      <a:pt x="77" y="59"/>
                    </a:cubicBezTo>
                    <a:cubicBezTo>
                      <a:pt x="77" y="59"/>
                      <a:pt x="77" y="59"/>
                      <a:pt x="77" y="59"/>
                    </a:cubicBezTo>
                    <a:cubicBezTo>
                      <a:pt x="77" y="59"/>
                      <a:pt x="78" y="59"/>
                      <a:pt x="78" y="58"/>
                    </a:cubicBezTo>
                    <a:cubicBezTo>
                      <a:pt x="78" y="58"/>
                      <a:pt x="78" y="58"/>
                      <a:pt x="78" y="58"/>
                    </a:cubicBezTo>
                    <a:cubicBezTo>
                      <a:pt x="79" y="58"/>
                      <a:pt x="80" y="59"/>
                      <a:pt x="80" y="59"/>
                    </a:cubicBezTo>
                    <a:cubicBezTo>
                      <a:pt x="80" y="58"/>
                      <a:pt x="79" y="58"/>
                      <a:pt x="79" y="57"/>
                    </a:cubicBezTo>
                    <a:cubicBezTo>
                      <a:pt x="79" y="57"/>
                      <a:pt x="79" y="56"/>
                      <a:pt x="78" y="56"/>
                    </a:cubicBezTo>
                    <a:cubicBezTo>
                      <a:pt x="78" y="55"/>
                      <a:pt x="77" y="55"/>
                      <a:pt x="77" y="55"/>
                    </a:cubicBezTo>
                    <a:cubicBezTo>
                      <a:pt x="77" y="54"/>
                      <a:pt x="78" y="54"/>
                      <a:pt x="79" y="54"/>
                    </a:cubicBezTo>
                    <a:cubicBezTo>
                      <a:pt x="79" y="54"/>
                      <a:pt x="80" y="54"/>
                      <a:pt x="80" y="54"/>
                    </a:cubicBezTo>
                    <a:cubicBezTo>
                      <a:pt x="80" y="54"/>
                      <a:pt x="81" y="54"/>
                      <a:pt x="81" y="54"/>
                    </a:cubicBezTo>
                    <a:cubicBezTo>
                      <a:pt x="81" y="55"/>
                      <a:pt x="81" y="55"/>
                      <a:pt x="81" y="55"/>
                    </a:cubicBezTo>
                    <a:cubicBezTo>
                      <a:pt x="81" y="55"/>
                      <a:pt x="81" y="55"/>
                      <a:pt x="82" y="55"/>
                    </a:cubicBezTo>
                    <a:cubicBezTo>
                      <a:pt x="82" y="55"/>
                      <a:pt x="82" y="54"/>
                      <a:pt x="83" y="55"/>
                    </a:cubicBezTo>
                    <a:cubicBezTo>
                      <a:pt x="83" y="55"/>
                      <a:pt x="83" y="55"/>
                      <a:pt x="83" y="56"/>
                    </a:cubicBezTo>
                    <a:cubicBezTo>
                      <a:pt x="83" y="56"/>
                      <a:pt x="84" y="56"/>
                      <a:pt x="84" y="57"/>
                    </a:cubicBezTo>
                    <a:cubicBezTo>
                      <a:pt x="84" y="57"/>
                      <a:pt x="84" y="59"/>
                      <a:pt x="84" y="57"/>
                    </a:cubicBezTo>
                    <a:cubicBezTo>
                      <a:pt x="85" y="56"/>
                      <a:pt x="84" y="56"/>
                      <a:pt x="84" y="55"/>
                    </a:cubicBezTo>
                    <a:cubicBezTo>
                      <a:pt x="83" y="55"/>
                      <a:pt x="83" y="54"/>
                      <a:pt x="84" y="54"/>
                    </a:cubicBezTo>
                    <a:cubicBezTo>
                      <a:pt x="84" y="54"/>
                      <a:pt x="85" y="55"/>
                      <a:pt x="85" y="55"/>
                    </a:cubicBezTo>
                    <a:cubicBezTo>
                      <a:pt x="86" y="55"/>
                      <a:pt x="85" y="54"/>
                      <a:pt x="85" y="54"/>
                    </a:cubicBezTo>
                    <a:cubicBezTo>
                      <a:pt x="85" y="53"/>
                      <a:pt x="85" y="53"/>
                      <a:pt x="86" y="53"/>
                    </a:cubicBezTo>
                    <a:cubicBezTo>
                      <a:pt x="86" y="54"/>
                      <a:pt x="86" y="54"/>
                      <a:pt x="87" y="54"/>
                    </a:cubicBezTo>
                    <a:cubicBezTo>
                      <a:pt x="87" y="54"/>
                      <a:pt x="86" y="53"/>
                      <a:pt x="86" y="53"/>
                    </a:cubicBezTo>
                    <a:cubicBezTo>
                      <a:pt x="86" y="53"/>
                      <a:pt x="85" y="53"/>
                      <a:pt x="85" y="53"/>
                    </a:cubicBezTo>
                    <a:cubicBezTo>
                      <a:pt x="85" y="52"/>
                      <a:pt x="86" y="52"/>
                      <a:pt x="85" y="51"/>
                    </a:cubicBezTo>
                    <a:cubicBezTo>
                      <a:pt x="85" y="51"/>
                      <a:pt x="84" y="52"/>
                      <a:pt x="84" y="52"/>
                    </a:cubicBezTo>
                    <a:cubicBezTo>
                      <a:pt x="84" y="52"/>
                      <a:pt x="83" y="53"/>
                      <a:pt x="83" y="53"/>
                    </a:cubicBezTo>
                    <a:cubicBezTo>
                      <a:pt x="82" y="53"/>
                      <a:pt x="82" y="52"/>
                      <a:pt x="82" y="52"/>
                    </a:cubicBezTo>
                    <a:cubicBezTo>
                      <a:pt x="82" y="52"/>
                      <a:pt x="81" y="53"/>
                      <a:pt x="81" y="53"/>
                    </a:cubicBezTo>
                    <a:cubicBezTo>
                      <a:pt x="80" y="53"/>
                      <a:pt x="79" y="53"/>
                      <a:pt x="79" y="53"/>
                    </a:cubicBezTo>
                    <a:cubicBezTo>
                      <a:pt x="79" y="53"/>
                      <a:pt x="78" y="52"/>
                      <a:pt x="79" y="52"/>
                    </a:cubicBezTo>
                    <a:cubicBezTo>
                      <a:pt x="79" y="51"/>
                      <a:pt x="79" y="51"/>
                      <a:pt x="79" y="51"/>
                    </a:cubicBezTo>
                    <a:cubicBezTo>
                      <a:pt x="79" y="51"/>
                      <a:pt x="79" y="51"/>
                      <a:pt x="79" y="51"/>
                    </a:cubicBezTo>
                    <a:cubicBezTo>
                      <a:pt x="79" y="51"/>
                      <a:pt x="79" y="50"/>
                      <a:pt x="79" y="50"/>
                    </a:cubicBezTo>
                    <a:cubicBezTo>
                      <a:pt x="79" y="50"/>
                      <a:pt x="79" y="49"/>
                      <a:pt x="80" y="49"/>
                    </a:cubicBezTo>
                    <a:cubicBezTo>
                      <a:pt x="81" y="49"/>
                      <a:pt x="81" y="49"/>
                      <a:pt x="81" y="49"/>
                    </a:cubicBezTo>
                    <a:cubicBezTo>
                      <a:pt x="82" y="48"/>
                      <a:pt x="82" y="48"/>
                      <a:pt x="82" y="49"/>
                    </a:cubicBezTo>
                    <a:cubicBezTo>
                      <a:pt x="82" y="49"/>
                      <a:pt x="83" y="50"/>
                      <a:pt x="83" y="49"/>
                    </a:cubicBezTo>
                    <a:cubicBezTo>
                      <a:pt x="83" y="49"/>
                      <a:pt x="82" y="49"/>
                      <a:pt x="83" y="48"/>
                    </a:cubicBezTo>
                    <a:cubicBezTo>
                      <a:pt x="84" y="47"/>
                      <a:pt x="85" y="50"/>
                      <a:pt x="86" y="49"/>
                    </a:cubicBezTo>
                    <a:cubicBezTo>
                      <a:pt x="86" y="48"/>
                      <a:pt x="85" y="49"/>
                      <a:pt x="85" y="48"/>
                    </a:cubicBezTo>
                    <a:cubicBezTo>
                      <a:pt x="85" y="48"/>
                      <a:pt x="85" y="48"/>
                      <a:pt x="85" y="48"/>
                    </a:cubicBezTo>
                    <a:cubicBezTo>
                      <a:pt x="84" y="47"/>
                      <a:pt x="84" y="48"/>
                      <a:pt x="84" y="47"/>
                    </a:cubicBezTo>
                    <a:cubicBezTo>
                      <a:pt x="83" y="47"/>
                      <a:pt x="85" y="46"/>
                      <a:pt x="85" y="47"/>
                    </a:cubicBezTo>
                    <a:cubicBezTo>
                      <a:pt x="86" y="47"/>
                      <a:pt x="86" y="48"/>
                      <a:pt x="87" y="47"/>
                    </a:cubicBezTo>
                    <a:cubicBezTo>
                      <a:pt x="87" y="47"/>
                      <a:pt x="86" y="46"/>
                      <a:pt x="86" y="46"/>
                    </a:cubicBezTo>
                    <a:cubicBezTo>
                      <a:pt x="85" y="45"/>
                      <a:pt x="87" y="45"/>
                      <a:pt x="87" y="45"/>
                    </a:cubicBezTo>
                    <a:cubicBezTo>
                      <a:pt x="88" y="45"/>
                      <a:pt x="87" y="45"/>
                      <a:pt x="87" y="45"/>
                    </a:cubicBezTo>
                    <a:cubicBezTo>
                      <a:pt x="87" y="44"/>
                      <a:pt x="87" y="44"/>
                      <a:pt x="87" y="44"/>
                    </a:cubicBezTo>
                    <a:cubicBezTo>
                      <a:pt x="86" y="44"/>
                      <a:pt x="85" y="44"/>
                      <a:pt x="85" y="44"/>
                    </a:cubicBezTo>
                    <a:cubicBezTo>
                      <a:pt x="85" y="44"/>
                      <a:pt x="85" y="43"/>
                      <a:pt x="85" y="43"/>
                    </a:cubicBezTo>
                    <a:cubicBezTo>
                      <a:pt x="85" y="43"/>
                      <a:pt x="85" y="42"/>
                      <a:pt x="86" y="42"/>
                    </a:cubicBezTo>
                    <a:cubicBezTo>
                      <a:pt x="86" y="42"/>
                      <a:pt x="86" y="42"/>
                      <a:pt x="86" y="41"/>
                    </a:cubicBezTo>
                    <a:cubicBezTo>
                      <a:pt x="86" y="41"/>
                      <a:pt x="86" y="41"/>
                      <a:pt x="86" y="41"/>
                    </a:cubicBezTo>
                    <a:cubicBezTo>
                      <a:pt x="87" y="40"/>
                      <a:pt x="87" y="40"/>
                      <a:pt x="87" y="40"/>
                    </a:cubicBezTo>
                    <a:cubicBezTo>
                      <a:pt x="88" y="40"/>
                      <a:pt x="88" y="40"/>
                      <a:pt x="88" y="40"/>
                    </a:cubicBezTo>
                    <a:cubicBezTo>
                      <a:pt x="88" y="40"/>
                      <a:pt x="90" y="40"/>
                      <a:pt x="89" y="40"/>
                    </a:cubicBezTo>
                    <a:cubicBezTo>
                      <a:pt x="89" y="40"/>
                      <a:pt x="89" y="40"/>
                      <a:pt x="89" y="40"/>
                    </a:cubicBezTo>
                    <a:cubicBezTo>
                      <a:pt x="89" y="39"/>
                      <a:pt x="89" y="39"/>
                      <a:pt x="89" y="38"/>
                    </a:cubicBezTo>
                    <a:cubicBezTo>
                      <a:pt x="88" y="37"/>
                      <a:pt x="89" y="37"/>
                      <a:pt x="89" y="37"/>
                    </a:cubicBezTo>
                    <a:cubicBezTo>
                      <a:pt x="90" y="36"/>
                      <a:pt x="90" y="35"/>
                      <a:pt x="90" y="35"/>
                    </a:cubicBezTo>
                    <a:cubicBezTo>
                      <a:pt x="90" y="35"/>
                      <a:pt x="90" y="34"/>
                      <a:pt x="90" y="34"/>
                    </a:cubicBezTo>
                    <a:cubicBezTo>
                      <a:pt x="90" y="34"/>
                      <a:pt x="90" y="34"/>
                      <a:pt x="91" y="34"/>
                    </a:cubicBezTo>
                    <a:cubicBezTo>
                      <a:pt x="91" y="34"/>
                      <a:pt x="91" y="35"/>
                      <a:pt x="92" y="35"/>
                    </a:cubicBezTo>
                    <a:cubicBezTo>
                      <a:pt x="92" y="36"/>
                      <a:pt x="91" y="38"/>
                      <a:pt x="92" y="38"/>
                    </a:cubicBezTo>
                    <a:cubicBezTo>
                      <a:pt x="92" y="39"/>
                      <a:pt x="92" y="37"/>
                      <a:pt x="92" y="37"/>
                    </a:cubicBezTo>
                    <a:cubicBezTo>
                      <a:pt x="92" y="37"/>
                      <a:pt x="93" y="38"/>
                      <a:pt x="93" y="38"/>
                    </a:cubicBezTo>
                    <a:cubicBezTo>
                      <a:pt x="93" y="37"/>
                      <a:pt x="93" y="37"/>
                      <a:pt x="94" y="37"/>
                    </a:cubicBezTo>
                    <a:cubicBezTo>
                      <a:pt x="94" y="37"/>
                      <a:pt x="95" y="37"/>
                      <a:pt x="95" y="37"/>
                    </a:cubicBezTo>
                    <a:cubicBezTo>
                      <a:pt x="96" y="37"/>
                      <a:pt x="95" y="36"/>
                      <a:pt x="94" y="36"/>
                    </a:cubicBezTo>
                    <a:cubicBezTo>
                      <a:pt x="93" y="36"/>
                      <a:pt x="93" y="35"/>
                      <a:pt x="93" y="35"/>
                    </a:cubicBezTo>
                    <a:cubicBezTo>
                      <a:pt x="92" y="34"/>
                      <a:pt x="92" y="34"/>
                      <a:pt x="92" y="34"/>
                    </a:cubicBezTo>
                    <a:cubicBezTo>
                      <a:pt x="92" y="33"/>
                      <a:pt x="93" y="33"/>
                      <a:pt x="93" y="33"/>
                    </a:cubicBezTo>
                    <a:cubicBezTo>
                      <a:pt x="94" y="32"/>
                      <a:pt x="94" y="32"/>
                      <a:pt x="94" y="33"/>
                    </a:cubicBezTo>
                    <a:cubicBezTo>
                      <a:pt x="94" y="34"/>
                      <a:pt x="95" y="34"/>
                      <a:pt x="95" y="34"/>
                    </a:cubicBezTo>
                    <a:cubicBezTo>
                      <a:pt x="95" y="35"/>
                      <a:pt x="95" y="35"/>
                      <a:pt x="96" y="36"/>
                    </a:cubicBezTo>
                    <a:cubicBezTo>
                      <a:pt x="96" y="36"/>
                      <a:pt x="97" y="36"/>
                      <a:pt x="97" y="36"/>
                    </a:cubicBezTo>
                    <a:cubicBezTo>
                      <a:pt x="97" y="36"/>
                      <a:pt x="98" y="36"/>
                      <a:pt x="98" y="36"/>
                    </a:cubicBezTo>
                    <a:cubicBezTo>
                      <a:pt x="99" y="37"/>
                      <a:pt x="97" y="38"/>
                      <a:pt x="97" y="38"/>
                    </a:cubicBezTo>
                    <a:cubicBezTo>
                      <a:pt x="97" y="38"/>
                      <a:pt x="97" y="38"/>
                      <a:pt x="97" y="38"/>
                    </a:cubicBezTo>
                    <a:cubicBezTo>
                      <a:pt x="97" y="38"/>
                      <a:pt x="98" y="38"/>
                      <a:pt x="98" y="38"/>
                    </a:cubicBezTo>
                    <a:cubicBezTo>
                      <a:pt x="98" y="38"/>
                      <a:pt x="98" y="38"/>
                      <a:pt x="98" y="38"/>
                    </a:cubicBezTo>
                    <a:cubicBezTo>
                      <a:pt x="99" y="38"/>
                      <a:pt x="98" y="39"/>
                      <a:pt x="99" y="38"/>
                    </a:cubicBezTo>
                    <a:cubicBezTo>
                      <a:pt x="99" y="38"/>
                      <a:pt x="99" y="37"/>
                      <a:pt x="98" y="36"/>
                    </a:cubicBezTo>
                    <a:cubicBezTo>
                      <a:pt x="98" y="35"/>
                      <a:pt x="97" y="35"/>
                      <a:pt x="97" y="35"/>
                    </a:cubicBezTo>
                    <a:cubicBezTo>
                      <a:pt x="96" y="35"/>
                      <a:pt x="95" y="35"/>
                      <a:pt x="95" y="34"/>
                    </a:cubicBezTo>
                    <a:cubicBezTo>
                      <a:pt x="95" y="33"/>
                      <a:pt x="96" y="33"/>
                      <a:pt x="97" y="32"/>
                    </a:cubicBezTo>
                    <a:cubicBezTo>
                      <a:pt x="96" y="32"/>
                      <a:pt x="95" y="33"/>
                      <a:pt x="95" y="31"/>
                    </a:cubicBezTo>
                    <a:cubicBezTo>
                      <a:pt x="95" y="31"/>
                      <a:pt x="95" y="31"/>
                      <a:pt x="96" y="30"/>
                    </a:cubicBezTo>
                    <a:cubicBezTo>
                      <a:pt x="96" y="30"/>
                      <a:pt x="96" y="29"/>
                      <a:pt x="96" y="29"/>
                    </a:cubicBezTo>
                    <a:cubicBezTo>
                      <a:pt x="96" y="29"/>
                      <a:pt x="96" y="29"/>
                      <a:pt x="97" y="28"/>
                    </a:cubicBezTo>
                    <a:cubicBezTo>
                      <a:pt x="97" y="28"/>
                      <a:pt x="97" y="28"/>
                      <a:pt x="97" y="28"/>
                    </a:cubicBezTo>
                    <a:cubicBezTo>
                      <a:pt x="98" y="28"/>
                      <a:pt x="99" y="28"/>
                      <a:pt x="99" y="27"/>
                    </a:cubicBezTo>
                    <a:cubicBezTo>
                      <a:pt x="100" y="27"/>
                      <a:pt x="100" y="27"/>
                      <a:pt x="100" y="28"/>
                    </a:cubicBezTo>
                    <a:cubicBezTo>
                      <a:pt x="101" y="28"/>
                      <a:pt x="100" y="29"/>
                      <a:pt x="100" y="30"/>
                    </a:cubicBezTo>
                    <a:cubicBezTo>
                      <a:pt x="100" y="30"/>
                      <a:pt x="100" y="31"/>
                      <a:pt x="100" y="31"/>
                    </a:cubicBezTo>
                    <a:cubicBezTo>
                      <a:pt x="100" y="32"/>
                      <a:pt x="100" y="32"/>
                      <a:pt x="100" y="33"/>
                    </a:cubicBezTo>
                    <a:cubicBezTo>
                      <a:pt x="99" y="33"/>
                      <a:pt x="99" y="34"/>
                      <a:pt x="99" y="34"/>
                    </a:cubicBezTo>
                    <a:cubicBezTo>
                      <a:pt x="99" y="35"/>
                      <a:pt x="99" y="35"/>
                      <a:pt x="99" y="35"/>
                    </a:cubicBezTo>
                    <a:cubicBezTo>
                      <a:pt x="99" y="35"/>
                      <a:pt x="100" y="34"/>
                      <a:pt x="100" y="34"/>
                    </a:cubicBezTo>
                    <a:cubicBezTo>
                      <a:pt x="100" y="33"/>
                      <a:pt x="100" y="32"/>
                      <a:pt x="100" y="32"/>
                    </a:cubicBezTo>
                    <a:cubicBezTo>
                      <a:pt x="101" y="30"/>
                      <a:pt x="102" y="32"/>
                      <a:pt x="103" y="32"/>
                    </a:cubicBezTo>
                    <a:cubicBezTo>
                      <a:pt x="103" y="32"/>
                      <a:pt x="102" y="32"/>
                      <a:pt x="102" y="31"/>
                    </a:cubicBezTo>
                    <a:cubicBezTo>
                      <a:pt x="101" y="31"/>
                      <a:pt x="101" y="31"/>
                      <a:pt x="101" y="30"/>
                    </a:cubicBezTo>
                    <a:cubicBezTo>
                      <a:pt x="101" y="29"/>
                      <a:pt x="101" y="29"/>
                      <a:pt x="101" y="29"/>
                    </a:cubicBezTo>
                    <a:cubicBezTo>
                      <a:pt x="101" y="28"/>
                      <a:pt x="101" y="27"/>
                      <a:pt x="102" y="27"/>
                    </a:cubicBezTo>
                    <a:cubicBezTo>
                      <a:pt x="102" y="27"/>
                      <a:pt x="102" y="28"/>
                      <a:pt x="102" y="28"/>
                    </a:cubicBezTo>
                    <a:cubicBezTo>
                      <a:pt x="102" y="28"/>
                      <a:pt x="102" y="27"/>
                      <a:pt x="102" y="27"/>
                    </a:cubicBezTo>
                    <a:cubicBezTo>
                      <a:pt x="102" y="27"/>
                      <a:pt x="102" y="26"/>
                      <a:pt x="102" y="26"/>
                    </a:cubicBezTo>
                    <a:cubicBezTo>
                      <a:pt x="102" y="26"/>
                      <a:pt x="103" y="26"/>
                      <a:pt x="103" y="26"/>
                    </a:cubicBezTo>
                    <a:cubicBezTo>
                      <a:pt x="103" y="25"/>
                      <a:pt x="103" y="25"/>
                      <a:pt x="103" y="25"/>
                    </a:cubicBezTo>
                    <a:cubicBezTo>
                      <a:pt x="103" y="25"/>
                      <a:pt x="104" y="24"/>
                      <a:pt x="104" y="24"/>
                    </a:cubicBezTo>
                    <a:cubicBezTo>
                      <a:pt x="105" y="25"/>
                      <a:pt x="105" y="26"/>
                      <a:pt x="105" y="28"/>
                    </a:cubicBezTo>
                    <a:cubicBezTo>
                      <a:pt x="104" y="28"/>
                      <a:pt x="104" y="29"/>
                      <a:pt x="104" y="29"/>
                    </a:cubicBezTo>
                    <a:cubicBezTo>
                      <a:pt x="104" y="30"/>
                      <a:pt x="105" y="30"/>
                      <a:pt x="105" y="31"/>
                    </a:cubicBezTo>
                    <a:cubicBezTo>
                      <a:pt x="105" y="32"/>
                      <a:pt x="104" y="32"/>
                      <a:pt x="104" y="32"/>
                    </a:cubicBezTo>
                    <a:cubicBezTo>
                      <a:pt x="104" y="32"/>
                      <a:pt x="104" y="33"/>
                      <a:pt x="104" y="34"/>
                    </a:cubicBezTo>
                    <a:cubicBezTo>
                      <a:pt x="104" y="34"/>
                      <a:pt x="104" y="35"/>
                      <a:pt x="103" y="35"/>
                    </a:cubicBezTo>
                    <a:cubicBezTo>
                      <a:pt x="103" y="36"/>
                      <a:pt x="102" y="36"/>
                      <a:pt x="102" y="36"/>
                    </a:cubicBezTo>
                    <a:cubicBezTo>
                      <a:pt x="102" y="36"/>
                      <a:pt x="102" y="37"/>
                      <a:pt x="101" y="37"/>
                    </a:cubicBezTo>
                    <a:cubicBezTo>
                      <a:pt x="101" y="38"/>
                      <a:pt x="102" y="38"/>
                      <a:pt x="102" y="37"/>
                    </a:cubicBezTo>
                    <a:cubicBezTo>
                      <a:pt x="102" y="37"/>
                      <a:pt x="103" y="36"/>
                      <a:pt x="103" y="36"/>
                    </a:cubicBezTo>
                    <a:cubicBezTo>
                      <a:pt x="104" y="36"/>
                      <a:pt x="104" y="35"/>
                      <a:pt x="104" y="35"/>
                    </a:cubicBezTo>
                    <a:cubicBezTo>
                      <a:pt x="104" y="34"/>
                      <a:pt x="105" y="34"/>
                      <a:pt x="105" y="33"/>
                    </a:cubicBezTo>
                    <a:cubicBezTo>
                      <a:pt x="105" y="33"/>
                      <a:pt x="105" y="32"/>
                      <a:pt x="105" y="32"/>
                    </a:cubicBezTo>
                    <a:cubicBezTo>
                      <a:pt x="106" y="32"/>
                      <a:pt x="106" y="33"/>
                      <a:pt x="106" y="33"/>
                    </a:cubicBezTo>
                    <a:cubicBezTo>
                      <a:pt x="107" y="33"/>
                      <a:pt x="107" y="33"/>
                      <a:pt x="108" y="33"/>
                    </a:cubicBezTo>
                    <a:cubicBezTo>
                      <a:pt x="108" y="33"/>
                      <a:pt x="107" y="33"/>
                      <a:pt x="107" y="32"/>
                    </a:cubicBezTo>
                    <a:cubicBezTo>
                      <a:pt x="106" y="32"/>
                      <a:pt x="106" y="32"/>
                      <a:pt x="106" y="31"/>
                    </a:cubicBezTo>
                    <a:cubicBezTo>
                      <a:pt x="106" y="31"/>
                      <a:pt x="106" y="31"/>
                      <a:pt x="106" y="31"/>
                    </a:cubicBezTo>
                    <a:cubicBezTo>
                      <a:pt x="105" y="30"/>
                      <a:pt x="105" y="30"/>
                      <a:pt x="105" y="30"/>
                    </a:cubicBezTo>
                    <a:cubicBezTo>
                      <a:pt x="106" y="29"/>
                      <a:pt x="106" y="29"/>
                      <a:pt x="106" y="29"/>
                    </a:cubicBezTo>
                    <a:cubicBezTo>
                      <a:pt x="105" y="29"/>
                      <a:pt x="105" y="29"/>
                      <a:pt x="105" y="28"/>
                    </a:cubicBezTo>
                    <a:cubicBezTo>
                      <a:pt x="105" y="28"/>
                      <a:pt x="107" y="28"/>
                      <a:pt x="107" y="27"/>
                    </a:cubicBezTo>
                    <a:cubicBezTo>
                      <a:pt x="107" y="27"/>
                      <a:pt x="107" y="26"/>
                      <a:pt x="108" y="26"/>
                    </a:cubicBezTo>
                    <a:cubicBezTo>
                      <a:pt x="108" y="25"/>
                      <a:pt x="109" y="25"/>
                      <a:pt x="109" y="25"/>
                    </a:cubicBezTo>
                    <a:cubicBezTo>
                      <a:pt x="109" y="25"/>
                      <a:pt x="108" y="26"/>
                      <a:pt x="108" y="27"/>
                    </a:cubicBezTo>
                    <a:cubicBezTo>
                      <a:pt x="108" y="27"/>
                      <a:pt x="109" y="28"/>
                      <a:pt x="109" y="27"/>
                    </a:cubicBezTo>
                    <a:cubicBezTo>
                      <a:pt x="109" y="27"/>
                      <a:pt x="109" y="26"/>
                      <a:pt x="110" y="26"/>
                    </a:cubicBezTo>
                    <a:cubicBezTo>
                      <a:pt x="110" y="26"/>
                      <a:pt x="110" y="27"/>
                      <a:pt x="110" y="27"/>
                    </a:cubicBezTo>
                    <a:cubicBezTo>
                      <a:pt x="110" y="27"/>
                      <a:pt x="110" y="27"/>
                      <a:pt x="110" y="27"/>
                    </a:cubicBezTo>
                    <a:cubicBezTo>
                      <a:pt x="110" y="27"/>
                      <a:pt x="110" y="26"/>
                      <a:pt x="110" y="26"/>
                    </a:cubicBezTo>
                    <a:cubicBezTo>
                      <a:pt x="110" y="25"/>
                      <a:pt x="111" y="25"/>
                      <a:pt x="111" y="25"/>
                    </a:cubicBezTo>
                    <a:cubicBezTo>
                      <a:pt x="110" y="24"/>
                      <a:pt x="110" y="24"/>
                      <a:pt x="110" y="24"/>
                    </a:cubicBezTo>
                    <a:cubicBezTo>
                      <a:pt x="110" y="24"/>
                      <a:pt x="111" y="23"/>
                      <a:pt x="111" y="23"/>
                    </a:cubicBezTo>
                    <a:cubicBezTo>
                      <a:pt x="111" y="22"/>
                      <a:pt x="112" y="24"/>
                      <a:pt x="112" y="24"/>
                    </a:cubicBezTo>
                    <a:cubicBezTo>
                      <a:pt x="113" y="25"/>
                      <a:pt x="113" y="25"/>
                      <a:pt x="113" y="25"/>
                    </a:cubicBezTo>
                    <a:cubicBezTo>
                      <a:pt x="114" y="25"/>
                      <a:pt x="114" y="25"/>
                      <a:pt x="114" y="26"/>
                    </a:cubicBezTo>
                    <a:cubicBezTo>
                      <a:pt x="115" y="27"/>
                      <a:pt x="115" y="28"/>
                      <a:pt x="116" y="29"/>
                    </a:cubicBezTo>
                    <a:cubicBezTo>
                      <a:pt x="117" y="29"/>
                      <a:pt x="116" y="27"/>
                      <a:pt x="116" y="27"/>
                    </a:cubicBezTo>
                    <a:cubicBezTo>
                      <a:pt x="116" y="27"/>
                      <a:pt x="116" y="26"/>
                      <a:pt x="115" y="26"/>
                    </a:cubicBezTo>
                    <a:cubicBezTo>
                      <a:pt x="115" y="26"/>
                      <a:pt x="115" y="26"/>
                      <a:pt x="115" y="25"/>
                    </a:cubicBezTo>
                    <a:cubicBezTo>
                      <a:pt x="115" y="24"/>
                      <a:pt x="116" y="23"/>
                      <a:pt x="116" y="25"/>
                    </a:cubicBezTo>
                    <a:cubicBezTo>
                      <a:pt x="116" y="25"/>
                      <a:pt x="116" y="24"/>
                      <a:pt x="116" y="23"/>
                    </a:cubicBezTo>
                    <a:cubicBezTo>
                      <a:pt x="116" y="23"/>
                      <a:pt x="116" y="23"/>
                      <a:pt x="116" y="23"/>
                    </a:cubicBezTo>
                    <a:cubicBezTo>
                      <a:pt x="115" y="23"/>
                      <a:pt x="115" y="23"/>
                      <a:pt x="115" y="23"/>
                    </a:cubicBezTo>
                    <a:cubicBezTo>
                      <a:pt x="115" y="23"/>
                      <a:pt x="114" y="23"/>
                      <a:pt x="114" y="23"/>
                    </a:cubicBezTo>
                    <a:cubicBezTo>
                      <a:pt x="114" y="23"/>
                      <a:pt x="115" y="23"/>
                      <a:pt x="115" y="22"/>
                    </a:cubicBezTo>
                    <a:cubicBezTo>
                      <a:pt x="115" y="22"/>
                      <a:pt x="116" y="22"/>
                      <a:pt x="116" y="22"/>
                    </a:cubicBezTo>
                    <a:cubicBezTo>
                      <a:pt x="116" y="22"/>
                      <a:pt x="116" y="21"/>
                      <a:pt x="116" y="21"/>
                    </a:cubicBezTo>
                    <a:cubicBezTo>
                      <a:pt x="116" y="21"/>
                      <a:pt x="115" y="22"/>
                      <a:pt x="114" y="22"/>
                    </a:cubicBezTo>
                    <a:cubicBezTo>
                      <a:pt x="114" y="22"/>
                      <a:pt x="114" y="22"/>
                      <a:pt x="114" y="22"/>
                    </a:cubicBezTo>
                    <a:cubicBezTo>
                      <a:pt x="113" y="22"/>
                      <a:pt x="113" y="22"/>
                      <a:pt x="113" y="22"/>
                    </a:cubicBezTo>
                    <a:cubicBezTo>
                      <a:pt x="113" y="22"/>
                      <a:pt x="112" y="22"/>
                      <a:pt x="112" y="21"/>
                    </a:cubicBezTo>
                    <a:cubicBezTo>
                      <a:pt x="112" y="21"/>
                      <a:pt x="112" y="21"/>
                      <a:pt x="112" y="20"/>
                    </a:cubicBezTo>
                    <a:cubicBezTo>
                      <a:pt x="112" y="20"/>
                      <a:pt x="110" y="20"/>
                      <a:pt x="110" y="19"/>
                    </a:cubicBezTo>
                    <a:cubicBezTo>
                      <a:pt x="111" y="18"/>
                      <a:pt x="112" y="18"/>
                      <a:pt x="112" y="19"/>
                    </a:cubicBezTo>
                    <a:cubicBezTo>
                      <a:pt x="113" y="19"/>
                      <a:pt x="112" y="18"/>
                      <a:pt x="112" y="17"/>
                    </a:cubicBezTo>
                    <a:cubicBezTo>
                      <a:pt x="113" y="17"/>
                      <a:pt x="113" y="18"/>
                      <a:pt x="113" y="18"/>
                    </a:cubicBezTo>
                    <a:cubicBezTo>
                      <a:pt x="114" y="18"/>
                      <a:pt x="113" y="17"/>
                      <a:pt x="113" y="16"/>
                    </a:cubicBezTo>
                    <a:cubicBezTo>
                      <a:pt x="114" y="16"/>
                      <a:pt x="114" y="18"/>
                      <a:pt x="114" y="18"/>
                    </a:cubicBezTo>
                    <a:cubicBezTo>
                      <a:pt x="114" y="19"/>
                      <a:pt x="114" y="20"/>
                      <a:pt x="115" y="21"/>
                    </a:cubicBezTo>
                    <a:cubicBezTo>
                      <a:pt x="115" y="21"/>
                      <a:pt x="115" y="20"/>
                      <a:pt x="115" y="19"/>
                    </a:cubicBezTo>
                    <a:cubicBezTo>
                      <a:pt x="115" y="19"/>
                      <a:pt x="114" y="18"/>
                      <a:pt x="115" y="18"/>
                    </a:cubicBezTo>
                    <a:cubicBezTo>
                      <a:pt x="115" y="17"/>
                      <a:pt x="115" y="17"/>
                      <a:pt x="115" y="17"/>
                    </a:cubicBezTo>
                    <a:cubicBezTo>
                      <a:pt x="116" y="17"/>
                      <a:pt x="115" y="18"/>
                      <a:pt x="115" y="18"/>
                    </a:cubicBezTo>
                    <a:cubicBezTo>
                      <a:pt x="116" y="18"/>
                      <a:pt x="116" y="17"/>
                      <a:pt x="116" y="17"/>
                    </a:cubicBezTo>
                    <a:cubicBezTo>
                      <a:pt x="116" y="18"/>
                      <a:pt x="116" y="19"/>
                      <a:pt x="117" y="18"/>
                    </a:cubicBezTo>
                    <a:cubicBezTo>
                      <a:pt x="117" y="18"/>
                      <a:pt x="116" y="18"/>
                      <a:pt x="117" y="18"/>
                    </a:cubicBezTo>
                    <a:cubicBezTo>
                      <a:pt x="117" y="18"/>
                      <a:pt x="117" y="18"/>
                      <a:pt x="117" y="18"/>
                    </a:cubicBezTo>
                    <a:cubicBezTo>
                      <a:pt x="118" y="18"/>
                      <a:pt x="117" y="20"/>
                      <a:pt x="117" y="20"/>
                    </a:cubicBezTo>
                    <a:cubicBezTo>
                      <a:pt x="117" y="21"/>
                      <a:pt x="119" y="21"/>
                      <a:pt x="119" y="21"/>
                    </a:cubicBezTo>
                    <a:cubicBezTo>
                      <a:pt x="119" y="21"/>
                      <a:pt x="119" y="21"/>
                      <a:pt x="118" y="20"/>
                    </a:cubicBezTo>
                    <a:cubicBezTo>
                      <a:pt x="118" y="20"/>
                      <a:pt x="118" y="20"/>
                      <a:pt x="118" y="19"/>
                    </a:cubicBezTo>
                    <a:cubicBezTo>
                      <a:pt x="118" y="19"/>
                      <a:pt x="118" y="18"/>
                      <a:pt x="119" y="19"/>
                    </a:cubicBezTo>
                    <a:cubicBezTo>
                      <a:pt x="119" y="19"/>
                      <a:pt x="119" y="19"/>
                      <a:pt x="119" y="19"/>
                    </a:cubicBezTo>
                    <a:cubicBezTo>
                      <a:pt x="120" y="19"/>
                      <a:pt x="120" y="19"/>
                      <a:pt x="120" y="19"/>
                    </a:cubicBezTo>
                    <a:cubicBezTo>
                      <a:pt x="121" y="19"/>
                      <a:pt x="122" y="19"/>
                      <a:pt x="122" y="20"/>
                    </a:cubicBezTo>
                    <a:cubicBezTo>
                      <a:pt x="122" y="20"/>
                      <a:pt x="121" y="21"/>
                      <a:pt x="121" y="21"/>
                    </a:cubicBezTo>
                    <a:cubicBezTo>
                      <a:pt x="120" y="21"/>
                      <a:pt x="117" y="21"/>
                      <a:pt x="118" y="23"/>
                    </a:cubicBezTo>
                    <a:cubicBezTo>
                      <a:pt x="118" y="23"/>
                      <a:pt x="118" y="22"/>
                      <a:pt x="119" y="22"/>
                    </a:cubicBezTo>
                    <a:cubicBezTo>
                      <a:pt x="119" y="22"/>
                      <a:pt x="120" y="22"/>
                      <a:pt x="120" y="22"/>
                    </a:cubicBezTo>
                    <a:cubicBezTo>
                      <a:pt x="121" y="22"/>
                      <a:pt x="121" y="21"/>
                      <a:pt x="122" y="21"/>
                    </a:cubicBezTo>
                    <a:cubicBezTo>
                      <a:pt x="122" y="21"/>
                      <a:pt x="122" y="22"/>
                      <a:pt x="122" y="23"/>
                    </a:cubicBezTo>
                    <a:cubicBezTo>
                      <a:pt x="122" y="23"/>
                      <a:pt x="123" y="23"/>
                      <a:pt x="123" y="23"/>
                    </a:cubicBezTo>
                    <a:cubicBezTo>
                      <a:pt x="123" y="23"/>
                      <a:pt x="123" y="23"/>
                      <a:pt x="123" y="24"/>
                    </a:cubicBezTo>
                    <a:cubicBezTo>
                      <a:pt x="123" y="24"/>
                      <a:pt x="123" y="24"/>
                      <a:pt x="124" y="24"/>
                    </a:cubicBezTo>
                    <a:cubicBezTo>
                      <a:pt x="124" y="24"/>
                      <a:pt x="124" y="24"/>
                      <a:pt x="124" y="24"/>
                    </a:cubicBezTo>
                    <a:cubicBezTo>
                      <a:pt x="124" y="24"/>
                      <a:pt x="124" y="24"/>
                      <a:pt x="124" y="24"/>
                    </a:cubicBezTo>
                    <a:cubicBezTo>
                      <a:pt x="125" y="24"/>
                      <a:pt x="124" y="24"/>
                      <a:pt x="125" y="24"/>
                    </a:cubicBezTo>
                    <a:cubicBezTo>
                      <a:pt x="125" y="24"/>
                      <a:pt x="125" y="24"/>
                      <a:pt x="125" y="24"/>
                    </a:cubicBezTo>
                    <a:cubicBezTo>
                      <a:pt x="126" y="23"/>
                      <a:pt x="125" y="23"/>
                      <a:pt x="125" y="23"/>
                    </a:cubicBezTo>
                    <a:cubicBezTo>
                      <a:pt x="125" y="23"/>
                      <a:pt x="124" y="22"/>
                      <a:pt x="124" y="22"/>
                    </a:cubicBezTo>
                    <a:cubicBezTo>
                      <a:pt x="123" y="21"/>
                      <a:pt x="125" y="21"/>
                      <a:pt x="125" y="21"/>
                    </a:cubicBezTo>
                    <a:cubicBezTo>
                      <a:pt x="125" y="20"/>
                      <a:pt x="124" y="20"/>
                      <a:pt x="125" y="20"/>
                    </a:cubicBezTo>
                    <a:cubicBezTo>
                      <a:pt x="125" y="19"/>
                      <a:pt x="124" y="20"/>
                      <a:pt x="124" y="19"/>
                    </a:cubicBezTo>
                    <a:cubicBezTo>
                      <a:pt x="123" y="19"/>
                      <a:pt x="124" y="19"/>
                      <a:pt x="124" y="19"/>
                    </a:cubicBezTo>
                    <a:cubicBezTo>
                      <a:pt x="125" y="19"/>
                      <a:pt x="126" y="19"/>
                      <a:pt x="126" y="19"/>
                    </a:cubicBezTo>
                    <a:cubicBezTo>
                      <a:pt x="126" y="18"/>
                      <a:pt x="124" y="18"/>
                      <a:pt x="124" y="18"/>
                    </a:cubicBezTo>
                    <a:cubicBezTo>
                      <a:pt x="124" y="18"/>
                      <a:pt x="124" y="18"/>
                      <a:pt x="124" y="18"/>
                    </a:cubicBezTo>
                    <a:cubicBezTo>
                      <a:pt x="124" y="18"/>
                      <a:pt x="125" y="18"/>
                      <a:pt x="125" y="18"/>
                    </a:cubicBezTo>
                    <a:cubicBezTo>
                      <a:pt x="126" y="18"/>
                      <a:pt x="126" y="18"/>
                      <a:pt x="126" y="17"/>
                    </a:cubicBezTo>
                    <a:cubicBezTo>
                      <a:pt x="126" y="16"/>
                      <a:pt x="126" y="16"/>
                      <a:pt x="127" y="15"/>
                    </a:cubicBezTo>
                    <a:cubicBezTo>
                      <a:pt x="127" y="15"/>
                      <a:pt x="127" y="14"/>
                      <a:pt x="128" y="14"/>
                    </a:cubicBezTo>
                    <a:cubicBezTo>
                      <a:pt x="129" y="14"/>
                      <a:pt x="129" y="14"/>
                      <a:pt x="130" y="14"/>
                    </a:cubicBezTo>
                    <a:cubicBezTo>
                      <a:pt x="130" y="14"/>
                      <a:pt x="131" y="15"/>
                      <a:pt x="131" y="14"/>
                    </a:cubicBezTo>
                    <a:cubicBezTo>
                      <a:pt x="132" y="14"/>
                      <a:pt x="131" y="13"/>
                      <a:pt x="131" y="13"/>
                    </a:cubicBezTo>
                    <a:cubicBezTo>
                      <a:pt x="130" y="13"/>
                      <a:pt x="130" y="13"/>
                      <a:pt x="130" y="13"/>
                    </a:cubicBezTo>
                    <a:cubicBezTo>
                      <a:pt x="130" y="12"/>
                      <a:pt x="130" y="12"/>
                      <a:pt x="130" y="12"/>
                    </a:cubicBezTo>
                    <a:cubicBezTo>
                      <a:pt x="131" y="11"/>
                      <a:pt x="131" y="11"/>
                      <a:pt x="131" y="10"/>
                    </a:cubicBezTo>
                    <a:cubicBezTo>
                      <a:pt x="131" y="10"/>
                      <a:pt x="132" y="9"/>
                      <a:pt x="132" y="10"/>
                    </a:cubicBezTo>
                    <a:cubicBezTo>
                      <a:pt x="133" y="10"/>
                      <a:pt x="133" y="11"/>
                      <a:pt x="133" y="11"/>
                    </a:cubicBezTo>
                    <a:cubicBezTo>
                      <a:pt x="134" y="11"/>
                      <a:pt x="134" y="11"/>
                      <a:pt x="134" y="10"/>
                    </a:cubicBezTo>
                    <a:cubicBezTo>
                      <a:pt x="134" y="10"/>
                      <a:pt x="133" y="9"/>
                      <a:pt x="133" y="9"/>
                    </a:cubicBezTo>
                    <a:cubicBezTo>
                      <a:pt x="132" y="8"/>
                      <a:pt x="132" y="9"/>
                      <a:pt x="131" y="8"/>
                    </a:cubicBezTo>
                    <a:cubicBezTo>
                      <a:pt x="131" y="8"/>
                      <a:pt x="131" y="8"/>
                      <a:pt x="131" y="7"/>
                    </a:cubicBezTo>
                    <a:cubicBezTo>
                      <a:pt x="131" y="7"/>
                      <a:pt x="131" y="7"/>
                      <a:pt x="131" y="6"/>
                    </a:cubicBezTo>
                    <a:cubicBezTo>
                      <a:pt x="131" y="6"/>
                      <a:pt x="132" y="6"/>
                      <a:pt x="132" y="6"/>
                    </a:cubicBezTo>
                    <a:cubicBezTo>
                      <a:pt x="132" y="6"/>
                      <a:pt x="132" y="7"/>
                      <a:pt x="132" y="7"/>
                    </a:cubicBezTo>
                    <a:cubicBezTo>
                      <a:pt x="132" y="7"/>
                      <a:pt x="132" y="7"/>
                      <a:pt x="133" y="7"/>
                    </a:cubicBezTo>
                    <a:cubicBezTo>
                      <a:pt x="133" y="7"/>
                      <a:pt x="133" y="8"/>
                      <a:pt x="133" y="8"/>
                    </a:cubicBezTo>
                    <a:cubicBezTo>
                      <a:pt x="134" y="7"/>
                      <a:pt x="133" y="6"/>
                      <a:pt x="134" y="6"/>
                    </a:cubicBezTo>
                    <a:cubicBezTo>
                      <a:pt x="134" y="6"/>
                      <a:pt x="133" y="6"/>
                      <a:pt x="133" y="5"/>
                    </a:cubicBezTo>
                    <a:cubicBezTo>
                      <a:pt x="133" y="5"/>
                      <a:pt x="133" y="5"/>
                      <a:pt x="133" y="4"/>
                    </a:cubicBezTo>
                    <a:cubicBezTo>
                      <a:pt x="133" y="4"/>
                      <a:pt x="134" y="4"/>
                      <a:pt x="134" y="4"/>
                    </a:cubicBezTo>
                    <a:cubicBezTo>
                      <a:pt x="135" y="4"/>
                      <a:pt x="135" y="5"/>
                      <a:pt x="134" y="5"/>
                    </a:cubicBezTo>
                    <a:cubicBezTo>
                      <a:pt x="136" y="6"/>
                      <a:pt x="135" y="4"/>
                      <a:pt x="136" y="4"/>
                    </a:cubicBezTo>
                    <a:cubicBezTo>
                      <a:pt x="136" y="4"/>
                      <a:pt x="136" y="5"/>
                      <a:pt x="136" y="5"/>
                    </a:cubicBezTo>
                    <a:cubicBezTo>
                      <a:pt x="136" y="6"/>
                      <a:pt x="135" y="6"/>
                      <a:pt x="136" y="6"/>
                    </a:cubicBezTo>
                    <a:cubicBezTo>
                      <a:pt x="136" y="6"/>
                      <a:pt x="136" y="5"/>
                      <a:pt x="137" y="5"/>
                    </a:cubicBezTo>
                    <a:cubicBezTo>
                      <a:pt x="137" y="5"/>
                      <a:pt x="137" y="6"/>
                      <a:pt x="138" y="6"/>
                    </a:cubicBezTo>
                    <a:cubicBezTo>
                      <a:pt x="138" y="7"/>
                      <a:pt x="137" y="8"/>
                      <a:pt x="138" y="8"/>
                    </a:cubicBezTo>
                    <a:cubicBezTo>
                      <a:pt x="138" y="7"/>
                      <a:pt x="138" y="6"/>
                      <a:pt x="138" y="6"/>
                    </a:cubicBezTo>
                    <a:cubicBezTo>
                      <a:pt x="138" y="5"/>
                      <a:pt x="138" y="4"/>
                      <a:pt x="138" y="4"/>
                    </a:cubicBezTo>
                    <a:cubicBezTo>
                      <a:pt x="139" y="4"/>
                      <a:pt x="139" y="5"/>
                      <a:pt x="139" y="6"/>
                    </a:cubicBezTo>
                    <a:cubicBezTo>
                      <a:pt x="139" y="6"/>
                      <a:pt x="139" y="6"/>
                      <a:pt x="140" y="6"/>
                    </a:cubicBezTo>
                    <a:cubicBezTo>
                      <a:pt x="140" y="5"/>
                      <a:pt x="140" y="5"/>
                      <a:pt x="141" y="6"/>
                    </a:cubicBezTo>
                    <a:cubicBezTo>
                      <a:pt x="141" y="6"/>
                      <a:pt x="141" y="5"/>
                      <a:pt x="142" y="5"/>
                    </a:cubicBezTo>
                    <a:cubicBezTo>
                      <a:pt x="142" y="6"/>
                      <a:pt x="142" y="6"/>
                      <a:pt x="142" y="7"/>
                    </a:cubicBezTo>
                    <a:cubicBezTo>
                      <a:pt x="142" y="7"/>
                      <a:pt x="141" y="7"/>
                      <a:pt x="141" y="8"/>
                    </a:cubicBezTo>
                    <a:cubicBezTo>
                      <a:pt x="141" y="8"/>
                      <a:pt x="140" y="8"/>
                      <a:pt x="140" y="8"/>
                    </a:cubicBezTo>
                    <a:cubicBezTo>
                      <a:pt x="140" y="9"/>
                      <a:pt x="140" y="9"/>
                      <a:pt x="140" y="9"/>
                    </a:cubicBezTo>
                    <a:cubicBezTo>
                      <a:pt x="140" y="10"/>
                      <a:pt x="139" y="10"/>
                      <a:pt x="139" y="10"/>
                    </a:cubicBezTo>
                    <a:cubicBezTo>
                      <a:pt x="138" y="10"/>
                      <a:pt x="138" y="11"/>
                      <a:pt x="138" y="11"/>
                    </a:cubicBezTo>
                    <a:cubicBezTo>
                      <a:pt x="137" y="12"/>
                      <a:pt x="137" y="12"/>
                      <a:pt x="136" y="13"/>
                    </a:cubicBezTo>
                    <a:cubicBezTo>
                      <a:pt x="137" y="13"/>
                      <a:pt x="137" y="13"/>
                      <a:pt x="137" y="14"/>
                    </a:cubicBezTo>
                    <a:cubicBezTo>
                      <a:pt x="137" y="14"/>
                      <a:pt x="138" y="15"/>
                      <a:pt x="138" y="16"/>
                    </a:cubicBezTo>
                    <a:cubicBezTo>
                      <a:pt x="137" y="16"/>
                      <a:pt x="137" y="16"/>
                      <a:pt x="137" y="17"/>
                    </a:cubicBezTo>
                    <a:cubicBezTo>
                      <a:pt x="136" y="17"/>
                      <a:pt x="137" y="17"/>
                      <a:pt x="137" y="17"/>
                    </a:cubicBezTo>
                    <a:cubicBezTo>
                      <a:pt x="137" y="18"/>
                      <a:pt x="137" y="18"/>
                      <a:pt x="136" y="18"/>
                    </a:cubicBezTo>
                    <a:cubicBezTo>
                      <a:pt x="136" y="18"/>
                      <a:pt x="136" y="19"/>
                      <a:pt x="136" y="19"/>
                    </a:cubicBezTo>
                    <a:cubicBezTo>
                      <a:pt x="135" y="20"/>
                      <a:pt x="135" y="22"/>
                      <a:pt x="136" y="22"/>
                    </a:cubicBezTo>
                    <a:cubicBezTo>
                      <a:pt x="136" y="22"/>
                      <a:pt x="135" y="21"/>
                      <a:pt x="136" y="21"/>
                    </a:cubicBezTo>
                    <a:cubicBezTo>
                      <a:pt x="136" y="21"/>
                      <a:pt x="136" y="22"/>
                      <a:pt x="137" y="22"/>
                    </a:cubicBezTo>
                    <a:cubicBezTo>
                      <a:pt x="137" y="22"/>
                      <a:pt x="137" y="21"/>
                      <a:pt x="138" y="20"/>
                    </a:cubicBezTo>
                    <a:cubicBezTo>
                      <a:pt x="138" y="20"/>
                      <a:pt x="138" y="19"/>
                      <a:pt x="139" y="18"/>
                    </a:cubicBezTo>
                    <a:cubicBezTo>
                      <a:pt x="139" y="18"/>
                      <a:pt x="139" y="18"/>
                      <a:pt x="139" y="17"/>
                    </a:cubicBezTo>
                    <a:cubicBezTo>
                      <a:pt x="139" y="17"/>
                      <a:pt x="139" y="17"/>
                      <a:pt x="139" y="17"/>
                    </a:cubicBezTo>
                    <a:cubicBezTo>
                      <a:pt x="138" y="16"/>
                      <a:pt x="140" y="15"/>
                      <a:pt x="141" y="14"/>
                    </a:cubicBezTo>
                    <a:cubicBezTo>
                      <a:pt x="142" y="13"/>
                      <a:pt x="142" y="11"/>
                      <a:pt x="143" y="10"/>
                    </a:cubicBezTo>
                    <a:cubicBezTo>
                      <a:pt x="143" y="9"/>
                      <a:pt x="144" y="8"/>
                      <a:pt x="144" y="8"/>
                    </a:cubicBezTo>
                    <a:cubicBezTo>
                      <a:pt x="144" y="7"/>
                      <a:pt x="144" y="6"/>
                      <a:pt x="145" y="6"/>
                    </a:cubicBezTo>
                    <a:cubicBezTo>
                      <a:pt x="145" y="5"/>
                      <a:pt x="147" y="3"/>
                      <a:pt x="147" y="5"/>
                    </a:cubicBezTo>
                    <a:cubicBezTo>
                      <a:pt x="148" y="6"/>
                      <a:pt x="147" y="6"/>
                      <a:pt x="147" y="7"/>
                    </a:cubicBezTo>
                    <a:cubicBezTo>
                      <a:pt x="147" y="7"/>
                      <a:pt x="147" y="7"/>
                      <a:pt x="147" y="8"/>
                    </a:cubicBezTo>
                    <a:cubicBezTo>
                      <a:pt x="147" y="8"/>
                      <a:pt x="147" y="9"/>
                      <a:pt x="147" y="10"/>
                    </a:cubicBezTo>
                    <a:cubicBezTo>
                      <a:pt x="146" y="10"/>
                      <a:pt x="145" y="10"/>
                      <a:pt x="145" y="11"/>
                    </a:cubicBezTo>
                    <a:cubicBezTo>
                      <a:pt x="145" y="11"/>
                      <a:pt x="146" y="10"/>
                      <a:pt x="147" y="10"/>
                    </a:cubicBezTo>
                    <a:cubicBezTo>
                      <a:pt x="147" y="11"/>
                      <a:pt x="147" y="12"/>
                      <a:pt x="147" y="13"/>
                    </a:cubicBezTo>
                    <a:cubicBezTo>
                      <a:pt x="146" y="13"/>
                      <a:pt x="146" y="14"/>
                      <a:pt x="146" y="15"/>
                    </a:cubicBezTo>
                    <a:cubicBezTo>
                      <a:pt x="146" y="15"/>
                      <a:pt x="146" y="16"/>
                      <a:pt x="146" y="16"/>
                    </a:cubicBezTo>
                    <a:cubicBezTo>
                      <a:pt x="146" y="17"/>
                      <a:pt x="146" y="16"/>
                      <a:pt x="146" y="16"/>
                    </a:cubicBezTo>
                    <a:cubicBezTo>
                      <a:pt x="147" y="16"/>
                      <a:pt x="147" y="16"/>
                      <a:pt x="147" y="15"/>
                    </a:cubicBezTo>
                    <a:cubicBezTo>
                      <a:pt x="147" y="15"/>
                      <a:pt x="147" y="15"/>
                      <a:pt x="147" y="15"/>
                    </a:cubicBezTo>
                    <a:cubicBezTo>
                      <a:pt x="147" y="15"/>
                      <a:pt x="147" y="15"/>
                      <a:pt x="148" y="15"/>
                    </a:cubicBezTo>
                    <a:cubicBezTo>
                      <a:pt x="148" y="15"/>
                      <a:pt x="148" y="15"/>
                      <a:pt x="148" y="14"/>
                    </a:cubicBezTo>
                    <a:cubicBezTo>
                      <a:pt x="148" y="14"/>
                      <a:pt x="148" y="14"/>
                      <a:pt x="148" y="14"/>
                    </a:cubicBezTo>
                    <a:cubicBezTo>
                      <a:pt x="149" y="14"/>
                      <a:pt x="149" y="14"/>
                      <a:pt x="150" y="14"/>
                    </a:cubicBezTo>
                    <a:cubicBezTo>
                      <a:pt x="150" y="14"/>
                      <a:pt x="149" y="13"/>
                      <a:pt x="149" y="13"/>
                    </a:cubicBezTo>
                    <a:cubicBezTo>
                      <a:pt x="149" y="12"/>
                      <a:pt x="149" y="11"/>
                      <a:pt x="150" y="11"/>
                    </a:cubicBezTo>
                    <a:cubicBezTo>
                      <a:pt x="150" y="12"/>
                      <a:pt x="151" y="13"/>
                      <a:pt x="151" y="12"/>
                    </a:cubicBezTo>
                    <a:cubicBezTo>
                      <a:pt x="151" y="11"/>
                      <a:pt x="150" y="11"/>
                      <a:pt x="150" y="11"/>
                    </a:cubicBezTo>
                    <a:cubicBezTo>
                      <a:pt x="150" y="11"/>
                      <a:pt x="150" y="10"/>
                      <a:pt x="150" y="10"/>
                    </a:cubicBezTo>
                    <a:cubicBezTo>
                      <a:pt x="150" y="10"/>
                      <a:pt x="150" y="10"/>
                      <a:pt x="150" y="10"/>
                    </a:cubicBezTo>
                    <a:cubicBezTo>
                      <a:pt x="150" y="10"/>
                      <a:pt x="150" y="9"/>
                      <a:pt x="150" y="9"/>
                    </a:cubicBezTo>
                    <a:cubicBezTo>
                      <a:pt x="150" y="9"/>
                      <a:pt x="150" y="9"/>
                      <a:pt x="150" y="9"/>
                    </a:cubicBezTo>
                    <a:cubicBezTo>
                      <a:pt x="151" y="8"/>
                      <a:pt x="151" y="9"/>
                      <a:pt x="151" y="8"/>
                    </a:cubicBezTo>
                    <a:cubicBezTo>
                      <a:pt x="151" y="8"/>
                      <a:pt x="151" y="8"/>
                      <a:pt x="151" y="8"/>
                    </a:cubicBezTo>
                    <a:cubicBezTo>
                      <a:pt x="151" y="7"/>
                      <a:pt x="151" y="7"/>
                      <a:pt x="152" y="7"/>
                    </a:cubicBezTo>
                    <a:cubicBezTo>
                      <a:pt x="152" y="7"/>
                      <a:pt x="153" y="8"/>
                      <a:pt x="153" y="7"/>
                    </a:cubicBezTo>
                    <a:cubicBezTo>
                      <a:pt x="153" y="7"/>
                      <a:pt x="153" y="7"/>
                      <a:pt x="153" y="7"/>
                    </a:cubicBezTo>
                    <a:cubicBezTo>
                      <a:pt x="153" y="7"/>
                      <a:pt x="153" y="7"/>
                      <a:pt x="153" y="7"/>
                    </a:cubicBezTo>
                    <a:cubicBezTo>
                      <a:pt x="153" y="6"/>
                      <a:pt x="152" y="6"/>
                      <a:pt x="152" y="5"/>
                    </a:cubicBezTo>
                    <a:cubicBezTo>
                      <a:pt x="151" y="5"/>
                      <a:pt x="151" y="6"/>
                      <a:pt x="151" y="5"/>
                    </a:cubicBezTo>
                    <a:cubicBezTo>
                      <a:pt x="150" y="5"/>
                      <a:pt x="150" y="5"/>
                      <a:pt x="150" y="4"/>
                    </a:cubicBezTo>
                    <a:cubicBezTo>
                      <a:pt x="150" y="4"/>
                      <a:pt x="152" y="5"/>
                      <a:pt x="151" y="4"/>
                    </a:cubicBezTo>
                    <a:cubicBezTo>
                      <a:pt x="151" y="4"/>
                      <a:pt x="150" y="3"/>
                      <a:pt x="151" y="3"/>
                    </a:cubicBezTo>
                    <a:cubicBezTo>
                      <a:pt x="151" y="3"/>
                      <a:pt x="152" y="3"/>
                      <a:pt x="152" y="3"/>
                    </a:cubicBezTo>
                    <a:cubicBezTo>
                      <a:pt x="152" y="3"/>
                      <a:pt x="152" y="3"/>
                      <a:pt x="152" y="3"/>
                    </a:cubicBezTo>
                    <a:cubicBezTo>
                      <a:pt x="152" y="3"/>
                      <a:pt x="152" y="3"/>
                      <a:pt x="152" y="4"/>
                    </a:cubicBezTo>
                    <a:cubicBezTo>
                      <a:pt x="153" y="4"/>
                      <a:pt x="153" y="4"/>
                      <a:pt x="153" y="4"/>
                    </a:cubicBezTo>
                    <a:cubicBezTo>
                      <a:pt x="153" y="3"/>
                      <a:pt x="153" y="3"/>
                      <a:pt x="153" y="2"/>
                    </a:cubicBezTo>
                    <a:cubicBezTo>
                      <a:pt x="153" y="2"/>
                      <a:pt x="153" y="2"/>
                      <a:pt x="153" y="1"/>
                    </a:cubicBezTo>
                    <a:cubicBezTo>
                      <a:pt x="154" y="1"/>
                      <a:pt x="153" y="1"/>
                      <a:pt x="154" y="1"/>
                    </a:cubicBezTo>
                    <a:cubicBezTo>
                      <a:pt x="154" y="1"/>
                      <a:pt x="154" y="2"/>
                      <a:pt x="154" y="2"/>
                    </a:cubicBezTo>
                    <a:cubicBezTo>
                      <a:pt x="154" y="2"/>
                      <a:pt x="155" y="2"/>
                      <a:pt x="155" y="2"/>
                    </a:cubicBezTo>
                    <a:cubicBezTo>
                      <a:pt x="155" y="2"/>
                      <a:pt x="155" y="2"/>
                      <a:pt x="155" y="2"/>
                    </a:cubicBezTo>
                    <a:cubicBezTo>
                      <a:pt x="155" y="2"/>
                      <a:pt x="156" y="3"/>
                      <a:pt x="156" y="2"/>
                    </a:cubicBezTo>
                    <a:cubicBezTo>
                      <a:pt x="156" y="2"/>
                      <a:pt x="156" y="2"/>
                      <a:pt x="156" y="2"/>
                    </a:cubicBezTo>
                    <a:cubicBezTo>
                      <a:pt x="156" y="2"/>
                      <a:pt x="156" y="2"/>
                      <a:pt x="156" y="2"/>
                    </a:cubicBezTo>
                    <a:cubicBezTo>
                      <a:pt x="157" y="2"/>
                      <a:pt x="157" y="2"/>
                      <a:pt x="157" y="2"/>
                    </a:cubicBezTo>
                    <a:cubicBezTo>
                      <a:pt x="157" y="2"/>
                      <a:pt x="157" y="2"/>
                      <a:pt x="157" y="1"/>
                    </a:cubicBezTo>
                    <a:cubicBezTo>
                      <a:pt x="158" y="2"/>
                      <a:pt x="157" y="3"/>
                      <a:pt x="157" y="3"/>
                    </a:cubicBezTo>
                    <a:cubicBezTo>
                      <a:pt x="158" y="4"/>
                      <a:pt x="158" y="3"/>
                      <a:pt x="159" y="3"/>
                    </a:cubicBezTo>
                    <a:cubicBezTo>
                      <a:pt x="159" y="3"/>
                      <a:pt x="159" y="3"/>
                      <a:pt x="159" y="4"/>
                    </a:cubicBezTo>
                    <a:cubicBezTo>
                      <a:pt x="159" y="5"/>
                      <a:pt x="159" y="5"/>
                      <a:pt x="159" y="5"/>
                    </a:cubicBezTo>
                    <a:cubicBezTo>
                      <a:pt x="159" y="6"/>
                      <a:pt x="159" y="6"/>
                      <a:pt x="158" y="6"/>
                    </a:cubicBezTo>
                    <a:cubicBezTo>
                      <a:pt x="159" y="6"/>
                      <a:pt x="159" y="6"/>
                      <a:pt x="159" y="6"/>
                    </a:cubicBezTo>
                    <a:cubicBezTo>
                      <a:pt x="159" y="7"/>
                      <a:pt x="158" y="7"/>
                      <a:pt x="158" y="7"/>
                    </a:cubicBezTo>
                    <a:cubicBezTo>
                      <a:pt x="157" y="7"/>
                      <a:pt x="157" y="7"/>
                      <a:pt x="157" y="7"/>
                    </a:cubicBezTo>
                    <a:cubicBezTo>
                      <a:pt x="157" y="7"/>
                      <a:pt x="158" y="7"/>
                      <a:pt x="158" y="8"/>
                    </a:cubicBezTo>
                    <a:cubicBezTo>
                      <a:pt x="157" y="9"/>
                      <a:pt x="157" y="8"/>
                      <a:pt x="156" y="7"/>
                    </a:cubicBezTo>
                    <a:cubicBezTo>
                      <a:pt x="156" y="7"/>
                      <a:pt x="156" y="7"/>
                      <a:pt x="155" y="8"/>
                    </a:cubicBezTo>
                    <a:cubicBezTo>
                      <a:pt x="155" y="8"/>
                      <a:pt x="154" y="7"/>
                      <a:pt x="154" y="8"/>
                    </a:cubicBezTo>
                    <a:cubicBezTo>
                      <a:pt x="154" y="8"/>
                      <a:pt x="155" y="8"/>
                      <a:pt x="155" y="8"/>
                    </a:cubicBezTo>
                    <a:cubicBezTo>
                      <a:pt x="155" y="9"/>
                      <a:pt x="156" y="8"/>
                      <a:pt x="156" y="8"/>
                    </a:cubicBezTo>
                    <a:cubicBezTo>
                      <a:pt x="156" y="8"/>
                      <a:pt x="156" y="8"/>
                      <a:pt x="156" y="9"/>
                    </a:cubicBezTo>
                    <a:cubicBezTo>
                      <a:pt x="156" y="9"/>
                      <a:pt x="157" y="8"/>
                      <a:pt x="157" y="9"/>
                    </a:cubicBezTo>
                    <a:cubicBezTo>
                      <a:pt x="157" y="9"/>
                      <a:pt x="156" y="10"/>
                      <a:pt x="156" y="10"/>
                    </a:cubicBezTo>
                    <a:cubicBezTo>
                      <a:pt x="155" y="10"/>
                      <a:pt x="155" y="10"/>
                      <a:pt x="155" y="10"/>
                    </a:cubicBezTo>
                    <a:cubicBezTo>
                      <a:pt x="154" y="11"/>
                      <a:pt x="154" y="11"/>
                      <a:pt x="153" y="11"/>
                    </a:cubicBezTo>
                    <a:cubicBezTo>
                      <a:pt x="154" y="12"/>
                      <a:pt x="157" y="9"/>
                      <a:pt x="158" y="9"/>
                    </a:cubicBezTo>
                    <a:cubicBezTo>
                      <a:pt x="158" y="11"/>
                      <a:pt x="157" y="12"/>
                      <a:pt x="156" y="13"/>
                    </a:cubicBezTo>
                    <a:cubicBezTo>
                      <a:pt x="155" y="13"/>
                      <a:pt x="155" y="14"/>
                      <a:pt x="155" y="14"/>
                    </a:cubicBezTo>
                    <a:cubicBezTo>
                      <a:pt x="156" y="14"/>
                      <a:pt x="156" y="13"/>
                      <a:pt x="156" y="14"/>
                    </a:cubicBezTo>
                    <a:cubicBezTo>
                      <a:pt x="157" y="15"/>
                      <a:pt x="157" y="14"/>
                      <a:pt x="158" y="13"/>
                    </a:cubicBezTo>
                    <a:cubicBezTo>
                      <a:pt x="158" y="14"/>
                      <a:pt x="158" y="14"/>
                      <a:pt x="158" y="14"/>
                    </a:cubicBezTo>
                    <a:cubicBezTo>
                      <a:pt x="157" y="14"/>
                      <a:pt x="157" y="15"/>
                      <a:pt x="157" y="15"/>
                    </a:cubicBezTo>
                    <a:cubicBezTo>
                      <a:pt x="157" y="16"/>
                      <a:pt x="157" y="17"/>
                      <a:pt x="157" y="18"/>
                    </a:cubicBezTo>
                    <a:cubicBezTo>
                      <a:pt x="157" y="18"/>
                      <a:pt x="157" y="19"/>
                      <a:pt x="157" y="20"/>
                    </a:cubicBezTo>
                    <a:cubicBezTo>
                      <a:pt x="157" y="20"/>
                      <a:pt x="156" y="21"/>
                      <a:pt x="157" y="22"/>
                    </a:cubicBezTo>
                    <a:cubicBezTo>
                      <a:pt x="158" y="22"/>
                      <a:pt x="157" y="19"/>
                      <a:pt x="157" y="18"/>
                    </a:cubicBezTo>
                    <a:cubicBezTo>
                      <a:pt x="157" y="17"/>
                      <a:pt x="158" y="16"/>
                      <a:pt x="158" y="16"/>
                    </a:cubicBezTo>
                    <a:cubicBezTo>
                      <a:pt x="158" y="15"/>
                      <a:pt x="158" y="14"/>
                      <a:pt x="159" y="14"/>
                    </a:cubicBezTo>
                    <a:cubicBezTo>
                      <a:pt x="159" y="14"/>
                      <a:pt x="159" y="14"/>
                      <a:pt x="159" y="15"/>
                    </a:cubicBezTo>
                    <a:cubicBezTo>
                      <a:pt x="159" y="14"/>
                      <a:pt x="159" y="14"/>
                      <a:pt x="159" y="14"/>
                    </a:cubicBezTo>
                    <a:cubicBezTo>
                      <a:pt x="159" y="13"/>
                      <a:pt x="159" y="13"/>
                      <a:pt x="159" y="13"/>
                    </a:cubicBezTo>
                    <a:cubicBezTo>
                      <a:pt x="159" y="12"/>
                      <a:pt x="159" y="12"/>
                      <a:pt x="159" y="12"/>
                    </a:cubicBezTo>
                    <a:cubicBezTo>
                      <a:pt x="159" y="11"/>
                      <a:pt x="159" y="11"/>
                      <a:pt x="159" y="10"/>
                    </a:cubicBezTo>
                    <a:cubicBezTo>
                      <a:pt x="160" y="10"/>
                      <a:pt x="160" y="10"/>
                      <a:pt x="160" y="10"/>
                    </a:cubicBezTo>
                    <a:cubicBezTo>
                      <a:pt x="160" y="9"/>
                      <a:pt x="160" y="9"/>
                      <a:pt x="160" y="9"/>
                    </a:cubicBezTo>
                    <a:cubicBezTo>
                      <a:pt x="160" y="8"/>
                      <a:pt x="160" y="7"/>
                      <a:pt x="161" y="6"/>
                    </a:cubicBezTo>
                    <a:cubicBezTo>
                      <a:pt x="161" y="6"/>
                      <a:pt x="162" y="6"/>
                      <a:pt x="163" y="6"/>
                    </a:cubicBezTo>
                    <a:cubicBezTo>
                      <a:pt x="163" y="6"/>
                      <a:pt x="163" y="6"/>
                      <a:pt x="163" y="6"/>
                    </a:cubicBezTo>
                    <a:cubicBezTo>
                      <a:pt x="163" y="6"/>
                      <a:pt x="163" y="6"/>
                      <a:pt x="163" y="6"/>
                    </a:cubicBezTo>
                    <a:cubicBezTo>
                      <a:pt x="163" y="6"/>
                      <a:pt x="164" y="6"/>
                      <a:pt x="164" y="6"/>
                    </a:cubicBezTo>
                    <a:cubicBezTo>
                      <a:pt x="164" y="7"/>
                      <a:pt x="164" y="7"/>
                      <a:pt x="164" y="7"/>
                    </a:cubicBezTo>
                    <a:cubicBezTo>
                      <a:pt x="165" y="7"/>
                      <a:pt x="165" y="7"/>
                      <a:pt x="165" y="8"/>
                    </a:cubicBezTo>
                    <a:cubicBezTo>
                      <a:pt x="165" y="8"/>
                      <a:pt x="164" y="9"/>
                      <a:pt x="165" y="9"/>
                    </a:cubicBezTo>
                    <a:cubicBezTo>
                      <a:pt x="165" y="9"/>
                      <a:pt x="164" y="10"/>
                      <a:pt x="165" y="10"/>
                    </a:cubicBezTo>
                    <a:cubicBezTo>
                      <a:pt x="165" y="10"/>
                      <a:pt x="165" y="10"/>
                      <a:pt x="165" y="10"/>
                    </a:cubicBezTo>
                    <a:cubicBezTo>
                      <a:pt x="166" y="9"/>
                      <a:pt x="166" y="9"/>
                      <a:pt x="166" y="9"/>
                    </a:cubicBezTo>
                    <a:cubicBezTo>
                      <a:pt x="167" y="9"/>
                      <a:pt x="167" y="9"/>
                      <a:pt x="167" y="9"/>
                    </a:cubicBezTo>
                    <a:cubicBezTo>
                      <a:pt x="168" y="9"/>
                      <a:pt x="167" y="9"/>
                      <a:pt x="168" y="9"/>
                    </a:cubicBezTo>
                    <a:cubicBezTo>
                      <a:pt x="168" y="9"/>
                      <a:pt x="167" y="10"/>
                      <a:pt x="167" y="11"/>
                    </a:cubicBezTo>
                    <a:cubicBezTo>
                      <a:pt x="168" y="11"/>
                      <a:pt x="168" y="10"/>
                      <a:pt x="169" y="9"/>
                    </a:cubicBezTo>
                    <a:cubicBezTo>
                      <a:pt x="170" y="9"/>
                      <a:pt x="170" y="9"/>
                      <a:pt x="171" y="9"/>
                    </a:cubicBezTo>
                    <a:cubicBezTo>
                      <a:pt x="171" y="10"/>
                      <a:pt x="171" y="10"/>
                      <a:pt x="170" y="10"/>
                    </a:cubicBezTo>
                    <a:cubicBezTo>
                      <a:pt x="170" y="11"/>
                      <a:pt x="171" y="11"/>
                      <a:pt x="171" y="11"/>
                    </a:cubicBezTo>
                    <a:cubicBezTo>
                      <a:pt x="171" y="11"/>
                      <a:pt x="172" y="11"/>
                      <a:pt x="172" y="11"/>
                    </a:cubicBezTo>
                    <a:cubicBezTo>
                      <a:pt x="172" y="13"/>
                      <a:pt x="170" y="12"/>
                      <a:pt x="170" y="13"/>
                    </a:cubicBezTo>
                    <a:cubicBezTo>
                      <a:pt x="170" y="13"/>
                      <a:pt x="171" y="13"/>
                      <a:pt x="172" y="13"/>
                    </a:cubicBezTo>
                    <a:cubicBezTo>
                      <a:pt x="172" y="13"/>
                      <a:pt x="173" y="12"/>
                      <a:pt x="173" y="13"/>
                    </a:cubicBezTo>
                    <a:cubicBezTo>
                      <a:pt x="173" y="13"/>
                      <a:pt x="173" y="13"/>
                      <a:pt x="173" y="13"/>
                    </a:cubicBezTo>
                    <a:cubicBezTo>
                      <a:pt x="174" y="14"/>
                      <a:pt x="174" y="14"/>
                      <a:pt x="174" y="14"/>
                    </a:cubicBezTo>
                    <a:cubicBezTo>
                      <a:pt x="174" y="14"/>
                      <a:pt x="174" y="15"/>
                      <a:pt x="175" y="15"/>
                    </a:cubicBezTo>
                    <a:cubicBezTo>
                      <a:pt x="175" y="15"/>
                      <a:pt x="175" y="15"/>
                      <a:pt x="175" y="14"/>
                    </a:cubicBezTo>
                    <a:cubicBezTo>
                      <a:pt x="176" y="14"/>
                      <a:pt x="176" y="15"/>
                      <a:pt x="176" y="15"/>
                    </a:cubicBezTo>
                    <a:cubicBezTo>
                      <a:pt x="176" y="16"/>
                      <a:pt x="176" y="16"/>
                      <a:pt x="176" y="17"/>
                    </a:cubicBezTo>
                    <a:cubicBezTo>
                      <a:pt x="176" y="17"/>
                      <a:pt x="177" y="17"/>
                      <a:pt x="176" y="17"/>
                    </a:cubicBezTo>
                    <a:cubicBezTo>
                      <a:pt x="176" y="18"/>
                      <a:pt x="176" y="18"/>
                      <a:pt x="175" y="18"/>
                    </a:cubicBezTo>
                    <a:cubicBezTo>
                      <a:pt x="175" y="18"/>
                      <a:pt x="174" y="18"/>
                      <a:pt x="173" y="18"/>
                    </a:cubicBezTo>
                    <a:cubicBezTo>
                      <a:pt x="173" y="18"/>
                      <a:pt x="173" y="19"/>
                      <a:pt x="173" y="19"/>
                    </a:cubicBezTo>
                    <a:cubicBezTo>
                      <a:pt x="173" y="19"/>
                      <a:pt x="173" y="19"/>
                      <a:pt x="173" y="19"/>
                    </a:cubicBezTo>
                    <a:cubicBezTo>
                      <a:pt x="172" y="20"/>
                      <a:pt x="172" y="19"/>
                      <a:pt x="172" y="20"/>
                    </a:cubicBezTo>
                    <a:cubicBezTo>
                      <a:pt x="172" y="20"/>
                      <a:pt x="172" y="21"/>
                      <a:pt x="172" y="21"/>
                    </a:cubicBezTo>
                    <a:cubicBezTo>
                      <a:pt x="171" y="21"/>
                      <a:pt x="171" y="21"/>
                      <a:pt x="171" y="22"/>
                    </a:cubicBezTo>
                    <a:cubicBezTo>
                      <a:pt x="170" y="22"/>
                      <a:pt x="170" y="22"/>
                      <a:pt x="169" y="22"/>
                    </a:cubicBezTo>
                    <a:cubicBezTo>
                      <a:pt x="168" y="22"/>
                      <a:pt x="166" y="21"/>
                      <a:pt x="165" y="21"/>
                    </a:cubicBezTo>
                    <a:cubicBezTo>
                      <a:pt x="164" y="21"/>
                      <a:pt x="163" y="21"/>
                      <a:pt x="161" y="20"/>
                    </a:cubicBezTo>
                    <a:cubicBezTo>
                      <a:pt x="161" y="20"/>
                      <a:pt x="160" y="20"/>
                      <a:pt x="160" y="20"/>
                    </a:cubicBezTo>
                    <a:cubicBezTo>
                      <a:pt x="159" y="20"/>
                      <a:pt x="161" y="20"/>
                      <a:pt x="161" y="21"/>
                    </a:cubicBezTo>
                    <a:cubicBezTo>
                      <a:pt x="161" y="21"/>
                      <a:pt x="160" y="21"/>
                      <a:pt x="160" y="21"/>
                    </a:cubicBezTo>
                    <a:cubicBezTo>
                      <a:pt x="160" y="22"/>
                      <a:pt x="161" y="21"/>
                      <a:pt x="161" y="21"/>
                    </a:cubicBezTo>
                    <a:cubicBezTo>
                      <a:pt x="162" y="22"/>
                      <a:pt x="161" y="22"/>
                      <a:pt x="162" y="22"/>
                    </a:cubicBezTo>
                    <a:cubicBezTo>
                      <a:pt x="162" y="22"/>
                      <a:pt x="162" y="22"/>
                      <a:pt x="162" y="22"/>
                    </a:cubicBezTo>
                    <a:cubicBezTo>
                      <a:pt x="163" y="22"/>
                      <a:pt x="164" y="22"/>
                      <a:pt x="164" y="23"/>
                    </a:cubicBezTo>
                    <a:cubicBezTo>
                      <a:pt x="164" y="23"/>
                      <a:pt x="164" y="23"/>
                      <a:pt x="165" y="23"/>
                    </a:cubicBezTo>
                    <a:cubicBezTo>
                      <a:pt x="165" y="23"/>
                      <a:pt x="166" y="23"/>
                      <a:pt x="166" y="24"/>
                    </a:cubicBezTo>
                    <a:cubicBezTo>
                      <a:pt x="167" y="24"/>
                      <a:pt x="168" y="24"/>
                      <a:pt x="166" y="25"/>
                    </a:cubicBezTo>
                    <a:cubicBezTo>
                      <a:pt x="166" y="25"/>
                      <a:pt x="165" y="25"/>
                      <a:pt x="165" y="26"/>
                    </a:cubicBezTo>
                    <a:cubicBezTo>
                      <a:pt x="165" y="27"/>
                      <a:pt x="167" y="25"/>
                      <a:pt x="167" y="25"/>
                    </a:cubicBezTo>
                    <a:cubicBezTo>
                      <a:pt x="167" y="26"/>
                      <a:pt x="167" y="25"/>
                      <a:pt x="167" y="25"/>
                    </a:cubicBezTo>
                    <a:cubicBezTo>
                      <a:pt x="168" y="26"/>
                      <a:pt x="168" y="27"/>
                      <a:pt x="167" y="28"/>
                    </a:cubicBezTo>
                    <a:cubicBezTo>
                      <a:pt x="167" y="28"/>
                      <a:pt x="167" y="28"/>
                      <a:pt x="167" y="29"/>
                    </a:cubicBezTo>
                    <a:cubicBezTo>
                      <a:pt x="167" y="29"/>
                      <a:pt x="166" y="29"/>
                      <a:pt x="166" y="30"/>
                    </a:cubicBezTo>
                    <a:cubicBezTo>
                      <a:pt x="167" y="30"/>
                      <a:pt x="167" y="29"/>
                      <a:pt x="167" y="29"/>
                    </a:cubicBezTo>
                    <a:cubicBezTo>
                      <a:pt x="168" y="29"/>
                      <a:pt x="168" y="29"/>
                      <a:pt x="168" y="29"/>
                    </a:cubicBezTo>
                    <a:cubicBezTo>
                      <a:pt x="169" y="29"/>
                      <a:pt x="169" y="28"/>
                      <a:pt x="169" y="28"/>
                    </a:cubicBezTo>
                    <a:cubicBezTo>
                      <a:pt x="170" y="29"/>
                      <a:pt x="169" y="29"/>
                      <a:pt x="169" y="29"/>
                    </a:cubicBezTo>
                    <a:cubicBezTo>
                      <a:pt x="170" y="29"/>
                      <a:pt x="170" y="29"/>
                      <a:pt x="170" y="29"/>
                    </a:cubicBezTo>
                    <a:cubicBezTo>
                      <a:pt x="170" y="29"/>
                      <a:pt x="170" y="30"/>
                      <a:pt x="171" y="29"/>
                    </a:cubicBezTo>
                    <a:cubicBezTo>
                      <a:pt x="171" y="29"/>
                      <a:pt x="170" y="29"/>
                      <a:pt x="170" y="28"/>
                    </a:cubicBezTo>
                    <a:cubicBezTo>
                      <a:pt x="170" y="28"/>
                      <a:pt x="171" y="28"/>
                      <a:pt x="171" y="28"/>
                    </a:cubicBezTo>
                    <a:cubicBezTo>
                      <a:pt x="171" y="28"/>
                      <a:pt x="171" y="27"/>
                      <a:pt x="171" y="27"/>
                    </a:cubicBezTo>
                    <a:cubicBezTo>
                      <a:pt x="171" y="27"/>
                      <a:pt x="171" y="26"/>
                      <a:pt x="171" y="26"/>
                    </a:cubicBezTo>
                    <a:cubicBezTo>
                      <a:pt x="171" y="26"/>
                      <a:pt x="171" y="26"/>
                      <a:pt x="171" y="26"/>
                    </a:cubicBezTo>
                    <a:cubicBezTo>
                      <a:pt x="172" y="26"/>
                      <a:pt x="171" y="26"/>
                      <a:pt x="171" y="27"/>
                    </a:cubicBezTo>
                    <a:cubicBezTo>
                      <a:pt x="171" y="27"/>
                      <a:pt x="171" y="27"/>
                      <a:pt x="171" y="27"/>
                    </a:cubicBezTo>
                    <a:cubicBezTo>
                      <a:pt x="171" y="27"/>
                      <a:pt x="172" y="27"/>
                      <a:pt x="172" y="27"/>
                    </a:cubicBezTo>
                    <a:cubicBezTo>
                      <a:pt x="172" y="28"/>
                      <a:pt x="172" y="28"/>
                      <a:pt x="172" y="29"/>
                    </a:cubicBezTo>
                    <a:cubicBezTo>
                      <a:pt x="172" y="30"/>
                      <a:pt x="172" y="30"/>
                      <a:pt x="173" y="29"/>
                    </a:cubicBezTo>
                    <a:cubicBezTo>
                      <a:pt x="173" y="29"/>
                      <a:pt x="172" y="28"/>
                      <a:pt x="173" y="27"/>
                    </a:cubicBezTo>
                    <a:cubicBezTo>
                      <a:pt x="174" y="27"/>
                      <a:pt x="174" y="27"/>
                      <a:pt x="174" y="28"/>
                    </a:cubicBezTo>
                    <a:cubicBezTo>
                      <a:pt x="174" y="28"/>
                      <a:pt x="175" y="27"/>
                      <a:pt x="175" y="27"/>
                    </a:cubicBezTo>
                    <a:cubicBezTo>
                      <a:pt x="175" y="28"/>
                      <a:pt x="175" y="29"/>
                      <a:pt x="176" y="30"/>
                    </a:cubicBezTo>
                    <a:cubicBezTo>
                      <a:pt x="176" y="31"/>
                      <a:pt x="176" y="32"/>
                      <a:pt x="175" y="33"/>
                    </a:cubicBezTo>
                    <a:cubicBezTo>
                      <a:pt x="175" y="33"/>
                      <a:pt x="174" y="33"/>
                      <a:pt x="173" y="33"/>
                    </a:cubicBezTo>
                    <a:cubicBezTo>
                      <a:pt x="172" y="32"/>
                      <a:pt x="173" y="32"/>
                      <a:pt x="172" y="31"/>
                    </a:cubicBezTo>
                    <a:cubicBezTo>
                      <a:pt x="172" y="31"/>
                      <a:pt x="171" y="30"/>
                      <a:pt x="171" y="30"/>
                    </a:cubicBezTo>
                    <a:cubicBezTo>
                      <a:pt x="170" y="30"/>
                      <a:pt x="171" y="31"/>
                      <a:pt x="171" y="32"/>
                    </a:cubicBezTo>
                    <a:cubicBezTo>
                      <a:pt x="171" y="32"/>
                      <a:pt x="171" y="34"/>
                      <a:pt x="170" y="34"/>
                    </a:cubicBezTo>
                    <a:cubicBezTo>
                      <a:pt x="170" y="35"/>
                      <a:pt x="169" y="36"/>
                      <a:pt x="169" y="36"/>
                    </a:cubicBezTo>
                    <a:cubicBezTo>
                      <a:pt x="168" y="36"/>
                      <a:pt x="168" y="36"/>
                      <a:pt x="167" y="36"/>
                    </a:cubicBezTo>
                    <a:cubicBezTo>
                      <a:pt x="167" y="37"/>
                      <a:pt x="167" y="37"/>
                      <a:pt x="167" y="37"/>
                    </a:cubicBezTo>
                    <a:cubicBezTo>
                      <a:pt x="166" y="37"/>
                      <a:pt x="166" y="37"/>
                      <a:pt x="165" y="37"/>
                    </a:cubicBezTo>
                    <a:cubicBezTo>
                      <a:pt x="164" y="38"/>
                      <a:pt x="165" y="39"/>
                      <a:pt x="164" y="40"/>
                    </a:cubicBezTo>
                    <a:cubicBezTo>
                      <a:pt x="164" y="42"/>
                      <a:pt x="162" y="43"/>
                      <a:pt x="161" y="41"/>
                    </a:cubicBezTo>
                    <a:cubicBezTo>
                      <a:pt x="161" y="40"/>
                      <a:pt x="162" y="38"/>
                      <a:pt x="163" y="37"/>
                    </a:cubicBezTo>
                    <a:cubicBezTo>
                      <a:pt x="163" y="37"/>
                      <a:pt x="164" y="36"/>
                      <a:pt x="164" y="35"/>
                    </a:cubicBezTo>
                    <a:cubicBezTo>
                      <a:pt x="165" y="34"/>
                      <a:pt x="165" y="33"/>
                      <a:pt x="164" y="33"/>
                    </a:cubicBezTo>
                    <a:cubicBezTo>
                      <a:pt x="164" y="32"/>
                      <a:pt x="164" y="31"/>
                      <a:pt x="164" y="30"/>
                    </a:cubicBezTo>
                    <a:cubicBezTo>
                      <a:pt x="163" y="30"/>
                      <a:pt x="162" y="29"/>
                      <a:pt x="162" y="29"/>
                    </a:cubicBezTo>
                    <a:cubicBezTo>
                      <a:pt x="161" y="28"/>
                      <a:pt x="160" y="28"/>
                      <a:pt x="159" y="27"/>
                    </a:cubicBezTo>
                    <a:cubicBezTo>
                      <a:pt x="159" y="27"/>
                      <a:pt x="159" y="27"/>
                      <a:pt x="158" y="27"/>
                    </a:cubicBezTo>
                    <a:cubicBezTo>
                      <a:pt x="158" y="26"/>
                      <a:pt x="158" y="26"/>
                      <a:pt x="158" y="26"/>
                    </a:cubicBezTo>
                    <a:cubicBezTo>
                      <a:pt x="157" y="25"/>
                      <a:pt x="157" y="25"/>
                      <a:pt x="156" y="24"/>
                    </a:cubicBezTo>
                    <a:cubicBezTo>
                      <a:pt x="156" y="24"/>
                      <a:pt x="156" y="24"/>
                      <a:pt x="156" y="23"/>
                    </a:cubicBezTo>
                    <a:cubicBezTo>
                      <a:pt x="155" y="23"/>
                      <a:pt x="155" y="22"/>
                      <a:pt x="155" y="22"/>
                    </a:cubicBezTo>
                    <a:cubicBezTo>
                      <a:pt x="154" y="22"/>
                      <a:pt x="154" y="22"/>
                      <a:pt x="153" y="22"/>
                    </a:cubicBezTo>
                    <a:cubicBezTo>
                      <a:pt x="153" y="23"/>
                      <a:pt x="152" y="23"/>
                      <a:pt x="152" y="24"/>
                    </a:cubicBezTo>
                    <a:cubicBezTo>
                      <a:pt x="151" y="25"/>
                      <a:pt x="151" y="25"/>
                      <a:pt x="150" y="25"/>
                    </a:cubicBezTo>
                    <a:cubicBezTo>
                      <a:pt x="149" y="25"/>
                      <a:pt x="149" y="25"/>
                      <a:pt x="148" y="25"/>
                    </a:cubicBezTo>
                    <a:cubicBezTo>
                      <a:pt x="147" y="25"/>
                      <a:pt x="146" y="25"/>
                      <a:pt x="145" y="27"/>
                    </a:cubicBezTo>
                    <a:cubicBezTo>
                      <a:pt x="145" y="27"/>
                      <a:pt x="145" y="28"/>
                      <a:pt x="144" y="28"/>
                    </a:cubicBezTo>
                    <a:cubicBezTo>
                      <a:pt x="144" y="29"/>
                      <a:pt x="143" y="29"/>
                      <a:pt x="143" y="29"/>
                    </a:cubicBezTo>
                    <a:cubicBezTo>
                      <a:pt x="142" y="30"/>
                      <a:pt x="142" y="31"/>
                      <a:pt x="142" y="31"/>
                    </a:cubicBezTo>
                    <a:cubicBezTo>
                      <a:pt x="142" y="32"/>
                      <a:pt x="142" y="33"/>
                      <a:pt x="142" y="34"/>
                    </a:cubicBezTo>
                    <a:cubicBezTo>
                      <a:pt x="141" y="35"/>
                      <a:pt x="142" y="35"/>
                      <a:pt x="142" y="36"/>
                    </a:cubicBezTo>
                    <a:cubicBezTo>
                      <a:pt x="141" y="37"/>
                      <a:pt x="141" y="37"/>
                      <a:pt x="141" y="38"/>
                    </a:cubicBezTo>
                    <a:cubicBezTo>
                      <a:pt x="141" y="39"/>
                      <a:pt x="141" y="40"/>
                      <a:pt x="141" y="41"/>
                    </a:cubicBezTo>
                    <a:cubicBezTo>
                      <a:pt x="141" y="41"/>
                      <a:pt x="141" y="41"/>
                      <a:pt x="141" y="42"/>
                    </a:cubicBezTo>
                    <a:cubicBezTo>
                      <a:pt x="141" y="42"/>
                      <a:pt x="141" y="42"/>
                      <a:pt x="141" y="43"/>
                    </a:cubicBezTo>
                    <a:cubicBezTo>
                      <a:pt x="141" y="43"/>
                      <a:pt x="141" y="43"/>
                      <a:pt x="141" y="44"/>
                    </a:cubicBezTo>
                    <a:cubicBezTo>
                      <a:pt x="141" y="44"/>
                      <a:pt x="141" y="44"/>
                      <a:pt x="140" y="44"/>
                    </a:cubicBezTo>
                    <a:cubicBezTo>
                      <a:pt x="140" y="45"/>
                      <a:pt x="139" y="45"/>
                      <a:pt x="139" y="45"/>
                    </a:cubicBezTo>
                    <a:cubicBezTo>
                      <a:pt x="138" y="45"/>
                      <a:pt x="137" y="46"/>
                      <a:pt x="137" y="48"/>
                    </a:cubicBezTo>
                    <a:cubicBezTo>
                      <a:pt x="137" y="48"/>
                      <a:pt x="137" y="49"/>
                      <a:pt x="136" y="49"/>
                    </a:cubicBezTo>
                    <a:cubicBezTo>
                      <a:pt x="136" y="50"/>
                      <a:pt x="136" y="50"/>
                      <a:pt x="136" y="50"/>
                    </a:cubicBezTo>
                    <a:cubicBezTo>
                      <a:pt x="136" y="50"/>
                      <a:pt x="136" y="50"/>
                      <a:pt x="135" y="50"/>
                    </a:cubicBezTo>
                    <a:cubicBezTo>
                      <a:pt x="135" y="51"/>
                      <a:pt x="135" y="51"/>
                      <a:pt x="135" y="50"/>
                    </a:cubicBezTo>
                    <a:cubicBezTo>
                      <a:pt x="134" y="50"/>
                      <a:pt x="134" y="50"/>
                      <a:pt x="133" y="49"/>
                    </a:cubicBezTo>
                    <a:cubicBezTo>
                      <a:pt x="133" y="49"/>
                      <a:pt x="132" y="49"/>
                      <a:pt x="132" y="48"/>
                    </a:cubicBezTo>
                    <a:cubicBezTo>
                      <a:pt x="131" y="48"/>
                      <a:pt x="131" y="48"/>
                      <a:pt x="130" y="47"/>
                    </a:cubicBezTo>
                    <a:cubicBezTo>
                      <a:pt x="130" y="47"/>
                      <a:pt x="129" y="47"/>
                      <a:pt x="128" y="47"/>
                    </a:cubicBezTo>
                    <a:cubicBezTo>
                      <a:pt x="128" y="47"/>
                      <a:pt x="128" y="47"/>
                      <a:pt x="127" y="47"/>
                    </a:cubicBezTo>
                    <a:cubicBezTo>
                      <a:pt x="127" y="48"/>
                      <a:pt x="127" y="48"/>
                      <a:pt x="126" y="49"/>
                    </a:cubicBezTo>
                    <a:cubicBezTo>
                      <a:pt x="125" y="49"/>
                      <a:pt x="125" y="49"/>
                      <a:pt x="124" y="49"/>
                    </a:cubicBezTo>
                    <a:cubicBezTo>
                      <a:pt x="124" y="50"/>
                      <a:pt x="123" y="50"/>
                      <a:pt x="123" y="49"/>
                    </a:cubicBezTo>
                    <a:cubicBezTo>
                      <a:pt x="122" y="49"/>
                      <a:pt x="122" y="49"/>
                      <a:pt x="122" y="49"/>
                    </a:cubicBezTo>
                    <a:cubicBezTo>
                      <a:pt x="121" y="49"/>
                      <a:pt x="121" y="49"/>
                      <a:pt x="120" y="48"/>
                    </a:cubicBezTo>
                    <a:cubicBezTo>
                      <a:pt x="119" y="48"/>
                      <a:pt x="119" y="48"/>
                      <a:pt x="118" y="48"/>
                    </a:cubicBezTo>
                    <a:cubicBezTo>
                      <a:pt x="118" y="47"/>
                      <a:pt x="118" y="46"/>
                      <a:pt x="117" y="45"/>
                    </a:cubicBezTo>
                    <a:cubicBezTo>
                      <a:pt x="117" y="44"/>
                      <a:pt x="117" y="44"/>
                      <a:pt x="117" y="43"/>
                    </a:cubicBezTo>
                    <a:cubicBezTo>
                      <a:pt x="116" y="43"/>
                      <a:pt x="116" y="43"/>
                      <a:pt x="116" y="42"/>
                    </a:cubicBezTo>
                    <a:cubicBezTo>
                      <a:pt x="115" y="41"/>
                      <a:pt x="114" y="40"/>
                      <a:pt x="114" y="39"/>
                    </a:cubicBezTo>
                    <a:cubicBezTo>
                      <a:pt x="113" y="39"/>
                      <a:pt x="113" y="38"/>
                      <a:pt x="113" y="38"/>
                    </a:cubicBezTo>
                    <a:cubicBezTo>
                      <a:pt x="113" y="38"/>
                      <a:pt x="112" y="38"/>
                      <a:pt x="112" y="38"/>
                    </a:cubicBezTo>
                    <a:cubicBezTo>
                      <a:pt x="112" y="37"/>
                      <a:pt x="111" y="37"/>
                      <a:pt x="111" y="37"/>
                    </a:cubicBezTo>
                    <a:cubicBezTo>
                      <a:pt x="110" y="38"/>
                      <a:pt x="110" y="38"/>
                      <a:pt x="109" y="39"/>
                    </a:cubicBezTo>
                    <a:cubicBezTo>
                      <a:pt x="109" y="39"/>
                      <a:pt x="110" y="40"/>
                      <a:pt x="110" y="41"/>
                    </a:cubicBezTo>
                    <a:cubicBezTo>
                      <a:pt x="110" y="42"/>
                      <a:pt x="109" y="42"/>
                      <a:pt x="108" y="41"/>
                    </a:cubicBezTo>
                    <a:cubicBezTo>
                      <a:pt x="108" y="41"/>
                      <a:pt x="107" y="41"/>
                      <a:pt x="107" y="41"/>
                    </a:cubicBezTo>
                    <a:cubicBezTo>
                      <a:pt x="106" y="41"/>
                      <a:pt x="106" y="42"/>
                      <a:pt x="106" y="42"/>
                    </a:cubicBezTo>
                    <a:cubicBezTo>
                      <a:pt x="106" y="42"/>
                      <a:pt x="106" y="42"/>
                      <a:pt x="106" y="42"/>
                    </a:cubicBezTo>
                    <a:close/>
                    <a:moveTo>
                      <a:pt x="21" y="136"/>
                    </a:moveTo>
                    <a:cubicBezTo>
                      <a:pt x="21" y="136"/>
                      <a:pt x="21" y="136"/>
                      <a:pt x="20" y="136"/>
                    </a:cubicBezTo>
                    <a:cubicBezTo>
                      <a:pt x="20" y="136"/>
                      <a:pt x="20" y="136"/>
                      <a:pt x="20" y="137"/>
                    </a:cubicBezTo>
                    <a:cubicBezTo>
                      <a:pt x="20" y="137"/>
                      <a:pt x="20" y="137"/>
                      <a:pt x="20" y="137"/>
                    </a:cubicBezTo>
                    <a:cubicBezTo>
                      <a:pt x="20" y="137"/>
                      <a:pt x="21" y="138"/>
                      <a:pt x="21" y="138"/>
                    </a:cubicBezTo>
                    <a:cubicBezTo>
                      <a:pt x="21" y="138"/>
                      <a:pt x="22" y="138"/>
                      <a:pt x="22" y="137"/>
                    </a:cubicBezTo>
                    <a:cubicBezTo>
                      <a:pt x="22" y="137"/>
                      <a:pt x="22" y="136"/>
                      <a:pt x="22" y="136"/>
                    </a:cubicBezTo>
                    <a:cubicBezTo>
                      <a:pt x="22" y="136"/>
                      <a:pt x="22" y="135"/>
                      <a:pt x="21" y="136"/>
                    </a:cubicBezTo>
                    <a:close/>
                    <a:moveTo>
                      <a:pt x="24" y="134"/>
                    </a:moveTo>
                    <a:cubicBezTo>
                      <a:pt x="24" y="135"/>
                      <a:pt x="22" y="136"/>
                      <a:pt x="23" y="136"/>
                    </a:cubicBezTo>
                    <a:cubicBezTo>
                      <a:pt x="24" y="137"/>
                      <a:pt x="24" y="136"/>
                      <a:pt x="25" y="136"/>
                    </a:cubicBezTo>
                    <a:cubicBezTo>
                      <a:pt x="26" y="136"/>
                      <a:pt x="26" y="136"/>
                      <a:pt x="27" y="135"/>
                    </a:cubicBezTo>
                    <a:cubicBezTo>
                      <a:pt x="27" y="135"/>
                      <a:pt x="28" y="135"/>
                      <a:pt x="29" y="134"/>
                    </a:cubicBezTo>
                    <a:cubicBezTo>
                      <a:pt x="29" y="134"/>
                      <a:pt x="28" y="134"/>
                      <a:pt x="28" y="134"/>
                    </a:cubicBezTo>
                    <a:cubicBezTo>
                      <a:pt x="28" y="133"/>
                      <a:pt x="28" y="133"/>
                      <a:pt x="27" y="133"/>
                    </a:cubicBezTo>
                    <a:cubicBezTo>
                      <a:pt x="27" y="133"/>
                      <a:pt x="25" y="133"/>
                      <a:pt x="25" y="133"/>
                    </a:cubicBezTo>
                    <a:cubicBezTo>
                      <a:pt x="25" y="134"/>
                      <a:pt x="25" y="134"/>
                      <a:pt x="25" y="134"/>
                    </a:cubicBezTo>
                    <a:cubicBezTo>
                      <a:pt x="25" y="135"/>
                      <a:pt x="24" y="134"/>
                      <a:pt x="24" y="134"/>
                    </a:cubicBezTo>
                    <a:cubicBezTo>
                      <a:pt x="24" y="135"/>
                      <a:pt x="24" y="134"/>
                      <a:pt x="24" y="134"/>
                    </a:cubicBezTo>
                    <a:close/>
                    <a:moveTo>
                      <a:pt x="26" y="131"/>
                    </a:moveTo>
                    <a:cubicBezTo>
                      <a:pt x="25" y="132"/>
                      <a:pt x="24" y="132"/>
                      <a:pt x="24" y="132"/>
                    </a:cubicBezTo>
                    <a:cubicBezTo>
                      <a:pt x="23" y="132"/>
                      <a:pt x="23" y="132"/>
                      <a:pt x="23" y="132"/>
                    </a:cubicBezTo>
                    <a:cubicBezTo>
                      <a:pt x="24" y="132"/>
                      <a:pt x="24" y="132"/>
                      <a:pt x="25" y="132"/>
                    </a:cubicBezTo>
                    <a:cubicBezTo>
                      <a:pt x="25" y="132"/>
                      <a:pt x="25" y="132"/>
                      <a:pt x="25" y="132"/>
                    </a:cubicBezTo>
                    <a:cubicBezTo>
                      <a:pt x="27" y="133"/>
                      <a:pt x="26" y="131"/>
                      <a:pt x="27" y="130"/>
                    </a:cubicBezTo>
                    <a:cubicBezTo>
                      <a:pt x="26" y="131"/>
                      <a:pt x="26" y="131"/>
                      <a:pt x="26" y="131"/>
                    </a:cubicBezTo>
                    <a:close/>
                    <a:moveTo>
                      <a:pt x="69" y="62"/>
                    </a:moveTo>
                    <a:cubicBezTo>
                      <a:pt x="69" y="62"/>
                      <a:pt x="69" y="61"/>
                      <a:pt x="68" y="62"/>
                    </a:cubicBezTo>
                    <a:cubicBezTo>
                      <a:pt x="68" y="62"/>
                      <a:pt x="68" y="62"/>
                      <a:pt x="68" y="62"/>
                    </a:cubicBezTo>
                    <a:cubicBezTo>
                      <a:pt x="69" y="63"/>
                      <a:pt x="70" y="62"/>
                      <a:pt x="69" y="62"/>
                    </a:cubicBezTo>
                    <a:moveTo>
                      <a:pt x="70" y="61"/>
                    </a:moveTo>
                    <a:cubicBezTo>
                      <a:pt x="71" y="61"/>
                      <a:pt x="71" y="61"/>
                      <a:pt x="71" y="60"/>
                    </a:cubicBezTo>
                    <a:cubicBezTo>
                      <a:pt x="72" y="60"/>
                      <a:pt x="72" y="60"/>
                      <a:pt x="73" y="60"/>
                    </a:cubicBezTo>
                    <a:cubicBezTo>
                      <a:pt x="73" y="59"/>
                      <a:pt x="73" y="58"/>
                      <a:pt x="72" y="58"/>
                    </a:cubicBezTo>
                    <a:cubicBezTo>
                      <a:pt x="72" y="59"/>
                      <a:pt x="72" y="59"/>
                      <a:pt x="72" y="59"/>
                    </a:cubicBezTo>
                    <a:cubicBezTo>
                      <a:pt x="72" y="59"/>
                      <a:pt x="72" y="59"/>
                      <a:pt x="71" y="59"/>
                    </a:cubicBezTo>
                    <a:cubicBezTo>
                      <a:pt x="71" y="59"/>
                      <a:pt x="71" y="59"/>
                      <a:pt x="71" y="59"/>
                    </a:cubicBezTo>
                    <a:cubicBezTo>
                      <a:pt x="71" y="59"/>
                      <a:pt x="71" y="60"/>
                      <a:pt x="71" y="60"/>
                    </a:cubicBezTo>
                    <a:cubicBezTo>
                      <a:pt x="70" y="60"/>
                      <a:pt x="70" y="61"/>
                      <a:pt x="70" y="61"/>
                    </a:cubicBezTo>
                    <a:cubicBezTo>
                      <a:pt x="71" y="61"/>
                      <a:pt x="70" y="61"/>
                      <a:pt x="70" y="61"/>
                    </a:cubicBezTo>
                    <a:close/>
                    <a:moveTo>
                      <a:pt x="73" y="60"/>
                    </a:moveTo>
                    <a:cubicBezTo>
                      <a:pt x="73" y="60"/>
                      <a:pt x="72" y="61"/>
                      <a:pt x="73" y="61"/>
                    </a:cubicBezTo>
                    <a:cubicBezTo>
                      <a:pt x="73" y="61"/>
                      <a:pt x="74" y="61"/>
                      <a:pt x="74" y="60"/>
                    </a:cubicBezTo>
                    <a:cubicBezTo>
                      <a:pt x="74" y="60"/>
                      <a:pt x="74" y="60"/>
                      <a:pt x="74" y="60"/>
                    </a:cubicBezTo>
                    <a:cubicBezTo>
                      <a:pt x="74" y="61"/>
                      <a:pt x="75" y="61"/>
                      <a:pt x="75" y="60"/>
                    </a:cubicBezTo>
                    <a:cubicBezTo>
                      <a:pt x="76" y="60"/>
                      <a:pt x="76" y="60"/>
                      <a:pt x="76" y="59"/>
                    </a:cubicBezTo>
                    <a:cubicBezTo>
                      <a:pt x="76" y="59"/>
                      <a:pt x="76" y="59"/>
                      <a:pt x="75" y="58"/>
                    </a:cubicBezTo>
                    <a:cubicBezTo>
                      <a:pt x="75" y="58"/>
                      <a:pt x="75" y="58"/>
                      <a:pt x="75" y="57"/>
                    </a:cubicBezTo>
                    <a:cubicBezTo>
                      <a:pt x="75" y="57"/>
                      <a:pt x="75" y="57"/>
                      <a:pt x="75" y="57"/>
                    </a:cubicBezTo>
                    <a:cubicBezTo>
                      <a:pt x="74" y="57"/>
                      <a:pt x="75" y="57"/>
                      <a:pt x="74" y="58"/>
                    </a:cubicBezTo>
                    <a:cubicBezTo>
                      <a:pt x="74" y="58"/>
                      <a:pt x="74" y="58"/>
                      <a:pt x="74" y="58"/>
                    </a:cubicBezTo>
                    <a:cubicBezTo>
                      <a:pt x="74" y="58"/>
                      <a:pt x="74" y="58"/>
                      <a:pt x="74" y="58"/>
                    </a:cubicBezTo>
                    <a:cubicBezTo>
                      <a:pt x="74" y="59"/>
                      <a:pt x="74" y="59"/>
                      <a:pt x="74" y="59"/>
                    </a:cubicBezTo>
                    <a:cubicBezTo>
                      <a:pt x="74" y="59"/>
                      <a:pt x="74" y="59"/>
                      <a:pt x="74" y="59"/>
                    </a:cubicBezTo>
                    <a:cubicBezTo>
                      <a:pt x="73" y="60"/>
                      <a:pt x="73" y="60"/>
                      <a:pt x="73" y="60"/>
                    </a:cubicBezTo>
                    <a:close/>
                    <a:moveTo>
                      <a:pt x="54" y="63"/>
                    </a:moveTo>
                    <a:cubicBezTo>
                      <a:pt x="53" y="64"/>
                      <a:pt x="54" y="64"/>
                      <a:pt x="55" y="64"/>
                    </a:cubicBezTo>
                    <a:cubicBezTo>
                      <a:pt x="55" y="63"/>
                      <a:pt x="55" y="63"/>
                      <a:pt x="55" y="62"/>
                    </a:cubicBezTo>
                    <a:cubicBezTo>
                      <a:pt x="55" y="62"/>
                      <a:pt x="54" y="62"/>
                      <a:pt x="54" y="62"/>
                    </a:cubicBezTo>
                    <a:cubicBezTo>
                      <a:pt x="54" y="62"/>
                      <a:pt x="54" y="63"/>
                      <a:pt x="54" y="63"/>
                    </a:cubicBezTo>
                    <a:cubicBezTo>
                      <a:pt x="54" y="63"/>
                      <a:pt x="54" y="63"/>
                      <a:pt x="54" y="63"/>
                    </a:cubicBezTo>
                    <a:close/>
                    <a:moveTo>
                      <a:pt x="55" y="60"/>
                    </a:moveTo>
                    <a:cubicBezTo>
                      <a:pt x="55" y="60"/>
                      <a:pt x="56" y="60"/>
                      <a:pt x="56" y="59"/>
                    </a:cubicBezTo>
                    <a:cubicBezTo>
                      <a:pt x="55" y="59"/>
                      <a:pt x="55" y="60"/>
                      <a:pt x="55" y="60"/>
                    </a:cubicBezTo>
                    <a:cubicBezTo>
                      <a:pt x="55" y="61"/>
                      <a:pt x="55" y="62"/>
                      <a:pt x="55" y="62"/>
                    </a:cubicBezTo>
                    <a:cubicBezTo>
                      <a:pt x="56" y="62"/>
                      <a:pt x="56" y="61"/>
                      <a:pt x="55" y="60"/>
                    </a:cubicBezTo>
                    <a:cubicBezTo>
                      <a:pt x="55" y="60"/>
                      <a:pt x="56" y="61"/>
                      <a:pt x="55" y="60"/>
                    </a:cubicBezTo>
                    <a:close/>
                    <a:moveTo>
                      <a:pt x="56" y="60"/>
                    </a:moveTo>
                    <a:cubicBezTo>
                      <a:pt x="56" y="61"/>
                      <a:pt x="56" y="61"/>
                      <a:pt x="57" y="61"/>
                    </a:cubicBezTo>
                    <a:cubicBezTo>
                      <a:pt x="57" y="61"/>
                      <a:pt x="57" y="61"/>
                      <a:pt x="57" y="60"/>
                    </a:cubicBezTo>
                    <a:cubicBezTo>
                      <a:pt x="58" y="60"/>
                      <a:pt x="58" y="59"/>
                      <a:pt x="58" y="59"/>
                    </a:cubicBezTo>
                    <a:cubicBezTo>
                      <a:pt x="58" y="59"/>
                      <a:pt x="57" y="58"/>
                      <a:pt x="57" y="58"/>
                    </a:cubicBezTo>
                    <a:cubicBezTo>
                      <a:pt x="57" y="59"/>
                      <a:pt x="57" y="60"/>
                      <a:pt x="56" y="60"/>
                    </a:cubicBezTo>
                    <a:cubicBezTo>
                      <a:pt x="56" y="61"/>
                      <a:pt x="56" y="60"/>
                      <a:pt x="56" y="60"/>
                    </a:cubicBezTo>
                    <a:close/>
                    <a:moveTo>
                      <a:pt x="59" y="60"/>
                    </a:moveTo>
                    <a:cubicBezTo>
                      <a:pt x="58" y="59"/>
                      <a:pt x="59" y="60"/>
                      <a:pt x="59" y="60"/>
                    </a:cubicBezTo>
                    <a:cubicBezTo>
                      <a:pt x="59" y="60"/>
                      <a:pt x="59" y="60"/>
                      <a:pt x="60" y="60"/>
                    </a:cubicBezTo>
                    <a:cubicBezTo>
                      <a:pt x="60" y="60"/>
                      <a:pt x="60" y="59"/>
                      <a:pt x="60" y="59"/>
                    </a:cubicBezTo>
                    <a:cubicBezTo>
                      <a:pt x="60" y="60"/>
                      <a:pt x="61" y="59"/>
                      <a:pt x="61" y="59"/>
                    </a:cubicBezTo>
                    <a:cubicBezTo>
                      <a:pt x="61" y="59"/>
                      <a:pt x="61" y="58"/>
                      <a:pt x="61" y="58"/>
                    </a:cubicBezTo>
                    <a:cubicBezTo>
                      <a:pt x="61" y="58"/>
                      <a:pt x="61" y="58"/>
                      <a:pt x="61" y="58"/>
                    </a:cubicBezTo>
                    <a:cubicBezTo>
                      <a:pt x="62" y="58"/>
                      <a:pt x="62" y="57"/>
                      <a:pt x="62" y="57"/>
                    </a:cubicBezTo>
                    <a:cubicBezTo>
                      <a:pt x="63" y="56"/>
                      <a:pt x="62" y="57"/>
                      <a:pt x="62" y="57"/>
                    </a:cubicBezTo>
                    <a:cubicBezTo>
                      <a:pt x="61" y="57"/>
                      <a:pt x="61" y="56"/>
                      <a:pt x="61" y="56"/>
                    </a:cubicBezTo>
                    <a:cubicBezTo>
                      <a:pt x="60" y="56"/>
                      <a:pt x="60" y="56"/>
                      <a:pt x="60" y="56"/>
                    </a:cubicBezTo>
                    <a:cubicBezTo>
                      <a:pt x="60" y="56"/>
                      <a:pt x="59" y="56"/>
                      <a:pt x="59" y="56"/>
                    </a:cubicBezTo>
                    <a:cubicBezTo>
                      <a:pt x="59" y="57"/>
                      <a:pt x="58" y="57"/>
                      <a:pt x="59" y="57"/>
                    </a:cubicBezTo>
                    <a:cubicBezTo>
                      <a:pt x="59" y="57"/>
                      <a:pt x="58" y="57"/>
                      <a:pt x="58" y="58"/>
                    </a:cubicBezTo>
                    <a:cubicBezTo>
                      <a:pt x="58" y="58"/>
                      <a:pt x="58" y="59"/>
                      <a:pt x="59" y="60"/>
                    </a:cubicBezTo>
                    <a:cubicBezTo>
                      <a:pt x="58" y="59"/>
                      <a:pt x="58" y="59"/>
                      <a:pt x="59" y="60"/>
                    </a:cubicBezTo>
                    <a:close/>
                    <a:moveTo>
                      <a:pt x="64" y="57"/>
                    </a:moveTo>
                    <a:cubicBezTo>
                      <a:pt x="64" y="57"/>
                      <a:pt x="63" y="57"/>
                      <a:pt x="63" y="58"/>
                    </a:cubicBezTo>
                    <a:cubicBezTo>
                      <a:pt x="63" y="58"/>
                      <a:pt x="64" y="58"/>
                      <a:pt x="64" y="58"/>
                    </a:cubicBezTo>
                    <a:cubicBezTo>
                      <a:pt x="64" y="58"/>
                      <a:pt x="65" y="57"/>
                      <a:pt x="65" y="57"/>
                    </a:cubicBezTo>
                    <a:cubicBezTo>
                      <a:pt x="66" y="57"/>
                      <a:pt x="66" y="57"/>
                      <a:pt x="66" y="56"/>
                    </a:cubicBezTo>
                    <a:cubicBezTo>
                      <a:pt x="66" y="55"/>
                      <a:pt x="67" y="55"/>
                      <a:pt x="67" y="54"/>
                    </a:cubicBezTo>
                    <a:cubicBezTo>
                      <a:pt x="67" y="54"/>
                      <a:pt x="67" y="53"/>
                      <a:pt x="67" y="53"/>
                    </a:cubicBezTo>
                    <a:cubicBezTo>
                      <a:pt x="66" y="53"/>
                      <a:pt x="66" y="54"/>
                      <a:pt x="66" y="54"/>
                    </a:cubicBezTo>
                    <a:cubicBezTo>
                      <a:pt x="66" y="54"/>
                      <a:pt x="66" y="53"/>
                      <a:pt x="65" y="53"/>
                    </a:cubicBezTo>
                    <a:cubicBezTo>
                      <a:pt x="65" y="54"/>
                      <a:pt x="65" y="54"/>
                      <a:pt x="65" y="55"/>
                    </a:cubicBezTo>
                    <a:cubicBezTo>
                      <a:pt x="65" y="55"/>
                      <a:pt x="64" y="54"/>
                      <a:pt x="64" y="55"/>
                    </a:cubicBezTo>
                    <a:cubicBezTo>
                      <a:pt x="64" y="55"/>
                      <a:pt x="65" y="55"/>
                      <a:pt x="64" y="56"/>
                    </a:cubicBezTo>
                    <a:cubicBezTo>
                      <a:pt x="64" y="56"/>
                      <a:pt x="64" y="55"/>
                      <a:pt x="64" y="56"/>
                    </a:cubicBezTo>
                    <a:cubicBezTo>
                      <a:pt x="63" y="56"/>
                      <a:pt x="64" y="57"/>
                      <a:pt x="64" y="57"/>
                    </a:cubicBezTo>
                    <a:cubicBezTo>
                      <a:pt x="64" y="57"/>
                      <a:pt x="64" y="57"/>
                      <a:pt x="64" y="57"/>
                    </a:cubicBezTo>
                    <a:close/>
                    <a:moveTo>
                      <a:pt x="67" y="56"/>
                    </a:moveTo>
                    <a:cubicBezTo>
                      <a:pt x="67" y="56"/>
                      <a:pt x="68" y="55"/>
                      <a:pt x="68" y="55"/>
                    </a:cubicBezTo>
                    <a:cubicBezTo>
                      <a:pt x="68" y="54"/>
                      <a:pt x="68" y="54"/>
                      <a:pt x="69" y="54"/>
                    </a:cubicBezTo>
                    <a:cubicBezTo>
                      <a:pt x="69" y="53"/>
                      <a:pt x="69" y="53"/>
                      <a:pt x="68" y="53"/>
                    </a:cubicBezTo>
                    <a:cubicBezTo>
                      <a:pt x="67" y="53"/>
                      <a:pt x="68" y="54"/>
                      <a:pt x="67" y="55"/>
                    </a:cubicBezTo>
                    <a:cubicBezTo>
                      <a:pt x="67" y="55"/>
                      <a:pt x="66" y="56"/>
                      <a:pt x="67" y="56"/>
                    </a:cubicBezTo>
                    <a:cubicBezTo>
                      <a:pt x="67" y="56"/>
                      <a:pt x="67" y="56"/>
                      <a:pt x="67" y="56"/>
                    </a:cubicBezTo>
                    <a:cubicBezTo>
                      <a:pt x="67" y="56"/>
                      <a:pt x="67" y="56"/>
                      <a:pt x="67" y="56"/>
                    </a:cubicBezTo>
                    <a:close/>
                    <a:moveTo>
                      <a:pt x="67" y="49"/>
                    </a:moveTo>
                    <a:cubicBezTo>
                      <a:pt x="67" y="49"/>
                      <a:pt x="68" y="49"/>
                      <a:pt x="68" y="48"/>
                    </a:cubicBezTo>
                    <a:cubicBezTo>
                      <a:pt x="68" y="48"/>
                      <a:pt x="68" y="48"/>
                      <a:pt x="69" y="48"/>
                    </a:cubicBezTo>
                    <a:cubicBezTo>
                      <a:pt x="69" y="47"/>
                      <a:pt x="70" y="48"/>
                      <a:pt x="70" y="48"/>
                    </a:cubicBezTo>
                    <a:cubicBezTo>
                      <a:pt x="69" y="48"/>
                      <a:pt x="68" y="49"/>
                      <a:pt x="68" y="49"/>
                    </a:cubicBezTo>
                    <a:cubicBezTo>
                      <a:pt x="67" y="49"/>
                      <a:pt x="67" y="49"/>
                      <a:pt x="67" y="50"/>
                    </a:cubicBezTo>
                    <a:cubicBezTo>
                      <a:pt x="68" y="51"/>
                      <a:pt x="70" y="50"/>
                      <a:pt x="70" y="50"/>
                    </a:cubicBezTo>
                    <a:cubicBezTo>
                      <a:pt x="71" y="49"/>
                      <a:pt x="71" y="49"/>
                      <a:pt x="71" y="48"/>
                    </a:cubicBezTo>
                    <a:cubicBezTo>
                      <a:pt x="71" y="47"/>
                      <a:pt x="70" y="47"/>
                      <a:pt x="70" y="47"/>
                    </a:cubicBezTo>
                    <a:cubicBezTo>
                      <a:pt x="70" y="47"/>
                      <a:pt x="71" y="47"/>
                      <a:pt x="71" y="46"/>
                    </a:cubicBezTo>
                    <a:cubicBezTo>
                      <a:pt x="71" y="46"/>
                      <a:pt x="71" y="46"/>
                      <a:pt x="71" y="46"/>
                    </a:cubicBezTo>
                    <a:cubicBezTo>
                      <a:pt x="70" y="46"/>
                      <a:pt x="70" y="46"/>
                      <a:pt x="70" y="46"/>
                    </a:cubicBezTo>
                    <a:cubicBezTo>
                      <a:pt x="70" y="45"/>
                      <a:pt x="70" y="45"/>
                      <a:pt x="70" y="45"/>
                    </a:cubicBezTo>
                    <a:cubicBezTo>
                      <a:pt x="69" y="46"/>
                      <a:pt x="70" y="42"/>
                      <a:pt x="69" y="43"/>
                    </a:cubicBezTo>
                    <a:cubicBezTo>
                      <a:pt x="68" y="43"/>
                      <a:pt x="69" y="44"/>
                      <a:pt x="69" y="44"/>
                    </a:cubicBezTo>
                    <a:cubicBezTo>
                      <a:pt x="69" y="45"/>
                      <a:pt x="69" y="45"/>
                      <a:pt x="69" y="45"/>
                    </a:cubicBezTo>
                    <a:cubicBezTo>
                      <a:pt x="69" y="45"/>
                      <a:pt x="69" y="46"/>
                      <a:pt x="69" y="46"/>
                    </a:cubicBezTo>
                    <a:cubicBezTo>
                      <a:pt x="69" y="46"/>
                      <a:pt x="69" y="46"/>
                      <a:pt x="69" y="46"/>
                    </a:cubicBezTo>
                    <a:cubicBezTo>
                      <a:pt x="68" y="46"/>
                      <a:pt x="68" y="46"/>
                      <a:pt x="68" y="46"/>
                    </a:cubicBezTo>
                    <a:cubicBezTo>
                      <a:pt x="68" y="45"/>
                      <a:pt x="68" y="44"/>
                      <a:pt x="68" y="44"/>
                    </a:cubicBezTo>
                    <a:cubicBezTo>
                      <a:pt x="67" y="44"/>
                      <a:pt x="67" y="45"/>
                      <a:pt x="68" y="45"/>
                    </a:cubicBezTo>
                    <a:cubicBezTo>
                      <a:pt x="68" y="45"/>
                      <a:pt x="68" y="45"/>
                      <a:pt x="68" y="45"/>
                    </a:cubicBezTo>
                    <a:cubicBezTo>
                      <a:pt x="68" y="46"/>
                      <a:pt x="68" y="46"/>
                      <a:pt x="68" y="46"/>
                    </a:cubicBezTo>
                    <a:cubicBezTo>
                      <a:pt x="68" y="46"/>
                      <a:pt x="68" y="47"/>
                      <a:pt x="68" y="47"/>
                    </a:cubicBezTo>
                    <a:cubicBezTo>
                      <a:pt x="67" y="47"/>
                      <a:pt x="67" y="47"/>
                      <a:pt x="67" y="46"/>
                    </a:cubicBezTo>
                    <a:cubicBezTo>
                      <a:pt x="67" y="47"/>
                      <a:pt x="67" y="47"/>
                      <a:pt x="66" y="47"/>
                    </a:cubicBezTo>
                    <a:cubicBezTo>
                      <a:pt x="66" y="47"/>
                      <a:pt x="66" y="46"/>
                      <a:pt x="66" y="46"/>
                    </a:cubicBezTo>
                    <a:cubicBezTo>
                      <a:pt x="66" y="46"/>
                      <a:pt x="66" y="47"/>
                      <a:pt x="66" y="47"/>
                    </a:cubicBezTo>
                    <a:cubicBezTo>
                      <a:pt x="65" y="47"/>
                      <a:pt x="66" y="46"/>
                      <a:pt x="65" y="46"/>
                    </a:cubicBezTo>
                    <a:cubicBezTo>
                      <a:pt x="64" y="46"/>
                      <a:pt x="65" y="47"/>
                      <a:pt x="65" y="47"/>
                    </a:cubicBezTo>
                    <a:cubicBezTo>
                      <a:pt x="65" y="47"/>
                      <a:pt x="65" y="47"/>
                      <a:pt x="65" y="48"/>
                    </a:cubicBezTo>
                    <a:cubicBezTo>
                      <a:pt x="65" y="48"/>
                      <a:pt x="65" y="48"/>
                      <a:pt x="65" y="48"/>
                    </a:cubicBezTo>
                    <a:cubicBezTo>
                      <a:pt x="64" y="48"/>
                      <a:pt x="64" y="48"/>
                      <a:pt x="64" y="49"/>
                    </a:cubicBezTo>
                    <a:cubicBezTo>
                      <a:pt x="64" y="49"/>
                      <a:pt x="65" y="49"/>
                      <a:pt x="65" y="49"/>
                    </a:cubicBezTo>
                    <a:cubicBezTo>
                      <a:pt x="65" y="50"/>
                      <a:pt x="64" y="50"/>
                      <a:pt x="65" y="50"/>
                    </a:cubicBezTo>
                    <a:cubicBezTo>
                      <a:pt x="66" y="51"/>
                      <a:pt x="66" y="48"/>
                      <a:pt x="66" y="48"/>
                    </a:cubicBezTo>
                    <a:cubicBezTo>
                      <a:pt x="66" y="48"/>
                      <a:pt x="66" y="48"/>
                      <a:pt x="67" y="49"/>
                    </a:cubicBezTo>
                    <a:close/>
                    <a:moveTo>
                      <a:pt x="72" y="44"/>
                    </a:moveTo>
                    <a:cubicBezTo>
                      <a:pt x="72" y="44"/>
                      <a:pt x="72" y="43"/>
                      <a:pt x="72" y="43"/>
                    </a:cubicBezTo>
                    <a:cubicBezTo>
                      <a:pt x="74" y="43"/>
                      <a:pt x="74" y="42"/>
                      <a:pt x="75" y="40"/>
                    </a:cubicBezTo>
                    <a:cubicBezTo>
                      <a:pt x="76" y="40"/>
                      <a:pt x="76" y="38"/>
                      <a:pt x="76" y="37"/>
                    </a:cubicBezTo>
                    <a:cubicBezTo>
                      <a:pt x="74" y="37"/>
                      <a:pt x="74" y="39"/>
                      <a:pt x="73" y="40"/>
                    </a:cubicBezTo>
                    <a:cubicBezTo>
                      <a:pt x="72" y="41"/>
                      <a:pt x="72" y="41"/>
                      <a:pt x="71" y="42"/>
                    </a:cubicBezTo>
                    <a:cubicBezTo>
                      <a:pt x="71" y="43"/>
                      <a:pt x="71" y="44"/>
                      <a:pt x="71" y="44"/>
                    </a:cubicBezTo>
                    <a:cubicBezTo>
                      <a:pt x="71" y="44"/>
                      <a:pt x="72" y="44"/>
                      <a:pt x="72" y="44"/>
                    </a:cubicBezTo>
                    <a:close/>
                    <a:moveTo>
                      <a:pt x="74" y="45"/>
                    </a:moveTo>
                    <a:cubicBezTo>
                      <a:pt x="74" y="45"/>
                      <a:pt x="75" y="44"/>
                      <a:pt x="74" y="43"/>
                    </a:cubicBezTo>
                    <a:cubicBezTo>
                      <a:pt x="74" y="43"/>
                      <a:pt x="73" y="44"/>
                      <a:pt x="72" y="44"/>
                    </a:cubicBezTo>
                    <a:cubicBezTo>
                      <a:pt x="72" y="45"/>
                      <a:pt x="73" y="46"/>
                      <a:pt x="72" y="46"/>
                    </a:cubicBezTo>
                    <a:cubicBezTo>
                      <a:pt x="72" y="47"/>
                      <a:pt x="71" y="46"/>
                      <a:pt x="72" y="47"/>
                    </a:cubicBezTo>
                    <a:cubicBezTo>
                      <a:pt x="72" y="47"/>
                      <a:pt x="72" y="48"/>
                      <a:pt x="72" y="48"/>
                    </a:cubicBezTo>
                    <a:cubicBezTo>
                      <a:pt x="72" y="48"/>
                      <a:pt x="72" y="48"/>
                      <a:pt x="72" y="48"/>
                    </a:cubicBezTo>
                    <a:cubicBezTo>
                      <a:pt x="71" y="48"/>
                      <a:pt x="71" y="49"/>
                      <a:pt x="71" y="49"/>
                    </a:cubicBezTo>
                    <a:cubicBezTo>
                      <a:pt x="72" y="49"/>
                      <a:pt x="72" y="50"/>
                      <a:pt x="72" y="50"/>
                    </a:cubicBezTo>
                    <a:cubicBezTo>
                      <a:pt x="72" y="50"/>
                      <a:pt x="72" y="50"/>
                      <a:pt x="72" y="50"/>
                    </a:cubicBezTo>
                    <a:cubicBezTo>
                      <a:pt x="71" y="50"/>
                      <a:pt x="71" y="50"/>
                      <a:pt x="71" y="51"/>
                    </a:cubicBezTo>
                    <a:cubicBezTo>
                      <a:pt x="71" y="51"/>
                      <a:pt x="70" y="51"/>
                      <a:pt x="70" y="51"/>
                    </a:cubicBezTo>
                    <a:cubicBezTo>
                      <a:pt x="70" y="51"/>
                      <a:pt x="70" y="52"/>
                      <a:pt x="70" y="52"/>
                    </a:cubicBezTo>
                    <a:cubicBezTo>
                      <a:pt x="70" y="53"/>
                      <a:pt x="70" y="53"/>
                      <a:pt x="70" y="53"/>
                    </a:cubicBezTo>
                    <a:cubicBezTo>
                      <a:pt x="69" y="54"/>
                      <a:pt x="69" y="55"/>
                      <a:pt x="69" y="55"/>
                    </a:cubicBezTo>
                    <a:cubicBezTo>
                      <a:pt x="68" y="56"/>
                      <a:pt x="69" y="57"/>
                      <a:pt x="69" y="55"/>
                    </a:cubicBezTo>
                    <a:cubicBezTo>
                      <a:pt x="70" y="54"/>
                      <a:pt x="71" y="54"/>
                      <a:pt x="72" y="52"/>
                    </a:cubicBezTo>
                    <a:cubicBezTo>
                      <a:pt x="72" y="53"/>
                      <a:pt x="72" y="53"/>
                      <a:pt x="72" y="53"/>
                    </a:cubicBezTo>
                    <a:cubicBezTo>
                      <a:pt x="72" y="54"/>
                      <a:pt x="71" y="54"/>
                      <a:pt x="71" y="55"/>
                    </a:cubicBezTo>
                    <a:cubicBezTo>
                      <a:pt x="71" y="55"/>
                      <a:pt x="72" y="55"/>
                      <a:pt x="72" y="55"/>
                    </a:cubicBezTo>
                    <a:cubicBezTo>
                      <a:pt x="72" y="55"/>
                      <a:pt x="73" y="56"/>
                      <a:pt x="73" y="55"/>
                    </a:cubicBezTo>
                    <a:cubicBezTo>
                      <a:pt x="73" y="55"/>
                      <a:pt x="73" y="55"/>
                      <a:pt x="73" y="54"/>
                    </a:cubicBezTo>
                    <a:cubicBezTo>
                      <a:pt x="73" y="54"/>
                      <a:pt x="73" y="53"/>
                      <a:pt x="73" y="53"/>
                    </a:cubicBezTo>
                    <a:cubicBezTo>
                      <a:pt x="74" y="54"/>
                      <a:pt x="74" y="54"/>
                      <a:pt x="74" y="54"/>
                    </a:cubicBezTo>
                    <a:cubicBezTo>
                      <a:pt x="74" y="53"/>
                      <a:pt x="74" y="53"/>
                      <a:pt x="74" y="52"/>
                    </a:cubicBezTo>
                    <a:cubicBezTo>
                      <a:pt x="75" y="53"/>
                      <a:pt x="74" y="54"/>
                      <a:pt x="74" y="54"/>
                    </a:cubicBezTo>
                    <a:cubicBezTo>
                      <a:pt x="75" y="54"/>
                      <a:pt x="75" y="53"/>
                      <a:pt x="76" y="52"/>
                    </a:cubicBezTo>
                    <a:cubicBezTo>
                      <a:pt x="76" y="51"/>
                      <a:pt x="77" y="51"/>
                      <a:pt x="78" y="51"/>
                    </a:cubicBezTo>
                    <a:cubicBezTo>
                      <a:pt x="78" y="51"/>
                      <a:pt x="78" y="51"/>
                      <a:pt x="78" y="50"/>
                    </a:cubicBezTo>
                    <a:cubicBezTo>
                      <a:pt x="79" y="50"/>
                      <a:pt x="79" y="50"/>
                      <a:pt x="79" y="49"/>
                    </a:cubicBezTo>
                    <a:cubicBezTo>
                      <a:pt x="79" y="48"/>
                      <a:pt x="79" y="48"/>
                      <a:pt x="79" y="47"/>
                    </a:cubicBezTo>
                    <a:cubicBezTo>
                      <a:pt x="78" y="47"/>
                      <a:pt x="78" y="46"/>
                      <a:pt x="78" y="46"/>
                    </a:cubicBezTo>
                    <a:cubicBezTo>
                      <a:pt x="78" y="46"/>
                      <a:pt x="78" y="45"/>
                      <a:pt x="77" y="45"/>
                    </a:cubicBezTo>
                    <a:cubicBezTo>
                      <a:pt x="77" y="45"/>
                      <a:pt x="77" y="44"/>
                      <a:pt x="77" y="45"/>
                    </a:cubicBezTo>
                    <a:cubicBezTo>
                      <a:pt x="77" y="45"/>
                      <a:pt x="77" y="45"/>
                      <a:pt x="77" y="46"/>
                    </a:cubicBezTo>
                    <a:cubicBezTo>
                      <a:pt x="77" y="46"/>
                      <a:pt x="76" y="46"/>
                      <a:pt x="76" y="46"/>
                    </a:cubicBezTo>
                    <a:cubicBezTo>
                      <a:pt x="76" y="46"/>
                      <a:pt x="76" y="46"/>
                      <a:pt x="76" y="46"/>
                    </a:cubicBezTo>
                    <a:cubicBezTo>
                      <a:pt x="76" y="47"/>
                      <a:pt x="77" y="47"/>
                      <a:pt x="76" y="47"/>
                    </a:cubicBezTo>
                    <a:cubicBezTo>
                      <a:pt x="76" y="48"/>
                      <a:pt x="76" y="47"/>
                      <a:pt x="76" y="48"/>
                    </a:cubicBezTo>
                    <a:cubicBezTo>
                      <a:pt x="75" y="48"/>
                      <a:pt x="76" y="49"/>
                      <a:pt x="76" y="49"/>
                    </a:cubicBezTo>
                    <a:cubicBezTo>
                      <a:pt x="75" y="49"/>
                      <a:pt x="76" y="49"/>
                      <a:pt x="75" y="49"/>
                    </a:cubicBezTo>
                    <a:cubicBezTo>
                      <a:pt x="75" y="49"/>
                      <a:pt x="75" y="49"/>
                      <a:pt x="74" y="50"/>
                    </a:cubicBezTo>
                    <a:cubicBezTo>
                      <a:pt x="74" y="50"/>
                      <a:pt x="74" y="51"/>
                      <a:pt x="74" y="51"/>
                    </a:cubicBezTo>
                    <a:cubicBezTo>
                      <a:pt x="73" y="51"/>
                      <a:pt x="73" y="50"/>
                      <a:pt x="74" y="49"/>
                    </a:cubicBezTo>
                    <a:cubicBezTo>
                      <a:pt x="75" y="49"/>
                      <a:pt x="75" y="48"/>
                      <a:pt x="75" y="47"/>
                    </a:cubicBezTo>
                    <a:cubicBezTo>
                      <a:pt x="74" y="47"/>
                      <a:pt x="74" y="48"/>
                      <a:pt x="73" y="47"/>
                    </a:cubicBezTo>
                    <a:cubicBezTo>
                      <a:pt x="73" y="47"/>
                      <a:pt x="74" y="46"/>
                      <a:pt x="74" y="45"/>
                    </a:cubicBezTo>
                    <a:cubicBezTo>
                      <a:pt x="74" y="45"/>
                      <a:pt x="74" y="46"/>
                      <a:pt x="74" y="45"/>
                    </a:cubicBezTo>
                    <a:close/>
                    <a:moveTo>
                      <a:pt x="76" y="43"/>
                    </a:moveTo>
                    <a:cubicBezTo>
                      <a:pt x="76" y="44"/>
                      <a:pt x="77" y="44"/>
                      <a:pt x="77" y="44"/>
                    </a:cubicBezTo>
                    <a:cubicBezTo>
                      <a:pt x="78" y="44"/>
                      <a:pt x="78" y="45"/>
                      <a:pt x="79" y="45"/>
                    </a:cubicBezTo>
                    <a:cubicBezTo>
                      <a:pt x="79" y="45"/>
                      <a:pt x="79" y="44"/>
                      <a:pt x="79" y="43"/>
                    </a:cubicBezTo>
                    <a:cubicBezTo>
                      <a:pt x="79" y="43"/>
                      <a:pt x="79" y="43"/>
                      <a:pt x="78" y="43"/>
                    </a:cubicBezTo>
                    <a:cubicBezTo>
                      <a:pt x="78" y="43"/>
                      <a:pt x="78" y="43"/>
                      <a:pt x="77" y="43"/>
                    </a:cubicBezTo>
                    <a:cubicBezTo>
                      <a:pt x="77" y="43"/>
                      <a:pt x="77" y="43"/>
                      <a:pt x="76" y="43"/>
                    </a:cubicBezTo>
                    <a:close/>
                    <a:moveTo>
                      <a:pt x="77" y="54"/>
                    </a:moveTo>
                    <a:cubicBezTo>
                      <a:pt x="77" y="54"/>
                      <a:pt x="77" y="53"/>
                      <a:pt x="78" y="53"/>
                    </a:cubicBezTo>
                    <a:cubicBezTo>
                      <a:pt x="78" y="53"/>
                      <a:pt x="78" y="52"/>
                      <a:pt x="77" y="52"/>
                    </a:cubicBezTo>
                    <a:cubicBezTo>
                      <a:pt x="76" y="51"/>
                      <a:pt x="76" y="53"/>
                      <a:pt x="76" y="54"/>
                    </a:cubicBezTo>
                    <a:cubicBezTo>
                      <a:pt x="76" y="54"/>
                      <a:pt x="77" y="54"/>
                      <a:pt x="77" y="54"/>
                    </a:cubicBezTo>
                    <a:close/>
                    <a:moveTo>
                      <a:pt x="81" y="47"/>
                    </a:moveTo>
                    <a:cubicBezTo>
                      <a:pt x="80" y="47"/>
                      <a:pt x="81" y="48"/>
                      <a:pt x="81" y="48"/>
                    </a:cubicBezTo>
                    <a:cubicBezTo>
                      <a:pt x="82" y="48"/>
                      <a:pt x="83" y="47"/>
                      <a:pt x="83" y="47"/>
                    </a:cubicBezTo>
                    <a:cubicBezTo>
                      <a:pt x="83" y="47"/>
                      <a:pt x="82" y="47"/>
                      <a:pt x="82" y="46"/>
                    </a:cubicBezTo>
                    <a:cubicBezTo>
                      <a:pt x="82" y="47"/>
                      <a:pt x="82" y="46"/>
                      <a:pt x="82" y="46"/>
                    </a:cubicBezTo>
                    <a:cubicBezTo>
                      <a:pt x="81" y="45"/>
                      <a:pt x="82" y="46"/>
                      <a:pt x="81" y="46"/>
                    </a:cubicBezTo>
                    <a:cubicBezTo>
                      <a:pt x="81" y="47"/>
                      <a:pt x="81" y="47"/>
                      <a:pt x="81" y="47"/>
                    </a:cubicBezTo>
                    <a:close/>
                    <a:moveTo>
                      <a:pt x="83" y="45"/>
                    </a:moveTo>
                    <a:cubicBezTo>
                      <a:pt x="83" y="46"/>
                      <a:pt x="83" y="47"/>
                      <a:pt x="84" y="46"/>
                    </a:cubicBezTo>
                    <a:cubicBezTo>
                      <a:pt x="84" y="46"/>
                      <a:pt x="84" y="45"/>
                      <a:pt x="85" y="45"/>
                    </a:cubicBezTo>
                    <a:cubicBezTo>
                      <a:pt x="85" y="45"/>
                      <a:pt x="84" y="44"/>
                      <a:pt x="84" y="44"/>
                    </a:cubicBezTo>
                    <a:cubicBezTo>
                      <a:pt x="83" y="44"/>
                      <a:pt x="83" y="45"/>
                      <a:pt x="83" y="45"/>
                    </a:cubicBezTo>
                    <a:close/>
                    <a:moveTo>
                      <a:pt x="85" y="41"/>
                    </a:moveTo>
                    <a:cubicBezTo>
                      <a:pt x="85" y="41"/>
                      <a:pt x="83" y="42"/>
                      <a:pt x="84" y="43"/>
                    </a:cubicBezTo>
                    <a:cubicBezTo>
                      <a:pt x="85" y="43"/>
                      <a:pt x="85" y="41"/>
                      <a:pt x="86" y="41"/>
                    </a:cubicBezTo>
                    <a:cubicBezTo>
                      <a:pt x="85" y="41"/>
                      <a:pt x="85" y="41"/>
                      <a:pt x="85" y="41"/>
                    </a:cubicBezTo>
                    <a:close/>
                    <a:moveTo>
                      <a:pt x="88" y="39"/>
                    </a:moveTo>
                    <a:cubicBezTo>
                      <a:pt x="88" y="39"/>
                      <a:pt x="88" y="38"/>
                      <a:pt x="88" y="38"/>
                    </a:cubicBezTo>
                    <a:cubicBezTo>
                      <a:pt x="88" y="37"/>
                      <a:pt x="88" y="37"/>
                      <a:pt x="88" y="36"/>
                    </a:cubicBezTo>
                    <a:cubicBezTo>
                      <a:pt x="88" y="36"/>
                      <a:pt x="89" y="36"/>
                      <a:pt x="89" y="36"/>
                    </a:cubicBezTo>
                    <a:cubicBezTo>
                      <a:pt x="89" y="36"/>
                      <a:pt x="89" y="35"/>
                      <a:pt x="89" y="34"/>
                    </a:cubicBezTo>
                    <a:cubicBezTo>
                      <a:pt x="89" y="34"/>
                      <a:pt x="89" y="35"/>
                      <a:pt x="88" y="35"/>
                    </a:cubicBezTo>
                    <a:cubicBezTo>
                      <a:pt x="88" y="35"/>
                      <a:pt x="88" y="34"/>
                      <a:pt x="88" y="34"/>
                    </a:cubicBezTo>
                    <a:cubicBezTo>
                      <a:pt x="89" y="34"/>
                      <a:pt x="89" y="34"/>
                      <a:pt x="89" y="33"/>
                    </a:cubicBezTo>
                    <a:cubicBezTo>
                      <a:pt x="89" y="33"/>
                      <a:pt x="88" y="33"/>
                      <a:pt x="88" y="33"/>
                    </a:cubicBezTo>
                    <a:cubicBezTo>
                      <a:pt x="88" y="33"/>
                      <a:pt x="88" y="35"/>
                      <a:pt x="87" y="34"/>
                    </a:cubicBezTo>
                    <a:cubicBezTo>
                      <a:pt x="87" y="34"/>
                      <a:pt x="88" y="32"/>
                      <a:pt x="88" y="32"/>
                    </a:cubicBezTo>
                    <a:cubicBezTo>
                      <a:pt x="87" y="31"/>
                      <a:pt x="87" y="32"/>
                      <a:pt x="87" y="32"/>
                    </a:cubicBezTo>
                    <a:cubicBezTo>
                      <a:pt x="87" y="32"/>
                      <a:pt x="87" y="32"/>
                      <a:pt x="86" y="32"/>
                    </a:cubicBezTo>
                    <a:cubicBezTo>
                      <a:pt x="86" y="32"/>
                      <a:pt x="87" y="33"/>
                      <a:pt x="86" y="33"/>
                    </a:cubicBezTo>
                    <a:cubicBezTo>
                      <a:pt x="86" y="33"/>
                      <a:pt x="86" y="31"/>
                      <a:pt x="85" y="32"/>
                    </a:cubicBezTo>
                    <a:cubicBezTo>
                      <a:pt x="85" y="32"/>
                      <a:pt x="86" y="33"/>
                      <a:pt x="86" y="33"/>
                    </a:cubicBezTo>
                    <a:cubicBezTo>
                      <a:pt x="86" y="34"/>
                      <a:pt x="86" y="34"/>
                      <a:pt x="85" y="34"/>
                    </a:cubicBezTo>
                    <a:cubicBezTo>
                      <a:pt x="85" y="33"/>
                      <a:pt x="84" y="32"/>
                      <a:pt x="84" y="33"/>
                    </a:cubicBezTo>
                    <a:cubicBezTo>
                      <a:pt x="84" y="33"/>
                      <a:pt x="85" y="33"/>
                      <a:pt x="84" y="34"/>
                    </a:cubicBezTo>
                    <a:cubicBezTo>
                      <a:pt x="84" y="34"/>
                      <a:pt x="83" y="33"/>
                      <a:pt x="83" y="34"/>
                    </a:cubicBezTo>
                    <a:cubicBezTo>
                      <a:pt x="84" y="34"/>
                      <a:pt x="85" y="34"/>
                      <a:pt x="85" y="35"/>
                    </a:cubicBezTo>
                    <a:cubicBezTo>
                      <a:pt x="85" y="35"/>
                      <a:pt x="84" y="35"/>
                      <a:pt x="84" y="35"/>
                    </a:cubicBezTo>
                    <a:cubicBezTo>
                      <a:pt x="84" y="35"/>
                      <a:pt x="85" y="35"/>
                      <a:pt x="84" y="36"/>
                    </a:cubicBezTo>
                    <a:cubicBezTo>
                      <a:pt x="84" y="36"/>
                      <a:pt x="84" y="35"/>
                      <a:pt x="84" y="35"/>
                    </a:cubicBezTo>
                    <a:cubicBezTo>
                      <a:pt x="83" y="35"/>
                      <a:pt x="83" y="35"/>
                      <a:pt x="82" y="35"/>
                    </a:cubicBezTo>
                    <a:cubicBezTo>
                      <a:pt x="82" y="35"/>
                      <a:pt x="81" y="35"/>
                      <a:pt x="81" y="36"/>
                    </a:cubicBezTo>
                    <a:cubicBezTo>
                      <a:pt x="81" y="36"/>
                      <a:pt x="82" y="36"/>
                      <a:pt x="82" y="36"/>
                    </a:cubicBezTo>
                    <a:cubicBezTo>
                      <a:pt x="82" y="36"/>
                      <a:pt x="82" y="36"/>
                      <a:pt x="82" y="36"/>
                    </a:cubicBezTo>
                    <a:cubicBezTo>
                      <a:pt x="83" y="37"/>
                      <a:pt x="83" y="37"/>
                      <a:pt x="82" y="37"/>
                    </a:cubicBezTo>
                    <a:cubicBezTo>
                      <a:pt x="81" y="37"/>
                      <a:pt x="81" y="37"/>
                      <a:pt x="82" y="37"/>
                    </a:cubicBezTo>
                    <a:cubicBezTo>
                      <a:pt x="82" y="37"/>
                      <a:pt x="82" y="37"/>
                      <a:pt x="83" y="38"/>
                    </a:cubicBezTo>
                    <a:cubicBezTo>
                      <a:pt x="83" y="38"/>
                      <a:pt x="83" y="37"/>
                      <a:pt x="83" y="38"/>
                    </a:cubicBezTo>
                    <a:cubicBezTo>
                      <a:pt x="83" y="38"/>
                      <a:pt x="81" y="38"/>
                      <a:pt x="81" y="39"/>
                    </a:cubicBezTo>
                    <a:cubicBezTo>
                      <a:pt x="81" y="39"/>
                      <a:pt x="82" y="39"/>
                      <a:pt x="82" y="39"/>
                    </a:cubicBezTo>
                    <a:cubicBezTo>
                      <a:pt x="82" y="39"/>
                      <a:pt x="83" y="39"/>
                      <a:pt x="83" y="39"/>
                    </a:cubicBezTo>
                    <a:cubicBezTo>
                      <a:pt x="83" y="39"/>
                      <a:pt x="82" y="40"/>
                      <a:pt x="82" y="40"/>
                    </a:cubicBezTo>
                    <a:cubicBezTo>
                      <a:pt x="81" y="40"/>
                      <a:pt x="81" y="40"/>
                      <a:pt x="80" y="41"/>
                    </a:cubicBezTo>
                    <a:cubicBezTo>
                      <a:pt x="80" y="41"/>
                      <a:pt x="80" y="41"/>
                      <a:pt x="81" y="42"/>
                    </a:cubicBezTo>
                    <a:cubicBezTo>
                      <a:pt x="81" y="42"/>
                      <a:pt x="82" y="41"/>
                      <a:pt x="82" y="41"/>
                    </a:cubicBezTo>
                    <a:cubicBezTo>
                      <a:pt x="83" y="42"/>
                      <a:pt x="82" y="42"/>
                      <a:pt x="82" y="42"/>
                    </a:cubicBezTo>
                    <a:cubicBezTo>
                      <a:pt x="83" y="43"/>
                      <a:pt x="83" y="42"/>
                      <a:pt x="83" y="42"/>
                    </a:cubicBezTo>
                    <a:cubicBezTo>
                      <a:pt x="83" y="41"/>
                      <a:pt x="83" y="41"/>
                      <a:pt x="83" y="41"/>
                    </a:cubicBezTo>
                    <a:cubicBezTo>
                      <a:pt x="84" y="40"/>
                      <a:pt x="84" y="40"/>
                      <a:pt x="85" y="39"/>
                    </a:cubicBezTo>
                    <a:cubicBezTo>
                      <a:pt x="85" y="39"/>
                      <a:pt x="85" y="38"/>
                      <a:pt x="85" y="39"/>
                    </a:cubicBezTo>
                    <a:cubicBezTo>
                      <a:pt x="86" y="39"/>
                      <a:pt x="85" y="40"/>
                      <a:pt x="86" y="40"/>
                    </a:cubicBezTo>
                    <a:cubicBezTo>
                      <a:pt x="86" y="40"/>
                      <a:pt x="88" y="39"/>
                      <a:pt x="88" y="39"/>
                    </a:cubicBezTo>
                    <a:close/>
                    <a:moveTo>
                      <a:pt x="93" y="30"/>
                    </a:moveTo>
                    <a:cubicBezTo>
                      <a:pt x="92" y="29"/>
                      <a:pt x="91" y="29"/>
                      <a:pt x="91" y="29"/>
                    </a:cubicBezTo>
                    <a:cubicBezTo>
                      <a:pt x="90" y="29"/>
                      <a:pt x="90" y="29"/>
                      <a:pt x="90" y="30"/>
                    </a:cubicBezTo>
                    <a:cubicBezTo>
                      <a:pt x="91" y="30"/>
                      <a:pt x="92" y="31"/>
                      <a:pt x="91" y="31"/>
                    </a:cubicBezTo>
                    <a:cubicBezTo>
                      <a:pt x="90" y="32"/>
                      <a:pt x="90" y="31"/>
                      <a:pt x="90" y="31"/>
                    </a:cubicBezTo>
                    <a:cubicBezTo>
                      <a:pt x="90" y="31"/>
                      <a:pt x="90" y="31"/>
                      <a:pt x="89" y="31"/>
                    </a:cubicBezTo>
                    <a:cubicBezTo>
                      <a:pt x="89" y="31"/>
                      <a:pt x="88" y="31"/>
                      <a:pt x="89" y="32"/>
                    </a:cubicBezTo>
                    <a:cubicBezTo>
                      <a:pt x="90" y="33"/>
                      <a:pt x="90" y="33"/>
                      <a:pt x="91" y="32"/>
                    </a:cubicBezTo>
                    <a:cubicBezTo>
                      <a:pt x="92" y="32"/>
                      <a:pt x="92" y="32"/>
                      <a:pt x="92" y="32"/>
                    </a:cubicBezTo>
                    <a:cubicBezTo>
                      <a:pt x="93" y="32"/>
                      <a:pt x="93" y="32"/>
                      <a:pt x="93" y="32"/>
                    </a:cubicBezTo>
                    <a:cubicBezTo>
                      <a:pt x="94" y="32"/>
                      <a:pt x="94" y="31"/>
                      <a:pt x="94" y="30"/>
                    </a:cubicBezTo>
                    <a:cubicBezTo>
                      <a:pt x="93" y="30"/>
                      <a:pt x="93" y="30"/>
                      <a:pt x="93" y="30"/>
                    </a:cubicBezTo>
                    <a:close/>
                    <a:moveTo>
                      <a:pt x="91" y="29"/>
                    </a:moveTo>
                    <a:cubicBezTo>
                      <a:pt x="92" y="29"/>
                      <a:pt x="92" y="29"/>
                      <a:pt x="93" y="29"/>
                    </a:cubicBezTo>
                    <a:cubicBezTo>
                      <a:pt x="93" y="29"/>
                      <a:pt x="93" y="28"/>
                      <a:pt x="93" y="28"/>
                    </a:cubicBezTo>
                    <a:cubicBezTo>
                      <a:pt x="93" y="28"/>
                      <a:pt x="93" y="27"/>
                      <a:pt x="93" y="27"/>
                    </a:cubicBezTo>
                    <a:cubicBezTo>
                      <a:pt x="92" y="27"/>
                      <a:pt x="92" y="28"/>
                      <a:pt x="92" y="28"/>
                    </a:cubicBezTo>
                    <a:cubicBezTo>
                      <a:pt x="92" y="28"/>
                      <a:pt x="92" y="28"/>
                      <a:pt x="91" y="27"/>
                    </a:cubicBezTo>
                    <a:cubicBezTo>
                      <a:pt x="91" y="27"/>
                      <a:pt x="91" y="27"/>
                      <a:pt x="91" y="27"/>
                    </a:cubicBezTo>
                    <a:cubicBezTo>
                      <a:pt x="91" y="27"/>
                      <a:pt x="91" y="28"/>
                      <a:pt x="91" y="28"/>
                    </a:cubicBezTo>
                    <a:cubicBezTo>
                      <a:pt x="91" y="28"/>
                      <a:pt x="91" y="29"/>
                      <a:pt x="91" y="29"/>
                    </a:cubicBezTo>
                    <a:close/>
                    <a:moveTo>
                      <a:pt x="94" y="28"/>
                    </a:moveTo>
                    <a:cubicBezTo>
                      <a:pt x="93" y="30"/>
                      <a:pt x="95" y="29"/>
                      <a:pt x="95" y="28"/>
                    </a:cubicBezTo>
                    <a:cubicBezTo>
                      <a:pt x="96" y="27"/>
                      <a:pt x="94" y="27"/>
                      <a:pt x="94" y="26"/>
                    </a:cubicBezTo>
                    <a:cubicBezTo>
                      <a:pt x="94" y="26"/>
                      <a:pt x="94" y="26"/>
                      <a:pt x="94" y="26"/>
                    </a:cubicBezTo>
                    <a:cubicBezTo>
                      <a:pt x="94" y="26"/>
                      <a:pt x="93" y="26"/>
                      <a:pt x="93" y="27"/>
                    </a:cubicBezTo>
                    <a:cubicBezTo>
                      <a:pt x="94" y="27"/>
                      <a:pt x="94" y="28"/>
                      <a:pt x="94" y="28"/>
                    </a:cubicBezTo>
                    <a:close/>
                    <a:moveTo>
                      <a:pt x="96" y="28"/>
                    </a:moveTo>
                    <a:cubicBezTo>
                      <a:pt x="98" y="28"/>
                      <a:pt x="98" y="27"/>
                      <a:pt x="98" y="26"/>
                    </a:cubicBezTo>
                    <a:cubicBezTo>
                      <a:pt x="99" y="25"/>
                      <a:pt x="99" y="25"/>
                      <a:pt x="99" y="24"/>
                    </a:cubicBezTo>
                    <a:cubicBezTo>
                      <a:pt x="100" y="24"/>
                      <a:pt x="100" y="23"/>
                      <a:pt x="100" y="23"/>
                    </a:cubicBezTo>
                    <a:cubicBezTo>
                      <a:pt x="99" y="24"/>
                      <a:pt x="99" y="23"/>
                      <a:pt x="99" y="23"/>
                    </a:cubicBezTo>
                    <a:cubicBezTo>
                      <a:pt x="99" y="22"/>
                      <a:pt x="98" y="24"/>
                      <a:pt x="98" y="24"/>
                    </a:cubicBezTo>
                    <a:cubicBezTo>
                      <a:pt x="98" y="24"/>
                      <a:pt x="97" y="23"/>
                      <a:pt x="97" y="23"/>
                    </a:cubicBezTo>
                    <a:cubicBezTo>
                      <a:pt x="97" y="23"/>
                      <a:pt x="97" y="22"/>
                      <a:pt x="97" y="22"/>
                    </a:cubicBezTo>
                    <a:cubicBezTo>
                      <a:pt x="97" y="22"/>
                      <a:pt x="97" y="22"/>
                      <a:pt x="97" y="22"/>
                    </a:cubicBezTo>
                    <a:cubicBezTo>
                      <a:pt x="96" y="22"/>
                      <a:pt x="97" y="22"/>
                      <a:pt x="96" y="22"/>
                    </a:cubicBezTo>
                    <a:cubicBezTo>
                      <a:pt x="96" y="22"/>
                      <a:pt x="96" y="22"/>
                      <a:pt x="96" y="22"/>
                    </a:cubicBezTo>
                    <a:cubicBezTo>
                      <a:pt x="96" y="22"/>
                      <a:pt x="96" y="23"/>
                      <a:pt x="96" y="23"/>
                    </a:cubicBezTo>
                    <a:cubicBezTo>
                      <a:pt x="96" y="23"/>
                      <a:pt x="95" y="23"/>
                      <a:pt x="95" y="23"/>
                    </a:cubicBezTo>
                    <a:cubicBezTo>
                      <a:pt x="95" y="23"/>
                      <a:pt x="94" y="23"/>
                      <a:pt x="94" y="24"/>
                    </a:cubicBezTo>
                    <a:cubicBezTo>
                      <a:pt x="95" y="24"/>
                      <a:pt x="95" y="24"/>
                      <a:pt x="95" y="24"/>
                    </a:cubicBezTo>
                    <a:cubicBezTo>
                      <a:pt x="94" y="25"/>
                      <a:pt x="94" y="24"/>
                      <a:pt x="94" y="24"/>
                    </a:cubicBezTo>
                    <a:cubicBezTo>
                      <a:pt x="93" y="25"/>
                      <a:pt x="94" y="25"/>
                      <a:pt x="94" y="25"/>
                    </a:cubicBezTo>
                    <a:cubicBezTo>
                      <a:pt x="95" y="26"/>
                      <a:pt x="95" y="26"/>
                      <a:pt x="96" y="27"/>
                    </a:cubicBezTo>
                    <a:cubicBezTo>
                      <a:pt x="96" y="27"/>
                      <a:pt x="96" y="27"/>
                      <a:pt x="96" y="28"/>
                    </a:cubicBezTo>
                    <a:close/>
                    <a:moveTo>
                      <a:pt x="101" y="25"/>
                    </a:moveTo>
                    <a:cubicBezTo>
                      <a:pt x="101" y="25"/>
                      <a:pt x="101" y="23"/>
                      <a:pt x="100" y="24"/>
                    </a:cubicBezTo>
                    <a:cubicBezTo>
                      <a:pt x="100" y="24"/>
                      <a:pt x="100" y="24"/>
                      <a:pt x="100" y="24"/>
                    </a:cubicBezTo>
                    <a:cubicBezTo>
                      <a:pt x="100" y="25"/>
                      <a:pt x="99" y="25"/>
                      <a:pt x="99" y="25"/>
                    </a:cubicBezTo>
                    <a:cubicBezTo>
                      <a:pt x="99" y="25"/>
                      <a:pt x="99" y="26"/>
                      <a:pt x="99" y="27"/>
                    </a:cubicBezTo>
                    <a:cubicBezTo>
                      <a:pt x="100" y="27"/>
                      <a:pt x="100" y="26"/>
                      <a:pt x="100" y="26"/>
                    </a:cubicBezTo>
                    <a:cubicBezTo>
                      <a:pt x="100" y="25"/>
                      <a:pt x="100" y="25"/>
                      <a:pt x="101" y="25"/>
                    </a:cubicBezTo>
                    <a:close/>
                    <a:moveTo>
                      <a:pt x="94" y="23"/>
                    </a:moveTo>
                    <a:cubicBezTo>
                      <a:pt x="94" y="23"/>
                      <a:pt x="95" y="23"/>
                      <a:pt x="95" y="22"/>
                    </a:cubicBezTo>
                    <a:cubicBezTo>
                      <a:pt x="95" y="21"/>
                      <a:pt x="94" y="22"/>
                      <a:pt x="94" y="22"/>
                    </a:cubicBezTo>
                    <a:cubicBezTo>
                      <a:pt x="94" y="21"/>
                      <a:pt x="93" y="21"/>
                      <a:pt x="93" y="22"/>
                    </a:cubicBezTo>
                    <a:cubicBezTo>
                      <a:pt x="93" y="23"/>
                      <a:pt x="93" y="23"/>
                      <a:pt x="93" y="24"/>
                    </a:cubicBezTo>
                    <a:cubicBezTo>
                      <a:pt x="94" y="24"/>
                      <a:pt x="94" y="23"/>
                      <a:pt x="94" y="23"/>
                    </a:cubicBezTo>
                    <a:close/>
                    <a:moveTo>
                      <a:pt x="95" y="21"/>
                    </a:moveTo>
                    <a:cubicBezTo>
                      <a:pt x="95" y="21"/>
                      <a:pt x="96" y="21"/>
                      <a:pt x="96" y="21"/>
                    </a:cubicBezTo>
                    <a:cubicBezTo>
                      <a:pt x="97" y="21"/>
                      <a:pt x="97" y="21"/>
                      <a:pt x="97" y="21"/>
                    </a:cubicBezTo>
                    <a:cubicBezTo>
                      <a:pt x="97" y="20"/>
                      <a:pt x="97" y="20"/>
                      <a:pt x="97" y="20"/>
                    </a:cubicBezTo>
                    <a:cubicBezTo>
                      <a:pt x="97" y="19"/>
                      <a:pt x="97" y="19"/>
                      <a:pt x="97" y="19"/>
                    </a:cubicBezTo>
                    <a:cubicBezTo>
                      <a:pt x="97" y="19"/>
                      <a:pt x="97" y="19"/>
                      <a:pt x="97" y="18"/>
                    </a:cubicBezTo>
                    <a:cubicBezTo>
                      <a:pt x="96" y="19"/>
                      <a:pt x="96" y="19"/>
                      <a:pt x="96" y="19"/>
                    </a:cubicBezTo>
                    <a:cubicBezTo>
                      <a:pt x="96" y="20"/>
                      <a:pt x="96" y="20"/>
                      <a:pt x="96" y="20"/>
                    </a:cubicBezTo>
                    <a:cubicBezTo>
                      <a:pt x="96" y="20"/>
                      <a:pt x="95" y="20"/>
                      <a:pt x="95" y="21"/>
                    </a:cubicBezTo>
                    <a:close/>
                    <a:moveTo>
                      <a:pt x="98" y="21"/>
                    </a:moveTo>
                    <a:cubicBezTo>
                      <a:pt x="98" y="21"/>
                      <a:pt x="98" y="21"/>
                      <a:pt x="98" y="21"/>
                    </a:cubicBezTo>
                    <a:cubicBezTo>
                      <a:pt x="98" y="22"/>
                      <a:pt x="99" y="22"/>
                      <a:pt x="99" y="22"/>
                    </a:cubicBezTo>
                    <a:cubicBezTo>
                      <a:pt x="100" y="21"/>
                      <a:pt x="98" y="20"/>
                      <a:pt x="98" y="21"/>
                    </a:cubicBezTo>
                    <a:cubicBezTo>
                      <a:pt x="98" y="21"/>
                      <a:pt x="98" y="20"/>
                      <a:pt x="98" y="21"/>
                    </a:cubicBezTo>
                    <a:close/>
                    <a:moveTo>
                      <a:pt x="102" y="22"/>
                    </a:moveTo>
                    <a:cubicBezTo>
                      <a:pt x="102" y="22"/>
                      <a:pt x="102" y="22"/>
                      <a:pt x="102" y="22"/>
                    </a:cubicBezTo>
                    <a:cubicBezTo>
                      <a:pt x="103" y="21"/>
                      <a:pt x="103" y="21"/>
                      <a:pt x="103" y="21"/>
                    </a:cubicBezTo>
                    <a:cubicBezTo>
                      <a:pt x="102" y="21"/>
                      <a:pt x="102" y="21"/>
                      <a:pt x="102" y="21"/>
                    </a:cubicBezTo>
                    <a:cubicBezTo>
                      <a:pt x="102" y="20"/>
                      <a:pt x="102" y="20"/>
                      <a:pt x="102" y="20"/>
                    </a:cubicBezTo>
                    <a:cubicBezTo>
                      <a:pt x="101" y="19"/>
                      <a:pt x="101" y="19"/>
                      <a:pt x="101" y="20"/>
                    </a:cubicBezTo>
                    <a:cubicBezTo>
                      <a:pt x="100" y="20"/>
                      <a:pt x="101" y="20"/>
                      <a:pt x="101" y="19"/>
                    </a:cubicBezTo>
                    <a:cubicBezTo>
                      <a:pt x="100" y="19"/>
                      <a:pt x="100" y="19"/>
                      <a:pt x="100" y="18"/>
                    </a:cubicBezTo>
                    <a:cubicBezTo>
                      <a:pt x="100" y="18"/>
                      <a:pt x="100" y="18"/>
                      <a:pt x="100" y="18"/>
                    </a:cubicBezTo>
                    <a:cubicBezTo>
                      <a:pt x="100" y="18"/>
                      <a:pt x="99" y="18"/>
                      <a:pt x="99" y="18"/>
                    </a:cubicBezTo>
                    <a:cubicBezTo>
                      <a:pt x="99" y="19"/>
                      <a:pt x="99" y="18"/>
                      <a:pt x="99" y="19"/>
                    </a:cubicBezTo>
                    <a:cubicBezTo>
                      <a:pt x="99" y="19"/>
                      <a:pt x="100" y="19"/>
                      <a:pt x="100" y="20"/>
                    </a:cubicBezTo>
                    <a:cubicBezTo>
                      <a:pt x="100" y="20"/>
                      <a:pt x="100" y="20"/>
                      <a:pt x="100" y="20"/>
                    </a:cubicBezTo>
                    <a:cubicBezTo>
                      <a:pt x="100" y="21"/>
                      <a:pt x="100" y="21"/>
                      <a:pt x="100" y="22"/>
                    </a:cubicBezTo>
                    <a:cubicBezTo>
                      <a:pt x="100" y="22"/>
                      <a:pt x="100" y="22"/>
                      <a:pt x="101" y="22"/>
                    </a:cubicBezTo>
                    <a:cubicBezTo>
                      <a:pt x="101" y="22"/>
                      <a:pt x="101" y="22"/>
                      <a:pt x="102" y="22"/>
                    </a:cubicBezTo>
                    <a:close/>
                    <a:moveTo>
                      <a:pt x="105" y="22"/>
                    </a:moveTo>
                    <a:cubicBezTo>
                      <a:pt x="106" y="22"/>
                      <a:pt x="105" y="22"/>
                      <a:pt x="106" y="22"/>
                    </a:cubicBezTo>
                    <a:cubicBezTo>
                      <a:pt x="106" y="21"/>
                      <a:pt x="106" y="21"/>
                      <a:pt x="106" y="22"/>
                    </a:cubicBezTo>
                    <a:cubicBezTo>
                      <a:pt x="106" y="22"/>
                      <a:pt x="106" y="22"/>
                      <a:pt x="106" y="22"/>
                    </a:cubicBezTo>
                    <a:cubicBezTo>
                      <a:pt x="107" y="22"/>
                      <a:pt x="107" y="22"/>
                      <a:pt x="107" y="22"/>
                    </a:cubicBezTo>
                    <a:cubicBezTo>
                      <a:pt x="107" y="22"/>
                      <a:pt x="107" y="23"/>
                      <a:pt x="107" y="22"/>
                    </a:cubicBezTo>
                    <a:cubicBezTo>
                      <a:pt x="107" y="22"/>
                      <a:pt x="107" y="21"/>
                      <a:pt x="107" y="21"/>
                    </a:cubicBezTo>
                    <a:cubicBezTo>
                      <a:pt x="107" y="21"/>
                      <a:pt x="107" y="20"/>
                      <a:pt x="107" y="20"/>
                    </a:cubicBezTo>
                    <a:cubicBezTo>
                      <a:pt x="107" y="19"/>
                      <a:pt x="107" y="19"/>
                      <a:pt x="107" y="19"/>
                    </a:cubicBezTo>
                    <a:cubicBezTo>
                      <a:pt x="106" y="18"/>
                      <a:pt x="106" y="19"/>
                      <a:pt x="106" y="19"/>
                    </a:cubicBezTo>
                    <a:cubicBezTo>
                      <a:pt x="105" y="20"/>
                      <a:pt x="105" y="20"/>
                      <a:pt x="105" y="20"/>
                    </a:cubicBezTo>
                    <a:cubicBezTo>
                      <a:pt x="105" y="21"/>
                      <a:pt x="105" y="21"/>
                      <a:pt x="105" y="22"/>
                    </a:cubicBezTo>
                    <a:cubicBezTo>
                      <a:pt x="105" y="22"/>
                      <a:pt x="105" y="22"/>
                      <a:pt x="105" y="22"/>
                    </a:cubicBezTo>
                    <a:close/>
                    <a:moveTo>
                      <a:pt x="106" y="26"/>
                    </a:moveTo>
                    <a:cubicBezTo>
                      <a:pt x="106" y="26"/>
                      <a:pt x="105" y="26"/>
                      <a:pt x="106" y="27"/>
                    </a:cubicBezTo>
                    <a:cubicBezTo>
                      <a:pt x="106" y="28"/>
                      <a:pt x="106" y="28"/>
                      <a:pt x="107" y="27"/>
                    </a:cubicBezTo>
                    <a:cubicBezTo>
                      <a:pt x="107" y="27"/>
                      <a:pt x="107" y="26"/>
                      <a:pt x="107" y="26"/>
                    </a:cubicBezTo>
                    <a:cubicBezTo>
                      <a:pt x="107" y="25"/>
                      <a:pt x="106" y="25"/>
                      <a:pt x="106" y="26"/>
                    </a:cubicBezTo>
                    <a:cubicBezTo>
                      <a:pt x="106" y="26"/>
                      <a:pt x="106" y="25"/>
                      <a:pt x="106" y="26"/>
                    </a:cubicBezTo>
                    <a:close/>
                    <a:moveTo>
                      <a:pt x="107" y="23"/>
                    </a:moveTo>
                    <a:cubicBezTo>
                      <a:pt x="107" y="24"/>
                      <a:pt x="107" y="25"/>
                      <a:pt x="108" y="25"/>
                    </a:cubicBezTo>
                    <a:cubicBezTo>
                      <a:pt x="109" y="25"/>
                      <a:pt x="109" y="24"/>
                      <a:pt x="109" y="24"/>
                    </a:cubicBezTo>
                    <a:cubicBezTo>
                      <a:pt x="109" y="24"/>
                      <a:pt x="109" y="24"/>
                      <a:pt x="109" y="23"/>
                    </a:cubicBezTo>
                    <a:cubicBezTo>
                      <a:pt x="109" y="23"/>
                      <a:pt x="108" y="23"/>
                      <a:pt x="108" y="23"/>
                    </a:cubicBezTo>
                    <a:cubicBezTo>
                      <a:pt x="108" y="23"/>
                      <a:pt x="108" y="23"/>
                      <a:pt x="107" y="23"/>
                    </a:cubicBezTo>
                    <a:cubicBezTo>
                      <a:pt x="107" y="23"/>
                      <a:pt x="108" y="23"/>
                      <a:pt x="107" y="23"/>
                    </a:cubicBezTo>
                    <a:close/>
                    <a:moveTo>
                      <a:pt x="122" y="18"/>
                    </a:moveTo>
                    <a:cubicBezTo>
                      <a:pt x="122" y="18"/>
                      <a:pt x="122" y="17"/>
                      <a:pt x="121" y="17"/>
                    </a:cubicBezTo>
                    <a:cubicBezTo>
                      <a:pt x="121" y="17"/>
                      <a:pt x="121" y="17"/>
                      <a:pt x="121" y="16"/>
                    </a:cubicBezTo>
                    <a:cubicBezTo>
                      <a:pt x="120" y="16"/>
                      <a:pt x="120" y="17"/>
                      <a:pt x="120" y="16"/>
                    </a:cubicBezTo>
                    <a:cubicBezTo>
                      <a:pt x="120" y="16"/>
                      <a:pt x="119" y="16"/>
                      <a:pt x="119" y="16"/>
                    </a:cubicBezTo>
                    <a:cubicBezTo>
                      <a:pt x="119" y="16"/>
                      <a:pt x="119" y="17"/>
                      <a:pt x="119" y="17"/>
                    </a:cubicBezTo>
                    <a:cubicBezTo>
                      <a:pt x="119" y="17"/>
                      <a:pt x="118" y="16"/>
                      <a:pt x="118" y="16"/>
                    </a:cubicBezTo>
                    <a:cubicBezTo>
                      <a:pt x="118" y="17"/>
                      <a:pt x="118" y="17"/>
                      <a:pt x="119" y="18"/>
                    </a:cubicBezTo>
                    <a:cubicBezTo>
                      <a:pt x="119" y="18"/>
                      <a:pt x="119" y="18"/>
                      <a:pt x="120" y="18"/>
                    </a:cubicBezTo>
                    <a:cubicBezTo>
                      <a:pt x="120" y="18"/>
                      <a:pt x="121" y="18"/>
                      <a:pt x="121" y="18"/>
                    </a:cubicBezTo>
                    <a:cubicBezTo>
                      <a:pt x="121" y="18"/>
                      <a:pt x="122" y="18"/>
                      <a:pt x="122" y="18"/>
                    </a:cubicBezTo>
                    <a:cubicBezTo>
                      <a:pt x="122" y="18"/>
                      <a:pt x="122" y="18"/>
                      <a:pt x="122" y="18"/>
                    </a:cubicBezTo>
                    <a:close/>
                    <a:moveTo>
                      <a:pt x="123" y="16"/>
                    </a:moveTo>
                    <a:cubicBezTo>
                      <a:pt x="123" y="17"/>
                      <a:pt x="123" y="18"/>
                      <a:pt x="124" y="18"/>
                    </a:cubicBezTo>
                    <a:cubicBezTo>
                      <a:pt x="124" y="18"/>
                      <a:pt x="124" y="17"/>
                      <a:pt x="124" y="17"/>
                    </a:cubicBezTo>
                    <a:cubicBezTo>
                      <a:pt x="125" y="17"/>
                      <a:pt x="124" y="17"/>
                      <a:pt x="124" y="17"/>
                    </a:cubicBezTo>
                    <a:cubicBezTo>
                      <a:pt x="124" y="17"/>
                      <a:pt x="126" y="16"/>
                      <a:pt x="126" y="15"/>
                    </a:cubicBezTo>
                    <a:cubicBezTo>
                      <a:pt x="126" y="15"/>
                      <a:pt x="127" y="14"/>
                      <a:pt x="126" y="13"/>
                    </a:cubicBezTo>
                    <a:cubicBezTo>
                      <a:pt x="126" y="13"/>
                      <a:pt x="125" y="13"/>
                      <a:pt x="125" y="13"/>
                    </a:cubicBezTo>
                    <a:cubicBezTo>
                      <a:pt x="124" y="13"/>
                      <a:pt x="125" y="13"/>
                      <a:pt x="124" y="14"/>
                    </a:cubicBezTo>
                    <a:cubicBezTo>
                      <a:pt x="124" y="14"/>
                      <a:pt x="124" y="14"/>
                      <a:pt x="124" y="13"/>
                    </a:cubicBezTo>
                    <a:cubicBezTo>
                      <a:pt x="123" y="13"/>
                      <a:pt x="123" y="14"/>
                      <a:pt x="123" y="14"/>
                    </a:cubicBezTo>
                    <a:cubicBezTo>
                      <a:pt x="123" y="14"/>
                      <a:pt x="123" y="13"/>
                      <a:pt x="123" y="13"/>
                    </a:cubicBezTo>
                    <a:cubicBezTo>
                      <a:pt x="123" y="13"/>
                      <a:pt x="123" y="13"/>
                      <a:pt x="122" y="14"/>
                    </a:cubicBezTo>
                    <a:cubicBezTo>
                      <a:pt x="122" y="14"/>
                      <a:pt x="122" y="14"/>
                      <a:pt x="122" y="14"/>
                    </a:cubicBezTo>
                    <a:cubicBezTo>
                      <a:pt x="122" y="15"/>
                      <a:pt x="122" y="15"/>
                      <a:pt x="122" y="15"/>
                    </a:cubicBezTo>
                    <a:cubicBezTo>
                      <a:pt x="122" y="16"/>
                      <a:pt x="121" y="15"/>
                      <a:pt x="122" y="16"/>
                    </a:cubicBezTo>
                    <a:cubicBezTo>
                      <a:pt x="123" y="17"/>
                      <a:pt x="123" y="16"/>
                      <a:pt x="123" y="15"/>
                    </a:cubicBezTo>
                    <a:cubicBezTo>
                      <a:pt x="123" y="15"/>
                      <a:pt x="123" y="16"/>
                      <a:pt x="123" y="16"/>
                    </a:cubicBezTo>
                    <a:close/>
                    <a:moveTo>
                      <a:pt x="127" y="12"/>
                    </a:moveTo>
                    <a:cubicBezTo>
                      <a:pt x="127" y="12"/>
                      <a:pt x="127" y="13"/>
                      <a:pt x="128" y="13"/>
                    </a:cubicBezTo>
                    <a:cubicBezTo>
                      <a:pt x="128" y="13"/>
                      <a:pt x="129" y="13"/>
                      <a:pt x="129" y="12"/>
                    </a:cubicBezTo>
                    <a:cubicBezTo>
                      <a:pt x="130" y="12"/>
                      <a:pt x="130" y="11"/>
                      <a:pt x="130" y="11"/>
                    </a:cubicBezTo>
                    <a:cubicBezTo>
                      <a:pt x="129" y="10"/>
                      <a:pt x="129" y="10"/>
                      <a:pt x="129" y="9"/>
                    </a:cubicBezTo>
                    <a:cubicBezTo>
                      <a:pt x="129" y="9"/>
                      <a:pt x="128" y="9"/>
                      <a:pt x="128" y="9"/>
                    </a:cubicBezTo>
                    <a:cubicBezTo>
                      <a:pt x="128" y="9"/>
                      <a:pt x="128" y="9"/>
                      <a:pt x="128" y="9"/>
                    </a:cubicBezTo>
                    <a:cubicBezTo>
                      <a:pt x="128" y="8"/>
                      <a:pt x="127" y="8"/>
                      <a:pt x="127" y="9"/>
                    </a:cubicBezTo>
                    <a:cubicBezTo>
                      <a:pt x="126" y="9"/>
                      <a:pt x="127" y="11"/>
                      <a:pt x="127" y="11"/>
                    </a:cubicBezTo>
                    <a:cubicBezTo>
                      <a:pt x="127" y="12"/>
                      <a:pt x="127" y="12"/>
                      <a:pt x="127" y="12"/>
                    </a:cubicBezTo>
                    <a:close/>
                    <a:moveTo>
                      <a:pt x="118" y="13"/>
                    </a:moveTo>
                    <a:cubicBezTo>
                      <a:pt x="118" y="14"/>
                      <a:pt x="118" y="13"/>
                      <a:pt x="118" y="13"/>
                    </a:cubicBezTo>
                    <a:cubicBezTo>
                      <a:pt x="118" y="13"/>
                      <a:pt x="119" y="14"/>
                      <a:pt x="119" y="14"/>
                    </a:cubicBezTo>
                    <a:cubicBezTo>
                      <a:pt x="119" y="14"/>
                      <a:pt x="119" y="13"/>
                      <a:pt x="119" y="13"/>
                    </a:cubicBezTo>
                    <a:cubicBezTo>
                      <a:pt x="119" y="13"/>
                      <a:pt x="119" y="13"/>
                      <a:pt x="119" y="13"/>
                    </a:cubicBezTo>
                    <a:cubicBezTo>
                      <a:pt x="120" y="13"/>
                      <a:pt x="119" y="13"/>
                      <a:pt x="120" y="13"/>
                    </a:cubicBezTo>
                    <a:cubicBezTo>
                      <a:pt x="120" y="12"/>
                      <a:pt x="120" y="13"/>
                      <a:pt x="121" y="13"/>
                    </a:cubicBezTo>
                    <a:cubicBezTo>
                      <a:pt x="121" y="13"/>
                      <a:pt x="122" y="12"/>
                      <a:pt x="122" y="12"/>
                    </a:cubicBezTo>
                    <a:cubicBezTo>
                      <a:pt x="122" y="12"/>
                      <a:pt x="123" y="12"/>
                      <a:pt x="123" y="11"/>
                    </a:cubicBezTo>
                    <a:cubicBezTo>
                      <a:pt x="123" y="11"/>
                      <a:pt x="123" y="11"/>
                      <a:pt x="123" y="11"/>
                    </a:cubicBezTo>
                    <a:cubicBezTo>
                      <a:pt x="123" y="10"/>
                      <a:pt x="123" y="10"/>
                      <a:pt x="123" y="10"/>
                    </a:cubicBezTo>
                    <a:cubicBezTo>
                      <a:pt x="123" y="10"/>
                      <a:pt x="124" y="10"/>
                      <a:pt x="124" y="10"/>
                    </a:cubicBezTo>
                    <a:cubicBezTo>
                      <a:pt x="124" y="10"/>
                      <a:pt x="124" y="9"/>
                      <a:pt x="124" y="9"/>
                    </a:cubicBezTo>
                    <a:cubicBezTo>
                      <a:pt x="124" y="9"/>
                      <a:pt x="124" y="9"/>
                      <a:pt x="125" y="9"/>
                    </a:cubicBezTo>
                    <a:cubicBezTo>
                      <a:pt x="125" y="9"/>
                      <a:pt x="125" y="9"/>
                      <a:pt x="125" y="9"/>
                    </a:cubicBezTo>
                    <a:cubicBezTo>
                      <a:pt x="125" y="8"/>
                      <a:pt x="125" y="8"/>
                      <a:pt x="125" y="8"/>
                    </a:cubicBezTo>
                    <a:cubicBezTo>
                      <a:pt x="125" y="7"/>
                      <a:pt x="126" y="8"/>
                      <a:pt x="125" y="7"/>
                    </a:cubicBezTo>
                    <a:cubicBezTo>
                      <a:pt x="125" y="7"/>
                      <a:pt x="125" y="6"/>
                      <a:pt x="125" y="6"/>
                    </a:cubicBezTo>
                    <a:cubicBezTo>
                      <a:pt x="125" y="6"/>
                      <a:pt x="125" y="6"/>
                      <a:pt x="124" y="7"/>
                    </a:cubicBezTo>
                    <a:cubicBezTo>
                      <a:pt x="124" y="7"/>
                      <a:pt x="125" y="7"/>
                      <a:pt x="125" y="7"/>
                    </a:cubicBezTo>
                    <a:cubicBezTo>
                      <a:pt x="124" y="8"/>
                      <a:pt x="124" y="7"/>
                      <a:pt x="124" y="7"/>
                    </a:cubicBezTo>
                    <a:cubicBezTo>
                      <a:pt x="123" y="7"/>
                      <a:pt x="123" y="7"/>
                      <a:pt x="123" y="8"/>
                    </a:cubicBezTo>
                    <a:cubicBezTo>
                      <a:pt x="122" y="8"/>
                      <a:pt x="123" y="8"/>
                      <a:pt x="123" y="9"/>
                    </a:cubicBezTo>
                    <a:cubicBezTo>
                      <a:pt x="123" y="9"/>
                      <a:pt x="122" y="10"/>
                      <a:pt x="122" y="10"/>
                    </a:cubicBezTo>
                    <a:cubicBezTo>
                      <a:pt x="122" y="10"/>
                      <a:pt x="122" y="9"/>
                      <a:pt x="121" y="9"/>
                    </a:cubicBezTo>
                    <a:cubicBezTo>
                      <a:pt x="121" y="8"/>
                      <a:pt x="121" y="8"/>
                      <a:pt x="121" y="8"/>
                    </a:cubicBezTo>
                    <a:cubicBezTo>
                      <a:pt x="120" y="9"/>
                      <a:pt x="121" y="9"/>
                      <a:pt x="121" y="9"/>
                    </a:cubicBezTo>
                    <a:cubicBezTo>
                      <a:pt x="121" y="10"/>
                      <a:pt x="121" y="10"/>
                      <a:pt x="121" y="10"/>
                    </a:cubicBezTo>
                    <a:cubicBezTo>
                      <a:pt x="121" y="11"/>
                      <a:pt x="120" y="10"/>
                      <a:pt x="120" y="10"/>
                    </a:cubicBezTo>
                    <a:cubicBezTo>
                      <a:pt x="120" y="11"/>
                      <a:pt x="120" y="11"/>
                      <a:pt x="120" y="10"/>
                    </a:cubicBezTo>
                    <a:cubicBezTo>
                      <a:pt x="120" y="10"/>
                      <a:pt x="120" y="9"/>
                      <a:pt x="119" y="9"/>
                    </a:cubicBezTo>
                    <a:cubicBezTo>
                      <a:pt x="119" y="9"/>
                      <a:pt x="119" y="10"/>
                      <a:pt x="119" y="10"/>
                    </a:cubicBezTo>
                    <a:cubicBezTo>
                      <a:pt x="118" y="10"/>
                      <a:pt x="119" y="10"/>
                      <a:pt x="118" y="10"/>
                    </a:cubicBezTo>
                    <a:cubicBezTo>
                      <a:pt x="118" y="10"/>
                      <a:pt x="118" y="11"/>
                      <a:pt x="118" y="11"/>
                    </a:cubicBezTo>
                    <a:cubicBezTo>
                      <a:pt x="118" y="11"/>
                      <a:pt x="118" y="10"/>
                      <a:pt x="117" y="10"/>
                    </a:cubicBezTo>
                    <a:cubicBezTo>
                      <a:pt x="117" y="10"/>
                      <a:pt x="117" y="11"/>
                      <a:pt x="116" y="11"/>
                    </a:cubicBezTo>
                    <a:cubicBezTo>
                      <a:pt x="116" y="11"/>
                      <a:pt x="115" y="10"/>
                      <a:pt x="115" y="11"/>
                    </a:cubicBezTo>
                    <a:cubicBezTo>
                      <a:pt x="115" y="11"/>
                      <a:pt x="116" y="11"/>
                      <a:pt x="116" y="11"/>
                    </a:cubicBezTo>
                    <a:cubicBezTo>
                      <a:pt x="116" y="11"/>
                      <a:pt x="116" y="11"/>
                      <a:pt x="116" y="11"/>
                    </a:cubicBezTo>
                    <a:cubicBezTo>
                      <a:pt x="116" y="11"/>
                      <a:pt x="117" y="11"/>
                      <a:pt x="117" y="11"/>
                    </a:cubicBezTo>
                    <a:cubicBezTo>
                      <a:pt x="118" y="11"/>
                      <a:pt x="117" y="12"/>
                      <a:pt x="117" y="12"/>
                    </a:cubicBezTo>
                    <a:cubicBezTo>
                      <a:pt x="117" y="12"/>
                      <a:pt x="116" y="13"/>
                      <a:pt x="117" y="14"/>
                    </a:cubicBezTo>
                    <a:cubicBezTo>
                      <a:pt x="117" y="14"/>
                      <a:pt x="117" y="13"/>
                      <a:pt x="117" y="13"/>
                    </a:cubicBezTo>
                    <a:cubicBezTo>
                      <a:pt x="118" y="13"/>
                      <a:pt x="118" y="13"/>
                      <a:pt x="118" y="13"/>
                    </a:cubicBezTo>
                    <a:close/>
                    <a:moveTo>
                      <a:pt x="130" y="4"/>
                    </a:moveTo>
                    <a:cubicBezTo>
                      <a:pt x="130" y="4"/>
                      <a:pt x="130" y="3"/>
                      <a:pt x="130" y="3"/>
                    </a:cubicBezTo>
                    <a:cubicBezTo>
                      <a:pt x="130" y="3"/>
                      <a:pt x="129" y="3"/>
                      <a:pt x="129" y="3"/>
                    </a:cubicBezTo>
                    <a:cubicBezTo>
                      <a:pt x="128" y="3"/>
                      <a:pt x="128" y="3"/>
                      <a:pt x="128" y="4"/>
                    </a:cubicBezTo>
                    <a:cubicBezTo>
                      <a:pt x="128" y="4"/>
                      <a:pt x="129" y="4"/>
                      <a:pt x="129" y="4"/>
                    </a:cubicBezTo>
                    <a:cubicBezTo>
                      <a:pt x="129" y="4"/>
                      <a:pt x="128" y="4"/>
                      <a:pt x="128" y="4"/>
                    </a:cubicBezTo>
                    <a:cubicBezTo>
                      <a:pt x="128" y="4"/>
                      <a:pt x="129" y="5"/>
                      <a:pt x="129" y="5"/>
                    </a:cubicBezTo>
                    <a:cubicBezTo>
                      <a:pt x="129" y="5"/>
                      <a:pt x="129" y="5"/>
                      <a:pt x="130" y="5"/>
                    </a:cubicBezTo>
                    <a:cubicBezTo>
                      <a:pt x="130" y="5"/>
                      <a:pt x="131" y="4"/>
                      <a:pt x="130" y="4"/>
                    </a:cubicBezTo>
                    <a:cubicBezTo>
                      <a:pt x="130" y="4"/>
                      <a:pt x="130" y="4"/>
                      <a:pt x="130" y="4"/>
                    </a:cubicBezTo>
                    <a:cubicBezTo>
                      <a:pt x="129" y="4"/>
                      <a:pt x="130" y="4"/>
                      <a:pt x="130" y="4"/>
                    </a:cubicBezTo>
                    <a:cubicBezTo>
                      <a:pt x="130" y="4"/>
                      <a:pt x="130" y="4"/>
                      <a:pt x="130" y="4"/>
                    </a:cubicBezTo>
                    <a:cubicBezTo>
                      <a:pt x="130" y="4"/>
                      <a:pt x="130" y="4"/>
                      <a:pt x="130" y="4"/>
                    </a:cubicBezTo>
                    <a:close/>
                    <a:moveTo>
                      <a:pt x="134" y="3"/>
                    </a:moveTo>
                    <a:cubicBezTo>
                      <a:pt x="134" y="3"/>
                      <a:pt x="134" y="3"/>
                      <a:pt x="134" y="3"/>
                    </a:cubicBezTo>
                    <a:cubicBezTo>
                      <a:pt x="134" y="3"/>
                      <a:pt x="134" y="2"/>
                      <a:pt x="134" y="2"/>
                    </a:cubicBezTo>
                    <a:cubicBezTo>
                      <a:pt x="134" y="2"/>
                      <a:pt x="134" y="1"/>
                      <a:pt x="134" y="1"/>
                    </a:cubicBezTo>
                    <a:cubicBezTo>
                      <a:pt x="134" y="1"/>
                      <a:pt x="133" y="1"/>
                      <a:pt x="133" y="2"/>
                    </a:cubicBezTo>
                    <a:cubicBezTo>
                      <a:pt x="133" y="2"/>
                      <a:pt x="133" y="2"/>
                      <a:pt x="134" y="3"/>
                    </a:cubicBezTo>
                    <a:cubicBezTo>
                      <a:pt x="134" y="3"/>
                      <a:pt x="133" y="2"/>
                      <a:pt x="134" y="3"/>
                    </a:cubicBezTo>
                    <a:close/>
                    <a:moveTo>
                      <a:pt x="139" y="3"/>
                    </a:moveTo>
                    <a:cubicBezTo>
                      <a:pt x="139" y="4"/>
                      <a:pt x="139" y="4"/>
                      <a:pt x="139" y="5"/>
                    </a:cubicBezTo>
                    <a:cubicBezTo>
                      <a:pt x="139" y="5"/>
                      <a:pt x="140" y="5"/>
                      <a:pt x="140" y="5"/>
                    </a:cubicBezTo>
                    <a:cubicBezTo>
                      <a:pt x="140" y="5"/>
                      <a:pt x="140" y="4"/>
                      <a:pt x="140" y="4"/>
                    </a:cubicBezTo>
                    <a:cubicBezTo>
                      <a:pt x="141" y="4"/>
                      <a:pt x="141" y="4"/>
                      <a:pt x="141" y="4"/>
                    </a:cubicBezTo>
                    <a:cubicBezTo>
                      <a:pt x="142" y="4"/>
                      <a:pt x="142" y="4"/>
                      <a:pt x="143" y="4"/>
                    </a:cubicBezTo>
                    <a:cubicBezTo>
                      <a:pt x="143" y="4"/>
                      <a:pt x="144" y="3"/>
                      <a:pt x="144" y="3"/>
                    </a:cubicBezTo>
                    <a:cubicBezTo>
                      <a:pt x="144" y="2"/>
                      <a:pt x="144" y="2"/>
                      <a:pt x="143" y="2"/>
                    </a:cubicBezTo>
                    <a:cubicBezTo>
                      <a:pt x="143" y="2"/>
                      <a:pt x="143" y="3"/>
                      <a:pt x="142" y="3"/>
                    </a:cubicBezTo>
                    <a:cubicBezTo>
                      <a:pt x="142" y="3"/>
                      <a:pt x="142" y="3"/>
                      <a:pt x="142" y="3"/>
                    </a:cubicBezTo>
                    <a:cubicBezTo>
                      <a:pt x="142" y="3"/>
                      <a:pt x="142" y="3"/>
                      <a:pt x="142" y="2"/>
                    </a:cubicBezTo>
                    <a:cubicBezTo>
                      <a:pt x="142" y="2"/>
                      <a:pt x="143" y="2"/>
                      <a:pt x="143" y="1"/>
                    </a:cubicBezTo>
                    <a:cubicBezTo>
                      <a:pt x="142" y="1"/>
                      <a:pt x="142" y="1"/>
                      <a:pt x="141" y="1"/>
                    </a:cubicBezTo>
                    <a:cubicBezTo>
                      <a:pt x="141" y="1"/>
                      <a:pt x="141" y="0"/>
                      <a:pt x="141" y="0"/>
                    </a:cubicBezTo>
                    <a:cubicBezTo>
                      <a:pt x="141" y="0"/>
                      <a:pt x="141" y="0"/>
                      <a:pt x="140" y="0"/>
                    </a:cubicBezTo>
                    <a:cubicBezTo>
                      <a:pt x="140" y="0"/>
                      <a:pt x="140" y="0"/>
                      <a:pt x="140" y="0"/>
                    </a:cubicBezTo>
                    <a:cubicBezTo>
                      <a:pt x="139" y="1"/>
                      <a:pt x="141" y="2"/>
                      <a:pt x="141" y="3"/>
                    </a:cubicBezTo>
                    <a:cubicBezTo>
                      <a:pt x="140" y="2"/>
                      <a:pt x="140" y="2"/>
                      <a:pt x="140" y="1"/>
                    </a:cubicBezTo>
                    <a:cubicBezTo>
                      <a:pt x="139" y="1"/>
                      <a:pt x="139" y="1"/>
                      <a:pt x="139" y="2"/>
                    </a:cubicBezTo>
                    <a:cubicBezTo>
                      <a:pt x="139" y="2"/>
                      <a:pt x="138" y="2"/>
                      <a:pt x="138" y="2"/>
                    </a:cubicBezTo>
                    <a:cubicBezTo>
                      <a:pt x="138" y="2"/>
                      <a:pt x="138" y="2"/>
                      <a:pt x="138" y="2"/>
                    </a:cubicBezTo>
                    <a:cubicBezTo>
                      <a:pt x="138" y="3"/>
                      <a:pt x="139" y="3"/>
                      <a:pt x="139" y="3"/>
                    </a:cubicBezTo>
                    <a:cubicBezTo>
                      <a:pt x="139" y="3"/>
                      <a:pt x="139" y="3"/>
                      <a:pt x="139" y="3"/>
                    </a:cubicBezTo>
                    <a:close/>
                    <a:moveTo>
                      <a:pt x="169" y="26"/>
                    </a:moveTo>
                    <a:cubicBezTo>
                      <a:pt x="168" y="26"/>
                      <a:pt x="168" y="26"/>
                      <a:pt x="168" y="27"/>
                    </a:cubicBezTo>
                    <a:cubicBezTo>
                      <a:pt x="168" y="27"/>
                      <a:pt x="168" y="28"/>
                      <a:pt x="168" y="28"/>
                    </a:cubicBezTo>
                    <a:cubicBezTo>
                      <a:pt x="168" y="28"/>
                      <a:pt x="169" y="27"/>
                      <a:pt x="170" y="27"/>
                    </a:cubicBezTo>
                    <a:cubicBezTo>
                      <a:pt x="170" y="27"/>
                      <a:pt x="170" y="27"/>
                      <a:pt x="170" y="27"/>
                    </a:cubicBezTo>
                    <a:cubicBezTo>
                      <a:pt x="170" y="27"/>
                      <a:pt x="169" y="27"/>
                      <a:pt x="169" y="26"/>
                    </a:cubicBezTo>
                    <a:cubicBezTo>
                      <a:pt x="169" y="26"/>
                      <a:pt x="169" y="26"/>
                      <a:pt x="169" y="26"/>
                    </a:cubicBezTo>
                    <a:cubicBezTo>
                      <a:pt x="169" y="26"/>
                      <a:pt x="169" y="26"/>
                      <a:pt x="169" y="26"/>
                    </a:cubicBezTo>
                    <a:close/>
                    <a:moveTo>
                      <a:pt x="3" y="187"/>
                    </a:moveTo>
                    <a:cubicBezTo>
                      <a:pt x="3" y="187"/>
                      <a:pt x="4" y="188"/>
                      <a:pt x="4" y="188"/>
                    </a:cubicBezTo>
                    <a:cubicBezTo>
                      <a:pt x="4" y="188"/>
                      <a:pt x="4" y="186"/>
                      <a:pt x="4" y="186"/>
                    </a:cubicBezTo>
                    <a:cubicBezTo>
                      <a:pt x="3" y="185"/>
                      <a:pt x="3" y="186"/>
                      <a:pt x="3" y="187"/>
                    </a:cubicBezTo>
                    <a:cubicBezTo>
                      <a:pt x="3" y="187"/>
                      <a:pt x="3" y="186"/>
                      <a:pt x="3" y="187"/>
                    </a:cubicBezTo>
                    <a:close/>
                    <a:moveTo>
                      <a:pt x="1" y="174"/>
                    </a:moveTo>
                    <a:cubicBezTo>
                      <a:pt x="1" y="175"/>
                      <a:pt x="2" y="178"/>
                      <a:pt x="3" y="177"/>
                    </a:cubicBezTo>
                    <a:cubicBezTo>
                      <a:pt x="3" y="176"/>
                      <a:pt x="3" y="175"/>
                      <a:pt x="2" y="175"/>
                    </a:cubicBezTo>
                    <a:cubicBezTo>
                      <a:pt x="2" y="175"/>
                      <a:pt x="1" y="174"/>
                      <a:pt x="1" y="174"/>
                    </a:cubicBezTo>
                    <a:cubicBezTo>
                      <a:pt x="1" y="175"/>
                      <a:pt x="1" y="174"/>
                      <a:pt x="1" y="174"/>
                    </a:cubicBezTo>
                    <a:close/>
                    <a:moveTo>
                      <a:pt x="8" y="153"/>
                    </a:moveTo>
                    <a:cubicBezTo>
                      <a:pt x="8" y="152"/>
                      <a:pt x="7" y="150"/>
                      <a:pt x="7" y="152"/>
                    </a:cubicBezTo>
                    <a:cubicBezTo>
                      <a:pt x="6" y="152"/>
                      <a:pt x="7" y="154"/>
                      <a:pt x="8" y="153"/>
                    </a:cubicBezTo>
                    <a:close/>
                    <a:moveTo>
                      <a:pt x="5" y="153"/>
                    </a:moveTo>
                    <a:cubicBezTo>
                      <a:pt x="5" y="154"/>
                      <a:pt x="5" y="155"/>
                      <a:pt x="6" y="154"/>
                    </a:cubicBezTo>
                    <a:cubicBezTo>
                      <a:pt x="6" y="154"/>
                      <a:pt x="6" y="154"/>
                      <a:pt x="6" y="154"/>
                    </a:cubicBezTo>
                    <a:cubicBezTo>
                      <a:pt x="6" y="153"/>
                      <a:pt x="5" y="153"/>
                      <a:pt x="5" y="153"/>
                    </a:cubicBezTo>
                    <a:cubicBezTo>
                      <a:pt x="5" y="153"/>
                      <a:pt x="5" y="153"/>
                      <a:pt x="5" y="153"/>
                    </a:cubicBezTo>
                    <a:close/>
                    <a:moveTo>
                      <a:pt x="22" y="139"/>
                    </a:moveTo>
                    <a:cubicBezTo>
                      <a:pt x="22" y="139"/>
                      <a:pt x="20" y="140"/>
                      <a:pt x="21" y="140"/>
                    </a:cubicBezTo>
                    <a:cubicBezTo>
                      <a:pt x="22" y="140"/>
                      <a:pt x="22" y="139"/>
                      <a:pt x="22" y="139"/>
                    </a:cubicBezTo>
                    <a:cubicBezTo>
                      <a:pt x="22" y="139"/>
                      <a:pt x="22" y="139"/>
                      <a:pt x="22" y="139"/>
                    </a:cubicBezTo>
                    <a:close/>
                    <a:moveTo>
                      <a:pt x="18" y="142"/>
                    </a:moveTo>
                    <a:cubicBezTo>
                      <a:pt x="18" y="142"/>
                      <a:pt x="18" y="142"/>
                      <a:pt x="17" y="142"/>
                    </a:cubicBezTo>
                    <a:cubicBezTo>
                      <a:pt x="17" y="142"/>
                      <a:pt x="17" y="143"/>
                      <a:pt x="18" y="143"/>
                    </a:cubicBezTo>
                    <a:cubicBezTo>
                      <a:pt x="18" y="143"/>
                      <a:pt x="19" y="143"/>
                      <a:pt x="19" y="143"/>
                    </a:cubicBezTo>
                    <a:cubicBezTo>
                      <a:pt x="19" y="142"/>
                      <a:pt x="19" y="141"/>
                      <a:pt x="19" y="141"/>
                    </a:cubicBezTo>
                    <a:cubicBezTo>
                      <a:pt x="18" y="141"/>
                      <a:pt x="18" y="142"/>
                      <a:pt x="18" y="142"/>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89" name="Freeform 783">
                <a:extLst>
                  <a:ext uri="{FF2B5EF4-FFF2-40B4-BE49-F238E27FC236}">
                    <a16:creationId xmlns:a16="http://schemas.microsoft.com/office/drawing/2014/main" id="{D62907BE-5114-E846-A376-2218421F29A9}"/>
                  </a:ext>
                </a:extLst>
              </p:cNvPr>
              <p:cNvSpPr>
                <a:spLocks/>
              </p:cNvSpPr>
              <p:nvPr/>
            </p:nvSpPr>
            <p:spPr bwMode="auto">
              <a:xfrm>
                <a:off x="5942013" y="3530600"/>
                <a:ext cx="49212" cy="53975"/>
              </a:xfrm>
              <a:custGeom>
                <a:avLst/>
                <a:gdLst>
                  <a:gd name="T0" fmla="*/ 11 w 12"/>
                  <a:gd name="T1" fmla="*/ 8 h 13"/>
                  <a:gd name="T2" fmla="*/ 11 w 12"/>
                  <a:gd name="T3" fmla="*/ 8 h 13"/>
                  <a:gd name="T4" fmla="*/ 11 w 12"/>
                  <a:gd name="T5" fmla="*/ 7 h 13"/>
                  <a:gd name="T6" fmla="*/ 12 w 12"/>
                  <a:gd name="T7" fmla="*/ 6 h 13"/>
                  <a:gd name="T8" fmla="*/ 11 w 12"/>
                  <a:gd name="T9" fmla="*/ 6 h 13"/>
                  <a:gd name="T10" fmla="*/ 9 w 12"/>
                  <a:gd name="T11" fmla="*/ 5 h 13"/>
                  <a:gd name="T12" fmla="*/ 9 w 12"/>
                  <a:gd name="T13" fmla="*/ 5 h 13"/>
                  <a:gd name="T14" fmla="*/ 9 w 12"/>
                  <a:gd name="T15" fmla="*/ 4 h 13"/>
                  <a:gd name="T16" fmla="*/ 8 w 12"/>
                  <a:gd name="T17" fmla="*/ 3 h 13"/>
                  <a:gd name="T18" fmla="*/ 7 w 12"/>
                  <a:gd name="T19" fmla="*/ 2 h 13"/>
                  <a:gd name="T20" fmla="*/ 6 w 12"/>
                  <a:gd name="T21" fmla="*/ 2 h 13"/>
                  <a:gd name="T22" fmla="*/ 6 w 12"/>
                  <a:gd name="T23" fmla="*/ 1 h 13"/>
                  <a:gd name="T24" fmla="*/ 4 w 12"/>
                  <a:gd name="T25" fmla="*/ 1 h 13"/>
                  <a:gd name="T26" fmla="*/ 4 w 12"/>
                  <a:gd name="T27" fmla="*/ 2 h 13"/>
                  <a:gd name="T28" fmla="*/ 3 w 12"/>
                  <a:gd name="T29" fmla="*/ 3 h 13"/>
                  <a:gd name="T30" fmla="*/ 3 w 12"/>
                  <a:gd name="T31" fmla="*/ 4 h 13"/>
                  <a:gd name="T32" fmla="*/ 2 w 12"/>
                  <a:gd name="T33" fmla="*/ 4 h 13"/>
                  <a:gd name="T34" fmla="*/ 1 w 12"/>
                  <a:gd name="T35" fmla="*/ 5 h 13"/>
                  <a:gd name="T36" fmla="*/ 0 w 12"/>
                  <a:gd name="T37" fmla="*/ 5 h 13"/>
                  <a:gd name="T38" fmla="*/ 1 w 12"/>
                  <a:gd name="T39" fmla="*/ 6 h 13"/>
                  <a:gd name="T40" fmla="*/ 0 w 12"/>
                  <a:gd name="T41" fmla="*/ 7 h 13"/>
                  <a:gd name="T42" fmla="*/ 1 w 12"/>
                  <a:gd name="T43" fmla="*/ 9 h 13"/>
                  <a:gd name="T44" fmla="*/ 3 w 12"/>
                  <a:gd name="T45" fmla="*/ 9 h 13"/>
                  <a:gd name="T46" fmla="*/ 4 w 12"/>
                  <a:gd name="T47" fmla="*/ 13 h 13"/>
                  <a:gd name="T48" fmla="*/ 5 w 12"/>
                  <a:gd name="T49" fmla="*/ 12 h 13"/>
                  <a:gd name="T50" fmla="*/ 7 w 12"/>
                  <a:gd name="T51" fmla="*/ 11 h 13"/>
                  <a:gd name="T52" fmla="*/ 8 w 12"/>
                  <a:gd name="T53" fmla="*/ 11 h 13"/>
                  <a:gd name="T54" fmla="*/ 9 w 12"/>
                  <a:gd name="T55" fmla="*/ 11 h 13"/>
                  <a:gd name="T56" fmla="*/ 9 w 12"/>
                  <a:gd name="T57" fmla="*/ 10 h 13"/>
                  <a:gd name="T58" fmla="*/ 11 w 12"/>
                  <a:gd name="T59" fmla="*/ 10 h 13"/>
                  <a:gd name="T60" fmla="*/ 10 w 12"/>
                  <a:gd name="T61" fmla="*/ 9 h 13"/>
                  <a:gd name="T62" fmla="*/ 11 w 12"/>
                  <a:gd name="T63"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 h="13">
                    <a:moveTo>
                      <a:pt x="11" y="8"/>
                    </a:moveTo>
                    <a:cubicBezTo>
                      <a:pt x="11" y="8"/>
                      <a:pt x="11" y="8"/>
                      <a:pt x="11" y="8"/>
                    </a:cubicBezTo>
                    <a:cubicBezTo>
                      <a:pt x="11" y="8"/>
                      <a:pt x="11" y="7"/>
                      <a:pt x="11" y="7"/>
                    </a:cubicBezTo>
                    <a:cubicBezTo>
                      <a:pt x="12" y="7"/>
                      <a:pt x="12" y="6"/>
                      <a:pt x="12" y="6"/>
                    </a:cubicBezTo>
                    <a:cubicBezTo>
                      <a:pt x="12" y="6"/>
                      <a:pt x="12" y="6"/>
                      <a:pt x="11" y="6"/>
                    </a:cubicBezTo>
                    <a:cubicBezTo>
                      <a:pt x="11" y="5"/>
                      <a:pt x="10" y="6"/>
                      <a:pt x="9" y="5"/>
                    </a:cubicBezTo>
                    <a:cubicBezTo>
                      <a:pt x="9" y="5"/>
                      <a:pt x="9" y="5"/>
                      <a:pt x="9" y="5"/>
                    </a:cubicBezTo>
                    <a:cubicBezTo>
                      <a:pt x="9" y="4"/>
                      <a:pt x="9" y="4"/>
                      <a:pt x="9" y="4"/>
                    </a:cubicBezTo>
                    <a:cubicBezTo>
                      <a:pt x="9" y="4"/>
                      <a:pt x="9" y="4"/>
                      <a:pt x="8" y="3"/>
                    </a:cubicBezTo>
                    <a:cubicBezTo>
                      <a:pt x="8" y="3"/>
                      <a:pt x="8" y="2"/>
                      <a:pt x="7" y="2"/>
                    </a:cubicBezTo>
                    <a:cubicBezTo>
                      <a:pt x="7" y="2"/>
                      <a:pt x="6" y="2"/>
                      <a:pt x="6" y="2"/>
                    </a:cubicBezTo>
                    <a:cubicBezTo>
                      <a:pt x="6" y="1"/>
                      <a:pt x="6" y="1"/>
                      <a:pt x="6" y="1"/>
                    </a:cubicBezTo>
                    <a:cubicBezTo>
                      <a:pt x="5" y="0"/>
                      <a:pt x="5" y="0"/>
                      <a:pt x="4" y="1"/>
                    </a:cubicBezTo>
                    <a:cubicBezTo>
                      <a:pt x="3" y="2"/>
                      <a:pt x="4" y="1"/>
                      <a:pt x="4" y="2"/>
                    </a:cubicBezTo>
                    <a:cubicBezTo>
                      <a:pt x="5" y="3"/>
                      <a:pt x="3" y="3"/>
                      <a:pt x="3" y="3"/>
                    </a:cubicBezTo>
                    <a:cubicBezTo>
                      <a:pt x="3" y="4"/>
                      <a:pt x="3" y="4"/>
                      <a:pt x="3" y="4"/>
                    </a:cubicBezTo>
                    <a:cubicBezTo>
                      <a:pt x="3" y="5"/>
                      <a:pt x="2" y="4"/>
                      <a:pt x="2" y="4"/>
                    </a:cubicBezTo>
                    <a:cubicBezTo>
                      <a:pt x="2" y="5"/>
                      <a:pt x="2" y="5"/>
                      <a:pt x="1" y="5"/>
                    </a:cubicBezTo>
                    <a:cubicBezTo>
                      <a:pt x="1" y="5"/>
                      <a:pt x="1" y="5"/>
                      <a:pt x="0" y="5"/>
                    </a:cubicBezTo>
                    <a:cubicBezTo>
                      <a:pt x="0" y="5"/>
                      <a:pt x="0" y="5"/>
                      <a:pt x="1" y="6"/>
                    </a:cubicBezTo>
                    <a:cubicBezTo>
                      <a:pt x="1" y="6"/>
                      <a:pt x="1" y="6"/>
                      <a:pt x="0" y="7"/>
                    </a:cubicBezTo>
                    <a:cubicBezTo>
                      <a:pt x="1" y="7"/>
                      <a:pt x="1" y="8"/>
                      <a:pt x="1" y="9"/>
                    </a:cubicBezTo>
                    <a:cubicBezTo>
                      <a:pt x="2" y="9"/>
                      <a:pt x="2" y="9"/>
                      <a:pt x="3" y="9"/>
                    </a:cubicBezTo>
                    <a:cubicBezTo>
                      <a:pt x="4" y="10"/>
                      <a:pt x="4" y="12"/>
                      <a:pt x="4" y="13"/>
                    </a:cubicBezTo>
                    <a:cubicBezTo>
                      <a:pt x="5" y="13"/>
                      <a:pt x="5" y="13"/>
                      <a:pt x="5" y="12"/>
                    </a:cubicBezTo>
                    <a:cubicBezTo>
                      <a:pt x="5" y="11"/>
                      <a:pt x="6" y="11"/>
                      <a:pt x="7" y="11"/>
                    </a:cubicBezTo>
                    <a:cubicBezTo>
                      <a:pt x="7" y="10"/>
                      <a:pt x="7" y="10"/>
                      <a:pt x="8" y="11"/>
                    </a:cubicBezTo>
                    <a:cubicBezTo>
                      <a:pt x="8" y="11"/>
                      <a:pt x="8" y="11"/>
                      <a:pt x="9" y="11"/>
                    </a:cubicBezTo>
                    <a:cubicBezTo>
                      <a:pt x="9" y="11"/>
                      <a:pt x="9" y="10"/>
                      <a:pt x="9" y="10"/>
                    </a:cubicBezTo>
                    <a:cubicBezTo>
                      <a:pt x="10" y="10"/>
                      <a:pt x="10" y="10"/>
                      <a:pt x="11" y="10"/>
                    </a:cubicBezTo>
                    <a:cubicBezTo>
                      <a:pt x="10" y="9"/>
                      <a:pt x="10" y="9"/>
                      <a:pt x="10" y="9"/>
                    </a:cubicBezTo>
                    <a:cubicBezTo>
                      <a:pt x="11" y="9"/>
                      <a:pt x="11" y="9"/>
                      <a:pt x="11" y="8"/>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90" name="Freeform 784">
                <a:extLst>
                  <a:ext uri="{FF2B5EF4-FFF2-40B4-BE49-F238E27FC236}">
                    <a16:creationId xmlns:a16="http://schemas.microsoft.com/office/drawing/2014/main" id="{E4442AEA-7137-4869-E00F-DE476023872E}"/>
                  </a:ext>
                </a:extLst>
              </p:cNvPr>
              <p:cNvSpPr>
                <a:spLocks/>
              </p:cNvSpPr>
              <p:nvPr/>
            </p:nvSpPr>
            <p:spPr bwMode="auto">
              <a:xfrm>
                <a:off x="4813301" y="2559050"/>
                <a:ext cx="4762" cy="4763"/>
              </a:xfrm>
              <a:custGeom>
                <a:avLst/>
                <a:gdLst>
                  <a:gd name="T0" fmla="*/ 0 w 3"/>
                  <a:gd name="T1" fmla="*/ 3 h 3"/>
                  <a:gd name="T2" fmla="*/ 0 w 3"/>
                  <a:gd name="T3" fmla="*/ 3 h 3"/>
                  <a:gd name="T4" fmla="*/ 3 w 3"/>
                  <a:gd name="T5" fmla="*/ 3 h 3"/>
                  <a:gd name="T6" fmla="*/ 0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0" y="3"/>
                    </a:lnTo>
                    <a:lnTo>
                      <a:pt x="3" y="3"/>
                    </a:lnTo>
                    <a:lnTo>
                      <a:pt x="0" y="0"/>
                    </a:lnTo>
                    <a:lnTo>
                      <a:pt x="0" y="3"/>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91" name="Freeform 785">
                <a:extLst>
                  <a:ext uri="{FF2B5EF4-FFF2-40B4-BE49-F238E27FC236}">
                    <a16:creationId xmlns:a16="http://schemas.microsoft.com/office/drawing/2014/main" id="{6245D75E-A2E0-3AC1-FA9A-E12BB4C40018}"/>
                  </a:ext>
                </a:extLst>
              </p:cNvPr>
              <p:cNvSpPr>
                <a:spLocks/>
              </p:cNvSpPr>
              <p:nvPr/>
            </p:nvSpPr>
            <p:spPr bwMode="auto">
              <a:xfrm>
                <a:off x="4889501" y="2543175"/>
                <a:ext cx="3175" cy="0"/>
              </a:xfrm>
              <a:custGeom>
                <a:avLst/>
                <a:gdLst>
                  <a:gd name="T0" fmla="*/ 0 w 2"/>
                  <a:gd name="T1" fmla="*/ 0 w 2"/>
                  <a:gd name="T2" fmla="*/ 2 w 2"/>
                  <a:gd name="T3" fmla="*/ 0 w 2"/>
                  <a:gd name="T4" fmla="*/ 0 w 2"/>
                </a:gdLst>
                <a:ahLst/>
                <a:cxnLst>
                  <a:cxn ang="0">
                    <a:pos x="T0" y="0"/>
                  </a:cxn>
                  <a:cxn ang="0">
                    <a:pos x="T1" y="0"/>
                  </a:cxn>
                  <a:cxn ang="0">
                    <a:pos x="T2" y="0"/>
                  </a:cxn>
                  <a:cxn ang="0">
                    <a:pos x="T3" y="0"/>
                  </a:cxn>
                  <a:cxn ang="0">
                    <a:pos x="T4" y="0"/>
                  </a:cxn>
                </a:cxnLst>
                <a:rect l="0" t="0" r="r" b="b"/>
                <a:pathLst>
                  <a:path w="2">
                    <a:moveTo>
                      <a:pt x="0" y="0"/>
                    </a:moveTo>
                    <a:lnTo>
                      <a:pt x="0" y="0"/>
                    </a:lnTo>
                    <a:lnTo>
                      <a:pt x="2" y="0"/>
                    </a:lnTo>
                    <a:lnTo>
                      <a:pt x="0" y="0"/>
                    </a:lnTo>
                    <a:lnTo>
                      <a:pt x="0" y="0"/>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92" name="Freeform 786">
                <a:extLst>
                  <a:ext uri="{FF2B5EF4-FFF2-40B4-BE49-F238E27FC236}">
                    <a16:creationId xmlns:a16="http://schemas.microsoft.com/office/drawing/2014/main" id="{8736F8DB-CCAA-EE0F-7A0A-33EAB9B54E22}"/>
                  </a:ext>
                </a:extLst>
              </p:cNvPr>
              <p:cNvSpPr>
                <a:spLocks noEditPoints="1"/>
              </p:cNvSpPr>
              <p:nvPr/>
            </p:nvSpPr>
            <p:spPr bwMode="auto">
              <a:xfrm>
                <a:off x="4689476" y="2351088"/>
                <a:ext cx="320675" cy="212725"/>
              </a:xfrm>
              <a:custGeom>
                <a:avLst/>
                <a:gdLst>
                  <a:gd name="T0" fmla="*/ 76 w 77"/>
                  <a:gd name="T1" fmla="*/ 19 h 51"/>
                  <a:gd name="T2" fmla="*/ 76 w 77"/>
                  <a:gd name="T3" fmla="*/ 15 h 51"/>
                  <a:gd name="T4" fmla="*/ 70 w 77"/>
                  <a:gd name="T5" fmla="*/ 13 h 51"/>
                  <a:gd name="T6" fmla="*/ 67 w 77"/>
                  <a:gd name="T7" fmla="*/ 11 h 51"/>
                  <a:gd name="T8" fmla="*/ 65 w 77"/>
                  <a:gd name="T9" fmla="*/ 6 h 51"/>
                  <a:gd name="T10" fmla="*/ 63 w 77"/>
                  <a:gd name="T11" fmla="*/ 4 h 51"/>
                  <a:gd name="T12" fmla="*/ 58 w 77"/>
                  <a:gd name="T13" fmla="*/ 2 h 51"/>
                  <a:gd name="T14" fmla="*/ 55 w 77"/>
                  <a:gd name="T15" fmla="*/ 1 h 51"/>
                  <a:gd name="T16" fmla="*/ 54 w 77"/>
                  <a:gd name="T17" fmla="*/ 7 h 51"/>
                  <a:gd name="T18" fmla="*/ 48 w 77"/>
                  <a:gd name="T19" fmla="*/ 9 h 51"/>
                  <a:gd name="T20" fmla="*/ 45 w 77"/>
                  <a:gd name="T21" fmla="*/ 13 h 51"/>
                  <a:gd name="T22" fmla="*/ 41 w 77"/>
                  <a:gd name="T23" fmla="*/ 7 h 51"/>
                  <a:gd name="T24" fmla="*/ 37 w 77"/>
                  <a:gd name="T25" fmla="*/ 8 h 51"/>
                  <a:gd name="T26" fmla="*/ 32 w 77"/>
                  <a:gd name="T27" fmla="*/ 11 h 51"/>
                  <a:gd name="T28" fmla="*/ 28 w 77"/>
                  <a:gd name="T29" fmla="*/ 9 h 51"/>
                  <a:gd name="T30" fmla="*/ 28 w 77"/>
                  <a:gd name="T31" fmla="*/ 17 h 51"/>
                  <a:gd name="T32" fmla="*/ 25 w 77"/>
                  <a:gd name="T33" fmla="*/ 20 h 51"/>
                  <a:gd name="T34" fmla="*/ 21 w 77"/>
                  <a:gd name="T35" fmla="*/ 17 h 51"/>
                  <a:gd name="T36" fmla="*/ 22 w 77"/>
                  <a:gd name="T37" fmla="*/ 11 h 51"/>
                  <a:gd name="T38" fmla="*/ 21 w 77"/>
                  <a:gd name="T39" fmla="*/ 8 h 51"/>
                  <a:gd name="T40" fmla="*/ 17 w 77"/>
                  <a:gd name="T41" fmla="*/ 5 h 51"/>
                  <a:gd name="T42" fmla="*/ 11 w 77"/>
                  <a:gd name="T43" fmla="*/ 2 h 51"/>
                  <a:gd name="T44" fmla="*/ 12 w 77"/>
                  <a:gd name="T45" fmla="*/ 4 h 51"/>
                  <a:gd name="T46" fmla="*/ 14 w 77"/>
                  <a:gd name="T47" fmla="*/ 6 h 51"/>
                  <a:gd name="T48" fmla="*/ 15 w 77"/>
                  <a:gd name="T49" fmla="*/ 11 h 51"/>
                  <a:gd name="T50" fmla="*/ 11 w 77"/>
                  <a:gd name="T51" fmla="*/ 9 h 51"/>
                  <a:gd name="T52" fmla="*/ 6 w 77"/>
                  <a:gd name="T53" fmla="*/ 8 h 51"/>
                  <a:gd name="T54" fmla="*/ 7 w 77"/>
                  <a:gd name="T55" fmla="*/ 13 h 51"/>
                  <a:gd name="T56" fmla="*/ 7 w 77"/>
                  <a:gd name="T57" fmla="*/ 16 h 51"/>
                  <a:gd name="T58" fmla="*/ 4 w 77"/>
                  <a:gd name="T59" fmla="*/ 18 h 51"/>
                  <a:gd name="T60" fmla="*/ 11 w 77"/>
                  <a:gd name="T61" fmla="*/ 17 h 51"/>
                  <a:gd name="T62" fmla="*/ 14 w 77"/>
                  <a:gd name="T63" fmla="*/ 16 h 51"/>
                  <a:gd name="T64" fmla="*/ 17 w 77"/>
                  <a:gd name="T65" fmla="*/ 18 h 51"/>
                  <a:gd name="T66" fmla="*/ 14 w 77"/>
                  <a:gd name="T67" fmla="*/ 23 h 51"/>
                  <a:gd name="T68" fmla="*/ 13 w 77"/>
                  <a:gd name="T69" fmla="*/ 25 h 51"/>
                  <a:gd name="T70" fmla="*/ 10 w 77"/>
                  <a:gd name="T71" fmla="*/ 25 h 51"/>
                  <a:gd name="T72" fmla="*/ 8 w 77"/>
                  <a:gd name="T73" fmla="*/ 26 h 51"/>
                  <a:gd name="T74" fmla="*/ 5 w 77"/>
                  <a:gd name="T75" fmla="*/ 30 h 51"/>
                  <a:gd name="T76" fmla="*/ 13 w 77"/>
                  <a:gd name="T77" fmla="*/ 29 h 51"/>
                  <a:gd name="T78" fmla="*/ 15 w 77"/>
                  <a:gd name="T79" fmla="*/ 32 h 51"/>
                  <a:gd name="T80" fmla="*/ 19 w 77"/>
                  <a:gd name="T81" fmla="*/ 32 h 51"/>
                  <a:gd name="T82" fmla="*/ 19 w 77"/>
                  <a:gd name="T83" fmla="*/ 33 h 51"/>
                  <a:gd name="T84" fmla="*/ 19 w 77"/>
                  <a:gd name="T85" fmla="*/ 36 h 51"/>
                  <a:gd name="T86" fmla="*/ 17 w 77"/>
                  <a:gd name="T87" fmla="*/ 39 h 51"/>
                  <a:gd name="T88" fmla="*/ 13 w 77"/>
                  <a:gd name="T89" fmla="*/ 41 h 51"/>
                  <a:gd name="T90" fmla="*/ 14 w 77"/>
                  <a:gd name="T91" fmla="*/ 44 h 51"/>
                  <a:gd name="T92" fmla="*/ 26 w 77"/>
                  <a:gd name="T93" fmla="*/ 45 h 51"/>
                  <a:gd name="T94" fmla="*/ 30 w 77"/>
                  <a:gd name="T95" fmla="*/ 46 h 51"/>
                  <a:gd name="T96" fmla="*/ 38 w 77"/>
                  <a:gd name="T97" fmla="*/ 51 h 51"/>
                  <a:gd name="T98" fmla="*/ 48 w 77"/>
                  <a:gd name="T99" fmla="*/ 47 h 51"/>
                  <a:gd name="T100" fmla="*/ 49 w 77"/>
                  <a:gd name="T101" fmla="*/ 45 h 51"/>
                  <a:gd name="T102" fmla="*/ 54 w 77"/>
                  <a:gd name="T103" fmla="*/ 43 h 51"/>
                  <a:gd name="T104" fmla="*/ 59 w 77"/>
                  <a:gd name="T105" fmla="*/ 41 h 51"/>
                  <a:gd name="T106" fmla="*/ 65 w 77"/>
                  <a:gd name="T107" fmla="*/ 36 h 51"/>
                  <a:gd name="T108" fmla="*/ 67 w 77"/>
                  <a:gd name="T109" fmla="*/ 35 h 51"/>
                  <a:gd name="T110" fmla="*/ 72 w 77"/>
                  <a:gd name="T111" fmla="*/ 30 h 51"/>
                  <a:gd name="T112" fmla="*/ 71 w 77"/>
                  <a:gd name="T113" fmla="*/ 27 h 51"/>
                  <a:gd name="T114" fmla="*/ 74 w 77"/>
                  <a:gd name="T115" fmla="*/ 23 h 51"/>
                  <a:gd name="T116" fmla="*/ 20 w 77"/>
                  <a:gd name="T117"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 h="51">
                    <a:moveTo>
                      <a:pt x="77" y="22"/>
                    </a:moveTo>
                    <a:cubicBezTo>
                      <a:pt x="77" y="21"/>
                      <a:pt x="77" y="21"/>
                      <a:pt x="77" y="21"/>
                    </a:cubicBezTo>
                    <a:cubicBezTo>
                      <a:pt x="77" y="21"/>
                      <a:pt x="77" y="21"/>
                      <a:pt x="77" y="20"/>
                    </a:cubicBezTo>
                    <a:cubicBezTo>
                      <a:pt x="77" y="20"/>
                      <a:pt x="76" y="21"/>
                      <a:pt x="76" y="21"/>
                    </a:cubicBezTo>
                    <a:cubicBezTo>
                      <a:pt x="76" y="21"/>
                      <a:pt x="76" y="21"/>
                      <a:pt x="76" y="21"/>
                    </a:cubicBezTo>
                    <a:cubicBezTo>
                      <a:pt x="76" y="21"/>
                      <a:pt x="76" y="21"/>
                      <a:pt x="76" y="21"/>
                    </a:cubicBezTo>
                    <a:cubicBezTo>
                      <a:pt x="75" y="21"/>
                      <a:pt x="75" y="21"/>
                      <a:pt x="75" y="21"/>
                    </a:cubicBezTo>
                    <a:cubicBezTo>
                      <a:pt x="76" y="20"/>
                      <a:pt x="76" y="20"/>
                      <a:pt x="76" y="20"/>
                    </a:cubicBezTo>
                    <a:cubicBezTo>
                      <a:pt x="76" y="20"/>
                      <a:pt x="76" y="20"/>
                      <a:pt x="76" y="20"/>
                    </a:cubicBezTo>
                    <a:cubicBezTo>
                      <a:pt x="75" y="20"/>
                      <a:pt x="74" y="20"/>
                      <a:pt x="74" y="20"/>
                    </a:cubicBezTo>
                    <a:cubicBezTo>
                      <a:pt x="73" y="20"/>
                      <a:pt x="73" y="20"/>
                      <a:pt x="73" y="20"/>
                    </a:cubicBezTo>
                    <a:cubicBezTo>
                      <a:pt x="74" y="20"/>
                      <a:pt x="76" y="20"/>
                      <a:pt x="76" y="19"/>
                    </a:cubicBezTo>
                    <a:cubicBezTo>
                      <a:pt x="76" y="18"/>
                      <a:pt x="76" y="18"/>
                      <a:pt x="76" y="18"/>
                    </a:cubicBezTo>
                    <a:cubicBezTo>
                      <a:pt x="75" y="18"/>
                      <a:pt x="74" y="18"/>
                      <a:pt x="73" y="19"/>
                    </a:cubicBezTo>
                    <a:cubicBezTo>
                      <a:pt x="74" y="18"/>
                      <a:pt x="74" y="18"/>
                      <a:pt x="75" y="18"/>
                    </a:cubicBezTo>
                    <a:cubicBezTo>
                      <a:pt x="75" y="18"/>
                      <a:pt x="75" y="18"/>
                      <a:pt x="75" y="18"/>
                    </a:cubicBezTo>
                    <a:cubicBezTo>
                      <a:pt x="75" y="18"/>
                      <a:pt x="75" y="18"/>
                      <a:pt x="75" y="18"/>
                    </a:cubicBezTo>
                    <a:cubicBezTo>
                      <a:pt x="74" y="17"/>
                      <a:pt x="74" y="17"/>
                      <a:pt x="74" y="17"/>
                    </a:cubicBezTo>
                    <a:cubicBezTo>
                      <a:pt x="75" y="17"/>
                      <a:pt x="75" y="17"/>
                      <a:pt x="75" y="17"/>
                    </a:cubicBezTo>
                    <a:cubicBezTo>
                      <a:pt x="75" y="17"/>
                      <a:pt x="75" y="17"/>
                      <a:pt x="75" y="17"/>
                    </a:cubicBezTo>
                    <a:cubicBezTo>
                      <a:pt x="75" y="17"/>
                      <a:pt x="75" y="17"/>
                      <a:pt x="75" y="17"/>
                    </a:cubicBezTo>
                    <a:cubicBezTo>
                      <a:pt x="75" y="16"/>
                      <a:pt x="75" y="16"/>
                      <a:pt x="75" y="16"/>
                    </a:cubicBezTo>
                    <a:cubicBezTo>
                      <a:pt x="76" y="16"/>
                      <a:pt x="76" y="16"/>
                      <a:pt x="76" y="16"/>
                    </a:cubicBezTo>
                    <a:cubicBezTo>
                      <a:pt x="75" y="16"/>
                      <a:pt x="76" y="15"/>
                      <a:pt x="76" y="15"/>
                    </a:cubicBezTo>
                    <a:cubicBezTo>
                      <a:pt x="75" y="14"/>
                      <a:pt x="75" y="14"/>
                      <a:pt x="75" y="14"/>
                    </a:cubicBezTo>
                    <a:cubicBezTo>
                      <a:pt x="75" y="14"/>
                      <a:pt x="75" y="14"/>
                      <a:pt x="75" y="14"/>
                    </a:cubicBezTo>
                    <a:cubicBezTo>
                      <a:pt x="75" y="14"/>
                      <a:pt x="74" y="15"/>
                      <a:pt x="74" y="15"/>
                    </a:cubicBezTo>
                    <a:cubicBezTo>
                      <a:pt x="74" y="15"/>
                      <a:pt x="74" y="14"/>
                      <a:pt x="74" y="14"/>
                    </a:cubicBezTo>
                    <a:cubicBezTo>
                      <a:pt x="74" y="14"/>
                      <a:pt x="74" y="14"/>
                      <a:pt x="74" y="14"/>
                    </a:cubicBezTo>
                    <a:cubicBezTo>
                      <a:pt x="74" y="13"/>
                      <a:pt x="74" y="13"/>
                      <a:pt x="74" y="13"/>
                    </a:cubicBezTo>
                    <a:cubicBezTo>
                      <a:pt x="73" y="13"/>
                      <a:pt x="73" y="13"/>
                      <a:pt x="73" y="13"/>
                    </a:cubicBezTo>
                    <a:cubicBezTo>
                      <a:pt x="73" y="13"/>
                      <a:pt x="73" y="13"/>
                      <a:pt x="73" y="13"/>
                    </a:cubicBezTo>
                    <a:cubicBezTo>
                      <a:pt x="71" y="13"/>
                      <a:pt x="71" y="13"/>
                      <a:pt x="71" y="13"/>
                    </a:cubicBezTo>
                    <a:cubicBezTo>
                      <a:pt x="71" y="13"/>
                      <a:pt x="71" y="13"/>
                      <a:pt x="71" y="13"/>
                    </a:cubicBezTo>
                    <a:cubicBezTo>
                      <a:pt x="71" y="13"/>
                      <a:pt x="71" y="13"/>
                      <a:pt x="71" y="13"/>
                    </a:cubicBezTo>
                    <a:cubicBezTo>
                      <a:pt x="70" y="13"/>
                      <a:pt x="70" y="13"/>
                      <a:pt x="70" y="13"/>
                    </a:cubicBezTo>
                    <a:cubicBezTo>
                      <a:pt x="70" y="14"/>
                      <a:pt x="70" y="15"/>
                      <a:pt x="69" y="15"/>
                    </a:cubicBezTo>
                    <a:cubicBezTo>
                      <a:pt x="69" y="15"/>
                      <a:pt x="69" y="15"/>
                      <a:pt x="69" y="15"/>
                    </a:cubicBezTo>
                    <a:cubicBezTo>
                      <a:pt x="70" y="14"/>
                      <a:pt x="70" y="14"/>
                      <a:pt x="70" y="13"/>
                    </a:cubicBezTo>
                    <a:cubicBezTo>
                      <a:pt x="71" y="13"/>
                      <a:pt x="71" y="13"/>
                      <a:pt x="71" y="13"/>
                    </a:cubicBezTo>
                    <a:cubicBezTo>
                      <a:pt x="70" y="12"/>
                      <a:pt x="70" y="12"/>
                      <a:pt x="70" y="12"/>
                    </a:cubicBezTo>
                    <a:cubicBezTo>
                      <a:pt x="70" y="11"/>
                      <a:pt x="70" y="11"/>
                      <a:pt x="70" y="11"/>
                    </a:cubicBezTo>
                    <a:cubicBezTo>
                      <a:pt x="70" y="11"/>
                      <a:pt x="70" y="11"/>
                      <a:pt x="70" y="11"/>
                    </a:cubicBezTo>
                    <a:cubicBezTo>
                      <a:pt x="69" y="11"/>
                      <a:pt x="68" y="12"/>
                      <a:pt x="67" y="12"/>
                    </a:cubicBezTo>
                    <a:cubicBezTo>
                      <a:pt x="67" y="12"/>
                      <a:pt x="67" y="12"/>
                      <a:pt x="67" y="12"/>
                    </a:cubicBezTo>
                    <a:cubicBezTo>
                      <a:pt x="67" y="11"/>
                      <a:pt x="67" y="11"/>
                      <a:pt x="67" y="11"/>
                    </a:cubicBezTo>
                    <a:cubicBezTo>
                      <a:pt x="67" y="11"/>
                      <a:pt x="67" y="12"/>
                      <a:pt x="66" y="12"/>
                    </a:cubicBezTo>
                    <a:cubicBezTo>
                      <a:pt x="67" y="11"/>
                      <a:pt x="67" y="11"/>
                      <a:pt x="67" y="11"/>
                    </a:cubicBezTo>
                    <a:cubicBezTo>
                      <a:pt x="67" y="11"/>
                      <a:pt x="67" y="11"/>
                      <a:pt x="67" y="11"/>
                    </a:cubicBezTo>
                    <a:cubicBezTo>
                      <a:pt x="67" y="10"/>
                      <a:pt x="68" y="9"/>
                      <a:pt x="68" y="8"/>
                    </a:cubicBezTo>
                    <a:cubicBezTo>
                      <a:pt x="68" y="8"/>
                      <a:pt x="67" y="7"/>
                      <a:pt x="67" y="7"/>
                    </a:cubicBezTo>
                    <a:cubicBezTo>
                      <a:pt x="67" y="7"/>
                      <a:pt x="67" y="7"/>
                      <a:pt x="67" y="7"/>
                    </a:cubicBezTo>
                    <a:cubicBezTo>
                      <a:pt x="67" y="7"/>
                      <a:pt x="67" y="7"/>
                      <a:pt x="67" y="7"/>
                    </a:cubicBezTo>
                    <a:cubicBezTo>
                      <a:pt x="66" y="7"/>
                      <a:pt x="66" y="7"/>
                      <a:pt x="66" y="7"/>
                    </a:cubicBezTo>
                    <a:cubicBezTo>
                      <a:pt x="66" y="7"/>
                      <a:pt x="65" y="7"/>
                      <a:pt x="65" y="7"/>
                    </a:cubicBezTo>
                    <a:cubicBezTo>
                      <a:pt x="65" y="7"/>
                      <a:pt x="65" y="7"/>
                      <a:pt x="65" y="7"/>
                    </a:cubicBezTo>
                    <a:cubicBezTo>
                      <a:pt x="65" y="6"/>
                      <a:pt x="65" y="6"/>
                      <a:pt x="65" y="6"/>
                    </a:cubicBezTo>
                    <a:cubicBezTo>
                      <a:pt x="64" y="6"/>
                      <a:pt x="64" y="6"/>
                      <a:pt x="64" y="6"/>
                    </a:cubicBezTo>
                    <a:cubicBezTo>
                      <a:pt x="64" y="6"/>
                      <a:pt x="64" y="6"/>
                      <a:pt x="64" y="6"/>
                    </a:cubicBezTo>
                    <a:cubicBezTo>
                      <a:pt x="65" y="6"/>
                      <a:pt x="65" y="6"/>
                      <a:pt x="65" y="6"/>
                    </a:cubicBezTo>
                    <a:cubicBezTo>
                      <a:pt x="65" y="5"/>
                      <a:pt x="65" y="5"/>
                      <a:pt x="65" y="4"/>
                    </a:cubicBezTo>
                    <a:cubicBezTo>
                      <a:pt x="65" y="4"/>
                      <a:pt x="65" y="4"/>
                      <a:pt x="65" y="4"/>
                    </a:cubicBezTo>
                    <a:cubicBezTo>
                      <a:pt x="65" y="4"/>
                      <a:pt x="65" y="4"/>
                      <a:pt x="65" y="4"/>
                    </a:cubicBezTo>
                    <a:cubicBezTo>
                      <a:pt x="65" y="3"/>
                      <a:pt x="65" y="3"/>
                      <a:pt x="65" y="3"/>
                    </a:cubicBezTo>
                    <a:cubicBezTo>
                      <a:pt x="66" y="3"/>
                      <a:pt x="67" y="2"/>
                      <a:pt x="68" y="1"/>
                    </a:cubicBezTo>
                    <a:cubicBezTo>
                      <a:pt x="66" y="2"/>
                      <a:pt x="66" y="2"/>
                      <a:pt x="66" y="2"/>
                    </a:cubicBezTo>
                    <a:cubicBezTo>
                      <a:pt x="66" y="2"/>
                      <a:pt x="66" y="2"/>
                      <a:pt x="66" y="2"/>
                    </a:cubicBezTo>
                    <a:cubicBezTo>
                      <a:pt x="65" y="2"/>
                      <a:pt x="65" y="2"/>
                      <a:pt x="65" y="3"/>
                    </a:cubicBezTo>
                    <a:cubicBezTo>
                      <a:pt x="64" y="3"/>
                      <a:pt x="64" y="3"/>
                      <a:pt x="64" y="3"/>
                    </a:cubicBezTo>
                    <a:cubicBezTo>
                      <a:pt x="64" y="4"/>
                      <a:pt x="64" y="4"/>
                      <a:pt x="64" y="4"/>
                    </a:cubicBezTo>
                    <a:cubicBezTo>
                      <a:pt x="64" y="4"/>
                      <a:pt x="63" y="4"/>
                      <a:pt x="63" y="4"/>
                    </a:cubicBezTo>
                    <a:cubicBezTo>
                      <a:pt x="63" y="4"/>
                      <a:pt x="63" y="4"/>
                      <a:pt x="63" y="4"/>
                    </a:cubicBezTo>
                    <a:cubicBezTo>
                      <a:pt x="63" y="5"/>
                      <a:pt x="63" y="5"/>
                      <a:pt x="62" y="6"/>
                    </a:cubicBezTo>
                    <a:cubicBezTo>
                      <a:pt x="62" y="5"/>
                      <a:pt x="62" y="5"/>
                      <a:pt x="61" y="5"/>
                    </a:cubicBezTo>
                    <a:cubicBezTo>
                      <a:pt x="61" y="5"/>
                      <a:pt x="61" y="5"/>
                      <a:pt x="61" y="5"/>
                    </a:cubicBezTo>
                    <a:cubicBezTo>
                      <a:pt x="60" y="5"/>
                      <a:pt x="60" y="5"/>
                      <a:pt x="60" y="5"/>
                    </a:cubicBezTo>
                    <a:cubicBezTo>
                      <a:pt x="60" y="4"/>
                      <a:pt x="60" y="4"/>
                      <a:pt x="60" y="4"/>
                    </a:cubicBezTo>
                    <a:cubicBezTo>
                      <a:pt x="60" y="4"/>
                      <a:pt x="60" y="4"/>
                      <a:pt x="60" y="4"/>
                    </a:cubicBezTo>
                    <a:cubicBezTo>
                      <a:pt x="60" y="3"/>
                      <a:pt x="60" y="3"/>
                      <a:pt x="60" y="3"/>
                    </a:cubicBezTo>
                    <a:cubicBezTo>
                      <a:pt x="60" y="2"/>
                      <a:pt x="60" y="2"/>
                      <a:pt x="60" y="2"/>
                    </a:cubicBezTo>
                    <a:cubicBezTo>
                      <a:pt x="60" y="2"/>
                      <a:pt x="60" y="2"/>
                      <a:pt x="60" y="2"/>
                    </a:cubicBezTo>
                    <a:cubicBezTo>
                      <a:pt x="59" y="2"/>
                      <a:pt x="59" y="2"/>
                      <a:pt x="59" y="2"/>
                    </a:cubicBezTo>
                    <a:cubicBezTo>
                      <a:pt x="59" y="2"/>
                      <a:pt x="59" y="2"/>
                      <a:pt x="59" y="2"/>
                    </a:cubicBezTo>
                    <a:cubicBezTo>
                      <a:pt x="58" y="2"/>
                      <a:pt x="58" y="2"/>
                      <a:pt x="58" y="2"/>
                    </a:cubicBezTo>
                    <a:cubicBezTo>
                      <a:pt x="58" y="1"/>
                      <a:pt x="58" y="1"/>
                      <a:pt x="58" y="1"/>
                    </a:cubicBezTo>
                    <a:cubicBezTo>
                      <a:pt x="58" y="1"/>
                      <a:pt x="58" y="1"/>
                      <a:pt x="59" y="0"/>
                    </a:cubicBezTo>
                    <a:cubicBezTo>
                      <a:pt x="58" y="0"/>
                      <a:pt x="58" y="0"/>
                      <a:pt x="58" y="0"/>
                    </a:cubicBezTo>
                    <a:cubicBezTo>
                      <a:pt x="57" y="0"/>
                      <a:pt x="57" y="0"/>
                      <a:pt x="57" y="0"/>
                    </a:cubicBezTo>
                    <a:cubicBezTo>
                      <a:pt x="57" y="0"/>
                      <a:pt x="57" y="0"/>
                      <a:pt x="57" y="0"/>
                    </a:cubicBezTo>
                    <a:cubicBezTo>
                      <a:pt x="56" y="0"/>
                      <a:pt x="56" y="0"/>
                      <a:pt x="56" y="0"/>
                    </a:cubicBezTo>
                    <a:cubicBezTo>
                      <a:pt x="56" y="0"/>
                      <a:pt x="56" y="0"/>
                      <a:pt x="56" y="0"/>
                    </a:cubicBezTo>
                    <a:cubicBezTo>
                      <a:pt x="56" y="0"/>
                      <a:pt x="56" y="0"/>
                      <a:pt x="56" y="0"/>
                    </a:cubicBezTo>
                    <a:cubicBezTo>
                      <a:pt x="56" y="1"/>
                      <a:pt x="56" y="1"/>
                      <a:pt x="56" y="1"/>
                    </a:cubicBezTo>
                    <a:cubicBezTo>
                      <a:pt x="56" y="1"/>
                      <a:pt x="56" y="1"/>
                      <a:pt x="56" y="1"/>
                    </a:cubicBezTo>
                    <a:cubicBezTo>
                      <a:pt x="55" y="0"/>
                      <a:pt x="55" y="0"/>
                      <a:pt x="55" y="0"/>
                    </a:cubicBezTo>
                    <a:cubicBezTo>
                      <a:pt x="55" y="1"/>
                      <a:pt x="55" y="1"/>
                      <a:pt x="55" y="1"/>
                    </a:cubicBezTo>
                    <a:cubicBezTo>
                      <a:pt x="55" y="0"/>
                      <a:pt x="55" y="0"/>
                      <a:pt x="55" y="0"/>
                    </a:cubicBezTo>
                    <a:cubicBezTo>
                      <a:pt x="55" y="1"/>
                      <a:pt x="55" y="1"/>
                      <a:pt x="55" y="1"/>
                    </a:cubicBezTo>
                    <a:cubicBezTo>
                      <a:pt x="54" y="1"/>
                      <a:pt x="54" y="1"/>
                      <a:pt x="54" y="1"/>
                    </a:cubicBezTo>
                    <a:cubicBezTo>
                      <a:pt x="54" y="1"/>
                      <a:pt x="54" y="1"/>
                      <a:pt x="54" y="1"/>
                    </a:cubicBezTo>
                    <a:cubicBezTo>
                      <a:pt x="54" y="1"/>
                      <a:pt x="54" y="2"/>
                      <a:pt x="55" y="3"/>
                    </a:cubicBezTo>
                    <a:cubicBezTo>
                      <a:pt x="55" y="4"/>
                      <a:pt x="55" y="4"/>
                      <a:pt x="55" y="6"/>
                    </a:cubicBezTo>
                    <a:cubicBezTo>
                      <a:pt x="55" y="6"/>
                      <a:pt x="55" y="6"/>
                      <a:pt x="55" y="6"/>
                    </a:cubicBezTo>
                    <a:cubicBezTo>
                      <a:pt x="55" y="6"/>
                      <a:pt x="55" y="6"/>
                      <a:pt x="55" y="6"/>
                    </a:cubicBezTo>
                    <a:cubicBezTo>
                      <a:pt x="54" y="6"/>
                      <a:pt x="54" y="6"/>
                      <a:pt x="54" y="6"/>
                    </a:cubicBezTo>
                    <a:cubicBezTo>
                      <a:pt x="54" y="6"/>
                      <a:pt x="55" y="6"/>
                      <a:pt x="55" y="6"/>
                    </a:cubicBezTo>
                    <a:cubicBezTo>
                      <a:pt x="54" y="6"/>
                      <a:pt x="53" y="6"/>
                      <a:pt x="54" y="7"/>
                    </a:cubicBezTo>
                    <a:cubicBezTo>
                      <a:pt x="54" y="7"/>
                      <a:pt x="54" y="7"/>
                      <a:pt x="54" y="7"/>
                    </a:cubicBezTo>
                    <a:cubicBezTo>
                      <a:pt x="54" y="7"/>
                      <a:pt x="54" y="7"/>
                      <a:pt x="54" y="7"/>
                    </a:cubicBezTo>
                    <a:cubicBezTo>
                      <a:pt x="53" y="7"/>
                      <a:pt x="53" y="7"/>
                      <a:pt x="53" y="7"/>
                    </a:cubicBezTo>
                    <a:cubicBezTo>
                      <a:pt x="53" y="7"/>
                      <a:pt x="53" y="7"/>
                      <a:pt x="53" y="7"/>
                    </a:cubicBezTo>
                    <a:cubicBezTo>
                      <a:pt x="53" y="7"/>
                      <a:pt x="53" y="7"/>
                      <a:pt x="53" y="6"/>
                    </a:cubicBezTo>
                    <a:cubicBezTo>
                      <a:pt x="53" y="7"/>
                      <a:pt x="52" y="7"/>
                      <a:pt x="52" y="7"/>
                    </a:cubicBezTo>
                    <a:cubicBezTo>
                      <a:pt x="52" y="7"/>
                      <a:pt x="52" y="7"/>
                      <a:pt x="52" y="7"/>
                    </a:cubicBezTo>
                    <a:cubicBezTo>
                      <a:pt x="52" y="5"/>
                      <a:pt x="50" y="5"/>
                      <a:pt x="50" y="6"/>
                    </a:cubicBezTo>
                    <a:cubicBezTo>
                      <a:pt x="50" y="7"/>
                      <a:pt x="49" y="8"/>
                      <a:pt x="49" y="10"/>
                    </a:cubicBezTo>
                    <a:cubicBezTo>
                      <a:pt x="49" y="9"/>
                      <a:pt x="49" y="9"/>
                      <a:pt x="49" y="9"/>
                    </a:cubicBezTo>
                    <a:cubicBezTo>
                      <a:pt x="47" y="9"/>
                      <a:pt x="47" y="9"/>
                      <a:pt x="47" y="9"/>
                    </a:cubicBezTo>
                    <a:cubicBezTo>
                      <a:pt x="48" y="9"/>
                      <a:pt x="48" y="9"/>
                      <a:pt x="48" y="9"/>
                    </a:cubicBezTo>
                    <a:cubicBezTo>
                      <a:pt x="48" y="9"/>
                      <a:pt x="48" y="9"/>
                      <a:pt x="48" y="9"/>
                    </a:cubicBezTo>
                    <a:cubicBezTo>
                      <a:pt x="47" y="9"/>
                      <a:pt x="48" y="10"/>
                      <a:pt x="48" y="11"/>
                    </a:cubicBezTo>
                    <a:cubicBezTo>
                      <a:pt x="47" y="9"/>
                      <a:pt x="47" y="8"/>
                      <a:pt x="46" y="7"/>
                    </a:cubicBezTo>
                    <a:cubicBezTo>
                      <a:pt x="46" y="7"/>
                      <a:pt x="46" y="7"/>
                      <a:pt x="46" y="7"/>
                    </a:cubicBezTo>
                    <a:cubicBezTo>
                      <a:pt x="45" y="7"/>
                      <a:pt x="45" y="7"/>
                      <a:pt x="45" y="7"/>
                    </a:cubicBezTo>
                    <a:cubicBezTo>
                      <a:pt x="45" y="7"/>
                      <a:pt x="45" y="7"/>
                      <a:pt x="45" y="7"/>
                    </a:cubicBezTo>
                    <a:cubicBezTo>
                      <a:pt x="44" y="7"/>
                      <a:pt x="44" y="7"/>
                      <a:pt x="44" y="7"/>
                    </a:cubicBezTo>
                    <a:cubicBezTo>
                      <a:pt x="44" y="7"/>
                      <a:pt x="44" y="7"/>
                      <a:pt x="44" y="7"/>
                    </a:cubicBezTo>
                    <a:cubicBezTo>
                      <a:pt x="44" y="7"/>
                      <a:pt x="43" y="6"/>
                      <a:pt x="43" y="7"/>
                    </a:cubicBezTo>
                    <a:cubicBezTo>
                      <a:pt x="42" y="8"/>
                      <a:pt x="43" y="9"/>
                      <a:pt x="43" y="10"/>
                    </a:cubicBezTo>
                    <a:cubicBezTo>
                      <a:pt x="44" y="11"/>
                      <a:pt x="44" y="11"/>
                      <a:pt x="44" y="11"/>
                    </a:cubicBezTo>
                    <a:cubicBezTo>
                      <a:pt x="44" y="11"/>
                      <a:pt x="44" y="11"/>
                      <a:pt x="44" y="11"/>
                    </a:cubicBezTo>
                    <a:cubicBezTo>
                      <a:pt x="44" y="11"/>
                      <a:pt x="45" y="12"/>
                      <a:pt x="45" y="13"/>
                    </a:cubicBezTo>
                    <a:cubicBezTo>
                      <a:pt x="44" y="13"/>
                      <a:pt x="44" y="13"/>
                      <a:pt x="44" y="13"/>
                    </a:cubicBezTo>
                    <a:cubicBezTo>
                      <a:pt x="44" y="14"/>
                      <a:pt x="44" y="14"/>
                      <a:pt x="44" y="14"/>
                    </a:cubicBezTo>
                    <a:cubicBezTo>
                      <a:pt x="45" y="14"/>
                      <a:pt x="45" y="14"/>
                      <a:pt x="45" y="15"/>
                    </a:cubicBezTo>
                    <a:cubicBezTo>
                      <a:pt x="45" y="15"/>
                      <a:pt x="45" y="15"/>
                      <a:pt x="45" y="15"/>
                    </a:cubicBezTo>
                    <a:cubicBezTo>
                      <a:pt x="44" y="14"/>
                      <a:pt x="44" y="14"/>
                      <a:pt x="44" y="14"/>
                    </a:cubicBezTo>
                    <a:cubicBezTo>
                      <a:pt x="44" y="13"/>
                      <a:pt x="44" y="12"/>
                      <a:pt x="44" y="12"/>
                    </a:cubicBezTo>
                    <a:cubicBezTo>
                      <a:pt x="43" y="11"/>
                      <a:pt x="43" y="11"/>
                      <a:pt x="43" y="11"/>
                    </a:cubicBezTo>
                    <a:cubicBezTo>
                      <a:pt x="43" y="11"/>
                      <a:pt x="43" y="11"/>
                      <a:pt x="43" y="10"/>
                    </a:cubicBezTo>
                    <a:cubicBezTo>
                      <a:pt x="42" y="10"/>
                      <a:pt x="42" y="10"/>
                      <a:pt x="41" y="10"/>
                    </a:cubicBezTo>
                    <a:cubicBezTo>
                      <a:pt x="41" y="9"/>
                      <a:pt x="41" y="8"/>
                      <a:pt x="41" y="8"/>
                    </a:cubicBezTo>
                    <a:cubicBezTo>
                      <a:pt x="40" y="8"/>
                      <a:pt x="40" y="8"/>
                      <a:pt x="40" y="8"/>
                    </a:cubicBezTo>
                    <a:cubicBezTo>
                      <a:pt x="41" y="7"/>
                      <a:pt x="41" y="7"/>
                      <a:pt x="41" y="7"/>
                    </a:cubicBezTo>
                    <a:cubicBezTo>
                      <a:pt x="40" y="7"/>
                      <a:pt x="40" y="7"/>
                      <a:pt x="40" y="7"/>
                    </a:cubicBezTo>
                    <a:cubicBezTo>
                      <a:pt x="40" y="7"/>
                      <a:pt x="40" y="7"/>
                      <a:pt x="40" y="7"/>
                    </a:cubicBezTo>
                    <a:cubicBezTo>
                      <a:pt x="39" y="7"/>
                      <a:pt x="39" y="7"/>
                      <a:pt x="39" y="7"/>
                    </a:cubicBezTo>
                    <a:cubicBezTo>
                      <a:pt x="39" y="7"/>
                      <a:pt x="39" y="7"/>
                      <a:pt x="39" y="6"/>
                    </a:cubicBezTo>
                    <a:cubicBezTo>
                      <a:pt x="39" y="6"/>
                      <a:pt x="39" y="6"/>
                      <a:pt x="39" y="6"/>
                    </a:cubicBezTo>
                    <a:cubicBezTo>
                      <a:pt x="39" y="7"/>
                      <a:pt x="39" y="7"/>
                      <a:pt x="39" y="7"/>
                    </a:cubicBezTo>
                    <a:cubicBezTo>
                      <a:pt x="39" y="7"/>
                      <a:pt x="39" y="7"/>
                      <a:pt x="39" y="7"/>
                    </a:cubicBezTo>
                    <a:cubicBezTo>
                      <a:pt x="38" y="7"/>
                      <a:pt x="38" y="7"/>
                      <a:pt x="38" y="7"/>
                    </a:cubicBezTo>
                    <a:cubicBezTo>
                      <a:pt x="38" y="7"/>
                      <a:pt x="38" y="7"/>
                      <a:pt x="37" y="7"/>
                    </a:cubicBezTo>
                    <a:cubicBezTo>
                      <a:pt x="37" y="8"/>
                      <a:pt x="37" y="8"/>
                      <a:pt x="37" y="8"/>
                    </a:cubicBezTo>
                    <a:cubicBezTo>
                      <a:pt x="37" y="8"/>
                      <a:pt x="37" y="8"/>
                      <a:pt x="37" y="8"/>
                    </a:cubicBezTo>
                    <a:cubicBezTo>
                      <a:pt x="37" y="8"/>
                      <a:pt x="37" y="8"/>
                      <a:pt x="37" y="8"/>
                    </a:cubicBezTo>
                    <a:cubicBezTo>
                      <a:pt x="36" y="8"/>
                      <a:pt x="36" y="8"/>
                      <a:pt x="36" y="8"/>
                    </a:cubicBezTo>
                    <a:cubicBezTo>
                      <a:pt x="36" y="8"/>
                      <a:pt x="35" y="8"/>
                      <a:pt x="35" y="9"/>
                    </a:cubicBezTo>
                    <a:cubicBezTo>
                      <a:pt x="35" y="10"/>
                      <a:pt x="35" y="10"/>
                      <a:pt x="35" y="10"/>
                    </a:cubicBezTo>
                    <a:cubicBezTo>
                      <a:pt x="35" y="10"/>
                      <a:pt x="35" y="10"/>
                      <a:pt x="35" y="10"/>
                    </a:cubicBezTo>
                    <a:cubicBezTo>
                      <a:pt x="35" y="10"/>
                      <a:pt x="35" y="10"/>
                      <a:pt x="35" y="10"/>
                    </a:cubicBezTo>
                    <a:cubicBezTo>
                      <a:pt x="35" y="11"/>
                      <a:pt x="36" y="13"/>
                      <a:pt x="35" y="14"/>
                    </a:cubicBezTo>
                    <a:cubicBezTo>
                      <a:pt x="35" y="14"/>
                      <a:pt x="35" y="14"/>
                      <a:pt x="34" y="13"/>
                    </a:cubicBezTo>
                    <a:cubicBezTo>
                      <a:pt x="34" y="14"/>
                      <a:pt x="34" y="14"/>
                      <a:pt x="34" y="14"/>
                    </a:cubicBezTo>
                    <a:cubicBezTo>
                      <a:pt x="34" y="13"/>
                      <a:pt x="34" y="13"/>
                      <a:pt x="34" y="13"/>
                    </a:cubicBezTo>
                    <a:cubicBezTo>
                      <a:pt x="34" y="13"/>
                      <a:pt x="33" y="12"/>
                      <a:pt x="33" y="12"/>
                    </a:cubicBezTo>
                    <a:cubicBezTo>
                      <a:pt x="33" y="12"/>
                      <a:pt x="32" y="11"/>
                      <a:pt x="32" y="11"/>
                    </a:cubicBezTo>
                    <a:cubicBezTo>
                      <a:pt x="32" y="11"/>
                      <a:pt x="32" y="11"/>
                      <a:pt x="32" y="11"/>
                    </a:cubicBezTo>
                    <a:cubicBezTo>
                      <a:pt x="32" y="10"/>
                      <a:pt x="32" y="10"/>
                      <a:pt x="32" y="10"/>
                    </a:cubicBezTo>
                    <a:cubicBezTo>
                      <a:pt x="32" y="10"/>
                      <a:pt x="32" y="10"/>
                      <a:pt x="32" y="10"/>
                    </a:cubicBezTo>
                    <a:cubicBezTo>
                      <a:pt x="31" y="10"/>
                      <a:pt x="31" y="9"/>
                      <a:pt x="31" y="8"/>
                    </a:cubicBezTo>
                    <a:cubicBezTo>
                      <a:pt x="31" y="8"/>
                      <a:pt x="31" y="8"/>
                      <a:pt x="31" y="8"/>
                    </a:cubicBezTo>
                    <a:cubicBezTo>
                      <a:pt x="31" y="8"/>
                      <a:pt x="31" y="8"/>
                      <a:pt x="31" y="8"/>
                    </a:cubicBezTo>
                    <a:cubicBezTo>
                      <a:pt x="30" y="8"/>
                      <a:pt x="30" y="8"/>
                      <a:pt x="30" y="8"/>
                    </a:cubicBezTo>
                    <a:cubicBezTo>
                      <a:pt x="30" y="8"/>
                      <a:pt x="30" y="8"/>
                      <a:pt x="30" y="8"/>
                    </a:cubicBezTo>
                    <a:cubicBezTo>
                      <a:pt x="29" y="8"/>
                      <a:pt x="29" y="8"/>
                      <a:pt x="29" y="8"/>
                    </a:cubicBezTo>
                    <a:cubicBezTo>
                      <a:pt x="29" y="8"/>
                      <a:pt x="29" y="8"/>
                      <a:pt x="29" y="8"/>
                    </a:cubicBezTo>
                    <a:cubicBezTo>
                      <a:pt x="29" y="8"/>
                      <a:pt x="29" y="8"/>
                      <a:pt x="28" y="8"/>
                    </a:cubicBezTo>
                    <a:cubicBezTo>
                      <a:pt x="28" y="9"/>
                      <a:pt x="28" y="9"/>
                      <a:pt x="28" y="9"/>
                    </a:cubicBezTo>
                    <a:cubicBezTo>
                      <a:pt x="28" y="9"/>
                      <a:pt x="28" y="9"/>
                      <a:pt x="28" y="9"/>
                    </a:cubicBezTo>
                    <a:cubicBezTo>
                      <a:pt x="29" y="10"/>
                      <a:pt x="28" y="10"/>
                      <a:pt x="29" y="11"/>
                    </a:cubicBezTo>
                    <a:cubicBezTo>
                      <a:pt x="29" y="11"/>
                      <a:pt x="29" y="12"/>
                      <a:pt x="29" y="12"/>
                    </a:cubicBezTo>
                    <a:cubicBezTo>
                      <a:pt x="29" y="13"/>
                      <a:pt x="29" y="13"/>
                      <a:pt x="29" y="13"/>
                    </a:cubicBezTo>
                    <a:cubicBezTo>
                      <a:pt x="29" y="13"/>
                      <a:pt x="30" y="14"/>
                      <a:pt x="29" y="15"/>
                    </a:cubicBezTo>
                    <a:cubicBezTo>
                      <a:pt x="29" y="15"/>
                      <a:pt x="29" y="15"/>
                      <a:pt x="29" y="15"/>
                    </a:cubicBezTo>
                    <a:cubicBezTo>
                      <a:pt x="29" y="15"/>
                      <a:pt x="29" y="15"/>
                      <a:pt x="29" y="15"/>
                    </a:cubicBezTo>
                    <a:cubicBezTo>
                      <a:pt x="29" y="16"/>
                      <a:pt x="29" y="16"/>
                      <a:pt x="29" y="16"/>
                    </a:cubicBezTo>
                    <a:cubicBezTo>
                      <a:pt x="29" y="17"/>
                      <a:pt x="29" y="17"/>
                      <a:pt x="29" y="17"/>
                    </a:cubicBezTo>
                    <a:cubicBezTo>
                      <a:pt x="29" y="17"/>
                      <a:pt x="29" y="17"/>
                      <a:pt x="29" y="17"/>
                    </a:cubicBezTo>
                    <a:cubicBezTo>
                      <a:pt x="29" y="16"/>
                      <a:pt x="29" y="16"/>
                      <a:pt x="29" y="16"/>
                    </a:cubicBezTo>
                    <a:cubicBezTo>
                      <a:pt x="28" y="17"/>
                      <a:pt x="28" y="17"/>
                      <a:pt x="28" y="17"/>
                    </a:cubicBezTo>
                    <a:cubicBezTo>
                      <a:pt x="28" y="17"/>
                      <a:pt x="28" y="17"/>
                      <a:pt x="28" y="17"/>
                    </a:cubicBezTo>
                    <a:cubicBezTo>
                      <a:pt x="28" y="17"/>
                      <a:pt x="28" y="17"/>
                      <a:pt x="28" y="17"/>
                    </a:cubicBezTo>
                    <a:cubicBezTo>
                      <a:pt x="28" y="18"/>
                      <a:pt x="28" y="18"/>
                      <a:pt x="28" y="18"/>
                    </a:cubicBezTo>
                    <a:cubicBezTo>
                      <a:pt x="28" y="18"/>
                      <a:pt x="28" y="18"/>
                      <a:pt x="28" y="18"/>
                    </a:cubicBezTo>
                    <a:cubicBezTo>
                      <a:pt x="27" y="17"/>
                      <a:pt x="27" y="17"/>
                      <a:pt x="27" y="17"/>
                    </a:cubicBezTo>
                    <a:cubicBezTo>
                      <a:pt x="27" y="17"/>
                      <a:pt x="27" y="17"/>
                      <a:pt x="27" y="17"/>
                    </a:cubicBezTo>
                    <a:cubicBezTo>
                      <a:pt x="27" y="16"/>
                      <a:pt x="27" y="16"/>
                      <a:pt x="27" y="16"/>
                    </a:cubicBezTo>
                    <a:cubicBezTo>
                      <a:pt x="27" y="17"/>
                      <a:pt x="27" y="17"/>
                      <a:pt x="27" y="17"/>
                    </a:cubicBezTo>
                    <a:cubicBezTo>
                      <a:pt x="27" y="16"/>
                      <a:pt x="27" y="16"/>
                      <a:pt x="27" y="15"/>
                    </a:cubicBezTo>
                    <a:cubicBezTo>
                      <a:pt x="27" y="15"/>
                      <a:pt x="27" y="15"/>
                      <a:pt x="27" y="15"/>
                    </a:cubicBezTo>
                    <a:cubicBezTo>
                      <a:pt x="26" y="15"/>
                      <a:pt x="25" y="16"/>
                      <a:pt x="25" y="17"/>
                    </a:cubicBezTo>
                    <a:cubicBezTo>
                      <a:pt x="24" y="18"/>
                      <a:pt x="25" y="19"/>
                      <a:pt x="25" y="20"/>
                    </a:cubicBezTo>
                    <a:cubicBezTo>
                      <a:pt x="25" y="20"/>
                      <a:pt x="25" y="20"/>
                      <a:pt x="25" y="20"/>
                    </a:cubicBezTo>
                    <a:cubicBezTo>
                      <a:pt x="24" y="19"/>
                      <a:pt x="24" y="19"/>
                      <a:pt x="24" y="19"/>
                    </a:cubicBezTo>
                    <a:cubicBezTo>
                      <a:pt x="24" y="19"/>
                      <a:pt x="24" y="19"/>
                      <a:pt x="24" y="19"/>
                    </a:cubicBezTo>
                    <a:cubicBezTo>
                      <a:pt x="24" y="20"/>
                      <a:pt x="24" y="21"/>
                      <a:pt x="24" y="22"/>
                    </a:cubicBezTo>
                    <a:cubicBezTo>
                      <a:pt x="24" y="22"/>
                      <a:pt x="24" y="22"/>
                      <a:pt x="24" y="23"/>
                    </a:cubicBezTo>
                    <a:cubicBezTo>
                      <a:pt x="24" y="23"/>
                      <a:pt x="24" y="23"/>
                      <a:pt x="24" y="23"/>
                    </a:cubicBezTo>
                    <a:cubicBezTo>
                      <a:pt x="24" y="23"/>
                      <a:pt x="24" y="23"/>
                      <a:pt x="24" y="23"/>
                    </a:cubicBezTo>
                    <a:cubicBezTo>
                      <a:pt x="24" y="23"/>
                      <a:pt x="24" y="23"/>
                      <a:pt x="24" y="23"/>
                    </a:cubicBezTo>
                    <a:cubicBezTo>
                      <a:pt x="24" y="22"/>
                      <a:pt x="23" y="21"/>
                      <a:pt x="23" y="20"/>
                    </a:cubicBezTo>
                    <a:cubicBezTo>
                      <a:pt x="23" y="19"/>
                      <a:pt x="23" y="18"/>
                      <a:pt x="22" y="18"/>
                    </a:cubicBezTo>
                    <a:cubicBezTo>
                      <a:pt x="22" y="18"/>
                      <a:pt x="21" y="19"/>
                      <a:pt x="21" y="19"/>
                    </a:cubicBezTo>
                    <a:cubicBezTo>
                      <a:pt x="22" y="18"/>
                      <a:pt x="22" y="17"/>
                      <a:pt x="22" y="16"/>
                    </a:cubicBezTo>
                    <a:cubicBezTo>
                      <a:pt x="22" y="16"/>
                      <a:pt x="21" y="17"/>
                      <a:pt x="21" y="17"/>
                    </a:cubicBezTo>
                    <a:cubicBezTo>
                      <a:pt x="21" y="16"/>
                      <a:pt x="22" y="16"/>
                      <a:pt x="21" y="16"/>
                    </a:cubicBezTo>
                    <a:cubicBezTo>
                      <a:pt x="20" y="15"/>
                      <a:pt x="20" y="16"/>
                      <a:pt x="20" y="15"/>
                    </a:cubicBezTo>
                    <a:cubicBezTo>
                      <a:pt x="20" y="14"/>
                      <a:pt x="20" y="14"/>
                      <a:pt x="19" y="13"/>
                    </a:cubicBezTo>
                    <a:cubicBezTo>
                      <a:pt x="19" y="13"/>
                      <a:pt x="19" y="13"/>
                      <a:pt x="19" y="13"/>
                    </a:cubicBezTo>
                    <a:cubicBezTo>
                      <a:pt x="20" y="13"/>
                      <a:pt x="20" y="14"/>
                      <a:pt x="20" y="15"/>
                    </a:cubicBezTo>
                    <a:cubicBezTo>
                      <a:pt x="21" y="15"/>
                      <a:pt x="21" y="15"/>
                      <a:pt x="21" y="15"/>
                    </a:cubicBezTo>
                    <a:cubicBezTo>
                      <a:pt x="22" y="14"/>
                      <a:pt x="22" y="14"/>
                      <a:pt x="22" y="14"/>
                    </a:cubicBezTo>
                    <a:cubicBezTo>
                      <a:pt x="22" y="14"/>
                      <a:pt x="21" y="14"/>
                      <a:pt x="21" y="13"/>
                    </a:cubicBezTo>
                    <a:cubicBezTo>
                      <a:pt x="22" y="13"/>
                      <a:pt x="22" y="13"/>
                      <a:pt x="23" y="12"/>
                    </a:cubicBezTo>
                    <a:cubicBezTo>
                      <a:pt x="22" y="12"/>
                      <a:pt x="22" y="12"/>
                      <a:pt x="22" y="12"/>
                    </a:cubicBezTo>
                    <a:cubicBezTo>
                      <a:pt x="22" y="11"/>
                      <a:pt x="22" y="11"/>
                      <a:pt x="22" y="11"/>
                    </a:cubicBezTo>
                    <a:cubicBezTo>
                      <a:pt x="22" y="11"/>
                      <a:pt x="22" y="11"/>
                      <a:pt x="22" y="11"/>
                    </a:cubicBezTo>
                    <a:cubicBezTo>
                      <a:pt x="22" y="11"/>
                      <a:pt x="22" y="11"/>
                      <a:pt x="22" y="11"/>
                    </a:cubicBezTo>
                    <a:cubicBezTo>
                      <a:pt x="21" y="11"/>
                      <a:pt x="21" y="11"/>
                      <a:pt x="21" y="11"/>
                    </a:cubicBezTo>
                    <a:cubicBezTo>
                      <a:pt x="22" y="10"/>
                      <a:pt x="22" y="10"/>
                      <a:pt x="22" y="10"/>
                    </a:cubicBezTo>
                    <a:cubicBezTo>
                      <a:pt x="21" y="10"/>
                      <a:pt x="21" y="10"/>
                      <a:pt x="20" y="11"/>
                    </a:cubicBezTo>
                    <a:cubicBezTo>
                      <a:pt x="20" y="11"/>
                      <a:pt x="20" y="10"/>
                      <a:pt x="20" y="10"/>
                    </a:cubicBezTo>
                    <a:cubicBezTo>
                      <a:pt x="21" y="10"/>
                      <a:pt x="22" y="10"/>
                      <a:pt x="22" y="10"/>
                    </a:cubicBezTo>
                    <a:cubicBezTo>
                      <a:pt x="22" y="9"/>
                      <a:pt x="22" y="9"/>
                      <a:pt x="22" y="9"/>
                    </a:cubicBezTo>
                    <a:cubicBezTo>
                      <a:pt x="22" y="9"/>
                      <a:pt x="22" y="9"/>
                      <a:pt x="22" y="9"/>
                    </a:cubicBezTo>
                    <a:cubicBezTo>
                      <a:pt x="21" y="10"/>
                      <a:pt x="21" y="10"/>
                      <a:pt x="21" y="10"/>
                    </a:cubicBezTo>
                    <a:cubicBezTo>
                      <a:pt x="21" y="9"/>
                      <a:pt x="21" y="9"/>
                      <a:pt x="21" y="9"/>
                    </a:cubicBezTo>
                    <a:cubicBezTo>
                      <a:pt x="21" y="9"/>
                      <a:pt x="21" y="9"/>
                      <a:pt x="21" y="9"/>
                    </a:cubicBezTo>
                    <a:cubicBezTo>
                      <a:pt x="21" y="8"/>
                      <a:pt x="21" y="8"/>
                      <a:pt x="21" y="8"/>
                    </a:cubicBezTo>
                    <a:cubicBezTo>
                      <a:pt x="20" y="9"/>
                      <a:pt x="20" y="8"/>
                      <a:pt x="20" y="9"/>
                    </a:cubicBezTo>
                    <a:cubicBezTo>
                      <a:pt x="20" y="9"/>
                      <a:pt x="20" y="9"/>
                      <a:pt x="20" y="9"/>
                    </a:cubicBezTo>
                    <a:cubicBezTo>
                      <a:pt x="20" y="9"/>
                      <a:pt x="20" y="9"/>
                      <a:pt x="20" y="9"/>
                    </a:cubicBezTo>
                    <a:cubicBezTo>
                      <a:pt x="20" y="9"/>
                      <a:pt x="20" y="9"/>
                      <a:pt x="20" y="9"/>
                    </a:cubicBezTo>
                    <a:cubicBezTo>
                      <a:pt x="19" y="9"/>
                      <a:pt x="19" y="7"/>
                      <a:pt x="19" y="7"/>
                    </a:cubicBezTo>
                    <a:cubicBezTo>
                      <a:pt x="19" y="7"/>
                      <a:pt x="19" y="7"/>
                      <a:pt x="19" y="7"/>
                    </a:cubicBezTo>
                    <a:cubicBezTo>
                      <a:pt x="19" y="7"/>
                      <a:pt x="19" y="7"/>
                      <a:pt x="19" y="7"/>
                    </a:cubicBezTo>
                    <a:cubicBezTo>
                      <a:pt x="18" y="6"/>
                      <a:pt x="18" y="6"/>
                      <a:pt x="18" y="6"/>
                    </a:cubicBezTo>
                    <a:cubicBezTo>
                      <a:pt x="18" y="6"/>
                      <a:pt x="18" y="6"/>
                      <a:pt x="18" y="6"/>
                    </a:cubicBezTo>
                    <a:cubicBezTo>
                      <a:pt x="18" y="6"/>
                      <a:pt x="18" y="6"/>
                      <a:pt x="18" y="6"/>
                    </a:cubicBezTo>
                    <a:cubicBezTo>
                      <a:pt x="18" y="5"/>
                      <a:pt x="18" y="5"/>
                      <a:pt x="18" y="5"/>
                    </a:cubicBezTo>
                    <a:cubicBezTo>
                      <a:pt x="17" y="5"/>
                      <a:pt x="17" y="5"/>
                      <a:pt x="17" y="5"/>
                    </a:cubicBezTo>
                    <a:cubicBezTo>
                      <a:pt x="17" y="5"/>
                      <a:pt x="17" y="5"/>
                      <a:pt x="17" y="5"/>
                    </a:cubicBezTo>
                    <a:cubicBezTo>
                      <a:pt x="17" y="5"/>
                      <a:pt x="17" y="5"/>
                      <a:pt x="17" y="5"/>
                    </a:cubicBezTo>
                    <a:cubicBezTo>
                      <a:pt x="17" y="5"/>
                      <a:pt x="17" y="5"/>
                      <a:pt x="17" y="5"/>
                    </a:cubicBezTo>
                    <a:cubicBezTo>
                      <a:pt x="16" y="5"/>
                      <a:pt x="16" y="5"/>
                      <a:pt x="16" y="5"/>
                    </a:cubicBezTo>
                    <a:cubicBezTo>
                      <a:pt x="16" y="4"/>
                      <a:pt x="16" y="4"/>
                      <a:pt x="16" y="4"/>
                    </a:cubicBezTo>
                    <a:cubicBezTo>
                      <a:pt x="16" y="4"/>
                      <a:pt x="16" y="4"/>
                      <a:pt x="16" y="4"/>
                    </a:cubicBezTo>
                    <a:cubicBezTo>
                      <a:pt x="16" y="4"/>
                      <a:pt x="16" y="4"/>
                      <a:pt x="16" y="4"/>
                    </a:cubicBezTo>
                    <a:cubicBezTo>
                      <a:pt x="16" y="4"/>
                      <a:pt x="16" y="4"/>
                      <a:pt x="16" y="4"/>
                    </a:cubicBezTo>
                    <a:cubicBezTo>
                      <a:pt x="15" y="3"/>
                      <a:pt x="15" y="3"/>
                      <a:pt x="15" y="2"/>
                    </a:cubicBezTo>
                    <a:cubicBezTo>
                      <a:pt x="15" y="2"/>
                      <a:pt x="15" y="3"/>
                      <a:pt x="15" y="3"/>
                    </a:cubicBezTo>
                    <a:cubicBezTo>
                      <a:pt x="14" y="3"/>
                      <a:pt x="14" y="2"/>
                      <a:pt x="14" y="2"/>
                    </a:cubicBezTo>
                    <a:cubicBezTo>
                      <a:pt x="13" y="3"/>
                      <a:pt x="12" y="2"/>
                      <a:pt x="11" y="2"/>
                    </a:cubicBezTo>
                    <a:cubicBezTo>
                      <a:pt x="12" y="3"/>
                      <a:pt x="12" y="3"/>
                      <a:pt x="12" y="3"/>
                    </a:cubicBezTo>
                    <a:cubicBezTo>
                      <a:pt x="12" y="3"/>
                      <a:pt x="12" y="3"/>
                      <a:pt x="12" y="3"/>
                    </a:cubicBezTo>
                    <a:cubicBezTo>
                      <a:pt x="12" y="2"/>
                      <a:pt x="12" y="2"/>
                      <a:pt x="12" y="2"/>
                    </a:cubicBezTo>
                    <a:cubicBezTo>
                      <a:pt x="11" y="2"/>
                      <a:pt x="11" y="2"/>
                      <a:pt x="11" y="2"/>
                    </a:cubicBezTo>
                    <a:cubicBezTo>
                      <a:pt x="11" y="3"/>
                      <a:pt x="11" y="3"/>
                      <a:pt x="11" y="3"/>
                    </a:cubicBezTo>
                    <a:cubicBezTo>
                      <a:pt x="10" y="2"/>
                      <a:pt x="10" y="2"/>
                      <a:pt x="10" y="2"/>
                    </a:cubicBezTo>
                    <a:cubicBezTo>
                      <a:pt x="10" y="3"/>
                      <a:pt x="11" y="3"/>
                      <a:pt x="11" y="3"/>
                    </a:cubicBezTo>
                    <a:cubicBezTo>
                      <a:pt x="11" y="4"/>
                      <a:pt x="11" y="4"/>
                      <a:pt x="11" y="4"/>
                    </a:cubicBezTo>
                    <a:cubicBezTo>
                      <a:pt x="10" y="4"/>
                      <a:pt x="10" y="4"/>
                      <a:pt x="10" y="4"/>
                    </a:cubicBezTo>
                    <a:cubicBezTo>
                      <a:pt x="10" y="4"/>
                      <a:pt x="10" y="4"/>
                      <a:pt x="10" y="4"/>
                    </a:cubicBezTo>
                    <a:cubicBezTo>
                      <a:pt x="10" y="4"/>
                      <a:pt x="11" y="5"/>
                      <a:pt x="11" y="5"/>
                    </a:cubicBezTo>
                    <a:cubicBezTo>
                      <a:pt x="12" y="5"/>
                      <a:pt x="12" y="4"/>
                      <a:pt x="12" y="4"/>
                    </a:cubicBezTo>
                    <a:cubicBezTo>
                      <a:pt x="12" y="4"/>
                      <a:pt x="12" y="4"/>
                      <a:pt x="12" y="5"/>
                    </a:cubicBezTo>
                    <a:cubicBezTo>
                      <a:pt x="13" y="5"/>
                      <a:pt x="13" y="4"/>
                      <a:pt x="13" y="4"/>
                    </a:cubicBezTo>
                    <a:cubicBezTo>
                      <a:pt x="13" y="4"/>
                      <a:pt x="13" y="5"/>
                      <a:pt x="13" y="5"/>
                    </a:cubicBezTo>
                    <a:cubicBezTo>
                      <a:pt x="14" y="5"/>
                      <a:pt x="14" y="5"/>
                      <a:pt x="14" y="5"/>
                    </a:cubicBezTo>
                    <a:cubicBezTo>
                      <a:pt x="14" y="5"/>
                      <a:pt x="14" y="5"/>
                      <a:pt x="14" y="5"/>
                    </a:cubicBezTo>
                    <a:cubicBezTo>
                      <a:pt x="15" y="5"/>
                      <a:pt x="15" y="5"/>
                      <a:pt x="15" y="5"/>
                    </a:cubicBezTo>
                    <a:cubicBezTo>
                      <a:pt x="14" y="5"/>
                      <a:pt x="14" y="5"/>
                      <a:pt x="14" y="5"/>
                    </a:cubicBezTo>
                    <a:cubicBezTo>
                      <a:pt x="14" y="5"/>
                      <a:pt x="14" y="5"/>
                      <a:pt x="14" y="5"/>
                    </a:cubicBezTo>
                    <a:cubicBezTo>
                      <a:pt x="15" y="5"/>
                      <a:pt x="15" y="5"/>
                      <a:pt x="15" y="5"/>
                    </a:cubicBezTo>
                    <a:cubicBezTo>
                      <a:pt x="15" y="5"/>
                      <a:pt x="14" y="6"/>
                      <a:pt x="14" y="6"/>
                    </a:cubicBezTo>
                    <a:cubicBezTo>
                      <a:pt x="14" y="6"/>
                      <a:pt x="14" y="6"/>
                      <a:pt x="14" y="6"/>
                    </a:cubicBezTo>
                    <a:cubicBezTo>
                      <a:pt x="14" y="6"/>
                      <a:pt x="14" y="6"/>
                      <a:pt x="14" y="6"/>
                    </a:cubicBezTo>
                    <a:cubicBezTo>
                      <a:pt x="14" y="5"/>
                      <a:pt x="11" y="5"/>
                      <a:pt x="11" y="6"/>
                    </a:cubicBezTo>
                    <a:cubicBezTo>
                      <a:pt x="12" y="7"/>
                      <a:pt x="13" y="8"/>
                      <a:pt x="14" y="8"/>
                    </a:cubicBezTo>
                    <a:cubicBezTo>
                      <a:pt x="15" y="8"/>
                      <a:pt x="15" y="8"/>
                      <a:pt x="15" y="8"/>
                    </a:cubicBezTo>
                    <a:cubicBezTo>
                      <a:pt x="15" y="8"/>
                      <a:pt x="15" y="8"/>
                      <a:pt x="15" y="8"/>
                    </a:cubicBezTo>
                    <a:cubicBezTo>
                      <a:pt x="15" y="8"/>
                      <a:pt x="15" y="8"/>
                      <a:pt x="15" y="8"/>
                    </a:cubicBezTo>
                    <a:cubicBezTo>
                      <a:pt x="14" y="9"/>
                      <a:pt x="15" y="10"/>
                      <a:pt x="15" y="11"/>
                    </a:cubicBezTo>
                    <a:cubicBezTo>
                      <a:pt x="15" y="11"/>
                      <a:pt x="15" y="11"/>
                      <a:pt x="15" y="11"/>
                    </a:cubicBezTo>
                    <a:cubicBezTo>
                      <a:pt x="15" y="12"/>
                      <a:pt x="15" y="12"/>
                      <a:pt x="15" y="12"/>
                    </a:cubicBezTo>
                    <a:cubicBezTo>
                      <a:pt x="15" y="12"/>
                      <a:pt x="14" y="12"/>
                      <a:pt x="14" y="12"/>
                    </a:cubicBezTo>
                    <a:cubicBezTo>
                      <a:pt x="15" y="12"/>
                      <a:pt x="15" y="11"/>
                      <a:pt x="15" y="11"/>
                    </a:cubicBezTo>
                    <a:cubicBezTo>
                      <a:pt x="15" y="11"/>
                      <a:pt x="15" y="11"/>
                      <a:pt x="15" y="11"/>
                    </a:cubicBezTo>
                    <a:cubicBezTo>
                      <a:pt x="15" y="11"/>
                      <a:pt x="15" y="11"/>
                      <a:pt x="15" y="11"/>
                    </a:cubicBezTo>
                    <a:cubicBezTo>
                      <a:pt x="14" y="11"/>
                      <a:pt x="14" y="11"/>
                      <a:pt x="14" y="11"/>
                    </a:cubicBezTo>
                    <a:cubicBezTo>
                      <a:pt x="14" y="10"/>
                      <a:pt x="14" y="10"/>
                      <a:pt x="14" y="10"/>
                    </a:cubicBezTo>
                    <a:cubicBezTo>
                      <a:pt x="14" y="11"/>
                      <a:pt x="13" y="12"/>
                      <a:pt x="13" y="12"/>
                    </a:cubicBezTo>
                    <a:cubicBezTo>
                      <a:pt x="13" y="12"/>
                      <a:pt x="14" y="11"/>
                      <a:pt x="14" y="11"/>
                    </a:cubicBezTo>
                    <a:cubicBezTo>
                      <a:pt x="14" y="10"/>
                      <a:pt x="13" y="9"/>
                      <a:pt x="13" y="9"/>
                    </a:cubicBezTo>
                    <a:cubicBezTo>
                      <a:pt x="12" y="8"/>
                      <a:pt x="12" y="10"/>
                      <a:pt x="12" y="11"/>
                    </a:cubicBezTo>
                    <a:cubicBezTo>
                      <a:pt x="12" y="11"/>
                      <a:pt x="12" y="10"/>
                      <a:pt x="12" y="10"/>
                    </a:cubicBezTo>
                    <a:cubicBezTo>
                      <a:pt x="12" y="10"/>
                      <a:pt x="12" y="10"/>
                      <a:pt x="11" y="10"/>
                    </a:cubicBezTo>
                    <a:cubicBezTo>
                      <a:pt x="12" y="9"/>
                      <a:pt x="12" y="9"/>
                      <a:pt x="12" y="9"/>
                    </a:cubicBezTo>
                    <a:cubicBezTo>
                      <a:pt x="12" y="9"/>
                      <a:pt x="12" y="9"/>
                      <a:pt x="12" y="9"/>
                    </a:cubicBezTo>
                    <a:cubicBezTo>
                      <a:pt x="11" y="9"/>
                      <a:pt x="11" y="9"/>
                      <a:pt x="11" y="9"/>
                    </a:cubicBezTo>
                    <a:cubicBezTo>
                      <a:pt x="11" y="9"/>
                      <a:pt x="11" y="9"/>
                      <a:pt x="11" y="9"/>
                    </a:cubicBezTo>
                    <a:cubicBezTo>
                      <a:pt x="11" y="9"/>
                      <a:pt x="11" y="10"/>
                      <a:pt x="10" y="10"/>
                    </a:cubicBezTo>
                    <a:cubicBezTo>
                      <a:pt x="11" y="9"/>
                      <a:pt x="11" y="9"/>
                      <a:pt x="11" y="8"/>
                    </a:cubicBezTo>
                    <a:cubicBezTo>
                      <a:pt x="10" y="8"/>
                      <a:pt x="10" y="8"/>
                      <a:pt x="10" y="8"/>
                    </a:cubicBezTo>
                    <a:cubicBezTo>
                      <a:pt x="10" y="8"/>
                      <a:pt x="10" y="8"/>
                      <a:pt x="10" y="8"/>
                    </a:cubicBezTo>
                    <a:cubicBezTo>
                      <a:pt x="10" y="7"/>
                      <a:pt x="9" y="6"/>
                      <a:pt x="8" y="6"/>
                    </a:cubicBezTo>
                    <a:cubicBezTo>
                      <a:pt x="7" y="7"/>
                      <a:pt x="7" y="7"/>
                      <a:pt x="7" y="7"/>
                    </a:cubicBezTo>
                    <a:cubicBezTo>
                      <a:pt x="7" y="7"/>
                      <a:pt x="7" y="7"/>
                      <a:pt x="7" y="7"/>
                    </a:cubicBezTo>
                    <a:cubicBezTo>
                      <a:pt x="7" y="7"/>
                      <a:pt x="7" y="7"/>
                      <a:pt x="7" y="7"/>
                    </a:cubicBezTo>
                    <a:cubicBezTo>
                      <a:pt x="7" y="7"/>
                      <a:pt x="7" y="7"/>
                      <a:pt x="7" y="7"/>
                    </a:cubicBezTo>
                    <a:cubicBezTo>
                      <a:pt x="8" y="7"/>
                      <a:pt x="8" y="7"/>
                      <a:pt x="8" y="7"/>
                    </a:cubicBezTo>
                    <a:cubicBezTo>
                      <a:pt x="8" y="7"/>
                      <a:pt x="8" y="8"/>
                      <a:pt x="8" y="8"/>
                    </a:cubicBezTo>
                    <a:cubicBezTo>
                      <a:pt x="8" y="7"/>
                      <a:pt x="7" y="7"/>
                      <a:pt x="6" y="8"/>
                    </a:cubicBezTo>
                    <a:cubicBezTo>
                      <a:pt x="7" y="8"/>
                      <a:pt x="7" y="9"/>
                      <a:pt x="8" y="9"/>
                    </a:cubicBezTo>
                    <a:cubicBezTo>
                      <a:pt x="8" y="10"/>
                      <a:pt x="8" y="10"/>
                      <a:pt x="8" y="10"/>
                    </a:cubicBezTo>
                    <a:cubicBezTo>
                      <a:pt x="8" y="10"/>
                      <a:pt x="8" y="10"/>
                      <a:pt x="8" y="10"/>
                    </a:cubicBezTo>
                    <a:cubicBezTo>
                      <a:pt x="8" y="9"/>
                      <a:pt x="8" y="9"/>
                      <a:pt x="8" y="9"/>
                    </a:cubicBezTo>
                    <a:cubicBezTo>
                      <a:pt x="7" y="10"/>
                      <a:pt x="6" y="7"/>
                      <a:pt x="5" y="9"/>
                    </a:cubicBezTo>
                    <a:cubicBezTo>
                      <a:pt x="5" y="10"/>
                      <a:pt x="7" y="12"/>
                      <a:pt x="9" y="12"/>
                    </a:cubicBezTo>
                    <a:cubicBezTo>
                      <a:pt x="9" y="12"/>
                      <a:pt x="9" y="12"/>
                      <a:pt x="9" y="12"/>
                    </a:cubicBezTo>
                    <a:cubicBezTo>
                      <a:pt x="9" y="12"/>
                      <a:pt x="9" y="12"/>
                      <a:pt x="9" y="12"/>
                    </a:cubicBezTo>
                    <a:cubicBezTo>
                      <a:pt x="9" y="12"/>
                      <a:pt x="8" y="11"/>
                      <a:pt x="7" y="11"/>
                    </a:cubicBezTo>
                    <a:cubicBezTo>
                      <a:pt x="7" y="12"/>
                      <a:pt x="6" y="11"/>
                      <a:pt x="5" y="11"/>
                    </a:cubicBezTo>
                    <a:cubicBezTo>
                      <a:pt x="4" y="11"/>
                      <a:pt x="5" y="12"/>
                      <a:pt x="6" y="13"/>
                    </a:cubicBezTo>
                    <a:cubicBezTo>
                      <a:pt x="6" y="13"/>
                      <a:pt x="7" y="13"/>
                      <a:pt x="7" y="13"/>
                    </a:cubicBezTo>
                    <a:cubicBezTo>
                      <a:pt x="8" y="14"/>
                      <a:pt x="9" y="13"/>
                      <a:pt x="9" y="13"/>
                    </a:cubicBezTo>
                    <a:cubicBezTo>
                      <a:pt x="9" y="13"/>
                      <a:pt x="9" y="13"/>
                      <a:pt x="9" y="13"/>
                    </a:cubicBezTo>
                    <a:cubicBezTo>
                      <a:pt x="9" y="14"/>
                      <a:pt x="9" y="14"/>
                      <a:pt x="9" y="14"/>
                    </a:cubicBezTo>
                    <a:cubicBezTo>
                      <a:pt x="9" y="13"/>
                      <a:pt x="8" y="14"/>
                      <a:pt x="8" y="14"/>
                    </a:cubicBezTo>
                    <a:cubicBezTo>
                      <a:pt x="7" y="14"/>
                      <a:pt x="7" y="14"/>
                      <a:pt x="7" y="14"/>
                    </a:cubicBezTo>
                    <a:cubicBezTo>
                      <a:pt x="7" y="14"/>
                      <a:pt x="7" y="14"/>
                      <a:pt x="7" y="14"/>
                    </a:cubicBezTo>
                    <a:cubicBezTo>
                      <a:pt x="7" y="15"/>
                      <a:pt x="8" y="15"/>
                      <a:pt x="9" y="15"/>
                    </a:cubicBezTo>
                    <a:cubicBezTo>
                      <a:pt x="8" y="15"/>
                      <a:pt x="8" y="15"/>
                      <a:pt x="8" y="15"/>
                    </a:cubicBezTo>
                    <a:cubicBezTo>
                      <a:pt x="8" y="15"/>
                      <a:pt x="8" y="15"/>
                      <a:pt x="8" y="15"/>
                    </a:cubicBezTo>
                    <a:cubicBezTo>
                      <a:pt x="7" y="15"/>
                      <a:pt x="7" y="15"/>
                      <a:pt x="7" y="15"/>
                    </a:cubicBezTo>
                    <a:cubicBezTo>
                      <a:pt x="7" y="16"/>
                      <a:pt x="7" y="16"/>
                      <a:pt x="7" y="16"/>
                    </a:cubicBezTo>
                    <a:cubicBezTo>
                      <a:pt x="7" y="16"/>
                      <a:pt x="7" y="16"/>
                      <a:pt x="7" y="16"/>
                    </a:cubicBezTo>
                    <a:cubicBezTo>
                      <a:pt x="7" y="14"/>
                      <a:pt x="4" y="12"/>
                      <a:pt x="3" y="12"/>
                    </a:cubicBezTo>
                    <a:cubicBezTo>
                      <a:pt x="3" y="13"/>
                      <a:pt x="3" y="14"/>
                      <a:pt x="3" y="14"/>
                    </a:cubicBezTo>
                    <a:cubicBezTo>
                      <a:pt x="4" y="15"/>
                      <a:pt x="5" y="15"/>
                      <a:pt x="5" y="16"/>
                    </a:cubicBezTo>
                    <a:cubicBezTo>
                      <a:pt x="4" y="15"/>
                      <a:pt x="4" y="15"/>
                      <a:pt x="3" y="15"/>
                    </a:cubicBezTo>
                    <a:cubicBezTo>
                      <a:pt x="3" y="16"/>
                      <a:pt x="4" y="16"/>
                      <a:pt x="4" y="17"/>
                    </a:cubicBezTo>
                    <a:cubicBezTo>
                      <a:pt x="5" y="17"/>
                      <a:pt x="5" y="17"/>
                      <a:pt x="5" y="17"/>
                    </a:cubicBezTo>
                    <a:cubicBezTo>
                      <a:pt x="5" y="17"/>
                      <a:pt x="5" y="17"/>
                      <a:pt x="5" y="17"/>
                    </a:cubicBezTo>
                    <a:cubicBezTo>
                      <a:pt x="3" y="17"/>
                      <a:pt x="3" y="15"/>
                      <a:pt x="2" y="15"/>
                    </a:cubicBezTo>
                    <a:cubicBezTo>
                      <a:pt x="1" y="15"/>
                      <a:pt x="1" y="15"/>
                      <a:pt x="1" y="15"/>
                    </a:cubicBezTo>
                    <a:cubicBezTo>
                      <a:pt x="1" y="16"/>
                      <a:pt x="1" y="17"/>
                      <a:pt x="0" y="17"/>
                    </a:cubicBezTo>
                    <a:cubicBezTo>
                      <a:pt x="0" y="18"/>
                      <a:pt x="1" y="17"/>
                      <a:pt x="1" y="17"/>
                    </a:cubicBezTo>
                    <a:cubicBezTo>
                      <a:pt x="2" y="17"/>
                      <a:pt x="3" y="18"/>
                      <a:pt x="4" y="18"/>
                    </a:cubicBezTo>
                    <a:cubicBezTo>
                      <a:pt x="4" y="19"/>
                      <a:pt x="4" y="19"/>
                      <a:pt x="4" y="19"/>
                    </a:cubicBezTo>
                    <a:cubicBezTo>
                      <a:pt x="4" y="19"/>
                      <a:pt x="4" y="19"/>
                      <a:pt x="4" y="19"/>
                    </a:cubicBezTo>
                    <a:cubicBezTo>
                      <a:pt x="6" y="19"/>
                      <a:pt x="6" y="19"/>
                      <a:pt x="6" y="19"/>
                    </a:cubicBezTo>
                    <a:cubicBezTo>
                      <a:pt x="6" y="18"/>
                      <a:pt x="7" y="18"/>
                      <a:pt x="8" y="18"/>
                    </a:cubicBezTo>
                    <a:cubicBezTo>
                      <a:pt x="9" y="18"/>
                      <a:pt x="9" y="18"/>
                      <a:pt x="9" y="18"/>
                    </a:cubicBezTo>
                    <a:cubicBezTo>
                      <a:pt x="9" y="17"/>
                      <a:pt x="9" y="17"/>
                      <a:pt x="9" y="16"/>
                    </a:cubicBezTo>
                    <a:cubicBezTo>
                      <a:pt x="10" y="17"/>
                      <a:pt x="10" y="17"/>
                      <a:pt x="11" y="17"/>
                    </a:cubicBezTo>
                    <a:cubicBezTo>
                      <a:pt x="11" y="16"/>
                      <a:pt x="11" y="16"/>
                      <a:pt x="11" y="16"/>
                    </a:cubicBezTo>
                    <a:cubicBezTo>
                      <a:pt x="11" y="16"/>
                      <a:pt x="11" y="16"/>
                      <a:pt x="11" y="17"/>
                    </a:cubicBezTo>
                    <a:cubicBezTo>
                      <a:pt x="11" y="16"/>
                      <a:pt x="12" y="16"/>
                      <a:pt x="12" y="16"/>
                    </a:cubicBezTo>
                    <a:cubicBezTo>
                      <a:pt x="12" y="16"/>
                      <a:pt x="12" y="16"/>
                      <a:pt x="12" y="16"/>
                    </a:cubicBezTo>
                    <a:cubicBezTo>
                      <a:pt x="11" y="17"/>
                      <a:pt x="11" y="17"/>
                      <a:pt x="11" y="17"/>
                    </a:cubicBezTo>
                    <a:cubicBezTo>
                      <a:pt x="12" y="17"/>
                      <a:pt x="12" y="17"/>
                      <a:pt x="12" y="17"/>
                    </a:cubicBezTo>
                    <a:cubicBezTo>
                      <a:pt x="12" y="17"/>
                      <a:pt x="12" y="17"/>
                      <a:pt x="12" y="17"/>
                    </a:cubicBezTo>
                    <a:cubicBezTo>
                      <a:pt x="12" y="18"/>
                      <a:pt x="12" y="18"/>
                      <a:pt x="12" y="18"/>
                    </a:cubicBezTo>
                    <a:cubicBezTo>
                      <a:pt x="12" y="18"/>
                      <a:pt x="12" y="18"/>
                      <a:pt x="12" y="18"/>
                    </a:cubicBezTo>
                    <a:cubicBezTo>
                      <a:pt x="12" y="16"/>
                      <a:pt x="12" y="16"/>
                      <a:pt x="12" y="16"/>
                    </a:cubicBezTo>
                    <a:cubicBezTo>
                      <a:pt x="12" y="16"/>
                      <a:pt x="12" y="16"/>
                      <a:pt x="12" y="16"/>
                    </a:cubicBezTo>
                    <a:cubicBezTo>
                      <a:pt x="12" y="16"/>
                      <a:pt x="13" y="16"/>
                      <a:pt x="13" y="16"/>
                    </a:cubicBezTo>
                    <a:cubicBezTo>
                      <a:pt x="12" y="16"/>
                      <a:pt x="13" y="17"/>
                      <a:pt x="13" y="17"/>
                    </a:cubicBezTo>
                    <a:cubicBezTo>
                      <a:pt x="13" y="17"/>
                      <a:pt x="13" y="17"/>
                      <a:pt x="13" y="17"/>
                    </a:cubicBezTo>
                    <a:cubicBezTo>
                      <a:pt x="13" y="17"/>
                      <a:pt x="13" y="17"/>
                      <a:pt x="13" y="17"/>
                    </a:cubicBezTo>
                    <a:cubicBezTo>
                      <a:pt x="13" y="17"/>
                      <a:pt x="13" y="17"/>
                      <a:pt x="13" y="17"/>
                    </a:cubicBezTo>
                    <a:cubicBezTo>
                      <a:pt x="14" y="17"/>
                      <a:pt x="14" y="16"/>
                      <a:pt x="14" y="16"/>
                    </a:cubicBezTo>
                    <a:cubicBezTo>
                      <a:pt x="14" y="16"/>
                      <a:pt x="14" y="17"/>
                      <a:pt x="14" y="18"/>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6" y="17"/>
                      <a:pt x="16" y="17"/>
                      <a:pt x="17" y="16"/>
                    </a:cubicBezTo>
                    <a:cubicBezTo>
                      <a:pt x="16" y="17"/>
                      <a:pt x="16" y="17"/>
                      <a:pt x="15" y="17"/>
                    </a:cubicBezTo>
                    <a:cubicBezTo>
                      <a:pt x="14" y="18"/>
                      <a:pt x="15" y="18"/>
                      <a:pt x="16" y="19"/>
                    </a:cubicBezTo>
                    <a:cubicBezTo>
                      <a:pt x="16" y="19"/>
                      <a:pt x="17" y="18"/>
                      <a:pt x="17" y="17"/>
                    </a:cubicBezTo>
                    <a:cubicBezTo>
                      <a:pt x="17" y="18"/>
                      <a:pt x="17" y="18"/>
                      <a:pt x="17" y="18"/>
                    </a:cubicBezTo>
                    <a:cubicBezTo>
                      <a:pt x="17" y="18"/>
                      <a:pt x="17" y="18"/>
                      <a:pt x="18" y="18"/>
                    </a:cubicBezTo>
                    <a:cubicBezTo>
                      <a:pt x="18" y="18"/>
                      <a:pt x="18" y="18"/>
                      <a:pt x="18" y="18"/>
                    </a:cubicBezTo>
                    <a:cubicBezTo>
                      <a:pt x="18" y="18"/>
                      <a:pt x="18" y="19"/>
                      <a:pt x="18" y="19"/>
                    </a:cubicBezTo>
                    <a:cubicBezTo>
                      <a:pt x="18" y="19"/>
                      <a:pt x="19" y="19"/>
                      <a:pt x="19" y="19"/>
                    </a:cubicBezTo>
                    <a:cubicBezTo>
                      <a:pt x="19" y="19"/>
                      <a:pt x="18" y="19"/>
                      <a:pt x="18" y="19"/>
                    </a:cubicBezTo>
                    <a:cubicBezTo>
                      <a:pt x="18" y="20"/>
                      <a:pt x="18" y="20"/>
                      <a:pt x="18" y="20"/>
                    </a:cubicBezTo>
                    <a:cubicBezTo>
                      <a:pt x="18" y="19"/>
                      <a:pt x="17" y="20"/>
                      <a:pt x="17" y="20"/>
                    </a:cubicBezTo>
                    <a:cubicBezTo>
                      <a:pt x="17" y="20"/>
                      <a:pt x="16" y="21"/>
                      <a:pt x="15" y="21"/>
                    </a:cubicBezTo>
                    <a:cubicBezTo>
                      <a:pt x="15" y="21"/>
                      <a:pt x="15" y="21"/>
                      <a:pt x="15" y="21"/>
                    </a:cubicBezTo>
                    <a:cubicBezTo>
                      <a:pt x="14" y="21"/>
                      <a:pt x="14" y="21"/>
                      <a:pt x="14" y="21"/>
                    </a:cubicBezTo>
                    <a:cubicBezTo>
                      <a:pt x="14" y="22"/>
                      <a:pt x="14" y="22"/>
                      <a:pt x="14" y="23"/>
                    </a:cubicBezTo>
                    <a:cubicBezTo>
                      <a:pt x="14" y="23"/>
                      <a:pt x="14" y="23"/>
                      <a:pt x="14" y="23"/>
                    </a:cubicBezTo>
                    <a:cubicBezTo>
                      <a:pt x="13" y="23"/>
                      <a:pt x="13" y="23"/>
                      <a:pt x="13" y="23"/>
                    </a:cubicBezTo>
                    <a:cubicBezTo>
                      <a:pt x="14" y="23"/>
                      <a:pt x="14" y="23"/>
                      <a:pt x="14" y="23"/>
                    </a:cubicBezTo>
                    <a:cubicBezTo>
                      <a:pt x="14" y="23"/>
                      <a:pt x="14" y="23"/>
                      <a:pt x="15" y="23"/>
                    </a:cubicBezTo>
                    <a:cubicBezTo>
                      <a:pt x="15" y="23"/>
                      <a:pt x="16" y="24"/>
                      <a:pt x="16" y="24"/>
                    </a:cubicBezTo>
                    <a:cubicBezTo>
                      <a:pt x="17" y="24"/>
                      <a:pt x="18" y="24"/>
                      <a:pt x="19" y="23"/>
                    </a:cubicBezTo>
                    <a:cubicBezTo>
                      <a:pt x="19" y="23"/>
                      <a:pt x="19" y="23"/>
                      <a:pt x="19" y="23"/>
                    </a:cubicBezTo>
                    <a:cubicBezTo>
                      <a:pt x="19" y="22"/>
                      <a:pt x="19" y="22"/>
                      <a:pt x="19" y="22"/>
                    </a:cubicBezTo>
                    <a:cubicBezTo>
                      <a:pt x="20" y="23"/>
                      <a:pt x="19" y="24"/>
                      <a:pt x="19" y="25"/>
                    </a:cubicBezTo>
                    <a:cubicBezTo>
                      <a:pt x="19" y="26"/>
                      <a:pt x="17" y="25"/>
                      <a:pt x="16" y="25"/>
                    </a:cubicBezTo>
                    <a:cubicBezTo>
                      <a:pt x="16" y="26"/>
                      <a:pt x="15" y="25"/>
                      <a:pt x="15" y="25"/>
                    </a:cubicBezTo>
                    <a:cubicBezTo>
                      <a:pt x="14" y="25"/>
                      <a:pt x="14" y="25"/>
                      <a:pt x="14" y="25"/>
                    </a:cubicBezTo>
                    <a:cubicBezTo>
                      <a:pt x="13" y="25"/>
                      <a:pt x="13" y="25"/>
                      <a:pt x="13" y="25"/>
                    </a:cubicBezTo>
                    <a:cubicBezTo>
                      <a:pt x="13" y="26"/>
                      <a:pt x="13" y="26"/>
                      <a:pt x="13" y="26"/>
                    </a:cubicBezTo>
                    <a:cubicBezTo>
                      <a:pt x="13" y="26"/>
                      <a:pt x="13" y="26"/>
                      <a:pt x="13" y="26"/>
                    </a:cubicBezTo>
                    <a:cubicBezTo>
                      <a:pt x="13" y="26"/>
                      <a:pt x="13" y="26"/>
                      <a:pt x="13" y="26"/>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1" y="25"/>
                      <a:pt x="11" y="25"/>
                      <a:pt x="11" y="25"/>
                    </a:cubicBezTo>
                    <a:cubicBezTo>
                      <a:pt x="11" y="25"/>
                      <a:pt x="12" y="25"/>
                      <a:pt x="12" y="25"/>
                    </a:cubicBezTo>
                    <a:cubicBezTo>
                      <a:pt x="11" y="26"/>
                      <a:pt x="11" y="25"/>
                      <a:pt x="11" y="26"/>
                    </a:cubicBezTo>
                    <a:cubicBezTo>
                      <a:pt x="10" y="25"/>
                      <a:pt x="10" y="25"/>
                      <a:pt x="10" y="25"/>
                    </a:cubicBezTo>
                    <a:cubicBezTo>
                      <a:pt x="10" y="26"/>
                      <a:pt x="10" y="26"/>
                      <a:pt x="10" y="26"/>
                    </a:cubicBezTo>
                    <a:cubicBezTo>
                      <a:pt x="9" y="27"/>
                      <a:pt x="9" y="27"/>
                      <a:pt x="9" y="27"/>
                    </a:cubicBezTo>
                    <a:cubicBezTo>
                      <a:pt x="9" y="26"/>
                      <a:pt x="9" y="26"/>
                      <a:pt x="9" y="26"/>
                    </a:cubicBezTo>
                    <a:cubicBezTo>
                      <a:pt x="9" y="26"/>
                      <a:pt x="9" y="26"/>
                      <a:pt x="9" y="26"/>
                    </a:cubicBezTo>
                    <a:cubicBezTo>
                      <a:pt x="9" y="26"/>
                      <a:pt x="9" y="26"/>
                      <a:pt x="9" y="26"/>
                    </a:cubicBezTo>
                    <a:cubicBezTo>
                      <a:pt x="10" y="25"/>
                      <a:pt x="10" y="25"/>
                      <a:pt x="10" y="25"/>
                    </a:cubicBezTo>
                    <a:cubicBezTo>
                      <a:pt x="9" y="25"/>
                      <a:pt x="9" y="25"/>
                      <a:pt x="9" y="25"/>
                    </a:cubicBezTo>
                    <a:cubicBezTo>
                      <a:pt x="9" y="26"/>
                      <a:pt x="9" y="26"/>
                      <a:pt x="9" y="26"/>
                    </a:cubicBezTo>
                    <a:cubicBezTo>
                      <a:pt x="9" y="26"/>
                      <a:pt x="9" y="26"/>
                      <a:pt x="9" y="26"/>
                    </a:cubicBezTo>
                    <a:cubicBezTo>
                      <a:pt x="8" y="27"/>
                      <a:pt x="8" y="27"/>
                      <a:pt x="8" y="27"/>
                    </a:cubicBezTo>
                    <a:cubicBezTo>
                      <a:pt x="8" y="27"/>
                      <a:pt x="8" y="27"/>
                      <a:pt x="8" y="27"/>
                    </a:cubicBezTo>
                    <a:cubicBezTo>
                      <a:pt x="8" y="26"/>
                      <a:pt x="8" y="26"/>
                      <a:pt x="8" y="26"/>
                    </a:cubicBezTo>
                    <a:cubicBezTo>
                      <a:pt x="8" y="27"/>
                      <a:pt x="8" y="27"/>
                      <a:pt x="8" y="27"/>
                    </a:cubicBezTo>
                    <a:cubicBezTo>
                      <a:pt x="8" y="26"/>
                      <a:pt x="8" y="26"/>
                      <a:pt x="8" y="26"/>
                    </a:cubicBezTo>
                    <a:cubicBezTo>
                      <a:pt x="7" y="26"/>
                      <a:pt x="7" y="26"/>
                      <a:pt x="7" y="26"/>
                    </a:cubicBezTo>
                    <a:cubicBezTo>
                      <a:pt x="7" y="26"/>
                      <a:pt x="8" y="26"/>
                      <a:pt x="8" y="26"/>
                    </a:cubicBezTo>
                    <a:cubicBezTo>
                      <a:pt x="7" y="26"/>
                      <a:pt x="7" y="26"/>
                      <a:pt x="7" y="26"/>
                    </a:cubicBezTo>
                    <a:cubicBezTo>
                      <a:pt x="6" y="27"/>
                      <a:pt x="6" y="27"/>
                      <a:pt x="6" y="27"/>
                    </a:cubicBezTo>
                    <a:cubicBezTo>
                      <a:pt x="6" y="27"/>
                      <a:pt x="6" y="27"/>
                      <a:pt x="6" y="27"/>
                    </a:cubicBezTo>
                    <a:cubicBezTo>
                      <a:pt x="6" y="28"/>
                      <a:pt x="4" y="26"/>
                      <a:pt x="3" y="27"/>
                    </a:cubicBezTo>
                    <a:cubicBezTo>
                      <a:pt x="3" y="27"/>
                      <a:pt x="3" y="27"/>
                      <a:pt x="3" y="27"/>
                    </a:cubicBezTo>
                    <a:cubicBezTo>
                      <a:pt x="3" y="28"/>
                      <a:pt x="3" y="28"/>
                      <a:pt x="3" y="29"/>
                    </a:cubicBezTo>
                    <a:cubicBezTo>
                      <a:pt x="4" y="29"/>
                      <a:pt x="4" y="30"/>
                      <a:pt x="4" y="30"/>
                    </a:cubicBezTo>
                    <a:cubicBezTo>
                      <a:pt x="5" y="30"/>
                      <a:pt x="5" y="30"/>
                      <a:pt x="5" y="30"/>
                    </a:cubicBezTo>
                    <a:cubicBezTo>
                      <a:pt x="6" y="29"/>
                      <a:pt x="6" y="29"/>
                      <a:pt x="6" y="29"/>
                    </a:cubicBezTo>
                    <a:cubicBezTo>
                      <a:pt x="7" y="29"/>
                      <a:pt x="7" y="29"/>
                      <a:pt x="7" y="29"/>
                    </a:cubicBezTo>
                    <a:cubicBezTo>
                      <a:pt x="7" y="28"/>
                      <a:pt x="8" y="28"/>
                      <a:pt x="8" y="28"/>
                    </a:cubicBezTo>
                    <a:cubicBezTo>
                      <a:pt x="9" y="29"/>
                      <a:pt x="11"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4" y="29"/>
                      <a:pt x="14" y="29"/>
                      <a:pt x="14" y="29"/>
                    </a:cubicBezTo>
                    <a:cubicBezTo>
                      <a:pt x="14" y="29"/>
                      <a:pt x="14" y="29"/>
                      <a:pt x="14" y="29"/>
                    </a:cubicBezTo>
                    <a:cubicBezTo>
                      <a:pt x="14" y="29"/>
                      <a:pt x="14" y="29"/>
                      <a:pt x="14" y="29"/>
                    </a:cubicBezTo>
                    <a:cubicBezTo>
                      <a:pt x="15" y="29"/>
                      <a:pt x="15" y="29"/>
                      <a:pt x="15" y="29"/>
                    </a:cubicBezTo>
                    <a:cubicBezTo>
                      <a:pt x="15" y="30"/>
                      <a:pt x="15" y="30"/>
                      <a:pt x="14" y="31"/>
                    </a:cubicBezTo>
                    <a:cubicBezTo>
                      <a:pt x="14" y="31"/>
                      <a:pt x="16" y="30"/>
                      <a:pt x="16" y="30"/>
                    </a:cubicBezTo>
                    <a:cubicBezTo>
                      <a:pt x="16" y="30"/>
                      <a:pt x="16" y="30"/>
                      <a:pt x="16" y="30"/>
                    </a:cubicBezTo>
                    <a:cubicBezTo>
                      <a:pt x="15" y="31"/>
                      <a:pt x="15" y="31"/>
                      <a:pt x="15" y="31"/>
                    </a:cubicBezTo>
                    <a:cubicBezTo>
                      <a:pt x="15" y="32"/>
                      <a:pt x="15" y="32"/>
                      <a:pt x="15" y="32"/>
                    </a:cubicBezTo>
                    <a:cubicBezTo>
                      <a:pt x="14" y="31"/>
                      <a:pt x="14" y="31"/>
                      <a:pt x="14" y="31"/>
                    </a:cubicBezTo>
                    <a:cubicBezTo>
                      <a:pt x="14" y="31"/>
                      <a:pt x="14" y="32"/>
                      <a:pt x="15" y="32"/>
                    </a:cubicBezTo>
                    <a:cubicBezTo>
                      <a:pt x="15" y="32"/>
                      <a:pt x="15" y="33"/>
                      <a:pt x="15" y="33"/>
                    </a:cubicBezTo>
                    <a:cubicBezTo>
                      <a:pt x="15" y="33"/>
                      <a:pt x="15" y="33"/>
                      <a:pt x="15" y="33"/>
                    </a:cubicBezTo>
                    <a:cubicBezTo>
                      <a:pt x="15" y="33"/>
                      <a:pt x="15" y="33"/>
                      <a:pt x="15" y="33"/>
                    </a:cubicBezTo>
                    <a:cubicBezTo>
                      <a:pt x="16" y="34"/>
                      <a:pt x="16" y="34"/>
                      <a:pt x="16" y="34"/>
                    </a:cubicBezTo>
                    <a:cubicBezTo>
                      <a:pt x="15" y="34"/>
                      <a:pt x="15" y="34"/>
                      <a:pt x="15" y="34"/>
                    </a:cubicBezTo>
                    <a:cubicBezTo>
                      <a:pt x="15" y="34"/>
                      <a:pt x="16" y="34"/>
                      <a:pt x="16" y="34"/>
                    </a:cubicBezTo>
                    <a:cubicBezTo>
                      <a:pt x="16" y="34"/>
                      <a:pt x="16" y="34"/>
                      <a:pt x="16" y="34"/>
                    </a:cubicBezTo>
                    <a:cubicBezTo>
                      <a:pt x="17" y="34"/>
                      <a:pt x="17" y="34"/>
                      <a:pt x="17" y="33"/>
                    </a:cubicBezTo>
                    <a:cubicBezTo>
                      <a:pt x="17" y="33"/>
                      <a:pt x="17" y="33"/>
                      <a:pt x="17" y="33"/>
                    </a:cubicBezTo>
                    <a:cubicBezTo>
                      <a:pt x="18" y="33"/>
                      <a:pt x="18" y="33"/>
                      <a:pt x="18" y="33"/>
                    </a:cubicBezTo>
                    <a:cubicBezTo>
                      <a:pt x="18" y="33"/>
                      <a:pt x="18" y="33"/>
                      <a:pt x="18" y="33"/>
                    </a:cubicBezTo>
                    <a:cubicBezTo>
                      <a:pt x="18" y="33"/>
                      <a:pt x="19" y="32"/>
                      <a:pt x="19" y="32"/>
                    </a:cubicBezTo>
                    <a:cubicBezTo>
                      <a:pt x="19" y="32"/>
                      <a:pt x="19" y="32"/>
                      <a:pt x="19" y="32"/>
                    </a:cubicBezTo>
                    <a:cubicBezTo>
                      <a:pt x="20" y="32"/>
                      <a:pt x="20" y="32"/>
                      <a:pt x="20" y="32"/>
                    </a:cubicBezTo>
                    <a:cubicBezTo>
                      <a:pt x="20" y="31"/>
                      <a:pt x="20" y="31"/>
                      <a:pt x="20" y="31"/>
                    </a:cubicBezTo>
                    <a:cubicBezTo>
                      <a:pt x="21" y="31"/>
                      <a:pt x="21" y="31"/>
                      <a:pt x="21" y="31"/>
                    </a:cubicBezTo>
                    <a:cubicBezTo>
                      <a:pt x="21" y="32"/>
                      <a:pt x="21" y="32"/>
                      <a:pt x="21" y="32"/>
                    </a:cubicBezTo>
                    <a:cubicBezTo>
                      <a:pt x="20" y="31"/>
                      <a:pt x="20" y="31"/>
                      <a:pt x="20" y="31"/>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19" y="32"/>
                      <a:pt x="19" y="33"/>
                      <a:pt x="19" y="33"/>
                    </a:cubicBezTo>
                    <a:cubicBezTo>
                      <a:pt x="19" y="33"/>
                      <a:pt x="19" y="33"/>
                      <a:pt x="19" y="33"/>
                    </a:cubicBezTo>
                    <a:cubicBezTo>
                      <a:pt x="18" y="33"/>
                      <a:pt x="18" y="34"/>
                      <a:pt x="17" y="34"/>
                    </a:cubicBezTo>
                    <a:cubicBezTo>
                      <a:pt x="17" y="35"/>
                      <a:pt x="17" y="35"/>
                      <a:pt x="17" y="35"/>
                    </a:cubicBezTo>
                    <a:cubicBezTo>
                      <a:pt x="17" y="35"/>
                      <a:pt x="17" y="35"/>
                      <a:pt x="17" y="35"/>
                    </a:cubicBezTo>
                    <a:cubicBezTo>
                      <a:pt x="17" y="35"/>
                      <a:pt x="17" y="35"/>
                      <a:pt x="17" y="35"/>
                    </a:cubicBezTo>
                    <a:cubicBezTo>
                      <a:pt x="17" y="36"/>
                      <a:pt x="18" y="35"/>
                      <a:pt x="18" y="36"/>
                    </a:cubicBezTo>
                    <a:cubicBezTo>
                      <a:pt x="17" y="36"/>
                      <a:pt x="17" y="36"/>
                      <a:pt x="16" y="37"/>
                    </a:cubicBezTo>
                    <a:cubicBezTo>
                      <a:pt x="17" y="37"/>
                      <a:pt x="18" y="37"/>
                      <a:pt x="19" y="36"/>
                    </a:cubicBezTo>
                    <a:cubicBezTo>
                      <a:pt x="19" y="35"/>
                      <a:pt x="20" y="35"/>
                      <a:pt x="21" y="36"/>
                    </a:cubicBezTo>
                    <a:cubicBezTo>
                      <a:pt x="21" y="36"/>
                      <a:pt x="21" y="36"/>
                      <a:pt x="21" y="36"/>
                    </a:cubicBezTo>
                    <a:cubicBezTo>
                      <a:pt x="21" y="36"/>
                      <a:pt x="21" y="36"/>
                      <a:pt x="21" y="36"/>
                    </a:cubicBezTo>
                    <a:cubicBezTo>
                      <a:pt x="21" y="36"/>
                      <a:pt x="20" y="36"/>
                      <a:pt x="19" y="36"/>
                    </a:cubicBezTo>
                    <a:cubicBezTo>
                      <a:pt x="19" y="36"/>
                      <a:pt x="19" y="37"/>
                      <a:pt x="18" y="37"/>
                    </a:cubicBezTo>
                    <a:cubicBezTo>
                      <a:pt x="18" y="38"/>
                      <a:pt x="18" y="38"/>
                      <a:pt x="18" y="38"/>
                    </a:cubicBezTo>
                    <a:cubicBezTo>
                      <a:pt x="18" y="38"/>
                      <a:pt x="18" y="38"/>
                      <a:pt x="18" y="38"/>
                    </a:cubicBezTo>
                    <a:cubicBezTo>
                      <a:pt x="18" y="38"/>
                      <a:pt x="18" y="38"/>
                      <a:pt x="18" y="38"/>
                    </a:cubicBezTo>
                    <a:cubicBezTo>
                      <a:pt x="19" y="38"/>
                      <a:pt x="19" y="38"/>
                      <a:pt x="19" y="38"/>
                    </a:cubicBezTo>
                    <a:cubicBezTo>
                      <a:pt x="19" y="39"/>
                      <a:pt x="19" y="39"/>
                      <a:pt x="19" y="39"/>
                    </a:cubicBezTo>
                    <a:cubicBezTo>
                      <a:pt x="19" y="39"/>
                      <a:pt x="19" y="39"/>
                      <a:pt x="19" y="39"/>
                    </a:cubicBezTo>
                    <a:cubicBezTo>
                      <a:pt x="19" y="39"/>
                      <a:pt x="19" y="39"/>
                      <a:pt x="19" y="39"/>
                    </a:cubicBezTo>
                    <a:cubicBezTo>
                      <a:pt x="19" y="39"/>
                      <a:pt x="19" y="39"/>
                      <a:pt x="19" y="39"/>
                    </a:cubicBezTo>
                    <a:cubicBezTo>
                      <a:pt x="18" y="39"/>
                      <a:pt x="18" y="39"/>
                      <a:pt x="18" y="39"/>
                    </a:cubicBezTo>
                    <a:cubicBezTo>
                      <a:pt x="17" y="39"/>
                      <a:pt x="17" y="39"/>
                      <a:pt x="17" y="39"/>
                    </a:cubicBezTo>
                    <a:cubicBezTo>
                      <a:pt x="17" y="39"/>
                      <a:pt x="17" y="39"/>
                      <a:pt x="17" y="39"/>
                    </a:cubicBezTo>
                    <a:cubicBezTo>
                      <a:pt x="17" y="39"/>
                      <a:pt x="18" y="40"/>
                      <a:pt x="18" y="40"/>
                    </a:cubicBezTo>
                    <a:cubicBezTo>
                      <a:pt x="18" y="40"/>
                      <a:pt x="18" y="40"/>
                      <a:pt x="18" y="40"/>
                    </a:cubicBezTo>
                    <a:cubicBezTo>
                      <a:pt x="17" y="40"/>
                      <a:pt x="17" y="40"/>
                      <a:pt x="17" y="40"/>
                    </a:cubicBezTo>
                    <a:cubicBezTo>
                      <a:pt x="17" y="40"/>
                      <a:pt x="17" y="40"/>
                      <a:pt x="17" y="40"/>
                    </a:cubicBezTo>
                    <a:cubicBezTo>
                      <a:pt x="17" y="40"/>
                      <a:pt x="17" y="40"/>
                      <a:pt x="17" y="40"/>
                    </a:cubicBezTo>
                    <a:cubicBezTo>
                      <a:pt x="17" y="40"/>
                      <a:pt x="17" y="40"/>
                      <a:pt x="17" y="40"/>
                    </a:cubicBezTo>
                    <a:cubicBezTo>
                      <a:pt x="17" y="40"/>
                      <a:pt x="17" y="40"/>
                      <a:pt x="17" y="41"/>
                    </a:cubicBezTo>
                    <a:cubicBezTo>
                      <a:pt x="17" y="41"/>
                      <a:pt x="17" y="41"/>
                      <a:pt x="16" y="41"/>
                    </a:cubicBezTo>
                    <a:cubicBezTo>
                      <a:pt x="16" y="42"/>
                      <a:pt x="16" y="42"/>
                      <a:pt x="16" y="42"/>
                    </a:cubicBezTo>
                    <a:cubicBezTo>
                      <a:pt x="15" y="41"/>
                      <a:pt x="15" y="41"/>
                      <a:pt x="14" y="42"/>
                    </a:cubicBezTo>
                    <a:cubicBezTo>
                      <a:pt x="14" y="42"/>
                      <a:pt x="13" y="42"/>
                      <a:pt x="13" y="42"/>
                    </a:cubicBezTo>
                    <a:cubicBezTo>
                      <a:pt x="13" y="42"/>
                      <a:pt x="13" y="42"/>
                      <a:pt x="13" y="41"/>
                    </a:cubicBezTo>
                    <a:cubicBezTo>
                      <a:pt x="13" y="41"/>
                      <a:pt x="12" y="41"/>
                      <a:pt x="12" y="40"/>
                    </a:cubicBezTo>
                    <a:cubicBezTo>
                      <a:pt x="12" y="41"/>
                      <a:pt x="12" y="42"/>
                      <a:pt x="12" y="42"/>
                    </a:cubicBezTo>
                    <a:cubicBezTo>
                      <a:pt x="12" y="43"/>
                      <a:pt x="12" y="43"/>
                      <a:pt x="12" y="43"/>
                    </a:cubicBezTo>
                    <a:cubicBezTo>
                      <a:pt x="12" y="43"/>
                      <a:pt x="12" y="43"/>
                      <a:pt x="12" y="43"/>
                    </a:cubicBezTo>
                    <a:cubicBezTo>
                      <a:pt x="12" y="44"/>
                      <a:pt x="12" y="44"/>
                      <a:pt x="12" y="44"/>
                    </a:cubicBezTo>
                    <a:cubicBezTo>
                      <a:pt x="12" y="44"/>
                      <a:pt x="12" y="44"/>
                      <a:pt x="12" y="44"/>
                    </a:cubicBezTo>
                    <a:cubicBezTo>
                      <a:pt x="12" y="45"/>
                      <a:pt x="12" y="45"/>
                      <a:pt x="12" y="45"/>
                    </a:cubicBezTo>
                    <a:cubicBezTo>
                      <a:pt x="12" y="45"/>
                      <a:pt x="12" y="45"/>
                      <a:pt x="12" y="45"/>
                    </a:cubicBezTo>
                    <a:cubicBezTo>
                      <a:pt x="12" y="45"/>
                      <a:pt x="12" y="45"/>
                      <a:pt x="12" y="45"/>
                    </a:cubicBezTo>
                    <a:cubicBezTo>
                      <a:pt x="13" y="45"/>
                      <a:pt x="13" y="45"/>
                      <a:pt x="13" y="45"/>
                    </a:cubicBezTo>
                    <a:cubicBezTo>
                      <a:pt x="14" y="44"/>
                      <a:pt x="14" y="44"/>
                      <a:pt x="14" y="44"/>
                    </a:cubicBezTo>
                    <a:cubicBezTo>
                      <a:pt x="14" y="44"/>
                      <a:pt x="14" y="44"/>
                      <a:pt x="14" y="44"/>
                    </a:cubicBezTo>
                    <a:cubicBezTo>
                      <a:pt x="15" y="44"/>
                      <a:pt x="15" y="44"/>
                      <a:pt x="15" y="44"/>
                    </a:cubicBezTo>
                    <a:cubicBezTo>
                      <a:pt x="16" y="44"/>
                      <a:pt x="16" y="45"/>
                      <a:pt x="18" y="44"/>
                    </a:cubicBezTo>
                    <a:cubicBezTo>
                      <a:pt x="19" y="44"/>
                      <a:pt x="19" y="44"/>
                      <a:pt x="20" y="45"/>
                    </a:cubicBezTo>
                    <a:cubicBezTo>
                      <a:pt x="22" y="44"/>
                      <a:pt x="22" y="44"/>
                      <a:pt x="22" y="44"/>
                    </a:cubicBezTo>
                    <a:cubicBezTo>
                      <a:pt x="22" y="44"/>
                      <a:pt x="22" y="44"/>
                      <a:pt x="23" y="44"/>
                    </a:cubicBezTo>
                    <a:cubicBezTo>
                      <a:pt x="23" y="44"/>
                      <a:pt x="23" y="44"/>
                      <a:pt x="23" y="44"/>
                    </a:cubicBezTo>
                    <a:cubicBezTo>
                      <a:pt x="22" y="43"/>
                      <a:pt x="22" y="43"/>
                      <a:pt x="22" y="43"/>
                    </a:cubicBezTo>
                    <a:cubicBezTo>
                      <a:pt x="23" y="43"/>
                      <a:pt x="23" y="43"/>
                      <a:pt x="23" y="43"/>
                    </a:cubicBezTo>
                    <a:cubicBezTo>
                      <a:pt x="23" y="43"/>
                      <a:pt x="24" y="43"/>
                      <a:pt x="24" y="43"/>
                    </a:cubicBezTo>
                    <a:cubicBezTo>
                      <a:pt x="24" y="43"/>
                      <a:pt x="23" y="43"/>
                      <a:pt x="23" y="43"/>
                    </a:cubicBezTo>
                    <a:cubicBezTo>
                      <a:pt x="23" y="44"/>
                      <a:pt x="24" y="44"/>
                      <a:pt x="25" y="45"/>
                    </a:cubicBezTo>
                    <a:cubicBezTo>
                      <a:pt x="25" y="45"/>
                      <a:pt x="26" y="46"/>
                      <a:pt x="26" y="45"/>
                    </a:cubicBezTo>
                    <a:cubicBezTo>
                      <a:pt x="26" y="45"/>
                      <a:pt x="27" y="44"/>
                      <a:pt x="27" y="44"/>
                    </a:cubicBezTo>
                    <a:cubicBezTo>
                      <a:pt x="27" y="45"/>
                      <a:pt x="27" y="45"/>
                      <a:pt x="27" y="45"/>
                    </a:cubicBezTo>
                    <a:cubicBezTo>
                      <a:pt x="27" y="45"/>
                      <a:pt x="27" y="45"/>
                      <a:pt x="27" y="45"/>
                    </a:cubicBezTo>
                    <a:cubicBezTo>
                      <a:pt x="27" y="45"/>
                      <a:pt x="27" y="45"/>
                      <a:pt x="27" y="45"/>
                    </a:cubicBezTo>
                    <a:cubicBezTo>
                      <a:pt x="27" y="46"/>
                      <a:pt x="27" y="46"/>
                      <a:pt x="27" y="46"/>
                    </a:cubicBezTo>
                    <a:cubicBezTo>
                      <a:pt x="27" y="46"/>
                      <a:pt x="27" y="46"/>
                      <a:pt x="27" y="46"/>
                    </a:cubicBezTo>
                    <a:cubicBezTo>
                      <a:pt x="27" y="46"/>
                      <a:pt x="27" y="46"/>
                      <a:pt x="27" y="46"/>
                    </a:cubicBezTo>
                    <a:cubicBezTo>
                      <a:pt x="26" y="46"/>
                      <a:pt x="26" y="46"/>
                      <a:pt x="26" y="46"/>
                    </a:cubicBezTo>
                    <a:cubicBezTo>
                      <a:pt x="28" y="47"/>
                      <a:pt x="28" y="47"/>
                      <a:pt x="28" y="47"/>
                    </a:cubicBezTo>
                    <a:cubicBezTo>
                      <a:pt x="27" y="46"/>
                      <a:pt x="28" y="45"/>
                      <a:pt x="29" y="45"/>
                    </a:cubicBezTo>
                    <a:cubicBezTo>
                      <a:pt x="29" y="45"/>
                      <a:pt x="29" y="45"/>
                      <a:pt x="29" y="45"/>
                    </a:cubicBezTo>
                    <a:cubicBezTo>
                      <a:pt x="29" y="46"/>
                      <a:pt x="29" y="46"/>
                      <a:pt x="30" y="46"/>
                    </a:cubicBezTo>
                    <a:cubicBezTo>
                      <a:pt x="29" y="46"/>
                      <a:pt x="29" y="46"/>
                      <a:pt x="29" y="46"/>
                    </a:cubicBezTo>
                    <a:cubicBezTo>
                      <a:pt x="29" y="46"/>
                      <a:pt x="28" y="45"/>
                      <a:pt x="28" y="46"/>
                    </a:cubicBezTo>
                    <a:cubicBezTo>
                      <a:pt x="28" y="47"/>
                      <a:pt x="28" y="47"/>
                      <a:pt x="29" y="48"/>
                    </a:cubicBezTo>
                    <a:cubicBezTo>
                      <a:pt x="28" y="47"/>
                      <a:pt x="28" y="47"/>
                      <a:pt x="28" y="47"/>
                    </a:cubicBezTo>
                    <a:cubicBezTo>
                      <a:pt x="28" y="47"/>
                      <a:pt x="29" y="47"/>
                      <a:pt x="29" y="48"/>
                    </a:cubicBezTo>
                    <a:cubicBezTo>
                      <a:pt x="30" y="48"/>
                      <a:pt x="30" y="48"/>
                      <a:pt x="30" y="48"/>
                    </a:cubicBezTo>
                    <a:cubicBezTo>
                      <a:pt x="29" y="48"/>
                      <a:pt x="29" y="48"/>
                      <a:pt x="29" y="48"/>
                    </a:cubicBezTo>
                    <a:cubicBezTo>
                      <a:pt x="30" y="49"/>
                      <a:pt x="30" y="49"/>
                      <a:pt x="31" y="49"/>
                    </a:cubicBezTo>
                    <a:cubicBezTo>
                      <a:pt x="32" y="49"/>
                      <a:pt x="33" y="49"/>
                      <a:pt x="34" y="49"/>
                    </a:cubicBezTo>
                    <a:cubicBezTo>
                      <a:pt x="33" y="49"/>
                      <a:pt x="33" y="49"/>
                      <a:pt x="33" y="49"/>
                    </a:cubicBezTo>
                    <a:cubicBezTo>
                      <a:pt x="34" y="49"/>
                      <a:pt x="34" y="49"/>
                      <a:pt x="34" y="49"/>
                    </a:cubicBezTo>
                    <a:cubicBezTo>
                      <a:pt x="34" y="50"/>
                      <a:pt x="37" y="51"/>
                      <a:pt x="38" y="51"/>
                    </a:cubicBezTo>
                    <a:cubicBezTo>
                      <a:pt x="38" y="51"/>
                      <a:pt x="38" y="51"/>
                      <a:pt x="38" y="51"/>
                    </a:cubicBezTo>
                    <a:cubicBezTo>
                      <a:pt x="39" y="51"/>
                      <a:pt x="40" y="51"/>
                      <a:pt x="41" y="51"/>
                    </a:cubicBezTo>
                    <a:cubicBezTo>
                      <a:pt x="43" y="51"/>
                      <a:pt x="44" y="50"/>
                      <a:pt x="45" y="50"/>
                    </a:cubicBezTo>
                    <a:cubicBezTo>
                      <a:pt x="45" y="50"/>
                      <a:pt x="45" y="49"/>
                      <a:pt x="44" y="49"/>
                    </a:cubicBezTo>
                    <a:cubicBezTo>
                      <a:pt x="45" y="49"/>
                      <a:pt x="45" y="49"/>
                      <a:pt x="45" y="49"/>
                    </a:cubicBezTo>
                    <a:cubicBezTo>
                      <a:pt x="45" y="49"/>
                      <a:pt x="45" y="49"/>
                      <a:pt x="45" y="49"/>
                    </a:cubicBezTo>
                    <a:cubicBezTo>
                      <a:pt x="45" y="49"/>
                      <a:pt x="46" y="49"/>
                      <a:pt x="46" y="49"/>
                    </a:cubicBezTo>
                    <a:cubicBezTo>
                      <a:pt x="46" y="49"/>
                      <a:pt x="45" y="49"/>
                      <a:pt x="45" y="50"/>
                    </a:cubicBezTo>
                    <a:cubicBezTo>
                      <a:pt x="46" y="51"/>
                      <a:pt x="48" y="49"/>
                      <a:pt x="48" y="48"/>
                    </a:cubicBezTo>
                    <a:cubicBezTo>
                      <a:pt x="47" y="48"/>
                      <a:pt x="47" y="48"/>
                      <a:pt x="47" y="48"/>
                    </a:cubicBezTo>
                    <a:cubicBezTo>
                      <a:pt x="47" y="47"/>
                      <a:pt x="47" y="47"/>
                      <a:pt x="47" y="47"/>
                    </a:cubicBezTo>
                    <a:cubicBezTo>
                      <a:pt x="48" y="47"/>
                      <a:pt x="48" y="47"/>
                      <a:pt x="48" y="47"/>
                    </a:cubicBezTo>
                    <a:cubicBezTo>
                      <a:pt x="48" y="47"/>
                      <a:pt x="48" y="47"/>
                      <a:pt x="48" y="47"/>
                    </a:cubicBezTo>
                    <a:cubicBezTo>
                      <a:pt x="48" y="47"/>
                      <a:pt x="48" y="47"/>
                      <a:pt x="48" y="47"/>
                    </a:cubicBezTo>
                    <a:cubicBezTo>
                      <a:pt x="47" y="47"/>
                      <a:pt x="47" y="47"/>
                      <a:pt x="47" y="47"/>
                    </a:cubicBezTo>
                    <a:cubicBezTo>
                      <a:pt x="47" y="47"/>
                      <a:pt x="47" y="47"/>
                      <a:pt x="47" y="47"/>
                    </a:cubicBezTo>
                    <a:cubicBezTo>
                      <a:pt x="47" y="47"/>
                      <a:pt x="47" y="47"/>
                      <a:pt x="47" y="47"/>
                    </a:cubicBezTo>
                    <a:cubicBezTo>
                      <a:pt x="47" y="46"/>
                      <a:pt x="47" y="46"/>
                      <a:pt x="48" y="46"/>
                    </a:cubicBezTo>
                    <a:cubicBezTo>
                      <a:pt x="48" y="46"/>
                      <a:pt x="48" y="46"/>
                      <a:pt x="48" y="46"/>
                    </a:cubicBezTo>
                    <a:cubicBezTo>
                      <a:pt x="48" y="45"/>
                      <a:pt x="48" y="45"/>
                      <a:pt x="48" y="45"/>
                    </a:cubicBezTo>
                    <a:cubicBezTo>
                      <a:pt x="49" y="45"/>
                      <a:pt x="49" y="45"/>
                      <a:pt x="49" y="45"/>
                    </a:cubicBezTo>
                    <a:cubicBezTo>
                      <a:pt x="49" y="45"/>
                      <a:pt x="49" y="45"/>
                      <a:pt x="49" y="45"/>
                    </a:cubicBezTo>
                    <a:cubicBezTo>
                      <a:pt x="49" y="45"/>
                      <a:pt x="49" y="45"/>
                      <a:pt x="49" y="45"/>
                    </a:cubicBezTo>
                    <a:cubicBezTo>
                      <a:pt x="49" y="45"/>
                      <a:pt x="49" y="45"/>
                      <a:pt x="49" y="45"/>
                    </a:cubicBezTo>
                    <a:cubicBezTo>
                      <a:pt x="49" y="46"/>
                      <a:pt x="49" y="46"/>
                      <a:pt x="49" y="46"/>
                    </a:cubicBezTo>
                    <a:cubicBezTo>
                      <a:pt x="49" y="46"/>
                      <a:pt x="49" y="46"/>
                      <a:pt x="49" y="46"/>
                    </a:cubicBezTo>
                    <a:cubicBezTo>
                      <a:pt x="50" y="45"/>
                      <a:pt x="50" y="45"/>
                      <a:pt x="50" y="45"/>
                    </a:cubicBezTo>
                    <a:cubicBezTo>
                      <a:pt x="50" y="45"/>
                      <a:pt x="50" y="45"/>
                      <a:pt x="50" y="45"/>
                    </a:cubicBezTo>
                    <a:cubicBezTo>
                      <a:pt x="50" y="45"/>
                      <a:pt x="50" y="45"/>
                      <a:pt x="50" y="45"/>
                    </a:cubicBezTo>
                    <a:cubicBezTo>
                      <a:pt x="51" y="45"/>
                      <a:pt x="51" y="45"/>
                      <a:pt x="51" y="45"/>
                    </a:cubicBezTo>
                    <a:cubicBezTo>
                      <a:pt x="52" y="45"/>
                      <a:pt x="52" y="44"/>
                      <a:pt x="52" y="44"/>
                    </a:cubicBezTo>
                    <a:cubicBezTo>
                      <a:pt x="52" y="44"/>
                      <a:pt x="52" y="44"/>
                      <a:pt x="52" y="44"/>
                    </a:cubicBezTo>
                    <a:cubicBezTo>
                      <a:pt x="53" y="44"/>
                      <a:pt x="53" y="44"/>
                      <a:pt x="53" y="44"/>
                    </a:cubicBezTo>
                    <a:cubicBezTo>
                      <a:pt x="53" y="44"/>
                      <a:pt x="53" y="44"/>
                      <a:pt x="53" y="44"/>
                    </a:cubicBezTo>
                    <a:cubicBezTo>
                      <a:pt x="54" y="44"/>
                      <a:pt x="54" y="44"/>
                      <a:pt x="54" y="44"/>
                    </a:cubicBezTo>
                    <a:cubicBezTo>
                      <a:pt x="54" y="43"/>
                      <a:pt x="54" y="43"/>
                      <a:pt x="54" y="43"/>
                    </a:cubicBezTo>
                    <a:cubicBezTo>
                      <a:pt x="54" y="43"/>
                      <a:pt x="54" y="43"/>
                      <a:pt x="54" y="43"/>
                    </a:cubicBezTo>
                    <a:cubicBezTo>
                      <a:pt x="54" y="42"/>
                      <a:pt x="54" y="42"/>
                      <a:pt x="54" y="42"/>
                    </a:cubicBezTo>
                    <a:cubicBezTo>
                      <a:pt x="54" y="43"/>
                      <a:pt x="54" y="43"/>
                      <a:pt x="54" y="43"/>
                    </a:cubicBezTo>
                    <a:cubicBezTo>
                      <a:pt x="54" y="44"/>
                      <a:pt x="54" y="44"/>
                      <a:pt x="54" y="44"/>
                    </a:cubicBezTo>
                    <a:cubicBezTo>
                      <a:pt x="54" y="44"/>
                      <a:pt x="54" y="44"/>
                      <a:pt x="54" y="44"/>
                    </a:cubicBezTo>
                    <a:cubicBezTo>
                      <a:pt x="54" y="44"/>
                      <a:pt x="54" y="44"/>
                      <a:pt x="54" y="43"/>
                    </a:cubicBezTo>
                    <a:cubicBezTo>
                      <a:pt x="55" y="44"/>
                      <a:pt x="55" y="44"/>
                      <a:pt x="55" y="44"/>
                    </a:cubicBezTo>
                    <a:cubicBezTo>
                      <a:pt x="55" y="44"/>
                      <a:pt x="55" y="44"/>
                      <a:pt x="55" y="44"/>
                    </a:cubicBezTo>
                    <a:cubicBezTo>
                      <a:pt x="55" y="43"/>
                      <a:pt x="55" y="43"/>
                      <a:pt x="55" y="43"/>
                    </a:cubicBezTo>
                    <a:cubicBezTo>
                      <a:pt x="55" y="43"/>
                      <a:pt x="55" y="43"/>
                      <a:pt x="55" y="43"/>
                    </a:cubicBezTo>
                    <a:cubicBezTo>
                      <a:pt x="56" y="44"/>
                      <a:pt x="56" y="44"/>
                      <a:pt x="56" y="44"/>
                    </a:cubicBezTo>
                    <a:cubicBezTo>
                      <a:pt x="55" y="43"/>
                      <a:pt x="58" y="42"/>
                      <a:pt x="59" y="41"/>
                    </a:cubicBezTo>
                    <a:cubicBezTo>
                      <a:pt x="59" y="41"/>
                      <a:pt x="59" y="41"/>
                      <a:pt x="59" y="41"/>
                    </a:cubicBezTo>
                    <a:cubicBezTo>
                      <a:pt x="59" y="41"/>
                      <a:pt x="59" y="40"/>
                      <a:pt x="59" y="40"/>
                    </a:cubicBezTo>
                    <a:cubicBezTo>
                      <a:pt x="59" y="40"/>
                      <a:pt x="59" y="40"/>
                      <a:pt x="59" y="40"/>
                    </a:cubicBezTo>
                    <a:cubicBezTo>
                      <a:pt x="60" y="40"/>
                      <a:pt x="60" y="40"/>
                      <a:pt x="60" y="40"/>
                    </a:cubicBezTo>
                    <a:cubicBezTo>
                      <a:pt x="60" y="40"/>
                      <a:pt x="61" y="39"/>
                      <a:pt x="61" y="39"/>
                    </a:cubicBezTo>
                    <a:cubicBezTo>
                      <a:pt x="61" y="39"/>
                      <a:pt x="61" y="38"/>
                      <a:pt x="61" y="38"/>
                    </a:cubicBezTo>
                    <a:cubicBezTo>
                      <a:pt x="61" y="38"/>
                      <a:pt x="62" y="38"/>
                      <a:pt x="63" y="38"/>
                    </a:cubicBezTo>
                    <a:cubicBezTo>
                      <a:pt x="63" y="37"/>
                      <a:pt x="63" y="37"/>
                      <a:pt x="63" y="37"/>
                    </a:cubicBezTo>
                    <a:cubicBezTo>
                      <a:pt x="63" y="37"/>
                      <a:pt x="62" y="37"/>
                      <a:pt x="62" y="37"/>
                    </a:cubicBezTo>
                    <a:cubicBezTo>
                      <a:pt x="63" y="37"/>
                      <a:pt x="64" y="37"/>
                      <a:pt x="65" y="36"/>
                    </a:cubicBezTo>
                    <a:cubicBezTo>
                      <a:pt x="64" y="36"/>
                      <a:pt x="64" y="36"/>
                      <a:pt x="64" y="36"/>
                    </a:cubicBezTo>
                    <a:cubicBezTo>
                      <a:pt x="65" y="36"/>
                      <a:pt x="65" y="36"/>
                      <a:pt x="65" y="36"/>
                    </a:cubicBezTo>
                    <a:cubicBezTo>
                      <a:pt x="65" y="35"/>
                      <a:pt x="65" y="35"/>
                      <a:pt x="65" y="35"/>
                    </a:cubicBezTo>
                    <a:cubicBezTo>
                      <a:pt x="65" y="35"/>
                      <a:pt x="65" y="35"/>
                      <a:pt x="65" y="35"/>
                    </a:cubicBezTo>
                    <a:cubicBezTo>
                      <a:pt x="65" y="35"/>
                      <a:pt x="65" y="35"/>
                      <a:pt x="65" y="35"/>
                    </a:cubicBezTo>
                    <a:cubicBezTo>
                      <a:pt x="65" y="35"/>
                      <a:pt x="65" y="34"/>
                      <a:pt x="65" y="34"/>
                    </a:cubicBezTo>
                    <a:cubicBezTo>
                      <a:pt x="65" y="34"/>
                      <a:pt x="65" y="35"/>
                      <a:pt x="66" y="35"/>
                    </a:cubicBezTo>
                    <a:cubicBezTo>
                      <a:pt x="65" y="35"/>
                      <a:pt x="65" y="35"/>
                      <a:pt x="65" y="35"/>
                    </a:cubicBezTo>
                    <a:cubicBezTo>
                      <a:pt x="66" y="35"/>
                      <a:pt x="66" y="35"/>
                      <a:pt x="66" y="35"/>
                    </a:cubicBezTo>
                    <a:cubicBezTo>
                      <a:pt x="66" y="35"/>
                      <a:pt x="66" y="35"/>
                      <a:pt x="66" y="35"/>
                    </a:cubicBezTo>
                    <a:cubicBezTo>
                      <a:pt x="66" y="35"/>
                      <a:pt x="66" y="35"/>
                      <a:pt x="66" y="35"/>
                    </a:cubicBezTo>
                    <a:cubicBezTo>
                      <a:pt x="66" y="35"/>
                      <a:pt x="66" y="35"/>
                      <a:pt x="66" y="35"/>
                    </a:cubicBezTo>
                    <a:cubicBezTo>
                      <a:pt x="66" y="35"/>
                      <a:pt x="66" y="36"/>
                      <a:pt x="66" y="36"/>
                    </a:cubicBezTo>
                    <a:cubicBezTo>
                      <a:pt x="67" y="36"/>
                      <a:pt x="67" y="35"/>
                      <a:pt x="67" y="35"/>
                    </a:cubicBezTo>
                    <a:cubicBezTo>
                      <a:pt x="68" y="35"/>
                      <a:pt x="68" y="36"/>
                      <a:pt x="68" y="36"/>
                    </a:cubicBezTo>
                    <a:cubicBezTo>
                      <a:pt x="69" y="35"/>
                      <a:pt x="69" y="35"/>
                      <a:pt x="69" y="35"/>
                    </a:cubicBezTo>
                    <a:cubicBezTo>
                      <a:pt x="69" y="35"/>
                      <a:pt x="69" y="35"/>
                      <a:pt x="69" y="35"/>
                    </a:cubicBezTo>
                    <a:cubicBezTo>
                      <a:pt x="68" y="35"/>
                      <a:pt x="68" y="35"/>
                      <a:pt x="68" y="35"/>
                    </a:cubicBezTo>
                    <a:cubicBezTo>
                      <a:pt x="68" y="35"/>
                      <a:pt x="68" y="35"/>
                      <a:pt x="68" y="35"/>
                    </a:cubicBezTo>
                    <a:cubicBezTo>
                      <a:pt x="69" y="34"/>
                      <a:pt x="69" y="34"/>
                      <a:pt x="69" y="34"/>
                    </a:cubicBezTo>
                    <a:cubicBezTo>
                      <a:pt x="69" y="34"/>
                      <a:pt x="69" y="34"/>
                      <a:pt x="69" y="35"/>
                    </a:cubicBezTo>
                    <a:cubicBezTo>
                      <a:pt x="69" y="34"/>
                      <a:pt x="70" y="34"/>
                      <a:pt x="70" y="33"/>
                    </a:cubicBezTo>
                    <a:cubicBezTo>
                      <a:pt x="70" y="33"/>
                      <a:pt x="71" y="33"/>
                      <a:pt x="71" y="33"/>
                    </a:cubicBezTo>
                    <a:cubicBezTo>
                      <a:pt x="70" y="33"/>
                      <a:pt x="70" y="33"/>
                      <a:pt x="70" y="34"/>
                    </a:cubicBezTo>
                    <a:cubicBezTo>
                      <a:pt x="70" y="33"/>
                      <a:pt x="71" y="33"/>
                      <a:pt x="71" y="33"/>
                    </a:cubicBezTo>
                    <a:cubicBezTo>
                      <a:pt x="72" y="32"/>
                      <a:pt x="71" y="31"/>
                      <a:pt x="72" y="30"/>
                    </a:cubicBezTo>
                    <a:cubicBezTo>
                      <a:pt x="72" y="30"/>
                      <a:pt x="72" y="31"/>
                      <a:pt x="71" y="31"/>
                    </a:cubicBezTo>
                    <a:cubicBezTo>
                      <a:pt x="71" y="30"/>
                      <a:pt x="71" y="30"/>
                      <a:pt x="71" y="30"/>
                    </a:cubicBezTo>
                    <a:cubicBezTo>
                      <a:pt x="71" y="30"/>
                      <a:pt x="71" y="30"/>
                      <a:pt x="71" y="30"/>
                    </a:cubicBezTo>
                    <a:cubicBezTo>
                      <a:pt x="71" y="30"/>
                      <a:pt x="71" y="30"/>
                      <a:pt x="71" y="30"/>
                    </a:cubicBezTo>
                    <a:cubicBezTo>
                      <a:pt x="72" y="30"/>
                      <a:pt x="72" y="30"/>
                      <a:pt x="72" y="30"/>
                    </a:cubicBezTo>
                    <a:cubicBezTo>
                      <a:pt x="72" y="29"/>
                      <a:pt x="72" y="29"/>
                      <a:pt x="72" y="29"/>
                    </a:cubicBezTo>
                    <a:cubicBezTo>
                      <a:pt x="71" y="29"/>
                      <a:pt x="71" y="29"/>
                      <a:pt x="71" y="29"/>
                    </a:cubicBezTo>
                    <a:cubicBezTo>
                      <a:pt x="71" y="29"/>
                      <a:pt x="71" y="29"/>
                      <a:pt x="71" y="29"/>
                    </a:cubicBezTo>
                    <a:cubicBezTo>
                      <a:pt x="73" y="29"/>
                      <a:pt x="73" y="29"/>
                      <a:pt x="73" y="29"/>
                    </a:cubicBezTo>
                    <a:cubicBezTo>
                      <a:pt x="72" y="28"/>
                      <a:pt x="72" y="28"/>
                      <a:pt x="72" y="28"/>
                    </a:cubicBezTo>
                    <a:cubicBezTo>
                      <a:pt x="71" y="27"/>
                      <a:pt x="71" y="27"/>
                      <a:pt x="71" y="27"/>
                    </a:cubicBezTo>
                    <a:cubicBezTo>
                      <a:pt x="71" y="27"/>
                      <a:pt x="71" y="27"/>
                      <a:pt x="71" y="27"/>
                    </a:cubicBezTo>
                    <a:cubicBezTo>
                      <a:pt x="72" y="27"/>
                      <a:pt x="72" y="28"/>
                      <a:pt x="72" y="28"/>
                    </a:cubicBezTo>
                    <a:cubicBezTo>
                      <a:pt x="73" y="28"/>
                      <a:pt x="74" y="28"/>
                      <a:pt x="74" y="27"/>
                    </a:cubicBezTo>
                    <a:cubicBezTo>
                      <a:pt x="74" y="27"/>
                      <a:pt x="74" y="27"/>
                      <a:pt x="74" y="27"/>
                    </a:cubicBezTo>
                    <a:cubicBezTo>
                      <a:pt x="74" y="26"/>
                      <a:pt x="75" y="26"/>
                      <a:pt x="75" y="26"/>
                    </a:cubicBezTo>
                    <a:cubicBezTo>
                      <a:pt x="75" y="26"/>
                      <a:pt x="75" y="26"/>
                      <a:pt x="75" y="26"/>
                    </a:cubicBezTo>
                    <a:cubicBezTo>
                      <a:pt x="74" y="26"/>
                      <a:pt x="74" y="26"/>
                      <a:pt x="74" y="26"/>
                    </a:cubicBezTo>
                    <a:cubicBezTo>
                      <a:pt x="75" y="26"/>
                      <a:pt x="75" y="26"/>
                      <a:pt x="75" y="26"/>
                    </a:cubicBezTo>
                    <a:cubicBezTo>
                      <a:pt x="75" y="26"/>
                      <a:pt x="75" y="26"/>
                      <a:pt x="75" y="26"/>
                    </a:cubicBezTo>
                    <a:cubicBezTo>
                      <a:pt x="77" y="25"/>
                      <a:pt x="74" y="25"/>
                      <a:pt x="74" y="24"/>
                    </a:cubicBezTo>
                    <a:cubicBezTo>
                      <a:pt x="74" y="25"/>
                      <a:pt x="75" y="24"/>
                      <a:pt x="76" y="24"/>
                    </a:cubicBezTo>
                    <a:cubicBezTo>
                      <a:pt x="76" y="24"/>
                      <a:pt x="76" y="24"/>
                      <a:pt x="76" y="24"/>
                    </a:cubicBezTo>
                    <a:cubicBezTo>
                      <a:pt x="76" y="24"/>
                      <a:pt x="75" y="24"/>
                      <a:pt x="74" y="23"/>
                    </a:cubicBezTo>
                    <a:cubicBezTo>
                      <a:pt x="72" y="23"/>
                      <a:pt x="72" y="23"/>
                      <a:pt x="72" y="23"/>
                    </a:cubicBezTo>
                    <a:cubicBezTo>
                      <a:pt x="72" y="23"/>
                      <a:pt x="72" y="23"/>
                      <a:pt x="72" y="23"/>
                    </a:cubicBezTo>
                    <a:cubicBezTo>
                      <a:pt x="74" y="23"/>
                      <a:pt x="74" y="23"/>
                      <a:pt x="74" y="23"/>
                    </a:cubicBezTo>
                    <a:cubicBezTo>
                      <a:pt x="74" y="22"/>
                      <a:pt x="74" y="22"/>
                      <a:pt x="74" y="22"/>
                    </a:cubicBezTo>
                    <a:cubicBezTo>
                      <a:pt x="74" y="22"/>
                      <a:pt x="74" y="22"/>
                      <a:pt x="73" y="22"/>
                    </a:cubicBezTo>
                    <a:cubicBezTo>
                      <a:pt x="74" y="22"/>
                      <a:pt x="74" y="22"/>
                      <a:pt x="75" y="23"/>
                    </a:cubicBezTo>
                    <a:cubicBezTo>
                      <a:pt x="75" y="23"/>
                      <a:pt x="75" y="23"/>
                      <a:pt x="75" y="23"/>
                    </a:cubicBezTo>
                    <a:cubicBezTo>
                      <a:pt x="76" y="23"/>
                      <a:pt x="76" y="23"/>
                      <a:pt x="76" y="23"/>
                    </a:cubicBezTo>
                    <a:cubicBezTo>
                      <a:pt x="77" y="23"/>
                      <a:pt x="77" y="23"/>
                      <a:pt x="77" y="23"/>
                    </a:cubicBezTo>
                    <a:cubicBezTo>
                      <a:pt x="77" y="22"/>
                      <a:pt x="77" y="22"/>
                      <a:pt x="77" y="22"/>
                    </a:cubicBezTo>
                    <a:cubicBezTo>
                      <a:pt x="77" y="22"/>
                      <a:pt x="77" y="22"/>
                      <a:pt x="77" y="22"/>
                    </a:cubicBezTo>
                    <a:close/>
                    <a:moveTo>
                      <a:pt x="20" y="18"/>
                    </a:moveTo>
                    <a:cubicBezTo>
                      <a:pt x="20" y="18"/>
                      <a:pt x="20" y="18"/>
                      <a:pt x="20" y="18"/>
                    </a:cubicBezTo>
                    <a:cubicBezTo>
                      <a:pt x="20" y="18"/>
                      <a:pt x="20" y="18"/>
                      <a:pt x="20" y="18"/>
                    </a:cubicBezTo>
                    <a:cubicBezTo>
                      <a:pt x="20" y="18"/>
                      <a:pt x="20" y="18"/>
                      <a:pt x="20" y="18"/>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93" name="Freeform 787">
                <a:extLst>
                  <a:ext uri="{FF2B5EF4-FFF2-40B4-BE49-F238E27FC236}">
                    <a16:creationId xmlns:a16="http://schemas.microsoft.com/office/drawing/2014/main" id="{2B45D513-19A0-DB66-BF55-3EFD181C1425}"/>
                  </a:ext>
                </a:extLst>
              </p:cNvPr>
              <p:cNvSpPr>
                <a:spLocks/>
              </p:cNvSpPr>
              <p:nvPr/>
            </p:nvSpPr>
            <p:spPr bwMode="auto">
              <a:xfrm>
                <a:off x="5821363" y="3451225"/>
                <a:ext cx="112712" cy="107950"/>
              </a:xfrm>
              <a:custGeom>
                <a:avLst/>
                <a:gdLst>
                  <a:gd name="T0" fmla="*/ 19 w 27"/>
                  <a:gd name="T1" fmla="*/ 25 h 26"/>
                  <a:gd name="T2" fmla="*/ 19 w 27"/>
                  <a:gd name="T3" fmla="*/ 24 h 26"/>
                  <a:gd name="T4" fmla="*/ 19 w 27"/>
                  <a:gd name="T5" fmla="*/ 23 h 26"/>
                  <a:gd name="T6" fmla="*/ 19 w 27"/>
                  <a:gd name="T7" fmla="*/ 22 h 26"/>
                  <a:gd name="T8" fmla="*/ 20 w 27"/>
                  <a:gd name="T9" fmla="*/ 21 h 26"/>
                  <a:gd name="T10" fmla="*/ 20 w 27"/>
                  <a:gd name="T11" fmla="*/ 20 h 26"/>
                  <a:gd name="T12" fmla="*/ 21 w 27"/>
                  <a:gd name="T13" fmla="*/ 19 h 26"/>
                  <a:gd name="T14" fmla="*/ 22 w 27"/>
                  <a:gd name="T15" fmla="*/ 19 h 26"/>
                  <a:gd name="T16" fmla="*/ 22 w 27"/>
                  <a:gd name="T17" fmla="*/ 17 h 26"/>
                  <a:gd name="T18" fmla="*/ 23 w 27"/>
                  <a:gd name="T19" fmla="*/ 17 h 26"/>
                  <a:gd name="T20" fmla="*/ 24 w 27"/>
                  <a:gd name="T21" fmla="*/ 17 h 26"/>
                  <a:gd name="T22" fmla="*/ 25 w 27"/>
                  <a:gd name="T23" fmla="*/ 17 h 26"/>
                  <a:gd name="T24" fmla="*/ 25 w 27"/>
                  <a:gd name="T25" fmla="*/ 17 h 26"/>
                  <a:gd name="T26" fmla="*/ 26 w 27"/>
                  <a:gd name="T27" fmla="*/ 16 h 26"/>
                  <a:gd name="T28" fmla="*/ 25 w 27"/>
                  <a:gd name="T29" fmla="*/ 14 h 26"/>
                  <a:gd name="T30" fmla="*/ 24 w 27"/>
                  <a:gd name="T31" fmla="*/ 12 h 26"/>
                  <a:gd name="T32" fmla="*/ 26 w 27"/>
                  <a:gd name="T33" fmla="*/ 13 h 26"/>
                  <a:gd name="T34" fmla="*/ 25 w 27"/>
                  <a:gd name="T35" fmla="*/ 11 h 26"/>
                  <a:gd name="T36" fmla="*/ 24 w 27"/>
                  <a:gd name="T37" fmla="*/ 10 h 26"/>
                  <a:gd name="T38" fmla="*/ 23 w 27"/>
                  <a:gd name="T39" fmla="*/ 10 h 26"/>
                  <a:gd name="T40" fmla="*/ 24 w 27"/>
                  <a:gd name="T41" fmla="*/ 7 h 26"/>
                  <a:gd name="T42" fmla="*/ 25 w 27"/>
                  <a:gd name="T43" fmla="*/ 5 h 26"/>
                  <a:gd name="T44" fmla="*/ 23 w 27"/>
                  <a:gd name="T45" fmla="*/ 4 h 26"/>
                  <a:gd name="T46" fmla="*/ 22 w 27"/>
                  <a:gd name="T47" fmla="*/ 4 h 26"/>
                  <a:gd name="T48" fmla="*/ 21 w 27"/>
                  <a:gd name="T49" fmla="*/ 3 h 26"/>
                  <a:gd name="T50" fmla="*/ 19 w 27"/>
                  <a:gd name="T51" fmla="*/ 2 h 26"/>
                  <a:gd name="T52" fmla="*/ 17 w 27"/>
                  <a:gd name="T53" fmla="*/ 1 h 26"/>
                  <a:gd name="T54" fmla="*/ 16 w 27"/>
                  <a:gd name="T55" fmla="*/ 2 h 26"/>
                  <a:gd name="T56" fmla="*/ 15 w 27"/>
                  <a:gd name="T57" fmla="*/ 2 h 26"/>
                  <a:gd name="T58" fmla="*/ 13 w 27"/>
                  <a:gd name="T59" fmla="*/ 2 h 26"/>
                  <a:gd name="T60" fmla="*/ 12 w 27"/>
                  <a:gd name="T61" fmla="*/ 2 h 26"/>
                  <a:gd name="T62" fmla="*/ 11 w 27"/>
                  <a:gd name="T63" fmla="*/ 2 h 26"/>
                  <a:gd name="T64" fmla="*/ 11 w 27"/>
                  <a:gd name="T65" fmla="*/ 1 h 26"/>
                  <a:gd name="T66" fmla="*/ 10 w 27"/>
                  <a:gd name="T67" fmla="*/ 1 h 26"/>
                  <a:gd name="T68" fmla="*/ 8 w 27"/>
                  <a:gd name="T69" fmla="*/ 1 h 26"/>
                  <a:gd name="T70" fmla="*/ 6 w 27"/>
                  <a:gd name="T71" fmla="*/ 1 h 26"/>
                  <a:gd name="T72" fmla="*/ 5 w 27"/>
                  <a:gd name="T73" fmla="*/ 2 h 26"/>
                  <a:gd name="T74" fmla="*/ 4 w 27"/>
                  <a:gd name="T75" fmla="*/ 3 h 26"/>
                  <a:gd name="T76" fmla="*/ 3 w 27"/>
                  <a:gd name="T77" fmla="*/ 2 h 26"/>
                  <a:gd name="T78" fmla="*/ 2 w 27"/>
                  <a:gd name="T79" fmla="*/ 1 h 26"/>
                  <a:gd name="T80" fmla="*/ 0 w 27"/>
                  <a:gd name="T81" fmla="*/ 2 h 26"/>
                  <a:gd name="T82" fmla="*/ 0 w 27"/>
                  <a:gd name="T83" fmla="*/ 4 h 26"/>
                  <a:gd name="T84" fmla="*/ 1 w 27"/>
                  <a:gd name="T85" fmla="*/ 6 h 26"/>
                  <a:gd name="T86" fmla="*/ 2 w 27"/>
                  <a:gd name="T87" fmla="*/ 6 h 26"/>
                  <a:gd name="T88" fmla="*/ 2 w 27"/>
                  <a:gd name="T89" fmla="*/ 7 h 26"/>
                  <a:gd name="T90" fmla="*/ 2 w 27"/>
                  <a:gd name="T91" fmla="*/ 8 h 26"/>
                  <a:gd name="T92" fmla="*/ 3 w 27"/>
                  <a:gd name="T93" fmla="*/ 8 h 26"/>
                  <a:gd name="T94" fmla="*/ 3 w 27"/>
                  <a:gd name="T95" fmla="*/ 10 h 26"/>
                  <a:gd name="T96" fmla="*/ 7 w 27"/>
                  <a:gd name="T97" fmla="*/ 14 h 26"/>
                  <a:gd name="T98" fmla="*/ 9 w 27"/>
                  <a:gd name="T99" fmla="*/ 17 h 26"/>
                  <a:gd name="T100" fmla="*/ 11 w 27"/>
                  <a:gd name="T101" fmla="*/ 18 h 26"/>
                  <a:gd name="T102" fmla="*/ 12 w 27"/>
                  <a:gd name="T103" fmla="*/ 21 h 26"/>
                  <a:gd name="T104" fmla="*/ 14 w 27"/>
                  <a:gd name="T105" fmla="*/ 23 h 26"/>
                  <a:gd name="T106" fmla="*/ 15 w 27"/>
                  <a:gd name="T107" fmla="*/ 23 h 26"/>
                  <a:gd name="T108" fmla="*/ 16 w 27"/>
                  <a:gd name="T109" fmla="*/ 24 h 26"/>
                  <a:gd name="T110" fmla="*/ 18 w 27"/>
                  <a:gd name="T111" fmla="*/ 26 h 26"/>
                  <a:gd name="T112" fmla="*/ 19 w 27"/>
                  <a:gd name="T113" fmla="*/ 25 h 26"/>
                  <a:gd name="T114" fmla="*/ 19 w 27"/>
                  <a:gd name="T115"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 h="26">
                    <a:moveTo>
                      <a:pt x="19" y="25"/>
                    </a:moveTo>
                    <a:cubicBezTo>
                      <a:pt x="19" y="25"/>
                      <a:pt x="19" y="24"/>
                      <a:pt x="19" y="24"/>
                    </a:cubicBezTo>
                    <a:cubicBezTo>
                      <a:pt x="19" y="23"/>
                      <a:pt x="19" y="23"/>
                      <a:pt x="19" y="23"/>
                    </a:cubicBezTo>
                    <a:cubicBezTo>
                      <a:pt x="19" y="23"/>
                      <a:pt x="19" y="22"/>
                      <a:pt x="19" y="22"/>
                    </a:cubicBezTo>
                    <a:cubicBezTo>
                      <a:pt x="19" y="22"/>
                      <a:pt x="19" y="22"/>
                      <a:pt x="20" y="21"/>
                    </a:cubicBezTo>
                    <a:cubicBezTo>
                      <a:pt x="20" y="21"/>
                      <a:pt x="20" y="20"/>
                      <a:pt x="20" y="20"/>
                    </a:cubicBezTo>
                    <a:cubicBezTo>
                      <a:pt x="20" y="19"/>
                      <a:pt x="21" y="19"/>
                      <a:pt x="21" y="19"/>
                    </a:cubicBezTo>
                    <a:cubicBezTo>
                      <a:pt x="21" y="19"/>
                      <a:pt x="22" y="19"/>
                      <a:pt x="22" y="19"/>
                    </a:cubicBezTo>
                    <a:cubicBezTo>
                      <a:pt x="23" y="19"/>
                      <a:pt x="22" y="17"/>
                      <a:pt x="22" y="17"/>
                    </a:cubicBezTo>
                    <a:cubicBezTo>
                      <a:pt x="22" y="17"/>
                      <a:pt x="23" y="17"/>
                      <a:pt x="23" y="17"/>
                    </a:cubicBezTo>
                    <a:cubicBezTo>
                      <a:pt x="23" y="17"/>
                      <a:pt x="24" y="17"/>
                      <a:pt x="24" y="17"/>
                    </a:cubicBezTo>
                    <a:cubicBezTo>
                      <a:pt x="24" y="17"/>
                      <a:pt x="24" y="16"/>
                      <a:pt x="25" y="17"/>
                    </a:cubicBezTo>
                    <a:cubicBezTo>
                      <a:pt x="25" y="17"/>
                      <a:pt x="25" y="17"/>
                      <a:pt x="25" y="17"/>
                    </a:cubicBezTo>
                    <a:cubicBezTo>
                      <a:pt x="26" y="17"/>
                      <a:pt x="26" y="16"/>
                      <a:pt x="26" y="16"/>
                    </a:cubicBezTo>
                    <a:cubicBezTo>
                      <a:pt x="26" y="15"/>
                      <a:pt x="25" y="15"/>
                      <a:pt x="25" y="14"/>
                    </a:cubicBezTo>
                    <a:cubicBezTo>
                      <a:pt x="25" y="14"/>
                      <a:pt x="24" y="13"/>
                      <a:pt x="24" y="12"/>
                    </a:cubicBezTo>
                    <a:cubicBezTo>
                      <a:pt x="25" y="13"/>
                      <a:pt x="26" y="13"/>
                      <a:pt x="26" y="13"/>
                    </a:cubicBezTo>
                    <a:cubicBezTo>
                      <a:pt x="27" y="12"/>
                      <a:pt x="25" y="11"/>
                      <a:pt x="25" y="11"/>
                    </a:cubicBezTo>
                    <a:cubicBezTo>
                      <a:pt x="25" y="10"/>
                      <a:pt x="25" y="10"/>
                      <a:pt x="24" y="10"/>
                    </a:cubicBezTo>
                    <a:cubicBezTo>
                      <a:pt x="24" y="10"/>
                      <a:pt x="24" y="10"/>
                      <a:pt x="23" y="10"/>
                    </a:cubicBezTo>
                    <a:cubicBezTo>
                      <a:pt x="23" y="9"/>
                      <a:pt x="23" y="8"/>
                      <a:pt x="24" y="7"/>
                    </a:cubicBezTo>
                    <a:cubicBezTo>
                      <a:pt x="24" y="6"/>
                      <a:pt x="25" y="6"/>
                      <a:pt x="25" y="5"/>
                    </a:cubicBezTo>
                    <a:cubicBezTo>
                      <a:pt x="25" y="4"/>
                      <a:pt x="24" y="4"/>
                      <a:pt x="23" y="4"/>
                    </a:cubicBezTo>
                    <a:cubicBezTo>
                      <a:pt x="23" y="4"/>
                      <a:pt x="22" y="4"/>
                      <a:pt x="22" y="4"/>
                    </a:cubicBezTo>
                    <a:cubicBezTo>
                      <a:pt x="21" y="4"/>
                      <a:pt x="21" y="3"/>
                      <a:pt x="21" y="3"/>
                    </a:cubicBezTo>
                    <a:cubicBezTo>
                      <a:pt x="20" y="2"/>
                      <a:pt x="20" y="2"/>
                      <a:pt x="19" y="2"/>
                    </a:cubicBezTo>
                    <a:cubicBezTo>
                      <a:pt x="18" y="2"/>
                      <a:pt x="18" y="2"/>
                      <a:pt x="17" y="1"/>
                    </a:cubicBezTo>
                    <a:cubicBezTo>
                      <a:pt x="17" y="2"/>
                      <a:pt x="16" y="2"/>
                      <a:pt x="16" y="2"/>
                    </a:cubicBezTo>
                    <a:cubicBezTo>
                      <a:pt x="16" y="1"/>
                      <a:pt x="15" y="2"/>
                      <a:pt x="15" y="2"/>
                    </a:cubicBezTo>
                    <a:cubicBezTo>
                      <a:pt x="14" y="2"/>
                      <a:pt x="14" y="2"/>
                      <a:pt x="13" y="2"/>
                    </a:cubicBezTo>
                    <a:cubicBezTo>
                      <a:pt x="13" y="1"/>
                      <a:pt x="13" y="1"/>
                      <a:pt x="12" y="2"/>
                    </a:cubicBezTo>
                    <a:cubicBezTo>
                      <a:pt x="12" y="2"/>
                      <a:pt x="12" y="2"/>
                      <a:pt x="11" y="2"/>
                    </a:cubicBezTo>
                    <a:cubicBezTo>
                      <a:pt x="11" y="2"/>
                      <a:pt x="11" y="1"/>
                      <a:pt x="11" y="1"/>
                    </a:cubicBezTo>
                    <a:cubicBezTo>
                      <a:pt x="10" y="1"/>
                      <a:pt x="10" y="2"/>
                      <a:pt x="10" y="1"/>
                    </a:cubicBezTo>
                    <a:cubicBezTo>
                      <a:pt x="9" y="1"/>
                      <a:pt x="9" y="0"/>
                      <a:pt x="8" y="1"/>
                    </a:cubicBezTo>
                    <a:cubicBezTo>
                      <a:pt x="7" y="1"/>
                      <a:pt x="7" y="1"/>
                      <a:pt x="6" y="1"/>
                    </a:cubicBezTo>
                    <a:cubicBezTo>
                      <a:pt x="6" y="1"/>
                      <a:pt x="5" y="1"/>
                      <a:pt x="5" y="2"/>
                    </a:cubicBezTo>
                    <a:cubicBezTo>
                      <a:pt x="4" y="2"/>
                      <a:pt x="4" y="3"/>
                      <a:pt x="4" y="3"/>
                    </a:cubicBezTo>
                    <a:cubicBezTo>
                      <a:pt x="4" y="3"/>
                      <a:pt x="3" y="2"/>
                      <a:pt x="3" y="2"/>
                    </a:cubicBezTo>
                    <a:cubicBezTo>
                      <a:pt x="3" y="2"/>
                      <a:pt x="3" y="2"/>
                      <a:pt x="2" y="1"/>
                    </a:cubicBezTo>
                    <a:cubicBezTo>
                      <a:pt x="2" y="1"/>
                      <a:pt x="1" y="1"/>
                      <a:pt x="0" y="2"/>
                    </a:cubicBezTo>
                    <a:cubicBezTo>
                      <a:pt x="0" y="3"/>
                      <a:pt x="1" y="3"/>
                      <a:pt x="0" y="4"/>
                    </a:cubicBezTo>
                    <a:cubicBezTo>
                      <a:pt x="0" y="5"/>
                      <a:pt x="0" y="6"/>
                      <a:pt x="1" y="6"/>
                    </a:cubicBezTo>
                    <a:cubicBezTo>
                      <a:pt x="1" y="6"/>
                      <a:pt x="1" y="6"/>
                      <a:pt x="2" y="6"/>
                    </a:cubicBezTo>
                    <a:cubicBezTo>
                      <a:pt x="2" y="6"/>
                      <a:pt x="2" y="7"/>
                      <a:pt x="2" y="7"/>
                    </a:cubicBezTo>
                    <a:cubicBezTo>
                      <a:pt x="2" y="7"/>
                      <a:pt x="2" y="7"/>
                      <a:pt x="2" y="8"/>
                    </a:cubicBezTo>
                    <a:cubicBezTo>
                      <a:pt x="2" y="8"/>
                      <a:pt x="3" y="8"/>
                      <a:pt x="3" y="8"/>
                    </a:cubicBezTo>
                    <a:cubicBezTo>
                      <a:pt x="3" y="8"/>
                      <a:pt x="3" y="10"/>
                      <a:pt x="3" y="10"/>
                    </a:cubicBezTo>
                    <a:cubicBezTo>
                      <a:pt x="4" y="12"/>
                      <a:pt x="6" y="13"/>
                      <a:pt x="7" y="14"/>
                    </a:cubicBezTo>
                    <a:cubicBezTo>
                      <a:pt x="7" y="15"/>
                      <a:pt x="8" y="16"/>
                      <a:pt x="9" y="17"/>
                    </a:cubicBezTo>
                    <a:cubicBezTo>
                      <a:pt x="10" y="17"/>
                      <a:pt x="10" y="17"/>
                      <a:pt x="11" y="18"/>
                    </a:cubicBezTo>
                    <a:cubicBezTo>
                      <a:pt x="11" y="19"/>
                      <a:pt x="12" y="20"/>
                      <a:pt x="12" y="21"/>
                    </a:cubicBezTo>
                    <a:cubicBezTo>
                      <a:pt x="13" y="21"/>
                      <a:pt x="13" y="22"/>
                      <a:pt x="14" y="23"/>
                    </a:cubicBezTo>
                    <a:cubicBezTo>
                      <a:pt x="14" y="23"/>
                      <a:pt x="15" y="23"/>
                      <a:pt x="15" y="23"/>
                    </a:cubicBezTo>
                    <a:cubicBezTo>
                      <a:pt x="15" y="23"/>
                      <a:pt x="15" y="24"/>
                      <a:pt x="16" y="24"/>
                    </a:cubicBezTo>
                    <a:cubicBezTo>
                      <a:pt x="16" y="25"/>
                      <a:pt x="18" y="25"/>
                      <a:pt x="18" y="26"/>
                    </a:cubicBezTo>
                    <a:cubicBezTo>
                      <a:pt x="19" y="26"/>
                      <a:pt x="19" y="26"/>
                      <a:pt x="19" y="25"/>
                    </a:cubicBezTo>
                    <a:cubicBezTo>
                      <a:pt x="19" y="24"/>
                      <a:pt x="19" y="26"/>
                      <a:pt x="19" y="25"/>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94" name="Freeform 788">
                <a:extLst>
                  <a:ext uri="{FF2B5EF4-FFF2-40B4-BE49-F238E27FC236}">
                    <a16:creationId xmlns:a16="http://schemas.microsoft.com/office/drawing/2014/main" id="{1BCBA68B-8410-7A4E-E06D-37B69B08F4BB}"/>
                  </a:ext>
                </a:extLst>
              </p:cNvPr>
              <p:cNvSpPr>
                <a:spLocks/>
              </p:cNvSpPr>
              <p:nvPr/>
            </p:nvSpPr>
            <p:spPr bwMode="auto">
              <a:xfrm>
                <a:off x="5921375" y="3554413"/>
                <a:ext cx="49212" cy="112713"/>
              </a:xfrm>
              <a:custGeom>
                <a:avLst/>
                <a:gdLst>
                  <a:gd name="T0" fmla="*/ 7 w 12"/>
                  <a:gd name="T1" fmla="*/ 27 h 27"/>
                  <a:gd name="T2" fmla="*/ 7 w 12"/>
                  <a:gd name="T3" fmla="*/ 26 h 27"/>
                  <a:gd name="T4" fmla="*/ 8 w 12"/>
                  <a:gd name="T5" fmla="*/ 26 h 27"/>
                  <a:gd name="T6" fmla="*/ 8 w 12"/>
                  <a:gd name="T7" fmla="*/ 25 h 27"/>
                  <a:gd name="T8" fmla="*/ 7 w 12"/>
                  <a:gd name="T9" fmla="*/ 24 h 27"/>
                  <a:gd name="T10" fmla="*/ 8 w 12"/>
                  <a:gd name="T11" fmla="*/ 23 h 27"/>
                  <a:gd name="T12" fmla="*/ 9 w 12"/>
                  <a:gd name="T13" fmla="*/ 23 h 27"/>
                  <a:gd name="T14" fmla="*/ 10 w 12"/>
                  <a:gd name="T15" fmla="*/ 21 h 27"/>
                  <a:gd name="T16" fmla="*/ 10 w 12"/>
                  <a:gd name="T17" fmla="*/ 20 h 27"/>
                  <a:gd name="T18" fmla="*/ 12 w 12"/>
                  <a:gd name="T19" fmla="*/ 19 h 27"/>
                  <a:gd name="T20" fmla="*/ 12 w 12"/>
                  <a:gd name="T21" fmla="*/ 17 h 27"/>
                  <a:gd name="T22" fmla="*/ 12 w 12"/>
                  <a:gd name="T23" fmla="*/ 16 h 27"/>
                  <a:gd name="T24" fmla="*/ 10 w 12"/>
                  <a:gd name="T25" fmla="*/ 16 h 27"/>
                  <a:gd name="T26" fmla="*/ 9 w 12"/>
                  <a:gd name="T27" fmla="*/ 15 h 27"/>
                  <a:gd name="T28" fmla="*/ 8 w 12"/>
                  <a:gd name="T29" fmla="*/ 13 h 27"/>
                  <a:gd name="T30" fmla="*/ 8 w 12"/>
                  <a:gd name="T31" fmla="*/ 11 h 27"/>
                  <a:gd name="T32" fmla="*/ 8 w 12"/>
                  <a:gd name="T33" fmla="*/ 10 h 27"/>
                  <a:gd name="T34" fmla="*/ 8 w 12"/>
                  <a:gd name="T35" fmla="*/ 10 h 27"/>
                  <a:gd name="T36" fmla="*/ 8 w 12"/>
                  <a:gd name="T37" fmla="*/ 9 h 27"/>
                  <a:gd name="T38" fmla="*/ 8 w 12"/>
                  <a:gd name="T39" fmla="*/ 8 h 27"/>
                  <a:gd name="T40" fmla="*/ 9 w 12"/>
                  <a:gd name="T41" fmla="*/ 6 h 27"/>
                  <a:gd name="T42" fmla="*/ 8 w 12"/>
                  <a:gd name="T43" fmla="*/ 3 h 27"/>
                  <a:gd name="T44" fmla="*/ 6 w 12"/>
                  <a:gd name="T45" fmla="*/ 3 h 27"/>
                  <a:gd name="T46" fmla="*/ 5 w 12"/>
                  <a:gd name="T47" fmla="*/ 1 h 27"/>
                  <a:gd name="T48" fmla="*/ 4 w 12"/>
                  <a:gd name="T49" fmla="*/ 2 h 27"/>
                  <a:gd name="T50" fmla="*/ 3 w 12"/>
                  <a:gd name="T51" fmla="*/ 0 h 27"/>
                  <a:gd name="T52" fmla="*/ 1 w 12"/>
                  <a:gd name="T53" fmla="*/ 2 h 27"/>
                  <a:gd name="T54" fmla="*/ 1 w 12"/>
                  <a:gd name="T55" fmla="*/ 2 h 27"/>
                  <a:gd name="T56" fmla="*/ 0 w 12"/>
                  <a:gd name="T57" fmla="*/ 5 h 27"/>
                  <a:gd name="T58" fmla="*/ 0 w 12"/>
                  <a:gd name="T59" fmla="*/ 7 h 27"/>
                  <a:gd name="T60" fmla="*/ 2 w 12"/>
                  <a:gd name="T61" fmla="*/ 8 h 27"/>
                  <a:gd name="T62" fmla="*/ 2 w 12"/>
                  <a:gd name="T63" fmla="*/ 10 h 27"/>
                  <a:gd name="T64" fmla="*/ 1 w 12"/>
                  <a:gd name="T65" fmla="*/ 10 h 27"/>
                  <a:gd name="T66" fmla="*/ 2 w 12"/>
                  <a:gd name="T67" fmla="*/ 11 h 27"/>
                  <a:gd name="T68" fmla="*/ 1 w 12"/>
                  <a:gd name="T69" fmla="*/ 12 h 27"/>
                  <a:gd name="T70" fmla="*/ 2 w 12"/>
                  <a:gd name="T71" fmla="*/ 12 h 27"/>
                  <a:gd name="T72" fmla="*/ 1 w 12"/>
                  <a:gd name="T73" fmla="*/ 14 h 27"/>
                  <a:gd name="T74" fmla="*/ 2 w 12"/>
                  <a:gd name="T75" fmla="*/ 15 h 27"/>
                  <a:gd name="T76" fmla="*/ 1 w 12"/>
                  <a:gd name="T77" fmla="*/ 16 h 27"/>
                  <a:gd name="T78" fmla="*/ 1 w 12"/>
                  <a:gd name="T79" fmla="*/ 17 h 27"/>
                  <a:gd name="T80" fmla="*/ 1 w 12"/>
                  <a:gd name="T81" fmla="*/ 18 h 27"/>
                  <a:gd name="T82" fmla="*/ 1 w 12"/>
                  <a:gd name="T83" fmla="*/ 20 h 27"/>
                  <a:gd name="T84" fmla="*/ 1 w 12"/>
                  <a:gd name="T85" fmla="*/ 21 h 27"/>
                  <a:gd name="T86" fmla="*/ 1 w 12"/>
                  <a:gd name="T87" fmla="*/ 20 h 27"/>
                  <a:gd name="T88" fmla="*/ 3 w 12"/>
                  <a:gd name="T89" fmla="*/ 23 h 27"/>
                  <a:gd name="T90" fmla="*/ 4 w 12"/>
                  <a:gd name="T91" fmla="*/ 24 h 27"/>
                  <a:gd name="T92" fmla="*/ 5 w 12"/>
                  <a:gd name="T93" fmla="*/ 25 h 27"/>
                  <a:gd name="T94" fmla="*/ 5 w 12"/>
                  <a:gd name="T95" fmla="*/ 25 h 27"/>
                  <a:gd name="T96" fmla="*/ 5 w 12"/>
                  <a:gd name="T97" fmla="*/ 26 h 27"/>
                  <a:gd name="T98" fmla="*/ 6 w 12"/>
                  <a:gd name="T99" fmla="*/ 27 h 27"/>
                  <a:gd name="T100" fmla="*/ 6 w 12"/>
                  <a:gd name="T101" fmla="*/ 27 h 27"/>
                  <a:gd name="T102" fmla="*/ 7 w 12"/>
                  <a:gd name="T103"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 h="27">
                    <a:moveTo>
                      <a:pt x="7" y="27"/>
                    </a:moveTo>
                    <a:cubicBezTo>
                      <a:pt x="7" y="26"/>
                      <a:pt x="7" y="26"/>
                      <a:pt x="7" y="26"/>
                    </a:cubicBezTo>
                    <a:cubicBezTo>
                      <a:pt x="7" y="25"/>
                      <a:pt x="7" y="26"/>
                      <a:pt x="8" y="26"/>
                    </a:cubicBezTo>
                    <a:cubicBezTo>
                      <a:pt x="8" y="25"/>
                      <a:pt x="8" y="25"/>
                      <a:pt x="8" y="25"/>
                    </a:cubicBezTo>
                    <a:cubicBezTo>
                      <a:pt x="7" y="25"/>
                      <a:pt x="7" y="25"/>
                      <a:pt x="7" y="24"/>
                    </a:cubicBezTo>
                    <a:cubicBezTo>
                      <a:pt x="7" y="24"/>
                      <a:pt x="7" y="24"/>
                      <a:pt x="8" y="23"/>
                    </a:cubicBezTo>
                    <a:cubicBezTo>
                      <a:pt x="8" y="23"/>
                      <a:pt x="9" y="23"/>
                      <a:pt x="9" y="23"/>
                    </a:cubicBezTo>
                    <a:cubicBezTo>
                      <a:pt x="10" y="23"/>
                      <a:pt x="10" y="22"/>
                      <a:pt x="10" y="21"/>
                    </a:cubicBezTo>
                    <a:cubicBezTo>
                      <a:pt x="10" y="21"/>
                      <a:pt x="10" y="20"/>
                      <a:pt x="10" y="20"/>
                    </a:cubicBezTo>
                    <a:cubicBezTo>
                      <a:pt x="11" y="19"/>
                      <a:pt x="12" y="20"/>
                      <a:pt x="12" y="19"/>
                    </a:cubicBezTo>
                    <a:cubicBezTo>
                      <a:pt x="12" y="19"/>
                      <a:pt x="12" y="18"/>
                      <a:pt x="12" y="17"/>
                    </a:cubicBezTo>
                    <a:cubicBezTo>
                      <a:pt x="11" y="17"/>
                      <a:pt x="11" y="17"/>
                      <a:pt x="12" y="16"/>
                    </a:cubicBezTo>
                    <a:cubicBezTo>
                      <a:pt x="12" y="16"/>
                      <a:pt x="11" y="16"/>
                      <a:pt x="10" y="16"/>
                    </a:cubicBezTo>
                    <a:cubicBezTo>
                      <a:pt x="9" y="16"/>
                      <a:pt x="10" y="15"/>
                      <a:pt x="9" y="15"/>
                    </a:cubicBezTo>
                    <a:cubicBezTo>
                      <a:pt x="9" y="14"/>
                      <a:pt x="9" y="13"/>
                      <a:pt x="8" y="13"/>
                    </a:cubicBezTo>
                    <a:cubicBezTo>
                      <a:pt x="8" y="12"/>
                      <a:pt x="9" y="12"/>
                      <a:pt x="8" y="11"/>
                    </a:cubicBezTo>
                    <a:cubicBezTo>
                      <a:pt x="8" y="11"/>
                      <a:pt x="8" y="11"/>
                      <a:pt x="8" y="10"/>
                    </a:cubicBezTo>
                    <a:cubicBezTo>
                      <a:pt x="8" y="10"/>
                      <a:pt x="8" y="10"/>
                      <a:pt x="8" y="10"/>
                    </a:cubicBezTo>
                    <a:cubicBezTo>
                      <a:pt x="8" y="10"/>
                      <a:pt x="8" y="10"/>
                      <a:pt x="8" y="9"/>
                    </a:cubicBezTo>
                    <a:cubicBezTo>
                      <a:pt x="8" y="9"/>
                      <a:pt x="8" y="9"/>
                      <a:pt x="8" y="8"/>
                    </a:cubicBezTo>
                    <a:cubicBezTo>
                      <a:pt x="9" y="7"/>
                      <a:pt x="9" y="7"/>
                      <a:pt x="9" y="6"/>
                    </a:cubicBezTo>
                    <a:cubicBezTo>
                      <a:pt x="9" y="5"/>
                      <a:pt x="8" y="4"/>
                      <a:pt x="8" y="3"/>
                    </a:cubicBezTo>
                    <a:cubicBezTo>
                      <a:pt x="7" y="3"/>
                      <a:pt x="7" y="3"/>
                      <a:pt x="6" y="3"/>
                    </a:cubicBezTo>
                    <a:cubicBezTo>
                      <a:pt x="6" y="2"/>
                      <a:pt x="6" y="1"/>
                      <a:pt x="5" y="1"/>
                    </a:cubicBezTo>
                    <a:cubicBezTo>
                      <a:pt x="5" y="1"/>
                      <a:pt x="4" y="2"/>
                      <a:pt x="4" y="2"/>
                    </a:cubicBezTo>
                    <a:cubicBezTo>
                      <a:pt x="3" y="1"/>
                      <a:pt x="4" y="1"/>
                      <a:pt x="3" y="0"/>
                    </a:cubicBezTo>
                    <a:cubicBezTo>
                      <a:pt x="3" y="0"/>
                      <a:pt x="1" y="2"/>
                      <a:pt x="1" y="2"/>
                    </a:cubicBezTo>
                    <a:cubicBezTo>
                      <a:pt x="1" y="2"/>
                      <a:pt x="1" y="2"/>
                      <a:pt x="1" y="2"/>
                    </a:cubicBezTo>
                    <a:cubicBezTo>
                      <a:pt x="1" y="3"/>
                      <a:pt x="0" y="4"/>
                      <a:pt x="0" y="5"/>
                    </a:cubicBezTo>
                    <a:cubicBezTo>
                      <a:pt x="0" y="5"/>
                      <a:pt x="1" y="6"/>
                      <a:pt x="0" y="7"/>
                    </a:cubicBezTo>
                    <a:cubicBezTo>
                      <a:pt x="1" y="7"/>
                      <a:pt x="2" y="7"/>
                      <a:pt x="2" y="8"/>
                    </a:cubicBezTo>
                    <a:cubicBezTo>
                      <a:pt x="2" y="8"/>
                      <a:pt x="2" y="9"/>
                      <a:pt x="2" y="10"/>
                    </a:cubicBezTo>
                    <a:cubicBezTo>
                      <a:pt x="2" y="10"/>
                      <a:pt x="2" y="10"/>
                      <a:pt x="1" y="10"/>
                    </a:cubicBezTo>
                    <a:cubicBezTo>
                      <a:pt x="1" y="10"/>
                      <a:pt x="2" y="11"/>
                      <a:pt x="2" y="11"/>
                    </a:cubicBezTo>
                    <a:cubicBezTo>
                      <a:pt x="2" y="11"/>
                      <a:pt x="1" y="11"/>
                      <a:pt x="1" y="12"/>
                    </a:cubicBezTo>
                    <a:cubicBezTo>
                      <a:pt x="1" y="12"/>
                      <a:pt x="1" y="12"/>
                      <a:pt x="2" y="12"/>
                    </a:cubicBezTo>
                    <a:cubicBezTo>
                      <a:pt x="2" y="13"/>
                      <a:pt x="1" y="14"/>
                      <a:pt x="1" y="14"/>
                    </a:cubicBezTo>
                    <a:cubicBezTo>
                      <a:pt x="1" y="15"/>
                      <a:pt x="2" y="15"/>
                      <a:pt x="2" y="15"/>
                    </a:cubicBezTo>
                    <a:cubicBezTo>
                      <a:pt x="2" y="16"/>
                      <a:pt x="1" y="16"/>
                      <a:pt x="1" y="16"/>
                    </a:cubicBezTo>
                    <a:cubicBezTo>
                      <a:pt x="1" y="16"/>
                      <a:pt x="1" y="17"/>
                      <a:pt x="1" y="17"/>
                    </a:cubicBezTo>
                    <a:cubicBezTo>
                      <a:pt x="1" y="18"/>
                      <a:pt x="0" y="18"/>
                      <a:pt x="1" y="18"/>
                    </a:cubicBezTo>
                    <a:cubicBezTo>
                      <a:pt x="1" y="19"/>
                      <a:pt x="1" y="19"/>
                      <a:pt x="1" y="20"/>
                    </a:cubicBezTo>
                    <a:cubicBezTo>
                      <a:pt x="1" y="20"/>
                      <a:pt x="2" y="21"/>
                      <a:pt x="1" y="21"/>
                    </a:cubicBezTo>
                    <a:cubicBezTo>
                      <a:pt x="1" y="21"/>
                      <a:pt x="1" y="20"/>
                      <a:pt x="1" y="20"/>
                    </a:cubicBezTo>
                    <a:cubicBezTo>
                      <a:pt x="0" y="21"/>
                      <a:pt x="2" y="22"/>
                      <a:pt x="3" y="23"/>
                    </a:cubicBezTo>
                    <a:cubicBezTo>
                      <a:pt x="3" y="23"/>
                      <a:pt x="4" y="23"/>
                      <a:pt x="4" y="24"/>
                    </a:cubicBezTo>
                    <a:cubicBezTo>
                      <a:pt x="4" y="24"/>
                      <a:pt x="4" y="24"/>
                      <a:pt x="5" y="25"/>
                    </a:cubicBezTo>
                    <a:cubicBezTo>
                      <a:pt x="5" y="25"/>
                      <a:pt x="5" y="25"/>
                      <a:pt x="5" y="25"/>
                    </a:cubicBezTo>
                    <a:cubicBezTo>
                      <a:pt x="5" y="26"/>
                      <a:pt x="5" y="26"/>
                      <a:pt x="5" y="26"/>
                    </a:cubicBezTo>
                    <a:cubicBezTo>
                      <a:pt x="5" y="27"/>
                      <a:pt x="6" y="27"/>
                      <a:pt x="6" y="27"/>
                    </a:cubicBezTo>
                    <a:cubicBezTo>
                      <a:pt x="6" y="27"/>
                      <a:pt x="6" y="27"/>
                      <a:pt x="6" y="27"/>
                    </a:cubicBezTo>
                    <a:cubicBezTo>
                      <a:pt x="6" y="27"/>
                      <a:pt x="6" y="27"/>
                      <a:pt x="7" y="27"/>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95" name="Freeform 789">
                <a:extLst>
                  <a:ext uri="{FF2B5EF4-FFF2-40B4-BE49-F238E27FC236}">
                    <a16:creationId xmlns:a16="http://schemas.microsoft.com/office/drawing/2014/main" id="{5577439F-B4EA-58F9-5F1A-B1815A3D6D9B}"/>
                  </a:ext>
                </a:extLst>
              </p:cNvPr>
              <p:cNvSpPr>
                <a:spLocks noEditPoints="1"/>
              </p:cNvSpPr>
              <p:nvPr/>
            </p:nvSpPr>
            <p:spPr bwMode="auto">
              <a:xfrm>
                <a:off x="5692775" y="2166938"/>
                <a:ext cx="365125" cy="842963"/>
              </a:xfrm>
              <a:custGeom>
                <a:avLst/>
                <a:gdLst>
                  <a:gd name="T0" fmla="*/ 85 w 88"/>
                  <a:gd name="T1" fmla="*/ 56 h 202"/>
                  <a:gd name="T2" fmla="*/ 81 w 88"/>
                  <a:gd name="T3" fmla="*/ 57 h 202"/>
                  <a:gd name="T4" fmla="*/ 77 w 88"/>
                  <a:gd name="T5" fmla="*/ 57 h 202"/>
                  <a:gd name="T6" fmla="*/ 75 w 88"/>
                  <a:gd name="T7" fmla="*/ 60 h 202"/>
                  <a:gd name="T8" fmla="*/ 73 w 88"/>
                  <a:gd name="T9" fmla="*/ 61 h 202"/>
                  <a:gd name="T10" fmla="*/ 71 w 88"/>
                  <a:gd name="T11" fmla="*/ 67 h 202"/>
                  <a:gd name="T12" fmla="*/ 67 w 88"/>
                  <a:gd name="T13" fmla="*/ 73 h 202"/>
                  <a:gd name="T14" fmla="*/ 70 w 88"/>
                  <a:gd name="T15" fmla="*/ 76 h 202"/>
                  <a:gd name="T16" fmla="*/ 69 w 88"/>
                  <a:gd name="T17" fmla="*/ 80 h 202"/>
                  <a:gd name="T18" fmla="*/ 65 w 88"/>
                  <a:gd name="T19" fmla="*/ 89 h 202"/>
                  <a:gd name="T20" fmla="*/ 60 w 88"/>
                  <a:gd name="T21" fmla="*/ 91 h 202"/>
                  <a:gd name="T22" fmla="*/ 54 w 88"/>
                  <a:gd name="T23" fmla="*/ 96 h 202"/>
                  <a:gd name="T24" fmla="*/ 50 w 88"/>
                  <a:gd name="T25" fmla="*/ 99 h 202"/>
                  <a:gd name="T26" fmla="*/ 48 w 88"/>
                  <a:gd name="T27" fmla="*/ 103 h 202"/>
                  <a:gd name="T28" fmla="*/ 46 w 88"/>
                  <a:gd name="T29" fmla="*/ 108 h 202"/>
                  <a:gd name="T30" fmla="*/ 43 w 88"/>
                  <a:gd name="T31" fmla="*/ 111 h 202"/>
                  <a:gd name="T32" fmla="*/ 42 w 88"/>
                  <a:gd name="T33" fmla="*/ 118 h 202"/>
                  <a:gd name="T34" fmla="*/ 41 w 88"/>
                  <a:gd name="T35" fmla="*/ 122 h 202"/>
                  <a:gd name="T36" fmla="*/ 41 w 88"/>
                  <a:gd name="T37" fmla="*/ 134 h 202"/>
                  <a:gd name="T38" fmla="*/ 47 w 88"/>
                  <a:gd name="T39" fmla="*/ 137 h 202"/>
                  <a:gd name="T40" fmla="*/ 50 w 88"/>
                  <a:gd name="T41" fmla="*/ 139 h 202"/>
                  <a:gd name="T42" fmla="*/ 52 w 88"/>
                  <a:gd name="T43" fmla="*/ 146 h 202"/>
                  <a:gd name="T44" fmla="*/ 43 w 88"/>
                  <a:gd name="T45" fmla="*/ 149 h 202"/>
                  <a:gd name="T46" fmla="*/ 35 w 88"/>
                  <a:gd name="T47" fmla="*/ 150 h 202"/>
                  <a:gd name="T48" fmla="*/ 42 w 88"/>
                  <a:gd name="T49" fmla="*/ 153 h 202"/>
                  <a:gd name="T50" fmla="*/ 48 w 88"/>
                  <a:gd name="T51" fmla="*/ 152 h 202"/>
                  <a:gd name="T52" fmla="*/ 45 w 88"/>
                  <a:gd name="T53" fmla="*/ 154 h 202"/>
                  <a:gd name="T54" fmla="*/ 36 w 88"/>
                  <a:gd name="T55" fmla="*/ 161 h 202"/>
                  <a:gd name="T56" fmla="*/ 39 w 88"/>
                  <a:gd name="T57" fmla="*/ 166 h 202"/>
                  <a:gd name="T58" fmla="*/ 36 w 88"/>
                  <a:gd name="T59" fmla="*/ 170 h 202"/>
                  <a:gd name="T60" fmla="*/ 37 w 88"/>
                  <a:gd name="T61" fmla="*/ 177 h 202"/>
                  <a:gd name="T62" fmla="*/ 36 w 88"/>
                  <a:gd name="T63" fmla="*/ 185 h 202"/>
                  <a:gd name="T64" fmla="*/ 32 w 88"/>
                  <a:gd name="T65" fmla="*/ 192 h 202"/>
                  <a:gd name="T66" fmla="*/ 24 w 88"/>
                  <a:gd name="T67" fmla="*/ 194 h 202"/>
                  <a:gd name="T68" fmla="*/ 16 w 88"/>
                  <a:gd name="T69" fmla="*/ 201 h 202"/>
                  <a:gd name="T70" fmla="*/ 9 w 88"/>
                  <a:gd name="T71" fmla="*/ 190 h 202"/>
                  <a:gd name="T72" fmla="*/ 8 w 88"/>
                  <a:gd name="T73" fmla="*/ 182 h 202"/>
                  <a:gd name="T74" fmla="*/ 4 w 88"/>
                  <a:gd name="T75" fmla="*/ 172 h 202"/>
                  <a:gd name="T76" fmla="*/ 2 w 88"/>
                  <a:gd name="T77" fmla="*/ 165 h 202"/>
                  <a:gd name="T78" fmla="*/ 3 w 88"/>
                  <a:gd name="T79" fmla="*/ 158 h 202"/>
                  <a:gd name="T80" fmla="*/ 10 w 88"/>
                  <a:gd name="T81" fmla="*/ 140 h 202"/>
                  <a:gd name="T82" fmla="*/ 8 w 88"/>
                  <a:gd name="T83" fmla="*/ 121 h 202"/>
                  <a:gd name="T84" fmla="*/ 7 w 88"/>
                  <a:gd name="T85" fmla="*/ 99 h 202"/>
                  <a:gd name="T86" fmla="*/ 19 w 88"/>
                  <a:gd name="T87" fmla="*/ 85 h 202"/>
                  <a:gd name="T88" fmla="*/ 23 w 88"/>
                  <a:gd name="T89" fmla="*/ 65 h 202"/>
                  <a:gd name="T90" fmla="*/ 29 w 88"/>
                  <a:gd name="T91" fmla="*/ 45 h 202"/>
                  <a:gd name="T92" fmla="*/ 41 w 88"/>
                  <a:gd name="T93" fmla="*/ 19 h 202"/>
                  <a:gd name="T94" fmla="*/ 48 w 88"/>
                  <a:gd name="T95" fmla="*/ 9 h 202"/>
                  <a:gd name="T96" fmla="*/ 61 w 88"/>
                  <a:gd name="T97" fmla="*/ 10 h 202"/>
                  <a:gd name="T98" fmla="*/ 66 w 88"/>
                  <a:gd name="T99" fmla="*/ 3 h 202"/>
                  <a:gd name="T100" fmla="*/ 75 w 88"/>
                  <a:gd name="T101" fmla="*/ 11 h 202"/>
                  <a:gd name="T102" fmla="*/ 84 w 88"/>
                  <a:gd name="T103" fmla="*/ 19 h 202"/>
                  <a:gd name="T104" fmla="*/ 85 w 88"/>
                  <a:gd name="T105" fmla="*/ 32 h 202"/>
                  <a:gd name="T106" fmla="*/ 84 w 88"/>
                  <a:gd name="T107" fmla="*/ 47 h 202"/>
                  <a:gd name="T108" fmla="*/ 37 w 88"/>
                  <a:gd name="T109" fmla="*/ 191 h 202"/>
                  <a:gd name="T110" fmla="*/ 37 w 88"/>
                  <a:gd name="T111" fmla="*/ 183 h 202"/>
                  <a:gd name="T112" fmla="*/ 52 w 88"/>
                  <a:gd name="T113" fmla="*/ 176 h 202"/>
                  <a:gd name="T114" fmla="*/ 55 w 88"/>
                  <a:gd name="T115" fmla="*/ 170 h 202"/>
                  <a:gd name="T116" fmla="*/ 47 w 88"/>
                  <a:gd name="T117" fmla="*/ 175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8" h="202">
                    <a:moveTo>
                      <a:pt x="88" y="56"/>
                    </a:moveTo>
                    <a:cubicBezTo>
                      <a:pt x="88" y="56"/>
                      <a:pt x="88" y="57"/>
                      <a:pt x="88" y="57"/>
                    </a:cubicBezTo>
                    <a:cubicBezTo>
                      <a:pt x="88" y="57"/>
                      <a:pt x="88" y="57"/>
                      <a:pt x="87" y="57"/>
                    </a:cubicBezTo>
                    <a:cubicBezTo>
                      <a:pt x="87" y="57"/>
                      <a:pt x="87" y="57"/>
                      <a:pt x="87" y="57"/>
                    </a:cubicBezTo>
                    <a:cubicBezTo>
                      <a:pt x="86" y="57"/>
                      <a:pt x="87" y="57"/>
                      <a:pt x="86" y="58"/>
                    </a:cubicBezTo>
                    <a:cubicBezTo>
                      <a:pt x="87" y="57"/>
                      <a:pt x="86" y="57"/>
                      <a:pt x="86" y="57"/>
                    </a:cubicBezTo>
                    <a:cubicBezTo>
                      <a:pt x="86" y="57"/>
                      <a:pt x="86" y="57"/>
                      <a:pt x="85" y="57"/>
                    </a:cubicBezTo>
                    <a:cubicBezTo>
                      <a:pt x="85" y="56"/>
                      <a:pt x="85" y="56"/>
                      <a:pt x="85" y="56"/>
                    </a:cubicBezTo>
                    <a:cubicBezTo>
                      <a:pt x="84" y="57"/>
                      <a:pt x="85" y="57"/>
                      <a:pt x="84" y="57"/>
                    </a:cubicBezTo>
                    <a:cubicBezTo>
                      <a:pt x="84" y="57"/>
                      <a:pt x="84" y="57"/>
                      <a:pt x="84" y="57"/>
                    </a:cubicBezTo>
                    <a:cubicBezTo>
                      <a:pt x="84" y="56"/>
                      <a:pt x="83" y="56"/>
                      <a:pt x="83" y="56"/>
                    </a:cubicBezTo>
                    <a:cubicBezTo>
                      <a:pt x="83" y="57"/>
                      <a:pt x="83" y="57"/>
                      <a:pt x="83" y="57"/>
                    </a:cubicBezTo>
                    <a:cubicBezTo>
                      <a:pt x="83" y="57"/>
                      <a:pt x="82" y="57"/>
                      <a:pt x="82" y="57"/>
                    </a:cubicBezTo>
                    <a:cubicBezTo>
                      <a:pt x="82" y="57"/>
                      <a:pt x="82" y="57"/>
                      <a:pt x="82" y="57"/>
                    </a:cubicBezTo>
                    <a:cubicBezTo>
                      <a:pt x="82" y="57"/>
                      <a:pt x="82" y="56"/>
                      <a:pt x="82" y="56"/>
                    </a:cubicBezTo>
                    <a:cubicBezTo>
                      <a:pt x="81" y="57"/>
                      <a:pt x="82" y="57"/>
                      <a:pt x="81" y="57"/>
                    </a:cubicBezTo>
                    <a:cubicBezTo>
                      <a:pt x="81" y="58"/>
                      <a:pt x="81" y="58"/>
                      <a:pt x="81" y="59"/>
                    </a:cubicBezTo>
                    <a:cubicBezTo>
                      <a:pt x="81" y="58"/>
                      <a:pt x="81" y="58"/>
                      <a:pt x="81" y="57"/>
                    </a:cubicBezTo>
                    <a:cubicBezTo>
                      <a:pt x="80" y="57"/>
                      <a:pt x="80" y="57"/>
                      <a:pt x="80" y="57"/>
                    </a:cubicBezTo>
                    <a:cubicBezTo>
                      <a:pt x="79" y="56"/>
                      <a:pt x="79" y="55"/>
                      <a:pt x="78" y="55"/>
                    </a:cubicBezTo>
                    <a:cubicBezTo>
                      <a:pt x="78" y="56"/>
                      <a:pt x="78" y="57"/>
                      <a:pt x="78" y="57"/>
                    </a:cubicBezTo>
                    <a:cubicBezTo>
                      <a:pt x="78" y="57"/>
                      <a:pt x="78" y="57"/>
                      <a:pt x="77" y="57"/>
                    </a:cubicBezTo>
                    <a:cubicBezTo>
                      <a:pt x="77" y="57"/>
                      <a:pt x="77" y="57"/>
                      <a:pt x="77" y="57"/>
                    </a:cubicBezTo>
                    <a:cubicBezTo>
                      <a:pt x="77" y="57"/>
                      <a:pt x="77" y="57"/>
                      <a:pt x="77" y="57"/>
                    </a:cubicBezTo>
                    <a:cubicBezTo>
                      <a:pt x="77" y="57"/>
                      <a:pt x="77" y="56"/>
                      <a:pt x="77" y="56"/>
                    </a:cubicBezTo>
                    <a:cubicBezTo>
                      <a:pt x="76" y="56"/>
                      <a:pt x="76" y="56"/>
                      <a:pt x="76" y="57"/>
                    </a:cubicBezTo>
                    <a:cubicBezTo>
                      <a:pt x="75" y="57"/>
                      <a:pt x="76" y="57"/>
                      <a:pt x="76" y="58"/>
                    </a:cubicBezTo>
                    <a:cubicBezTo>
                      <a:pt x="75" y="58"/>
                      <a:pt x="75" y="58"/>
                      <a:pt x="75" y="58"/>
                    </a:cubicBezTo>
                    <a:cubicBezTo>
                      <a:pt x="75" y="58"/>
                      <a:pt x="75" y="58"/>
                      <a:pt x="75" y="59"/>
                    </a:cubicBezTo>
                    <a:cubicBezTo>
                      <a:pt x="75" y="59"/>
                      <a:pt x="75" y="59"/>
                      <a:pt x="75" y="59"/>
                    </a:cubicBezTo>
                    <a:cubicBezTo>
                      <a:pt x="75" y="59"/>
                      <a:pt x="76" y="59"/>
                      <a:pt x="76" y="59"/>
                    </a:cubicBezTo>
                    <a:cubicBezTo>
                      <a:pt x="76" y="60"/>
                      <a:pt x="75" y="60"/>
                      <a:pt x="75" y="60"/>
                    </a:cubicBezTo>
                    <a:cubicBezTo>
                      <a:pt x="75" y="60"/>
                      <a:pt x="76" y="60"/>
                      <a:pt x="76" y="61"/>
                    </a:cubicBezTo>
                    <a:cubicBezTo>
                      <a:pt x="75" y="61"/>
                      <a:pt x="74" y="60"/>
                      <a:pt x="74" y="60"/>
                    </a:cubicBezTo>
                    <a:cubicBezTo>
                      <a:pt x="73" y="59"/>
                      <a:pt x="73" y="58"/>
                      <a:pt x="72" y="58"/>
                    </a:cubicBezTo>
                    <a:cubicBezTo>
                      <a:pt x="72" y="58"/>
                      <a:pt x="72" y="58"/>
                      <a:pt x="72" y="59"/>
                    </a:cubicBezTo>
                    <a:cubicBezTo>
                      <a:pt x="73" y="59"/>
                      <a:pt x="73" y="60"/>
                      <a:pt x="73" y="60"/>
                    </a:cubicBezTo>
                    <a:cubicBezTo>
                      <a:pt x="73" y="60"/>
                      <a:pt x="74" y="60"/>
                      <a:pt x="74" y="61"/>
                    </a:cubicBezTo>
                    <a:cubicBezTo>
                      <a:pt x="74" y="61"/>
                      <a:pt x="74" y="61"/>
                      <a:pt x="74" y="61"/>
                    </a:cubicBezTo>
                    <a:cubicBezTo>
                      <a:pt x="73" y="61"/>
                      <a:pt x="73" y="61"/>
                      <a:pt x="73" y="61"/>
                    </a:cubicBezTo>
                    <a:cubicBezTo>
                      <a:pt x="73" y="62"/>
                      <a:pt x="74" y="62"/>
                      <a:pt x="74" y="62"/>
                    </a:cubicBezTo>
                    <a:cubicBezTo>
                      <a:pt x="74" y="63"/>
                      <a:pt x="73" y="63"/>
                      <a:pt x="73" y="63"/>
                    </a:cubicBezTo>
                    <a:cubicBezTo>
                      <a:pt x="72" y="63"/>
                      <a:pt x="71" y="63"/>
                      <a:pt x="71" y="63"/>
                    </a:cubicBezTo>
                    <a:cubicBezTo>
                      <a:pt x="70" y="63"/>
                      <a:pt x="70" y="64"/>
                      <a:pt x="70" y="64"/>
                    </a:cubicBezTo>
                    <a:cubicBezTo>
                      <a:pt x="70" y="64"/>
                      <a:pt x="69" y="64"/>
                      <a:pt x="69" y="64"/>
                    </a:cubicBezTo>
                    <a:cubicBezTo>
                      <a:pt x="68" y="65"/>
                      <a:pt x="69" y="65"/>
                      <a:pt x="70" y="65"/>
                    </a:cubicBezTo>
                    <a:cubicBezTo>
                      <a:pt x="70" y="66"/>
                      <a:pt x="70" y="66"/>
                      <a:pt x="70" y="66"/>
                    </a:cubicBezTo>
                    <a:cubicBezTo>
                      <a:pt x="70" y="66"/>
                      <a:pt x="71" y="67"/>
                      <a:pt x="71" y="67"/>
                    </a:cubicBezTo>
                    <a:cubicBezTo>
                      <a:pt x="71" y="67"/>
                      <a:pt x="71" y="67"/>
                      <a:pt x="71" y="67"/>
                    </a:cubicBezTo>
                    <a:cubicBezTo>
                      <a:pt x="71" y="68"/>
                      <a:pt x="71" y="68"/>
                      <a:pt x="71" y="68"/>
                    </a:cubicBezTo>
                    <a:cubicBezTo>
                      <a:pt x="71" y="69"/>
                      <a:pt x="70" y="69"/>
                      <a:pt x="70" y="69"/>
                    </a:cubicBezTo>
                    <a:cubicBezTo>
                      <a:pt x="70" y="69"/>
                      <a:pt x="70" y="69"/>
                      <a:pt x="70" y="70"/>
                    </a:cubicBezTo>
                    <a:cubicBezTo>
                      <a:pt x="69" y="70"/>
                      <a:pt x="69" y="70"/>
                      <a:pt x="69" y="71"/>
                    </a:cubicBezTo>
                    <a:cubicBezTo>
                      <a:pt x="69" y="71"/>
                      <a:pt x="68" y="70"/>
                      <a:pt x="68" y="71"/>
                    </a:cubicBezTo>
                    <a:cubicBezTo>
                      <a:pt x="68" y="72"/>
                      <a:pt x="68" y="72"/>
                      <a:pt x="68" y="73"/>
                    </a:cubicBezTo>
                    <a:cubicBezTo>
                      <a:pt x="67" y="72"/>
                      <a:pt x="67" y="72"/>
                      <a:pt x="67" y="73"/>
                    </a:cubicBezTo>
                    <a:cubicBezTo>
                      <a:pt x="67" y="73"/>
                      <a:pt x="68" y="73"/>
                      <a:pt x="68" y="73"/>
                    </a:cubicBezTo>
                    <a:cubicBezTo>
                      <a:pt x="68" y="73"/>
                      <a:pt x="69" y="73"/>
                      <a:pt x="69" y="74"/>
                    </a:cubicBezTo>
                    <a:cubicBezTo>
                      <a:pt x="69" y="74"/>
                      <a:pt x="69" y="74"/>
                      <a:pt x="69" y="74"/>
                    </a:cubicBezTo>
                    <a:cubicBezTo>
                      <a:pt x="69" y="74"/>
                      <a:pt x="69" y="75"/>
                      <a:pt x="69" y="75"/>
                    </a:cubicBezTo>
                    <a:cubicBezTo>
                      <a:pt x="68" y="75"/>
                      <a:pt x="68" y="74"/>
                      <a:pt x="68" y="74"/>
                    </a:cubicBezTo>
                    <a:cubicBezTo>
                      <a:pt x="67" y="75"/>
                      <a:pt x="68" y="75"/>
                      <a:pt x="68" y="76"/>
                    </a:cubicBezTo>
                    <a:cubicBezTo>
                      <a:pt x="69" y="76"/>
                      <a:pt x="69" y="76"/>
                      <a:pt x="69" y="77"/>
                    </a:cubicBezTo>
                    <a:cubicBezTo>
                      <a:pt x="69" y="76"/>
                      <a:pt x="69" y="76"/>
                      <a:pt x="70" y="76"/>
                    </a:cubicBezTo>
                    <a:cubicBezTo>
                      <a:pt x="70" y="76"/>
                      <a:pt x="70" y="77"/>
                      <a:pt x="70" y="77"/>
                    </a:cubicBezTo>
                    <a:cubicBezTo>
                      <a:pt x="70" y="77"/>
                      <a:pt x="70" y="77"/>
                      <a:pt x="70" y="77"/>
                    </a:cubicBezTo>
                    <a:cubicBezTo>
                      <a:pt x="69" y="78"/>
                      <a:pt x="70" y="78"/>
                      <a:pt x="70" y="78"/>
                    </a:cubicBezTo>
                    <a:cubicBezTo>
                      <a:pt x="70" y="78"/>
                      <a:pt x="70" y="77"/>
                      <a:pt x="70" y="78"/>
                    </a:cubicBezTo>
                    <a:cubicBezTo>
                      <a:pt x="70" y="78"/>
                      <a:pt x="70" y="78"/>
                      <a:pt x="70" y="78"/>
                    </a:cubicBezTo>
                    <a:cubicBezTo>
                      <a:pt x="70" y="78"/>
                      <a:pt x="71" y="78"/>
                      <a:pt x="71" y="78"/>
                    </a:cubicBezTo>
                    <a:cubicBezTo>
                      <a:pt x="71" y="78"/>
                      <a:pt x="70" y="79"/>
                      <a:pt x="70" y="79"/>
                    </a:cubicBezTo>
                    <a:cubicBezTo>
                      <a:pt x="70" y="80"/>
                      <a:pt x="69" y="81"/>
                      <a:pt x="69" y="80"/>
                    </a:cubicBezTo>
                    <a:cubicBezTo>
                      <a:pt x="69" y="80"/>
                      <a:pt x="69" y="80"/>
                      <a:pt x="69" y="81"/>
                    </a:cubicBezTo>
                    <a:cubicBezTo>
                      <a:pt x="69" y="81"/>
                      <a:pt x="68" y="81"/>
                      <a:pt x="68" y="81"/>
                    </a:cubicBezTo>
                    <a:cubicBezTo>
                      <a:pt x="68" y="81"/>
                      <a:pt x="68" y="82"/>
                      <a:pt x="68" y="82"/>
                    </a:cubicBezTo>
                    <a:cubicBezTo>
                      <a:pt x="67" y="82"/>
                      <a:pt x="67" y="82"/>
                      <a:pt x="67" y="83"/>
                    </a:cubicBezTo>
                    <a:cubicBezTo>
                      <a:pt x="67" y="83"/>
                      <a:pt x="66" y="84"/>
                      <a:pt x="66" y="84"/>
                    </a:cubicBezTo>
                    <a:cubicBezTo>
                      <a:pt x="66" y="85"/>
                      <a:pt x="66" y="86"/>
                      <a:pt x="65" y="87"/>
                    </a:cubicBezTo>
                    <a:cubicBezTo>
                      <a:pt x="65" y="88"/>
                      <a:pt x="65" y="88"/>
                      <a:pt x="65" y="88"/>
                    </a:cubicBezTo>
                    <a:cubicBezTo>
                      <a:pt x="65" y="88"/>
                      <a:pt x="65" y="88"/>
                      <a:pt x="65" y="89"/>
                    </a:cubicBezTo>
                    <a:cubicBezTo>
                      <a:pt x="65" y="89"/>
                      <a:pt x="65" y="88"/>
                      <a:pt x="64" y="88"/>
                    </a:cubicBezTo>
                    <a:cubicBezTo>
                      <a:pt x="64" y="88"/>
                      <a:pt x="64" y="89"/>
                      <a:pt x="64" y="89"/>
                    </a:cubicBezTo>
                    <a:cubicBezTo>
                      <a:pt x="63" y="89"/>
                      <a:pt x="63" y="89"/>
                      <a:pt x="63" y="89"/>
                    </a:cubicBezTo>
                    <a:cubicBezTo>
                      <a:pt x="63" y="89"/>
                      <a:pt x="63" y="91"/>
                      <a:pt x="62" y="90"/>
                    </a:cubicBezTo>
                    <a:cubicBezTo>
                      <a:pt x="62" y="90"/>
                      <a:pt x="62" y="89"/>
                      <a:pt x="62" y="90"/>
                    </a:cubicBezTo>
                    <a:cubicBezTo>
                      <a:pt x="62" y="90"/>
                      <a:pt x="62" y="90"/>
                      <a:pt x="62" y="90"/>
                    </a:cubicBezTo>
                    <a:cubicBezTo>
                      <a:pt x="61" y="91"/>
                      <a:pt x="61" y="91"/>
                      <a:pt x="61" y="91"/>
                    </a:cubicBezTo>
                    <a:cubicBezTo>
                      <a:pt x="60" y="91"/>
                      <a:pt x="60" y="91"/>
                      <a:pt x="60" y="91"/>
                    </a:cubicBezTo>
                    <a:cubicBezTo>
                      <a:pt x="60" y="91"/>
                      <a:pt x="59" y="92"/>
                      <a:pt x="59" y="92"/>
                    </a:cubicBezTo>
                    <a:cubicBezTo>
                      <a:pt x="58" y="93"/>
                      <a:pt x="58" y="95"/>
                      <a:pt x="57" y="93"/>
                    </a:cubicBezTo>
                    <a:cubicBezTo>
                      <a:pt x="57" y="93"/>
                      <a:pt x="57" y="92"/>
                      <a:pt x="56" y="92"/>
                    </a:cubicBezTo>
                    <a:cubicBezTo>
                      <a:pt x="56" y="92"/>
                      <a:pt x="57" y="94"/>
                      <a:pt x="57" y="94"/>
                    </a:cubicBezTo>
                    <a:cubicBezTo>
                      <a:pt x="56" y="94"/>
                      <a:pt x="56" y="94"/>
                      <a:pt x="56" y="94"/>
                    </a:cubicBezTo>
                    <a:cubicBezTo>
                      <a:pt x="55" y="94"/>
                      <a:pt x="55" y="94"/>
                      <a:pt x="55" y="94"/>
                    </a:cubicBezTo>
                    <a:cubicBezTo>
                      <a:pt x="55" y="94"/>
                      <a:pt x="55" y="95"/>
                      <a:pt x="55" y="95"/>
                    </a:cubicBezTo>
                    <a:cubicBezTo>
                      <a:pt x="55" y="96"/>
                      <a:pt x="55" y="96"/>
                      <a:pt x="54" y="96"/>
                    </a:cubicBezTo>
                    <a:cubicBezTo>
                      <a:pt x="54" y="96"/>
                      <a:pt x="54" y="97"/>
                      <a:pt x="54" y="97"/>
                    </a:cubicBezTo>
                    <a:cubicBezTo>
                      <a:pt x="53" y="97"/>
                      <a:pt x="54" y="98"/>
                      <a:pt x="53" y="98"/>
                    </a:cubicBezTo>
                    <a:cubicBezTo>
                      <a:pt x="53" y="98"/>
                      <a:pt x="53" y="97"/>
                      <a:pt x="52" y="97"/>
                    </a:cubicBezTo>
                    <a:cubicBezTo>
                      <a:pt x="52" y="97"/>
                      <a:pt x="52" y="97"/>
                      <a:pt x="52" y="97"/>
                    </a:cubicBezTo>
                    <a:cubicBezTo>
                      <a:pt x="52" y="97"/>
                      <a:pt x="53" y="97"/>
                      <a:pt x="52" y="98"/>
                    </a:cubicBezTo>
                    <a:cubicBezTo>
                      <a:pt x="52" y="98"/>
                      <a:pt x="51" y="98"/>
                      <a:pt x="51" y="98"/>
                    </a:cubicBezTo>
                    <a:cubicBezTo>
                      <a:pt x="51" y="98"/>
                      <a:pt x="51" y="98"/>
                      <a:pt x="51" y="99"/>
                    </a:cubicBezTo>
                    <a:cubicBezTo>
                      <a:pt x="51" y="99"/>
                      <a:pt x="50" y="99"/>
                      <a:pt x="50" y="99"/>
                    </a:cubicBezTo>
                    <a:cubicBezTo>
                      <a:pt x="50" y="100"/>
                      <a:pt x="50" y="100"/>
                      <a:pt x="50" y="100"/>
                    </a:cubicBezTo>
                    <a:cubicBezTo>
                      <a:pt x="49" y="100"/>
                      <a:pt x="49" y="100"/>
                      <a:pt x="48" y="101"/>
                    </a:cubicBezTo>
                    <a:cubicBezTo>
                      <a:pt x="49" y="101"/>
                      <a:pt x="50" y="101"/>
                      <a:pt x="50" y="101"/>
                    </a:cubicBezTo>
                    <a:cubicBezTo>
                      <a:pt x="50" y="101"/>
                      <a:pt x="49" y="101"/>
                      <a:pt x="49" y="102"/>
                    </a:cubicBezTo>
                    <a:cubicBezTo>
                      <a:pt x="50" y="102"/>
                      <a:pt x="50" y="102"/>
                      <a:pt x="50" y="103"/>
                    </a:cubicBezTo>
                    <a:cubicBezTo>
                      <a:pt x="50" y="103"/>
                      <a:pt x="49" y="103"/>
                      <a:pt x="49" y="103"/>
                    </a:cubicBezTo>
                    <a:cubicBezTo>
                      <a:pt x="49" y="103"/>
                      <a:pt x="49" y="102"/>
                      <a:pt x="48" y="103"/>
                    </a:cubicBezTo>
                    <a:cubicBezTo>
                      <a:pt x="48" y="103"/>
                      <a:pt x="48" y="103"/>
                      <a:pt x="48" y="103"/>
                    </a:cubicBezTo>
                    <a:cubicBezTo>
                      <a:pt x="48" y="104"/>
                      <a:pt x="47" y="103"/>
                      <a:pt x="47" y="103"/>
                    </a:cubicBezTo>
                    <a:cubicBezTo>
                      <a:pt x="46" y="104"/>
                      <a:pt x="46" y="101"/>
                      <a:pt x="45" y="101"/>
                    </a:cubicBezTo>
                    <a:cubicBezTo>
                      <a:pt x="45" y="102"/>
                      <a:pt x="45" y="102"/>
                      <a:pt x="46" y="103"/>
                    </a:cubicBezTo>
                    <a:cubicBezTo>
                      <a:pt x="46" y="104"/>
                      <a:pt x="47" y="105"/>
                      <a:pt x="47" y="105"/>
                    </a:cubicBezTo>
                    <a:cubicBezTo>
                      <a:pt x="46" y="105"/>
                      <a:pt x="46" y="105"/>
                      <a:pt x="46" y="106"/>
                    </a:cubicBezTo>
                    <a:cubicBezTo>
                      <a:pt x="46" y="106"/>
                      <a:pt x="46" y="106"/>
                      <a:pt x="46" y="106"/>
                    </a:cubicBezTo>
                    <a:cubicBezTo>
                      <a:pt x="47" y="107"/>
                      <a:pt x="46" y="107"/>
                      <a:pt x="46" y="107"/>
                    </a:cubicBezTo>
                    <a:cubicBezTo>
                      <a:pt x="46" y="107"/>
                      <a:pt x="46" y="108"/>
                      <a:pt x="46" y="108"/>
                    </a:cubicBezTo>
                    <a:cubicBezTo>
                      <a:pt x="45" y="108"/>
                      <a:pt x="45" y="108"/>
                      <a:pt x="45" y="108"/>
                    </a:cubicBezTo>
                    <a:cubicBezTo>
                      <a:pt x="45" y="108"/>
                      <a:pt x="45" y="108"/>
                      <a:pt x="44" y="108"/>
                    </a:cubicBezTo>
                    <a:cubicBezTo>
                      <a:pt x="44" y="108"/>
                      <a:pt x="45" y="109"/>
                      <a:pt x="44" y="109"/>
                    </a:cubicBezTo>
                    <a:cubicBezTo>
                      <a:pt x="44" y="109"/>
                      <a:pt x="44" y="109"/>
                      <a:pt x="44" y="109"/>
                    </a:cubicBezTo>
                    <a:cubicBezTo>
                      <a:pt x="43" y="108"/>
                      <a:pt x="43" y="108"/>
                      <a:pt x="43" y="108"/>
                    </a:cubicBezTo>
                    <a:cubicBezTo>
                      <a:pt x="42" y="108"/>
                      <a:pt x="42" y="108"/>
                      <a:pt x="42" y="109"/>
                    </a:cubicBezTo>
                    <a:cubicBezTo>
                      <a:pt x="42" y="109"/>
                      <a:pt x="42" y="110"/>
                      <a:pt x="42" y="110"/>
                    </a:cubicBezTo>
                    <a:cubicBezTo>
                      <a:pt x="42" y="110"/>
                      <a:pt x="43" y="110"/>
                      <a:pt x="43" y="111"/>
                    </a:cubicBezTo>
                    <a:cubicBezTo>
                      <a:pt x="43" y="111"/>
                      <a:pt x="43" y="111"/>
                      <a:pt x="43" y="111"/>
                    </a:cubicBezTo>
                    <a:cubicBezTo>
                      <a:pt x="43" y="111"/>
                      <a:pt x="44" y="111"/>
                      <a:pt x="44" y="112"/>
                    </a:cubicBezTo>
                    <a:cubicBezTo>
                      <a:pt x="44" y="112"/>
                      <a:pt x="44" y="112"/>
                      <a:pt x="43" y="112"/>
                    </a:cubicBezTo>
                    <a:cubicBezTo>
                      <a:pt x="43" y="113"/>
                      <a:pt x="43" y="113"/>
                      <a:pt x="43" y="113"/>
                    </a:cubicBezTo>
                    <a:cubicBezTo>
                      <a:pt x="43" y="114"/>
                      <a:pt x="43" y="115"/>
                      <a:pt x="43" y="115"/>
                    </a:cubicBezTo>
                    <a:cubicBezTo>
                      <a:pt x="43" y="115"/>
                      <a:pt x="42" y="116"/>
                      <a:pt x="42" y="116"/>
                    </a:cubicBezTo>
                    <a:cubicBezTo>
                      <a:pt x="42" y="117"/>
                      <a:pt x="42" y="116"/>
                      <a:pt x="42" y="117"/>
                    </a:cubicBezTo>
                    <a:cubicBezTo>
                      <a:pt x="42" y="117"/>
                      <a:pt x="42" y="117"/>
                      <a:pt x="42" y="118"/>
                    </a:cubicBezTo>
                    <a:cubicBezTo>
                      <a:pt x="42" y="118"/>
                      <a:pt x="42" y="118"/>
                      <a:pt x="42" y="118"/>
                    </a:cubicBezTo>
                    <a:cubicBezTo>
                      <a:pt x="42" y="118"/>
                      <a:pt x="42" y="118"/>
                      <a:pt x="42" y="118"/>
                    </a:cubicBezTo>
                    <a:cubicBezTo>
                      <a:pt x="42" y="119"/>
                      <a:pt x="43" y="119"/>
                      <a:pt x="43" y="119"/>
                    </a:cubicBezTo>
                    <a:cubicBezTo>
                      <a:pt x="43" y="120"/>
                      <a:pt x="43" y="120"/>
                      <a:pt x="43" y="120"/>
                    </a:cubicBezTo>
                    <a:cubicBezTo>
                      <a:pt x="42" y="120"/>
                      <a:pt x="42" y="119"/>
                      <a:pt x="42" y="119"/>
                    </a:cubicBezTo>
                    <a:cubicBezTo>
                      <a:pt x="41" y="119"/>
                      <a:pt x="42" y="120"/>
                      <a:pt x="42" y="120"/>
                    </a:cubicBezTo>
                    <a:cubicBezTo>
                      <a:pt x="41" y="120"/>
                      <a:pt x="42" y="121"/>
                      <a:pt x="41" y="121"/>
                    </a:cubicBezTo>
                    <a:cubicBezTo>
                      <a:pt x="40" y="122"/>
                      <a:pt x="41" y="122"/>
                      <a:pt x="41" y="122"/>
                    </a:cubicBezTo>
                    <a:cubicBezTo>
                      <a:pt x="41" y="123"/>
                      <a:pt x="41" y="123"/>
                      <a:pt x="41" y="124"/>
                    </a:cubicBezTo>
                    <a:cubicBezTo>
                      <a:pt x="42" y="125"/>
                      <a:pt x="41" y="125"/>
                      <a:pt x="41" y="126"/>
                    </a:cubicBezTo>
                    <a:cubicBezTo>
                      <a:pt x="41" y="126"/>
                      <a:pt x="41" y="126"/>
                      <a:pt x="41" y="127"/>
                    </a:cubicBezTo>
                    <a:cubicBezTo>
                      <a:pt x="41" y="127"/>
                      <a:pt x="41" y="127"/>
                      <a:pt x="41" y="128"/>
                    </a:cubicBezTo>
                    <a:cubicBezTo>
                      <a:pt x="41" y="128"/>
                      <a:pt x="41" y="129"/>
                      <a:pt x="41" y="129"/>
                    </a:cubicBezTo>
                    <a:cubicBezTo>
                      <a:pt x="41" y="130"/>
                      <a:pt x="41" y="130"/>
                      <a:pt x="42" y="131"/>
                    </a:cubicBezTo>
                    <a:cubicBezTo>
                      <a:pt x="42" y="132"/>
                      <a:pt x="42" y="133"/>
                      <a:pt x="42" y="133"/>
                    </a:cubicBezTo>
                    <a:cubicBezTo>
                      <a:pt x="42" y="133"/>
                      <a:pt x="41" y="133"/>
                      <a:pt x="41" y="134"/>
                    </a:cubicBezTo>
                    <a:cubicBezTo>
                      <a:pt x="41" y="134"/>
                      <a:pt x="42" y="135"/>
                      <a:pt x="42" y="135"/>
                    </a:cubicBezTo>
                    <a:cubicBezTo>
                      <a:pt x="43" y="135"/>
                      <a:pt x="43" y="134"/>
                      <a:pt x="44" y="134"/>
                    </a:cubicBezTo>
                    <a:cubicBezTo>
                      <a:pt x="44" y="135"/>
                      <a:pt x="44" y="135"/>
                      <a:pt x="44" y="136"/>
                    </a:cubicBezTo>
                    <a:cubicBezTo>
                      <a:pt x="44" y="136"/>
                      <a:pt x="44" y="137"/>
                      <a:pt x="45" y="136"/>
                    </a:cubicBezTo>
                    <a:cubicBezTo>
                      <a:pt x="45" y="136"/>
                      <a:pt x="45" y="135"/>
                      <a:pt x="45" y="135"/>
                    </a:cubicBezTo>
                    <a:cubicBezTo>
                      <a:pt x="46" y="135"/>
                      <a:pt x="46" y="135"/>
                      <a:pt x="46" y="135"/>
                    </a:cubicBezTo>
                    <a:cubicBezTo>
                      <a:pt x="47" y="136"/>
                      <a:pt x="46" y="136"/>
                      <a:pt x="46" y="136"/>
                    </a:cubicBezTo>
                    <a:cubicBezTo>
                      <a:pt x="47" y="136"/>
                      <a:pt x="47" y="137"/>
                      <a:pt x="47" y="137"/>
                    </a:cubicBezTo>
                    <a:cubicBezTo>
                      <a:pt x="47" y="137"/>
                      <a:pt x="48" y="137"/>
                      <a:pt x="48" y="138"/>
                    </a:cubicBezTo>
                    <a:cubicBezTo>
                      <a:pt x="48" y="138"/>
                      <a:pt x="48" y="138"/>
                      <a:pt x="48" y="138"/>
                    </a:cubicBezTo>
                    <a:cubicBezTo>
                      <a:pt x="48" y="138"/>
                      <a:pt x="48" y="138"/>
                      <a:pt x="48" y="138"/>
                    </a:cubicBezTo>
                    <a:cubicBezTo>
                      <a:pt x="49" y="139"/>
                      <a:pt x="49" y="138"/>
                      <a:pt x="49" y="137"/>
                    </a:cubicBezTo>
                    <a:cubicBezTo>
                      <a:pt x="49" y="137"/>
                      <a:pt x="49" y="136"/>
                      <a:pt x="49" y="136"/>
                    </a:cubicBezTo>
                    <a:cubicBezTo>
                      <a:pt x="50" y="137"/>
                      <a:pt x="50" y="138"/>
                      <a:pt x="50" y="138"/>
                    </a:cubicBezTo>
                    <a:cubicBezTo>
                      <a:pt x="50" y="138"/>
                      <a:pt x="51" y="138"/>
                      <a:pt x="50" y="139"/>
                    </a:cubicBezTo>
                    <a:cubicBezTo>
                      <a:pt x="50" y="139"/>
                      <a:pt x="50" y="139"/>
                      <a:pt x="50" y="139"/>
                    </a:cubicBezTo>
                    <a:cubicBezTo>
                      <a:pt x="49" y="139"/>
                      <a:pt x="51" y="139"/>
                      <a:pt x="50" y="140"/>
                    </a:cubicBezTo>
                    <a:cubicBezTo>
                      <a:pt x="50" y="140"/>
                      <a:pt x="49" y="140"/>
                      <a:pt x="50" y="140"/>
                    </a:cubicBezTo>
                    <a:cubicBezTo>
                      <a:pt x="50" y="141"/>
                      <a:pt x="50" y="141"/>
                      <a:pt x="50" y="141"/>
                    </a:cubicBezTo>
                    <a:cubicBezTo>
                      <a:pt x="50" y="141"/>
                      <a:pt x="50" y="141"/>
                      <a:pt x="50" y="142"/>
                    </a:cubicBezTo>
                    <a:cubicBezTo>
                      <a:pt x="51" y="142"/>
                      <a:pt x="51" y="141"/>
                      <a:pt x="51" y="141"/>
                    </a:cubicBezTo>
                    <a:cubicBezTo>
                      <a:pt x="52" y="141"/>
                      <a:pt x="52" y="143"/>
                      <a:pt x="53" y="144"/>
                    </a:cubicBezTo>
                    <a:cubicBezTo>
                      <a:pt x="53" y="144"/>
                      <a:pt x="54" y="145"/>
                      <a:pt x="53" y="145"/>
                    </a:cubicBezTo>
                    <a:cubicBezTo>
                      <a:pt x="53" y="145"/>
                      <a:pt x="52" y="145"/>
                      <a:pt x="52" y="146"/>
                    </a:cubicBezTo>
                    <a:cubicBezTo>
                      <a:pt x="52" y="146"/>
                      <a:pt x="53" y="146"/>
                      <a:pt x="54" y="146"/>
                    </a:cubicBezTo>
                    <a:cubicBezTo>
                      <a:pt x="54" y="147"/>
                      <a:pt x="53" y="147"/>
                      <a:pt x="53" y="147"/>
                    </a:cubicBezTo>
                    <a:cubicBezTo>
                      <a:pt x="52" y="147"/>
                      <a:pt x="52" y="148"/>
                      <a:pt x="51" y="148"/>
                    </a:cubicBezTo>
                    <a:cubicBezTo>
                      <a:pt x="50" y="148"/>
                      <a:pt x="50" y="150"/>
                      <a:pt x="49" y="150"/>
                    </a:cubicBezTo>
                    <a:cubicBezTo>
                      <a:pt x="49" y="150"/>
                      <a:pt x="49" y="150"/>
                      <a:pt x="48" y="151"/>
                    </a:cubicBezTo>
                    <a:cubicBezTo>
                      <a:pt x="48" y="151"/>
                      <a:pt x="47" y="151"/>
                      <a:pt x="47" y="152"/>
                    </a:cubicBezTo>
                    <a:cubicBezTo>
                      <a:pt x="45" y="152"/>
                      <a:pt x="45" y="150"/>
                      <a:pt x="44" y="150"/>
                    </a:cubicBezTo>
                    <a:cubicBezTo>
                      <a:pt x="44" y="149"/>
                      <a:pt x="44" y="149"/>
                      <a:pt x="43" y="149"/>
                    </a:cubicBezTo>
                    <a:cubicBezTo>
                      <a:pt x="43" y="149"/>
                      <a:pt x="43" y="149"/>
                      <a:pt x="43" y="149"/>
                    </a:cubicBezTo>
                    <a:cubicBezTo>
                      <a:pt x="42" y="149"/>
                      <a:pt x="43" y="149"/>
                      <a:pt x="42" y="150"/>
                    </a:cubicBezTo>
                    <a:cubicBezTo>
                      <a:pt x="41" y="150"/>
                      <a:pt x="41" y="149"/>
                      <a:pt x="40" y="149"/>
                    </a:cubicBezTo>
                    <a:cubicBezTo>
                      <a:pt x="40" y="148"/>
                      <a:pt x="40" y="148"/>
                      <a:pt x="39" y="149"/>
                    </a:cubicBezTo>
                    <a:cubicBezTo>
                      <a:pt x="39" y="148"/>
                      <a:pt x="38" y="149"/>
                      <a:pt x="38" y="149"/>
                    </a:cubicBezTo>
                    <a:cubicBezTo>
                      <a:pt x="37" y="149"/>
                      <a:pt x="36" y="147"/>
                      <a:pt x="36" y="149"/>
                    </a:cubicBezTo>
                    <a:cubicBezTo>
                      <a:pt x="36" y="149"/>
                      <a:pt x="36" y="149"/>
                      <a:pt x="36" y="149"/>
                    </a:cubicBezTo>
                    <a:cubicBezTo>
                      <a:pt x="36" y="150"/>
                      <a:pt x="35" y="150"/>
                      <a:pt x="35" y="150"/>
                    </a:cubicBezTo>
                    <a:cubicBezTo>
                      <a:pt x="35" y="150"/>
                      <a:pt x="33" y="149"/>
                      <a:pt x="33" y="149"/>
                    </a:cubicBezTo>
                    <a:cubicBezTo>
                      <a:pt x="32" y="150"/>
                      <a:pt x="34" y="150"/>
                      <a:pt x="35" y="150"/>
                    </a:cubicBezTo>
                    <a:cubicBezTo>
                      <a:pt x="36" y="150"/>
                      <a:pt x="37" y="150"/>
                      <a:pt x="38" y="150"/>
                    </a:cubicBezTo>
                    <a:cubicBezTo>
                      <a:pt x="38" y="151"/>
                      <a:pt x="39" y="152"/>
                      <a:pt x="39" y="151"/>
                    </a:cubicBezTo>
                    <a:cubicBezTo>
                      <a:pt x="39" y="150"/>
                      <a:pt x="38" y="150"/>
                      <a:pt x="38" y="150"/>
                    </a:cubicBezTo>
                    <a:cubicBezTo>
                      <a:pt x="39" y="149"/>
                      <a:pt x="40" y="151"/>
                      <a:pt x="40" y="151"/>
                    </a:cubicBezTo>
                    <a:cubicBezTo>
                      <a:pt x="41" y="151"/>
                      <a:pt x="41" y="151"/>
                      <a:pt x="41" y="152"/>
                    </a:cubicBezTo>
                    <a:cubicBezTo>
                      <a:pt x="42" y="152"/>
                      <a:pt x="42" y="152"/>
                      <a:pt x="42" y="153"/>
                    </a:cubicBezTo>
                    <a:cubicBezTo>
                      <a:pt x="42" y="153"/>
                      <a:pt x="42" y="152"/>
                      <a:pt x="43" y="152"/>
                    </a:cubicBezTo>
                    <a:cubicBezTo>
                      <a:pt x="43" y="152"/>
                      <a:pt x="43" y="153"/>
                      <a:pt x="44" y="153"/>
                    </a:cubicBezTo>
                    <a:cubicBezTo>
                      <a:pt x="44" y="153"/>
                      <a:pt x="44" y="153"/>
                      <a:pt x="45" y="153"/>
                    </a:cubicBezTo>
                    <a:cubicBezTo>
                      <a:pt x="45" y="153"/>
                      <a:pt x="45" y="153"/>
                      <a:pt x="46" y="153"/>
                    </a:cubicBezTo>
                    <a:cubicBezTo>
                      <a:pt x="46" y="152"/>
                      <a:pt x="46" y="152"/>
                      <a:pt x="46" y="152"/>
                    </a:cubicBezTo>
                    <a:cubicBezTo>
                      <a:pt x="47" y="152"/>
                      <a:pt x="47" y="152"/>
                      <a:pt x="47" y="152"/>
                    </a:cubicBezTo>
                    <a:cubicBezTo>
                      <a:pt x="48" y="152"/>
                      <a:pt x="48" y="152"/>
                      <a:pt x="48" y="152"/>
                    </a:cubicBezTo>
                    <a:cubicBezTo>
                      <a:pt x="48" y="152"/>
                      <a:pt x="48" y="152"/>
                      <a:pt x="48" y="152"/>
                    </a:cubicBezTo>
                    <a:cubicBezTo>
                      <a:pt x="48" y="152"/>
                      <a:pt x="48" y="153"/>
                      <a:pt x="48" y="153"/>
                    </a:cubicBezTo>
                    <a:cubicBezTo>
                      <a:pt x="49" y="153"/>
                      <a:pt x="49" y="153"/>
                      <a:pt x="49" y="154"/>
                    </a:cubicBezTo>
                    <a:cubicBezTo>
                      <a:pt x="49" y="154"/>
                      <a:pt x="49" y="155"/>
                      <a:pt x="49" y="155"/>
                    </a:cubicBezTo>
                    <a:cubicBezTo>
                      <a:pt x="48" y="155"/>
                      <a:pt x="48" y="155"/>
                      <a:pt x="47" y="155"/>
                    </a:cubicBezTo>
                    <a:cubicBezTo>
                      <a:pt x="47" y="156"/>
                      <a:pt x="47" y="156"/>
                      <a:pt x="46" y="156"/>
                    </a:cubicBezTo>
                    <a:cubicBezTo>
                      <a:pt x="46" y="157"/>
                      <a:pt x="46" y="157"/>
                      <a:pt x="46" y="157"/>
                    </a:cubicBezTo>
                    <a:cubicBezTo>
                      <a:pt x="45" y="157"/>
                      <a:pt x="45" y="157"/>
                      <a:pt x="45" y="157"/>
                    </a:cubicBezTo>
                    <a:cubicBezTo>
                      <a:pt x="45" y="156"/>
                      <a:pt x="45" y="155"/>
                      <a:pt x="45" y="154"/>
                    </a:cubicBezTo>
                    <a:cubicBezTo>
                      <a:pt x="44" y="155"/>
                      <a:pt x="44" y="156"/>
                      <a:pt x="44" y="157"/>
                    </a:cubicBezTo>
                    <a:cubicBezTo>
                      <a:pt x="44" y="157"/>
                      <a:pt x="44" y="157"/>
                      <a:pt x="44" y="157"/>
                    </a:cubicBezTo>
                    <a:cubicBezTo>
                      <a:pt x="44" y="158"/>
                      <a:pt x="44" y="158"/>
                      <a:pt x="43" y="158"/>
                    </a:cubicBezTo>
                    <a:cubicBezTo>
                      <a:pt x="43" y="159"/>
                      <a:pt x="42" y="160"/>
                      <a:pt x="41" y="159"/>
                    </a:cubicBezTo>
                    <a:cubicBezTo>
                      <a:pt x="40" y="160"/>
                      <a:pt x="40" y="160"/>
                      <a:pt x="40" y="160"/>
                    </a:cubicBezTo>
                    <a:cubicBezTo>
                      <a:pt x="40" y="161"/>
                      <a:pt x="40" y="161"/>
                      <a:pt x="40" y="161"/>
                    </a:cubicBezTo>
                    <a:cubicBezTo>
                      <a:pt x="39" y="161"/>
                      <a:pt x="39" y="161"/>
                      <a:pt x="38" y="161"/>
                    </a:cubicBezTo>
                    <a:cubicBezTo>
                      <a:pt x="37" y="161"/>
                      <a:pt x="36" y="161"/>
                      <a:pt x="36" y="161"/>
                    </a:cubicBezTo>
                    <a:cubicBezTo>
                      <a:pt x="35" y="161"/>
                      <a:pt x="34" y="161"/>
                      <a:pt x="35" y="161"/>
                    </a:cubicBezTo>
                    <a:cubicBezTo>
                      <a:pt x="35" y="161"/>
                      <a:pt x="37" y="161"/>
                      <a:pt x="37" y="161"/>
                    </a:cubicBezTo>
                    <a:cubicBezTo>
                      <a:pt x="38" y="162"/>
                      <a:pt x="39" y="162"/>
                      <a:pt x="39" y="162"/>
                    </a:cubicBezTo>
                    <a:cubicBezTo>
                      <a:pt x="40" y="164"/>
                      <a:pt x="37" y="163"/>
                      <a:pt x="36" y="163"/>
                    </a:cubicBezTo>
                    <a:cubicBezTo>
                      <a:pt x="36" y="163"/>
                      <a:pt x="38" y="164"/>
                      <a:pt x="38" y="164"/>
                    </a:cubicBezTo>
                    <a:cubicBezTo>
                      <a:pt x="38" y="164"/>
                      <a:pt x="39" y="164"/>
                      <a:pt x="39" y="165"/>
                    </a:cubicBezTo>
                    <a:cubicBezTo>
                      <a:pt x="39" y="165"/>
                      <a:pt x="39" y="165"/>
                      <a:pt x="38" y="165"/>
                    </a:cubicBezTo>
                    <a:cubicBezTo>
                      <a:pt x="38" y="166"/>
                      <a:pt x="38" y="166"/>
                      <a:pt x="39" y="166"/>
                    </a:cubicBezTo>
                    <a:cubicBezTo>
                      <a:pt x="39" y="167"/>
                      <a:pt x="39" y="167"/>
                      <a:pt x="38" y="167"/>
                    </a:cubicBezTo>
                    <a:cubicBezTo>
                      <a:pt x="38" y="167"/>
                      <a:pt x="38" y="166"/>
                      <a:pt x="37" y="166"/>
                    </a:cubicBezTo>
                    <a:cubicBezTo>
                      <a:pt x="37" y="167"/>
                      <a:pt x="38" y="168"/>
                      <a:pt x="38" y="168"/>
                    </a:cubicBezTo>
                    <a:cubicBezTo>
                      <a:pt x="38" y="169"/>
                      <a:pt x="38" y="169"/>
                      <a:pt x="38" y="169"/>
                    </a:cubicBezTo>
                    <a:cubicBezTo>
                      <a:pt x="38" y="170"/>
                      <a:pt x="38" y="170"/>
                      <a:pt x="38" y="170"/>
                    </a:cubicBezTo>
                    <a:cubicBezTo>
                      <a:pt x="37" y="171"/>
                      <a:pt x="37" y="170"/>
                      <a:pt x="37" y="169"/>
                    </a:cubicBezTo>
                    <a:cubicBezTo>
                      <a:pt x="36" y="170"/>
                      <a:pt x="37" y="170"/>
                      <a:pt x="37" y="170"/>
                    </a:cubicBezTo>
                    <a:cubicBezTo>
                      <a:pt x="37" y="170"/>
                      <a:pt x="36" y="170"/>
                      <a:pt x="36" y="170"/>
                    </a:cubicBezTo>
                    <a:cubicBezTo>
                      <a:pt x="36" y="171"/>
                      <a:pt x="37" y="171"/>
                      <a:pt x="37" y="172"/>
                    </a:cubicBezTo>
                    <a:cubicBezTo>
                      <a:pt x="37" y="172"/>
                      <a:pt x="38" y="173"/>
                      <a:pt x="38" y="173"/>
                    </a:cubicBezTo>
                    <a:cubicBezTo>
                      <a:pt x="38" y="173"/>
                      <a:pt x="37" y="173"/>
                      <a:pt x="37" y="173"/>
                    </a:cubicBezTo>
                    <a:cubicBezTo>
                      <a:pt x="37" y="173"/>
                      <a:pt x="37" y="174"/>
                      <a:pt x="37" y="174"/>
                    </a:cubicBezTo>
                    <a:cubicBezTo>
                      <a:pt x="37" y="174"/>
                      <a:pt x="36" y="174"/>
                      <a:pt x="36" y="174"/>
                    </a:cubicBezTo>
                    <a:cubicBezTo>
                      <a:pt x="36" y="175"/>
                      <a:pt x="37" y="175"/>
                      <a:pt x="37" y="175"/>
                    </a:cubicBezTo>
                    <a:cubicBezTo>
                      <a:pt x="38" y="175"/>
                      <a:pt x="38" y="176"/>
                      <a:pt x="38" y="176"/>
                    </a:cubicBezTo>
                    <a:cubicBezTo>
                      <a:pt x="37" y="177"/>
                      <a:pt x="37" y="177"/>
                      <a:pt x="37" y="177"/>
                    </a:cubicBezTo>
                    <a:cubicBezTo>
                      <a:pt x="37" y="177"/>
                      <a:pt x="37" y="177"/>
                      <a:pt x="37" y="178"/>
                    </a:cubicBezTo>
                    <a:cubicBezTo>
                      <a:pt x="36" y="178"/>
                      <a:pt x="36" y="179"/>
                      <a:pt x="36" y="180"/>
                    </a:cubicBezTo>
                    <a:cubicBezTo>
                      <a:pt x="36" y="180"/>
                      <a:pt x="38" y="181"/>
                      <a:pt x="36" y="181"/>
                    </a:cubicBezTo>
                    <a:cubicBezTo>
                      <a:pt x="36" y="182"/>
                      <a:pt x="36" y="183"/>
                      <a:pt x="36" y="183"/>
                    </a:cubicBezTo>
                    <a:cubicBezTo>
                      <a:pt x="36" y="184"/>
                      <a:pt x="36" y="184"/>
                      <a:pt x="36" y="184"/>
                    </a:cubicBezTo>
                    <a:cubicBezTo>
                      <a:pt x="36" y="184"/>
                      <a:pt x="36" y="184"/>
                      <a:pt x="36" y="184"/>
                    </a:cubicBezTo>
                    <a:cubicBezTo>
                      <a:pt x="36" y="185"/>
                      <a:pt x="36" y="185"/>
                      <a:pt x="36" y="185"/>
                    </a:cubicBezTo>
                    <a:cubicBezTo>
                      <a:pt x="36" y="185"/>
                      <a:pt x="36" y="185"/>
                      <a:pt x="36" y="185"/>
                    </a:cubicBezTo>
                    <a:cubicBezTo>
                      <a:pt x="36" y="185"/>
                      <a:pt x="36" y="185"/>
                      <a:pt x="36" y="186"/>
                    </a:cubicBezTo>
                    <a:cubicBezTo>
                      <a:pt x="35" y="186"/>
                      <a:pt x="35" y="186"/>
                      <a:pt x="35" y="187"/>
                    </a:cubicBezTo>
                    <a:cubicBezTo>
                      <a:pt x="34" y="187"/>
                      <a:pt x="35" y="187"/>
                      <a:pt x="34" y="187"/>
                    </a:cubicBezTo>
                    <a:cubicBezTo>
                      <a:pt x="34" y="188"/>
                      <a:pt x="34" y="188"/>
                      <a:pt x="34" y="188"/>
                    </a:cubicBezTo>
                    <a:cubicBezTo>
                      <a:pt x="34" y="188"/>
                      <a:pt x="34" y="189"/>
                      <a:pt x="34" y="189"/>
                    </a:cubicBezTo>
                    <a:cubicBezTo>
                      <a:pt x="34" y="190"/>
                      <a:pt x="34" y="190"/>
                      <a:pt x="33" y="190"/>
                    </a:cubicBezTo>
                    <a:cubicBezTo>
                      <a:pt x="33" y="191"/>
                      <a:pt x="33" y="191"/>
                      <a:pt x="33" y="192"/>
                    </a:cubicBezTo>
                    <a:cubicBezTo>
                      <a:pt x="32" y="192"/>
                      <a:pt x="32" y="193"/>
                      <a:pt x="32" y="192"/>
                    </a:cubicBezTo>
                    <a:cubicBezTo>
                      <a:pt x="31" y="192"/>
                      <a:pt x="30" y="191"/>
                      <a:pt x="30" y="192"/>
                    </a:cubicBezTo>
                    <a:cubicBezTo>
                      <a:pt x="29" y="192"/>
                      <a:pt x="29" y="192"/>
                      <a:pt x="29" y="192"/>
                    </a:cubicBezTo>
                    <a:cubicBezTo>
                      <a:pt x="29" y="192"/>
                      <a:pt x="29" y="192"/>
                      <a:pt x="28" y="192"/>
                    </a:cubicBezTo>
                    <a:cubicBezTo>
                      <a:pt x="28" y="192"/>
                      <a:pt x="28" y="192"/>
                      <a:pt x="28" y="192"/>
                    </a:cubicBezTo>
                    <a:cubicBezTo>
                      <a:pt x="28" y="192"/>
                      <a:pt x="27" y="192"/>
                      <a:pt x="27" y="192"/>
                    </a:cubicBezTo>
                    <a:cubicBezTo>
                      <a:pt x="27" y="192"/>
                      <a:pt x="26" y="192"/>
                      <a:pt x="26" y="192"/>
                    </a:cubicBezTo>
                    <a:cubicBezTo>
                      <a:pt x="25" y="192"/>
                      <a:pt x="25" y="192"/>
                      <a:pt x="24" y="192"/>
                    </a:cubicBezTo>
                    <a:cubicBezTo>
                      <a:pt x="24" y="192"/>
                      <a:pt x="25" y="193"/>
                      <a:pt x="24" y="194"/>
                    </a:cubicBezTo>
                    <a:cubicBezTo>
                      <a:pt x="24" y="194"/>
                      <a:pt x="23" y="193"/>
                      <a:pt x="23" y="193"/>
                    </a:cubicBezTo>
                    <a:cubicBezTo>
                      <a:pt x="23" y="193"/>
                      <a:pt x="23" y="194"/>
                      <a:pt x="23" y="194"/>
                    </a:cubicBezTo>
                    <a:cubicBezTo>
                      <a:pt x="22" y="195"/>
                      <a:pt x="21" y="196"/>
                      <a:pt x="21" y="197"/>
                    </a:cubicBezTo>
                    <a:cubicBezTo>
                      <a:pt x="21" y="198"/>
                      <a:pt x="22" y="199"/>
                      <a:pt x="22" y="200"/>
                    </a:cubicBezTo>
                    <a:cubicBezTo>
                      <a:pt x="22" y="200"/>
                      <a:pt x="21" y="201"/>
                      <a:pt x="21" y="201"/>
                    </a:cubicBezTo>
                    <a:cubicBezTo>
                      <a:pt x="20" y="202"/>
                      <a:pt x="20" y="201"/>
                      <a:pt x="19" y="201"/>
                    </a:cubicBezTo>
                    <a:cubicBezTo>
                      <a:pt x="19" y="201"/>
                      <a:pt x="19" y="201"/>
                      <a:pt x="18" y="201"/>
                    </a:cubicBezTo>
                    <a:cubicBezTo>
                      <a:pt x="17" y="201"/>
                      <a:pt x="17" y="201"/>
                      <a:pt x="16" y="201"/>
                    </a:cubicBezTo>
                    <a:cubicBezTo>
                      <a:pt x="15" y="202"/>
                      <a:pt x="13" y="202"/>
                      <a:pt x="13" y="201"/>
                    </a:cubicBezTo>
                    <a:cubicBezTo>
                      <a:pt x="13" y="200"/>
                      <a:pt x="12" y="199"/>
                      <a:pt x="13" y="199"/>
                    </a:cubicBezTo>
                    <a:cubicBezTo>
                      <a:pt x="13" y="198"/>
                      <a:pt x="13" y="198"/>
                      <a:pt x="13" y="198"/>
                    </a:cubicBezTo>
                    <a:cubicBezTo>
                      <a:pt x="13" y="197"/>
                      <a:pt x="13" y="197"/>
                      <a:pt x="13" y="197"/>
                    </a:cubicBezTo>
                    <a:cubicBezTo>
                      <a:pt x="12" y="197"/>
                      <a:pt x="12" y="196"/>
                      <a:pt x="12" y="196"/>
                    </a:cubicBezTo>
                    <a:cubicBezTo>
                      <a:pt x="12" y="195"/>
                      <a:pt x="12" y="195"/>
                      <a:pt x="11" y="195"/>
                    </a:cubicBezTo>
                    <a:cubicBezTo>
                      <a:pt x="11" y="194"/>
                      <a:pt x="11" y="193"/>
                      <a:pt x="11" y="192"/>
                    </a:cubicBezTo>
                    <a:cubicBezTo>
                      <a:pt x="10" y="192"/>
                      <a:pt x="10" y="191"/>
                      <a:pt x="9" y="190"/>
                    </a:cubicBezTo>
                    <a:cubicBezTo>
                      <a:pt x="10" y="190"/>
                      <a:pt x="11" y="191"/>
                      <a:pt x="11" y="191"/>
                    </a:cubicBezTo>
                    <a:cubicBezTo>
                      <a:pt x="12" y="191"/>
                      <a:pt x="12" y="191"/>
                      <a:pt x="11" y="190"/>
                    </a:cubicBezTo>
                    <a:cubicBezTo>
                      <a:pt x="11" y="190"/>
                      <a:pt x="10" y="189"/>
                      <a:pt x="11" y="188"/>
                    </a:cubicBezTo>
                    <a:cubicBezTo>
                      <a:pt x="11" y="188"/>
                      <a:pt x="12" y="189"/>
                      <a:pt x="12" y="188"/>
                    </a:cubicBezTo>
                    <a:cubicBezTo>
                      <a:pt x="12" y="187"/>
                      <a:pt x="12" y="187"/>
                      <a:pt x="12" y="186"/>
                    </a:cubicBezTo>
                    <a:cubicBezTo>
                      <a:pt x="12" y="186"/>
                      <a:pt x="12" y="186"/>
                      <a:pt x="11" y="186"/>
                    </a:cubicBezTo>
                    <a:cubicBezTo>
                      <a:pt x="10" y="186"/>
                      <a:pt x="10" y="185"/>
                      <a:pt x="10" y="184"/>
                    </a:cubicBezTo>
                    <a:cubicBezTo>
                      <a:pt x="10" y="183"/>
                      <a:pt x="9" y="183"/>
                      <a:pt x="8" y="182"/>
                    </a:cubicBezTo>
                    <a:cubicBezTo>
                      <a:pt x="8" y="182"/>
                      <a:pt x="8" y="182"/>
                      <a:pt x="8" y="181"/>
                    </a:cubicBezTo>
                    <a:cubicBezTo>
                      <a:pt x="8" y="181"/>
                      <a:pt x="8" y="180"/>
                      <a:pt x="7" y="180"/>
                    </a:cubicBezTo>
                    <a:cubicBezTo>
                      <a:pt x="7" y="179"/>
                      <a:pt x="7" y="178"/>
                      <a:pt x="7" y="177"/>
                    </a:cubicBezTo>
                    <a:cubicBezTo>
                      <a:pt x="7" y="177"/>
                      <a:pt x="7" y="176"/>
                      <a:pt x="6" y="176"/>
                    </a:cubicBezTo>
                    <a:cubicBezTo>
                      <a:pt x="6" y="176"/>
                      <a:pt x="6" y="177"/>
                      <a:pt x="6" y="177"/>
                    </a:cubicBezTo>
                    <a:cubicBezTo>
                      <a:pt x="6" y="176"/>
                      <a:pt x="6" y="176"/>
                      <a:pt x="5" y="175"/>
                    </a:cubicBezTo>
                    <a:cubicBezTo>
                      <a:pt x="5" y="174"/>
                      <a:pt x="5" y="173"/>
                      <a:pt x="5" y="173"/>
                    </a:cubicBezTo>
                    <a:cubicBezTo>
                      <a:pt x="5" y="173"/>
                      <a:pt x="4" y="173"/>
                      <a:pt x="4" y="172"/>
                    </a:cubicBezTo>
                    <a:cubicBezTo>
                      <a:pt x="4" y="172"/>
                      <a:pt x="5" y="172"/>
                      <a:pt x="5" y="172"/>
                    </a:cubicBezTo>
                    <a:cubicBezTo>
                      <a:pt x="5" y="171"/>
                      <a:pt x="4" y="171"/>
                      <a:pt x="4" y="171"/>
                    </a:cubicBezTo>
                    <a:cubicBezTo>
                      <a:pt x="4" y="170"/>
                      <a:pt x="5" y="170"/>
                      <a:pt x="5" y="169"/>
                    </a:cubicBezTo>
                    <a:cubicBezTo>
                      <a:pt x="5" y="169"/>
                      <a:pt x="5" y="168"/>
                      <a:pt x="5" y="168"/>
                    </a:cubicBezTo>
                    <a:cubicBezTo>
                      <a:pt x="5" y="167"/>
                      <a:pt x="5" y="166"/>
                      <a:pt x="5" y="165"/>
                    </a:cubicBezTo>
                    <a:cubicBezTo>
                      <a:pt x="5" y="164"/>
                      <a:pt x="4" y="165"/>
                      <a:pt x="4" y="166"/>
                    </a:cubicBezTo>
                    <a:cubicBezTo>
                      <a:pt x="2" y="167"/>
                      <a:pt x="3" y="165"/>
                      <a:pt x="3" y="165"/>
                    </a:cubicBezTo>
                    <a:cubicBezTo>
                      <a:pt x="3" y="164"/>
                      <a:pt x="2" y="165"/>
                      <a:pt x="2" y="165"/>
                    </a:cubicBezTo>
                    <a:cubicBezTo>
                      <a:pt x="2" y="165"/>
                      <a:pt x="2" y="165"/>
                      <a:pt x="2" y="164"/>
                    </a:cubicBezTo>
                    <a:cubicBezTo>
                      <a:pt x="1" y="165"/>
                      <a:pt x="1" y="164"/>
                      <a:pt x="1" y="163"/>
                    </a:cubicBezTo>
                    <a:cubicBezTo>
                      <a:pt x="1" y="162"/>
                      <a:pt x="1" y="162"/>
                      <a:pt x="1" y="160"/>
                    </a:cubicBezTo>
                    <a:cubicBezTo>
                      <a:pt x="1" y="160"/>
                      <a:pt x="1" y="159"/>
                      <a:pt x="1" y="159"/>
                    </a:cubicBezTo>
                    <a:cubicBezTo>
                      <a:pt x="1" y="158"/>
                      <a:pt x="0" y="158"/>
                      <a:pt x="0" y="157"/>
                    </a:cubicBezTo>
                    <a:cubicBezTo>
                      <a:pt x="0" y="157"/>
                      <a:pt x="0" y="155"/>
                      <a:pt x="1" y="155"/>
                    </a:cubicBezTo>
                    <a:cubicBezTo>
                      <a:pt x="1" y="155"/>
                      <a:pt x="1" y="155"/>
                      <a:pt x="1" y="155"/>
                    </a:cubicBezTo>
                    <a:cubicBezTo>
                      <a:pt x="3" y="155"/>
                      <a:pt x="1" y="157"/>
                      <a:pt x="3" y="158"/>
                    </a:cubicBezTo>
                    <a:cubicBezTo>
                      <a:pt x="4" y="158"/>
                      <a:pt x="4" y="155"/>
                      <a:pt x="4" y="155"/>
                    </a:cubicBezTo>
                    <a:cubicBezTo>
                      <a:pt x="5" y="153"/>
                      <a:pt x="5" y="153"/>
                      <a:pt x="5" y="152"/>
                    </a:cubicBezTo>
                    <a:cubicBezTo>
                      <a:pt x="4" y="151"/>
                      <a:pt x="4" y="150"/>
                      <a:pt x="4" y="149"/>
                    </a:cubicBezTo>
                    <a:cubicBezTo>
                      <a:pt x="4" y="148"/>
                      <a:pt x="5" y="148"/>
                      <a:pt x="5" y="147"/>
                    </a:cubicBezTo>
                    <a:cubicBezTo>
                      <a:pt x="6" y="147"/>
                      <a:pt x="5" y="146"/>
                      <a:pt x="5" y="145"/>
                    </a:cubicBezTo>
                    <a:cubicBezTo>
                      <a:pt x="6" y="144"/>
                      <a:pt x="7" y="144"/>
                      <a:pt x="7" y="144"/>
                    </a:cubicBezTo>
                    <a:cubicBezTo>
                      <a:pt x="8" y="144"/>
                      <a:pt x="9" y="143"/>
                      <a:pt x="9" y="142"/>
                    </a:cubicBezTo>
                    <a:cubicBezTo>
                      <a:pt x="10" y="142"/>
                      <a:pt x="10" y="141"/>
                      <a:pt x="10" y="140"/>
                    </a:cubicBezTo>
                    <a:cubicBezTo>
                      <a:pt x="10" y="139"/>
                      <a:pt x="10" y="138"/>
                      <a:pt x="10" y="137"/>
                    </a:cubicBezTo>
                    <a:cubicBezTo>
                      <a:pt x="10" y="135"/>
                      <a:pt x="9" y="133"/>
                      <a:pt x="8" y="132"/>
                    </a:cubicBezTo>
                    <a:cubicBezTo>
                      <a:pt x="8" y="131"/>
                      <a:pt x="8" y="130"/>
                      <a:pt x="8" y="129"/>
                    </a:cubicBezTo>
                    <a:cubicBezTo>
                      <a:pt x="9" y="129"/>
                      <a:pt x="10" y="129"/>
                      <a:pt x="11" y="129"/>
                    </a:cubicBezTo>
                    <a:cubicBezTo>
                      <a:pt x="11" y="128"/>
                      <a:pt x="11" y="128"/>
                      <a:pt x="11" y="127"/>
                    </a:cubicBezTo>
                    <a:cubicBezTo>
                      <a:pt x="12" y="126"/>
                      <a:pt x="12" y="126"/>
                      <a:pt x="12" y="125"/>
                    </a:cubicBezTo>
                    <a:cubicBezTo>
                      <a:pt x="12" y="124"/>
                      <a:pt x="11" y="122"/>
                      <a:pt x="10" y="122"/>
                    </a:cubicBezTo>
                    <a:cubicBezTo>
                      <a:pt x="9" y="121"/>
                      <a:pt x="9" y="121"/>
                      <a:pt x="8" y="121"/>
                    </a:cubicBezTo>
                    <a:cubicBezTo>
                      <a:pt x="8" y="120"/>
                      <a:pt x="7" y="119"/>
                      <a:pt x="7" y="118"/>
                    </a:cubicBezTo>
                    <a:cubicBezTo>
                      <a:pt x="7" y="117"/>
                      <a:pt x="8" y="117"/>
                      <a:pt x="8" y="116"/>
                    </a:cubicBezTo>
                    <a:cubicBezTo>
                      <a:pt x="8" y="115"/>
                      <a:pt x="8" y="114"/>
                      <a:pt x="8" y="113"/>
                    </a:cubicBezTo>
                    <a:cubicBezTo>
                      <a:pt x="8" y="111"/>
                      <a:pt x="8" y="110"/>
                      <a:pt x="7" y="108"/>
                    </a:cubicBezTo>
                    <a:cubicBezTo>
                      <a:pt x="7" y="107"/>
                      <a:pt x="7" y="107"/>
                      <a:pt x="7" y="106"/>
                    </a:cubicBezTo>
                    <a:cubicBezTo>
                      <a:pt x="7" y="105"/>
                      <a:pt x="7" y="104"/>
                      <a:pt x="7" y="103"/>
                    </a:cubicBezTo>
                    <a:cubicBezTo>
                      <a:pt x="7" y="103"/>
                      <a:pt x="7" y="102"/>
                      <a:pt x="7" y="101"/>
                    </a:cubicBezTo>
                    <a:cubicBezTo>
                      <a:pt x="7" y="101"/>
                      <a:pt x="8" y="100"/>
                      <a:pt x="7" y="99"/>
                    </a:cubicBezTo>
                    <a:cubicBezTo>
                      <a:pt x="7" y="98"/>
                      <a:pt x="6" y="97"/>
                      <a:pt x="7" y="95"/>
                    </a:cubicBezTo>
                    <a:cubicBezTo>
                      <a:pt x="7" y="94"/>
                      <a:pt x="8" y="94"/>
                      <a:pt x="8" y="93"/>
                    </a:cubicBezTo>
                    <a:cubicBezTo>
                      <a:pt x="8" y="92"/>
                      <a:pt x="7" y="92"/>
                      <a:pt x="8" y="91"/>
                    </a:cubicBezTo>
                    <a:cubicBezTo>
                      <a:pt x="9" y="90"/>
                      <a:pt x="9" y="88"/>
                      <a:pt x="10" y="87"/>
                    </a:cubicBezTo>
                    <a:cubicBezTo>
                      <a:pt x="11" y="86"/>
                      <a:pt x="13" y="85"/>
                      <a:pt x="14" y="84"/>
                    </a:cubicBezTo>
                    <a:cubicBezTo>
                      <a:pt x="15" y="84"/>
                      <a:pt x="16" y="84"/>
                      <a:pt x="17" y="84"/>
                    </a:cubicBezTo>
                    <a:cubicBezTo>
                      <a:pt x="17" y="85"/>
                      <a:pt x="17" y="85"/>
                      <a:pt x="18" y="85"/>
                    </a:cubicBezTo>
                    <a:cubicBezTo>
                      <a:pt x="18" y="85"/>
                      <a:pt x="19" y="85"/>
                      <a:pt x="19" y="85"/>
                    </a:cubicBezTo>
                    <a:cubicBezTo>
                      <a:pt x="20" y="85"/>
                      <a:pt x="21" y="83"/>
                      <a:pt x="21" y="82"/>
                    </a:cubicBezTo>
                    <a:cubicBezTo>
                      <a:pt x="21" y="81"/>
                      <a:pt x="21" y="80"/>
                      <a:pt x="21" y="79"/>
                    </a:cubicBezTo>
                    <a:cubicBezTo>
                      <a:pt x="20" y="78"/>
                      <a:pt x="20" y="78"/>
                      <a:pt x="19" y="78"/>
                    </a:cubicBezTo>
                    <a:cubicBezTo>
                      <a:pt x="18" y="77"/>
                      <a:pt x="17" y="76"/>
                      <a:pt x="18" y="75"/>
                    </a:cubicBezTo>
                    <a:cubicBezTo>
                      <a:pt x="18" y="74"/>
                      <a:pt x="19" y="74"/>
                      <a:pt x="19" y="73"/>
                    </a:cubicBezTo>
                    <a:cubicBezTo>
                      <a:pt x="19" y="73"/>
                      <a:pt x="20" y="72"/>
                      <a:pt x="20" y="71"/>
                    </a:cubicBezTo>
                    <a:cubicBezTo>
                      <a:pt x="21" y="70"/>
                      <a:pt x="22" y="68"/>
                      <a:pt x="22" y="67"/>
                    </a:cubicBezTo>
                    <a:cubicBezTo>
                      <a:pt x="22" y="66"/>
                      <a:pt x="22" y="66"/>
                      <a:pt x="23" y="65"/>
                    </a:cubicBezTo>
                    <a:cubicBezTo>
                      <a:pt x="23" y="64"/>
                      <a:pt x="23" y="63"/>
                      <a:pt x="23" y="62"/>
                    </a:cubicBezTo>
                    <a:cubicBezTo>
                      <a:pt x="23" y="61"/>
                      <a:pt x="23" y="60"/>
                      <a:pt x="23" y="60"/>
                    </a:cubicBezTo>
                    <a:cubicBezTo>
                      <a:pt x="23" y="59"/>
                      <a:pt x="24" y="58"/>
                      <a:pt x="24" y="57"/>
                    </a:cubicBezTo>
                    <a:cubicBezTo>
                      <a:pt x="24" y="56"/>
                      <a:pt x="24" y="54"/>
                      <a:pt x="23" y="53"/>
                    </a:cubicBezTo>
                    <a:cubicBezTo>
                      <a:pt x="23" y="51"/>
                      <a:pt x="24" y="51"/>
                      <a:pt x="26" y="51"/>
                    </a:cubicBezTo>
                    <a:cubicBezTo>
                      <a:pt x="27" y="51"/>
                      <a:pt x="27" y="51"/>
                      <a:pt x="28" y="50"/>
                    </a:cubicBezTo>
                    <a:cubicBezTo>
                      <a:pt x="28" y="50"/>
                      <a:pt x="29" y="50"/>
                      <a:pt x="29" y="49"/>
                    </a:cubicBezTo>
                    <a:cubicBezTo>
                      <a:pt x="30" y="48"/>
                      <a:pt x="29" y="46"/>
                      <a:pt x="29" y="45"/>
                    </a:cubicBezTo>
                    <a:cubicBezTo>
                      <a:pt x="30" y="44"/>
                      <a:pt x="30" y="44"/>
                      <a:pt x="31" y="43"/>
                    </a:cubicBezTo>
                    <a:cubicBezTo>
                      <a:pt x="31" y="43"/>
                      <a:pt x="31" y="42"/>
                      <a:pt x="32" y="41"/>
                    </a:cubicBezTo>
                    <a:cubicBezTo>
                      <a:pt x="32" y="40"/>
                      <a:pt x="33" y="38"/>
                      <a:pt x="34" y="37"/>
                    </a:cubicBezTo>
                    <a:cubicBezTo>
                      <a:pt x="36" y="36"/>
                      <a:pt x="36" y="35"/>
                      <a:pt x="36" y="34"/>
                    </a:cubicBezTo>
                    <a:cubicBezTo>
                      <a:pt x="36" y="32"/>
                      <a:pt x="34" y="31"/>
                      <a:pt x="34" y="29"/>
                    </a:cubicBezTo>
                    <a:cubicBezTo>
                      <a:pt x="33" y="28"/>
                      <a:pt x="35" y="28"/>
                      <a:pt x="36" y="27"/>
                    </a:cubicBezTo>
                    <a:cubicBezTo>
                      <a:pt x="37" y="26"/>
                      <a:pt x="37" y="24"/>
                      <a:pt x="38" y="22"/>
                    </a:cubicBezTo>
                    <a:cubicBezTo>
                      <a:pt x="38" y="21"/>
                      <a:pt x="40" y="20"/>
                      <a:pt x="41" y="19"/>
                    </a:cubicBezTo>
                    <a:cubicBezTo>
                      <a:pt x="41" y="18"/>
                      <a:pt x="41" y="18"/>
                      <a:pt x="42" y="17"/>
                    </a:cubicBezTo>
                    <a:cubicBezTo>
                      <a:pt x="42" y="17"/>
                      <a:pt x="43" y="18"/>
                      <a:pt x="44" y="18"/>
                    </a:cubicBezTo>
                    <a:cubicBezTo>
                      <a:pt x="44" y="19"/>
                      <a:pt x="45" y="19"/>
                      <a:pt x="46" y="19"/>
                    </a:cubicBezTo>
                    <a:cubicBezTo>
                      <a:pt x="46" y="19"/>
                      <a:pt x="46" y="19"/>
                      <a:pt x="47" y="18"/>
                    </a:cubicBezTo>
                    <a:cubicBezTo>
                      <a:pt x="47" y="18"/>
                      <a:pt x="47" y="17"/>
                      <a:pt x="48" y="16"/>
                    </a:cubicBezTo>
                    <a:cubicBezTo>
                      <a:pt x="48" y="16"/>
                      <a:pt x="48" y="15"/>
                      <a:pt x="48" y="14"/>
                    </a:cubicBezTo>
                    <a:cubicBezTo>
                      <a:pt x="48" y="13"/>
                      <a:pt x="48" y="12"/>
                      <a:pt x="48" y="11"/>
                    </a:cubicBezTo>
                    <a:cubicBezTo>
                      <a:pt x="48" y="11"/>
                      <a:pt x="47" y="10"/>
                      <a:pt x="48" y="9"/>
                    </a:cubicBezTo>
                    <a:cubicBezTo>
                      <a:pt x="48" y="9"/>
                      <a:pt x="49" y="9"/>
                      <a:pt x="49" y="9"/>
                    </a:cubicBezTo>
                    <a:cubicBezTo>
                      <a:pt x="50" y="9"/>
                      <a:pt x="50" y="9"/>
                      <a:pt x="51" y="9"/>
                    </a:cubicBezTo>
                    <a:cubicBezTo>
                      <a:pt x="51" y="10"/>
                      <a:pt x="52" y="10"/>
                      <a:pt x="53" y="10"/>
                    </a:cubicBezTo>
                    <a:cubicBezTo>
                      <a:pt x="54" y="10"/>
                      <a:pt x="54" y="10"/>
                      <a:pt x="55" y="10"/>
                    </a:cubicBezTo>
                    <a:cubicBezTo>
                      <a:pt x="56" y="11"/>
                      <a:pt x="57" y="11"/>
                      <a:pt x="57" y="11"/>
                    </a:cubicBezTo>
                    <a:cubicBezTo>
                      <a:pt x="58" y="12"/>
                      <a:pt x="59" y="12"/>
                      <a:pt x="60" y="12"/>
                    </a:cubicBezTo>
                    <a:cubicBezTo>
                      <a:pt x="60" y="12"/>
                      <a:pt x="61" y="12"/>
                      <a:pt x="61" y="11"/>
                    </a:cubicBezTo>
                    <a:cubicBezTo>
                      <a:pt x="62" y="10"/>
                      <a:pt x="61" y="10"/>
                      <a:pt x="61" y="10"/>
                    </a:cubicBezTo>
                    <a:cubicBezTo>
                      <a:pt x="60" y="10"/>
                      <a:pt x="59" y="10"/>
                      <a:pt x="60" y="9"/>
                    </a:cubicBezTo>
                    <a:cubicBezTo>
                      <a:pt x="60" y="8"/>
                      <a:pt x="61" y="8"/>
                      <a:pt x="61" y="8"/>
                    </a:cubicBezTo>
                    <a:cubicBezTo>
                      <a:pt x="62" y="7"/>
                      <a:pt x="63" y="5"/>
                      <a:pt x="63" y="4"/>
                    </a:cubicBezTo>
                    <a:cubicBezTo>
                      <a:pt x="63" y="3"/>
                      <a:pt x="62" y="2"/>
                      <a:pt x="62" y="2"/>
                    </a:cubicBezTo>
                    <a:cubicBezTo>
                      <a:pt x="61" y="1"/>
                      <a:pt x="61" y="1"/>
                      <a:pt x="61" y="0"/>
                    </a:cubicBezTo>
                    <a:cubicBezTo>
                      <a:pt x="63" y="0"/>
                      <a:pt x="64" y="0"/>
                      <a:pt x="66" y="1"/>
                    </a:cubicBezTo>
                    <a:cubicBezTo>
                      <a:pt x="67" y="1"/>
                      <a:pt x="67" y="1"/>
                      <a:pt x="66" y="2"/>
                    </a:cubicBezTo>
                    <a:cubicBezTo>
                      <a:pt x="66" y="3"/>
                      <a:pt x="66" y="2"/>
                      <a:pt x="66" y="3"/>
                    </a:cubicBezTo>
                    <a:cubicBezTo>
                      <a:pt x="67" y="3"/>
                      <a:pt x="67" y="3"/>
                      <a:pt x="68" y="3"/>
                    </a:cubicBezTo>
                    <a:cubicBezTo>
                      <a:pt x="68" y="4"/>
                      <a:pt x="68" y="4"/>
                      <a:pt x="68" y="5"/>
                    </a:cubicBezTo>
                    <a:cubicBezTo>
                      <a:pt x="69" y="5"/>
                      <a:pt x="69" y="5"/>
                      <a:pt x="70" y="6"/>
                    </a:cubicBezTo>
                    <a:cubicBezTo>
                      <a:pt x="70" y="6"/>
                      <a:pt x="70" y="6"/>
                      <a:pt x="70" y="7"/>
                    </a:cubicBezTo>
                    <a:cubicBezTo>
                      <a:pt x="70" y="7"/>
                      <a:pt x="71" y="7"/>
                      <a:pt x="71" y="7"/>
                    </a:cubicBezTo>
                    <a:cubicBezTo>
                      <a:pt x="71" y="7"/>
                      <a:pt x="71" y="8"/>
                      <a:pt x="72" y="8"/>
                    </a:cubicBezTo>
                    <a:cubicBezTo>
                      <a:pt x="72" y="9"/>
                      <a:pt x="73" y="9"/>
                      <a:pt x="73" y="9"/>
                    </a:cubicBezTo>
                    <a:cubicBezTo>
                      <a:pt x="74" y="10"/>
                      <a:pt x="74" y="11"/>
                      <a:pt x="75" y="11"/>
                    </a:cubicBezTo>
                    <a:cubicBezTo>
                      <a:pt x="75" y="11"/>
                      <a:pt x="76" y="10"/>
                      <a:pt x="76" y="11"/>
                    </a:cubicBezTo>
                    <a:cubicBezTo>
                      <a:pt x="77" y="11"/>
                      <a:pt x="77" y="11"/>
                      <a:pt x="78" y="12"/>
                    </a:cubicBezTo>
                    <a:cubicBezTo>
                      <a:pt x="79" y="12"/>
                      <a:pt x="79" y="13"/>
                      <a:pt x="80" y="13"/>
                    </a:cubicBezTo>
                    <a:cubicBezTo>
                      <a:pt x="80" y="14"/>
                      <a:pt x="81" y="14"/>
                      <a:pt x="81" y="15"/>
                    </a:cubicBezTo>
                    <a:cubicBezTo>
                      <a:pt x="81" y="15"/>
                      <a:pt x="81" y="16"/>
                      <a:pt x="82" y="17"/>
                    </a:cubicBezTo>
                    <a:cubicBezTo>
                      <a:pt x="82" y="17"/>
                      <a:pt x="82" y="17"/>
                      <a:pt x="82" y="17"/>
                    </a:cubicBezTo>
                    <a:cubicBezTo>
                      <a:pt x="83" y="17"/>
                      <a:pt x="83" y="18"/>
                      <a:pt x="83" y="18"/>
                    </a:cubicBezTo>
                    <a:cubicBezTo>
                      <a:pt x="83" y="19"/>
                      <a:pt x="84" y="19"/>
                      <a:pt x="84" y="19"/>
                    </a:cubicBezTo>
                    <a:cubicBezTo>
                      <a:pt x="85" y="20"/>
                      <a:pt x="85" y="20"/>
                      <a:pt x="84" y="21"/>
                    </a:cubicBezTo>
                    <a:cubicBezTo>
                      <a:pt x="84" y="21"/>
                      <a:pt x="83" y="22"/>
                      <a:pt x="83" y="23"/>
                    </a:cubicBezTo>
                    <a:cubicBezTo>
                      <a:pt x="83" y="23"/>
                      <a:pt x="83" y="24"/>
                      <a:pt x="84" y="25"/>
                    </a:cubicBezTo>
                    <a:cubicBezTo>
                      <a:pt x="84" y="25"/>
                      <a:pt x="84" y="26"/>
                      <a:pt x="84" y="26"/>
                    </a:cubicBezTo>
                    <a:cubicBezTo>
                      <a:pt x="84" y="27"/>
                      <a:pt x="83" y="28"/>
                      <a:pt x="84" y="29"/>
                    </a:cubicBezTo>
                    <a:cubicBezTo>
                      <a:pt x="84" y="29"/>
                      <a:pt x="85" y="29"/>
                      <a:pt x="85" y="30"/>
                    </a:cubicBezTo>
                    <a:cubicBezTo>
                      <a:pt x="85" y="30"/>
                      <a:pt x="85" y="31"/>
                      <a:pt x="85" y="31"/>
                    </a:cubicBezTo>
                    <a:cubicBezTo>
                      <a:pt x="85" y="32"/>
                      <a:pt x="85" y="32"/>
                      <a:pt x="85" y="32"/>
                    </a:cubicBezTo>
                    <a:cubicBezTo>
                      <a:pt x="84" y="32"/>
                      <a:pt x="84" y="33"/>
                      <a:pt x="84" y="33"/>
                    </a:cubicBezTo>
                    <a:cubicBezTo>
                      <a:pt x="84" y="33"/>
                      <a:pt x="84" y="33"/>
                      <a:pt x="84" y="34"/>
                    </a:cubicBezTo>
                    <a:cubicBezTo>
                      <a:pt x="84" y="34"/>
                      <a:pt x="85" y="35"/>
                      <a:pt x="85" y="35"/>
                    </a:cubicBezTo>
                    <a:cubicBezTo>
                      <a:pt x="85" y="36"/>
                      <a:pt x="85" y="37"/>
                      <a:pt x="85" y="37"/>
                    </a:cubicBezTo>
                    <a:cubicBezTo>
                      <a:pt x="86" y="38"/>
                      <a:pt x="87" y="39"/>
                      <a:pt x="87" y="40"/>
                    </a:cubicBezTo>
                    <a:cubicBezTo>
                      <a:pt x="85" y="41"/>
                      <a:pt x="86" y="43"/>
                      <a:pt x="86" y="44"/>
                    </a:cubicBezTo>
                    <a:cubicBezTo>
                      <a:pt x="86" y="44"/>
                      <a:pt x="86" y="45"/>
                      <a:pt x="85" y="45"/>
                    </a:cubicBezTo>
                    <a:cubicBezTo>
                      <a:pt x="85" y="46"/>
                      <a:pt x="84" y="46"/>
                      <a:pt x="84" y="47"/>
                    </a:cubicBezTo>
                    <a:cubicBezTo>
                      <a:pt x="85" y="47"/>
                      <a:pt x="85" y="49"/>
                      <a:pt x="85" y="49"/>
                    </a:cubicBezTo>
                    <a:cubicBezTo>
                      <a:pt x="85" y="50"/>
                      <a:pt x="85" y="50"/>
                      <a:pt x="85" y="51"/>
                    </a:cubicBezTo>
                    <a:cubicBezTo>
                      <a:pt x="85" y="51"/>
                      <a:pt x="86" y="51"/>
                      <a:pt x="86" y="51"/>
                    </a:cubicBezTo>
                    <a:cubicBezTo>
                      <a:pt x="86" y="51"/>
                      <a:pt x="86" y="52"/>
                      <a:pt x="87" y="52"/>
                    </a:cubicBezTo>
                    <a:cubicBezTo>
                      <a:pt x="87" y="53"/>
                      <a:pt x="87" y="53"/>
                      <a:pt x="87" y="54"/>
                    </a:cubicBezTo>
                    <a:cubicBezTo>
                      <a:pt x="87" y="55"/>
                      <a:pt x="88" y="55"/>
                      <a:pt x="88" y="56"/>
                    </a:cubicBezTo>
                    <a:close/>
                    <a:moveTo>
                      <a:pt x="36" y="189"/>
                    </a:moveTo>
                    <a:cubicBezTo>
                      <a:pt x="35" y="190"/>
                      <a:pt x="36" y="192"/>
                      <a:pt x="37" y="191"/>
                    </a:cubicBezTo>
                    <a:cubicBezTo>
                      <a:pt x="37" y="190"/>
                      <a:pt x="37" y="189"/>
                      <a:pt x="37" y="188"/>
                    </a:cubicBezTo>
                    <a:cubicBezTo>
                      <a:pt x="37" y="188"/>
                      <a:pt x="38" y="187"/>
                      <a:pt x="38" y="186"/>
                    </a:cubicBezTo>
                    <a:cubicBezTo>
                      <a:pt x="38" y="184"/>
                      <a:pt x="39" y="183"/>
                      <a:pt x="39" y="182"/>
                    </a:cubicBezTo>
                    <a:cubicBezTo>
                      <a:pt x="39" y="181"/>
                      <a:pt x="39" y="180"/>
                      <a:pt x="40" y="180"/>
                    </a:cubicBezTo>
                    <a:cubicBezTo>
                      <a:pt x="40" y="179"/>
                      <a:pt x="40" y="178"/>
                      <a:pt x="40" y="177"/>
                    </a:cubicBezTo>
                    <a:cubicBezTo>
                      <a:pt x="39" y="178"/>
                      <a:pt x="39" y="178"/>
                      <a:pt x="39" y="179"/>
                    </a:cubicBezTo>
                    <a:cubicBezTo>
                      <a:pt x="39" y="180"/>
                      <a:pt x="39" y="181"/>
                      <a:pt x="38" y="182"/>
                    </a:cubicBezTo>
                    <a:cubicBezTo>
                      <a:pt x="38" y="183"/>
                      <a:pt x="38" y="183"/>
                      <a:pt x="37" y="183"/>
                    </a:cubicBezTo>
                    <a:cubicBezTo>
                      <a:pt x="37" y="184"/>
                      <a:pt x="37" y="184"/>
                      <a:pt x="37" y="185"/>
                    </a:cubicBezTo>
                    <a:cubicBezTo>
                      <a:pt x="36" y="186"/>
                      <a:pt x="36" y="187"/>
                      <a:pt x="36" y="188"/>
                    </a:cubicBezTo>
                    <a:cubicBezTo>
                      <a:pt x="36" y="189"/>
                      <a:pt x="36" y="189"/>
                      <a:pt x="36" y="189"/>
                    </a:cubicBezTo>
                    <a:close/>
                    <a:moveTo>
                      <a:pt x="49" y="181"/>
                    </a:moveTo>
                    <a:cubicBezTo>
                      <a:pt x="49" y="180"/>
                      <a:pt x="50" y="179"/>
                      <a:pt x="51" y="179"/>
                    </a:cubicBezTo>
                    <a:cubicBezTo>
                      <a:pt x="51" y="178"/>
                      <a:pt x="51" y="178"/>
                      <a:pt x="51" y="178"/>
                    </a:cubicBezTo>
                    <a:cubicBezTo>
                      <a:pt x="51" y="177"/>
                      <a:pt x="52" y="177"/>
                      <a:pt x="52" y="177"/>
                    </a:cubicBezTo>
                    <a:cubicBezTo>
                      <a:pt x="54" y="176"/>
                      <a:pt x="52" y="176"/>
                      <a:pt x="52" y="176"/>
                    </a:cubicBezTo>
                    <a:cubicBezTo>
                      <a:pt x="51" y="176"/>
                      <a:pt x="52" y="175"/>
                      <a:pt x="52" y="175"/>
                    </a:cubicBezTo>
                    <a:cubicBezTo>
                      <a:pt x="52" y="174"/>
                      <a:pt x="52" y="174"/>
                      <a:pt x="52" y="174"/>
                    </a:cubicBezTo>
                    <a:cubicBezTo>
                      <a:pt x="52" y="174"/>
                      <a:pt x="52" y="173"/>
                      <a:pt x="52" y="173"/>
                    </a:cubicBezTo>
                    <a:cubicBezTo>
                      <a:pt x="52" y="173"/>
                      <a:pt x="53" y="173"/>
                      <a:pt x="53" y="172"/>
                    </a:cubicBezTo>
                    <a:cubicBezTo>
                      <a:pt x="53" y="172"/>
                      <a:pt x="53" y="172"/>
                      <a:pt x="53" y="172"/>
                    </a:cubicBezTo>
                    <a:cubicBezTo>
                      <a:pt x="53" y="171"/>
                      <a:pt x="53" y="171"/>
                      <a:pt x="54" y="171"/>
                    </a:cubicBezTo>
                    <a:cubicBezTo>
                      <a:pt x="54" y="171"/>
                      <a:pt x="54" y="171"/>
                      <a:pt x="54" y="170"/>
                    </a:cubicBezTo>
                    <a:cubicBezTo>
                      <a:pt x="55" y="170"/>
                      <a:pt x="55" y="170"/>
                      <a:pt x="55" y="170"/>
                    </a:cubicBezTo>
                    <a:cubicBezTo>
                      <a:pt x="55" y="169"/>
                      <a:pt x="55" y="169"/>
                      <a:pt x="54" y="169"/>
                    </a:cubicBezTo>
                    <a:cubicBezTo>
                      <a:pt x="54" y="169"/>
                      <a:pt x="53" y="171"/>
                      <a:pt x="52" y="170"/>
                    </a:cubicBezTo>
                    <a:cubicBezTo>
                      <a:pt x="52" y="171"/>
                      <a:pt x="52" y="171"/>
                      <a:pt x="52" y="171"/>
                    </a:cubicBezTo>
                    <a:cubicBezTo>
                      <a:pt x="52" y="171"/>
                      <a:pt x="51" y="170"/>
                      <a:pt x="51" y="170"/>
                    </a:cubicBezTo>
                    <a:cubicBezTo>
                      <a:pt x="51" y="170"/>
                      <a:pt x="51" y="171"/>
                      <a:pt x="51" y="171"/>
                    </a:cubicBezTo>
                    <a:cubicBezTo>
                      <a:pt x="51" y="171"/>
                      <a:pt x="51" y="171"/>
                      <a:pt x="50" y="171"/>
                    </a:cubicBezTo>
                    <a:cubicBezTo>
                      <a:pt x="50" y="172"/>
                      <a:pt x="49" y="172"/>
                      <a:pt x="49" y="173"/>
                    </a:cubicBezTo>
                    <a:cubicBezTo>
                      <a:pt x="48" y="174"/>
                      <a:pt x="48" y="174"/>
                      <a:pt x="47" y="175"/>
                    </a:cubicBezTo>
                    <a:cubicBezTo>
                      <a:pt x="47" y="176"/>
                      <a:pt x="48" y="176"/>
                      <a:pt x="48" y="177"/>
                    </a:cubicBezTo>
                    <a:cubicBezTo>
                      <a:pt x="48" y="178"/>
                      <a:pt x="47" y="178"/>
                      <a:pt x="47" y="178"/>
                    </a:cubicBezTo>
                    <a:cubicBezTo>
                      <a:pt x="47" y="179"/>
                      <a:pt x="48" y="179"/>
                      <a:pt x="48" y="179"/>
                    </a:cubicBezTo>
                    <a:cubicBezTo>
                      <a:pt x="48" y="180"/>
                      <a:pt x="48" y="181"/>
                      <a:pt x="48" y="182"/>
                    </a:cubicBezTo>
                    <a:cubicBezTo>
                      <a:pt x="47" y="182"/>
                      <a:pt x="47" y="183"/>
                      <a:pt x="48" y="183"/>
                    </a:cubicBezTo>
                    <a:cubicBezTo>
                      <a:pt x="49" y="183"/>
                      <a:pt x="49" y="181"/>
                      <a:pt x="49" y="181"/>
                    </a:cubicBezTo>
                  </a:path>
                </a:pathLst>
              </a:custGeom>
              <a:grpFill/>
              <a:ln>
                <a:solidFill>
                  <a:schemeClr val="bg2"/>
                </a:solidFill>
                <a:headEnd/>
                <a:tailEnd/>
              </a:ln>
            </p:spPr>
            <p:style>
              <a:lnRef idx="1">
                <a:schemeClr val="accent5"/>
              </a:lnRef>
              <a:fillRef idx="0">
                <a:schemeClr val="accent5"/>
              </a:fillRef>
              <a:effectRef idx="0">
                <a:schemeClr val="accent5"/>
              </a:effectRef>
              <a:fontRef idx="minor">
                <a:schemeClr val="tx1"/>
              </a:fontRef>
            </p:style>
            <p:txBody>
              <a:bodyPr vert="horz" wrap="square" lIns="91440" tIns="45720" rIns="91440" bIns="45720" numCol="1" anchor="t" anchorCtr="0" compatLnSpc="1">
                <a:prstTxWarp prst="textNoShape">
                  <a:avLst/>
                </a:prstTxWarp>
              </a:bodyPr>
              <a:lstStyle/>
              <a:p>
                <a:endParaRPr lang="ru-RU"/>
              </a:p>
            </p:txBody>
          </p:sp>
          <p:sp>
            <p:nvSpPr>
              <p:cNvPr id="196" name="Freeform 790">
                <a:extLst>
                  <a:ext uri="{FF2B5EF4-FFF2-40B4-BE49-F238E27FC236}">
                    <a16:creationId xmlns:a16="http://schemas.microsoft.com/office/drawing/2014/main" id="{21CE2DBE-0595-C62D-CDB6-47E8192D2C24}"/>
                  </a:ext>
                </a:extLst>
              </p:cNvPr>
              <p:cNvSpPr>
                <a:spLocks noEditPoints="1"/>
              </p:cNvSpPr>
              <p:nvPr/>
            </p:nvSpPr>
            <p:spPr bwMode="auto">
              <a:xfrm>
                <a:off x="5692775" y="2166938"/>
                <a:ext cx="365125" cy="842963"/>
              </a:xfrm>
              <a:custGeom>
                <a:avLst/>
                <a:gdLst>
                  <a:gd name="T0" fmla="*/ 85 w 88"/>
                  <a:gd name="T1" fmla="*/ 56 h 202"/>
                  <a:gd name="T2" fmla="*/ 81 w 88"/>
                  <a:gd name="T3" fmla="*/ 57 h 202"/>
                  <a:gd name="T4" fmla="*/ 77 w 88"/>
                  <a:gd name="T5" fmla="*/ 57 h 202"/>
                  <a:gd name="T6" fmla="*/ 75 w 88"/>
                  <a:gd name="T7" fmla="*/ 60 h 202"/>
                  <a:gd name="T8" fmla="*/ 73 w 88"/>
                  <a:gd name="T9" fmla="*/ 61 h 202"/>
                  <a:gd name="T10" fmla="*/ 71 w 88"/>
                  <a:gd name="T11" fmla="*/ 67 h 202"/>
                  <a:gd name="T12" fmla="*/ 67 w 88"/>
                  <a:gd name="T13" fmla="*/ 73 h 202"/>
                  <a:gd name="T14" fmla="*/ 70 w 88"/>
                  <a:gd name="T15" fmla="*/ 76 h 202"/>
                  <a:gd name="T16" fmla="*/ 69 w 88"/>
                  <a:gd name="T17" fmla="*/ 80 h 202"/>
                  <a:gd name="T18" fmla="*/ 65 w 88"/>
                  <a:gd name="T19" fmla="*/ 89 h 202"/>
                  <a:gd name="T20" fmla="*/ 60 w 88"/>
                  <a:gd name="T21" fmla="*/ 91 h 202"/>
                  <a:gd name="T22" fmla="*/ 54 w 88"/>
                  <a:gd name="T23" fmla="*/ 96 h 202"/>
                  <a:gd name="T24" fmla="*/ 50 w 88"/>
                  <a:gd name="T25" fmla="*/ 99 h 202"/>
                  <a:gd name="T26" fmla="*/ 48 w 88"/>
                  <a:gd name="T27" fmla="*/ 103 h 202"/>
                  <a:gd name="T28" fmla="*/ 46 w 88"/>
                  <a:gd name="T29" fmla="*/ 108 h 202"/>
                  <a:gd name="T30" fmla="*/ 43 w 88"/>
                  <a:gd name="T31" fmla="*/ 111 h 202"/>
                  <a:gd name="T32" fmla="*/ 42 w 88"/>
                  <a:gd name="T33" fmla="*/ 118 h 202"/>
                  <a:gd name="T34" fmla="*/ 41 w 88"/>
                  <a:gd name="T35" fmla="*/ 122 h 202"/>
                  <a:gd name="T36" fmla="*/ 41 w 88"/>
                  <a:gd name="T37" fmla="*/ 134 h 202"/>
                  <a:gd name="T38" fmla="*/ 47 w 88"/>
                  <a:gd name="T39" fmla="*/ 137 h 202"/>
                  <a:gd name="T40" fmla="*/ 50 w 88"/>
                  <a:gd name="T41" fmla="*/ 139 h 202"/>
                  <a:gd name="T42" fmla="*/ 52 w 88"/>
                  <a:gd name="T43" fmla="*/ 146 h 202"/>
                  <a:gd name="T44" fmla="*/ 43 w 88"/>
                  <a:gd name="T45" fmla="*/ 149 h 202"/>
                  <a:gd name="T46" fmla="*/ 35 w 88"/>
                  <a:gd name="T47" fmla="*/ 150 h 202"/>
                  <a:gd name="T48" fmla="*/ 42 w 88"/>
                  <a:gd name="T49" fmla="*/ 153 h 202"/>
                  <a:gd name="T50" fmla="*/ 48 w 88"/>
                  <a:gd name="T51" fmla="*/ 152 h 202"/>
                  <a:gd name="T52" fmla="*/ 45 w 88"/>
                  <a:gd name="T53" fmla="*/ 154 h 202"/>
                  <a:gd name="T54" fmla="*/ 36 w 88"/>
                  <a:gd name="T55" fmla="*/ 161 h 202"/>
                  <a:gd name="T56" fmla="*/ 39 w 88"/>
                  <a:gd name="T57" fmla="*/ 166 h 202"/>
                  <a:gd name="T58" fmla="*/ 36 w 88"/>
                  <a:gd name="T59" fmla="*/ 170 h 202"/>
                  <a:gd name="T60" fmla="*/ 37 w 88"/>
                  <a:gd name="T61" fmla="*/ 177 h 202"/>
                  <a:gd name="T62" fmla="*/ 36 w 88"/>
                  <a:gd name="T63" fmla="*/ 185 h 202"/>
                  <a:gd name="T64" fmla="*/ 32 w 88"/>
                  <a:gd name="T65" fmla="*/ 192 h 202"/>
                  <a:gd name="T66" fmla="*/ 24 w 88"/>
                  <a:gd name="T67" fmla="*/ 194 h 202"/>
                  <a:gd name="T68" fmla="*/ 16 w 88"/>
                  <a:gd name="T69" fmla="*/ 201 h 202"/>
                  <a:gd name="T70" fmla="*/ 9 w 88"/>
                  <a:gd name="T71" fmla="*/ 190 h 202"/>
                  <a:gd name="T72" fmla="*/ 8 w 88"/>
                  <a:gd name="T73" fmla="*/ 182 h 202"/>
                  <a:gd name="T74" fmla="*/ 4 w 88"/>
                  <a:gd name="T75" fmla="*/ 172 h 202"/>
                  <a:gd name="T76" fmla="*/ 2 w 88"/>
                  <a:gd name="T77" fmla="*/ 165 h 202"/>
                  <a:gd name="T78" fmla="*/ 3 w 88"/>
                  <a:gd name="T79" fmla="*/ 158 h 202"/>
                  <a:gd name="T80" fmla="*/ 10 w 88"/>
                  <a:gd name="T81" fmla="*/ 140 h 202"/>
                  <a:gd name="T82" fmla="*/ 8 w 88"/>
                  <a:gd name="T83" fmla="*/ 121 h 202"/>
                  <a:gd name="T84" fmla="*/ 7 w 88"/>
                  <a:gd name="T85" fmla="*/ 99 h 202"/>
                  <a:gd name="T86" fmla="*/ 19 w 88"/>
                  <a:gd name="T87" fmla="*/ 85 h 202"/>
                  <a:gd name="T88" fmla="*/ 23 w 88"/>
                  <a:gd name="T89" fmla="*/ 65 h 202"/>
                  <a:gd name="T90" fmla="*/ 29 w 88"/>
                  <a:gd name="T91" fmla="*/ 45 h 202"/>
                  <a:gd name="T92" fmla="*/ 41 w 88"/>
                  <a:gd name="T93" fmla="*/ 19 h 202"/>
                  <a:gd name="T94" fmla="*/ 48 w 88"/>
                  <a:gd name="T95" fmla="*/ 9 h 202"/>
                  <a:gd name="T96" fmla="*/ 61 w 88"/>
                  <a:gd name="T97" fmla="*/ 10 h 202"/>
                  <a:gd name="T98" fmla="*/ 66 w 88"/>
                  <a:gd name="T99" fmla="*/ 3 h 202"/>
                  <a:gd name="T100" fmla="*/ 75 w 88"/>
                  <a:gd name="T101" fmla="*/ 11 h 202"/>
                  <a:gd name="T102" fmla="*/ 84 w 88"/>
                  <a:gd name="T103" fmla="*/ 19 h 202"/>
                  <a:gd name="T104" fmla="*/ 85 w 88"/>
                  <a:gd name="T105" fmla="*/ 32 h 202"/>
                  <a:gd name="T106" fmla="*/ 84 w 88"/>
                  <a:gd name="T107" fmla="*/ 47 h 202"/>
                  <a:gd name="T108" fmla="*/ 37 w 88"/>
                  <a:gd name="T109" fmla="*/ 191 h 202"/>
                  <a:gd name="T110" fmla="*/ 37 w 88"/>
                  <a:gd name="T111" fmla="*/ 183 h 202"/>
                  <a:gd name="T112" fmla="*/ 52 w 88"/>
                  <a:gd name="T113" fmla="*/ 176 h 202"/>
                  <a:gd name="T114" fmla="*/ 55 w 88"/>
                  <a:gd name="T115" fmla="*/ 170 h 202"/>
                  <a:gd name="T116" fmla="*/ 47 w 88"/>
                  <a:gd name="T117" fmla="*/ 175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8" h="202">
                    <a:moveTo>
                      <a:pt x="88" y="56"/>
                    </a:moveTo>
                    <a:cubicBezTo>
                      <a:pt x="88" y="56"/>
                      <a:pt x="88" y="57"/>
                      <a:pt x="88" y="57"/>
                    </a:cubicBezTo>
                    <a:cubicBezTo>
                      <a:pt x="88" y="57"/>
                      <a:pt x="88" y="57"/>
                      <a:pt x="87" y="57"/>
                    </a:cubicBezTo>
                    <a:cubicBezTo>
                      <a:pt x="87" y="57"/>
                      <a:pt x="87" y="57"/>
                      <a:pt x="87" y="57"/>
                    </a:cubicBezTo>
                    <a:cubicBezTo>
                      <a:pt x="86" y="57"/>
                      <a:pt x="87" y="57"/>
                      <a:pt x="86" y="58"/>
                    </a:cubicBezTo>
                    <a:cubicBezTo>
                      <a:pt x="87" y="57"/>
                      <a:pt x="86" y="57"/>
                      <a:pt x="86" y="57"/>
                    </a:cubicBezTo>
                    <a:cubicBezTo>
                      <a:pt x="86" y="57"/>
                      <a:pt x="86" y="57"/>
                      <a:pt x="85" y="57"/>
                    </a:cubicBezTo>
                    <a:cubicBezTo>
                      <a:pt x="85" y="56"/>
                      <a:pt x="85" y="56"/>
                      <a:pt x="85" y="56"/>
                    </a:cubicBezTo>
                    <a:cubicBezTo>
                      <a:pt x="84" y="57"/>
                      <a:pt x="85" y="57"/>
                      <a:pt x="84" y="57"/>
                    </a:cubicBezTo>
                    <a:cubicBezTo>
                      <a:pt x="84" y="57"/>
                      <a:pt x="84" y="57"/>
                      <a:pt x="84" y="57"/>
                    </a:cubicBezTo>
                    <a:cubicBezTo>
                      <a:pt x="84" y="56"/>
                      <a:pt x="83" y="56"/>
                      <a:pt x="83" y="56"/>
                    </a:cubicBezTo>
                    <a:cubicBezTo>
                      <a:pt x="83" y="57"/>
                      <a:pt x="83" y="57"/>
                      <a:pt x="83" y="57"/>
                    </a:cubicBezTo>
                    <a:cubicBezTo>
                      <a:pt x="83" y="57"/>
                      <a:pt x="82" y="57"/>
                      <a:pt x="82" y="57"/>
                    </a:cubicBezTo>
                    <a:cubicBezTo>
                      <a:pt x="82" y="57"/>
                      <a:pt x="82" y="57"/>
                      <a:pt x="82" y="57"/>
                    </a:cubicBezTo>
                    <a:cubicBezTo>
                      <a:pt x="82" y="57"/>
                      <a:pt x="82" y="56"/>
                      <a:pt x="82" y="56"/>
                    </a:cubicBezTo>
                    <a:cubicBezTo>
                      <a:pt x="81" y="57"/>
                      <a:pt x="82" y="57"/>
                      <a:pt x="81" y="57"/>
                    </a:cubicBezTo>
                    <a:cubicBezTo>
                      <a:pt x="81" y="58"/>
                      <a:pt x="81" y="58"/>
                      <a:pt x="81" y="59"/>
                    </a:cubicBezTo>
                    <a:cubicBezTo>
                      <a:pt x="81" y="58"/>
                      <a:pt x="81" y="58"/>
                      <a:pt x="81" y="57"/>
                    </a:cubicBezTo>
                    <a:cubicBezTo>
                      <a:pt x="80" y="57"/>
                      <a:pt x="80" y="57"/>
                      <a:pt x="80" y="57"/>
                    </a:cubicBezTo>
                    <a:cubicBezTo>
                      <a:pt x="79" y="56"/>
                      <a:pt x="79" y="55"/>
                      <a:pt x="78" y="55"/>
                    </a:cubicBezTo>
                    <a:cubicBezTo>
                      <a:pt x="78" y="56"/>
                      <a:pt x="78" y="57"/>
                      <a:pt x="78" y="57"/>
                    </a:cubicBezTo>
                    <a:cubicBezTo>
                      <a:pt x="78" y="57"/>
                      <a:pt x="78" y="57"/>
                      <a:pt x="77" y="57"/>
                    </a:cubicBezTo>
                    <a:cubicBezTo>
                      <a:pt x="77" y="57"/>
                      <a:pt x="77" y="57"/>
                      <a:pt x="77" y="57"/>
                    </a:cubicBezTo>
                    <a:cubicBezTo>
                      <a:pt x="77" y="57"/>
                      <a:pt x="77" y="57"/>
                      <a:pt x="77" y="57"/>
                    </a:cubicBezTo>
                    <a:cubicBezTo>
                      <a:pt x="77" y="57"/>
                      <a:pt x="77" y="56"/>
                      <a:pt x="77" y="56"/>
                    </a:cubicBezTo>
                    <a:cubicBezTo>
                      <a:pt x="76" y="56"/>
                      <a:pt x="76" y="56"/>
                      <a:pt x="76" y="57"/>
                    </a:cubicBezTo>
                    <a:cubicBezTo>
                      <a:pt x="75" y="57"/>
                      <a:pt x="76" y="57"/>
                      <a:pt x="76" y="58"/>
                    </a:cubicBezTo>
                    <a:cubicBezTo>
                      <a:pt x="75" y="58"/>
                      <a:pt x="75" y="58"/>
                      <a:pt x="75" y="58"/>
                    </a:cubicBezTo>
                    <a:cubicBezTo>
                      <a:pt x="75" y="58"/>
                      <a:pt x="75" y="58"/>
                      <a:pt x="75" y="59"/>
                    </a:cubicBezTo>
                    <a:cubicBezTo>
                      <a:pt x="75" y="59"/>
                      <a:pt x="75" y="59"/>
                      <a:pt x="75" y="59"/>
                    </a:cubicBezTo>
                    <a:cubicBezTo>
                      <a:pt x="75" y="59"/>
                      <a:pt x="76" y="59"/>
                      <a:pt x="76" y="59"/>
                    </a:cubicBezTo>
                    <a:cubicBezTo>
                      <a:pt x="76" y="60"/>
                      <a:pt x="75" y="60"/>
                      <a:pt x="75" y="60"/>
                    </a:cubicBezTo>
                    <a:cubicBezTo>
                      <a:pt x="75" y="60"/>
                      <a:pt x="76" y="60"/>
                      <a:pt x="76" y="61"/>
                    </a:cubicBezTo>
                    <a:cubicBezTo>
                      <a:pt x="75" y="61"/>
                      <a:pt x="74" y="60"/>
                      <a:pt x="74" y="60"/>
                    </a:cubicBezTo>
                    <a:cubicBezTo>
                      <a:pt x="73" y="59"/>
                      <a:pt x="73" y="58"/>
                      <a:pt x="72" y="58"/>
                    </a:cubicBezTo>
                    <a:cubicBezTo>
                      <a:pt x="72" y="58"/>
                      <a:pt x="72" y="58"/>
                      <a:pt x="72" y="59"/>
                    </a:cubicBezTo>
                    <a:cubicBezTo>
                      <a:pt x="73" y="59"/>
                      <a:pt x="73" y="60"/>
                      <a:pt x="73" y="60"/>
                    </a:cubicBezTo>
                    <a:cubicBezTo>
                      <a:pt x="73" y="60"/>
                      <a:pt x="74" y="60"/>
                      <a:pt x="74" y="61"/>
                    </a:cubicBezTo>
                    <a:cubicBezTo>
                      <a:pt x="74" y="61"/>
                      <a:pt x="74" y="61"/>
                      <a:pt x="74" y="61"/>
                    </a:cubicBezTo>
                    <a:cubicBezTo>
                      <a:pt x="73" y="61"/>
                      <a:pt x="73" y="61"/>
                      <a:pt x="73" y="61"/>
                    </a:cubicBezTo>
                    <a:cubicBezTo>
                      <a:pt x="73" y="62"/>
                      <a:pt x="74" y="62"/>
                      <a:pt x="74" y="62"/>
                    </a:cubicBezTo>
                    <a:cubicBezTo>
                      <a:pt x="74" y="63"/>
                      <a:pt x="73" y="63"/>
                      <a:pt x="73" y="63"/>
                    </a:cubicBezTo>
                    <a:cubicBezTo>
                      <a:pt x="72" y="63"/>
                      <a:pt x="71" y="63"/>
                      <a:pt x="71" y="63"/>
                    </a:cubicBezTo>
                    <a:cubicBezTo>
                      <a:pt x="70" y="63"/>
                      <a:pt x="70" y="64"/>
                      <a:pt x="70" y="64"/>
                    </a:cubicBezTo>
                    <a:cubicBezTo>
                      <a:pt x="70" y="64"/>
                      <a:pt x="69" y="64"/>
                      <a:pt x="69" y="64"/>
                    </a:cubicBezTo>
                    <a:cubicBezTo>
                      <a:pt x="68" y="65"/>
                      <a:pt x="69" y="65"/>
                      <a:pt x="70" y="65"/>
                    </a:cubicBezTo>
                    <a:cubicBezTo>
                      <a:pt x="70" y="66"/>
                      <a:pt x="70" y="66"/>
                      <a:pt x="70" y="66"/>
                    </a:cubicBezTo>
                    <a:cubicBezTo>
                      <a:pt x="70" y="66"/>
                      <a:pt x="71" y="67"/>
                      <a:pt x="71" y="67"/>
                    </a:cubicBezTo>
                    <a:cubicBezTo>
                      <a:pt x="71" y="67"/>
                      <a:pt x="71" y="67"/>
                      <a:pt x="71" y="67"/>
                    </a:cubicBezTo>
                    <a:cubicBezTo>
                      <a:pt x="71" y="68"/>
                      <a:pt x="71" y="68"/>
                      <a:pt x="71" y="68"/>
                    </a:cubicBezTo>
                    <a:cubicBezTo>
                      <a:pt x="71" y="69"/>
                      <a:pt x="70" y="69"/>
                      <a:pt x="70" y="69"/>
                    </a:cubicBezTo>
                    <a:cubicBezTo>
                      <a:pt x="70" y="69"/>
                      <a:pt x="70" y="69"/>
                      <a:pt x="70" y="70"/>
                    </a:cubicBezTo>
                    <a:cubicBezTo>
                      <a:pt x="69" y="70"/>
                      <a:pt x="69" y="70"/>
                      <a:pt x="69" y="71"/>
                    </a:cubicBezTo>
                    <a:cubicBezTo>
                      <a:pt x="69" y="71"/>
                      <a:pt x="68" y="70"/>
                      <a:pt x="68" y="71"/>
                    </a:cubicBezTo>
                    <a:cubicBezTo>
                      <a:pt x="68" y="72"/>
                      <a:pt x="68" y="72"/>
                      <a:pt x="68" y="73"/>
                    </a:cubicBezTo>
                    <a:cubicBezTo>
                      <a:pt x="67" y="72"/>
                      <a:pt x="67" y="72"/>
                      <a:pt x="67" y="73"/>
                    </a:cubicBezTo>
                    <a:cubicBezTo>
                      <a:pt x="67" y="73"/>
                      <a:pt x="68" y="73"/>
                      <a:pt x="68" y="73"/>
                    </a:cubicBezTo>
                    <a:cubicBezTo>
                      <a:pt x="68" y="73"/>
                      <a:pt x="69" y="73"/>
                      <a:pt x="69" y="74"/>
                    </a:cubicBezTo>
                    <a:cubicBezTo>
                      <a:pt x="69" y="74"/>
                      <a:pt x="69" y="74"/>
                      <a:pt x="69" y="74"/>
                    </a:cubicBezTo>
                    <a:cubicBezTo>
                      <a:pt x="69" y="74"/>
                      <a:pt x="69" y="75"/>
                      <a:pt x="69" y="75"/>
                    </a:cubicBezTo>
                    <a:cubicBezTo>
                      <a:pt x="68" y="75"/>
                      <a:pt x="68" y="74"/>
                      <a:pt x="68" y="74"/>
                    </a:cubicBezTo>
                    <a:cubicBezTo>
                      <a:pt x="67" y="75"/>
                      <a:pt x="68" y="75"/>
                      <a:pt x="68" y="76"/>
                    </a:cubicBezTo>
                    <a:cubicBezTo>
                      <a:pt x="69" y="76"/>
                      <a:pt x="69" y="76"/>
                      <a:pt x="69" y="77"/>
                    </a:cubicBezTo>
                    <a:cubicBezTo>
                      <a:pt x="69" y="76"/>
                      <a:pt x="69" y="76"/>
                      <a:pt x="70" y="76"/>
                    </a:cubicBezTo>
                    <a:cubicBezTo>
                      <a:pt x="70" y="76"/>
                      <a:pt x="70" y="77"/>
                      <a:pt x="70" y="77"/>
                    </a:cubicBezTo>
                    <a:cubicBezTo>
                      <a:pt x="70" y="77"/>
                      <a:pt x="70" y="77"/>
                      <a:pt x="70" y="77"/>
                    </a:cubicBezTo>
                    <a:cubicBezTo>
                      <a:pt x="69" y="78"/>
                      <a:pt x="70" y="78"/>
                      <a:pt x="70" y="78"/>
                    </a:cubicBezTo>
                    <a:cubicBezTo>
                      <a:pt x="70" y="78"/>
                      <a:pt x="70" y="77"/>
                      <a:pt x="70" y="78"/>
                    </a:cubicBezTo>
                    <a:cubicBezTo>
                      <a:pt x="70" y="78"/>
                      <a:pt x="70" y="78"/>
                      <a:pt x="70" y="78"/>
                    </a:cubicBezTo>
                    <a:cubicBezTo>
                      <a:pt x="70" y="78"/>
                      <a:pt x="71" y="78"/>
                      <a:pt x="71" y="78"/>
                    </a:cubicBezTo>
                    <a:cubicBezTo>
                      <a:pt x="71" y="78"/>
                      <a:pt x="70" y="79"/>
                      <a:pt x="70" y="79"/>
                    </a:cubicBezTo>
                    <a:cubicBezTo>
                      <a:pt x="70" y="80"/>
                      <a:pt x="69" y="81"/>
                      <a:pt x="69" y="80"/>
                    </a:cubicBezTo>
                    <a:cubicBezTo>
                      <a:pt x="69" y="80"/>
                      <a:pt x="69" y="80"/>
                      <a:pt x="69" y="81"/>
                    </a:cubicBezTo>
                    <a:cubicBezTo>
                      <a:pt x="69" y="81"/>
                      <a:pt x="68" y="81"/>
                      <a:pt x="68" y="81"/>
                    </a:cubicBezTo>
                    <a:cubicBezTo>
                      <a:pt x="68" y="81"/>
                      <a:pt x="68" y="82"/>
                      <a:pt x="68" y="82"/>
                    </a:cubicBezTo>
                    <a:cubicBezTo>
                      <a:pt x="67" y="82"/>
                      <a:pt x="67" y="82"/>
                      <a:pt x="67" y="83"/>
                    </a:cubicBezTo>
                    <a:cubicBezTo>
                      <a:pt x="67" y="83"/>
                      <a:pt x="66" y="84"/>
                      <a:pt x="66" y="84"/>
                    </a:cubicBezTo>
                    <a:cubicBezTo>
                      <a:pt x="66" y="85"/>
                      <a:pt x="66" y="86"/>
                      <a:pt x="65" y="87"/>
                    </a:cubicBezTo>
                    <a:cubicBezTo>
                      <a:pt x="65" y="88"/>
                      <a:pt x="65" y="88"/>
                      <a:pt x="65" y="88"/>
                    </a:cubicBezTo>
                    <a:cubicBezTo>
                      <a:pt x="65" y="88"/>
                      <a:pt x="65" y="88"/>
                      <a:pt x="65" y="89"/>
                    </a:cubicBezTo>
                    <a:cubicBezTo>
                      <a:pt x="65" y="89"/>
                      <a:pt x="65" y="88"/>
                      <a:pt x="64" y="88"/>
                    </a:cubicBezTo>
                    <a:cubicBezTo>
                      <a:pt x="64" y="88"/>
                      <a:pt x="64" y="89"/>
                      <a:pt x="64" y="89"/>
                    </a:cubicBezTo>
                    <a:cubicBezTo>
                      <a:pt x="63" y="89"/>
                      <a:pt x="63" y="89"/>
                      <a:pt x="63" y="89"/>
                    </a:cubicBezTo>
                    <a:cubicBezTo>
                      <a:pt x="63" y="89"/>
                      <a:pt x="63" y="91"/>
                      <a:pt x="62" y="90"/>
                    </a:cubicBezTo>
                    <a:cubicBezTo>
                      <a:pt x="62" y="90"/>
                      <a:pt x="62" y="89"/>
                      <a:pt x="62" y="90"/>
                    </a:cubicBezTo>
                    <a:cubicBezTo>
                      <a:pt x="62" y="90"/>
                      <a:pt x="62" y="90"/>
                      <a:pt x="62" y="90"/>
                    </a:cubicBezTo>
                    <a:cubicBezTo>
                      <a:pt x="61" y="91"/>
                      <a:pt x="61" y="91"/>
                      <a:pt x="61" y="91"/>
                    </a:cubicBezTo>
                    <a:cubicBezTo>
                      <a:pt x="60" y="91"/>
                      <a:pt x="60" y="91"/>
                      <a:pt x="60" y="91"/>
                    </a:cubicBezTo>
                    <a:cubicBezTo>
                      <a:pt x="60" y="91"/>
                      <a:pt x="59" y="92"/>
                      <a:pt x="59" y="92"/>
                    </a:cubicBezTo>
                    <a:cubicBezTo>
                      <a:pt x="58" y="93"/>
                      <a:pt x="58" y="95"/>
                      <a:pt x="57" y="93"/>
                    </a:cubicBezTo>
                    <a:cubicBezTo>
                      <a:pt x="57" y="93"/>
                      <a:pt x="57" y="92"/>
                      <a:pt x="56" y="92"/>
                    </a:cubicBezTo>
                    <a:cubicBezTo>
                      <a:pt x="56" y="92"/>
                      <a:pt x="57" y="94"/>
                      <a:pt x="57" y="94"/>
                    </a:cubicBezTo>
                    <a:cubicBezTo>
                      <a:pt x="56" y="94"/>
                      <a:pt x="56" y="94"/>
                      <a:pt x="56" y="94"/>
                    </a:cubicBezTo>
                    <a:cubicBezTo>
                      <a:pt x="55" y="94"/>
                      <a:pt x="55" y="94"/>
                      <a:pt x="55" y="94"/>
                    </a:cubicBezTo>
                    <a:cubicBezTo>
                      <a:pt x="55" y="94"/>
                      <a:pt x="55" y="95"/>
                      <a:pt x="55" y="95"/>
                    </a:cubicBezTo>
                    <a:cubicBezTo>
                      <a:pt x="55" y="96"/>
                      <a:pt x="55" y="96"/>
                      <a:pt x="54" y="96"/>
                    </a:cubicBezTo>
                    <a:cubicBezTo>
                      <a:pt x="54" y="96"/>
                      <a:pt x="54" y="97"/>
                      <a:pt x="54" y="97"/>
                    </a:cubicBezTo>
                    <a:cubicBezTo>
                      <a:pt x="53" y="97"/>
                      <a:pt x="54" y="98"/>
                      <a:pt x="53" y="98"/>
                    </a:cubicBezTo>
                    <a:cubicBezTo>
                      <a:pt x="53" y="98"/>
                      <a:pt x="53" y="97"/>
                      <a:pt x="52" y="97"/>
                    </a:cubicBezTo>
                    <a:cubicBezTo>
                      <a:pt x="52" y="97"/>
                      <a:pt x="52" y="97"/>
                      <a:pt x="52" y="97"/>
                    </a:cubicBezTo>
                    <a:cubicBezTo>
                      <a:pt x="52" y="97"/>
                      <a:pt x="53" y="97"/>
                      <a:pt x="52" y="98"/>
                    </a:cubicBezTo>
                    <a:cubicBezTo>
                      <a:pt x="52" y="98"/>
                      <a:pt x="51" y="98"/>
                      <a:pt x="51" y="98"/>
                    </a:cubicBezTo>
                    <a:cubicBezTo>
                      <a:pt x="51" y="98"/>
                      <a:pt x="51" y="98"/>
                      <a:pt x="51" y="99"/>
                    </a:cubicBezTo>
                    <a:cubicBezTo>
                      <a:pt x="51" y="99"/>
                      <a:pt x="50" y="99"/>
                      <a:pt x="50" y="99"/>
                    </a:cubicBezTo>
                    <a:cubicBezTo>
                      <a:pt x="50" y="100"/>
                      <a:pt x="50" y="100"/>
                      <a:pt x="50" y="100"/>
                    </a:cubicBezTo>
                    <a:cubicBezTo>
                      <a:pt x="49" y="100"/>
                      <a:pt x="49" y="100"/>
                      <a:pt x="48" y="101"/>
                    </a:cubicBezTo>
                    <a:cubicBezTo>
                      <a:pt x="49" y="101"/>
                      <a:pt x="50" y="101"/>
                      <a:pt x="50" y="101"/>
                    </a:cubicBezTo>
                    <a:cubicBezTo>
                      <a:pt x="50" y="101"/>
                      <a:pt x="49" y="101"/>
                      <a:pt x="49" y="102"/>
                    </a:cubicBezTo>
                    <a:cubicBezTo>
                      <a:pt x="50" y="102"/>
                      <a:pt x="50" y="102"/>
                      <a:pt x="50" y="103"/>
                    </a:cubicBezTo>
                    <a:cubicBezTo>
                      <a:pt x="50" y="103"/>
                      <a:pt x="49" y="103"/>
                      <a:pt x="49" y="103"/>
                    </a:cubicBezTo>
                    <a:cubicBezTo>
                      <a:pt x="49" y="103"/>
                      <a:pt x="49" y="102"/>
                      <a:pt x="48" y="103"/>
                    </a:cubicBezTo>
                    <a:cubicBezTo>
                      <a:pt x="48" y="103"/>
                      <a:pt x="48" y="103"/>
                      <a:pt x="48" y="103"/>
                    </a:cubicBezTo>
                    <a:cubicBezTo>
                      <a:pt x="48" y="104"/>
                      <a:pt x="47" y="103"/>
                      <a:pt x="47" y="103"/>
                    </a:cubicBezTo>
                    <a:cubicBezTo>
                      <a:pt x="46" y="104"/>
                      <a:pt x="46" y="101"/>
                      <a:pt x="45" y="101"/>
                    </a:cubicBezTo>
                    <a:cubicBezTo>
                      <a:pt x="45" y="102"/>
                      <a:pt x="45" y="102"/>
                      <a:pt x="46" y="103"/>
                    </a:cubicBezTo>
                    <a:cubicBezTo>
                      <a:pt x="46" y="104"/>
                      <a:pt x="47" y="105"/>
                      <a:pt x="47" y="105"/>
                    </a:cubicBezTo>
                    <a:cubicBezTo>
                      <a:pt x="46" y="105"/>
                      <a:pt x="46" y="105"/>
                      <a:pt x="46" y="106"/>
                    </a:cubicBezTo>
                    <a:cubicBezTo>
                      <a:pt x="46" y="106"/>
                      <a:pt x="46" y="106"/>
                      <a:pt x="46" y="106"/>
                    </a:cubicBezTo>
                    <a:cubicBezTo>
                      <a:pt x="47" y="107"/>
                      <a:pt x="46" y="107"/>
                      <a:pt x="46" y="107"/>
                    </a:cubicBezTo>
                    <a:cubicBezTo>
                      <a:pt x="46" y="107"/>
                      <a:pt x="46" y="108"/>
                      <a:pt x="46" y="108"/>
                    </a:cubicBezTo>
                    <a:cubicBezTo>
                      <a:pt x="45" y="108"/>
                      <a:pt x="45" y="108"/>
                      <a:pt x="45" y="108"/>
                    </a:cubicBezTo>
                    <a:cubicBezTo>
                      <a:pt x="45" y="108"/>
                      <a:pt x="45" y="108"/>
                      <a:pt x="44" y="108"/>
                    </a:cubicBezTo>
                    <a:cubicBezTo>
                      <a:pt x="44" y="108"/>
                      <a:pt x="45" y="109"/>
                      <a:pt x="44" y="109"/>
                    </a:cubicBezTo>
                    <a:cubicBezTo>
                      <a:pt x="44" y="109"/>
                      <a:pt x="44" y="109"/>
                      <a:pt x="44" y="109"/>
                    </a:cubicBezTo>
                    <a:cubicBezTo>
                      <a:pt x="43" y="108"/>
                      <a:pt x="43" y="108"/>
                      <a:pt x="43" y="108"/>
                    </a:cubicBezTo>
                    <a:cubicBezTo>
                      <a:pt x="42" y="108"/>
                      <a:pt x="42" y="108"/>
                      <a:pt x="42" y="109"/>
                    </a:cubicBezTo>
                    <a:cubicBezTo>
                      <a:pt x="42" y="109"/>
                      <a:pt x="42" y="110"/>
                      <a:pt x="42" y="110"/>
                    </a:cubicBezTo>
                    <a:cubicBezTo>
                      <a:pt x="42" y="110"/>
                      <a:pt x="43" y="110"/>
                      <a:pt x="43" y="111"/>
                    </a:cubicBezTo>
                    <a:cubicBezTo>
                      <a:pt x="43" y="111"/>
                      <a:pt x="43" y="111"/>
                      <a:pt x="43" y="111"/>
                    </a:cubicBezTo>
                    <a:cubicBezTo>
                      <a:pt x="43" y="111"/>
                      <a:pt x="44" y="111"/>
                      <a:pt x="44" y="112"/>
                    </a:cubicBezTo>
                    <a:cubicBezTo>
                      <a:pt x="44" y="112"/>
                      <a:pt x="44" y="112"/>
                      <a:pt x="43" y="112"/>
                    </a:cubicBezTo>
                    <a:cubicBezTo>
                      <a:pt x="43" y="113"/>
                      <a:pt x="43" y="113"/>
                      <a:pt x="43" y="113"/>
                    </a:cubicBezTo>
                    <a:cubicBezTo>
                      <a:pt x="43" y="114"/>
                      <a:pt x="43" y="115"/>
                      <a:pt x="43" y="115"/>
                    </a:cubicBezTo>
                    <a:cubicBezTo>
                      <a:pt x="43" y="115"/>
                      <a:pt x="42" y="116"/>
                      <a:pt x="42" y="116"/>
                    </a:cubicBezTo>
                    <a:cubicBezTo>
                      <a:pt x="42" y="117"/>
                      <a:pt x="42" y="116"/>
                      <a:pt x="42" y="117"/>
                    </a:cubicBezTo>
                    <a:cubicBezTo>
                      <a:pt x="42" y="117"/>
                      <a:pt x="42" y="117"/>
                      <a:pt x="42" y="118"/>
                    </a:cubicBezTo>
                    <a:cubicBezTo>
                      <a:pt x="42" y="118"/>
                      <a:pt x="42" y="118"/>
                      <a:pt x="42" y="118"/>
                    </a:cubicBezTo>
                    <a:cubicBezTo>
                      <a:pt x="42" y="118"/>
                      <a:pt x="42" y="118"/>
                      <a:pt x="42" y="118"/>
                    </a:cubicBezTo>
                    <a:cubicBezTo>
                      <a:pt x="42" y="119"/>
                      <a:pt x="43" y="119"/>
                      <a:pt x="43" y="119"/>
                    </a:cubicBezTo>
                    <a:cubicBezTo>
                      <a:pt x="43" y="120"/>
                      <a:pt x="43" y="120"/>
                      <a:pt x="43" y="120"/>
                    </a:cubicBezTo>
                    <a:cubicBezTo>
                      <a:pt x="42" y="120"/>
                      <a:pt x="42" y="119"/>
                      <a:pt x="42" y="119"/>
                    </a:cubicBezTo>
                    <a:cubicBezTo>
                      <a:pt x="41" y="119"/>
                      <a:pt x="42" y="120"/>
                      <a:pt x="42" y="120"/>
                    </a:cubicBezTo>
                    <a:cubicBezTo>
                      <a:pt x="41" y="120"/>
                      <a:pt x="42" y="121"/>
                      <a:pt x="41" y="121"/>
                    </a:cubicBezTo>
                    <a:cubicBezTo>
                      <a:pt x="40" y="122"/>
                      <a:pt x="41" y="122"/>
                      <a:pt x="41" y="122"/>
                    </a:cubicBezTo>
                    <a:cubicBezTo>
                      <a:pt x="41" y="123"/>
                      <a:pt x="41" y="123"/>
                      <a:pt x="41" y="124"/>
                    </a:cubicBezTo>
                    <a:cubicBezTo>
                      <a:pt x="42" y="125"/>
                      <a:pt x="41" y="125"/>
                      <a:pt x="41" y="126"/>
                    </a:cubicBezTo>
                    <a:cubicBezTo>
                      <a:pt x="41" y="126"/>
                      <a:pt x="41" y="126"/>
                      <a:pt x="41" y="127"/>
                    </a:cubicBezTo>
                    <a:cubicBezTo>
                      <a:pt x="41" y="127"/>
                      <a:pt x="41" y="127"/>
                      <a:pt x="41" y="128"/>
                    </a:cubicBezTo>
                    <a:cubicBezTo>
                      <a:pt x="41" y="128"/>
                      <a:pt x="41" y="129"/>
                      <a:pt x="41" y="129"/>
                    </a:cubicBezTo>
                    <a:cubicBezTo>
                      <a:pt x="41" y="130"/>
                      <a:pt x="41" y="130"/>
                      <a:pt x="42" y="131"/>
                    </a:cubicBezTo>
                    <a:cubicBezTo>
                      <a:pt x="42" y="132"/>
                      <a:pt x="42" y="133"/>
                      <a:pt x="42" y="133"/>
                    </a:cubicBezTo>
                    <a:cubicBezTo>
                      <a:pt x="42" y="133"/>
                      <a:pt x="41" y="133"/>
                      <a:pt x="41" y="134"/>
                    </a:cubicBezTo>
                    <a:cubicBezTo>
                      <a:pt x="41" y="134"/>
                      <a:pt x="42" y="135"/>
                      <a:pt x="42" y="135"/>
                    </a:cubicBezTo>
                    <a:cubicBezTo>
                      <a:pt x="43" y="135"/>
                      <a:pt x="43" y="134"/>
                      <a:pt x="44" y="134"/>
                    </a:cubicBezTo>
                    <a:cubicBezTo>
                      <a:pt x="44" y="135"/>
                      <a:pt x="44" y="135"/>
                      <a:pt x="44" y="136"/>
                    </a:cubicBezTo>
                    <a:cubicBezTo>
                      <a:pt x="44" y="136"/>
                      <a:pt x="44" y="137"/>
                      <a:pt x="45" y="136"/>
                    </a:cubicBezTo>
                    <a:cubicBezTo>
                      <a:pt x="45" y="136"/>
                      <a:pt x="45" y="135"/>
                      <a:pt x="45" y="135"/>
                    </a:cubicBezTo>
                    <a:cubicBezTo>
                      <a:pt x="46" y="135"/>
                      <a:pt x="46" y="135"/>
                      <a:pt x="46" y="135"/>
                    </a:cubicBezTo>
                    <a:cubicBezTo>
                      <a:pt x="47" y="136"/>
                      <a:pt x="46" y="136"/>
                      <a:pt x="46" y="136"/>
                    </a:cubicBezTo>
                    <a:cubicBezTo>
                      <a:pt x="47" y="136"/>
                      <a:pt x="47" y="137"/>
                      <a:pt x="47" y="137"/>
                    </a:cubicBezTo>
                    <a:cubicBezTo>
                      <a:pt x="47" y="137"/>
                      <a:pt x="48" y="137"/>
                      <a:pt x="48" y="138"/>
                    </a:cubicBezTo>
                    <a:cubicBezTo>
                      <a:pt x="48" y="138"/>
                      <a:pt x="48" y="138"/>
                      <a:pt x="48" y="138"/>
                    </a:cubicBezTo>
                    <a:cubicBezTo>
                      <a:pt x="48" y="138"/>
                      <a:pt x="48" y="138"/>
                      <a:pt x="48" y="138"/>
                    </a:cubicBezTo>
                    <a:cubicBezTo>
                      <a:pt x="49" y="139"/>
                      <a:pt x="49" y="138"/>
                      <a:pt x="49" y="137"/>
                    </a:cubicBezTo>
                    <a:cubicBezTo>
                      <a:pt x="49" y="137"/>
                      <a:pt x="49" y="136"/>
                      <a:pt x="49" y="136"/>
                    </a:cubicBezTo>
                    <a:cubicBezTo>
                      <a:pt x="50" y="137"/>
                      <a:pt x="50" y="138"/>
                      <a:pt x="50" y="138"/>
                    </a:cubicBezTo>
                    <a:cubicBezTo>
                      <a:pt x="50" y="138"/>
                      <a:pt x="51" y="138"/>
                      <a:pt x="50" y="139"/>
                    </a:cubicBezTo>
                    <a:cubicBezTo>
                      <a:pt x="50" y="139"/>
                      <a:pt x="50" y="139"/>
                      <a:pt x="50" y="139"/>
                    </a:cubicBezTo>
                    <a:cubicBezTo>
                      <a:pt x="49" y="139"/>
                      <a:pt x="51" y="139"/>
                      <a:pt x="50" y="140"/>
                    </a:cubicBezTo>
                    <a:cubicBezTo>
                      <a:pt x="50" y="140"/>
                      <a:pt x="49" y="140"/>
                      <a:pt x="50" y="140"/>
                    </a:cubicBezTo>
                    <a:cubicBezTo>
                      <a:pt x="50" y="141"/>
                      <a:pt x="50" y="141"/>
                      <a:pt x="50" y="141"/>
                    </a:cubicBezTo>
                    <a:cubicBezTo>
                      <a:pt x="50" y="141"/>
                      <a:pt x="50" y="141"/>
                      <a:pt x="50" y="142"/>
                    </a:cubicBezTo>
                    <a:cubicBezTo>
                      <a:pt x="51" y="142"/>
                      <a:pt x="51" y="141"/>
                      <a:pt x="51" y="141"/>
                    </a:cubicBezTo>
                    <a:cubicBezTo>
                      <a:pt x="52" y="141"/>
                      <a:pt x="52" y="143"/>
                      <a:pt x="53" y="144"/>
                    </a:cubicBezTo>
                    <a:cubicBezTo>
                      <a:pt x="53" y="144"/>
                      <a:pt x="54" y="145"/>
                      <a:pt x="53" y="145"/>
                    </a:cubicBezTo>
                    <a:cubicBezTo>
                      <a:pt x="53" y="145"/>
                      <a:pt x="52" y="145"/>
                      <a:pt x="52" y="146"/>
                    </a:cubicBezTo>
                    <a:cubicBezTo>
                      <a:pt x="52" y="146"/>
                      <a:pt x="53" y="146"/>
                      <a:pt x="54" y="146"/>
                    </a:cubicBezTo>
                    <a:cubicBezTo>
                      <a:pt x="54" y="147"/>
                      <a:pt x="53" y="147"/>
                      <a:pt x="53" y="147"/>
                    </a:cubicBezTo>
                    <a:cubicBezTo>
                      <a:pt x="52" y="147"/>
                      <a:pt x="52" y="148"/>
                      <a:pt x="51" y="148"/>
                    </a:cubicBezTo>
                    <a:cubicBezTo>
                      <a:pt x="50" y="148"/>
                      <a:pt x="50" y="150"/>
                      <a:pt x="49" y="150"/>
                    </a:cubicBezTo>
                    <a:cubicBezTo>
                      <a:pt x="49" y="150"/>
                      <a:pt x="49" y="150"/>
                      <a:pt x="48" y="151"/>
                    </a:cubicBezTo>
                    <a:cubicBezTo>
                      <a:pt x="48" y="151"/>
                      <a:pt x="47" y="151"/>
                      <a:pt x="47" y="152"/>
                    </a:cubicBezTo>
                    <a:cubicBezTo>
                      <a:pt x="45" y="152"/>
                      <a:pt x="45" y="150"/>
                      <a:pt x="44" y="150"/>
                    </a:cubicBezTo>
                    <a:cubicBezTo>
                      <a:pt x="44" y="149"/>
                      <a:pt x="44" y="149"/>
                      <a:pt x="43" y="149"/>
                    </a:cubicBezTo>
                    <a:cubicBezTo>
                      <a:pt x="43" y="149"/>
                      <a:pt x="43" y="149"/>
                      <a:pt x="43" y="149"/>
                    </a:cubicBezTo>
                    <a:cubicBezTo>
                      <a:pt x="42" y="149"/>
                      <a:pt x="43" y="149"/>
                      <a:pt x="42" y="150"/>
                    </a:cubicBezTo>
                    <a:cubicBezTo>
                      <a:pt x="41" y="150"/>
                      <a:pt x="41" y="149"/>
                      <a:pt x="40" y="149"/>
                    </a:cubicBezTo>
                    <a:cubicBezTo>
                      <a:pt x="40" y="148"/>
                      <a:pt x="40" y="148"/>
                      <a:pt x="39" y="149"/>
                    </a:cubicBezTo>
                    <a:cubicBezTo>
                      <a:pt x="39" y="148"/>
                      <a:pt x="38" y="149"/>
                      <a:pt x="38" y="149"/>
                    </a:cubicBezTo>
                    <a:cubicBezTo>
                      <a:pt x="37" y="149"/>
                      <a:pt x="36" y="147"/>
                      <a:pt x="36" y="149"/>
                    </a:cubicBezTo>
                    <a:cubicBezTo>
                      <a:pt x="36" y="149"/>
                      <a:pt x="36" y="149"/>
                      <a:pt x="36" y="149"/>
                    </a:cubicBezTo>
                    <a:cubicBezTo>
                      <a:pt x="36" y="150"/>
                      <a:pt x="35" y="150"/>
                      <a:pt x="35" y="150"/>
                    </a:cubicBezTo>
                    <a:cubicBezTo>
                      <a:pt x="35" y="150"/>
                      <a:pt x="33" y="149"/>
                      <a:pt x="33" y="149"/>
                    </a:cubicBezTo>
                    <a:cubicBezTo>
                      <a:pt x="32" y="150"/>
                      <a:pt x="34" y="150"/>
                      <a:pt x="35" y="150"/>
                    </a:cubicBezTo>
                    <a:cubicBezTo>
                      <a:pt x="36" y="150"/>
                      <a:pt x="37" y="150"/>
                      <a:pt x="38" y="150"/>
                    </a:cubicBezTo>
                    <a:cubicBezTo>
                      <a:pt x="38" y="151"/>
                      <a:pt x="39" y="152"/>
                      <a:pt x="39" y="151"/>
                    </a:cubicBezTo>
                    <a:cubicBezTo>
                      <a:pt x="39" y="150"/>
                      <a:pt x="38" y="150"/>
                      <a:pt x="38" y="150"/>
                    </a:cubicBezTo>
                    <a:cubicBezTo>
                      <a:pt x="39" y="149"/>
                      <a:pt x="40" y="151"/>
                      <a:pt x="40" y="151"/>
                    </a:cubicBezTo>
                    <a:cubicBezTo>
                      <a:pt x="41" y="151"/>
                      <a:pt x="41" y="151"/>
                      <a:pt x="41" y="152"/>
                    </a:cubicBezTo>
                    <a:cubicBezTo>
                      <a:pt x="42" y="152"/>
                      <a:pt x="42" y="152"/>
                      <a:pt x="42" y="153"/>
                    </a:cubicBezTo>
                    <a:cubicBezTo>
                      <a:pt x="42" y="153"/>
                      <a:pt x="42" y="152"/>
                      <a:pt x="43" y="152"/>
                    </a:cubicBezTo>
                    <a:cubicBezTo>
                      <a:pt x="43" y="152"/>
                      <a:pt x="43" y="153"/>
                      <a:pt x="44" y="153"/>
                    </a:cubicBezTo>
                    <a:cubicBezTo>
                      <a:pt x="44" y="153"/>
                      <a:pt x="44" y="153"/>
                      <a:pt x="45" y="153"/>
                    </a:cubicBezTo>
                    <a:cubicBezTo>
                      <a:pt x="45" y="153"/>
                      <a:pt x="45" y="153"/>
                      <a:pt x="46" y="153"/>
                    </a:cubicBezTo>
                    <a:cubicBezTo>
                      <a:pt x="46" y="152"/>
                      <a:pt x="46" y="152"/>
                      <a:pt x="46" y="152"/>
                    </a:cubicBezTo>
                    <a:cubicBezTo>
                      <a:pt x="47" y="152"/>
                      <a:pt x="47" y="152"/>
                      <a:pt x="47" y="152"/>
                    </a:cubicBezTo>
                    <a:cubicBezTo>
                      <a:pt x="48" y="152"/>
                      <a:pt x="48" y="152"/>
                      <a:pt x="48" y="152"/>
                    </a:cubicBezTo>
                    <a:cubicBezTo>
                      <a:pt x="48" y="152"/>
                      <a:pt x="48" y="152"/>
                      <a:pt x="48" y="152"/>
                    </a:cubicBezTo>
                    <a:cubicBezTo>
                      <a:pt x="48" y="152"/>
                      <a:pt x="48" y="153"/>
                      <a:pt x="48" y="153"/>
                    </a:cubicBezTo>
                    <a:cubicBezTo>
                      <a:pt x="49" y="153"/>
                      <a:pt x="49" y="153"/>
                      <a:pt x="49" y="154"/>
                    </a:cubicBezTo>
                    <a:cubicBezTo>
                      <a:pt x="49" y="154"/>
                      <a:pt x="49" y="155"/>
                      <a:pt x="49" y="155"/>
                    </a:cubicBezTo>
                    <a:cubicBezTo>
                      <a:pt x="48" y="155"/>
                      <a:pt x="48" y="155"/>
                      <a:pt x="47" y="155"/>
                    </a:cubicBezTo>
                    <a:cubicBezTo>
                      <a:pt x="47" y="156"/>
                      <a:pt x="47" y="156"/>
                      <a:pt x="46" y="156"/>
                    </a:cubicBezTo>
                    <a:cubicBezTo>
                      <a:pt x="46" y="157"/>
                      <a:pt x="46" y="157"/>
                      <a:pt x="46" y="157"/>
                    </a:cubicBezTo>
                    <a:cubicBezTo>
                      <a:pt x="45" y="157"/>
                      <a:pt x="45" y="157"/>
                      <a:pt x="45" y="157"/>
                    </a:cubicBezTo>
                    <a:cubicBezTo>
                      <a:pt x="45" y="156"/>
                      <a:pt x="45" y="155"/>
                      <a:pt x="45" y="154"/>
                    </a:cubicBezTo>
                    <a:cubicBezTo>
                      <a:pt x="44" y="155"/>
                      <a:pt x="44" y="156"/>
                      <a:pt x="44" y="157"/>
                    </a:cubicBezTo>
                    <a:cubicBezTo>
                      <a:pt x="44" y="157"/>
                      <a:pt x="44" y="157"/>
                      <a:pt x="44" y="157"/>
                    </a:cubicBezTo>
                    <a:cubicBezTo>
                      <a:pt x="44" y="158"/>
                      <a:pt x="44" y="158"/>
                      <a:pt x="43" y="158"/>
                    </a:cubicBezTo>
                    <a:cubicBezTo>
                      <a:pt x="43" y="159"/>
                      <a:pt x="42" y="160"/>
                      <a:pt x="41" y="159"/>
                    </a:cubicBezTo>
                    <a:cubicBezTo>
                      <a:pt x="40" y="160"/>
                      <a:pt x="40" y="160"/>
                      <a:pt x="40" y="160"/>
                    </a:cubicBezTo>
                    <a:cubicBezTo>
                      <a:pt x="40" y="161"/>
                      <a:pt x="40" y="161"/>
                      <a:pt x="40" y="161"/>
                    </a:cubicBezTo>
                    <a:cubicBezTo>
                      <a:pt x="39" y="161"/>
                      <a:pt x="39" y="161"/>
                      <a:pt x="38" y="161"/>
                    </a:cubicBezTo>
                    <a:cubicBezTo>
                      <a:pt x="37" y="161"/>
                      <a:pt x="36" y="161"/>
                      <a:pt x="36" y="161"/>
                    </a:cubicBezTo>
                    <a:cubicBezTo>
                      <a:pt x="35" y="161"/>
                      <a:pt x="34" y="161"/>
                      <a:pt x="35" y="161"/>
                    </a:cubicBezTo>
                    <a:cubicBezTo>
                      <a:pt x="35" y="161"/>
                      <a:pt x="37" y="161"/>
                      <a:pt x="37" y="161"/>
                    </a:cubicBezTo>
                    <a:cubicBezTo>
                      <a:pt x="38" y="162"/>
                      <a:pt x="39" y="162"/>
                      <a:pt x="39" y="162"/>
                    </a:cubicBezTo>
                    <a:cubicBezTo>
                      <a:pt x="40" y="164"/>
                      <a:pt x="37" y="163"/>
                      <a:pt x="36" y="163"/>
                    </a:cubicBezTo>
                    <a:cubicBezTo>
                      <a:pt x="36" y="163"/>
                      <a:pt x="38" y="164"/>
                      <a:pt x="38" y="164"/>
                    </a:cubicBezTo>
                    <a:cubicBezTo>
                      <a:pt x="38" y="164"/>
                      <a:pt x="39" y="164"/>
                      <a:pt x="39" y="165"/>
                    </a:cubicBezTo>
                    <a:cubicBezTo>
                      <a:pt x="39" y="165"/>
                      <a:pt x="39" y="165"/>
                      <a:pt x="38" y="165"/>
                    </a:cubicBezTo>
                    <a:cubicBezTo>
                      <a:pt x="38" y="166"/>
                      <a:pt x="38" y="166"/>
                      <a:pt x="39" y="166"/>
                    </a:cubicBezTo>
                    <a:cubicBezTo>
                      <a:pt x="39" y="167"/>
                      <a:pt x="39" y="167"/>
                      <a:pt x="38" y="167"/>
                    </a:cubicBezTo>
                    <a:cubicBezTo>
                      <a:pt x="38" y="167"/>
                      <a:pt x="38" y="166"/>
                      <a:pt x="37" y="166"/>
                    </a:cubicBezTo>
                    <a:cubicBezTo>
                      <a:pt x="37" y="167"/>
                      <a:pt x="38" y="168"/>
                      <a:pt x="38" y="168"/>
                    </a:cubicBezTo>
                    <a:cubicBezTo>
                      <a:pt x="38" y="169"/>
                      <a:pt x="38" y="169"/>
                      <a:pt x="38" y="169"/>
                    </a:cubicBezTo>
                    <a:cubicBezTo>
                      <a:pt x="38" y="170"/>
                      <a:pt x="38" y="170"/>
                      <a:pt x="38" y="170"/>
                    </a:cubicBezTo>
                    <a:cubicBezTo>
                      <a:pt x="37" y="171"/>
                      <a:pt x="37" y="170"/>
                      <a:pt x="37" y="169"/>
                    </a:cubicBezTo>
                    <a:cubicBezTo>
                      <a:pt x="36" y="170"/>
                      <a:pt x="37" y="170"/>
                      <a:pt x="37" y="170"/>
                    </a:cubicBezTo>
                    <a:cubicBezTo>
                      <a:pt x="37" y="170"/>
                      <a:pt x="36" y="170"/>
                      <a:pt x="36" y="170"/>
                    </a:cubicBezTo>
                    <a:cubicBezTo>
                      <a:pt x="36" y="171"/>
                      <a:pt x="37" y="171"/>
                      <a:pt x="37" y="172"/>
                    </a:cubicBezTo>
                    <a:cubicBezTo>
                      <a:pt x="37" y="172"/>
                      <a:pt x="38" y="173"/>
                      <a:pt x="38" y="173"/>
                    </a:cubicBezTo>
                    <a:cubicBezTo>
                      <a:pt x="38" y="173"/>
                      <a:pt x="37" y="173"/>
                      <a:pt x="37" y="173"/>
                    </a:cubicBezTo>
                    <a:cubicBezTo>
                      <a:pt x="37" y="173"/>
                      <a:pt x="37" y="174"/>
                      <a:pt x="37" y="174"/>
                    </a:cubicBezTo>
                    <a:cubicBezTo>
                      <a:pt x="37" y="174"/>
                      <a:pt x="36" y="174"/>
                      <a:pt x="36" y="174"/>
                    </a:cubicBezTo>
                    <a:cubicBezTo>
                      <a:pt x="36" y="175"/>
                      <a:pt x="37" y="175"/>
                      <a:pt x="37" y="175"/>
                    </a:cubicBezTo>
                    <a:cubicBezTo>
                      <a:pt x="38" y="175"/>
                      <a:pt x="38" y="176"/>
                      <a:pt x="38" y="176"/>
                    </a:cubicBezTo>
                    <a:cubicBezTo>
                      <a:pt x="37" y="177"/>
                      <a:pt x="37" y="177"/>
                      <a:pt x="37" y="177"/>
                    </a:cubicBezTo>
                    <a:cubicBezTo>
                      <a:pt x="37" y="177"/>
                      <a:pt x="37" y="177"/>
                      <a:pt x="37" y="178"/>
                    </a:cubicBezTo>
                    <a:cubicBezTo>
                      <a:pt x="36" y="178"/>
                      <a:pt x="36" y="179"/>
                      <a:pt x="36" y="180"/>
                    </a:cubicBezTo>
                    <a:cubicBezTo>
                      <a:pt x="36" y="180"/>
                      <a:pt x="38" y="181"/>
                      <a:pt x="36" y="181"/>
                    </a:cubicBezTo>
                    <a:cubicBezTo>
                      <a:pt x="36" y="182"/>
                      <a:pt x="36" y="183"/>
                      <a:pt x="36" y="183"/>
                    </a:cubicBezTo>
                    <a:cubicBezTo>
                      <a:pt x="36" y="184"/>
                      <a:pt x="36" y="184"/>
                      <a:pt x="36" y="184"/>
                    </a:cubicBezTo>
                    <a:cubicBezTo>
                      <a:pt x="36" y="184"/>
                      <a:pt x="36" y="184"/>
                      <a:pt x="36" y="184"/>
                    </a:cubicBezTo>
                    <a:cubicBezTo>
                      <a:pt x="36" y="185"/>
                      <a:pt x="36" y="185"/>
                      <a:pt x="36" y="185"/>
                    </a:cubicBezTo>
                    <a:cubicBezTo>
                      <a:pt x="36" y="185"/>
                      <a:pt x="36" y="185"/>
                      <a:pt x="36" y="185"/>
                    </a:cubicBezTo>
                    <a:cubicBezTo>
                      <a:pt x="36" y="185"/>
                      <a:pt x="36" y="185"/>
                      <a:pt x="36" y="186"/>
                    </a:cubicBezTo>
                    <a:cubicBezTo>
                      <a:pt x="35" y="186"/>
                      <a:pt x="35" y="186"/>
                      <a:pt x="35" y="187"/>
                    </a:cubicBezTo>
                    <a:cubicBezTo>
                      <a:pt x="34" y="187"/>
                      <a:pt x="35" y="187"/>
                      <a:pt x="34" y="187"/>
                    </a:cubicBezTo>
                    <a:cubicBezTo>
                      <a:pt x="34" y="188"/>
                      <a:pt x="34" y="188"/>
                      <a:pt x="34" y="188"/>
                    </a:cubicBezTo>
                    <a:cubicBezTo>
                      <a:pt x="34" y="188"/>
                      <a:pt x="34" y="189"/>
                      <a:pt x="34" y="189"/>
                    </a:cubicBezTo>
                    <a:cubicBezTo>
                      <a:pt x="34" y="190"/>
                      <a:pt x="34" y="190"/>
                      <a:pt x="33" y="190"/>
                    </a:cubicBezTo>
                    <a:cubicBezTo>
                      <a:pt x="33" y="191"/>
                      <a:pt x="33" y="191"/>
                      <a:pt x="33" y="192"/>
                    </a:cubicBezTo>
                    <a:cubicBezTo>
                      <a:pt x="32" y="192"/>
                      <a:pt x="32" y="193"/>
                      <a:pt x="32" y="192"/>
                    </a:cubicBezTo>
                    <a:cubicBezTo>
                      <a:pt x="31" y="192"/>
                      <a:pt x="30" y="191"/>
                      <a:pt x="30" y="192"/>
                    </a:cubicBezTo>
                    <a:cubicBezTo>
                      <a:pt x="29" y="192"/>
                      <a:pt x="29" y="192"/>
                      <a:pt x="29" y="192"/>
                    </a:cubicBezTo>
                    <a:cubicBezTo>
                      <a:pt x="29" y="192"/>
                      <a:pt x="29" y="192"/>
                      <a:pt x="28" y="192"/>
                    </a:cubicBezTo>
                    <a:cubicBezTo>
                      <a:pt x="28" y="192"/>
                      <a:pt x="28" y="192"/>
                      <a:pt x="28" y="192"/>
                    </a:cubicBezTo>
                    <a:cubicBezTo>
                      <a:pt x="28" y="192"/>
                      <a:pt x="27" y="192"/>
                      <a:pt x="27" y="192"/>
                    </a:cubicBezTo>
                    <a:cubicBezTo>
                      <a:pt x="27" y="192"/>
                      <a:pt x="26" y="192"/>
                      <a:pt x="26" y="192"/>
                    </a:cubicBezTo>
                    <a:cubicBezTo>
                      <a:pt x="25" y="192"/>
                      <a:pt x="25" y="192"/>
                      <a:pt x="24" y="192"/>
                    </a:cubicBezTo>
                    <a:cubicBezTo>
                      <a:pt x="24" y="192"/>
                      <a:pt x="25" y="193"/>
                      <a:pt x="24" y="194"/>
                    </a:cubicBezTo>
                    <a:cubicBezTo>
                      <a:pt x="24" y="194"/>
                      <a:pt x="23" y="193"/>
                      <a:pt x="23" y="193"/>
                    </a:cubicBezTo>
                    <a:cubicBezTo>
                      <a:pt x="23" y="193"/>
                      <a:pt x="23" y="194"/>
                      <a:pt x="23" y="194"/>
                    </a:cubicBezTo>
                    <a:cubicBezTo>
                      <a:pt x="22" y="195"/>
                      <a:pt x="21" y="196"/>
                      <a:pt x="21" y="197"/>
                    </a:cubicBezTo>
                    <a:cubicBezTo>
                      <a:pt x="21" y="198"/>
                      <a:pt x="22" y="199"/>
                      <a:pt x="22" y="200"/>
                    </a:cubicBezTo>
                    <a:cubicBezTo>
                      <a:pt x="22" y="200"/>
                      <a:pt x="21" y="201"/>
                      <a:pt x="21" y="201"/>
                    </a:cubicBezTo>
                    <a:cubicBezTo>
                      <a:pt x="20" y="202"/>
                      <a:pt x="20" y="201"/>
                      <a:pt x="19" y="201"/>
                    </a:cubicBezTo>
                    <a:cubicBezTo>
                      <a:pt x="19" y="201"/>
                      <a:pt x="19" y="201"/>
                      <a:pt x="18" y="201"/>
                    </a:cubicBezTo>
                    <a:cubicBezTo>
                      <a:pt x="17" y="201"/>
                      <a:pt x="17" y="201"/>
                      <a:pt x="16" y="201"/>
                    </a:cubicBezTo>
                    <a:cubicBezTo>
                      <a:pt x="15" y="202"/>
                      <a:pt x="13" y="202"/>
                      <a:pt x="13" y="201"/>
                    </a:cubicBezTo>
                    <a:cubicBezTo>
                      <a:pt x="13" y="200"/>
                      <a:pt x="12" y="199"/>
                      <a:pt x="13" y="199"/>
                    </a:cubicBezTo>
                    <a:cubicBezTo>
                      <a:pt x="13" y="198"/>
                      <a:pt x="13" y="198"/>
                      <a:pt x="13" y="198"/>
                    </a:cubicBezTo>
                    <a:cubicBezTo>
                      <a:pt x="13" y="197"/>
                      <a:pt x="13" y="197"/>
                      <a:pt x="13" y="197"/>
                    </a:cubicBezTo>
                    <a:cubicBezTo>
                      <a:pt x="12" y="197"/>
                      <a:pt x="12" y="196"/>
                      <a:pt x="12" y="196"/>
                    </a:cubicBezTo>
                    <a:cubicBezTo>
                      <a:pt x="12" y="195"/>
                      <a:pt x="12" y="195"/>
                      <a:pt x="11" y="195"/>
                    </a:cubicBezTo>
                    <a:cubicBezTo>
                      <a:pt x="11" y="194"/>
                      <a:pt x="11" y="193"/>
                      <a:pt x="11" y="192"/>
                    </a:cubicBezTo>
                    <a:cubicBezTo>
                      <a:pt x="10" y="192"/>
                      <a:pt x="10" y="191"/>
                      <a:pt x="9" y="190"/>
                    </a:cubicBezTo>
                    <a:cubicBezTo>
                      <a:pt x="10" y="190"/>
                      <a:pt x="11" y="191"/>
                      <a:pt x="11" y="191"/>
                    </a:cubicBezTo>
                    <a:cubicBezTo>
                      <a:pt x="12" y="191"/>
                      <a:pt x="12" y="191"/>
                      <a:pt x="11" y="190"/>
                    </a:cubicBezTo>
                    <a:cubicBezTo>
                      <a:pt x="11" y="190"/>
                      <a:pt x="10" y="189"/>
                      <a:pt x="11" y="188"/>
                    </a:cubicBezTo>
                    <a:cubicBezTo>
                      <a:pt x="11" y="188"/>
                      <a:pt x="12" y="189"/>
                      <a:pt x="12" y="188"/>
                    </a:cubicBezTo>
                    <a:cubicBezTo>
                      <a:pt x="12" y="187"/>
                      <a:pt x="12" y="187"/>
                      <a:pt x="12" y="186"/>
                    </a:cubicBezTo>
                    <a:cubicBezTo>
                      <a:pt x="12" y="186"/>
                      <a:pt x="12" y="186"/>
                      <a:pt x="11" y="186"/>
                    </a:cubicBezTo>
                    <a:cubicBezTo>
                      <a:pt x="10" y="186"/>
                      <a:pt x="10" y="185"/>
                      <a:pt x="10" y="184"/>
                    </a:cubicBezTo>
                    <a:cubicBezTo>
                      <a:pt x="10" y="183"/>
                      <a:pt x="9" y="183"/>
                      <a:pt x="8" y="182"/>
                    </a:cubicBezTo>
                    <a:cubicBezTo>
                      <a:pt x="8" y="182"/>
                      <a:pt x="8" y="182"/>
                      <a:pt x="8" y="181"/>
                    </a:cubicBezTo>
                    <a:cubicBezTo>
                      <a:pt x="8" y="181"/>
                      <a:pt x="8" y="180"/>
                      <a:pt x="7" y="180"/>
                    </a:cubicBezTo>
                    <a:cubicBezTo>
                      <a:pt x="7" y="179"/>
                      <a:pt x="7" y="178"/>
                      <a:pt x="7" y="177"/>
                    </a:cubicBezTo>
                    <a:cubicBezTo>
                      <a:pt x="7" y="177"/>
                      <a:pt x="7" y="176"/>
                      <a:pt x="6" y="176"/>
                    </a:cubicBezTo>
                    <a:cubicBezTo>
                      <a:pt x="6" y="176"/>
                      <a:pt x="6" y="177"/>
                      <a:pt x="6" y="177"/>
                    </a:cubicBezTo>
                    <a:cubicBezTo>
                      <a:pt x="6" y="176"/>
                      <a:pt x="6" y="176"/>
                      <a:pt x="5" y="175"/>
                    </a:cubicBezTo>
                    <a:cubicBezTo>
                      <a:pt x="5" y="174"/>
                      <a:pt x="5" y="173"/>
                      <a:pt x="5" y="173"/>
                    </a:cubicBezTo>
                    <a:cubicBezTo>
                      <a:pt x="5" y="173"/>
                      <a:pt x="4" y="173"/>
                      <a:pt x="4" y="172"/>
                    </a:cubicBezTo>
                    <a:cubicBezTo>
                      <a:pt x="4" y="172"/>
                      <a:pt x="5" y="172"/>
                      <a:pt x="5" y="172"/>
                    </a:cubicBezTo>
                    <a:cubicBezTo>
                      <a:pt x="5" y="171"/>
                      <a:pt x="4" y="171"/>
                      <a:pt x="4" y="171"/>
                    </a:cubicBezTo>
                    <a:cubicBezTo>
                      <a:pt x="4" y="170"/>
                      <a:pt x="5" y="170"/>
                      <a:pt x="5" y="169"/>
                    </a:cubicBezTo>
                    <a:cubicBezTo>
                      <a:pt x="5" y="169"/>
                      <a:pt x="5" y="168"/>
                      <a:pt x="5" y="168"/>
                    </a:cubicBezTo>
                    <a:cubicBezTo>
                      <a:pt x="5" y="167"/>
                      <a:pt x="5" y="166"/>
                      <a:pt x="5" y="165"/>
                    </a:cubicBezTo>
                    <a:cubicBezTo>
                      <a:pt x="5" y="164"/>
                      <a:pt x="4" y="165"/>
                      <a:pt x="4" y="166"/>
                    </a:cubicBezTo>
                    <a:cubicBezTo>
                      <a:pt x="2" y="167"/>
                      <a:pt x="3" y="165"/>
                      <a:pt x="3" y="165"/>
                    </a:cubicBezTo>
                    <a:cubicBezTo>
                      <a:pt x="3" y="164"/>
                      <a:pt x="2" y="165"/>
                      <a:pt x="2" y="165"/>
                    </a:cubicBezTo>
                    <a:cubicBezTo>
                      <a:pt x="2" y="165"/>
                      <a:pt x="2" y="165"/>
                      <a:pt x="2" y="164"/>
                    </a:cubicBezTo>
                    <a:cubicBezTo>
                      <a:pt x="1" y="165"/>
                      <a:pt x="1" y="164"/>
                      <a:pt x="1" y="163"/>
                    </a:cubicBezTo>
                    <a:cubicBezTo>
                      <a:pt x="1" y="162"/>
                      <a:pt x="1" y="162"/>
                      <a:pt x="1" y="160"/>
                    </a:cubicBezTo>
                    <a:cubicBezTo>
                      <a:pt x="1" y="160"/>
                      <a:pt x="1" y="159"/>
                      <a:pt x="1" y="159"/>
                    </a:cubicBezTo>
                    <a:cubicBezTo>
                      <a:pt x="1" y="158"/>
                      <a:pt x="0" y="158"/>
                      <a:pt x="0" y="157"/>
                    </a:cubicBezTo>
                    <a:cubicBezTo>
                      <a:pt x="0" y="157"/>
                      <a:pt x="0" y="155"/>
                      <a:pt x="1" y="155"/>
                    </a:cubicBezTo>
                    <a:cubicBezTo>
                      <a:pt x="1" y="155"/>
                      <a:pt x="1" y="155"/>
                      <a:pt x="1" y="155"/>
                    </a:cubicBezTo>
                    <a:cubicBezTo>
                      <a:pt x="3" y="155"/>
                      <a:pt x="1" y="157"/>
                      <a:pt x="3" y="158"/>
                    </a:cubicBezTo>
                    <a:cubicBezTo>
                      <a:pt x="4" y="158"/>
                      <a:pt x="4" y="155"/>
                      <a:pt x="4" y="155"/>
                    </a:cubicBezTo>
                    <a:cubicBezTo>
                      <a:pt x="5" y="153"/>
                      <a:pt x="5" y="153"/>
                      <a:pt x="5" y="152"/>
                    </a:cubicBezTo>
                    <a:cubicBezTo>
                      <a:pt x="4" y="151"/>
                      <a:pt x="4" y="150"/>
                      <a:pt x="4" y="149"/>
                    </a:cubicBezTo>
                    <a:cubicBezTo>
                      <a:pt x="4" y="148"/>
                      <a:pt x="5" y="148"/>
                      <a:pt x="5" y="147"/>
                    </a:cubicBezTo>
                    <a:cubicBezTo>
                      <a:pt x="6" y="147"/>
                      <a:pt x="5" y="146"/>
                      <a:pt x="5" y="145"/>
                    </a:cubicBezTo>
                    <a:cubicBezTo>
                      <a:pt x="6" y="144"/>
                      <a:pt x="7" y="144"/>
                      <a:pt x="7" y="144"/>
                    </a:cubicBezTo>
                    <a:cubicBezTo>
                      <a:pt x="8" y="144"/>
                      <a:pt x="9" y="143"/>
                      <a:pt x="9" y="142"/>
                    </a:cubicBezTo>
                    <a:cubicBezTo>
                      <a:pt x="10" y="142"/>
                      <a:pt x="10" y="141"/>
                      <a:pt x="10" y="140"/>
                    </a:cubicBezTo>
                    <a:cubicBezTo>
                      <a:pt x="10" y="139"/>
                      <a:pt x="10" y="138"/>
                      <a:pt x="10" y="137"/>
                    </a:cubicBezTo>
                    <a:cubicBezTo>
                      <a:pt x="10" y="135"/>
                      <a:pt x="9" y="133"/>
                      <a:pt x="8" y="132"/>
                    </a:cubicBezTo>
                    <a:cubicBezTo>
                      <a:pt x="8" y="131"/>
                      <a:pt x="8" y="130"/>
                      <a:pt x="8" y="129"/>
                    </a:cubicBezTo>
                    <a:cubicBezTo>
                      <a:pt x="9" y="129"/>
                      <a:pt x="10" y="129"/>
                      <a:pt x="11" y="129"/>
                    </a:cubicBezTo>
                    <a:cubicBezTo>
                      <a:pt x="11" y="128"/>
                      <a:pt x="11" y="128"/>
                      <a:pt x="11" y="127"/>
                    </a:cubicBezTo>
                    <a:cubicBezTo>
                      <a:pt x="12" y="126"/>
                      <a:pt x="12" y="126"/>
                      <a:pt x="12" y="125"/>
                    </a:cubicBezTo>
                    <a:cubicBezTo>
                      <a:pt x="12" y="124"/>
                      <a:pt x="11" y="122"/>
                      <a:pt x="10" y="122"/>
                    </a:cubicBezTo>
                    <a:cubicBezTo>
                      <a:pt x="9" y="121"/>
                      <a:pt x="9" y="121"/>
                      <a:pt x="8" y="121"/>
                    </a:cubicBezTo>
                    <a:cubicBezTo>
                      <a:pt x="8" y="120"/>
                      <a:pt x="7" y="119"/>
                      <a:pt x="7" y="118"/>
                    </a:cubicBezTo>
                    <a:cubicBezTo>
                      <a:pt x="7" y="117"/>
                      <a:pt x="8" y="117"/>
                      <a:pt x="8" y="116"/>
                    </a:cubicBezTo>
                    <a:cubicBezTo>
                      <a:pt x="8" y="115"/>
                      <a:pt x="8" y="114"/>
                      <a:pt x="8" y="113"/>
                    </a:cubicBezTo>
                    <a:cubicBezTo>
                      <a:pt x="8" y="111"/>
                      <a:pt x="8" y="110"/>
                      <a:pt x="7" y="108"/>
                    </a:cubicBezTo>
                    <a:cubicBezTo>
                      <a:pt x="7" y="107"/>
                      <a:pt x="7" y="107"/>
                      <a:pt x="7" y="106"/>
                    </a:cubicBezTo>
                    <a:cubicBezTo>
                      <a:pt x="7" y="105"/>
                      <a:pt x="7" y="104"/>
                      <a:pt x="7" y="103"/>
                    </a:cubicBezTo>
                    <a:cubicBezTo>
                      <a:pt x="7" y="103"/>
                      <a:pt x="7" y="102"/>
                      <a:pt x="7" y="101"/>
                    </a:cubicBezTo>
                    <a:cubicBezTo>
                      <a:pt x="7" y="101"/>
                      <a:pt x="8" y="100"/>
                      <a:pt x="7" y="99"/>
                    </a:cubicBezTo>
                    <a:cubicBezTo>
                      <a:pt x="7" y="98"/>
                      <a:pt x="6" y="97"/>
                      <a:pt x="7" y="95"/>
                    </a:cubicBezTo>
                    <a:cubicBezTo>
                      <a:pt x="7" y="94"/>
                      <a:pt x="8" y="94"/>
                      <a:pt x="8" y="93"/>
                    </a:cubicBezTo>
                    <a:cubicBezTo>
                      <a:pt x="8" y="92"/>
                      <a:pt x="7" y="92"/>
                      <a:pt x="8" y="91"/>
                    </a:cubicBezTo>
                    <a:cubicBezTo>
                      <a:pt x="9" y="90"/>
                      <a:pt x="9" y="88"/>
                      <a:pt x="10" y="87"/>
                    </a:cubicBezTo>
                    <a:cubicBezTo>
                      <a:pt x="11" y="86"/>
                      <a:pt x="13" y="85"/>
                      <a:pt x="14" y="84"/>
                    </a:cubicBezTo>
                    <a:cubicBezTo>
                      <a:pt x="15" y="84"/>
                      <a:pt x="16" y="84"/>
                      <a:pt x="17" y="84"/>
                    </a:cubicBezTo>
                    <a:cubicBezTo>
                      <a:pt x="17" y="85"/>
                      <a:pt x="17" y="85"/>
                      <a:pt x="18" y="85"/>
                    </a:cubicBezTo>
                    <a:cubicBezTo>
                      <a:pt x="18" y="85"/>
                      <a:pt x="19" y="85"/>
                      <a:pt x="19" y="85"/>
                    </a:cubicBezTo>
                    <a:cubicBezTo>
                      <a:pt x="20" y="85"/>
                      <a:pt x="21" y="83"/>
                      <a:pt x="21" y="82"/>
                    </a:cubicBezTo>
                    <a:cubicBezTo>
                      <a:pt x="21" y="81"/>
                      <a:pt x="21" y="80"/>
                      <a:pt x="21" y="79"/>
                    </a:cubicBezTo>
                    <a:cubicBezTo>
                      <a:pt x="20" y="78"/>
                      <a:pt x="20" y="78"/>
                      <a:pt x="19" y="78"/>
                    </a:cubicBezTo>
                    <a:cubicBezTo>
                      <a:pt x="18" y="77"/>
                      <a:pt x="17" y="76"/>
                      <a:pt x="18" y="75"/>
                    </a:cubicBezTo>
                    <a:cubicBezTo>
                      <a:pt x="18" y="74"/>
                      <a:pt x="19" y="74"/>
                      <a:pt x="19" y="73"/>
                    </a:cubicBezTo>
                    <a:cubicBezTo>
                      <a:pt x="19" y="73"/>
                      <a:pt x="20" y="72"/>
                      <a:pt x="20" y="71"/>
                    </a:cubicBezTo>
                    <a:cubicBezTo>
                      <a:pt x="21" y="70"/>
                      <a:pt x="22" y="68"/>
                      <a:pt x="22" y="67"/>
                    </a:cubicBezTo>
                    <a:cubicBezTo>
                      <a:pt x="22" y="66"/>
                      <a:pt x="22" y="66"/>
                      <a:pt x="23" y="65"/>
                    </a:cubicBezTo>
                    <a:cubicBezTo>
                      <a:pt x="23" y="64"/>
                      <a:pt x="23" y="63"/>
                      <a:pt x="23" y="62"/>
                    </a:cubicBezTo>
                    <a:cubicBezTo>
                      <a:pt x="23" y="61"/>
                      <a:pt x="23" y="60"/>
                      <a:pt x="23" y="60"/>
                    </a:cubicBezTo>
                    <a:cubicBezTo>
                      <a:pt x="23" y="59"/>
                      <a:pt x="24" y="58"/>
                      <a:pt x="24" y="57"/>
                    </a:cubicBezTo>
                    <a:cubicBezTo>
                      <a:pt x="24" y="56"/>
                      <a:pt x="24" y="54"/>
                      <a:pt x="23" y="53"/>
                    </a:cubicBezTo>
                    <a:cubicBezTo>
                      <a:pt x="23" y="51"/>
                      <a:pt x="24" y="51"/>
                      <a:pt x="26" y="51"/>
                    </a:cubicBezTo>
                    <a:cubicBezTo>
                      <a:pt x="27" y="51"/>
                      <a:pt x="27" y="51"/>
                      <a:pt x="28" y="50"/>
                    </a:cubicBezTo>
                    <a:cubicBezTo>
                      <a:pt x="28" y="50"/>
                      <a:pt x="29" y="50"/>
                      <a:pt x="29" y="49"/>
                    </a:cubicBezTo>
                    <a:cubicBezTo>
                      <a:pt x="30" y="48"/>
                      <a:pt x="29" y="46"/>
                      <a:pt x="29" y="45"/>
                    </a:cubicBezTo>
                    <a:cubicBezTo>
                      <a:pt x="30" y="44"/>
                      <a:pt x="30" y="44"/>
                      <a:pt x="31" y="43"/>
                    </a:cubicBezTo>
                    <a:cubicBezTo>
                      <a:pt x="31" y="43"/>
                      <a:pt x="31" y="42"/>
                      <a:pt x="32" y="41"/>
                    </a:cubicBezTo>
                    <a:cubicBezTo>
                      <a:pt x="32" y="40"/>
                      <a:pt x="33" y="38"/>
                      <a:pt x="34" y="37"/>
                    </a:cubicBezTo>
                    <a:cubicBezTo>
                      <a:pt x="36" y="36"/>
                      <a:pt x="36" y="35"/>
                      <a:pt x="36" y="34"/>
                    </a:cubicBezTo>
                    <a:cubicBezTo>
                      <a:pt x="36" y="32"/>
                      <a:pt x="34" y="31"/>
                      <a:pt x="34" y="29"/>
                    </a:cubicBezTo>
                    <a:cubicBezTo>
                      <a:pt x="33" y="28"/>
                      <a:pt x="35" y="28"/>
                      <a:pt x="36" y="27"/>
                    </a:cubicBezTo>
                    <a:cubicBezTo>
                      <a:pt x="37" y="26"/>
                      <a:pt x="37" y="24"/>
                      <a:pt x="38" y="22"/>
                    </a:cubicBezTo>
                    <a:cubicBezTo>
                      <a:pt x="38" y="21"/>
                      <a:pt x="40" y="20"/>
                      <a:pt x="41" y="19"/>
                    </a:cubicBezTo>
                    <a:cubicBezTo>
                      <a:pt x="41" y="18"/>
                      <a:pt x="41" y="18"/>
                      <a:pt x="42" y="17"/>
                    </a:cubicBezTo>
                    <a:cubicBezTo>
                      <a:pt x="42" y="17"/>
                      <a:pt x="43" y="18"/>
                      <a:pt x="44" y="18"/>
                    </a:cubicBezTo>
                    <a:cubicBezTo>
                      <a:pt x="44" y="19"/>
                      <a:pt x="45" y="19"/>
                      <a:pt x="46" y="19"/>
                    </a:cubicBezTo>
                    <a:cubicBezTo>
                      <a:pt x="46" y="19"/>
                      <a:pt x="46" y="19"/>
                      <a:pt x="47" y="18"/>
                    </a:cubicBezTo>
                    <a:cubicBezTo>
                      <a:pt x="47" y="18"/>
                      <a:pt x="47" y="17"/>
                      <a:pt x="48" y="16"/>
                    </a:cubicBezTo>
                    <a:cubicBezTo>
                      <a:pt x="48" y="16"/>
                      <a:pt x="48" y="15"/>
                      <a:pt x="48" y="14"/>
                    </a:cubicBezTo>
                    <a:cubicBezTo>
                      <a:pt x="48" y="13"/>
                      <a:pt x="48" y="12"/>
                      <a:pt x="48" y="11"/>
                    </a:cubicBezTo>
                    <a:cubicBezTo>
                      <a:pt x="48" y="11"/>
                      <a:pt x="47" y="10"/>
                      <a:pt x="48" y="9"/>
                    </a:cubicBezTo>
                    <a:cubicBezTo>
                      <a:pt x="48" y="9"/>
                      <a:pt x="49" y="9"/>
                      <a:pt x="49" y="9"/>
                    </a:cubicBezTo>
                    <a:cubicBezTo>
                      <a:pt x="50" y="9"/>
                      <a:pt x="50" y="9"/>
                      <a:pt x="51" y="9"/>
                    </a:cubicBezTo>
                    <a:cubicBezTo>
                      <a:pt x="51" y="10"/>
                      <a:pt x="52" y="10"/>
                      <a:pt x="53" y="10"/>
                    </a:cubicBezTo>
                    <a:cubicBezTo>
                      <a:pt x="54" y="10"/>
                      <a:pt x="54" y="10"/>
                      <a:pt x="55" y="10"/>
                    </a:cubicBezTo>
                    <a:cubicBezTo>
                      <a:pt x="56" y="11"/>
                      <a:pt x="57" y="11"/>
                      <a:pt x="57" y="11"/>
                    </a:cubicBezTo>
                    <a:cubicBezTo>
                      <a:pt x="58" y="12"/>
                      <a:pt x="59" y="12"/>
                      <a:pt x="60" y="12"/>
                    </a:cubicBezTo>
                    <a:cubicBezTo>
                      <a:pt x="60" y="12"/>
                      <a:pt x="61" y="12"/>
                      <a:pt x="61" y="11"/>
                    </a:cubicBezTo>
                    <a:cubicBezTo>
                      <a:pt x="62" y="10"/>
                      <a:pt x="61" y="10"/>
                      <a:pt x="61" y="10"/>
                    </a:cubicBezTo>
                    <a:cubicBezTo>
                      <a:pt x="60" y="10"/>
                      <a:pt x="59" y="10"/>
                      <a:pt x="60" y="9"/>
                    </a:cubicBezTo>
                    <a:cubicBezTo>
                      <a:pt x="60" y="8"/>
                      <a:pt x="61" y="8"/>
                      <a:pt x="61" y="8"/>
                    </a:cubicBezTo>
                    <a:cubicBezTo>
                      <a:pt x="62" y="7"/>
                      <a:pt x="63" y="5"/>
                      <a:pt x="63" y="4"/>
                    </a:cubicBezTo>
                    <a:cubicBezTo>
                      <a:pt x="63" y="3"/>
                      <a:pt x="62" y="2"/>
                      <a:pt x="62" y="2"/>
                    </a:cubicBezTo>
                    <a:cubicBezTo>
                      <a:pt x="61" y="1"/>
                      <a:pt x="61" y="1"/>
                      <a:pt x="61" y="0"/>
                    </a:cubicBezTo>
                    <a:cubicBezTo>
                      <a:pt x="63" y="0"/>
                      <a:pt x="64" y="0"/>
                      <a:pt x="66" y="1"/>
                    </a:cubicBezTo>
                    <a:cubicBezTo>
                      <a:pt x="67" y="1"/>
                      <a:pt x="67" y="1"/>
                      <a:pt x="66" y="2"/>
                    </a:cubicBezTo>
                    <a:cubicBezTo>
                      <a:pt x="66" y="3"/>
                      <a:pt x="66" y="2"/>
                      <a:pt x="66" y="3"/>
                    </a:cubicBezTo>
                    <a:cubicBezTo>
                      <a:pt x="67" y="3"/>
                      <a:pt x="67" y="3"/>
                      <a:pt x="68" y="3"/>
                    </a:cubicBezTo>
                    <a:cubicBezTo>
                      <a:pt x="68" y="4"/>
                      <a:pt x="68" y="4"/>
                      <a:pt x="68" y="5"/>
                    </a:cubicBezTo>
                    <a:cubicBezTo>
                      <a:pt x="69" y="5"/>
                      <a:pt x="69" y="5"/>
                      <a:pt x="70" y="6"/>
                    </a:cubicBezTo>
                    <a:cubicBezTo>
                      <a:pt x="70" y="6"/>
                      <a:pt x="70" y="6"/>
                      <a:pt x="70" y="7"/>
                    </a:cubicBezTo>
                    <a:cubicBezTo>
                      <a:pt x="70" y="7"/>
                      <a:pt x="71" y="7"/>
                      <a:pt x="71" y="7"/>
                    </a:cubicBezTo>
                    <a:cubicBezTo>
                      <a:pt x="71" y="7"/>
                      <a:pt x="71" y="8"/>
                      <a:pt x="72" y="8"/>
                    </a:cubicBezTo>
                    <a:cubicBezTo>
                      <a:pt x="72" y="9"/>
                      <a:pt x="73" y="9"/>
                      <a:pt x="73" y="9"/>
                    </a:cubicBezTo>
                    <a:cubicBezTo>
                      <a:pt x="74" y="10"/>
                      <a:pt x="74" y="11"/>
                      <a:pt x="75" y="11"/>
                    </a:cubicBezTo>
                    <a:cubicBezTo>
                      <a:pt x="75" y="11"/>
                      <a:pt x="76" y="10"/>
                      <a:pt x="76" y="11"/>
                    </a:cubicBezTo>
                    <a:cubicBezTo>
                      <a:pt x="77" y="11"/>
                      <a:pt x="77" y="11"/>
                      <a:pt x="78" y="12"/>
                    </a:cubicBezTo>
                    <a:cubicBezTo>
                      <a:pt x="79" y="12"/>
                      <a:pt x="79" y="13"/>
                      <a:pt x="80" y="13"/>
                    </a:cubicBezTo>
                    <a:cubicBezTo>
                      <a:pt x="80" y="14"/>
                      <a:pt x="81" y="14"/>
                      <a:pt x="81" y="15"/>
                    </a:cubicBezTo>
                    <a:cubicBezTo>
                      <a:pt x="81" y="15"/>
                      <a:pt x="81" y="16"/>
                      <a:pt x="82" y="17"/>
                    </a:cubicBezTo>
                    <a:cubicBezTo>
                      <a:pt x="82" y="17"/>
                      <a:pt x="82" y="17"/>
                      <a:pt x="82" y="17"/>
                    </a:cubicBezTo>
                    <a:cubicBezTo>
                      <a:pt x="83" y="17"/>
                      <a:pt x="83" y="18"/>
                      <a:pt x="83" y="18"/>
                    </a:cubicBezTo>
                    <a:cubicBezTo>
                      <a:pt x="83" y="19"/>
                      <a:pt x="84" y="19"/>
                      <a:pt x="84" y="19"/>
                    </a:cubicBezTo>
                    <a:cubicBezTo>
                      <a:pt x="85" y="20"/>
                      <a:pt x="85" y="20"/>
                      <a:pt x="84" y="21"/>
                    </a:cubicBezTo>
                    <a:cubicBezTo>
                      <a:pt x="84" y="21"/>
                      <a:pt x="83" y="22"/>
                      <a:pt x="83" y="23"/>
                    </a:cubicBezTo>
                    <a:cubicBezTo>
                      <a:pt x="83" y="23"/>
                      <a:pt x="83" y="24"/>
                      <a:pt x="84" y="25"/>
                    </a:cubicBezTo>
                    <a:cubicBezTo>
                      <a:pt x="84" y="25"/>
                      <a:pt x="84" y="26"/>
                      <a:pt x="84" y="26"/>
                    </a:cubicBezTo>
                    <a:cubicBezTo>
                      <a:pt x="84" y="27"/>
                      <a:pt x="83" y="28"/>
                      <a:pt x="84" y="29"/>
                    </a:cubicBezTo>
                    <a:cubicBezTo>
                      <a:pt x="84" y="29"/>
                      <a:pt x="85" y="29"/>
                      <a:pt x="85" y="30"/>
                    </a:cubicBezTo>
                    <a:cubicBezTo>
                      <a:pt x="85" y="30"/>
                      <a:pt x="85" y="31"/>
                      <a:pt x="85" y="31"/>
                    </a:cubicBezTo>
                    <a:cubicBezTo>
                      <a:pt x="85" y="32"/>
                      <a:pt x="85" y="32"/>
                      <a:pt x="85" y="32"/>
                    </a:cubicBezTo>
                    <a:cubicBezTo>
                      <a:pt x="84" y="32"/>
                      <a:pt x="84" y="33"/>
                      <a:pt x="84" y="33"/>
                    </a:cubicBezTo>
                    <a:cubicBezTo>
                      <a:pt x="84" y="33"/>
                      <a:pt x="84" y="33"/>
                      <a:pt x="84" y="34"/>
                    </a:cubicBezTo>
                    <a:cubicBezTo>
                      <a:pt x="84" y="34"/>
                      <a:pt x="85" y="35"/>
                      <a:pt x="85" y="35"/>
                    </a:cubicBezTo>
                    <a:cubicBezTo>
                      <a:pt x="85" y="36"/>
                      <a:pt x="85" y="37"/>
                      <a:pt x="85" y="37"/>
                    </a:cubicBezTo>
                    <a:cubicBezTo>
                      <a:pt x="86" y="38"/>
                      <a:pt x="87" y="39"/>
                      <a:pt x="87" y="40"/>
                    </a:cubicBezTo>
                    <a:cubicBezTo>
                      <a:pt x="85" y="41"/>
                      <a:pt x="86" y="43"/>
                      <a:pt x="86" y="44"/>
                    </a:cubicBezTo>
                    <a:cubicBezTo>
                      <a:pt x="86" y="44"/>
                      <a:pt x="86" y="45"/>
                      <a:pt x="85" y="45"/>
                    </a:cubicBezTo>
                    <a:cubicBezTo>
                      <a:pt x="85" y="46"/>
                      <a:pt x="84" y="46"/>
                      <a:pt x="84" y="47"/>
                    </a:cubicBezTo>
                    <a:cubicBezTo>
                      <a:pt x="85" y="47"/>
                      <a:pt x="85" y="49"/>
                      <a:pt x="85" y="49"/>
                    </a:cubicBezTo>
                    <a:cubicBezTo>
                      <a:pt x="85" y="50"/>
                      <a:pt x="85" y="50"/>
                      <a:pt x="85" y="51"/>
                    </a:cubicBezTo>
                    <a:cubicBezTo>
                      <a:pt x="85" y="51"/>
                      <a:pt x="86" y="51"/>
                      <a:pt x="86" y="51"/>
                    </a:cubicBezTo>
                    <a:cubicBezTo>
                      <a:pt x="86" y="51"/>
                      <a:pt x="86" y="52"/>
                      <a:pt x="87" y="52"/>
                    </a:cubicBezTo>
                    <a:cubicBezTo>
                      <a:pt x="87" y="53"/>
                      <a:pt x="87" y="53"/>
                      <a:pt x="87" y="54"/>
                    </a:cubicBezTo>
                    <a:cubicBezTo>
                      <a:pt x="87" y="55"/>
                      <a:pt x="88" y="55"/>
                      <a:pt x="88" y="56"/>
                    </a:cubicBezTo>
                    <a:close/>
                    <a:moveTo>
                      <a:pt x="36" y="189"/>
                    </a:moveTo>
                    <a:cubicBezTo>
                      <a:pt x="35" y="190"/>
                      <a:pt x="36" y="192"/>
                      <a:pt x="37" y="191"/>
                    </a:cubicBezTo>
                    <a:cubicBezTo>
                      <a:pt x="37" y="190"/>
                      <a:pt x="37" y="189"/>
                      <a:pt x="37" y="188"/>
                    </a:cubicBezTo>
                    <a:cubicBezTo>
                      <a:pt x="37" y="188"/>
                      <a:pt x="38" y="187"/>
                      <a:pt x="38" y="186"/>
                    </a:cubicBezTo>
                    <a:cubicBezTo>
                      <a:pt x="38" y="184"/>
                      <a:pt x="39" y="183"/>
                      <a:pt x="39" y="182"/>
                    </a:cubicBezTo>
                    <a:cubicBezTo>
                      <a:pt x="39" y="181"/>
                      <a:pt x="39" y="180"/>
                      <a:pt x="40" y="180"/>
                    </a:cubicBezTo>
                    <a:cubicBezTo>
                      <a:pt x="40" y="179"/>
                      <a:pt x="40" y="178"/>
                      <a:pt x="40" y="177"/>
                    </a:cubicBezTo>
                    <a:cubicBezTo>
                      <a:pt x="39" y="178"/>
                      <a:pt x="39" y="178"/>
                      <a:pt x="39" y="179"/>
                    </a:cubicBezTo>
                    <a:cubicBezTo>
                      <a:pt x="39" y="180"/>
                      <a:pt x="39" y="181"/>
                      <a:pt x="38" y="182"/>
                    </a:cubicBezTo>
                    <a:cubicBezTo>
                      <a:pt x="38" y="183"/>
                      <a:pt x="38" y="183"/>
                      <a:pt x="37" y="183"/>
                    </a:cubicBezTo>
                    <a:cubicBezTo>
                      <a:pt x="37" y="184"/>
                      <a:pt x="37" y="184"/>
                      <a:pt x="37" y="185"/>
                    </a:cubicBezTo>
                    <a:cubicBezTo>
                      <a:pt x="36" y="186"/>
                      <a:pt x="36" y="187"/>
                      <a:pt x="36" y="188"/>
                    </a:cubicBezTo>
                    <a:cubicBezTo>
                      <a:pt x="36" y="189"/>
                      <a:pt x="36" y="189"/>
                      <a:pt x="36" y="189"/>
                    </a:cubicBezTo>
                    <a:close/>
                    <a:moveTo>
                      <a:pt x="49" y="181"/>
                    </a:moveTo>
                    <a:cubicBezTo>
                      <a:pt x="49" y="180"/>
                      <a:pt x="50" y="179"/>
                      <a:pt x="51" y="179"/>
                    </a:cubicBezTo>
                    <a:cubicBezTo>
                      <a:pt x="51" y="178"/>
                      <a:pt x="51" y="178"/>
                      <a:pt x="51" y="178"/>
                    </a:cubicBezTo>
                    <a:cubicBezTo>
                      <a:pt x="51" y="177"/>
                      <a:pt x="52" y="177"/>
                      <a:pt x="52" y="177"/>
                    </a:cubicBezTo>
                    <a:cubicBezTo>
                      <a:pt x="54" y="176"/>
                      <a:pt x="52" y="176"/>
                      <a:pt x="52" y="176"/>
                    </a:cubicBezTo>
                    <a:cubicBezTo>
                      <a:pt x="51" y="176"/>
                      <a:pt x="52" y="175"/>
                      <a:pt x="52" y="175"/>
                    </a:cubicBezTo>
                    <a:cubicBezTo>
                      <a:pt x="52" y="174"/>
                      <a:pt x="52" y="174"/>
                      <a:pt x="52" y="174"/>
                    </a:cubicBezTo>
                    <a:cubicBezTo>
                      <a:pt x="52" y="174"/>
                      <a:pt x="52" y="173"/>
                      <a:pt x="52" y="173"/>
                    </a:cubicBezTo>
                    <a:cubicBezTo>
                      <a:pt x="52" y="173"/>
                      <a:pt x="53" y="173"/>
                      <a:pt x="53" y="172"/>
                    </a:cubicBezTo>
                    <a:cubicBezTo>
                      <a:pt x="53" y="172"/>
                      <a:pt x="53" y="172"/>
                      <a:pt x="53" y="172"/>
                    </a:cubicBezTo>
                    <a:cubicBezTo>
                      <a:pt x="53" y="171"/>
                      <a:pt x="53" y="171"/>
                      <a:pt x="54" y="171"/>
                    </a:cubicBezTo>
                    <a:cubicBezTo>
                      <a:pt x="54" y="171"/>
                      <a:pt x="54" y="171"/>
                      <a:pt x="54" y="170"/>
                    </a:cubicBezTo>
                    <a:cubicBezTo>
                      <a:pt x="55" y="170"/>
                      <a:pt x="55" y="170"/>
                      <a:pt x="55" y="170"/>
                    </a:cubicBezTo>
                    <a:cubicBezTo>
                      <a:pt x="55" y="169"/>
                      <a:pt x="55" y="169"/>
                      <a:pt x="54" y="169"/>
                    </a:cubicBezTo>
                    <a:cubicBezTo>
                      <a:pt x="54" y="169"/>
                      <a:pt x="53" y="171"/>
                      <a:pt x="52" y="170"/>
                    </a:cubicBezTo>
                    <a:cubicBezTo>
                      <a:pt x="52" y="171"/>
                      <a:pt x="52" y="171"/>
                      <a:pt x="52" y="171"/>
                    </a:cubicBezTo>
                    <a:cubicBezTo>
                      <a:pt x="52" y="171"/>
                      <a:pt x="51" y="170"/>
                      <a:pt x="51" y="170"/>
                    </a:cubicBezTo>
                    <a:cubicBezTo>
                      <a:pt x="51" y="170"/>
                      <a:pt x="51" y="171"/>
                      <a:pt x="51" y="171"/>
                    </a:cubicBezTo>
                    <a:cubicBezTo>
                      <a:pt x="51" y="171"/>
                      <a:pt x="51" y="171"/>
                      <a:pt x="50" y="171"/>
                    </a:cubicBezTo>
                    <a:cubicBezTo>
                      <a:pt x="50" y="172"/>
                      <a:pt x="49" y="172"/>
                      <a:pt x="49" y="173"/>
                    </a:cubicBezTo>
                    <a:cubicBezTo>
                      <a:pt x="48" y="174"/>
                      <a:pt x="48" y="174"/>
                      <a:pt x="47" y="175"/>
                    </a:cubicBezTo>
                    <a:cubicBezTo>
                      <a:pt x="47" y="176"/>
                      <a:pt x="48" y="176"/>
                      <a:pt x="48" y="177"/>
                    </a:cubicBezTo>
                    <a:cubicBezTo>
                      <a:pt x="48" y="178"/>
                      <a:pt x="47" y="178"/>
                      <a:pt x="47" y="178"/>
                    </a:cubicBezTo>
                    <a:cubicBezTo>
                      <a:pt x="47" y="179"/>
                      <a:pt x="48" y="179"/>
                      <a:pt x="48" y="179"/>
                    </a:cubicBezTo>
                    <a:cubicBezTo>
                      <a:pt x="48" y="180"/>
                      <a:pt x="48" y="181"/>
                      <a:pt x="48" y="182"/>
                    </a:cubicBezTo>
                    <a:cubicBezTo>
                      <a:pt x="47" y="182"/>
                      <a:pt x="47" y="183"/>
                      <a:pt x="48" y="183"/>
                    </a:cubicBezTo>
                    <a:cubicBezTo>
                      <a:pt x="49" y="183"/>
                      <a:pt x="49" y="181"/>
                      <a:pt x="49" y="181"/>
                    </a:cubicBezTo>
                  </a:path>
                </a:pathLst>
              </a:custGeom>
              <a:grpFill/>
              <a:ln>
                <a:solidFill>
                  <a:schemeClr val="bg2"/>
                </a:solidFill>
                <a:headEnd/>
                <a:tailEnd/>
              </a:ln>
            </p:spPr>
            <p:style>
              <a:lnRef idx="1">
                <a:schemeClr val="accent5"/>
              </a:lnRef>
              <a:fillRef idx="0">
                <a:schemeClr val="accent5"/>
              </a:fillRef>
              <a:effectRef idx="0">
                <a:schemeClr val="accent5"/>
              </a:effectRef>
              <a:fontRef idx="minor">
                <a:schemeClr val="tx1"/>
              </a:fontRef>
            </p:style>
            <p:txBody>
              <a:bodyPr vert="horz" wrap="square" lIns="91440" tIns="45720" rIns="91440" bIns="45720" numCol="1" anchor="t" anchorCtr="0" compatLnSpc="1">
                <a:prstTxWarp prst="textNoShape">
                  <a:avLst/>
                </a:prstTxWarp>
              </a:bodyPr>
              <a:lstStyle/>
              <a:p>
                <a:endParaRPr lang="ru-RU"/>
              </a:p>
            </p:txBody>
          </p:sp>
          <p:sp>
            <p:nvSpPr>
              <p:cNvPr id="197" name="Freeform 791">
                <a:extLst>
                  <a:ext uri="{FF2B5EF4-FFF2-40B4-BE49-F238E27FC236}">
                    <a16:creationId xmlns:a16="http://schemas.microsoft.com/office/drawing/2014/main" id="{F89FFD99-874E-F05B-8105-87C155DAEDB1}"/>
                  </a:ext>
                </a:extLst>
              </p:cNvPr>
              <p:cNvSpPr>
                <a:spLocks noEditPoints="1"/>
              </p:cNvSpPr>
              <p:nvPr/>
            </p:nvSpPr>
            <p:spPr bwMode="auto">
              <a:xfrm>
                <a:off x="5121276" y="3508375"/>
                <a:ext cx="384175" cy="287338"/>
              </a:xfrm>
              <a:custGeom>
                <a:avLst/>
                <a:gdLst>
                  <a:gd name="T0" fmla="*/ 79 w 92"/>
                  <a:gd name="T1" fmla="*/ 21 h 69"/>
                  <a:gd name="T2" fmla="*/ 68 w 92"/>
                  <a:gd name="T3" fmla="*/ 29 h 69"/>
                  <a:gd name="T4" fmla="*/ 60 w 92"/>
                  <a:gd name="T5" fmla="*/ 40 h 69"/>
                  <a:gd name="T6" fmla="*/ 63 w 92"/>
                  <a:gd name="T7" fmla="*/ 47 h 69"/>
                  <a:gd name="T8" fmla="*/ 57 w 92"/>
                  <a:gd name="T9" fmla="*/ 53 h 69"/>
                  <a:gd name="T10" fmla="*/ 54 w 92"/>
                  <a:gd name="T11" fmla="*/ 56 h 69"/>
                  <a:gd name="T12" fmla="*/ 48 w 92"/>
                  <a:gd name="T13" fmla="*/ 63 h 69"/>
                  <a:gd name="T14" fmla="*/ 40 w 92"/>
                  <a:gd name="T15" fmla="*/ 63 h 69"/>
                  <a:gd name="T16" fmla="*/ 30 w 92"/>
                  <a:gd name="T17" fmla="*/ 65 h 69"/>
                  <a:gd name="T18" fmla="*/ 24 w 92"/>
                  <a:gd name="T19" fmla="*/ 69 h 69"/>
                  <a:gd name="T20" fmla="*/ 20 w 92"/>
                  <a:gd name="T21" fmla="*/ 65 h 69"/>
                  <a:gd name="T22" fmla="*/ 16 w 92"/>
                  <a:gd name="T23" fmla="*/ 60 h 69"/>
                  <a:gd name="T24" fmla="*/ 12 w 92"/>
                  <a:gd name="T25" fmla="*/ 55 h 69"/>
                  <a:gd name="T26" fmla="*/ 15 w 92"/>
                  <a:gd name="T27" fmla="*/ 50 h 69"/>
                  <a:gd name="T28" fmla="*/ 13 w 92"/>
                  <a:gd name="T29" fmla="*/ 47 h 69"/>
                  <a:gd name="T30" fmla="*/ 15 w 92"/>
                  <a:gd name="T31" fmla="*/ 43 h 69"/>
                  <a:gd name="T32" fmla="*/ 13 w 92"/>
                  <a:gd name="T33" fmla="*/ 41 h 69"/>
                  <a:gd name="T34" fmla="*/ 15 w 92"/>
                  <a:gd name="T35" fmla="*/ 37 h 69"/>
                  <a:gd name="T36" fmla="*/ 15 w 92"/>
                  <a:gd name="T37" fmla="*/ 33 h 69"/>
                  <a:gd name="T38" fmla="*/ 16 w 92"/>
                  <a:gd name="T39" fmla="*/ 31 h 69"/>
                  <a:gd name="T40" fmla="*/ 16 w 92"/>
                  <a:gd name="T41" fmla="*/ 29 h 69"/>
                  <a:gd name="T42" fmla="*/ 17 w 92"/>
                  <a:gd name="T43" fmla="*/ 25 h 69"/>
                  <a:gd name="T44" fmla="*/ 18 w 92"/>
                  <a:gd name="T45" fmla="*/ 20 h 69"/>
                  <a:gd name="T46" fmla="*/ 17 w 92"/>
                  <a:gd name="T47" fmla="*/ 17 h 69"/>
                  <a:gd name="T48" fmla="*/ 15 w 92"/>
                  <a:gd name="T49" fmla="*/ 17 h 69"/>
                  <a:gd name="T50" fmla="*/ 12 w 92"/>
                  <a:gd name="T51" fmla="*/ 19 h 69"/>
                  <a:gd name="T52" fmla="*/ 9 w 92"/>
                  <a:gd name="T53" fmla="*/ 18 h 69"/>
                  <a:gd name="T54" fmla="*/ 7 w 92"/>
                  <a:gd name="T55" fmla="*/ 16 h 69"/>
                  <a:gd name="T56" fmla="*/ 3 w 92"/>
                  <a:gd name="T57" fmla="*/ 16 h 69"/>
                  <a:gd name="T58" fmla="*/ 3 w 92"/>
                  <a:gd name="T59" fmla="*/ 13 h 69"/>
                  <a:gd name="T60" fmla="*/ 1 w 92"/>
                  <a:gd name="T61" fmla="*/ 11 h 69"/>
                  <a:gd name="T62" fmla="*/ 1 w 92"/>
                  <a:gd name="T63" fmla="*/ 10 h 69"/>
                  <a:gd name="T64" fmla="*/ 1 w 92"/>
                  <a:gd name="T65" fmla="*/ 7 h 69"/>
                  <a:gd name="T66" fmla="*/ 3 w 92"/>
                  <a:gd name="T67" fmla="*/ 5 h 69"/>
                  <a:gd name="T68" fmla="*/ 6 w 92"/>
                  <a:gd name="T69" fmla="*/ 4 h 69"/>
                  <a:gd name="T70" fmla="*/ 10 w 92"/>
                  <a:gd name="T71" fmla="*/ 1 h 69"/>
                  <a:gd name="T72" fmla="*/ 15 w 92"/>
                  <a:gd name="T73" fmla="*/ 3 h 69"/>
                  <a:gd name="T74" fmla="*/ 23 w 92"/>
                  <a:gd name="T75" fmla="*/ 2 h 69"/>
                  <a:gd name="T76" fmla="*/ 28 w 92"/>
                  <a:gd name="T77" fmla="*/ 3 h 69"/>
                  <a:gd name="T78" fmla="*/ 39 w 92"/>
                  <a:gd name="T79" fmla="*/ 3 h 69"/>
                  <a:gd name="T80" fmla="*/ 42 w 92"/>
                  <a:gd name="T81" fmla="*/ 4 h 69"/>
                  <a:gd name="T82" fmla="*/ 45 w 92"/>
                  <a:gd name="T83" fmla="*/ 4 h 69"/>
                  <a:gd name="T84" fmla="*/ 50 w 92"/>
                  <a:gd name="T85" fmla="*/ 5 h 69"/>
                  <a:gd name="T86" fmla="*/ 52 w 92"/>
                  <a:gd name="T87" fmla="*/ 7 h 69"/>
                  <a:gd name="T88" fmla="*/ 57 w 92"/>
                  <a:gd name="T89" fmla="*/ 9 h 69"/>
                  <a:gd name="T90" fmla="*/ 63 w 92"/>
                  <a:gd name="T91" fmla="*/ 10 h 69"/>
                  <a:gd name="T92" fmla="*/ 68 w 92"/>
                  <a:gd name="T93" fmla="*/ 10 h 69"/>
                  <a:gd name="T94" fmla="*/ 72 w 92"/>
                  <a:gd name="T95" fmla="*/ 13 h 69"/>
                  <a:gd name="T96" fmla="*/ 76 w 92"/>
                  <a:gd name="T97" fmla="*/ 14 h 69"/>
                  <a:gd name="T98" fmla="*/ 80 w 92"/>
                  <a:gd name="T99" fmla="*/ 14 h 69"/>
                  <a:gd name="T100" fmla="*/ 83 w 92"/>
                  <a:gd name="T101" fmla="*/ 13 h 69"/>
                  <a:gd name="T102" fmla="*/ 84 w 92"/>
                  <a:gd name="T103" fmla="*/ 15 h 69"/>
                  <a:gd name="T104" fmla="*/ 73 w 92"/>
                  <a:gd name="T105" fmla="*/ 42 h 69"/>
                  <a:gd name="T106" fmla="*/ 72 w 92"/>
                  <a:gd name="T107" fmla="*/ 45 h 69"/>
                  <a:gd name="T108" fmla="*/ 81 w 92"/>
                  <a:gd name="T109" fmla="*/ 39 h 69"/>
                  <a:gd name="T110" fmla="*/ 84 w 92"/>
                  <a:gd name="T111" fmla="*/ 40 h 69"/>
                  <a:gd name="T112" fmla="*/ 84 w 92"/>
                  <a:gd name="T113" fmla="*/ 36 h 69"/>
                  <a:gd name="T114" fmla="*/ 80 w 92"/>
                  <a:gd name="T115" fmla="*/ 37 h 69"/>
                  <a:gd name="T116" fmla="*/ 88 w 92"/>
                  <a:gd name="T117" fmla="*/ 35 h 69"/>
                  <a:gd name="T118" fmla="*/ 88 w 92"/>
                  <a:gd name="T119" fmla="*/ 3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2" h="69">
                    <a:moveTo>
                      <a:pt x="84" y="16"/>
                    </a:moveTo>
                    <a:cubicBezTo>
                      <a:pt x="85" y="16"/>
                      <a:pt x="84" y="18"/>
                      <a:pt x="84" y="18"/>
                    </a:cubicBezTo>
                    <a:cubicBezTo>
                      <a:pt x="83" y="19"/>
                      <a:pt x="82" y="19"/>
                      <a:pt x="82" y="20"/>
                    </a:cubicBezTo>
                    <a:cubicBezTo>
                      <a:pt x="81" y="20"/>
                      <a:pt x="80" y="20"/>
                      <a:pt x="79" y="21"/>
                    </a:cubicBezTo>
                    <a:cubicBezTo>
                      <a:pt x="78" y="21"/>
                      <a:pt x="77" y="22"/>
                      <a:pt x="77" y="23"/>
                    </a:cubicBezTo>
                    <a:cubicBezTo>
                      <a:pt x="75" y="24"/>
                      <a:pt x="74" y="24"/>
                      <a:pt x="72" y="25"/>
                    </a:cubicBezTo>
                    <a:cubicBezTo>
                      <a:pt x="70" y="25"/>
                      <a:pt x="68" y="25"/>
                      <a:pt x="67" y="28"/>
                    </a:cubicBezTo>
                    <a:cubicBezTo>
                      <a:pt x="68" y="28"/>
                      <a:pt x="69" y="29"/>
                      <a:pt x="68" y="29"/>
                    </a:cubicBezTo>
                    <a:cubicBezTo>
                      <a:pt x="67" y="30"/>
                      <a:pt x="66" y="30"/>
                      <a:pt x="65" y="31"/>
                    </a:cubicBezTo>
                    <a:cubicBezTo>
                      <a:pt x="65" y="32"/>
                      <a:pt x="64" y="33"/>
                      <a:pt x="63" y="33"/>
                    </a:cubicBezTo>
                    <a:cubicBezTo>
                      <a:pt x="63" y="34"/>
                      <a:pt x="62" y="36"/>
                      <a:pt x="61" y="37"/>
                    </a:cubicBezTo>
                    <a:cubicBezTo>
                      <a:pt x="61" y="37"/>
                      <a:pt x="60" y="38"/>
                      <a:pt x="60" y="40"/>
                    </a:cubicBezTo>
                    <a:cubicBezTo>
                      <a:pt x="60" y="40"/>
                      <a:pt x="60" y="41"/>
                      <a:pt x="61" y="41"/>
                    </a:cubicBezTo>
                    <a:cubicBezTo>
                      <a:pt x="61" y="42"/>
                      <a:pt x="61" y="43"/>
                      <a:pt x="61" y="43"/>
                    </a:cubicBezTo>
                    <a:cubicBezTo>
                      <a:pt x="61" y="44"/>
                      <a:pt x="63" y="44"/>
                      <a:pt x="63" y="45"/>
                    </a:cubicBezTo>
                    <a:cubicBezTo>
                      <a:pt x="64" y="46"/>
                      <a:pt x="63" y="46"/>
                      <a:pt x="63" y="47"/>
                    </a:cubicBezTo>
                    <a:cubicBezTo>
                      <a:pt x="62" y="47"/>
                      <a:pt x="61" y="48"/>
                      <a:pt x="61" y="48"/>
                    </a:cubicBezTo>
                    <a:cubicBezTo>
                      <a:pt x="60" y="49"/>
                      <a:pt x="59" y="49"/>
                      <a:pt x="59" y="50"/>
                    </a:cubicBezTo>
                    <a:cubicBezTo>
                      <a:pt x="58" y="50"/>
                      <a:pt x="57" y="51"/>
                      <a:pt x="57" y="52"/>
                    </a:cubicBezTo>
                    <a:cubicBezTo>
                      <a:pt x="57" y="52"/>
                      <a:pt x="57" y="52"/>
                      <a:pt x="57" y="53"/>
                    </a:cubicBezTo>
                    <a:cubicBezTo>
                      <a:pt x="57" y="53"/>
                      <a:pt x="57" y="53"/>
                      <a:pt x="57" y="54"/>
                    </a:cubicBezTo>
                    <a:cubicBezTo>
                      <a:pt x="57" y="54"/>
                      <a:pt x="57" y="55"/>
                      <a:pt x="57" y="55"/>
                    </a:cubicBezTo>
                    <a:cubicBezTo>
                      <a:pt x="57" y="56"/>
                      <a:pt x="56" y="56"/>
                      <a:pt x="56" y="56"/>
                    </a:cubicBezTo>
                    <a:cubicBezTo>
                      <a:pt x="55" y="56"/>
                      <a:pt x="54" y="56"/>
                      <a:pt x="54" y="56"/>
                    </a:cubicBezTo>
                    <a:cubicBezTo>
                      <a:pt x="53" y="56"/>
                      <a:pt x="52" y="57"/>
                      <a:pt x="51" y="57"/>
                    </a:cubicBezTo>
                    <a:cubicBezTo>
                      <a:pt x="51" y="58"/>
                      <a:pt x="50" y="59"/>
                      <a:pt x="50" y="59"/>
                    </a:cubicBezTo>
                    <a:cubicBezTo>
                      <a:pt x="49" y="60"/>
                      <a:pt x="49" y="61"/>
                      <a:pt x="49" y="62"/>
                    </a:cubicBezTo>
                    <a:cubicBezTo>
                      <a:pt x="48" y="62"/>
                      <a:pt x="48" y="63"/>
                      <a:pt x="48" y="63"/>
                    </a:cubicBezTo>
                    <a:cubicBezTo>
                      <a:pt x="47" y="63"/>
                      <a:pt x="46" y="62"/>
                      <a:pt x="46" y="62"/>
                    </a:cubicBezTo>
                    <a:cubicBezTo>
                      <a:pt x="45" y="62"/>
                      <a:pt x="45" y="62"/>
                      <a:pt x="45" y="63"/>
                    </a:cubicBezTo>
                    <a:cubicBezTo>
                      <a:pt x="44" y="64"/>
                      <a:pt x="43" y="63"/>
                      <a:pt x="42" y="63"/>
                    </a:cubicBezTo>
                    <a:cubicBezTo>
                      <a:pt x="42" y="63"/>
                      <a:pt x="41" y="63"/>
                      <a:pt x="40" y="63"/>
                    </a:cubicBezTo>
                    <a:cubicBezTo>
                      <a:pt x="39" y="63"/>
                      <a:pt x="38" y="63"/>
                      <a:pt x="37" y="63"/>
                    </a:cubicBezTo>
                    <a:cubicBezTo>
                      <a:pt x="36" y="63"/>
                      <a:pt x="35" y="63"/>
                      <a:pt x="34" y="63"/>
                    </a:cubicBezTo>
                    <a:cubicBezTo>
                      <a:pt x="34" y="63"/>
                      <a:pt x="33" y="63"/>
                      <a:pt x="32" y="63"/>
                    </a:cubicBezTo>
                    <a:cubicBezTo>
                      <a:pt x="31" y="64"/>
                      <a:pt x="31" y="64"/>
                      <a:pt x="30" y="65"/>
                    </a:cubicBezTo>
                    <a:cubicBezTo>
                      <a:pt x="29" y="65"/>
                      <a:pt x="28" y="65"/>
                      <a:pt x="27" y="65"/>
                    </a:cubicBezTo>
                    <a:cubicBezTo>
                      <a:pt x="27" y="65"/>
                      <a:pt x="26" y="66"/>
                      <a:pt x="26" y="67"/>
                    </a:cubicBezTo>
                    <a:cubicBezTo>
                      <a:pt x="26" y="67"/>
                      <a:pt x="26" y="68"/>
                      <a:pt x="26" y="68"/>
                    </a:cubicBezTo>
                    <a:cubicBezTo>
                      <a:pt x="25" y="68"/>
                      <a:pt x="25" y="69"/>
                      <a:pt x="24" y="69"/>
                    </a:cubicBezTo>
                    <a:cubicBezTo>
                      <a:pt x="24" y="69"/>
                      <a:pt x="23" y="69"/>
                      <a:pt x="23" y="68"/>
                    </a:cubicBezTo>
                    <a:cubicBezTo>
                      <a:pt x="22" y="68"/>
                      <a:pt x="22" y="68"/>
                      <a:pt x="21" y="67"/>
                    </a:cubicBezTo>
                    <a:cubicBezTo>
                      <a:pt x="21" y="67"/>
                      <a:pt x="20" y="65"/>
                      <a:pt x="20" y="65"/>
                    </a:cubicBezTo>
                    <a:cubicBezTo>
                      <a:pt x="20" y="65"/>
                      <a:pt x="20" y="65"/>
                      <a:pt x="20" y="65"/>
                    </a:cubicBezTo>
                    <a:cubicBezTo>
                      <a:pt x="21" y="64"/>
                      <a:pt x="19" y="64"/>
                      <a:pt x="19" y="63"/>
                    </a:cubicBezTo>
                    <a:cubicBezTo>
                      <a:pt x="19" y="62"/>
                      <a:pt x="19" y="62"/>
                      <a:pt x="19" y="62"/>
                    </a:cubicBezTo>
                    <a:cubicBezTo>
                      <a:pt x="19" y="61"/>
                      <a:pt x="18" y="61"/>
                      <a:pt x="18" y="61"/>
                    </a:cubicBezTo>
                    <a:cubicBezTo>
                      <a:pt x="17" y="60"/>
                      <a:pt x="17" y="60"/>
                      <a:pt x="16" y="60"/>
                    </a:cubicBezTo>
                    <a:cubicBezTo>
                      <a:pt x="16" y="59"/>
                      <a:pt x="16" y="59"/>
                      <a:pt x="16" y="59"/>
                    </a:cubicBezTo>
                    <a:cubicBezTo>
                      <a:pt x="15" y="58"/>
                      <a:pt x="13" y="59"/>
                      <a:pt x="12" y="59"/>
                    </a:cubicBezTo>
                    <a:cubicBezTo>
                      <a:pt x="12" y="58"/>
                      <a:pt x="12" y="57"/>
                      <a:pt x="12" y="57"/>
                    </a:cubicBezTo>
                    <a:cubicBezTo>
                      <a:pt x="12" y="56"/>
                      <a:pt x="12" y="56"/>
                      <a:pt x="12" y="55"/>
                    </a:cubicBezTo>
                    <a:cubicBezTo>
                      <a:pt x="12" y="55"/>
                      <a:pt x="12" y="54"/>
                      <a:pt x="13" y="54"/>
                    </a:cubicBezTo>
                    <a:cubicBezTo>
                      <a:pt x="13" y="53"/>
                      <a:pt x="13" y="52"/>
                      <a:pt x="13" y="52"/>
                    </a:cubicBezTo>
                    <a:cubicBezTo>
                      <a:pt x="14" y="52"/>
                      <a:pt x="15" y="52"/>
                      <a:pt x="15" y="51"/>
                    </a:cubicBezTo>
                    <a:cubicBezTo>
                      <a:pt x="15" y="51"/>
                      <a:pt x="16" y="50"/>
                      <a:pt x="15" y="50"/>
                    </a:cubicBezTo>
                    <a:cubicBezTo>
                      <a:pt x="15" y="50"/>
                      <a:pt x="15" y="50"/>
                      <a:pt x="15" y="50"/>
                    </a:cubicBezTo>
                    <a:cubicBezTo>
                      <a:pt x="14" y="51"/>
                      <a:pt x="14" y="50"/>
                      <a:pt x="13" y="49"/>
                    </a:cubicBezTo>
                    <a:cubicBezTo>
                      <a:pt x="13" y="49"/>
                      <a:pt x="13" y="48"/>
                      <a:pt x="13" y="48"/>
                    </a:cubicBezTo>
                    <a:cubicBezTo>
                      <a:pt x="13" y="47"/>
                      <a:pt x="13" y="47"/>
                      <a:pt x="13" y="47"/>
                    </a:cubicBezTo>
                    <a:cubicBezTo>
                      <a:pt x="13" y="47"/>
                      <a:pt x="13" y="47"/>
                      <a:pt x="13" y="46"/>
                    </a:cubicBezTo>
                    <a:cubicBezTo>
                      <a:pt x="13" y="45"/>
                      <a:pt x="14" y="45"/>
                      <a:pt x="14" y="45"/>
                    </a:cubicBezTo>
                    <a:cubicBezTo>
                      <a:pt x="15" y="45"/>
                      <a:pt x="15" y="44"/>
                      <a:pt x="15" y="44"/>
                    </a:cubicBezTo>
                    <a:cubicBezTo>
                      <a:pt x="15" y="43"/>
                      <a:pt x="15" y="43"/>
                      <a:pt x="15" y="43"/>
                    </a:cubicBezTo>
                    <a:cubicBezTo>
                      <a:pt x="15" y="42"/>
                      <a:pt x="15" y="43"/>
                      <a:pt x="14" y="43"/>
                    </a:cubicBezTo>
                    <a:cubicBezTo>
                      <a:pt x="14" y="42"/>
                      <a:pt x="14" y="43"/>
                      <a:pt x="14" y="42"/>
                    </a:cubicBezTo>
                    <a:cubicBezTo>
                      <a:pt x="14" y="42"/>
                      <a:pt x="13" y="42"/>
                      <a:pt x="13" y="42"/>
                    </a:cubicBezTo>
                    <a:cubicBezTo>
                      <a:pt x="13" y="41"/>
                      <a:pt x="13" y="41"/>
                      <a:pt x="13" y="41"/>
                    </a:cubicBezTo>
                    <a:cubicBezTo>
                      <a:pt x="13" y="41"/>
                      <a:pt x="13" y="40"/>
                      <a:pt x="13" y="40"/>
                    </a:cubicBezTo>
                    <a:cubicBezTo>
                      <a:pt x="13" y="40"/>
                      <a:pt x="13" y="40"/>
                      <a:pt x="13" y="40"/>
                    </a:cubicBezTo>
                    <a:cubicBezTo>
                      <a:pt x="13" y="39"/>
                      <a:pt x="11" y="38"/>
                      <a:pt x="12" y="38"/>
                    </a:cubicBezTo>
                    <a:cubicBezTo>
                      <a:pt x="12" y="37"/>
                      <a:pt x="14" y="38"/>
                      <a:pt x="15" y="37"/>
                    </a:cubicBezTo>
                    <a:cubicBezTo>
                      <a:pt x="15" y="37"/>
                      <a:pt x="15" y="37"/>
                      <a:pt x="15" y="37"/>
                    </a:cubicBezTo>
                    <a:cubicBezTo>
                      <a:pt x="15" y="36"/>
                      <a:pt x="15" y="36"/>
                      <a:pt x="16" y="36"/>
                    </a:cubicBezTo>
                    <a:cubicBezTo>
                      <a:pt x="16" y="36"/>
                      <a:pt x="16" y="35"/>
                      <a:pt x="16" y="35"/>
                    </a:cubicBezTo>
                    <a:cubicBezTo>
                      <a:pt x="16" y="34"/>
                      <a:pt x="15" y="34"/>
                      <a:pt x="15" y="33"/>
                    </a:cubicBezTo>
                    <a:cubicBezTo>
                      <a:pt x="15" y="33"/>
                      <a:pt x="15" y="33"/>
                      <a:pt x="16" y="33"/>
                    </a:cubicBezTo>
                    <a:cubicBezTo>
                      <a:pt x="16" y="32"/>
                      <a:pt x="16" y="32"/>
                      <a:pt x="16" y="32"/>
                    </a:cubicBezTo>
                    <a:cubicBezTo>
                      <a:pt x="16" y="32"/>
                      <a:pt x="16" y="32"/>
                      <a:pt x="16" y="31"/>
                    </a:cubicBezTo>
                    <a:cubicBezTo>
                      <a:pt x="16" y="31"/>
                      <a:pt x="16" y="31"/>
                      <a:pt x="16" y="31"/>
                    </a:cubicBezTo>
                    <a:cubicBezTo>
                      <a:pt x="16" y="30"/>
                      <a:pt x="16" y="30"/>
                      <a:pt x="16" y="30"/>
                    </a:cubicBezTo>
                    <a:cubicBezTo>
                      <a:pt x="16" y="30"/>
                      <a:pt x="16" y="30"/>
                      <a:pt x="16" y="30"/>
                    </a:cubicBezTo>
                    <a:cubicBezTo>
                      <a:pt x="16" y="29"/>
                      <a:pt x="16" y="29"/>
                      <a:pt x="16" y="29"/>
                    </a:cubicBezTo>
                    <a:cubicBezTo>
                      <a:pt x="16" y="29"/>
                      <a:pt x="16" y="29"/>
                      <a:pt x="16" y="29"/>
                    </a:cubicBezTo>
                    <a:cubicBezTo>
                      <a:pt x="16" y="28"/>
                      <a:pt x="16" y="27"/>
                      <a:pt x="16" y="27"/>
                    </a:cubicBezTo>
                    <a:cubicBezTo>
                      <a:pt x="16" y="27"/>
                      <a:pt x="15" y="26"/>
                      <a:pt x="16" y="26"/>
                    </a:cubicBezTo>
                    <a:cubicBezTo>
                      <a:pt x="16" y="25"/>
                      <a:pt x="16" y="26"/>
                      <a:pt x="16" y="26"/>
                    </a:cubicBezTo>
                    <a:cubicBezTo>
                      <a:pt x="17" y="25"/>
                      <a:pt x="16" y="25"/>
                      <a:pt x="17" y="25"/>
                    </a:cubicBezTo>
                    <a:cubicBezTo>
                      <a:pt x="17" y="25"/>
                      <a:pt x="17" y="24"/>
                      <a:pt x="17" y="24"/>
                    </a:cubicBezTo>
                    <a:cubicBezTo>
                      <a:pt x="18" y="23"/>
                      <a:pt x="19" y="23"/>
                      <a:pt x="19" y="23"/>
                    </a:cubicBezTo>
                    <a:cubicBezTo>
                      <a:pt x="20" y="22"/>
                      <a:pt x="20" y="21"/>
                      <a:pt x="20" y="21"/>
                    </a:cubicBezTo>
                    <a:cubicBezTo>
                      <a:pt x="20" y="19"/>
                      <a:pt x="18" y="21"/>
                      <a:pt x="18" y="20"/>
                    </a:cubicBezTo>
                    <a:cubicBezTo>
                      <a:pt x="18" y="19"/>
                      <a:pt x="18" y="19"/>
                      <a:pt x="18" y="18"/>
                    </a:cubicBezTo>
                    <a:cubicBezTo>
                      <a:pt x="18" y="18"/>
                      <a:pt x="18" y="17"/>
                      <a:pt x="18" y="17"/>
                    </a:cubicBezTo>
                    <a:cubicBezTo>
                      <a:pt x="18" y="17"/>
                      <a:pt x="18" y="18"/>
                      <a:pt x="18" y="18"/>
                    </a:cubicBezTo>
                    <a:cubicBezTo>
                      <a:pt x="17" y="18"/>
                      <a:pt x="17" y="18"/>
                      <a:pt x="17" y="17"/>
                    </a:cubicBezTo>
                    <a:cubicBezTo>
                      <a:pt x="17" y="17"/>
                      <a:pt x="16" y="17"/>
                      <a:pt x="16" y="17"/>
                    </a:cubicBezTo>
                    <a:cubicBezTo>
                      <a:pt x="16" y="17"/>
                      <a:pt x="16" y="17"/>
                      <a:pt x="16" y="17"/>
                    </a:cubicBezTo>
                    <a:cubicBezTo>
                      <a:pt x="15" y="17"/>
                      <a:pt x="15" y="17"/>
                      <a:pt x="15" y="17"/>
                    </a:cubicBezTo>
                    <a:cubicBezTo>
                      <a:pt x="15" y="17"/>
                      <a:pt x="15" y="17"/>
                      <a:pt x="15" y="17"/>
                    </a:cubicBezTo>
                    <a:cubicBezTo>
                      <a:pt x="15" y="17"/>
                      <a:pt x="14" y="17"/>
                      <a:pt x="14" y="17"/>
                    </a:cubicBezTo>
                    <a:cubicBezTo>
                      <a:pt x="14" y="17"/>
                      <a:pt x="14" y="18"/>
                      <a:pt x="14" y="18"/>
                    </a:cubicBezTo>
                    <a:cubicBezTo>
                      <a:pt x="14" y="18"/>
                      <a:pt x="13" y="18"/>
                      <a:pt x="13" y="18"/>
                    </a:cubicBezTo>
                    <a:cubicBezTo>
                      <a:pt x="13" y="18"/>
                      <a:pt x="12" y="19"/>
                      <a:pt x="12" y="19"/>
                    </a:cubicBezTo>
                    <a:cubicBezTo>
                      <a:pt x="12" y="19"/>
                      <a:pt x="11" y="18"/>
                      <a:pt x="11" y="19"/>
                    </a:cubicBezTo>
                    <a:cubicBezTo>
                      <a:pt x="11" y="19"/>
                      <a:pt x="11" y="18"/>
                      <a:pt x="11" y="18"/>
                    </a:cubicBezTo>
                    <a:cubicBezTo>
                      <a:pt x="11" y="18"/>
                      <a:pt x="10" y="18"/>
                      <a:pt x="10" y="18"/>
                    </a:cubicBezTo>
                    <a:cubicBezTo>
                      <a:pt x="10" y="19"/>
                      <a:pt x="9" y="18"/>
                      <a:pt x="9" y="18"/>
                    </a:cubicBezTo>
                    <a:cubicBezTo>
                      <a:pt x="9" y="18"/>
                      <a:pt x="8" y="19"/>
                      <a:pt x="8" y="19"/>
                    </a:cubicBezTo>
                    <a:cubicBezTo>
                      <a:pt x="7" y="19"/>
                      <a:pt x="7" y="19"/>
                      <a:pt x="7" y="18"/>
                    </a:cubicBezTo>
                    <a:cubicBezTo>
                      <a:pt x="7" y="18"/>
                      <a:pt x="7" y="17"/>
                      <a:pt x="8" y="17"/>
                    </a:cubicBezTo>
                    <a:cubicBezTo>
                      <a:pt x="8" y="16"/>
                      <a:pt x="7" y="17"/>
                      <a:pt x="7" y="16"/>
                    </a:cubicBezTo>
                    <a:cubicBezTo>
                      <a:pt x="7" y="16"/>
                      <a:pt x="7" y="16"/>
                      <a:pt x="7" y="16"/>
                    </a:cubicBezTo>
                    <a:cubicBezTo>
                      <a:pt x="6" y="16"/>
                      <a:pt x="6" y="16"/>
                      <a:pt x="5" y="16"/>
                    </a:cubicBezTo>
                    <a:cubicBezTo>
                      <a:pt x="4" y="16"/>
                      <a:pt x="3" y="17"/>
                      <a:pt x="2" y="18"/>
                    </a:cubicBezTo>
                    <a:cubicBezTo>
                      <a:pt x="2" y="17"/>
                      <a:pt x="2" y="16"/>
                      <a:pt x="3" y="16"/>
                    </a:cubicBezTo>
                    <a:cubicBezTo>
                      <a:pt x="3" y="15"/>
                      <a:pt x="4" y="15"/>
                      <a:pt x="4" y="14"/>
                    </a:cubicBezTo>
                    <a:cubicBezTo>
                      <a:pt x="4" y="14"/>
                      <a:pt x="3" y="15"/>
                      <a:pt x="3" y="15"/>
                    </a:cubicBezTo>
                    <a:cubicBezTo>
                      <a:pt x="2" y="14"/>
                      <a:pt x="4" y="13"/>
                      <a:pt x="4" y="13"/>
                    </a:cubicBezTo>
                    <a:cubicBezTo>
                      <a:pt x="4" y="13"/>
                      <a:pt x="3" y="13"/>
                      <a:pt x="3" y="13"/>
                    </a:cubicBezTo>
                    <a:cubicBezTo>
                      <a:pt x="2" y="13"/>
                      <a:pt x="3" y="12"/>
                      <a:pt x="3" y="12"/>
                    </a:cubicBezTo>
                    <a:cubicBezTo>
                      <a:pt x="3" y="11"/>
                      <a:pt x="3" y="11"/>
                      <a:pt x="3" y="11"/>
                    </a:cubicBezTo>
                    <a:cubicBezTo>
                      <a:pt x="2" y="11"/>
                      <a:pt x="2" y="12"/>
                      <a:pt x="2" y="12"/>
                    </a:cubicBezTo>
                    <a:cubicBezTo>
                      <a:pt x="1" y="12"/>
                      <a:pt x="1" y="11"/>
                      <a:pt x="1" y="11"/>
                    </a:cubicBezTo>
                    <a:cubicBezTo>
                      <a:pt x="2" y="10"/>
                      <a:pt x="2" y="10"/>
                      <a:pt x="2" y="10"/>
                    </a:cubicBezTo>
                    <a:cubicBezTo>
                      <a:pt x="2" y="10"/>
                      <a:pt x="2" y="10"/>
                      <a:pt x="2" y="10"/>
                    </a:cubicBezTo>
                    <a:cubicBezTo>
                      <a:pt x="1" y="10"/>
                      <a:pt x="1" y="10"/>
                      <a:pt x="1" y="10"/>
                    </a:cubicBezTo>
                    <a:cubicBezTo>
                      <a:pt x="1" y="10"/>
                      <a:pt x="1" y="10"/>
                      <a:pt x="1" y="10"/>
                    </a:cubicBezTo>
                    <a:cubicBezTo>
                      <a:pt x="1" y="9"/>
                      <a:pt x="1" y="9"/>
                      <a:pt x="1" y="9"/>
                    </a:cubicBezTo>
                    <a:cubicBezTo>
                      <a:pt x="0" y="8"/>
                      <a:pt x="0" y="9"/>
                      <a:pt x="0" y="8"/>
                    </a:cubicBezTo>
                    <a:cubicBezTo>
                      <a:pt x="0" y="8"/>
                      <a:pt x="0" y="7"/>
                      <a:pt x="0" y="7"/>
                    </a:cubicBezTo>
                    <a:cubicBezTo>
                      <a:pt x="0" y="7"/>
                      <a:pt x="0" y="7"/>
                      <a:pt x="1" y="7"/>
                    </a:cubicBezTo>
                    <a:cubicBezTo>
                      <a:pt x="1" y="6"/>
                      <a:pt x="1" y="6"/>
                      <a:pt x="1" y="6"/>
                    </a:cubicBezTo>
                    <a:cubicBezTo>
                      <a:pt x="1" y="6"/>
                      <a:pt x="1" y="6"/>
                      <a:pt x="1" y="6"/>
                    </a:cubicBezTo>
                    <a:cubicBezTo>
                      <a:pt x="2" y="5"/>
                      <a:pt x="2" y="5"/>
                      <a:pt x="2" y="5"/>
                    </a:cubicBezTo>
                    <a:cubicBezTo>
                      <a:pt x="2" y="5"/>
                      <a:pt x="3" y="5"/>
                      <a:pt x="3" y="5"/>
                    </a:cubicBezTo>
                    <a:cubicBezTo>
                      <a:pt x="4" y="5"/>
                      <a:pt x="4" y="5"/>
                      <a:pt x="5" y="5"/>
                    </a:cubicBezTo>
                    <a:cubicBezTo>
                      <a:pt x="5" y="4"/>
                      <a:pt x="6" y="4"/>
                      <a:pt x="6" y="4"/>
                    </a:cubicBezTo>
                    <a:cubicBezTo>
                      <a:pt x="7" y="4"/>
                      <a:pt x="7" y="5"/>
                      <a:pt x="7" y="4"/>
                    </a:cubicBezTo>
                    <a:cubicBezTo>
                      <a:pt x="7" y="4"/>
                      <a:pt x="7" y="4"/>
                      <a:pt x="6" y="4"/>
                    </a:cubicBezTo>
                    <a:cubicBezTo>
                      <a:pt x="6" y="3"/>
                      <a:pt x="7" y="3"/>
                      <a:pt x="7" y="3"/>
                    </a:cubicBezTo>
                    <a:cubicBezTo>
                      <a:pt x="7" y="2"/>
                      <a:pt x="8" y="1"/>
                      <a:pt x="9" y="1"/>
                    </a:cubicBezTo>
                    <a:cubicBezTo>
                      <a:pt x="9" y="1"/>
                      <a:pt x="9" y="1"/>
                      <a:pt x="9" y="1"/>
                    </a:cubicBezTo>
                    <a:cubicBezTo>
                      <a:pt x="9" y="2"/>
                      <a:pt x="10" y="1"/>
                      <a:pt x="10" y="1"/>
                    </a:cubicBezTo>
                    <a:cubicBezTo>
                      <a:pt x="11" y="0"/>
                      <a:pt x="11" y="1"/>
                      <a:pt x="11" y="1"/>
                    </a:cubicBezTo>
                    <a:cubicBezTo>
                      <a:pt x="12" y="1"/>
                      <a:pt x="12" y="1"/>
                      <a:pt x="13" y="2"/>
                    </a:cubicBezTo>
                    <a:cubicBezTo>
                      <a:pt x="14" y="2"/>
                      <a:pt x="14" y="2"/>
                      <a:pt x="15" y="3"/>
                    </a:cubicBezTo>
                    <a:cubicBezTo>
                      <a:pt x="15" y="2"/>
                      <a:pt x="15" y="3"/>
                      <a:pt x="15" y="3"/>
                    </a:cubicBezTo>
                    <a:cubicBezTo>
                      <a:pt x="15" y="3"/>
                      <a:pt x="15" y="3"/>
                      <a:pt x="15" y="3"/>
                    </a:cubicBezTo>
                    <a:cubicBezTo>
                      <a:pt x="16" y="2"/>
                      <a:pt x="17" y="3"/>
                      <a:pt x="17" y="2"/>
                    </a:cubicBezTo>
                    <a:cubicBezTo>
                      <a:pt x="19" y="2"/>
                      <a:pt x="20" y="3"/>
                      <a:pt x="22" y="2"/>
                    </a:cubicBezTo>
                    <a:cubicBezTo>
                      <a:pt x="22" y="2"/>
                      <a:pt x="22" y="2"/>
                      <a:pt x="23" y="2"/>
                    </a:cubicBezTo>
                    <a:cubicBezTo>
                      <a:pt x="23" y="2"/>
                      <a:pt x="23" y="2"/>
                      <a:pt x="24" y="2"/>
                    </a:cubicBezTo>
                    <a:cubicBezTo>
                      <a:pt x="24" y="2"/>
                      <a:pt x="24" y="3"/>
                      <a:pt x="25" y="3"/>
                    </a:cubicBezTo>
                    <a:cubicBezTo>
                      <a:pt x="25" y="3"/>
                      <a:pt x="25" y="2"/>
                      <a:pt x="26" y="3"/>
                    </a:cubicBezTo>
                    <a:cubicBezTo>
                      <a:pt x="27" y="3"/>
                      <a:pt x="27" y="3"/>
                      <a:pt x="28" y="3"/>
                    </a:cubicBezTo>
                    <a:cubicBezTo>
                      <a:pt x="29" y="3"/>
                      <a:pt x="30" y="4"/>
                      <a:pt x="31" y="4"/>
                    </a:cubicBezTo>
                    <a:cubicBezTo>
                      <a:pt x="33" y="4"/>
                      <a:pt x="35" y="3"/>
                      <a:pt x="37" y="3"/>
                    </a:cubicBezTo>
                    <a:cubicBezTo>
                      <a:pt x="37" y="4"/>
                      <a:pt x="38" y="3"/>
                      <a:pt x="38" y="3"/>
                    </a:cubicBezTo>
                    <a:cubicBezTo>
                      <a:pt x="39" y="3"/>
                      <a:pt x="39" y="3"/>
                      <a:pt x="39" y="3"/>
                    </a:cubicBezTo>
                    <a:cubicBezTo>
                      <a:pt x="39" y="4"/>
                      <a:pt x="39" y="4"/>
                      <a:pt x="39" y="4"/>
                    </a:cubicBezTo>
                    <a:cubicBezTo>
                      <a:pt x="40" y="4"/>
                      <a:pt x="40" y="4"/>
                      <a:pt x="40" y="4"/>
                    </a:cubicBezTo>
                    <a:cubicBezTo>
                      <a:pt x="40" y="4"/>
                      <a:pt x="41" y="4"/>
                      <a:pt x="41" y="4"/>
                    </a:cubicBezTo>
                    <a:cubicBezTo>
                      <a:pt x="41" y="4"/>
                      <a:pt x="42" y="4"/>
                      <a:pt x="42" y="4"/>
                    </a:cubicBezTo>
                    <a:cubicBezTo>
                      <a:pt x="42" y="4"/>
                      <a:pt x="42" y="4"/>
                      <a:pt x="42" y="4"/>
                    </a:cubicBezTo>
                    <a:cubicBezTo>
                      <a:pt x="43" y="3"/>
                      <a:pt x="44" y="3"/>
                      <a:pt x="44" y="4"/>
                    </a:cubicBezTo>
                    <a:cubicBezTo>
                      <a:pt x="44" y="4"/>
                      <a:pt x="44" y="4"/>
                      <a:pt x="44" y="4"/>
                    </a:cubicBezTo>
                    <a:cubicBezTo>
                      <a:pt x="44" y="4"/>
                      <a:pt x="45" y="4"/>
                      <a:pt x="45" y="4"/>
                    </a:cubicBezTo>
                    <a:cubicBezTo>
                      <a:pt x="45" y="4"/>
                      <a:pt x="45" y="4"/>
                      <a:pt x="46" y="4"/>
                    </a:cubicBezTo>
                    <a:cubicBezTo>
                      <a:pt x="46" y="5"/>
                      <a:pt x="47" y="5"/>
                      <a:pt x="48" y="5"/>
                    </a:cubicBezTo>
                    <a:cubicBezTo>
                      <a:pt x="48" y="5"/>
                      <a:pt x="49" y="5"/>
                      <a:pt x="50" y="4"/>
                    </a:cubicBezTo>
                    <a:cubicBezTo>
                      <a:pt x="50" y="4"/>
                      <a:pt x="50" y="4"/>
                      <a:pt x="50" y="5"/>
                    </a:cubicBezTo>
                    <a:cubicBezTo>
                      <a:pt x="50" y="5"/>
                      <a:pt x="51" y="5"/>
                      <a:pt x="51" y="5"/>
                    </a:cubicBezTo>
                    <a:cubicBezTo>
                      <a:pt x="52" y="6"/>
                      <a:pt x="52" y="5"/>
                      <a:pt x="52" y="5"/>
                    </a:cubicBezTo>
                    <a:cubicBezTo>
                      <a:pt x="53" y="5"/>
                      <a:pt x="53" y="6"/>
                      <a:pt x="53" y="6"/>
                    </a:cubicBezTo>
                    <a:cubicBezTo>
                      <a:pt x="53" y="7"/>
                      <a:pt x="52" y="7"/>
                      <a:pt x="52" y="7"/>
                    </a:cubicBezTo>
                    <a:cubicBezTo>
                      <a:pt x="53" y="8"/>
                      <a:pt x="53" y="7"/>
                      <a:pt x="53" y="7"/>
                    </a:cubicBezTo>
                    <a:cubicBezTo>
                      <a:pt x="54" y="7"/>
                      <a:pt x="54" y="7"/>
                      <a:pt x="55" y="8"/>
                    </a:cubicBezTo>
                    <a:cubicBezTo>
                      <a:pt x="55" y="8"/>
                      <a:pt x="56" y="8"/>
                      <a:pt x="56" y="8"/>
                    </a:cubicBezTo>
                    <a:cubicBezTo>
                      <a:pt x="57" y="8"/>
                      <a:pt x="57" y="8"/>
                      <a:pt x="57" y="9"/>
                    </a:cubicBezTo>
                    <a:cubicBezTo>
                      <a:pt x="58" y="9"/>
                      <a:pt x="58" y="10"/>
                      <a:pt x="59" y="10"/>
                    </a:cubicBezTo>
                    <a:cubicBezTo>
                      <a:pt x="60" y="10"/>
                      <a:pt x="60" y="9"/>
                      <a:pt x="60" y="9"/>
                    </a:cubicBezTo>
                    <a:cubicBezTo>
                      <a:pt x="61" y="9"/>
                      <a:pt x="61" y="10"/>
                      <a:pt x="61" y="10"/>
                    </a:cubicBezTo>
                    <a:cubicBezTo>
                      <a:pt x="62" y="11"/>
                      <a:pt x="62" y="11"/>
                      <a:pt x="63" y="10"/>
                    </a:cubicBezTo>
                    <a:cubicBezTo>
                      <a:pt x="63" y="10"/>
                      <a:pt x="64" y="11"/>
                      <a:pt x="64" y="11"/>
                    </a:cubicBezTo>
                    <a:cubicBezTo>
                      <a:pt x="64" y="11"/>
                      <a:pt x="65" y="10"/>
                      <a:pt x="65" y="10"/>
                    </a:cubicBezTo>
                    <a:cubicBezTo>
                      <a:pt x="66" y="11"/>
                      <a:pt x="66" y="11"/>
                      <a:pt x="67" y="10"/>
                    </a:cubicBezTo>
                    <a:cubicBezTo>
                      <a:pt x="67" y="9"/>
                      <a:pt x="68" y="9"/>
                      <a:pt x="68" y="10"/>
                    </a:cubicBezTo>
                    <a:cubicBezTo>
                      <a:pt x="69" y="10"/>
                      <a:pt x="69" y="10"/>
                      <a:pt x="70" y="10"/>
                    </a:cubicBezTo>
                    <a:cubicBezTo>
                      <a:pt x="70" y="10"/>
                      <a:pt x="71" y="11"/>
                      <a:pt x="72" y="11"/>
                    </a:cubicBezTo>
                    <a:cubicBezTo>
                      <a:pt x="72" y="11"/>
                      <a:pt x="72" y="11"/>
                      <a:pt x="72" y="11"/>
                    </a:cubicBezTo>
                    <a:cubicBezTo>
                      <a:pt x="72" y="12"/>
                      <a:pt x="71" y="13"/>
                      <a:pt x="72" y="13"/>
                    </a:cubicBezTo>
                    <a:cubicBezTo>
                      <a:pt x="73" y="13"/>
                      <a:pt x="74" y="13"/>
                      <a:pt x="74" y="12"/>
                    </a:cubicBezTo>
                    <a:cubicBezTo>
                      <a:pt x="74" y="13"/>
                      <a:pt x="75" y="13"/>
                      <a:pt x="76" y="13"/>
                    </a:cubicBezTo>
                    <a:cubicBezTo>
                      <a:pt x="76" y="13"/>
                      <a:pt x="75" y="14"/>
                      <a:pt x="76" y="14"/>
                    </a:cubicBezTo>
                    <a:cubicBezTo>
                      <a:pt x="76" y="14"/>
                      <a:pt x="76" y="14"/>
                      <a:pt x="76" y="14"/>
                    </a:cubicBezTo>
                    <a:cubicBezTo>
                      <a:pt x="77" y="13"/>
                      <a:pt x="77" y="13"/>
                      <a:pt x="77" y="13"/>
                    </a:cubicBezTo>
                    <a:cubicBezTo>
                      <a:pt x="77" y="13"/>
                      <a:pt x="78" y="13"/>
                      <a:pt x="78" y="13"/>
                    </a:cubicBezTo>
                    <a:cubicBezTo>
                      <a:pt x="79" y="13"/>
                      <a:pt x="79" y="14"/>
                      <a:pt x="80" y="14"/>
                    </a:cubicBezTo>
                    <a:cubicBezTo>
                      <a:pt x="80" y="14"/>
                      <a:pt x="80" y="14"/>
                      <a:pt x="80" y="14"/>
                    </a:cubicBezTo>
                    <a:cubicBezTo>
                      <a:pt x="80" y="13"/>
                      <a:pt x="80" y="13"/>
                      <a:pt x="80" y="13"/>
                    </a:cubicBezTo>
                    <a:cubicBezTo>
                      <a:pt x="81" y="13"/>
                      <a:pt x="81" y="13"/>
                      <a:pt x="81" y="13"/>
                    </a:cubicBezTo>
                    <a:cubicBezTo>
                      <a:pt x="82" y="13"/>
                      <a:pt x="82" y="13"/>
                      <a:pt x="82" y="13"/>
                    </a:cubicBezTo>
                    <a:cubicBezTo>
                      <a:pt x="83" y="13"/>
                      <a:pt x="83" y="13"/>
                      <a:pt x="83" y="13"/>
                    </a:cubicBezTo>
                    <a:cubicBezTo>
                      <a:pt x="84" y="13"/>
                      <a:pt x="84" y="13"/>
                      <a:pt x="84" y="13"/>
                    </a:cubicBezTo>
                    <a:cubicBezTo>
                      <a:pt x="84" y="13"/>
                      <a:pt x="84" y="14"/>
                      <a:pt x="84" y="14"/>
                    </a:cubicBezTo>
                    <a:cubicBezTo>
                      <a:pt x="85" y="14"/>
                      <a:pt x="85" y="14"/>
                      <a:pt x="85" y="14"/>
                    </a:cubicBezTo>
                    <a:cubicBezTo>
                      <a:pt x="85" y="15"/>
                      <a:pt x="84" y="15"/>
                      <a:pt x="84" y="15"/>
                    </a:cubicBezTo>
                    <a:cubicBezTo>
                      <a:pt x="83" y="16"/>
                      <a:pt x="84" y="15"/>
                      <a:pt x="84" y="16"/>
                    </a:cubicBezTo>
                    <a:cubicBezTo>
                      <a:pt x="84" y="16"/>
                      <a:pt x="84" y="16"/>
                      <a:pt x="84" y="16"/>
                    </a:cubicBezTo>
                    <a:close/>
                    <a:moveTo>
                      <a:pt x="72" y="45"/>
                    </a:moveTo>
                    <a:cubicBezTo>
                      <a:pt x="72" y="44"/>
                      <a:pt x="74" y="43"/>
                      <a:pt x="73" y="42"/>
                    </a:cubicBezTo>
                    <a:cubicBezTo>
                      <a:pt x="73" y="42"/>
                      <a:pt x="72" y="43"/>
                      <a:pt x="71" y="43"/>
                    </a:cubicBezTo>
                    <a:cubicBezTo>
                      <a:pt x="71" y="43"/>
                      <a:pt x="71" y="44"/>
                      <a:pt x="71" y="44"/>
                    </a:cubicBezTo>
                    <a:cubicBezTo>
                      <a:pt x="70" y="44"/>
                      <a:pt x="70" y="44"/>
                      <a:pt x="71" y="44"/>
                    </a:cubicBezTo>
                    <a:cubicBezTo>
                      <a:pt x="71" y="45"/>
                      <a:pt x="72" y="45"/>
                      <a:pt x="72" y="45"/>
                    </a:cubicBezTo>
                    <a:cubicBezTo>
                      <a:pt x="72" y="44"/>
                      <a:pt x="72" y="45"/>
                      <a:pt x="72" y="45"/>
                    </a:cubicBezTo>
                    <a:close/>
                    <a:moveTo>
                      <a:pt x="79" y="39"/>
                    </a:moveTo>
                    <a:cubicBezTo>
                      <a:pt x="79" y="39"/>
                      <a:pt x="79" y="39"/>
                      <a:pt x="80" y="39"/>
                    </a:cubicBezTo>
                    <a:cubicBezTo>
                      <a:pt x="80" y="39"/>
                      <a:pt x="80" y="39"/>
                      <a:pt x="81" y="39"/>
                    </a:cubicBezTo>
                    <a:cubicBezTo>
                      <a:pt x="81" y="40"/>
                      <a:pt x="81" y="40"/>
                      <a:pt x="81" y="40"/>
                    </a:cubicBezTo>
                    <a:cubicBezTo>
                      <a:pt x="82" y="40"/>
                      <a:pt x="82" y="40"/>
                      <a:pt x="82" y="41"/>
                    </a:cubicBezTo>
                    <a:cubicBezTo>
                      <a:pt x="83" y="41"/>
                      <a:pt x="83" y="41"/>
                      <a:pt x="83" y="41"/>
                    </a:cubicBezTo>
                    <a:cubicBezTo>
                      <a:pt x="84" y="41"/>
                      <a:pt x="84" y="40"/>
                      <a:pt x="84" y="40"/>
                    </a:cubicBezTo>
                    <a:cubicBezTo>
                      <a:pt x="85" y="39"/>
                      <a:pt x="85" y="39"/>
                      <a:pt x="85" y="38"/>
                    </a:cubicBezTo>
                    <a:cubicBezTo>
                      <a:pt x="85" y="38"/>
                      <a:pt x="86" y="37"/>
                      <a:pt x="86" y="37"/>
                    </a:cubicBezTo>
                    <a:cubicBezTo>
                      <a:pt x="85" y="36"/>
                      <a:pt x="84" y="38"/>
                      <a:pt x="83" y="37"/>
                    </a:cubicBezTo>
                    <a:cubicBezTo>
                      <a:pt x="83" y="36"/>
                      <a:pt x="84" y="36"/>
                      <a:pt x="84" y="36"/>
                    </a:cubicBezTo>
                    <a:cubicBezTo>
                      <a:pt x="84" y="36"/>
                      <a:pt x="83" y="36"/>
                      <a:pt x="83" y="36"/>
                    </a:cubicBezTo>
                    <a:cubicBezTo>
                      <a:pt x="83" y="35"/>
                      <a:pt x="84" y="35"/>
                      <a:pt x="83" y="35"/>
                    </a:cubicBezTo>
                    <a:cubicBezTo>
                      <a:pt x="83" y="35"/>
                      <a:pt x="82" y="36"/>
                      <a:pt x="82" y="36"/>
                    </a:cubicBezTo>
                    <a:cubicBezTo>
                      <a:pt x="81" y="36"/>
                      <a:pt x="81" y="36"/>
                      <a:pt x="80" y="37"/>
                    </a:cubicBezTo>
                    <a:cubicBezTo>
                      <a:pt x="80" y="37"/>
                      <a:pt x="78" y="38"/>
                      <a:pt x="78" y="39"/>
                    </a:cubicBezTo>
                    <a:cubicBezTo>
                      <a:pt x="78" y="39"/>
                      <a:pt x="78" y="39"/>
                      <a:pt x="79" y="39"/>
                    </a:cubicBezTo>
                    <a:close/>
                    <a:moveTo>
                      <a:pt x="88" y="34"/>
                    </a:moveTo>
                    <a:cubicBezTo>
                      <a:pt x="88" y="35"/>
                      <a:pt x="88" y="35"/>
                      <a:pt x="88" y="35"/>
                    </a:cubicBezTo>
                    <a:cubicBezTo>
                      <a:pt x="89" y="35"/>
                      <a:pt x="89" y="35"/>
                      <a:pt x="90" y="36"/>
                    </a:cubicBezTo>
                    <a:cubicBezTo>
                      <a:pt x="90" y="36"/>
                      <a:pt x="91" y="36"/>
                      <a:pt x="91" y="36"/>
                    </a:cubicBezTo>
                    <a:cubicBezTo>
                      <a:pt x="92" y="36"/>
                      <a:pt x="91" y="35"/>
                      <a:pt x="91" y="35"/>
                    </a:cubicBezTo>
                    <a:cubicBezTo>
                      <a:pt x="90" y="34"/>
                      <a:pt x="89" y="34"/>
                      <a:pt x="88" y="34"/>
                    </a:cubicBezTo>
                    <a:cubicBezTo>
                      <a:pt x="88" y="35"/>
                      <a:pt x="89" y="34"/>
                      <a:pt x="88" y="34"/>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98" name="Freeform 792">
                <a:extLst>
                  <a:ext uri="{FF2B5EF4-FFF2-40B4-BE49-F238E27FC236}">
                    <a16:creationId xmlns:a16="http://schemas.microsoft.com/office/drawing/2014/main" id="{BFC24CE4-9174-F748-EF05-FFF5B2CBFEF6}"/>
                  </a:ext>
                </a:extLst>
              </p:cNvPr>
              <p:cNvSpPr>
                <a:spLocks/>
              </p:cNvSpPr>
              <p:nvPr/>
            </p:nvSpPr>
            <p:spPr bwMode="auto">
              <a:xfrm>
                <a:off x="5754688" y="3387725"/>
                <a:ext cx="87312" cy="63500"/>
              </a:xfrm>
              <a:custGeom>
                <a:avLst/>
                <a:gdLst>
                  <a:gd name="T0" fmla="*/ 3 w 21"/>
                  <a:gd name="T1" fmla="*/ 14 h 15"/>
                  <a:gd name="T2" fmla="*/ 4 w 21"/>
                  <a:gd name="T3" fmla="*/ 13 h 15"/>
                  <a:gd name="T4" fmla="*/ 7 w 21"/>
                  <a:gd name="T5" fmla="*/ 13 h 15"/>
                  <a:gd name="T6" fmla="*/ 8 w 21"/>
                  <a:gd name="T7" fmla="*/ 12 h 15"/>
                  <a:gd name="T8" fmla="*/ 11 w 21"/>
                  <a:gd name="T9" fmla="*/ 13 h 15"/>
                  <a:gd name="T10" fmla="*/ 14 w 21"/>
                  <a:gd name="T11" fmla="*/ 14 h 15"/>
                  <a:gd name="T12" fmla="*/ 13 w 21"/>
                  <a:gd name="T13" fmla="*/ 12 h 15"/>
                  <a:gd name="T14" fmla="*/ 14 w 21"/>
                  <a:gd name="T15" fmla="*/ 12 h 15"/>
                  <a:gd name="T16" fmla="*/ 14 w 21"/>
                  <a:gd name="T17" fmla="*/ 11 h 15"/>
                  <a:gd name="T18" fmla="*/ 16 w 21"/>
                  <a:gd name="T19" fmla="*/ 10 h 15"/>
                  <a:gd name="T20" fmla="*/ 16 w 21"/>
                  <a:gd name="T21" fmla="*/ 8 h 15"/>
                  <a:gd name="T22" fmla="*/ 16 w 21"/>
                  <a:gd name="T23" fmla="*/ 7 h 15"/>
                  <a:gd name="T24" fmla="*/ 16 w 21"/>
                  <a:gd name="T25" fmla="*/ 7 h 15"/>
                  <a:gd name="T26" fmla="*/ 18 w 21"/>
                  <a:gd name="T27" fmla="*/ 6 h 15"/>
                  <a:gd name="T28" fmla="*/ 18 w 21"/>
                  <a:gd name="T29" fmla="*/ 5 h 15"/>
                  <a:gd name="T30" fmla="*/ 19 w 21"/>
                  <a:gd name="T31" fmla="*/ 5 h 15"/>
                  <a:gd name="T32" fmla="*/ 20 w 21"/>
                  <a:gd name="T33" fmla="*/ 5 h 15"/>
                  <a:gd name="T34" fmla="*/ 20 w 21"/>
                  <a:gd name="T35" fmla="*/ 4 h 15"/>
                  <a:gd name="T36" fmla="*/ 21 w 21"/>
                  <a:gd name="T37" fmla="*/ 4 h 15"/>
                  <a:gd name="T38" fmla="*/ 21 w 21"/>
                  <a:gd name="T39" fmla="*/ 2 h 15"/>
                  <a:gd name="T40" fmla="*/ 21 w 21"/>
                  <a:gd name="T41" fmla="*/ 2 h 15"/>
                  <a:gd name="T42" fmla="*/ 20 w 21"/>
                  <a:gd name="T43" fmla="*/ 1 h 15"/>
                  <a:gd name="T44" fmla="*/ 20 w 21"/>
                  <a:gd name="T45" fmla="*/ 0 h 15"/>
                  <a:gd name="T46" fmla="*/ 19 w 21"/>
                  <a:gd name="T47" fmla="*/ 0 h 15"/>
                  <a:gd name="T48" fmla="*/ 18 w 21"/>
                  <a:gd name="T49" fmla="*/ 1 h 15"/>
                  <a:gd name="T50" fmla="*/ 18 w 21"/>
                  <a:gd name="T51" fmla="*/ 1 h 15"/>
                  <a:gd name="T52" fmla="*/ 15 w 21"/>
                  <a:gd name="T53" fmla="*/ 2 h 15"/>
                  <a:gd name="T54" fmla="*/ 13 w 21"/>
                  <a:gd name="T55" fmla="*/ 2 h 15"/>
                  <a:gd name="T56" fmla="*/ 11 w 21"/>
                  <a:gd name="T57" fmla="*/ 2 h 15"/>
                  <a:gd name="T58" fmla="*/ 7 w 21"/>
                  <a:gd name="T59" fmla="*/ 5 h 15"/>
                  <a:gd name="T60" fmla="*/ 2 w 21"/>
                  <a:gd name="T61" fmla="*/ 3 h 15"/>
                  <a:gd name="T62" fmla="*/ 1 w 21"/>
                  <a:gd name="T63" fmla="*/ 5 h 15"/>
                  <a:gd name="T64" fmla="*/ 0 w 21"/>
                  <a:gd name="T65" fmla="*/ 6 h 15"/>
                  <a:gd name="T66" fmla="*/ 2 w 21"/>
                  <a:gd name="T67" fmla="*/ 6 h 15"/>
                  <a:gd name="T68" fmla="*/ 1 w 21"/>
                  <a:gd name="T69" fmla="*/ 8 h 15"/>
                  <a:gd name="T70" fmla="*/ 2 w 21"/>
                  <a:gd name="T71" fmla="*/ 9 h 15"/>
                  <a:gd name="T72" fmla="*/ 2 w 21"/>
                  <a:gd name="T73" fmla="*/ 11 h 15"/>
                  <a:gd name="T74" fmla="*/ 3 w 21"/>
                  <a:gd name="T75" fmla="*/ 12 h 15"/>
                  <a:gd name="T76" fmla="*/ 3 w 21"/>
                  <a:gd name="T77" fmla="*/ 13 h 15"/>
                  <a:gd name="T78" fmla="*/ 2 w 21"/>
                  <a:gd name="T79" fmla="*/ 13 h 15"/>
                  <a:gd name="T80" fmla="*/ 1 w 21"/>
                  <a:gd name="T81" fmla="*/ 13 h 15"/>
                  <a:gd name="T82" fmla="*/ 3 w 21"/>
                  <a:gd name="T83"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 h="15">
                    <a:moveTo>
                      <a:pt x="3" y="14"/>
                    </a:moveTo>
                    <a:cubicBezTo>
                      <a:pt x="3" y="14"/>
                      <a:pt x="4" y="14"/>
                      <a:pt x="4" y="13"/>
                    </a:cubicBezTo>
                    <a:cubicBezTo>
                      <a:pt x="5" y="13"/>
                      <a:pt x="6" y="14"/>
                      <a:pt x="7" y="13"/>
                    </a:cubicBezTo>
                    <a:cubicBezTo>
                      <a:pt x="8" y="13"/>
                      <a:pt x="8" y="12"/>
                      <a:pt x="8" y="12"/>
                    </a:cubicBezTo>
                    <a:cubicBezTo>
                      <a:pt x="8" y="12"/>
                      <a:pt x="10" y="14"/>
                      <a:pt x="11" y="13"/>
                    </a:cubicBezTo>
                    <a:cubicBezTo>
                      <a:pt x="11" y="13"/>
                      <a:pt x="13" y="15"/>
                      <a:pt x="14" y="14"/>
                    </a:cubicBezTo>
                    <a:cubicBezTo>
                      <a:pt x="14" y="13"/>
                      <a:pt x="13" y="13"/>
                      <a:pt x="13" y="12"/>
                    </a:cubicBezTo>
                    <a:cubicBezTo>
                      <a:pt x="13" y="12"/>
                      <a:pt x="14" y="12"/>
                      <a:pt x="14" y="12"/>
                    </a:cubicBezTo>
                    <a:cubicBezTo>
                      <a:pt x="13" y="11"/>
                      <a:pt x="14" y="11"/>
                      <a:pt x="14" y="11"/>
                    </a:cubicBezTo>
                    <a:cubicBezTo>
                      <a:pt x="15" y="10"/>
                      <a:pt x="15" y="11"/>
                      <a:pt x="16" y="10"/>
                    </a:cubicBezTo>
                    <a:cubicBezTo>
                      <a:pt x="16" y="9"/>
                      <a:pt x="16" y="9"/>
                      <a:pt x="16" y="8"/>
                    </a:cubicBezTo>
                    <a:cubicBezTo>
                      <a:pt x="16" y="8"/>
                      <a:pt x="15" y="7"/>
                      <a:pt x="16" y="7"/>
                    </a:cubicBezTo>
                    <a:cubicBezTo>
                      <a:pt x="16" y="7"/>
                      <a:pt x="16" y="7"/>
                      <a:pt x="16" y="7"/>
                    </a:cubicBezTo>
                    <a:cubicBezTo>
                      <a:pt x="17" y="6"/>
                      <a:pt x="17" y="6"/>
                      <a:pt x="18" y="6"/>
                    </a:cubicBezTo>
                    <a:cubicBezTo>
                      <a:pt x="18" y="6"/>
                      <a:pt x="18" y="6"/>
                      <a:pt x="18" y="5"/>
                    </a:cubicBezTo>
                    <a:cubicBezTo>
                      <a:pt x="19" y="5"/>
                      <a:pt x="19" y="5"/>
                      <a:pt x="19" y="5"/>
                    </a:cubicBezTo>
                    <a:cubicBezTo>
                      <a:pt x="20" y="5"/>
                      <a:pt x="20" y="5"/>
                      <a:pt x="20" y="5"/>
                    </a:cubicBezTo>
                    <a:cubicBezTo>
                      <a:pt x="20" y="4"/>
                      <a:pt x="20" y="4"/>
                      <a:pt x="20" y="4"/>
                    </a:cubicBezTo>
                    <a:cubicBezTo>
                      <a:pt x="20" y="3"/>
                      <a:pt x="21" y="4"/>
                      <a:pt x="21" y="4"/>
                    </a:cubicBezTo>
                    <a:cubicBezTo>
                      <a:pt x="21" y="3"/>
                      <a:pt x="21" y="3"/>
                      <a:pt x="21" y="2"/>
                    </a:cubicBezTo>
                    <a:cubicBezTo>
                      <a:pt x="21" y="2"/>
                      <a:pt x="21" y="2"/>
                      <a:pt x="21" y="2"/>
                    </a:cubicBezTo>
                    <a:cubicBezTo>
                      <a:pt x="21" y="2"/>
                      <a:pt x="21" y="2"/>
                      <a:pt x="20" y="1"/>
                    </a:cubicBezTo>
                    <a:cubicBezTo>
                      <a:pt x="20" y="1"/>
                      <a:pt x="20" y="1"/>
                      <a:pt x="20" y="0"/>
                    </a:cubicBezTo>
                    <a:cubicBezTo>
                      <a:pt x="20" y="0"/>
                      <a:pt x="19" y="0"/>
                      <a:pt x="19" y="0"/>
                    </a:cubicBezTo>
                    <a:cubicBezTo>
                      <a:pt x="18" y="0"/>
                      <a:pt x="18" y="0"/>
                      <a:pt x="18" y="1"/>
                    </a:cubicBezTo>
                    <a:cubicBezTo>
                      <a:pt x="18" y="1"/>
                      <a:pt x="18" y="1"/>
                      <a:pt x="18" y="1"/>
                    </a:cubicBezTo>
                    <a:cubicBezTo>
                      <a:pt x="17" y="2"/>
                      <a:pt x="16" y="2"/>
                      <a:pt x="15" y="2"/>
                    </a:cubicBezTo>
                    <a:cubicBezTo>
                      <a:pt x="15" y="2"/>
                      <a:pt x="14" y="2"/>
                      <a:pt x="13" y="2"/>
                    </a:cubicBezTo>
                    <a:cubicBezTo>
                      <a:pt x="12" y="2"/>
                      <a:pt x="12" y="2"/>
                      <a:pt x="11" y="2"/>
                    </a:cubicBezTo>
                    <a:cubicBezTo>
                      <a:pt x="9" y="3"/>
                      <a:pt x="9" y="5"/>
                      <a:pt x="7" y="5"/>
                    </a:cubicBezTo>
                    <a:cubicBezTo>
                      <a:pt x="6" y="4"/>
                      <a:pt x="4" y="3"/>
                      <a:pt x="2" y="3"/>
                    </a:cubicBezTo>
                    <a:cubicBezTo>
                      <a:pt x="4" y="4"/>
                      <a:pt x="2" y="5"/>
                      <a:pt x="1" y="5"/>
                    </a:cubicBezTo>
                    <a:cubicBezTo>
                      <a:pt x="1" y="5"/>
                      <a:pt x="0" y="6"/>
                      <a:pt x="0" y="6"/>
                    </a:cubicBezTo>
                    <a:cubicBezTo>
                      <a:pt x="1" y="6"/>
                      <a:pt x="1" y="6"/>
                      <a:pt x="2" y="6"/>
                    </a:cubicBezTo>
                    <a:cubicBezTo>
                      <a:pt x="3" y="7"/>
                      <a:pt x="1" y="7"/>
                      <a:pt x="1" y="8"/>
                    </a:cubicBezTo>
                    <a:cubicBezTo>
                      <a:pt x="1" y="9"/>
                      <a:pt x="2" y="9"/>
                      <a:pt x="2" y="9"/>
                    </a:cubicBezTo>
                    <a:cubicBezTo>
                      <a:pt x="2" y="10"/>
                      <a:pt x="2" y="10"/>
                      <a:pt x="2" y="11"/>
                    </a:cubicBezTo>
                    <a:cubicBezTo>
                      <a:pt x="2" y="10"/>
                      <a:pt x="4" y="12"/>
                      <a:pt x="3" y="12"/>
                    </a:cubicBezTo>
                    <a:cubicBezTo>
                      <a:pt x="3" y="13"/>
                      <a:pt x="3" y="13"/>
                      <a:pt x="3" y="13"/>
                    </a:cubicBezTo>
                    <a:cubicBezTo>
                      <a:pt x="2" y="13"/>
                      <a:pt x="2" y="13"/>
                      <a:pt x="2" y="13"/>
                    </a:cubicBezTo>
                    <a:cubicBezTo>
                      <a:pt x="2" y="13"/>
                      <a:pt x="2" y="13"/>
                      <a:pt x="1" y="13"/>
                    </a:cubicBezTo>
                    <a:cubicBezTo>
                      <a:pt x="2" y="14"/>
                      <a:pt x="2" y="14"/>
                      <a:pt x="3" y="14"/>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99" name="Freeform 793">
                <a:extLst>
                  <a:ext uri="{FF2B5EF4-FFF2-40B4-BE49-F238E27FC236}">
                    <a16:creationId xmlns:a16="http://schemas.microsoft.com/office/drawing/2014/main" id="{00FD8D2F-30B6-8F73-E186-B1039B4ABFB1}"/>
                  </a:ext>
                </a:extLst>
              </p:cNvPr>
              <p:cNvSpPr>
                <a:spLocks/>
              </p:cNvSpPr>
              <p:nvPr/>
            </p:nvSpPr>
            <p:spPr bwMode="auto">
              <a:xfrm>
                <a:off x="5849938" y="3271838"/>
                <a:ext cx="161925" cy="79375"/>
              </a:xfrm>
              <a:custGeom>
                <a:avLst/>
                <a:gdLst>
                  <a:gd name="T0" fmla="*/ 5 w 39"/>
                  <a:gd name="T1" fmla="*/ 17 h 19"/>
                  <a:gd name="T2" fmla="*/ 8 w 39"/>
                  <a:gd name="T3" fmla="*/ 19 h 19"/>
                  <a:gd name="T4" fmla="*/ 10 w 39"/>
                  <a:gd name="T5" fmla="*/ 19 h 19"/>
                  <a:gd name="T6" fmla="*/ 12 w 39"/>
                  <a:gd name="T7" fmla="*/ 19 h 19"/>
                  <a:gd name="T8" fmla="*/ 14 w 39"/>
                  <a:gd name="T9" fmla="*/ 19 h 19"/>
                  <a:gd name="T10" fmla="*/ 14 w 39"/>
                  <a:gd name="T11" fmla="*/ 18 h 19"/>
                  <a:gd name="T12" fmla="*/ 15 w 39"/>
                  <a:gd name="T13" fmla="*/ 16 h 19"/>
                  <a:gd name="T14" fmla="*/ 18 w 39"/>
                  <a:gd name="T15" fmla="*/ 15 h 19"/>
                  <a:gd name="T16" fmla="*/ 19 w 39"/>
                  <a:gd name="T17" fmla="*/ 15 h 19"/>
                  <a:gd name="T18" fmla="*/ 20 w 39"/>
                  <a:gd name="T19" fmla="*/ 15 h 19"/>
                  <a:gd name="T20" fmla="*/ 24 w 39"/>
                  <a:gd name="T21" fmla="*/ 14 h 19"/>
                  <a:gd name="T22" fmla="*/ 24 w 39"/>
                  <a:gd name="T23" fmla="*/ 13 h 19"/>
                  <a:gd name="T24" fmla="*/ 25 w 39"/>
                  <a:gd name="T25" fmla="*/ 11 h 19"/>
                  <a:gd name="T26" fmla="*/ 27 w 39"/>
                  <a:gd name="T27" fmla="*/ 11 h 19"/>
                  <a:gd name="T28" fmla="*/ 29 w 39"/>
                  <a:gd name="T29" fmla="*/ 12 h 19"/>
                  <a:gd name="T30" fmla="*/ 30 w 39"/>
                  <a:gd name="T31" fmla="*/ 12 h 19"/>
                  <a:gd name="T32" fmla="*/ 31 w 39"/>
                  <a:gd name="T33" fmla="*/ 11 h 19"/>
                  <a:gd name="T34" fmla="*/ 32 w 39"/>
                  <a:gd name="T35" fmla="*/ 11 h 19"/>
                  <a:gd name="T36" fmla="*/ 34 w 39"/>
                  <a:gd name="T37" fmla="*/ 13 h 19"/>
                  <a:gd name="T38" fmla="*/ 36 w 39"/>
                  <a:gd name="T39" fmla="*/ 13 h 19"/>
                  <a:gd name="T40" fmla="*/ 38 w 39"/>
                  <a:gd name="T41" fmla="*/ 9 h 19"/>
                  <a:gd name="T42" fmla="*/ 39 w 39"/>
                  <a:gd name="T43" fmla="*/ 6 h 19"/>
                  <a:gd name="T44" fmla="*/ 39 w 39"/>
                  <a:gd name="T45" fmla="*/ 6 h 19"/>
                  <a:gd name="T46" fmla="*/ 36 w 39"/>
                  <a:gd name="T47" fmla="*/ 4 h 19"/>
                  <a:gd name="T48" fmla="*/ 35 w 39"/>
                  <a:gd name="T49" fmla="*/ 3 h 19"/>
                  <a:gd name="T50" fmla="*/ 34 w 39"/>
                  <a:gd name="T51" fmla="*/ 3 h 19"/>
                  <a:gd name="T52" fmla="*/ 34 w 39"/>
                  <a:gd name="T53" fmla="*/ 3 h 19"/>
                  <a:gd name="T54" fmla="*/ 33 w 39"/>
                  <a:gd name="T55" fmla="*/ 3 h 19"/>
                  <a:gd name="T56" fmla="*/ 32 w 39"/>
                  <a:gd name="T57" fmla="*/ 2 h 19"/>
                  <a:gd name="T58" fmla="*/ 29 w 39"/>
                  <a:gd name="T59" fmla="*/ 2 h 19"/>
                  <a:gd name="T60" fmla="*/ 29 w 39"/>
                  <a:gd name="T61" fmla="*/ 3 h 19"/>
                  <a:gd name="T62" fmla="*/ 28 w 39"/>
                  <a:gd name="T63" fmla="*/ 3 h 19"/>
                  <a:gd name="T64" fmla="*/ 26 w 39"/>
                  <a:gd name="T65" fmla="*/ 3 h 19"/>
                  <a:gd name="T66" fmla="*/ 26 w 39"/>
                  <a:gd name="T67" fmla="*/ 3 h 19"/>
                  <a:gd name="T68" fmla="*/ 25 w 39"/>
                  <a:gd name="T69" fmla="*/ 2 h 19"/>
                  <a:gd name="T70" fmla="*/ 24 w 39"/>
                  <a:gd name="T71" fmla="*/ 3 h 19"/>
                  <a:gd name="T72" fmla="*/ 23 w 39"/>
                  <a:gd name="T73" fmla="*/ 4 h 19"/>
                  <a:gd name="T74" fmla="*/ 22 w 39"/>
                  <a:gd name="T75" fmla="*/ 4 h 19"/>
                  <a:gd name="T76" fmla="*/ 21 w 39"/>
                  <a:gd name="T77" fmla="*/ 4 h 19"/>
                  <a:gd name="T78" fmla="*/ 20 w 39"/>
                  <a:gd name="T79" fmla="*/ 5 h 19"/>
                  <a:gd name="T80" fmla="*/ 20 w 39"/>
                  <a:gd name="T81" fmla="*/ 3 h 19"/>
                  <a:gd name="T82" fmla="*/ 19 w 39"/>
                  <a:gd name="T83" fmla="*/ 2 h 19"/>
                  <a:gd name="T84" fmla="*/ 19 w 39"/>
                  <a:gd name="T85" fmla="*/ 2 h 19"/>
                  <a:gd name="T86" fmla="*/ 18 w 39"/>
                  <a:gd name="T87" fmla="*/ 0 h 19"/>
                  <a:gd name="T88" fmla="*/ 18 w 39"/>
                  <a:gd name="T89" fmla="*/ 1 h 19"/>
                  <a:gd name="T90" fmla="*/ 17 w 39"/>
                  <a:gd name="T91" fmla="*/ 1 h 19"/>
                  <a:gd name="T92" fmla="*/ 16 w 39"/>
                  <a:gd name="T93" fmla="*/ 2 h 19"/>
                  <a:gd name="T94" fmla="*/ 15 w 39"/>
                  <a:gd name="T95" fmla="*/ 3 h 19"/>
                  <a:gd name="T96" fmla="*/ 14 w 39"/>
                  <a:gd name="T97" fmla="*/ 1 h 19"/>
                  <a:gd name="T98" fmla="*/ 13 w 39"/>
                  <a:gd name="T99" fmla="*/ 2 h 19"/>
                  <a:gd name="T100" fmla="*/ 12 w 39"/>
                  <a:gd name="T101" fmla="*/ 2 h 19"/>
                  <a:gd name="T102" fmla="*/ 11 w 39"/>
                  <a:gd name="T103" fmla="*/ 3 h 19"/>
                  <a:gd name="T104" fmla="*/ 9 w 39"/>
                  <a:gd name="T105" fmla="*/ 5 h 19"/>
                  <a:gd name="T106" fmla="*/ 8 w 39"/>
                  <a:gd name="T107" fmla="*/ 7 h 19"/>
                  <a:gd name="T108" fmla="*/ 5 w 39"/>
                  <a:gd name="T109" fmla="*/ 8 h 19"/>
                  <a:gd name="T110" fmla="*/ 2 w 39"/>
                  <a:gd name="T111" fmla="*/ 8 h 19"/>
                  <a:gd name="T112" fmla="*/ 1 w 39"/>
                  <a:gd name="T113" fmla="*/ 10 h 19"/>
                  <a:gd name="T114" fmla="*/ 1 w 39"/>
                  <a:gd name="T115" fmla="*/ 13 h 19"/>
                  <a:gd name="T116" fmla="*/ 2 w 39"/>
                  <a:gd name="T117" fmla="*/ 16 h 19"/>
                  <a:gd name="T118" fmla="*/ 5 w 39"/>
                  <a:gd name="T119"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 h="19">
                    <a:moveTo>
                      <a:pt x="5" y="17"/>
                    </a:moveTo>
                    <a:cubicBezTo>
                      <a:pt x="6" y="18"/>
                      <a:pt x="7" y="19"/>
                      <a:pt x="8" y="19"/>
                    </a:cubicBezTo>
                    <a:cubicBezTo>
                      <a:pt x="9" y="19"/>
                      <a:pt x="10" y="19"/>
                      <a:pt x="10" y="19"/>
                    </a:cubicBezTo>
                    <a:cubicBezTo>
                      <a:pt x="11" y="19"/>
                      <a:pt x="11" y="19"/>
                      <a:pt x="12" y="19"/>
                    </a:cubicBezTo>
                    <a:cubicBezTo>
                      <a:pt x="13" y="19"/>
                      <a:pt x="13" y="19"/>
                      <a:pt x="14" y="19"/>
                    </a:cubicBezTo>
                    <a:cubicBezTo>
                      <a:pt x="14" y="18"/>
                      <a:pt x="14" y="18"/>
                      <a:pt x="14" y="18"/>
                    </a:cubicBezTo>
                    <a:cubicBezTo>
                      <a:pt x="13" y="17"/>
                      <a:pt x="14" y="16"/>
                      <a:pt x="15" y="16"/>
                    </a:cubicBezTo>
                    <a:cubicBezTo>
                      <a:pt x="16" y="16"/>
                      <a:pt x="17" y="16"/>
                      <a:pt x="18" y="15"/>
                    </a:cubicBezTo>
                    <a:cubicBezTo>
                      <a:pt x="19" y="15"/>
                      <a:pt x="19" y="15"/>
                      <a:pt x="19" y="15"/>
                    </a:cubicBezTo>
                    <a:cubicBezTo>
                      <a:pt x="20" y="14"/>
                      <a:pt x="20" y="15"/>
                      <a:pt x="20" y="15"/>
                    </a:cubicBezTo>
                    <a:cubicBezTo>
                      <a:pt x="21" y="16"/>
                      <a:pt x="23" y="15"/>
                      <a:pt x="24" y="14"/>
                    </a:cubicBezTo>
                    <a:cubicBezTo>
                      <a:pt x="24" y="14"/>
                      <a:pt x="24" y="13"/>
                      <a:pt x="24" y="13"/>
                    </a:cubicBezTo>
                    <a:cubicBezTo>
                      <a:pt x="25" y="12"/>
                      <a:pt x="25" y="12"/>
                      <a:pt x="25" y="11"/>
                    </a:cubicBezTo>
                    <a:cubicBezTo>
                      <a:pt x="26" y="11"/>
                      <a:pt x="27" y="11"/>
                      <a:pt x="27" y="11"/>
                    </a:cubicBezTo>
                    <a:cubicBezTo>
                      <a:pt x="28" y="11"/>
                      <a:pt x="28" y="12"/>
                      <a:pt x="29" y="12"/>
                    </a:cubicBezTo>
                    <a:cubicBezTo>
                      <a:pt x="29" y="12"/>
                      <a:pt x="30" y="12"/>
                      <a:pt x="30" y="12"/>
                    </a:cubicBezTo>
                    <a:cubicBezTo>
                      <a:pt x="30" y="12"/>
                      <a:pt x="31" y="11"/>
                      <a:pt x="31" y="11"/>
                    </a:cubicBezTo>
                    <a:cubicBezTo>
                      <a:pt x="31" y="11"/>
                      <a:pt x="32" y="11"/>
                      <a:pt x="32" y="11"/>
                    </a:cubicBezTo>
                    <a:cubicBezTo>
                      <a:pt x="32" y="12"/>
                      <a:pt x="33" y="12"/>
                      <a:pt x="34" y="13"/>
                    </a:cubicBezTo>
                    <a:cubicBezTo>
                      <a:pt x="34" y="14"/>
                      <a:pt x="35" y="13"/>
                      <a:pt x="36" y="13"/>
                    </a:cubicBezTo>
                    <a:cubicBezTo>
                      <a:pt x="36" y="11"/>
                      <a:pt x="37" y="10"/>
                      <a:pt x="38" y="9"/>
                    </a:cubicBezTo>
                    <a:cubicBezTo>
                      <a:pt x="38" y="8"/>
                      <a:pt x="38" y="7"/>
                      <a:pt x="39" y="6"/>
                    </a:cubicBezTo>
                    <a:cubicBezTo>
                      <a:pt x="39" y="6"/>
                      <a:pt x="39" y="6"/>
                      <a:pt x="39" y="6"/>
                    </a:cubicBezTo>
                    <a:cubicBezTo>
                      <a:pt x="38" y="6"/>
                      <a:pt x="36" y="5"/>
                      <a:pt x="36" y="4"/>
                    </a:cubicBezTo>
                    <a:cubicBezTo>
                      <a:pt x="35" y="4"/>
                      <a:pt x="35" y="3"/>
                      <a:pt x="35" y="3"/>
                    </a:cubicBezTo>
                    <a:cubicBezTo>
                      <a:pt x="35" y="3"/>
                      <a:pt x="35" y="3"/>
                      <a:pt x="34" y="3"/>
                    </a:cubicBezTo>
                    <a:cubicBezTo>
                      <a:pt x="34" y="3"/>
                      <a:pt x="34" y="3"/>
                      <a:pt x="34" y="3"/>
                    </a:cubicBezTo>
                    <a:cubicBezTo>
                      <a:pt x="34" y="3"/>
                      <a:pt x="33" y="3"/>
                      <a:pt x="33" y="3"/>
                    </a:cubicBezTo>
                    <a:cubicBezTo>
                      <a:pt x="33" y="2"/>
                      <a:pt x="32" y="2"/>
                      <a:pt x="32" y="2"/>
                    </a:cubicBezTo>
                    <a:cubicBezTo>
                      <a:pt x="31" y="2"/>
                      <a:pt x="30" y="2"/>
                      <a:pt x="29" y="2"/>
                    </a:cubicBezTo>
                    <a:cubicBezTo>
                      <a:pt x="29" y="3"/>
                      <a:pt x="29" y="3"/>
                      <a:pt x="29" y="3"/>
                    </a:cubicBezTo>
                    <a:cubicBezTo>
                      <a:pt x="28" y="3"/>
                      <a:pt x="28" y="3"/>
                      <a:pt x="28" y="3"/>
                    </a:cubicBezTo>
                    <a:cubicBezTo>
                      <a:pt x="27" y="3"/>
                      <a:pt x="27" y="3"/>
                      <a:pt x="26" y="3"/>
                    </a:cubicBezTo>
                    <a:cubicBezTo>
                      <a:pt x="26" y="3"/>
                      <a:pt x="26" y="3"/>
                      <a:pt x="26" y="3"/>
                    </a:cubicBezTo>
                    <a:cubicBezTo>
                      <a:pt x="25" y="3"/>
                      <a:pt x="25" y="2"/>
                      <a:pt x="25" y="2"/>
                    </a:cubicBezTo>
                    <a:cubicBezTo>
                      <a:pt x="24" y="2"/>
                      <a:pt x="24" y="3"/>
                      <a:pt x="24" y="3"/>
                    </a:cubicBezTo>
                    <a:cubicBezTo>
                      <a:pt x="23" y="3"/>
                      <a:pt x="23" y="3"/>
                      <a:pt x="23" y="4"/>
                    </a:cubicBezTo>
                    <a:cubicBezTo>
                      <a:pt x="22" y="4"/>
                      <a:pt x="23" y="4"/>
                      <a:pt x="22" y="4"/>
                    </a:cubicBezTo>
                    <a:cubicBezTo>
                      <a:pt x="22" y="4"/>
                      <a:pt x="21" y="4"/>
                      <a:pt x="21" y="4"/>
                    </a:cubicBezTo>
                    <a:cubicBezTo>
                      <a:pt x="21" y="4"/>
                      <a:pt x="21" y="5"/>
                      <a:pt x="20" y="5"/>
                    </a:cubicBezTo>
                    <a:cubicBezTo>
                      <a:pt x="20" y="4"/>
                      <a:pt x="21" y="3"/>
                      <a:pt x="20" y="3"/>
                    </a:cubicBezTo>
                    <a:cubicBezTo>
                      <a:pt x="20" y="2"/>
                      <a:pt x="20" y="2"/>
                      <a:pt x="19" y="2"/>
                    </a:cubicBezTo>
                    <a:cubicBezTo>
                      <a:pt x="19" y="2"/>
                      <a:pt x="19" y="2"/>
                      <a:pt x="19" y="2"/>
                    </a:cubicBezTo>
                    <a:cubicBezTo>
                      <a:pt x="18" y="1"/>
                      <a:pt x="19" y="1"/>
                      <a:pt x="18" y="0"/>
                    </a:cubicBezTo>
                    <a:cubicBezTo>
                      <a:pt x="18" y="0"/>
                      <a:pt x="18" y="1"/>
                      <a:pt x="18" y="1"/>
                    </a:cubicBezTo>
                    <a:cubicBezTo>
                      <a:pt x="17" y="1"/>
                      <a:pt x="17" y="1"/>
                      <a:pt x="17" y="1"/>
                    </a:cubicBezTo>
                    <a:cubicBezTo>
                      <a:pt x="16" y="1"/>
                      <a:pt x="16" y="1"/>
                      <a:pt x="16" y="2"/>
                    </a:cubicBezTo>
                    <a:cubicBezTo>
                      <a:pt x="16" y="3"/>
                      <a:pt x="16" y="3"/>
                      <a:pt x="15" y="3"/>
                    </a:cubicBezTo>
                    <a:cubicBezTo>
                      <a:pt x="14" y="2"/>
                      <a:pt x="14" y="2"/>
                      <a:pt x="14" y="1"/>
                    </a:cubicBezTo>
                    <a:cubicBezTo>
                      <a:pt x="14" y="1"/>
                      <a:pt x="13" y="1"/>
                      <a:pt x="13" y="2"/>
                    </a:cubicBezTo>
                    <a:cubicBezTo>
                      <a:pt x="13" y="2"/>
                      <a:pt x="12" y="2"/>
                      <a:pt x="12" y="2"/>
                    </a:cubicBezTo>
                    <a:cubicBezTo>
                      <a:pt x="11" y="2"/>
                      <a:pt x="11" y="3"/>
                      <a:pt x="11" y="3"/>
                    </a:cubicBezTo>
                    <a:cubicBezTo>
                      <a:pt x="10" y="4"/>
                      <a:pt x="9" y="4"/>
                      <a:pt x="9" y="5"/>
                    </a:cubicBezTo>
                    <a:cubicBezTo>
                      <a:pt x="9" y="5"/>
                      <a:pt x="9" y="6"/>
                      <a:pt x="8" y="7"/>
                    </a:cubicBezTo>
                    <a:cubicBezTo>
                      <a:pt x="7" y="7"/>
                      <a:pt x="6" y="8"/>
                      <a:pt x="5" y="8"/>
                    </a:cubicBezTo>
                    <a:cubicBezTo>
                      <a:pt x="4" y="8"/>
                      <a:pt x="3" y="8"/>
                      <a:pt x="2" y="8"/>
                    </a:cubicBezTo>
                    <a:cubicBezTo>
                      <a:pt x="2" y="9"/>
                      <a:pt x="2" y="10"/>
                      <a:pt x="1" y="10"/>
                    </a:cubicBezTo>
                    <a:cubicBezTo>
                      <a:pt x="1" y="11"/>
                      <a:pt x="0" y="12"/>
                      <a:pt x="1" y="13"/>
                    </a:cubicBezTo>
                    <a:cubicBezTo>
                      <a:pt x="2" y="14"/>
                      <a:pt x="2" y="15"/>
                      <a:pt x="2" y="16"/>
                    </a:cubicBezTo>
                    <a:cubicBezTo>
                      <a:pt x="3" y="16"/>
                      <a:pt x="4" y="17"/>
                      <a:pt x="5" y="17"/>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00" name="Freeform 794">
                <a:extLst>
                  <a:ext uri="{FF2B5EF4-FFF2-40B4-BE49-F238E27FC236}">
                    <a16:creationId xmlns:a16="http://schemas.microsoft.com/office/drawing/2014/main" id="{743BAE24-EAAE-E699-500F-AACAF5B0E86A}"/>
                  </a:ext>
                </a:extLst>
              </p:cNvPr>
              <p:cNvSpPr>
                <a:spLocks/>
              </p:cNvSpPr>
              <p:nvPr/>
            </p:nvSpPr>
            <p:spPr bwMode="auto">
              <a:xfrm>
                <a:off x="5946775" y="3330575"/>
                <a:ext cx="265112" cy="187325"/>
              </a:xfrm>
              <a:custGeom>
                <a:avLst/>
                <a:gdLst>
                  <a:gd name="T0" fmla="*/ 60 w 64"/>
                  <a:gd name="T1" fmla="*/ 29 h 45"/>
                  <a:gd name="T2" fmla="*/ 55 w 64"/>
                  <a:gd name="T3" fmla="*/ 29 h 45"/>
                  <a:gd name="T4" fmla="*/ 54 w 64"/>
                  <a:gd name="T5" fmla="*/ 25 h 45"/>
                  <a:gd name="T6" fmla="*/ 54 w 64"/>
                  <a:gd name="T7" fmla="*/ 22 h 45"/>
                  <a:gd name="T8" fmla="*/ 54 w 64"/>
                  <a:gd name="T9" fmla="*/ 19 h 45"/>
                  <a:gd name="T10" fmla="*/ 53 w 64"/>
                  <a:gd name="T11" fmla="*/ 13 h 45"/>
                  <a:gd name="T12" fmla="*/ 51 w 64"/>
                  <a:gd name="T13" fmla="*/ 10 h 45"/>
                  <a:gd name="T14" fmla="*/ 49 w 64"/>
                  <a:gd name="T15" fmla="*/ 8 h 45"/>
                  <a:gd name="T16" fmla="*/ 47 w 64"/>
                  <a:gd name="T17" fmla="*/ 2 h 45"/>
                  <a:gd name="T18" fmla="*/ 44 w 64"/>
                  <a:gd name="T19" fmla="*/ 0 h 45"/>
                  <a:gd name="T20" fmla="*/ 41 w 64"/>
                  <a:gd name="T21" fmla="*/ 1 h 45"/>
                  <a:gd name="T22" fmla="*/ 35 w 64"/>
                  <a:gd name="T23" fmla="*/ 3 h 45"/>
                  <a:gd name="T24" fmla="*/ 33 w 64"/>
                  <a:gd name="T25" fmla="*/ 5 h 45"/>
                  <a:gd name="T26" fmla="*/ 29 w 64"/>
                  <a:gd name="T27" fmla="*/ 3 h 45"/>
                  <a:gd name="T28" fmla="*/ 26 w 64"/>
                  <a:gd name="T29" fmla="*/ 3 h 45"/>
                  <a:gd name="T30" fmla="*/ 24 w 64"/>
                  <a:gd name="T31" fmla="*/ 3 h 45"/>
                  <a:gd name="T32" fmla="*/ 21 w 64"/>
                  <a:gd name="T33" fmla="*/ 2 h 45"/>
                  <a:gd name="T34" fmla="*/ 18 w 64"/>
                  <a:gd name="T35" fmla="*/ 4 h 45"/>
                  <a:gd name="T36" fmla="*/ 14 w 64"/>
                  <a:gd name="T37" fmla="*/ 5 h 45"/>
                  <a:gd name="T38" fmla="*/ 12 w 64"/>
                  <a:gd name="T39" fmla="*/ 8 h 45"/>
                  <a:gd name="T40" fmla="*/ 12 w 64"/>
                  <a:gd name="T41" fmla="*/ 9 h 45"/>
                  <a:gd name="T42" fmla="*/ 10 w 64"/>
                  <a:gd name="T43" fmla="*/ 12 h 45"/>
                  <a:gd name="T44" fmla="*/ 9 w 64"/>
                  <a:gd name="T45" fmla="*/ 15 h 45"/>
                  <a:gd name="T46" fmla="*/ 7 w 64"/>
                  <a:gd name="T47" fmla="*/ 17 h 45"/>
                  <a:gd name="T48" fmla="*/ 7 w 64"/>
                  <a:gd name="T49" fmla="*/ 19 h 45"/>
                  <a:gd name="T50" fmla="*/ 4 w 64"/>
                  <a:gd name="T51" fmla="*/ 20 h 45"/>
                  <a:gd name="T52" fmla="*/ 3 w 64"/>
                  <a:gd name="T53" fmla="*/ 21 h 45"/>
                  <a:gd name="T54" fmla="*/ 1 w 64"/>
                  <a:gd name="T55" fmla="*/ 23 h 45"/>
                  <a:gd name="T56" fmla="*/ 4 w 64"/>
                  <a:gd name="T57" fmla="*/ 25 h 45"/>
                  <a:gd name="T58" fmla="*/ 4 w 64"/>
                  <a:gd name="T59" fmla="*/ 27 h 45"/>
                  <a:gd name="T60" fmla="*/ 6 w 64"/>
                  <a:gd name="T61" fmla="*/ 29 h 45"/>
                  <a:gd name="T62" fmla="*/ 9 w 64"/>
                  <a:gd name="T63" fmla="*/ 31 h 45"/>
                  <a:gd name="T64" fmla="*/ 8 w 64"/>
                  <a:gd name="T65" fmla="*/ 32 h 45"/>
                  <a:gd name="T66" fmla="*/ 8 w 64"/>
                  <a:gd name="T67" fmla="*/ 33 h 45"/>
                  <a:gd name="T68" fmla="*/ 11 w 64"/>
                  <a:gd name="T69" fmla="*/ 35 h 45"/>
                  <a:gd name="T70" fmla="*/ 13 w 64"/>
                  <a:gd name="T71" fmla="*/ 37 h 45"/>
                  <a:gd name="T72" fmla="*/ 16 w 64"/>
                  <a:gd name="T73" fmla="*/ 35 h 45"/>
                  <a:gd name="T74" fmla="*/ 16 w 64"/>
                  <a:gd name="T75" fmla="*/ 36 h 45"/>
                  <a:gd name="T76" fmla="*/ 16 w 64"/>
                  <a:gd name="T77" fmla="*/ 38 h 45"/>
                  <a:gd name="T78" fmla="*/ 17 w 64"/>
                  <a:gd name="T79" fmla="*/ 39 h 45"/>
                  <a:gd name="T80" fmla="*/ 19 w 64"/>
                  <a:gd name="T81" fmla="*/ 41 h 45"/>
                  <a:gd name="T82" fmla="*/ 21 w 64"/>
                  <a:gd name="T83" fmla="*/ 43 h 45"/>
                  <a:gd name="T84" fmla="*/ 24 w 64"/>
                  <a:gd name="T85" fmla="*/ 43 h 45"/>
                  <a:gd name="T86" fmla="*/ 27 w 64"/>
                  <a:gd name="T87" fmla="*/ 44 h 45"/>
                  <a:gd name="T88" fmla="*/ 31 w 64"/>
                  <a:gd name="T89" fmla="*/ 44 h 45"/>
                  <a:gd name="T90" fmla="*/ 36 w 64"/>
                  <a:gd name="T91" fmla="*/ 45 h 45"/>
                  <a:gd name="T92" fmla="*/ 39 w 64"/>
                  <a:gd name="T93" fmla="*/ 43 h 45"/>
                  <a:gd name="T94" fmla="*/ 44 w 64"/>
                  <a:gd name="T95" fmla="*/ 41 h 45"/>
                  <a:gd name="T96" fmla="*/ 49 w 64"/>
                  <a:gd name="T97" fmla="*/ 41 h 45"/>
                  <a:gd name="T98" fmla="*/ 51 w 64"/>
                  <a:gd name="T99" fmla="*/ 42 h 45"/>
                  <a:gd name="T100" fmla="*/ 53 w 64"/>
                  <a:gd name="T101" fmla="*/ 43 h 45"/>
                  <a:gd name="T102" fmla="*/ 57 w 64"/>
                  <a:gd name="T103" fmla="*/ 44 h 45"/>
                  <a:gd name="T104" fmla="*/ 57 w 64"/>
                  <a:gd name="T105" fmla="*/ 41 h 45"/>
                  <a:gd name="T106" fmla="*/ 58 w 64"/>
                  <a:gd name="T107" fmla="*/ 38 h 45"/>
                  <a:gd name="T108" fmla="*/ 58 w 64"/>
                  <a:gd name="T109" fmla="*/ 36 h 45"/>
                  <a:gd name="T110" fmla="*/ 59 w 64"/>
                  <a:gd name="T111" fmla="*/ 32 h 45"/>
                  <a:gd name="T112" fmla="*/ 61 w 64"/>
                  <a:gd name="T113" fmla="*/ 34 h 45"/>
                  <a:gd name="T114" fmla="*/ 64 w 64"/>
                  <a:gd name="T115" fmla="*/ 32 h 45"/>
                  <a:gd name="T116" fmla="*/ 63 w 64"/>
                  <a:gd name="T117" fmla="*/ 2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4" h="45">
                    <a:moveTo>
                      <a:pt x="63" y="28"/>
                    </a:moveTo>
                    <a:cubicBezTo>
                      <a:pt x="62" y="28"/>
                      <a:pt x="61" y="28"/>
                      <a:pt x="60" y="29"/>
                    </a:cubicBezTo>
                    <a:cubicBezTo>
                      <a:pt x="59" y="29"/>
                      <a:pt x="58" y="29"/>
                      <a:pt x="58" y="30"/>
                    </a:cubicBezTo>
                    <a:cubicBezTo>
                      <a:pt x="57" y="30"/>
                      <a:pt x="56" y="30"/>
                      <a:pt x="55" y="29"/>
                    </a:cubicBezTo>
                    <a:cubicBezTo>
                      <a:pt x="55" y="28"/>
                      <a:pt x="53" y="27"/>
                      <a:pt x="54" y="26"/>
                    </a:cubicBezTo>
                    <a:cubicBezTo>
                      <a:pt x="54" y="26"/>
                      <a:pt x="54" y="25"/>
                      <a:pt x="54" y="25"/>
                    </a:cubicBezTo>
                    <a:cubicBezTo>
                      <a:pt x="54" y="24"/>
                      <a:pt x="54" y="24"/>
                      <a:pt x="54" y="23"/>
                    </a:cubicBezTo>
                    <a:cubicBezTo>
                      <a:pt x="54" y="23"/>
                      <a:pt x="54" y="22"/>
                      <a:pt x="54" y="22"/>
                    </a:cubicBezTo>
                    <a:cubicBezTo>
                      <a:pt x="54" y="21"/>
                      <a:pt x="54" y="20"/>
                      <a:pt x="54" y="20"/>
                    </a:cubicBezTo>
                    <a:cubicBezTo>
                      <a:pt x="54" y="20"/>
                      <a:pt x="54" y="19"/>
                      <a:pt x="54" y="19"/>
                    </a:cubicBezTo>
                    <a:cubicBezTo>
                      <a:pt x="55" y="18"/>
                      <a:pt x="54" y="18"/>
                      <a:pt x="54" y="17"/>
                    </a:cubicBezTo>
                    <a:cubicBezTo>
                      <a:pt x="54" y="16"/>
                      <a:pt x="54" y="14"/>
                      <a:pt x="53" y="13"/>
                    </a:cubicBezTo>
                    <a:cubicBezTo>
                      <a:pt x="53" y="13"/>
                      <a:pt x="53" y="12"/>
                      <a:pt x="52" y="12"/>
                    </a:cubicBezTo>
                    <a:cubicBezTo>
                      <a:pt x="52" y="11"/>
                      <a:pt x="52" y="11"/>
                      <a:pt x="51" y="10"/>
                    </a:cubicBezTo>
                    <a:cubicBezTo>
                      <a:pt x="51" y="10"/>
                      <a:pt x="50" y="10"/>
                      <a:pt x="50" y="9"/>
                    </a:cubicBezTo>
                    <a:cubicBezTo>
                      <a:pt x="50" y="9"/>
                      <a:pt x="50" y="8"/>
                      <a:pt x="49" y="8"/>
                    </a:cubicBezTo>
                    <a:cubicBezTo>
                      <a:pt x="49" y="7"/>
                      <a:pt x="48" y="6"/>
                      <a:pt x="48" y="6"/>
                    </a:cubicBezTo>
                    <a:cubicBezTo>
                      <a:pt x="47" y="4"/>
                      <a:pt x="47" y="3"/>
                      <a:pt x="47" y="2"/>
                    </a:cubicBezTo>
                    <a:cubicBezTo>
                      <a:pt x="46" y="1"/>
                      <a:pt x="45" y="0"/>
                      <a:pt x="44" y="0"/>
                    </a:cubicBezTo>
                    <a:cubicBezTo>
                      <a:pt x="44" y="0"/>
                      <a:pt x="44" y="0"/>
                      <a:pt x="44" y="0"/>
                    </a:cubicBezTo>
                    <a:cubicBezTo>
                      <a:pt x="43" y="0"/>
                      <a:pt x="43" y="0"/>
                      <a:pt x="42" y="0"/>
                    </a:cubicBezTo>
                    <a:cubicBezTo>
                      <a:pt x="42" y="0"/>
                      <a:pt x="42" y="0"/>
                      <a:pt x="41" y="1"/>
                    </a:cubicBezTo>
                    <a:cubicBezTo>
                      <a:pt x="41" y="2"/>
                      <a:pt x="40" y="3"/>
                      <a:pt x="39" y="3"/>
                    </a:cubicBezTo>
                    <a:cubicBezTo>
                      <a:pt x="38" y="3"/>
                      <a:pt x="37" y="3"/>
                      <a:pt x="35" y="3"/>
                    </a:cubicBezTo>
                    <a:cubicBezTo>
                      <a:pt x="35" y="4"/>
                      <a:pt x="34" y="4"/>
                      <a:pt x="34" y="4"/>
                    </a:cubicBezTo>
                    <a:cubicBezTo>
                      <a:pt x="34" y="4"/>
                      <a:pt x="33" y="5"/>
                      <a:pt x="33" y="5"/>
                    </a:cubicBezTo>
                    <a:cubicBezTo>
                      <a:pt x="32" y="6"/>
                      <a:pt x="31" y="4"/>
                      <a:pt x="30" y="4"/>
                    </a:cubicBezTo>
                    <a:cubicBezTo>
                      <a:pt x="30" y="3"/>
                      <a:pt x="29" y="3"/>
                      <a:pt x="29" y="3"/>
                    </a:cubicBezTo>
                    <a:cubicBezTo>
                      <a:pt x="28" y="3"/>
                      <a:pt x="28" y="4"/>
                      <a:pt x="27" y="4"/>
                    </a:cubicBezTo>
                    <a:cubicBezTo>
                      <a:pt x="27" y="4"/>
                      <a:pt x="27" y="3"/>
                      <a:pt x="26" y="3"/>
                    </a:cubicBezTo>
                    <a:cubicBezTo>
                      <a:pt x="26" y="3"/>
                      <a:pt x="26" y="3"/>
                      <a:pt x="25" y="3"/>
                    </a:cubicBezTo>
                    <a:cubicBezTo>
                      <a:pt x="25" y="3"/>
                      <a:pt x="24" y="3"/>
                      <a:pt x="24" y="3"/>
                    </a:cubicBezTo>
                    <a:cubicBezTo>
                      <a:pt x="23" y="2"/>
                      <a:pt x="23" y="3"/>
                      <a:pt x="22" y="3"/>
                    </a:cubicBezTo>
                    <a:cubicBezTo>
                      <a:pt x="22" y="3"/>
                      <a:pt x="21" y="3"/>
                      <a:pt x="21" y="2"/>
                    </a:cubicBezTo>
                    <a:cubicBezTo>
                      <a:pt x="20" y="1"/>
                      <a:pt x="20" y="3"/>
                      <a:pt x="18" y="3"/>
                    </a:cubicBezTo>
                    <a:cubicBezTo>
                      <a:pt x="18" y="3"/>
                      <a:pt x="18" y="4"/>
                      <a:pt x="18" y="4"/>
                    </a:cubicBezTo>
                    <a:cubicBezTo>
                      <a:pt x="17" y="5"/>
                      <a:pt x="16" y="5"/>
                      <a:pt x="16" y="5"/>
                    </a:cubicBezTo>
                    <a:cubicBezTo>
                      <a:pt x="15" y="5"/>
                      <a:pt x="15" y="5"/>
                      <a:pt x="14" y="5"/>
                    </a:cubicBezTo>
                    <a:cubicBezTo>
                      <a:pt x="14" y="6"/>
                      <a:pt x="14" y="6"/>
                      <a:pt x="14" y="7"/>
                    </a:cubicBezTo>
                    <a:cubicBezTo>
                      <a:pt x="13" y="7"/>
                      <a:pt x="13" y="7"/>
                      <a:pt x="12" y="8"/>
                    </a:cubicBezTo>
                    <a:cubicBezTo>
                      <a:pt x="12" y="8"/>
                      <a:pt x="12" y="8"/>
                      <a:pt x="12" y="9"/>
                    </a:cubicBezTo>
                    <a:cubicBezTo>
                      <a:pt x="12" y="9"/>
                      <a:pt x="12" y="9"/>
                      <a:pt x="12" y="9"/>
                    </a:cubicBezTo>
                    <a:cubicBezTo>
                      <a:pt x="12" y="10"/>
                      <a:pt x="11" y="10"/>
                      <a:pt x="11" y="11"/>
                    </a:cubicBezTo>
                    <a:cubicBezTo>
                      <a:pt x="11" y="11"/>
                      <a:pt x="11" y="11"/>
                      <a:pt x="10" y="12"/>
                    </a:cubicBezTo>
                    <a:cubicBezTo>
                      <a:pt x="10" y="13"/>
                      <a:pt x="10" y="14"/>
                      <a:pt x="9" y="14"/>
                    </a:cubicBezTo>
                    <a:cubicBezTo>
                      <a:pt x="9" y="15"/>
                      <a:pt x="9" y="15"/>
                      <a:pt x="9" y="15"/>
                    </a:cubicBezTo>
                    <a:cubicBezTo>
                      <a:pt x="9" y="16"/>
                      <a:pt x="9" y="16"/>
                      <a:pt x="8" y="16"/>
                    </a:cubicBezTo>
                    <a:cubicBezTo>
                      <a:pt x="8" y="16"/>
                      <a:pt x="8" y="16"/>
                      <a:pt x="7" y="17"/>
                    </a:cubicBezTo>
                    <a:cubicBezTo>
                      <a:pt x="7" y="17"/>
                      <a:pt x="7" y="17"/>
                      <a:pt x="7" y="18"/>
                    </a:cubicBezTo>
                    <a:cubicBezTo>
                      <a:pt x="7" y="19"/>
                      <a:pt x="7" y="19"/>
                      <a:pt x="7" y="19"/>
                    </a:cubicBezTo>
                    <a:cubicBezTo>
                      <a:pt x="6" y="20"/>
                      <a:pt x="6" y="20"/>
                      <a:pt x="5" y="20"/>
                    </a:cubicBezTo>
                    <a:cubicBezTo>
                      <a:pt x="5" y="20"/>
                      <a:pt x="5" y="20"/>
                      <a:pt x="4" y="20"/>
                    </a:cubicBezTo>
                    <a:cubicBezTo>
                      <a:pt x="4" y="21"/>
                      <a:pt x="4" y="21"/>
                      <a:pt x="4" y="21"/>
                    </a:cubicBezTo>
                    <a:cubicBezTo>
                      <a:pt x="3" y="21"/>
                      <a:pt x="3" y="21"/>
                      <a:pt x="3" y="21"/>
                    </a:cubicBezTo>
                    <a:cubicBezTo>
                      <a:pt x="2" y="21"/>
                      <a:pt x="1" y="21"/>
                      <a:pt x="0" y="21"/>
                    </a:cubicBezTo>
                    <a:cubicBezTo>
                      <a:pt x="1" y="22"/>
                      <a:pt x="1" y="22"/>
                      <a:pt x="1" y="23"/>
                    </a:cubicBezTo>
                    <a:cubicBezTo>
                      <a:pt x="2" y="23"/>
                      <a:pt x="2" y="23"/>
                      <a:pt x="2" y="23"/>
                    </a:cubicBezTo>
                    <a:cubicBezTo>
                      <a:pt x="3" y="24"/>
                      <a:pt x="3" y="25"/>
                      <a:pt x="4" y="25"/>
                    </a:cubicBezTo>
                    <a:cubicBezTo>
                      <a:pt x="5" y="25"/>
                      <a:pt x="4" y="26"/>
                      <a:pt x="4" y="26"/>
                    </a:cubicBezTo>
                    <a:cubicBezTo>
                      <a:pt x="4" y="26"/>
                      <a:pt x="4" y="27"/>
                      <a:pt x="4" y="27"/>
                    </a:cubicBezTo>
                    <a:cubicBezTo>
                      <a:pt x="4" y="27"/>
                      <a:pt x="4" y="27"/>
                      <a:pt x="4" y="28"/>
                    </a:cubicBezTo>
                    <a:cubicBezTo>
                      <a:pt x="5" y="28"/>
                      <a:pt x="5" y="28"/>
                      <a:pt x="6" y="29"/>
                    </a:cubicBezTo>
                    <a:cubicBezTo>
                      <a:pt x="6" y="29"/>
                      <a:pt x="7" y="30"/>
                      <a:pt x="8" y="30"/>
                    </a:cubicBezTo>
                    <a:cubicBezTo>
                      <a:pt x="8" y="30"/>
                      <a:pt x="9" y="30"/>
                      <a:pt x="9" y="31"/>
                    </a:cubicBezTo>
                    <a:cubicBezTo>
                      <a:pt x="9" y="31"/>
                      <a:pt x="9" y="31"/>
                      <a:pt x="9" y="31"/>
                    </a:cubicBezTo>
                    <a:cubicBezTo>
                      <a:pt x="8" y="31"/>
                      <a:pt x="8" y="32"/>
                      <a:pt x="8" y="32"/>
                    </a:cubicBezTo>
                    <a:cubicBezTo>
                      <a:pt x="8" y="32"/>
                      <a:pt x="9" y="32"/>
                      <a:pt x="9" y="33"/>
                    </a:cubicBezTo>
                    <a:cubicBezTo>
                      <a:pt x="9" y="33"/>
                      <a:pt x="8" y="33"/>
                      <a:pt x="8" y="33"/>
                    </a:cubicBezTo>
                    <a:cubicBezTo>
                      <a:pt x="8" y="34"/>
                      <a:pt x="9" y="34"/>
                      <a:pt x="9" y="34"/>
                    </a:cubicBezTo>
                    <a:cubicBezTo>
                      <a:pt x="10" y="34"/>
                      <a:pt x="10" y="35"/>
                      <a:pt x="11" y="35"/>
                    </a:cubicBezTo>
                    <a:cubicBezTo>
                      <a:pt x="11" y="35"/>
                      <a:pt x="12" y="35"/>
                      <a:pt x="12" y="35"/>
                    </a:cubicBezTo>
                    <a:cubicBezTo>
                      <a:pt x="13" y="36"/>
                      <a:pt x="13" y="37"/>
                      <a:pt x="13" y="37"/>
                    </a:cubicBezTo>
                    <a:cubicBezTo>
                      <a:pt x="14" y="37"/>
                      <a:pt x="14" y="36"/>
                      <a:pt x="14" y="36"/>
                    </a:cubicBezTo>
                    <a:cubicBezTo>
                      <a:pt x="15" y="35"/>
                      <a:pt x="15" y="35"/>
                      <a:pt x="16" y="35"/>
                    </a:cubicBezTo>
                    <a:cubicBezTo>
                      <a:pt x="16" y="35"/>
                      <a:pt x="18" y="36"/>
                      <a:pt x="18" y="36"/>
                    </a:cubicBezTo>
                    <a:cubicBezTo>
                      <a:pt x="18" y="36"/>
                      <a:pt x="17" y="36"/>
                      <a:pt x="16" y="36"/>
                    </a:cubicBezTo>
                    <a:cubicBezTo>
                      <a:pt x="16" y="36"/>
                      <a:pt x="16" y="37"/>
                      <a:pt x="16" y="37"/>
                    </a:cubicBezTo>
                    <a:cubicBezTo>
                      <a:pt x="15" y="37"/>
                      <a:pt x="16" y="38"/>
                      <a:pt x="16" y="38"/>
                    </a:cubicBezTo>
                    <a:cubicBezTo>
                      <a:pt x="16" y="38"/>
                      <a:pt x="16" y="38"/>
                      <a:pt x="17" y="38"/>
                    </a:cubicBezTo>
                    <a:cubicBezTo>
                      <a:pt x="17" y="39"/>
                      <a:pt x="17" y="39"/>
                      <a:pt x="17" y="39"/>
                    </a:cubicBezTo>
                    <a:cubicBezTo>
                      <a:pt x="18" y="40"/>
                      <a:pt x="18" y="40"/>
                      <a:pt x="18" y="40"/>
                    </a:cubicBezTo>
                    <a:cubicBezTo>
                      <a:pt x="18" y="40"/>
                      <a:pt x="19" y="40"/>
                      <a:pt x="19" y="41"/>
                    </a:cubicBezTo>
                    <a:cubicBezTo>
                      <a:pt x="20" y="41"/>
                      <a:pt x="18" y="41"/>
                      <a:pt x="18" y="42"/>
                    </a:cubicBezTo>
                    <a:cubicBezTo>
                      <a:pt x="18" y="43"/>
                      <a:pt x="20" y="43"/>
                      <a:pt x="21" y="43"/>
                    </a:cubicBezTo>
                    <a:cubicBezTo>
                      <a:pt x="21" y="43"/>
                      <a:pt x="22" y="43"/>
                      <a:pt x="22" y="43"/>
                    </a:cubicBezTo>
                    <a:cubicBezTo>
                      <a:pt x="23" y="43"/>
                      <a:pt x="23" y="43"/>
                      <a:pt x="24" y="43"/>
                    </a:cubicBezTo>
                    <a:cubicBezTo>
                      <a:pt x="24" y="43"/>
                      <a:pt x="25" y="43"/>
                      <a:pt x="25" y="43"/>
                    </a:cubicBezTo>
                    <a:cubicBezTo>
                      <a:pt x="26" y="43"/>
                      <a:pt x="26" y="44"/>
                      <a:pt x="27" y="44"/>
                    </a:cubicBezTo>
                    <a:cubicBezTo>
                      <a:pt x="28" y="44"/>
                      <a:pt x="29" y="43"/>
                      <a:pt x="30" y="44"/>
                    </a:cubicBezTo>
                    <a:cubicBezTo>
                      <a:pt x="30" y="44"/>
                      <a:pt x="31" y="44"/>
                      <a:pt x="31" y="44"/>
                    </a:cubicBezTo>
                    <a:cubicBezTo>
                      <a:pt x="32" y="44"/>
                      <a:pt x="32" y="44"/>
                      <a:pt x="33" y="44"/>
                    </a:cubicBezTo>
                    <a:cubicBezTo>
                      <a:pt x="34" y="44"/>
                      <a:pt x="34" y="45"/>
                      <a:pt x="36" y="45"/>
                    </a:cubicBezTo>
                    <a:cubicBezTo>
                      <a:pt x="36" y="45"/>
                      <a:pt x="38" y="44"/>
                      <a:pt x="38" y="44"/>
                    </a:cubicBezTo>
                    <a:cubicBezTo>
                      <a:pt x="39" y="43"/>
                      <a:pt x="39" y="43"/>
                      <a:pt x="39" y="43"/>
                    </a:cubicBezTo>
                    <a:cubicBezTo>
                      <a:pt x="40" y="42"/>
                      <a:pt x="40" y="42"/>
                      <a:pt x="41" y="42"/>
                    </a:cubicBezTo>
                    <a:cubicBezTo>
                      <a:pt x="41" y="41"/>
                      <a:pt x="43" y="41"/>
                      <a:pt x="44" y="41"/>
                    </a:cubicBezTo>
                    <a:cubicBezTo>
                      <a:pt x="44" y="40"/>
                      <a:pt x="46" y="40"/>
                      <a:pt x="47" y="40"/>
                    </a:cubicBezTo>
                    <a:cubicBezTo>
                      <a:pt x="48" y="40"/>
                      <a:pt x="48" y="41"/>
                      <a:pt x="49" y="41"/>
                    </a:cubicBezTo>
                    <a:cubicBezTo>
                      <a:pt x="50" y="41"/>
                      <a:pt x="50" y="41"/>
                      <a:pt x="51" y="41"/>
                    </a:cubicBezTo>
                    <a:cubicBezTo>
                      <a:pt x="51" y="42"/>
                      <a:pt x="51" y="42"/>
                      <a:pt x="51" y="42"/>
                    </a:cubicBezTo>
                    <a:cubicBezTo>
                      <a:pt x="52" y="42"/>
                      <a:pt x="52" y="41"/>
                      <a:pt x="52" y="42"/>
                    </a:cubicBezTo>
                    <a:cubicBezTo>
                      <a:pt x="53" y="42"/>
                      <a:pt x="53" y="43"/>
                      <a:pt x="53" y="43"/>
                    </a:cubicBezTo>
                    <a:cubicBezTo>
                      <a:pt x="54" y="44"/>
                      <a:pt x="55" y="44"/>
                      <a:pt x="56" y="44"/>
                    </a:cubicBezTo>
                    <a:cubicBezTo>
                      <a:pt x="56" y="44"/>
                      <a:pt x="57" y="44"/>
                      <a:pt x="57" y="44"/>
                    </a:cubicBezTo>
                    <a:cubicBezTo>
                      <a:pt x="57" y="44"/>
                      <a:pt x="57" y="43"/>
                      <a:pt x="57" y="43"/>
                    </a:cubicBezTo>
                    <a:cubicBezTo>
                      <a:pt x="57" y="42"/>
                      <a:pt x="57" y="42"/>
                      <a:pt x="57" y="41"/>
                    </a:cubicBezTo>
                    <a:cubicBezTo>
                      <a:pt x="57" y="40"/>
                      <a:pt x="57" y="40"/>
                      <a:pt x="57" y="39"/>
                    </a:cubicBezTo>
                    <a:cubicBezTo>
                      <a:pt x="57" y="39"/>
                      <a:pt x="57" y="39"/>
                      <a:pt x="58" y="38"/>
                    </a:cubicBezTo>
                    <a:cubicBezTo>
                      <a:pt x="58" y="37"/>
                      <a:pt x="59" y="37"/>
                      <a:pt x="59" y="36"/>
                    </a:cubicBezTo>
                    <a:cubicBezTo>
                      <a:pt x="58" y="36"/>
                      <a:pt x="58" y="37"/>
                      <a:pt x="58" y="36"/>
                    </a:cubicBezTo>
                    <a:cubicBezTo>
                      <a:pt x="58" y="35"/>
                      <a:pt x="59" y="35"/>
                      <a:pt x="59" y="34"/>
                    </a:cubicBezTo>
                    <a:cubicBezTo>
                      <a:pt x="59" y="33"/>
                      <a:pt x="58" y="33"/>
                      <a:pt x="59" y="32"/>
                    </a:cubicBezTo>
                    <a:cubicBezTo>
                      <a:pt x="59" y="32"/>
                      <a:pt x="60" y="32"/>
                      <a:pt x="60" y="32"/>
                    </a:cubicBezTo>
                    <a:cubicBezTo>
                      <a:pt x="61" y="33"/>
                      <a:pt x="60" y="33"/>
                      <a:pt x="61" y="34"/>
                    </a:cubicBezTo>
                    <a:cubicBezTo>
                      <a:pt x="61" y="34"/>
                      <a:pt x="63" y="34"/>
                      <a:pt x="63" y="34"/>
                    </a:cubicBezTo>
                    <a:cubicBezTo>
                      <a:pt x="64" y="33"/>
                      <a:pt x="64" y="33"/>
                      <a:pt x="64" y="32"/>
                    </a:cubicBezTo>
                    <a:cubicBezTo>
                      <a:pt x="64" y="31"/>
                      <a:pt x="64" y="30"/>
                      <a:pt x="64" y="29"/>
                    </a:cubicBezTo>
                    <a:cubicBezTo>
                      <a:pt x="64" y="29"/>
                      <a:pt x="63" y="28"/>
                      <a:pt x="63" y="28"/>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01" name="Freeform 795">
                <a:extLst>
                  <a:ext uri="{FF2B5EF4-FFF2-40B4-BE49-F238E27FC236}">
                    <a16:creationId xmlns:a16="http://schemas.microsoft.com/office/drawing/2014/main" id="{CE6BE9A6-9667-71DB-C6B1-39A41D257A55}"/>
                  </a:ext>
                </a:extLst>
              </p:cNvPr>
              <p:cNvSpPr>
                <a:spLocks/>
              </p:cNvSpPr>
              <p:nvPr/>
            </p:nvSpPr>
            <p:spPr bwMode="auto">
              <a:xfrm>
                <a:off x="5113338" y="3575050"/>
                <a:ext cx="92075" cy="187325"/>
              </a:xfrm>
              <a:custGeom>
                <a:avLst/>
                <a:gdLst>
                  <a:gd name="T0" fmla="*/ 14 w 22"/>
                  <a:gd name="T1" fmla="*/ 41 h 45"/>
                  <a:gd name="T2" fmla="*/ 15 w 22"/>
                  <a:gd name="T3" fmla="*/ 38 h 45"/>
                  <a:gd name="T4" fmla="*/ 17 w 22"/>
                  <a:gd name="T5" fmla="*/ 35 h 45"/>
                  <a:gd name="T6" fmla="*/ 17 w 22"/>
                  <a:gd name="T7" fmla="*/ 34 h 45"/>
                  <a:gd name="T8" fmla="*/ 15 w 22"/>
                  <a:gd name="T9" fmla="*/ 32 h 45"/>
                  <a:gd name="T10" fmla="*/ 15 w 22"/>
                  <a:gd name="T11" fmla="*/ 30 h 45"/>
                  <a:gd name="T12" fmla="*/ 17 w 22"/>
                  <a:gd name="T13" fmla="*/ 28 h 45"/>
                  <a:gd name="T14" fmla="*/ 16 w 22"/>
                  <a:gd name="T15" fmla="*/ 27 h 45"/>
                  <a:gd name="T16" fmla="*/ 15 w 22"/>
                  <a:gd name="T17" fmla="*/ 26 h 45"/>
                  <a:gd name="T18" fmla="*/ 15 w 22"/>
                  <a:gd name="T19" fmla="*/ 24 h 45"/>
                  <a:gd name="T20" fmla="*/ 14 w 22"/>
                  <a:gd name="T21" fmla="*/ 22 h 45"/>
                  <a:gd name="T22" fmla="*/ 17 w 22"/>
                  <a:gd name="T23" fmla="*/ 21 h 45"/>
                  <a:gd name="T24" fmla="*/ 18 w 22"/>
                  <a:gd name="T25" fmla="*/ 19 h 45"/>
                  <a:gd name="T26" fmla="*/ 18 w 22"/>
                  <a:gd name="T27" fmla="*/ 17 h 45"/>
                  <a:gd name="T28" fmla="*/ 18 w 22"/>
                  <a:gd name="T29" fmla="*/ 15 h 45"/>
                  <a:gd name="T30" fmla="*/ 18 w 22"/>
                  <a:gd name="T31" fmla="*/ 14 h 45"/>
                  <a:gd name="T32" fmla="*/ 18 w 22"/>
                  <a:gd name="T33" fmla="*/ 13 h 45"/>
                  <a:gd name="T34" fmla="*/ 18 w 22"/>
                  <a:gd name="T35" fmla="*/ 11 h 45"/>
                  <a:gd name="T36" fmla="*/ 18 w 22"/>
                  <a:gd name="T37" fmla="*/ 10 h 45"/>
                  <a:gd name="T38" fmla="*/ 19 w 22"/>
                  <a:gd name="T39" fmla="*/ 8 h 45"/>
                  <a:gd name="T40" fmla="*/ 22 w 22"/>
                  <a:gd name="T41" fmla="*/ 5 h 45"/>
                  <a:gd name="T42" fmla="*/ 20 w 22"/>
                  <a:gd name="T43" fmla="*/ 2 h 45"/>
                  <a:gd name="T44" fmla="*/ 20 w 22"/>
                  <a:gd name="T45" fmla="*/ 2 h 45"/>
                  <a:gd name="T46" fmla="*/ 18 w 22"/>
                  <a:gd name="T47" fmla="*/ 1 h 45"/>
                  <a:gd name="T48" fmla="*/ 17 w 22"/>
                  <a:gd name="T49" fmla="*/ 1 h 45"/>
                  <a:gd name="T50" fmla="*/ 16 w 22"/>
                  <a:gd name="T51" fmla="*/ 1 h 45"/>
                  <a:gd name="T52" fmla="*/ 15 w 22"/>
                  <a:gd name="T53" fmla="*/ 2 h 45"/>
                  <a:gd name="T54" fmla="*/ 13 w 22"/>
                  <a:gd name="T55" fmla="*/ 3 h 45"/>
                  <a:gd name="T56" fmla="*/ 12 w 22"/>
                  <a:gd name="T57" fmla="*/ 2 h 45"/>
                  <a:gd name="T58" fmla="*/ 10 w 22"/>
                  <a:gd name="T59" fmla="*/ 3 h 45"/>
                  <a:gd name="T60" fmla="*/ 10 w 22"/>
                  <a:gd name="T61" fmla="*/ 1 h 45"/>
                  <a:gd name="T62" fmla="*/ 9 w 22"/>
                  <a:gd name="T63" fmla="*/ 0 h 45"/>
                  <a:gd name="T64" fmla="*/ 4 w 22"/>
                  <a:gd name="T65" fmla="*/ 2 h 45"/>
                  <a:gd name="T66" fmla="*/ 5 w 22"/>
                  <a:gd name="T67" fmla="*/ 4 h 45"/>
                  <a:gd name="T68" fmla="*/ 5 w 22"/>
                  <a:gd name="T69" fmla="*/ 7 h 45"/>
                  <a:gd name="T70" fmla="*/ 6 w 22"/>
                  <a:gd name="T71" fmla="*/ 13 h 45"/>
                  <a:gd name="T72" fmla="*/ 3 w 22"/>
                  <a:gd name="T73" fmla="*/ 22 h 45"/>
                  <a:gd name="T74" fmla="*/ 1 w 22"/>
                  <a:gd name="T75" fmla="*/ 25 h 45"/>
                  <a:gd name="T76" fmla="*/ 1 w 22"/>
                  <a:gd name="T77" fmla="*/ 30 h 45"/>
                  <a:gd name="T78" fmla="*/ 2 w 22"/>
                  <a:gd name="T79" fmla="*/ 33 h 45"/>
                  <a:gd name="T80" fmla="*/ 5 w 22"/>
                  <a:gd name="T81" fmla="*/ 33 h 45"/>
                  <a:gd name="T82" fmla="*/ 5 w 22"/>
                  <a:gd name="T83" fmla="*/ 41 h 45"/>
                  <a:gd name="T84" fmla="*/ 4 w 22"/>
                  <a:gd name="T85" fmla="*/ 45 h 45"/>
                  <a:gd name="T86" fmla="*/ 8 w 22"/>
                  <a:gd name="T87" fmla="*/ 44 h 45"/>
                  <a:gd name="T88" fmla="*/ 12 w 22"/>
                  <a:gd name="T89" fmla="*/ 44 h 45"/>
                  <a:gd name="T90" fmla="*/ 17 w 22"/>
                  <a:gd name="T91" fmla="*/ 4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 h="45">
                    <a:moveTo>
                      <a:pt x="14" y="43"/>
                    </a:moveTo>
                    <a:cubicBezTo>
                      <a:pt x="14" y="42"/>
                      <a:pt x="14" y="41"/>
                      <a:pt x="14" y="41"/>
                    </a:cubicBezTo>
                    <a:cubicBezTo>
                      <a:pt x="14" y="40"/>
                      <a:pt x="14" y="40"/>
                      <a:pt x="14" y="39"/>
                    </a:cubicBezTo>
                    <a:cubicBezTo>
                      <a:pt x="14" y="39"/>
                      <a:pt x="14" y="38"/>
                      <a:pt x="15" y="38"/>
                    </a:cubicBezTo>
                    <a:cubicBezTo>
                      <a:pt x="15" y="37"/>
                      <a:pt x="15" y="36"/>
                      <a:pt x="15" y="36"/>
                    </a:cubicBezTo>
                    <a:cubicBezTo>
                      <a:pt x="16" y="36"/>
                      <a:pt x="17" y="36"/>
                      <a:pt x="17" y="35"/>
                    </a:cubicBezTo>
                    <a:cubicBezTo>
                      <a:pt x="17" y="35"/>
                      <a:pt x="18" y="34"/>
                      <a:pt x="17" y="34"/>
                    </a:cubicBezTo>
                    <a:cubicBezTo>
                      <a:pt x="17" y="34"/>
                      <a:pt x="17" y="34"/>
                      <a:pt x="17" y="34"/>
                    </a:cubicBezTo>
                    <a:cubicBezTo>
                      <a:pt x="16" y="35"/>
                      <a:pt x="16" y="34"/>
                      <a:pt x="15" y="33"/>
                    </a:cubicBezTo>
                    <a:cubicBezTo>
                      <a:pt x="15" y="33"/>
                      <a:pt x="15" y="32"/>
                      <a:pt x="15" y="32"/>
                    </a:cubicBezTo>
                    <a:cubicBezTo>
                      <a:pt x="15" y="31"/>
                      <a:pt x="15" y="31"/>
                      <a:pt x="15" y="31"/>
                    </a:cubicBezTo>
                    <a:cubicBezTo>
                      <a:pt x="15" y="31"/>
                      <a:pt x="15" y="31"/>
                      <a:pt x="15" y="30"/>
                    </a:cubicBezTo>
                    <a:cubicBezTo>
                      <a:pt x="15" y="29"/>
                      <a:pt x="16" y="29"/>
                      <a:pt x="16" y="29"/>
                    </a:cubicBezTo>
                    <a:cubicBezTo>
                      <a:pt x="17" y="29"/>
                      <a:pt x="17" y="28"/>
                      <a:pt x="17" y="28"/>
                    </a:cubicBezTo>
                    <a:cubicBezTo>
                      <a:pt x="17" y="27"/>
                      <a:pt x="17" y="27"/>
                      <a:pt x="17" y="27"/>
                    </a:cubicBezTo>
                    <a:cubicBezTo>
                      <a:pt x="17" y="26"/>
                      <a:pt x="17" y="27"/>
                      <a:pt x="16" y="27"/>
                    </a:cubicBezTo>
                    <a:cubicBezTo>
                      <a:pt x="16" y="26"/>
                      <a:pt x="16" y="27"/>
                      <a:pt x="16" y="26"/>
                    </a:cubicBezTo>
                    <a:cubicBezTo>
                      <a:pt x="16" y="26"/>
                      <a:pt x="15" y="26"/>
                      <a:pt x="15" y="26"/>
                    </a:cubicBezTo>
                    <a:cubicBezTo>
                      <a:pt x="15" y="25"/>
                      <a:pt x="15" y="25"/>
                      <a:pt x="15" y="25"/>
                    </a:cubicBezTo>
                    <a:cubicBezTo>
                      <a:pt x="15" y="25"/>
                      <a:pt x="15" y="24"/>
                      <a:pt x="15" y="24"/>
                    </a:cubicBezTo>
                    <a:cubicBezTo>
                      <a:pt x="15" y="24"/>
                      <a:pt x="15" y="24"/>
                      <a:pt x="15" y="24"/>
                    </a:cubicBezTo>
                    <a:cubicBezTo>
                      <a:pt x="15" y="23"/>
                      <a:pt x="13" y="22"/>
                      <a:pt x="14" y="22"/>
                    </a:cubicBezTo>
                    <a:cubicBezTo>
                      <a:pt x="14" y="21"/>
                      <a:pt x="16" y="22"/>
                      <a:pt x="17" y="21"/>
                    </a:cubicBezTo>
                    <a:cubicBezTo>
                      <a:pt x="17" y="21"/>
                      <a:pt x="17" y="21"/>
                      <a:pt x="17" y="21"/>
                    </a:cubicBezTo>
                    <a:cubicBezTo>
                      <a:pt x="17" y="20"/>
                      <a:pt x="17" y="20"/>
                      <a:pt x="18" y="20"/>
                    </a:cubicBezTo>
                    <a:cubicBezTo>
                      <a:pt x="18" y="20"/>
                      <a:pt x="18" y="19"/>
                      <a:pt x="18" y="19"/>
                    </a:cubicBezTo>
                    <a:cubicBezTo>
                      <a:pt x="18" y="18"/>
                      <a:pt x="17" y="18"/>
                      <a:pt x="17" y="17"/>
                    </a:cubicBezTo>
                    <a:cubicBezTo>
                      <a:pt x="17" y="17"/>
                      <a:pt x="17" y="17"/>
                      <a:pt x="18" y="17"/>
                    </a:cubicBezTo>
                    <a:cubicBezTo>
                      <a:pt x="18" y="16"/>
                      <a:pt x="18" y="16"/>
                      <a:pt x="18" y="16"/>
                    </a:cubicBezTo>
                    <a:cubicBezTo>
                      <a:pt x="18" y="16"/>
                      <a:pt x="18" y="16"/>
                      <a:pt x="18" y="15"/>
                    </a:cubicBezTo>
                    <a:cubicBezTo>
                      <a:pt x="18" y="15"/>
                      <a:pt x="18" y="15"/>
                      <a:pt x="18" y="15"/>
                    </a:cubicBezTo>
                    <a:cubicBezTo>
                      <a:pt x="18" y="14"/>
                      <a:pt x="18" y="14"/>
                      <a:pt x="18" y="14"/>
                    </a:cubicBezTo>
                    <a:cubicBezTo>
                      <a:pt x="18" y="14"/>
                      <a:pt x="18" y="14"/>
                      <a:pt x="18" y="14"/>
                    </a:cubicBezTo>
                    <a:cubicBezTo>
                      <a:pt x="18" y="13"/>
                      <a:pt x="18" y="13"/>
                      <a:pt x="18" y="13"/>
                    </a:cubicBezTo>
                    <a:cubicBezTo>
                      <a:pt x="18" y="13"/>
                      <a:pt x="18" y="13"/>
                      <a:pt x="18" y="13"/>
                    </a:cubicBezTo>
                    <a:cubicBezTo>
                      <a:pt x="18" y="12"/>
                      <a:pt x="18" y="11"/>
                      <a:pt x="18" y="11"/>
                    </a:cubicBezTo>
                    <a:cubicBezTo>
                      <a:pt x="18" y="11"/>
                      <a:pt x="17" y="10"/>
                      <a:pt x="18" y="10"/>
                    </a:cubicBezTo>
                    <a:cubicBezTo>
                      <a:pt x="18" y="9"/>
                      <a:pt x="18" y="10"/>
                      <a:pt x="18" y="10"/>
                    </a:cubicBezTo>
                    <a:cubicBezTo>
                      <a:pt x="19" y="9"/>
                      <a:pt x="18" y="9"/>
                      <a:pt x="19" y="9"/>
                    </a:cubicBezTo>
                    <a:cubicBezTo>
                      <a:pt x="19" y="9"/>
                      <a:pt x="19" y="8"/>
                      <a:pt x="19" y="8"/>
                    </a:cubicBezTo>
                    <a:cubicBezTo>
                      <a:pt x="20" y="7"/>
                      <a:pt x="21" y="7"/>
                      <a:pt x="21" y="7"/>
                    </a:cubicBezTo>
                    <a:cubicBezTo>
                      <a:pt x="22" y="6"/>
                      <a:pt x="22" y="5"/>
                      <a:pt x="22" y="5"/>
                    </a:cubicBezTo>
                    <a:cubicBezTo>
                      <a:pt x="22" y="3"/>
                      <a:pt x="20" y="5"/>
                      <a:pt x="20" y="4"/>
                    </a:cubicBezTo>
                    <a:cubicBezTo>
                      <a:pt x="20" y="3"/>
                      <a:pt x="20" y="3"/>
                      <a:pt x="20" y="2"/>
                    </a:cubicBezTo>
                    <a:cubicBezTo>
                      <a:pt x="20" y="2"/>
                      <a:pt x="20" y="1"/>
                      <a:pt x="20" y="1"/>
                    </a:cubicBezTo>
                    <a:cubicBezTo>
                      <a:pt x="20" y="1"/>
                      <a:pt x="20" y="2"/>
                      <a:pt x="20" y="2"/>
                    </a:cubicBezTo>
                    <a:cubicBezTo>
                      <a:pt x="19" y="2"/>
                      <a:pt x="19" y="2"/>
                      <a:pt x="19" y="1"/>
                    </a:cubicBezTo>
                    <a:cubicBezTo>
                      <a:pt x="19" y="1"/>
                      <a:pt x="18" y="1"/>
                      <a:pt x="18" y="1"/>
                    </a:cubicBezTo>
                    <a:cubicBezTo>
                      <a:pt x="18" y="1"/>
                      <a:pt x="18" y="1"/>
                      <a:pt x="18" y="1"/>
                    </a:cubicBezTo>
                    <a:cubicBezTo>
                      <a:pt x="17" y="1"/>
                      <a:pt x="17" y="1"/>
                      <a:pt x="17" y="1"/>
                    </a:cubicBezTo>
                    <a:cubicBezTo>
                      <a:pt x="17" y="1"/>
                      <a:pt x="17" y="1"/>
                      <a:pt x="17" y="1"/>
                    </a:cubicBezTo>
                    <a:cubicBezTo>
                      <a:pt x="17" y="1"/>
                      <a:pt x="16" y="1"/>
                      <a:pt x="16" y="1"/>
                    </a:cubicBezTo>
                    <a:cubicBezTo>
                      <a:pt x="16" y="1"/>
                      <a:pt x="16" y="2"/>
                      <a:pt x="16" y="2"/>
                    </a:cubicBezTo>
                    <a:cubicBezTo>
                      <a:pt x="16" y="2"/>
                      <a:pt x="15" y="2"/>
                      <a:pt x="15" y="2"/>
                    </a:cubicBezTo>
                    <a:cubicBezTo>
                      <a:pt x="15" y="2"/>
                      <a:pt x="14" y="3"/>
                      <a:pt x="14" y="3"/>
                    </a:cubicBezTo>
                    <a:cubicBezTo>
                      <a:pt x="14" y="3"/>
                      <a:pt x="13" y="2"/>
                      <a:pt x="13" y="3"/>
                    </a:cubicBezTo>
                    <a:cubicBezTo>
                      <a:pt x="13" y="3"/>
                      <a:pt x="13" y="2"/>
                      <a:pt x="13" y="2"/>
                    </a:cubicBezTo>
                    <a:cubicBezTo>
                      <a:pt x="13" y="2"/>
                      <a:pt x="12" y="2"/>
                      <a:pt x="12" y="2"/>
                    </a:cubicBezTo>
                    <a:cubicBezTo>
                      <a:pt x="12" y="3"/>
                      <a:pt x="11" y="2"/>
                      <a:pt x="11" y="2"/>
                    </a:cubicBezTo>
                    <a:cubicBezTo>
                      <a:pt x="11" y="2"/>
                      <a:pt x="10" y="3"/>
                      <a:pt x="10" y="3"/>
                    </a:cubicBezTo>
                    <a:cubicBezTo>
                      <a:pt x="9" y="3"/>
                      <a:pt x="9" y="3"/>
                      <a:pt x="9" y="2"/>
                    </a:cubicBezTo>
                    <a:cubicBezTo>
                      <a:pt x="9" y="2"/>
                      <a:pt x="9" y="1"/>
                      <a:pt x="10" y="1"/>
                    </a:cubicBezTo>
                    <a:cubicBezTo>
                      <a:pt x="10" y="0"/>
                      <a:pt x="9" y="1"/>
                      <a:pt x="9" y="0"/>
                    </a:cubicBezTo>
                    <a:cubicBezTo>
                      <a:pt x="9" y="0"/>
                      <a:pt x="9" y="0"/>
                      <a:pt x="9" y="0"/>
                    </a:cubicBezTo>
                    <a:cubicBezTo>
                      <a:pt x="8" y="0"/>
                      <a:pt x="8" y="0"/>
                      <a:pt x="7" y="0"/>
                    </a:cubicBezTo>
                    <a:cubicBezTo>
                      <a:pt x="6" y="0"/>
                      <a:pt x="5" y="1"/>
                      <a:pt x="4" y="2"/>
                    </a:cubicBezTo>
                    <a:cubicBezTo>
                      <a:pt x="4" y="2"/>
                      <a:pt x="4" y="3"/>
                      <a:pt x="4" y="3"/>
                    </a:cubicBezTo>
                    <a:cubicBezTo>
                      <a:pt x="5" y="3"/>
                      <a:pt x="5" y="3"/>
                      <a:pt x="5" y="4"/>
                    </a:cubicBezTo>
                    <a:cubicBezTo>
                      <a:pt x="5" y="4"/>
                      <a:pt x="5" y="4"/>
                      <a:pt x="5" y="5"/>
                    </a:cubicBezTo>
                    <a:cubicBezTo>
                      <a:pt x="5" y="6"/>
                      <a:pt x="5" y="7"/>
                      <a:pt x="5" y="7"/>
                    </a:cubicBezTo>
                    <a:cubicBezTo>
                      <a:pt x="6" y="8"/>
                      <a:pt x="6" y="9"/>
                      <a:pt x="6" y="10"/>
                    </a:cubicBezTo>
                    <a:cubicBezTo>
                      <a:pt x="6" y="11"/>
                      <a:pt x="6" y="12"/>
                      <a:pt x="6" y="13"/>
                    </a:cubicBezTo>
                    <a:cubicBezTo>
                      <a:pt x="5" y="14"/>
                      <a:pt x="4" y="16"/>
                      <a:pt x="4" y="17"/>
                    </a:cubicBezTo>
                    <a:cubicBezTo>
                      <a:pt x="4" y="19"/>
                      <a:pt x="3" y="21"/>
                      <a:pt x="3" y="22"/>
                    </a:cubicBezTo>
                    <a:cubicBezTo>
                      <a:pt x="3" y="23"/>
                      <a:pt x="2" y="23"/>
                      <a:pt x="2" y="24"/>
                    </a:cubicBezTo>
                    <a:cubicBezTo>
                      <a:pt x="1" y="24"/>
                      <a:pt x="1" y="24"/>
                      <a:pt x="1" y="25"/>
                    </a:cubicBezTo>
                    <a:cubicBezTo>
                      <a:pt x="1" y="26"/>
                      <a:pt x="1" y="27"/>
                      <a:pt x="1" y="28"/>
                    </a:cubicBezTo>
                    <a:cubicBezTo>
                      <a:pt x="1" y="28"/>
                      <a:pt x="0" y="29"/>
                      <a:pt x="1" y="30"/>
                    </a:cubicBezTo>
                    <a:cubicBezTo>
                      <a:pt x="1" y="30"/>
                      <a:pt x="1" y="30"/>
                      <a:pt x="2" y="31"/>
                    </a:cubicBezTo>
                    <a:cubicBezTo>
                      <a:pt x="3" y="31"/>
                      <a:pt x="2" y="32"/>
                      <a:pt x="2" y="33"/>
                    </a:cubicBezTo>
                    <a:cubicBezTo>
                      <a:pt x="3" y="33"/>
                      <a:pt x="3" y="32"/>
                      <a:pt x="4" y="32"/>
                    </a:cubicBezTo>
                    <a:cubicBezTo>
                      <a:pt x="4" y="32"/>
                      <a:pt x="5" y="33"/>
                      <a:pt x="5" y="33"/>
                    </a:cubicBezTo>
                    <a:cubicBezTo>
                      <a:pt x="5" y="35"/>
                      <a:pt x="4" y="36"/>
                      <a:pt x="5" y="37"/>
                    </a:cubicBezTo>
                    <a:cubicBezTo>
                      <a:pt x="5" y="38"/>
                      <a:pt x="5" y="40"/>
                      <a:pt x="5" y="41"/>
                    </a:cubicBezTo>
                    <a:cubicBezTo>
                      <a:pt x="4" y="42"/>
                      <a:pt x="4" y="43"/>
                      <a:pt x="4" y="43"/>
                    </a:cubicBezTo>
                    <a:cubicBezTo>
                      <a:pt x="4" y="44"/>
                      <a:pt x="3" y="44"/>
                      <a:pt x="4" y="45"/>
                    </a:cubicBezTo>
                    <a:cubicBezTo>
                      <a:pt x="5" y="44"/>
                      <a:pt x="6" y="44"/>
                      <a:pt x="7" y="44"/>
                    </a:cubicBezTo>
                    <a:cubicBezTo>
                      <a:pt x="7" y="44"/>
                      <a:pt x="8" y="44"/>
                      <a:pt x="8" y="44"/>
                    </a:cubicBezTo>
                    <a:cubicBezTo>
                      <a:pt x="9" y="44"/>
                      <a:pt x="9" y="44"/>
                      <a:pt x="10" y="44"/>
                    </a:cubicBezTo>
                    <a:cubicBezTo>
                      <a:pt x="11" y="45"/>
                      <a:pt x="11" y="45"/>
                      <a:pt x="12" y="44"/>
                    </a:cubicBezTo>
                    <a:cubicBezTo>
                      <a:pt x="13" y="44"/>
                      <a:pt x="13" y="43"/>
                      <a:pt x="14" y="43"/>
                    </a:cubicBezTo>
                    <a:cubicBezTo>
                      <a:pt x="15" y="43"/>
                      <a:pt x="16" y="43"/>
                      <a:pt x="17" y="43"/>
                    </a:cubicBezTo>
                    <a:cubicBezTo>
                      <a:pt x="16" y="43"/>
                      <a:pt x="15" y="43"/>
                      <a:pt x="14" y="43"/>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02" name="Freeform 797">
                <a:extLst>
                  <a:ext uri="{FF2B5EF4-FFF2-40B4-BE49-F238E27FC236}">
                    <a16:creationId xmlns:a16="http://schemas.microsoft.com/office/drawing/2014/main" id="{AB483446-6195-E852-5FFA-85833C635343}"/>
                  </a:ext>
                </a:extLst>
              </p:cNvPr>
              <p:cNvSpPr>
                <a:spLocks/>
              </p:cNvSpPr>
              <p:nvPr/>
            </p:nvSpPr>
            <p:spPr bwMode="auto">
              <a:xfrm>
                <a:off x="6129338" y="3321050"/>
                <a:ext cx="95250" cy="120650"/>
              </a:xfrm>
              <a:custGeom>
                <a:avLst/>
                <a:gdLst>
                  <a:gd name="T0" fmla="*/ 12 w 23"/>
                  <a:gd name="T1" fmla="*/ 28 h 29"/>
                  <a:gd name="T2" fmla="*/ 14 w 23"/>
                  <a:gd name="T3" fmla="*/ 25 h 29"/>
                  <a:gd name="T4" fmla="*/ 15 w 23"/>
                  <a:gd name="T5" fmla="*/ 24 h 29"/>
                  <a:gd name="T6" fmla="*/ 15 w 23"/>
                  <a:gd name="T7" fmla="*/ 22 h 29"/>
                  <a:gd name="T8" fmla="*/ 17 w 23"/>
                  <a:gd name="T9" fmla="*/ 19 h 29"/>
                  <a:gd name="T10" fmla="*/ 18 w 23"/>
                  <a:gd name="T11" fmla="*/ 20 h 29"/>
                  <a:gd name="T12" fmla="*/ 20 w 23"/>
                  <a:gd name="T13" fmla="*/ 21 h 29"/>
                  <a:gd name="T14" fmla="*/ 21 w 23"/>
                  <a:gd name="T15" fmla="*/ 21 h 29"/>
                  <a:gd name="T16" fmla="*/ 22 w 23"/>
                  <a:gd name="T17" fmla="*/ 19 h 29"/>
                  <a:gd name="T18" fmla="*/ 21 w 23"/>
                  <a:gd name="T19" fmla="*/ 16 h 29"/>
                  <a:gd name="T20" fmla="*/ 20 w 23"/>
                  <a:gd name="T21" fmla="*/ 14 h 29"/>
                  <a:gd name="T22" fmla="*/ 19 w 23"/>
                  <a:gd name="T23" fmla="*/ 13 h 29"/>
                  <a:gd name="T24" fmla="*/ 19 w 23"/>
                  <a:gd name="T25" fmla="*/ 12 h 29"/>
                  <a:gd name="T26" fmla="*/ 17 w 23"/>
                  <a:gd name="T27" fmla="*/ 10 h 29"/>
                  <a:gd name="T28" fmla="*/ 17 w 23"/>
                  <a:gd name="T29" fmla="*/ 8 h 29"/>
                  <a:gd name="T30" fmla="*/ 17 w 23"/>
                  <a:gd name="T31" fmla="*/ 7 h 29"/>
                  <a:gd name="T32" fmla="*/ 16 w 23"/>
                  <a:gd name="T33" fmla="*/ 5 h 29"/>
                  <a:gd name="T34" fmla="*/ 14 w 23"/>
                  <a:gd name="T35" fmla="*/ 4 h 29"/>
                  <a:gd name="T36" fmla="*/ 12 w 23"/>
                  <a:gd name="T37" fmla="*/ 3 h 29"/>
                  <a:gd name="T38" fmla="*/ 11 w 23"/>
                  <a:gd name="T39" fmla="*/ 3 h 29"/>
                  <a:gd name="T40" fmla="*/ 10 w 23"/>
                  <a:gd name="T41" fmla="*/ 2 h 29"/>
                  <a:gd name="T42" fmla="*/ 10 w 23"/>
                  <a:gd name="T43" fmla="*/ 2 h 29"/>
                  <a:gd name="T44" fmla="*/ 9 w 23"/>
                  <a:gd name="T45" fmla="*/ 1 h 29"/>
                  <a:gd name="T46" fmla="*/ 7 w 23"/>
                  <a:gd name="T47" fmla="*/ 0 h 29"/>
                  <a:gd name="T48" fmla="*/ 5 w 23"/>
                  <a:gd name="T49" fmla="*/ 0 h 29"/>
                  <a:gd name="T50" fmla="*/ 4 w 23"/>
                  <a:gd name="T51" fmla="*/ 1 h 29"/>
                  <a:gd name="T52" fmla="*/ 2 w 23"/>
                  <a:gd name="T53" fmla="*/ 1 h 29"/>
                  <a:gd name="T54" fmla="*/ 0 w 23"/>
                  <a:gd name="T55" fmla="*/ 2 h 29"/>
                  <a:gd name="T56" fmla="*/ 4 w 23"/>
                  <a:gd name="T57" fmla="*/ 7 h 29"/>
                  <a:gd name="T58" fmla="*/ 6 w 23"/>
                  <a:gd name="T59" fmla="*/ 10 h 29"/>
                  <a:gd name="T60" fmla="*/ 8 w 23"/>
                  <a:gd name="T61" fmla="*/ 13 h 29"/>
                  <a:gd name="T62" fmla="*/ 10 w 23"/>
                  <a:gd name="T63" fmla="*/ 19 h 29"/>
                  <a:gd name="T64" fmla="*/ 10 w 23"/>
                  <a:gd name="T65" fmla="*/ 22 h 29"/>
                  <a:gd name="T66" fmla="*/ 10 w 23"/>
                  <a:gd name="T67" fmla="*/ 28 h 29"/>
                  <a:gd name="T68" fmla="*/ 12 w 23"/>
                  <a:gd name="T6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29">
                    <a:moveTo>
                      <a:pt x="12" y="29"/>
                    </a:moveTo>
                    <a:cubicBezTo>
                      <a:pt x="13" y="29"/>
                      <a:pt x="12" y="28"/>
                      <a:pt x="12" y="28"/>
                    </a:cubicBezTo>
                    <a:cubicBezTo>
                      <a:pt x="13" y="28"/>
                      <a:pt x="13" y="27"/>
                      <a:pt x="13" y="26"/>
                    </a:cubicBezTo>
                    <a:cubicBezTo>
                      <a:pt x="14" y="26"/>
                      <a:pt x="14" y="25"/>
                      <a:pt x="14" y="25"/>
                    </a:cubicBezTo>
                    <a:cubicBezTo>
                      <a:pt x="14" y="25"/>
                      <a:pt x="15" y="25"/>
                      <a:pt x="15" y="25"/>
                    </a:cubicBezTo>
                    <a:cubicBezTo>
                      <a:pt x="15" y="25"/>
                      <a:pt x="15" y="25"/>
                      <a:pt x="15" y="24"/>
                    </a:cubicBezTo>
                    <a:cubicBezTo>
                      <a:pt x="15" y="24"/>
                      <a:pt x="16" y="23"/>
                      <a:pt x="16" y="23"/>
                    </a:cubicBezTo>
                    <a:cubicBezTo>
                      <a:pt x="16" y="23"/>
                      <a:pt x="15" y="23"/>
                      <a:pt x="15" y="22"/>
                    </a:cubicBezTo>
                    <a:cubicBezTo>
                      <a:pt x="15" y="22"/>
                      <a:pt x="15" y="21"/>
                      <a:pt x="15" y="20"/>
                    </a:cubicBezTo>
                    <a:cubicBezTo>
                      <a:pt x="15" y="20"/>
                      <a:pt x="16" y="19"/>
                      <a:pt x="17" y="19"/>
                    </a:cubicBezTo>
                    <a:cubicBezTo>
                      <a:pt x="17" y="20"/>
                      <a:pt x="17" y="20"/>
                      <a:pt x="17" y="21"/>
                    </a:cubicBezTo>
                    <a:cubicBezTo>
                      <a:pt x="17" y="21"/>
                      <a:pt x="18" y="20"/>
                      <a:pt x="18" y="20"/>
                    </a:cubicBezTo>
                    <a:cubicBezTo>
                      <a:pt x="18" y="21"/>
                      <a:pt x="19" y="20"/>
                      <a:pt x="19" y="20"/>
                    </a:cubicBezTo>
                    <a:cubicBezTo>
                      <a:pt x="19" y="20"/>
                      <a:pt x="20" y="21"/>
                      <a:pt x="20" y="21"/>
                    </a:cubicBezTo>
                    <a:cubicBezTo>
                      <a:pt x="20" y="21"/>
                      <a:pt x="21" y="20"/>
                      <a:pt x="21" y="20"/>
                    </a:cubicBezTo>
                    <a:cubicBezTo>
                      <a:pt x="21" y="20"/>
                      <a:pt x="21" y="21"/>
                      <a:pt x="21" y="21"/>
                    </a:cubicBezTo>
                    <a:cubicBezTo>
                      <a:pt x="22" y="21"/>
                      <a:pt x="23" y="21"/>
                      <a:pt x="23" y="21"/>
                    </a:cubicBezTo>
                    <a:cubicBezTo>
                      <a:pt x="23" y="20"/>
                      <a:pt x="22" y="20"/>
                      <a:pt x="22" y="19"/>
                    </a:cubicBezTo>
                    <a:cubicBezTo>
                      <a:pt x="22" y="19"/>
                      <a:pt x="22" y="17"/>
                      <a:pt x="22" y="16"/>
                    </a:cubicBezTo>
                    <a:cubicBezTo>
                      <a:pt x="21" y="16"/>
                      <a:pt x="21" y="16"/>
                      <a:pt x="21" y="16"/>
                    </a:cubicBezTo>
                    <a:cubicBezTo>
                      <a:pt x="20" y="16"/>
                      <a:pt x="20" y="15"/>
                      <a:pt x="20" y="15"/>
                    </a:cubicBezTo>
                    <a:cubicBezTo>
                      <a:pt x="20" y="15"/>
                      <a:pt x="20" y="15"/>
                      <a:pt x="20" y="14"/>
                    </a:cubicBezTo>
                    <a:cubicBezTo>
                      <a:pt x="19" y="14"/>
                      <a:pt x="19" y="14"/>
                      <a:pt x="19" y="14"/>
                    </a:cubicBezTo>
                    <a:cubicBezTo>
                      <a:pt x="19" y="14"/>
                      <a:pt x="19" y="14"/>
                      <a:pt x="19" y="13"/>
                    </a:cubicBezTo>
                    <a:cubicBezTo>
                      <a:pt x="19" y="13"/>
                      <a:pt x="19" y="12"/>
                      <a:pt x="19" y="12"/>
                    </a:cubicBezTo>
                    <a:cubicBezTo>
                      <a:pt x="19" y="11"/>
                      <a:pt x="19" y="12"/>
                      <a:pt x="19" y="12"/>
                    </a:cubicBezTo>
                    <a:cubicBezTo>
                      <a:pt x="18" y="12"/>
                      <a:pt x="18" y="12"/>
                      <a:pt x="18" y="11"/>
                    </a:cubicBezTo>
                    <a:cubicBezTo>
                      <a:pt x="18" y="11"/>
                      <a:pt x="17" y="11"/>
                      <a:pt x="17" y="10"/>
                    </a:cubicBezTo>
                    <a:cubicBezTo>
                      <a:pt x="17" y="10"/>
                      <a:pt x="17" y="10"/>
                      <a:pt x="16" y="10"/>
                    </a:cubicBezTo>
                    <a:cubicBezTo>
                      <a:pt x="16" y="9"/>
                      <a:pt x="17" y="8"/>
                      <a:pt x="17" y="8"/>
                    </a:cubicBezTo>
                    <a:cubicBezTo>
                      <a:pt x="17" y="8"/>
                      <a:pt x="17" y="7"/>
                      <a:pt x="17" y="7"/>
                    </a:cubicBezTo>
                    <a:cubicBezTo>
                      <a:pt x="17" y="7"/>
                      <a:pt x="17" y="7"/>
                      <a:pt x="17" y="7"/>
                    </a:cubicBezTo>
                    <a:cubicBezTo>
                      <a:pt x="17" y="6"/>
                      <a:pt x="17" y="5"/>
                      <a:pt x="17" y="5"/>
                    </a:cubicBezTo>
                    <a:cubicBezTo>
                      <a:pt x="16" y="5"/>
                      <a:pt x="16" y="5"/>
                      <a:pt x="16" y="5"/>
                    </a:cubicBezTo>
                    <a:cubicBezTo>
                      <a:pt x="15" y="5"/>
                      <a:pt x="15" y="5"/>
                      <a:pt x="15" y="5"/>
                    </a:cubicBezTo>
                    <a:cubicBezTo>
                      <a:pt x="15" y="4"/>
                      <a:pt x="14" y="4"/>
                      <a:pt x="14" y="4"/>
                    </a:cubicBezTo>
                    <a:cubicBezTo>
                      <a:pt x="14" y="4"/>
                      <a:pt x="13" y="3"/>
                      <a:pt x="13" y="3"/>
                    </a:cubicBezTo>
                    <a:cubicBezTo>
                      <a:pt x="13" y="3"/>
                      <a:pt x="12" y="3"/>
                      <a:pt x="12" y="3"/>
                    </a:cubicBezTo>
                    <a:cubicBezTo>
                      <a:pt x="12" y="4"/>
                      <a:pt x="12" y="4"/>
                      <a:pt x="12" y="4"/>
                    </a:cubicBezTo>
                    <a:cubicBezTo>
                      <a:pt x="12" y="4"/>
                      <a:pt x="12" y="3"/>
                      <a:pt x="11" y="3"/>
                    </a:cubicBezTo>
                    <a:cubicBezTo>
                      <a:pt x="11" y="3"/>
                      <a:pt x="11" y="3"/>
                      <a:pt x="11" y="2"/>
                    </a:cubicBezTo>
                    <a:cubicBezTo>
                      <a:pt x="11" y="2"/>
                      <a:pt x="10" y="3"/>
                      <a:pt x="10" y="2"/>
                    </a:cubicBezTo>
                    <a:cubicBezTo>
                      <a:pt x="10" y="2"/>
                      <a:pt x="10" y="2"/>
                      <a:pt x="10" y="2"/>
                    </a:cubicBezTo>
                    <a:cubicBezTo>
                      <a:pt x="10" y="2"/>
                      <a:pt x="10" y="2"/>
                      <a:pt x="10" y="2"/>
                    </a:cubicBezTo>
                    <a:cubicBezTo>
                      <a:pt x="9" y="2"/>
                      <a:pt x="10" y="2"/>
                      <a:pt x="9" y="2"/>
                    </a:cubicBezTo>
                    <a:cubicBezTo>
                      <a:pt x="9" y="1"/>
                      <a:pt x="9" y="1"/>
                      <a:pt x="9" y="1"/>
                    </a:cubicBezTo>
                    <a:cubicBezTo>
                      <a:pt x="8" y="1"/>
                      <a:pt x="8" y="1"/>
                      <a:pt x="7" y="0"/>
                    </a:cubicBezTo>
                    <a:cubicBezTo>
                      <a:pt x="7" y="0"/>
                      <a:pt x="7" y="0"/>
                      <a:pt x="7" y="0"/>
                    </a:cubicBezTo>
                    <a:cubicBezTo>
                      <a:pt x="7" y="0"/>
                      <a:pt x="6" y="0"/>
                      <a:pt x="6" y="0"/>
                    </a:cubicBezTo>
                    <a:cubicBezTo>
                      <a:pt x="6" y="0"/>
                      <a:pt x="6" y="0"/>
                      <a:pt x="5" y="0"/>
                    </a:cubicBezTo>
                    <a:cubicBezTo>
                      <a:pt x="5" y="0"/>
                      <a:pt x="5" y="0"/>
                      <a:pt x="4" y="0"/>
                    </a:cubicBezTo>
                    <a:cubicBezTo>
                      <a:pt x="4" y="0"/>
                      <a:pt x="4" y="1"/>
                      <a:pt x="4" y="1"/>
                    </a:cubicBezTo>
                    <a:cubicBezTo>
                      <a:pt x="3" y="1"/>
                      <a:pt x="3" y="1"/>
                      <a:pt x="2" y="1"/>
                    </a:cubicBezTo>
                    <a:cubicBezTo>
                      <a:pt x="2" y="1"/>
                      <a:pt x="2" y="1"/>
                      <a:pt x="2" y="1"/>
                    </a:cubicBezTo>
                    <a:cubicBezTo>
                      <a:pt x="2" y="1"/>
                      <a:pt x="2" y="1"/>
                      <a:pt x="1" y="1"/>
                    </a:cubicBezTo>
                    <a:cubicBezTo>
                      <a:pt x="1" y="1"/>
                      <a:pt x="1" y="1"/>
                      <a:pt x="0" y="2"/>
                    </a:cubicBezTo>
                    <a:cubicBezTo>
                      <a:pt x="1" y="2"/>
                      <a:pt x="3" y="4"/>
                      <a:pt x="3" y="5"/>
                    </a:cubicBezTo>
                    <a:cubicBezTo>
                      <a:pt x="3" y="5"/>
                      <a:pt x="3" y="6"/>
                      <a:pt x="4" y="7"/>
                    </a:cubicBezTo>
                    <a:cubicBezTo>
                      <a:pt x="4" y="7"/>
                      <a:pt x="4" y="8"/>
                      <a:pt x="5" y="9"/>
                    </a:cubicBezTo>
                    <a:cubicBezTo>
                      <a:pt x="5" y="9"/>
                      <a:pt x="5" y="9"/>
                      <a:pt x="6" y="10"/>
                    </a:cubicBezTo>
                    <a:cubicBezTo>
                      <a:pt x="6" y="10"/>
                      <a:pt x="6" y="11"/>
                      <a:pt x="6" y="11"/>
                    </a:cubicBezTo>
                    <a:cubicBezTo>
                      <a:pt x="7" y="12"/>
                      <a:pt x="7" y="12"/>
                      <a:pt x="8" y="13"/>
                    </a:cubicBezTo>
                    <a:cubicBezTo>
                      <a:pt x="8" y="14"/>
                      <a:pt x="9" y="14"/>
                      <a:pt x="9" y="15"/>
                    </a:cubicBezTo>
                    <a:cubicBezTo>
                      <a:pt x="10" y="16"/>
                      <a:pt x="11" y="17"/>
                      <a:pt x="10" y="19"/>
                    </a:cubicBezTo>
                    <a:cubicBezTo>
                      <a:pt x="10" y="19"/>
                      <a:pt x="11" y="20"/>
                      <a:pt x="10" y="21"/>
                    </a:cubicBezTo>
                    <a:cubicBezTo>
                      <a:pt x="10" y="21"/>
                      <a:pt x="10" y="22"/>
                      <a:pt x="10" y="22"/>
                    </a:cubicBezTo>
                    <a:cubicBezTo>
                      <a:pt x="10" y="23"/>
                      <a:pt x="10" y="25"/>
                      <a:pt x="10" y="26"/>
                    </a:cubicBezTo>
                    <a:cubicBezTo>
                      <a:pt x="10" y="27"/>
                      <a:pt x="10" y="27"/>
                      <a:pt x="10" y="28"/>
                    </a:cubicBezTo>
                    <a:cubicBezTo>
                      <a:pt x="9" y="29"/>
                      <a:pt x="9" y="29"/>
                      <a:pt x="10" y="29"/>
                    </a:cubicBezTo>
                    <a:cubicBezTo>
                      <a:pt x="11" y="29"/>
                      <a:pt x="11" y="29"/>
                      <a:pt x="12" y="29"/>
                    </a:cubicBezTo>
                    <a:cubicBezTo>
                      <a:pt x="12" y="29"/>
                      <a:pt x="12" y="29"/>
                      <a:pt x="12" y="29"/>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03" name="Freeform 798">
                <a:extLst>
                  <a:ext uri="{FF2B5EF4-FFF2-40B4-BE49-F238E27FC236}">
                    <a16:creationId xmlns:a16="http://schemas.microsoft.com/office/drawing/2014/main" id="{9FD6635D-8E08-06F9-744B-1AFEAD43E27A}"/>
                  </a:ext>
                </a:extLst>
              </p:cNvPr>
              <p:cNvSpPr>
                <a:spLocks/>
              </p:cNvSpPr>
              <p:nvPr/>
            </p:nvSpPr>
            <p:spPr bwMode="auto">
              <a:xfrm>
                <a:off x="5780088" y="3784600"/>
                <a:ext cx="3175" cy="3175"/>
              </a:xfrm>
              <a:custGeom>
                <a:avLst/>
                <a:gdLst>
                  <a:gd name="T0" fmla="*/ 0 w 1"/>
                  <a:gd name="T1" fmla="*/ 1 h 1"/>
                  <a:gd name="T2" fmla="*/ 0 w 1"/>
                  <a:gd name="T3" fmla="*/ 1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0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0 w 1"/>
                  <a:gd name="T51" fmla="*/ 1 h 1"/>
                  <a:gd name="T52" fmla="*/ 0 w 1"/>
                  <a:gd name="T53" fmla="*/ 1 h 1"/>
                  <a:gd name="T54" fmla="*/ 0 w 1"/>
                  <a:gd name="T55" fmla="*/ 1 h 1"/>
                  <a:gd name="T56" fmla="*/ 0 w 1"/>
                  <a:gd name="T57" fmla="*/ 1 h 1"/>
                  <a:gd name="T58" fmla="*/ 0 w 1"/>
                  <a:gd name="T59" fmla="*/ 1 h 1"/>
                  <a:gd name="T60" fmla="*/ 0 w 1"/>
                  <a:gd name="T6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 h="1">
                    <a:moveTo>
                      <a:pt x="0" y="1"/>
                    </a:move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04" name="Freeform 799">
                <a:extLst>
                  <a:ext uri="{FF2B5EF4-FFF2-40B4-BE49-F238E27FC236}">
                    <a16:creationId xmlns:a16="http://schemas.microsoft.com/office/drawing/2014/main" id="{ECAA19B4-9BF5-C4BD-832E-E0AA0118EA40}"/>
                  </a:ext>
                </a:extLst>
              </p:cNvPr>
              <p:cNvSpPr>
                <a:spLocks/>
              </p:cNvSpPr>
              <p:nvPr/>
            </p:nvSpPr>
            <p:spPr bwMode="auto">
              <a:xfrm>
                <a:off x="5783263" y="378777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05" name="Freeform 800">
                <a:extLst>
                  <a:ext uri="{FF2B5EF4-FFF2-40B4-BE49-F238E27FC236}">
                    <a16:creationId xmlns:a16="http://schemas.microsoft.com/office/drawing/2014/main" id="{E0405EF0-8470-5A83-9B6A-A5F0DDA589FC}"/>
                  </a:ext>
                </a:extLst>
              </p:cNvPr>
              <p:cNvSpPr>
                <a:spLocks/>
              </p:cNvSpPr>
              <p:nvPr/>
            </p:nvSpPr>
            <p:spPr bwMode="auto">
              <a:xfrm>
                <a:off x="5783263" y="3787775"/>
                <a:ext cx="9525" cy="7938"/>
              </a:xfrm>
              <a:custGeom>
                <a:avLst/>
                <a:gdLst>
                  <a:gd name="T0" fmla="*/ 1 w 2"/>
                  <a:gd name="T1" fmla="*/ 0 h 2"/>
                  <a:gd name="T2" fmla="*/ 1 w 2"/>
                  <a:gd name="T3" fmla="*/ 0 h 2"/>
                  <a:gd name="T4" fmla="*/ 1 w 2"/>
                  <a:gd name="T5" fmla="*/ 0 h 2"/>
                  <a:gd name="T6" fmla="*/ 1 w 2"/>
                  <a:gd name="T7" fmla="*/ 0 h 2"/>
                  <a:gd name="T8" fmla="*/ 1 w 2"/>
                  <a:gd name="T9" fmla="*/ 1 h 2"/>
                  <a:gd name="T10" fmla="*/ 1 w 2"/>
                  <a:gd name="T11" fmla="*/ 1 h 2"/>
                  <a:gd name="T12" fmla="*/ 1 w 2"/>
                  <a:gd name="T13" fmla="*/ 1 h 2"/>
                  <a:gd name="T14" fmla="*/ 1 w 2"/>
                  <a:gd name="T15" fmla="*/ 1 h 2"/>
                  <a:gd name="T16" fmla="*/ 1 w 2"/>
                  <a:gd name="T17" fmla="*/ 1 h 2"/>
                  <a:gd name="T18" fmla="*/ 2 w 2"/>
                  <a:gd name="T19" fmla="*/ 1 h 2"/>
                  <a:gd name="T20" fmla="*/ 2 w 2"/>
                  <a:gd name="T21" fmla="*/ 1 h 2"/>
                  <a:gd name="T22" fmla="*/ 2 w 2"/>
                  <a:gd name="T23" fmla="*/ 1 h 2"/>
                  <a:gd name="T24" fmla="*/ 2 w 2"/>
                  <a:gd name="T25" fmla="*/ 1 h 2"/>
                  <a:gd name="T26" fmla="*/ 2 w 2"/>
                  <a:gd name="T27" fmla="*/ 1 h 2"/>
                  <a:gd name="T28" fmla="*/ 2 w 2"/>
                  <a:gd name="T29" fmla="*/ 1 h 2"/>
                  <a:gd name="T30" fmla="*/ 2 w 2"/>
                  <a:gd name="T31" fmla="*/ 1 h 2"/>
                  <a:gd name="T32" fmla="*/ 2 w 2"/>
                  <a:gd name="T33" fmla="*/ 2 h 2"/>
                  <a:gd name="T34" fmla="*/ 2 w 2"/>
                  <a:gd name="T35" fmla="*/ 1 h 2"/>
                  <a:gd name="T36" fmla="*/ 2 w 2"/>
                  <a:gd name="T37" fmla="*/ 1 h 2"/>
                  <a:gd name="T38" fmla="*/ 2 w 2"/>
                  <a:gd name="T39" fmla="*/ 1 h 2"/>
                  <a:gd name="T40" fmla="*/ 2 w 2"/>
                  <a:gd name="T41" fmla="*/ 1 h 2"/>
                  <a:gd name="T42" fmla="*/ 2 w 2"/>
                  <a:gd name="T43" fmla="*/ 1 h 2"/>
                  <a:gd name="T44" fmla="*/ 2 w 2"/>
                  <a:gd name="T45" fmla="*/ 2 h 2"/>
                  <a:gd name="T46" fmla="*/ 2 w 2"/>
                  <a:gd name="T47" fmla="*/ 2 h 2"/>
                  <a:gd name="T48" fmla="*/ 2 w 2"/>
                  <a:gd name="T49" fmla="*/ 2 h 2"/>
                  <a:gd name="T50" fmla="*/ 2 w 2"/>
                  <a:gd name="T51" fmla="*/ 2 h 2"/>
                  <a:gd name="T52" fmla="*/ 2 w 2"/>
                  <a:gd name="T53" fmla="*/ 2 h 2"/>
                  <a:gd name="T54" fmla="*/ 2 w 2"/>
                  <a:gd name="T55" fmla="*/ 2 h 2"/>
                  <a:gd name="T56" fmla="*/ 2 w 2"/>
                  <a:gd name="T57" fmla="*/ 2 h 2"/>
                  <a:gd name="T58" fmla="*/ 2 w 2"/>
                  <a:gd name="T59" fmla="*/ 2 h 2"/>
                  <a:gd name="T60" fmla="*/ 2 w 2"/>
                  <a:gd name="T61" fmla="*/ 2 h 2"/>
                  <a:gd name="T62" fmla="*/ 2 w 2"/>
                  <a:gd name="T63" fmla="*/ 2 h 2"/>
                  <a:gd name="T64" fmla="*/ 2 w 2"/>
                  <a:gd name="T65" fmla="*/ 2 h 2"/>
                  <a:gd name="T66" fmla="*/ 2 w 2"/>
                  <a:gd name="T67" fmla="*/ 2 h 2"/>
                  <a:gd name="T68" fmla="*/ 2 w 2"/>
                  <a:gd name="T69" fmla="*/ 2 h 2"/>
                  <a:gd name="T70" fmla="*/ 2 w 2"/>
                  <a:gd name="T71" fmla="*/ 2 h 2"/>
                  <a:gd name="T72" fmla="*/ 1 w 2"/>
                  <a:gd name="T73" fmla="*/ 2 h 2"/>
                  <a:gd name="T74" fmla="*/ 1 w 2"/>
                  <a:gd name="T75" fmla="*/ 2 h 2"/>
                  <a:gd name="T76" fmla="*/ 1 w 2"/>
                  <a:gd name="T77" fmla="*/ 2 h 2"/>
                  <a:gd name="T78" fmla="*/ 1 w 2"/>
                  <a:gd name="T79" fmla="*/ 2 h 2"/>
                  <a:gd name="T80" fmla="*/ 1 w 2"/>
                  <a:gd name="T81" fmla="*/ 2 h 2"/>
                  <a:gd name="T82" fmla="*/ 1 w 2"/>
                  <a:gd name="T83" fmla="*/ 2 h 2"/>
                  <a:gd name="T84" fmla="*/ 0 w 2"/>
                  <a:gd name="T85" fmla="*/ 2 h 2"/>
                  <a:gd name="T86" fmla="*/ 0 w 2"/>
                  <a:gd name="T87" fmla="*/ 1 h 2"/>
                  <a:gd name="T88" fmla="*/ 0 w 2"/>
                  <a:gd name="T89" fmla="*/ 1 h 2"/>
                  <a:gd name="T90" fmla="*/ 0 w 2"/>
                  <a:gd name="T91" fmla="*/ 1 h 2"/>
                  <a:gd name="T92" fmla="*/ 0 w 2"/>
                  <a:gd name="T93" fmla="*/ 1 h 2"/>
                  <a:gd name="T94" fmla="*/ 0 w 2"/>
                  <a:gd name="T95" fmla="*/ 1 h 2"/>
                  <a:gd name="T96" fmla="*/ 0 w 2"/>
                  <a:gd name="T97" fmla="*/ 1 h 2"/>
                  <a:gd name="T98" fmla="*/ 0 w 2"/>
                  <a:gd name="T99" fmla="*/ 1 h 2"/>
                  <a:gd name="T100" fmla="*/ 0 w 2"/>
                  <a:gd name="T101" fmla="*/ 1 h 2"/>
                  <a:gd name="T102" fmla="*/ 0 w 2"/>
                  <a:gd name="T103" fmla="*/ 0 h 2"/>
                  <a:gd name="T104" fmla="*/ 0 w 2"/>
                  <a:gd name="T10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 h="2">
                    <a:moveTo>
                      <a:pt x="0" y="0"/>
                    </a:moveTo>
                    <a:cubicBezTo>
                      <a:pt x="0" y="0"/>
                      <a:pt x="0" y="0"/>
                      <a:pt x="0" y="0"/>
                    </a:cubicBezTo>
                    <a:cubicBezTo>
                      <a:pt x="0" y="0"/>
                      <a:pt x="0" y="0"/>
                      <a:pt x="0" y="0"/>
                    </a:cubicBezTo>
                    <a:cubicBezTo>
                      <a:pt x="0" y="0"/>
                      <a:pt x="0" y="0"/>
                      <a:pt x="1" y="0"/>
                    </a:cubicBezTo>
                    <a:cubicBezTo>
                      <a:pt x="1" y="0"/>
                      <a:pt x="0" y="0"/>
                      <a:pt x="0"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1"/>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06" name="Freeform 801">
                <a:extLst>
                  <a:ext uri="{FF2B5EF4-FFF2-40B4-BE49-F238E27FC236}">
                    <a16:creationId xmlns:a16="http://schemas.microsoft.com/office/drawing/2014/main" id="{B3A3746C-6595-C23F-4BA3-591E4C3AB3F5}"/>
                  </a:ext>
                </a:extLst>
              </p:cNvPr>
              <p:cNvSpPr>
                <a:spLocks noEditPoints="1"/>
              </p:cNvSpPr>
              <p:nvPr/>
            </p:nvSpPr>
            <p:spPr bwMode="auto">
              <a:xfrm>
                <a:off x="5475288" y="3092450"/>
                <a:ext cx="107950" cy="128588"/>
              </a:xfrm>
              <a:custGeom>
                <a:avLst/>
                <a:gdLst>
                  <a:gd name="T0" fmla="*/ 17 w 26"/>
                  <a:gd name="T1" fmla="*/ 31 h 31"/>
                  <a:gd name="T2" fmla="*/ 16 w 26"/>
                  <a:gd name="T3" fmla="*/ 30 h 31"/>
                  <a:gd name="T4" fmla="*/ 16 w 26"/>
                  <a:gd name="T5" fmla="*/ 27 h 31"/>
                  <a:gd name="T6" fmla="*/ 15 w 26"/>
                  <a:gd name="T7" fmla="*/ 26 h 31"/>
                  <a:gd name="T8" fmla="*/ 12 w 26"/>
                  <a:gd name="T9" fmla="*/ 25 h 31"/>
                  <a:gd name="T10" fmla="*/ 11 w 26"/>
                  <a:gd name="T11" fmla="*/ 23 h 31"/>
                  <a:gd name="T12" fmla="*/ 10 w 26"/>
                  <a:gd name="T13" fmla="*/ 23 h 31"/>
                  <a:gd name="T14" fmla="*/ 8 w 26"/>
                  <a:gd name="T15" fmla="*/ 23 h 31"/>
                  <a:gd name="T16" fmla="*/ 6 w 26"/>
                  <a:gd name="T17" fmla="*/ 25 h 31"/>
                  <a:gd name="T18" fmla="*/ 5 w 26"/>
                  <a:gd name="T19" fmla="*/ 26 h 31"/>
                  <a:gd name="T20" fmla="*/ 2 w 26"/>
                  <a:gd name="T21" fmla="*/ 26 h 31"/>
                  <a:gd name="T22" fmla="*/ 0 w 26"/>
                  <a:gd name="T23" fmla="*/ 26 h 31"/>
                  <a:gd name="T24" fmla="*/ 1 w 26"/>
                  <a:gd name="T25" fmla="*/ 24 h 31"/>
                  <a:gd name="T26" fmla="*/ 4 w 26"/>
                  <a:gd name="T27" fmla="*/ 25 h 31"/>
                  <a:gd name="T28" fmla="*/ 5 w 26"/>
                  <a:gd name="T29" fmla="*/ 25 h 31"/>
                  <a:gd name="T30" fmla="*/ 5 w 26"/>
                  <a:gd name="T31" fmla="*/ 22 h 31"/>
                  <a:gd name="T32" fmla="*/ 2 w 26"/>
                  <a:gd name="T33" fmla="*/ 21 h 31"/>
                  <a:gd name="T34" fmla="*/ 5 w 26"/>
                  <a:gd name="T35" fmla="*/ 22 h 31"/>
                  <a:gd name="T36" fmla="*/ 4 w 26"/>
                  <a:gd name="T37" fmla="*/ 20 h 31"/>
                  <a:gd name="T38" fmla="*/ 4 w 26"/>
                  <a:gd name="T39" fmla="*/ 19 h 31"/>
                  <a:gd name="T40" fmla="*/ 5 w 26"/>
                  <a:gd name="T41" fmla="*/ 17 h 31"/>
                  <a:gd name="T42" fmla="*/ 8 w 26"/>
                  <a:gd name="T43" fmla="*/ 14 h 31"/>
                  <a:gd name="T44" fmla="*/ 9 w 26"/>
                  <a:gd name="T45" fmla="*/ 7 h 31"/>
                  <a:gd name="T46" fmla="*/ 12 w 26"/>
                  <a:gd name="T47" fmla="*/ 7 h 31"/>
                  <a:gd name="T48" fmla="*/ 14 w 26"/>
                  <a:gd name="T49" fmla="*/ 6 h 31"/>
                  <a:gd name="T50" fmla="*/ 17 w 26"/>
                  <a:gd name="T51" fmla="*/ 3 h 31"/>
                  <a:gd name="T52" fmla="*/ 23 w 26"/>
                  <a:gd name="T53" fmla="*/ 2 h 31"/>
                  <a:gd name="T54" fmla="*/ 25 w 26"/>
                  <a:gd name="T55" fmla="*/ 4 h 31"/>
                  <a:gd name="T56" fmla="*/ 26 w 26"/>
                  <a:gd name="T57" fmla="*/ 4 h 31"/>
                  <a:gd name="T58" fmla="*/ 25 w 26"/>
                  <a:gd name="T59" fmla="*/ 8 h 31"/>
                  <a:gd name="T60" fmla="*/ 23 w 26"/>
                  <a:gd name="T61" fmla="*/ 11 h 31"/>
                  <a:gd name="T62" fmla="*/ 25 w 26"/>
                  <a:gd name="T63" fmla="*/ 13 h 31"/>
                  <a:gd name="T64" fmla="*/ 23 w 26"/>
                  <a:gd name="T65" fmla="*/ 16 h 31"/>
                  <a:gd name="T66" fmla="*/ 23 w 26"/>
                  <a:gd name="T67" fmla="*/ 18 h 31"/>
                  <a:gd name="T68" fmla="*/ 20 w 26"/>
                  <a:gd name="T69" fmla="*/ 19 h 31"/>
                  <a:gd name="T70" fmla="*/ 17 w 26"/>
                  <a:gd name="T71" fmla="*/ 20 h 31"/>
                  <a:gd name="T72" fmla="*/ 19 w 26"/>
                  <a:gd name="T73" fmla="*/ 25 h 31"/>
                  <a:gd name="T74" fmla="*/ 18 w 26"/>
                  <a:gd name="T75" fmla="*/ 27 h 31"/>
                  <a:gd name="T76" fmla="*/ 17 w 26"/>
                  <a:gd name="T77" fmla="*/ 28 h 31"/>
                  <a:gd name="T78" fmla="*/ 17 w 26"/>
                  <a:gd name="T79" fmla="*/ 31 h 31"/>
                  <a:gd name="T80" fmla="*/ 2 w 26"/>
                  <a:gd name="T81" fmla="*/ 24 h 31"/>
                  <a:gd name="T82" fmla="*/ 4 w 26"/>
                  <a:gd name="T83" fmla="*/ 24 h 31"/>
                  <a:gd name="T84" fmla="*/ 4 w 26"/>
                  <a:gd name="T85" fmla="*/ 23 h 31"/>
                  <a:gd name="T86" fmla="*/ 3 w 26"/>
                  <a:gd name="T87" fmla="*/ 22 h 31"/>
                  <a:gd name="T88" fmla="*/ 0 w 26"/>
                  <a:gd name="T89" fmla="*/ 23 h 31"/>
                  <a:gd name="T90" fmla="*/ 11 w 26"/>
                  <a:gd name="T91" fmla="*/ 5 h 31"/>
                  <a:gd name="T92" fmla="*/ 10 w 26"/>
                  <a:gd name="T93" fmla="*/ 6 h 31"/>
                  <a:gd name="T94" fmla="*/ 9 w 26"/>
                  <a:gd name="T95" fmla="*/ 6 h 31"/>
                  <a:gd name="T96" fmla="*/ 9 w 26"/>
                  <a:gd name="T97" fmla="*/ 6 h 31"/>
                  <a:gd name="T98" fmla="*/ 11 w 26"/>
                  <a:gd name="T99" fmla="*/ 3 h 31"/>
                  <a:gd name="T100" fmla="*/ 11 w 26"/>
                  <a:gd name="T101" fmla="*/ 4 h 31"/>
                  <a:gd name="T102" fmla="*/ 13 w 26"/>
                  <a:gd name="T103" fmla="*/ 2 h 31"/>
                  <a:gd name="T104" fmla="*/ 17 w 26"/>
                  <a:gd name="T105" fmla="*/ 1 h 31"/>
                  <a:gd name="T106" fmla="*/ 12 w 26"/>
                  <a:gd name="T107" fmla="*/ 3 h 31"/>
                  <a:gd name="T108" fmla="*/ 19 w 26"/>
                  <a:gd name="T109" fmla="*/ 1 h 31"/>
                  <a:gd name="T110" fmla="*/ 19 w 26"/>
                  <a:gd name="T111" fmla="*/ 1 h 31"/>
                  <a:gd name="T112" fmla="*/ 19 w 26"/>
                  <a:gd name="T113" fmla="*/ 1 h 31"/>
                  <a:gd name="T114" fmla="*/ 21 w 26"/>
                  <a:gd name="T115" fmla="*/ 1 h 31"/>
                  <a:gd name="T116" fmla="*/ 23 w 26"/>
                  <a:gd name="T117" fmla="*/ 0 h 31"/>
                  <a:gd name="T118" fmla="*/ 23 w 26"/>
                  <a:gd name="T1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 h="31">
                    <a:moveTo>
                      <a:pt x="17" y="31"/>
                    </a:moveTo>
                    <a:cubicBezTo>
                      <a:pt x="17" y="31"/>
                      <a:pt x="17" y="31"/>
                      <a:pt x="17" y="31"/>
                    </a:cubicBezTo>
                    <a:cubicBezTo>
                      <a:pt x="17" y="31"/>
                      <a:pt x="17" y="31"/>
                      <a:pt x="16" y="31"/>
                    </a:cubicBezTo>
                    <a:cubicBezTo>
                      <a:pt x="15" y="31"/>
                      <a:pt x="15" y="30"/>
                      <a:pt x="16" y="30"/>
                    </a:cubicBezTo>
                    <a:cubicBezTo>
                      <a:pt x="16" y="29"/>
                      <a:pt x="16" y="29"/>
                      <a:pt x="16" y="28"/>
                    </a:cubicBezTo>
                    <a:cubicBezTo>
                      <a:pt x="17" y="27"/>
                      <a:pt x="17" y="27"/>
                      <a:pt x="16" y="27"/>
                    </a:cubicBezTo>
                    <a:cubicBezTo>
                      <a:pt x="16" y="26"/>
                      <a:pt x="15" y="27"/>
                      <a:pt x="15" y="26"/>
                    </a:cubicBezTo>
                    <a:cubicBezTo>
                      <a:pt x="15" y="26"/>
                      <a:pt x="15" y="26"/>
                      <a:pt x="15" y="26"/>
                    </a:cubicBezTo>
                    <a:cubicBezTo>
                      <a:pt x="14" y="25"/>
                      <a:pt x="14" y="26"/>
                      <a:pt x="13" y="26"/>
                    </a:cubicBezTo>
                    <a:cubicBezTo>
                      <a:pt x="12" y="26"/>
                      <a:pt x="12" y="25"/>
                      <a:pt x="12" y="25"/>
                    </a:cubicBezTo>
                    <a:cubicBezTo>
                      <a:pt x="12" y="25"/>
                      <a:pt x="12" y="25"/>
                      <a:pt x="11" y="25"/>
                    </a:cubicBezTo>
                    <a:cubicBezTo>
                      <a:pt x="11" y="24"/>
                      <a:pt x="11" y="24"/>
                      <a:pt x="11" y="23"/>
                    </a:cubicBezTo>
                    <a:cubicBezTo>
                      <a:pt x="11" y="24"/>
                      <a:pt x="11" y="24"/>
                      <a:pt x="10" y="24"/>
                    </a:cubicBezTo>
                    <a:cubicBezTo>
                      <a:pt x="9" y="24"/>
                      <a:pt x="10" y="23"/>
                      <a:pt x="10" y="23"/>
                    </a:cubicBezTo>
                    <a:cubicBezTo>
                      <a:pt x="9" y="23"/>
                      <a:pt x="9" y="24"/>
                      <a:pt x="8" y="24"/>
                    </a:cubicBezTo>
                    <a:cubicBezTo>
                      <a:pt x="8" y="24"/>
                      <a:pt x="8" y="24"/>
                      <a:pt x="8" y="23"/>
                    </a:cubicBezTo>
                    <a:cubicBezTo>
                      <a:pt x="7" y="23"/>
                      <a:pt x="7" y="24"/>
                      <a:pt x="7" y="24"/>
                    </a:cubicBezTo>
                    <a:cubicBezTo>
                      <a:pt x="7" y="25"/>
                      <a:pt x="7" y="25"/>
                      <a:pt x="6" y="25"/>
                    </a:cubicBezTo>
                    <a:cubicBezTo>
                      <a:pt x="6" y="25"/>
                      <a:pt x="6" y="25"/>
                      <a:pt x="6" y="25"/>
                    </a:cubicBezTo>
                    <a:cubicBezTo>
                      <a:pt x="6" y="25"/>
                      <a:pt x="5" y="26"/>
                      <a:pt x="5" y="26"/>
                    </a:cubicBezTo>
                    <a:cubicBezTo>
                      <a:pt x="4" y="26"/>
                      <a:pt x="4" y="27"/>
                      <a:pt x="3" y="26"/>
                    </a:cubicBezTo>
                    <a:cubicBezTo>
                      <a:pt x="3" y="26"/>
                      <a:pt x="2" y="26"/>
                      <a:pt x="2" y="26"/>
                    </a:cubicBezTo>
                    <a:cubicBezTo>
                      <a:pt x="1" y="25"/>
                      <a:pt x="1" y="26"/>
                      <a:pt x="1" y="26"/>
                    </a:cubicBezTo>
                    <a:cubicBezTo>
                      <a:pt x="1" y="26"/>
                      <a:pt x="1" y="26"/>
                      <a:pt x="0" y="26"/>
                    </a:cubicBezTo>
                    <a:cubicBezTo>
                      <a:pt x="0" y="26"/>
                      <a:pt x="0" y="25"/>
                      <a:pt x="0" y="25"/>
                    </a:cubicBezTo>
                    <a:cubicBezTo>
                      <a:pt x="0" y="25"/>
                      <a:pt x="1" y="24"/>
                      <a:pt x="1" y="24"/>
                    </a:cubicBezTo>
                    <a:cubicBezTo>
                      <a:pt x="1" y="24"/>
                      <a:pt x="2" y="24"/>
                      <a:pt x="2" y="25"/>
                    </a:cubicBezTo>
                    <a:cubicBezTo>
                      <a:pt x="3" y="25"/>
                      <a:pt x="3" y="25"/>
                      <a:pt x="4" y="25"/>
                    </a:cubicBezTo>
                    <a:cubicBezTo>
                      <a:pt x="4" y="24"/>
                      <a:pt x="4" y="24"/>
                      <a:pt x="5" y="24"/>
                    </a:cubicBezTo>
                    <a:cubicBezTo>
                      <a:pt x="5" y="24"/>
                      <a:pt x="5" y="25"/>
                      <a:pt x="5" y="25"/>
                    </a:cubicBezTo>
                    <a:cubicBezTo>
                      <a:pt x="6" y="24"/>
                      <a:pt x="6" y="24"/>
                      <a:pt x="6" y="23"/>
                    </a:cubicBezTo>
                    <a:cubicBezTo>
                      <a:pt x="6" y="23"/>
                      <a:pt x="5" y="23"/>
                      <a:pt x="5" y="22"/>
                    </a:cubicBezTo>
                    <a:cubicBezTo>
                      <a:pt x="4" y="22"/>
                      <a:pt x="4" y="21"/>
                      <a:pt x="3" y="21"/>
                    </a:cubicBezTo>
                    <a:cubicBezTo>
                      <a:pt x="3" y="21"/>
                      <a:pt x="2" y="22"/>
                      <a:pt x="2" y="21"/>
                    </a:cubicBezTo>
                    <a:cubicBezTo>
                      <a:pt x="2" y="21"/>
                      <a:pt x="2" y="21"/>
                      <a:pt x="3" y="21"/>
                    </a:cubicBezTo>
                    <a:cubicBezTo>
                      <a:pt x="3" y="20"/>
                      <a:pt x="5" y="21"/>
                      <a:pt x="5" y="22"/>
                    </a:cubicBezTo>
                    <a:cubicBezTo>
                      <a:pt x="5" y="21"/>
                      <a:pt x="5" y="21"/>
                      <a:pt x="5" y="21"/>
                    </a:cubicBezTo>
                    <a:cubicBezTo>
                      <a:pt x="5" y="21"/>
                      <a:pt x="5" y="20"/>
                      <a:pt x="4" y="20"/>
                    </a:cubicBezTo>
                    <a:cubicBezTo>
                      <a:pt x="4" y="20"/>
                      <a:pt x="4" y="20"/>
                      <a:pt x="3" y="20"/>
                    </a:cubicBezTo>
                    <a:cubicBezTo>
                      <a:pt x="3" y="19"/>
                      <a:pt x="4" y="20"/>
                      <a:pt x="4" y="19"/>
                    </a:cubicBezTo>
                    <a:cubicBezTo>
                      <a:pt x="5" y="19"/>
                      <a:pt x="4" y="18"/>
                      <a:pt x="5" y="18"/>
                    </a:cubicBezTo>
                    <a:cubicBezTo>
                      <a:pt x="5" y="18"/>
                      <a:pt x="5" y="18"/>
                      <a:pt x="5" y="17"/>
                    </a:cubicBezTo>
                    <a:cubicBezTo>
                      <a:pt x="6" y="17"/>
                      <a:pt x="6" y="17"/>
                      <a:pt x="6" y="16"/>
                    </a:cubicBezTo>
                    <a:cubicBezTo>
                      <a:pt x="7" y="16"/>
                      <a:pt x="7" y="15"/>
                      <a:pt x="8" y="14"/>
                    </a:cubicBezTo>
                    <a:cubicBezTo>
                      <a:pt x="8" y="13"/>
                      <a:pt x="8" y="11"/>
                      <a:pt x="9" y="9"/>
                    </a:cubicBezTo>
                    <a:cubicBezTo>
                      <a:pt x="9" y="9"/>
                      <a:pt x="9" y="8"/>
                      <a:pt x="9" y="7"/>
                    </a:cubicBezTo>
                    <a:cubicBezTo>
                      <a:pt x="10" y="7"/>
                      <a:pt x="10" y="8"/>
                      <a:pt x="10" y="8"/>
                    </a:cubicBezTo>
                    <a:cubicBezTo>
                      <a:pt x="10" y="8"/>
                      <a:pt x="11" y="7"/>
                      <a:pt x="12" y="7"/>
                    </a:cubicBezTo>
                    <a:cubicBezTo>
                      <a:pt x="12" y="7"/>
                      <a:pt x="12" y="7"/>
                      <a:pt x="13" y="6"/>
                    </a:cubicBezTo>
                    <a:cubicBezTo>
                      <a:pt x="13" y="6"/>
                      <a:pt x="13" y="6"/>
                      <a:pt x="14" y="6"/>
                    </a:cubicBezTo>
                    <a:cubicBezTo>
                      <a:pt x="14" y="5"/>
                      <a:pt x="14" y="5"/>
                      <a:pt x="14" y="4"/>
                    </a:cubicBezTo>
                    <a:cubicBezTo>
                      <a:pt x="15" y="3"/>
                      <a:pt x="16" y="3"/>
                      <a:pt x="17" y="3"/>
                    </a:cubicBezTo>
                    <a:cubicBezTo>
                      <a:pt x="18" y="2"/>
                      <a:pt x="20" y="2"/>
                      <a:pt x="21" y="2"/>
                    </a:cubicBezTo>
                    <a:cubicBezTo>
                      <a:pt x="22" y="2"/>
                      <a:pt x="23" y="1"/>
                      <a:pt x="23" y="2"/>
                    </a:cubicBezTo>
                    <a:cubicBezTo>
                      <a:pt x="24" y="2"/>
                      <a:pt x="24" y="3"/>
                      <a:pt x="24" y="3"/>
                    </a:cubicBezTo>
                    <a:cubicBezTo>
                      <a:pt x="25" y="3"/>
                      <a:pt x="25" y="3"/>
                      <a:pt x="25" y="4"/>
                    </a:cubicBezTo>
                    <a:cubicBezTo>
                      <a:pt x="25" y="4"/>
                      <a:pt x="26" y="4"/>
                      <a:pt x="26" y="4"/>
                    </a:cubicBezTo>
                    <a:cubicBezTo>
                      <a:pt x="26" y="4"/>
                      <a:pt x="26" y="4"/>
                      <a:pt x="26" y="4"/>
                    </a:cubicBezTo>
                    <a:cubicBezTo>
                      <a:pt x="26" y="5"/>
                      <a:pt x="26" y="5"/>
                      <a:pt x="26" y="6"/>
                    </a:cubicBezTo>
                    <a:cubicBezTo>
                      <a:pt x="26" y="7"/>
                      <a:pt x="26" y="7"/>
                      <a:pt x="25" y="8"/>
                    </a:cubicBezTo>
                    <a:cubicBezTo>
                      <a:pt x="25" y="9"/>
                      <a:pt x="25" y="9"/>
                      <a:pt x="25" y="10"/>
                    </a:cubicBezTo>
                    <a:cubicBezTo>
                      <a:pt x="24" y="11"/>
                      <a:pt x="24" y="11"/>
                      <a:pt x="23" y="11"/>
                    </a:cubicBezTo>
                    <a:cubicBezTo>
                      <a:pt x="23" y="11"/>
                      <a:pt x="22" y="11"/>
                      <a:pt x="22" y="12"/>
                    </a:cubicBezTo>
                    <a:cubicBezTo>
                      <a:pt x="22" y="14"/>
                      <a:pt x="24" y="12"/>
                      <a:pt x="25" y="13"/>
                    </a:cubicBezTo>
                    <a:cubicBezTo>
                      <a:pt x="25" y="14"/>
                      <a:pt x="24" y="14"/>
                      <a:pt x="24" y="15"/>
                    </a:cubicBezTo>
                    <a:cubicBezTo>
                      <a:pt x="24" y="16"/>
                      <a:pt x="24" y="16"/>
                      <a:pt x="23" y="16"/>
                    </a:cubicBezTo>
                    <a:cubicBezTo>
                      <a:pt x="23" y="17"/>
                      <a:pt x="23" y="17"/>
                      <a:pt x="23" y="17"/>
                    </a:cubicBezTo>
                    <a:cubicBezTo>
                      <a:pt x="22" y="17"/>
                      <a:pt x="23" y="17"/>
                      <a:pt x="23" y="18"/>
                    </a:cubicBezTo>
                    <a:cubicBezTo>
                      <a:pt x="23" y="18"/>
                      <a:pt x="23" y="19"/>
                      <a:pt x="22" y="19"/>
                    </a:cubicBezTo>
                    <a:cubicBezTo>
                      <a:pt x="22" y="19"/>
                      <a:pt x="21" y="19"/>
                      <a:pt x="20" y="19"/>
                    </a:cubicBezTo>
                    <a:cubicBezTo>
                      <a:pt x="20" y="19"/>
                      <a:pt x="19" y="19"/>
                      <a:pt x="18" y="19"/>
                    </a:cubicBezTo>
                    <a:cubicBezTo>
                      <a:pt x="18" y="19"/>
                      <a:pt x="17" y="20"/>
                      <a:pt x="17" y="20"/>
                    </a:cubicBezTo>
                    <a:cubicBezTo>
                      <a:pt x="17" y="21"/>
                      <a:pt x="18" y="22"/>
                      <a:pt x="19" y="23"/>
                    </a:cubicBezTo>
                    <a:cubicBezTo>
                      <a:pt x="19" y="23"/>
                      <a:pt x="19" y="24"/>
                      <a:pt x="19" y="25"/>
                    </a:cubicBezTo>
                    <a:cubicBezTo>
                      <a:pt x="19" y="25"/>
                      <a:pt x="18" y="26"/>
                      <a:pt x="18" y="26"/>
                    </a:cubicBezTo>
                    <a:cubicBezTo>
                      <a:pt x="18" y="27"/>
                      <a:pt x="19" y="27"/>
                      <a:pt x="18" y="27"/>
                    </a:cubicBezTo>
                    <a:cubicBezTo>
                      <a:pt x="18" y="28"/>
                      <a:pt x="18" y="28"/>
                      <a:pt x="18" y="28"/>
                    </a:cubicBezTo>
                    <a:cubicBezTo>
                      <a:pt x="17" y="28"/>
                      <a:pt x="17" y="28"/>
                      <a:pt x="17" y="28"/>
                    </a:cubicBezTo>
                    <a:cubicBezTo>
                      <a:pt x="16" y="29"/>
                      <a:pt x="18" y="29"/>
                      <a:pt x="18" y="29"/>
                    </a:cubicBezTo>
                    <a:cubicBezTo>
                      <a:pt x="19" y="30"/>
                      <a:pt x="18" y="30"/>
                      <a:pt x="17" y="31"/>
                    </a:cubicBezTo>
                    <a:close/>
                    <a:moveTo>
                      <a:pt x="0" y="23"/>
                    </a:moveTo>
                    <a:cubicBezTo>
                      <a:pt x="0" y="24"/>
                      <a:pt x="2" y="23"/>
                      <a:pt x="2" y="24"/>
                    </a:cubicBezTo>
                    <a:cubicBezTo>
                      <a:pt x="2" y="24"/>
                      <a:pt x="3" y="24"/>
                      <a:pt x="3" y="24"/>
                    </a:cubicBezTo>
                    <a:cubicBezTo>
                      <a:pt x="4" y="24"/>
                      <a:pt x="4" y="24"/>
                      <a:pt x="4" y="24"/>
                    </a:cubicBezTo>
                    <a:cubicBezTo>
                      <a:pt x="4" y="24"/>
                      <a:pt x="4" y="24"/>
                      <a:pt x="5" y="24"/>
                    </a:cubicBezTo>
                    <a:cubicBezTo>
                      <a:pt x="5" y="23"/>
                      <a:pt x="5" y="23"/>
                      <a:pt x="4" y="23"/>
                    </a:cubicBezTo>
                    <a:cubicBezTo>
                      <a:pt x="4" y="23"/>
                      <a:pt x="4" y="23"/>
                      <a:pt x="3" y="23"/>
                    </a:cubicBezTo>
                    <a:cubicBezTo>
                      <a:pt x="3" y="23"/>
                      <a:pt x="3" y="22"/>
                      <a:pt x="3" y="22"/>
                    </a:cubicBezTo>
                    <a:cubicBezTo>
                      <a:pt x="3" y="22"/>
                      <a:pt x="2" y="23"/>
                      <a:pt x="1" y="22"/>
                    </a:cubicBezTo>
                    <a:cubicBezTo>
                      <a:pt x="1" y="22"/>
                      <a:pt x="0" y="22"/>
                      <a:pt x="0" y="23"/>
                    </a:cubicBezTo>
                    <a:close/>
                    <a:moveTo>
                      <a:pt x="11" y="4"/>
                    </a:moveTo>
                    <a:cubicBezTo>
                      <a:pt x="11" y="5"/>
                      <a:pt x="11" y="5"/>
                      <a:pt x="11" y="5"/>
                    </a:cubicBezTo>
                    <a:cubicBezTo>
                      <a:pt x="11" y="5"/>
                      <a:pt x="11" y="5"/>
                      <a:pt x="11" y="5"/>
                    </a:cubicBezTo>
                    <a:cubicBezTo>
                      <a:pt x="11" y="5"/>
                      <a:pt x="10" y="6"/>
                      <a:pt x="10" y="6"/>
                    </a:cubicBezTo>
                    <a:cubicBezTo>
                      <a:pt x="10" y="6"/>
                      <a:pt x="10" y="6"/>
                      <a:pt x="10" y="6"/>
                    </a:cubicBezTo>
                    <a:cubicBezTo>
                      <a:pt x="9" y="6"/>
                      <a:pt x="9" y="6"/>
                      <a:pt x="9" y="6"/>
                    </a:cubicBezTo>
                    <a:cubicBezTo>
                      <a:pt x="9" y="6"/>
                      <a:pt x="9" y="6"/>
                      <a:pt x="9" y="6"/>
                    </a:cubicBezTo>
                    <a:cubicBezTo>
                      <a:pt x="9" y="6"/>
                      <a:pt x="9" y="6"/>
                      <a:pt x="9" y="6"/>
                    </a:cubicBezTo>
                    <a:cubicBezTo>
                      <a:pt x="9" y="5"/>
                      <a:pt x="9" y="4"/>
                      <a:pt x="10" y="4"/>
                    </a:cubicBezTo>
                    <a:cubicBezTo>
                      <a:pt x="10" y="4"/>
                      <a:pt x="10" y="3"/>
                      <a:pt x="11" y="3"/>
                    </a:cubicBezTo>
                    <a:cubicBezTo>
                      <a:pt x="11" y="3"/>
                      <a:pt x="11" y="3"/>
                      <a:pt x="11" y="3"/>
                    </a:cubicBezTo>
                    <a:cubicBezTo>
                      <a:pt x="11" y="4"/>
                      <a:pt x="11" y="4"/>
                      <a:pt x="11" y="4"/>
                    </a:cubicBezTo>
                    <a:cubicBezTo>
                      <a:pt x="11" y="4"/>
                      <a:pt x="11" y="4"/>
                      <a:pt x="11" y="4"/>
                    </a:cubicBezTo>
                    <a:close/>
                    <a:moveTo>
                      <a:pt x="13" y="2"/>
                    </a:moveTo>
                    <a:cubicBezTo>
                      <a:pt x="14" y="2"/>
                      <a:pt x="15" y="2"/>
                      <a:pt x="16" y="2"/>
                    </a:cubicBezTo>
                    <a:cubicBezTo>
                      <a:pt x="17" y="2"/>
                      <a:pt x="18" y="2"/>
                      <a:pt x="17" y="1"/>
                    </a:cubicBezTo>
                    <a:cubicBezTo>
                      <a:pt x="16" y="1"/>
                      <a:pt x="15" y="1"/>
                      <a:pt x="15" y="1"/>
                    </a:cubicBezTo>
                    <a:cubicBezTo>
                      <a:pt x="14" y="2"/>
                      <a:pt x="12" y="2"/>
                      <a:pt x="12" y="3"/>
                    </a:cubicBezTo>
                    <a:cubicBezTo>
                      <a:pt x="13" y="3"/>
                      <a:pt x="13" y="3"/>
                      <a:pt x="13" y="2"/>
                    </a:cubicBezTo>
                    <a:close/>
                    <a:moveTo>
                      <a:pt x="19" y="1"/>
                    </a:moveTo>
                    <a:cubicBezTo>
                      <a:pt x="18" y="2"/>
                      <a:pt x="20" y="1"/>
                      <a:pt x="20" y="1"/>
                    </a:cubicBezTo>
                    <a:cubicBezTo>
                      <a:pt x="20" y="1"/>
                      <a:pt x="19" y="1"/>
                      <a:pt x="19" y="1"/>
                    </a:cubicBezTo>
                    <a:cubicBezTo>
                      <a:pt x="19" y="1"/>
                      <a:pt x="19" y="1"/>
                      <a:pt x="19" y="1"/>
                    </a:cubicBezTo>
                    <a:cubicBezTo>
                      <a:pt x="19" y="1"/>
                      <a:pt x="19" y="1"/>
                      <a:pt x="19" y="1"/>
                    </a:cubicBezTo>
                    <a:close/>
                    <a:moveTo>
                      <a:pt x="21" y="0"/>
                    </a:moveTo>
                    <a:cubicBezTo>
                      <a:pt x="20" y="1"/>
                      <a:pt x="21" y="1"/>
                      <a:pt x="21" y="1"/>
                    </a:cubicBezTo>
                    <a:cubicBezTo>
                      <a:pt x="21" y="1"/>
                      <a:pt x="21" y="0"/>
                      <a:pt x="21" y="0"/>
                    </a:cubicBezTo>
                    <a:moveTo>
                      <a:pt x="23" y="0"/>
                    </a:moveTo>
                    <a:cubicBezTo>
                      <a:pt x="22" y="0"/>
                      <a:pt x="22" y="0"/>
                      <a:pt x="22" y="0"/>
                    </a:cubicBezTo>
                    <a:cubicBezTo>
                      <a:pt x="22" y="0"/>
                      <a:pt x="23" y="0"/>
                      <a:pt x="23" y="0"/>
                    </a:cubicBezTo>
                    <a:cubicBezTo>
                      <a:pt x="23" y="0"/>
                      <a:pt x="23" y="0"/>
                      <a:pt x="23" y="0"/>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07" name="Freeform 802">
                <a:extLst>
                  <a:ext uri="{FF2B5EF4-FFF2-40B4-BE49-F238E27FC236}">
                    <a16:creationId xmlns:a16="http://schemas.microsoft.com/office/drawing/2014/main" id="{0360825B-15C3-3DF7-7CAC-01642A3E5327}"/>
                  </a:ext>
                </a:extLst>
              </p:cNvPr>
              <p:cNvSpPr>
                <a:spLocks/>
              </p:cNvSpPr>
              <p:nvPr/>
            </p:nvSpPr>
            <p:spPr bwMode="auto">
              <a:xfrm>
                <a:off x="5541963" y="3251200"/>
                <a:ext cx="20637" cy="28575"/>
              </a:xfrm>
              <a:custGeom>
                <a:avLst/>
                <a:gdLst>
                  <a:gd name="T0" fmla="*/ 0 w 5"/>
                  <a:gd name="T1" fmla="*/ 3 h 7"/>
                  <a:gd name="T2" fmla="*/ 0 w 5"/>
                  <a:gd name="T3" fmla="*/ 2 h 7"/>
                  <a:gd name="T4" fmla="*/ 2 w 5"/>
                  <a:gd name="T5" fmla="*/ 0 h 7"/>
                  <a:gd name="T6" fmla="*/ 2 w 5"/>
                  <a:gd name="T7" fmla="*/ 0 h 7"/>
                  <a:gd name="T8" fmla="*/ 2 w 5"/>
                  <a:gd name="T9" fmla="*/ 0 h 7"/>
                  <a:gd name="T10" fmla="*/ 3 w 5"/>
                  <a:gd name="T11" fmla="*/ 2 h 7"/>
                  <a:gd name="T12" fmla="*/ 4 w 5"/>
                  <a:gd name="T13" fmla="*/ 3 h 7"/>
                  <a:gd name="T14" fmla="*/ 5 w 5"/>
                  <a:gd name="T15" fmla="*/ 5 h 7"/>
                  <a:gd name="T16" fmla="*/ 4 w 5"/>
                  <a:gd name="T17" fmla="*/ 7 h 7"/>
                  <a:gd name="T18" fmla="*/ 2 w 5"/>
                  <a:gd name="T19" fmla="*/ 7 h 7"/>
                  <a:gd name="T20" fmla="*/ 0 w 5"/>
                  <a:gd name="T21" fmla="*/ 6 h 7"/>
                  <a:gd name="T22" fmla="*/ 1 w 5"/>
                  <a:gd name="T23" fmla="*/ 5 h 7"/>
                  <a:gd name="T24" fmla="*/ 0 w 5"/>
                  <a:gd name="T25" fmla="*/ 4 h 7"/>
                  <a:gd name="T26" fmla="*/ 0 w 5"/>
                  <a:gd name="T27" fmla="*/ 3 h 7"/>
                  <a:gd name="T28" fmla="*/ 0 w 5"/>
                  <a:gd name="T29"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7">
                    <a:moveTo>
                      <a:pt x="0" y="3"/>
                    </a:moveTo>
                    <a:cubicBezTo>
                      <a:pt x="0" y="2"/>
                      <a:pt x="0" y="2"/>
                      <a:pt x="0" y="2"/>
                    </a:cubicBezTo>
                    <a:cubicBezTo>
                      <a:pt x="1" y="1"/>
                      <a:pt x="1" y="0"/>
                      <a:pt x="2" y="0"/>
                    </a:cubicBezTo>
                    <a:cubicBezTo>
                      <a:pt x="2" y="0"/>
                      <a:pt x="2" y="0"/>
                      <a:pt x="2" y="0"/>
                    </a:cubicBezTo>
                    <a:cubicBezTo>
                      <a:pt x="2" y="0"/>
                      <a:pt x="2" y="0"/>
                      <a:pt x="2" y="0"/>
                    </a:cubicBezTo>
                    <a:cubicBezTo>
                      <a:pt x="3" y="0"/>
                      <a:pt x="3" y="1"/>
                      <a:pt x="3" y="2"/>
                    </a:cubicBezTo>
                    <a:cubicBezTo>
                      <a:pt x="3" y="2"/>
                      <a:pt x="4" y="3"/>
                      <a:pt x="4" y="3"/>
                    </a:cubicBezTo>
                    <a:cubicBezTo>
                      <a:pt x="5" y="4"/>
                      <a:pt x="5" y="4"/>
                      <a:pt x="5" y="5"/>
                    </a:cubicBezTo>
                    <a:cubicBezTo>
                      <a:pt x="4" y="5"/>
                      <a:pt x="4" y="6"/>
                      <a:pt x="4" y="7"/>
                    </a:cubicBezTo>
                    <a:cubicBezTo>
                      <a:pt x="3" y="7"/>
                      <a:pt x="3" y="7"/>
                      <a:pt x="2" y="7"/>
                    </a:cubicBezTo>
                    <a:cubicBezTo>
                      <a:pt x="1" y="7"/>
                      <a:pt x="1" y="7"/>
                      <a:pt x="0" y="6"/>
                    </a:cubicBezTo>
                    <a:cubicBezTo>
                      <a:pt x="1" y="6"/>
                      <a:pt x="1" y="6"/>
                      <a:pt x="1" y="5"/>
                    </a:cubicBezTo>
                    <a:cubicBezTo>
                      <a:pt x="1" y="5"/>
                      <a:pt x="1" y="4"/>
                      <a:pt x="0" y="4"/>
                    </a:cubicBezTo>
                    <a:cubicBezTo>
                      <a:pt x="0" y="4"/>
                      <a:pt x="0" y="3"/>
                      <a:pt x="0" y="3"/>
                    </a:cubicBezTo>
                    <a:cubicBezTo>
                      <a:pt x="0" y="2"/>
                      <a:pt x="0" y="3"/>
                      <a:pt x="0" y="3"/>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08" name="Freeform 803">
                <a:extLst>
                  <a:ext uri="{FF2B5EF4-FFF2-40B4-BE49-F238E27FC236}">
                    <a16:creationId xmlns:a16="http://schemas.microsoft.com/office/drawing/2014/main" id="{65F0570F-E0C9-23EE-6E59-B557CF2E8FED}"/>
                  </a:ext>
                </a:extLst>
              </p:cNvPr>
              <p:cNvSpPr>
                <a:spLocks/>
              </p:cNvSpPr>
              <p:nvPr/>
            </p:nvSpPr>
            <p:spPr bwMode="auto">
              <a:xfrm>
                <a:off x="5970588" y="2954338"/>
                <a:ext cx="163512" cy="125413"/>
              </a:xfrm>
              <a:custGeom>
                <a:avLst/>
                <a:gdLst>
                  <a:gd name="T0" fmla="*/ 20 w 39"/>
                  <a:gd name="T1" fmla="*/ 29 h 30"/>
                  <a:gd name="T2" fmla="*/ 22 w 39"/>
                  <a:gd name="T3" fmla="*/ 29 h 30"/>
                  <a:gd name="T4" fmla="*/ 24 w 39"/>
                  <a:gd name="T5" fmla="*/ 29 h 30"/>
                  <a:gd name="T6" fmla="*/ 25 w 39"/>
                  <a:gd name="T7" fmla="*/ 27 h 30"/>
                  <a:gd name="T8" fmla="*/ 28 w 39"/>
                  <a:gd name="T9" fmla="*/ 26 h 30"/>
                  <a:gd name="T10" fmla="*/ 30 w 39"/>
                  <a:gd name="T11" fmla="*/ 25 h 30"/>
                  <a:gd name="T12" fmla="*/ 31 w 39"/>
                  <a:gd name="T13" fmla="*/ 25 h 30"/>
                  <a:gd name="T14" fmla="*/ 32 w 39"/>
                  <a:gd name="T15" fmla="*/ 21 h 30"/>
                  <a:gd name="T16" fmla="*/ 33 w 39"/>
                  <a:gd name="T17" fmla="*/ 18 h 30"/>
                  <a:gd name="T18" fmla="*/ 37 w 39"/>
                  <a:gd name="T19" fmla="*/ 15 h 30"/>
                  <a:gd name="T20" fmla="*/ 39 w 39"/>
                  <a:gd name="T21" fmla="*/ 14 h 30"/>
                  <a:gd name="T22" fmla="*/ 37 w 39"/>
                  <a:gd name="T23" fmla="*/ 13 h 30"/>
                  <a:gd name="T24" fmla="*/ 36 w 39"/>
                  <a:gd name="T25" fmla="*/ 8 h 30"/>
                  <a:gd name="T26" fmla="*/ 32 w 39"/>
                  <a:gd name="T27" fmla="*/ 4 h 30"/>
                  <a:gd name="T28" fmla="*/ 27 w 39"/>
                  <a:gd name="T29" fmla="*/ 2 h 30"/>
                  <a:gd name="T30" fmla="*/ 25 w 39"/>
                  <a:gd name="T31" fmla="*/ 0 h 30"/>
                  <a:gd name="T32" fmla="*/ 23 w 39"/>
                  <a:gd name="T33" fmla="*/ 2 h 30"/>
                  <a:gd name="T34" fmla="*/ 21 w 39"/>
                  <a:gd name="T35" fmla="*/ 2 h 30"/>
                  <a:gd name="T36" fmla="*/ 18 w 39"/>
                  <a:gd name="T37" fmla="*/ 1 h 30"/>
                  <a:gd name="T38" fmla="*/ 16 w 39"/>
                  <a:gd name="T39" fmla="*/ 1 h 30"/>
                  <a:gd name="T40" fmla="*/ 13 w 39"/>
                  <a:gd name="T41" fmla="*/ 0 h 30"/>
                  <a:gd name="T42" fmla="*/ 10 w 39"/>
                  <a:gd name="T43" fmla="*/ 0 h 30"/>
                  <a:gd name="T44" fmla="*/ 7 w 39"/>
                  <a:gd name="T45" fmla="*/ 0 h 30"/>
                  <a:gd name="T46" fmla="*/ 2 w 39"/>
                  <a:gd name="T47" fmla="*/ 2 h 30"/>
                  <a:gd name="T48" fmla="*/ 0 w 39"/>
                  <a:gd name="T49" fmla="*/ 4 h 30"/>
                  <a:gd name="T50" fmla="*/ 0 w 39"/>
                  <a:gd name="T51" fmla="*/ 11 h 30"/>
                  <a:gd name="T52" fmla="*/ 1 w 39"/>
                  <a:gd name="T53" fmla="*/ 9 h 30"/>
                  <a:gd name="T54" fmla="*/ 1 w 39"/>
                  <a:gd name="T55" fmla="*/ 13 h 30"/>
                  <a:gd name="T56" fmla="*/ 3 w 39"/>
                  <a:gd name="T57" fmla="*/ 14 h 30"/>
                  <a:gd name="T58" fmla="*/ 4 w 39"/>
                  <a:gd name="T59" fmla="*/ 14 h 30"/>
                  <a:gd name="T60" fmla="*/ 5 w 39"/>
                  <a:gd name="T61" fmla="*/ 15 h 30"/>
                  <a:gd name="T62" fmla="*/ 8 w 39"/>
                  <a:gd name="T63" fmla="*/ 17 h 30"/>
                  <a:gd name="T64" fmla="*/ 9 w 39"/>
                  <a:gd name="T65" fmla="*/ 16 h 30"/>
                  <a:gd name="T66" fmla="*/ 11 w 39"/>
                  <a:gd name="T67" fmla="*/ 17 h 30"/>
                  <a:gd name="T68" fmla="*/ 11 w 39"/>
                  <a:gd name="T69" fmla="*/ 21 h 30"/>
                  <a:gd name="T70" fmla="*/ 12 w 39"/>
                  <a:gd name="T71" fmla="*/ 24 h 30"/>
                  <a:gd name="T72" fmla="*/ 13 w 39"/>
                  <a:gd name="T73" fmla="*/ 24 h 30"/>
                  <a:gd name="T74" fmla="*/ 15 w 39"/>
                  <a:gd name="T75" fmla="*/ 25 h 30"/>
                  <a:gd name="T76" fmla="*/ 18 w 39"/>
                  <a:gd name="T7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9" h="30">
                    <a:moveTo>
                      <a:pt x="18" y="29"/>
                    </a:moveTo>
                    <a:cubicBezTo>
                      <a:pt x="18" y="29"/>
                      <a:pt x="19" y="29"/>
                      <a:pt x="20" y="29"/>
                    </a:cubicBezTo>
                    <a:cubicBezTo>
                      <a:pt x="21" y="29"/>
                      <a:pt x="21" y="29"/>
                      <a:pt x="21" y="29"/>
                    </a:cubicBezTo>
                    <a:cubicBezTo>
                      <a:pt x="21" y="29"/>
                      <a:pt x="21" y="29"/>
                      <a:pt x="22" y="29"/>
                    </a:cubicBezTo>
                    <a:cubicBezTo>
                      <a:pt x="22" y="30"/>
                      <a:pt x="23" y="29"/>
                      <a:pt x="23" y="29"/>
                    </a:cubicBezTo>
                    <a:cubicBezTo>
                      <a:pt x="24" y="29"/>
                      <a:pt x="24" y="29"/>
                      <a:pt x="24" y="29"/>
                    </a:cubicBezTo>
                    <a:cubicBezTo>
                      <a:pt x="25" y="29"/>
                      <a:pt x="25" y="29"/>
                      <a:pt x="25" y="29"/>
                    </a:cubicBezTo>
                    <a:cubicBezTo>
                      <a:pt x="26" y="28"/>
                      <a:pt x="25" y="28"/>
                      <a:pt x="25" y="27"/>
                    </a:cubicBezTo>
                    <a:cubicBezTo>
                      <a:pt x="26" y="27"/>
                      <a:pt x="26" y="27"/>
                      <a:pt x="26" y="27"/>
                    </a:cubicBezTo>
                    <a:cubicBezTo>
                      <a:pt x="27" y="27"/>
                      <a:pt x="28" y="27"/>
                      <a:pt x="28" y="26"/>
                    </a:cubicBezTo>
                    <a:cubicBezTo>
                      <a:pt x="28" y="25"/>
                      <a:pt x="29" y="26"/>
                      <a:pt x="29" y="26"/>
                    </a:cubicBezTo>
                    <a:cubicBezTo>
                      <a:pt x="29" y="26"/>
                      <a:pt x="30" y="25"/>
                      <a:pt x="30" y="25"/>
                    </a:cubicBezTo>
                    <a:cubicBezTo>
                      <a:pt x="30" y="26"/>
                      <a:pt x="30" y="27"/>
                      <a:pt x="31" y="27"/>
                    </a:cubicBezTo>
                    <a:cubicBezTo>
                      <a:pt x="32" y="26"/>
                      <a:pt x="31" y="25"/>
                      <a:pt x="31" y="25"/>
                    </a:cubicBezTo>
                    <a:cubicBezTo>
                      <a:pt x="30" y="24"/>
                      <a:pt x="31" y="23"/>
                      <a:pt x="31" y="22"/>
                    </a:cubicBezTo>
                    <a:cubicBezTo>
                      <a:pt x="32" y="22"/>
                      <a:pt x="32" y="21"/>
                      <a:pt x="32" y="21"/>
                    </a:cubicBezTo>
                    <a:cubicBezTo>
                      <a:pt x="32" y="20"/>
                      <a:pt x="32" y="20"/>
                      <a:pt x="32" y="19"/>
                    </a:cubicBezTo>
                    <a:cubicBezTo>
                      <a:pt x="32" y="18"/>
                      <a:pt x="32" y="18"/>
                      <a:pt x="33" y="18"/>
                    </a:cubicBezTo>
                    <a:cubicBezTo>
                      <a:pt x="35" y="17"/>
                      <a:pt x="34" y="17"/>
                      <a:pt x="35" y="16"/>
                    </a:cubicBezTo>
                    <a:cubicBezTo>
                      <a:pt x="36" y="15"/>
                      <a:pt x="36" y="15"/>
                      <a:pt x="37" y="15"/>
                    </a:cubicBezTo>
                    <a:cubicBezTo>
                      <a:pt x="38" y="16"/>
                      <a:pt x="38" y="15"/>
                      <a:pt x="38" y="14"/>
                    </a:cubicBezTo>
                    <a:cubicBezTo>
                      <a:pt x="38" y="14"/>
                      <a:pt x="39" y="14"/>
                      <a:pt x="39" y="14"/>
                    </a:cubicBezTo>
                    <a:cubicBezTo>
                      <a:pt x="39" y="13"/>
                      <a:pt x="38" y="13"/>
                      <a:pt x="38" y="13"/>
                    </a:cubicBezTo>
                    <a:cubicBezTo>
                      <a:pt x="37" y="13"/>
                      <a:pt x="37" y="13"/>
                      <a:pt x="37" y="13"/>
                    </a:cubicBezTo>
                    <a:cubicBezTo>
                      <a:pt x="37" y="12"/>
                      <a:pt x="37" y="11"/>
                      <a:pt x="37" y="10"/>
                    </a:cubicBezTo>
                    <a:cubicBezTo>
                      <a:pt x="38" y="9"/>
                      <a:pt x="38" y="9"/>
                      <a:pt x="36" y="8"/>
                    </a:cubicBezTo>
                    <a:cubicBezTo>
                      <a:pt x="35" y="8"/>
                      <a:pt x="35" y="7"/>
                      <a:pt x="34" y="6"/>
                    </a:cubicBezTo>
                    <a:cubicBezTo>
                      <a:pt x="34" y="5"/>
                      <a:pt x="33" y="5"/>
                      <a:pt x="32" y="4"/>
                    </a:cubicBezTo>
                    <a:cubicBezTo>
                      <a:pt x="31" y="3"/>
                      <a:pt x="31" y="3"/>
                      <a:pt x="30" y="3"/>
                    </a:cubicBezTo>
                    <a:cubicBezTo>
                      <a:pt x="29" y="3"/>
                      <a:pt x="28" y="3"/>
                      <a:pt x="27" y="2"/>
                    </a:cubicBezTo>
                    <a:cubicBezTo>
                      <a:pt x="27" y="1"/>
                      <a:pt x="26" y="1"/>
                      <a:pt x="26" y="0"/>
                    </a:cubicBezTo>
                    <a:cubicBezTo>
                      <a:pt x="26" y="0"/>
                      <a:pt x="26" y="0"/>
                      <a:pt x="25" y="0"/>
                    </a:cubicBezTo>
                    <a:cubicBezTo>
                      <a:pt x="25" y="0"/>
                      <a:pt x="25" y="1"/>
                      <a:pt x="24" y="1"/>
                    </a:cubicBezTo>
                    <a:cubicBezTo>
                      <a:pt x="24" y="1"/>
                      <a:pt x="24" y="2"/>
                      <a:pt x="23" y="2"/>
                    </a:cubicBezTo>
                    <a:cubicBezTo>
                      <a:pt x="23" y="2"/>
                      <a:pt x="22" y="2"/>
                      <a:pt x="22" y="2"/>
                    </a:cubicBezTo>
                    <a:cubicBezTo>
                      <a:pt x="21" y="2"/>
                      <a:pt x="21" y="2"/>
                      <a:pt x="21" y="2"/>
                    </a:cubicBezTo>
                    <a:cubicBezTo>
                      <a:pt x="20" y="2"/>
                      <a:pt x="20" y="1"/>
                      <a:pt x="20" y="1"/>
                    </a:cubicBezTo>
                    <a:cubicBezTo>
                      <a:pt x="19" y="1"/>
                      <a:pt x="18" y="1"/>
                      <a:pt x="18" y="1"/>
                    </a:cubicBezTo>
                    <a:cubicBezTo>
                      <a:pt x="18" y="1"/>
                      <a:pt x="18" y="1"/>
                      <a:pt x="17" y="1"/>
                    </a:cubicBezTo>
                    <a:cubicBezTo>
                      <a:pt x="17" y="1"/>
                      <a:pt x="17" y="1"/>
                      <a:pt x="16" y="1"/>
                    </a:cubicBezTo>
                    <a:cubicBezTo>
                      <a:pt x="15" y="0"/>
                      <a:pt x="15" y="1"/>
                      <a:pt x="14" y="1"/>
                    </a:cubicBezTo>
                    <a:cubicBezTo>
                      <a:pt x="14" y="1"/>
                      <a:pt x="14" y="1"/>
                      <a:pt x="13" y="0"/>
                    </a:cubicBezTo>
                    <a:cubicBezTo>
                      <a:pt x="12" y="0"/>
                      <a:pt x="12" y="1"/>
                      <a:pt x="11" y="1"/>
                    </a:cubicBezTo>
                    <a:cubicBezTo>
                      <a:pt x="10" y="1"/>
                      <a:pt x="10" y="0"/>
                      <a:pt x="10" y="0"/>
                    </a:cubicBezTo>
                    <a:cubicBezTo>
                      <a:pt x="9" y="0"/>
                      <a:pt x="9" y="0"/>
                      <a:pt x="8" y="0"/>
                    </a:cubicBezTo>
                    <a:cubicBezTo>
                      <a:pt x="8" y="0"/>
                      <a:pt x="7" y="0"/>
                      <a:pt x="7" y="0"/>
                    </a:cubicBezTo>
                    <a:cubicBezTo>
                      <a:pt x="6" y="0"/>
                      <a:pt x="6" y="1"/>
                      <a:pt x="5" y="1"/>
                    </a:cubicBezTo>
                    <a:cubicBezTo>
                      <a:pt x="4" y="1"/>
                      <a:pt x="3" y="2"/>
                      <a:pt x="2" y="2"/>
                    </a:cubicBezTo>
                    <a:cubicBezTo>
                      <a:pt x="2" y="3"/>
                      <a:pt x="2" y="3"/>
                      <a:pt x="1" y="3"/>
                    </a:cubicBezTo>
                    <a:cubicBezTo>
                      <a:pt x="1" y="4"/>
                      <a:pt x="1" y="4"/>
                      <a:pt x="0" y="4"/>
                    </a:cubicBezTo>
                    <a:cubicBezTo>
                      <a:pt x="0" y="5"/>
                      <a:pt x="0" y="6"/>
                      <a:pt x="0" y="8"/>
                    </a:cubicBezTo>
                    <a:cubicBezTo>
                      <a:pt x="0" y="9"/>
                      <a:pt x="0" y="10"/>
                      <a:pt x="0" y="11"/>
                    </a:cubicBezTo>
                    <a:cubicBezTo>
                      <a:pt x="0" y="11"/>
                      <a:pt x="0" y="12"/>
                      <a:pt x="1" y="11"/>
                    </a:cubicBezTo>
                    <a:cubicBezTo>
                      <a:pt x="1" y="10"/>
                      <a:pt x="0" y="9"/>
                      <a:pt x="1" y="9"/>
                    </a:cubicBezTo>
                    <a:cubicBezTo>
                      <a:pt x="1" y="10"/>
                      <a:pt x="1" y="10"/>
                      <a:pt x="1" y="11"/>
                    </a:cubicBezTo>
                    <a:cubicBezTo>
                      <a:pt x="1" y="12"/>
                      <a:pt x="1" y="12"/>
                      <a:pt x="1" y="13"/>
                    </a:cubicBezTo>
                    <a:cubicBezTo>
                      <a:pt x="2" y="13"/>
                      <a:pt x="2" y="13"/>
                      <a:pt x="2" y="14"/>
                    </a:cubicBezTo>
                    <a:cubicBezTo>
                      <a:pt x="2" y="13"/>
                      <a:pt x="2" y="14"/>
                      <a:pt x="3" y="14"/>
                    </a:cubicBezTo>
                    <a:cubicBezTo>
                      <a:pt x="3" y="14"/>
                      <a:pt x="3" y="14"/>
                      <a:pt x="3" y="15"/>
                    </a:cubicBezTo>
                    <a:cubicBezTo>
                      <a:pt x="4" y="15"/>
                      <a:pt x="4" y="15"/>
                      <a:pt x="4" y="14"/>
                    </a:cubicBezTo>
                    <a:cubicBezTo>
                      <a:pt x="4" y="15"/>
                      <a:pt x="4" y="15"/>
                      <a:pt x="4" y="15"/>
                    </a:cubicBezTo>
                    <a:cubicBezTo>
                      <a:pt x="4" y="15"/>
                      <a:pt x="5" y="15"/>
                      <a:pt x="5" y="15"/>
                    </a:cubicBezTo>
                    <a:cubicBezTo>
                      <a:pt x="5" y="16"/>
                      <a:pt x="6" y="16"/>
                      <a:pt x="7" y="16"/>
                    </a:cubicBezTo>
                    <a:cubicBezTo>
                      <a:pt x="7" y="16"/>
                      <a:pt x="7" y="17"/>
                      <a:pt x="8" y="17"/>
                    </a:cubicBezTo>
                    <a:cubicBezTo>
                      <a:pt x="8" y="16"/>
                      <a:pt x="8" y="16"/>
                      <a:pt x="8" y="16"/>
                    </a:cubicBezTo>
                    <a:cubicBezTo>
                      <a:pt x="8" y="16"/>
                      <a:pt x="9" y="16"/>
                      <a:pt x="9" y="16"/>
                    </a:cubicBezTo>
                    <a:cubicBezTo>
                      <a:pt x="9" y="16"/>
                      <a:pt x="10" y="16"/>
                      <a:pt x="10" y="16"/>
                    </a:cubicBezTo>
                    <a:cubicBezTo>
                      <a:pt x="10" y="16"/>
                      <a:pt x="10" y="17"/>
                      <a:pt x="11" y="17"/>
                    </a:cubicBezTo>
                    <a:cubicBezTo>
                      <a:pt x="11" y="18"/>
                      <a:pt x="12" y="18"/>
                      <a:pt x="12" y="18"/>
                    </a:cubicBezTo>
                    <a:cubicBezTo>
                      <a:pt x="13" y="19"/>
                      <a:pt x="11" y="20"/>
                      <a:pt x="11" y="21"/>
                    </a:cubicBezTo>
                    <a:cubicBezTo>
                      <a:pt x="11" y="22"/>
                      <a:pt x="11" y="22"/>
                      <a:pt x="11" y="23"/>
                    </a:cubicBezTo>
                    <a:cubicBezTo>
                      <a:pt x="11" y="23"/>
                      <a:pt x="11" y="24"/>
                      <a:pt x="12" y="24"/>
                    </a:cubicBezTo>
                    <a:cubicBezTo>
                      <a:pt x="11" y="24"/>
                      <a:pt x="11" y="24"/>
                      <a:pt x="11" y="24"/>
                    </a:cubicBezTo>
                    <a:cubicBezTo>
                      <a:pt x="12" y="24"/>
                      <a:pt x="12" y="24"/>
                      <a:pt x="13" y="24"/>
                    </a:cubicBezTo>
                    <a:cubicBezTo>
                      <a:pt x="13" y="24"/>
                      <a:pt x="13" y="25"/>
                      <a:pt x="14" y="25"/>
                    </a:cubicBezTo>
                    <a:cubicBezTo>
                      <a:pt x="14" y="25"/>
                      <a:pt x="14" y="25"/>
                      <a:pt x="15" y="25"/>
                    </a:cubicBezTo>
                    <a:cubicBezTo>
                      <a:pt x="16" y="26"/>
                      <a:pt x="16" y="28"/>
                      <a:pt x="16" y="29"/>
                    </a:cubicBezTo>
                    <a:cubicBezTo>
                      <a:pt x="17" y="29"/>
                      <a:pt x="17" y="29"/>
                      <a:pt x="18" y="29"/>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09" name="Freeform 804">
                <a:extLst>
                  <a:ext uri="{FF2B5EF4-FFF2-40B4-BE49-F238E27FC236}">
                    <a16:creationId xmlns:a16="http://schemas.microsoft.com/office/drawing/2014/main" id="{63C0A084-E624-50A7-76F2-F7257EA3B6C3}"/>
                  </a:ext>
                </a:extLst>
              </p:cNvPr>
              <p:cNvSpPr>
                <a:spLocks/>
              </p:cNvSpPr>
              <p:nvPr/>
            </p:nvSpPr>
            <p:spPr bwMode="auto">
              <a:xfrm>
                <a:off x="5967413" y="2867025"/>
                <a:ext cx="203200" cy="125413"/>
              </a:xfrm>
              <a:custGeom>
                <a:avLst/>
                <a:gdLst>
                  <a:gd name="T0" fmla="*/ 42 w 49"/>
                  <a:gd name="T1" fmla="*/ 28 h 30"/>
                  <a:gd name="T2" fmla="*/ 45 w 49"/>
                  <a:gd name="T3" fmla="*/ 28 h 30"/>
                  <a:gd name="T4" fmla="*/ 47 w 49"/>
                  <a:gd name="T5" fmla="*/ 25 h 30"/>
                  <a:gd name="T6" fmla="*/ 49 w 49"/>
                  <a:gd name="T7" fmla="*/ 21 h 30"/>
                  <a:gd name="T8" fmla="*/ 48 w 49"/>
                  <a:gd name="T9" fmla="*/ 19 h 30"/>
                  <a:gd name="T10" fmla="*/ 47 w 49"/>
                  <a:gd name="T11" fmla="*/ 16 h 30"/>
                  <a:gd name="T12" fmla="*/ 45 w 49"/>
                  <a:gd name="T13" fmla="*/ 16 h 30"/>
                  <a:gd name="T14" fmla="*/ 46 w 49"/>
                  <a:gd name="T15" fmla="*/ 12 h 30"/>
                  <a:gd name="T16" fmla="*/ 47 w 49"/>
                  <a:gd name="T17" fmla="*/ 10 h 30"/>
                  <a:gd name="T18" fmla="*/ 45 w 49"/>
                  <a:gd name="T19" fmla="*/ 8 h 30"/>
                  <a:gd name="T20" fmla="*/ 42 w 49"/>
                  <a:gd name="T21" fmla="*/ 7 h 30"/>
                  <a:gd name="T22" fmla="*/ 40 w 49"/>
                  <a:gd name="T23" fmla="*/ 7 h 30"/>
                  <a:gd name="T24" fmla="*/ 37 w 49"/>
                  <a:gd name="T25" fmla="*/ 6 h 30"/>
                  <a:gd name="T26" fmla="*/ 35 w 49"/>
                  <a:gd name="T27" fmla="*/ 4 h 30"/>
                  <a:gd name="T28" fmla="*/ 33 w 49"/>
                  <a:gd name="T29" fmla="*/ 3 h 30"/>
                  <a:gd name="T30" fmla="*/ 31 w 49"/>
                  <a:gd name="T31" fmla="*/ 2 h 30"/>
                  <a:gd name="T32" fmla="*/ 30 w 49"/>
                  <a:gd name="T33" fmla="*/ 1 h 30"/>
                  <a:gd name="T34" fmla="*/ 29 w 49"/>
                  <a:gd name="T35" fmla="*/ 1 h 30"/>
                  <a:gd name="T36" fmla="*/ 27 w 49"/>
                  <a:gd name="T37" fmla="*/ 1 h 30"/>
                  <a:gd name="T38" fmla="*/ 25 w 49"/>
                  <a:gd name="T39" fmla="*/ 2 h 30"/>
                  <a:gd name="T40" fmla="*/ 23 w 49"/>
                  <a:gd name="T41" fmla="*/ 5 h 30"/>
                  <a:gd name="T42" fmla="*/ 22 w 49"/>
                  <a:gd name="T43" fmla="*/ 12 h 30"/>
                  <a:gd name="T44" fmla="*/ 18 w 49"/>
                  <a:gd name="T45" fmla="*/ 14 h 30"/>
                  <a:gd name="T46" fmla="*/ 16 w 49"/>
                  <a:gd name="T47" fmla="*/ 11 h 30"/>
                  <a:gd name="T48" fmla="*/ 12 w 49"/>
                  <a:gd name="T49" fmla="*/ 7 h 30"/>
                  <a:gd name="T50" fmla="*/ 11 w 49"/>
                  <a:gd name="T51" fmla="*/ 5 h 30"/>
                  <a:gd name="T52" fmla="*/ 8 w 49"/>
                  <a:gd name="T53" fmla="*/ 6 h 30"/>
                  <a:gd name="T54" fmla="*/ 4 w 49"/>
                  <a:gd name="T55" fmla="*/ 9 h 30"/>
                  <a:gd name="T56" fmla="*/ 3 w 49"/>
                  <a:gd name="T57" fmla="*/ 14 h 30"/>
                  <a:gd name="T58" fmla="*/ 1 w 49"/>
                  <a:gd name="T59" fmla="*/ 17 h 30"/>
                  <a:gd name="T60" fmla="*/ 1 w 49"/>
                  <a:gd name="T61" fmla="*/ 20 h 30"/>
                  <a:gd name="T62" fmla="*/ 1 w 49"/>
                  <a:gd name="T63" fmla="*/ 23 h 30"/>
                  <a:gd name="T64" fmla="*/ 3 w 49"/>
                  <a:gd name="T65" fmla="*/ 23 h 30"/>
                  <a:gd name="T66" fmla="*/ 9 w 49"/>
                  <a:gd name="T67" fmla="*/ 21 h 30"/>
                  <a:gd name="T68" fmla="*/ 12 w 49"/>
                  <a:gd name="T69" fmla="*/ 22 h 30"/>
                  <a:gd name="T70" fmla="*/ 15 w 49"/>
                  <a:gd name="T71" fmla="*/ 22 h 30"/>
                  <a:gd name="T72" fmla="*/ 18 w 49"/>
                  <a:gd name="T73" fmla="*/ 22 h 30"/>
                  <a:gd name="T74" fmla="*/ 20 w 49"/>
                  <a:gd name="T75" fmla="*/ 22 h 30"/>
                  <a:gd name="T76" fmla="*/ 23 w 49"/>
                  <a:gd name="T77" fmla="*/ 23 h 30"/>
                  <a:gd name="T78" fmla="*/ 26 w 49"/>
                  <a:gd name="T79" fmla="*/ 21 h 30"/>
                  <a:gd name="T80" fmla="*/ 28 w 49"/>
                  <a:gd name="T81" fmla="*/ 23 h 30"/>
                  <a:gd name="T82" fmla="*/ 33 w 49"/>
                  <a:gd name="T83" fmla="*/ 26 h 30"/>
                  <a:gd name="T84" fmla="*/ 36 w 49"/>
                  <a:gd name="T85" fmla="*/ 28 h 30"/>
                  <a:gd name="T86" fmla="*/ 38 w 49"/>
                  <a:gd name="T8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9" h="30">
                    <a:moveTo>
                      <a:pt x="41" y="28"/>
                    </a:moveTo>
                    <a:cubicBezTo>
                      <a:pt x="41" y="28"/>
                      <a:pt x="42" y="28"/>
                      <a:pt x="42" y="28"/>
                    </a:cubicBezTo>
                    <a:cubicBezTo>
                      <a:pt x="43" y="28"/>
                      <a:pt x="43" y="29"/>
                      <a:pt x="43" y="28"/>
                    </a:cubicBezTo>
                    <a:cubicBezTo>
                      <a:pt x="44" y="28"/>
                      <a:pt x="45" y="29"/>
                      <a:pt x="45" y="28"/>
                    </a:cubicBezTo>
                    <a:cubicBezTo>
                      <a:pt x="46" y="27"/>
                      <a:pt x="46" y="27"/>
                      <a:pt x="46" y="26"/>
                    </a:cubicBezTo>
                    <a:cubicBezTo>
                      <a:pt x="47" y="26"/>
                      <a:pt x="47" y="25"/>
                      <a:pt x="47" y="25"/>
                    </a:cubicBezTo>
                    <a:cubicBezTo>
                      <a:pt x="48" y="24"/>
                      <a:pt x="49" y="24"/>
                      <a:pt x="49" y="23"/>
                    </a:cubicBezTo>
                    <a:cubicBezTo>
                      <a:pt x="49" y="22"/>
                      <a:pt x="49" y="22"/>
                      <a:pt x="49" y="21"/>
                    </a:cubicBezTo>
                    <a:cubicBezTo>
                      <a:pt x="49" y="20"/>
                      <a:pt x="49" y="20"/>
                      <a:pt x="48" y="19"/>
                    </a:cubicBezTo>
                    <a:cubicBezTo>
                      <a:pt x="48" y="19"/>
                      <a:pt x="48" y="19"/>
                      <a:pt x="48" y="19"/>
                    </a:cubicBezTo>
                    <a:cubicBezTo>
                      <a:pt x="48" y="18"/>
                      <a:pt x="48" y="18"/>
                      <a:pt x="48" y="17"/>
                    </a:cubicBezTo>
                    <a:cubicBezTo>
                      <a:pt x="47" y="17"/>
                      <a:pt x="47" y="17"/>
                      <a:pt x="47" y="16"/>
                    </a:cubicBezTo>
                    <a:cubicBezTo>
                      <a:pt x="47" y="16"/>
                      <a:pt x="47" y="16"/>
                      <a:pt x="47" y="15"/>
                    </a:cubicBezTo>
                    <a:cubicBezTo>
                      <a:pt x="46" y="15"/>
                      <a:pt x="46" y="16"/>
                      <a:pt x="45" y="16"/>
                    </a:cubicBezTo>
                    <a:cubicBezTo>
                      <a:pt x="46" y="15"/>
                      <a:pt x="46" y="15"/>
                      <a:pt x="46" y="14"/>
                    </a:cubicBezTo>
                    <a:cubicBezTo>
                      <a:pt x="46" y="13"/>
                      <a:pt x="46" y="13"/>
                      <a:pt x="46" y="12"/>
                    </a:cubicBezTo>
                    <a:cubicBezTo>
                      <a:pt x="46" y="12"/>
                      <a:pt x="47" y="12"/>
                      <a:pt x="47" y="12"/>
                    </a:cubicBezTo>
                    <a:cubicBezTo>
                      <a:pt x="47" y="11"/>
                      <a:pt x="47" y="11"/>
                      <a:pt x="47" y="10"/>
                    </a:cubicBezTo>
                    <a:cubicBezTo>
                      <a:pt x="47" y="10"/>
                      <a:pt x="46" y="9"/>
                      <a:pt x="46" y="9"/>
                    </a:cubicBezTo>
                    <a:cubicBezTo>
                      <a:pt x="45" y="9"/>
                      <a:pt x="45" y="9"/>
                      <a:pt x="45" y="8"/>
                    </a:cubicBezTo>
                    <a:cubicBezTo>
                      <a:pt x="45" y="7"/>
                      <a:pt x="45" y="7"/>
                      <a:pt x="44" y="7"/>
                    </a:cubicBezTo>
                    <a:cubicBezTo>
                      <a:pt x="43" y="7"/>
                      <a:pt x="43" y="7"/>
                      <a:pt x="42" y="7"/>
                    </a:cubicBezTo>
                    <a:cubicBezTo>
                      <a:pt x="42" y="7"/>
                      <a:pt x="42" y="6"/>
                      <a:pt x="41" y="6"/>
                    </a:cubicBezTo>
                    <a:cubicBezTo>
                      <a:pt x="40" y="6"/>
                      <a:pt x="40" y="6"/>
                      <a:pt x="40" y="7"/>
                    </a:cubicBezTo>
                    <a:cubicBezTo>
                      <a:pt x="39" y="7"/>
                      <a:pt x="39" y="7"/>
                      <a:pt x="38" y="7"/>
                    </a:cubicBezTo>
                    <a:cubicBezTo>
                      <a:pt x="38" y="7"/>
                      <a:pt x="37" y="7"/>
                      <a:pt x="37" y="6"/>
                    </a:cubicBezTo>
                    <a:cubicBezTo>
                      <a:pt x="36" y="6"/>
                      <a:pt x="36" y="5"/>
                      <a:pt x="36" y="5"/>
                    </a:cubicBezTo>
                    <a:cubicBezTo>
                      <a:pt x="35" y="4"/>
                      <a:pt x="35" y="4"/>
                      <a:pt x="35" y="4"/>
                    </a:cubicBezTo>
                    <a:cubicBezTo>
                      <a:pt x="34" y="3"/>
                      <a:pt x="35" y="3"/>
                      <a:pt x="34" y="3"/>
                    </a:cubicBezTo>
                    <a:cubicBezTo>
                      <a:pt x="33" y="3"/>
                      <a:pt x="33" y="3"/>
                      <a:pt x="33" y="3"/>
                    </a:cubicBezTo>
                    <a:cubicBezTo>
                      <a:pt x="33" y="3"/>
                      <a:pt x="33" y="2"/>
                      <a:pt x="32" y="2"/>
                    </a:cubicBezTo>
                    <a:cubicBezTo>
                      <a:pt x="32" y="3"/>
                      <a:pt x="31" y="2"/>
                      <a:pt x="31" y="2"/>
                    </a:cubicBezTo>
                    <a:cubicBezTo>
                      <a:pt x="31" y="1"/>
                      <a:pt x="31" y="1"/>
                      <a:pt x="30" y="1"/>
                    </a:cubicBezTo>
                    <a:cubicBezTo>
                      <a:pt x="30" y="1"/>
                      <a:pt x="30" y="1"/>
                      <a:pt x="30" y="1"/>
                    </a:cubicBezTo>
                    <a:cubicBezTo>
                      <a:pt x="30" y="1"/>
                      <a:pt x="30" y="0"/>
                      <a:pt x="30" y="0"/>
                    </a:cubicBezTo>
                    <a:cubicBezTo>
                      <a:pt x="29" y="1"/>
                      <a:pt x="30" y="1"/>
                      <a:pt x="29" y="1"/>
                    </a:cubicBezTo>
                    <a:cubicBezTo>
                      <a:pt x="29" y="2"/>
                      <a:pt x="29" y="1"/>
                      <a:pt x="29" y="0"/>
                    </a:cubicBezTo>
                    <a:cubicBezTo>
                      <a:pt x="28" y="0"/>
                      <a:pt x="28" y="1"/>
                      <a:pt x="27" y="1"/>
                    </a:cubicBezTo>
                    <a:cubicBezTo>
                      <a:pt x="27" y="1"/>
                      <a:pt x="26" y="1"/>
                      <a:pt x="26" y="2"/>
                    </a:cubicBezTo>
                    <a:cubicBezTo>
                      <a:pt x="26" y="2"/>
                      <a:pt x="25" y="2"/>
                      <a:pt x="25" y="2"/>
                    </a:cubicBezTo>
                    <a:cubicBezTo>
                      <a:pt x="24" y="2"/>
                      <a:pt x="24" y="3"/>
                      <a:pt x="23" y="3"/>
                    </a:cubicBezTo>
                    <a:cubicBezTo>
                      <a:pt x="23" y="3"/>
                      <a:pt x="23" y="4"/>
                      <a:pt x="23" y="5"/>
                    </a:cubicBezTo>
                    <a:cubicBezTo>
                      <a:pt x="23" y="6"/>
                      <a:pt x="23" y="7"/>
                      <a:pt x="23" y="7"/>
                    </a:cubicBezTo>
                    <a:cubicBezTo>
                      <a:pt x="24" y="9"/>
                      <a:pt x="24" y="11"/>
                      <a:pt x="22" y="12"/>
                    </a:cubicBezTo>
                    <a:cubicBezTo>
                      <a:pt x="22" y="13"/>
                      <a:pt x="21" y="13"/>
                      <a:pt x="20" y="14"/>
                    </a:cubicBezTo>
                    <a:cubicBezTo>
                      <a:pt x="19" y="14"/>
                      <a:pt x="19" y="14"/>
                      <a:pt x="18" y="14"/>
                    </a:cubicBezTo>
                    <a:cubicBezTo>
                      <a:pt x="18" y="13"/>
                      <a:pt x="17" y="13"/>
                      <a:pt x="16" y="13"/>
                    </a:cubicBezTo>
                    <a:cubicBezTo>
                      <a:pt x="16" y="12"/>
                      <a:pt x="16" y="11"/>
                      <a:pt x="16" y="11"/>
                    </a:cubicBezTo>
                    <a:cubicBezTo>
                      <a:pt x="16" y="10"/>
                      <a:pt x="15" y="9"/>
                      <a:pt x="14" y="9"/>
                    </a:cubicBezTo>
                    <a:cubicBezTo>
                      <a:pt x="14" y="8"/>
                      <a:pt x="13" y="7"/>
                      <a:pt x="12" y="7"/>
                    </a:cubicBezTo>
                    <a:cubicBezTo>
                      <a:pt x="12" y="6"/>
                      <a:pt x="12" y="6"/>
                      <a:pt x="12" y="6"/>
                    </a:cubicBezTo>
                    <a:cubicBezTo>
                      <a:pt x="11" y="5"/>
                      <a:pt x="12" y="5"/>
                      <a:pt x="11" y="5"/>
                    </a:cubicBezTo>
                    <a:cubicBezTo>
                      <a:pt x="11" y="4"/>
                      <a:pt x="10" y="5"/>
                      <a:pt x="10" y="5"/>
                    </a:cubicBezTo>
                    <a:cubicBezTo>
                      <a:pt x="9" y="6"/>
                      <a:pt x="9" y="6"/>
                      <a:pt x="8" y="6"/>
                    </a:cubicBezTo>
                    <a:cubicBezTo>
                      <a:pt x="7" y="6"/>
                      <a:pt x="6" y="6"/>
                      <a:pt x="5" y="7"/>
                    </a:cubicBezTo>
                    <a:cubicBezTo>
                      <a:pt x="5" y="8"/>
                      <a:pt x="4" y="8"/>
                      <a:pt x="4" y="9"/>
                    </a:cubicBezTo>
                    <a:cubicBezTo>
                      <a:pt x="4" y="10"/>
                      <a:pt x="3" y="10"/>
                      <a:pt x="3" y="11"/>
                    </a:cubicBezTo>
                    <a:cubicBezTo>
                      <a:pt x="3" y="12"/>
                      <a:pt x="4" y="13"/>
                      <a:pt x="3" y="14"/>
                    </a:cubicBezTo>
                    <a:cubicBezTo>
                      <a:pt x="3" y="15"/>
                      <a:pt x="2" y="15"/>
                      <a:pt x="1" y="16"/>
                    </a:cubicBezTo>
                    <a:cubicBezTo>
                      <a:pt x="1" y="16"/>
                      <a:pt x="1" y="17"/>
                      <a:pt x="1" y="17"/>
                    </a:cubicBezTo>
                    <a:cubicBezTo>
                      <a:pt x="1" y="18"/>
                      <a:pt x="1" y="18"/>
                      <a:pt x="1" y="19"/>
                    </a:cubicBezTo>
                    <a:cubicBezTo>
                      <a:pt x="1" y="20"/>
                      <a:pt x="1" y="20"/>
                      <a:pt x="1" y="20"/>
                    </a:cubicBezTo>
                    <a:cubicBezTo>
                      <a:pt x="1" y="21"/>
                      <a:pt x="1" y="21"/>
                      <a:pt x="1" y="21"/>
                    </a:cubicBezTo>
                    <a:cubicBezTo>
                      <a:pt x="1" y="22"/>
                      <a:pt x="0" y="22"/>
                      <a:pt x="1" y="23"/>
                    </a:cubicBezTo>
                    <a:cubicBezTo>
                      <a:pt x="1" y="24"/>
                      <a:pt x="1" y="24"/>
                      <a:pt x="1" y="25"/>
                    </a:cubicBezTo>
                    <a:cubicBezTo>
                      <a:pt x="2" y="25"/>
                      <a:pt x="2" y="24"/>
                      <a:pt x="3" y="23"/>
                    </a:cubicBezTo>
                    <a:cubicBezTo>
                      <a:pt x="4" y="23"/>
                      <a:pt x="5" y="22"/>
                      <a:pt x="6" y="22"/>
                    </a:cubicBezTo>
                    <a:cubicBezTo>
                      <a:pt x="7" y="22"/>
                      <a:pt x="8" y="21"/>
                      <a:pt x="9" y="21"/>
                    </a:cubicBezTo>
                    <a:cubicBezTo>
                      <a:pt x="9" y="21"/>
                      <a:pt x="10" y="21"/>
                      <a:pt x="11" y="21"/>
                    </a:cubicBezTo>
                    <a:cubicBezTo>
                      <a:pt x="11" y="21"/>
                      <a:pt x="11" y="22"/>
                      <a:pt x="12" y="22"/>
                    </a:cubicBezTo>
                    <a:cubicBezTo>
                      <a:pt x="13" y="22"/>
                      <a:pt x="13" y="21"/>
                      <a:pt x="14" y="21"/>
                    </a:cubicBezTo>
                    <a:cubicBezTo>
                      <a:pt x="15" y="22"/>
                      <a:pt x="15" y="23"/>
                      <a:pt x="15" y="22"/>
                    </a:cubicBezTo>
                    <a:cubicBezTo>
                      <a:pt x="16" y="22"/>
                      <a:pt x="16" y="21"/>
                      <a:pt x="17" y="22"/>
                    </a:cubicBezTo>
                    <a:cubicBezTo>
                      <a:pt x="17" y="22"/>
                      <a:pt x="18" y="22"/>
                      <a:pt x="18" y="22"/>
                    </a:cubicBezTo>
                    <a:cubicBezTo>
                      <a:pt x="18" y="22"/>
                      <a:pt x="19" y="21"/>
                      <a:pt x="19" y="22"/>
                    </a:cubicBezTo>
                    <a:cubicBezTo>
                      <a:pt x="19" y="22"/>
                      <a:pt x="20" y="22"/>
                      <a:pt x="20" y="22"/>
                    </a:cubicBezTo>
                    <a:cubicBezTo>
                      <a:pt x="21" y="22"/>
                      <a:pt x="21" y="22"/>
                      <a:pt x="22" y="23"/>
                    </a:cubicBezTo>
                    <a:cubicBezTo>
                      <a:pt x="22" y="23"/>
                      <a:pt x="22" y="23"/>
                      <a:pt x="23" y="23"/>
                    </a:cubicBezTo>
                    <a:cubicBezTo>
                      <a:pt x="23" y="23"/>
                      <a:pt x="24" y="23"/>
                      <a:pt x="24" y="23"/>
                    </a:cubicBezTo>
                    <a:cubicBezTo>
                      <a:pt x="25" y="22"/>
                      <a:pt x="26" y="21"/>
                      <a:pt x="26" y="21"/>
                    </a:cubicBezTo>
                    <a:cubicBezTo>
                      <a:pt x="27" y="21"/>
                      <a:pt x="27" y="21"/>
                      <a:pt x="27" y="21"/>
                    </a:cubicBezTo>
                    <a:cubicBezTo>
                      <a:pt x="27" y="22"/>
                      <a:pt x="28" y="22"/>
                      <a:pt x="28" y="23"/>
                    </a:cubicBezTo>
                    <a:cubicBezTo>
                      <a:pt x="29" y="24"/>
                      <a:pt x="30" y="24"/>
                      <a:pt x="31" y="24"/>
                    </a:cubicBezTo>
                    <a:cubicBezTo>
                      <a:pt x="32" y="24"/>
                      <a:pt x="33" y="25"/>
                      <a:pt x="33" y="26"/>
                    </a:cubicBezTo>
                    <a:cubicBezTo>
                      <a:pt x="34" y="26"/>
                      <a:pt x="34" y="26"/>
                      <a:pt x="35" y="27"/>
                    </a:cubicBezTo>
                    <a:cubicBezTo>
                      <a:pt x="35" y="27"/>
                      <a:pt x="35" y="28"/>
                      <a:pt x="36" y="28"/>
                    </a:cubicBezTo>
                    <a:cubicBezTo>
                      <a:pt x="36" y="29"/>
                      <a:pt x="36" y="29"/>
                      <a:pt x="37" y="29"/>
                    </a:cubicBezTo>
                    <a:cubicBezTo>
                      <a:pt x="37" y="30"/>
                      <a:pt x="38" y="29"/>
                      <a:pt x="38" y="30"/>
                    </a:cubicBezTo>
                    <a:cubicBezTo>
                      <a:pt x="39" y="30"/>
                      <a:pt x="40" y="29"/>
                      <a:pt x="41" y="28"/>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10" name="Freeform 805">
                <a:extLst>
                  <a:ext uri="{FF2B5EF4-FFF2-40B4-BE49-F238E27FC236}">
                    <a16:creationId xmlns:a16="http://schemas.microsoft.com/office/drawing/2014/main" id="{CE4BA62E-E8DB-1883-0BE9-EDE474002F0E}"/>
                  </a:ext>
                </a:extLst>
              </p:cNvPr>
              <p:cNvSpPr>
                <a:spLocks noEditPoints="1"/>
              </p:cNvSpPr>
              <p:nvPr/>
            </p:nvSpPr>
            <p:spPr bwMode="auto">
              <a:xfrm>
                <a:off x="5567363" y="3379788"/>
                <a:ext cx="333375" cy="395288"/>
              </a:xfrm>
              <a:custGeom>
                <a:avLst/>
                <a:gdLst>
                  <a:gd name="T0" fmla="*/ 58 w 80"/>
                  <a:gd name="T1" fmla="*/ 90 h 95"/>
                  <a:gd name="T2" fmla="*/ 54 w 80"/>
                  <a:gd name="T3" fmla="*/ 94 h 95"/>
                  <a:gd name="T4" fmla="*/ 39 w 80"/>
                  <a:gd name="T5" fmla="*/ 84 h 95"/>
                  <a:gd name="T6" fmla="*/ 45 w 80"/>
                  <a:gd name="T7" fmla="*/ 81 h 95"/>
                  <a:gd name="T8" fmla="*/ 51 w 80"/>
                  <a:gd name="T9" fmla="*/ 83 h 95"/>
                  <a:gd name="T10" fmla="*/ 58 w 80"/>
                  <a:gd name="T11" fmla="*/ 81 h 95"/>
                  <a:gd name="T12" fmla="*/ 59 w 80"/>
                  <a:gd name="T13" fmla="*/ 83 h 95"/>
                  <a:gd name="T14" fmla="*/ 45 w 80"/>
                  <a:gd name="T15" fmla="*/ 8 h 95"/>
                  <a:gd name="T16" fmla="*/ 39 w 80"/>
                  <a:gd name="T17" fmla="*/ 3 h 95"/>
                  <a:gd name="T18" fmla="*/ 35 w 80"/>
                  <a:gd name="T19" fmla="*/ 1 h 95"/>
                  <a:gd name="T20" fmla="*/ 26 w 80"/>
                  <a:gd name="T21" fmla="*/ 2 h 95"/>
                  <a:gd name="T22" fmla="*/ 23 w 80"/>
                  <a:gd name="T23" fmla="*/ 5 h 95"/>
                  <a:gd name="T24" fmla="*/ 23 w 80"/>
                  <a:gd name="T25" fmla="*/ 8 h 95"/>
                  <a:gd name="T26" fmla="*/ 17 w 80"/>
                  <a:gd name="T27" fmla="*/ 9 h 95"/>
                  <a:gd name="T28" fmla="*/ 15 w 80"/>
                  <a:gd name="T29" fmla="*/ 10 h 95"/>
                  <a:gd name="T30" fmla="*/ 11 w 80"/>
                  <a:gd name="T31" fmla="*/ 6 h 95"/>
                  <a:gd name="T32" fmla="*/ 8 w 80"/>
                  <a:gd name="T33" fmla="*/ 11 h 95"/>
                  <a:gd name="T34" fmla="*/ 2 w 80"/>
                  <a:gd name="T35" fmla="*/ 14 h 95"/>
                  <a:gd name="T36" fmla="*/ 2 w 80"/>
                  <a:gd name="T37" fmla="*/ 18 h 95"/>
                  <a:gd name="T38" fmla="*/ 1 w 80"/>
                  <a:gd name="T39" fmla="*/ 20 h 95"/>
                  <a:gd name="T40" fmla="*/ 3 w 80"/>
                  <a:gd name="T41" fmla="*/ 23 h 95"/>
                  <a:gd name="T42" fmla="*/ 2 w 80"/>
                  <a:gd name="T43" fmla="*/ 25 h 95"/>
                  <a:gd name="T44" fmla="*/ 6 w 80"/>
                  <a:gd name="T45" fmla="*/ 28 h 95"/>
                  <a:gd name="T46" fmla="*/ 6 w 80"/>
                  <a:gd name="T47" fmla="*/ 30 h 95"/>
                  <a:gd name="T48" fmla="*/ 13 w 80"/>
                  <a:gd name="T49" fmla="*/ 27 h 95"/>
                  <a:gd name="T50" fmla="*/ 21 w 80"/>
                  <a:gd name="T51" fmla="*/ 29 h 95"/>
                  <a:gd name="T52" fmla="*/ 26 w 80"/>
                  <a:gd name="T53" fmla="*/ 39 h 95"/>
                  <a:gd name="T54" fmla="*/ 30 w 80"/>
                  <a:gd name="T55" fmla="*/ 44 h 95"/>
                  <a:gd name="T56" fmla="*/ 38 w 80"/>
                  <a:gd name="T57" fmla="*/ 51 h 95"/>
                  <a:gd name="T58" fmla="*/ 44 w 80"/>
                  <a:gd name="T59" fmla="*/ 55 h 95"/>
                  <a:gd name="T60" fmla="*/ 52 w 80"/>
                  <a:gd name="T61" fmla="*/ 59 h 95"/>
                  <a:gd name="T62" fmla="*/ 60 w 80"/>
                  <a:gd name="T63" fmla="*/ 65 h 95"/>
                  <a:gd name="T64" fmla="*/ 63 w 80"/>
                  <a:gd name="T65" fmla="*/ 77 h 95"/>
                  <a:gd name="T66" fmla="*/ 61 w 80"/>
                  <a:gd name="T67" fmla="*/ 83 h 95"/>
                  <a:gd name="T68" fmla="*/ 67 w 80"/>
                  <a:gd name="T69" fmla="*/ 78 h 95"/>
                  <a:gd name="T70" fmla="*/ 70 w 80"/>
                  <a:gd name="T71" fmla="*/ 71 h 95"/>
                  <a:gd name="T72" fmla="*/ 68 w 80"/>
                  <a:gd name="T73" fmla="*/ 65 h 95"/>
                  <a:gd name="T74" fmla="*/ 71 w 80"/>
                  <a:gd name="T75" fmla="*/ 62 h 95"/>
                  <a:gd name="T76" fmla="*/ 77 w 80"/>
                  <a:gd name="T77" fmla="*/ 67 h 95"/>
                  <a:gd name="T78" fmla="*/ 75 w 80"/>
                  <a:gd name="T79" fmla="*/ 60 h 95"/>
                  <a:gd name="T80" fmla="*/ 63 w 80"/>
                  <a:gd name="T81" fmla="*/ 53 h 95"/>
                  <a:gd name="T82" fmla="*/ 59 w 80"/>
                  <a:gd name="T83" fmla="*/ 49 h 95"/>
                  <a:gd name="T84" fmla="*/ 49 w 80"/>
                  <a:gd name="T85" fmla="*/ 39 h 95"/>
                  <a:gd name="T86" fmla="*/ 40 w 80"/>
                  <a:gd name="T87" fmla="*/ 29 h 95"/>
                  <a:gd name="T88" fmla="*/ 39 w 80"/>
                  <a:gd name="T89" fmla="*/ 22 h 95"/>
                  <a:gd name="T90" fmla="*/ 37 w 80"/>
                  <a:gd name="T91" fmla="*/ 17 h 95"/>
                  <a:gd name="T92" fmla="*/ 43 w 80"/>
                  <a:gd name="T93" fmla="*/ 14 h 95"/>
                  <a:gd name="T94" fmla="*/ 21 w 80"/>
                  <a:gd name="T95" fmla="*/ 60 h 95"/>
                  <a:gd name="T96" fmla="*/ 19 w 80"/>
                  <a:gd name="T97" fmla="*/ 55 h 95"/>
                  <a:gd name="T98" fmla="*/ 14 w 80"/>
                  <a:gd name="T99" fmla="*/ 57 h 95"/>
                  <a:gd name="T100" fmla="*/ 10 w 80"/>
                  <a:gd name="T101" fmla="*/ 61 h 95"/>
                  <a:gd name="T102" fmla="*/ 12 w 80"/>
                  <a:gd name="T103" fmla="*/ 67 h 95"/>
                  <a:gd name="T104" fmla="*/ 12 w 80"/>
                  <a:gd name="T105" fmla="*/ 69 h 95"/>
                  <a:gd name="T106" fmla="*/ 14 w 80"/>
                  <a:gd name="T107" fmla="*/ 75 h 95"/>
                  <a:gd name="T108" fmla="*/ 20 w 80"/>
                  <a:gd name="T109" fmla="*/ 73 h 95"/>
                  <a:gd name="T110" fmla="*/ 21 w 80"/>
                  <a:gd name="T111" fmla="*/ 6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 h="95">
                    <a:moveTo>
                      <a:pt x="59" y="83"/>
                    </a:moveTo>
                    <a:cubicBezTo>
                      <a:pt x="59" y="84"/>
                      <a:pt x="58" y="84"/>
                      <a:pt x="58" y="85"/>
                    </a:cubicBezTo>
                    <a:cubicBezTo>
                      <a:pt x="57" y="87"/>
                      <a:pt x="57" y="88"/>
                      <a:pt x="57" y="89"/>
                    </a:cubicBezTo>
                    <a:cubicBezTo>
                      <a:pt x="57" y="89"/>
                      <a:pt x="58" y="89"/>
                      <a:pt x="58" y="89"/>
                    </a:cubicBezTo>
                    <a:cubicBezTo>
                      <a:pt x="58" y="90"/>
                      <a:pt x="58" y="90"/>
                      <a:pt x="58" y="90"/>
                    </a:cubicBezTo>
                    <a:cubicBezTo>
                      <a:pt x="58" y="90"/>
                      <a:pt x="58" y="91"/>
                      <a:pt x="59" y="91"/>
                    </a:cubicBezTo>
                    <a:cubicBezTo>
                      <a:pt x="58" y="92"/>
                      <a:pt x="58" y="92"/>
                      <a:pt x="57" y="93"/>
                    </a:cubicBezTo>
                    <a:cubicBezTo>
                      <a:pt x="57" y="93"/>
                      <a:pt x="57" y="94"/>
                      <a:pt x="57" y="94"/>
                    </a:cubicBezTo>
                    <a:cubicBezTo>
                      <a:pt x="57" y="95"/>
                      <a:pt x="56" y="94"/>
                      <a:pt x="56" y="94"/>
                    </a:cubicBezTo>
                    <a:cubicBezTo>
                      <a:pt x="55" y="94"/>
                      <a:pt x="54" y="94"/>
                      <a:pt x="54" y="94"/>
                    </a:cubicBezTo>
                    <a:cubicBezTo>
                      <a:pt x="53" y="93"/>
                      <a:pt x="53" y="92"/>
                      <a:pt x="52" y="92"/>
                    </a:cubicBezTo>
                    <a:cubicBezTo>
                      <a:pt x="51" y="91"/>
                      <a:pt x="49" y="91"/>
                      <a:pt x="48" y="90"/>
                    </a:cubicBezTo>
                    <a:cubicBezTo>
                      <a:pt x="47" y="89"/>
                      <a:pt x="45" y="89"/>
                      <a:pt x="44" y="88"/>
                    </a:cubicBezTo>
                    <a:cubicBezTo>
                      <a:pt x="43" y="87"/>
                      <a:pt x="42" y="87"/>
                      <a:pt x="41" y="87"/>
                    </a:cubicBezTo>
                    <a:cubicBezTo>
                      <a:pt x="40" y="86"/>
                      <a:pt x="39" y="86"/>
                      <a:pt x="39" y="84"/>
                    </a:cubicBezTo>
                    <a:cubicBezTo>
                      <a:pt x="39" y="84"/>
                      <a:pt x="39" y="83"/>
                      <a:pt x="40" y="83"/>
                    </a:cubicBezTo>
                    <a:cubicBezTo>
                      <a:pt x="40" y="83"/>
                      <a:pt x="40" y="83"/>
                      <a:pt x="41" y="82"/>
                    </a:cubicBezTo>
                    <a:cubicBezTo>
                      <a:pt x="41" y="82"/>
                      <a:pt x="41" y="82"/>
                      <a:pt x="41" y="82"/>
                    </a:cubicBezTo>
                    <a:cubicBezTo>
                      <a:pt x="42" y="82"/>
                      <a:pt x="42" y="83"/>
                      <a:pt x="43" y="83"/>
                    </a:cubicBezTo>
                    <a:cubicBezTo>
                      <a:pt x="43" y="82"/>
                      <a:pt x="44" y="81"/>
                      <a:pt x="45" y="81"/>
                    </a:cubicBezTo>
                    <a:cubicBezTo>
                      <a:pt x="45" y="81"/>
                      <a:pt x="45" y="82"/>
                      <a:pt x="45" y="82"/>
                    </a:cubicBezTo>
                    <a:cubicBezTo>
                      <a:pt x="46" y="82"/>
                      <a:pt x="46" y="82"/>
                      <a:pt x="47" y="82"/>
                    </a:cubicBezTo>
                    <a:cubicBezTo>
                      <a:pt x="47" y="83"/>
                      <a:pt x="47" y="83"/>
                      <a:pt x="48" y="83"/>
                    </a:cubicBezTo>
                    <a:cubicBezTo>
                      <a:pt x="48" y="83"/>
                      <a:pt x="49" y="83"/>
                      <a:pt x="49" y="83"/>
                    </a:cubicBezTo>
                    <a:cubicBezTo>
                      <a:pt x="50" y="83"/>
                      <a:pt x="50" y="83"/>
                      <a:pt x="51" y="83"/>
                    </a:cubicBezTo>
                    <a:cubicBezTo>
                      <a:pt x="51" y="83"/>
                      <a:pt x="52" y="83"/>
                      <a:pt x="52" y="83"/>
                    </a:cubicBezTo>
                    <a:cubicBezTo>
                      <a:pt x="53" y="83"/>
                      <a:pt x="53" y="83"/>
                      <a:pt x="54" y="82"/>
                    </a:cubicBezTo>
                    <a:cubicBezTo>
                      <a:pt x="54" y="82"/>
                      <a:pt x="55" y="82"/>
                      <a:pt x="55" y="82"/>
                    </a:cubicBezTo>
                    <a:cubicBezTo>
                      <a:pt x="56" y="82"/>
                      <a:pt x="56" y="82"/>
                      <a:pt x="57" y="82"/>
                    </a:cubicBezTo>
                    <a:cubicBezTo>
                      <a:pt x="57" y="82"/>
                      <a:pt x="57" y="82"/>
                      <a:pt x="58" y="81"/>
                    </a:cubicBezTo>
                    <a:cubicBezTo>
                      <a:pt x="58" y="81"/>
                      <a:pt x="58" y="81"/>
                      <a:pt x="58" y="81"/>
                    </a:cubicBezTo>
                    <a:cubicBezTo>
                      <a:pt x="58" y="81"/>
                      <a:pt x="58" y="81"/>
                      <a:pt x="58" y="81"/>
                    </a:cubicBezTo>
                    <a:cubicBezTo>
                      <a:pt x="59" y="81"/>
                      <a:pt x="59" y="81"/>
                      <a:pt x="59" y="81"/>
                    </a:cubicBezTo>
                    <a:cubicBezTo>
                      <a:pt x="59" y="81"/>
                      <a:pt x="60" y="81"/>
                      <a:pt x="60" y="81"/>
                    </a:cubicBezTo>
                    <a:cubicBezTo>
                      <a:pt x="60" y="82"/>
                      <a:pt x="60" y="83"/>
                      <a:pt x="59" y="83"/>
                    </a:cubicBezTo>
                    <a:cubicBezTo>
                      <a:pt x="59" y="83"/>
                      <a:pt x="60" y="83"/>
                      <a:pt x="59" y="83"/>
                    </a:cubicBezTo>
                    <a:close/>
                    <a:moveTo>
                      <a:pt x="47" y="11"/>
                    </a:moveTo>
                    <a:cubicBezTo>
                      <a:pt x="47" y="11"/>
                      <a:pt x="46" y="11"/>
                      <a:pt x="46" y="10"/>
                    </a:cubicBezTo>
                    <a:cubicBezTo>
                      <a:pt x="46" y="10"/>
                      <a:pt x="47" y="10"/>
                      <a:pt x="47" y="9"/>
                    </a:cubicBezTo>
                    <a:cubicBezTo>
                      <a:pt x="48" y="8"/>
                      <a:pt x="46" y="9"/>
                      <a:pt x="45" y="8"/>
                    </a:cubicBezTo>
                    <a:cubicBezTo>
                      <a:pt x="45" y="7"/>
                      <a:pt x="50" y="6"/>
                      <a:pt x="47" y="5"/>
                    </a:cubicBezTo>
                    <a:cubicBezTo>
                      <a:pt x="46" y="5"/>
                      <a:pt x="45" y="5"/>
                      <a:pt x="43" y="5"/>
                    </a:cubicBezTo>
                    <a:cubicBezTo>
                      <a:pt x="43" y="5"/>
                      <a:pt x="43" y="5"/>
                      <a:pt x="42" y="4"/>
                    </a:cubicBezTo>
                    <a:cubicBezTo>
                      <a:pt x="41" y="4"/>
                      <a:pt x="41" y="4"/>
                      <a:pt x="40" y="4"/>
                    </a:cubicBezTo>
                    <a:cubicBezTo>
                      <a:pt x="40" y="4"/>
                      <a:pt x="39" y="4"/>
                      <a:pt x="39" y="3"/>
                    </a:cubicBezTo>
                    <a:cubicBezTo>
                      <a:pt x="39" y="3"/>
                      <a:pt x="38" y="3"/>
                      <a:pt x="38" y="3"/>
                    </a:cubicBezTo>
                    <a:cubicBezTo>
                      <a:pt x="38" y="3"/>
                      <a:pt x="38" y="2"/>
                      <a:pt x="38" y="2"/>
                    </a:cubicBezTo>
                    <a:cubicBezTo>
                      <a:pt x="38" y="2"/>
                      <a:pt x="37" y="2"/>
                      <a:pt x="37" y="1"/>
                    </a:cubicBezTo>
                    <a:cubicBezTo>
                      <a:pt x="37" y="1"/>
                      <a:pt x="37" y="0"/>
                      <a:pt x="37" y="0"/>
                    </a:cubicBezTo>
                    <a:cubicBezTo>
                      <a:pt x="36" y="0"/>
                      <a:pt x="36" y="1"/>
                      <a:pt x="35" y="1"/>
                    </a:cubicBezTo>
                    <a:cubicBezTo>
                      <a:pt x="34" y="1"/>
                      <a:pt x="33" y="1"/>
                      <a:pt x="33" y="1"/>
                    </a:cubicBezTo>
                    <a:cubicBezTo>
                      <a:pt x="32" y="1"/>
                      <a:pt x="31" y="1"/>
                      <a:pt x="31" y="1"/>
                    </a:cubicBezTo>
                    <a:cubicBezTo>
                      <a:pt x="30" y="1"/>
                      <a:pt x="30" y="2"/>
                      <a:pt x="30" y="3"/>
                    </a:cubicBezTo>
                    <a:cubicBezTo>
                      <a:pt x="29" y="3"/>
                      <a:pt x="28" y="3"/>
                      <a:pt x="28" y="2"/>
                    </a:cubicBezTo>
                    <a:cubicBezTo>
                      <a:pt x="27" y="2"/>
                      <a:pt x="27" y="2"/>
                      <a:pt x="26" y="2"/>
                    </a:cubicBezTo>
                    <a:cubicBezTo>
                      <a:pt x="26" y="3"/>
                      <a:pt x="25" y="3"/>
                      <a:pt x="25" y="4"/>
                    </a:cubicBezTo>
                    <a:cubicBezTo>
                      <a:pt x="25" y="4"/>
                      <a:pt x="26" y="5"/>
                      <a:pt x="25" y="5"/>
                    </a:cubicBezTo>
                    <a:cubicBezTo>
                      <a:pt x="25" y="6"/>
                      <a:pt x="25" y="5"/>
                      <a:pt x="24" y="5"/>
                    </a:cubicBezTo>
                    <a:cubicBezTo>
                      <a:pt x="24" y="5"/>
                      <a:pt x="24" y="5"/>
                      <a:pt x="24" y="5"/>
                    </a:cubicBezTo>
                    <a:cubicBezTo>
                      <a:pt x="24" y="5"/>
                      <a:pt x="23" y="5"/>
                      <a:pt x="23" y="5"/>
                    </a:cubicBezTo>
                    <a:cubicBezTo>
                      <a:pt x="23" y="5"/>
                      <a:pt x="23" y="6"/>
                      <a:pt x="23" y="6"/>
                    </a:cubicBezTo>
                    <a:cubicBezTo>
                      <a:pt x="23" y="6"/>
                      <a:pt x="23" y="6"/>
                      <a:pt x="23" y="6"/>
                    </a:cubicBezTo>
                    <a:cubicBezTo>
                      <a:pt x="23" y="7"/>
                      <a:pt x="23" y="7"/>
                      <a:pt x="23" y="7"/>
                    </a:cubicBezTo>
                    <a:cubicBezTo>
                      <a:pt x="23" y="8"/>
                      <a:pt x="24" y="8"/>
                      <a:pt x="24" y="8"/>
                    </a:cubicBezTo>
                    <a:cubicBezTo>
                      <a:pt x="24" y="9"/>
                      <a:pt x="23" y="8"/>
                      <a:pt x="23" y="8"/>
                    </a:cubicBezTo>
                    <a:cubicBezTo>
                      <a:pt x="22" y="7"/>
                      <a:pt x="22" y="7"/>
                      <a:pt x="21" y="7"/>
                    </a:cubicBezTo>
                    <a:cubicBezTo>
                      <a:pt x="20" y="7"/>
                      <a:pt x="20" y="8"/>
                      <a:pt x="19" y="7"/>
                    </a:cubicBezTo>
                    <a:cubicBezTo>
                      <a:pt x="19" y="6"/>
                      <a:pt x="18" y="5"/>
                      <a:pt x="18" y="6"/>
                    </a:cubicBezTo>
                    <a:cubicBezTo>
                      <a:pt x="17" y="6"/>
                      <a:pt x="18" y="7"/>
                      <a:pt x="17" y="8"/>
                    </a:cubicBezTo>
                    <a:cubicBezTo>
                      <a:pt x="17" y="8"/>
                      <a:pt x="17" y="8"/>
                      <a:pt x="17" y="9"/>
                    </a:cubicBezTo>
                    <a:cubicBezTo>
                      <a:pt x="16" y="9"/>
                      <a:pt x="16" y="9"/>
                      <a:pt x="16" y="10"/>
                    </a:cubicBezTo>
                    <a:cubicBezTo>
                      <a:pt x="16" y="10"/>
                      <a:pt x="15" y="10"/>
                      <a:pt x="16" y="11"/>
                    </a:cubicBezTo>
                    <a:cubicBezTo>
                      <a:pt x="16" y="11"/>
                      <a:pt x="17" y="12"/>
                      <a:pt x="16" y="12"/>
                    </a:cubicBezTo>
                    <a:cubicBezTo>
                      <a:pt x="15" y="12"/>
                      <a:pt x="15" y="11"/>
                      <a:pt x="15" y="11"/>
                    </a:cubicBezTo>
                    <a:cubicBezTo>
                      <a:pt x="15" y="11"/>
                      <a:pt x="15" y="11"/>
                      <a:pt x="15" y="10"/>
                    </a:cubicBezTo>
                    <a:cubicBezTo>
                      <a:pt x="14" y="10"/>
                      <a:pt x="15" y="10"/>
                      <a:pt x="14" y="10"/>
                    </a:cubicBezTo>
                    <a:cubicBezTo>
                      <a:pt x="14" y="9"/>
                      <a:pt x="14" y="9"/>
                      <a:pt x="14" y="9"/>
                    </a:cubicBezTo>
                    <a:cubicBezTo>
                      <a:pt x="13" y="9"/>
                      <a:pt x="13" y="9"/>
                      <a:pt x="13" y="9"/>
                    </a:cubicBezTo>
                    <a:cubicBezTo>
                      <a:pt x="12" y="8"/>
                      <a:pt x="12" y="8"/>
                      <a:pt x="12" y="8"/>
                    </a:cubicBezTo>
                    <a:cubicBezTo>
                      <a:pt x="12" y="7"/>
                      <a:pt x="12" y="6"/>
                      <a:pt x="11" y="6"/>
                    </a:cubicBezTo>
                    <a:cubicBezTo>
                      <a:pt x="11" y="7"/>
                      <a:pt x="11" y="7"/>
                      <a:pt x="10" y="8"/>
                    </a:cubicBezTo>
                    <a:cubicBezTo>
                      <a:pt x="10" y="8"/>
                      <a:pt x="10" y="8"/>
                      <a:pt x="10" y="8"/>
                    </a:cubicBezTo>
                    <a:cubicBezTo>
                      <a:pt x="10" y="8"/>
                      <a:pt x="10" y="8"/>
                      <a:pt x="10" y="9"/>
                    </a:cubicBezTo>
                    <a:cubicBezTo>
                      <a:pt x="10" y="9"/>
                      <a:pt x="10" y="9"/>
                      <a:pt x="9" y="10"/>
                    </a:cubicBezTo>
                    <a:cubicBezTo>
                      <a:pt x="9" y="10"/>
                      <a:pt x="9" y="11"/>
                      <a:pt x="8" y="11"/>
                    </a:cubicBezTo>
                    <a:cubicBezTo>
                      <a:pt x="8" y="12"/>
                      <a:pt x="6" y="11"/>
                      <a:pt x="6" y="11"/>
                    </a:cubicBezTo>
                    <a:cubicBezTo>
                      <a:pt x="5" y="11"/>
                      <a:pt x="5" y="11"/>
                      <a:pt x="5" y="11"/>
                    </a:cubicBezTo>
                    <a:cubicBezTo>
                      <a:pt x="4" y="12"/>
                      <a:pt x="3" y="11"/>
                      <a:pt x="2" y="11"/>
                    </a:cubicBezTo>
                    <a:cubicBezTo>
                      <a:pt x="2" y="12"/>
                      <a:pt x="1" y="12"/>
                      <a:pt x="1" y="12"/>
                    </a:cubicBezTo>
                    <a:cubicBezTo>
                      <a:pt x="1" y="13"/>
                      <a:pt x="1" y="13"/>
                      <a:pt x="2" y="14"/>
                    </a:cubicBezTo>
                    <a:cubicBezTo>
                      <a:pt x="2" y="14"/>
                      <a:pt x="2" y="15"/>
                      <a:pt x="3" y="15"/>
                    </a:cubicBezTo>
                    <a:cubicBezTo>
                      <a:pt x="3" y="16"/>
                      <a:pt x="3" y="16"/>
                      <a:pt x="3" y="16"/>
                    </a:cubicBezTo>
                    <a:cubicBezTo>
                      <a:pt x="3" y="16"/>
                      <a:pt x="3" y="17"/>
                      <a:pt x="3" y="17"/>
                    </a:cubicBezTo>
                    <a:cubicBezTo>
                      <a:pt x="3" y="17"/>
                      <a:pt x="3" y="18"/>
                      <a:pt x="3" y="18"/>
                    </a:cubicBezTo>
                    <a:cubicBezTo>
                      <a:pt x="3" y="18"/>
                      <a:pt x="3" y="18"/>
                      <a:pt x="2" y="18"/>
                    </a:cubicBezTo>
                    <a:cubicBezTo>
                      <a:pt x="2" y="18"/>
                      <a:pt x="2" y="19"/>
                      <a:pt x="2" y="19"/>
                    </a:cubicBezTo>
                    <a:cubicBezTo>
                      <a:pt x="1" y="19"/>
                      <a:pt x="2" y="19"/>
                      <a:pt x="1" y="19"/>
                    </a:cubicBezTo>
                    <a:cubicBezTo>
                      <a:pt x="1" y="19"/>
                      <a:pt x="0" y="19"/>
                      <a:pt x="0" y="19"/>
                    </a:cubicBezTo>
                    <a:cubicBezTo>
                      <a:pt x="0" y="19"/>
                      <a:pt x="0" y="20"/>
                      <a:pt x="0" y="20"/>
                    </a:cubicBezTo>
                    <a:cubicBezTo>
                      <a:pt x="0" y="20"/>
                      <a:pt x="0" y="20"/>
                      <a:pt x="1" y="20"/>
                    </a:cubicBezTo>
                    <a:cubicBezTo>
                      <a:pt x="1" y="20"/>
                      <a:pt x="1" y="20"/>
                      <a:pt x="1" y="21"/>
                    </a:cubicBezTo>
                    <a:cubicBezTo>
                      <a:pt x="1" y="21"/>
                      <a:pt x="1" y="21"/>
                      <a:pt x="1" y="21"/>
                    </a:cubicBezTo>
                    <a:cubicBezTo>
                      <a:pt x="2" y="22"/>
                      <a:pt x="2" y="21"/>
                      <a:pt x="2" y="22"/>
                    </a:cubicBezTo>
                    <a:cubicBezTo>
                      <a:pt x="3" y="22"/>
                      <a:pt x="2" y="22"/>
                      <a:pt x="3" y="22"/>
                    </a:cubicBezTo>
                    <a:cubicBezTo>
                      <a:pt x="3" y="23"/>
                      <a:pt x="3" y="23"/>
                      <a:pt x="3" y="23"/>
                    </a:cubicBezTo>
                    <a:cubicBezTo>
                      <a:pt x="3" y="23"/>
                      <a:pt x="3" y="23"/>
                      <a:pt x="2" y="23"/>
                    </a:cubicBezTo>
                    <a:cubicBezTo>
                      <a:pt x="2" y="23"/>
                      <a:pt x="2" y="23"/>
                      <a:pt x="2" y="23"/>
                    </a:cubicBezTo>
                    <a:cubicBezTo>
                      <a:pt x="2" y="23"/>
                      <a:pt x="2" y="23"/>
                      <a:pt x="2" y="23"/>
                    </a:cubicBezTo>
                    <a:cubicBezTo>
                      <a:pt x="2" y="24"/>
                      <a:pt x="2" y="24"/>
                      <a:pt x="2" y="24"/>
                    </a:cubicBezTo>
                    <a:cubicBezTo>
                      <a:pt x="1" y="25"/>
                      <a:pt x="2" y="25"/>
                      <a:pt x="2" y="25"/>
                    </a:cubicBezTo>
                    <a:cubicBezTo>
                      <a:pt x="2" y="26"/>
                      <a:pt x="2" y="26"/>
                      <a:pt x="2" y="26"/>
                    </a:cubicBezTo>
                    <a:cubicBezTo>
                      <a:pt x="2" y="26"/>
                      <a:pt x="2" y="27"/>
                      <a:pt x="2" y="27"/>
                    </a:cubicBezTo>
                    <a:cubicBezTo>
                      <a:pt x="2" y="27"/>
                      <a:pt x="3" y="27"/>
                      <a:pt x="3" y="27"/>
                    </a:cubicBezTo>
                    <a:cubicBezTo>
                      <a:pt x="4" y="27"/>
                      <a:pt x="4" y="28"/>
                      <a:pt x="5" y="28"/>
                    </a:cubicBezTo>
                    <a:cubicBezTo>
                      <a:pt x="5" y="29"/>
                      <a:pt x="6" y="28"/>
                      <a:pt x="6" y="28"/>
                    </a:cubicBezTo>
                    <a:cubicBezTo>
                      <a:pt x="6" y="28"/>
                      <a:pt x="7" y="28"/>
                      <a:pt x="7" y="28"/>
                    </a:cubicBezTo>
                    <a:cubicBezTo>
                      <a:pt x="7" y="28"/>
                      <a:pt x="7" y="28"/>
                      <a:pt x="7" y="28"/>
                    </a:cubicBezTo>
                    <a:cubicBezTo>
                      <a:pt x="7" y="28"/>
                      <a:pt x="7" y="28"/>
                      <a:pt x="7" y="29"/>
                    </a:cubicBezTo>
                    <a:cubicBezTo>
                      <a:pt x="7" y="29"/>
                      <a:pt x="7" y="29"/>
                      <a:pt x="7" y="30"/>
                    </a:cubicBezTo>
                    <a:cubicBezTo>
                      <a:pt x="7" y="30"/>
                      <a:pt x="6" y="30"/>
                      <a:pt x="6" y="30"/>
                    </a:cubicBezTo>
                    <a:cubicBezTo>
                      <a:pt x="6" y="31"/>
                      <a:pt x="6" y="31"/>
                      <a:pt x="6" y="31"/>
                    </a:cubicBezTo>
                    <a:cubicBezTo>
                      <a:pt x="7" y="31"/>
                      <a:pt x="8" y="31"/>
                      <a:pt x="9" y="31"/>
                    </a:cubicBezTo>
                    <a:cubicBezTo>
                      <a:pt x="10" y="30"/>
                      <a:pt x="10" y="29"/>
                      <a:pt x="10" y="28"/>
                    </a:cubicBezTo>
                    <a:cubicBezTo>
                      <a:pt x="11" y="28"/>
                      <a:pt x="11" y="28"/>
                      <a:pt x="12" y="28"/>
                    </a:cubicBezTo>
                    <a:cubicBezTo>
                      <a:pt x="12" y="28"/>
                      <a:pt x="12" y="27"/>
                      <a:pt x="13" y="27"/>
                    </a:cubicBezTo>
                    <a:cubicBezTo>
                      <a:pt x="13" y="26"/>
                      <a:pt x="13" y="26"/>
                      <a:pt x="14" y="26"/>
                    </a:cubicBezTo>
                    <a:cubicBezTo>
                      <a:pt x="15" y="25"/>
                      <a:pt x="15" y="26"/>
                      <a:pt x="16" y="26"/>
                    </a:cubicBezTo>
                    <a:cubicBezTo>
                      <a:pt x="16" y="26"/>
                      <a:pt x="17" y="26"/>
                      <a:pt x="17" y="27"/>
                    </a:cubicBezTo>
                    <a:cubicBezTo>
                      <a:pt x="18" y="27"/>
                      <a:pt x="18" y="26"/>
                      <a:pt x="18" y="27"/>
                    </a:cubicBezTo>
                    <a:cubicBezTo>
                      <a:pt x="19" y="27"/>
                      <a:pt x="20" y="28"/>
                      <a:pt x="21" y="29"/>
                    </a:cubicBezTo>
                    <a:cubicBezTo>
                      <a:pt x="22" y="29"/>
                      <a:pt x="23" y="29"/>
                      <a:pt x="24" y="30"/>
                    </a:cubicBezTo>
                    <a:cubicBezTo>
                      <a:pt x="25" y="31"/>
                      <a:pt x="24" y="33"/>
                      <a:pt x="25" y="34"/>
                    </a:cubicBezTo>
                    <a:cubicBezTo>
                      <a:pt x="25" y="35"/>
                      <a:pt x="26" y="35"/>
                      <a:pt x="26" y="36"/>
                    </a:cubicBezTo>
                    <a:cubicBezTo>
                      <a:pt x="26" y="36"/>
                      <a:pt x="26" y="37"/>
                      <a:pt x="26" y="37"/>
                    </a:cubicBezTo>
                    <a:cubicBezTo>
                      <a:pt x="26" y="38"/>
                      <a:pt x="26" y="38"/>
                      <a:pt x="26" y="39"/>
                    </a:cubicBezTo>
                    <a:cubicBezTo>
                      <a:pt x="26" y="39"/>
                      <a:pt x="27" y="39"/>
                      <a:pt x="27" y="39"/>
                    </a:cubicBezTo>
                    <a:cubicBezTo>
                      <a:pt x="28" y="40"/>
                      <a:pt x="27" y="40"/>
                      <a:pt x="28" y="41"/>
                    </a:cubicBezTo>
                    <a:cubicBezTo>
                      <a:pt x="28" y="41"/>
                      <a:pt x="29" y="41"/>
                      <a:pt x="29" y="41"/>
                    </a:cubicBezTo>
                    <a:cubicBezTo>
                      <a:pt x="29" y="42"/>
                      <a:pt x="30" y="42"/>
                      <a:pt x="30" y="42"/>
                    </a:cubicBezTo>
                    <a:cubicBezTo>
                      <a:pt x="31" y="43"/>
                      <a:pt x="30" y="43"/>
                      <a:pt x="30" y="44"/>
                    </a:cubicBezTo>
                    <a:cubicBezTo>
                      <a:pt x="30" y="45"/>
                      <a:pt x="31" y="44"/>
                      <a:pt x="31" y="44"/>
                    </a:cubicBezTo>
                    <a:cubicBezTo>
                      <a:pt x="32" y="44"/>
                      <a:pt x="32" y="44"/>
                      <a:pt x="33" y="45"/>
                    </a:cubicBezTo>
                    <a:cubicBezTo>
                      <a:pt x="34" y="45"/>
                      <a:pt x="34" y="46"/>
                      <a:pt x="35" y="47"/>
                    </a:cubicBezTo>
                    <a:cubicBezTo>
                      <a:pt x="36" y="48"/>
                      <a:pt x="37" y="48"/>
                      <a:pt x="37" y="49"/>
                    </a:cubicBezTo>
                    <a:cubicBezTo>
                      <a:pt x="38" y="50"/>
                      <a:pt x="38" y="50"/>
                      <a:pt x="38" y="51"/>
                    </a:cubicBezTo>
                    <a:cubicBezTo>
                      <a:pt x="38" y="51"/>
                      <a:pt x="39" y="51"/>
                      <a:pt x="40" y="52"/>
                    </a:cubicBezTo>
                    <a:cubicBezTo>
                      <a:pt x="40" y="52"/>
                      <a:pt x="40" y="53"/>
                      <a:pt x="41" y="53"/>
                    </a:cubicBezTo>
                    <a:cubicBezTo>
                      <a:pt x="41" y="53"/>
                      <a:pt x="41" y="53"/>
                      <a:pt x="42" y="53"/>
                    </a:cubicBezTo>
                    <a:cubicBezTo>
                      <a:pt x="42" y="54"/>
                      <a:pt x="43" y="54"/>
                      <a:pt x="43" y="54"/>
                    </a:cubicBezTo>
                    <a:cubicBezTo>
                      <a:pt x="43" y="55"/>
                      <a:pt x="43" y="55"/>
                      <a:pt x="44" y="55"/>
                    </a:cubicBezTo>
                    <a:cubicBezTo>
                      <a:pt x="44" y="54"/>
                      <a:pt x="45" y="54"/>
                      <a:pt x="45" y="55"/>
                    </a:cubicBezTo>
                    <a:cubicBezTo>
                      <a:pt x="46" y="55"/>
                      <a:pt x="46" y="55"/>
                      <a:pt x="46" y="55"/>
                    </a:cubicBezTo>
                    <a:cubicBezTo>
                      <a:pt x="46" y="55"/>
                      <a:pt x="47" y="55"/>
                      <a:pt x="47" y="55"/>
                    </a:cubicBezTo>
                    <a:cubicBezTo>
                      <a:pt x="49" y="55"/>
                      <a:pt x="49" y="57"/>
                      <a:pt x="49" y="58"/>
                    </a:cubicBezTo>
                    <a:cubicBezTo>
                      <a:pt x="50" y="59"/>
                      <a:pt x="51" y="58"/>
                      <a:pt x="52" y="59"/>
                    </a:cubicBezTo>
                    <a:cubicBezTo>
                      <a:pt x="53" y="59"/>
                      <a:pt x="51" y="60"/>
                      <a:pt x="52" y="60"/>
                    </a:cubicBezTo>
                    <a:cubicBezTo>
                      <a:pt x="53" y="60"/>
                      <a:pt x="54" y="60"/>
                      <a:pt x="55" y="60"/>
                    </a:cubicBezTo>
                    <a:cubicBezTo>
                      <a:pt x="56" y="61"/>
                      <a:pt x="56" y="62"/>
                      <a:pt x="56" y="63"/>
                    </a:cubicBezTo>
                    <a:cubicBezTo>
                      <a:pt x="56" y="64"/>
                      <a:pt x="56" y="64"/>
                      <a:pt x="57" y="65"/>
                    </a:cubicBezTo>
                    <a:cubicBezTo>
                      <a:pt x="58" y="65"/>
                      <a:pt x="59" y="66"/>
                      <a:pt x="60" y="65"/>
                    </a:cubicBezTo>
                    <a:cubicBezTo>
                      <a:pt x="61" y="65"/>
                      <a:pt x="62" y="68"/>
                      <a:pt x="62" y="70"/>
                    </a:cubicBezTo>
                    <a:cubicBezTo>
                      <a:pt x="62" y="70"/>
                      <a:pt x="63" y="71"/>
                      <a:pt x="63" y="71"/>
                    </a:cubicBezTo>
                    <a:cubicBezTo>
                      <a:pt x="63" y="72"/>
                      <a:pt x="63" y="73"/>
                      <a:pt x="63" y="74"/>
                    </a:cubicBezTo>
                    <a:cubicBezTo>
                      <a:pt x="64" y="74"/>
                      <a:pt x="65" y="76"/>
                      <a:pt x="64" y="77"/>
                    </a:cubicBezTo>
                    <a:cubicBezTo>
                      <a:pt x="64" y="77"/>
                      <a:pt x="63" y="77"/>
                      <a:pt x="63" y="77"/>
                    </a:cubicBezTo>
                    <a:cubicBezTo>
                      <a:pt x="62" y="77"/>
                      <a:pt x="62" y="77"/>
                      <a:pt x="62" y="78"/>
                    </a:cubicBezTo>
                    <a:cubicBezTo>
                      <a:pt x="62" y="78"/>
                      <a:pt x="62" y="78"/>
                      <a:pt x="62" y="78"/>
                    </a:cubicBezTo>
                    <a:cubicBezTo>
                      <a:pt x="63" y="79"/>
                      <a:pt x="62" y="79"/>
                      <a:pt x="62" y="80"/>
                    </a:cubicBezTo>
                    <a:cubicBezTo>
                      <a:pt x="62" y="81"/>
                      <a:pt x="61" y="81"/>
                      <a:pt x="61" y="81"/>
                    </a:cubicBezTo>
                    <a:cubicBezTo>
                      <a:pt x="61" y="82"/>
                      <a:pt x="61" y="83"/>
                      <a:pt x="61" y="83"/>
                    </a:cubicBezTo>
                    <a:cubicBezTo>
                      <a:pt x="61" y="84"/>
                      <a:pt x="62" y="84"/>
                      <a:pt x="63" y="84"/>
                    </a:cubicBezTo>
                    <a:cubicBezTo>
                      <a:pt x="63" y="84"/>
                      <a:pt x="63" y="84"/>
                      <a:pt x="64" y="83"/>
                    </a:cubicBezTo>
                    <a:cubicBezTo>
                      <a:pt x="64" y="83"/>
                      <a:pt x="64" y="82"/>
                      <a:pt x="64" y="82"/>
                    </a:cubicBezTo>
                    <a:cubicBezTo>
                      <a:pt x="65" y="81"/>
                      <a:pt x="65" y="81"/>
                      <a:pt x="66" y="80"/>
                    </a:cubicBezTo>
                    <a:cubicBezTo>
                      <a:pt x="67" y="80"/>
                      <a:pt x="67" y="79"/>
                      <a:pt x="67" y="78"/>
                    </a:cubicBezTo>
                    <a:cubicBezTo>
                      <a:pt x="67" y="77"/>
                      <a:pt x="67" y="76"/>
                      <a:pt x="68" y="76"/>
                    </a:cubicBezTo>
                    <a:cubicBezTo>
                      <a:pt x="68" y="75"/>
                      <a:pt x="69" y="75"/>
                      <a:pt x="70" y="75"/>
                    </a:cubicBezTo>
                    <a:cubicBezTo>
                      <a:pt x="70" y="75"/>
                      <a:pt x="71" y="76"/>
                      <a:pt x="71" y="75"/>
                    </a:cubicBezTo>
                    <a:cubicBezTo>
                      <a:pt x="71" y="74"/>
                      <a:pt x="71" y="73"/>
                      <a:pt x="71" y="72"/>
                    </a:cubicBezTo>
                    <a:cubicBezTo>
                      <a:pt x="71" y="71"/>
                      <a:pt x="71" y="71"/>
                      <a:pt x="70" y="71"/>
                    </a:cubicBezTo>
                    <a:cubicBezTo>
                      <a:pt x="69" y="70"/>
                      <a:pt x="69" y="69"/>
                      <a:pt x="68" y="69"/>
                    </a:cubicBezTo>
                    <a:cubicBezTo>
                      <a:pt x="67" y="69"/>
                      <a:pt x="66" y="69"/>
                      <a:pt x="66" y="68"/>
                    </a:cubicBezTo>
                    <a:cubicBezTo>
                      <a:pt x="66" y="67"/>
                      <a:pt x="67" y="67"/>
                      <a:pt x="67" y="67"/>
                    </a:cubicBezTo>
                    <a:cubicBezTo>
                      <a:pt x="67" y="66"/>
                      <a:pt x="67" y="66"/>
                      <a:pt x="67" y="66"/>
                    </a:cubicBezTo>
                    <a:cubicBezTo>
                      <a:pt x="67" y="65"/>
                      <a:pt x="67" y="65"/>
                      <a:pt x="68" y="65"/>
                    </a:cubicBezTo>
                    <a:cubicBezTo>
                      <a:pt x="68" y="64"/>
                      <a:pt x="68" y="64"/>
                      <a:pt x="68" y="63"/>
                    </a:cubicBezTo>
                    <a:cubicBezTo>
                      <a:pt x="68" y="63"/>
                      <a:pt x="69" y="63"/>
                      <a:pt x="69" y="62"/>
                    </a:cubicBezTo>
                    <a:cubicBezTo>
                      <a:pt x="69" y="62"/>
                      <a:pt x="69" y="62"/>
                      <a:pt x="70" y="61"/>
                    </a:cubicBezTo>
                    <a:cubicBezTo>
                      <a:pt x="70" y="61"/>
                      <a:pt x="71" y="61"/>
                      <a:pt x="72" y="61"/>
                    </a:cubicBezTo>
                    <a:cubicBezTo>
                      <a:pt x="71" y="62"/>
                      <a:pt x="71" y="62"/>
                      <a:pt x="71" y="62"/>
                    </a:cubicBezTo>
                    <a:cubicBezTo>
                      <a:pt x="71" y="62"/>
                      <a:pt x="72" y="63"/>
                      <a:pt x="72" y="63"/>
                    </a:cubicBezTo>
                    <a:cubicBezTo>
                      <a:pt x="73" y="63"/>
                      <a:pt x="74" y="63"/>
                      <a:pt x="75" y="63"/>
                    </a:cubicBezTo>
                    <a:cubicBezTo>
                      <a:pt x="75" y="63"/>
                      <a:pt x="76" y="63"/>
                      <a:pt x="76" y="63"/>
                    </a:cubicBezTo>
                    <a:cubicBezTo>
                      <a:pt x="76" y="64"/>
                      <a:pt x="76" y="64"/>
                      <a:pt x="76" y="65"/>
                    </a:cubicBezTo>
                    <a:cubicBezTo>
                      <a:pt x="77" y="65"/>
                      <a:pt x="77" y="66"/>
                      <a:pt x="77" y="67"/>
                    </a:cubicBezTo>
                    <a:cubicBezTo>
                      <a:pt x="78" y="67"/>
                      <a:pt x="79" y="68"/>
                      <a:pt x="79" y="67"/>
                    </a:cubicBezTo>
                    <a:cubicBezTo>
                      <a:pt x="79" y="67"/>
                      <a:pt x="79" y="66"/>
                      <a:pt x="80" y="66"/>
                    </a:cubicBezTo>
                    <a:cubicBezTo>
                      <a:pt x="80" y="66"/>
                      <a:pt x="80" y="65"/>
                      <a:pt x="80" y="65"/>
                    </a:cubicBezTo>
                    <a:cubicBezTo>
                      <a:pt x="80" y="63"/>
                      <a:pt x="78" y="62"/>
                      <a:pt x="77" y="61"/>
                    </a:cubicBezTo>
                    <a:cubicBezTo>
                      <a:pt x="77" y="60"/>
                      <a:pt x="76" y="60"/>
                      <a:pt x="75" y="60"/>
                    </a:cubicBezTo>
                    <a:cubicBezTo>
                      <a:pt x="74" y="59"/>
                      <a:pt x="74" y="59"/>
                      <a:pt x="73" y="59"/>
                    </a:cubicBezTo>
                    <a:cubicBezTo>
                      <a:pt x="72" y="58"/>
                      <a:pt x="72" y="57"/>
                      <a:pt x="71" y="57"/>
                    </a:cubicBezTo>
                    <a:cubicBezTo>
                      <a:pt x="70" y="56"/>
                      <a:pt x="69" y="56"/>
                      <a:pt x="68" y="56"/>
                    </a:cubicBezTo>
                    <a:cubicBezTo>
                      <a:pt x="67" y="55"/>
                      <a:pt x="66" y="55"/>
                      <a:pt x="66" y="54"/>
                    </a:cubicBezTo>
                    <a:cubicBezTo>
                      <a:pt x="65" y="54"/>
                      <a:pt x="64" y="54"/>
                      <a:pt x="63" y="53"/>
                    </a:cubicBezTo>
                    <a:cubicBezTo>
                      <a:pt x="63" y="53"/>
                      <a:pt x="62" y="52"/>
                      <a:pt x="63" y="51"/>
                    </a:cubicBezTo>
                    <a:cubicBezTo>
                      <a:pt x="63" y="51"/>
                      <a:pt x="64" y="51"/>
                      <a:pt x="64" y="50"/>
                    </a:cubicBezTo>
                    <a:cubicBezTo>
                      <a:pt x="65" y="50"/>
                      <a:pt x="64" y="49"/>
                      <a:pt x="64" y="49"/>
                    </a:cubicBezTo>
                    <a:cubicBezTo>
                      <a:pt x="63" y="49"/>
                      <a:pt x="63" y="49"/>
                      <a:pt x="62" y="49"/>
                    </a:cubicBezTo>
                    <a:cubicBezTo>
                      <a:pt x="61" y="49"/>
                      <a:pt x="60" y="49"/>
                      <a:pt x="59" y="49"/>
                    </a:cubicBezTo>
                    <a:cubicBezTo>
                      <a:pt x="58" y="49"/>
                      <a:pt x="57" y="48"/>
                      <a:pt x="56" y="48"/>
                    </a:cubicBezTo>
                    <a:cubicBezTo>
                      <a:pt x="55" y="48"/>
                      <a:pt x="55" y="47"/>
                      <a:pt x="55" y="47"/>
                    </a:cubicBezTo>
                    <a:cubicBezTo>
                      <a:pt x="54" y="47"/>
                      <a:pt x="54" y="47"/>
                      <a:pt x="54" y="46"/>
                    </a:cubicBezTo>
                    <a:cubicBezTo>
                      <a:pt x="53" y="46"/>
                      <a:pt x="53" y="45"/>
                      <a:pt x="52" y="45"/>
                    </a:cubicBezTo>
                    <a:cubicBezTo>
                      <a:pt x="50" y="43"/>
                      <a:pt x="49" y="41"/>
                      <a:pt x="49" y="39"/>
                    </a:cubicBezTo>
                    <a:cubicBezTo>
                      <a:pt x="48" y="38"/>
                      <a:pt x="48" y="37"/>
                      <a:pt x="48" y="36"/>
                    </a:cubicBezTo>
                    <a:cubicBezTo>
                      <a:pt x="48" y="35"/>
                      <a:pt x="48" y="34"/>
                      <a:pt x="47" y="34"/>
                    </a:cubicBezTo>
                    <a:cubicBezTo>
                      <a:pt x="46" y="33"/>
                      <a:pt x="45" y="33"/>
                      <a:pt x="44" y="32"/>
                    </a:cubicBezTo>
                    <a:cubicBezTo>
                      <a:pt x="44" y="31"/>
                      <a:pt x="43" y="31"/>
                      <a:pt x="42" y="30"/>
                    </a:cubicBezTo>
                    <a:cubicBezTo>
                      <a:pt x="41" y="30"/>
                      <a:pt x="41" y="30"/>
                      <a:pt x="40" y="29"/>
                    </a:cubicBezTo>
                    <a:cubicBezTo>
                      <a:pt x="39" y="28"/>
                      <a:pt x="39" y="27"/>
                      <a:pt x="38" y="26"/>
                    </a:cubicBezTo>
                    <a:cubicBezTo>
                      <a:pt x="38" y="25"/>
                      <a:pt x="38" y="24"/>
                      <a:pt x="38" y="23"/>
                    </a:cubicBezTo>
                    <a:cubicBezTo>
                      <a:pt x="38" y="23"/>
                      <a:pt x="38" y="22"/>
                      <a:pt x="38" y="22"/>
                    </a:cubicBezTo>
                    <a:cubicBezTo>
                      <a:pt x="38" y="22"/>
                      <a:pt x="39" y="21"/>
                      <a:pt x="39" y="21"/>
                    </a:cubicBezTo>
                    <a:cubicBezTo>
                      <a:pt x="39" y="21"/>
                      <a:pt x="39" y="22"/>
                      <a:pt x="39" y="22"/>
                    </a:cubicBezTo>
                    <a:cubicBezTo>
                      <a:pt x="40" y="21"/>
                      <a:pt x="40" y="20"/>
                      <a:pt x="39" y="20"/>
                    </a:cubicBezTo>
                    <a:cubicBezTo>
                      <a:pt x="39" y="20"/>
                      <a:pt x="38" y="19"/>
                      <a:pt x="38" y="19"/>
                    </a:cubicBezTo>
                    <a:cubicBezTo>
                      <a:pt x="38" y="19"/>
                      <a:pt x="38" y="18"/>
                      <a:pt x="38" y="18"/>
                    </a:cubicBezTo>
                    <a:cubicBezTo>
                      <a:pt x="38" y="18"/>
                      <a:pt x="37" y="19"/>
                      <a:pt x="37" y="18"/>
                    </a:cubicBezTo>
                    <a:cubicBezTo>
                      <a:pt x="37" y="18"/>
                      <a:pt x="37" y="17"/>
                      <a:pt x="37" y="17"/>
                    </a:cubicBezTo>
                    <a:cubicBezTo>
                      <a:pt x="38" y="16"/>
                      <a:pt x="38" y="15"/>
                      <a:pt x="39" y="15"/>
                    </a:cubicBezTo>
                    <a:cubicBezTo>
                      <a:pt x="39" y="15"/>
                      <a:pt x="39" y="15"/>
                      <a:pt x="39" y="16"/>
                    </a:cubicBezTo>
                    <a:cubicBezTo>
                      <a:pt x="40" y="16"/>
                      <a:pt x="41" y="15"/>
                      <a:pt x="41" y="15"/>
                    </a:cubicBezTo>
                    <a:cubicBezTo>
                      <a:pt x="42" y="15"/>
                      <a:pt x="42" y="14"/>
                      <a:pt x="42" y="14"/>
                    </a:cubicBezTo>
                    <a:cubicBezTo>
                      <a:pt x="43" y="14"/>
                      <a:pt x="43" y="14"/>
                      <a:pt x="43" y="14"/>
                    </a:cubicBezTo>
                    <a:cubicBezTo>
                      <a:pt x="44" y="14"/>
                      <a:pt x="43" y="13"/>
                      <a:pt x="44" y="13"/>
                    </a:cubicBezTo>
                    <a:cubicBezTo>
                      <a:pt x="45" y="13"/>
                      <a:pt x="46" y="13"/>
                      <a:pt x="45" y="14"/>
                    </a:cubicBezTo>
                    <a:cubicBezTo>
                      <a:pt x="46" y="14"/>
                      <a:pt x="46" y="13"/>
                      <a:pt x="47" y="13"/>
                    </a:cubicBezTo>
                    <a:cubicBezTo>
                      <a:pt x="47" y="12"/>
                      <a:pt x="47" y="12"/>
                      <a:pt x="47" y="11"/>
                    </a:cubicBezTo>
                    <a:close/>
                    <a:moveTo>
                      <a:pt x="21" y="60"/>
                    </a:moveTo>
                    <a:cubicBezTo>
                      <a:pt x="21" y="59"/>
                      <a:pt x="21" y="59"/>
                      <a:pt x="20" y="58"/>
                    </a:cubicBezTo>
                    <a:cubicBezTo>
                      <a:pt x="20" y="58"/>
                      <a:pt x="20" y="58"/>
                      <a:pt x="20" y="58"/>
                    </a:cubicBezTo>
                    <a:cubicBezTo>
                      <a:pt x="20" y="57"/>
                      <a:pt x="20" y="57"/>
                      <a:pt x="20" y="57"/>
                    </a:cubicBezTo>
                    <a:cubicBezTo>
                      <a:pt x="19" y="57"/>
                      <a:pt x="20" y="56"/>
                      <a:pt x="19" y="56"/>
                    </a:cubicBezTo>
                    <a:cubicBezTo>
                      <a:pt x="19" y="56"/>
                      <a:pt x="20" y="55"/>
                      <a:pt x="19" y="55"/>
                    </a:cubicBezTo>
                    <a:cubicBezTo>
                      <a:pt x="19" y="55"/>
                      <a:pt x="19" y="55"/>
                      <a:pt x="18" y="55"/>
                    </a:cubicBezTo>
                    <a:cubicBezTo>
                      <a:pt x="18" y="55"/>
                      <a:pt x="18" y="55"/>
                      <a:pt x="17" y="55"/>
                    </a:cubicBezTo>
                    <a:cubicBezTo>
                      <a:pt x="17" y="55"/>
                      <a:pt x="17" y="55"/>
                      <a:pt x="16" y="56"/>
                    </a:cubicBezTo>
                    <a:cubicBezTo>
                      <a:pt x="16" y="56"/>
                      <a:pt x="16" y="57"/>
                      <a:pt x="15" y="57"/>
                    </a:cubicBezTo>
                    <a:cubicBezTo>
                      <a:pt x="15" y="57"/>
                      <a:pt x="14" y="58"/>
                      <a:pt x="14" y="57"/>
                    </a:cubicBezTo>
                    <a:cubicBezTo>
                      <a:pt x="13" y="58"/>
                      <a:pt x="12" y="59"/>
                      <a:pt x="11" y="58"/>
                    </a:cubicBezTo>
                    <a:cubicBezTo>
                      <a:pt x="10" y="57"/>
                      <a:pt x="12" y="57"/>
                      <a:pt x="11" y="56"/>
                    </a:cubicBezTo>
                    <a:cubicBezTo>
                      <a:pt x="11" y="56"/>
                      <a:pt x="11" y="57"/>
                      <a:pt x="10" y="58"/>
                    </a:cubicBezTo>
                    <a:cubicBezTo>
                      <a:pt x="10" y="58"/>
                      <a:pt x="10" y="59"/>
                      <a:pt x="10" y="59"/>
                    </a:cubicBezTo>
                    <a:cubicBezTo>
                      <a:pt x="10" y="60"/>
                      <a:pt x="10" y="60"/>
                      <a:pt x="10" y="61"/>
                    </a:cubicBezTo>
                    <a:cubicBezTo>
                      <a:pt x="11" y="60"/>
                      <a:pt x="11" y="61"/>
                      <a:pt x="12" y="61"/>
                    </a:cubicBezTo>
                    <a:cubicBezTo>
                      <a:pt x="12" y="62"/>
                      <a:pt x="12" y="63"/>
                      <a:pt x="12" y="63"/>
                    </a:cubicBezTo>
                    <a:cubicBezTo>
                      <a:pt x="12" y="64"/>
                      <a:pt x="13" y="65"/>
                      <a:pt x="12" y="65"/>
                    </a:cubicBezTo>
                    <a:cubicBezTo>
                      <a:pt x="12" y="65"/>
                      <a:pt x="12" y="65"/>
                      <a:pt x="12" y="66"/>
                    </a:cubicBezTo>
                    <a:cubicBezTo>
                      <a:pt x="12" y="66"/>
                      <a:pt x="12" y="67"/>
                      <a:pt x="12" y="67"/>
                    </a:cubicBezTo>
                    <a:cubicBezTo>
                      <a:pt x="12" y="67"/>
                      <a:pt x="12" y="67"/>
                      <a:pt x="12" y="67"/>
                    </a:cubicBezTo>
                    <a:cubicBezTo>
                      <a:pt x="13" y="67"/>
                      <a:pt x="13" y="67"/>
                      <a:pt x="13" y="67"/>
                    </a:cubicBezTo>
                    <a:cubicBezTo>
                      <a:pt x="13" y="68"/>
                      <a:pt x="13" y="68"/>
                      <a:pt x="12" y="68"/>
                    </a:cubicBezTo>
                    <a:cubicBezTo>
                      <a:pt x="12" y="68"/>
                      <a:pt x="12" y="68"/>
                      <a:pt x="12" y="68"/>
                    </a:cubicBezTo>
                    <a:cubicBezTo>
                      <a:pt x="12" y="69"/>
                      <a:pt x="12" y="69"/>
                      <a:pt x="12" y="69"/>
                    </a:cubicBezTo>
                    <a:cubicBezTo>
                      <a:pt x="12" y="70"/>
                      <a:pt x="12" y="70"/>
                      <a:pt x="12" y="70"/>
                    </a:cubicBezTo>
                    <a:cubicBezTo>
                      <a:pt x="12" y="71"/>
                      <a:pt x="12" y="72"/>
                      <a:pt x="12" y="73"/>
                    </a:cubicBezTo>
                    <a:cubicBezTo>
                      <a:pt x="12" y="74"/>
                      <a:pt x="13" y="74"/>
                      <a:pt x="13" y="74"/>
                    </a:cubicBezTo>
                    <a:cubicBezTo>
                      <a:pt x="13" y="75"/>
                      <a:pt x="13" y="76"/>
                      <a:pt x="14" y="76"/>
                    </a:cubicBezTo>
                    <a:cubicBezTo>
                      <a:pt x="14" y="75"/>
                      <a:pt x="14" y="75"/>
                      <a:pt x="14" y="75"/>
                    </a:cubicBezTo>
                    <a:cubicBezTo>
                      <a:pt x="15" y="76"/>
                      <a:pt x="15" y="76"/>
                      <a:pt x="15" y="75"/>
                    </a:cubicBezTo>
                    <a:cubicBezTo>
                      <a:pt x="16" y="74"/>
                      <a:pt x="16" y="73"/>
                      <a:pt x="16" y="72"/>
                    </a:cubicBezTo>
                    <a:cubicBezTo>
                      <a:pt x="17" y="72"/>
                      <a:pt x="17" y="73"/>
                      <a:pt x="17" y="73"/>
                    </a:cubicBezTo>
                    <a:cubicBezTo>
                      <a:pt x="18" y="73"/>
                      <a:pt x="18" y="73"/>
                      <a:pt x="19" y="74"/>
                    </a:cubicBezTo>
                    <a:cubicBezTo>
                      <a:pt x="20" y="74"/>
                      <a:pt x="20" y="73"/>
                      <a:pt x="20" y="73"/>
                    </a:cubicBezTo>
                    <a:cubicBezTo>
                      <a:pt x="20" y="72"/>
                      <a:pt x="20" y="72"/>
                      <a:pt x="20" y="71"/>
                    </a:cubicBezTo>
                    <a:cubicBezTo>
                      <a:pt x="20" y="71"/>
                      <a:pt x="20" y="70"/>
                      <a:pt x="20" y="69"/>
                    </a:cubicBezTo>
                    <a:cubicBezTo>
                      <a:pt x="20" y="68"/>
                      <a:pt x="21" y="66"/>
                      <a:pt x="20" y="65"/>
                    </a:cubicBezTo>
                    <a:cubicBezTo>
                      <a:pt x="20" y="63"/>
                      <a:pt x="21" y="63"/>
                      <a:pt x="21" y="62"/>
                    </a:cubicBezTo>
                    <a:cubicBezTo>
                      <a:pt x="22" y="61"/>
                      <a:pt x="21" y="60"/>
                      <a:pt x="21" y="60"/>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11" name="Freeform 806">
                <a:extLst>
                  <a:ext uri="{FF2B5EF4-FFF2-40B4-BE49-F238E27FC236}">
                    <a16:creationId xmlns:a16="http://schemas.microsoft.com/office/drawing/2014/main" id="{65DE3C5B-3012-2F7A-B3C2-AF8E4C73B657}"/>
                  </a:ext>
                </a:extLst>
              </p:cNvPr>
              <p:cNvSpPr>
                <a:spLocks/>
              </p:cNvSpPr>
              <p:nvPr/>
            </p:nvSpPr>
            <p:spPr bwMode="auto">
              <a:xfrm>
                <a:off x="5084763" y="3009900"/>
                <a:ext cx="128587" cy="182563"/>
              </a:xfrm>
              <a:custGeom>
                <a:avLst/>
                <a:gdLst>
                  <a:gd name="T0" fmla="*/ 30 w 31"/>
                  <a:gd name="T1" fmla="*/ 22 h 44"/>
                  <a:gd name="T2" fmla="*/ 29 w 31"/>
                  <a:gd name="T3" fmla="*/ 18 h 44"/>
                  <a:gd name="T4" fmla="*/ 29 w 31"/>
                  <a:gd name="T5" fmla="*/ 14 h 44"/>
                  <a:gd name="T6" fmla="*/ 27 w 31"/>
                  <a:gd name="T7" fmla="*/ 15 h 44"/>
                  <a:gd name="T8" fmla="*/ 26 w 31"/>
                  <a:gd name="T9" fmla="*/ 13 h 44"/>
                  <a:gd name="T10" fmla="*/ 23 w 31"/>
                  <a:gd name="T11" fmla="*/ 11 h 44"/>
                  <a:gd name="T12" fmla="*/ 23 w 31"/>
                  <a:gd name="T13" fmla="*/ 13 h 44"/>
                  <a:gd name="T14" fmla="*/ 22 w 31"/>
                  <a:gd name="T15" fmla="*/ 14 h 44"/>
                  <a:gd name="T16" fmla="*/ 20 w 31"/>
                  <a:gd name="T17" fmla="*/ 14 h 44"/>
                  <a:gd name="T18" fmla="*/ 18 w 31"/>
                  <a:gd name="T19" fmla="*/ 12 h 44"/>
                  <a:gd name="T20" fmla="*/ 17 w 31"/>
                  <a:gd name="T21" fmla="*/ 10 h 44"/>
                  <a:gd name="T22" fmla="*/ 18 w 31"/>
                  <a:gd name="T23" fmla="*/ 9 h 44"/>
                  <a:gd name="T24" fmla="*/ 18 w 31"/>
                  <a:gd name="T25" fmla="*/ 7 h 44"/>
                  <a:gd name="T26" fmla="*/ 20 w 31"/>
                  <a:gd name="T27" fmla="*/ 6 h 44"/>
                  <a:gd name="T28" fmla="*/ 21 w 31"/>
                  <a:gd name="T29" fmla="*/ 4 h 44"/>
                  <a:gd name="T30" fmla="*/ 23 w 31"/>
                  <a:gd name="T31" fmla="*/ 3 h 44"/>
                  <a:gd name="T32" fmla="*/ 22 w 31"/>
                  <a:gd name="T33" fmla="*/ 0 h 44"/>
                  <a:gd name="T34" fmla="*/ 20 w 31"/>
                  <a:gd name="T35" fmla="*/ 3 h 44"/>
                  <a:gd name="T36" fmla="*/ 20 w 31"/>
                  <a:gd name="T37" fmla="*/ 2 h 44"/>
                  <a:gd name="T38" fmla="*/ 18 w 31"/>
                  <a:gd name="T39" fmla="*/ 2 h 44"/>
                  <a:gd name="T40" fmla="*/ 15 w 31"/>
                  <a:gd name="T41" fmla="*/ 5 h 44"/>
                  <a:gd name="T42" fmla="*/ 13 w 31"/>
                  <a:gd name="T43" fmla="*/ 6 h 44"/>
                  <a:gd name="T44" fmla="*/ 15 w 31"/>
                  <a:gd name="T45" fmla="*/ 8 h 44"/>
                  <a:gd name="T46" fmla="*/ 14 w 31"/>
                  <a:gd name="T47" fmla="*/ 12 h 44"/>
                  <a:gd name="T48" fmla="*/ 12 w 31"/>
                  <a:gd name="T49" fmla="*/ 12 h 44"/>
                  <a:gd name="T50" fmla="*/ 8 w 31"/>
                  <a:gd name="T51" fmla="*/ 12 h 44"/>
                  <a:gd name="T52" fmla="*/ 4 w 31"/>
                  <a:gd name="T53" fmla="*/ 12 h 44"/>
                  <a:gd name="T54" fmla="*/ 5 w 31"/>
                  <a:gd name="T55" fmla="*/ 15 h 44"/>
                  <a:gd name="T56" fmla="*/ 7 w 31"/>
                  <a:gd name="T57" fmla="*/ 17 h 44"/>
                  <a:gd name="T58" fmla="*/ 5 w 31"/>
                  <a:gd name="T59" fmla="*/ 20 h 44"/>
                  <a:gd name="T60" fmla="*/ 3 w 31"/>
                  <a:gd name="T61" fmla="*/ 20 h 44"/>
                  <a:gd name="T62" fmla="*/ 4 w 31"/>
                  <a:gd name="T63" fmla="*/ 22 h 44"/>
                  <a:gd name="T64" fmla="*/ 5 w 31"/>
                  <a:gd name="T65" fmla="*/ 23 h 44"/>
                  <a:gd name="T66" fmla="*/ 9 w 31"/>
                  <a:gd name="T67" fmla="*/ 24 h 44"/>
                  <a:gd name="T68" fmla="*/ 10 w 31"/>
                  <a:gd name="T69" fmla="*/ 25 h 44"/>
                  <a:gd name="T70" fmla="*/ 8 w 31"/>
                  <a:gd name="T71" fmla="*/ 28 h 44"/>
                  <a:gd name="T72" fmla="*/ 4 w 31"/>
                  <a:gd name="T73" fmla="*/ 32 h 44"/>
                  <a:gd name="T74" fmla="*/ 10 w 31"/>
                  <a:gd name="T75" fmla="*/ 30 h 44"/>
                  <a:gd name="T76" fmla="*/ 9 w 31"/>
                  <a:gd name="T77" fmla="*/ 32 h 44"/>
                  <a:gd name="T78" fmla="*/ 5 w 31"/>
                  <a:gd name="T79" fmla="*/ 34 h 44"/>
                  <a:gd name="T80" fmla="*/ 4 w 31"/>
                  <a:gd name="T81" fmla="*/ 35 h 44"/>
                  <a:gd name="T82" fmla="*/ 3 w 31"/>
                  <a:gd name="T83" fmla="*/ 36 h 44"/>
                  <a:gd name="T84" fmla="*/ 2 w 31"/>
                  <a:gd name="T85" fmla="*/ 38 h 44"/>
                  <a:gd name="T86" fmla="*/ 3 w 31"/>
                  <a:gd name="T87" fmla="*/ 40 h 44"/>
                  <a:gd name="T88" fmla="*/ 3 w 31"/>
                  <a:gd name="T89" fmla="*/ 42 h 44"/>
                  <a:gd name="T90" fmla="*/ 6 w 31"/>
                  <a:gd name="T91" fmla="*/ 42 h 44"/>
                  <a:gd name="T92" fmla="*/ 6 w 31"/>
                  <a:gd name="T93" fmla="*/ 43 h 44"/>
                  <a:gd name="T94" fmla="*/ 10 w 31"/>
                  <a:gd name="T95" fmla="*/ 43 h 44"/>
                  <a:gd name="T96" fmla="*/ 12 w 31"/>
                  <a:gd name="T97" fmla="*/ 42 h 44"/>
                  <a:gd name="T98" fmla="*/ 15 w 31"/>
                  <a:gd name="T99" fmla="*/ 41 h 44"/>
                  <a:gd name="T100" fmla="*/ 18 w 31"/>
                  <a:gd name="T101" fmla="*/ 39 h 44"/>
                  <a:gd name="T102" fmla="*/ 23 w 31"/>
                  <a:gd name="T103" fmla="*/ 36 h 44"/>
                  <a:gd name="T104" fmla="*/ 25 w 31"/>
                  <a:gd name="T105" fmla="*/ 36 h 44"/>
                  <a:gd name="T106" fmla="*/ 29 w 31"/>
                  <a:gd name="T107" fmla="*/ 33 h 44"/>
                  <a:gd name="T108" fmla="*/ 30 w 31"/>
                  <a:gd name="T109" fmla="*/ 2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44">
                    <a:moveTo>
                      <a:pt x="30" y="25"/>
                    </a:moveTo>
                    <a:cubicBezTo>
                      <a:pt x="30" y="25"/>
                      <a:pt x="30" y="24"/>
                      <a:pt x="30" y="24"/>
                    </a:cubicBezTo>
                    <a:cubicBezTo>
                      <a:pt x="30" y="24"/>
                      <a:pt x="30" y="23"/>
                      <a:pt x="30" y="23"/>
                    </a:cubicBezTo>
                    <a:cubicBezTo>
                      <a:pt x="30" y="23"/>
                      <a:pt x="30" y="23"/>
                      <a:pt x="30" y="22"/>
                    </a:cubicBezTo>
                    <a:cubicBezTo>
                      <a:pt x="30" y="22"/>
                      <a:pt x="30" y="22"/>
                      <a:pt x="30" y="21"/>
                    </a:cubicBezTo>
                    <a:cubicBezTo>
                      <a:pt x="30" y="21"/>
                      <a:pt x="30" y="21"/>
                      <a:pt x="30" y="21"/>
                    </a:cubicBezTo>
                    <a:cubicBezTo>
                      <a:pt x="30" y="20"/>
                      <a:pt x="30" y="20"/>
                      <a:pt x="30" y="19"/>
                    </a:cubicBezTo>
                    <a:cubicBezTo>
                      <a:pt x="29" y="19"/>
                      <a:pt x="29" y="18"/>
                      <a:pt x="29" y="18"/>
                    </a:cubicBezTo>
                    <a:cubicBezTo>
                      <a:pt x="29" y="17"/>
                      <a:pt x="29" y="17"/>
                      <a:pt x="29" y="17"/>
                    </a:cubicBezTo>
                    <a:cubicBezTo>
                      <a:pt x="28" y="16"/>
                      <a:pt x="28" y="16"/>
                      <a:pt x="28" y="15"/>
                    </a:cubicBezTo>
                    <a:cubicBezTo>
                      <a:pt x="29" y="15"/>
                      <a:pt x="29" y="16"/>
                      <a:pt x="30" y="16"/>
                    </a:cubicBezTo>
                    <a:cubicBezTo>
                      <a:pt x="30" y="15"/>
                      <a:pt x="29" y="15"/>
                      <a:pt x="29" y="14"/>
                    </a:cubicBezTo>
                    <a:cubicBezTo>
                      <a:pt x="29" y="14"/>
                      <a:pt x="29" y="14"/>
                      <a:pt x="29" y="14"/>
                    </a:cubicBezTo>
                    <a:cubicBezTo>
                      <a:pt x="28" y="15"/>
                      <a:pt x="28" y="15"/>
                      <a:pt x="28" y="15"/>
                    </a:cubicBezTo>
                    <a:cubicBezTo>
                      <a:pt x="28" y="15"/>
                      <a:pt x="28" y="15"/>
                      <a:pt x="28" y="15"/>
                    </a:cubicBezTo>
                    <a:cubicBezTo>
                      <a:pt x="27" y="15"/>
                      <a:pt x="27" y="15"/>
                      <a:pt x="27" y="15"/>
                    </a:cubicBezTo>
                    <a:cubicBezTo>
                      <a:pt x="26" y="15"/>
                      <a:pt x="26" y="15"/>
                      <a:pt x="26" y="15"/>
                    </a:cubicBezTo>
                    <a:cubicBezTo>
                      <a:pt x="27" y="13"/>
                      <a:pt x="27" y="13"/>
                      <a:pt x="27" y="13"/>
                    </a:cubicBezTo>
                    <a:cubicBezTo>
                      <a:pt x="26" y="13"/>
                      <a:pt x="26" y="13"/>
                      <a:pt x="26" y="13"/>
                    </a:cubicBezTo>
                    <a:cubicBezTo>
                      <a:pt x="26" y="13"/>
                      <a:pt x="26" y="13"/>
                      <a:pt x="26" y="13"/>
                    </a:cubicBezTo>
                    <a:cubicBezTo>
                      <a:pt x="25" y="13"/>
                      <a:pt x="25" y="12"/>
                      <a:pt x="25" y="11"/>
                    </a:cubicBezTo>
                    <a:cubicBezTo>
                      <a:pt x="24" y="11"/>
                      <a:pt x="24" y="11"/>
                      <a:pt x="24" y="11"/>
                    </a:cubicBezTo>
                    <a:cubicBezTo>
                      <a:pt x="24" y="11"/>
                      <a:pt x="24" y="11"/>
                      <a:pt x="24" y="11"/>
                    </a:cubicBezTo>
                    <a:cubicBezTo>
                      <a:pt x="23" y="11"/>
                      <a:pt x="23" y="11"/>
                      <a:pt x="23" y="11"/>
                    </a:cubicBezTo>
                    <a:cubicBezTo>
                      <a:pt x="23" y="11"/>
                      <a:pt x="23" y="11"/>
                      <a:pt x="23" y="11"/>
                    </a:cubicBezTo>
                    <a:cubicBezTo>
                      <a:pt x="23" y="12"/>
                      <a:pt x="23" y="12"/>
                      <a:pt x="23" y="12"/>
                    </a:cubicBezTo>
                    <a:cubicBezTo>
                      <a:pt x="23" y="12"/>
                      <a:pt x="23" y="12"/>
                      <a:pt x="23" y="12"/>
                    </a:cubicBezTo>
                    <a:cubicBezTo>
                      <a:pt x="23" y="13"/>
                      <a:pt x="23" y="13"/>
                      <a:pt x="23" y="13"/>
                    </a:cubicBezTo>
                    <a:cubicBezTo>
                      <a:pt x="22" y="13"/>
                      <a:pt x="22" y="13"/>
                      <a:pt x="22" y="13"/>
                    </a:cubicBezTo>
                    <a:cubicBezTo>
                      <a:pt x="22" y="14"/>
                      <a:pt x="22" y="14"/>
                      <a:pt x="22" y="14"/>
                    </a:cubicBezTo>
                    <a:cubicBezTo>
                      <a:pt x="22" y="13"/>
                      <a:pt x="22" y="13"/>
                      <a:pt x="22" y="13"/>
                    </a:cubicBezTo>
                    <a:cubicBezTo>
                      <a:pt x="22" y="14"/>
                      <a:pt x="22" y="14"/>
                      <a:pt x="22" y="14"/>
                    </a:cubicBezTo>
                    <a:cubicBezTo>
                      <a:pt x="22" y="14"/>
                      <a:pt x="22" y="14"/>
                      <a:pt x="22" y="14"/>
                    </a:cubicBezTo>
                    <a:cubicBezTo>
                      <a:pt x="21" y="14"/>
                      <a:pt x="21" y="14"/>
                      <a:pt x="21" y="14"/>
                    </a:cubicBezTo>
                    <a:cubicBezTo>
                      <a:pt x="21" y="13"/>
                      <a:pt x="21" y="13"/>
                      <a:pt x="21" y="13"/>
                    </a:cubicBezTo>
                    <a:cubicBezTo>
                      <a:pt x="20" y="14"/>
                      <a:pt x="20" y="14"/>
                      <a:pt x="20" y="14"/>
                    </a:cubicBezTo>
                    <a:cubicBezTo>
                      <a:pt x="20" y="13"/>
                      <a:pt x="20" y="13"/>
                      <a:pt x="20" y="13"/>
                    </a:cubicBezTo>
                    <a:cubicBezTo>
                      <a:pt x="19" y="13"/>
                      <a:pt x="19" y="13"/>
                      <a:pt x="19" y="13"/>
                    </a:cubicBezTo>
                    <a:cubicBezTo>
                      <a:pt x="18" y="13"/>
                      <a:pt x="18" y="13"/>
                      <a:pt x="18" y="13"/>
                    </a:cubicBezTo>
                    <a:cubicBezTo>
                      <a:pt x="18" y="12"/>
                      <a:pt x="18" y="12"/>
                      <a:pt x="18" y="12"/>
                    </a:cubicBezTo>
                    <a:cubicBezTo>
                      <a:pt x="18" y="12"/>
                      <a:pt x="18" y="12"/>
                      <a:pt x="18" y="12"/>
                    </a:cubicBezTo>
                    <a:cubicBezTo>
                      <a:pt x="17" y="11"/>
                      <a:pt x="17" y="11"/>
                      <a:pt x="17" y="11"/>
                    </a:cubicBezTo>
                    <a:cubicBezTo>
                      <a:pt x="17" y="11"/>
                      <a:pt x="17" y="11"/>
                      <a:pt x="17" y="11"/>
                    </a:cubicBezTo>
                    <a:cubicBezTo>
                      <a:pt x="17" y="10"/>
                      <a:pt x="17" y="10"/>
                      <a:pt x="17" y="10"/>
                    </a:cubicBezTo>
                    <a:cubicBezTo>
                      <a:pt x="16" y="9"/>
                      <a:pt x="16" y="9"/>
                      <a:pt x="16" y="9"/>
                    </a:cubicBezTo>
                    <a:cubicBezTo>
                      <a:pt x="17" y="9"/>
                      <a:pt x="17" y="9"/>
                      <a:pt x="17" y="9"/>
                    </a:cubicBezTo>
                    <a:cubicBezTo>
                      <a:pt x="17" y="9"/>
                      <a:pt x="17" y="9"/>
                      <a:pt x="17" y="9"/>
                    </a:cubicBezTo>
                    <a:cubicBezTo>
                      <a:pt x="18" y="9"/>
                      <a:pt x="18" y="9"/>
                      <a:pt x="18" y="9"/>
                    </a:cubicBezTo>
                    <a:cubicBezTo>
                      <a:pt x="18" y="9"/>
                      <a:pt x="18" y="9"/>
                      <a:pt x="18" y="9"/>
                    </a:cubicBezTo>
                    <a:cubicBezTo>
                      <a:pt x="19" y="8"/>
                      <a:pt x="19" y="8"/>
                      <a:pt x="19" y="8"/>
                    </a:cubicBezTo>
                    <a:cubicBezTo>
                      <a:pt x="19" y="8"/>
                      <a:pt x="19" y="8"/>
                      <a:pt x="19" y="8"/>
                    </a:cubicBezTo>
                    <a:cubicBezTo>
                      <a:pt x="18" y="7"/>
                      <a:pt x="18" y="7"/>
                      <a:pt x="18" y="7"/>
                    </a:cubicBezTo>
                    <a:cubicBezTo>
                      <a:pt x="18" y="7"/>
                      <a:pt x="18" y="7"/>
                      <a:pt x="18" y="7"/>
                    </a:cubicBezTo>
                    <a:cubicBezTo>
                      <a:pt x="18" y="6"/>
                      <a:pt x="18" y="6"/>
                      <a:pt x="18" y="6"/>
                    </a:cubicBezTo>
                    <a:cubicBezTo>
                      <a:pt x="19" y="7"/>
                      <a:pt x="19" y="7"/>
                      <a:pt x="19" y="7"/>
                    </a:cubicBezTo>
                    <a:cubicBezTo>
                      <a:pt x="20" y="6"/>
                      <a:pt x="20" y="6"/>
                      <a:pt x="20" y="6"/>
                    </a:cubicBezTo>
                    <a:cubicBezTo>
                      <a:pt x="21" y="6"/>
                      <a:pt x="21" y="6"/>
                      <a:pt x="21" y="6"/>
                    </a:cubicBezTo>
                    <a:cubicBezTo>
                      <a:pt x="21" y="6"/>
                      <a:pt x="21" y="6"/>
                      <a:pt x="21" y="6"/>
                    </a:cubicBezTo>
                    <a:cubicBezTo>
                      <a:pt x="21" y="5"/>
                      <a:pt x="21" y="5"/>
                      <a:pt x="21" y="5"/>
                    </a:cubicBezTo>
                    <a:cubicBezTo>
                      <a:pt x="21" y="4"/>
                      <a:pt x="21" y="4"/>
                      <a:pt x="21" y="4"/>
                    </a:cubicBezTo>
                    <a:cubicBezTo>
                      <a:pt x="22" y="4"/>
                      <a:pt x="22" y="4"/>
                      <a:pt x="22" y="4"/>
                    </a:cubicBezTo>
                    <a:cubicBezTo>
                      <a:pt x="22" y="4"/>
                      <a:pt x="22" y="4"/>
                      <a:pt x="22" y="4"/>
                    </a:cubicBezTo>
                    <a:cubicBezTo>
                      <a:pt x="22" y="3"/>
                      <a:pt x="22" y="3"/>
                      <a:pt x="22" y="3"/>
                    </a:cubicBezTo>
                    <a:cubicBezTo>
                      <a:pt x="23" y="3"/>
                      <a:pt x="23" y="3"/>
                      <a:pt x="23" y="3"/>
                    </a:cubicBezTo>
                    <a:cubicBezTo>
                      <a:pt x="23" y="2"/>
                      <a:pt x="24" y="2"/>
                      <a:pt x="24" y="2"/>
                    </a:cubicBezTo>
                    <a:cubicBezTo>
                      <a:pt x="24" y="1"/>
                      <a:pt x="24" y="1"/>
                      <a:pt x="23" y="1"/>
                    </a:cubicBezTo>
                    <a:cubicBezTo>
                      <a:pt x="23" y="0"/>
                      <a:pt x="23" y="0"/>
                      <a:pt x="22" y="0"/>
                    </a:cubicBezTo>
                    <a:cubicBezTo>
                      <a:pt x="21" y="0"/>
                      <a:pt x="22" y="0"/>
                      <a:pt x="22" y="0"/>
                    </a:cubicBezTo>
                    <a:cubicBezTo>
                      <a:pt x="22" y="1"/>
                      <a:pt x="21" y="0"/>
                      <a:pt x="21" y="1"/>
                    </a:cubicBezTo>
                    <a:cubicBezTo>
                      <a:pt x="20" y="1"/>
                      <a:pt x="21" y="2"/>
                      <a:pt x="21" y="3"/>
                    </a:cubicBezTo>
                    <a:cubicBezTo>
                      <a:pt x="21" y="3"/>
                      <a:pt x="20" y="5"/>
                      <a:pt x="20" y="4"/>
                    </a:cubicBezTo>
                    <a:cubicBezTo>
                      <a:pt x="19" y="4"/>
                      <a:pt x="20" y="3"/>
                      <a:pt x="20" y="3"/>
                    </a:cubicBezTo>
                    <a:cubicBezTo>
                      <a:pt x="21" y="2"/>
                      <a:pt x="20" y="2"/>
                      <a:pt x="20" y="2"/>
                    </a:cubicBezTo>
                    <a:cubicBezTo>
                      <a:pt x="20" y="2"/>
                      <a:pt x="20" y="1"/>
                      <a:pt x="20" y="1"/>
                    </a:cubicBezTo>
                    <a:cubicBezTo>
                      <a:pt x="20" y="1"/>
                      <a:pt x="19" y="1"/>
                      <a:pt x="19" y="1"/>
                    </a:cubicBezTo>
                    <a:cubicBezTo>
                      <a:pt x="19" y="1"/>
                      <a:pt x="20" y="1"/>
                      <a:pt x="20" y="2"/>
                    </a:cubicBezTo>
                    <a:cubicBezTo>
                      <a:pt x="20"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7" y="2"/>
                      <a:pt x="17" y="2"/>
                      <a:pt x="16" y="2"/>
                    </a:cubicBezTo>
                    <a:cubicBezTo>
                      <a:pt x="16" y="1"/>
                      <a:pt x="14" y="3"/>
                      <a:pt x="14" y="4"/>
                    </a:cubicBezTo>
                    <a:cubicBezTo>
                      <a:pt x="15" y="4"/>
                      <a:pt x="15" y="4"/>
                      <a:pt x="15" y="5"/>
                    </a:cubicBezTo>
                    <a:cubicBezTo>
                      <a:pt x="15" y="5"/>
                      <a:pt x="15" y="5"/>
                      <a:pt x="15" y="5"/>
                    </a:cubicBezTo>
                    <a:cubicBezTo>
                      <a:pt x="15" y="5"/>
                      <a:pt x="15" y="6"/>
                      <a:pt x="15" y="5"/>
                    </a:cubicBezTo>
                    <a:cubicBezTo>
                      <a:pt x="13" y="5"/>
                      <a:pt x="15" y="6"/>
                      <a:pt x="14" y="7"/>
                    </a:cubicBezTo>
                    <a:cubicBezTo>
                      <a:pt x="14" y="7"/>
                      <a:pt x="13" y="6"/>
                      <a:pt x="13" y="6"/>
                    </a:cubicBezTo>
                    <a:cubicBezTo>
                      <a:pt x="13" y="7"/>
                      <a:pt x="12" y="7"/>
                      <a:pt x="12" y="8"/>
                    </a:cubicBezTo>
                    <a:cubicBezTo>
                      <a:pt x="12" y="8"/>
                      <a:pt x="13" y="8"/>
                      <a:pt x="13" y="8"/>
                    </a:cubicBezTo>
                    <a:cubicBezTo>
                      <a:pt x="13" y="8"/>
                      <a:pt x="14" y="8"/>
                      <a:pt x="14" y="8"/>
                    </a:cubicBezTo>
                    <a:cubicBezTo>
                      <a:pt x="15" y="8"/>
                      <a:pt x="14" y="9"/>
                      <a:pt x="15" y="8"/>
                    </a:cubicBezTo>
                    <a:cubicBezTo>
                      <a:pt x="15" y="8"/>
                      <a:pt x="16" y="8"/>
                      <a:pt x="16" y="8"/>
                    </a:cubicBezTo>
                    <a:cubicBezTo>
                      <a:pt x="17" y="9"/>
                      <a:pt x="14" y="10"/>
                      <a:pt x="14" y="11"/>
                    </a:cubicBezTo>
                    <a:cubicBezTo>
                      <a:pt x="14" y="11"/>
                      <a:pt x="14" y="11"/>
                      <a:pt x="14" y="11"/>
                    </a:cubicBezTo>
                    <a:cubicBezTo>
                      <a:pt x="13" y="11"/>
                      <a:pt x="14" y="11"/>
                      <a:pt x="14" y="12"/>
                    </a:cubicBezTo>
                    <a:cubicBezTo>
                      <a:pt x="14" y="12"/>
                      <a:pt x="14" y="12"/>
                      <a:pt x="14" y="12"/>
                    </a:cubicBezTo>
                    <a:cubicBezTo>
                      <a:pt x="14" y="13"/>
                      <a:pt x="14" y="13"/>
                      <a:pt x="14" y="13"/>
                    </a:cubicBezTo>
                    <a:cubicBezTo>
                      <a:pt x="13" y="13"/>
                      <a:pt x="13" y="12"/>
                      <a:pt x="13" y="12"/>
                    </a:cubicBezTo>
                    <a:cubicBezTo>
                      <a:pt x="13" y="12"/>
                      <a:pt x="12" y="12"/>
                      <a:pt x="12" y="12"/>
                    </a:cubicBezTo>
                    <a:cubicBezTo>
                      <a:pt x="11" y="12"/>
                      <a:pt x="11" y="12"/>
                      <a:pt x="11" y="12"/>
                    </a:cubicBezTo>
                    <a:cubicBezTo>
                      <a:pt x="10" y="12"/>
                      <a:pt x="10" y="13"/>
                      <a:pt x="10" y="14"/>
                    </a:cubicBezTo>
                    <a:cubicBezTo>
                      <a:pt x="9" y="13"/>
                      <a:pt x="9" y="13"/>
                      <a:pt x="9" y="12"/>
                    </a:cubicBezTo>
                    <a:cubicBezTo>
                      <a:pt x="9" y="12"/>
                      <a:pt x="8" y="12"/>
                      <a:pt x="8" y="12"/>
                    </a:cubicBezTo>
                    <a:cubicBezTo>
                      <a:pt x="7" y="12"/>
                      <a:pt x="5" y="11"/>
                      <a:pt x="5" y="12"/>
                    </a:cubicBezTo>
                    <a:cubicBezTo>
                      <a:pt x="6" y="12"/>
                      <a:pt x="6" y="12"/>
                      <a:pt x="6" y="12"/>
                    </a:cubicBezTo>
                    <a:cubicBezTo>
                      <a:pt x="5" y="12"/>
                      <a:pt x="5" y="12"/>
                      <a:pt x="5" y="12"/>
                    </a:cubicBezTo>
                    <a:cubicBezTo>
                      <a:pt x="4" y="12"/>
                      <a:pt x="5" y="12"/>
                      <a:pt x="4" y="12"/>
                    </a:cubicBezTo>
                    <a:cubicBezTo>
                      <a:pt x="3" y="12"/>
                      <a:pt x="3" y="13"/>
                      <a:pt x="3" y="13"/>
                    </a:cubicBezTo>
                    <a:cubicBezTo>
                      <a:pt x="4" y="13"/>
                      <a:pt x="4" y="13"/>
                      <a:pt x="4" y="13"/>
                    </a:cubicBezTo>
                    <a:cubicBezTo>
                      <a:pt x="4" y="13"/>
                      <a:pt x="5" y="14"/>
                      <a:pt x="5" y="14"/>
                    </a:cubicBezTo>
                    <a:cubicBezTo>
                      <a:pt x="5" y="14"/>
                      <a:pt x="5" y="15"/>
                      <a:pt x="5" y="15"/>
                    </a:cubicBezTo>
                    <a:cubicBezTo>
                      <a:pt x="5" y="15"/>
                      <a:pt x="5" y="15"/>
                      <a:pt x="5" y="16"/>
                    </a:cubicBezTo>
                    <a:cubicBezTo>
                      <a:pt x="5" y="16"/>
                      <a:pt x="4" y="16"/>
                      <a:pt x="4" y="16"/>
                    </a:cubicBezTo>
                    <a:cubicBezTo>
                      <a:pt x="5" y="17"/>
                      <a:pt x="5" y="17"/>
                      <a:pt x="6" y="17"/>
                    </a:cubicBezTo>
                    <a:cubicBezTo>
                      <a:pt x="6" y="16"/>
                      <a:pt x="7" y="16"/>
                      <a:pt x="7" y="17"/>
                    </a:cubicBezTo>
                    <a:cubicBezTo>
                      <a:pt x="7" y="18"/>
                      <a:pt x="6" y="18"/>
                      <a:pt x="5" y="18"/>
                    </a:cubicBezTo>
                    <a:cubicBezTo>
                      <a:pt x="5" y="18"/>
                      <a:pt x="4" y="19"/>
                      <a:pt x="5" y="19"/>
                    </a:cubicBezTo>
                    <a:cubicBezTo>
                      <a:pt x="5" y="19"/>
                      <a:pt x="5" y="19"/>
                      <a:pt x="5" y="19"/>
                    </a:cubicBezTo>
                    <a:cubicBezTo>
                      <a:pt x="5" y="19"/>
                      <a:pt x="5" y="20"/>
                      <a:pt x="5" y="20"/>
                    </a:cubicBezTo>
                    <a:cubicBezTo>
                      <a:pt x="6" y="20"/>
                      <a:pt x="6" y="20"/>
                      <a:pt x="6" y="20"/>
                    </a:cubicBezTo>
                    <a:cubicBezTo>
                      <a:pt x="5" y="20"/>
                      <a:pt x="5" y="20"/>
                      <a:pt x="4" y="20"/>
                    </a:cubicBezTo>
                    <a:cubicBezTo>
                      <a:pt x="4" y="20"/>
                      <a:pt x="4" y="20"/>
                      <a:pt x="4" y="20"/>
                    </a:cubicBezTo>
                    <a:cubicBezTo>
                      <a:pt x="4" y="20"/>
                      <a:pt x="4" y="20"/>
                      <a:pt x="3" y="20"/>
                    </a:cubicBezTo>
                    <a:cubicBezTo>
                      <a:pt x="3" y="20"/>
                      <a:pt x="3" y="20"/>
                      <a:pt x="3" y="21"/>
                    </a:cubicBezTo>
                    <a:cubicBezTo>
                      <a:pt x="3" y="21"/>
                      <a:pt x="3" y="21"/>
                      <a:pt x="3" y="21"/>
                    </a:cubicBezTo>
                    <a:cubicBezTo>
                      <a:pt x="3" y="22"/>
                      <a:pt x="3" y="22"/>
                      <a:pt x="3" y="22"/>
                    </a:cubicBezTo>
                    <a:cubicBezTo>
                      <a:pt x="3" y="22"/>
                      <a:pt x="4" y="22"/>
                      <a:pt x="4" y="22"/>
                    </a:cubicBezTo>
                    <a:cubicBezTo>
                      <a:pt x="4" y="23"/>
                      <a:pt x="4" y="22"/>
                      <a:pt x="4" y="22"/>
                    </a:cubicBezTo>
                    <a:cubicBezTo>
                      <a:pt x="5" y="22"/>
                      <a:pt x="5" y="22"/>
                      <a:pt x="5" y="22"/>
                    </a:cubicBezTo>
                    <a:cubicBezTo>
                      <a:pt x="5" y="22"/>
                      <a:pt x="5" y="22"/>
                      <a:pt x="5" y="23"/>
                    </a:cubicBezTo>
                    <a:cubicBezTo>
                      <a:pt x="5" y="23"/>
                      <a:pt x="5" y="23"/>
                      <a:pt x="5" y="23"/>
                    </a:cubicBezTo>
                    <a:cubicBezTo>
                      <a:pt x="5" y="23"/>
                      <a:pt x="5" y="23"/>
                      <a:pt x="5" y="23"/>
                    </a:cubicBezTo>
                    <a:cubicBezTo>
                      <a:pt x="6" y="23"/>
                      <a:pt x="6" y="22"/>
                      <a:pt x="6" y="22"/>
                    </a:cubicBezTo>
                    <a:cubicBezTo>
                      <a:pt x="7" y="22"/>
                      <a:pt x="6" y="24"/>
                      <a:pt x="7" y="24"/>
                    </a:cubicBezTo>
                    <a:cubicBezTo>
                      <a:pt x="8" y="24"/>
                      <a:pt x="9" y="24"/>
                      <a:pt x="9" y="24"/>
                    </a:cubicBezTo>
                    <a:cubicBezTo>
                      <a:pt x="10" y="24"/>
                      <a:pt x="10" y="24"/>
                      <a:pt x="11" y="24"/>
                    </a:cubicBezTo>
                    <a:cubicBezTo>
                      <a:pt x="11" y="24"/>
                      <a:pt x="11" y="24"/>
                      <a:pt x="11" y="24"/>
                    </a:cubicBezTo>
                    <a:cubicBezTo>
                      <a:pt x="11" y="24"/>
                      <a:pt x="11" y="24"/>
                      <a:pt x="11" y="25"/>
                    </a:cubicBezTo>
                    <a:cubicBezTo>
                      <a:pt x="11" y="25"/>
                      <a:pt x="10" y="25"/>
                      <a:pt x="10" y="25"/>
                    </a:cubicBezTo>
                    <a:cubicBezTo>
                      <a:pt x="10" y="25"/>
                      <a:pt x="9" y="26"/>
                      <a:pt x="9" y="25"/>
                    </a:cubicBezTo>
                    <a:cubicBezTo>
                      <a:pt x="9" y="25"/>
                      <a:pt x="8" y="27"/>
                      <a:pt x="8" y="27"/>
                    </a:cubicBezTo>
                    <a:cubicBezTo>
                      <a:pt x="8" y="27"/>
                      <a:pt x="8" y="27"/>
                      <a:pt x="7" y="27"/>
                    </a:cubicBezTo>
                    <a:cubicBezTo>
                      <a:pt x="8" y="28"/>
                      <a:pt x="8" y="28"/>
                      <a:pt x="8" y="28"/>
                    </a:cubicBezTo>
                    <a:cubicBezTo>
                      <a:pt x="8" y="28"/>
                      <a:pt x="8" y="29"/>
                      <a:pt x="7" y="29"/>
                    </a:cubicBezTo>
                    <a:cubicBezTo>
                      <a:pt x="7" y="29"/>
                      <a:pt x="7" y="29"/>
                      <a:pt x="7" y="30"/>
                    </a:cubicBezTo>
                    <a:cubicBezTo>
                      <a:pt x="6" y="30"/>
                      <a:pt x="6" y="30"/>
                      <a:pt x="6" y="31"/>
                    </a:cubicBezTo>
                    <a:cubicBezTo>
                      <a:pt x="5" y="31"/>
                      <a:pt x="5" y="31"/>
                      <a:pt x="4" y="32"/>
                    </a:cubicBezTo>
                    <a:cubicBezTo>
                      <a:pt x="6" y="32"/>
                      <a:pt x="6" y="31"/>
                      <a:pt x="7" y="31"/>
                    </a:cubicBezTo>
                    <a:cubicBezTo>
                      <a:pt x="7" y="30"/>
                      <a:pt x="7" y="31"/>
                      <a:pt x="8" y="31"/>
                    </a:cubicBezTo>
                    <a:cubicBezTo>
                      <a:pt x="8" y="31"/>
                      <a:pt x="9" y="31"/>
                      <a:pt x="9" y="31"/>
                    </a:cubicBezTo>
                    <a:cubicBezTo>
                      <a:pt x="9" y="31"/>
                      <a:pt x="10" y="31"/>
                      <a:pt x="10" y="30"/>
                    </a:cubicBezTo>
                    <a:cubicBezTo>
                      <a:pt x="10" y="30"/>
                      <a:pt x="10" y="30"/>
                      <a:pt x="11" y="29"/>
                    </a:cubicBezTo>
                    <a:cubicBezTo>
                      <a:pt x="11" y="29"/>
                      <a:pt x="11" y="30"/>
                      <a:pt x="11" y="30"/>
                    </a:cubicBezTo>
                    <a:cubicBezTo>
                      <a:pt x="11" y="30"/>
                      <a:pt x="11" y="30"/>
                      <a:pt x="12" y="31"/>
                    </a:cubicBezTo>
                    <a:cubicBezTo>
                      <a:pt x="11" y="31"/>
                      <a:pt x="10" y="31"/>
                      <a:pt x="9" y="32"/>
                    </a:cubicBezTo>
                    <a:cubicBezTo>
                      <a:pt x="8" y="32"/>
                      <a:pt x="7" y="31"/>
                      <a:pt x="7" y="32"/>
                    </a:cubicBezTo>
                    <a:cubicBezTo>
                      <a:pt x="6" y="32"/>
                      <a:pt x="7" y="32"/>
                      <a:pt x="6" y="32"/>
                    </a:cubicBezTo>
                    <a:cubicBezTo>
                      <a:pt x="6" y="33"/>
                      <a:pt x="5" y="33"/>
                      <a:pt x="5" y="33"/>
                    </a:cubicBezTo>
                    <a:cubicBezTo>
                      <a:pt x="4" y="34"/>
                      <a:pt x="5" y="33"/>
                      <a:pt x="5" y="34"/>
                    </a:cubicBezTo>
                    <a:cubicBezTo>
                      <a:pt x="5" y="34"/>
                      <a:pt x="5" y="34"/>
                      <a:pt x="5" y="34"/>
                    </a:cubicBezTo>
                    <a:cubicBezTo>
                      <a:pt x="5" y="35"/>
                      <a:pt x="5" y="35"/>
                      <a:pt x="5" y="35"/>
                    </a:cubicBezTo>
                    <a:cubicBezTo>
                      <a:pt x="5" y="35"/>
                      <a:pt x="5" y="35"/>
                      <a:pt x="4" y="35"/>
                    </a:cubicBezTo>
                    <a:cubicBezTo>
                      <a:pt x="4" y="35"/>
                      <a:pt x="4" y="35"/>
                      <a:pt x="4" y="35"/>
                    </a:cubicBezTo>
                    <a:cubicBezTo>
                      <a:pt x="3" y="35"/>
                      <a:pt x="3" y="35"/>
                      <a:pt x="3" y="35"/>
                    </a:cubicBezTo>
                    <a:cubicBezTo>
                      <a:pt x="2" y="35"/>
                      <a:pt x="0" y="36"/>
                      <a:pt x="1" y="37"/>
                    </a:cubicBezTo>
                    <a:cubicBezTo>
                      <a:pt x="1" y="37"/>
                      <a:pt x="2" y="36"/>
                      <a:pt x="2" y="36"/>
                    </a:cubicBezTo>
                    <a:cubicBezTo>
                      <a:pt x="2" y="36"/>
                      <a:pt x="3" y="36"/>
                      <a:pt x="3" y="36"/>
                    </a:cubicBezTo>
                    <a:cubicBezTo>
                      <a:pt x="3" y="36"/>
                      <a:pt x="4" y="36"/>
                      <a:pt x="4" y="36"/>
                    </a:cubicBezTo>
                    <a:cubicBezTo>
                      <a:pt x="4" y="36"/>
                      <a:pt x="5" y="36"/>
                      <a:pt x="5" y="36"/>
                    </a:cubicBezTo>
                    <a:cubicBezTo>
                      <a:pt x="5" y="37"/>
                      <a:pt x="4" y="37"/>
                      <a:pt x="4" y="37"/>
                    </a:cubicBezTo>
                    <a:cubicBezTo>
                      <a:pt x="3" y="37"/>
                      <a:pt x="2" y="37"/>
                      <a:pt x="2" y="38"/>
                    </a:cubicBezTo>
                    <a:cubicBezTo>
                      <a:pt x="2" y="38"/>
                      <a:pt x="2" y="39"/>
                      <a:pt x="2" y="39"/>
                    </a:cubicBezTo>
                    <a:cubicBezTo>
                      <a:pt x="2" y="39"/>
                      <a:pt x="2" y="39"/>
                      <a:pt x="2" y="39"/>
                    </a:cubicBezTo>
                    <a:cubicBezTo>
                      <a:pt x="1" y="39"/>
                      <a:pt x="1" y="39"/>
                      <a:pt x="2" y="40"/>
                    </a:cubicBezTo>
                    <a:cubicBezTo>
                      <a:pt x="2" y="40"/>
                      <a:pt x="2" y="39"/>
                      <a:pt x="3" y="40"/>
                    </a:cubicBezTo>
                    <a:cubicBezTo>
                      <a:pt x="3" y="40"/>
                      <a:pt x="3" y="40"/>
                      <a:pt x="3" y="40"/>
                    </a:cubicBezTo>
                    <a:cubicBezTo>
                      <a:pt x="4" y="41"/>
                      <a:pt x="4" y="40"/>
                      <a:pt x="5" y="40"/>
                    </a:cubicBezTo>
                    <a:cubicBezTo>
                      <a:pt x="5" y="40"/>
                      <a:pt x="6" y="39"/>
                      <a:pt x="6" y="39"/>
                    </a:cubicBezTo>
                    <a:cubicBezTo>
                      <a:pt x="6" y="40"/>
                      <a:pt x="3" y="41"/>
                      <a:pt x="3" y="42"/>
                    </a:cubicBezTo>
                    <a:cubicBezTo>
                      <a:pt x="4" y="42"/>
                      <a:pt x="5" y="42"/>
                      <a:pt x="6" y="41"/>
                    </a:cubicBezTo>
                    <a:cubicBezTo>
                      <a:pt x="6" y="41"/>
                      <a:pt x="7" y="40"/>
                      <a:pt x="7" y="40"/>
                    </a:cubicBezTo>
                    <a:cubicBezTo>
                      <a:pt x="8" y="40"/>
                      <a:pt x="8" y="41"/>
                      <a:pt x="7" y="42"/>
                    </a:cubicBezTo>
                    <a:cubicBezTo>
                      <a:pt x="7" y="42"/>
                      <a:pt x="6" y="42"/>
                      <a:pt x="6" y="42"/>
                    </a:cubicBezTo>
                    <a:cubicBezTo>
                      <a:pt x="6" y="42"/>
                      <a:pt x="6" y="42"/>
                      <a:pt x="7" y="42"/>
                    </a:cubicBezTo>
                    <a:cubicBezTo>
                      <a:pt x="6" y="42"/>
                      <a:pt x="6" y="43"/>
                      <a:pt x="6" y="43"/>
                    </a:cubicBezTo>
                    <a:cubicBezTo>
                      <a:pt x="6" y="43"/>
                      <a:pt x="5" y="43"/>
                      <a:pt x="5" y="44"/>
                    </a:cubicBezTo>
                    <a:cubicBezTo>
                      <a:pt x="5" y="44"/>
                      <a:pt x="6" y="43"/>
                      <a:pt x="6" y="43"/>
                    </a:cubicBezTo>
                    <a:cubicBezTo>
                      <a:pt x="6" y="43"/>
                      <a:pt x="7" y="43"/>
                      <a:pt x="7" y="43"/>
                    </a:cubicBezTo>
                    <a:cubicBezTo>
                      <a:pt x="7" y="43"/>
                      <a:pt x="7" y="43"/>
                      <a:pt x="8" y="43"/>
                    </a:cubicBezTo>
                    <a:cubicBezTo>
                      <a:pt x="8" y="43"/>
                      <a:pt x="8" y="43"/>
                      <a:pt x="9" y="43"/>
                    </a:cubicBezTo>
                    <a:cubicBezTo>
                      <a:pt x="9" y="43"/>
                      <a:pt x="9" y="43"/>
                      <a:pt x="10" y="43"/>
                    </a:cubicBezTo>
                    <a:cubicBezTo>
                      <a:pt x="10" y="43"/>
                      <a:pt x="10" y="43"/>
                      <a:pt x="11" y="43"/>
                    </a:cubicBezTo>
                    <a:cubicBezTo>
                      <a:pt x="11" y="43"/>
                      <a:pt x="11" y="42"/>
                      <a:pt x="11" y="42"/>
                    </a:cubicBezTo>
                    <a:cubicBezTo>
                      <a:pt x="12" y="42"/>
                      <a:pt x="12" y="42"/>
                      <a:pt x="12" y="42"/>
                    </a:cubicBezTo>
                    <a:cubicBezTo>
                      <a:pt x="12" y="42"/>
                      <a:pt x="12" y="42"/>
                      <a:pt x="12" y="42"/>
                    </a:cubicBezTo>
                    <a:cubicBezTo>
                      <a:pt x="13" y="42"/>
                      <a:pt x="12" y="42"/>
                      <a:pt x="13" y="42"/>
                    </a:cubicBezTo>
                    <a:cubicBezTo>
                      <a:pt x="13" y="42"/>
                      <a:pt x="13" y="42"/>
                      <a:pt x="14" y="42"/>
                    </a:cubicBezTo>
                    <a:cubicBezTo>
                      <a:pt x="14" y="42"/>
                      <a:pt x="14" y="41"/>
                      <a:pt x="14" y="41"/>
                    </a:cubicBezTo>
                    <a:cubicBezTo>
                      <a:pt x="15" y="41"/>
                      <a:pt x="15" y="41"/>
                      <a:pt x="15" y="41"/>
                    </a:cubicBezTo>
                    <a:cubicBezTo>
                      <a:pt x="15" y="40"/>
                      <a:pt x="15" y="40"/>
                      <a:pt x="15" y="39"/>
                    </a:cubicBezTo>
                    <a:cubicBezTo>
                      <a:pt x="15" y="39"/>
                      <a:pt x="16" y="39"/>
                      <a:pt x="16" y="39"/>
                    </a:cubicBezTo>
                    <a:cubicBezTo>
                      <a:pt x="16" y="40"/>
                      <a:pt x="16" y="40"/>
                      <a:pt x="17" y="40"/>
                    </a:cubicBezTo>
                    <a:cubicBezTo>
                      <a:pt x="17" y="40"/>
                      <a:pt x="17" y="39"/>
                      <a:pt x="18" y="39"/>
                    </a:cubicBezTo>
                    <a:cubicBezTo>
                      <a:pt x="18" y="39"/>
                      <a:pt x="18" y="39"/>
                      <a:pt x="19" y="38"/>
                    </a:cubicBezTo>
                    <a:cubicBezTo>
                      <a:pt x="19" y="38"/>
                      <a:pt x="20" y="38"/>
                      <a:pt x="20" y="38"/>
                    </a:cubicBezTo>
                    <a:cubicBezTo>
                      <a:pt x="20" y="37"/>
                      <a:pt x="20" y="37"/>
                      <a:pt x="20" y="37"/>
                    </a:cubicBezTo>
                    <a:cubicBezTo>
                      <a:pt x="20" y="36"/>
                      <a:pt x="23" y="36"/>
                      <a:pt x="23" y="36"/>
                    </a:cubicBezTo>
                    <a:cubicBezTo>
                      <a:pt x="23" y="36"/>
                      <a:pt x="24" y="36"/>
                      <a:pt x="24" y="36"/>
                    </a:cubicBezTo>
                    <a:cubicBezTo>
                      <a:pt x="24" y="36"/>
                      <a:pt x="24" y="35"/>
                      <a:pt x="24" y="35"/>
                    </a:cubicBezTo>
                    <a:cubicBezTo>
                      <a:pt x="24" y="35"/>
                      <a:pt x="25" y="36"/>
                      <a:pt x="25" y="36"/>
                    </a:cubicBezTo>
                    <a:cubicBezTo>
                      <a:pt x="25" y="36"/>
                      <a:pt x="25" y="36"/>
                      <a:pt x="25" y="36"/>
                    </a:cubicBezTo>
                    <a:cubicBezTo>
                      <a:pt x="26" y="35"/>
                      <a:pt x="26" y="36"/>
                      <a:pt x="27" y="36"/>
                    </a:cubicBezTo>
                    <a:cubicBezTo>
                      <a:pt x="27" y="36"/>
                      <a:pt x="28" y="36"/>
                      <a:pt x="29" y="35"/>
                    </a:cubicBezTo>
                    <a:cubicBezTo>
                      <a:pt x="29" y="35"/>
                      <a:pt x="27" y="34"/>
                      <a:pt x="28" y="34"/>
                    </a:cubicBezTo>
                    <a:cubicBezTo>
                      <a:pt x="28" y="34"/>
                      <a:pt x="29" y="33"/>
                      <a:pt x="29" y="33"/>
                    </a:cubicBezTo>
                    <a:cubicBezTo>
                      <a:pt x="29" y="32"/>
                      <a:pt x="29" y="32"/>
                      <a:pt x="29" y="31"/>
                    </a:cubicBezTo>
                    <a:cubicBezTo>
                      <a:pt x="29" y="31"/>
                      <a:pt x="29" y="31"/>
                      <a:pt x="29" y="31"/>
                    </a:cubicBezTo>
                    <a:cubicBezTo>
                      <a:pt x="29" y="30"/>
                      <a:pt x="30" y="30"/>
                      <a:pt x="30" y="30"/>
                    </a:cubicBezTo>
                    <a:cubicBezTo>
                      <a:pt x="30" y="29"/>
                      <a:pt x="30" y="29"/>
                      <a:pt x="30" y="29"/>
                    </a:cubicBezTo>
                    <a:cubicBezTo>
                      <a:pt x="30" y="28"/>
                      <a:pt x="31" y="28"/>
                      <a:pt x="31" y="28"/>
                    </a:cubicBezTo>
                    <a:cubicBezTo>
                      <a:pt x="31" y="27"/>
                      <a:pt x="31" y="27"/>
                      <a:pt x="31" y="27"/>
                    </a:cubicBezTo>
                    <a:cubicBezTo>
                      <a:pt x="30" y="26"/>
                      <a:pt x="31" y="26"/>
                      <a:pt x="30" y="25"/>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12" name="Freeform 807">
                <a:extLst>
                  <a:ext uri="{FF2B5EF4-FFF2-40B4-BE49-F238E27FC236}">
                    <a16:creationId xmlns:a16="http://schemas.microsoft.com/office/drawing/2014/main" id="{CB2FBEEA-99CD-8D2D-1B50-85E237E9F8B1}"/>
                  </a:ext>
                </a:extLst>
              </p:cNvPr>
              <p:cNvSpPr>
                <a:spLocks/>
              </p:cNvSpPr>
              <p:nvPr/>
            </p:nvSpPr>
            <p:spPr bwMode="auto">
              <a:xfrm>
                <a:off x="5834063" y="3317875"/>
                <a:ext cx="190500" cy="115888"/>
              </a:xfrm>
              <a:custGeom>
                <a:avLst/>
                <a:gdLst>
                  <a:gd name="T0" fmla="*/ 7 w 46"/>
                  <a:gd name="T1" fmla="*/ 24 h 28"/>
                  <a:gd name="T2" fmla="*/ 9 w 46"/>
                  <a:gd name="T3" fmla="*/ 26 h 28"/>
                  <a:gd name="T4" fmla="*/ 16 w 46"/>
                  <a:gd name="T5" fmla="*/ 27 h 28"/>
                  <a:gd name="T6" fmla="*/ 19 w 46"/>
                  <a:gd name="T7" fmla="*/ 26 h 28"/>
                  <a:gd name="T8" fmla="*/ 22 w 46"/>
                  <a:gd name="T9" fmla="*/ 25 h 28"/>
                  <a:gd name="T10" fmla="*/ 24 w 46"/>
                  <a:gd name="T11" fmla="*/ 24 h 28"/>
                  <a:gd name="T12" fmla="*/ 28 w 46"/>
                  <a:gd name="T13" fmla="*/ 24 h 28"/>
                  <a:gd name="T14" fmla="*/ 30 w 46"/>
                  <a:gd name="T15" fmla="*/ 24 h 28"/>
                  <a:gd name="T16" fmla="*/ 33 w 46"/>
                  <a:gd name="T17" fmla="*/ 23 h 28"/>
                  <a:gd name="T18" fmla="*/ 34 w 46"/>
                  <a:gd name="T19" fmla="*/ 20 h 28"/>
                  <a:gd name="T20" fmla="*/ 36 w 46"/>
                  <a:gd name="T21" fmla="*/ 19 h 28"/>
                  <a:gd name="T22" fmla="*/ 37 w 46"/>
                  <a:gd name="T23" fmla="*/ 15 h 28"/>
                  <a:gd name="T24" fmla="*/ 39 w 46"/>
                  <a:gd name="T25" fmla="*/ 13 h 28"/>
                  <a:gd name="T26" fmla="*/ 40 w 46"/>
                  <a:gd name="T27" fmla="*/ 10 h 28"/>
                  <a:gd name="T28" fmla="*/ 41 w 46"/>
                  <a:gd name="T29" fmla="*/ 8 h 28"/>
                  <a:gd name="T30" fmla="*/ 42 w 46"/>
                  <a:gd name="T31" fmla="*/ 8 h 28"/>
                  <a:gd name="T32" fmla="*/ 45 w 46"/>
                  <a:gd name="T33" fmla="*/ 6 h 28"/>
                  <a:gd name="T34" fmla="*/ 44 w 46"/>
                  <a:gd name="T35" fmla="*/ 5 h 28"/>
                  <a:gd name="T36" fmla="*/ 42 w 46"/>
                  <a:gd name="T37" fmla="*/ 3 h 28"/>
                  <a:gd name="T38" fmla="*/ 40 w 46"/>
                  <a:gd name="T39" fmla="*/ 2 h 28"/>
                  <a:gd name="T40" fmla="*/ 38 w 46"/>
                  <a:gd name="T41" fmla="*/ 2 h 28"/>
                  <a:gd name="T42" fmla="*/ 35 w 46"/>
                  <a:gd name="T43" fmla="*/ 0 h 28"/>
                  <a:gd name="T44" fmla="*/ 33 w 46"/>
                  <a:gd name="T45" fmla="*/ 1 h 28"/>
                  <a:gd name="T46" fmla="*/ 29 w 46"/>
                  <a:gd name="T47" fmla="*/ 0 h 28"/>
                  <a:gd name="T48" fmla="*/ 27 w 46"/>
                  <a:gd name="T49" fmla="*/ 3 h 28"/>
                  <a:gd name="T50" fmla="*/ 23 w 46"/>
                  <a:gd name="T51" fmla="*/ 4 h 28"/>
                  <a:gd name="T52" fmla="*/ 18 w 46"/>
                  <a:gd name="T53" fmla="*/ 5 h 28"/>
                  <a:gd name="T54" fmla="*/ 16 w 46"/>
                  <a:gd name="T55" fmla="*/ 8 h 28"/>
                  <a:gd name="T56" fmla="*/ 10 w 46"/>
                  <a:gd name="T57" fmla="*/ 7 h 28"/>
                  <a:gd name="T58" fmla="*/ 6 w 46"/>
                  <a:gd name="T59" fmla="*/ 9 h 28"/>
                  <a:gd name="T60" fmla="*/ 3 w 46"/>
                  <a:gd name="T61" fmla="*/ 8 h 28"/>
                  <a:gd name="T62" fmla="*/ 4 w 46"/>
                  <a:gd name="T63" fmla="*/ 11 h 28"/>
                  <a:gd name="T64" fmla="*/ 2 w 46"/>
                  <a:gd name="T65" fmla="*/ 13 h 28"/>
                  <a:gd name="T66" fmla="*/ 2 w 46"/>
                  <a:gd name="T67" fmla="*/ 15 h 28"/>
                  <a:gd name="T68" fmla="*/ 0 w 46"/>
                  <a:gd name="T69" fmla="*/ 17 h 28"/>
                  <a:gd name="T70" fmla="*/ 1 w 46"/>
                  <a:gd name="T71" fmla="*/ 18 h 28"/>
                  <a:gd name="T72" fmla="*/ 2 w 46"/>
                  <a:gd name="T73" fmla="*/ 19 h 28"/>
                  <a:gd name="T74" fmla="*/ 2 w 46"/>
                  <a:gd name="T75"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 h="28">
                    <a:moveTo>
                      <a:pt x="5" y="23"/>
                    </a:moveTo>
                    <a:cubicBezTo>
                      <a:pt x="6" y="24"/>
                      <a:pt x="6" y="24"/>
                      <a:pt x="7" y="24"/>
                    </a:cubicBezTo>
                    <a:cubicBezTo>
                      <a:pt x="8" y="25"/>
                      <a:pt x="8" y="25"/>
                      <a:pt x="8" y="26"/>
                    </a:cubicBezTo>
                    <a:cubicBezTo>
                      <a:pt x="8" y="26"/>
                      <a:pt x="9" y="26"/>
                      <a:pt x="9" y="26"/>
                    </a:cubicBezTo>
                    <a:cubicBezTo>
                      <a:pt x="10" y="27"/>
                      <a:pt x="11" y="27"/>
                      <a:pt x="13" y="27"/>
                    </a:cubicBezTo>
                    <a:cubicBezTo>
                      <a:pt x="14" y="27"/>
                      <a:pt x="15" y="28"/>
                      <a:pt x="16" y="27"/>
                    </a:cubicBezTo>
                    <a:cubicBezTo>
                      <a:pt x="16" y="27"/>
                      <a:pt x="17" y="27"/>
                      <a:pt x="18" y="26"/>
                    </a:cubicBezTo>
                    <a:cubicBezTo>
                      <a:pt x="18" y="26"/>
                      <a:pt x="19" y="26"/>
                      <a:pt x="19" y="26"/>
                    </a:cubicBezTo>
                    <a:cubicBezTo>
                      <a:pt x="20" y="25"/>
                      <a:pt x="20" y="26"/>
                      <a:pt x="21" y="26"/>
                    </a:cubicBezTo>
                    <a:cubicBezTo>
                      <a:pt x="21" y="25"/>
                      <a:pt x="21" y="25"/>
                      <a:pt x="22" y="25"/>
                    </a:cubicBezTo>
                    <a:cubicBezTo>
                      <a:pt x="22" y="25"/>
                      <a:pt x="22" y="24"/>
                      <a:pt x="23" y="24"/>
                    </a:cubicBezTo>
                    <a:cubicBezTo>
                      <a:pt x="23" y="24"/>
                      <a:pt x="24" y="24"/>
                      <a:pt x="24" y="24"/>
                    </a:cubicBezTo>
                    <a:cubicBezTo>
                      <a:pt x="24" y="24"/>
                      <a:pt x="25" y="24"/>
                      <a:pt x="25" y="24"/>
                    </a:cubicBezTo>
                    <a:cubicBezTo>
                      <a:pt x="26" y="24"/>
                      <a:pt x="27" y="24"/>
                      <a:pt x="28" y="24"/>
                    </a:cubicBezTo>
                    <a:cubicBezTo>
                      <a:pt x="28" y="24"/>
                      <a:pt x="29" y="24"/>
                      <a:pt x="29" y="24"/>
                    </a:cubicBezTo>
                    <a:cubicBezTo>
                      <a:pt x="30" y="24"/>
                      <a:pt x="30" y="24"/>
                      <a:pt x="30" y="24"/>
                    </a:cubicBezTo>
                    <a:cubicBezTo>
                      <a:pt x="31" y="24"/>
                      <a:pt x="31" y="23"/>
                      <a:pt x="31" y="23"/>
                    </a:cubicBezTo>
                    <a:cubicBezTo>
                      <a:pt x="32" y="23"/>
                      <a:pt x="32" y="23"/>
                      <a:pt x="33" y="23"/>
                    </a:cubicBezTo>
                    <a:cubicBezTo>
                      <a:pt x="33" y="23"/>
                      <a:pt x="34" y="22"/>
                      <a:pt x="34" y="21"/>
                    </a:cubicBezTo>
                    <a:cubicBezTo>
                      <a:pt x="34" y="21"/>
                      <a:pt x="34" y="21"/>
                      <a:pt x="34" y="20"/>
                    </a:cubicBezTo>
                    <a:cubicBezTo>
                      <a:pt x="34" y="20"/>
                      <a:pt x="35" y="20"/>
                      <a:pt x="35" y="19"/>
                    </a:cubicBezTo>
                    <a:cubicBezTo>
                      <a:pt x="35" y="19"/>
                      <a:pt x="35" y="19"/>
                      <a:pt x="36" y="19"/>
                    </a:cubicBezTo>
                    <a:cubicBezTo>
                      <a:pt x="36" y="18"/>
                      <a:pt x="36" y="18"/>
                      <a:pt x="36" y="18"/>
                    </a:cubicBezTo>
                    <a:cubicBezTo>
                      <a:pt x="36" y="17"/>
                      <a:pt x="37" y="16"/>
                      <a:pt x="37" y="15"/>
                    </a:cubicBezTo>
                    <a:cubicBezTo>
                      <a:pt x="37" y="15"/>
                      <a:pt x="38" y="14"/>
                      <a:pt x="38" y="14"/>
                    </a:cubicBezTo>
                    <a:cubicBezTo>
                      <a:pt x="38" y="14"/>
                      <a:pt x="38" y="13"/>
                      <a:pt x="39" y="13"/>
                    </a:cubicBezTo>
                    <a:cubicBezTo>
                      <a:pt x="39" y="12"/>
                      <a:pt x="39" y="12"/>
                      <a:pt x="39" y="12"/>
                    </a:cubicBezTo>
                    <a:cubicBezTo>
                      <a:pt x="39" y="11"/>
                      <a:pt x="39" y="11"/>
                      <a:pt x="40" y="10"/>
                    </a:cubicBezTo>
                    <a:cubicBezTo>
                      <a:pt x="40" y="10"/>
                      <a:pt x="40" y="10"/>
                      <a:pt x="41" y="10"/>
                    </a:cubicBezTo>
                    <a:cubicBezTo>
                      <a:pt x="41" y="9"/>
                      <a:pt x="41" y="9"/>
                      <a:pt x="41" y="8"/>
                    </a:cubicBezTo>
                    <a:cubicBezTo>
                      <a:pt x="41" y="8"/>
                      <a:pt x="42" y="8"/>
                      <a:pt x="42" y="8"/>
                    </a:cubicBezTo>
                    <a:cubicBezTo>
                      <a:pt x="42" y="8"/>
                      <a:pt x="42" y="8"/>
                      <a:pt x="42" y="8"/>
                    </a:cubicBezTo>
                    <a:cubicBezTo>
                      <a:pt x="43" y="8"/>
                      <a:pt x="43" y="8"/>
                      <a:pt x="44" y="8"/>
                    </a:cubicBezTo>
                    <a:cubicBezTo>
                      <a:pt x="45" y="8"/>
                      <a:pt x="46" y="7"/>
                      <a:pt x="45" y="6"/>
                    </a:cubicBezTo>
                    <a:cubicBezTo>
                      <a:pt x="45" y="5"/>
                      <a:pt x="45" y="5"/>
                      <a:pt x="45" y="5"/>
                    </a:cubicBezTo>
                    <a:cubicBezTo>
                      <a:pt x="44" y="5"/>
                      <a:pt x="44" y="5"/>
                      <a:pt x="44" y="5"/>
                    </a:cubicBezTo>
                    <a:cubicBezTo>
                      <a:pt x="43" y="5"/>
                      <a:pt x="43" y="4"/>
                      <a:pt x="43" y="4"/>
                    </a:cubicBezTo>
                    <a:cubicBezTo>
                      <a:pt x="43" y="3"/>
                      <a:pt x="42" y="3"/>
                      <a:pt x="42" y="3"/>
                    </a:cubicBezTo>
                    <a:cubicBezTo>
                      <a:pt x="41" y="3"/>
                      <a:pt x="41" y="3"/>
                      <a:pt x="41" y="2"/>
                    </a:cubicBezTo>
                    <a:cubicBezTo>
                      <a:pt x="41" y="2"/>
                      <a:pt x="41" y="2"/>
                      <a:pt x="40" y="2"/>
                    </a:cubicBezTo>
                    <a:cubicBezTo>
                      <a:pt x="40" y="2"/>
                      <a:pt x="40" y="2"/>
                      <a:pt x="40" y="2"/>
                    </a:cubicBezTo>
                    <a:cubicBezTo>
                      <a:pt x="39" y="2"/>
                      <a:pt x="38" y="3"/>
                      <a:pt x="38" y="2"/>
                    </a:cubicBezTo>
                    <a:cubicBezTo>
                      <a:pt x="37" y="1"/>
                      <a:pt x="36" y="1"/>
                      <a:pt x="36" y="0"/>
                    </a:cubicBezTo>
                    <a:cubicBezTo>
                      <a:pt x="36" y="0"/>
                      <a:pt x="35" y="0"/>
                      <a:pt x="35" y="0"/>
                    </a:cubicBezTo>
                    <a:cubicBezTo>
                      <a:pt x="35" y="0"/>
                      <a:pt x="35" y="1"/>
                      <a:pt x="34" y="1"/>
                    </a:cubicBezTo>
                    <a:cubicBezTo>
                      <a:pt x="34" y="1"/>
                      <a:pt x="33" y="1"/>
                      <a:pt x="33" y="1"/>
                    </a:cubicBezTo>
                    <a:cubicBezTo>
                      <a:pt x="32" y="1"/>
                      <a:pt x="32" y="0"/>
                      <a:pt x="31" y="0"/>
                    </a:cubicBezTo>
                    <a:cubicBezTo>
                      <a:pt x="31" y="0"/>
                      <a:pt x="30" y="0"/>
                      <a:pt x="29" y="0"/>
                    </a:cubicBezTo>
                    <a:cubicBezTo>
                      <a:pt x="29" y="1"/>
                      <a:pt x="29" y="1"/>
                      <a:pt x="28" y="2"/>
                    </a:cubicBezTo>
                    <a:cubicBezTo>
                      <a:pt x="28" y="3"/>
                      <a:pt x="28" y="3"/>
                      <a:pt x="27" y="3"/>
                    </a:cubicBezTo>
                    <a:cubicBezTo>
                      <a:pt x="26" y="4"/>
                      <a:pt x="25" y="5"/>
                      <a:pt x="24" y="4"/>
                    </a:cubicBezTo>
                    <a:cubicBezTo>
                      <a:pt x="23" y="3"/>
                      <a:pt x="23" y="3"/>
                      <a:pt x="23" y="4"/>
                    </a:cubicBezTo>
                    <a:cubicBezTo>
                      <a:pt x="22" y="4"/>
                      <a:pt x="22" y="5"/>
                      <a:pt x="21" y="5"/>
                    </a:cubicBezTo>
                    <a:cubicBezTo>
                      <a:pt x="20" y="5"/>
                      <a:pt x="19" y="5"/>
                      <a:pt x="18" y="5"/>
                    </a:cubicBezTo>
                    <a:cubicBezTo>
                      <a:pt x="17" y="6"/>
                      <a:pt x="18" y="7"/>
                      <a:pt x="18" y="8"/>
                    </a:cubicBezTo>
                    <a:cubicBezTo>
                      <a:pt x="17" y="8"/>
                      <a:pt x="17" y="8"/>
                      <a:pt x="16" y="8"/>
                    </a:cubicBezTo>
                    <a:cubicBezTo>
                      <a:pt x="15" y="8"/>
                      <a:pt x="15" y="8"/>
                      <a:pt x="14" y="8"/>
                    </a:cubicBezTo>
                    <a:cubicBezTo>
                      <a:pt x="13" y="8"/>
                      <a:pt x="11" y="8"/>
                      <a:pt x="10" y="7"/>
                    </a:cubicBezTo>
                    <a:cubicBezTo>
                      <a:pt x="9" y="7"/>
                      <a:pt x="8" y="6"/>
                      <a:pt x="6" y="5"/>
                    </a:cubicBezTo>
                    <a:cubicBezTo>
                      <a:pt x="6" y="6"/>
                      <a:pt x="6" y="8"/>
                      <a:pt x="6" y="9"/>
                    </a:cubicBezTo>
                    <a:cubicBezTo>
                      <a:pt x="5" y="9"/>
                      <a:pt x="4" y="9"/>
                      <a:pt x="4" y="9"/>
                    </a:cubicBezTo>
                    <a:cubicBezTo>
                      <a:pt x="4" y="8"/>
                      <a:pt x="3" y="8"/>
                      <a:pt x="3" y="8"/>
                    </a:cubicBezTo>
                    <a:cubicBezTo>
                      <a:pt x="3" y="8"/>
                      <a:pt x="2" y="9"/>
                      <a:pt x="2" y="9"/>
                    </a:cubicBezTo>
                    <a:cubicBezTo>
                      <a:pt x="2" y="10"/>
                      <a:pt x="4" y="9"/>
                      <a:pt x="4" y="11"/>
                    </a:cubicBezTo>
                    <a:cubicBezTo>
                      <a:pt x="3" y="11"/>
                      <a:pt x="3" y="12"/>
                      <a:pt x="2" y="12"/>
                    </a:cubicBezTo>
                    <a:cubicBezTo>
                      <a:pt x="2" y="12"/>
                      <a:pt x="2" y="12"/>
                      <a:pt x="2" y="13"/>
                    </a:cubicBezTo>
                    <a:cubicBezTo>
                      <a:pt x="2" y="13"/>
                      <a:pt x="2" y="13"/>
                      <a:pt x="2" y="14"/>
                    </a:cubicBezTo>
                    <a:cubicBezTo>
                      <a:pt x="2" y="14"/>
                      <a:pt x="2" y="14"/>
                      <a:pt x="2" y="15"/>
                    </a:cubicBezTo>
                    <a:cubicBezTo>
                      <a:pt x="2" y="15"/>
                      <a:pt x="2" y="15"/>
                      <a:pt x="2" y="16"/>
                    </a:cubicBezTo>
                    <a:cubicBezTo>
                      <a:pt x="1" y="16"/>
                      <a:pt x="0" y="17"/>
                      <a:pt x="0" y="17"/>
                    </a:cubicBezTo>
                    <a:cubicBezTo>
                      <a:pt x="0" y="17"/>
                      <a:pt x="1" y="17"/>
                      <a:pt x="1" y="17"/>
                    </a:cubicBezTo>
                    <a:cubicBezTo>
                      <a:pt x="1" y="18"/>
                      <a:pt x="1" y="18"/>
                      <a:pt x="1" y="18"/>
                    </a:cubicBezTo>
                    <a:cubicBezTo>
                      <a:pt x="1" y="19"/>
                      <a:pt x="2" y="19"/>
                      <a:pt x="2" y="19"/>
                    </a:cubicBezTo>
                    <a:cubicBezTo>
                      <a:pt x="2" y="19"/>
                      <a:pt x="2" y="19"/>
                      <a:pt x="2" y="19"/>
                    </a:cubicBezTo>
                    <a:cubicBezTo>
                      <a:pt x="2" y="20"/>
                      <a:pt x="2" y="20"/>
                      <a:pt x="2" y="21"/>
                    </a:cubicBezTo>
                    <a:cubicBezTo>
                      <a:pt x="2" y="21"/>
                      <a:pt x="2" y="21"/>
                      <a:pt x="2" y="21"/>
                    </a:cubicBezTo>
                    <a:cubicBezTo>
                      <a:pt x="3" y="21"/>
                      <a:pt x="5" y="22"/>
                      <a:pt x="5" y="23"/>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13" name="Freeform 808">
                <a:extLst>
                  <a:ext uri="{FF2B5EF4-FFF2-40B4-BE49-F238E27FC236}">
                    <a16:creationId xmlns:a16="http://schemas.microsoft.com/office/drawing/2014/main" id="{36769935-B72B-E1D3-A860-3AABD450FD60}"/>
                  </a:ext>
                </a:extLst>
              </p:cNvPr>
              <p:cNvSpPr>
                <a:spLocks noEditPoints="1"/>
              </p:cNvSpPr>
              <p:nvPr/>
            </p:nvSpPr>
            <p:spPr bwMode="auto">
              <a:xfrm>
                <a:off x="5151438" y="2725738"/>
                <a:ext cx="287337" cy="538163"/>
              </a:xfrm>
              <a:custGeom>
                <a:avLst/>
                <a:gdLst>
                  <a:gd name="T0" fmla="*/ 57 w 69"/>
                  <a:gd name="T1" fmla="*/ 88 h 129"/>
                  <a:gd name="T2" fmla="*/ 52 w 69"/>
                  <a:gd name="T3" fmla="*/ 79 h 129"/>
                  <a:gd name="T4" fmla="*/ 36 w 69"/>
                  <a:gd name="T5" fmla="*/ 58 h 129"/>
                  <a:gd name="T6" fmla="*/ 35 w 69"/>
                  <a:gd name="T7" fmla="*/ 54 h 129"/>
                  <a:gd name="T8" fmla="*/ 34 w 69"/>
                  <a:gd name="T9" fmla="*/ 39 h 129"/>
                  <a:gd name="T10" fmla="*/ 27 w 69"/>
                  <a:gd name="T11" fmla="*/ 39 h 129"/>
                  <a:gd name="T12" fmla="*/ 33 w 69"/>
                  <a:gd name="T13" fmla="*/ 30 h 129"/>
                  <a:gd name="T14" fmla="*/ 24 w 69"/>
                  <a:gd name="T15" fmla="*/ 29 h 129"/>
                  <a:gd name="T16" fmla="*/ 18 w 69"/>
                  <a:gd name="T17" fmla="*/ 32 h 129"/>
                  <a:gd name="T18" fmla="*/ 17 w 69"/>
                  <a:gd name="T19" fmla="*/ 37 h 129"/>
                  <a:gd name="T20" fmla="*/ 16 w 69"/>
                  <a:gd name="T21" fmla="*/ 43 h 129"/>
                  <a:gd name="T22" fmla="*/ 16 w 69"/>
                  <a:gd name="T23" fmla="*/ 45 h 129"/>
                  <a:gd name="T24" fmla="*/ 16 w 69"/>
                  <a:gd name="T25" fmla="*/ 51 h 129"/>
                  <a:gd name="T26" fmla="*/ 19 w 69"/>
                  <a:gd name="T27" fmla="*/ 53 h 129"/>
                  <a:gd name="T28" fmla="*/ 15 w 69"/>
                  <a:gd name="T29" fmla="*/ 65 h 129"/>
                  <a:gd name="T30" fmla="*/ 20 w 69"/>
                  <a:gd name="T31" fmla="*/ 56 h 129"/>
                  <a:gd name="T32" fmla="*/ 22 w 69"/>
                  <a:gd name="T33" fmla="*/ 59 h 129"/>
                  <a:gd name="T34" fmla="*/ 20 w 69"/>
                  <a:gd name="T35" fmla="*/ 71 h 129"/>
                  <a:gd name="T36" fmla="*/ 24 w 69"/>
                  <a:gd name="T37" fmla="*/ 72 h 129"/>
                  <a:gd name="T38" fmla="*/ 32 w 69"/>
                  <a:gd name="T39" fmla="*/ 72 h 129"/>
                  <a:gd name="T40" fmla="*/ 33 w 69"/>
                  <a:gd name="T41" fmla="*/ 85 h 129"/>
                  <a:gd name="T42" fmla="*/ 25 w 69"/>
                  <a:gd name="T43" fmla="*/ 91 h 129"/>
                  <a:gd name="T44" fmla="*/ 21 w 69"/>
                  <a:gd name="T45" fmla="*/ 96 h 129"/>
                  <a:gd name="T46" fmla="*/ 19 w 69"/>
                  <a:gd name="T47" fmla="*/ 105 h 129"/>
                  <a:gd name="T48" fmla="*/ 20 w 69"/>
                  <a:gd name="T49" fmla="*/ 109 h 129"/>
                  <a:gd name="T50" fmla="*/ 28 w 69"/>
                  <a:gd name="T51" fmla="*/ 110 h 129"/>
                  <a:gd name="T52" fmla="*/ 25 w 69"/>
                  <a:gd name="T53" fmla="*/ 116 h 129"/>
                  <a:gd name="T54" fmla="*/ 14 w 69"/>
                  <a:gd name="T55" fmla="*/ 127 h 129"/>
                  <a:gd name="T56" fmla="*/ 24 w 69"/>
                  <a:gd name="T57" fmla="*/ 123 h 129"/>
                  <a:gd name="T58" fmla="*/ 34 w 69"/>
                  <a:gd name="T59" fmla="*/ 120 h 129"/>
                  <a:gd name="T60" fmla="*/ 48 w 69"/>
                  <a:gd name="T61" fmla="*/ 119 h 129"/>
                  <a:gd name="T62" fmla="*/ 68 w 69"/>
                  <a:gd name="T63" fmla="*/ 113 h 129"/>
                  <a:gd name="T64" fmla="*/ 63 w 69"/>
                  <a:gd name="T65" fmla="*/ 107 h 129"/>
                  <a:gd name="T66" fmla="*/ 45 w 69"/>
                  <a:gd name="T67" fmla="*/ 121 h 129"/>
                  <a:gd name="T68" fmla="*/ 34 w 69"/>
                  <a:gd name="T69" fmla="*/ 22 h 129"/>
                  <a:gd name="T70" fmla="*/ 12 w 69"/>
                  <a:gd name="T71" fmla="*/ 47 h 129"/>
                  <a:gd name="T72" fmla="*/ 19 w 69"/>
                  <a:gd name="T73" fmla="*/ 60 h 129"/>
                  <a:gd name="T74" fmla="*/ 10 w 69"/>
                  <a:gd name="T75" fmla="*/ 51 h 129"/>
                  <a:gd name="T76" fmla="*/ 49 w 69"/>
                  <a:gd name="T77" fmla="*/ 2 h 129"/>
                  <a:gd name="T78" fmla="*/ 6 w 69"/>
                  <a:gd name="T79" fmla="*/ 41 h 129"/>
                  <a:gd name="T80" fmla="*/ 32 w 69"/>
                  <a:gd name="T81" fmla="*/ 24 h 129"/>
                  <a:gd name="T82" fmla="*/ 32 w 69"/>
                  <a:gd name="T83" fmla="*/ 22 h 129"/>
                  <a:gd name="T84" fmla="*/ 16 w 69"/>
                  <a:gd name="T85" fmla="*/ 44 h 129"/>
                  <a:gd name="T86" fmla="*/ 10 w 69"/>
                  <a:gd name="T87" fmla="*/ 41 h 129"/>
                  <a:gd name="T88" fmla="*/ 14 w 69"/>
                  <a:gd name="T89" fmla="*/ 45 h 129"/>
                  <a:gd name="T90" fmla="*/ 10 w 69"/>
                  <a:gd name="T91" fmla="*/ 60 h 129"/>
                  <a:gd name="T92" fmla="*/ 15 w 69"/>
                  <a:gd name="T93" fmla="*/ 57 h 129"/>
                  <a:gd name="T94" fmla="*/ 12 w 69"/>
                  <a:gd name="T95" fmla="*/ 54 h 129"/>
                  <a:gd name="T96" fmla="*/ 45 w 69"/>
                  <a:gd name="T97" fmla="*/ 7 h 129"/>
                  <a:gd name="T98" fmla="*/ 47 w 69"/>
                  <a:gd name="T99" fmla="*/ 5 h 129"/>
                  <a:gd name="T100" fmla="*/ 45 w 69"/>
                  <a:gd name="T101" fmla="*/ 5 h 129"/>
                  <a:gd name="T102" fmla="*/ 47 w 69"/>
                  <a:gd name="T103" fmla="*/ 4 h 129"/>
                  <a:gd name="T104" fmla="*/ 6 w 69"/>
                  <a:gd name="T105" fmla="*/ 40 h 129"/>
                  <a:gd name="T106" fmla="*/ 9 w 69"/>
                  <a:gd name="T107" fmla="*/ 36 h 129"/>
                  <a:gd name="T108" fmla="*/ 12 w 69"/>
                  <a:gd name="T109" fmla="*/ 33 h 129"/>
                  <a:gd name="T110" fmla="*/ 7 w 69"/>
                  <a:gd name="T111" fmla="*/ 33 h 129"/>
                  <a:gd name="T112" fmla="*/ 25 w 69"/>
                  <a:gd name="T113" fmla="*/ 82 h 129"/>
                  <a:gd name="T114" fmla="*/ 2 w 69"/>
                  <a:gd name="T115" fmla="*/ 77 h 129"/>
                  <a:gd name="T116" fmla="*/ 7 w 69"/>
                  <a:gd name="T117" fmla="*/ 79 h 129"/>
                  <a:gd name="T118" fmla="*/ 18 w 69"/>
                  <a:gd name="T119" fmla="*/ 78 h 129"/>
                  <a:gd name="T120" fmla="*/ 17 w 69"/>
                  <a:gd name="T121" fmla="*/ 7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9" h="129">
                    <a:moveTo>
                      <a:pt x="50" y="119"/>
                    </a:moveTo>
                    <a:cubicBezTo>
                      <a:pt x="50" y="119"/>
                      <a:pt x="50" y="119"/>
                      <a:pt x="50" y="119"/>
                    </a:cubicBezTo>
                    <a:cubicBezTo>
                      <a:pt x="49" y="119"/>
                      <a:pt x="49" y="119"/>
                      <a:pt x="49" y="119"/>
                    </a:cubicBezTo>
                    <a:cubicBezTo>
                      <a:pt x="50" y="119"/>
                      <a:pt x="50" y="119"/>
                      <a:pt x="50" y="119"/>
                    </a:cubicBezTo>
                    <a:close/>
                    <a:moveTo>
                      <a:pt x="63" y="111"/>
                    </a:moveTo>
                    <a:cubicBezTo>
                      <a:pt x="62" y="111"/>
                      <a:pt x="62" y="111"/>
                      <a:pt x="62" y="111"/>
                    </a:cubicBezTo>
                    <a:cubicBezTo>
                      <a:pt x="63" y="112"/>
                      <a:pt x="63" y="112"/>
                      <a:pt x="63" y="112"/>
                    </a:cubicBezTo>
                    <a:cubicBezTo>
                      <a:pt x="64" y="112"/>
                      <a:pt x="64" y="112"/>
                      <a:pt x="64" y="112"/>
                    </a:cubicBezTo>
                    <a:cubicBezTo>
                      <a:pt x="64" y="111"/>
                      <a:pt x="64" y="111"/>
                      <a:pt x="64" y="111"/>
                    </a:cubicBezTo>
                    <a:lnTo>
                      <a:pt x="63" y="111"/>
                    </a:lnTo>
                    <a:close/>
                    <a:moveTo>
                      <a:pt x="69" y="101"/>
                    </a:moveTo>
                    <a:cubicBezTo>
                      <a:pt x="69" y="100"/>
                      <a:pt x="69" y="99"/>
                      <a:pt x="69" y="99"/>
                    </a:cubicBezTo>
                    <a:cubicBezTo>
                      <a:pt x="69" y="95"/>
                      <a:pt x="66" y="93"/>
                      <a:pt x="63" y="93"/>
                    </a:cubicBezTo>
                    <a:cubicBezTo>
                      <a:pt x="63" y="94"/>
                      <a:pt x="63" y="94"/>
                      <a:pt x="63" y="94"/>
                    </a:cubicBezTo>
                    <a:cubicBezTo>
                      <a:pt x="62" y="93"/>
                      <a:pt x="61" y="93"/>
                      <a:pt x="60" y="93"/>
                    </a:cubicBezTo>
                    <a:cubicBezTo>
                      <a:pt x="60" y="94"/>
                      <a:pt x="60" y="94"/>
                      <a:pt x="60" y="94"/>
                    </a:cubicBezTo>
                    <a:cubicBezTo>
                      <a:pt x="59" y="94"/>
                      <a:pt x="59" y="95"/>
                      <a:pt x="59" y="96"/>
                    </a:cubicBezTo>
                    <a:cubicBezTo>
                      <a:pt x="58" y="96"/>
                      <a:pt x="58" y="96"/>
                      <a:pt x="58" y="96"/>
                    </a:cubicBezTo>
                    <a:cubicBezTo>
                      <a:pt x="57" y="95"/>
                      <a:pt x="57" y="95"/>
                      <a:pt x="57" y="95"/>
                    </a:cubicBezTo>
                    <a:cubicBezTo>
                      <a:pt x="57" y="94"/>
                      <a:pt x="57" y="94"/>
                      <a:pt x="57" y="94"/>
                    </a:cubicBezTo>
                    <a:cubicBezTo>
                      <a:pt x="56" y="95"/>
                      <a:pt x="56" y="95"/>
                      <a:pt x="56" y="95"/>
                    </a:cubicBezTo>
                    <a:cubicBezTo>
                      <a:pt x="57" y="94"/>
                      <a:pt x="57" y="93"/>
                      <a:pt x="58" y="92"/>
                    </a:cubicBezTo>
                    <a:cubicBezTo>
                      <a:pt x="59" y="91"/>
                      <a:pt x="58" y="89"/>
                      <a:pt x="57" y="88"/>
                    </a:cubicBezTo>
                    <a:cubicBezTo>
                      <a:pt x="56" y="88"/>
                      <a:pt x="56" y="88"/>
                      <a:pt x="56" y="88"/>
                    </a:cubicBezTo>
                    <a:cubicBezTo>
                      <a:pt x="56" y="87"/>
                      <a:pt x="55" y="86"/>
                      <a:pt x="54" y="86"/>
                    </a:cubicBezTo>
                    <a:cubicBezTo>
                      <a:pt x="54" y="85"/>
                      <a:pt x="54" y="85"/>
                      <a:pt x="54" y="85"/>
                    </a:cubicBezTo>
                    <a:cubicBezTo>
                      <a:pt x="53" y="85"/>
                      <a:pt x="53" y="85"/>
                      <a:pt x="53" y="85"/>
                    </a:cubicBezTo>
                    <a:cubicBezTo>
                      <a:pt x="52" y="85"/>
                      <a:pt x="52" y="85"/>
                      <a:pt x="52" y="85"/>
                    </a:cubicBezTo>
                    <a:cubicBezTo>
                      <a:pt x="52" y="86"/>
                      <a:pt x="52" y="86"/>
                      <a:pt x="52" y="86"/>
                    </a:cubicBezTo>
                    <a:cubicBezTo>
                      <a:pt x="51" y="85"/>
                      <a:pt x="51" y="85"/>
                      <a:pt x="51" y="85"/>
                    </a:cubicBezTo>
                    <a:cubicBezTo>
                      <a:pt x="51" y="85"/>
                      <a:pt x="51" y="85"/>
                      <a:pt x="51" y="85"/>
                    </a:cubicBezTo>
                    <a:cubicBezTo>
                      <a:pt x="50" y="85"/>
                      <a:pt x="50" y="85"/>
                      <a:pt x="50" y="85"/>
                    </a:cubicBezTo>
                    <a:cubicBezTo>
                      <a:pt x="51" y="85"/>
                      <a:pt x="51" y="85"/>
                      <a:pt x="51" y="85"/>
                    </a:cubicBezTo>
                    <a:cubicBezTo>
                      <a:pt x="52" y="85"/>
                      <a:pt x="52" y="85"/>
                      <a:pt x="52" y="85"/>
                    </a:cubicBezTo>
                    <a:cubicBezTo>
                      <a:pt x="52" y="85"/>
                      <a:pt x="53" y="85"/>
                      <a:pt x="53" y="85"/>
                    </a:cubicBezTo>
                    <a:cubicBezTo>
                      <a:pt x="54" y="85"/>
                      <a:pt x="54" y="85"/>
                      <a:pt x="54" y="85"/>
                    </a:cubicBezTo>
                    <a:cubicBezTo>
                      <a:pt x="55" y="86"/>
                      <a:pt x="55" y="86"/>
                      <a:pt x="55" y="86"/>
                    </a:cubicBezTo>
                    <a:cubicBezTo>
                      <a:pt x="55" y="86"/>
                      <a:pt x="55" y="86"/>
                      <a:pt x="55" y="86"/>
                    </a:cubicBezTo>
                    <a:cubicBezTo>
                      <a:pt x="56" y="86"/>
                      <a:pt x="56" y="86"/>
                      <a:pt x="56" y="86"/>
                    </a:cubicBezTo>
                    <a:cubicBezTo>
                      <a:pt x="57" y="86"/>
                      <a:pt x="57" y="86"/>
                      <a:pt x="57" y="86"/>
                    </a:cubicBezTo>
                    <a:cubicBezTo>
                      <a:pt x="56" y="85"/>
                      <a:pt x="55" y="83"/>
                      <a:pt x="54" y="81"/>
                    </a:cubicBezTo>
                    <a:cubicBezTo>
                      <a:pt x="54" y="81"/>
                      <a:pt x="54" y="81"/>
                      <a:pt x="54" y="81"/>
                    </a:cubicBezTo>
                    <a:cubicBezTo>
                      <a:pt x="55" y="80"/>
                      <a:pt x="55" y="80"/>
                      <a:pt x="55" y="80"/>
                    </a:cubicBezTo>
                    <a:cubicBezTo>
                      <a:pt x="54" y="80"/>
                      <a:pt x="54" y="80"/>
                      <a:pt x="54" y="80"/>
                    </a:cubicBezTo>
                    <a:cubicBezTo>
                      <a:pt x="53" y="79"/>
                      <a:pt x="53" y="79"/>
                      <a:pt x="53" y="79"/>
                    </a:cubicBezTo>
                    <a:cubicBezTo>
                      <a:pt x="52" y="79"/>
                      <a:pt x="52" y="79"/>
                      <a:pt x="52" y="79"/>
                    </a:cubicBezTo>
                    <a:cubicBezTo>
                      <a:pt x="52" y="77"/>
                      <a:pt x="52" y="77"/>
                      <a:pt x="52" y="77"/>
                    </a:cubicBezTo>
                    <a:cubicBezTo>
                      <a:pt x="52" y="77"/>
                      <a:pt x="52" y="77"/>
                      <a:pt x="52" y="77"/>
                    </a:cubicBezTo>
                    <a:cubicBezTo>
                      <a:pt x="51" y="76"/>
                      <a:pt x="51" y="76"/>
                      <a:pt x="51" y="76"/>
                    </a:cubicBezTo>
                    <a:cubicBezTo>
                      <a:pt x="50" y="75"/>
                      <a:pt x="48" y="75"/>
                      <a:pt x="47" y="75"/>
                    </a:cubicBezTo>
                    <a:cubicBezTo>
                      <a:pt x="47" y="74"/>
                      <a:pt x="47" y="74"/>
                      <a:pt x="47" y="74"/>
                    </a:cubicBezTo>
                    <a:cubicBezTo>
                      <a:pt x="46" y="73"/>
                      <a:pt x="45" y="72"/>
                      <a:pt x="45" y="71"/>
                    </a:cubicBezTo>
                    <a:cubicBezTo>
                      <a:pt x="45" y="70"/>
                      <a:pt x="45" y="70"/>
                      <a:pt x="45" y="70"/>
                    </a:cubicBezTo>
                    <a:cubicBezTo>
                      <a:pt x="44" y="70"/>
                      <a:pt x="44" y="69"/>
                      <a:pt x="44" y="68"/>
                    </a:cubicBezTo>
                    <a:cubicBezTo>
                      <a:pt x="44" y="67"/>
                      <a:pt x="44" y="67"/>
                      <a:pt x="44" y="67"/>
                    </a:cubicBezTo>
                    <a:cubicBezTo>
                      <a:pt x="44" y="67"/>
                      <a:pt x="44" y="67"/>
                      <a:pt x="44" y="67"/>
                    </a:cubicBezTo>
                    <a:cubicBezTo>
                      <a:pt x="44" y="66"/>
                      <a:pt x="44" y="66"/>
                      <a:pt x="44" y="66"/>
                    </a:cubicBezTo>
                    <a:cubicBezTo>
                      <a:pt x="44" y="65"/>
                      <a:pt x="44" y="64"/>
                      <a:pt x="43" y="64"/>
                    </a:cubicBezTo>
                    <a:cubicBezTo>
                      <a:pt x="43" y="63"/>
                      <a:pt x="43" y="63"/>
                      <a:pt x="43" y="63"/>
                    </a:cubicBezTo>
                    <a:cubicBezTo>
                      <a:pt x="42" y="63"/>
                      <a:pt x="42" y="63"/>
                      <a:pt x="42" y="63"/>
                    </a:cubicBezTo>
                    <a:cubicBezTo>
                      <a:pt x="42" y="63"/>
                      <a:pt x="42" y="63"/>
                      <a:pt x="42" y="63"/>
                    </a:cubicBezTo>
                    <a:cubicBezTo>
                      <a:pt x="42" y="63"/>
                      <a:pt x="42" y="63"/>
                      <a:pt x="42" y="63"/>
                    </a:cubicBezTo>
                    <a:cubicBezTo>
                      <a:pt x="42" y="62"/>
                      <a:pt x="41" y="62"/>
                      <a:pt x="41" y="61"/>
                    </a:cubicBezTo>
                    <a:cubicBezTo>
                      <a:pt x="40" y="61"/>
                      <a:pt x="40" y="60"/>
                      <a:pt x="40" y="60"/>
                    </a:cubicBezTo>
                    <a:cubicBezTo>
                      <a:pt x="39" y="60"/>
                      <a:pt x="39" y="60"/>
                      <a:pt x="39" y="60"/>
                    </a:cubicBezTo>
                    <a:cubicBezTo>
                      <a:pt x="37" y="59"/>
                      <a:pt x="37" y="59"/>
                      <a:pt x="37" y="59"/>
                    </a:cubicBezTo>
                    <a:cubicBezTo>
                      <a:pt x="37" y="59"/>
                      <a:pt x="37" y="59"/>
                      <a:pt x="37" y="59"/>
                    </a:cubicBezTo>
                    <a:cubicBezTo>
                      <a:pt x="37" y="59"/>
                      <a:pt x="37" y="59"/>
                      <a:pt x="37" y="59"/>
                    </a:cubicBezTo>
                    <a:cubicBezTo>
                      <a:pt x="36" y="58"/>
                      <a:pt x="36" y="58"/>
                      <a:pt x="36" y="58"/>
                    </a:cubicBezTo>
                    <a:cubicBezTo>
                      <a:pt x="35" y="58"/>
                      <a:pt x="35" y="58"/>
                      <a:pt x="35" y="58"/>
                    </a:cubicBezTo>
                    <a:cubicBezTo>
                      <a:pt x="35" y="58"/>
                      <a:pt x="34" y="59"/>
                      <a:pt x="34" y="59"/>
                    </a:cubicBezTo>
                    <a:cubicBezTo>
                      <a:pt x="33" y="59"/>
                      <a:pt x="33" y="59"/>
                      <a:pt x="33" y="59"/>
                    </a:cubicBezTo>
                    <a:cubicBezTo>
                      <a:pt x="33" y="59"/>
                      <a:pt x="33" y="59"/>
                      <a:pt x="33" y="59"/>
                    </a:cubicBezTo>
                    <a:cubicBezTo>
                      <a:pt x="32" y="59"/>
                      <a:pt x="31" y="59"/>
                      <a:pt x="30" y="59"/>
                    </a:cubicBezTo>
                    <a:cubicBezTo>
                      <a:pt x="29" y="59"/>
                      <a:pt x="29" y="59"/>
                      <a:pt x="29" y="59"/>
                    </a:cubicBezTo>
                    <a:cubicBezTo>
                      <a:pt x="29" y="58"/>
                      <a:pt x="29" y="58"/>
                      <a:pt x="29" y="58"/>
                    </a:cubicBezTo>
                    <a:cubicBezTo>
                      <a:pt x="29" y="58"/>
                      <a:pt x="29" y="58"/>
                      <a:pt x="29" y="58"/>
                    </a:cubicBezTo>
                    <a:cubicBezTo>
                      <a:pt x="29" y="58"/>
                      <a:pt x="29" y="58"/>
                      <a:pt x="29" y="58"/>
                    </a:cubicBezTo>
                    <a:cubicBezTo>
                      <a:pt x="30" y="58"/>
                      <a:pt x="31" y="58"/>
                      <a:pt x="31" y="59"/>
                    </a:cubicBezTo>
                    <a:cubicBezTo>
                      <a:pt x="32" y="58"/>
                      <a:pt x="32" y="58"/>
                      <a:pt x="32" y="58"/>
                    </a:cubicBezTo>
                    <a:cubicBezTo>
                      <a:pt x="33" y="58"/>
                      <a:pt x="33" y="58"/>
                      <a:pt x="33" y="58"/>
                    </a:cubicBezTo>
                    <a:cubicBezTo>
                      <a:pt x="33" y="57"/>
                      <a:pt x="33" y="57"/>
                      <a:pt x="33" y="57"/>
                    </a:cubicBezTo>
                    <a:cubicBezTo>
                      <a:pt x="33" y="57"/>
                      <a:pt x="33" y="57"/>
                      <a:pt x="33" y="57"/>
                    </a:cubicBezTo>
                    <a:cubicBezTo>
                      <a:pt x="34" y="56"/>
                      <a:pt x="34" y="56"/>
                      <a:pt x="34" y="56"/>
                    </a:cubicBezTo>
                    <a:cubicBezTo>
                      <a:pt x="35" y="56"/>
                      <a:pt x="35" y="56"/>
                      <a:pt x="35" y="57"/>
                    </a:cubicBezTo>
                    <a:cubicBezTo>
                      <a:pt x="36" y="56"/>
                      <a:pt x="36" y="56"/>
                      <a:pt x="36" y="56"/>
                    </a:cubicBezTo>
                    <a:cubicBezTo>
                      <a:pt x="37" y="56"/>
                      <a:pt x="37" y="56"/>
                      <a:pt x="37" y="56"/>
                    </a:cubicBezTo>
                    <a:cubicBezTo>
                      <a:pt x="36" y="55"/>
                      <a:pt x="36" y="55"/>
                      <a:pt x="36" y="55"/>
                    </a:cubicBezTo>
                    <a:cubicBezTo>
                      <a:pt x="35" y="55"/>
                      <a:pt x="35" y="55"/>
                      <a:pt x="35" y="55"/>
                    </a:cubicBezTo>
                    <a:cubicBezTo>
                      <a:pt x="35" y="55"/>
                      <a:pt x="35" y="55"/>
                      <a:pt x="35" y="55"/>
                    </a:cubicBezTo>
                    <a:cubicBezTo>
                      <a:pt x="35" y="54"/>
                      <a:pt x="35" y="54"/>
                      <a:pt x="35" y="54"/>
                    </a:cubicBezTo>
                    <a:cubicBezTo>
                      <a:pt x="35" y="54"/>
                      <a:pt x="35" y="54"/>
                      <a:pt x="35" y="54"/>
                    </a:cubicBezTo>
                    <a:cubicBezTo>
                      <a:pt x="34" y="54"/>
                      <a:pt x="33" y="54"/>
                      <a:pt x="32" y="55"/>
                    </a:cubicBezTo>
                    <a:cubicBezTo>
                      <a:pt x="32" y="55"/>
                      <a:pt x="32" y="55"/>
                      <a:pt x="32" y="55"/>
                    </a:cubicBezTo>
                    <a:cubicBezTo>
                      <a:pt x="33" y="54"/>
                      <a:pt x="33" y="54"/>
                      <a:pt x="33" y="54"/>
                    </a:cubicBezTo>
                    <a:cubicBezTo>
                      <a:pt x="35" y="53"/>
                      <a:pt x="35" y="53"/>
                      <a:pt x="35" y="53"/>
                    </a:cubicBezTo>
                    <a:cubicBezTo>
                      <a:pt x="36" y="53"/>
                      <a:pt x="37" y="52"/>
                      <a:pt x="37" y="52"/>
                    </a:cubicBezTo>
                    <a:cubicBezTo>
                      <a:pt x="37" y="51"/>
                      <a:pt x="37" y="51"/>
                      <a:pt x="37" y="51"/>
                    </a:cubicBezTo>
                    <a:cubicBezTo>
                      <a:pt x="38" y="50"/>
                      <a:pt x="38" y="50"/>
                      <a:pt x="38" y="50"/>
                    </a:cubicBezTo>
                    <a:cubicBezTo>
                      <a:pt x="38" y="50"/>
                      <a:pt x="39" y="49"/>
                      <a:pt x="39" y="48"/>
                    </a:cubicBezTo>
                    <a:cubicBezTo>
                      <a:pt x="39" y="48"/>
                      <a:pt x="39" y="48"/>
                      <a:pt x="39" y="48"/>
                    </a:cubicBezTo>
                    <a:cubicBezTo>
                      <a:pt x="39" y="47"/>
                      <a:pt x="40" y="46"/>
                      <a:pt x="40" y="46"/>
                    </a:cubicBezTo>
                    <a:cubicBezTo>
                      <a:pt x="40" y="46"/>
                      <a:pt x="40" y="46"/>
                      <a:pt x="40" y="46"/>
                    </a:cubicBezTo>
                    <a:cubicBezTo>
                      <a:pt x="40" y="45"/>
                      <a:pt x="40" y="44"/>
                      <a:pt x="41" y="43"/>
                    </a:cubicBezTo>
                    <a:cubicBezTo>
                      <a:pt x="41" y="43"/>
                      <a:pt x="42" y="42"/>
                      <a:pt x="42" y="42"/>
                    </a:cubicBezTo>
                    <a:cubicBezTo>
                      <a:pt x="42" y="41"/>
                      <a:pt x="42" y="41"/>
                      <a:pt x="42" y="40"/>
                    </a:cubicBezTo>
                    <a:cubicBezTo>
                      <a:pt x="41" y="40"/>
                      <a:pt x="41" y="39"/>
                      <a:pt x="40" y="39"/>
                    </a:cubicBezTo>
                    <a:cubicBezTo>
                      <a:pt x="40" y="39"/>
                      <a:pt x="40" y="39"/>
                      <a:pt x="40" y="39"/>
                    </a:cubicBezTo>
                    <a:cubicBezTo>
                      <a:pt x="39" y="39"/>
                      <a:pt x="39" y="39"/>
                      <a:pt x="39" y="39"/>
                    </a:cubicBezTo>
                    <a:cubicBezTo>
                      <a:pt x="39" y="39"/>
                      <a:pt x="39" y="39"/>
                      <a:pt x="39" y="39"/>
                    </a:cubicBezTo>
                    <a:cubicBezTo>
                      <a:pt x="38" y="39"/>
                      <a:pt x="38" y="39"/>
                      <a:pt x="38" y="39"/>
                    </a:cubicBezTo>
                    <a:cubicBezTo>
                      <a:pt x="37" y="39"/>
                      <a:pt x="37" y="39"/>
                      <a:pt x="37" y="39"/>
                    </a:cubicBezTo>
                    <a:cubicBezTo>
                      <a:pt x="37" y="39"/>
                      <a:pt x="37" y="39"/>
                      <a:pt x="37" y="39"/>
                    </a:cubicBezTo>
                    <a:cubicBezTo>
                      <a:pt x="36" y="39"/>
                      <a:pt x="35" y="39"/>
                      <a:pt x="34" y="39"/>
                    </a:cubicBezTo>
                    <a:cubicBezTo>
                      <a:pt x="34" y="39"/>
                      <a:pt x="34" y="39"/>
                      <a:pt x="34" y="39"/>
                    </a:cubicBezTo>
                    <a:cubicBezTo>
                      <a:pt x="33" y="39"/>
                      <a:pt x="33" y="39"/>
                      <a:pt x="33" y="39"/>
                    </a:cubicBezTo>
                    <a:cubicBezTo>
                      <a:pt x="33" y="39"/>
                      <a:pt x="32" y="39"/>
                      <a:pt x="32" y="39"/>
                    </a:cubicBezTo>
                    <a:cubicBezTo>
                      <a:pt x="32" y="39"/>
                      <a:pt x="31" y="39"/>
                      <a:pt x="31" y="39"/>
                    </a:cubicBezTo>
                    <a:cubicBezTo>
                      <a:pt x="30" y="40"/>
                      <a:pt x="30" y="40"/>
                      <a:pt x="30" y="40"/>
                    </a:cubicBezTo>
                    <a:cubicBezTo>
                      <a:pt x="30" y="39"/>
                      <a:pt x="30" y="39"/>
                      <a:pt x="30" y="39"/>
                    </a:cubicBezTo>
                    <a:cubicBezTo>
                      <a:pt x="30" y="40"/>
                      <a:pt x="30" y="40"/>
                      <a:pt x="30" y="40"/>
                    </a:cubicBezTo>
                    <a:cubicBezTo>
                      <a:pt x="29" y="40"/>
                      <a:pt x="29" y="40"/>
                      <a:pt x="29" y="40"/>
                    </a:cubicBezTo>
                    <a:cubicBezTo>
                      <a:pt x="28" y="40"/>
                      <a:pt x="28" y="40"/>
                      <a:pt x="28" y="40"/>
                    </a:cubicBezTo>
                    <a:cubicBezTo>
                      <a:pt x="27" y="40"/>
                      <a:pt x="27" y="40"/>
                      <a:pt x="27" y="40"/>
                    </a:cubicBezTo>
                    <a:cubicBezTo>
                      <a:pt x="27" y="41"/>
                      <a:pt x="27" y="41"/>
                      <a:pt x="27" y="41"/>
                    </a:cubicBezTo>
                    <a:cubicBezTo>
                      <a:pt x="26" y="41"/>
                      <a:pt x="26" y="41"/>
                      <a:pt x="26" y="41"/>
                    </a:cubicBezTo>
                    <a:cubicBezTo>
                      <a:pt x="26" y="41"/>
                      <a:pt x="26" y="41"/>
                      <a:pt x="26" y="41"/>
                    </a:cubicBezTo>
                    <a:cubicBezTo>
                      <a:pt x="27" y="39"/>
                      <a:pt x="27" y="39"/>
                      <a:pt x="27" y="39"/>
                    </a:cubicBezTo>
                    <a:cubicBezTo>
                      <a:pt x="27" y="40"/>
                      <a:pt x="27" y="40"/>
                      <a:pt x="27" y="40"/>
                    </a:cubicBezTo>
                    <a:cubicBezTo>
                      <a:pt x="26" y="39"/>
                      <a:pt x="26" y="39"/>
                      <a:pt x="26" y="39"/>
                    </a:cubicBezTo>
                    <a:cubicBezTo>
                      <a:pt x="24" y="40"/>
                      <a:pt x="24" y="40"/>
                      <a:pt x="24" y="40"/>
                    </a:cubicBezTo>
                    <a:cubicBezTo>
                      <a:pt x="25" y="40"/>
                      <a:pt x="25" y="40"/>
                      <a:pt x="25" y="40"/>
                    </a:cubicBezTo>
                    <a:cubicBezTo>
                      <a:pt x="25" y="40"/>
                      <a:pt x="25" y="40"/>
                      <a:pt x="25" y="40"/>
                    </a:cubicBezTo>
                    <a:cubicBezTo>
                      <a:pt x="25" y="39"/>
                      <a:pt x="25" y="39"/>
                      <a:pt x="25" y="39"/>
                    </a:cubicBezTo>
                    <a:cubicBezTo>
                      <a:pt x="26" y="39"/>
                      <a:pt x="26" y="39"/>
                      <a:pt x="26" y="39"/>
                    </a:cubicBezTo>
                    <a:cubicBezTo>
                      <a:pt x="27" y="39"/>
                      <a:pt x="27" y="39"/>
                      <a:pt x="27" y="39"/>
                    </a:cubicBezTo>
                    <a:cubicBezTo>
                      <a:pt x="27" y="39"/>
                      <a:pt x="27" y="39"/>
                      <a:pt x="27" y="39"/>
                    </a:cubicBezTo>
                    <a:cubicBezTo>
                      <a:pt x="27" y="39"/>
                      <a:pt x="27" y="39"/>
                      <a:pt x="27" y="39"/>
                    </a:cubicBezTo>
                    <a:cubicBezTo>
                      <a:pt x="29" y="38"/>
                      <a:pt x="29" y="38"/>
                      <a:pt x="29" y="38"/>
                    </a:cubicBezTo>
                    <a:cubicBezTo>
                      <a:pt x="29" y="37"/>
                      <a:pt x="29" y="37"/>
                      <a:pt x="29" y="37"/>
                    </a:cubicBezTo>
                    <a:cubicBezTo>
                      <a:pt x="28" y="38"/>
                      <a:pt x="28" y="38"/>
                      <a:pt x="28" y="38"/>
                    </a:cubicBezTo>
                    <a:cubicBezTo>
                      <a:pt x="27" y="37"/>
                      <a:pt x="27" y="37"/>
                      <a:pt x="27" y="37"/>
                    </a:cubicBezTo>
                    <a:cubicBezTo>
                      <a:pt x="27" y="38"/>
                      <a:pt x="27" y="38"/>
                      <a:pt x="27" y="38"/>
                    </a:cubicBezTo>
                    <a:cubicBezTo>
                      <a:pt x="26" y="37"/>
                      <a:pt x="26" y="37"/>
                      <a:pt x="26" y="37"/>
                    </a:cubicBezTo>
                    <a:cubicBezTo>
                      <a:pt x="26" y="37"/>
                      <a:pt x="26" y="37"/>
                      <a:pt x="26" y="37"/>
                    </a:cubicBezTo>
                    <a:cubicBezTo>
                      <a:pt x="25" y="37"/>
                      <a:pt x="25" y="37"/>
                      <a:pt x="25" y="37"/>
                    </a:cubicBezTo>
                    <a:cubicBezTo>
                      <a:pt x="25" y="37"/>
                      <a:pt x="25" y="37"/>
                      <a:pt x="25" y="37"/>
                    </a:cubicBezTo>
                    <a:cubicBezTo>
                      <a:pt x="25" y="37"/>
                      <a:pt x="25" y="37"/>
                      <a:pt x="25" y="37"/>
                    </a:cubicBezTo>
                    <a:cubicBezTo>
                      <a:pt x="26" y="37"/>
                      <a:pt x="26" y="37"/>
                      <a:pt x="26" y="37"/>
                    </a:cubicBezTo>
                    <a:cubicBezTo>
                      <a:pt x="27" y="37"/>
                      <a:pt x="27" y="37"/>
                      <a:pt x="27" y="37"/>
                    </a:cubicBezTo>
                    <a:cubicBezTo>
                      <a:pt x="27" y="37"/>
                      <a:pt x="27" y="37"/>
                      <a:pt x="27" y="37"/>
                    </a:cubicBezTo>
                    <a:cubicBezTo>
                      <a:pt x="27" y="37"/>
                      <a:pt x="27" y="37"/>
                      <a:pt x="27" y="37"/>
                    </a:cubicBezTo>
                    <a:cubicBezTo>
                      <a:pt x="27" y="37"/>
                      <a:pt x="27" y="37"/>
                      <a:pt x="27" y="37"/>
                    </a:cubicBezTo>
                    <a:cubicBezTo>
                      <a:pt x="27" y="36"/>
                      <a:pt x="27" y="36"/>
                      <a:pt x="27" y="36"/>
                    </a:cubicBezTo>
                    <a:cubicBezTo>
                      <a:pt x="27" y="36"/>
                      <a:pt x="28" y="36"/>
                      <a:pt x="28" y="36"/>
                    </a:cubicBezTo>
                    <a:cubicBezTo>
                      <a:pt x="28" y="35"/>
                      <a:pt x="28" y="35"/>
                      <a:pt x="28" y="35"/>
                    </a:cubicBezTo>
                    <a:cubicBezTo>
                      <a:pt x="30" y="34"/>
                      <a:pt x="31" y="33"/>
                      <a:pt x="32" y="32"/>
                    </a:cubicBezTo>
                    <a:cubicBezTo>
                      <a:pt x="33" y="31"/>
                      <a:pt x="33" y="31"/>
                      <a:pt x="33" y="31"/>
                    </a:cubicBezTo>
                    <a:cubicBezTo>
                      <a:pt x="33" y="30"/>
                      <a:pt x="33" y="30"/>
                      <a:pt x="33" y="30"/>
                    </a:cubicBezTo>
                    <a:cubicBezTo>
                      <a:pt x="33" y="30"/>
                      <a:pt x="33" y="30"/>
                      <a:pt x="33" y="30"/>
                    </a:cubicBezTo>
                    <a:cubicBezTo>
                      <a:pt x="33" y="30"/>
                      <a:pt x="33" y="30"/>
                      <a:pt x="33" y="30"/>
                    </a:cubicBezTo>
                    <a:cubicBezTo>
                      <a:pt x="33" y="29"/>
                      <a:pt x="34" y="29"/>
                      <a:pt x="34" y="28"/>
                    </a:cubicBezTo>
                    <a:cubicBezTo>
                      <a:pt x="33" y="28"/>
                      <a:pt x="33" y="28"/>
                      <a:pt x="33" y="28"/>
                    </a:cubicBezTo>
                    <a:cubicBezTo>
                      <a:pt x="33" y="28"/>
                      <a:pt x="33" y="28"/>
                      <a:pt x="33" y="28"/>
                    </a:cubicBezTo>
                    <a:cubicBezTo>
                      <a:pt x="32" y="28"/>
                      <a:pt x="32" y="28"/>
                      <a:pt x="32" y="28"/>
                    </a:cubicBezTo>
                    <a:cubicBezTo>
                      <a:pt x="32" y="28"/>
                      <a:pt x="32" y="28"/>
                      <a:pt x="32" y="28"/>
                    </a:cubicBezTo>
                    <a:cubicBezTo>
                      <a:pt x="31" y="28"/>
                      <a:pt x="31" y="28"/>
                      <a:pt x="31" y="28"/>
                    </a:cubicBezTo>
                    <a:cubicBezTo>
                      <a:pt x="32" y="28"/>
                      <a:pt x="32" y="28"/>
                      <a:pt x="32" y="28"/>
                    </a:cubicBezTo>
                    <a:cubicBezTo>
                      <a:pt x="32" y="29"/>
                      <a:pt x="32" y="29"/>
                      <a:pt x="32" y="29"/>
                    </a:cubicBezTo>
                    <a:cubicBezTo>
                      <a:pt x="31" y="28"/>
                      <a:pt x="31" y="28"/>
                      <a:pt x="31" y="28"/>
                    </a:cubicBezTo>
                    <a:cubicBezTo>
                      <a:pt x="30" y="29"/>
                      <a:pt x="30" y="29"/>
                      <a:pt x="30" y="29"/>
                    </a:cubicBezTo>
                    <a:cubicBezTo>
                      <a:pt x="30" y="28"/>
                      <a:pt x="30" y="28"/>
                      <a:pt x="30" y="28"/>
                    </a:cubicBezTo>
                    <a:cubicBezTo>
                      <a:pt x="30" y="28"/>
                      <a:pt x="29" y="29"/>
                      <a:pt x="29" y="29"/>
                    </a:cubicBezTo>
                    <a:cubicBezTo>
                      <a:pt x="27" y="29"/>
                      <a:pt x="27" y="29"/>
                      <a:pt x="27" y="29"/>
                    </a:cubicBezTo>
                    <a:cubicBezTo>
                      <a:pt x="27" y="29"/>
                      <a:pt x="27" y="29"/>
                      <a:pt x="27" y="29"/>
                    </a:cubicBezTo>
                    <a:cubicBezTo>
                      <a:pt x="27" y="29"/>
                      <a:pt x="27" y="29"/>
                      <a:pt x="27" y="29"/>
                    </a:cubicBezTo>
                    <a:cubicBezTo>
                      <a:pt x="26" y="29"/>
                      <a:pt x="26" y="29"/>
                      <a:pt x="26" y="29"/>
                    </a:cubicBezTo>
                    <a:cubicBezTo>
                      <a:pt x="26" y="29"/>
                      <a:pt x="26" y="29"/>
                      <a:pt x="26" y="29"/>
                    </a:cubicBezTo>
                    <a:cubicBezTo>
                      <a:pt x="25" y="29"/>
                      <a:pt x="25" y="29"/>
                      <a:pt x="25" y="29"/>
                    </a:cubicBezTo>
                    <a:cubicBezTo>
                      <a:pt x="25" y="29"/>
                      <a:pt x="25" y="30"/>
                      <a:pt x="24" y="30"/>
                    </a:cubicBezTo>
                    <a:cubicBezTo>
                      <a:pt x="25" y="29"/>
                      <a:pt x="25" y="29"/>
                      <a:pt x="25" y="29"/>
                    </a:cubicBezTo>
                    <a:cubicBezTo>
                      <a:pt x="24" y="29"/>
                      <a:pt x="24" y="29"/>
                      <a:pt x="24" y="29"/>
                    </a:cubicBezTo>
                    <a:cubicBezTo>
                      <a:pt x="24" y="29"/>
                      <a:pt x="24" y="29"/>
                      <a:pt x="24" y="29"/>
                    </a:cubicBezTo>
                    <a:cubicBezTo>
                      <a:pt x="24" y="29"/>
                      <a:pt x="24" y="29"/>
                      <a:pt x="24" y="29"/>
                    </a:cubicBezTo>
                    <a:cubicBezTo>
                      <a:pt x="23" y="30"/>
                      <a:pt x="23" y="30"/>
                      <a:pt x="23" y="30"/>
                    </a:cubicBezTo>
                    <a:cubicBezTo>
                      <a:pt x="23" y="29"/>
                      <a:pt x="23" y="29"/>
                      <a:pt x="23" y="29"/>
                    </a:cubicBezTo>
                    <a:cubicBezTo>
                      <a:pt x="23" y="28"/>
                      <a:pt x="23" y="28"/>
                      <a:pt x="23" y="28"/>
                    </a:cubicBezTo>
                    <a:cubicBezTo>
                      <a:pt x="22" y="29"/>
                      <a:pt x="22" y="29"/>
                      <a:pt x="22" y="29"/>
                    </a:cubicBezTo>
                    <a:cubicBezTo>
                      <a:pt x="22" y="29"/>
                      <a:pt x="22" y="29"/>
                      <a:pt x="22" y="29"/>
                    </a:cubicBezTo>
                    <a:cubicBezTo>
                      <a:pt x="22" y="28"/>
                      <a:pt x="22" y="28"/>
                      <a:pt x="22" y="28"/>
                    </a:cubicBezTo>
                    <a:cubicBezTo>
                      <a:pt x="21" y="28"/>
                      <a:pt x="21" y="28"/>
                      <a:pt x="21" y="28"/>
                    </a:cubicBezTo>
                    <a:cubicBezTo>
                      <a:pt x="21" y="29"/>
                      <a:pt x="21" y="29"/>
                      <a:pt x="21" y="29"/>
                    </a:cubicBezTo>
                    <a:cubicBezTo>
                      <a:pt x="20" y="29"/>
                      <a:pt x="20" y="29"/>
                      <a:pt x="20" y="29"/>
                    </a:cubicBezTo>
                    <a:cubicBezTo>
                      <a:pt x="20" y="30"/>
                      <a:pt x="20" y="30"/>
                      <a:pt x="20" y="30"/>
                    </a:cubicBezTo>
                    <a:cubicBezTo>
                      <a:pt x="21" y="30"/>
                      <a:pt x="21" y="30"/>
                      <a:pt x="21" y="30"/>
                    </a:cubicBezTo>
                    <a:cubicBezTo>
                      <a:pt x="20" y="30"/>
                      <a:pt x="20" y="30"/>
                      <a:pt x="20" y="30"/>
                    </a:cubicBezTo>
                    <a:cubicBezTo>
                      <a:pt x="21" y="31"/>
                      <a:pt x="21" y="31"/>
                      <a:pt x="21" y="31"/>
                    </a:cubicBezTo>
                    <a:cubicBezTo>
                      <a:pt x="20" y="31"/>
                      <a:pt x="20" y="31"/>
                      <a:pt x="20" y="31"/>
                    </a:cubicBezTo>
                    <a:cubicBezTo>
                      <a:pt x="20" y="31"/>
                      <a:pt x="20" y="31"/>
                      <a:pt x="20" y="31"/>
                    </a:cubicBezTo>
                    <a:cubicBezTo>
                      <a:pt x="20" y="32"/>
                      <a:pt x="20" y="32"/>
                      <a:pt x="20" y="32"/>
                    </a:cubicBezTo>
                    <a:cubicBezTo>
                      <a:pt x="21" y="32"/>
                      <a:pt x="21" y="32"/>
                      <a:pt x="21" y="32"/>
                    </a:cubicBezTo>
                    <a:cubicBezTo>
                      <a:pt x="21" y="32"/>
                      <a:pt x="21" y="32"/>
                      <a:pt x="21" y="32"/>
                    </a:cubicBezTo>
                    <a:cubicBezTo>
                      <a:pt x="20" y="32"/>
                      <a:pt x="20" y="32"/>
                      <a:pt x="20" y="32"/>
                    </a:cubicBezTo>
                    <a:cubicBezTo>
                      <a:pt x="20" y="32"/>
                      <a:pt x="20" y="32"/>
                      <a:pt x="20" y="32"/>
                    </a:cubicBezTo>
                    <a:cubicBezTo>
                      <a:pt x="19" y="33"/>
                      <a:pt x="19" y="33"/>
                      <a:pt x="19" y="33"/>
                    </a:cubicBezTo>
                    <a:cubicBezTo>
                      <a:pt x="19" y="32"/>
                      <a:pt x="19" y="32"/>
                      <a:pt x="19" y="32"/>
                    </a:cubicBezTo>
                    <a:cubicBezTo>
                      <a:pt x="18" y="32"/>
                      <a:pt x="18" y="32"/>
                      <a:pt x="18" y="32"/>
                    </a:cubicBezTo>
                    <a:cubicBezTo>
                      <a:pt x="19" y="33"/>
                      <a:pt x="19" y="33"/>
                      <a:pt x="19" y="33"/>
                    </a:cubicBezTo>
                    <a:cubicBezTo>
                      <a:pt x="19" y="34"/>
                      <a:pt x="19" y="34"/>
                      <a:pt x="19" y="34"/>
                    </a:cubicBezTo>
                    <a:cubicBezTo>
                      <a:pt x="19" y="34"/>
                      <a:pt x="19" y="34"/>
                      <a:pt x="19" y="34"/>
                    </a:cubicBezTo>
                    <a:cubicBezTo>
                      <a:pt x="19" y="35"/>
                      <a:pt x="19" y="35"/>
                      <a:pt x="19" y="35"/>
                    </a:cubicBezTo>
                    <a:cubicBezTo>
                      <a:pt x="19" y="35"/>
                      <a:pt x="19" y="35"/>
                      <a:pt x="19" y="35"/>
                    </a:cubicBezTo>
                    <a:cubicBezTo>
                      <a:pt x="18" y="34"/>
                      <a:pt x="18" y="34"/>
                      <a:pt x="18" y="34"/>
                    </a:cubicBezTo>
                    <a:cubicBezTo>
                      <a:pt x="18" y="34"/>
                      <a:pt x="18" y="34"/>
                      <a:pt x="18" y="34"/>
                    </a:cubicBezTo>
                    <a:cubicBezTo>
                      <a:pt x="18" y="35"/>
                      <a:pt x="19" y="35"/>
                      <a:pt x="19" y="36"/>
                    </a:cubicBezTo>
                    <a:cubicBezTo>
                      <a:pt x="20" y="36"/>
                      <a:pt x="20" y="36"/>
                      <a:pt x="20" y="36"/>
                    </a:cubicBezTo>
                    <a:cubicBezTo>
                      <a:pt x="19" y="36"/>
                      <a:pt x="19" y="36"/>
                      <a:pt x="19" y="36"/>
                    </a:cubicBezTo>
                    <a:cubicBezTo>
                      <a:pt x="20" y="37"/>
                      <a:pt x="20" y="37"/>
                      <a:pt x="20" y="37"/>
                    </a:cubicBezTo>
                    <a:cubicBezTo>
                      <a:pt x="20" y="37"/>
                      <a:pt x="20" y="37"/>
                      <a:pt x="20" y="37"/>
                    </a:cubicBezTo>
                    <a:cubicBezTo>
                      <a:pt x="19" y="36"/>
                      <a:pt x="19" y="36"/>
                      <a:pt x="19" y="36"/>
                    </a:cubicBezTo>
                    <a:cubicBezTo>
                      <a:pt x="19" y="36"/>
                      <a:pt x="19" y="36"/>
                      <a:pt x="19" y="36"/>
                    </a:cubicBezTo>
                    <a:cubicBezTo>
                      <a:pt x="18" y="36"/>
                      <a:pt x="18" y="36"/>
                      <a:pt x="18" y="36"/>
                    </a:cubicBezTo>
                    <a:cubicBezTo>
                      <a:pt x="18" y="36"/>
                      <a:pt x="18" y="36"/>
                      <a:pt x="18" y="36"/>
                    </a:cubicBezTo>
                    <a:cubicBezTo>
                      <a:pt x="19" y="37"/>
                      <a:pt x="19" y="37"/>
                      <a:pt x="19" y="37"/>
                    </a:cubicBezTo>
                    <a:cubicBezTo>
                      <a:pt x="18" y="36"/>
                      <a:pt x="18" y="36"/>
                      <a:pt x="18" y="36"/>
                    </a:cubicBezTo>
                    <a:cubicBezTo>
                      <a:pt x="18" y="37"/>
                      <a:pt x="18" y="37"/>
                      <a:pt x="18" y="37"/>
                    </a:cubicBezTo>
                    <a:cubicBezTo>
                      <a:pt x="17" y="37"/>
                      <a:pt x="17" y="37"/>
                      <a:pt x="17" y="37"/>
                    </a:cubicBezTo>
                    <a:cubicBezTo>
                      <a:pt x="17" y="36"/>
                      <a:pt x="17" y="36"/>
                      <a:pt x="17" y="36"/>
                    </a:cubicBezTo>
                    <a:cubicBezTo>
                      <a:pt x="17" y="36"/>
                      <a:pt x="17" y="36"/>
                      <a:pt x="17" y="36"/>
                    </a:cubicBezTo>
                    <a:cubicBezTo>
                      <a:pt x="17" y="37"/>
                      <a:pt x="17" y="37"/>
                      <a:pt x="17" y="37"/>
                    </a:cubicBezTo>
                    <a:cubicBezTo>
                      <a:pt x="17" y="37"/>
                      <a:pt x="17" y="37"/>
                      <a:pt x="17" y="37"/>
                    </a:cubicBezTo>
                    <a:cubicBezTo>
                      <a:pt x="17" y="38"/>
                      <a:pt x="17" y="38"/>
                      <a:pt x="17" y="38"/>
                    </a:cubicBezTo>
                    <a:cubicBezTo>
                      <a:pt x="16" y="38"/>
                      <a:pt x="16" y="38"/>
                      <a:pt x="16" y="38"/>
                    </a:cubicBezTo>
                    <a:cubicBezTo>
                      <a:pt x="16" y="37"/>
                      <a:pt x="16" y="37"/>
                      <a:pt x="16" y="37"/>
                    </a:cubicBezTo>
                    <a:cubicBezTo>
                      <a:pt x="16" y="37"/>
                      <a:pt x="16" y="37"/>
                      <a:pt x="16" y="37"/>
                    </a:cubicBezTo>
                    <a:cubicBezTo>
                      <a:pt x="16" y="37"/>
                      <a:pt x="16" y="37"/>
                      <a:pt x="16" y="37"/>
                    </a:cubicBezTo>
                    <a:cubicBezTo>
                      <a:pt x="16" y="38"/>
                      <a:pt x="16" y="38"/>
                      <a:pt x="16" y="38"/>
                    </a:cubicBezTo>
                    <a:cubicBezTo>
                      <a:pt x="16" y="38"/>
                      <a:pt x="16" y="38"/>
                      <a:pt x="16" y="38"/>
                    </a:cubicBezTo>
                    <a:cubicBezTo>
                      <a:pt x="16" y="39"/>
                      <a:pt x="16" y="39"/>
                      <a:pt x="16" y="39"/>
                    </a:cubicBezTo>
                    <a:cubicBezTo>
                      <a:pt x="16" y="39"/>
                      <a:pt x="16" y="39"/>
                      <a:pt x="16" y="39"/>
                    </a:cubicBezTo>
                    <a:cubicBezTo>
                      <a:pt x="15" y="39"/>
                      <a:pt x="15" y="39"/>
                      <a:pt x="15" y="39"/>
                    </a:cubicBezTo>
                    <a:cubicBezTo>
                      <a:pt x="16" y="39"/>
                      <a:pt x="16" y="39"/>
                      <a:pt x="16" y="39"/>
                    </a:cubicBezTo>
                    <a:cubicBezTo>
                      <a:pt x="16" y="41"/>
                      <a:pt x="16" y="41"/>
                      <a:pt x="16" y="41"/>
                    </a:cubicBezTo>
                    <a:cubicBezTo>
                      <a:pt x="17" y="40"/>
                      <a:pt x="17" y="40"/>
                      <a:pt x="17" y="40"/>
                    </a:cubicBezTo>
                    <a:cubicBezTo>
                      <a:pt x="17" y="41"/>
                      <a:pt x="17" y="41"/>
                      <a:pt x="17" y="41"/>
                    </a:cubicBezTo>
                    <a:cubicBezTo>
                      <a:pt x="16" y="41"/>
                      <a:pt x="16" y="41"/>
                      <a:pt x="16" y="41"/>
                    </a:cubicBezTo>
                    <a:cubicBezTo>
                      <a:pt x="16" y="41"/>
                      <a:pt x="16" y="41"/>
                      <a:pt x="16" y="41"/>
                    </a:cubicBezTo>
                    <a:cubicBezTo>
                      <a:pt x="16" y="40"/>
                      <a:pt x="16" y="40"/>
                      <a:pt x="16" y="40"/>
                    </a:cubicBezTo>
                    <a:cubicBezTo>
                      <a:pt x="15" y="40"/>
                      <a:pt x="15" y="40"/>
                      <a:pt x="15" y="40"/>
                    </a:cubicBezTo>
                    <a:cubicBezTo>
                      <a:pt x="15" y="41"/>
                      <a:pt x="15" y="41"/>
                      <a:pt x="15" y="42"/>
                    </a:cubicBezTo>
                    <a:cubicBezTo>
                      <a:pt x="15" y="42"/>
                      <a:pt x="15" y="42"/>
                      <a:pt x="15" y="42"/>
                    </a:cubicBezTo>
                    <a:cubicBezTo>
                      <a:pt x="15" y="43"/>
                      <a:pt x="15" y="43"/>
                      <a:pt x="15" y="43"/>
                    </a:cubicBezTo>
                    <a:cubicBezTo>
                      <a:pt x="16" y="43"/>
                      <a:pt x="16" y="43"/>
                      <a:pt x="16" y="43"/>
                    </a:cubicBezTo>
                    <a:cubicBezTo>
                      <a:pt x="17" y="42"/>
                      <a:pt x="17" y="42"/>
                      <a:pt x="17" y="42"/>
                    </a:cubicBezTo>
                    <a:cubicBezTo>
                      <a:pt x="16" y="43"/>
                      <a:pt x="16" y="43"/>
                      <a:pt x="16" y="43"/>
                    </a:cubicBezTo>
                    <a:cubicBezTo>
                      <a:pt x="17" y="43"/>
                      <a:pt x="17" y="43"/>
                      <a:pt x="17" y="43"/>
                    </a:cubicBezTo>
                    <a:cubicBezTo>
                      <a:pt x="18" y="42"/>
                      <a:pt x="18" y="42"/>
                      <a:pt x="18" y="42"/>
                    </a:cubicBezTo>
                    <a:cubicBezTo>
                      <a:pt x="18" y="42"/>
                      <a:pt x="18" y="42"/>
                      <a:pt x="18" y="42"/>
                    </a:cubicBezTo>
                    <a:cubicBezTo>
                      <a:pt x="17" y="43"/>
                      <a:pt x="17" y="43"/>
                      <a:pt x="16" y="43"/>
                    </a:cubicBezTo>
                    <a:cubicBezTo>
                      <a:pt x="16" y="44"/>
                      <a:pt x="16" y="44"/>
                      <a:pt x="16" y="44"/>
                    </a:cubicBezTo>
                    <a:cubicBezTo>
                      <a:pt x="17" y="44"/>
                      <a:pt x="17" y="44"/>
                      <a:pt x="17" y="44"/>
                    </a:cubicBezTo>
                    <a:cubicBezTo>
                      <a:pt x="18" y="43"/>
                      <a:pt x="18" y="43"/>
                      <a:pt x="18" y="43"/>
                    </a:cubicBezTo>
                    <a:cubicBezTo>
                      <a:pt x="17" y="44"/>
                      <a:pt x="17" y="44"/>
                      <a:pt x="17" y="44"/>
                    </a:cubicBezTo>
                    <a:cubicBezTo>
                      <a:pt x="18" y="44"/>
                      <a:pt x="18" y="44"/>
                      <a:pt x="18" y="44"/>
                    </a:cubicBezTo>
                    <a:cubicBezTo>
                      <a:pt x="17" y="44"/>
                      <a:pt x="17" y="44"/>
                      <a:pt x="17" y="44"/>
                    </a:cubicBezTo>
                    <a:cubicBezTo>
                      <a:pt x="16" y="44"/>
                      <a:pt x="16" y="44"/>
                      <a:pt x="16" y="44"/>
                    </a:cubicBezTo>
                    <a:cubicBezTo>
                      <a:pt x="16" y="44"/>
                      <a:pt x="16" y="44"/>
                      <a:pt x="16" y="44"/>
                    </a:cubicBezTo>
                    <a:cubicBezTo>
                      <a:pt x="16" y="45"/>
                      <a:pt x="16" y="45"/>
                      <a:pt x="16" y="45"/>
                    </a:cubicBezTo>
                    <a:cubicBezTo>
                      <a:pt x="16" y="45"/>
                      <a:pt x="16" y="45"/>
                      <a:pt x="16" y="45"/>
                    </a:cubicBezTo>
                    <a:cubicBezTo>
                      <a:pt x="17" y="45"/>
                      <a:pt x="17" y="45"/>
                      <a:pt x="17" y="45"/>
                    </a:cubicBezTo>
                    <a:cubicBezTo>
                      <a:pt x="17" y="46"/>
                      <a:pt x="17" y="46"/>
                      <a:pt x="17" y="46"/>
                    </a:cubicBezTo>
                    <a:cubicBezTo>
                      <a:pt x="18" y="46"/>
                      <a:pt x="18" y="46"/>
                      <a:pt x="18" y="46"/>
                    </a:cubicBezTo>
                    <a:cubicBezTo>
                      <a:pt x="18" y="46"/>
                      <a:pt x="18" y="46"/>
                      <a:pt x="18" y="46"/>
                    </a:cubicBezTo>
                    <a:cubicBezTo>
                      <a:pt x="17" y="46"/>
                      <a:pt x="17" y="46"/>
                      <a:pt x="17" y="46"/>
                    </a:cubicBezTo>
                    <a:cubicBezTo>
                      <a:pt x="16" y="45"/>
                      <a:pt x="16" y="45"/>
                      <a:pt x="16" y="45"/>
                    </a:cubicBezTo>
                    <a:cubicBezTo>
                      <a:pt x="16" y="45"/>
                      <a:pt x="16" y="45"/>
                      <a:pt x="16" y="45"/>
                    </a:cubicBezTo>
                    <a:cubicBezTo>
                      <a:pt x="15" y="46"/>
                      <a:pt x="15" y="46"/>
                      <a:pt x="15" y="46"/>
                    </a:cubicBezTo>
                    <a:cubicBezTo>
                      <a:pt x="16" y="46"/>
                      <a:pt x="16" y="46"/>
                      <a:pt x="16" y="46"/>
                    </a:cubicBezTo>
                    <a:cubicBezTo>
                      <a:pt x="16" y="47"/>
                      <a:pt x="16" y="47"/>
                      <a:pt x="16" y="47"/>
                    </a:cubicBezTo>
                    <a:cubicBezTo>
                      <a:pt x="16" y="47"/>
                      <a:pt x="16" y="47"/>
                      <a:pt x="16" y="47"/>
                    </a:cubicBezTo>
                    <a:cubicBezTo>
                      <a:pt x="16" y="47"/>
                      <a:pt x="16" y="47"/>
                      <a:pt x="16" y="47"/>
                    </a:cubicBezTo>
                    <a:cubicBezTo>
                      <a:pt x="16" y="47"/>
                      <a:pt x="16" y="47"/>
                      <a:pt x="16" y="47"/>
                    </a:cubicBezTo>
                    <a:cubicBezTo>
                      <a:pt x="15" y="47"/>
                      <a:pt x="15" y="47"/>
                      <a:pt x="15" y="47"/>
                    </a:cubicBezTo>
                    <a:cubicBezTo>
                      <a:pt x="15" y="48"/>
                      <a:pt x="15" y="48"/>
                      <a:pt x="15" y="48"/>
                    </a:cubicBezTo>
                    <a:cubicBezTo>
                      <a:pt x="16" y="48"/>
                      <a:pt x="16" y="48"/>
                      <a:pt x="16" y="48"/>
                    </a:cubicBezTo>
                    <a:cubicBezTo>
                      <a:pt x="15" y="48"/>
                      <a:pt x="15" y="48"/>
                      <a:pt x="15" y="48"/>
                    </a:cubicBezTo>
                    <a:cubicBezTo>
                      <a:pt x="16" y="49"/>
                      <a:pt x="16" y="49"/>
                      <a:pt x="16" y="49"/>
                    </a:cubicBezTo>
                    <a:cubicBezTo>
                      <a:pt x="15" y="49"/>
                      <a:pt x="15" y="49"/>
                      <a:pt x="15" y="49"/>
                    </a:cubicBezTo>
                    <a:cubicBezTo>
                      <a:pt x="15" y="49"/>
                      <a:pt x="15" y="49"/>
                      <a:pt x="15" y="49"/>
                    </a:cubicBezTo>
                    <a:cubicBezTo>
                      <a:pt x="15" y="50"/>
                      <a:pt x="15" y="50"/>
                      <a:pt x="15" y="50"/>
                    </a:cubicBezTo>
                    <a:cubicBezTo>
                      <a:pt x="14" y="49"/>
                      <a:pt x="14" y="49"/>
                      <a:pt x="14" y="49"/>
                    </a:cubicBezTo>
                    <a:cubicBezTo>
                      <a:pt x="14" y="50"/>
                      <a:pt x="13" y="50"/>
                      <a:pt x="13" y="50"/>
                    </a:cubicBezTo>
                    <a:cubicBezTo>
                      <a:pt x="12" y="50"/>
                      <a:pt x="12" y="50"/>
                      <a:pt x="12" y="50"/>
                    </a:cubicBezTo>
                    <a:cubicBezTo>
                      <a:pt x="12" y="50"/>
                      <a:pt x="12" y="50"/>
                      <a:pt x="12" y="50"/>
                    </a:cubicBezTo>
                    <a:cubicBezTo>
                      <a:pt x="13" y="50"/>
                      <a:pt x="13" y="50"/>
                      <a:pt x="13" y="50"/>
                    </a:cubicBezTo>
                    <a:cubicBezTo>
                      <a:pt x="13" y="50"/>
                      <a:pt x="13" y="50"/>
                      <a:pt x="13" y="50"/>
                    </a:cubicBezTo>
                    <a:cubicBezTo>
                      <a:pt x="13" y="50"/>
                      <a:pt x="14" y="50"/>
                      <a:pt x="14" y="51"/>
                    </a:cubicBezTo>
                    <a:cubicBezTo>
                      <a:pt x="15" y="50"/>
                      <a:pt x="15" y="50"/>
                      <a:pt x="15" y="50"/>
                    </a:cubicBezTo>
                    <a:cubicBezTo>
                      <a:pt x="16" y="51"/>
                      <a:pt x="16" y="51"/>
                      <a:pt x="16" y="51"/>
                    </a:cubicBezTo>
                    <a:cubicBezTo>
                      <a:pt x="15" y="50"/>
                      <a:pt x="15" y="50"/>
                      <a:pt x="15" y="50"/>
                    </a:cubicBezTo>
                    <a:cubicBezTo>
                      <a:pt x="15" y="51"/>
                      <a:pt x="15" y="51"/>
                      <a:pt x="15" y="51"/>
                    </a:cubicBezTo>
                    <a:cubicBezTo>
                      <a:pt x="15" y="51"/>
                      <a:pt x="15" y="51"/>
                      <a:pt x="15" y="51"/>
                    </a:cubicBezTo>
                    <a:cubicBezTo>
                      <a:pt x="14" y="51"/>
                      <a:pt x="14" y="51"/>
                      <a:pt x="14" y="51"/>
                    </a:cubicBezTo>
                    <a:cubicBezTo>
                      <a:pt x="14" y="51"/>
                      <a:pt x="14" y="51"/>
                      <a:pt x="14" y="51"/>
                    </a:cubicBezTo>
                    <a:cubicBezTo>
                      <a:pt x="14" y="51"/>
                      <a:pt x="14" y="51"/>
                      <a:pt x="14" y="51"/>
                    </a:cubicBezTo>
                    <a:cubicBezTo>
                      <a:pt x="15" y="52"/>
                      <a:pt x="15" y="52"/>
                      <a:pt x="15" y="52"/>
                    </a:cubicBezTo>
                    <a:cubicBezTo>
                      <a:pt x="15" y="52"/>
                      <a:pt x="15" y="52"/>
                      <a:pt x="16" y="53"/>
                    </a:cubicBezTo>
                    <a:cubicBezTo>
                      <a:pt x="17" y="52"/>
                      <a:pt x="18" y="51"/>
                      <a:pt x="19" y="50"/>
                    </a:cubicBezTo>
                    <a:cubicBezTo>
                      <a:pt x="19" y="50"/>
                      <a:pt x="19" y="50"/>
                      <a:pt x="19" y="50"/>
                    </a:cubicBezTo>
                    <a:cubicBezTo>
                      <a:pt x="20" y="49"/>
                      <a:pt x="20" y="49"/>
                      <a:pt x="20" y="49"/>
                    </a:cubicBezTo>
                    <a:cubicBezTo>
                      <a:pt x="19" y="50"/>
                      <a:pt x="19" y="50"/>
                      <a:pt x="19" y="50"/>
                    </a:cubicBezTo>
                    <a:cubicBezTo>
                      <a:pt x="19" y="51"/>
                      <a:pt x="19" y="51"/>
                      <a:pt x="19" y="51"/>
                    </a:cubicBezTo>
                    <a:cubicBezTo>
                      <a:pt x="20" y="50"/>
                      <a:pt x="20" y="50"/>
                      <a:pt x="20" y="50"/>
                    </a:cubicBezTo>
                    <a:cubicBezTo>
                      <a:pt x="19" y="51"/>
                      <a:pt x="19" y="51"/>
                      <a:pt x="19" y="51"/>
                    </a:cubicBezTo>
                    <a:cubicBezTo>
                      <a:pt x="19" y="51"/>
                      <a:pt x="19" y="51"/>
                      <a:pt x="19" y="51"/>
                    </a:cubicBezTo>
                    <a:cubicBezTo>
                      <a:pt x="18" y="51"/>
                      <a:pt x="18" y="51"/>
                      <a:pt x="18" y="51"/>
                    </a:cubicBezTo>
                    <a:cubicBezTo>
                      <a:pt x="18" y="52"/>
                      <a:pt x="17" y="52"/>
                      <a:pt x="17" y="53"/>
                    </a:cubicBezTo>
                    <a:cubicBezTo>
                      <a:pt x="18" y="53"/>
                      <a:pt x="18" y="53"/>
                      <a:pt x="18" y="53"/>
                    </a:cubicBezTo>
                    <a:cubicBezTo>
                      <a:pt x="18" y="53"/>
                      <a:pt x="18" y="53"/>
                      <a:pt x="18" y="53"/>
                    </a:cubicBezTo>
                    <a:cubicBezTo>
                      <a:pt x="18" y="53"/>
                      <a:pt x="18" y="53"/>
                      <a:pt x="18" y="53"/>
                    </a:cubicBezTo>
                    <a:cubicBezTo>
                      <a:pt x="19" y="53"/>
                      <a:pt x="19" y="53"/>
                      <a:pt x="19" y="53"/>
                    </a:cubicBezTo>
                    <a:cubicBezTo>
                      <a:pt x="19" y="53"/>
                      <a:pt x="19" y="53"/>
                      <a:pt x="19" y="53"/>
                    </a:cubicBezTo>
                    <a:cubicBezTo>
                      <a:pt x="18" y="53"/>
                      <a:pt x="18" y="53"/>
                      <a:pt x="18" y="53"/>
                    </a:cubicBezTo>
                    <a:cubicBezTo>
                      <a:pt x="17" y="53"/>
                      <a:pt x="17" y="53"/>
                      <a:pt x="17" y="53"/>
                    </a:cubicBezTo>
                    <a:cubicBezTo>
                      <a:pt x="17" y="54"/>
                      <a:pt x="16" y="55"/>
                      <a:pt x="16" y="56"/>
                    </a:cubicBezTo>
                    <a:cubicBezTo>
                      <a:pt x="17" y="55"/>
                      <a:pt x="17" y="55"/>
                      <a:pt x="17" y="55"/>
                    </a:cubicBezTo>
                    <a:cubicBezTo>
                      <a:pt x="16" y="56"/>
                      <a:pt x="16" y="56"/>
                      <a:pt x="16" y="57"/>
                    </a:cubicBezTo>
                    <a:cubicBezTo>
                      <a:pt x="17" y="56"/>
                      <a:pt x="17" y="56"/>
                      <a:pt x="17" y="56"/>
                    </a:cubicBezTo>
                    <a:cubicBezTo>
                      <a:pt x="16" y="57"/>
                      <a:pt x="16" y="58"/>
                      <a:pt x="15" y="59"/>
                    </a:cubicBezTo>
                    <a:cubicBezTo>
                      <a:pt x="15" y="59"/>
                      <a:pt x="15" y="59"/>
                      <a:pt x="15" y="59"/>
                    </a:cubicBezTo>
                    <a:cubicBezTo>
                      <a:pt x="16" y="58"/>
                      <a:pt x="16" y="58"/>
                      <a:pt x="16" y="58"/>
                    </a:cubicBezTo>
                    <a:cubicBezTo>
                      <a:pt x="16" y="58"/>
                      <a:pt x="16" y="58"/>
                      <a:pt x="16" y="58"/>
                    </a:cubicBezTo>
                    <a:cubicBezTo>
                      <a:pt x="15" y="59"/>
                      <a:pt x="15" y="59"/>
                      <a:pt x="15" y="59"/>
                    </a:cubicBezTo>
                    <a:cubicBezTo>
                      <a:pt x="15" y="60"/>
                      <a:pt x="15" y="60"/>
                      <a:pt x="15" y="60"/>
                    </a:cubicBezTo>
                    <a:cubicBezTo>
                      <a:pt x="16" y="60"/>
                      <a:pt x="16" y="60"/>
                      <a:pt x="16" y="60"/>
                    </a:cubicBezTo>
                    <a:cubicBezTo>
                      <a:pt x="15" y="60"/>
                      <a:pt x="15" y="60"/>
                      <a:pt x="15" y="60"/>
                    </a:cubicBezTo>
                    <a:cubicBezTo>
                      <a:pt x="16" y="61"/>
                      <a:pt x="16" y="61"/>
                      <a:pt x="16" y="61"/>
                    </a:cubicBezTo>
                    <a:cubicBezTo>
                      <a:pt x="16" y="61"/>
                      <a:pt x="17" y="61"/>
                      <a:pt x="17" y="60"/>
                    </a:cubicBezTo>
                    <a:cubicBezTo>
                      <a:pt x="17" y="61"/>
                      <a:pt x="17" y="61"/>
                      <a:pt x="17" y="61"/>
                    </a:cubicBezTo>
                    <a:cubicBezTo>
                      <a:pt x="16" y="61"/>
                      <a:pt x="16" y="61"/>
                      <a:pt x="16" y="61"/>
                    </a:cubicBezTo>
                    <a:cubicBezTo>
                      <a:pt x="16" y="62"/>
                      <a:pt x="16" y="62"/>
                      <a:pt x="16" y="62"/>
                    </a:cubicBezTo>
                    <a:cubicBezTo>
                      <a:pt x="15" y="62"/>
                      <a:pt x="15" y="62"/>
                      <a:pt x="15" y="62"/>
                    </a:cubicBezTo>
                    <a:cubicBezTo>
                      <a:pt x="15" y="63"/>
                      <a:pt x="15" y="63"/>
                      <a:pt x="15" y="63"/>
                    </a:cubicBezTo>
                    <a:cubicBezTo>
                      <a:pt x="15" y="64"/>
                      <a:pt x="15" y="64"/>
                      <a:pt x="15" y="64"/>
                    </a:cubicBezTo>
                    <a:cubicBezTo>
                      <a:pt x="15" y="65"/>
                      <a:pt x="15" y="65"/>
                      <a:pt x="15" y="65"/>
                    </a:cubicBezTo>
                    <a:cubicBezTo>
                      <a:pt x="14" y="65"/>
                      <a:pt x="14" y="65"/>
                      <a:pt x="14" y="65"/>
                    </a:cubicBezTo>
                    <a:cubicBezTo>
                      <a:pt x="14" y="66"/>
                      <a:pt x="14" y="66"/>
                      <a:pt x="14" y="66"/>
                    </a:cubicBezTo>
                    <a:cubicBezTo>
                      <a:pt x="15" y="67"/>
                      <a:pt x="15" y="67"/>
                      <a:pt x="15" y="67"/>
                    </a:cubicBezTo>
                    <a:cubicBezTo>
                      <a:pt x="15" y="67"/>
                      <a:pt x="15" y="67"/>
                      <a:pt x="15" y="67"/>
                    </a:cubicBezTo>
                    <a:cubicBezTo>
                      <a:pt x="16" y="66"/>
                      <a:pt x="16" y="66"/>
                      <a:pt x="16" y="66"/>
                    </a:cubicBezTo>
                    <a:cubicBezTo>
                      <a:pt x="16" y="66"/>
                      <a:pt x="16" y="66"/>
                      <a:pt x="16" y="66"/>
                    </a:cubicBezTo>
                    <a:cubicBezTo>
                      <a:pt x="16" y="65"/>
                      <a:pt x="16" y="65"/>
                      <a:pt x="16" y="65"/>
                    </a:cubicBezTo>
                    <a:cubicBezTo>
                      <a:pt x="16" y="65"/>
                      <a:pt x="16" y="65"/>
                      <a:pt x="16" y="65"/>
                    </a:cubicBezTo>
                    <a:cubicBezTo>
                      <a:pt x="17" y="63"/>
                      <a:pt x="17" y="63"/>
                      <a:pt x="17" y="63"/>
                    </a:cubicBezTo>
                    <a:cubicBezTo>
                      <a:pt x="17" y="63"/>
                      <a:pt x="17" y="63"/>
                      <a:pt x="17" y="63"/>
                    </a:cubicBezTo>
                    <a:cubicBezTo>
                      <a:pt x="17" y="62"/>
                      <a:pt x="17" y="62"/>
                      <a:pt x="17" y="62"/>
                    </a:cubicBezTo>
                    <a:cubicBezTo>
                      <a:pt x="18" y="61"/>
                      <a:pt x="18" y="61"/>
                      <a:pt x="18" y="61"/>
                    </a:cubicBezTo>
                    <a:cubicBezTo>
                      <a:pt x="18" y="61"/>
                      <a:pt x="18" y="61"/>
                      <a:pt x="18" y="61"/>
                    </a:cubicBezTo>
                    <a:cubicBezTo>
                      <a:pt x="17" y="60"/>
                      <a:pt x="17" y="60"/>
                      <a:pt x="17" y="60"/>
                    </a:cubicBezTo>
                    <a:cubicBezTo>
                      <a:pt x="17" y="59"/>
                      <a:pt x="17" y="59"/>
                      <a:pt x="17" y="59"/>
                    </a:cubicBezTo>
                    <a:cubicBezTo>
                      <a:pt x="17" y="59"/>
                      <a:pt x="17" y="59"/>
                      <a:pt x="17" y="59"/>
                    </a:cubicBezTo>
                    <a:cubicBezTo>
                      <a:pt x="17" y="58"/>
                      <a:pt x="17" y="58"/>
                      <a:pt x="17" y="58"/>
                    </a:cubicBezTo>
                    <a:cubicBezTo>
                      <a:pt x="18" y="58"/>
                      <a:pt x="18" y="58"/>
                      <a:pt x="18" y="58"/>
                    </a:cubicBezTo>
                    <a:cubicBezTo>
                      <a:pt x="19" y="57"/>
                      <a:pt x="19" y="57"/>
                      <a:pt x="19" y="57"/>
                    </a:cubicBezTo>
                    <a:cubicBezTo>
                      <a:pt x="19" y="57"/>
                      <a:pt x="19" y="57"/>
                      <a:pt x="19" y="57"/>
                    </a:cubicBezTo>
                    <a:cubicBezTo>
                      <a:pt x="20" y="56"/>
                      <a:pt x="20" y="56"/>
                      <a:pt x="20" y="56"/>
                    </a:cubicBezTo>
                    <a:cubicBezTo>
                      <a:pt x="21" y="56"/>
                      <a:pt x="21" y="56"/>
                      <a:pt x="21" y="56"/>
                    </a:cubicBezTo>
                    <a:cubicBezTo>
                      <a:pt x="20" y="56"/>
                      <a:pt x="20" y="56"/>
                      <a:pt x="20" y="56"/>
                    </a:cubicBezTo>
                    <a:cubicBezTo>
                      <a:pt x="20" y="57"/>
                      <a:pt x="20" y="57"/>
                      <a:pt x="20" y="57"/>
                    </a:cubicBezTo>
                    <a:cubicBezTo>
                      <a:pt x="19" y="57"/>
                      <a:pt x="19" y="57"/>
                      <a:pt x="19" y="57"/>
                    </a:cubicBezTo>
                    <a:cubicBezTo>
                      <a:pt x="18" y="59"/>
                      <a:pt x="18" y="59"/>
                      <a:pt x="18" y="59"/>
                    </a:cubicBezTo>
                    <a:cubicBezTo>
                      <a:pt x="18" y="60"/>
                      <a:pt x="18" y="60"/>
                      <a:pt x="18" y="60"/>
                    </a:cubicBezTo>
                    <a:cubicBezTo>
                      <a:pt x="18" y="60"/>
                      <a:pt x="18" y="60"/>
                      <a:pt x="18" y="60"/>
                    </a:cubicBezTo>
                    <a:cubicBezTo>
                      <a:pt x="19" y="61"/>
                      <a:pt x="19" y="61"/>
                      <a:pt x="19" y="61"/>
                    </a:cubicBezTo>
                    <a:cubicBezTo>
                      <a:pt x="18" y="60"/>
                      <a:pt x="18" y="60"/>
                      <a:pt x="18" y="60"/>
                    </a:cubicBezTo>
                    <a:cubicBezTo>
                      <a:pt x="19" y="59"/>
                      <a:pt x="19" y="59"/>
                      <a:pt x="19" y="59"/>
                    </a:cubicBezTo>
                    <a:cubicBezTo>
                      <a:pt x="19" y="59"/>
                      <a:pt x="19" y="59"/>
                      <a:pt x="19" y="59"/>
                    </a:cubicBezTo>
                    <a:cubicBezTo>
                      <a:pt x="20" y="60"/>
                      <a:pt x="20" y="60"/>
                      <a:pt x="20" y="60"/>
                    </a:cubicBezTo>
                    <a:cubicBezTo>
                      <a:pt x="19" y="59"/>
                      <a:pt x="19" y="59"/>
                      <a:pt x="19" y="59"/>
                    </a:cubicBezTo>
                    <a:cubicBezTo>
                      <a:pt x="20" y="59"/>
                      <a:pt x="20" y="59"/>
                      <a:pt x="20" y="59"/>
                    </a:cubicBezTo>
                    <a:cubicBezTo>
                      <a:pt x="20" y="60"/>
                      <a:pt x="20" y="60"/>
                      <a:pt x="20" y="60"/>
                    </a:cubicBezTo>
                    <a:cubicBezTo>
                      <a:pt x="20" y="60"/>
                      <a:pt x="20" y="60"/>
                      <a:pt x="20" y="60"/>
                    </a:cubicBezTo>
                    <a:cubicBezTo>
                      <a:pt x="21" y="59"/>
                      <a:pt x="21" y="58"/>
                      <a:pt x="21" y="57"/>
                    </a:cubicBezTo>
                    <a:cubicBezTo>
                      <a:pt x="21" y="57"/>
                      <a:pt x="21" y="57"/>
                      <a:pt x="21" y="57"/>
                    </a:cubicBezTo>
                    <a:cubicBezTo>
                      <a:pt x="21" y="57"/>
                      <a:pt x="21" y="57"/>
                      <a:pt x="21" y="57"/>
                    </a:cubicBezTo>
                    <a:cubicBezTo>
                      <a:pt x="21" y="57"/>
                      <a:pt x="21" y="57"/>
                      <a:pt x="21" y="57"/>
                    </a:cubicBezTo>
                    <a:cubicBezTo>
                      <a:pt x="22" y="56"/>
                      <a:pt x="22" y="56"/>
                      <a:pt x="22" y="56"/>
                    </a:cubicBezTo>
                    <a:cubicBezTo>
                      <a:pt x="22" y="57"/>
                      <a:pt x="22" y="57"/>
                      <a:pt x="22" y="57"/>
                    </a:cubicBezTo>
                    <a:cubicBezTo>
                      <a:pt x="22" y="57"/>
                      <a:pt x="21" y="57"/>
                      <a:pt x="21" y="58"/>
                    </a:cubicBezTo>
                    <a:cubicBezTo>
                      <a:pt x="21" y="59"/>
                      <a:pt x="21" y="59"/>
                      <a:pt x="21" y="59"/>
                    </a:cubicBezTo>
                    <a:cubicBezTo>
                      <a:pt x="22" y="59"/>
                      <a:pt x="22" y="59"/>
                      <a:pt x="22" y="59"/>
                    </a:cubicBezTo>
                    <a:cubicBezTo>
                      <a:pt x="22" y="59"/>
                      <a:pt x="22" y="59"/>
                      <a:pt x="22" y="59"/>
                    </a:cubicBezTo>
                    <a:cubicBezTo>
                      <a:pt x="22" y="59"/>
                      <a:pt x="22" y="59"/>
                      <a:pt x="22" y="59"/>
                    </a:cubicBezTo>
                    <a:cubicBezTo>
                      <a:pt x="23" y="59"/>
                      <a:pt x="23" y="59"/>
                      <a:pt x="23" y="59"/>
                    </a:cubicBezTo>
                    <a:cubicBezTo>
                      <a:pt x="24" y="60"/>
                      <a:pt x="24" y="60"/>
                      <a:pt x="24" y="60"/>
                    </a:cubicBezTo>
                    <a:cubicBezTo>
                      <a:pt x="24" y="60"/>
                      <a:pt x="24" y="60"/>
                      <a:pt x="24" y="60"/>
                    </a:cubicBezTo>
                    <a:cubicBezTo>
                      <a:pt x="23" y="60"/>
                      <a:pt x="22" y="59"/>
                      <a:pt x="22" y="59"/>
                    </a:cubicBezTo>
                    <a:cubicBezTo>
                      <a:pt x="21" y="59"/>
                      <a:pt x="21" y="59"/>
                      <a:pt x="21" y="59"/>
                    </a:cubicBezTo>
                    <a:cubicBezTo>
                      <a:pt x="21" y="60"/>
                      <a:pt x="21" y="60"/>
                      <a:pt x="21" y="60"/>
                    </a:cubicBezTo>
                    <a:cubicBezTo>
                      <a:pt x="21" y="61"/>
                      <a:pt x="21" y="61"/>
                      <a:pt x="21" y="61"/>
                    </a:cubicBezTo>
                    <a:cubicBezTo>
                      <a:pt x="21" y="62"/>
                      <a:pt x="21" y="62"/>
                      <a:pt x="21" y="62"/>
                    </a:cubicBezTo>
                    <a:cubicBezTo>
                      <a:pt x="21" y="63"/>
                      <a:pt x="21" y="63"/>
                      <a:pt x="21" y="63"/>
                    </a:cubicBezTo>
                    <a:cubicBezTo>
                      <a:pt x="21" y="63"/>
                      <a:pt x="21" y="63"/>
                      <a:pt x="21" y="63"/>
                    </a:cubicBezTo>
                    <a:cubicBezTo>
                      <a:pt x="22" y="63"/>
                      <a:pt x="22" y="63"/>
                      <a:pt x="22" y="63"/>
                    </a:cubicBezTo>
                    <a:cubicBezTo>
                      <a:pt x="22" y="64"/>
                      <a:pt x="22" y="64"/>
                      <a:pt x="22" y="64"/>
                    </a:cubicBezTo>
                    <a:cubicBezTo>
                      <a:pt x="22" y="64"/>
                      <a:pt x="22" y="64"/>
                      <a:pt x="22" y="64"/>
                    </a:cubicBezTo>
                    <a:cubicBezTo>
                      <a:pt x="23" y="65"/>
                      <a:pt x="23" y="65"/>
                      <a:pt x="23" y="65"/>
                    </a:cubicBezTo>
                    <a:cubicBezTo>
                      <a:pt x="22" y="65"/>
                      <a:pt x="22" y="65"/>
                      <a:pt x="22" y="65"/>
                    </a:cubicBezTo>
                    <a:cubicBezTo>
                      <a:pt x="22" y="65"/>
                      <a:pt x="22" y="65"/>
                      <a:pt x="22" y="65"/>
                    </a:cubicBezTo>
                    <a:cubicBezTo>
                      <a:pt x="22" y="66"/>
                      <a:pt x="22" y="66"/>
                      <a:pt x="22" y="66"/>
                    </a:cubicBezTo>
                    <a:cubicBezTo>
                      <a:pt x="21" y="66"/>
                      <a:pt x="21" y="66"/>
                      <a:pt x="21" y="66"/>
                    </a:cubicBezTo>
                    <a:cubicBezTo>
                      <a:pt x="21" y="67"/>
                      <a:pt x="21" y="68"/>
                      <a:pt x="20" y="69"/>
                    </a:cubicBezTo>
                    <a:cubicBezTo>
                      <a:pt x="19" y="69"/>
                      <a:pt x="19" y="70"/>
                      <a:pt x="20" y="71"/>
                    </a:cubicBezTo>
                    <a:cubicBezTo>
                      <a:pt x="20" y="71"/>
                      <a:pt x="20" y="71"/>
                      <a:pt x="20" y="71"/>
                    </a:cubicBezTo>
                    <a:cubicBezTo>
                      <a:pt x="19" y="71"/>
                      <a:pt x="19" y="71"/>
                      <a:pt x="19" y="71"/>
                    </a:cubicBezTo>
                    <a:cubicBezTo>
                      <a:pt x="19" y="71"/>
                      <a:pt x="19" y="71"/>
                      <a:pt x="19" y="71"/>
                    </a:cubicBezTo>
                    <a:cubicBezTo>
                      <a:pt x="19" y="70"/>
                      <a:pt x="19" y="70"/>
                      <a:pt x="19" y="70"/>
                    </a:cubicBezTo>
                    <a:cubicBezTo>
                      <a:pt x="19" y="70"/>
                      <a:pt x="19" y="70"/>
                      <a:pt x="19" y="70"/>
                    </a:cubicBezTo>
                    <a:cubicBezTo>
                      <a:pt x="19" y="71"/>
                      <a:pt x="19" y="71"/>
                      <a:pt x="19" y="71"/>
                    </a:cubicBezTo>
                    <a:cubicBezTo>
                      <a:pt x="19" y="72"/>
                      <a:pt x="19" y="73"/>
                      <a:pt x="20" y="73"/>
                    </a:cubicBezTo>
                    <a:cubicBezTo>
                      <a:pt x="20" y="74"/>
                      <a:pt x="20" y="74"/>
                      <a:pt x="20" y="74"/>
                    </a:cubicBezTo>
                    <a:cubicBezTo>
                      <a:pt x="21" y="75"/>
                      <a:pt x="21" y="75"/>
                      <a:pt x="21" y="75"/>
                    </a:cubicBezTo>
                    <a:cubicBezTo>
                      <a:pt x="21" y="74"/>
                      <a:pt x="21" y="74"/>
                      <a:pt x="21" y="74"/>
                    </a:cubicBezTo>
                    <a:cubicBezTo>
                      <a:pt x="20" y="74"/>
                      <a:pt x="20" y="74"/>
                      <a:pt x="20" y="74"/>
                    </a:cubicBezTo>
                    <a:cubicBezTo>
                      <a:pt x="20" y="72"/>
                      <a:pt x="20" y="72"/>
                      <a:pt x="20" y="72"/>
                    </a:cubicBezTo>
                    <a:cubicBezTo>
                      <a:pt x="21" y="72"/>
                      <a:pt x="21" y="72"/>
                      <a:pt x="21" y="72"/>
                    </a:cubicBezTo>
                    <a:cubicBezTo>
                      <a:pt x="21" y="72"/>
                      <a:pt x="21" y="72"/>
                      <a:pt x="21" y="72"/>
                    </a:cubicBezTo>
                    <a:cubicBezTo>
                      <a:pt x="21" y="72"/>
                      <a:pt x="21" y="72"/>
                      <a:pt x="21" y="72"/>
                    </a:cubicBezTo>
                    <a:cubicBezTo>
                      <a:pt x="23" y="73"/>
                      <a:pt x="23" y="73"/>
                      <a:pt x="23" y="73"/>
                    </a:cubicBezTo>
                    <a:cubicBezTo>
                      <a:pt x="23" y="74"/>
                      <a:pt x="23" y="74"/>
                      <a:pt x="23" y="74"/>
                    </a:cubicBezTo>
                    <a:cubicBezTo>
                      <a:pt x="24" y="74"/>
                      <a:pt x="24" y="74"/>
                      <a:pt x="24" y="74"/>
                    </a:cubicBezTo>
                    <a:cubicBezTo>
                      <a:pt x="24" y="74"/>
                      <a:pt x="24" y="74"/>
                      <a:pt x="24" y="74"/>
                    </a:cubicBezTo>
                    <a:cubicBezTo>
                      <a:pt x="24" y="73"/>
                      <a:pt x="24" y="73"/>
                      <a:pt x="24" y="73"/>
                    </a:cubicBezTo>
                    <a:cubicBezTo>
                      <a:pt x="24" y="72"/>
                      <a:pt x="24" y="72"/>
                      <a:pt x="24" y="72"/>
                    </a:cubicBezTo>
                    <a:cubicBezTo>
                      <a:pt x="24" y="72"/>
                      <a:pt x="24" y="72"/>
                      <a:pt x="24" y="72"/>
                    </a:cubicBezTo>
                    <a:cubicBezTo>
                      <a:pt x="24" y="71"/>
                      <a:pt x="24" y="71"/>
                      <a:pt x="24" y="71"/>
                    </a:cubicBezTo>
                    <a:cubicBezTo>
                      <a:pt x="24" y="72"/>
                      <a:pt x="24" y="72"/>
                      <a:pt x="24" y="72"/>
                    </a:cubicBezTo>
                    <a:cubicBezTo>
                      <a:pt x="25" y="72"/>
                      <a:pt x="25" y="72"/>
                      <a:pt x="25" y="72"/>
                    </a:cubicBezTo>
                    <a:cubicBezTo>
                      <a:pt x="25" y="72"/>
                      <a:pt x="25" y="72"/>
                      <a:pt x="25" y="72"/>
                    </a:cubicBezTo>
                    <a:cubicBezTo>
                      <a:pt x="25" y="72"/>
                      <a:pt x="25" y="72"/>
                      <a:pt x="25" y="72"/>
                    </a:cubicBezTo>
                    <a:cubicBezTo>
                      <a:pt x="26" y="73"/>
                      <a:pt x="26" y="73"/>
                      <a:pt x="26" y="73"/>
                    </a:cubicBezTo>
                    <a:cubicBezTo>
                      <a:pt x="26" y="73"/>
                      <a:pt x="26" y="73"/>
                      <a:pt x="26" y="73"/>
                    </a:cubicBezTo>
                    <a:cubicBezTo>
                      <a:pt x="26" y="72"/>
                      <a:pt x="26" y="72"/>
                      <a:pt x="26" y="72"/>
                    </a:cubicBezTo>
                    <a:cubicBezTo>
                      <a:pt x="26" y="73"/>
                      <a:pt x="26" y="73"/>
                      <a:pt x="26" y="73"/>
                    </a:cubicBezTo>
                    <a:cubicBezTo>
                      <a:pt x="27" y="73"/>
                      <a:pt x="27" y="73"/>
                      <a:pt x="27" y="73"/>
                    </a:cubicBezTo>
                    <a:cubicBezTo>
                      <a:pt x="28" y="72"/>
                      <a:pt x="28" y="72"/>
                      <a:pt x="28" y="72"/>
                    </a:cubicBezTo>
                    <a:cubicBezTo>
                      <a:pt x="28" y="72"/>
                      <a:pt x="28" y="72"/>
                      <a:pt x="28" y="72"/>
                    </a:cubicBezTo>
                    <a:cubicBezTo>
                      <a:pt x="29" y="72"/>
                      <a:pt x="29" y="72"/>
                      <a:pt x="29" y="72"/>
                    </a:cubicBezTo>
                    <a:cubicBezTo>
                      <a:pt x="29" y="72"/>
                      <a:pt x="29" y="72"/>
                      <a:pt x="29" y="72"/>
                    </a:cubicBezTo>
                    <a:cubicBezTo>
                      <a:pt x="30" y="72"/>
                      <a:pt x="30" y="72"/>
                      <a:pt x="30" y="72"/>
                    </a:cubicBezTo>
                    <a:cubicBezTo>
                      <a:pt x="30" y="72"/>
                      <a:pt x="30" y="72"/>
                      <a:pt x="30" y="72"/>
                    </a:cubicBezTo>
                    <a:cubicBezTo>
                      <a:pt x="30" y="70"/>
                      <a:pt x="30" y="70"/>
                      <a:pt x="30" y="70"/>
                    </a:cubicBezTo>
                    <a:cubicBezTo>
                      <a:pt x="30" y="71"/>
                      <a:pt x="30" y="71"/>
                      <a:pt x="30" y="71"/>
                    </a:cubicBezTo>
                    <a:cubicBezTo>
                      <a:pt x="31" y="71"/>
                      <a:pt x="32" y="71"/>
                      <a:pt x="33" y="71"/>
                    </a:cubicBezTo>
                    <a:cubicBezTo>
                      <a:pt x="33" y="71"/>
                      <a:pt x="33" y="71"/>
                      <a:pt x="33" y="71"/>
                    </a:cubicBezTo>
                    <a:cubicBezTo>
                      <a:pt x="34" y="71"/>
                      <a:pt x="34" y="71"/>
                      <a:pt x="34" y="71"/>
                    </a:cubicBezTo>
                    <a:cubicBezTo>
                      <a:pt x="33" y="71"/>
                      <a:pt x="33" y="71"/>
                      <a:pt x="33" y="71"/>
                    </a:cubicBezTo>
                    <a:cubicBezTo>
                      <a:pt x="32" y="71"/>
                      <a:pt x="32" y="71"/>
                      <a:pt x="32" y="71"/>
                    </a:cubicBezTo>
                    <a:cubicBezTo>
                      <a:pt x="32" y="71"/>
                      <a:pt x="32" y="71"/>
                      <a:pt x="32" y="71"/>
                    </a:cubicBezTo>
                    <a:cubicBezTo>
                      <a:pt x="32" y="72"/>
                      <a:pt x="32" y="72"/>
                      <a:pt x="32" y="72"/>
                    </a:cubicBezTo>
                    <a:cubicBezTo>
                      <a:pt x="31" y="72"/>
                      <a:pt x="31" y="72"/>
                      <a:pt x="31" y="72"/>
                    </a:cubicBezTo>
                    <a:cubicBezTo>
                      <a:pt x="31" y="72"/>
                      <a:pt x="31" y="72"/>
                      <a:pt x="31" y="72"/>
                    </a:cubicBezTo>
                    <a:cubicBezTo>
                      <a:pt x="31" y="74"/>
                      <a:pt x="31" y="74"/>
                      <a:pt x="31" y="74"/>
                    </a:cubicBezTo>
                    <a:cubicBezTo>
                      <a:pt x="30" y="74"/>
                      <a:pt x="30" y="74"/>
                      <a:pt x="30" y="74"/>
                    </a:cubicBezTo>
                    <a:cubicBezTo>
                      <a:pt x="30" y="74"/>
                      <a:pt x="30" y="75"/>
                      <a:pt x="29" y="76"/>
                    </a:cubicBezTo>
                    <a:cubicBezTo>
                      <a:pt x="30" y="77"/>
                      <a:pt x="31" y="78"/>
                      <a:pt x="31" y="78"/>
                    </a:cubicBezTo>
                    <a:cubicBezTo>
                      <a:pt x="31" y="79"/>
                      <a:pt x="31" y="79"/>
                      <a:pt x="31" y="79"/>
                    </a:cubicBezTo>
                    <a:cubicBezTo>
                      <a:pt x="32" y="80"/>
                      <a:pt x="32" y="80"/>
                      <a:pt x="32" y="80"/>
                    </a:cubicBezTo>
                    <a:cubicBezTo>
                      <a:pt x="32" y="80"/>
                      <a:pt x="32" y="80"/>
                      <a:pt x="32" y="80"/>
                    </a:cubicBezTo>
                    <a:cubicBezTo>
                      <a:pt x="32" y="80"/>
                      <a:pt x="32" y="80"/>
                      <a:pt x="32" y="80"/>
                    </a:cubicBezTo>
                    <a:cubicBezTo>
                      <a:pt x="32" y="81"/>
                      <a:pt x="32" y="81"/>
                      <a:pt x="32" y="81"/>
                    </a:cubicBezTo>
                    <a:cubicBezTo>
                      <a:pt x="33" y="81"/>
                      <a:pt x="33" y="81"/>
                      <a:pt x="33" y="81"/>
                    </a:cubicBezTo>
                    <a:cubicBezTo>
                      <a:pt x="33" y="81"/>
                      <a:pt x="33" y="81"/>
                      <a:pt x="33" y="81"/>
                    </a:cubicBezTo>
                    <a:cubicBezTo>
                      <a:pt x="33" y="81"/>
                      <a:pt x="34" y="80"/>
                      <a:pt x="34" y="79"/>
                    </a:cubicBezTo>
                    <a:cubicBezTo>
                      <a:pt x="34" y="80"/>
                      <a:pt x="34" y="80"/>
                      <a:pt x="34" y="80"/>
                    </a:cubicBezTo>
                    <a:cubicBezTo>
                      <a:pt x="35" y="80"/>
                      <a:pt x="35" y="80"/>
                      <a:pt x="35" y="80"/>
                    </a:cubicBezTo>
                    <a:cubicBezTo>
                      <a:pt x="35" y="81"/>
                      <a:pt x="35" y="81"/>
                      <a:pt x="35" y="81"/>
                    </a:cubicBezTo>
                    <a:cubicBezTo>
                      <a:pt x="34" y="82"/>
                      <a:pt x="34" y="82"/>
                      <a:pt x="34" y="82"/>
                    </a:cubicBezTo>
                    <a:cubicBezTo>
                      <a:pt x="35" y="82"/>
                      <a:pt x="35" y="82"/>
                      <a:pt x="35" y="82"/>
                    </a:cubicBezTo>
                    <a:cubicBezTo>
                      <a:pt x="35" y="82"/>
                      <a:pt x="35" y="82"/>
                      <a:pt x="35" y="82"/>
                    </a:cubicBezTo>
                    <a:cubicBezTo>
                      <a:pt x="35" y="83"/>
                      <a:pt x="35" y="83"/>
                      <a:pt x="35" y="83"/>
                    </a:cubicBezTo>
                    <a:cubicBezTo>
                      <a:pt x="34" y="83"/>
                      <a:pt x="34" y="83"/>
                      <a:pt x="34" y="83"/>
                    </a:cubicBezTo>
                    <a:cubicBezTo>
                      <a:pt x="34" y="83"/>
                      <a:pt x="33" y="84"/>
                      <a:pt x="33" y="85"/>
                    </a:cubicBezTo>
                    <a:cubicBezTo>
                      <a:pt x="34" y="85"/>
                      <a:pt x="34" y="85"/>
                      <a:pt x="34" y="85"/>
                    </a:cubicBezTo>
                    <a:cubicBezTo>
                      <a:pt x="35" y="85"/>
                      <a:pt x="35" y="85"/>
                      <a:pt x="35" y="85"/>
                    </a:cubicBezTo>
                    <a:cubicBezTo>
                      <a:pt x="34" y="86"/>
                      <a:pt x="33" y="86"/>
                      <a:pt x="33" y="87"/>
                    </a:cubicBezTo>
                    <a:cubicBezTo>
                      <a:pt x="33" y="88"/>
                      <a:pt x="34" y="89"/>
                      <a:pt x="35" y="90"/>
                    </a:cubicBezTo>
                    <a:cubicBezTo>
                      <a:pt x="36" y="90"/>
                      <a:pt x="36" y="90"/>
                      <a:pt x="36" y="90"/>
                    </a:cubicBezTo>
                    <a:cubicBezTo>
                      <a:pt x="35" y="90"/>
                      <a:pt x="35" y="90"/>
                      <a:pt x="35" y="90"/>
                    </a:cubicBezTo>
                    <a:cubicBezTo>
                      <a:pt x="34" y="90"/>
                      <a:pt x="34" y="90"/>
                      <a:pt x="34" y="90"/>
                    </a:cubicBezTo>
                    <a:cubicBezTo>
                      <a:pt x="34" y="89"/>
                      <a:pt x="34" y="89"/>
                      <a:pt x="34" y="89"/>
                    </a:cubicBezTo>
                    <a:cubicBezTo>
                      <a:pt x="33" y="89"/>
                      <a:pt x="33" y="89"/>
                      <a:pt x="33" y="89"/>
                    </a:cubicBezTo>
                    <a:cubicBezTo>
                      <a:pt x="33" y="89"/>
                      <a:pt x="33" y="89"/>
                      <a:pt x="33" y="89"/>
                    </a:cubicBezTo>
                    <a:cubicBezTo>
                      <a:pt x="32" y="89"/>
                      <a:pt x="32" y="89"/>
                      <a:pt x="32" y="89"/>
                    </a:cubicBezTo>
                    <a:cubicBezTo>
                      <a:pt x="33" y="90"/>
                      <a:pt x="33" y="90"/>
                      <a:pt x="33" y="90"/>
                    </a:cubicBezTo>
                    <a:cubicBezTo>
                      <a:pt x="33" y="90"/>
                      <a:pt x="33" y="91"/>
                      <a:pt x="33" y="91"/>
                    </a:cubicBezTo>
                    <a:cubicBezTo>
                      <a:pt x="33" y="91"/>
                      <a:pt x="33" y="91"/>
                      <a:pt x="33" y="91"/>
                    </a:cubicBezTo>
                    <a:cubicBezTo>
                      <a:pt x="31" y="90"/>
                      <a:pt x="31" y="90"/>
                      <a:pt x="31" y="90"/>
                    </a:cubicBezTo>
                    <a:cubicBezTo>
                      <a:pt x="31" y="90"/>
                      <a:pt x="31" y="90"/>
                      <a:pt x="31" y="90"/>
                    </a:cubicBezTo>
                    <a:cubicBezTo>
                      <a:pt x="30" y="90"/>
                      <a:pt x="30" y="90"/>
                      <a:pt x="30" y="90"/>
                    </a:cubicBezTo>
                    <a:cubicBezTo>
                      <a:pt x="29" y="90"/>
                      <a:pt x="29" y="90"/>
                      <a:pt x="29" y="90"/>
                    </a:cubicBezTo>
                    <a:cubicBezTo>
                      <a:pt x="28" y="90"/>
                      <a:pt x="28" y="90"/>
                      <a:pt x="28" y="90"/>
                    </a:cubicBezTo>
                    <a:cubicBezTo>
                      <a:pt x="27" y="90"/>
                      <a:pt x="27" y="90"/>
                      <a:pt x="27" y="90"/>
                    </a:cubicBezTo>
                    <a:cubicBezTo>
                      <a:pt x="28" y="90"/>
                      <a:pt x="28" y="90"/>
                      <a:pt x="28" y="90"/>
                    </a:cubicBezTo>
                    <a:cubicBezTo>
                      <a:pt x="27" y="90"/>
                      <a:pt x="27" y="91"/>
                      <a:pt x="26" y="91"/>
                    </a:cubicBezTo>
                    <a:cubicBezTo>
                      <a:pt x="25" y="91"/>
                      <a:pt x="25" y="91"/>
                      <a:pt x="25" y="91"/>
                    </a:cubicBezTo>
                    <a:cubicBezTo>
                      <a:pt x="25" y="91"/>
                      <a:pt x="25" y="91"/>
                      <a:pt x="25" y="91"/>
                    </a:cubicBezTo>
                    <a:cubicBezTo>
                      <a:pt x="25" y="91"/>
                      <a:pt x="25" y="91"/>
                      <a:pt x="25" y="91"/>
                    </a:cubicBezTo>
                    <a:cubicBezTo>
                      <a:pt x="26" y="91"/>
                      <a:pt x="26" y="91"/>
                      <a:pt x="26" y="91"/>
                    </a:cubicBezTo>
                    <a:cubicBezTo>
                      <a:pt x="26" y="90"/>
                      <a:pt x="26" y="90"/>
                      <a:pt x="26" y="90"/>
                    </a:cubicBezTo>
                    <a:cubicBezTo>
                      <a:pt x="26" y="90"/>
                      <a:pt x="26" y="90"/>
                      <a:pt x="26" y="90"/>
                    </a:cubicBezTo>
                    <a:cubicBezTo>
                      <a:pt x="25" y="90"/>
                      <a:pt x="25" y="90"/>
                      <a:pt x="25" y="90"/>
                    </a:cubicBezTo>
                    <a:cubicBezTo>
                      <a:pt x="25" y="90"/>
                      <a:pt x="25" y="89"/>
                      <a:pt x="25" y="89"/>
                    </a:cubicBezTo>
                    <a:cubicBezTo>
                      <a:pt x="24" y="89"/>
                      <a:pt x="24" y="89"/>
                      <a:pt x="24" y="89"/>
                    </a:cubicBezTo>
                    <a:cubicBezTo>
                      <a:pt x="23" y="89"/>
                      <a:pt x="23" y="89"/>
                      <a:pt x="23" y="89"/>
                    </a:cubicBezTo>
                    <a:cubicBezTo>
                      <a:pt x="22" y="89"/>
                      <a:pt x="22" y="89"/>
                      <a:pt x="22" y="89"/>
                    </a:cubicBezTo>
                    <a:cubicBezTo>
                      <a:pt x="22" y="89"/>
                      <a:pt x="22" y="90"/>
                      <a:pt x="22" y="90"/>
                    </a:cubicBezTo>
                    <a:cubicBezTo>
                      <a:pt x="23" y="91"/>
                      <a:pt x="23" y="91"/>
                      <a:pt x="23" y="91"/>
                    </a:cubicBezTo>
                    <a:cubicBezTo>
                      <a:pt x="23" y="91"/>
                      <a:pt x="23" y="91"/>
                      <a:pt x="23" y="91"/>
                    </a:cubicBezTo>
                    <a:cubicBezTo>
                      <a:pt x="23" y="92"/>
                      <a:pt x="23" y="92"/>
                      <a:pt x="23" y="92"/>
                    </a:cubicBezTo>
                    <a:cubicBezTo>
                      <a:pt x="24" y="91"/>
                      <a:pt x="24" y="91"/>
                      <a:pt x="24" y="91"/>
                    </a:cubicBezTo>
                    <a:cubicBezTo>
                      <a:pt x="23" y="92"/>
                      <a:pt x="23" y="92"/>
                      <a:pt x="23" y="92"/>
                    </a:cubicBezTo>
                    <a:cubicBezTo>
                      <a:pt x="24" y="92"/>
                      <a:pt x="24" y="92"/>
                      <a:pt x="24" y="92"/>
                    </a:cubicBezTo>
                    <a:cubicBezTo>
                      <a:pt x="25" y="91"/>
                      <a:pt x="25" y="91"/>
                      <a:pt x="25" y="91"/>
                    </a:cubicBezTo>
                    <a:cubicBezTo>
                      <a:pt x="25" y="92"/>
                      <a:pt x="24" y="92"/>
                      <a:pt x="24" y="92"/>
                    </a:cubicBezTo>
                    <a:cubicBezTo>
                      <a:pt x="24" y="92"/>
                      <a:pt x="24" y="92"/>
                      <a:pt x="24" y="92"/>
                    </a:cubicBezTo>
                    <a:cubicBezTo>
                      <a:pt x="24" y="93"/>
                      <a:pt x="24" y="93"/>
                      <a:pt x="24" y="93"/>
                    </a:cubicBezTo>
                    <a:cubicBezTo>
                      <a:pt x="23" y="94"/>
                      <a:pt x="23" y="94"/>
                      <a:pt x="22" y="94"/>
                    </a:cubicBezTo>
                    <a:cubicBezTo>
                      <a:pt x="22" y="95"/>
                      <a:pt x="21" y="95"/>
                      <a:pt x="21" y="96"/>
                    </a:cubicBezTo>
                    <a:cubicBezTo>
                      <a:pt x="22" y="96"/>
                      <a:pt x="22" y="96"/>
                      <a:pt x="22" y="96"/>
                    </a:cubicBezTo>
                    <a:cubicBezTo>
                      <a:pt x="23" y="96"/>
                      <a:pt x="23" y="96"/>
                      <a:pt x="23" y="96"/>
                    </a:cubicBezTo>
                    <a:cubicBezTo>
                      <a:pt x="23" y="95"/>
                      <a:pt x="23" y="95"/>
                      <a:pt x="23" y="95"/>
                    </a:cubicBezTo>
                    <a:cubicBezTo>
                      <a:pt x="23" y="95"/>
                      <a:pt x="23" y="95"/>
                      <a:pt x="23" y="95"/>
                    </a:cubicBezTo>
                    <a:cubicBezTo>
                      <a:pt x="24" y="95"/>
                      <a:pt x="24" y="95"/>
                      <a:pt x="24" y="95"/>
                    </a:cubicBezTo>
                    <a:cubicBezTo>
                      <a:pt x="25" y="95"/>
                      <a:pt x="25" y="95"/>
                      <a:pt x="25" y="95"/>
                    </a:cubicBezTo>
                    <a:cubicBezTo>
                      <a:pt x="26" y="95"/>
                      <a:pt x="26" y="95"/>
                      <a:pt x="26" y="95"/>
                    </a:cubicBezTo>
                    <a:cubicBezTo>
                      <a:pt x="25" y="95"/>
                      <a:pt x="25" y="95"/>
                      <a:pt x="25" y="95"/>
                    </a:cubicBezTo>
                    <a:cubicBezTo>
                      <a:pt x="26" y="96"/>
                      <a:pt x="26" y="96"/>
                      <a:pt x="26" y="96"/>
                    </a:cubicBezTo>
                    <a:cubicBezTo>
                      <a:pt x="25" y="96"/>
                      <a:pt x="25" y="96"/>
                      <a:pt x="25" y="96"/>
                    </a:cubicBezTo>
                    <a:cubicBezTo>
                      <a:pt x="26" y="97"/>
                      <a:pt x="26" y="97"/>
                      <a:pt x="26" y="97"/>
                    </a:cubicBezTo>
                    <a:cubicBezTo>
                      <a:pt x="26" y="97"/>
                      <a:pt x="26" y="98"/>
                      <a:pt x="25" y="98"/>
                    </a:cubicBezTo>
                    <a:cubicBezTo>
                      <a:pt x="26" y="99"/>
                      <a:pt x="26" y="99"/>
                      <a:pt x="26" y="99"/>
                    </a:cubicBezTo>
                    <a:cubicBezTo>
                      <a:pt x="27" y="99"/>
                      <a:pt x="27" y="99"/>
                      <a:pt x="27" y="99"/>
                    </a:cubicBezTo>
                    <a:cubicBezTo>
                      <a:pt x="26" y="99"/>
                      <a:pt x="26" y="99"/>
                      <a:pt x="26" y="99"/>
                    </a:cubicBezTo>
                    <a:cubicBezTo>
                      <a:pt x="26" y="101"/>
                      <a:pt x="25" y="102"/>
                      <a:pt x="24" y="103"/>
                    </a:cubicBezTo>
                    <a:cubicBezTo>
                      <a:pt x="24" y="103"/>
                      <a:pt x="24" y="103"/>
                      <a:pt x="24" y="103"/>
                    </a:cubicBezTo>
                    <a:cubicBezTo>
                      <a:pt x="22" y="104"/>
                      <a:pt x="22" y="104"/>
                      <a:pt x="22" y="104"/>
                    </a:cubicBezTo>
                    <a:cubicBezTo>
                      <a:pt x="22" y="104"/>
                      <a:pt x="22" y="104"/>
                      <a:pt x="22" y="104"/>
                    </a:cubicBezTo>
                    <a:cubicBezTo>
                      <a:pt x="21" y="104"/>
                      <a:pt x="21" y="104"/>
                      <a:pt x="20" y="104"/>
                    </a:cubicBezTo>
                    <a:cubicBezTo>
                      <a:pt x="20" y="105"/>
                      <a:pt x="20" y="105"/>
                      <a:pt x="20" y="105"/>
                    </a:cubicBezTo>
                    <a:cubicBezTo>
                      <a:pt x="20" y="105"/>
                      <a:pt x="20" y="105"/>
                      <a:pt x="20" y="105"/>
                    </a:cubicBezTo>
                    <a:cubicBezTo>
                      <a:pt x="19" y="105"/>
                      <a:pt x="19" y="105"/>
                      <a:pt x="19" y="105"/>
                    </a:cubicBezTo>
                    <a:cubicBezTo>
                      <a:pt x="19" y="105"/>
                      <a:pt x="19" y="105"/>
                      <a:pt x="19" y="105"/>
                    </a:cubicBezTo>
                    <a:cubicBezTo>
                      <a:pt x="19" y="105"/>
                      <a:pt x="19" y="105"/>
                      <a:pt x="19" y="105"/>
                    </a:cubicBezTo>
                    <a:cubicBezTo>
                      <a:pt x="18" y="105"/>
                      <a:pt x="18" y="105"/>
                      <a:pt x="18" y="105"/>
                    </a:cubicBezTo>
                    <a:cubicBezTo>
                      <a:pt x="18" y="105"/>
                      <a:pt x="18" y="105"/>
                      <a:pt x="18" y="105"/>
                    </a:cubicBezTo>
                    <a:cubicBezTo>
                      <a:pt x="18" y="106"/>
                      <a:pt x="17" y="106"/>
                      <a:pt x="17" y="106"/>
                    </a:cubicBezTo>
                    <a:cubicBezTo>
                      <a:pt x="17" y="107"/>
                      <a:pt x="17" y="107"/>
                      <a:pt x="17" y="107"/>
                    </a:cubicBezTo>
                    <a:cubicBezTo>
                      <a:pt x="18" y="107"/>
                      <a:pt x="18" y="107"/>
                      <a:pt x="18" y="107"/>
                    </a:cubicBezTo>
                    <a:cubicBezTo>
                      <a:pt x="18" y="108"/>
                      <a:pt x="18" y="108"/>
                      <a:pt x="18" y="108"/>
                    </a:cubicBezTo>
                    <a:cubicBezTo>
                      <a:pt x="17" y="108"/>
                      <a:pt x="17" y="108"/>
                      <a:pt x="17" y="108"/>
                    </a:cubicBezTo>
                    <a:cubicBezTo>
                      <a:pt x="17" y="109"/>
                      <a:pt x="17" y="109"/>
                      <a:pt x="17" y="109"/>
                    </a:cubicBezTo>
                    <a:cubicBezTo>
                      <a:pt x="18" y="108"/>
                      <a:pt x="18" y="108"/>
                      <a:pt x="18" y="108"/>
                    </a:cubicBezTo>
                    <a:cubicBezTo>
                      <a:pt x="18" y="108"/>
                      <a:pt x="19" y="109"/>
                      <a:pt x="19" y="108"/>
                    </a:cubicBezTo>
                    <a:cubicBezTo>
                      <a:pt x="19" y="108"/>
                      <a:pt x="19" y="108"/>
                      <a:pt x="19" y="108"/>
                    </a:cubicBezTo>
                    <a:cubicBezTo>
                      <a:pt x="19" y="108"/>
                      <a:pt x="19" y="108"/>
                      <a:pt x="19" y="108"/>
                    </a:cubicBezTo>
                    <a:cubicBezTo>
                      <a:pt x="20" y="108"/>
                      <a:pt x="20" y="108"/>
                      <a:pt x="20" y="108"/>
                    </a:cubicBezTo>
                    <a:cubicBezTo>
                      <a:pt x="20" y="108"/>
                      <a:pt x="20" y="108"/>
                      <a:pt x="20" y="108"/>
                    </a:cubicBezTo>
                    <a:cubicBezTo>
                      <a:pt x="20" y="108"/>
                      <a:pt x="20" y="108"/>
                      <a:pt x="20" y="108"/>
                    </a:cubicBezTo>
                    <a:cubicBezTo>
                      <a:pt x="18" y="109"/>
                      <a:pt x="18" y="109"/>
                      <a:pt x="18" y="109"/>
                    </a:cubicBezTo>
                    <a:cubicBezTo>
                      <a:pt x="18" y="109"/>
                      <a:pt x="18" y="109"/>
                      <a:pt x="18" y="109"/>
                    </a:cubicBezTo>
                    <a:cubicBezTo>
                      <a:pt x="18" y="109"/>
                      <a:pt x="18" y="109"/>
                      <a:pt x="18" y="109"/>
                    </a:cubicBezTo>
                    <a:cubicBezTo>
                      <a:pt x="18" y="109"/>
                      <a:pt x="18" y="109"/>
                      <a:pt x="18" y="109"/>
                    </a:cubicBezTo>
                    <a:cubicBezTo>
                      <a:pt x="19" y="110"/>
                      <a:pt x="19" y="110"/>
                      <a:pt x="19" y="110"/>
                    </a:cubicBezTo>
                    <a:cubicBezTo>
                      <a:pt x="20" y="109"/>
                      <a:pt x="20" y="109"/>
                      <a:pt x="20" y="109"/>
                    </a:cubicBezTo>
                    <a:cubicBezTo>
                      <a:pt x="21" y="109"/>
                      <a:pt x="21" y="109"/>
                      <a:pt x="21" y="109"/>
                    </a:cubicBezTo>
                    <a:cubicBezTo>
                      <a:pt x="21" y="108"/>
                      <a:pt x="21" y="108"/>
                      <a:pt x="21" y="108"/>
                    </a:cubicBezTo>
                    <a:cubicBezTo>
                      <a:pt x="22" y="108"/>
                      <a:pt x="22" y="108"/>
                      <a:pt x="22" y="108"/>
                    </a:cubicBezTo>
                    <a:cubicBezTo>
                      <a:pt x="23" y="108"/>
                      <a:pt x="23" y="108"/>
                      <a:pt x="23" y="108"/>
                    </a:cubicBezTo>
                    <a:cubicBezTo>
                      <a:pt x="23" y="108"/>
                      <a:pt x="23" y="108"/>
                      <a:pt x="23" y="108"/>
                    </a:cubicBezTo>
                    <a:cubicBezTo>
                      <a:pt x="23" y="108"/>
                      <a:pt x="23" y="108"/>
                      <a:pt x="23" y="108"/>
                    </a:cubicBezTo>
                    <a:cubicBezTo>
                      <a:pt x="24" y="108"/>
                      <a:pt x="24" y="108"/>
                      <a:pt x="24" y="108"/>
                    </a:cubicBezTo>
                    <a:cubicBezTo>
                      <a:pt x="23" y="108"/>
                      <a:pt x="23" y="108"/>
                      <a:pt x="23" y="108"/>
                    </a:cubicBezTo>
                    <a:cubicBezTo>
                      <a:pt x="24" y="109"/>
                      <a:pt x="24" y="109"/>
                      <a:pt x="24" y="109"/>
                    </a:cubicBezTo>
                    <a:cubicBezTo>
                      <a:pt x="25" y="109"/>
                      <a:pt x="25" y="109"/>
                      <a:pt x="25" y="109"/>
                    </a:cubicBezTo>
                    <a:cubicBezTo>
                      <a:pt x="26" y="109"/>
                      <a:pt x="26" y="109"/>
                      <a:pt x="26" y="109"/>
                    </a:cubicBezTo>
                    <a:cubicBezTo>
                      <a:pt x="26" y="109"/>
                      <a:pt x="26" y="109"/>
                      <a:pt x="26" y="109"/>
                    </a:cubicBezTo>
                    <a:cubicBezTo>
                      <a:pt x="25" y="110"/>
                      <a:pt x="25" y="110"/>
                      <a:pt x="25" y="110"/>
                    </a:cubicBezTo>
                    <a:cubicBezTo>
                      <a:pt x="24" y="109"/>
                      <a:pt x="24" y="109"/>
                      <a:pt x="24" y="109"/>
                    </a:cubicBezTo>
                    <a:cubicBezTo>
                      <a:pt x="24" y="110"/>
                      <a:pt x="24" y="110"/>
                      <a:pt x="24" y="110"/>
                    </a:cubicBezTo>
                    <a:cubicBezTo>
                      <a:pt x="24" y="110"/>
                      <a:pt x="24" y="110"/>
                      <a:pt x="24" y="110"/>
                    </a:cubicBezTo>
                    <a:cubicBezTo>
                      <a:pt x="25" y="111"/>
                      <a:pt x="25" y="111"/>
                      <a:pt x="25" y="111"/>
                    </a:cubicBezTo>
                    <a:cubicBezTo>
                      <a:pt x="25" y="110"/>
                      <a:pt x="25" y="110"/>
                      <a:pt x="25" y="110"/>
                    </a:cubicBezTo>
                    <a:cubicBezTo>
                      <a:pt x="26" y="110"/>
                      <a:pt x="26" y="110"/>
                      <a:pt x="26" y="110"/>
                    </a:cubicBezTo>
                    <a:cubicBezTo>
                      <a:pt x="26" y="110"/>
                      <a:pt x="26" y="110"/>
                      <a:pt x="26" y="110"/>
                    </a:cubicBezTo>
                    <a:cubicBezTo>
                      <a:pt x="27" y="110"/>
                      <a:pt x="27" y="110"/>
                      <a:pt x="27" y="110"/>
                    </a:cubicBezTo>
                    <a:cubicBezTo>
                      <a:pt x="27" y="110"/>
                      <a:pt x="27" y="110"/>
                      <a:pt x="27" y="110"/>
                    </a:cubicBezTo>
                    <a:cubicBezTo>
                      <a:pt x="28" y="110"/>
                      <a:pt x="28" y="110"/>
                      <a:pt x="28" y="110"/>
                    </a:cubicBezTo>
                    <a:cubicBezTo>
                      <a:pt x="28" y="111"/>
                      <a:pt x="28" y="111"/>
                      <a:pt x="28" y="111"/>
                    </a:cubicBezTo>
                    <a:cubicBezTo>
                      <a:pt x="29" y="111"/>
                      <a:pt x="29" y="111"/>
                      <a:pt x="29" y="111"/>
                    </a:cubicBezTo>
                    <a:cubicBezTo>
                      <a:pt x="30" y="112"/>
                      <a:pt x="30" y="112"/>
                      <a:pt x="30" y="112"/>
                    </a:cubicBezTo>
                    <a:cubicBezTo>
                      <a:pt x="31" y="112"/>
                      <a:pt x="32" y="112"/>
                      <a:pt x="32" y="112"/>
                    </a:cubicBezTo>
                    <a:cubicBezTo>
                      <a:pt x="33" y="112"/>
                      <a:pt x="33" y="112"/>
                      <a:pt x="33" y="112"/>
                    </a:cubicBezTo>
                    <a:cubicBezTo>
                      <a:pt x="33" y="111"/>
                      <a:pt x="34" y="111"/>
                      <a:pt x="34" y="110"/>
                    </a:cubicBezTo>
                    <a:cubicBezTo>
                      <a:pt x="34" y="111"/>
                      <a:pt x="34" y="111"/>
                      <a:pt x="34" y="111"/>
                    </a:cubicBezTo>
                    <a:cubicBezTo>
                      <a:pt x="35" y="111"/>
                      <a:pt x="35" y="110"/>
                      <a:pt x="36" y="110"/>
                    </a:cubicBezTo>
                    <a:cubicBezTo>
                      <a:pt x="36" y="110"/>
                      <a:pt x="36" y="110"/>
                      <a:pt x="36" y="110"/>
                    </a:cubicBezTo>
                    <a:cubicBezTo>
                      <a:pt x="38" y="108"/>
                      <a:pt x="38" y="108"/>
                      <a:pt x="38" y="108"/>
                    </a:cubicBezTo>
                    <a:cubicBezTo>
                      <a:pt x="38" y="108"/>
                      <a:pt x="38" y="108"/>
                      <a:pt x="38" y="108"/>
                    </a:cubicBezTo>
                    <a:cubicBezTo>
                      <a:pt x="37" y="109"/>
                      <a:pt x="37" y="110"/>
                      <a:pt x="36" y="111"/>
                    </a:cubicBezTo>
                    <a:cubicBezTo>
                      <a:pt x="35" y="111"/>
                      <a:pt x="35" y="111"/>
                      <a:pt x="35" y="111"/>
                    </a:cubicBezTo>
                    <a:cubicBezTo>
                      <a:pt x="35" y="112"/>
                      <a:pt x="34" y="113"/>
                      <a:pt x="34" y="113"/>
                    </a:cubicBezTo>
                    <a:cubicBezTo>
                      <a:pt x="34" y="114"/>
                      <a:pt x="34" y="114"/>
                      <a:pt x="34" y="114"/>
                    </a:cubicBezTo>
                    <a:cubicBezTo>
                      <a:pt x="34" y="115"/>
                      <a:pt x="34" y="115"/>
                      <a:pt x="34" y="115"/>
                    </a:cubicBezTo>
                    <a:cubicBezTo>
                      <a:pt x="33" y="114"/>
                      <a:pt x="33" y="114"/>
                      <a:pt x="33" y="114"/>
                    </a:cubicBezTo>
                    <a:cubicBezTo>
                      <a:pt x="33" y="115"/>
                      <a:pt x="32" y="115"/>
                      <a:pt x="31" y="115"/>
                    </a:cubicBezTo>
                    <a:cubicBezTo>
                      <a:pt x="31" y="114"/>
                      <a:pt x="31" y="114"/>
                      <a:pt x="31" y="114"/>
                    </a:cubicBezTo>
                    <a:cubicBezTo>
                      <a:pt x="30" y="114"/>
                      <a:pt x="29" y="114"/>
                      <a:pt x="28" y="114"/>
                    </a:cubicBezTo>
                    <a:cubicBezTo>
                      <a:pt x="27" y="114"/>
                      <a:pt x="26" y="114"/>
                      <a:pt x="24" y="115"/>
                    </a:cubicBezTo>
                    <a:cubicBezTo>
                      <a:pt x="24" y="115"/>
                      <a:pt x="24" y="115"/>
                      <a:pt x="24" y="115"/>
                    </a:cubicBezTo>
                    <a:cubicBezTo>
                      <a:pt x="25" y="116"/>
                      <a:pt x="25" y="116"/>
                      <a:pt x="25" y="116"/>
                    </a:cubicBezTo>
                    <a:cubicBezTo>
                      <a:pt x="24" y="117"/>
                      <a:pt x="24" y="117"/>
                      <a:pt x="24" y="117"/>
                    </a:cubicBezTo>
                    <a:cubicBezTo>
                      <a:pt x="23" y="117"/>
                      <a:pt x="23" y="117"/>
                      <a:pt x="22" y="117"/>
                    </a:cubicBezTo>
                    <a:cubicBezTo>
                      <a:pt x="22" y="117"/>
                      <a:pt x="22" y="118"/>
                      <a:pt x="22" y="119"/>
                    </a:cubicBezTo>
                    <a:cubicBezTo>
                      <a:pt x="21" y="120"/>
                      <a:pt x="21" y="120"/>
                      <a:pt x="20" y="121"/>
                    </a:cubicBezTo>
                    <a:cubicBezTo>
                      <a:pt x="20" y="121"/>
                      <a:pt x="20" y="121"/>
                      <a:pt x="20" y="121"/>
                    </a:cubicBezTo>
                    <a:cubicBezTo>
                      <a:pt x="19" y="121"/>
                      <a:pt x="19" y="121"/>
                      <a:pt x="19" y="121"/>
                    </a:cubicBezTo>
                    <a:cubicBezTo>
                      <a:pt x="19" y="122"/>
                      <a:pt x="19" y="122"/>
                      <a:pt x="19" y="122"/>
                    </a:cubicBezTo>
                    <a:cubicBezTo>
                      <a:pt x="19" y="122"/>
                      <a:pt x="19" y="122"/>
                      <a:pt x="19" y="122"/>
                    </a:cubicBezTo>
                    <a:cubicBezTo>
                      <a:pt x="19" y="122"/>
                      <a:pt x="19" y="122"/>
                      <a:pt x="19" y="122"/>
                    </a:cubicBezTo>
                    <a:cubicBezTo>
                      <a:pt x="19" y="122"/>
                      <a:pt x="19" y="122"/>
                      <a:pt x="19" y="122"/>
                    </a:cubicBezTo>
                    <a:cubicBezTo>
                      <a:pt x="18" y="122"/>
                      <a:pt x="18" y="122"/>
                      <a:pt x="18" y="122"/>
                    </a:cubicBezTo>
                    <a:cubicBezTo>
                      <a:pt x="18" y="123"/>
                      <a:pt x="18" y="123"/>
                      <a:pt x="18" y="123"/>
                    </a:cubicBezTo>
                    <a:cubicBezTo>
                      <a:pt x="17" y="124"/>
                      <a:pt x="17" y="124"/>
                      <a:pt x="17" y="124"/>
                    </a:cubicBezTo>
                    <a:cubicBezTo>
                      <a:pt x="17" y="124"/>
                      <a:pt x="17" y="124"/>
                      <a:pt x="17" y="124"/>
                    </a:cubicBezTo>
                    <a:cubicBezTo>
                      <a:pt x="16" y="125"/>
                      <a:pt x="16" y="125"/>
                      <a:pt x="16" y="125"/>
                    </a:cubicBezTo>
                    <a:cubicBezTo>
                      <a:pt x="15" y="125"/>
                      <a:pt x="15" y="125"/>
                      <a:pt x="15" y="125"/>
                    </a:cubicBezTo>
                    <a:cubicBezTo>
                      <a:pt x="15" y="126"/>
                      <a:pt x="15" y="126"/>
                      <a:pt x="15" y="126"/>
                    </a:cubicBezTo>
                    <a:cubicBezTo>
                      <a:pt x="14" y="126"/>
                      <a:pt x="14" y="126"/>
                      <a:pt x="14" y="126"/>
                    </a:cubicBezTo>
                    <a:cubicBezTo>
                      <a:pt x="13" y="126"/>
                      <a:pt x="13" y="126"/>
                      <a:pt x="13" y="126"/>
                    </a:cubicBezTo>
                    <a:cubicBezTo>
                      <a:pt x="13" y="127"/>
                      <a:pt x="13" y="127"/>
                      <a:pt x="13" y="127"/>
                    </a:cubicBezTo>
                    <a:cubicBezTo>
                      <a:pt x="13" y="128"/>
                      <a:pt x="13" y="128"/>
                      <a:pt x="13" y="128"/>
                    </a:cubicBezTo>
                    <a:cubicBezTo>
                      <a:pt x="14" y="128"/>
                      <a:pt x="14" y="128"/>
                      <a:pt x="14" y="128"/>
                    </a:cubicBezTo>
                    <a:cubicBezTo>
                      <a:pt x="14" y="127"/>
                      <a:pt x="14" y="127"/>
                      <a:pt x="14" y="127"/>
                    </a:cubicBezTo>
                    <a:cubicBezTo>
                      <a:pt x="14" y="127"/>
                      <a:pt x="14" y="127"/>
                      <a:pt x="14" y="127"/>
                    </a:cubicBezTo>
                    <a:cubicBezTo>
                      <a:pt x="16" y="127"/>
                      <a:pt x="16" y="127"/>
                      <a:pt x="16" y="127"/>
                    </a:cubicBezTo>
                    <a:cubicBezTo>
                      <a:pt x="17" y="129"/>
                      <a:pt x="17" y="129"/>
                      <a:pt x="17" y="129"/>
                    </a:cubicBezTo>
                    <a:cubicBezTo>
                      <a:pt x="17" y="128"/>
                      <a:pt x="17" y="128"/>
                      <a:pt x="17" y="128"/>
                    </a:cubicBezTo>
                    <a:cubicBezTo>
                      <a:pt x="17" y="128"/>
                      <a:pt x="17" y="128"/>
                      <a:pt x="17" y="128"/>
                    </a:cubicBezTo>
                    <a:cubicBezTo>
                      <a:pt x="18" y="128"/>
                      <a:pt x="18" y="128"/>
                      <a:pt x="18" y="128"/>
                    </a:cubicBezTo>
                    <a:cubicBezTo>
                      <a:pt x="17" y="127"/>
                      <a:pt x="17" y="127"/>
                      <a:pt x="17" y="127"/>
                    </a:cubicBezTo>
                    <a:cubicBezTo>
                      <a:pt x="18" y="126"/>
                      <a:pt x="18" y="126"/>
                      <a:pt x="18" y="126"/>
                    </a:cubicBezTo>
                    <a:cubicBezTo>
                      <a:pt x="18" y="127"/>
                      <a:pt x="18" y="127"/>
                      <a:pt x="18" y="127"/>
                    </a:cubicBezTo>
                    <a:cubicBezTo>
                      <a:pt x="19" y="126"/>
                      <a:pt x="19" y="126"/>
                      <a:pt x="19" y="126"/>
                    </a:cubicBezTo>
                    <a:cubicBezTo>
                      <a:pt x="19" y="126"/>
                      <a:pt x="19" y="126"/>
                      <a:pt x="19" y="126"/>
                    </a:cubicBezTo>
                    <a:cubicBezTo>
                      <a:pt x="20" y="126"/>
                      <a:pt x="20" y="126"/>
                      <a:pt x="20" y="126"/>
                    </a:cubicBezTo>
                    <a:cubicBezTo>
                      <a:pt x="20" y="125"/>
                      <a:pt x="20" y="125"/>
                      <a:pt x="20" y="125"/>
                    </a:cubicBezTo>
                    <a:cubicBezTo>
                      <a:pt x="21" y="124"/>
                      <a:pt x="21" y="124"/>
                      <a:pt x="21" y="124"/>
                    </a:cubicBezTo>
                    <a:cubicBezTo>
                      <a:pt x="21" y="125"/>
                      <a:pt x="21" y="125"/>
                      <a:pt x="21" y="125"/>
                    </a:cubicBezTo>
                    <a:cubicBezTo>
                      <a:pt x="22" y="125"/>
                      <a:pt x="22" y="125"/>
                      <a:pt x="22" y="125"/>
                    </a:cubicBezTo>
                    <a:cubicBezTo>
                      <a:pt x="23" y="124"/>
                      <a:pt x="23" y="124"/>
                      <a:pt x="23" y="124"/>
                    </a:cubicBezTo>
                    <a:cubicBezTo>
                      <a:pt x="24" y="124"/>
                      <a:pt x="24" y="124"/>
                      <a:pt x="24" y="124"/>
                    </a:cubicBezTo>
                    <a:cubicBezTo>
                      <a:pt x="24" y="125"/>
                      <a:pt x="24" y="125"/>
                      <a:pt x="24" y="125"/>
                    </a:cubicBezTo>
                    <a:cubicBezTo>
                      <a:pt x="25" y="124"/>
                      <a:pt x="25" y="124"/>
                      <a:pt x="25" y="124"/>
                    </a:cubicBezTo>
                    <a:cubicBezTo>
                      <a:pt x="24" y="124"/>
                      <a:pt x="24" y="124"/>
                      <a:pt x="24" y="124"/>
                    </a:cubicBezTo>
                    <a:cubicBezTo>
                      <a:pt x="24" y="124"/>
                      <a:pt x="24" y="124"/>
                      <a:pt x="24" y="124"/>
                    </a:cubicBezTo>
                    <a:cubicBezTo>
                      <a:pt x="24" y="123"/>
                      <a:pt x="24" y="123"/>
                      <a:pt x="24" y="123"/>
                    </a:cubicBezTo>
                    <a:cubicBezTo>
                      <a:pt x="25" y="123"/>
                      <a:pt x="25" y="123"/>
                      <a:pt x="25" y="123"/>
                    </a:cubicBezTo>
                    <a:cubicBezTo>
                      <a:pt x="25" y="124"/>
                      <a:pt x="25" y="124"/>
                      <a:pt x="25" y="124"/>
                    </a:cubicBezTo>
                    <a:cubicBezTo>
                      <a:pt x="25" y="124"/>
                      <a:pt x="25" y="124"/>
                      <a:pt x="25" y="124"/>
                    </a:cubicBezTo>
                    <a:cubicBezTo>
                      <a:pt x="25" y="124"/>
                      <a:pt x="25" y="124"/>
                      <a:pt x="25" y="124"/>
                    </a:cubicBezTo>
                    <a:cubicBezTo>
                      <a:pt x="25" y="125"/>
                      <a:pt x="25" y="125"/>
                      <a:pt x="25" y="125"/>
                    </a:cubicBezTo>
                    <a:cubicBezTo>
                      <a:pt x="26" y="125"/>
                      <a:pt x="26" y="125"/>
                      <a:pt x="26" y="125"/>
                    </a:cubicBezTo>
                    <a:cubicBezTo>
                      <a:pt x="26" y="125"/>
                      <a:pt x="26" y="125"/>
                      <a:pt x="26" y="125"/>
                    </a:cubicBezTo>
                    <a:cubicBezTo>
                      <a:pt x="28" y="126"/>
                      <a:pt x="28" y="126"/>
                      <a:pt x="28" y="126"/>
                    </a:cubicBezTo>
                    <a:cubicBezTo>
                      <a:pt x="29" y="126"/>
                      <a:pt x="29" y="126"/>
                      <a:pt x="29" y="126"/>
                    </a:cubicBezTo>
                    <a:cubicBezTo>
                      <a:pt x="29" y="125"/>
                      <a:pt x="29" y="125"/>
                      <a:pt x="29" y="125"/>
                    </a:cubicBezTo>
                    <a:cubicBezTo>
                      <a:pt x="30" y="124"/>
                      <a:pt x="30" y="124"/>
                      <a:pt x="30" y="124"/>
                    </a:cubicBezTo>
                    <a:cubicBezTo>
                      <a:pt x="30" y="124"/>
                      <a:pt x="30" y="124"/>
                      <a:pt x="30" y="124"/>
                    </a:cubicBezTo>
                    <a:cubicBezTo>
                      <a:pt x="30" y="123"/>
                      <a:pt x="30" y="123"/>
                      <a:pt x="30" y="123"/>
                    </a:cubicBezTo>
                    <a:cubicBezTo>
                      <a:pt x="30" y="123"/>
                      <a:pt x="30" y="123"/>
                      <a:pt x="30" y="123"/>
                    </a:cubicBezTo>
                    <a:cubicBezTo>
                      <a:pt x="30" y="122"/>
                      <a:pt x="30" y="122"/>
                      <a:pt x="30" y="122"/>
                    </a:cubicBezTo>
                    <a:cubicBezTo>
                      <a:pt x="30" y="121"/>
                      <a:pt x="30" y="121"/>
                      <a:pt x="30" y="121"/>
                    </a:cubicBezTo>
                    <a:cubicBezTo>
                      <a:pt x="30" y="121"/>
                      <a:pt x="30" y="121"/>
                      <a:pt x="30" y="121"/>
                    </a:cubicBezTo>
                    <a:cubicBezTo>
                      <a:pt x="31" y="121"/>
                      <a:pt x="31" y="121"/>
                      <a:pt x="31" y="121"/>
                    </a:cubicBezTo>
                    <a:cubicBezTo>
                      <a:pt x="32" y="121"/>
                      <a:pt x="32" y="121"/>
                      <a:pt x="32" y="121"/>
                    </a:cubicBezTo>
                    <a:cubicBezTo>
                      <a:pt x="32" y="121"/>
                      <a:pt x="32" y="121"/>
                      <a:pt x="32" y="121"/>
                    </a:cubicBezTo>
                    <a:cubicBezTo>
                      <a:pt x="33" y="121"/>
                      <a:pt x="33" y="121"/>
                      <a:pt x="33" y="121"/>
                    </a:cubicBezTo>
                    <a:cubicBezTo>
                      <a:pt x="33" y="120"/>
                      <a:pt x="33" y="120"/>
                      <a:pt x="33" y="120"/>
                    </a:cubicBezTo>
                    <a:cubicBezTo>
                      <a:pt x="34" y="120"/>
                      <a:pt x="34" y="120"/>
                      <a:pt x="34" y="120"/>
                    </a:cubicBezTo>
                    <a:cubicBezTo>
                      <a:pt x="35" y="120"/>
                      <a:pt x="35" y="120"/>
                      <a:pt x="35" y="120"/>
                    </a:cubicBezTo>
                    <a:cubicBezTo>
                      <a:pt x="36" y="120"/>
                      <a:pt x="37" y="121"/>
                      <a:pt x="38" y="122"/>
                    </a:cubicBezTo>
                    <a:cubicBezTo>
                      <a:pt x="38" y="122"/>
                      <a:pt x="38" y="122"/>
                      <a:pt x="38" y="122"/>
                    </a:cubicBezTo>
                    <a:cubicBezTo>
                      <a:pt x="38" y="122"/>
                      <a:pt x="38" y="122"/>
                      <a:pt x="38" y="122"/>
                    </a:cubicBezTo>
                    <a:cubicBezTo>
                      <a:pt x="38" y="122"/>
                      <a:pt x="38" y="122"/>
                      <a:pt x="38" y="122"/>
                    </a:cubicBezTo>
                    <a:cubicBezTo>
                      <a:pt x="38" y="121"/>
                      <a:pt x="38" y="121"/>
                      <a:pt x="38" y="121"/>
                    </a:cubicBezTo>
                    <a:cubicBezTo>
                      <a:pt x="39" y="121"/>
                      <a:pt x="40" y="121"/>
                      <a:pt x="41" y="122"/>
                    </a:cubicBezTo>
                    <a:cubicBezTo>
                      <a:pt x="42" y="122"/>
                      <a:pt x="42" y="122"/>
                      <a:pt x="42" y="122"/>
                    </a:cubicBezTo>
                    <a:cubicBezTo>
                      <a:pt x="42" y="121"/>
                      <a:pt x="42" y="121"/>
                      <a:pt x="42" y="121"/>
                    </a:cubicBezTo>
                    <a:cubicBezTo>
                      <a:pt x="42" y="121"/>
                      <a:pt x="42" y="121"/>
                      <a:pt x="42" y="121"/>
                    </a:cubicBezTo>
                    <a:cubicBezTo>
                      <a:pt x="41" y="120"/>
                      <a:pt x="41" y="120"/>
                      <a:pt x="41" y="120"/>
                    </a:cubicBezTo>
                    <a:cubicBezTo>
                      <a:pt x="42" y="120"/>
                      <a:pt x="42" y="120"/>
                      <a:pt x="42" y="120"/>
                    </a:cubicBezTo>
                    <a:cubicBezTo>
                      <a:pt x="42" y="120"/>
                      <a:pt x="42" y="120"/>
                      <a:pt x="42" y="120"/>
                    </a:cubicBezTo>
                    <a:cubicBezTo>
                      <a:pt x="43" y="120"/>
                      <a:pt x="43" y="120"/>
                      <a:pt x="43" y="120"/>
                    </a:cubicBezTo>
                    <a:cubicBezTo>
                      <a:pt x="43" y="120"/>
                      <a:pt x="43" y="120"/>
                      <a:pt x="43" y="120"/>
                    </a:cubicBezTo>
                    <a:cubicBezTo>
                      <a:pt x="44" y="120"/>
                      <a:pt x="44" y="120"/>
                      <a:pt x="44" y="120"/>
                    </a:cubicBezTo>
                    <a:cubicBezTo>
                      <a:pt x="45" y="120"/>
                      <a:pt x="45" y="120"/>
                      <a:pt x="45" y="120"/>
                    </a:cubicBezTo>
                    <a:cubicBezTo>
                      <a:pt x="45" y="120"/>
                      <a:pt x="45" y="120"/>
                      <a:pt x="45" y="120"/>
                    </a:cubicBezTo>
                    <a:cubicBezTo>
                      <a:pt x="46" y="119"/>
                      <a:pt x="46" y="119"/>
                      <a:pt x="47" y="119"/>
                    </a:cubicBezTo>
                    <a:cubicBezTo>
                      <a:pt x="47" y="119"/>
                      <a:pt x="47" y="119"/>
                      <a:pt x="47" y="119"/>
                    </a:cubicBezTo>
                    <a:cubicBezTo>
                      <a:pt x="46" y="118"/>
                      <a:pt x="46" y="118"/>
                      <a:pt x="46" y="118"/>
                    </a:cubicBezTo>
                    <a:cubicBezTo>
                      <a:pt x="47" y="118"/>
                      <a:pt x="47" y="119"/>
                      <a:pt x="48" y="119"/>
                    </a:cubicBezTo>
                    <a:cubicBezTo>
                      <a:pt x="48" y="119"/>
                      <a:pt x="48" y="119"/>
                      <a:pt x="48" y="119"/>
                    </a:cubicBezTo>
                    <a:cubicBezTo>
                      <a:pt x="48" y="119"/>
                      <a:pt x="48" y="119"/>
                      <a:pt x="48" y="119"/>
                    </a:cubicBezTo>
                    <a:cubicBezTo>
                      <a:pt x="49" y="119"/>
                      <a:pt x="49" y="119"/>
                      <a:pt x="49" y="119"/>
                    </a:cubicBezTo>
                    <a:cubicBezTo>
                      <a:pt x="49" y="119"/>
                      <a:pt x="49" y="119"/>
                      <a:pt x="49" y="119"/>
                    </a:cubicBezTo>
                    <a:cubicBezTo>
                      <a:pt x="49" y="119"/>
                      <a:pt x="49" y="119"/>
                      <a:pt x="49" y="119"/>
                    </a:cubicBezTo>
                    <a:cubicBezTo>
                      <a:pt x="49" y="119"/>
                      <a:pt x="49" y="119"/>
                      <a:pt x="49" y="119"/>
                    </a:cubicBezTo>
                    <a:cubicBezTo>
                      <a:pt x="50" y="119"/>
                      <a:pt x="50" y="119"/>
                      <a:pt x="50" y="119"/>
                    </a:cubicBezTo>
                    <a:cubicBezTo>
                      <a:pt x="50" y="119"/>
                      <a:pt x="50" y="119"/>
                      <a:pt x="50" y="119"/>
                    </a:cubicBezTo>
                    <a:cubicBezTo>
                      <a:pt x="50" y="119"/>
                      <a:pt x="50" y="119"/>
                      <a:pt x="50" y="119"/>
                    </a:cubicBezTo>
                    <a:cubicBezTo>
                      <a:pt x="51" y="120"/>
                      <a:pt x="51" y="120"/>
                      <a:pt x="51" y="120"/>
                    </a:cubicBezTo>
                    <a:cubicBezTo>
                      <a:pt x="52" y="119"/>
                      <a:pt x="53" y="119"/>
                      <a:pt x="55" y="118"/>
                    </a:cubicBezTo>
                    <a:cubicBezTo>
                      <a:pt x="56" y="119"/>
                      <a:pt x="58" y="119"/>
                      <a:pt x="59" y="119"/>
                    </a:cubicBezTo>
                    <a:cubicBezTo>
                      <a:pt x="60" y="118"/>
                      <a:pt x="60" y="118"/>
                      <a:pt x="60" y="118"/>
                    </a:cubicBezTo>
                    <a:cubicBezTo>
                      <a:pt x="62" y="118"/>
                      <a:pt x="62" y="118"/>
                      <a:pt x="62" y="118"/>
                    </a:cubicBezTo>
                    <a:cubicBezTo>
                      <a:pt x="63" y="117"/>
                      <a:pt x="63" y="117"/>
                      <a:pt x="63" y="117"/>
                    </a:cubicBezTo>
                    <a:cubicBezTo>
                      <a:pt x="63" y="117"/>
                      <a:pt x="63" y="117"/>
                      <a:pt x="63" y="117"/>
                    </a:cubicBezTo>
                    <a:cubicBezTo>
                      <a:pt x="64" y="117"/>
                      <a:pt x="64" y="117"/>
                      <a:pt x="64" y="117"/>
                    </a:cubicBezTo>
                    <a:cubicBezTo>
                      <a:pt x="65" y="117"/>
                      <a:pt x="65" y="117"/>
                      <a:pt x="65" y="117"/>
                    </a:cubicBezTo>
                    <a:cubicBezTo>
                      <a:pt x="64" y="116"/>
                      <a:pt x="64" y="116"/>
                      <a:pt x="64" y="116"/>
                    </a:cubicBezTo>
                    <a:cubicBezTo>
                      <a:pt x="65" y="116"/>
                      <a:pt x="65" y="116"/>
                      <a:pt x="65" y="116"/>
                    </a:cubicBezTo>
                    <a:cubicBezTo>
                      <a:pt x="65" y="115"/>
                      <a:pt x="65" y="115"/>
                      <a:pt x="65" y="115"/>
                    </a:cubicBezTo>
                    <a:cubicBezTo>
                      <a:pt x="66" y="115"/>
                      <a:pt x="66" y="115"/>
                      <a:pt x="66" y="115"/>
                    </a:cubicBezTo>
                    <a:cubicBezTo>
                      <a:pt x="67" y="114"/>
                      <a:pt x="67" y="114"/>
                      <a:pt x="67" y="114"/>
                    </a:cubicBezTo>
                    <a:cubicBezTo>
                      <a:pt x="68" y="113"/>
                      <a:pt x="68" y="113"/>
                      <a:pt x="68" y="113"/>
                    </a:cubicBezTo>
                    <a:cubicBezTo>
                      <a:pt x="67" y="112"/>
                      <a:pt x="67" y="112"/>
                      <a:pt x="67" y="112"/>
                    </a:cubicBezTo>
                    <a:cubicBezTo>
                      <a:pt x="68" y="111"/>
                      <a:pt x="68" y="111"/>
                      <a:pt x="68" y="111"/>
                    </a:cubicBezTo>
                    <a:cubicBezTo>
                      <a:pt x="68" y="111"/>
                      <a:pt x="68" y="111"/>
                      <a:pt x="68" y="111"/>
                    </a:cubicBezTo>
                    <a:cubicBezTo>
                      <a:pt x="66" y="111"/>
                      <a:pt x="65" y="112"/>
                      <a:pt x="64" y="112"/>
                    </a:cubicBezTo>
                    <a:cubicBezTo>
                      <a:pt x="63" y="112"/>
                      <a:pt x="63" y="112"/>
                      <a:pt x="63" y="112"/>
                    </a:cubicBezTo>
                    <a:cubicBezTo>
                      <a:pt x="62" y="111"/>
                      <a:pt x="62" y="111"/>
                      <a:pt x="62" y="111"/>
                    </a:cubicBezTo>
                    <a:cubicBezTo>
                      <a:pt x="62" y="112"/>
                      <a:pt x="62" y="112"/>
                      <a:pt x="62" y="112"/>
                    </a:cubicBezTo>
                    <a:cubicBezTo>
                      <a:pt x="61" y="112"/>
                      <a:pt x="61" y="112"/>
                      <a:pt x="61" y="112"/>
                    </a:cubicBezTo>
                    <a:cubicBezTo>
                      <a:pt x="61" y="111"/>
                      <a:pt x="61" y="111"/>
                      <a:pt x="61" y="111"/>
                    </a:cubicBezTo>
                    <a:cubicBezTo>
                      <a:pt x="62" y="111"/>
                      <a:pt x="62" y="111"/>
                      <a:pt x="62" y="111"/>
                    </a:cubicBezTo>
                    <a:cubicBezTo>
                      <a:pt x="62" y="111"/>
                      <a:pt x="62" y="111"/>
                      <a:pt x="62" y="111"/>
                    </a:cubicBezTo>
                    <a:cubicBezTo>
                      <a:pt x="62" y="111"/>
                      <a:pt x="62" y="111"/>
                      <a:pt x="62" y="111"/>
                    </a:cubicBezTo>
                    <a:cubicBezTo>
                      <a:pt x="61" y="111"/>
                      <a:pt x="61" y="111"/>
                      <a:pt x="61" y="111"/>
                    </a:cubicBezTo>
                    <a:cubicBezTo>
                      <a:pt x="60" y="111"/>
                      <a:pt x="60" y="111"/>
                      <a:pt x="60" y="111"/>
                    </a:cubicBezTo>
                    <a:cubicBezTo>
                      <a:pt x="60" y="110"/>
                      <a:pt x="60" y="110"/>
                      <a:pt x="60" y="110"/>
                    </a:cubicBezTo>
                    <a:cubicBezTo>
                      <a:pt x="62" y="110"/>
                      <a:pt x="62" y="110"/>
                      <a:pt x="62" y="110"/>
                    </a:cubicBezTo>
                    <a:cubicBezTo>
                      <a:pt x="63" y="110"/>
                      <a:pt x="63" y="110"/>
                      <a:pt x="63" y="110"/>
                    </a:cubicBezTo>
                    <a:cubicBezTo>
                      <a:pt x="63" y="110"/>
                      <a:pt x="63" y="110"/>
                      <a:pt x="63" y="110"/>
                    </a:cubicBezTo>
                    <a:cubicBezTo>
                      <a:pt x="64" y="109"/>
                      <a:pt x="64" y="109"/>
                      <a:pt x="64" y="109"/>
                    </a:cubicBezTo>
                    <a:cubicBezTo>
                      <a:pt x="64" y="107"/>
                      <a:pt x="64" y="107"/>
                      <a:pt x="64" y="107"/>
                    </a:cubicBezTo>
                    <a:cubicBezTo>
                      <a:pt x="63" y="108"/>
                      <a:pt x="63" y="108"/>
                      <a:pt x="62" y="108"/>
                    </a:cubicBezTo>
                    <a:cubicBezTo>
                      <a:pt x="62" y="108"/>
                      <a:pt x="62" y="108"/>
                      <a:pt x="62" y="108"/>
                    </a:cubicBezTo>
                    <a:cubicBezTo>
                      <a:pt x="63" y="107"/>
                      <a:pt x="63" y="107"/>
                      <a:pt x="63" y="107"/>
                    </a:cubicBezTo>
                    <a:cubicBezTo>
                      <a:pt x="63" y="107"/>
                      <a:pt x="63" y="107"/>
                      <a:pt x="63" y="107"/>
                    </a:cubicBezTo>
                    <a:cubicBezTo>
                      <a:pt x="64" y="107"/>
                      <a:pt x="64" y="107"/>
                      <a:pt x="64" y="107"/>
                    </a:cubicBezTo>
                    <a:cubicBezTo>
                      <a:pt x="64" y="107"/>
                      <a:pt x="64" y="107"/>
                      <a:pt x="64" y="107"/>
                    </a:cubicBezTo>
                    <a:cubicBezTo>
                      <a:pt x="65" y="107"/>
                      <a:pt x="65" y="107"/>
                      <a:pt x="65" y="107"/>
                    </a:cubicBezTo>
                    <a:cubicBezTo>
                      <a:pt x="66" y="106"/>
                      <a:pt x="66" y="106"/>
                      <a:pt x="66" y="106"/>
                    </a:cubicBezTo>
                    <a:cubicBezTo>
                      <a:pt x="66" y="106"/>
                      <a:pt x="66" y="106"/>
                      <a:pt x="66" y="106"/>
                    </a:cubicBezTo>
                    <a:cubicBezTo>
                      <a:pt x="66" y="105"/>
                      <a:pt x="66" y="105"/>
                      <a:pt x="66" y="105"/>
                    </a:cubicBezTo>
                    <a:cubicBezTo>
                      <a:pt x="66" y="105"/>
                      <a:pt x="66" y="105"/>
                      <a:pt x="66" y="105"/>
                    </a:cubicBezTo>
                    <a:cubicBezTo>
                      <a:pt x="65" y="105"/>
                      <a:pt x="65" y="105"/>
                      <a:pt x="65" y="105"/>
                    </a:cubicBezTo>
                    <a:cubicBezTo>
                      <a:pt x="65" y="105"/>
                      <a:pt x="65" y="105"/>
                      <a:pt x="65" y="105"/>
                    </a:cubicBezTo>
                    <a:cubicBezTo>
                      <a:pt x="66" y="105"/>
                      <a:pt x="66" y="105"/>
                      <a:pt x="66" y="105"/>
                    </a:cubicBezTo>
                    <a:cubicBezTo>
                      <a:pt x="65" y="104"/>
                      <a:pt x="65" y="104"/>
                      <a:pt x="65" y="104"/>
                    </a:cubicBezTo>
                    <a:cubicBezTo>
                      <a:pt x="66" y="104"/>
                      <a:pt x="66" y="105"/>
                      <a:pt x="67" y="105"/>
                    </a:cubicBezTo>
                    <a:cubicBezTo>
                      <a:pt x="67" y="105"/>
                      <a:pt x="67" y="104"/>
                      <a:pt x="68" y="104"/>
                    </a:cubicBezTo>
                    <a:cubicBezTo>
                      <a:pt x="68" y="103"/>
                      <a:pt x="68" y="103"/>
                      <a:pt x="68" y="103"/>
                    </a:cubicBezTo>
                    <a:cubicBezTo>
                      <a:pt x="69" y="103"/>
                      <a:pt x="69" y="102"/>
                      <a:pt x="69" y="101"/>
                    </a:cubicBezTo>
                    <a:cubicBezTo>
                      <a:pt x="69" y="100"/>
                      <a:pt x="69" y="102"/>
                      <a:pt x="69" y="101"/>
                    </a:cubicBezTo>
                    <a:close/>
                    <a:moveTo>
                      <a:pt x="47" y="119"/>
                    </a:moveTo>
                    <a:cubicBezTo>
                      <a:pt x="46" y="120"/>
                      <a:pt x="46" y="120"/>
                      <a:pt x="46" y="120"/>
                    </a:cubicBezTo>
                    <a:cubicBezTo>
                      <a:pt x="46" y="120"/>
                      <a:pt x="46" y="120"/>
                      <a:pt x="46" y="120"/>
                    </a:cubicBezTo>
                    <a:cubicBezTo>
                      <a:pt x="45" y="120"/>
                      <a:pt x="45" y="120"/>
                      <a:pt x="45" y="120"/>
                    </a:cubicBezTo>
                    <a:cubicBezTo>
                      <a:pt x="45" y="121"/>
                      <a:pt x="45" y="121"/>
                      <a:pt x="45" y="121"/>
                    </a:cubicBezTo>
                    <a:cubicBezTo>
                      <a:pt x="45" y="121"/>
                      <a:pt x="45" y="121"/>
                      <a:pt x="45" y="121"/>
                    </a:cubicBezTo>
                    <a:cubicBezTo>
                      <a:pt x="47" y="122"/>
                      <a:pt x="47" y="122"/>
                      <a:pt x="47" y="122"/>
                    </a:cubicBezTo>
                    <a:cubicBezTo>
                      <a:pt x="47" y="122"/>
                      <a:pt x="47" y="122"/>
                      <a:pt x="47" y="122"/>
                    </a:cubicBezTo>
                    <a:cubicBezTo>
                      <a:pt x="48" y="121"/>
                      <a:pt x="48" y="121"/>
                      <a:pt x="48" y="121"/>
                    </a:cubicBezTo>
                    <a:cubicBezTo>
                      <a:pt x="48" y="121"/>
                      <a:pt x="48" y="121"/>
                      <a:pt x="48" y="121"/>
                    </a:cubicBezTo>
                    <a:cubicBezTo>
                      <a:pt x="49" y="120"/>
                      <a:pt x="49" y="120"/>
                      <a:pt x="49" y="120"/>
                    </a:cubicBezTo>
                    <a:cubicBezTo>
                      <a:pt x="48" y="120"/>
                      <a:pt x="48" y="120"/>
                      <a:pt x="48" y="120"/>
                    </a:cubicBezTo>
                    <a:lnTo>
                      <a:pt x="47" y="119"/>
                    </a:lnTo>
                    <a:close/>
                    <a:moveTo>
                      <a:pt x="22" y="91"/>
                    </a:moveTo>
                    <a:cubicBezTo>
                      <a:pt x="22" y="91"/>
                      <a:pt x="22" y="91"/>
                      <a:pt x="22" y="91"/>
                    </a:cubicBezTo>
                    <a:cubicBezTo>
                      <a:pt x="22" y="90"/>
                      <a:pt x="22" y="90"/>
                      <a:pt x="22" y="90"/>
                    </a:cubicBezTo>
                    <a:cubicBezTo>
                      <a:pt x="22" y="90"/>
                      <a:pt x="22" y="90"/>
                      <a:pt x="22" y="90"/>
                    </a:cubicBezTo>
                    <a:cubicBezTo>
                      <a:pt x="22" y="90"/>
                      <a:pt x="22" y="90"/>
                      <a:pt x="22" y="90"/>
                    </a:cubicBezTo>
                    <a:cubicBezTo>
                      <a:pt x="22" y="90"/>
                      <a:pt x="22" y="90"/>
                      <a:pt x="22" y="90"/>
                    </a:cubicBezTo>
                    <a:lnTo>
                      <a:pt x="22" y="91"/>
                    </a:lnTo>
                    <a:close/>
                    <a:moveTo>
                      <a:pt x="34" y="26"/>
                    </a:moveTo>
                    <a:cubicBezTo>
                      <a:pt x="34" y="27"/>
                      <a:pt x="34" y="27"/>
                      <a:pt x="34" y="27"/>
                    </a:cubicBezTo>
                    <a:cubicBezTo>
                      <a:pt x="34" y="27"/>
                      <a:pt x="34" y="26"/>
                      <a:pt x="35" y="26"/>
                    </a:cubicBezTo>
                    <a:cubicBezTo>
                      <a:pt x="34" y="26"/>
                      <a:pt x="34" y="26"/>
                      <a:pt x="34" y="26"/>
                    </a:cubicBezTo>
                    <a:close/>
                    <a:moveTo>
                      <a:pt x="36" y="22"/>
                    </a:moveTo>
                    <a:cubicBezTo>
                      <a:pt x="36" y="23"/>
                      <a:pt x="36" y="23"/>
                      <a:pt x="36" y="23"/>
                    </a:cubicBezTo>
                    <a:cubicBezTo>
                      <a:pt x="37" y="23"/>
                      <a:pt x="37" y="23"/>
                      <a:pt x="37" y="23"/>
                    </a:cubicBezTo>
                    <a:cubicBezTo>
                      <a:pt x="36" y="22"/>
                      <a:pt x="36" y="22"/>
                      <a:pt x="36" y="22"/>
                    </a:cubicBezTo>
                    <a:close/>
                    <a:moveTo>
                      <a:pt x="34" y="22"/>
                    </a:moveTo>
                    <a:cubicBezTo>
                      <a:pt x="34" y="22"/>
                      <a:pt x="34" y="22"/>
                      <a:pt x="34" y="22"/>
                    </a:cubicBezTo>
                    <a:cubicBezTo>
                      <a:pt x="34" y="22"/>
                      <a:pt x="34" y="22"/>
                      <a:pt x="34" y="22"/>
                    </a:cubicBezTo>
                    <a:cubicBezTo>
                      <a:pt x="33" y="22"/>
                      <a:pt x="33" y="22"/>
                      <a:pt x="33" y="22"/>
                    </a:cubicBezTo>
                    <a:cubicBezTo>
                      <a:pt x="33" y="22"/>
                      <a:pt x="33" y="22"/>
                      <a:pt x="33" y="22"/>
                    </a:cubicBezTo>
                    <a:cubicBezTo>
                      <a:pt x="33" y="22"/>
                      <a:pt x="33" y="22"/>
                      <a:pt x="33" y="22"/>
                    </a:cubicBezTo>
                    <a:lnTo>
                      <a:pt x="34" y="22"/>
                    </a:lnTo>
                    <a:close/>
                    <a:moveTo>
                      <a:pt x="36" y="22"/>
                    </a:moveTo>
                    <a:cubicBezTo>
                      <a:pt x="35" y="22"/>
                      <a:pt x="35" y="22"/>
                      <a:pt x="35" y="22"/>
                    </a:cubicBezTo>
                    <a:cubicBezTo>
                      <a:pt x="36" y="21"/>
                      <a:pt x="36" y="21"/>
                      <a:pt x="36" y="21"/>
                    </a:cubicBezTo>
                    <a:cubicBezTo>
                      <a:pt x="35" y="21"/>
                      <a:pt x="35" y="21"/>
                      <a:pt x="35" y="21"/>
                    </a:cubicBezTo>
                    <a:cubicBezTo>
                      <a:pt x="35" y="22"/>
                      <a:pt x="35" y="22"/>
                      <a:pt x="35" y="22"/>
                    </a:cubicBezTo>
                    <a:cubicBezTo>
                      <a:pt x="35" y="22"/>
                      <a:pt x="35" y="22"/>
                      <a:pt x="35" y="22"/>
                    </a:cubicBezTo>
                    <a:cubicBezTo>
                      <a:pt x="35" y="22"/>
                      <a:pt x="35" y="22"/>
                      <a:pt x="35" y="22"/>
                    </a:cubicBezTo>
                    <a:lnTo>
                      <a:pt x="36" y="22"/>
                    </a:lnTo>
                    <a:close/>
                    <a:moveTo>
                      <a:pt x="34" y="21"/>
                    </a:moveTo>
                    <a:cubicBezTo>
                      <a:pt x="35" y="21"/>
                      <a:pt x="35" y="21"/>
                      <a:pt x="35" y="21"/>
                    </a:cubicBezTo>
                    <a:cubicBezTo>
                      <a:pt x="34" y="20"/>
                      <a:pt x="34" y="20"/>
                      <a:pt x="34" y="20"/>
                    </a:cubicBezTo>
                    <a:cubicBezTo>
                      <a:pt x="34" y="20"/>
                      <a:pt x="34" y="20"/>
                      <a:pt x="34" y="20"/>
                    </a:cubicBezTo>
                    <a:cubicBezTo>
                      <a:pt x="34" y="20"/>
                      <a:pt x="34" y="20"/>
                      <a:pt x="34" y="20"/>
                    </a:cubicBezTo>
                    <a:cubicBezTo>
                      <a:pt x="33" y="20"/>
                      <a:pt x="33" y="20"/>
                      <a:pt x="33" y="20"/>
                    </a:cubicBezTo>
                    <a:cubicBezTo>
                      <a:pt x="34" y="21"/>
                      <a:pt x="34" y="21"/>
                      <a:pt x="34" y="21"/>
                    </a:cubicBezTo>
                    <a:close/>
                    <a:moveTo>
                      <a:pt x="12" y="47"/>
                    </a:moveTo>
                    <a:cubicBezTo>
                      <a:pt x="12" y="47"/>
                      <a:pt x="12" y="47"/>
                      <a:pt x="12" y="47"/>
                    </a:cubicBezTo>
                    <a:cubicBezTo>
                      <a:pt x="12" y="46"/>
                      <a:pt x="12" y="46"/>
                      <a:pt x="12" y="46"/>
                    </a:cubicBezTo>
                    <a:cubicBezTo>
                      <a:pt x="11" y="46"/>
                      <a:pt x="11" y="46"/>
                      <a:pt x="11" y="46"/>
                    </a:cubicBezTo>
                    <a:cubicBezTo>
                      <a:pt x="11" y="47"/>
                      <a:pt x="11" y="47"/>
                      <a:pt x="11" y="47"/>
                    </a:cubicBezTo>
                    <a:cubicBezTo>
                      <a:pt x="12" y="47"/>
                      <a:pt x="12" y="47"/>
                      <a:pt x="12" y="47"/>
                    </a:cubicBezTo>
                    <a:close/>
                    <a:moveTo>
                      <a:pt x="14" y="43"/>
                    </a:moveTo>
                    <a:cubicBezTo>
                      <a:pt x="15" y="43"/>
                      <a:pt x="15" y="43"/>
                      <a:pt x="15" y="43"/>
                    </a:cubicBezTo>
                    <a:cubicBezTo>
                      <a:pt x="14" y="43"/>
                      <a:pt x="14" y="43"/>
                      <a:pt x="14" y="43"/>
                    </a:cubicBezTo>
                    <a:cubicBezTo>
                      <a:pt x="14" y="43"/>
                      <a:pt x="14" y="43"/>
                      <a:pt x="14" y="43"/>
                    </a:cubicBezTo>
                    <a:close/>
                    <a:moveTo>
                      <a:pt x="14" y="42"/>
                    </a:moveTo>
                    <a:cubicBezTo>
                      <a:pt x="14" y="43"/>
                      <a:pt x="14" y="43"/>
                      <a:pt x="14" y="43"/>
                    </a:cubicBezTo>
                    <a:cubicBezTo>
                      <a:pt x="14" y="43"/>
                      <a:pt x="14" y="43"/>
                      <a:pt x="14" y="43"/>
                    </a:cubicBezTo>
                    <a:cubicBezTo>
                      <a:pt x="14" y="42"/>
                      <a:pt x="14" y="42"/>
                      <a:pt x="14" y="42"/>
                    </a:cubicBezTo>
                    <a:cubicBezTo>
                      <a:pt x="14" y="41"/>
                      <a:pt x="14" y="41"/>
                      <a:pt x="14" y="41"/>
                    </a:cubicBezTo>
                    <a:cubicBezTo>
                      <a:pt x="14" y="41"/>
                      <a:pt x="14" y="41"/>
                      <a:pt x="14" y="41"/>
                    </a:cubicBezTo>
                    <a:cubicBezTo>
                      <a:pt x="14" y="41"/>
                      <a:pt x="14" y="41"/>
                      <a:pt x="14" y="41"/>
                    </a:cubicBezTo>
                    <a:cubicBezTo>
                      <a:pt x="14" y="42"/>
                      <a:pt x="14" y="42"/>
                      <a:pt x="14" y="42"/>
                    </a:cubicBezTo>
                    <a:close/>
                    <a:moveTo>
                      <a:pt x="19" y="61"/>
                    </a:moveTo>
                    <a:cubicBezTo>
                      <a:pt x="20" y="62"/>
                      <a:pt x="20" y="62"/>
                      <a:pt x="20" y="62"/>
                    </a:cubicBezTo>
                    <a:cubicBezTo>
                      <a:pt x="20" y="61"/>
                      <a:pt x="20" y="61"/>
                      <a:pt x="20" y="60"/>
                    </a:cubicBezTo>
                    <a:cubicBezTo>
                      <a:pt x="19" y="60"/>
                      <a:pt x="19" y="60"/>
                      <a:pt x="19" y="60"/>
                    </a:cubicBezTo>
                    <a:cubicBezTo>
                      <a:pt x="19" y="60"/>
                      <a:pt x="19" y="60"/>
                      <a:pt x="19" y="60"/>
                    </a:cubicBezTo>
                    <a:cubicBezTo>
                      <a:pt x="19" y="60"/>
                      <a:pt x="19" y="60"/>
                      <a:pt x="19" y="60"/>
                    </a:cubicBezTo>
                    <a:cubicBezTo>
                      <a:pt x="19" y="60"/>
                      <a:pt x="19" y="60"/>
                      <a:pt x="19" y="60"/>
                    </a:cubicBezTo>
                    <a:lnTo>
                      <a:pt x="19" y="61"/>
                    </a:lnTo>
                    <a:close/>
                    <a:moveTo>
                      <a:pt x="12" y="58"/>
                    </a:moveTo>
                    <a:cubicBezTo>
                      <a:pt x="12" y="58"/>
                      <a:pt x="12" y="58"/>
                      <a:pt x="12" y="58"/>
                    </a:cubicBezTo>
                    <a:cubicBezTo>
                      <a:pt x="12" y="57"/>
                      <a:pt x="12" y="57"/>
                      <a:pt x="12" y="57"/>
                    </a:cubicBezTo>
                    <a:cubicBezTo>
                      <a:pt x="12" y="57"/>
                      <a:pt x="12" y="57"/>
                      <a:pt x="12" y="57"/>
                    </a:cubicBezTo>
                    <a:cubicBezTo>
                      <a:pt x="12" y="57"/>
                      <a:pt x="12" y="57"/>
                      <a:pt x="12" y="57"/>
                    </a:cubicBezTo>
                    <a:lnTo>
                      <a:pt x="12" y="58"/>
                    </a:lnTo>
                    <a:close/>
                    <a:moveTo>
                      <a:pt x="16" y="56"/>
                    </a:moveTo>
                    <a:cubicBezTo>
                      <a:pt x="16" y="56"/>
                      <a:pt x="16" y="56"/>
                      <a:pt x="16" y="56"/>
                    </a:cubicBezTo>
                    <a:cubicBezTo>
                      <a:pt x="16" y="55"/>
                      <a:pt x="16" y="55"/>
                      <a:pt x="16" y="55"/>
                    </a:cubicBezTo>
                    <a:cubicBezTo>
                      <a:pt x="16" y="56"/>
                      <a:pt x="16" y="56"/>
                      <a:pt x="16" y="56"/>
                    </a:cubicBezTo>
                    <a:close/>
                    <a:moveTo>
                      <a:pt x="12" y="53"/>
                    </a:moveTo>
                    <a:cubicBezTo>
                      <a:pt x="12" y="52"/>
                      <a:pt x="12" y="52"/>
                      <a:pt x="12" y="52"/>
                    </a:cubicBezTo>
                    <a:cubicBezTo>
                      <a:pt x="12" y="53"/>
                      <a:pt x="12" y="53"/>
                      <a:pt x="12" y="53"/>
                    </a:cubicBezTo>
                    <a:cubicBezTo>
                      <a:pt x="12" y="53"/>
                      <a:pt x="12" y="53"/>
                      <a:pt x="12" y="53"/>
                    </a:cubicBezTo>
                    <a:close/>
                    <a:moveTo>
                      <a:pt x="7" y="53"/>
                    </a:moveTo>
                    <a:cubicBezTo>
                      <a:pt x="8" y="53"/>
                      <a:pt x="8" y="53"/>
                      <a:pt x="8" y="53"/>
                    </a:cubicBezTo>
                    <a:cubicBezTo>
                      <a:pt x="8" y="53"/>
                      <a:pt x="8" y="53"/>
                      <a:pt x="8" y="53"/>
                    </a:cubicBezTo>
                    <a:cubicBezTo>
                      <a:pt x="9" y="52"/>
                      <a:pt x="9" y="52"/>
                      <a:pt x="9" y="52"/>
                    </a:cubicBezTo>
                    <a:cubicBezTo>
                      <a:pt x="9" y="52"/>
                      <a:pt x="9" y="52"/>
                      <a:pt x="9" y="52"/>
                    </a:cubicBezTo>
                    <a:cubicBezTo>
                      <a:pt x="7" y="52"/>
                      <a:pt x="7" y="52"/>
                      <a:pt x="7" y="52"/>
                    </a:cubicBezTo>
                    <a:lnTo>
                      <a:pt x="7" y="53"/>
                    </a:lnTo>
                    <a:close/>
                    <a:moveTo>
                      <a:pt x="10" y="51"/>
                    </a:moveTo>
                    <a:cubicBezTo>
                      <a:pt x="11" y="50"/>
                      <a:pt x="11" y="50"/>
                      <a:pt x="11" y="50"/>
                    </a:cubicBezTo>
                    <a:cubicBezTo>
                      <a:pt x="10" y="50"/>
                      <a:pt x="10" y="50"/>
                      <a:pt x="10" y="50"/>
                    </a:cubicBezTo>
                    <a:cubicBezTo>
                      <a:pt x="10" y="51"/>
                      <a:pt x="10" y="51"/>
                      <a:pt x="10" y="51"/>
                    </a:cubicBezTo>
                    <a:cubicBezTo>
                      <a:pt x="9" y="51"/>
                      <a:pt x="9" y="51"/>
                      <a:pt x="9" y="51"/>
                    </a:cubicBezTo>
                    <a:cubicBezTo>
                      <a:pt x="9" y="51"/>
                      <a:pt x="9" y="51"/>
                      <a:pt x="9" y="51"/>
                    </a:cubicBezTo>
                    <a:cubicBezTo>
                      <a:pt x="9" y="52"/>
                      <a:pt x="9" y="52"/>
                      <a:pt x="9" y="52"/>
                    </a:cubicBezTo>
                    <a:cubicBezTo>
                      <a:pt x="10" y="51"/>
                      <a:pt x="10" y="51"/>
                      <a:pt x="10" y="51"/>
                    </a:cubicBezTo>
                    <a:close/>
                    <a:moveTo>
                      <a:pt x="46" y="8"/>
                    </a:moveTo>
                    <a:cubicBezTo>
                      <a:pt x="46" y="8"/>
                      <a:pt x="46" y="8"/>
                      <a:pt x="46" y="8"/>
                    </a:cubicBezTo>
                    <a:cubicBezTo>
                      <a:pt x="46" y="9"/>
                      <a:pt x="46" y="9"/>
                      <a:pt x="46" y="9"/>
                    </a:cubicBezTo>
                    <a:cubicBezTo>
                      <a:pt x="46" y="9"/>
                      <a:pt x="46" y="9"/>
                      <a:pt x="46" y="9"/>
                    </a:cubicBezTo>
                    <a:lnTo>
                      <a:pt x="46" y="8"/>
                    </a:lnTo>
                    <a:close/>
                    <a:moveTo>
                      <a:pt x="47" y="7"/>
                    </a:moveTo>
                    <a:cubicBezTo>
                      <a:pt x="47" y="8"/>
                      <a:pt x="47" y="8"/>
                      <a:pt x="47" y="8"/>
                    </a:cubicBezTo>
                    <a:cubicBezTo>
                      <a:pt x="47" y="8"/>
                      <a:pt x="47" y="8"/>
                      <a:pt x="47" y="8"/>
                    </a:cubicBezTo>
                    <a:cubicBezTo>
                      <a:pt x="47" y="7"/>
                      <a:pt x="47" y="7"/>
                      <a:pt x="47" y="7"/>
                    </a:cubicBezTo>
                    <a:cubicBezTo>
                      <a:pt x="47" y="7"/>
                      <a:pt x="47" y="7"/>
                      <a:pt x="47" y="7"/>
                    </a:cubicBezTo>
                    <a:close/>
                    <a:moveTo>
                      <a:pt x="48" y="5"/>
                    </a:moveTo>
                    <a:cubicBezTo>
                      <a:pt x="48" y="5"/>
                      <a:pt x="48" y="5"/>
                      <a:pt x="48" y="5"/>
                    </a:cubicBezTo>
                    <a:cubicBezTo>
                      <a:pt x="48" y="5"/>
                      <a:pt x="48" y="5"/>
                      <a:pt x="48" y="5"/>
                    </a:cubicBezTo>
                    <a:cubicBezTo>
                      <a:pt x="47" y="5"/>
                      <a:pt x="47" y="5"/>
                      <a:pt x="47" y="5"/>
                    </a:cubicBezTo>
                    <a:lnTo>
                      <a:pt x="48" y="5"/>
                    </a:lnTo>
                    <a:close/>
                    <a:moveTo>
                      <a:pt x="49" y="2"/>
                    </a:moveTo>
                    <a:cubicBezTo>
                      <a:pt x="48" y="2"/>
                      <a:pt x="48" y="2"/>
                      <a:pt x="48" y="2"/>
                    </a:cubicBezTo>
                    <a:cubicBezTo>
                      <a:pt x="48" y="3"/>
                      <a:pt x="48" y="3"/>
                      <a:pt x="48" y="3"/>
                    </a:cubicBezTo>
                    <a:cubicBezTo>
                      <a:pt x="48" y="3"/>
                      <a:pt x="48" y="3"/>
                      <a:pt x="48" y="3"/>
                    </a:cubicBezTo>
                    <a:cubicBezTo>
                      <a:pt x="49" y="3"/>
                      <a:pt x="49" y="3"/>
                      <a:pt x="49" y="3"/>
                    </a:cubicBezTo>
                    <a:cubicBezTo>
                      <a:pt x="49" y="2"/>
                      <a:pt x="49" y="2"/>
                      <a:pt x="49" y="2"/>
                    </a:cubicBezTo>
                    <a:cubicBezTo>
                      <a:pt x="49" y="2"/>
                      <a:pt x="49" y="2"/>
                      <a:pt x="49" y="2"/>
                    </a:cubicBezTo>
                    <a:close/>
                    <a:moveTo>
                      <a:pt x="48" y="1"/>
                    </a:moveTo>
                    <a:cubicBezTo>
                      <a:pt x="49" y="1"/>
                      <a:pt x="49" y="1"/>
                      <a:pt x="49" y="1"/>
                    </a:cubicBezTo>
                    <a:cubicBezTo>
                      <a:pt x="49" y="0"/>
                      <a:pt x="49" y="0"/>
                      <a:pt x="49" y="0"/>
                    </a:cubicBezTo>
                    <a:cubicBezTo>
                      <a:pt x="49" y="0"/>
                      <a:pt x="49" y="0"/>
                      <a:pt x="49" y="0"/>
                    </a:cubicBezTo>
                    <a:cubicBezTo>
                      <a:pt x="48" y="0"/>
                      <a:pt x="48" y="0"/>
                      <a:pt x="48" y="0"/>
                    </a:cubicBezTo>
                    <a:cubicBezTo>
                      <a:pt x="48" y="0"/>
                      <a:pt x="48" y="0"/>
                      <a:pt x="48" y="0"/>
                    </a:cubicBezTo>
                    <a:cubicBezTo>
                      <a:pt x="48" y="0"/>
                      <a:pt x="48" y="0"/>
                      <a:pt x="48" y="0"/>
                    </a:cubicBezTo>
                    <a:cubicBezTo>
                      <a:pt x="48" y="0"/>
                      <a:pt x="48" y="1"/>
                      <a:pt x="48" y="1"/>
                    </a:cubicBezTo>
                    <a:cubicBezTo>
                      <a:pt x="49" y="1"/>
                      <a:pt x="49" y="1"/>
                      <a:pt x="49" y="1"/>
                    </a:cubicBezTo>
                    <a:lnTo>
                      <a:pt x="48" y="1"/>
                    </a:lnTo>
                    <a:close/>
                    <a:moveTo>
                      <a:pt x="4" y="46"/>
                    </a:moveTo>
                    <a:cubicBezTo>
                      <a:pt x="4" y="46"/>
                      <a:pt x="4" y="46"/>
                      <a:pt x="4" y="46"/>
                    </a:cubicBezTo>
                    <a:cubicBezTo>
                      <a:pt x="3" y="47"/>
                      <a:pt x="3" y="47"/>
                      <a:pt x="3" y="47"/>
                    </a:cubicBezTo>
                    <a:cubicBezTo>
                      <a:pt x="4" y="47"/>
                      <a:pt x="4" y="47"/>
                      <a:pt x="4" y="47"/>
                    </a:cubicBezTo>
                    <a:cubicBezTo>
                      <a:pt x="5" y="46"/>
                      <a:pt x="5" y="46"/>
                      <a:pt x="5" y="46"/>
                    </a:cubicBezTo>
                    <a:cubicBezTo>
                      <a:pt x="4" y="46"/>
                      <a:pt x="4" y="46"/>
                      <a:pt x="4" y="46"/>
                    </a:cubicBezTo>
                    <a:close/>
                    <a:moveTo>
                      <a:pt x="6" y="41"/>
                    </a:moveTo>
                    <a:cubicBezTo>
                      <a:pt x="5" y="41"/>
                      <a:pt x="5" y="41"/>
                      <a:pt x="5" y="41"/>
                    </a:cubicBezTo>
                    <a:cubicBezTo>
                      <a:pt x="5" y="41"/>
                      <a:pt x="5" y="41"/>
                      <a:pt x="5" y="41"/>
                    </a:cubicBezTo>
                    <a:cubicBezTo>
                      <a:pt x="6" y="42"/>
                      <a:pt x="6" y="42"/>
                      <a:pt x="6" y="42"/>
                    </a:cubicBezTo>
                    <a:cubicBezTo>
                      <a:pt x="6" y="42"/>
                      <a:pt x="6" y="42"/>
                      <a:pt x="6" y="42"/>
                    </a:cubicBezTo>
                    <a:cubicBezTo>
                      <a:pt x="6" y="41"/>
                      <a:pt x="6" y="41"/>
                      <a:pt x="6" y="41"/>
                    </a:cubicBezTo>
                    <a:cubicBezTo>
                      <a:pt x="6" y="41"/>
                      <a:pt x="6" y="41"/>
                      <a:pt x="6" y="41"/>
                    </a:cubicBezTo>
                    <a:close/>
                    <a:moveTo>
                      <a:pt x="9" y="33"/>
                    </a:moveTo>
                    <a:cubicBezTo>
                      <a:pt x="9" y="32"/>
                      <a:pt x="9" y="32"/>
                      <a:pt x="9" y="32"/>
                    </a:cubicBezTo>
                    <a:cubicBezTo>
                      <a:pt x="9" y="32"/>
                      <a:pt x="9" y="32"/>
                      <a:pt x="9" y="32"/>
                    </a:cubicBezTo>
                    <a:cubicBezTo>
                      <a:pt x="9" y="32"/>
                      <a:pt x="9" y="32"/>
                      <a:pt x="9" y="32"/>
                    </a:cubicBezTo>
                    <a:lnTo>
                      <a:pt x="9" y="33"/>
                    </a:lnTo>
                    <a:close/>
                    <a:moveTo>
                      <a:pt x="32" y="27"/>
                    </a:moveTo>
                    <a:cubicBezTo>
                      <a:pt x="33" y="26"/>
                      <a:pt x="33" y="26"/>
                      <a:pt x="33" y="26"/>
                    </a:cubicBezTo>
                    <a:cubicBezTo>
                      <a:pt x="33" y="26"/>
                      <a:pt x="33" y="26"/>
                      <a:pt x="33" y="26"/>
                    </a:cubicBezTo>
                    <a:cubicBezTo>
                      <a:pt x="32" y="26"/>
                      <a:pt x="32" y="26"/>
                      <a:pt x="32" y="26"/>
                    </a:cubicBezTo>
                    <a:cubicBezTo>
                      <a:pt x="33" y="26"/>
                      <a:pt x="33" y="26"/>
                      <a:pt x="33" y="26"/>
                    </a:cubicBezTo>
                    <a:cubicBezTo>
                      <a:pt x="32" y="25"/>
                      <a:pt x="32" y="25"/>
                      <a:pt x="32" y="25"/>
                    </a:cubicBezTo>
                    <a:cubicBezTo>
                      <a:pt x="32" y="25"/>
                      <a:pt x="32" y="25"/>
                      <a:pt x="32" y="25"/>
                    </a:cubicBezTo>
                    <a:cubicBezTo>
                      <a:pt x="31" y="25"/>
                      <a:pt x="31" y="25"/>
                      <a:pt x="31" y="25"/>
                    </a:cubicBezTo>
                    <a:cubicBezTo>
                      <a:pt x="31" y="25"/>
                      <a:pt x="31" y="25"/>
                      <a:pt x="31" y="25"/>
                    </a:cubicBezTo>
                    <a:cubicBezTo>
                      <a:pt x="32" y="26"/>
                      <a:pt x="32" y="26"/>
                      <a:pt x="32" y="26"/>
                    </a:cubicBezTo>
                    <a:lnTo>
                      <a:pt x="32" y="27"/>
                    </a:lnTo>
                    <a:close/>
                    <a:moveTo>
                      <a:pt x="32" y="24"/>
                    </a:moveTo>
                    <a:cubicBezTo>
                      <a:pt x="32" y="24"/>
                      <a:pt x="32" y="24"/>
                      <a:pt x="32" y="24"/>
                    </a:cubicBezTo>
                    <a:cubicBezTo>
                      <a:pt x="32" y="24"/>
                      <a:pt x="32" y="24"/>
                      <a:pt x="32" y="24"/>
                    </a:cubicBezTo>
                    <a:cubicBezTo>
                      <a:pt x="33" y="24"/>
                      <a:pt x="33" y="24"/>
                      <a:pt x="33" y="24"/>
                    </a:cubicBezTo>
                    <a:cubicBezTo>
                      <a:pt x="32" y="24"/>
                      <a:pt x="32" y="24"/>
                      <a:pt x="32" y="24"/>
                    </a:cubicBezTo>
                    <a:cubicBezTo>
                      <a:pt x="33" y="25"/>
                      <a:pt x="33" y="25"/>
                      <a:pt x="33" y="25"/>
                    </a:cubicBezTo>
                    <a:cubicBezTo>
                      <a:pt x="33" y="25"/>
                      <a:pt x="33" y="25"/>
                      <a:pt x="33" y="25"/>
                    </a:cubicBezTo>
                    <a:cubicBezTo>
                      <a:pt x="33" y="25"/>
                      <a:pt x="33" y="25"/>
                      <a:pt x="33" y="25"/>
                    </a:cubicBezTo>
                    <a:cubicBezTo>
                      <a:pt x="34" y="24"/>
                      <a:pt x="34" y="24"/>
                      <a:pt x="34" y="24"/>
                    </a:cubicBezTo>
                    <a:cubicBezTo>
                      <a:pt x="34" y="25"/>
                      <a:pt x="34" y="25"/>
                      <a:pt x="34" y="25"/>
                    </a:cubicBezTo>
                    <a:cubicBezTo>
                      <a:pt x="35" y="25"/>
                      <a:pt x="35" y="25"/>
                      <a:pt x="35" y="25"/>
                    </a:cubicBezTo>
                    <a:cubicBezTo>
                      <a:pt x="36" y="25"/>
                      <a:pt x="36" y="25"/>
                      <a:pt x="36" y="25"/>
                    </a:cubicBezTo>
                    <a:cubicBezTo>
                      <a:pt x="36" y="24"/>
                      <a:pt x="36" y="24"/>
                      <a:pt x="36" y="24"/>
                    </a:cubicBezTo>
                    <a:cubicBezTo>
                      <a:pt x="35" y="25"/>
                      <a:pt x="35" y="25"/>
                      <a:pt x="35" y="25"/>
                    </a:cubicBezTo>
                    <a:cubicBezTo>
                      <a:pt x="35" y="24"/>
                      <a:pt x="35" y="24"/>
                      <a:pt x="35" y="24"/>
                    </a:cubicBezTo>
                    <a:cubicBezTo>
                      <a:pt x="35" y="24"/>
                      <a:pt x="35" y="24"/>
                      <a:pt x="35" y="24"/>
                    </a:cubicBezTo>
                    <a:cubicBezTo>
                      <a:pt x="34" y="24"/>
                      <a:pt x="34" y="24"/>
                      <a:pt x="34" y="24"/>
                    </a:cubicBezTo>
                    <a:cubicBezTo>
                      <a:pt x="34" y="24"/>
                      <a:pt x="34" y="24"/>
                      <a:pt x="34" y="24"/>
                    </a:cubicBezTo>
                    <a:cubicBezTo>
                      <a:pt x="33" y="24"/>
                      <a:pt x="33" y="24"/>
                      <a:pt x="33" y="24"/>
                    </a:cubicBezTo>
                    <a:cubicBezTo>
                      <a:pt x="33" y="24"/>
                      <a:pt x="33" y="24"/>
                      <a:pt x="33" y="24"/>
                    </a:cubicBezTo>
                    <a:cubicBezTo>
                      <a:pt x="34" y="23"/>
                      <a:pt x="34" y="23"/>
                      <a:pt x="34" y="23"/>
                    </a:cubicBezTo>
                    <a:cubicBezTo>
                      <a:pt x="33" y="23"/>
                      <a:pt x="33" y="23"/>
                      <a:pt x="33" y="23"/>
                    </a:cubicBezTo>
                    <a:cubicBezTo>
                      <a:pt x="33" y="22"/>
                      <a:pt x="33" y="22"/>
                      <a:pt x="33" y="22"/>
                    </a:cubicBezTo>
                    <a:cubicBezTo>
                      <a:pt x="33" y="22"/>
                      <a:pt x="33" y="22"/>
                      <a:pt x="32" y="22"/>
                    </a:cubicBezTo>
                    <a:cubicBezTo>
                      <a:pt x="32" y="22"/>
                      <a:pt x="32" y="22"/>
                      <a:pt x="32" y="22"/>
                    </a:cubicBezTo>
                    <a:cubicBezTo>
                      <a:pt x="32" y="23"/>
                      <a:pt x="32" y="23"/>
                      <a:pt x="32" y="24"/>
                    </a:cubicBezTo>
                    <a:cubicBezTo>
                      <a:pt x="32" y="24"/>
                      <a:pt x="32" y="24"/>
                      <a:pt x="32" y="24"/>
                    </a:cubicBezTo>
                    <a:close/>
                    <a:moveTo>
                      <a:pt x="36" y="22"/>
                    </a:moveTo>
                    <a:cubicBezTo>
                      <a:pt x="36" y="21"/>
                      <a:pt x="36" y="21"/>
                      <a:pt x="36" y="21"/>
                    </a:cubicBezTo>
                    <a:cubicBezTo>
                      <a:pt x="37" y="21"/>
                      <a:pt x="37" y="21"/>
                      <a:pt x="37" y="21"/>
                    </a:cubicBezTo>
                    <a:cubicBezTo>
                      <a:pt x="37" y="21"/>
                      <a:pt x="37" y="21"/>
                      <a:pt x="37" y="21"/>
                    </a:cubicBezTo>
                    <a:cubicBezTo>
                      <a:pt x="37" y="21"/>
                      <a:pt x="37" y="21"/>
                      <a:pt x="37" y="21"/>
                    </a:cubicBezTo>
                    <a:cubicBezTo>
                      <a:pt x="38" y="21"/>
                      <a:pt x="38" y="21"/>
                      <a:pt x="38" y="21"/>
                    </a:cubicBezTo>
                    <a:cubicBezTo>
                      <a:pt x="36" y="21"/>
                      <a:pt x="36" y="21"/>
                      <a:pt x="36" y="21"/>
                    </a:cubicBezTo>
                    <a:cubicBezTo>
                      <a:pt x="37" y="20"/>
                      <a:pt x="37" y="20"/>
                      <a:pt x="37" y="20"/>
                    </a:cubicBezTo>
                    <a:cubicBezTo>
                      <a:pt x="36" y="21"/>
                      <a:pt x="36" y="21"/>
                      <a:pt x="36" y="21"/>
                    </a:cubicBezTo>
                    <a:cubicBezTo>
                      <a:pt x="36" y="21"/>
                      <a:pt x="36" y="21"/>
                      <a:pt x="36" y="21"/>
                    </a:cubicBezTo>
                    <a:cubicBezTo>
                      <a:pt x="36" y="21"/>
                      <a:pt x="36" y="21"/>
                      <a:pt x="36" y="21"/>
                    </a:cubicBezTo>
                    <a:lnTo>
                      <a:pt x="36" y="22"/>
                    </a:lnTo>
                    <a:close/>
                    <a:moveTo>
                      <a:pt x="14" y="46"/>
                    </a:moveTo>
                    <a:cubicBezTo>
                      <a:pt x="14" y="46"/>
                      <a:pt x="14" y="46"/>
                      <a:pt x="14" y="46"/>
                    </a:cubicBezTo>
                    <a:cubicBezTo>
                      <a:pt x="14" y="46"/>
                      <a:pt x="14" y="46"/>
                      <a:pt x="14" y="46"/>
                    </a:cubicBezTo>
                    <a:cubicBezTo>
                      <a:pt x="15" y="45"/>
                      <a:pt x="15" y="45"/>
                      <a:pt x="15" y="45"/>
                    </a:cubicBezTo>
                    <a:cubicBezTo>
                      <a:pt x="15" y="45"/>
                      <a:pt x="15" y="45"/>
                      <a:pt x="15" y="45"/>
                    </a:cubicBezTo>
                    <a:cubicBezTo>
                      <a:pt x="16" y="45"/>
                      <a:pt x="16" y="45"/>
                      <a:pt x="16" y="45"/>
                    </a:cubicBezTo>
                    <a:cubicBezTo>
                      <a:pt x="16" y="44"/>
                      <a:pt x="16" y="44"/>
                      <a:pt x="16" y="44"/>
                    </a:cubicBezTo>
                    <a:cubicBezTo>
                      <a:pt x="16" y="44"/>
                      <a:pt x="16" y="44"/>
                      <a:pt x="16" y="44"/>
                    </a:cubicBezTo>
                    <a:cubicBezTo>
                      <a:pt x="15" y="44"/>
                      <a:pt x="15" y="44"/>
                      <a:pt x="15" y="44"/>
                    </a:cubicBezTo>
                    <a:cubicBezTo>
                      <a:pt x="15" y="44"/>
                      <a:pt x="15" y="44"/>
                      <a:pt x="15" y="44"/>
                    </a:cubicBezTo>
                    <a:cubicBezTo>
                      <a:pt x="14" y="43"/>
                      <a:pt x="14" y="43"/>
                      <a:pt x="14" y="43"/>
                    </a:cubicBezTo>
                    <a:cubicBezTo>
                      <a:pt x="13" y="44"/>
                      <a:pt x="13" y="44"/>
                      <a:pt x="13" y="44"/>
                    </a:cubicBezTo>
                    <a:cubicBezTo>
                      <a:pt x="14" y="43"/>
                      <a:pt x="14" y="43"/>
                      <a:pt x="14" y="43"/>
                    </a:cubicBezTo>
                    <a:cubicBezTo>
                      <a:pt x="13" y="43"/>
                      <a:pt x="13" y="43"/>
                      <a:pt x="13" y="43"/>
                    </a:cubicBezTo>
                    <a:cubicBezTo>
                      <a:pt x="13" y="43"/>
                      <a:pt x="13" y="43"/>
                      <a:pt x="13" y="43"/>
                    </a:cubicBezTo>
                    <a:cubicBezTo>
                      <a:pt x="13" y="42"/>
                      <a:pt x="13" y="42"/>
                      <a:pt x="13" y="42"/>
                    </a:cubicBezTo>
                    <a:cubicBezTo>
                      <a:pt x="13" y="41"/>
                      <a:pt x="13" y="41"/>
                      <a:pt x="13" y="40"/>
                    </a:cubicBezTo>
                    <a:cubicBezTo>
                      <a:pt x="12" y="39"/>
                      <a:pt x="12" y="39"/>
                      <a:pt x="12" y="39"/>
                    </a:cubicBezTo>
                    <a:cubicBezTo>
                      <a:pt x="11" y="39"/>
                      <a:pt x="11" y="39"/>
                      <a:pt x="11" y="39"/>
                    </a:cubicBezTo>
                    <a:cubicBezTo>
                      <a:pt x="12" y="40"/>
                      <a:pt x="12" y="40"/>
                      <a:pt x="12" y="40"/>
                    </a:cubicBezTo>
                    <a:cubicBezTo>
                      <a:pt x="12" y="40"/>
                      <a:pt x="12" y="40"/>
                      <a:pt x="12" y="40"/>
                    </a:cubicBezTo>
                    <a:cubicBezTo>
                      <a:pt x="12" y="40"/>
                      <a:pt x="12" y="40"/>
                      <a:pt x="12" y="40"/>
                    </a:cubicBezTo>
                    <a:cubicBezTo>
                      <a:pt x="12" y="41"/>
                      <a:pt x="12" y="41"/>
                      <a:pt x="12" y="41"/>
                    </a:cubicBezTo>
                    <a:cubicBezTo>
                      <a:pt x="12" y="41"/>
                      <a:pt x="12" y="41"/>
                      <a:pt x="12" y="41"/>
                    </a:cubicBezTo>
                    <a:cubicBezTo>
                      <a:pt x="11" y="41"/>
                      <a:pt x="11" y="41"/>
                      <a:pt x="11" y="41"/>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1"/>
                      <a:pt x="10" y="41"/>
                      <a:pt x="10" y="41"/>
                    </a:cubicBezTo>
                    <a:cubicBezTo>
                      <a:pt x="10" y="41"/>
                      <a:pt x="10" y="41"/>
                      <a:pt x="10" y="41"/>
                    </a:cubicBezTo>
                    <a:cubicBezTo>
                      <a:pt x="10" y="41"/>
                      <a:pt x="10" y="41"/>
                      <a:pt x="10" y="41"/>
                    </a:cubicBezTo>
                    <a:cubicBezTo>
                      <a:pt x="9" y="41"/>
                      <a:pt x="9" y="41"/>
                      <a:pt x="9" y="41"/>
                    </a:cubicBezTo>
                    <a:cubicBezTo>
                      <a:pt x="9" y="41"/>
                      <a:pt x="9" y="41"/>
                      <a:pt x="9" y="41"/>
                    </a:cubicBezTo>
                    <a:cubicBezTo>
                      <a:pt x="9" y="41"/>
                      <a:pt x="9" y="41"/>
                      <a:pt x="9" y="41"/>
                    </a:cubicBezTo>
                    <a:cubicBezTo>
                      <a:pt x="9" y="41"/>
                      <a:pt x="9" y="41"/>
                      <a:pt x="9" y="41"/>
                    </a:cubicBezTo>
                    <a:cubicBezTo>
                      <a:pt x="9" y="42"/>
                      <a:pt x="9" y="42"/>
                      <a:pt x="9" y="42"/>
                    </a:cubicBezTo>
                    <a:cubicBezTo>
                      <a:pt x="10" y="43"/>
                      <a:pt x="10" y="43"/>
                      <a:pt x="10" y="43"/>
                    </a:cubicBezTo>
                    <a:cubicBezTo>
                      <a:pt x="11" y="42"/>
                      <a:pt x="11" y="42"/>
                      <a:pt x="11" y="42"/>
                    </a:cubicBezTo>
                    <a:cubicBezTo>
                      <a:pt x="11" y="42"/>
                      <a:pt x="11" y="42"/>
                      <a:pt x="11" y="42"/>
                    </a:cubicBezTo>
                    <a:cubicBezTo>
                      <a:pt x="11" y="42"/>
                      <a:pt x="11" y="42"/>
                      <a:pt x="11" y="42"/>
                    </a:cubicBezTo>
                    <a:cubicBezTo>
                      <a:pt x="11" y="43"/>
                      <a:pt x="11" y="43"/>
                      <a:pt x="11" y="43"/>
                    </a:cubicBezTo>
                    <a:cubicBezTo>
                      <a:pt x="11" y="43"/>
                      <a:pt x="11" y="43"/>
                      <a:pt x="11" y="43"/>
                    </a:cubicBezTo>
                    <a:cubicBezTo>
                      <a:pt x="12" y="43"/>
                      <a:pt x="12" y="43"/>
                      <a:pt x="12" y="43"/>
                    </a:cubicBezTo>
                    <a:cubicBezTo>
                      <a:pt x="11" y="43"/>
                      <a:pt x="11" y="43"/>
                      <a:pt x="11" y="43"/>
                    </a:cubicBezTo>
                    <a:cubicBezTo>
                      <a:pt x="11" y="43"/>
                      <a:pt x="11" y="43"/>
                      <a:pt x="11" y="43"/>
                    </a:cubicBezTo>
                    <a:cubicBezTo>
                      <a:pt x="12" y="45"/>
                      <a:pt x="12" y="45"/>
                      <a:pt x="12" y="45"/>
                    </a:cubicBezTo>
                    <a:cubicBezTo>
                      <a:pt x="12" y="44"/>
                      <a:pt x="12" y="44"/>
                      <a:pt x="12" y="44"/>
                    </a:cubicBezTo>
                    <a:cubicBezTo>
                      <a:pt x="12" y="45"/>
                      <a:pt x="12" y="45"/>
                      <a:pt x="12" y="45"/>
                    </a:cubicBezTo>
                    <a:cubicBezTo>
                      <a:pt x="13" y="45"/>
                      <a:pt x="13" y="45"/>
                      <a:pt x="13" y="45"/>
                    </a:cubicBezTo>
                    <a:cubicBezTo>
                      <a:pt x="13" y="45"/>
                      <a:pt x="13" y="45"/>
                      <a:pt x="13" y="45"/>
                    </a:cubicBezTo>
                    <a:cubicBezTo>
                      <a:pt x="13" y="45"/>
                      <a:pt x="13" y="45"/>
                      <a:pt x="13" y="45"/>
                    </a:cubicBezTo>
                    <a:cubicBezTo>
                      <a:pt x="14" y="45"/>
                      <a:pt x="14" y="45"/>
                      <a:pt x="14" y="45"/>
                    </a:cubicBezTo>
                    <a:cubicBezTo>
                      <a:pt x="14" y="45"/>
                      <a:pt x="14" y="45"/>
                      <a:pt x="14" y="45"/>
                    </a:cubicBezTo>
                    <a:cubicBezTo>
                      <a:pt x="15" y="45"/>
                      <a:pt x="15" y="45"/>
                      <a:pt x="15" y="45"/>
                    </a:cubicBezTo>
                    <a:cubicBezTo>
                      <a:pt x="14" y="45"/>
                      <a:pt x="14" y="45"/>
                      <a:pt x="14" y="45"/>
                    </a:cubicBezTo>
                    <a:cubicBezTo>
                      <a:pt x="14" y="45"/>
                      <a:pt x="14" y="46"/>
                      <a:pt x="14" y="46"/>
                    </a:cubicBezTo>
                    <a:close/>
                    <a:moveTo>
                      <a:pt x="18" y="62"/>
                    </a:moveTo>
                    <a:cubicBezTo>
                      <a:pt x="17" y="63"/>
                      <a:pt x="17" y="63"/>
                      <a:pt x="17" y="63"/>
                    </a:cubicBezTo>
                    <a:cubicBezTo>
                      <a:pt x="17" y="63"/>
                      <a:pt x="17" y="63"/>
                      <a:pt x="17" y="63"/>
                    </a:cubicBezTo>
                    <a:cubicBezTo>
                      <a:pt x="18" y="64"/>
                      <a:pt x="18" y="64"/>
                      <a:pt x="18" y="64"/>
                    </a:cubicBezTo>
                    <a:cubicBezTo>
                      <a:pt x="18" y="65"/>
                      <a:pt x="18" y="65"/>
                      <a:pt x="18" y="65"/>
                    </a:cubicBezTo>
                    <a:cubicBezTo>
                      <a:pt x="18" y="65"/>
                      <a:pt x="18" y="65"/>
                      <a:pt x="18" y="65"/>
                    </a:cubicBezTo>
                    <a:cubicBezTo>
                      <a:pt x="19" y="65"/>
                      <a:pt x="19" y="65"/>
                      <a:pt x="19" y="65"/>
                    </a:cubicBezTo>
                    <a:cubicBezTo>
                      <a:pt x="19" y="65"/>
                      <a:pt x="19" y="65"/>
                      <a:pt x="19" y="65"/>
                    </a:cubicBezTo>
                    <a:cubicBezTo>
                      <a:pt x="19" y="64"/>
                      <a:pt x="19" y="64"/>
                      <a:pt x="19" y="64"/>
                    </a:cubicBezTo>
                    <a:cubicBezTo>
                      <a:pt x="19" y="64"/>
                      <a:pt x="19" y="64"/>
                      <a:pt x="19" y="64"/>
                    </a:cubicBezTo>
                    <a:cubicBezTo>
                      <a:pt x="19" y="62"/>
                      <a:pt x="19" y="62"/>
                      <a:pt x="19" y="62"/>
                    </a:cubicBezTo>
                    <a:cubicBezTo>
                      <a:pt x="18" y="62"/>
                      <a:pt x="18" y="62"/>
                      <a:pt x="18" y="62"/>
                    </a:cubicBezTo>
                    <a:close/>
                    <a:moveTo>
                      <a:pt x="13" y="61"/>
                    </a:moveTo>
                    <a:cubicBezTo>
                      <a:pt x="13" y="61"/>
                      <a:pt x="13" y="61"/>
                      <a:pt x="13" y="61"/>
                    </a:cubicBezTo>
                    <a:cubicBezTo>
                      <a:pt x="13" y="60"/>
                      <a:pt x="12" y="60"/>
                      <a:pt x="12" y="59"/>
                    </a:cubicBezTo>
                    <a:cubicBezTo>
                      <a:pt x="12" y="59"/>
                      <a:pt x="12" y="59"/>
                      <a:pt x="12" y="59"/>
                    </a:cubicBezTo>
                    <a:cubicBezTo>
                      <a:pt x="11" y="60"/>
                      <a:pt x="11" y="60"/>
                      <a:pt x="11" y="60"/>
                    </a:cubicBezTo>
                    <a:cubicBezTo>
                      <a:pt x="11" y="60"/>
                      <a:pt x="11" y="60"/>
                      <a:pt x="11" y="60"/>
                    </a:cubicBezTo>
                    <a:cubicBezTo>
                      <a:pt x="10" y="60"/>
                      <a:pt x="10" y="60"/>
                      <a:pt x="10" y="60"/>
                    </a:cubicBezTo>
                    <a:cubicBezTo>
                      <a:pt x="10" y="61"/>
                      <a:pt x="10" y="61"/>
                      <a:pt x="10" y="61"/>
                    </a:cubicBezTo>
                    <a:cubicBezTo>
                      <a:pt x="10" y="61"/>
                      <a:pt x="10" y="61"/>
                      <a:pt x="10" y="61"/>
                    </a:cubicBezTo>
                    <a:cubicBezTo>
                      <a:pt x="10" y="61"/>
                      <a:pt x="10" y="61"/>
                      <a:pt x="10" y="61"/>
                    </a:cubicBezTo>
                    <a:cubicBezTo>
                      <a:pt x="10" y="62"/>
                      <a:pt x="10" y="62"/>
                      <a:pt x="10" y="62"/>
                    </a:cubicBezTo>
                    <a:cubicBezTo>
                      <a:pt x="10" y="62"/>
                      <a:pt x="10" y="62"/>
                      <a:pt x="10" y="62"/>
                    </a:cubicBezTo>
                    <a:cubicBezTo>
                      <a:pt x="10" y="62"/>
                      <a:pt x="11" y="61"/>
                      <a:pt x="11" y="61"/>
                    </a:cubicBezTo>
                    <a:cubicBezTo>
                      <a:pt x="11" y="61"/>
                      <a:pt x="11" y="61"/>
                      <a:pt x="11" y="61"/>
                    </a:cubicBezTo>
                    <a:cubicBezTo>
                      <a:pt x="11" y="61"/>
                      <a:pt x="11" y="61"/>
                      <a:pt x="11" y="61"/>
                    </a:cubicBezTo>
                    <a:cubicBezTo>
                      <a:pt x="11" y="62"/>
                      <a:pt x="11" y="62"/>
                      <a:pt x="11" y="62"/>
                    </a:cubicBezTo>
                    <a:cubicBezTo>
                      <a:pt x="11" y="63"/>
                      <a:pt x="11" y="63"/>
                      <a:pt x="11" y="63"/>
                    </a:cubicBezTo>
                    <a:cubicBezTo>
                      <a:pt x="11" y="63"/>
                      <a:pt x="11" y="63"/>
                      <a:pt x="11" y="63"/>
                    </a:cubicBezTo>
                    <a:cubicBezTo>
                      <a:pt x="11" y="63"/>
                      <a:pt x="11" y="63"/>
                      <a:pt x="11" y="63"/>
                    </a:cubicBezTo>
                    <a:cubicBezTo>
                      <a:pt x="12" y="63"/>
                      <a:pt x="12" y="63"/>
                      <a:pt x="12" y="63"/>
                    </a:cubicBezTo>
                    <a:cubicBezTo>
                      <a:pt x="12" y="63"/>
                      <a:pt x="12" y="63"/>
                      <a:pt x="12" y="63"/>
                    </a:cubicBezTo>
                    <a:cubicBezTo>
                      <a:pt x="13" y="62"/>
                      <a:pt x="13" y="62"/>
                      <a:pt x="13" y="62"/>
                    </a:cubicBezTo>
                    <a:lnTo>
                      <a:pt x="13" y="61"/>
                    </a:lnTo>
                    <a:close/>
                    <a:moveTo>
                      <a:pt x="13" y="61"/>
                    </a:moveTo>
                    <a:cubicBezTo>
                      <a:pt x="13" y="61"/>
                      <a:pt x="13" y="61"/>
                      <a:pt x="13" y="61"/>
                    </a:cubicBezTo>
                    <a:cubicBezTo>
                      <a:pt x="14" y="60"/>
                      <a:pt x="14" y="60"/>
                      <a:pt x="14" y="60"/>
                    </a:cubicBezTo>
                    <a:cubicBezTo>
                      <a:pt x="14" y="60"/>
                      <a:pt x="14" y="60"/>
                      <a:pt x="14" y="60"/>
                    </a:cubicBezTo>
                    <a:cubicBezTo>
                      <a:pt x="14" y="59"/>
                      <a:pt x="15" y="58"/>
                      <a:pt x="15" y="57"/>
                    </a:cubicBezTo>
                    <a:cubicBezTo>
                      <a:pt x="15" y="57"/>
                      <a:pt x="15" y="57"/>
                      <a:pt x="15" y="57"/>
                    </a:cubicBezTo>
                    <a:cubicBezTo>
                      <a:pt x="15" y="57"/>
                      <a:pt x="15" y="57"/>
                      <a:pt x="15" y="57"/>
                    </a:cubicBezTo>
                    <a:cubicBezTo>
                      <a:pt x="15" y="57"/>
                      <a:pt x="14" y="58"/>
                      <a:pt x="14" y="58"/>
                    </a:cubicBezTo>
                    <a:cubicBezTo>
                      <a:pt x="13" y="58"/>
                      <a:pt x="13" y="58"/>
                      <a:pt x="13" y="58"/>
                    </a:cubicBezTo>
                    <a:cubicBezTo>
                      <a:pt x="13" y="59"/>
                      <a:pt x="13" y="59"/>
                      <a:pt x="13" y="59"/>
                    </a:cubicBezTo>
                    <a:cubicBezTo>
                      <a:pt x="14" y="59"/>
                      <a:pt x="14" y="59"/>
                      <a:pt x="14" y="59"/>
                    </a:cubicBezTo>
                    <a:cubicBezTo>
                      <a:pt x="14" y="59"/>
                      <a:pt x="13" y="59"/>
                      <a:pt x="13" y="59"/>
                    </a:cubicBezTo>
                    <a:cubicBezTo>
                      <a:pt x="13" y="60"/>
                      <a:pt x="13" y="60"/>
                      <a:pt x="13" y="61"/>
                    </a:cubicBezTo>
                    <a:close/>
                    <a:moveTo>
                      <a:pt x="15" y="52"/>
                    </a:moveTo>
                    <a:cubicBezTo>
                      <a:pt x="14" y="52"/>
                      <a:pt x="14" y="52"/>
                      <a:pt x="14" y="52"/>
                    </a:cubicBezTo>
                    <a:cubicBezTo>
                      <a:pt x="13" y="51"/>
                      <a:pt x="13" y="51"/>
                      <a:pt x="13" y="51"/>
                    </a:cubicBezTo>
                    <a:cubicBezTo>
                      <a:pt x="13" y="51"/>
                      <a:pt x="13" y="51"/>
                      <a:pt x="13" y="51"/>
                    </a:cubicBezTo>
                    <a:cubicBezTo>
                      <a:pt x="12" y="51"/>
                      <a:pt x="12" y="51"/>
                      <a:pt x="12" y="51"/>
                    </a:cubicBezTo>
                    <a:cubicBezTo>
                      <a:pt x="12" y="51"/>
                      <a:pt x="12" y="51"/>
                      <a:pt x="12" y="51"/>
                    </a:cubicBezTo>
                    <a:cubicBezTo>
                      <a:pt x="11" y="51"/>
                      <a:pt x="11" y="51"/>
                      <a:pt x="11" y="51"/>
                    </a:cubicBezTo>
                    <a:cubicBezTo>
                      <a:pt x="12" y="52"/>
                      <a:pt x="12" y="52"/>
                      <a:pt x="12" y="52"/>
                    </a:cubicBezTo>
                    <a:cubicBezTo>
                      <a:pt x="11" y="52"/>
                      <a:pt x="11" y="52"/>
                      <a:pt x="11" y="52"/>
                    </a:cubicBezTo>
                    <a:cubicBezTo>
                      <a:pt x="12" y="52"/>
                      <a:pt x="12" y="52"/>
                      <a:pt x="12" y="52"/>
                    </a:cubicBezTo>
                    <a:cubicBezTo>
                      <a:pt x="12" y="52"/>
                      <a:pt x="12" y="52"/>
                      <a:pt x="12" y="52"/>
                    </a:cubicBezTo>
                    <a:cubicBezTo>
                      <a:pt x="13" y="53"/>
                      <a:pt x="13" y="53"/>
                      <a:pt x="13" y="53"/>
                    </a:cubicBezTo>
                    <a:cubicBezTo>
                      <a:pt x="13" y="53"/>
                      <a:pt x="13" y="53"/>
                      <a:pt x="13" y="53"/>
                    </a:cubicBezTo>
                    <a:cubicBezTo>
                      <a:pt x="13" y="53"/>
                      <a:pt x="13" y="53"/>
                      <a:pt x="13" y="53"/>
                    </a:cubicBezTo>
                    <a:cubicBezTo>
                      <a:pt x="13" y="53"/>
                      <a:pt x="13" y="53"/>
                      <a:pt x="13" y="53"/>
                    </a:cubicBezTo>
                    <a:cubicBezTo>
                      <a:pt x="12" y="54"/>
                      <a:pt x="12" y="54"/>
                      <a:pt x="12" y="54"/>
                    </a:cubicBezTo>
                    <a:cubicBezTo>
                      <a:pt x="12" y="54"/>
                      <a:pt x="12" y="54"/>
                      <a:pt x="12" y="54"/>
                    </a:cubicBezTo>
                    <a:cubicBezTo>
                      <a:pt x="13" y="54"/>
                      <a:pt x="13" y="54"/>
                      <a:pt x="13" y="54"/>
                    </a:cubicBezTo>
                    <a:cubicBezTo>
                      <a:pt x="13" y="54"/>
                      <a:pt x="12" y="55"/>
                      <a:pt x="12" y="55"/>
                    </a:cubicBezTo>
                    <a:cubicBezTo>
                      <a:pt x="12" y="54"/>
                      <a:pt x="12" y="54"/>
                      <a:pt x="12" y="54"/>
                    </a:cubicBezTo>
                    <a:cubicBezTo>
                      <a:pt x="11" y="55"/>
                      <a:pt x="11" y="55"/>
                      <a:pt x="11" y="55"/>
                    </a:cubicBezTo>
                    <a:cubicBezTo>
                      <a:pt x="11" y="55"/>
                      <a:pt x="11" y="55"/>
                      <a:pt x="11" y="55"/>
                    </a:cubicBezTo>
                    <a:cubicBezTo>
                      <a:pt x="12" y="55"/>
                      <a:pt x="12" y="55"/>
                      <a:pt x="12" y="55"/>
                    </a:cubicBezTo>
                    <a:cubicBezTo>
                      <a:pt x="12" y="55"/>
                      <a:pt x="12" y="55"/>
                      <a:pt x="12" y="55"/>
                    </a:cubicBezTo>
                    <a:cubicBezTo>
                      <a:pt x="12" y="55"/>
                      <a:pt x="12" y="55"/>
                      <a:pt x="12" y="55"/>
                    </a:cubicBezTo>
                    <a:cubicBezTo>
                      <a:pt x="14" y="55"/>
                      <a:pt x="14" y="55"/>
                      <a:pt x="14" y="55"/>
                    </a:cubicBezTo>
                    <a:cubicBezTo>
                      <a:pt x="15" y="55"/>
                      <a:pt x="15" y="55"/>
                      <a:pt x="15" y="55"/>
                    </a:cubicBezTo>
                    <a:cubicBezTo>
                      <a:pt x="16" y="54"/>
                      <a:pt x="16" y="54"/>
                      <a:pt x="16" y="54"/>
                    </a:cubicBezTo>
                    <a:cubicBezTo>
                      <a:pt x="15" y="54"/>
                      <a:pt x="15" y="54"/>
                      <a:pt x="15" y="54"/>
                    </a:cubicBezTo>
                    <a:cubicBezTo>
                      <a:pt x="15" y="54"/>
                      <a:pt x="15" y="54"/>
                      <a:pt x="15" y="54"/>
                    </a:cubicBezTo>
                    <a:cubicBezTo>
                      <a:pt x="16" y="54"/>
                      <a:pt x="16" y="54"/>
                      <a:pt x="16" y="54"/>
                    </a:cubicBezTo>
                    <a:cubicBezTo>
                      <a:pt x="16" y="54"/>
                      <a:pt x="16" y="54"/>
                      <a:pt x="16" y="54"/>
                    </a:cubicBezTo>
                    <a:cubicBezTo>
                      <a:pt x="15" y="53"/>
                      <a:pt x="15" y="53"/>
                      <a:pt x="15" y="53"/>
                    </a:cubicBezTo>
                    <a:lnTo>
                      <a:pt x="15" y="52"/>
                    </a:lnTo>
                    <a:close/>
                    <a:moveTo>
                      <a:pt x="44" y="7"/>
                    </a:moveTo>
                    <a:cubicBezTo>
                      <a:pt x="45" y="7"/>
                      <a:pt x="45" y="7"/>
                      <a:pt x="45" y="7"/>
                    </a:cubicBezTo>
                    <a:cubicBezTo>
                      <a:pt x="45" y="7"/>
                      <a:pt x="45" y="7"/>
                      <a:pt x="45" y="7"/>
                    </a:cubicBezTo>
                    <a:cubicBezTo>
                      <a:pt x="44" y="7"/>
                      <a:pt x="44" y="7"/>
                      <a:pt x="44" y="7"/>
                    </a:cubicBezTo>
                    <a:cubicBezTo>
                      <a:pt x="45" y="8"/>
                      <a:pt x="45" y="8"/>
                      <a:pt x="45" y="8"/>
                    </a:cubicBezTo>
                    <a:cubicBezTo>
                      <a:pt x="45" y="7"/>
                      <a:pt x="45" y="7"/>
                      <a:pt x="45" y="7"/>
                    </a:cubicBezTo>
                    <a:cubicBezTo>
                      <a:pt x="46" y="7"/>
                      <a:pt x="46" y="7"/>
                      <a:pt x="46" y="7"/>
                    </a:cubicBezTo>
                    <a:cubicBezTo>
                      <a:pt x="46" y="7"/>
                      <a:pt x="46" y="7"/>
                      <a:pt x="46" y="7"/>
                    </a:cubicBezTo>
                    <a:cubicBezTo>
                      <a:pt x="46" y="7"/>
                      <a:pt x="46" y="7"/>
                      <a:pt x="46" y="7"/>
                    </a:cubicBezTo>
                    <a:cubicBezTo>
                      <a:pt x="46" y="8"/>
                      <a:pt x="46" y="8"/>
                      <a:pt x="46" y="8"/>
                    </a:cubicBezTo>
                    <a:cubicBezTo>
                      <a:pt x="46" y="9"/>
                      <a:pt x="46" y="9"/>
                      <a:pt x="46" y="10"/>
                    </a:cubicBezTo>
                    <a:cubicBezTo>
                      <a:pt x="46" y="10"/>
                      <a:pt x="46" y="10"/>
                      <a:pt x="46" y="10"/>
                    </a:cubicBezTo>
                    <a:cubicBezTo>
                      <a:pt x="45" y="11"/>
                      <a:pt x="45" y="11"/>
                      <a:pt x="45" y="11"/>
                    </a:cubicBezTo>
                    <a:cubicBezTo>
                      <a:pt x="46" y="11"/>
                      <a:pt x="46" y="11"/>
                      <a:pt x="46" y="11"/>
                    </a:cubicBezTo>
                    <a:cubicBezTo>
                      <a:pt x="46" y="9"/>
                      <a:pt x="46" y="9"/>
                      <a:pt x="46" y="9"/>
                    </a:cubicBezTo>
                    <a:cubicBezTo>
                      <a:pt x="47" y="9"/>
                      <a:pt x="47" y="9"/>
                      <a:pt x="47" y="9"/>
                    </a:cubicBezTo>
                    <a:cubicBezTo>
                      <a:pt x="46" y="9"/>
                      <a:pt x="46" y="9"/>
                      <a:pt x="46" y="9"/>
                    </a:cubicBezTo>
                    <a:cubicBezTo>
                      <a:pt x="47" y="9"/>
                      <a:pt x="47" y="9"/>
                      <a:pt x="47" y="9"/>
                    </a:cubicBezTo>
                    <a:cubicBezTo>
                      <a:pt x="46" y="8"/>
                      <a:pt x="46" y="8"/>
                      <a:pt x="46" y="8"/>
                    </a:cubicBezTo>
                    <a:cubicBezTo>
                      <a:pt x="47" y="8"/>
                      <a:pt x="47" y="8"/>
                      <a:pt x="47" y="8"/>
                    </a:cubicBezTo>
                    <a:cubicBezTo>
                      <a:pt x="47" y="7"/>
                      <a:pt x="47" y="7"/>
                      <a:pt x="47" y="7"/>
                    </a:cubicBezTo>
                    <a:cubicBezTo>
                      <a:pt x="46" y="7"/>
                      <a:pt x="46" y="7"/>
                      <a:pt x="46" y="7"/>
                    </a:cubicBezTo>
                    <a:cubicBezTo>
                      <a:pt x="47" y="7"/>
                      <a:pt x="47" y="7"/>
                      <a:pt x="47" y="7"/>
                    </a:cubicBezTo>
                    <a:cubicBezTo>
                      <a:pt x="47" y="6"/>
                      <a:pt x="47" y="6"/>
                      <a:pt x="47" y="6"/>
                    </a:cubicBezTo>
                    <a:cubicBezTo>
                      <a:pt x="47" y="6"/>
                      <a:pt x="47" y="6"/>
                      <a:pt x="47" y="6"/>
                    </a:cubicBezTo>
                    <a:cubicBezTo>
                      <a:pt x="47" y="6"/>
                      <a:pt x="47" y="6"/>
                      <a:pt x="47" y="6"/>
                    </a:cubicBezTo>
                    <a:cubicBezTo>
                      <a:pt x="47" y="5"/>
                      <a:pt x="47" y="5"/>
                      <a:pt x="47" y="5"/>
                    </a:cubicBezTo>
                    <a:cubicBezTo>
                      <a:pt x="47" y="5"/>
                      <a:pt x="47" y="5"/>
                      <a:pt x="47" y="5"/>
                    </a:cubicBezTo>
                    <a:cubicBezTo>
                      <a:pt x="47" y="5"/>
                      <a:pt x="47" y="5"/>
                      <a:pt x="47" y="5"/>
                    </a:cubicBezTo>
                    <a:cubicBezTo>
                      <a:pt x="47" y="5"/>
                      <a:pt x="47" y="5"/>
                      <a:pt x="47" y="5"/>
                    </a:cubicBezTo>
                    <a:cubicBezTo>
                      <a:pt x="47" y="4"/>
                      <a:pt x="47" y="4"/>
                      <a:pt x="47" y="4"/>
                    </a:cubicBezTo>
                    <a:cubicBezTo>
                      <a:pt x="47" y="4"/>
                      <a:pt x="47" y="4"/>
                      <a:pt x="47" y="4"/>
                    </a:cubicBezTo>
                    <a:cubicBezTo>
                      <a:pt x="47" y="5"/>
                      <a:pt x="47" y="5"/>
                      <a:pt x="47" y="5"/>
                    </a:cubicBezTo>
                    <a:cubicBezTo>
                      <a:pt x="47" y="4"/>
                      <a:pt x="47" y="4"/>
                      <a:pt x="47" y="4"/>
                    </a:cubicBezTo>
                    <a:cubicBezTo>
                      <a:pt x="46" y="4"/>
                      <a:pt x="46" y="4"/>
                      <a:pt x="46" y="4"/>
                    </a:cubicBezTo>
                    <a:cubicBezTo>
                      <a:pt x="46" y="4"/>
                      <a:pt x="46" y="4"/>
                      <a:pt x="46" y="4"/>
                    </a:cubicBezTo>
                    <a:cubicBezTo>
                      <a:pt x="46" y="4"/>
                      <a:pt x="46" y="4"/>
                      <a:pt x="46" y="4"/>
                    </a:cubicBezTo>
                    <a:cubicBezTo>
                      <a:pt x="46" y="4"/>
                      <a:pt x="46" y="4"/>
                      <a:pt x="46" y="4"/>
                    </a:cubicBezTo>
                    <a:cubicBezTo>
                      <a:pt x="45" y="5"/>
                      <a:pt x="45" y="5"/>
                      <a:pt x="45" y="5"/>
                    </a:cubicBezTo>
                    <a:cubicBezTo>
                      <a:pt x="46" y="4"/>
                      <a:pt x="46" y="4"/>
                      <a:pt x="46" y="4"/>
                    </a:cubicBezTo>
                    <a:cubicBezTo>
                      <a:pt x="46" y="4"/>
                      <a:pt x="46" y="4"/>
                      <a:pt x="46" y="4"/>
                    </a:cubicBezTo>
                    <a:cubicBezTo>
                      <a:pt x="45" y="3"/>
                      <a:pt x="46" y="3"/>
                      <a:pt x="46" y="2"/>
                    </a:cubicBezTo>
                    <a:cubicBezTo>
                      <a:pt x="46" y="2"/>
                      <a:pt x="46" y="2"/>
                      <a:pt x="46" y="2"/>
                    </a:cubicBezTo>
                    <a:cubicBezTo>
                      <a:pt x="46" y="2"/>
                      <a:pt x="46" y="2"/>
                      <a:pt x="46" y="2"/>
                    </a:cubicBezTo>
                    <a:cubicBezTo>
                      <a:pt x="45" y="2"/>
                      <a:pt x="45" y="2"/>
                      <a:pt x="45" y="2"/>
                    </a:cubicBezTo>
                    <a:cubicBezTo>
                      <a:pt x="45" y="3"/>
                      <a:pt x="45" y="3"/>
                      <a:pt x="45" y="3"/>
                    </a:cubicBezTo>
                    <a:cubicBezTo>
                      <a:pt x="45" y="3"/>
                      <a:pt x="45" y="3"/>
                      <a:pt x="45" y="3"/>
                    </a:cubicBezTo>
                    <a:cubicBezTo>
                      <a:pt x="44" y="3"/>
                      <a:pt x="44" y="3"/>
                      <a:pt x="44" y="3"/>
                    </a:cubicBezTo>
                    <a:cubicBezTo>
                      <a:pt x="44" y="4"/>
                      <a:pt x="44" y="4"/>
                      <a:pt x="44" y="4"/>
                    </a:cubicBezTo>
                    <a:cubicBezTo>
                      <a:pt x="45" y="4"/>
                      <a:pt x="45" y="4"/>
                      <a:pt x="45" y="4"/>
                    </a:cubicBezTo>
                    <a:cubicBezTo>
                      <a:pt x="45" y="4"/>
                      <a:pt x="45" y="4"/>
                      <a:pt x="45" y="4"/>
                    </a:cubicBezTo>
                    <a:cubicBezTo>
                      <a:pt x="45" y="5"/>
                      <a:pt x="45" y="5"/>
                      <a:pt x="45" y="5"/>
                    </a:cubicBezTo>
                    <a:cubicBezTo>
                      <a:pt x="45" y="5"/>
                      <a:pt x="45" y="5"/>
                      <a:pt x="45" y="5"/>
                    </a:cubicBezTo>
                    <a:cubicBezTo>
                      <a:pt x="46" y="5"/>
                      <a:pt x="46" y="5"/>
                      <a:pt x="46" y="5"/>
                    </a:cubicBezTo>
                    <a:cubicBezTo>
                      <a:pt x="46" y="5"/>
                      <a:pt x="46" y="5"/>
                      <a:pt x="46" y="5"/>
                    </a:cubicBezTo>
                    <a:cubicBezTo>
                      <a:pt x="45" y="6"/>
                      <a:pt x="45" y="6"/>
                      <a:pt x="45" y="6"/>
                    </a:cubicBezTo>
                    <a:cubicBezTo>
                      <a:pt x="45" y="6"/>
                      <a:pt x="45" y="6"/>
                      <a:pt x="45" y="6"/>
                    </a:cubicBezTo>
                    <a:cubicBezTo>
                      <a:pt x="45" y="6"/>
                      <a:pt x="45" y="6"/>
                      <a:pt x="45" y="6"/>
                    </a:cubicBezTo>
                    <a:cubicBezTo>
                      <a:pt x="45" y="6"/>
                      <a:pt x="45" y="6"/>
                      <a:pt x="45" y="6"/>
                    </a:cubicBezTo>
                    <a:cubicBezTo>
                      <a:pt x="44" y="6"/>
                      <a:pt x="44" y="6"/>
                      <a:pt x="44" y="6"/>
                    </a:cubicBezTo>
                    <a:cubicBezTo>
                      <a:pt x="43" y="6"/>
                      <a:pt x="43" y="6"/>
                      <a:pt x="43" y="6"/>
                    </a:cubicBezTo>
                    <a:cubicBezTo>
                      <a:pt x="44" y="7"/>
                      <a:pt x="44" y="7"/>
                      <a:pt x="44" y="7"/>
                    </a:cubicBezTo>
                    <a:close/>
                    <a:moveTo>
                      <a:pt x="47" y="4"/>
                    </a:moveTo>
                    <a:cubicBezTo>
                      <a:pt x="47" y="3"/>
                      <a:pt x="47" y="3"/>
                      <a:pt x="47" y="3"/>
                    </a:cubicBezTo>
                    <a:cubicBezTo>
                      <a:pt x="47" y="3"/>
                      <a:pt x="47" y="3"/>
                      <a:pt x="47" y="3"/>
                    </a:cubicBezTo>
                    <a:cubicBezTo>
                      <a:pt x="47" y="2"/>
                      <a:pt x="47" y="2"/>
                      <a:pt x="47" y="2"/>
                    </a:cubicBezTo>
                    <a:cubicBezTo>
                      <a:pt x="47" y="2"/>
                      <a:pt x="47" y="2"/>
                      <a:pt x="47" y="2"/>
                    </a:cubicBezTo>
                    <a:cubicBezTo>
                      <a:pt x="47" y="2"/>
                      <a:pt x="47" y="2"/>
                      <a:pt x="47" y="2"/>
                    </a:cubicBezTo>
                    <a:cubicBezTo>
                      <a:pt x="48" y="2"/>
                      <a:pt x="48" y="2"/>
                      <a:pt x="48" y="2"/>
                    </a:cubicBezTo>
                    <a:cubicBezTo>
                      <a:pt x="48" y="1"/>
                      <a:pt x="48" y="1"/>
                      <a:pt x="48" y="1"/>
                    </a:cubicBezTo>
                    <a:cubicBezTo>
                      <a:pt x="47" y="1"/>
                      <a:pt x="47" y="1"/>
                      <a:pt x="47" y="1"/>
                    </a:cubicBezTo>
                    <a:cubicBezTo>
                      <a:pt x="47" y="1"/>
                      <a:pt x="47" y="1"/>
                      <a:pt x="47" y="1"/>
                    </a:cubicBezTo>
                    <a:cubicBezTo>
                      <a:pt x="47" y="2"/>
                      <a:pt x="47" y="2"/>
                      <a:pt x="47" y="2"/>
                    </a:cubicBezTo>
                    <a:cubicBezTo>
                      <a:pt x="46" y="2"/>
                      <a:pt x="46" y="2"/>
                      <a:pt x="46" y="2"/>
                    </a:cubicBezTo>
                    <a:cubicBezTo>
                      <a:pt x="46" y="2"/>
                      <a:pt x="47" y="3"/>
                      <a:pt x="47" y="4"/>
                    </a:cubicBezTo>
                    <a:close/>
                    <a:moveTo>
                      <a:pt x="6" y="43"/>
                    </a:moveTo>
                    <a:cubicBezTo>
                      <a:pt x="6" y="43"/>
                      <a:pt x="6" y="43"/>
                      <a:pt x="6" y="43"/>
                    </a:cubicBezTo>
                    <a:cubicBezTo>
                      <a:pt x="5" y="42"/>
                      <a:pt x="5" y="42"/>
                      <a:pt x="5" y="42"/>
                    </a:cubicBezTo>
                    <a:cubicBezTo>
                      <a:pt x="5" y="42"/>
                      <a:pt x="5" y="42"/>
                      <a:pt x="5" y="42"/>
                    </a:cubicBezTo>
                    <a:cubicBezTo>
                      <a:pt x="6" y="43"/>
                      <a:pt x="6" y="43"/>
                      <a:pt x="6" y="43"/>
                    </a:cubicBezTo>
                    <a:cubicBezTo>
                      <a:pt x="6" y="42"/>
                      <a:pt x="6" y="42"/>
                      <a:pt x="6" y="42"/>
                    </a:cubicBezTo>
                    <a:cubicBezTo>
                      <a:pt x="5" y="42"/>
                      <a:pt x="5" y="42"/>
                      <a:pt x="5" y="42"/>
                    </a:cubicBezTo>
                    <a:cubicBezTo>
                      <a:pt x="5" y="42"/>
                      <a:pt x="5" y="42"/>
                      <a:pt x="5" y="42"/>
                    </a:cubicBezTo>
                    <a:cubicBezTo>
                      <a:pt x="5" y="43"/>
                      <a:pt x="5" y="43"/>
                      <a:pt x="5" y="43"/>
                    </a:cubicBezTo>
                    <a:cubicBezTo>
                      <a:pt x="4" y="44"/>
                      <a:pt x="4" y="44"/>
                      <a:pt x="4" y="44"/>
                    </a:cubicBezTo>
                    <a:cubicBezTo>
                      <a:pt x="5" y="44"/>
                      <a:pt x="5" y="44"/>
                      <a:pt x="5" y="44"/>
                    </a:cubicBezTo>
                    <a:cubicBezTo>
                      <a:pt x="5" y="45"/>
                      <a:pt x="5" y="45"/>
                      <a:pt x="5" y="45"/>
                    </a:cubicBezTo>
                    <a:cubicBezTo>
                      <a:pt x="5" y="45"/>
                      <a:pt x="5" y="45"/>
                      <a:pt x="5" y="45"/>
                    </a:cubicBezTo>
                    <a:cubicBezTo>
                      <a:pt x="6" y="45"/>
                      <a:pt x="6" y="45"/>
                      <a:pt x="6" y="45"/>
                    </a:cubicBezTo>
                    <a:cubicBezTo>
                      <a:pt x="6" y="45"/>
                      <a:pt x="6" y="45"/>
                      <a:pt x="6" y="45"/>
                    </a:cubicBezTo>
                    <a:cubicBezTo>
                      <a:pt x="5" y="45"/>
                      <a:pt x="5" y="45"/>
                      <a:pt x="5" y="45"/>
                    </a:cubicBezTo>
                    <a:cubicBezTo>
                      <a:pt x="6" y="44"/>
                      <a:pt x="6" y="44"/>
                      <a:pt x="6" y="44"/>
                    </a:cubicBezTo>
                    <a:cubicBezTo>
                      <a:pt x="5" y="44"/>
                      <a:pt x="5" y="44"/>
                      <a:pt x="5" y="44"/>
                    </a:cubicBezTo>
                    <a:cubicBezTo>
                      <a:pt x="6" y="44"/>
                      <a:pt x="6" y="44"/>
                      <a:pt x="6" y="44"/>
                    </a:cubicBezTo>
                    <a:lnTo>
                      <a:pt x="6" y="43"/>
                    </a:lnTo>
                    <a:close/>
                    <a:moveTo>
                      <a:pt x="6" y="40"/>
                    </a:moveTo>
                    <a:cubicBezTo>
                      <a:pt x="6" y="40"/>
                      <a:pt x="6" y="40"/>
                      <a:pt x="6" y="40"/>
                    </a:cubicBezTo>
                    <a:cubicBezTo>
                      <a:pt x="6" y="40"/>
                      <a:pt x="6" y="40"/>
                      <a:pt x="6" y="40"/>
                    </a:cubicBezTo>
                    <a:cubicBezTo>
                      <a:pt x="7" y="40"/>
                      <a:pt x="7" y="40"/>
                      <a:pt x="7" y="40"/>
                    </a:cubicBezTo>
                    <a:cubicBezTo>
                      <a:pt x="6" y="39"/>
                      <a:pt x="6" y="39"/>
                      <a:pt x="6" y="39"/>
                    </a:cubicBezTo>
                    <a:cubicBezTo>
                      <a:pt x="7" y="39"/>
                      <a:pt x="7" y="39"/>
                      <a:pt x="7" y="39"/>
                    </a:cubicBezTo>
                    <a:cubicBezTo>
                      <a:pt x="7" y="39"/>
                      <a:pt x="7" y="39"/>
                      <a:pt x="7" y="39"/>
                    </a:cubicBezTo>
                    <a:cubicBezTo>
                      <a:pt x="7" y="39"/>
                      <a:pt x="7" y="39"/>
                      <a:pt x="7" y="39"/>
                    </a:cubicBezTo>
                    <a:cubicBezTo>
                      <a:pt x="7" y="39"/>
                      <a:pt x="7" y="39"/>
                      <a:pt x="7" y="39"/>
                    </a:cubicBezTo>
                    <a:cubicBezTo>
                      <a:pt x="6" y="39"/>
                      <a:pt x="6" y="39"/>
                      <a:pt x="6" y="39"/>
                    </a:cubicBezTo>
                    <a:cubicBezTo>
                      <a:pt x="6" y="38"/>
                      <a:pt x="6" y="38"/>
                      <a:pt x="6" y="38"/>
                    </a:cubicBezTo>
                    <a:cubicBezTo>
                      <a:pt x="6" y="39"/>
                      <a:pt x="6" y="39"/>
                      <a:pt x="6" y="39"/>
                    </a:cubicBezTo>
                    <a:cubicBezTo>
                      <a:pt x="5" y="39"/>
                      <a:pt x="5" y="39"/>
                      <a:pt x="5" y="39"/>
                    </a:cubicBezTo>
                    <a:cubicBezTo>
                      <a:pt x="5" y="39"/>
                      <a:pt x="5" y="39"/>
                      <a:pt x="5" y="39"/>
                    </a:cubicBezTo>
                    <a:cubicBezTo>
                      <a:pt x="5" y="39"/>
                      <a:pt x="5" y="39"/>
                      <a:pt x="5" y="39"/>
                    </a:cubicBezTo>
                    <a:cubicBezTo>
                      <a:pt x="5" y="39"/>
                      <a:pt x="5" y="39"/>
                      <a:pt x="5" y="39"/>
                    </a:cubicBezTo>
                    <a:cubicBezTo>
                      <a:pt x="4" y="39"/>
                      <a:pt x="4" y="39"/>
                      <a:pt x="4" y="39"/>
                    </a:cubicBezTo>
                    <a:cubicBezTo>
                      <a:pt x="5" y="40"/>
                      <a:pt x="5" y="40"/>
                      <a:pt x="5" y="40"/>
                    </a:cubicBezTo>
                    <a:cubicBezTo>
                      <a:pt x="5" y="40"/>
                      <a:pt x="5" y="40"/>
                      <a:pt x="5" y="40"/>
                    </a:cubicBezTo>
                    <a:cubicBezTo>
                      <a:pt x="5" y="40"/>
                      <a:pt x="5" y="40"/>
                      <a:pt x="5" y="40"/>
                    </a:cubicBezTo>
                    <a:cubicBezTo>
                      <a:pt x="6" y="40"/>
                      <a:pt x="6" y="40"/>
                      <a:pt x="6" y="40"/>
                    </a:cubicBezTo>
                    <a:cubicBezTo>
                      <a:pt x="7" y="40"/>
                      <a:pt x="7" y="40"/>
                      <a:pt x="7" y="40"/>
                    </a:cubicBezTo>
                    <a:cubicBezTo>
                      <a:pt x="7" y="40"/>
                      <a:pt x="7" y="40"/>
                      <a:pt x="7" y="40"/>
                    </a:cubicBezTo>
                    <a:cubicBezTo>
                      <a:pt x="6" y="40"/>
                      <a:pt x="6" y="40"/>
                      <a:pt x="6" y="40"/>
                    </a:cubicBezTo>
                    <a:close/>
                    <a:moveTo>
                      <a:pt x="9" y="36"/>
                    </a:moveTo>
                    <a:cubicBezTo>
                      <a:pt x="9" y="36"/>
                      <a:pt x="9" y="36"/>
                      <a:pt x="9" y="36"/>
                    </a:cubicBezTo>
                    <a:cubicBezTo>
                      <a:pt x="10" y="36"/>
                      <a:pt x="10" y="36"/>
                      <a:pt x="10" y="36"/>
                    </a:cubicBezTo>
                    <a:cubicBezTo>
                      <a:pt x="10" y="36"/>
                      <a:pt x="10" y="36"/>
                      <a:pt x="10" y="36"/>
                    </a:cubicBezTo>
                    <a:cubicBezTo>
                      <a:pt x="9" y="35"/>
                      <a:pt x="9" y="35"/>
                      <a:pt x="9" y="35"/>
                    </a:cubicBezTo>
                    <a:cubicBezTo>
                      <a:pt x="10" y="34"/>
                      <a:pt x="10" y="34"/>
                      <a:pt x="10" y="34"/>
                    </a:cubicBezTo>
                    <a:cubicBezTo>
                      <a:pt x="10" y="34"/>
                      <a:pt x="10" y="34"/>
                      <a:pt x="10" y="34"/>
                    </a:cubicBezTo>
                    <a:cubicBezTo>
                      <a:pt x="10" y="35"/>
                      <a:pt x="10" y="35"/>
                      <a:pt x="10" y="35"/>
                    </a:cubicBezTo>
                    <a:cubicBezTo>
                      <a:pt x="10" y="36"/>
                      <a:pt x="10" y="36"/>
                      <a:pt x="10" y="36"/>
                    </a:cubicBezTo>
                    <a:cubicBezTo>
                      <a:pt x="11" y="36"/>
                      <a:pt x="11" y="36"/>
                      <a:pt x="11" y="36"/>
                    </a:cubicBezTo>
                    <a:cubicBezTo>
                      <a:pt x="11" y="35"/>
                      <a:pt x="11" y="35"/>
                      <a:pt x="11" y="35"/>
                    </a:cubicBezTo>
                    <a:cubicBezTo>
                      <a:pt x="11" y="35"/>
                      <a:pt x="11" y="35"/>
                      <a:pt x="11" y="35"/>
                    </a:cubicBezTo>
                    <a:cubicBezTo>
                      <a:pt x="12" y="35"/>
                      <a:pt x="12" y="35"/>
                      <a:pt x="12" y="35"/>
                    </a:cubicBezTo>
                    <a:cubicBezTo>
                      <a:pt x="12" y="35"/>
                      <a:pt x="12" y="35"/>
                      <a:pt x="12" y="35"/>
                    </a:cubicBezTo>
                    <a:cubicBezTo>
                      <a:pt x="12" y="34"/>
                      <a:pt x="12" y="34"/>
                      <a:pt x="12" y="34"/>
                    </a:cubicBezTo>
                    <a:cubicBezTo>
                      <a:pt x="10" y="34"/>
                      <a:pt x="10" y="34"/>
                      <a:pt x="10" y="34"/>
                    </a:cubicBezTo>
                    <a:cubicBezTo>
                      <a:pt x="11" y="34"/>
                      <a:pt x="11" y="34"/>
                      <a:pt x="11" y="34"/>
                    </a:cubicBezTo>
                    <a:cubicBezTo>
                      <a:pt x="11" y="34"/>
                      <a:pt x="11" y="34"/>
                      <a:pt x="11" y="34"/>
                    </a:cubicBezTo>
                    <a:cubicBezTo>
                      <a:pt x="12" y="33"/>
                      <a:pt x="12" y="33"/>
                      <a:pt x="12" y="33"/>
                    </a:cubicBezTo>
                    <a:cubicBezTo>
                      <a:pt x="12" y="33"/>
                      <a:pt x="12" y="33"/>
                      <a:pt x="12" y="33"/>
                    </a:cubicBezTo>
                    <a:cubicBezTo>
                      <a:pt x="13" y="33"/>
                      <a:pt x="13" y="33"/>
                      <a:pt x="13" y="33"/>
                    </a:cubicBezTo>
                    <a:cubicBezTo>
                      <a:pt x="13" y="33"/>
                      <a:pt x="13" y="33"/>
                      <a:pt x="13" y="33"/>
                    </a:cubicBezTo>
                    <a:cubicBezTo>
                      <a:pt x="13" y="32"/>
                      <a:pt x="13" y="32"/>
                      <a:pt x="13" y="32"/>
                    </a:cubicBezTo>
                    <a:cubicBezTo>
                      <a:pt x="13" y="33"/>
                      <a:pt x="13" y="33"/>
                      <a:pt x="13" y="33"/>
                    </a:cubicBezTo>
                    <a:cubicBezTo>
                      <a:pt x="12" y="33"/>
                      <a:pt x="12" y="33"/>
                      <a:pt x="12" y="33"/>
                    </a:cubicBezTo>
                    <a:cubicBezTo>
                      <a:pt x="12" y="32"/>
                      <a:pt x="12" y="32"/>
                      <a:pt x="12" y="32"/>
                    </a:cubicBezTo>
                    <a:cubicBezTo>
                      <a:pt x="13" y="32"/>
                      <a:pt x="13" y="32"/>
                      <a:pt x="13" y="32"/>
                    </a:cubicBezTo>
                    <a:cubicBezTo>
                      <a:pt x="13" y="31"/>
                      <a:pt x="13" y="31"/>
                      <a:pt x="13" y="31"/>
                    </a:cubicBezTo>
                    <a:cubicBezTo>
                      <a:pt x="13" y="31"/>
                      <a:pt x="13" y="31"/>
                      <a:pt x="13" y="31"/>
                    </a:cubicBezTo>
                    <a:cubicBezTo>
                      <a:pt x="13" y="31"/>
                      <a:pt x="13" y="31"/>
                      <a:pt x="13" y="31"/>
                    </a:cubicBezTo>
                    <a:cubicBezTo>
                      <a:pt x="14" y="30"/>
                      <a:pt x="14" y="30"/>
                      <a:pt x="14" y="30"/>
                    </a:cubicBezTo>
                    <a:cubicBezTo>
                      <a:pt x="13" y="30"/>
                      <a:pt x="13" y="30"/>
                      <a:pt x="13" y="30"/>
                    </a:cubicBezTo>
                    <a:cubicBezTo>
                      <a:pt x="13" y="29"/>
                      <a:pt x="13" y="29"/>
                      <a:pt x="13" y="29"/>
                    </a:cubicBezTo>
                    <a:cubicBezTo>
                      <a:pt x="12" y="30"/>
                      <a:pt x="11" y="30"/>
                      <a:pt x="11" y="31"/>
                    </a:cubicBezTo>
                    <a:cubicBezTo>
                      <a:pt x="10" y="31"/>
                      <a:pt x="10" y="31"/>
                      <a:pt x="10" y="31"/>
                    </a:cubicBezTo>
                    <a:cubicBezTo>
                      <a:pt x="9" y="32"/>
                      <a:pt x="9" y="32"/>
                      <a:pt x="9" y="32"/>
                    </a:cubicBezTo>
                    <a:cubicBezTo>
                      <a:pt x="9" y="32"/>
                      <a:pt x="9" y="32"/>
                      <a:pt x="9" y="32"/>
                    </a:cubicBezTo>
                    <a:cubicBezTo>
                      <a:pt x="10" y="33"/>
                      <a:pt x="10" y="33"/>
                      <a:pt x="10" y="33"/>
                    </a:cubicBezTo>
                    <a:cubicBezTo>
                      <a:pt x="10" y="33"/>
                      <a:pt x="10" y="33"/>
                      <a:pt x="10" y="33"/>
                    </a:cubicBezTo>
                    <a:cubicBezTo>
                      <a:pt x="9" y="33"/>
                      <a:pt x="9" y="33"/>
                      <a:pt x="9" y="33"/>
                    </a:cubicBezTo>
                    <a:cubicBezTo>
                      <a:pt x="9" y="33"/>
                      <a:pt x="9" y="33"/>
                      <a:pt x="9" y="33"/>
                    </a:cubicBezTo>
                    <a:cubicBezTo>
                      <a:pt x="8" y="32"/>
                      <a:pt x="8" y="32"/>
                      <a:pt x="8" y="32"/>
                    </a:cubicBezTo>
                    <a:cubicBezTo>
                      <a:pt x="9" y="32"/>
                      <a:pt x="9" y="32"/>
                      <a:pt x="9" y="32"/>
                    </a:cubicBezTo>
                    <a:cubicBezTo>
                      <a:pt x="8" y="32"/>
                      <a:pt x="8" y="32"/>
                      <a:pt x="8" y="32"/>
                    </a:cubicBezTo>
                    <a:cubicBezTo>
                      <a:pt x="8" y="33"/>
                      <a:pt x="8" y="33"/>
                      <a:pt x="8" y="33"/>
                    </a:cubicBezTo>
                    <a:cubicBezTo>
                      <a:pt x="8" y="33"/>
                      <a:pt x="8" y="33"/>
                      <a:pt x="8" y="33"/>
                    </a:cubicBezTo>
                    <a:cubicBezTo>
                      <a:pt x="7" y="33"/>
                      <a:pt x="7" y="33"/>
                      <a:pt x="7" y="33"/>
                    </a:cubicBezTo>
                    <a:cubicBezTo>
                      <a:pt x="7" y="33"/>
                      <a:pt x="7" y="33"/>
                      <a:pt x="7" y="33"/>
                    </a:cubicBezTo>
                    <a:cubicBezTo>
                      <a:pt x="7" y="34"/>
                      <a:pt x="7" y="34"/>
                      <a:pt x="7" y="34"/>
                    </a:cubicBezTo>
                    <a:cubicBezTo>
                      <a:pt x="8" y="34"/>
                      <a:pt x="8" y="34"/>
                      <a:pt x="8" y="34"/>
                    </a:cubicBezTo>
                    <a:cubicBezTo>
                      <a:pt x="8" y="34"/>
                      <a:pt x="8" y="34"/>
                      <a:pt x="8" y="34"/>
                    </a:cubicBezTo>
                    <a:cubicBezTo>
                      <a:pt x="8" y="34"/>
                      <a:pt x="8" y="34"/>
                      <a:pt x="8" y="34"/>
                    </a:cubicBezTo>
                    <a:cubicBezTo>
                      <a:pt x="8" y="35"/>
                      <a:pt x="8" y="35"/>
                      <a:pt x="8" y="35"/>
                    </a:cubicBezTo>
                    <a:cubicBezTo>
                      <a:pt x="7" y="35"/>
                      <a:pt x="7" y="35"/>
                      <a:pt x="7" y="35"/>
                    </a:cubicBezTo>
                    <a:cubicBezTo>
                      <a:pt x="8" y="35"/>
                      <a:pt x="8" y="35"/>
                      <a:pt x="8" y="35"/>
                    </a:cubicBezTo>
                    <a:cubicBezTo>
                      <a:pt x="9" y="36"/>
                      <a:pt x="9" y="36"/>
                      <a:pt x="9" y="36"/>
                    </a:cubicBezTo>
                    <a:cubicBezTo>
                      <a:pt x="9" y="36"/>
                      <a:pt x="9" y="36"/>
                      <a:pt x="9" y="36"/>
                    </a:cubicBezTo>
                    <a:cubicBezTo>
                      <a:pt x="8" y="36"/>
                      <a:pt x="8" y="36"/>
                      <a:pt x="8" y="36"/>
                    </a:cubicBezTo>
                    <a:cubicBezTo>
                      <a:pt x="8" y="36"/>
                      <a:pt x="8" y="36"/>
                      <a:pt x="8" y="36"/>
                    </a:cubicBezTo>
                    <a:cubicBezTo>
                      <a:pt x="7" y="37"/>
                      <a:pt x="7" y="37"/>
                      <a:pt x="7" y="37"/>
                    </a:cubicBezTo>
                    <a:cubicBezTo>
                      <a:pt x="8" y="38"/>
                      <a:pt x="8" y="38"/>
                      <a:pt x="8" y="38"/>
                    </a:cubicBezTo>
                    <a:cubicBezTo>
                      <a:pt x="8" y="38"/>
                      <a:pt x="8" y="38"/>
                      <a:pt x="8" y="38"/>
                    </a:cubicBezTo>
                    <a:cubicBezTo>
                      <a:pt x="9" y="37"/>
                      <a:pt x="9" y="37"/>
                      <a:pt x="9" y="37"/>
                    </a:cubicBezTo>
                    <a:cubicBezTo>
                      <a:pt x="10" y="37"/>
                      <a:pt x="10" y="37"/>
                      <a:pt x="10" y="37"/>
                    </a:cubicBezTo>
                    <a:lnTo>
                      <a:pt x="9" y="36"/>
                    </a:lnTo>
                    <a:close/>
                    <a:moveTo>
                      <a:pt x="24" y="80"/>
                    </a:moveTo>
                    <a:cubicBezTo>
                      <a:pt x="24" y="81"/>
                      <a:pt x="23" y="81"/>
                      <a:pt x="23" y="81"/>
                    </a:cubicBezTo>
                    <a:cubicBezTo>
                      <a:pt x="23" y="81"/>
                      <a:pt x="23" y="82"/>
                      <a:pt x="22" y="83"/>
                    </a:cubicBezTo>
                    <a:cubicBezTo>
                      <a:pt x="23" y="83"/>
                      <a:pt x="23" y="83"/>
                      <a:pt x="23" y="83"/>
                    </a:cubicBezTo>
                    <a:cubicBezTo>
                      <a:pt x="24" y="83"/>
                      <a:pt x="24" y="83"/>
                      <a:pt x="24" y="83"/>
                    </a:cubicBezTo>
                    <a:cubicBezTo>
                      <a:pt x="24" y="82"/>
                      <a:pt x="24" y="82"/>
                      <a:pt x="25" y="82"/>
                    </a:cubicBezTo>
                    <a:cubicBezTo>
                      <a:pt x="25" y="82"/>
                      <a:pt x="26" y="81"/>
                      <a:pt x="26" y="80"/>
                    </a:cubicBezTo>
                    <a:cubicBezTo>
                      <a:pt x="26" y="80"/>
                      <a:pt x="26" y="80"/>
                      <a:pt x="26" y="80"/>
                    </a:cubicBezTo>
                    <a:cubicBezTo>
                      <a:pt x="25" y="79"/>
                      <a:pt x="25" y="79"/>
                      <a:pt x="25" y="79"/>
                    </a:cubicBezTo>
                    <a:cubicBezTo>
                      <a:pt x="26" y="79"/>
                      <a:pt x="26" y="79"/>
                      <a:pt x="26" y="79"/>
                    </a:cubicBezTo>
                    <a:cubicBezTo>
                      <a:pt x="25" y="79"/>
                      <a:pt x="25" y="79"/>
                      <a:pt x="25" y="79"/>
                    </a:cubicBezTo>
                    <a:cubicBezTo>
                      <a:pt x="24" y="79"/>
                      <a:pt x="24" y="79"/>
                      <a:pt x="24" y="79"/>
                    </a:cubicBezTo>
                    <a:lnTo>
                      <a:pt x="24" y="80"/>
                    </a:lnTo>
                    <a:close/>
                    <a:moveTo>
                      <a:pt x="6" y="71"/>
                    </a:moveTo>
                    <a:cubicBezTo>
                      <a:pt x="6" y="72"/>
                      <a:pt x="6" y="72"/>
                      <a:pt x="6" y="72"/>
                    </a:cubicBezTo>
                    <a:cubicBezTo>
                      <a:pt x="6" y="72"/>
                      <a:pt x="6" y="72"/>
                      <a:pt x="6" y="72"/>
                    </a:cubicBezTo>
                    <a:cubicBezTo>
                      <a:pt x="5" y="72"/>
                      <a:pt x="5" y="72"/>
                      <a:pt x="5" y="72"/>
                    </a:cubicBezTo>
                    <a:cubicBezTo>
                      <a:pt x="5" y="73"/>
                      <a:pt x="5" y="73"/>
                      <a:pt x="5" y="73"/>
                    </a:cubicBezTo>
                    <a:cubicBezTo>
                      <a:pt x="5" y="74"/>
                      <a:pt x="5" y="74"/>
                      <a:pt x="5" y="74"/>
                    </a:cubicBezTo>
                    <a:cubicBezTo>
                      <a:pt x="5" y="74"/>
                      <a:pt x="5" y="74"/>
                      <a:pt x="5" y="74"/>
                    </a:cubicBezTo>
                    <a:cubicBezTo>
                      <a:pt x="4" y="74"/>
                      <a:pt x="4" y="74"/>
                      <a:pt x="4" y="74"/>
                    </a:cubicBezTo>
                    <a:cubicBezTo>
                      <a:pt x="3" y="75"/>
                      <a:pt x="3" y="75"/>
                      <a:pt x="3" y="75"/>
                    </a:cubicBezTo>
                    <a:cubicBezTo>
                      <a:pt x="2" y="74"/>
                      <a:pt x="2" y="74"/>
                      <a:pt x="2" y="74"/>
                    </a:cubicBezTo>
                    <a:cubicBezTo>
                      <a:pt x="2" y="75"/>
                      <a:pt x="2" y="75"/>
                      <a:pt x="2" y="75"/>
                    </a:cubicBezTo>
                    <a:cubicBezTo>
                      <a:pt x="2" y="75"/>
                      <a:pt x="2" y="75"/>
                      <a:pt x="2" y="75"/>
                    </a:cubicBezTo>
                    <a:cubicBezTo>
                      <a:pt x="3" y="76"/>
                      <a:pt x="3" y="76"/>
                      <a:pt x="3" y="76"/>
                    </a:cubicBezTo>
                    <a:cubicBezTo>
                      <a:pt x="3" y="76"/>
                      <a:pt x="3" y="76"/>
                      <a:pt x="3" y="76"/>
                    </a:cubicBezTo>
                    <a:cubicBezTo>
                      <a:pt x="2" y="77"/>
                      <a:pt x="2" y="77"/>
                      <a:pt x="2" y="77"/>
                    </a:cubicBezTo>
                    <a:cubicBezTo>
                      <a:pt x="2" y="77"/>
                      <a:pt x="2" y="77"/>
                      <a:pt x="2" y="77"/>
                    </a:cubicBezTo>
                    <a:cubicBezTo>
                      <a:pt x="1" y="77"/>
                      <a:pt x="1" y="77"/>
                      <a:pt x="1" y="77"/>
                    </a:cubicBezTo>
                    <a:cubicBezTo>
                      <a:pt x="1" y="77"/>
                      <a:pt x="1" y="77"/>
                      <a:pt x="1" y="77"/>
                    </a:cubicBezTo>
                    <a:cubicBezTo>
                      <a:pt x="0" y="77"/>
                      <a:pt x="0" y="77"/>
                      <a:pt x="0" y="77"/>
                    </a:cubicBezTo>
                    <a:cubicBezTo>
                      <a:pt x="1" y="78"/>
                      <a:pt x="1" y="78"/>
                      <a:pt x="1" y="78"/>
                    </a:cubicBezTo>
                    <a:cubicBezTo>
                      <a:pt x="1" y="79"/>
                      <a:pt x="1" y="79"/>
                      <a:pt x="1" y="79"/>
                    </a:cubicBezTo>
                    <a:cubicBezTo>
                      <a:pt x="1" y="79"/>
                      <a:pt x="1" y="79"/>
                      <a:pt x="1" y="79"/>
                    </a:cubicBezTo>
                    <a:cubicBezTo>
                      <a:pt x="2" y="80"/>
                      <a:pt x="2" y="80"/>
                      <a:pt x="2" y="80"/>
                    </a:cubicBezTo>
                    <a:cubicBezTo>
                      <a:pt x="2" y="80"/>
                      <a:pt x="2" y="80"/>
                      <a:pt x="2" y="80"/>
                    </a:cubicBezTo>
                    <a:cubicBezTo>
                      <a:pt x="2" y="81"/>
                      <a:pt x="2" y="81"/>
                      <a:pt x="2" y="81"/>
                    </a:cubicBezTo>
                    <a:cubicBezTo>
                      <a:pt x="3" y="81"/>
                      <a:pt x="3" y="81"/>
                      <a:pt x="3" y="81"/>
                    </a:cubicBezTo>
                    <a:cubicBezTo>
                      <a:pt x="4" y="81"/>
                      <a:pt x="4" y="81"/>
                      <a:pt x="4" y="81"/>
                    </a:cubicBezTo>
                    <a:cubicBezTo>
                      <a:pt x="4" y="82"/>
                      <a:pt x="4" y="82"/>
                      <a:pt x="4" y="82"/>
                    </a:cubicBezTo>
                    <a:cubicBezTo>
                      <a:pt x="5" y="81"/>
                      <a:pt x="5" y="81"/>
                      <a:pt x="5" y="81"/>
                    </a:cubicBezTo>
                    <a:cubicBezTo>
                      <a:pt x="5" y="82"/>
                      <a:pt x="5" y="82"/>
                      <a:pt x="5" y="82"/>
                    </a:cubicBezTo>
                    <a:cubicBezTo>
                      <a:pt x="6" y="82"/>
                      <a:pt x="6" y="82"/>
                      <a:pt x="6" y="82"/>
                    </a:cubicBezTo>
                    <a:cubicBezTo>
                      <a:pt x="6" y="82"/>
                      <a:pt x="6" y="82"/>
                      <a:pt x="6" y="82"/>
                    </a:cubicBezTo>
                    <a:cubicBezTo>
                      <a:pt x="6" y="81"/>
                      <a:pt x="6" y="81"/>
                      <a:pt x="6" y="81"/>
                    </a:cubicBezTo>
                    <a:cubicBezTo>
                      <a:pt x="6" y="82"/>
                      <a:pt x="6" y="82"/>
                      <a:pt x="6" y="82"/>
                    </a:cubicBezTo>
                    <a:cubicBezTo>
                      <a:pt x="6" y="81"/>
                      <a:pt x="6" y="81"/>
                      <a:pt x="6" y="81"/>
                    </a:cubicBezTo>
                    <a:cubicBezTo>
                      <a:pt x="7" y="81"/>
                      <a:pt x="7" y="81"/>
                      <a:pt x="7" y="81"/>
                    </a:cubicBezTo>
                    <a:cubicBezTo>
                      <a:pt x="7" y="80"/>
                      <a:pt x="7" y="80"/>
                      <a:pt x="7" y="80"/>
                    </a:cubicBezTo>
                    <a:cubicBezTo>
                      <a:pt x="7" y="80"/>
                      <a:pt x="7" y="80"/>
                      <a:pt x="7" y="80"/>
                    </a:cubicBezTo>
                    <a:cubicBezTo>
                      <a:pt x="7" y="79"/>
                      <a:pt x="7" y="79"/>
                      <a:pt x="7" y="79"/>
                    </a:cubicBezTo>
                    <a:cubicBezTo>
                      <a:pt x="7" y="79"/>
                      <a:pt x="7" y="79"/>
                      <a:pt x="7" y="79"/>
                    </a:cubicBezTo>
                    <a:cubicBezTo>
                      <a:pt x="8" y="79"/>
                      <a:pt x="8" y="79"/>
                      <a:pt x="8" y="79"/>
                    </a:cubicBezTo>
                    <a:cubicBezTo>
                      <a:pt x="8" y="79"/>
                      <a:pt x="8" y="79"/>
                      <a:pt x="8" y="79"/>
                    </a:cubicBezTo>
                    <a:cubicBezTo>
                      <a:pt x="9" y="79"/>
                      <a:pt x="9" y="79"/>
                      <a:pt x="9" y="79"/>
                    </a:cubicBezTo>
                    <a:cubicBezTo>
                      <a:pt x="9" y="80"/>
                      <a:pt x="9" y="81"/>
                      <a:pt x="10" y="81"/>
                    </a:cubicBezTo>
                    <a:cubicBezTo>
                      <a:pt x="10" y="81"/>
                      <a:pt x="10" y="81"/>
                      <a:pt x="10" y="81"/>
                    </a:cubicBezTo>
                    <a:cubicBezTo>
                      <a:pt x="11" y="81"/>
                      <a:pt x="11" y="81"/>
                      <a:pt x="11" y="81"/>
                    </a:cubicBezTo>
                    <a:cubicBezTo>
                      <a:pt x="10" y="83"/>
                      <a:pt x="10" y="83"/>
                      <a:pt x="10" y="83"/>
                    </a:cubicBezTo>
                    <a:cubicBezTo>
                      <a:pt x="11" y="83"/>
                      <a:pt x="11" y="83"/>
                      <a:pt x="11" y="83"/>
                    </a:cubicBezTo>
                    <a:cubicBezTo>
                      <a:pt x="12" y="83"/>
                      <a:pt x="12" y="83"/>
                      <a:pt x="12" y="83"/>
                    </a:cubicBezTo>
                    <a:cubicBezTo>
                      <a:pt x="12" y="83"/>
                      <a:pt x="12" y="83"/>
                      <a:pt x="12" y="83"/>
                    </a:cubicBezTo>
                    <a:cubicBezTo>
                      <a:pt x="13" y="82"/>
                      <a:pt x="13" y="82"/>
                      <a:pt x="14" y="83"/>
                    </a:cubicBezTo>
                    <a:cubicBezTo>
                      <a:pt x="14" y="83"/>
                      <a:pt x="14" y="83"/>
                      <a:pt x="14" y="83"/>
                    </a:cubicBezTo>
                    <a:cubicBezTo>
                      <a:pt x="15" y="83"/>
                      <a:pt x="15" y="83"/>
                      <a:pt x="15" y="83"/>
                    </a:cubicBezTo>
                    <a:cubicBezTo>
                      <a:pt x="15" y="83"/>
                      <a:pt x="16" y="83"/>
                      <a:pt x="16" y="82"/>
                    </a:cubicBezTo>
                    <a:cubicBezTo>
                      <a:pt x="16" y="82"/>
                      <a:pt x="16" y="81"/>
                      <a:pt x="16" y="81"/>
                    </a:cubicBezTo>
                    <a:cubicBezTo>
                      <a:pt x="16" y="81"/>
                      <a:pt x="17" y="81"/>
                      <a:pt x="18" y="81"/>
                    </a:cubicBezTo>
                    <a:cubicBezTo>
                      <a:pt x="18" y="81"/>
                      <a:pt x="18" y="81"/>
                      <a:pt x="18" y="81"/>
                    </a:cubicBezTo>
                    <a:cubicBezTo>
                      <a:pt x="18" y="80"/>
                      <a:pt x="18" y="80"/>
                      <a:pt x="18" y="80"/>
                    </a:cubicBezTo>
                    <a:cubicBezTo>
                      <a:pt x="19" y="80"/>
                      <a:pt x="19" y="80"/>
                      <a:pt x="19" y="80"/>
                    </a:cubicBezTo>
                    <a:cubicBezTo>
                      <a:pt x="18" y="79"/>
                      <a:pt x="18" y="79"/>
                      <a:pt x="18" y="79"/>
                    </a:cubicBezTo>
                    <a:cubicBezTo>
                      <a:pt x="17" y="80"/>
                      <a:pt x="17" y="80"/>
                      <a:pt x="17" y="80"/>
                    </a:cubicBezTo>
                    <a:cubicBezTo>
                      <a:pt x="18" y="79"/>
                      <a:pt x="18" y="78"/>
                      <a:pt x="18" y="78"/>
                    </a:cubicBezTo>
                    <a:cubicBezTo>
                      <a:pt x="17" y="77"/>
                      <a:pt x="17" y="77"/>
                      <a:pt x="17" y="77"/>
                    </a:cubicBezTo>
                    <a:cubicBezTo>
                      <a:pt x="18" y="77"/>
                      <a:pt x="18" y="77"/>
                      <a:pt x="18" y="77"/>
                    </a:cubicBezTo>
                    <a:cubicBezTo>
                      <a:pt x="18" y="77"/>
                      <a:pt x="18" y="77"/>
                      <a:pt x="18" y="77"/>
                    </a:cubicBezTo>
                    <a:cubicBezTo>
                      <a:pt x="18" y="78"/>
                      <a:pt x="18" y="78"/>
                      <a:pt x="18" y="78"/>
                    </a:cubicBezTo>
                    <a:cubicBezTo>
                      <a:pt x="19" y="78"/>
                      <a:pt x="19" y="78"/>
                      <a:pt x="19" y="78"/>
                    </a:cubicBezTo>
                    <a:cubicBezTo>
                      <a:pt x="18" y="79"/>
                      <a:pt x="18" y="79"/>
                      <a:pt x="18" y="79"/>
                    </a:cubicBezTo>
                    <a:cubicBezTo>
                      <a:pt x="19" y="79"/>
                      <a:pt x="19" y="80"/>
                      <a:pt x="19" y="80"/>
                    </a:cubicBezTo>
                    <a:cubicBezTo>
                      <a:pt x="19" y="79"/>
                      <a:pt x="19" y="79"/>
                      <a:pt x="19" y="78"/>
                    </a:cubicBezTo>
                    <a:cubicBezTo>
                      <a:pt x="19" y="78"/>
                      <a:pt x="19" y="78"/>
                      <a:pt x="19" y="77"/>
                    </a:cubicBezTo>
                    <a:cubicBezTo>
                      <a:pt x="19" y="77"/>
                      <a:pt x="19" y="77"/>
                      <a:pt x="19" y="77"/>
                    </a:cubicBezTo>
                    <a:cubicBezTo>
                      <a:pt x="19" y="76"/>
                      <a:pt x="19" y="76"/>
                      <a:pt x="19" y="76"/>
                    </a:cubicBezTo>
                    <a:cubicBezTo>
                      <a:pt x="18" y="76"/>
                      <a:pt x="18" y="76"/>
                      <a:pt x="18" y="76"/>
                    </a:cubicBezTo>
                    <a:cubicBezTo>
                      <a:pt x="18" y="76"/>
                      <a:pt x="18" y="76"/>
                      <a:pt x="18" y="76"/>
                    </a:cubicBezTo>
                    <a:cubicBezTo>
                      <a:pt x="17" y="76"/>
                      <a:pt x="17" y="76"/>
                      <a:pt x="17" y="76"/>
                    </a:cubicBezTo>
                    <a:cubicBezTo>
                      <a:pt x="17" y="76"/>
                      <a:pt x="17" y="76"/>
                      <a:pt x="17" y="76"/>
                    </a:cubicBezTo>
                    <a:cubicBezTo>
                      <a:pt x="16" y="77"/>
                      <a:pt x="16" y="77"/>
                      <a:pt x="16" y="77"/>
                    </a:cubicBezTo>
                    <a:cubicBezTo>
                      <a:pt x="16" y="76"/>
                      <a:pt x="16" y="76"/>
                      <a:pt x="16" y="76"/>
                    </a:cubicBezTo>
                    <a:cubicBezTo>
                      <a:pt x="17" y="76"/>
                      <a:pt x="17" y="76"/>
                      <a:pt x="17" y="76"/>
                    </a:cubicBezTo>
                    <a:cubicBezTo>
                      <a:pt x="17" y="75"/>
                      <a:pt x="17" y="75"/>
                      <a:pt x="17" y="75"/>
                    </a:cubicBezTo>
                    <a:cubicBezTo>
                      <a:pt x="18" y="75"/>
                      <a:pt x="18" y="75"/>
                      <a:pt x="18" y="75"/>
                    </a:cubicBezTo>
                    <a:cubicBezTo>
                      <a:pt x="18" y="74"/>
                      <a:pt x="18" y="74"/>
                      <a:pt x="18" y="74"/>
                    </a:cubicBezTo>
                    <a:cubicBezTo>
                      <a:pt x="17" y="74"/>
                      <a:pt x="17" y="74"/>
                      <a:pt x="17" y="74"/>
                    </a:cubicBezTo>
                    <a:cubicBezTo>
                      <a:pt x="17" y="74"/>
                      <a:pt x="17" y="74"/>
                      <a:pt x="17" y="74"/>
                    </a:cubicBezTo>
                    <a:cubicBezTo>
                      <a:pt x="17" y="74"/>
                      <a:pt x="17" y="74"/>
                      <a:pt x="17" y="74"/>
                    </a:cubicBezTo>
                    <a:cubicBezTo>
                      <a:pt x="17" y="74"/>
                      <a:pt x="17" y="73"/>
                      <a:pt x="16" y="72"/>
                    </a:cubicBezTo>
                    <a:cubicBezTo>
                      <a:pt x="16" y="72"/>
                      <a:pt x="16" y="72"/>
                      <a:pt x="16" y="72"/>
                    </a:cubicBezTo>
                    <a:cubicBezTo>
                      <a:pt x="16" y="71"/>
                      <a:pt x="16" y="71"/>
                      <a:pt x="16" y="71"/>
                    </a:cubicBezTo>
                    <a:cubicBezTo>
                      <a:pt x="15" y="71"/>
                      <a:pt x="15" y="71"/>
                      <a:pt x="15" y="71"/>
                    </a:cubicBezTo>
                    <a:cubicBezTo>
                      <a:pt x="15" y="70"/>
                      <a:pt x="15" y="70"/>
                      <a:pt x="15" y="70"/>
                    </a:cubicBezTo>
                    <a:cubicBezTo>
                      <a:pt x="15" y="70"/>
                      <a:pt x="15" y="70"/>
                      <a:pt x="15" y="70"/>
                    </a:cubicBezTo>
                    <a:cubicBezTo>
                      <a:pt x="15" y="69"/>
                      <a:pt x="15" y="69"/>
                      <a:pt x="15" y="69"/>
                    </a:cubicBezTo>
                    <a:cubicBezTo>
                      <a:pt x="14" y="70"/>
                      <a:pt x="14" y="70"/>
                      <a:pt x="14" y="70"/>
                    </a:cubicBezTo>
                    <a:cubicBezTo>
                      <a:pt x="13" y="69"/>
                      <a:pt x="13" y="69"/>
                      <a:pt x="13" y="69"/>
                    </a:cubicBezTo>
                    <a:cubicBezTo>
                      <a:pt x="13" y="69"/>
                      <a:pt x="13" y="69"/>
                      <a:pt x="13" y="69"/>
                    </a:cubicBezTo>
                    <a:cubicBezTo>
                      <a:pt x="12" y="69"/>
                      <a:pt x="12" y="69"/>
                      <a:pt x="12" y="69"/>
                    </a:cubicBezTo>
                    <a:cubicBezTo>
                      <a:pt x="12" y="69"/>
                      <a:pt x="12" y="69"/>
                      <a:pt x="12" y="69"/>
                    </a:cubicBezTo>
                    <a:cubicBezTo>
                      <a:pt x="11" y="69"/>
                      <a:pt x="11" y="69"/>
                      <a:pt x="11" y="69"/>
                    </a:cubicBezTo>
                    <a:cubicBezTo>
                      <a:pt x="10" y="70"/>
                      <a:pt x="10" y="70"/>
                      <a:pt x="10" y="70"/>
                    </a:cubicBezTo>
                    <a:cubicBezTo>
                      <a:pt x="10" y="70"/>
                      <a:pt x="10" y="70"/>
                      <a:pt x="10" y="70"/>
                    </a:cubicBezTo>
                    <a:cubicBezTo>
                      <a:pt x="9" y="70"/>
                      <a:pt x="9" y="70"/>
                      <a:pt x="9" y="69"/>
                    </a:cubicBezTo>
                    <a:cubicBezTo>
                      <a:pt x="9" y="70"/>
                      <a:pt x="9" y="70"/>
                      <a:pt x="9" y="71"/>
                    </a:cubicBezTo>
                    <a:cubicBezTo>
                      <a:pt x="8" y="71"/>
                      <a:pt x="8" y="71"/>
                      <a:pt x="8" y="71"/>
                    </a:cubicBezTo>
                    <a:cubicBezTo>
                      <a:pt x="7" y="71"/>
                      <a:pt x="7" y="71"/>
                      <a:pt x="7" y="71"/>
                    </a:cubicBezTo>
                    <a:lnTo>
                      <a:pt x="6" y="71"/>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14" name="Freeform 809">
                <a:extLst>
                  <a:ext uri="{FF2B5EF4-FFF2-40B4-BE49-F238E27FC236}">
                    <a16:creationId xmlns:a16="http://schemas.microsoft.com/office/drawing/2014/main" id="{BF2153DC-3ACC-068E-2EB2-0E8B2EDE54E8}"/>
                  </a:ext>
                </a:extLst>
              </p:cNvPr>
              <p:cNvSpPr>
                <a:spLocks noEditPoints="1"/>
              </p:cNvSpPr>
              <p:nvPr/>
            </p:nvSpPr>
            <p:spPr bwMode="auto">
              <a:xfrm>
                <a:off x="5929313" y="3587750"/>
                <a:ext cx="241300" cy="250825"/>
              </a:xfrm>
              <a:custGeom>
                <a:avLst/>
                <a:gdLst>
                  <a:gd name="T0" fmla="*/ 31 w 58"/>
                  <a:gd name="T1" fmla="*/ 13 h 60"/>
                  <a:gd name="T2" fmla="*/ 20 w 58"/>
                  <a:gd name="T3" fmla="*/ 12 h 60"/>
                  <a:gd name="T4" fmla="*/ 23 w 58"/>
                  <a:gd name="T5" fmla="*/ 27 h 60"/>
                  <a:gd name="T6" fmla="*/ 24 w 58"/>
                  <a:gd name="T7" fmla="*/ 39 h 60"/>
                  <a:gd name="T8" fmla="*/ 17 w 58"/>
                  <a:gd name="T9" fmla="*/ 42 h 60"/>
                  <a:gd name="T10" fmla="*/ 18 w 58"/>
                  <a:gd name="T11" fmla="*/ 31 h 60"/>
                  <a:gd name="T12" fmla="*/ 11 w 58"/>
                  <a:gd name="T13" fmla="*/ 30 h 60"/>
                  <a:gd name="T14" fmla="*/ 5 w 58"/>
                  <a:gd name="T15" fmla="*/ 22 h 60"/>
                  <a:gd name="T16" fmla="*/ 13 w 58"/>
                  <a:gd name="T17" fmla="*/ 8 h 60"/>
                  <a:gd name="T18" fmla="*/ 34 w 58"/>
                  <a:gd name="T19" fmla="*/ 3 h 60"/>
                  <a:gd name="T20" fmla="*/ 50 w 58"/>
                  <a:gd name="T21" fmla="*/ 55 h 60"/>
                  <a:gd name="T22" fmla="*/ 42 w 58"/>
                  <a:gd name="T23" fmla="*/ 47 h 60"/>
                  <a:gd name="T24" fmla="*/ 38 w 58"/>
                  <a:gd name="T25" fmla="*/ 44 h 60"/>
                  <a:gd name="T26" fmla="*/ 35 w 58"/>
                  <a:gd name="T27" fmla="*/ 43 h 60"/>
                  <a:gd name="T28" fmla="*/ 38 w 58"/>
                  <a:gd name="T29" fmla="*/ 42 h 60"/>
                  <a:gd name="T30" fmla="*/ 42 w 58"/>
                  <a:gd name="T31" fmla="*/ 41 h 60"/>
                  <a:gd name="T32" fmla="*/ 33 w 58"/>
                  <a:gd name="T33" fmla="*/ 40 h 60"/>
                  <a:gd name="T34" fmla="*/ 49 w 58"/>
                  <a:gd name="T35" fmla="*/ 39 h 60"/>
                  <a:gd name="T36" fmla="*/ 48 w 58"/>
                  <a:gd name="T37" fmla="*/ 38 h 60"/>
                  <a:gd name="T38" fmla="*/ 47 w 58"/>
                  <a:gd name="T39" fmla="*/ 36 h 60"/>
                  <a:gd name="T40" fmla="*/ 52 w 58"/>
                  <a:gd name="T41" fmla="*/ 52 h 60"/>
                  <a:gd name="T42" fmla="*/ 58 w 58"/>
                  <a:gd name="T43" fmla="*/ 48 h 60"/>
                  <a:gd name="T44" fmla="*/ 57 w 58"/>
                  <a:gd name="T45" fmla="*/ 49 h 60"/>
                  <a:gd name="T46" fmla="*/ 40 w 58"/>
                  <a:gd name="T47" fmla="*/ 46 h 60"/>
                  <a:gd name="T48" fmla="*/ 46 w 58"/>
                  <a:gd name="T49" fmla="*/ 46 h 60"/>
                  <a:gd name="T50" fmla="*/ 56 w 58"/>
                  <a:gd name="T51" fmla="*/ 44 h 60"/>
                  <a:gd name="T52" fmla="*/ 40 w 58"/>
                  <a:gd name="T53" fmla="*/ 45 h 60"/>
                  <a:gd name="T54" fmla="*/ 50 w 58"/>
                  <a:gd name="T55" fmla="*/ 43 h 60"/>
                  <a:gd name="T56" fmla="*/ 50 w 58"/>
                  <a:gd name="T57" fmla="*/ 42 h 60"/>
                  <a:gd name="T58" fmla="*/ 38 w 58"/>
                  <a:gd name="T59" fmla="*/ 41 h 60"/>
                  <a:gd name="T60" fmla="*/ 33 w 58"/>
                  <a:gd name="T61" fmla="*/ 38 h 60"/>
                  <a:gd name="T62" fmla="*/ 40 w 58"/>
                  <a:gd name="T63" fmla="*/ 38 h 60"/>
                  <a:gd name="T64" fmla="*/ 39 w 58"/>
                  <a:gd name="T65" fmla="*/ 37 h 60"/>
                  <a:gd name="T66" fmla="*/ 33 w 58"/>
                  <a:gd name="T67" fmla="*/ 36 h 60"/>
                  <a:gd name="T68" fmla="*/ 36 w 58"/>
                  <a:gd name="T69" fmla="*/ 35 h 60"/>
                  <a:gd name="T70" fmla="*/ 40 w 58"/>
                  <a:gd name="T71" fmla="*/ 28 h 60"/>
                  <a:gd name="T72" fmla="*/ 45 w 58"/>
                  <a:gd name="T73" fmla="*/ 36 h 60"/>
                  <a:gd name="T74" fmla="*/ 50 w 58"/>
                  <a:gd name="T75" fmla="*/ 35 h 60"/>
                  <a:gd name="T76" fmla="*/ 43 w 58"/>
                  <a:gd name="T77" fmla="*/ 29 h 60"/>
                  <a:gd name="T78" fmla="*/ 44 w 58"/>
                  <a:gd name="T79" fmla="*/ 31 h 60"/>
                  <a:gd name="T80" fmla="*/ 42 w 58"/>
                  <a:gd name="T81" fmla="*/ 22 h 60"/>
                  <a:gd name="T82" fmla="*/ 47 w 58"/>
                  <a:gd name="T83" fmla="*/ 24 h 60"/>
                  <a:gd name="T84" fmla="*/ 38 w 58"/>
                  <a:gd name="T85" fmla="*/ 16 h 60"/>
                  <a:gd name="T86" fmla="*/ 38 w 58"/>
                  <a:gd name="T87" fmla="*/ 17 h 60"/>
                  <a:gd name="T88" fmla="*/ 33 w 58"/>
                  <a:gd name="T89" fmla="*/ 34 h 60"/>
                  <a:gd name="T90" fmla="*/ 33 w 58"/>
                  <a:gd name="T91" fmla="*/ 25 h 60"/>
                  <a:gd name="T92" fmla="*/ 24 w 58"/>
                  <a:gd name="T93" fmla="*/ 25 h 60"/>
                  <a:gd name="T94" fmla="*/ 28 w 58"/>
                  <a:gd name="T95" fmla="*/ 29 h 60"/>
                  <a:gd name="T96" fmla="*/ 32 w 58"/>
                  <a:gd name="T97" fmla="*/ 32 h 60"/>
                  <a:gd name="T98" fmla="*/ 31 w 58"/>
                  <a:gd name="T99" fmla="*/ 31 h 60"/>
                  <a:gd name="T100" fmla="*/ 30 w 58"/>
                  <a:gd name="T101" fmla="*/ 59 h 60"/>
                  <a:gd name="T102" fmla="*/ 27 w 58"/>
                  <a:gd name="T103" fmla="*/ 56 h 60"/>
                  <a:gd name="T104" fmla="*/ 37 w 58"/>
                  <a:gd name="T105" fmla="*/ 59 h 60"/>
                  <a:gd name="T106" fmla="*/ 45 w 58"/>
                  <a:gd name="T107" fmla="*/ 56 h 60"/>
                  <a:gd name="T108" fmla="*/ 41 w 58"/>
                  <a:gd name="T109" fmla="*/ 56 h 60"/>
                  <a:gd name="T110" fmla="*/ 31 w 58"/>
                  <a:gd name="T111" fmla="*/ 55 h 60"/>
                  <a:gd name="T112" fmla="*/ 28 w 58"/>
                  <a:gd name="T113" fmla="*/ 53 h 60"/>
                  <a:gd name="T114" fmla="*/ 10 w 58"/>
                  <a:gd name="T115" fmla="*/ 36 h 60"/>
                  <a:gd name="T116" fmla="*/ 6 w 58"/>
                  <a:gd name="T117" fmla="*/ 32 h 60"/>
                  <a:gd name="T118" fmla="*/ 2 w 58"/>
                  <a:gd name="T119" fmla="*/ 17 h 60"/>
                  <a:gd name="T120" fmla="*/ 24 w 58"/>
                  <a:gd name="T121" fmla="*/ 4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 h="60">
                    <a:moveTo>
                      <a:pt x="44" y="9"/>
                    </a:moveTo>
                    <a:cubicBezTo>
                      <a:pt x="44" y="9"/>
                      <a:pt x="44" y="9"/>
                      <a:pt x="44" y="9"/>
                    </a:cubicBezTo>
                    <a:cubicBezTo>
                      <a:pt x="44" y="8"/>
                      <a:pt x="42" y="8"/>
                      <a:pt x="42" y="8"/>
                    </a:cubicBezTo>
                    <a:cubicBezTo>
                      <a:pt x="40" y="8"/>
                      <a:pt x="39" y="8"/>
                      <a:pt x="38" y="7"/>
                    </a:cubicBezTo>
                    <a:cubicBezTo>
                      <a:pt x="38" y="7"/>
                      <a:pt x="38" y="7"/>
                      <a:pt x="38" y="7"/>
                    </a:cubicBezTo>
                    <a:cubicBezTo>
                      <a:pt x="37" y="7"/>
                      <a:pt x="37" y="7"/>
                      <a:pt x="37" y="7"/>
                    </a:cubicBezTo>
                    <a:cubicBezTo>
                      <a:pt x="36" y="7"/>
                      <a:pt x="36" y="7"/>
                      <a:pt x="36" y="8"/>
                    </a:cubicBezTo>
                    <a:cubicBezTo>
                      <a:pt x="36" y="8"/>
                      <a:pt x="35" y="8"/>
                      <a:pt x="35" y="8"/>
                    </a:cubicBezTo>
                    <a:cubicBezTo>
                      <a:pt x="34" y="8"/>
                      <a:pt x="34" y="7"/>
                      <a:pt x="33" y="7"/>
                    </a:cubicBezTo>
                    <a:cubicBezTo>
                      <a:pt x="32" y="7"/>
                      <a:pt x="32" y="8"/>
                      <a:pt x="32" y="9"/>
                    </a:cubicBezTo>
                    <a:cubicBezTo>
                      <a:pt x="31" y="9"/>
                      <a:pt x="30" y="9"/>
                      <a:pt x="30" y="9"/>
                    </a:cubicBezTo>
                    <a:cubicBezTo>
                      <a:pt x="29" y="9"/>
                      <a:pt x="28" y="8"/>
                      <a:pt x="28" y="9"/>
                    </a:cubicBezTo>
                    <a:cubicBezTo>
                      <a:pt x="28" y="10"/>
                      <a:pt x="28" y="10"/>
                      <a:pt x="28" y="10"/>
                    </a:cubicBezTo>
                    <a:cubicBezTo>
                      <a:pt x="28" y="11"/>
                      <a:pt x="29" y="11"/>
                      <a:pt x="29" y="11"/>
                    </a:cubicBezTo>
                    <a:cubicBezTo>
                      <a:pt x="30" y="11"/>
                      <a:pt x="28" y="12"/>
                      <a:pt x="29" y="12"/>
                    </a:cubicBezTo>
                    <a:cubicBezTo>
                      <a:pt x="30" y="13"/>
                      <a:pt x="30" y="12"/>
                      <a:pt x="30" y="12"/>
                    </a:cubicBezTo>
                    <a:cubicBezTo>
                      <a:pt x="30" y="12"/>
                      <a:pt x="31" y="13"/>
                      <a:pt x="31" y="13"/>
                    </a:cubicBezTo>
                    <a:cubicBezTo>
                      <a:pt x="31" y="13"/>
                      <a:pt x="32" y="13"/>
                      <a:pt x="32" y="14"/>
                    </a:cubicBezTo>
                    <a:cubicBezTo>
                      <a:pt x="32" y="14"/>
                      <a:pt x="33" y="15"/>
                      <a:pt x="32" y="15"/>
                    </a:cubicBezTo>
                    <a:cubicBezTo>
                      <a:pt x="32" y="14"/>
                      <a:pt x="31" y="14"/>
                      <a:pt x="31" y="14"/>
                    </a:cubicBezTo>
                    <a:cubicBezTo>
                      <a:pt x="31" y="13"/>
                      <a:pt x="30" y="13"/>
                      <a:pt x="30" y="13"/>
                    </a:cubicBezTo>
                    <a:cubicBezTo>
                      <a:pt x="29" y="13"/>
                      <a:pt x="28" y="12"/>
                      <a:pt x="28" y="13"/>
                    </a:cubicBezTo>
                    <a:cubicBezTo>
                      <a:pt x="28" y="14"/>
                      <a:pt x="29" y="14"/>
                      <a:pt x="29" y="15"/>
                    </a:cubicBezTo>
                    <a:cubicBezTo>
                      <a:pt x="30" y="15"/>
                      <a:pt x="30" y="16"/>
                      <a:pt x="29" y="16"/>
                    </a:cubicBezTo>
                    <a:cubicBezTo>
                      <a:pt x="28" y="15"/>
                      <a:pt x="28" y="14"/>
                      <a:pt x="27" y="14"/>
                    </a:cubicBezTo>
                    <a:cubicBezTo>
                      <a:pt x="26" y="14"/>
                      <a:pt x="25" y="13"/>
                      <a:pt x="26" y="14"/>
                    </a:cubicBezTo>
                    <a:cubicBezTo>
                      <a:pt x="26" y="15"/>
                      <a:pt x="27" y="16"/>
                      <a:pt x="28" y="17"/>
                    </a:cubicBezTo>
                    <a:cubicBezTo>
                      <a:pt x="27" y="17"/>
                      <a:pt x="26" y="16"/>
                      <a:pt x="26" y="16"/>
                    </a:cubicBezTo>
                    <a:cubicBezTo>
                      <a:pt x="25" y="16"/>
                      <a:pt x="25" y="15"/>
                      <a:pt x="25" y="14"/>
                    </a:cubicBezTo>
                    <a:cubicBezTo>
                      <a:pt x="25" y="13"/>
                      <a:pt x="24" y="13"/>
                      <a:pt x="23" y="12"/>
                    </a:cubicBezTo>
                    <a:cubicBezTo>
                      <a:pt x="22" y="12"/>
                      <a:pt x="22" y="12"/>
                      <a:pt x="23" y="11"/>
                    </a:cubicBezTo>
                    <a:cubicBezTo>
                      <a:pt x="23" y="11"/>
                      <a:pt x="23" y="10"/>
                      <a:pt x="22" y="10"/>
                    </a:cubicBezTo>
                    <a:cubicBezTo>
                      <a:pt x="22" y="10"/>
                      <a:pt x="22" y="11"/>
                      <a:pt x="21" y="11"/>
                    </a:cubicBezTo>
                    <a:cubicBezTo>
                      <a:pt x="21" y="12"/>
                      <a:pt x="20" y="11"/>
                      <a:pt x="20" y="12"/>
                    </a:cubicBezTo>
                    <a:cubicBezTo>
                      <a:pt x="21" y="12"/>
                      <a:pt x="21" y="12"/>
                      <a:pt x="21" y="13"/>
                    </a:cubicBezTo>
                    <a:cubicBezTo>
                      <a:pt x="21" y="13"/>
                      <a:pt x="21" y="13"/>
                      <a:pt x="20" y="14"/>
                    </a:cubicBezTo>
                    <a:cubicBezTo>
                      <a:pt x="20" y="15"/>
                      <a:pt x="20" y="15"/>
                      <a:pt x="21" y="16"/>
                    </a:cubicBezTo>
                    <a:cubicBezTo>
                      <a:pt x="21" y="16"/>
                      <a:pt x="21" y="17"/>
                      <a:pt x="22" y="17"/>
                    </a:cubicBezTo>
                    <a:cubicBezTo>
                      <a:pt x="22" y="18"/>
                      <a:pt x="22" y="18"/>
                      <a:pt x="22" y="19"/>
                    </a:cubicBezTo>
                    <a:cubicBezTo>
                      <a:pt x="23" y="20"/>
                      <a:pt x="24" y="20"/>
                      <a:pt x="25" y="21"/>
                    </a:cubicBezTo>
                    <a:cubicBezTo>
                      <a:pt x="25" y="22"/>
                      <a:pt x="26" y="22"/>
                      <a:pt x="25" y="23"/>
                    </a:cubicBezTo>
                    <a:cubicBezTo>
                      <a:pt x="25" y="23"/>
                      <a:pt x="24" y="24"/>
                      <a:pt x="24" y="23"/>
                    </a:cubicBezTo>
                    <a:cubicBezTo>
                      <a:pt x="24" y="23"/>
                      <a:pt x="24" y="23"/>
                      <a:pt x="24" y="23"/>
                    </a:cubicBezTo>
                    <a:cubicBezTo>
                      <a:pt x="24" y="23"/>
                      <a:pt x="24" y="21"/>
                      <a:pt x="23" y="22"/>
                    </a:cubicBezTo>
                    <a:cubicBezTo>
                      <a:pt x="23" y="22"/>
                      <a:pt x="23" y="22"/>
                      <a:pt x="23" y="22"/>
                    </a:cubicBezTo>
                    <a:cubicBezTo>
                      <a:pt x="22" y="22"/>
                      <a:pt x="22" y="22"/>
                      <a:pt x="22" y="23"/>
                    </a:cubicBezTo>
                    <a:cubicBezTo>
                      <a:pt x="22" y="23"/>
                      <a:pt x="23" y="24"/>
                      <a:pt x="23" y="25"/>
                    </a:cubicBezTo>
                    <a:cubicBezTo>
                      <a:pt x="22" y="26"/>
                      <a:pt x="21" y="25"/>
                      <a:pt x="20" y="25"/>
                    </a:cubicBezTo>
                    <a:cubicBezTo>
                      <a:pt x="20" y="26"/>
                      <a:pt x="20" y="26"/>
                      <a:pt x="21" y="26"/>
                    </a:cubicBezTo>
                    <a:cubicBezTo>
                      <a:pt x="21" y="26"/>
                      <a:pt x="21" y="26"/>
                      <a:pt x="22" y="26"/>
                    </a:cubicBezTo>
                    <a:cubicBezTo>
                      <a:pt x="22" y="27"/>
                      <a:pt x="23" y="27"/>
                      <a:pt x="23" y="27"/>
                    </a:cubicBezTo>
                    <a:cubicBezTo>
                      <a:pt x="23" y="27"/>
                      <a:pt x="23" y="27"/>
                      <a:pt x="24" y="27"/>
                    </a:cubicBezTo>
                    <a:cubicBezTo>
                      <a:pt x="24" y="28"/>
                      <a:pt x="24" y="27"/>
                      <a:pt x="25" y="28"/>
                    </a:cubicBezTo>
                    <a:cubicBezTo>
                      <a:pt x="25" y="28"/>
                      <a:pt x="25" y="28"/>
                      <a:pt x="26" y="29"/>
                    </a:cubicBezTo>
                    <a:cubicBezTo>
                      <a:pt x="26" y="29"/>
                      <a:pt x="26" y="29"/>
                      <a:pt x="27" y="29"/>
                    </a:cubicBezTo>
                    <a:cubicBezTo>
                      <a:pt x="27" y="29"/>
                      <a:pt x="27" y="29"/>
                      <a:pt x="27" y="30"/>
                    </a:cubicBezTo>
                    <a:cubicBezTo>
                      <a:pt x="28" y="31"/>
                      <a:pt x="30" y="30"/>
                      <a:pt x="30" y="32"/>
                    </a:cubicBezTo>
                    <a:cubicBezTo>
                      <a:pt x="30" y="33"/>
                      <a:pt x="30" y="33"/>
                      <a:pt x="30" y="34"/>
                    </a:cubicBezTo>
                    <a:cubicBezTo>
                      <a:pt x="30" y="34"/>
                      <a:pt x="31" y="35"/>
                      <a:pt x="30" y="36"/>
                    </a:cubicBezTo>
                    <a:cubicBezTo>
                      <a:pt x="30" y="36"/>
                      <a:pt x="29" y="35"/>
                      <a:pt x="29" y="35"/>
                    </a:cubicBezTo>
                    <a:cubicBezTo>
                      <a:pt x="29" y="34"/>
                      <a:pt x="28" y="34"/>
                      <a:pt x="28" y="34"/>
                    </a:cubicBezTo>
                    <a:cubicBezTo>
                      <a:pt x="27" y="33"/>
                      <a:pt x="27" y="33"/>
                      <a:pt x="27" y="33"/>
                    </a:cubicBezTo>
                    <a:cubicBezTo>
                      <a:pt x="26" y="33"/>
                      <a:pt x="25" y="33"/>
                      <a:pt x="24" y="33"/>
                    </a:cubicBezTo>
                    <a:cubicBezTo>
                      <a:pt x="22" y="34"/>
                      <a:pt x="24" y="34"/>
                      <a:pt x="24" y="35"/>
                    </a:cubicBezTo>
                    <a:cubicBezTo>
                      <a:pt x="24" y="36"/>
                      <a:pt x="24" y="37"/>
                      <a:pt x="25" y="37"/>
                    </a:cubicBezTo>
                    <a:cubicBezTo>
                      <a:pt x="25" y="37"/>
                      <a:pt x="26" y="37"/>
                      <a:pt x="26" y="38"/>
                    </a:cubicBezTo>
                    <a:cubicBezTo>
                      <a:pt x="26" y="38"/>
                      <a:pt x="25" y="38"/>
                      <a:pt x="25" y="38"/>
                    </a:cubicBezTo>
                    <a:cubicBezTo>
                      <a:pt x="25" y="38"/>
                      <a:pt x="24" y="40"/>
                      <a:pt x="24" y="39"/>
                    </a:cubicBezTo>
                    <a:cubicBezTo>
                      <a:pt x="23" y="39"/>
                      <a:pt x="24" y="38"/>
                      <a:pt x="24" y="38"/>
                    </a:cubicBezTo>
                    <a:cubicBezTo>
                      <a:pt x="23" y="37"/>
                      <a:pt x="23" y="37"/>
                      <a:pt x="23" y="37"/>
                    </a:cubicBezTo>
                    <a:cubicBezTo>
                      <a:pt x="22" y="37"/>
                      <a:pt x="22" y="37"/>
                      <a:pt x="22" y="37"/>
                    </a:cubicBezTo>
                    <a:cubicBezTo>
                      <a:pt x="21" y="38"/>
                      <a:pt x="22" y="38"/>
                      <a:pt x="22" y="39"/>
                    </a:cubicBezTo>
                    <a:cubicBezTo>
                      <a:pt x="22" y="40"/>
                      <a:pt x="23" y="41"/>
                      <a:pt x="23" y="41"/>
                    </a:cubicBezTo>
                    <a:cubicBezTo>
                      <a:pt x="23" y="41"/>
                      <a:pt x="24" y="43"/>
                      <a:pt x="24" y="44"/>
                    </a:cubicBezTo>
                    <a:cubicBezTo>
                      <a:pt x="24" y="44"/>
                      <a:pt x="24" y="44"/>
                      <a:pt x="24" y="45"/>
                    </a:cubicBezTo>
                    <a:cubicBezTo>
                      <a:pt x="24" y="46"/>
                      <a:pt x="24" y="46"/>
                      <a:pt x="24" y="47"/>
                    </a:cubicBezTo>
                    <a:cubicBezTo>
                      <a:pt x="24" y="47"/>
                      <a:pt x="23" y="46"/>
                      <a:pt x="23" y="45"/>
                    </a:cubicBezTo>
                    <a:cubicBezTo>
                      <a:pt x="23" y="45"/>
                      <a:pt x="22" y="45"/>
                      <a:pt x="22" y="45"/>
                    </a:cubicBezTo>
                    <a:cubicBezTo>
                      <a:pt x="22" y="44"/>
                      <a:pt x="22" y="44"/>
                      <a:pt x="22" y="44"/>
                    </a:cubicBezTo>
                    <a:cubicBezTo>
                      <a:pt x="22" y="43"/>
                      <a:pt x="22" y="43"/>
                      <a:pt x="21" y="43"/>
                    </a:cubicBezTo>
                    <a:cubicBezTo>
                      <a:pt x="21" y="43"/>
                      <a:pt x="21" y="43"/>
                      <a:pt x="21" y="44"/>
                    </a:cubicBezTo>
                    <a:cubicBezTo>
                      <a:pt x="20" y="44"/>
                      <a:pt x="20" y="44"/>
                      <a:pt x="20" y="45"/>
                    </a:cubicBezTo>
                    <a:cubicBezTo>
                      <a:pt x="20" y="45"/>
                      <a:pt x="20" y="46"/>
                      <a:pt x="20" y="46"/>
                    </a:cubicBezTo>
                    <a:cubicBezTo>
                      <a:pt x="19" y="46"/>
                      <a:pt x="19" y="45"/>
                      <a:pt x="19" y="44"/>
                    </a:cubicBezTo>
                    <a:cubicBezTo>
                      <a:pt x="19" y="43"/>
                      <a:pt x="18" y="43"/>
                      <a:pt x="17" y="42"/>
                    </a:cubicBezTo>
                    <a:cubicBezTo>
                      <a:pt x="17" y="42"/>
                      <a:pt x="17" y="41"/>
                      <a:pt x="16" y="41"/>
                    </a:cubicBezTo>
                    <a:cubicBezTo>
                      <a:pt x="16" y="42"/>
                      <a:pt x="16" y="43"/>
                      <a:pt x="16" y="44"/>
                    </a:cubicBezTo>
                    <a:cubicBezTo>
                      <a:pt x="16" y="44"/>
                      <a:pt x="16" y="44"/>
                      <a:pt x="15" y="44"/>
                    </a:cubicBezTo>
                    <a:cubicBezTo>
                      <a:pt x="15" y="44"/>
                      <a:pt x="15" y="43"/>
                      <a:pt x="15" y="43"/>
                    </a:cubicBezTo>
                    <a:cubicBezTo>
                      <a:pt x="15" y="43"/>
                      <a:pt x="15" y="43"/>
                      <a:pt x="15" y="43"/>
                    </a:cubicBezTo>
                    <a:cubicBezTo>
                      <a:pt x="14" y="43"/>
                      <a:pt x="15" y="42"/>
                      <a:pt x="14" y="42"/>
                    </a:cubicBezTo>
                    <a:cubicBezTo>
                      <a:pt x="14" y="42"/>
                      <a:pt x="14" y="42"/>
                      <a:pt x="14" y="41"/>
                    </a:cubicBezTo>
                    <a:cubicBezTo>
                      <a:pt x="13" y="41"/>
                      <a:pt x="14" y="40"/>
                      <a:pt x="14" y="39"/>
                    </a:cubicBezTo>
                    <a:cubicBezTo>
                      <a:pt x="15" y="38"/>
                      <a:pt x="14" y="38"/>
                      <a:pt x="13" y="37"/>
                    </a:cubicBezTo>
                    <a:cubicBezTo>
                      <a:pt x="13" y="36"/>
                      <a:pt x="12" y="36"/>
                      <a:pt x="12" y="36"/>
                    </a:cubicBezTo>
                    <a:cubicBezTo>
                      <a:pt x="12" y="35"/>
                      <a:pt x="12" y="35"/>
                      <a:pt x="11" y="35"/>
                    </a:cubicBezTo>
                    <a:cubicBezTo>
                      <a:pt x="11" y="35"/>
                      <a:pt x="11" y="35"/>
                      <a:pt x="10" y="34"/>
                    </a:cubicBezTo>
                    <a:cubicBezTo>
                      <a:pt x="10" y="34"/>
                      <a:pt x="11" y="33"/>
                      <a:pt x="12" y="33"/>
                    </a:cubicBezTo>
                    <a:cubicBezTo>
                      <a:pt x="12" y="32"/>
                      <a:pt x="12" y="31"/>
                      <a:pt x="13" y="31"/>
                    </a:cubicBezTo>
                    <a:cubicBezTo>
                      <a:pt x="14" y="31"/>
                      <a:pt x="14" y="32"/>
                      <a:pt x="15" y="31"/>
                    </a:cubicBezTo>
                    <a:cubicBezTo>
                      <a:pt x="15" y="30"/>
                      <a:pt x="16" y="30"/>
                      <a:pt x="17" y="31"/>
                    </a:cubicBezTo>
                    <a:cubicBezTo>
                      <a:pt x="17" y="31"/>
                      <a:pt x="18" y="31"/>
                      <a:pt x="18" y="31"/>
                    </a:cubicBezTo>
                    <a:cubicBezTo>
                      <a:pt x="19" y="32"/>
                      <a:pt x="19" y="32"/>
                      <a:pt x="20" y="32"/>
                    </a:cubicBezTo>
                    <a:cubicBezTo>
                      <a:pt x="20" y="32"/>
                      <a:pt x="21" y="32"/>
                      <a:pt x="21" y="33"/>
                    </a:cubicBezTo>
                    <a:cubicBezTo>
                      <a:pt x="21" y="33"/>
                      <a:pt x="22" y="33"/>
                      <a:pt x="22" y="34"/>
                    </a:cubicBezTo>
                    <a:cubicBezTo>
                      <a:pt x="23" y="34"/>
                      <a:pt x="22" y="32"/>
                      <a:pt x="23" y="32"/>
                    </a:cubicBezTo>
                    <a:cubicBezTo>
                      <a:pt x="23" y="32"/>
                      <a:pt x="25" y="33"/>
                      <a:pt x="24" y="32"/>
                    </a:cubicBezTo>
                    <a:cubicBezTo>
                      <a:pt x="24" y="31"/>
                      <a:pt x="22" y="31"/>
                      <a:pt x="22" y="31"/>
                    </a:cubicBezTo>
                    <a:cubicBezTo>
                      <a:pt x="22" y="31"/>
                      <a:pt x="21" y="30"/>
                      <a:pt x="21" y="30"/>
                    </a:cubicBezTo>
                    <a:cubicBezTo>
                      <a:pt x="20" y="30"/>
                      <a:pt x="21" y="30"/>
                      <a:pt x="20" y="31"/>
                    </a:cubicBezTo>
                    <a:cubicBezTo>
                      <a:pt x="20" y="30"/>
                      <a:pt x="20" y="30"/>
                      <a:pt x="19" y="30"/>
                    </a:cubicBezTo>
                    <a:cubicBezTo>
                      <a:pt x="19" y="29"/>
                      <a:pt x="19" y="30"/>
                      <a:pt x="19" y="30"/>
                    </a:cubicBezTo>
                    <a:cubicBezTo>
                      <a:pt x="18" y="30"/>
                      <a:pt x="18" y="30"/>
                      <a:pt x="18" y="30"/>
                    </a:cubicBezTo>
                    <a:cubicBezTo>
                      <a:pt x="17" y="30"/>
                      <a:pt x="16" y="30"/>
                      <a:pt x="16" y="30"/>
                    </a:cubicBezTo>
                    <a:cubicBezTo>
                      <a:pt x="15" y="30"/>
                      <a:pt x="15" y="30"/>
                      <a:pt x="15" y="30"/>
                    </a:cubicBezTo>
                    <a:cubicBezTo>
                      <a:pt x="15" y="30"/>
                      <a:pt x="15" y="30"/>
                      <a:pt x="15" y="30"/>
                    </a:cubicBezTo>
                    <a:cubicBezTo>
                      <a:pt x="15" y="30"/>
                      <a:pt x="14" y="30"/>
                      <a:pt x="14" y="30"/>
                    </a:cubicBezTo>
                    <a:cubicBezTo>
                      <a:pt x="12" y="30"/>
                      <a:pt x="13" y="29"/>
                      <a:pt x="12" y="29"/>
                    </a:cubicBezTo>
                    <a:cubicBezTo>
                      <a:pt x="11" y="30"/>
                      <a:pt x="12" y="30"/>
                      <a:pt x="11" y="30"/>
                    </a:cubicBezTo>
                    <a:cubicBezTo>
                      <a:pt x="10" y="31"/>
                      <a:pt x="11" y="29"/>
                      <a:pt x="10" y="29"/>
                    </a:cubicBezTo>
                    <a:cubicBezTo>
                      <a:pt x="10" y="29"/>
                      <a:pt x="10" y="28"/>
                      <a:pt x="10" y="28"/>
                    </a:cubicBezTo>
                    <a:cubicBezTo>
                      <a:pt x="10" y="28"/>
                      <a:pt x="10" y="28"/>
                      <a:pt x="9" y="28"/>
                    </a:cubicBezTo>
                    <a:cubicBezTo>
                      <a:pt x="9" y="27"/>
                      <a:pt x="9" y="27"/>
                      <a:pt x="9" y="27"/>
                    </a:cubicBezTo>
                    <a:cubicBezTo>
                      <a:pt x="9" y="27"/>
                      <a:pt x="9" y="27"/>
                      <a:pt x="9" y="27"/>
                    </a:cubicBezTo>
                    <a:cubicBezTo>
                      <a:pt x="9" y="26"/>
                      <a:pt x="9" y="26"/>
                      <a:pt x="9" y="26"/>
                    </a:cubicBezTo>
                    <a:cubicBezTo>
                      <a:pt x="8" y="26"/>
                      <a:pt x="8" y="26"/>
                      <a:pt x="9" y="25"/>
                    </a:cubicBezTo>
                    <a:cubicBezTo>
                      <a:pt x="9" y="25"/>
                      <a:pt x="9" y="25"/>
                      <a:pt x="9" y="25"/>
                    </a:cubicBezTo>
                    <a:cubicBezTo>
                      <a:pt x="10" y="25"/>
                      <a:pt x="10" y="25"/>
                      <a:pt x="10" y="25"/>
                    </a:cubicBezTo>
                    <a:cubicBezTo>
                      <a:pt x="10" y="26"/>
                      <a:pt x="11" y="26"/>
                      <a:pt x="11" y="25"/>
                    </a:cubicBezTo>
                    <a:cubicBezTo>
                      <a:pt x="11" y="24"/>
                      <a:pt x="11" y="24"/>
                      <a:pt x="10" y="24"/>
                    </a:cubicBezTo>
                    <a:cubicBezTo>
                      <a:pt x="10" y="24"/>
                      <a:pt x="9" y="24"/>
                      <a:pt x="9" y="24"/>
                    </a:cubicBezTo>
                    <a:cubicBezTo>
                      <a:pt x="9" y="24"/>
                      <a:pt x="9" y="24"/>
                      <a:pt x="8" y="24"/>
                    </a:cubicBezTo>
                    <a:cubicBezTo>
                      <a:pt x="8" y="24"/>
                      <a:pt x="8" y="24"/>
                      <a:pt x="7" y="24"/>
                    </a:cubicBezTo>
                    <a:cubicBezTo>
                      <a:pt x="7" y="23"/>
                      <a:pt x="7" y="23"/>
                      <a:pt x="7" y="23"/>
                    </a:cubicBezTo>
                    <a:cubicBezTo>
                      <a:pt x="6" y="23"/>
                      <a:pt x="6" y="22"/>
                      <a:pt x="6" y="22"/>
                    </a:cubicBezTo>
                    <a:cubicBezTo>
                      <a:pt x="6" y="22"/>
                      <a:pt x="5" y="22"/>
                      <a:pt x="5" y="22"/>
                    </a:cubicBezTo>
                    <a:cubicBezTo>
                      <a:pt x="5" y="21"/>
                      <a:pt x="5" y="21"/>
                      <a:pt x="5" y="21"/>
                    </a:cubicBezTo>
                    <a:cubicBezTo>
                      <a:pt x="5" y="20"/>
                      <a:pt x="5" y="20"/>
                      <a:pt x="4" y="20"/>
                    </a:cubicBezTo>
                    <a:cubicBezTo>
                      <a:pt x="4" y="19"/>
                      <a:pt x="4" y="19"/>
                      <a:pt x="4" y="19"/>
                    </a:cubicBezTo>
                    <a:cubicBezTo>
                      <a:pt x="5" y="19"/>
                      <a:pt x="5" y="19"/>
                      <a:pt x="5" y="18"/>
                    </a:cubicBezTo>
                    <a:cubicBezTo>
                      <a:pt x="5" y="18"/>
                      <a:pt x="5" y="18"/>
                      <a:pt x="5" y="18"/>
                    </a:cubicBezTo>
                    <a:cubicBezTo>
                      <a:pt x="5" y="17"/>
                      <a:pt x="6" y="18"/>
                      <a:pt x="6" y="17"/>
                    </a:cubicBezTo>
                    <a:cubicBezTo>
                      <a:pt x="6" y="17"/>
                      <a:pt x="6" y="17"/>
                      <a:pt x="5" y="17"/>
                    </a:cubicBezTo>
                    <a:cubicBezTo>
                      <a:pt x="5" y="17"/>
                      <a:pt x="5" y="16"/>
                      <a:pt x="5" y="16"/>
                    </a:cubicBezTo>
                    <a:cubicBezTo>
                      <a:pt x="5" y="15"/>
                      <a:pt x="6" y="15"/>
                      <a:pt x="7" y="15"/>
                    </a:cubicBezTo>
                    <a:cubicBezTo>
                      <a:pt x="8" y="15"/>
                      <a:pt x="8" y="14"/>
                      <a:pt x="8" y="13"/>
                    </a:cubicBezTo>
                    <a:cubicBezTo>
                      <a:pt x="8" y="13"/>
                      <a:pt x="8" y="13"/>
                      <a:pt x="8" y="12"/>
                    </a:cubicBezTo>
                    <a:cubicBezTo>
                      <a:pt x="9" y="12"/>
                      <a:pt x="9" y="12"/>
                      <a:pt x="9" y="12"/>
                    </a:cubicBezTo>
                    <a:cubicBezTo>
                      <a:pt x="10" y="11"/>
                      <a:pt x="10" y="11"/>
                      <a:pt x="10" y="10"/>
                    </a:cubicBezTo>
                    <a:cubicBezTo>
                      <a:pt x="10" y="10"/>
                      <a:pt x="9" y="9"/>
                      <a:pt x="9" y="9"/>
                    </a:cubicBezTo>
                    <a:cubicBezTo>
                      <a:pt x="9" y="9"/>
                      <a:pt x="10" y="9"/>
                      <a:pt x="10" y="8"/>
                    </a:cubicBezTo>
                    <a:cubicBezTo>
                      <a:pt x="10" y="8"/>
                      <a:pt x="11" y="8"/>
                      <a:pt x="11" y="8"/>
                    </a:cubicBezTo>
                    <a:cubicBezTo>
                      <a:pt x="12" y="8"/>
                      <a:pt x="12" y="8"/>
                      <a:pt x="13" y="8"/>
                    </a:cubicBezTo>
                    <a:cubicBezTo>
                      <a:pt x="13" y="8"/>
                      <a:pt x="13" y="8"/>
                      <a:pt x="14" y="8"/>
                    </a:cubicBezTo>
                    <a:cubicBezTo>
                      <a:pt x="14" y="8"/>
                      <a:pt x="14" y="8"/>
                      <a:pt x="14" y="8"/>
                    </a:cubicBezTo>
                    <a:cubicBezTo>
                      <a:pt x="14" y="8"/>
                      <a:pt x="15" y="8"/>
                      <a:pt x="15" y="7"/>
                    </a:cubicBezTo>
                    <a:cubicBezTo>
                      <a:pt x="15" y="7"/>
                      <a:pt x="15" y="7"/>
                      <a:pt x="16" y="6"/>
                    </a:cubicBezTo>
                    <a:cubicBezTo>
                      <a:pt x="16" y="6"/>
                      <a:pt x="17" y="6"/>
                      <a:pt x="17" y="6"/>
                    </a:cubicBezTo>
                    <a:cubicBezTo>
                      <a:pt x="18" y="6"/>
                      <a:pt x="18" y="6"/>
                      <a:pt x="19" y="6"/>
                    </a:cubicBezTo>
                    <a:cubicBezTo>
                      <a:pt x="20" y="6"/>
                      <a:pt x="20" y="6"/>
                      <a:pt x="21" y="5"/>
                    </a:cubicBezTo>
                    <a:cubicBezTo>
                      <a:pt x="21" y="4"/>
                      <a:pt x="23" y="4"/>
                      <a:pt x="24" y="4"/>
                    </a:cubicBezTo>
                    <a:cubicBezTo>
                      <a:pt x="24" y="4"/>
                      <a:pt x="25" y="4"/>
                      <a:pt x="25" y="3"/>
                    </a:cubicBezTo>
                    <a:cubicBezTo>
                      <a:pt x="26" y="3"/>
                      <a:pt x="27" y="4"/>
                      <a:pt x="28" y="3"/>
                    </a:cubicBezTo>
                    <a:cubicBezTo>
                      <a:pt x="28" y="3"/>
                      <a:pt x="29" y="3"/>
                      <a:pt x="29" y="3"/>
                    </a:cubicBezTo>
                    <a:cubicBezTo>
                      <a:pt x="30" y="2"/>
                      <a:pt x="30" y="2"/>
                      <a:pt x="31" y="2"/>
                    </a:cubicBezTo>
                    <a:cubicBezTo>
                      <a:pt x="31" y="2"/>
                      <a:pt x="31" y="2"/>
                      <a:pt x="31" y="2"/>
                    </a:cubicBezTo>
                    <a:cubicBezTo>
                      <a:pt x="31" y="2"/>
                      <a:pt x="31" y="2"/>
                      <a:pt x="32" y="2"/>
                    </a:cubicBezTo>
                    <a:cubicBezTo>
                      <a:pt x="32" y="2"/>
                      <a:pt x="32" y="2"/>
                      <a:pt x="32" y="2"/>
                    </a:cubicBezTo>
                    <a:cubicBezTo>
                      <a:pt x="33" y="2"/>
                      <a:pt x="33" y="2"/>
                      <a:pt x="34" y="2"/>
                    </a:cubicBezTo>
                    <a:cubicBezTo>
                      <a:pt x="34" y="3"/>
                      <a:pt x="34" y="3"/>
                      <a:pt x="34" y="3"/>
                    </a:cubicBezTo>
                    <a:cubicBezTo>
                      <a:pt x="34" y="3"/>
                      <a:pt x="35" y="3"/>
                      <a:pt x="35" y="4"/>
                    </a:cubicBezTo>
                    <a:cubicBezTo>
                      <a:pt x="36" y="3"/>
                      <a:pt x="38" y="4"/>
                      <a:pt x="38" y="5"/>
                    </a:cubicBezTo>
                    <a:cubicBezTo>
                      <a:pt x="39" y="5"/>
                      <a:pt x="41" y="4"/>
                      <a:pt x="42" y="4"/>
                    </a:cubicBezTo>
                    <a:cubicBezTo>
                      <a:pt x="43" y="4"/>
                      <a:pt x="45" y="4"/>
                      <a:pt x="45" y="2"/>
                    </a:cubicBezTo>
                    <a:cubicBezTo>
                      <a:pt x="45" y="2"/>
                      <a:pt x="44" y="2"/>
                      <a:pt x="44" y="1"/>
                    </a:cubicBezTo>
                    <a:cubicBezTo>
                      <a:pt x="44" y="1"/>
                      <a:pt x="44" y="0"/>
                      <a:pt x="45" y="0"/>
                    </a:cubicBezTo>
                    <a:cubicBezTo>
                      <a:pt x="46" y="0"/>
                      <a:pt x="47" y="1"/>
                      <a:pt x="47" y="2"/>
                    </a:cubicBezTo>
                    <a:cubicBezTo>
                      <a:pt x="48" y="2"/>
                      <a:pt x="48" y="3"/>
                      <a:pt x="48" y="3"/>
                    </a:cubicBezTo>
                    <a:cubicBezTo>
                      <a:pt x="48" y="4"/>
                      <a:pt x="47" y="4"/>
                      <a:pt x="47" y="4"/>
                    </a:cubicBezTo>
                    <a:cubicBezTo>
                      <a:pt x="47" y="4"/>
                      <a:pt x="46" y="5"/>
                      <a:pt x="46" y="5"/>
                    </a:cubicBezTo>
                    <a:cubicBezTo>
                      <a:pt x="45" y="5"/>
                      <a:pt x="45" y="6"/>
                      <a:pt x="46" y="6"/>
                    </a:cubicBezTo>
                    <a:cubicBezTo>
                      <a:pt x="46" y="7"/>
                      <a:pt x="46" y="7"/>
                      <a:pt x="45" y="8"/>
                    </a:cubicBezTo>
                    <a:cubicBezTo>
                      <a:pt x="45" y="8"/>
                      <a:pt x="45" y="8"/>
                      <a:pt x="45" y="8"/>
                    </a:cubicBezTo>
                    <a:cubicBezTo>
                      <a:pt x="44" y="9"/>
                      <a:pt x="44" y="9"/>
                      <a:pt x="44" y="9"/>
                    </a:cubicBezTo>
                    <a:close/>
                    <a:moveTo>
                      <a:pt x="51" y="55"/>
                    </a:moveTo>
                    <a:cubicBezTo>
                      <a:pt x="50" y="55"/>
                      <a:pt x="50" y="55"/>
                      <a:pt x="50" y="55"/>
                    </a:cubicBezTo>
                    <a:cubicBezTo>
                      <a:pt x="50" y="55"/>
                      <a:pt x="50" y="55"/>
                      <a:pt x="50" y="55"/>
                    </a:cubicBezTo>
                    <a:cubicBezTo>
                      <a:pt x="49" y="55"/>
                      <a:pt x="49" y="55"/>
                      <a:pt x="49" y="55"/>
                    </a:cubicBezTo>
                    <a:cubicBezTo>
                      <a:pt x="50" y="56"/>
                      <a:pt x="50" y="56"/>
                      <a:pt x="50" y="56"/>
                    </a:cubicBezTo>
                    <a:cubicBezTo>
                      <a:pt x="50" y="55"/>
                      <a:pt x="50" y="55"/>
                      <a:pt x="51" y="55"/>
                    </a:cubicBezTo>
                    <a:cubicBezTo>
                      <a:pt x="50" y="55"/>
                      <a:pt x="50" y="55"/>
                      <a:pt x="50" y="55"/>
                    </a:cubicBezTo>
                    <a:lnTo>
                      <a:pt x="51" y="55"/>
                    </a:lnTo>
                    <a:close/>
                    <a:moveTo>
                      <a:pt x="54" y="48"/>
                    </a:moveTo>
                    <a:cubicBezTo>
                      <a:pt x="54" y="48"/>
                      <a:pt x="54" y="48"/>
                      <a:pt x="54" y="48"/>
                    </a:cubicBezTo>
                    <a:cubicBezTo>
                      <a:pt x="54" y="48"/>
                      <a:pt x="54" y="48"/>
                      <a:pt x="54" y="48"/>
                    </a:cubicBezTo>
                    <a:cubicBezTo>
                      <a:pt x="54" y="48"/>
                      <a:pt x="54" y="48"/>
                      <a:pt x="54" y="48"/>
                    </a:cubicBezTo>
                    <a:close/>
                    <a:moveTo>
                      <a:pt x="55" y="47"/>
                    </a:moveTo>
                    <a:cubicBezTo>
                      <a:pt x="55" y="48"/>
                      <a:pt x="55" y="48"/>
                      <a:pt x="55" y="48"/>
                    </a:cubicBezTo>
                    <a:cubicBezTo>
                      <a:pt x="55" y="48"/>
                      <a:pt x="55" y="48"/>
                      <a:pt x="55" y="48"/>
                    </a:cubicBezTo>
                    <a:lnTo>
                      <a:pt x="55" y="47"/>
                    </a:lnTo>
                    <a:close/>
                    <a:moveTo>
                      <a:pt x="42" y="47"/>
                    </a:moveTo>
                    <a:cubicBezTo>
                      <a:pt x="42" y="47"/>
                      <a:pt x="42" y="47"/>
                      <a:pt x="42" y="47"/>
                    </a:cubicBezTo>
                    <a:cubicBezTo>
                      <a:pt x="42" y="47"/>
                      <a:pt x="42" y="47"/>
                      <a:pt x="42" y="47"/>
                    </a:cubicBezTo>
                    <a:cubicBezTo>
                      <a:pt x="42" y="47"/>
                      <a:pt x="42" y="47"/>
                      <a:pt x="42" y="47"/>
                    </a:cubicBezTo>
                    <a:cubicBezTo>
                      <a:pt x="42" y="47"/>
                      <a:pt x="42" y="47"/>
                      <a:pt x="42" y="47"/>
                    </a:cubicBezTo>
                    <a:cubicBezTo>
                      <a:pt x="43" y="47"/>
                      <a:pt x="43" y="47"/>
                      <a:pt x="43" y="47"/>
                    </a:cubicBezTo>
                    <a:cubicBezTo>
                      <a:pt x="43" y="47"/>
                      <a:pt x="43" y="47"/>
                      <a:pt x="43" y="47"/>
                    </a:cubicBezTo>
                    <a:lnTo>
                      <a:pt x="42" y="47"/>
                    </a:lnTo>
                    <a:close/>
                    <a:moveTo>
                      <a:pt x="52" y="45"/>
                    </a:moveTo>
                    <a:cubicBezTo>
                      <a:pt x="51" y="45"/>
                      <a:pt x="51" y="45"/>
                      <a:pt x="51" y="45"/>
                    </a:cubicBezTo>
                    <a:cubicBezTo>
                      <a:pt x="51" y="45"/>
                      <a:pt x="51" y="45"/>
                      <a:pt x="51" y="45"/>
                    </a:cubicBezTo>
                    <a:cubicBezTo>
                      <a:pt x="51" y="45"/>
                      <a:pt x="51" y="45"/>
                      <a:pt x="51" y="45"/>
                    </a:cubicBezTo>
                    <a:cubicBezTo>
                      <a:pt x="51" y="45"/>
                      <a:pt x="51" y="45"/>
                      <a:pt x="51" y="45"/>
                    </a:cubicBezTo>
                    <a:cubicBezTo>
                      <a:pt x="51" y="45"/>
                      <a:pt x="51" y="45"/>
                      <a:pt x="51" y="45"/>
                    </a:cubicBezTo>
                    <a:lnTo>
                      <a:pt x="52" y="45"/>
                    </a:lnTo>
                    <a:close/>
                    <a:moveTo>
                      <a:pt x="37" y="45"/>
                    </a:moveTo>
                    <a:cubicBezTo>
                      <a:pt x="36" y="45"/>
                      <a:pt x="36" y="45"/>
                      <a:pt x="36" y="45"/>
                    </a:cubicBezTo>
                    <a:cubicBezTo>
                      <a:pt x="36" y="45"/>
                      <a:pt x="36" y="45"/>
                      <a:pt x="36" y="45"/>
                    </a:cubicBezTo>
                    <a:cubicBezTo>
                      <a:pt x="36" y="45"/>
                      <a:pt x="36" y="45"/>
                      <a:pt x="37" y="45"/>
                    </a:cubicBezTo>
                    <a:cubicBezTo>
                      <a:pt x="37" y="45"/>
                      <a:pt x="37" y="45"/>
                      <a:pt x="37" y="45"/>
                    </a:cubicBezTo>
                    <a:close/>
                    <a:moveTo>
                      <a:pt x="38" y="44"/>
                    </a:moveTo>
                    <a:cubicBezTo>
                      <a:pt x="38" y="44"/>
                      <a:pt x="38" y="44"/>
                      <a:pt x="38" y="44"/>
                    </a:cubicBezTo>
                    <a:cubicBezTo>
                      <a:pt x="38" y="44"/>
                      <a:pt x="38" y="44"/>
                      <a:pt x="38" y="44"/>
                    </a:cubicBezTo>
                    <a:cubicBezTo>
                      <a:pt x="38" y="44"/>
                      <a:pt x="38" y="44"/>
                      <a:pt x="38" y="44"/>
                    </a:cubicBezTo>
                    <a:cubicBezTo>
                      <a:pt x="38" y="45"/>
                      <a:pt x="38" y="45"/>
                      <a:pt x="38" y="45"/>
                    </a:cubicBezTo>
                    <a:cubicBezTo>
                      <a:pt x="38" y="45"/>
                      <a:pt x="38" y="45"/>
                      <a:pt x="38" y="45"/>
                    </a:cubicBezTo>
                    <a:cubicBezTo>
                      <a:pt x="38" y="45"/>
                      <a:pt x="38" y="45"/>
                      <a:pt x="38" y="45"/>
                    </a:cubicBezTo>
                    <a:lnTo>
                      <a:pt x="38" y="44"/>
                    </a:lnTo>
                    <a:close/>
                    <a:moveTo>
                      <a:pt x="35" y="44"/>
                    </a:moveTo>
                    <a:cubicBezTo>
                      <a:pt x="35" y="44"/>
                      <a:pt x="35" y="44"/>
                      <a:pt x="35" y="44"/>
                    </a:cubicBezTo>
                    <a:cubicBezTo>
                      <a:pt x="35" y="44"/>
                      <a:pt x="35" y="44"/>
                      <a:pt x="35" y="44"/>
                    </a:cubicBezTo>
                    <a:cubicBezTo>
                      <a:pt x="35" y="44"/>
                      <a:pt x="35" y="44"/>
                      <a:pt x="35" y="44"/>
                    </a:cubicBezTo>
                    <a:cubicBezTo>
                      <a:pt x="35" y="44"/>
                      <a:pt x="35" y="44"/>
                      <a:pt x="35" y="44"/>
                    </a:cubicBezTo>
                    <a:close/>
                    <a:moveTo>
                      <a:pt x="34" y="43"/>
                    </a:moveTo>
                    <a:cubicBezTo>
                      <a:pt x="34" y="43"/>
                      <a:pt x="34" y="43"/>
                      <a:pt x="34" y="43"/>
                    </a:cubicBezTo>
                    <a:cubicBezTo>
                      <a:pt x="34" y="44"/>
                      <a:pt x="34" y="44"/>
                      <a:pt x="34" y="44"/>
                    </a:cubicBezTo>
                    <a:cubicBezTo>
                      <a:pt x="34" y="44"/>
                      <a:pt x="34" y="44"/>
                      <a:pt x="34" y="44"/>
                    </a:cubicBezTo>
                    <a:cubicBezTo>
                      <a:pt x="35" y="43"/>
                      <a:pt x="35" y="43"/>
                      <a:pt x="35" y="43"/>
                    </a:cubicBezTo>
                    <a:cubicBezTo>
                      <a:pt x="34" y="43"/>
                      <a:pt x="34" y="43"/>
                      <a:pt x="34" y="43"/>
                    </a:cubicBezTo>
                    <a:close/>
                    <a:moveTo>
                      <a:pt x="40" y="43"/>
                    </a:moveTo>
                    <a:cubicBezTo>
                      <a:pt x="40" y="43"/>
                      <a:pt x="40" y="43"/>
                      <a:pt x="40" y="43"/>
                    </a:cubicBezTo>
                    <a:cubicBezTo>
                      <a:pt x="40" y="43"/>
                      <a:pt x="40" y="43"/>
                      <a:pt x="40" y="43"/>
                    </a:cubicBezTo>
                    <a:cubicBezTo>
                      <a:pt x="40" y="43"/>
                      <a:pt x="40" y="43"/>
                      <a:pt x="40" y="43"/>
                    </a:cubicBezTo>
                    <a:close/>
                    <a:moveTo>
                      <a:pt x="42" y="43"/>
                    </a:moveTo>
                    <a:cubicBezTo>
                      <a:pt x="41" y="43"/>
                      <a:pt x="41" y="43"/>
                      <a:pt x="41" y="43"/>
                    </a:cubicBezTo>
                    <a:cubicBezTo>
                      <a:pt x="41" y="43"/>
                      <a:pt x="41" y="43"/>
                      <a:pt x="41" y="43"/>
                    </a:cubicBezTo>
                    <a:cubicBezTo>
                      <a:pt x="41" y="43"/>
                      <a:pt x="41" y="43"/>
                      <a:pt x="41" y="43"/>
                    </a:cubicBezTo>
                    <a:lnTo>
                      <a:pt x="42" y="43"/>
                    </a:lnTo>
                    <a:close/>
                    <a:moveTo>
                      <a:pt x="51" y="42"/>
                    </a:moveTo>
                    <a:cubicBezTo>
                      <a:pt x="51" y="42"/>
                      <a:pt x="51" y="42"/>
                      <a:pt x="51" y="42"/>
                    </a:cubicBezTo>
                    <a:cubicBezTo>
                      <a:pt x="51" y="42"/>
                      <a:pt x="51" y="42"/>
                      <a:pt x="51" y="42"/>
                    </a:cubicBezTo>
                    <a:cubicBezTo>
                      <a:pt x="51" y="42"/>
                      <a:pt x="51" y="42"/>
                      <a:pt x="51" y="42"/>
                    </a:cubicBezTo>
                    <a:cubicBezTo>
                      <a:pt x="51" y="42"/>
                      <a:pt x="51" y="42"/>
                      <a:pt x="51" y="42"/>
                    </a:cubicBezTo>
                    <a:close/>
                    <a:moveTo>
                      <a:pt x="37" y="42"/>
                    </a:moveTo>
                    <a:cubicBezTo>
                      <a:pt x="38" y="42"/>
                      <a:pt x="38" y="42"/>
                      <a:pt x="38" y="42"/>
                    </a:cubicBezTo>
                    <a:cubicBezTo>
                      <a:pt x="37" y="42"/>
                      <a:pt x="37" y="42"/>
                      <a:pt x="37" y="42"/>
                    </a:cubicBezTo>
                    <a:cubicBezTo>
                      <a:pt x="37" y="42"/>
                      <a:pt x="37" y="42"/>
                      <a:pt x="37" y="42"/>
                    </a:cubicBezTo>
                    <a:cubicBezTo>
                      <a:pt x="38" y="42"/>
                      <a:pt x="38" y="42"/>
                      <a:pt x="38" y="42"/>
                    </a:cubicBezTo>
                    <a:cubicBezTo>
                      <a:pt x="38" y="42"/>
                      <a:pt x="38" y="42"/>
                      <a:pt x="38" y="42"/>
                    </a:cubicBezTo>
                    <a:lnTo>
                      <a:pt x="37" y="42"/>
                    </a:lnTo>
                    <a:close/>
                    <a:moveTo>
                      <a:pt x="35" y="42"/>
                    </a:moveTo>
                    <a:cubicBezTo>
                      <a:pt x="35" y="42"/>
                      <a:pt x="35" y="42"/>
                      <a:pt x="35" y="42"/>
                    </a:cubicBezTo>
                    <a:cubicBezTo>
                      <a:pt x="35" y="42"/>
                      <a:pt x="35" y="42"/>
                      <a:pt x="35" y="43"/>
                    </a:cubicBezTo>
                    <a:cubicBezTo>
                      <a:pt x="36" y="42"/>
                      <a:pt x="36" y="42"/>
                      <a:pt x="35" y="42"/>
                    </a:cubicBezTo>
                    <a:cubicBezTo>
                      <a:pt x="35" y="42"/>
                      <a:pt x="35" y="42"/>
                      <a:pt x="35" y="42"/>
                    </a:cubicBezTo>
                    <a:cubicBezTo>
                      <a:pt x="35" y="42"/>
                      <a:pt x="35" y="42"/>
                      <a:pt x="35" y="42"/>
                    </a:cubicBezTo>
                    <a:close/>
                    <a:moveTo>
                      <a:pt x="51" y="41"/>
                    </a:moveTo>
                    <a:cubicBezTo>
                      <a:pt x="51" y="41"/>
                      <a:pt x="51" y="41"/>
                      <a:pt x="51" y="41"/>
                    </a:cubicBezTo>
                    <a:cubicBezTo>
                      <a:pt x="51" y="41"/>
                      <a:pt x="51" y="41"/>
                      <a:pt x="51" y="41"/>
                    </a:cubicBezTo>
                    <a:cubicBezTo>
                      <a:pt x="51" y="41"/>
                      <a:pt x="51" y="41"/>
                      <a:pt x="51" y="41"/>
                    </a:cubicBezTo>
                    <a:close/>
                    <a:moveTo>
                      <a:pt x="42" y="41"/>
                    </a:moveTo>
                    <a:cubicBezTo>
                      <a:pt x="42" y="41"/>
                      <a:pt x="42" y="41"/>
                      <a:pt x="42" y="41"/>
                    </a:cubicBezTo>
                    <a:cubicBezTo>
                      <a:pt x="42" y="41"/>
                      <a:pt x="42" y="41"/>
                      <a:pt x="42" y="41"/>
                    </a:cubicBezTo>
                    <a:cubicBezTo>
                      <a:pt x="43" y="41"/>
                      <a:pt x="43" y="41"/>
                      <a:pt x="43" y="41"/>
                    </a:cubicBezTo>
                    <a:cubicBezTo>
                      <a:pt x="42" y="41"/>
                      <a:pt x="42" y="41"/>
                      <a:pt x="42" y="41"/>
                    </a:cubicBezTo>
                    <a:close/>
                    <a:moveTo>
                      <a:pt x="49" y="40"/>
                    </a:moveTo>
                    <a:cubicBezTo>
                      <a:pt x="49" y="40"/>
                      <a:pt x="49" y="40"/>
                      <a:pt x="49" y="40"/>
                    </a:cubicBezTo>
                    <a:cubicBezTo>
                      <a:pt x="49" y="40"/>
                      <a:pt x="49" y="40"/>
                      <a:pt x="49" y="40"/>
                    </a:cubicBezTo>
                    <a:cubicBezTo>
                      <a:pt x="49" y="40"/>
                      <a:pt x="49" y="40"/>
                      <a:pt x="49" y="40"/>
                    </a:cubicBezTo>
                    <a:cubicBezTo>
                      <a:pt x="49" y="41"/>
                      <a:pt x="49" y="41"/>
                      <a:pt x="49" y="41"/>
                    </a:cubicBezTo>
                    <a:cubicBezTo>
                      <a:pt x="49" y="41"/>
                      <a:pt x="49" y="41"/>
                      <a:pt x="49" y="41"/>
                    </a:cubicBezTo>
                    <a:cubicBezTo>
                      <a:pt x="49" y="41"/>
                      <a:pt x="49" y="41"/>
                      <a:pt x="49" y="41"/>
                    </a:cubicBezTo>
                    <a:cubicBezTo>
                      <a:pt x="49" y="41"/>
                      <a:pt x="49" y="41"/>
                      <a:pt x="49" y="41"/>
                    </a:cubicBezTo>
                    <a:cubicBezTo>
                      <a:pt x="49" y="41"/>
                      <a:pt x="49" y="41"/>
                      <a:pt x="49" y="41"/>
                    </a:cubicBezTo>
                    <a:cubicBezTo>
                      <a:pt x="49" y="40"/>
                      <a:pt x="49" y="40"/>
                      <a:pt x="49" y="40"/>
                    </a:cubicBezTo>
                    <a:cubicBezTo>
                      <a:pt x="49" y="40"/>
                      <a:pt x="49" y="40"/>
                      <a:pt x="49" y="40"/>
                    </a:cubicBezTo>
                    <a:cubicBezTo>
                      <a:pt x="49" y="40"/>
                      <a:pt x="49" y="40"/>
                      <a:pt x="49" y="40"/>
                    </a:cubicBezTo>
                    <a:cubicBezTo>
                      <a:pt x="49" y="40"/>
                      <a:pt x="49" y="40"/>
                      <a:pt x="49" y="40"/>
                    </a:cubicBezTo>
                    <a:close/>
                    <a:moveTo>
                      <a:pt x="33" y="40"/>
                    </a:moveTo>
                    <a:cubicBezTo>
                      <a:pt x="33" y="41"/>
                      <a:pt x="33" y="41"/>
                      <a:pt x="33" y="41"/>
                    </a:cubicBezTo>
                    <a:cubicBezTo>
                      <a:pt x="33" y="41"/>
                      <a:pt x="33" y="41"/>
                      <a:pt x="33" y="41"/>
                    </a:cubicBezTo>
                    <a:cubicBezTo>
                      <a:pt x="34" y="41"/>
                      <a:pt x="34" y="41"/>
                      <a:pt x="34" y="41"/>
                    </a:cubicBezTo>
                    <a:cubicBezTo>
                      <a:pt x="34" y="41"/>
                      <a:pt x="34" y="41"/>
                      <a:pt x="34" y="41"/>
                    </a:cubicBezTo>
                    <a:cubicBezTo>
                      <a:pt x="34" y="41"/>
                      <a:pt x="34" y="41"/>
                      <a:pt x="34" y="41"/>
                    </a:cubicBezTo>
                    <a:cubicBezTo>
                      <a:pt x="34" y="41"/>
                      <a:pt x="34" y="41"/>
                      <a:pt x="34" y="41"/>
                    </a:cubicBezTo>
                    <a:cubicBezTo>
                      <a:pt x="34" y="41"/>
                      <a:pt x="34" y="40"/>
                      <a:pt x="34" y="40"/>
                    </a:cubicBezTo>
                    <a:cubicBezTo>
                      <a:pt x="34" y="40"/>
                      <a:pt x="34" y="40"/>
                      <a:pt x="34" y="40"/>
                    </a:cubicBezTo>
                    <a:lnTo>
                      <a:pt x="33" y="40"/>
                    </a:lnTo>
                    <a:close/>
                    <a:moveTo>
                      <a:pt x="51" y="39"/>
                    </a:moveTo>
                    <a:cubicBezTo>
                      <a:pt x="51" y="39"/>
                      <a:pt x="51" y="39"/>
                      <a:pt x="51" y="39"/>
                    </a:cubicBezTo>
                    <a:cubicBezTo>
                      <a:pt x="51" y="39"/>
                      <a:pt x="51" y="39"/>
                      <a:pt x="51" y="39"/>
                    </a:cubicBezTo>
                    <a:cubicBezTo>
                      <a:pt x="51" y="39"/>
                      <a:pt x="51" y="39"/>
                      <a:pt x="51" y="39"/>
                    </a:cubicBezTo>
                    <a:close/>
                    <a:moveTo>
                      <a:pt x="48" y="39"/>
                    </a:moveTo>
                    <a:cubicBezTo>
                      <a:pt x="48" y="39"/>
                      <a:pt x="48" y="39"/>
                      <a:pt x="48" y="39"/>
                    </a:cubicBezTo>
                    <a:cubicBezTo>
                      <a:pt x="48" y="39"/>
                      <a:pt x="48" y="39"/>
                      <a:pt x="48" y="39"/>
                    </a:cubicBezTo>
                    <a:cubicBezTo>
                      <a:pt x="49" y="39"/>
                      <a:pt x="49" y="39"/>
                      <a:pt x="49" y="39"/>
                    </a:cubicBezTo>
                    <a:cubicBezTo>
                      <a:pt x="49" y="39"/>
                      <a:pt x="49" y="39"/>
                      <a:pt x="49" y="39"/>
                    </a:cubicBezTo>
                    <a:cubicBezTo>
                      <a:pt x="48" y="39"/>
                      <a:pt x="48" y="39"/>
                      <a:pt x="48" y="39"/>
                    </a:cubicBezTo>
                    <a:cubicBezTo>
                      <a:pt x="48" y="39"/>
                      <a:pt x="48" y="39"/>
                      <a:pt x="48" y="39"/>
                    </a:cubicBezTo>
                    <a:close/>
                    <a:moveTo>
                      <a:pt x="47" y="39"/>
                    </a:moveTo>
                    <a:cubicBezTo>
                      <a:pt x="47" y="39"/>
                      <a:pt x="47" y="39"/>
                      <a:pt x="47" y="39"/>
                    </a:cubicBezTo>
                    <a:cubicBezTo>
                      <a:pt x="47" y="39"/>
                      <a:pt x="47" y="39"/>
                      <a:pt x="47" y="39"/>
                    </a:cubicBezTo>
                    <a:cubicBezTo>
                      <a:pt x="47" y="39"/>
                      <a:pt x="47" y="39"/>
                      <a:pt x="47" y="39"/>
                    </a:cubicBezTo>
                    <a:cubicBezTo>
                      <a:pt x="47" y="39"/>
                      <a:pt x="47" y="39"/>
                      <a:pt x="47" y="39"/>
                    </a:cubicBezTo>
                    <a:cubicBezTo>
                      <a:pt x="47" y="39"/>
                      <a:pt x="47" y="39"/>
                      <a:pt x="47" y="39"/>
                    </a:cubicBezTo>
                    <a:cubicBezTo>
                      <a:pt x="47" y="39"/>
                      <a:pt x="47" y="39"/>
                      <a:pt x="47" y="39"/>
                    </a:cubicBezTo>
                    <a:cubicBezTo>
                      <a:pt x="47" y="39"/>
                      <a:pt x="47" y="39"/>
                      <a:pt x="47" y="39"/>
                    </a:cubicBezTo>
                    <a:cubicBezTo>
                      <a:pt x="47" y="39"/>
                      <a:pt x="47" y="39"/>
                      <a:pt x="47" y="39"/>
                    </a:cubicBezTo>
                    <a:cubicBezTo>
                      <a:pt x="47" y="39"/>
                      <a:pt x="47" y="39"/>
                      <a:pt x="47" y="39"/>
                    </a:cubicBezTo>
                    <a:close/>
                    <a:moveTo>
                      <a:pt x="48" y="38"/>
                    </a:moveTo>
                    <a:cubicBezTo>
                      <a:pt x="48" y="39"/>
                      <a:pt x="48" y="39"/>
                      <a:pt x="48" y="39"/>
                    </a:cubicBezTo>
                    <a:cubicBezTo>
                      <a:pt x="48" y="38"/>
                      <a:pt x="48" y="38"/>
                      <a:pt x="48" y="38"/>
                    </a:cubicBezTo>
                    <a:cubicBezTo>
                      <a:pt x="48" y="38"/>
                      <a:pt x="48" y="38"/>
                      <a:pt x="48" y="38"/>
                    </a:cubicBezTo>
                    <a:close/>
                    <a:moveTo>
                      <a:pt x="50" y="38"/>
                    </a:moveTo>
                    <a:cubicBezTo>
                      <a:pt x="50" y="38"/>
                      <a:pt x="50" y="38"/>
                      <a:pt x="50" y="38"/>
                    </a:cubicBezTo>
                    <a:cubicBezTo>
                      <a:pt x="50" y="38"/>
                      <a:pt x="50" y="38"/>
                      <a:pt x="50" y="38"/>
                    </a:cubicBezTo>
                    <a:cubicBezTo>
                      <a:pt x="49" y="38"/>
                      <a:pt x="49" y="38"/>
                      <a:pt x="49" y="38"/>
                    </a:cubicBezTo>
                    <a:lnTo>
                      <a:pt x="50" y="38"/>
                    </a:lnTo>
                    <a:close/>
                    <a:moveTo>
                      <a:pt x="46" y="37"/>
                    </a:moveTo>
                    <a:cubicBezTo>
                      <a:pt x="46" y="37"/>
                      <a:pt x="46" y="37"/>
                      <a:pt x="46" y="37"/>
                    </a:cubicBezTo>
                    <a:cubicBezTo>
                      <a:pt x="46" y="37"/>
                      <a:pt x="46" y="37"/>
                      <a:pt x="46" y="37"/>
                    </a:cubicBezTo>
                    <a:cubicBezTo>
                      <a:pt x="46" y="37"/>
                      <a:pt x="46" y="37"/>
                      <a:pt x="46" y="37"/>
                    </a:cubicBezTo>
                    <a:close/>
                    <a:moveTo>
                      <a:pt x="35" y="37"/>
                    </a:moveTo>
                    <a:cubicBezTo>
                      <a:pt x="35" y="37"/>
                      <a:pt x="35" y="37"/>
                      <a:pt x="35" y="37"/>
                    </a:cubicBezTo>
                    <a:cubicBezTo>
                      <a:pt x="35" y="37"/>
                      <a:pt x="35" y="37"/>
                      <a:pt x="35" y="37"/>
                    </a:cubicBezTo>
                    <a:cubicBezTo>
                      <a:pt x="35" y="37"/>
                      <a:pt x="35" y="37"/>
                      <a:pt x="35" y="37"/>
                    </a:cubicBezTo>
                    <a:cubicBezTo>
                      <a:pt x="35" y="37"/>
                      <a:pt x="35" y="37"/>
                      <a:pt x="35" y="37"/>
                    </a:cubicBezTo>
                    <a:close/>
                    <a:moveTo>
                      <a:pt x="47" y="36"/>
                    </a:moveTo>
                    <a:cubicBezTo>
                      <a:pt x="47" y="36"/>
                      <a:pt x="47" y="36"/>
                      <a:pt x="47" y="36"/>
                    </a:cubicBezTo>
                    <a:cubicBezTo>
                      <a:pt x="47" y="36"/>
                      <a:pt x="47" y="36"/>
                      <a:pt x="47" y="36"/>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lnTo>
                      <a:pt x="47" y="36"/>
                    </a:lnTo>
                    <a:close/>
                    <a:moveTo>
                      <a:pt x="52" y="54"/>
                    </a:moveTo>
                    <a:cubicBezTo>
                      <a:pt x="52" y="54"/>
                      <a:pt x="52" y="54"/>
                      <a:pt x="52" y="54"/>
                    </a:cubicBezTo>
                    <a:cubicBezTo>
                      <a:pt x="52" y="54"/>
                      <a:pt x="52" y="53"/>
                      <a:pt x="51" y="53"/>
                    </a:cubicBezTo>
                    <a:cubicBezTo>
                      <a:pt x="51" y="53"/>
                      <a:pt x="52" y="53"/>
                      <a:pt x="52" y="52"/>
                    </a:cubicBezTo>
                    <a:cubicBezTo>
                      <a:pt x="52" y="52"/>
                      <a:pt x="52" y="52"/>
                      <a:pt x="52" y="52"/>
                    </a:cubicBezTo>
                    <a:cubicBezTo>
                      <a:pt x="52" y="52"/>
                      <a:pt x="52" y="52"/>
                      <a:pt x="52" y="52"/>
                    </a:cubicBezTo>
                    <a:cubicBezTo>
                      <a:pt x="52" y="51"/>
                      <a:pt x="52" y="51"/>
                      <a:pt x="52" y="51"/>
                    </a:cubicBezTo>
                    <a:cubicBezTo>
                      <a:pt x="52" y="52"/>
                      <a:pt x="52" y="52"/>
                      <a:pt x="52" y="52"/>
                    </a:cubicBezTo>
                    <a:cubicBezTo>
                      <a:pt x="52" y="52"/>
                      <a:pt x="51" y="52"/>
                      <a:pt x="51" y="52"/>
                    </a:cubicBezTo>
                    <a:cubicBezTo>
                      <a:pt x="51" y="52"/>
                      <a:pt x="51" y="52"/>
                      <a:pt x="51" y="52"/>
                    </a:cubicBezTo>
                    <a:cubicBezTo>
                      <a:pt x="51" y="53"/>
                      <a:pt x="51" y="53"/>
                      <a:pt x="51" y="53"/>
                    </a:cubicBezTo>
                    <a:cubicBezTo>
                      <a:pt x="51" y="53"/>
                      <a:pt x="51" y="53"/>
                      <a:pt x="51" y="53"/>
                    </a:cubicBezTo>
                    <a:cubicBezTo>
                      <a:pt x="51" y="53"/>
                      <a:pt x="51" y="53"/>
                      <a:pt x="51" y="53"/>
                    </a:cubicBezTo>
                    <a:cubicBezTo>
                      <a:pt x="51" y="54"/>
                      <a:pt x="51" y="54"/>
                      <a:pt x="51" y="54"/>
                    </a:cubicBezTo>
                    <a:cubicBezTo>
                      <a:pt x="51" y="54"/>
                      <a:pt x="51" y="54"/>
                      <a:pt x="51" y="54"/>
                    </a:cubicBezTo>
                    <a:cubicBezTo>
                      <a:pt x="51" y="55"/>
                      <a:pt x="51" y="55"/>
                      <a:pt x="51" y="55"/>
                    </a:cubicBezTo>
                    <a:cubicBezTo>
                      <a:pt x="51" y="55"/>
                      <a:pt x="51" y="55"/>
                      <a:pt x="51" y="55"/>
                    </a:cubicBezTo>
                    <a:cubicBezTo>
                      <a:pt x="52" y="55"/>
                      <a:pt x="52" y="55"/>
                      <a:pt x="52" y="55"/>
                    </a:cubicBezTo>
                    <a:cubicBezTo>
                      <a:pt x="52" y="55"/>
                      <a:pt x="52" y="55"/>
                      <a:pt x="52" y="55"/>
                    </a:cubicBezTo>
                    <a:cubicBezTo>
                      <a:pt x="52" y="54"/>
                      <a:pt x="52" y="54"/>
                      <a:pt x="52" y="54"/>
                    </a:cubicBezTo>
                    <a:cubicBezTo>
                      <a:pt x="52" y="54"/>
                      <a:pt x="52" y="54"/>
                      <a:pt x="52" y="54"/>
                    </a:cubicBezTo>
                    <a:close/>
                    <a:moveTo>
                      <a:pt x="58" y="48"/>
                    </a:moveTo>
                    <a:cubicBezTo>
                      <a:pt x="58" y="48"/>
                      <a:pt x="58" y="48"/>
                      <a:pt x="58" y="48"/>
                    </a:cubicBezTo>
                    <a:cubicBezTo>
                      <a:pt x="58" y="48"/>
                      <a:pt x="58" y="48"/>
                      <a:pt x="58" y="48"/>
                    </a:cubicBezTo>
                    <a:cubicBezTo>
                      <a:pt x="58" y="48"/>
                      <a:pt x="58" y="48"/>
                      <a:pt x="58" y="48"/>
                    </a:cubicBezTo>
                    <a:cubicBezTo>
                      <a:pt x="58" y="47"/>
                      <a:pt x="58" y="47"/>
                      <a:pt x="58" y="47"/>
                    </a:cubicBezTo>
                    <a:cubicBezTo>
                      <a:pt x="58" y="47"/>
                      <a:pt x="58" y="47"/>
                      <a:pt x="58" y="47"/>
                    </a:cubicBezTo>
                    <a:cubicBezTo>
                      <a:pt x="58" y="47"/>
                      <a:pt x="58" y="47"/>
                      <a:pt x="58" y="47"/>
                    </a:cubicBezTo>
                    <a:cubicBezTo>
                      <a:pt x="58" y="47"/>
                      <a:pt x="58" y="47"/>
                      <a:pt x="58" y="47"/>
                    </a:cubicBezTo>
                    <a:cubicBezTo>
                      <a:pt x="58" y="46"/>
                      <a:pt x="58" y="46"/>
                      <a:pt x="58" y="46"/>
                    </a:cubicBezTo>
                    <a:cubicBezTo>
                      <a:pt x="58" y="46"/>
                      <a:pt x="58" y="46"/>
                      <a:pt x="58" y="46"/>
                    </a:cubicBezTo>
                    <a:cubicBezTo>
                      <a:pt x="58" y="46"/>
                      <a:pt x="58" y="46"/>
                      <a:pt x="58" y="46"/>
                    </a:cubicBezTo>
                    <a:cubicBezTo>
                      <a:pt x="58" y="46"/>
                      <a:pt x="58" y="46"/>
                      <a:pt x="58" y="46"/>
                    </a:cubicBezTo>
                    <a:cubicBezTo>
                      <a:pt x="57" y="46"/>
                      <a:pt x="57" y="47"/>
                      <a:pt x="56" y="47"/>
                    </a:cubicBezTo>
                    <a:cubicBezTo>
                      <a:pt x="56" y="47"/>
                      <a:pt x="56" y="47"/>
                      <a:pt x="56" y="47"/>
                    </a:cubicBezTo>
                    <a:cubicBezTo>
                      <a:pt x="55" y="48"/>
                      <a:pt x="55" y="48"/>
                      <a:pt x="55" y="48"/>
                    </a:cubicBezTo>
                    <a:cubicBezTo>
                      <a:pt x="55" y="49"/>
                      <a:pt x="55" y="49"/>
                      <a:pt x="55" y="49"/>
                    </a:cubicBezTo>
                    <a:cubicBezTo>
                      <a:pt x="55" y="49"/>
                      <a:pt x="55" y="49"/>
                      <a:pt x="55" y="49"/>
                    </a:cubicBezTo>
                    <a:cubicBezTo>
                      <a:pt x="55" y="49"/>
                      <a:pt x="55" y="49"/>
                      <a:pt x="55" y="49"/>
                    </a:cubicBezTo>
                    <a:cubicBezTo>
                      <a:pt x="55" y="49"/>
                      <a:pt x="55" y="50"/>
                      <a:pt x="55" y="50"/>
                    </a:cubicBezTo>
                    <a:cubicBezTo>
                      <a:pt x="55" y="51"/>
                      <a:pt x="55" y="51"/>
                      <a:pt x="55" y="51"/>
                    </a:cubicBezTo>
                    <a:cubicBezTo>
                      <a:pt x="56" y="51"/>
                      <a:pt x="57" y="50"/>
                      <a:pt x="57" y="49"/>
                    </a:cubicBezTo>
                    <a:cubicBezTo>
                      <a:pt x="57" y="49"/>
                      <a:pt x="57" y="49"/>
                      <a:pt x="57" y="49"/>
                    </a:cubicBezTo>
                    <a:cubicBezTo>
                      <a:pt x="57" y="49"/>
                      <a:pt x="57" y="49"/>
                      <a:pt x="57" y="49"/>
                    </a:cubicBezTo>
                    <a:cubicBezTo>
                      <a:pt x="57" y="49"/>
                      <a:pt x="57" y="49"/>
                      <a:pt x="57" y="49"/>
                    </a:cubicBezTo>
                    <a:cubicBezTo>
                      <a:pt x="57" y="49"/>
                      <a:pt x="57" y="49"/>
                      <a:pt x="57" y="49"/>
                    </a:cubicBezTo>
                    <a:cubicBezTo>
                      <a:pt x="57" y="49"/>
                      <a:pt x="57" y="49"/>
                      <a:pt x="57" y="49"/>
                    </a:cubicBezTo>
                    <a:lnTo>
                      <a:pt x="58" y="48"/>
                    </a:lnTo>
                    <a:close/>
                    <a:moveTo>
                      <a:pt x="40" y="46"/>
                    </a:moveTo>
                    <a:cubicBezTo>
                      <a:pt x="40" y="46"/>
                      <a:pt x="40" y="46"/>
                      <a:pt x="40" y="46"/>
                    </a:cubicBezTo>
                    <a:cubicBezTo>
                      <a:pt x="40" y="47"/>
                      <a:pt x="40" y="47"/>
                      <a:pt x="40" y="47"/>
                    </a:cubicBezTo>
                    <a:cubicBezTo>
                      <a:pt x="40" y="47"/>
                      <a:pt x="40" y="47"/>
                      <a:pt x="40" y="47"/>
                    </a:cubicBezTo>
                    <a:cubicBezTo>
                      <a:pt x="40" y="47"/>
                      <a:pt x="40" y="47"/>
                      <a:pt x="40" y="47"/>
                    </a:cubicBezTo>
                    <a:cubicBezTo>
                      <a:pt x="39" y="47"/>
                      <a:pt x="39" y="47"/>
                      <a:pt x="39" y="47"/>
                    </a:cubicBezTo>
                    <a:cubicBezTo>
                      <a:pt x="40" y="47"/>
                      <a:pt x="40" y="47"/>
                      <a:pt x="40" y="47"/>
                    </a:cubicBezTo>
                    <a:cubicBezTo>
                      <a:pt x="40" y="47"/>
                      <a:pt x="40" y="47"/>
                      <a:pt x="40" y="47"/>
                    </a:cubicBezTo>
                    <a:cubicBezTo>
                      <a:pt x="40" y="47"/>
                      <a:pt x="40" y="47"/>
                      <a:pt x="40" y="47"/>
                    </a:cubicBezTo>
                    <a:cubicBezTo>
                      <a:pt x="40" y="47"/>
                      <a:pt x="40" y="47"/>
                      <a:pt x="40" y="47"/>
                    </a:cubicBezTo>
                    <a:cubicBezTo>
                      <a:pt x="40" y="46"/>
                      <a:pt x="40" y="46"/>
                      <a:pt x="40" y="46"/>
                    </a:cubicBezTo>
                    <a:close/>
                    <a:moveTo>
                      <a:pt x="52" y="46"/>
                    </a:moveTo>
                    <a:cubicBezTo>
                      <a:pt x="52" y="46"/>
                      <a:pt x="52" y="46"/>
                      <a:pt x="52" y="46"/>
                    </a:cubicBezTo>
                    <a:cubicBezTo>
                      <a:pt x="52" y="47"/>
                      <a:pt x="52" y="47"/>
                      <a:pt x="52" y="47"/>
                    </a:cubicBezTo>
                    <a:cubicBezTo>
                      <a:pt x="52" y="46"/>
                      <a:pt x="52" y="46"/>
                      <a:pt x="52" y="46"/>
                    </a:cubicBezTo>
                    <a:cubicBezTo>
                      <a:pt x="53" y="47"/>
                      <a:pt x="53" y="47"/>
                      <a:pt x="53" y="47"/>
                    </a:cubicBezTo>
                    <a:cubicBezTo>
                      <a:pt x="53" y="47"/>
                      <a:pt x="53" y="47"/>
                      <a:pt x="53" y="47"/>
                    </a:cubicBezTo>
                    <a:cubicBezTo>
                      <a:pt x="53" y="47"/>
                      <a:pt x="53" y="47"/>
                      <a:pt x="53" y="47"/>
                    </a:cubicBezTo>
                    <a:cubicBezTo>
                      <a:pt x="53" y="46"/>
                      <a:pt x="53" y="46"/>
                      <a:pt x="53" y="46"/>
                    </a:cubicBezTo>
                    <a:cubicBezTo>
                      <a:pt x="53" y="46"/>
                      <a:pt x="53" y="46"/>
                      <a:pt x="53" y="46"/>
                    </a:cubicBezTo>
                    <a:cubicBezTo>
                      <a:pt x="53" y="46"/>
                      <a:pt x="53" y="46"/>
                      <a:pt x="53" y="46"/>
                    </a:cubicBezTo>
                    <a:cubicBezTo>
                      <a:pt x="52" y="46"/>
                      <a:pt x="52" y="46"/>
                      <a:pt x="52" y="46"/>
                    </a:cubicBezTo>
                    <a:close/>
                    <a:moveTo>
                      <a:pt x="46" y="45"/>
                    </a:moveTo>
                    <a:cubicBezTo>
                      <a:pt x="45" y="45"/>
                      <a:pt x="45" y="45"/>
                      <a:pt x="45" y="45"/>
                    </a:cubicBezTo>
                    <a:cubicBezTo>
                      <a:pt x="45" y="46"/>
                      <a:pt x="45" y="46"/>
                      <a:pt x="45" y="46"/>
                    </a:cubicBezTo>
                    <a:cubicBezTo>
                      <a:pt x="46" y="46"/>
                      <a:pt x="46" y="46"/>
                      <a:pt x="46" y="46"/>
                    </a:cubicBezTo>
                    <a:cubicBezTo>
                      <a:pt x="46" y="46"/>
                      <a:pt x="46" y="46"/>
                      <a:pt x="46" y="46"/>
                    </a:cubicBezTo>
                    <a:cubicBezTo>
                      <a:pt x="46" y="46"/>
                      <a:pt x="46" y="46"/>
                      <a:pt x="46" y="46"/>
                    </a:cubicBezTo>
                    <a:cubicBezTo>
                      <a:pt x="46" y="45"/>
                      <a:pt x="46" y="45"/>
                      <a:pt x="46" y="45"/>
                    </a:cubicBezTo>
                    <a:cubicBezTo>
                      <a:pt x="46" y="45"/>
                      <a:pt x="46" y="45"/>
                      <a:pt x="46" y="45"/>
                    </a:cubicBezTo>
                    <a:cubicBezTo>
                      <a:pt x="47" y="45"/>
                      <a:pt x="47" y="45"/>
                      <a:pt x="47" y="45"/>
                    </a:cubicBezTo>
                    <a:cubicBezTo>
                      <a:pt x="46" y="45"/>
                      <a:pt x="46" y="45"/>
                      <a:pt x="46" y="45"/>
                    </a:cubicBezTo>
                    <a:cubicBezTo>
                      <a:pt x="46" y="45"/>
                      <a:pt x="46" y="45"/>
                      <a:pt x="46" y="45"/>
                    </a:cubicBezTo>
                    <a:cubicBezTo>
                      <a:pt x="46" y="45"/>
                      <a:pt x="46" y="45"/>
                      <a:pt x="46" y="45"/>
                    </a:cubicBezTo>
                    <a:cubicBezTo>
                      <a:pt x="46" y="45"/>
                      <a:pt x="46" y="45"/>
                      <a:pt x="46" y="45"/>
                    </a:cubicBezTo>
                    <a:cubicBezTo>
                      <a:pt x="46" y="45"/>
                      <a:pt x="46" y="45"/>
                      <a:pt x="46" y="45"/>
                    </a:cubicBezTo>
                    <a:close/>
                    <a:moveTo>
                      <a:pt x="55" y="45"/>
                    </a:moveTo>
                    <a:cubicBezTo>
                      <a:pt x="55" y="45"/>
                      <a:pt x="55" y="45"/>
                      <a:pt x="55" y="45"/>
                    </a:cubicBezTo>
                    <a:cubicBezTo>
                      <a:pt x="56" y="45"/>
                      <a:pt x="56" y="45"/>
                      <a:pt x="56" y="45"/>
                    </a:cubicBezTo>
                    <a:cubicBezTo>
                      <a:pt x="56" y="45"/>
                      <a:pt x="56" y="45"/>
                      <a:pt x="56" y="45"/>
                    </a:cubicBezTo>
                    <a:cubicBezTo>
                      <a:pt x="56" y="45"/>
                      <a:pt x="56" y="45"/>
                      <a:pt x="56" y="45"/>
                    </a:cubicBezTo>
                    <a:cubicBezTo>
                      <a:pt x="56" y="45"/>
                      <a:pt x="56" y="45"/>
                      <a:pt x="56" y="45"/>
                    </a:cubicBezTo>
                    <a:cubicBezTo>
                      <a:pt x="56" y="45"/>
                      <a:pt x="56" y="45"/>
                      <a:pt x="56" y="45"/>
                    </a:cubicBezTo>
                    <a:cubicBezTo>
                      <a:pt x="56" y="45"/>
                      <a:pt x="56" y="45"/>
                      <a:pt x="56" y="45"/>
                    </a:cubicBezTo>
                    <a:cubicBezTo>
                      <a:pt x="56" y="44"/>
                      <a:pt x="56" y="44"/>
                      <a:pt x="56" y="44"/>
                    </a:cubicBezTo>
                    <a:cubicBezTo>
                      <a:pt x="56" y="44"/>
                      <a:pt x="56" y="44"/>
                      <a:pt x="56" y="44"/>
                    </a:cubicBezTo>
                    <a:cubicBezTo>
                      <a:pt x="55" y="45"/>
                      <a:pt x="55" y="45"/>
                      <a:pt x="55" y="45"/>
                    </a:cubicBezTo>
                    <a:cubicBezTo>
                      <a:pt x="55" y="45"/>
                      <a:pt x="55" y="45"/>
                      <a:pt x="55" y="45"/>
                    </a:cubicBezTo>
                    <a:close/>
                    <a:moveTo>
                      <a:pt x="34" y="45"/>
                    </a:moveTo>
                    <a:cubicBezTo>
                      <a:pt x="34" y="45"/>
                      <a:pt x="34" y="44"/>
                      <a:pt x="34" y="44"/>
                    </a:cubicBezTo>
                    <a:cubicBezTo>
                      <a:pt x="34" y="44"/>
                      <a:pt x="34" y="44"/>
                      <a:pt x="33" y="44"/>
                    </a:cubicBezTo>
                    <a:cubicBezTo>
                      <a:pt x="33" y="44"/>
                      <a:pt x="33" y="44"/>
                      <a:pt x="34" y="44"/>
                    </a:cubicBezTo>
                    <a:cubicBezTo>
                      <a:pt x="34" y="44"/>
                      <a:pt x="34" y="44"/>
                      <a:pt x="34" y="44"/>
                    </a:cubicBezTo>
                    <a:cubicBezTo>
                      <a:pt x="33" y="44"/>
                      <a:pt x="33" y="44"/>
                      <a:pt x="33" y="44"/>
                    </a:cubicBezTo>
                    <a:cubicBezTo>
                      <a:pt x="33" y="44"/>
                      <a:pt x="33" y="44"/>
                      <a:pt x="33" y="44"/>
                    </a:cubicBezTo>
                    <a:cubicBezTo>
                      <a:pt x="33" y="44"/>
                      <a:pt x="33" y="44"/>
                      <a:pt x="33" y="44"/>
                    </a:cubicBezTo>
                    <a:cubicBezTo>
                      <a:pt x="33" y="44"/>
                      <a:pt x="33" y="44"/>
                      <a:pt x="33" y="44"/>
                    </a:cubicBezTo>
                    <a:cubicBezTo>
                      <a:pt x="33" y="45"/>
                      <a:pt x="33" y="45"/>
                      <a:pt x="33" y="45"/>
                    </a:cubicBezTo>
                    <a:cubicBezTo>
                      <a:pt x="33" y="45"/>
                      <a:pt x="33" y="45"/>
                      <a:pt x="34" y="45"/>
                    </a:cubicBezTo>
                    <a:close/>
                    <a:moveTo>
                      <a:pt x="39" y="44"/>
                    </a:moveTo>
                    <a:cubicBezTo>
                      <a:pt x="39" y="44"/>
                      <a:pt x="39" y="44"/>
                      <a:pt x="39" y="44"/>
                    </a:cubicBezTo>
                    <a:cubicBezTo>
                      <a:pt x="39" y="44"/>
                      <a:pt x="39" y="45"/>
                      <a:pt x="40" y="45"/>
                    </a:cubicBezTo>
                    <a:cubicBezTo>
                      <a:pt x="40" y="45"/>
                      <a:pt x="40" y="45"/>
                      <a:pt x="40" y="45"/>
                    </a:cubicBezTo>
                    <a:cubicBezTo>
                      <a:pt x="40" y="44"/>
                      <a:pt x="40" y="44"/>
                      <a:pt x="40" y="44"/>
                    </a:cubicBezTo>
                    <a:cubicBezTo>
                      <a:pt x="40" y="44"/>
                      <a:pt x="40" y="44"/>
                      <a:pt x="40" y="44"/>
                    </a:cubicBezTo>
                    <a:cubicBezTo>
                      <a:pt x="40" y="44"/>
                      <a:pt x="40" y="44"/>
                      <a:pt x="40" y="44"/>
                    </a:cubicBezTo>
                    <a:cubicBezTo>
                      <a:pt x="39" y="44"/>
                      <a:pt x="39" y="44"/>
                      <a:pt x="39" y="44"/>
                    </a:cubicBezTo>
                    <a:close/>
                    <a:moveTo>
                      <a:pt x="50" y="44"/>
                    </a:moveTo>
                    <a:cubicBezTo>
                      <a:pt x="50" y="44"/>
                      <a:pt x="50" y="44"/>
                      <a:pt x="50" y="44"/>
                    </a:cubicBezTo>
                    <a:cubicBezTo>
                      <a:pt x="50" y="44"/>
                      <a:pt x="50" y="44"/>
                      <a:pt x="50" y="44"/>
                    </a:cubicBezTo>
                    <a:cubicBezTo>
                      <a:pt x="50" y="44"/>
                      <a:pt x="50" y="44"/>
                      <a:pt x="50" y="44"/>
                    </a:cubicBezTo>
                    <a:cubicBezTo>
                      <a:pt x="50" y="44"/>
                      <a:pt x="50" y="44"/>
                      <a:pt x="50" y="44"/>
                    </a:cubicBezTo>
                    <a:cubicBezTo>
                      <a:pt x="50" y="44"/>
                      <a:pt x="50" y="44"/>
                      <a:pt x="50" y="44"/>
                    </a:cubicBezTo>
                    <a:cubicBezTo>
                      <a:pt x="51" y="44"/>
                      <a:pt x="51" y="44"/>
                      <a:pt x="51" y="44"/>
                    </a:cubicBezTo>
                    <a:cubicBezTo>
                      <a:pt x="51" y="43"/>
                      <a:pt x="52" y="43"/>
                      <a:pt x="52" y="43"/>
                    </a:cubicBezTo>
                    <a:cubicBezTo>
                      <a:pt x="52" y="43"/>
                      <a:pt x="52" y="43"/>
                      <a:pt x="52" y="43"/>
                    </a:cubicBezTo>
                    <a:cubicBezTo>
                      <a:pt x="52" y="42"/>
                      <a:pt x="52" y="42"/>
                      <a:pt x="52" y="42"/>
                    </a:cubicBezTo>
                    <a:cubicBezTo>
                      <a:pt x="51" y="42"/>
                      <a:pt x="50" y="43"/>
                      <a:pt x="50" y="44"/>
                    </a:cubicBezTo>
                    <a:cubicBezTo>
                      <a:pt x="50" y="43"/>
                      <a:pt x="50" y="43"/>
                      <a:pt x="50" y="43"/>
                    </a:cubicBezTo>
                    <a:cubicBezTo>
                      <a:pt x="50" y="44"/>
                      <a:pt x="50" y="44"/>
                      <a:pt x="50" y="44"/>
                    </a:cubicBezTo>
                    <a:cubicBezTo>
                      <a:pt x="50" y="44"/>
                      <a:pt x="50" y="44"/>
                      <a:pt x="50" y="44"/>
                    </a:cubicBezTo>
                    <a:close/>
                    <a:moveTo>
                      <a:pt x="42" y="44"/>
                    </a:moveTo>
                    <a:cubicBezTo>
                      <a:pt x="42" y="44"/>
                      <a:pt x="42" y="44"/>
                      <a:pt x="42" y="44"/>
                    </a:cubicBezTo>
                    <a:cubicBezTo>
                      <a:pt x="43" y="44"/>
                      <a:pt x="43" y="43"/>
                      <a:pt x="44" y="43"/>
                    </a:cubicBezTo>
                    <a:cubicBezTo>
                      <a:pt x="44" y="43"/>
                      <a:pt x="44" y="43"/>
                      <a:pt x="44" y="43"/>
                    </a:cubicBezTo>
                    <a:cubicBezTo>
                      <a:pt x="44" y="43"/>
                      <a:pt x="44" y="42"/>
                      <a:pt x="44" y="42"/>
                    </a:cubicBezTo>
                    <a:cubicBezTo>
                      <a:pt x="43" y="42"/>
                      <a:pt x="43" y="42"/>
                      <a:pt x="43" y="42"/>
                    </a:cubicBezTo>
                    <a:cubicBezTo>
                      <a:pt x="43" y="43"/>
                      <a:pt x="43" y="43"/>
                      <a:pt x="43" y="43"/>
                    </a:cubicBezTo>
                    <a:cubicBezTo>
                      <a:pt x="43" y="43"/>
                      <a:pt x="43" y="43"/>
                      <a:pt x="43" y="43"/>
                    </a:cubicBezTo>
                    <a:cubicBezTo>
                      <a:pt x="43" y="43"/>
                      <a:pt x="43" y="43"/>
                      <a:pt x="43" y="43"/>
                    </a:cubicBezTo>
                    <a:cubicBezTo>
                      <a:pt x="43" y="43"/>
                      <a:pt x="43" y="43"/>
                      <a:pt x="43" y="43"/>
                    </a:cubicBezTo>
                    <a:cubicBezTo>
                      <a:pt x="42" y="43"/>
                      <a:pt x="42" y="43"/>
                      <a:pt x="42" y="43"/>
                    </a:cubicBezTo>
                    <a:cubicBezTo>
                      <a:pt x="42" y="43"/>
                      <a:pt x="42" y="43"/>
                      <a:pt x="42" y="43"/>
                    </a:cubicBezTo>
                    <a:lnTo>
                      <a:pt x="42" y="44"/>
                    </a:lnTo>
                    <a:close/>
                    <a:moveTo>
                      <a:pt x="50" y="41"/>
                    </a:moveTo>
                    <a:cubicBezTo>
                      <a:pt x="50" y="42"/>
                      <a:pt x="50" y="42"/>
                      <a:pt x="50" y="42"/>
                    </a:cubicBezTo>
                    <a:cubicBezTo>
                      <a:pt x="50" y="42"/>
                      <a:pt x="50" y="42"/>
                      <a:pt x="50" y="42"/>
                    </a:cubicBezTo>
                    <a:cubicBezTo>
                      <a:pt x="49" y="42"/>
                      <a:pt x="49" y="42"/>
                      <a:pt x="49" y="42"/>
                    </a:cubicBezTo>
                    <a:cubicBezTo>
                      <a:pt x="50" y="42"/>
                      <a:pt x="50" y="42"/>
                      <a:pt x="50" y="42"/>
                    </a:cubicBezTo>
                    <a:cubicBezTo>
                      <a:pt x="50" y="42"/>
                      <a:pt x="50" y="42"/>
                      <a:pt x="50" y="42"/>
                    </a:cubicBezTo>
                    <a:cubicBezTo>
                      <a:pt x="50" y="42"/>
                      <a:pt x="50" y="42"/>
                      <a:pt x="50" y="42"/>
                    </a:cubicBezTo>
                    <a:cubicBezTo>
                      <a:pt x="50" y="42"/>
                      <a:pt x="50" y="42"/>
                      <a:pt x="50" y="42"/>
                    </a:cubicBezTo>
                    <a:cubicBezTo>
                      <a:pt x="50" y="42"/>
                      <a:pt x="50" y="42"/>
                      <a:pt x="50" y="42"/>
                    </a:cubicBezTo>
                    <a:cubicBezTo>
                      <a:pt x="50" y="42"/>
                      <a:pt x="50" y="42"/>
                      <a:pt x="50" y="42"/>
                    </a:cubicBezTo>
                    <a:cubicBezTo>
                      <a:pt x="50" y="41"/>
                      <a:pt x="50" y="41"/>
                      <a:pt x="50" y="41"/>
                    </a:cubicBezTo>
                    <a:cubicBezTo>
                      <a:pt x="50" y="41"/>
                      <a:pt x="50" y="41"/>
                      <a:pt x="50" y="41"/>
                    </a:cubicBezTo>
                    <a:cubicBezTo>
                      <a:pt x="50" y="41"/>
                      <a:pt x="50" y="41"/>
                      <a:pt x="50" y="41"/>
                    </a:cubicBezTo>
                    <a:cubicBezTo>
                      <a:pt x="49" y="41"/>
                      <a:pt x="49" y="41"/>
                      <a:pt x="49" y="41"/>
                    </a:cubicBezTo>
                    <a:cubicBezTo>
                      <a:pt x="49" y="41"/>
                      <a:pt x="49" y="41"/>
                      <a:pt x="49" y="41"/>
                    </a:cubicBezTo>
                    <a:cubicBezTo>
                      <a:pt x="50" y="41"/>
                      <a:pt x="50" y="41"/>
                      <a:pt x="50" y="41"/>
                    </a:cubicBezTo>
                    <a:cubicBezTo>
                      <a:pt x="50" y="41"/>
                      <a:pt x="50" y="41"/>
                      <a:pt x="50" y="41"/>
                    </a:cubicBezTo>
                    <a:close/>
                    <a:moveTo>
                      <a:pt x="38" y="41"/>
                    </a:moveTo>
                    <a:cubicBezTo>
                      <a:pt x="38" y="41"/>
                      <a:pt x="38" y="41"/>
                      <a:pt x="38" y="41"/>
                    </a:cubicBezTo>
                    <a:cubicBezTo>
                      <a:pt x="38" y="42"/>
                      <a:pt x="38" y="42"/>
                      <a:pt x="38" y="42"/>
                    </a:cubicBezTo>
                    <a:cubicBezTo>
                      <a:pt x="38" y="42"/>
                      <a:pt x="38" y="42"/>
                      <a:pt x="38" y="42"/>
                    </a:cubicBezTo>
                    <a:cubicBezTo>
                      <a:pt x="38" y="42"/>
                      <a:pt x="39" y="42"/>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8" y="41"/>
                      <a:pt x="38" y="41"/>
                      <a:pt x="38" y="41"/>
                    </a:cubicBezTo>
                    <a:close/>
                    <a:moveTo>
                      <a:pt x="40" y="42"/>
                    </a:moveTo>
                    <a:cubicBezTo>
                      <a:pt x="40" y="42"/>
                      <a:pt x="40" y="42"/>
                      <a:pt x="40" y="42"/>
                    </a:cubicBezTo>
                    <a:cubicBezTo>
                      <a:pt x="40" y="42"/>
                      <a:pt x="40" y="42"/>
                      <a:pt x="40" y="43"/>
                    </a:cubicBezTo>
                    <a:cubicBezTo>
                      <a:pt x="41" y="42"/>
                      <a:pt x="41" y="41"/>
                      <a:pt x="41" y="40"/>
                    </a:cubicBezTo>
                    <a:cubicBezTo>
                      <a:pt x="41" y="40"/>
                      <a:pt x="41" y="40"/>
                      <a:pt x="41" y="40"/>
                    </a:cubicBezTo>
                    <a:cubicBezTo>
                      <a:pt x="40" y="40"/>
                      <a:pt x="40" y="41"/>
                      <a:pt x="39" y="41"/>
                    </a:cubicBezTo>
                    <a:cubicBezTo>
                      <a:pt x="40" y="42"/>
                      <a:pt x="40" y="42"/>
                      <a:pt x="40" y="42"/>
                    </a:cubicBezTo>
                    <a:close/>
                    <a:moveTo>
                      <a:pt x="33" y="38"/>
                    </a:move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4" y="39"/>
                      <a:pt x="34" y="39"/>
                      <a:pt x="34" y="39"/>
                    </a:cubicBezTo>
                    <a:cubicBezTo>
                      <a:pt x="34" y="39"/>
                      <a:pt x="34" y="39"/>
                      <a:pt x="34" y="39"/>
                    </a:cubicBezTo>
                    <a:cubicBezTo>
                      <a:pt x="34" y="38"/>
                      <a:pt x="34" y="38"/>
                      <a:pt x="34" y="38"/>
                    </a:cubicBezTo>
                    <a:cubicBezTo>
                      <a:pt x="33" y="38"/>
                      <a:pt x="33" y="38"/>
                      <a:pt x="33" y="38"/>
                    </a:cubicBezTo>
                    <a:cubicBezTo>
                      <a:pt x="33" y="38"/>
                      <a:pt x="33" y="38"/>
                      <a:pt x="33" y="38"/>
                    </a:cubicBezTo>
                    <a:cubicBezTo>
                      <a:pt x="33" y="38"/>
                      <a:pt x="33" y="38"/>
                      <a:pt x="33" y="38"/>
                    </a:cubicBezTo>
                    <a:cubicBezTo>
                      <a:pt x="33" y="38"/>
                      <a:pt x="33" y="38"/>
                      <a:pt x="33" y="38"/>
                    </a:cubicBezTo>
                    <a:close/>
                    <a:moveTo>
                      <a:pt x="39" y="38"/>
                    </a:move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39" y="38"/>
                      <a:pt x="39" y="38"/>
                      <a:pt x="39" y="38"/>
                    </a:cubicBezTo>
                    <a:cubicBezTo>
                      <a:pt x="39" y="38"/>
                      <a:pt x="39" y="38"/>
                      <a:pt x="39" y="38"/>
                    </a:cubicBezTo>
                    <a:cubicBezTo>
                      <a:pt x="39" y="38"/>
                      <a:pt x="39" y="38"/>
                      <a:pt x="39" y="38"/>
                    </a:cubicBezTo>
                    <a:cubicBezTo>
                      <a:pt x="39" y="38"/>
                      <a:pt x="39" y="38"/>
                      <a:pt x="39" y="38"/>
                    </a:cubicBezTo>
                    <a:close/>
                    <a:moveTo>
                      <a:pt x="37" y="38"/>
                    </a:moveTo>
                    <a:cubicBezTo>
                      <a:pt x="37" y="38"/>
                      <a:pt x="37" y="38"/>
                      <a:pt x="37" y="38"/>
                    </a:cubicBezTo>
                    <a:cubicBezTo>
                      <a:pt x="36" y="38"/>
                      <a:pt x="36" y="38"/>
                      <a:pt x="36" y="38"/>
                    </a:cubicBezTo>
                    <a:cubicBezTo>
                      <a:pt x="36" y="38"/>
                      <a:pt x="36" y="38"/>
                      <a:pt x="36" y="38"/>
                    </a:cubicBezTo>
                    <a:cubicBezTo>
                      <a:pt x="36" y="39"/>
                      <a:pt x="36" y="39"/>
                      <a:pt x="36" y="39"/>
                    </a:cubicBezTo>
                    <a:cubicBezTo>
                      <a:pt x="36" y="39"/>
                      <a:pt x="36" y="39"/>
                      <a:pt x="36" y="39"/>
                    </a:cubicBezTo>
                    <a:cubicBezTo>
                      <a:pt x="36" y="39"/>
                      <a:pt x="36" y="39"/>
                      <a:pt x="36" y="39"/>
                    </a:cubicBezTo>
                    <a:cubicBezTo>
                      <a:pt x="37" y="39"/>
                      <a:pt x="37" y="39"/>
                      <a:pt x="37" y="39"/>
                    </a:cubicBezTo>
                    <a:cubicBezTo>
                      <a:pt x="37" y="38"/>
                      <a:pt x="37" y="38"/>
                      <a:pt x="37" y="38"/>
                    </a:cubicBezTo>
                    <a:close/>
                    <a:moveTo>
                      <a:pt x="38" y="37"/>
                    </a:moveTo>
                    <a:cubicBezTo>
                      <a:pt x="39" y="37"/>
                      <a:pt x="39" y="37"/>
                      <a:pt x="39" y="37"/>
                    </a:cubicBezTo>
                    <a:cubicBezTo>
                      <a:pt x="39" y="37"/>
                      <a:pt x="39" y="37"/>
                      <a:pt x="39" y="37"/>
                    </a:cubicBezTo>
                    <a:cubicBezTo>
                      <a:pt x="38" y="36"/>
                      <a:pt x="38" y="36"/>
                      <a:pt x="38" y="36"/>
                    </a:cubicBezTo>
                    <a:cubicBezTo>
                      <a:pt x="38" y="37"/>
                      <a:pt x="38" y="37"/>
                      <a:pt x="38" y="37"/>
                    </a:cubicBezTo>
                    <a:cubicBezTo>
                      <a:pt x="38" y="36"/>
                      <a:pt x="38" y="36"/>
                      <a:pt x="38" y="36"/>
                    </a:cubicBezTo>
                    <a:cubicBezTo>
                      <a:pt x="38" y="36"/>
                      <a:pt x="38" y="36"/>
                      <a:pt x="38" y="36"/>
                    </a:cubicBezTo>
                    <a:cubicBezTo>
                      <a:pt x="37" y="36"/>
                      <a:pt x="37" y="36"/>
                      <a:pt x="37" y="36"/>
                    </a:cubicBezTo>
                    <a:cubicBezTo>
                      <a:pt x="37" y="36"/>
                      <a:pt x="37" y="36"/>
                      <a:pt x="37" y="36"/>
                    </a:cubicBezTo>
                    <a:cubicBezTo>
                      <a:pt x="37" y="36"/>
                      <a:pt x="37" y="36"/>
                      <a:pt x="37" y="36"/>
                    </a:cubicBezTo>
                    <a:cubicBezTo>
                      <a:pt x="37" y="37"/>
                      <a:pt x="38" y="37"/>
                      <a:pt x="38" y="37"/>
                    </a:cubicBezTo>
                    <a:cubicBezTo>
                      <a:pt x="38" y="37"/>
                      <a:pt x="38" y="37"/>
                      <a:pt x="38" y="37"/>
                    </a:cubicBezTo>
                    <a:close/>
                    <a:moveTo>
                      <a:pt x="33" y="36"/>
                    </a:moveTo>
                    <a:cubicBezTo>
                      <a:pt x="32" y="37"/>
                      <a:pt x="32" y="37"/>
                      <a:pt x="32" y="37"/>
                    </a:cubicBezTo>
                    <a:cubicBezTo>
                      <a:pt x="32" y="37"/>
                      <a:pt x="32" y="37"/>
                      <a:pt x="32" y="37"/>
                    </a:cubicBezTo>
                    <a:cubicBezTo>
                      <a:pt x="33" y="37"/>
                      <a:pt x="33" y="37"/>
                      <a:pt x="33" y="37"/>
                    </a:cubicBezTo>
                    <a:cubicBezTo>
                      <a:pt x="33" y="37"/>
                      <a:pt x="33" y="37"/>
                      <a:pt x="33" y="37"/>
                    </a:cubicBezTo>
                    <a:cubicBezTo>
                      <a:pt x="33" y="36"/>
                      <a:pt x="33" y="36"/>
                      <a:pt x="33" y="36"/>
                    </a:cubicBezTo>
                    <a:cubicBezTo>
                      <a:pt x="33" y="36"/>
                      <a:pt x="33" y="36"/>
                      <a:pt x="33" y="36"/>
                    </a:cubicBezTo>
                    <a:cubicBezTo>
                      <a:pt x="33" y="36"/>
                      <a:pt x="33" y="36"/>
                      <a:pt x="33" y="36"/>
                    </a:cubicBezTo>
                    <a:cubicBezTo>
                      <a:pt x="33" y="36"/>
                      <a:pt x="33" y="36"/>
                      <a:pt x="33" y="36"/>
                    </a:cubicBezTo>
                    <a:close/>
                    <a:moveTo>
                      <a:pt x="37" y="36"/>
                    </a:moveTo>
                    <a:cubicBezTo>
                      <a:pt x="37" y="36"/>
                      <a:pt x="37" y="36"/>
                      <a:pt x="37" y="36"/>
                    </a:cubicBezTo>
                    <a:cubicBezTo>
                      <a:pt x="37" y="35"/>
                      <a:pt x="37" y="35"/>
                      <a:pt x="37" y="35"/>
                    </a:cubicBezTo>
                    <a:cubicBezTo>
                      <a:pt x="37" y="35"/>
                      <a:pt x="37" y="35"/>
                      <a:pt x="37" y="35"/>
                    </a:cubicBezTo>
                    <a:cubicBezTo>
                      <a:pt x="37" y="35"/>
                      <a:pt x="37" y="35"/>
                      <a:pt x="37" y="35"/>
                    </a:cubicBezTo>
                    <a:cubicBezTo>
                      <a:pt x="37" y="34"/>
                      <a:pt x="37" y="34"/>
                      <a:pt x="37" y="34"/>
                    </a:cubicBezTo>
                    <a:cubicBezTo>
                      <a:pt x="37" y="34"/>
                      <a:pt x="37" y="34"/>
                      <a:pt x="37" y="34"/>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5" y="34"/>
                      <a:pt x="35" y="34"/>
                      <a:pt x="35" y="34"/>
                    </a:cubicBezTo>
                    <a:cubicBezTo>
                      <a:pt x="35" y="34"/>
                      <a:pt x="35" y="34"/>
                      <a:pt x="35" y="34"/>
                    </a:cubicBezTo>
                    <a:cubicBezTo>
                      <a:pt x="35" y="34"/>
                      <a:pt x="35" y="34"/>
                      <a:pt x="35" y="34"/>
                    </a:cubicBezTo>
                    <a:cubicBezTo>
                      <a:pt x="35" y="34"/>
                      <a:pt x="35"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6"/>
                      <a:pt x="36" y="36"/>
                      <a:pt x="36" y="36"/>
                    </a:cubicBezTo>
                    <a:cubicBezTo>
                      <a:pt x="37" y="36"/>
                      <a:pt x="37" y="36"/>
                      <a:pt x="37" y="36"/>
                    </a:cubicBezTo>
                    <a:close/>
                    <a:moveTo>
                      <a:pt x="45" y="29"/>
                    </a:moveTo>
                    <a:cubicBezTo>
                      <a:pt x="45" y="29"/>
                      <a:pt x="45" y="29"/>
                      <a:pt x="45" y="29"/>
                    </a:cubicBezTo>
                    <a:cubicBezTo>
                      <a:pt x="45" y="29"/>
                      <a:pt x="45" y="29"/>
                      <a:pt x="45" y="29"/>
                    </a:cubicBezTo>
                    <a:cubicBezTo>
                      <a:pt x="45" y="29"/>
                      <a:pt x="45" y="29"/>
                      <a:pt x="45" y="29"/>
                    </a:cubicBezTo>
                    <a:close/>
                    <a:moveTo>
                      <a:pt x="44" y="28"/>
                    </a:moveTo>
                    <a:cubicBezTo>
                      <a:pt x="45" y="28"/>
                      <a:pt x="45" y="28"/>
                      <a:pt x="45" y="28"/>
                    </a:cubicBezTo>
                    <a:cubicBezTo>
                      <a:pt x="45" y="29"/>
                      <a:pt x="45" y="29"/>
                      <a:pt x="45" y="29"/>
                    </a:cubicBezTo>
                    <a:cubicBezTo>
                      <a:pt x="45" y="29"/>
                      <a:pt x="45" y="29"/>
                      <a:pt x="45" y="29"/>
                    </a:cubicBezTo>
                    <a:cubicBezTo>
                      <a:pt x="45" y="28"/>
                      <a:pt x="45" y="28"/>
                      <a:pt x="45" y="28"/>
                    </a:cubicBezTo>
                    <a:lnTo>
                      <a:pt x="44" y="28"/>
                    </a:lnTo>
                    <a:close/>
                    <a:moveTo>
                      <a:pt x="40" y="28"/>
                    </a:moveTo>
                    <a:cubicBezTo>
                      <a:pt x="40" y="28"/>
                      <a:pt x="40" y="28"/>
                      <a:pt x="40" y="28"/>
                    </a:cubicBezTo>
                    <a:cubicBezTo>
                      <a:pt x="40" y="28"/>
                      <a:pt x="40" y="28"/>
                      <a:pt x="40" y="28"/>
                    </a:cubicBezTo>
                    <a:cubicBezTo>
                      <a:pt x="40" y="28"/>
                      <a:pt x="40" y="28"/>
                      <a:pt x="40" y="28"/>
                    </a:cubicBezTo>
                    <a:close/>
                    <a:moveTo>
                      <a:pt x="40" y="28"/>
                    </a:moveTo>
                    <a:cubicBezTo>
                      <a:pt x="40" y="28"/>
                      <a:pt x="40" y="28"/>
                      <a:pt x="40" y="28"/>
                    </a:cubicBezTo>
                    <a:cubicBezTo>
                      <a:pt x="40" y="28"/>
                      <a:pt x="40" y="28"/>
                      <a:pt x="40" y="28"/>
                    </a:cubicBezTo>
                    <a:cubicBezTo>
                      <a:pt x="41" y="28"/>
                      <a:pt x="41" y="28"/>
                      <a:pt x="41" y="28"/>
                    </a:cubicBezTo>
                    <a:cubicBezTo>
                      <a:pt x="41" y="28"/>
                      <a:pt x="41" y="28"/>
                      <a:pt x="41" y="28"/>
                    </a:cubicBezTo>
                    <a:cubicBezTo>
                      <a:pt x="41" y="28"/>
                      <a:pt x="41" y="28"/>
                      <a:pt x="41" y="28"/>
                    </a:cubicBezTo>
                    <a:lnTo>
                      <a:pt x="40" y="28"/>
                    </a:lnTo>
                    <a:close/>
                    <a:moveTo>
                      <a:pt x="37" y="20"/>
                    </a:moveTo>
                    <a:cubicBezTo>
                      <a:pt x="37" y="20"/>
                      <a:pt x="37" y="20"/>
                      <a:pt x="37" y="20"/>
                    </a:cubicBezTo>
                    <a:cubicBezTo>
                      <a:pt x="36" y="20"/>
                      <a:pt x="36" y="20"/>
                      <a:pt x="37" y="20"/>
                    </a:cubicBezTo>
                    <a:cubicBezTo>
                      <a:pt x="37" y="20"/>
                      <a:pt x="37" y="20"/>
                      <a:pt x="37" y="20"/>
                    </a:cubicBezTo>
                    <a:close/>
                    <a:moveTo>
                      <a:pt x="43" y="37"/>
                    </a:moveTo>
                    <a:cubicBezTo>
                      <a:pt x="44" y="37"/>
                      <a:pt x="45" y="36"/>
                      <a:pt x="46" y="36"/>
                    </a:cubicBezTo>
                    <a:cubicBezTo>
                      <a:pt x="45" y="36"/>
                      <a:pt x="45" y="36"/>
                      <a:pt x="45" y="36"/>
                    </a:cubicBezTo>
                    <a:cubicBezTo>
                      <a:pt x="44" y="36"/>
                      <a:pt x="44" y="36"/>
                      <a:pt x="43" y="37"/>
                    </a:cubicBezTo>
                    <a:close/>
                    <a:moveTo>
                      <a:pt x="50" y="35"/>
                    </a:moveTo>
                    <a:cubicBezTo>
                      <a:pt x="50" y="35"/>
                      <a:pt x="50" y="35"/>
                      <a:pt x="50" y="35"/>
                    </a:cubicBezTo>
                    <a:cubicBezTo>
                      <a:pt x="50" y="35"/>
                      <a:pt x="50" y="35"/>
                      <a:pt x="50" y="35"/>
                    </a:cubicBezTo>
                    <a:cubicBezTo>
                      <a:pt x="50" y="35"/>
                      <a:pt x="50" y="35"/>
                      <a:pt x="50" y="35"/>
                    </a:cubicBezTo>
                    <a:cubicBezTo>
                      <a:pt x="50" y="35"/>
                      <a:pt x="50" y="35"/>
                      <a:pt x="50" y="35"/>
                    </a:cubicBezTo>
                    <a:cubicBezTo>
                      <a:pt x="49" y="35"/>
                      <a:pt x="49" y="34"/>
                      <a:pt x="48" y="35"/>
                    </a:cubicBezTo>
                    <a:cubicBezTo>
                      <a:pt x="48" y="35"/>
                      <a:pt x="48" y="35"/>
                      <a:pt x="48" y="35"/>
                    </a:cubicBezTo>
                    <a:cubicBezTo>
                      <a:pt x="47" y="35"/>
                      <a:pt x="47" y="35"/>
                      <a:pt x="47" y="35"/>
                    </a:cubicBezTo>
                    <a:cubicBezTo>
                      <a:pt x="47" y="35"/>
                      <a:pt x="47" y="35"/>
                      <a:pt x="47" y="35"/>
                    </a:cubicBezTo>
                    <a:cubicBezTo>
                      <a:pt x="47" y="36"/>
                      <a:pt x="47" y="36"/>
                      <a:pt x="47" y="36"/>
                    </a:cubicBezTo>
                    <a:cubicBezTo>
                      <a:pt x="47" y="36"/>
                      <a:pt x="47" y="36"/>
                      <a:pt x="47" y="36"/>
                    </a:cubicBezTo>
                    <a:cubicBezTo>
                      <a:pt x="48" y="35"/>
                      <a:pt x="48" y="35"/>
                      <a:pt x="48" y="35"/>
                    </a:cubicBezTo>
                    <a:cubicBezTo>
                      <a:pt x="48" y="35"/>
                      <a:pt x="48" y="35"/>
                      <a:pt x="48" y="35"/>
                    </a:cubicBezTo>
                    <a:cubicBezTo>
                      <a:pt x="48" y="35"/>
                      <a:pt x="48" y="35"/>
                      <a:pt x="48" y="35"/>
                    </a:cubicBezTo>
                    <a:cubicBezTo>
                      <a:pt x="49" y="36"/>
                      <a:pt x="49" y="36"/>
                      <a:pt x="49" y="36"/>
                    </a:cubicBezTo>
                    <a:cubicBezTo>
                      <a:pt x="49" y="36"/>
                      <a:pt x="49" y="35"/>
                      <a:pt x="50" y="35"/>
                    </a:cubicBezTo>
                    <a:close/>
                    <a:moveTo>
                      <a:pt x="44" y="29"/>
                    </a:moveTo>
                    <a:cubicBezTo>
                      <a:pt x="44" y="29"/>
                      <a:pt x="44" y="29"/>
                      <a:pt x="44" y="29"/>
                    </a:cubicBezTo>
                    <a:cubicBezTo>
                      <a:pt x="44" y="29"/>
                      <a:pt x="44" y="29"/>
                      <a:pt x="44" y="29"/>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3" y="28"/>
                      <a:pt x="43" y="28"/>
                      <a:pt x="43" y="28"/>
                    </a:cubicBezTo>
                    <a:cubicBezTo>
                      <a:pt x="42" y="28"/>
                      <a:pt x="42" y="28"/>
                      <a:pt x="42" y="28"/>
                    </a:cubicBezTo>
                    <a:cubicBezTo>
                      <a:pt x="42" y="28"/>
                      <a:pt x="42" y="28"/>
                      <a:pt x="42" y="28"/>
                    </a:cubicBezTo>
                    <a:cubicBezTo>
                      <a:pt x="42" y="29"/>
                      <a:pt x="42" y="29"/>
                      <a:pt x="42" y="29"/>
                    </a:cubicBezTo>
                    <a:cubicBezTo>
                      <a:pt x="43" y="29"/>
                      <a:pt x="43" y="29"/>
                      <a:pt x="43" y="29"/>
                    </a:cubicBezTo>
                    <a:cubicBezTo>
                      <a:pt x="43" y="29"/>
                      <a:pt x="43" y="29"/>
                      <a:pt x="43" y="29"/>
                    </a:cubicBezTo>
                    <a:cubicBezTo>
                      <a:pt x="43" y="29"/>
                      <a:pt x="43" y="29"/>
                      <a:pt x="43" y="29"/>
                    </a:cubicBezTo>
                    <a:cubicBezTo>
                      <a:pt x="43" y="29"/>
                      <a:pt x="43" y="29"/>
                      <a:pt x="43" y="29"/>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1"/>
                      <a:pt x="43" y="31"/>
                      <a:pt x="43" y="31"/>
                    </a:cubicBezTo>
                    <a:cubicBezTo>
                      <a:pt x="42" y="31"/>
                      <a:pt x="42" y="31"/>
                      <a:pt x="42" y="31"/>
                    </a:cubicBezTo>
                    <a:cubicBezTo>
                      <a:pt x="43" y="31"/>
                      <a:pt x="43" y="31"/>
                      <a:pt x="43" y="31"/>
                    </a:cubicBezTo>
                    <a:cubicBezTo>
                      <a:pt x="43" y="31"/>
                      <a:pt x="43" y="31"/>
                      <a:pt x="43" y="31"/>
                    </a:cubicBezTo>
                    <a:cubicBezTo>
                      <a:pt x="43" y="31"/>
                      <a:pt x="43" y="31"/>
                      <a:pt x="43" y="32"/>
                    </a:cubicBezTo>
                    <a:cubicBezTo>
                      <a:pt x="43" y="32"/>
                      <a:pt x="43" y="32"/>
                      <a:pt x="43" y="32"/>
                    </a:cubicBezTo>
                    <a:cubicBezTo>
                      <a:pt x="43" y="32"/>
                      <a:pt x="43" y="32"/>
                      <a:pt x="43" y="32"/>
                    </a:cubicBezTo>
                    <a:cubicBezTo>
                      <a:pt x="44" y="31"/>
                      <a:pt x="44" y="31"/>
                      <a:pt x="44" y="31"/>
                    </a:cubicBezTo>
                    <a:cubicBezTo>
                      <a:pt x="44" y="31"/>
                      <a:pt x="44" y="31"/>
                      <a:pt x="44" y="31"/>
                    </a:cubicBezTo>
                    <a:cubicBezTo>
                      <a:pt x="44" y="31"/>
                      <a:pt x="44" y="31"/>
                      <a:pt x="44" y="31"/>
                    </a:cubicBezTo>
                    <a:cubicBezTo>
                      <a:pt x="44" y="31"/>
                      <a:pt x="44" y="31"/>
                      <a:pt x="44" y="31"/>
                    </a:cubicBezTo>
                    <a:cubicBezTo>
                      <a:pt x="44" y="30"/>
                      <a:pt x="44" y="30"/>
                      <a:pt x="44" y="30"/>
                    </a:cubicBezTo>
                    <a:cubicBezTo>
                      <a:pt x="44" y="30"/>
                      <a:pt x="44" y="30"/>
                      <a:pt x="44" y="30"/>
                    </a:cubicBezTo>
                    <a:cubicBezTo>
                      <a:pt x="44" y="30"/>
                      <a:pt x="44" y="29"/>
                      <a:pt x="44" y="29"/>
                    </a:cubicBezTo>
                    <a:close/>
                    <a:moveTo>
                      <a:pt x="47" y="23"/>
                    </a:moveTo>
                    <a:cubicBezTo>
                      <a:pt x="47" y="23"/>
                      <a:pt x="47" y="23"/>
                      <a:pt x="47" y="23"/>
                    </a:cubicBezTo>
                    <a:cubicBezTo>
                      <a:pt x="47" y="23"/>
                      <a:pt x="47" y="23"/>
                      <a:pt x="47" y="23"/>
                    </a:cubicBezTo>
                    <a:cubicBezTo>
                      <a:pt x="47" y="23"/>
                      <a:pt x="46" y="22"/>
                      <a:pt x="46" y="22"/>
                    </a:cubicBezTo>
                    <a:cubicBezTo>
                      <a:pt x="46" y="22"/>
                      <a:pt x="46" y="22"/>
                      <a:pt x="46" y="21"/>
                    </a:cubicBezTo>
                    <a:cubicBezTo>
                      <a:pt x="45" y="21"/>
                      <a:pt x="45" y="21"/>
                      <a:pt x="45" y="21"/>
                    </a:cubicBezTo>
                    <a:cubicBezTo>
                      <a:pt x="45" y="21"/>
                      <a:pt x="45" y="21"/>
                      <a:pt x="45" y="21"/>
                    </a:cubicBezTo>
                    <a:cubicBezTo>
                      <a:pt x="45" y="21"/>
                      <a:pt x="45" y="21"/>
                      <a:pt x="44" y="21"/>
                    </a:cubicBezTo>
                    <a:cubicBezTo>
                      <a:pt x="44" y="21"/>
                      <a:pt x="44" y="21"/>
                      <a:pt x="44" y="21"/>
                    </a:cubicBezTo>
                    <a:cubicBezTo>
                      <a:pt x="44" y="22"/>
                      <a:pt x="44" y="22"/>
                      <a:pt x="43" y="22"/>
                    </a:cubicBezTo>
                    <a:cubicBezTo>
                      <a:pt x="43" y="22"/>
                      <a:pt x="43" y="22"/>
                      <a:pt x="43" y="22"/>
                    </a:cubicBezTo>
                    <a:cubicBezTo>
                      <a:pt x="43" y="22"/>
                      <a:pt x="43" y="22"/>
                      <a:pt x="43" y="22"/>
                    </a:cubicBezTo>
                    <a:cubicBezTo>
                      <a:pt x="43" y="22"/>
                      <a:pt x="43" y="22"/>
                      <a:pt x="43" y="22"/>
                    </a:cubicBezTo>
                    <a:cubicBezTo>
                      <a:pt x="42" y="22"/>
                      <a:pt x="42" y="22"/>
                      <a:pt x="42" y="22"/>
                    </a:cubicBezTo>
                    <a:cubicBezTo>
                      <a:pt x="42" y="23"/>
                      <a:pt x="42" y="23"/>
                      <a:pt x="42" y="23"/>
                    </a:cubicBezTo>
                    <a:cubicBezTo>
                      <a:pt x="42" y="23"/>
                      <a:pt x="43" y="23"/>
                      <a:pt x="43" y="23"/>
                    </a:cubicBezTo>
                    <a:cubicBezTo>
                      <a:pt x="44" y="24"/>
                      <a:pt x="44" y="23"/>
                      <a:pt x="44" y="23"/>
                    </a:cubicBezTo>
                    <a:cubicBezTo>
                      <a:pt x="44" y="23"/>
                      <a:pt x="44" y="23"/>
                      <a:pt x="44" y="23"/>
                    </a:cubicBezTo>
                    <a:cubicBezTo>
                      <a:pt x="45" y="23"/>
                      <a:pt x="45" y="23"/>
                      <a:pt x="45" y="23"/>
                    </a:cubicBezTo>
                    <a:cubicBezTo>
                      <a:pt x="45" y="23"/>
                      <a:pt x="45" y="23"/>
                      <a:pt x="45" y="23"/>
                    </a:cubicBezTo>
                    <a:cubicBezTo>
                      <a:pt x="45" y="23"/>
                      <a:pt x="45" y="23"/>
                      <a:pt x="45" y="23"/>
                    </a:cubicBezTo>
                    <a:cubicBezTo>
                      <a:pt x="44" y="23"/>
                      <a:pt x="44" y="23"/>
                      <a:pt x="44" y="23"/>
                    </a:cubicBezTo>
                    <a:cubicBezTo>
                      <a:pt x="44" y="23"/>
                      <a:pt x="44" y="23"/>
                      <a:pt x="44" y="23"/>
                    </a:cubicBezTo>
                    <a:cubicBezTo>
                      <a:pt x="44" y="24"/>
                      <a:pt x="44" y="24"/>
                      <a:pt x="44" y="24"/>
                    </a:cubicBezTo>
                    <a:cubicBezTo>
                      <a:pt x="44" y="24"/>
                      <a:pt x="44" y="24"/>
                      <a:pt x="44" y="24"/>
                    </a:cubicBezTo>
                    <a:cubicBezTo>
                      <a:pt x="44" y="24"/>
                      <a:pt x="44" y="24"/>
                      <a:pt x="45" y="24"/>
                    </a:cubicBezTo>
                    <a:cubicBezTo>
                      <a:pt x="46" y="24"/>
                      <a:pt x="46" y="25"/>
                      <a:pt x="47" y="24"/>
                    </a:cubicBezTo>
                    <a:cubicBezTo>
                      <a:pt x="47" y="24"/>
                      <a:pt x="46" y="24"/>
                      <a:pt x="46" y="23"/>
                    </a:cubicBezTo>
                    <a:cubicBezTo>
                      <a:pt x="46" y="23"/>
                      <a:pt x="46" y="23"/>
                      <a:pt x="46" y="23"/>
                    </a:cubicBezTo>
                    <a:cubicBezTo>
                      <a:pt x="46" y="23"/>
                      <a:pt x="46" y="23"/>
                      <a:pt x="46" y="23"/>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lnTo>
                      <a:pt x="47" y="23"/>
                    </a:lnTo>
                    <a:close/>
                    <a:moveTo>
                      <a:pt x="39" y="18"/>
                    </a:move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6"/>
                      <a:pt x="39" y="16"/>
                      <a:pt x="39" y="16"/>
                    </a:cubicBezTo>
                    <a:cubicBezTo>
                      <a:pt x="39" y="16"/>
                      <a:pt x="39" y="16"/>
                      <a:pt x="39" y="16"/>
                    </a:cubicBezTo>
                    <a:cubicBezTo>
                      <a:pt x="39" y="16"/>
                      <a:pt x="39" y="16"/>
                      <a:pt x="39" y="16"/>
                    </a:cubicBezTo>
                    <a:cubicBezTo>
                      <a:pt x="39" y="15"/>
                      <a:pt x="39" y="16"/>
                      <a:pt x="39" y="16"/>
                    </a:cubicBezTo>
                    <a:cubicBezTo>
                      <a:pt x="38" y="16"/>
                      <a:pt x="38" y="16"/>
                      <a:pt x="38" y="16"/>
                    </a:cubicBezTo>
                    <a:cubicBezTo>
                      <a:pt x="38" y="16"/>
                      <a:pt x="38" y="16"/>
                      <a:pt x="38" y="16"/>
                    </a:cubicBezTo>
                    <a:cubicBezTo>
                      <a:pt x="38" y="16"/>
                      <a:pt x="38" y="16"/>
                      <a:pt x="38" y="16"/>
                    </a:cubicBezTo>
                    <a:cubicBezTo>
                      <a:pt x="38" y="16"/>
                      <a:pt x="38" y="16"/>
                      <a:pt x="38"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6"/>
                      <a:pt x="38" y="16"/>
                      <a:pt x="38" y="16"/>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lnTo>
                      <a:pt x="39" y="18"/>
                    </a:lnTo>
                    <a:close/>
                    <a:moveTo>
                      <a:pt x="32" y="34"/>
                    </a:moveTo>
                    <a:cubicBezTo>
                      <a:pt x="32" y="34"/>
                      <a:pt x="32" y="34"/>
                      <a:pt x="32" y="34"/>
                    </a:cubicBezTo>
                    <a:cubicBezTo>
                      <a:pt x="32" y="34"/>
                      <a:pt x="32" y="34"/>
                      <a:pt x="32" y="34"/>
                    </a:cubicBezTo>
                    <a:cubicBezTo>
                      <a:pt x="32" y="34"/>
                      <a:pt x="32" y="34"/>
                      <a:pt x="32" y="34"/>
                    </a:cubicBezTo>
                    <a:cubicBezTo>
                      <a:pt x="33" y="34"/>
                      <a:pt x="33" y="34"/>
                      <a:pt x="33" y="34"/>
                    </a:cubicBezTo>
                    <a:lnTo>
                      <a:pt x="32" y="34"/>
                    </a:lnTo>
                    <a:close/>
                    <a:moveTo>
                      <a:pt x="33" y="26"/>
                    </a:moveTo>
                    <a:cubicBezTo>
                      <a:pt x="33" y="26"/>
                      <a:pt x="33" y="26"/>
                      <a:pt x="33" y="26"/>
                    </a:cubicBezTo>
                    <a:cubicBezTo>
                      <a:pt x="33" y="26"/>
                      <a:pt x="33" y="26"/>
                      <a:pt x="33" y="26"/>
                    </a:cubicBezTo>
                    <a:cubicBezTo>
                      <a:pt x="33" y="26"/>
                      <a:pt x="33" y="26"/>
                      <a:pt x="33" y="26"/>
                    </a:cubicBezTo>
                    <a:close/>
                    <a:moveTo>
                      <a:pt x="34" y="26"/>
                    </a:moveTo>
                    <a:cubicBezTo>
                      <a:pt x="34" y="27"/>
                      <a:pt x="34" y="27"/>
                      <a:pt x="34" y="27"/>
                    </a:cubicBezTo>
                    <a:cubicBezTo>
                      <a:pt x="34" y="27"/>
                      <a:pt x="34" y="27"/>
                      <a:pt x="34" y="27"/>
                    </a:cubicBezTo>
                    <a:cubicBezTo>
                      <a:pt x="34" y="26"/>
                      <a:pt x="34" y="26"/>
                      <a:pt x="34" y="26"/>
                    </a:cubicBezTo>
                    <a:cubicBezTo>
                      <a:pt x="34" y="27"/>
                      <a:pt x="34" y="27"/>
                      <a:pt x="34" y="27"/>
                    </a:cubicBezTo>
                    <a:cubicBezTo>
                      <a:pt x="34" y="27"/>
                      <a:pt x="34" y="27"/>
                      <a:pt x="34" y="27"/>
                    </a:cubicBezTo>
                    <a:cubicBezTo>
                      <a:pt x="35" y="26"/>
                      <a:pt x="35" y="26"/>
                      <a:pt x="35" y="26"/>
                    </a:cubicBezTo>
                    <a:cubicBezTo>
                      <a:pt x="35" y="26"/>
                      <a:pt x="34" y="26"/>
                      <a:pt x="34" y="26"/>
                    </a:cubicBezTo>
                    <a:cubicBezTo>
                      <a:pt x="34" y="26"/>
                      <a:pt x="34" y="26"/>
                      <a:pt x="34" y="26"/>
                    </a:cubicBezTo>
                    <a:cubicBezTo>
                      <a:pt x="34" y="25"/>
                      <a:pt x="34" y="25"/>
                      <a:pt x="34" y="25"/>
                    </a:cubicBezTo>
                    <a:cubicBezTo>
                      <a:pt x="33" y="25"/>
                      <a:pt x="33" y="25"/>
                      <a:pt x="33" y="25"/>
                    </a:cubicBezTo>
                    <a:cubicBezTo>
                      <a:pt x="33" y="25"/>
                      <a:pt x="33" y="25"/>
                      <a:pt x="33" y="25"/>
                    </a:cubicBezTo>
                    <a:cubicBezTo>
                      <a:pt x="33" y="25"/>
                      <a:pt x="33" y="25"/>
                      <a:pt x="33" y="25"/>
                    </a:cubicBezTo>
                    <a:cubicBezTo>
                      <a:pt x="33" y="26"/>
                      <a:pt x="33" y="26"/>
                      <a:pt x="33" y="26"/>
                    </a:cubicBezTo>
                    <a:cubicBezTo>
                      <a:pt x="33" y="26"/>
                      <a:pt x="33" y="26"/>
                      <a:pt x="33" y="26"/>
                    </a:cubicBezTo>
                    <a:cubicBezTo>
                      <a:pt x="34" y="26"/>
                      <a:pt x="34" y="26"/>
                      <a:pt x="34" y="26"/>
                    </a:cubicBezTo>
                    <a:cubicBezTo>
                      <a:pt x="34" y="26"/>
                      <a:pt x="34" y="26"/>
                      <a:pt x="34" y="26"/>
                    </a:cubicBezTo>
                    <a:cubicBezTo>
                      <a:pt x="34" y="26"/>
                      <a:pt x="34" y="26"/>
                      <a:pt x="34" y="26"/>
                    </a:cubicBezTo>
                    <a:close/>
                    <a:moveTo>
                      <a:pt x="28" y="27"/>
                    </a:moveTo>
                    <a:cubicBezTo>
                      <a:pt x="28" y="26"/>
                      <a:pt x="28" y="26"/>
                      <a:pt x="28" y="26"/>
                    </a:cubicBezTo>
                    <a:cubicBezTo>
                      <a:pt x="28" y="27"/>
                      <a:pt x="28" y="27"/>
                      <a:pt x="28" y="27"/>
                    </a:cubicBezTo>
                    <a:cubicBezTo>
                      <a:pt x="27" y="26"/>
                      <a:pt x="27" y="26"/>
                      <a:pt x="27" y="26"/>
                    </a:cubicBezTo>
                    <a:cubicBezTo>
                      <a:pt x="27" y="26"/>
                      <a:pt x="27" y="26"/>
                      <a:pt x="27" y="26"/>
                    </a:cubicBezTo>
                    <a:cubicBezTo>
                      <a:pt x="27" y="26"/>
                      <a:pt x="26" y="26"/>
                      <a:pt x="26" y="25"/>
                    </a:cubicBezTo>
                    <a:cubicBezTo>
                      <a:pt x="26" y="25"/>
                      <a:pt x="26" y="25"/>
                      <a:pt x="26" y="25"/>
                    </a:cubicBezTo>
                    <a:cubicBezTo>
                      <a:pt x="26" y="24"/>
                      <a:pt x="25" y="24"/>
                      <a:pt x="25" y="24"/>
                    </a:cubicBezTo>
                    <a:cubicBezTo>
                      <a:pt x="24" y="24"/>
                      <a:pt x="24" y="24"/>
                      <a:pt x="24" y="24"/>
                    </a:cubicBezTo>
                    <a:cubicBezTo>
                      <a:pt x="24" y="25"/>
                      <a:pt x="24" y="25"/>
                      <a:pt x="24" y="25"/>
                    </a:cubicBezTo>
                    <a:cubicBezTo>
                      <a:pt x="24" y="25"/>
                      <a:pt x="24" y="25"/>
                      <a:pt x="24" y="25"/>
                    </a:cubicBezTo>
                    <a:cubicBezTo>
                      <a:pt x="24" y="25"/>
                      <a:pt x="24" y="25"/>
                      <a:pt x="24" y="25"/>
                    </a:cubicBezTo>
                    <a:cubicBezTo>
                      <a:pt x="24" y="25"/>
                      <a:pt x="23" y="26"/>
                      <a:pt x="23" y="26"/>
                    </a:cubicBezTo>
                    <a:cubicBezTo>
                      <a:pt x="22" y="26"/>
                      <a:pt x="22" y="26"/>
                      <a:pt x="22" y="26"/>
                    </a:cubicBezTo>
                    <a:cubicBezTo>
                      <a:pt x="23" y="26"/>
                      <a:pt x="23" y="26"/>
                      <a:pt x="23" y="26"/>
                    </a:cubicBezTo>
                    <a:cubicBezTo>
                      <a:pt x="23" y="26"/>
                      <a:pt x="23" y="26"/>
                      <a:pt x="23" y="25"/>
                    </a:cubicBezTo>
                    <a:cubicBezTo>
                      <a:pt x="24" y="25"/>
                      <a:pt x="24" y="26"/>
                      <a:pt x="24" y="26"/>
                    </a:cubicBezTo>
                    <a:cubicBezTo>
                      <a:pt x="25" y="26"/>
                      <a:pt x="25" y="26"/>
                      <a:pt x="26" y="27"/>
                    </a:cubicBezTo>
                    <a:cubicBezTo>
                      <a:pt x="26" y="27"/>
                      <a:pt x="26" y="27"/>
                      <a:pt x="26" y="27"/>
                    </a:cubicBezTo>
                    <a:cubicBezTo>
                      <a:pt x="26" y="27"/>
                      <a:pt x="26" y="27"/>
                      <a:pt x="26" y="27"/>
                    </a:cubicBezTo>
                    <a:cubicBezTo>
                      <a:pt x="27" y="28"/>
                      <a:pt x="27" y="28"/>
                      <a:pt x="27" y="28"/>
                    </a:cubicBezTo>
                    <a:cubicBezTo>
                      <a:pt x="27" y="28"/>
                      <a:pt x="27" y="28"/>
                      <a:pt x="27" y="28"/>
                    </a:cubicBezTo>
                    <a:cubicBezTo>
                      <a:pt x="27" y="28"/>
                      <a:pt x="27" y="28"/>
                      <a:pt x="27" y="28"/>
                    </a:cubicBezTo>
                    <a:cubicBezTo>
                      <a:pt x="27" y="29"/>
                      <a:pt x="27" y="29"/>
                      <a:pt x="27" y="29"/>
                    </a:cubicBezTo>
                    <a:cubicBezTo>
                      <a:pt x="27" y="29"/>
                      <a:pt x="27" y="29"/>
                      <a:pt x="27" y="29"/>
                    </a:cubicBezTo>
                    <a:cubicBezTo>
                      <a:pt x="27" y="29"/>
                      <a:pt x="27" y="29"/>
                      <a:pt x="27" y="29"/>
                    </a:cubicBezTo>
                    <a:cubicBezTo>
                      <a:pt x="27" y="29"/>
                      <a:pt x="27" y="29"/>
                      <a:pt x="27" y="29"/>
                    </a:cubicBezTo>
                    <a:cubicBezTo>
                      <a:pt x="28" y="29"/>
                      <a:pt x="28" y="29"/>
                      <a:pt x="28" y="29"/>
                    </a:cubicBezTo>
                    <a:cubicBezTo>
                      <a:pt x="28" y="29"/>
                      <a:pt x="29" y="30"/>
                      <a:pt x="30" y="30"/>
                    </a:cubicBezTo>
                    <a:cubicBezTo>
                      <a:pt x="30" y="30"/>
                      <a:pt x="30" y="30"/>
                      <a:pt x="30" y="30"/>
                    </a:cubicBezTo>
                    <a:cubicBezTo>
                      <a:pt x="30" y="30"/>
                      <a:pt x="30" y="30"/>
                      <a:pt x="30" y="30"/>
                    </a:cubicBezTo>
                    <a:cubicBezTo>
                      <a:pt x="30" y="30"/>
                      <a:pt x="30" y="30"/>
                      <a:pt x="30" y="30"/>
                    </a:cubicBezTo>
                    <a:cubicBezTo>
                      <a:pt x="30" y="30"/>
                      <a:pt x="30" y="30"/>
                      <a:pt x="31" y="30"/>
                    </a:cubicBezTo>
                    <a:cubicBezTo>
                      <a:pt x="30" y="31"/>
                      <a:pt x="30" y="31"/>
                      <a:pt x="30" y="31"/>
                    </a:cubicBezTo>
                    <a:cubicBezTo>
                      <a:pt x="30" y="31"/>
                      <a:pt x="30" y="31"/>
                      <a:pt x="30"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2"/>
                      <a:pt x="31" y="32"/>
                      <a:pt x="31" y="32"/>
                    </a:cubicBezTo>
                    <a:cubicBezTo>
                      <a:pt x="31" y="32"/>
                      <a:pt x="31" y="32"/>
                      <a:pt x="31" y="32"/>
                    </a:cubicBezTo>
                    <a:cubicBezTo>
                      <a:pt x="31" y="32"/>
                      <a:pt x="31" y="32"/>
                      <a:pt x="31" y="32"/>
                    </a:cubicBezTo>
                    <a:cubicBezTo>
                      <a:pt x="31" y="32"/>
                      <a:pt x="31" y="32"/>
                      <a:pt x="31" y="32"/>
                    </a:cubicBezTo>
                    <a:cubicBezTo>
                      <a:pt x="32" y="32"/>
                      <a:pt x="32" y="32"/>
                      <a:pt x="32" y="32"/>
                    </a:cubicBezTo>
                    <a:cubicBezTo>
                      <a:pt x="32" y="32"/>
                      <a:pt x="32" y="32"/>
                      <a:pt x="32" y="32"/>
                    </a:cubicBezTo>
                    <a:cubicBezTo>
                      <a:pt x="32" y="33"/>
                      <a:pt x="32" y="33"/>
                      <a:pt x="32" y="33"/>
                    </a:cubicBezTo>
                    <a:cubicBezTo>
                      <a:pt x="32" y="33"/>
                      <a:pt x="32" y="33"/>
                      <a:pt x="32" y="33"/>
                    </a:cubicBezTo>
                    <a:cubicBezTo>
                      <a:pt x="32" y="33"/>
                      <a:pt x="32" y="33"/>
                      <a:pt x="32" y="33"/>
                    </a:cubicBezTo>
                    <a:cubicBezTo>
                      <a:pt x="32" y="33"/>
                      <a:pt x="32" y="33"/>
                      <a:pt x="32" y="33"/>
                    </a:cubicBezTo>
                    <a:cubicBezTo>
                      <a:pt x="32" y="33"/>
                      <a:pt x="32" y="33"/>
                      <a:pt x="32" y="33"/>
                    </a:cubicBezTo>
                    <a:cubicBezTo>
                      <a:pt x="33" y="33"/>
                      <a:pt x="33" y="33"/>
                      <a:pt x="33" y="33"/>
                    </a:cubicBezTo>
                    <a:cubicBezTo>
                      <a:pt x="33" y="33"/>
                      <a:pt x="33" y="33"/>
                      <a:pt x="33" y="33"/>
                    </a:cubicBezTo>
                    <a:cubicBezTo>
                      <a:pt x="33" y="33"/>
                      <a:pt x="33" y="33"/>
                      <a:pt x="33" y="33"/>
                    </a:cubicBezTo>
                    <a:cubicBezTo>
                      <a:pt x="33" y="33"/>
                      <a:pt x="33" y="33"/>
                      <a:pt x="34" y="32"/>
                    </a:cubicBezTo>
                    <a:cubicBezTo>
                      <a:pt x="33" y="32"/>
                      <a:pt x="33" y="32"/>
                      <a:pt x="33" y="32"/>
                    </a:cubicBezTo>
                    <a:cubicBezTo>
                      <a:pt x="33" y="32"/>
                      <a:pt x="33" y="32"/>
                      <a:pt x="33" y="32"/>
                    </a:cubicBezTo>
                    <a:cubicBezTo>
                      <a:pt x="33" y="32"/>
                      <a:pt x="33" y="32"/>
                      <a:pt x="32" y="31"/>
                    </a:cubicBezTo>
                    <a:cubicBezTo>
                      <a:pt x="32" y="32"/>
                      <a:pt x="32" y="32"/>
                      <a:pt x="32" y="32"/>
                    </a:cubicBezTo>
                    <a:cubicBezTo>
                      <a:pt x="32" y="31"/>
                      <a:pt x="32" y="31"/>
                      <a:pt x="32" y="31"/>
                    </a:cubicBezTo>
                    <a:cubicBezTo>
                      <a:pt x="31" y="31"/>
                      <a:pt x="31" y="31"/>
                      <a:pt x="31" y="31"/>
                    </a:cubicBezTo>
                    <a:cubicBezTo>
                      <a:pt x="31" y="31"/>
                      <a:pt x="31" y="31"/>
                      <a:pt x="31" y="31"/>
                    </a:cubicBezTo>
                    <a:cubicBezTo>
                      <a:pt x="31" y="31"/>
                      <a:pt x="31" y="31"/>
                      <a:pt x="31" y="31"/>
                    </a:cubicBezTo>
                    <a:cubicBezTo>
                      <a:pt x="31" y="30"/>
                      <a:pt x="31" y="30"/>
                      <a:pt x="31" y="30"/>
                    </a:cubicBezTo>
                    <a:cubicBezTo>
                      <a:pt x="31" y="30"/>
                      <a:pt x="31" y="30"/>
                      <a:pt x="31" y="30"/>
                    </a:cubicBezTo>
                    <a:cubicBezTo>
                      <a:pt x="31" y="30"/>
                      <a:pt x="31" y="30"/>
                      <a:pt x="31" y="30"/>
                    </a:cubicBezTo>
                    <a:cubicBezTo>
                      <a:pt x="31" y="29"/>
                      <a:pt x="31" y="29"/>
                      <a:pt x="31" y="29"/>
                    </a:cubicBezTo>
                    <a:cubicBezTo>
                      <a:pt x="31" y="29"/>
                      <a:pt x="31" y="29"/>
                      <a:pt x="31" y="29"/>
                    </a:cubicBezTo>
                    <a:cubicBezTo>
                      <a:pt x="31" y="29"/>
                      <a:pt x="31" y="29"/>
                      <a:pt x="31" y="29"/>
                    </a:cubicBezTo>
                    <a:cubicBezTo>
                      <a:pt x="31" y="29"/>
                      <a:pt x="31" y="29"/>
                      <a:pt x="31" y="29"/>
                    </a:cubicBezTo>
                    <a:cubicBezTo>
                      <a:pt x="31" y="28"/>
                      <a:pt x="31" y="28"/>
                      <a:pt x="31" y="28"/>
                    </a:cubicBezTo>
                    <a:cubicBezTo>
                      <a:pt x="31" y="28"/>
                      <a:pt x="31" y="28"/>
                      <a:pt x="31" y="28"/>
                    </a:cubicBezTo>
                    <a:cubicBezTo>
                      <a:pt x="31" y="28"/>
                      <a:pt x="31" y="28"/>
                      <a:pt x="31" y="27"/>
                    </a:cubicBezTo>
                    <a:cubicBezTo>
                      <a:pt x="30" y="27"/>
                      <a:pt x="30" y="27"/>
                      <a:pt x="30" y="27"/>
                    </a:cubicBezTo>
                    <a:cubicBezTo>
                      <a:pt x="30" y="27"/>
                      <a:pt x="30" y="27"/>
                      <a:pt x="30" y="27"/>
                    </a:cubicBezTo>
                    <a:cubicBezTo>
                      <a:pt x="29" y="28"/>
                      <a:pt x="29" y="27"/>
                      <a:pt x="28" y="27"/>
                    </a:cubicBezTo>
                    <a:close/>
                    <a:moveTo>
                      <a:pt x="31" y="60"/>
                    </a:moveTo>
                    <a:cubicBezTo>
                      <a:pt x="31" y="59"/>
                      <a:pt x="31" y="59"/>
                      <a:pt x="31" y="59"/>
                    </a:cubicBezTo>
                    <a:cubicBezTo>
                      <a:pt x="30" y="59"/>
                      <a:pt x="30" y="59"/>
                      <a:pt x="30" y="59"/>
                    </a:cubicBezTo>
                    <a:cubicBezTo>
                      <a:pt x="30" y="60"/>
                      <a:pt x="30" y="60"/>
                      <a:pt x="30" y="60"/>
                    </a:cubicBezTo>
                    <a:cubicBezTo>
                      <a:pt x="31" y="60"/>
                      <a:pt x="31" y="60"/>
                      <a:pt x="31" y="60"/>
                    </a:cubicBezTo>
                    <a:cubicBezTo>
                      <a:pt x="31" y="60"/>
                      <a:pt x="31" y="60"/>
                      <a:pt x="31" y="60"/>
                    </a:cubicBezTo>
                    <a:close/>
                    <a:moveTo>
                      <a:pt x="41" y="59"/>
                    </a:moveTo>
                    <a:cubicBezTo>
                      <a:pt x="41" y="59"/>
                      <a:pt x="41" y="59"/>
                      <a:pt x="41" y="59"/>
                    </a:cubicBezTo>
                    <a:cubicBezTo>
                      <a:pt x="41" y="59"/>
                      <a:pt x="41" y="59"/>
                      <a:pt x="41" y="59"/>
                    </a:cubicBezTo>
                    <a:cubicBezTo>
                      <a:pt x="41" y="59"/>
                      <a:pt x="41" y="59"/>
                      <a:pt x="41" y="59"/>
                    </a:cubicBezTo>
                    <a:close/>
                    <a:moveTo>
                      <a:pt x="44" y="59"/>
                    </a:moveTo>
                    <a:cubicBezTo>
                      <a:pt x="44" y="59"/>
                      <a:pt x="44" y="59"/>
                      <a:pt x="44" y="59"/>
                    </a:cubicBezTo>
                    <a:cubicBezTo>
                      <a:pt x="44" y="59"/>
                      <a:pt x="44" y="59"/>
                      <a:pt x="44" y="59"/>
                    </a:cubicBezTo>
                    <a:cubicBezTo>
                      <a:pt x="44" y="59"/>
                      <a:pt x="44" y="59"/>
                      <a:pt x="44" y="59"/>
                    </a:cubicBezTo>
                    <a:close/>
                    <a:moveTo>
                      <a:pt x="38" y="54"/>
                    </a:moveTo>
                    <a:cubicBezTo>
                      <a:pt x="38" y="55"/>
                      <a:pt x="38" y="55"/>
                      <a:pt x="38" y="55"/>
                    </a:cubicBezTo>
                    <a:cubicBezTo>
                      <a:pt x="38" y="55"/>
                      <a:pt x="38" y="55"/>
                      <a:pt x="38" y="55"/>
                    </a:cubicBezTo>
                    <a:cubicBezTo>
                      <a:pt x="38" y="55"/>
                      <a:pt x="38" y="55"/>
                      <a:pt x="38" y="55"/>
                    </a:cubicBezTo>
                    <a:lnTo>
                      <a:pt x="38" y="54"/>
                    </a:lnTo>
                    <a:close/>
                    <a:moveTo>
                      <a:pt x="27" y="56"/>
                    </a:moveTo>
                    <a:cubicBezTo>
                      <a:pt x="27" y="56"/>
                      <a:pt x="27" y="56"/>
                      <a:pt x="27" y="56"/>
                    </a:cubicBezTo>
                    <a:cubicBezTo>
                      <a:pt x="27" y="56"/>
                      <a:pt x="27" y="56"/>
                      <a:pt x="27" y="56"/>
                    </a:cubicBezTo>
                    <a:cubicBezTo>
                      <a:pt x="28" y="56"/>
                      <a:pt x="28" y="56"/>
                      <a:pt x="28" y="56"/>
                    </a:cubicBezTo>
                    <a:cubicBezTo>
                      <a:pt x="28" y="56"/>
                      <a:pt x="28" y="56"/>
                      <a:pt x="28" y="56"/>
                    </a:cubicBezTo>
                    <a:cubicBezTo>
                      <a:pt x="28" y="56"/>
                      <a:pt x="28" y="56"/>
                      <a:pt x="28" y="56"/>
                    </a:cubicBezTo>
                    <a:cubicBezTo>
                      <a:pt x="29" y="56"/>
                      <a:pt x="29" y="56"/>
                      <a:pt x="29" y="56"/>
                    </a:cubicBezTo>
                    <a:cubicBezTo>
                      <a:pt x="29" y="56"/>
                      <a:pt x="29" y="57"/>
                      <a:pt x="30" y="56"/>
                    </a:cubicBezTo>
                    <a:cubicBezTo>
                      <a:pt x="30" y="57"/>
                      <a:pt x="31" y="57"/>
                      <a:pt x="31" y="57"/>
                    </a:cubicBezTo>
                    <a:cubicBezTo>
                      <a:pt x="32" y="57"/>
                      <a:pt x="32" y="57"/>
                      <a:pt x="33" y="57"/>
                    </a:cubicBezTo>
                    <a:cubicBezTo>
                      <a:pt x="33" y="57"/>
                      <a:pt x="33" y="57"/>
                      <a:pt x="33" y="57"/>
                    </a:cubicBezTo>
                    <a:cubicBezTo>
                      <a:pt x="33" y="57"/>
                      <a:pt x="33" y="57"/>
                      <a:pt x="33" y="57"/>
                    </a:cubicBezTo>
                    <a:cubicBezTo>
                      <a:pt x="33" y="57"/>
                      <a:pt x="33" y="57"/>
                      <a:pt x="34" y="57"/>
                    </a:cubicBezTo>
                    <a:cubicBezTo>
                      <a:pt x="34" y="57"/>
                      <a:pt x="34" y="58"/>
                      <a:pt x="35" y="58"/>
                    </a:cubicBezTo>
                    <a:cubicBezTo>
                      <a:pt x="35" y="58"/>
                      <a:pt x="35" y="58"/>
                      <a:pt x="35" y="58"/>
                    </a:cubicBezTo>
                    <a:cubicBezTo>
                      <a:pt x="35" y="58"/>
                      <a:pt x="35" y="58"/>
                      <a:pt x="35" y="59"/>
                    </a:cubicBezTo>
                    <a:cubicBezTo>
                      <a:pt x="35" y="59"/>
                      <a:pt x="35" y="59"/>
                      <a:pt x="35" y="59"/>
                    </a:cubicBezTo>
                    <a:cubicBezTo>
                      <a:pt x="35" y="59"/>
                      <a:pt x="36" y="59"/>
                      <a:pt x="37" y="59"/>
                    </a:cubicBezTo>
                    <a:cubicBezTo>
                      <a:pt x="37" y="59"/>
                      <a:pt x="37" y="59"/>
                      <a:pt x="37" y="59"/>
                    </a:cubicBezTo>
                    <a:cubicBezTo>
                      <a:pt x="37" y="59"/>
                      <a:pt x="37" y="59"/>
                      <a:pt x="37" y="59"/>
                    </a:cubicBezTo>
                    <a:cubicBezTo>
                      <a:pt x="38" y="59"/>
                      <a:pt x="38" y="59"/>
                      <a:pt x="38" y="59"/>
                    </a:cubicBezTo>
                    <a:cubicBezTo>
                      <a:pt x="38" y="59"/>
                      <a:pt x="38" y="59"/>
                      <a:pt x="38" y="59"/>
                    </a:cubicBezTo>
                    <a:cubicBezTo>
                      <a:pt x="39" y="58"/>
                      <a:pt x="39" y="58"/>
                      <a:pt x="40" y="58"/>
                    </a:cubicBezTo>
                    <a:cubicBezTo>
                      <a:pt x="41" y="58"/>
                      <a:pt x="42" y="58"/>
                      <a:pt x="43" y="58"/>
                    </a:cubicBezTo>
                    <a:cubicBezTo>
                      <a:pt x="43" y="58"/>
                      <a:pt x="43" y="58"/>
                      <a:pt x="43" y="58"/>
                    </a:cubicBezTo>
                    <a:cubicBezTo>
                      <a:pt x="43" y="58"/>
                      <a:pt x="43" y="58"/>
                      <a:pt x="43" y="58"/>
                    </a:cubicBezTo>
                    <a:cubicBezTo>
                      <a:pt x="43" y="58"/>
                      <a:pt x="43" y="58"/>
                      <a:pt x="43" y="58"/>
                    </a:cubicBezTo>
                    <a:cubicBezTo>
                      <a:pt x="44" y="58"/>
                      <a:pt x="44" y="58"/>
                      <a:pt x="44" y="58"/>
                    </a:cubicBezTo>
                    <a:cubicBezTo>
                      <a:pt x="44" y="58"/>
                      <a:pt x="44" y="58"/>
                      <a:pt x="45" y="58"/>
                    </a:cubicBezTo>
                    <a:cubicBezTo>
                      <a:pt x="45" y="57"/>
                      <a:pt x="45" y="57"/>
                      <a:pt x="45" y="57"/>
                    </a:cubicBezTo>
                    <a:cubicBezTo>
                      <a:pt x="45" y="57"/>
                      <a:pt x="45" y="57"/>
                      <a:pt x="45" y="57"/>
                    </a:cubicBezTo>
                    <a:cubicBezTo>
                      <a:pt x="45" y="57"/>
                      <a:pt x="45" y="57"/>
                      <a:pt x="45" y="57"/>
                    </a:cubicBezTo>
                    <a:cubicBezTo>
                      <a:pt x="45" y="57"/>
                      <a:pt x="45" y="57"/>
                      <a:pt x="45" y="57"/>
                    </a:cubicBezTo>
                    <a:cubicBezTo>
                      <a:pt x="45" y="56"/>
                      <a:pt x="45" y="56"/>
                      <a:pt x="45" y="56"/>
                    </a:cubicBezTo>
                    <a:cubicBezTo>
                      <a:pt x="45" y="56"/>
                      <a:pt x="45" y="56"/>
                      <a:pt x="45" y="56"/>
                    </a:cubicBezTo>
                    <a:cubicBezTo>
                      <a:pt x="45" y="56"/>
                      <a:pt x="45" y="56"/>
                      <a:pt x="45" y="56"/>
                    </a:cubicBezTo>
                    <a:cubicBezTo>
                      <a:pt x="45" y="56"/>
                      <a:pt x="45" y="56"/>
                      <a:pt x="45" y="56"/>
                    </a:cubicBezTo>
                    <a:cubicBezTo>
                      <a:pt x="45" y="56"/>
                      <a:pt x="45" y="56"/>
                      <a:pt x="45" y="56"/>
                    </a:cubicBezTo>
                    <a:cubicBezTo>
                      <a:pt x="45" y="56"/>
                      <a:pt x="45" y="56"/>
                      <a:pt x="45" y="56"/>
                    </a:cubicBezTo>
                    <a:cubicBezTo>
                      <a:pt x="44" y="56"/>
                      <a:pt x="44" y="56"/>
                      <a:pt x="44" y="56"/>
                    </a:cubicBezTo>
                    <a:cubicBezTo>
                      <a:pt x="44" y="56"/>
                      <a:pt x="44" y="56"/>
                      <a:pt x="44" y="56"/>
                    </a:cubicBezTo>
                    <a:cubicBezTo>
                      <a:pt x="44" y="57"/>
                      <a:pt x="44" y="57"/>
                      <a:pt x="44" y="57"/>
                    </a:cubicBezTo>
                    <a:cubicBezTo>
                      <a:pt x="44" y="56"/>
                      <a:pt x="44" y="56"/>
                      <a:pt x="44" y="56"/>
                    </a:cubicBezTo>
                    <a:cubicBezTo>
                      <a:pt x="44" y="56"/>
                      <a:pt x="44" y="56"/>
                      <a:pt x="44" y="56"/>
                    </a:cubicBezTo>
                    <a:cubicBezTo>
                      <a:pt x="43" y="56"/>
                      <a:pt x="43" y="56"/>
                      <a:pt x="43" y="57"/>
                    </a:cubicBezTo>
                    <a:cubicBezTo>
                      <a:pt x="42" y="57"/>
                      <a:pt x="42" y="57"/>
                      <a:pt x="42" y="57"/>
                    </a:cubicBezTo>
                    <a:cubicBezTo>
                      <a:pt x="42" y="57"/>
                      <a:pt x="42" y="57"/>
                      <a:pt x="42" y="57"/>
                    </a:cubicBezTo>
                    <a:cubicBezTo>
                      <a:pt x="42" y="57"/>
                      <a:pt x="42" y="57"/>
                      <a:pt x="42" y="57"/>
                    </a:cubicBezTo>
                    <a:cubicBezTo>
                      <a:pt x="42" y="57"/>
                      <a:pt x="42" y="57"/>
                      <a:pt x="41" y="57"/>
                    </a:cubicBezTo>
                    <a:cubicBezTo>
                      <a:pt x="41" y="57"/>
                      <a:pt x="41" y="56"/>
                      <a:pt x="41" y="56"/>
                    </a:cubicBezTo>
                    <a:cubicBezTo>
                      <a:pt x="41" y="56"/>
                      <a:pt x="41" y="56"/>
                      <a:pt x="41" y="56"/>
                    </a:cubicBezTo>
                    <a:cubicBezTo>
                      <a:pt x="41" y="56"/>
                      <a:pt x="41" y="56"/>
                      <a:pt x="41" y="56"/>
                    </a:cubicBezTo>
                    <a:cubicBezTo>
                      <a:pt x="41" y="56"/>
                      <a:pt x="41" y="56"/>
                      <a:pt x="41" y="56"/>
                    </a:cubicBezTo>
                    <a:cubicBezTo>
                      <a:pt x="41" y="56"/>
                      <a:pt x="41" y="56"/>
                      <a:pt x="41" y="55"/>
                    </a:cubicBezTo>
                    <a:cubicBezTo>
                      <a:pt x="41" y="56"/>
                      <a:pt x="41" y="55"/>
                      <a:pt x="40" y="56"/>
                    </a:cubicBezTo>
                    <a:cubicBezTo>
                      <a:pt x="40" y="56"/>
                      <a:pt x="40" y="56"/>
                      <a:pt x="39" y="56"/>
                    </a:cubicBezTo>
                    <a:cubicBezTo>
                      <a:pt x="39" y="55"/>
                      <a:pt x="39" y="55"/>
                      <a:pt x="39" y="55"/>
                    </a:cubicBezTo>
                    <a:cubicBezTo>
                      <a:pt x="39" y="56"/>
                      <a:pt x="38" y="55"/>
                      <a:pt x="38" y="55"/>
                    </a:cubicBezTo>
                    <a:cubicBezTo>
                      <a:pt x="38" y="55"/>
                      <a:pt x="37" y="55"/>
                      <a:pt x="37" y="55"/>
                    </a:cubicBezTo>
                    <a:cubicBezTo>
                      <a:pt x="37" y="55"/>
                      <a:pt x="37" y="55"/>
                      <a:pt x="36" y="55"/>
                    </a:cubicBezTo>
                    <a:cubicBezTo>
                      <a:pt x="36" y="55"/>
                      <a:pt x="36" y="55"/>
                      <a:pt x="36" y="55"/>
                    </a:cubicBezTo>
                    <a:cubicBezTo>
                      <a:pt x="36" y="55"/>
                      <a:pt x="36" y="55"/>
                      <a:pt x="36" y="55"/>
                    </a:cubicBezTo>
                    <a:cubicBezTo>
                      <a:pt x="35" y="55"/>
                      <a:pt x="35" y="55"/>
                      <a:pt x="35" y="55"/>
                    </a:cubicBezTo>
                    <a:cubicBezTo>
                      <a:pt x="34" y="55"/>
                      <a:pt x="34" y="55"/>
                      <a:pt x="33" y="55"/>
                    </a:cubicBezTo>
                    <a:cubicBezTo>
                      <a:pt x="33" y="55"/>
                      <a:pt x="33" y="55"/>
                      <a:pt x="33" y="55"/>
                    </a:cubicBezTo>
                    <a:cubicBezTo>
                      <a:pt x="32" y="55"/>
                      <a:pt x="32" y="55"/>
                      <a:pt x="32" y="55"/>
                    </a:cubicBezTo>
                    <a:cubicBezTo>
                      <a:pt x="32" y="55"/>
                      <a:pt x="32" y="55"/>
                      <a:pt x="32" y="55"/>
                    </a:cubicBezTo>
                    <a:cubicBezTo>
                      <a:pt x="32" y="55"/>
                      <a:pt x="32" y="55"/>
                      <a:pt x="32" y="54"/>
                    </a:cubicBezTo>
                    <a:cubicBezTo>
                      <a:pt x="31" y="55"/>
                      <a:pt x="31" y="55"/>
                      <a:pt x="31" y="55"/>
                    </a:cubicBezTo>
                    <a:cubicBezTo>
                      <a:pt x="30" y="54"/>
                      <a:pt x="30" y="54"/>
                      <a:pt x="30" y="54"/>
                    </a:cubicBezTo>
                    <a:cubicBezTo>
                      <a:pt x="31" y="54"/>
                      <a:pt x="31" y="54"/>
                      <a:pt x="31" y="54"/>
                    </a:cubicBezTo>
                    <a:cubicBezTo>
                      <a:pt x="31" y="54"/>
                      <a:pt x="31" y="54"/>
                      <a:pt x="31" y="54"/>
                    </a:cubicBezTo>
                    <a:cubicBezTo>
                      <a:pt x="31" y="53"/>
                      <a:pt x="31" y="53"/>
                      <a:pt x="31" y="53"/>
                    </a:cubicBezTo>
                    <a:cubicBezTo>
                      <a:pt x="31" y="53"/>
                      <a:pt x="31" y="53"/>
                      <a:pt x="31" y="53"/>
                    </a:cubicBezTo>
                    <a:cubicBezTo>
                      <a:pt x="31" y="53"/>
                      <a:pt x="31" y="53"/>
                      <a:pt x="31" y="53"/>
                    </a:cubicBezTo>
                    <a:cubicBezTo>
                      <a:pt x="30" y="53"/>
                      <a:pt x="30" y="53"/>
                      <a:pt x="30" y="53"/>
                    </a:cubicBezTo>
                    <a:cubicBezTo>
                      <a:pt x="31" y="54"/>
                      <a:pt x="31" y="54"/>
                      <a:pt x="31" y="54"/>
                    </a:cubicBezTo>
                    <a:cubicBezTo>
                      <a:pt x="30" y="54"/>
                      <a:pt x="30" y="54"/>
                      <a:pt x="30" y="54"/>
                    </a:cubicBezTo>
                    <a:cubicBezTo>
                      <a:pt x="30" y="54"/>
                      <a:pt x="29" y="54"/>
                      <a:pt x="29" y="54"/>
                    </a:cubicBezTo>
                    <a:cubicBezTo>
                      <a:pt x="29" y="54"/>
                      <a:pt x="29" y="54"/>
                      <a:pt x="29" y="54"/>
                    </a:cubicBezTo>
                    <a:cubicBezTo>
                      <a:pt x="28" y="53"/>
                      <a:pt x="28" y="53"/>
                      <a:pt x="28" y="53"/>
                    </a:cubicBezTo>
                    <a:cubicBezTo>
                      <a:pt x="29" y="53"/>
                      <a:pt x="29" y="53"/>
                      <a:pt x="29" y="53"/>
                    </a:cubicBezTo>
                    <a:cubicBezTo>
                      <a:pt x="28" y="53"/>
                      <a:pt x="28" y="53"/>
                      <a:pt x="28" y="53"/>
                    </a:cubicBezTo>
                    <a:cubicBezTo>
                      <a:pt x="28" y="53"/>
                      <a:pt x="28" y="53"/>
                      <a:pt x="28" y="53"/>
                    </a:cubicBezTo>
                    <a:cubicBezTo>
                      <a:pt x="28" y="53"/>
                      <a:pt x="28" y="53"/>
                      <a:pt x="28" y="53"/>
                    </a:cubicBezTo>
                    <a:cubicBezTo>
                      <a:pt x="28" y="53"/>
                      <a:pt x="28" y="53"/>
                      <a:pt x="28" y="53"/>
                    </a:cubicBezTo>
                    <a:cubicBezTo>
                      <a:pt x="28" y="54"/>
                      <a:pt x="28" y="54"/>
                      <a:pt x="28" y="54"/>
                    </a:cubicBezTo>
                    <a:cubicBezTo>
                      <a:pt x="28" y="54"/>
                      <a:pt x="28" y="54"/>
                      <a:pt x="28" y="54"/>
                    </a:cubicBezTo>
                    <a:cubicBezTo>
                      <a:pt x="28" y="54"/>
                      <a:pt x="28" y="54"/>
                      <a:pt x="28" y="54"/>
                    </a:cubicBezTo>
                    <a:cubicBezTo>
                      <a:pt x="28" y="54"/>
                      <a:pt x="28" y="54"/>
                      <a:pt x="28" y="54"/>
                    </a:cubicBezTo>
                    <a:cubicBezTo>
                      <a:pt x="27" y="54"/>
                      <a:pt x="27" y="54"/>
                      <a:pt x="27" y="54"/>
                    </a:cubicBezTo>
                    <a:cubicBezTo>
                      <a:pt x="27" y="54"/>
                      <a:pt x="27" y="53"/>
                      <a:pt x="27" y="53"/>
                    </a:cubicBezTo>
                    <a:cubicBezTo>
                      <a:pt x="27" y="53"/>
                      <a:pt x="27" y="54"/>
                      <a:pt x="27" y="54"/>
                    </a:cubicBezTo>
                    <a:cubicBezTo>
                      <a:pt x="27" y="54"/>
                      <a:pt x="27" y="54"/>
                      <a:pt x="27" y="54"/>
                    </a:cubicBezTo>
                    <a:cubicBezTo>
                      <a:pt x="27" y="55"/>
                      <a:pt x="27" y="55"/>
                      <a:pt x="27" y="55"/>
                    </a:cubicBezTo>
                    <a:cubicBezTo>
                      <a:pt x="27" y="55"/>
                      <a:pt x="27" y="55"/>
                      <a:pt x="27" y="55"/>
                    </a:cubicBezTo>
                    <a:cubicBezTo>
                      <a:pt x="27" y="55"/>
                      <a:pt x="27" y="55"/>
                      <a:pt x="27" y="55"/>
                    </a:cubicBezTo>
                    <a:cubicBezTo>
                      <a:pt x="27" y="56"/>
                      <a:pt x="27" y="56"/>
                      <a:pt x="27" y="56"/>
                    </a:cubicBezTo>
                    <a:cubicBezTo>
                      <a:pt x="27" y="56"/>
                      <a:pt x="27" y="56"/>
                      <a:pt x="27" y="56"/>
                    </a:cubicBezTo>
                    <a:close/>
                    <a:moveTo>
                      <a:pt x="7" y="34"/>
                    </a:moveTo>
                    <a:cubicBezTo>
                      <a:pt x="7" y="34"/>
                      <a:pt x="8" y="36"/>
                      <a:pt x="8" y="36"/>
                    </a:cubicBezTo>
                    <a:cubicBezTo>
                      <a:pt x="9" y="36"/>
                      <a:pt x="9" y="36"/>
                      <a:pt x="9" y="35"/>
                    </a:cubicBezTo>
                    <a:cubicBezTo>
                      <a:pt x="9" y="35"/>
                      <a:pt x="9" y="36"/>
                      <a:pt x="10" y="36"/>
                    </a:cubicBezTo>
                    <a:cubicBezTo>
                      <a:pt x="10" y="35"/>
                      <a:pt x="10" y="35"/>
                      <a:pt x="10" y="35"/>
                    </a:cubicBezTo>
                    <a:cubicBezTo>
                      <a:pt x="9" y="35"/>
                      <a:pt x="8" y="35"/>
                      <a:pt x="8" y="34"/>
                    </a:cubicBezTo>
                    <a:cubicBezTo>
                      <a:pt x="8" y="34"/>
                      <a:pt x="7" y="34"/>
                      <a:pt x="7" y="34"/>
                    </a:cubicBezTo>
                    <a:close/>
                    <a:moveTo>
                      <a:pt x="6" y="32"/>
                    </a:moveTo>
                    <a:cubicBezTo>
                      <a:pt x="6" y="33"/>
                      <a:pt x="7" y="32"/>
                      <a:pt x="7" y="32"/>
                    </a:cubicBezTo>
                    <a:cubicBezTo>
                      <a:pt x="8" y="32"/>
                      <a:pt x="8" y="33"/>
                      <a:pt x="8" y="32"/>
                    </a:cubicBezTo>
                    <a:cubicBezTo>
                      <a:pt x="8" y="31"/>
                      <a:pt x="8" y="31"/>
                      <a:pt x="7" y="31"/>
                    </a:cubicBezTo>
                    <a:cubicBezTo>
                      <a:pt x="7" y="31"/>
                      <a:pt x="7" y="30"/>
                      <a:pt x="7" y="30"/>
                    </a:cubicBezTo>
                    <a:cubicBezTo>
                      <a:pt x="8" y="30"/>
                      <a:pt x="8" y="30"/>
                      <a:pt x="8" y="30"/>
                    </a:cubicBezTo>
                    <a:cubicBezTo>
                      <a:pt x="8" y="30"/>
                      <a:pt x="8" y="29"/>
                      <a:pt x="7" y="29"/>
                    </a:cubicBezTo>
                    <a:cubicBezTo>
                      <a:pt x="7" y="29"/>
                      <a:pt x="7" y="30"/>
                      <a:pt x="7" y="30"/>
                    </a:cubicBezTo>
                    <a:cubicBezTo>
                      <a:pt x="6" y="30"/>
                      <a:pt x="6" y="30"/>
                      <a:pt x="6" y="30"/>
                    </a:cubicBezTo>
                    <a:cubicBezTo>
                      <a:pt x="6" y="30"/>
                      <a:pt x="6" y="30"/>
                      <a:pt x="6" y="30"/>
                    </a:cubicBezTo>
                    <a:cubicBezTo>
                      <a:pt x="5" y="30"/>
                      <a:pt x="5" y="31"/>
                      <a:pt x="5" y="31"/>
                    </a:cubicBezTo>
                    <a:cubicBezTo>
                      <a:pt x="5" y="31"/>
                      <a:pt x="5" y="31"/>
                      <a:pt x="5" y="32"/>
                    </a:cubicBezTo>
                    <a:cubicBezTo>
                      <a:pt x="6" y="32"/>
                      <a:pt x="6" y="32"/>
                      <a:pt x="6" y="32"/>
                    </a:cubicBezTo>
                    <a:cubicBezTo>
                      <a:pt x="6" y="32"/>
                      <a:pt x="6" y="32"/>
                      <a:pt x="6" y="32"/>
                    </a:cubicBezTo>
                    <a:close/>
                    <a:moveTo>
                      <a:pt x="7" y="27"/>
                    </a:moveTo>
                    <a:cubicBezTo>
                      <a:pt x="7" y="28"/>
                      <a:pt x="6" y="28"/>
                      <a:pt x="7" y="28"/>
                    </a:cubicBezTo>
                    <a:cubicBezTo>
                      <a:pt x="7" y="28"/>
                      <a:pt x="7" y="28"/>
                      <a:pt x="8" y="28"/>
                    </a:cubicBezTo>
                    <a:cubicBezTo>
                      <a:pt x="8" y="28"/>
                      <a:pt x="8" y="28"/>
                      <a:pt x="8" y="28"/>
                    </a:cubicBezTo>
                    <a:cubicBezTo>
                      <a:pt x="9" y="28"/>
                      <a:pt x="8" y="27"/>
                      <a:pt x="8" y="27"/>
                    </a:cubicBezTo>
                    <a:cubicBezTo>
                      <a:pt x="8" y="27"/>
                      <a:pt x="8" y="26"/>
                      <a:pt x="7" y="26"/>
                    </a:cubicBezTo>
                    <a:cubicBezTo>
                      <a:pt x="7" y="26"/>
                      <a:pt x="7" y="27"/>
                      <a:pt x="7" y="27"/>
                    </a:cubicBezTo>
                    <a:cubicBezTo>
                      <a:pt x="7" y="27"/>
                      <a:pt x="7" y="27"/>
                      <a:pt x="7" y="27"/>
                    </a:cubicBezTo>
                    <a:close/>
                    <a:moveTo>
                      <a:pt x="2" y="17"/>
                    </a:moveTo>
                    <a:cubicBezTo>
                      <a:pt x="1" y="18"/>
                      <a:pt x="0" y="17"/>
                      <a:pt x="1" y="18"/>
                    </a:cubicBezTo>
                    <a:cubicBezTo>
                      <a:pt x="1" y="19"/>
                      <a:pt x="2" y="19"/>
                      <a:pt x="2" y="19"/>
                    </a:cubicBezTo>
                    <a:cubicBezTo>
                      <a:pt x="2" y="20"/>
                      <a:pt x="2" y="20"/>
                      <a:pt x="2" y="21"/>
                    </a:cubicBezTo>
                    <a:cubicBezTo>
                      <a:pt x="3" y="21"/>
                      <a:pt x="4" y="21"/>
                      <a:pt x="4" y="21"/>
                    </a:cubicBezTo>
                    <a:cubicBezTo>
                      <a:pt x="4" y="21"/>
                      <a:pt x="3" y="20"/>
                      <a:pt x="3" y="20"/>
                    </a:cubicBezTo>
                    <a:cubicBezTo>
                      <a:pt x="3" y="20"/>
                      <a:pt x="2" y="19"/>
                      <a:pt x="2" y="19"/>
                    </a:cubicBezTo>
                    <a:cubicBezTo>
                      <a:pt x="2" y="18"/>
                      <a:pt x="2" y="18"/>
                      <a:pt x="2" y="18"/>
                    </a:cubicBezTo>
                    <a:cubicBezTo>
                      <a:pt x="3" y="17"/>
                      <a:pt x="2" y="18"/>
                      <a:pt x="2" y="17"/>
                    </a:cubicBezTo>
                    <a:cubicBezTo>
                      <a:pt x="1" y="18"/>
                      <a:pt x="2" y="17"/>
                      <a:pt x="2" y="17"/>
                    </a:cubicBezTo>
                    <a:close/>
                    <a:moveTo>
                      <a:pt x="34" y="9"/>
                    </a:moveTo>
                    <a:cubicBezTo>
                      <a:pt x="34" y="9"/>
                      <a:pt x="33" y="9"/>
                      <a:pt x="33" y="10"/>
                    </a:cubicBezTo>
                    <a:cubicBezTo>
                      <a:pt x="33" y="10"/>
                      <a:pt x="34" y="10"/>
                      <a:pt x="34" y="10"/>
                    </a:cubicBezTo>
                    <a:cubicBezTo>
                      <a:pt x="34" y="11"/>
                      <a:pt x="35" y="11"/>
                      <a:pt x="35" y="10"/>
                    </a:cubicBezTo>
                    <a:cubicBezTo>
                      <a:pt x="36" y="10"/>
                      <a:pt x="35" y="9"/>
                      <a:pt x="34" y="9"/>
                    </a:cubicBezTo>
                    <a:cubicBezTo>
                      <a:pt x="34" y="9"/>
                      <a:pt x="34" y="9"/>
                      <a:pt x="34" y="9"/>
                    </a:cubicBezTo>
                    <a:cubicBezTo>
                      <a:pt x="34" y="9"/>
                      <a:pt x="34" y="9"/>
                      <a:pt x="34" y="9"/>
                    </a:cubicBezTo>
                    <a:close/>
                    <a:moveTo>
                      <a:pt x="40" y="11"/>
                    </a:moveTo>
                    <a:cubicBezTo>
                      <a:pt x="40" y="11"/>
                      <a:pt x="40" y="11"/>
                      <a:pt x="40" y="11"/>
                    </a:cubicBezTo>
                    <a:cubicBezTo>
                      <a:pt x="39" y="12"/>
                      <a:pt x="41" y="12"/>
                      <a:pt x="41" y="12"/>
                    </a:cubicBezTo>
                    <a:cubicBezTo>
                      <a:pt x="42" y="12"/>
                      <a:pt x="41" y="11"/>
                      <a:pt x="40" y="11"/>
                    </a:cubicBezTo>
                    <a:cubicBezTo>
                      <a:pt x="40" y="11"/>
                      <a:pt x="41" y="11"/>
                      <a:pt x="40" y="11"/>
                    </a:cubicBezTo>
                    <a:close/>
                    <a:moveTo>
                      <a:pt x="22" y="47"/>
                    </a:moveTo>
                    <a:cubicBezTo>
                      <a:pt x="22" y="48"/>
                      <a:pt x="23" y="48"/>
                      <a:pt x="23" y="48"/>
                    </a:cubicBezTo>
                    <a:cubicBezTo>
                      <a:pt x="23" y="49"/>
                      <a:pt x="23" y="49"/>
                      <a:pt x="24" y="49"/>
                    </a:cubicBezTo>
                    <a:cubicBezTo>
                      <a:pt x="24" y="48"/>
                      <a:pt x="24" y="48"/>
                      <a:pt x="24" y="48"/>
                    </a:cubicBezTo>
                    <a:cubicBezTo>
                      <a:pt x="24" y="47"/>
                      <a:pt x="23" y="47"/>
                      <a:pt x="23" y="47"/>
                    </a:cubicBezTo>
                    <a:cubicBezTo>
                      <a:pt x="23" y="47"/>
                      <a:pt x="23" y="47"/>
                      <a:pt x="22" y="47"/>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15" name="Freeform 810">
                <a:extLst>
                  <a:ext uri="{FF2B5EF4-FFF2-40B4-BE49-F238E27FC236}">
                    <a16:creationId xmlns:a16="http://schemas.microsoft.com/office/drawing/2014/main" id="{FBB74715-1F3C-20C3-3963-6081252A6B91}"/>
                  </a:ext>
                </a:extLst>
              </p:cNvPr>
              <p:cNvSpPr>
                <a:spLocks noEditPoints="1"/>
              </p:cNvSpPr>
              <p:nvPr/>
            </p:nvSpPr>
            <p:spPr bwMode="auto">
              <a:xfrm>
                <a:off x="5541963" y="3030538"/>
                <a:ext cx="261937" cy="341313"/>
              </a:xfrm>
              <a:custGeom>
                <a:avLst/>
                <a:gdLst>
                  <a:gd name="T0" fmla="*/ 51 w 63"/>
                  <a:gd name="T1" fmla="*/ 7 h 82"/>
                  <a:gd name="T2" fmla="*/ 50 w 63"/>
                  <a:gd name="T3" fmla="*/ 5 h 82"/>
                  <a:gd name="T4" fmla="*/ 51 w 63"/>
                  <a:gd name="T5" fmla="*/ 3 h 82"/>
                  <a:gd name="T6" fmla="*/ 53 w 63"/>
                  <a:gd name="T7" fmla="*/ 5 h 82"/>
                  <a:gd name="T8" fmla="*/ 45 w 63"/>
                  <a:gd name="T9" fmla="*/ 6 h 82"/>
                  <a:gd name="T10" fmla="*/ 55 w 63"/>
                  <a:gd name="T11" fmla="*/ 11 h 82"/>
                  <a:gd name="T12" fmla="*/ 57 w 63"/>
                  <a:gd name="T13" fmla="*/ 11 h 82"/>
                  <a:gd name="T14" fmla="*/ 18 w 63"/>
                  <a:gd name="T15" fmla="*/ 78 h 82"/>
                  <a:gd name="T16" fmla="*/ 29 w 63"/>
                  <a:gd name="T17" fmla="*/ 81 h 82"/>
                  <a:gd name="T18" fmla="*/ 33 w 63"/>
                  <a:gd name="T19" fmla="*/ 79 h 82"/>
                  <a:gd name="T20" fmla="*/ 43 w 63"/>
                  <a:gd name="T21" fmla="*/ 79 h 82"/>
                  <a:gd name="T22" fmla="*/ 49 w 63"/>
                  <a:gd name="T23" fmla="*/ 78 h 82"/>
                  <a:gd name="T24" fmla="*/ 53 w 63"/>
                  <a:gd name="T25" fmla="*/ 69 h 82"/>
                  <a:gd name="T26" fmla="*/ 50 w 63"/>
                  <a:gd name="T27" fmla="*/ 64 h 82"/>
                  <a:gd name="T28" fmla="*/ 45 w 63"/>
                  <a:gd name="T29" fmla="*/ 57 h 82"/>
                  <a:gd name="T30" fmla="*/ 44 w 63"/>
                  <a:gd name="T31" fmla="*/ 52 h 82"/>
                  <a:gd name="T32" fmla="*/ 52 w 63"/>
                  <a:gd name="T33" fmla="*/ 47 h 82"/>
                  <a:gd name="T34" fmla="*/ 60 w 63"/>
                  <a:gd name="T35" fmla="*/ 44 h 82"/>
                  <a:gd name="T36" fmla="*/ 60 w 63"/>
                  <a:gd name="T37" fmla="*/ 36 h 82"/>
                  <a:gd name="T38" fmla="*/ 60 w 63"/>
                  <a:gd name="T39" fmla="*/ 30 h 82"/>
                  <a:gd name="T40" fmla="*/ 58 w 63"/>
                  <a:gd name="T41" fmla="*/ 19 h 82"/>
                  <a:gd name="T42" fmla="*/ 54 w 63"/>
                  <a:gd name="T43" fmla="*/ 11 h 82"/>
                  <a:gd name="T44" fmla="*/ 51 w 63"/>
                  <a:gd name="T45" fmla="*/ 8 h 82"/>
                  <a:gd name="T46" fmla="*/ 48 w 63"/>
                  <a:gd name="T47" fmla="*/ 6 h 82"/>
                  <a:gd name="T48" fmla="*/ 44 w 63"/>
                  <a:gd name="T49" fmla="*/ 7 h 82"/>
                  <a:gd name="T50" fmla="*/ 39 w 63"/>
                  <a:gd name="T51" fmla="*/ 10 h 82"/>
                  <a:gd name="T52" fmla="*/ 37 w 63"/>
                  <a:gd name="T53" fmla="*/ 11 h 82"/>
                  <a:gd name="T54" fmla="*/ 34 w 63"/>
                  <a:gd name="T55" fmla="*/ 10 h 82"/>
                  <a:gd name="T56" fmla="*/ 36 w 63"/>
                  <a:gd name="T57" fmla="*/ 4 h 82"/>
                  <a:gd name="T58" fmla="*/ 35 w 63"/>
                  <a:gd name="T59" fmla="*/ 6 h 82"/>
                  <a:gd name="T60" fmla="*/ 30 w 63"/>
                  <a:gd name="T61" fmla="*/ 7 h 82"/>
                  <a:gd name="T62" fmla="*/ 28 w 63"/>
                  <a:gd name="T63" fmla="*/ 2 h 82"/>
                  <a:gd name="T64" fmla="*/ 26 w 63"/>
                  <a:gd name="T65" fmla="*/ 1 h 82"/>
                  <a:gd name="T66" fmla="*/ 20 w 63"/>
                  <a:gd name="T67" fmla="*/ 2 h 82"/>
                  <a:gd name="T68" fmla="*/ 20 w 63"/>
                  <a:gd name="T69" fmla="*/ 6 h 82"/>
                  <a:gd name="T70" fmla="*/ 22 w 63"/>
                  <a:gd name="T71" fmla="*/ 9 h 82"/>
                  <a:gd name="T72" fmla="*/ 23 w 63"/>
                  <a:gd name="T73" fmla="*/ 12 h 82"/>
                  <a:gd name="T74" fmla="*/ 27 w 63"/>
                  <a:gd name="T75" fmla="*/ 16 h 82"/>
                  <a:gd name="T76" fmla="*/ 19 w 63"/>
                  <a:gd name="T77" fmla="*/ 13 h 82"/>
                  <a:gd name="T78" fmla="*/ 17 w 63"/>
                  <a:gd name="T79" fmla="*/ 15 h 82"/>
                  <a:gd name="T80" fmla="*/ 15 w 63"/>
                  <a:gd name="T81" fmla="*/ 14 h 82"/>
                  <a:gd name="T82" fmla="*/ 9 w 63"/>
                  <a:gd name="T83" fmla="*/ 16 h 82"/>
                  <a:gd name="T84" fmla="*/ 10 w 63"/>
                  <a:gd name="T85" fmla="*/ 19 h 82"/>
                  <a:gd name="T86" fmla="*/ 7 w 63"/>
                  <a:gd name="T87" fmla="*/ 26 h 82"/>
                  <a:gd name="T88" fmla="*/ 6 w 63"/>
                  <a:gd name="T89" fmla="*/ 32 h 82"/>
                  <a:gd name="T90" fmla="*/ 2 w 63"/>
                  <a:gd name="T91" fmla="*/ 37 h 82"/>
                  <a:gd name="T92" fmla="*/ 2 w 63"/>
                  <a:gd name="T93" fmla="*/ 43 h 82"/>
                  <a:gd name="T94" fmla="*/ 3 w 63"/>
                  <a:gd name="T95" fmla="*/ 49 h 82"/>
                  <a:gd name="T96" fmla="*/ 3 w 63"/>
                  <a:gd name="T97" fmla="*/ 52 h 82"/>
                  <a:gd name="T98" fmla="*/ 2 w 63"/>
                  <a:gd name="T99" fmla="*/ 60 h 82"/>
                  <a:gd name="T100" fmla="*/ 8 w 63"/>
                  <a:gd name="T101" fmla="*/ 63 h 82"/>
                  <a:gd name="T102" fmla="*/ 15 w 63"/>
                  <a:gd name="T103" fmla="*/ 65 h 82"/>
                  <a:gd name="T104" fmla="*/ 14 w 63"/>
                  <a:gd name="T105" fmla="*/ 69 h 82"/>
                  <a:gd name="T106" fmla="*/ 12 w 63"/>
                  <a:gd name="T107" fmla="*/ 78 h 82"/>
                  <a:gd name="T108" fmla="*/ 8 w 63"/>
                  <a:gd name="T109" fmla="*/ 14 h 82"/>
                  <a:gd name="T110" fmla="*/ 12 w 63"/>
                  <a:gd name="T111" fmla="*/ 13 h 82"/>
                  <a:gd name="T112" fmla="*/ 14 w 63"/>
                  <a:gd name="T113" fmla="*/ 13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 h="82">
                    <a:moveTo>
                      <a:pt x="53" y="5"/>
                    </a:moveTo>
                    <a:cubicBezTo>
                      <a:pt x="53" y="6"/>
                      <a:pt x="54" y="6"/>
                      <a:pt x="54" y="6"/>
                    </a:cubicBezTo>
                    <a:cubicBezTo>
                      <a:pt x="54" y="7"/>
                      <a:pt x="54" y="7"/>
                      <a:pt x="53" y="7"/>
                    </a:cubicBezTo>
                    <a:cubicBezTo>
                      <a:pt x="53" y="7"/>
                      <a:pt x="53" y="7"/>
                      <a:pt x="53" y="6"/>
                    </a:cubicBezTo>
                    <a:cubicBezTo>
                      <a:pt x="52" y="6"/>
                      <a:pt x="52" y="7"/>
                      <a:pt x="51" y="7"/>
                    </a:cubicBezTo>
                    <a:cubicBezTo>
                      <a:pt x="51" y="7"/>
                      <a:pt x="50" y="7"/>
                      <a:pt x="50" y="7"/>
                    </a:cubicBezTo>
                    <a:cubicBezTo>
                      <a:pt x="50" y="6"/>
                      <a:pt x="50" y="6"/>
                      <a:pt x="50" y="6"/>
                    </a:cubicBezTo>
                    <a:cubicBezTo>
                      <a:pt x="50" y="6"/>
                      <a:pt x="50" y="6"/>
                      <a:pt x="50" y="5"/>
                    </a:cubicBezTo>
                    <a:cubicBezTo>
                      <a:pt x="50" y="5"/>
                      <a:pt x="50" y="5"/>
                      <a:pt x="50" y="5"/>
                    </a:cubicBezTo>
                    <a:cubicBezTo>
                      <a:pt x="50" y="5"/>
                      <a:pt x="50" y="5"/>
                      <a:pt x="50" y="5"/>
                    </a:cubicBezTo>
                    <a:cubicBezTo>
                      <a:pt x="50" y="4"/>
                      <a:pt x="50" y="4"/>
                      <a:pt x="50" y="4"/>
                    </a:cubicBezTo>
                    <a:cubicBezTo>
                      <a:pt x="50" y="4"/>
                      <a:pt x="51" y="4"/>
                      <a:pt x="51" y="4"/>
                    </a:cubicBezTo>
                    <a:cubicBezTo>
                      <a:pt x="51" y="4"/>
                      <a:pt x="51" y="4"/>
                      <a:pt x="51" y="3"/>
                    </a:cubicBezTo>
                    <a:cubicBezTo>
                      <a:pt x="51" y="3"/>
                      <a:pt x="51" y="2"/>
                      <a:pt x="51" y="2"/>
                    </a:cubicBezTo>
                    <a:cubicBezTo>
                      <a:pt x="51" y="2"/>
                      <a:pt x="51" y="3"/>
                      <a:pt x="51" y="3"/>
                    </a:cubicBezTo>
                    <a:cubicBezTo>
                      <a:pt x="52" y="3"/>
                      <a:pt x="52" y="4"/>
                      <a:pt x="52" y="4"/>
                    </a:cubicBezTo>
                    <a:cubicBezTo>
                      <a:pt x="52" y="5"/>
                      <a:pt x="51" y="5"/>
                      <a:pt x="52" y="5"/>
                    </a:cubicBezTo>
                    <a:cubicBezTo>
                      <a:pt x="53" y="5"/>
                      <a:pt x="52" y="4"/>
                      <a:pt x="52" y="4"/>
                    </a:cubicBezTo>
                    <a:cubicBezTo>
                      <a:pt x="53" y="3"/>
                      <a:pt x="53" y="4"/>
                      <a:pt x="53" y="4"/>
                    </a:cubicBezTo>
                    <a:cubicBezTo>
                      <a:pt x="54" y="4"/>
                      <a:pt x="53" y="5"/>
                      <a:pt x="53" y="5"/>
                    </a:cubicBezTo>
                    <a:cubicBezTo>
                      <a:pt x="53" y="5"/>
                      <a:pt x="53" y="5"/>
                      <a:pt x="53" y="5"/>
                    </a:cubicBezTo>
                    <a:close/>
                    <a:moveTo>
                      <a:pt x="46" y="6"/>
                    </a:moveTo>
                    <a:cubicBezTo>
                      <a:pt x="47" y="5"/>
                      <a:pt x="47" y="6"/>
                      <a:pt x="47" y="6"/>
                    </a:cubicBezTo>
                    <a:cubicBezTo>
                      <a:pt x="48" y="6"/>
                      <a:pt x="48" y="6"/>
                      <a:pt x="48" y="5"/>
                    </a:cubicBezTo>
                    <a:cubicBezTo>
                      <a:pt x="48" y="5"/>
                      <a:pt x="45" y="5"/>
                      <a:pt x="45" y="6"/>
                    </a:cubicBezTo>
                    <a:cubicBezTo>
                      <a:pt x="45" y="6"/>
                      <a:pt x="46" y="6"/>
                      <a:pt x="46" y="6"/>
                    </a:cubicBezTo>
                    <a:close/>
                    <a:moveTo>
                      <a:pt x="57" y="11"/>
                    </a:moveTo>
                    <a:cubicBezTo>
                      <a:pt x="57" y="11"/>
                      <a:pt x="56" y="10"/>
                      <a:pt x="56" y="10"/>
                    </a:cubicBezTo>
                    <a:cubicBezTo>
                      <a:pt x="56" y="10"/>
                      <a:pt x="55" y="9"/>
                      <a:pt x="55" y="9"/>
                    </a:cubicBezTo>
                    <a:cubicBezTo>
                      <a:pt x="54" y="9"/>
                      <a:pt x="55" y="10"/>
                      <a:pt x="55" y="11"/>
                    </a:cubicBezTo>
                    <a:cubicBezTo>
                      <a:pt x="55" y="11"/>
                      <a:pt x="56" y="11"/>
                      <a:pt x="55" y="11"/>
                    </a:cubicBezTo>
                    <a:cubicBezTo>
                      <a:pt x="55" y="12"/>
                      <a:pt x="54" y="12"/>
                      <a:pt x="55" y="12"/>
                    </a:cubicBezTo>
                    <a:cubicBezTo>
                      <a:pt x="56" y="12"/>
                      <a:pt x="56" y="11"/>
                      <a:pt x="57" y="12"/>
                    </a:cubicBezTo>
                    <a:cubicBezTo>
                      <a:pt x="57" y="11"/>
                      <a:pt x="57" y="11"/>
                      <a:pt x="57" y="11"/>
                    </a:cubicBezTo>
                    <a:cubicBezTo>
                      <a:pt x="57" y="11"/>
                      <a:pt x="57" y="11"/>
                      <a:pt x="57" y="11"/>
                    </a:cubicBezTo>
                    <a:close/>
                    <a:moveTo>
                      <a:pt x="13" y="79"/>
                    </a:moveTo>
                    <a:cubicBezTo>
                      <a:pt x="14" y="79"/>
                      <a:pt x="14" y="79"/>
                      <a:pt x="15" y="79"/>
                    </a:cubicBezTo>
                    <a:cubicBezTo>
                      <a:pt x="15" y="79"/>
                      <a:pt x="16" y="79"/>
                      <a:pt x="16" y="79"/>
                    </a:cubicBezTo>
                    <a:cubicBezTo>
                      <a:pt x="17" y="78"/>
                      <a:pt x="18" y="79"/>
                      <a:pt x="19" y="79"/>
                    </a:cubicBezTo>
                    <a:cubicBezTo>
                      <a:pt x="19" y="78"/>
                      <a:pt x="18" y="78"/>
                      <a:pt x="18" y="78"/>
                    </a:cubicBezTo>
                    <a:cubicBezTo>
                      <a:pt x="18" y="76"/>
                      <a:pt x="20" y="77"/>
                      <a:pt x="20" y="78"/>
                    </a:cubicBezTo>
                    <a:cubicBezTo>
                      <a:pt x="21" y="78"/>
                      <a:pt x="23" y="78"/>
                      <a:pt x="24" y="78"/>
                    </a:cubicBezTo>
                    <a:cubicBezTo>
                      <a:pt x="24" y="79"/>
                      <a:pt x="25" y="79"/>
                      <a:pt x="26" y="79"/>
                    </a:cubicBezTo>
                    <a:cubicBezTo>
                      <a:pt x="26" y="79"/>
                      <a:pt x="27" y="79"/>
                      <a:pt x="28" y="80"/>
                    </a:cubicBezTo>
                    <a:cubicBezTo>
                      <a:pt x="28" y="80"/>
                      <a:pt x="29" y="80"/>
                      <a:pt x="29" y="81"/>
                    </a:cubicBezTo>
                    <a:cubicBezTo>
                      <a:pt x="29" y="81"/>
                      <a:pt x="30" y="81"/>
                      <a:pt x="30" y="81"/>
                    </a:cubicBezTo>
                    <a:cubicBezTo>
                      <a:pt x="30" y="81"/>
                      <a:pt x="30" y="82"/>
                      <a:pt x="30" y="82"/>
                    </a:cubicBezTo>
                    <a:cubicBezTo>
                      <a:pt x="30" y="82"/>
                      <a:pt x="31" y="82"/>
                      <a:pt x="31" y="81"/>
                    </a:cubicBezTo>
                    <a:cubicBezTo>
                      <a:pt x="32" y="81"/>
                      <a:pt x="31" y="80"/>
                      <a:pt x="31" y="80"/>
                    </a:cubicBezTo>
                    <a:cubicBezTo>
                      <a:pt x="31" y="79"/>
                      <a:pt x="32" y="79"/>
                      <a:pt x="33" y="79"/>
                    </a:cubicBezTo>
                    <a:cubicBezTo>
                      <a:pt x="34" y="79"/>
                      <a:pt x="35" y="80"/>
                      <a:pt x="35" y="81"/>
                    </a:cubicBezTo>
                    <a:cubicBezTo>
                      <a:pt x="35" y="81"/>
                      <a:pt x="36" y="81"/>
                      <a:pt x="37" y="81"/>
                    </a:cubicBezTo>
                    <a:cubicBezTo>
                      <a:pt x="37" y="80"/>
                      <a:pt x="38" y="80"/>
                      <a:pt x="38" y="80"/>
                    </a:cubicBezTo>
                    <a:cubicBezTo>
                      <a:pt x="39" y="79"/>
                      <a:pt x="40" y="79"/>
                      <a:pt x="42" y="79"/>
                    </a:cubicBezTo>
                    <a:cubicBezTo>
                      <a:pt x="42" y="79"/>
                      <a:pt x="43" y="79"/>
                      <a:pt x="43" y="79"/>
                    </a:cubicBezTo>
                    <a:cubicBezTo>
                      <a:pt x="44" y="78"/>
                      <a:pt x="43" y="78"/>
                      <a:pt x="44" y="78"/>
                    </a:cubicBezTo>
                    <a:cubicBezTo>
                      <a:pt x="45" y="78"/>
                      <a:pt x="46" y="79"/>
                      <a:pt x="46" y="78"/>
                    </a:cubicBezTo>
                    <a:cubicBezTo>
                      <a:pt x="47" y="78"/>
                      <a:pt x="47" y="78"/>
                      <a:pt x="47" y="79"/>
                    </a:cubicBezTo>
                    <a:cubicBezTo>
                      <a:pt x="48" y="79"/>
                      <a:pt x="48" y="79"/>
                      <a:pt x="48" y="80"/>
                    </a:cubicBezTo>
                    <a:cubicBezTo>
                      <a:pt x="49" y="80"/>
                      <a:pt x="49" y="79"/>
                      <a:pt x="49" y="78"/>
                    </a:cubicBezTo>
                    <a:cubicBezTo>
                      <a:pt x="49" y="77"/>
                      <a:pt x="48" y="78"/>
                      <a:pt x="48" y="77"/>
                    </a:cubicBezTo>
                    <a:cubicBezTo>
                      <a:pt x="48" y="76"/>
                      <a:pt x="48" y="76"/>
                      <a:pt x="48" y="75"/>
                    </a:cubicBezTo>
                    <a:cubicBezTo>
                      <a:pt x="47" y="74"/>
                      <a:pt x="47" y="74"/>
                      <a:pt x="48" y="73"/>
                    </a:cubicBezTo>
                    <a:cubicBezTo>
                      <a:pt x="49" y="72"/>
                      <a:pt x="50" y="72"/>
                      <a:pt x="51" y="71"/>
                    </a:cubicBezTo>
                    <a:cubicBezTo>
                      <a:pt x="52" y="70"/>
                      <a:pt x="51" y="69"/>
                      <a:pt x="53" y="69"/>
                    </a:cubicBezTo>
                    <a:cubicBezTo>
                      <a:pt x="54" y="69"/>
                      <a:pt x="54" y="68"/>
                      <a:pt x="54" y="67"/>
                    </a:cubicBezTo>
                    <a:cubicBezTo>
                      <a:pt x="54" y="67"/>
                      <a:pt x="54" y="66"/>
                      <a:pt x="53" y="66"/>
                    </a:cubicBezTo>
                    <a:cubicBezTo>
                      <a:pt x="53" y="65"/>
                      <a:pt x="52" y="65"/>
                      <a:pt x="52" y="65"/>
                    </a:cubicBezTo>
                    <a:cubicBezTo>
                      <a:pt x="51" y="64"/>
                      <a:pt x="51" y="64"/>
                      <a:pt x="51" y="64"/>
                    </a:cubicBezTo>
                    <a:cubicBezTo>
                      <a:pt x="51" y="64"/>
                      <a:pt x="50" y="64"/>
                      <a:pt x="50" y="64"/>
                    </a:cubicBezTo>
                    <a:cubicBezTo>
                      <a:pt x="50" y="64"/>
                      <a:pt x="50" y="64"/>
                      <a:pt x="50" y="63"/>
                    </a:cubicBezTo>
                    <a:cubicBezTo>
                      <a:pt x="49" y="63"/>
                      <a:pt x="49" y="61"/>
                      <a:pt x="48" y="61"/>
                    </a:cubicBezTo>
                    <a:cubicBezTo>
                      <a:pt x="47" y="61"/>
                      <a:pt x="47" y="61"/>
                      <a:pt x="47" y="61"/>
                    </a:cubicBezTo>
                    <a:cubicBezTo>
                      <a:pt x="46" y="60"/>
                      <a:pt x="46" y="60"/>
                      <a:pt x="46" y="59"/>
                    </a:cubicBezTo>
                    <a:cubicBezTo>
                      <a:pt x="46" y="58"/>
                      <a:pt x="45" y="58"/>
                      <a:pt x="45" y="57"/>
                    </a:cubicBezTo>
                    <a:cubicBezTo>
                      <a:pt x="45" y="57"/>
                      <a:pt x="45" y="57"/>
                      <a:pt x="45" y="56"/>
                    </a:cubicBezTo>
                    <a:cubicBezTo>
                      <a:pt x="46" y="55"/>
                      <a:pt x="44" y="54"/>
                      <a:pt x="44" y="54"/>
                    </a:cubicBezTo>
                    <a:cubicBezTo>
                      <a:pt x="43" y="53"/>
                      <a:pt x="43" y="53"/>
                      <a:pt x="43" y="52"/>
                    </a:cubicBezTo>
                    <a:cubicBezTo>
                      <a:pt x="43" y="52"/>
                      <a:pt x="42" y="51"/>
                      <a:pt x="43" y="51"/>
                    </a:cubicBezTo>
                    <a:cubicBezTo>
                      <a:pt x="44" y="51"/>
                      <a:pt x="43" y="53"/>
                      <a:pt x="44" y="52"/>
                    </a:cubicBezTo>
                    <a:cubicBezTo>
                      <a:pt x="45" y="51"/>
                      <a:pt x="45" y="50"/>
                      <a:pt x="46" y="50"/>
                    </a:cubicBezTo>
                    <a:cubicBezTo>
                      <a:pt x="46" y="50"/>
                      <a:pt x="47" y="50"/>
                      <a:pt x="48" y="50"/>
                    </a:cubicBezTo>
                    <a:cubicBezTo>
                      <a:pt x="48" y="50"/>
                      <a:pt x="49" y="49"/>
                      <a:pt x="49" y="49"/>
                    </a:cubicBezTo>
                    <a:cubicBezTo>
                      <a:pt x="50" y="49"/>
                      <a:pt x="50" y="48"/>
                      <a:pt x="51" y="48"/>
                    </a:cubicBezTo>
                    <a:cubicBezTo>
                      <a:pt x="51" y="48"/>
                      <a:pt x="52" y="48"/>
                      <a:pt x="52" y="47"/>
                    </a:cubicBezTo>
                    <a:cubicBezTo>
                      <a:pt x="53" y="47"/>
                      <a:pt x="53" y="47"/>
                      <a:pt x="54" y="46"/>
                    </a:cubicBezTo>
                    <a:cubicBezTo>
                      <a:pt x="55" y="46"/>
                      <a:pt x="56" y="46"/>
                      <a:pt x="56" y="45"/>
                    </a:cubicBezTo>
                    <a:cubicBezTo>
                      <a:pt x="57" y="45"/>
                      <a:pt x="58" y="45"/>
                      <a:pt x="58" y="45"/>
                    </a:cubicBezTo>
                    <a:cubicBezTo>
                      <a:pt x="58" y="44"/>
                      <a:pt x="57" y="44"/>
                      <a:pt x="57" y="43"/>
                    </a:cubicBezTo>
                    <a:cubicBezTo>
                      <a:pt x="58" y="43"/>
                      <a:pt x="59" y="43"/>
                      <a:pt x="60" y="44"/>
                    </a:cubicBezTo>
                    <a:cubicBezTo>
                      <a:pt x="60" y="45"/>
                      <a:pt x="60" y="46"/>
                      <a:pt x="61" y="45"/>
                    </a:cubicBezTo>
                    <a:cubicBezTo>
                      <a:pt x="62" y="45"/>
                      <a:pt x="62" y="43"/>
                      <a:pt x="62" y="42"/>
                    </a:cubicBezTo>
                    <a:cubicBezTo>
                      <a:pt x="63" y="41"/>
                      <a:pt x="62" y="40"/>
                      <a:pt x="62" y="39"/>
                    </a:cubicBezTo>
                    <a:cubicBezTo>
                      <a:pt x="61" y="38"/>
                      <a:pt x="61" y="38"/>
                      <a:pt x="61" y="38"/>
                    </a:cubicBezTo>
                    <a:cubicBezTo>
                      <a:pt x="60" y="37"/>
                      <a:pt x="60" y="36"/>
                      <a:pt x="60" y="36"/>
                    </a:cubicBezTo>
                    <a:cubicBezTo>
                      <a:pt x="60" y="35"/>
                      <a:pt x="59" y="34"/>
                      <a:pt x="60" y="34"/>
                    </a:cubicBezTo>
                    <a:cubicBezTo>
                      <a:pt x="60" y="34"/>
                      <a:pt x="60" y="34"/>
                      <a:pt x="60" y="33"/>
                    </a:cubicBezTo>
                    <a:cubicBezTo>
                      <a:pt x="60" y="33"/>
                      <a:pt x="61" y="33"/>
                      <a:pt x="61" y="33"/>
                    </a:cubicBezTo>
                    <a:cubicBezTo>
                      <a:pt x="61" y="32"/>
                      <a:pt x="60" y="32"/>
                      <a:pt x="60" y="31"/>
                    </a:cubicBezTo>
                    <a:cubicBezTo>
                      <a:pt x="60" y="31"/>
                      <a:pt x="60" y="31"/>
                      <a:pt x="60" y="30"/>
                    </a:cubicBezTo>
                    <a:cubicBezTo>
                      <a:pt x="60" y="30"/>
                      <a:pt x="59" y="29"/>
                      <a:pt x="59" y="29"/>
                    </a:cubicBezTo>
                    <a:cubicBezTo>
                      <a:pt x="59" y="28"/>
                      <a:pt x="60" y="27"/>
                      <a:pt x="60" y="26"/>
                    </a:cubicBezTo>
                    <a:cubicBezTo>
                      <a:pt x="59" y="25"/>
                      <a:pt x="58" y="24"/>
                      <a:pt x="57" y="24"/>
                    </a:cubicBezTo>
                    <a:cubicBezTo>
                      <a:pt x="56" y="23"/>
                      <a:pt x="57" y="22"/>
                      <a:pt x="58" y="22"/>
                    </a:cubicBezTo>
                    <a:cubicBezTo>
                      <a:pt x="58" y="21"/>
                      <a:pt x="58" y="20"/>
                      <a:pt x="58" y="19"/>
                    </a:cubicBezTo>
                    <a:cubicBezTo>
                      <a:pt x="59" y="18"/>
                      <a:pt x="58" y="17"/>
                      <a:pt x="58" y="16"/>
                    </a:cubicBezTo>
                    <a:cubicBezTo>
                      <a:pt x="58" y="15"/>
                      <a:pt x="57" y="14"/>
                      <a:pt x="57" y="13"/>
                    </a:cubicBezTo>
                    <a:cubicBezTo>
                      <a:pt x="57" y="14"/>
                      <a:pt x="54" y="13"/>
                      <a:pt x="54" y="12"/>
                    </a:cubicBezTo>
                    <a:cubicBezTo>
                      <a:pt x="54" y="12"/>
                      <a:pt x="55" y="11"/>
                      <a:pt x="55" y="11"/>
                    </a:cubicBezTo>
                    <a:cubicBezTo>
                      <a:pt x="55" y="11"/>
                      <a:pt x="55" y="11"/>
                      <a:pt x="54" y="11"/>
                    </a:cubicBezTo>
                    <a:cubicBezTo>
                      <a:pt x="54" y="10"/>
                      <a:pt x="54" y="10"/>
                      <a:pt x="54" y="10"/>
                    </a:cubicBezTo>
                    <a:cubicBezTo>
                      <a:pt x="54" y="10"/>
                      <a:pt x="54" y="9"/>
                      <a:pt x="54" y="9"/>
                    </a:cubicBezTo>
                    <a:cubicBezTo>
                      <a:pt x="54" y="9"/>
                      <a:pt x="53" y="9"/>
                      <a:pt x="53" y="9"/>
                    </a:cubicBezTo>
                    <a:cubicBezTo>
                      <a:pt x="53" y="9"/>
                      <a:pt x="52" y="9"/>
                      <a:pt x="52" y="9"/>
                    </a:cubicBezTo>
                    <a:cubicBezTo>
                      <a:pt x="52" y="9"/>
                      <a:pt x="51" y="9"/>
                      <a:pt x="51" y="8"/>
                    </a:cubicBezTo>
                    <a:cubicBezTo>
                      <a:pt x="51" y="8"/>
                      <a:pt x="51" y="8"/>
                      <a:pt x="50" y="8"/>
                    </a:cubicBezTo>
                    <a:cubicBezTo>
                      <a:pt x="50" y="7"/>
                      <a:pt x="50" y="7"/>
                      <a:pt x="50" y="7"/>
                    </a:cubicBezTo>
                    <a:cubicBezTo>
                      <a:pt x="50" y="7"/>
                      <a:pt x="50" y="7"/>
                      <a:pt x="50" y="7"/>
                    </a:cubicBezTo>
                    <a:cubicBezTo>
                      <a:pt x="49" y="6"/>
                      <a:pt x="49" y="6"/>
                      <a:pt x="49" y="6"/>
                    </a:cubicBezTo>
                    <a:cubicBezTo>
                      <a:pt x="49" y="6"/>
                      <a:pt x="49" y="6"/>
                      <a:pt x="48" y="6"/>
                    </a:cubicBezTo>
                    <a:cubicBezTo>
                      <a:pt x="48" y="6"/>
                      <a:pt x="48" y="6"/>
                      <a:pt x="47" y="6"/>
                    </a:cubicBezTo>
                    <a:cubicBezTo>
                      <a:pt x="47" y="6"/>
                      <a:pt x="46" y="6"/>
                      <a:pt x="46" y="6"/>
                    </a:cubicBezTo>
                    <a:cubicBezTo>
                      <a:pt x="46" y="7"/>
                      <a:pt x="45" y="7"/>
                      <a:pt x="45" y="7"/>
                    </a:cubicBezTo>
                    <a:cubicBezTo>
                      <a:pt x="45" y="7"/>
                      <a:pt x="45" y="7"/>
                      <a:pt x="45" y="7"/>
                    </a:cubicBezTo>
                    <a:cubicBezTo>
                      <a:pt x="45" y="7"/>
                      <a:pt x="44" y="7"/>
                      <a:pt x="44" y="7"/>
                    </a:cubicBezTo>
                    <a:cubicBezTo>
                      <a:pt x="44" y="7"/>
                      <a:pt x="44" y="7"/>
                      <a:pt x="43" y="8"/>
                    </a:cubicBezTo>
                    <a:cubicBezTo>
                      <a:pt x="43" y="8"/>
                      <a:pt x="43" y="9"/>
                      <a:pt x="43" y="9"/>
                    </a:cubicBezTo>
                    <a:cubicBezTo>
                      <a:pt x="43" y="9"/>
                      <a:pt x="43" y="9"/>
                      <a:pt x="42" y="8"/>
                    </a:cubicBezTo>
                    <a:cubicBezTo>
                      <a:pt x="42" y="9"/>
                      <a:pt x="41" y="9"/>
                      <a:pt x="41" y="9"/>
                    </a:cubicBezTo>
                    <a:cubicBezTo>
                      <a:pt x="40" y="9"/>
                      <a:pt x="40" y="9"/>
                      <a:pt x="39" y="10"/>
                    </a:cubicBezTo>
                    <a:cubicBezTo>
                      <a:pt x="39" y="10"/>
                      <a:pt x="39" y="10"/>
                      <a:pt x="39" y="10"/>
                    </a:cubicBezTo>
                    <a:cubicBezTo>
                      <a:pt x="39" y="11"/>
                      <a:pt x="39" y="11"/>
                      <a:pt x="38" y="11"/>
                    </a:cubicBezTo>
                    <a:cubicBezTo>
                      <a:pt x="38" y="12"/>
                      <a:pt x="38" y="11"/>
                      <a:pt x="38" y="11"/>
                    </a:cubicBezTo>
                    <a:cubicBezTo>
                      <a:pt x="38" y="11"/>
                      <a:pt x="38" y="11"/>
                      <a:pt x="37" y="11"/>
                    </a:cubicBezTo>
                    <a:cubicBezTo>
                      <a:pt x="37" y="11"/>
                      <a:pt x="37" y="11"/>
                      <a:pt x="37" y="11"/>
                    </a:cubicBezTo>
                    <a:cubicBezTo>
                      <a:pt x="37" y="11"/>
                      <a:pt x="37" y="11"/>
                      <a:pt x="37" y="11"/>
                    </a:cubicBezTo>
                    <a:cubicBezTo>
                      <a:pt x="37" y="11"/>
                      <a:pt x="37" y="10"/>
                      <a:pt x="37" y="10"/>
                    </a:cubicBezTo>
                    <a:cubicBezTo>
                      <a:pt x="37" y="10"/>
                      <a:pt x="36" y="10"/>
                      <a:pt x="36" y="10"/>
                    </a:cubicBezTo>
                    <a:cubicBezTo>
                      <a:pt x="36" y="10"/>
                      <a:pt x="35" y="11"/>
                      <a:pt x="35" y="11"/>
                    </a:cubicBezTo>
                    <a:cubicBezTo>
                      <a:pt x="35" y="11"/>
                      <a:pt x="34" y="10"/>
                      <a:pt x="34" y="10"/>
                    </a:cubicBezTo>
                    <a:cubicBezTo>
                      <a:pt x="33" y="9"/>
                      <a:pt x="35" y="9"/>
                      <a:pt x="36" y="8"/>
                    </a:cubicBezTo>
                    <a:cubicBezTo>
                      <a:pt x="36" y="7"/>
                      <a:pt x="36" y="7"/>
                      <a:pt x="36" y="6"/>
                    </a:cubicBezTo>
                    <a:cubicBezTo>
                      <a:pt x="36" y="5"/>
                      <a:pt x="37" y="6"/>
                      <a:pt x="37" y="6"/>
                    </a:cubicBezTo>
                    <a:cubicBezTo>
                      <a:pt x="38" y="5"/>
                      <a:pt x="38" y="5"/>
                      <a:pt x="37" y="5"/>
                    </a:cubicBezTo>
                    <a:cubicBezTo>
                      <a:pt x="37" y="4"/>
                      <a:pt x="36" y="4"/>
                      <a:pt x="36" y="4"/>
                    </a:cubicBezTo>
                    <a:cubicBezTo>
                      <a:pt x="36" y="4"/>
                      <a:pt x="35" y="5"/>
                      <a:pt x="35" y="5"/>
                    </a:cubicBezTo>
                    <a:cubicBezTo>
                      <a:pt x="35" y="5"/>
                      <a:pt x="36" y="5"/>
                      <a:pt x="36" y="5"/>
                    </a:cubicBezTo>
                    <a:cubicBezTo>
                      <a:pt x="36" y="5"/>
                      <a:pt x="37" y="6"/>
                      <a:pt x="36" y="6"/>
                    </a:cubicBezTo>
                    <a:cubicBezTo>
                      <a:pt x="36" y="6"/>
                      <a:pt x="36" y="6"/>
                      <a:pt x="36" y="6"/>
                    </a:cubicBezTo>
                    <a:cubicBezTo>
                      <a:pt x="35" y="6"/>
                      <a:pt x="35" y="6"/>
                      <a:pt x="35" y="6"/>
                    </a:cubicBezTo>
                    <a:cubicBezTo>
                      <a:pt x="34" y="6"/>
                      <a:pt x="34" y="6"/>
                      <a:pt x="34" y="6"/>
                    </a:cubicBezTo>
                    <a:cubicBezTo>
                      <a:pt x="34" y="7"/>
                      <a:pt x="34" y="7"/>
                      <a:pt x="34" y="7"/>
                    </a:cubicBezTo>
                    <a:cubicBezTo>
                      <a:pt x="33" y="7"/>
                      <a:pt x="33" y="6"/>
                      <a:pt x="32" y="6"/>
                    </a:cubicBezTo>
                    <a:cubicBezTo>
                      <a:pt x="32" y="6"/>
                      <a:pt x="31" y="5"/>
                      <a:pt x="31" y="5"/>
                    </a:cubicBezTo>
                    <a:cubicBezTo>
                      <a:pt x="30" y="6"/>
                      <a:pt x="30" y="7"/>
                      <a:pt x="30" y="7"/>
                    </a:cubicBezTo>
                    <a:cubicBezTo>
                      <a:pt x="29" y="6"/>
                      <a:pt x="30" y="5"/>
                      <a:pt x="30" y="5"/>
                    </a:cubicBezTo>
                    <a:cubicBezTo>
                      <a:pt x="29" y="5"/>
                      <a:pt x="29" y="5"/>
                      <a:pt x="28" y="5"/>
                    </a:cubicBezTo>
                    <a:cubicBezTo>
                      <a:pt x="28" y="5"/>
                      <a:pt x="27" y="5"/>
                      <a:pt x="28" y="5"/>
                    </a:cubicBezTo>
                    <a:cubicBezTo>
                      <a:pt x="29" y="4"/>
                      <a:pt x="29" y="4"/>
                      <a:pt x="29" y="3"/>
                    </a:cubicBezTo>
                    <a:cubicBezTo>
                      <a:pt x="29" y="3"/>
                      <a:pt x="28" y="3"/>
                      <a:pt x="28" y="2"/>
                    </a:cubicBezTo>
                    <a:cubicBezTo>
                      <a:pt x="28" y="2"/>
                      <a:pt x="29" y="2"/>
                      <a:pt x="29" y="2"/>
                    </a:cubicBezTo>
                    <a:cubicBezTo>
                      <a:pt x="29" y="2"/>
                      <a:pt x="28" y="1"/>
                      <a:pt x="28" y="1"/>
                    </a:cubicBezTo>
                    <a:cubicBezTo>
                      <a:pt x="28" y="1"/>
                      <a:pt x="28" y="1"/>
                      <a:pt x="28" y="1"/>
                    </a:cubicBezTo>
                    <a:cubicBezTo>
                      <a:pt x="28" y="1"/>
                      <a:pt x="28" y="2"/>
                      <a:pt x="27" y="1"/>
                    </a:cubicBezTo>
                    <a:cubicBezTo>
                      <a:pt x="27" y="1"/>
                      <a:pt x="27" y="1"/>
                      <a:pt x="26" y="1"/>
                    </a:cubicBezTo>
                    <a:cubicBezTo>
                      <a:pt x="26" y="1"/>
                      <a:pt x="26" y="1"/>
                      <a:pt x="25" y="1"/>
                    </a:cubicBezTo>
                    <a:cubicBezTo>
                      <a:pt x="25" y="1"/>
                      <a:pt x="24" y="1"/>
                      <a:pt x="24" y="1"/>
                    </a:cubicBezTo>
                    <a:cubicBezTo>
                      <a:pt x="23" y="1"/>
                      <a:pt x="23" y="1"/>
                      <a:pt x="23" y="1"/>
                    </a:cubicBezTo>
                    <a:cubicBezTo>
                      <a:pt x="22" y="0"/>
                      <a:pt x="21" y="0"/>
                      <a:pt x="20" y="0"/>
                    </a:cubicBezTo>
                    <a:cubicBezTo>
                      <a:pt x="19" y="0"/>
                      <a:pt x="20" y="1"/>
                      <a:pt x="20" y="2"/>
                    </a:cubicBezTo>
                    <a:cubicBezTo>
                      <a:pt x="20" y="2"/>
                      <a:pt x="20" y="2"/>
                      <a:pt x="21" y="3"/>
                    </a:cubicBezTo>
                    <a:cubicBezTo>
                      <a:pt x="21" y="3"/>
                      <a:pt x="21" y="3"/>
                      <a:pt x="21" y="3"/>
                    </a:cubicBezTo>
                    <a:cubicBezTo>
                      <a:pt x="21" y="4"/>
                      <a:pt x="21" y="4"/>
                      <a:pt x="21" y="4"/>
                    </a:cubicBezTo>
                    <a:cubicBezTo>
                      <a:pt x="22" y="4"/>
                      <a:pt x="22" y="5"/>
                      <a:pt x="22" y="5"/>
                    </a:cubicBezTo>
                    <a:cubicBezTo>
                      <a:pt x="21" y="6"/>
                      <a:pt x="20" y="5"/>
                      <a:pt x="20" y="6"/>
                    </a:cubicBezTo>
                    <a:cubicBezTo>
                      <a:pt x="20" y="6"/>
                      <a:pt x="20" y="6"/>
                      <a:pt x="20" y="6"/>
                    </a:cubicBezTo>
                    <a:cubicBezTo>
                      <a:pt x="20" y="6"/>
                      <a:pt x="19" y="6"/>
                      <a:pt x="19" y="6"/>
                    </a:cubicBezTo>
                    <a:cubicBezTo>
                      <a:pt x="19" y="8"/>
                      <a:pt x="21" y="7"/>
                      <a:pt x="22" y="7"/>
                    </a:cubicBezTo>
                    <a:cubicBezTo>
                      <a:pt x="22" y="8"/>
                      <a:pt x="20" y="8"/>
                      <a:pt x="21" y="9"/>
                    </a:cubicBezTo>
                    <a:cubicBezTo>
                      <a:pt x="21" y="9"/>
                      <a:pt x="21" y="9"/>
                      <a:pt x="22" y="9"/>
                    </a:cubicBezTo>
                    <a:cubicBezTo>
                      <a:pt x="22" y="9"/>
                      <a:pt x="22" y="10"/>
                      <a:pt x="22" y="10"/>
                    </a:cubicBezTo>
                    <a:cubicBezTo>
                      <a:pt x="22" y="10"/>
                      <a:pt x="22" y="10"/>
                      <a:pt x="22" y="10"/>
                    </a:cubicBezTo>
                    <a:cubicBezTo>
                      <a:pt x="21" y="10"/>
                      <a:pt x="22" y="10"/>
                      <a:pt x="21" y="10"/>
                    </a:cubicBezTo>
                    <a:cubicBezTo>
                      <a:pt x="21" y="10"/>
                      <a:pt x="21" y="10"/>
                      <a:pt x="21" y="11"/>
                    </a:cubicBezTo>
                    <a:cubicBezTo>
                      <a:pt x="22" y="11"/>
                      <a:pt x="22" y="12"/>
                      <a:pt x="23" y="12"/>
                    </a:cubicBezTo>
                    <a:cubicBezTo>
                      <a:pt x="24" y="12"/>
                      <a:pt x="24" y="12"/>
                      <a:pt x="25" y="12"/>
                    </a:cubicBezTo>
                    <a:cubicBezTo>
                      <a:pt x="25" y="13"/>
                      <a:pt x="25" y="13"/>
                      <a:pt x="26" y="14"/>
                    </a:cubicBezTo>
                    <a:cubicBezTo>
                      <a:pt x="26" y="14"/>
                      <a:pt x="26" y="14"/>
                      <a:pt x="26" y="15"/>
                    </a:cubicBezTo>
                    <a:cubicBezTo>
                      <a:pt x="26" y="15"/>
                      <a:pt x="27" y="15"/>
                      <a:pt x="27" y="15"/>
                    </a:cubicBezTo>
                    <a:cubicBezTo>
                      <a:pt x="27" y="15"/>
                      <a:pt x="28" y="16"/>
                      <a:pt x="27" y="16"/>
                    </a:cubicBezTo>
                    <a:cubicBezTo>
                      <a:pt x="27" y="16"/>
                      <a:pt x="26" y="15"/>
                      <a:pt x="26" y="15"/>
                    </a:cubicBezTo>
                    <a:cubicBezTo>
                      <a:pt x="25" y="14"/>
                      <a:pt x="24" y="12"/>
                      <a:pt x="23" y="12"/>
                    </a:cubicBezTo>
                    <a:cubicBezTo>
                      <a:pt x="22" y="12"/>
                      <a:pt x="21" y="13"/>
                      <a:pt x="20" y="12"/>
                    </a:cubicBezTo>
                    <a:cubicBezTo>
                      <a:pt x="20" y="12"/>
                      <a:pt x="20" y="12"/>
                      <a:pt x="19" y="12"/>
                    </a:cubicBezTo>
                    <a:cubicBezTo>
                      <a:pt x="19" y="12"/>
                      <a:pt x="19" y="12"/>
                      <a:pt x="19" y="13"/>
                    </a:cubicBezTo>
                    <a:cubicBezTo>
                      <a:pt x="19" y="13"/>
                      <a:pt x="18" y="14"/>
                      <a:pt x="19" y="15"/>
                    </a:cubicBezTo>
                    <a:cubicBezTo>
                      <a:pt x="19" y="15"/>
                      <a:pt x="19" y="16"/>
                      <a:pt x="19" y="16"/>
                    </a:cubicBezTo>
                    <a:cubicBezTo>
                      <a:pt x="19" y="16"/>
                      <a:pt x="19" y="16"/>
                      <a:pt x="18" y="15"/>
                    </a:cubicBezTo>
                    <a:cubicBezTo>
                      <a:pt x="18" y="15"/>
                      <a:pt x="18" y="15"/>
                      <a:pt x="18" y="15"/>
                    </a:cubicBezTo>
                    <a:cubicBezTo>
                      <a:pt x="17" y="15"/>
                      <a:pt x="17" y="14"/>
                      <a:pt x="17" y="15"/>
                    </a:cubicBezTo>
                    <a:cubicBezTo>
                      <a:pt x="17" y="15"/>
                      <a:pt x="18" y="17"/>
                      <a:pt x="17" y="17"/>
                    </a:cubicBezTo>
                    <a:cubicBezTo>
                      <a:pt x="17" y="17"/>
                      <a:pt x="16" y="16"/>
                      <a:pt x="16" y="16"/>
                    </a:cubicBezTo>
                    <a:cubicBezTo>
                      <a:pt x="16" y="16"/>
                      <a:pt x="16" y="16"/>
                      <a:pt x="16" y="15"/>
                    </a:cubicBezTo>
                    <a:cubicBezTo>
                      <a:pt x="16" y="15"/>
                      <a:pt x="16" y="15"/>
                      <a:pt x="15" y="14"/>
                    </a:cubicBezTo>
                    <a:cubicBezTo>
                      <a:pt x="15" y="14"/>
                      <a:pt x="15" y="14"/>
                      <a:pt x="15" y="14"/>
                    </a:cubicBezTo>
                    <a:cubicBezTo>
                      <a:pt x="15" y="13"/>
                      <a:pt x="14" y="14"/>
                      <a:pt x="14" y="14"/>
                    </a:cubicBezTo>
                    <a:cubicBezTo>
                      <a:pt x="13" y="14"/>
                      <a:pt x="13" y="14"/>
                      <a:pt x="12" y="14"/>
                    </a:cubicBezTo>
                    <a:cubicBezTo>
                      <a:pt x="11" y="14"/>
                      <a:pt x="11" y="14"/>
                      <a:pt x="10" y="14"/>
                    </a:cubicBezTo>
                    <a:cubicBezTo>
                      <a:pt x="10" y="15"/>
                      <a:pt x="9" y="15"/>
                      <a:pt x="9" y="15"/>
                    </a:cubicBezTo>
                    <a:cubicBezTo>
                      <a:pt x="9" y="16"/>
                      <a:pt x="9" y="15"/>
                      <a:pt x="9" y="16"/>
                    </a:cubicBezTo>
                    <a:cubicBezTo>
                      <a:pt x="9" y="16"/>
                      <a:pt x="9" y="16"/>
                      <a:pt x="9" y="16"/>
                    </a:cubicBezTo>
                    <a:cubicBezTo>
                      <a:pt x="9" y="17"/>
                      <a:pt x="9" y="17"/>
                      <a:pt x="9" y="18"/>
                    </a:cubicBezTo>
                    <a:cubicBezTo>
                      <a:pt x="9" y="18"/>
                      <a:pt x="10" y="18"/>
                      <a:pt x="10" y="18"/>
                    </a:cubicBezTo>
                    <a:cubicBezTo>
                      <a:pt x="11" y="18"/>
                      <a:pt x="10" y="18"/>
                      <a:pt x="10" y="18"/>
                    </a:cubicBezTo>
                    <a:cubicBezTo>
                      <a:pt x="10" y="18"/>
                      <a:pt x="10" y="19"/>
                      <a:pt x="10" y="19"/>
                    </a:cubicBezTo>
                    <a:cubicBezTo>
                      <a:pt x="10" y="20"/>
                      <a:pt x="10" y="20"/>
                      <a:pt x="10" y="21"/>
                    </a:cubicBezTo>
                    <a:cubicBezTo>
                      <a:pt x="10" y="22"/>
                      <a:pt x="9" y="23"/>
                      <a:pt x="9" y="23"/>
                    </a:cubicBezTo>
                    <a:cubicBezTo>
                      <a:pt x="9" y="24"/>
                      <a:pt x="9" y="24"/>
                      <a:pt x="9" y="25"/>
                    </a:cubicBezTo>
                    <a:cubicBezTo>
                      <a:pt x="9" y="25"/>
                      <a:pt x="9" y="25"/>
                      <a:pt x="8" y="26"/>
                    </a:cubicBezTo>
                    <a:cubicBezTo>
                      <a:pt x="8" y="26"/>
                      <a:pt x="7" y="25"/>
                      <a:pt x="7" y="26"/>
                    </a:cubicBezTo>
                    <a:cubicBezTo>
                      <a:pt x="6" y="26"/>
                      <a:pt x="6" y="27"/>
                      <a:pt x="6" y="27"/>
                    </a:cubicBezTo>
                    <a:cubicBezTo>
                      <a:pt x="7" y="28"/>
                      <a:pt x="8" y="28"/>
                      <a:pt x="8" y="28"/>
                    </a:cubicBezTo>
                    <a:cubicBezTo>
                      <a:pt x="9" y="28"/>
                      <a:pt x="8" y="29"/>
                      <a:pt x="8" y="29"/>
                    </a:cubicBezTo>
                    <a:cubicBezTo>
                      <a:pt x="8" y="30"/>
                      <a:pt x="8" y="30"/>
                      <a:pt x="8" y="31"/>
                    </a:cubicBezTo>
                    <a:cubicBezTo>
                      <a:pt x="7" y="31"/>
                      <a:pt x="6" y="32"/>
                      <a:pt x="6" y="32"/>
                    </a:cubicBezTo>
                    <a:cubicBezTo>
                      <a:pt x="7" y="33"/>
                      <a:pt x="7" y="33"/>
                      <a:pt x="6" y="34"/>
                    </a:cubicBezTo>
                    <a:cubicBezTo>
                      <a:pt x="6" y="34"/>
                      <a:pt x="5" y="34"/>
                      <a:pt x="4" y="34"/>
                    </a:cubicBezTo>
                    <a:cubicBezTo>
                      <a:pt x="4" y="35"/>
                      <a:pt x="3" y="34"/>
                      <a:pt x="2" y="34"/>
                    </a:cubicBezTo>
                    <a:cubicBezTo>
                      <a:pt x="2" y="34"/>
                      <a:pt x="1" y="35"/>
                      <a:pt x="1" y="35"/>
                    </a:cubicBezTo>
                    <a:cubicBezTo>
                      <a:pt x="1" y="36"/>
                      <a:pt x="2" y="37"/>
                      <a:pt x="2" y="37"/>
                    </a:cubicBezTo>
                    <a:cubicBezTo>
                      <a:pt x="3" y="38"/>
                      <a:pt x="3" y="39"/>
                      <a:pt x="3" y="40"/>
                    </a:cubicBezTo>
                    <a:cubicBezTo>
                      <a:pt x="3" y="40"/>
                      <a:pt x="2" y="41"/>
                      <a:pt x="2" y="41"/>
                    </a:cubicBezTo>
                    <a:cubicBezTo>
                      <a:pt x="2" y="42"/>
                      <a:pt x="3" y="42"/>
                      <a:pt x="2" y="42"/>
                    </a:cubicBezTo>
                    <a:cubicBezTo>
                      <a:pt x="2" y="42"/>
                      <a:pt x="2" y="42"/>
                      <a:pt x="2" y="42"/>
                    </a:cubicBezTo>
                    <a:cubicBezTo>
                      <a:pt x="2" y="43"/>
                      <a:pt x="2" y="43"/>
                      <a:pt x="2" y="43"/>
                    </a:cubicBezTo>
                    <a:cubicBezTo>
                      <a:pt x="1" y="43"/>
                      <a:pt x="1" y="43"/>
                      <a:pt x="1" y="43"/>
                    </a:cubicBezTo>
                    <a:cubicBezTo>
                      <a:pt x="0" y="44"/>
                      <a:pt x="2" y="44"/>
                      <a:pt x="2" y="44"/>
                    </a:cubicBezTo>
                    <a:cubicBezTo>
                      <a:pt x="2" y="45"/>
                      <a:pt x="2" y="46"/>
                      <a:pt x="1" y="46"/>
                    </a:cubicBezTo>
                    <a:cubicBezTo>
                      <a:pt x="2" y="47"/>
                      <a:pt x="3" y="47"/>
                      <a:pt x="3" y="48"/>
                    </a:cubicBezTo>
                    <a:cubicBezTo>
                      <a:pt x="3" y="48"/>
                      <a:pt x="3" y="48"/>
                      <a:pt x="3" y="49"/>
                    </a:cubicBezTo>
                    <a:cubicBezTo>
                      <a:pt x="3" y="49"/>
                      <a:pt x="4" y="49"/>
                      <a:pt x="4" y="50"/>
                    </a:cubicBezTo>
                    <a:cubicBezTo>
                      <a:pt x="4" y="50"/>
                      <a:pt x="4" y="51"/>
                      <a:pt x="4" y="51"/>
                    </a:cubicBezTo>
                    <a:cubicBezTo>
                      <a:pt x="4" y="51"/>
                      <a:pt x="3" y="51"/>
                      <a:pt x="3" y="51"/>
                    </a:cubicBezTo>
                    <a:cubicBezTo>
                      <a:pt x="3" y="51"/>
                      <a:pt x="3" y="52"/>
                      <a:pt x="3" y="52"/>
                    </a:cubicBezTo>
                    <a:cubicBezTo>
                      <a:pt x="3" y="52"/>
                      <a:pt x="3" y="52"/>
                      <a:pt x="3" y="52"/>
                    </a:cubicBezTo>
                    <a:cubicBezTo>
                      <a:pt x="2" y="53"/>
                      <a:pt x="2" y="53"/>
                      <a:pt x="1" y="53"/>
                    </a:cubicBezTo>
                    <a:cubicBezTo>
                      <a:pt x="1" y="54"/>
                      <a:pt x="0" y="54"/>
                      <a:pt x="0" y="55"/>
                    </a:cubicBezTo>
                    <a:cubicBezTo>
                      <a:pt x="0" y="56"/>
                      <a:pt x="0" y="56"/>
                      <a:pt x="0" y="57"/>
                    </a:cubicBezTo>
                    <a:cubicBezTo>
                      <a:pt x="1" y="58"/>
                      <a:pt x="1" y="58"/>
                      <a:pt x="0" y="59"/>
                    </a:cubicBezTo>
                    <a:cubicBezTo>
                      <a:pt x="1" y="60"/>
                      <a:pt x="1" y="60"/>
                      <a:pt x="2" y="60"/>
                    </a:cubicBezTo>
                    <a:cubicBezTo>
                      <a:pt x="2" y="60"/>
                      <a:pt x="3" y="60"/>
                      <a:pt x="3" y="60"/>
                    </a:cubicBezTo>
                    <a:cubicBezTo>
                      <a:pt x="4" y="60"/>
                      <a:pt x="5" y="60"/>
                      <a:pt x="5" y="60"/>
                    </a:cubicBezTo>
                    <a:cubicBezTo>
                      <a:pt x="6" y="61"/>
                      <a:pt x="5" y="61"/>
                      <a:pt x="6" y="61"/>
                    </a:cubicBezTo>
                    <a:cubicBezTo>
                      <a:pt x="6" y="62"/>
                      <a:pt x="6" y="62"/>
                      <a:pt x="6" y="63"/>
                    </a:cubicBezTo>
                    <a:cubicBezTo>
                      <a:pt x="7" y="63"/>
                      <a:pt x="7" y="63"/>
                      <a:pt x="8" y="63"/>
                    </a:cubicBezTo>
                    <a:cubicBezTo>
                      <a:pt x="9" y="63"/>
                      <a:pt x="9" y="63"/>
                      <a:pt x="10" y="63"/>
                    </a:cubicBezTo>
                    <a:cubicBezTo>
                      <a:pt x="10" y="63"/>
                      <a:pt x="11" y="63"/>
                      <a:pt x="11" y="63"/>
                    </a:cubicBezTo>
                    <a:cubicBezTo>
                      <a:pt x="12" y="63"/>
                      <a:pt x="12" y="64"/>
                      <a:pt x="12" y="64"/>
                    </a:cubicBezTo>
                    <a:cubicBezTo>
                      <a:pt x="13" y="64"/>
                      <a:pt x="13" y="64"/>
                      <a:pt x="14" y="64"/>
                    </a:cubicBezTo>
                    <a:cubicBezTo>
                      <a:pt x="15" y="64"/>
                      <a:pt x="15" y="64"/>
                      <a:pt x="15" y="65"/>
                    </a:cubicBezTo>
                    <a:cubicBezTo>
                      <a:pt x="16" y="65"/>
                      <a:pt x="17" y="65"/>
                      <a:pt x="17" y="65"/>
                    </a:cubicBezTo>
                    <a:cubicBezTo>
                      <a:pt x="16" y="65"/>
                      <a:pt x="16" y="66"/>
                      <a:pt x="16" y="66"/>
                    </a:cubicBezTo>
                    <a:cubicBezTo>
                      <a:pt x="16" y="67"/>
                      <a:pt x="15" y="67"/>
                      <a:pt x="15" y="67"/>
                    </a:cubicBezTo>
                    <a:cubicBezTo>
                      <a:pt x="15" y="68"/>
                      <a:pt x="14" y="68"/>
                      <a:pt x="14" y="68"/>
                    </a:cubicBezTo>
                    <a:cubicBezTo>
                      <a:pt x="14" y="69"/>
                      <a:pt x="14" y="69"/>
                      <a:pt x="14" y="69"/>
                    </a:cubicBezTo>
                    <a:cubicBezTo>
                      <a:pt x="14" y="70"/>
                      <a:pt x="14" y="70"/>
                      <a:pt x="14" y="70"/>
                    </a:cubicBezTo>
                    <a:cubicBezTo>
                      <a:pt x="13" y="71"/>
                      <a:pt x="13" y="71"/>
                      <a:pt x="13" y="71"/>
                    </a:cubicBezTo>
                    <a:cubicBezTo>
                      <a:pt x="13" y="72"/>
                      <a:pt x="12" y="73"/>
                      <a:pt x="12" y="74"/>
                    </a:cubicBezTo>
                    <a:cubicBezTo>
                      <a:pt x="13" y="75"/>
                      <a:pt x="12" y="76"/>
                      <a:pt x="12" y="77"/>
                    </a:cubicBezTo>
                    <a:cubicBezTo>
                      <a:pt x="12" y="77"/>
                      <a:pt x="12" y="78"/>
                      <a:pt x="12" y="78"/>
                    </a:cubicBezTo>
                    <a:cubicBezTo>
                      <a:pt x="12" y="78"/>
                      <a:pt x="13" y="79"/>
                      <a:pt x="13" y="79"/>
                    </a:cubicBezTo>
                    <a:cubicBezTo>
                      <a:pt x="13" y="79"/>
                      <a:pt x="13" y="79"/>
                      <a:pt x="13" y="79"/>
                    </a:cubicBezTo>
                    <a:cubicBezTo>
                      <a:pt x="13" y="79"/>
                      <a:pt x="13" y="79"/>
                      <a:pt x="13" y="79"/>
                    </a:cubicBezTo>
                    <a:close/>
                    <a:moveTo>
                      <a:pt x="8" y="14"/>
                    </a:moveTo>
                    <a:cubicBezTo>
                      <a:pt x="8" y="14"/>
                      <a:pt x="8" y="14"/>
                      <a:pt x="8" y="14"/>
                    </a:cubicBezTo>
                    <a:cubicBezTo>
                      <a:pt x="8" y="14"/>
                      <a:pt x="9" y="14"/>
                      <a:pt x="9" y="14"/>
                    </a:cubicBezTo>
                    <a:cubicBezTo>
                      <a:pt x="9" y="14"/>
                      <a:pt x="9" y="14"/>
                      <a:pt x="8" y="14"/>
                    </a:cubicBezTo>
                    <a:cubicBezTo>
                      <a:pt x="8" y="14"/>
                      <a:pt x="9" y="14"/>
                      <a:pt x="8" y="14"/>
                    </a:cubicBezTo>
                    <a:close/>
                    <a:moveTo>
                      <a:pt x="11" y="14"/>
                    </a:moveTo>
                    <a:cubicBezTo>
                      <a:pt x="11" y="14"/>
                      <a:pt x="12" y="14"/>
                      <a:pt x="12" y="13"/>
                    </a:cubicBezTo>
                    <a:cubicBezTo>
                      <a:pt x="11" y="13"/>
                      <a:pt x="10" y="13"/>
                      <a:pt x="10" y="14"/>
                    </a:cubicBezTo>
                    <a:cubicBezTo>
                      <a:pt x="10" y="14"/>
                      <a:pt x="10" y="14"/>
                      <a:pt x="11" y="14"/>
                    </a:cubicBezTo>
                    <a:close/>
                    <a:moveTo>
                      <a:pt x="13" y="13"/>
                    </a:moveTo>
                    <a:cubicBezTo>
                      <a:pt x="13" y="13"/>
                      <a:pt x="12" y="13"/>
                      <a:pt x="12" y="13"/>
                    </a:cubicBezTo>
                    <a:cubicBezTo>
                      <a:pt x="13" y="13"/>
                      <a:pt x="14" y="13"/>
                      <a:pt x="14" y="13"/>
                    </a:cubicBezTo>
                    <a:cubicBezTo>
                      <a:pt x="14" y="13"/>
                      <a:pt x="13" y="13"/>
                      <a:pt x="13" y="13"/>
                    </a:cubicBezTo>
                    <a:cubicBezTo>
                      <a:pt x="13" y="13"/>
                      <a:pt x="13" y="13"/>
                      <a:pt x="13" y="13"/>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16" name="Freeform 811">
                <a:extLst>
                  <a:ext uri="{FF2B5EF4-FFF2-40B4-BE49-F238E27FC236}">
                    <a16:creationId xmlns:a16="http://schemas.microsoft.com/office/drawing/2014/main" id="{EB1E57CA-5DF1-24B9-8560-F2E8401AB4B9}"/>
                  </a:ext>
                </a:extLst>
              </p:cNvPr>
              <p:cNvSpPr>
                <a:spLocks noEditPoints="1"/>
              </p:cNvSpPr>
              <p:nvPr/>
            </p:nvSpPr>
            <p:spPr bwMode="auto">
              <a:xfrm>
                <a:off x="5929313" y="2084388"/>
                <a:ext cx="336550" cy="687388"/>
              </a:xfrm>
              <a:custGeom>
                <a:avLst/>
                <a:gdLst>
                  <a:gd name="T0" fmla="*/ 51 w 81"/>
                  <a:gd name="T1" fmla="*/ 156 h 165"/>
                  <a:gd name="T2" fmla="*/ 46 w 81"/>
                  <a:gd name="T3" fmla="*/ 158 h 165"/>
                  <a:gd name="T4" fmla="*/ 43 w 81"/>
                  <a:gd name="T5" fmla="*/ 159 h 165"/>
                  <a:gd name="T6" fmla="*/ 34 w 81"/>
                  <a:gd name="T7" fmla="*/ 161 h 165"/>
                  <a:gd name="T8" fmla="*/ 27 w 81"/>
                  <a:gd name="T9" fmla="*/ 163 h 165"/>
                  <a:gd name="T10" fmla="*/ 24 w 81"/>
                  <a:gd name="T11" fmla="*/ 164 h 165"/>
                  <a:gd name="T12" fmla="*/ 21 w 81"/>
                  <a:gd name="T13" fmla="*/ 159 h 165"/>
                  <a:gd name="T14" fmla="*/ 16 w 81"/>
                  <a:gd name="T15" fmla="*/ 156 h 165"/>
                  <a:gd name="T16" fmla="*/ 13 w 81"/>
                  <a:gd name="T17" fmla="*/ 153 h 165"/>
                  <a:gd name="T18" fmla="*/ 13 w 81"/>
                  <a:gd name="T19" fmla="*/ 146 h 165"/>
                  <a:gd name="T20" fmla="*/ 13 w 81"/>
                  <a:gd name="T21" fmla="*/ 142 h 165"/>
                  <a:gd name="T22" fmla="*/ 13 w 81"/>
                  <a:gd name="T23" fmla="*/ 138 h 165"/>
                  <a:gd name="T24" fmla="*/ 12 w 81"/>
                  <a:gd name="T25" fmla="*/ 130 h 165"/>
                  <a:gd name="T26" fmla="*/ 10 w 81"/>
                  <a:gd name="T27" fmla="*/ 124 h 165"/>
                  <a:gd name="T28" fmla="*/ 13 w 81"/>
                  <a:gd name="T29" fmla="*/ 117 h 165"/>
                  <a:gd name="T30" fmla="*/ 19 w 81"/>
                  <a:gd name="T31" fmla="*/ 114 h 165"/>
                  <a:gd name="T32" fmla="*/ 23 w 81"/>
                  <a:gd name="T33" fmla="*/ 108 h 165"/>
                  <a:gd name="T34" fmla="*/ 29 w 81"/>
                  <a:gd name="T35" fmla="*/ 101 h 165"/>
                  <a:gd name="T36" fmla="*/ 32 w 81"/>
                  <a:gd name="T37" fmla="*/ 97 h 165"/>
                  <a:gd name="T38" fmla="*/ 37 w 81"/>
                  <a:gd name="T39" fmla="*/ 91 h 165"/>
                  <a:gd name="T40" fmla="*/ 38 w 81"/>
                  <a:gd name="T41" fmla="*/ 87 h 165"/>
                  <a:gd name="T42" fmla="*/ 38 w 81"/>
                  <a:gd name="T43" fmla="*/ 81 h 165"/>
                  <a:gd name="T44" fmla="*/ 35 w 81"/>
                  <a:gd name="T45" fmla="*/ 75 h 165"/>
                  <a:gd name="T46" fmla="*/ 30 w 81"/>
                  <a:gd name="T47" fmla="*/ 75 h 165"/>
                  <a:gd name="T48" fmla="*/ 28 w 81"/>
                  <a:gd name="T49" fmla="*/ 65 h 165"/>
                  <a:gd name="T50" fmla="*/ 28 w 81"/>
                  <a:gd name="T51" fmla="*/ 52 h 165"/>
                  <a:gd name="T52" fmla="*/ 27 w 81"/>
                  <a:gd name="T53" fmla="*/ 41 h 165"/>
                  <a:gd name="T54" fmla="*/ 20 w 81"/>
                  <a:gd name="T55" fmla="*/ 31 h 165"/>
                  <a:gd name="T56" fmla="*/ 12 w 81"/>
                  <a:gd name="T57" fmla="*/ 25 h 165"/>
                  <a:gd name="T58" fmla="*/ 11 w 81"/>
                  <a:gd name="T59" fmla="*/ 19 h 165"/>
                  <a:gd name="T60" fmla="*/ 18 w 81"/>
                  <a:gd name="T61" fmla="*/ 21 h 165"/>
                  <a:gd name="T62" fmla="*/ 27 w 81"/>
                  <a:gd name="T63" fmla="*/ 27 h 165"/>
                  <a:gd name="T64" fmla="*/ 36 w 81"/>
                  <a:gd name="T65" fmla="*/ 28 h 165"/>
                  <a:gd name="T66" fmla="*/ 42 w 81"/>
                  <a:gd name="T67" fmla="*/ 20 h 165"/>
                  <a:gd name="T68" fmla="*/ 45 w 81"/>
                  <a:gd name="T69" fmla="*/ 7 h 165"/>
                  <a:gd name="T70" fmla="*/ 57 w 81"/>
                  <a:gd name="T71" fmla="*/ 2 h 165"/>
                  <a:gd name="T72" fmla="*/ 66 w 81"/>
                  <a:gd name="T73" fmla="*/ 12 h 165"/>
                  <a:gd name="T74" fmla="*/ 61 w 81"/>
                  <a:gd name="T75" fmla="*/ 34 h 165"/>
                  <a:gd name="T76" fmla="*/ 70 w 81"/>
                  <a:gd name="T77" fmla="*/ 48 h 165"/>
                  <a:gd name="T78" fmla="*/ 68 w 81"/>
                  <a:gd name="T79" fmla="*/ 68 h 165"/>
                  <a:gd name="T80" fmla="*/ 69 w 81"/>
                  <a:gd name="T81" fmla="*/ 80 h 165"/>
                  <a:gd name="T82" fmla="*/ 68 w 81"/>
                  <a:gd name="T83" fmla="*/ 89 h 165"/>
                  <a:gd name="T84" fmla="*/ 70 w 81"/>
                  <a:gd name="T85" fmla="*/ 98 h 165"/>
                  <a:gd name="T86" fmla="*/ 74 w 81"/>
                  <a:gd name="T87" fmla="*/ 102 h 165"/>
                  <a:gd name="T88" fmla="*/ 74 w 81"/>
                  <a:gd name="T89" fmla="*/ 114 h 165"/>
                  <a:gd name="T90" fmla="*/ 80 w 81"/>
                  <a:gd name="T91" fmla="*/ 123 h 165"/>
                  <a:gd name="T92" fmla="*/ 70 w 81"/>
                  <a:gd name="T93" fmla="*/ 140 h 165"/>
                  <a:gd name="T94" fmla="*/ 61 w 81"/>
                  <a:gd name="T95" fmla="*/ 149 h 165"/>
                  <a:gd name="T96" fmla="*/ 0 w 81"/>
                  <a:gd name="T97" fmla="*/ 160 h 165"/>
                  <a:gd name="T98" fmla="*/ 3 w 81"/>
                  <a:gd name="T99" fmla="*/ 162 h 165"/>
                  <a:gd name="T100" fmla="*/ 5 w 81"/>
                  <a:gd name="T101" fmla="*/ 159 h 165"/>
                  <a:gd name="T102" fmla="*/ 19 w 81"/>
                  <a:gd name="T103" fmla="*/ 162 h 165"/>
                  <a:gd name="T104" fmla="*/ 20 w 81"/>
                  <a:gd name="T105" fmla="*/ 161 h 165"/>
                  <a:gd name="T106" fmla="*/ 36 w 81"/>
                  <a:gd name="T107" fmla="*/ 89 h 165"/>
                  <a:gd name="T108" fmla="*/ 12 w 81"/>
                  <a:gd name="T109" fmla="*/ 11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1" h="165">
                    <a:moveTo>
                      <a:pt x="56" y="156"/>
                    </a:moveTo>
                    <a:cubicBezTo>
                      <a:pt x="55" y="155"/>
                      <a:pt x="55" y="155"/>
                      <a:pt x="55" y="156"/>
                    </a:cubicBezTo>
                    <a:cubicBezTo>
                      <a:pt x="55" y="156"/>
                      <a:pt x="55" y="157"/>
                      <a:pt x="55" y="156"/>
                    </a:cubicBezTo>
                    <a:cubicBezTo>
                      <a:pt x="54" y="156"/>
                      <a:pt x="54" y="156"/>
                      <a:pt x="54" y="156"/>
                    </a:cubicBezTo>
                    <a:cubicBezTo>
                      <a:pt x="53" y="156"/>
                      <a:pt x="53" y="157"/>
                      <a:pt x="53" y="157"/>
                    </a:cubicBezTo>
                    <a:cubicBezTo>
                      <a:pt x="53" y="157"/>
                      <a:pt x="53" y="156"/>
                      <a:pt x="52" y="156"/>
                    </a:cubicBezTo>
                    <a:cubicBezTo>
                      <a:pt x="52" y="156"/>
                      <a:pt x="51" y="156"/>
                      <a:pt x="51" y="156"/>
                    </a:cubicBezTo>
                    <a:cubicBezTo>
                      <a:pt x="50" y="156"/>
                      <a:pt x="50" y="156"/>
                      <a:pt x="50" y="157"/>
                    </a:cubicBezTo>
                    <a:cubicBezTo>
                      <a:pt x="50" y="157"/>
                      <a:pt x="49" y="157"/>
                      <a:pt x="49" y="157"/>
                    </a:cubicBezTo>
                    <a:cubicBezTo>
                      <a:pt x="49" y="156"/>
                      <a:pt x="48" y="157"/>
                      <a:pt x="48" y="157"/>
                    </a:cubicBezTo>
                    <a:cubicBezTo>
                      <a:pt x="48" y="157"/>
                      <a:pt x="47" y="157"/>
                      <a:pt x="47" y="157"/>
                    </a:cubicBezTo>
                    <a:cubicBezTo>
                      <a:pt x="47" y="157"/>
                      <a:pt x="47" y="158"/>
                      <a:pt x="47" y="158"/>
                    </a:cubicBezTo>
                    <a:cubicBezTo>
                      <a:pt x="47" y="158"/>
                      <a:pt x="47" y="157"/>
                      <a:pt x="47" y="157"/>
                    </a:cubicBezTo>
                    <a:cubicBezTo>
                      <a:pt x="46" y="157"/>
                      <a:pt x="46" y="158"/>
                      <a:pt x="46" y="158"/>
                    </a:cubicBezTo>
                    <a:cubicBezTo>
                      <a:pt x="46" y="158"/>
                      <a:pt x="45" y="157"/>
                      <a:pt x="45" y="157"/>
                    </a:cubicBezTo>
                    <a:cubicBezTo>
                      <a:pt x="45" y="157"/>
                      <a:pt x="45" y="158"/>
                      <a:pt x="44" y="157"/>
                    </a:cubicBezTo>
                    <a:cubicBezTo>
                      <a:pt x="44" y="157"/>
                      <a:pt x="43" y="157"/>
                      <a:pt x="43" y="157"/>
                    </a:cubicBezTo>
                    <a:cubicBezTo>
                      <a:pt x="43" y="157"/>
                      <a:pt x="44" y="158"/>
                      <a:pt x="44" y="159"/>
                    </a:cubicBezTo>
                    <a:cubicBezTo>
                      <a:pt x="44" y="159"/>
                      <a:pt x="44" y="158"/>
                      <a:pt x="43" y="158"/>
                    </a:cubicBezTo>
                    <a:cubicBezTo>
                      <a:pt x="43" y="158"/>
                      <a:pt x="43" y="158"/>
                      <a:pt x="42" y="158"/>
                    </a:cubicBezTo>
                    <a:cubicBezTo>
                      <a:pt x="42" y="158"/>
                      <a:pt x="43" y="159"/>
                      <a:pt x="43" y="159"/>
                    </a:cubicBezTo>
                    <a:cubicBezTo>
                      <a:pt x="42" y="159"/>
                      <a:pt x="42" y="159"/>
                      <a:pt x="42" y="159"/>
                    </a:cubicBezTo>
                    <a:cubicBezTo>
                      <a:pt x="41" y="159"/>
                      <a:pt x="41" y="160"/>
                      <a:pt x="41" y="160"/>
                    </a:cubicBezTo>
                    <a:cubicBezTo>
                      <a:pt x="40" y="160"/>
                      <a:pt x="40" y="160"/>
                      <a:pt x="39" y="160"/>
                    </a:cubicBezTo>
                    <a:cubicBezTo>
                      <a:pt x="38" y="160"/>
                      <a:pt x="38" y="161"/>
                      <a:pt x="37" y="160"/>
                    </a:cubicBezTo>
                    <a:cubicBezTo>
                      <a:pt x="37" y="160"/>
                      <a:pt x="37" y="161"/>
                      <a:pt x="37" y="161"/>
                    </a:cubicBezTo>
                    <a:cubicBezTo>
                      <a:pt x="36" y="161"/>
                      <a:pt x="35" y="161"/>
                      <a:pt x="35" y="160"/>
                    </a:cubicBezTo>
                    <a:cubicBezTo>
                      <a:pt x="35" y="161"/>
                      <a:pt x="34" y="162"/>
                      <a:pt x="34" y="161"/>
                    </a:cubicBezTo>
                    <a:cubicBezTo>
                      <a:pt x="34" y="161"/>
                      <a:pt x="33" y="164"/>
                      <a:pt x="33" y="162"/>
                    </a:cubicBezTo>
                    <a:cubicBezTo>
                      <a:pt x="32" y="163"/>
                      <a:pt x="33" y="162"/>
                      <a:pt x="32" y="162"/>
                    </a:cubicBezTo>
                    <a:cubicBezTo>
                      <a:pt x="32" y="162"/>
                      <a:pt x="31" y="163"/>
                      <a:pt x="31" y="162"/>
                    </a:cubicBezTo>
                    <a:cubicBezTo>
                      <a:pt x="30" y="163"/>
                      <a:pt x="30" y="162"/>
                      <a:pt x="30" y="163"/>
                    </a:cubicBezTo>
                    <a:cubicBezTo>
                      <a:pt x="29" y="163"/>
                      <a:pt x="29" y="163"/>
                      <a:pt x="29" y="163"/>
                    </a:cubicBezTo>
                    <a:cubicBezTo>
                      <a:pt x="28" y="163"/>
                      <a:pt x="28" y="163"/>
                      <a:pt x="28" y="163"/>
                    </a:cubicBezTo>
                    <a:cubicBezTo>
                      <a:pt x="28" y="163"/>
                      <a:pt x="27" y="163"/>
                      <a:pt x="27" y="163"/>
                    </a:cubicBezTo>
                    <a:cubicBezTo>
                      <a:pt x="26" y="163"/>
                      <a:pt x="27" y="163"/>
                      <a:pt x="27" y="162"/>
                    </a:cubicBezTo>
                    <a:cubicBezTo>
                      <a:pt x="26" y="162"/>
                      <a:pt x="26" y="163"/>
                      <a:pt x="26" y="163"/>
                    </a:cubicBezTo>
                    <a:cubicBezTo>
                      <a:pt x="25" y="164"/>
                      <a:pt x="25" y="164"/>
                      <a:pt x="25" y="165"/>
                    </a:cubicBezTo>
                    <a:cubicBezTo>
                      <a:pt x="24" y="165"/>
                      <a:pt x="24" y="165"/>
                      <a:pt x="24" y="165"/>
                    </a:cubicBezTo>
                    <a:cubicBezTo>
                      <a:pt x="24" y="165"/>
                      <a:pt x="23" y="165"/>
                      <a:pt x="23" y="165"/>
                    </a:cubicBezTo>
                    <a:cubicBezTo>
                      <a:pt x="22" y="165"/>
                      <a:pt x="24" y="165"/>
                      <a:pt x="24" y="164"/>
                    </a:cubicBezTo>
                    <a:cubicBezTo>
                      <a:pt x="24" y="164"/>
                      <a:pt x="24" y="164"/>
                      <a:pt x="24" y="164"/>
                    </a:cubicBezTo>
                    <a:cubicBezTo>
                      <a:pt x="24" y="163"/>
                      <a:pt x="25" y="163"/>
                      <a:pt x="25" y="163"/>
                    </a:cubicBezTo>
                    <a:cubicBezTo>
                      <a:pt x="25" y="162"/>
                      <a:pt x="24" y="163"/>
                      <a:pt x="24" y="162"/>
                    </a:cubicBezTo>
                    <a:cubicBezTo>
                      <a:pt x="23" y="162"/>
                      <a:pt x="23" y="161"/>
                      <a:pt x="23" y="162"/>
                    </a:cubicBezTo>
                    <a:cubicBezTo>
                      <a:pt x="22" y="161"/>
                      <a:pt x="22" y="160"/>
                      <a:pt x="23" y="160"/>
                    </a:cubicBezTo>
                    <a:cubicBezTo>
                      <a:pt x="23" y="159"/>
                      <a:pt x="24" y="159"/>
                      <a:pt x="23" y="158"/>
                    </a:cubicBezTo>
                    <a:cubicBezTo>
                      <a:pt x="23" y="159"/>
                      <a:pt x="22" y="159"/>
                      <a:pt x="21" y="160"/>
                    </a:cubicBezTo>
                    <a:cubicBezTo>
                      <a:pt x="21" y="160"/>
                      <a:pt x="20" y="160"/>
                      <a:pt x="21" y="159"/>
                    </a:cubicBezTo>
                    <a:cubicBezTo>
                      <a:pt x="21" y="159"/>
                      <a:pt x="20" y="160"/>
                      <a:pt x="20" y="159"/>
                    </a:cubicBezTo>
                    <a:cubicBezTo>
                      <a:pt x="19" y="159"/>
                      <a:pt x="20" y="158"/>
                      <a:pt x="20" y="158"/>
                    </a:cubicBezTo>
                    <a:cubicBezTo>
                      <a:pt x="20" y="158"/>
                      <a:pt x="20" y="158"/>
                      <a:pt x="19" y="158"/>
                    </a:cubicBezTo>
                    <a:cubicBezTo>
                      <a:pt x="19" y="158"/>
                      <a:pt x="18" y="158"/>
                      <a:pt x="18" y="158"/>
                    </a:cubicBezTo>
                    <a:cubicBezTo>
                      <a:pt x="18" y="157"/>
                      <a:pt x="18" y="157"/>
                      <a:pt x="17" y="157"/>
                    </a:cubicBezTo>
                    <a:cubicBezTo>
                      <a:pt x="17" y="157"/>
                      <a:pt x="17" y="157"/>
                      <a:pt x="16" y="157"/>
                    </a:cubicBezTo>
                    <a:cubicBezTo>
                      <a:pt x="16" y="156"/>
                      <a:pt x="16" y="156"/>
                      <a:pt x="16" y="156"/>
                    </a:cubicBezTo>
                    <a:cubicBezTo>
                      <a:pt x="15" y="156"/>
                      <a:pt x="15" y="156"/>
                      <a:pt x="15" y="156"/>
                    </a:cubicBezTo>
                    <a:cubicBezTo>
                      <a:pt x="15" y="155"/>
                      <a:pt x="15" y="154"/>
                      <a:pt x="14" y="155"/>
                    </a:cubicBezTo>
                    <a:cubicBezTo>
                      <a:pt x="14" y="156"/>
                      <a:pt x="14" y="156"/>
                      <a:pt x="13" y="156"/>
                    </a:cubicBezTo>
                    <a:cubicBezTo>
                      <a:pt x="13" y="156"/>
                      <a:pt x="13" y="156"/>
                      <a:pt x="13" y="155"/>
                    </a:cubicBezTo>
                    <a:cubicBezTo>
                      <a:pt x="13" y="155"/>
                      <a:pt x="12" y="155"/>
                      <a:pt x="12" y="154"/>
                    </a:cubicBezTo>
                    <a:cubicBezTo>
                      <a:pt x="12" y="154"/>
                      <a:pt x="12" y="154"/>
                      <a:pt x="12" y="154"/>
                    </a:cubicBezTo>
                    <a:cubicBezTo>
                      <a:pt x="12" y="154"/>
                      <a:pt x="13" y="154"/>
                      <a:pt x="13" y="153"/>
                    </a:cubicBezTo>
                    <a:cubicBezTo>
                      <a:pt x="12" y="153"/>
                      <a:pt x="12" y="153"/>
                      <a:pt x="12" y="152"/>
                    </a:cubicBezTo>
                    <a:cubicBezTo>
                      <a:pt x="12" y="151"/>
                      <a:pt x="12" y="151"/>
                      <a:pt x="12" y="151"/>
                    </a:cubicBezTo>
                    <a:cubicBezTo>
                      <a:pt x="12" y="150"/>
                      <a:pt x="12" y="150"/>
                      <a:pt x="12" y="150"/>
                    </a:cubicBezTo>
                    <a:cubicBezTo>
                      <a:pt x="12" y="150"/>
                      <a:pt x="12" y="149"/>
                      <a:pt x="12" y="149"/>
                    </a:cubicBezTo>
                    <a:cubicBezTo>
                      <a:pt x="12" y="148"/>
                      <a:pt x="13" y="149"/>
                      <a:pt x="13" y="148"/>
                    </a:cubicBezTo>
                    <a:cubicBezTo>
                      <a:pt x="13" y="147"/>
                      <a:pt x="12" y="147"/>
                      <a:pt x="12" y="146"/>
                    </a:cubicBezTo>
                    <a:cubicBezTo>
                      <a:pt x="12" y="147"/>
                      <a:pt x="13" y="147"/>
                      <a:pt x="13" y="146"/>
                    </a:cubicBezTo>
                    <a:cubicBezTo>
                      <a:pt x="13" y="146"/>
                      <a:pt x="13" y="146"/>
                      <a:pt x="13" y="146"/>
                    </a:cubicBezTo>
                    <a:cubicBezTo>
                      <a:pt x="13" y="146"/>
                      <a:pt x="13" y="146"/>
                      <a:pt x="13" y="145"/>
                    </a:cubicBezTo>
                    <a:cubicBezTo>
                      <a:pt x="13" y="145"/>
                      <a:pt x="13" y="145"/>
                      <a:pt x="13" y="145"/>
                    </a:cubicBezTo>
                    <a:cubicBezTo>
                      <a:pt x="13" y="145"/>
                      <a:pt x="13" y="144"/>
                      <a:pt x="13" y="144"/>
                    </a:cubicBezTo>
                    <a:cubicBezTo>
                      <a:pt x="13" y="144"/>
                      <a:pt x="12" y="143"/>
                      <a:pt x="13" y="143"/>
                    </a:cubicBezTo>
                    <a:cubicBezTo>
                      <a:pt x="13" y="143"/>
                      <a:pt x="13" y="143"/>
                      <a:pt x="13" y="143"/>
                    </a:cubicBezTo>
                    <a:cubicBezTo>
                      <a:pt x="13" y="142"/>
                      <a:pt x="13" y="143"/>
                      <a:pt x="13" y="142"/>
                    </a:cubicBezTo>
                    <a:cubicBezTo>
                      <a:pt x="14" y="142"/>
                      <a:pt x="13" y="142"/>
                      <a:pt x="13" y="142"/>
                    </a:cubicBezTo>
                    <a:cubicBezTo>
                      <a:pt x="13" y="142"/>
                      <a:pt x="13" y="141"/>
                      <a:pt x="14" y="141"/>
                    </a:cubicBezTo>
                    <a:cubicBezTo>
                      <a:pt x="14" y="141"/>
                      <a:pt x="14" y="141"/>
                      <a:pt x="14" y="141"/>
                    </a:cubicBezTo>
                    <a:cubicBezTo>
                      <a:pt x="13" y="140"/>
                      <a:pt x="13" y="141"/>
                      <a:pt x="13" y="141"/>
                    </a:cubicBezTo>
                    <a:cubicBezTo>
                      <a:pt x="13" y="141"/>
                      <a:pt x="13" y="141"/>
                      <a:pt x="13" y="140"/>
                    </a:cubicBezTo>
                    <a:cubicBezTo>
                      <a:pt x="13" y="140"/>
                      <a:pt x="14" y="140"/>
                      <a:pt x="13" y="139"/>
                    </a:cubicBezTo>
                    <a:cubicBezTo>
                      <a:pt x="13" y="139"/>
                      <a:pt x="13" y="138"/>
                      <a:pt x="13" y="138"/>
                    </a:cubicBezTo>
                    <a:cubicBezTo>
                      <a:pt x="13" y="137"/>
                      <a:pt x="12" y="137"/>
                      <a:pt x="12" y="136"/>
                    </a:cubicBezTo>
                    <a:cubicBezTo>
                      <a:pt x="12" y="136"/>
                      <a:pt x="11" y="135"/>
                      <a:pt x="12" y="135"/>
                    </a:cubicBezTo>
                    <a:cubicBezTo>
                      <a:pt x="12" y="135"/>
                      <a:pt x="11" y="135"/>
                      <a:pt x="11" y="135"/>
                    </a:cubicBezTo>
                    <a:cubicBezTo>
                      <a:pt x="12" y="134"/>
                      <a:pt x="11" y="134"/>
                      <a:pt x="12" y="133"/>
                    </a:cubicBezTo>
                    <a:cubicBezTo>
                      <a:pt x="12" y="133"/>
                      <a:pt x="12" y="132"/>
                      <a:pt x="12" y="131"/>
                    </a:cubicBezTo>
                    <a:cubicBezTo>
                      <a:pt x="12" y="131"/>
                      <a:pt x="12" y="132"/>
                      <a:pt x="12" y="132"/>
                    </a:cubicBezTo>
                    <a:cubicBezTo>
                      <a:pt x="12" y="131"/>
                      <a:pt x="12" y="131"/>
                      <a:pt x="12" y="130"/>
                    </a:cubicBezTo>
                    <a:cubicBezTo>
                      <a:pt x="12" y="130"/>
                      <a:pt x="11" y="130"/>
                      <a:pt x="11" y="130"/>
                    </a:cubicBezTo>
                    <a:cubicBezTo>
                      <a:pt x="10" y="131"/>
                      <a:pt x="11" y="129"/>
                      <a:pt x="11" y="128"/>
                    </a:cubicBezTo>
                    <a:cubicBezTo>
                      <a:pt x="11" y="128"/>
                      <a:pt x="11" y="127"/>
                      <a:pt x="11" y="127"/>
                    </a:cubicBezTo>
                    <a:cubicBezTo>
                      <a:pt x="11" y="126"/>
                      <a:pt x="10" y="127"/>
                      <a:pt x="10" y="127"/>
                    </a:cubicBezTo>
                    <a:cubicBezTo>
                      <a:pt x="10" y="126"/>
                      <a:pt x="10" y="126"/>
                      <a:pt x="10" y="125"/>
                    </a:cubicBezTo>
                    <a:cubicBezTo>
                      <a:pt x="10" y="125"/>
                      <a:pt x="11" y="125"/>
                      <a:pt x="11" y="125"/>
                    </a:cubicBezTo>
                    <a:cubicBezTo>
                      <a:pt x="11" y="125"/>
                      <a:pt x="10" y="124"/>
                      <a:pt x="10" y="124"/>
                    </a:cubicBezTo>
                    <a:cubicBezTo>
                      <a:pt x="11" y="124"/>
                      <a:pt x="11" y="123"/>
                      <a:pt x="11" y="123"/>
                    </a:cubicBezTo>
                    <a:cubicBezTo>
                      <a:pt x="12" y="123"/>
                      <a:pt x="12" y="122"/>
                      <a:pt x="13" y="122"/>
                    </a:cubicBezTo>
                    <a:cubicBezTo>
                      <a:pt x="13" y="121"/>
                      <a:pt x="13" y="121"/>
                      <a:pt x="13" y="121"/>
                    </a:cubicBezTo>
                    <a:cubicBezTo>
                      <a:pt x="13" y="121"/>
                      <a:pt x="13" y="120"/>
                      <a:pt x="13" y="120"/>
                    </a:cubicBezTo>
                    <a:cubicBezTo>
                      <a:pt x="13" y="120"/>
                      <a:pt x="14" y="120"/>
                      <a:pt x="14" y="120"/>
                    </a:cubicBezTo>
                    <a:cubicBezTo>
                      <a:pt x="14" y="120"/>
                      <a:pt x="14" y="119"/>
                      <a:pt x="13" y="119"/>
                    </a:cubicBezTo>
                    <a:cubicBezTo>
                      <a:pt x="13" y="118"/>
                      <a:pt x="13" y="117"/>
                      <a:pt x="13" y="117"/>
                    </a:cubicBezTo>
                    <a:cubicBezTo>
                      <a:pt x="13" y="117"/>
                      <a:pt x="14" y="117"/>
                      <a:pt x="14" y="117"/>
                    </a:cubicBezTo>
                    <a:cubicBezTo>
                      <a:pt x="15" y="117"/>
                      <a:pt x="15" y="117"/>
                      <a:pt x="16" y="117"/>
                    </a:cubicBezTo>
                    <a:cubicBezTo>
                      <a:pt x="16" y="117"/>
                      <a:pt x="16" y="118"/>
                      <a:pt x="16" y="118"/>
                    </a:cubicBezTo>
                    <a:cubicBezTo>
                      <a:pt x="17" y="119"/>
                      <a:pt x="16" y="118"/>
                      <a:pt x="17" y="118"/>
                    </a:cubicBezTo>
                    <a:cubicBezTo>
                      <a:pt x="17" y="117"/>
                      <a:pt x="19" y="117"/>
                      <a:pt x="19" y="116"/>
                    </a:cubicBezTo>
                    <a:cubicBezTo>
                      <a:pt x="19" y="115"/>
                      <a:pt x="18" y="114"/>
                      <a:pt x="18" y="114"/>
                    </a:cubicBezTo>
                    <a:cubicBezTo>
                      <a:pt x="18" y="113"/>
                      <a:pt x="18" y="113"/>
                      <a:pt x="19" y="114"/>
                    </a:cubicBezTo>
                    <a:cubicBezTo>
                      <a:pt x="19" y="114"/>
                      <a:pt x="19" y="114"/>
                      <a:pt x="19" y="113"/>
                    </a:cubicBezTo>
                    <a:cubicBezTo>
                      <a:pt x="20" y="113"/>
                      <a:pt x="20" y="112"/>
                      <a:pt x="20" y="112"/>
                    </a:cubicBezTo>
                    <a:cubicBezTo>
                      <a:pt x="20" y="111"/>
                      <a:pt x="20" y="111"/>
                      <a:pt x="21" y="110"/>
                    </a:cubicBezTo>
                    <a:cubicBezTo>
                      <a:pt x="21" y="110"/>
                      <a:pt x="21" y="110"/>
                      <a:pt x="21" y="110"/>
                    </a:cubicBezTo>
                    <a:cubicBezTo>
                      <a:pt x="21" y="111"/>
                      <a:pt x="21" y="111"/>
                      <a:pt x="22" y="111"/>
                    </a:cubicBezTo>
                    <a:cubicBezTo>
                      <a:pt x="22" y="110"/>
                      <a:pt x="22" y="110"/>
                      <a:pt x="22" y="109"/>
                    </a:cubicBezTo>
                    <a:cubicBezTo>
                      <a:pt x="23" y="109"/>
                      <a:pt x="23" y="109"/>
                      <a:pt x="23" y="108"/>
                    </a:cubicBezTo>
                    <a:cubicBezTo>
                      <a:pt x="24" y="108"/>
                      <a:pt x="24" y="108"/>
                      <a:pt x="24" y="108"/>
                    </a:cubicBezTo>
                    <a:cubicBezTo>
                      <a:pt x="25" y="107"/>
                      <a:pt x="25" y="107"/>
                      <a:pt x="26" y="107"/>
                    </a:cubicBezTo>
                    <a:cubicBezTo>
                      <a:pt x="26" y="106"/>
                      <a:pt x="25" y="105"/>
                      <a:pt x="26" y="105"/>
                    </a:cubicBezTo>
                    <a:cubicBezTo>
                      <a:pt x="26" y="105"/>
                      <a:pt x="26" y="105"/>
                      <a:pt x="27" y="105"/>
                    </a:cubicBezTo>
                    <a:cubicBezTo>
                      <a:pt x="27" y="105"/>
                      <a:pt x="27" y="104"/>
                      <a:pt x="27" y="104"/>
                    </a:cubicBezTo>
                    <a:cubicBezTo>
                      <a:pt x="28" y="103"/>
                      <a:pt x="28" y="103"/>
                      <a:pt x="28" y="102"/>
                    </a:cubicBezTo>
                    <a:cubicBezTo>
                      <a:pt x="29" y="102"/>
                      <a:pt x="29" y="102"/>
                      <a:pt x="29" y="101"/>
                    </a:cubicBezTo>
                    <a:cubicBezTo>
                      <a:pt x="30" y="101"/>
                      <a:pt x="30" y="101"/>
                      <a:pt x="30" y="100"/>
                    </a:cubicBezTo>
                    <a:cubicBezTo>
                      <a:pt x="30" y="100"/>
                      <a:pt x="30" y="99"/>
                      <a:pt x="31" y="99"/>
                    </a:cubicBezTo>
                    <a:cubicBezTo>
                      <a:pt x="31" y="99"/>
                      <a:pt x="31" y="99"/>
                      <a:pt x="31" y="99"/>
                    </a:cubicBezTo>
                    <a:cubicBezTo>
                      <a:pt x="31" y="99"/>
                      <a:pt x="31" y="99"/>
                      <a:pt x="31" y="99"/>
                    </a:cubicBezTo>
                    <a:cubicBezTo>
                      <a:pt x="31" y="98"/>
                      <a:pt x="31" y="98"/>
                      <a:pt x="32" y="98"/>
                    </a:cubicBezTo>
                    <a:cubicBezTo>
                      <a:pt x="32" y="98"/>
                      <a:pt x="32" y="98"/>
                      <a:pt x="32" y="98"/>
                    </a:cubicBezTo>
                    <a:cubicBezTo>
                      <a:pt x="32" y="97"/>
                      <a:pt x="32" y="97"/>
                      <a:pt x="32" y="97"/>
                    </a:cubicBezTo>
                    <a:cubicBezTo>
                      <a:pt x="32" y="97"/>
                      <a:pt x="32" y="97"/>
                      <a:pt x="32" y="97"/>
                    </a:cubicBezTo>
                    <a:cubicBezTo>
                      <a:pt x="33" y="96"/>
                      <a:pt x="32" y="95"/>
                      <a:pt x="33" y="95"/>
                    </a:cubicBezTo>
                    <a:cubicBezTo>
                      <a:pt x="33" y="95"/>
                      <a:pt x="33" y="95"/>
                      <a:pt x="34" y="94"/>
                    </a:cubicBezTo>
                    <a:cubicBezTo>
                      <a:pt x="34" y="94"/>
                      <a:pt x="34" y="94"/>
                      <a:pt x="34" y="93"/>
                    </a:cubicBezTo>
                    <a:cubicBezTo>
                      <a:pt x="34" y="93"/>
                      <a:pt x="34" y="92"/>
                      <a:pt x="34" y="93"/>
                    </a:cubicBezTo>
                    <a:cubicBezTo>
                      <a:pt x="35" y="93"/>
                      <a:pt x="35" y="92"/>
                      <a:pt x="35" y="92"/>
                    </a:cubicBezTo>
                    <a:cubicBezTo>
                      <a:pt x="35" y="92"/>
                      <a:pt x="36" y="91"/>
                      <a:pt x="37" y="91"/>
                    </a:cubicBezTo>
                    <a:cubicBezTo>
                      <a:pt x="38" y="91"/>
                      <a:pt x="38" y="93"/>
                      <a:pt x="38" y="93"/>
                    </a:cubicBezTo>
                    <a:cubicBezTo>
                      <a:pt x="40" y="92"/>
                      <a:pt x="38" y="91"/>
                      <a:pt x="38" y="91"/>
                    </a:cubicBezTo>
                    <a:cubicBezTo>
                      <a:pt x="38" y="91"/>
                      <a:pt x="38" y="90"/>
                      <a:pt x="38" y="90"/>
                    </a:cubicBezTo>
                    <a:cubicBezTo>
                      <a:pt x="39" y="90"/>
                      <a:pt x="39" y="90"/>
                      <a:pt x="39" y="90"/>
                    </a:cubicBezTo>
                    <a:cubicBezTo>
                      <a:pt x="40" y="90"/>
                      <a:pt x="40" y="90"/>
                      <a:pt x="39" y="90"/>
                    </a:cubicBezTo>
                    <a:cubicBezTo>
                      <a:pt x="39" y="89"/>
                      <a:pt x="39" y="89"/>
                      <a:pt x="39" y="88"/>
                    </a:cubicBezTo>
                    <a:cubicBezTo>
                      <a:pt x="38" y="88"/>
                      <a:pt x="38" y="88"/>
                      <a:pt x="38" y="87"/>
                    </a:cubicBezTo>
                    <a:cubicBezTo>
                      <a:pt x="38" y="87"/>
                      <a:pt x="39" y="87"/>
                      <a:pt x="39" y="86"/>
                    </a:cubicBezTo>
                    <a:cubicBezTo>
                      <a:pt x="39" y="86"/>
                      <a:pt x="39" y="86"/>
                      <a:pt x="39" y="85"/>
                    </a:cubicBezTo>
                    <a:cubicBezTo>
                      <a:pt x="39" y="85"/>
                      <a:pt x="39" y="85"/>
                      <a:pt x="39" y="84"/>
                    </a:cubicBezTo>
                    <a:cubicBezTo>
                      <a:pt x="39" y="84"/>
                      <a:pt x="38" y="84"/>
                      <a:pt x="38" y="84"/>
                    </a:cubicBezTo>
                    <a:cubicBezTo>
                      <a:pt x="39" y="83"/>
                      <a:pt x="39" y="83"/>
                      <a:pt x="39" y="82"/>
                    </a:cubicBezTo>
                    <a:cubicBezTo>
                      <a:pt x="39" y="82"/>
                      <a:pt x="38" y="81"/>
                      <a:pt x="38" y="81"/>
                    </a:cubicBezTo>
                    <a:cubicBezTo>
                      <a:pt x="38" y="81"/>
                      <a:pt x="38" y="81"/>
                      <a:pt x="38" y="81"/>
                    </a:cubicBezTo>
                    <a:cubicBezTo>
                      <a:pt x="37" y="81"/>
                      <a:pt x="37" y="81"/>
                      <a:pt x="37" y="80"/>
                    </a:cubicBezTo>
                    <a:cubicBezTo>
                      <a:pt x="37" y="80"/>
                      <a:pt x="37" y="80"/>
                      <a:pt x="36" y="80"/>
                    </a:cubicBezTo>
                    <a:cubicBezTo>
                      <a:pt x="36" y="79"/>
                      <a:pt x="36" y="79"/>
                      <a:pt x="36" y="79"/>
                    </a:cubicBezTo>
                    <a:cubicBezTo>
                      <a:pt x="35" y="79"/>
                      <a:pt x="35" y="79"/>
                      <a:pt x="35" y="80"/>
                    </a:cubicBezTo>
                    <a:cubicBezTo>
                      <a:pt x="35" y="79"/>
                      <a:pt x="34" y="78"/>
                      <a:pt x="34" y="78"/>
                    </a:cubicBezTo>
                    <a:cubicBezTo>
                      <a:pt x="34" y="77"/>
                      <a:pt x="34" y="77"/>
                      <a:pt x="34" y="76"/>
                    </a:cubicBezTo>
                    <a:cubicBezTo>
                      <a:pt x="34" y="76"/>
                      <a:pt x="35" y="75"/>
                      <a:pt x="35" y="75"/>
                    </a:cubicBezTo>
                    <a:cubicBezTo>
                      <a:pt x="34" y="75"/>
                      <a:pt x="34" y="77"/>
                      <a:pt x="33" y="77"/>
                    </a:cubicBezTo>
                    <a:cubicBezTo>
                      <a:pt x="33" y="77"/>
                      <a:pt x="33" y="77"/>
                      <a:pt x="33" y="77"/>
                    </a:cubicBezTo>
                    <a:cubicBezTo>
                      <a:pt x="33" y="77"/>
                      <a:pt x="33" y="77"/>
                      <a:pt x="33" y="78"/>
                    </a:cubicBezTo>
                    <a:cubicBezTo>
                      <a:pt x="33" y="77"/>
                      <a:pt x="32" y="77"/>
                      <a:pt x="32" y="77"/>
                    </a:cubicBezTo>
                    <a:cubicBezTo>
                      <a:pt x="32" y="77"/>
                      <a:pt x="32" y="77"/>
                      <a:pt x="32" y="77"/>
                    </a:cubicBezTo>
                    <a:cubicBezTo>
                      <a:pt x="31" y="77"/>
                      <a:pt x="31" y="77"/>
                      <a:pt x="31" y="77"/>
                    </a:cubicBezTo>
                    <a:cubicBezTo>
                      <a:pt x="31" y="76"/>
                      <a:pt x="31" y="76"/>
                      <a:pt x="30" y="75"/>
                    </a:cubicBezTo>
                    <a:cubicBezTo>
                      <a:pt x="30" y="74"/>
                      <a:pt x="30" y="74"/>
                      <a:pt x="30" y="73"/>
                    </a:cubicBezTo>
                    <a:cubicBezTo>
                      <a:pt x="30" y="73"/>
                      <a:pt x="30" y="72"/>
                      <a:pt x="30" y="72"/>
                    </a:cubicBezTo>
                    <a:cubicBezTo>
                      <a:pt x="29" y="72"/>
                      <a:pt x="29" y="71"/>
                      <a:pt x="29" y="71"/>
                    </a:cubicBezTo>
                    <a:cubicBezTo>
                      <a:pt x="29" y="71"/>
                      <a:pt x="28" y="71"/>
                      <a:pt x="28" y="71"/>
                    </a:cubicBezTo>
                    <a:cubicBezTo>
                      <a:pt x="28" y="70"/>
                      <a:pt x="28" y="70"/>
                      <a:pt x="28" y="69"/>
                    </a:cubicBezTo>
                    <a:cubicBezTo>
                      <a:pt x="28" y="69"/>
                      <a:pt x="28" y="67"/>
                      <a:pt x="27" y="67"/>
                    </a:cubicBezTo>
                    <a:cubicBezTo>
                      <a:pt x="27" y="66"/>
                      <a:pt x="28" y="66"/>
                      <a:pt x="28" y="65"/>
                    </a:cubicBezTo>
                    <a:cubicBezTo>
                      <a:pt x="29" y="65"/>
                      <a:pt x="29" y="65"/>
                      <a:pt x="29" y="64"/>
                    </a:cubicBezTo>
                    <a:cubicBezTo>
                      <a:pt x="29" y="63"/>
                      <a:pt x="28" y="61"/>
                      <a:pt x="30" y="60"/>
                    </a:cubicBezTo>
                    <a:cubicBezTo>
                      <a:pt x="30" y="59"/>
                      <a:pt x="29" y="58"/>
                      <a:pt x="29" y="57"/>
                    </a:cubicBezTo>
                    <a:cubicBezTo>
                      <a:pt x="28" y="57"/>
                      <a:pt x="28" y="56"/>
                      <a:pt x="28" y="55"/>
                    </a:cubicBezTo>
                    <a:cubicBezTo>
                      <a:pt x="28" y="55"/>
                      <a:pt x="27" y="54"/>
                      <a:pt x="27" y="54"/>
                    </a:cubicBezTo>
                    <a:cubicBezTo>
                      <a:pt x="27" y="54"/>
                      <a:pt x="27" y="53"/>
                      <a:pt x="27" y="53"/>
                    </a:cubicBezTo>
                    <a:cubicBezTo>
                      <a:pt x="27" y="53"/>
                      <a:pt x="27" y="53"/>
                      <a:pt x="28" y="52"/>
                    </a:cubicBezTo>
                    <a:cubicBezTo>
                      <a:pt x="28" y="52"/>
                      <a:pt x="28" y="52"/>
                      <a:pt x="28" y="51"/>
                    </a:cubicBezTo>
                    <a:cubicBezTo>
                      <a:pt x="28" y="51"/>
                      <a:pt x="28" y="50"/>
                      <a:pt x="28" y="50"/>
                    </a:cubicBezTo>
                    <a:cubicBezTo>
                      <a:pt x="28" y="49"/>
                      <a:pt x="27" y="49"/>
                      <a:pt x="27" y="49"/>
                    </a:cubicBezTo>
                    <a:cubicBezTo>
                      <a:pt x="26" y="48"/>
                      <a:pt x="27" y="47"/>
                      <a:pt x="27" y="46"/>
                    </a:cubicBezTo>
                    <a:cubicBezTo>
                      <a:pt x="27" y="46"/>
                      <a:pt x="27" y="45"/>
                      <a:pt x="27" y="45"/>
                    </a:cubicBezTo>
                    <a:cubicBezTo>
                      <a:pt x="26" y="44"/>
                      <a:pt x="26" y="43"/>
                      <a:pt x="26" y="43"/>
                    </a:cubicBezTo>
                    <a:cubicBezTo>
                      <a:pt x="26" y="42"/>
                      <a:pt x="27" y="42"/>
                      <a:pt x="27" y="41"/>
                    </a:cubicBezTo>
                    <a:cubicBezTo>
                      <a:pt x="28" y="40"/>
                      <a:pt x="28" y="40"/>
                      <a:pt x="27" y="40"/>
                    </a:cubicBezTo>
                    <a:cubicBezTo>
                      <a:pt x="27" y="39"/>
                      <a:pt x="26" y="39"/>
                      <a:pt x="26" y="38"/>
                    </a:cubicBezTo>
                    <a:cubicBezTo>
                      <a:pt x="26" y="38"/>
                      <a:pt x="26" y="37"/>
                      <a:pt x="25" y="37"/>
                    </a:cubicBezTo>
                    <a:cubicBezTo>
                      <a:pt x="25" y="37"/>
                      <a:pt x="25" y="37"/>
                      <a:pt x="25" y="37"/>
                    </a:cubicBezTo>
                    <a:cubicBezTo>
                      <a:pt x="24" y="36"/>
                      <a:pt x="24" y="36"/>
                      <a:pt x="24" y="35"/>
                    </a:cubicBezTo>
                    <a:cubicBezTo>
                      <a:pt x="24" y="34"/>
                      <a:pt x="24" y="34"/>
                      <a:pt x="23" y="33"/>
                    </a:cubicBezTo>
                    <a:cubicBezTo>
                      <a:pt x="22" y="33"/>
                      <a:pt x="21" y="32"/>
                      <a:pt x="20" y="31"/>
                    </a:cubicBezTo>
                    <a:cubicBezTo>
                      <a:pt x="19" y="31"/>
                      <a:pt x="19" y="31"/>
                      <a:pt x="18" y="31"/>
                    </a:cubicBezTo>
                    <a:cubicBezTo>
                      <a:pt x="18" y="30"/>
                      <a:pt x="17" y="31"/>
                      <a:pt x="17" y="30"/>
                    </a:cubicBezTo>
                    <a:cubicBezTo>
                      <a:pt x="16" y="30"/>
                      <a:pt x="16" y="29"/>
                      <a:pt x="16" y="29"/>
                    </a:cubicBezTo>
                    <a:cubicBezTo>
                      <a:pt x="15" y="28"/>
                      <a:pt x="15" y="29"/>
                      <a:pt x="14" y="28"/>
                    </a:cubicBezTo>
                    <a:cubicBezTo>
                      <a:pt x="14" y="27"/>
                      <a:pt x="14" y="27"/>
                      <a:pt x="13" y="27"/>
                    </a:cubicBezTo>
                    <a:cubicBezTo>
                      <a:pt x="13" y="26"/>
                      <a:pt x="13" y="26"/>
                      <a:pt x="13" y="26"/>
                    </a:cubicBezTo>
                    <a:cubicBezTo>
                      <a:pt x="12" y="25"/>
                      <a:pt x="12" y="25"/>
                      <a:pt x="12" y="25"/>
                    </a:cubicBezTo>
                    <a:cubicBezTo>
                      <a:pt x="12" y="25"/>
                      <a:pt x="11" y="25"/>
                      <a:pt x="11" y="25"/>
                    </a:cubicBezTo>
                    <a:cubicBezTo>
                      <a:pt x="11" y="24"/>
                      <a:pt x="11" y="24"/>
                      <a:pt x="10" y="23"/>
                    </a:cubicBezTo>
                    <a:cubicBezTo>
                      <a:pt x="10" y="23"/>
                      <a:pt x="9" y="23"/>
                      <a:pt x="9" y="22"/>
                    </a:cubicBezTo>
                    <a:cubicBezTo>
                      <a:pt x="9" y="22"/>
                      <a:pt x="10" y="22"/>
                      <a:pt x="9" y="21"/>
                    </a:cubicBezTo>
                    <a:cubicBezTo>
                      <a:pt x="9" y="21"/>
                      <a:pt x="8" y="20"/>
                      <a:pt x="7" y="20"/>
                    </a:cubicBezTo>
                    <a:cubicBezTo>
                      <a:pt x="7" y="19"/>
                      <a:pt x="8" y="19"/>
                      <a:pt x="9" y="19"/>
                    </a:cubicBezTo>
                    <a:cubicBezTo>
                      <a:pt x="10" y="20"/>
                      <a:pt x="10" y="20"/>
                      <a:pt x="11" y="19"/>
                    </a:cubicBezTo>
                    <a:cubicBezTo>
                      <a:pt x="11" y="18"/>
                      <a:pt x="10" y="17"/>
                      <a:pt x="10" y="17"/>
                    </a:cubicBezTo>
                    <a:cubicBezTo>
                      <a:pt x="11" y="16"/>
                      <a:pt x="11" y="16"/>
                      <a:pt x="12" y="15"/>
                    </a:cubicBezTo>
                    <a:cubicBezTo>
                      <a:pt x="12" y="15"/>
                      <a:pt x="13" y="15"/>
                      <a:pt x="13" y="16"/>
                    </a:cubicBezTo>
                    <a:cubicBezTo>
                      <a:pt x="13" y="16"/>
                      <a:pt x="14" y="16"/>
                      <a:pt x="14" y="16"/>
                    </a:cubicBezTo>
                    <a:cubicBezTo>
                      <a:pt x="14" y="16"/>
                      <a:pt x="14" y="17"/>
                      <a:pt x="15" y="17"/>
                    </a:cubicBezTo>
                    <a:cubicBezTo>
                      <a:pt x="15" y="18"/>
                      <a:pt x="16" y="19"/>
                      <a:pt x="16" y="20"/>
                    </a:cubicBezTo>
                    <a:cubicBezTo>
                      <a:pt x="17" y="21"/>
                      <a:pt x="17" y="21"/>
                      <a:pt x="18" y="21"/>
                    </a:cubicBezTo>
                    <a:cubicBezTo>
                      <a:pt x="18" y="22"/>
                      <a:pt x="18" y="22"/>
                      <a:pt x="18" y="23"/>
                    </a:cubicBezTo>
                    <a:cubicBezTo>
                      <a:pt x="19" y="24"/>
                      <a:pt x="19" y="25"/>
                      <a:pt x="19" y="26"/>
                    </a:cubicBezTo>
                    <a:cubicBezTo>
                      <a:pt x="20" y="26"/>
                      <a:pt x="20" y="26"/>
                      <a:pt x="21" y="26"/>
                    </a:cubicBezTo>
                    <a:cubicBezTo>
                      <a:pt x="22" y="27"/>
                      <a:pt x="22" y="27"/>
                      <a:pt x="23" y="27"/>
                    </a:cubicBezTo>
                    <a:cubicBezTo>
                      <a:pt x="23" y="27"/>
                      <a:pt x="23" y="27"/>
                      <a:pt x="24" y="27"/>
                    </a:cubicBezTo>
                    <a:cubicBezTo>
                      <a:pt x="24" y="28"/>
                      <a:pt x="25" y="28"/>
                      <a:pt x="25" y="27"/>
                    </a:cubicBezTo>
                    <a:cubicBezTo>
                      <a:pt x="26" y="27"/>
                      <a:pt x="26" y="27"/>
                      <a:pt x="27" y="27"/>
                    </a:cubicBezTo>
                    <a:cubicBezTo>
                      <a:pt x="28" y="26"/>
                      <a:pt x="28" y="26"/>
                      <a:pt x="28" y="25"/>
                    </a:cubicBezTo>
                    <a:cubicBezTo>
                      <a:pt x="29" y="25"/>
                      <a:pt x="29" y="24"/>
                      <a:pt x="29" y="25"/>
                    </a:cubicBezTo>
                    <a:cubicBezTo>
                      <a:pt x="30" y="25"/>
                      <a:pt x="31" y="25"/>
                      <a:pt x="31" y="25"/>
                    </a:cubicBezTo>
                    <a:cubicBezTo>
                      <a:pt x="32" y="26"/>
                      <a:pt x="32" y="26"/>
                      <a:pt x="33" y="26"/>
                    </a:cubicBezTo>
                    <a:cubicBezTo>
                      <a:pt x="33" y="27"/>
                      <a:pt x="34" y="27"/>
                      <a:pt x="34" y="27"/>
                    </a:cubicBezTo>
                    <a:cubicBezTo>
                      <a:pt x="35" y="28"/>
                      <a:pt x="35" y="28"/>
                      <a:pt x="36" y="28"/>
                    </a:cubicBezTo>
                    <a:cubicBezTo>
                      <a:pt x="36" y="29"/>
                      <a:pt x="36" y="29"/>
                      <a:pt x="36" y="28"/>
                    </a:cubicBezTo>
                    <a:cubicBezTo>
                      <a:pt x="37" y="28"/>
                      <a:pt x="37" y="28"/>
                      <a:pt x="37" y="27"/>
                    </a:cubicBezTo>
                    <a:cubicBezTo>
                      <a:pt x="38" y="27"/>
                      <a:pt x="38" y="27"/>
                      <a:pt x="38" y="26"/>
                    </a:cubicBezTo>
                    <a:cubicBezTo>
                      <a:pt x="38" y="24"/>
                      <a:pt x="39" y="23"/>
                      <a:pt x="40" y="23"/>
                    </a:cubicBezTo>
                    <a:cubicBezTo>
                      <a:pt x="40" y="23"/>
                      <a:pt x="41" y="23"/>
                      <a:pt x="41" y="22"/>
                    </a:cubicBezTo>
                    <a:cubicBezTo>
                      <a:pt x="42" y="22"/>
                      <a:pt x="42" y="22"/>
                      <a:pt x="42" y="22"/>
                    </a:cubicBezTo>
                    <a:cubicBezTo>
                      <a:pt x="42" y="21"/>
                      <a:pt x="42" y="21"/>
                      <a:pt x="42" y="21"/>
                    </a:cubicBezTo>
                    <a:cubicBezTo>
                      <a:pt x="42" y="20"/>
                      <a:pt x="42" y="20"/>
                      <a:pt x="42" y="20"/>
                    </a:cubicBezTo>
                    <a:cubicBezTo>
                      <a:pt x="42" y="19"/>
                      <a:pt x="42" y="19"/>
                      <a:pt x="42" y="19"/>
                    </a:cubicBezTo>
                    <a:cubicBezTo>
                      <a:pt x="42" y="18"/>
                      <a:pt x="42" y="17"/>
                      <a:pt x="42" y="16"/>
                    </a:cubicBezTo>
                    <a:cubicBezTo>
                      <a:pt x="42" y="15"/>
                      <a:pt x="42" y="15"/>
                      <a:pt x="43" y="14"/>
                    </a:cubicBezTo>
                    <a:cubicBezTo>
                      <a:pt x="43" y="13"/>
                      <a:pt x="42" y="13"/>
                      <a:pt x="43" y="12"/>
                    </a:cubicBezTo>
                    <a:cubicBezTo>
                      <a:pt x="43" y="11"/>
                      <a:pt x="43" y="10"/>
                      <a:pt x="43" y="10"/>
                    </a:cubicBezTo>
                    <a:cubicBezTo>
                      <a:pt x="43" y="9"/>
                      <a:pt x="43" y="8"/>
                      <a:pt x="44" y="7"/>
                    </a:cubicBezTo>
                    <a:cubicBezTo>
                      <a:pt x="44" y="7"/>
                      <a:pt x="45" y="7"/>
                      <a:pt x="45" y="7"/>
                    </a:cubicBezTo>
                    <a:cubicBezTo>
                      <a:pt x="46" y="6"/>
                      <a:pt x="46" y="5"/>
                      <a:pt x="46" y="5"/>
                    </a:cubicBezTo>
                    <a:cubicBezTo>
                      <a:pt x="47" y="3"/>
                      <a:pt x="48" y="3"/>
                      <a:pt x="49" y="3"/>
                    </a:cubicBezTo>
                    <a:cubicBezTo>
                      <a:pt x="50" y="3"/>
                      <a:pt x="50" y="3"/>
                      <a:pt x="51" y="3"/>
                    </a:cubicBezTo>
                    <a:cubicBezTo>
                      <a:pt x="52" y="3"/>
                      <a:pt x="52" y="3"/>
                      <a:pt x="53" y="2"/>
                    </a:cubicBezTo>
                    <a:cubicBezTo>
                      <a:pt x="53" y="2"/>
                      <a:pt x="54" y="1"/>
                      <a:pt x="54" y="0"/>
                    </a:cubicBezTo>
                    <a:cubicBezTo>
                      <a:pt x="55" y="0"/>
                      <a:pt x="55" y="0"/>
                      <a:pt x="56" y="0"/>
                    </a:cubicBezTo>
                    <a:cubicBezTo>
                      <a:pt x="56" y="0"/>
                      <a:pt x="56" y="1"/>
                      <a:pt x="57" y="2"/>
                    </a:cubicBezTo>
                    <a:cubicBezTo>
                      <a:pt x="57" y="2"/>
                      <a:pt x="57" y="2"/>
                      <a:pt x="58" y="3"/>
                    </a:cubicBezTo>
                    <a:cubicBezTo>
                      <a:pt x="58" y="3"/>
                      <a:pt x="58" y="3"/>
                      <a:pt x="59" y="4"/>
                    </a:cubicBezTo>
                    <a:cubicBezTo>
                      <a:pt x="59" y="4"/>
                      <a:pt x="59" y="4"/>
                      <a:pt x="59" y="4"/>
                    </a:cubicBezTo>
                    <a:cubicBezTo>
                      <a:pt x="59" y="4"/>
                      <a:pt x="59" y="5"/>
                      <a:pt x="59" y="5"/>
                    </a:cubicBezTo>
                    <a:cubicBezTo>
                      <a:pt x="60" y="6"/>
                      <a:pt x="61" y="6"/>
                      <a:pt x="62" y="7"/>
                    </a:cubicBezTo>
                    <a:cubicBezTo>
                      <a:pt x="63" y="7"/>
                      <a:pt x="64" y="8"/>
                      <a:pt x="65" y="9"/>
                    </a:cubicBezTo>
                    <a:cubicBezTo>
                      <a:pt x="65" y="10"/>
                      <a:pt x="66" y="11"/>
                      <a:pt x="66" y="12"/>
                    </a:cubicBezTo>
                    <a:cubicBezTo>
                      <a:pt x="66" y="13"/>
                      <a:pt x="65" y="14"/>
                      <a:pt x="64" y="15"/>
                    </a:cubicBezTo>
                    <a:cubicBezTo>
                      <a:pt x="64" y="16"/>
                      <a:pt x="61" y="19"/>
                      <a:pt x="63" y="20"/>
                    </a:cubicBezTo>
                    <a:cubicBezTo>
                      <a:pt x="62" y="21"/>
                      <a:pt x="61" y="22"/>
                      <a:pt x="60" y="22"/>
                    </a:cubicBezTo>
                    <a:cubicBezTo>
                      <a:pt x="59" y="23"/>
                      <a:pt x="61" y="23"/>
                      <a:pt x="62" y="23"/>
                    </a:cubicBezTo>
                    <a:cubicBezTo>
                      <a:pt x="63" y="24"/>
                      <a:pt x="62" y="25"/>
                      <a:pt x="61" y="26"/>
                    </a:cubicBezTo>
                    <a:cubicBezTo>
                      <a:pt x="61" y="27"/>
                      <a:pt x="60" y="29"/>
                      <a:pt x="60" y="30"/>
                    </a:cubicBezTo>
                    <a:cubicBezTo>
                      <a:pt x="60" y="31"/>
                      <a:pt x="61" y="33"/>
                      <a:pt x="61" y="34"/>
                    </a:cubicBezTo>
                    <a:cubicBezTo>
                      <a:pt x="61" y="36"/>
                      <a:pt x="62" y="36"/>
                      <a:pt x="64" y="37"/>
                    </a:cubicBezTo>
                    <a:cubicBezTo>
                      <a:pt x="65" y="37"/>
                      <a:pt x="66" y="38"/>
                      <a:pt x="66" y="39"/>
                    </a:cubicBezTo>
                    <a:cubicBezTo>
                      <a:pt x="67" y="39"/>
                      <a:pt x="67" y="40"/>
                      <a:pt x="67" y="41"/>
                    </a:cubicBezTo>
                    <a:cubicBezTo>
                      <a:pt x="68" y="42"/>
                      <a:pt x="68" y="42"/>
                      <a:pt x="69" y="43"/>
                    </a:cubicBezTo>
                    <a:cubicBezTo>
                      <a:pt x="69" y="43"/>
                      <a:pt x="70" y="44"/>
                      <a:pt x="70" y="44"/>
                    </a:cubicBezTo>
                    <a:cubicBezTo>
                      <a:pt x="70" y="45"/>
                      <a:pt x="70" y="45"/>
                      <a:pt x="70" y="46"/>
                    </a:cubicBezTo>
                    <a:cubicBezTo>
                      <a:pt x="70" y="47"/>
                      <a:pt x="70" y="47"/>
                      <a:pt x="70" y="48"/>
                    </a:cubicBezTo>
                    <a:cubicBezTo>
                      <a:pt x="70" y="49"/>
                      <a:pt x="69" y="49"/>
                      <a:pt x="69" y="50"/>
                    </a:cubicBezTo>
                    <a:cubicBezTo>
                      <a:pt x="68" y="50"/>
                      <a:pt x="67" y="52"/>
                      <a:pt x="66" y="53"/>
                    </a:cubicBezTo>
                    <a:cubicBezTo>
                      <a:pt x="66" y="54"/>
                      <a:pt x="65" y="56"/>
                      <a:pt x="64" y="57"/>
                    </a:cubicBezTo>
                    <a:cubicBezTo>
                      <a:pt x="64" y="59"/>
                      <a:pt x="64" y="60"/>
                      <a:pt x="65" y="61"/>
                    </a:cubicBezTo>
                    <a:cubicBezTo>
                      <a:pt x="66" y="62"/>
                      <a:pt x="66" y="62"/>
                      <a:pt x="66" y="63"/>
                    </a:cubicBezTo>
                    <a:cubicBezTo>
                      <a:pt x="66" y="64"/>
                      <a:pt x="67" y="64"/>
                      <a:pt x="67" y="65"/>
                    </a:cubicBezTo>
                    <a:cubicBezTo>
                      <a:pt x="67" y="66"/>
                      <a:pt x="67" y="67"/>
                      <a:pt x="68" y="68"/>
                    </a:cubicBezTo>
                    <a:cubicBezTo>
                      <a:pt x="68" y="70"/>
                      <a:pt x="69" y="70"/>
                      <a:pt x="70" y="72"/>
                    </a:cubicBezTo>
                    <a:cubicBezTo>
                      <a:pt x="70" y="72"/>
                      <a:pt x="70" y="73"/>
                      <a:pt x="70" y="74"/>
                    </a:cubicBezTo>
                    <a:cubicBezTo>
                      <a:pt x="70" y="75"/>
                      <a:pt x="71" y="75"/>
                      <a:pt x="71" y="76"/>
                    </a:cubicBezTo>
                    <a:cubicBezTo>
                      <a:pt x="71" y="77"/>
                      <a:pt x="71" y="78"/>
                      <a:pt x="71" y="78"/>
                    </a:cubicBezTo>
                    <a:cubicBezTo>
                      <a:pt x="71" y="79"/>
                      <a:pt x="71" y="79"/>
                      <a:pt x="70" y="79"/>
                    </a:cubicBezTo>
                    <a:cubicBezTo>
                      <a:pt x="70" y="79"/>
                      <a:pt x="69" y="79"/>
                      <a:pt x="69" y="79"/>
                    </a:cubicBezTo>
                    <a:cubicBezTo>
                      <a:pt x="68" y="80"/>
                      <a:pt x="69" y="80"/>
                      <a:pt x="69" y="80"/>
                    </a:cubicBezTo>
                    <a:cubicBezTo>
                      <a:pt x="69" y="81"/>
                      <a:pt x="69" y="81"/>
                      <a:pt x="69" y="81"/>
                    </a:cubicBezTo>
                    <a:cubicBezTo>
                      <a:pt x="69" y="82"/>
                      <a:pt x="69" y="82"/>
                      <a:pt x="69" y="82"/>
                    </a:cubicBezTo>
                    <a:cubicBezTo>
                      <a:pt x="69" y="83"/>
                      <a:pt x="69" y="84"/>
                      <a:pt x="68" y="85"/>
                    </a:cubicBezTo>
                    <a:cubicBezTo>
                      <a:pt x="68" y="85"/>
                      <a:pt x="67" y="86"/>
                      <a:pt x="68" y="86"/>
                    </a:cubicBezTo>
                    <a:cubicBezTo>
                      <a:pt x="69" y="87"/>
                      <a:pt x="69" y="86"/>
                      <a:pt x="69" y="88"/>
                    </a:cubicBezTo>
                    <a:cubicBezTo>
                      <a:pt x="69" y="88"/>
                      <a:pt x="69" y="88"/>
                      <a:pt x="69" y="88"/>
                    </a:cubicBezTo>
                    <a:cubicBezTo>
                      <a:pt x="69" y="88"/>
                      <a:pt x="68" y="88"/>
                      <a:pt x="68" y="89"/>
                    </a:cubicBezTo>
                    <a:cubicBezTo>
                      <a:pt x="68" y="89"/>
                      <a:pt x="67" y="90"/>
                      <a:pt x="68" y="90"/>
                    </a:cubicBezTo>
                    <a:cubicBezTo>
                      <a:pt x="68" y="91"/>
                      <a:pt x="68" y="92"/>
                      <a:pt x="69" y="92"/>
                    </a:cubicBezTo>
                    <a:cubicBezTo>
                      <a:pt x="69" y="93"/>
                      <a:pt x="70" y="93"/>
                      <a:pt x="71" y="93"/>
                    </a:cubicBezTo>
                    <a:cubicBezTo>
                      <a:pt x="71" y="93"/>
                      <a:pt x="71" y="94"/>
                      <a:pt x="71" y="95"/>
                    </a:cubicBezTo>
                    <a:cubicBezTo>
                      <a:pt x="71" y="95"/>
                      <a:pt x="72" y="95"/>
                      <a:pt x="72" y="95"/>
                    </a:cubicBezTo>
                    <a:cubicBezTo>
                      <a:pt x="72" y="96"/>
                      <a:pt x="71" y="96"/>
                      <a:pt x="71" y="96"/>
                    </a:cubicBezTo>
                    <a:cubicBezTo>
                      <a:pt x="70" y="97"/>
                      <a:pt x="70" y="97"/>
                      <a:pt x="70" y="98"/>
                    </a:cubicBezTo>
                    <a:cubicBezTo>
                      <a:pt x="71" y="98"/>
                      <a:pt x="71" y="98"/>
                      <a:pt x="71" y="98"/>
                    </a:cubicBezTo>
                    <a:cubicBezTo>
                      <a:pt x="71" y="99"/>
                      <a:pt x="71" y="99"/>
                      <a:pt x="71" y="100"/>
                    </a:cubicBezTo>
                    <a:cubicBezTo>
                      <a:pt x="71" y="100"/>
                      <a:pt x="72" y="100"/>
                      <a:pt x="72" y="101"/>
                    </a:cubicBezTo>
                    <a:cubicBezTo>
                      <a:pt x="73" y="101"/>
                      <a:pt x="73" y="101"/>
                      <a:pt x="73" y="101"/>
                    </a:cubicBezTo>
                    <a:cubicBezTo>
                      <a:pt x="73" y="101"/>
                      <a:pt x="73" y="102"/>
                      <a:pt x="73" y="102"/>
                    </a:cubicBezTo>
                    <a:cubicBezTo>
                      <a:pt x="73" y="102"/>
                      <a:pt x="74" y="102"/>
                      <a:pt x="74" y="102"/>
                    </a:cubicBezTo>
                    <a:cubicBezTo>
                      <a:pt x="74" y="102"/>
                      <a:pt x="74" y="102"/>
                      <a:pt x="74" y="102"/>
                    </a:cubicBezTo>
                    <a:cubicBezTo>
                      <a:pt x="74" y="103"/>
                      <a:pt x="74" y="103"/>
                      <a:pt x="74" y="104"/>
                    </a:cubicBezTo>
                    <a:cubicBezTo>
                      <a:pt x="74" y="105"/>
                      <a:pt x="74" y="105"/>
                      <a:pt x="74" y="106"/>
                    </a:cubicBezTo>
                    <a:cubicBezTo>
                      <a:pt x="73" y="106"/>
                      <a:pt x="73" y="107"/>
                      <a:pt x="72" y="108"/>
                    </a:cubicBezTo>
                    <a:cubicBezTo>
                      <a:pt x="72" y="108"/>
                      <a:pt x="72" y="108"/>
                      <a:pt x="72" y="108"/>
                    </a:cubicBezTo>
                    <a:cubicBezTo>
                      <a:pt x="72" y="109"/>
                      <a:pt x="71" y="109"/>
                      <a:pt x="71" y="109"/>
                    </a:cubicBezTo>
                    <a:cubicBezTo>
                      <a:pt x="69" y="110"/>
                      <a:pt x="72" y="111"/>
                      <a:pt x="72" y="112"/>
                    </a:cubicBezTo>
                    <a:cubicBezTo>
                      <a:pt x="73" y="113"/>
                      <a:pt x="73" y="113"/>
                      <a:pt x="74" y="114"/>
                    </a:cubicBezTo>
                    <a:cubicBezTo>
                      <a:pt x="75" y="114"/>
                      <a:pt x="76" y="114"/>
                      <a:pt x="76" y="115"/>
                    </a:cubicBezTo>
                    <a:cubicBezTo>
                      <a:pt x="77" y="115"/>
                      <a:pt x="77" y="116"/>
                      <a:pt x="77" y="116"/>
                    </a:cubicBezTo>
                    <a:cubicBezTo>
                      <a:pt x="78" y="117"/>
                      <a:pt x="78" y="117"/>
                      <a:pt x="79" y="118"/>
                    </a:cubicBezTo>
                    <a:cubicBezTo>
                      <a:pt x="79" y="118"/>
                      <a:pt x="79" y="119"/>
                      <a:pt x="79" y="119"/>
                    </a:cubicBezTo>
                    <a:cubicBezTo>
                      <a:pt x="79" y="119"/>
                      <a:pt x="79" y="120"/>
                      <a:pt x="80" y="120"/>
                    </a:cubicBezTo>
                    <a:cubicBezTo>
                      <a:pt x="80" y="120"/>
                      <a:pt x="81" y="122"/>
                      <a:pt x="81" y="122"/>
                    </a:cubicBezTo>
                    <a:cubicBezTo>
                      <a:pt x="81" y="123"/>
                      <a:pt x="80" y="123"/>
                      <a:pt x="80" y="123"/>
                    </a:cubicBezTo>
                    <a:cubicBezTo>
                      <a:pt x="80" y="124"/>
                      <a:pt x="80" y="124"/>
                      <a:pt x="80" y="125"/>
                    </a:cubicBezTo>
                    <a:cubicBezTo>
                      <a:pt x="80" y="126"/>
                      <a:pt x="79" y="126"/>
                      <a:pt x="79" y="127"/>
                    </a:cubicBezTo>
                    <a:cubicBezTo>
                      <a:pt x="79" y="128"/>
                      <a:pt x="78" y="129"/>
                      <a:pt x="77" y="129"/>
                    </a:cubicBezTo>
                    <a:cubicBezTo>
                      <a:pt x="77" y="130"/>
                      <a:pt x="77" y="131"/>
                      <a:pt x="76" y="131"/>
                    </a:cubicBezTo>
                    <a:cubicBezTo>
                      <a:pt x="76" y="132"/>
                      <a:pt x="75" y="132"/>
                      <a:pt x="75" y="133"/>
                    </a:cubicBezTo>
                    <a:cubicBezTo>
                      <a:pt x="74" y="134"/>
                      <a:pt x="74" y="134"/>
                      <a:pt x="73" y="135"/>
                    </a:cubicBezTo>
                    <a:cubicBezTo>
                      <a:pt x="72" y="137"/>
                      <a:pt x="71" y="138"/>
                      <a:pt x="70" y="140"/>
                    </a:cubicBezTo>
                    <a:cubicBezTo>
                      <a:pt x="69" y="140"/>
                      <a:pt x="69" y="141"/>
                      <a:pt x="68" y="142"/>
                    </a:cubicBezTo>
                    <a:cubicBezTo>
                      <a:pt x="68" y="142"/>
                      <a:pt x="68" y="142"/>
                      <a:pt x="67" y="143"/>
                    </a:cubicBezTo>
                    <a:cubicBezTo>
                      <a:pt x="67" y="143"/>
                      <a:pt x="67" y="143"/>
                      <a:pt x="67" y="144"/>
                    </a:cubicBezTo>
                    <a:cubicBezTo>
                      <a:pt x="67" y="144"/>
                      <a:pt x="66" y="144"/>
                      <a:pt x="66" y="144"/>
                    </a:cubicBezTo>
                    <a:cubicBezTo>
                      <a:pt x="66" y="145"/>
                      <a:pt x="65" y="145"/>
                      <a:pt x="65" y="146"/>
                    </a:cubicBezTo>
                    <a:cubicBezTo>
                      <a:pt x="65" y="146"/>
                      <a:pt x="64" y="147"/>
                      <a:pt x="63" y="148"/>
                    </a:cubicBezTo>
                    <a:cubicBezTo>
                      <a:pt x="62" y="148"/>
                      <a:pt x="62" y="149"/>
                      <a:pt x="61" y="149"/>
                    </a:cubicBezTo>
                    <a:cubicBezTo>
                      <a:pt x="61" y="150"/>
                      <a:pt x="60" y="150"/>
                      <a:pt x="60" y="151"/>
                    </a:cubicBezTo>
                    <a:cubicBezTo>
                      <a:pt x="59" y="152"/>
                      <a:pt x="58" y="152"/>
                      <a:pt x="58" y="153"/>
                    </a:cubicBezTo>
                    <a:cubicBezTo>
                      <a:pt x="57" y="154"/>
                      <a:pt x="56" y="155"/>
                      <a:pt x="56" y="156"/>
                    </a:cubicBezTo>
                    <a:cubicBezTo>
                      <a:pt x="56" y="155"/>
                      <a:pt x="56" y="155"/>
                      <a:pt x="56" y="156"/>
                    </a:cubicBezTo>
                    <a:close/>
                    <a:moveTo>
                      <a:pt x="2" y="160"/>
                    </a:moveTo>
                    <a:cubicBezTo>
                      <a:pt x="1" y="160"/>
                      <a:pt x="1" y="160"/>
                      <a:pt x="1" y="159"/>
                    </a:cubicBezTo>
                    <a:cubicBezTo>
                      <a:pt x="1" y="160"/>
                      <a:pt x="1" y="160"/>
                      <a:pt x="0" y="160"/>
                    </a:cubicBezTo>
                    <a:cubicBezTo>
                      <a:pt x="0" y="160"/>
                      <a:pt x="0" y="160"/>
                      <a:pt x="0" y="160"/>
                    </a:cubicBezTo>
                    <a:cubicBezTo>
                      <a:pt x="0" y="161"/>
                      <a:pt x="0" y="161"/>
                      <a:pt x="0" y="161"/>
                    </a:cubicBezTo>
                    <a:cubicBezTo>
                      <a:pt x="1" y="161"/>
                      <a:pt x="1" y="161"/>
                      <a:pt x="1" y="162"/>
                    </a:cubicBezTo>
                    <a:cubicBezTo>
                      <a:pt x="1" y="162"/>
                      <a:pt x="2" y="162"/>
                      <a:pt x="2" y="162"/>
                    </a:cubicBezTo>
                    <a:cubicBezTo>
                      <a:pt x="2" y="162"/>
                      <a:pt x="2" y="162"/>
                      <a:pt x="2" y="162"/>
                    </a:cubicBezTo>
                    <a:cubicBezTo>
                      <a:pt x="3" y="162"/>
                      <a:pt x="3" y="162"/>
                      <a:pt x="3" y="162"/>
                    </a:cubicBezTo>
                    <a:cubicBezTo>
                      <a:pt x="3" y="162"/>
                      <a:pt x="3" y="162"/>
                      <a:pt x="3" y="162"/>
                    </a:cubicBezTo>
                    <a:cubicBezTo>
                      <a:pt x="3" y="161"/>
                      <a:pt x="3" y="161"/>
                      <a:pt x="3" y="161"/>
                    </a:cubicBezTo>
                    <a:cubicBezTo>
                      <a:pt x="3" y="160"/>
                      <a:pt x="3" y="160"/>
                      <a:pt x="2" y="160"/>
                    </a:cubicBezTo>
                    <a:cubicBezTo>
                      <a:pt x="2" y="160"/>
                      <a:pt x="2" y="160"/>
                      <a:pt x="2" y="160"/>
                    </a:cubicBezTo>
                    <a:close/>
                    <a:moveTo>
                      <a:pt x="3" y="159"/>
                    </a:moveTo>
                    <a:cubicBezTo>
                      <a:pt x="3" y="160"/>
                      <a:pt x="3" y="160"/>
                      <a:pt x="3" y="160"/>
                    </a:cubicBezTo>
                    <a:cubicBezTo>
                      <a:pt x="4" y="160"/>
                      <a:pt x="4" y="161"/>
                      <a:pt x="4" y="161"/>
                    </a:cubicBezTo>
                    <a:cubicBezTo>
                      <a:pt x="5" y="160"/>
                      <a:pt x="5" y="159"/>
                      <a:pt x="5" y="159"/>
                    </a:cubicBezTo>
                    <a:cubicBezTo>
                      <a:pt x="4" y="159"/>
                      <a:pt x="4" y="158"/>
                      <a:pt x="4" y="158"/>
                    </a:cubicBezTo>
                    <a:cubicBezTo>
                      <a:pt x="3" y="158"/>
                      <a:pt x="3" y="158"/>
                      <a:pt x="3" y="158"/>
                    </a:cubicBezTo>
                    <a:cubicBezTo>
                      <a:pt x="2" y="158"/>
                      <a:pt x="3" y="158"/>
                      <a:pt x="3" y="158"/>
                    </a:cubicBezTo>
                    <a:cubicBezTo>
                      <a:pt x="2" y="157"/>
                      <a:pt x="2" y="158"/>
                      <a:pt x="2" y="158"/>
                    </a:cubicBezTo>
                    <a:cubicBezTo>
                      <a:pt x="2" y="158"/>
                      <a:pt x="2" y="158"/>
                      <a:pt x="2" y="159"/>
                    </a:cubicBezTo>
                    <a:cubicBezTo>
                      <a:pt x="3" y="159"/>
                      <a:pt x="3" y="159"/>
                      <a:pt x="3" y="159"/>
                    </a:cubicBezTo>
                    <a:close/>
                    <a:moveTo>
                      <a:pt x="19" y="162"/>
                    </a:moveTo>
                    <a:cubicBezTo>
                      <a:pt x="19" y="162"/>
                      <a:pt x="19" y="163"/>
                      <a:pt x="19" y="163"/>
                    </a:cubicBezTo>
                    <a:cubicBezTo>
                      <a:pt x="20" y="163"/>
                      <a:pt x="20" y="163"/>
                      <a:pt x="20" y="163"/>
                    </a:cubicBezTo>
                    <a:cubicBezTo>
                      <a:pt x="20" y="163"/>
                      <a:pt x="21" y="162"/>
                      <a:pt x="21" y="163"/>
                    </a:cubicBezTo>
                    <a:cubicBezTo>
                      <a:pt x="21" y="163"/>
                      <a:pt x="21" y="163"/>
                      <a:pt x="21" y="163"/>
                    </a:cubicBezTo>
                    <a:cubicBezTo>
                      <a:pt x="22" y="163"/>
                      <a:pt x="22" y="161"/>
                      <a:pt x="22" y="161"/>
                    </a:cubicBezTo>
                    <a:cubicBezTo>
                      <a:pt x="21" y="160"/>
                      <a:pt x="20" y="161"/>
                      <a:pt x="20" y="161"/>
                    </a:cubicBezTo>
                    <a:cubicBezTo>
                      <a:pt x="20" y="161"/>
                      <a:pt x="20" y="161"/>
                      <a:pt x="20" y="161"/>
                    </a:cubicBezTo>
                    <a:cubicBezTo>
                      <a:pt x="20" y="162"/>
                      <a:pt x="20" y="162"/>
                      <a:pt x="19" y="162"/>
                    </a:cubicBezTo>
                    <a:close/>
                    <a:moveTo>
                      <a:pt x="34" y="90"/>
                    </a:moveTo>
                    <a:cubicBezTo>
                      <a:pt x="34" y="90"/>
                      <a:pt x="34" y="90"/>
                      <a:pt x="35" y="90"/>
                    </a:cubicBezTo>
                    <a:cubicBezTo>
                      <a:pt x="35" y="90"/>
                      <a:pt x="35" y="91"/>
                      <a:pt x="35" y="91"/>
                    </a:cubicBezTo>
                    <a:cubicBezTo>
                      <a:pt x="35" y="91"/>
                      <a:pt x="35" y="90"/>
                      <a:pt x="35" y="90"/>
                    </a:cubicBezTo>
                    <a:cubicBezTo>
                      <a:pt x="36" y="90"/>
                      <a:pt x="35" y="90"/>
                      <a:pt x="35" y="89"/>
                    </a:cubicBezTo>
                    <a:cubicBezTo>
                      <a:pt x="35" y="89"/>
                      <a:pt x="35" y="89"/>
                      <a:pt x="36" y="89"/>
                    </a:cubicBezTo>
                    <a:cubicBezTo>
                      <a:pt x="36" y="89"/>
                      <a:pt x="37" y="90"/>
                      <a:pt x="37" y="89"/>
                    </a:cubicBezTo>
                    <a:cubicBezTo>
                      <a:pt x="36" y="89"/>
                      <a:pt x="36" y="89"/>
                      <a:pt x="36" y="89"/>
                    </a:cubicBezTo>
                    <a:cubicBezTo>
                      <a:pt x="36" y="89"/>
                      <a:pt x="36" y="89"/>
                      <a:pt x="35" y="89"/>
                    </a:cubicBezTo>
                    <a:cubicBezTo>
                      <a:pt x="34" y="89"/>
                      <a:pt x="34" y="89"/>
                      <a:pt x="34" y="90"/>
                    </a:cubicBezTo>
                    <a:cubicBezTo>
                      <a:pt x="34" y="90"/>
                      <a:pt x="34" y="90"/>
                      <a:pt x="34" y="90"/>
                    </a:cubicBezTo>
                    <a:close/>
                    <a:moveTo>
                      <a:pt x="11" y="117"/>
                    </a:moveTo>
                    <a:cubicBezTo>
                      <a:pt x="10" y="117"/>
                      <a:pt x="11" y="118"/>
                      <a:pt x="12" y="118"/>
                    </a:cubicBezTo>
                    <a:cubicBezTo>
                      <a:pt x="12" y="118"/>
                      <a:pt x="13" y="117"/>
                      <a:pt x="12" y="117"/>
                    </a:cubicBezTo>
                    <a:cubicBezTo>
                      <a:pt x="12" y="116"/>
                      <a:pt x="11" y="118"/>
                      <a:pt x="11" y="117"/>
                    </a:cubicBezTo>
                    <a:cubicBezTo>
                      <a:pt x="11" y="116"/>
                      <a:pt x="11" y="116"/>
                      <a:pt x="11" y="117"/>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17" name="Freeform 812">
                <a:extLst>
                  <a:ext uri="{FF2B5EF4-FFF2-40B4-BE49-F238E27FC236}">
                    <a16:creationId xmlns:a16="http://schemas.microsoft.com/office/drawing/2014/main" id="{7D60C77B-A884-1E48-DAC7-8243DC19849A}"/>
                  </a:ext>
                </a:extLst>
              </p:cNvPr>
              <p:cNvSpPr>
                <a:spLocks noEditPoints="1"/>
              </p:cNvSpPr>
              <p:nvPr/>
            </p:nvSpPr>
            <p:spPr bwMode="auto">
              <a:xfrm>
                <a:off x="5246688" y="3208338"/>
                <a:ext cx="403225" cy="396875"/>
              </a:xfrm>
              <a:custGeom>
                <a:avLst/>
                <a:gdLst>
                  <a:gd name="T0" fmla="*/ 85 w 97"/>
                  <a:gd name="T1" fmla="*/ 27 h 95"/>
                  <a:gd name="T2" fmla="*/ 83 w 97"/>
                  <a:gd name="T3" fmla="*/ 36 h 95"/>
                  <a:gd name="T4" fmla="*/ 79 w 97"/>
                  <a:gd name="T5" fmla="*/ 37 h 95"/>
                  <a:gd name="T6" fmla="*/ 78 w 97"/>
                  <a:gd name="T7" fmla="*/ 41 h 95"/>
                  <a:gd name="T8" fmla="*/ 73 w 97"/>
                  <a:gd name="T9" fmla="*/ 46 h 95"/>
                  <a:gd name="T10" fmla="*/ 74 w 97"/>
                  <a:gd name="T11" fmla="*/ 48 h 95"/>
                  <a:gd name="T12" fmla="*/ 78 w 97"/>
                  <a:gd name="T13" fmla="*/ 51 h 95"/>
                  <a:gd name="T14" fmla="*/ 80 w 97"/>
                  <a:gd name="T15" fmla="*/ 58 h 95"/>
                  <a:gd name="T16" fmla="*/ 77 w 97"/>
                  <a:gd name="T17" fmla="*/ 61 h 95"/>
                  <a:gd name="T18" fmla="*/ 79 w 97"/>
                  <a:gd name="T19" fmla="*/ 64 h 95"/>
                  <a:gd name="T20" fmla="*/ 79 w 97"/>
                  <a:gd name="T21" fmla="*/ 68 h 95"/>
                  <a:gd name="T22" fmla="*/ 84 w 97"/>
                  <a:gd name="T23" fmla="*/ 70 h 95"/>
                  <a:gd name="T24" fmla="*/ 79 w 97"/>
                  <a:gd name="T25" fmla="*/ 75 h 95"/>
                  <a:gd name="T26" fmla="*/ 76 w 97"/>
                  <a:gd name="T27" fmla="*/ 78 h 95"/>
                  <a:gd name="T28" fmla="*/ 71 w 97"/>
                  <a:gd name="T29" fmla="*/ 79 h 95"/>
                  <a:gd name="T30" fmla="*/ 66 w 97"/>
                  <a:gd name="T31" fmla="*/ 76 h 95"/>
                  <a:gd name="T32" fmla="*/ 63 w 97"/>
                  <a:gd name="T33" fmla="*/ 76 h 95"/>
                  <a:gd name="T34" fmla="*/ 55 w 97"/>
                  <a:gd name="T35" fmla="*/ 77 h 95"/>
                  <a:gd name="T36" fmla="*/ 53 w 97"/>
                  <a:gd name="T37" fmla="*/ 83 h 95"/>
                  <a:gd name="T38" fmla="*/ 50 w 97"/>
                  <a:gd name="T39" fmla="*/ 86 h 95"/>
                  <a:gd name="T40" fmla="*/ 42 w 97"/>
                  <a:gd name="T41" fmla="*/ 85 h 95"/>
                  <a:gd name="T42" fmla="*/ 35 w 97"/>
                  <a:gd name="T43" fmla="*/ 83 h 95"/>
                  <a:gd name="T44" fmla="*/ 27 w 97"/>
                  <a:gd name="T45" fmla="*/ 81 h 95"/>
                  <a:gd name="T46" fmla="*/ 21 w 97"/>
                  <a:gd name="T47" fmla="*/ 77 h 95"/>
                  <a:gd name="T48" fmla="*/ 21 w 97"/>
                  <a:gd name="T49" fmla="*/ 76 h 95"/>
                  <a:gd name="T50" fmla="*/ 24 w 97"/>
                  <a:gd name="T51" fmla="*/ 64 h 95"/>
                  <a:gd name="T52" fmla="*/ 28 w 97"/>
                  <a:gd name="T53" fmla="*/ 61 h 95"/>
                  <a:gd name="T54" fmla="*/ 24 w 97"/>
                  <a:gd name="T55" fmla="*/ 55 h 95"/>
                  <a:gd name="T56" fmla="*/ 25 w 97"/>
                  <a:gd name="T57" fmla="*/ 52 h 95"/>
                  <a:gd name="T58" fmla="*/ 24 w 97"/>
                  <a:gd name="T59" fmla="*/ 48 h 95"/>
                  <a:gd name="T60" fmla="*/ 20 w 97"/>
                  <a:gd name="T61" fmla="*/ 46 h 95"/>
                  <a:gd name="T62" fmla="*/ 17 w 97"/>
                  <a:gd name="T63" fmla="*/ 40 h 95"/>
                  <a:gd name="T64" fmla="*/ 16 w 97"/>
                  <a:gd name="T65" fmla="*/ 39 h 95"/>
                  <a:gd name="T66" fmla="*/ 14 w 97"/>
                  <a:gd name="T67" fmla="*/ 37 h 95"/>
                  <a:gd name="T68" fmla="*/ 9 w 97"/>
                  <a:gd name="T69" fmla="*/ 34 h 95"/>
                  <a:gd name="T70" fmla="*/ 4 w 97"/>
                  <a:gd name="T71" fmla="*/ 33 h 95"/>
                  <a:gd name="T72" fmla="*/ 3 w 97"/>
                  <a:gd name="T73" fmla="*/ 30 h 95"/>
                  <a:gd name="T74" fmla="*/ 3 w 97"/>
                  <a:gd name="T75" fmla="*/ 29 h 95"/>
                  <a:gd name="T76" fmla="*/ 0 w 97"/>
                  <a:gd name="T77" fmla="*/ 26 h 95"/>
                  <a:gd name="T78" fmla="*/ 5 w 97"/>
                  <a:gd name="T79" fmla="*/ 25 h 95"/>
                  <a:gd name="T80" fmla="*/ 11 w 97"/>
                  <a:gd name="T81" fmla="*/ 23 h 95"/>
                  <a:gd name="T82" fmla="*/ 16 w 97"/>
                  <a:gd name="T83" fmla="*/ 25 h 95"/>
                  <a:gd name="T84" fmla="*/ 20 w 97"/>
                  <a:gd name="T85" fmla="*/ 25 h 95"/>
                  <a:gd name="T86" fmla="*/ 22 w 97"/>
                  <a:gd name="T87" fmla="*/ 22 h 95"/>
                  <a:gd name="T88" fmla="*/ 20 w 97"/>
                  <a:gd name="T89" fmla="*/ 17 h 95"/>
                  <a:gd name="T90" fmla="*/ 22 w 97"/>
                  <a:gd name="T91" fmla="*/ 14 h 95"/>
                  <a:gd name="T92" fmla="*/ 25 w 97"/>
                  <a:gd name="T93" fmla="*/ 17 h 95"/>
                  <a:gd name="T94" fmla="*/ 34 w 97"/>
                  <a:gd name="T95" fmla="*/ 17 h 95"/>
                  <a:gd name="T96" fmla="*/ 33 w 97"/>
                  <a:gd name="T97" fmla="*/ 15 h 95"/>
                  <a:gd name="T98" fmla="*/ 44 w 97"/>
                  <a:gd name="T99" fmla="*/ 9 h 95"/>
                  <a:gd name="T100" fmla="*/ 43 w 97"/>
                  <a:gd name="T101" fmla="*/ 4 h 95"/>
                  <a:gd name="T102" fmla="*/ 50 w 97"/>
                  <a:gd name="T103" fmla="*/ 2 h 95"/>
                  <a:gd name="T104" fmla="*/ 56 w 97"/>
                  <a:gd name="T105" fmla="*/ 6 h 95"/>
                  <a:gd name="T106" fmla="*/ 60 w 97"/>
                  <a:gd name="T107" fmla="*/ 11 h 95"/>
                  <a:gd name="T108" fmla="*/ 65 w 97"/>
                  <a:gd name="T109" fmla="*/ 12 h 95"/>
                  <a:gd name="T110" fmla="*/ 68 w 97"/>
                  <a:gd name="T111" fmla="*/ 15 h 95"/>
                  <a:gd name="T112" fmla="*/ 74 w 97"/>
                  <a:gd name="T113" fmla="*/ 17 h 95"/>
                  <a:gd name="T114" fmla="*/ 83 w 97"/>
                  <a:gd name="T115" fmla="*/ 21 h 95"/>
                  <a:gd name="T116" fmla="*/ 97 w 97"/>
                  <a:gd name="T117" fmla="*/ 86 h 95"/>
                  <a:gd name="T118" fmla="*/ 95 w 97"/>
                  <a:gd name="T119" fmla="*/ 83 h 95"/>
                  <a:gd name="T120" fmla="*/ 90 w 97"/>
                  <a:gd name="T121" fmla="*/ 86 h 95"/>
                  <a:gd name="T122" fmla="*/ 91 w 97"/>
                  <a:gd name="T123" fmla="*/ 91 h 95"/>
                  <a:gd name="T124" fmla="*/ 94 w 97"/>
                  <a:gd name="T125" fmla="*/ 9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 h="95">
                    <a:moveTo>
                      <a:pt x="88" y="22"/>
                    </a:moveTo>
                    <a:cubicBezTo>
                      <a:pt x="87" y="22"/>
                      <a:pt x="87" y="23"/>
                      <a:pt x="87" y="23"/>
                    </a:cubicBezTo>
                    <a:cubicBezTo>
                      <a:pt x="87" y="24"/>
                      <a:pt x="86" y="24"/>
                      <a:pt x="86" y="24"/>
                    </a:cubicBezTo>
                    <a:cubicBezTo>
                      <a:pt x="86" y="25"/>
                      <a:pt x="85" y="25"/>
                      <a:pt x="85" y="25"/>
                    </a:cubicBezTo>
                    <a:cubicBezTo>
                      <a:pt x="85" y="26"/>
                      <a:pt x="85" y="26"/>
                      <a:pt x="85" y="26"/>
                    </a:cubicBezTo>
                    <a:cubicBezTo>
                      <a:pt x="85" y="27"/>
                      <a:pt x="85" y="27"/>
                      <a:pt x="85" y="27"/>
                    </a:cubicBezTo>
                    <a:cubicBezTo>
                      <a:pt x="84" y="28"/>
                      <a:pt x="84" y="28"/>
                      <a:pt x="84" y="28"/>
                    </a:cubicBezTo>
                    <a:cubicBezTo>
                      <a:pt x="84" y="29"/>
                      <a:pt x="83" y="30"/>
                      <a:pt x="83" y="31"/>
                    </a:cubicBezTo>
                    <a:cubicBezTo>
                      <a:pt x="84" y="32"/>
                      <a:pt x="83" y="33"/>
                      <a:pt x="83" y="34"/>
                    </a:cubicBezTo>
                    <a:cubicBezTo>
                      <a:pt x="83" y="34"/>
                      <a:pt x="83" y="35"/>
                      <a:pt x="83" y="35"/>
                    </a:cubicBezTo>
                    <a:cubicBezTo>
                      <a:pt x="83" y="35"/>
                      <a:pt x="84" y="36"/>
                      <a:pt x="84" y="36"/>
                    </a:cubicBezTo>
                    <a:cubicBezTo>
                      <a:pt x="83" y="36"/>
                      <a:pt x="83" y="36"/>
                      <a:pt x="83" y="36"/>
                    </a:cubicBezTo>
                    <a:cubicBezTo>
                      <a:pt x="83" y="36"/>
                      <a:pt x="83" y="37"/>
                      <a:pt x="83" y="37"/>
                    </a:cubicBezTo>
                    <a:cubicBezTo>
                      <a:pt x="82" y="37"/>
                      <a:pt x="82" y="37"/>
                      <a:pt x="82" y="37"/>
                    </a:cubicBezTo>
                    <a:cubicBezTo>
                      <a:pt x="82" y="37"/>
                      <a:pt x="82" y="37"/>
                      <a:pt x="82" y="37"/>
                    </a:cubicBezTo>
                    <a:cubicBezTo>
                      <a:pt x="81" y="37"/>
                      <a:pt x="81" y="37"/>
                      <a:pt x="81" y="37"/>
                    </a:cubicBezTo>
                    <a:cubicBezTo>
                      <a:pt x="80" y="37"/>
                      <a:pt x="80" y="37"/>
                      <a:pt x="80" y="37"/>
                    </a:cubicBezTo>
                    <a:cubicBezTo>
                      <a:pt x="79" y="37"/>
                      <a:pt x="79" y="37"/>
                      <a:pt x="79" y="37"/>
                    </a:cubicBezTo>
                    <a:cubicBezTo>
                      <a:pt x="79" y="38"/>
                      <a:pt x="78" y="38"/>
                      <a:pt x="79" y="38"/>
                    </a:cubicBezTo>
                    <a:cubicBezTo>
                      <a:pt x="79" y="38"/>
                      <a:pt x="79" y="38"/>
                      <a:pt x="79" y="38"/>
                    </a:cubicBezTo>
                    <a:cubicBezTo>
                      <a:pt x="80" y="39"/>
                      <a:pt x="79" y="39"/>
                      <a:pt x="79" y="39"/>
                    </a:cubicBezTo>
                    <a:cubicBezTo>
                      <a:pt x="79" y="39"/>
                      <a:pt x="79" y="39"/>
                      <a:pt x="79" y="39"/>
                    </a:cubicBezTo>
                    <a:cubicBezTo>
                      <a:pt x="79" y="40"/>
                      <a:pt x="78" y="40"/>
                      <a:pt x="78" y="40"/>
                    </a:cubicBezTo>
                    <a:cubicBezTo>
                      <a:pt x="78" y="40"/>
                      <a:pt x="78" y="41"/>
                      <a:pt x="78" y="41"/>
                    </a:cubicBezTo>
                    <a:cubicBezTo>
                      <a:pt x="77" y="41"/>
                      <a:pt x="77" y="41"/>
                      <a:pt x="77" y="42"/>
                    </a:cubicBezTo>
                    <a:cubicBezTo>
                      <a:pt x="77" y="42"/>
                      <a:pt x="76" y="42"/>
                      <a:pt x="75" y="42"/>
                    </a:cubicBezTo>
                    <a:cubicBezTo>
                      <a:pt x="75" y="42"/>
                      <a:pt x="76" y="43"/>
                      <a:pt x="76" y="43"/>
                    </a:cubicBezTo>
                    <a:cubicBezTo>
                      <a:pt x="76" y="43"/>
                      <a:pt x="76" y="44"/>
                      <a:pt x="76" y="44"/>
                    </a:cubicBezTo>
                    <a:cubicBezTo>
                      <a:pt x="75" y="45"/>
                      <a:pt x="74" y="45"/>
                      <a:pt x="74" y="45"/>
                    </a:cubicBezTo>
                    <a:cubicBezTo>
                      <a:pt x="74" y="46"/>
                      <a:pt x="74" y="46"/>
                      <a:pt x="73" y="46"/>
                    </a:cubicBezTo>
                    <a:cubicBezTo>
                      <a:pt x="73" y="46"/>
                      <a:pt x="73" y="47"/>
                      <a:pt x="73" y="47"/>
                    </a:cubicBezTo>
                    <a:cubicBezTo>
                      <a:pt x="73" y="48"/>
                      <a:pt x="73" y="48"/>
                      <a:pt x="74" y="48"/>
                    </a:cubicBezTo>
                    <a:cubicBezTo>
                      <a:pt x="74" y="48"/>
                      <a:pt x="74" y="48"/>
                      <a:pt x="73" y="49"/>
                    </a:cubicBezTo>
                    <a:cubicBezTo>
                      <a:pt x="73" y="49"/>
                      <a:pt x="73" y="49"/>
                      <a:pt x="72" y="50"/>
                    </a:cubicBezTo>
                    <a:cubicBezTo>
                      <a:pt x="72" y="51"/>
                      <a:pt x="75" y="50"/>
                      <a:pt x="75" y="49"/>
                    </a:cubicBezTo>
                    <a:cubicBezTo>
                      <a:pt x="75" y="49"/>
                      <a:pt x="74" y="49"/>
                      <a:pt x="74" y="48"/>
                    </a:cubicBezTo>
                    <a:cubicBezTo>
                      <a:pt x="74" y="48"/>
                      <a:pt x="74" y="48"/>
                      <a:pt x="75" y="48"/>
                    </a:cubicBezTo>
                    <a:cubicBezTo>
                      <a:pt x="75" y="48"/>
                      <a:pt x="76" y="47"/>
                      <a:pt x="76" y="47"/>
                    </a:cubicBezTo>
                    <a:cubicBezTo>
                      <a:pt x="76" y="47"/>
                      <a:pt x="77" y="47"/>
                      <a:pt x="78" y="47"/>
                    </a:cubicBezTo>
                    <a:cubicBezTo>
                      <a:pt x="78" y="48"/>
                      <a:pt x="78" y="48"/>
                      <a:pt x="78" y="49"/>
                    </a:cubicBezTo>
                    <a:cubicBezTo>
                      <a:pt x="79" y="49"/>
                      <a:pt x="78" y="50"/>
                      <a:pt x="78" y="50"/>
                    </a:cubicBezTo>
                    <a:cubicBezTo>
                      <a:pt x="78" y="51"/>
                      <a:pt x="79" y="50"/>
                      <a:pt x="78" y="51"/>
                    </a:cubicBezTo>
                    <a:cubicBezTo>
                      <a:pt x="79" y="51"/>
                      <a:pt x="80" y="51"/>
                      <a:pt x="79" y="52"/>
                    </a:cubicBezTo>
                    <a:cubicBezTo>
                      <a:pt x="79" y="53"/>
                      <a:pt x="78" y="53"/>
                      <a:pt x="78" y="54"/>
                    </a:cubicBezTo>
                    <a:cubicBezTo>
                      <a:pt x="78" y="55"/>
                      <a:pt x="79" y="54"/>
                      <a:pt x="79" y="55"/>
                    </a:cubicBezTo>
                    <a:cubicBezTo>
                      <a:pt x="79" y="55"/>
                      <a:pt x="79" y="56"/>
                      <a:pt x="79" y="56"/>
                    </a:cubicBezTo>
                    <a:cubicBezTo>
                      <a:pt x="80" y="56"/>
                      <a:pt x="80" y="57"/>
                      <a:pt x="80" y="57"/>
                    </a:cubicBezTo>
                    <a:cubicBezTo>
                      <a:pt x="80" y="57"/>
                      <a:pt x="80" y="57"/>
                      <a:pt x="80" y="58"/>
                    </a:cubicBezTo>
                    <a:cubicBezTo>
                      <a:pt x="80" y="58"/>
                      <a:pt x="80" y="58"/>
                      <a:pt x="80" y="59"/>
                    </a:cubicBezTo>
                    <a:cubicBezTo>
                      <a:pt x="80" y="59"/>
                      <a:pt x="80" y="59"/>
                      <a:pt x="80" y="59"/>
                    </a:cubicBezTo>
                    <a:cubicBezTo>
                      <a:pt x="79" y="59"/>
                      <a:pt x="79" y="59"/>
                      <a:pt x="79" y="60"/>
                    </a:cubicBezTo>
                    <a:cubicBezTo>
                      <a:pt x="78" y="60"/>
                      <a:pt x="79" y="60"/>
                      <a:pt x="78" y="60"/>
                    </a:cubicBezTo>
                    <a:cubicBezTo>
                      <a:pt x="78" y="60"/>
                      <a:pt x="78" y="60"/>
                      <a:pt x="78" y="60"/>
                    </a:cubicBezTo>
                    <a:cubicBezTo>
                      <a:pt x="77" y="60"/>
                      <a:pt x="77" y="60"/>
                      <a:pt x="77" y="61"/>
                    </a:cubicBezTo>
                    <a:cubicBezTo>
                      <a:pt x="77" y="61"/>
                      <a:pt x="77" y="61"/>
                      <a:pt x="78" y="61"/>
                    </a:cubicBezTo>
                    <a:cubicBezTo>
                      <a:pt x="78" y="61"/>
                      <a:pt x="78" y="61"/>
                      <a:pt x="78" y="62"/>
                    </a:cubicBezTo>
                    <a:cubicBezTo>
                      <a:pt x="78" y="62"/>
                      <a:pt x="78" y="62"/>
                      <a:pt x="78" y="62"/>
                    </a:cubicBezTo>
                    <a:cubicBezTo>
                      <a:pt x="79" y="62"/>
                      <a:pt x="79" y="62"/>
                      <a:pt x="79" y="63"/>
                    </a:cubicBezTo>
                    <a:cubicBezTo>
                      <a:pt x="79" y="63"/>
                      <a:pt x="80" y="64"/>
                      <a:pt x="80" y="64"/>
                    </a:cubicBezTo>
                    <a:cubicBezTo>
                      <a:pt x="80" y="64"/>
                      <a:pt x="80" y="64"/>
                      <a:pt x="79" y="64"/>
                    </a:cubicBezTo>
                    <a:cubicBezTo>
                      <a:pt x="79" y="64"/>
                      <a:pt x="79" y="65"/>
                      <a:pt x="79" y="65"/>
                    </a:cubicBezTo>
                    <a:cubicBezTo>
                      <a:pt x="79" y="65"/>
                      <a:pt x="78" y="66"/>
                      <a:pt x="78" y="66"/>
                    </a:cubicBezTo>
                    <a:cubicBezTo>
                      <a:pt x="78" y="66"/>
                      <a:pt x="79" y="66"/>
                      <a:pt x="79" y="66"/>
                    </a:cubicBezTo>
                    <a:cubicBezTo>
                      <a:pt x="79" y="66"/>
                      <a:pt x="79" y="66"/>
                      <a:pt x="79" y="67"/>
                    </a:cubicBezTo>
                    <a:cubicBezTo>
                      <a:pt x="79" y="67"/>
                      <a:pt x="79" y="67"/>
                      <a:pt x="79" y="67"/>
                    </a:cubicBezTo>
                    <a:cubicBezTo>
                      <a:pt x="79" y="68"/>
                      <a:pt x="79" y="68"/>
                      <a:pt x="79" y="68"/>
                    </a:cubicBezTo>
                    <a:cubicBezTo>
                      <a:pt x="80" y="68"/>
                      <a:pt x="80" y="68"/>
                      <a:pt x="80" y="68"/>
                    </a:cubicBezTo>
                    <a:cubicBezTo>
                      <a:pt x="81" y="68"/>
                      <a:pt x="81" y="69"/>
                      <a:pt x="82" y="69"/>
                    </a:cubicBezTo>
                    <a:cubicBezTo>
                      <a:pt x="82" y="70"/>
                      <a:pt x="83" y="69"/>
                      <a:pt x="83" y="69"/>
                    </a:cubicBezTo>
                    <a:cubicBezTo>
                      <a:pt x="83" y="69"/>
                      <a:pt x="84" y="69"/>
                      <a:pt x="84" y="69"/>
                    </a:cubicBezTo>
                    <a:cubicBezTo>
                      <a:pt x="84" y="69"/>
                      <a:pt x="84" y="69"/>
                      <a:pt x="84" y="69"/>
                    </a:cubicBezTo>
                    <a:cubicBezTo>
                      <a:pt x="84" y="70"/>
                      <a:pt x="84" y="70"/>
                      <a:pt x="84" y="70"/>
                    </a:cubicBezTo>
                    <a:cubicBezTo>
                      <a:pt x="84" y="71"/>
                      <a:pt x="83" y="71"/>
                      <a:pt x="83" y="71"/>
                    </a:cubicBezTo>
                    <a:cubicBezTo>
                      <a:pt x="83" y="72"/>
                      <a:pt x="83" y="72"/>
                      <a:pt x="83" y="72"/>
                    </a:cubicBezTo>
                    <a:cubicBezTo>
                      <a:pt x="82" y="73"/>
                      <a:pt x="82" y="73"/>
                      <a:pt x="81" y="73"/>
                    </a:cubicBezTo>
                    <a:cubicBezTo>
                      <a:pt x="81" y="73"/>
                      <a:pt x="80" y="74"/>
                      <a:pt x="80" y="74"/>
                    </a:cubicBezTo>
                    <a:cubicBezTo>
                      <a:pt x="80" y="74"/>
                      <a:pt x="80" y="75"/>
                      <a:pt x="80" y="75"/>
                    </a:cubicBezTo>
                    <a:cubicBezTo>
                      <a:pt x="80" y="75"/>
                      <a:pt x="79" y="75"/>
                      <a:pt x="79" y="75"/>
                    </a:cubicBezTo>
                    <a:cubicBezTo>
                      <a:pt x="79" y="75"/>
                      <a:pt x="79" y="76"/>
                      <a:pt x="79" y="76"/>
                    </a:cubicBezTo>
                    <a:cubicBezTo>
                      <a:pt x="78" y="76"/>
                      <a:pt x="78" y="76"/>
                      <a:pt x="78" y="76"/>
                    </a:cubicBezTo>
                    <a:cubicBezTo>
                      <a:pt x="77" y="76"/>
                      <a:pt x="77" y="76"/>
                      <a:pt x="77" y="77"/>
                    </a:cubicBezTo>
                    <a:cubicBezTo>
                      <a:pt x="77" y="77"/>
                      <a:pt x="77" y="77"/>
                      <a:pt x="77" y="77"/>
                    </a:cubicBezTo>
                    <a:cubicBezTo>
                      <a:pt x="77" y="77"/>
                      <a:pt x="77" y="77"/>
                      <a:pt x="77" y="78"/>
                    </a:cubicBezTo>
                    <a:cubicBezTo>
                      <a:pt x="77" y="78"/>
                      <a:pt x="76" y="78"/>
                      <a:pt x="76" y="78"/>
                    </a:cubicBezTo>
                    <a:cubicBezTo>
                      <a:pt x="76" y="78"/>
                      <a:pt x="75" y="78"/>
                      <a:pt x="75" y="79"/>
                    </a:cubicBezTo>
                    <a:cubicBezTo>
                      <a:pt x="75" y="79"/>
                      <a:pt x="75" y="79"/>
                      <a:pt x="74" y="79"/>
                    </a:cubicBezTo>
                    <a:cubicBezTo>
                      <a:pt x="74" y="79"/>
                      <a:pt x="74" y="78"/>
                      <a:pt x="74" y="79"/>
                    </a:cubicBezTo>
                    <a:cubicBezTo>
                      <a:pt x="74" y="79"/>
                      <a:pt x="75" y="80"/>
                      <a:pt x="74" y="80"/>
                    </a:cubicBezTo>
                    <a:cubicBezTo>
                      <a:pt x="74" y="80"/>
                      <a:pt x="73" y="79"/>
                      <a:pt x="73" y="79"/>
                    </a:cubicBezTo>
                    <a:cubicBezTo>
                      <a:pt x="72" y="79"/>
                      <a:pt x="72" y="80"/>
                      <a:pt x="71" y="79"/>
                    </a:cubicBezTo>
                    <a:cubicBezTo>
                      <a:pt x="71" y="79"/>
                      <a:pt x="71" y="79"/>
                      <a:pt x="71" y="79"/>
                    </a:cubicBezTo>
                    <a:cubicBezTo>
                      <a:pt x="71" y="78"/>
                      <a:pt x="71" y="78"/>
                      <a:pt x="70" y="78"/>
                    </a:cubicBezTo>
                    <a:cubicBezTo>
                      <a:pt x="70" y="78"/>
                      <a:pt x="69" y="78"/>
                      <a:pt x="68" y="78"/>
                    </a:cubicBezTo>
                    <a:cubicBezTo>
                      <a:pt x="68" y="77"/>
                      <a:pt x="68" y="76"/>
                      <a:pt x="68" y="76"/>
                    </a:cubicBezTo>
                    <a:cubicBezTo>
                      <a:pt x="68" y="76"/>
                      <a:pt x="67" y="77"/>
                      <a:pt x="67" y="77"/>
                    </a:cubicBezTo>
                    <a:cubicBezTo>
                      <a:pt x="67" y="77"/>
                      <a:pt x="66" y="76"/>
                      <a:pt x="66" y="76"/>
                    </a:cubicBezTo>
                    <a:cubicBezTo>
                      <a:pt x="67" y="76"/>
                      <a:pt x="67" y="76"/>
                      <a:pt x="67" y="75"/>
                    </a:cubicBezTo>
                    <a:cubicBezTo>
                      <a:pt x="67" y="75"/>
                      <a:pt x="66" y="74"/>
                      <a:pt x="66" y="75"/>
                    </a:cubicBezTo>
                    <a:cubicBezTo>
                      <a:pt x="66" y="75"/>
                      <a:pt x="66" y="75"/>
                      <a:pt x="66" y="76"/>
                    </a:cubicBezTo>
                    <a:cubicBezTo>
                      <a:pt x="66" y="76"/>
                      <a:pt x="66" y="76"/>
                      <a:pt x="65" y="76"/>
                    </a:cubicBezTo>
                    <a:cubicBezTo>
                      <a:pt x="65" y="76"/>
                      <a:pt x="65" y="77"/>
                      <a:pt x="64" y="76"/>
                    </a:cubicBezTo>
                    <a:cubicBezTo>
                      <a:pt x="63" y="77"/>
                      <a:pt x="63" y="76"/>
                      <a:pt x="63" y="76"/>
                    </a:cubicBezTo>
                    <a:cubicBezTo>
                      <a:pt x="63" y="75"/>
                      <a:pt x="63" y="75"/>
                      <a:pt x="62" y="75"/>
                    </a:cubicBezTo>
                    <a:cubicBezTo>
                      <a:pt x="62" y="75"/>
                      <a:pt x="61" y="75"/>
                      <a:pt x="60" y="75"/>
                    </a:cubicBezTo>
                    <a:cubicBezTo>
                      <a:pt x="60" y="75"/>
                      <a:pt x="60" y="75"/>
                      <a:pt x="60" y="75"/>
                    </a:cubicBezTo>
                    <a:cubicBezTo>
                      <a:pt x="59" y="74"/>
                      <a:pt x="58" y="75"/>
                      <a:pt x="57" y="76"/>
                    </a:cubicBezTo>
                    <a:cubicBezTo>
                      <a:pt x="57" y="76"/>
                      <a:pt x="57" y="76"/>
                      <a:pt x="56" y="77"/>
                    </a:cubicBezTo>
                    <a:cubicBezTo>
                      <a:pt x="56" y="77"/>
                      <a:pt x="56" y="77"/>
                      <a:pt x="55" y="77"/>
                    </a:cubicBezTo>
                    <a:cubicBezTo>
                      <a:pt x="54" y="77"/>
                      <a:pt x="54" y="78"/>
                      <a:pt x="54" y="79"/>
                    </a:cubicBezTo>
                    <a:cubicBezTo>
                      <a:pt x="53" y="79"/>
                      <a:pt x="53" y="80"/>
                      <a:pt x="53" y="80"/>
                    </a:cubicBezTo>
                    <a:cubicBezTo>
                      <a:pt x="53" y="80"/>
                      <a:pt x="53" y="81"/>
                      <a:pt x="53" y="81"/>
                    </a:cubicBezTo>
                    <a:cubicBezTo>
                      <a:pt x="53" y="81"/>
                      <a:pt x="53" y="81"/>
                      <a:pt x="53" y="81"/>
                    </a:cubicBezTo>
                    <a:cubicBezTo>
                      <a:pt x="53" y="82"/>
                      <a:pt x="53" y="81"/>
                      <a:pt x="53" y="82"/>
                    </a:cubicBezTo>
                    <a:cubicBezTo>
                      <a:pt x="53" y="82"/>
                      <a:pt x="53" y="82"/>
                      <a:pt x="53" y="83"/>
                    </a:cubicBezTo>
                    <a:cubicBezTo>
                      <a:pt x="53" y="83"/>
                      <a:pt x="53" y="83"/>
                      <a:pt x="53" y="84"/>
                    </a:cubicBezTo>
                    <a:cubicBezTo>
                      <a:pt x="53" y="84"/>
                      <a:pt x="54" y="84"/>
                      <a:pt x="54" y="85"/>
                    </a:cubicBezTo>
                    <a:cubicBezTo>
                      <a:pt x="53" y="85"/>
                      <a:pt x="53" y="85"/>
                      <a:pt x="52" y="85"/>
                    </a:cubicBezTo>
                    <a:cubicBezTo>
                      <a:pt x="52" y="85"/>
                      <a:pt x="52" y="85"/>
                      <a:pt x="51" y="85"/>
                    </a:cubicBezTo>
                    <a:cubicBezTo>
                      <a:pt x="51" y="85"/>
                      <a:pt x="51" y="85"/>
                      <a:pt x="50" y="86"/>
                    </a:cubicBezTo>
                    <a:cubicBezTo>
                      <a:pt x="50" y="86"/>
                      <a:pt x="50" y="86"/>
                      <a:pt x="50" y="86"/>
                    </a:cubicBezTo>
                    <a:cubicBezTo>
                      <a:pt x="50" y="86"/>
                      <a:pt x="49" y="86"/>
                      <a:pt x="49" y="86"/>
                    </a:cubicBezTo>
                    <a:cubicBezTo>
                      <a:pt x="48" y="85"/>
                      <a:pt x="48" y="85"/>
                      <a:pt x="47" y="85"/>
                    </a:cubicBezTo>
                    <a:cubicBezTo>
                      <a:pt x="47" y="85"/>
                      <a:pt x="46" y="86"/>
                      <a:pt x="46" y="86"/>
                    </a:cubicBezTo>
                    <a:cubicBezTo>
                      <a:pt x="45" y="86"/>
                      <a:pt x="46" y="85"/>
                      <a:pt x="45" y="85"/>
                    </a:cubicBezTo>
                    <a:cubicBezTo>
                      <a:pt x="45" y="85"/>
                      <a:pt x="44" y="85"/>
                      <a:pt x="44" y="84"/>
                    </a:cubicBezTo>
                    <a:cubicBezTo>
                      <a:pt x="44" y="85"/>
                      <a:pt x="43" y="85"/>
                      <a:pt x="42" y="85"/>
                    </a:cubicBezTo>
                    <a:cubicBezTo>
                      <a:pt x="41" y="85"/>
                      <a:pt x="42" y="84"/>
                      <a:pt x="42" y="83"/>
                    </a:cubicBezTo>
                    <a:cubicBezTo>
                      <a:pt x="42" y="83"/>
                      <a:pt x="42" y="83"/>
                      <a:pt x="42" y="83"/>
                    </a:cubicBezTo>
                    <a:cubicBezTo>
                      <a:pt x="41" y="83"/>
                      <a:pt x="40" y="82"/>
                      <a:pt x="40" y="82"/>
                    </a:cubicBezTo>
                    <a:cubicBezTo>
                      <a:pt x="39" y="82"/>
                      <a:pt x="39" y="82"/>
                      <a:pt x="38" y="82"/>
                    </a:cubicBezTo>
                    <a:cubicBezTo>
                      <a:pt x="38" y="81"/>
                      <a:pt x="37" y="81"/>
                      <a:pt x="37" y="82"/>
                    </a:cubicBezTo>
                    <a:cubicBezTo>
                      <a:pt x="36" y="83"/>
                      <a:pt x="36" y="83"/>
                      <a:pt x="35" y="83"/>
                    </a:cubicBezTo>
                    <a:cubicBezTo>
                      <a:pt x="35" y="82"/>
                      <a:pt x="34" y="83"/>
                      <a:pt x="34" y="83"/>
                    </a:cubicBezTo>
                    <a:cubicBezTo>
                      <a:pt x="34" y="83"/>
                      <a:pt x="33" y="82"/>
                      <a:pt x="33" y="82"/>
                    </a:cubicBezTo>
                    <a:cubicBezTo>
                      <a:pt x="32" y="83"/>
                      <a:pt x="32" y="83"/>
                      <a:pt x="31" y="82"/>
                    </a:cubicBezTo>
                    <a:cubicBezTo>
                      <a:pt x="31" y="82"/>
                      <a:pt x="31" y="81"/>
                      <a:pt x="30" y="81"/>
                    </a:cubicBezTo>
                    <a:cubicBezTo>
                      <a:pt x="30" y="81"/>
                      <a:pt x="30" y="82"/>
                      <a:pt x="29" y="82"/>
                    </a:cubicBezTo>
                    <a:cubicBezTo>
                      <a:pt x="28" y="82"/>
                      <a:pt x="28" y="81"/>
                      <a:pt x="27" y="81"/>
                    </a:cubicBezTo>
                    <a:cubicBezTo>
                      <a:pt x="27" y="80"/>
                      <a:pt x="26" y="80"/>
                      <a:pt x="25" y="80"/>
                    </a:cubicBezTo>
                    <a:cubicBezTo>
                      <a:pt x="24" y="80"/>
                      <a:pt x="24" y="79"/>
                      <a:pt x="23" y="79"/>
                    </a:cubicBezTo>
                    <a:cubicBezTo>
                      <a:pt x="23" y="79"/>
                      <a:pt x="23" y="80"/>
                      <a:pt x="22" y="79"/>
                    </a:cubicBezTo>
                    <a:cubicBezTo>
                      <a:pt x="22" y="79"/>
                      <a:pt x="23" y="79"/>
                      <a:pt x="23" y="78"/>
                    </a:cubicBezTo>
                    <a:cubicBezTo>
                      <a:pt x="23" y="78"/>
                      <a:pt x="23" y="77"/>
                      <a:pt x="22" y="77"/>
                    </a:cubicBezTo>
                    <a:cubicBezTo>
                      <a:pt x="22" y="77"/>
                      <a:pt x="22" y="78"/>
                      <a:pt x="21" y="77"/>
                    </a:cubicBezTo>
                    <a:cubicBezTo>
                      <a:pt x="21" y="77"/>
                      <a:pt x="20" y="77"/>
                      <a:pt x="20" y="77"/>
                    </a:cubicBezTo>
                    <a:cubicBezTo>
                      <a:pt x="20" y="76"/>
                      <a:pt x="20" y="76"/>
                      <a:pt x="20" y="76"/>
                    </a:cubicBezTo>
                    <a:cubicBezTo>
                      <a:pt x="20" y="76"/>
                      <a:pt x="20" y="76"/>
                      <a:pt x="20" y="76"/>
                    </a:cubicBezTo>
                    <a:cubicBezTo>
                      <a:pt x="20" y="76"/>
                      <a:pt x="20" y="76"/>
                      <a:pt x="20" y="76"/>
                    </a:cubicBezTo>
                    <a:cubicBezTo>
                      <a:pt x="20" y="76"/>
                      <a:pt x="21" y="76"/>
                      <a:pt x="21" y="76"/>
                    </a:cubicBezTo>
                    <a:cubicBezTo>
                      <a:pt x="21" y="76"/>
                      <a:pt x="21" y="76"/>
                      <a:pt x="21" y="76"/>
                    </a:cubicBezTo>
                    <a:cubicBezTo>
                      <a:pt x="22" y="75"/>
                      <a:pt x="22" y="75"/>
                      <a:pt x="22" y="74"/>
                    </a:cubicBezTo>
                    <a:cubicBezTo>
                      <a:pt x="23" y="72"/>
                      <a:pt x="23" y="71"/>
                      <a:pt x="23" y="69"/>
                    </a:cubicBezTo>
                    <a:cubicBezTo>
                      <a:pt x="24" y="68"/>
                      <a:pt x="24" y="68"/>
                      <a:pt x="24" y="67"/>
                    </a:cubicBezTo>
                    <a:cubicBezTo>
                      <a:pt x="24" y="66"/>
                      <a:pt x="24" y="65"/>
                      <a:pt x="24" y="65"/>
                    </a:cubicBezTo>
                    <a:cubicBezTo>
                      <a:pt x="25" y="64"/>
                      <a:pt x="25" y="65"/>
                      <a:pt x="25" y="64"/>
                    </a:cubicBezTo>
                    <a:cubicBezTo>
                      <a:pt x="25" y="63"/>
                      <a:pt x="24" y="63"/>
                      <a:pt x="24" y="64"/>
                    </a:cubicBezTo>
                    <a:cubicBezTo>
                      <a:pt x="24" y="64"/>
                      <a:pt x="24" y="62"/>
                      <a:pt x="24" y="62"/>
                    </a:cubicBezTo>
                    <a:cubicBezTo>
                      <a:pt x="24" y="61"/>
                      <a:pt x="24" y="60"/>
                      <a:pt x="24" y="60"/>
                    </a:cubicBezTo>
                    <a:cubicBezTo>
                      <a:pt x="24" y="59"/>
                      <a:pt x="24" y="58"/>
                      <a:pt x="24" y="57"/>
                    </a:cubicBezTo>
                    <a:cubicBezTo>
                      <a:pt x="24" y="57"/>
                      <a:pt x="24" y="56"/>
                      <a:pt x="25" y="56"/>
                    </a:cubicBezTo>
                    <a:cubicBezTo>
                      <a:pt x="26" y="56"/>
                      <a:pt x="27" y="58"/>
                      <a:pt x="27" y="59"/>
                    </a:cubicBezTo>
                    <a:cubicBezTo>
                      <a:pt x="27" y="59"/>
                      <a:pt x="28" y="60"/>
                      <a:pt x="28" y="61"/>
                    </a:cubicBezTo>
                    <a:cubicBezTo>
                      <a:pt x="28" y="61"/>
                      <a:pt x="28" y="61"/>
                      <a:pt x="29" y="61"/>
                    </a:cubicBezTo>
                    <a:cubicBezTo>
                      <a:pt x="29" y="62"/>
                      <a:pt x="29" y="62"/>
                      <a:pt x="29" y="62"/>
                    </a:cubicBezTo>
                    <a:cubicBezTo>
                      <a:pt x="29" y="62"/>
                      <a:pt x="29" y="61"/>
                      <a:pt x="28" y="60"/>
                    </a:cubicBezTo>
                    <a:cubicBezTo>
                      <a:pt x="28" y="60"/>
                      <a:pt x="28" y="59"/>
                      <a:pt x="28" y="58"/>
                    </a:cubicBezTo>
                    <a:cubicBezTo>
                      <a:pt x="27" y="57"/>
                      <a:pt x="27" y="57"/>
                      <a:pt x="26" y="56"/>
                    </a:cubicBezTo>
                    <a:cubicBezTo>
                      <a:pt x="26" y="55"/>
                      <a:pt x="25" y="55"/>
                      <a:pt x="24" y="55"/>
                    </a:cubicBezTo>
                    <a:cubicBezTo>
                      <a:pt x="24" y="54"/>
                      <a:pt x="24" y="53"/>
                      <a:pt x="24" y="52"/>
                    </a:cubicBezTo>
                    <a:cubicBezTo>
                      <a:pt x="24" y="52"/>
                      <a:pt x="22" y="51"/>
                      <a:pt x="23" y="51"/>
                    </a:cubicBezTo>
                    <a:cubicBezTo>
                      <a:pt x="23" y="51"/>
                      <a:pt x="24" y="52"/>
                      <a:pt x="24" y="52"/>
                    </a:cubicBezTo>
                    <a:cubicBezTo>
                      <a:pt x="24" y="53"/>
                      <a:pt x="25" y="54"/>
                      <a:pt x="26" y="54"/>
                    </a:cubicBezTo>
                    <a:cubicBezTo>
                      <a:pt x="26" y="54"/>
                      <a:pt x="25" y="54"/>
                      <a:pt x="25" y="53"/>
                    </a:cubicBezTo>
                    <a:cubicBezTo>
                      <a:pt x="25" y="53"/>
                      <a:pt x="25" y="53"/>
                      <a:pt x="25" y="52"/>
                    </a:cubicBezTo>
                    <a:cubicBezTo>
                      <a:pt x="25" y="52"/>
                      <a:pt x="25" y="52"/>
                      <a:pt x="25" y="52"/>
                    </a:cubicBezTo>
                    <a:cubicBezTo>
                      <a:pt x="25" y="52"/>
                      <a:pt x="25" y="51"/>
                      <a:pt x="25" y="51"/>
                    </a:cubicBezTo>
                    <a:cubicBezTo>
                      <a:pt x="25" y="51"/>
                      <a:pt x="25" y="51"/>
                      <a:pt x="25" y="51"/>
                    </a:cubicBezTo>
                    <a:cubicBezTo>
                      <a:pt x="25" y="51"/>
                      <a:pt x="24" y="50"/>
                      <a:pt x="24" y="49"/>
                    </a:cubicBezTo>
                    <a:cubicBezTo>
                      <a:pt x="24" y="49"/>
                      <a:pt x="25" y="49"/>
                      <a:pt x="25" y="49"/>
                    </a:cubicBezTo>
                    <a:cubicBezTo>
                      <a:pt x="25" y="48"/>
                      <a:pt x="24" y="48"/>
                      <a:pt x="24" y="48"/>
                    </a:cubicBezTo>
                    <a:cubicBezTo>
                      <a:pt x="24" y="48"/>
                      <a:pt x="24" y="49"/>
                      <a:pt x="24" y="49"/>
                    </a:cubicBezTo>
                    <a:cubicBezTo>
                      <a:pt x="24" y="49"/>
                      <a:pt x="24" y="48"/>
                      <a:pt x="23" y="48"/>
                    </a:cubicBezTo>
                    <a:cubicBezTo>
                      <a:pt x="23" y="48"/>
                      <a:pt x="23" y="48"/>
                      <a:pt x="22" y="48"/>
                    </a:cubicBezTo>
                    <a:cubicBezTo>
                      <a:pt x="22" y="48"/>
                      <a:pt x="22" y="48"/>
                      <a:pt x="22" y="47"/>
                    </a:cubicBezTo>
                    <a:cubicBezTo>
                      <a:pt x="22" y="47"/>
                      <a:pt x="21" y="47"/>
                      <a:pt x="21" y="47"/>
                    </a:cubicBezTo>
                    <a:cubicBezTo>
                      <a:pt x="21" y="47"/>
                      <a:pt x="20" y="47"/>
                      <a:pt x="20" y="46"/>
                    </a:cubicBezTo>
                    <a:cubicBezTo>
                      <a:pt x="20" y="46"/>
                      <a:pt x="20" y="45"/>
                      <a:pt x="20" y="45"/>
                    </a:cubicBezTo>
                    <a:cubicBezTo>
                      <a:pt x="19" y="44"/>
                      <a:pt x="18" y="44"/>
                      <a:pt x="18" y="42"/>
                    </a:cubicBezTo>
                    <a:cubicBezTo>
                      <a:pt x="18" y="42"/>
                      <a:pt x="19" y="42"/>
                      <a:pt x="19" y="41"/>
                    </a:cubicBezTo>
                    <a:cubicBezTo>
                      <a:pt x="19" y="41"/>
                      <a:pt x="19" y="41"/>
                      <a:pt x="18" y="41"/>
                    </a:cubicBezTo>
                    <a:cubicBezTo>
                      <a:pt x="18" y="40"/>
                      <a:pt x="17" y="41"/>
                      <a:pt x="17" y="40"/>
                    </a:cubicBezTo>
                    <a:cubicBezTo>
                      <a:pt x="17" y="40"/>
                      <a:pt x="17" y="40"/>
                      <a:pt x="17" y="40"/>
                    </a:cubicBezTo>
                    <a:cubicBezTo>
                      <a:pt x="18" y="39"/>
                      <a:pt x="17" y="39"/>
                      <a:pt x="18" y="39"/>
                    </a:cubicBezTo>
                    <a:cubicBezTo>
                      <a:pt x="18" y="39"/>
                      <a:pt x="20" y="39"/>
                      <a:pt x="19" y="39"/>
                    </a:cubicBezTo>
                    <a:cubicBezTo>
                      <a:pt x="19" y="38"/>
                      <a:pt x="18" y="38"/>
                      <a:pt x="17" y="39"/>
                    </a:cubicBezTo>
                    <a:cubicBezTo>
                      <a:pt x="17" y="39"/>
                      <a:pt x="17" y="39"/>
                      <a:pt x="17" y="39"/>
                    </a:cubicBezTo>
                    <a:cubicBezTo>
                      <a:pt x="17" y="39"/>
                      <a:pt x="17" y="39"/>
                      <a:pt x="16" y="39"/>
                    </a:cubicBezTo>
                    <a:cubicBezTo>
                      <a:pt x="16" y="39"/>
                      <a:pt x="16" y="39"/>
                      <a:pt x="16" y="39"/>
                    </a:cubicBezTo>
                    <a:cubicBezTo>
                      <a:pt x="15" y="39"/>
                      <a:pt x="15" y="39"/>
                      <a:pt x="15" y="39"/>
                    </a:cubicBezTo>
                    <a:cubicBezTo>
                      <a:pt x="15" y="38"/>
                      <a:pt x="15" y="39"/>
                      <a:pt x="15" y="38"/>
                    </a:cubicBezTo>
                    <a:cubicBezTo>
                      <a:pt x="15" y="38"/>
                      <a:pt x="15" y="38"/>
                      <a:pt x="15" y="38"/>
                    </a:cubicBezTo>
                    <a:cubicBezTo>
                      <a:pt x="15" y="38"/>
                      <a:pt x="16" y="38"/>
                      <a:pt x="16" y="37"/>
                    </a:cubicBezTo>
                    <a:cubicBezTo>
                      <a:pt x="15" y="37"/>
                      <a:pt x="15" y="36"/>
                      <a:pt x="15" y="37"/>
                    </a:cubicBezTo>
                    <a:cubicBezTo>
                      <a:pt x="15" y="37"/>
                      <a:pt x="15" y="37"/>
                      <a:pt x="14" y="37"/>
                    </a:cubicBezTo>
                    <a:cubicBezTo>
                      <a:pt x="14" y="37"/>
                      <a:pt x="13" y="37"/>
                      <a:pt x="13" y="37"/>
                    </a:cubicBezTo>
                    <a:cubicBezTo>
                      <a:pt x="13" y="36"/>
                      <a:pt x="12" y="36"/>
                      <a:pt x="11" y="36"/>
                    </a:cubicBezTo>
                    <a:cubicBezTo>
                      <a:pt x="11" y="37"/>
                      <a:pt x="12" y="37"/>
                      <a:pt x="11" y="37"/>
                    </a:cubicBezTo>
                    <a:cubicBezTo>
                      <a:pt x="11" y="37"/>
                      <a:pt x="11" y="36"/>
                      <a:pt x="11" y="35"/>
                    </a:cubicBezTo>
                    <a:cubicBezTo>
                      <a:pt x="10" y="35"/>
                      <a:pt x="10" y="35"/>
                      <a:pt x="9" y="35"/>
                    </a:cubicBezTo>
                    <a:cubicBezTo>
                      <a:pt x="9" y="35"/>
                      <a:pt x="9" y="34"/>
                      <a:pt x="9" y="34"/>
                    </a:cubicBezTo>
                    <a:cubicBezTo>
                      <a:pt x="9" y="34"/>
                      <a:pt x="9" y="34"/>
                      <a:pt x="8" y="34"/>
                    </a:cubicBezTo>
                    <a:cubicBezTo>
                      <a:pt x="8" y="34"/>
                      <a:pt x="7" y="34"/>
                      <a:pt x="7" y="34"/>
                    </a:cubicBezTo>
                    <a:cubicBezTo>
                      <a:pt x="6" y="34"/>
                      <a:pt x="6" y="34"/>
                      <a:pt x="6" y="33"/>
                    </a:cubicBezTo>
                    <a:cubicBezTo>
                      <a:pt x="6" y="33"/>
                      <a:pt x="6" y="33"/>
                      <a:pt x="6" y="33"/>
                    </a:cubicBezTo>
                    <a:cubicBezTo>
                      <a:pt x="5" y="33"/>
                      <a:pt x="5" y="33"/>
                      <a:pt x="5" y="33"/>
                    </a:cubicBezTo>
                    <a:cubicBezTo>
                      <a:pt x="5" y="33"/>
                      <a:pt x="5" y="33"/>
                      <a:pt x="4" y="33"/>
                    </a:cubicBezTo>
                    <a:cubicBezTo>
                      <a:pt x="4" y="33"/>
                      <a:pt x="4" y="34"/>
                      <a:pt x="4" y="34"/>
                    </a:cubicBezTo>
                    <a:cubicBezTo>
                      <a:pt x="4" y="34"/>
                      <a:pt x="4" y="34"/>
                      <a:pt x="4" y="34"/>
                    </a:cubicBezTo>
                    <a:cubicBezTo>
                      <a:pt x="3" y="34"/>
                      <a:pt x="3" y="34"/>
                      <a:pt x="3" y="33"/>
                    </a:cubicBezTo>
                    <a:cubicBezTo>
                      <a:pt x="3" y="33"/>
                      <a:pt x="2" y="32"/>
                      <a:pt x="2" y="32"/>
                    </a:cubicBezTo>
                    <a:cubicBezTo>
                      <a:pt x="1" y="31"/>
                      <a:pt x="0" y="31"/>
                      <a:pt x="1" y="31"/>
                    </a:cubicBezTo>
                    <a:cubicBezTo>
                      <a:pt x="1" y="31"/>
                      <a:pt x="5" y="31"/>
                      <a:pt x="3" y="30"/>
                    </a:cubicBezTo>
                    <a:cubicBezTo>
                      <a:pt x="3" y="30"/>
                      <a:pt x="2" y="29"/>
                      <a:pt x="2" y="29"/>
                    </a:cubicBezTo>
                    <a:cubicBezTo>
                      <a:pt x="2" y="29"/>
                      <a:pt x="2" y="30"/>
                      <a:pt x="2" y="30"/>
                    </a:cubicBezTo>
                    <a:cubicBezTo>
                      <a:pt x="1" y="30"/>
                      <a:pt x="2" y="30"/>
                      <a:pt x="1" y="29"/>
                    </a:cubicBezTo>
                    <a:cubicBezTo>
                      <a:pt x="1" y="29"/>
                      <a:pt x="1" y="29"/>
                      <a:pt x="1" y="29"/>
                    </a:cubicBezTo>
                    <a:cubicBezTo>
                      <a:pt x="1" y="28"/>
                      <a:pt x="2" y="29"/>
                      <a:pt x="2" y="29"/>
                    </a:cubicBezTo>
                    <a:cubicBezTo>
                      <a:pt x="2" y="29"/>
                      <a:pt x="3" y="29"/>
                      <a:pt x="3" y="29"/>
                    </a:cubicBezTo>
                    <a:cubicBezTo>
                      <a:pt x="3" y="28"/>
                      <a:pt x="3" y="29"/>
                      <a:pt x="2" y="28"/>
                    </a:cubicBezTo>
                    <a:cubicBezTo>
                      <a:pt x="2" y="28"/>
                      <a:pt x="3" y="27"/>
                      <a:pt x="3" y="27"/>
                    </a:cubicBezTo>
                    <a:cubicBezTo>
                      <a:pt x="3" y="27"/>
                      <a:pt x="2" y="28"/>
                      <a:pt x="2" y="28"/>
                    </a:cubicBezTo>
                    <a:cubicBezTo>
                      <a:pt x="2" y="28"/>
                      <a:pt x="1" y="28"/>
                      <a:pt x="1" y="28"/>
                    </a:cubicBezTo>
                    <a:cubicBezTo>
                      <a:pt x="0" y="28"/>
                      <a:pt x="0" y="28"/>
                      <a:pt x="0" y="27"/>
                    </a:cubicBezTo>
                    <a:cubicBezTo>
                      <a:pt x="0" y="27"/>
                      <a:pt x="0" y="26"/>
                      <a:pt x="0" y="26"/>
                    </a:cubicBezTo>
                    <a:cubicBezTo>
                      <a:pt x="1" y="26"/>
                      <a:pt x="1" y="26"/>
                      <a:pt x="1" y="26"/>
                    </a:cubicBezTo>
                    <a:cubicBezTo>
                      <a:pt x="1" y="26"/>
                      <a:pt x="2" y="26"/>
                      <a:pt x="2" y="25"/>
                    </a:cubicBezTo>
                    <a:cubicBezTo>
                      <a:pt x="3" y="25"/>
                      <a:pt x="3" y="25"/>
                      <a:pt x="3" y="25"/>
                    </a:cubicBezTo>
                    <a:cubicBezTo>
                      <a:pt x="3" y="25"/>
                      <a:pt x="3" y="25"/>
                      <a:pt x="3" y="25"/>
                    </a:cubicBezTo>
                    <a:cubicBezTo>
                      <a:pt x="4" y="25"/>
                      <a:pt x="4" y="25"/>
                      <a:pt x="4" y="25"/>
                    </a:cubicBezTo>
                    <a:cubicBezTo>
                      <a:pt x="5" y="25"/>
                      <a:pt x="5" y="25"/>
                      <a:pt x="5" y="25"/>
                    </a:cubicBezTo>
                    <a:cubicBezTo>
                      <a:pt x="5" y="25"/>
                      <a:pt x="5" y="24"/>
                      <a:pt x="5" y="24"/>
                    </a:cubicBezTo>
                    <a:cubicBezTo>
                      <a:pt x="6" y="25"/>
                      <a:pt x="6" y="24"/>
                      <a:pt x="7" y="24"/>
                    </a:cubicBezTo>
                    <a:cubicBezTo>
                      <a:pt x="7" y="24"/>
                      <a:pt x="8" y="25"/>
                      <a:pt x="8" y="25"/>
                    </a:cubicBezTo>
                    <a:cubicBezTo>
                      <a:pt x="8" y="24"/>
                      <a:pt x="8" y="23"/>
                      <a:pt x="9" y="23"/>
                    </a:cubicBezTo>
                    <a:cubicBezTo>
                      <a:pt x="9" y="23"/>
                      <a:pt x="9" y="23"/>
                      <a:pt x="9" y="23"/>
                    </a:cubicBezTo>
                    <a:cubicBezTo>
                      <a:pt x="10" y="24"/>
                      <a:pt x="10" y="23"/>
                      <a:pt x="11" y="23"/>
                    </a:cubicBezTo>
                    <a:cubicBezTo>
                      <a:pt x="11" y="23"/>
                      <a:pt x="11" y="23"/>
                      <a:pt x="11" y="23"/>
                    </a:cubicBezTo>
                    <a:cubicBezTo>
                      <a:pt x="11" y="23"/>
                      <a:pt x="11" y="23"/>
                      <a:pt x="12" y="23"/>
                    </a:cubicBezTo>
                    <a:cubicBezTo>
                      <a:pt x="12" y="23"/>
                      <a:pt x="12" y="24"/>
                      <a:pt x="13" y="24"/>
                    </a:cubicBezTo>
                    <a:cubicBezTo>
                      <a:pt x="13" y="25"/>
                      <a:pt x="13" y="26"/>
                      <a:pt x="14" y="26"/>
                    </a:cubicBezTo>
                    <a:cubicBezTo>
                      <a:pt x="14" y="27"/>
                      <a:pt x="14" y="27"/>
                      <a:pt x="15" y="26"/>
                    </a:cubicBezTo>
                    <a:cubicBezTo>
                      <a:pt x="15" y="26"/>
                      <a:pt x="16" y="25"/>
                      <a:pt x="16" y="25"/>
                    </a:cubicBezTo>
                    <a:cubicBezTo>
                      <a:pt x="17" y="25"/>
                      <a:pt x="16" y="25"/>
                      <a:pt x="17" y="25"/>
                    </a:cubicBezTo>
                    <a:cubicBezTo>
                      <a:pt x="17" y="25"/>
                      <a:pt x="17" y="26"/>
                      <a:pt x="17" y="26"/>
                    </a:cubicBezTo>
                    <a:cubicBezTo>
                      <a:pt x="18" y="26"/>
                      <a:pt x="18" y="25"/>
                      <a:pt x="18" y="25"/>
                    </a:cubicBezTo>
                    <a:cubicBezTo>
                      <a:pt x="18" y="25"/>
                      <a:pt x="18" y="25"/>
                      <a:pt x="19" y="25"/>
                    </a:cubicBezTo>
                    <a:cubicBezTo>
                      <a:pt x="19" y="25"/>
                      <a:pt x="19" y="24"/>
                      <a:pt x="19" y="24"/>
                    </a:cubicBezTo>
                    <a:cubicBezTo>
                      <a:pt x="20" y="24"/>
                      <a:pt x="20" y="25"/>
                      <a:pt x="20" y="25"/>
                    </a:cubicBezTo>
                    <a:cubicBezTo>
                      <a:pt x="21" y="26"/>
                      <a:pt x="21" y="25"/>
                      <a:pt x="22" y="25"/>
                    </a:cubicBezTo>
                    <a:cubicBezTo>
                      <a:pt x="22" y="25"/>
                      <a:pt x="22" y="25"/>
                      <a:pt x="23" y="25"/>
                    </a:cubicBezTo>
                    <a:cubicBezTo>
                      <a:pt x="23" y="25"/>
                      <a:pt x="23" y="25"/>
                      <a:pt x="22" y="25"/>
                    </a:cubicBezTo>
                    <a:cubicBezTo>
                      <a:pt x="22" y="25"/>
                      <a:pt x="22" y="25"/>
                      <a:pt x="22" y="24"/>
                    </a:cubicBezTo>
                    <a:cubicBezTo>
                      <a:pt x="22" y="24"/>
                      <a:pt x="22" y="24"/>
                      <a:pt x="22" y="23"/>
                    </a:cubicBezTo>
                    <a:cubicBezTo>
                      <a:pt x="22" y="23"/>
                      <a:pt x="22" y="22"/>
                      <a:pt x="22" y="22"/>
                    </a:cubicBezTo>
                    <a:cubicBezTo>
                      <a:pt x="22" y="21"/>
                      <a:pt x="21" y="21"/>
                      <a:pt x="22" y="20"/>
                    </a:cubicBezTo>
                    <a:cubicBezTo>
                      <a:pt x="22" y="20"/>
                      <a:pt x="21" y="20"/>
                      <a:pt x="22" y="19"/>
                    </a:cubicBezTo>
                    <a:cubicBezTo>
                      <a:pt x="22" y="19"/>
                      <a:pt x="22" y="19"/>
                      <a:pt x="22" y="19"/>
                    </a:cubicBezTo>
                    <a:cubicBezTo>
                      <a:pt x="21" y="19"/>
                      <a:pt x="21" y="18"/>
                      <a:pt x="21" y="18"/>
                    </a:cubicBezTo>
                    <a:cubicBezTo>
                      <a:pt x="21" y="18"/>
                      <a:pt x="20" y="18"/>
                      <a:pt x="20" y="17"/>
                    </a:cubicBezTo>
                    <a:cubicBezTo>
                      <a:pt x="20" y="17"/>
                      <a:pt x="20" y="17"/>
                      <a:pt x="20" y="17"/>
                    </a:cubicBezTo>
                    <a:cubicBezTo>
                      <a:pt x="20" y="17"/>
                      <a:pt x="20" y="17"/>
                      <a:pt x="20" y="16"/>
                    </a:cubicBezTo>
                    <a:cubicBezTo>
                      <a:pt x="20" y="16"/>
                      <a:pt x="20" y="16"/>
                      <a:pt x="20" y="15"/>
                    </a:cubicBezTo>
                    <a:cubicBezTo>
                      <a:pt x="20" y="15"/>
                      <a:pt x="19" y="15"/>
                      <a:pt x="19" y="14"/>
                    </a:cubicBezTo>
                    <a:cubicBezTo>
                      <a:pt x="19" y="14"/>
                      <a:pt x="20" y="14"/>
                      <a:pt x="21" y="14"/>
                    </a:cubicBezTo>
                    <a:cubicBezTo>
                      <a:pt x="21" y="14"/>
                      <a:pt x="21" y="15"/>
                      <a:pt x="21" y="15"/>
                    </a:cubicBezTo>
                    <a:cubicBezTo>
                      <a:pt x="22" y="15"/>
                      <a:pt x="22" y="15"/>
                      <a:pt x="22" y="14"/>
                    </a:cubicBezTo>
                    <a:cubicBezTo>
                      <a:pt x="23" y="14"/>
                      <a:pt x="23" y="14"/>
                      <a:pt x="24" y="14"/>
                    </a:cubicBezTo>
                    <a:cubicBezTo>
                      <a:pt x="24" y="15"/>
                      <a:pt x="24" y="15"/>
                      <a:pt x="24" y="15"/>
                    </a:cubicBezTo>
                    <a:cubicBezTo>
                      <a:pt x="24" y="15"/>
                      <a:pt x="24" y="16"/>
                      <a:pt x="24" y="16"/>
                    </a:cubicBezTo>
                    <a:cubicBezTo>
                      <a:pt x="24" y="16"/>
                      <a:pt x="25" y="18"/>
                      <a:pt x="25" y="18"/>
                    </a:cubicBezTo>
                    <a:cubicBezTo>
                      <a:pt x="25" y="18"/>
                      <a:pt x="25" y="18"/>
                      <a:pt x="25" y="18"/>
                    </a:cubicBezTo>
                    <a:cubicBezTo>
                      <a:pt x="25" y="18"/>
                      <a:pt x="25" y="17"/>
                      <a:pt x="25" y="17"/>
                    </a:cubicBezTo>
                    <a:cubicBezTo>
                      <a:pt x="26" y="17"/>
                      <a:pt x="26" y="18"/>
                      <a:pt x="27" y="18"/>
                    </a:cubicBezTo>
                    <a:cubicBezTo>
                      <a:pt x="27" y="18"/>
                      <a:pt x="28" y="18"/>
                      <a:pt x="28" y="18"/>
                    </a:cubicBezTo>
                    <a:cubicBezTo>
                      <a:pt x="29" y="18"/>
                      <a:pt x="29" y="18"/>
                      <a:pt x="30" y="18"/>
                    </a:cubicBezTo>
                    <a:cubicBezTo>
                      <a:pt x="30" y="18"/>
                      <a:pt x="30" y="19"/>
                      <a:pt x="31" y="19"/>
                    </a:cubicBezTo>
                    <a:cubicBezTo>
                      <a:pt x="31" y="19"/>
                      <a:pt x="32" y="18"/>
                      <a:pt x="33" y="18"/>
                    </a:cubicBezTo>
                    <a:cubicBezTo>
                      <a:pt x="33" y="18"/>
                      <a:pt x="34" y="17"/>
                      <a:pt x="34" y="17"/>
                    </a:cubicBezTo>
                    <a:cubicBezTo>
                      <a:pt x="35" y="17"/>
                      <a:pt x="36" y="17"/>
                      <a:pt x="36" y="16"/>
                    </a:cubicBezTo>
                    <a:cubicBezTo>
                      <a:pt x="36" y="16"/>
                      <a:pt x="35" y="17"/>
                      <a:pt x="35" y="17"/>
                    </a:cubicBezTo>
                    <a:cubicBezTo>
                      <a:pt x="35" y="17"/>
                      <a:pt x="34" y="17"/>
                      <a:pt x="34" y="17"/>
                    </a:cubicBezTo>
                    <a:cubicBezTo>
                      <a:pt x="34" y="17"/>
                      <a:pt x="33" y="17"/>
                      <a:pt x="33" y="16"/>
                    </a:cubicBezTo>
                    <a:cubicBezTo>
                      <a:pt x="33" y="16"/>
                      <a:pt x="33" y="16"/>
                      <a:pt x="33" y="16"/>
                    </a:cubicBezTo>
                    <a:cubicBezTo>
                      <a:pt x="33" y="16"/>
                      <a:pt x="33" y="15"/>
                      <a:pt x="33" y="15"/>
                    </a:cubicBezTo>
                    <a:cubicBezTo>
                      <a:pt x="33" y="15"/>
                      <a:pt x="33" y="15"/>
                      <a:pt x="34" y="14"/>
                    </a:cubicBezTo>
                    <a:cubicBezTo>
                      <a:pt x="35" y="13"/>
                      <a:pt x="37" y="13"/>
                      <a:pt x="38" y="12"/>
                    </a:cubicBezTo>
                    <a:cubicBezTo>
                      <a:pt x="39" y="12"/>
                      <a:pt x="40" y="12"/>
                      <a:pt x="41" y="11"/>
                    </a:cubicBezTo>
                    <a:cubicBezTo>
                      <a:pt x="42" y="10"/>
                      <a:pt x="42" y="10"/>
                      <a:pt x="42" y="9"/>
                    </a:cubicBezTo>
                    <a:cubicBezTo>
                      <a:pt x="43" y="8"/>
                      <a:pt x="43" y="9"/>
                      <a:pt x="44" y="9"/>
                    </a:cubicBezTo>
                    <a:cubicBezTo>
                      <a:pt x="44" y="9"/>
                      <a:pt x="44" y="9"/>
                      <a:pt x="44" y="9"/>
                    </a:cubicBezTo>
                    <a:cubicBezTo>
                      <a:pt x="43" y="9"/>
                      <a:pt x="43" y="8"/>
                      <a:pt x="43" y="8"/>
                    </a:cubicBezTo>
                    <a:cubicBezTo>
                      <a:pt x="43" y="8"/>
                      <a:pt x="43" y="8"/>
                      <a:pt x="43" y="7"/>
                    </a:cubicBezTo>
                    <a:cubicBezTo>
                      <a:pt x="43" y="7"/>
                      <a:pt x="43" y="8"/>
                      <a:pt x="43" y="7"/>
                    </a:cubicBezTo>
                    <a:cubicBezTo>
                      <a:pt x="43" y="7"/>
                      <a:pt x="43" y="7"/>
                      <a:pt x="43" y="7"/>
                    </a:cubicBezTo>
                    <a:cubicBezTo>
                      <a:pt x="43" y="6"/>
                      <a:pt x="43" y="6"/>
                      <a:pt x="43" y="6"/>
                    </a:cubicBezTo>
                    <a:cubicBezTo>
                      <a:pt x="43" y="6"/>
                      <a:pt x="43" y="5"/>
                      <a:pt x="43" y="4"/>
                    </a:cubicBezTo>
                    <a:cubicBezTo>
                      <a:pt x="43" y="4"/>
                      <a:pt x="43" y="3"/>
                      <a:pt x="43" y="3"/>
                    </a:cubicBezTo>
                    <a:cubicBezTo>
                      <a:pt x="43" y="2"/>
                      <a:pt x="43" y="2"/>
                      <a:pt x="44" y="2"/>
                    </a:cubicBezTo>
                    <a:cubicBezTo>
                      <a:pt x="44" y="1"/>
                      <a:pt x="45" y="1"/>
                      <a:pt x="45" y="1"/>
                    </a:cubicBezTo>
                    <a:cubicBezTo>
                      <a:pt x="47" y="0"/>
                      <a:pt x="48" y="0"/>
                      <a:pt x="49" y="0"/>
                    </a:cubicBezTo>
                    <a:cubicBezTo>
                      <a:pt x="49" y="0"/>
                      <a:pt x="49" y="0"/>
                      <a:pt x="50" y="1"/>
                    </a:cubicBezTo>
                    <a:cubicBezTo>
                      <a:pt x="50" y="1"/>
                      <a:pt x="50" y="1"/>
                      <a:pt x="50" y="2"/>
                    </a:cubicBezTo>
                    <a:cubicBezTo>
                      <a:pt x="50" y="3"/>
                      <a:pt x="50" y="2"/>
                      <a:pt x="51" y="3"/>
                    </a:cubicBezTo>
                    <a:cubicBezTo>
                      <a:pt x="51" y="3"/>
                      <a:pt x="51" y="4"/>
                      <a:pt x="51" y="4"/>
                    </a:cubicBezTo>
                    <a:cubicBezTo>
                      <a:pt x="52" y="4"/>
                      <a:pt x="52" y="4"/>
                      <a:pt x="52" y="3"/>
                    </a:cubicBezTo>
                    <a:cubicBezTo>
                      <a:pt x="53" y="3"/>
                      <a:pt x="53" y="3"/>
                      <a:pt x="54" y="4"/>
                    </a:cubicBezTo>
                    <a:cubicBezTo>
                      <a:pt x="54" y="4"/>
                      <a:pt x="54" y="5"/>
                      <a:pt x="54" y="6"/>
                    </a:cubicBezTo>
                    <a:cubicBezTo>
                      <a:pt x="55" y="6"/>
                      <a:pt x="56" y="6"/>
                      <a:pt x="56" y="6"/>
                    </a:cubicBezTo>
                    <a:cubicBezTo>
                      <a:pt x="57" y="6"/>
                      <a:pt x="57" y="8"/>
                      <a:pt x="57" y="8"/>
                    </a:cubicBezTo>
                    <a:cubicBezTo>
                      <a:pt x="58" y="8"/>
                      <a:pt x="59" y="8"/>
                      <a:pt x="59" y="8"/>
                    </a:cubicBezTo>
                    <a:cubicBezTo>
                      <a:pt x="60" y="8"/>
                      <a:pt x="60" y="8"/>
                      <a:pt x="60" y="9"/>
                    </a:cubicBezTo>
                    <a:cubicBezTo>
                      <a:pt x="61" y="9"/>
                      <a:pt x="61" y="9"/>
                      <a:pt x="61" y="9"/>
                    </a:cubicBezTo>
                    <a:cubicBezTo>
                      <a:pt x="60" y="9"/>
                      <a:pt x="60" y="9"/>
                      <a:pt x="60" y="10"/>
                    </a:cubicBezTo>
                    <a:cubicBezTo>
                      <a:pt x="60" y="10"/>
                      <a:pt x="61" y="10"/>
                      <a:pt x="60" y="11"/>
                    </a:cubicBezTo>
                    <a:cubicBezTo>
                      <a:pt x="60" y="11"/>
                      <a:pt x="60" y="11"/>
                      <a:pt x="60" y="11"/>
                    </a:cubicBezTo>
                    <a:cubicBezTo>
                      <a:pt x="60" y="12"/>
                      <a:pt x="61" y="12"/>
                      <a:pt x="61" y="12"/>
                    </a:cubicBezTo>
                    <a:cubicBezTo>
                      <a:pt x="62" y="12"/>
                      <a:pt x="63" y="12"/>
                      <a:pt x="63" y="11"/>
                    </a:cubicBezTo>
                    <a:cubicBezTo>
                      <a:pt x="64" y="12"/>
                      <a:pt x="64" y="9"/>
                      <a:pt x="65" y="10"/>
                    </a:cubicBezTo>
                    <a:cubicBezTo>
                      <a:pt x="65" y="10"/>
                      <a:pt x="64" y="11"/>
                      <a:pt x="64" y="11"/>
                    </a:cubicBezTo>
                    <a:cubicBezTo>
                      <a:pt x="64" y="12"/>
                      <a:pt x="65" y="12"/>
                      <a:pt x="65" y="12"/>
                    </a:cubicBezTo>
                    <a:cubicBezTo>
                      <a:pt x="65" y="12"/>
                      <a:pt x="65" y="13"/>
                      <a:pt x="65" y="13"/>
                    </a:cubicBezTo>
                    <a:cubicBezTo>
                      <a:pt x="65" y="13"/>
                      <a:pt x="65" y="13"/>
                      <a:pt x="65" y="13"/>
                    </a:cubicBezTo>
                    <a:cubicBezTo>
                      <a:pt x="66" y="13"/>
                      <a:pt x="66" y="13"/>
                      <a:pt x="66" y="14"/>
                    </a:cubicBezTo>
                    <a:cubicBezTo>
                      <a:pt x="66" y="14"/>
                      <a:pt x="67" y="14"/>
                      <a:pt x="67" y="14"/>
                    </a:cubicBezTo>
                    <a:cubicBezTo>
                      <a:pt x="67" y="14"/>
                      <a:pt x="67" y="14"/>
                      <a:pt x="68" y="14"/>
                    </a:cubicBezTo>
                    <a:cubicBezTo>
                      <a:pt x="68" y="15"/>
                      <a:pt x="68" y="15"/>
                      <a:pt x="68" y="15"/>
                    </a:cubicBezTo>
                    <a:cubicBezTo>
                      <a:pt x="68" y="15"/>
                      <a:pt x="69" y="15"/>
                      <a:pt x="69" y="15"/>
                    </a:cubicBezTo>
                    <a:cubicBezTo>
                      <a:pt x="69" y="16"/>
                      <a:pt x="69" y="16"/>
                      <a:pt x="69" y="16"/>
                    </a:cubicBezTo>
                    <a:cubicBezTo>
                      <a:pt x="69" y="16"/>
                      <a:pt x="70" y="16"/>
                      <a:pt x="71" y="16"/>
                    </a:cubicBezTo>
                    <a:cubicBezTo>
                      <a:pt x="72" y="16"/>
                      <a:pt x="72" y="17"/>
                      <a:pt x="72" y="17"/>
                    </a:cubicBezTo>
                    <a:cubicBezTo>
                      <a:pt x="73" y="17"/>
                      <a:pt x="73" y="17"/>
                      <a:pt x="74" y="17"/>
                    </a:cubicBezTo>
                    <a:cubicBezTo>
                      <a:pt x="74" y="17"/>
                      <a:pt x="74" y="17"/>
                      <a:pt x="74" y="17"/>
                    </a:cubicBezTo>
                    <a:cubicBezTo>
                      <a:pt x="75" y="17"/>
                      <a:pt x="76" y="17"/>
                      <a:pt x="76" y="18"/>
                    </a:cubicBezTo>
                    <a:cubicBezTo>
                      <a:pt x="77" y="18"/>
                      <a:pt x="77" y="18"/>
                      <a:pt x="77" y="19"/>
                    </a:cubicBezTo>
                    <a:cubicBezTo>
                      <a:pt x="77" y="19"/>
                      <a:pt x="78" y="20"/>
                      <a:pt x="78" y="20"/>
                    </a:cubicBezTo>
                    <a:cubicBezTo>
                      <a:pt x="79" y="20"/>
                      <a:pt x="80" y="20"/>
                      <a:pt x="80" y="20"/>
                    </a:cubicBezTo>
                    <a:cubicBezTo>
                      <a:pt x="80" y="20"/>
                      <a:pt x="82" y="20"/>
                      <a:pt x="82" y="20"/>
                    </a:cubicBezTo>
                    <a:cubicBezTo>
                      <a:pt x="83" y="20"/>
                      <a:pt x="83" y="21"/>
                      <a:pt x="83" y="21"/>
                    </a:cubicBezTo>
                    <a:cubicBezTo>
                      <a:pt x="84" y="21"/>
                      <a:pt x="84" y="21"/>
                      <a:pt x="85" y="21"/>
                    </a:cubicBezTo>
                    <a:cubicBezTo>
                      <a:pt x="86" y="21"/>
                      <a:pt x="86" y="21"/>
                      <a:pt x="86" y="22"/>
                    </a:cubicBezTo>
                    <a:cubicBezTo>
                      <a:pt x="87" y="22"/>
                      <a:pt x="88" y="22"/>
                      <a:pt x="88" y="22"/>
                    </a:cubicBezTo>
                    <a:cubicBezTo>
                      <a:pt x="88" y="22"/>
                      <a:pt x="88" y="22"/>
                      <a:pt x="88" y="22"/>
                    </a:cubicBezTo>
                    <a:close/>
                    <a:moveTo>
                      <a:pt x="96" y="89"/>
                    </a:moveTo>
                    <a:cubicBezTo>
                      <a:pt x="97" y="88"/>
                      <a:pt x="97" y="87"/>
                      <a:pt x="97" y="86"/>
                    </a:cubicBezTo>
                    <a:cubicBezTo>
                      <a:pt x="97" y="86"/>
                      <a:pt x="97" y="85"/>
                      <a:pt x="96" y="84"/>
                    </a:cubicBezTo>
                    <a:cubicBezTo>
                      <a:pt x="96" y="84"/>
                      <a:pt x="96" y="83"/>
                      <a:pt x="96" y="83"/>
                    </a:cubicBezTo>
                    <a:cubicBezTo>
                      <a:pt x="96" y="82"/>
                      <a:pt x="96" y="82"/>
                      <a:pt x="96" y="82"/>
                    </a:cubicBezTo>
                    <a:cubicBezTo>
                      <a:pt x="96" y="81"/>
                      <a:pt x="96" y="80"/>
                      <a:pt x="96" y="80"/>
                    </a:cubicBezTo>
                    <a:cubicBezTo>
                      <a:pt x="95" y="80"/>
                      <a:pt x="95" y="81"/>
                      <a:pt x="95" y="82"/>
                    </a:cubicBezTo>
                    <a:cubicBezTo>
                      <a:pt x="95" y="82"/>
                      <a:pt x="96" y="82"/>
                      <a:pt x="95" y="83"/>
                    </a:cubicBezTo>
                    <a:cubicBezTo>
                      <a:pt x="95" y="83"/>
                      <a:pt x="94" y="82"/>
                      <a:pt x="94" y="82"/>
                    </a:cubicBezTo>
                    <a:cubicBezTo>
                      <a:pt x="94" y="82"/>
                      <a:pt x="93" y="83"/>
                      <a:pt x="92" y="83"/>
                    </a:cubicBezTo>
                    <a:cubicBezTo>
                      <a:pt x="92" y="83"/>
                      <a:pt x="91" y="84"/>
                      <a:pt x="91" y="84"/>
                    </a:cubicBezTo>
                    <a:cubicBezTo>
                      <a:pt x="91" y="84"/>
                      <a:pt x="91" y="84"/>
                      <a:pt x="91" y="85"/>
                    </a:cubicBezTo>
                    <a:cubicBezTo>
                      <a:pt x="91" y="85"/>
                      <a:pt x="90" y="85"/>
                      <a:pt x="90" y="85"/>
                    </a:cubicBezTo>
                    <a:cubicBezTo>
                      <a:pt x="90" y="85"/>
                      <a:pt x="90" y="85"/>
                      <a:pt x="90" y="86"/>
                    </a:cubicBezTo>
                    <a:cubicBezTo>
                      <a:pt x="90" y="86"/>
                      <a:pt x="91" y="86"/>
                      <a:pt x="91" y="86"/>
                    </a:cubicBezTo>
                    <a:cubicBezTo>
                      <a:pt x="90" y="87"/>
                      <a:pt x="90" y="87"/>
                      <a:pt x="90" y="87"/>
                    </a:cubicBezTo>
                    <a:cubicBezTo>
                      <a:pt x="90" y="88"/>
                      <a:pt x="91" y="88"/>
                      <a:pt x="91" y="88"/>
                    </a:cubicBezTo>
                    <a:cubicBezTo>
                      <a:pt x="91" y="89"/>
                      <a:pt x="91" y="89"/>
                      <a:pt x="90" y="89"/>
                    </a:cubicBezTo>
                    <a:cubicBezTo>
                      <a:pt x="90" y="90"/>
                      <a:pt x="91" y="90"/>
                      <a:pt x="91" y="90"/>
                    </a:cubicBezTo>
                    <a:cubicBezTo>
                      <a:pt x="92" y="90"/>
                      <a:pt x="91" y="90"/>
                      <a:pt x="91" y="91"/>
                    </a:cubicBezTo>
                    <a:cubicBezTo>
                      <a:pt x="91" y="91"/>
                      <a:pt x="92" y="91"/>
                      <a:pt x="92" y="92"/>
                    </a:cubicBezTo>
                    <a:cubicBezTo>
                      <a:pt x="92" y="92"/>
                      <a:pt x="91" y="92"/>
                      <a:pt x="91" y="93"/>
                    </a:cubicBezTo>
                    <a:cubicBezTo>
                      <a:pt x="92" y="93"/>
                      <a:pt x="92" y="93"/>
                      <a:pt x="92" y="94"/>
                    </a:cubicBezTo>
                    <a:cubicBezTo>
                      <a:pt x="93" y="94"/>
                      <a:pt x="93" y="94"/>
                      <a:pt x="93" y="94"/>
                    </a:cubicBezTo>
                    <a:cubicBezTo>
                      <a:pt x="93" y="94"/>
                      <a:pt x="93" y="94"/>
                      <a:pt x="94" y="94"/>
                    </a:cubicBezTo>
                    <a:cubicBezTo>
                      <a:pt x="94" y="95"/>
                      <a:pt x="94" y="95"/>
                      <a:pt x="94" y="94"/>
                    </a:cubicBezTo>
                    <a:cubicBezTo>
                      <a:pt x="95" y="94"/>
                      <a:pt x="95" y="93"/>
                      <a:pt x="95" y="93"/>
                    </a:cubicBezTo>
                    <a:cubicBezTo>
                      <a:pt x="95" y="93"/>
                      <a:pt x="95" y="93"/>
                      <a:pt x="95" y="92"/>
                    </a:cubicBezTo>
                    <a:cubicBezTo>
                      <a:pt x="95" y="92"/>
                      <a:pt x="95" y="92"/>
                      <a:pt x="95" y="92"/>
                    </a:cubicBezTo>
                    <a:cubicBezTo>
                      <a:pt x="95" y="91"/>
                      <a:pt x="96" y="90"/>
                      <a:pt x="96" y="89"/>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18" name="Freeform 813">
                <a:extLst>
                  <a:ext uri="{FF2B5EF4-FFF2-40B4-BE49-F238E27FC236}">
                    <a16:creationId xmlns:a16="http://schemas.microsoft.com/office/drawing/2014/main" id="{01FAEA43-B67A-6C66-5FBC-18750D03FD51}"/>
                  </a:ext>
                </a:extLst>
              </p:cNvPr>
              <p:cNvSpPr>
                <a:spLocks noEditPoints="1"/>
              </p:cNvSpPr>
              <p:nvPr/>
            </p:nvSpPr>
            <p:spPr bwMode="auto">
              <a:xfrm>
                <a:off x="5172076" y="2620963"/>
                <a:ext cx="33337" cy="63500"/>
              </a:xfrm>
              <a:custGeom>
                <a:avLst/>
                <a:gdLst>
                  <a:gd name="T0" fmla="*/ 3 w 8"/>
                  <a:gd name="T1" fmla="*/ 6 h 15"/>
                  <a:gd name="T2" fmla="*/ 0 w 8"/>
                  <a:gd name="T3" fmla="*/ 4 h 15"/>
                  <a:gd name="T4" fmla="*/ 2 w 8"/>
                  <a:gd name="T5" fmla="*/ 4 h 15"/>
                  <a:gd name="T6" fmla="*/ 3 w 8"/>
                  <a:gd name="T7" fmla="*/ 6 h 15"/>
                  <a:gd name="T8" fmla="*/ 3 w 8"/>
                  <a:gd name="T9" fmla="*/ 6 h 15"/>
                  <a:gd name="T10" fmla="*/ 4 w 8"/>
                  <a:gd name="T11" fmla="*/ 6 h 15"/>
                  <a:gd name="T12" fmla="*/ 5 w 8"/>
                  <a:gd name="T13" fmla="*/ 7 h 15"/>
                  <a:gd name="T14" fmla="*/ 2 w 8"/>
                  <a:gd name="T15" fmla="*/ 2 h 15"/>
                  <a:gd name="T16" fmla="*/ 3 w 8"/>
                  <a:gd name="T17" fmla="*/ 4 h 15"/>
                  <a:gd name="T18" fmla="*/ 4 w 8"/>
                  <a:gd name="T19" fmla="*/ 6 h 15"/>
                  <a:gd name="T20" fmla="*/ 4 w 8"/>
                  <a:gd name="T21" fmla="*/ 6 h 15"/>
                  <a:gd name="T22" fmla="*/ 3 w 8"/>
                  <a:gd name="T23" fmla="*/ 1 h 15"/>
                  <a:gd name="T24" fmla="*/ 4 w 8"/>
                  <a:gd name="T25" fmla="*/ 3 h 15"/>
                  <a:gd name="T26" fmla="*/ 6 w 8"/>
                  <a:gd name="T27" fmla="*/ 5 h 15"/>
                  <a:gd name="T28" fmla="*/ 4 w 8"/>
                  <a:gd name="T29" fmla="*/ 2 h 15"/>
                  <a:gd name="T30" fmla="*/ 3 w 8"/>
                  <a:gd name="T31" fmla="*/ 1 h 15"/>
                  <a:gd name="T32" fmla="*/ 3 w 8"/>
                  <a:gd name="T33" fmla="*/ 1 h 15"/>
                  <a:gd name="T34" fmla="*/ 5 w 8"/>
                  <a:gd name="T35" fmla="*/ 2 h 15"/>
                  <a:gd name="T36" fmla="*/ 6 w 8"/>
                  <a:gd name="T37" fmla="*/ 3 h 15"/>
                  <a:gd name="T38" fmla="*/ 7 w 8"/>
                  <a:gd name="T39" fmla="*/ 3 h 15"/>
                  <a:gd name="T40" fmla="*/ 8 w 8"/>
                  <a:gd name="T41" fmla="*/ 2 h 15"/>
                  <a:gd name="T42" fmla="*/ 7 w 8"/>
                  <a:gd name="T43" fmla="*/ 2 h 15"/>
                  <a:gd name="T44" fmla="*/ 7 w 8"/>
                  <a:gd name="T45" fmla="*/ 1 h 15"/>
                  <a:gd name="T46" fmla="*/ 6 w 8"/>
                  <a:gd name="T47" fmla="*/ 1 h 15"/>
                  <a:gd name="T48" fmla="*/ 6 w 8"/>
                  <a:gd name="T49" fmla="*/ 2 h 15"/>
                  <a:gd name="T50" fmla="*/ 6 w 8"/>
                  <a:gd name="T51" fmla="*/ 2 h 15"/>
                  <a:gd name="T52" fmla="*/ 5 w 8"/>
                  <a:gd name="T53" fmla="*/ 1 h 15"/>
                  <a:gd name="T54" fmla="*/ 5 w 8"/>
                  <a:gd name="T55" fmla="*/ 2 h 15"/>
                  <a:gd name="T56" fmla="*/ 5 w 8"/>
                  <a:gd name="T57" fmla="*/ 2 h 15"/>
                  <a:gd name="T58" fmla="*/ 4 w 8"/>
                  <a:gd name="T59" fmla="*/ 12 h 15"/>
                  <a:gd name="T60" fmla="*/ 5 w 8"/>
                  <a:gd name="T61" fmla="*/ 15 h 15"/>
                  <a:gd name="T62" fmla="*/ 5 w 8"/>
                  <a:gd name="T63" fmla="*/ 13 h 15"/>
                  <a:gd name="T64" fmla="*/ 4 w 8"/>
                  <a:gd name="T65" fmla="*/ 11 h 15"/>
                  <a:gd name="T66" fmla="*/ 4 w 8"/>
                  <a:gd name="T67" fmla="*/ 12 h 15"/>
                  <a:gd name="T68" fmla="*/ 4 w 8"/>
                  <a:gd name="T69" fmla="*/ 12 h 15"/>
                  <a:gd name="T70" fmla="*/ 4 w 8"/>
                  <a:gd name="T71" fmla="*/ 8 h 15"/>
                  <a:gd name="T72" fmla="*/ 5 w 8"/>
                  <a:gd name="T73" fmla="*/ 9 h 15"/>
                  <a:gd name="T74" fmla="*/ 6 w 8"/>
                  <a:gd name="T75" fmla="*/ 10 h 15"/>
                  <a:gd name="T76" fmla="*/ 5 w 8"/>
                  <a:gd name="T77" fmla="*/ 8 h 15"/>
                  <a:gd name="T78" fmla="*/ 4 w 8"/>
                  <a:gd name="T79" fmla="*/ 8 h 15"/>
                  <a:gd name="T80" fmla="*/ 4 w 8"/>
                  <a:gd name="T8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15">
                    <a:moveTo>
                      <a:pt x="3" y="6"/>
                    </a:moveTo>
                    <a:cubicBezTo>
                      <a:pt x="2" y="6"/>
                      <a:pt x="0" y="6"/>
                      <a:pt x="0" y="4"/>
                    </a:cubicBezTo>
                    <a:cubicBezTo>
                      <a:pt x="1" y="4"/>
                      <a:pt x="1" y="4"/>
                      <a:pt x="2" y="4"/>
                    </a:cubicBezTo>
                    <a:cubicBezTo>
                      <a:pt x="2" y="5"/>
                      <a:pt x="2" y="5"/>
                      <a:pt x="3" y="6"/>
                    </a:cubicBezTo>
                    <a:cubicBezTo>
                      <a:pt x="2" y="6"/>
                      <a:pt x="2" y="5"/>
                      <a:pt x="3" y="6"/>
                    </a:cubicBezTo>
                    <a:close/>
                    <a:moveTo>
                      <a:pt x="4" y="6"/>
                    </a:moveTo>
                    <a:cubicBezTo>
                      <a:pt x="4" y="6"/>
                      <a:pt x="5" y="7"/>
                      <a:pt x="5" y="7"/>
                    </a:cubicBezTo>
                    <a:cubicBezTo>
                      <a:pt x="5" y="6"/>
                      <a:pt x="3" y="2"/>
                      <a:pt x="2" y="2"/>
                    </a:cubicBezTo>
                    <a:cubicBezTo>
                      <a:pt x="1" y="3"/>
                      <a:pt x="2" y="3"/>
                      <a:pt x="3" y="4"/>
                    </a:cubicBezTo>
                    <a:cubicBezTo>
                      <a:pt x="3" y="5"/>
                      <a:pt x="4" y="6"/>
                      <a:pt x="4" y="6"/>
                    </a:cubicBezTo>
                    <a:cubicBezTo>
                      <a:pt x="4" y="6"/>
                      <a:pt x="3" y="5"/>
                      <a:pt x="4" y="6"/>
                    </a:cubicBezTo>
                    <a:close/>
                    <a:moveTo>
                      <a:pt x="3" y="1"/>
                    </a:moveTo>
                    <a:cubicBezTo>
                      <a:pt x="2" y="1"/>
                      <a:pt x="4" y="3"/>
                      <a:pt x="4" y="3"/>
                    </a:cubicBezTo>
                    <a:cubicBezTo>
                      <a:pt x="4" y="4"/>
                      <a:pt x="5" y="5"/>
                      <a:pt x="6" y="5"/>
                    </a:cubicBezTo>
                    <a:cubicBezTo>
                      <a:pt x="6" y="4"/>
                      <a:pt x="5" y="2"/>
                      <a:pt x="4" y="2"/>
                    </a:cubicBezTo>
                    <a:cubicBezTo>
                      <a:pt x="4" y="2"/>
                      <a:pt x="4" y="1"/>
                      <a:pt x="3" y="1"/>
                    </a:cubicBezTo>
                    <a:cubicBezTo>
                      <a:pt x="3" y="1"/>
                      <a:pt x="4" y="1"/>
                      <a:pt x="3" y="1"/>
                    </a:cubicBezTo>
                    <a:close/>
                    <a:moveTo>
                      <a:pt x="5" y="2"/>
                    </a:moveTo>
                    <a:cubicBezTo>
                      <a:pt x="6" y="2"/>
                      <a:pt x="6" y="3"/>
                      <a:pt x="6" y="3"/>
                    </a:cubicBezTo>
                    <a:cubicBezTo>
                      <a:pt x="7" y="4"/>
                      <a:pt x="7" y="3"/>
                      <a:pt x="7" y="3"/>
                    </a:cubicBezTo>
                    <a:cubicBezTo>
                      <a:pt x="7" y="2"/>
                      <a:pt x="8" y="2"/>
                      <a:pt x="8" y="2"/>
                    </a:cubicBezTo>
                    <a:cubicBezTo>
                      <a:pt x="8" y="2"/>
                      <a:pt x="7" y="2"/>
                      <a:pt x="7" y="2"/>
                    </a:cubicBezTo>
                    <a:cubicBezTo>
                      <a:pt x="7" y="2"/>
                      <a:pt x="7" y="1"/>
                      <a:pt x="7" y="1"/>
                    </a:cubicBezTo>
                    <a:cubicBezTo>
                      <a:pt x="7" y="1"/>
                      <a:pt x="7" y="0"/>
                      <a:pt x="6" y="1"/>
                    </a:cubicBezTo>
                    <a:cubicBezTo>
                      <a:pt x="6" y="1"/>
                      <a:pt x="6" y="1"/>
                      <a:pt x="6" y="2"/>
                    </a:cubicBezTo>
                    <a:cubicBezTo>
                      <a:pt x="6" y="2"/>
                      <a:pt x="7" y="2"/>
                      <a:pt x="6" y="2"/>
                    </a:cubicBezTo>
                    <a:cubicBezTo>
                      <a:pt x="6" y="2"/>
                      <a:pt x="6" y="1"/>
                      <a:pt x="5" y="1"/>
                    </a:cubicBezTo>
                    <a:cubicBezTo>
                      <a:pt x="5" y="1"/>
                      <a:pt x="5" y="2"/>
                      <a:pt x="5" y="2"/>
                    </a:cubicBezTo>
                    <a:cubicBezTo>
                      <a:pt x="6" y="2"/>
                      <a:pt x="5" y="2"/>
                      <a:pt x="5" y="2"/>
                    </a:cubicBezTo>
                    <a:close/>
                    <a:moveTo>
                      <a:pt x="4" y="12"/>
                    </a:moveTo>
                    <a:cubicBezTo>
                      <a:pt x="4" y="13"/>
                      <a:pt x="4" y="14"/>
                      <a:pt x="5" y="15"/>
                    </a:cubicBezTo>
                    <a:cubicBezTo>
                      <a:pt x="6" y="15"/>
                      <a:pt x="5" y="14"/>
                      <a:pt x="5" y="13"/>
                    </a:cubicBezTo>
                    <a:cubicBezTo>
                      <a:pt x="5" y="13"/>
                      <a:pt x="4" y="12"/>
                      <a:pt x="4" y="11"/>
                    </a:cubicBezTo>
                    <a:cubicBezTo>
                      <a:pt x="3" y="11"/>
                      <a:pt x="3" y="12"/>
                      <a:pt x="4" y="12"/>
                    </a:cubicBezTo>
                    <a:cubicBezTo>
                      <a:pt x="4" y="13"/>
                      <a:pt x="4" y="12"/>
                      <a:pt x="4" y="12"/>
                    </a:cubicBezTo>
                    <a:close/>
                    <a:moveTo>
                      <a:pt x="4" y="8"/>
                    </a:moveTo>
                    <a:cubicBezTo>
                      <a:pt x="4" y="9"/>
                      <a:pt x="4" y="9"/>
                      <a:pt x="5" y="9"/>
                    </a:cubicBezTo>
                    <a:cubicBezTo>
                      <a:pt x="5" y="9"/>
                      <a:pt x="5" y="9"/>
                      <a:pt x="6" y="10"/>
                    </a:cubicBezTo>
                    <a:cubicBezTo>
                      <a:pt x="6" y="9"/>
                      <a:pt x="5" y="8"/>
                      <a:pt x="5" y="8"/>
                    </a:cubicBezTo>
                    <a:cubicBezTo>
                      <a:pt x="4" y="7"/>
                      <a:pt x="4" y="7"/>
                      <a:pt x="4" y="8"/>
                    </a:cubicBezTo>
                    <a:cubicBezTo>
                      <a:pt x="4" y="8"/>
                      <a:pt x="4" y="8"/>
                      <a:pt x="4" y="8"/>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19" name="Freeform 814">
                <a:extLst>
                  <a:ext uri="{FF2B5EF4-FFF2-40B4-BE49-F238E27FC236}">
                    <a16:creationId xmlns:a16="http://schemas.microsoft.com/office/drawing/2014/main" id="{865FF5F8-F1A2-793D-604C-A8E80645897A}"/>
                  </a:ext>
                </a:extLst>
              </p:cNvPr>
              <p:cNvSpPr>
                <a:spLocks noEditPoints="1"/>
              </p:cNvSpPr>
              <p:nvPr/>
            </p:nvSpPr>
            <p:spPr bwMode="auto">
              <a:xfrm>
                <a:off x="5991225" y="2779713"/>
                <a:ext cx="179387" cy="117475"/>
              </a:xfrm>
              <a:custGeom>
                <a:avLst/>
                <a:gdLst>
                  <a:gd name="T0" fmla="*/ 2 w 43"/>
                  <a:gd name="T1" fmla="*/ 19 h 28"/>
                  <a:gd name="T2" fmla="*/ 1 w 43"/>
                  <a:gd name="T3" fmla="*/ 16 h 28"/>
                  <a:gd name="T4" fmla="*/ 3 w 43"/>
                  <a:gd name="T5" fmla="*/ 15 h 28"/>
                  <a:gd name="T6" fmla="*/ 4 w 43"/>
                  <a:gd name="T7" fmla="*/ 15 h 28"/>
                  <a:gd name="T8" fmla="*/ 7 w 43"/>
                  <a:gd name="T9" fmla="*/ 14 h 28"/>
                  <a:gd name="T10" fmla="*/ 10 w 43"/>
                  <a:gd name="T11" fmla="*/ 16 h 28"/>
                  <a:gd name="T12" fmla="*/ 8 w 43"/>
                  <a:gd name="T13" fmla="*/ 18 h 28"/>
                  <a:gd name="T14" fmla="*/ 3 w 43"/>
                  <a:gd name="T15" fmla="*/ 22 h 28"/>
                  <a:gd name="T16" fmla="*/ 3 w 43"/>
                  <a:gd name="T17" fmla="*/ 21 h 28"/>
                  <a:gd name="T18" fmla="*/ 7 w 43"/>
                  <a:gd name="T19" fmla="*/ 12 h 28"/>
                  <a:gd name="T20" fmla="*/ 8 w 43"/>
                  <a:gd name="T21" fmla="*/ 10 h 28"/>
                  <a:gd name="T22" fmla="*/ 6 w 43"/>
                  <a:gd name="T23" fmla="*/ 8 h 28"/>
                  <a:gd name="T24" fmla="*/ 4 w 43"/>
                  <a:gd name="T25" fmla="*/ 11 h 28"/>
                  <a:gd name="T26" fmla="*/ 9 w 43"/>
                  <a:gd name="T27" fmla="*/ 9 h 28"/>
                  <a:gd name="T28" fmla="*/ 9 w 43"/>
                  <a:gd name="T29" fmla="*/ 9 h 28"/>
                  <a:gd name="T30" fmla="*/ 9 w 43"/>
                  <a:gd name="T31" fmla="*/ 14 h 28"/>
                  <a:gd name="T32" fmla="*/ 37 w 43"/>
                  <a:gd name="T33" fmla="*/ 27 h 28"/>
                  <a:gd name="T34" fmla="*/ 40 w 43"/>
                  <a:gd name="T35" fmla="*/ 23 h 28"/>
                  <a:gd name="T36" fmla="*/ 39 w 43"/>
                  <a:gd name="T37" fmla="*/ 20 h 28"/>
                  <a:gd name="T38" fmla="*/ 38 w 43"/>
                  <a:gd name="T39" fmla="*/ 11 h 28"/>
                  <a:gd name="T40" fmla="*/ 42 w 43"/>
                  <a:gd name="T41" fmla="*/ 5 h 28"/>
                  <a:gd name="T42" fmla="*/ 42 w 43"/>
                  <a:gd name="T43" fmla="*/ 3 h 28"/>
                  <a:gd name="T44" fmla="*/ 34 w 43"/>
                  <a:gd name="T45" fmla="*/ 2 h 28"/>
                  <a:gd name="T46" fmla="*/ 29 w 43"/>
                  <a:gd name="T47" fmla="*/ 1 h 28"/>
                  <a:gd name="T48" fmla="*/ 27 w 43"/>
                  <a:gd name="T49" fmla="*/ 2 h 28"/>
                  <a:gd name="T50" fmla="*/ 26 w 43"/>
                  <a:gd name="T51" fmla="*/ 2 h 28"/>
                  <a:gd name="T52" fmla="*/ 24 w 43"/>
                  <a:gd name="T53" fmla="*/ 3 h 28"/>
                  <a:gd name="T54" fmla="*/ 23 w 43"/>
                  <a:gd name="T55" fmla="*/ 2 h 28"/>
                  <a:gd name="T56" fmla="*/ 20 w 43"/>
                  <a:gd name="T57" fmla="*/ 2 h 28"/>
                  <a:gd name="T58" fmla="*/ 18 w 43"/>
                  <a:gd name="T59" fmla="*/ 1 h 28"/>
                  <a:gd name="T60" fmla="*/ 17 w 43"/>
                  <a:gd name="T61" fmla="*/ 4 h 28"/>
                  <a:gd name="T62" fmla="*/ 15 w 43"/>
                  <a:gd name="T63" fmla="*/ 4 h 28"/>
                  <a:gd name="T64" fmla="*/ 13 w 43"/>
                  <a:gd name="T65" fmla="*/ 5 h 28"/>
                  <a:gd name="T66" fmla="*/ 12 w 43"/>
                  <a:gd name="T67" fmla="*/ 6 h 28"/>
                  <a:gd name="T68" fmla="*/ 12 w 43"/>
                  <a:gd name="T69" fmla="*/ 10 h 28"/>
                  <a:gd name="T70" fmla="*/ 12 w 43"/>
                  <a:gd name="T71" fmla="*/ 12 h 28"/>
                  <a:gd name="T72" fmla="*/ 13 w 43"/>
                  <a:gd name="T73" fmla="*/ 13 h 28"/>
                  <a:gd name="T74" fmla="*/ 13 w 43"/>
                  <a:gd name="T75" fmla="*/ 15 h 28"/>
                  <a:gd name="T76" fmla="*/ 16 w 43"/>
                  <a:gd name="T77" fmla="*/ 19 h 28"/>
                  <a:gd name="T78" fmla="*/ 18 w 43"/>
                  <a:gd name="T79" fmla="*/ 18 h 28"/>
                  <a:gd name="T80" fmla="*/ 17 w 43"/>
                  <a:gd name="T81" fmla="*/ 24 h 28"/>
                  <a:gd name="T82" fmla="*/ 20 w 43"/>
                  <a:gd name="T83" fmla="*/ 23 h 28"/>
                  <a:gd name="T84" fmla="*/ 23 w 43"/>
                  <a:gd name="T85" fmla="*/ 22 h 28"/>
                  <a:gd name="T86" fmla="*/ 24 w 43"/>
                  <a:gd name="T87" fmla="*/ 22 h 28"/>
                  <a:gd name="T88" fmla="*/ 27 w 43"/>
                  <a:gd name="T89" fmla="*/ 24 h 28"/>
                  <a:gd name="T90" fmla="*/ 30 w 43"/>
                  <a:gd name="T91" fmla="*/ 26 h 28"/>
                  <a:gd name="T92" fmla="*/ 34 w 43"/>
                  <a:gd name="T93" fmla="*/ 27 h 28"/>
                  <a:gd name="T94" fmla="*/ 37 w 43"/>
                  <a:gd name="T95"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3" h="28">
                    <a:moveTo>
                      <a:pt x="3" y="21"/>
                    </a:moveTo>
                    <a:cubicBezTo>
                      <a:pt x="3" y="20"/>
                      <a:pt x="2" y="20"/>
                      <a:pt x="2" y="20"/>
                    </a:cubicBezTo>
                    <a:cubicBezTo>
                      <a:pt x="2" y="20"/>
                      <a:pt x="2" y="19"/>
                      <a:pt x="2" y="19"/>
                    </a:cubicBezTo>
                    <a:cubicBezTo>
                      <a:pt x="1" y="19"/>
                      <a:pt x="0" y="19"/>
                      <a:pt x="1" y="18"/>
                    </a:cubicBezTo>
                    <a:cubicBezTo>
                      <a:pt x="1" y="18"/>
                      <a:pt x="2" y="18"/>
                      <a:pt x="1" y="17"/>
                    </a:cubicBezTo>
                    <a:cubicBezTo>
                      <a:pt x="1" y="16"/>
                      <a:pt x="0" y="16"/>
                      <a:pt x="1" y="16"/>
                    </a:cubicBezTo>
                    <a:cubicBezTo>
                      <a:pt x="2" y="15"/>
                      <a:pt x="2" y="16"/>
                      <a:pt x="2" y="17"/>
                    </a:cubicBezTo>
                    <a:cubicBezTo>
                      <a:pt x="2" y="17"/>
                      <a:pt x="2" y="16"/>
                      <a:pt x="3" y="15"/>
                    </a:cubicBezTo>
                    <a:cubicBezTo>
                      <a:pt x="3" y="15"/>
                      <a:pt x="3" y="15"/>
                      <a:pt x="3" y="15"/>
                    </a:cubicBezTo>
                    <a:cubicBezTo>
                      <a:pt x="3" y="15"/>
                      <a:pt x="3" y="16"/>
                      <a:pt x="3" y="16"/>
                    </a:cubicBezTo>
                    <a:cubicBezTo>
                      <a:pt x="4" y="15"/>
                      <a:pt x="3" y="15"/>
                      <a:pt x="4" y="15"/>
                    </a:cubicBezTo>
                    <a:cubicBezTo>
                      <a:pt x="4" y="15"/>
                      <a:pt x="4" y="15"/>
                      <a:pt x="4" y="15"/>
                    </a:cubicBezTo>
                    <a:cubicBezTo>
                      <a:pt x="5" y="15"/>
                      <a:pt x="5" y="14"/>
                      <a:pt x="5" y="14"/>
                    </a:cubicBezTo>
                    <a:cubicBezTo>
                      <a:pt x="6" y="14"/>
                      <a:pt x="6" y="15"/>
                      <a:pt x="6" y="15"/>
                    </a:cubicBezTo>
                    <a:cubicBezTo>
                      <a:pt x="7" y="14"/>
                      <a:pt x="7" y="14"/>
                      <a:pt x="7" y="14"/>
                    </a:cubicBezTo>
                    <a:cubicBezTo>
                      <a:pt x="8" y="14"/>
                      <a:pt x="8" y="14"/>
                      <a:pt x="9" y="15"/>
                    </a:cubicBezTo>
                    <a:cubicBezTo>
                      <a:pt x="9" y="15"/>
                      <a:pt x="9" y="15"/>
                      <a:pt x="9" y="15"/>
                    </a:cubicBezTo>
                    <a:cubicBezTo>
                      <a:pt x="10" y="16"/>
                      <a:pt x="10" y="16"/>
                      <a:pt x="10" y="16"/>
                    </a:cubicBezTo>
                    <a:cubicBezTo>
                      <a:pt x="11" y="17"/>
                      <a:pt x="10" y="17"/>
                      <a:pt x="9" y="16"/>
                    </a:cubicBezTo>
                    <a:cubicBezTo>
                      <a:pt x="9" y="16"/>
                      <a:pt x="9" y="17"/>
                      <a:pt x="9" y="17"/>
                    </a:cubicBezTo>
                    <a:cubicBezTo>
                      <a:pt x="8" y="18"/>
                      <a:pt x="8" y="18"/>
                      <a:pt x="8" y="18"/>
                    </a:cubicBezTo>
                    <a:cubicBezTo>
                      <a:pt x="8" y="18"/>
                      <a:pt x="6" y="20"/>
                      <a:pt x="6" y="19"/>
                    </a:cubicBezTo>
                    <a:cubicBezTo>
                      <a:pt x="5" y="19"/>
                      <a:pt x="4" y="19"/>
                      <a:pt x="3" y="20"/>
                    </a:cubicBezTo>
                    <a:cubicBezTo>
                      <a:pt x="3" y="21"/>
                      <a:pt x="3" y="22"/>
                      <a:pt x="3" y="22"/>
                    </a:cubicBezTo>
                    <a:cubicBezTo>
                      <a:pt x="2" y="23"/>
                      <a:pt x="1" y="23"/>
                      <a:pt x="1" y="22"/>
                    </a:cubicBezTo>
                    <a:cubicBezTo>
                      <a:pt x="1" y="21"/>
                      <a:pt x="2" y="21"/>
                      <a:pt x="3" y="21"/>
                    </a:cubicBezTo>
                    <a:cubicBezTo>
                      <a:pt x="3" y="20"/>
                      <a:pt x="2" y="21"/>
                      <a:pt x="3" y="21"/>
                    </a:cubicBezTo>
                    <a:close/>
                    <a:moveTo>
                      <a:pt x="5" y="13"/>
                    </a:moveTo>
                    <a:cubicBezTo>
                      <a:pt x="5" y="14"/>
                      <a:pt x="6" y="13"/>
                      <a:pt x="6" y="13"/>
                    </a:cubicBezTo>
                    <a:cubicBezTo>
                      <a:pt x="6" y="13"/>
                      <a:pt x="6" y="12"/>
                      <a:pt x="7" y="12"/>
                    </a:cubicBezTo>
                    <a:cubicBezTo>
                      <a:pt x="7" y="12"/>
                      <a:pt x="7" y="12"/>
                      <a:pt x="7" y="12"/>
                    </a:cubicBezTo>
                    <a:cubicBezTo>
                      <a:pt x="8" y="12"/>
                      <a:pt x="8" y="12"/>
                      <a:pt x="8" y="12"/>
                    </a:cubicBezTo>
                    <a:cubicBezTo>
                      <a:pt x="9" y="11"/>
                      <a:pt x="8" y="11"/>
                      <a:pt x="8" y="10"/>
                    </a:cubicBezTo>
                    <a:cubicBezTo>
                      <a:pt x="8" y="10"/>
                      <a:pt x="8" y="10"/>
                      <a:pt x="7" y="9"/>
                    </a:cubicBezTo>
                    <a:cubicBezTo>
                      <a:pt x="7" y="9"/>
                      <a:pt x="7" y="9"/>
                      <a:pt x="6" y="9"/>
                    </a:cubicBezTo>
                    <a:cubicBezTo>
                      <a:pt x="6" y="9"/>
                      <a:pt x="7" y="8"/>
                      <a:pt x="6" y="8"/>
                    </a:cubicBezTo>
                    <a:cubicBezTo>
                      <a:pt x="6" y="8"/>
                      <a:pt x="5" y="8"/>
                      <a:pt x="5" y="9"/>
                    </a:cubicBezTo>
                    <a:cubicBezTo>
                      <a:pt x="4" y="10"/>
                      <a:pt x="3" y="9"/>
                      <a:pt x="2" y="10"/>
                    </a:cubicBezTo>
                    <a:cubicBezTo>
                      <a:pt x="1" y="11"/>
                      <a:pt x="4" y="11"/>
                      <a:pt x="4" y="11"/>
                    </a:cubicBezTo>
                    <a:cubicBezTo>
                      <a:pt x="4" y="12"/>
                      <a:pt x="5" y="12"/>
                      <a:pt x="5" y="13"/>
                    </a:cubicBezTo>
                    <a:cubicBezTo>
                      <a:pt x="5" y="13"/>
                      <a:pt x="5" y="13"/>
                      <a:pt x="5" y="13"/>
                    </a:cubicBezTo>
                    <a:close/>
                    <a:moveTo>
                      <a:pt x="9" y="9"/>
                    </a:moveTo>
                    <a:cubicBezTo>
                      <a:pt x="8" y="9"/>
                      <a:pt x="10" y="10"/>
                      <a:pt x="10" y="10"/>
                    </a:cubicBezTo>
                    <a:cubicBezTo>
                      <a:pt x="11" y="9"/>
                      <a:pt x="9" y="8"/>
                      <a:pt x="9" y="9"/>
                    </a:cubicBezTo>
                    <a:cubicBezTo>
                      <a:pt x="9" y="9"/>
                      <a:pt x="9" y="8"/>
                      <a:pt x="9" y="9"/>
                    </a:cubicBezTo>
                    <a:close/>
                    <a:moveTo>
                      <a:pt x="9" y="14"/>
                    </a:moveTo>
                    <a:cubicBezTo>
                      <a:pt x="9" y="15"/>
                      <a:pt x="11" y="16"/>
                      <a:pt x="11" y="15"/>
                    </a:cubicBezTo>
                    <a:cubicBezTo>
                      <a:pt x="11" y="14"/>
                      <a:pt x="9" y="13"/>
                      <a:pt x="9" y="14"/>
                    </a:cubicBezTo>
                    <a:cubicBezTo>
                      <a:pt x="9" y="14"/>
                      <a:pt x="9" y="14"/>
                      <a:pt x="9" y="14"/>
                    </a:cubicBezTo>
                    <a:cubicBezTo>
                      <a:pt x="9" y="14"/>
                      <a:pt x="9" y="14"/>
                      <a:pt x="9" y="14"/>
                    </a:cubicBezTo>
                    <a:close/>
                    <a:moveTo>
                      <a:pt x="37" y="27"/>
                    </a:moveTo>
                    <a:cubicBezTo>
                      <a:pt x="38" y="27"/>
                      <a:pt x="38" y="26"/>
                      <a:pt x="38" y="26"/>
                    </a:cubicBezTo>
                    <a:cubicBezTo>
                      <a:pt x="39" y="26"/>
                      <a:pt x="39" y="25"/>
                      <a:pt x="39" y="25"/>
                    </a:cubicBezTo>
                    <a:cubicBezTo>
                      <a:pt x="39" y="24"/>
                      <a:pt x="41" y="24"/>
                      <a:pt x="40" y="23"/>
                    </a:cubicBezTo>
                    <a:cubicBezTo>
                      <a:pt x="40" y="23"/>
                      <a:pt x="40" y="23"/>
                      <a:pt x="40" y="23"/>
                    </a:cubicBezTo>
                    <a:cubicBezTo>
                      <a:pt x="40" y="23"/>
                      <a:pt x="40" y="22"/>
                      <a:pt x="40" y="22"/>
                    </a:cubicBezTo>
                    <a:cubicBezTo>
                      <a:pt x="39" y="21"/>
                      <a:pt x="39" y="20"/>
                      <a:pt x="39" y="20"/>
                    </a:cubicBezTo>
                    <a:cubicBezTo>
                      <a:pt x="38" y="19"/>
                      <a:pt x="39" y="18"/>
                      <a:pt x="39" y="18"/>
                    </a:cubicBezTo>
                    <a:cubicBezTo>
                      <a:pt x="39" y="17"/>
                      <a:pt x="39" y="16"/>
                      <a:pt x="38" y="15"/>
                    </a:cubicBezTo>
                    <a:cubicBezTo>
                      <a:pt x="38" y="14"/>
                      <a:pt x="37" y="12"/>
                      <a:pt x="38" y="11"/>
                    </a:cubicBezTo>
                    <a:cubicBezTo>
                      <a:pt x="39" y="10"/>
                      <a:pt x="40" y="9"/>
                      <a:pt x="40" y="7"/>
                    </a:cubicBezTo>
                    <a:cubicBezTo>
                      <a:pt x="41" y="7"/>
                      <a:pt x="41" y="6"/>
                      <a:pt x="41" y="6"/>
                    </a:cubicBezTo>
                    <a:cubicBezTo>
                      <a:pt x="41" y="5"/>
                      <a:pt x="41" y="6"/>
                      <a:pt x="42" y="5"/>
                    </a:cubicBezTo>
                    <a:cubicBezTo>
                      <a:pt x="42" y="5"/>
                      <a:pt x="42" y="5"/>
                      <a:pt x="42" y="5"/>
                    </a:cubicBezTo>
                    <a:cubicBezTo>
                      <a:pt x="42" y="5"/>
                      <a:pt x="43" y="5"/>
                      <a:pt x="43" y="5"/>
                    </a:cubicBezTo>
                    <a:cubicBezTo>
                      <a:pt x="43" y="4"/>
                      <a:pt x="42" y="3"/>
                      <a:pt x="42" y="3"/>
                    </a:cubicBezTo>
                    <a:cubicBezTo>
                      <a:pt x="41" y="4"/>
                      <a:pt x="39" y="4"/>
                      <a:pt x="38" y="4"/>
                    </a:cubicBezTo>
                    <a:cubicBezTo>
                      <a:pt x="37" y="3"/>
                      <a:pt x="36" y="3"/>
                      <a:pt x="35" y="3"/>
                    </a:cubicBezTo>
                    <a:cubicBezTo>
                      <a:pt x="35" y="3"/>
                      <a:pt x="34" y="3"/>
                      <a:pt x="34" y="2"/>
                    </a:cubicBezTo>
                    <a:cubicBezTo>
                      <a:pt x="33" y="2"/>
                      <a:pt x="33" y="2"/>
                      <a:pt x="32" y="2"/>
                    </a:cubicBezTo>
                    <a:cubicBezTo>
                      <a:pt x="31" y="2"/>
                      <a:pt x="31" y="2"/>
                      <a:pt x="30" y="1"/>
                    </a:cubicBezTo>
                    <a:cubicBezTo>
                      <a:pt x="30" y="1"/>
                      <a:pt x="29" y="2"/>
                      <a:pt x="29" y="1"/>
                    </a:cubicBezTo>
                    <a:cubicBezTo>
                      <a:pt x="29" y="1"/>
                      <a:pt x="29" y="1"/>
                      <a:pt x="29" y="1"/>
                    </a:cubicBezTo>
                    <a:cubicBezTo>
                      <a:pt x="28" y="1"/>
                      <a:pt x="28" y="1"/>
                      <a:pt x="28" y="1"/>
                    </a:cubicBezTo>
                    <a:cubicBezTo>
                      <a:pt x="28" y="1"/>
                      <a:pt x="28" y="2"/>
                      <a:pt x="27" y="2"/>
                    </a:cubicBezTo>
                    <a:cubicBezTo>
                      <a:pt x="27" y="2"/>
                      <a:pt x="27" y="1"/>
                      <a:pt x="27" y="1"/>
                    </a:cubicBezTo>
                    <a:cubicBezTo>
                      <a:pt x="27" y="1"/>
                      <a:pt x="27" y="0"/>
                      <a:pt x="26" y="1"/>
                    </a:cubicBezTo>
                    <a:cubicBezTo>
                      <a:pt x="26" y="1"/>
                      <a:pt x="27" y="2"/>
                      <a:pt x="26" y="2"/>
                    </a:cubicBezTo>
                    <a:cubicBezTo>
                      <a:pt x="25" y="2"/>
                      <a:pt x="26" y="1"/>
                      <a:pt x="25" y="1"/>
                    </a:cubicBezTo>
                    <a:cubicBezTo>
                      <a:pt x="25" y="1"/>
                      <a:pt x="25" y="2"/>
                      <a:pt x="25" y="2"/>
                    </a:cubicBezTo>
                    <a:cubicBezTo>
                      <a:pt x="25" y="2"/>
                      <a:pt x="24" y="2"/>
                      <a:pt x="24" y="3"/>
                    </a:cubicBezTo>
                    <a:cubicBezTo>
                      <a:pt x="24" y="3"/>
                      <a:pt x="23" y="2"/>
                      <a:pt x="23" y="2"/>
                    </a:cubicBezTo>
                    <a:cubicBezTo>
                      <a:pt x="23" y="2"/>
                      <a:pt x="23" y="2"/>
                      <a:pt x="23" y="2"/>
                    </a:cubicBezTo>
                    <a:cubicBezTo>
                      <a:pt x="23" y="2"/>
                      <a:pt x="23" y="2"/>
                      <a:pt x="23" y="2"/>
                    </a:cubicBezTo>
                    <a:cubicBezTo>
                      <a:pt x="23" y="2"/>
                      <a:pt x="22" y="2"/>
                      <a:pt x="22" y="2"/>
                    </a:cubicBezTo>
                    <a:cubicBezTo>
                      <a:pt x="22" y="2"/>
                      <a:pt x="22" y="2"/>
                      <a:pt x="22" y="2"/>
                    </a:cubicBezTo>
                    <a:cubicBezTo>
                      <a:pt x="21" y="3"/>
                      <a:pt x="21" y="2"/>
                      <a:pt x="20" y="2"/>
                    </a:cubicBezTo>
                    <a:cubicBezTo>
                      <a:pt x="20" y="2"/>
                      <a:pt x="20" y="3"/>
                      <a:pt x="20" y="3"/>
                    </a:cubicBezTo>
                    <a:cubicBezTo>
                      <a:pt x="20" y="3"/>
                      <a:pt x="20" y="3"/>
                      <a:pt x="20" y="3"/>
                    </a:cubicBezTo>
                    <a:cubicBezTo>
                      <a:pt x="19" y="4"/>
                      <a:pt x="19" y="2"/>
                      <a:pt x="18" y="1"/>
                    </a:cubicBezTo>
                    <a:cubicBezTo>
                      <a:pt x="18" y="2"/>
                      <a:pt x="19" y="2"/>
                      <a:pt x="19" y="3"/>
                    </a:cubicBezTo>
                    <a:cubicBezTo>
                      <a:pt x="19" y="3"/>
                      <a:pt x="18" y="4"/>
                      <a:pt x="18" y="3"/>
                    </a:cubicBezTo>
                    <a:cubicBezTo>
                      <a:pt x="17" y="3"/>
                      <a:pt x="17" y="3"/>
                      <a:pt x="17" y="4"/>
                    </a:cubicBezTo>
                    <a:cubicBezTo>
                      <a:pt x="17" y="4"/>
                      <a:pt x="17" y="4"/>
                      <a:pt x="16" y="4"/>
                    </a:cubicBezTo>
                    <a:cubicBezTo>
                      <a:pt x="16" y="4"/>
                      <a:pt x="16" y="5"/>
                      <a:pt x="16" y="4"/>
                    </a:cubicBezTo>
                    <a:cubicBezTo>
                      <a:pt x="15" y="4"/>
                      <a:pt x="15" y="4"/>
                      <a:pt x="15" y="4"/>
                    </a:cubicBezTo>
                    <a:cubicBezTo>
                      <a:pt x="15" y="5"/>
                      <a:pt x="16" y="5"/>
                      <a:pt x="16" y="6"/>
                    </a:cubicBezTo>
                    <a:cubicBezTo>
                      <a:pt x="15" y="6"/>
                      <a:pt x="15" y="5"/>
                      <a:pt x="15" y="5"/>
                    </a:cubicBezTo>
                    <a:cubicBezTo>
                      <a:pt x="14" y="6"/>
                      <a:pt x="14" y="5"/>
                      <a:pt x="13" y="5"/>
                    </a:cubicBezTo>
                    <a:cubicBezTo>
                      <a:pt x="13" y="6"/>
                      <a:pt x="13" y="6"/>
                      <a:pt x="13" y="6"/>
                    </a:cubicBezTo>
                    <a:cubicBezTo>
                      <a:pt x="13" y="6"/>
                      <a:pt x="13" y="6"/>
                      <a:pt x="12" y="6"/>
                    </a:cubicBezTo>
                    <a:cubicBezTo>
                      <a:pt x="12" y="6"/>
                      <a:pt x="12" y="6"/>
                      <a:pt x="12" y="6"/>
                    </a:cubicBezTo>
                    <a:cubicBezTo>
                      <a:pt x="11" y="7"/>
                      <a:pt x="12" y="8"/>
                      <a:pt x="12" y="8"/>
                    </a:cubicBezTo>
                    <a:cubicBezTo>
                      <a:pt x="12" y="8"/>
                      <a:pt x="12" y="8"/>
                      <a:pt x="12" y="8"/>
                    </a:cubicBezTo>
                    <a:cubicBezTo>
                      <a:pt x="12" y="9"/>
                      <a:pt x="13" y="9"/>
                      <a:pt x="12" y="10"/>
                    </a:cubicBezTo>
                    <a:cubicBezTo>
                      <a:pt x="12" y="10"/>
                      <a:pt x="11" y="10"/>
                      <a:pt x="11" y="11"/>
                    </a:cubicBezTo>
                    <a:cubicBezTo>
                      <a:pt x="11" y="11"/>
                      <a:pt x="12" y="11"/>
                      <a:pt x="12" y="12"/>
                    </a:cubicBezTo>
                    <a:cubicBezTo>
                      <a:pt x="12" y="12"/>
                      <a:pt x="11" y="12"/>
                      <a:pt x="12" y="12"/>
                    </a:cubicBezTo>
                    <a:cubicBezTo>
                      <a:pt x="12" y="12"/>
                      <a:pt x="13" y="11"/>
                      <a:pt x="14" y="12"/>
                    </a:cubicBezTo>
                    <a:cubicBezTo>
                      <a:pt x="14" y="12"/>
                      <a:pt x="14" y="13"/>
                      <a:pt x="13" y="13"/>
                    </a:cubicBezTo>
                    <a:cubicBezTo>
                      <a:pt x="13" y="13"/>
                      <a:pt x="13" y="13"/>
                      <a:pt x="13" y="13"/>
                    </a:cubicBezTo>
                    <a:cubicBezTo>
                      <a:pt x="12" y="13"/>
                      <a:pt x="12" y="13"/>
                      <a:pt x="12" y="13"/>
                    </a:cubicBezTo>
                    <a:cubicBezTo>
                      <a:pt x="11" y="13"/>
                      <a:pt x="11" y="14"/>
                      <a:pt x="12" y="14"/>
                    </a:cubicBezTo>
                    <a:cubicBezTo>
                      <a:pt x="12" y="15"/>
                      <a:pt x="12" y="15"/>
                      <a:pt x="13" y="15"/>
                    </a:cubicBezTo>
                    <a:cubicBezTo>
                      <a:pt x="13" y="16"/>
                      <a:pt x="13" y="16"/>
                      <a:pt x="13" y="17"/>
                    </a:cubicBezTo>
                    <a:cubicBezTo>
                      <a:pt x="13" y="18"/>
                      <a:pt x="14" y="18"/>
                      <a:pt x="15" y="18"/>
                    </a:cubicBezTo>
                    <a:cubicBezTo>
                      <a:pt x="15" y="19"/>
                      <a:pt x="15" y="19"/>
                      <a:pt x="16" y="19"/>
                    </a:cubicBezTo>
                    <a:cubicBezTo>
                      <a:pt x="16" y="19"/>
                      <a:pt x="17" y="19"/>
                      <a:pt x="17" y="18"/>
                    </a:cubicBezTo>
                    <a:cubicBezTo>
                      <a:pt x="17" y="18"/>
                      <a:pt x="17" y="18"/>
                      <a:pt x="17" y="17"/>
                    </a:cubicBezTo>
                    <a:cubicBezTo>
                      <a:pt x="18" y="17"/>
                      <a:pt x="18" y="17"/>
                      <a:pt x="18" y="18"/>
                    </a:cubicBezTo>
                    <a:cubicBezTo>
                      <a:pt x="19" y="18"/>
                      <a:pt x="18" y="18"/>
                      <a:pt x="18" y="19"/>
                    </a:cubicBezTo>
                    <a:cubicBezTo>
                      <a:pt x="18" y="19"/>
                      <a:pt x="18" y="20"/>
                      <a:pt x="18" y="20"/>
                    </a:cubicBezTo>
                    <a:cubicBezTo>
                      <a:pt x="18" y="21"/>
                      <a:pt x="17" y="23"/>
                      <a:pt x="17" y="24"/>
                    </a:cubicBezTo>
                    <a:cubicBezTo>
                      <a:pt x="18" y="24"/>
                      <a:pt x="18" y="23"/>
                      <a:pt x="19" y="23"/>
                    </a:cubicBezTo>
                    <a:cubicBezTo>
                      <a:pt x="19" y="23"/>
                      <a:pt x="19" y="23"/>
                      <a:pt x="19" y="23"/>
                    </a:cubicBezTo>
                    <a:cubicBezTo>
                      <a:pt x="20" y="23"/>
                      <a:pt x="20" y="23"/>
                      <a:pt x="20" y="23"/>
                    </a:cubicBezTo>
                    <a:cubicBezTo>
                      <a:pt x="20" y="22"/>
                      <a:pt x="21" y="22"/>
                      <a:pt x="21" y="22"/>
                    </a:cubicBezTo>
                    <a:cubicBezTo>
                      <a:pt x="22" y="22"/>
                      <a:pt x="22" y="21"/>
                      <a:pt x="23" y="21"/>
                    </a:cubicBezTo>
                    <a:cubicBezTo>
                      <a:pt x="23" y="22"/>
                      <a:pt x="23" y="23"/>
                      <a:pt x="23" y="22"/>
                    </a:cubicBezTo>
                    <a:cubicBezTo>
                      <a:pt x="24" y="22"/>
                      <a:pt x="23" y="22"/>
                      <a:pt x="24" y="21"/>
                    </a:cubicBezTo>
                    <a:cubicBezTo>
                      <a:pt x="24" y="21"/>
                      <a:pt x="24" y="22"/>
                      <a:pt x="24" y="22"/>
                    </a:cubicBezTo>
                    <a:cubicBezTo>
                      <a:pt x="24" y="22"/>
                      <a:pt x="24" y="22"/>
                      <a:pt x="24" y="22"/>
                    </a:cubicBezTo>
                    <a:cubicBezTo>
                      <a:pt x="25" y="22"/>
                      <a:pt x="25" y="22"/>
                      <a:pt x="25" y="23"/>
                    </a:cubicBezTo>
                    <a:cubicBezTo>
                      <a:pt x="25" y="23"/>
                      <a:pt x="26" y="24"/>
                      <a:pt x="26" y="23"/>
                    </a:cubicBezTo>
                    <a:cubicBezTo>
                      <a:pt x="27" y="23"/>
                      <a:pt x="27" y="24"/>
                      <a:pt x="27" y="24"/>
                    </a:cubicBezTo>
                    <a:cubicBezTo>
                      <a:pt x="27" y="24"/>
                      <a:pt x="27" y="24"/>
                      <a:pt x="28" y="24"/>
                    </a:cubicBezTo>
                    <a:cubicBezTo>
                      <a:pt x="29" y="24"/>
                      <a:pt x="28" y="24"/>
                      <a:pt x="29" y="25"/>
                    </a:cubicBezTo>
                    <a:cubicBezTo>
                      <a:pt x="29" y="25"/>
                      <a:pt x="29" y="26"/>
                      <a:pt x="30" y="26"/>
                    </a:cubicBezTo>
                    <a:cubicBezTo>
                      <a:pt x="30" y="27"/>
                      <a:pt x="30" y="27"/>
                      <a:pt x="31" y="27"/>
                    </a:cubicBezTo>
                    <a:cubicBezTo>
                      <a:pt x="32" y="28"/>
                      <a:pt x="32" y="28"/>
                      <a:pt x="32" y="28"/>
                    </a:cubicBezTo>
                    <a:cubicBezTo>
                      <a:pt x="33" y="28"/>
                      <a:pt x="33" y="28"/>
                      <a:pt x="34" y="27"/>
                    </a:cubicBezTo>
                    <a:cubicBezTo>
                      <a:pt x="35" y="27"/>
                      <a:pt x="35" y="27"/>
                      <a:pt x="36" y="28"/>
                    </a:cubicBezTo>
                    <a:cubicBezTo>
                      <a:pt x="36" y="28"/>
                      <a:pt x="36" y="28"/>
                      <a:pt x="37" y="28"/>
                    </a:cubicBezTo>
                    <a:cubicBezTo>
                      <a:pt x="37" y="28"/>
                      <a:pt x="37" y="28"/>
                      <a:pt x="37" y="27"/>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20" name="Freeform 815">
                <a:extLst>
                  <a:ext uri="{FF2B5EF4-FFF2-40B4-BE49-F238E27FC236}">
                    <a16:creationId xmlns:a16="http://schemas.microsoft.com/office/drawing/2014/main" id="{74965656-B47D-DB28-856C-4DCBF07D2574}"/>
                  </a:ext>
                </a:extLst>
              </p:cNvPr>
              <p:cNvSpPr>
                <a:spLocks noEditPoints="1"/>
              </p:cNvSpPr>
              <p:nvPr/>
            </p:nvSpPr>
            <p:spPr bwMode="auto">
              <a:xfrm>
                <a:off x="5608638" y="2884488"/>
                <a:ext cx="195262" cy="161925"/>
              </a:xfrm>
              <a:custGeom>
                <a:avLst/>
                <a:gdLst>
                  <a:gd name="T0" fmla="*/ 3 w 47"/>
                  <a:gd name="T1" fmla="*/ 8 h 39"/>
                  <a:gd name="T2" fmla="*/ 15 w 47"/>
                  <a:gd name="T3" fmla="*/ 2 h 39"/>
                  <a:gd name="T4" fmla="*/ 16 w 47"/>
                  <a:gd name="T5" fmla="*/ 8 h 39"/>
                  <a:gd name="T6" fmla="*/ 11 w 47"/>
                  <a:gd name="T7" fmla="*/ 9 h 39"/>
                  <a:gd name="T8" fmla="*/ 5 w 47"/>
                  <a:gd name="T9" fmla="*/ 10 h 39"/>
                  <a:gd name="T10" fmla="*/ 2 w 47"/>
                  <a:gd name="T11" fmla="*/ 14 h 39"/>
                  <a:gd name="T12" fmla="*/ 5 w 47"/>
                  <a:gd name="T13" fmla="*/ 12 h 39"/>
                  <a:gd name="T14" fmla="*/ 19 w 47"/>
                  <a:gd name="T15" fmla="*/ 7 h 39"/>
                  <a:gd name="T16" fmla="*/ 19 w 47"/>
                  <a:gd name="T17" fmla="*/ 7 h 39"/>
                  <a:gd name="T18" fmla="*/ 17 w 47"/>
                  <a:gd name="T19" fmla="*/ 33 h 39"/>
                  <a:gd name="T20" fmla="*/ 16 w 47"/>
                  <a:gd name="T21" fmla="*/ 28 h 39"/>
                  <a:gd name="T22" fmla="*/ 11 w 47"/>
                  <a:gd name="T23" fmla="*/ 29 h 39"/>
                  <a:gd name="T24" fmla="*/ 13 w 47"/>
                  <a:gd name="T25" fmla="*/ 32 h 39"/>
                  <a:gd name="T26" fmla="*/ 24 w 47"/>
                  <a:gd name="T27" fmla="*/ 33 h 39"/>
                  <a:gd name="T28" fmla="*/ 28 w 47"/>
                  <a:gd name="T29" fmla="*/ 31 h 39"/>
                  <a:gd name="T30" fmla="*/ 30 w 47"/>
                  <a:gd name="T31" fmla="*/ 25 h 39"/>
                  <a:gd name="T32" fmla="*/ 25 w 47"/>
                  <a:gd name="T33" fmla="*/ 23 h 39"/>
                  <a:gd name="T34" fmla="*/ 24 w 47"/>
                  <a:gd name="T35" fmla="*/ 25 h 39"/>
                  <a:gd name="T36" fmla="*/ 25 w 47"/>
                  <a:gd name="T37" fmla="*/ 22 h 39"/>
                  <a:gd name="T38" fmla="*/ 22 w 47"/>
                  <a:gd name="T39" fmla="*/ 25 h 39"/>
                  <a:gd name="T40" fmla="*/ 19 w 47"/>
                  <a:gd name="T41" fmla="*/ 26 h 39"/>
                  <a:gd name="T42" fmla="*/ 21 w 47"/>
                  <a:gd name="T43" fmla="*/ 29 h 39"/>
                  <a:gd name="T44" fmla="*/ 19 w 47"/>
                  <a:gd name="T45" fmla="*/ 33 h 39"/>
                  <a:gd name="T46" fmla="*/ 19 w 47"/>
                  <a:gd name="T47" fmla="*/ 33 h 39"/>
                  <a:gd name="T48" fmla="*/ 10 w 47"/>
                  <a:gd name="T49" fmla="*/ 33 h 39"/>
                  <a:gd name="T50" fmla="*/ 16 w 47"/>
                  <a:gd name="T51" fmla="*/ 36 h 39"/>
                  <a:gd name="T52" fmla="*/ 17 w 47"/>
                  <a:gd name="T53" fmla="*/ 23 h 39"/>
                  <a:gd name="T54" fmla="*/ 17 w 47"/>
                  <a:gd name="T55" fmla="*/ 28 h 39"/>
                  <a:gd name="T56" fmla="*/ 30 w 47"/>
                  <a:gd name="T57" fmla="*/ 34 h 39"/>
                  <a:gd name="T58" fmla="*/ 24 w 47"/>
                  <a:gd name="T59" fmla="*/ 35 h 39"/>
                  <a:gd name="T60" fmla="*/ 27 w 47"/>
                  <a:gd name="T61" fmla="*/ 36 h 39"/>
                  <a:gd name="T62" fmla="*/ 20 w 47"/>
                  <a:gd name="T63" fmla="*/ 35 h 39"/>
                  <a:gd name="T64" fmla="*/ 22 w 47"/>
                  <a:gd name="T65" fmla="*/ 38 h 39"/>
                  <a:gd name="T66" fmla="*/ 23 w 47"/>
                  <a:gd name="T67" fmla="*/ 36 h 39"/>
                  <a:gd name="T68" fmla="*/ 46 w 47"/>
                  <a:gd name="T69" fmla="*/ 33 h 39"/>
                  <a:gd name="T70" fmla="*/ 45 w 47"/>
                  <a:gd name="T71" fmla="*/ 30 h 39"/>
                  <a:gd name="T72" fmla="*/ 6 w 47"/>
                  <a:gd name="T73" fmla="*/ 35 h 39"/>
                  <a:gd name="T74" fmla="*/ 10 w 47"/>
                  <a:gd name="T75" fmla="*/ 35 h 39"/>
                  <a:gd name="T76" fmla="*/ 11 w 47"/>
                  <a:gd name="T77" fmla="*/ 31 h 39"/>
                  <a:gd name="T78" fmla="*/ 9 w 47"/>
                  <a:gd name="T79" fmla="*/ 28 h 39"/>
                  <a:gd name="T80" fmla="*/ 12 w 47"/>
                  <a:gd name="T81" fmla="*/ 25 h 39"/>
                  <a:gd name="T82" fmla="*/ 14 w 47"/>
                  <a:gd name="T83" fmla="*/ 22 h 39"/>
                  <a:gd name="T84" fmla="*/ 17 w 47"/>
                  <a:gd name="T85" fmla="*/ 19 h 39"/>
                  <a:gd name="T86" fmla="*/ 16 w 47"/>
                  <a:gd name="T87" fmla="*/ 16 h 39"/>
                  <a:gd name="T88" fmla="*/ 13 w 47"/>
                  <a:gd name="T89" fmla="*/ 14 h 39"/>
                  <a:gd name="T90" fmla="*/ 13 w 47"/>
                  <a:gd name="T91" fmla="*/ 9 h 39"/>
                  <a:gd name="T92" fmla="*/ 8 w 47"/>
                  <a:gd name="T93" fmla="*/ 14 h 39"/>
                  <a:gd name="T94" fmla="*/ 6 w 47"/>
                  <a:gd name="T95" fmla="*/ 12 h 39"/>
                  <a:gd name="T96" fmla="*/ 3 w 47"/>
                  <a:gd name="T97" fmla="*/ 14 h 39"/>
                  <a:gd name="T98" fmla="*/ 0 w 47"/>
                  <a:gd name="T99" fmla="*/ 15 h 39"/>
                  <a:gd name="T100" fmla="*/ 2 w 47"/>
                  <a:gd name="T101" fmla="*/ 23 h 39"/>
                  <a:gd name="T102" fmla="*/ 0 w 47"/>
                  <a:gd name="T103" fmla="*/ 22 h 39"/>
                  <a:gd name="T104" fmla="*/ 1 w 47"/>
                  <a:gd name="T105" fmla="*/ 27 h 39"/>
                  <a:gd name="T106" fmla="*/ 4 w 47"/>
                  <a:gd name="T107"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7" h="39">
                    <a:moveTo>
                      <a:pt x="2" y="14"/>
                    </a:moveTo>
                    <a:cubicBezTo>
                      <a:pt x="1" y="13"/>
                      <a:pt x="2" y="13"/>
                      <a:pt x="1" y="13"/>
                    </a:cubicBezTo>
                    <a:cubicBezTo>
                      <a:pt x="1" y="13"/>
                      <a:pt x="1" y="13"/>
                      <a:pt x="1" y="12"/>
                    </a:cubicBezTo>
                    <a:cubicBezTo>
                      <a:pt x="1" y="12"/>
                      <a:pt x="2" y="11"/>
                      <a:pt x="2" y="10"/>
                    </a:cubicBezTo>
                    <a:cubicBezTo>
                      <a:pt x="2" y="10"/>
                      <a:pt x="3" y="9"/>
                      <a:pt x="3" y="8"/>
                    </a:cubicBezTo>
                    <a:cubicBezTo>
                      <a:pt x="4" y="8"/>
                      <a:pt x="4" y="9"/>
                      <a:pt x="5" y="8"/>
                    </a:cubicBezTo>
                    <a:cubicBezTo>
                      <a:pt x="6" y="8"/>
                      <a:pt x="6" y="8"/>
                      <a:pt x="7" y="8"/>
                    </a:cubicBezTo>
                    <a:cubicBezTo>
                      <a:pt x="8" y="8"/>
                      <a:pt x="9" y="8"/>
                      <a:pt x="10" y="7"/>
                    </a:cubicBezTo>
                    <a:cubicBezTo>
                      <a:pt x="11" y="6"/>
                      <a:pt x="11" y="4"/>
                      <a:pt x="12" y="3"/>
                    </a:cubicBezTo>
                    <a:cubicBezTo>
                      <a:pt x="13" y="2"/>
                      <a:pt x="14" y="2"/>
                      <a:pt x="15" y="2"/>
                    </a:cubicBezTo>
                    <a:cubicBezTo>
                      <a:pt x="15" y="1"/>
                      <a:pt x="16" y="0"/>
                      <a:pt x="17" y="0"/>
                    </a:cubicBezTo>
                    <a:cubicBezTo>
                      <a:pt x="17" y="0"/>
                      <a:pt x="16" y="1"/>
                      <a:pt x="16" y="2"/>
                    </a:cubicBezTo>
                    <a:cubicBezTo>
                      <a:pt x="15" y="2"/>
                      <a:pt x="16" y="3"/>
                      <a:pt x="16" y="4"/>
                    </a:cubicBezTo>
                    <a:cubicBezTo>
                      <a:pt x="16" y="4"/>
                      <a:pt x="16" y="5"/>
                      <a:pt x="16" y="6"/>
                    </a:cubicBezTo>
                    <a:cubicBezTo>
                      <a:pt x="16" y="7"/>
                      <a:pt x="16" y="7"/>
                      <a:pt x="16" y="8"/>
                    </a:cubicBezTo>
                    <a:cubicBezTo>
                      <a:pt x="15" y="8"/>
                      <a:pt x="15" y="10"/>
                      <a:pt x="14" y="10"/>
                    </a:cubicBezTo>
                    <a:cubicBezTo>
                      <a:pt x="14" y="10"/>
                      <a:pt x="14" y="9"/>
                      <a:pt x="14" y="9"/>
                    </a:cubicBezTo>
                    <a:cubicBezTo>
                      <a:pt x="13" y="9"/>
                      <a:pt x="13" y="9"/>
                      <a:pt x="13" y="9"/>
                    </a:cubicBezTo>
                    <a:cubicBezTo>
                      <a:pt x="12" y="9"/>
                      <a:pt x="12" y="8"/>
                      <a:pt x="11" y="8"/>
                    </a:cubicBezTo>
                    <a:cubicBezTo>
                      <a:pt x="11" y="8"/>
                      <a:pt x="11" y="9"/>
                      <a:pt x="11" y="9"/>
                    </a:cubicBezTo>
                    <a:cubicBezTo>
                      <a:pt x="10" y="9"/>
                      <a:pt x="10" y="9"/>
                      <a:pt x="9" y="9"/>
                    </a:cubicBezTo>
                    <a:cubicBezTo>
                      <a:pt x="9" y="9"/>
                      <a:pt x="8" y="10"/>
                      <a:pt x="8" y="10"/>
                    </a:cubicBezTo>
                    <a:cubicBezTo>
                      <a:pt x="7" y="10"/>
                      <a:pt x="7" y="9"/>
                      <a:pt x="7" y="9"/>
                    </a:cubicBezTo>
                    <a:cubicBezTo>
                      <a:pt x="7" y="9"/>
                      <a:pt x="6" y="9"/>
                      <a:pt x="6" y="9"/>
                    </a:cubicBezTo>
                    <a:cubicBezTo>
                      <a:pt x="6" y="10"/>
                      <a:pt x="5" y="10"/>
                      <a:pt x="5" y="10"/>
                    </a:cubicBezTo>
                    <a:cubicBezTo>
                      <a:pt x="4" y="10"/>
                      <a:pt x="4" y="10"/>
                      <a:pt x="3" y="11"/>
                    </a:cubicBezTo>
                    <a:cubicBezTo>
                      <a:pt x="3" y="11"/>
                      <a:pt x="3" y="11"/>
                      <a:pt x="3" y="11"/>
                    </a:cubicBezTo>
                    <a:cubicBezTo>
                      <a:pt x="3" y="12"/>
                      <a:pt x="3" y="12"/>
                      <a:pt x="3" y="12"/>
                    </a:cubicBezTo>
                    <a:cubicBezTo>
                      <a:pt x="3" y="12"/>
                      <a:pt x="2" y="13"/>
                      <a:pt x="2" y="14"/>
                    </a:cubicBezTo>
                    <a:cubicBezTo>
                      <a:pt x="2" y="13"/>
                      <a:pt x="2" y="13"/>
                      <a:pt x="2" y="14"/>
                    </a:cubicBezTo>
                    <a:close/>
                    <a:moveTo>
                      <a:pt x="5" y="11"/>
                    </a:moveTo>
                    <a:cubicBezTo>
                      <a:pt x="5" y="11"/>
                      <a:pt x="4" y="11"/>
                      <a:pt x="4" y="11"/>
                    </a:cubicBezTo>
                    <a:cubicBezTo>
                      <a:pt x="4" y="11"/>
                      <a:pt x="4" y="12"/>
                      <a:pt x="4" y="12"/>
                    </a:cubicBezTo>
                    <a:cubicBezTo>
                      <a:pt x="3" y="12"/>
                      <a:pt x="2" y="13"/>
                      <a:pt x="3" y="13"/>
                    </a:cubicBezTo>
                    <a:cubicBezTo>
                      <a:pt x="4" y="14"/>
                      <a:pt x="5" y="13"/>
                      <a:pt x="5" y="12"/>
                    </a:cubicBezTo>
                    <a:cubicBezTo>
                      <a:pt x="5" y="11"/>
                      <a:pt x="5" y="11"/>
                      <a:pt x="5" y="11"/>
                    </a:cubicBezTo>
                    <a:cubicBezTo>
                      <a:pt x="5" y="11"/>
                      <a:pt x="5" y="11"/>
                      <a:pt x="5" y="10"/>
                    </a:cubicBezTo>
                    <a:cubicBezTo>
                      <a:pt x="5" y="10"/>
                      <a:pt x="5" y="10"/>
                      <a:pt x="5" y="11"/>
                    </a:cubicBezTo>
                    <a:close/>
                    <a:moveTo>
                      <a:pt x="19" y="7"/>
                    </a:moveTo>
                    <a:cubicBezTo>
                      <a:pt x="19" y="7"/>
                      <a:pt x="19" y="7"/>
                      <a:pt x="19" y="7"/>
                    </a:cubicBezTo>
                    <a:cubicBezTo>
                      <a:pt x="20" y="7"/>
                      <a:pt x="20" y="7"/>
                      <a:pt x="20" y="6"/>
                    </a:cubicBezTo>
                    <a:cubicBezTo>
                      <a:pt x="20" y="6"/>
                      <a:pt x="21" y="6"/>
                      <a:pt x="20" y="6"/>
                    </a:cubicBezTo>
                    <a:cubicBezTo>
                      <a:pt x="20" y="6"/>
                      <a:pt x="20" y="6"/>
                      <a:pt x="20" y="5"/>
                    </a:cubicBezTo>
                    <a:cubicBezTo>
                      <a:pt x="19" y="6"/>
                      <a:pt x="18" y="6"/>
                      <a:pt x="19" y="7"/>
                    </a:cubicBezTo>
                    <a:cubicBezTo>
                      <a:pt x="19" y="7"/>
                      <a:pt x="19" y="6"/>
                      <a:pt x="19" y="7"/>
                    </a:cubicBezTo>
                    <a:close/>
                    <a:moveTo>
                      <a:pt x="13" y="32"/>
                    </a:moveTo>
                    <a:cubicBezTo>
                      <a:pt x="14" y="32"/>
                      <a:pt x="14" y="32"/>
                      <a:pt x="14" y="32"/>
                    </a:cubicBezTo>
                    <a:cubicBezTo>
                      <a:pt x="14" y="33"/>
                      <a:pt x="15" y="33"/>
                      <a:pt x="15" y="33"/>
                    </a:cubicBezTo>
                    <a:cubicBezTo>
                      <a:pt x="15" y="33"/>
                      <a:pt x="15" y="33"/>
                      <a:pt x="16" y="33"/>
                    </a:cubicBezTo>
                    <a:cubicBezTo>
                      <a:pt x="16" y="33"/>
                      <a:pt x="17" y="33"/>
                      <a:pt x="17" y="33"/>
                    </a:cubicBezTo>
                    <a:cubicBezTo>
                      <a:pt x="18" y="33"/>
                      <a:pt x="18" y="32"/>
                      <a:pt x="18" y="32"/>
                    </a:cubicBezTo>
                    <a:cubicBezTo>
                      <a:pt x="18" y="31"/>
                      <a:pt x="18" y="30"/>
                      <a:pt x="18" y="29"/>
                    </a:cubicBezTo>
                    <a:cubicBezTo>
                      <a:pt x="17" y="29"/>
                      <a:pt x="17" y="29"/>
                      <a:pt x="17" y="29"/>
                    </a:cubicBezTo>
                    <a:cubicBezTo>
                      <a:pt x="16" y="29"/>
                      <a:pt x="16" y="29"/>
                      <a:pt x="16" y="29"/>
                    </a:cubicBezTo>
                    <a:cubicBezTo>
                      <a:pt x="15" y="28"/>
                      <a:pt x="16" y="28"/>
                      <a:pt x="16" y="28"/>
                    </a:cubicBezTo>
                    <a:cubicBezTo>
                      <a:pt x="16" y="27"/>
                      <a:pt x="16" y="27"/>
                      <a:pt x="15" y="27"/>
                    </a:cubicBezTo>
                    <a:cubicBezTo>
                      <a:pt x="15" y="26"/>
                      <a:pt x="14" y="27"/>
                      <a:pt x="14" y="27"/>
                    </a:cubicBezTo>
                    <a:cubicBezTo>
                      <a:pt x="13" y="27"/>
                      <a:pt x="12" y="28"/>
                      <a:pt x="12" y="28"/>
                    </a:cubicBezTo>
                    <a:cubicBezTo>
                      <a:pt x="12" y="28"/>
                      <a:pt x="12" y="27"/>
                      <a:pt x="11" y="27"/>
                    </a:cubicBezTo>
                    <a:cubicBezTo>
                      <a:pt x="11" y="27"/>
                      <a:pt x="11" y="28"/>
                      <a:pt x="11" y="29"/>
                    </a:cubicBezTo>
                    <a:cubicBezTo>
                      <a:pt x="11" y="29"/>
                      <a:pt x="11" y="29"/>
                      <a:pt x="12" y="30"/>
                    </a:cubicBezTo>
                    <a:cubicBezTo>
                      <a:pt x="12" y="30"/>
                      <a:pt x="12" y="30"/>
                      <a:pt x="12" y="30"/>
                    </a:cubicBezTo>
                    <a:cubicBezTo>
                      <a:pt x="12" y="31"/>
                      <a:pt x="12" y="31"/>
                      <a:pt x="12" y="31"/>
                    </a:cubicBezTo>
                    <a:cubicBezTo>
                      <a:pt x="12" y="31"/>
                      <a:pt x="13" y="31"/>
                      <a:pt x="13" y="32"/>
                    </a:cubicBezTo>
                    <a:cubicBezTo>
                      <a:pt x="13" y="32"/>
                      <a:pt x="13" y="32"/>
                      <a:pt x="13" y="32"/>
                    </a:cubicBezTo>
                    <a:close/>
                    <a:moveTo>
                      <a:pt x="22" y="31"/>
                    </a:moveTo>
                    <a:cubicBezTo>
                      <a:pt x="23" y="31"/>
                      <a:pt x="23" y="32"/>
                      <a:pt x="24" y="32"/>
                    </a:cubicBezTo>
                    <a:cubicBezTo>
                      <a:pt x="24" y="31"/>
                      <a:pt x="24" y="31"/>
                      <a:pt x="24" y="32"/>
                    </a:cubicBezTo>
                    <a:cubicBezTo>
                      <a:pt x="24" y="32"/>
                      <a:pt x="25" y="32"/>
                      <a:pt x="25" y="32"/>
                    </a:cubicBezTo>
                    <a:cubicBezTo>
                      <a:pt x="24" y="32"/>
                      <a:pt x="24" y="33"/>
                      <a:pt x="24" y="33"/>
                    </a:cubicBezTo>
                    <a:cubicBezTo>
                      <a:pt x="24" y="33"/>
                      <a:pt x="25" y="34"/>
                      <a:pt x="25" y="34"/>
                    </a:cubicBezTo>
                    <a:cubicBezTo>
                      <a:pt x="26" y="34"/>
                      <a:pt x="27" y="34"/>
                      <a:pt x="27" y="34"/>
                    </a:cubicBezTo>
                    <a:cubicBezTo>
                      <a:pt x="27" y="34"/>
                      <a:pt x="27" y="33"/>
                      <a:pt x="27" y="32"/>
                    </a:cubicBezTo>
                    <a:cubicBezTo>
                      <a:pt x="27" y="32"/>
                      <a:pt x="26" y="32"/>
                      <a:pt x="27" y="32"/>
                    </a:cubicBezTo>
                    <a:cubicBezTo>
                      <a:pt x="27" y="31"/>
                      <a:pt x="27" y="31"/>
                      <a:pt x="28" y="31"/>
                    </a:cubicBezTo>
                    <a:cubicBezTo>
                      <a:pt x="28" y="31"/>
                      <a:pt x="30" y="31"/>
                      <a:pt x="29" y="29"/>
                    </a:cubicBezTo>
                    <a:cubicBezTo>
                      <a:pt x="29" y="29"/>
                      <a:pt x="28" y="29"/>
                      <a:pt x="28" y="29"/>
                    </a:cubicBezTo>
                    <a:cubicBezTo>
                      <a:pt x="27" y="28"/>
                      <a:pt x="28" y="28"/>
                      <a:pt x="28" y="27"/>
                    </a:cubicBezTo>
                    <a:cubicBezTo>
                      <a:pt x="29" y="27"/>
                      <a:pt x="29" y="26"/>
                      <a:pt x="29" y="26"/>
                    </a:cubicBezTo>
                    <a:cubicBezTo>
                      <a:pt x="30" y="26"/>
                      <a:pt x="30" y="25"/>
                      <a:pt x="30" y="25"/>
                    </a:cubicBezTo>
                    <a:cubicBezTo>
                      <a:pt x="30" y="24"/>
                      <a:pt x="30" y="23"/>
                      <a:pt x="30" y="23"/>
                    </a:cubicBezTo>
                    <a:cubicBezTo>
                      <a:pt x="30" y="22"/>
                      <a:pt x="31" y="22"/>
                      <a:pt x="30" y="21"/>
                    </a:cubicBezTo>
                    <a:cubicBezTo>
                      <a:pt x="30" y="21"/>
                      <a:pt x="29" y="21"/>
                      <a:pt x="29" y="20"/>
                    </a:cubicBezTo>
                    <a:cubicBezTo>
                      <a:pt x="28" y="20"/>
                      <a:pt x="27" y="21"/>
                      <a:pt x="27" y="21"/>
                    </a:cubicBezTo>
                    <a:cubicBezTo>
                      <a:pt x="26" y="22"/>
                      <a:pt x="25" y="22"/>
                      <a:pt x="25" y="23"/>
                    </a:cubicBezTo>
                    <a:cubicBezTo>
                      <a:pt x="25" y="23"/>
                      <a:pt x="26" y="23"/>
                      <a:pt x="26" y="24"/>
                    </a:cubicBezTo>
                    <a:cubicBezTo>
                      <a:pt x="26" y="24"/>
                      <a:pt x="26" y="24"/>
                      <a:pt x="25" y="24"/>
                    </a:cubicBezTo>
                    <a:cubicBezTo>
                      <a:pt x="25" y="25"/>
                      <a:pt x="25" y="25"/>
                      <a:pt x="25" y="25"/>
                    </a:cubicBezTo>
                    <a:cubicBezTo>
                      <a:pt x="25" y="26"/>
                      <a:pt x="25" y="26"/>
                      <a:pt x="25" y="26"/>
                    </a:cubicBezTo>
                    <a:cubicBezTo>
                      <a:pt x="24" y="25"/>
                      <a:pt x="24" y="25"/>
                      <a:pt x="24" y="25"/>
                    </a:cubicBezTo>
                    <a:cubicBezTo>
                      <a:pt x="24" y="25"/>
                      <a:pt x="25" y="25"/>
                      <a:pt x="25" y="24"/>
                    </a:cubicBezTo>
                    <a:cubicBezTo>
                      <a:pt x="24" y="24"/>
                      <a:pt x="24" y="25"/>
                      <a:pt x="24" y="24"/>
                    </a:cubicBezTo>
                    <a:cubicBezTo>
                      <a:pt x="24" y="24"/>
                      <a:pt x="24" y="24"/>
                      <a:pt x="24" y="24"/>
                    </a:cubicBezTo>
                    <a:cubicBezTo>
                      <a:pt x="24" y="24"/>
                      <a:pt x="24" y="23"/>
                      <a:pt x="24" y="23"/>
                    </a:cubicBezTo>
                    <a:cubicBezTo>
                      <a:pt x="24" y="23"/>
                      <a:pt x="25" y="23"/>
                      <a:pt x="25" y="22"/>
                    </a:cubicBezTo>
                    <a:cubicBezTo>
                      <a:pt x="24" y="22"/>
                      <a:pt x="23" y="22"/>
                      <a:pt x="23" y="22"/>
                    </a:cubicBezTo>
                    <a:cubicBezTo>
                      <a:pt x="22" y="22"/>
                      <a:pt x="21" y="22"/>
                      <a:pt x="21" y="22"/>
                    </a:cubicBezTo>
                    <a:cubicBezTo>
                      <a:pt x="21" y="23"/>
                      <a:pt x="24" y="22"/>
                      <a:pt x="22" y="24"/>
                    </a:cubicBezTo>
                    <a:cubicBezTo>
                      <a:pt x="22" y="24"/>
                      <a:pt x="22" y="24"/>
                      <a:pt x="22" y="24"/>
                    </a:cubicBezTo>
                    <a:cubicBezTo>
                      <a:pt x="22" y="24"/>
                      <a:pt x="22" y="25"/>
                      <a:pt x="22" y="25"/>
                    </a:cubicBezTo>
                    <a:cubicBezTo>
                      <a:pt x="22" y="25"/>
                      <a:pt x="22" y="25"/>
                      <a:pt x="21" y="25"/>
                    </a:cubicBezTo>
                    <a:cubicBezTo>
                      <a:pt x="21" y="25"/>
                      <a:pt x="21" y="25"/>
                      <a:pt x="21" y="25"/>
                    </a:cubicBezTo>
                    <a:cubicBezTo>
                      <a:pt x="20" y="26"/>
                      <a:pt x="20" y="25"/>
                      <a:pt x="20" y="25"/>
                    </a:cubicBezTo>
                    <a:cubicBezTo>
                      <a:pt x="20" y="25"/>
                      <a:pt x="19" y="25"/>
                      <a:pt x="19" y="25"/>
                    </a:cubicBezTo>
                    <a:cubicBezTo>
                      <a:pt x="19" y="26"/>
                      <a:pt x="19" y="26"/>
                      <a:pt x="19" y="26"/>
                    </a:cubicBezTo>
                    <a:cubicBezTo>
                      <a:pt x="19" y="26"/>
                      <a:pt x="19" y="26"/>
                      <a:pt x="20" y="26"/>
                    </a:cubicBezTo>
                    <a:cubicBezTo>
                      <a:pt x="20" y="26"/>
                      <a:pt x="20" y="27"/>
                      <a:pt x="20" y="27"/>
                    </a:cubicBezTo>
                    <a:cubicBezTo>
                      <a:pt x="20" y="27"/>
                      <a:pt x="20" y="27"/>
                      <a:pt x="20" y="27"/>
                    </a:cubicBezTo>
                    <a:cubicBezTo>
                      <a:pt x="20" y="28"/>
                      <a:pt x="20" y="27"/>
                      <a:pt x="20" y="28"/>
                    </a:cubicBezTo>
                    <a:cubicBezTo>
                      <a:pt x="20" y="28"/>
                      <a:pt x="21" y="28"/>
                      <a:pt x="21" y="29"/>
                    </a:cubicBezTo>
                    <a:cubicBezTo>
                      <a:pt x="21" y="29"/>
                      <a:pt x="20" y="29"/>
                      <a:pt x="20" y="30"/>
                    </a:cubicBezTo>
                    <a:cubicBezTo>
                      <a:pt x="21" y="30"/>
                      <a:pt x="21" y="31"/>
                      <a:pt x="21" y="31"/>
                    </a:cubicBezTo>
                    <a:cubicBezTo>
                      <a:pt x="22" y="31"/>
                      <a:pt x="22" y="31"/>
                      <a:pt x="22" y="31"/>
                    </a:cubicBezTo>
                    <a:close/>
                    <a:moveTo>
                      <a:pt x="19" y="33"/>
                    </a:moveTo>
                    <a:cubicBezTo>
                      <a:pt x="19" y="33"/>
                      <a:pt x="19" y="33"/>
                      <a:pt x="19" y="33"/>
                    </a:cubicBezTo>
                    <a:cubicBezTo>
                      <a:pt x="19" y="33"/>
                      <a:pt x="18" y="34"/>
                      <a:pt x="18" y="34"/>
                    </a:cubicBezTo>
                    <a:cubicBezTo>
                      <a:pt x="17" y="35"/>
                      <a:pt x="17" y="35"/>
                      <a:pt x="17" y="36"/>
                    </a:cubicBezTo>
                    <a:cubicBezTo>
                      <a:pt x="17" y="37"/>
                      <a:pt x="17" y="37"/>
                      <a:pt x="18" y="36"/>
                    </a:cubicBezTo>
                    <a:cubicBezTo>
                      <a:pt x="18" y="35"/>
                      <a:pt x="19" y="34"/>
                      <a:pt x="19" y="34"/>
                    </a:cubicBezTo>
                    <a:cubicBezTo>
                      <a:pt x="19" y="34"/>
                      <a:pt x="19" y="34"/>
                      <a:pt x="19" y="33"/>
                    </a:cubicBezTo>
                    <a:close/>
                    <a:moveTo>
                      <a:pt x="12" y="34"/>
                    </a:moveTo>
                    <a:cubicBezTo>
                      <a:pt x="12" y="35"/>
                      <a:pt x="11" y="35"/>
                      <a:pt x="12" y="35"/>
                    </a:cubicBezTo>
                    <a:cubicBezTo>
                      <a:pt x="12" y="35"/>
                      <a:pt x="13" y="35"/>
                      <a:pt x="13" y="35"/>
                    </a:cubicBezTo>
                    <a:cubicBezTo>
                      <a:pt x="13" y="34"/>
                      <a:pt x="12" y="33"/>
                      <a:pt x="11" y="33"/>
                    </a:cubicBezTo>
                    <a:cubicBezTo>
                      <a:pt x="11" y="33"/>
                      <a:pt x="11" y="32"/>
                      <a:pt x="10" y="33"/>
                    </a:cubicBezTo>
                    <a:cubicBezTo>
                      <a:pt x="10" y="33"/>
                      <a:pt x="11" y="34"/>
                      <a:pt x="12" y="34"/>
                    </a:cubicBezTo>
                    <a:cubicBezTo>
                      <a:pt x="12" y="35"/>
                      <a:pt x="11" y="34"/>
                      <a:pt x="12" y="34"/>
                    </a:cubicBezTo>
                    <a:close/>
                    <a:moveTo>
                      <a:pt x="14" y="35"/>
                    </a:moveTo>
                    <a:cubicBezTo>
                      <a:pt x="14" y="35"/>
                      <a:pt x="15" y="35"/>
                      <a:pt x="15" y="35"/>
                    </a:cubicBezTo>
                    <a:cubicBezTo>
                      <a:pt x="15" y="36"/>
                      <a:pt x="16" y="36"/>
                      <a:pt x="16" y="36"/>
                    </a:cubicBezTo>
                    <a:cubicBezTo>
                      <a:pt x="16" y="35"/>
                      <a:pt x="14" y="34"/>
                      <a:pt x="14" y="35"/>
                    </a:cubicBezTo>
                    <a:cubicBezTo>
                      <a:pt x="14" y="35"/>
                      <a:pt x="14" y="34"/>
                      <a:pt x="14" y="35"/>
                    </a:cubicBezTo>
                    <a:close/>
                    <a:moveTo>
                      <a:pt x="16" y="24"/>
                    </a:moveTo>
                    <a:cubicBezTo>
                      <a:pt x="16" y="25"/>
                      <a:pt x="17" y="25"/>
                      <a:pt x="17" y="24"/>
                    </a:cubicBezTo>
                    <a:cubicBezTo>
                      <a:pt x="17" y="24"/>
                      <a:pt x="17" y="24"/>
                      <a:pt x="17" y="23"/>
                    </a:cubicBezTo>
                    <a:cubicBezTo>
                      <a:pt x="17" y="23"/>
                      <a:pt x="16" y="22"/>
                      <a:pt x="16" y="22"/>
                    </a:cubicBezTo>
                    <a:cubicBezTo>
                      <a:pt x="16" y="22"/>
                      <a:pt x="16" y="23"/>
                      <a:pt x="16" y="24"/>
                    </a:cubicBezTo>
                    <a:cubicBezTo>
                      <a:pt x="16" y="24"/>
                      <a:pt x="16" y="23"/>
                      <a:pt x="16" y="24"/>
                    </a:cubicBezTo>
                    <a:close/>
                    <a:moveTo>
                      <a:pt x="17" y="27"/>
                    </a:moveTo>
                    <a:cubicBezTo>
                      <a:pt x="17" y="27"/>
                      <a:pt x="16" y="29"/>
                      <a:pt x="17" y="28"/>
                    </a:cubicBezTo>
                    <a:cubicBezTo>
                      <a:pt x="18" y="28"/>
                      <a:pt x="18" y="27"/>
                      <a:pt x="17" y="27"/>
                    </a:cubicBezTo>
                    <a:cubicBezTo>
                      <a:pt x="17" y="27"/>
                      <a:pt x="17" y="27"/>
                      <a:pt x="17" y="27"/>
                    </a:cubicBezTo>
                    <a:close/>
                    <a:moveTo>
                      <a:pt x="27" y="35"/>
                    </a:moveTo>
                    <a:cubicBezTo>
                      <a:pt x="28" y="36"/>
                      <a:pt x="28" y="34"/>
                      <a:pt x="29" y="34"/>
                    </a:cubicBezTo>
                    <a:cubicBezTo>
                      <a:pt x="29" y="34"/>
                      <a:pt x="30" y="35"/>
                      <a:pt x="30" y="34"/>
                    </a:cubicBezTo>
                    <a:cubicBezTo>
                      <a:pt x="29" y="33"/>
                      <a:pt x="28" y="33"/>
                      <a:pt x="28" y="33"/>
                    </a:cubicBezTo>
                    <a:cubicBezTo>
                      <a:pt x="28" y="33"/>
                      <a:pt x="28" y="34"/>
                      <a:pt x="28" y="34"/>
                    </a:cubicBezTo>
                    <a:cubicBezTo>
                      <a:pt x="27" y="34"/>
                      <a:pt x="27" y="34"/>
                      <a:pt x="27" y="35"/>
                    </a:cubicBezTo>
                    <a:cubicBezTo>
                      <a:pt x="27" y="35"/>
                      <a:pt x="27" y="34"/>
                      <a:pt x="27" y="35"/>
                    </a:cubicBezTo>
                    <a:close/>
                    <a:moveTo>
                      <a:pt x="24" y="35"/>
                    </a:moveTo>
                    <a:cubicBezTo>
                      <a:pt x="24" y="35"/>
                      <a:pt x="25" y="36"/>
                      <a:pt x="25" y="37"/>
                    </a:cubicBezTo>
                    <a:cubicBezTo>
                      <a:pt x="25" y="37"/>
                      <a:pt x="25" y="38"/>
                      <a:pt x="25" y="38"/>
                    </a:cubicBezTo>
                    <a:cubicBezTo>
                      <a:pt x="25" y="38"/>
                      <a:pt x="25" y="39"/>
                      <a:pt x="26" y="39"/>
                    </a:cubicBezTo>
                    <a:cubicBezTo>
                      <a:pt x="26" y="39"/>
                      <a:pt x="26" y="37"/>
                      <a:pt x="26" y="37"/>
                    </a:cubicBezTo>
                    <a:cubicBezTo>
                      <a:pt x="26" y="37"/>
                      <a:pt x="27" y="36"/>
                      <a:pt x="27" y="36"/>
                    </a:cubicBezTo>
                    <a:cubicBezTo>
                      <a:pt x="27" y="35"/>
                      <a:pt x="26" y="35"/>
                      <a:pt x="26" y="35"/>
                    </a:cubicBezTo>
                    <a:cubicBezTo>
                      <a:pt x="25" y="35"/>
                      <a:pt x="25" y="34"/>
                      <a:pt x="25" y="34"/>
                    </a:cubicBezTo>
                    <a:cubicBezTo>
                      <a:pt x="24" y="34"/>
                      <a:pt x="24" y="34"/>
                      <a:pt x="24" y="35"/>
                    </a:cubicBezTo>
                    <a:close/>
                    <a:moveTo>
                      <a:pt x="21" y="34"/>
                    </a:moveTo>
                    <a:cubicBezTo>
                      <a:pt x="20" y="34"/>
                      <a:pt x="20" y="34"/>
                      <a:pt x="20" y="35"/>
                    </a:cubicBezTo>
                    <a:cubicBezTo>
                      <a:pt x="19" y="35"/>
                      <a:pt x="20" y="35"/>
                      <a:pt x="20" y="35"/>
                    </a:cubicBezTo>
                    <a:cubicBezTo>
                      <a:pt x="20" y="36"/>
                      <a:pt x="20" y="36"/>
                      <a:pt x="20" y="36"/>
                    </a:cubicBezTo>
                    <a:cubicBezTo>
                      <a:pt x="20" y="36"/>
                      <a:pt x="19" y="36"/>
                      <a:pt x="20" y="37"/>
                    </a:cubicBezTo>
                    <a:cubicBezTo>
                      <a:pt x="20" y="37"/>
                      <a:pt x="20" y="37"/>
                      <a:pt x="21" y="37"/>
                    </a:cubicBezTo>
                    <a:cubicBezTo>
                      <a:pt x="21" y="37"/>
                      <a:pt x="21" y="37"/>
                      <a:pt x="22" y="38"/>
                    </a:cubicBezTo>
                    <a:cubicBezTo>
                      <a:pt x="22" y="38"/>
                      <a:pt x="22" y="38"/>
                      <a:pt x="22" y="38"/>
                    </a:cubicBezTo>
                    <a:cubicBezTo>
                      <a:pt x="23" y="38"/>
                      <a:pt x="23" y="38"/>
                      <a:pt x="23" y="38"/>
                    </a:cubicBezTo>
                    <a:cubicBezTo>
                      <a:pt x="24" y="38"/>
                      <a:pt x="25" y="38"/>
                      <a:pt x="25" y="37"/>
                    </a:cubicBezTo>
                    <a:cubicBezTo>
                      <a:pt x="25" y="37"/>
                      <a:pt x="24" y="35"/>
                      <a:pt x="24" y="35"/>
                    </a:cubicBezTo>
                    <a:cubicBezTo>
                      <a:pt x="23" y="35"/>
                      <a:pt x="23" y="36"/>
                      <a:pt x="23" y="36"/>
                    </a:cubicBezTo>
                    <a:cubicBezTo>
                      <a:pt x="22" y="36"/>
                      <a:pt x="22" y="35"/>
                      <a:pt x="22" y="35"/>
                    </a:cubicBezTo>
                    <a:cubicBezTo>
                      <a:pt x="22" y="35"/>
                      <a:pt x="21" y="35"/>
                      <a:pt x="21" y="34"/>
                    </a:cubicBezTo>
                    <a:cubicBezTo>
                      <a:pt x="21" y="34"/>
                      <a:pt x="21" y="34"/>
                      <a:pt x="21" y="34"/>
                    </a:cubicBezTo>
                    <a:close/>
                    <a:moveTo>
                      <a:pt x="44" y="33"/>
                    </a:moveTo>
                    <a:cubicBezTo>
                      <a:pt x="45" y="33"/>
                      <a:pt x="45" y="33"/>
                      <a:pt x="46" y="33"/>
                    </a:cubicBezTo>
                    <a:cubicBezTo>
                      <a:pt x="46" y="33"/>
                      <a:pt x="46" y="34"/>
                      <a:pt x="47" y="34"/>
                    </a:cubicBezTo>
                    <a:cubicBezTo>
                      <a:pt x="47" y="34"/>
                      <a:pt x="47" y="33"/>
                      <a:pt x="47" y="33"/>
                    </a:cubicBezTo>
                    <a:cubicBezTo>
                      <a:pt x="47" y="33"/>
                      <a:pt x="47" y="32"/>
                      <a:pt x="47" y="32"/>
                    </a:cubicBezTo>
                    <a:cubicBezTo>
                      <a:pt x="47" y="32"/>
                      <a:pt x="46" y="31"/>
                      <a:pt x="46" y="31"/>
                    </a:cubicBezTo>
                    <a:cubicBezTo>
                      <a:pt x="46" y="31"/>
                      <a:pt x="45" y="30"/>
                      <a:pt x="45" y="30"/>
                    </a:cubicBezTo>
                    <a:cubicBezTo>
                      <a:pt x="45" y="30"/>
                      <a:pt x="44" y="31"/>
                      <a:pt x="44" y="31"/>
                    </a:cubicBezTo>
                    <a:cubicBezTo>
                      <a:pt x="44" y="31"/>
                      <a:pt x="44" y="31"/>
                      <a:pt x="44" y="32"/>
                    </a:cubicBezTo>
                    <a:cubicBezTo>
                      <a:pt x="44" y="32"/>
                      <a:pt x="44" y="32"/>
                      <a:pt x="44" y="32"/>
                    </a:cubicBezTo>
                    <a:cubicBezTo>
                      <a:pt x="44" y="32"/>
                      <a:pt x="44" y="33"/>
                      <a:pt x="44" y="33"/>
                    </a:cubicBezTo>
                    <a:close/>
                    <a:moveTo>
                      <a:pt x="6" y="35"/>
                    </a:moveTo>
                    <a:cubicBezTo>
                      <a:pt x="6" y="35"/>
                      <a:pt x="7" y="35"/>
                      <a:pt x="7" y="36"/>
                    </a:cubicBezTo>
                    <a:cubicBezTo>
                      <a:pt x="7" y="36"/>
                      <a:pt x="7" y="36"/>
                      <a:pt x="7" y="36"/>
                    </a:cubicBezTo>
                    <a:cubicBezTo>
                      <a:pt x="8" y="36"/>
                      <a:pt x="9" y="36"/>
                      <a:pt x="9" y="36"/>
                    </a:cubicBezTo>
                    <a:cubicBezTo>
                      <a:pt x="9" y="36"/>
                      <a:pt x="10" y="35"/>
                      <a:pt x="10" y="35"/>
                    </a:cubicBezTo>
                    <a:cubicBezTo>
                      <a:pt x="10" y="35"/>
                      <a:pt x="10" y="35"/>
                      <a:pt x="10" y="35"/>
                    </a:cubicBezTo>
                    <a:cubicBezTo>
                      <a:pt x="11" y="35"/>
                      <a:pt x="10" y="35"/>
                      <a:pt x="11" y="35"/>
                    </a:cubicBezTo>
                    <a:cubicBezTo>
                      <a:pt x="11" y="35"/>
                      <a:pt x="11" y="34"/>
                      <a:pt x="11" y="34"/>
                    </a:cubicBezTo>
                    <a:cubicBezTo>
                      <a:pt x="11" y="33"/>
                      <a:pt x="10" y="33"/>
                      <a:pt x="9" y="33"/>
                    </a:cubicBezTo>
                    <a:cubicBezTo>
                      <a:pt x="9" y="33"/>
                      <a:pt x="10" y="32"/>
                      <a:pt x="9" y="32"/>
                    </a:cubicBezTo>
                    <a:cubicBezTo>
                      <a:pt x="9" y="31"/>
                      <a:pt x="10" y="32"/>
                      <a:pt x="11" y="31"/>
                    </a:cubicBezTo>
                    <a:cubicBezTo>
                      <a:pt x="11" y="31"/>
                      <a:pt x="10" y="30"/>
                      <a:pt x="10" y="30"/>
                    </a:cubicBezTo>
                    <a:cubicBezTo>
                      <a:pt x="10" y="30"/>
                      <a:pt x="10" y="29"/>
                      <a:pt x="10" y="29"/>
                    </a:cubicBezTo>
                    <a:cubicBezTo>
                      <a:pt x="10" y="29"/>
                      <a:pt x="10" y="29"/>
                      <a:pt x="10" y="29"/>
                    </a:cubicBezTo>
                    <a:cubicBezTo>
                      <a:pt x="10" y="28"/>
                      <a:pt x="10" y="28"/>
                      <a:pt x="10" y="28"/>
                    </a:cubicBezTo>
                    <a:cubicBezTo>
                      <a:pt x="9" y="28"/>
                      <a:pt x="9" y="28"/>
                      <a:pt x="9" y="28"/>
                    </a:cubicBezTo>
                    <a:cubicBezTo>
                      <a:pt x="10" y="28"/>
                      <a:pt x="10" y="28"/>
                      <a:pt x="11" y="27"/>
                    </a:cubicBezTo>
                    <a:cubicBezTo>
                      <a:pt x="11" y="27"/>
                      <a:pt x="11" y="27"/>
                      <a:pt x="12" y="27"/>
                    </a:cubicBezTo>
                    <a:cubicBezTo>
                      <a:pt x="12" y="26"/>
                      <a:pt x="10" y="26"/>
                      <a:pt x="10" y="26"/>
                    </a:cubicBezTo>
                    <a:cubicBezTo>
                      <a:pt x="10" y="25"/>
                      <a:pt x="11" y="26"/>
                      <a:pt x="11" y="26"/>
                    </a:cubicBezTo>
                    <a:cubicBezTo>
                      <a:pt x="11" y="26"/>
                      <a:pt x="12" y="26"/>
                      <a:pt x="12" y="25"/>
                    </a:cubicBezTo>
                    <a:cubicBezTo>
                      <a:pt x="12" y="25"/>
                      <a:pt x="13" y="25"/>
                      <a:pt x="13" y="25"/>
                    </a:cubicBezTo>
                    <a:cubicBezTo>
                      <a:pt x="13" y="25"/>
                      <a:pt x="13" y="24"/>
                      <a:pt x="13" y="24"/>
                    </a:cubicBezTo>
                    <a:cubicBezTo>
                      <a:pt x="13" y="24"/>
                      <a:pt x="12" y="24"/>
                      <a:pt x="12" y="24"/>
                    </a:cubicBezTo>
                    <a:cubicBezTo>
                      <a:pt x="13" y="24"/>
                      <a:pt x="13" y="23"/>
                      <a:pt x="14" y="24"/>
                    </a:cubicBezTo>
                    <a:cubicBezTo>
                      <a:pt x="14" y="24"/>
                      <a:pt x="14" y="22"/>
                      <a:pt x="14" y="22"/>
                    </a:cubicBezTo>
                    <a:cubicBezTo>
                      <a:pt x="14" y="21"/>
                      <a:pt x="14" y="20"/>
                      <a:pt x="15" y="19"/>
                    </a:cubicBezTo>
                    <a:cubicBezTo>
                      <a:pt x="15" y="19"/>
                      <a:pt x="15" y="18"/>
                      <a:pt x="16" y="19"/>
                    </a:cubicBezTo>
                    <a:cubicBezTo>
                      <a:pt x="16" y="19"/>
                      <a:pt x="15" y="19"/>
                      <a:pt x="15" y="20"/>
                    </a:cubicBezTo>
                    <a:cubicBezTo>
                      <a:pt x="16" y="20"/>
                      <a:pt x="16" y="20"/>
                      <a:pt x="16" y="20"/>
                    </a:cubicBezTo>
                    <a:cubicBezTo>
                      <a:pt x="16" y="22"/>
                      <a:pt x="16" y="19"/>
                      <a:pt x="17" y="19"/>
                    </a:cubicBezTo>
                    <a:cubicBezTo>
                      <a:pt x="17" y="19"/>
                      <a:pt x="17" y="19"/>
                      <a:pt x="17" y="20"/>
                    </a:cubicBezTo>
                    <a:cubicBezTo>
                      <a:pt x="18" y="20"/>
                      <a:pt x="18" y="20"/>
                      <a:pt x="18" y="20"/>
                    </a:cubicBezTo>
                    <a:cubicBezTo>
                      <a:pt x="18" y="19"/>
                      <a:pt x="19" y="18"/>
                      <a:pt x="19" y="17"/>
                    </a:cubicBezTo>
                    <a:cubicBezTo>
                      <a:pt x="19" y="16"/>
                      <a:pt x="18" y="16"/>
                      <a:pt x="17" y="16"/>
                    </a:cubicBezTo>
                    <a:cubicBezTo>
                      <a:pt x="17" y="16"/>
                      <a:pt x="16" y="16"/>
                      <a:pt x="16" y="16"/>
                    </a:cubicBezTo>
                    <a:cubicBezTo>
                      <a:pt x="16" y="16"/>
                      <a:pt x="16" y="16"/>
                      <a:pt x="15" y="15"/>
                    </a:cubicBezTo>
                    <a:cubicBezTo>
                      <a:pt x="15" y="15"/>
                      <a:pt x="15" y="15"/>
                      <a:pt x="15" y="15"/>
                    </a:cubicBezTo>
                    <a:cubicBezTo>
                      <a:pt x="14" y="15"/>
                      <a:pt x="14" y="16"/>
                      <a:pt x="14" y="16"/>
                    </a:cubicBezTo>
                    <a:cubicBezTo>
                      <a:pt x="14" y="15"/>
                      <a:pt x="16" y="14"/>
                      <a:pt x="15" y="13"/>
                    </a:cubicBezTo>
                    <a:cubicBezTo>
                      <a:pt x="14" y="13"/>
                      <a:pt x="14" y="13"/>
                      <a:pt x="13" y="14"/>
                    </a:cubicBezTo>
                    <a:cubicBezTo>
                      <a:pt x="13" y="14"/>
                      <a:pt x="12" y="14"/>
                      <a:pt x="12" y="14"/>
                    </a:cubicBezTo>
                    <a:cubicBezTo>
                      <a:pt x="12" y="14"/>
                      <a:pt x="13" y="14"/>
                      <a:pt x="13" y="13"/>
                    </a:cubicBezTo>
                    <a:cubicBezTo>
                      <a:pt x="14" y="13"/>
                      <a:pt x="14" y="13"/>
                      <a:pt x="15" y="13"/>
                    </a:cubicBezTo>
                    <a:cubicBezTo>
                      <a:pt x="15" y="12"/>
                      <a:pt x="15" y="11"/>
                      <a:pt x="15" y="10"/>
                    </a:cubicBezTo>
                    <a:cubicBezTo>
                      <a:pt x="14" y="10"/>
                      <a:pt x="14" y="9"/>
                      <a:pt x="13" y="9"/>
                    </a:cubicBezTo>
                    <a:cubicBezTo>
                      <a:pt x="12" y="9"/>
                      <a:pt x="12" y="9"/>
                      <a:pt x="11" y="9"/>
                    </a:cubicBezTo>
                    <a:cubicBezTo>
                      <a:pt x="11" y="9"/>
                      <a:pt x="11" y="10"/>
                      <a:pt x="10" y="10"/>
                    </a:cubicBezTo>
                    <a:cubicBezTo>
                      <a:pt x="10" y="10"/>
                      <a:pt x="10" y="10"/>
                      <a:pt x="10" y="10"/>
                    </a:cubicBezTo>
                    <a:cubicBezTo>
                      <a:pt x="8" y="9"/>
                      <a:pt x="7" y="10"/>
                      <a:pt x="7" y="12"/>
                    </a:cubicBezTo>
                    <a:cubicBezTo>
                      <a:pt x="7" y="13"/>
                      <a:pt x="8" y="13"/>
                      <a:pt x="8" y="14"/>
                    </a:cubicBezTo>
                    <a:cubicBezTo>
                      <a:pt x="8" y="14"/>
                      <a:pt x="8" y="16"/>
                      <a:pt x="8" y="15"/>
                    </a:cubicBezTo>
                    <a:cubicBezTo>
                      <a:pt x="7" y="15"/>
                      <a:pt x="8" y="14"/>
                      <a:pt x="7" y="14"/>
                    </a:cubicBezTo>
                    <a:cubicBezTo>
                      <a:pt x="7" y="14"/>
                      <a:pt x="6" y="16"/>
                      <a:pt x="6" y="15"/>
                    </a:cubicBezTo>
                    <a:cubicBezTo>
                      <a:pt x="6" y="14"/>
                      <a:pt x="7" y="13"/>
                      <a:pt x="7" y="13"/>
                    </a:cubicBezTo>
                    <a:cubicBezTo>
                      <a:pt x="7" y="12"/>
                      <a:pt x="6" y="12"/>
                      <a:pt x="6" y="12"/>
                    </a:cubicBezTo>
                    <a:cubicBezTo>
                      <a:pt x="5" y="13"/>
                      <a:pt x="5" y="13"/>
                      <a:pt x="5" y="14"/>
                    </a:cubicBezTo>
                    <a:cubicBezTo>
                      <a:pt x="4" y="14"/>
                      <a:pt x="4" y="14"/>
                      <a:pt x="4" y="15"/>
                    </a:cubicBezTo>
                    <a:cubicBezTo>
                      <a:pt x="4" y="15"/>
                      <a:pt x="4" y="15"/>
                      <a:pt x="5" y="16"/>
                    </a:cubicBezTo>
                    <a:cubicBezTo>
                      <a:pt x="5" y="16"/>
                      <a:pt x="4" y="16"/>
                      <a:pt x="3" y="16"/>
                    </a:cubicBezTo>
                    <a:cubicBezTo>
                      <a:pt x="3" y="15"/>
                      <a:pt x="3" y="15"/>
                      <a:pt x="3" y="14"/>
                    </a:cubicBezTo>
                    <a:cubicBezTo>
                      <a:pt x="2" y="14"/>
                      <a:pt x="3" y="14"/>
                      <a:pt x="3" y="15"/>
                    </a:cubicBezTo>
                    <a:cubicBezTo>
                      <a:pt x="3" y="15"/>
                      <a:pt x="2" y="15"/>
                      <a:pt x="2" y="15"/>
                    </a:cubicBezTo>
                    <a:cubicBezTo>
                      <a:pt x="2" y="15"/>
                      <a:pt x="1" y="15"/>
                      <a:pt x="1" y="15"/>
                    </a:cubicBezTo>
                    <a:cubicBezTo>
                      <a:pt x="1" y="15"/>
                      <a:pt x="1" y="14"/>
                      <a:pt x="1" y="14"/>
                    </a:cubicBezTo>
                    <a:cubicBezTo>
                      <a:pt x="0" y="14"/>
                      <a:pt x="0" y="15"/>
                      <a:pt x="0" y="15"/>
                    </a:cubicBezTo>
                    <a:cubicBezTo>
                      <a:pt x="0" y="16"/>
                      <a:pt x="0" y="17"/>
                      <a:pt x="0" y="18"/>
                    </a:cubicBezTo>
                    <a:cubicBezTo>
                      <a:pt x="0" y="19"/>
                      <a:pt x="0" y="20"/>
                      <a:pt x="0" y="21"/>
                    </a:cubicBezTo>
                    <a:cubicBezTo>
                      <a:pt x="1" y="21"/>
                      <a:pt x="1" y="21"/>
                      <a:pt x="1" y="21"/>
                    </a:cubicBezTo>
                    <a:cubicBezTo>
                      <a:pt x="1" y="22"/>
                      <a:pt x="1" y="22"/>
                      <a:pt x="1" y="22"/>
                    </a:cubicBezTo>
                    <a:cubicBezTo>
                      <a:pt x="2" y="23"/>
                      <a:pt x="2" y="23"/>
                      <a:pt x="2" y="23"/>
                    </a:cubicBezTo>
                    <a:cubicBezTo>
                      <a:pt x="1" y="24"/>
                      <a:pt x="1" y="24"/>
                      <a:pt x="1" y="24"/>
                    </a:cubicBezTo>
                    <a:cubicBezTo>
                      <a:pt x="1" y="24"/>
                      <a:pt x="1" y="24"/>
                      <a:pt x="1" y="24"/>
                    </a:cubicBezTo>
                    <a:cubicBezTo>
                      <a:pt x="0" y="23"/>
                      <a:pt x="1" y="23"/>
                      <a:pt x="0" y="23"/>
                    </a:cubicBezTo>
                    <a:cubicBezTo>
                      <a:pt x="0" y="22"/>
                      <a:pt x="0" y="21"/>
                      <a:pt x="0" y="21"/>
                    </a:cubicBezTo>
                    <a:cubicBezTo>
                      <a:pt x="0" y="21"/>
                      <a:pt x="0" y="22"/>
                      <a:pt x="0" y="22"/>
                    </a:cubicBezTo>
                    <a:cubicBezTo>
                      <a:pt x="0" y="23"/>
                      <a:pt x="0" y="23"/>
                      <a:pt x="0" y="24"/>
                    </a:cubicBezTo>
                    <a:cubicBezTo>
                      <a:pt x="0" y="24"/>
                      <a:pt x="0" y="25"/>
                      <a:pt x="0" y="26"/>
                    </a:cubicBezTo>
                    <a:cubicBezTo>
                      <a:pt x="0" y="26"/>
                      <a:pt x="0" y="27"/>
                      <a:pt x="0" y="28"/>
                    </a:cubicBezTo>
                    <a:cubicBezTo>
                      <a:pt x="0" y="28"/>
                      <a:pt x="1" y="28"/>
                      <a:pt x="1" y="28"/>
                    </a:cubicBezTo>
                    <a:cubicBezTo>
                      <a:pt x="1" y="28"/>
                      <a:pt x="1" y="27"/>
                      <a:pt x="1" y="27"/>
                    </a:cubicBezTo>
                    <a:cubicBezTo>
                      <a:pt x="1" y="27"/>
                      <a:pt x="1" y="27"/>
                      <a:pt x="2" y="27"/>
                    </a:cubicBezTo>
                    <a:cubicBezTo>
                      <a:pt x="2" y="28"/>
                      <a:pt x="2" y="28"/>
                      <a:pt x="2" y="29"/>
                    </a:cubicBezTo>
                    <a:cubicBezTo>
                      <a:pt x="2" y="29"/>
                      <a:pt x="2" y="29"/>
                      <a:pt x="2" y="30"/>
                    </a:cubicBezTo>
                    <a:cubicBezTo>
                      <a:pt x="2" y="29"/>
                      <a:pt x="2" y="28"/>
                      <a:pt x="3" y="29"/>
                    </a:cubicBezTo>
                    <a:cubicBezTo>
                      <a:pt x="4" y="29"/>
                      <a:pt x="4" y="30"/>
                      <a:pt x="4" y="30"/>
                    </a:cubicBezTo>
                    <a:cubicBezTo>
                      <a:pt x="4" y="31"/>
                      <a:pt x="4" y="32"/>
                      <a:pt x="4" y="33"/>
                    </a:cubicBezTo>
                    <a:cubicBezTo>
                      <a:pt x="4" y="33"/>
                      <a:pt x="4" y="35"/>
                      <a:pt x="4" y="35"/>
                    </a:cubicBezTo>
                    <a:cubicBezTo>
                      <a:pt x="4" y="35"/>
                      <a:pt x="5" y="35"/>
                      <a:pt x="6" y="35"/>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21" name="Freeform 816">
                <a:extLst>
                  <a:ext uri="{FF2B5EF4-FFF2-40B4-BE49-F238E27FC236}">
                    <a16:creationId xmlns:a16="http://schemas.microsoft.com/office/drawing/2014/main" id="{71412F44-5C50-F61E-6A97-D622FB5A29B3}"/>
                  </a:ext>
                </a:extLst>
              </p:cNvPr>
              <p:cNvSpPr>
                <a:spLocks/>
              </p:cNvSpPr>
              <p:nvPr/>
            </p:nvSpPr>
            <p:spPr bwMode="auto">
              <a:xfrm>
                <a:off x="5716588" y="3208338"/>
                <a:ext cx="192087" cy="112713"/>
              </a:xfrm>
              <a:custGeom>
                <a:avLst/>
                <a:gdLst>
                  <a:gd name="T0" fmla="*/ 17 w 46"/>
                  <a:gd name="T1" fmla="*/ 25 h 27"/>
                  <a:gd name="T2" fmla="*/ 19 w 46"/>
                  <a:gd name="T3" fmla="*/ 25 h 27"/>
                  <a:gd name="T4" fmla="*/ 20 w 46"/>
                  <a:gd name="T5" fmla="*/ 22 h 27"/>
                  <a:gd name="T6" fmla="*/ 25 w 46"/>
                  <a:gd name="T7" fmla="*/ 23 h 27"/>
                  <a:gd name="T8" fmla="*/ 28 w 46"/>
                  <a:gd name="T9" fmla="*/ 24 h 27"/>
                  <a:gd name="T10" fmla="*/ 32 w 46"/>
                  <a:gd name="T11" fmla="*/ 24 h 27"/>
                  <a:gd name="T12" fmla="*/ 34 w 46"/>
                  <a:gd name="T13" fmla="*/ 23 h 27"/>
                  <a:gd name="T14" fmla="*/ 40 w 46"/>
                  <a:gd name="T15" fmla="*/ 22 h 27"/>
                  <a:gd name="T16" fmla="*/ 43 w 46"/>
                  <a:gd name="T17" fmla="*/ 18 h 27"/>
                  <a:gd name="T18" fmla="*/ 45 w 46"/>
                  <a:gd name="T19" fmla="*/ 17 h 27"/>
                  <a:gd name="T20" fmla="*/ 45 w 46"/>
                  <a:gd name="T21" fmla="*/ 15 h 27"/>
                  <a:gd name="T22" fmla="*/ 44 w 46"/>
                  <a:gd name="T23" fmla="*/ 12 h 27"/>
                  <a:gd name="T24" fmla="*/ 41 w 46"/>
                  <a:gd name="T25" fmla="*/ 11 h 27"/>
                  <a:gd name="T26" fmla="*/ 39 w 46"/>
                  <a:gd name="T27" fmla="*/ 10 h 27"/>
                  <a:gd name="T28" fmla="*/ 39 w 46"/>
                  <a:gd name="T29" fmla="*/ 8 h 27"/>
                  <a:gd name="T30" fmla="*/ 35 w 46"/>
                  <a:gd name="T31" fmla="*/ 7 h 27"/>
                  <a:gd name="T32" fmla="*/ 33 w 46"/>
                  <a:gd name="T33" fmla="*/ 8 h 27"/>
                  <a:gd name="T34" fmla="*/ 31 w 46"/>
                  <a:gd name="T35" fmla="*/ 10 h 27"/>
                  <a:gd name="T36" fmla="*/ 30 w 46"/>
                  <a:gd name="T37" fmla="*/ 8 h 27"/>
                  <a:gd name="T38" fmla="*/ 30 w 46"/>
                  <a:gd name="T39" fmla="*/ 5 h 27"/>
                  <a:gd name="T40" fmla="*/ 26 w 46"/>
                  <a:gd name="T41" fmla="*/ 4 h 27"/>
                  <a:gd name="T42" fmla="*/ 22 w 46"/>
                  <a:gd name="T43" fmla="*/ 2 h 27"/>
                  <a:gd name="T44" fmla="*/ 19 w 46"/>
                  <a:gd name="T45" fmla="*/ 2 h 27"/>
                  <a:gd name="T46" fmla="*/ 15 w 46"/>
                  <a:gd name="T47" fmla="*/ 0 h 27"/>
                  <a:gd name="T48" fmla="*/ 13 w 46"/>
                  <a:gd name="T49" fmla="*/ 3 h 27"/>
                  <a:gd name="T50" fmla="*/ 9 w 46"/>
                  <a:gd name="T51" fmla="*/ 5 h 27"/>
                  <a:gd name="T52" fmla="*/ 8 w 46"/>
                  <a:gd name="T53" fmla="*/ 6 h 27"/>
                  <a:gd name="T54" fmla="*/ 4 w 46"/>
                  <a:gd name="T55" fmla="*/ 7 h 27"/>
                  <a:gd name="T56" fmla="*/ 2 w 46"/>
                  <a:gd name="T57" fmla="*/ 9 h 27"/>
                  <a:gd name="T58" fmla="*/ 1 w 46"/>
                  <a:gd name="T59" fmla="*/ 10 h 27"/>
                  <a:gd name="T60" fmla="*/ 3 w 46"/>
                  <a:gd name="T61" fmla="*/ 15 h 27"/>
                  <a:gd name="T62" fmla="*/ 5 w 46"/>
                  <a:gd name="T63" fmla="*/ 18 h 27"/>
                  <a:gd name="T64" fmla="*/ 7 w 46"/>
                  <a:gd name="T65" fmla="*/ 20 h 27"/>
                  <a:gd name="T66" fmla="*/ 9 w 46"/>
                  <a:gd name="T67" fmla="*/ 21 h 27"/>
                  <a:gd name="T68" fmla="*/ 12 w 46"/>
                  <a:gd name="T69" fmla="*/ 24 h 27"/>
                  <a:gd name="T70" fmla="*/ 14 w 46"/>
                  <a:gd name="T71"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6" h="27">
                    <a:moveTo>
                      <a:pt x="14" y="26"/>
                    </a:moveTo>
                    <a:cubicBezTo>
                      <a:pt x="15" y="27"/>
                      <a:pt x="16" y="25"/>
                      <a:pt x="17" y="25"/>
                    </a:cubicBezTo>
                    <a:cubicBezTo>
                      <a:pt x="17" y="25"/>
                      <a:pt x="17" y="26"/>
                      <a:pt x="18" y="26"/>
                    </a:cubicBezTo>
                    <a:cubicBezTo>
                      <a:pt x="18" y="26"/>
                      <a:pt x="18" y="25"/>
                      <a:pt x="19" y="25"/>
                    </a:cubicBezTo>
                    <a:cubicBezTo>
                      <a:pt x="19" y="24"/>
                      <a:pt x="20" y="24"/>
                      <a:pt x="20" y="23"/>
                    </a:cubicBezTo>
                    <a:cubicBezTo>
                      <a:pt x="20" y="22"/>
                      <a:pt x="20" y="22"/>
                      <a:pt x="20" y="22"/>
                    </a:cubicBezTo>
                    <a:cubicBezTo>
                      <a:pt x="21" y="22"/>
                      <a:pt x="21" y="22"/>
                      <a:pt x="21" y="22"/>
                    </a:cubicBezTo>
                    <a:cubicBezTo>
                      <a:pt x="23" y="22"/>
                      <a:pt x="24" y="23"/>
                      <a:pt x="25" y="23"/>
                    </a:cubicBezTo>
                    <a:cubicBezTo>
                      <a:pt x="25" y="23"/>
                      <a:pt x="26" y="23"/>
                      <a:pt x="26" y="23"/>
                    </a:cubicBezTo>
                    <a:cubicBezTo>
                      <a:pt x="27" y="24"/>
                      <a:pt x="27" y="24"/>
                      <a:pt x="28" y="24"/>
                    </a:cubicBezTo>
                    <a:cubicBezTo>
                      <a:pt x="29" y="24"/>
                      <a:pt x="30" y="23"/>
                      <a:pt x="31" y="24"/>
                    </a:cubicBezTo>
                    <a:cubicBezTo>
                      <a:pt x="31" y="24"/>
                      <a:pt x="32" y="24"/>
                      <a:pt x="32" y="24"/>
                    </a:cubicBezTo>
                    <a:cubicBezTo>
                      <a:pt x="33" y="25"/>
                      <a:pt x="33" y="25"/>
                      <a:pt x="33" y="25"/>
                    </a:cubicBezTo>
                    <a:cubicBezTo>
                      <a:pt x="34" y="25"/>
                      <a:pt x="34" y="24"/>
                      <a:pt x="34" y="23"/>
                    </a:cubicBezTo>
                    <a:cubicBezTo>
                      <a:pt x="35" y="23"/>
                      <a:pt x="36" y="23"/>
                      <a:pt x="37" y="23"/>
                    </a:cubicBezTo>
                    <a:cubicBezTo>
                      <a:pt x="38" y="23"/>
                      <a:pt x="39" y="22"/>
                      <a:pt x="40" y="22"/>
                    </a:cubicBezTo>
                    <a:cubicBezTo>
                      <a:pt x="41" y="21"/>
                      <a:pt x="41" y="20"/>
                      <a:pt x="41" y="20"/>
                    </a:cubicBezTo>
                    <a:cubicBezTo>
                      <a:pt x="41" y="19"/>
                      <a:pt x="42" y="19"/>
                      <a:pt x="43" y="18"/>
                    </a:cubicBezTo>
                    <a:cubicBezTo>
                      <a:pt x="43" y="18"/>
                      <a:pt x="43" y="17"/>
                      <a:pt x="44" y="17"/>
                    </a:cubicBezTo>
                    <a:cubicBezTo>
                      <a:pt x="44" y="17"/>
                      <a:pt x="45" y="17"/>
                      <a:pt x="45" y="17"/>
                    </a:cubicBezTo>
                    <a:cubicBezTo>
                      <a:pt x="45" y="16"/>
                      <a:pt x="46" y="16"/>
                      <a:pt x="46" y="16"/>
                    </a:cubicBezTo>
                    <a:cubicBezTo>
                      <a:pt x="46" y="16"/>
                      <a:pt x="46" y="15"/>
                      <a:pt x="45" y="15"/>
                    </a:cubicBezTo>
                    <a:cubicBezTo>
                      <a:pt x="45" y="15"/>
                      <a:pt x="45" y="14"/>
                      <a:pt x="45" y="14"/>
                    </a:cubicBezTo>
                    <a:cubicBezTo>
                      <a:pt x="44" y="13"/>
                      <a:pt x="45" y="12"/>
                      <a:pt x="44" y="12"/>
                    </a:cubicBezTo>
                    <a:cubicBezTo>
                      <a:pt x="43" y="12"/>
                      <a:pt x="43" y="12"/>
                      <a:pt x="43" y="12"/>
                    </a:cubicBezTo>
                    <a:cubicBezTo>
                      <a:pt x="42" y="11"/>
                      <a:pt x="42" y="11"/>
                      <a:pt x="41" y="11"/>
                    </a:cubicBezTo>
                    <a:cubicBezTo>
                      <a:pt x="40" y="10"/>
                      <a:pt x="41" y="11"/>
                      <a:pt x="40" y="11"/>
                    </a:cubicBezTo>
                    <a:cubicBezTo>
                      <a:pt x="39" y="11"/>
                      <a:pt x="39" y="11"/>
                      <a:pt x="39" y="10"/>
                    </a:cubicBezTo>
                    <a:cubicBezTo>
                      <a:pt x="38" y="10"/>
                      <a:pt x="38" y="10"/>
                      <a:pt x="38" y="10"/>
                    </a:cubicBezTo>
                    <a:cubicBezTo>
                      <a:pt x="37" y="9"/>
                      <a:pt x="39" y="9"/>
                      <a:pt x="39" y="8"/>
                    </a:cubicBezTo>
                    <a:cubicBezTo>
                      <a:pt x="38" y="8"/>
                      <a:pt x="37" y="9"/>
                      <a:pt x="36" y="8"/>
                    </a:cubicBezTo>
                    <a:cubicBezTo>
                      <a:pt x="36" y="8"/>
                      <a:pt x="35" y="8"/>
                      <a:pt x="35" y="7"/>
                    </a:cubicBezTo>
                    <a:cubicBezTo>
                      <a:pt x="34" y="7"/>
                      <a:pt x="33" y="6"/>
                      <a:pt x="33" y="7"/>
                    </a:cubicBezTo>
                    <a:cubicBezTo>
                      <a:pt x="32" y="7"/>
                      <a:pt x="33" y="8"/>
                      <a:pt x="33" y="8"/>
                    </a:cubicBezTo>
                    <a:cubicBezTo>
                      <a:pt x="34" y="9"/>
                      <a:pt x="33" y="9"/>
                      <a:pt x="32" y="9"/>
                    </a:cubicBezTo>
                    <a:cubicBezTo>
                      <a:pt x="32" y="10"/>
                      <a:pt x="31" y="10"/>
                      <a:pt x="31" y="10"/>
                    </a:cubicBezTo>
                    <a:cubicBezTo>
                      <a:pt x="30" y="9"/>
                      <a:pt x="30" y="9"/>
                      <a:pt x="30" y="8"/>
                    </a:cubicBezTo>
                    <a:cubicBezTo>
                      <a:pt x="30" y="8"/>
                      <a:pt x="30" y="8"/>
                      <a:pt x="30" y="8"/>
                    </a:cubicBezTo>
                    <a:cubicBezTo>
                      <a:pt x="29" y="7"/>
                      <a:pt x="29" y="7"/>
                      <a:pt x="29" y="7"/>
                    </a:cubicBezTo>
                    <a:cubicBezTo>
                      <a:pt x="27" y="6"/>
                      <a:pt x="30" y="6"/>
                      <a:pt x="30" y="5"/>
                    </a:cubicBezTo>
                    <a:cubicBezTo>
                      <a:pt x="29" y="4"/>
                      <a:pt x="28" y="4"/>
                      <a:pt x="28" y="4"/>
                    </a:cubicBezTo>
                    <a:cubicBezTo>
                      <a:pt x="27" y="5"/>
                      <a:pt x="27" y="4"/>
                      <a:pt x="26" y="4"/>
                    </a:cubicBezTo>
                    <a:cubicBezTo>
                      <a:pt x="25" y="3"/>
                      <a:pt x="24" y="3"/>
                      <a:pt x="24" y="3"/>
                    </a:cubicBezTo>
                    <a:cubicBezTo>
                      <a:pt x="23" y="3"/>
                      <a:pt x="23" y="2"/>
                      <a:pt x="22" y="2"/>
                    </a:cubicBezTo>
                    <a:cubicBezTo>
                      <a:pt x="22" y="1"/>
                      <a:pt x="21" y="0"/>
                      <a:pt x="20" y="1"/>
                    </a:cubicBezTo>
                    <a:cubicBezTo>
                      <a:pt x="20" y="1"/>
                      <a:pt x="20" y="2"/>
                      <a:pt x="19" y="2"/>
                    </a:cubicBezTo>
                    <a:cubicBezTo>
                      <a:pt x="19" y="3"/>
                      <a:pt x="18" y="2"/>
                      <a:pt x="18" y="1"/>
                    </a:cubicBezTo>
                    <a:cubicBezTo>
                      <a:pt x="17" y="0"/>
                      <a:pt x="16" y="0"/>
                      <a:pt x="15" y="0"/>
                    </a:cubicBezTo>
                    <a:cubicBezTo>
                      <a:pt x="15" y="1"/>
                      <a:pt x="16" y="1"/>
                      <a:pt x="16" y="2"/>
                    </a:cubicBezTo>
                    <a:cubicBezTo>
                      <a:pt x="16" y="2"/>
                      <a:pt x="14" y="3"/>
                      <a:pt x="13" y="3"/>
                    </a:cubicBezTo>
                    <a:cubicBezTo>
                      <a:pt x="13" y="3"/>
                      <a:pt x="12" y="3"/>
                      <a:pt x="11" y="4"/>
                    </a:cubicBezTo>
                    <a:cubicBezTo>
                      <a:pt x="10" y="4"/>
                      <a:pt x="10" y="4"/>
                      <a:pt x="9" y="5"/>
                    </a:cubicBezTo>
                    <a:cubicBezTo>
                      <a:pt x="9" y="5"/>
                      <a:pt x="9" y="5"/>
                      <a:pt x="9" y="5"/>
                    </a:cubicBezTo>
                    <a:cubicBezTo>
                      <a:pt x="8" y="5"/>
                      <a:pt x="8" y="6"/>
                      <a:pt x="8" y="6"/>
                    </a:cubicBezTo>
                    <a:cubicBezTo>
                      <a:pt x="7" y="6"/>
                      <a:pt x="6" y="7"/>
                      <a:pt x="6" y="7"/>
                    </a:cubicBezTo>
                    <a:cubicBezTo>
                      <a:pt x="5" y="7"/>
                      <a:pt x="4" y="7"/>
                      <a:pt x="4" y="7"/>
                    </a:cubicBezTo>
                    <a:cubicBezTo>
                      <a:pt x="3" y="7"/>
                      <a:pt x="3" y="7"/>
                      <a:pt x="3" y="8"/>
                    </a:cubicBezTo>
                    <a:cubicBezTo>
                      <a:pt x="3" y="8"/>
                      <a:pt x="2" y="9"/>
                      <a:pt x="2" y="9"/>
                    </a:cubicBezTo>
                    <a:cubicBezTo>
                      <a:pt x="1" y="9"/>
                      <a:pt x="1" y="8"/>
                      <a:pt x="1" y="8"/>
                    </a:cubicBezTo>
                    <a:cubicBezTo>
                      <a:pt x="0" y="8"/>
                      <a:pt x="1" y="9"/>
                      <a:pt x="1" y="10"/>
                    </a:cubicBezTo>
                    <a:cubicBezTo>
                      <a:pt x="2" y="10"/>
                      <a:pt x="2" y="11"/>
                      <a:pt x="3" y="11"/>
                    </a:cubicBezTo>
                    <a:cubicBezTo>
                      <a:pt x="4" y="13"/>
                      <a:pt x="3" y="14"/>
                      <a:pt x="3" y="15"/>
                    </a:cubicBezTo>
                    <a:cubicBezTo>
                      <a:pt x="4" y="16"/>
                      <a:pt x="4" y="16"/>
                      <a:pt x="4" y="17"/>
                    </a:cubicBezTo>
                    <a:cubicBezTo>
                      <a:pt x="4" y="17"/>
                      <a:pt x="5" y="18"/>
                      <a:pt x="5" y="18"/>
                    </a:cubicBezTo>
                    <a:cubicBezTo>
                      <a:pt x="6" y="18"/>
                      <a:pt x="6" y="18"/>
                      <a:pt x="6" y="18"/>
                    </a:cubicBezTo>
                    <a:cubicBezTo>
                      <a:pt x="7" y="18"/>
                      <a:pt x="7" y="19"/>
                      <a:pt x="7" y="20"/>
                    </a:cubicBezTo>
                    <a:cubicBezTo>
                      <a:pt x="7" y="20"/>
                      <a:pt x="8" y="20"/>
                      <a:pt x="8" y="20"/>
                    </a:cubicBezTo>
                    <a:cubicBezTo>
                      <a:pt x="8" y="21"/>
                      <a:pt x="8" y="20"/>
                      <a:pt x="9" y="21"/>
                    </a:cubicBezTo>
                    <a:cubicBezTo>
                      <a:pt x="9" y="21"/>
                      <a:pt x="10" y="22"/>
                      <a:pt x="10" y="22"/>
                    </a:cubicBezTo>
                    <a:cubicBezTo>
                      <a:pt x="11" y="23"/>
                      <a:pt x="12" y="23"/>
                      <a:pt x="12" y="24"/>
                    </a:cubicBezTo>
                    <a:cubicBezTo>
                      <a:pt x="13" y="24"/>
                      <a:pt x="13" y="25"/>
                      <a:pt x="14" y="26"/>
                    </a:cubicBezTo>
                    <a:cubicBezTo>
                      <a:pt x="15" y="26"/>
                      <a:pt x="13" y="25"/>
                      <a:pt x="14" y="26"/>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22" name="Freeform 817">
                <a:extLst>
                  <a:ext uri="{FF2B5EF4-FFF2-40B4-BE49-F238E27FC236}">
                    <a16:creationId xmlns:a16="http://schemas.microsoft.com/office/drawing/2014/main" id="{C5042770-BFC2-2445-0C22-87F137E46DDA}"/>
                  </a:ext>
                </a:extLst>
              </p:cNvPr>
              <p:cNvSpPr>
                <a:spLocks noEditPoints="1"/>
              </p:cNvSpPr>
              <p:nvPr/>
            </p:nvSpPr>
            <p:spPr bwMode="auto">
              <a:xfrm>
                <a:off x="5759450" y="3400425"/>
                <a:ext cx="165100" cy="163513"/>
              </a:xfrm>
              <a:custGeom>
                <a:avLst/>
                <a:gdLst>
                  <a:gd name="T0" fmla="*/ 32 w 40"/>
                  <a:gd name="T1" fmla="*/ 37 h 39"/>
                  <a:gd name="T2" fmla="*/ 24 w 40"/>
                  <a:gd name="T3" fmla="*/ 31 h 39"/>
                  <a:gd name="T4" fmla="*/ 16 w 40"/>
                  <a:gd name="T5" fmla="*/ 27 h 39"/>
                  <a:gd name="T6" fmla="*/ 12 w 40"/>
                  <a:gd name="T7" fmla="*/ 22 h 39"/>
                  <a:gd name="T8" fmla="*/ 12 w 40"/>
                  <a:gd name="T9" fmla="*/ 21 h 39"/>
                  <a:gd name="T10" fmla="*/ 8 w 40"/>
                  <a:gd name="T11" fmla="*/ 17 h 39"/>
                  <a:gd name="T12" fmla="*/ 6 w 40"/>
                  <a:gd name="T13" fmla="*/ 12 h 39"/>
                  <a:gd name="T14" fmla="*/ 4 w 40"/>
                  <a:gd name="T15" fmla="*/ 15 h 39"/>
                  <a:gd name="T16" fmla="*/ 2 w 40"/>
                  <a:gd name="T17" fmla="*/ 15 h 39"/>
                  <a:gd name="T18" fmla="*/ 1 w 40"/>
                  <a:gd name="T19" fmla="*/ 13 h 39"/>
                  <a:gd name="T20" fmla="*/ 3 w 40"/>
                  <a:gd name="T21" fmla="*/ 10 h 39"/>
                  <a:gd name="T22" fmla="*/ 10 w 40"/>
                  <a:gd name="T23" fmla="*/ 10 h 39"/>
                  <a:gd name="T24" fmla="*/ 13 w 40"/>
                  <a:gd name="T25" fmla="*/ 9 h 39"/>
                  <a:gd name="T26" fmla="*/ 15 w 40"/>
                  <a:gd name="T27" fmla="*/ 5 h 39"/>
                  <a:gd name="T28" fmla="*/ 17 w 40"/>
                  <a:gd name="T29" fmla="*/ 3 h 39"/>
                  <a:gd name="T30" fmla="*/ 19 w 40"/>
                  <a:gd name="T31" fmla="*/ 2 h 39"/>
                  <a:gd name="T32" fmla="*/ 23 w 40"/>
                  <a:gd name="T33" fmla="*/ 2 h 39"/>
                  <a:gd name="T34" fmla="*/ 26 w 40"/>
                  <a:gd name="T35" fmla="*/ 6 h 39"/>
                  <a:gd name="T36" fmla="*/ 34 w 40"/>
                  <a:gd name="T37" fmla="*/ 7 h 39"/>
                  <a:gd name="T38" fmla="*/ 36 w 40"/>
                  <a:gd name="T39" fmla="*/ 8 h 39"/>
                  <a:gd name="T40" fmla="*/ 38 w 40"/>
                  <a:gd name="T41" fmla="*/ 10 h 39"/>
                  <a:gd name="T42" fmla="*/ 39 w 40"/>
                  <a:gd name="T43" fmla="*/ 13 h 39"/>
                  <a:gd name="T44" fmla="*/ 37 w 40"/>
                  <a:gd name="T45" fmla="*/ 16 h 39"/>
                  <a:gd name="T46" fmla="*/ 32 w 40"/>
                  <a:gd name="T47" fmla="*/ 13 h 39"/>
                  <a:gd name="T48" fmla="*/ 28 w 40"/>
                  <a:gd name="T49" fmla="*/ 14 h 39"/>
                  <a:gd name="T50" fmla="*/ 25 w 40"/>
                  <a:gd name="T51" fmla="*/ 13 h 39"/>
                  <a:gd name="T52" fmla="*/ 21 w 40"/>
                  <a:gd name="T53" fmla="*/ 13 h 39"/>
                  <a:gd name="T54" fmla="*/ 18 w 40"/>
                  <a:gd name="T55" fmla="*/ 14 h 39"/>
                  <a:gd name="T56" fmla="*/ 16 w 40"/>
                  <a:gd name="T57" fmla="*/ 18 h 39"/>
                  <a:gd name="T58" fmla="*/ 17 w 40"/>
                  <a:gd name="T59" fmla="*/ 20 h 39"/>
                  <a:gd name="T60" fmla="*/ 19 w 40"/>
                  <a:gd name="T61" fmla="*/ 23 h 39"/>
                  <a:gd name="T62" fmla="*/ 25 w 40"/>
                  <a:gd name="T63" fmla="*/ 30 h 39"/>
                  <a:gd name="T64" fmla="*/ 29 w 40"/>
                  <a:gd name="T65" fmla="*/ 35 h 39"/>
                  <a:gd name="T66" fmla="*/ 33 w 40"/>
                  <a:gd name="T67" fmla="*/ 38 h 39"/>
                  <a:gd name="T68" fmla="*/ 7 w 40"/>
                  <a:gd name="T69" fmla="*/ 15 h 39"/>
                  <a:gd name="T70" fmla="*/ 8 w 40"/>
                  <a:gd name="T71" fmla="*/ 14 h 39"/>
                  <a:gd name="T72" fmla="*/ 6 w 40"/>
                  <a:gd name="T73" fmla="*/ 14 h 39"/>
                  <a:gd name="T74" fmla="*/ 6 w 40"/>
                  <a:gd name="T75" fmla="*/ 17 h 39"/>
                  <a:gd name="T76" fmla="*/ 7 w 40"/>
                  <a:gd name="T77" fmla="*/ 18 h 39"/>
                  <a:gd name="T78" fmla="*/ 7 w 40"/>
                  <a:gd name="T79" fmla="*/ 16 h 39"/>
                  <a:gd name="T80" fmla="*/ 9 w 40"/>
                  <a:gd name="T81" fmla="*/ 19 h 39"/>
                  <a:gd name="T82" fmla="*/ 11 w 40"/>
                  <a:gd name="T83" fmla="*/ 20 h 39"/>
                  <a:gd name="T84" fmla="*/ 9 w 40"/>
                  <a:gd name="T85" fmla="*/ 23 h 39"/>
                  <a:gd name="T86" fmla="*/ 10 w 40"/>
                  <a:gd name="T87" fmla="*/ 24 h 39"/>
                  <a:gd name="T88" fmla="*/ 19 w 40"/>
                  <a:gd name="T89" fmla="*/ 30 h 39"/>
                  <a:gd name="T90" fmla="*/ 23 w 40"/>
                  <a:gd name="T91" fmla="*/ 31 h 39"/>
                  <a:gd name="T92" fmla="*/ 21 w 40"/>
                  <a:gd name="T93" fmla="*/ 34 h 39"/>
                  <a:gd name="T94" fmla="*/ 23 w 40"/>
                  <a:gd name="T95" fmla="*/ 34 h 39"/>
                  <a:gd name="T96" fmla="*/ 25 w 40"/>
                  <a:gd name="T97" fmla="*/ 34 h 39"/>
                  <a:gd name="T98" fmla="*/ 25 w 40"/>
                  <a:gd name="T99" fmla="*/ 34 h 39"/>
                  <a:gd name="T100" fmla="*/ 18 w 40"/>
                  <a:gd name="T101" fmla="*/ 33 h 39"/>
                  <a:gd name="T102" fmla="*/ 18 w 40"/>
                  <a:gd name="T103" fmla="*/ 3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39">
                    <a:moveTo>
                      <a:pt x="33" y="38"/>
                    </a:moveTo>
                    <a:cubicBezTo>
                      <a:pt x="33" y="38"/>
                      <a:pt x="33" y="39"/>
                      <a:pt x="33" y="39"/>
                    </a:cubicBezTo>
                    <a:cubicBezTo>
                      <a:pt x="33" y="38"/>
                      <a:pt x="33" y="38"/>
                      <a:pt x="32" y="37"/>
                    </a:cubicBezTo>
                    <a:cubicBezTo>
                      <a:pt x="32" y="37"/>
                      <a:pt x="31" y="37"/>
                      <a:pt x="30" y="37"/>
                    </a:cubicBezTo>
                    <a:cubicBezTo>
                      <a:pt x="29" y="36"/>
                      <a:pt x="29" y="35"/>
                      <a:pt x="28" y="34"/>
                    </a:cubicBezTo>
                    <a:cubicBezTo>
                      <a:pt x="26" y="33"/>
                      <a:pt x="25" y="32"/>
                      <a:pt x="24" y="31"/>
                    </a:cubicBezTo>
                    <a:cubicBezTo>
                      <a:pt x="23" y="30"/>
                      <a:pt x="22" y="30"/>
                      <a:pt x="21" y="29"/>
                    </a:cubicBezTo>
                    <a:cubicBezTo>
                      <a:pt x="20" y="29"/>
                      <a:pt x="18" y="29"/>
                      <a:pt x="17" y="29"/>
                    </a:cubicBezTo>
                    <a:cubicBezTo>
                      <a:pt x="16" y="28"/>
                      <a:pt x="16" y="28"/>
                      <a:pt x="16" y="27"/>
                    </a:cubicBezTo>
                    <a:cubicBezTo>
                      <a:pt x="15" y="27"/>
                      <a:pt x="15" y="27"/>
                      <a:pt x="14" y="26"/>
                    </a:cubicBezTo>
                    <a:cubicBezTo>
                      <a:pt x="13" y="25"/>
                      <a:pt x="12" y="24"/>
                      <a:pt x="12" y="23"/>
                    </a:cubicBezTo>
                    <a:cubicBezTo>
                      <a:pt x="11" y="22"/>
                      <a:pt x="11" y="22"/>
                      <a:pt x="12" y="22"/>
                    </a:cubicBezTo>
                    <a:cubicBezTo>
                      <a:pt x="12" y="22"/>
                      <a:pt x="12" y="22"/>
                      <a:pt x="12" y="22"/>
                    </a:cubicBezTo>
                    <a:cubicBezTo>
                      <a:pt x="12" y="22"/>
                      <a:pt x="13" y="22"/>
                      <a:pt x="13" y="22"/>
                    </a:cubicBezTo>
                    <a:cubicBezTo>
                      <a:pt x="13" y="21"/>
                      <a:pt x="12" y="21"/>
                      <a:pt x="12" y="21"/>
                    </a:cubicBezTo>
                    <a:cubicBezTo>
                      <a:pt x="11" y="20"/>
                      <a:pt x="11" y="20"/>
                      <a:pt x="10" y="19"/>
                    </a:cubicBezTo>
                    <a:cubicBezTo>
                      <a:pt x="10" y="18"/>
                      <a:pt x="10" y="18"/>
                      <a:pt x="9" y="18"/>
                    </a:cubicBezTo>
                    <a:cubicBezTo>
                      <a:pt x="9" y="18"/>
                      <a:pt x="8" y="17"/>
                      <a:pt x="8" y="17"/>
                    </a:cubicBezTo>
                    <a:cubicBezTo>
                      <a:pt x="9" y="18"/>
                      <a:pt x="10" y="17"/>
                      <a:pt x="10" y="16"/>
                    </a:cubicBezTo>
                    <a:cubicBezTo>
                      <a:pt x="10" y="15"/>
                      <a:pt x="9" y="14"/>
                      <a:pt x="8" y="14"/>
                    </a:cubicBezTo>
                    <a:cubicBezTo>
                      <a:pt x="8" y="13"/>
                      <a:pt x="7" y="12"/>
                      <a:pt x="6" y="12"/>
                    </a:cubicBezTo>
                    <a:cubicBezTo>
                      <a:pt x="6" y="12"/>
                      <a:pt x="5" y="12"/>
                      <a:pt x="5" y="12"/>
                    </a:cubicBezTo>
                    <a:cubicBezTo>
                      <a:pt x="5" y="13"/>
                      <a:pt x="5" y="13"/>
                      <a:pt x="5" y="14"/>
                    </a:cubicBezTo>
                    <a:cubicBezTo>
                      <a:pt x="5" y="14"/>
                      <a:pt x="5" y="14"/>
                      <a:pt x="4" y="15"/>
                    </a:cubicBezTo>
                    <a:cubicBezTo>
                      <a:pt x="4" y="15"/>
                      <a:pt x="4" y="15"/>
                      <a:pt x="4" y="15"/>
                    </a:cubicBezTo>
                    <a:cubicBezTo>
                      <a:pt x="3" y="15"/>
                      <a:pt x="4" y="16"/>
                      <a:pt x="3" y="17"/>
                    </a:cubicBezTo>
                    <a:cubicBezTo>
                      <a:pt x="2" y="18"/>
                      <a:pt x="2" y="16"/>
                      <a:pt x="2" y="15"/>
                    </a:cubicBezTo>
                    <a:cubicBezTo>
                      <a:pt x="1" y="15"/>
                      <a:pt x="1" y="15"/>
                      <a:pt x="1" y="14"/>
                    </a:cubicBezTo>
                    <a:cubicBezTo>
                      <a:pt x="1" y="14"/>
                      <a:pt x="2" y="14"/>
                      <a:pt x="2" y="14"/>
                    </a:cubicBezTo>
                    <a:cubicBezTo>
                      <a:pt x="1" y="14"/>
                      <a:pt x="1" y="14"/>
                      <a:pt x="1" y="13"/>
                    </a:cubicBezTo>
                    <a:cubicBezTo>
                      <a:pt x="1" y="13"/>
                      <a:pt x="1" y="13"/>
                      <a:pt x="1" y="12"/>
                    </a:cubicBezTo>
                    <a:cubicBezTo>
                      <a:pt x="1" y="12"/>
                      <a:pt x="0" y="11"/>
                      <a:pt x="0" y="10"/>
                    </a:cubicBezTo>
                    <a:cubicBezTo>
                      <a:pt x="1" y="11"/>
                      <a:pt x="4" y="12"/>
                      <a:pt x="3" y="10"/>
                    </a:cubicBezTo>
                    <a:cubicBezTo>
                      <a:pt x="4" y="10"/>
                      <a:pt x="5" y="11"/>
                      <a:pt x="6" y="10"/>
                    </a:cubicBezTo>
                    <a:cubicBezTo>
                      <a:pt x="7" y="10"/>
                      <a:pt x="7" y="9"/>
                      <a:pt x="7" y="9"/>
                    </a:cubicBezTo>
                    <a:cubicBezTo>
                      <a:pt x="7" y="9"/>
                      <a:pt x="9" y="11"/>
                      <a:pt x="10" y="10"/>
                    </a:cubicBezTo>
                    <a:cubicBezTo>
                      <a:pt x="10" y="10"/>
                      <a:pt x="12" y="12"/>
                      <a:pt x="13" y="11"/>
                    </a:cubicBezTo>
                    <a:cubicBezTo>
                      <a:pt x="13" y="10"/>
                      <a:pt x="12" y="10"/>
                      <a:pt x="12" y="9"/>
                    </a:cubicBezTo>
                    <a:cubicBezTo>
                      <a:pt x="12" y="9"/>
                      <a:pt x="13" y="9"/>
                      <a:pt x="13" y="9"/>
                    </a:cubicBezTo>
                    <a:cubicBezTo>
                      <a:pt x="12" y="8"/>
                      <a:pt x="13" y="8"/>
                      <a:pt x="13" y="8"/>
                    </a:cubicBezTo>
                    <a:cubicBezTo>
                      <a:pt x="14" y="7"/>
                      <a:pt x="14" y="8"/>
                      <a:pt x="15" y="7"/>
                    </a:cubicBezTo>
                    <a:cubicBezTo>
                      <a:pt x="15" y="6"/>
                      <a:pt x="15" y="6"/>
                      <a:pt x="15" y="5"/>
                    </a:cubicBezTo>
                    <a:cubicBezTo>
                      <a:pt x="15" y="5"/>
                      <a:pt x="14" y="4"/>
                      <a:pt x="15" y="4"/>
                    </a:cubicBezTo>
                    <a:cubicBezTo>
                      <a:pt x="15" y="4"/>
                      <a:pt x="15" y="4"/>
                      <a:pt x="15" y="4"/>
                    </a:cubicBezTo>
                    <a:cubicBezTo>
                      <a:pt x="16" y="3"/>
                      <a:pt x="16" y="3"/>
                      <a:pt x="17" y="3"/>
                    </a:cubicBezTo>
                    <a:cubicBezTo>
                      <a:pt x="17" y="3"/>
                      <a:pt x="17" y="3"/>
                      <a:pt x="17" y="2"/>
                    </a:cubicBezTo>
                    <a:cubicBezTo>
                      <a:pt x="18" y="2"/>
                      <a:pt x="18" y="2"/>
                      <a:pt x="18" y="2"/>
                    </a:cubicBezTo>
                    <a:cubicBezTo>
                      <a:pt x="19" y="2"/>
                      <a:pt x="19" y="2"/>
                      <a:pt x="19" y="2"/>
                    </a:cubicBezTo>
                    <a:cubicBezTo>
                      <a:pt x="19" y="1"/>
                      <a:pt x="19" y="1"/>
                      <a:pt x="19" y="1"/>
                    </a:cubicBezTo>
                    <a:cubicBezTo>
                      <a:pt x="19" y="0"/>
                      <a:pt x="20" y="1"/>
                      <a:pt x="20" y="1"/>
                    </a:cubicBezTo>
                    <a:cubicBezTo>
                      <a:pt x="21" y="1"/>
                      <a:pt x="22" y="1"/>
                      <a:pt x="23" y="2"/>
                    </a:cubicBezTo>
                    <a:cubicBezTo>
                      <a:pt x="23" y="3"/>
                      <a:pt x="24" y="4"/>
                      <a:pt x="24" y="4"/>
                    </a:cubicBezTo>
                    <a:cubicBezTo>
                      <a:pt x="25" y="4"/>
                      <a:pt x="25" y="4"/>
                      <a:pt x="25" y="4"/>
                    </a:cubicBezTo>
                    <a:cubicBezTo>
                      <a:pt x="26" y="5"/>
                      <a:pt x="26" y="5"/>
                      <a:pt x="26" y="6"/>
                    </a:cubicBezTo>
                    <a:cubicBezTo>
                      <a:pt x="27" y="6"/>
                      <a:pt x="28" y="7"/>
                      <a:pt x="28" y="7"/>
                    </a:cubicBezTo>
                    <a:cubicBezTo>
                      <a:pt x="29" y="7"/>
                      <a:pt x="30" y="7"/>
                      <a:pt x="31" y="7"/>
                    </a:cubicBezTo>
                    <a:cubicBezTo>
                      <a:pt x="32" y="8"/>
                      <a:pt x="33" y="8"/>
                      <a:pt x="34" y="7"/>
                    </a:cubicBezTo>
                    <a:cubicBezTo>
                      <a:pt x="34" y="7"/>
                      <a:pt x="35" y="7"/>
                      <a:pt x="36" y="6"/>
                    </a:cubicBezTo>
                    <a:cubicBezTo>
                      <a:pt x="36" y="6"/>
                      <a:pt x="37" y="5"/>
                      <a:pt x="38" y="5"/>
                    </a:cubicBezTo>
                    <a:cubicBezTo>
                      <a:pt x="37" y="6"/>
                      <a:pt x="36" y="7"/>
                      <a:pt x="36" y="8"/>
                    </a:cubicBezTo>
                    <a:cubicBezTo>
                      <a:pt x="36" y="8"/>
                      <a:pt x="37" y="8"/>
                      <a:pt x="37" y="9"/>
                    </a:cubicBezTo>
                    <a:cubicBezTo>
                      <a:pt x="37" y="9"/>
                      <a:pt x="36" y="10"/>
                      <a:pt x="37" y="10"/>
                    </a:cubicBezTo>
                    <a:cubicBezTo>
                      <a:pt x="37" y="10"/>
                      <a:pt x="38" y="10"/>
                      <a:pt x="38" y="10"/>
                    </a:cubicBezTo>
                    <a:cubicBezTo>
                      <a:pt x="38" y="11"/>
                      <a:pt x="37" y="11"/>
                      <a:pt x="37" y="11"/>
                    </a:cubicBezTo>
                    <a:cubicBezTo>
                      <a:pt x="37" y="11"/>
                      <a:pt x="37" y="12"/>
                      <a:pt x="37" y="12"/>
                    </a:cubicBezTo>
                    <a:cubicBezTo>
                      <a:pt x="38" y="12"/>
                      <a:pt x="39" y="12"/>
                      <a:pt x="39" y="13"/>
                    </a:cubicBezTo>
                    <a:cubicBezTo>
                      <a:pt x="40" y="13"/>
                      <a:pt x="40" y="13"/>
                      <a:pt x="39" y="14"/>
                    </a:cubicBezTo>
                    <a:cubicBezTo>
                      <a:pt x="38" y="14"/>
                      <a:pt x="38" y="14"/>
                      <a:pt x="38" y="15"/>
                    </a:cubicBezTo>
                    <a:cubicBezTo>
                      <a:pt x="38" y="15"/>
                      <a:pt x="38" y="16"/>
                      <a:pt x="37" y="16"/>
                    </a:cubicBezTo>
                    <a:cubicBezTo>
                      <a:pt x="36" y="17"/>
                      <a:pt x="36" y="15"/>
                      <a:pt x="35" y="15"/>
                    </a:cubicBezTo>
                    <a:cubicBezTo>
                      <a:pt x="35" y="14"/>
                      <a:pt x="35" y="14"/>
                      <a:pt x="34" y="14"/>
                    </a:cubicBezTo>
                    <a:cubicBezTo>
                      <a:pt x="33" y="14"/>
                      <a:pt x="33" y="14"/>
                      <a:pt x="32" y="13"/>
                    </a:cubicBezTo>
                    <a:cubicBezTo>
                      <a:pt x="32" y="14"/>
                      <a:pt x="31" y="14"/>
                      <a:pt x="31" y="14"/>
                    </a:cubicBezTo>
                    <a:cubicBezTo>
                      <a:pt x="31" y="13"/>
                      <a:pt x="30" y="14"/>
                      <a:pt x="30" y="14"/>
                    </a:cubicBezTo>
                    <a:cubicBezTo>
                      <a:pt x="29" y="14"/>
                      <a:pt x="29" y="14"/>
                      <a:pt x="28" y="14"/>
                    </a:cubicBezTo>
                    <a:cubicBezTo>
                      <a:pt x="28" y="13"/>
                      <a:pt x="28" y="13"/>
                      <a:pt x="27" y="14"/>
                    </a:cubicBezTo>
                    <a:cubicBezTo>
                      <a:pt x="27" y="14"/>
                      <a:pt x="27" y="14"/>
                      <a:pt x="26" y="14"/>
                    </a:cubicBezTo>
                    <a:cubicBezTo>
                      <a:pt x="26" y="14"/>
                      <a:pt x="26" y="13"/>
                      <a:pt x="25" y="13"/>
                    </a:cubicBezTo>
                    <a:cubicBezTo>
                      <a:pt x="25" y="13"/>
                      <a:pt x="25" y="14"/>
                      <a:pt x="24" y="13"/>
                    </a:cubicBezTo>
                    <a:cubicBezTo>
                      <a:pt x="24" y="13"/>
                      <a:pt x="24" y="12"/>
                      <a:pt x="23" y="13"/>
                    </a:cubicBezTo>
                    <a:cubicBezTo>
                      <a:pt x="22" y="13"/>
                      <a:pt x="22" y="13"/>
                      <a:pt x="21" y="13"/>
                    </a:cubicBezTo>
                    <a:cubicBezTo>
                      <a:pt x="21" y="13"/>
                      <a:pt x="20" y="13"/>
                      <a:pt x="20" y="14"/>
                    </a:cubicBezTo>
                    <a:cubicBezTo>
                      <a:pt x="19" y="14"/>
                      <a:pt x="19" y="15"/>
                      <a:pt x="19" y="15"/>
                    </a:cubicBezTo>
                    <a:cubicBezTo>
                      <a:pt x="18" y="15"/>
                      <a:pt x="18" y="14"/>
                      <a:pt x="18" y="14"/>
                    </a:cubicBezTo>
                    <a:cubicBezTo>
                      <a:pt x="18" y="14"/>
                      <a:pt x="17" y="14"/>
                      <a:pt x="17" y="13"/>
                    </a:cubicBezTo>
                    <a:cubicBezTo>
                      <a:pt x="15" y="12"/>
                      <a:pt x="16" y="15"/>
                      <a:pt x="15" y="17"/>
                    </a:cubicBezTo>
                    <a:cubicBezTo>
                      <a:pt x="15" y="17"/>
                      <a:pt x="15" y="18"/>
                      <a:pt x="16" y="18"/>
                    </a:cubicBezTo>
                    <a:cubicBezTo>
                      <a:pt x="16" y="18"/>
                      <a:pt x="16" y="18"/>
                      <a:pt x="17" y="18"/>
                    </a:cubicBezTo>
                    <a:cubicBezTo>
                      <a:pt x="17" y="19"/>
                      <a:pt x="17" y="19"/>
                      <a:pt x="17" y="19"/>
                    </a:cubicBezTo>
                    <a:cubicBezTo>
                      <a:pt x="17" y="19"/>
                      <a:pt x="17" y="19"/>
                      <a:pt x="17" y="20"/>
                    </a:cubicBezTo>
                    <a:cubicBezTo>
                      <a:pt x="17" y="20"/>
                      <a:pt x="17" y="20"/>
                      <a:pt x="17" y="20"/>
                    </a:cubicBezTo>
                    <a:cubicBezTo>
                      <a:pt x="17" y="20"/>
                      <a:pt x="18" y="20"/>
                      <a:pt x="18" y="20"/>
                    </a:cubicBezTo>
                    <a:cubicBezTo>
                      <a:pt x="18" y="21"/>
                      <a:pt x="18" y="22"/>
                      <a:pt x="19" y="23"/>
                    </a:cubicBezTo>
                    <a:cubicBezTo>
                      <a:pt x="19" y="24"/>
                      <a:pt x="21" y="26"/>
                      <a:pt x="22" y="27"/>
                    </a:cubicBezTo>
                    <a:cubicBezTo>
                      <a:pt x="23" y="28"/>
                      <a:pt x="23" y="29"/>
                      <a:pt x="24" y="29"/>
                    </a:cubicBezTo>
                    <a:cubicBezTo>
                      <a:pt x="25" y="29"/>
                      <a:pt x="25" y="29"/>
                      <a:pt x="25" y="30"/>
                    </a:cubicBezTo>
                    <a:cubicBezTo>
                      <a:pt x="26" y="30"/>
                      <a:pt x="26" y="30"/>
                      <a:pt x="26" y="31"/>
                    </a:cubicBezTo>
                    <a:cubicBezTo>
                      <a:pt x="26" y="32"/>
                      <a:pt x="27" y="32"/>
                      <a:pt x="28" y="33"/>
                    </a:cubicBezTo>
                    <a:cubicBezTo>
                      <a:pt x="28" y="34"/>
                      <a:pt x="29" y="34"/>
                      <a:pt x="29" y="35"/>
                    </a:cubicBezTo>
                    <a:cubicBezTo>
                      <a:pt x="30" y="35"/>
                      <a:pt x="30" y="35"/>
                      <a:pt x="30" y="36"/>
                    </a:cubicBezTo>
                    <a:cubicBezTo>
                      <a:pt x="31" y="36"/>
                      <a:pt x="31" y="36"/>
                      <a:pt x="31" y="36"/>
                    </a:cubicBezTo>
                    <a:cubicBezTo>
                      <a:pt x="32" y="37"/>
                      <a:pt x="34" y="37"/>
                      <a:pt x="33" y="38"/>
                    </a:cubicBezTo>
                    <a:close/>
                    <a:moveTo>
                      <a:pt x="8" y="14"/>
                    </a:moveTo>
                    <a:cubicBezTo>
                      <a:pt x="8" y="13"/>
                      <a:pt x="7" y="14"/>
                      <a:pt x="7" y="14"/>
                    </a:cubicBezTo>
                    <a:cubicBezTo>
                      <a:pt x="6" y="15"/>
                      <a:pt x="7" y="14"/>
                      <a:pt x="7" y="15"/>
                    </a:cubicBezTo>
                    <a:cubicBezTo>
                      <a:pt x="8" y="15"/>
                      <a:pt x="8" y="16"/>
                      <a:pt x="9" y="15"/>
                    </a:cubicBezTo>
                    <a:cubicBezTo>
                      <a:pt x="9" y="15"/>
                      <a:pt x="8" y="14"/>
                      <a:pt x="8" y="14"/>
                    </a:cubicBezTo>
                    <a:cubicBezTo>
                      <a:pt x="8" y="14"/>
                      <a:pt x="8" y="14"/>
                      <a:pt x="8" y="14"/>
                    </a:cubicBezTo>
                    <a:close/>
                    <a:moveTo>
                      <a:pt x="7" y="16"/>
                    </a:moveTo>
                    <a:cubicBezTo>
                      <a:pt x="7" y="16"/>
                      <a:pt x="6" y="15"/>
                      <a:pt x="6" y="15"/>
                    </a:cubicBezTo>
                    <a:cubicBezTo>
                      <a:pt x="6" y="14"/>
                      <a:pt x="5" y="14"/>
                      <a:pt x="6" y="14"/>
                    </a:cubicBezTo>
                    <a:cubicBezTo>
                      <a:pt x="6" y="15"/>
                      <a:pt x="6" y="15"/>
                      <a:pt x="6" y="15"/>
                    </a:cubicBezTo>
                    <a:cubicBezTo>
                      <a:pt x="6" y="16"/>
                      <a:pt x="6" y="16"/>
                      <a:pt x="6" y="16"/>
                    </a:cubicBezTo>
                    <a:cubicBezTo>
                      <a:pt x="6" y="17"/>
                      <a:pt x="6" y="17"/>
                      <a:pt x="6" y="17"/>
                    </a:cubicBezTo>
                    <a:cubicBezTo>
                      <a:pt x="6" y="18"/>
                      <a:pt x="6" y="19"/>
                      <a:pt x="6" y="20"/>
                    </a:cubicBezTo>
                    <a:cubicBezTo>
                      <a:pt x="7" y="20"/>
                      <a:pt x="7" y="19"/>
                      <a:pt x="7" y="19"/>
                    </a:cubicBezTo>
                    <a:cubicBezTo>
                      <a:pt x="7" y="19"/>
                      <a:pt x="7" y="19"/>
                      <a:pt x="7" y="18"/>
                    </a:cubicBezTo>
                    <a:cubicBezTo>
                      <a:pt x="7" y="18"/>
                      <a:pt x="7" y="18"/>
                      <a:pt x="7" y="17"/>
                    </a:cubicBezTo>
                    <a:cubicBezTo>
                      <a:pt x="7" y="17"/>
                      <a:pt x="7" y="17"/>
                      <a:pt x="7" y="16"/>
                    </a:cubicBezTo>
                    <a:cubicBezTo>
                      <a:pt x="7" y="16"/>
                      <a:pt x="7" y="16"/>
                      <a:pt x="7" y="16"/>
                    </a:cubicBezTo>
                    <a:close/>
                    <a:moveTo>
                      <a:pt x="9" y="19"/>
                    </a:moveTo>
                    <a:cubicBezTo>
                      <a:pt x="9" y="19"/>
                      <a:pt x="9" y="18"/>
                      <a:pt x="9" y="18"/>
                    </a:cubicBezTo>
                    <a:cubicBezTo>
                      <a:pt x="8" y="18"/>
                      <a:pt x="9" y="19"/>
                      <a:pt x="9" y="19"/>
                    </a:cubicBezTo>
                    <a:cubicBezTo>
                      <a:pt x="9" y="20"/>
                      <a:pt x="10" y="20"/>
                      <a:pt x="10" y="20"/>
                    </a:cubicBezTo>
                    <a:cubicBezTo>
                      <a:pt x="10" y="21"/>
                      <a:pt x="10" y="21"/>
                      <a:pt x="11" y="21"/>
                    </a:cubicBezTo>
                    <a:cubicBezTo>
                      <a:pt x="11" y="22"/>
                      <a:pt x="11" y="21"/>
                      <a:pt x="11" y="20"/>
                    </a:cubicBezTo>
                    <a:cubicBezTo>
                      <a:pt x="10" y="20"/>
                      <a:pt x="10" y="19"/>
                      <a:pt x="9" y="19"/>
                    </a:cubicBezTo>
                    <a:cubicBezTo>
                      <a:pt x="9" y="19"/>
                      <a:pt x="9" y="19"/>
                      <a:pt x="9" y="19"/>
                    </a:cubicBezTo>
                    <a:close/>
                    <a:moveTo>
                      <a:pt x="9" y="23"/>
                    </a:moveTo>
                    <a:cubicBezTo>
                      <a:pt x="9" y="23"/>
                      <a:pt x="12" y="27"/>
                      <a:pt x="12" y="27"/>
                    </a:cubicBezTo>
                    <a:cubicBezTo>
                      <a:pt x="13" y="26"/>
                      <a:pt x="12" y="25"/>
                      <a:pt x="11" y="25"/>
                    </a:cubicBezTo>
                    <a:cubicBezTo>
                      <a:pt x="11" y="25"/>
                      <a:pt x="11" y="24"/>
                      <a:pt x="10" y="24"/>
                    </a:cubicBezTo>
                    <a:cubicBezTo>
                      <a:pt x="10" y="24"/>
                      <a:pt x="10" y="23"/>
                      <a:pt x="9" y="23"/>
                    </a:cubicBezTo>
                    <a:cubicBezTo>
                      <a:pt x="9" y="23"/>
                      <a:pt x="10" y="23"/>
                      <a:pt x="9" y="23"/>
                    </a:cubicBezTo>
                    <a:close/>
                    <a:moveTo>
                      <a:pt x="19" y="30"/>
                    </a:moveTo>
                    <a:cubicBezTo>
                      <a:pt x="18" y="30"/>
                      <a:pt x="19" y="30"/>
                      <a:pt x="19" y="31"/>
                    </a:cubicBezTo>
                    <a:cubicBezTo>
                      <a:pt x="19" y="31"/>
                      <a:pt x="20" y="31"/>
                      <a:pt x="20" y="31"/>
                    </a:cubicBezTo>
                    <a:cubicBezTo>
                      <a:pt x="21" y="31"/>
                      <a:pt x="22" y="31"/>
                      <a:pt x="23" y="31"/>
                    </a:cubicBezTo>
                    <a:cubicBezTo>
                      <a:pt x="23" y="30"/>
                      <a:pt x="20" y="30"/>
                      <a:pt x="20" y="30"/>
                    </a:cubicBezTo>
                    <a:cubicBezTo>
                      <a:pt x="20" y="30"/>
                      <a:pt x="19" y="30"/>
                      <a:pt x="19" y="30"/>
                    </a:cubicBezTo>
                    <a:close/>
                    <a:moveTo>
                      <a:pt x="21" y="34"/>
                    </a:moveTo>
                    <a:cubicBezTo>
                      <a:pt x="22" y="35"/>
                      <a:pt x="23" y="35"/>
                      <a:pt x="24" y="34"/>
                    </a:cubicBezTo>
                    <a:cubicBezTo>
                      <a:pt x="24" y="34"/>
                      <a:pt x="25" y="35"/>
                      <a:pt x="25" y="34"/>
                    </a:cubicBezTo>
                    <a:cubicBezTo>
                      <a:pt x="24" y="34"/>
                      <a:pt x="24" y="34"/>
                      <a:pt x="23" y="34"/>
                    </a:cubicBezTo>
                    <a:cubicBezTo>
                      <a:pt x="23" y="34"/>
                      <a:pt x="21" y="34"/>
                      <a:pt x="21" y="34"/>
                    </a:cubicBezTo>
                    <a:cubicBezTo>
                      <a:pt x="22" y="34"/>
                      <a:pt x="21" y="34"/>
                      <a:pt x="21" y="34"/>
                    </a:cubicBezTo>
                    <a:close/>
                    <a:moveTo>
                      <a:pt x="25" y="34"/>
                    </a:moveTo>
                    <a:cubicBezTo>
                      <a:pt x="26" y="34"/>
                      <a:pt x="27" y="36"/>
                      <a:pt x="28" y="36"/>
                    </a:cubicBezTo>
                    <a:cubicBezTo>
                      <a:pt x="28" y="35"/>
                      <a:pt x="27" y="34"/>
                      <a:pt x="26" y="34"/>
                    </a:cubicBezTo>
                    <a:cubicBezTo>
                      <a:pt x="26" y="34"/>
                      <a:pt x="26" y="33"/>
                      <a:pt x="25" y="34"/>
                    </a:cubicBezTo>
                    <a:cubicBezTo>
                      <a:pt x="25" y="34"/>
                      <a:pt x="25" y="34"/>
                      <a:pt x="25" y="34"/>
                    </a:cubicBezTo>
                    <a:cubicBezTo>
                      <a:pt x="26" y="34"/>
                      <a:pt x="25" y="34"/>
                      <a:pt x="25" y="34"/>
                    </a:cubicBezTo>
                    <a:close/>
                    <a:moveTo>
                      <a:pt x="18" y="33"/>
                    </a:moveTo>
                    <a:cubicBezTo>
                      <a:pt x="18" y="33"/>
                      <a:pt x="17" y="33"/>
                      <a:pt x="17" y="34"/>
                    </a:cubicBezTo>
                    <a:cubicBezTo>
                      <a:pt x="18" y="34"/>
                      <a:pt x="19" y="33"/>
                      <a:pt x="18" y="33"/>
                    </a:cubicBezTo>
                    <a:cubicBezTo>
                      <a:pt x="18" y="33"/>
                      <a:pt x="18" y="33"/>
                      <a:pt x="18" y="33"/>
                    </a:cubicBezTo>
                    <a:cubicBezTo>
                      <a:pt x="18" y="33"/>
                      <a:pt x="18" y="33"/>
                      <a:pt x="18" y="33"/>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23" name="Freeform 818">
                <a:extLst>
                  <a:ext uri="{FF2B5EF4-FFF2-40B4-BE49-F238E27FC236}">
                    <a16:creationId xmlns:a16="http://schemas.microsoft.com/office/drawing/2014/main" id="{7CC5134F-3C3D-582B-1BC0-00341FBCC8B7}"/>
                  </a:ext>
                </a:extLst>
              </p:cNvPr>
              <p:cNvSpPr>
                <a:spLocks/>
              </p:cNvSpPr>
              <p:nvPr/>
            </p:nvSpPr>
            <p:spPr bwMode="auto">
              <a:xfrm>
                <a:off x="6003925" y="3492500"/>
                <a:ext cx="184150" cy="115888"/>
              </a:xfrm>
              <a:custGeom>
                <a:avLst/>
                <a:gdLst>
                  <a:gd name="T0" fmla="*/ 39 w 44"/>
                  <a:gd name="T1" fmla="*/ 4 h 28"/>
                  <a:gd name="T2" fmla="*/ 37 w 44"/>
                  <a:gd name="T3" fmla="*/ 3 h 28"/>
                  <a:gd name="T4" fmla="*/ 35 w 44"/>
                  <a:gd name="T5" fmla="*/ 2 h 28"/>
                  <a:gd name="T6" fmla="*/ 29 w 44"/>
                  <a:gd name="T7" fmla="*/ 2 h 28"/>
                  <a:gd name="T8" fmla="*/ 25 w 44"/>
                  <a:gd name="T9" fmla="*/ 4 h 28"/>
                  <a:gd name="T10" fmla="*/ 20 w 44"/>
                  <a:gd name="T11" fmla="*/ 5 h 28"/>
                  <a:gd name="T12" fmla="*/ 16 w 44"/>
                  <a:gd name="T13" fmla="*/ 5 h 28"/>
                  <a:gd name="T14" fmla="*/ 11 w 44"/>
                  <a:gd name="T15" fmla="*/ 4 h 28"/>
                  <a:gd name="T16" fmla="*/ 4 w 44"/>
                  <a:gd name="T17" fmla="*/ 3 h 28"/>
                  <a:gd name="T18" fmla="*/ 4 w 44"/>
                  <a:gd name="T19" fmla="*/ 1 h 28"/>
                  <a:gd name="T20" fmla="*/ 2 w 44"/>
                  <a:gd name="T21" fmla="*/ 2 h 28"/>
                  <a:gd name="T22" fmla="*/ 2 w 44"/>
                  <a:gd name="T23" fmla="*/ 6 h 28"/>
                  <a:gd name="T24" fmla="*/ 3 w 44"/>
                  <a:gd name="T25" fmla="*/ 8 h 28"/>
                  <a:gd name="T26" fmla="*/ 5 w 44"/>
                  <a:gd name="T27" fmla="*/ 10 h 28"/>
                  <a:gd name="T28" fmla="*/ 4 w 44"/>
                  <a:gd name="T29" fmla="*/ 12 h 28"/>
                  <a:gd name="T30" fmla="*/ 1 w 44"/>
                  <a:gd name="T31" fmla="*/ 13 h 28"/>
                  <a:gd name="T32" fmla="*/ 1 w 44"/>
                  <a:gd name="T33" fmla="*/ 16 h 28"/>
                  <a:gd name="T34" fmla="*/ 1 w 44"/>
                  <a:gd name="T35" fmla="*/ 18 h 28"/>
                  <a:gd name="T36" fmla="*/ 4 w 44"/>
                  <a:gd name="T37" fmla="*/ 22 h 28"/>
                  <a:gd name="T38" fmla="*/ 4 w 44"/>
                  <a:gd name="T39" fmla="*/ 27 h 28"/>
                  <a:gd name="T40" fmla="*/ 8 w 44"/>
                  <a:gd name="T41" fmla="*/ 26 h 28"/>
                  <a:gd name="T42" fmla="*/ 12 w 44"/>
                  <a:gd name="T43" fmla="*/ 25 h 28"/>
                  <a:gd name="T44" fmla="*/ 14 w 44"/>
                  <a:gd name="T45" fmla="*/ 25 h 28"/>
                  <a:gd name="T46" fmla="*/ 15 w 44"/>
                  <a:gd name="T47" fmla="*/ 25 h 28"/>
                  <a:gd name="T48" fmla="*/ 16 w 44"/>
                  <a:gd name="T49" fmla="*/ 26 h 28"/>
                  <a:gd name="T50" fmla="*/ 20 w 44"/>
                  <a:gd name="T51" fmla="*/ 28 h 28"/>
                  <a:gd name="T52" fmla="*/ 24 w 44"/>
                  <a:gd name="T53" fmla="*/ 27 h 28"/>
                  <a:gd name="T54" fmla="*/ 26 w 44"/>
                  <a:gd name="T55" fmla="*/ 24 h 28"/>
                  <a:gd name="T56" fmla="*/ 29 w 44"/>
                  <a:gd name="T57" fmla="*/ 23 h 28"/>
                  <a:gd name="T58" fmla="*/ 33 w 44"/>
                  <a:gd name="T59" fmla="*/ 20 h 28"/>
                  <a:gd name="T60" fmla="*/ 34 w 44"/>
                  <a:gd name="T61" fmla="*/ 20 h 28"/>
                  <a:gd name="T62" fmla="*/ 36 w 44"/>
                  <a:gd name="T63" fmla="*/ 22 h 28"/>
                  <a:gd name="T64" fmla="*/ 37 w 44"/>
                  <a:gd name="T65" fmla="*/ 21 h 28"/>
                  <a:gd name="T66" fmla="*/ 38 w 44"/>
                  <a:gd name="T67" fmla="*/ 19 h 28"/>
                  <a:gd name="T68" fmla="*/ 35 w 44"/>
                  <a:gd name="T69" fmla="*/ 17 h 28"/>
                  <a:gd name="T70" fmla="*/ 37 w 44"/>
                  <a:gd name="T71" fmla="*/ 15 h 28"/>
                  <a:gd name="T72" fmla="*/ 38 w 44"/>
                  <a:gd name="T73" fmla="*/ 11 h 28"/>
                  <a:gd name="T74" fmla="*/ 42 w 44"/>
                  <a:gd name="T75" fmla="*/ 8 h 28"/>
                  <a:gd name="T76" fmla="*/ 41 w 44"/>
                  <a:gd name="T77"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 h="28">
                    <a:moveTo>
                      <a:pt x="41" y="5"/>
                    </a:moveTo>
                    <a:cubicBezTo>
                      <a:pt x="40" y="5"/>
                      <a:pt x="39" y="5"/>
                      <a:pt x="39" y="4"/>
                    </a:cubicBezTo>
                    <a:cubicBezTo>
                      <a:pt x="38" y="3"/>
                      <a:pt x="39" y="3"/>
                      <a:pt x="38" y="3"/>
                    </a:cubicBezTo>
                    <a:cubicBezTo>
                      <a:pt x="37" y="3"/>
                      <a:pt x="37" y="3"/>
                      <a:pt x="37" y="3"/>
                    </a:cubicBezTo>
                    <a:cubicBezTo>
                      <a:pt x="37" y="3"/>
                      <a:pt x="36" y="2"/>
                      <a:pt x="36" y="2"/>
                    </a:cubicBezTo>
                    <a:cubicBezTo>
                      <a:pt x="36" y="2"/>
                      <a:pt x="35" y="2"/>
                      <a:pt x="35" y="2"/>
                    </a:cubicBezTo>
                    <a:cubicBezTo>
                      <a:pt x="35" y="2"/>
                      <a:pt x="34" y="2"/>
                      <a:pt x="34" y="2"/>
                    </a:cubicBezTo>
                    <a:cubicBezTo>
                      <a:pt x="32" y="1"/>
                      <a:pt x="31" y="1"/>
                      <a:pt x="29" y="2"/>
                    </a:cubicBezTo>
                    <a:cubicBezTo>
                      <a:pt x="28" y="2"/>
                      <a:pt x="28" y="2"/>
                      <a:pt x="27" y="3"/>
                    </a:cubicBezTo>
                    <a:cubicBezTo>
                      <a:pt x="26" y="3"/>
                      <a:pt x="25" y="4"/>
                      <a:pt x="25" y="4"/>
                    </a:cubicBezTo>
                    <a:cubicBezTo>
                      <a:pt x="24" y="5"/>
                      <a:pt x="24" y="5"/>
                      <a:pt x="23" y="5"/>
                    </a:cubicBezTo>
                    <a:cubicBezTo>
                      <a:pt x="22" y="6"/>
                      <a:pt x="21" y="6"/>
                      <a:pt x="20" y="5"/>
                    </a:cubicBezTo>
                    <a:cubicBezTo>
                      <a:pt x="20" y="5"/>
                      <a:pt x="19" y="5"/>
                      <a:pt x="18" y="5"/>
                    </a:cubicBezTo>
                    <a:cubicBezTo>
                      <a:pt x="17" y="5"/>
                      <a:pt x="17" y="5"/>
                      <a:pt x="16" y="5"/>
                    </a:cubicBezTo>
                    <a:cubicBezTo>
                      <a:pt x="15" y="4"/>
                      <a:pt x="14" y="5"/>
                      <a:pt x="14" y="5"/>
                    </a:cubicBezTo>
                    <a:cubicBezTo>
                      <a:pt x="13" y="5"/>
                      <a:pt x="12" y="4"/>
                      <a:pt x="11" y="4"/>
                    </a:cubicBezTo>
                    <a:cubicBezTo>
                      <a:pt x="9" y="4"/>
                      <a:pt x="8" y="3"/>
                      <a:pt x="6" y="4"/>
                    </a:cubicBezTo>
                    <a:cubicBezTo>
                      <a:pt x="6" y="4"/>
                      <a:pt x="3" y="4"/>
                      <a:pt x="4" y="3"/>
                    </a:cubicBezTo>
                    <a:cubicBezTo>
                      <a:pt x="4" y="2"/>
                      <a:pt x="6" y="2"/>
                      <a:pt x="5" y="2"/>
                    </a:cubicBezTo>
                    <a:cubicBezTo>
                      <a:pt x="5" y="1"/>
                      <a:pt x="5" y="1"/>
                      <a:pt x="4" y="1"/>
                    </a:cubicBezTo>
                    <a:cubicBezTo>
                      <a:pt x="4" y="1"/>
                      <a:pt x="4" y="1"/>
                      <a:pt x="3" y="0"/>
                    </a:cubicBezTo>
                    <a:cubicBezTo>
                      <a:pt x="3" y="1"/>
                      <a:pt x="3" y="1"/>
                      <a:pt x="2" y="2"/>
                    </a:cubicBezTo>
                    <a:cubicBezTo>
                      <a:pt x="2" y="2"/>
                      <a:pt x="2" y="2"/>
                      <a:pt x="1" y="3"/>
                    </a:cubicBezTo>
                    <a:cubicBezTo>
                      <a:pt x="0" y="4"/>
                      <a:pt x="1" y="5"/>
                      <a:pt x="2" y="6"/>
                    </a:cubicBezTo>
                    <a:cubicBezTo>
                      <a:pt x="2" y="7"/>
                      <a:pt x="2" y="7"/>
                      <a:pt x="2" y="7"/>
                    </a:cubicBezTo>
                    <a:cubicBezTo>
                      <a:pt x="2" y="8"/>
                      <a:pt x="3" y="8"/>
                      <a:pt x="3" y="8"/>
                    </a:cubicBezTo>
                    <a:cubicBezTo>
                      <a:pt x="4" y="9"/>
                      <a:pt x="4" y="9"/>
                      <a:pt x="4" y="9"/>
                    </a:cubicBezTo>
                    <a:cubicBezTo>
                      <a:pt x="4" y="10"/>
                      <a:pt x="5" y="10"/>
                      <a:pt x="5" y="10"/>
                    </a:cubicBezTo>
                    <a:cubicBezTo>
                      <a:pt x="5" y="11"/>
                      <a:pt x="5" y="11"/>
                      <a:pt x="5" y="11"/>
                    </a:cubicBezTo>
                    <a:cubicBezTo>
                      <a:pt x="4" y="12"/>
                      <a:pt x="4" y="12"/>
                      <a:pt x="4" y="12"/>
                    </a:cubicBezTo>
                    <a:cubicBezTo>
                      <a:pt x="3" y="13"/>
                      <a:pt x="3" y="13"/>
                      <a:pt x="3" y="13"/>
                    </a:cubicBezTo>
                    <a:cubicBezTo>
                      <a:pt x="2" y="13"/>
                      <a:pt x="2" y="13"/>
                      <a:pt x="1" y="13"/>
                    </a:cubicBezTo>
                    <a:cubicBezTo>
                      <a:pt x="1" y="14"/>
                      <a:pt x="2" y="14"/>
                      <a:pt x="1" y="15"/>
                    </a:cubicBezTo>
                    <a:cubicBezTo>
                      <a:pt x="1" y="15"/>
                      <a:pt x="1" y="15"/>
                      <a:pt x="1" y="16"/>
                    </a:cubicBezTo>
                    <a:cubicBezTo>
                      <a:pt x="2" y="16"/>
                      <a:pt x="2" y="16"/>
                      <a:pt x="2" y="17"/>
                    </a:cubicBezTo>
                    <a:cubicBezTo>
                      <a:pt x="2" y="18"/>
                      <a:pt x="1" y="18"/>
                      <a:pt x="1" y="18"/>
                    </a:cubicBezTo>
                    <a:cubicBezTo>
                      <a:pt x="1" y="19"/>
                      <a:pt x="2" y="20"/>
                      <a:pt x="3" y="20"/>
                    </a:cubicBezTo>
                    <a:cubicBezTo>
                      <a:pt x="4" y="20"/>
                      <a:pt x="4" y="21"/>
                      <a:pt x="4" y="22"/>
                    </a:cubicBezTo>
                    <a:cubicBezTo>
                      <a:pt x="4" y="23"/>
                      <a:pt x="5" y="23"/>
                      <a:pt x="5" y="24"/>
                    </a:cubicBezTo>
                    <a:cubicBezTo>
                      <a:pt x="5" y="25"/>
                      <a:pt x="5" y="26"/>
                      <a:pt x="4" y="27"/>
                    </a:cubicBezTo>
                    <a:cubicBezTo>
                      <a:pt x="5" y="27"/>
                      <a:pt x="6" y="27"/>
                      <a:pt x="6" y="27"/>
                    </a:cubicBezTo>
                    <a:cubicBezTo>
                      <a:pt x="7" y="27"/>
                      <a:pt x="7" y="26"/>
                      <a:pt x="8" y="26"/>
                    </a:cubicBezTo>
                    <a:cubicBezTo>
                      <a:pt x="9" y="26"/>
                      <a:pt x="9" y="27"/>
                      <a:pt x="10" y="26"/>
                    </a:cubicBezTo>
                    <a:cubicBezTo>
                      <a:pt x="11" y="26"/>
                      <a:pt x="11" y="25"/>
                      <a:pt x="12" y="25"/>
                    </a:cubicBezTo>
                    <a:cubicBezTo>
                      <a:pt x="13" y="25"/>
                      <a:pt x="13" y="25"/>
                      <a:pt x="13" y="25"/>
                    </a:cubicBezTo>
                    <a:cubicBezTo>
                      <a:pt x="14" y="25"/>
                      <a:pt x="13" y="25"/>
                      <a:pt x="14" y="25"/>
                    </a:cubicBezTo>
                    <a:cubicBezTo>
                      <a:pt x="14" y="25"/>
                      <a:pt x="14" y="25"/>
                      <a:pt x="14" y="25"/>
                    </a:cubicBezTo>
                    <a:cubicBezTo>
                      <a:pt x="14" y="25"/>
                      <a:pt x="15" y="25"/>
                      <a:pt x="15" y="25"/>
                    </a:cubicBezTo>
                    <a:cubicBezTo>
                      <a:pt x="15" y="25"/>
                      <a:pt x="15" y="25"/>
                      <a:pt x="15" y="25"/>
                    </a:cubicBezTo>
                    <a:cubicBezTo>
                      <a:pt x="16" y="25"/>
                      <a:pt x="16" y="25"/>
                      <a:pt x="16" y="26"/>
                    </a:cubicBezTo>
                    <a:cubicBezTo>
                      <a:pt x="16" y="26"/>
                      <a:pt x="17" y="26"/>
                      <a:pt x="17" y="27"/>
                    </a:cubicBezTo>
                    <a:cubicBezTo>
                      <a:pt x="18" y="26"/>
                      <a:pt x="20" y="27"/>
                      <a:pt x="20" y="28"/>
                    </a:cubicBezTo>
                    <a:cubicBezTo>
                      <a:pt x="21" y="28"/>
                      <a:pt x="22" y="27"/>
                      <a:pt x="22" y="27"/>
                    </a:cubicBezTo>
                    <a:cubicBezTo>
                      <a:pt x="23" y="27"/>
                      <a:pt x="24" y="27"/>
                      <a:pt x="24" y="27"/>
                    </a:cubicBezTo>
                    <a:cubicBezTo>
                      <a:pt x="26" y="27"/>
                      <a:pt x="27" y="26"/>
                      <a:pt x="27" y="25"/>
                    </a:cubicBezTo>
                    <a:cubicBezTo>
                      <a:pt x="26" y="25"/>
                      <a:pt x="26" y="24"/>
                      <a:pt x="26" y="24"/>
                    </a:cubicBezTo>
                    <a:cubicBezTo>
                      <a:pt x="26" y="23"/>
                      <a:pt x="27" y="23"/>
                      <a:pt x="27" y="23"/>
                    </a:cubicBezTo>
                    <a:cubicBezTo>
                      <a:pt x="27" y="23"/>
                      <a:pt x="28" y="23"/>
                      <a:pt x="29" y="23"/>
                    </a:cubicBezTo>
                    <a:cubicBezTo>
                      <a:pt x="29" y="22"/>
                      <a:pt x="29" y="22"/>
                      <a:pt x="29" y="22"/>
                    </a:cubicBezTo>
                    <a:cubicBezTo>
                      <a:pt x="30" y="21"/>
                      <a:pt x="32" y="22"/>
                      <a:pt x="33" y="20"/>
                    </a:cubicBezTo>
                    <a:cubicBezTo>
                      <a:pt x="33" y="20"/>
                      <a:pt x="33" y="21"/>
                      <a:pt x="33" y="21"/>
                    </a:cubicBezTo>
                    <a:cubicBezTo>
                      <a:pt x="34" y="21"/>
                      <a:pt x="34" y="20"/>
                      <a:pt x="34" y="20"/>
                    </a:cubicBezTo>
                    <a:cubicBezTo>
                      <a:pt x="35" y="20"/>
                      <a:pt x="35" y="21"/>
                      <a:pt x="35" y="21"/>
                    </a:cubicBezTo>
                    <a:cubicBezTo>
                      <a:pt x="36" y="22"/>
                      <a:pt x="36" y="22"/>
                      <a:pt x="36" y="22"/>
                    </a:cubicBezTo>
                    <a:cubicBezTo>
                      <a:pt x="36" y="22"/>
                      <a:pt x="36" y="21"/>
                      <a:pt x="37" y="21"/>
                    </a:cubicBezTo>
                    <a:cubicBezTo>
                      <a:pt x="37" y="21"/>
                      <a:pt x="37" y="21"/>
                      <a:pt x="37" y="21"/>
                    </a:cubicBezTo>
                    <a:cubicBezTo>
                      <a:pt x="38" y="21"/>
                      <a:pt x="38" y="21"/>
                      <a:pt x="39" y="21"/>
                    </a:cubicBezTo>
                    <a:cubicBezTo>
                      <a:pt x="39" y="20"/>
                      <a:pt x="38" y="20"/>
                      <a:pt x="38" y="19"/>
                    </a:cubicBezTo>
                    <a:cubicBezTo>
                      <a:pt x="37" y="19"/>
                      <a:pt x="37" y="18"/>
                      <a:pt x="37" y="18"/>
                    </a:cubicBezTo>
                    <a:cubicBezTo>
                      <a:pt x="36" y="17"/>
                      <a:pt x="36" y="17"/>
                      <a:pt x="35" y="17"/>
                    </a:cubicBezTo>
                    <a:cubicBezTo>
                      <a:pt x="35" y="17"/>
                      <a:pt x="35" y="16"/>
                      <a:pt x="36" y="16"/>
                    </a:cubicBezTo>
                    <a:cubicBezTo>
                      <a:pt x="36" y="16"/>
                      <a:pt x="37" y="15"/>
                      <a:pt x="37" y="15"/>
                    </a:cubicBezTo>
                    <a:cubicBezTo>
                      <a:pt x="37" y="15"/>
                      <a:pt x="38" y="14"/>
                      <a:pt x="38" y="14"/>
                    </a:cubicBezTo>
                    <a:cubicBezTo>
                      <a:pt x="38" y="13"/>
                      <a:pt x="38" y="12"/>
                      <a:pt x="38" y="11"/>
                    </a:cubicBezTo>
                    <a:cubicBezTo>
                      <a:pt x="38" y="11"/>
                      <a:pt x="38" y="10"/>
                      <a:pt x="39" y="10"/>
                    </a:cubicBezTo>
                    <a:cubicBezTo>
                      <a:pt x="40" y="8"/>
                      <a:pt x="40" y="8"/>
                      <a:pt x="42" y="8"/>
                    </a:cubicBezTo>
                    <a:cubicBezTo>
                      <a:pt x="44" y="8"/>
                      <a:pt x="43" y="6"/>
                      <a:pt x="43" y="5"/>
                    </a:cubicBezTo>
                    <a:cubicBezTo>
                      <a:pt x="42" y="5"/>
                      <a:pt x="41" y="5"/>
                      <a:pt x="41" y="5"/>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24" name="Freeform 819">
                <a:extLst>
                  <a:ext uri="{FF2B5EF4-FFF2-40B4-BE49-F238E27FC236}">
                    <a16:creationId xmlns:a16="http://schemas.microsoft.com/office/drawing/2014/main" id="{7F1D6547-5124-298C-BBB2-D9B5D66D3F92}"/>
                  </a:ext>
                </a:extLst>
              </p:cNvPr>
              <p:cNvSpPr>
                <a:spLocks/>
              </p:cNvSpPr>
              <p:nvPr/>
            </p:nvSpPr>
            <p:spPr bwMode="auto">
              <a:xfrm>
                <a:off x="5451476" y="3187700"/>
                <a:ext cx="107950" cy="87313"/>
              </a:xfrm>
              <a:custGeom>
                <a:avLst/>
                <a:gdLst>
                  <a:gd name="T0" fmla="*/ 6 w 26"/>
                  <a:gd name="T1" fmla="*/ 3 h 21"/>
                  <a:gd name="T2" fmla="*/ 8 w 26"/>
                  <a:gd name="T3" fmla="*/ 3 h 21"/>
                  <a:gd name="T4" fmla="*/ 11 w 26"/>
                  <a:gd name="T5" fmla="*/ 3 h 21"/>
                  <a:gd name="T6" fmla="*/ 12 w 26"/>
                  <a:gd name="T7" fmla="*/ 2 h 21"/>
                  <a:gd name="T8" fmla="*/ 13 w 26"/>
                  <a:gd name="T9" fmla="*/ 1 h 21"/>
                  <a:gd name="T10" fmla="*/ 14 w 26"/>
                  <a:gd name="T11" fmla="*/ 1 h 21"/>
                  <a:gd name="T12" fmla="*/ 16 w 26"/>
                  <a:gd name="T13" fmla="*/ 1 h 21"/>
                  <a:gd name="T14" fmla="*/ 17 w 26"/>
                  <a:gd name="T15" fmla="*/ 2 h 21"/>
                  <a:gd name="T16" fmla="*/ 19 w 26"/>
                  <a:gd name="T17" fmla="*/ 3 h 21"/>
                  <a:gd name="T18" fmla="*/ 21 w 26"/>
                  <a:gd name="T19" fmla="*/ 3 h 21"/>
                  <a:gd name="T20" fmla="*/ 22 w 26"/>
                  <a:gd name="T21" fmla="*/ 6 h 21"/>
                  <a:gd name="T22" fmla="*/ 21 w 26"/>
                  <a:gd name="T23" fmla="*/ 7 h 21"/>
                  <a:gd name="T24" fmla="*/ 24 w 26"/>
                  <a:gd name="T25" fmla="*/ 9 h 21"/>
                  <a:gd name="T26" fmla="*/ 26 w 26"/>
                  <a:gd name="T27" fmla="*/ 12 h 21"/>
                  <a:gd name="T28" fmla="*/ 24 w 26"/>
                  <a:gd name="T29" fmla="*/ 15 h 21"/>
                  <a:gd name="T30" fmla="*/ 22 w 26"/>
                  <a:gd name="T31" fmla="*/ 17 h 21"/>
                  <a:gd name="T32" fmla="*/ 22 w 26"/>
                  <a:gd name="T33" fmla="*/ 21 h 21"/>
                  <a:gd name="T34" fmla="*/ 20 w 26"/>
                  <a:gd name="T35" fmla="*/ 21 h 21"/>
                  <a:gd name="T36" fmla="*/ 19 w 26"/>
                  <a:gd name="T37" fmla="*/ 20 h 21"/>
                  <a:gd name="T38" fmla="*/ 17 w 26"/>
                  <a:gd name="T39" fmla="*/ 19 h 21"/>
                  <a:gd name="T40" fmla="*/ 16 w 26"/>
                  <a:gd name="T41" fmla="*/ 18 h 21"/>
                  <a:gd name="T42" fmla="*/ 15 w 26"/>
                  <a:gd name="T43" fmla="*/ 16 h 21"/>
                  <a:gd name="T44" fmla="*/ 14 w 26"/>
                  <a:gd name="T45" fmla="*/ 16 h 21"/>
                  <a:gd name="T46" fmla="*/ 11 w 26"/>
                  <a:gd name="T47" fmla="*/ 17 h 21"/>
                  <a:gd name="T48" fmla="*/ 11 w 26"/>
                  <a:gd name="T49" fmla="*/ 15 h 21"/>
                  <a:gd name="T50" fmla="*/ 11 w 26"/>
                  <a:gd name="T51" fmla="*/ 14 h 21"/>
                  <a:gd name="T52" fmla="*/ 8 w 26"/>
                  <a:gd name="T53" fmla="*/ 13 h 21"/>
                  <a:gd name="T54" fmla="*/ 5 w 26"/>
                  <a:gd name="T55" fmla="*/ 11 h 21"/>
                  <a:gd name="T56" fmla="*/ 3 w 26"/>
                  <a:gd name="T57" fmla="*/ 8 h 21"/>
                  <a:gd name="T58" fmla="*/ 2 w 26"/>
                  <a:gd name="T59" fmla="*/ 8 h 21"/>
                  <a:gd name="T60" fmla="*/ 1 w 26"/>
                  <a:gd name="T61" fmla="*/ 6 h 21"/>
                  <a:gd name="T62" fmla="*/ 2 w 26"/>
                  <a:gd name="T63" fmla="*/ 4 h 21"/>
                  <a:gd name="T64" fmla="*/ 6 w 26"/>
                  <a:gd name="T65"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21">
                    <a:moveTo>
                      <a:pt x="6" y="2"/>
                    </a:moveTo>
                    <a:cubicBezTo>
                      <a:pt x="6" y="2"/>
                      <a:pt x="6" y="3"/>
                      <a:pt x="6" y="3"/>
                    </a:cubicBezTo>
                    <a:cubicBezTo>
                      <a:pt x="7" y="3"/>
                      <a:pt x="7" y="3"/>
                      <a:pt x="7" y="3"/>
                    </a:cubicBezTo>
                    <a:cubicBezTo>
                      <a:pt x="7" y="3"/>
                      <a:pt x="7" y="2"/>
                      <a:pt x="8" y="3"/>
                    </a:cubicBezTo>
                    <a:cubicBezTo>
                      <a:pt x="8" y="3"/>
                      <a:pt x="9" y="3"/>
                      <a:pt x="9" y="3"/>
                    </a:cubicBezTo>
                    <a:cubicBezTo>
                      <a:pt x="10" y="4"/>
                      <a:pt x="10" y="3"/>
                      <a:pt x="11" y="3"/>
                    </a:cubicBezTo>
                    <a:cubicBezTo>
                      <a:pt x="11" y="3"/>
                      <a:pt x="12" y="2"/>
                      <a:pt x="12" y="2"/>
                    </a:cubicBezTo>
                    <a:cubicBezTo>
                      <a:pt x="12" y="2"/>
                      <a:pt x="12" y="2"/>
                      <a:pt x="12" y="2"/>
                    </a:cubicBezTo>
                    <a:cubicBezTo>
                      <a:pt x="12" y="2"/>
                      <a:pt x="13" y="2"/>
                      <a:pt x="13" y="2"/>
                    </a:cubicBezTo>
                    <a:cubicBezTo>
                      <a:pt x="13" y="2"/>
                      <a:pt x="13" y="2"/>
                      <a:pt x="13" y="1"/>
                    </a:cubicBezTo>
                    <a:cubicBezTo>
                      <a:pt x="13" y="1"/>
                      <a:pt x="13" y="0"/>
                      <a:pt x="14" y="0"/>
                    </a:cubicBezTo>
                    <a:cubicBezTo>
                      <a:pt x="14" y="1"/>
                      <a:pt x="14" y="1"/>
                      <a:pt x="14" y="1"/>
                    </a:cubicBezTo>
                    <a:cubicBezTo>
                      <a:pt x="15" y="1"/>
                      <a:pt x="15" y="0"/>
                      <a:pt x="16" y="0"/>
                    </a:cubicBezTo>
                    <a:cubicBezTo>
                      <a:pt x="16" y="0"/>
                      <a:pt x="15" y="1"/>
                      <a:pt x="16" y="1"/>
                    </a:cubicBezTo>
                    <a:cubicBezTo>
                      <a:pt x="17" y="1"/>
                      <a:pt x="17" y="1"/>
                      <a:pt x="17" y="0"/>
                    </a:cubicBezTo>
                    <a:cubicBezTo>
                      <a:pt x="17" y="1"/>
                      <a:pt x="17" y="1"/>
                      <a:pt x="17" y="2"/>
                    </a:cubicBezTo>
                    <a:cubicBezTo>
                      <a:pt x="18" y="2"/>
                      <a:pt x="18" y="2"/>
                      <a:pt x="18" y="2"/>
                    </a:cubicBezTo>
                    <a:cubicBezTo>
                      <a:pt x="19" y="3"/>
                      <a:pt x="19" y="3"/>
                      <a:pt x="19" y="3"/>
                    </a:cubicBezTo>
                    <a:cubicBezTo>
                      <a:pt x="20" y="3"/>
                      <a:pt x="20" y="3"/>
                      <a:pt x="20" y="3"/>
                    </a:cubicBezTo>
                    <a:cubicBezTo>
                      <a:pt x="20" y="3"/>
                      <a:pt x="20" y="3"/>
                      <a:pt x="21" y="3"/>
                    </a:cubicBezTo>
                    <a:cubicBezTo>
                      <a:pt x="21" y="3"/>
                      <a:pt x="22" y="3"/>
                      <a:pt x="22" y="4"/>
                    </a:cubicBezTo>
                    <a:cubicBezTo>
                      <a:pt x="23" y="4"/>
                      <a:pt x="22" y="5"/>
                      <a:pt x="22" y="6"/>
                    </a:cubicBezTo>
                    <a:cubicBezTo>
                      <a:pt x="22" y="6"/>
                      <a:pt x="22" y="6"/>
                      <a:pt x="22" y="7"/>
                    </a:cubicBezTo>
                    <a:cubicBezTo>
                      <a:pt x="22" y="7"/>
                      <a:pt x="21" y="7"/>
                      <a:pt x="21" y="7"/>
                    </a:cubicBezTo>
                    <a:cubicBezTo>
                      <a:pt x="21" y="8"/>
                      <a:pt x="22" y="8"/>
                      <a:pt x="23" y="8"/>
                    </a:cubicBezTo>
                    <a:cubicBezTo>
                      <a:pt x="23" y="8"/>
                      <a:pt x="24" y="8"/>
                      <a:pt x="24" y="9"/>
                    </a:cubicBezTo>
                    <a:cubicBezTo>
                      <a:pt x="25" y="9"/>
                      <a:pt x="25" y="10"/>
                      <a:pt x="25" y="11"/>
                    </a:cubicBezTo>
                    <a:cubicBezTo>
                      <a:pt x="25" y="11"/>
                      <a:pt x="26" y="11"/>
                      <a:pt x="26" y="12"/>
                    </a:cubicBezTo>
                    <a:cubicBezTo>
                      <a:pt x="26" y="13"/>
                      <a:pt x="26" y="13"/>
                      <a:pt x="25" y="13"/>
                    </a:cubicBezTo>
                    <a:cubicBezTo>
                      <a:pt x="25" y="14"/>
                      <a:pt x="25" y="14"/>
                      <a:pt x="24" y="15"/>
                    </a:cubicBezTo>
                    <a:cubicBezTo>
                      <a:pt x="24" y="15"/>
                      <a:pt x="23" y="15"/>
                      <a:pt x="23" y="15"/>
                    </a:cubicBezTo>
                    <a:cubicBezTo>
                      <a:pt x="22" y="16"/>
                      <a:pt x="22" y="17"/>
                      <a:pt x="22" y="17"/>
                    </a:cubicBezTo>
                    <a:cubicBezTo>
                      <a:pt x="22" y="18"/>
                      <a:pt x="22" y="19"/>
                      <a:pt x="22" y="19"/>
                    </a:cubicBezTo>
                    <a:cubicBezTo>
                      <a:pt x="23" y="20"/>
                      <a:pt x="23" y="20"/>
                      <a:pt x="22" y="21"/>
                    </a:cubicBezTo>
                    <a:cubicBezTo>
                      <a:pt x="22" y="21"/>
                      <a:pt x="20" y="21"/>
                      <a:pt x="20" y="21"/>
                    </a:cubicBezTo>
                    <a:cubicBezTo>
                      <a:pt x="20" y="21"/>
                      <a:pt x="20" y="21"/>
                      <a:pt x="20" y="21"/>
                    </a:cubicBezTo>
                    <a:cubicBezTo>
                      <a:pt x="20" y="20"/>
                      <a:pt x="19" y="20"/>
                      <a:pt x="19" y="20"/>
                    </a:cubicBezTo>
                    <a:cubicBezTo>
                      <a:pt x="19" y="20"/>
                      <a:pt x="19" y="20"/>
                      <a:pt x="19" y="20"/>
                    </a:cubicBezTo>
                    <a:cubicBezTo>
                      <a:pt x="19" y="19"/>
                      <a:pt x="18" y="20"/>
                      <a:pt x="18" y="19"/>
                    </a:cubicBezTo>
                    <a:cubicBezTo>
                      <a:pt x="18" y="19"/>
                      <a:pt x="17" y="19"/>
                      <a:pt x="17" y="19"/>
                    </a:cubicBezTo>
                    <a:cubicBezTo>
                      <a:pt x="17" y="18"/>
                      <a:pt x="17" y="18"/>
                      <a:pt x="17" y="18"/>
                    </a:cubicBezTo>
                    <a:cubicBezTo>
                      <a:pt x="16" y="18"/>
                      <a:pt x="16" y="18"/>
                      <a:pt x="16" y="18"/>
                    </a:cubicBezTo>
                    <a:cubicBezTo>
                      <a:pt x="15" y="18"/>
                      <a:pt x="16" y="18"/>
                      <a:pt x="16" y="17"/>
                    </a:cubicBezTo>
                    <a:cubicBezTo>
                      <a:pt x="16" y="17"/>
                      <a:pt x="16" y="17"/>
                      <a:pt x="15" y="16"/>
                    </a:cubicBezTo>
                    <a:cubicBezTo>
                      <a:pt x="15" y="16"/>
                      <a:pt x="16" y="15"/>
                      <a:pt x="16" y="15"/>
                    </a:cubicBezTo>
                    <a:cubicBezTo>
                      <a:pt x="15" y="14"/>
                      <a:pt x="15" y="17"/>
                      <a:pt x="14" y="16"/>
                    </a:cubicBezTo>
                    <a:cubicBezTo>
                      <a:pt x="14" y="17"/>
                      <a:pt x="13" y="17"/>
                      <a:pt x="12" y="17"/>
                    </a:cubicBezTo>
                    <a:cubicBezTo>
                      <a:pt x="12" y="17"/>
                      <a:pt x="11" y="17"/>
                      <a:pt x="11" y="17"/>
                    </a:cubicBezTo>
                    <a:cubicBezTo>
                      <a:pt x="11" y="16"/>
                      <a:pt x="11" y="16"/>
                      <a:pt x="11" y="16"/>
                    </a:cubicBezTo>
                    <a:cubicBezTo>
                      <a:pt x="12" y="15"/>
                      <a:pt x="11" y="15"/>
                      <a:pt x="11" y="15"/>
                    </a:cubicBezTo>
                    <a:cubicBezTo>
                      <a:pt x="11" y="15"/>
                      <a:pt x="11" y="15"/>
                      <a:pt x="11" y="14"/>
                    </a:cubicBezTo>
                    <a:cubicBezTo>
                      <a:pt x="12" y="14"/>
                      <a:pt x="12" y="14"/>
                      <a:pt x="11" y="14"/>
                    </a:cubicBezTo>
                    <a:cubicBezTo>
                      <a:pt x="11" y="13"/>
                      <a:pt x="11" y="13"/>
                      <a:pt x="10" y="13"/>
                    </a:cubicBezTo>
                    <a:cubicBezTo>
                      <a:pt x="10" y="13"/>
                      <a:pt x="9" y="13"/>
                      <a:pt x="8" y="13"/>
                    </a:cubicBezTo>
                    <a:cubicBezTo>
                      <a:pt x="8" y="13"/>
                      <a:pt x="8" y="12"/>
                      <a:pt x="7" y="11"/>
                    </a:cubicBezTo>
                    <a:cubicBezTo>
                      <a:pt x="7" y="11"/>
                      <a:pt x="6" y="11"/>
                      <a:pt x="5" y="11"/>
                    </a:cubicBezTo>
                    <a:cubicBezTo>
                      <a:pt x="5" y="10"/>
                      <a:pt x="5" y="9"/>
                      <a:pt x="5" y="9"/>
                    </a:cubicBezTo>
                    <a:cubicBezTo>
                      <a:pt x="4" y="8"/>
                      <a:pt x="4" y="8"/>
                      <a:pt x="3" y="8"/>
                    </a:cubicBezTo>
                    <a:cubicBezTo>
                      <a:pt x="3" y="9"/>
                      <a:pt x="3" y="9"/>
                      <a:pt x="2" y="9"/>
                    </a:cubicBezTo>
                    <a:cubicBezTo>
                      <a:pt x="2" y="9"/>
                      <a:pt x="2" y="8"/>
                      <a:pt x="2" y="8"/>
                    </a:cubicBezTo>
                    <a:cubicBezTo>
                      <a:pt x="1" y="7"/>
                      <a:pt x="1" y="8"/>
                      <a:pt x="1" y="7"/>
                    </a:cubicBezTo>
                    <a:cubicBezTo>
                      <a:pt x="1" y="6"/>
                      <a:pt x="1" y="6"/>
                      <a:pt x="1" y="6"/>
                    </a:cubicBezTo>
                    <a:cubicBezTo>
                      <a:pt x="1" y="5"/>
                      <a:pt x="0" y="5"/>
                      <a:pt x="0" y="5"/>
                    </a:cubicBezTo>
                    <a:cubicBezTo>
                      <a:pt x="1" y="4"/>
                      <a:pt x="1" y="4"/>
                      <a:pt x="2" y="4"/>
                    </a:cubicBezTo>
                    <a:cubicBezTo>
                      <a:pt x="2" y="3"/>
                      <a:pt x="3" y="3"/>
                      <a:pt x="3" y="3"/>
                    </a:cubicBezTo>
                    <a:cubicBezTo>
                      <a:pt x="4" y="3"/>
                      <a:pt x="5" y="1"/>
                      <a:pt x="6" y="2"/>
                    </a:cubicBezTo>
                  </a:path>
                </a:pathLst>
              </a:custGeom>
              <a:grpFill/>
              <a:ln>
                <a:solidFill>
                  <a:schemeClr val="bg2"/>
                </a:solidFill>
                <a:headEnd/>
                <a:tailEnd/>
              </a:ln>
            </p:spPr>
            <p:style>
              <a:lnRef idx="1">
                <a:schemeClr val="accent5"/>
              </a:lnRef>
              <a:fillRef idx="0">
                <a:schemeClr val="accent5"/>
              </a:fillRef>
              <a:effectRef idx="0">
                <a:schemeClr val="accent5"/>
              </a:effectRef>
              <a:fontRef idx="minor">
                <a:schemeClr val="tx1"/>
              </a:fontRef>
            </p:style>
            <p:txBody>
              <a:bodyPr vert="horz" wrap="square" lIns="91440" tIns="45720" rIns="91440" bIns="45720" numCol="1" anchor="t" anchorCtr="0" compatLnSpc="1">
                <a:prstTxWarp prst="textNoShape">
                  <a:avLst/>
                </a:prstTxWarp>
              </a:bodyPr>
              <a:lstStyle/>
              <a:p>
                <a:endParaRPr lang="ru-RU"/>
              </a:p>
            </p:txBody>
          </p:sp>
          <p:sp>
            <p:nvSpPr>
              <p:cNvPr id="225" name="Freeform 820">
                <a:extLst>
                  <a:ext uri="{FF2B5EF4-FFF2-40B4-BE49-F238E27FC236}">
                    <a16:creationId xmlns:a16="http://schemas.microsoft.com/office/drawing/2014/main" id="{C65B1B80-5D10-1479-E5CA-1549A5CA4504}"/>
                  </a:ext>
                </a:extLst>
              </p:cNvPr>
              <p:cNvSpPr>
                <a:spLocks/>
              </p:cNvSpPr>
              <p:nvPr/>
            </p:nvSpPr>
            <p:spPr bwMode="auto">
              <a:xfrm>
                <a:off x="5451476" y="3187700"/>
                <a:ext cx="107950" cy="87313"/>
              </a:xfrm>
              <a:custGeom>
                <a:avLst/>
                <a:gdLst>
                  <a:gd name="T0" fmla="*/ 6 w 26"/>
                  <a:gd name="T1" fmla="*/ 3 h 21"/>
                  <a:gd name="T2" fmla="*/ 8 w 26"/>
                  <a:gd name="T3" fmla="*/ 3 h 21"/>
                  <a:gd name="T4" fmla="*/ 11 w 26"/>
                  <a:gd name="T5" fmla="*/ 3 h 21"/>
                  <a:gd name="T6" fmla="*/ 12 w 26"/>
                  <a:gd name="T7" fmla="*/ 2 h 21"/>
                  <a:gd name="T8" fmla="*/ 13 w 26"/>
                  <a:gd name="T9" fmla="*/ 1 h 21"/>
                  <a:gd name="T10" fmla="*/ 14 w 26"/>
                  <a:gd name="T11" fmla="*/ 1 h 21"/>
                  <a:gd name="T12" fmla="*/ 16 w 26"/>
                  <a:gd name="T13" fmla="*/ 1 h 21"/>
                  <a:gd name="T14" fmla="*/ 17 w 26"/>
                  <a:gd name="T15" fmla="*/ 2 h 21"/>
                  <a:gd name="T16" fmla="*/ 19 w 26"/>
                  <a:gd name="T17" fmla="*/ 3 h 21"/>
                  <a:gd name="T18" fmla="*/ 21 w 26"/>
                  <a:gd name="T19" fmla="*/ 3 h 21"/>
                  <a:gd name="T20" fmla="*/ 22 w 26"/>
                  <a:gd name="T21" fmla="*/ 6 h 21"/>
                  <a:gd name="T22" fmla="*/ 21 w 26"/>
                  <a:gd name="T23" fmla="*/ 7 h 21"/>
                  <a:gd name="T24" fmla="*/ 24 w 26"/>
                  <a:gd name="T25" fmla="*/ 9 h 21"/>
                  <a:gd name="T26" fmla="*/ 26 w 26"/>
                  <a:gd name="T27" fmla="*/ 12 h 21"/>
                  <a:gd name="T28" fmla="*/ 24 w 26"/>
                  <a:gd name="T29" fmla="*/ 15 h 21"/>
                  <a:gd name="T30" fmla="*/ 22 w 26"/>
                  <a:gd name="T31" fmla="*/ 17 h 21"/>
                  <a:gd name="T32" fmla="*/ 22 w 26"/>
                  <a:gd name="T33" fmla="*/ 21 h 21"/>
                  <a:gd name="T34" fmla="*/ 20 w 26"/>
                  <a:gd name="T35" fmla="*/ 21 h 21"/>
                  <a:gd name="T36" fmla="*/ 19 w 26"/>
                  <a:gd name="T37" fmla="*/ 20 h 21"/>
                  <a:gd name="T38" fmla="*/ 17 w 26"/>
                  <a:gd name="T39" fmla="*/ 19 h 21"/>
                  <a:gd name="T40" fmla="*/ 16 w 26"/>
                  <a:gd name="T41" fmla="*/ 18 h 21"/>
                  <a:gd name="T42" fmla="*/ 15 w 26"/>
                  <a:gd name="T43" fmla="*/ 16 h 21"/>
                  <a:gd name="T44" fmla="*/ 14 w 26"/>
                  <a:gd name="T45" fmla="*/ 16 h 21"/>
                  <a:gd name="T46" fmla="*/ 11 w 26"/>
                  <a:gd name="T47" fmla="*/ 17 h 21"/>
                  <a:gd name="T48" fmla="*/ 11 w 26"/>
                  <a:gd name="T49" fmla="*/ 15 h 21"/>
                  <a:gd name="T50" fmla="*/ 11 w 26"/>
                  <a:gd name="T51" fmla="*/ 14 h 21"/>
                  <a:gd name="T52" fmla="*/ 8 w 26"/>
                  <a:gd name="T53" fmla="*/ 13 h 21"/>
                  <a:gd name="T54" fmla="*/ 5 w 26"/>
                  <a:gd name="T55" fmla="*/ 11 h 21"/>
                  <a:gd name="T56" fmla="*/ 3 w 26"/>
                  <a:gd name="T57" fmla="*/ 8 h 21"/>
                  <a:gd name="T58" fmla="*/ 2 w 26"/>
                  <a:gd name="T59" fmla="*/ 8 h 21"/>
                  <a:gd name="T60" fmla="*/ 1 w 26"/>
                  <a:gd name="T61" fmla="*/ 6 h 21"/>
                  <a:gd name="T62" fmla="*/ 2 w 26"/>
                  <a:gd name="T63" fmla="*/ 4 h 21"/>
                  <a:gd name="T64" fmla="*/ 6 w 26"/>
                  <a:gd name="T65"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21">
                    <a:moveTo>
                      <a:pt x="6" y="2"/>
                    </a:moveTo>
                    <a:cubicBezTo>
                      <a:pt x="6" y="2"/>
                      <a:pt x="6" y="3"/>
                      <a:pt x="6" y="3"/>
                    </a:cubicBezTo>
                    <a:cubicBezTo>
                      <a:pt x="7" y="3"/>
                      <a:pt x="7" y="3"/>
                      <a:pt x="7" y="3"/>
                    </a:cubicBezTo>
                    <a:cubicBezTo>
                      <a:pt x="7" y="3"/>
                      <a:pt x="7" y="2"/>
                      <a:pt x="8" y="3"/>
                    </a:cubicBezTo>
                    <a:cubicBezTo>
                      <a:pt x="8" y="3"/>
                      <a:pt x="9" y="3"/>
                      <a:pt x="9" y="3"/>
                    </a:cubicBezTo>
                    <a:cubicBezTo>
                      <a:pt x="10" y="4"/>
                      <a:pt x="10" y="3"/>
                      <a:pt x="11" y="3"/>
                    </a:cubicBezTo>
                    <a:cubicBezTo>
                      <a:pt x="11" y="3"/>
                      <a:pt x="12" y="2"/>
                      <a:pt x="12" y="2"/>
                    </a:cubicBezTo>
                    <a:cubicBezTo>
                      <a:pt x="12" y="2"/>
                      <a:pt x="12" y="2"/>
                      <a:pt x="12" y="2"/>
                    </a:cubicBezTo>
                    <a:cubicBezTo>
                      <a:pt x="12" y="2"/>
                      <a:pt x="13" y="2"/>
                      <a:pt x="13" y="2"/>
                    </a:cubicBezTo>
                    <a:cubicBezTo>
                      <a:pt x="13" y="2"/>
                      <a:pt x="13" y="2"/>
                      <a:pt x="13" y="1"/>
                    </a:cubicBezTo>
                    <a:cubicBezTo>
                      <a:pt x="13" y="1"/>
                      <a:pt x="13" y="0"/>
                      <a:pt x="14" y="0"/>
                    </a:cubicBezTo>
                    <a:cubicBezTo>
                      <a:pt x="14" y="1"/>
                      <a:pt x="14" y="1"/>
                      <a:pt x="14" y="1"/>
                    </a:cubicBezTo>
                    <a:cubicBezTo>
                      <a:pt x="15" y="1"/>
                      <a:pt x="15" y="0"/>
                      <a:pt x="16" y="0"/>
                    </a:cubicBezTo>
                    <a:cubicBezTo>
                      <a:pt x="16" y="0"/>
                      <a:pt x="15" y="1"/>
                      <a:pt x="16" y="1"/>
                    </a:cubicBezTo>
                    <a:cubicBezTo>
                      <a:pt x="17" y="1"/>
                      <a:pt x="17" y="1"/>
                      <a:pt x="17" y="0"/>
                    </a:cubicBezTo>
                    <a:cubicBezTo>
                      <a:pt x="17" y="1"/>
                      <a:pt x="17" y="1"/>
                      <a:pt x="17" y="2"/>
                    </a:cubicBezTo>
                    <a:cubicBezTo>
                      <a:pt x="18" y="2"/>
                      <a:pt x="18" y="2"/>
                      <a:pt x="18" y="2"/>
                    </a:cubicBezTo>
                    <a:cubicBezTo>
                      <a:pt x="19" y="3"/>
                      <a:pt x="19" y="3"/>
                      <a:pt x="19" y="3"/>
                    </a:cubicBezTo>
                    <a:cubicBezTo>
                      <a:pt x="20" y="3"/>
                      <a:pt x="20" y="3"/>
                      <a:pt x="20" y="3"/>
                    </a:cubicBezTo>
                    <a:cubicBezTo>
                      <a:pt x="20" y="3"/>
                      <a:pt x="20" y="3"/>
                      <a:pt x="21" y="3"/>
                    </a:cubicBezTo>
                    <a:cubicBezTo>
                      <a:pt x="21" y="3"/>
                      <a:pt x="22" y="3"/>
                      <a:pt x="22" y="4"/>
                    </a:cubicBezTo>
                    <a:cubicBezTo>
                      <a:pt x="23" y="4"/>
                      <a:pt x="22" y="5"/>
                      <a:pt x="22" y="6"/>
                    </a:cubicBezTo>
                    <a:cubicBezTo>
                      <a:pt x="22" y="6"/>
                      <a:pt x="22" y="6"/>
                      <a:pt x="22" y="7"/>
                    </a:cubicBezTo>
                    <a:cubicBezTo>
                      <a:pt x="22" y="7"/>
                      <a:pt x="21" y="7"/>
                      <a:pt x="21" y="7"/>
                    </a:cubicBezTo>
                    <a:cubicBezTo>
                      <a:pt x="21" y="8"/>
                      <a:pt x="22" y="8"/>
                      <a:pt x="23" y="8"/>
                    </a:cubicBezTo>
                    <a:cubicBezTo>
                      <a:pt x="23" y="8"/>
                      <a:pt x="24" y="8"/>
                      <a:pt x="24" y="9"/>
                    </a:cubicBezTo>
                    <a:cubicBezTo>
                      <a:pt x="25" y="9"/>
                      <a:pt x="25" y="10"/>
                      <a:pt x="25" y="11"/>
                    </a:cubicBezTo>
                    <a:cubicBezTo>
                      <a:pt x="25" y="11"/>
                      <a:pt x="26" y="11"/>
                      <a:pt x="26" y="12"/>
                    </a:cubicBezTo>
                    <a:cubicBezTo>
                      <a:pt x="26" y="13"/>
                      <a:pt x="26" y="13"/>
                      <a:pt x="25" y="13"/>
                    </a:cubicBezTo>
                    <a:cubicBezTo>
                      <a:pt x="25" y="14"/>
                      <a:pt x="25" y="14"/>
                      <a:pt x="24" y="15"/>
                    </a:cubicBezTo>
                    <a:cubicBezTo>
                      <a:pt x="24" y="15"/>
                      <a:pt x="23" y="15"/>
                      <a:pt x="23" y="15"/>
                    </a:cubicBezTo>
                    <a:cubicBezTo>
                      <a:pt x="22" y="16"/>
                      <a:pt x="22" y="17"/>
                      <a:pt x="22" y="17"/>
                    </a:cubicBezTo>
                    <a:cubicBezTo>
                      <a:pt x="22" y="18"/>
                      <a:pt x="22" y="19"/>
                      <a:pt x="22" y="19"/>
                    </a:cubicBezTo>
                    <a:cubicBezTo>
                      <a:pt x="23" y="20"/>
                      <a:pt x="23" y="20"/>
                      <a:pt x="22" y="21"/>
                    </a:cubicBezTo>
                    <a:cubicBezTo>
                      <a:pt x="22" y="21"/>
                      <a:pt x="20" y="21"/>
                      <a:pt x="20" y="21"/>
                    </a:cubicBezTo>
                    <a:cubicBezTo>
                      <a:pt x="20" y="21"/>
                      <a:pt x="20" y="21"/>
                      <a:pt x="20" y="21"/>
                    </a:cubicBezTo>
                    <a:cubicBezTo>
                      <a:pt x="20" y="20"/>
                      <a:pt x="19" y="20"/>
                      <a:pt x="19" y="20"/>
                    </a:cubicBezTo>
                    <a:cubicBezTo>
                      <a:pt x="19" y="20"/>
                      <a:pt x="19" y="20"/>
                      <a:pt x="19" y="20"/>
                    </a:cubicBezTo>
                    <a:cubicBezTo>
                      <a:pt x="19" y="19"/>
                      <a:pt x="18" y="20"/>
                      <a:pt x="18" y="19"/>
                    </a:cubicBezTo>
                    <a:cubicBezTo>
                      <a:pt x="18" y="19"/>
                      <a:pt x="17" y="19"/>
                      <a:pt x="17" y="19"/>
                    </a:cubicBezTo>
                    <a:cubicBezTo>
                      <a:pt x="17" y="18"/>
                      <a:pt x="17" y="18"/>
                      <a:pt x="17" y="18"/>
                    </a:cubicBezTo>
                    <a:cubicBezTo>
                      <a:pt x="16" y="18"/>
                      <a:pt x="16" y="18"/>
                      <a:pt x="16" y="18"/>
                    </a:cubicBezTo>
                    <a:cubicBezTo>
                      <a:pt x="15" y="18"/>
                      <a:pt x="16" y="18"/>
                      <a:pt x="16" y="17"/>
                    </a:cubicBezTo>
                    <a:cubicBezTo>
                      <a:pt x="16" y="17"/>
                      <a:pt x="16" y="17"/>
                      <a:pt x="15" y="16"/>
                    </a:cubicBezTo>
                    <a:cubicBezTo>
                      <a:pt x="15" y="16"/>
                      <a:pt x="16" y="15"/>
                      <a:pt x="16" y="15"/>
                    </a:cubicBezTo>
                    <a:cubicBezTo>
                      <a:pt x="15" y="14"/>
                      <a:pt x="15" y="17"/>
                      <a:pt x="14" y="16"/>
                    </a:cubicBezTo>
                    <a:cubicBezTo>
                      <a:pt x="14" y="17"/>
                      <a:pt x="13" y="17"/>
                      <a:pt x="12" y="17"/>
                    </a:cubicBezTo>
                    <a:cubicBezTo>
                      <a:pt x="12" y="17"/>
                      <a:pt x="11" y="17"/>
                      <a:pt x="11" y="17"/>
                    </a:cubicBezTo>
                    <a:cubicBezTo>
                      <a:pt x="11" y="16"/>
                      <a:pt x="11" y="16"/>
                      <a:pt x="11" y="16"/>
                    </a:cubicBezTo>
                    <a:cubicBezTo>
                      <a:pt x="12" y="15"/>
                      <a:pt x="11" y="15"/>
                      <a:pt x="11" y="15"/>
                    </a:cubicBezTo>
                    <a:cubicBezTo>
                      <a:pt x="11" y="15"/>
                      <a:pt x="11" y="15"/>
                      <a:pt x="11" y="14"/>
                    </a:cubicBezTo>
                    <a:cubicBezTo>
                      <a:pt x="12" y="14"/>
                      <a:pt x="12" y="14"/>
                      <a:pt x="11" y="14"/>
                    </a:cubicBezTo>
                    <a:cubicBezTo>
                      <a:pt x="11" y="13"/>
                      <a:pt x="11" y="13"/>
                      <a:pt x="10" y="13"/>
                    </a:cubicBezTo>
                    <a:cubicBezTo>
                      <a:pt x="10" y="13"/>
                      <a:pt x="9" y="13"/>
                      <a:pt x="8" y="13"/>
                    </a:cubicBezTo>
                    <a:cubicBezTo>
                      <a:pt x="8" y="13"/>
                      <a:pt x="8" y="12"/>
                      <a:pt x="7" y="11"/>
                    </a:cubicBezTo>
                    <a:cubicBezTo>
                      <a:pt x="7" y="11"/>
                      <a:pt x="6" y="11"/>
                      <a:pt x="5" y="11"/>
                    </a:cubicBezTo>
                    <a:cubicBezTo>
                      <a:pt x="5" y="10"/>
                      <a:pt x="5" y="9"/>
                      <a:pt x="5" y="9"/>
                    </a:cubicBezTo>
                    <a:cubicBezTo>
                      <a:pt x="4" y="8"/>
                      <a:pt x="4" y="8"/>
                      <a:pt x="3" y="8"/>
                    </a:cubicBezTo>
                    <a:cubicBezTo>
                      <a:pt x="3" y="9"/>
                      <a:pt x="3" y="9"/>
                      <a:pt x="2" y="9"/>
                    </a:cubicBezTo>
                    <a:cubicBezTo>
                      <a:pt x="2" y="9"/>
                      <a:pt x="2" y="8"/>
                      <a:pt x="2" y="8"/>
                    </a:cubicBezTo>
                    <a:cubicBezTo>
                      <a:pt x="1" y="7"/>
                      <a:pt x="1" y="8"/>
                      <a:pt x="1" y="7"/>
                    </a:cubicBezTo>
                    <a:cubicBezTo>
                      <a:pt x="1" y="6"/>
                      <a:pt x="1" y="6"/>
                      <a:pt x="1" y="6"/>
                    </a:cubicBezTo>
                    <a:cubicBezTo>
                      <a:pt x="1" y="5"/>
                      <a:pt x="0" y="5"/>
                      <a:pt x="0" y="5"/>
                    </a:cubicBezTo>
                    <a:cubicBezTo>
                      <a:pt x="1" y="4"/>
                      <a:pt x="1" y="4"/>
                      <a:pt x="2" y="4"/>
                    </a:cubicBezTo>
                    <a:cubicBezTo>
                      <a:pt x="2" y="3"/>
                      <a:pt x="3" y="3"/>
                      <a:pt x="3" y="3"/>
                    </a:cubicBezTo>
                    <a:cubicBezTo>
                      <a:pt x="4" y="3"/>
                      <a:pt x="5" y="1"/>
                      <a:pt x="6" y="2"/>
                    </a:cubicBezTo>
                  </a:path>
                </a:pathLst>
              </a:custGeom>
              <a:grpFill/>
              <a:ln>
                <a:solidFill>
                  <a:schemeClr val="bg2"/>
                </a:solidFill>
                <a:headEnd/>
                <a:tailEnd/>
              </a:ln>
            </p:spPr>
            <p:style>
              <a:lnRef idx="1">
                <a:schemeClr val="accent5"/>
              </a:lnRef>
              <a:fillRef idx="0">
                <a:schemeClr val="accent5"/>
              </a:fillRef>
              <a:effectRef idx="0">
                <a:schemeClr val="accent5"/>
              </a:effectRef>
              <a:fontRef idx="minor">
                <a:schemeClr val="tx1"/>
              </a:fontRef>
            </p:style>
            <p:txBody>
              <a:bodyPr vert="horz" wrap="square" lIns="91440" tIns="45720" rIns="91440" bIns="45720" numCol="1" anchor="t" anchorCtr="0" compatLnSpc="1">
                <a:prstTxWarp prst="textNoShape">
                  <a:avLst/>
                </a:prstTxWarp>
              </a:bodyPr>
              <a:lstStyle/>
              <a:p>
                <a:endParaRPr lang="ru-RU"/>
              </a:p>
            </p:txBody>
          </p:sp>
          <p:sp>
            <p:nvSpPr>
              <p:cNvPr id="226" name="Freeform 821">
                <a:extLst>
                  <a:ext uri="{FF2B5EF4-FFF2-40B4-BE49-F238E27FC236}">
                    <a16:creationId xmlns:a16="http://schemas.microsoft.com/office/drawing/2014/main" id="{387BD511-4AC0-9950-0904-0F1A1CA6CDA9}"/>
                  </a:ext>
                </a:extLst>
              </p:cNvPr>
              <p:cNvSpPr>
                <a:spLocks/>
              </p:cNvSpPr>
              <p:nvPr/>
            </p:nvSpPr>
            <p:spPr bwMode="auto">
              <a:xfrm>
                <a:off x="6024563" y="2967038"/>
                <a:ext cx="274637" cy="233363"/>
              </a:xfrm>
              <a:custGeom>
                <a:avLst/>
                <a:gdLst>
                  <a:gd name="T0" fmla="*/ 8 w 66"/>
                  <a:gd name="T1" fmla="*/ 51 h 56"/>
                  <a:gd name="T2" fmla="*/ 15 w 66"/>
                  <a:gd name="T3" fmla="*/ 48 h 56"/>
                  <a:gd name="T4" fmla="*/ 23 w 66"/>
                  <a:gd name="T5" fmla="*/ 50 h 56"/>
                  <a:gd name="T6" fmla="*/ 27 w 66"/>
                  <a:gd name="T7" fmla="*/ 50 h 56"/>
                  <a:gd name="T8" fmla="*/ 30 w 66"/>
                  <a:gd name="T9" fmla="*/ 52 h 56"/>
                  <a:gd name="T10" fmla="*/ 33 w 66"/>
                  <a:gd name="T11" fmla="*/ 52 h 56"/>
                  <a:gd name="T12" fmla="*/ 36 w 66"/>
                  <a:gd name="T13" fmla="*/ 53 h 56"/>
                  <a:gd name="T14" fmla="*/ 40 w 66"/>
                  <a:gd name="T15" fmla="*/ 52 h 56"/>
                  <a:gd name="T16" fmla="*/ 43 w 66"/>
                  <a:gd name="T17" fmla="*/ 54 h 56"/>
                  <a:gd name="T18" fmla="*/ 47 w 66"/>
                  <a:gd name="T19" fmla="*/ 54 h 56"/>
                  <a:gd name="T20" fmla="*/ 51 w 66"/>
                  <a:gd name="T21" fmla="*/ 52 h 56"/>
                  <a:gd name="T22" fmla="*/ 54 w 66"/>
                  <a:gd name="T23" fmla="*/ 47 h 56"/>
                  <a:gd name="T24" fmla="*/ 59 w 66"/>
                  <a:gd name="T25" fmla="*/ 47 h 56"/>
                  <a:gd name="T26" fmla="*/ 58 w 66"/>
                  <a:gd name="T27" fmla="*/ 42 h 56"/>
                  <a:gd name="T28" fmla="*/ 58 w 66"/>
                  <a:gd name="T29" fmla="*/ 40 h 56"/>
                  <a:gd name="T30" fmla="*/ 56 w 66"/>
                  <a:gd name="T31" fmla="*/ 35 h 56"/>
                  <a:gd name="T32" fmla="*/ 60 w 66"/>
                  <a:gd name="T33" fmla="*/ 36 h 56"/>
                  <a:gd name="T34" fmla="*/ 65 w 66"/>
                  <a:gd name="T35" fmla="*/ 33 h 56"/>
                  <a:gd name="T36" fmla="*/ 64 w 66"/>
                  <a:gd name="T37" fmla="*/ 29 h 56"/>
                  <a:gd name="T38" fmla="*/ 60 w 66"/>
                  <a:gd name="T39" fmla="*/ 28 h 56"/>
                  <a:gd name="T40" fmla="*/ 57 w 66"/>
                  <a:gd name="T41" fmla="*/ 23 h 56"/>
                  <a:gd name="T42" fmla="*/ 55 w 66"/>
                  <a:gd name="T43" fmla="*/ 19 h 56"/>
                  <a:gd name="T44" fmla="*/ 53 w 66"/>
                  <a:gd name="T45" fmla="*/ 16 h 56"/>
                  <a:gd name="T46" fmla="*/ 54 w 66"/>
                  <a:gd name="T47" fmla="*/ 13 h 56"/>
                  <a:gd name="T48" fmla="*/ 53 w 66"/>
                  <a:gd name="T49" fmla="*/ 10 h 56"/>
                  <a:gd name="T50" fmla="*/ 54 w 66"/>
                  <a:gd name="T51" fmla="*/ 8 h 56"/>
                  <a:gd name="T52" fmla="*/ 51 w 66"/>
                  <a:gd name="T53" fmla="*/ 6 h 56"/>
                  <a:gd name="T54" fmla="*/ 46 w 66"/>
                  <a:gd name="T55" fmla="*/ 5 h 56"/>
                  <a:gd name="T56" fmla="*/ 44 w 66"/>
                  <a:gd name="T57" fmla="*/ 2 h 56"/>
                  <a:gd name="T58" fmla="*/ 38 w 66"/>
                  <a:gd name="T59" fmla="*/ 1 h 56"/>
                  <a:gd name="T60" fmla="*/ 33 w 66"/>
                  <a:gd name="T61" fmla="*/ 1 h 56"/>
                  <a:gd name="T62" fmla="*/ 29 w 66"/>
                  <a:gd name="T63" fmla="*/ 4 h 56"/>
                  <a:gd name="T64" fmla="*/ 24 w 66"/>
                  <a:gd name="T65" fmla="*/ 6 h 56"/>
                  <a:gd name="T66" fmla="*/ 25 w 66"/>
                  <a:gd name="T67" fmla="*/ 11 h 56"/>
                  <a:gd name="T68" fmla="*/ 22 w 66"/>
                  <a:gd name="T69" fmla="*/ 13 h 56"/>
                  <a:gd name="T70" fmla="*/ 19 w 66"/>
                  <a:gd name="T71" fmla="*/ 17 h 56"/>
                  <a:gd name="T72" fmla="*/ 18 w 66"/>
                  <a:gd name="T73" fmla="*/ 23 h 56"/>
                  <a:gd name="T74" fmla="*/ 16 w 66"/>
                  <a:gd name="T75" fmla="*/ 23 h 56"/>
                  <a:gd name="T76" fmla="*/ 12 w 66"/>
                  <a:gd name="T77" fmla="*/ 26 h 56"/>
                  <a:gd name="T78" fmla="*/ 7 w 66"/>
                  <a:gd name="T79" fmla="*/ 26 h 56"/>
                  <a:gd name="T80" fmla="*/ 4 w 66"/>
                  <a:gd name="T81" fmla="*/ 30 h 56"/>
                  <a:gd name="T82" fmla="*/ 6 w 66"/>
                  <a:gd name="T83" fmla="*/ 41 h 56"/>
                  <a:gd name="T84" fmla="*/ 4 w 66"/>
                  <a:gd name="T85" fmla="*/ 5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56">
                    <a:moveTo>
                      <a:pt x="6" y="52"/>
                    </a:moveTo>
                    <a:cubicBezTo>
                      <a:pt x="6" y="52"/>
                      <a:pt x="7" y="52"/>
                      <a:pt x="7" y="52"/>
                    </a:cubicBezTo>
                    <a:cubicBezTo>
                      <a:pt x="8" y="52"/>
                      <a:pt x="8" y="51"/>
                      <a:pt x="8" y="51"/>
                    </a:cubicBezTo>
                    <a:cubicBezTo>
                      <a:pt x="9" y="49"/>
                      <a:pt x="9" y="49"/>
                      <a:pt x="11" y="49"/>
                    </a:cubicBezTo>
                    <a:cubicBezTo>
                      <a:pt x="11" y="49"/>
                      <a:pt x="12" y="49"/>
                      <a:pt x="13" y="49"/>
                    </a:cubicBezTo>
                    <a:cubicBezTo>
                      <a:pt x="13" y="49"/>
                      <a:pt x="14" y="48"/>
                      <a:pt x="15" y="48"/>
                    </a:cubicBezTo>
                    <a:cubicBezTo>
                      <a:pt x="15" y="48"/>
                      <a:pt x="16" y="48"/>
                      <a:pt x="17" y="48"/>
                    </a:cubicBezTo>
                    <a:cubicBezTo>
                      <a:pt x="18" y="48"/>
                      <a:pt x="19" y="49"/>
                      <a:pt x="20" y="49"/>
                    </a:cubicBezTo>
                    <a:cubicBezTo>
                      <a:pt x="21" y="49"/>
                      <a:pt x="22" y="49"/>
                      <a:pt x="23" y="50"/>
                    </a:cubicBezTo>
                    <a:cubicBezTo>
                      <a:pt x="24" y="50"/>
                      <a:pt x="24" y="50"/>
                      <a:pt x="24" y="50"/>
                    </a:cubicBezTo>
                    <a:cubicBezTo>
                      <a:pt x="25" y="50"/>
                      <a:pt x="25" y="50"/>
                      <a:pt x="26" y="50"/>
                    </a:cubicBezTo>
                    <a:cubicBezTo>
                      <a:pt x="26" y="50"/>
                      <a:pt x="27" y="50"/>
                      <a:pt x="27" y="50"/>
                    </a:cubicBezTo>
                    <a:cubicBezTo>
                      <a:pt x="27" y="50"/>
                      <a:pt x="27" y="50"/>
                      <a:pt x="27" y="50"/>
                    </a:cubicBezTo>
                    <a:cubicBezTo>
                      <a:pt x="28" y="50"/>
                      <a:pt x="28" y="50"/>
                      <a:pt x="28" y="51"/>
                    </a:cubicBezTo>
                    <a:cubicBezTo>
                      <a:pt x="29" y="52"/>
                      <a:pt x="30" y="53"/>
                      <a:pt x="30" y="52"/>
                    </a:cubicBezTo>
                    <a:cubicBezTo>
                      <a:pt x="31" y="52"/>
                      <a:pt x="31" y="52"/>
                      <a:pt x="31" y="52"/>
                    </a:cubicBezTo>
                    <a:cubicBezTo>
                      <a:pt x="32" y="53"/>
                      <a:pt x="31" y="54"/>
                      <a:pt x="32" y="53"/>
                    </a:cubicBezTo>
                    <a:cubicBezTo>
                      <a:pt x="33" y="53"/>
                      <a:pt x="32" y="52"/>
                      <a:pt x="33" y="52"/>
                    </a:cubicBezTo>
                    <a:cubicBezTo>
                      <a:pt x="33" y="52"/>
                      <a:pt x="34" y="53"/>
                      <a:pt x="34" y="52"/>
                    </a:cubicBezTo>
                    <a:cubicBezTo>
                      <a:pt x="35" y="52"/>
                      <a:pt x="35" y="52"/>
                      <a:pt x="35" y="52"/>
                    </a:cubicBezTo>
                    <a:cubicBezTo>
                      <a:pt x="36" y="52"/>
                      <a:pt x="36" y="53"/>
                      <a:pt x="36" y="53"/>
                    </a:cubicBezTo>
                    <a:cubicBezTo>
                      <a:pt x="37" y="53"/>
                      <a:pt x="37" y="52"/>
                      <a:pt x="38" y="53"/>
                    </a:cubicBezTo>
                    <a:cubicBezTo>
                      <a:pt x="38" y="53"/>
                      <a:pt x="38" y="54"/>
                      <a:pt x="39" y="54"/>
                    </a:cubicBezTo>
                    <a:cubicBezTo>
                      <a:pt x="39" y="53"/>
                      <a:pt x="39" y="53"/>
                      <a:pt x="40" y="52"/>
                    </a:cubicBezTo>
                    <a:cubicBezTo>
                      <a:pt x="40" y="52"/>
                      <a:pt x="40" y="52"/>
                      <a:pt x="40" y="52"/>
                    </a:cubicBezTo>
                    <a:cubicBezTo>
                      <a:pt x="41" y="52"/>
                      <a:pt x="41" y="52"/>
                      <a:pt x="41" y="52"/>
                    </a:cubicBezTo>
                    <a:cubicBezTo>
                      <a:pt x="43" y="52"/>
                      <a:pt x="42" y="55"/>
                      <a:pt x="43" y="54"/>
                    </a:cubicBezTo>
                    <a:cubicBezTo>
                      <a:pt x="44" y="54"/>
                      <a:pt x="44" y="53"/>
                      <a:pt x="45" y="53"/>
                    </a:cubicBezTo>
                    <a:cubicBezTo>
                      <a:pt x="45" y="53"/>
                      <a:pt x="46" y="54"/>
                      <a:pt x="46" y="54"/>
                    </a:cubicBezTo>
                    <a:cubicBezTo>
                      <a:pt x="46" y="54"/>
                      <a:pt x="47" y="54"/>
                      <a:pt x="47" y="54"/>
                    </a:cubicBezTo>
                    <a:cubicBezTo>
                      <a:pt x="48" y="53"/>
                      <a:pt x="49" y="53"/>
                      <a:pt x="49" y="54"/>
                    </a:cubicBezTo>
                    <a:cubicBezTo>
                      <a:pt x="50" y="55"/>
                      <a:pt x="50" y="56"/>
                      <a:pt x="50" y="56"/>
                    </a:cubicBezTo>
                    <a:cubicBezTo>
                      <a:pt x="52" y="56"/>
                      <a:pt x="51" y="53"/>
                      <a:pt x="51" y="52"/>
                    </a:cubicBezTo>
                    <a:cubicBezTo>
                      <a:pt x="51" y="51"/>
                      <a:pt x="51" y="51"/>
                      <a:pt x="52" y="50"/>
                    </a:cubicBezTo>
                    <a:cubicBezTo>
                      <a:pt x="52" y="49"/>
                      <a:pt x="53" y="49"/>
                      <a:pt x="53" y="48"/>
                    </a:cubicBezTo>
                    <a:cubicBezTo>
                      <a:pt x="54" y="47"/>
                      <a:pt x="54" y="47"/>
                      <a:pt x="54" y="47"/>
                    </a:cubicBezTo>
                    <a:cubicBezTo>
                      <a:pt x="55" y="47"/>
                      <a:pt x="55" y="47"/>
                      <a:pt x="56" y="47"/>
                    </a:cubicBezTo>
                    <a:cubicBezTo>
                      <a:pt x="56" y="47"/>
                      <a:pt x="56" y="47"/>
                      <a:pt x="57" y="47"/>
                    </a:cubicBezTo>
                    <a:cubicBezTo>
                      <a:pt x="57" y="46"/>
                      <a:pt x="58" y="47"/>
                      <a:pt x="59" y="47"/>
                    </a:cubicBezTo>
                    <a:cubicBezTo>
                      <a:pt x="59" y="47"/>
                      <a:pt x="59" y="46"/>
                      <a:pt x="59" y="45"/>
                    </a:cubicBezTo>
                    <a:cubicBezTo>
                      <a:pt x="58" y="45"/>
                      <a:pt x="58" y="45"/>
                      <a:pt x="58" y="44"/>
                    </a:cubicBezTo>
                    <a:cubicBezTo>
                      <a:pt x="58" y="43"/>
                      <a:pt x="58" y="43"/>
                      <a:pt x="58" y="42"/>
                    </a:cubicBezTo>
                    <a:cubicBezTo>
                      <a:pt x="58" y="42"/>
                      <a:pt x="58" y="42"/>
                      <a:pt x="58" y="41"/>
                    </a:cubicBezTo>
                    <a:cubicBezTo>
                      <a:pt x="58" y="41"/>
                      <a:pt x="58" y="41"/>
                      <a:pt x="57" y="41"/>
                    </a:cubicBezTo>
                    <a:cubicBezTo>
                      <a:pt x="57" y="40"/>
                      <a:pt x="58" y="40"/>
                      <a:pt x="58" y="40"/>
                    </a:cubicBezTo>
                    <a:cubicBezTo>
                      <a:pt x="58" y="39"/>
                      <a:pt x="57" y="39"/>
                      <a:pt x="57" y="38"/>
                    </a:cubicBezTo>
                    <a:cubicBezTo>
                      <a:pt x="56" y="38"/>
                      <a:pt x="56" y="37"/>
                      <a:pt x="56" y="36"/>
                    </a:cubicBezTo>
                    <a:cubicBezTo>
                      <a:pt x="56" y="36"/>
                      <a:pt x="56" y="36"/>
                      <a:pt x="56" y="35"/>
                    </a:cubicBezTo>
                    <a:cubicBezTo>
                      <a:pt x="57" y="35"/>
                      <a:pt x="57" y="35"/>
                      <a:pt x="57" y="34"/>
                    </a:cubicBezTo>
                    <a:cubicBezTo>
                      <a:pt x="57" y="34"/>
                      <a:pt x="58" y="34"/>
                      <a:pt x="59" y="34"/>
                    </a:cubicBezTo>
                    <a:cubicBezTo>
                      <a:pt x="59" y="35"/>
                      <a:pt x="59" y="35"/>
                      <a:pt x="60" y="36"/>
                    </a:cubicBezTo>
                    <a:cubicBezTo>
                      <a:pt x="62" y="36"/>
                      <a:pt x="63" y="35"/>
                      <a:pt x="64" y="34"/>
                    </a:cubicBezTo>
                    <a:cubicBezTo>
                      <a:pt x="64" y="34"/>
                      <a:pt x="64" y="34"/>
                      <a:pt x="64" y="33"/>
                    </a:cubicBezTo>
                    <a:cubicBezTo>
                      <a:pt x="65" y="33"/>
                      <a:pt x="65" y="33"/>
                      <a:pt x="65" y="33"/>
                    </a:cubicBezTo>
                    <a:cubicBezTo>
                      <a:pt x="66" y="33"/>
                      <a:pt x="65" y="32"/>
                      <a:pt x="65" y="31"/>
                    </a:cubicBezTo>
                    <a:cubicBezTo>
                      <a:pt x="64" y="31"/>
                      <a:pt x="63" y="30"/>
                      <a:pt x="63" y="30"/>
                    </a:cubicBezTo>
                    <a:cubicBezTo>
                      <a:pt x="64" y="29"/>
                      <a:pt x="64" y="30"/>
                      <a:pt x="64" y="29"/>
                    </a:cubicBezTo>
                    <a:cubicBezTo>
                      <a:pt x="64" y="29"/>
                      <a:pt x="64" y="29"/>
                      <a:pt x="63" y="29"/>
                    </a:cubicBezTo>
                    <a:cubicBezTo>
                      <a:pt x="63" y="28"/>
                      <a:pt x="63" y="28"/>
                      <a:pt x="62" y="28"/>
                    </a:cubicBezTo>
                    <a:cubicBezTo>
                      <a:pt x="61" y="27"/>
                      <a:pt x="61" y="28"/>
                      <a:pt x="60" y="28"/>
                    </a:cubicBezTo>
                    <a:cubicBezTo>
                      <a:pt x="59" y="28"/>
                      <a:pt x="60" y="26"/>
                      <a:pt x="60" y="26"/>
                    </a:cubicBezTo>
                    <a:cubicBezTo>
                      <a:pt x="60" y="25"/>
                      <a:pt x="59" y="24"/>
                      <a:pt x="59" y="24"/>
                    </a:cubicBezTo>
                    <a:cubicBezTo>
                      <a:pt x="58" y="24"/>
                      <a:pt x="57" y="23"/>
                      <a:pt x="57" y="23"/>
                    </a:cubicBezTo>
                    <a:cubicBezTo>
                      <a:pt x="56" y="22"/>
                      <a:pt x="56" y="21"/>
                      <a:pt x="55" y="20"/>
                    </a:cubicBezTo>
                    <a:cubicBezTo>
                      <a:pt x="55" y="20"/>
                      <a:pt x="55" y="20"/>
                      <a:pt x="55" y="20"/>
                    </a:cubicBezTo>
                    <a:cubicBezTo>
                      <a:pt x="55" y="19"/>
                      <a:pt x="55" y="19"/>
                      <a:pt x="55" y="19"/>
                    </a:cubicBezTo>
                    <a:cubicBezTo>
                      <a:pt x="55" y="18"/>
                      <a:pt x="55" y="18"/>
                      <a:pt x="54" y="18"/>
                    </a:cubicBezTo>
                    <a:cubicBezTo>
                      <a:pt x="54" y="18"/>
                      <a:pt x="54" y="17"/>
                      <a:pt x="54" y="17"/>
                    </a:cubicBezTo>
                    <a:cubicBezTo>
                      <a:pt x="54" y="17"/>
                      <a:pt x="53" y="17"/>
                      <a:pt x="53" y="16"/>
                    </a:cubicBezTo>
                    <a:cubicBezTo>
                      <a:pt x="52" y="16"/>
                      <a:pt x="53" y="14"/>
                      <a:pt x="53" y="15"/>
                    </a:cubicBezTo>
                    <a:cubicBezTo>
                      <a:pt x="53" y="14"/>
                      <a:pt x="53" y="14"/>
                      <a:pt x="54" y="14"/>
                    </a:cubicBezTo>
                    <a:cubicBezTo>
                      <a:pt x="54" y="14"/>
                      <a:pt x="54" y="14"/>
                      <a:pt x="54" y="13"/>
                    </a:cubicBezTo>
                    <a:cubicBezTo>
                      <a:pt x="54" y="13"/>
                      <a:pt x="54" y="13"/>
                      <a:pt x="54" y="12"/>
                    </a:cubicBezTo>
                    <a:cubicBezTo>
                      <a:pt x="54" y="12"/>
                      <a:pt x="54" y="11"/>
                      <a:pt x="53" y="11"/>
                    </a:cubicBezTo>
                    <a:cubicBezTo>
                      <a:pt x="53" y="11"/>
                      <a:pt x="53" y="11"/>
                      <a:pt x="53" y="10"/>
                    </a:cubicBezTo>
                    <a:cubicBezTo>
                      <a:pt x="53" y="10"/>
                      <a:pt x="53" y="10"/>
                      <a:pt x="54" y="9"/>
                    </a:cubicBezTo>
                    <a:cubicBezTo>
                      <a:pt x="54" y="9"/>
                      <a:pt x="53" y="9"/>
                      <a:pt x="53" y="8"/>
                    </a:cubicBezTo>
                    <a:cubicBezTo>
                      <a:pt x="53" y="8"/>
                      <a:pt x="53" y="8"/>
                      <a:pt x="54" y="8"/>
                    </a:cubicBezTo>
                    <a:cubicBezTo>
                      <a:pt x="54" y="7"/>
                      <a:pt x="53" y="7"/>
                      <a:pt x="53" y="7"/>
                    </a:cubicBezTo>
                    <a:cubicBezTo>
                      <a:pt x="52" y="7"/>
                      <a:pt x="52" y="6"/>
                      <a:pt x="52" y="6"/>
                    </a:cubicBezTo>
                    <a:cubicBezTo>
                      <a:pt x="52" y="6"/>
                      <a:pt x="52" y="6"/>
                      <a:pt x="51" y="6"/>
                    </a:cubicBezTo>
                    <a:cubicBezTo>
                      <a:pt x="51" y="6"/>
                      <a:pt x="51" y="6"/>
                      <a:pt x="51" y="6"/>
                    </a:cubicBezTo>
                    <a:cubicBezTo>
                      <a:pt x="51" y="5"/>
                      <a:pt x="51" y="4"/>
                      <a:pt x="50" y="4"/>
                    </a:cubicBezTo>
                    <a:cubicBezTo>
                      <a:pt x="49" y="4"/>
                      <a:pt x="46" y="3"/>
                      <a:pt x="46" y="5"/>
                    </a:cubicBezTo>
                    <a:cubicBezTo>
                      <a:pt x="44" y="4"/>
                      <a:pt x="44" y="5"/>
                      <a:pt x="43" y="6"/>
                    </a:cubicBezTo>
                    <a:cubicBezTo>
                      <a:pt x="43" y="5"/>
                      <a:pt x="43" y="4"/>
                      <a:pt x="43" y="4"/>
                    </a:cubicBezTo>
                    <a:cubicBezTo>
                      <a:pt x="43" y="3"/>
                      <a:pt x="44" y="3"/>
                      <a:pt x="44" y="2"/>
                    </a:cubicBezTo>
                    <a:cubicBezTo>
                      <a:pt x="43" y="2"/>
                      <a:pt x="42" y="2"/>
                      <a:pt x="42" y="2"/>
                    </a:cubicBezTo>
                    <a:cubicBezTo>
                      <a:pt x="40" y="1"/>
                      <a:pt x="40" y="2"/>
                      <a:pt x="39" y="3"/>
                    </a:cubicBezTo>
                    <a:cubicBezTo>
                      <a:pt x="38" y="3"/>
                      <a:pt x="38" y="2"/>
                      <a:pt x="38" y="1"/>
                    </a:cubicBezTo>
                    <a:cubicBezTo>
                      <a:pt x="37" y="0"/>
                      <a:pt x="37" y="1"/>
                      <a:pt x="36" y="1"/>
                    </a:cubicBezTo>
                    <a:cubicBezTo>
                      <a:pt x="35" y="2"/>
                      <a:pt x="35" y="1"/>
                      <a:pt x="35" y="0"/>
                    </a:cubicBezTo>
                    <a:cubicBezTo>
                      <a:pt x="34" y="1"/>
                      <a:pt x="33" y="1"/>
                      <a:pt x="33" y="1"/>
                    </a:cubicBezTo>
                    <a:cubicBezTo>
                      <a:pt x="32" y="2"/>
                      <a:pt x="32" y="2"/>
                      <a:pt x="31" y="3"/>
                    </a:cubicBezTo>
                    <a:cubicBezTo>
                      <a:pt x="31" y="3"/>
                      <a:pt x="31" y="4"/>
                      <a:pt x="31" y="4"/>
                    </a:cubicBezTo>
                    <a:cubicBezTo>
                      <a:pt x="30" y="5"/>
                      <a:pt x="30" y="4"/>
                      <a:pt x="29" y="4"/>
                    </a:cubicBezTo>
                    <a:cubicBezTo>
                      <a:pt x="29" y="5"/>
                      <a:pt x="28" y="4"/>
                      <a:pt x="27" y="4"/>
                    </a:cubicBezTo>
                    <a:cubicBezTo>
                      <a:pt x="27" y="4"/>
                      <a:pt x="26" y="5"/>
                      <a:pt x="26" y="5"/>
                    </a:cubicBezTo>
                    <a:cubicBezTo>
                      <a:pt x="26" y="5"/>
                      <a:pt x="25" y="6"/>
                      <a:pt x="24" y="6"/>
                    </a:cubicBezTo>
                    <a:cubicBezTo>
                      <a:pt x="25" y="7"/>
                      <a:pt x="24" y="8"/>
                      <a:pt x="24" y="9"/>
                    </a:cubicBezTo>
                    <a:cubicBezTo>
                      <a:pt x="23" y="11"/>
                      <a:pt x="25" y="10"/>
                      <a:pt x="26" y="10"/>
                    </a:cubicBezTo>
                    <a:cubicBezTo>
                      <a:pt x="26" y="11"/>
                      <a:pt x="25" y="11"/>
                      <a:pt x="25" y="11"/>
                    </a:cubicBezTo>
                    <a:cubicBezTo>
                      <a:pt x="25" y="12"/>
                      <a:pt x="25" y="12"/>
                      <a:pt x="25" y="12"/>
                    </a:cubicBezTo>
                    <a:cubicBezTo>
                      <a:pt x="24" y="13"/>
                      <a:pt x="23" y="12"/>
                      <a:pt x="23" y="12"/>
                    </a:cubicBezTo>
                    <a:cubicBezTo>
                      <a:pt x="22" y="12"/>
                      <a:pt x="22" y="13"/>
                      <a:pt x="22" y="13"/>
                    </a:cubicBezTo>
                    <a:cubicBezTo>
                      <a:pt x="22" y="14"/>
                      <a:pt x="21" y="14"/>
                      <a:pt x="21" y="14"/>
                    </a:cubicBezTo>
                    <a:cubicBezTo>
                      <a:pt x="20" y="15"/>
                      <a:pt x="19" y="15"/>
                      <a:pt x="19" y="16"/>
                    </a:cubicBezTo>
                    <a:cubicBezTo>
                      <a:pt x="19" y="16"/>
                      <a:pt x="19" y="17"/>
                      <a:pt x="19" y="17"/>
                    </a:cubicBezTo>
                    <a:cubicBezTo>
                      <a:pt x="19" y="18"/>
                      <a:pt x="19" y="19"/>
                      <a:pt x="18" y="19"/>
                    </a:cubicBezTo>
                    <a:cubicBezTo>
                      <a:pt x="18" y="20"/>
                      <a:pt x="17" y="21"/>
                      <a:pt x="18" y="22"/>
                    </a:cubicBezTo>
                    <a:cubicBezTo>
                      <a:pt x="18" y="22"/>
                      <a:pt x="18" y="22"/>
                      <a:pt x="18" y="23"/>
                    </a:cubicBezTo>
                    <a:cubicBezTo>
                      <a:pt x="19" y="23"/>
                      <a:pt x="18" y="24"/>
                      <a:pt x="18" y="24"/>
                    </a:cubicBezTo>
                    <a:cubicBezTo>
                      <a:pt x="17" y="24"/>
                      <a:pt x="17" y="23"/>
                      <a:pt x="17" y="22"/>
                    </a:cubicBezTo>
                    <a:cubicBezTo>
                      <a:pt x="17" y="22"/>
                      <a:pt x="16" y="23"/>
                      <a:pt x="16" y="23"/>
                    </a:cubicBezTo>
                    <a:cubicBezTo>
                      <a:pt x="16" y="23"/>
                      <a:pt x="15" y="22"/>
                      <a:pt x="15" y="23"/>
                    </a:cubicBezTo>
                    <a:cubicBezTo>
                      <a:pt x="15" y="24"/>
                      <a:pt x="14" y="24"/>
                      <a:pt x="13" y="24"/>
                    </a:cubicBezTo>
                    <a:cubicBezTo>
                      <a:pt x="12" y="24"/>
                      <a:pt x="13" y="26"/>
                      <a:pt x="12" y="26"/>
                    </a:cubicBezTo>
                    <a:cubicBezTo>
                      <a:pt x="11" y="26"/>
                      <a:pt x="10" y="26"/>
                      <a:pt x="10" y="26"/>
                    </a:cubicBezTo>
                    <a:cubicBezTo>
                      <a:pt x="9" y="27"/>
                      <a:pt x="9" y="26"/>
                      <a:pt x="8" y="26"/>
                    </a:cubicBezTo>
                    <a:cubicBezTo>
                      <a:pt x="8" y="26"/>
                      <a:pt x="7" y="26"/>
                      <a:pt x="7" y="26"/>
                    </a:cubicBezTo>
                    <a:cubicBezTo>
                      <a:pt x="6" y="26"/>
                      <a:pt x="6" y="26"/>
                      <a:pt x="5" y="26"/>
                    </a:cubicBezTo>
                    <a:cubicBezTo>
                      <a:pt x="5" y="26"/>
                      <a:pt x="4" y="26"/>
                      <a:pt x="3" y="26"/>
                    </a:cubicBezTo>
                    <a:cubicBezTo>
                      <a:pt x="3" y="28"/>
                      <a:pt x="4" y="29"/>
                      <a:pt x="4" y="30"/>
                    </a:cubicBezTo>
                    <a:cubicBezTo>
                      <a:pt x="5" y="32"/>
                      <a:pt x="6" y="33"/>
                      <a:pt x="6" y="34"/>
                    </a:cubicBezTo>
                    <a:cubicBezTo>
                      <a:pt x="6" y="36"/>
                      <a:pt x="6" y="37"/>
                      <a:pt x="7" y="38"/>
                    </a:cubicBezTo>
                    <a:cubicBezTo>
                      <a:pt x="7" y="39"/>
                      <a:pt x="7" y="40"/>
                      <a:pt x="6" y="41"/>
                    </a:cubicBezTo>
                    <a:cubicBezTo>
                      <a:pt x="5" y="42"/>
                      <a:pt x="0" y="43"/>
                      <a:pt x="2" y="45"/>
                    </a:cubicBezTo>
                    <a:cubicBezTo>
                      <a:pt x="3" y="46"/>
                      <a:pt x="4" y="46"/>
                      <a:pt x="4" y="47"/>
                    </a:cubicBezTo>
                    <a:cubicBezTo>
                      <a:pt x="5" y="49"/>
                      <a:pt x="4" y="50"/>
                      <a:pt x="4" y="52"/>
                    </a:cubicBezTo>
                    <a:cubicBezTo>
                      <a:pt x="4" y="52"/>
                      <a:pt x="5" y="51"/>
                      <a:pt x="6" y="52"/>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27" name="Freeform 822">
                <a:extLst>
                  <a:ext uri="{FF2B5EF4-FFF2-40B4-BE49-F238E27FC236}">
                    <a16:creationId xmlns:a16="http://schemas.microsoft.com/office/drawing/2014/main" id="{4358A650-5CAC-F622-2703-0B2B8208A9D9}"/>
                  </a:ext>
                </a:extLst>
              </p:cNvPr>
              <p:cNvSpPr>
                <a:spLocks/>
              </p:cNvSpPr>
              <p:nvPr/>
            </p:nvSpPr>
            <p:spPr bwMode="auto">
              <a:xfrm>
                <a:off x="5646738" y="3300413"/>
                <a:ext cx="211137" cy="107950"/>
              </a:xfrm>
              <a:custGeom>
                <a:avLst/>
                <a:gdLst>
                  <a:gd name="T0" fmla="*/ 34 w 51"/>
                  <a:gd name="T1" fmla="*/ 25 h 26"/>
                  <a:gd name="T2" fmla="*/ 40 w 51"/>
                  <a:gd name="T3" fmla="*/ 23 h 26"/>
                  <a:gd name="T4" fmla="*/ 44 w 51"/>
                  <a:gd name="T5" fmla="*/ 22 h 26"/>
                  <a:gd name="T6" fmla="*/ 44 w 51"/>
                  <a:gd name="T7" fmla="*/ 21 h 26"/>
                  <a:gd name="T8" fmla="*/ 47 w 51"/>
                  <a:gd name="T9" fmla="*/ 19 h 26"/>
                  <a:gd name="T10" fmla="*/ 47 w 51"/>
                  <a:gd name="T11" fmla="*/ 17 h 26"/>
                  <a:gd name="T12" fmla="*/ 48 w 51"/>
                  <a:gd name="T13" fmla="*/ 16 h 26"/>
                  <a:gd name="T14" fmla="*/ 47 w 51"/>
                  <a:gd name="T15" fmla="*/ 13 h 26"/>
                  <a:gd name="T16" fmla="*/ 50 w 51"/>
                  <a:gd name="T17" fmla="*/ 13 h 26"/>
                  <a:gd name="T18" fmla="*/ 50 w 51"/>
                  <a:gd name="T19" fmla="*/ 7 h 26"/>
                  <a:gd name="T20" fmla="*/ 50 w 51"/>
                  <a:gd name="T21" fmla="*/ 3 h 26"/>
                  <a:gd name="T22" fmla="*/ 49 w 51"/>
                  <a:gd name="T23" fmla="*/ 2 h 26"/>
                  <a:gd name="T24" fmla="*/ 45 w 51"/>
                  <a:gd name="T25" fmla="*/ 2 h 26"/>
                  <a:gd name="T26" fmla="*/ 42 w 51"/>
                  <a:gd name="T27" fmla="*/ 1 h 26"/>
                  <a:gd name="T28" fmla="*/ 37 w 51"/>
                  <a:gd name="T29" fmla="*/ 0 h 26"/>
                  <a:gd name="T30" fmla="*/ 36 w 51"/>
                  <a:gd name="T31" fmla="*/ 2 h 26"/>
                  <a:gd name="T32" fmla="*/ 34 w 51"/>
                  <a:gd name="T33" fmla="*/ 3 h 26"/>
                  <a:gd name="T34" fmla="*/ 29 w 51"/>
                  <a:gd name="T35" fmla="*/ 2 h 26"/>
                  <a:gd name="T36" fmla="*/ 27 w 51"/>
                  <a:gd name="T37" fmla="*/ 4 h 26"/>
                  <a:gd name="T38" fmla="*/ 24 w 51"/>
                  <a:gd name="T39" fmla="*/ 7 h 26"/>
                  <a:gd name="T40" fmla="*/ 23 w 51"/>
                  <a:gd name="T41" fmla="*/ 10 h 26"/>
                  <a:gd name="T42" fmla="*/ 24 w 51"/>
                  <a:gd name="T43" fmla="*/ 13 h 26"/>
                  <a:gd name="T44" fmla="*/ 23 w 51"/>
                  <a:gd name="T45" fmla="*/ 14 h 26"/>
                  <a:gd name="T46" fmla="*/ 19 w 51"/>
                  <a:gd name="T47" fmla="*/ 13 h 26"/>
                  <a:gd name="T48" fmla="*/ 17 w 51"/>
                  <a:gd name="T49" fmla="*/ 14 h 26"/>
                  <a:gd name="T50" fmla="*/ 12 w 51"/>
                  <a:gd name="T51" fmla="*/ 16 h 26"/>
                  <a:gd name="T52" fmla="*/ 8 w 51"/>
                  <a:gd name="T53" fmla="*/ 14 h 26"/>
                  <a:gd name="T54" fmla="*/ 6 w 51"/>
                  <a:gd name="T55" fmla="*/ 16 h 26"/>
                  <a:gd name="T56" fmla="*/ 5 w 51"/>
                  <a:gd name="T57" fmla="*/ 16 h 26"/>
                  <a:gd name="T58" fmla="*/ 1 w 51"/>
                  <a:gd name="T59" fmla="*/ 14 h 26"/>
                  <a:gd name="T60" fmla="*/ 0 w 51"/>
                  <a:gd name="T61" fmla="*/ 17 h 26"/>
                  <a:gd name="T62" fmla="*/ 2 w 51"/>
                  <a:gd name="T63" fmla="*/ 19 h 26"/>
                  <a:gd name="T64" fmla="*/ 3 w 51"/>
                  <a:gd name="T65" fmla="*/ 21 h 26"/>
                  <a:gd name="T66" fmla="*/ 7 w 51"/>
                  <a:gd name="T67" fmla="*/ 21 h 26"/>
                  <a:gd name="T68" fmla="*/ 11 w 51"/>
                  <a:gd name="T69" fmla="*/ 22 h 26"/>
                  <a:gd name="T70" fmla="*/ 14 w 51"/>
                  <a:gd name="T71" fmla="*/ 20 h 26"/>
                  <a:gd name="T72" fmla="*/ 18 w 51"/>
                  <a:gd name="T73" fmla="*/ 19 h 26"/>
                  <a:gd name="T74" fmla="*/ 19 w 51"/>
                  <a:gd name="T75" fmla="*/ 21 h 26"/>
                  <a:gd name="T76" fmla="*/ 21 w 51"/>
                  <a:gd name="T77" fmla="*/ 23 h 26"/>
                  <a:gd name="T78" fmla="*/ 24 w 51"/>
                  <a:gd name="T79" fmla="*/ 24 h 26"/>
                  <a:gd name="T80" fmla="*/ 28 w 51"/>
                  <a:gd name="T81"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 h="26">
                    <a:moveTo>
                      <a:pt x="31" y="25"/>
                    </a:moveTo>
                    <a:cubicBezTo>
                      <a:pt x="32" y="25"/>
                      <a:pt x="33" y="26"/>
                      <a:pt x="34" y="25"/>
                    </a:cubicBezTo>
                    <a:cubicBezTo>
                      <a:pt x="36" y="25"/>
                      <a:pt x="36" y="23"/>
                      <a:pt x="38" y="23"/>
                    </a:cubicBezTo>
                    <a:cubicBezTo>
                      <a:pt x="38" y="23"/>
                      <a:pt x="39" y="23"/>
                      <a:pt x="40" y="23"/>
                    </a:cubicBezTo>
                    <a:cubicBezTo>
                      <a:pt x="41" y="23"/>
                      <a:pt x="41" y="23"/>
                      <a:pt x="42" y="23"/>
                    </a:cubicBezTo>
                    <a:cubicBezTo>
                      <a:pt x="42" y="23"/>
                      <a:pt x="43" y="23"/>
                      <a:pt x="44" y="22"/>
                    </a:cubicBezTo>
                    <a:cubicBezTo>
                      <a:pt x="44" y="22"/>
                      <a:pt x="44" y="22"/>
                      <a:pt x="44" y="22"/>
                    </a:cubicBezTo>
                    <a:cubicBezTo>
                      <a:pt x="44" y="21"/>
                      <a:pt x="44" y="21"/>
                      <a:pt x="44" y="21"/>
                    </a:cubicBezTo>
                    <a:cubicBezTo>
                      <a:pt x="45" y="21"/>
                      <a:pt x="45" y="20"/>
                      <a:pt x="46" y="20"/>
                    </a:cubicBezTo>
                    <a:cubicBezTo>
                      <a:pt x="46" y="20"/>
                      <a:pt x="47" y="20"/>
                      <a:pt x="47" y="19"/>
                    </a:cubicBezTo>
                    <a:cubicBezTo>
                      <a:pt x="48" y="18"/>
                      <a:pt x="47" y="18"/>
                      <a:pt x="47" y="18"/>
                    </a:cubicBezTo>
                    <a:cubicBezTo>
                      <a:pt x="47" y="17"/>
                      <a:pt x="47" y="17"/>
                      <a:pt x="47" y="17"/>
                    </a:cubicBezTo>
                    <a:cubicBezTo>
                      <a:pt x="47" y="16"/>
                      <a:pt x="47" y="16"/>
                      <a:pt x="47" y="16"/>
                    </a:cubicBezTo>
                    <a:cubicBezTo>
                      <a:pt x="47" y="16"/>
                      <a:pt x="48" y="16"/>
                      <a:pt x="48" y="16"/>
                    </a:cubicBezTo>
                    <a:cubicBezTo>
                      <a:pt x="48" y="16"/>
                      <a:pt x="48" y="15"/>
                      <a:pt x="49" y="15"/>
                    </a:cubicBezTo>
                    <a:cubicBezTo>
                      <a:pt x="49" y="13"/>
                      <a:pt x="47" y="14"/>
                      <a:pt x="47" y="13"/>
                    </a:cubicBezTo>
                    <a:cubicBezTo>
                      <a:pt x="48" y="13"/>
                      <a:pt x="48" y="12"/>
                      <a:pt x="48" y="12"/>
                    </a:cubicBezTo>
                    <a:cubicBezTo>
                      <a:pt x="49" y="12"/>
                      <a:pt x="50" y="13"/>
                      <a:pt x="50" y="13"/>
                    </a:cubicBezTo>
                    <a:cubicBezTo>
                      <a:pt x="51" y="13"/>
                      <a:pt x="51" y="12"/>
                      <a:pt x="51" y="11"/>
                    </a:cubicBezTo>
                    <a:cubicBezTo>
                      <a:pt x="51" y="10"/>
                      <a:pt x="51" y="8"/>
                      <a:pt x="50" y="7"/>
                    </a:cubicBezTo>
                    <a:cubicBezTo>
                      <a:pt x="50" y="7"/>
                      <a:pt x="50" y="6"/>
                      <a:pt x="50" y="6"/>
                    </a:cubicBezTo>
                    <a:cubicBezTo>
                      <a:pt x="50" y="5"/>
                      <a:pt x="50" y="4"/>
                      <a:pt x="50" y="3"/>
                    </a:cubicBezTo>
                    <a:cubicBezTo>
                      <a:pt x="50" y="3"/>
                      <a:pt x="50" y="3"/>
                      <a:pt x="50" y="3"/>
                    </a:cubicBezTo>
                    <a:cubicBezTo>
                      <a:pt x="50" y="3"/>
                      <a:pt x="50" y="3"/>
                      <a:pt x="49" y="2"/>
                    </a:cubicBezTo>
                    <a:cubicBezTo>
                      <a:pt x="49" y="2"/>
                      <a:pt x="48" y="2"/>
                      <a:pt x="48" y="2"/>
                    </a:cubicBezTo>
                    <a:cubicBezTo>
                      <a:pt x="47" y="1"/>
                      <a:pt x="46" y="2"/>
                      <a:pt x="45" y="2"/>
                    </a:cubicBezTo>
                    <a:cubicBezTo>
                      <a:pt x="44" y="2"/>
                      <a:pt x="44" y="2"/>
                      <a:pt x="44" y="2"/>
                    </a:cubicBezTo>
                    <a:cubicBezTo>
                      <a:pt x="43" y="1"/>
                      <a:pt x="42" y="1"/>
                      <a:pt x="42" y="1"/>
                    </a:cubicBezTo>
                    <a:cubicBezTo>
                      <a:pt x="41" y="1"/>
                      <a:pt x="40" y="0"/>
                      <a:pt x="38" y="0"/>
                    </a:cubicBezTo>
                    <a:cubicBezTo>
                      <a:pt x="38" y="0"/>
                      <a:pt x="37" y="0"/>
                      <a:pt x="37" y="0"/>
                    </a:cubicBezTo>
                    <a:cubicBezTo>
                      <a:pt x="37" y="0"/>
                      <a:pt x="37" y="1"/>
                      <a:pt x="37" y="1"/>
                    </a:cubicBezTo>
                    <a:cubicBezTo>
                      <a:pt x="37" y="2"/>
                      <a:pt x="36" y="2"/>
                      <a:pt x="36" y="2"/>
                    </a:cubicBezTo>
                    <a:cubicBezTo>
                      <a:pt x="36" y="2"/>
                      <a:pt x="36" y="3"/>
                      <a:pt x="35" y="4"/>
                    </a:cubicBezTo>
                    <a:cubicBezTo>
                      <a:pt x="35" y="4"/>
                      <a:pt x="34" y="3"/>
                      <a:pt x="34" y="3"/>
                    </a:cubicBezTo>
                    <a:cubicBezTo>
                      <a:pt x="33" y="3"/>
                      <a:pt x="33" y="4"/>
                      <a:pt x="32" y="4"/>
                    </a:cubicBezTo>
                    <a:cubicBezTo>
                      <a:pt x="31" y="4"/>
                      <a:pt x="30" y="3"/>
                      <a:pt x="29" y="2"/>
                    </a:cubicBezTo>
                    <a:cubicBezTo>
                      <a:pt x="29" y="3"/>
                      <a:pt x="29" y="4"/>
                      <a:pt x="29" y="4"/>
                    </a:cubicBezTo>
                    <a:cubicBezTo>
                      <a:pt x="28" y="4"/>
                      <a:pt x="28" y="4"/>
                      <a:pt x="27" y="4"/>
                    </a:cubicBezTo>
                    <a:cubicBezTo>
                      <a:pt x="27" y="4"/>
                      <a:pt x="27" y="5"/>
                      <a:pt x="26" y="5"/>
                    </a:cubicBezTo>
                    <a:cubicBezTo>
                      <a:pt x="26" y="7"/>
                      <a:pt x="25" y="7"/>
                      <a:pt x="24" y="7"/>
                    </a:cubicBezTo>
                    <a:cubicBezTo>
                      <a:pt x="23" y="8"/>
                      <a:pt x="22" y="8"/>
                      <a:pt x="22" y="9"/>
                    </a:cubicBezTo>
                    <a:cubicBezTo>
                      <a:pt x="22" y="9"/>
                      <a:pt x="23" y="10"/>
                      <a:pt x="23" y="10"/>
                    </a:cubicBezTo>
                    <a:cubicBezTo>
                      <a:pt x="23" y="10"/>
                      <a:pt x="23" y="11"/>
                      <a:pt x="23" y="11"/>
                    </a:cubicBezTo>
                    <a:cubicBezTo>
                      <a:pt x="23" y="12"/>
                      <a:pt x="23" y="12"/>
                      <a:pt x="24" y="13"/>
                    </a:cubicBezTo>
                    <a:cubicBezTo>
                      <a:pt x="24" y="13"/>
                      <a:pt x="24" y="13"/>
                      <a:pt x="24" y="14"/>
                    </a:cubicBezTo>
                    <a:cubicBezTo>
                      <a:pt x="24" y="15"/>
                      <a:pt x="24" y="15"/>
                      <a:pt x="23" y="14"/>
                    </a:cubicBezTo>
                    <a:cubicBezTo>
                      <a:pt x="22" y="14"/>
                      <a:pt x="22" y="13"/>
                      <a:pt x="21" y="13"/>
                    </a:cubicBezTo>
                    <a:cubicBezTo>
                      <a:pt x="21" y="14"/>
                      <a:pt x="20" y="13"/>
                      <a:pt x="19" y="13"/>
                    </a:cubicBezTo>
                    <a:cubicBezTo>
                      <a:pt x="19" y="13"/>
                      <a:pt x="19" y="13"/>
                      <a:pt x="18" y="13"/>
                    </a:cubicBezTo>
                    <a:cubicBezTo>
                      <a:pt x="18" y="14"/>
                      <a:pt x="17" y="14"/>
                      <a:pt x="17" y="14"/>
                    </a:cubicBezTo>
                    <a:cubicBezTo>
                      <a:pt x="15" y="14"/>
                      <a:pt x="14" y="14"/>
                      <a:pt x="13" y="15"/>
                    </a:cubicBezTo>
                    <a:cubicBezTo>
                      <a:pt x="13" y="15"/>
                      <a:pt x="12" y="15"/>
                      <a:pt x="12" y="16"/>
                    </a:cubicBezTo>
                    <a:cubicBezTo>
                      <a:pt x="11" y="16"/>
                      <a:pt x="11" y="16"/>
                      <a:pt x="10" y="16"/>
                    </a:cubicBezTo>
                    <a:cubicBezTo>
                      <a:pt x="9" y="15"/>
                      <a:pt x="9" y="14"/>
                      <a:pt x="8" y="14"/>
                    </a:cubicBezTo>
                    <a:cubicBezTo>
                      <a:pt x="8" y="14"/>
                      <a:pt x="7" y="14"/>
                      <a:pt x="6" y="14"/>
                    </a:cubicBezTo>
                    <a:cubicBezTo>
                      <a:pt x="6" y="15"/>
                      <a:pt x="6" y="15"/>
                      <a:pt x="6" y="16"/>
                    </a:cubicBezTo>
                    <a:cubicBezTo>
                      <a:pt x="6" y="16"/>
                      <a:pt x="6" y="17"/>
                      <a:pt x="5" y="17"/>
                    </a:cubicBezTo>
                    <a:cubicBezTo>
                      <a:pt x="5" y="17"/>
                      <a:pt x="5" y="16"/>
                      <a:pt x="5" y="16"/>
                    </a:cubicBezTo>
                    <a:cubicBezTo>
                      <a:pt x="4" y="16"/>
                      <a:pt x="4" y="15"/>
                      <a:pt x="3" y="15"/>
                    </a:cubicBezTo>
                    <a:cubicBezTo>
                      <a:pt x="2" y="14"/>
                      <a:pt x="1" y="14"/>
                      <a:pt x="1" y="14"/>
                    </a:cubicBezTo>
                    <a:cubicBezTo>
                      <a:pt x="1" y="15"/>
                      <a:pt x="1" y="15"/>
                      <a:pt x="1" y="16"/>
                    </a:cubicBezTo>
                    <a:cubicBezTo>
                      <a:pt x="1" y="16"/>
                      <a:pt x="1" y="17"/>
                      <a:pt x="0" y="17"/>
                    </a:cubicBezTo>
                    <a:cubicBezTo>
                      <a:pt x="1" y="17"/>
                      <a:pt x="1" y="18"/>
                      <a:pt x="1" y="18"/>
                    </a:cubicBezTo>
                    <a:cubicBezTo>
                      <a:pt x="1" y="19"/>
                      <a:pt x="1" y="19"/>
                      <a:pt x="2" y="19"/>
                    </a:cubicBezTo>
                    <a:cubicBezTo>
                      <a:pt x="2" y="19"/>
                      <a:pt x="2" y="19"/>
                      <a:pt x="3" y="20"/>
                    </a:cubicBezTo>
                    <a:cubicBezTo>
                      <a:pt x="3" y="20"/>
                      <a:pt x="3" y="21"/>
                      <a:pt x="3" y="21"/>
                    </a:cubicBezTo>
                    <a:cubicBezTo>
                      <a:pt x="4" y="21"/>
                      <a:pt x="5" y="21"/>
                      <a:pt x="6" y="20"/>
                    </a:cubicBezTo>
                    <a:cubicBezTo>
                      <a:pt x="6" y="19"/>
                      <a:pt x="7" y="20"/>
                      <a:pt x="7" y="21"/>
                    </a:cubicBezTo>
                    <a:cubicBezTo>
                      <a:pt x="8" y="21"/>
                      <a:pt x="8" y="21"/>
                      <a:pt x="9" y="21"/>
                    </a:cubicBezTo>
                    <a:cubicBezTo>
                      <a:pt x="9" y="22"/>
                      <a:pt x="10" y="22"/>
                      <a:pt x="11" y="22"/>
                    </a:cubicBezTo>
                    <a:cubicBezTo>
                      <a:pt x="11" y="21"/>
                      <a:pt x="11" y="20"/>
                      <a:pt x="12" y="20"/>
                    </a:cubicBezTo>
                    <a:cubicBezTo>
                      <a:pt x="12" y="20"/>
                      <a:pt x="13" y="20"/>
                      <a:pt x="14" y="20"/>
                    </a:cubicBezTo>
                    <a:cubicBezTo>
                      <a:pt x="14" y="20"/>
                      <a:pt x="15" y="20"/>
                      <a:pt x="16" y="20"/>
                    </a:cubicBezTo>
                    <a:cubicBezTo>
                      <a:pt x="17" y="20"/>
                      <a:pt x="17" y="19"/>
                      <a:pt x="18" y="19"/>
                    </a:cubicBezTo>
                    <a:cubicBezTo>
                      <a:pt x="18" y="19"/>
                      <a:pt x="18" y="20"/>
                      <a:pt x="18" y="20"/>
                    </a:cubicBezTo>
                    <a:cubicBezTo>
                      <a:pt x="18" y="21"/>
                      <a:pt x="18" y="21"/>
                      <a:pt x="19" y="21"/>
                    </a:cubicBezTo>
                    <a:cubicBezTo>
                      <a:pt x="19" y="22"/>
                      <a:pt x="19" y="22"/>
                      <a:pt x="20" y="22"/>
                    </a:cubicBezTo>
                    <a:cubicBezTo>
                      <a:pt x="20" y="23"/>
                      <a:pt x="21" y="23"/>
                      <a:pt x="21" y="23"/>
                    </a:cubicBezTo>
                    <a:cubicBezTo>
                      <a:pt x="22" y="23"/>
                      <a:pt x="22" y="23"/>
                      <a:pt x="23" y="23"/>
                    </a:cubicBezTo>
                    <a:cubicBezTo>
                      <a:pt x="23" y="23"/>
                      <a:pt x="23" y="24"/>
                      <a:pt x="24" y="24"/>
                    </a:cubicBezTo>
                    <a:cubicBezTo>
                      <a:pt x="24" y="24"/>
                      <a:pt x="24" y="24"/>
                      <a:pt x="24" y="24"/>
                    </a:cubicBezTo>
                    <a:cubicBezTo>
                      <a:pt x="26" y="24"/>
                      <a:pt x="27" y="24"/>
                      <a:pt x="28" y="24"/>
                    </a:cubicBezTo>
                    <a:cubicBezTo>
                      <a:pt x="29" y="24"/>
                      <a:pt x="30" y="25"/>
                      <a:pt x="31" y="25"/>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28" name="Freeform 823">
                <a:extLst>
                  <a:ext uri="{FF2B5EF4-FFF2-40B4-BE49-F238E27FC236}">
                    <a16:creationId xmlns:a16="http://schemas.microsoft.com/office/drawing/2014/main" id="{AFE48808-1D1E-9693-BB24-918D587EA24B}"/>
                  </a:ext>
                </a:extLst>
              </p:cNvPr>
              <p:cNvSpPr>
                <a:spLocks/>
              </p:cNvSpPr>
              <p:nvPr/>
            </p:nvSpPr>
            <p:spPr bwMode="auto">
              <a:xfrm>
                <a:off x="5646738" y="3371850"/>
                <a:ext cx="3175" cy="7938"/>
              </a:xfrm>
              <a:custGeom>
                <a:avLst/>
                <a:gdLst>
                  <a:gd name="T0" fmla="*/ 1 w 1"/>
                  <a:gd name="T1" fmla="*/ 1 h 2"/>
                  <a:gd name="T2" fmla="*/ 0 w 1"/>
                  <a:gd name="T3" fmla="*/ 0 h 2"/>
                  <a:gd name="T4" fmla="*/ 0 w 1"/>
                  <a:gd name="T5" fmla="*/ 2 h 2"/>
                  <a:gd name="T6" fmla="*/ 1 w 1"/>
                  <a:gd name="T7" fmla="*/ 2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1" y="1"/>
                      <a:pt x="1" y="0"/>
                      <a:pt x="0" y="0"/>
                    </a:cubicBezTo>
                    <a:cubicBezTo>
                      <a:pt x="0" y="1"/>
                      <a:pt x="0" y="1"/>
                      <a:pt x="0" y="2"/>
                    </a:cubicBezTo>
                    <a:cubicBezTo>
                      <a:pt x="0" y="2"/>
                      <a:pt x="1" y="2"/>
                      <a:pt x="1" y="2"/>
                    </a:cubicBezTo>
                    <a:cubicBezTo>
                      <a:pt x="1" y="2"/>
                      <a:pt x="1" y="2"/>
                      <a:pt x="1" y="1"/>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229" name="Freeform 841">
                <a:extLst>
                  <a:ext uri="{FF2B5EF4-FFF2-40B4-BE49-F238E27FC236}">
                    <a16:creationId xmlns:a16="http://schemas.microsoft.com/office/drawing/2014/main" id="{16D392B4-6D69-B1B7-352D-0BCFDAEDD03D}"/>
                  </a:ext>
                </a:extLst>
              </p:cNvPr>
              <p:cNvSpPr>
                <a:spLocks/>
              </p:cNvSpPr>
              <p:nvPr/>
            </p:nvSpPr>
            <p:spPr bwMode="auto">
              <a:xfrm>
                <a:off x="6378575" y="3892550"/>
                <a:ext cx="7937" cy="20638"/>
              </a:xfrm>
              <a:custGeom>
                <a:avLst/>
                <a:gdLst>
                  <a:gd name="T0" fmla="*/ 2 w 2"/>
                  <a:gd name="T1" fmla="*/ 0 h 5"/>
                  <a:gd name="T2" fmla="*/ 1 w 2"/>
                  <a:gd name="T3" fmla="*/ 0 h 5"/>
                  <a:gd name="T4" fmla="*/ 0 w 2"/>
                  <a:gd name="T5" fmla="*/ 1 h 5"/>
                  <a:gd name="T6" fmla="*/ 1 w 2"/>
                  <a:gd name="T7" fmla="*/ 5 h 5"/>
                  <a:gd name="T8" fmla="*/ 2 w 2"/>
                  <a:gd name="T9" fmla="*/ 4 h 5"/>
                  <a:gd name="T10" fmla="*/ 2 w 2"/>
                  <a:gd name="T11" fmla="*/ 1 h 5"/>
                  <a:gd name="T12" fmla="*/ 2 w 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0"/>
                    </a:moveTo>
                    <a:cubicBezTo>
                      <a:pt x="1" y="0"/>
                      <a:pt x="1" y="0"/>
                      <a:pt x="1" y="0"/>
                    </a:cubicBezTo>
                    <a:cubicBezTo>
                      <a:pt x="0" y="1"/>
                      <a:pt x="0" y="1"/>
                      <a:pt x="0" y="1"/>
                    </a:cubicBezTo>
                    <a:cubicBezTo>
                      <a:pt x="1" y="5"/>
                      <a:pt x="1" y="5"/>
                      <a:pt x="1" y="5"/>
                    </a:cubicBezTo>
                    <a:cubicBezTo>
                      <a:pt x="2" y="4"/>
                      <a:pt x="2" y="4"/>
                      <a:pt x="2" y="4"/>
                    </a:cubicBezTo>
                    <a:cubicBezTo>
                      <a:pt x="2" y="1"/>
                      <a:pt x="2" y="1"/>
                      <a:pt x="2" y="1"/>
                    </a:cubicBezTo>
                    <a:lnTo>
                      <a:pt x="2" y="0"/>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grpSp>
        <p:grpSp>
          <p:nvGrpSpPr>
            <p:cNvPr id="106" name="Africa">
              <a:extLst>
                <a:ext uri="{FF2B5EF4-FFF2-40B4-BE49-F238E27FC236}">
                  <a16:creationId xmlns:a16="http://schemas.microsoft.com/office/drawing/2014/main" id="{38309055-B7A9-335A-DC7C-EB199B30776D}"/>
                </a:ext>
              </a:extLst>
            </p:cNvPr>
            <p:cNvGrpSpPr/>
            <p:nvPr/>
          </p:nvGrpSpPr>
          <p:grpSpPr>
            <a:xfrm>
              <a:off x="4659313" y="3754438"/>
              <a:ext cx="2347912" cy="2190750"/>
              <a:chOff x="4659313" y="3754438"/>
              <a:chExt cx="2347912" cy="2190750"/>
            </a:xfrm>
            <a:grpFill/>
          </p:grpSpPr>
          <p:sp>
            <p:nvSpPr>
              <p:cNvPr id="107" name="Freeform 875">
                <a:extLst>
                  <a:ext uri="{FF2B5EF4-FFF2-40B4-BE49-F238E27FC236}">
                    <a16:creationId xmlns:a16="http://schemas.microsoft.com/office/drawing/2014/main" id="{4E523724-744C-1E72-24F5-862FBDD1F086}"/>
                  </a:ext>
                </a:extLst>
              </p:cNvPr>
              <p:cNvSpPr>
                <a:spLocks/>
              </p:cNvSpPr>
              <p:nvPr/>
            </p:nvSpPr>
            <p:spPr bwMode="auto">
              <a:xfrm>
                <a:off x="6157913" y="4600575"/>
                <a:ext cx="33337" cy="25400"/>
              </a:xfrm>
              <a:custGeom>
                <a:avLst/>
                <a:gdLst>
                  <a:gd name="T0" fmla="*/ 0 w 21"/>
                  <a:gd name="T1" fmla="*/ 3 h 16"/>
                  <a:gd name="T2" fmla="*/ 3 w 21"/>
                  <a:gd name="T3" fmla="*/ 10 h 16"/>
                  <a:gd name="T4" fmla="*/ 6 w 21"/>
                  <a:gd name="T5" fmla="*/ 16 h 16"/>
                  <a:gd name="T6" fmla="*/ 16 w 21"/>
                  <a:gd name="T7" fmla="*/ 16 h 16"/>
                  <a:gd name="T8" fmla="*/ 21 w 21"/>
                  <a:gd name="T9" fmla="*/ 10 h 16"/>
                  <a:gd name="T10" fmla="*/ 21 w 21"/>
                  <a:gd name="T11" fmla="*/ 0 h 16"/>
                  <a:gd name="T12" fmla="*/ 0 w 21"/>
                  <a:gd name="T13" fmla="*/ 3 h 16"/>
                </a:gdLst>
                <a:ahLst/>
                <a:cxnLst>
                  <a:cxn ang="0">
                    <a:pos x="T0" y="T1"/>
                  </a:cxn>
                  <a:cxn ang="0">
                    <a:pos x="T2" y="T3"/>
                  </a:cxn>
                  <a:cxn ang="0">
                    <a:pos x="T4" y="T5"/>
                  </a:cxn>
                  <a:cxn ang="0">
                    <a:pos x="T6" y="T7"/>
                  </a:cxn>
                  <a:cxn ang="0">
                    <a:pos x="T8" y="T9"/>
                  </a:cxn>
                  <a:cxn ang="0">
                    <a:pos x="T10" y="T11"/>
                  </a:cxn>
                  <a:cxn ang="0">
                    <a:pos x="T12" y="T13"/>
                  </a:cxn>
                </a:cxnLst>
                <a:rect l="0" t="0" r="r" b="b"/>
                <a:pathLst>
                  <a:path w="21" h="16">
                    <a:moveTo>
                      <a:pt x="0" y="3"/>
                    </a:moveTo>
                    <a:lnTo>
                      <a:pt x="3" y="10"/>
                    </a:lnTo>
                    <a:lnTo>
                      <a:pt x="6" y="16"/>
                    </a:lnTo>
                    <a:lnTo>
                      <a:pt x="16" y="16"/>
                    </a:lnTo>
                    <a:lnTo>
                      <a:pt x="21" y="10"/>
                    </a:lnTo>
                    <a:lnTo>
                      <a:pt x="21" y="0"/>
                    </a:lnTo>
                    <a:lnTo>
                      <a:pt x="0" y="3"/>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08" name="Freeform 876">
                <a:extLst>
                  <a:ext uri="{FF2B5EF4-FFF2-40B4-BE49-F238E27FC236}">
                    <a16:creationId xmlns:a16="http://schemas.microsoft.com/office/drawing/2014/main" id="{C301CDA1-9063-DCEA-885A-EB584780D087}"/>
                  </a:ext>
                </a:extLst>
              </p:cNvPr>
              <p:cNvSpPr>
                <a:spLocks/>
              </p:cNvSpPr>
              <p:nvPr/>
            </p:nvSpPr>
            <p:spPr bwMode="auto">
              <a:xfrm>
                <a:off x="4892676" y="4075113"/>
                <a:ext cx="238125" cy="200025"/>
              </a:xfrm>
              <a:custGeom>
                <a:avLst/>
                <a:gdLst>
                  <a:gd name="T0" fmla="*/ 26 w 57"/>
                  <a:gd name="T1" fmla="*/ 0 h 48"/>
                  <a:gd name="T2" fmla="*/ 25 w 57"/>
                  <a:gd name="T3" fmla="*/ 4 h 48"/>
                  <a:gd name="T4" fmla="*/ 21 w 57"/>
                  <a:gd name="T5" fmla="*/ 10 h 48"/>
                  <a:gd name="T6" fmla="*/ 18 w 57"/>
                  <a:gd name="T7" fmla="*/ 13 h 48"/>
                  <a:gd name="T8" fmla="*/ 16 w 57"/>
                  <a:gd name="T9" fmla="*/ 21 h 48"/>
                  <a:gd name="T10" fmla="*/ 14 w 57"/>
                  <a:gd name="T11" fmla="*/ 24 h 48"/>
                  <a:gd name="T12" fmla="*/ 8 w 57"/>
                  <a:gd name="T13" fmla="*/ 31 h 48"/>
                  <a:gd name="T14" fmla="*/ 5 w 57"/>
                  <a:gd name="T15" fmla="*/ 38 h 48"/>
                  <a:gd name="T16" fmla="*/ 2 w 57"/>
                  <a:gd name="T17" fmla="*/ 42 h 48"/>
                  <a:gd name="T18" fmla="*/ 2 w 57"/>
                  <a:gd name="T19" fmla="*/ 42 h 48"/>
                  <a:gd name="T20" fmla="*/ 1 w 57"/>
                  <a:gd name="T21" fmla="*/ 48 h 48"/>
                  <a:gd name="T22" fmla="*/ 27 w 57"/>
                  <a:gd name="T23" fmla="*/ 47 h 48"/>
                  <a:gd name="T24" fmla="*/ 26 w 57"/>
                  <a:gd name="T25" fmla="*/ 36 h 48"/>
                  <a:gd name="T26" fmla="*/ 30 w 57"/>
                  <a:gd name="T27" fmla="*/ 33 h 48"/>
                  <a:gd name="T28" fmla="*/ 34 w 57"/>
                  <a:gd name="T29" fmla="*/ 32 h 48"/>
                  <a:gd name="T30" fmla="*/ 34 w 57"/>
                  <a:gd name="T31" fmla="*/ 13 h 48"/>
                  <a:gd name="T32" fmla="*/ 57 w 57"/>
                  <a:gd name="T33" fmla="*/ 13 h 48"/>
                  <a:gd name="T34" fmla="*/ 57 w 57"/>
                  <a:gd name="T35" fmla="*/ 3 h 48"/>
                  <a:gd name="T36" fmla="*/ 57 w 57"/>
                  <a:gd name="T37" fmla="*/ 0 h 48"/>
                  <a:gd name="T38" fmla="*/ 27 w 57"/>
                  <a:gd name="T39" fmla="*/ 0 h 48"/>
                  <a:gd name="T40" fmla="*/ 26 w 57"/>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 h="48">
                    <a:moveTo>
                      <a:pt x="26" y="0"/>
                    </a:moveTo>
                    <a:cubicBezTo>
                      <a:pt x="26" y="0"/>
                      <a:pt x="26" y="3"/>
                      <a:pt x="25" y="4"/>
                    </a:cubicBezTo>
                    <a:cubicBezTo>
                      <a:pt x="25" y="7"/>
                      <a:pt x="23" y="9"/>
                      <a:pt x="21" y="10"/>
                    </a:cubicBezTo>
                    <a:cubicBezTo>
                      <a:pt x="20" y="11"/>
                      <a:pt x="18" y="11"/>
                      <a:pt x="18" y="13"/>
                    </a:cubicBezTo>
                    <a:cubicBezTo>
                      <a:pt x="17" y="16"/>
                      <a:pt x="15" y="18"/>
                      <a:pt x="16" y="21"/>
                    </a:cubicBezTo>
                    <a:cubicBezTo>
                      <a:pt x="16" y="23"/>
                      <a:pt x="15" y="24"/>
                      <a:pt x="14" y="24"/>
                    </a:cubicBezTo>
                    <a:cubicBezTo>
                      <a:pt x="12" y="27"/>
                      <a:pt x="10" y="28"/>
                      <a:pt x="8" y="31"/>
                    </a:cubicBezTo>
                    <a:cubicBezTo>
                      <a:pt x="7" y="33"/>
                      <a:pt x="6" y="35"/>
                      <a:pt x="5" y="38"/>
                    </a:cubicBezTo>
                    <a:cubicBezTo>
                      <a:pt x="5" y="39"/>
                      <a:pt x="5" y="41"/>
                      <a:pt x="2" y="42"/>
                    </a:cubicBezTo>
                    <a:cubicBezTo>
                      <a:pt x="2" y="42"/>
                      <a:pt x="2" y="42"/>
                      <a:pt x="2" y="42"/>
                    </a:cubicBezTo>
                    <a:cubicBezTo>
                      <a:pt x="2" y="44"/>
                      <a:pt x="0" y="46"/>
                      <a:pt x="1" y="48"/>
                    </a:cubicBezTo>
                    <a:cubicBezTo>
                      <a:pt x="27" y="47"/>
                      <a:pt x="27" y="47"/>
                      <a:pt x="27" y="47"/>
                    </a:cubicBezTo>
                    <a:cubicBezTo>
                      <a:pt x="26" y="36"/>
                      <a:pt x="26" y="36"/>
                      <a:pt x="26" y="36"/>
                    </a:cubicBezTo>
                    <a:cubicBezTo>
                      <a:pt x="30" y="33"/>
                      <a:pt x="30" y="33"/>
                      <a:pt x="30" y="33"/>
                    </a:cubicBezTo>
                    <a:cubicBezTo>
                      <a:pt x="34" y="32"/>
                      <a:pt x="34" y="32"/>
                      <a:pt x="34" y="32"/>
                    </a:cubicBezTo>
                    <a:cubicBezTo>
                      <a:pt x="34" y="13"/>
                      <a:pt x="34" y="13"/>
                      <a:pt x="34" y="13"/>
                    </a:cubicBezTo>
                    <a:cubicBezTo>
                      <a:pt x="57" y="13"/>
                      <a:pt x="57" y="13"/>
                      <a:pt x="57" y="13"/>
                    </a:cubicBezTo>
                    <a:cubicBezTo>
                      <a:pt x="57" y="3"/>
                      <a:pt x="57" y="3"/>
                      <a:pt x="57" y="3"/>
                    </a:cubicBezTo>
                    <a:cubicBezTo>
                      <a:pt x="57" y="0"/>
                      <a:pt x="57" y="0"/>
                      <a:pt x="57" y="0"/>
                    </a:cubicBezTo>
                    <a:cubicBezTo>
                      <a:pt x="27" y="0"/>
                      <a:pt x="27" y="0"/>
                      <a:pt x="27" y="0"/>
                    </a:cubicBezTo>
                    <a:cubicBezTo>
                      <a:pt x="26" y="0"/>
                      <a:pt x="26" y="0"/>
                      <a:pt x="26" y="0"/>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09" name="Freeform 878">
                <a:extLst>
                  <a:ext uri="{FF2B5EF4-FFF2-40B4-BE49-F238E27FC236}">
                    <a16:creationId xmlns:a16="http://schemas.microsoft.com/office/drawing/2014/main" id="{B8264615-E15D-AFA2-E236-16DAE26F5A76}"/>
                  </a:ext>
                </a:extLst>
              </p:cNvPr>
              <p:cNvSpPr>
                <a:spLocks/>
              </p:cNvSpPr>
              <p:nvPr/>
            </p:nvSpPr>
            <p:spPr bwMode="auto">
              <a:xfrm>
                <a:off x="6088063" y="5337175"/>
                <a:ext cx="220662" cy="204788"/>
              </a:xfrm>
              <a:custGeom>
                <a:avLst/>
                <a:gdLst>
                  <a:gd name="T0" fmla="*/ 48 w 53"/>
                  <a:gd name="T1" fmla="*/ 40 h 49"/>
                  <a:gd name="T2" fmla="*/ 49 w 53"/>
                  <a:gd name="T3" fmla="*/ 38 h 49"/>
                  <a:gd name="T4" fmla="*/ 49 w 53"/>
                  <a:gd name="T5" fmla="*/ 36 h 49"/>
                  <a:gd name="T6" fmla="*/ 53 w 53"/>
                  <a:gd name="T7" fmla="*/ 31 h 49"/>
                  <a:gd name="T8" fmla="*/ 53 w 53"/>
                  <a:gd name="T9" fmla="*/ 30 h 49"/>
                  <a:gd name="T10" fmla="*/ 53 w 53"/>
                  <a:gd name="T11" fmla="*/ 30 h 49"/>
                  <a:gd name="T12" fmla="*/ 51 w 53"/>
                  <a:gd name="T13" fmla="*/ 29 h 49"/>
                  <a:gd name="T14" fmla="*/ 51 w 53"/>
                  <a:gd name="T15" fmla="*/ 27 h 49"/>
                  <a:gd name="T16" fmla="*/ 52 w 53"/>
                  <a:gd name="T17" fmla="*/ 25 h 49"/>
                  <a:gd name="T18" fmla="*/ 50 w 53"/>
                  <a:gd name="T19" fmla="*/ 24 h 49"/>
                  <a:gd name="T20" fmla="*/ 50 w 53"/>
                  <a:gd name="T21" fmla="*/ 23 h 49"/>
                  <a:gd name="T22" fmla="*/ 52 w 53"/>
                  <a:gd name="T23" fmla="*/ 22 h 49"/>
                  <a:gd name="T24" fmla="*/ 52 w 53"/>
                  <a:gd name="T25" fmla="*/ 21 h 49"/>
                  <a:gd name="T26" fmla="*/ 52 w 53"/>
                  <a:gd name="T27" fmla="*/ 21 h 49"/>
                  <a:gd name="T28" fmla="*/ 52 w 53"/>
                  <a:gd name="T29" fmla="*/ 21 h 49"/>
                  <a:gd name="T30" fmla="*/ 53 w 53"/>
                  <a:gd name="T31" fmla="*/ 20 h 49"/>
                  <a:gd name="T32" fmla="*/ 52 w 53"/>
                  <a:gd name="T33" fmla="*/ 18 h 49"/>
                  <a:gd name="T34" fmla="*/ 52 w 53"/>
                  <a:gd name="T35" fmla="*/ 17 h 49"/>
                  <a:gd name="T36" fmla="*/ 52 w 53"/>
                  <a:gd name="T37" fmla="*/ 16 h 49"/>
                  <a:gd name="T38" fmla="*/ 52 w 53"/>
                  <a:gd name="T39" fmla="*/ 16 h 49"/>
                  <a:gd name="T40" fmla="*/ 52 w 53"/>
                  <a:gd name="T41" fmla="*/ 14 h 49"/>
                  <a:gd name="T42" fmla="*/ 52 w 53"/>
                  <a:gd name="T43" fmla="*/ 14 h 49"/>
                  <a:gd name="T44" fmla="*/ 52 w 53"/>
                  <a:gd name="T45" fmla="*/ 12 h 49"/>
                  <a:gd name="T46" fmla="*/ 51 w 53"/>
                  <a:gd name="T47" fmla="*/ 9 h 49"/>
                  <a:gd name="T48" fmla="*/ 52 w 53"/>
                  <a:gd name="T49" fmla="*/ 7 h 49"/>
                  <a:gd name="T50" fmla="*/ 51 w 53"/>
                  <a:gd name="T51" fmla="*/ 7 h 49"/>
                  <a:gd name="T52" fmla="*/ 48 w 53"/>
                  <a:gd name="T53" fmla="*/ 6 h 49"/>
                  <a:gd name="T54" fmla="*/ 45 w 53"/>
                  <a:gd name="T55" fmla="*/ 6 h 49"/>
                  <a:gd name="T56" fmla="*/ 40 w 53"/>
                  <a:gd name="T57" fmla="*/ 3 h 49"/>
                  <a:gd name="T58" fmla="*/ 35 w 53"/>
                  <a:gd name="T59" fmla="*/ 3 h 49"/>
                  <a:gd name="T60" fmla="*/ 35 w 53"/>
                  <a:gd name="T61" fmla="*/ 0 h 49"/>
                  <a:gd name="T62" fmla="*/ 29 w 53"/>
                  <a:gd name="T63" fmla="*/ 0 h 49"/>
                  <a:gd name="T64" fmla="*/ 25 w 53"/>
                  <a:gd name="T65" fmla="*/ 2 h 49"/>
                  <a:gd name="T66" fmla="*/ 24 w 53"/>
                  <a:gd name="T67" fmla="*/ 6 h 49"/>
                  <a:gd name="T68" fmla="*/ 17 w 53"/>
                  <a:gd name="T69" fmla="*/ 9 h 49"/>
                  <a:gd name="T70" fmla="*/ 12 w 53"/>
                  <a:gd name="T71" fmla="*/ 17 h 49"/>
                  <a:gd name="T72" fmla="*/ 10 w 53"/>
                  <a:gd name="T73" fmla="*/ 17 h 49"/>
                  <a:gd name="T74" fmla="*/ 9 w 53"/>
                  <a:gd name="T75" fmla="*/ 17 h 49"/>
                  <a:gd name="T76" fmla="*/ 6 w 53"/>
                  <a:gd name="T77" fmla="*/ 16 h 49"/>
                  <a:gd name="T78" fmla="*/ 4 w 53"/>
                  <a:gd name="T79" fmla="*/ 17 h 49"/>
                  <a:gd name="T80" fmla="*/ 3 w 53"/>
                  <a:gd name="T81" fmla="*/ 15 h 49"/>
                  <a:gd name="T82" fmla="*/ 0 w 53"/>
                  <a:gd name="T83" fmla="*/ 15 h 49"/>
                  <a:gd name="T84" fmla="*/ 0 w 53"/>
                  <a:gd name="T85" fmla="*/ 17 h 49"/>
                  <a:gd name="T86" fmla="*/ 5 w 53"/>
                  <a:gd name="T87" fmla="*/ 24 h 49"/>
                  <a:gd name="T88" fmla="*/ 6 w 53"/>
                  <a:gd name="T89" fmla="*/ 28 h 49"/>
                  <a:gd name="T90" fmla="*/ 9 w 53"/>
                  <a:gd name="T91" fmla="*/ 30 h 49"/>
                  <a:gd name="T92" fmla="*/ 13 w 53"/>
                  <a:gd name="T93" fmla="*/ 32 h 49"/>
                  <a:gd name="T94" fmla="*/ 14 w 53"/>
                  <a:gd name="T95" fmla="*/ 35 h 49"/>
                  <a:gd name="T96" fmla="*/ 16 w 53"/>
                  <a:gd name="T97" fmla="*/ 35 h 49"/>
                  <a:gd name="T98" fmla="*/ 16 w 53"/>
                  <a:gd name="T99" fmla="*/ 39 h 49"/>
                  <a:gd name="T100" fmla="*/ 19 w 53"/>
                  <a:gd name="T101" fmla="*/ 43 h 49"/>
                  <a:gd name="T102" fmla="*/ 25 w 53"/>
                  <a:gd name="T103" fmla="*/ 44 h 49"/>
                  <a:gd name="T104" fmla="*/ 25 w 53"/>
                  <a:gd name="T105" fmla="*/ 46 h 49"/>
                  <a:gd name="T106" fmla="*/ 28 w 53"/>
                  <a:gd name="T107" fmla="*/ 47 h 49"/>
                  <a:gd name="T108" fmla="*/ 30 w 53"/>
                  <a:gd name="T109" fmla="*/ 47 h 49"/>
                  <a:gd name="T110" fmla="*/ 34 w 53"/>
                  <a:gd name="T111" fmla="*/ 48 h 49"/>
                  <a:gd name="T112" fmla="*/ 39 w 53"/>
                  <a:gd name="T113" fmla="*/ 48 h 49"/>
                  <a:gd name="T114" fmla="*/ 41 w 53"/>
                  <a:gd name="T115" fmla="*/ 49 h 49"/>
                  <a:gd name="T116" fmla="*/ 49 w 53"/>
                  <a:gd name="T117" fmla="*/ 41 h 49"/>
                  <a:gd name="T118" fmla="*/ 48 w 53"/>
                  <a:gd name="T11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 h="49">
                    <a:moveTo>
                      <a:pt x="48" y="40"/>
                    </a:moveTo>
                    <a:cubicBezTo>
                      <a:pt x="49" y="38"/>
                      <a:pt x="49" y="38"/>
                      <a:pt x="49" y="38"/>
                    </a:cubicBezTo>
                    <a:cubicBezTo>
                      <a:pt x="49" y="36"/>
                      <a:pt x="49" y="36"/>
                      <a:pt x="49" y="36"/>
                    </a:cubicBezTo>
                    <a:cubicBezTo>
                      <a:pt x="53" y="31"/>
                      <a:pt x="53" y="31"/>
                      <a:pt x="53" y="31"/>
                    </a:cubicBezTo>
                    <a:cubicBezTo>
                      <a:pt x="53" y="30"/>
                      <a:pt x="53" y="30"/>
                      <a:pt x="53" y="30"/>
                    </a:cubicBezTo>
                    <a:cubicBezTo>
                      <a:pt x="53" y="30"/>
                      <a:pt x="53" y="30"/>
                      <a:pt x="53" y="30"/>
                    </a:cubicBezTo>
                    <a:cubicBezTo>
                      <a:pt x="51" y="29"/>
                      <a:pt x="51" y="29"/>
                      <a:pt x="51" y="29"/>
                    </a:cubicBezTo>
                    <a:cubicBezTo>
                      <a:pt x="51" y="27"/>
                      <a:pt x="51" y="27"/>
                      <a:pt x="51" y="27"/>
                    </a:cubicBezTo>
                    <a:cubicBezTo>
                      <a:pt x="52" y="25"/>
                      <a:pt x="52" y="25"/>
                      <a:pt x="52" y="25"/>
                    </a:cubicBezTo>
                    <a:cubicBezTo>
                      <a:pt x="50" y="24"/>
                      <a:pt x="50" y="24"/>
                      <a:pt x="50" y="24"/>
                    </a:cubicBezTo>
                    <a:cubicBezTo>
                      <a:pt x="50" y="23"/>
                      <a:pt x="50" y="23"/>
                      <a:pt x="50" y="23"/>
                    </a:cubicBezTo>
                    <a:cubicBezTo>
                      <a:pt x="52" y="22"/>
                      <a:pt x="52" y="22"/>
                      <a:pt x="52" y="22"/>
                    </a:cubicBezTo>
                    <a:cubicBezTo>
                      <a:pt x="52" y="21"/>
                      <a:pt x="52" y="21"/>
                      <a:pt x="52" y="21"/>
                    </a:cubicBezTo>
                    <a:cubicBezTo>
                      <a:pt x="52" y="21"/>
                      <a:pt x="52" y="21"/>
                      <a:pt x="52" y="21"/>
                    </a:cubicBezTo>
                    <a:cubicBezTo>
                      <a:pt x="52" y="21"/>
                      <a:pt x="52" y="21"/>
                      <a:pt x="52" y="21"/>
                    </a:cubicBezTo>
                    <a:cubicBezTo>
                      <a:pt x="53" y="20"/>
                      <a:pt x="53" y="20"/>
                      <a:pt x="53" y="20"/>
                    </a:cubicBezTo>
                    <a:cubicBezTo>
                      <a:pt x="53" y="20"/>
                      <a:pt x="52" y="18"/>
                      <a:pt x="52" y="18"/>
                    </a:cubicBezTo>
                    <a:cubicBezTo>
                      <a:pt x="52" y="18"/>
                      <a:pt x="52" y="17"/>
                      <a:pt x="52" y="17"/>
                    </a:cubicBezTo>
                    <a:cubicBezTo>
                      <a:pt x="52" y="17"/>
                      <a:pt x="52" y="16"/>
                      <a:pt x="52" y="16"/>
                    </a:cubicBezTo>
                    <a:cubicBezTo>
                      <a:pt x="52" y="16"/>
                      <a:pt x="52" y="16"/>
                      <a:pt x="52" y="16"/>
                    </a:cubicBezTo>
                    <a:cubicBezTo>
                      <a:pt x="52" y="16"/>
                      <a:pt x="52" y="14"/>
                      <a:pt x="52" y="14"/>
                    </a:cubicBezTo>
                    <a:cubicBezTo>
                      <a:pt x="52" y="14"/>
                      <a:pt x="52" y="14"/>
                      <a:pt x="52" y="14"/>
                    </a:cubicBezTo>
                    <a:cubicBezTo>
                      <a:pt x="52" y="12"/>
                      <a:pt x="52" y="12"/>
                      <a:pt x="52" y="12"/>
                    </a:cubicBezTo>
                    <a:cubicBezTo>
                      <a:pt x="51" y="9"/>
                      <a:pt x="51" y="9"/>
                      <a:pt x="51" y="9"/>
                    </a:cubicBezTo>
                    <a:cubicBezTo>
                      <a:pt x="52" y="7"/>
                      <a:pt x="52" y="7"/>
                      <a:pt x="52" y="7"/>
                    </a:cubicBezTo>
                    <a:cubicBezTo>
                      <a:pt x="51" y="7"/>
                      <a:pt x="51" y="7"/>
                      <a:pt x="51" y="7"/>
                    </a:cubicBezTo>
                    <a:cubicBezTo>
                      <a:pt x="48" y="6"/>
                      <a:pt x="48" y="6"/>
                      <a:pt x="48" y="6"/>
                    </a:cubicBezTo>
                    <a:cubicBezTo>
                      <a:pt x="45" y="6"/>
                      <a:pt x="45" y="6"/>
                      <a:pt x="45" y="6"/>
                    </a:cubicBezTo>
                    <a:cubicBezTo>
                      <a:pt x="40" y="3"/>
                      <a:pt x="40" y="3"/>
                      <a:pt x="40" y="3"/>
                    </a:cubicBezTo>
                    <a:cubicBezTo>
                      <a:pt x="35" y="3"/>
                      <a:pt x="35" y="3"/>
                      <a:pt x="35" y="3"/>
                    </a:cubicBezTo>
                    <a:cubicBezTo>
                      <a:pt x="35" y="0"/>
                      <a:pt x="35" y="0"/>
                      <a:pt x="35" y="0"/>
                    </a:cubicBezTo>
                    <a:cubicBezTo>
                      <a:pt x="29" y="0"/>
                      <a:pt x="29" y="0"/>
                      <a:pt x="29" y="0"/>
                    </a:cubicBezTo>
                    <a:cubicBezTo>
                      <a:pt x="25" y="2"/>
                      <a:pt x="25" y="2"/>
                      <a:pt x="25" y="2"/>
                    </a:cubicBezTo>
                    <a:cubicBezTo>
                      <a:pt x="24" y="6"/>
                      <a:pt x="24" y="6"/>
                      <a:pt x="24" y="6"/>
                    </a:cubicBezTo>
                    <a:cubicBezTo>
                      <a:pt x="17" y="9"/>
                      <a:pt x="17" y="9"/>
                      <a:pt x="17" y="9"/>
                    </a:cubicBezTo>
                    <a:cubicBezTo>
                      <a:pt x="12" y="17"/>
                      <a:pt x="12" y="17"/>
                      <a:pt x="12" y="17"/>
                    </a:cubicBezTo>
                    <a:cubicBezTo>
                      <a:pt x="10" y="17"/>
                      <a:pt x="10" y="17"/>
                      <a:pt x="10" y="17"/>
                    </a:cubicBezTo>
                    <a:cubicBezTo>
                      <a:pt x="9" y="17"/>
                      <a:pt x="9" y="17"/>
                      <a:pt x="9" y="17"/>
                    </a:cubicBezTo>
                    <a:cubicBezTo>
                      <a:pt x="6" y="16"/>
                      <a:pt x="6" y="16"/>
                      <a:pt x="6" y="16"/>
                    </a:cubicBezTo>
                    <a:cubicBezTo>
                      <a:pt x="4" y="17"/>
                      <a:pt x="4" y="17"/>
                      <a:pt x="4" y="17"/>
                    </a:cubicBezTo>
                    <a:cubicBezTo>
                      <a:pt x="3" y="15"/>
                      <a:pt x="3" y="15"/>
                      <a:pt x="3" y="15"/>
                    </a:cubicBezTo>
                    <a:cubicBezTo>
                      <a:pt x="0" y="15"/>
                      <a:pt x="0" y="15"/>
                      <a:pt x="0" y="15"/>
                    </a:cubicBezTo>
                    <a:cubicBezTo>
                      <a:pt x="0" y="17"/>
                      <a:pt x="0" y="17"/>
                      <a:pt x="0" y="17"/>
                    </a:cubicBezTo>
                    <a:cubicBezTo>
                      <a:pt x="5" y="24"/>
                      <a:pt x="5" y="24"/>
                      <a:pt x="5" y="24"/>
                    </a:cubicBezTo>
                    <a:cubicBezTo>
                      <a:pt x="6" y="28"/>
                      <a:pt x="6" y="28"/>
                      <a:pt x="6" y="28"/>
                    </a:cubicBezTo>
                    <a:cubicBezTo>
                      <a:pt x="9" y="30"/>
                      <a:pt x="9" y="30"/>
                      <a:pt x="9" y="30"/>
                    </a:cubicBezTo>
                    <a:cubicBezTo>
                      <a:pt x="13" y="32"/>
                      <a:pt x="13" y="32"/>
                      <a:pt x="13" y="32"/>
                    </a:cubicBezTo>
                    <a:cubicBezTo>
                      <a:pt x="14" y="35"/>
                      <a:pt x="14" y="35"/>
                      <a:pt x="14" y="35"/>
                    </a:cubicBezTo>
                    <a:cubicBezTo>
                      <a:pt x="16" y="35"/>
                      <a:pt x="16" y="35"/>
                      <a:pt x="16" y="35"/>
                    </a:cubicBezTo>
                    <a:cubicBezTo>
                      <a:pt x="16" y="39"/>
                      <a:pt x="16" y="39"/>
                      <a:pt x="16" y="39"/>
                    </a:cubicBezTo>
                    <a:cubicBezTo>
                      <a:pt x="19" y="43"/>
                      <a:pt x="19" y="43"/>
                      <a:pt x="19" y="43"/>
                    </a:cubicBezTo>
                    <a:cubicBezTo>
                      <a:pt x="25" y="44"/>
                      <a:pt x="25" y="44"/>
                      <a:pt x="25" y="44"/>
                    </a:cubicBezTo>
                    <a:cubicBezTo>
                      <a:pt x="25" y="46"/>
                      <a:pt x="25" y="46"/>
                      <a:pt x="25" y="46"/>
                    </a:cubicBezTo>
                    <a:cubicBezTo>
                      <a:pt x="28" y="47"/>
                      <a:pt x="28" y="47"/>
                      <a:pt x="28" y="47"/>
                    </a:cubicBezTo>
                    <a:cubicBezTo>
                      <a:pt x="30" y="47"/>
                      <a:pt x="30" y="47"/>
                      <a:pt x="30" y="47"/>
                    </a:cubicBezTo>
                    <a:cubicBezTo>
                      <a:pt x="34" y="48"/>
                      <a:pt x="34" y="48"/>
                      <a:pt x="34" y="48"/>
                    </a:cubicBezTo>
                    <a:cubicBezTo>
                      <a:pt x="39" y="48"/>
                      <a:pt x="39" y="48"/>
                      <a:pt x="39" y="48"/>
                    </a:cubicBezTo>
                    <a:cubicBezTo>
                      <a:pt x="41" y="49"/>
                      <a:pt x="41" y="49"/>
                      <a:pt x="41" y="49"/>
                    </a:cubicBezTo>
                    <a:cubicBezTo>
                      <a:pt x="49" y="41"/>
                      <a:pt x="49" y="41"/>
                      <a:pt x="49" y="41"/>
                    </a:cubicBezTo>
                    <a:lnTo>
                      <a:pt x="48" y="40"/>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10" name="Freeform 879">
                <a:extLst>
                  <a:ext uri="{FF2B5EF4-FFF2-40B4-BE49-F238E27FC236}">
                    <a16:creationId xmlns:a16="http://schemas.microsoft.com/office/drawing/2014/main" id="{E286C67A-F326-164E-89BF-356300B40E11}"/>
                  </a:ext>
                </a:extLst>
              </p:cNvPr>
              <p:cNvSpPr>
                <a:spLocks/>
              </p:cNvSpPr>
              <p:nvPr/>
            </p:nvSpPr>
            <p:spPr bwMode="auto">
              <a:xfrm>
                <a:off x="5995988" y="5126038"/>
                <a:ext cx="328612" cy="282575"/>
              </a:xfrm>
              <a:custGeom>
                <a:avLst/>
                <a:gdLst>
                  <a:gd name="T0" fmla="*/ 67 w 79"/>
                  <a:gd name="T1" fmla="*/ 5 h 68"/>
                  <a:gd name="T2" fmla="*/ 64 w 79"/>
                  <a:gd name="T3" fmla="*/ 2 h 68"/>
                  <a:gd name="T4" fmla="*/ 59 w 79"/>
                  <a:gd name="T5" fmla="*/ 0 h 68"/>
                  <a:gd name="T6" fmla="*/ 47 w 79"/>
                  <a:gd name="T7" fmla="*/ 2 h 68"/>
                  <a:gd name="T8" fmla="*/ 47 w 79"/>
                  <a:gd name="T9" fmla="*/ 3 h 68"/>
                  <a:gd name="T10" fmla="*/ 45 w 79"/>
                  <a:gd name="T11" fmla="*/ 10 h 68"/>
                  <a:gd name="T12" fmla="*/ 45 w 79"/>
                  <a:gd name="T13" fmla="*/ 11 h 68"/>
                  <a:gd name="T14" fmla="*/ 44 w 79"/>
                  <a:gd name="T15" fmla="*/ 14 h 68"/>
                  <a:gd name="T16" fmla="*/ 45 w 79"/>
                  <a:gd name="T17" fmla="*/ 16 h 68"/>
                  <a:gd name="T18" fmla="*/ 43 w 79"/>
                  <a:gd name="T19" fmla="*/ 25 h 68"/>
                  <a:gd name="T20" fmla="*/ 47 w 79"/>
                  <a:gd name="T21" fmla="*/ 28 h 68"/>
                  <a:gd name="T22" fmla="*/ 50 w 79"/>
                  <a:gd name="T23" fmla="*/ 27 h 68"/>
                  <a:gd name="T24" fmla="*/ 53 w 79"/>
                  <a:gd name="T25" fmla="*/ 36 h 68"/>
                  <a:gd name="T26" fmla="*/ 52 w 79"/>
                  <a:gd name="T27" fmla="*/ 35 h 68"/>
                  <a:gd name="T28" fmla="*/ 52 w 79"/>
                  <a:gd name="T29" fmla="*/ 34 h 68"/>
                  <a:gd name="T30" fmla="*/ 49 w 79"/>
                  <a:gd name="T31" fmla="*/ 36 h 68"/>
                  <a:gd name="T32" fmla="*/ 46 w 79"/>
                  <a:gd name="T33" fmla="*/ 34 h 68"/>
                  <a:gd name="T34" fmla="*/ 44 w 79"/>
                  <a:gd name="T35" fmla="*/ 31 h 68"/>
                  <a:gd name="T36" fmla="*/ 42 w 79"/>
                  <a:gd name="T37" fmla="*/ 29 h 68"/>
                  <a:gd name="T38" fmla="*/ 38 w 79"/>
                  <a:gd name="T39" fmla="*/ 27 h 68"/>
                  <a:gd name="T40" fmla="*/ 35 w 79"/>
                  <a:gd name="T41" fmla="*/ 23 h 68"/>
                  <a:gd name="T42" fmla="*/ 34 w 79"/>
                  <a:gd name="T43" fmla="*/ 25 h 68"/>
                  <a:gd name="T44" fmla="*/ 27 w 79"/>
                  <a:gd name="T45" fmla="*/ 25 h 68"/>
                  <a:gd name="T46" fmla="*/ 24 w 79"/>
                  <a:gd name="T47" fmla="*/ 24 h 68"/>
                  <a:gd name="T48" fmla="*/ 23 w 79"/>
                  <a:gd name="T49" fmla="*/ 20 h 68"/>
                  <a:gd name="T50" fmla="*/ 16 w 79"/>
                  <a:gd name="T51" fmla="*/ 22 h 68"/>
                  <a:gd name="T52" fmla="*/ 15 w 79"/>
                  <a:gd name="T53" fmla="*/ 21 h 68"/>
                  <a:gd name="T54" fmla="*/ 14 w 79"/>
                  <a:gd name="T55" fmla="*/ 18 h 68"/>
                  <a:gd name="T56" fmla="*/ 14 w 79"/>
                  <a:gd name="T57" fmla="*/ 21 h 68"/>
                  <a:gd name="T58" fmla="*/ 14 w 79"/>
                  <a:gd name="T59" fmla="*/ 23 h 68"/>
                  <a:gd name="T60" fmla="*/ 13 w 79"/>
                  <a:gd name="T61" fmla="*/ 27 h 68"/>
                  <a:gd name="T62" fmla="*/ 13 w 79"/>
                  <a:gd name="T63" fmla="*/ 31 h 68"/>
                  <a:gd name="T64" fmla="*/ 0 w 79"/>
                  <a:gd name="T65" fmla="*/ 32 h 68"/>
                  <a:gd name="T66" fmla="*/ 4 w 79"/>
                  <a:gd name="T67" fmla="*/ 60 h 68"/>
                  <a:gd name="T68" fmla="*/ 15 w 79"/>
                  <a:gd name="T69" fmla="*/ 64 h 68"/>
                  <a:gd name="T70" fmla="*/ 22 w 79"/>
                  <a:gd name="T71" fmla="*/ 66 h 68"/>
                  <a:gd name="T72" fmla="*/ 26 w 79"/>
                  <a:gd name="T73" fmla="*/ 68 h 68"/>
                  <a:gd name="T74" fmla="*/ 31 w 79"/>
                  <a:gd name="T75" fmla="*/ 68 h 68"/>
                  <a:gd name="T76" fmla="*/ 34 w 79"/>
                  <a:gd name="T77" fmla="*/ 68 h 68"/>
                  <a:gd name="T78" fmla="*/ 46 w 79"/>
                  <a:gd name="T79" fmla="*/ 57 h 68"/>
                  <a:gd name="T80" fmla="*/ 51 w 79"/>
                  <a:gd name="T81" fmla="*/ 51 h 68"/>
                  <a:gd name="T82" fmla="*/ 56 w 79"/>
                  <a:gd name="T83" fmla="*/ 47 h 68"/>
                  <a:gd name="T84" fmla="*/ 72 w 79"/>
                  <a:gd name="T85" fmla="*/ 36 h 68"/>
                  <a:gd name="T86" fmla="*/ 74 w 79"/>
                  <a:gd name="T87" fmla="*/ 31 h 68"/>
                  <a:gd name="T88" fmla="*/ 77 w 79"/>
                  <a:gd name="T89" fmla="*/ 28 h 68"/>
                  <a:gd name="T90" fmla="*/ 77 w 79"/>
                  <a:gd name="T91" fmla="*/ 24 h 68"/>
                  <a:gd name="T92" fmla="*/ 76 w 79"/>
                  <a:gd name="T93" fmla="*/ 21 h 68"/>
                  <a:gd name="T94" fmla="*/ 76 w 79"/>
                  <a:gd name="T95" fmla="*/ 18 h 68"/>
                  <a:gd name="T96" fmla="*/ 79 w 79"/>
                  <a:gd name="T97" fmla="*/ 14 h 68"/>
                  <a:gd name="T98" fmla="*/ 77 w 79"/>
                  <a:gd name="T99" fmla="*/ 12 h 68"/>
                  <a:gd name="T100" fmla="*/ 76 w 79"/>
                  <a:gd name="T101" fmla="*/ 9 h 68"/>
                  <a:gd name="T102" fmla="*/ 74 w 79"/>
                  <a:gd name="T103" fmla="*/ 8 h 68"/>
                  <a:gd name="T104" fmla="*/ 68 w 79"/>
                  <a:gd name="T105" fmla="*/ 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9" h="68">
                    <a:moveTo>
                      <a:pt x="68" y="6"/>
                    </a:moveTo>
                    <a:cubicBezTo>
                      <a:pt x="67" y="5"/>
                      <a:pt x="67" y="5"/>
                      <a:pt x="67" y="5"/>
                    </a:cubicBezTo>
                    <a:cubicBezTo>
                      <a:pt x="65" y="5"/>
                      <a:pt x="65" y="5"/>
                      <a:pt x="65" y="5"/>
                    </a:cubicBezTo>
                    <a:cubicBezTo>
                      <a:pt x="64" y="2"/>
                      <a:pt x="64" y="2"/>
                      <a:pt x="64" y="2"/>
                    </a:cubicBezTo>
                    <a:cubicBezTo>
                      <a:pt x="61" y="2"/>
                      <a:pt x="61" y="2"/>
                      <a:pt x="61" y="2"/>
                    </a:cubicBezTo>
                    <a:cubicBezTo>
                      <a:pt x="59" y="0"/>
                      <a:pt x="59" y="0"/>
                      <a:pt x="59" y="0"/>
                    </a:cubicBezTo>
                    <a:cubicBezTo>
                      <a:pt x="47" y="1"/>
                      <a:pt x="47" y="1"/>
                      <a:pt x="47" y="1"/>
                    </a:cubicBezTo>
                    <a:cubicBezTo>
                      <a:pt x="47" y="2"/>
                      <a:pt x="47" y="2"/>
                      <a:pt x="47" y="2"/>
                    </a:cubicBezTo>
                    <a:cubicBezTo>
                      <a:pt x="47" y="2"/>
                      <a:pt x="47" y="2"/>
                      <a:pt x="47" y="2"/>
                    </a:cubicBezTo>
                    <a:cubicBezTo>
                      <a:pt x="47" y="3"/>
                      <a:pt x="47" y="3"/>
                      <a:pt x="47" y="3"/>
                    </a:cubicBezTo>
                    <a:cubicBezTo>
                      <a:pt x="43" y="7"/>
                      <a:pt x="43" y="7"/>
                      <a:pt x="43" y="7"/>
                    </a:cubicBezTo>
                    <a:cubicBezTo>
                      <a:pt x="45" y="10"/>
                      <a:pt x="45" y="10"/>
                      <a:pt x="45" y="10"/>
                    </a:cubicBezTo>
                    <a:cubicBezTo>
                      <a:pt x="45" y="11"/>
                      <a:pt x="45" y="11"/>
                      <a:pt x="45" y="11"/>
                    </a:cubicBezTo>
                    <a:cubicBezTo>
                      <a:pt x="45" y="11"/>
                      <a:pt x="45" y="11"/>
                      <a:pt x="45" y="11"/>
                    </a:cubicBezTo>
                    <a:cubicBezTo>
                      <a:pt x="45" y="13"/>
                      <a:pt x="45" y="13"/>
                      <a:pt x="45" y="13"/>
                    </a:cubicBezTo>
                    <a:cubicBezTo>
                      <a:pt x="44" y="14"/>
                      <a:pt x="44" y="14"/>
                      <a:pt x="44" y="14"/>
                    </a:cubicBezTo>
                    <a:cubicBezTo>
                      <a:pt x="45" y="15"/>
                      <a:pt x="45" y="15"/>
                      <a:pt x="45" y="15"/>
                    </a:cubicBezTo>
                    <a:cubicBezTo>
                      <a:pt x="45" y="16"/>
                      <a:pt x="45" y="16"/>
                      <a:pt x="45" y="16"/>
                    </a:cubicBezTo>
                    <a:cubicBezTo>
                      <a:pt x="43" y="22"/>
                      <a:pt x="43" y="22"/>
                      <a:pt x="43" y="22"/>
                    </a:cubicBezTo>
                    <a:cubicBezTo>
                      <a:pt x="43" y="25"/>
                      <a:pt x="43" y="25"/>
                      <a:pt x="43" y="25"/>
                    </a:cubicBezTo>
                    <a:cubicBezTo>
                      <a:pt x="46" y="26"/>
                      <a:pt x="46" y="26"/>
                      <a:pt x="46" y="26"/>
                    </a:cubicBezTo>
                    <a:cubicBezTo>
                      <a:pt x="47" y="28"/>
                      <a:pt x="47" y="28"/>
                      <a:pt x="47" y="28"/>
                    </a:cubicBezTo>
                    <a:cubicBezTo>
                      <a:pt x="50" y="29"/>
                      <a:pt x="50" y="29"/>
                      <a:pt x="50" y="29"/>
                    </a:cubicBezTo>
                    <a:cubicBezTo>
                      <a:pt x="50" y="27"/>
                      <a:pt x="50" y="27"/>
                      <a:pt x="50" y="27"/>
                    </a:cubicBezTo>
                    <a:cubicBezTo>
                      <a:pt x="53" y="27"/>
                      <a:pt x="53" y="27"/>
                      <a:pt x="53" y="27"/>
                    </a:cubicBezTo>
                    <a:cubicBezTo>
                      <a:pt x="53" y="36"/>
                      <a:pt x="53" y="36"/>
                      <a:pt x="53" y="36"/>
                    </a:cubicBezTo>
                    <a:cubicBezTo>
                      <a:pt x="52" y="36"/>
                      <a:pt x="52" y="36"/>
                      <a:pt x="52" y="36"/>
                    </a:cubicBezTo>
                    <a:cubicBezTo>
                      <a:pt x="52" y="35"/>
                      <a:pt x="52" y="35"/>
                      <a:pt x="52" y="35"/>
                    </a:cubicBezTo>
                    <a:cubicBezTo>
                      <a:pt x="52" y="35"/>
                      <a:pt x="52" y="35"/>
                      <a:pt x="52" y="35"/>
                    </a:cubicBezTo>
                    <a:cubicBezTo>
                      <a:pt x="52" y="34"/>
                      <a:pt x="52" y="34"/>
                      <a:pt x="52" y="34"/>
                    </a:cubicBezTo>
                    <a:cubicBezTo>
                      <a:pt x="51" y="34"/>
                      <a:pt x="51" y="34"/>
                      <a:pt x="51" y="34"/>
                    </a:cubicBezTo>
                    <a:cubicBezTo>
                      <a:pt x="49" y="36"/>
                      <a:pt x="49" y="36"/>
                      <a:pt x="49" y="36"/>
                    </a:cubicBezTo>
                    <a:cubicBezTo>
                      <a:pt x="48" y="36"/>
                      <a:pt x="48" y="36"/>
                      <a:pt x="48" y="36"/>
                    </a:cubicBezTo>
                    <a:cubicBezTo>
                      <a:pt x="46" y="34"/>
                      <a:pt x="46" y="34"/>
                      <a:pt x="46" y="34"/>
                    </a:cubicBezTo>
                    <a:cubicBezTo>
                      <a:pt x="46" y="32"/>
                      <a:pt x="46" y="32"/>
                      <a:pt x="46" y="32"/>
                    </a:cubicBezTo>
                    <a:cubicBezTo>
                      <a:pt x="44" y="31"/>
                      <a:pt x="44" y="31"/>
                      <a:pt x="44" y="31"/>
                    </a:cubicBezTo>
                    <a:cubicBezTo>
                      <a:pt x="44" y="29"/>
                      <a:pt x="44" y="29"/>
                      <a:pt x="44" y="29"/>
                    </a:cubicBezTo>
                    <a:cubicBezTo>
                      <a:pt x="42" y="29"/>
                      <a:pt x="42" y="29"/>
                      <a:pt x="42" y="29"/>
                    </a:cubicBezTo>
                    <a:cubicBezTo>
                      <a:pt x="40" y="27"/>
                      <a:pt x="40" y="27"/>
                      <a:pt x="40" y="27"/>
                    </a:cubicBezTo>
                    <a:cubicBezTo>
                      <a:pt x="38" y="27"/>
                      <a:pt x="38" y="27"/>
                      <a:pt x="38" y="27"/>
                    </a:cubicBezTo>
                    <a:cubicBezTo>
                      <a:pt x="35" y="25"/>
                      <a:pt x="35" y="25"/>
                      <a:pt x="35" y="25"/>
                    </a:cubicBezTo>
                    <a:cubicBezTo>
                      <a:pt x="35" y="23"/>
                      <a:pt x="35" y="23"/>
                      <a:pt x="35" y="23"/>
                    </a:cubicBezTo>
                    <a:cubicBezTo>
                      <a:pt x="34" y="23"/>
                      <a:pt x="34" y="23"/>
                      <a:pt x="34" y="23"/>
                    </a:cubicBezTo>
                    <a:cubicBezTo>
                      <a:pt x="34" y="25"/>
                      <a:pt x="34" y="25"/>
                      <a:pt x="34" y="25"/>
                    </a:cubicBezTo>
                    <a:cubicBezTo>
                      <a:pt x="33" y="25"/>
                      <a:pt x="33" y="25"/>
                      <a:pt x="33" y="25"/>
                    </a:cubicBezTo>
                    <a:cubicBezTo>
                      <a:pt x="27" y="25"/>
                      <a:pt x="27" y="25"/>
                      <a:pt x="27" y="25"/>
                    </a:cubicBezTo>
                    <a:cubicBezTo>
                      <a:pt x="26" y="24"/>
                      <a:pt x="26" y="24"/>
                      <a:pt x="26" y="24"/>
                    </a:cubicBezTo>
                    <a:cubicBezTo>
                      <a:pt x="24" y="24"/>
                      <a:pt x="24" y="24"/>
                      <a:pt x="24" y="24"/>
                    </a:cubicBezTo>
                    <a:cubicBezTo>
                      <a:pt x="23" y="23"/>
                      <a:pt x="23" y="23"/>
                      <a:pt x="23" y="23"/>
                    </a:cubicBezTo>
                    <a:cubicBezTo>
                      <a:pt x="23" y="20"/>
                      <a:pt x="23" y="20"/>
                      <a:pt x="23" y="20"/>
                    </a:cubicBezTo>
                    <a:cubicBezTo>
                      <a:pt x="17" y="22"/>
                      <a:pt x="17" y="22"/>
                      <a:pt x="17" y="22"/>
                    </a:cubicBezTo>
                    <a:cubicBezTo>
                      <a:pt x="16" y="22"/>
                      <a:pt x="16" y="22"/>
                      <a:pt x="16" y="22"/>
                    </a:cubicBezTo>
                    <a:cubicBezTo>
                      <a:pt x="15" y="22"/>
                      <a:pt x="15" y="22"/>
                      <a:pt x="15" y="22"/>
                    </a:cubicBezTo>
                    <a:cubicBezTo>
                      <a:pt x="15" y="21"/>
                      <a:pt x="15" y="21"/>
                      <a:pt x="15" y="21"/>
                    </a:cubicBezTo>
                    <a:cubicBezTo>
                      <a:pt x="16" y="19"/>
                      <a:pt x="16" y="19"/>
                      <a:pt x="16" y="19"/>
                    </a:cubicBezTo>
                    <a:cubicBezTo>
                      <a:pt x="14" y="18"/>
                      <a:pt x="14" y="18"/>
                      <a:pt x="14" y="18"/>
                    </a:cubicBezTo>
                    <a:cubicBezTo>
                      <a:pt x="14" y="21"/>
                      <a:pt x="14" y="21"/>
                      <a:pt x="14" y="21"/>
                    </a:cubicBezTo>
                    <a:cubicBezTo>
                      <a:pt x="14" y="21"/>
                      <a:pt x="14" y="21"/>
                      <a:pt x="14" y="21"/>
                    </a:cubicBezTo>
                    <a:cubicBezTo>
                      <a:pt x="14" y="21"/>
                      <a:pt x="14" y="22"/>
                      <a:pt x="14" y="22"/>
                    </a:cubicBezTo>
                    <a:cubicBezTo>
                      <a:pt x="14" y="22"/>
                      <a:pt x="14" y="23"/>
                      <a:pt x="14" y="23"/>
                    </a:cubicBezTo>
                    <a:cubicBezTo>
                      <a:pt x="13" y="24"/>
                      <a:pt x="13" y="24"/>
                      <a:pt x="13" y="24"/>
                    </a:cubicBezTo>
                    <a:cubicBezTo>
                      <a:pt x="13" y="27"/>
                      <a:pt x="13" y="27"/>
                      <a:pt x="13" y="27"/>
                    </a:cubicBezTo>
                    <a:cubicBezTo>
                      <a:pt x="14" y="28"/>
                      <a:pt x="14" y="28"/>
                      <a:pt x="14" y="28"/>
                    </a:cubicBezTo>
                    <a:cubicBezTo>
                      <a:pt x="13" y="31"/>
                      <a:pt x="13" y="31"/>
                      <a:pt x="13" y="31"/>
                    </a:cubicBezTo>
                    <a:cubicBezTo>
                      <a:pt x="14" y="32"/>
                      <a:pt x="14" y="32"/>
                      <a:pt x="14" y="32"/>
                    </a:cubicBezTo>
                    <a:cubicBezTo>
                      <a:pt x="0" y="32"/>
                      <a:pt x="0" y="32"/>
                      <a:pt x="0" y="32"/>
                    </a:cubicBezTo>
                    <a:cubicBezTo>
                      <a:pt x="0" y="55"/>
                      <a:pt x="0" y="55"/>
                      <a:pt x="0" y="55"/>
                    </a:cubicBezTo>
                    <a:cubicBezTo>
                      <a:pt x="4" y="60"/>
                      <a:pt x="4" y="60"/>
                      <a:pt x="4" y="60"/>
                    </a:cubicBezTo>
                    <a:cubicBezTo>
                      <a:pt x="9" y="65"/>
                      <a:pt x="9" y="65"/>
                      <a:pt x="9" y="65"/>
                    </a:cubicBezTo>
                    <a:cubicBezTo>
                      <a:pt x="15" y="64"/>
                      <a:pt x="15" y="64"/>
                      <a:pt x="15" y="64"/>
                    </a:cubicBezTo>
                    <a:cubicBezTo>
                      <a:pt x="20" y="65"/>
                      <a:pt x="20" y="65"/>
                      <a:pt x="20" y="65"/>
                    </a:cubicBezTo>
                    <a:cubicBezTo>
                      <a:pt x="22" y="66"/>
                      <a:pt x="22" y="66"/>
                      <a:pt x="22" y="66"/>
                    </a:cubicBezTo>
                    <a:cubicBezTo>
                      <a:pt x="25" y="66"/>
                      <a:pt x="25" y="66"/>
                      <a:pt x="25" y="66"/>
                    </a:cubicBezTo>
                    <a:cubicBezTo>
                      <a:pt x="26" y="68"/>
                      <a:pt x="26" y="68"/>
                      <a:pt x="26" y="68"/>
                    </a:cubicBezTo>
                    <a:cubicBezTo>
                      <a:pt x="28" y="67"/>
                      <a:pt x="28" y="67"/>
                      <a:pt x="28" y="67"/>
                    </a:cubicBezTo>
                    <a:cubicBezTo>
                      <a:pt x="31" y="68"/>
                      <a:pt x="31" y="68"/>
                      <a:pt x="31" y="68"/>
                    </a:cubicBezTo>
                    <a:cubicBezTo>
                      <a:pt x="32" y="68"/>
                      <a:pt x="32" y="68"/>
                      <a:pt x="32" y="68"/>
                    </a:cubicBezTo>
                    <a:cubicBezTo>
                      <a:pt x="34" y="68"/>
                      <a:pt x="34" y="68"/>
                      <a:pt x="34" y="68"/>
                    </a:cubicBezTo>
                    <a:cubicBezTo>
                      <a:pt x="39" y="60"/>
                      <a:pt x="39" y="60"/>
                      <a:pt x="39" y="60"/>
                    </a:cubicBezTo>
                    <a:cubicBezTo>
                      <a:pt x="46" y="57"/>
                      <a:pt x="46" y="57"/>
                      <a:pt x="46" y="57"/>
                    </a:cubicBezTo>
                    <a:cubicBezTo>
                      <a:pt x="47" y="53"/>
                      <a:pt x="47" y="53"/>
                      <a:pt x="47" y="53"/>
                    </a:cubicBezTo>
                    <a:cubicBezTo>
                      <a:pt x="51" y="51"/>
                      <a:pt x="51" y="51"/>
                      <a:pt x="51" y="51"/>
                    </a:cubicBezTo>
                    <a:cubicBezTo>
                      <a:pt x="57" y="51"/>
                      <a:pt x="57" y="51"/>
                      <a:pt x="57" y="51"/>
                    </a:cubicBezTo>
                    <a:cubicBezTo>
                      <a:pt x="56" y="47"/>
                      <a:pt x="56" y="47"/>
                      <a:pt x="56" y="47"/>
                    </a:cubicBezTo>
                    <a:cubicBezTo>
                      <a:pt x="75" y="40"/>
                      <a:pt x="75" y="40"/>
                      <a:pt x="75" y="40"/>
                    </a:cubicBezTo>
                    <a:cubicBezTo>
                      <a:pt x="72" y="36"/>
                      <a:pt x="72" y="36"/>
                      <a:pt x="72" y="36"/>
                    </a:cubicBezTo>
                    <a:cubicBezTo>
                      <a:pt x="75" y="34"/>
                      <a:pt x="75" y="34"/>
                      <a:pt x="75" y="34"/>
                    </a:cubicBezTo>
                    <a:cubicBezTo>
                      <a:pt x="74" y="31"/>
                      <a:pt x="74" y="31"/>
                      <a:pt x="74" y="31"/>
                    </a:cubicBezTo>
                    <a:cubicBezTo>
                      <a:pt x="78" y="28"/>
                      <a:pt x="78" y="28"/>
                      <a:pt x="78" y="28"/>
                    </a:cubicBezTo>
                    <a:cubicBezTo>
                      <a:pt x="77" y="28"/>
                      <a:pt x="77" y="28"/>
                      <a:pt x="77" y="28"/>
                    </a:cubicBezTo>
                    <a:cubicBezTo>
                      <a:pt x="76" y="26"/>
                      <a:pt x="76" y="26"/>
                      <a:pt x="76" y="26"/>
                    </a:cubicBezTo>
                    <a:cubicBezTo>
                      <a:pt x="77" y="24"/>
                      <a:pt x="77" y="24"/>
                      <a:pt x="77" y="24"/>
                    </a:cubicBezTo>
                    <a:cubicBezTo>
                      <a:pt x="76" y="22"/>
                      <a:pt x="76" y="22"/>
                      <a:pt x="76" y="22"/>
                    </a:cubicBezTo>
                    <a:cubicBezTo>
                      <a:pt x="76" y="21"/>
                      <a:pt x="76" y="21"/>
                      <a:pt x="76" y="21"/>
                    </a:cubicBezTo>
                    <a:cubicBezTo>
                      <a:pt x="77" y="20"/>
                      <a:pt x="77" y="20"/>
                      <a:pt x="77" y="20"/>
                    </a:cubicBezTo>
                    <a:cubicBezTo>
                      <a:pt x="76" y="18"/>
                      <a:pt x="76" y="18"/>
                      <a:pt x="76" y="18"/>
                    </a:cubicBezTo>
                    <a:cubicBezTo>
                      <a:pt x="79" y="16"/>
                      <a:pt x="79" y="16"/>
                      <a:pt x="79" y="16"/>
                    </a:cubicBezTo>
                    <a:cubicBezTo>
                      <a:pt x="79" y="14"/>
                      <a:pt x="79" y="14"/>
                      <a:pt x="79" y="14"/>
                    </a:cubicBezTo>
                    <a:cubicBezTo>
                      <a:pt x="76" y="12"/>
                      <a:pt x="76" y="12"/>
                      <a:pt x="76" y="12"/>
                    </a:cubicBezTo>
                    <a:cubicBezTo>
                      <a:pt x="77" y="12"/>
                      <a:pt x="77" y="12"/>
                      <a:pt x="77" y="12"/>
                    </a:cubicBezTo>
                    <a:cubicBezTo>
                      <a:pt x="77" y="10"/>
                      <a:pt x="77" y="10"/>
                      <a:pt x="77" y="10"/>
                    </a:cubicBezTo>
                    <a:cubicBezTo>
                      <a:pt x="76" y="9"/>
                      <a:pt x="76" y="9"/>
                      <a:pt x="76" y="9"/>
                    </a:cubicBezTo>
                    <a:cubicBezTo>
                      <a:pt x="75" y="9"/>
                      <a:pt x="75" y="9"/>
                      <a:pt x="75" y="9"/>
                    </a:cubicBezTo>
                    <a:cubicBezTo>
                      <a:pt x="74" y="8"/>
                      <a:pt x="74" y="8"/>
                      <a:pt x="74" y="8"/>
                    </a:cubicBezTo>
                    <a:cubicBezTo>
                      <a:pt x="71" y="6"/>
                      <a:pt x="71" y="6"/>
                      <a:pt x="71" y="6"/>
                    </a:cubicBezTo>
                    <a:lnTo>
                      <a:pt x="68" y="6"/>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11" name="Freeform 880">
                <a:extLst>
                  <a:ext uri="{FF2B5EF4-FFF2-40B4-BE49-F238E27FC236}">
                    <a16:creationId xmlns:a16="http://schemas.microsoft.com/office/drawing/2014/main" id="{527E2C89-A29B-D35C-435E-85E1D31E6B17}"/>
                  </a:ext>
                </a:extLst>
              </p:cNvPr>
              <p:cNvSpPr>
                <a:spLocks/>
              </p:cNvSpPr>
              <p:nvPr/>
            </p:nvSpPr>
            <p:spPr bwMode="auto">
              <a:xfrm>
                <a:off x="6211888" y="4770438"/>
                <a:ext cx="150812" cy="158750"/>
              </a:xfrm>
              <a:custGeom>
                <a:avLst/>
                <a:gdLst>
                  <a:gd name="T0" fmla="*/ 79 w 95"/>
                  <a:gd name="T1" fmla="*/ 66 h 100"/>
                  <a:gd name="T2" fmla="*/ 84 w 95"/>
                  <a:gd name="T3" fmla="*/ 58 h 100"/>
                  <a:gd name="T4" fmla="*/ 87 w 95"/>
                  <a:gd name="T5" fmla="*/ 56 h 100"/>
                  <a:gd name="T6" fmla="*/ 92 w 95"/>
                  <a:gd name="T7" fmla="*/ 53 h 100"/>
                  <a:gd name="T8" fmla="*/ 95 w 95"/>
                  <a:gd name="T9" fmla="*/ 48 h 100"/>
                  <a:gd name="T10" fmla="*/ 95 w 95"/>
                  <a:gd name="T11" fmla="*/ 42 h 100"/>
                  <a:gd name="T12" fmla="*/ 95 w 95"/>
                  <a:gd name="T13" fmla="*/ 37 h 100"/>
                  <a:gd name="T14" fmla="*/ 95 w 95"/>
                  <a:gd name="T15" fmla="*/ 32 h 100"/>
                  <a:gd name="T16" fmla="*/ 84 w 95"/>
                  <a:gd name="T17" fmla="*/ 19 h 100"/>
                  <a:gd name="T18" fmla="*/ 84 w 95"/>
                  <a:gd name="T19" fmla="*/ 11 h 100"/>
                  <a:gd name="T20" fmla="*/ 82 w 95"/>
                  <a:gd name="T21" fmla="*/ 8 h 100"/>
                  <a:gd name="T22" fmla="*/ 82 w 95"/>
                  <a:gd name="T23" fmla="*/ 6 h 100"/>
                  <a:gd name="T24" fmla="*/ 79 w 95"/>
                  <a:gd name="T25" fmla="*/ 6 h 100"/>
                  <a:gd name="T26" fmla="*/ 76 w 95"/>
                  <a:gd name="T27" fmla="*/ 3 h 100"/>
                  <a:gd name="T28" fmla="*/ 76 w 95"/>
                  <a:gd name="T29" fmla="*/ 0 h 100"/>
                  <a:gd name="T30" fmla="*/ 69 w 95"/>
                  <a:gd name="T31" fmla="*/ 8 h 100"/>
                  <a:gd name="T32" fmla="*/ 58 w 95"/>
                  <a:gd name="T33" fmla="*/ 6 h 100"/>
                  <a:gd name="T34" fmla="*/ 48 w 95"/>
                  <a:gd name="T35" fmla="*/ 8 h 100"/>
                  <a:gd name="T36" fmla="*/ 45 w 95"/>
                  <a:gd name="T37" fmla="*/ 14 h 100"/>
                  <a:gd name="T38" fmla="*/ 40 w 95"/>
                  <a:gd name="T39" fmla="*/ 11 h 100"/>
                  <a:gd name="T40" fmla="*/ 37 w 95"/>
                  <a:gd name="T41" fmla="*/ 8 h 100"/>
                  <a:gd name="T42" fmla="*/ 34 w 95"/>
                  <a:gd name="T43" fmla="*/ 11 h 100"/>
                  <a:gd name="T44" fmla="*/ 27 w 95"/>
                  <a:gd name="T45" fmla="*/ 8 h 100"/>
                  <a:gd name="T46" fmla="*/ 21 w 95"/>
                  <a:gd name="T47" fmla="*/ 14 h 100"/>
                  <a:gd name="T48" fmla="*/ 21 w 95"/>
                  <a:gd name="T49" fmla="*/ 16 h 100"/>
                  <a:gd name="T50" fmla="*/ 19 w 95"/>
                  <a:gd name="T51" fmla="*/ 21 h 100"/>
                  <a:gd name="T52" fmla="*/ 21 w 95"/>
                  <a:gd name="T53" fmla="*/ 24 h 100"/>
                  <a:gd name="T54" fmla="*/ 21 w 95"/>
                  <a:gd name="T55" fmla="*/ 27 h 100"/>
                  <a:gd name="T56" fmla="*/ 19 w 95"/>
                  <a:gd name="T57" fmla="*/ 32 h 100"/>
                  <a:gd name="T58" fmla="*/ 24 w 95"/>
                  <a:gd name="T59" fmla="*/ 32 h 100"/>
                  <a:gd name="T60" fmla="*/ 29 w 95"/>
                  <a:gd name="T61" fmla="*/ 37 h 100"/>
                  <a:gd name="T62" fmla="*/ 6 w 95"/>
                  <a:gd name="T63" fmla="*/ 61 h 100"/>
                  <a:gd name="T64" fmla="*/ 0 w 95"/>
                  <a:gd name="T65" fmla="*/ 77 h 100"/>
                  <a:gd name="T66" fmla="*/ 0 w 95"/>
                  <a:gd name="T67" fmla="*/ 100 h 100"/>
                  <a:gd name="T68" fmla="*/ 8 w 95"/>
                  <a:gd name="T69" fmla="*/ 100 h 100"/>
                  <a:gd name="T70" fmla="*/ 13 w 95"/>
                  <a:gd name="T71" fmla="*/ 95 h 100"/>
                  <a:gd name="T72" fmla="*/ 76 w 95"/>
                  <a:gd name="T73" fmla="*/ 95 h 100"/>
                  <a:gd name="T74" fmla="*/ 76 w 95"/>
                  <a:gd name="T75" fmla="*/ 74 h 100"/>
                  <a:gd name="T76" fmla="*/ 79 w 95"/>
                  <a:gd name="T77" fmla="*/ 6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5" h="100">
                    <a:moveTo>
                      <a:pt x="79" y="66"/>
                    </a:moveTo>
                    <a:lnTo>
                      <a:pt x="84" y="58"/>
                    </a:lnTo>
                    <a:lnTo>
                      <a:pt x="87" y="56"/>
                    </a:lnTo>
                    <a:lnTo>
                      <a:pt x="92" y="53"/>
                    </a:lnTo>
                    <a:lnTo>
                      <a:pt x="95" y="48"/>
                    </a:lnTo>
                    <a:lnTo>
                      <a:pt x="95" y="42"/>
                    </a:lnTo>
                    <a:lnTo>
                      <a:pt x="95" y="37"/>
                    </a:lnTo>
                    <a:lnTo>
                      <a:pt x="95" y="32"/>
                    </a:lnTo>
                    <a:lnTo>
                      <a:pt x="84" y="19"/>
                    </a:lnTo>
                    <a:lnTo>
                      <a:pt x="84" y="11"/>
                    </a:lnTo>
                    <a:lnTo>
                      <a:pt x="82" y="8"/>
                    </a:lnTo>
                    <a:lnTo>
                      <a:pt x="82" y="6"/>
                    </a:lnTo>
                    <a:lnTo>
                      <a:pt x="79" y="6"/>
                    </a:lnTo>
                    <a:lnTo>
                      <a:pt x="76" y="3"/>
                    </a:lnTo>
                    <a:lnTo>
                      <a:pt x="76" y="0"/>
                    </a:lnTo>
                    <a:lnTo>
                      <a:pt x="69" y="8"/>
                    </a:lnTo>
                    <a:lnTo>
                      <a:pt x="58" y="6"/>
                    </a:lnTo>
                    <a:lnTo>
                      <a:pt x="48" y="8"/>
                    </a:lnTo>
                    <a:lnTo>
                      <a:pt x="45" y="14"/>
                    </a:lnTo>
                    <a:lnTo>
                      <a:pt x="40" y="11"/>
                    </a:lnTo>
                    <a:lnTo>
                      <a:pt x="37" y="8"/>
                    </a:lnTo>
                    <a:lnTo>
                      <a:pt x="34" y="11"/>
                    </a:lnTo>
                    <a:lnTo>
                      <a:pt x="27" y="8"/>
                    </a:lnTo>
                    <a:lnTo>
                      <a:pt x="21" y="14"/>
                    </a:lnTo>
                    <a:lnTo>
                      <a:pt x="21" y="16"/>
                    </a:lnTo>
                    <a:lnTo>
                      <a:pt x="19" y="21"/>
                    </a:lnTo>
                    <a:lnTo>
                      <a:pt x="21" y="24"/>
                    </a:lnTo>
                    <a:lnTo>
                      <a:pt x="21" y="27"/>
                    </a:lnTo>
                    <a:lnTo>
                      <a:pt x="19" y="32"/>
                    </a:lnTo>
                    <a:lnTo>
                      <a:pt x="24" y="32"/>
                    </a:lnTo>
                    <a:lnTo>
                      <a:pt x="29" y="37"/>
                    </a:lnTo>
                    <a:lnTo>
                      <a:pt x="6" y="61"/>
                    </a:lnTo>
                    <a:lnTo>
                      <a:pt x="0" y="77"/>
                    </a:lnTo>
                    <a:lnTo>
                      <a:pt x="0" y="100"/>
                    </a:lnTo>
                    <a:lnTo>
                      <a:pt x="8" y="100"/>
                    </a:lnTo>
                    <a:lnTo>
                      <a:pt x="13" y="95"/>
                    </a:lnTo>
                    <a:lnTo>
                      <a:pt x="76" y="95"/>
                    </a:lnTo>
                    <a:lnTo>
                      <a:pt x="76" y="74"/>
                    </a:lnTo>
                    <a:lnTo>
                      <a:pt x="79" y="66"/>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12" name="Freeform 881">
                <a:extLst>
                  <a:ext uri="{FF2B5EF4-FFF2-40B4-BE49-F238E27FC236}">
                    <a16:creationId xmlns:a16="http://schemas.microsoft.com/office/drawing/2014/main" id="{E7CCF54B-230E-D208-9591-F21B7A472DA5}"/>
                  </a:ext>
                </a:extLst>
              </p:cNvPr>
              <p:cNvSpPr>
                <a:spLocks/>
              </p:cNvSpPr>
              <p:nvPr/>
            </p:nvSpPr>
            <p:spPr bwMode="auto">
              <a:xfrm>
                <a:off x="5583238" y="3754438"/>
                <a:ext cx="117475" cy="238125"/>
              </a:xfrm>
              <a:custGeom>
                <a:avLst/>
                <a:gdLst>
                  <a:gd name="T0" fmla="*/ 19 w 28"/>
                  <a:gd name="T1" fmla="*/ 51 h 57"/>
                  <a:gd name="T2" fmla="*/ 18 w 28"/>
                  <a:gd name="T3" fmla="*/ 48 h 57"/>
                  <a:gd name="T4" fmla="*/ 23 w 28"/>
                  <a:gd name="T5" fmla="*/ 42 h 57"/>
                  <a:gd name="T6" fmla="*/ 28 w 28"/>
                  <a:gd name="T7" fmla="*/ 40 h 57"/>
                  <a:gd name="T8" fmla="*/ 28 w 28"/>
                  <a:gd name="T9" fmla="*/ 34 h 57"/>
                  <a:gd name="T10" fmla="*/ 24 w 28"/>
                  <a:gd name="T11" fmla="*/ 31 h 57"/>
                  <a:gd name="T12" fmla="*/ 23 w 28"/>
                  <a:gd name="T13" fmla="*/ 30 h 57"/>
                  <a:gd name="T14" fmla="*/ 25 w 28"/>
                  <a:gd name="T15" fmla="*/ 29 h 57"/>
                  <a:gd name="T16" fmla="*/ 23 w 28"/>
                  <a:gd name="T17" fmla="*/ 29 h 57"/>
                  <a:gd name="T18" fmla="*/ 19 w 28"/>
                  <a:gd name="T19" fmla="*/ 28 h 57"/>
                  <a:gd name="T20" fmla="*/ 25 w 28"/>
                  <a:gd name="T21" fmla="*/ 19 h 57"/>
                  <a:gd name="T22" fmla="*/ 22 w 28"/>
                  <a:gd name="T23" fmla="*/ 12 h 57"/>
                  <a:gd name="T24" fmla="*/ 25 w 28"/>
                  <a:gd name="T25" fmla="*/ 4 h 57"/>
                  <a:gd name="T26" fmla="*/ 24 w 28"/>
                  <a:gd name="T27" fmla="*/ 2 h 57"/>
                  <a:gd name="T28" fmla="*/ 19 w 28"/>
                  <a:gd name="T29" fmla="*/ 2 h 57"/>
                  <a:gd name="T30" fmla="*/ 12 w 28"/>
                  <a:gd name="T31" fmla="*/ 1 h 57"/>
                  <a:gd name="T32" fmla="*/ 8 w 28"/>
                  <a:gd name="T33" fmla="*/ 3 h 57"/>
                  <a:gd name="T34" fmla="*/ 7 w 28"/>
                  <a:gd name="T35" fmla="*/ 4 h 57"/>
                  <a:gd name="T36" fmla="*/ 5 w 28"/>
                  <a:gd name="T37" fmla="*/ 6 h 57"/>
                  <a:gd name="T38" fmla="*/ 6 w 28"/>
                  <a:gd name="T39" fmla="*/ 8 h 57"/>
                  <a:gd name="T40" fmla="*/ 6 w 28"/>
                  <a:gd name="T41" fmla="*/ 9 h 57"/>
                  <a:gd name="T42" fmla="*/ 6 w 28"/>
                  <a:gd name="T43" fmla="*/ 11 h 57"/>
                  <a:gd name="T44" fmla="*/ 6 w 28"/>
                  <a:gd name="T45" fmla="*/ 12 h 57"/>
                  <a:gd name="T46" fmla="*/ 6 w 28"/>
                  <a:gd name="T47" fmla="*/ 14 h 57"/>
                  <a:gd name="T48" fmla="*/ 6 w 28"/>
                  <a:gd name="T49" fmla="*/ 16 h 57"/>
                  <a:gd name="T50" fmla="*/ 6 w 28"/>
                  <a:gd name="T51" fmla="*/ 19 h 57"/>
                  <a:gd name="T52" fmla="*/ 0 w 28"/>
                  <a:gd name="T53" fmla="*/ 26 h 57"/>
                  <a:gd name="T54" fmla="*/ 2 w 28"/>
                  <a:gd name="T55" fmla="*/ 31 h 57"/>
                  <a:gd name="T56" fmla="*/ 4 w 28"/>
                  <a:gd name="T57" fmla="*/ 34 h 57"/>
                  <a:gd name="T58" fmla="*/ 6 w 28"/>
                  <a:gd name="T59" fmla="*/ 39 h 57"/>
                  <a:gd name="T60" fmla="*/ 14 w 28"/>
                  <a:gd name="T61" fmla="*/ 57 h 57"/>
                  <a:gd name="T62" fmla="*/ 19 w 28"/>
                  <a:gd name="T63" fmla="*/ 5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 h="57">
                    <a:moveTo>
                      <a:pt x="19" y="54"/>
                    </a:moveTo>
                    <a:cubicBezTo>
                      <a:pt x="19" y="51"/>
                      <a:pt x="19" y="51"/>
                      <a:pt x="19" y="51"/>
                    </a:cubicBezTo>
                    <a:cubicBezTo>
                      <a:pt x="19" y="51"/>
                      <a:pt x="19" y="51"/>
                      <a:pt x="19" y="50"/>
                    </a:cubicBezTo>
                    <a:cubicBezTo>
                      <a:pt x="19" y="50"/>
                      <a:pt x="18" y="48"/>
                      <a:pt x="18" y="48"/>
                    </a:cubicBezTo>
                    <a:cubicBezTo>
                      <a:pt x="18" y="48"/>
                      <a:pt x="18" y="47"/>
                      <a:pt x="18" y="47"/>
                    </a:cubicBezTo>
                    <a:cubicBezTo>
                      <a:pt x="23" y="42"/>
                      <a:pt x="23" y="42"/>
                      <a:pt x="23" y="42"/>
                    </a:cubicBezTo>
                    <a:cubicBezTo>
                      <a:pt x="27" y="40"/>
                      <a:pt x="27" y="40"/>
                      <a:pt x="27" y="40"/>
                    </a:cubicBezTo>
                    <a:cubicBezTo>
                      <a:pt x="28" y="40"/>
                      <a:pt x="28" y="40"/>
                      <a:pt x="28" y="40"/>
                    </a:cubicBezTo>
                    <a:cubicBezTo>
                      <a:pt x="27" y="38"/>
                      <a:pt x="27" y="38"/>
                      <a:pt x="27" y="38"/>
                    </a:cubicBezTo>
                    <a:cubicBezTo>
                      <a:pt x="28" y="34"/>
                      <a:pt x="28" y="34"/>
                      <a:pt x="28" y="34"/>
                    </a:cubicBezTo>
                    <a:cubicBezTo>
                      <a:pt x="26" y="34"/>
                      <a:pt x="26" y="34"/>
                      <a:pt x="26" y="32"/>
                    </a:cubicBezTo>
                    <a:cubicBezTo>
                      <a:pt x="25" y="31"/>
                      <a:pt x="25" y="31"/>
                      <a:pt x="24" y="31"/>
                    </a:cubicBezTo>
                    <a:cubicBezTo>
                      <a:pt x="24" y="32"/>
                      <a:pt x="23" y="32"/>
                      <a:pt x="23" y="32"/>
                    </a:cubicBezTo>
                    <a:cubicBezTo>
                      <a:pt x="22" y="31"/>
                      <a:pt x="23" y="31"/>
                      <a:pt x="23" y="30"/>
                    </a:cubicBezTo>
                    <a:cubicBezTo>
                      <a:pt x="24" y="30"/>
                      <a:pt x="24" y="30"/>
                      <a:pt x="24" y="30"/>
                    </a:cubicBezTo>
                    <a:cubicBezTo>
                      <a:pt x="24" y="30"/>
                      <a:pt x="25" y="30"/>
                      <a:pt x="25" y="29"/>
                    </a:cubicBezTo>
                    <a:cubicBezTo>
                      <a:pt x="25" y="29"/>
                      <a:pt x="24" y="29"/>
                      <a:pt x="24" y="29"/>
                    </a:cubicBezTo>
                    <a:cubicBezTo>
                      <a:pt x="24" y="28"/>
                      <a:pt x="23" y="29"/>
                      <a:pt x="23" y="29"/>
                    </a:cubicBezTo>
                    <a:cubicBezTo>
                      <a:pt x="23" y="29"/>
                      <a:pt x="23" y="30"/>
                      <a:pt x="23" y="30"/>
                    </a:cubicBezTo>
                    <a:cubicBezTo>
                      <a:pt x="22" y="31"/>
                      <a:pt x="19" y="30"/>
                      <a:pt x="19" y="28"/>
                    </a:cubicBezTo>
                    <a:cubicBezTo>
                      <a:pt x="18" y="27"/>
                      <a:pt x="18" y="25"/>
                      <a:pt x="20" y="25"/>
                    </a:cubicBezTo>
                    <a:cubicBezTo>
                      <a:pt x="22" y="23"/>
                      <a:pt x="24" y="21"/>
                      <a:pt x="25" y="19"/>
                    </a:cubicBezTo>
                    <a:cubicBezTo>
                      <a:pt x="25" y="17"/>
                      <a:pt x="24" y="16"/>
                      <a:pt x="25" y="15"/>
                    </a:cubicBezTo>
                    <a:cubicBezTo>
                      <a:pt x="24" y="14"/>
                      <a:pt x="23" y="13"/>
                      <a:pt x="22" y="12"/>
                    </a:cubicBezTo>
                    <a:cubicBezTo>
                      <a:pt x="21" y="11"/>
                      <a:pt x="21" y="9"/>
                      <a:pt x="22" y="8"/>
                    </a:cubicBezTo>
                    <a:cubicBezTo>
                      <a:pt x="24" y="7"/>
                      <a:pt x="24" y="5"/>
                      <a:pt x="25" y="4"/>
                    </a:cubicBezTo>
                    <a:cubicBezTo>
                      <a:pt x="26" y="3"/>
                      <a:pt x="26" y="3"/>
                      <a:pt x="25" y="2"/>
                    </a:cubicBezTo>
                    <a:cubicBezTo>
                      <a:pt x="25" y="2"/>
                      <a:pt x="24" y="2"/>
                      <a:pt x="24" y="2"/>
                    </a:cubicBezTo>
                    <a:cubicBezTo>
                      <a:pt x="23" y="4"/>
                      <a:pt x="22" y="4"/>
                      <a:pt x="20" y="5"/>
                    </a:cubicBezTo>
                    <a:cubicBezTo>
                      <a:pt x="20" y="4"/>
                      <a:pt x="20" y="3"/>
                      <a:pt x="19" y="2"/>
                    </a:cubicBezTo>
                    <a:cubicBezTo>
                      <a:pt x="19" y="2"/>
                      <a:pt x="20" y="1"/>
                      <a:pt x="19" y="1"/>
                    </a:cubicBezTo>
                    <a:cubicBezTo>
                      <a:pt x="17" y="0"/>
                      <a:pt x="14" y="0"/>
                      <a:pt x="12" y="1"/>
                    </a:cubicBezTo>
                    <a:cubicBezTo>
                      <a:pt x="11" y="2"/>
                      <a:pt x="10" y="3"/>
                      <a:pt x="9" y="3"/>
                    </a:cubicBezTo>
                    <a:cubicBezTo>
                      <a:pt x="9" y="3"/>
                      <a:pt x="9" y="3"/>
                      <a:pt x="8" y="3"/>
                    </a:cubicBezTo>
                    <a:cubicBezTo>
                      <a:pt x="8" y="3"/>
                      <a:pt x="8" y="3"/>
                      <a:pt x="8" y="4"/>
                    </a:cubicBezTo>
                    <a:cubicBezTo>
                      <a:pt x="8" y="4"/>
                      <a:pt x="7" y="4"/>
                      <a:pt x="7" y="4"/>
                    </a:cubicBezTo>
                    <a:cubicBezTo>
                      <a:pt x="7" y="5"/>
                      <a:pt x="7" y="5"/>
                      <a:pt x="7" y="5"/>
                    </a:cubicBezTo>
                    <a:cubicBezTo>
                      <a:pt x="5" y="6"/>
                      <a:pt x="5" y="6"/>
                      <a:pt x="5" y="6"/>
                    </a:cubicBezTo>
                    <a:cubicBezTo>
                      <a:pt x="5" y="6"/>
                      <a:pt x="6" y="7"/>
                      <a:pt x="6" y="7"/>
                    </a:cubicBezTo>
                    <a:cubicBezTo>
                      <a:pt x="7" y="7"/>
                      <a:pt x="6" y="8"/>
                      <a:pt x="6" y="8"/>
                    </a:cubicBezTo>
                    <a:cubicBezTo>
                      <a:pt x="6" y="8"/>
                      <a:pt x="6" y="9"/>
                      <a:pt x="6" y="9"/>
                    </a:cubicBezTo>
                    <a:cubicBezTo>
                      <a:pt x="6" y="9"/>
                      <a:pt x="6" y="9"/>
                      <a:pt x="6" y="9"/>
                    </a:cubicBezTo>
                    <a:cubicBezTo>
                      <a:pt x="6" y="9"/>
                      <a:pt x="6" y="10"/>
                      <a:pt x="6" y="10"/>
                    </a:cubicBezTo>
                    <a:cubicBezTo>
                      <a:pt x="6" y="10"/>
                      <a:pt x="6" y="10"/>
                      <a:pt x="6" y="11"/>
                    </a:cubicBezTo>
                    <a:cubicBezTo>
                      <a:pt x="6" y="11"/>
                      <a:pt x="5" y="11"/>
                      <a:pt x="5" y="12"/>
                    </a:cubicBezTo>
                    <a:cubicBezTo>
                      <a:pt x="6" y="12"/>
                      <a:pt x="6" y="12"/>
                      <a:pt x="6" y="12"/>
                    </a:cubicBezTo>
                    <a:cubicBezTo>
                      <a:pt x="6" y="12"/>
                      <a:pt x="6" y="13"/>
                      <a:pt x="6" y="13"/>
                    </a:cubicBezTo>
                    <a:cubicBezTo>
                      <a:pt x="6" y="13"/>
                      <a:pt x="6" y="14"/>
                      <a:pt x="6" y="14"/>
                    </a:cubicBezTo>
                    <a:cubicBezTo>
                      <a:pt x="6" y="15"/>
                      <a:pt x="6" y="15"/>
                      <a:pt x="6" y="15"/>
                    </a:cubicBezTo>
                    <a:cubicBezTo>
                      <a:pt x="6" y="16"/>
                      <a:pt x="6" y="16"/>
                      <a:pt x="6" y="16"/>
                    </a:cubicBezTo>
                    <a:cubicBezTo>
                      <a:pt x="7" y="17"/>
                      <a:pt x="7" y="17"/>
                      <a:pt x="7" y="17"/>
                    </a:cubicBezTo>
                    <a:cubicBezTo>
                      <a:pt x="6" y="19"/>
                      <a:pt x="6" y="19"/>
                      <a:pt x="6" y="19"/>
                    </a:cubicBezTo>
                    <a:cubicBezTo>
                      <a:pt x="6" y="22"/>
                      <a:pt x="6" y="22"/>
                      <a:pt x="6" y="22"/>
                    </a:cubicBezTo>
                    <a:cubicBezTo>
                      <a:pt x="0" y="26"/>
                      <a:pt x="0" y="26"/>
                      <a:pt x="0" y="26"/>
                    </a:cubicBezTo>
                    <a:cubicBezTo>
                      <a:pt x="0" y="29"/>
                      <a:pt x="0" y="29"/>
                      <a:pt x="0" y="29"/>
                    </a:cubicBezTo>
                    <a:cubicBezTo>
                      <a:pt x="0" y="29"/>
                      <a:pt x="2" y="31"/>
                      <a:pt x="2" y="31"/>
                    </a:cubicBezTo>
                    <a:cubicBezTo>
                      <a:pt x="2" y="31"/>
                      <a:pt x="2" y="33"/>
                      <a:pt x="2" y="33"/>
                    </a:cubicBezTo>
                    <a:cubicBezTo>
                      <a:pt x="4" y="34"/>
                      <a:pt x="4" y="34"/>
                      <a:pt x="4" y="34"/>
                    </a:cubicBezTo>
                    <a:cubicBezTo>
                      <a:pt x="6" y="36"/>
                      <a:pt x="6" y="36"/>
                      <a:pt x="6" y="36"/>
                    </a:cubicBezTo>
                    <a:cubicBezTo>
                      <a:pt x="6" y="39"/>
                      <a:pt x="6" y="39"/>
                      <a:pt x="6" y="39"/>
                    </a:cubicBezTo>
                    <a:cubicBezTo>
                      <a:pt x="11" y="43"/>
                      <a:pt x="11" y="43"/>
                      <a:pt x="11" y="43"/>
                    </a:cubicBezTo>
                    <a:cubicBezTo>
                      <a:pt x="14" y="57"/>
                      <a:pt x="14" y="57"/>
                      <a:pt x="14" y="57"/>
                    </a:cubicBezTo>
                    <a:cubicBezTo>
                      <a:pt x="17" y="56"/>
                      <a:pt x="17" y="56"/>
                      <a:pt x="17" y="56"/>
                    </a:cubicBezTo>
                    <a:lnTo>
                      <a:pt x="19" y="54"/>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13" name="Freeform 882">
                <a:extLst>
                  <a:ext uri="{FF2B5EF4-FFF2-40B4-BE49-F238E27FC236}">
                    <a16:creationId xmlns:a16="http://schemas.microsoft.com/office/drawing/2014/main" id="{1C6EF37B-53A2-670C-943A-DF4C8ACA8930}"/>
                  </a:ext>
                </a:extLst>
              </p:cNvPr>
              <p:cNvSpPr>
                <a:spLocks/>
              </p:cNvSpPr>
              <p:nvPr/>
            </p:nvSpPr>
            <p:spPr bwMode="auto">
              <a:xfrm>
                <a:off x="5372100" y="4575175"/>
                <a:ext cx="53975" cy="146050"/>
              </a:xfrm>
              <a:custGeom>
                <a:avLst/>
                <a:gdLst>
                  <a:gd name="T0" fmla="*/ 0 w 13"/>
                  <a:gd name="T1" fmla="*/ 0 h 35"/>
                  <a:gd name="T2" fmla="*/ 0 w 13"/>
                  <a:gd name="T3" fmla="*/ 1 h 35"/>
                  <a:gd name="T4" fmla="*/ 0 w 13"/>
                  <a:gd name="T5" fmla="*/ 3 h 35"/>
                  <a:gd name="T6" fmla="*/ 3 w 13"/>
                  <a:gd name="T7" fmla="*/ 5 h 35"/>
                  <a:gd name="T8" fmla="*/ 3 w 13"/>
                  <a:gd name="T9" fmla="*/ 9 h 35"/>
                  <a:gd name="T10" fmla="*/ 2 w 13"/>
                  <a:gd name="T11" fmla="*/ 11 h 35"/>
                  <a:gd name="T12" fmla="*/ 4 w 13"/>
                  <a:gd name="T13" fmla="*/ 11 h 35"/>
                  <a:gd name="T14" fmla="*/ 4 w 13"/>
                  <a:gd name="T15" fmla="*/ 15 h 35"/>
                  <a:gd name="T16" fmla="*/ 3 w 13"/>
                  <a:gd name="T17" fmla="*/ 16 h 35"/>
                  <a:gd name="T18" fmla="*/ 5 w 13"/>
                  <a:gd name="T19" fmla="*/ 19 h 35"/>
                  <a:gd name="T20" fmla="*/ 4 w 13"/>
                  <a:gd name="T21" fmla="*/ 20 h 35"/>
                  <a:gd name="T22" fmla="*/ 5 w 13"/>
                  <a:gd name="T23" fmla="*/ 23 h 35"/>
                  <a:gd name="T24" fmla="*/ 4 w 13"/>
                  <a:gd name="T25" fmla="*/ 24 h 35"/>
                  <a:gd name="T26" fmla="*/ 5 w 13"/>
                  <a:gd name="T27" fmla="*/ 26 h 35"/>
                  <a:gd name="T28" fmla="*/ 4 w 13"/>
                  <a:gd name="T29" fmla="*/ 28 h 35"/>
                  <a:gd name="T30" fmla="*/ 4 w 13"/>
                  <a:gd name="T31" fmla="*/ 29 h 35"/>
                  <a:gd name="T32" fmla="*/ 4 w 13"/>
                  <a:gd name="T33" fmla="*/ 30 h 35"/>
                  <a:gd name="T34" fmla="*/ 9 w 13"/>
                  <a:gd name="T35" fmla="*/ 35 h 35"/>
                  <a:gd name="T36" fmla="*/ 11 w 13"/>
                  <a:gd name="T37" fmla="*/ 34 h 35"/>
                  <a:gd name="T38" fmla="*/ 11 w 13"/>
                  <a:gd name="T39" fmla="*/ 33 h 35"/>
                  <a:gd name="T40" fmla="*/ 13 w 13"/>
                  <a:gd name="T41" fmla="*/ 32 h 35"/>
                  <a:gd name="T42" fmla="*/ 11 w 13"/>
                  <a:gd name="T43" fmla="*/ 30 h 35"/>
                  <a:gd name="T44" fmla="*/ 12 w 13"/>
                  <a:gd name="T45" fmla="*/ 14 h 35"/>
                  <a:gd name="T46" fmla="*/ 10 w 13"/>
                  <a:gd name="T47" fmla="*/ 12 h 35"/>
                  <a:gd name="T48" fmla="*/ 10 w 13"/>
                  <a:gd name="T49" fmla="*/ 8 h 35"/>
                  <a:gd name="T50" fmla="*/ 6 w 13"/>
                  <a:gd name="T51" fmla="*/ 5 h 35"/>
                  <a:gd name="T52" fmla="*/ 6 w 13"/>
                  <a:gd name="T53" fmla="*/ 4 h 35"/>
                  <a:gd name="T54" fmla="*/ 7 w 13"/>
                  <a:gd name="T55" fmla="*/ 1 h 35"/>
                  <a:gd name="T56" fmla="*/ 4 w 13"/>
                  <a:gd name="T57" fmla="*/ 1 h 35"/>
                  <a:gd name="T58" fmla="*/ 0 w 13"/>
                  <a:gd name="T5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35">
                    <a:moveTo>
                      <a:pt x="0" y="0"/>
                    </a:moveTo>
                    <a:cubicBezTo>
                      <a:pt x="0" y="1"/>
                      <a:pt x="0" y="1"/>
                      <a:pt x="0" y="1"/>
                    </a:cubicBezTo>
                    <a:cubicBezTo>
                      <a:pt x="0" y="1"/>
                      <a:pt x="0" y="3"/>
                      <a:pt x="0" y="3"/>
                    </a:cubicBezTo>
                    <a:cubicBezTo>
                      <a:pt x="0" y="3"/>
                      <a:pt x="3" y="5"/>
                      <a:pt x="3" y="5"/>
                    </a:cubicBezTo>
                    <a:cubicBezTo>
                      <a:pt x="3" y="9"/>
                      <a:pt x="3" y="9"/>
                      <a:pt x="3" y="9"/>
                    </a:cubicBezTo>
                    <a:cubicBezTo>
                      <a:pt x="3" y="9"/>
                      <a:pt x="2" y="11"/>
                      <a:pt x="2" y="11"/>
                    </a:cubicBezTo>
                    <a:cubicBezTo>
                      <a:pt x="2" y="11"/>
                      <a:pt x="4" y="11"/>
                      <a:pt x="4" y="11"/>
                    </a:cubicBezTo>
                    <a:cubicBezTo>
                      <a:pt x="4" y="15"/>
                      <a:pt x="4" y="15"/>
                      <a:pt x="4" y="15"/>
                    </a:cubicBezTo>
                    <a:cubicBezTo>
                      <a:pt x="3" y="16"/>
                      <a:pt x="3" y="16"/>
                      <a:pt x="3" y="16"/>
                    </a:cubicBezTo>
                    <a:cubicBezTo>
                      <a:pt x="5" y="19"/>
                      <a:pt x="5" y="19"/>
                      <a:pt x="5" y="19"/>
                    </a:cubicBezTo>
                    <a:cubicBezTo>
                      <a:pt x="4" y="20"/>
                      <a:pt x="4" y="20"/>
                      <a:pt x="4" y="20"/>
                    </a:cubicBezTo>
                    <a:cubicBezTo>
                      <a:pt x="5" y="23"/>
                      <a:pt x="5" y="23"/>
                      <a:pt x="5" y="23"/>
                    </a:cubicBezTo>
                    <a:cubicBezTo>
                      <a:pt x="5" y="23"/>
                      <a:pt x="4" y="24"/>
                      <a:pt x="4" y="24"/>
                    </a:cubicBezTo>
                    <a:cubicBezTo>
                      <a:pt x="4" y="24"/>
                      <a:pt x="5" y="26"/>
                      <a:pt x="5" y="26"/>
                    </a:cubicBezTo>
                    <a:cubicBezTo>
                      <a:pt x="5" y="26"/>
                      <a:pt x="4" y="27"/>
                      <a:pt x="4" y="28"/>
                    </a:cubicBezTo>
                    <a:cubicBezTo>
                      <a:pt x="4" y="28"/>
                      <a:pt x="4" y="29"/>
                      <a:pt x="4" y="29"/>
                    </a:cubicBezTo>
                    <a:cubicBezTo>
                      <a:pt x="4" y="30"/>
                      <a:pt x="4" y="30"/>
                      <a:pt x="4" y="30"/>
                    </a:cubicBezTo>
                    <a:cubicBezTo>
                      <a:pt x="9" y="35"/>
                      <a:pt x="9" y="35"/>
                      <a:pt x="9" y="35"/>
                    </a:cubicBezTo>
                    <a:cubicBezTo>
                      <a:pt x="10" y="34"/>
                      <a:pt x="11" y="34"/>
                      <a:pt x="11" y="34"/>
                    </a:cubicBezTo>
                    <a:cubicBezTo>
                      <a:pt x="11" y="33"/>
                      <a:pt x="11" y="33"/>
                      <a:pt x="11" y="33"/>
                    </a:cubicBezTo>
                    <a:cubicBezTo>
                      <a:pt x="13" y="32"/>
                      <a:pt x="13" y="32"/>
                      <a:pt x="13" y="32"/>
                    </a:cubicBezTo>
                    <a:cubicBezTo>
                      <a:pt x="11" y="30"/>
                      <a:pt x="11" y="30"/>
                      <a:pt x="11" y="30"/>
                    </a:cubicBezTo>
                    <a:cubicBezTo>
                      <a:pt x="12" y="14"/>
                      <a:pt x="12" y="14"/>
                      <a:pt x="12" y="14"/>
                    </a:cubicBezTo>
                    <a:cubicBezTo>
                      <a:pt x="10" y="12"/>
                      <a:pt x="10" y="12"/>
                      <a:pt x="10" y="12"/>
                    </a:cubicBezTo>
                    <a:cubicBezTo>
                      <a:pt x="10" y="8"/>
                      <a:pt x="10" y="8"/>
                      <a:pt x="10" y="8"/>
                    </a:cubicBezTo>
                    <a:cubicBezTo>
                      <a:pt x="6" y="5"/>
                      <a:pt x="6" y="5"/>
                      <a:pt x="6" y="5"/>
                    </a:cubicBezTo>
                    <a:cubicBezTo>
                      <a:pt x="6" y="4"/>
                      <a:pt x="6" y="4"/>
                      <a:pt x="6" y="4"/>
                    </a:cubicBezTo>
                    <a:cubicBezTo>
                      <a:pt x="7" y="1"/>
                      <a:pt x="7" y="1"/>
                      <a:pt x="7" y="1"/>
                    </a:cubicBezTo>
                    <a:cubicBezTo>
                      <a:pt x="4" y="1"/>
                      <a:pt x="4" y="1"/>
                      <a:pt x="4" y="1"/>
                    </a:cubicBezTo>
                    <a:lnTo>
                      <a:pt x="0" y="0"/>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14" name="Freeform 883">
                <a:extLst>
                  <a:ext uri="{FF2B5EF4-FFF2-40B4-BE49-F238E27FC236}">
                    <a16:creationId xmlns:a16="http://schemas.microsoft.com/office/drawing/2014/main" id="{9C0C2BA3-5920-6E94-6AE7-AFACAE554107}"/>
                  </a:ext>
                </a:extLst>
              </p:cNvPr>
              <p:cNvSpPr>
                <a:spLocks noEditPoints="1"/>
              </p:cNvSpPr>
              <p:nvPr/>
            </p:nvSpPr>
            <p:spPr bwMode="auto">
              <a:xfrm>
                <a:off x="6203950" y="4921250"/>
                <a:ext cx="312737" cy="303213"/>
              </a:xfrm>
              <a:custGeom>
                <a:avLst/>
                <a:gdLst>
                  <a:gd name="T0" fmla="*/ 70 w 75"/>
                  <a:gd name="T1" fmla="*/ 37 h 73"/>
                  <a:gd name="T2" fmla="*/ 67 w 75"/>
                  <a:gd name="T3" fmla="*/ 33 h 73"/>
                  <a:gd name="T4" fmla="*/ 69 w 75"/>
                  <a:gd name="T5" fmla="*/ 34 h 73"/>
                  <a:gd name="T6" fmla="*/ 71 w 75"/>
                  <a:gd name="T7" fmla="*/ 28 h 73"/>
                  <a:gd name="T8" fmla="*/ 72 w 75"/>
                  <a:gd name="T9" fmla="*/ 28 h 73"/>
                  <a:gd name="T10" fmla="*/ 70 w 75"/>
                  <a:gd name="T11" fmla="*/ 48 h 73"/>
                  <a:gd name="T12" fmla="*/ 72 w 75"/>
                  <a:gd name="T13" fmla="*/ 46 h 73"/>
                  <a:gd name="T14" fmla="*/ 56 w 75"/>
                  <a:gd name="T15" fmla="*/ 13 h 73"/>
                  <a:gd name="T16" fmla="*/ 7 w 75"/>
                  <a:gd name="T17" fmla="*/ 0 h 73"/>
                  <a:gd name="T18" fmla="*/ 10 w 75"/>
                  <a:gd name="T19" fmla="*/ 5 h 73"/>
                  <a:gd name="T20" fmla="*/ 9 w 75"/>
                  <a:gd name="T21" fmla="*/ 9 h 73"/>
                  <a:gd name="T22" fmla="*/ 7 w 75"/>
                  <a:gd name="T23" fmla="*/ 11 h 73"/>
                  <a:gd name="T24" fmla="*/ 10 w 75"/>
                  <a:gd name="T25" fmla="*/ 13 h 73"/>
                  <a:gd name="T26" fmla="*/ 6 w 75"/>
                  <a:gd name="T27" fmla="*/ 18 h 73"/>
                  <a:gd name="T28" fmla="*/ 3 w 75"/>
                  <a:gd name="T29" fmla="*/ 23 h 73"/>
                  <a:gd name="T30" fmla="*/ 0 w 75"/>
                  <a:gd name="T31" fmla="*/ 27 h 73"/>
                  <a:gd name="T32" fmla="*/ 1 w 75"/>
                  <a:gd name="T33" fmla="*/ 33 h 73"/>
                  <a:gd name="T34" fmla="*/ 6 w 75"/>
                  <a:gd name="T35" fmla="*/ 41 h 73"/>
                  <a:gd name="T36" fmla="*/ 11 w 75"/>
                  <a:gd name="T37" fmla="*/ 51 h 73"/>
                  <a:gd name="T38" fmla="*/ 15 w 75"/>
                  <a:gd name="T39" fmla="*/ 54 h 73"/>
                  <a:gd name="T40" fmla="*/ 18 w 75"/>
                  <a:gd name="T41" fmla="*/ 55 h 73"/>
                  <a:gd name="T42" fmla="*/ 24 w 75"/>
                  <a:gd name="T43" fmla="*/ 57 h 73"/>
                  <a:gd name="T44" fmla="*/ 31 w 75"/>
                  <a:gd name="T45" fmla="*/ 58 h 73"/>
                  <a:gd name="T46" fmla="*/ 35 w 75"/>
                  <a:gd name="T47" fmla="*/ 62 h 73"/>
                  <a:gd name="T48" fmla="*/ 35 w 75"/>
                  <a:gd name="T49" fmla="*/ 64 h 73"/>
                  <a:gd name="T50" fmla="*/ 35 w 75"/>
                  <a:gd name="T51" fmla="*/ 67 h 73"/>
                  <a:gd name="T52" fmla="*/ 37 w 75"/>
                  <a:gd name="T53" fmla="*/ 70 h 73"/>
                  <a:gd name="T54" fmla="*/ 38 w 75"/>
                  <a:gd name="T55" fmla="*/ 72 h 73"/>
                  <a:gd name="T56" fmla="*/ 44 w 75"/>
                  <a:gd name="T57" fmla="*/ 71 h 73"/>
                  <a:gd name="T58" fmla="*/ 46 w 75"/>
                  <a:gd name="T59" fmla="*/ 73 h 73"/>
                  <a:gd name="T60" fmla="*/ 50 w 75"/>
                  <a:gd name="T61" fmla="*/ 72 h 73"/>
                  <a:gd name="T62" fmla="*/ 59 w 75"/>
                  <a:gd name="T63" fmla="*/ 69 h 73"/>
                  <a:gd name="T64" fmla="*/ 72 w 75"/>
                  <a:gd name="T65" fmla="*/ 66 h 73"/>
                  <a:gd name="T66" fmla="*/ 75 w 75"/>
                  <a:gd name="T67" fmla="*/ 64 h 73"/>
                  <a:gd name="T68" fmla="*/ 71 w 75"/>
                  <a:gd name="T69" fmla="*/ 60 h 73"/>
                  <a:gd name="T70" fmla="*/ 68 w 75"/>
                  <a:gd name="T71" fmla="*/ 49 h 73"/>
                  <a:gd name="T72" fmla="*/ 68 w 75"/>
                  <a:gd name="T73" fmla="*/ 45 h 73"/>
                  <a:gd name="T74" fmla="*/ 68 w 75"/>
                  <a:gd name="T75" fmla="*/ 40 h 73"/>
                  <a:gd name="T76" fmla="*/ 65 w 75"/>
                  <a:gd name="T77" fmla="*/ 36 h 73"/>
                  <a:gd name="T78" fmla="*/ 66 w 75"/>
                  <a:gd name="T79" fmla="*/ 28 h 73"/>
                  <a:gd name="T80" fmla="*/ 56 w 75"/>
                  <a:gd name="T81" fmla="*/ 1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5" h="73">
                    <a:moveTo>
                      <a:pt x="69" y="34"/>
                    </a:moveTo>
                    <a:cubicBezTo>
                      <a:pt x="69" y="35"/>
                      <a:pt x="69" y="36"/>
                      <a:pt x="70" y="37"/>
                    </a:cubicBezTo>
                    <a:cubicBezTo>
                      <a:pt x="68" y="37"/>
                      <a:pt x="68" y="36"/>
                      <a:pt x="67" y="35"/>
                    </a:cubicBezTo>
                    <a:cubicBezTo>
                      <a:pt x="67" y="35"/>
                      <a:pt x="67" y="34"/>
                      <a:pt x="67" y="33"/>
                    </a:cubicBezTo>
                    <a:cubicBezTo>
                      <a:pt x="68" y="33"/>
                      <a:pt x="68" y="33"/>
                      <a:pt x="68" y="33"/>
                    </a:cubicBezTo>
                    <a:cubicBezTo>
                      <a:pt x="69" y="33"/>
                      <a:pt x="69" y="34"/>
                      <a:pt x="69" y="34"/>
                    </a:cubicBezTo>
                    <a:close/>
                    <a:moveTo>
                      <a:pt x="71" y="27"/>
                    </a:moveTo>
                    <a:cubicBezTo>
                      <a:pt x="71" y="27"/>
                      <a:pt x="71" y="27"/>
                      <a:pt x="71" y="28"/>
                    </a:cubicBezTo>
                    <a:cubicBezTo>
                      <a:pt x="71" y="28"/>
                      <a:pt x="71" y="29"/>
                      <a:pt x="71" y="30"/>
                    </a:cubicBezTo>
                    <a:cubicBezTo>
                      <a:pt x="71" y="29"/>
                      <a:pt x="71" y="28"/>
                      <a:pt x="72" y="28"/>
                    </a:cubicBezTo>
                    <a:cubicBezTo>
                      <a:pt x="72" y="28"/>
                      <a:pt x="72" y="27"/>
                      <a:pt x="71" y="27"/>
                    </a:cubicBezTo>
                    <a:close/>
                    <a:moveTo>
                      <a:pt x="70" y="48"/>
                    </a:moveTo>
                    <a:cubicBezTo>
                      <a:pt x="70" y="48"/>
                      <a:pt x="70" y="48"/>
                      <a:pt x="70" y="48"/>
                    </a:cubicBezTo>
                    <a:cubicBezTo>
                      <a:pt x="71" y="48"/>
                      <a:pt x="71" y="47"/>
                      <a:pt x="72" y="46"/>
                    </a:cubicBezTo>
                    <a:cubicBezTo>
                      <a:pt x="71" y="47"/>
                      <a:pt x="70" y="47"/>
                      <a:pt x="70" y="48"/>
                    </a:cubicBezTo>
                    <a:close/>
                    <a:moveTo>
                      <a:pt x="56" y="13"/>
                    </a:moveTo>
                    <a:cubicBezTo>
                      <a:pt x="31" y="0"/>
                      <a:pt x="31" y="0"/>
                      <a:pt x="31" y="0"/>
                    </a:cubicBezTo>
                    <a:cubicBezTo>
                      <a:pt x="7" y="0"/>
                      <a:pt x="7" y="0"/>
                      <a:pt x="7" y="0"/>
                    </a:cubicBezTo>
                    <a:cubicBezTo>
                      <a:pt x="10" y="4"/>
                      <a:pt x="10" y="4"/>
                      <a:pt x="10" y="4"/>
                    </a:cubicBezTo>
                    <a:cubicBezTo>
                      <a:pt x="10" y="5"/>
                      <a:pt x="10" y="5"/>
                      <a:pt x="10" y="5"/>
                    </a:cubicBezTo>
                    <a:cubicBezTo>
                      <a:pt x="10" y="7"/>
                      <a:pt x="10" y="7"/>
                      <a:pt x="10" y="7"/>
                    </a:cubicBezTo>
                    <a:cubicBezTo>
                      <a:pt x="9" y="9"/>
                      <a:pt x="9" y="9"/>
                      <a:pt x="9" y="9"/>
                    </a:cubicBezTo>
                    <a:cubicBezTo>
                      <a:pt x="8" y="9"/>
                      <a:pt x="8" y="9"/>
                      <a:pt x="8" y="9"/>
                    </a:cubicBezTo>
                    <a:cubicBezTo>
                      <a:pt x="8" y="9"/>
                      <a:pt x="7" y="11"/>
                      <a:pt x="7" y="11"/>
                    </a:cubicBezTo>
                    <a:cubicBezTo>
                      <a:pt x="7" y="11"/>
                      <a:pt x="7" y="12"/>
                      <a:pt x="7" y="12"/>
                    </a:cubicBezTo>
                    <a:cubicBezTo>
                      <a:pt x="10" y="13"/>
                      <a:pt x="10" y="13"/>
                      <a:pt x="10" y="13"/>
                    </a:cubicBezTo>
                    <a:cubicBezTo>
                      <a:pt x="10" y="15"/>
                      <a:pt x="10" y="15"/>
                      <a:pt x="10" y="15"/>
                    </a:cubicBezTo>
                    <a:cubicBezTo>
                      <a:pt x="6" y="18"/>
                      <a:pt x="6" y="18"/>
                      <a:pt x="6" y="18"/>
                    </a:cubicBezTo>
                    <a:cubicBezTo>
                      <a:pt x="6" y="19"/>
                      <a:pt x="6" y="19"/>
                      <a:pt x="6" y="19"/>
                    </a:cubicBezTo>
                    <a:cubicBezTo>
                      <a:pt x="3" y="23"/>
                      <a:pt x="3" y="23"/>
                      <a:pt x="3" y="23"/>
                    </a:cubicBezTo>
                    <a:cubicBezTo>
                      <a:pt x="0" y="23"/>
                      <a:pt x="0" y="23"/>
                      <a:pt x="0" y="23"/>
                    </a:cubicBezTo>
                    <a:cubicBezTo>
                      <a:pt x="0" y="27"/>
                      <a:pt x="0" y="27"/>
                      <a:pt x="0" y="27"/>
                    </a:cubicBezTo>
                    <a:cubicBezTo>
                      <a:pt x="2" y="31"/>
                      <a:pt x="2" y="31"/>
                      <a:pt x="2" y="31"/>
                    </a:cubicBezTo>
                    <a:cubicBezTo>
                      <a:pt x="1" y="33"/>
                      <a:pt x="1" y="33"/>
                      <a:pt x="1" y="33"/>
                    </a:cubicBezTo>
                    <a:cubicBezTo>
                      <a:pt x="1" y="35"/>
                      <a:pt x="1" y="35"/>
                      <a:pt x="1" y="35"/>
                    </a:cubicBezTo>
                    <a:cubicBezTo>
                      <a:pt x="6" y="41"/>
                      <a:pt x="6" y="41"/>
                      <a:pt x="6" y="41"/>
                    </a:cubicBezTo>
                    <a:cubicBezTo>
                      <a:pt x="9" y="49"/>
                      <a:pt x="9" y="49"/>
                      <a:pt x="9" y="49"/>
                    </a:cubicBezTo>
                    <a:cubicBezTo>
                      <a:pt x="11" y="51"/>
                      <a:pt x="11" y="51"/>
                      <a:pt x="11" y="51"/>
                    </a:cubicBezTo>
                    <a:cubicBezTo>
                      <a:pt x="14" y="51"/>
                      <a:pt x="14" y="51"/>
                      <a:pt x="14" y="51"/>
                    </a:cubicBezTo>
                    <a:cubicBezTo>
                      <a:pt x="15" y="54"/>
                      <a:pt x="15" y="54"/>
                      <a:pt x="15" y="54"/>
                    </a:cubicBezTo>
                    <a:cubicBezTo>
                      <a:pt x="17" y="54"/>
                      <a:pt x="17" y="54"/>
                      <a:pt x="17" y="54"/>
                    </a:cubicBezTo>
                    <a:cubicBezTo>
                      <a:pt x="18" y="55"/>
                      <a:pt x="18" y="55"/>
                      <a:pt x="18" y="55"/>
                    </a:cubicBezTo>
                    <a:cubicBezTo>
                      <a:pt x="21" y="55"/>
                      <a:pt x="21" y="55"/>
                      <a:pt x="21" y="55"/>
                    </a:cubicBezTo>
                    <a:cubicBezTo>
                      <a:pt x="24" y="57"/>
                      <a:pt x="24" y="57"/>
                      <a:pt x="24" y="57"/>
                    </a:cubicBezTo>
                    <a:cubicBezTo>
                      <a:pt x="31" y="59"/>
                      <a:pt x="31" y="59"/>
                      <a:pt x="31" y="59"/>
                    </a:cubicBezTo>
                    <a:cubicBezTo>
                      <a:pt x="31" y="58"/>
                      <a:pt x="31" y="58"/>
                      <a:pt x="31" y="58"/>
                    </a:cubicBezTo>
                    <a:cubicBezTo>
                      <a:pt x="34" y="60"/>
                      <a:pt x="34" y="60"/>
                      <a:pt x="34" y="60"/>
                    </a:cubicBezTo>
                    <a:cubicBezTo>
                      <a:pt x="35" y="62"/>
                      <a:pt x="35" y="62"/>
                      <a:pt x="35" y="62"/>
                    </a:cubicBezTo>
                    <a:cubicBezTo>
                      <a:pt x="35" y="63"/>
                      <a:pt x="35" y="63"/>
                      <a:pt x="35" y="63"/>
                    </a:cubicBezTo>
                    <a:cubicBezTo>
                      <a:pt x="35" y="64"/>
                      <a:pt x="35" y="64"/>
                      <a:pt x="35" y="64"/>
                    </a:cubicBezTo>
                    <a:cubicBezTo>
                      <a:pt x="35" y="66"/>
                      <a:pt x="35" y="66"/>
                      <a:pt x="35" y="66"/>
                    </a:cubicBezTo>
                    <a:cubicBezTo>
                      <a:pt x="35" y="67"/>
                      <a:pt x="35" y="67"/>
                      <a:pt x="35" y="67"/>
                    </a:cubicBezTo>
                    <a:cubicBezTo>
                      <a:pt x="35" y="67"/>
                      <a:pt x="36" y="68"/>
                      <a:pt x="36" y="69"/>
                    </a:cubicBezTo>
                    <a:cubicBezTo>
                      <a:pt x="36" y="69"/>
                      <a:pt x="37" y="70"/>
                      <a:pt x="37" y="70"/>
                    </a:cubicBezTo>
                    <a:cubicBezTo>
                      <a:pt x="38" y="71"/>
                      <a:pt x="38" y="71"/>
                      <a:pt x="38" y="71"/>
                    </a:cubicBezTo>
                    <a:cubicBezTo>
                      <a:pt x="38" y="72"/>
                      <a:pt x="38" y="72"/>
                      <a:pt x="38" y="72"/>
                    </a:cubicBezTo>
                    <a:cubicBezTo>
                      <a:pt x="42" y="72"/>
                      <a:pt x="42" y="72"/>
                      <a:pt x="42" y="72"/>
                    </a:cubicBezTo>
                    <a:cubicBezTo>
                      <a:pt x="44" y="71"/>
                      <a:pt x="44" y="71"/>
                      <a:pt x="44" y="71"/>
                    </a:cubicBezTo>
                    <a:cubicBezTo>
                      <a:pt x="46" y="71"/>
                      <a:pt x="46" y="71"/>
                      <a:pt x="46" y="71"/>
                    </a:cubicBezTo>
                    <a:cubicBezTo>
                      <a:pt x="46" y="73"/>
                      <a:pt x="46" y="73"/>
                      <a:pt x="46" y="73"/>
                    </a:cubicBezTo>
                    <a:cubicBezTo>
                      <a:pt x="49" y="73"/>
                      <a:pt x="49" y="73"/>
                      <a:pt x="49" y="73"/>
                    </a:cubicBezTo>
                    <a:cubicBezTo>
                      <a:pt x="50" y="72"/>
                      <a:pt x="50" y="72"/>
                      <a:pt x="50" y="72"/>
                    </a:cubicBezTo>
                    <a:cubicBezTo>
                      <a:pt x="54" y="73"/>
                      <a:pt x="54" y="73"/>
                      <a:pt x="54" y="73"/>
                    </a:cubicBezTo>
                    <a:cubicBezTo>
                      <a:pt x="59" y="69"/>
                      <a:pt x="59" y="69"/>
                      <a:pt x="59" y="69"/>
                    </a:cubicBezTo>
                    <a:cubicBezTo>
                      <a:pt x="62" y="71"/>
                      <a:pt x="62" y="71"/>
                      <a:pt x="62" y="71"/>
                    </a:cubicBezTo>
                    <a:cubicBezTo>
                      <a:pt x="72" y="66"/>
                      <a:pt x="72" y="66"/>
                      <a:pt x="72" y="66"/>
                    </a:cubicBezTo>
                    <a:cubicBezTo>
                      <a:pt x="75" y="64"/>
                      <a:pt x="75" y="64"/>
                      <a:pt x="75" y="64"/>
                    </a:cubicBezTo>
                    <a:cubicBezTo>
                      <a:pt x="75" y="64"/>
                      <a:pt x="75" y="64"/>
                      <a:pt x="75" y="64"/>
                    </a:cubicBezTo>
                    <a:cubicBezTo>
                      <a:pt x="74" y="63"/>
                      <a:pt x="73" y="62"/>
                      <a:pt x="72" y="62"/>
                    </a:cubicBezTo>
                    <a:cubicBezTo>
                      <a:pt x="71" y="62"/>
                      <a:pt x="71" y="61"/>
                      <a:pt x="71" y="60"/>
                    </a:cubicBezTo>
                    <a:cubicBezTo>
                      <a:pt x="70" y="58"/>
                      <a:pt x="70" y="55"/>
                      <a:pt x="69" y="53"/>
                    </a:cubicBezTo>
                    <a:cubicBezTo>
                      <a:pt x="68" y="52"/>
                      <a:pt x="67" y="51"/>
                      <a:pt x="68" y="49"/>
                    </a:cubicBezTo>
                    <a:cubicBezTo>
                      <a:pt x="69" y="48"/>
                      <a:pt x="69" y="47"/>
                      <a:pt x="68" y="46"/>
                    </a:cubicBezTo>
                    <a:cubicBezTo>
                      <a:pt x="67" y="46"/>
                      <a:pt x="67" y="45"/>
                      <a:pt x="68" y="45"/>
                    </a:cubicBezTo>
                    <a:cubicBezTo>
                      <a:pt x="68" y="44"/>
                      <a:pt x="68" y="43"/>
                      <a:pt x="69" y="42"/>
                    </a:cubicBezTo>
                    <a:cubicBezTo>
                      <a:pt x="69" y="41"/>
                      <a:pt x="69" y="40"/>
                      <a:pt x="68" y="40"/>
                    </a:cubicBezTo>
                    <a:cubicBezTo>
                      <a:pt x="67" y="39"/>
                      <a:pt x="66" y="38"/>
                      <a:pt x="65" y="37"/>
                    </a:cubicBezTo>
                    <a:cubicBezTo>
                      <a:pt x="65" y="37"/>
                      <a:pt x="65" y="36"/>
                      <a:pt x="65" y="36"/>
                    </a:cubicBezTo>
                    <a:cubicBezTo>
                      <a:pt x="64" y="35"/>
                      <a:pt x="65" y="34"/>
                      <a:pt x="65" y="32"/>
                    </a:cubicBezTo>
                    <a:cubicBezTo>
                      <a:pt x="65" y="31"/>
                      <a:pt x="67" y="30"/>
                      <a:pt x="66" y="28"/>
                    </a:cubicBezTo>
                    <a:cubicBezTo>
                      <a:pt x="68" y="27"/>
                      <a:pt x="67" y="26"/>
                      <a:pt x="67" y="25"/>
                    </a:cubicBezTo>
                    <a:cubicBezTo>
                      <a:pt x="56" y="17"/>
                      <a:pt x="56" y="17"/>
                      <a:pt x="56" y="17"/>
                    </a:cubicBezTo>
                    <a:lnTo>
                      <a:pt x="56" y="13"/>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15" name="Freeform 884">
                <a:extLst>
                  <a:ext uri="{FF2B5EF4-FFF2-40B4-BE49-F238E27FC236}">
                    <a16:creationId xmlns:a16="http://schemas.microsoft.com/office/drawing/2014/main" id="{C10FEA64-0A04-BEB7-4423-FC01E968B8A9}"/>
                  </a:ext>
                </a:extLst>
              </p:cNvPr>
              <p:cNvSpPr>
                <a:spLocks/>
              </p:cNvSpPr>
              <p:nvPr/>
            </p:nvSpPr>
            <p:spPr bwMode="auto">
              <a:xfrm>
                <a:off x="6242050" y="5641975"/>
                <a:ext cx="36512" cy="53975"/>
              </a:xfrm>
              <a:custGeom>
                <a:avLst/>
                <a:gdLst>
                  <a:gd name="T0" fmla="*/ 1 w 9"/>
                  <a:gd name="T1" fmla="*/ 5 h 13"/>
                  <a:gd name="T2" fmla="*/ 1 w 9"/>
                  <a:gd name="T3" fmla="*/ 7 h 13"/>
                  <a:gd name="T4" fmla="*/ 1 w 9"/>
                  <a:gd name="T5" fmla="*/ 8 h 13"/>
                  <a:gd name="T6" fmla="*/ 0 w 9"/>
                  <a:gd name="T7" fmla="*/ 9 h 13"/>
                  <a:gd name="T8" fmla="*/ 1 w 9"/>
                  <a:gd name="T9" fmla="*/ 9 h 13"/>
                  <a:gd name="T10" fmla="*/ 3 w 9"/>
                  <a:gd name="T11" fmla="*/ 12 h 13"/>
                  <a:gd name="T12" fmla="*/ 5 w 9"/>
                  <a:gd name="T13" fmla="*/ 12 h 13"/>
                  <a:gd name="T14" fmla="*/ 8 w 9"/>
                  <a:gd name="T15" fmla="*/ 12 h 13"/>
                  <a:gd name="T16" fmla="*/ 9 w 9"/>
                  <a:gd name="T17" fmla="*/ 13 h 13"/>
                  <a:gd name="T18" fmla="*/ 9 w 9"/>
                  <a:gd name="T19" fmla="*/ 9 h 13"/>
                  <a:gd name="T20" fmla="*/ 9 w 9"/>
                  <a:gd name="T21" fmla="*/ 9 h 13"/>
                  <a:gd name="T22" fmla="*/ 9 w 9"/>
                  <a:gd name="T23" fmla="*/ 3 h 13"/>
                  <a:gd name="T24" fmla="*/ 8 w 9"/>
                  <a:gd name="T25" fmla="*/ 2 h 13"/>
                  <a:gd name="T26" fmla="*/ 4 w 9"/>
                  <a:gd name="T27" fmla="*/ 0 h 13"/>
                  <a:gd name="T28" fmla="*/ 1 w 9"/>
                  <a:gd name="T29"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3">
                    <a:moveTo>
                      <a:pt x="1" y="5"/>
                    </a:moveTo>
                    <a:cubicBezTo>
                      <a:pt x="1" y="7"/>
                      <a:pt x="1" y="7"/>
                      <a:pt x="1" y="7"/>
                    </a:cubicBezTo>
                    <a:cubicBezTo>
                      <a:pt x="1" y="8"/>
                      <a:pt x="1" y="8"/>
                      <a:pt x="1" y="8"/>
                    </a:cubicBezTo>
                    <a:cubicBezTo>
                      <a:pt x="0" y="9"/>
                      <a:pt x="0" y="9"/>
                      <a:pt x="0" y="9"/>
                    </a:cubicBezTo>
                    <a:cubicBezTo>
                      <a:pt x="1" y="9"/>
                      <a:pt x="1" y="9"/>
                      <a:pt x="1" y="9"/>
                    </a:cubicBezTo>
                    <a:cubicBezTo>
                      <a:pt x="3" y="12"/>
                      <a:pt x="3" y="12"/>
                      <a:pt x="3" y="12"/>
                    </a:cubicBezTo>
                    <a:cubicBezTo>
                      <a:pt x="5" y="12"/>
                      <a:pt x="5" y="12"/>
                      <a:pt x="5" y="12"/>
                    </a:cubicBezTo>
                    <a:cubicBezTo>
                      <a:pt x="5" y="12"/>
                      <a:pt x="7" y="12"/>
                      <a:pt x="8" y="12"/>
                    </a:cubicBezTo>
                    <a:cubicBezTo>
                      <a:pt x="8" y="12"/>
                      <a:pt x="9" y="13"/>
                      <a:pt x="9" y="13"/>
                    </a:cubicBezTo>
                    <a:cubicBezTo>
                      <a:pt x="9" y="9"/>
                      <a:pt x="9" y="9"/>
                      <a:pt x="9" y="9"/>
                    </a:cubicBezTo>
                    <a:cubicBezTo>
                      <a:pt x="9" y="9"/>
                      <a:pt x="9" y="9"/>
                      <a:pt x="9" y="9"/>
                    </a:cubicBezTo>
                    <a:cubicBezTo>
                      <a:pt x="9" y="3"/>
                      <a:pt x="9" y="3"/>
                      <a:pt x="9" y="3"/>
                    </a:cubicBezTo>
                    <a:cubicBezTo>
                      <a:pt x="8" y="2"/>
                      <a:pt x="8" y="2"/>
                      <a:pt x="8" y="2"/>
                    </a:cubicBezTo>
                    <a:cubicBezTo>
                      <a:pt x="4" y="0"/>
                      <a:pt x="4" y="0"/>
                      <a:pt x="4" y="0"/>
                    </a:cubicBezTo>
                    <a:lnTo>
                      <a:pt x="1" y="5"/>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16" name="Freeform 885">
                <a:extLst>
                  <a:ext uri="{FF2B5EF4-FFF2-40B4-BE49-F238E27FC236}">
                    <a16:creationId xmlns:a16="http://schemas.microsoft.com/office/drawing/2014/main" id="{CF72E06D-C90D-42B1-8263-7F247F63DFA8}"/>
                  </a:ext>
                </a:extLst>
              </p:cNvPr>
              <p:cNvSpPr>
                <a:spLocks/>
              </p:cNvSpPr>
              <p:nvPr/>
            </p:nvSpPr>
            <p:spPr bwMode="auto">
              <a:xfrm>
                <a:off x="5988050" y="4246563"/>
                <a:ext cx="474662" cy="374650"/>
              </a:xfrm>
              <a:custGeom>
                <a:avLst/>
                <a:gdLst>
                  <a:gd name="T0" fmla="*/ 109 w 114"/>
                  <a:gd name="T1" fmla="*/ 26 h 90"/>
                  <a:gd name="T2" fmla="*/ 106 w 114"/>
                  <a:gd name="T3" fmla="*/ 15 h 90"/>
                  <a:gd name="T4" fmla="*/ 105 w 114"/>
                  <a:gd name="T5" fmla="*/ 7 h 90"/>
                  <a:gd name="T6" fmla="*/ 103 w 114"/>
                  <a:gd name="T7" fmla="*/ 1 h 90"/>
                  <a:gd name="T8" fmla="*/ 82 w 114"/>
                  <a:gd name="T9" fmla="*/ 4 h 90"/>
                  <a:gd name="T10" fmla="*/ 77 w 114"/>
                  <a:gd name="T11" fmla="*/ 1 h 90"/>
                  <a:gd name="T12" fmla="*/ 66 w 114"/>
                  <a:gd name="T13" fmla="*/ 0 h 90"/>
                  <a:gd name="T14" fmla="*/ 22 w 114"/>
                  <a:gd name="T15" fmla="*/ 1 h 90"/>
                  <a:gd name="T16" fmla="*/ 15 w 114"/>
                  <a:gd name="T17" fmla="*/ 16 h 90"/>
                  <a:gd name="T18" fmla="*/ 15 w 114"/>
                  <a:gd name="T19" fmla="*/ 47 h 90"/>
                  <a:gd name="T20" fmla="*/ 8 w 114"/>
                  <a:gd name="T21" fmla="*/ 48 h 90"/>
                  <a:gd name="T22" fmla="*/ 9 w 114"/>
                  <a:gd name="T23" fmla="*/ 49 h 90"/>
                  <a:gd name="T24" fmla="*/ 7 w 114"/>
                  <a:gd name="T25" fmla="*/ 52 h 90"/>
                  <a:gd name="T26" fmla="*/ 5 w 114"/>
                  <a:gd name="T27" fmla="*/ 54 h 90"/>
                  <a:gd name="T28" fmla="*/ 5 w 114"/>
                  <a:gd name="T29" fmla="*/ 57 h 90"/>
                  <a:gd name="T30" fmla="*/ 2 w 114"/>
                  <a:gd name="T31" fmla="*/ 60 h 90"/>
                  <a:gd name="T32" fmla="*/ 0 w 114"/>
                  <a:gd name="T33" fmla="*/ 67 h 90"/>
                  <a:gd name="T34" fmla="*/ 3 w 114"/>
                  <a:gd name="T35" fmla="*/ 67 h 90"/>
                  <a:gd name="T36" fmla="*/ 4 w 114"/>
                  <a:gd name="T37" fmla="*/ 70 h 90"/>
                  <a:gd name="T38" fmla="*/ 6 w 114"/>
                  <a:gd name="T39" fmla="*/ 72 h 90"/>
                  <a:gd name="T40" fmla="*/ 8 w 114"/>
                  <a:gd name="T41" fmla="*/ 77 h 90"/>
                  <a:gd name="T42" fmla="*/ 12 w 114"/>
                  <a:gd name="T43" fmla="*/ 86 h 90"/>
                  <a:gd name="T44" fmla="*/ 15 w 114"/>
                  <a:gd name="T45" fmla="*/ 89 h 90"/>
                  <a:gd name="T46" fmla="*/ 22 w 114"/>
                  <a:gd name="T47" fmla="*/ 87 h 90"/>
                  <a:gd name="T48" fmla="*/ 28 w 114"/>
                  <a:gd name="T49" fmla="*/ 84 h 90"/>
                  <a:gd name="T50" fmla="*/ 32 w 114"/>
                  <a:gd name="T51" fmla="*/ 90 h 90"/>
                  <a:gd name="T52" fmla="*/ 42 w 114"/>
                  <a:gd name="T53" fmla="*/ 89 h 90"/>
                  <a:gd name="T54" fmla="*/ 49 w 114"/>
                  <a:gd name="T55" fmla="*/ 85 h 90"/>
                  <a:gd name="T56" fmla="*/ 53 w 114"/>
                  <a:gd name="T57" fmla="*/ 88 h 90"/>
                  <a:gd name="T58" fmla="*/ 56 w 114"/>
                  <a:gd name="T59" fmla="*/ 84 h 90"/>
                  <a:gd name="T60" fmla="*/ 65 w 114"/>
                  <a:gd name="T61" fmla="*/ 88 h 90"/>
                  <a:gd name="T62" fmla="*/ 73 w 114"/>
                  <a:gd name="T63" fmla="*/ 79 h 90"/>
                  <a:gd name="T64" fmla="*/ 70 w 114"/>
                  <a:gd name="T65" fmla="*/ 73 h 90"/>
                  <a:gd name="T66" fmla="*/ 75 w 114"/>
                  <a:gd name="T67" fmla="*/ 71 h 90"/>
                  <a:gd name="T68" fmla="*/ 77 w 114"/>
                  <a:gd name="T69" fmla="*/ 75 h 90"/>
                  <a:gd name="T70" fmla="*/ 83 w 114"/>
                  <a:gd name="T71" fmla="*/ 85 h 90"/>
                  <a:gd name="T72" fmla="*/ 82 w 114"/>
                  <a:gd name="T73" fmla="*/ 90 h 90"/>
                  <a:gd name="T74" fmla="*/ 85 w 114"/>
                  <a:gd name="T75" fmla="*/ 86 h 90"/>
                  <a:gd name="T76" fmla="*/ 85 w 114"/>
                  <a:gd name="T77" fmla="*/ 84 h 90"/>
                  <a:gd name="T78" fmla="*/ 87 w 114"/>
                  <a:gd name="T79" fmla="*/ 80 h 90"/>
                  <a:gd name="T80" fmla="*/ 90 w 114"/>
                  <a:gd name="T81" fmla="*/ 80 h 90"/>
                  <a:gd name="T82" fmla="*/ 95 w 114"/>
                  <a:gd name="T83" fmla="*/ 68 h 90"/>
                  <a:gd name="T84" fmla="*/ 100 w 114"/>
                  <a:gd name="T85" fmla="*/ 57 h 90"/>
                  <a:gd name="T86" fmla="*/ 103 w 114"/>
                  <a:gd name="T87" fmla="*/ 43 h 90"/>
                  <a:gd name="T88" fmla="*/ 104 w 114"/>
                  <a:gd name="T89" fmla="*/ 37 h 90"/>
                  <a:gd name="T90" fmla="*/ 107 w 114"/>
                  <a:gd name="T91" fmla="*/ 35 h 90"/>
                  <a:gd name="T92" fmla="*/ 114 w 114"/>
                  <a:gd name="T93" fmla="*/ 3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4" h="90">
                    <a:moveTo>
                      <a:pt x="110" y="27"/>
                    </a:moveTo>
                    <a:cubicBezTo>
                      <a:pt x="110" y="26"/>
                      <a:pt x="109" y="26"/>
                      <a:pt x="109" y="26"/>
                    </a:cubicBezTo>
                    <a:cubicBezTo>
                      <a:pt x="108" y="26"/>
                      <a:pt x="107" y="26"/>
                      <a:pt x="107" y="25"/>
                    </a:cubicBezTo>
                    <a:cubicBezTo>
                      <a:pt x="106" y="22"/>
                      <a:pt x="105" y="19"/>
                      <a:pt x="106" y="15"/>
                    </a:cubicBezTo>
                    <a:cubicBezTo>
                      <a:pt x="106" y="13"/>
                      <a:pt x="105" y="10"/>
                      <a:pt x="105" y="8"/>
                    </a:cubicBezTo>
                    <a:cubicBezTo>
                      <a:pt x="105" y="8"/>
                      <a:pt x="105" y="7"/>
                      <a:pt x="105" y="7"/>
                    </a:cubicBezTo>
                    <a:cubicBezTo>
                      <a:pt x="104" y="6"/>
                      <a:pt x="103" y="5"/>
                      <a:pt x="103" y="3"/>
                    </a:cubicBezTo>
                    <a:cubicBezTo>
                      <a:pt x="103" y="2"/>
                      <a:pt x="104" y="2"/>
                      <a:pt x="103" y="1"/>
                    </a:cubicBezTo>
                    <a:cubicBezTo>
                      <a:pt x="84" y="1"/>
                      <a:pt x="84" y="1"/>
                      <a:pt x="84" y="1"/>
                    </a:cubicBezTo>
                    <a:cubicBezTo>
                      <a:pt x="82" y="4"/>
                      <a:pt x="82" y="4"/>
                      <a:pt x="82" y="4"/>
                    </a:cubicBezTo>
                    <a:cubicBezTo>
                      <a:pt x="80" y="4"/>
                      <a:pt x="80" y="4"/>
                      <a:pt x="80" y="4"/>
                    </a:cubicBezTo>
                    <a:cubicBezTo>
                      <a:pt x="77" y="1"/>
                      <a:pt x="77" y="1"/>
                      <a:pt x="77" y="1"/>
                    </a:cubicBezTo>
                    <a:cubicBezTo>
                      <a:pt x="66" y="1"/>
                      <a:pt x="66" y="1"/>
                      <a:pt x="66" y="1"/>
                    </a:cubicBezTo>
                    <a:cubicBezTo>
                      <a:pt x="66" y="0"/>
                      <a:pt x="66" y="0"/>
                      <a:pt x="66" y="0"/>
                    </a:cubicBezTo>
                    <a:cubicBezTo>
                      <a:pt x="65" y="1"/>
                      <a:pt x="65" y="1"/>
                      <a:pt x="65" y="1"/>
                    </a:cubicBezTo>
                    <a:cubicBezTo>
                      <a:pt x="22" y="1"/>
                      <a:pt x="22" y="1"/>
                      <a:pt x="22" y="1"/>
                    </a:cubicBezTo>
                    <a:cubicBezTo>
                      <a:pt x="22" y="16"/>
                      <a:pt x="22" y="16"/>
                      <a:pt x="22" y="16"/>
                    </a:cubicBezTo>
                    <a:cubicBezTo>
                      <a:pt x="15" y="16"/>
                      <a:pt x="15" y="16"/>
                      <a:pt x="15" y="16"/>
                    </a:cubicBezTo>
                    <a:cubicBezTo>
                      <a:pt x="15" y="20"/>
                      <a:pt x="15" y="20"/>
                      <a:pt x="15" y="20"/>
                    </a:cubicBezTo>
                    <a:cubicBezTo>
                      <a:pt x="15" y="47"/>
                      <a:pt x="15" y="47"/>
                      <a:pt x="15" y="47"/>
                    </a:cubicBezTo>
                    <a:cubicBezTo>
                      <a:pt x="10" y="47"/>
                      <a:pt x="10" y="47"/>
                      <a:pt x="10" y="47"/>
                    </a:cubicBezTo>
                    <a:cubicBezTo>
                      <a:pt x="10" y="47"/>
                      <a:pt x="8" y="48"/>
                      <a:pt x="8" y="48"/>
                    </a:cubicBezTo>
                    <a:cubicBezTo>
                      <a:pt x="8" y="48"/>
                      <a:pt x="8" y="49"/>
                      <a:pt x="8" y="49"/>
                    </a:cubicBezTo>
                    <a:cubicBezTo>
                      <a:pt x="8" y="49"/>
                      <a:pt x="9" y="49"/>
                      <a:pt x="9" y="49"/>
                    </a:cubicBezTo>
                    <a:cubicBezTo>
                      <a:pt x="9" y="50"/>
                      <a:pt x="9" y="50"/>
                      <a:pt x="9" y="50"/>
                    </a:cubicBezTo>
                    <a:cubicBezTo>
                      <a:pt x="7" y="52"/>
                      <a:pt x="7" y="52"/>
                      <a:pt x="7" y="52"/>
                    </a:cubicBezTo>
                    <a:cubicBezTo>
                      <a:pt x="7" y="54"/>
                      <a:pt x="7" y="54"/>
                      <a:pt x="7" y="54"/>
                    </a:cubicBezTo>
                    <a:cubicBezTo>
                      <a:pt x="5" y="54"/>
                      <a:pt x="5" y="54"/>
                      <a:pt x="5" y="54"/>
                    </a:cubicBezTo>
                    <a:cubicBezTo>
                      <a:pt x="4" y="55"/>
                      <a:pt x="4" y="55"/>
                      <a:pt x="4" y="55"/>
                    </a:cubicBezTo>
                    <a:cubicBezTo>
                      <a:pt x="4" y="55"/>
                      <a:pt x="5" y="56"/>
                      <a:pt x="5" y="57"/>
                    </a:cubicBezTo>
                    <a:cubicBezTo>
                      <a:pt x="5" y="57"/>
                      <a:pt x="5" y="58"/>
                      <a:pt x="5" y="58"/>
                    </a:cubicBezTo>
                    <a:cubicBezTo>
                      <a:pt x="2" y="60"/>
                      <a:pt x="2" y="60"/>
                      <a:pt x="2" y="60"/>
                    </a:cubicBezTo>
                    <a:cubicBezTo>
                      <a:pt x="4" y="63"/>
                      <a:pt x="4" y="63"/>
                      <a:pt x="4" y="63"/>
                    </a:cubicBezTo>
                    <a:cubicBezTo>
                      <a:pt x="0" y="67"/>
                      <a:pt x="0" y="67"/>
                      <a:pt x="0" y="67"/>
                    </a:cubicBezTo>
                    <a:cubicBezTo>
                      <a:pt x="1" y="68"/>
                      <a:pt x="1" y="68"/>
                      <a:pt x="1" y="68"/>
                    </a:cubicBezTo>
                    <a:cubicBezTo>
                      <a:pt x="3" y="67"/>
                      <a:pt x="3" y="67"/>
                      <a:pt x="3" y="67"/>
                    </a:cubicBezTo>
                    <a:cubicBezTo>
                      <a:pt x="5" y="68"/>
                      <a:pt x="5" y="68"/>
                      <a:pt x="5" y="68"/>
                    </a:cubicBezTo>
                    <a:cubicBezTo>
                      <a:pt x="4" y="70"/>
                      <a:pt x="4" y="70"/>
                      <a:pt x="4" y="70"/>
                    </a:cubicBezTo>
                    <a:cubicBezTo>
                      <a:pt x="5" y="72"/>
                      <a:pt x="5" y="72"/>
                      <a:pt x="5" y="72"/>
                    </a:cubicBezTo>
                    <a:cubicBezTo>
                      <a:pt x="6" y="72"/>
                      <a:pt x="6" y="72"/>
                      <a:pt x="6" y="72"/>
                    </a:cubicBezTo>
                    <a:cubicBezTo>
                      <a:pt x="6" y="75"/>
                      <a:pt x="6" y="75"/>
                      <a:pt x="6" y="75"/>
                    </a:cubicBezTo>
                    <a:cubicBezTo>
                      <a:pt x="8" y="77"/>
                      <a:pt x="8" y="77"/>
                      <a:pt x="8" y="77"/>
                    </a:cubicBezTo>
                    <a:cubicBezTo>
                      <a:pt x="8" y="80"/>
                      <a:pt x="8" y="80"/>
                      <a:pt x="8" y="80"/>
                    </a:cubicBezTo>
                    <a:cubicBezTo>
                      <a:pt x="12" y="86"/>
                      <a:pt x="12" y="86"/>
                      <a:pt x="12" y="86"/>
                    </a:cubicBezTo>
                    <a:cubicBezTo>
                      <a:pt x="13" y="88"/>
                      <a:pt x="13" y="88"/>
                      <a:pt x="13" y="88"/>
                    </a:cubicBezTo>
                    <a:cubicBezTo>
                      <a:pt x="15" y="89"/>
                      <a:pt x="15" y="89"/>
                      <a:pt x="15" y="89"/>
                    </a:cubicBezTo>
                    <a:cubicBezTo>
                      <a:pt x="21" y="88"/>
                      <a:pt x="21" y="88"/>
                      <a:pt x="21" y="88"/>
                    </a:cubicBezTo>
                    <a:cubicBezTo>
                      <a:pt x="22" y="87"/>
                      <a:pt x="22" y="87"/>
                      <a:pt x="22" y="87"/>
                    </a:cubicBezTo>
                    <a:cubicBezTo>
                      <a:pt x="23" y="84"/>
                      <a:pt x="23" y="84"/>
                      <a:pt x="23" y="84"/>
                    </a:cubicBezTo>
                    <a:cubicBezTo>
                      <a:pt x="28" y="84"/>
                      <a:pt x="28" y="84"/>
                      <a:pt x="28" y="84"/>
                    </a:cubicBezTo>
                    <a:cubicBezTo>
                      <a:pt x="28" y="85"/>
                      <a:pt x="28" y="85"/>
                      <a:pt x="28" y="85"/>
                    </a:cubicBezTo>
                    <a:cubicBezTo>
                      <a:pt x="32" y="90"/>
                      <a:pt x="32" y="90"/>
                      <a:pt x="32" y="90"/>
                    </a:cubicBezTo>
                    <a:cubicBezTo>
                      <a:pt x="35" y="90"/>
                      <a:pt x="35" y="90"/>
                      <a:pt x="35" y="90"/>
                    </a:cubicBezTo>
                    <a:cubicBezTo>
                      <a:pt x="42" y="89"/>
                      <a:pt x="42" y="89"/>
                      <a:pt x="42" y="89"/>
                    </a:cubicBezTo>
                    <a:cubicBezTo>
                      <a:pt x="41" y="86"/>
                      <a:pt x="41" y="86"/>
                      <a:pt x="41" y="86"/>
                    </a:cubicBezTo>
                    <a:cubicBezTo>
                      <a:pt x="49" y="85"/>
                      <a:pt x="49" y="85"/>
                      <a:pt x="49" y="85"/>
                    </a:cubicBezTo>
                    <a:cubicBezTo>
                      <a:pt x="49" y="89"/>
                      <a:pt x="49" y="89"/>
                      <a:pt x="49" y="89"/>
                    </a:cubicBezTo>
                    <a:cubicBezTo>
                      <a:pt x="53" y="88"/>
                      <a:pt x="53" y="88"/>
                      <a:pt x="53" y="88"/>
                    </a:cubicBezTo>
                    <a:cubicBezTo>
                      <a:pt x="53" y="86"/>
                      <a:pt x="53" y="86"/>
                      <a:pt x="53" y="86"/>
                    </a:cubicBezTo>
                    <a:cubicBezTo>
                      <a:pt x="56" y="84"/>
                      <a:pt x="56" y="84"/>
                      <a:pt x="56" y="84"/>
                    </a:cubicBezTo>
                    <a:cubicBezTo>
                      <a:pt x="62" y="89"/>
                      <a:pt x="62" y="89"/>
                      <a:pt x="62" y="89"/>
                    </a:cubicBezTo>
                    <a:cubicBezTo>
                      <a:pt x="65" y="88"/>
                      <a:pt x="65" y="88"/>
                      <a:pt x="65" y="88"/>
                    </a:cubicBezTo>
                    <a:cubicBezTo>
                      <a:pt x="70" y="82"/>
                      <a:pt x="70" y="82"/>
                      <a:pt x="70" y="82"/>
                    </a:cubicBezTo>
                    <a:cubicBezTo>
                      <a:pt x="73" y="79"/>
                      <a:pt x="73" y="79"/>
                      <a:pt x="73" y="79"/>
                    </a:cubicBezTo>
                    <a:cubicBezTo>
                      <a:pt x="72" y="75"/>
                      <a:pt x="72" y="75"/>
                      <a:pt x="72" y="75"/>
                    </a:cubicBezTo>
                    <a:cubicBezTo>
                      <a:pt x="70" y="73"/>
                      <a:pt x="70" y="73"/>
                      <a:pt x="70" y="73"/>
                    </a:cubicBezTo>
                    <a:cubicBezTo>
                      <a:pt x="75" y="73"/>
                      <a:pt x="75" y="73"/>
                      <a:pt x="75" y="73"/>
                    </a:cubicBezTo>
                    <a:cubicBezTo>
                      <a:pt x="75" y="71"/>
                      <a:pt x="75" y="71"/>
                      <a:pt x="75" y="71"/>
                    </a:cubicBezTo>
                    <a:cubicBezTo>
                      <a:pt x="78" y="71"/>
                      <a:pt x="78" y="71"/>
                      <a:pt x="78" y="71"/>
                    </a:cubicBezTo>
                    <a:cubicBezTo>
                      <a:pt x="77" y="75"/>
                      <a:pt x="77" y="75"/>
                      <a:pt x="77" y="75"/>
                    </a:cubicBezTo>
                    <a:cubicBezTo>
                      <a:pt x="78" y="81"/>
                      <a:pt x="78" y="81"/>
                      <a:pt x="78" y="81"/>
                    </a:cubicBezTo>
                    <a:cubicBezTo>
                      <a:pt x="83" y="85"/>
                      <a:pt x="83" y="85"/>
                      <a:pt x="83" y="85"/>
                    </a:cubicBezTo>
                    <a:cubicBezTo>
                      <a:pt x="83" y="87"/>
                      <a:pt x="83" y="87"/>
                      <a:pt x="83" y="87"/>
                    </a:cubicBezTo>
                    <a:cubicBezTo>
                      <a:pt x="82" y="90"/>
                      <a:pt x="82" y="90"/>
                      <a:pt x="82" y="90"/>
                    </a:cubicBezTo>
                    <a:cubicBezTo>
                      <a:pt x="84" y="90"/>
                      <a:pt x="84" y="90"/>
                      <a:pt x="84" y="90"/>
                    </a:cubicBezTo>
                    <a:cubicBezTo>
                      <a:pt x="85" y="86"/>
                      <a:pt x="85" y="86"/>
                      <a:pt x="85" y="86"/>
                    </a:cubicBezTo>
                    <a:cubicBezTo>
                      <a:pt x="85" y="85"/>
                      <a:pt x="85" y="85"/>
                      <a:pt x="85" y="85"/>
                    </a:cubicBezTo>
                    <a:cubicBezTo>
                      <a:pt x="85" y="84"/>
                      <a:pt x="85" y="84"/>
                      <a:pt x="85" y="84"/>
                    </a:cubicBezTo>
                    <a:cubicBezTo>
                      <a:pt x="85" y="83"/>
                      <a:pt x="85" y="83"/>
                      <a:pt x="85" y="83"/>
                    </a:cubicBezTo>
                    <a:cubicBezTo>
                      <a:pt x="87" y="80"/>
                      <a:pt x="87" y="80"/>
                      <a:pt x="87" y="80"/>
                    </a:cubicBezTo>
                    <a:cubicBezTo>
                      <a:pt x="89" y="82"/>
                      <a:pt x="89" y="82"/>
                      <a:pt x="89" y="82"/>
                    </a:cubicBezTo>
                    <a:cubicBezTo>
                      <a:pt x="90" y="80"/>
                      <a:pt x="90" y="80"/>
                      <a:pt x="90" y="80"/>
                    </a:cubicBezTo>
                    <a:cubicBezTo>
                      <a:pt x="90" y="74"/>
                      <a:pt x="90" y="74"/>
                      <a:pt x="90" y="74"/>
                    </a:cubicBezTo>
                    <a:cubicBezTo>
                      <a:pt x="95" y="68"/>
                      <a:pt x="95" y="68"/>
                      <a:pt x="95" y="68"/>
                    </a:cubicBezTo>
                    <a:cubicBezTo>
                      <a:pt x="98" y="68"/>
                      <a:pt x="98" y="68"/>
                      <a:pt x="98" y="68"/>
                    </a:cubicBezTo>
                    <a:cubicBezTo>
                      <a:pt x="100" y="57"/>
                      <a:pt x="100" y="57"/>
                      <a:pt x="100" y="57"/>
                    </a:cubicBezTo>
                    <a:cubicBezTo>
                      <a:pt x="100" y="51"/>
                      <a:pt x="100" y="51"/>
                      <a:pt x="100" y="51"/>
                    </a:cubicBezTo>
                    <a:cubicBezTo>
                      <a:pt x="103" y="43"/>
                      <a:pt x="103" y="43"/>
                      <a:pt x="103" y="43"/>
                    </a:cubicBezTo>
                    <a:cubicBezTo>
                      <a:pt x="103" y="41"/>
                      <a:pt x="103" y="41"/>
                      <a:pt x="103" y="41"/>
                    </a:cubicBezTo>
                    <a:cubicBezTo>
                      <a:pt x="104" y="37"/>
                      <a:pt x="104" y="37"/>
                      <a:pt x="104" y="37"/>
                    </a:cubicBezTo>
                    <a:cubicBezTo>
                      <a:pt x="106" y="37"/>
                      <a:pt x="106" y="37"/>
                      <a:pt x="106" y="37"/>
                    </a:cubicBezTo>
                    <a:cubicBezTo>
                      <a:pt x="107" y="35"/>
                      <a:pt x="107" y="35"/>
                      <a:pt x="107" y="35"/>
                    </a:cubicBezTo>
                    <a:cubicBezTo>
                      <a:pt x="112" y="34"/>
                      <a:pt x="112" y="34"/>
                      <a:pt x="112" y="34"/>
                    </a:cubicBezTo>
                    <a:cubicBezTo>
                      <a:pt x="114" y="30"/>
                      <a:pt x="114" y="30"/>
                      <a:pt x="114" y="30"/>
                    </a:cubicBezTo>
                    <a:cubicBezTo>
                      <a:pt x="113" y="30"/>
                      <a:pt x="111" y="28"/>
                      <a:pt x="110" y="27"/>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17" name="Freeform 886">
                <a:extLst>
                  <a:ext uri="{FF2B5EF4-FFF2-40B4-BE49-F238E27FC236}">
                    <a16:creationId xmlns:a16="http://schemas.microsoft.com/office/drawing/2014/main" id="{29D4B611-9C36-919A-61F5-83C14D2D4CB5}"/>
                  </a:ext>
                </a:extLst>
              </p:cNvPr>
              <p:cNvSpPr>
                <a:spLocks/>
              </p:cNvSpPr>
              <p:nvPr/>
            </p:nvSpPr>
            <p:spPr bwMode="auto">
              <a:xfrm>
                <a:off x="6034088" y="4541838"/>
                <a:ext cx="352425" cy="250825"/>
              </a:xfrm>
              <a:custGeom>
                <a:avLst/>
                <a:gdLst>
                  <a:gd name="T0" fmla="*/ 188 w 222"/>
                  <a:gd name="T1" fmla="*/ 37 h 158"/>
                  <a:gd name="T2" fmla="*/ 173 w 222"/>
                  <a:gd name="T3" fmla="*/ 11 h 158"/>
                  <a:gd name="T4" fmla="*/ 167 w 222"/>
                  <a:gd name="T5" fmla="*/ 0 h 158"/>
                  <a:gd name="T6" fmla="*/ 154 w 222"/>
                  <a:gd name="T7" fmla="*/ 5 h 158"/>
                  <a:gd name="T8" fmla="*/ 162 w 222"/>
                  <a:gd name="T9" fmla="*/ 21 h 158"/>
                  <a:gd name="T10" fmla="*/ 141 w 222"/>
                  <a:gd name="T11" fmla="*/ 45 h 158"/>
                  <a:gd name="T12" fmla="*/ 118 w 222"/>
                  <a:gd name="T13" fmla="*/ 34 h 158"/>
                  <a:gd name="T14" fmla="*/ 110 w 222"/>
                  <a:gd name="T15" fmla="*/ 45 h 158"/>
                  <a:gd name="T16" fmla="*/ 94 w 222"/>
                  <a:gd name="T17" fmla="*/ 53 h 158"/>
                  <a:gd name="T18" fmla="*/ 81 w 222"/>
                  <a:gd name="T19" fmla="*/ 47 h 158"/>
                  <a:gd name="T20" fmla="*/ 55 w 222"/>
                  <a:gd name="T21" fmla="*/ 50 h 158"/>
                  <a:gd name="T22" fmla="*/ 44 w 222"/>
                  <a:gd name="T23" fmla="*/ 34 h 158"/>
                  <a:gd name="T24" fmla="*/ 28 w 222"/>
                  <a:gd name="T25" fmla="*/ 42 h 158"/>
                  <a:gd name="T26" fmla="*/ 10 w 222"/>
                  <a:gd name="T27" fmla="*/ 47 h 158"/>
                  <a:gd name="T28" fmla="*/ 5 w 222"/>
                  <a:gd name="T29" fmla="*/ 53 h 158"/>
                  <a:gd name="T30" fmla="*/ 5 w 222"/>
                  <a:gd name="T31" fmla="*/ 58 h 158"/>
                  <a:gd name="T32" fmla="*/ 15 w 222"/>
                  <a:gd name="T33" fmla="*/ 63 h 158"/>
                  <a:gd name="T34" fmla="*/ 13 w 222"/>
                  <a:gd name="T35" fmla="*/ 71 h 158"/>
                  <a:gd name="T36" fmla="*/ 26 w 222"/>
                  <a:gd name="T37" fmla="*/ 74 h 158"/>
                  <a:gd name="T38" fmla="*/ 34 w 222"/>
                  <a:gd name="T39" fmla="*/ 87 h 158"/>
                  <a:gd name="T40" fmla="*/ 49 w 222"/>
                  <a:gd name="T41" fmla="*/ 100 h 158"/>
                  <a:gd name="T42" fmla="*/ 52 w 222"/>
                  <a:gd name="T43" fmla="*/ 105 h 158"/>
                  <a:gd name="T44" fmla="*/ 55 w 222"/>
                  <a:gd name="T45" fmla="*/ 110 h 158"/>
                  <a:gd name="T46" fmla="*/ 73 w 222"/>
                  <a:gd name="T47" fmla="*/ 131 h 158"/>
                  <a:gd name="T48" fmla="*/ 78 w 222"/>
                  <a:gd name="T49" fmla="*/ 139 h 158"/>
                  <a:gd name="T50" fmla="*/ 97 w 222"/>
                  <a:gd name="T51" fmla="*/ 139 h 158"/>
                  <a:gd name="T52" fmla="*/ 107 w 222"/>
                  <a:gd name="T53" fmla="*/ 142 h 158"/>
                  <a:gd name="T54" fmla="*/ 115 w 222"/>
                  <a:gd name="T55" fmla="*/ 139 h 158"/>
                  <a:gd name="T56" fmla="*/ 120 w 222"/>
                  <a:gd name="T57" fmla="*/ 147 h 158"/>
                  <a:gd name="T58" fmla="*/ 128 w 222"/>
                  <a:gd name="T59" fmla="*/ 150 h 158"/>
                  <a:gd name="T60" fmla="*/ 131 w 222"/>
                  <a:gd name="T61" fmla="*/ 155 h 158"/>
                  <a:gd name="T62" fmla="*/ 139 w 222"/>
                  <a:gd name="T63" fmla="*/ 152 h 158"/>
                  <a:gd name="T64" fmla="*/ 149 w 222"/>
                  <a:gd name="T65" fmla="*/ 152 h 158"/>
                  <a:gd name="T66" fmla="*/ 157 w 222"/>
                  <a:gd name="T67" fmla="*/ 158 h 158"/>
                  <a:gd name="T68" fmla="*/ 170 w 222"/>
                  <a:gd name="T69" fmla="*/ 150 h 158"/>
                  <a:gd name="T70" fmla="*/ 188 w 222"/>
                  <a:gd name="T71" fmla="*/ 144 h 158"/>
                  <a:gd name="T72" fmla="*/ 204 w 222"/>
                  <a:gd name="T73" fmla="*/ 134 h 158"/>
                  <a:gd name="T74" fmla="*/ 215 w 222"/>
                  <a:gd name="T75" fmla="*/ 131 h 158"/>
                  <a:gd name="T76" fmla="*/ 217 w 222"/>
                  <a:gd name="T77" fmla="*/ 137 h 158"/>
                  <a:gd name="T78" fmla="*/ 220 w 222"/>
                  <a:gd name="T79" fmla="*/ 134 h 158"/>
                  <a:gd name="T80" fmla="*/ 222 w 222"/>
                  <a:gd name="T81" fmla="*/ 123 h 158"/>
                  <a:gd name="T82" fmla="*/ 207 w 222"/>
                  <a:gd name="T83" fmla="*/ 113 h 158"/>
                  <a:gd name="T84" fmla="*/ 196 w 222"/>
                  <a:gd name="T85" fmla="*/ 97 h 158"/>
                  <a:gd name="T86" fmla="*/ 186 w 222"/>
                  <a:gd name="T87" fmla="*/ 84 h 158"/>
                  <a:gd name="T88" fmla="*/ 175 w 222"/>
                  <a:gd name="T89" fmla="*/ 74 h 158"/>
                  <a:gd name="T90" fmla="*/ 183 w 222"/>
                  <a:gd name="T91" fmla="*/ 68 h 158"/>
                  <a:gd name="T92" fmla="*/ 191 w 222"/>
                  <a:gd name="T93" fmla="*/ 66 h 158"/>
                  <a:gd name="T94" fmla="*/ 186 w 222"/>
                  <a:gd name="T95" fmla="*/ 5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2" h="158">
                    <a:moveTo>
                      <a:pt x="188" y="42"/>
                    </a:moveTo>
                    <a:lnTo>
                      <a:pt x="188" y="37"/>
                    </a:lnTo>
                    <a:lnTo>
                      <a:pt x="175" y="26"/>
                    </a:lnTo>
                    <a:lnTo>
                      <a:pt x="173" y="11"/>
                    </a:lnTo>
                    <a:lnTo>
                      <a:pt x="175" y="0"/>
                    </a:lnTo>
                    <a:lnTo>
                      <a:pt x="167" y="0"/>
                    </a:lnTo>
                    <a:lnTo>
                      <a:pt x="167" y="5"/>
                    </a:lnTo>
                    <a:lnTo>
                      <a:pt x="154" y="5"/>
                    </a:lnTo>
                    <a:lnTo>
                      <a:pt x="160" y="11"/>
                    </a:lnTo>
                    <a:lnTo>
                      <a:pt x="162" y="21"/>
                    </a:lnTo>
                    <a:lnTo>
                      <a:pt x="154" y="29"/>
                    </a:lnTo>
                    <a:lnTo>
                      <a:pt x="141" y="45"/>
                    </a:lnTo>
                    <a:lnTo>
                      <a:pt x="133" y="47"/>
                    </a:lnTo>
                    <a:lnTo>
                      <a:pt x="118" y="34"/>
                    </a:lnTo>
                    <a:lnTo>
                      <a:pt x="110" y="40"/>
                    </a:lnTo>
                    <a:lnTo>
                      <a:pt x="110" y="45"/>
                    </a:lnTo>
                    <a:lnTo>
                      <a:pt x="99" y="47"/>
                    </a:lnTo>
                    <a:lnTo>
                      <a:pt x="94" y="53"/>
                    </a:lnTo>
                    <a:lnTo>
                      <a:pt x="84" y="53"/>
                    </a:lnTo>
                    <a:lnTo>
                      <a:pt x="81" y="47"/>
                    </a:lnTo>
                    <a:lnTo>
                      <a:pt x="63" y="50"/>
                    </a:lnTo>
                    <a:lnTo>
                      <a:pt x="55" y="50"/>
                    </a:lnTo>
                    <a:lnTo>
                      <a:pt x="44" y="37"/>
                    </a:lnTo>
                    <a:lnTo>
                      <a:pt x="44" y="34"/>
                    </a:lnTo>
                    <a:lnTo>
                      <a:pt x="31" y="34"/>
                    </a:lnTo>
                    <a:lnTo>
                      <a:pt x="28" y="42"/>
                    </a:lnTo>
                    <a:lnTo>
                      <a:pt x="26" y="45"/>
                    </a:lnTo>
                    <a:lnTo>
                      <a:pt x="10" y="47"/>
                    </a:lnTo>
                    <a:lnTo>
                      <a:pt x="5" y="45"/>
                    </a:lnTo>
                    <a:lnTo>
                      <a:pt x="5" y="53"/>
                    </a:lnTo>
                    <a:lnTo>
                      <a:pt x="0" y="58"/>
                    </a:lnTo>
                    <a:lnTo>
                      <a:pt x="5" y="58"/>
                    </a:lnTo>
                    <a:lnTo>
                      <a:pt x="2" y="63"/>
                    </a:lnTo>
                    <a:lnTo>
                      <a:pt x="15" y="63"/>
                    </a:lnTo>
                    <a:lnTo>
                      <a:pt x="15" y="66"/>
                    </a:lnTo>
                    <a:lnTo>
                      <a:pt x="13" y="71"/>
                    </a:lnTo>
                    <a:lnTo>
                      <a:pt x="15" y="74"/>
                    </a:lnTo>
                    <a:lnTo>
                      <a:pt x="26" y="74"/>
                    </a:lnTo>
                    <a:lnTo>
                      <a:pt x="34" y="79"/>
                    </a:lnTo>
                    <a:lnTo>
                      <a:pt x="34" y="87"/>
                    </a:lnTo>
                    <a:lnTo>
                      <a:pt x="47" y="95"/>
                    </a:lnTo>
                    <a:lnTo>
                      <a:pt x="49" y="100"/>
                    </a:lnTo>
                    <a:lnTo>
                      <a:pt x="55" y="100"/>
                    </a:lnTo>
                    <a:lnTo>
                      <a:pt x="52" y="105"/>
                    </a:lnTo>
                    <a:lnTo>
                      <a:pt x="57" y="108"/>
                    </a:lnTo>
                    <a:lnTo>
                      <a:pt x="55" y="110"/>
                    </a:lnTo>
                    <a:lnTo>
                      <a:pt x="68" y="118"/>
                    </a:lnTo>
                    <a:lnTo>
                      <a:pt x="73" y="131"/>
                    </a:lnTo>
                    <a:lnTo>
                      <a:pt x="78" y="134"/>
                    </a:lnTo>
                    <a:lnTo>
                      <a:pt x="78" y="139"/>
                    </a:lnTo>
                    <a:lnTo>
                      <a:pt x="89" y="144"/>
                    </a:lnTo>
                    <a:lnTo>
                      <a:pt x="97" y="139"/>
                    </a:lnTo>
                    <a:lnTo>
                      <a:pt x="104" y="142"/>
                    </a:lnTo>
                    <a:lnTo>
                      <a:pt x="107" y="142"/>
                    </a:lnTo>
                    <a:lnTo>
                      <a:pt x="110" y="137"/>
                    </a:lnTo>
                    <a:lnTo>
                      <a:pt x="115" y="139"/>
                    </a:lnTo>
                    <a:lnTo>
                      <a:pt x="115" y="142"/>
                    </a:lnTo>
                    <a:lnTo>
                      <a:pt x="120" y="147"/>
                    </a:lnTo>
                    <a:lnTo>
                      <a:pt x="120" y="150"/>
                    </a:lnTo>
                    <a:lnTo>
                      <a:pt x="128" y="150"/>
                    </a:lnTo>
                    <a:lnTo>
                      <a:pt x="128" y="155"/>
                    </a:lnTo>
                    <a:lnTo>
                      <a:pt x="131" y="155"/>
                    </a:lnTo>
                    <a:lnTo>
                      <a:pt x="133" y="158"/>
                    </a:lnTo>
                    <a:lnTo>
                      <a:pt x="139" y="152"/>
                    </a:lnTo>
                    <a:lnTo>
                      <a:pt x="146" y="155"/>
                    </a:lnTo>
                    <a:lnTo>
                      <a:pt x="149" y="152"/>
                    </a:lnTo>
                    <a:lnTo>
                      <a:pt x="152" y="155"/>
                    </a:lnTo>
                    <a:lnTo>
                      <a:pt x="157" y="158"/>
                    </a:lnTo>
                    <a:lnTo>
                      <a:pt x="160" y="152"/>
                    </a:lnTo>
                    <a:lnTo>
                      <a:pt x="170" y="150"/>
                    </a:lnTo>
                    <a:lnTo>
                      <a:pt x="181" y="152"/>
                    </a:lnTo>
                    <a:lnTo>
                      <a:pt x="188" y="144"/>
                    </a:lnTo>
                    <a:lnTo>
                      <a:pt x="199" y="137"/>
                    </a:lnTo>
                    <a:lnTo>
                      <a:pt x="204" y="134"/>
                    </a:lnTo>
                    <a:lnTo>
                      <a:pt x="215" y="129"/>
                    </a:lnTo>
                    <a:lnTo>
                      <a:pt x="215" y="131"/>
                    </a:lnTo>
                    <a:lnTo>
                      <a:pt x="215" y="131"/>
                    </a:lnTo>
                    <a:lnTo>
                      <a:pt x="217" y="137"/>
                    </a:lnTo>
                    <a:lnTo>
                      <a:pt x="222" y="137"/>
                    </a:lnTo>
                    <a:lnTo>
                      <a:pt x="220" y="134"/>
                    </a:lnTo>
                    <a:lnTo>
                      <a:pt x="222" y="131"/>
                    </a:lnTo>
                    <a:lnTo>
                      <a:pt x="222" y="123"/>
                    </a:lnTo>
                    <a:lnTo>
                      <a:pt x="212" y="123"/>
                    </a:lnTo>
                    <a:lnTo>
                      <a:pt x="207" y="113"/>
                    </a:lnTo>
                    <a:lnTo>
                      <a:pt x="207" y="105"/>
                    </a:lnTo>
                    <a:lnTo>
                      <a:pt x="196" y="97"/>
                    </a:lnTo>
                    <a:lnTo>
                      <a:pt x="194" y="95"/>
                    </a:lnTo>
                    <a:lnTo>
                      <a:pt x="186" y="84"/>
                    </a:lnTo>
                    <a:lnTo>
                      <a:pt x="170" y="79"/>
                    </a:lnTo>
                    <a:lnTo>
                      <a:pt x="175" y="74"/>
                    </a:lnTo>
                    <a:lnTo>
                      <a:pt x="175" y="68"/>
                    </a:lnTo>
                    <a:lnTo>
                      <a:pt x="183" y="68"/>
                    </a:lnTo>
                    <a:lnTo>
                      <a:pt x="186" y="71"/>
                    </a:lnTo>
                    <a:lnTo>
                      <a:pt x="191" y="66"/>
                    </a:lnTo>
                    <a:lnTo>
                      <a:pt x="191" y="50"/>
                    </a:lnTo>
                    <a:lnTo>
                      <a:pt x="186" y="50"/>
                    </a:lnTo>
                    <a:lnTo>
                      <a:pt x="188" y="42"/>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18" name="Freeform 887">
                <a:extLst>
                  <a:ext uri="{FF2B5EF4-FFF2-40B4-BE49-F238E27FC236}">
                    <a16:creationId xmlns:a16="http://schemas.microsoft.com/office/drawing/2014/main" id="{25B6FEDA-A489-0607-A272-EFAC5AFBC167}"/>
                  </a:ext>
                </a:extLst>
              </p:cNvPr>
              <p:cNvSpPr>
                <a:spLocks noEditPoints="1"/>
              </p:cNvSpPr>
              <p:nvPr/>
            </p:nvSpPr>
            <p:spPr bwMode="auto">
              <a:xfrm>
                <a:off x="5837238" y="5534025"/>
                <a:ext cx="466725" cy="411163"/>
              </a:xfrm>
              <a:custGeom>
                <a:avLst/>
                <a:gdLst>
                  <a:gd name="T0" fmla="*/ 106 w 112"/>
                  <a:gd name="T1" fmla="*/ 35 h 99"/>
                  <a:gd name="T2" fmla="*/ 105 w 112"/>
                  <a:gd name="T3" fmla="*/ 38 h 99"/>
                  <a:gd name="T4" fmla="*/ 98 w 112"/>
                  <a:gd name="T5" fmla="*/ 35 h 99"/>
                  <a:gd name="T6" fmla="*/ 98 w 112"/>
                  <a:gd name="T7" fmla="*/ 33 h 99"/>
                  <a:gd name="T8" fmla="*/ 105 w 112"/>
                  <a:gd name="T9" fmla="*/ 28 h 99"/>
                  <a:gd name="T10" fmla="*/ 101 w 112"/>
                  <a:gd name="T11" fmla="*/ 2 h 99"/>
                  <a:gd name="T12" fmla="*/ 90 w 112"/>
                  <a:gd name="T13" fmla="*/ 0 h 99"/>
                  <a:gd name="T14" fmla="*/ 85 w 112"/>
                  <a:gd name="T15" fmla="*/ 2 h 99"/>
                  <a:gd name="T16" fmla="*/ 73 w 112"/>
                  <a:gd name="T17" fmla="*/ 10 h 99"/>
                  <a:gd name="T18" fmla="*/ 68 w 112"/>
                  <a:gd name="T19" fmla="*/ 18 h 99"/>
                  <a:gd name="T20" fmla="*/ 62 w 112"/>
                  <a:gd name="T21" fmla="*/ 26 h 99"/>
                  <a:gd name="T22" fmla="*/ 52 w 112"/>
                  <a:gd name="T23" fmla="*/ 26 h 99"/>
                  <a:gd name="T24" fmla="*/ 45 w 112"/>
                  <a:gd name="T25" fmla="*/ 23 h 99"/>
                  <a:gd name="T26" fmla="*/ 38 w 112"/>
                  <a:gd name="T27" fmla="*/ 34 h 99"/>
                  <a:gd name="T28" fmla="*/ 34 w 112"/>
                  <a:gd name="T29" fmla="*/ 35 h 99"/>
                  <a:gd name="T30" fmla="*/ 29 w 112"/>
                  <a:gd name="T31" fmla="*/ 35 h 99"/>
                  <a:gd name="T32" fmla="*/ 30 w 112"/>
                  <a:gd name="T33" fmla="*/ 29 h 99"/>
                  <a:gd name="T34" fmla="*/ 28 w 112"/>
                  <a:gd name="T35" fmla="*/ 23 h 99"/>
                  <a:gd name="T36" fmla="*/ 24 w 112"/>
                  <a:gd name="T37" fmla="*/ 47 h 99"/>
                  <a:gd name="T38" fmla="*/ 17 w 112"/>
                  <a:gd name="T39" fmla="*/ 50 h 99"/>
                  <a:gd name="T40" fmla="*/ 12 w 112"/>
                  <a:gd name="T41" fmla="*/ 51 h 99"/>
                  <a:gd name="T42" fmla="*/ 7 w 112"/>
                  <a:gd name="T43" fmla="*/ 46 h 99"/>
                  <a:gd name="T44" fmla="*/ 3 w 112"/>
                  <a:gd name="T45" fmla="*/ 46 h 99"/>
                  <a:gd name="T46" fmla="*/ 0 w 112"/>
                  <a:gd name="T47" fmla="*/ 49 h 99"/>
                  <a:gd name="T48" fmla="*/ 6 w 112"/>
                  <a:gd name="T49" fmla="*/ 62 h 99"/>
                  <a:gd name="T50" fmla="*/ 13 w 112"/>
                  <a:gd name="T51" fmla="*/ 81 h 99"/>
                  <a:gd name="T52" fmla="*/ 10 w 112"/>
                  <a:gd name="T53" fmla="*/ 84 h 99"/>
                  <a:gd name="T54" fmla="*/ 14 w 112"/>
                  <a:gd name="T55" fmla="*/ 90 h 99"/>
                  <a:gd name="T56" fmla="*/ 16 w 112"/>
                  <a:gd name="T57" fmla="*/ 92 h 99"/>
                  <a:gd name="T58" fmla="*/ 19 w 112"/>
                  <a:gd name="T59" fmla="*/ 95 h 99"/>
                  <a:gd name="T60" fmla="*/ 24 w 112"/>
                  <a:gd name="T61" fmla="*/ 98 h 99"/>
                  <a:gd name="T62" fmla="*/ 28 w 112"/>
                  <a:gd name="T63" fmla="*/ 96 h 99"/>
                  <a:gd name="T64" fmla="*/ 31 w 112"/>
                  <a:gd name="T65" fmla="*/ 95 h 99"/>
                  <a:gd name="T66" fmla="*/ 37 w 112"/>
                  <a:gd name="T67" fmla="*/ 95 h 99"/>
                  <a:gd name="T68" fmla="*/ 39 w 112"/>
                  <a:gd name="T69" fmla="*/ 93 h 99"/>
                  <a:gd name="T70" fmla="*/ 46 w 112"/>
                  <a:gd name="T71" fmla="*/ 92 h 99"/>
                  <a:gd name="T72" fmla="*/ 50 w 112"/>
                  <a:gd name="T73" fmla="*/ 92 h 99"/>
                  <a:gd name="T74" fmla="*/ 59 w 112"/>
                  <a:gd name="T75" fmla="*/ 92 h 99"/>
                  <a:gd name="T76" fmla="*/ 63 w 112"/>
                  <a:gd name="T77" fmla="*/ 91 h 99"/>
                  <a:gd name="T78" fmla="*/ 66 w 112"/>
                  <a:gd name="T79" fmla="*/ 90 h 99"/>
                  <a:gd name="T80" fmla="*/ 73 w 112"/>
                  <a:gd name="T81" fmla="*/ 87 h 99"/>
                  <a:gd name="T82" fmla="*/ 78 w 112"/>
                  <a:gd name="T83" fmla="*/ 84 h 99"/>
                  <a:gd name="T84" fmla="*/ 92 w 112"/>
                  <a:gd name="T85" fmla="*/ 69 h 99"/>
                  <a:gd name="T86" fmla="*/ 106 w 112"/>
                  <a:gd name="T87" fmla="*/ 51 h 99"/>
                  <a:gd name="T88" fmla="*/ 110 w 112"/>
                  <a:gd name="T89" fmla="*/ 44 h 99"/>
                  <a:gd name="T90" fmla="*/ 112 w 112"/>
                  <a:gd name="T91" fmla="*/ 35 h 99"/>
                  <a:gd name="T92" fmla="*/ 86 w 112"/>
                  <a:gd name="T93" fmla="*/ 59 h 99"/>
                  <a:gd name="T94" fmla="*/ 77 w 112"/>
                  <a:gd name="T95" fmla="*/ 64 h 99"/>
                  <a:gd name="T96" fmla="*/ 72 w 112"/>
                  <a:gd name="T97" fmla="*/ 56 h 99"/>
                  <a:gd name="T98" fmla="*/ 77 w 112"/>
                  <a:gd name="T99" fmla="*/ 51 h 99"/>
                  <a:gd name="T100" fmla="*/ 83 w 112"/>
                  <a:gd name="T101" fmla="*/ 48 h 99"/>
                  <a:gd name="T102" fmla="*/ 88 w 112"/>
                  <a:gd name="T103" fmla="*/ 5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99">
                    <a:moveTo>
                      <a:pt x="112" y="35"/>
                    </a:moveTo>
                    <a:cubicBezTo>
                      <a:pt x="106" y="35"/>
                      <a:pt x="106" y="35"/>
                      <a:pt x="106" y="35"/>
                    </a:cubicBezTo>
                    <a:cubicBezTo>
                      <a:pt x="106" y="35"/>
                      <a:pt x="106" y="35"/>
                      <a:pt x="106" y="35"/>
                    </a:cubicBezTo>
                    <a:cubicBezTo>
                      <a:pt x="106" y="35"/>
                      <a:pt x="106" y="35"/>
                      <a:pt x="106" y="35"/>
                    </a:cubicBezTo>
                    <a:cubicBezTo>
                      <a:pt x="106" y="39"/>
                      <a:pt x="106" y="39"/>
                      <a:pt x="106" y="39"/>
                    </a:cubicBezTo>
                    <a:cubicBezTo>
                      <a:pt x="106" y="39"/>
                      <a:pt x="105" y="38"/>
                      <a:pt x="105" y="38"/>
                    </a:cubicBezTo>
                    <a:cubicBezTo>
                      <a:pt x="104" y="38"/>
                      <a:pt x="102" y="38"/>
                      <a:pt x="102" y="38"/>
                    </a:cubicBezTo>
                    <a:cubicBezTo>
                      <a:pt x="100" y="38"/>
                      <a:pt x="100" y="38"/>
                      <a:pt x="100" y="38"/>
                    </a:cubicBezTo>
                    <a:cubicBezTo>
                      <a:pt x="98" y="35"/>
                      <a:pt x="98" y="35"/>
                      <a:pt x="98" y="35"/>
                    </a:cubicBezTo>
                    <a:cubicBezTo>
                      <a:pt x="97" y="35"/>
                      <a:pt x="97" y="35"/>
                      <a:pt x="97" y="35"/>
                    </a:cubicBezTo>
                    <a:cubicBezTo>
                      <a:pt x="98" y="34"/>
                      <a:pt x="98" y="34"/>
                      <a:pt x="98" y="34"/>
                    </a:cubicBezTo>
                    <a:cubicBezTo>
                      <a:pt x="98" y="33"/>
                      <a:pt x="98" y="33"/>
                      <a:pt x="98" y="33"/>
                    </a:cubicBezTo>
                    <a:cubicBezTo>
                      <a:pt x="98" y="31"/>
                      <a:pt x="98" y="31"/>
                      <a:pt x="98" y="31"/>
                    </a:cubicBezTo>
                    <a:cubicBezTo>
                      <a:pt x="101" y="26"/>
                      <a:pt x="101" y="26"/>
                      <a:pt x="101" y="26"/>
                    </a:cubicBezTo>
                    <a:cubicBezTo>
                      <a:pt x="105" y="28"/>
                      <a:pt x="105" y="28"/>
                      <a:pt x="105" y="28"/>
                    </a:cubicBezTo>
                    <a:cubicBezTo>
                      <a:pt x="105" y="16"/>
                      <a:pt x="105" y="16"/>
                      <a:pt x="105" y="16"/>
                    </a:cubicBezTo>
                    <a:cubicBezTo>
                      <a:pt x="103" y="10"/>
                      <a:pt x="103" y="10"/>
                      <a:pt x="103" y="10"/>
                    </a:cubicBezTo>
                    <a:cubicBezTo>
                      <a:pt x="101" y="2"/>
                      <a:pt x="101" y="2"/>
                      <a:pt x="101" y="2"/>
                    </a:cubicBezTo>
                    <a:cubicBezTo>
                      <a:pt x="99" y="1"/>
                      <a:pt x="99" y="1"/>
                      <a:pt x="99" y="1"/>
                    </a:cubicBezTo>
                    <a:cubicBezTo>
                      <a:pt x="94" y="1"/>
                      <a:pt x="94" y="1"/>
                      <a:pt x="94" y="1"/>
                    </a:cubicBezTo>
                    <a:cubicBezTo>
                      <a:pt x="90" y="0"/>
                      <a:pt x="90" y="0"/>
                      <a:pt x="90" y="0"/>
                    </a:cubicBezTo>
                    <a:cubicBezTo>
                      <a:pt x="88" y="0"/>
                      <a:pt x="88" y="0"/>
                      <a:pt x="88" y="0"/>
                    </a:cubicBezTo>
                    <a:cubicBezTo>
                      <a:pt x="86" y="0"/>
                      <a:pt x="86" y="0"/>
                      <a:pt x="86" y="0"/>
                    </a:cubicBezTo>
                    <a:cubicBezTo>
                      <a:pt x="85" y="2"/>
                      <a:pt x="85" y="2"/>
                      <a:pt x="85" y="2"/>
                    </a:cubicBezTo>
                    <a:cubicBezTo>
                      <a:pt x="81" y="3"/>
                      <a:pt x="81" y="3"/>
                      <a:pt x="81" y="3"/>
                    </a:cubicBezTo>
                    <a:cubicBezTo>
                      <a:pt x="77" y="8"/>
                      <a:pt x="77" y="8"/>
                      <a:pt x="77" y="8"/>
                    </a:cubicBezTo>
                    <a:cubicBezTo>
                      <a:pt x="73" y="10"/>
                      <a:pt x="73" y="10"/>
                      <a:pt x="73" y="10"/>
                    </a:cubicBezTo>
                    <a:cubicBezTo>
                      <a:pt x="72" y="11"/>
                      <a:pt x="72" y="11"/>
                      <a:pt x="72" y="11"/>
                    </a:cubicBezTo>
                    <a:cubicBezTo>
                      <a:pt x="71" y="15"/>
                      <a:pt x="71" y="15"/>
                      <a:pt x="71" y="15"/>
                    </a:cubicBezTo>
                    <a:cubicBezTo>
                      <a:pt x="68" y="18"/>
                      <a:pt x="68" y="18"/>
                      <a:pt x="68" y="18"/>
                    </a:cubicBezTo>
                    <a:cubicBezTo>
                      <a:pt x="64" y="19"/>
                      <a:pt x="64" y="19"/>
                      <a:pt x="64" y="19"/>
                    </a:cubicBezTo>
                    <a:cubicBezTo>
                      <a:pt x="64" y="21"/>
                      <a:pt x="64" y="21"/>
                      <a:pt x="64" y="21"/>
                    </a:cubicBezTo>
                    <a:cubicBezTo>
                      <a:pt x="62" y="26"/>
                      <a:pt x="62" y="26"/>
                      <a:pt x="62" y="26"/>
                    </a:cubicBezTo>
                    <a:cubicBezTo>
                      <a:pt x="56" y="27"/>
                      <a:pt x="56" y="27"/>
                      <a:pt x="56" y="27"/>
                    </a:cubicBezTo>
                    <a:cubicBezTo>
                      <a:pt x="52" y="25"/>
                      <a:pt x="52" y="25"/>
                      <a:pt x="52" y="25"/>
                    </a:cubicBezTo>
                    <a:cubicBezTo>
                      <a:pt x="52" y="26"/>
                      <a:pt x="52" y="26"/>
                      <a:pt x="52" y="26"/>
                    </a:cubicBezTo>
                    <a:cubicBezTo>
                      <a:pt x="51" y="26"/>
                      <a:pt x="51" y="26"/>
                      <a:pt x="51" y="26"/>
                    </a:cubicBezTo>
                    <a:cubicBezTo>
                      <a:pt x="48" y="23"/>
                      <a:pt x="48" y="23"/>
                      <a:pt x="48" y="23"/>
                    </a:cubicBezTo>
                    <a:cubicBezTo>
                      <a:pt x="45" y="23"/>
                      <a:pt x="45" y="23"/>
                      <a:pt x="45" y="23"/>
                    </a:cubicBezTo>
                    <a:cubicBezTo>
                      <a:pt x="43" y="25"/>
                      <a:pt x="43" y="25"/>
                      <a:pt x="43" y="25"/>
                    </a:cubicBezTo>
                    <a:cubicBezTo>
                      <a:pt x="42" y="29"/>
                      <a:pt x="42" y="29"/>
                      <a:pt x="42" y="29"/>
                    </a:cubicBezTo>
                    <a:cubicBezTo>
                      <a:pt x="38" y="34"/>
                      <a:pt x="38" y="34"/>
                      <a:pt x="38" y="34"/>
                    </a:cubicBezTo>
                    <a:cubicBezTo>
                      <a:pt x="36" y="34"/>
                      <a:pt x="36" y="34"/>
                      <a:pt x="36" y="34"/>
                    </a:cubicBezTo>
                    <a:cubicBezTo>
                      <a:pt x="36" y="35"/>
                      <a:pt x="36" y="35"/>
                      <a:pt x="36" y="35"/>
                    </a:cubicBezTo>
                    <a:cubicBezTo>
                      <a:pt x="34" y="35"/>
                      <a:pt x="34" y="35"/>
                      <a:pt x="34" y="35"/>
                    </a:cubicBezTo>
                    <a:cubicBezTo>
                      <a:pt x="33" y="35"/>
                      <a:pt x="33" y="35"/>
                      <a:pt x="33" y="35"/>
                    </a:cubicBezTo>
                    <a:cubicBezTo>
                      <a:pt x="30" y="35"/>
                      <a:pt x="30" y="35"/>
                      <a:pt x="30" y="35"/>
                    </a:cubicBezTo>
                    <a:cubicBezTo>
                      <a:pt x="29" y="35"/>
                      <a:pt x="29" y="35"/>
                      <a:pt x="29" y="35"/>
                    </a:cubicBezTo>
                    <a:cubicBezTo>
                      <a:pt x="29" y="35"/>
                      <a:pt x="29" y="35"/>
                      <a:pt x="29" y="35"/>
                    </a:cubicBezTo>
                    <a:cubicBezTo>
                      <a:pt x="28" y="33"/>
                      <a:pt x="28" y="33"/>
                      <a:pt x="28" y="33"/>
                    </a:cubicBezTo>
                    <a:cubicBezTo>
                      <a:pt x="30" y="29"/>
                      <a:pt x="30" y="29"/>
                      <a:pt x="30" y="29"/>
                    </a:cubicBezTo>
                    <a:cubicBezTo>
                      <a:pt x="30" y="28"/>
                      <a:pt x="30" y="28"/>
                      <a:pt x="30" y="28"/>
                    </a:cubicBezTo>
                    <a:cubicBezTo>
                      <a:pt x="29" y="25"/>
                      <a:pt x="29" y="25"/>
                      <a:pt x="29" y="25"/>
                    </a:cubicBezTo>
                    <a:cubicBezTo>
                      <a:pt x="28" y="23"/>
                      <a:pt x="28" y="23"/>
                      <a:pt x="28" y="23"/>
                    </a:cubicBezTo>
                    <a:cubicBezTo>
                      <a:pt x="27" y="21"/>
                      <a:pt x="27" y="21"/>
                      <a:pt x="27" y="21"/>
                    </a:cubicBezTo>
                    <a:cubicBezTo>
                      <a:pt x="24" y="19"/>
                      <a:pt x="24" y="19"/>
                      <a:pt x="24" y="19"/>
                    </a:cubicBezTo>
                    <a:cubicBezTo>
                      <a:pt x="24" y="47"/>
                      <a:pt x="24" y="47"/>
                      <a:pt x="24" y="47"/>
                    </a:cubicBezTo>
                    <a:cubicBezTo>
                      <a:pt x="21" y="48"/>
                      <a:pt x="21" y="48"/>
                      <a:pt x="21" y="48"/>
                    </a:cubicBezTo>
                    <a:cubicBezTo>
                      <a:pt x="19" y="51"/>
                      <a:pt x="19" y="51"/>
                      <a:pt x="19" y="51"/>
                    </a:cubicBezTo>
                    <a:cubicBezTo>
                      <a:pt x="19" y="51"/>
                      <a:pt x="17" y="50"/>
                      <a:pt x="17" y="50"/>
                    </a:cubicBezTo>
                    <a:cubicBezTo>
                      <a:pt x="16" y="50"/>
                      <a:pt x="15" y="51"/>
                      <a:pt x="15" y="51"/>
                    </a:cubicBezTo>
                    <a:cubicBezTo>
                      <a:pt x="15" y="51"/>
                      <a:pt x="13" y="51"/>
                      <a:pt x="13" y="51"/>
                    </a:cubicBezTo>
                    <a:cubicBezTo>
                      <a:pt x="13" y="51"/>
                      <a:pt x="12" y="51"/>
                      <a:pt x="12" y="51"/>
                    </a:cubicBezTo>
                    <a:cubicBezTo>
                      <a:pt x="10" y="50"/>
                      <a:pt x="10" y="50"/>
                      <a:pt x="10" y="50"/>
                    </a:cubicBezTo>
                    <a:cubicBezTo>
                      <a:pt x="7" y="50"/>
                      <a:pt x="7" y="50"/>
                      <a:pt x="7" y="50"/>
                    </a:cubicBezTo>
                    <a:cubicBezTo>
                      <a:pt x="7" y="46"/>
                      <a:pt x="7" y="46"/>
                      <a:pt x="7" y="46"/>
                    </a:cubicBezTo>
                    <a:cubicBezTo>
                      <a:pt x="4" y="44"/>
                      <a:pt x="4" y="44"/>
                      <a:pt x="4" y="44"/>
                    </a:cubicBezTo>
                    <a:cubicBezTo>
                      <a:pt x="3" y="44"/>
                      <a:pt x="3" y="44"/>
                      <a:pt x="3" y="44"/>
                    </a:cubicBezTo>
                    <a:cubicBezTo>
                      <a:pt x="3" y="44"/>
                      <a:pt x="3" y="46"/>
                      <a:pt x="3" y="46"/>
                    </a:cubicBezTo>
                    <a:cubicBezTo>
                      <a:pt x="3" y="46"/>
                      <a:pt x="2" y="47"/>
                      <a:pt x="2" y="47"/>
                    </a:cubicBezTo>
                    <a:cubicBezTo>
                      <a:pt x="0" y="49"/>
                      <a:pt x="0" y="49"/>
                      <a:pt x="0" y="49"/>
                    </a:cubicBezTo>
                    <a:cubicBezTo>
                      <a:pt x="0" y="49"/>
                      <a:pt x="0" y="49"/>
                      <a:pt x="0" y="49"/>
                    </a:cubicBezTo>
                    <a:cubicBezTo>
                      <a:pt x="1" y="50"/>
                      <a:pt x="1" y="51"/>
                      <a:pt x="2" y="52"/>
                    </a:cubicBezTo>
                    <a:cubicBezTo>
                      <a:pt x="4" y="54"/>
                      <a:pt x="5" y="56"/>
                      <a:pt x="5" y="58"/>
                    </a:cubicBezTo>
                    <a:cubicBezTo>
                      <a:pt x="5" y="60"/>
                      <a:pt x="6" y="61"/>
                      <a:pt x="6" y="62"/>
                    </a:cubicBezTo>
                    <a:cubicBezTo>
                      <a:pt x="7" y="64"/>
                      <a:pt x="9" y="65"/>
                      <a:pt x="9" y="67"/>
                    </a:cubicBezTo>
                    <a:cubicBezTo>
                      <a:pt x="9" y="69"/>
                      <a:pt x="10" y="70"/>
                      <a:pt x="11" y="71"/>
                    </a:cubicBezTo>
                    <a:cubicBezTo>
                      <a:pt x="14" y="74"/>
                      <a:pt x="14" y="78"/>
                      <a:pt x="13" y="81"/>
                    </a:cubicBezTo>
                    <a:cubicBezTo>
                      <a:pt x="13" y="81"/>
                      <a:pt x="12" y="82"/>
                      <a:pt x="12" y="82"/>
                    </a:cubicBezTo>
                    <a:cubicBezTo>
                      <a:pt x="11" y="82"/>
                      <a:pt x="10" y="82"/>
                      <a:pt x="10" y="82"/>
                    </a:cubicBezTo>
                    <a:cubicBezTo>
                      <a:pt x="10" y="82"/>
                      <a:pt x="10" y="84"/>
                      <a:pt x="10" y="84"/>
                    </a:cubicBezTo>
                    <a:cubicBezTo>
                      <a:pt x="10" y="85"/>
                      <a:pt x="12" y="86"/>
                      <a:pt x="12" y="87"/>
                    </a:cubicBezTo>
                    <a:cubicBezTo>
                      <a:pt x="13" y="87"/>
                      <a:pt x="13" y="87"/>
                      <a:pt x="13" y="88"/>
                    </a:cubicBezTo>
                    <a:cubicBezTo>
                      <a:pt x="13" y="89"/>
                      <a:pt x="14" y="90"/>
                      <a:pt x="14" y="90"/>
                    </a:cubicBezTo>
                    <a:cubicBezTo>
                      <a:pt x="14" y="91"/>
                      <a:pt x="14" y="90"/>
                      <a:pt x="14" y="91"/>
                    </a:cubicBezTo>
                    <a:cubicBezTo>
                      <a:pt x="13" y="92"/>
                      <a:pt x="14" y="93"/>
                      <a:pt x="14" y="93"/>
                    </a:cubicBezTo>
                    <a:cubicBezTo>
                      <a:pt x="15" y="93"/>
                      <a:pt x="16" y="92"/>
                      <a:pt x="16" y="92"/>
                    </a:cubicBezTo>
                    <a:cubicBezTo>
                      <a:pt x="16" y="92"/>
                      <a:pt x="17" y="93"/>
                      <a:pt x="17" y="94"/>
                    </a:cubicBezTo>
                    <a:cubicBezTo>
                      <a:pt x="17" y="94"/>
                      <a:pt x="17" y="95"/>
                      <a:pt x="18" y="95"/>
                    </a:cubicBezTo>
                    <a:cubicBezTo>
                      <a:pt x="18" y="95"/>
                      <a:pt x="19" y="94"/>
                      <a:pt x="19" y="95"/>
                    </a:cubicBezTo>
                    <a:cubicBezTo>
                      <a:pt x="20" y="96"/>
                      <a:pt x="20" y="97"/>
                      <a:pt x="21" y="97"/>
                    </a:cubicBezTo>
                    <a:cubicBezTo>
                      <a:pt x="21" y="98"/>
                      <a:pt x="21" y="98"/>
                      <a:pt x="22" y="98"/>
                    </a:cubicBezTo>
                    <a:cubicBezTo>
                      <a:pt x="23" y="98"/>
                      <a:pt x="23" y="98"/>
                      <a:pt x="24" y="98"/>
                    </a:cubicBezTo>
                    <a:cubicBezTo>
                      <a:pt x="24" y="99"/>
                      <a:pt x="24" y="99"/>
                      <a:pt x="25" y="98"/>
                    </a:cubicBezTo>
                    <a:cubicBezTo>
                      <a:pt x="26" y="98"/>
                      <a:pt x="26" y="98"/>
                      <a:pt x="27" y="97"/>
                    </a:cubicBezTo>
                    <a:cubicBezTo>
                      <a:pt x="27" y="97"/>
                      <a:pt x="27" y="96"/>
                      <a:pt x="28" y="96"/>
                    </a:cubicBezTo>
                    <a:cubicBezTo>
                      <a:pt x="29" y="96"/>
                      <a:pt x="30" y="96"/>
                      <a:pt x="30" y="96"/>
                    </a:cubicBezTo>
                    <a:cubicBezTo>
                      <a:pt x="30" y="96"/>
                      <a:pt x="30" y="95"/>
                      <a:pt x="31" y="95"/>
                    </a:cubicBezTo>
                    <a:cubicBezTo>
                      <a:pt x="31" y="95"/>
                      <a:pt x="31" y="95"/>
                      <a:pt x="31" y="95"/>
                    </a:cubicBezTo>
                    <a:cubicBezTo>
                      <a:pt x="32" y="95"/>
                      <a:pt x="33" y="95"/>
                      <a:pt x="34" y="95"/>
                    </a:cubicBezTo>
                    <a:cubicBezTo>
                      <a:pt x="34" y="95"/>
                      <a:pt x="33" y="95"/>
                      <a:pt x="34" y="95"/>
                    </a:cubicBezTo>
                    <a:cubicBezTo>
                      <a:pt x="36" y="95"/>
                      <a:pt x="35" y="96"/>
                      <a:pt x="37" y="95"/>
                    </a:cubicBezTo>
                    <a:cubicBezTo>
                      <a:pt x="37" y="94"/>
                      <a:pt x="37" y="94"/>
                      <a:pt x="38" y="94"/>
                    </a:cubicBezTo>
                    <a:cubicBezTo>
                      <a:pt x="38" y="94"/>
                      <a:pt x="38" y="94"/>
                      <a:pt x="38" y="94"/>
                    </a:cubicBezTo>
                    <a:cubicBezTo>
                      <a:pt x="38" y="93"/>
                      <a:pt x="39" y="94"/>
                      <a:pt x="39" y="93"/>
                    </a:cubicBezTo>
                    <a:cubicBezTo>
                      <a:pt x="39" y="93"/>
                      <a:pt x="39" y="93"/>
                      <a:pt x="40" y="92"/>
                    </a:cubicBezTo>
                    <a:cubicBezTo>
                      <a:pt x="40" y="92"/>
                      <a:pt x="40" y="92"/>
                      <a:pt x="41" y="92"/>
                    </a:cubicBezTo>
                    <a:cubicBezTo>
                      <a:pt x="42" y="92"/>
                      <a:pt x="44" y="92"/>
                      <a:pt x="46" y="92"/>
                    </a:cubicBezTo>
                    <a:cubicBezTo>
                      <a:pt x="46" y="92"/>
                      <a:pt x="47" y="92"/>
                      <a:pt x="47" y="93"/>
                    </a:cubicBezTo>
                    <a:cubicBezTo>
                      <a:pt x="47" y="93"/>
                      <a:pt x="48" y="92"/>
                      <a:pt x="48" y="92"/>
                    </a:cubicBezTo>
                    <a:cubicBezTo>
                      <a:pt x="49" y="92"/>
                      <a:pt x="49" y="92"/>
                      <a:pt x="50" y="92"/>
                    </a:cubicBezTo>
                    <a:cubicBezTo>
                      <a:pt x="51" y="92"/>
                      <a:pt x="53" y="92"/>
                      <a:pt x="54" y="93"/>
                    </a:cubicBezTo>
                    <a:cubicBezTo>
                      <a:pt x="55" y="93"/>
                      <a:pt x="56" y="94"/>
                      <a:pt x="57" y="94"/>
                    </a:cubicBezTo>
                    <a:cubicBezTo>
                      <a:pt x="57" y="93"/>
                      <a:pt x="58" y="92"/>
                      <a:pt x="59" y="92"/>
                    </a:cubicBezTo>
                    <a:cubicBezTo>
                      <a:pt x="59" y="92"/>
                      <a:pt x="60" y="92"/>
                      <a:pt x="61" y="92"/>
                    </a:cubicBezTo>
                    <a:cubicBezTo>
                      <a:pt x="61" y="92"/>
                      <a:pt x="62" y="92"/>
                      <a:pt x="62" y="92"/>
                    </a:cubicBezTo>
                    <a:cubicBezTo>
                      <a:pt x="63" y="92"/>
                      <a:pt x="63" y="91"/>
                      <a:pt x="63" y="91"/>
                    </a:cubicBezTo>
                    <a:cubicBezTo>
                      <a:pt x="63" y="90"/>
                      <a:pt x="64" y="89"/>
                      <a:pt x="65" y="89"/>
                    </a:cubicBezTo>
                    <a:cubicBezTo>
                      <a:pt x="66" y="89"/>
                      <a:pt x="66" y="89"/>
                      <a:pt x="66" y="89"/>
                    </a:cubicBezTo>
                    <a:cubicBezTo>
                      <a:pt x="66" y="90"/>
                      <a:pt x="66" y="90"/>
                      <a:pt x="66" y="90"/>
                    </a:cubicBezTo>
                    <a:cubicBezTo>
                      <a:pt x="67" y="90"/>
                      <a:pt x="68" y="90"/>
                      <a:pt x="69" y="90"/>
                    </a:cubicBezTo>
                    <a:cubicBezTo>
                      <a:pt x="69" y="90"/>
                      <a:pt x="70" y="90"/>
                      <a:pt x="71" y="89"/>
                    </a:cubicBezTo>
                    <a:cubicBezTo>
                      <a:pt x="72" y="88"/>
                      <a:pt x="73" y="88"/>
                      <a:pt x="73" y="87"/>
                    </a:cubicBezTo>
                    <a:cubicBezTo>
                      <a:pt x="74" y="87"/>
                      <a:pt x="74" y="87"/>
                      <a:pt x="74" y="87"/>
                    </a:cubicBezTo>
                    <a:cubicBezTo>
                      <a:pt x="75" y="87"/>
                      <a:pt x="76" y="86"/>
                      <a:pt x="76" y="86"/>
                    </a:cubicBezTo>
                    <a:cubicBezTo>
                      <a:pt x="77" y="85"/>
                      <a:pt x="78" y="84"/>
                      <a:pt x="78" y="84"/>
                    </a:cubicBezTo>
                    <a:cubicBezTo>
                      <a:pt x="82" y="81"/>
                      <a:pt x="82" y="81"/>
                      <a:pt x="82" y="81"/>
                    </a:cubicBezTo>
                    <a:cubicBezTo>
                      <a:pt x="85" y="78"/>
                      <a:pt x="90" y="71"/>
                      <a:pt x="90" y="71"/>
                    </a:cubicBezTo>
                    <a:cubicBezTo>
                      <a:pt x="90" y="71"/>
                      <a:pt x="92" y="70"/>
                      <a:pt x="92" y="69"/>
                    </a:cubicBezTo>
                    <a:cubicBezTo>
                      <a:pt x="95" y="67"/>
                      <a:pt x="96" y="64"/>
                      <a:pt x="98" y="61"/>
                    </a:cubicBezTo>
                    <a:cubicBezTo>
                      <a:pt x="99" y="59"/>
                      <a:pt x="102" y="54"/>
                      <a:pt x="103" y="53"/>
                    </a:cubicBezTo>
                    <a:cubicBezTo>
                      <a:pt x="103" y="52"/>
                      <a:pt x="104" y="52"/>
                      <a:pt x="106" y="51"/>
                    </a:cubicBezTo>
                    <a:cubicBezTo>
                      <a:pt x="107" y="51"/>
                      <a:pt x="108" y="49"/>
                      <a:pt x="109" y="48"/>
                    </a:cubicBezTo>
                    <a:cubicBezTo>
                      <a:pt x="109" y="47"/>
                      <a:pt x="110" y="47"/>
                      <a:pt x="110" y="46"/>
                    </a:cubicBezTo>
                    <a:cubicBezTo>
                      <a:pt x="110" y="46"/>
                      <a:pt x="111" y="45"/>
                      <a:pt x="110" y="44"/>
                    </a:cubicBezTo>
                    <a:cubicBezTo>
                      <a:pt x="110" y="44"/>
                      <a:pt x="111" y="43"/>
                      <a:pt x="111" y="42"/>
                    </a:cubicBezTo>
                    <a:cubicBezTo>
                      <a:pt x="111" y="41"/>
                      <a:pt x="111" y="40"/>
                      <a:pt x="111" y="39"/>
                    </a:cubicBezTo>
                    <a:cubicBezTo>
                      <a:pt x="112" y="38"/>
                      <a:pt x="112" y="37"/>
                      <a:pt x="112" y="35"/>
                    </a:cubicBezTo>
                    <a:close/>
                    <a:moveTo>
                      <a:pt x="88" y="55"/>
                    </a:moveTo>
                    <a:cubicBezTo>
                      <a:pt x="86" y="57"/>
                      <a:pt x="86" y="57"/>
                      <a:pt x="86" y="57"/>
                    </a:cubicBezTo>
                    <a:cubicBezTo>
                      <a:pt x="86" y="59"/>
                      <a:pt x="86" y="59"/>
                      <a:pt x="86" y="59"/>
                    </a:cubicBezTo>
                    <a:cubicBezTo>
                      <a:pt x="81" y="61"/>
                      <a:pt x="81" y="61"/>
                      <a:pt x="81" y="61"/>
                    </a:cubicBezTo>
                    <a:cubicBezTo>
                      <a:pt x="79" y="65"/>
                      <a:pt x="79" y="65"/>
                      <a:pt x="79" y="65"/>
                    </a:cubicBezTo>
                    <a:cubicBezTo>
                      <a:pt x="77" y="64"/>
                      <a:pt x="77" y="64"/>
                      <a:pt x="77" y="64"/>
                    </a:cubicBezTo>
                    <a:cubicBezTo>
                      <a:pt x="74" y="62"/>
                      <a:pt x="74" y="62"/>
                      <a:pt x="74" y="62"/>
                    </a:cubicBezTo>
                    <a:cubicBezTo>
                      <a:pt x="74" y="60"/>
                      <a:pt x="74" y="60"/>
                      <a:pt x="74" y="60"/>
                    </a:cubicBezTo>
                    <a:cubicBezTo>
                      <a:pt x="72" y="56"/>
                      <a:pt x="72" y="56"/>
                      <a:pt x="72" y="56"/>
                    </a:cubicBezTo>
                    <a:cubicBezTo>
                      <a:pt x="74" y="55"/>
                      <a:pt x="74" y="55"/>
                      <a:pt x="74" y="55"/>
                    </a:cubicBezTo>
                    <a:cubicBezTo>
                      <a:pt x="76" y="52"/>
                      <a:pt x="76" y="52"/>
                      <a:pt x="76" y="52"/>
                    </a:cubicBezTo>
                    <a:cubicBezTo>
                      <a:pt x="77" y="51"/>
                      <a:pt x="77" y="51"/>
                      <a:pt x="77" y="51"/>
                    </a:cubicBezTo>
                    <a:cubicBezTo>
                      <a:pt x="79" y="51"/>
                      <a:pt x="79" y="51"/>
                      <a:pt x="79" y="51"/>
                    </a:cubicBezTo>
                    <a:cubicBezTo>
                      <a:pt x="80" y="49"/>
                      <a:pt x="80" y="49"/>
                      <a:pt x="80" y="49"/>
                    </a:cubicBezTo>
                    <a:cubicBezTo>
                      <a:pt x="83" y="48"/>
                      <a:pt x="83" y="48"/>
                      <a:pt x="83" y="48"/>
                    </a:cubicBezTo>
                    <a:cubicBezTo>
                      <a:pt x="84" y="50"/>
                      <a:pt x="84" y="50"/>
                      <a:pt x="84" y="50"/>
                    </a:cubicBezTo>
                    <a:cubicBezTo>
                      <a:pt x="88" y="53"/>
                      <a:pt x="88" y="53"/>
                      <a:pt x="88" y="53"/>
                    </a:cubicBezTo>
                    <a:lnTo>
                      <a:pt x="88" y="55"/>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19" name="Freeform 888">
                <a:extLst>
                  <a:ext uri="{FF2B5EF4-FFF2-40B4-BE49-F238E27FC236}">
                    <a16:creationId xmlns:a16="http://schemas.microsoft.com/office/drawing/2014/main" id="{B9927FF3-A3B7-E286-5CF1-34816E649AB0}"/>
                  </a:ext>
                </a:extLst>
              </p:cNvPr>
              <p:cNvSpPr>
                <a:spLocks/>
              </p:cNvSpPr>
              <p:nvPr/>
            </p:nvSpPr>
            <p:spPr bwMode="auto">
              <a:xfrm>
                <a:off x="6532563" y="4549775"/>
                <a:ext cx="292100" cy="387350"/>
              </a:xfrm>
              <a:custGeom>
                <a:avLst/>
                <a:gdLst>
                  <a:gd name="T0" fmla="*/ 68 w 70"/>
                  <a:gd name="T1" fmla="*/ 1 h 93"/>
                  <a:gd name="T2" fmla="*/ 67 w 70"/>
                  <a:gd name="T3" fmla="*/ 1 h 93"/>
                  <a:gd name="T4" fmla="*/ 65 w 70"/>
                  <a:gd name="T5" fmla="*/ 2 h 93"/>
                  <a:gd name="T6" fmla="*/ 61 w 70"/>
                  <a:gd name="T7" fmla="*/ 4 h 93"/>
                  <a:gd name="T8" fmla="*/ 59 w 70"/>
                  <a:gd name="T9" fmla="*/ 4 h 93"/>
                  <a:gd name="T10" fmla="*/ 53 w 70"/>
                  <a:gd name="T11" fmla="*/ 5 h 93"/>
                  <a:gd name="T12" fmla="*/ 51 w 70"/>
                  <a:gd name="T13" fmla="*/ 5 h 93"/>
                  <a:gd name="T14" fmla="*/ 45 w 70"/>
                  <a:gd name="T15" fmla="*/ 6 h 93"/>
                  <a:gd name="T16" fmla="*/ 41 w 70"/>
                  <a:gd name="T17" fmla="*/ 8 h 93"/>
                  <a:gd name="T18" fmla="*/ 36 w 70"/>
                  <a:gd name="T19" fmla="*/ 9 h 93"/>
                  <a:gd name="T20" fmla="*/ 31 w 70"/>
                  <a:gd name="T21" fmla="*/ 9 h 93"/>
                  <a:gd name="T22" fmla="*/ 26 w 70"/>
                  <a:gd name="T23" fmla="*/ 12 h 93"/>
                  <a:gd name="T24" fmla="*/ 18 w 70"/>
                  <a:gd name="T25" fmla="*/ 7 h 93"/>
                  <a:gd name="T26" fmla="*/ 15 w 70"/>
                  <a:gd name="T27" fmla="*/ 4 h 93"/>
                  <a:gd name="T28" fmla="*/ 15 w 70"/>
                  <a:gd name="T29" fmla="*/ 4 h 93"/>
                  <a:gd name="T30" fmla="*/ 11 w 70"/>
                  <a:gd name="T31" fmla="*/ 9 h 93"/>
                  <a:gd name="T32" fmla="*/ 17 w 70"/>
                  <a:gd name="T33" fmla="*/ 18 h 93"/>
                  <a:gd name="T34" fmla="*/ 20 w 70"/>
                  <a:gd name="T35" fmla="*/ 20 h 93"/>
                  <a:gd name="T36" fmla="*/ 40 w 70"/>
                  <a:gd name="T37" fmla="*/ 27 h 93"/>
                  <a:gd name="T38" fmla="*/ 47 w 70"/>
                  <a:gd name="T39" fmla="*/ 27 h 93"/>
                  <a:gd name="T40" fmla="*/ 27 w 70"/>
                  <a:gd name="T41" fmla="*/ 48 h 93"/>
                  <a:gd name="T42" fmla="*/ 20 w 70"/>
                  <a:gd name="T43" fmla="*/ 48 h 93"/>
                  <a:gd name="T44" fmla="*/ 14 w 70"/>
                  <a:gd name="T45" fmla="*/ 50 h 93"/>
                  <a:gd name="T46" fmla="*/ 12 w 70"/>
                  <a:gd name="T47" fmla="*/ 53 h 93"/>
                  <a:gd name="T48" fmla="*/ 7 w 70"/>
                  <a:gd name="T49" fmla="*/ 53 h 93"/>
                  <a:gd name="T50" fmla="*/ 6 w 70"/>
                  <a:gd name="T51" fmla="*/ 55 h 93"/>
                  <a:gd name="T52" fmla="*/ 0 w 70"/>
                  <a:gd name="T53" fmla="*/ 63 h 93"/>
                  <a:gd name="T54" fmla="*/ 0 w 70"/>
                  <a:gd name="T55" fmla="*/ 87 h 93"/>
                  <a:gd name="T56" fmla="*/ 4 w 70"/>
                  <a:gd name="T57" fmla="*/ 93 h 93"/>
                  <a:gd name="T58" fmla="*/ 8 w 70"/>
                  <a:gd name="T59" fmla="*/ 88 h 93"/>
                  <a:gd name="T60" fmla="*/ 12 w 70"/>
                  <a:gd name="T61" fmla="*/ 84 h 93"/>
                  <a:gd name="T62" fmla="*/ 24 w 70"/>
                  <a:gd name="T63" fmla="*/ 72 h 93"/>
                  <a:gd name="T64" fmla="*/ 24 w 70"/>
                  <a:gd name="T65" fmla="*/ 72 h 93"/>
                  <a:gd name="T66" fmla="*/ 33 w 70"/>
                  <a:gd name="T67" fmla="*/ 67 h 93"/>
                  <a:gd name="T68" fmla="*/ 33 w 70"/>
                  <a:gd name="T69" fmla="*/ 66 h 93"/>
                  <a:gd name="T70" fmla="*/ 33 w 70"/>
                  <a:gd name="T71" fmla="*/ 67 h 93"/>
                  <a:gd name="T72" fmla="*/ 36 w 70"/>
                  <a:gd name="T73" fmla="*/ 64 h 93"/>
                  <a:gd name="T74" fmla="*/ 44 w 70"/>
                  <a:gd name="T75" fmla="*/ 56 h 93"/>
                  <a:gd name="T76" fmla="*/ 51 w 70"/>
                  <a:gd name="T77" fmla="*/ 47 h 93"/>
                  <a:gd name="T78" fmla="*/ 56 w 70"/>
                  <a:gd name="T79" fmla="*/ 38 h 93"/>
                  <a:gd name="T80" fmla="*/ 57 w 70"/>
                  <a:gd name="T81" fmla="*/ 36 h 93"/>
                  <a:gd name="T82" fmla="*/ 60 w 70"/>
                  <a:gd name="T83" fmla="*/ 31 h 93"/>
                  <a:gd name="T84" fmla="*/ 60 w 70"/>
                  <a:gd name="T85" fmla="*/ 28 h 93"/>
                  <a:gd name="T86" fmla="*/ 64 w 70"/>
                  <a:gd name="T87" fmla="*/ 22 h 93"/>
                  <a:gd name="T88" fmla="*/ 67 w 70"/>
                  <a:gd name="T89" fmla="*/ 13 h 93"/>
                  <a:gd name="T90" fmla="*/ 68 w 70"/>
                  <a:gd name="T91" fmla="*/ 12 h 93"/>
                  <a:gd name="T92" fmla="*/ 69 w 70"/>
                  <a:gd name="T93" fmla="*/ 9 h 93"/>
                  <a:gd name="T94" fmla="*/ 69 w 70"/>
                  <a:gd name="T95" fmla="*/ 4 h 93"/>
                  <a:gd name="T96" fmla="*/ 68 w 70"/>
                  <a:gd name="T97" fmla="*/ 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0" h="93">
                    <a:moveTo>
                      <a:pt x="68" y="1"/>
                    </a:moveTo>
                    <a:cubicBezTo>
                      <a:pt x="68" y="1"/>
                      <a:pt x="68" y="1"/>
                      <a:pt x="67" y="1"/>
                    </a:cubicBezTo>
                    <a:cubicBezTo>
                      <a:pt x="66" y="0"/>
                      <a:pt x="66" y="1"/>
                      <a:pt x="65" y="2"/>
                    </a:cubicBezTo>
                    <a:cubicBezTo>
                      <a:pt x="64" y="3"/>
                      <a:pt x="63" y="4"/>
                      <a:pt x="61" y="4"/>
                    </a:cubicBezTo>
                    <a:cubicBezTo>
                      <a:pt x="60" y="4"/>
                      <a:pt x="60" y="4"/>
                      <a:pt x="59" y="4"/>
                    </a:cubicBezTo>
                    <a:cubicBezTo>
                      <a:pt x="57" y="4"/>
                      <a:pt x="55" y="6"/>
                      <a:pt x="53" y="5"/>
                    </a:cubicBezTo>
                    <a:cubicBezTo>
                      <a:pt x="52" y="5"/>
                      <a:pt x="51" y="5"/>
                      <a:pt x="51" y="5"/>
                    </a:cubicBezTo>
                    <a:cubicBezTo>
                      <a:pt x="49" y="7"/>
                      <a:pt x="47" y="6"/>
                      <a:pt x="45" y="6"/>
                    </a:cubicBezTo>
                    <a:cubicBezTo>
                      <a:pt x="43" y="6"/>
                      <a:pt x="42" y="7"/>
                      <a:pt x="41" y="8"/>
                    </a:cubicBezTo>
                    <a:cubicBezTo>
                      <a:pt x="39" y="9"/>
                      <a:pt x="38" y="10"/>
                      <a:pt x="36" y="9"/>
                    </a:cubicBezTo>
                    <a:cubicBezTo>
                      <a:pt x="34" y="8"/>
                      <a:pt x="33" y="8"/>
                      <a:pt x="31" y="9"/>
                    </a:cubicBezTo>
                    <a:cubicBezTo>
                      <a:pt x="30" y="11"/>
                      <a:pt x="28" y="11"/>
                      <a:pt x="26" y="12"/>
                    </a:cubicBezTo>
                    <a:cubicBezTo>
                      <a:pt x="22" y="12"/>
                      <a:pt x="20" y="9"/>
                      <a:pt x="18" y="7"/>
                    </a:cubicBezTo>
                    <a:cubicBezTo>
                      <a:pt x="17" y="6"/>
                      <a:pt x="17" y="4"/>
                      <a:pt x="15" y="4"/>
                    </a:cubicBezTo>
                    <a:cubicBezTo>
                      <a:pt x="15" y="4"/>
                      <a:pt x="15" y="4"/>
                      <a:pt x="15" y="4"/>
                    </a:cubicBezTo>
                    <a:cubicBezTo>
                      <a:pt x="11" y="9"/>
                      <a:pt x="11" y="9"/>
                      <a:pt x="11" y="9"/>
                    </a:cubicBezTo>
                    <a:cubicBezTo>
                      <a:pt x="17" y="18"/>
                      <a:pt x="17" y="18"/>
                      <a:pt x="17" y="18"/>
                    </a:cubicBezTo>
                    <a:cubicBezTo>
                      <a:pt x="20" y="20"/>
                      <a:pt x="20" y="20"/>
                      <a:pt x="20" y="20"/>
                    </a:cubicBezTo>
                    <a:cubicBezTo>
                      <a:pt x="40" y="27"/>
                      <a:pt x="40" y="27"/>
                      <a:pt x="40" y="27"/>
                    </a:cubicBezTo>
                    <a:cubicBezTo>
                      <a:pt x="47" y="27"/>
                      <a:pt x="47" y="27"/>
                      <a:pt x="47" y="27"/>
                    </a:cubicBezTo>
                    <a:cubicBezTo>
                      <a:pt x="27" y="48"/>
                      <a:pt x="27" y="48"/>
                      <a:pt x="27" y="48"/>
                    </a:cubicBezTo>
                    <a:cubicBezTo>
                      <a:pt x="20" y="48"/>
                      <a:pt x="20" y="48"/>
                      <a:pt x="20" y="48"/>
                    </a:cubicBezTo>
                    <a:cubicBezTo>
                      <a:pt x="14" y="50"/>
                      <a:pt x="14" y="50"/>
                      <a:pt x="14" y="50"/>
                    </a:cubicBezTo>
                    <a:cubicBezTo>
                      <a:pt x="12" y="53"/>
                      <a:pt x="12" y="53"/>
                      <a:pt x="12" y="53"/>
                    </a:cubicBezTo>
                    <a:cubicBezTo>
                      <a:pt x="7" y="53"/>
                      <a:pt x="7" y="53"/>
                      <a:pt x="7" y="53"/>
                    </a:cubicBezTo>
                    <a:cubicBezTo>
                      <a:pt x="6" y="55"/>
                      <a:pt x="6" y="55"/>
                      <a:pt x="6" y="55"/>
                    </a:cubicBezTo>
                    <a:cubicBezTo>
                      <a:pt x="0" y="63"/>
                      <a:pt x="0" y="63"/>
                      <a:pt x="0" y="63"/>
                    </a:cubicBezTo>
                    <a:cubicBezTo>
                      <a:pt x="0" y="87"/>
                      <a:pt x="0" y="87"/>
                      <a:pt x="0" y="87"/>
                    </a:cubicBezTo>
                    <a:cubicBezTo>
                      <a:pt x="4" y="93"/>
                      <a:pt x="4" y="93"/>
                      <a:pt x="4" y="93"/>
                    </a:cubicBezTo>
                    <a:cubicBezTo>
                      <a:pt x="5" y="92"/>
                      <a:pt x="7" y="90"/>
                      <a:pt x="8" y="88"/>
                    </a:cubicBezTo>
                    <a:cubicBezTo>
                      <a:pt x="9" y="87"/>
                      <a:pt x="10" y="85"/>
                      <a:pt x="12" y="84"/>
                    </a:cubicBezTo>
                    <a:cubicBezTo>
                      <a:pt x="15" y="79"/>
                      <a:pt x="19" y="76"/>
                      <a:pt x="24" y="72"/>
                    </a:cubicBezTo>
                    <a:cubicBezTo>
                      <a:pt x="24" y="72"/>
                      <a:pt x="24" y="72"/>
                      <a:pt x="24" y="72"/>
                    </a:cubicBezTo>
                    <a:cubicBezTo>
                      <a:pt x="27" y="70"/>
                      <a:pt x="30" y="69"/>
                      <a:pt x="33" y="67"/>
                    </a:cubicBezTo>
                    <a:cubicBezTo>
                      <a:pt x="33" y="66"/>
                      <a:pt x="33" y="66"/>
                      <a:pt x="33" y="66"/>
                    </a:cubicBezTo>
                    <a:cubicBezTo>
                      <a:pt x="33" y="66"/>
                      <a:pt x="33" y="66"/>
                      <a:pt x="33" y="67"/>
                    </a:cubicBezTo>
                    <a:cubicBezTo>
                      <a:pt x="34" y="66"/>
                      <a:pt x="35" y="65"/>
                      <a:pt x="36" y="64"/>
                    </a:cubicBezTo>
                    <a:cubicBezTo>
                      <a:pt x="40" y="62"/>
                      <a:pt x="42" y="59"/>
                      <a:pt x="44" y="56"/>
                    </a:cubicBezTo>
                    <a:cubicBezTo>
                      <a:pt x="47" y="53"/>
                      <a:pt x="49" y="50"/>
                      <a:pt x="51" y="47"/>
                    </a:cubicBezTo>
                    <a:cubicBezTo>
                      <a:pt x="53" y="44"/>
                      <a:pt x="55" y="41"/>
                      <a:pt x="56" y="38"/>
                    </a:cubicBezTo>
                    <a:cubicBezTo>
                      <a:pt x="56" y="37"/>
                      <a:pt x="56" y="36"/>
                      <a:pt x="57" y="36"/>
                    </a:cubicBezTo>
                    <a:cubicBezTo>
                      <a:pt x="58" y="34"/>
                      <a:pt x="59" y="32"/>
                      <a:pt x="60" y="31"/>
                    </a:cubicBezTo>
                    <a:cubicBezTo>
                      <a:pt x="60" y="30"/>
                      <a:pt x="60" y="29"/>
                      <a:pt x="60" y="28"/>
                    </a:cubicBezTo>
                    <a:cubicBezTo>
                      <a:pt x="62" y="27"/>
                      <a:pt x="63" y="24"/>
                      <a:pt x="64" y="22"/>
                    </a:cubicBezTo>
                    <a:cubicBezTo>
                      <a:pt x="67" y="19"/>
                      <a:pt x="67" y="17"/>
                      <a:pt x="67" y="13"/>
                    </a:cubicBezTo>
                    <a:cubicBezTo>
                      <a:pt x="67" y="13"/>
                      <a:pt x="67" y="12"/>
                      <a:pt x="68" y="12"/>
                    </a:cubicBezTo>
                    <a:cubicBezTo>
                      <a:pt x="69" y="11"/>
                      <a:pt x="69" y="10"/>
                      <a:pt x="69" y="9"/>
                    </a:cubicBezTo>
                    <a:cubicBezTo>
                      <a:pt x="69" y="7"/>
                      <a:pt x="68" y="6"/>
                      <a:pt x="69" y="4"/>
                    </a:cubicBezTo>
                    <a:cubicBezTo>
                      <a:pt x="70" y="2"/>
                      <a:pt x="70" y="2"/>
                      <a:pt x="68" y="1"/>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20" name="Freeform 889">
                <a:extLst>
                  <a:ext uri="{FF2B5EF4-FFF2-40B4-BE49-F238E27FC236}">
                    <a16:creationId xmlns:a16="http://schemas.microsoft.com/office/drawing/2014/main" id="{30D660DF-CBC6-981A-1038-A45170A8C859}"/>
                  </a:ext>
                </a:extLst>
              </p:cNvPr>
              <p:cNvSpPr>
                <a:spLocks noEditPoints="1"/>
              </p:cNvSpPr>
              <p:nvPr/>
            </p:nvSpPr>
            <p:spPr bwMode="auto">
              <a:xfrm>
                <a:off x="4997450" y="4605338"/>
                <a:ext cx="87312" cy="90488"/>
              </a:xfrm>
              <a:custGeom>
                <a:avLst/>
                <a:gdLst>
                  <a:gd name="T0" fmla="*/ 5 w 21"/>
                  <a:gd name="T1" fmla="*/ 17 h 22"/>
                  <a:gd name="T2" fmla="*/ 4 w 21"/>
                  <a:gd name="T3" fmla="*/ 18 h 22"/>
                  <a:gd name="T4" fmla="*/ 5 w 21"/>
                  <a:gd name="T5" fmla="*/ 17 h 22"/>
                  <a:gd name="T6" fmla="*/ 19 w 21"/>
                  <a:gd name="T7" fmla="*/ 10 h 22"/>
                  <a:gd name="T8" fmla="*/ 19 w 21"/>
                  <a:gd name="T9" fmla="*/ 9 h 22"/>
                  <a:gd name="T10" fmla="*/ 19 w 21"/>
                  <a:gd name="T11" fmla="*/ 7 h 22"/>
                  <a:gd name="T12" fmla="*/ 14 w 21"/>
                  <a:gd name="T13" fmla="*/ 0 h 22"/>
                  <a:gd name="T14" fmla="*/ 5 w 21"/>
                  <a:gd name="T15" fmla="*/ 2 h 22"/>
                  <a:gd name="T16" fmla="*/ 4 w 21"/>
                  <a:gd name="T17" fmla="*/ 5 h 22"/>
                  <a:gd name="T18" fmla="*/ 3 w 21"/>
                  <a:gd name="T19" fmla="*/ 5 h 22"/>
                  <a:gd name="T20" fmla="*/ 2 w 21"/>
                  <a:gd name="T21" fmla="*/ 7 h 22"/>
                  <a:gd name="T22" fmla="*/ 1 w 21"/>
                  <a:gd name="T23" fmla="*/ 7 h 22"/>
                  <a:gd name="T24" fmla="*/ 0 w 21"/>
                  <a:gd name="T25" fmla="*/ 8 h 22"/>
                  <a:gd name="T26" fmla="*/ 1 w 21"/>
                  <a:gd name="T27" fmla="*/ 8 h 22"/>
                  <a:gd name="T28" fmla="*/ 1 w 21"/>
                  <a:gd name="T29" fmla="*/ 12 h 22"/>
                  <a:gd name="T30" fmla="*/ 2 w 21"/>
                  <a:gd name="T31" fmla="*/ 13 h 22"/>
                  <a:gd name="T32" fmla="*/ 4 w 21"/>
                  <a:gd name="T33" fmla="*/ 15 h 22"/>
                  <a:gd name="T34" fmla="*/ 5 w 21"/>
                  <a:gd name="T35" fmla="*/ 17 h 22"/>
                  <a:gd name="T36" fmla="*/ 6 w 21"/>
                  <a:gd name="T37" fmla="*/ 18 h 22"/>
                  <a:gd name="T38" fmla="*/ 7 w 21"/>
                  <a:gd name="T39" fmla="*/ 18 h 22"/>
                  <a:gd name="T40" fmla="*/ 7 w 21"/>
                  <a:gd name="T41" fmla="*/ 19 h 22"/>
                  <a:gd name="T42" fmla="*/ 13 w 21"/>
                  <a:gd name="T43" fmla="*/ 22 h 22"/>
                  <a:gd name="T44" fmla="*/ 15 w 21"/>
                  <a:gd name="T45" fmla="*/ 18 h 22"/>
                  <a:gd name="T46" fmla="*/ 18 w 21"/>
                  <a:gd name="T47" fmla="*/ 16 h 22"/>
                  <a:gd name="T48" fmla="*/ 19 w 21"/>
                  <a:gd name="T49" fmla="*/ 13 h 22"/>
                  <a:gd name="T50" fmla="*/ 21 w 21"/>
                  <a:gd name="T51" fmla="*/ 13 h 22"/>
                  <a:gd name="T52" fmla="*/ 21 w 21"/>
                  <a:gd name="T53" fmla="*/ 11 h 22"/>
                  <a:gd name="T54" fmla="*/ 18 w 21"/>
                  <a:gd name="T55" fmla="*/ 12 h 22"/>
                  <a:gd name="T56" fmla="*/ 19 w 21"/>
                  <a:gd name="T5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 h="22">
                    <a:moveTo>
                      <a:pt x="5" y="17"/>
                    </a:moveTo>
                    <a:cubicBezTo>
                      <a:pt x="5" y="19"/>
                      <a:pt x="5" y="19"/>
                      <a:pt x="4" y="18"/>
                    </a:cubicBezTo>
                    <a:cubicBezTo>
                      <a:pt x="4" y="17"/>
                      <a:pt x="5" y="18"/>
                      <a:pt x="5" y="17"/>
                    </a:cubicBezTo>
                    <a:close/>
                    <a:moveTo>
                      <a:pt x="19" y="10"/>
                    </a:moveTo>
                    <a:cubicBezTo>
                      <a:pt x="19" y="9"/>
                      <a:pt x="19" y="9"/>
                      <a:pt x="19" y="9"/>
                    </a:cubicBezTo>
                    <a:cubicBezTo>
                      <a:pt x="19" y="7"/>
                      <a:pt x="19" y="7"/>
                      <a:pt x="19" y="7"/>
                    </a:cubicBezTo>
                    <a:cubicBezTo>
                      <a:pt x="14" y="0"/>
                      <a:pt x="14" y="0"/>
                      <a:pt x="14" y="0"/>
                    </a:cubicBezTo>
                    <a:cubicBezTo>
                      <a:pt x="5" y="2"/>
                      <a:pt x="5" y="2"/>
                      <a:pt x="5" y="2"/>
                    </a:cubicBezTo>
                    <a:cubicBezTo>
                      <a:pt x="4" y="5"/>
                      <a:pt x="4" y="5"/>
                      <a:pt x="4" y="5"/>
                    </a:cubicBezTo>
                    <a:cubicBezTo>
                      <a:pt x="3" y="5"/>
                      <a:pt x="3" y="5"/>
                      <a:pt x="3" y="5"/>
                    </a:cubicBezTo>
                    <a:cubicBezTo>
                      <a:pt x="2" y="7"/>
                      <a:pt x="2" y="7"/>
                      <a:pt x="2" y="7"/>
                    </a:cubicBezTo>
                    <a:cubicBezTo>
                      <a:pt x="1" y="7"/>
                      <a:pt x="1" y="7"/>
                      <a:pt x="1" y="7"/>
                    </a:cubicBezTo>
                    <a:cubicBezTo>
                      <a:pt x="1" y="7"/>
                      <a:pt x="0" y="7"/>
                      <a:pt x="0" y="8"/>
                    </a:cubicBezTo>
                    <a:cubicBezTo>
                      <a:pt x="1" y="8"/>
                      <a:pt x="1" y="8"/>
                      <a:pt x="1" y="8"/>
                    </a:cubicBezTo>
                    <a:cubicBezTo>
                      <a:pt x="1" y="9"/>
                      <a:pt x="2" y="10"/>
                      <a:pt x="1" y="12"/>
                    </a:cubicBezTo>
                    <a:cubicBezTo>
                      <a:pt x="1" y="12"/>
                      <a:pt x="1" y="13"/>
                      <a:pt x="2" y="13"/>
                    </a:cubicBezTo>
                    <a:cubicBezTo>
                      <a:pt x="3" y="13"/>
                      <a:pt x="4" y="14"/>
                      <a:pt x="4" y="15"/>
                    </a:cubicBezTo>
                    <a:cubicBezTo>
                      <a:pt x="4" y="16"/>
                      <a:pt x="4" y="17"/>
                      <a:pt x="5" y="17"/>
                    </a:cubicBezTo>
                    <a:cubicBezTo>
                      <a:pt x="6" y="17"/>
                      <a:pt x="6" y="17"/>
                      <a:pt x="6" y="18"/>
                    </a:cubicBezTo>
                    <a:cubicBezTo>
                      <a:pt x="7" y="18"/>
                      <a:pt x="8" y="18"/>
                      <a:pt x="7" y="18"/>
                    </a:cubicBezTo>
                    <a:cubicBezTo>
                      <a:pt x="7" y="19"/>
                      <a:pt x="7" y="19"/>
                      <a:pt x="7" y="19"/>
                    </a:cubicBezTo>
                    <a:cubicBezTo>
                      <a:pt x="9" y="20"/>
                      <a:pt x="11" y="21"/>
                      <a:pt x="13" y="22"/>
                    </a:cubicBezTo>
                    <a:cubicBezTo>
                      <a:pt x="15" y="18"/>
                      <a:pt x="15" y="18"/>
                      <a:pt x="15" y="18"/>
                    </a:cubicBezTo>
                    <a:cubicBezTo>
                      <a:pt x="18" y="16"/>
                      <a:pt x="18" y="16"/>
                      <a:pt x="18" y="16"/>
                    </a:cubicBezTo>
                    <a:cubicBezTo>
                      <a:pt x="19" y="13"/>
                      <a:pt x="19" y="13"/>
                      <a:pt x="19" y="13"/>
                    </a:cubicBezTo>
                    <a:cubicBezTo>
                      <a:pt x="21" y="13"/>
                      <a:pt x="21" y="13"/>
                      <a:pt x="21" y="13"/>
                    </a:cubicBezTo>
                    <a:cubicBezTo>
                      <a:pt x="21" y="11"/>
                      <a:pt x="21" y="11"/>
                      <a:pt x="21" y="11"/>
                    </a:cubicBezTo>
                    <a:cubicBezTo>
                      <a:pt x="18" y="12"/>
                      <a:pt x="18" y="12"/>
                      <a:pt x="18" y="12"/>
                    </a:cubicBezTo>
                    <a:lnTo>
                      <a:pt x="19" y="10"/>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21" name="Freeform 890">
                <a:extLst>
                  <a:ext uri="{FF2B5EF4-FFF2-40B4-BE49-F238E27FC236}">
                    <a16:creationId xmlns:a16="http://schemas.microsoft.com/office/drawing/2014/main" id="{C4C7C972-243F-D40A-65C2-A686B33BA04C}"/>
                  </a:ext>
                </a:extLst>
              </p:cNvPr>
              <p:cNvSpPr>
                <a:spLocks/>
              </p:cNvSpPr>
              <p:nvPr/>
            </p:nvSpPr>
            <p:spPr bwMode="auto">
              <a:xfrm>
                <a:off x="4884738" y="4413250"/>
                <a:ext cx="169862" cy="128588"/>
              </a:xfrm>
              <a:custGeom>
                <a:avLst/>
                <a:gdLst>
                  <a:gd name="T0" fmla="*/ 40 w 41"/>
                  <a:gd name="T1" fmla="*/ 27 h 31"/>
                  <a:gd name="T2" fmla="*/ 41 w 41"/>
                  <a:gd name="T3" fmla="*/ 26 h 31"/>
                  <a:gd name="T4" fmla="*/ 39 w 41"/>
                  <a:gd name="T5" fmla="*/ 23 h 31"/>
                  <a:gd name="T6" fmla="*/ 37 w 41"/>
                  <a:gd name="T7" fmla="*/ 24 h 31"/>
                  <a:gd name="T8" fmla="*/ 36 w 41"/>
                  <a:gd name="T9" fmla="*/ 21 h 31"/>
                  <a:gd name="T10" fmla="*/ 37 w 41"/>
                  <a:gd name="T11" fmla="*/ 19 h 31"/>
                  <a:gd name="T12" fmla="*/ 36 w 41"/>
                  <a:gd name="T13" fmla="*/ 17 h 31"/>
                  <a:gd name="T14" fmla="*/ 34 w 41"/>
                  <a:gd name="T15" fmla="*/ 16 h 31"/>
                  <a:gd name="T16" fmla="*/ 34 w 41"/>
                  <a:gd name="T17" fmla="*/ 13 h 31"/>
                  <a:gd name="T18" fmla="*/ 31 w 41"/>
                  <a:gd name="T19" fmla="*/ 11 h 31"/>
                  <a:gd name="T20" fmla="*/ 30 w 41"/>
                  <a:gd name="T21" fmla="*/ 8 h 31"/>
                  <a:gd name="T22" fmla="*/ 27 w 41"/>
                  <a:gd name="T23" fmla="*/ 7 h 31"/>
                  <a:gd name="T24" fmla="*/ 27 w 41"/>
                  <a:gd name="T25" fmla="*/ 4 h 31"/>
                  <a:gd name="T26" fmla="*/ 26 w 41"/>
                  <a:gd name="T27" fmla="*/ 4 h 31"/>
                  <a:gd name="T28" fmla="*/ 23 w 41"/>
                  <a:gd name="T29" fmla="*/ 3 h 31"/>
                  <a:gd name="T30" fmla="*/ 20 w 41"/>
                  <a:gd name="T31" fmla="*/ 0 h 31"/>
                  <a:gd name="T32" fmla="*/ 16 w 41"/>
                  <a:gd name="T33" fmla="*/ 0 h 31"/>
                  <a:gd name="T34" fmla="*/ 11 w 41"/>
                  <a:gd name="T35" fmla="*/ 2 h 31"/>
                  <a:gd name="T36" fmla="*/ 7 w 41"/>
                  <a:gd name="T37" fmla="*/ 1 h 31"/>
                  <a:gd name="T38" fmla="*/ 6 w 41"/>
                  <a:gd name="T39" fmla="*/ 3 h 31"/>
                  <a:gd name="T40" fmla="*/ 6 w 41"/>
                  <a:gd name="T41" fmla="*/ 4 h 31"/>
                  <a:gd name="T42" fmla="*/ 6 w 41"/>
                  <a:gd name="T43" fmla="*/ 5 h 31"/>
                  <a:gd name="T44" fmla="*/ 3 w 41"/>
                  <a:gd name="T45" fmla="*/ 12 h 31"/>
                  <a:gd name="T46" fmla="*/ 0 w 41"/>
                  <a:gd name="T47" fmla="*/ 14 h 31"/>
                  <a:gd name="T48" fmla="*/ 4 w 41"/>
                  <a:gd name="T49" fmla="*/ 19 h 31"/>
                  <a:gd name="T50" fmla="*/ 6 w 41"/>
                  <a:gd name="T51" fmla="*/ 22 h 31"/>
                  <a:gd name="T52" fmla="*/ 12 w 41"/>
                  <a:gd name="T53" fmla="*/ 22 h 31"/>
                  <a:gd name="T54" fmla="*/ 13 w 41"/>
                  <a:gd name="T55" fmla="*/ 20 h 31"/>
                  <a:gd name="T56" fmla="*/ 15 w 41"/>
                  <a:gd name="T57" fmla="*/ 20 h 31"/>
                  <a:gd name="T58" fmla="*/ 20 w 41"/>
                  <a:gd name="T59" fmla="*/ 23 h 31"/>
                  <a:gd name="T60" fmla="*/ 23 w 41"/>
                  <a:gd name="T61" fmla="*/ 21 h 31"/>
                  <a:gd name="T62" fmla="*/ 24 w 41"/>
                  <a:gd name="T63" fmla="*/ 23 h 31"/>
                  <a:gd name="T64" fmla="*/ 20 w 41"/>
                  <a:gd name="T65" fmla="*/ 24 h 31"/>
                  <a:gd name="T66" fmla="*/ 15 w 41"/>
                  <a:gd name="T67" fmla="*/ 21 h 31"/>
                  <a:gd name="T68" fmla="*/ 14 w 41"/>
                  <a:gd name="T69" fmla="*/ 23 h 31"/>
                  <a:gd name="T70" fmla="*/ 10 w 41"/>
                  <a:gd name="T71" fmla="*/ 23 h 31"/>
                  <a:gd name="T72" fmla="*/ 10 w 41"/>
                  <a:gd name="T73" fmla="*/ 25 h 31"/>
                  <a:gd name="T74" fmla="*/ 5 w 41"/>
                  <a:gd name="T75" fmla="*/ 25 h 31"/>
                  <a:gd name="T76" fmla="*/ 4 w 41"/>
                  <a:gd name="T77" fmla="*/ 26 h 31"/>
                  <a:gd name="T78" fmla="*/ 5 w 41"/>
                  <a:gd name="T79" fmla="*/ 30 h 31"/>
                  <a:gd name="T80" fmla="*/ 11 w 41"/>
                  <a:gd name="T81" fmla="*/ 30 h 31"/>
                  <a:gd name="T82" fmla="*/ 14 w 41"/>
                  <a:gd name="T83" fmla="*/ 28 h 31"/>
                  <a:gd name="T84" fmla="*/ 25 w 41"/>
                  <a:gd name="T85" fmla="*/ 28 h 31"/>
                  <a:gd name="T86" fmla="*/ 28 w 41"/>
                  <a:gd name="T87" fmla="*/ 28 h 31"/>
                  <a:gd name="T88" fmla="*/ 29 w 41"/>
                  <a:gd name="T89" fmla="*/ 29 h 31"/>
                  <a:gd name="T90" fmla="*/ 30 w 41"/>
                  <a:gd name="T91" fmla="*/ 29 h 31"/>
                  <a:gd name="T92" fmla="*/ 34 w 41"/>
                  <a:gd name="T93" fmla="*/ 31 h 31"/>
                  <a:gd name="T94" fmla="*/ 35 w 41"/>
                  <a:gd name="T95" fmla="*/ 30 h 31"/>
                  <a:gd name="T96" fmla="*/ 40 w 41"/>
                  <a:gd name="T97" fmla="*/ 30 h 31"/>
                  <a:gd name="T98" fmla="*/ 40 w 41"/>
                  <a:gd name="T99" fmla="*/ 28 h 31"/>
                  <a:gd name="T100" fmla="*/ 40 w 41"/>
                  <a:gd name="T101"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1" h="31">
                    <a:moveTo>
                      <a:pt x="40" y="27"/>
                    </a:moveTo>
                    <a:cubicBezTo>
                      <a:pt x="41" y="26"/>
                      <a:pt x="41" y="26"/>
                      <a:pt x="41" y="26"/>
                    </a:cubicBezTo>
                    <a:cubicBezTo>
                      <a:pt x="39" y="23"/>
                      <a:pt x="39" y="23"/>
                      <a:pt x="39" y="23"/>
                    </a:cubicBezTo>
                    <a:cubicBezTo>
                      <a:pt x="37" y="24"/>
                      <a:pt x="37" y="24"/>
                      <a:pt x="37" y="24"/>
                    </a:cubicBezTo>
                    <a:cubicBezTo>
                      <a:pt x="36" y="21"/>
                      <a:pt x="36" y="21"/>
                      <a:pt x="36" y="21"/>
                    </a:cubicBezTo>
                    <a:cubicBezTo>
                      <a:pt x="37" y="19"/>
                      <a:pt x="37" y="19"/>
                      <a:pt x="37" y="19"/>
                    </a:cubicBezTo>
                    <a:cubicBezTo>
                      <a:pt x="36" y="17"/>
                      <a:pt x="36" y="17"/>
                      <a:pt x="36" y="17"/>
                    </a:cubicBezTo>
                    <a:cubicBezTo>
                      <a:pt x="34" y="16"/>
                      <a:pt x="34" y="16"/>
                      <a:pt x="34" y="16"/>
                    </a:cubicBezTo>
                    <a:cubicBezTo>
                      <a:pt x="34" y="13"/>
                      <a:pt x="34" y="13"/>
                      <a:pt x="34" y="13"/>
                    </a:cubicBezTo>
                    <a:cubicBezTo>
                      <a:pt x="31" y="11"/>
                      <a:pt x="31" y="11"/>
                      <a:pt x="31" y="11"/>
                    </a:cubicBezTo>
                    <a:cubicBezTo>
                      <a:pt x="30" y="8"/>
                      <a:pt x="30" y="8"/>
                      <a:pt x="30" y="8"/>
                    </a:cubicBezTo>
                    <a:cubicBezTo>
                      <a:pt x="27" y="7"/>
                      <a:pt x="27" y="7"/>
                      <a:pt x="27" y="7"/>
                    </a:cubicBezTo>
                    <a:cubicBezTo>
                      <a:pt x="27" y="4"/>
                      <a:pt x="27" y="4"/>
                      <a:pt x="27" y="4"/>
                    </a:cubicBezTo>
                    <a:cubicBezTo>
                      <a:pt x="26" y="4"/>
                      <a:pt x="26" y="4"/>
                      <a:pt x="26" y="4"/>
                    </a:cubicBezTo>
                    <a:cubicBezTo>
                      <a:pt x="23" y="3"/>
                      <a:pt x="23" y="3"/>
                      <a:pt x="23" y="3"/>
                    </a:cubicBezTo>
                    <a:cubicBezTo>
                      <a:pt x="20" y="0"/>
                      <a:pt x="20" y="0"/>
                      <a:pt x="20" y="0"/>
                    </a:cubicBezTo>
                    <a:cubicBezTo>
                      <a:pt x="16" y="0"/>
                      <a:pt x="16" y="0"/>
                      <a:pt x="16" y="0"/>
                    </a:cubicBezTo>
                    <a:cubicBezTo>
                      <a:pt x="11" y="2"/>
                      <a:pt x="11" y="2"/>
                      <a:pt x="11" y="2"/>
                    </a:cubicBezTo>
                    <a:cubicBezTo>
                      <a:pt x="7" y="1"/>
                      <a:pt x="7" y="1"/>
                      <a:pt x="7" y="1"/>
                    </a:cubicBezTo>
                    <a:cubicBezTo>
                      <a:pt x="6" y="3"/>
                      <a:pt x="6" y="3"/>
                      <a:pt x="6" y="3"/>
                    </a:cubicBezTo>
                    <a:cubicBezTo>
                      <a:pt x="6" y="3"/>
                      <a:pt x="6" y="3"/>
                      <a:pt x="6" y="4"/>
                    </a:cubicBezTo>
                    <a:cubicBezTo>
                      <a:pt x="6" y="4"/>
                      <a:pt x="6" y="5"/>
                      <a:pt x="6" y="5"/>
                    </a:cubicBezTo>
                    <a:cubicBezTo>
                      <a:pt x="6" y="8"/>
                      <a:pt x="4" y="9"/>
                      <a:pt x="3" y="12"/>
                    </a:cubicBezTo>
                    <a:cubicBezTo>
                      <a:pt x="2" y="12"/>
                      <a:pt x="1" y="13"/>
                      <a:pt x="0" y="14"/>
                    </a:cubicBezTo>
                    <a:cubicBezTo>
                      <a:pt x="2" y="15"/>
                      <a:pt x="3" y="17"/>
                      <a:pt x="4" y="19"/>
                    </a:cubicBezTo>
                    <a:cubicBezTo>
                      <a:pt x="5" y="20"/>
                      <a:pt x="5" y="21"/>
                      <a:pt x="6" y="22"/>
                    </a:cubicBezTo>
                    <a:cubicBezTo>
                      <a:pt x="12" y="22"/>
                      <a:pt x="12" y="22"/>
                      <a:pt x="12" y="22"/>
                    </a:cubicBezTo>
                    <a:cubicBezTo>
                      <a:pt x="13" y="20"/>
                      <a:pt x="13" y="20"/>
                      <a:pt x="13" y="20"/>
                    </a:cubicBezTo>
                    <a:cubicBezTo>
                      <a:pt x="15" y="20"/>
                      <a:pt x="15" y="20"/>
                      <a:pt x="15" y="20"/>
                    </a:cubicBezTo>
                    <a:cubicBezTo>
                      <a:pt x="20" y="23"/>
                      <a:pt x="20" y="23"/>
                      <a:pt x="20" y="23"/>
                    </a:cubicBezTo>
                    <a:cubicBezTo>
                      <a:pt x="23" y="21"/>
                      <a:pt x="23" y="21"/>
                      <a:pt x="23" y="21"/>
                    </a:cubicBezTo>
                    <a:cubicBezTo>
                      <a:pt x="24" y="23"/>
                      <a:pt x="24" y="23"/>
                      <a:pt x="24" y="23"/>
                    </a:cubicBezTo>
                    <a:cubicBezTo>
                      <a:pt x="20" y="24"/>
                      <a:pt x="20" y="24"/>
                      <a:pt x="20" y="24"/>
                    </a:cubicBezTo>
                    <a:cubicBezTo>
                      <a:pt x="15" y="21"/>
                      <a:pt x="15" y="21"/>
                      <a:pt x="15" y="21"/>
                    </a:cubicBezTo>
                    <a:cubicBezTo>
                      <a:pt x="14" y="23"/>
                      <a:pt x="14" y="23"/>
                      <a:pt x="14" y="23"/>
                    </a:cubicBezTo>
                    <a:cubicBezTo>
                      <a:pt x="10" y="23"/>
                      <a:pt x="10" y="23"/>
                      <a:pt x="10" y="23"/>
                    </a:cubicBezTo>
                    <a:cubicBezTo>
                      <a:pt x="10" y="25"/>
                      <a:pt x="10" y="25"/>
                      <a:pt x="10" y="25"/>
                    </a:cubicBezTo>
                    <a:cubicBezTo>
                      <a:pt x="5" y="25"/>
                      <a:pt x="5" y="25"/>
                      <a:pt x="5" y="25"/>
                    </a:cubicBezTo>
                    <a:cubicBezTo>
                      <a:pt x="4" y="25"/>
                      <a:pt x="3" y="25"/>
                      <a:pt x="4" y="26"/>
                    </a:cubicBezTo>
                    <a:cubicBezTo>
                      <a:pt x="5" y="27"/>
                      <a:pt x="5" y="29"/>
                      <a:pt x="5" y="30"/>
                    </a:cubicBezTo>
                    <a:cubicBezTo>
                      <a:pt x="11" y="30"/>
                      <a:pt x="11" y="30"/>
                      <a:pt x="11" y="30"/>
                    </a:cubicBezTo>
                    <a:cubicBezTo>
                      <a:pt x="14" y="28"/>
                      <a:pt x="14" y="28"/>
                      <a:pt x="14" y="28"/>
                    </a:cubicBezTo>
                    <a:cubicBezTo>
                      <a:pt x="25" y="28"/>
                      <a:pt x="25" y="28"/>
                      <a:pt x="25" y="28"/>
                    </a:cubicBezTo>
                    <a:cubicBezTo>
                      <a:pt x="28" y="28"/>
                      <a:pt x="28" y="28"/>
                      <a:pt x="28" y="28"/>
                    </a:cubicBezTo>
                    <a:cubicBezTo>
                      <a:pt x="29" y="29"/>
                      <a:pt x="29" y="29"/>
                      <a:pt x="29" y="29"/>
                    </a:cubicBezTo>
                    <a:cubicBezTo>
                      <a:pt x="30" y="29"/>
                      <a:pt x="30" y="29"/>
                      <a:pt x="30" y="29"/>
                    </a:cubicBezTo>
                    <a:cubicBezTo>
                      <a:pt x="34" y="31"/>
                      <a:pt x="34" y="31"/>
                      <a:pt x="34" y="31"/>
                    </a:cubicBezTo>
                    <a:cubicBezTo>
                      <a:pt x="35" y="30"/>
                      <a:pt x="35" y="30"/>
                      <a:pt x="35" y="30"/>
                    </a:cubicBezTo>
                    <a:cubicBezTo>
                      <a:pt x="40" y="30"/>
                      <a:pt x="40" y="30"/>
                      <a:pt x="40" y="30"/>
                    </a:cubicBezTo>
                    <a:cubicBezTo>
                      <a:pt x="40" y="28"/>
                      <a:pt x="40" y="28"/>
                      <a:pt x="40" y="28"/>
                    </a:cubicBezTo>
                    <a:lnTo>
                      <a:pt x="40" y="27"/>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22" name="Freeform 891">
                <a:extLst>
                  <a:ext uri="{FF2B5EF4-FFF2-40B4-BE49-F238E27FC236}">
                    <a16:creationId xmlns:a16="http://schemas.microsoft.com/office/drawing/2014/main" id="{72F70649-EC6D-EA20-8F99-2AEC8B162EF4}"/>
                  </a:ext>
                </a:extLst>
              </p:cNvPr>
              <p:cNvSpPr>
                <a:spLocks/>
              </p:cNvSpPr>
              <p:nvPr/>
            </p:nvSpPr>
            <p:spPr bwMode="auto">
              <a:xfrm>
                <a:off x="5559425" y="4883150"/>
                <a:ext cx="7937" cy="4763"/>
              </a:xfrm>
              <a:custGeom>
                <a:avLst/>
                <a:gdLst>
                  <a:gd name="T0" fmla="*/ 1 w 2"/>
                  <a:gd name="T1" fmla="*/ 0 h 1"/>
                  <a:gd name="T2" fmla="*/ 0 w 2"/>
                  <a:gd name="T3" fmla="*/ 1 h 1"/>
                  <a:gd name="T4" fmla="*/ 0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0" y="1"/>
                    </a:cubicBezTo>
                    <a:cubicBezTo>
                      <a:pt x="0" y="1"/>
                      <a:pt x="0" y="1"/>
                      <a:pt x="0" y="1"/>
                    </a:cubicBezTo>
                    <a:cubicBezTo>
                      <a:pt x="1" y="1"/>
                      <a:pt x="1" y="1"/>
                      <a:pt x="2" y="0"/>
                    </a:cubicBezTo>
                    <a:cubicBezTo>
                      <a:pt x="2" y="0"/>
                      <a:pt x="2" y="0"/>
                      <a:pt x="1" y="0"/>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23" name="Freeform 892">
                <a:extLst>
                  <a:ext uri="{FF2B5EF4-FFF2-40B4-BE49-F238E27FC236}">
                    <a16:creationId xmlns:a16="http://schemas.microsoft.com/office/drawing/2014/main" id="{5E00BE35-B6F2-E9F6-526A-1A0BC435D77E}"/>
                  </a:ext>
                </a:extLst>
              </p:cNvPr>
              <p:cNvSpPr>
                <a:spLocks/>
              </p:cNvSpPr>
              <p:nvPr/>
            </p:nvSpPr>
            <p:spPr bwMode="auto">
              <a:xfrm>
                <a:off x="6188075" y="4921250"/>
                <a:ext cx="57150" cy="49213"/>
              </a:xfrm>
              <a:custGeom>
                <a:avLst/>
                <a:gdLst>
                  <a:gd name="T0" fmla="*/ 15 w 36"/>
                  <a:gd name="T1" fmla="*/ 5 h 31"/>
                  <a:gd name="T2" fmla="*/ 10 w 36"/>
                  <a:gd name="T3" fmla="*/ 8 h 31"/>
                  <a:gd name="T4" fmla="*/ 5 w 36"/>
                  <a:gd name="T5" fmla="*/ 13 h 31"/>
                  <a:gd name="T6" fmla="*/ 5 w 36"/>
                  <a:gd name="T7" fmla="*/ 18 h 31"/>
                  <a:gd name="T8" fmla="*/ 0 w 36"/>
                  <a:gd name="T9" fmla="*/ 24 h 31"/>
                  <a:gd name="T10" fmla="*/ 2 w 36"/>
                  <a:gd name="T11" fmla="*/ 29 h 31"/>
                  <a:gd name="T12" fmla="*/ 2 w 36"/>
                  <a:gd name="T13" fmla="*/ 29 h 31"/>
                  <a:gd name="T14" fmla="*/ 5 w 36"/>
                  <a:gd name="T15" fmla="*/ 26 h 31"/>
                  <a:gd name="T16" fmla="*/ 10 w 36"/>
                  <a:gd name="T17" fmla="*/ 29 h 31"/>
                  <a:gd name="T18" fmla="*/ 10 w 36"/>
                  <a:gd name="T19" fmla="*/ 31 h 31"/>
                  <a:gd name="T20" fmla="*/ 15 w 36"/>
                  <a:gd name="T21" fmla="*/ 31 h 31"/>
                  <a:gd name="T22" fmla="*/ 21 w 36"/>
                  <a:gd name="T23" fmla="*/ 29 h 31"/>
                  <a:gd name="T24" fmla="*/ 21 w 36"/>
                  <a:gd name="T25" fmla="*/ 24 h 31"/>
                  <a:gd name="T26" fmla="*/ 23 w 36"/>
                  <a:gd name="T27" fmla="*/ 24 h 31"/>
                  <a:gd name="T28" fmla="*/ 28 w 36"/>
                  <a:gd name="T29" fmla="*/ 21 h 31"/>
                  <a:gd name="T30" fmla="*/ 31 w 36"/>
                  <a:gd name="T31" fmla="*/ 24 h 31"/>
                  <a:gd name="T32" fmla="*/ 34 w 36"/>
                  <a:gd name="T33" fmla="*/ 24 h 31"/>
                  <a:gd name="T34" fmla="*/ 36 w 36"/>
                  <a:gd name="T35" fmla="*/ 18 h 31"/>
                  <a:gd name="T36" fmla="*/ 36 w 36"/>
                  <a:gd name="T37" fmla="*/ 13 h 31"/>
                  <a:gd name="T38" fmla="*/ 36 w 36"/>
                  <a:gd name="T39" fmla="*/ 10 h 31"/>
                  <a:gd name="T40" fmla="*/ 28 w 36"/>
                  <a:gd name="T41" fmla="*/ 0 h 31"/>
                  <a:gd name="T42" fmla="*/ 23 w 36"/>
                  <a:gd name="T43" fmla="*/ 5 h 31"/>
                  <a:gd name="T44" fmla="*/ 15 w 36"/>
                  <a:gd name="T45" fmla="*/ 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31">
                    <a:moveTo>
                      <a:pt x="15" y="5"/>
                    </a:moveTo>
                    <a:lnTo>
                      <a:pt x="10" y="8"/>
                    </a:lnTo>
                    <a:lnTo>
                      <a:pt x="5" y="13"/>
                    </a:lnTo>
                    <a:lnTo>
                      <a:pt x="5" y="18"/>
                    </a:lnTo>
                    <a:lnTo>
                      <a:pt x="0" y="24"/>
                    </a:lnTo>
                    <a:lnTo>
                      <a:pt x="2" y="29"/>
                    </a:lnTo>
                    <a:lnTo>
                      <a:pt x="2" y="29"/>
                    </a:lnTo>
                    <a:lnTo>
                      <a:pt x="5" y="26"/>
                    </a:lnTo>
                    <a:lnTo>
                      <a:pt x="10" y="29"/>
                    </a:lnTo>
                    <a:lnTo>
                      <a:pt x="10" y="31"/>
                    </a:lnTo>
                    <a:lnTo>
                      <a:pt x="15" y="31"/>
                    </a:lnTo>
                    <a:lnTo>
                      <a:pt x="21" y="29"/>
                    </a:lnTo>
                    <a:lnTo>
                      <a:pt x="21" y="24"/>
                    </a:lnTo>
                    <a:lnTo>
                      <a:pt x="23" y="24"/>
                    </a:lnTo>
                    <a:lnTo>
                      <a:pt x="28" y="21"/>
                    </a:lnTo>
                    <a:lnTo>
                      <a:pt x="31" y="24"/>
                    </a:lnTo>
                    <a:lnTo>
                      <a:pt x="34" y="24"/>
                    </a:lnTo>
                    <a:lnTo>
                      <a:pt x="36" y="18"/>
                    </a:lnTo>
                    <a:lnTo>
                      <a:pt x="36" y="13"/>
                    </a:lnTo>
                    <a:lnTo>
                      <a:pt x="36" y="10"/>
                    </a:lnTo>
                    <a:lnTo>
                      <a:pt x="28" y="0"/>
                    </a:lnTo>
                    <a:lnTo>
                      <a:pt x="23" y="5"/>
                    </a:lnTo>
                    <a:lnTo>
                      <a:pt x="15" y="5"/>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24" name="Freeform 893">
                <a:extLst>
                  <a:ext uri="{FF2B5EF4-FFF2-40B4-BE49-F238E27FC236}">
                    <a16:creationId xmlns:a16="http://schemas.microsoft.com/office/drawing/2014/main" id="{51502895-20F7-3863-EBA0-7358B46A0DC2}"/>
                  </a:ext>
                </a:extLst>
              </p:cNvPr>
              <p:cNvSpPr>
                <a:spLocks/>
              </p:cNvSpPr>
              <p:nvPr/>
            </p:nvSpPr>
            <p:spPr bwMode="auto">
              <a:xfrm>
                <a:off x="5451475" y="4492625"/>
                <a:ext cx="336550" cy="277813"/>
              </a:xfrm>
              <a:custGeom>
                <a:avLst/>
                <a:gdLst>
                  <a:gd name="T0" fmla="*/ 66 w 81"/>
                  <a:gd name="T1" fmla="*/ 6 h 67"/>
                  <a:gd name="T2" fmla="*/ 54 w 81"/>
                  <a:gd name="T3" fmla="*/ 4 h 67"/>
                  <a:gd name="T4" fmla="*/ 47 w 81"/>
                  <a:gd name="T5" fmla="*/ 8 h 67"/>
                  <a:gd name="T6" fmla="*/ 35 w 81"/>
                  <a:gd name="T7" fmla="*/ 4 h 67"/>
                  <a:gd name="T8" fmla="*/ 24 w 81"/>
                  <a:gd name="T9" fmla="*/ 2 h 67"/>
                  <a:gd name="T10" fmla="*/ 17 w 81"/>
                  <a:gd name="T11" fmla="*/ 2 h 67"/>
                  <a:gd name="T12" fmla="*/ 14 w 81"/>
                  <a:gd name="T13" fmla="*/ 1 h 67"/>
                  <a:gd name="T14" fmla="*/ 9 w 81"/>
                  <a:gd name="T15" fmla="*/ 7 h 67"/>
                  <a:gd name="T16" fmla="*/ 6 w 81"/>
                  <a:gd name="T17" fmla="*/ 15 h 67"/>
                  <a:gd name="T18" fmla="*/ 5 w 81"/>
                  <a:gd name="T19" fmla="*/ 18 h 67"/>
                  <a:gd name="T20" fmla="*/ 7 w 81"/>
                  <a:gd name="T21" fmla="*/ 20 h 67"/>
                  <a:gd name="T22" fmla="*/ 7 w 81"/>
                  <a:gd name="T23" fmla="*/ 25 h 67"/>
                  <a:gd name="T24" fmla="*/ 6 w 81"/>
                  <a:gd name="T25" fmla="*/ 26 h 67"/>
                  <a:gd name="T26" fmla="*/ 4 w 81"/>
                  <a:gd name="T27" fmla="*/ 29 h 67"/>
                  <a:gd name="T28" fmla="*/ 0 w 81"/>
                  <a:gd name="T29" fmla="*/ 34 h 67"/>
                  <a:gd name="T30" fmla="*/ 0 w 81"/>
                  <a:gd name="T31" fmla="*/ 44 h 67"/>
                  <a:gd name="T32" fmla="*/ 4 w 81"/>
                  <a:gd name="T33" fmla="*/ 52 h 67"/>
                  <a:gd name="T34" fmla="*/ 7 w 81"/>
                  <a:gd name="T35" fmla="*/ 53 h 67"/>
                  <a:gd name="T36" fmla="*/ 17 w 81"/>
                  <a:gd name="T37" fmla="*/ 58 h 67"/>
                  <a:gd name="T38" fmla="*/ 22 w 81"/>
                  <a:gd name="T39" fmla="*/ 60 h 67"/>
                  <a:gd name="T40" fmla="*/ 18 w 81"/>
                  <a:gd name="T41" fmla="*/ 60 h 67"/>
                  <a:gd name="T42" fmla="*/ 22 w 81"/>
                  <a:gd name="T43" fmla="*/ 66 h 67"/>
                  <a:gd name="T44" fmla="*/ 24 w 81"/>
                  <a:gd name="T45" fmla="*/ 67 h 67"/>
                  <a:gd name="T46" fmla="*/ 25 w 81"/>
                  <a:gd name="T47" fmla="*/ 67 h 67"/>
                  <a:gd name="T48" fmla="*/ 31 w 81"/>
                  <a:gd name="T49" fmla="*/ 66 h 67"/>
                  <a:gd name="T50" fmla="*/ 36 w 81"/>
                  <a:gd name="T51" fmla="*/ 66 h 67"/>
                  <a:gd name="T52" fmla="*/ 39 w 81"/>
                  <a:gd name="T53" fmla="*/ 64 h 67"/>
                  <a:gd name="T54" fmla="*/ 41 w 81"/>
                  <a:gd name="T55" fmla="*/ 56 h 67"/>
                  <a:gd name="T56" fmla="*/ 47 w 81"/>
                  <a:gd name="T57" fmla="*/ 51 h 67"/>
                  <a:gd name="T58" fmla="*/ 50 w 81"/>
                  <a:gd name="T59" fmla="*/ 48 h 67"/>
                  <a:gd name="T60" fmla="*/ 53 w 81"/>
                  <a:gd name="T61" fmla="*/ 49 h 67"/>
                  <a:gd name="T62" fmla="*/ 56 w 81"/>
                  <a:gd name="T63" fmla="*/ 50 h 67"/>
                  <a:gd name="T64" fmla="*/ 57 w 81"/>
                  <a:gd name="T65" fmla="*/ 51 h 67"/>
                  <a:gd name="T66" fmla="*/ 60 w 81"/>
                  <a:gd name="T67" fmla="*/ 48 h 67"/>
                  <a:gd name="T68" fmla="*/ 62 w 81"/>
                  <a:gd name="T69" fmla="*/ 44 h 67"/>
                  <a:gd name="T70" fmla="*/ 65 w 81"/>
                  <a:gd name="T71" fmla="*/ 38 h 67"/>
                  <a:gd name="T72" fmla="*/ 69 w 81"/>
                  <a:gd name="T73" fmla="*/ 32 h 67"/>
                  <a:gd name="T74" fmla="*/ 71 w 81"/>
                  <a:gd name="T75" fmla="*/ 27 h 67"/>
                  <a:gd name="T76" fmla="*/ 75 w 81"/>
                  <a:gd name="T77" fmla="*/ 20 h 67"/>
                  <a:gd name="T78" fmla="*/ 78 w 81"/>
                  <a:gd name="T79" fmla="*/ 19 h 67"/>
                  <a:gd name="T80" fmla="*/ 80 w 81"/>
                  <a:gd name="T81" fmla="*/ 15 h 67"/>
                  <a:gd name="T82" fmla="*/ 81 w 81"/>
                  <a:gd name="T83" fmla="*/ 12 h 67"/>
                  <a:gd name="T84" fmla="*/ 78 w 81"/>
                  <a:gd name="T85" fmla="*/ 11 h 67"/>
                  <a:gd name="T86" fmla="*/ 74 w 81"/>
                  <a:gd name="T87" fmla="*/ 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 h="67">
                    <a:moveTo>
                      <a:pt x="69" y="3"/>
                    </a:moveTo>
                    <a:cubicBezTo>
                      <a:pt x="66" y="6"/>
                      <a:pt x="66" y="6"/>
                      <a:pt x="66" y="6"/>
                    </a:cubicBezTo>
                    <a:cubicBezTo>
                      <a:pt x="60" y="4"/>
                      <a:pt x="60" y="4"/>
                      <a:pt x="60" y="4"/>
                    </a:cubicBezTo>
                    <a:cubicBezTo>
                      <a:pt x="54" y="4"/>
                      <a:pt x="54" y="4"/>
                      <a:pt x="54" y="4"/>
                    </a:cubicBezTo>
                    <a:cubicBezTo>
                      <a:pt x="50" y="5"/>
                      <a:pt x="50" y="5"/>
                      <a:pt x="50" y="5"/>
                    </a:cubicBezTo>
                    <a:cubicBezTo>
                      <a:pt x="47" y="8"/>
                      <a:pt x="47" y="8"/>
                      <a:pt x="47" y="8"/>
                    </a:cubicBezTo>
                    <a:cubicBezTo>
                      <a:pt x="42" y="8"/>
                      <a:pt x="42" y="8"/>
                      <a:pt x="42" y="8"/>
                    </a:cubicBezTo>
                    <a:cubicBezTo>
                      <a:pt x="35" y="4"/>
                      <a:pt x="35" y="4"/>
                      <a:pt x="35" y="4"/>
                    </a:cubicBezTo>
                    <a:cubicBezTo>
                      <a:pt x="29" y="7"/>
                      <a:pt x="29" y="7"/>
                      <a:pt x="29" y="7"/>
                    </a:cubicBezTo>
                    <a:cubicBezTo>
                      <a:pt x="24" y="2"/>
                      <a:pt x="24" y="2"/>
                      <a:pt x="24" y="2"/>
                    </a:cubicBezTo>
                    <a:cubicBezTo>
                      <a:pt x="19" y="0"/>
                      <a:pt x="19" y="0"/>
                      <a:pt x="19" y="0"/>
                    </a:cubicBezTo>
                    <a:cubicBezTo>
                      <a:pt x="17" y="2"/>
                      <a:pt x="17" y="2"/>
                      <a:pt x="17" y="2"/>
                    </a:cubicBezTo>
                    <a:cubicBezTo>
                      <a:pt x="16" y="2"/>
                      <a:pt x="16" y="2"/>
                      <a:pt x="16" y="2"/>
                    </a:cubicBezTo>
                    <a:cubicBezTo>
                      <a:pt x="14" y="1"/>
                      <a:pt x="14" y="1"/>
                      <a:pt x="14" y="1"/>
                    </a:cubicBezTo>
                    <a:cubicBezTo>
                      <a:pt x="9" y="3"/>
                      <a:pt x="9" y="3"/>
                      <a:pt x="9" y="3"/>
                    </a:cubicBezTo>
                    <a:cubicBezTo>
                      <a:pt x="9" y="7"/>
                      <a:pt x="9" y="7"/>
                      <a:pt x="9" y="7"/>
                    </a:cubicBezTo>
                    <a:cubicBezTo>
                      <a:pt x="6" y="10"/>
                      <a:pt x="6" y="10"/>
                      <a:pt x="6" y="10"/>
                    </a:cubicBezTo>
                    <a:cubicBezTo>
                      <a:pt x="6" y="15"/>
                      <a:pt x="6" y="15"/>
                      <a:pt x="6" y="15"/>
                    </a:cubicBezTo>
                    <a:cubicBezTo>
                      <a:pt x="6" y="15"/>
                      <a:pt x="6" y="17"/>
                      <a:pt x="6" y="17"/>
                    </a:cubicBezTo>
                    <a:cubicBezTo>
                      <a:pt x="6" y="17"/>
                      <a:pt x="5" y="18"/>
                      <a:pt x="5" y="18"/>
                    </a:cubicBezTo>
                    <a:cubicBezTo>
                      <a:pt x="5" y="19"/>
                      <a:pt x="5" y="19"/>
                      <a:pt x="5" y="19"/>
                    </a:cubicBezTo>
                    <a:cubicBezTo>
                      <a:pt x="7" y="20"/>
                      <a:pt x="7" y="20"/>
                      <a:pt x="7" y="20"/>
                    </a:cubicBezTo>
                    <a:cubicBezTo>
                      <a:pt x="7" y="22"/>
                      <a:pt x="7" y="22"/>
                      <a:pt x="7" y="22"/>
                    </a:cubicBezTo>
                    <a:cubicBezTo>
                      <a:pt x="7" y="25"/>
                      <a:pt x="7" y="25"/>
                      <a:pt x="7" y="25"/>
                    </a:cubicBezTo>
                    <a:cubicBezTo>
                      <a:pt x="6" y="25"/>
                      <a:pt x="6" y="25"/>
                      <a:pt x="6" y="25"/>
                    </a:cubicBezTo>
                    <a:cubicBezTo>
                      <a:pt x="6" y="26"/>
                      <a:pt x="6" y="26"/>
                      <a:pt x="6" y="26"/>
                    </a:cubicBezTo>
                    <a:cubicBezTo>
                      <a:pt x="6" y="28"/>
                      <a:pt x="6" y="28"/>
                      <a:pt x="6" y="28"/>
                    </a:cubicBezTo>
                    <a:cubicBezTo>
                      <a:pt x="4" y="29"/>
                      <a:pt x="4" y="29"/>
                      <a:pt x="4" y="29"/>
                    </a:cubicBezTo>
                    <a:cubicBezTo>
                      <a:pt x="3" y="34"/>
                      <a:pt x="3" y="34"/>
                      <a:pt x="3" y="34"/>
                    </a:cubicBezTo>
                    <a:cubicBezTo>
                      <a:pt x="0" y="34"/>
                      <a:pt x="0" y="34"/>
                      <a:pt x="0" y="34"/>
                    </a:cubicBezTo>
                    <a:cubicBezTo>
                      <a:pt x="0" y="42"/>
                      <a:pt x="0" y="42"/>
                      <a:pt x="0" y="42"/>
                    </a:cubicBezTo>
                    <a:cubicBezTo>
                      <a:pt x="0" y="44"/>
                      <a:pt x="0" y="44"/>
                      <a:pt x="0" y="44"/>
                    </a:cubicBezTo>
                    <a:cubicBezTo>
                      <a:pt x="0" y="53"/>
                      <a:pt x="0" y="53"/>
                      <a:pt x="0" y="53"/>
                    </a:cubicBezTo>
                    <a:cubicBezTo>
                      <a:pt x="1" y="53"/>
                      <a:pt x="3" y="52"/>
                      <a:pt x="4" y="52"/>
                    </a:cubicBezTo>
                    <a:cubicBezTo>
                      <a:pt x="5" y="53"/>
                      <a:pt x="5" y="52"/>
                      <a:pt x="5" y="51"/>
                    </a:cubicBezTo>
                    <a:cubicBezTo>
                      <a:pt x="6" y="51"/>
                      <a:pt x="6" y="53"/>
                      <a:pt x="7" y="53"/>
                    </a:cubicBezTo>
                    <a:cubicBezTo>
                      <a:pt x="10" y="52"/>
                      <a:pt x="12" y="53"/>
                      <a:pt x="15" y="55"/>
                    </a:cubicBezTo>
                    <a:cubicBezTo>
                      <a:pt x="16" y="56"/>
                      <a:pt x="17" y="57"/>
                      <a:pt x="17" y="58"/>
                    </a:cubicBezTo>
                    <a:cubicBezTo>
                      <a:pt x="18" y="59"/>
                      <a:pt x="18" y="60"/>
                      <a:pt x="19" y="60"/>
                    </a:cubicBezTo>
                    <a:cubicBezTo>
                      <a:pt x="20" y="60"/>
                      <a:pt x="21" y="59"/>
                      <a:pt x="22" y="60"/>
                    </a:cubicBezTo>
                    <a:cubicBezTo>
                      <a:pt x="21" y="60"/>
                      <a:pt x="20" y="60"/>
                      <a:pt x="19" y="60"/>
                    </a:cubicBezTo>
                    <a:cubicBezTo>
                      <a:pt x="19" y="60"/>
                      <a:pt x="18" y="60"/>
                      <a:pt x="18" y="60"/>
                    </a:cubicBezTo>
                    <a:cubicBezTo>
                      <a:pt x="19" y="63"/>
                      <a:pt x="19" y="65"/>
                      <a:pt x="21" y="66"/>
                    </a:cubicBezTo>
                    <a:cubicBezTo>
                      <a:pt x="22" y="66"/>
                      <a:pt x="22" y="66"/>
                      <a:pt x="22" y="66"/>
                    </a:cubicBezTo>
                    <a:cubicBezTo>
                      <a:pt x="23" y="65"/>
                      <a:pt x="23" y="64"/>
                      <a:pt x="24" y="64"/>
                    </a:cubicBezTo>
                    <a:cubicBezTo>
                      <a:pt x="24" y="65"/>
                      <a:pt x="23" y="66"/>
                      <a:pt x="24" y="67"/>
                    </a:cubicBezTo>
                    <a:cubicBezTo>
                      <a:pt x="24" y="67"/>
                      <a:pt x="24" y="66"/>
                      <a:pt x="24" y="66"/>
                    </a:cubicBezTo>
                    <a:cubicBezTo>
                      <a:pt x="25" y="66"/>
                      <a:pt x="24" y="66"/>
                      <a:pt x="25" y="67"/>
                    </a:cubicBezTo>
                    <a:cubicBezTo>
                      <a:pt x="25" y="67"/>
                      <a:pt x="26" y="67"/>
                      <a:pt x="26" y="67"/>
                    </a:cubicBezTo>
                    <a:cubicBezTo>
                      <a:pt x="28" y="67"/>
                      <a:pt x="29" y="67"/>
                      <a:pt x="31" y="66"/>
                    </a:cubicBezTo>
                    <a:cubicBezTo>
                      <a:pt x="32" y="65"/>
                      <a:pt x="32" y="67"/>
                      <a:pt x="33" y="66"/>
                    </a:cubicBezTo>
                    <a:cubicBezTo>
                      <a:pt x="34" y="65"/>
                      <a:pt x="35" y="66"/>
                      <a:pt x="36" y="66"/>
                    </a:cubicBezTo>
                    <a:cubicBezTo>
                      <a:pt x="37" y="65"/>
                      <a:pt x="38" y="65"/>
                      <a:pt x="38" y="64"/>
                    </a:cubicBezTo>
                    <a:cubicBezTo>
                      <a:pt x="39" y="64"/>
                      <a:pt x="39" y="64"/>
                      <a:pt x="39" y="64"/>
                    </a:cubicBezTo>
                    <a:cubicBezTo>
                      <a:pt x="41" y="61"/>
                      <a:pt x="41" y="61"/>
                      <a:pt x="41" y="61"/>
                    </a:cubicBezTo>
                    <a:cubicBezTo>
                      <a:pt x="41" y="56"/>
                      <a:pt x="41" y="56"/>
                      <a:pt x="41" y="56"/>
                    </a:cubicBezTo>
                    <a:cubicBezTo>
                      <a:pt x="46" y="51"/>
                      <a:pt x="46" y="51"/>
                      <a:pt x="46" y="51"/>
                    </a:cubicBezTo>
                    <a:cubicBezTo>
                      <a:pt x="47" y="51"/>
                      <a:pt x="47" y="51"/>
                      <a:pt x="47" y="51"/>
                    </a:cubicBezTo>
                    <a:cubicBezTo>
                      <a:pt x="48" y="49"/>
                      <a:pt x="48" y="49"/>
                      <a:pt x="48" y="49"/>
                    </a:cubicBezTo>
                    <a:cubicBezTo>
                      <a:pt x="50" y="48"/>
                      <a:pt x="50" y="48"/>
                      <a:pt x="50" y="48"/>
                    </a:cubicBezTo>
                    <a:cubicBezTo>
                      <a:pt x="51" y="49"/>
                      <a:pt x="51" y="49"/>
                      <a:pt x="51" y="49"/>
                    </a:cubicBezTo>
                    <a:cubicBezTo>
                      <a:pt x="53" y="49"/>
                      <a:pt x="53" y="49"/>
                      <a:pt x="53" y="49"/>
                    </a:cubicBezTo>
                    <a:cubicBezTo>
                      <a:pt x="53" y="47"/>
                      <a:pt x="53" y="47"/>
                      <a:pt x="53" y="47"/>
                    </a:cubicBezTo>
                    <a:cubicBezTo>
                      <a:pt x="56" y="50"/>
                      <a:pt x="56" y="50"/>
                      <a:pt x="56" y="50"/>
                    </a:cubicBezTo>
                    <a:cubicBezTo>
                      <a:pt x="57" y="50"/>
                      <a:pt x="57" y="50"/>
                      <a:pt x="57" y="50"/>
                    </a:cubicBezTo>
                    <a:cubicBezTo>
                      <a:pt x="57" y="51"/>
                      <a:pt x="57" y="51"/>
                      <a:pt x="57" y="51"/>
                    </a:cubicBezTo>
                    <a:cubicBezTo>
                      <a:pt x="59" y="51"/>
                      <a:pt x="59" y="51"/>
                      <a:pt x="59" y="51"/>
                    </a:cubicBezTo>
                    <a:cubicBezTo>
                      <a:pt x="60" y="48"/>
                      <a:pt x="60" y="48"/>
                      <a:pt x="60" y="48"/>
                    </a:cubicBezTo>
                    <a:cubicBezTo>
                      <a:pt x="62" y="47"/>
                      <a:pt x="62" y="47"/>
                      <a:pt x="62" y="47"/>
                    </a:cubicBezTo>
                    <a:cubicBezTo>
                      <a:pt x="62" y="44"/>
                      <a:pt x="62" y="44"/>
                      <a:pt x="62" y="44"/>
                    </a:cubicBezTo>
                    <a:cubicBezTo>
                      <a:pt x="65" y="41"/>
                      <a:pt x="65" y="41"/>
                      <a:pt x="65" y="41"/>
                    </a:cubicBezTo>
                    <a:cubicBezTo>
                      <a:pt x="65" y="38"/>
                      <a:pt x="65" y="38"/>
                      <a:pt x="65" y="38"/>
                    </a:cubicBezTo>
                    <a:cubicBezTo>
                      <a:pt x="68" y="36"/>
                      <a:pt x="68" y="36"/>
                      <a:pt x="68" y="36"/>
                    </a:cubicBezTo>
                    <a:cubicBezTo>
                      <a:pt x="69" y="32"/>
                      <a:pt x="69" y="32"/>
                      <a:pt x="69" y="32"/>
                    </a:cubicBezTo>
                    <a:cubicBezTo>
                      <a:pt x="71" y="30"/>
                      <a:pt x="71" y="30"/>
                      <a:pt x="71" y="30"/>
                    </a:cubicBezTo>
                    <a:cubicBezTo>
                      <a:pt x="71" y="27"/>
                      <a:pt x="71" y="27"/>
                      <a:pt x="71" y="27"/>
                    </a:cubicBezTo>
                    <a:cubicBezTo>
                      <a:pt x="73" y="26"/>
                      <a:pt x="73" y="26"/>
                      <a:pt x="73" y="26"/>
                    </a:cubicBezTo>
                    <a:cubicBezTo>
                      <a:pt x="75" y="20"/>
                      <a:pt x="75" y="20"/>
                      <a:pt x="75" y="20"/>
                    </a:cubicBezTo>
                    <a:cubicBezTo>
                      <a:pt x="76" y="18"/>
                      <a:pt x="76" y="18"/>
                      <a:pt x="76" y="18"/>
                    </a:cubicBezTo>
                    <a:cubicBezTo>
                      <a:pt x="78" y="19"/>
                      <a:pt x="78" y="19"/>
                      <a:pt x="78" y="19"/>
                    </a:cubicBezTo>
                    <a:cubicBezTo>
                      <a:pt x="81" y="17"/>
                      <a:pt x="81" y="17"/>
                      <a:pt x="81" y="17"/>
                    </a:cubicBezTo>
                    <a:cubicBezTo>
                      <a:pt x="80" y="15"/>
                      <a:pt x="80" y="15"/>
                      <a:pt x="80" y="15"/>
                    </a:cubicBezTo>
                    <a:cubicBezTo>
                      <a:pt x="81" y="13"/>
                      <a:pt x="81" y="13"/>
                      <a:pt x="81" y="13"/>
                    </a:cubicBezTo>
                    <a:cubicBezTo>
                      <a:pt x="81" y="12"/>
                      <a:pt x="81" y="12"/>
                      <a:pt x="81" y="12"/>
                    </a:cubicBezTo>
                    <a:cubicBezTo>
                      <a:pt x="79" y="11"/>
                      <a:pt x="79" y="11"/>
                      <a:pt x="79" y="11"/>
                    </a:cubicBezTo>
                    <a:cubicBezTo>
                      <a:pt x="78" y="11"/>
                      <a:pt x="78" y="11"/>
                      <a:pt x="78" y="11"/>
                    </a:cubicBezTo>
                    <a:cubicBezTo>
                      <a:pt x="77" y="6"/>
                      <a:pt x="77" y="6"/>
                      <a:pt x="77" y="6"/>
                    </a:cubicBezTo>
                    <a:cubicBezTo>
                      <a:pt x="74" y="2"/>
                      <a:pt x="74" y="2"/>
                      <a:pt x="74" y="2"/>
                    </a:cubicBezTo>
                    <a:lnTo>
                      <a:pt x="69" y="3"/>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44" name="Freeform 894">
                <a:extLst>
                  <a:ext uri="{FF2B5EF4-FFF2-40B4-BE49-F238E27FC236}">
                    <a16:creationId xmlns:a16="http://schemas.microsoft.com/office/drawing/2014/main" id="{53C32652-CE64-9EA0-18C7-733E96402AD7}"/>
                  </a:ext>
                </a:extLst>
              </p:cNvPr>
              <p:cNvSpPr>
                <a:spLocks/>
              </p:cNvSpPr>
              <p:nvPr/>
            </p:nvSpPr>
            <p:spPr bwMode="auto">
              <a:xfrm>
                <a:off x="5375275" y="4205288"/>
                <a:ext cx="450850" cy="349250"/>
              </a:xfrm>
              <a:custGeom>
                <a:avLst/>
                <a:gdLst>
                  <a:gd name="T0" fmla="*/ 92 w 108"/>
                  <a:gd name="T1" fmla="*/ 65 h 84"/>
                  <a:gd name="T2" fmla="*/ 97 w 108"/>
                  <a:gd name="T3" fmla="*/ 57 h 84"/>
                  <a:gd name="T4" fmla="*/ 105 w 108"/>
                  <a:gd name="T5" fmla="*/ 49 h 84"/>
                  <a:gd name="T6" fmla="*/ 105 w 108"/>
                  <a:gd name="T7" fmla="*/ 34 h 84"/>
                  <a:gd name="T8" fmla="*/ 106 w 108"/>
                  <a:gd name="T9" fmla="*/ 26 h 84"/>
                  <a:gd name="T10" fmla="*/ 108 w 108"/>
                  <a:gd name="T11" fmla="*/ 23 h 84"/>
                  <a:gd name="T12" fmla="*/ 105 w 108"/>
                  <a:gd name="T13" fmla="*/ 22 h 84"/>
                  <a:gd name="T14" fmla="*/ 104 w 108"/>
                  <a:gd name="T15" fmla="*/ 20 h 84"/>
                  <a:gd name="T16" fmla="*/ 105 w 108"/>
                  <a:gd name="T17" fmla="*/ 19 h 84"/>
                  <a:gd name="T18" fmla="*/ 103 w 108"/>
                  <a:gd name="T19" fmla="*/ 15 h 84"/>
                  <a:gd name="T20" fmla="*/ 103 w 108"/>
                  <a:gd name="T21" fmla="*/ 11 h 84"/>
                  <a:gd name="T22" fmla="*/ 101 w 108"/>
                  <a:gd name="T23" fmla="*/ 4 h 84"/>
                  <a:gd name="T24" fmla="*/ 96 w 108"/>
                  <a:gd name="T25" fmla="*/ 7 h 84"/>
                  <a:gd name="T26" fmla="*/ 92 w 108"/>
                  <a:gd name="T27" fmla="*/ 3 h 84"/>
                  <a:gd name="T28" fmla="*/ 81 w 108"/>
                  <a:gd name="T29" fmla="*/ 0 h 84"/>
                  <a:gd name="T30" fmla="*/ 50 w 108"/>
                  <a:gd name="T31" fmla="*/ 20 h 84"/>
                  <a:gd name="T32" fmla="*/ 39 w 108"/>
                  <a:gd name="T33" fmla="*/ 30 h 84"/>
                  <a:gd name="T34" fmla="*/ 28 w 108"/>
                  <a:gd name="T35" fmla="*/ 32 h 84"/>
                  <a:gd name="T36" fmla="*/ 28 w 108"/>
                  <a:gd name="T37" fmla="*/ 52 h 84"/>
                  <a:gd name="T38" fmla="*/ 26 w 108"/>
                  <a:gd name="T39" fmla="*/ 56 h 84"/>
                  <a:gd name="T40" fmla="*/ 23 w 108"/>
                  <a:gd name="T41" fmla="*/ 59 h 84"/>
                  <a:gd name="T42" fmla="*/ 9 w 108"/>
                  <a:gd name="T43" fmla="*/ 60 h 84"/>
                  <a:gd name="T44" fmla="*/ 6 w 108"/>
                  <a:gd name="T45" fmla="*/ 62 h 84"/>
                  <a:gd name="T46" fmla="*/ 1 w 108"/>
                  <a:gd name="T47" fmla="*/ 62 h 84"/>
                  <a:gd name="T48" fmla="*/ 1 w 108"/>
                  <a:gd name="T49" fmla="*/ 64 h 84"/>
                  <a:gd name="T50" fmla="*/ 0 w 108"/>
                  <a:gd name="T51" fmla="*/ 65 h 84"/>
                  <a:gd name="T52" fmla="*/ 3 w 108"/>
                  <a:gd name="T53" fmla="*/ 70 h 84"/>
                  <a:gd name="T54" fmla="*/ 8 w 108"/>
                  <a:gd name="T55" fmla="*/ 73 h 84"/>
                  <a:gd name="T56" fmla="*/ 6 w 108"/>
                  <a:gd name="T57" fmla="*/ 73 h 84"/>
                  <a:gd name="T58" fmla="*/ 6 w 108"/>
                  <a:gd name="T59" fmla="*/ 75 h 84"/>
                  <a:gd name="T60" fmla="*/ 12 w 108"/>
                  <a:gd name="T61" fmla="*/ 78 h 84"/>
                  <a:gd name="T62" fmla="*/ 13 w 108"/>
                  <a:gd name="T63" fmla="*/ 78 h 84"/>
                  <a:gd name="T64" fmla="*/ 14 w 108"/>
                  <a:gd name="T65" fmla="*/ 78 h 84"/>
                  <a:gd name="T66" fmla="*/ 15 w 108"/>
                  <a:gd name="T67" fmla="*/ 80 h 84"/>
                  <a:gd name="T68" fmla="*/ 13 w 108"/>
                  <a:gd name="T69" fmla="*/ 80 h 84"/>
                  <a:gd name="T70" fmla="*/ 16 w 108"/>
                  <a:gd name="T71" fmla="*/ 83 h 84"/>
                  <a:gd name="T72" fmla="*/ 15 w 108"/>
                  <a:gd name="T73" fmla="*/ 81 h 84"/>
                  <a:gd name="T74" fmla="*/ 18 w 108"/>
                  <a:gd name="T75" fmla="*/ 80 h 84"/>
                  <a:gd name="T76" fmla="*/ 24 w 108"/>
                  <a:gd name="T77" fmla="*/ 84 h 84"/>
                  <a:gd name="T78" fmla="*/ 24 w 108"/>
                  <a:gd name="T79" fmla="*/ 79 h 84"/>
                  <a:gd name="T80" fmla="*/ 27 w 108"/>
                  <a:gd name="T81" fmla="*/ 76 h 84"/>
                  <a:gd name="T82" fmla="*/ 27 w 108"/>
                  <a:gd name="T83" fmla="*/ 72 h 84"/>
                  <a:gd name="T84" fmla="*/ 32 w 108"/>
                  <a:gd name="T85" fmla="*/ 70 h 84"/>
                  <a:gd name="T86" fmla="*/ 34 w 108"/>
                  <a:gd name="T87" fmla="*/ 71 h 84"/>
                  <a:gd name="T88" fmla="*/ 35 w 108"/>
                  <a:gd name="T89" fmla="*/ 71 h 84"/>
                  <a:gd name="T90" fmla="*/ 37 w 108"/>
                  <a:gd name="T91" fmla="*/ 69 h 84"/>
                  <a:gd name="T92" fmla="*/ 42 w 108"/>
                  <a:gd name="T93" fmla="*/ 71 h 84"/>
                  <a:gd name="T94" fmla="*/ 47 w 108"/>
                  <a:gd name="T95" fmla="*/ 76 h 84"/>
                  <a:gd name="T96" fmla="*/ 53 w 108"/>
                  <a:gd name="T97" fmla="*/ 73 h 84"/>
                  <a:gd name="T98" fmla="*/ 60 w 108"/>
                  <a:gd name="T99" fmla="*/ 77 h 84"/>
                  <a:gd name="T100" fmla="*/ 65 w 108"/>
                  <a:gd name="T101" fmla="*/ 77 h 84"/>
                  <a:gd name="T102" fmla="*/ 68 w 108"/>
                  <a:gd name="T103" fmla="*/ 74 h 84"/>
                  <a:gd name="T104" fmla="*/ 72 w 108"/>
                  <a:gd name="T105" fmla="*/ 73 h 84"/>
                  <a:gd name="T106" fmla="*/ 78 w 108"/>
                  <a:gd name="T107" fmla="*/ 73 h 84"/>
                  <a:gd name="T108" fmla="*/ 84 w 108"/>
                  <a:gd name="T109" fmla="*/ 75 h 84"/>
                  <a:gd name="T110" fmla="*/ 87 w 108"/>
                  <a:gd name="T111" fmla="*/ 72 h 84"/>
                  <a:gd name="T112" fmla="*/ 92 w 108"/>
                  <a:gd name="T113" fmla="*/ 71 h 84"/>
                  <a:gd name="T114" fmla="*/ 91 w 108"/>
                  <a:gd name="T115" fmla="*/ 65 h 84"/>
                  <a:gd name="T116" fmla="*/ 92 w 108"/>
                  <a:gd name="T117" fmla="*/ 6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8" h="84">
                    <a:moveTo>
                      <a:pt x="92" y="65"/>
                    </a:moveTo>
                    <a:cubicBezTo>
                      <a:pt x="97" y="57"/>
                      <a:pt x="97" y="57"/>
                      <a:pt x="97" y="57"/>
                    </a:cubicBezTo>
                    <a:cubicBezTo>
                      <a:pt x="105" y="49"/>
                      <a:pt x="105" y="49"/>
                      <a:pt x="105" y="49"/>
                    </a:cubicBezTo>
                    <a:cubicBezTo>
                      <a:pt x="105" y="34"/>
                      <a:pt x="105" y="34"/>
                      <a:pt x="105" y="34"/>
                    </a:cubicBezTo>
                    <a:cubicBezTo>
                      <a:pt x="106" y="26"/>
                      <a:pt x="106" y="26"/>
                      <a:pt x="106" y="26"/>
                    </a:cubicBezTo>
                    <a:cubicBezTo>
                      <a:pt x="108" y="23"/>
                      <a:pt x="108" y="23"/>
                      <a:pt x="108" y="23"/>
                    </a:cubicBezTo>
                    <a:cubicBezTo>
                      <a:pt x="108" y="23"/>
                      <a:pt x="105" y="22"/>
                      <a:pt x="105" y="22"/>
                    </a:cubicBezTo>
                    <a:cubicBezTo>
                      <a:pt x="105" y="22"/>
                      <a:pt x="104" y="20"/>
                      <a:pt x="104" y="20"/>
                    </a:cubicBezTo>
                    <a:cubicBezTo>
                      <a:pt x="105" y="19"/>
                      <a:pt x="105" y="19"/>
                      <a:pt x="105" y="19"/>
                    </a:cubicBezTo>
                    <a:cubicBezTo>
                      <a:pt x="103" y="15"/>
                      <a:pt x="103" y="15"/>
                      <a:pt x="103" y="15"/>
                    </a:cubicBezTo>
                    <a:cubicBezTo>
                      <a:pt x="103" y="11"/>
                      <a:pt x="103" y="11"/>
                      <a:pt x="103" y="11"/>
                    </a:cubicBezTo>
                    <a:cubicBezTo>
                      <a:pt x="101" y="4"/>
                      <a:pt x="101" y="4"/>
                      <a:pt x="101" y="4"/>
                    </a:cubicBezTo>
                    <a:cubicBezTo>
                      <a:pt x="96" y="7"/>
                      <a:pt x="96" y="7"/>
                      <a:pt x="96" y="7"/>
                    </a:cubicBezTo>
                    <a:cubicBezTo>
                      <a:pt x="92" y="3"/>
                      <a:pt x="92" y="3"/>
                      <a:pt x="92" y="3"/>
                    </a:cubicBezTo>
                    <a:cubicBezTo>
                      <a:pt x="81" y="0"/>
                      <a:pt x="81" y="0"/>
                      <a:pt x="81" y="0"/>
                    </a:cubicBezTo>
                    <a:cubicBezTo>
                      <a:pt x="50" y="20"/>
                      <a:pt x="50" y="20"/>
                      <a:pt x="50" y="20"/>
                    </a:cubicBezTo>
                    <a:cubicBezTo>
                      <a:pt x="39" y="30"/>
                      <a:pt x="39" y="30"/>
                      <a:pt x="39" y="30"/>
                    </a:cubicBezTo>
                    <a:cubicBezTo>
                      <a:pt x="28" y="32"/>
                      <a:pt x="28" y="32"/>
                      <a:pt x="28" y="32"/>
                    </a:cubicBezTo>
                    <a:cubicBezTo>
                      <a:pt x="28" y="52"/>
                      <a:pt x="28" y="52"/>
                      <a:pt x="28" y="52"/>
                    </a:cubicBezTo>
                    <a:cubicBezTo>
                      <a:pt x="26" y="56"/>
                      <a:pt x="26" y="56"/>
                      <a:pt x="26" y="56"/>
                    </a:cubicBezTo>
                    <a:cubicBezTo>
                      <a:pt x="23" y="59"/>
                      <a:pt x="23" y="59"/>
                      <a:pt x="23" y="59"/>
                    </a:cubicBezTo>
                    <a:cubicBezTo>
                      <a:pt x="9" y="60"/>
                      <a:pt x="9" y="60"/>
                      <a:pt x="9" y="60"/>
                    </a:cubicBezTo>
                    <a:cubicBezTo>
                      <a:pt x="6" y="62"/>
                      <a:pt x="6" y="62"/>
                      <a:pt x="6" y="62"/>
                    </a:cubicBezTo>
                    <a:cubicBezTo>
                      <a:pt x="1" y="62"/>
                      <a:pt x="1" y="62"/>
                      <a:pt x="1" y="62"/>
                    </a:cubicBezTo>
                    <a:cubicBezTo>
                      <a:pt x="1" y="64"/>
                      <a:pt x="1" y="64"/>
                      <a:pt x="1" y="64"/>
                    </a:cubicBezTo>
                    <a:cubicBezTo>
                      <a:pt x="0" y="65"/>
                      <a:pt x="0" y="65"/>
                      <a:pt x="0" y="65"/>
                    </a:cubicBezTo>
                    <a:cubicBezTo>
                      <a:pt x="3" y="70"/>
                      <a:pt x="3" y="70"/>
                      <a:pt x="3" y="70"/>
                    </a:cubicBezTo>
                    <a:cubicBezTo>
                      <a:pt x="8" y="73"/>
                      <a:pt x="8" y="73"/>
                      <a:pt x="8" y="73"/>
                    </a:cubicBezTo>
                    <a:cubicBezTo>
                      <a:pt x="6" y="73"/>
                      <a:pt x="6" y="73"/>
                      <a:pt x="6" y="73"/>
                    </a:cubicBezTo>
                    <a:cubicBezTo>
                      <a:pt x="6" y="75"/>
                      <a:pt x="6" y="75"/>
                      <a:pt x="6" y="75"/>
                    </a:cubicBezTo>
                    <a:cubicBezTo>
                      <a:pt x="12" y="78"/>
                      <a:pt x="12" y="78"/>
                      <a:pt x="12" y="78"/>
                    </a:cubicBezTo>
                    <a:cubicBezTo>
                      <a:pt x="13" y="78"/>
                      <a:pt x="13" y="78"/>
                      <a:pt x="13" y="78"/>
                    </a:cubicBezTo>
                    <a:cubicBezTo>
                      <a:pt x="14" y="78"/>
                      <a:pt x="14" y="78"/>
                      <a:pt x="14" y="78"/>
                    </a:cubicBezTo>
                    <a:cubicBezTo>
                      <a:pt x="15" y="80"/>
                      <a:pt x="15" y="80"/>
                      <a:pt x="15" y="80"/>
                    </a:cubicBezTo>
                    <a:cubicBezTo>
                      <a:pt x="13" y="80"/>
                      <a:pt x="13" y="80"/>
                      <a:pt x="13" y="80"/>
                    </a:cubicBezTo>
                    <a:cubicBezTo>
                      <a:pt x="16" y="83"/>
                      <a:pt x="16" y="83"/>
                      <a:pt x="16" y="83"/>
                    </a:cubicBezTo>
                    <a:cubicBezTo>
                      <a:pt x="15" y="81"/>
                      <a:pt x="15" y="81"/>
                      <a:pt x="15" y="81"/>
                    </a:cubicBezTo>
                    <a:cubicBezTo>
                      <a:pt x="18" y="80"/>
                      <a:pt x="18" y="80"/>
                      <a:pt x="18" y="80"/>
                    </a:cubicBezTo>
                    <a:cubicBezTo>
                      <a:pt x="24" y="84"/>
                      <a:pt x="24" y="84"/>
                      <a:pt x="24" y="84"/>
                    </a:cubicBezTo>
                    <a:cubicBezTo>
                      <a:pt x="24" y="79"/>
                      <a:pt x="24" y="79"/>
                      <a:pt x="24" y="79"/>
                    </a:cubicBezTo>
                    <a:cubicBezTo>
                      <a:pt x="27" y="76"/>
                      <a:pt x="27" y="76"/>
                      <a:pt x="27" y="76"/>
                    </a:cubicBezTo>
                    <a:cubicBezTo>
                      <a:pt x="27" y="72"/>
                      <a:pt x="27" y="72"/>
                      <a:pt x="27" y="72"/>
                    </a:cubicBezTo>
                    <a:cubicBezTo>
                      <a:pt x="32" y="70"/>
                      <a:pt x="32" y="70"/>
                      <a:pt x="32" y="70"/>
                    </a:cubicBezTo>
                    <a:cubicBezTo>
                      <a:pt x="34" y="71"/>
                      <a:pt x="34" y="71"/>
                      <a:pt x="34" y="71"/>
                    </a:cubicBezTo>
                    <a:cubicBezTo>
                      <a:pt x="35" y="71"/>
                      <a:pt x="35" y="71"/>
                      <a:pt x="35" y="71"/>
                    </a:cubicBezTo>
                    <a:cubicBezTo>
                      <a:pt x="37" y="69"/>
                      <a:pt x="37" y="69"/>
                      <a:pt x="37" y="69"/>
                    </a:cubicBezTo>
                    <a:cubicBezTo>
                      <a:pt x="42" y="71"/>
                      <a:pt x="42" y="71"/>
                      <a:pt x="42" y="71"/>
                    </a:cubicBezTo>
                    <a:cubicBezTo>
                      <a:pt x="47" y="76"/>
                      <a:pt x="47" y="76"/>
                      <a:pt x="47" y="76"/>
                    </a:cubicBezTo>
                    <a:cubicBezTo>
                      <a:pt x="53" y="73"/>
                      <a:pt x="53" y="73"/>
                      <a:pt x="53" y="73"/>
                    </a:cubicBezTo>
                    <a:cubicBezTo>
                      <a:pt x="60" y="77"/>
                      <a:pt x="60" y="77"/>
                      <a:pt x="60" y="77"/>
                    </a:cubicBezTo>
                    <a:cubicBezTo>
                      <a:pt x="65" y="77"/>
                      <a:pt x="65" y="77"/>
                      <a:pt x="65" y="77"/>
                    </a:cubicBezTo>
                    <a:cubicBezTo>
                      <a:pt x="68" y="74"/>
                      <a:pt x="68" y="74"/>
                      <a:pt x="68" y="74"/>
                    </a:cubicBezTo>
                    <a:cubicBezTo>
                      <a:pt x="72" y="73"/>
                      <a:pt x="72" y="73"/>
                      <a:pt x="72" y="73"/>
                    </a:cubicBezTo>
                    <a:cubicBezTo>
                      <a:pt x="78" y="73"/>
                      <a:pt x="78" y="73"/>
                      <a:pt x="78" y="73"/>
                    </a:cubicBezTo>
                    <a:cubicBezTo>
                      <a:pt x="84" y="75"/>
                      <a:pt x="84" y="75"/>
                      <a:pt x="84" y="75"/>
                    </a:cubicBezTo>
                    <a:cubicBezTo>
                      <a:pt x="87" y="72"/>
                      <a:pt x="87" y="72"/>
                      <a:pt x="87" y="72"/>
                    </a:cubicBezTo>
                    <a:cubicBezTo>
                      <a:pt x="92" y="71"/>
                      <a:pt x="92" y="71"/>
                      <a:pt x="92" y="71"/>
                    </a:cubicBezTo>
                    <a:cubicBezTo>
                      <a:pt x="91" y="65"/>
                      <a:pt x="91" y="65"/>
                      <a:pt x="91" y="65"/>
                    </a:cubicBezTo>
                    <a:lnTo>
                      <a:pt x="92" y="65"/>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46" name="Freeform 895">
                <a:extLst>
                  <a:ext uri="{FF2B5EF4-FFF2-40B4-BE49-F238E27FC236}">
                    <a16:creationId xmlns:a16="http://schemas.microsoft.com/office/drawing/2014/main" id="{EEB54D6C-327B-D104-51A8-160741866498}"/>
                  </a:ext>
                </a:extLst>
              </p:cNvPr>
              <p:cNvSpPr>
                <a:spLocks/>
              </p:cNvSpPr>
              <p:nvPr/>
            </p:nvSpPr>
            <p:spPr bwMode="auto">
              <a:xfrm>
                <a:off x="5703888" y="5380038"/>
                <a:ext cx="384175" cy="365125"/>
              </a:xfrm>
              <a:custGeom>
                <a:avLst/>
                <a:gdLst>
                  <a:gd name="T0" fmla="*/ 35 w 92"/>
                  <a:gd name="T1" fmla="*/ 83 h 88"/>
                  <a:gd name="T2" fmla="*/ 35 w 92"/>
                  <a:gd name="T3" fmla="*/ 81 h 88"/>
                  <a:gd name="T4" fmla="*/ 36 w 92"/>
                  <a:gd name="T5" fmla="*/ 81 h 88"/>
                  <a:gd name="T6" fmla="*/ 39 w 92"/>
                  <a:gd name="T7" fmla="*/ 83 h 88"/>
                  <a:gd name="T8" fmla="*/ 39 w 92"/>
                  <a:gd name="T9" fmla="*/ 87 h 88"/>
                  <a:gd name="T10" fmla="*/ 42 w 92"/>
                  <a:gd name="T11" fmla="*/ 87 h 88"/>
                  <a:gd name="T12" fmla="*/ 44 w 92"/>
                  <a:gd name="T13" fmla="*/ 88 h 88"/>
                  <a:gd name="T14" fmla="*/ 45 w 92"/>
                  <a:gd name="T15" fmla="*/ 88 h 88"/>
                  <a:gd name="T16" fmla="*/ 47 w 92"/>
                  <a:gd name="T17" fmla="*/ 88 h 88"/>
                  <a:gd name="T18" fmla="*/ 49 w 92"/>
                  <a:gd name="T19" fmla="*/ 87 h 88"/>
                  <a:gd name="T20" fmla="*/ 51 w 92"/>
                  <a:gd name="T21" fmla="*/ 88 h 88"/>
                  <a:gd name="T22" fmla="*/ 53 w 92"/>
                  <a:gd name="T23" fmla="*/ 85 h 88"/>
                  <a:gd name="T24" fmla="*/ 56 w 92"/>
                  <a:gd name="T25" fmla="*/ 84 h 88"/>
                  <a:gd name="T26" fmla="*/ 56 w 92"/>
                  <a:gd name="T27" fmla="*/ 36 h 88"/>
                  <a:gd name="T28" fmla="*/ 63 w 92"/>
                  <a:gd name="T29" fmla="*/ 35 h 88"/>
                  <a:gd name="T30" fmla="*/ 63 w 92"/>
                  <a:gd name="T31" fmla="*/ 9 h 88"/>
                  <a:gd name="T32" fmla="*/ 79 w 92"/>
                  <a:gd name="T33" fmla="*/ 7 h 88"/>
                  <a:gd name="T34" fmla="*/ 81 w 92"/>
                  <a:gd name="T35" fmla="*/ 10 h 88"/>
                  <a:gd name="T36" fmla="*/ 85 w 92"/>
                  <a:gd name="T37" fmla="*/ 7 h 88"/>
                  <a:gd name="T38" fmla="*/ 87 w 92"/>
                  <a:gd name="T39" fmla="*/ 7 h 88"/>
                  <a:gd name="T40" fmla="*/ 87 w 92"/>
                  <a:gd name="T41" fmla="*/ 7 h 88"/>
                  <a:gd name="T42" fmla="*/ 90 w 92"/>
                  <a:gd name="T43" fmla="*/ 5 h 88"/>
                  <a:gd name="T44" fmla="*/ 92 w 92"/>
                  <a:gd name="T45" fmla="*/ 5 h 88"/>
                  <a:gd name="T46" fmla="*/ 90 w 92"/>
                  <a:gd name="T47" fmla="*/ 4 h 88"/>
                  <a:gd name="T48" fmla="*/ 85 w 92"/>
                  <a:gd name="T49" fmla="*/ 3 h 88"/>
                  <a:gd name="T50" fmla="*/ 79 w 92"/>
                  <a:gd name="T51" fmla="*/ 4 h 88"/>
                  <a:gd name="T52" fmla="*/ 64 w 92"/>
                  <a:gd name="T53" fmla="*/ 7 h 88"/>
                  <a:gd name="T54" fmla="*/ 61 w 92"/>
                  <a:gd name="T55" fmla="*/ 7 h 88"/>
                  <a:gd name="T56" fmla="*/ 58 w 92"/>
                  <a:gd name="T57" fmla="*/ 6 h 88"/>
                  <a:gd name="T58" fmla="*/ 48 w 92"/>
                  <a:gd name="T59" fmla="*/ 6 h 88"/>
                  <a:gd name="T60" fmla="*/ 45 w 92"/>
                  <a:gd name="T61" fmla="*/ 3 h 88"/>
                  <a:gd name="T62" fmla="*/ 15 w 92"/>
                  <a:gd name="T63" fmla="*/ 3 h 88"/>
                  <a:gd name="T64" fmla="*/ 11 w 92"/>
                  <a:gd name="T65" fmla="*/ 0 h 88"/>
                  <a:gd name="T66" fmla="*/ 9 w 92"/>
                  <a:gd name="T67" fmla="*/ 0 h 88"/>
                  <a:gd name="T68" fmla="*/ 5 w 92"/>
                  <a:gd name="T69" fmla="*/ 2 h 88"/>
                  <a:gd name="T70" fmla="*/ 4 w 92"/>
                  <a:gd name="T71" fmla="*/ 1 h 88"/>
                  <a:gd name="T72" fmla="*/ 2 w 92"/>
                  <a:gd name="T73" fmla="*/ 1 h 88"/>
                  <a:gd name="T74" fmla="*/ 1 w 92"/>
                  <a:gd name="T75" fmla="*/ 1 h 88"/>
                  <a:gd name="T76" fmla="*/ 1 w 92"/>
                  <a:gd name="T77" fmla="*/ 2 h 88"/>
                  <a:gd name="T78" fmla="*/ 1 w 92"/>
                  <a:gd name="T79" fmla="*/ 2 h 88"/>
                  <a:gd name="T80" fmla="*/ 1 w 92"/>
                  <a:gd name="T81" fmla="*/ 6 h 88"/>
                  <a:gd name="T82" fmla="*/ 1 w 92"/>
                  <a:gd name="T83" fmla="*/ 7 h 88"/>
                  <a:gd name="T84" fmla="*/ 1 w 92"/>
                  <a:gd name="T85" fmla="*/ 9 h 88"/>
                  <a:gd name="T86" fmla="*/ 5 w 92"/>
                  <a:gd name="T87" fmla="*/ 13 h 88"/>
                  <a:gd name="T88" fmla="*/ 8 w 92"/>
                  <a:gd name="T89" fmla="*/ 19 h 88"/>
                  <a:gd name="T90" fmla="*/ 11 w 92"/>
                  <a:gd name="T91" fmla="*/ 23 h 88"/>
                  <a:gd name="T92" fmla="*/ 11 w 92"/>
                  <a:gd name="T93" fmla="*/ 25 h 88"/>
                  <a:gd name="T94" fmla="*/ 16 w 92"/>
                  <a:gd name="T95" fmla="*/ 34 h 88"/>
                  <a:gd name="T96" fmla="*/ 18 w 92"/>
                  <a:gd name="T97" fmla="*/ 37 h 88"/>
                  <a:gd name="T98" fmla="*/ 20 w 92"/>
                  <a:gd name="T99" fmla="*/ 43 h 88"/>
                  <a:gd name="T100" fmla="*/ 20 w 92"/>
                  <a:gd name="T101" fmla="*/ 47 h 88"/>
                  <a:gd name="T102" fmla="*/ 20 w 92"/>
                  <a:gd name="T103" fmla="*/ 51 h 88"/>
                  <a:gd name="T104" fmla="*/ 19 w 92"/>
                  <a:gd name="T105" fmla="*/ 52 h 88"/>
                  <a:gd name="T106" fmla="*/ 22 w 92"/>
                  <a:gd name="T107" fmla="*/ 58 h 88"/>
                  <a:gd name="T108" fmla="*/ 22 w 92"/>
                  <a:gd name="T109" fmla="*/ 60 h 88"/>
                  <a:gd name="T110" fmla="*/ 22 w 92"/>
                  <a:gd name="T111" fmla="*/ 66 h 88"/>
                  <a:gd name="T112" fmla="*/ 24 w 92"/>
                  <a:gd name="T113" fmla="*/ 70 h 88"/>
                  <a:gd name="T114" fmla="*/ 25 w 92"/>
                  <a:gd name="T115" fmla="*/ 76 h 88"/>
                  <a:gd name="T116" fmla="*/ 32 w 92"/>
                  <a:gd name="T117" fmla="*/ 86 h 88"/>
                  <a:gd name="T118" fmla="*/ 34 w 92"/>
                  <a:gd name="T119" fmla="*/ 84 h 88"/>
                  <a:gd name="T120" fmla="*/ 35 w 92"/>
                  <a:gd name="T121" fmla="*/ 8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2" h="88">
                    <a:moveTo>
                      <a:pt x="35" y="83"/>
                    </a:moveTo>
                    <a:cubicBezTo>
                      <a:pt x="35" y="83"/>
                      <a:pt x="35" y="81"/>
                      <a:pt x="35" y="81"/>
                    </a:cubicBezTo>
                    <a:cubicBezTo>
                      <a:pt x="36" y="81"/>
                      <a:pt x="36" y="81"/>
                      <a:pt x="36" y="81"/>
                    </a:cubicBezTo>
                    <a:cubicBezTo>
                      <a:pt x="39" y="83"/>
                      <a:pt x="39" y="83"/>
                      <a:pt x="39" y="83"/>
                    </a:cubicBezTo>
                    <a:cubicBezTo>
                      <a:pt x="39" y="87"/>
                      <a:pt x="39" y="87"/>
                      <a:pt x="39" y="87"/>
                    </a:cubicBezTo>
                    <a:cubicBezTo>
                      <a:pt x="42" y="87"/>
                      <a:pt x="42" y="87"/>
                      <a:pt x="42" y="87"/>
                    </a:cubicBezTo>
                    <a:cubicBezTo>
                      <a:pt x="44" y="88"/>
                      <a:pt x="44" y="88"/>
                      <a:pt x="44" y="88"/>
                    </a:cubicBezTo>
                    <a:cubicBezTo>
                      <a:pt x="44" y="88"/>
                      <a:pt x="45" y="88"/>
                      <a:pt x="45" y="88"/>
                    </a:cubicBezTo>
                    <a:cubicBezTo>
                      <a:pt x="45" y="88"/>
                      <a:pt x="47" y="88"/>
                      <a:pt x="47" y="88"/>
                    </a:cubicBezTo>
                    <a:cubicBezTo>
                      <a:pt x="47" y="88"/>
                      <a:pt x="48" y="87"/>
                      <a:pt x="49" y="87"/>
                    </a:cubicBezTo>
                    <a:cubicBezTo>
                      <a:pt x="49" y="87"/>
                      <a:pt x="51" y="88"/>
                      <a:pt x="51" y="88"/>
                    </a:cubicBezTo>
                    <a:cubicBezTo>
                      <a:pt x="53" y="85"/>
                      <a:pt x="53" y="85"/>
                      <a:pt x="53" y="85"/>
                    </a:cubicBezTo>
                    <a:cubicBezTo>
                      <a:pt x="56" y="84"/>
                      <a:pt x="56" y="84"/>
                      <a:pt x="56" y="84"/>
                    </a:cubicBezTo>
                    <a:cubicBezTo>
                      <a:pt x="56" y="36"/>
                      <a:pt x="56" y="36"/>
                      <a:pt x="56" y="36"/>
                    </a:cubicBezTo>
                    <a:cubicBezTo>
                      <a:pt x="63" y="35"/>
                      <a:pt x="63" y="35"/>
                      <a:pt x="63" y="35"/>
                    </a:cubicBezTo>
                    <a:cubicBezTo>
                      <a:pt x="63" y="9"/>
                      <a:pt x="63" y="9"/>
                      <a:pt x="63" y="9"/>
                    </a:cubicBezTo>
                    <a:cubicBezTo>
                      <a:pt x="79" y="7"/>
                      <a:pt x="79" y="7"/>
                      <a:pt x="79" y="7"/>
                    </a:cubicBezTo>
                    <a:cubicBezTo>
                      <a:pt x="81" y="10"/>
                      <a:pt x="81" y="10"/>
                      <a:pt x="81" y="10"/>
                    </a:cubicBezTo>
                    <a:cubicBezTo>
                      <a:pt x="85" y="7"/>
                      <a:pt x="85" y="7"/>
                      <a:pt x="85" y="7"/>
                    </a:cubicBezTo>
                    <a:cubicBezTo>
                      <a:pt x="87" y="7"/>
                      <a:pt x="87" y="7"/>
                      <a:pt x="87" y="7"/>
                    </a:cubicBezTo>
                    <a:cubicBezTo>
                      <a:pt x="87" y="7"/>
                      <a:pt x="87" y="7"/>
                      <a:pt x="87" y="7"/>
                    </a:cubicBezTo>
                    <a:cubicBezTo>
                      <a:pt x="90" y="5"/>
                      <a:pt x="90" y="5"/>
                      <a:pt x="90" y="5"/>
                    </a:cubicBezTo>
                    <a:cubicBezTo>
                      <a:pt x="92" y="5"/>
                      <a:pt x="92" y="5"/>
                      <a:pt x="92" y="5"/>
                    </a:cubicBezTo>
                    <a:cubicBezTo>
                      <a:pt x="90" y="4"/>
                      <a:pt x="90" y="4"/>
                      <a:pt x="90" y="4"/>
                    </a:cubicBezTo>
                    <a:cubicBezTo>
                      <a:pt x="85" y="3"/>
                      <a:pt x="85" y="3"/>
                      <a:pt x="85" y="3"/>
                    </a:cubicBezTo>
                    <a:cubicBezTo>
                      <a:pt x="79" y="4"/>
                      <a:pt x="79" y="4"/>
                      <a:pt x="79" y="4"/>
                    </a:cubicBezTo>
                    <a:cubicBezTo>
                      <a:pt x="64" y="7"/>
                      <a:pt x="64" y="7"/>
                      <a:pt x="64" y="7"/>
                    </a:cubicBezTo>
                    <a:cubicBezTo>
                      <a:pt x="61" y="7"/>
                      <a:pt x="61" y="7"/>
                      <a:pt x="61" y="7"/>
                    </a:cubicBezTo>
                    <a:cubicBezTo>
                      <a:pt x="58" y="6"/>
                      <a:pt x="58" y="6"/>
                      <a:pt x="58" y="6"/>
                    </a:cubicBezTo>
                    <a:cubicBezTo>
                      <a:pt x="48" y="6"/>
                      <a:pt x="48" y="6"/>
                      <a:pt x="48" y="6"/>
                    </a:cubicBezTo>
                    <a:cubicBezTo>
                      <a:pt x="45" y="3"/>
                      <a:pt x="45" y="3"/>
                      <a:pt x="45" y="3"/>
                    </a:cubicBezTo>
                    <a:cubicBezTo>
                      <a:pt x="15" y="3"/>
                      <a:pt x="15" y="3"/>
                      <a:pt x="15" y="3"/>
                    </a:cubicBezTo>
                    <a:cubicBezTo>
                      <a:pt x="11" y="0"/>
                      <a:pt x="11" y="0"/>
                      <a:pt x="11" y="0"/>
                    </a:cubicBezTo>
                    <a:cubicBezTo>
                      <a:pt x="9" y="0"/>
                      <a:pt x="9" y="0"/>
                      <a:pt x="9" y="0"/>
                    </a:cubicBezTo>
                    <a:cubicBezTo>
                      <a:pt x="5" y="2"/>
                      <a:pt x="5" y="2"/>
                      <a:pt x="5" y="2"/>
                    </a:cubicBezTo>
                    <a:cubicBezTo>
                      <a:pt x="4" y="1"/>
                      <a:pt x="4" y="1"/>
                      <a:pt x="4" y="1"/>
                    </a:cubicBezTo>
                    <a:cubicBezTo>
                      <a:pt x="2" y="1"/>
                      <a:pt x="2" y="1"/>
                      <a:pt x="2" y="1"/>
                    </a:cubicBezTo>
                    <a:cubicBezTo>
                      <a:pt x="1" y="1"/>
                      <a:pt x="1" y="1"/>
                      <a:pt x="1" y="1"/>
                    </a:cubicBezTo>
                    <a:cubicBezTo>
                      <a:pt x="1" y="1"/>
                      <a:pt x="1" y="2"/>
                      <a:pt x="1" y="2"/>
                    </a:cubicBezTo>
                    <a:cubicBezTo>
                      <a:pt x="1" y="2"/>
                      <a:pt x="1" y="2"/>
                      <a:pt x="1" y="2"/>
                    </a:cubicBezTo>
                    <a:cubicBezTo>
                      <a:pt x="0" y="3"/>
                      <a:pt x="0" y="5"/>
                      <a:pt x="1" y="6"/>
                    </a:cubicBezTo>
                    <a:cubicBezTo>
                      <a:pt x="1" y="6"/>
                      <a:pt x="1" y="7"/>
                      <a:pt x="1" y="7"/>
                    </a:cubicBezTo>
                    <a:cubicBezTo>
                      <a:pt x="1" y="7"/>
                      <a:pt x="1" y="8"/>
                      <a:pt x="1" y="9"/>
                    </a:cubicBezTo>
                    <a:cubicBezTo>
                      <a:pt x="2" y="10"/>
                      <a:pt x="4" y="11"/>
                      <a:pt x="5" y="13"/>
                    </a:cubicBezTo>
                    <a:cubicBezTo>
                      <a:pt x="6" y="14"/>
                      <a:pt x="7" y="17"/>
                      <a:pt x="8" y="19"/>
                    </a:cubicBezTo>
                    <a:cubicBezTo>
                      <a:pt x="9" y="20"/>
                      <a:pt x="9" y="22"/>
                      <a:pt x="11" y="23"/>
                    </a:cubicBezTo>
                    <a:cubicBezTo>
                      <a:pt x="11" y="24"/>
                      <a:pt x="11" y="25"/>
                      <a:pt x="11" y="25"/>
                    </a:cubicBezTo>
                    <a:cubicBezTo>
                      <a:pt x="12" y="28"/>
                      <a:pt x="14" y="31"/>
                      <a:pt x="16" y="34"/>
                    </a:cubicBezTo>
                    <a:cubicBezTo>
                      <a:pt x="16" y="35"/>
                      <a:pt x="17" y="36"/>
                      <a:pt x="18" y="37"/>
                    </a:cubicBezTo>
                    <a:cubicBezTo>
                      <a:pt x="19" y="39"/>
                      <a:pt x="21" y="40"/>
                      <a:pt x="20" y="43"/>
                    </a:cubicBezTo>
                    <a:cubicBezTo>
                      <a:pt x="19" y="44"/>
                      <a:pt x="19" y="45"/>
                      <a:pt x="20" y="47"/>
                    </a:cubicBezTo>
                    <a:cubicBezTo>
                      <a:pt x="20" y="48"/>
                      <a:pt x="20" y="49"/>
                      <a:pt x="20" y="51"/>
                    </a:cubicBezTo>
                    <a:cubicBezTo>
                      <a:pt x="19" y="51"/>
                      <a:pt x="19" y="52"/>
                      <a:pt x="19" y="52"/>
                    </a:cubicBezTo>
                    <a:cubicBezTo>
                      <a:pt x="20" y="54"/>
                      <a:pt x="21" y="56"/>
                      <a:pt x="22" y="58"/>
                    </a:cubicBezTo>
                    <a:cubicBezTo>
                      <a:pt x="22" y="59"/>
                      <a:pt x="22" y="59"/>
                      <a:pt x="22" y="60"/>
                    </a:cubicBezTo>
                    <a:cubicBezTo>
                      <a:pt x="22" y="62"/>
                      <a:pt x="22" y="64"/>
                      <a:pt x="22" y="66"/>
                    </a:cubicBezTo>
                    <a:cubicBezTo>
                      <a:pt x="23" y="67"/>
                      <a:pt x="24" y="69"/>
                      <a:pt x="24" y="70"/>
                    </a:cubicBezTo>
                    <a:cubicBezTo>
                      <a:pt x="24" y="72"/>
                      <a:pt x="24" y="74"/>
                      <a:pt x="25" y="76"/>
                    </a:cubicBezTo>
                    <a:cubicBezTo>
                      <a:pt x="26" y="80"/>
                      <a:pt x="29" y="83"/>
                      <a:pt x="32" y="86"/>
                    </a:cubicBezTo>
                    <a:cubicBezTo>
                      <a:pt x="34" y="84"/>
                      <a:pt x="34" y="84"/>
                      <a:pt x="34" y="84"/>
                    </a:cubicBezTo>
                    <a:cubicBezTo>
                      <a:pt x="34" y="84"/>
                      <a:pt x="35" y="83"/>
                      <a:pt x="35" y="83"/>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47" name="Freeform 896">
                <a:extLst>
                  <a:ext uri="{FF2B5EF4-FFF2-40B4-BE49-F238E27FC236}">
                    <a16:creationId xmlns:a16="http://schemas.microsoft.com/office/drawing/2014/main" id="{45258140-D7B5-6E1B-7BED-73199A7C6710}"/>
                  </a:ext>
                </a:extLst>
              </p:cNvPr>
              <p:cNvSpPr>
                <a:spLocks/>
              </p:cNvSpPr>
              <p:nvPr/>
            </p:nvSpPr>
            <p:spPr bwMode="auto">
              <a:xfrm>
                <a:off x="6229350" y="5187950"/>
                <a:ext cx="303212" cy="490538"/>
              </a:xfrm>
              <a:custGeom>
                <a:avLst/>
                <a:gdLst>
                  <a:gd name="T0" fmla="*/ 53 w 73"/>
                  <a:gd name="T1" fmla="*/ 5 h 118"/>
                  <a:gd name="T2" fmla="*/ 44 w 73"/>
                  <a:gd name="T3" fmla="*/ 8 h 118"/>
                  <a:gd name="T4" fmla="*/ 40 w 73"/>
                  <a:gd name="T5" fmla="*/ 9 h 118"/>
                  <a:gd name="T6" fmla="*/ 38 w 73"/>
                  <a:gd name="T7" fmla="*/ 7 h 118"/>
                  <a:gd name="T8" fmla="*/ 30 w 73"/>
                  <a:gd name="T9" fmla="*/ 8 h 118"/>
                  <a:gd name="T10" fmla="*/ 29 w 73"/>
                  <a:gd name="T11" fmla="*/ 20 h 118"/>
                  <a:gd name="T12" fmla="*/ 38 w 73"/>
                  <a:gd name="T13" fmla="*/ 29 h 118"/>
                  <a:gd name="T14" fmla="*/ 37 w 73"/>
                  <a:gd name="T15" fmla="*/ 33 h 118"/>
                  <a:gd name="T16" fmla="*/ 35 w 73"/>
                  <a:gd name="T17" fmla="*/ 39 h 118"/>
                  <a:gd name="T18" fmla="*/ 34 w 73"/>
                  <a:gd name="T19" fmla="*/ 44 h 118"/>
                  <a:gd name="T20" fmla="*/ 33 w 73"/>
                  <a:gd name="T21" fmla="*/ 47 h 118"/>
                  <a:gd name="T22" fmla="*/ 30 w 73"/>
                  <a:gd name="T23" fmla="*/ 42 h 118"/>
                  <a:gd name="T24" fmla="*/ 29 w 73"/>
                  <a:gd name="T25" fmla="*/ 33 h 118"/>
                  <a:gd name="T26" fmla="*/ 28 w 73"/>
                  <a:gd name="T27" fmla="*/ 28 h 118"/>
                  <a:gd name="T28" fmla="*/ 23 w 73"/>
                  <a:gd name="T29" fmla="*/ 29 h 118"/>
                  <a:gd name="T30" fmla="*/ 19 w 73"/>
                  <a:gd name="T31" fmla="*/ 25 h 118"/>
                  <a:gd name="T32" fmla="*/ 1 w 73"/>
                  <a:gd name="T33" fmla="*/ 36 h 118"/>
                  <a:gd name="T34" fmla="*/ 6 w 73"/>
                  <a:gd name="T35" fmla="*/ 39 h 118"/>
                  <a:gd name="T36" fmla="*/ 14 w 73"/>
                  <a:gd name="T37" fmla="*/ 42 h 118"/>
                  <a:gd name="T38" fmla="*/ 18 w 73"/>
                  <a:gd name="T39" fmla="*/ 43 h 118"/>
                  <a:gd name="T40" fmla="*/ 18 w 73"/>
                  <a:gd name="T41" fmla="*/ 48 h 118"/>
                  <a:gd name="T42" fmla="*/ 18 w 73"/>
                  <a:gd name="T43" fmla="*/ 50 h 118"/>
                  <a:gd name="T44" fmla="*/ 18 w 73"/>
                  <a:gd name="T45" fmla="*/ 52 h 118"/>
                  <a:gd name="T46" fmla="*/ 18 w 73"/>
                  <a:gd name="T47" fmla="*/ 54 h 118"/>
                  <a:gd name="T48" fmla="*/ 18 w 73"/>
                  <a:gd name="T49" fmla="*/ 57 h 118"/>
                  <a:gd name="T50" fmla="*/ 18 w 73"/>
                  <a:gd name="T51" fmla="*/ 57 h 118"/>
                  <a:gd name="T52" fmla="*/ 16 w 73"/>
                  <a:gd name="T53" fmla="*/ 59 h 118"/>
                  <a:gd name="T54" fmla="*/ 18 w 73"/>
                  <a:gd name="T55" fmla="*/ 61 h 118"/>
                  <a:gd name="T56" fmla="*/ 17 w 73"/>
                  <a:gd name="T57" fmla="*/ 65 h 118"/>
                  <a:gd name="T58" fmla="*/ 19 w 73"/>
                  <a:gd name="T59" fmla="*/ 66 h 118"/>
                  <a:gd name="T60" fmla="*/ 15 w 73"/>
                  <a:gd name="T61" fmla="*/ 72 h 118"/>
                  <a:gd name="T62" fmla="*/ 14 w 73"/>
                  <a:gd name="T63" fmla="*/ 76 h 118"/>
                  <a:gd name="T64" fmla="*/ 7 w 73"/>
                  <a:gd name="T65" fmla="*/ 85 h 118"/>
                  <a:gd name="T66" fmla="*/ 11 w 73"/>
                  <a:gd name="T67" fmla="*/ 99 h 118"/>
                  <a:gd name="T68" fmla="*/ 12 w 73"/>
                  <a:gd name="T69" fmla="*/ 112 h 118"/>
                  <a:gd name="T70" fmla="*/ 18 w 73"/>
                  <a:gd name="T71" fmla="*/ 118 h 118"/>
                  <a:gd name="T72" fmla="*/ 18 w 73"/>
                  <a:gd name="T73" fmla="*/ 114 h 118"/>
                  <a:gd name="T74" fmla="*/ 17 w 73"/>
                  <a:gd name="T75" fmla="*/ 111 h 118"/>
                  <a:gd name="T76" fmla="*/ 22 w 73"/>
                  <a:gd name="T77" fmla="*/ 106 h 118"/>
                  <a:gd name="T78" fmla="*/ 36 w 73"/>
                  <a:gd name="T79" fmla="*/ 96 h 118"/>
                  <a:gd name="T80" fmla="*/ 36 w 73"/>
                  <a:gd name="T81" fmla="*/ 93 h 118"/>
                  <a:gd name="T82" fmla="*/ 37 w 73"/>
                  <a:gd name="T83" fmla="*/ 86 h 118"/>
                  <a:gd name="T84" fmla="*/ 35 w 73"/>
                  <a:gd name="T85" fmla="*/ 83 h 118"/>
                  <a:gd name="T86" fmla="*/ 33 w 73"/>
                  <a:gd name="T87" fmla="*/ 75 h 118"/>
                  <a:gd name="T88" fmla="*/ 31 w 73"/>
                  <a:gd name="T89" fmla="*/ 70 h 118"/>
                  <a:gd name="T90" fmla="*/ 33 w 73"/>
                  <a:gd name="T91" fmla="*/ 66 h 118"/>
                  <a:gd name="T92" fmla="*/ 34 w 73"/>
                  <a:gd name="T93" fmla="*/ 65 h 118"/>
                  <a:gd name="T94" fmla="*/ 42 w 73"/>
                  <a:gd name="T95" fmla="*/ 59 h 118"/>
                  <a:gd name="T96" fmla="*/ 48 w 73"/>
                  <a:gd name="T97" fmla="*/ 52 h 118"/>
                  <a:gd name="T98" fmla="*/ 59 w 73"/>
                  <a:gd name="T99" fmla="*/ 47 h 118"/>
                  <a:gd name="T100" fmla="*/ 64 w 73"/>
                  <a:gd name="T101" fmla="*/ 44 h 118"/>
                  <a:gd name="T102" fmla="*/ 67 w 73"/>
                  <a:gd name="T103" fmla="*/ 39 h 118"/>
                  <a:gd name="T104" fmla="*/ 72 w 73"/>
                  <a:gd name="T105" fmla="*/ 31 h 118"/>
                  <a:gd name="T106" fmla="*/ 70 w 73"/>
                  <a:gd name="T107" fmla="*/ 26 h 118"/>
                  <a:gd name="T108" fmla="*/ 69 w 73"/>
                  <a:gd name="T109" fmla="*/ 7 h 118"/>
                  <a:gd name="T110" fmla="*/ 69 w 73"/>
                  <a:gd name="T111" fmla="*/ 0 h 118"/>
                  <a:gd name="T112" fmla="*/ 56 w 73"/>
                  <a:gd name="T113" fmla="*/ 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 h="118">
                    <a:moveTo>
                      <a:pt x="56" y="7"/>
                    </a:moveTo>
                    <a:cubicBezTo>
                      <a:pt x="53" y="5"/>
                      <a:pt x="53" y="5"/>
                      <a:pt x="53" y="5"/>
                    </a:cubicBezTo>
                    <a:cubicBezTo>
                      <a:pt x="48" y="9"/>
                      <a:pt x="48" y="9"/>
                      <a:pt x="48" y="9"/>
                    </a:cubicBezTo>
                    <a:cubicBezTo>
                      <a:pt x="44" y="8"/>
                      <a:pt x="44" y="8"/>
                      <a:pt x="44" y="8"/>
                    </a:cubicBezTo>
                    <a:cubicBezTo>
                      <a:pt x="43" y="9"/>
                      <a:pt x="43" y="9"/>
                      <a:pt x="43" y="9"/>
                    </a:cubicBezTo>
                    <a:cubicBezTo>
                      <a:pt x="40" y="9"/>
                      <a:pt x="40" y="9"/>
                      <a:pt x="40" y="9"/>
                    </a:cubicBezTo>
                    <a:cubicBezTo>
                      <a:pt x="40" y="7"/>
                      <a:pt x="40" y="7"/>
                      <a:pt x="40" y="7"/>
                    </a:cubicBezTo>
                    <a:cubicBezTo>
                      <a:pt x="38" y="7"/>
                      <a:pt x="38" y="7"/>
                      <a:pt x="38" y="7"/>
                    </a:cubicBezTo>
                    <a:cubicBezTo>
                      <a:pt x="36" y="8"/>
                      <a:pt x="36" y="8"/>
                      <a:pt x="36" y="8"/>
                    </a:cubicBezTo>
                    <a:cubicBezTo>
                      <a:pt x="30" y="8"/>
                      <a:pt x="30" y="8"/>
                      <a:pt x="30" y="8"/>
                    </a:cubicBezTo>
                    <a:cubicBezTo>
                      <a:pt x="28" y="12"/>
                      <a:pt x="28" y="12"/>
                      <a:pt x="28" y="12"/>
                    </a:cubicBezTo>
                    <a:cubicBezTo>
                      <a:pt x="29" y="20"/>
                      <a:pt x="29" y="20"/>
                      <a:pt x="29" y="20"/>
                    </a:cubicBezTo>
                    <a:cubicBezTo>
                      <a:pt x="33" y="22"/>
                      <a:pt x="33" y="22"/>
                      <a:pt x="33" y="22"/>
                    </a:cubicBezTo>
                    <a:cubicBezTo>
                      <a:pt x="38" y="29"/>
                      <a:pt x="38" y="29"/>
                      <a:pt x="38" y="29"/>
                    </a:cubicBezTo>
                    <a:cubicBezTo>
                      <a:pt x="38" y="32"/>
                      <a:pt x="38" y="32"/>
                      <a:pt x="38" y="32"/>
                    </a:cubicBezTo>
                    <a:cubicBezTo>
                      <a:pt x="37" y="33"/>
                      <a:pt x="37" y="33"/>
                      <a:pt x="37" y="33"/>
                    </a:cubicBezTo>
                    <a:cubicBezTo>
                      <a:pt x="37" y="39"/>
                      <a:pt x="37" y="39"/>
                      <a:pt x="37" y="39"/>
                    </a:cubicBezTo>
                    <a:cubicBezTo>
                      <a:pt x="35" y="39"/>
                      <a:pt x="35" y="39"/>
                      <a:pt x="35" y="39"/>
                    </a:cubicBezTo>
                    <a:cubicBezTo>
                      <a:pt x="33" y="42"/>
                      <a:pt x="33" y="42"/>
                      <a:pt x="33" y="42"/>
                    </a:cubicBezTo>
                    <a:cubicBezTo>
                      <a:pt x="34" y="44"/>
                      <a:pt x="34" y="44"/>
                      <a:pt x="34" y="44"/>
                    </a:cubicBezTo>
                    <a:cubicBezTo>
                      <a:pt x="34" y="47"/>
                      <a:pt x="34" y="47"/>
                      <a:pt x="34" y="47"/>
                    </a:cubicBezTo>
                    <a:cubicBezTo>
                      <a:pt x="33" y="47"/>
                      <a:pt x="33" y="47"/>
                      <a:pt x="33" y="47"/>
                    </a:cubicBezTo>
                    <a:cubicBezTo>
                      <a:pt x="33" y="45"/>
                      <a:pt x="33" y="45"/>
                      <a:pt x="33" y="45"/>
                    </a:cubicBezTo>
                    <a:cubicBezTo>
                      <a:pt x="30" y="42"/>
                      <a:pt x="30" y="42"/>
                      <a:pt x="30" y="42"/>
                    </a:cubicBezTo>
                    <a:cubicBezTo>
                      <a:pt x="27" y="38"/>
                      <a:pt x="27" y="38"/>
                      <a:pt x="27" y="38"/>
                    </a:cubicBezTo>
                    <a:cubicBezTo>
                      <a:pt x="29" y="33"/>
                      <a:pt x="29" y="33"/>
                      <a:pt x="29" y="33"/>
                    </a:cubicBezTo>
                    <a:cubicBezTo>
                      <a:pt x="29" y="29"/>
                      <a:pt x="29" y="29"/>
                      <a:pt x="29" y="29"/>
                    </a:cubicBezTo>
                    <a:cubicBezTo>
                      <a:pt x="28" y="28"/>
                      <a:pt x="28" y="28"/>
                      <a:pt x="28" y="28"/>
                    </a:cubicBezTo>
                    <a:cubicBezTo>
                      <a:pt x="24" y="28"/>
                      <a:pt x="24" y="28"/>
                      <a:pt x="24" y="28"/>
                    </a:cubicBezTo>
                    <a:cubicBezTo>
                      <a:pt x="23" y="29"/>
                      <a:pt x="23" y="29"/>
                      <a:pt x="23" y="29"/>
                    </a:cubicBezTo>
                    <a:cubicBezTo>
                      <a:pt x="20" y="25"/>
                      <a:pt x="20" y="25"/>
                      <a:pt x="20" y="25"/>
                    </a:cubicBezTo>
                    <a:cubicBezTo>
                      <a:pt x="19" y="25"/>
                      <a:pt x="19" y="25"/>
                      <a:pt x="19" y="25"/>
                    </a:cubicBezTo>
                    <a:cubicBezTo>
                      <a:pt x="0" y="32"/>
                      <a:pt x="0" y="32"/>
                      <a:pt x="0" y="32"/>
                    </a:cubicBezTo>
                    <a:cubicBezTo>
                      <a:pt x="1" y="36"/>
                      <a:pt x="1" y="36"/>
                      <a:pt x="1" y="36"/>
                    </a:cubicBezTo>
                    <a:cubicBezTo>
                      <a:pt x="1" y="39"/>
                      <a:pt x="1" y="39"/>
                      <a:pt x="1" y="39"/>
                    </a:cubicBezTo>
                    <a:cubicBezTo>
                      <a:pt x="6" y="39"/>
                      <a:pt x="6" y="39"/>
                      <a:pt x="6" y="39"/>
                    </a:cubicBezTo>
                    <a:cubicBezTo>
                      <a:pt x="11" y="42"/>
                      <a:pt x="11" y="42"/>
                      <a:pt x="11" y="42"/>
                    </a:cubicBezTo>
                    <a:cubicBezTo>
                      <a:pt x="14" y="42"/>
                      <a:pt x="14" y="42"/>
                      <a:pt x="14" y="42"/>
                    </a:cubicBezTo>
                    <a:cubicBezTo>
                      <a:pt x="17" y="43"/>
                      <a:pt x="17" y="43"/>
                      <a:pt x="17" y="43"/>
                    </a:cubicBezTo>
                    <a:cubicBezTo>
                      <a:pt x="18" y="43"/>
                      <a:pt x="18" y="43"/>
                      <a:pt x="18" y="43"/>
                    </a:cubicBezTo>
                    <a:cubicBezTo>
                      <a:pt x="17" y="45"/>
                      <a:pt x="17" y="45"/>
                      <a:pt x="17" y="45"/>
                    </a:cubicBezTo>
                    <a:cubicBezTo>
                      <a:pt x="18" y="48"/>
                      <a:pt x="18" y="48"/>
                      <a:pt x="18" y="48"/>
                    </a:cubicBezTo>
                    <a:cubicBezTo>
                      <a:pt x="18" y="50"/>
                      <a:pt x="18" y="50"/>
                      <a:pt x="18" y="50"/>
                    </a:cubicBezTo>
                    <a:cubicBezTo>
                      <a:pt x="18" y="50"/>
                      <a:pt x="18" y="50"/>
                      <a:pt x="18" y="50"/>
                    </a:cubicBezTo>
                    <a:cubicBezTo>
                      <a:pt x="18" y="50"/>
                      <a:pt x="18" y="52"/>
                      <a:pt x="18" y="52"/>
                    </a:cubicBezTo>
                    <a:cubicBezTo>
                      <a:pt x="18" y="52"/>
                      <a:pt x="18" y="52"/>
                      <a:pt x="18" y="52"/>
                    </a:cubicBezTo>
                    <a:cubicBezTo>
                      <a:pt x="18" y="52"/>
                      <a:pt x="18" y="53"/>
                      <a:pt x="18" y="53"/>
                    </a:cubicBezTo>
                    <a:cubicBezTo>
                      <a:pt x="18" y="53"/>
                      <a:pt x="18" y="54"/>
                      <a:pt x="18" y="54"/>
                    </a:cubicBezTo>
                    <a:cubicBezTo>
                      <a:pt x="18" y="54"/>
                      <a:pt x="19" y="56"/>
                      <a:pt x="19" y="56"/>
                    </a:cubicBezTo>
                    <a:cubicBezTo>
                      <a:pt x="18" y="57"/>
                      <a:pt x="18" y="57"/>
                      <a:pt x="18" y="57"/>
                    </a:cubicBezTo>
                    <a:cubicBezTo>
                      <a:pt x="18" y="57"/>
                      <a:pt x="18" y="57"/>
                      <a:pt x="18" y="57"/>
                    </a:cubicBezTo>
                    <a:cubicBezTo>
                      <a:pt x="18" y="57"/>
                      <a:pt x="18" y="57"/>
                      <a:pt x="18" y="57"/>
                    </a:cubicBezTo>
                    <a:cubicBezTo>
                      <a:pt x="18" y="58"/>
                      <a:pt x="18" y="58"/>
                      <a:pt x="18" y="58"/>
                    </a:cubicBezTo>
                    <a:cubicBezTo>
                      <a:pt x="16" y="59"/>
                      <a:pt x="16" y="59"/>
                      <a:pt x="16" y="59"/>
                    </a:cubicBezTo>
                    <a:cubicBezTo>
                      <a:pt x="16" y="60"/>
                      <a:pt x="16" y="60"/>
                      <a:pt x="16" y="60"/>
                    </a:cubicBezTo>
                    <a:cubicBezTo>
                      <a:pt x="18" y="61"/>
                      <a:pt x="18" y="61"/>
                      <a:pt x="18" y="61"/>
                    </a:cubicBezTo>
                    <a:cubicBezTo>
                      <a:pt x="17" y="63"/>
                      <a:pt x="17" y="63"/>
                      <a:pt x="17" y="63"/>
                    </a:cubicBezTo>
                    <a:cubicBezTo>
                      <a:pt x="17" y="65"/>
                      <a:pt x="17" y="65"/>
                      <a:pt x="17" y="65"/>
                    </a:cubicBezTo>
                    <a:cubicBezTo>
                      <a:pt x="19" y="66"/>
                      <a:pt x="19" y="66"/>
                      <a:pt x="19" y="66"/>
                    </a:cubicBezTo>
                    <a:cubicBezTo>
                      <a:pt x="19" y="66"/>
                      <a:pt x="19" y="66"/>
                      <a:pt x="19" y="66"/>
                    </a:cubicBezTo>
                    <a:cubicBezTo>
                      <a:pt x="19" y="67"/>
                      <a:pt x="19" y="67"/>
                      <a:pt x="19" y="67"/>
                    </a:cubicBezTo>
                    <a:cubicBezTo>
                      <a:pt x="15" y="72"/>
                      <a:pt x="15" y="72"/>
                      <a:pt x="15" y="72"/>
                    </a:cubicBezTo>
                    <a:cubicBezTo>
                      <a:pt x="15" y="74"/>
                      <a:pt x="15" y="74"/>
                      <a:pt x="15" y="74"/>
                    </a:cubicBezTo>
                    <a:cubicBezTo>
                      <a:pt x="14" y="76"/>
                      <a:pt x="14" y="76"/>
                      <a:pt x="14" y="76"/>
                    </a:cubicBezTo>
                    <a:cubicBezTo>
                      <a:pt x="15" y="77"/>
                      <a:pt x="15" y="77"/>
                      <a:pt x="15" y="77"/>
                    </a:cubicBezTo>
                    <a:cubicBezTo>
                      <a:pt x="7" y="85"/>
                      <a:pt x="7" y="85"/>
                      <a:pt x="7" y="85"/>
                    </a:cubicBezTo>
                    <a:cubicBezTo>
                      <a:pt x="9" y="93"/>
                      <a:pt x="9" y="93"/>
                      <a:pt x="9" y="93"/>
                    </a:cubicBezTo>
                    <a:cubicBezTo>
                      <a:pt x="11" y="99"/>
                      <a:pt x="11" y="99"/>
                      <a:pt x="11" y="99"/>
                    </a:cubicBezTo>
                    <a:cubicBezTo>
                      <a:pt x="11" y="111"/>
                      <a:pt x="11" y="111"/>
                      <a:pt x="11" y="111"/>
                    </a:cubicBezTo>
                    <a:cubicBezTo>
                      <a:pt x="12" y="112"/>
                      <a:pt x="12" y="112"/>
                      <a:pt x="12" y="112"/>
                    </a:cubicBezTo>
                    <a:cubicBezTo>
                      <a:pt x="12" y="118"/>
                      <a:pt x="12" y="118"/>
                      <a:pt x="12" y="118"/>
                    </a:cubicBezTo>
                    <a:cubicBezTo>
                      <a:pt x="18" y="118"/>
                      <a:pt x="18" y="118"/>
                      <a:pt x="18" y="118"/>
                    </a:cubicBezTo>
                    <a:cubicBezTo>
                      <a:pt x="19" y="117"/>
                      <a:pt x="19" y="116"/>
                      <a:pt x="18" y="115"/>
                    </a:cubicBezTo>
                    <a:cubicBezTo>
                      <a:pt x="18" y="114"/>
                      <a:pt x="18" y="114"/>
                      <a:pt x="18" y="114"/>
                    </a:cubicBezTo>
                    <a:cubicBezTo>
                      <a:pt x="17" y="114"/>
                      <a:pt x="17" y="113"/>
                      <a:pt x="17" y="113"/>
                    </a:cubicBezTo>
                    <a:cubicBezTo>
                      <a:pt x="17" y="112"/>
                      <a:pt x="17" y="111"/>
                      <a:pt x="17" y="111"/>
                    </a:cubicBezTo>
                    <a:cubicBezTo>
                      <a:pt x="18" y="109"/>
                      <a:pt x="20" y="108"/>
                      <a:pt x="20" y="107"/>
                    </a:cubicBezTo>
                    <a:cubicBezTo>
                      <a:pt x="21" y="107"/>
                      <a:pt x="21" y="107"/>
                      <a:pt x="22" y="106"/>
                    </a:cubicBezTo>
                    <a:cubicBezTo>
                      <a:pt x="24" y="106"/>
                      <a:pt x="25" y="105"/>
                      <a:pt x="27" y="104"/>
                    </a:cubicBezTo>
                    <a:cubicBezTo>
                      <a:pt x="31" y="103"/>
                      <a:pt x="35" y="102"/>
                      <a:pt x="36" y="96"/>
                    </a:cubicBezTo>
                    <a:cubicBezTo>
                      <a:pt x="34" y="97"/>
                      <a:pt x="35" y="95"/>
                      <a:pt x="35" y="94"/>
                    </a:cubicBezTo>
                    <a:cubicBezTo>
                      <a:pt x="36" y="94"/>
                      <a:pt x="36" y="94"/>
                      <a:pt x="36" y="93"/>
                    </a:cubicBezTo>
                    <a:cubicBezTo>
                      <a:pt x="36" y="92"/>
                      <a:pt x="36" y="91"/>
                      <a:pt x="36" y="90"/>
                    </a:cubicBezTo>
                    <a:cubicBezTo>
                      <a:pt x="37" y="89"/>
                      <a:pt x="37" y="88"/>
                      <a:pt x="37" y="86"/>
                    </a:cubicBezTo>
                    <a:cubicBezTo>
                      <a:pt x="37" y="85"/>
                      <a:pt x="37" y="84"/>
                      <a:pt x="35" y="84"/>
                    </a:cubicBezTo>
                    <a:cubicBezTo>
                      <a:pt x="35" y="84"/>
                      <a:pt x="35" y="83"/>
                      <a:pt x="35" y="83"/>
                    </a:cubicBezTo>
                    <a:cubicBezTo>
                      <a:pt x="35" y="82"/>
                      <a:pt x="35" y="80"/>
                      <a:pt x="34" y="80"/>
                    </a:cubicBezTo>
                    <a:cubicBezTo>
                      <a:pt x="33" y="78"/>
                      <a:pt x="33" y="77"/>
                      <a:pt x="33" y="75"/>
                    </a:cubicBezTo>
                    <a:cubicBezTo>
                      <a:pt x="33" y="74"/>
                      <a:pt x="33" y="73"/>
                      <a:pt x="32" y="73"/>
                    </a:cubicBezTo>
                    <a:cubicBezTo>
                      <a:pt x="31" y="73"/>
                      <a:pt x="31" y="71"/>
                      <a:pt x="31" y="70"/>
                    </a:cubicBezTo>
                    <a:cubicBezTo>
                      <a:pt x="31" y="70"/>
                      <a:pt x="31" y="70"/>
                      <a:pt x="31" y="69"/>
                    </a:cubicBezTo>
                    <a:cubicBezTo>
                      <a:pt x="31" y="68"/>
                      <a:pt x="32" y="67"/>
                      <a:pt x="33" y="66"/>
                    </a:cubicBezTo>
                    <a:cubicBezTo>
                      <a:pt x="33" y="66"/>
                      <a:pt x="33" y="66"/>
                      <a:pt x="33" y="66"/>
                    </a:cubicBezTo>
                    <a:cubicBezTo>
                      <a:pt x="34" y="66"/>
                      <a:pt x="34" y="65"/>
                      <a:pt x="34" y="65"/>
                    </a:cubicBezTo>
                    <a:cubicBezTo>
                      <a:pt x="36" y="64"/>
                      <a:pt x="37" y="61"/>
                      <a:pt x="40" y="60"/>
                    </a:cubicBezTo>
                    <a:cubicBezTo>
                      <a:pt x="41" y="60"/>
                      <a:pt x="41" y="60"/>
                      <a:pt x="42" y="59"/>
                    </a:cubicBezTo>
                    <a:cubicBezTo>
                      <a:pt x="42" y="58"/>
                      <a:pt x="44" y="57"/>
                      <a:pt x="45" y="55"/>
                    </a:cubicBezTo>
                    <a:cubicBezTo>
                      <a:pt x="45" y="54"/>
                      <a:pt x="47" y="53"/>
                      <a:pt x="48" y="52"/>
                    </a:cubicBezTo>
                    <a:cubicBezTo>
                      <a:pt x="49" y="51"/>
                      <a:pt x="51" y="50"/>
                      <a:pt x="53" y="49"/>
                    </a:cubicBezTo>
                    <a:cubicBezTo>
                      <a:pt x="55" y="48"/>
                      <a:pt x="57" y="47"/>
                      <a:pt x="59" y="47"/>
                    </a:cubicBezTo>
                    <a:cubicBezTo>
                      <a:pt x="59" y="46"/>
                      <a:pt x="61" y="47"/>
                      <a:pt x="61" y="46"/>
                    </a:cubicBezTo>
                    <a:cubicBezTo>
                      <a:pt x="62" y="45"/>
                      <a:pt x="63" y="44"/>
                      <a:pt x="64" y="44"/>
                    </a:cubicBezTo>
                    <a:cubicBezTo>
                      <a:pt x="65" y="43"/>
                      <a:pt x="66" y="43"/>
                      <a:pt x="66" y="41"/>
                    </a:cubicBezTo>
                    <a:cubicBezTo>
                      <a:pt x="67" y="41"/>
                      <a:pt x="67" y="40"/>
                      <a:pt x="67" y="39"/>
                    </a:cubicBezTo>
                    <a:cubicBezTo>
                      <a:pt x="69" y="38"/>
                      <a:pt x="71" y="36"/>
                      <a:pt x="71" y="34"/>
                    </a:cubicBezTo>
                    <a:cubicBezTo>
                      <a:pt x="71" y="33"/>
                      <a:pt x="71" y="32"/>
                      <a:pt x="72" y="31"/>
                    </a:cubicBezTo>
                    <a:cubicBezTo>
                      <a:pt x="72" y="30"/>
                      <a:pt x="73" y="29"/>
                      <a:pt x="72" y="29"/>
                    </a:cubicBezTo>
                    <a:cubicBezTo>
                      <a:pt x="71" y="28"/>
                      <a:pt x="71" y="27"/>
                      <a:pt x="70" y="26"/>
                    </a:cubicBezTo>
                    <a:cubicBezTo>
                      <a:pt x="70" y="21"/>
                      <a:pt x="70" y="16"/>
                      <a:pt x="70" y="11"/>
                    </a:cubicBezTo>
                    <a:cubicBezTo>
                      <a:pt x="70" y="10"/>
                      <a:pt x="70" y="9"/>
                      <a:pt x="69" y="7"/>
                    </a:cubicBezTo>
                    <a:cubicBezTo>
                      <a:pt x="69" y="7"/>
                      <a:pt x="69" y="6"/>
                      <a:pt x="70" y="6"/>
                    </a:cubicBezTo>
                    <a:cubicBezTo>
                      <a:pt x="71" y="4"/>
                      <a:pt x="70" y="1"/>
                      <a:pt x="69" y="0"/>
                    </a:cubicBezTo>
                    <a:cubicBezTo>
                      <a:pt x="66" y="2"/>
                      <a:pt x="66" y="2"/>
                      <a:pt x="66" y="2"/>
                    </a:cubicBezTo>
                    <a:lnTo>
                      <a:pt x="56" y="7"/>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48" name="Freeform 897">
                <a:extLst>
                  <a:ext uri="{FF2B5EF4-FFF2-40B4-BE49-F238E27FC236}">
                    <a16:creationId xmlns:a16="http://schemas.microsoft.com/office/drawing/2014/main" id="{E63E1B7B-1956-31C8-6199-A9C8AE1B62B1}"/>
                  </a:ext>
                </a:extLst>
              </p:cNvPr>
              <p:cNvSpPr>
                <a:spLocks/>
              </p:cNvSpPr>
              <p:nvPr/>
            </p:nvSpPr>
            <p:spPr bwMode="auto">
              <a:xfrm>
                <a:off x="5005388" y="3805238"/>
                <a:ext cx="341312" cy="269875"/>
              </a:xfrm>
              <a:custGeom>
                <a:avLst/>
                <a:gdLst>
                  <a:gd name="T0" fmla="*/ 82 w 82"/>
                  <a:gd name="T1" fmla="*/ 27 h 65"/>
                  <a:gd name="T2" fmla="*/ 79 w 82"/>
                  <a:gd name="T3" fmla="*/ 25 h 65"/>
                  <a:gd name="T4" fmla="*/ 77 w 82"/>
                  <a:gd name="T5" fmla="*/ 21 h 65"/>
                  <a:gd name="T6" fmla="*/ 77 w 82"/>
                  <a:gd name="T7" fmla="*/ 20 h 65"/>
                  <a:gd name="T8" fmla="*/ 77 w 82"/>
                  <a:gd name="T9" fmla="*/ 20 h 65"/>
                  <a:gd name="T10" fmla="*/ 78 w 82"/>
                  <a:gd name="T11" fmla="*/ 19 h 65"/>
                  <a:gd name="T12" fmla="*/ 77 w 82"/>
                  <a:gd name="T13" fmla="*/ 18 h 65"/>
                  <a:gd name="T14" fmla="*/ 77 w 82"/>
                  <a:gd name="T15" fmla="*/ 11 h 65"/>
                  <a:gd name="T16" fmla="*/ 76 w 82"/>
                  <a:gd name="T17" fmla="*/ 10 h 65"/>
                  <a:gd name="T18" fmla="*/ 77 w 82"/>
                  <a:gd name="T19" fmla="*/ 9 h 65"/>
                  <a:gd name="T20" fmla="*/ 74 w 82"/>
                  <a:gd name="T21" fmla="*/ 7 h 65"/>
                  <a:gd name="T22" fmla="*/ 74 w 82"/>
                  <a:gd name="T23" fmla="*/ 7 h 65"/>
                  <a:gd name="T24" fmla="*/ 73 w 82"/>
                  <a:gd name="T25" fmla="*/ 6 h 65"/>
                  <a:gd name="T26" fmla="*/ 69 w 82"/>
                  <a:gd name="T27" fmla="*/ 4 h 65"/>
                  <a:gd name="T28" fmla="*/ 67 w 82"/>
                  <a:gd name="T29" fmla="*/ 6 h 65"/>
                  <a:gd name="T30" fmla="*/ 66 w 82"/>
                  <a:gd name="T31" fmla="*/ 6 h 65"/>
                  <a:gd name="T32" fmla="*/ 60 w 82"/>
                  <a:gd name="T33" fmla="*/ 6 h 65"/>
                  <a:gd name="T34" fmla="*/ 59 w 82"/>
                  <a:gd name="T35" fmla="*/ 6 h 65"/>
                  <a:gd name="T36" fmla="*/ 57 w 82"/>
                  <a:gd name="T37" fmla="*/ 6 h 65"/>
                  <a:gd name="T38" fmla="*/ 53 w 82"/>
                  <a:gd name="T39" fmla="*/ 0 h 65"/>
                  <a:gd name="T40" fmla="*/ 53 w 82"/>
                  <a:gd name="T41" fmla="*/ 0 h 65"/>
                  <a:gd name="T42" fmla="*/ 48 w 82"/>
                  <a:gd name="T43" fmla="*/ 3 h 65"/>
                  <a:gd name="T44" fmla="*/ 45 w 82"/>
                  <a:gd name="T45" fmla="*/ 11 h 65"/>
                  <a:gd name="T46" fmla="*/ 42 w 82"/>
                  <a:gd name="T47" fmla="*/ 16 h 65"/>
                  <a:gd name="T48" fmla="*/ 37 w 82"/>
                  <a:gd name="T49" fmla="*/ 19 h 65"/>
                  <a:gd name="T50" fmla="*/ 33 w 82"/>
                  <a:gd name="T51" fmla="*/ 21 h 65"/>
                  <a:gd name="T52" fmla="*/ 31 w 82"/>
                  <a:gd name="T53" fmla="*/ 22 h 65"/>
                  <a:gd name="T54" fmla="*/ 27 w 82"/>
                  <a:gd name="T55" fmla="*/ 26 h 65"/>
                  <a:gd name="T56" fmla="*/ 26 w 82"/>
                  <a:gd name="T57" fmla="*/ 29 h 65"/>
                  <a:gd name="T58" fmla="*/ 26 w 82"/>
                  <a:gd name="T59" fmla="*/ 32 h 65"/>
                  <a:gd name="T60" fmla="*/ 23 w 82"/>
                  <a:gd name="T61" fmla="*/ 35 h 65"/>
                  <a:gd name="T62" fmla="*/ 23 w 82"/>
                  <a:gd name="T63" fmla="*/ 43 h 65"/>
                  <a:gd name="T64" fmla="*/ 24 w 82"/>
                  <a:gd name="T65" fmla="*/ 47 h 65"/>
                  <a:gd name="T66" fmla="*/ 23 w 82"/>
                  <a:gd name="T67" fmla="*/ 48 h 65"/>
                  <a:gd name="T68" fmla="*/ 19 w 82"/>
                  <a:gd name="T69" fmla="*/ 54 h 65"/>
                  <a:gd name="T70" fmla="*/ 12 w 82"/>
                  <a:gd name="T71" fmla="*/ 60 h 65"/>
                  <a:gd name="T72" fmla="*/ 5 w 82"/>
                  <a:gd name="T73" fmla="*/ 63 h 65"/>
                  <a:gd name="T74" fmla="*/ 0 w 82"/>
                  <a:gd name="T75" fmla="*/ 65 h 65"/>
                  <a:gd name="T76" fmla="*/ 30 w 82"/>
                  <a:gd name="T77" fmla="*/ 65 h 65"/>
                  <a:gd name="T78" fmla="*/ 30 w 82"/>
                  <a:gd name="T79" fmla="*/ 57 h 65"/>
                  <a:gd name="T80" fmla="*/ 36 w 82"/>
                  <a:gd name="T81" fmla="*/ 52 h 65"/>
                  <a:gd name="T82" fmla="*/ 40 w 82"/>
                  <a:gd name="T83" fmla="*/ 51 h 65"/>
                  <a:gd name="T84" fmla="*/ 43 w 82"/>
                  <a:gd name="T85" fmla="*/ 51 h 65"/>
                  <a:gd name="T86" fmla="*/ 49 w 82"/>
                  <a:gd name="T87" fmla="*/ 50 h 65"/>
                  <a:gd name="T88" fmla="*/ 51 w 82"/>
                  <a:gd name="T89" fmla="*/ 51 h 65"/>
                  <a:gd name="T90" fmla="*/ 55 w 82"/>
                  <a:gd name="T91" fmla="*/ 46 h 65"/>
                  <a:gd name="T92" fmla="*/ 59 w 82"/>
                  <a:gd name="T93" fmla="*/ 43 h 65"/>
                  <a:gd name="T94" fmla="*/ 64 w 82"/>
                  <a:gd name="T95" fmla="*/ 42 h 65"/>
                  <a:gd name="T96" fmla="*/ 64 w 82"/>
                  <a:gd name="T97" fmla="*/ 40 h 65"/>
                  <a:gd name="T98" fmla="*/ 64 w 82"/>
                  <a:gd name="T99" fmla="*/ 39 h 65"/>
                  <a:gd name="T100" fmla="*/ 63 w 82"/>
                  <a:gd name="T101" fmla="*/ 37 h 65"/>
                  <a:gd name="T102" fmla="*/ 64 w 82"/>
                  <a:gd name="T103" fmla="*/ 34 h 65"/>
                  <a:gd name="T104" fmla="*/ 69 w 82"/>
                  <a:gd name="T105" fmla="*/ 33 h 65"/>
                  <a:gd name="T106" fmla="*/ 69 w 82"/>
                  <a:gd name="T107" fmla="*/ 30 h 65"/>
                  <a:gd name="T108" fmla="*/ 77 w 82"/>
                  <a:gd name="T109" fmla="*/ 30 h 65"/>
                  <a:gd name="T110" fmla="*/ 81 w 82"/>
                  <a:gd name="T111" fmla="*/ 31 h 65"/>
                  <a:gd name="T112" fmla="*/ 81 w 82"/>
                  <a:gd name="T113" fmla="*/ 30 h 65"/>
                  <a:gd name="T114" fmla="*/ 80 w 82"/>
                  <a:gd name="T115" fmla="*/ 29 h 65"/>
                  <a:gd name="T116" fmla="*/ 82 w 82"/>
                  <a:gd name="T117" fmla="*/ 2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 h="65">
                    <a:moveTo>
                      <a:pt x="82" y="27"/>
                    </a:moveTo>
                    <a:cubicBezTo>
                      <a:pt x="79" y="25"/>
                      <a:pt x="79" y="25"/>
                      <a:pt x="79" y="25"/>
                    </a:cubicBezTo>
                    <a:cubicBezTo>
                      <a:pt x="77" y="21"/>
                      <a:pt x="77" y="21"/>
                      <a:pt x="77" y="21"/>
                    </a:cubicBezTo>
                    <a:cubicBezTo>
                      <a:pt x="77" y="20"/>
                      <a:pt x="77" y="20"/>
                      <a:pt x="77" y="20"/>
                    </a:cubicBezTo>
                    <a:cubicBezTo>
                      <a:pt x="77" y="20"/>
                      <a:pt x="77" y="20"/>
                      <a:pt x="77" y="20"/>
                    </a:cubicBezTo>
                    <a:cubicBezTo>
                      <a:pt x="78" y="19"/>
                      <a:pt x="78" y="19"/>
                      <a:pt x="78" y="19"/>
                    </a:cubicBezTo>
                    <a:cubicBezTo>
                      <a:pt x="77" y="18"/>
                      <a:pt x="77" y="18"/>
                      <a:pt x="77" y="18"/>
                    </a:cubicBezTo>
                    <a:cubicBezTo>
                      <a:pt x="77" y="11"/>
                      <a:pt x="77" y="11"/>
                      <a:pt x="77" y="11"/>
                    </a:cubicBezTo>
                    <a:cubicBezTo>
                      <a:pt x="76" y="10"/>
                      <a:pt x="76" y="10"/>
                      <a:pt x="76" y="10"/>
                    </a:cubicBezTo>
                    <a:cubicBezTo>
                      <a:pt x="77" y="9"/>
                      <a:pt x="77" y="9"/>
                      <a:pt x="77" y="9"/>
                    </a:cubicBezTo>
                    <a:cubicBezTo>
                      <a:pt x="74" y="7"/>
                      <a:pt x="74" y="7"/>
                      <a:pt x="74" y="7"/>
                    </a:cubicBezTo>
                    <a:cubicBezTo>
                      <a:pt x="74" y="7"/>
                      <a:pt x="74" y="7"/>
                      <a:pt x="74" y="7"/>
                    </a:cubicBezTo>
                    <a:cubicBezTo>
                      <a:pt x="73" y="6"/>
                      <a:pt x="73" y="6"/>
                      <a:pt x="73" y="6"/>
                    </a:cubicBezTo>
                    <a:cubicBezTo>
                      <a:pt x="70" y="7"/>
                      <a:pt x="70" y="7"/>
                      <a:pt x="69" y="4"/>
                    </a:cubicBezTo>
                    <a:cubicBezTo>
                      <a:pt x="68" y="5"/>
                      <a:pt x="68" y="6"/>
                      <a:pt x="67" y="6"/>
                    </a:cubicBezTo>
                    <a:cubicBezTo>
                      <a:pt x="67" y="6"/>
                      <a:pt x="66" y="6"/>
                      <a:pt x="66" y="6"/>
                    </a:cubicBezTo>
                    <a:cubicBezTo>
                      <a:pt x="64" y="6"/>
                      <a:pt x="62" y="5"/>
                      <a:pt x="60" y="6"/>
                    </a:cubicBezTo>
                    <a:cubicBezTo>
                      <a:pt x="60" y="7"/>
                      <a:pt x="59" y="7"/>
                      <a:pt x="59" y="6"/>
                    </a:cubicBezTo>
                    <a:cubicBezTo>
                      <a:pt x="58" y="6"/>
                      <a:pt x="57" y="6"/>
                      <a:pt x="57" y="6"/>
                    </a:cubicBezTo>
                    <a:cubicBezTo>
                      <a:pt x="56" y="4"/>
                      <a:pt x="53" y="3"/>
                      <a:pt x="53" y="0"/>
                    </a:cubicBezTo>
                    <a:cubicBezTo>
                      <a:pt x="53" y="0"/>
                      <a:pt x="53" y="0"/>
                      <a:pt x="53" y="0"/>
                    </a:cubicBezTo>
                    <a:cubicBezTo>
                      <a:pt x="52" y="0"/>
                      <a:pt x="48" y="2"/>
                      <a:pt x="48" y="3"/>
                    </a:cubicBezTo>
                    <a:cubicBezTo>
                      <a:pt x="48" y="5"/>
                      <a:pt x="47" y="8"/>
                      <a:pt x="45" y="11"/>
                    </a:cubicBezTo>
                    <a:cubicBezTo>
                      <a:pt x="44" y="13"/>
                      <a:pt x="44" y="15"/>
                      <a:pt x="42" y="16"/>
                    </a:cubicBezTo>
                    <a:cubicBezTo>
                      <a:pt x="41" y="17"/>
                      <a:pt x="39" y="18"/>
                      <a:pt x="37" y="19"/>
                    </a:cubicBezTo>
                    <a:cubicBezTo>
                      <a:pt x="36" y="20"/>
                      <a:pt x="34" y="20"/>
                      <a:pt x="33" y="21"/>
                    </a:cubicBezTo>
                    <a:cubicBezTo>
                      <a:pt x="32" y="21"/>
                      <a:pt x="31" y="21"/>
                      <a:pt x="31" y="22"/>
                    </a:cubicBezTo>
                    <a:cubicBezTo>
                      <a:pt x="30" y="24"/>
                      <a:pt x="29" y="25"/>
                      <a:pt x="27" y="26"/>
                    </a:cubicBezTo>
                    <a:cubicBezTo>
                      <a:pt x="27" y="27"/>
                      <a:pt x="26" y="28"/>
                      <a:pt x="26" y="29"/>
                    </a:cubicBezTo>
                    <a:cubicBezTo>
                      <a:pt x="26" y="30"/>
                      <a:pt x="26" y="31"/>
                      <a:pt x="26" y="32"/>
                    </a:cubicBezTo>
                    <a:cubicBezTo>
                      <a:pt x="24" y="33"/>
                      <a:pt x="24" y="34"/>
                      <a:pt x="23" y="35"/>
                    </a:cubicBezTo>
                    <a:cubicBezTo>
                      <a:pt x="22" y="38"/>
                      <a:pt x="22" y="41"/>
                      <a:pt x="23" y="43"/>
                    </a:cubicBezTo>
                    <a:cubicBezTo>
                      <a:pt x="23" y="44"/>
                      <a:pt x="24" y="45"/>
                      <a:pt x="24" y="47"/>
                    </a:cubicBezTo>
                    <a:cubicBezTo>
                      <a:pt x="23" y="47"/>
                      <a:pt x="23" y="48"/>
                      <a:pt x="23" y="48"/>
                    </a:cubicBezTo>
                    <a:cubicBezTo>
                      <a:pt x="21" y="50"/>
                      <a:pt x="21" y="52"/>
                      <a:pt x="19" y="54"/>
                    </a:cubicBezTo>
                    <a:cubicBezTo>
                      <a:pt x="17" y="56"/>
                      <a:pt x="13" y="57"/>
                      <a:pt x="12" y="60"/>
                    </a:cubicBezTo>
                    <a:cubicBezTo>
                      <a:pt x="9" y="61"/>
                      <a:pt x="7" y="63"/>
                      <a:pt x="5" y="63"/>
                    </a:cubicBezTo>
                    <a:cubicBezTo>
                      <a:pt x="3" y="63"/>
                      <a:pt x="1" y="63"/>
                      <a:pt x="0" y="65"/>
                    </a:cubicBezTo>
                    <a:cubicBezTo>
                      <a:pt x="30" y="65"/>
                      <a:pt x="30" y="65"/>
                      <a:pt x="30" y="65"/>
                    </a:cubicBezTo>
                    <a:cubicBezTo>
                      <a:pt x="30" y="57"/>
                      <a:pt x="30" y="57"/>
                      <a:pt x="30" y="57"/>
                    </a:cubicBezTo>
                    <a:cubicBezTo>
                      <a:pt x="36" y="52"/>
                      <a:pt x="36" y="52"/>
                      <a:pt x="36" y="52"/>
                    </a:cubicBezTo>
                    <a:cubicBezTo>
                      <a:pt x="40" y="51"/>
                      <a:pt x="40" y="51"/>
                      <a:pt x="40" y="51"/>
                    </a:cubicBezTo>
                    <a:cubicBezTo>
                      <a:pt x="43" y="51"/>
                      <a:pt x="43" y="51"/>
                      <a:pt x="43" y="51"/>
                    </a:cubicBezTo>
                    <a:cubicBezTo>
                      <a:pt x="49" y="50"/>
                      <a:pt x="49" y="50"/>
                      <a:pt x="49" y="50"/>
                    </a:cubicBezTo>
                    <a:cubicBezTo>
                      <a:pt x="51" y="51"/>
                      <a:pt x="51" y="51"/>
                      <a:pt x="51" y="51"/>
                    </a:cubicBezTo>
                    <a:cubicBezTo>
                      <a:pt x="55" y="46"/>
                      <a:pt x="55" y="46"/>
                      <a:pt x="55" y="46"/>
                    </a:cubicBezTo>
                    <a:cubicBezTo>
                      <a:pt x="55" y="46"/>
                      <a:pt x="59" y="43"/>
                      <a:pt x="59" y="43"/>
                    </a:cubicBezTo>
                    <a:cubicBezTo>
                      <a:pt x="60" y="43"/>
                      <a:pt x="64" y="42"/>
                      <a:pt x="64" y="42"/>
                    </a:cubicBezTo>
                    <a:cubicBezTo>
                      <a:pt x="64" y="40"/>
                      <a:pt x="64" y="40"/>
                      <a:pt x="64" y="40"/>
                    </a:cubicBezTo>
                    <a:cubicBezTo>
                      <a:pt x="64" y="39"/>
                      <a:pt x="64" y="39"/>
                      <a:pt x="64" y="39"/>
                    </a:cubicBezTo>
                    <a:cubicBezTo>
                      <a:pt x="63" y="37"/>
                      <a:pt x="63" y="37"/>
                      <a:pt x="63" y="37"/>
                    </a:cubicBezTo>
                    <a:cubicBezTo>
                      <a:pt x="64" y="34"/>
                      <a:pt x="64" y="34"/>
                      <a:pt x="64" y="34"/>
                    </a:cubicBezTo>
                    <a:cubicBezTo>
                      <a:pt x="69" y="33"/>
                      <a:pt x="69" y="33"/>
                      <a:pt x="69" y="33"/>
                    </a:cubicBezTo>
                    <a:cubicBezTo>
                      <a:pt x="69" y="30"/>
                      <a:pt x="69" y="30"/>
                      <a:pt x="69" y="30"/>
                    </a:cubicBezTo>
                    <a:cubicBezTo>
                      <a:pt x="77" y="30"/>
                      <a:pt x="77" y="30"/>
                      <a:pt x="77" y="30"/>
                    </a:cubicBezTo>
                    <a:cubicBezTo>
                      <a:pt x="81" y="31"/>
                      <a:pt x="81" y="31"/>
                      <a:pt x="81" y="31"/>
                    </a:cubicBezTo>
                    <a:cubicBezTo>
                      <a:pt x="81" y="30"/>
                      <a:pt x="81" y="30"/>
                      <a:pt x="81" y="30"/>
                    </a:cubicBezTo>
                    <a:cubicBezTo>
                      <a:pt x="80" y="29"/>
                      <a:pt x="80" y="29"/>
                      <a:pt x="80" y="29"/>
                    </a:cubicBezTo>
                    <a:lnTo>
                      <a:pt x="82" y="27"/>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49" name="Freeform 898">
                <a:extLst>
                  <a:ext uri="{FF2B5EF4-FFF2-40B4-BE49-F238E27FC236}">
                    <a16:creationId xmlns:a16="http://schemas.microsoft.com/office/drawing/2014/main" id="{9760434D-2231-CD67-1C7C-CC694CBDA181}"/>
                  </a:ext>
                </a:extLst>
              </p:cNvPr>
              <p:cNvSpPr>
                <a:spLocks/>
              </p:cNvSpPr>
              <p:nvPr/>
            </p:nvSpPr>
            <p:spPr bwMode="auto">
              <a:xfrm>
                <a:off x="6994525" y="5470525"/>
                <a:ext cx="12700" cy="17463"/>
              </a:xfrm>
              <a:custGeom>
                <a:avLst/>
                <a:gdLst>
                  <a:gd name="T0" fmla="*/ 3 w 3"/>
                  <a:gd name="T1" fmla="*/ 2 h 4"/>
                  <a:gd name="T2" fmla="*/ 2 w 3"/>
                  <a:gd name="T3" fmla="*/ 0 h 4"/>
                  <a:gd name="T4" fmla="*/ 0 w 3"/>
                  <a:gd name="T5" fmla="*/ 3 h 4"/>
                  <a:gd name="T6" fmla="*/ 1 w 3"/>
                  <a:gd name="T7" fmla="*/ 4 h 4"/>
                  <a:gd name="T8" fmla="*/ 3 w 3"/>
                  <a:gd name="T9" fmla="*/ 2 h 4"/>
                </a:gdLst>
                <a:ahLst/>
                <a:cxnLst>
                  <a:cxn ang="0">
                    <a:pos x="T0" y="T1"/>
                  </a:cxn>
                  <a:cxn ang="0">
                    <a:pos x="T2" y="T3"/>
                  </a:cxn>
                  <a:cxn ang="0">
                    <a:pos x="T4" y="T5"/>
                  </a:cxn>
                  <a:cxn ang="0">
                    <a:pos x="T6" y="T7"/>
                  </a:cxn>
                  <a:cxn ang="0">
                    <a:pos x="T8" y="T9"/>
                  </a:cxn>
                </a:cxnLst>
                <a:rect l="0" t="0" r="r" b="b"/>
                <a:pathLst>
                  <a:path w="3" h="4">
                    <a:moveTo>
                      <a:pt x="3" y="2"/>
                    </a:moveTo>
                    <a:cubicBezTo>
                      <a:pt x="3" y="1"/>
                      <a:pt x="3" y="0"/>
                      <a:pt x="2" y="0"/>
                    </a:cubicBezTo>
                    <a:cubicBezTo>
                      <a:pt x="2" y="0"/>
                      <a:pt x="0" y="2"/>
                      <a:pt x="0" y="3"/>
                    </a:cubicBezTo>
                    <a:cubicBezTo>
                      <a:pt x="0" y="3"/>
                      <a:pt x="1" y="4"/>
                      <a:pt x="1" y="4"/>
                    </a:cubicBezTo>
                    <a:cubicBezTo>
                      <a:pt x="2" y="4"/>
                      <a:pt x="3" y="2"/>
                      <a:pt x="3" y="2"/>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50" name="Freeform 899">
                <a:extLst>
                  <a:ext uri="{FF2B5EF4-FFF2-40B4-BE49-F238E27FC236}">
                    <a16:creationId xmlns:a16="http://schemas.microsoft.com/office/drawing/2014/main" id="{58E5AC08-2451-F9A5-19E9-80A2F8B2397E}"/>
                  </a:ext>
                </a:extLst>
              </p:cNvPr>
              <p:cNvSpPr>
                <a:spLocks/>
              </p:cNvSpPr>
              <p:nvPr/>
            </p:nvSpPr>
            <p:spPr bwMode="auto">
              <a:xfrm>
                <a:off x="4892675" y="4087813"/>
                <a:ext cx="346075" cy="379413"/>
              </a:xfrm>
              <a:custGeom>
                <a:avLst/>
                <a:gdLst>
                  <a:gd name="T0" fmla="*/ 35 w 83"/>
                  <a:gd name="T1" fmla="*/ 91 h 91"/>
                  <a:gd name="T2" fmla="*/ 35 w 83"/>
                  <a:gd name="T3" fmla="*/ 89 h 91"/>
                  <a:gd name="T4" fmla="*/ 35 w 83"/>
                  <a:gd name="T5" fmla="*/ 87 h 91"/>
                  <a:gd name="T6" fmla="*/ 36 w 83"/>
                  <a:gd name="T7" fmla="*/ 86 h 91"/>
                  <a:gd name="T8" fmla="*/ 38 w 83"/>
                  <a:gd name="T9" fmla="*/ 85 h 91"/>
                  <a:gd name="T10" fmla="*/ 41 w 83"/>
                  <a:gd name="T11" fmla="*/ 89 h 91"/>
                  <a:gd name="T12" fmla="*/ 43 w 83"/>
                  <a:gd name="T13" fmla="*/ 87 h 91"/>
                  <a:gd name="T14" fmla="*/ 52 w 83"/>
                  <a:gd name="T15" fmla="*/ 87 h 91"/>
                  <a:gd name="T16" fmla="*/ 52 w 83"/>
                  <a:gd name="T17" fmla="*/ 85 h 91"/>
                  <a:gd name="T18" fmla="*/ 52 w 83"/>
                  <a:gd name="T19" fmla="*/ 86 h 91"/>
                  <a:gd name="T20" fmla="*/ 78 w 83"/>
                  <a:gd name="T21" fmla="*/ 86 h 91"/>
                  <a:gd name="T22" fmla="*/ 79 w 83"/>
                  <a:gd name="T23" fmla="*/ 81 h 91"/>
                  <a:gd name="T24" fmla="*/ 79 w 83"/>
                  <a:gd name="T25" fmla="*/ 80 h 91"/>
                  <a:gd name="T26" fmla="*/ 77 w 83"/>
                  <a:gd name="T27" fmla="*/ 79 h 91"/>
                  <a:gd name="T28" fmla="*/ 71 w 83"/>
                  <a:gd name="T29" fmla="*/ 17 h 91"/>
                  <a:gd name="T30" fmla="*/ 83 w 83"/>
                  <a:gd name="T31" fmla="*/ 17 h 91"/>
                  <a:gd name="T32" fmla="*/ 57 w 83"/>
                  <a:gd name="T33" fmla="*/ 0 h 91"/>
                  <a:gd name="T34" fmla="*/ 57 w 83"/>
                  <a:gd name="T35" fmla="*/ 10 h 91"/>
                  <a:gd name="T36" fmla="*/ 34 w 83"/>
                  <a:gd name="T37" fmla="*/ 10 h 91"/>
                  <a:gd name="T38" fmla="*/ 34 w 83"/>
                  <a:gd name="T39" fmla="*/ 29 h 91"/>
                  <a:gd name="T40" fmla="*/ 30 w 83"/>
                  <a:gd name="T41" fmla="*/ 30 h 91"/>
                  <a:gd name="T42" fmla="*/ 26 w 83"/>
                  <a:gd name="T43" fmla="*/ 33 h 91"/>
                  <a:gd name="T44" fmla="*/ 27 w 83"/>
                  <a:gd name="T45" fmla="*/ 44 h 91"/>
                  <a:gd name="T46" fmla="*/ 1 w 83"/>
                  <a:gd name="T47" fmla="*/ 45 h 91"/>
                  <a:gd name="T48" fmla="*/ 0 w 83"/>
                  <a:gd name="T49" fmla="*/ 49 h 91"/>
                  <a:gd name="T50" fmla="*/ 1 w 83"/>
                  <a:gd name="T51" fmla="*/ 47 h 91"/>
                  <a:gd name="T52" fmla="*/ 1 w 83"/>
                  <a:gd name="T53" fmla="*/ 47 h 91"/>
                  <a:gd name="T54" fmla="*/ 5 w 83"/>
                  <a:gd name="T55" fmla="*/ 52 h 91"/>
                  <a:gd name="T56" fmla="*/ 5 w 83"/>
                  <a:gd name="T57" fmla="*/ 58 h 91"/>
                  <a:gd name="T58" fmla="*/ 5 w 83"/>
                  <a:gd name="T59" fmla="*/ 59 h 91"/>
                  <a:gd name="T60" fmla="*/ 5 w 83"/>
                  <a:gd name="T61" fmla="*/ 61 h 91"/>
                  <a:gd name="T62" fmla="*/ 6 w 83"/>
                  <a:gd name="T63" fmla="*/ 62 h 91"/>
                  <a:gd name="T64" fmla="*/ 7 w 83"/>
                  <a:gd name="T65" fmla="*/ 65 h 91"/>
                  <a:gd name="T66" fmla="*/ 7 w 83"/>
                  <a:gd name="T67" fmla="*/ 73 h 91"/>
                  <a:gd name="T68" fmla="*/ 6 w 83"/>
                  <a:gd name="T69" fmla="*/ 74 h 91"/>
                  <a:gd name="T70" fmla="*/ 5 w 83"/>
                  <a:gd name="T71" fmla="*/ 78 h 91"/>
                  <a:gd name="T72" fmla="*/ 4 w 83"/>
                  <a:gd name="T73" fmla="*/ 81 h 91"/>
                  <a:gd name="T74" fmla="*/ 5 w 83"/>
                  <a:gd name="T75" fmla="*/ 79 h 91"/>
                  <a:gd name="T76" fmla="*/ 9 w 83"/>
                  <a:gd name="T77" fmla="*/ 80 h 91"/>
                  <a:gd name="T78" fmla="*/ 14 w 83"/>
                  <a:gd name="T79" fmla="*/ 78 h 91"/>
                  <a:gd name="T80" fmla="*/ 18 w 83"/>
                  <a:gd name="T81" fmla="*/ 78 h 91"/>
                  <a:gd name="T82" fmla="*/ 21 w 83"/>
                  <a:gd name="T83" fmla="*/ 81 h 91"/>
                  <a:gd name="T84" fmla="*/ 24 w 83"/>
                  <a:gd name="T85" fmla="*/ 82 h 91"/>
                  <a:gd name="T86" fmla="*/ 25 w 83"/>
                  <a:gd name="T87" fmla="*/ 82 h 91"/>
                  <a:gd name="T88" fmla="*/ 25 w 83"/>
                  <a:gd name="T89" fmla="*/ 85 h 91"/>
                  <a:gd name="T90" fmla="*/ 28 w 83"/>
                  <a:gd name="T91" fmla="*/ 86 h 91"/>
                  <a:gd name="T92" fmla="*/ 29 w 83"/>
                  <a:gd name="T93" fmla="*/ 89 h 91"/>
                  <a:gd name="T94" fmla="*/ 32 w 83"/>
                  <a:gd name="T95" fmla="*/ 91 h 91"/>
                  <a:gd name="T96" fmla="*/ 34 w 83"/>
                  <a:gd name="T97" fmla="*/ 91 h 91"/>
                  <a:gd name="T98" fmla="*/ 35 w 83"/>
                  <a:gd name="T99"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3" h="91">
                    <a:moveTo>
                      <a:pt x="35" y="91"/>
                    </a:moveTo>
                    <a:cubicBezTo>
                      <a:pt x="35" y="91"/>
                      <a:pt x="35" y="89"/>
                      <a:pt x="35" y="89"/>
                    </a:cubicBezTo>
                    <a:cubicBezTo>
                      <a:pt x="35" y="89"/>
                      <a:pt x="35" y="88"/>
                      <a:pt x="35" y="87"/>
                    </a:cubicBezTo>
                    <a:cubicBezTo>
                      <a:pt x="36" y="87"/>
                      <a:pt x="36" y="86"/>
                      <a:pt x="36" y="86"/>
                    </a:cubicBezTo>
                    <a:cubicBezTo>
                      <a:pt x="38" y="85"/>
                      <a:pt x="38" y="85"/>
                      <a:pt x="38" y="85"/>
                    </a:cubicBezTo>
                    <a:cubicBezTo>
                      <a:pt x="41" y="89"/>
                      <a:pt x="41" y="89"/>
                      <a:pt x="41" y="89"/>
                    </a:cubicBezTo>
                    <a:cubicBezTo>
                      <a:pt x="43" y="87"/>
                      <a:pt x="43" y="87"/>
                      <a:pt x="43" y="87"/>
                    </a:cubicBezTo>
                    <a:cubicBezTo>
                      <a:pt x="52" y="87"/>
                      <a:pt x="52" y="87"/>
                      <a:pt x="52" y="87"/>
                    </a:cubicBezTo>
                    <a:cubicBezTo>
                      <a:pt x="52" y="85"/>
                      <a:pt x="52" y="85"/>
                      <a:pt x="52" y="85"/>
                    </a:cubicBezTo>
                    <a:cubicBezTo>
                      <a:pt x="52" y="86"/>
                      <a:pt x="52" y="86"/>
                      <a:pt x="52" y="86"/>
                    </a:cubicBezTo>
                    <a:cubicBezTo>
                      <a:pt x="78" y="86"/>
                      <a:pt x="78" y="86"/>
                      <a:pt x="78" y="86"/>
                    </a:cubicBezTo>
                    <a:cubicBezTo>
                      <a:pt x="79" y="81"/>
                      <a:pt x="79" y="81"/>
                      <a:pt x="79" y="81"/>
                    </a:cubicBezTo>
                    <a:cubicBezTo>
                      <a:pt x="79" y="81"/>
                      <a:pt x="79" y="80"/>
                      <a:pt x="79" y="80"/>
                    </a:cubicBezTo>
                    <a:cubicBezTo>
                      <a:pt x="79" y="80"/>
                      <a:pt x="77" y="79"/>
                      <a:pt x="77" y="79"/>
                    </a:cubicBezTo>
                    <a:cubicBezTo>
                      <a:pt x="71" y="17"/>
                      <a:pt x="71" y="17"/>
                      <a:pt x="71" y="17"/>
                    </a:cubicBezTo>
                    <a:cubicBezTo>
                      <a:pt x="83" y="17"/>
                      <a:pt x="83" y="17"/>
                      <a:pt x="83" y="17"/>
                    </a:cubicBezTo>
                    <a:cubicBezTo>
                      <a:pt x="57" y="0"/>
                      <a:pt x="57" y="0"/>
                      <a:pt x="57" y="0"/>
                    </a:cubicBezTo>
                    <a:cubicBezTo>
                      <a:pt x="57" y="10"/>
                      <a:pt x="57" y="10"/>
                      <a:pt x="57" y="10"/>
                    </a:cubicBezTo>
                    <a:cubicBezTo>
                      <a:pt x="34" y="10"/>
                      <a:pt x="34" y="10"/>
                      <a:pt x="34" y="10"/>
                    </a:cubicBezTo>
                    <a:cubicBezTo>
                      <a:pt x="34" y="29"/>
                      <a:pt x="34" y="29"/>
                      <a:pt x="34" y="29"/>
                    </a:cubicBezTo>
                    <a:cubicBezTo>
                      <a:pt x="30" y="30"/>
                      <a:pt x="30" y="30"/>
                      <a:pt x="30" y="30"/>
                    </a:cubicBezTo>
                    <a:cubicBezTo>
                      <a:pt x="26" y="33"/>
                      <a:pt x="26" y="33"/>
                      <a:pt x="26" y="33"/>
                    </a:cubicBezTo>
                    <a:cubicBezTo>
                      <a:pt x="27" y="44"/>
                      <a:pt x="27" y="44"/>
                      <a:pt x="27" y="44"/>
                    </a:cubicBezTo>
                    <a:cubicBezTo>
                      <a:pt x="1" y="45"/>
                      <a:pt x="1" y="45"/>
                      <a:pt x="1" y="45"/>
                    </a:cubicBezTo>
                    <a:cubicBezTo>
                      <a:pt x="0" y="46"/>
                      <a:pt x="0" y="47"/>
                      <a:pt x="0" y="49"/>
                    </a:cubicBezTo>
                    <a:cubicBezTo>
                      <a:pt x="1" y="48"/>
                      <a:pt x="0" y="47"/>
                      <a:pt x="1" y="47"/>
                    </a:cubicBezTo>
                    <a:cubicBezTo>
                      <a:pt x="1" y="47"/>
                      <a:pt x="1" y="47"/>
                      <a:pt x="1" y="47"/>
                    </a:cubicBezTo>
                    <a:cubicBezTo>
                      <a:pt x="2" y="49"/>
                      <a:pt x="4" y="50"/>
                      <a:pt x="5" y="52"/>
                    </a:cubicBezTo>
                    <a:cubicBezTo>
                      <a:pt x="6" y="54"/>
                      <a:pt x="6" y="56"/>
                      <a:pt x="5" y="58"/>
                    </a:cubicBezTo>
                    <a:cubicBezTo>
                      <a:pt x="4" y="58"/>
                      <a:pt x="4" y="58"/>
                      <a:pt x="5" y="59"/>
                    </a:cubicBezTo>
                    <a:cubicBezTo>
                      <a:pt x="4" y="60"/>
                      <a:pt x="4" y="61"/>
                      <a:pt x="5" y="61"/>
                    </a:cubicBezTo>
                    <a:cubicBezTo>
                      <a:pt x="6" y="61"/>
                      <a:pt x="6" y="62"/>
                      <a:pt x="6" y="62"/>
                    </a:cubicBezTo>
                    <a:cubicBezTo>
                      <a:pt x="6" y="63"/>
                      <a:pt x="7" y="64"/>
                      <a:pt x="7" y="65"/>
                    </a:cubicBezTo>
                    <a:cubicBezTo>
                      <a:pt x="7" y="68"/>
                      <a:pt x="7" y="70"/>
                      <a:pt x="7" y="73"/>
                    </a:cubicBezTo>
                    <a:cubicBezTo>
                      <a:pt x="6" y="73"/>
                      <a:pt x="6" y="74"/>
                      <a:pt x="6" y="74"/>
                    </a:cubicBezTo>
                    <a:cubicBezTo>
                      <a:pt x="6" y="75"/>
                      <a:pt x="5" y="77"/>
                      <a:pt x="5" y="78"/>
                    </a:cubicBezTo>
                    <a:cubicBezTo>
                      <a:pt x="5" y="79"/>
                      <a:pt x="4" y="80"/>
                      <a:pt x="4" y="81"/>
                    </a:cubicBezTo>
                    <a:cubicBezTo>
                      <a:pt x="5" y="79"/>
                      <a:pt x="5" y="79"/>
                      <a:pt x="5" y="79"/>
                    </a:cubicBezTo>
                    <a:cubicBezTo>
                      <a:pt x="9" y="80"/>
                      <a:pt x="9" y="80"/>
                      <a:pt x="9" y="80"/>
                    </a:cubicBezTo>
                    <a:cubicBezTo>
                      <a:pt x="14" y="78"/>
                      <a:pt x="14" y="78"/>
                      <a:pt x="14" y="78"/>
                    </a:cubicBezTo>
                    <a:cubicBezTo>
                      <a:pt x="18" y="78"/>
                      <a:pt x="18" y="78"/>
                      <a:pt x="18" y="78"/>
                    </a:cubicBezTo>
                    <a:cubicBezTo>
                      <a:pt x="21" y="81"/>
                      <a:pt x="21" y="81"/>
                      <a:pt x="21" y="81"/>
                    </a:cubicBezTo>
                    <a:cubicBezTo>
                      <a:pt x="24" y="82"/>
                      <a:pt x="24" y="82"/>
                      <a:pt x="24" y="82"/>
                    </a:cubicBezTo>
                    <a:cubicBezTo>
                      <a:pt x="25" y="82"/>
                      <a:pt x="25" y="82"/>
                      <a:pt x="25" y="82"/>
                    </a:cubicBezTo>
                    <a:cubicBezTo>
                      <a:pt x="25" y="85"/>
                      <a:pt x="25" y="85"/>
                      <a:pt x="25" y="85"/>
                    </a:cubicBezTo>
                    <a:cubicBezTo>
                      <a:pt x="28" y="86"/>
                      <a:pt x="28" y="86"/>
                      <a:pt x="28" y="86"/>
                    </a:cubicBezTo>
                    <a:cubicBezTo>
                      <a:pt x="29" y="89"/>
                      <a:pt x="29" y="89"/>
                      <a:pt x="29" y="89"/>
                    </a:cubicBezTo>
                    <a:cubicBezTo>
                      <a:pt x="32" y="91"/>
                      <a:pt x="32" y="91"/>
                      <a:pt x="32" y="91"/>
                    </a:cubicBezTo>
                    <a:cubicBezTo>
                      <a:pt x="34" y="91"/>
                      <a:pt x="34" y="91"/>
                      <a:pt x="34" y="91"/>
                    </a:cubicBezTo>
                    <a:lnTo>
                      <a:pt x="35" y="91"/>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51" name="Freeform 900">
                <a:extLst>
                  <a:ext uri="{FF2B5EF4-FFF2-40B4-BE49-F238E27FC236}">
                    <a16:creationId xmlns:a16="http://schemas.microsoft.com/office/drawing/2014/main" id="{503017BD-BEA3-18E2-DC4B-7DE3C9CDB155}"/>
                  </a:ext>
                </a:extLst>
              </p:cNvPr>
              <p:cNvSpPr>
                <a:spLocks/>
              </p:cNvSpPr>
              <p:nvPr/>
            </p:nvSpPr>
            <p:spPr bwMode="auto">
              <a:xfrm>
                <a:off x="5026025" y="4159250"/>
                <a:ext cx="466725" cy="446088"/>
              </a:xfrm>
              <a:custGeom>
                <a:avLst/>
                <a:gdLst>
                  <a:gd name="T0" fmla="*/ 107 w 112"/>
                  <a:gd name="T1" fmla="*/ 70 h 107"/>
                  <a:gd name="T2" fmla="*/ 112 w 112"/>
                  <a:gd name="T3" fmla="*/ 63 h 107"/>
                  <a:gd name="T4" fmla="*/ 106 w 112"/>
                  <a:gd name="T5" fmla="*/ 44 h 107"/>
                  <a:gd name="T6" fmla="*/ 105 w 112"/>
                  <a:gd name="T7" fmla="*/ 38 h 107"/>
                  <a:gd name="T8" fmla="*/ 100 w 112"/>
                  <a:gd name="T9" fmla="*/ 37 h 107"/>
                  <a:gd name="T10" fmla="*/ 99 w 112"/>
                  <a:gd name="T11" fmla="*/ 35 h 107"/>
                  <a:gd name="T12" fmla="*/ 94 w 112"/>
                  <a:gd name="T13" fmla="*/ 33 h 107"/>
                  <a:gd name="T14" fmla="*/ 91 w 112"/>
                  <a:gd name="T15" fmla="*/ 29 h 107"/>
                  <a:gd name="T16" fmla="*/ 39 w 112"/>
                  <a:gd name="T17" fmla="*/ 0 h 107"/>
                  <a:gd name="T18" fmla="*/ 47 w 112"/>
                  <a:gd name="T19" fmla="*/ 63 h 107"/>
                  <a:gd name="T20" fmla="*/ 46 w 112"/>
                  <a:gd name="T21" fmla="*/ 69 h 107"/>
                  <a:gd name="T22" fmla="*/ 20 w 112"/>
                  <a:gd name="T23" fmla="*/ 68 h 107"/>
                  <a:gd name="T24" fmla="*/ 11 w 112"/>
                  <a:gd name="T25" fmla="*/ 70 h 107"/>
                  <a:gd name="T26" fmla="*/ 6 w 112"/>
                  <a:gd name="T27" fmla="*/ 68 h 107"/>
                  <a:gd name="T28" fmla="*/ 3 w 112"/>
                  <a:gd name="T29" fmla="*/ 70 h 107"/>
                  <a:gd name="T30" fmla="*/ 3 w 112"/>
                  <a:gd name="T31" fmla="*/ 74 h 107"/>
                  <a:gd name="T32" fmla="*/ 0 w 112"/>
                  <a:gd name="T33" fmla="*/ 74 h 107"/>
                  <a:gd name="T34" fmla="*/ 2 w 112"/>
                  <a:gd name="T35" fmla="*/ 78 h 107"/>
                  <a:gd name="T36" fmla="*/ 2 w 112"/>
                  <a:gd name="T37" fmla="*/ 82 h 107"/>
                  <a:gd name="T38" fmla="*/ 5 w 112"/>
                  <a:gd name="T39" fmla="*/ 84 h 107"/>
                  <a:gd name="T40" fmla="*/ 6 w 112"/>
                  <a:gd name="T41" fmla="*/ 88 h 107"/>
                  <a:gd name="T42" fmla="*/ 6 w 112"/>
                  <a:gd name="T43" fmla="*/ 91 h 107"/>
                  <a:gd name="T44" fmla="*/ 7 w 112"/>
                  <a:gd name="T45" fmla="*/ 94 h 107"/>
                  <a:gd name="T46" fmla="*/ 11 w 112"/>
                  <a:gd name="T47" fmla="*/ 94 h 107"/>
                  <a:gd name="T48" fmla="*/ 13 w 112"/>
                  <a:gd name="T49" fmla="*/ 92 h 107"/>
                  <a:gd name="T50" fmla="*/ 18 w 112"/>
                  <a:gd name="T51" fmla="*/ 93 h 107"/>
                  <a:gd name="T52" fmla="*/ 20 w 112"/>
                  <a:gd name="T53" fmla="*/ 92 h 107"/>
                  <a:gd name="T54" fmla="*/ 20 w 112"/>
                  <a:gd name="T55" fmla="*/ 90 h 107"/>
                  <a:gd name="T56" fmla="*/ 24 w 112"/>
                  <a:gd name="T57" fmla="*/ 94 h 107"/>
                  <a:gd name="T58" fmla="*/ 23 w 112"/>
                  <a:gd name="T59" fmla="*/ 96 h 107"/>
                  <a:gd name="T60" fmla="*/ 24 w 112"/>
                  <a:gd name="T61" fmla="*/ 101 h 107"/>
                  <a:gd name="T62" fmla="*/ 27 w 112"/>
                  <a:gd name="T63" fmla="*/ 103 h 107"/>
                  <a:gd name="T64" fmla="*/ 29 w 112"/>
                  <a:gd name="T65" fmla="*/ 107 h 107"/>
                  <a:gd name="T66" fmla="*/ 35 w 112"/>
                  <a:gd name="T67" fmla="*/ 107 h 107"/>
                  <a:gd name="T68" fmla="*/ 38 w 112"/>
                  <a:gd name="T69" fmla="*/ 105 h 107"/>
                  <a:gd name="T70" fmla="*/ 40 w 112"/>
                  <a:gd name="T71" fmla="*/ 104 h 107"/>
                  <a:gd name="T72" fmla="*/ 41 w 112"/>
                  <a:gd name="T73" fmla="*/ 102 h 107"/>
                  <a:gd name="T74" fmla="*/ 43 w 112"/>
                  <a:gd name="T75" fmla="*/ 106 h 107"/>
                  <a:gd name="T76" fmla="*/ 46 w 112"/>
                  <a:gd name="T77" fmla="*/ 104 h 107"/>
                  <a:gd name="T78" fmla="*/ 47 w 112"/>
                  <a:gd name="T79" fmla="*/ 101 h 107"/>
                  <a:gd name="T80" fmla="*/ 48 w 112"/>
                  <a:gd name="T81" fmla="*/ 98 h 107"/>
                  <a:gd name="T82" fmla="*/ 47 w 112"/>
                  <a:gd name="T83" fmla="*/ 95 h 107"/>
                  <a:gd name="T84" fmla="*/ 54 w 112"/>
                  <a:gd name="T85" fmla="*/ 91 h 107"/>
                  <a:gd name="T86" fmla="*/ 55 w 112"/>
                  <a:gd name="T87" fmla="*/ 89 h 107"/>
                  <a:gd name="T88" fmla="*/ 54 w 112"/>
                  <a:gd name="T89" fmla="*/ 86 h 107"/>
                  <a:gd name="T90" fmla="*/ 57 w 112"/>
                  <a:gd name="T91" fmla="*/ 84 h 107"/>
                  <a:gd name="T92" fmla="*/ 60 w 112"/>
                  <a:gd name="T93" fmla="*/ 85 h 107"/>
                  <a:gd name="T94" fmla="*/ 61 w 112"/>
                  <a:gd name="T95" fmla="*/ 82 h 107"/>
                  <a:gd name="T96" fmla="*/ 64 w 112"/>
                  <a:gd name="T97" fmla="*/ 80 h 107"/>
                  <a:gd name="T98" fmla="*/ 66 w 112"/>
                  <a:gd name="T99" fmla="*/ 78 h 107"/>
                  <a:gd name="T100" fmla="*/ 70 w 112"/>
                  <a:gd name="T101" fmla="*/ 78 h 107"/>
                  <a:gd name="T102" fmla="*/ 76 w 112"/>
                  <a:gd name="T103" fmla="*/ 74 h 107"/>
                  <a:gd name="T104" fmla="*/ 85 w 112"/>
                  <a:gd name="T105" fmla="*/ 73 h 107"/>
                  <a:gd name="T106" fmla="*/ 93 w 112"/>
                  <a:gd name="T107" fmla="*/ 7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2" h="107">
                    <a:moveTo>
                      <a:pt x="93" y="71"/>
                    </a:moveTo>
                    <a:cubicBezTo>
                      <a:pt x="107" y="70"/>
                      <a:pt x="107" y="70"/>
                      <a:pt x="107" y="70"/>
                    </a:cubicBezTo>
                    <a:cubicBezTo>
                      <a:pt x="110" y="67"/>
                      <a:pt x="110" y="67"/>
                      <a:pt x="110" y="67"/>
                    </a:cubicBezTo>
                    <a:cubicBezTo>
                      <a:pt x="112" y="63"/>
                      <a:pt x="112" y="63"/>
                      <a:pt x="112" y="63"/>
                    </a:cubicBezTo>
                    <a:cubicBezTo>
                      <a:pt x="112" y="43"/>
                      <a:pt x="112" y="43"/>
                      <a:pt x="112" y="43"/>
                    </a:cubicBezTo>
                    <a:cubicBezTo>
                      <a:pt x="106" y="44"/>
                      <a:pt x="106" y="44"/>
                      <a:pt x="106" y="44"/>
                    </a:cubicBezTo>
                    <a:cubicBezTo>
                      <a:pt x="105" y="44"/>
                      <a:pt x="105" y="44"/>
                      <a:pt x="105" y="44"/>
                    </a:cubicBezTo>
                    <a:cubicBezTo>
                      <a:pt x="105" y="38"/>
                      <a:pt x="105" y="38"/>
                      <a:pt x="105" y="38"/>
                    </a:cubicBezTo>
                    <a:cubicBezTo>
                      <a:pt x="102" y="36"/>
                      <a:pt x="102" y="36"/>
                      <a:pt x="102" y="36"/>
                    </a:cubicBezTo>
                    <a:cubicBezTo>
                      <a:pt x="100" y="37"/>
                      <a:pt x="100" y="37"/>
                      <a:pt x="100" y="37"/>
                    </a:cubicBezTo>
                    <a:cubicBezTo>
                      <a:pt x="99" y="37"/>
                      <a:pt x="99" y="37"/>
                      <a:pt x="99" y="37"/>
                    </a:cubicBezTo>
                    <a:cubicBezTo>
                      <a:pt x="99" y="35"/>
                      <a:pt x="99" y="35"/>
                      <a:pt x="99" y="35"/>
                    </a:cubicBezTo>
                    <a:cubicBezTo>
                      <a:pt x="96" y="35"/>
                      <a:pt x="96" y="35"/>
                      <a:pt x="96" y="35"/>
                    </a:cubicBezTo>
                    <a:cubicBezTo>
                      <a:pt x="94" y="33"/>
                      <a:pt x="94" y="33"/>
                      <a:pt x="94" y="33"/>
                    </a:cubicBezTo>
                    <a:cubicBezTo>
                      <a:pt x="91" y="32"/>
                      <a:pt x="91" y="32"/>
                      <a:pt x="91" y="32"/>
                    </a:cubicBezTo>
                    <a:cubicBezTo>
                      <a:pt x="91" y="29"/>
                      <a:pt x="91" y="29"/>
                      <a:pt x="91" y="29"/>
                    </a:cubicBezTo>
                    <a:cubicBezTo>
                      <a:pt x="51" y="0"/>
                      <a:pt x="51" y="0"/>
                      <a:pt x="51" y="0"/>
                    </a:cubicBezTo>
                    <a:cubicBezTo>
                      <a:pt x="39" y="0"/>
                      <a:pt x="39" y="0"/>
                      <a:pt x="39" y="0"/>
                    </a:cubicBezTo>
                    <a:cubicBezTo>
                      <a:pt x="45" y="62"/>
                      <a:pt x="45" y="62"/>
                      <a:pt x="45" y="62"/>
                    </a:cubicBezTo>
                    <a:cubicBezTo>
                      <a:pt x="45" y="62"/>
                      <a:pt x="47" y="63"/>
                      <a:pt x="47" y="63"/>
                    </a:cubicBezTo>
                    <a:cubicBezTo>
                      <a:pt x="47" y="63"/>
                      <a:pt x="47" y="64"/>
                      <a:pt x="47" y="64"/>
                    </a:cubicBezTo>
                    <a:cubicBezTo>
                      <a:pt x="46" y="69"/>
                      <a:pt x="46" y="69"/>
                      <a:pt x="46" y="69"/>
                    </a:cubicBezTo>
                    <a:cubicBezTo>
                      <a:pt x="20" y="69"/>
                      <a:pt x="20" y="69"/>
                      <a:pt x="20" y="69"/>
                    </a:cubicBezTo>
                    <a:cubicBezTo>
                      <a:pt x="20" y="68"/>
                      <a:pt x="20" y="68"/>
                      <a:pt x="20" y="68"/>
                    </a:cubicBezTo>
                    <a:cubicBezTo>
                      <a:pt x="20" y="70"/>
                      <a:pt x="20" y="70"/>
                      <a:pt x="20" y="70"/>
                    </a:cubicBezTo>
                    <a:cubicBezTo>
                      <a:pt x="11" y="70"/>
                      <a:pt x="11" y="70"/>
                      <a:pt x="11" y="70"/>
                    </a:cubicBezTo>
                    <a:cubicBezTo>
                      <a:pt x="9" y="72"/>
                      <a:pt x="9" y="72"/>
                      <a:pt x="9" y="72"/>
                    </a:cubicBezTo>
                    <a:cubicBezTo>
                      <a:pt x="6" y="68"/>
                      <a:pt x="6" y="68"/>
                      <a:pt x="6" y="68"/>
                    </a:cubicBezTo>
                    <a:cubicBezTo>
                      <a:pt x="4" y="69"/>
                      <a:pt x="4" y="69"/>
                      <a:pt x="4" y="69"/>
                    </a:cubicBezTo>
                    <a:cubicBezTo>
                      <a:pt x="4" y="69"/>
                      <a:pt x="4" y="70"/>
                      <a:pt x="3" y="70"/>
                    </a:cubicBezTo>
                    <a:cubicBezTo>
                      <a:pt x="3" y="71"/>
                      <a:pt x="3" y="72"/>
                      <a:pt x="3" y="72"/>
                    </a:cubicBezTo>
                    <a:cubicBezTo>
                      <a:pt x="3" y="72"/>
                      <a:pt x="3" y="74"/>
                      <a:pt x="3" y="74"/>
                    </a:cubicBezTo>
                    <a:cubicBezTo>
                      <a:pt x="2" y="74"/>
                      <a:pt x="2" y="74"/>
                      <a:pt x="2" y="74"/>
                    </a:cubicBezTo>
                    <a:cubicBezTo>
                      <a:pt x="0" y="74"/>
                      <a:pt x="0" y="74"/>
                      <a:pt x="0" y="74"/>
                    </a:cubicBezTo>
                    <a:cubicBezTo>
                      <a:pt x="0" y="77"/>
                      <a:pt x="0" y="77"/>
                      <a:pt x="0" y="77"/>
                    </a:cubicBezTo>
                    <a:cubicBezTo>
                      <a:pt x="2" y="78"/>
                      <a:pt x="2" y="78"/>
                      <a:pt x="2" y="78"/>
                    </a:cubicBezTo>
                    <a:cubicBezTo>
                      <a:pt x="3" y="80"/>
                      <a:pt x="3" y="80"/>
                      <a:pt x="3" y="80"/>
                    </a:cubicBezTo>
                    <a:cubicBezTo>
                      <a:pt x="2" y="82"/>
                      <a:pt x="2" y="82"/>
                      <a:pt x="2" y="82"/>
                    </a:cubicBezTo>
                    <a:cubicBezTo>
                      <a:pt x="3" y="85"/>
                      <a:pt x="3" y="85"/>
                      <a:pt x="3" y="85"/>
                    </a:cubicBezTo>
                    <a:cubicBezTo>
                      <a:pt x="5" y="84"/>
                      <a:pt x="5" y="84"/>
                      <a:pt x="5" y="84"/>
                    </a:cubicBezTo>
                    <a:cubicBezTo>
                      <a:pt x="7" y="87"/>
                      <a:pt x="7" y="87"/>
                      <a:pt x="7" y="87"/>
                    </a:cubicBezTo>
                    <a:cubicBezTo>
                      <a:pt x="6" y="88"/>
                      <a:pt x="6" y="88"/>
                      <a:pt x="6" y="88"/>
                    </a:cubicBezTo>
                    <a:cubicBezTo>
                      <a:pt x="6" y="89"/>
                      <a:pt x="6" y="89"/>
                      <a:pt x="6" y="89"/>
                    </a:cubicBezTo>
                    <a:cubicBezTo>
                      <a:pt x="6" y="91"/>
                      <a:pt x="6" y="91"/>
                      <a:pt x="6" y="91"/>
                    </a:cubicBezTo>
                    <a:cubicBezTo>
                      <a:pt x="5" y="92"/>
                      <a:pt x="5" y="92"/>
                      <a:pt x="5" y="92"/>
                    </a:cubicBezTo>
                    <a:cubicBezTo>
                      <a:pt x="7" y="94"/>
                      <a:pt x="7" y="94"/>
                      <a:pt x="7" y="94"/>
                    </a:cubicBezTo>
                    <a:cubicBezTo>
                      <a:pt x="9" y="92"/>
                      <a:pt x="9" y="92"/>
                      <a:pt x="9" y="92"/>
                    </a:cubicBezTo>
                    <a:cubicBezTo>
                      <a:pt x="11" y="94"/>
                      <a:pt x="11" y="94"/>
                      <a:pt x="11" y="94"/>
                    </a:cubicBezTo>
                    <a:cubicBezTo>
                      <a:pt x="12" y="94"/>
                      <a:pt x="12" y="94"/>
                      <a:pt x="12" y="94"/>
                    </a:cubicBezTo>
                    <a:cubicBezTo>
                      <a:pt x="13" y="92"/>
                      <a:pt x="13" y="92"/>
                      <a:pt x="13" y="92"/>
                    </a:cubicBezTo>
                    <a:cubicBezTo>
                      <a:pt x="17" y="93"/>
                      <a:pt x="17" y="93"/>
                      <a:pt x="17" y="93"/>
                    </a:cubicBezTo>
                    <a:cubicBezTo>
                      <a:pt x="18" y="93"/>
                      <a:pt x="18" y="93"/>
                      <a:pt x="18" y="93"/>
                    </a:cubicBezTo>
                    <a:cubicBezTo>
                      <a:pt x="18" y="92"/>
                      <a:pt x="18" y="92"/>
                      <a:pt x="18" y="92"/>
                    </a:cubicBezTo>
                    <a:cubicBezTo>
                      <a:pt x="20" y="92"/>
                      <a:pt x="20" y="92"/>
                      <a:pt x="20" y="92"/>
                    </a:cubicBezTo>
                    <a:cubicBezTo>
                      <a:pt x="20" y="91"/>
                      <a:pt x="20" y="91"/>
                      <a:pt x="20" y="91"/>
                    </a:cubicBezTo>
                    <a:cubicBezTo>
                      <a:pt x="20" y="90"/>
                      <a:pt x="20" y="90"/>
                      <a:pt x="20" y="90"/>
                    </a:cubicBezTo>
                    <a:cubicBezTo>
                      <a:pt x="22" y="90"/>
                      <a:pt x="22" y="90"/>
                      <a:pt x="22" y="90"/>
                    </a:cubicBezTo>
                    <a:cubicBezTo>
                      <a:pt x="24" y="94"/>
                      <a:pt x="24" y="94"/>
                      <a:pt x="24" y="94"/>
                    </a:cubicBezTo>
                    <a:cubicBezTo>
                      <a:pt x="23" y="95"/>
                      <a:pt x="23" y="95"/>
                      <a:pt x="23" y="95"/>
                    </a:cubicBezTo>
                    <a:cubicBezTo>
                      <a:pt x="23" y="96"/>
                      <a:pt x="23" y="96"/>
                      <a:pt x="23" y="96"/>
                    </a:cubicBezTo>
                    <a:cubicBezTo>
                      <a:pt x="27" y="98"/>
                      <a:pt x="27" y="98"/>
                      <a:pt x="27" y="98"/>
                    </a:cubicBezTo>
                    <a:cubicBezTo>
                      <a:pt x="24" y="101"/>
                      <a:pt x="24" y="101"/>
                      <a:pt x="24" y="101"/>
                    </a:cubicBezTo>
                    <a:cubicBezTo>
                      <a:pt x="27" y="101"/>
                      <a:pt x="27" y="101"/>
                      <a:pt x="27" y="101"/>
                    </a:cubicBezTo>
                    <a:cubicBezTo>
                      <a:pt x="27" y="103"/>
                      <a:pt x="27" y="103"/>
                      <a:pt x="27" y="103"/>
                    </a:cubicBezTo>
                    <a:cubicBezTo>
                      <a:pt x="29" y="105"/>
                      <a:pt x="29" y="105"/>
                      <a:pt x="29" y="105"/>
                    </a:cubicBezTo>
                    <a:cubicBezTo>
                      <a:pt x="29" y="107"/>
                      <a:pt x="29" y="107"/>
                      <a:pt x="29" y="107"/>
                    </a:cubicBezTo>
                    <a:cubicBezTo>
                      <a:pt x="32" y="104"/>
                      <a:pt x="32" y="104"/>
                      <a:pt x="32" y="104"/>
                    </a:cubicBezTo>
                    <a:cubicBezTo>
                      <a:pt x="35" y="107"/>
                      <a:pt x="35" y="107"/>
                      <a:pt x="35" y="107"/>
                    </a:cubicBezTo>
                    <a:cubicBezTo>
                      <a:pt x="36" y="105"/>
                      <a:pt x="36" y="105"/>
                      <a:pt x="36" y="105"/>
                    </a:cubicBezTo>
                    <a:cubicBezTo>
                      <a:pt x="38" y="105"/>
                      <a:pt x="38" y="105"/>
                      <a:pt x="38" y="105"/>
                    </a:cubicBezTo>
                    <a:cubicBezTo>
                      <a:pt x="38" y="103"/>
                      <a:pt x="38" y="103"/>
                      <a:pt x="38" y="103"/>
                    </a:cubicBezTo>
                    <a:cubicBezTo>
                      <a:pt x="40" y="104"/>
                      <a:pt x="40" y="104"/>
                      <a:pt x="40" y="104"/>
                    </a:cubicBezTo>
                    <a:cubicBezTo>
                      <a:pt x="40" y="103"/>
                      <a:pt x="40" y="103"/>
                      <a:pt x="40" y="103"/>
                    </a:cubicBezTo>
                    <a:cubicBezTo>
                      <a:pt x="41" y="102"/>
                      <a:pt x="41" y="102"/>
                      <a:pt x="41" y="102"/>
                    </a:cubicBezTo>
                    <a:cubicBezTo>
                      <a:pt x="42" y="106"/>
                      <a:pt x="42" y="106"/>
                      <a:pt x="42" y="106"/>
                    </a:cubicBezTo>
                    <a:cubicBezTo>
                      <a:pt x="43" y="106"/>
                      <a:pt x="43" y="106"/>
                      <a:pt x="43" y="106"/>
                    </a:cubicBezTo>
                    <a:cubicBezTo>
                      <a:pt x="44" y="104"/>
                      <a:pt x="44" y="104"/>
                      <a:pt x="44" y="104"/>
                    </a:cubicBezTo>
                    <a:cubicBezTo>
                      <a:pt x="46" y="104"/>
                      <a:pt x="46" y="104"/>
                      <a:pt x="46" y="104"/>
                    </a:cubicBezTo>
                    <a:cubicBezTo>
                      <a:pt x="46" y="103"/>
                      <a:pt x="46" y="103"/>
                      <a:pt x="46" y="103"/>
                    </a:cubicBezTo>
                    <a:cubicBezTo>
                      <a:pt x="46" y="103"/>
                      <a:pt x="47" y="102"/>
                      <a:pt x="47" y="101"/>
                    </a:cubicBezTo>
                    <a:cubicBezTo>
                      <a:pt x="47" y="101"/>
                      <a:pt x="46" y="100"/>
                      <a:pt x="46" y="100"/>
                    </a:cubicBezTo>
                    <a:cubicBezTo>
                      <a:pt x="48" y="98"/>
                      <a:pt x="48" y="98"/>
                      <a:pt x="48" y="98"/>
                    </a:cubicBezTo>
                    <a:cubicBezTo>
                      <a:pt x="48" y="96"/>
                      <a:pt x="48" y="96"/>
                      <a:pt x="48" y="96"/>
                    </a:cubicBezTo>
                    <a:cubicBezTo>
                      <a:pt x="47" y="95"/>
                      <a:pt x="47" y="95"/>
                      <a:pt x="47" y="95"/>
                    </a:cubicBezTo>
                    <a:cubicBezTo>
                      <a:pt x="52" y="93"/>
                      <a:pt x="52" y="93"/>
                      <a:pt x="52" y="93"/>
                    </a:cubicBezTo>
                    <a:cubicBezTo>
                      <a:pt x="54" y="91"/>
                      <a:pt x="54" y="91"/>
                      <a:pt x="54" y="91"/>
                    </a:cubicBezTo>
                    <a:cubicBezTo>
                      <a:pt x="53" y="89"/>
                      <a:pt x="53" y="89"/>
                      <a:pt x="53" y="89"/>
                    </a:cubicBezTo>
                    <a:cubicBezTo>
                      <a:pt x="55" y="89"/>
                      <a:pt x="55" y="89"/>
                      <a:pt x="55" y="89"/>
                    </a:cubicBezTo>
                    <a:cubicBezTo>
                      <a:pt x="54" y="87"/>
                      <a:pt x="54" y="87"/>
                      <a:pt x="54" y="87"/>
                    </a:cubicBezTo>
                    <a:cubicBezTo>
                      <a:pt x="54" y="86"/>
                      <a:pt x="54" y="86"/>
                      <a:pt x="54" y="86"/>
                    </a:cubicBezTo>
                    <a:cubicBezTo>
                      <a:pt x="57" y="83"/>
                      <a:pt x="57" y="83"/>
                      <a:pt x="57" y="83"/>
                    </a:cubicBezTo>
                    <a:cubicBezTo>
                      <a:pt x="57" y="84"/>
                      <a:pt x="57" y="84"/>
                      <a:pt x="57" y="84"/>
                    </a:cubicBezTo>
                    <a:cubicBezTo>
                      <a:pt x="60" y="86"/>
                      <a:pt x="60" y="86"/>
                      <a:pt x="60" y="86"/>
                    </a:cubicBezTo>
                    <a:cubicBezTo>
                      <a:pt x="60" y="85"/>
                      <a:pt x="60" y="85"/>
                      <a:pt x="60" y="85"/>
                    </a:cubicBezTo>
                    <a:cubicBezTo>
                      <a:pt x="61" y="85"/>
                      <a:pt x="61" y="85"/>
                      <a:pt x="61" y="85"/>
                    </a:cubicBezTo>
                    <a:cubicBezTo>
                      <a:pt x="61" y="82"/>
                      <a:pt x="61" y="82"/>
                      <a:pt x="61" y="82"/>
                    </a:cubicBezTo>
                    <a:cubicBezTo>
                      <a:pt x="64" y="82"/>
                      <a:pt x="64" y="82"/>
                      <a:pt x="64" y="82"/>
                    </a:cubicBezTo>
                    <a:cubicBezTo>
                      <a:pt x="64" y="82"/>
                      <a:pt x="64" y="81"/>
                      <a:pt x="64" y="80"/>
                    </a:cubicBezTo>
                    <a:cubicBezTo>
                      <a:pt x="64" y="80"/>
                      <a:pt x="64" y="79"/>
                      <a:pt x="64" y="79"/>
                    </a:cubicBezTo>
                    <a:cubicBezTo>
                      <a:pt x="64" y="79"/>
                      <a:pt x="66" y="78"/>
                      <a:pt x="66" y="78"/>
                    </a:cubicBezTo>
                    <a:cubicBezTo>
                      <a:pt x="69" y="79"/>
                      <a:pt x="69" y="79"/>
                      <a:pt x="69" y="79"/>
                    </a:cubicBezTo>
                    <a:cubicBezTo>
                      <a:pt x="70" y="78"/>
                      <a:pt x="70" y="78"/>
                      <a:pt x="70" y="78"/>
                    </a:cubicBezTo>
                    <a:cubicBezTo>
                      <a:pt x="70" y="76"/>
                      <a:pt x="70" y="76"/>
                      <a:pt x="70" y="76"/>
                    </a:cubicBezTo>
                    <a:cubicBezTo>
                      <a:pt x="76" y="74"/>
                      <a:pt x="76" y="74"/>
                      <a:pt x="76" y="74"/>
                    </a:cubicBezTo>
                    <a:cubicBezTo>
                      <a:pt x="79" y="72"/>
                      <a:pt x="79" y="72"/>
                      <a:pt x="79" y="72"/>
                    </a:cubicBezTo>
                    <a:cubicBezTo>
                      <a:pt x="85" y="73"/>
                      <a:pt x="85" y="73"/>
                      <a:pt x="85" y="73"/>
                    </a:cubicBezTo>
                    <a:cubicBezTo>
                      <a:pt x="90" y="73"/>
                      <a:pt x="90" y="73"/>
                      <a:pt x="90" y="73"/>
                    </a:cubicBezTo>
                    <a:lnTo>
                      <a:pt x="93" y="71"/>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52" name="Freeform 901">
                <a:extLst>
                  <a:ext uri="{FF2B5EF4-FFF2-40B4-BE49-F238E27FC236}">
                    <a16:creationId xmlns:a16="http://schemas.microsoft.com/office/drawing/2014/main" id="{F97B408A-4487-2434-3BD9-BBCFE3B9DA7B}"/>
                  </a:ext>
                </a:extLst>
              </p:cNvPr>
              <p:cNvSpPr>
                <a:spLocks/>
              </p:cNvSpPr>
              <p:nvPr/>
            </p:nvSpPr>
            <p:spPr bwMode="auto">
              <a:xfrm>
                <a:off x="6296025" y="5157788"/>
                <a:ext cx="90487" cy="225425"/>
              </a:xfrm>
              <a:custGeom>
                <a:avLst/>
                <a:gdLst>
                  <a:gd name="T0" fmla="*/ 15 w 22"/>
                  <a:gd name="T1" fmla="*/ 13 h 54"/>
                  <a:gd name="T2" fmla="*/ 14 w 22"/>
                  <a:gd name="T3" fmla="*/ 12 h 54"/>
                  <a:gd name="T4" fmla="*/ 13 w 22"/>
                  <a:gd name="T5" fmla="*/ 10 h 54"/>
                  <a:gd name="T6" fmla="*/ 13 w 22"/>
                  <a:gd name="T7" fmla="*/ 9 h 54"/>
                  <a:gd name="T8" fmla="*/ 13 w 22"/>
                  <a:gd name="T9" fmla="*/ 7 h 54"/>
                  <a:gd name="T10" fmla="*/ 13 w 22"/>
                  <a:gd name="T11" fmla="*/ 6 h 54"/>
                  <a:gd name="T12" fmla="*/ 13 w 22"/>
                  <a:gd name="T13" fmla="*/ 5 h 54"/>
                  <a:gd name="T14" fmla="*/ 12 w 22"/>
                  <a:gd name="T15" fmla="*/ 3 h 54"/>
                  <a:gd name="T16" fmla="*/ 9 w 22"/>
                  <a:gd name="T17" fmla="*/ 1 h 54"/>
                  <a:gd name="T18" fmla="*/ 9 w 22"/>
                  <a:gd name="T19" fmla="*/ 2 h 54"/>
                  <a:gd name="T20" fmla="*/ 2 w 22"/>
                  <a:gd name="T21" fmla="*/ 0 h 54"/>
                  <a:gd name="T22" fmla="*/ 3 w 22"/>
                  <a:gd name="T23" fmla="*/ 1 h 54"/>
                  <a:gd name="T24" fmla="*/ 4 w 22"/>
                  <a:gd name="T25" fmla="*/ 1 h 54"/>
                  <a:gd name="T26" fmla="*/ 5 w 22"/>
                  <a:gd name="T27" fmla="*/ 2 h 54"/>
                  <a:gd name="T28" fmla="*/ 5 w 22"/>
                  <a:gd name="T29" fmla="*/ 4 h 54"/>
                  <a:gd name="T30" fmla="*/ 4 w 22"/>
                  <a:gd name="T31" fmla="*/ 4 h 54"/>
                  <a:gd name="T32" fmla="*/ 7 w 22"/>
                  <a:gd name="T33" fmla="*/ 6 h 54"/>
                  <a:gd name="T34" fmla="*/ 7 w 22"/>
                  <a:gd name="T35" fmla="*/ 8 h 54"/>
                  <a:gd name="T36" fmla="*/ 4 w 22"/>
                  <a:gd name="T37" fmla="*/ 10 h 54"/>
                  <a:gd name="T38" fmla="*/ 5 w 22"/>
                  <a:gd name="T39" fmla="*/ 12 h 54"/>
                  <a:gd name="T40" fmla="*/ 4 w 22"/>
                  <a:gd name="T41" fmla="*/ 13 h 54"/>
                  <a:gd name="T42" fmla="*/ 4 w 22"/>
                  <a:gd name="T43" fmla="*/ 14 h 54"/>
                  <a:gd name="T44" fmla="*/ 5 w 22"/>
                  <a:gd name="T45" fmla="*/ 16 h 54"/>
                  <a:gd name="T46" fmla="*/ 4 w 22"/>
                  <a:gd name="T47" fmla="*/ 18 h 54"/>
                  <a:gd name="T48" fmla="*/ 5 w 22"/>
                  <a:gd name="T49" fmla="*/ 20 h 54"/>
                  <a:gd name="T50" fmla="*/ 6 w 22"/>
                  <a:gd name="T51" fmla="*/ 20 h 54"/>
                  <a:gd name="T52" fmla="*/ 2 w 22"/>
                  <a:gd name="T53" fmla="*/ 23 h 54"/>
                  <a:gd name="T54" fmla="*/ 3 w 22"/>
                  <a:gd name="T55" fmla="*/ 26 h 54"/>
                  <a:gd name="T56" fmla="*/ 0 w 22"/>
                  <a:gd name="T57" fmla="*/ 28 h 54"/>
                  <a:gd name="T58" fmla="*/ 3 w 22"/>
                  <a:gd name="T59" fmla="*/ 32 h 54"/>
                  <a:gd name="T60" fmla="*/ 4 w 22"/>
                  <a:gd name="T61" fmla="*/ 32 h 54"/>
                  <a:gd name="T62" fmla="*/ 7 w 22"/>
                  <a:gd name="T63" fmla="*/ 36 h 54"/>
                  <a:gd name="T64" fmla="*/ 8 w 22"/>
                  <a:gd name="T65" fmla="*/ 35 h 54"/>
                  <a:gd name="T66" fmla="*/ 12 w 22"/>
                  <a:gd name="T67" fmla="*/ 35 h 54"/>
                  <a:gd name="T68" fmla="*/ 13 w 22"/>
                  <a:gd name="T69" fmla="*/ 36 h 54"/>
                  <a:gd name="T70" fmla="*/ 13 w 22"/>
                  <a:gd name="T71" fmla="*/ 40 h 54"/>
                  <a:gd name="T72" fmla="*/ 11 w 22"/>
                  <a:gd name="T73" fmla="*/ 45 h 54"/>
                  <a:gd name="T74" fmla="*/ 14 w 22"/>
                  <a:gd name="T75" fmla="*/ 49 h 54"/>
                  <a:gd name="T76" fmla="*/ 17 w 22"/>
                  <a:gd name="T77" fmla="*/ 52 h 54"/>
                  <a:gd name="T78" fmla="*/ 17 w 22"/>
                  <a:gd name="T79" fmla="*/ 54 h 54"/>
                  <a:gd name="T80" fmla="*/ 18 w 22"/>
                  <a:gd name="T81" fmla="*/ 54 h 54"/>
                  <a:gd name="T82" fmla="*/ 18 w 22"/>
                  <a:gd name="T83" fmla="*/ 51 h 54"/>
                  <a:gd name="T84" fmla="*/ 17 w 22"/>
                  <a:gd name="T85" fmla="*/ 49 h 54"/>
                  <a:gd name="T86" fmla="*/ 19 w 22"/>
                  <a:gd name="T87" fmla="*/ 46 h 54"/>
                  <a:gd name="T88" fmla="*/ 21 w 22"/>
                  <a:gd name="T89" fmla="*/ 46 h 54"/>
                  <a:gd name="T90" fmla="*/ 21 w 22"/>
                  <a:gd name="T91" fmla="*/ 40 h 54"/>
                  <a:gd name="T92" fmla="*/ 22 w 22"/>
                  <a:gd name="T93" fmla="*/ 39 h 54"/>
                  <a:gd name="T94" fmla="*/ 22 w 22"/>
                  <a:gd name="T95" fmla="*/ 36 h 54"/>
                  <a:gd name="T96" fmla="*/ 17 w 22"/>
                  <a:gd name="T97" fmla="*/ 29 h 54"/>
                  <a:gd name="T98" fmla="*/ 13 w 22"/>
                  <a:gd name="T99" fmla="*/ 27 h 54"/>
                  <a:gd name="T100" fmla="*/ 12 w 22"/>
                  <a:gd name="T101" fmla="*/ 19 h 54"/>
                  <a:gd name="T102" fmla="*/ 14 w 22"/>
                  <a:gd name="T103" fmla="*/ 15 h 54"/>
                  <a:gd name="T104" fmla="*/ 16 w 22"/>
                  <a:gd name="T105" fmla="*/ 15 h 54"/>
                  <a:gd name="T106" fmla="*/ 16 w 22"/>
                  <a:gd name="T107" fmla="*/ 14 h 54"/>
                  <a:gd name="T108" fmla="*/ 15 w 22"/>
                  <a:gd name="T109" fmla="*/ 1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 h="54">
                    <a:moveTo>
                      <a:pt x="15" y="13"/>
                    </a:moveTo>
                    <a:cubicBezTo>
                      <a:pt x="15" y="13"/>
                      <a:pt x="14" y="12"/>
                      <a:pt x="14" y="12"/>
                    </a:cubicBezTo>
                    <a:cubicBezTo>
                      <a:pt x="14" y="11"/>
                      <a:pt x="13" y="10"/>
                      <a:pt x="13" y="10"/>
                    </a:cubicBezTo>
                    <a:cubicBezTo>
                      <a:pt x="13" y="9"/>
                      <a:pt x="13" y="9"/>
                      <a:pt x="13" y="9"/>
                    </a:cubicBezTo>
                    <a:cubicBezTo>
                      <a:pt x="13" y="7"/>
                      <a:pt x="13" y="7"/>
                      <a:pt x="13" y="7"/>
                    </a:cubicBezTo>
                    <a:cubicBezTo>
                      <a:pt x="13" y="6"/>
                      <a:pt x="13" y="6"/>
                      <a:pt x="13" y="6"/>
                    </a:cubicBezTo>
                    <a:cubicBezTo>
                      <a:pt x="13" y="5"/>
                      <a:pt x="13" y="5"/>
                      <a:pt x="13" y="5"/>
                    </a:cubicBezTo>
                    <a:cubicBezTo>
                      <a:pt x="12" y="3"/>
                      <a:pt x="12" y="3"/>
                      <a:pt x="12" y="3"/>
                    </a:cubicBezTo>
                    <a:cubicBezTo>
                      <a:pt x="9" y="1"/>
                      <a:pt x="9" y="1"/>
                      <a:pt x="9" y="1"/>
                    </a:cubicBezTo>
                    <a:cubicBezTo>
                      <a:pt x="9" y="2"/>
                      <a:pt x="9" y="2"/>
                      <a:pt x="9" y="2"/>
                    </a:cubicBezTo>
                    <a:cubicBezTo>
                      <a:pt x="2" y="0"/>
                      <a:pt x="2" y="0"/>
                      <a:pt x="2" y="0"/>
                    </a:cubicBezTo>
                    <a:cubicBezTo>
                      <a:pt x="3" y="1"/>
                      <a:pt x="3" y="1"/>
                      <a:pt x="3" y="1"/>
                    </a:cubicBezTo>
                    <a:cubicBezTo>
                      <a:pt x="4" y="1"/>
                      <a:pt x="4" y="1"/>
                      <a:pt x="4" y="1"/>
                    </a:cubicBezTo>
                    <a:cubicBezTo>
                      <a:pt x="5" y="2"/>
                      <a:pt x="5" y="2"/>
                      <a:pt x="5" y="2"/>
                    </a:cubicBezTo>
                    <a:cubicBezTo>
                      <a:pt x="5" y="4"/>
                      <a:pt x="5" y="4"/>
                      <a:pt x="5" y="4"/>
                    </a:cubicBezTo>
                    <a:cubicBezTo>
                      <a:pt x="4" y="4"/>
                      <a:pt x="4" y="4"/>
                      <a:pt x="4" y="4"/>
                    </a:cubicBezTo>
                    <a:cubicBezTo>
                      <a:pt x="7" y="6"/>
                      <a:pt x="7" y="6"/>
                      <a:pt x="7" y="6"/>
                    </a:cubicBezTo>
                    <a:cubicBezTo>
                      <a:pt x="7" y="8"/>
                      <a:pt x="7" y="8"/>
                      <a:pt x="7" y="8"/>
                    </a:cubicBezTo>
                    <a:cubicBezTo>
                      <a:pt x="4" y="10"/>
                      <a:pt x="4" y="10"/>
                      <a:pt x="4" y="10"/>
                    </a:cubicBezTo>
                    <a:cubicBezTo>
                      <a:pt x="5" y="12"/>
                      <a:pt x="5" y="12"/>
                      <a:pt x="5" y="12"/>
                    </a:cubicBezTo>
                    <a:cubicBezTo>
                      <a:pt x="4" y="13"/>
                      <a:pt x="4" y="13"/>
                      <a:pt x="4" y="13"/>
                    </a:cubicBezTo>
                    <a:cubicBezTo>
                      <a:pt x="4" y="14"/>
                      <a:pt x="4" y="14"/>
                      <a:pt x="4" y="14"/>
                    </a:cubicBezTo>
                    <a:cubicBezTo>
                      <a:pt x="5" y="16"/>
                      <a:pt x="5" y="16"/>
                      <a:pt x="5" y="16"/>
                    </a:cubicBezTo>
                    <a:cubicBezTo>
                      <a:pt x="4" y="18"/>
                      <a:pt x="4" y="18"/>
                      <a:pt x="4" y="18"/>
                    </a:cubicBezTo>
                    <a:cubicBezTo>
                      <a:pt x="5" y="20"/>
                      <a:pt x="5" y="20"/>
                      <a:pt x="5" y="20"/>
                    </a:cubicBezTo>
                    <a:cubicBezTo>
                      <a:pt x="6" y="20"/>
                      <a:pt x="6" y="20"/>
                      <a:pt x="6" y="20"/>
                    </a:cubicBezTo>
                    <a:cubicBezTo>
                      <a:pt x="2" y="23"/>
                      <a:pt x="2" y="23"/>
                      <a:pt x="2" y="23"/>
                    </a:cubicBezTo>
                    <a:cubicBezTo>
                      <a:pt x="3" y="26"/>
                      <a:pt x="3" y="26"/>
                      <a:pt x="3" y="26"/>
                    </a:cubicBezTo>
                    <a:cubicBezTo>
                      <a:pt x="0" y="28"/>
                      <a:pt x="0" y="28"/>
                      <a:pt x="0" y="28"/>
                    </a:cubicBezTo>
                    <a:cubicBezTo>
                      <a:pt x="3" y="32"/>
                      <a:pt x="3" y="32"/>
                      <a:pt x="3" y="32"/>
                    </a:cubicBezTo>
                    <a:cubicBezTo>
                      <a:pt x="4" y="32"/>
                      <a:pt x="4" y="32"/>
                      <a:pt x="4" y="32"/>
                    </a:cubicBezTo>
                    <a:cubicBezTo>
                      <a:pt x="7" y="36"/>
                      <a:pt x="7" y="36"/>
                      <a:pt x="7" y="36"/>
                    </a:cubicBezTo>
                    <a:cubicBezTo>
                      <a:pt x="8" y="35"/>
                      <a:pt x="8" y="35"/>
                      <a:pt x="8" y="35"/>
                    </a:cubicBezTo>
                    <a:cubicBezTo>
                      <a:pt x="12" y="35"/>
                      <a:pt x="12" y="35"/>
                      <a:pt x="12" y="35"/>
                    </a:cubicBezTo>
                    <a:cubicBezTo>
                      <a:pt x="13" y="36"/>
                      <a:pt x="13" y="36"/>
                      <a:pt x="13" y="36"/>
                    </a:cubicBezTo>
                    <a:cubicBezTo>
                      <a:pt x="13" y="40"/>
                      <a:pt x="13" y="40"/>
                      <a:pt x="13" y="40"/>
                    </a:cubicBezTo>
                    <a:cubicBezTo>
                      <a:pt x="11" y="45"/>
                      <a:pt x="11" y="45"/>
                      <a:pt x="11" y="45"/>
                    </a:cubicBezTo>
                    <a:cubicBezTo>
                      <a:pt x="14" y="49"/>
                      <a:pt x="14" y="49"/>
                      <a:pt x="14" y="49"/>
                    </a:cubicBezTo>
                    <a:cubicBezTo>
                      <a:pt x="17" y="52"/>
                      <a:pt x="17" y="52"/>
                      <a:pt x="17" y="52"/>
                    </a:cubicBezTo>
                    <a:cubicBezTo>
                      <a:pt x="17" y="54"/>
                      <a:pt x="17" y="54"/>
                      <a:pt x="17" y="54"/>
                    </a:cubicBezTo>
                    <a:cubicBezTo>
                      <a:pt x="18" y="54"/>
                      <a:pt x="18" y="54"/>
                      <a:pt x="18" y="54"/>
                    </a:cubicBezTo>
                    <a:cubicBezTo>
                      <a:pt x="18" y="51"/>
                      <a:pt x="18" y="51"/>
                      <a:pt x="18" y="51"/>
                    </a:cubicBezTo>
                    <a:cubicBezTo>
                      <a:pt x="17" y="49"/>
                      <a:pt x="17" y="49"/>
                      <a:pt x="17" y="49"/>
                    </a:cubicBezTo>
                    <a:cubicBezTo>
                      <a:pt x="19" y="46"/>
                      <a:pt x="19" y="46"/>
                      <a:pt x="19" y="46"/>
                    </a:cubicBezTo>
                    <a:cubicBezTo>
                      <a:pt x="21" y="46"/>
                      <a:pt x="21" y="46"/>
                      <a:pt x="21" y="46"/>
                    </a:cubicBezTo>
                    <a:cubicBezTo>
                      <a:pt x="21" y="40"/>
                      <a:pt x="21" y="40"/>
                      <a:pt x="21" y="40"/>
                    </a:cubicBezTo>
                    <a:cubicBezTo>
                      <a:pt x="22" y="39"/>
                      <a:pt x="22" y="39"/>
                      <a:pt x="22" y="39"/>
                    </a:cubicBezTo>
                    <a:cubicBezTo>
                      <a:pt x="22" y="36"/>
                      <a:pt x="22" y="36"/>
                      <a:pt x="22" y="36"/>
                    </a:cubicBezTo>
                    <a:cubicBezTo>
                      <a:pt x="17" y="29"/>
                      <a:pt x="17" y="29"/>
                      <a:pt x="17" y="29"/>
                    </a:cubicBezTo>
                    <a:cubicBezTo>
                      <a:pt x="13" y="27"/>
                      <a:pt x="13" y="27"/>
                      <a:pt x="13" y="27"/>
                    </a:cubicBezTo>
                    <a:cubicBezTo>
                      <a:pt x="12" y="19"/>
                      <a:pt x="12" y="19"/>
                      <a:pt x="12" y="19"/>
                    </a:cubicBezTo>
                    <a:cubicBezTo>
                      <a:pt x="14" y="15"/>
                      <a:pt x="14" y="15"/>
                      <a:pt x="14" y="15"/>
                    </a:cubicBezTo>
                    <a:cubicBezTo>
                      <a:pt x="16" y="15"/>
                      <a:pt x="16" y="15"/>
                      <a:pt x="16" y="15"/>
                    </a:cubicBezTo>
                    <a:cubicBezTo>
                      <a:pt x="16" y="14"/>
                      <a:pt x="16" y="14"/>
                      <a:pt x="16" y="14"/>
                    </a:cubicBezTo>
                    <a:lnTo>
                      <a:pt x="15" y="13"/>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53" name="Freeform 902">
                <a:extLst>
                  <a:ext uri="{FF2B5EF4-FFF2-40B4-BE49-F238E27FC236}">
                    <a16:creationId xmlns:a16="http://schemas.microsoft.com/office/drawing/2014/main" id="{6DD5173C-4E98-8EF9-9271-F77CB035A0A9}"/>
                  </a:ext>
                </a:extLst>
              </p:cNvPr>
              <p:cNvSpPr>
                <a:spLocks/>
              </p:cNvSpPr>
              <p:nvPr/>
            </p:nvSpPr>
            <p:spPr bwMode="auto">
              <a:xfrm>
                <a:off x="6599238" y="5233988"/>
                <a:ext cx="204787" cy="412750"/>
              </a:xfrm>
              <a:custGeom>
                <a:avLst/>
                <a:gdLst>
                  <a:gd name="T0" fmla="*/ 45 w 49"/>
                  <a:gd name="T1" fmla="*/ 8 h 99"/>
                  <a:gd name="T2" fmla="*/ 42 w 49"/>
                  <a:gd name="T3" fmla="*/ 5 h 99"/>
                  <a:gd name="T4" fmla="*/ 40 w 49"/>
                  <a:gd name="T5" fmla="*/ 0 h 99"/>
                  <a:gd name="T6" fmla="*/ 38 w 49"/>
                  <a:gd name="T7" fmla="*/ 3 h 99"/>
                  <a:gd name="T8" fmla="*/ 38 w 49"/>
                  <a:gd name="T9" fmla="*/ 10 h 99"/>
                  <a:gd name="T10" fmla="*/ 34 w 49"/>
                  <a:gd name="T11" fmla="*/ 12 h 99"/>
                  <a:gd name="T12" fmla="*/ 33 w 49"/>
                  <a:gd name="T13" fmla="*/ 12 h 99"/>
                  <a:gd name="T14" fmla="*/ 31 w 49"/>
                  <a:gd name="T15" fmla="*/ 12 h 99"/>
                  <a:gd name="T16" fmla="*/ 32 w 49"/>
                  <a:gd name="T17" fmla="*/ 16 h 99"/>
                  <a:gd name="T18" fmla="*/ 28 w 49"/>
                  <a:gd name="T19" fmla="*/ 22 h 99"/>
                  <a:gd name="T20" fmla="*/ 26 w 49"/>
                  <a:gd name="T21" fmla="*/ 23 h 99"/>
                  <a:gd name="T22" fmla="*/ 21 w 49"/>
                  <a:gd name="T23" fmla="*/ 27 h 99"/>
                  <a:gd name="T24" fmla="*/ 18 w 49"/>
                  <a:gd name="T25" fmla="*/ 27 h 99"/>
                  <a:gd name="T26" fmla="*/ 14 w 49"/>
                  <a:gd name="T27" fmla="*/ 28 h 99"/>
                  <a:gd name="T28" fmla="*/ 9 w 49"/>
                  <a:gd name="T29" fmla="*/ 30 h 99"/>
                  <a:gd name="T30" fmla="*/ 6 w 49"/>
                  <a:gd name="T31" fmla="*/ 36 h 99"/>
                  <a:gd name="T32" fmla="*/ 5 w 49"/>
                  <a:gd name="T33" fmla="*/ 45 h 99"/>
                  <a:gd name="T34" fmla="*/ 6 w 49"/>
                  <a:gd name="T35" fmla="*/ 49 h 99"/>
                  <a:gd name="T36" fmla="*/ 8 w 49"/>
                  <a:gd name="T37" fmla="*/ 54 h 99"/>
                  <a:gd name="T38" fmla="*/ 4 w 49"/>
                  <a:gd name="T39" fmla="*/ 65 h 99"/>
                  <a:gd name="T40" fmla="*/ 0 w 49"/>
                  <a:gd name="T41" fmla="*/ 72 h 99"/>
                  <a:gd name="T42" fmla="*/ 3 w 49"/>
                  <a:gd name="T43" fmla="*/ 83 h 99"/>
                  <a:gd name="T44" fmla="*/ 4 w 49"/>
                  <a:gd name="T45" fmla="*/ 91 h 99"/>
                  <a:gd name="T46" fmla="*/ 8 w 49"/>
                  <a:gd name="T47" fmla="*/ 96 h 99"/>
                  <a:gd name="T48" fmla="*/ 16 w 49"/>
                  <a:gd name="T49" fmla="*/ 97 h 99"/>
                  <a:gd name="T50" fmla="*/ 27 w 49"/>
                  <a:gd name="T51" fmla="*/ 91 h 99"/>
                  <a:gd name="T52" fmla="*/ 29 w 49"/>
                  <a:gd name="T53" fmla="*/ 82 h 99"/>
                  <a:gd name="T54" fmla="*/ 33 w 49"/>
                  <a:gd name="T55" fmla="*/ 69 h 99"/>
                  <a:gd name="T56" fmla="*/ 36 w 49"/>
                  <a:gd name="T57" fmla="*/ 60 h 99"/>
                  <a:gd name="T58" fmla="*/ 38 w 49"/>
                  <a:gd name="T59" fmla="*/ 56 h 99"/>
                  <a:gd name="T60" fmla="*/ 42 w 49"/>
                  <a:gd name="T61" fmla="*/ 40 h 99"/>
                  <a:gd name="T62" fmla="*/ 44 w 49"/>
                  <a:gd name="T63" fmla="*/ 34 h 99"/>
                  <a:gd name="T64" fmla="*/ 43 w 49"/>
                  <a:gd name="T65" fmla="*/ 26 h 99"/>
                  <a:gd name="T66" fmla="*/ 45 w 49"/>
                  <a:gd name="T67" fmla="*/ 25 h 99"/>
                  <a:gd name="T68" fmla="*/ 47 w 49"/>
                  <a:gd name="T69" fmla="*/ 28 h 99"/>
                  <a:gd name="T70" fmla="*/ 47 w 49"/>
                  <a:gd name="T71" fmla="*/ 1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 h="99">
                    <a:moveTo>
                      <a:pt x="47" y="17"/>
                    </a:moveTo>
                    <a:cubicBezTo>
                      <a:pt x="47" y="14"/>
                      <a:pt x="46" y="11"/>
                      <a:pt x="45" y="8"/>
                    </a:cubicBezTo>
                    <a:cubicBezTo>
                      <a:pt x="45" y="7"/>
                      <a:pt x="44" y="7"/>
                      <a:pt x="44" y="6"/>
                    </a:cubicBezTo>
                    <a:cubicBezTo>
                      <a:pt x="43" y="7"/>
                      <a:pt x="43" y="5"/>
                      <a:pt x="42" y="5"/>
                    </a:cubicBezTo>
                    <a:cubicBezTo>
                      <a:pt x="42" y="4"/>
                      <a:pt x="41" y="3"/>
                      <a:pt x="41" y="1"/>
                    </a:cubicBezTo>
                    <a:cubicBezTo>
                      <a:pt x="41" y="1"/>
                      <a:pt x="41" y="0"/>
                      <a:pt x="40" y="0"/>
                    </a:cubicBezTo>
                    <a:cubicBezTo>
                      <a:pt x="40" y="0"/>
                      <a:pt x="40" y="1"/>
                      <a:pt x="40" y="1"/>
                    </a:cubicBezTo>
                    <a:cubicBezTo>
                      <a:pt x="40" y="2"/>
                      <a:pt x="39" y="3"/>
                      <a:pt x="38" y="3"/>
                    </a:cubicBezTo>
                    <a:cubicBezTo>
                      <a:pt x="38" y="3"/>
                      <a:pt x="38" y="3"/>
                      <a:pt x="38" y="4"/>
                    </a:cubicBezTo>
                    <a:cubicBezTo>
                      <a:pt x="38" y="6"/>
                      <a:pt x="38" y="8"/>
                      <a:pt x="38" y="10"/>
                    </a:cubicBezTo>
                    <a:cubicBezTo>
                      <a:pt x="37" y="10"/>
                      <a:pt x="36" y="10"/>
                      <a:pt x="36" y="10"/>
                    </a:cubicBezTo>
                    <a:cubicBezTo>
                      <a:pt x="35" y="11"/>
                      <a:pt x="34" y="11"/>
                      <a:pt x="34" y="12"/>
                    </a:cubicBezTo>
                    <a:cubicBezTo>
                      <a:pt x="34" y="12"/>
                      <a:pt x="34" y="13"/>
                      <a:pt x="33" y="13"/>
                    </a:cubicBezTo>
                    <a:cubicBezTo>
                      <a:pt x="33" y="13"/>
                      <a:pt x="33" y="12"/>
                      <a:pt x="33" y="12"/>
                    </a:cubicBezTo>
                    <a:cubicBezTo>
                      <a:pt x="33" y="11"/>
                      <a:pt x="32" y="11"/>
                      <a:pt x="32" y="11"/>
                    </a:cubicBezTo>
                    <a:cubicBezTo>
                      <a:pt x="31" y="11"/>
                      <a:pt x="31" y="11"/>
                      <a:pt x="31" y="12"/>
                    </a:cubicBezTo>
                    <a:cubicBezTo>
                      <a:pt x="31" y="13"/>
                      <a:pt x="31" y="13"/>
                      <a:pt x="31" y="14"/>
                    </a:cubicBezTo>
                    <a:cubicBezTo>
                      <a:pt x="32" y="15"/>
                      <a:pt x="32" y="15"/>
                      <a:pt x="32" y="16"/>
                    </a:cubicBezTo>
                    <a:cubicBezTo>
                      <a:pt x="30" y="16"/>
                      <a:pt x="30" y="17"/>
                      <a:pt x="30" y="19"/>
                    </a:cubicBezTo>
                    <a:cubicBezTo>
                      <a:pt x="30" y="20"/>
                      <a:pt x="29" y="21"/>
                      <a:pt x="28" y="22"/>
                    </a:cubicBezTo>
                    <a:cubicBezTo>
                      <a:pt x="28" y="21"/>
                      <a:pt x="29" y="20"/>
                      <a:pt x="28" y="19"/>
                    </a:cubicBezTo>
                    <a:cubicBezTo>
                      <a:pt x="28" y="21"/>
                      <a:pt x="26" y="21"/>
                      <a:pt x="26" y="23"/>
                    </a:cubicBezTo>
                    <a:cubicBezTo>
                      <a:pt x="24" y="23"/>
                      <a:pt x="23" y="24"/>
                      <a:pt x="21" y="25"/>
                    </a:cubicBezTo>
                    <a:cubicBezTo>
                      <a:pt x="21" y="25"/>
                      <a:pt x="21" y="26"/>
                      <a:pt x="21" y="27"/>
                    </a:cubicBezTo>
                    <a:cubicBezTo>
                      <a:pt x="21" y="27"/>
                      <a:pt x="21" y="27"/>
                      <a:pt x="20" y="27"/>
                    </a:cubicBezTo>
                    <a:cubicBezTo>
                      <a:pt x="20" y="26"/>
                      <a:pt x="19" y="27"/>
                      <a:pt x="18" y="27"/>
                    </a:cubicBezTo>
                    <a:cubicBezTo>
                      <a:pt x="17" y="27"/>
                      <a:pt x="16" y="28"/>
                      <a:pt x="15" y="28"/>
                    </a:cubicBezTo>
                    <a:cubicBezTo>
                      <a:pt x="14" y="29"/>
                      <a:pt x="14" y="29"/>
                      <a:pt x="14" y="28"/>
                    </a:cubicBezTo>
                    <a:cubicBezTo>
                      <a:pt x="13" y="27"/>
                      <a:pt x="13" y="28"/>
                      <a:pt x="12" y="29"/>
                    </a:cubicBezTo>
                    <a:cubicBezTo>
                      <a:pt x="12" y="30"/>
                      <a:pt x="11" y="31"/>
                      <a:pt x="9" y="30"/>
                    </a:cubicBezTo>
                    <a:cubicBezTo>
                      <a:pt x="7" y="29"/>
                      <a:pt x="7" y="30"/>
                      <a:pt x="8" y="31"/>
                    </a:cubicBezTo>
                    <a:cubicBezTo>
                      <a:pt x="8" y="33"/>
                      <a:pt x="7" y="35"/>
                      <a:pt x="6" y="36"/>
                    </a:cubicBezTo>
                    <a:cubicBezTo>
                      <a:pt x="5" y="38"/>
                      <a:pt x="4" y="39"/>
                      <a:pt x="5" y="41"/>
                    </a:cubicBezTo>
                    <a:cubicBezTo>
                      <a:pt x="5" y="42"/>
                      <a:pt x="5" y="44"/>
                      <a:pt x="5" y="45"/>
                    </a:cubicBezTo>
                    <a:cubicBezTo>
                      <a:pt x="5" y="46"/>
                      <a:pt x="6" y="46"/>
                      <a:pt x="6" y="47"/>
                    </a:cubicBezTo>
                    <a:cubicBezTo>
                      <a:pt x="6" y="48"/>
                      <a:pt x="7" y="48"/>
                      <a:pt x="6" y="49"/>
                    </a:cubicBezTo>
                    <a:cubicBezTo>
                      <a:pt x="6" y="50"/>
                      <a:pt x="7" y="51"/>
                      <a:pt x="8" y="52"/>
                    </a:cubicBezTo>
                    <a:cubicBezTo>
                      <a:pt x="7" y="53"/>
                      <a:pt x="8" y="54"/>
                      <a:pt x="8" y="54"/>
                    </a:cubicBezTo>
                    <a:cubicBezTo>
                      <a:pt x="9" y="56"/>
                      <a:pt x="7" y="57"/>
                      <a:pt x="7" y="59"/>
                    </a:cubicBezTo>
                    <a:cubicBezTo>
                      <a:pt x="6" y="61"/>
                      <a:pt x="4" y="63"/>
                      <a:pt x="4" y="65"/>
                    </a:cubicBezTo>
                    <a:cubicBezTo>
                      <a:pt x="1" y="66"/>
                      <a:pt x="1" y="68"/>
                      <a:pt x="0" y="70"/>
                    </a:cubicBezTo>
                    <a:cubicBezTo>
                      <a:pt x="0" y="70"/>
                      <a:pt x="0" y="71"/>
                      <a:pt x="0" y="72"/>
                    </a:cubicBezTo>
                    <a:cubicBezTo>
                      <a:pt x="0" y="75"/>
                      <a:pt x="0" y="77"/>
                      <a:pt x="2" y="80"/>
                    </a:cubicBezTo>
                    <a:cubicBezTo>
                      <a:pt x="3" y="81"/>
                      <a:pt x="3" y="82"/>
                      <a:pt x="3" y="83"/>
                    </a:cubicBezTo>
                    <a:cubicBezTo>
                      <a:pt x="2" y="86"/>
                      <a:pt x="1" y="88"/>
                      <a:pt x="4" y="90"/>
                    </a:cubicBezTo>
                    <a:cubicBezTo>
                      <a:pt x="4" y="90"/>
                      <a:pt x="4" y="91"/>
                      <a:pt x="4" y="91"/>
                    </a:cubicBezTo>
                    <a:cubicBezTo>
                      <a:pt x="5" y="93"/>
                      <a:pt x="5" y="94"/>
                      <a:pt x="7" y="95"/>
                    </a:cubicBezTo>
                    <a:cubicBezTo>
                      <a:pt x="7" y="96"/>
                      <a:pt x="8" y="96"/>
                      <a:pt x="8" y="96"/>
                    </a:cubicBezTo>
                    <a:cubicBezTo>
                      <a:pt x="10" y="96"/>
                      <a:pt x="10" y="96"/>
                      <a:pt x="11" y="97"/>
                    </a:cubicBezTo>
                    <a:cubicBezTo>
                      <a:pt x="13" y="99"/>
                      <a:pt x="14" y="99"/>
                      <a:pt x="16" y="97"/>
                    </a:cubicBezTo>
                    <a:cubicBezTo>
                      <a:pt x="18" y="96"/>
                      <a:pt x="20" y="95"/>
                      <a:pt x="22" y="95"/>
                    </a:cubicBezTo>
                    <a:cubicBezTo>
                      <a:pt x="24" y="95"/>
                      <a:pt x="26" y="93"/>
                      <a:pt x="27" y="91"/>
                    </a:cubicBezTo>
                    <a:cubicBezTo>
                      <a:pt x="27" y="90"/>
                      <a:pt x="27" y="89"/>
                      <a:pt x="28" y="88"/>
                    </a:cubicBezTo>
                    <a:cubicBezTo>
                      <a:pt x="29" y="86"/>
                      <a:pt x="29" y="84"/>
                      <a:pt x="29" y="82"/>
                    </a:cubicBezTo>
                    <a:cubicBezTo>
                      <a:pt x="31" y="81"/>
                      <a:pt x="30" y="79"/>
                      <a:pt x="31" y="77"/>
                    </a:cubicBezTo>
                    <a:cubicBezTo>
                      <a:pt x="31" y="74"/>
                      <a:pt x="32" y="72"/>
                      <a:pt x="33" y="69"/>
                    </a:cubicBezTo>
                    <a:cubicBezTo>
                      <a:pt x="34" y="67"/>
                      <a:pt x="35" y="65"/>
                      <a:pt x="35" y="64"/>
                    </a:cubicBezTo>
                    <a:cubicBezTo>
                      <a:pt x="35" y="62"/>
                      <a:pt x="35" y="61"/>
                      <a:pt x="36" y="60"/>
                    </a:cubicBezTo>
                    <a:cubicBezTo>
                      <a:pt x="37" y="60"/>
                      <a:pt x="36" y="59"/>
                      <a:pt x="37" y="58"/>
                    </a:cubicBezTo>
                    <a:cubicBezTo>
                      <a:pt x="37" y="57"/>
                      <a:pt x="38" y="57"/>
                      <a:pt x="38" y="56"/>
                    </a:cubicBezTo>
                    <a:cubicBezTo>
                      <a:pt x="38" y="53"/>
                      <a:pt x="39" y="50"/>
                      <a:pt x="40" y="48"/>
                    </a:cubicBezTo>
                    <a:cubicBezTo>
                      <a:pt x="41" y="45"/>
                      <a:pt x="41" y="43"/>
                      <a:pt x="42" y="40"/>
                    </a:cubicBezTo>
                    <a:cubicBezTo>
                      <a:pt x="42" y="40"/>
                      <a:pt x="42" y="40"/>
                      <a:pt x="42" y="39"/>
                    </a:cubicBezTo>
                    <a:cubicBezTo>
                      <a:pt x="41" y="37"/>
                      <a:pt x="42" y="36"/>
                      <a:pt x="44" y="34"/>
                    </a:cubicBezTo>
                    <a:cubicBezTo>
                      <a:pt x="44" y="34"/>
                      <a:pt x="44" y="34"/>
                      <a:pt x="44" y="34"/>
                    </a:cubicBezTo>
                    <a:cubicBezTo>
                      <a:pt x="45" y="31"/>
                      <a:pt x="43" y="28"/>
                      <a:pt x="43" y="26"/>
                    </a:cubicBezTo>
                    <a:cubicBezTo>
                      <a:pt x="43" y="25"/>
                      <a:pt x="43" y="25"/>
                      <a:pt x="44" y="24"/>
                    </a:cubicBezTo>
                    <a:cubicBezTo>
                      <a:pt x="45" y="24"/>
                      <a:pt x="45" y="25"/>
                      <a:pt x="45" y="25"/>
                    </a:cubicBezTo>
                    <a:cubicBezTo>
                      <a:pt x="45" y="26"/>
                      <a:pt x="45" y="26"/>
                      <a:pt x="45" y="27"/>
                    </a:cubicBezTo>
                    <a:cubicBezTo>
                      <a:pt x="45" y="28"/>
                      <a:pt x="46" y="28"/>
                      <a:pt x="47" y="28"/>
                    </a:cubicBezTo>
                    <a:cubicBezTo>
                      <a:pt x="48" y="27"/>
                      <a:pt x="49" y="23"/>
                      <a:pt x="48" y="22"/>
                    </a:cubicBezTo>
                    <a:cubicBezTo>
                      <a:pt x="47" y="21"/>
                      <a:pt x="46" y="19"/>
                      <a:pt x="47" y="17"/>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54" name="Freeform 903">
                <a:extLst>
                  <a:ext uri="{FF2B5EF4-FFF2-40B4-BE49-F238E27FC236}">
                    <a16:creationId xmlns:a16="http://schemas.microsoft.com/office/drawing/2014/main" id="{D4D04E72-BC1E-343B-1FB3-1047C621B183}"/>
                  </a:ext>
                </a:extLst>
              </p:cNvPr>
              <p:cNvSpPr>
                <a:spLocks/>
              </p:cNvSpPr>
              <p:nvPr/>
            </p:nvSpPr>
            <p:spPr bwMode="auto">
              <a:xfrm>
                <a:off x="5638800" y="3895725"/>
                <a:ext cx="444500" cy="433388"/>
              </a:xfrm>
              <a:custGeom>
                <a:avLst/>
                <a:gdLst>
                  <a:gd name="T0" fmla="*/ 45 w 107"/>
                  <a:gd name="T1" fmla="*/ 75 h 104"/>
                  <a:gd name="T2" fmla="*/ 99 w 107"/>
                  <a:gd name="T3" fmla="*/ 104 h 104"/>
                  <a:gd name="T4" fmla="*/ 106 w 107"/>
                  <a:gd name="T5" fmla="*/ 100 h 104"/>
                  <a:gd name="T6" fmla="*/ 104 w 107"/>
                  <a:gd name="T7" fmla="*/ 24 h 104"/>
                  <a:gd name="T8" fmla="*/ 105 w 107"/>
                  <a:gd name="T9" fmla="*/ 14 h 104"/>
                  <a:gd name="T10" fmla="*/ 104 w 107"/>
                  <a:gd name="T11" fmla="*/ 10 h 104"/>
                  <a:gd name="T12" fmla="*/ 95 w 107"/>
                  <a:gd name="T13" fmla="*/ 8 h 104"/>
                  <a:gd name="T14" fmla="*/ 92 w 107"/>
                  <a:gd name="T15" fmla="*/ 4 h 104"/>
                  <a:gd name="T16" fmla="*/ 89 w 107"/>
                  <a:gd name="T17" fmla="*/ 3 h 104"/>
                  <a:gd name="T18" fmla="*/ 82 w 107"/>
                  <a:gd name="T19" fmla="*/ 4 h 104"/>
                  <a:gd name="T20" fmla="*/ 74 w 107"/>
                  <a:gd name="T21" fmla="*/ 8 h 104"/>
                  <a:gd name="T22" fmla="*/ 74 w 107"/>
                  <a:gd name="T23" fmla="*/ 16 h 104"/>
                  <a:gd name="T24" fmla="*/ 69 w 107"/>
                  <a:gd name="T25" fmla="*/ 23 h 104"/>
                  <a:gd name="T26" fmla="*/ 57 w 107"/>
                  <a:gd name="T27" fmla="*/ 18 h 104"/>
                  <a:gd name="T28" fmla="*/ 44 w 107"/>
                  <a:gd name="T29" fmla="*/ 15 h 104"/>
                  <a:gd name="T30" fmla="*/ 39 w 107"/>
                  <a:gd name="T31" fmla="*/ 6 h 104"/>
                  <a:gd name="T32" fmla="*/ 25 w 107"/>
                  <a:gd name="T33" fmla="*/ 3 h 104"/>
                  <a:gd name="T34" fmla="*/ 15 w 107"/>
                  <a:gd name="T35" fmla="*/ 0 h 104"/>
                  <a:gd name="T36" fmla="*/ 14 w 107"/>
                  <a:gd name="T37" fmla="*/ 4 h 104"/>
                  <a:gd name="T38" fmla="*/ 14 w 107"/>
                  <a:gd name="T39" fmla="*/ 6 h 104"/>
                  <a:gd name="T40" fmla="*/ 5 w 107"/>
                  <a:gd name="T41" fmla="*/ 13 h 104"/>
                  <a:gd name="T42" fmla="*/ 6 w 107"/>
                  <a:gd name="T43" fmla="*/ 16 h 104"/>
                  <a:gd name="T44" fmla="*/ 6 w 107"/>
                  <a:gd name="T45" fmla="*/ 20 h 104"/>
                  <a:gd name="T46" fmla="*/ 1 w 107"/>
                  <a:gd name="T47" fmla="*/ 23 h 104"/>
                  <a:gd name="T48" fmla="*/ 0 w 107"/>
                  <a:gd name="T49" fmla="*/ 25 h 104"/>
                  <a:gd name="T50" fmla="*/ 4 w 107"/>
                  <a:gd name="T51" fmla="*/ 42 h 104"/>
                  <a:gd name="T52" fmla="*/ 4 w 107"/>
                  <a:gd name="T53" fmla="*/ 49 h 104"/>
                  <a:gd name="T54" fmla="*/ 3 w 107"/>
                  <a:gd name="T55" fmla="*/ 52 h 104"/>
                  <a:gd name="T56" fmla="*/ 0 w 107"/>
                  <a:gd name="T57" fmla="*/ 54 h 104"/>
                  <a:gd name="T58" fmla="*/ 5 w 107"/>
                  <a:gd name="T59" fmla="*/ 65 h 104"/>
                  <a:gd name="T60" fmla="*/ 11 w 107"/>
                  <a:gd name="T61" fmla="*/ 67 h 104"/>
                  <a:gd name="T62" fmla="*/ 15 w 107"/>
                  <a:gd name="T63" fmla="*/ 69 h 104"/>
                  <a:gd name="T64" fmla="*/ 29 w 107"/>
                  <a:gd name="T65" fmla="*/ 7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7" h="104">
                    <a:moveTo>
                      <a:pt x="33" y="81"/>
                    </a:moveTo>
                    <a:cubicBezTo>
                      <a:pt x="45" y="75"/>
                      <a:pt x="45" y="75"/>
                      <a:pt x="45" y="75"/>
                    </a:cubicBezTo>
                    <a:cubicBezTo>
                      <a:pt x="73" y="89"/>
                      <a:pt x="73" y="89"/>
                      <a:pt x="73" y="89"/>
                    </a:cubicBezTo>
                    <a:cubicBezTo>
                      <a:pt x="99" y="104"/>
                      <a:pt x="99" y="104"/>
                      <a:pt x="99" y="104"/>
                    </a:cubicBezTo>
                    <a:cubicBezTo>
                      <a:pt x="99" y="100"/>
                      <a:pt x="99" y="100"/>
                      <a:pt x="99" y="100"/>
                    </a:cubicBezTo>
                    <a:cubicBezTo>
                      <a:pt x="106" y="100"/>
                      <a:pt x="106" y="100"/>
                      <a:pt x="106" y="100"/>
                    </a:cubicBezTo>
                    <a:cubicBezTo>
                      <a:pt x="106" y="30"/>
                      <a:pt x="106" y="30"/>
                      <a:pt x="106" y="30"/>
                    </a:cubicBezTo>
                    <a:cubicBezTo>
                      <a:pt x="104" y="24"/>
                      <a:pt x="104" y="24"/>
                      <a:pt x="104" y="24"/>
                    </a:cubicBezTo>
                    <a:cubicBezTo>
                      <a:pt x="106" y="19"/>
                      <a:pt x="106" y="19"/>
                      <a:pt x="106" y="19"/>
                    </a:cubicBezTo>
                    <a:cubicBezTo>
                      <a:pt x="105" y="14"/>
                      <a:pt x="105" y="14"/>
                      <a:pt x="105" y="14"/>
                    </a:cubicBezTo>
                    <a:cubicBezTo>
                      <a:pt x="107" y="12"/>
                      <a:pt x="107" y="12"/>
                      <a:pt x="107" y="12"/>
                    </a:cubicBezTo>
                    <a:cubicBezTo>
                      <a:pt x="107" y="10"/>
                      <a:pt x="106" y="10"/>
                      <a:pt x="104" y="10"/>
                    </a:cubicBezTo>
                    <a:cubicBezTo>
                      <a:pt x="103" y="10"/>
                      <a:pt x="101" y="10"/>
                      <a:pt x="100" y="9"/>
                    </a:cubicBezTo>
                    <a:cubicBezTo>
                      <a:pt x="99" y="8"/>
                      <a:pt x="97" y="8"/>
                      <a:pt x="95" y="8"/>
                    </a:cubicBezTo>
                    <a:cubicBezTo>
                      <a:pt x="95" y="8"/>
                      <a:pt x="94" y="8"/>
                      <a:pt x="94" y="7"/>
                    </a:cubicBezTo>
                    <a:cubicBezTo>
                      <a:pt x="95" y="5"/>
                      <a:pt x="93" y="5"/>
                      <a:pt x="92" y="4"/>
                    </a:cubicBezTo>
                    <a:cubicBezTo>
                      <a:pt x="91" y="4"/>
                      <a:pt x="91" y="4"/>
                      <a:pt x="91" y="4"/>
                    </a:cubicBezTo>
                    <a:cubicBezTo>
                      <a:pt x="90" y="3"/>
                      <a:pt x="90" y="3"/>
                      <a:pt x="89" y="3"/>
                    </a:cubicBezTo>
                    <a:cubicBezTo>
                      <a:pt x="87" y="3"/>
                      <a:pt x="85" y="2"/>
                      <a:pt x="82" y="4"/>
                    </a:cubicBezTo>
                    <a:cubicBezTo>
                      <a:pt x="82" y="4"/>
                      <a:pt x="82" y="4"/>
                      <a:pt x="82" y="4"/>
                    </a:cubicBezTo>
                    <a:cubicBezTo>
                      <a:pt x="80" y="4"/>
                      <a:pt x="78" y="5"/>
                      <a:pt x="76" y="6"/>
                    </a:cubicBezTo>
                    <a:cubicBezTo>
                      <a:pt x="76" y="7"/>
                      <a:pt x="75" y="7"/>
                      <a:pt x="74" y="8"/>
                    </a:cubicBezTo>
                    <a:cubicBezTo>
                      <a:pt x="74" y="8"/>
                      <a:pt x="72" y="11"/>
                      <a:pt x="72" y="12"/>
                    </a:cubicBezTo>
                    <a:cubicBezTo>
                      <a:pt x="73" y="13"/>
                      <a:pt x="73" y="15"/>
                      <a:pt x="74" y="16"/>
                    </a:cubicBezTo>
                    <a:cubicBezTo>
                      <a:pt x="74" y="17"/>
                      <a:pt x="74" y="17"/>
                      <a:pt x="74" y="18"/>
                    </a:cubicBezTo>
                    <a:cubicBezTo>
                      <a:pt x="73" y="20"/>
                      <a:pt x="71" y="22"/>
                      <a:pt x="69" y="23"/>
                    </a:cubicBezTo>
                    <a:cubicBezTo>
                      <a:pt x="68" y="24"/>
                      <a:pt x="67" y="24"/>
                      <a:pt x="66" y="23"/>
                    </a:cubicBezTo>
                    <a:cubicBezTo>
                      <a:pt x="62" y="22"/>
                      <a:pt x="60" y="19"/>
                      <a:pt x="57" y="18"/>
                    </a:cubicBezTo>
                    <a:cubicBezTo>
                      <a:pt x="54" y="17"/>
                      <a:pt x="51" y="16"/>
                      <a:pt x="48" y="16"/>
                    </a:cubicBezTo>
                    <a:cubicBezTo>
                      <a:pt x="47" y="16"/>
                      <a:pt x="45" y="16"/>
                      <a:pt x="44" y="15"/>
                    </a:cubicBezTo>
                    <a:cubicBezTo>
                      <a:pt x="42" y="14"/>
                      <a:pt x="41" y="12"/>
                      <a:pt x="41" y="9"/>
                    </a:cubicBezTo>
                    <a:cubicBezTo>
                      <a:pt x="41" y="8"/>
                      <a:pt x="40" y="6"/>
                      <a:pt x="39" y="6"/>
                    </a:cubicBezTo>
                    <a:cubicBezTo>
                      <a:pt x="37" y="7"/>
                      <a:pt x="36" y="6"/>
                      <a:pt x="34" y="5"/>
                    </a:cubicBezTo>
                    <a:cubicBezTo>
                      <a:pt x="31" y="3"/>
                      <a:pt x="28" y="3"/>
                      <a:pt x="25" y="3"/>
                    </a:cubicBezTo>
                    <a:cubicBezTo>
                      <a:pt x="23" y="3"/>
                      <a:pt x="21" y="4"/>
                      <a:pt x="19" y="2"/>
                    </a:cubicBezTo>
                    <a:cubicBezTo>
                      <a:pt x="18" y="1"/>
                      <a:pt x="17" y="1"/>
                      <a:pt x="15" y="0"/>
                    </a:cubicBezTo>
                    <a:cubicBezTo>
                      <a:pt x="15" y="0"/>
                      <a:pt x="15" y="0"/>
                      <a:pt x="15" y="0"/>
                    </a:cubicBezTo>
                    <a:cubicBezTo>
                      <a:pt x="14" y="4"/>
                      <a:pt x="14" y="4"/>
                      <a:pt x="14" y="4"/>
                    </a:cubicBezTo>
                    <a:cubicBezTo>
                      <a:pt x="15" y="6"/>
                      <a:pt x="15" y="6"/>
                      <a:pt x="15" y="6"/>
                    </a:cubicBezTo>
                    <a:cubicBezTo>
                      <a:pt x="14" y="6"/>
                      <a:pt x="14" y="6"/>
                      <a:pt x="14" y="6"/>
                    </a:cubicBezTo>
                    <a:cubicBezTo>
                      <a:pt x="10" y="8"/>
                      <a:pt x="10" y="8"/>
                      <a:pt x="10" y="8"/>
                    </a:cubicBezTo>
                    <a:cubicBezTo>
                      <a:pt x="5" y="13"/>
                      <a:pt x="5" y="13"/>
                      <a:pt x="5" y="13"/>
                    </a:cubicBezTo>
                    <a:cubicBezTo>
                      <a:pt x="5" y="13"/>
                      <a:pt x="5" y="14"/>
                      <a:pt x="5" y="14"/>
                    </a:cubicBezTo>
                    <a:cubicBezTo>
                      <a:pt x="5" y="14"/>
                      <a:pt x="6" y="16"/>
                      <a:pt x="6" y="16"/>
                    </a:cubicBezTo>
                    <a:cubicBezTo>
                      <a:pt x="6" y="17"/>
                      <a:pt x="6" y="17"/>
                      <a:pt x="6" y="17"/>
                    </a:cubicBezTo>
                    <a:cubicBezTo>
                      <a:pt x="6" y="20"/>
                      <a:pt x="6" y="20"/>
                      <a:pt x="6" y="20"/>
                    </a:cubicBezTo>
                    <a:cubicBezTo>
                      <a:pt x="4" y="22"/>
                      <a:pt x="4" y="22"/>
                      <a:pt x="4" y="22"/>
                    </a:cubicBezTo>
                    <a:cubicBezTo>
                      <a:pt x="1" y="23"/>
                      <a:pt x="1" y="23"/>
                      <a:pt x="1" y="23"/>
                    </a:cubicBezTo>
                    <a:cubicBezTo>
                      <a:pt x="0" y="24"/>
                      <a:pt x="0" y="24"/>
                      <a:pt x="0" y="24"/>
                    </a:cubicBezTo>
                    <a:cubicBezTo>
                      <a:pt x="0" y="25"/>
                      <a:pt x="0" y="25"/>
                      <a:pt x="0" y="25"/>
                    </a:cubicBezTo>
                    <a:cubicBezTo>
                      <a:pt x="3" y="32"/>
                      <a:pt x="3" y="32"/>
                      <a:pt x="3" y="32"/>
                    </a:cubicBezTo>
                    <a:cubicBezTo>
                      <a:pt x="4" y="42"/>
                      <a:pt x="4" y="42"/>
                      <a:pt x="4" y="42"/>
                    </a:cubicBezTo>
                    <a:cubicBezTo>
                      <a:pt x="3" y="46"/>
                      <a:pt x="3" y="46"/>
                      <a:pt x="3" y="46"/>
                    </a:cubicBezTo>
                    <a:cubicBezTo>
                      <a:pt x="4" y="49"/>
                      <a:pt x="4" y="49"/>
                      <a:pt x="4" y="49"/>
                    </a:cubicBezTo>
                    <a:cubicBezTo>
                      <a:pt x="3" y="51"/>
                      <a:pt x="3" y="51"/>
                      <a:pt x="3" y="51"/>
                    </a:cubicBezTo>
                    <a:cubicBezTo>
                      <a:pt x="3" y="52"/>
                      <a:pt x="3" y="52"/>
                      <a:pt x="3" y="52"/>
                    </a:cubicBezTo>
                    <a:cubicBezTo>
                      <a:pt x="3" y="52"/>
                      <a:pt x="1" y="53"/>
                      <a:pt x="1" y="53"/>
                    </a:cubicBezTo>
                    <a:cubicBezTo>
                      <a:pt x="1" y="53"/>
                      <a:pt x="0" y="54"/>
                      <a:pt x="0" y="54"/>
                    </a:cubicBezTo>
                    <a:cubicBezTo>
                      <a:pt x="4" y="60"/>
                      <a:pt x="4" y="60"/>
                      <a:pt x="4" y="60"/>
                    </a:cubicBezTo>
                    <a:cubicBezTo>
                      <a:pt x="5" y="65"/>
                      <a:pt x="5" y="65"/>
                      <a:pt x="5" y="65"/>
                    </a:cubicBezTo>
                    <a:cubicBezTo>
                      <a:pt x="7" y="67"/>
                      <a:pt x="7" y="67"/>
                      <a:pt x="7" y="67"/>
                    </a:cubicBezTo>
                    <a:cubicBezTo>
                      <a:pt x="11" y="67"/>
                      <a:pt x="11" y="67"/>
                      <a:pt x="11" y="67"/>
                    </a:cubicBezTo>
                    <a:cubicBezTo>
                      <a:pt x="14" y="69"/>
                      <a:pt x="14" y="69"/>
                      <a:pt x="14" y="69"/>
                    </a:cubicBezTo>
                    <a:cubicBezTo>
                      <a:pt x="15" y="69"/>
                      <a:pt x="15" y="69"/>
                      <a:pt x="15" y="69"/>
                    </a:cubicBezTo>
                    <a:cubicBezTo>
                      <a:pt x="18" y="74"/>
                      <a:pt x="18" y="74"/>
                      <a:pt x="18" y="74"/>
                    </a:cubicBezTo>
                    <a:cubicBezTo>
                      <a:pt x="29" y="77"/>
                      <a:pt x="29" y="77"/>
                      <a:pt x="29" y="77"/>
                    </a:cubicBezTo>
                    <a:lnTo>
                      <a:pt x="33" y="81"/>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55" name="Freeform 904">
                <a:extLst>
                  <a:ext uri="{FF2B5EF4-FFF2-40B4-BE49-F238E27FC236}">
                    <a16:creationId xmlns:a16="http://schemas.microsoft.com/office/drawing/2014/main" id="{F41F8FCD-B3B4-4200-2FD6-0108FD4B5D61}"/>
                  </a:ext>
                </a:extLst>
              </p:cNvPr>
              <p:cNvSpPr>
                <a:spLocks/>
              </p:cNvSpPr>
              <p:nvPr/>
            </p:nvSpPr>
            <p:spPr bwMode="auto">
              <a:xfrm>
                <a:off x="5051425" y="4646613"/>
                <a:ext cx="112712" cy="120650"/>
              </a:xfrm>
              <a:custGeom>
                <a:avLst/>
                <a:gdLst>
                  <a:gd name="T0" fmla="*/ 27 w 27"/>
                  <a:gd name="T1" fmla="*/ 23 h 29"/>
                  <a:gd name="T2" fmla="*/ 27 w 27"/>
                  <a:gd name="T3" fmla="*/ 19 h 29"/>
                  <a:gd name="T4" fmla="*/ 25 w 27"/>
                  <a:gd name="T5" fmla="*/ 18 h 29"/>
                  <a:gd name="T6" fmla="*/ 24 w 27"/>
                  <a:gd name="T7" fmla="*/ 16 h 29"/>
                  <a:gd name="T8" fmla="*/ 22 w 27"/>
                  <a:gd name="T9" fmla="*/ 16 h 29"/>
                  <a:gd name="T10" fmla="*/ 19 w 27"/>
                  <a:gd name="T11" fmla="*/ 14 h 29"/>
                  <a:gd name="T12" fmla="*/ 21 w 27"/>
                  <a:gd name="T13" fmla="*/ 11 h 29"/>
                  <a:gd name="T14" fmla="*/ 20 w 27"/>
                  <a:gd name="T15" fmla="*/ 6 h 29"/>
                  <a:gd name="T16" fmla="*/ 19 w 27"/>
                  <a:gd name="T17" fmla="*/ 6 h 29"/>
                  <a:gd name="T18" fmla="*/ 18 w 27"/>
                  <a:gd name="T19" fmla="*/ 9 h 29"/>
                  <a:gd name="T20" fmla="*/ 16 w 27"/>
                  <a:gd name="T21" fmla="*/ 10 h 29"/>
                  <a:gd name="T22" fmla="*/ 15 w 27"/>
                  <a:gd name="T23" fmla="*/ 8 h 29"/>
                  <a:gd name="T24" fmla="*/ 13 w 27"/>
                  <a:gd name="T25" fmla="*/ 8 h 29"/>
                  <a:gd name="T26" fmla="*/ 14 w 27"/>
                  <a:gd name="T27" fmla="*/ 7 h 29"/>
                  <a:gd name="T28" fmla="*/ 13 w 27"/>
                  <a:gd name="T29" fmla="*/ 2 h 29"/>
                  <a:gd name="T30" fmla="*/ 11 w 27"/>
                  <a:gd name="T31" fmla="*/ 0 h 29"/>
                  <a:gd name="T32" fmla="*/ 9 w 27"/>
                  <a:gd name="T33" fmla="*/ 1 h 29"/>
                  <a:gd name="T34" fmla="*/ 8 w 27"/>
                  <a:gd name="T35" fmla="*/ 1 h 29"/>
                  <a:gd name="T36" fmla="*/ 8 w 27"/>
                  <a:gd name="T37" fmla="*/ 3 h 29"/>
                  <a:gd name="T38" fmla="*/ 6 w 27"/>
                  <a:gd name="T39" fmla="*/ 3 h 29"/>
                  <a:gd name="T40" fmla="*/ 5 w 27"/>
                  <a:gd name="T41" fmla="*/ 6 h 29"/>
                  <a:gd name="T42" fmla="*/ 2 w 27"/>
                  <a:gd name="T43" fmla="*/ 8 h 29"/>
                  <a:gd name="T44" fmla="*/ 0 w 27"/>
                  <a:gd name="T45" fmla="*/ 12 h 29"/>
                  <a:gd name="T46" fmla="*/ 0 w 27"/>
                  <a:gd name="T47" fmla="*/ 12 h 29"/>
                  <a:gd name="T48" fmla="*/ 4 w 27"/>
                  <a:gd name="T49" fmla="*/ 15 h 29"/>
                  <a:gd name="T50" fmla="*/ 7 w 27"/>
                  <a:gd name="T51" fmla="*/ 17 h 29"/>
                  <a:gd name="T52" fmla="*/ 18 w 27"/>
                  <a:gd name="T53" fmla="*/ 26 h 29"/>
                  <a:gd name="T54" fmla="*/ 27 w 27"/>
                  <a:gd name="T55" fmla="*/ 29 h 29"/>
                  <a:gd name="T56" fmla="*/ 26 w 27"/>
                  <a:gd name="T57" fmla="*/ 26 h 29"/>
                  <a:gd name="T58" fmla="*/ 27 w 27"/>
                  <a:gd name="T59"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 h="29">
                    <a:moveTo>
                      <a:pt x="27" y="23"/>
                    </a:moveTo>
                    <a:cubicBezTo>
                      <a:pt x="27" y="19"/>
                      <a:pt x="27" y="19"/>
                      <a:pt x="27" y="19"/>
                    </a:cubicBezTo>
                    <a:cubicBezTo>
                      <a:pt x="25" y="18"/>
                      <a:pt x="25" y="18"/>
                      <a:pt x="25" y="18"/>
                    </a:cubicBezTo>
                    <a:cubicBezTo>
                      <a:pt x="24" y="16"/>
                      <a:pt x="24" y="16"/>
                      <a:pt x="24" y="16"/>
                    </a:cubicBezTo>
                    <a:cubicBezTo>
                      <a:pt x="22" y="16"/>
                      <a:pt x="22" y="16"/>
                      <a:pt x="22" y="16"/>
                    </a:cubicBezTo>
                    <a:cubicBezTo>
                      <a:pt x="19" y="14"/>
                      <a:pt x="19" y="14"/>
                      <a:pt x="19" y="14"/>
                    </a:cubicBezTo>
                    <a:cubicBezTo>
                      <a:pt x="21" y="11"/>
                      <a:pt x="21" y="11"/>
                      <a:pt x="21" y="11"/>
                    </a:cubicBezTo>
                    <a:cubicBezTo>
                      <a:pt x="20" y="6"/>
                      <a:pt x="20" y="6"/>
                      <a:pt x="20" y="6"/>
                    </a:cubicBezTo>
                    <a:cubicBezTo>
                      <a:pt x="19" y="6"/>
                      <a:pt x="19" y="6"/>
                      <a:pt x="19" y="6"/>
                    </a:cubicBezTo>
                    <a:cubicBezTo>
                      <a:pt x="18" y="9"/>
                      <a:pt x="18" y="9"/>
                      <a:pt x="18" y="9"/>
                    </a:cubicBezTo>
                    <a:cubicBezTo>
                      <a:pt x="16" y="10"/>
                      <a:pt x="16" y="10"/>
                      <a:pt x="16" y="10"/>
                    </a:cubicBezTo>
                    <a:cubicBezTo>
                      <a:pt x="15" y="8"/>
                      <a:pt x="15" y="8"/>
                      <a:pt x="15" y="8"/>
                    </a:cubicBezTo>
                    <a:cubicBezTo>
                      <a:pt x="13" y="8"/>
                      <a:pt x="13" y="8"/>
                      <a:pt x="13" y="8"/>
                    </a:cubicBezTo>
                    <a:cubicBezTo>
                      <a:pt x="14" y="7"/>
                      <a:pt x="14" y="7"/>
                      <a:pt x="14" y="7"/>
                    </a:cubicBezTo>
                    <a:cubicBezTo>
                      <a:pt x="13" y="2"/>
                      <a:pt x="13" y="2"/>
                      <a:pt x="13" y="2"/>
                    </a:cubicBezTo>
                    <a:cubicBezTo>
                      <a:pt x="11" y="0"/>
                      <a:pt x="11" y="0"/>
                      <a:pt x="11" y="0"/>
                    </a:cubicBezTo>
                    <a:cubicBezTo>
                      <a:pt x="9" y="1"/>
                      <a:pt x="9" y="1"/>
                      <a:pt x="9" y="1"/>
                    </a:cubicBezTo>
                    <a:cubicBezTo>
                      <a:pt x="8" y="1"/>
                      <a:pt x="8" y="1"/>
                      <a:pt x="8" y="1"/>
                    </a:cubicBezTo>
                    <a:cubicBezTo>
                      <a:pt x="8" y="3"/>
                      <a:pt x="8" y="3"/>
                      <a:pt x="8" y="3"/>
                    </a:cubicBezTo>
                    <a:cubicBezTo>
                      <a:pt x="6" y="3"/>
                      <a:pt x="6" y="3"/>
                      <a:pt x="6" y="3"/>
                    </a:cubicBezTo>
                    <a:cubicBezTo>
                      <a:pt x="5" y="6"/>
                      <a:pt x="5" y="6"/>
                      <a:pt x="5" y="6"/>
                    </a:cubicBezTo>
                    <a:cubicBezTo>
                      <a:pt x="2" y="8"/>
                      <a:pt x="2" y="8"/>
                      <a:pt x="2" y="8"/>
                    </a:cubicBezTo>
                    <a:cubicBezTo>
                      <a:pt x="0" y="12"/>
                      <a:pt x="0" y="12"/>
                      <a:pt x="0" y="12"/>
                    </a:cubicBezTo>
                    <a:cubicBezTo>
                      <a:pt x="0" y="12"/>
                      <a:pt x="0" y="12"/>
                      <a:pt x="0" y="12"/>
                    </a:cubicBezTo>
                    <a:cubicBezTo>
                      <a:pt x="1" y="13"/>
                      <a:pt x="2" y="14"/>
                      <a:pt x="4" y="15"/>
                    </a:cubicBezTo>
                    <a:cubicBezTo>
                      <a:pt x="5" y="16"/>
                      <a:pt x="5" y="18"/>
                      <a:pt x="7" y="17"/>
                    </a:cubicBezTo>
                    <a:cubicBezTo>
                      <a:pt x="11" y="20"/>
                      <a:pt x="14" y="24"/>
                      <a:pt x="18" y="26"/>
                    </a:cubicBezTo>
                    <a:cubicBezTo>
                      <a:pt x="21" y="28"/>
                      <a:pt x="24" y="29"/>
                      <a:pt x="27" y="29"/>
                    </a:cubicBezTo>
                    <a:cubicBezTo>
                      <a:pt x="26" y="26"/>
                      <a:pt x="26" y="26"/>
                      <a:pt x="26" y="26"/>
                    </a:cubicBezTo>
                    <a:lnTo>
                      <a:pt x="27" y="23"/>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56" name="Freeform 905">
                <a:extLst>
                  <a:ext uri="{FF2B5EF4-FFF2-40B4-BE49-F238E27FC236}">
                    <a16:creationId xmlns:a16="http://schemas.microsoft.com/office/drawing/2014/main" id="{8F7C73E2-8A7A-A0C0-8A58-B196C7B02CC3}"/>
                  </a:ext>
                </a:extLst>
              </p:cNvPr>
              <p:cNvSpPr>
                <a:spLocks/>
              </p:cNvSpPr>
              <p:nvPr/>
            </p:nvSpPr>
            <p:spPr bwMode="auto">
              <a:xfrm>
                <a:off x="6137275" y="5734050"/>
                <a:ext cx="66675" cy="69850"/>
              </a:xfrm>
              <a:custGeom>
                <a:avLst/>
                <a:gdLst>
                  <a:gd name="T0" fmla="*/ 24 w 42"/>
                  <a:gd name="T1" fmla="*/ 34 h 44"/>
                  <a:gd name="T2" fmla="*/ 19 w 42"/>
                  <a:gd name="T3" fmla="*/ 44 h 44"/>
                  <a:gd name="T4" fmla="*/ 13 w 42"/>
                  <a:gd name="T5" fmla="*/ 42 h 44"/>
                  <a:gd name="T6" fmla="*/ 5 w 42"/>
                  <a:gd name="T7" fmla="*/ 36 h 44"/>
                  <a:gd name="T8" fmla="*/ 5 w 42"/>
                  <a:gd name="T9" fmla="*/ 31 h 44"/>
                  <a:gd name="T10" fmla="*/ 0 w 42"/>
                  <a:gd name="T11" fmla="*/ 21 h 44"/>
                  <a:gd name="T12" fmla="*/ 5 w 42"/>
                  <a:gd name="T13" fmla="*/ 18 h 44"/>
                  <a:gd name="T14" fmla="*/ 11 w 42"/>
                  <a:gd name="T15" fmla="*/ 10 h 44"/>
                  <a:gd name="T16" fmla="*/ 13 w 42"/>
                  <a:gd name="T17" fmla="*/ 7 h 44"/>
                  <a:gd name="T18" fmla="*/ 19 w 42"/>
                  <a:gd name="T19" fmla="*/ 7 h 44"/>
                  <a:gd name="T20" fmla="*/ 21 w 42"/>
                  <a:gd name="T21" fmla="*/ 2 h 44"/>
                  <a:gd name="T22" fmla="*/ 29 w 42"/>
                  <a:gd name="T23" fmla="*/ 0 h 44"/>
                  <a:gd name="T24" fmla="*/ 32 w 42"/>
                  <a:gd name="T25" fmla="*/ 5 h 44"/>
                  <a:gd name="T26" fmla="*/ 42 w 42"/>
                  <a:gd name="T27" fmla="*/ 13 h 44"/>
                  <a:gd name="T28" fmla="*/ 42 w 42"/>
                  <a:gd name="T29" fmla="*/ 18 h 44"/>
                  <a:gd name="T30" fmla="*/ 37 w 42"/>
                  <a:gd name="T31" fmla="*/ 23 h 44"/>
                  <a:gd name="T32" fmla="*/ 37 w 42"/>
                  <a:gd name="T33" fmla="*/ 28 h 44"/>
                  <a:gd name="T34" fmla="*/ 24 w 42"/>
                  <a:gd name="T35"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44">
                    <a:moveTo>
                      <a:pt x="24" y="34"/>
                    </a:moveTo>
                    <a:lnTo>
                      <a:pt x="19" y="44"/>
                    </a:lnTo>
                    <a:lnTo>
                      <a:pt x="13" y="42"/>
                    </a:lnTo>
                    <a:lnTo>
                      <a:pt x="5" y="36"/>
                    </a:lnTo>
                    <a:lnTo>
                      <a:pt x="5" y="31"/>
                    </a:lnTo>
                    <a:lnTo>
                      <a:pt x="0" y="21"/>
                    </a:lnTo>
                    <a:lnTo>
                      <a:pt x="5" y="18"/>
                    </a:lnTo>
                    <a:lnTo>
                      <a:pt x="11" y="10"/>
                    </a:lnTo>
                    <a:lnTo>
                      <a:pt x="13" y="7"/>
                    </a:lnTo>
                    <a:lnTo>
                      <a:pt x="19" y="7"/>
                    </a:lnTo>
                    <a:lnTo>
                      <a:pt x="21" y="2"/>
                    </a:lnTo>
                    <a:lnTo>
                      <a:pt x="29" y="0"/>
                    </a:lnTo>
                    <a:lnTo>
                      <a:pt x="32" y="5"/>
                    </a:lnTo>
                    <a:lnTo>
                      <a:pt x="42" y="13"/>
                    </a:lnTo>
                    <a:lnTo>
                      <a:pt x="42" y="18"/>
                    </a:lnTo>
                    <a:lnTo>
                      <a:pt x="37" y="23"/>
                    </a:lnTo>
                    <a:lnTo>
                      <a:pt x="37" y="28"/>
                    </a:lnTo>
                    <a:lnTo>
                      <a:pt x="24" y="34"/>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57" name="Freeform 906">
                <a:extLst>
                  <a:ext uri="{FF2B5EF4-FFF2-40B4-BE49-F238E27FC236}">
                    <a16:creationId xmlns:a16="http://schemas.microsoft.com/office/drawing/2014/main" id="{1C2121EB-F216-1CA2-AB2C-93D22DD1FBA3}"/>
                  </a:ext>
                </a:extLst>
              </p:cNvPr>
              <p:cNvSpPr>
                <a:spLocks/>
              </p:cNvSpPr>
              <p:nvPr/>
            </p:nvSpPr>
            <p:spPr bwMode="auto">
              <a:xfrm>
                <a:off x="6332538" y="4746625"/>
                <a:ext cx="225425" cy="279400"/>
              </a:xfrm>
              <a:custGeom>
                <a:avLst/>
                <a:gdLst>
                  <a:gd name="T0" fmla="*/ 48 w 54"/>
                  <a:gd name="T1" fmla="*/ 16 h 67"/>
                  <a:gd name="T2" fmla="*/ 54 w 54"/>
                  <a:gd name="T3" fmla="*/ 8 h 67"/>
                  <a:gd name="T4" fmla="*/ 49 w 54"/>
                  <a:gd name="T5" fmla="*/ 8 h 67"/>
                  <a:gd name="T6" fmla="*/ 46 w 54"/>
                  <a:gd name="T7" fmla="*/ 5 h 67"/>
                  <a:gd name="T8" fmla="*/ 40 w 54"/>
                  <a:gd name="T9" fmla="*/ 8 h 67"/>
                  <a:gd name="T10" fmla="*/ 38 w 54"/>
                  <a:gd name="T11" fmla="*/ 11 h 67"/>
                  <a:gd name="T12" fmla="*/ 32 w 54"/>
                  <a:gd name="T13" fmla="*/ 10 h 67"/>
                  <a:gd name="T14" fmla="*/ 28 w 54"/>
                  <a:gd name="T15" fmla="*/ 10 h 67"/>
                  <a:gd name="T16" fmla="*/ 20 w 54"/>
                  <a:gd name="T17" fmla="*/ 5 h 67"/>
                  <a:gd name="T18" fmla="*/ 14 w 54"/>
                  <a:gd name="T19" fmla="*/ 4 h 67"/>
                  <a:gd name="T20" fmla="*/ 13 w 54"/>
                  <a:gd name="T21" fmla="*/ 3 h 67"/>
                  <a:gd name="T22" fmla="*/ 11 w 54"/>
                  <a:gd name="T23" fmla="*/ 3 h 67"/>
                  <a:gd name="T24" fmla="*/ 10 w 54"/>
                  <a:gd name="T25" fmla="*/ 1 h 67"/>
                  <a:gd name="T26" fmla="*/ 10 w 54"/>
                  <a:gd name="T27" fmla="*/ 1 h 67"/>
                  <a:gd name="T28" fmla="*/ 10 w 54"/>
                  <a:gd name="T29" fmla="*/ 0 h 67"/>
                  <a:gd name="T30" fmla="*/ 6 w 54"/>
                  <a:gd name="T31" fmla="*/ 2 h 67"/>
                  <a:gd name="T32" fmla="*/ 4 w 54"/>
                  <a:gd name="T33" fmla="*/ 3 h 67"/>
                  <a:gd name="T34" fmla="*/ 0 w 54"/>
                  <a:gd name="T35" fmla="*/ 6 h 67"/>
                  <a:gd name="T36" fmla="*/ 0 w 54"/>
                  <a:gd name="T37" fmla="*/ 7 h 67"/>
                  <a:gd name="T38" fmla="*/ 1 w 54"/>
                  <a:gd name="T39" fmla="*/ 8 h 67"/>
                  <a:gd name="T40" fmla="*/ 2 w 54"/>
                  <a:gd name="T41" fmla="*/ 8 h 67"/>
                  <a:gd name="T42" fmla="*/ 2 w 54"/>
                  <a:gd name="T43" fmla="*/ 9 h 67"/>
                  <a:gd name="T44" fmla="*/ 3 w 54"/>
                  <a:gd name="T45" fmla="*/ 10 h 67"/>
                  <a:gd name="T46" fmla="*/ 3 w 54"/>
                  <a:gd name="T47" fmla="*/ 13 h 67"/>
                  <a:gd name="T48" fmla="*/ 7 w 54"/>
                  <a:gd name="T49" fmla="*/ 18 h 67"/>
                  <a:gd name="T50" fmla="*/ 7 w 54"/>
                  <a:gd name="T51" fmla="*/ 20 h 67"/>
                  <a:gd name="T52" fmla="*/ 7 w 54"/>
                  <a:gd name="T53" fmla="*/ 22 h 67"/>
                  <a:gd name="T54" fmla="*/ 7 w 54"/>
                  <a:gd name="T55" fmla="*/ 24 h 67"/>
                  <a:gd name="T56" fmla="*/ 6 w 54"/>
                  <a:gd name="T57" fmla="*/ 26 h 67"/>
                  <a:gd name="T58" fmla="*/ 4 w 54"/>
                  <a:gd name="T59" fmla="*/ 27 h 67"/>
                  <a:gd name="T60" fmla="*/ 3 w 54"/>
                  <a:gd name="T61" fmla="*/ 28 h 67"/>
                  <a:gd name="T62" fmla="*/ 1 w 54"/>
                  <a:gd name="T63" fmla="*/ 31 h 67"/>
                  <a:gd name="T64" fmla="*/ 0 w 54"/>
                  <a:gd name="T65" fmla="*/ 34 h 67"/>
                  <a:gd name="T66" fmla="*/ 0 w 54"/>
                  <a:gd name="T67" fmla="*/ 42 h 67"/>
                  <a:gd name="T68" fmla="*/ 25 w 54"/>
                  <a:gd name="T69" fmla="*/ 55 h 67"/>
                  <a:gd name="T70" fmla="*/ 25 w 54"/>
                  <a:gd name="T71" fmla="*/ 59 h 67"/>
                  <a:gd name="T72" fmla="*/ 36 w 54"/>
                  <a:gd name="T73" fmla="*/ 67 h 67"/>
                  <a:gd name="T74" fmla="*/ 38 w 54"/>
                  <a:gd name="T75" fmla="*/ 65 h 67"/>
                  <a:gd name="T76" fmla="*/ 41 w 54"/>
                  <a:gd name="T77" fmla="*/ 59 h 67"/>
                  <a:gd name="T78" fmla="*/ 43 w 54"/>
                  <a:gd name="T79" fmla="*/ 54 h 67"/>
                  <a:gd name="T80" fmla="*/ 45 w 54"/>
                  <a:gd name="T81" fmla="*/ 52 h 67"/>
                  <a:gd name="T82" fmla="*/ 48 w 54"/>
                  <a:gd name="T83" fmla="*/ 50 h 67"/>
                  <a:gd name="T84" fmla="*/ 49 w 54"/>
                  <a:gd name="T85" fmla="*/ 49 h 67"/>
                  <a:gd name="T86" fmla="*/ 52 w 54"/>
                  <a:gd name="T87" fmla="*/ 46 h 67"/>
                  <a:gd name="T88" fmla="*/ 48 w 54"/>
                  <a:gd name="T89" fmla="*/ 40 h 67"/>
                  <a:gd name="T90" fmla="*/ 48 w 54"/>
                  <a:gd name="T91" fmla="*/ 1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 h="67">
                    <a:moveTo>
                      <a:pt x="48" y="16"/>
                    </a:moveTo>
                    <a:cubicBezTo>
                      <a:pt x="54" y="8"/>
                      <a:pt x="54" y="8"/>
                      <a:pt x="54" y="8"/>
                    </a:cubicBezTo>
                    <a:cubicBezTo>
                      <a:pt x="49" y="8"/>
                      <a:pt x="49" y="8"/>
                      <a:pt x="49" y="8"/>
                    </a:cubicBezTo>
                    <a:cubicBezTo>
                      <a:pt x="46" y="5"/>
                      <a:pt x="46" y="5"/>
                      <a:pt x="46" y="5"/>
                    </a:cubicBezTo>
                    <a:cubicBezTo>
                      <a:pt x="40" y="8"/>
                      <a:pt x="40" y="8"/>
                      <a:pt x="40" y="8"/>
                    </a:cubicBezTo>
                    <a:cubicBezTo>
                      <a:pt x="38" y="11"/>
                      <a:pt x="38" y="11"/>
                      <a:pt x="38" y="11"/>
                    </a:cubicBezTo>
                    <a:cubicBezTo>
                      <a:pt x="32" y="10"/>
                      <a:pt x="32" y="10"/>
                      <a:pt x="32" y="10"/>
                    </a:cubicBezTo>
                    <a:cubicBezTo>
                      <a:pt x="28" y="10"/>
                      <a:pt x="28" y="10"/>
                      <a:pt x="28" y="10"/>
                    </a:cubicBezTo>
                    <a:cubicBezTo>
                      <a:pt x="20" y="5"/>
                      <a:pt x="20" y="5"/>
                      <a:pt x="20" y="5"/>
                    </a:cubicBezTo>
                    <a:cubicBezTo>
                      <a:pt x="14" y="4"/>
                      <a:pt x="14" y="4"/>
                      <a:pt x="14" y="4"/>
                    </a:cubicBezTo>
                    <a:cubicBezTo>
                      <a:pt x="13" y="3"/>
                      <a:pt x="13" y="3"/>
                      <a:pt x="13" y="3"/>
                    </a:cubicBezTo>
                    <a:cubicBezTo>
                      <a:pt x="11" y="3"/>
                      <a:pt x="11" y="3"/>
                      <a:pt x="11" y="3"/>
                    </a:cubicBezTo>
                    <a:cubicBezTo>
                      <a:pt x="10" y="1"/>
                      <a:pt x="10" y="1"/>
                      <a:pt x="10" y="1"/>
                    </a:cubicBezTo>
                    <a:cubicBezTo>
                      <a:pt x="10" y="1"/>
                      <a:pt x="10" y="1"/>
                      <a:pt x="10" y="1"/>
                    </a:cubicBezTo>
                    <a:cubicBezTo>
                      <a:pt x="10" y="0"/>
                      <a:pt x="10" y="0"/>
                      <a:pt x="10" y="0"/>
                    </a:cubicBezTo>
                    <a:cubicBezTo>
                      <a:pt x="6" y="2"/>
                      <a:pt x="6" y="2"/>
                      <a:pt x="6" y="2"/>
                    </a:cubicBezTo>
                    <a:cubicBezTo>
                      <a:pt x="4" y="3"/>
                      <a:pt x="4" y="3"/>
                      <a:pt x="4" y="3"/>
                    </a:cubicBezTo>
                    <a:cubicBezTo>
                      <a:pt x="0" y="6"/>
                      <a:pt x="0" y="6"/>
                      <a:pt x="0" y="6"/>
                    </a:cubicBezTo>
                    <a:cubicBezTo>
                      <a:pt x="0" y="7"/>
                      <a:pt x="0" y="7"/>
                      <a:pt x="0" y="7"/>
                    </a:cubicBezTo>
                    <a:cubicBezTo>
                      <a:pt x="1" y="8"/>
                      <a:pt x="1" y="8"/>
                      <a:pt x="1" y="8"/>
                    </a:cubicBezTo>
                    <a:cubicBezTo>
                      <a:pt x="2" y="8"/>
                      <a:pt x="2" y="8"/>
                      <a:pt x="2" y="8"/>
                    </a:cubicBezTo>
                    <a:cubicBezTo>
                      <a:pt x="2" y="9"/>
                      <a:pt x="2" y="9"/>
                      <a:pt x="2" y="9"/>
                    </a:cubicBezTo>
                    <a:cubicBezTo>
                      <a:pt x="3" y="10"/>
                      <a:pt x="3" y="10"/>
                      <a:pt x="3" y="10"/>
                    </a:cubicBezTo>
                    <a:cubicBezTo>
                      <a:pt x="3" y="13"/>
                      <a:pt x="3" y="13"/>
                      <a:pt x="3" y="13"/>
                    </a:cubicBezTo>
                    <a:cubicBezTo>
                      <a:pt x="7" y="18"/>
                      <a:pt x="7" y="18"/>
                      <a:pt x="7" y="18"/>
                    </a:cubicBezTo>
                    <a:cubicBezTo>
                      <a:pt x="7" y="20"/>
                      <a:pt x="7" y="20"/>
                      <a:pt x="7" y="20"/>
                    </a:cubicBezTo>
                    <a:cubicBezTo>
                      <a:pt x="7" y="22"/>
                      <a:pt x="7" y="22"/>
                      <a:pt x="7" y="22"/>
                    </a:cubicBezTo>
                    <a:cubicBezTo>
                      <a:pt x="7" y="24"/>
                      <a:pt x="7" y="24"/>
                      <a:pt x="7" y="24"/>
                    </a:cubicBezTo>
                    <a:cubicBezTo>
                      <a:pt x="6" y="26"/>
                      <a:pt x="6" y="26"/>
                      <a:pt x="6" y="26"/>
                    </a:cubicBezTo>
                    <a:cubicBezTo>
                      <a:pt x="4" y="27"/>
                      <a:pt x="4" y="27"/>
                      <a:pt x="4" y="27"/>
                    </a:cubicBezTo>
                    <a:cubicBezTo>
                      <a:pt x="3" y="28"/>
                      <a:pt x="3" y="28"/>
                      <a:pt x="3" y="28"/>
                    </a:cubicBezTo>
                    <a:cubicBezTo>
                      <a:pt x="1" y="31"/>
                      <a:pt x="1" y="31"/>
                      <a:pt x="1" y="31"/>
                    </a:cubicBezTo>
                    <a:cubicBezTo>
                      <a:pt x="0" y="34"/>
                      <a:pt x="0" y="34"/>
                      <a:pt x="0" y="34"/>
                    </a:cubicBezTo>
                    <a:cubicBezTo>
                      <a:pt x="0" y="42"/>
                      <a:pt x="0" y="42"/>
                      <a:pt x="0" y="42"/>
                    </a:cubicBezTo>
                    <a:cubicBezTo>
                      <a:pt x="25" y="55"/>
                      <a:pt x="25" y="55"/>
                      <a:pt x="25" y="55"/>
                    </a:cubicBezTo>
                    <a:cubicBezTo>
                      <a:pt x="25" y="59"/>
                      <a:pt x="25" y="59"/>
                      <a:pt x="25" y="59"/>
                    </a:cubicBezTo>
                    <a:cubicBezTo>
                      <a:pt x="36" y="67"/>
                      <a:pt x="36" y="67"/>
                      <a:pt x="36" y="67"/>
                    </a:cubicBezTo>
                    <a:cubicBezTo>
                      <a:pt x="37" y="67"/>
                      <a:pt x="38" y="66"/>
                      <a:pt x="38" y="65"/>
                    </a:cubicBezTo>
                    <a:cubicBezTo>
                      <a:pt x="40" y="63"/>
                      <a:pt x="40" y="61"/>
                      <a:pt x="41" y="59"/>
                    </a:cubicBezTo>
                    <a:cubicBezTo>
                      <a:pt x="42" y="57"/>
                      <a:pt x="43" y="55"/>
                      <a:pt x="43" y="54"/>
                    </a:cubicBezTo>
                    <a:cubicBezTo>
                      <a:pt x="44" y="53"/>
                      <a:pt x="44" y="52"/>
                      <a:pt x="45" y="52"/>
                    </a:cubicBezTo>
                    <a:cubicBezTo>
                      <a:pt x="47" y="53"/>
                      <a:pt x="47" y="52"/>
                      <a:pt x="48" y="50"/>
                    </a:cubicBezTo>
                    <a:cubicBezTo>
                      <a:pt x="48" y="50"/>
                      <a:pt x="48" y="49"/>
                      <a:pt x="49" y="49"/>
                    </a:cubicBezTo>
                    <a:cubicBezTo>
                      <a:pt x="51" y="49"/>
                      <a:pt x="51" y="48"/>
                      <a:pt x="52" y="46"/>
                    </a:cubicBezTo>
                    <a:cubicBezTo>
                      <a:pt x="48" y="40"/>
                      <a:pt x="48" y="40"/>
                      <a:pt x="48" y="40"/>
                    </a:cubicBezTo>
                    <a:lnTo>
                      <a:pt x="48" y="16"/>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58" name="Freeform 907">
                <a:extLst>
                  <a:ext uri="{FF2B5EF4-FFF2-40B4-BE49-F238E27FC236}">
                    <a16:creationId xmlns:a16="http://schemas.microsoft.com/office/drawing/2014/main" id="{259476E6-6478-B002-2E62-898EE32437AA}"/>
                  </a:ext>
                </a:extLst>
              </p:cNvPr>
              <p:cNvSpPr>
                <a:spLocks/>
              </p:cNvSpPr>
              <p:nvPr/>
            </p:nvSpPr>
            <p:spPr bwMode="auto">
              <a:xfrm>
                <a:off x="5130800" y="4583113"/>
                <a:ext cx="169862" cy="187325"/>
              </a:xfrm>
              <a:custGeom>
                <a:avLst/>
                <a:gdLst>
                  <a:gd name="T0" fmla="*/ 32 w 41"/>
                  <a:gd name="T1" fmla="*/ 6 h 45"/>
                  <a:gd name="T2" fmla="*/ 29 w 41"/>
                  <a:gd name="T3" fmla="*/ 8 h 45"/>
                  <a:gd name="T4" fmla="*/ 28 w 41"/>
                  <a:gd name="T5" fmla="*/ 7 h 45"/>
                  <a:gd name="T6" fmla="*/ 25 w 41"/>
                  <a:gd name="T7" fmla="*/ 6 h 45"/>
                  <a:gd name="T8" fmla="*/ 22 w 41"/>
                  <a:gd name="T9" fmla="*/ 3 h 45"/>
                  <a:gd name="T10" fmla="*/ 19 w 41"/>
                  <a:gd name="T11" fmla="*/ 2 h 45"/>
                  <a:gd name="T12" fmla="*/ 17 w 41"/>
                  <a:gd name="T13" fmla="*/ 4 h 45"/>
                  <a:gd name="T14" fmla="*/ 15 w 41"/>
                  <a:gd name="T15" fmla="*/ 1 h 45"/>
                  <a:gd name="T16" fmla="*/ 13 w 41"/>
                  <a:gd name="T17" fmla="*/ 1 h 45"/>
                  <a:gd name="T18" fmla="*/ 11 w 41"/>
                  <a:gd name="T19" fmla="*/ 3 h 45"/>
                  <a:gd name="T20" fmla="*/ 7 w 41"/>
                  <a:gd name="T21" fmla="*/ 2 h 45"/>
                  <a:gd name="T22" fmla="*/ 3 w 41"/>
                  <a:gd name="T23" fmla="*/ 9 h 45"/>
                  <a:gd name="T24" fmla="*/ 5 w 41"/>
                  <a:gd name="T25" fmla="*/ 9 h 45"/>
                  <a:gd name="T26" fmla="*/ 6 w 41"/>
                  <a:gd name="T27" fmla="*/ 12 h 45"/>
                  <a:gd name="T28" fmla="*/ 6 w 41"/>
                  <a:gd name="T29" fmla="*/ 15 h 45"/>
                  <a:gd name="T30" fmla="*/ 5 w 41"/>
                  <a:gd name="T31" fmla="*/ 16 h 45"/>
                  <a:gd name="T32" fmla="*/ 2 w 41"/>
                  <a:gd name="T33" fmla="*/ 18 h 45"/>
                  <a:gd name="T34" fmla="*/ 5 w 41"/>
                  <a:gd name="T35" fmla="*/ 19 h 45"/>
                  <a:gd name="T36" fmla="*/ 3 w 41"/>
                  <a:gd name="T37" fmla="*/ 22 h 45"/>
                  <a:gd name="T38" fmla="*/ 2 w 41"/>
                  <a:gd name="T39" fmla="*/ 26 h 45"/>
                  <a:gd name="T40" fmla="*/ 3 w 41"/>
                  <a:gd name="T41" fmla="*/ 31 h 45"/>
                  <a:gd name="T42" fmla="*/ 6 w 41"/>
                  <a:gd name="T43" fmla="*/ 33 h 45"/>
                  <a:gd name="T44" fmla="*/ 8 w 41"/>
                  <a:gd name="T45" fmla="*/ 38 h 45"/>
                  <a:gd name="T46" fmla="*/ 8 w 41"/>
                  <a:gd name="T47" fmla="*/ 44 h 45"/>
                  <a:gd name="T48" fmla="*/ 9 w 41"/>
                  <a:gd name="T49" fmla="*/ 44 h 45"/>
                  <a:gd name="T50" fmla="*/ 28 w 41"/>
                  <a:gd name="T51" fmla="*/ 39 h 45"/>
                  <a:gd name="T52" fmla="*/ 30 w 41"/>
                  <a:gd name="T53" fmla="*/ 38 h 45"/>
                  <a:gd name="T54" fmla="*/ 40 w 41"/>
                  <a:gd name="T55" fmla="*/ 39 h 45"/>
                  <a:gd name="T56" fmla="*/ 40 w 41"/>
                  <a:gd name="T57" fmla="*/ 35 h 45"/>
                  <a:gd name="T58" fmla="*/ 36 w 41"/>
                  <a:gd name="T59" fmla="*/ 30 h 45"/>
                  <a:gd name="T60" fmla="*/ 38 w 41"/>
                  <a:gd name="T61" fmla="*/ 24 h 45"/>
                  <a:gd name="T62" fmla="*/ 41 w 41"/>
                  <a:gd name="T63" fmla="*/ 18 h 45"/>
                  <a:gd name="T64" fmla="*/ 39 w 41"/>
                  <a:gd name="T65" fmla="*/ 12 h 45"/>
                  <a:gd name="T66" fmla="*/ 40 w 41"/>
                  <a:gd name="T67" fmla="*/ 9 h 45"/>
                  <a:gd name="T68" fmla="*/ 39 w 41"/>
                  <a:gd name="T69"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45">
                    <a:moveTo>
                      <a:pt x="37" y="6"/>
                    </a:moveTo>
                    <a:cubicBezTo>
                      <a:pt x="32" y="6"/>
                      <a:pt x="32" y="6"/>
                      <a:pt x="32" y="6"/>
                    </a:cubicBezTo>
                    <a:cubicBezTo>
                      <a:pt x="29" y="7"/>
                      <a:pt x="29" y="7"/>
                      <a:pt x="29" y="7"/>
                    </a:cubicBezTo>
                    <a:cubicBezTo>
                      <a:pt x="29" y="8"/>
                      <a:pt x="29" y="8"/>
                      <a:pt x="29" y="8"/>
                    </a:cubicBezTo>
                    <a:cubicBezTo>
                      <a:pt x="29" y="8"/>
                      <a:pt x="28" y="8"/>
                      <a:pt x="28" y="8"/>
                    </a:cubicBezTo>
                    <a:cubicBezTo>
                      <a:pt x="28" y="8"/>
                      <a:pt x="28" y="7"/>
                      <a:pt x="28" y="7"/>
                    </a:cubicBezTo>
                    <a:cubicBezTo>
                      <a:pt x="26" y="8"/>
                      <a:pt x="26" y="8"/>
                      <a:pt x="26" y="8"/>
                    </a:cubicBezTo>
                    <a:cubicBezTo>
                      <a:pt x="25" y="6"/>
                      <a:pt x="25" y="6"/>
                      <a:pt x="25" y="6"/>
                    </a:cubicBezTo>
                    <a:cubicBezTo>
                      <a:pt x="24" y="3"/>
                      <a:pt x="24" y="3"/>
                      <a:pt x="24" y="3"/>
                    </a:cubicBezTo>
                    <a:cubicBezTo>
                      <a:pt x="22" y="3"/>
                      <a:pt x="22" y="3"/>
                      <a:pt x="22" y="3"/>
                    </a:cubicBezTo>
                    <a:cubicBezTo>
                      <a:pt x="21" y="2"/>
                      <a:pt x="21" y="2"/>
                      <a:pt x="21" y="2"/>
                    </a:cubicBezTo>
                    <a:cubicBezTo>
                      <a:pt x="19" y="2"/>
                      <a:pt x="19" y="2"/>
                      <a:pt x="19" y="2"/>
                    </a:cubicBezTo>
                    <a:cubicBezTo>
                      <a:pt x="18" y="4"/>
                      <a:pt x="18" y="4"/>
                      <a:pt x="18" y="4"/>
                    </a:cubicBezTo>
                    <a:cubicBezTo>
                      <a:pt x="17" y="4"/>
                      <a:pt x="17" y="4"/>
                      <a:pt x="17" y="4"/>
                    </a:cubicBezTo>
                    <a:cubicBezTo>
                      <a:pt x="16" y="0"/>
                      <a:pt x="16" y="0"/>
                      <a:pt x="16" y="0"/>
                    </a:cubicBezTo>
                    <a:cubicBezTo>
                      <a:pt x="15" y="1"/>
                      <a:pt x="15" y="1"/>
                      <a:pt x="15" y="1"/>
                    </a:cubicBezTo>
                    <a:cubicBezTo>
                      <a:pt x="15" y="2"/>
                      <a:pt x="15" y="2"/>
                      <a:pt x="15" y="2"/>
                    </a:cubicBezTo>
                    <a:cubicBezTo>
                      <a:pt x="13" y="1"/>
                      <a:pt x="13" y="1"/>
                      <a:pt x="13" y="1"/>
                    </a:cubicBezTo>
                    <a:cubicBezTo>
                      <a:pt x="13" y="3"/>
                      <a:pt x="13" y="3"/>
                      <a:pt x="13" y="3"/>
                    </a:cubicBezTo>
                    <a:cubicBezTo>
                      <a:pt x="11" y="3"/>
                      <a:pt x="11" y="3"/>
                      <a:pt x="11" y="3"/>
                    </a:cubicBezTo>
                    <a:cubicBezTo>
                      <a:pt x="10" y="5"/>
                      <a:pt x="10" y="5"/>
                      <a:pt x="10" y="5"/>
                    </a:cubicBezTo>
                    <a:cubicBezTo>
                      <a:pt x="7" y="2"/>
                      <a:pt x="7" y="2"/>
                      <a:pt x="7" y="2"/>
                    </a:cubicBezTo>
                    <a:cubicBezTo>
                      <a:pt x="3" y="6"/>
                      <a:pt x="3" y="6"/>
                      <a:pt x="3" y="6"/>
                    </a:cubicBezTo>
                    <a:cubicBezTo>
                      <a:pt x="3" y="9"/>
                      <a:pt x="3" y="9"/>
                      <a:pt x="3" y="9"/>
                    </a:cubicBezTo>
                    <a:cubicBezTo>
                      <a:pt x="4" y="9"/>
                      <a:pt x="4" y="9"/>
                      <a:pt x="4" y="9"/>
                    </a:cubicBezTo>
                    <a:cubicBezTo>
                      <a:pt x="5" y="9"/>
                      <a:pt x="5" y="9"/>
                      <a:pt x="5" y="9"/>
                    </a:cubicBezTo>
                    <a:cubicBezTo>
                      <a:pt x="5" y="11"/>
                      <a:pt x="5" y="11"/>
                      <a:pt x="5" y="11"/>
                    </a:cubicBezTo>
                    <a:cubicBezTo>
                      <a:pt x="6" y="12"/>
                      <a:pt x="6" y="12"/>
                      <a:pt x="6" y="12"/>
                    </a:cubicBezTo>
                    <a:cubicBezTo>
                      <a:pt x="4" y="13"/>
                      <a:pt x="4" y="13"/>
                      <a:pt x="4" y="13"/>
                    </a:cubicBezTo>
                    <a:cubicBezTo>
                      <a:pt x="6" y="15"/>
                      <a:pt x="6" y="15"/>
                      <a:pt x="6" y="15"/>
                    </a:cubicBezTo>
                    <a:cubicBezTo>
                      <a:pt x="6" y="16"/>
                      <a:pt x="6" y="16"/>
                      <a:pt x="6" y="16"/>
                    </a:cubicBezTo>
                    <a:cubicBezTo>
                      <a:pt x="5" y="16"/>
                      <a:pt x="5" y="16"/>
                      <a:pt x="5" y="16"/>
                    </a:cubicBezTo>
                    <a:cubicBezTo>
                      <a:pt x="2" y="16"/>
                      <a:pt x="2" y="16"/>
                      <a:pt x="2" y="16"/>
                    </a:cubicBezTo>
                    <a:cubicBezTo>
                      <a:pt x="2" y="18"/>
                      <a:pt x="2" y="18"/>
                      <a:pt x="2" y="18"/>
                    </a:cubicBezTo>
                    <a:cubicBezTo>
                      <a:pt x="5" y="18"/>
                      <a:pt x="5" y="18"/>
                      <a:pt x="5" y="18"/>
                    </a:cubicBezTo>
                    <a:cubicBezTo>
                      <a:pt x="5" y="19"/>
                      <a:pt x="5" y="19"/>
                      <a:pt x="5" y="19"/>
                    </a:cubicBezTo>
                    <a:cubicBezTo>
                      <a:pt x="4" y="19"/>
                      <a:pt x="4" y="19"/>
                      <a:pt x="4" y="19"/>
                    </a:cubicBezTo>
                    <a:cubicBezTo>
                      <a:pt x="3" y="22"/>
                      <a:pt x="3" y="22"/>
                      <a:pt x="3" y="22"/>
                    </a:cubicBezTo>
                    <a:cubicBezTo>
                      <a:pt x="1" y="22"/>
                      <a:pt x="1" y="22"/>
                      <a:pt x="1" y="22"/>
                    </a:cubicBezTo>
                    <a:cubicBezTo>
                      <a:pt x="2" y="26"/>
                      <a:pt x="2" y="26"/>
                      <a:pt x="2" y="26"/>
                    </a:cubicBezTo>
                    <a:cubicBezTo>
                      <a:pt x="0" y="29"/>
                      <a:pt x="0" y="29"/>
                      <a:pt x="0" y="29"/>
                    </a:cubicBezTo>
                    <a:cubicBezTo>
                      <a:pt x="3" y="31"/>
                      <a:pt x="3" y="31"/>
                      <a:pt x="3" y="31"/>
                    </a:cubicBezTo>
                    <a:cubicBezTo>
                      <a:pt x="5" y="31"/>
                      <a:pt x="5" y="31"/>
                      <a:pt x="5" y="31"/>
                    </a:cubicBezTo>
                    <a:cubicBezTo>
                      <a:pt x="6" y="33"/>
                      <a:pt x="6" y="33"/>
                      <a:pt x="6" y="33"/>
                    </a:cubicBezTo>
                    <a:cubicBezTo>
                      <a:pt x="8" y="34"/>
                      <a:pt x="8" y="34"/>
                      <a:pt x="8" y="34"/>
                    </a:cubicBezTo>
                    <a:cubicBezTo>
                      <a:pt x="8" y="38"/>
                      <a:pt x="8" y="38"/>
                      <a:pt x="8" y="38"/>
                    </a:cubicBezTo>
                    <a:cubicBezTo>
                      <a:pt x="7" y="41"/>
                      <a:pt x="7" y="41"/>
                      <a:pt x="7" y="41"/>
                    </a:cubicBezTo>
                    <a:cubicBezTo>
                      <a:pt x="8" y="44"/>
                      <a:pt x="8" y="44"/>
                      <a:pt x="8" y="44"/>
                    </a:cubicBezTo>
                    <a:cubicBezTo>
                      <a:pt x="8" y="44"/>
                      <a:pt x="8" y="45"/>
                      <a:pt x="8" y="45"/>
                    </a:cubicBezTo>
                    <a:cubicBezTo>
                      <a:pt x="8" y="44"/>
                      <a:pt x="8" y="44"/>
                      <a:pt x="9" y="44"/>
                    </a:cubicBezTo>
                    <a:cubicBezTo>
                      <a:pt x="11" y="44"/>
                      <a:pt x="12" y="43"/>
                      <a:pt x="14" y="42"/>
                    </a:cubicBezTo>
                    <a:cubicBezTo>
                      <a:pt x="18" y="40"/>
                      <a:pt x="23" y="39"/>
                      <a:pt x="28" y="39"/>
                    </a:cubicBezTo>
                    <a:cubicBezTo>
                      <a:pt x="28" y="39"/>
                      <a:pt x="28" y="39"/>
                      <a:pt x="28" y="39"/>
                    </a:cubicBezTo>
                    <a:cubicBezTo>
                      <a:pt x="29" y="38"/>
                      <a:pt x="29" y="38"/>
                      <a:pt x="30" y="38"/>
                    </a:cubicBezTo>
                    <a:cubicBezTo>
                      <a:pt x="32" y="38"/>
                      <a:pt x="35" y="40"/>
                      <a:pt x="37" y="39"/>
                    </a:cubicBezTo>
                    <a:cubicBezTo>
                      <a:pt x="40" y="39"/>
                      <a:pt x="40" y="39"/>
                      <a:pt x="40" y="39"/>
                    </a:cubicBezTo>
                    <a:cubicBezTo>
                      <a:pt x="40" y="37"/>
                      <a:pt x="40" y="37"/>
                      <a:pt x="40" y="37"/>
                    </a:cubicBezTo>
                    <a:cubicBezTo>
                      <a:pt x="40" y="35"/>
                      <a:pt x="40" y="35"/>
                      <a:pt x="40" y="35"/>
                    </a:cubicBezTo>
                    <a:cubicBezTo>
                      <a:pt x="38" y="35"/>
                      <a:pt x="38" y="35"/>
                      <a:pt x="38" y="35"/>
                    </a:cubicBezTo>
                    <a:cubicBezTo>
                      <a:pt x="36" y="30"/>
                      <a:pt x="36" y="30"/>
                      <a:pt x="36" y="30"/>
                    </a:cubicBezTo>
                    <a:cubicBezTo>
                      <a:pt x="36" y="27"/>
                      <a:pt x="36" y="27"/>
                      <a:pt x="36" y="27"/>
                    </a:cubicBezTo>
                    <a:cubicBezTo>
                      <a:pt x="38" y="24"/>
                      <a:pt x="38" y="24"/>
                      <a:pt x="38" y="24"/>
                    </a:cubicBezTo>
                    <a:cubicBezTo>
                      <a:pt x="39" y="20"/>
                      <a:pt x="39" y="20"/>
                      <a:pt x="39" y="20"/>
                    </a:cubicBezTo>
                    <a:cubicBezTo>
                      <a:pt x="41" y="18"/>
                      <a:pt x="41" y="18"/>
                      <a:pt x="41" y="18"/>
                    </a:cubicBezTo>
                    <a:cubicBezTo>
                      <a:pt x="41" y="14"/>
                      <a:pt x="41" y="14"/>
                      <a:pt x="41" y="14"/>
                    </a:cubicBezTo>
                    <a:cubicBezTo>
                      <a:pt x="39" y="12"/>
                      <a:pt x="39" y="12"/>
                      <a:pt x="39" y="12"/>
                    </a:cubicBezTo>
                    <a:cubicBezTo>
                      <a:pt x="40" y="11"/>
                      <a:pt x="40" y="11"/>
                      <a:pt x="40" y="11"/>
                    </a:cubicBezTo>
                    <a:cubicBezTo>
                      <a:pt x="40" y="9"/>
                      <a:pt x="40" y="9"/>
                      <a:pt x="40" y="9"/>
                    </a:cubicBezTo>
                    <a:cubicBezTo>
                      <a:pt x="40" y="9"/>
                      <a:pt x="40" y="9"/>
                      <a:pt x="40" y="9"/>
                    </a:cubicBezTo>
                    <a:cubicBezTo>
                      <a:pt x="39" y="9"/>
                      <a:pt x="39" y="9"/>
                      <a:pt x="39" y="9"/>
                    </a:cubicBezTo>
                    <a:lnTo>
                      <a:pt x="37" y="6"/>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59" name="Freeform 908">
                <a:extLst>
                  <a:ext uri="{FF2B5EF4-FFF2-40B4-BE49-F238E27FC236}">
                    <a16:creationId xmlns:a16="http://schemas.microsoft.com/office/drawing/2014/main" id="{90DE0B32-A0FA-41D1-A64B-7E8A061BB50C}"/>
                  </a:ext>
                </a:extLst>
              </p:cNvPr>
              <p:cNvSpPr>
                <a:spLocks noEditPoints="1"/>
              </p:cNvSpPr>
              <p:nvPr/>
            </p:nvSpPr>
            <p:spPr bwMode="auto">
              <a:xfrm>
                <a:off x="4900613" y="4529138"/>
                <a:ext cx="88900" cy="50800"/>
              </a:xfrm>
              <a:custGeom>
                <a:avLst/>
                <a:gdLst>
                  <a:gd name="T0" fmla="*/ 6 w 21"/>
                  <a:gd name="T1" fmla="*/ 12 h 12"/>
                  <a:gd name="T2" fmla="*/ 5 w 21"/>
                  <a:gd name="T3" fmla="*/ 12 h 12"/>
                  <a:gd name="T4" fmla="*/ 5 w 21"/>
                  <a:gd name="T5" fmla="*/ 11 h 12"/>
                  <a:gd name="T6" fmla="*/ 5 w 21"/>
                  <a:gd name="T7" fmla="*/ 11 h 12"/>
                  <a:gd name="T8" fmla="*/ 6 w 21"/>
                  <a:gd name="T9" fmla="*/ 12 h 12"/>
                  <a:gd name="T10" fmla="*/ 7 w 21"/>
                  <a:gd name="T11" fmla="*/ 2 h 12"/>
                  <a:gd name="T12" fmla="*/ 1 w 21"/>
                  <a:gd name="T13" fmla="*/ 2 h 12"/>
                  <a:gd name="T14" fmla="*/ 0 w 21"/>
                  <a:gd name="T15" fmla="*/ 3 h 12"/>
                  <a:gd name="T16" fmla="*/ 1 w 21"/>
                  <a:gd name="T17" fmla="*/ 3 h 12"/>
                  <a:gd name="T18" fmla="*/ 3 w 21"/>
                  <a:gd name="T19" fmla="*/ 4 h 12"/>
                  <a:gd name="T20" fmla="*/ 4 w 21"/>
                  <a:gd name="T21" fmla="*/ 4 h 12"/>
                  <a:gd name="T22" fmla="*/ 6 w 21"/>
                  <a:gd name="T23" fmla="*/ 6 h 12"/>
                  <a:gd name="T24" fmla="*/ 8 w 21"/>
                  <a:gd name="T25" fmla="*/ 6 h 12"/>
                  <a:gd name="T26" fmla="*/ 9 w 21"/>
                  <a:gd name="T27" fmla="*/ 6 h 12"/>
                  <a:gd name="T28" fmla="*/ 10 w 21"/>
                  <a:gd name="T29" fmla="*/ 8 h 12"/>
                  <a:gd name="T30" fmla="*/ 10 w 21"/>
                  <a:gd name="T31" fmla="*/ 9 h 12"/>
                  <a:gd name="T32" fmla="*/ 9 w 21"/>
                  <a:gd name="T33" fmla="*/ 10 h 12"/>
                  <a:gd name="T34" fmla="*/ 11 w 21"/>
                  <a:gd name="T35" fmla="*/ 12 h 12"/>
                  <a:gd name="T36" fmla="*/ 14 w 21"/>
                  <a:gd name="T37" fmla="*/ 8 h 12"/>
                  <a:gd name="T38" fmla="*/ 14 w 21"/>
                  <a:gd name="T39" fmla="*/ 8 h 12"/>
                  <a:gd name="T40" fmla="*/ 17 w 21"/>
                  <a:gd name="T41" fmla="*/ 7 h 12"/>
                  <a:gd name="T42" fmla="*/ 21 w 21"/>
                  <a:gd name="T43" fmla="*/ 7 h 12"/>
                  <a:gd name="T44" fmla="*/ 21 w 21"/>
                  <a:gd name="T45" fmla="*/ 4 h 12"/>
                  <a:gd name="T46" fmla="*/ 19 w 21"/>
                  <a:gd name="T47" fmla="*/ 4 h 12"/>
                  <a:gd name="T48" fmla="*/ 21 w 21"/>
                  <a:gd name="T49" fmla="*/ 2 h 12"/>
                  <a:gd name="T50" fmla="*/ 21 w 21"/>
                  <a:gd name="T51" fmla="*/ 1 h 12"/>
                  <a:gd name="T52" fmla="*/ 21 w 21"/>
                  <a:gd name="T53" fmla="*/ 0 h 12"/>
                  <a:gd name="T54" fmla="*/ 10 w 21"/>
                  <a:gd name="T55" fmla="*/ 0 h 12"/>
                  <a:gd name="T56" fmla="*/ 7 w 21"/>
                  <a:gd name="T5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 h="12">
                    <a:moveTo>
                      <a:pt x="6" y="12"/>
                    </a:moveTo>
                    <a:cubicBezTo>
                      <a:pt x="6" y="12"/>
                      <a:pt x="6" y="12"/>
                      <a:pt x="5" y="12"/>
                    </a:cubicBezTo>
                    <a:cubicBezTo>
                      <a:pt x="5" y="12"/>
                      <a:pt x="5" y="12"/>
                      <a:pt x="5" y="11"/>
                    </a:cubicBezTo>
                    <a:cubicBezTo>
                      <a:pt x="5" y="11"/>
                      <a:pt x="5" y="11"/>
                      <a:pt x="5" y="11"/>
                    </a:cubicBezTo>
                    <a:cubicBezTo>
                      <a:pt x="6" y="11"/>
                      <a:pt x="6" y="11"/>
                      <a:pt x="6" y="12"/>
                    </a:cubicBezTo>
                    <a:close/>
                    <a:moveTo>
                      <a:pt x="7" y="2"/>
                    </a:moveTo>
                    <a:cubicBezTo>
                      <a:pt x="1" y="2"/>
                      <a:pt x="1" y="2"/>
                      <a:pt x="1" y="2"/>
                    </a:cubicBezTo>
                    <a:cubicBezTo>
                      <a:pt x="0" y="2"/>
                      <a:pt x="0" y="3"/>
                      <a:pt x="0" y="3"/>
                    </a:cubicBezTo>
                    <a:cubicBezTo>
                      <a:pt x="1" y="3"/>
                      <a:pt x="1" y="3"/>
                      <a:pt x="1" y="3"/>
                    </a:cubicBezTo>
                    <a:cubicBezTo>
                      <a:pt x="2" y="3"/>
                      <a:pt x="2" y="4"/>
                      <a:pt x="3" y="4"/>
                    </a:cubicBezTo>
                    <a:cubicBezTo>
                      <a:pt x="3" y="3"/>
                      <a:pt x="4" y="4"/>
                      <a:pt x="4" y="4"/>
                    </a:cubicBezTo>
                    <a:cubicBezTo>
                      <a:pt x="4" y="6"/>
                      <a:pt x="4" y="5"/>
                      <a:pt x="6" y="6"/>
                    </a:cubicBezTo>
                    <a:cubicBezTo>
                      <a:pt x="7" y="7"/>
                      <a:pt x="7" y="7"/>
                      <a:pt x="8" y="6"/>
                    </a:cubicBezTo>
                    <a:cubicBezTo>
                      <a:pt x="9" y="6"/>
                      <a:pt x="9" y="6"/>
                      <a:pt x="9" y="6"/>
                    </a:cubicBezTo>
                    <a:cubicBezTo>
                      <a:pt x="9" y="7"/>
                      <a:pt x="9" y="7"/>
                      <a:pt x="10" y="8"/>
                    </a:cubicBezTo>
                    <a:cubicBezTo>
                      <a:pt x="10" y="8"/>
                      <a:pt x="10" y="8"/>
                      <a:pt x="10" y="9"/>
                    </a:cubicBezTo>
                    <a:cubicBezTo>
                      <a:pt x="9" y="9"/>
                      <a:pt x="9" y="9"/>
                      <a:pt x="9" y="10"/>
                    </a:cubicBezTo>
                    <a:cubicBezTo>
                      <a:pt x="9" y="11"/>
                      <a:pt x="11" y="11"/>
                      <a:pt x="11" y="12"/>
                    </a:cubicBezTo>
                    <a:cubicBezTo>
                      <a:pt x="14" y="8"/>
                      <a:pt x="14" y="8"/>
                      <a:pt x="14" y="8"/>
                    </a:cubicBezTo>
                    <a:cubicBezTo>
                      <a:pt x="14" y="8"/>
                      <a:pt x="14" y="8"/>
                      <a:pt x="14" y="8"/>
                    </a:cubicBezTo>
                    <a:cubicBezTo>
                      <a:pt x="17" y="7"/>
                      <a:pt x="17" y="7"/>
                      <a:pt x="17" y="7"/>
                    </a:cubicBezTo>
                    <a:cubicBezTo>
                      <a:pt x="21" y="7"/>
                      <a:pt x="21" y="7"/>
                      <a:pt x="21" y="7"/>
                    </a:cubicBezTo>
                    <a:cubicBezTo>
                      <a:pt x="21" y="4"/>
                      <a:pt x="21" y="4"/>
                      <a:pt x="21" y="4"/>
                    </a:cubicBezTo>
                    <a:cubicBezTo>
                      <a:pt x="19" y="4"/>
                      <a:pt x="19" y="4"/>
                      <a:pt x="19" y="4"/>
                    </a:cubicBezTo>
                    <a:cubicBezTo>
                      <a:pt x="21" y="2"/>
                      <a:pt x="21" y="2"/>
                      <a:pt x="21" y="2"/>
                    </a:cubicBezTo>
                    <a:cubicBezTo>
                      <a:pt x="21" y="1"/>
                      <a:pt x="21" y="1"/>
                      <a:pt x="21" y="1"/>
                    </a:cubicBezTo>
                    <a:cubicBezTo>
                      <a:pt x="21" y="0"/>
                      <a:pt x="21" y="0"/>
                      <a:pt x="21" y="0"/>
                    </a:cubicBezTo>
                    <a:cubicBezTo>
                      <a:pt x="10" y="0"/>
                      <a:pt x="10" y="0"/>
                      <a:pt x="10" y="0"/>
                    </a:cubicBezTo>
                    <a:lnTo>
                      <a:pt x="7" y="2"/>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60" name="Freeform 909">
                <a:extLst>
                  <a:ext uri="{FF2B5EF4-FFF2-40B4-BE49-F238E27FC236}">
                    <a16:creationId xmlns:a16="http://schemas.microsoft.com/office/drawing/2014/main" id="{02D8653B-5721-A3C7-5540-CB2949CC5BC6}"/>
                  </a:ext>
                </a:extLst>
              </p:cNvPr>
              <p:cNvSpPr>
                <a:spLocks/>
              </p:cNvSpPr>
              <p:nvPr/>
            </p:nvSpPr>
            <p:spPr bwMode="auto">
              <a:xfrm>
                <a:off x="4946650" y="4529138"/>
                <a:ext cx="207962" cy="158750"/>
              </a:xfrm>
              <a:custGeom>
                <a:avLst/>
                <a:gdLst>
                  <a:gd name="T0" fmla="*/ 46 w 50"/>
                  <a:gd name="T1" fmla="*/ 12 h 38"/>
                  <a:gd name="T2" fmla="*/ 46 w 50"/>
                  <a:gd name="T3" fmla="*/ 9 h 38"/>
                  <a:gd name="T4" fmla="*/ 42 w 50"/>
                  <a:gd name="T5" fmla="*/ 6 h 38"/>
                  <a:gd name="T6" fmla="*/ 41 w 50"/>
                  <a:gd name="T7" fmla="*/ 1 h 38"/>
                  <a:gd name="T8" fmla="*/ 39 w 50"/>
                  <a:gd name="T9" fmla="*/ 2 h 38"/>
                  <a:gd name="T10" fmla="*/ 37 w 50"/>
                  <a:gd name="T11" fmla="*/ 3 h 38"/>
                  <a:gd name="T12" fmla="*/ 36 w 50"/>
                  <a:gd name="T13" fmla="*/ 4 h 38"/>
                  <a:gd name="T14" fmla="*/ 31 w 50"/>
                  <a:gd name="T15" fmla="*/ 5 h 38"/>
                  <a:gd name="T16" fmla="*/ 28 w 50"/>
                  <a:gd name="T17" fmla="*/ 3 h 38"/>
                  <a:gd name="T18" fmla="*/ 24 w 50"/>
                  <a:gd name="T19" fmla="*/ 3 h 38"/>
                  <a:gd name="T20" fmla="*/ 20 w 50"/>
                  <a:gd name="T21" fmla="*/ 2 h 38"/>
                  <a:gd name="T22" fmla="*/ 15 w 50"/>
                  <a:gd name="T23" fmla="*/ 1 h 38"/>
                  <a:gd name="T24" fmla="*/ 13 w 50"/>
                  <a:gd name="T25" fmla="*/ 0 h 38"/>
                  <a:gd name="T26" fmla="*/ 10 w 50"/>
                  <a:gd name="T27" fmla="*/ 1 h 38"/>
                  <a:gd name="T28" fmla="*/ 8 w 50"/>
                  <a:gd name="T29" fmla="*/ 4 h 38"/>
                  <a:gd name="T30" fmla="*/ 10 w 50"/>
                  <a:gd name="T31" fmla="*/ 7 h 38"/>
                  <a:gd name="T32" fmla="*/ 3 w 50"/>
                  <a:gd name="T33" fmla="*/ 8 h 38"/>
                  <a:gd name="T34" fmla="*/ 0 w 50"/>
                  <a:gd name="T35" fmla="*/ 12 h 38"/>
                  <a:gd name="T36" fmla="*/ 2 w 50"/>
                  <a:gd name="T37" fmla="*/ 13 h 38"/>
                  <a:gd name="T38" fmla="*/ 7 w 50"/>
                  <a:gd name="T39" fmla="*/ 18 h 38"/>
                  <a:gd name="T40" fmla="*/ 13 w 50"/>
                  <a:gd name="T41" fmla="*/ 25 h 38"/>
                  <a:gd name="T42" fmla="*/ 15 w 50"/>
                  <a:gd name="T43" fmla="*/ 23 h 38"/>
                  <a:gd name="T44" fmla="*/ 17 w 50"/>
                  <a:gd name="T45" fmla="*/ 20 h 38"/>
                  <a:gd name="T46" fmla="*/ 31 w 50"/>
                  <a:gd name="T47" fmla="*/ 25 h 38"/>
                  <a:gd name="T48" fmla="*/ 31 w 50"/>
                  <a:gd name="T49" fmla="*/ 28 h 38"/>
                  <a:gd name="T50" fmla="*/ 33 w 50"/>
                  <a:gd name="T51" fmla="*/ 29 h 38"/>
                  <a:gd name="T52" fmla="*/ 36 w 50"/>
                  <a:gd name="T53" fmla="*/ 28 h 38"/>
                  <a:gd name="T54" fmla="*/ 39 w 50"/>
                  <a:gd name="T55" fmla="*/ 35 h 38"/>
                  <a:gd name="T56" fmla="*/ 40 w 50"/>
                  <a:gd name="T57" fmla="*/ 36 h 38"/>
                  <a:gd name="T58" fmla="*/ 43 w 50"/>
                  <a:gd name="T59" fmla="*/ 37 h 38"/>
                  <a:gd name="T60" fmla="*/ 45 w 50"/>
                  <a:gd name="T61" fmla="*/ 34 h 38"/>
                  <a:gd name="T62" fmla="*/ 47 w 50"/>
                  <a:gd name="T63" fmla="*/ 35 h 38"/>
                  <a:gd name="T64" fmla="*/ 49 w 50"/>
                  <a:gd name="T65" fmla="*/ 32 h 38"/>
                  <a:gd name="T66" fmla="*/ 46 w 50"/>
                  <a:gd name="T67" fmla="*/ 31 h 38"/>
                  <a:gd name="T68" fmla="*/ 49 w 50"/>
                  <a:gd name="T69" fmla="*/ 29 h 38"/>
                  <a:gd name="T70" fmla="*/ 50 w 50"/>
                  <a:gd name="T71" fmla="*/ 28 h 38"/>
                  <a:gd name="T72" fmla="*/ 50 w 50"/>
                  <a:gd name="T73" fmla="*/ 25 h 38"/>
                  <a:gd name="T74" fmla="*/ 49 w 50"/>
                  <a:gd name="T75" fmla="*/ 22 h 38"/>
                  <a:gd name="T76" fmla="*/ 47 w 50"/>
                  <a:gd name="T77" fmla="*/ 22 h 38"/>
                  <a:gd name="T78" fmla="*/ 48 w 50"/>
                  <a:gd name="T79" fmla="*/ 18 h 38"/>
                  <a:gd name="T80" fmla="*/ 46 w 50"/>
                  <a:gd name="T81" fmla="*/ 1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0" h="38">
                    <a:moveTo>
                      <a:pt x="46" y="14"/>
                    </a:moveTo>
                    <a:cubicBezTo>
                      <a:pt x="46" y="12"/>
                      <a:pt x="46" y="12"/>
                      <a:pt x="46" y="12"/>
                    </a:cubicBezTo>
                    <a:cubicBezTo>
                      <a:pt x="43" y="12"/>
                      <a:pt x="43" y="12"/>
                      <a:pt x="43" y="12"/>
                    </a:cubicBezTo>
                    <a:cubicBezTo>
                      <a:pt x="46" y="9"/>
                      <a:pt x="46" y="9"/>
                      <a:pt x="46" y="9"/>
                    </a:cubicBezTo>
                    <a:cubicBezTo>
                      <a:pt x="42" y="7"/>
                      <a:pt x="42" y="7"/>
                      <a:pt x="42" y="7"/>
                    </a:cubicBezTo>
                    <a:cubicBezTo>
                      <a:pt x="42" y="6"/>
                      <a:pt x="42" y="6"/>
                      <a:pt x="42" y="6"/>
                    </a:cubicBezTo>
                    <a:cubicBezTo>
                      <a:pt x="43" y="5"/>
                      <a:pt x="43" y="5"/>
                      <a:pt x="43" y="5"/>
                    </a:cubicBezTo>
                    <a:cubicBezTo>
                      <a:pt x="41" y="1"/>
                      <a:pt x="41" y="1"/>
                      <a:pt x="41" y="1"/>
                    </a:cubicBezTo>
                    <a:cubicBezTo>
                      <a:pt x="39" y="1"/>
                      <a:pt x="39" y="1"/>
                      <a:pt x="39" y="1"/>
                    </a:cubicBezTo>
                    <a:cubicBezTo>
                      <a:pt x="39" y="2"/>
                      <a:pt x="39" y="2"/>
                      <a:pt x="39" y="2"/>
                    </a:cubicBezTo>
                    <a:cubicBezTo>
                      <a:pt x="39" y="3"/>
                      <a:pt x="39" y="3"/>
                      <a:pt x="39" y="3"/>
                    </a:cubicBezTo>
                    <a:cubicBezTo>
                      <a:pt x="37" y="3"/>
                      <a:pt x="37" y="3"/>
                      <a:pt x="37" y="3"/>
                    </a:cubicBezTo>
                    <a:cubicBezTo>
                      <a:pt x="37" y="4"/>
                      <a:pt x="37" y="4"/>
                      <a:pt x="37" y="4"/>
                    </a:cubicBezTo>
                    <a:cubicBezTo>
                      <a:pt x="36" y="4"/>
                      <a:pt x="36" y="4"/>
                      <a:pt x="36" y="4"/>
                    </a:cubicBezTo>
                    <a:cubicBezTo>
                      <a:pt x="32" y="3"/>
                      <a:pt x="32" y="3"/>
                      <a:pt x="32" y="3"/>
                    </a:cubicBezTo>
                    <a:cubicBezTo>
                      <a:pt x="31" y="5"/>
                      <a:pt x="31" y="5"/>
                      <a:pt x="31" y="5"/>
                    </a:cubicBezTo>
                    <a:cubicBezTo>
                      <a:pt x="30" y="5"/>
                      <a:pt x="30" y="5"/>
                      <a:pt x="30" y="5"/>
                    </a:cubicBezTo>
                    <a:cubicBezTo>
                      <a:pt x="28" y="3"/>
                      <a:pt x="28" y="3"/>
                      <a:pt x="28" y="3"/>
                    </a:cubicBezTo>
                    <a:cubicBezTo>
                      <a:pt x="26" y="5"/>
                      <a:pt x="26" y="5"/>
                      <a:pt x="26" y="5"/>
                    </a:cubicBezTo>
                    <a:cubicBezTo>
                      <a:pt x="24" y="3"/>
                      <a:pt x="24" y="3"/>
                      <a:pt x="24" y="3"/>
                    </a:cubicBezTo>
                    <a:cubicBezTo>
                      <a:pt x="25" y="2"/>
                      <a:pt x="25" y="2"/>
                      <a:pt x="25" y="2"/>
                    </a:cubicBezTo>
                    <a:cubicBezTo>
                      <a:pt x="20" y="2"/>
                      <a:pt x="20" y="2"/>
                      <a:pt x="20" y="2"/>
                    </a:cubicBezTo>
                    <a:cubicBezTo>
                      <a:pt x="19" y="3"/>
                      <a:pt x="19" y="3"/>
                      <a:pt x="19" y="3"/>
                    </a:cubicBezTo>
                    <a:cubicBezTo>
                      <a:pt x="15" y="1"/>
                      <a:pt x="15" y="1"/>
                      <a:pt x="15" y="1"/>
                    </a:cubicBezTo>
                    <a:cubicBezTo>
                      <a:pt x="14" y="1"/>
                      <a:pt x="14" y="1"/>
                      <a:pt x="14" y="1"/>
                    </a:cubicBezTo>
                    <a:cubicBezTo>
                      <a:pt x="13" y="0"/>
                      <a:pt x="13" y="0"/>
                      <a:pt x="13" y="0"/>
                    </a:cubicBezTo>
                    <a:cubicBezTo>
                      <a:pt x="10" y="0"/>
                      <a:pt x="10" y="0"/>
                      <a:pt x="10" y="0"/>
                    </a:cubicBezTo>
                    <a:cubicBezTo>
                      <a:pt x="10" y="1"/>
                      <a:pt x="10" y="1"/>
                      <a:pt x="10" y="1"/>
                    </a:cubicBezTo>
                    <a:cubicBezTo>
                      <a:pt x="10" y="2"/>
                      <a:pt x="10" y="2"/>
                      <a:pt x="10" y="2"/>
                    </a:cubicBezTo>
                    <a:cubicBezTo>
                      <a:pt x="8" y="4"/>
                      <a:pt x="8" y="4"/>
                      <a:pt x="8" y="4"/>
                    </a:cubicBezTo>
                    <a:cubicBezTo>
                      <a:pt x="10" y="4"/>
                      <a:pt x="10" y="4"/>
                      <a:pt x="10" y="4"/>
                    </a:cubicBezTo>
                    <a:cubicBezTo>
                      <a:pt x="10" y="7"/>
                      <a:pt x="10" y="7"/>
                      <a:pt x="10" y="7"/>
                    </a:cubicBezTo>
                    <a:cubicBezTo>
                      <a:pt x="6" y="7"/>
                      <a:pt x="6" y="7"/>
                      <a:pt x="6" y="7"/>
                    </a:cubicBezTo>
                    <a:cubicBezTo>
                      <a:pt x="3" y="8"/>
                      <a:pt x="3" y="8"/>
                      <a:pt x="3" y="8"/>
                    </a:cubicBezTo>
                    <a:cubicBezTo>
                      <a:pt x="3" y="8"/>
                      <a:pt x="3" y="8"/>
                      <a:pt x="3" y="8"/>
                    </a:cubicBezTo>
                    <a:cubicBezTo>
                      <a:pt x="0" y="12"/>
                      <a:pt x="0" y="12"/>
                      <a:pt x="0" y="12"/>
                    </a:cubicBezTo>
                    <a:cubicBezTo>
                      <a:pt x="0" y="12"/>
                      <a:pt x="0" y="13"/>
                      <a:pt x="1" y="13"/>
                    </a:cubicBezTo>
                    <a:cubicBezTo>
                      <a:pt x="1" y="14"/>
                      <a:pt x="2" y="13"/>
                      <a:pt x="2" y="13"/>
                    </a:cubicBezTo>
                    <a:cubicBezTo>
                      <a:pt x="3" y="13"/>
                      <a:pt x="3" y="13"/>
                      <a:pt x="3" y="14"/>
                    </a:cubicBezTo>
                    <a:cubicBezTo>
                      <a:pt x="3" y="16"/>
                      <a:pt x="5" y="17"/>
                      <a:pt x="7" y="18"/>
                    </a:cubicBezTo>
                    <a:cubicBezTo>
                      <a:pt x="8" y="19"/>
                      <a:pt x="10" y="21"/>
                      <a:pt x="11" y="22"/>
                    </a:cubicBezTo>
                    <a:cubicBezTo>
                      <a:pt x="12" y="23"/>
                      <a:pt x="13" y="24"/>
                      <a:pt x="13" y="25"/>
                    </a:cubicBezTo>
                    <a:cubicBezTo>
                      <a:pt x="14" y="25"/>
                      <a:pt x="14" y="25"/>
                      <a:pt x="14" y="25"/>
                    </a:cubicBezTo>
                    <a:cubicBezTo>
                      <a:pt x="15" y="23"/>
                      <a:pt x="15" y="23"/>
                      <a:pt x="15" y="23"/>
                    </a:cubicBezTo>
                    <a:cubicBezTo>
                      <a:pt x="16" y="23"/>
                      <a:pt x="16" y="23"/>
                      <a:pt x="16" y="23"/>
                    </a:cubicBezTo>
                    <a:cubicBezTo>
                      <a:pt x="17" y="20"/>
                      <a:pt x="17" y="20"/>
                      <a:pt x="17" y="20"/>
                    </a:cubicBezTo>
                    <a:cubicBezTo>
                      <a:pt x="26" y="18"/>
                      <a:pt x="26" y="18"/>
                      <a:pt x="26" y="18"/>
                    </a:cubicBezTo>
                    <a:cubicBezTo>
                      <a:pt x="31" y="25"/>
                      <a:pt x="31" y="25"/>
                      <a:pt x="31" y="25"/>
                    </a:cubicBezTo>
                    <a:cubicBezTo>
                      <a:pt x="31" y="27"/>
                      <a:pt x="31" y="27"/>
                      <a:pt x="31" y="27"/>
                    </a:cubicBezTo>
                    <a:cubicBezTo>
                      <a:pt x="31" y="28"/>
                      <a:pt x="31" y="28"/>
                      <a:pt x="31" y="28"/>
                    </a:cubicBezTo>
                    <a:cubicBezTo>
                      <a:pt x="30" y="30"/>
                      <a:pt x="30" y="30"/>
                      <a:pt x="30" y="30"/>
                    </a:cubicBezTo>
                    <a:cubicBezTo>
                      <a:pt x="33" y="29"/>
                      <a:pt x="33" y="29"/>
                      <a:pt x="33" y="29"/>
                    </a:cubicBezTo>
                    <a:cubicBezTo>
                      <a:pt x="34" y="29"/>
                      <a:pt x="34" y="29"/>
                      <a:pt x="34" y="29"/>
                    </a:cubicBezTo>
                    <a:cubicBezTo>
                      <a:pt x="36" y="28"/>
                      <a:pt x="36" y="28"/>
                      <a:pt x="36" y="28"/>
                    </a:cubicBezTo>
                    <a:cubicBezTo>
                      <a:pt x="38" y="30"/>
                      <a:pt x="38" y="30"/>
                      <a:pt x="38" y="30"/>
                    </a:cubicBezTo>
                    <a:cubicBezTo>
                      <a:pt x="39" y="35"/>
                      <a:pt x="39" y="35"/>
                      <a:pt x="39" y="35"/>
                    </a:cubicBezTo>
                    <a:cubicBezTo>
                      <a:pt x="38" y="36"/>
                      <a:pt x="38" y="36"/>
                      <a:pt x="38" y="36"/>
                    </a:cubicBezTo>
                    <a:cubicBezTo>
                      <a:pt x="40" y="36"/>
                      <a:pt x="40" y="36"/>
                      <a:pt x="40" y="36"/>
                    </a:cubicBezTo>
                    <a:cubicBezTo>
                      <a:pt x="41" y="38"/>
                      <a:pt x="41" y="38"/>
                      <a:pt x="41" y="38"/>
                    </a:cubicBezTo>
                    <a:cubicBezTo>
                      <a:pt x="43" y="37"/>
                      <a:pt x="43" y="37"/>
                      <a:pt x="43" y="37"/>
                    </a:cubicBezTo>
                    <a:cubicBezTo>
                      <a:pt x="44" y="34"/>
                      <a:pt x="44" y="34"/>
                      <a:pt x="44" y="34"/>
                    </a:cubicBezTo>
                    <a:cubicBezTo>
                      <a:pt x="45" y="34"/>
                      <a:pt x="45" y="34"/>
                      <a:pt x="45" y="34"/>
                    </a:cubicBezTo>
                    <a:cubicBezTo>
                      <a:pt x="45" y="35"/>
                      <a:pt x="45" y="35"/>
                      <a:pt x="45" y="35"/>
                    </a:cubicBezTo>
                    <a:cubicBezTo>
                      <a:pt x="47" y="35"/>
                      <a:pt x="47" y="35"/>
                      <a:pt x="47" y="35"/>
                    </a:cubicBezTo>
                    <a:cubicBezTo>
                      <a:pt x="48" y="32"/>
                      <a:pt x="48" y="32"/>
                      <a:pt x="48" y="32"/>
                    </a:cubicBezTo>
                    <a:cubicBezTo>
                      <a:pt x="49" y="32"/>
                      <a:pt x="49" y="32"/>
                      <a:pt x="49" y="32"/>
                    </a:cubicBezTo>
                    <a:cubicBezTo>
                      <a:pt x="49" y="31"/>
                      <a:pt x="49" y="31"/>
                      <a:pt x="49" y="31"/>
                    </a:cubicBezTo>
                    <a:cubicBezTo>
                      <a:pt x="46" y="31"/>
                      <a:pt x="46" y="31"/>
                      <a:pt x="46" y="31"/>
                    </a:cubicBezTo>
                    <a:cubicBezTo>
                      <a:pt x="46" y="29"/>
                      <a:pt x="46" y="29"/>
                      <a:pt x="46" y="29"/>
                    </a:cubicBezTo>
                    <a:cubicBezTo>
                      <a:pt x="49" y="29"/>
                      <a:pt x="49" y="29"/>
                      <a:pt x="49" y="29"/>
                    </a:cubicBezTo>
                    <a:cubicBezTo>
                      <a:pt x="50" y="29"/>
                      <a:pt x="50" y="29"/>
                      <a:pt x="50" y="29"/>
                    </a:cubicBezTo>
                    <a:cubicBezTo>
                      <a:pt x="50" y="28"/>
                      <a:pt x="50" y="28"/>
                      <a:pt x="50" y="28"/>
                    </a:cubicBezTo>
                    <a:cubicBezTo>
                      <a:pt x="48" y="26"/>
                      <a:pt x="48" y="26"/>
                      <a:pt x="48" y="26"/>
                    </a:cubicBezTo>
                    <a:cubicBezTo>
                      <a:pt x="50" y="25"/>
                      <a:pt x="50" y="25"/>
                      <a:pt x="50" y="25"/>
                    </a:cubicBezTo>
                    <a:cubicBezTo>
                      <a:pt x="49" y="24"/>
                      <a:pt x="49" y="24"/>
                      <a:pt x="49" y="24"/>
                    </a:cubicBezTo>
                    <a:cubicBezTo>
                      <a:pt x="49" y="22"/>
                      <a:pt x="49" y="22"/>
                      <a:pt x="49" y="22"/>
                    </a:cubicBezTo>
                    <a:cubicBezTo>
                      <a:pt x="48" y="22"/>
                      <a:pt x="48" y="22"/>
                      <a:pt x="48" y="22"/>
                    </a:cubicBezTo>
                    <a:cubicBezTo>
                      <a:pt x="47" y="22"/>
                      <a:pt x="47" y="22"/>
                      <a:pt x="47" y="22"/>
                    </a:cubicBezTo>
                    <a:cubicBezTo>
                      <a:pt x="47" y="19"/>
                      <a:pt x="47" y="19"/>
                      <a:pt x="47" y="19"/>
                    </a:cubicBezTo>
                    <a:cubicBezTo>
                      <a:pt x="48" y="18"/>
                      <a:pt x="48" y="18"/>
                      <a:pt x="48" y="18"/>
                    </a:cubicBezTo>
                    <a:cubicBezTo>
                      <a:pt x="48" y="16"/>
                      <a:pt x="48" y="16"/>
                      <a:pt x="48" y="16"/>
                    </a:cubicBezTo>
                    <a:lnTo>
                      <a:pt x="46" y="14"/>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61" name="Freeform 910">
                <a:extLst>
                  <a:ext uri="{FF2B5EF4-FFF2-40B4-BE49-F238E27FC236}">
                    <a16:creationId xmlns:a16="http://schemas.microsoft.com/office/drawing/2014/main" id="{013D72CA-129E-3BB6-319B-238CAD85A45B}"/>
                  </a:ext>
                </a:extLst>
              </p:cNvPr>
              <p:cNvSpPr>
                <a:spLocks/>
              </p:cNvSpPr>
              <p:nvPr/>
            </p:nvSpPr>
            <p:spPr bwMode="auto">
              <a:xfrm>
                <a:off x="5280025" y="4575175"/>
                <a:ext cx="128587" cy="187325"/>
              </a:xfrm>
              <a:custGeom>
                <a:avLst/>
                <a:gdLst>
                  <a:gd name="T0" fmla="*/ 17 w 31"/>
                  <a:gd name="T1" fmla="*/ 0 h 45"/>
                  <a:gd name="T2" fmla="*/ 3 w 31"/>
                  <a:gd name="T3" fmla="*/ 0 h 45"/>
                  <a:gd name="T4" fmla="*/ 3 w 31"/>
                  <a:gd name="T5" fmla="*/ 3 h 45"/>
                  <a:gd name="T6" fmla="*/ 4 w 31"/>
                  <a:gd name="T7" fmla="*/ 4 h 45"/>
                  <a:gd name="T8" fmla="*/ 3 w 31"/>
                  <a:gd name="T9" fmla="*/ 6 h 45"/>
                  <a:gd name="T10" fmla="*/ 4 w 31"/>
                  <a:gd name="T11" fmla="*/ 9 h 45"/>
                  <a:gd name="T12" fmla="*/ 4 w 31"/>
                  <a:gd name="T13" fmla="*/ 11 h 45"/>
                  <a:gd name="T14" fmla="*/ 4 w 31"/>
                  <a:gd name="T15" fmla="*/ 13 h 45"/>
                  <a:gd name="T16" fmla="*/ 3 w 31"/>
                  <a:gd name="T17" fmla="*/ 14 h 45"/>
                  <a:gd name="T18" fmla="*/ 5 w 31"/>
                  <a:gd name="T19" fmla="*/ 16 h 45"/>
                  <a:gd name="T20" fmla="*/ 5 w 31"/>
                  <a:gd name="T21" fmla="*/ 20 h 45"/>
                  <a:gd name="T22" fmla="*/ 3 w 31"/>
                  <a:gd name="T23" fmla="*/ 22 h 45"/>
                  <a:gd name="T24" fmla="*/ 2 w 31"/>
                  <a:gd name="T25" fmla="*/ 26 h 45"/>
                  <a:gd name="T26" fmla="*/ 0 w 31"/>
                  <a:gd name="T27" fmla="*/ 29 h 45"/>
                  <a:gd name="T28" fmla="*/ 0 w 31"/>
                  <a:gd name="T29" fmla="*/ 32 h 45"/>
                  <a:gd name="T30" fmla="*/ 2 w 31"/>
                  <a:gd name="T31" fmla="*/ 37 h 45"/>
                  <a:gd name="T32" fmla="*/ 4 w 31"/>
                  <a:gd name="T33" fmla="*/ 37 h 45"/>
                  <a:gd name="T34" fmla="*/ 4 w 31"/>
                  <a:gd name="T35" fmla="*/ 39 h 45"/>
                  <a:gd name="T36" fmla="*/ 4 w 31"/>
                  <a:gd name="T37" fmla="*/ 41 h 45"/>
                  <a:gd name="T38" fmla="*/ 1 w 31"/>
                  <a:gd name="T39" fmla="*/ 41 h 45"/>
                  <a:gd name="T40" fmla="*/ 3 w 31"/>
                  <a:gd name="T41" fmla="*/ 42 h 45"/>
                  <a:gd name="T42" fmla="*/ 6 w 31"/>
                  <a:gd name="T43" fmla="*/ 42 h 45"/>
                  <a:gd name="T44" fmla="*/ 6 w 31"/>
                  <a:gd name="T45" fmla="*/ 42 h 45"/>
                  <a:gd name="T46" fmla="*/ 11 w 31"/>
                  <a:gd name="T47" fmla="*/ 43 h 45"/>
                  <a:gd name="T48" fmla="*/ 15 w 31"/>
                  <a:gd name="T49" fmla="*/ 41 h 45"/>
                  <a:gd name="T50" fmla="*/ 19 w 31"/>
                  <a:gd name="T51" fmla="*/ 40 h 45"/>
                  <a:gd name="T52" fmla="*/ 21 w 31"/>
                  <a:gd name="T53" fmla="*/ 39 h 45"/>
                  <a:gd name="T54" fmla="*/ 28 w 31"/>
                  <a:gd name="T55" fmla="*/ 37 h 45"/>
                  <a:gd name="T56" fmla="*/ 29 w 31"/>
                  <a:gd name="T57" fmla="*/ 37 h 45"/>
                  <a:gd name="T58" fmla="*/ 31 w 31"/>
                  <a:gd name="T59" fmla="*/ 35 h 45"/>
                  <a:gd name="T60" fmla="*/ 31 w 31"/>
                  <a:gd name="T61" fmla="*/ 35 h 45"/>
                  <a:gd name="T62" fmla="*/ 26 w 31"/>
                  <a:gd name="T63" fmla="*/ 30 h 45"/>
                  <a:gd name="T64" fmla="*/ 26 w 31"/>
                  <a:gd name="T65" fmla="*/ 29 h 45"/>
                  <a:gd name="T66" fmla="*/ 26 w 31"/>
                  <a:gd name="T67" fmla="*/ 28 h 45"/>
                  <a:gd name="T68" fmla="*/ 27 w 31"/>
                  <a:gd name="T69" fmla="*/ 26 h 45"/>
                  <a:gd name="T70" fmla="*/ 26 w 31"/>
                  <a:gd name="T71" fmla="*/ 24 h 45"/>
                  <a:gd name="T72" fmla="*/ 27 w 31"/>
                  <a:gd name="T73" fmla="*/ 23 h 45"/>
                  <a:gd name="T74" fmla="*/ 26 w 31"/>
                  <a:gd name="T75" fmla="*/ 20 h 45"/>
                  <a:gd name="T76" fmla="*/ 27 w 31"/>
                  <a:gd name="T77" fmla="*/ 19 h 45"/>
                  <a:gd name="T78" fmla="*/ 25 w 31"/>
                  <a:gd name="T79" fmla="*/ 16 h 45"/>
                  <a:gd name="T80" fmla="*/ 26 w 31"/>
                  <a:gd name="T81" fmla="*/ 15 h 45"/>
                  <a:gd name="T82" fmla="*/ 26 w 31"/>
                  <a:gd name="T83" fmla="*/ 11 h 45"/>
                  <a:gd name="T84" fmla="*/ 24 w 31"/>
                  <a:gd name="T85" fmla="*/ 11 h 45"/>
                  <a:gd name="T86" fmla="*/ 25 w 31"/>
                  <a:gd name="T87" fmla="*/ 9 h 45"/>
                  <a:gd name="T88" fmla="*/ 25 w 31"/>
                  <a:gd name="T89" fmla="*/ 5 h 45"/>
                  <a:gd name="T90" fmla="*/ 22 w 31"/>
                  <a:gd name="T91" fmla="*/ 3 h 45"/>
                  <a:gd name="T92" fmla="*/ 22 w 31"/>
                  <a:gd name="T93" fmla="*/ 1 h 45"/>
                  <a:gd name="T94" fmla="*/ 22 w 31"/>
                  <a:gd name="T95" fmla="*/ 0 h 45"/>
                  <a:gd name="T96" fmla="*/ 18 w 31"/>
                  <a:gd name="T97" fmla="*/ 0 h 45"/>
                  <a:gd name="T98" fmla="*/ 17 w 31"/>
                  <a:gd name="T99"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 h="45">
                    <a:moveTo>
                      <a:pt x="17" y="0"/>
                    </a:moveTo>
                    <a:cubicBezTo>
                      <a:pt x="3" y="0"/>
                      <a:pt x="3" y="0"/>
                      <a:pt x="3" y="0"/>
                    </a:cubicBezTo>
                    <a:cubicBezTo>
                      <a:pt x="3" y="3"/>
                      <a:pt x="3" y="3"/>
                      <a:pt x="3" y="3"/>
                    </a:cubicBezTo>
                    <a:cubicBezTo>
                      <a:pt x="4" y="4"/>
                      <a:pt x="4" y="4"/>
                      <a:pt x="4" y="4"/>
                    </a:cubicBezTo>
                    <a:cubicBezTo>
                      <a:pt x="3" y="6"/>
                      <a:pt x="3" y="6"/>
                      <a:pt x="3" y="6"/>
                    </a:cubicBezTo>
                    <a:cubicBezTo>
                      <a:pt x="4" y="9"/>
                      <a:pt x="4" y="9"/>
                      <a:pt x="4" y="9"/>
                    </a:cubicBezTo>
                    <a:cubicBezTo>
                      <a:pt x="4" y="11"/>
                      <a:pt x="4" y="11"/>
                      <a:pt x="4" y="11"/>
                    </a:cubicBezTo>
                    <a:cubicBezTo>
                      <a:pt x="4" y="13"/>
                      <a:pt x="4" y="13"/>
                      <a:pt x="4" y="13"/>
                    </a:cubicBezTo>
                    <a:cubicBezTo>
                      <a:pt x="3" y="14"/>
                      <a:pt x="3" y="14"/>
                      <a:pt x="3" y="14"/>
                    </a:cubicBezTo>
                    <a:cubicBezTo>
                      <a:pt x="5" y="16"/>
                      <a:pt x="5" y="16"/>
                      <a:pt x="5" y="16"/>
                    </a:cubicBezTo>
                    <a:cubicBezTo>
                      <a:pt x="5" y="20"/>
                      <a:pt x="5" y="20"/>
                      <a:pt x="5" y="20"/>
                    </a:cubicBezTo>
                    <a:cubicBezTo>
                      <a:pt x="3" y="22"/>
                      <a:pt x="3" y="22"/>
                      <a:pt x="3" y="22"/>
                    </a:cubicBezTo>
                    <a:cubicBezTo>
                      <a:pt x="2" y="26"/>
                      <a:pt x="2" y="26"/>
                      <a:pt x="2" y="26"/>
                    </a:cubicBezTo>
                    <a:cubicBezTo>
                      <a:pt x="0" y="29"/>
                      <a:pt x="0" y="29"/>
                      <a:pt x="0" y="29"/>
                    </a:cubicBezTo>
                    <a:cubicBezTo>
                      <a:pt x="0" y="32"/>
                      <a:pt x="0" y="32"/>
                      <a:pt x="0" y="32"/>
                    </a:cubicBezTo>
                    <a:cubicBezTo>
                      <a:pt x="2" y="37"/>
                      <a:pt x="2" y="37"/>
                      <a:pt x="2" y="37"/>
                    </a:cubicBezTo>
                    <a:cubicBezTo>
                      <a:pt x="4" y="37"/>
                      <a:pt x="4" y="37"/>
                      <a:pt x="4" y="37"/>
                    </a:cubicBezTo>
                    <a:cubicBezTo>
                      <a:pt x="4" y="39"/>
                      <a:pt x="4" y="39"/>
                      <a:pt x="4" y="39"/>
                    </a:cubicBezTo>
                    <a:cubicBezTo>
                      <a:pt x="4" y="41"/>
                      <a:pt x="4" y="41"/>
                      <a:pt x="4" y="41"/>
                    </a:cubicBezTo>
                    <a:cubicBezTo>
                      <a:pt x="1" y="41"/>
                      <a:pt x="1" y="41"/>
                      <a:pt x="1" y="41"/>
                    </a:cubicBezTo>
                    <a:cubicBezTo>
                      <a:pt x="2" y="42"/>
                      <a:pt x="2" y="42"/>
                      <a:pt x="3" y="42"/>
                    </a:cubicBezTo>
                    <a:cubicBezTo>
                      <a:pt x="4" y="42"/>
                      <a:pt x="5" y="42"/>
                      <a:pt x="6" y="42"/>
                    </a:cubicBezTo>
                    <a:cubicBezTo>
                      <a:pt x="6" y="42"/>
                      <a:pt x="6" y="42"/>
                      <a:pt x="6" y="42"/>
                    </a:cubicBezTo>
                    <a:cubicBezTo>
                      <a:pt x="8" y="43"/>
                      <a:pt x="9" y="45"/>
                      <a:pt x="11" y="43"/>
                    </a:cubicBezTo>
                    <a:cubicBezTo>
                      <a:pt x="12" y="42"/>
                      <a:pt x="14" y="43"/>
                      <a:pt x="15" y="41"/>
                    </a:cubicBezTo>
                    <a:cubicBezTo>
                      <a:pt x="16" y="41"/>
                      <a:pt x="18" y="41"/>
                      <a:pt x="19" y="40"/>
                    </a:cubicBezTo>
                    <a:cubicBezTo>
                      <a:pt x="20" y="40"/>
                      <a:pt x="20" y="39"/>
                      <a:pt x="21" y="39"/>
                    </a:cubicBezTo>
                    <a:cubicBezTo>
                      <a:pt x="23" y="38"/>
                      <a:pt x="25" y="36"/>
                      <a:pt x="28" y="37"/>
                    </a:cubicBezTo>
                    <a:cubicBezTo>
                      <a:pt x="28" y="37"/>
                      <a:pt x="29" y="37"/>
                      <a:pt x="29" y="37"/>
                    </a:cubicBezTo>
                    <a:cubicBezTo>
                      <a:pt x="29" y="35"/>
                      <a:pt x="30" y="35"/>
                      <a:pt x="31" y="35"/>
                    </a:cubicBezTo>
                    <a:cubicBezTo>
                      <a:pt x="31" y="35"/>
                      <a:pt x="31" y="35"/>
                      <a:pt x="31" y="35"/>
                    </a:cubicBezTo>
                    <a:cubicBezTo>
                      <a:pt x="26" y="30"/>
                      <a:pt x="26" y="30"/>
                      <a:pt x="26" y="30"/>
                    </a:cubicBezTo>
                    <a:cubicBezTo>
                      <a:pt x="26" y="29"/>
                      <a:pt x="26" y="29"/>
                      <a:pt x="26" y="29"/>
                    </a:cubicBezTo>
                    <a:cubicBezTo>
                      <a:pt x="26" y="29"/>
                      <a:pt x="26" y="28"/>
                      <a:pt x="26" y="28"/>
                    </a:cubicBezTo>
                    <a:cubicBezTo>
                      <a:pt x="26" y="27"/>
                      <a:pt x="27" y="26"/>
                      <a:pt x="27" y="26"/>
                    </a:cubicBezTo>
                    <a:cubicBezTo>
                      <a:pt x="27" y="26"/>
                      <a:pt x="26" y="24"/>
                      <a:pt x="26" y="24"/>
                    </a:cubicBezTo>
                    <a:cubicBezTo>
                      <a:pt x="26" y="24"/>
                      <a:pt x="27" y="23"/>
                      <a:pt x="27" y="23"/>
                    </a:cubicBezTo>
                    <a:cubicBezTo>
                      <a:pt x="26" y="20"/>
                      <a:pt x="26" y="20"/>
                      <a:pt x="26" y="20"/>
                    </a:cubicBezTo>
                    <a:cubicBezTo>
                      <a:pt x="27" y="19"/>
                      <a:pt x="27" y="19"/>
                      <a:pt x="27" y="19"/>
                    </a:cubicBezTo>
                    <a:cubicBezTo>
                      <a:pt x="25" y="16"/>
                      <a:pt x="25" y="16"/>
                      <a:pt x="25" y="16"/>
                    </a:cubicBezTo>
                    <a:cubicBezTo>
                      <a:pt x="26" y="15"/>
                      <a:pt x="26" y="15"/>
                      <a:pt x="26" y="15"/>
                    </a:cubicBezTo>
                    <a:cubicBezTo>
                      <a:pt x="26" y="11"/>
                      <a:pt x="26" y="11"/>
                      <a:pt x="26" y="11"/>
                    </a:cubicBezTo>
                    <a:cubicBezTo>
                      <a:pt x="26" y="11"/>
                      <a:pt x="24" y="11"/>
                      <a:pt x="24" y="11"/>
                    </a:cubicBezTo>
                    <a:cubicBezTo>
                      <a:pt x="24" y="11"/>
                      <a:pt x="25" y="9"/>
                      <a:pt x="25" y="9"/>
                    </a:cubicBezTo>
                    <a:cubicBezTo>
                      <a:pt x="25" y="5"/>
                      <a:pt x="25" y="5"/>
                      <a:pt x="25" y="5"/>
                    </a:cubicBezTo>
                    <a:cubicBezTo>
                      <a:pt x="25" y="5"/>
                      <a:pt x="22" y="3"/>
                      <a:pt x="22" y="3"/>
                    </a:cubicBezTo>
                    <a:cubicBezTo>
                      <a:pt x="22" y="3"/>
                      <a:pt x="22" y="1"/>
                      <a:pt x="22" y="1"/>
                    </a:cubicBezTo>
                    <a:cubicBezTo>
                      <a:pt x="22" y="0"/>
                      <a:pt x="22" y="0"/>
                      <a:pt x="22" y="0"/>
                    </a:cubicBezTo>
                    <a:cubicBezTo>
                      <a:pt x="18" y="0"/>
                      <a:pt x="18" y="0"/>
                      <a:pt x="18" y="0"/>
                    </a:cubicBezTo>
                    <a:lnTo>
                      <a:pt x="17" y="0"/>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62" name="Freeform 911">
                <a:extLst>
                  <a:ext uri="{FF2B5EF4-FFF2-40B4-BE49-F238E27FC236}">
                    <a16:creationId xmlns:a16="http://schemas.microsoft.com/office/drawing/2014/main" id="{D189900B-8E0F-139C-5354-85D55797EA85}"/>
                  </a:ext>
                </a:extLst>
              </p:cNvPr>
              <p:cNvSpPr>
                <a:spLocks/>
              </p:cNvSpPr>
              <p:nvPr/>
            </p:nvSpPr>
            <p:spPr bwMode="auto">
              <a:xfrm>
                <a:off x="4900613" y="4495800"/>
                <a:ext cx="84137" cy="20638"/>
              </a:xfrm>
              <a:custGeom>
                <a:avLst/>
                <a:gdLst>
                  <a:gd name="T0" fmla="*/ 6 w 20"/>
                  <a:gd name="T1" fmla="*/ 3 h 5"/>
                  <a:gd name="T2" fmla="*/ 10 w 20"/>
                  <a:gd name="T3" fmla="*/ 3 h 5"/>
                  <a:gd name="T4" fmla="*/ 11 w 20"/>
                  <a:gd name="T5" fmla="*/ 1 h 5"/>
                  <a:gd name="T6" fmla="*/ 16 w 20"/>
                  <a:gd name="T7" fmla="*/ 4 h 5"/>
                  <a:gd name="T8" fmla="*/ 20 w 20"/>
                  <a:gd name="T9" fmla="*/ 3 h 5"/>
                  <a:gd name="T10" fmla="*/ 19 w 20"/>
                  <a:gd name="T11" fmla="*/ 1 h 5"/>
                  <a:gd name="T12" fmla="*/ 16 w 20"/>
                  <a:gd name="T13" fmla="*/ 3 h 5"/>
                  <a:gd name="T14" fmla="*/ 11 w 20"/>
                  <a:gd name="T15" fmla="*/ 0 h 5"/>
                  <a:gd name="T16" fmla="*/ 9 w 20"/>
                  <a:gd name="T17" fmla="*/ 0 h 5"/>
                  <a:gd name="T18" fmla="*/ 8 w 20"/>
                  <a:gd name="T19" fmla="*/ 2 h 5"/>
                  <a:gd name="T20" fmla="*/ 2 w 20"/>
                  <a:gd name="T21" fmla="*/ 2 h 5"/>
                  <a:gd name="T22" fmla="*/ 1 w 20"/>
                  <a:gd name="T23" fmla="*/ 2 h 5"/>
                  <a:gd name="T24" fmla="*/ 1 w 20"/>
                  <a:gd name="T25" fmla="*/ 5 h 5"/>
                  <a:gd name="T26" fmla="*/ 6 w 20"/>
                  <a:gd name="T27" fmla="*/ 5 h 5"/>
                  <a:gd name="T28" fmla="*/ 6 w 20"/>
                  <a:gd name="T2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5">
                    <a:moveTo>
                      <a:pt x="6" y="3"/>
                    </a:moveTo>
                    <a:cubicBezTo>
                      <a:pt x="10" y="3"/>
                      <a:pt x="10" y="3"/>
                      <a:pt x="10" y="3"/>
                    </a:cubicBezTo>
                    <a:cubicBezTo>
                      <a:pt x="11" y="1"/>
                      <a:pt x="11" y="1"/>
                      <a:pt x="11" y="1"/>
                    </a:cubicBezTo>
                    <a:cubicBezTo>
                      <a:pt x="16" y="4"/>
                      <a:pt x="16" y="4"/>
                      <a:pt x="16" y="4"/>
                    </a:cubicBezTo>
                    <a:cubicBezTo>
                      <a:pt x="20" y="3"/>
                      <a:pt x="20" y="3"/>
                      <a:pt x="20" y="3"/>
                    </a:cubicBezTo>
                    <a:cubicBezTo>
                      <a:pt x="19" y="1"/>
                      <a:pt x="19" y="1"/>
                      <a:pt x="19" y="1"/>
                    </a:cubicBezTo>
                    <a:cubicBezTo>
                      <a:pt x="16" y="3"/>
                      <a:pt x="16" y="3"/>
                      <a:pt x="16" y="3"/>
                    </a:cubicBezTo>
                    <a:cubicBezTo>
                      <a:pt x="11" y="0"/>
                      <a:pt x="11" y="0"/>
                      <a:pt x="11" y="0"/>
                    </a:cubicBezTo>
                    <a:cubicBezTo>
                      <a:pt x="9" y="0"/>
                      <a:pt x="9" y="0"/>
                      <a:pt x="9" y="0"/>
                    </a:cubicBezTo>
                    <a:cubicBezTo>
                      <a:pt x="8" y="2"/>
                      <a:pt x="8" y="2"/>
                      <a:pt x="8" y="2"/>
                    </a:cubicBezTo>
                    <a:cubicBezTo>
                      <a:pt x="2" y="2"/>
                      <a:pt x="2" y="2"/>
                      <a:pt x="2" y="2"/>
                    </a:cubicBezTo>
                    <a:cubicBezTo>
                      <a:pt x="1" y="2"/>
                      <a:pt x="1" y="2"/>
                      <a:pt x="1" y="2"/>
                    </a:cubicBezTo>
                    <a:cubicBezTo>
                      <a:pt x="1" y="3"/>
                      <a:pt x="0" y="4"/>
                      <a:pt x="1" y="5"/>
                    </a:cubicBezTo>
                    <a:cubicBezTo>
                      <a:pt x="6" y="5"/>
                      <a:pt x="6" y="5"/>
                      <a:pt x="6" y="5"/>
                    </a:cubicBezTo>
                    <a:lnTo>
                      <a:pt x="6" y="3"/>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63" name="Freeform 912">
                <a:extLst>
                  <a:ext uri="{FF2B5EF4-FFF2-40B4-BE49-F238E27FC236}">
                    <a16:creationId xmlns:a16="http://schemas.microsoft.com/office/drawing/2014/main" id="{6E3E6ACC-0CC1-6E84-9B42-8E62E48A928F}"/>
                  </a:ext>
                </a:extLst>
              </p:cNvPr>
              <p:cNvSpPr>
                <a:spLocks/>
              </p:cNvSpPr>
              <p:nvPr/>
            </p:nvSpPr>
            <p:spPr bwMode="auto">
              <a:xfrm>
                <a:off x="5629275" y="4826000"/>
                <a:ext cx="153987" cy="174625"/>
              </a:xfrm>
              <a:custGeom>
                <a:avLst/>
                <a:gdLst>
                  <a:gd name="T0" fmla="*/ 18 w 37"/>
                  <a:gd name="T1" fmla="*/ 41 h 42"/>
                  <a:gd name="T2" fmla="*/ 19 w 37"/>
                  <a:gd name="T3" fmla="*/ 38 h 42"/>
                  <a:gd name="T4" fmla="*/ 19 w 37"/>
                  <a:gd name="T5" fmla="*/ 36 h 42"/>
                  <a:gd name="T6" fmla="*/ 17 w 37"/>
                  <a:gd name="T7" fmla="*/ 32 h 42"/>
                  <a:gd name="T8" fmla="*/ 20 w 37"/>
                  <a:gd name="T9" fmla="*/ 32 h 42"/>
                  <a:gd name="T10" fmla="*/ 23 w 37"/>
                  <a:gd name="T11" fmla="*/ 32 h 42"/>
                  <a:gd name="T12" fmla="*/ 23 w 37"/>
                  <a:gd name="T13" fmla="*/ 28 h 42"/>
                  <a:gd name="T14" fmla="*/ 27 w 37"/>
                  <a:gd name="T15" fmla="*/ 32 h 42"/>
                  <a:gd name="T16" fmla="*/ 32 w 37"/>
                  <a:gd name="T17" fmla="*/ 30 h 42"/>
                  <a:gd name="T18" fmla="*/ 34 w 37"/>
                  <a:gd name="T19" fmla="*/ 32 h 42"/>
                  <a:gd name="T20" fmla="*/ 35 w 37"/>
                  <a:gd name="T21" fmla="*/ 31 h 42"/>
                  <a:gd name="T22" fmla="*/ 37 w 37"/>
                  <a:gd name="T23" fmla="*/ 27 h 42"/>
                  <a:gd name="T24" fmla="*/ 36 w 37"/>
                  <a:gd name="T25" fmla="*/ 24 h 42"/>
                  <a:gd name="T26" fmla="*/ 37 w 37"/>
                  <a:gd name="T27" fmla="*/ 20 h 42"/>
                  <a:gd name="T28" fmla="*/ 35 w 37"/>
                  <a:gd name="T29" fmla="*/ 19 h 42"/>
                  <a:gd name="T30" fmla="*/ 33 w 37"/>
                  <a:gd name="T31" fmla="*/ 17 h 42"/>
                  <a:gd name="T32" fmla="*/ 33 w 37"/>
                  <a:gd name="T33" fmla="*/ 13 h 42"/>
                  <a:gd name="T34" fmla="*/ 35 w 37"/>
                  <a:gd name="T35" fmla="*/ 6 h 42"/>
                  <a:gd name="T36" fmla="*/ 28 w 37"/>
                  <a:gd name="T37" fmla="*/ 7 h 42"/>
                  <a:gd name="T38" fmla="*/ 28 w 37"/>
                  <a:gd name="T39" fmla="*/ 5 h 42"/>
                  <a:gd name="T40" fmla="*/ 29 w 37"/>
                  <a:gd name="T41" fmla="*/ 1 h 42"/>
                  <a:gd name="T42" fmla="*/ 16 w 37"/>
                  <a:gd name="T43" fmla="*/ 0 h 42"/>
                  <a:gd name="T44" fmla="*/ 15 w 37"/>
                  <a:gd name="T45" fmla="*/ 9 h 42"/>
                  <a:gd name="T46" fmla="*/ 4 w 37"/>
                  <a:gd name="T47" fmla="*/ 9 h 42"/>
                  <a:gd name="T48" fmla="*/ 4 w 37"/>
                  <a:gd name="T49" fmla="*/ 11 h 42"/>
                  <a:gd name="T50" fmla="*/ 3 w 37"/>
                  <a:gd name="T51" fmla="*/ 14 h 42"/>
                  <a:gd name="T52" fmla="*/ 4 w 37"/>
                  <a:gd name="T53" fmla="*/ 15 h 42"/>
                  <a:gd name="T54" fmla="*/ 1 w 37"/>
                  <a:gd name="T55" fmla="*/ 22 h 42"/>
                  <a:gd name="T56" fmla="*/ 2 w 37"/>
                  <a:gd name="T57" fmla="*/ 24 h 42"/>
                  <a:gd name="T58" fmla="*/ 3 w 37"/>
                  <a:gd name="T59" fmla="*/ 30 h 42"/>
                  <a:gd name="T60" fmla="*/ 9 w 37"/>
                  <a:gd name="T61" fmla="*/ 37 h 42"/>
                  <a:gd name="T62" fmla="*/ 14 w 37"/>
                  <a:gd name="T63" fmla="*/ 42 h 42"/>
                  <a:gd name="T64" fmla="*/ 18 w 37"/>
                  <a:gd name="T65"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 h="42">
                    <a:moveTo>
                      <a:pt x="18" y="41"/>
                    </a:moveTo>
                    <a:cubicBezTo>
                      <a:pt x="18" y="41"/>
                      <a:pt x="18" y="41"/>
                      <a:pt x="18" y="41"/>
                    </a:cubicBezTo>
                    <a:cubicBezTo>
                      <a:pt x="19" y="40"/>
                      <a:pt x="19" y="40"/>
                      <a:pt x="19" y="40"/>
                    </a:cubicBezTo>
                    <a:cubicBezTo>
                      <a:pt x="19" y="38"/>
                      <a:pt x="19" y="38"/>
                      <a:pt x="19" y="38"/>
                    </a:cubicBezTo>
                    <a:cubicBezTo>
                      <a:pt x="18" y="37"/>
                      <a:pt x="18" y="37"/>
                      <a:pt x="18" y="37"/>
                    </a:cubicBezTo>
                    <a:cubicBezTo>
                      <a:pt x="19" y="36"/>
                      <a:pt x="19" y="36"/>
                      <a:pt x="19" y="36"/>
                    </a:cubicBezTo>
                    <a:cubicBezTo>
                      <a:pt x="17" y="35"/>
                      <a:pt x="17" y="35"/>
                      <a:pt x="17" y="35"/>
                    </a:cubicBezTo>
                    <a:cubicBezTo>
                      <a:pt x="17" y="32"/>
                      <a:pt x="17" y="32"/>
                      <a:pt x="17" y="32"/>
                    </a:cubicBezTo>
                    <a:cubicBezTo>
                      <a:pt x="18" y="33"/>
                      <a:pt x="18" y="33"/>
                      <a:pt x="18" y="33"/>
                    </a:cubicBezTo>
                    <a:cubicBezTo>
                      <a:pt x="20" y="32"/>
                      <a:pt x="20" y="32"/>
                      <a:pt x="20" y="32"/>
                    </a:cubicBezTo>
                    <a:cubicBezTo>
                      <a:pt x="21" y="32"/>
                      <a:pt x="21" y="32"/>
                      <a:pt x="21" y="32"/>
                    </a:cubicBezTo>
                    <a:cubicBezTo>
                      <a:pt x="23" y="32"/>
                      <a:pt x="23" y="32"/>
                      <a:pt x="23" y="32"/>
                    </a:cubicBezTo>
                    <a:cubicBezTo>
                      <a:pt x="23" y="30"/>
                      <a:pt x="23" y="30"/>
                      <a:pt x="23" y="30"/>
                    </a:cubicBezTo>
                    <a:cubicBezTo>
                      <a:pt x="23" y="28"/>
                      <a:pt x="23" y="28"/>
                      <a:pt x="23" y="28"/>
                    </a:cubicBezTo>
                    <a:cubicBezTo>
                      <a:pt x="25" y="28"/>
                      <a:pt x="25" y="28"/>
                      <a:pt x="25" y="28"/>
                    </a:cubicBezTo>
                    <a:cubicBezTo>
                      <a:pt x="27" y="32"/>
                      <a:pt x="27" y="32"/>
                      <a:pt x="27" y="32"/>
                    </a:cubicBezTo>
                    <a:cubicBezTo>
                      <a:pt x="30" y="32"/>
                      <a:pt x="30" y="32"/>
                      <a:pt x="30" y="32"/>
                    </a:cubicBezTo>
                    <a:cubicBezTo>
                      <a:pt x="32" y="30"/>
                      <a:pt x="32" y="30"/>
                      <a:pt x="32" y="30"/>
                    </a:cubicBezTo>
                    <a:cubicBezTo>
                      <a:pt x="33" y="33"/>
                      <a:pt x="33" y="33"/>
                      <a:pt x="33" y="33"/>
                    </a:cubicBezTo>
                    <a:cubicBezTo>
                      <a:pt x="34" y="32"/>
                      <a:pt x="34" y="32"/>
                      <a:pt x="34" y="32"/>
                    </a:cubicBezTo>
                    <a:cubicBezTo>
                      <a:pt x="35" y="32"/>
                      <a:pt x="35" y="32"/>
                      <a:pt x="35" y="32"/>
                    </a:cubicBezTo>
                    <a:cubicBezTo>
                      <a:pt x="35" y="32"/>
                      <a:pt x="35" y="31"/>
                      <a:pt x="35" y="31"/>
                    </a:cubicBezTo>
                    <a:cubicBezTo>
                      <a:pt x="35" y="31"/>
                      <a:pt x="35" y="30"/>
                      <a:pt x="35" y="30"/>
                    </a:cubicBezTo>
                    <a:cubicBezTo>
                      <a:pt x="37" y="27"/>
                      <a:pt x="37" y="27"/>
                      <a:pt x="37" y="27"/>
                    </a:cubicBezTo>
                    <a:cubicBezTo>
                      <a:pt x="37" y="25"/>
                      <a:pt x="37" y="25"/>
                      <a:pt x="37" y="25"/>
                    </a:cubicBezTo>
                    <a:cubicBezTo>
                      <a:pt x="37" y="25"/>
                      <a:pt x="36" y="24"/>
                      <a:pt x="36" y="24"/>
                    </a:cubicBezTo>
                    <a:cubicBezTo>
                      <a:pt x="36" y="24"/>
                      <a:pt x="37" y="22"/>
                      <a:pt x="37" y="22"/>
                    </a:cubicBezTo>
                    <a:cubicBezTo>
                      <a:pt x="37" y="22"/>
                      <a:pt x="37" y="20"/>
                      <a:pt x="37" y="20"/>
                    </a:cubicBezTo>
                    <a:cubicBezTo>
                      <a:pt x="36" y="19"/>
                      <a:pt x="36" y="19"/>
                      <a:pt x="36" y="19"/>
                    </a:cubicBezTo>
                    <a:cubicBezTo>
                      <a:pt x="35" y="19"/>
                      <a:pt x="35" y="19"/>
                      <a:pt x="35" y="19"/>
                    </a:cubicBezTo>
                    <a:cubicBezTo>
                      <a:pt x="34" y="17"/>
                      <a:pt x="34" y="17"/>
                      <a:pt x="34" y="17"/>
                    </a:cubicBezTo>
                    <a:cubicBezTo>
                      <a:pt x="33" y="17"/>
                      <a:pt x="33" y="17"/>
                      <a:pt x="33" y="17"/>
                    </a:cubicBezTo>
                    <a:cubicBezTo>
                      <a:pt x="33" y="15"/>
                      <a:pt x="33" y="15"/>
                      <a:pt x="33" y="15"/>
                    </a:cubicBezTo>
                    <a:cubicBezTo>
                      <a:pt x="33" y="13"/>
                      <a:pt x="33" y="13"/>
                      <a:pt x="33" y="13"/>
                    </a:cubicBezTo>
                    <a:cubicBezTo>
                      <a:pt x="37" y="10"/>
                      <a:pt x="37" y="10"/>
                      <a:pt x="37" y="10"/>
                    </a:cubicBezTo>
                    <a:cubicBezTo>
                      <a:pt x="35" y="6"/>
                      <a:pt x="35" y="6"/>
                      <a:pt x="35" y="6"/>
                    </a:cubicBezTo>
                    <a:cubicBezTo>
                      <a:pt x="28" y="8"/>
                      <a:pt x="28" y="8"/>
                      <a:pt x="28" y="8"/>
                    </a:cubicBezTo>
                    <a:cubicBezTo>
                      <a:pt x="28" y="7"/>
                      <a:pt x="28" y="7"/>
                      <a:pt x="28" y="7"/>
                    </a:cubicBezTo>
                    <a:cubicBezTo>
                      <a:pt x="29" y="6"/>
                      <a:pt x="29" y="6"/>
                      <a:pt x="29" y="6"/>
                    </a:cubicBezTo>
                    <a:cubicBezTo>
                      <a:pt x="28" y="5"/>
                      <a:pt x="28" y="5"/>
                      <a:pt x="28" y="5"/>
                    </a:cubicBezTo>
                    <a:cubicBezTo>
                      <a:pt x="28" y="3"/>
                      <a:pt x="28" y="3"/>
                      <a:pt x="28" y="3"/>
                    </a:cubicBezTo>
                    <a:cubicBezTo>
                      <a:pt x="29" y="1"/>
                      <a:pt x="29" y="1"/>
                      <a:pt x="29" y="1"/>
                    </a:cubicBezTo>
                    <a:cubicBezTo>
                      <a:pt x="28" y="0"/>
                      <a:pt x="28" y="0"/>
                      <a:pt x="28" y="0"/>
                    </a:cubicBezTo>
                    <a:cubicBezTo>
                      <a:pt x="16" y="0"/>
                      <a:pt x="16" y="0"/>
                      <a:pt x="16" y="0"/>
                    </a:cubicBezTo>
                    <a:cubicBezTo>
                      <a:pt x="15" y="1"/>
                      <a:pt x="15" y="1"/>
                      <a:pt x="15" y="1"/>
                    </a:cubicBezTo>
                    <a:cubicBezTo>
                      <a:pt x="15" y="9"/>
                      <a:pt x="15" y="9"/>
                      <a:pt x="15" y="9"/>
                    </a:cubicBezTo>
                    <a:cubicBezTo>
                      <a:pt x="3" y="9"/>
                      <a:pt x="3" y="9"/>
                      <a:pt x="3" y="9"/>
                    </a:cubicBezTo>
                    <a:cubicBezTo>
                      <a:pt x="3" y="9"/>
                      <a:pt x="3" y="9"/>
                      <a:pt x="4" y="9"/>
                    </a:cubicBezTo>
                    <a:cubicBezTo>
                      <a:pt x="4" y="9"/>
                      <a:pt x="4" y="9"/>
                      <a:pt x="4" y="9"/>
                    </a:cubicBezTo>
                    <a:cubicBezTo>
                      <a:pt x="4" y="10"/>
                      <a:pt x="4" y="11"/>
                      <a:pt x="4" y="11"/>
                    </a:cubicBezTo>
                    <a:cubicBezTo>
                      <a:pt x="4" y="11"/>
                      <a:pt x="4" y="12"/>
                      <a:pt x="4" y="12"/>
                    </a:cubicBezTo>
                    <a:cubicBezTo>
                      <a:pt x="2" y="12"/>
                      <a:pt x="3" y="13"/>
                      <a:pt x="3" y="14"/>
                    </a:cubicBezTo>
                    <a:cubicBezTo>
                      <a:pt x="3" y="14"/>
                      <a:pt x="4" y="15"/>
                      <a:pt x="5" y="15"/>
                    </a:cubicBezTo>
                    <a:cubicBezTo>
                      <a:pt x="4" y="16"/>
                      <a:pt x="4" y="15"/>
                      <a:pt x="4" y="15"/>
                    </a:cubicBezTo>
                    <a:cubicBezTo>
                      <a:pt x="3" y="15"/>
                      <a:pt x="3" y="15"/>
                      <a:pt x="3" y="15"/>
                    </a:cubicBezTo>
                    <a:cubicBezTo>
                      <a:pt x="2" y="18"/>
                      <a:pt x="2" y="20"/>
                      <a:pt x="1" y="22"/>
                    </a:cubicBezTo>
                    <a:cubicBezTo>
                      <a:pt x="0" y="23"/>
                      <a:pt x="1" y="23"/>
                      <a:pt x="1" y="23"/>
                    </a:cubicBezTo>
                    <a:cubicBezTo>
                      <a:pt x="2" y="23"/>
                      <a:pt x="2" y="23"/>
                      <a:pt x="2" y="24"/>
                    </a:cubicBezTo>
                    <a:cubicBezTo>
                      <a:pt x="2" y="24"/>
                      <a:pt x="1" y="24"/>
                      <a:pt x="0" y="24"/>
                    </a:cubicBezTo>
                    <a:cubicBezTo>
                      <a:pt x="1" y="26"/>
                      <a:pt x="2" y="28"/>
                      <a:pt x="3" y="30"/>
                    </a:cubicBezTo>
                    <a:cubicBezTo>
                      <a:pt x="3" y="31"/>
                      <a:pt x="4" y="32"/>
                      <a:pt x="5" y="33"/>
                    </a:cubicBezTo>
                    <a:cubicBezTo>
                      <a:pt x="7" y="35"/>
                      <a:pt x="8" y="36"/>
                      <a:pt x="9" y="37"/>
                    </a:cubicBezTo>
                    <a:cubicBezTo>
                      <a:pt x="10" y="37"/>
                      <a:pt x="11" y="39"/>
                      <a:pt x="11" y="40"/>
                    </a:cubicBezTo>
                    <a:cubicBezTo>
                      <a:pt x="12" y="40"/>
                      <a:pt x="13" y="41"/>
                      <a:pt x="14" y="42"/>
                    </a:cubicBezTo>
                    <a:cubicBezTo>
                      <a:pt x="16" y="39"/>
                      <a:pt x="16" y="39"/>
                      <a:pt x="16" y="39"/>
                    </a:cubicBezTo>
                    <a:lnTo>
                      <a:pt x="18" y="41"/>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64" name="Freeform 913">
                <a:extLst>
                  <a:ext uri="{FF2B5EF4-FFF2-40B4-BE49-F238E27FC236}">
                    <a16:creationId xmlns:a16="http://schemas.microsoft.com/office/drawing/2014/main" id="{2BA29859-59FF-8C9A-FCEA-1AFCB9547E71}"/>
                  </a:ext>
                </a:extLst>
              </p:cNvPr>
              <p:cNvSpPr>
                <a:spLocks/>
              </p:cNvSpPr>
              <p:nvPr/>
            </p:nvSpPr>
            <p:spPr bwMode="auto">
              <a:xfrm>
                <a:off x="6303963" y="4462463"/>
                <a:ext cx="423862" cy="330200"/>
              </a:xfrm>
              <a:custGeom>
                <a:avLst/>
                <a:gdLst>
                  <a:gd name="T0" fmla="*/ 197 w 267"/>
                  <a:gd name="T1" fmla="*/ 108 h 208"/>
                  <a:gd name="T2" fmla="*/ 173 w 267"/>
                  <a:gd name="T3" fmla="*/ 79 h 208"/>
                  <a:gd name="T4" fmla="*/ 173 w 267"/>
                  <a:gd name="T5" fmla="*/ 71 h 208"/>
                  <a:gd name="T6" fmla="*/ 157 w 267"/>
                  <a:gd name="T7" fmla="*/ 74 h 208"/>
                  <a:gd name="T8" fmla="*/ 168 w 267"/>
                  <a:gd name="T9" fmla="*/ 45 h 208"/>
                  <a:gd name="T10" fmla="*/ 147 w 267"/>
                  <a:gd name="T11" fmla="*/ 24 h 208"/>
                  <a:gd name="T12" fmla="*/ 129 w 267"/>
                  <a:gd name="T13" fmla="*/ 11 h 208"/>
                  <a:gd name="T14" fmla="*/ 126 w 267"/>
                  <a:gd name="T15" fmla="*/ 11 h 208"/>
                  <a:gd name="T16" fmla="*/ 118 w 267"/>
                  <a:gd name="T17" fmla="*/ 8 h 208"/>
                  <a:gd name="T18" fmla="*/ 113 w 267"/>
                  <a:gd name="T19" fmla="*/ 11 h 208"/>
                  <a:gd name="T20" fmla="*/ 108 w 267"/>
                  <a:gd name="T21" fmla="*/ 6 h 208"/>
                  <a:gd name="T22" fmla="*/ 100 w 267"/>
                  <a:gd name="T23" fmla="*/ 11 h 208"/>
                  <a:gd name="T24" fmla="*/ 92 w 267"/>
                  <a:gd name="T25" fmla="*/ 6 h 208"/>
                  <a:gd name="T26" fmla="*/ 81 w 267"/>
                  <a:gd name="T27" fmla="*/ 13 h 208"/>
                  <a:gd name="T28" fmla="*/ 73 w 267"/>
                  <a:gd name="T29" fmla="*/ 13 h 208"/>
                  <a:gd name="T30" fmla="*/ 58 w 267"/>
                  <a:gd name="T31" fmla="*/ 42 h 208"/>
                  <a:gd name="T32" fmla="*/ 37 w 267"/>
                  <a:gd name="T33" fmla="*/ 58 h 208"/>
                  <a:gd name="T34" fmla="*/ 34 w 267"/>
                  <a:gd name="T35" fmla="*/ 79 h 208"/>
                  <a:gd name="T36" fmla="*/ 24 w 267"/>
                  <a:gd name="T37" fmla="*/ 82 h 208"/>
                  <a:gd name="T38" fmla="*/ 24 w 267"/>
                  <a:gd name="T39" fmla="*/ 87 h 208"/>
                  <a:gd name="T40" fmla="*/ 21 w 267"/>
                  <a:gd name="T41" fmla="*/ 100 h 208"/>
                  <a:gd name="T42" fmla="*/ 16 w 267"/>
                  <a:gd name="T43" fmla="*/ 121 h 208"/>
                  <a:gd name="T44" fmla="*/ 5 w 267"/>
                  <a:gd name="T45" fmla="*/ 118 h 208"/>
                  <a:gd name="T46" fmla="*/ 0 w 267"/>
                  <a:gd name="T47" fmla="*/ 129 h 208"/>
                  <a:gd name="T48" fmla="*/ 24 w 267"/>
                  <a:gd name="T49" fmla="*/ 145 h 208"/>
                  <a:gd name="T50" fmla="*/ 37 w 267"/>
                  <a:gd name="T51" fmla="*/ 155 h 208"/>
                  <a:gd name="T52" fmla="*/ 42 w 267"/>
                  <a:gd name="T53" fmla="*/ 173 h 208"/>
                  <a:gd name="T54" fmla="*/ 52 w 267"/>
                  <a:gd name="T55" fmla="*/ 181 h 208"/>
                  <a:gd name="T56" fmla="*/ 52 w 267"/>
                  <a:gd name="T57" fmla="*/ 187 h 208"/>
                  <a:gd name="T58" fmla="*/ 71 w 267"/>
                  <a:gd name="T59" fmla="*/ 192 h 208"/>
                  <a:gd name="T60" fmla="*/ 102 w 267"/>
                  <a:gd name="T61" fmla="*/ 205 h 208"/>
                  <a:gd name="T62" fmla="*/ 123 w 267"/>
                  <a:gd name="T63" fmla="*/ 200 h 208"/>
                  <a:gd name="T64" fmla="*/ 147 w 267"/>
                  <a:gd name="T65" fmla="*/ 200 h 208"/>
                  <a:gd name="T66" fmla="*/ 163 w 267"/>
                  <a:gd name="T67" fmla="*/ 194 h 208"/>
                  <a:gd name="T68" fmla="*/ 181 w 267"/>
                  <a:gd name="T69" fmla="*/ 187 h 208"/>
                  <a:gd name="T70" fmla="*/ 215 w 267"/>
                  <a:gd name="T71" fmla="*/ 181 h 208"/>
                  <a:gd name="T72" fmla="*/ 249 w 267"/>
                  <a:gd name="T73" fmla="*/ 12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08">
                    <a:moveTo>
                      <a:pt x="249" y="126"/>
                    </a:moveTo>
                    <a:lnTo>
                      <a:pt x="197" y="108"/>
                    </a:lnTo>
                    <a:lnTo>
                      <a:pt x="189" y="103"/>
                    </a:lnTo>
                    <a:lnTo>
                      <a:pt x="173" y="79"/>
                    </a:lnTo>
                    <a:lnTo>
                      <a:pt x="178" y="74"/>
                    </a:lnTo>
                    <a:lnTo>
                      <a:pt x="173" y="71"/>
                    </a:lnTo>
                    <a:lnTo>
                      <a:pt x="165" y="74"/>
                    </a:lnTo>
                    <a:lnTo>
                      <a:pt x="157" y="74"/>
                    </a:lnTo>
                    <a:lnTo>
                      <a:pt x="157" y="58"/>
                    </a:lnTo>
                    <a:lnTo>
                      <a:pt x="168" y="45"/>
                    </a:lnTo>
                    <a:lnTo>
                      <a:pt x="155" y="29"/>
                    </a:lnTo>
                    <a:lnTo>
                      <a:pt x="147" y="24"/>
                    </a:lnTo>
                    <a:lnTo>
                      <a:pt x="142" y="13"/>
                    </a:lnTo>
                    <a:lnTo>
                      <a:pt x="129" y="11"/>
                    </a:lnTo>
                    <a:lnTo>
                      <a:pt x="129" y="8"/>
                    </a:lnTo>
                    <a:lnTo>
                      <a:pt x="126" y="11"/>
                    </a:lnTo>
                    <a:lnTo>
                      <a:pt x="118" y="6"/>
                    </a:lnTo>
                    <a:lnTo>
                      <a:pt x="118" y="8"/>
                    </a:lnTo>
                    <a:lnTo>
                      <a:pt x="115" y="8"/>
                    </a:lnTo>
                    <a:lnTo>
                      <a:pt x="113" y="11"/>
                    </a:lnTo>
                    <a:lnTo>
                      <a:pt x="110" y="6"/>
                    </a:lnTo>
                    <a:lnTo>
                      <a:pt x="108" y="6"/>
                    </a:lnTo>
                    <a:lnTo>
                      <a:pt x="105" y="8"/>
                    </a:lnTo>
                    <a:lnTo>
                      <a:pt x="100" y="11"/>
                    </a:lnTo>
                    <a:lnTo>
                      <a:pt x="94" y="6"/>
                    </a:lnTo>
                    <a:lnTo>
                      <a:pt x="92" y="6"/>
                    </a:lnTo>
                    <a:lnTo>
                      <a:pt x="89" y="0"/>
                    </a:lnTo>
                    <a:lnTo>
                      <a:pt x="81" y="13"/>
                    </a:lnTo>
                    <a:lnTo>
                      <a:pt x="79" y="8"/>
                    </a:lnTo>
                    <a:lnTo>
                      <a:pt x="73" y="13"/>
                    </a:lnTo>
                    <a:lnTo>
                      <a:pt x="63" y="13"/>
                    </a:lnTo>
                    <a:lnTo>
                      <a:pt x="58" y="42"/>
                    </a:lnTo>
                    <a:lnTo>
                      <a:pt x="50" y="42"/>
                    </a:lnTo>
                    <a:lnTo>
                      <a:pt x="37" y="58"/>
                    </a:lnTo>
                    <a:lnTo>
                      <a:pt x="37" y="74"/>
                    </a:lnTo>
                    <a:lnTo>
                      <a:pt x="34" y="79"/>
                    </a:lnTo>
                    <a:lnTo>
                      <a:pt x="29" y="74"/>
                    </a:lnTo>
                    <a:lnTo>
                      <a:pt x="24" y="82"/>
                    </a:lnTo>
                    <a:lnTo>
                      <a:pt x="24" y="84"/>
                    </a:lnTo>
                    <a:lnTo>
                      <a:pt x="24" y="87"/>
                    </a:lnTo>
                    <a:lnTo>
                      <a:pt x="24" y="90"/>
                    </a:lnTo>
                    <a:lnTo>
                      <a:pt x="21" y="100"/>
                    </a:lnTo>
                    <a:lnTo>
                      <a:pt x="21" y="116"/>
                    </a:lnTo>
                    <a:lnTo>
                      <a:pt x="16" y="121"/>
                    </a:lnTo>
                    <a:lnTo>
                      <a:pt x="13" y="118"/>
                    </a:lnTo>
                    <a:lnTo>
                      <a:pt x="5" y="118"/>
                    </a:lnTo>
                    <a:lnTo>
                      <a:pt x="5" y="124"/>
                    </a:lnTo>
                    <a:lnTo>
                      <a:pt x="0" y="129"/>
                    </a:lnTo>
                    <a:lnTo>
                      <a:pt x="16" y="134"/>
                    </a:lnTo>
                    <a:lnTo>
                      <a:pt x="24" y="145"/>
                    </a:lnTo>
                    <a:lnTo>
                      <a:pt x="26" y="147"/>
                    </a:lnTo>
                    <a:lnTo>
                      <a:pt x="37" y="155"/>
                    </a:lnTo>
                    <a:lnTo>
                      <a:pt x="37" y="163"/>
                    </a:lnTo>
                    <a:lnTo>
                      <a:pt x="42" y="173"/>
                    </a:lnTo>
                    <a:lnTo>
                      <a:pt x="52" y="173"/>
                    </a:lnTo>
                    <a:lnTo>
                      <a:pt x="52" y="181"/>
                    </a:lnTo>
                    <a:lnTo>
                      <a:pt x="50" y="184"/>
                    </a:lnTo>
                    <a:lnTo>
                      <a:pt x="52" y="187"/>
                    </a:lnTo>
                    <a:lnTo>
                      <a:pt x="55" y="189"/>
                    </a:lnTo>
                    <a:lnTo>
                      <a:pt x="71" y="192"/>
                    </a:lnTo>
                    <a:lnTo>
                      <a:pt x="92" y="205"/>
                    </a:lnTo>
                    <a:lnTo>
                      <a:pt x="102" y="205"/>
                    </a:lnTo>
                    <a:lnTo>
                      <a:pt x="118" y="208"/>
                    </a:lnTo>
                    <a:lnTo>
                      <a:pt x="123" y="200"/>
                    </a:lnTo>
                    <a:lnTo>
                      <a:pt x="139" y="192"/>
                    </a:lnTo>
                    <a:lnTo>
                      <a:pt x="147" y="200"/>
                    </a:lnTo>
                    <a:lnTo>
                      <a:pt x="160" y="200"/>
                    </a:lnTo>
                    <a:lnTo>
                      <a:pt x="163" y="194"/>
                    </a:lnTo>
                    <a:lnTo>
                      <a:pt x="176" y="194"/>
                    </a:lnTo>
                    <a:lnTo>
                      <a:pt x="181" y="187"/>
                    </a:lnTo>
                    <a:lnTo>
                      <a:pt x="197" y="181"/>
                    </a:lnTo>
                    <a:lnTo>
                      <a:pt x="215" y="181"/>
                    </a:lnTo>
                    <a:lnTo>
                      <a:pt x="267" y="126"/>
                    </a:lnTo>
                    <a:lnTo>
                      <a:pt x="249" y="126"/>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65" name="Freeform 914">
                <a:extLst>
                  <a:ext uri="{FF2B5EF4-FFF2-40B4-BE49-F238E27FC236}">
                    <a16:creationId xmlns:a16="http://schemas.microsoft.com/office/drawing/2014/main" id="{63CC4E60-DE09-1B89-ECEF-E8FF5E8D2D56}"/>
                  </a:ext>
                </a:extLst>
              </p:cNvPr>
              <p:cNvSpPr>
                <a:spLocks noEditPoints="1"/>
              </p:cNvSpPr>
              <p:nvPr/>
            </p:nvSpPr>
            <p:spPr bwMode="auto">
              <a:xfrm>
                <a:off x="6403975" y="4371975"/>
                <a:ext cx="187325" cy="166688"/>
              </a:xfrm>
              <a:custGeom>
                <a:avLst/>
                <a:gdLst>
                  <a:gd name="T0" fmla="*/ 24 w 45"/>
                  <a:gd name="T1" fmla="*/ 17 h 40"/>
                  <a:gd name="T2" fmla="*/ 25 w 45"/>
                  <a:gd name="T3" fmla="*/ 17 h 40"/>
                  <a:gd name="T4" fmla="*/ 26 w 45"/>
                  <a:gd name="T5" fmla="*/ 18 h 40"/>
                  <a:gd name="T6" fmla="*/ 26 w 45"/>
                  <a:gd name="T7" fmla="*/ 18 h 40"/>
                  <a:gd name="T8" fmla="*/ 24 w 45"/>
                  <a:gd name="T9" fmla="*/ 17 h 40"/>
                  <a:gd name="T10" fmla="*/ 42 w 45"/>
                  <a:gd name="T11" fmla="*/ 35 h 40"/>
                  <a:gd name="T12" fmla="*/ 40 w 45"/>
                  <a:gd name="T13" fmla="*/ 33 h 40"/>
                  <a:gd name="T14" fmla="*/ 37 w 45"/>
                  <a:gd name="T15" fmla="*/ 30 h 40"/>
                  <a:gd name="T16" fmla="*/ 36 w 45"/>
                  <a:gd name="T17" fmla="*/ 29 h 40"/>
                  <a:gd name="T18" fmla="*/ 34 w 45"/>
                  <a:gd name="T19" fmla="*/ 27 h 40"/>
                  <a:gd name="T20" fmla="*/ 31 w 45"/>
                  <a:gd name="T21" fmla="*/ 25 h 40"/>
                  <a:gd name="T22" fmla="*/ 30 w 45"/>
                  <a:gd name="T23" fmla="*/ 24 h 40"/>
                  <a:gd name="T24" fmla="*/ 26 w 45"/>
                  <a:gd name="T25" fmla="*/ 23 h 40"/>
                  <a:gd name="T26" fmla="*/ 25 w 45"/>
                  <a:gd name="T27" fmla="*/ 20 h 40"/>
                  <a:gd name="T28" fmla="*/ 24 w 45"/>
                  <a:gd name="T29" fmla="*/ 19 h 40"/>
                  <a:gd name="T30" fmla="*/ 24 w 45"/>
                  <a:gd name="T31" fmla="*/ 21 h 40"/>
                  <a:gd name="T32" fmla="*/ 23 w 45"/>
                  <a:gd name="T33" fmla="*/ 21 h 40"/>
                  <a:gd name="T34" fmla="*/ 23 w 45"/>
                  <a:gd name="T35" fmla="*/ 21 h 40"/>
                  <a:gd name="T36" fmla="*/ 20 w 45"/>
                  <a:gd name="T37" fmla="*/ 17 h 40"/>
                  <a:gd name="T38" fmla="*/ 19 w 45"/>
                  <a:gd name="T39" fmla="*/ 15 h 40"/>
                  <a:gd name="T40" fmla="*/ 18 w 45"/>
                  <a:gd name="T41" fmla="*/ 7 h 40"/>
                  <a:gd name="T42" fmla="*/ 14 w 45"/>
                  <a:gd name="T43" fmla="*/ 1 h 40"/>
                  <a:gd name="T44" fmla="*/ 14 w 45"/>
                  <a:gd name="T45" fmla="*/ 0 h 40"/>
                  <a:gd name="T46" fmla="*/ 12 w 45"/>
                  <a:gd name="T47" fmla="*/ 4 h 40"/>
                  <a:gd name="T48" fmla="*/ 7 w 45"/>
                  <a:gd name="T49" fmla="*/ 5 h 40"/>
                  <a:gd name="T50" fmla="*/ 6 w 45"/>
                  <a:gd name="T51" fmla="*/ 7 h 40"/>
                  <a:gd name="T52" fmla="*/ 4 w 45"/>
                  <a:gd name="T53" fmla="*/ 7 h 40"/>
                  <a:gd name="T54" fmla="*/ 3 w 45"/>
                  <a:gd name="T55" fmla="*/ 11 h 40"/>
                  <a:gd name="T56" fmla="*/ 3 w 45"/>
                  <a:gd name="T57" fmla="*/ 13 h 40"/>
                  <a:gd name="T58" fmla="*/ 0 w 45"/>
                  <a:gd name="T59" fmla="*/ 21 h 40"/>
                  <a:gd name="T60" fmla="*/ 0 w 45"/>
                  <a:gd name="T61" fmla="*/ 27 h 40"/>
                  <a:gd name="T62" fmla="*/ 4 w 45"/>
                  <a:gd name="T63" fmla="*/ 27 h 40"/>
                  <a:gd name="T64" fmla="*/ 6 w 45"/>
                  <a:gd name="T65" fmla="*/ 25 h 40"/>
                  <a:gd name="T66" fmla="*/ 7 w 45"/>
                  <a:gd name="T67" fmla="*/ 27 h 40"/>
                  <a:gd name="T68" fmla="*/ 10 w 45"/>
                  <a:gd name="T69" fmla="*/ 22 h 40"/>
                  <a:gd name="T70" fmla="*/ 11 w 45"/>
                  <a:gd name="T71" fmla="*/ 24 h 40"/>
                  <a:gd name="T72" fmla="*/ 12 w 45"/>
                  <a:gd name="T73" fmla="*/ 24 h 40"/>
                  <a:gd name="T74" fmla="*/ 14 w 45"/>
                  <a:gd name="T75" fmla="*/ 26 h 40"/>
                  <a:gd name="T76" fmla="*/ 16 w 45"/>
                  <a:gd name="T77" fmla="*/ 25 h 40"/>
                  <a:gd name="T78" fmla="*/ 17 w 45"/>
                  <a:gd name="T79" fmla="*/ 24 h 40"/>
                  <a:gd name="T80" fmla="*/ 18 w 45"/>
                  <a:gd name="T81" fmla="*/ 24 h 40"/>
                  <a:gd name="T82" fmla="*/ 19 w 45"/>
                  <a:gd name="T83" fmla="*/ 26 h 40"/>
                  <a:gd name="T84" fmla="*/ 20 w 45"/>
                  <a:gd name="T85" fmla="*/ 25 h 40"/>
                  <a:gd name="T86" fmla="*/ 21 w 45"/>
                  <a:gd name="T87" fmla="*/ 25 h 40"/>
                  <a:gd name="T88" fmla="*/ 21 w 45"/>
                  <a:gd name="T89" fmla="*/ 24 h 40"/>
                  <a:gd name="T90" fmla="*/ 24 w 45"/>
                  <a:gd name="T91" fmla="*/ 26 h 40"/>
                  <a:gd name="T92" fmla="*/ 25 w 45"/>
                  <a:gd name="T93" fmla="*/ 25 h 40"/>
                  <a:gd name="T94" fmla="*/ 25 w 45"/>
                  <a:gd name="T95" fmla="*/ 26 h 40"/>
                  <a:gd name="T96" fmla="*/ 30 w 45"/>
                  <a:gd name="T97" fmla="*/ 27 h 40"/>
                  <a:gd name="T98" fmla="*/ 32 w 45"/>
                  <a:gd name="T99" fmla="*/ 31 h 40"/>
                  <a:gd name="T100" fmla="*/ 35 w 45"/>
                  <a:gd name="T101" fmla="*/ 33 h 40"/>
                  <a:gd name="T102" fmla="*/ 40 w 45"/>
                  <a:gd name="T103" fmla="*/ 39 h 40"/>
                  <a:gd name="T104" fmla="*/ 42 w 45"/>
                  <a:gd name="T105" fmla="*/ 40 h 40"/>
                  <a:gd name="T106" fmla="*/ 45 w 45"/>
                  <a:gd name="T107" fmla="*/ 38 h 40"/>
                  <a:gd name="T108" fmla="*/ 42 w 45"/>
                  <a:gd name="T109"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 h="40">
                    <a:moveTo>
                      <a:pt x="24" y="17"/>
                    </a:moveTo>
                    <a:cubicBezTo>
                      <a:pt x="24" y="17"/>
                      <a:pt x="24" y="17"/>
                      <a:pt x="25" y="17"/>
                    </a:cubicBezTo>
                    <a:cubicBezTo>
                      <a:pt x="26" y="17"/>
                      <a:pt x="26" y="17"/>
                      <a:pt x="26" y="18"/>
                    </a:cubicBezTo>
                    <a:cubicBezTo>
                      <a:pt x="26" y="18"/>
                      <a:pt x="26" y="18"/>
                      <a:pt x="26" y="18"/>
                    </a:cubicBezTo>
                    <a:cubicBezTo>
                      <a:pt x="25" y="18"/>
                      <a:pt x="24" y="18"/>
                      <a:pt x="24" y="17"/>
                    </a:cubicBezTo>
                    <a:close/>
                    <a:moveTo>
                      <a:pt x="42" y="35"/>
                    </a:moveTo>
                    <a:cubicBezTo>
                      <a:pt x="41" y="35"/>
                      <a:pt x="40" y="34"/>
                      <a:pt x="40" y="33"/>
                    </a:cubicBezTo>
                    <a:cubicBezTo>
                      <a:pt x="40" y="32"/>
                      <a:pt x="39" y="31"/>
                      <a:pt x="37" y="30"/>
                    </a:cubicBezTo>
                    <a:cubicBezTo>
                      <a:pt x="37" y="30"/>
                      <a:pt x="36" y="29"/>
                      <a:pt x="36" y="29"/>
                    </a:cubicBezTo>
                    <a:cubicBezTo>
                      <a:pt x="35" y="28"/>
                      <a:pt x="35" y="28"/>
                      <a:pt x="34" y="27"/>
                    </a:cubicBezTo>
                    <a:cubicBezTo>
                      <a:pt x="34" y="26"/>
                      <a:pt x="33" y="25"/>
                      <a:pt x="31" y="25"/>
                    </a:cubicBezTo>
                    <a:cubicBezTo>
                      <a:pt x="31" y="25"/>
                      <a:pt x="30" y="24"/>
                      <a:pt x="30" y="24"/>
                    </a:cubicBezTo>
                    <a:cubicBezTo>
                      <a:pt x="29" y="22"/>
                      <a:pt x="28" y="22"/>
                      <a:pt x="26" y="23"/>
                    </a:cubicBezTo>
                    <a:cubicBezTo>
                      <a:pt x="26" y="22"/>
                      <a:pt x="25" y="21"/>
                      <a:pt x="25" y="20"/>
                    </a:cubicBezTo>
                    <a:cubicBezTo>
                      <a:pt x="25" y="20"/>
                      <a:pt x="25" y="19"/>
                      <a:pt x="24" y="19"/>
                    </a:cubicBezTo>
                    <a:cubicBezTo>
                      <a:pt x="23" y="20"/>
                      <a:pt x="24" y="20"/>
                      <a:pt x="24" y="21"/>
                    </a:cubicBezTo>
                    <a:cubicBezTo>
                      <a:pt x="24" y="21"/>
                      <a:pt x="23" y="21"/>
                      <a:pt x="23" y="21"/>
                    </a:cubicBezTo>
                    <a:cubicBezTo>
                      <a:pt x="23" y="21"/>
                      <a:pt x="23" y="21"/>
                      <a:pt x="23" y="21"/>
                    </a:cubicBezTo>
                    <a:cubicBezTo>
                      <a:pt x="22" y="19"/>
                      <a:pt x="20" y="18"/>
                      <a:pt x="20" y="17"/>
                    </a:cubicBezTo>
                    <a:cubicBezTo>
                      <a:pt x="20" y="16"/>
                      <a:pt x="20" y="16"/>
                      <a:pt x="19" y="15"/>
                    </a:cubicBezTo>
                    <a:cubicBezTo>
                      <a:pt x="19" y="13"/>
                      <a:pt x="18" y="10"/>
                      <a:pt x="18" y="7"/>
                    </a:cubicBezTo>
                    <a:cubicBezTo>
                      <a:pt x="17" y="5"/>
                      <a:pt x="16" y="3"/>
                      <a:pt x="14" y="1"/>
                    </a:cubicBezTo>
                    <a:cubicBezTo>
                      <a:pt x="14" y="1"/>
                      <a:pt x="14" y="1"/>
                      <a:pt x="14" y="0"/>
                    </a:cubicBezTo>
                    <a:cubicBezTo>
                      <a:pt x="12" y="4"/>
                      <a:pt x="12" y="4"/>
                      <a:pt x="12" y="4"/>
                    </a:cubicBezTo>
                    <a:cubicBezTo>
                      <a:pt x="7" y="5"/>
                      <a:pt x="7" y="5"/>
                      <a:pt x="7" y="5"/>
                    </a:cubicBezTo>
                    <a:cubicBezTo>
                      <a:pt x="6" y="7"/>
                      <a:pt x="6" y="7"/>
                      <a:pt x="6" y="7"/>
                    </a:cubicBezTo>
                    <a:cubicBezTo>
                      <a:pt x="4" y="7"/>
                      <a:pt x="4" y="7"/>
                      <a:pt x="4" y="7"/>
                    </a:cubicBezTo>
                    <a:cubicBezTo>
                      <a:pt x="3" y="11"/>
                      <a:pt x="3" y="11"/>
                      <a:pt x="3" y="11"/>
                    </a:cubicBezTo>
                    <a:cubicBezTo>
                      <a:pt x="3" y="13"/>
                      <a:pt x="3" y="13"/>
                      <a:pt x="3" y="13"/>
                    </a:cubicBezTo>
                    <a:cubicBezTo>
                      <a:pt x="0" y="21"/>
                      <a:pt x="0" y="21"/>
                      <a:pt x="0" y="21"/>
                    </a:cubicBezTo>
                    <a:cubicBezTo>
                      <a:pt x="0" y="27"/>
                      <a:pt x="0" y="27"/>
                      <a:pt x="0" y="27"/>
                    </a:cubicBezTo>
                    <a:cubicBezTo>
                      <a:pt x="4" y="27"/>
                      <a:pt x="4" y="27"/>
                      <a:pt x="4" y="27"/>
                    </a:cubicBezTo>
                    <a:cubicBezTo>
                      <a:pt x="6" y="25"/>
                      <a:pt x="6" y="25"/>
                      <a:pt x="6" y="25"/>
                    </a:cubicBezTo>
                    <a:cubicBezTo>
                      <a:pt x="7" y="27"/>
                      <a:pt x="7" y="27"/>
                      <a:pt x="7" y="27"/>
                    </a:cubicBezTo>
                    <a:cubicBezTo>
                      <a:pt x="10" y="22"/>
                      <a:pt x="10" y="22"/>
                      <a:pt x="10" y="22"/>
                    </a:cubicBezTo>
                    <a:cubicBezTo>
                      <a:pt x="11" y="24"/>
                      <a:pt x="11" y="24"/>
                      <a:pt x="11" y="24"/>
                    </a:cubicBezTo>
                    <a:cubicBezTo>
                      <a:pt x="12" y="24"/>
                      <a:pt x="12" y="24"/>
                      <a:pt x="12" y="24"/>
                    </a:cubicBezTo>
                    <a:cubicBezTo>
                      <a:pt x="14" y="26"/>
                      <a:pt x="14" y="26"/>
                      <a:pt x="14" y="26"/>
                    </a:cubicBezTo>
                    <a:cubicBezTo>
                      <a:pt x="16" y="25"/>
                      <a:pt x="16" y="25"/>
                      <a:pt x="16" y="25"/>
                    </a:cubicBezTo>
                    <a:cubicBezTo>
                      <a:pt x="17" y="24"/>
                      <a:pt x="17" y="24"/>
                      <a:pt x="17" y="24"/>
                    </a:cubicBezTo>
                    <a:cubicBezTo>
                      <a:pt x="18" y="24"/>
                      <a:pt x="18" y="24"/>
                      <a:pt x="18" y="24"/>
                    </a:cubicBezTo>
                    <a:cubicBezTo>
                      <a:pt x="19" y="26"/>
                      <a:pt x="19" y="26"/>
                      <a:pt x="19" y="26"/>
                    </a:cubicBezTo>
                    <a:cubicBezTo>
                      <a:pt x="20" y="25"/>
                      <a:pt x="20" y="25"/>
                      <a:pt x="20" y="25"/>
                    </a:cubicBezTo>
                    <a:cubicBezTo>
                      <a:pt x="21" y="25"/>
                      <a:pt x="21" y="25"/>
                      <a:pt x="21" y="25"/>
                    </a:cubicBezTo>
                    <a:cubicBezTo>
                      <a:pt x="21" y="24"/>
                      <a:pt x="21" y="24"/>
                      <a:pt x="21" y="24"/>
                    </a:cubicBezTo>
                    <a:cubicBezTo>
                      <a:pt x="24" y="26"/>
                      <a:pt x="24" y="26"/>
                      <a:pt x="24" y="26"/>
                    </a:cubicBezTo>
                    <a:cubicBezTo>
                      <a:pt x="25" y="25"/>
                      <a:pt x="25" y="25"/>
                      <a:pt x="25" y="25"/>
                    </a:cubicBezTo>
                    <a:cubicBezTo>
                      <a:pt x="25" y="26"/>
                      <a:pt x="25" y="26"/>
                      <a:pt x="25" y="26"/>
                    </a:cubicBezTo>
                    <a:cubicBezTo>
                      <a:pt x="30" y="27"/>
                      <a:pt x="30" y="27"/>
                      <a:pt x="30" y="27"/>
                    </a:cubicBezTo>
                    <a:cubicBezTo>
                      <a:pt x="32" y="31"/>
                      <a:pt x="32" y="31"/>
                      <a:pt x="32" y="31"/>
                    </a:cubicBezTo>
                    <a:cubicBezTo>
                      <a:pt x="35" y="33"/>
                      <a:pt x="35" y="33"/>
                      <a:pt x="35" y="33"/>
                    </a:cubicBezTo>
                    <a:cubicBezTo>
                      <a:pt x="40" y="39"/>
                      <a:pt x="40" y="39"/>
                      <a:pt x="40" y="39"/>
                    </a:cubicBezTo>
                    <a:cubicBezTo>
                      <a:pt x="42" y="40"/>
                      <a:pt x="42" y="40"/>
                      <a:pt x="42" y="40"/>
                    </a:cubicBezTo>
                    <a:cubicBezTo>
                      <a:pt x="45" y="38"/>
                      <a:pt x="45" y="38"/>
                      <a:pt x="45" y="38"/>
                    </a:cubicBezTo>
                    <a:cubicBezTo>
                      <a:pt x="44" y="37"/>
                      <a:pt x="43" y="36"/>
                      <a:pt x="42" y="35"/>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66" name="Freeform 915">
                <a:extLst>
                  <a:ext uri="{FF2B5EF4-FFF2-40B4-BE49-F238E27FC236}">
                    <a16:creationId xmlns:a16="http://schemas.microsoft.com/office/drawing/2014/main" id="{DDDD1A20-63F8-B256-E3A0-E2505874C059}"/>
                  </a:ext>
                </a:extLst>
              </p:cNvPr>
              <p:cNvSpPr>
                <a:spLocks noEditPoints="1"/>
              </p:cNvSpPr>
              <p:nvPr/>
            </p:nvSpPr>
            <p:spPr bwMode="auto">
              <a:xfrm>
                <a:off x="5616575" y="4787900"/>
                <a:ext cx="76200" cy="74613"/>
              </a:xfrm>
              <a:custGeom>
                <a:avLst/>
                <a:gdLst>
                  <a:gd name="T0" fmla="*/ 3 w 18"/>
                  <a:gd name="T1" fmla="*/ 1 h 18"/>
                  <a:gd name="T2" fmla="*/ 1 w 18"/>
                  <a:gd name="T3" fmla="*/ 3 h 18"/>
                  <a:gd name="T4" fmla="*/ 0 w 18"/>
                  <a:gd name="T5" fmla="*/ 2 h 18"/>
                  <a:gd name="T6" fmla="*/ 2 w 18"/>
                  <a:gd name="T7" fmla="*/ 0 h 18"/>
                  <a:gd name="T8" fmla="*/ 3 w 18"/>
                  <a:gd name="T9" fmla="*/ 1 h 18"/>
                  <a:gd name="T10" fmla="*/ 8 w 18"/>
                  <a:gd name="T11" fmla="*/ 9 h 18"/>
                  <a:gd name="T12" fmla="*/ 9 w 18"/>
                  <a:gd name="T13" fmla="*/ 10 h 18"/>
                  <a:gd name="T14" fmla="*/ 7 w 18"/>
                  <a:gd name="T15" fmla="*/ 15 h 18"/>
                  <a:gd name="T16" fmla="*/ 6 w 18"/>
                  <a:gd name="T17" fmla="*/ 17 h 18"/>
                  <a:gd name="T18" fmla="*/ 6 w 18"/>
                  <a:gd name="T19" fmla="*/ 18 h 18"/>
                  <a:gd name="T20" fmla="*/ 18 w 18"/>
                  <a:gd name="T21" fmla="*/ 18 h 18"/>
                  <a:gd name="T22" fmla="*/ 18 w 18"/>
                  <a:gd name="T23" fmla="*/ 10 h 18"/>
                  <a:gd name="T24" fmla="*/ 9 w 18"/>
                  <a:gd name="T25" fmla="*/ 10 h 18"/>
                  <a:gd name="T26" fmla="*/ 8 w 18"/>
                  <a:gd name="T27"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8">
                    <a:moveTo>
                      <a:pt x="3" y="1"/>
                    </a:moveTo>
                    <a:cubicBezTo>
                      <a:pt x="2" y="1"/>
                      <a:pt x="2" y="3"/>
                      <a:pt x="1" y="3"/>
                    </a:cubicBezTo>
                    <a:cubicBezTo>
                      <a:pt x="0" y="4"/>
                      <a:pt x="0" y="3"/>
                      <a:pt x="0" y="2"/>
                    </a:cubicBezTo>
                    <a:cubicBezTo>
                      <a:pt x="0" y="1"/>
                      <a:pt x="1" y="0"/>
                      <a:pt x="2" y="0"/>
                    </a:cubicBezTo>
                    <a:cubicBezTo>
                      <a:pt x="2" y="0"/>
                      <a:pt x="3" y="0"/>
                      <a:pt x="3" y="1"/>
                    </a:cubicBezTo>
                    <a:close/>
                    <a:moveTo>
                      <a:pt x="8" y="9"/>
                    </a:moveTo>
                    <a:cubicBezTo>
                      <a:pt x="8" y="9"/>
                      <a:pt x="9" y="10"/>
                      <a:pt x="9" y="10"/>
                    </a:cubicBezTo>
                    <a:cubicBezTo>
                      <a:pt x="9" y="12"/>
                      <a:pt x="9" y="13"/>
                      <a:pt x="7" y="15"/>
                    </a:cubicBezTo>
                    <a:cubicBezTo>
                      <a:pt x="7" y="15"/>
                      <a:pt x="6" y="16"/>
                      <a:pt x="6" y="17"/>
                    </a:cubicBezTo>
                    <a:cubicBezTo>
                      <a:pt x="6" y="17"/>
                      <a:pt x="6" y="18"/>
                      <a:pt x="6" y="18"/>
                    </a:cubicBezTo>
                    <a:cubicBezTo>
                      <a:pt x="18" y="18"/>
                      <a:pt x="18" y="18"/>
                      <a:pt x="18" y="18"/>
                    </a:cubicBezTo>
                    <a:cubicBezTo>
                      <a:pt x="18" y="10"/>
                      <a:pt x="18" y="10"/>
                      <a:pt x="18" y="10"/>
                    </a:cubicBezTo>
                    <a:cubicBezTo>
                      <a:pt x="9" y="10"/>
                      <a:pt x="9" y="10"/>
                      <a:pt x="9" y="10"/>
                    </a:cubicBezTo>
                    <a:lnTo>
                      <a:pt x="8" y="9"/>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67" name="Freeform 916">
                <a:extLst>
                  <a:ext uri="{FF2B5EF4-FFF2-40B4-BE49-F238E27FC236}">
                    <a16:creationId xmlns:a16="http://schemas.microsoft.com/office/drawing/2014/main" id="{BF53BA28-BA5F-B6B3-BBD5-3528BD2FB80F}"/>
                  </a:ext>
                </a:extLst>
              </p:cNvPr>
              <p:cNvSpPr>
                <a:spLocks noEditPoints="1"/>
              </p:cNvSpPr>
              <p:nvPr/>
            </p:nvSpPr>
            <p:spPr bwMode="auto">
              <a:xfrm>
                <a:off x="6070600" y="3946525"/>
                <a:ext cx="346075" cy="315913"/>
              </a:xfrm>
              <a:custGeom>
                <a:avLst/>
                <a:gdLst>
                  <a:gd name="T0" fmla="*/ 64 w 83"/>
                  <a:gd name="T1" fmla="*/ 73 h 76"/>
                  <a:gd name="T2" fmla="*/ 60 w 83"/>
                  <a:gd name="T3" fmla="*/ 76 h 76"/>
                  <a:gd name="T4" fmla="*/ 83 w 83"/>
                  <a:gd name="T5" fmla="*/ 73 h 76"/>
                  <a:gd name="T6" fmla="*/ 77 w 83"/>
                  <a:gd name="T7" fmla="*/ 69 h 76"/>
                  <a:gd name="T8" fmla="*/ 75 w 83"/>
                  <a:gd name="T9" fmla="*/ 65 h 76"/>
                  <a:gd name="T10" fmla="*/ 69 w 83"/>
                  <a:gd name="T11" fmla="*/ 67 h 76"/>
                  <a:gd name="T12" fmla="*/ 65 w 83"/>
                  <a:gd name="T13" fmla="*/ 72 h 76"/>
                  <a:gd name="T14" fmla="*/ 64 w 83"/>
                  <a:gd name="T15" fmla="*/ 73 h 76"/>
                  <a:gd name="T16" fmla="*/ 83 w 83"/>
                  <a:gd name="T17" fmla="*/ 73 h 76"/>
                  <a:gd name="T18" fmla="*/ 68 w 83"/>
                  <a:gd name="T19" fmla="*/ 71 h 76"/>
                  <a:gd name="T20" fmla="*/ 71 w 83"/>
                  <a:gd name="T21" fmla="*/ 68 h 76"/>
                  <a:gd name="T22" fmla="*/ 74 w 83"/>
                  <a:gd name="T23" fmla="*/ 63 h 76"/>
                  <a:gd name="T24" fmla="*/ 74 w 83"/>
                  <a:gd name="T25" fmla="*/ 58 h 76"/>
                  <a:gd name="T26" fmla="*/ 69 w 83"/>
                  <a:gd name="T27" fmla="*/ 50 h 76"/>
                  <a:gd name="T28" fmla="*/ 63 w 83"/>
                  <a:gd name="T29" fmla="*/ 36 h 76"/>
                  <a:gd name="T30" fmla="*/ 59 w 83"/>
                  <a:gd name="T31" fmla="*/ 29 h 76"/>
                  <a:gd name="T32" fmla="*/ 53 w 83"/>
                  <a:gd name="T33" fmla="*/ 17 h 76"/>
                  <a:gd name="T34" fmla="*/ 55 w 83"/>
                  <a:gd name="T35" fmla="*/ 16 h 76"/>
                  <a:gd name="T36" fmla="*/ 57 w 83"/>
                  <a:gd name="T37" fmla="*/ 20 h 76"/>
                  <a:gd name="T38" fmla="*/ 60 w 83"/>
                  <a:gd name="T39" fmla="*/ 26 h 76"/>
                  <a:gd name="T40" fmla="*/ 66 w 83"/>
                  <a:gd name="T41" fmla="*/ 30 h 76"/>
                  <a:gd name="T42" fmla="*/ 68 w 83"/>
                  <a:gd name="T43" fmla="*/ 23 h 76"/>
                  <a:gd name="T44" fmla="*/ 70 w 83"/>
                  <a:gd name="T45" fmla="*/ 18 h 76"/>
                  <a:gd name="T46" fmla="*/ 60 w 83"/>
                  <a:gd name="T47" fmla="*/ 4 h 76"/>
                  <a:gd name="T48" fmla="*/ 54 w 83"/>
                  <a:gd name="T49" fmla="*/ 5 h 76"/>
                  <a:gd name="T50" fmla="*/ 48 w 83"/>
                  <a:gd name="T51" fmla="*/ 2 h 76"/>
                  <a:gd name="T52" fmla="*/ 43 w 83"/>
                  <a:gd name="T53" fmla="*/ 2 h 76"/>
                  <a:gd name="T54" fmla="*/ 36 w 83"/>
                  <a:gd name="T55" fmla="*/ 4 h 76"/>
                  <a:gd name="T56" fmla="*/ 33 w 83"/>
                  <a:gd name="T57" fmla="*/ 6 h 76"/>
                  <a:gd name="T58" fmla="*/ 24 w 83"/>
                  <a:gd name="T59" fmla="*/ 5 h 76"/>
                  <a:gd name="T60" fmla="*/ 19 w 83"/>
                  <a:gd name="T61" fmla="*/ 4 h 76"/>
                  <a:gd name="T62" fmla="*/ 12 w 83"/>
                  <a:gd name="T63" fmla="*/ 2 h 76"/>
                  <a:gd name="T64" fmla="*/ 4 w 83"/>
                  <a:gd name="T65" fmla="*/ 0 h 76"/>
                  <a:gd name="T66" fmla="*/ 1 w 83"/>
                  <a:gd name="T67" fmla="*/ 2 h 76"/>
                  <a:gd name="T68" fmla="*/ 0 w 83"/>
                  <a:gd name="T69" fmla="*/ 12 h 76"/>
                  <a:gd name="T70" fmla="*/ 2 w 83"/>
                  <a:gd name="T71" fmla="*/ 73 h 76"/>
                  <a:gd name="T72" fmla="*/ 46 w 83"/>
                  <a:gd name="T73" fmla="*/ 72 h 76"/>
                  <a:gd name="T74" fmla="*/ 57 w 83"/>
                  <a:gd name="T75" fmla="*/ 73 h 76"/>
                  <a:gd name="T76" fmla="*/ 64 w 83"/>
                  <a:gd name="T77"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3" h="76">
                    <a:moveTo>
                      <a:pt x="57" y="73"/>
                    </a:moveTo>
                    <a:cubicBezTo>
                      <a:pt x="64" y="73"/>
                      <a:pt x="64" y="73"/>
                      <a:pt x="64" y="73"/>
                    </a:cubicBezTo>
                    <a:cubicBezTo>
                      <a:pt x="62" y="76"/>
                      <a:pt x="62" y="76"/>
                      <a:pt x="62" y="76"/>
                    </a:cubicBezTo>
                    <a:cubicBezTo>
                      <a:pt x="60" y="76"/>
                      <a:pt x="60" y="76"/>
                      <a:pt x="60" y="76"/>
                    </a:cubicBezTo>
                    <a:lnTo>
                      <a:pt x="57" y="73"/>
                    </a:lnTo>
                    <a:close/>
                    <a:moveTo>
                      <a:pt x="83" y="73"/>
                    </a:moveTo>
                    <a:cubicBezTo>
                      <a:pt x="81" y="72"/>
                      <a:pt x="80" y="71"/>
                      <a:pt x="79" y="69"/>
                    </a:cubicBezTo>
                    <a:cubicBezTo>
                      <a:pt x="78" y="69"/>
                      <a:pt x="78" y="69"/>
                      <a:pt x="77" y="69"/>
                    </a:cubicBezTo>
                    <a:cubicBezTo>
                      <a:pt x="76" y="69"/>
                      <a:pt x="75" y="68"/>
                      <a:pt x="75" y="66"/>
                    </a:cubicBezTo>
                    <a:cubicBezTo>
                      <a:pt x="75" y="66"/>
                      <a:pt x="75" y="66"/>
                      <a:pt x="75" y="65"/>
                    </a:cubicBezTo>
                    <a:cubicBezTo>
                      <a:pt x="71" y="68"/>
                      <a:pt x="71" y="68"/>
                      <a:pt x="71" y="68"/>
                    </a:cubicBezTo>
                    <a:cubicBezTo>
                      <a:pt x="69" y="67"/>
                      <a:pt x="69" y="67"/>
                      <a:pt x="69" y="67"/>
                    </a:cubicBezTo>
                    <a:cubicBezTo>
                      <a:pt x="68" y="71"/>
                      <a:pt x="68" y="71"/>
                      <a:pt x="68" y="71"/>
                    </a:cubicBezTo>
                    <a:cubicBezTo>
                      <a:pt x="65" y="72"/>
                      <a:pt x="65" y="72"/>
                      <a:pt x="65" y="72"/>
                    </a:cubicBezTo>
                    <a:cubicBezTo>
                      <a:pt x="64" y="73"/>
                      <a:pt x="64" y="73"/>
                      <a:pt x="64" y="73"/>
                    </a:cubicBezTo>
                    <a:cubicBezTo>
                      <a:pt x="64" y="73"/>
                      <a:pt x="64" y="73"/>
                      <a:pt x="64" y="73"/>
                    </a:cubicBezTo>
                    <a:cubicBezTo>
                      <a:pt x="83" y="73"/>
                      <a:pt x="83" y="73"/>
                      <a:pt x="83" y="73"/>
                    </a:cubicBezTo>
                    <a:cubicBezTo>
                      <a:pt x="83" y="73"/>
                      <a:pt x="83" y="73"/>
                      <a:pt x="83" y="73"/>
                    </a:cubicBezTo>
                    <a:close/>
                    <a:moveTo>
                      <a:pt x="65" y="72"/>
                    </a:moveTo>
                    <a:cubicBezTo>
                      <a:pt x="68" y="71"/>
                      <a:pt x="68" y="71"/>
                      <a:pt x="68" y="71"/>
                    </a:cubicBezTo>
                    <a:cubicBezTo>
                      <a:pt x="69" y="67"/>
                      <a:pt x="69" y="67"/>
                      <a:pt x="69" y="67"/>
                    </a:cubicBezTo>
                    <a:cubicBezTo>
                      <a:pt x="71" y="68"/>
                      <a:pt x="71" y="68"/>
                      <a:pt x="71" y="68"/>
                    </a:cubicBezTo>
                    <a:cubicBezTo>
                      <a:pt x="75" y="65"/>
                      <a:pt x="75" y="65"/>
                      <a:pt x="75" y="65"/>
                    </a:cubicBezTo>
                    <a:cubicBezTo>
                      <a:pt x="74" y="65"/>
                      <a:pt x="74" y="64"/>
                      <a:pt x="74" y="63"/>
                    </a:cubicBezTo>
                    <a:cubicBezTo>
                      <a:pt x="73" y="62"/>
                      <a:pt x="74" y="60"/>
                      <a:pt x="76" y="60"/>
                    </a:cubicBezTo>
                    <a:cubicBezTo>
                      <a:pt x="75" y="59"/>
                      <a:pt x="74" y="59"/>
                      <a:pt x="74" y="58"/>
                    </a:cubicBezTo>
                    <a:cubicBezTo>
                      <a:pt x="73" y="57"/>
                      <a:pt x="72" y="56"/>
                      <a:pt x="72" y="55"/>
                    </a:cubicBezTo>
                    <a:cubicBezTo>
                      <a:pt x="71" y="53"/>
                      <a:pt x="70" y="51"/>
                      <a:pt x="69" y="50"/>
                    </a:cubicBezTo>
                    <a:cubicBezTo>
                      <a:pt x="68" y="48"/>
                      <a:pt x="67" y="46"/>
                      <a:pt x="66" y="44"/>
                    </a:cubicBezTo>
                    <a:cubicBezTo>
                      <a:pt x="65" y="42"/>
                      <a:pt x="63" y="39"/>
                      <a:pt x="63" y="36"/>
                    </a:cubicBezTo>
                    <a:cubicBezTo>
                      <a:pt x="62" y="34"/>
                      <a:pt x="61" y="33"/>
                      <a:pt x="61" y="31"/>
                    </a:cubicBezTo>
                    <a:cubicBezTo>
                      <a:pt x="61" y="30"/>
                      <a:pt x="60" y="29"/>
                      <a:pt x="59" y="29"/>
                    </a:cubicBezTo>
                    <a:cubicBezTo>
                      <a:pt x="58" y="27"/>
                      <a:pt x="57" y="25"/>
                      <a:pt x="55" y="23"/>
                    </a:cubicBezTo>
                    <a:cubicBezTo>
                      <a:pt x="55" y="21"/>
                      <a:pt x="55" y="19"/>
                      <a:pt x="53" y="17"/>
                    </a:cubicBezTo>
                    <a:cubicBezTo>
                      <a:pt x="52" y="17"/>
                      <a:pt x="53" y="15"/>
                      <a:pt x="54" y="15"/>
                    </a:cubicBezTo>
                    <a:cubicBezTo>
                      <a:pt x="55" y="14"/>
                      <a:pt x="55" y="16"/>
                      <a:pt x="55" y="16"/>
                    </a:cubicBezTo>
                    <a:cubicBezTo>
                      <a:pt x="55" y="16"/>
                      <a:pt x="55" y="17"/>
                      <a:pt x="55" y="17"/>
                    </a:cubicBezTo>
                    <a:cubicBezTo>
                      <a:pt x="55" y="18"/>
                      <a:pt x="56" y="19"/>
                      <a:pt x="57" y="20"/>
                    </a:cubicBezTo>
                    <a:cubicBezTo>
                      <a:pt x="57" y="21"/>
                      <a:pt x="58" y="21"/>
                      <a:pt x="58" y="22"/>
                    </a:cubicBezTo>
                    <a:cubicBezTo>
                      <a:pt x="58" y="24"/>
                      <a:pt x="59" y="25"/>
                      <a:pt x="60" y="26"/>
                    </a:cubicBezTo>
                    <a:cubicBezTo>
                      <a:pt x="61" y="27"/>
                      <a:pt x="61" y="28"/>
                      <a:pt x="62" y="29"/>
                    </a:cubicBezTo>
                    <a:cubicBezTo>
                      <a:pt x="63" y="31"/>
                      <a:pt x="65" y="31"/>
                      <a:pt x="66" y="30"/>
                    </a:cubicBezTo>
                    <a:cubicBezTo>
                      <a:pt x="67" y="30"/>
                      <a:pt x="67" y="29"/>
                      <a:pt x="67" y="29"/>
                    </a:cubicBezTo>
                    <a:cubicBezTo>
                      <a:pt x="67" y="27"/>
                      <a:pt x="67" y="25"/>
                      <a:pt x="68" y="23"/>
                    </a:cubicBezTo>
                    <a:cubicBezTo>
                      <a:pt x="68" y="21"/>
                      <a:pt x="69" y="19"/>
                      <a:pt x="70" y="18"/>
                    </a:cubicBezTo>
                    <a:cubicBezTo>
                      <a:pt x="70" y="18"/>
                      <a:pt x="70" y="18"/>
                      <a:pt x="70" y="18"/>
                    </a:cubicBezTo>
                    <a:cubicBezTo>
                      <a:pt x="69" y="15"/>
                      <a:pt x="66" y="6"/>
                      <a:pt x="65" y="3"/>
                    </a:cubicBezTo>
                    <a:cubicBezTo>
                      <a:pt x="63" y="3"/>
                      <a:pt x="62" y="6"/>
                      <a:pt x="60" y="4"/>
                    </a:cubicBezTo>
                    <a:cubicBezTo>
                      <a:pt x="60" y="4"/>
                      <a:pt x="59" y="5"/>
                      <a:pt x="59" y="5"/>
                    </a:cubicBezTo>
                    <a:cubicBezTo>
                      <a:pt x="57" y="5"/>
                      <a:pt x="56" y="7"/>
                      <a:pt x="54" y="5"/>
                    </a:cubicBezTo>
                    <a:cubicBezTo>
                      <a:pt x="53" y="4"/>
                      <a:pt x="53" y="4"/>
                      <a:pt x="52" y="4"/>
                    </a:cubicBezTo>
                    <a:cubicBezTo>
                      <a:pt x="51" y="3"/>
                      <a:pt x="50" y="1"/>
                      <a:pt x="48" y="2"/>
                    </a:cubicBezTo>
                    <a:cubicBezTo>
                      <a:pt x="47" y="2"/>
                      <a:pt x="46" y="2"/>
                      <a:pt x="46" y="2"/>
                    </a:cubicBezTo>
                    <a:cubicBezTo>
                      <a:pt x="45" y="1"/>
                      <a:pt x="44" y="1"/>
                      <a:pt x="43" y="2"/>
                    </a:cubicBezTo>
                    <a:cubicBezTo>
                      <a:pt x="43" y="3"/>
                      <a:pt x="42" y="3"/>
                      <a:pt x="41" y="3"/>
                    </a:cubicBezTo>
                    <a:cubicBezTo>
                      <a:pt x="39" y="2"/>
                      <a:pt x="38" y="3"/>
                      <a:pt x="36" y="4"/>
                    </a:cubicBezTo>
                    <a:cubicBezTo>
                      <a:pt x="35" y="4"/>
                      <a:pt x="35" y="5"/>
                      <a:pt x="34" y="5"/>
                    </a:cubicBezTo>
                    <a:cubicBezTo>
                      <a:pt x="34" y="6"/>
                      <a:pt x="33" y="6"/>
                      <a:pt x="33" y="6"/>
                    </a:cubicBezTo>
                    <a:cubicBezTo>
                      <a:pt x="32" y="7"/>
                      <a:pt x="30" y="8"/>
                      <a:pt x="29" y="7"/>
                    </a:cubicBezTo>
                    <a:cubicBezTo>
                      <a:pt x="28" y="6"/>
                      <a:pt x="26" y="5"/>
                      <a:pt x="24" y="5"/>
                    </a:cubicBezTo>
                    <a:cubicBezTo>
                      <a:pt x="23" y="5"/>
                      <a:pt x="21" y="4"/>
                      <a:pt x="20" y="4"/>
                    </a:cubicBezTo>
                    <a:cubicBezTo>
                      <a:pt x="20" y="4"/>
                      <a:pt x="19" y="4"/>
                      <a:pt x="19" y="4"/>
                    </a:cubicBezTo>
                    <a:cubicBezTo>
                      <a:pt x="19" y="2"/>
                      <a:pt x="17" y="3"/>
                      <a:pt x="16" y="2"/>
                    </a:cubicBezTo>
                    <a:cubicBezTo>
                      <a:pt x="15" y="2"/>
                      <a:pt x="13" y="2"/>
                      <a:pt x="12" y="2"/>
                    </a:cubicBezTo>
                    <a:cubicBezTo>
                      <a:pt x="11" y="1"/>
                      <a:pt x="8" y="0"/>
                      <a:pt x="6" y="2"/>
                    </a:cubicBezTo>
                    <a:cubicBezTo>
                      <a:pt x="5" y="3"/>
                      <a:pt x="4" y="2"/>
                      <a:pt x="4" y="0"/>
                    </a:cubicBezTo>
                    <a:cubicBezTo>
                      <a:pt x="4" y="0"/>
                      <a:pt x="3" y="0"/>
                      <a:pt x="3" y="0"/>
                    </a:cubicBezTo>
                    <a:cubicBezTo>
                      <a:pt x="1" y="2"/>
                      <a:pt x="1" y="2"/>
                      <a:pt x="1" y="2"/>
                    </a:cubicBezTo>
                    <a:cubicBezTo>
                      <a:pt x="2" y="7"/>
                      <a:pt x="2" y="7"/>
                      <a:pt x="2" y="7"/>
                    </a:cubicBezTo>
                    <a:cubicBezTo>
                      <a:pt x="0" y="12"/>
                      <a:pt x="0" y="12"/>
                      <a:pt x="0" y="12"/>
                    </a:cubicBezTo>
                    <a:cubicBezTo>
                      <a:pt x="2" y="18"/>
                      <a:pt x="2" y="18"/>
                      <a:pt x="2" y="18"/>
                    </a:cubicBezTo>
                    <a:cubicBezTo>
                      <a:pt x="2" y="73"/>
                      <a:pt x="2" y="73"/>
                      <a:pt x="2" y="73"/>
                    </a:cubicBezTo>
                    <a:cubicBezTo>
                      <a:pt x="45" y="73"/>
                      <a:pt x="45" y="73"/>
                      <a:pt x="45" y="73"/>
                    </a:cubicBezTo>
                    <a:cubicBezTo>
                      <a:pt x="46" y="72"/>
                      <a:pt x="46" y="72"/>
                      <a:pt x="46" y="72"/>
                    </a:cubicBezTo>
                    <a:cubicBezTo>
                      <a:pt x="46" y="73"/>
                      <a:pt x="46" y="73"/>
                      <a:pt x="46" y="73"/>
                    </a:cubicBezTo>
                    <a:cubicBezTo>
                      <a:pt x="57" y="73"/>
                      <a:pt x="57" y="73"/>
                      <a:pt x="57" y="73"/>
                    </a:cubicBezTo>
                    <a:cubicBezTo>
                      <a:pt x="64" y="73"/>
                      <a:pt x="64" y="73"/>
                      <a:pt x="64" y="73"/>
                    </a:cubicBezTo>
                    <a:cubicBezTo>
                      <a:pt x="64" y="73"/>
                      <a:pt x="64" y="73"/>
                      <a:pt x="64" y="73"/>
                    </a:cubicBezTo>
                    <a:lnTo>
                      <a:pt x="65" y="72"/>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68" name="Freeform 917">
                <a:extLst>
                  <a:ext uri="{FF2B5EF4-FFF2-40B4-BE49-F238E27FC236}">
                    <a16:creationId xmlns:a16="http://schemas.microsoft.com/office/drawing/2014/main" id="{FE97F889-973A-52AC-8E99-183EB11DF40C}"/>
                  </a:ext>
                </a:extLst>
              </p:cNvPr>
              <p:cNvSpPr>
                <a:spLocks/>
              </p:cNvSpPr>
              <p:nvPr/>
            </p:nvSpPr>
            <p:spPr bwMode="auto">
              <a:xfrm>
                <a:off x="6553200" y="4529138"/>
                <a:ext cx="50800" cy="50800"/>
              </a:xfrm>
              <a:custGeom>
                <a:avLst/>
                <a:gdLst>
                  <a:gd name="T0" fmla="*/ 4 w 12"/>
                  <a:gd name="T1" fmla="*/ 1 h 12"/>
                  <a:gd name="T2" fmla="*/ 0 w 12"/>
                  <a:gd name="T3" fmla="*/ 6 h 12"/>
                  <a:gd name="T4" fmla="*/ 0 w 12"/>
                  <a:gd name="T5" fmla="*/ 12 h 12"/>
                  <a:gd name="T6" fmla="*/ 3 w 12"/>
                  <a:gd name="T7" fmla="*/ 12 h 12"/>
                  <a:gd name="T8" fmla="*/ 6 w 12"/>
                  <a:gd name="T9" fmla="*/ 11 h 12"/>
                  <a:gd name="T10" fmla="*/ 8 w 12"/>
                  <a:gd name="T11" fmla="*/ 12 h 12"/>
                  <a:gd name="T12" fmla="*/ 10 w 12"/>
                  <a:gd name="T13" fmla="*/ 9 h 12"/>
                  <a:gd name="T14" fmla="*/ 8 w 12"/>
                  <a:gd name="T15" fmla="*/ 8 h 12"/>
                  <a:gd name="T16" fmla="*/ 7 w 12"/>
                  <a:gd name="T17" fmla="*/ 8 h 12"/>
                  <a:gd name="T18" fmla="*/ 8 w 12"/>
                  <a:gd name="T19" fmla="*/ 7 h 12"/>
                  <a:gd name="T20" fmla="*/ 11 w 12"/>
                  <a:gd name="T21" fmla="*/ 5 h 12"/>
                  <a:gd name="T22" fmla="*/ 9 w 12"/>
                  <a:gd name="T23" fmla="*/ 0 h 12"/>
                  <a:gd name="T24" fmla="*/ 9 w 12"/>
                  <a:gd name="T25" fmla="*/ 0 h 12"/>
                  <a:gd name="T26" fmla="*/ 6 w 12"/>
                  <a:gd name="T27" fmla="*/ 2 h 12"/>
                  <a:gd name="T28" fmla="*/ 4 w 12"/>
                  <a:gd name="T2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2">
                    <a:moveTo>
                      <a:pt x="4" y="1"/>
                    </a:moveTo>
                    <a:cubicBezTo>
                      <a:pt x="0" y="6"/>
                      <a:pt x="0" y="6"/>
                      <a:pt x="0" y="6"/>
                    </a:cubicBezTo>
                    <a:cubicBezTo>
                      <a:pt x="0" y="12"/>
                      <a:pt x="0" y="12"/>
                      <a:pt x="0" y="12"/>
                    </a:cubicBezTo>
                    <a:cubicBezTo>
                      <a:pt x="3" y="12"/>
                      <a:pt x="3" y="12"/>
                      <a:pt x="3" y="12"/>
                    </a:cubicBezTo>
                    <a:cubicBezTo>
                      <a:pt x="6" y="11"/>
                      <a:pt x="6" y="11"/>
                      <a:pt x="6" y="11"/>
                    </a:cubicBezTo>
                    <a:cubicBezTo>
                      <a:pt x="8" y="12"/>
                      <a:pt x="8" y="12"/>
                      <a:pt x="8" y="12"/>
                    </a:cubicBezTo>
                    <a:cubicBezTo>
                      <a:pt x="10" y="9"/>
                      <a:pt x="10" y="9"/>
                      <a:pt x="10" y="9"/>
                    </a:cubicBezTo>
                    <a:cubicBezTo>
                      <a:pt x="10" y="8"/>
                      <a:pt x="9" y="8"/>
                      <a:pt x="8" y="8"/>
                    </a:cubicBezTo>
                    <a:cubicBezTo>
                      <a:pt x="8" y="8"/>
                      <a:pt x="7" y="9"/>
                      <a:pt x="7" y="8"/>
                    </a:cubicBezTo>
                    <a:cubicBezTo>
                      <a:pt x="7" y="7"/>
                      <a:pt x="8" y="7"/>
                      <a:pt x="8" y="7"/>
                    </a:cubicBezTo>
                    <a:cubicBezTo>
                      <a:pt x="9" y="7"/>
                      <a:pt x="10" y="6"/>
                      <a:pt x="11" y="5"/>
                    </a:cubicBezTo>
                    <a:cubicBezTo>
                      <a:pt x="12" y="3"/>
                      <a:pt x="11" y="1"/>
                      <a:pt x="9" y="0"/>
                    </a:cubicBezTo>
                    <a:cubicBezTo>
                      <a:pt x="9" y="0"/>
                      <a:pt x="9" y="0"/>
                      <a:pt x="9" y="0"/>
                    </a:cubicBezTo>
                    <a:cubicBezTo>
                      <a:pt x="6" y="2"/>
                      <a:pt x="6" y="2"/>
                      <a:pt x="6" y="2"/>
                    </a:cubicBezTo>
                    <a:lnTo>
                      <a:pt x="4" y="1"/>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69" name="Freeform 918">
                <a:extLst>
                  <a:ext uri="{FF2B5EF4-FFF2-40B4-BE49-F238E27FC236}">
                    <a16:creationId xmlns:a16="http://schemas.microsoft.com/office/drawing/2014/main" id="{6BF349FB-1EDC-9FAA-A1AB-1ECF6DE0652D}"/>
                  </a:ext>
                </a:extLst>
              </p:cNvPr>
              <p:cNvSpPr>
                <a:spLocks/>
              </p:cNvSpPr>
              <p:nvPr/>
            </p:nvSpPr>
            <p:spPr bwMode="auto">
              <a:xfrm>
                <a:off x="5688013" y="4787900"/>
                <a:ext cx="212725" cy="246063"/>
              </a:xfrm>
              <a:custGeom>
                <a:avLst/>
                <a:gdLst>
                  <a:gd name="T0" fmla="*/ 43 w 51"/>
                  <a:gd name="T1" fmla="*/ 0 h 59"/>
                  <a:gd name="T2" fmla="*/ 37 w 51"/>
                  <a:gd name="T3" fmla="*/ 5 h 59"/>
                  <a:gd name="T4" fmla="*/ 33 w 51"/>
                  <a:gd name="T5" fmla="*/ 10 h 59"/>
                  <a:gd name="T6" fmla="*/ 31 w 51"/>
                  <a:gd name="T7" fmla="*/ 12 h 59"/>
                  <a:gd name="T8" fmla="*/ 23 w 51"/>
                  <a:gd name="T9" fmla="*/ 10 h 59"/>
                  <a:gd name="T10" fmla="*/ 14 w 51"/>
                  <a:gd name="T11" fmla="*/ 12 h 59"/>
                  <a:gd name="T12" fmla="*/ 15 w 51"/>
                  <a:gd name="T13" fmla="*/ 15 h 59"/>
                  <a:gd name="T14" fmla="*/ 14 w 51"/>
                  <a:gd name="T15" fmla="*/ 17 h 59"/>
                  <a:gd name="T16" fmla="*/ 23 w 51"/>
                  <a:gd name="T17" fmla="*/ 19 h 59"/>
                  <a:gd name="T18" fmla="*/ 19 w 51"/>
                  <a:gd name="T19" fmla="*/ 24 h 59"/>
                  <a:gd name="T20" fmla="*/ 20 w 51"/>
                  <a:gd name="T21" fmla="*/ 26 h 59"/>
                  <a:gd name="T22" fmla="*/ 22 w 51"/>
                  <a:gd name="T23" fmla="*/ 28 h 59"/>
                  <a:gd name="T24" fmla="*/ 23 w 51"/>
                  <a:gd name="T25" fmla="*/ 31 h 59"/>
                  <a:gd name="T26" fmla="*/ 23 w 51"/>
                  <a:gd name="T27" fmla="*/ 34 h 59"/>
                  <a:gd name="T28" fmla="*/ 21 w 51"/>
                  <a:gd name="T29" fmla="*/ 39 h 59"/>
                  <a:gd name="T30" fmla="*/ 21 w 51"/>
                  <a:gd name="T31" fmla="*/ 41 h 59"/>
                  <a:gd name="T32" fmla="*/ 19 w 51"/>
                  <a:gd name="T33" fmla="*/ 42 h 59"/>
                  <a:gd name="T34" fmla="*/ 16 w 51"/>
                  <a:gd name="T35" fmla="*/ 41 h 59"/>
                  <a:gd name="T36" fmla="*/ 11 w 51"/>
                  <a:gd name="T37" fmla="*/ 37 h 59"/>
                  <a:gd name="T38" fmla="*/ 9 w 51"/>
                  <a:gd name="T39" fmla="*/ 39 h 59"/>
                  <a:gd name="T40" fmla="*/ 7 w 51"/>
                  <a:gd name="T41" fmla="*/ 41 h 59"/>
                  <a:gd name="T42" fmla="*/ 4 w 51"/>
                  <a:gd name="T43" fmla="*/ 42 h 59"/>
                  <a:gd name="T44" fmla="*/ 3 w 51"/>
                  <a:gd name="T45" fmla="*/ 44 h 59"/>
                  <a:gd name="T46" fmla="*/ 4 w 51"/>
                  <a:gd name="T47" fmla="*/ 46 h 59"/>
                  <a:gd name="T48" fmla="*/ 5 w 51"/>
                  <a:gd name="T49" fmla="*/ 49 h 59"/>
                  <a:gd name="T50" fmla="*/ 4 w 51"/>
                  <a:gd name="T51" fmla="*/ 50 h 59"/>
                  <a:gd name="T52" fmla="*/ 0 w 51"/>
                  <a:gd name="T53" fmla="*/ 51 h 59"/>
                  <a:gd name="T54" fmla="*/ 3 w 51"/>
                  <a:gd name="T55" fmla="*/ 54 h 59"/>
                  <a:gd name="T56" fmla="*/ 5 w 51"/>
                  <a:gd name="T57" fmla="*/ 56 h 59"/>
                  <a:gd name="T58" fmla="*/ 6 w 51"/>
                  <a:gd name="T59" fmla="*/ 59 h 59"/>
                  <a:gd name="T60" fmla="*/ 11 w 51"/>
                  <a:gd name="T61" fmla="*/ 56 h 59"/>
                  <a:gd name="T62" fmla="*/ 12 w 51"/>
                  <a:gd name="T63" fmla="*/ 55 h 59"/>
                  <a:gd name="T64" fmla="*/ 14 w 51"/>
                  <a:gd name="T65" fmla="*/ 56 h 59"/>
                  <a:gd name="T66" fmla="*/ 18 w 51"/>
                  <a:gd name="T67" fmla="*/ 57 h 59"/>
                  <a:gd name="T68" fmla="*/ 18 w 51"/>
                  <a:gd name="T69" fmla="*/ 55 h 59"/>
                  <a:gd name="T70" fmla="*/ 22 w 51"/>
                  <a:gd name="T71" fmla="*/ 58 h 59"/>
                  <a:gd name="T72" fmla="*/ 28 w 51"/>
                  <a:gd name="T73" fmla="*/ 54 h 59"/>
                  <a:gd name="T74" fmla="*/ 30 w 51"/>
                  <a:gd name="T75" fmla="*/ 53 h 59"/>
                  <a:gd name="T76" fmla="*/ 33 w 51"/>
                  <a:gd name="T77" fmla="*/ 51 h 59"/>
                  <a:gd name="T78" fmla="*/ 35 w 51"/>
                  <a:gd name="T79" fmla="*/ 42 h 59"/>
                  <a:gd name="T80" fmla="*/ 35 w 51"/>
                  <a:gd name="T81" fmla="*/ 39 h 59"/>
                  <a:gd name="T82" fmla="*/ 39 w 51"/>
                  <a:gd name="T83" fmla="*/ 34 h 59"/>
                  <a:gd name="T84" fmla="*/ 43 w 51"/>
                  <a:gd name="T85" fmla="*/ 30 h 59"/>
                  <a:gd name="T86" fmla="*/ 45 w 51"/>
                  <a:gd name="T87" fmla="*/ 25 h 59"/>
                  <a:gd name="T88" fmla="*/ 46 w 51"/>
                  <a:gd name="T89" fmla="*/ 18 h 59"/>
                  <a:gd name="T90" fmla="*/ 47 w 51"/>
                  <a:gd name="T91" fmla="*/ 9 h 59"/>
                  <a:gd name="T92" fmla="*/ 51 w 51"/>
                  <a:gd name="T93" fmla="*/ 1 h 59"/>
                  <a:gd name="T94" fmla="*/ 49 w 51"/>
                  <a:gd name="T9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1" h="59">
                    <a:moveTo>
                      <a:pt x="48" y="1"/>
                    </a:moveTo>
                    <a:cubicBezTo>
                      <a:pt x="43" y="0"/>
                      <a:pt x="43" y="0"/>
                      <a:pt x="43" y="0"/>
                    </a:cubicBezTo>
                    <a:cubicBezTo>
                      <a:pt x="37" y="1"/>
                      <a:pt x="37" y="1"/>
                      <a:pt x="37" y="1"/>
                    </a:cubicBezTo>
                    <a:cubicBezTo>
                      <a:pt x="37" y="5"/>
                      <a:pt x="37" y="5"/>
                      <a:pt x="37" y="5"/>
                    </a:cubicBezTo>
                    <a:cubicBezTo>
                      <a:pt x="35" y="9"/>
                      <a:pt x="35" y="9"/>
                      <a:pt x="35" y="9"/>
                    </a:cubicBezTo>
                    <a:cubicBezTo>
                      <a:pt x="33" y="10"/>
                      <a:pt x="33" y="10"/>
                      <a:pt x="33" y="10"/>
                    </a:cubicBezTo>
                    <a:cubicBezTo>
                      <a:pt x="33" y="13"/>
                      <a:pt x="33" y="13"/>
                      <a:pt x="33" y="13"/>
                    </a:cubicBezTo>
                    <a:cubicBezTo>
                      <a:pt x="31" y="12"/>
                      <a:pt x="31" y="12"/>
                      <a:pt x="31" y="12"/>
                    </a:cubicBezTo>
                    <a:cubicBezTo>
                      <a:pt x="27" y="11"/>
                      <a:pt x="27" y="11"/>
                      <a:pt x="27" y="11"/>
                    </a:cubicBezTo>
                    <a:cubicBezTo>
                      <a:pt x="23" y="10"/>
                      <a:pt x="23" y="10"/>
                      <a:pt x="23" y="10"/>
                    </a:cubicBezTo>
                    <a:cubicBezTo>
                      <a:pt x="15" y="10"/>
                      <a:pt x="15" y="10"/>
                      <a:pt x="15" y="10"/>
                    </a:cubicBezTo>
                    <a:cubicBezTo>
                      <a:pt x="14" y="12"/>
                      <a:pt x="14" y="12"/>
                      <a:pt x="14" y="12"/>
                    </a:cubicBezTo>
                    <a:cubicBezTo>
                      <a:pt x="14" y="14"/>
                      <a:pt x="14" y="14"/>
                      <a:pt x="14" y="14"/>
                    </a:cubicBezTo>
                    <a:cubicBezTo>
                      <a:pt x="15" y="15"/>
                      <a:pt x="15" y="15"/>
                      <a:pt x="15" y="15"/>
                    </a:cubicBezTo>
                    <a:cubicBezTo>
                      <a:pt x="14" y="16"/>
                      <a:pt x="14" y="16"/>
                      <a:pt x="14" y="16"/>
                    </a:cubicBezTo>
                    <a:cubicBezTo>
                      <a:pt x="14" y="17"/>
                      <a:pt x="14" y="17"/>
                      <a:pt x="14" y="17"/>
                    </a:cubicBezTo>
                    <a:cubicBezTo>
                      <a:pt x="21" y="15"/>
                      <a:pt x="21" y="15"/>
                      <a:pt x="21" y="15"/>
                    </a:cubicBezTo>
                    <a:cubicBezTo>
                      <a:pt x="23" y="19"/>
                      <a:pt x="23" y="19"/>
                      <a:pt x="23" y="19"/>
                    </a:cubicBezTo>
                    <a:cubicBezTo>
                      <a:pt x="19" y="22"/>
                      <a:pt x="19" y="22"/>
                      <a:pt x="19" y="22"/>
                    </a:cubicBezTo>
                    <a:cubicBezTo>
                      <a:pt x="19" y="24"/>
                      <a:pt x="19" y="24"/>
                      <a:pt x="19" y="24"/>
                    </a:cubicBezTo>
                    <a:cubicBezTo>
                      <a:pt x="19" y="26"/>
                      <a:pt x="19" y="26"/>
                      <a:pt x="19" y="26"/>
                    </a:cubicBezTo>
                    <a:cubicBezTo>
                      <a:pt x="20" y="26"/>
                      <a:pt x="20" y="26"/>
                      <a:pt x="20" y="26"/>
                    </a:cubicBezTo>
                    <a:cubicBezTo>
                      <a:pt x="21" y="28"/>
                      <a:pt x="21" y="28"/>
                      <a:pt x="21" y="28"/>
                    </a:cubicBezTo>
                    <a:cubicBezTo>
                      <a:pt x="22" y="28"/>
                      <a:pt x="22" y="28"/>
                      <a:pt x="22" y="28"/>
                    </a:cubicBezTo>
                    <a:cubicBezTo>
                      <a:pt x="23" y="29"/>
                      <a:pt x="23" y="29"/>
                      <a:pt x="23" y="29"/>
                    </a:cubicBezTo>
                    <a:cubicBezTo>
                      <a:pt x="23" y="29"/>
                      <a:pt x="23" y="31"/>
                      <a:pt x="23" y="31"/>
                    </a:cubicBezTo>
                    <a:cubicBezTo>
                      <a:pt x="23" y="31"/>
                      <a:pt x="22" y="33"/>
                      <a:pt x="22" y="33"/>
                    </a:cubicBezTo>
                    <a:cubicBezTo>
                      <a:pt x="22" y="33"/>
                      <a:pt x="23" y="34"/>
                      <a:pt x="23" y="34"/>
                    </a:cubicBezTo>
                    <a:cubicBezTo>
                      <a:pt x="23" y="36"/>
                      <a:pt x="23" y="36"/>
                      <a:pt x="23" y="36"/>
                    </a:cubicBezTo>
                    <a:cubicBezTo>
                      <a:pt x="21" y="39"/>
                      <a:pt x="21" y="39"/>
                      <a:pt x="21" y="39"/>
                    </a:cubicBezTo>
                    <a:cubicBezTo>
                      <a:pt x="21" y="39"/>
                      <a:pt x="21" y="40"/>
                      <a:pt x="21" y="40"/>
                    </a:cubicBezTo>
                    <a:cubicBezTo>
                      <a:pt x="21" y="40"/>
                      <a:pt x="21" y="41"/>
                      <a:pt x="21" y="41"/>
                    </a:cubicBezTo>
                    <a:cubicBezTo>
                      <a:pt x="20" y="41"/>
                      <a:pt x="20" y="41"/>
                      <a:pt x="20" y="41"/>
                    </a:cubicBezTo>
                    <a:cubicBezTo>
                      <a:pt x="19" y="42"/>
                      <a:pt x="19" y="42"/>
                      <a:pt x="19" y="42"/>
                    </a:cubicBezTo>
                    <a:cubicBezTo>
                      <a:pt x="18" y="39"/>
                      <a:pt x="18" y="39"/>
                      <a:pt x="18" y="39"/>
                    </a:cubicBezTo>
                    <a:cubicBezTo>
                      <a:pt x="16" y="41"/>
                      <a:pt x="16" y="41"/>
                      <a:pt x="16" y="41"/>
                    </a:cubicBezTo>
                    <a:cubicBezTo>
                      <a:pt x="13" y="41"/>
                      <a:pt x="13" y="41"/>
                      <a:pt x="13" y="41"/>
                    </a:cubicBezTo>
                    <a:cubicBezTo>
                      <a:pt x="11" y="37"/>
                      <a:pt x="11" y="37"/>
                      <a:pt x="11" y="37"/>
                    </a:cubicBezTo>
                    <a:cubicBezTo>
                      <a:pt x="9" y="37"/>
                      <a:pt x="9" y="37"/>
                      <a:pt x="9" y="37"/>
                    </a:cubicBezTo>
                    <a:cubicBezTo>
                      <a:pt x="9" y="39"/>
                      <a:pt x="9" y="39"/>
                      <a:pt x="9" y="39"/>
                    </a:cubicBezTo>
                    <a:cubicBezTo>
                      <a:pt x="9" y="41"/>
                      <a:pt x="9" y="41"/>
                      <a:pt x="9" y="41"/>
                    </a:cubicBezTo>
                    <a:cubicBezTo>
                      <a:pt x="7" y="41"/>
                      <a:pt x="7" y="41"/>
                      <a:pt x="7" y="41"/>
                    </a:cubicBezTo>
                    <a:cubicBezTo>
                      <a:pt x="6" y="41"/>
                      <a:pt x="6" y="41"/>
                      <a:pt x="6" y="41"/>
                    </a:cubicBezTo>
                    <a:cubicBezTo>
                      <a:pt x="4" y="42"/>
                      <a:pt x="4" y="42"/>
                      <a:pt x="4" y="42"/>
                    </a:cubicBezTo>
                    <a:cubicBezTo>
                      <a:pt x="3" y="41"/>
                      <a:pt x="3" y="41"/>
                      <a:pt x="3" y="41"/>
                    </a:cubicBezTo>
                    <a:cubicBezTo>
                      <a:pt x="3" y="44"/>
                      <a:pt x="3" y="44"/>
                      <a:pt x="3" y="44"/>
                    </a:cubicBezTo>
                    <a:cubicBezTo>
                      <a:pt x="5" y="45"/>
                      <a:pt x="5" y="45"/>
                      <a:pt x="5" y="45"/>
                    </a:cubicBezTo>
                    <a:cubicBezTo>
                      <a:pt x="4" y="46"/>
                      <a:pt x="4" y="46"/>
                      <a:pt x="4" y="46"/>
                    </a:cubicBezTo>
                    <a:cubicBezTo>
                      <a:pt x="5" y="47"/>
                      <a:pt x="5" y="47"/>
                      <a:pt x="5" y="47"/>
                    </a:cubicBezTo>
                    <a:cubicBezTo>
                      <a:pt x="5" y="49"/>
                      <a:pt x="5" y="49"/>
                      <a:pt x="5" y="49"/>
                    </a:cubicBezTo>
                    <a:cubicBezTo>
                      <a:pt x="4" y="50"/>
                      <a:pt x="4" y="50"/>
                      <a:pt x="4" y="50"/>
                    </a:cubicBezTo>
                    <a:cubicBezTo>
                      <a:pt x="4" y="50"/>
                      <a:pt x="4" y="50"/>
                      <a:pt x="4" y="50"/>
                    </a:cubicBezTo>
                    <a:cubicBezTo>
                      <a:pt x="2" y="48"/>
                      <a:pt x="2" y="48"/>
                      <a:pt x="2" y="48"/>
                    </a:cubicBezTo>
                    <a:cubicBezTo>
                      <a:pt x="0" y="51"/>
                      <a:pt x="0" y="51"/>
                      <a:pt x="0" y="51"/>
                    </a:cubicBezTo>
                    <a:cubicBezTo>
                      <a:pt x="0" y="52"/>
                      <a:pt x="0" y="52"/>
                      <a:pt x="1" y="52"/>
                    </a:cubicBezTo>
                    <a:cubicBezTo>
                      <a:pt x="1" y="53"/>
                      <a:pt x="3" y="53"/>
                      <a:pt x="3" y="54"/>
                    </a:cubicBezTo>
                    <a:cubicBezTo>
                      <a:pt x="3" y="55"/>
                      <a:pt x="4" y="56"/>
                      <a:pt x="5" y="56"/>
                    </a:cubicBezTo>
                    <a:cubicBezTo>
                      <a:pt x="5" y="56"/>
                      <a:pt x="5" y="56"/>
                      <a:pt x="5" y="56"/>
                    </a:cubicBezTo>
                    <a:cubicBezTo>
                      <a:pt x="5" y="57"/>
                      <a:pt x="5" y="58"/>
                      <a:pt x="5" y="58"/>
                    </a:cubicBezTo>
                    <a:cubicBezTo>
                      <a:pt x="6" y="59"/>
                      <a:pt x="6" y="59"/>
                      <a:pt x="6" y="59"/>
                    </a:cubicBezTo>
                    <a:cubicBezTo>
                      <a:pt x="9" y="56"/>
                      <a:pt x="9" y="56"/>
                      <a:pt x="9" y="56"/>
                    </a:cubicBezTo>
                    <a:cubicBezTo>
                      <a:pt x="11" y="56"/>
                      <a:pt x="11" y="56"/>
                      <a:pt x="11" y="56"/>
                    </a:cubicBezTo>
                    <a:cubicBezTo>
                      <a:pt x="11" y="54"/>
                      <a:pt x="11" y="54"/>
                      <a:pt x="11" y="54"/>
                    </a:cubicBezTo>
                    <a:cubicBezTo>
                      <a:pt x="12" y="55"/>
                      <a:pt x="12" y="55"/>
                      <a:pt x="12" y="55"/>
                    </a:cubicBezTo>
                    <a:cubicBezTo>
                      <a:pt x="13" y="56"/>
                      <a:pt x="13" y="56"/>
                      <a:pt x="13" y="56"/>
                    </a:cubicBezTo>
                    <a:cubicBezTo>
                      <a:pt x="14" y="56"/>
                      <a:pt x="14" y="56"/>
                      <a:pt x="14" y="56"/>
                    </a:cubicBezTo>
                    <a:cubicBezTo>
                      <a:pt x="16" y="58"/>
                      <a:pt x="16" y="58"/>
                      <a:pt x="16" y="58"/>
                    </a:cubicBezTo>
                    <a:cubicBezTo>
                      <a:pt x="18" y="57"/>
                      <a:pt x="18" y="57"/>
                      <a:pt x="18" y="57"/>
                    </a:cubicBezTo>
                    <a:cubicBezTo>
                      <a:pt x="18" y="55"/>
                      <a:pt x="18" y="55"/>
                      <a:pt x="18" y="55"/>
                    </a:cubicBezTo>
                    <a:cubicBezTo>
                      <a:pt x="18" y="55"/>
                      <a:pt x="18" y="55"/>
                      <a:pt x="18" y="55"/>
                    </a:cubicBezTo>
                    <a:cubicBezTo>
                      <a:pt x="22" y="54"/>
                      <a:pt x="22" y="54"/>
                      <a:pt x="22" y="54"/>
                    </a:cubicBezTo>
                    <a:cubicBezTo>
                      <a:pt x="22" y="58"/>
                      <a:pt x="22" y="58"/>
                      <a:pt x="22" y="58"/>
                    </a:cubicBezTo>
                    <a:cubicBezTo>
                      <a:pt x="25" y="57"/>
                      <a:pt x="25" y="57"/>
                      <a:pt x="25" y="57"/>
                    </a:cubicBezTo>
                    <a:cubicBezTo>
                      <a:pt x="28" y="54"/>
                      <a:pt x="28" y="54"/>
                      <a:pt x="28" y="54"/>
                    </a:cubicBezTo>
                    <a:cubicBezTo>
                      <a:pt x="29" y="54"/>
                      <a:pt x="29" y="54"/>
                      <a:pt x="29" y="54"/>
                    </a:cubicBezTo>
                    <a:cubicBezTo>
                      <a:pt x="30" y="53"/>
                      <a:pt x="30" y="53"/>
                      <a:pt x="30" y="53"/>
                    </a:cubicBezTo>
                    <a:cubicBezTo>
                      <a:pt x="30" y="52"/>
                      <a:pt x="30" y="52"/>
                      <a:pt x="30" y="52"/>
                    </a:cubicBezTo>
                    <a:cubicBezTo>
                      <a:pt x="33" y="51"/>
                      <a:pt x="33" y="51"/>
                      <a:pt x="33" y="51"/>
                    </a:cubicBezTo>
                    <a:cubicBezTo>
                      <a:pt x="35" y="47"/>
                      <a:pt x="35" y="47"/>
                      <a:pt x="35" y="47"/>
                    </a:cubicBezTo>
                    <a:cubicBezTo>
                      <a:pt x="35" y="42"/>
                      <a:pt x="35" y="42"/>
                      <a:pt x="35" y="42"/>
                    </a:cubicBezTo>
                    <a:cubicBezTo>
                      <a:pt x="34" y="41"/>
                      <a:pt x="34" y="41"/>
                      <a:pt x="34" y="41"/>
                    </a:cubicBezTo>
                    <a:cubicBezTo>
                      <a:pt x="35" y="39"/>
                      <a:pt x="35" y="39"/>
                      <a:pt x="35" y="39"/>
                    </a:cubicBezTo>
                    <a:cubicBezTo>
                      <a:pt x="37" y="38"/>
                      <a:pt x="37" y="38"/>
                      <a:pt x="37" y="38"/>
                    </a:cubicBezTo>
                    <a:cubicBezTo>
                      <a:pt x="37" y="38"/>
                      <a:pt x="39" y="34"/>
                      <a:pt x="39" y="34"/>
                    </a:cubicBezTo>
                    <a:cubicBezTo>
                      <a:pt x="39" y="34"/>
                      <a:pt x="40" y="32"/>
                      <a:pt x="40" y="32"/>
                    </a:cubicBezTo>
                    <a:cubicBezTo>
                      <a:pt x="40" y="32"/>
                      <a:pt x="43" y="30"/>
                      <a:pt x="43" y="30"/>
                    </a:cubicBezTo>
                    <a:cubicBezTo>
                      <a:pt x="43" y="30"/>
                      <a:pt x="45" y="28"/>
                      <a:pt x="45" y="28"/>
                    </a:cubicBezTo>
                    <a:cubicBezTo>
                      <a:pt x="45" y="25"/>
                      <a:pt x="45" y="25"/>
                      <a:pt x="45" y="25"/>
                    </a:cubicBezTo>
                    <a:cubicBezTo>
                      <a:pt x="46" y="22"/>
                      <a:pt x="46" y="22"/>
                      <a:pt x="46" y="22"/>
                    </a:cubicBezTo>
                    <a:cubicBezTo>
                      <a:pt x="46" y="18"/>
                      <a:pt x="46" y="18"/>
                      <a:pt x="46" y="18"/>
                    </a:cubicBezTo>
                    <a:cubicBezTo>
                      <a:pt x="47" y="14"/>
                      <a:pt x="47" y="14"/>
                      <a:pt x="47" y="14"/>
                    </a:cubicBezTo>
                    <a:cubicBezTo>
                      <a:pt x="47" y="9"/>
                      <a:pt x="47" y="9"/>
                      <a:pt x="47" y="9"/>
                    </a:cubicBezTo>
                    <a:cubicBezTo>
                      <a:pt x="51" y="3"/>
                      <a:pt x="51" y="3"/>
                      <a:pt x="51" y="3"/>
                    </a:cubicBezTo>
                    <a:cubicBezTo>
                      <a:pt x="51" y="1"/>
                      <a:pt x="51" y="1"/>
                      <a:pt x="51" y="1"/>
                    </a:cubicBezTo>
                    <a:cubicBezTo>
                      <a:pt x="51" y="0"/>
                      <a:pt x="51" y="0"/>
                      <a:pt x="51" y="0"/>
                    </a:cubicBezTo>
                    <a:cubicBezTo>
                      <a:pt x="49" y="0"/>
                      <a:pt x="49" y="0"/>
                      <a:pt x="49" y="0"/>
                    </a:cubicBezTo>
                    <a:lnTo>
                      <a:pt x="48" y="1"/>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70" name="Freeform 919">
                <a:extLst>
                  <a:ext uri="{FF2B5EF4-FFF2-40B4-BE49-F238E27FC236}">
                    <a16:creationId xmlns:a16="http://schemas.microsoft.com/office/drawing/2014/main" id="{78AA707C-28F7-F8FD-D0BD-3A044A8176BF}"/>
                  </a:ext>
                </a:extLst>
              </p:cNvPr>
              <p:cNvSpPr>
                <a:spLocks/>
              </p:cNvSpPr>
              <p:nvPr/>
            </p:nvSpPr>
            <p:spPr bwMode="auto">
              <a:xfrm>
                <a:off x="5716588" y="4737100"/>
                <a:ext cx="541337" cy="538163"/>
              </a:xfrm>
              <a:custGeom>
                <a:avLst/>
                <a:gdLst>
                  <a:gd name="T0" fmla="*/ 122 w 130"/>
                  <a:gd name="T1" fmla="*/ 10 h 129"/>
                  <a:gd name="T2" fmla="*/ 120 w 130"/>
                  <a:gd name="T3" fmla="*/ 6 h 129"/>
                  <a:gd name="T4" fmla="*/ 116 w 130"/>
                  <a:gd name="T5" fmla="*/ 7 h 129"/>
                  <a:gd name="T6" fmla="*/ 106 w 130"/>
                  <a:gd name="T7" fmla="*/ 6 h 129"/>
                  <a:gd name="T8" fmla="*/ 101 w 130"/>
                  <a:gd name="T9" fmla="*/ 1 h 129"/>
                  <a:gd name="T10" fmla="*/ 95 w 130"/>
                  <a:gd name="T11" fmla="*/ 1 h 129"/>
                  <a:gd name="T12" fmla="*/ 89 w 130"/>
                  <a:gd name="T13" fmla="*/ 0 h 129"/>
                  <a:gd name="T14" fmla="*/ 85 w 130"/>
                  <a:gd name="T15" fmla="*/ 4 h 129"/>
                  <a:gd name="T16" fmla="*/ 76 w 130"/>
                  <a:gd name="T17" fmla="*/ 6 h 129"/>
                  <a:gd name="T18" fmla="*/ 62 w 130"/>
                  <a:gd name="T19" fmla="*/ 8 h 129"/>
                  <a:gd name="T20" fmla="*/ 50 w 130"/>
                  <a:gd name="T21" fmla="*/ 2 h 129"/>
                  <a:gd name="T22" fmla="*/ 43 w 130"/>
                  <a:gd name="T23" fmla="*/ 7 h 129"/>
                  <a:gd name="T24" fmla="*/ 44 w 130"/>
                  <a:gd name="T25" fmla="*/ 15 h 129"/>
                  <a:gd name="T26" fmla="*/ 39 w 130"/>
                  <a:gd name="T27" fmla="*/ 30 h 129"/>
                  <a:gd name="T28" fmla="*/ 38 w 130"/>
                  <a:gd name="T29" fmla="*/ 40 h 129"/>
                  <a:gd name="T30" fmla="*/ 32 w 130"/>
                  <a:gd name="T31" fmla="*/ 46 h 129"/>
                  <a:gd name="T32" fmla="*/ 27 w 130"/>
                  <a:gd name="T33" fmla="*/ 53 h 129"/>
                  <a:gd name="T34" fmla="*/ 26 w 130"/>
                  <a:gd name="T35" fmla="*/ 63 h 129"/>
                  <a:gd name="T36" fmla="*/ 22 w 130"/>
                  <a:gd name="T37" fmla="*/ 66 h 129"/>
                  <a:gd name="T38" fmla="*/ 15 w 130"/>
                  <a:gd name="T39" fmla="*/ 70 h 129"/>
                  <a:gd name="T40" fmla="*/ 11 w 130"/>
                  <a:gd name="T41" fmla="*/ 67 h 129"/>
                  <a:gd name="T42" fmla="*/ 7 w 130"/>
                  <a:gd name="T43" fmla="*/ 68 h 129"/>
                  <a:gd name="T44" fmla="*/ 2 w 130"/>
                  <a:gd name="T45" fmla="*/ 76 h 129"/>
                  <a:gd name="T46" fmla="*/ 1 w 130"/>
                  <a:gd name="T47" fmla="*/ 77 h 129"/>
                  <a:gd name="T48" fmla="*/ 29 w 130"/>
                  <a:gd name="T49" fmla="*/ 76 h 129"/>
                  <a:gd name="T50" fmla="*/ 32 w 130"/>
                  <a:gd name="T51" fmla="*/ 85 h 129"/>
                  <a:gd name="T52" fmla="*/ 40 w 130"/>
                  <a:gd name="T53" fmla="*/ 92 h 129"/>
                  <a:gd name="T54" fmla="*/ 49 w 130"/>
                  <a:gd name="T55" fmla="*/ 91 h 129"/>
                  <a:gd name="T56" fmla="*/ 57 w 130"/>
                  <a:gd name="T57" fmla="*/ 86 h 129"/>
                  <a:gd name="T58" fmla="*/ 66 w 130"/>
                  <a:gd name="T59" fmla="*/ 94 h 129"/>
                  <a:gd name="T60" fmla="*/ 65 w 130"/>
                  <a:gd name="T61" fmla="*/ 101 h 129"/>
                  <a:gd name="T62" fmla="*/ 69 w 130"/>
                  <a:gd name="T63" fmla="*/ 110 h 129"/>
                  <a:gd name="T64" fmla="*/ 68 w 130"/>
                  <a:gd name="T65" fmla="*/ 113 h 129"/>
                  <a:gd name="T66" fmla="*/ 72 w 130"/>
                  <a:gd name="T67" fmla="*/ 112 h 129"/>
                  <a:gd name="T68" fmla="*/ 76 w 130"/>
                  <a:gd name="T69" fmla="*/ 111 h 129"/>
                  <a:gd name="T70" fmla="*/ 79 w 130"/>
                  <a:gd name="T71" fmla="*/ 112 h 129"/>
                  <a:gd name="T72" fmla="*/ 82 w 130"/>
                  <a:gd name="T73" fmla="*/ 114 h 129"/>
                  <a:gd name="T74" fmla="*/ 84 w 130"/>
                  <a:gd name="T75" fmla="*/ 115 h 129"/>
                  <a:gd name="T76" fmla="*/ 91 w 130"/>
                  <a:gd name="T77" fmla="*/ 117 h 129"/>
                  <a:gd name="T78" fmla="*/ 100 w 130"/>
                  <a:gd name="T79" fmla="*/ 118 h 129"/>
                  <a:gd name="T80" fmla="*/ 102 w 130"/>
                  <a:gd name="T81" fmla="*/ 116 h 129"/>
                  <a:gd name="T82" fmla="*/ 107 w 130"/>
                  <a:gd name="T83" fmla="*/ 120 h 129"/>
                  <a:gd name="T84" fmla="*/ 111 w 130"/>
                  <a:gd name="T85" fmla="*/ 124 h 129"/>
                  <a:gd name="T86" fmla="*/ 115 w 130"/>
                  <a:gd name="T87" fmla="*/ 129 h 129"/>
                  <a:gd name="T88" fmla="*/ 119 w 130"/>
                  <a:gd name="T89" fmla="*/ 127 h 129"/>
                  <a:gd name="T90" fmla="*/ 119 w 130"/>
                  <a:gd name="T91" fmla="*/ 129 h 129"/>
                  <a:gd name="T92" fmla="*/ 117 w 130"/>
                  <a:gd name="T93" fmla="*/ 120 h 129"/>
                  <a:gd name="T94" fmla="*/ 113 w 130"/>
                  <a:gd name="T95" fmla="*/ 119 h 129"/>
                  <a:gd name="T96" fmla="*/ 112 w 130"/>
                  <a:gd name="T97" fmla="*/ 109 h 129"/>
                  <a:gd name="T98" fmla="*/ 112 w 130"/>
                  <a:gd name="T99" fmla="*/ 106 h 129"/>
                  <a:gd name="T100" fmla="*/ 112 w 130"/>
                  <a:gd name="T101" fmla="*/ 103 h 129"/>
                  <a:gd name="T102" fmla="*/ 114 w 130"/>
                  <a:gd name="T103" fmla="*/ 95 h 129"/>
                  <a:gd name="T104" fmla="*/ 126 w 130"/>
                  <a:gd name="T105" fmla="*/ 93 h 129"/>
                  <a:gd name="T106" fmla="*/ 118 w 130"/>
                  <a:gd name="T107" fmla="*/ 77 h 129"/>
                  <a:gd name="T108" fmla="*/ 117 w 130"/>
                  <a:gd name="T109" fmla="*/ 67 h 129"/>
                  <a:gd name="T110" fmla="*/ 114 w 130"/>
                  <a:gd name="T111" fmla="*/ 55 h 129"/>
                  <a:gd name="T112" fmla="*/ 115 w 130"/>
                  <a:gd name="T113" fmla="*/ 51 h 129"/>
                  <a:gd name="T114" fmla="*/ 119 w 130"/>
                  <a:gd name="T115" fmla="*/ 46 h 129"/>
                  <a:gd name="T116" fmla="*/ 130 w 130"/>
                  <a:gd name="T117" fmla="*/ 22 h 129"/>
                  <a:gd name="T118" fmla="*/ 127 w 130"/>
                  <a:gd name="T119" fmla="*/ 18 h 129"/>
                  <a:gd name="T120" fmla="*/ 127 w 130"/>
                  <a:gd name="T121" fmla="*/ 14 h 129"/>
                  <a:gd name="T122" fmla="*/ 125 w 130"/>
                  <a:gd name="T123" fmla="*/ 12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0" h="129">
                    <a:moveTo>
                      <a:pt x="125" y="12"/>
                    </a:moveTo>
                    <a:cubicBezTo>
                      <a:pt x="125" y="10"/>
                      <a:pt x="125" y="10"/>
                      <a:pt x="125" y="10"/>
                    </a:cubicBezTo>
                    <a:cubicBezTo>
                      <a:pt x="122" y="10"/>
                      <a:pt x="122" y="10"/>
                      <a:pt x="122" y="10"/>
                    </a:cubicBezTo>
                    <a:cubicBezTo>
                      <a:pt x="122" y="9"/>
                      <a:pt x="122" y="9"/>
                      <a:pt x="122" y="9"/>
                    </a:cubicBezTo>
                    <a:cubicBezTo>
                      <a:pt x="120" y="7"/>
                      <a:pt x="120" y="7"/>
                      <a:pt x="120" y="7"/>
                    </a:cubicBezTo>
                    <a:cubicBezTo>
                      <a:pt x="120" y="6"/>
                      <a:pt x="120" y="6"/>
                      <a:pt x="120" y="6"/>
                    </a:cubicBezTo>
                    <a:cubicBezTo>
                      <a:pt x="118" y="5"/>
                      <a:pt x="118" y="5"/>
                      <a:pt x="118" y="5"/>
                    </a:cubicBezTo>
                    <a:cubicBezTo>
                      <a:pt x="117" y="7"/>
                      <a:pt x="117" y="7"/>
                      <a:pt x="117" y="7"/>
                    </a:cubicBezTo>
                    <a:cubicBezTo>
                      <a:pt x="116" y="7"/>
                      <a:pt x="116" y="7"/>
                      <a:pt x="116" y="7"/>
                    </a:cubicBezTo>
                    <a:cubicBezTo>
                      <a:pt x="113" y="6"/>
                      <a:pt x="113" y="6"/>
                      <a:pt x="113" y="6"/>
                    </a:cubicBezTo>
                    <a:cubicBezTo>
                      <a:pt x="110" y="8"/>
                      <a:pt x="110" y="8"/>
                      <a:pt x="110" y="8"/>
                    </a:cubicBezTo>
                    <a:cubicBezTo>
                      <a:pt x="106" y="6"/>
                      <a:pt x="106" y="6"/>
                      <a:pt x="106" y="6"/>
                    </a:cubicBezTo>
                    <a:cubicBezTo>
                      <a:pt x="106" y="4"/>
                      <a:pt x="106" y="4"/>
                      <a:pt x="106" y="4"/>
                    </a:cubicBezTo>
                    <a:cubicBezTo>
                      <a:pt x="103" y="2"/>
                      <a:pt x="103" y="2"/>
                      <a:pt x="103" y="2"/>
                    </a:cubicBezTo>
                    <a:cubicBezTo>
                      <a:pt x="103" y="2"/>
                      <a:pt x="102" y="1"/>
                      <a:pt x="101" y="1"/>
                    </a:cubicBezTo>
                    <a:cubicBezTo>
                      <a:pt x="101" y="1"/>
                      <a:pt x="100" y="3"/>
                      <a:pt x="100" y="3"/>
                    </a:cubicBezTo>
                    <a:cubicBezTo>
                      <a:pt x="97" y="3"/>
                      <a:pt x="97" y="3"/>
                      <a:pt x="97" y="3"/>
                    </a:cubicBezTo>
                    <a:cubicBezTo>
                      <a:pt x="95" y="1"/>
                      <a:pt x="95" y="1"/>
                      <a:pt x="95" y="1"/>
                    </a:cubicBezTo>
                    <a:cubicBezTo>
                      <a:pt x="93" y="1"/>
                      <a:pt x="93" y="1"/>
                      <a:pt x="93" y="1"/>
                    </a:cubicBezTo>
                    <a:cubicBezTo>
                      <a:pt x="91" y="0"/>
                      <a:pt x="91" y="0"/>
                      <a:pt x="91" y="0"/>
                    </a:cubicBezTo>
                    <a:cubicBezTo>
                      <a:pt x="89" y="0"/>
                      <a:pt x="89" y="0"/>
                      <a:pt x="89" y="0"/>
                    </a:cubicBezTo>
                    <a:cubicBezTo>
                      <a:pt x="89" y="2"/>
                      <a:pt x="89" y="2"/>
                      <a:pt x="89" y="2"/>
                    </a:cubicBezTo>
                    <a:cubicBezTo>
                      <a:pt x="88" y="3"/>
                      <a:pt x="88" y="3"/>
                      <a:pt x="88" y="3"/>
                    </a:cubicBezTo>
                    <a:cubicBezTo>
                      <a:pt x="85" y="4"/>
                      <a:pt x="85" y="4"/>
                      <a:pt x="85" y="4"/>
                    </a:cubicBezTo>
                    <a:cubicBezTo>
                      <a:pt x="83" y="2"/>
                      <a:pt x="83" y="2"/>
                      <a:pt x="83" y="2"/>
                    </a:cubicBezTo>
                    <a:cubicBezTo>
                      <a:pt x="82" y="3"/>
                      <a:pt x="82" y="3"/>
                      <a:pt x="82" y="3"/>
                    </a:cubicBezTo>
                    <a:cubicBezTo>
                      <a:pt x="76" y="6"/>
                      <a:pt x="76" y="6"/>
                      <a:pt x="76" y="6"/>
                    </a:cubicBezTo>
                    <a:cubicBezTo>
                      <a:pt x="73" y="4"/>
                      <a:pt x="73" y="4"/>
                      <a:pt x="73" y="4"/>
                    </a:cubicBezTo>
                    <a:cubicBezTo>
                      <a:pt x="70" y="8"/>
                      <a:pt x="70" y="8"/>
                      <a:pt x="70" y="8"/>
                    </a:cubicBezTo>
                    <a:cubicBezTo>
                      <a:pt x="62" y="8"/>
                      <a:pt x="62" y="8"/>
                      <a:pt x="62" y="8"/>
                    </a:cubicBezTo>
                    <a:cubicBezTo>
                      <a:pt x="57" y="6"/>
                      <a:pt x="57" y="6"/>
                      <a:pt x="57" y="6"/>
                    </a:cubicBezTo>
                    <a:cubicBezTo>
                      <a:pt x="54" y="3"/>
                      <a:pt x="54" y="3"/>
                      <a:pt x="54" y="3"/>
                    </a:cubicBezTo>
                    <a:cubicBezTo>
                      <a:pt x="50" y="2"/>
                      <a:pt x="50" y="2"/>
                      <a:pt x="50" y="2"/>
                    </a:cubicBezTo>
                    <a:cubicBezTo>
                      <a:pt x="47" y="3"/>
                      <a:pt x="47" y="3"/>
                      <a:pt x="47" y="3"/>
                    </a:cubicBezTo>
                    <a:cubicBezTo>
                      <a:pt x="45" y="6"/>
                      <a:pt x="45" y="6"/>
                      <a:pt x="45" y="6"/>
                    </a:cubicBezTo>
                    <a:cubicBezTo>
                      <a:pt x="43" y="7"/>
                      <a:pt x="43" y="7"/>
                      <a:pt x="43" y="7"/>
                    </a:cubicBezTo>
                    <a:cubicBezTo>
                      <a:pt x="44" y="12"/>
                      <a:pt x="44" y="12"/>
                      <a:pt x="44" y="12"/>
                    </a:cubicBezTo>
                    <a:cubicBezTo>
                      <a:pt x="44" y="13"/>
                      <a:pt x="44" y="13"/>
                      <a:pt x="44" y="13"/>
                    </a:cubicBezTo>
                    <a:cubicBezTo>
                      <a:pt x="44" y="15"/>
                      <a:pt x="44" y="15"/>
                      <a:pt x="44" y="15"/>
                    </a:cubicBezTo>
                    <a:cubicBezTo>
                      <a:pt x="40" y="21"/>
                      <a:pt x="40" y="21"/>
                      <a:pt x="40" y="21"/>
                    </a:cubicBezTo>
                    <a:cubicBezTo>
                      <a:pt x="40" y="26"/>
                      <a:pt x="40" y="26"/>
                      <a:pt x="40" y="26"/>
                    </a:cubicBezTo>
                    <a:cubicBezTo>
                      <a:pt x="39" y="30"/>
                      <a:pt x="39" y="30"/>
                      <a:pt x="39" y="30"/>
                    </a:cubicBezTo>
                    <a:cubicBezTo>
                      <a:pt x="39" y="34"/>
                      <a:pt x="39" y="34"/>
                      <a:pt x="39" y="34"/>
                    </a:cubicBezTo>
                    <a:cubicBezTo>
                      <a:pt x="38" y="37"/>
                      <a:pt x="38" y="37"/>
                      <a:pt x="38" y="37"/>
                    </a:cubicBezTo>
                    <a:cubicBezTo>
                      <a:pt x="38" y="40"/>
                      <a:pt x="38" y="40"/>
                      <a:pt x="38" y="40"/>
                    </a:cubicBezTo>
                    <a:cubicBezTo>
                      <a:pt x="38" y="40"/>
                      <a:pt x="36" y="42"/>
                      <a:pt x="36" y="42"/>
                    </a:cubicBezTo>
                    <a:cubicBezTo>
                      <a:pt x="36" y="42"/>
                      <a:pt x="33" y="44"/>
                      <a:pt x="33" y="44"/>
                    </a:cubicBezTo>
                    <a:cubicBezTo>
                      <a:pt x="33" y="44"/>
                      <a:pt x="32" y="46"/>
                      <a:pt x="32" y="46"/>
                    </a:cubicBezTo>
                    <a:cubicBezTo>
                      <a:pt x="32" y="46"/>
                      <a:pt x="30" y="50"/>
                      <a:pt x="30" y="50"/>
                    </a:cubicBezTo>
                    <a:cubicBezTo>
                      <a:pt x="28" y="51"/>
                      <a:pt x="28" y="51"/>
                      <a:pt x="28" y="51"/>
                    </a:cubicBezTo>
                    <a:cubicBezTo>
                      <a:pt x="27" y="53"/>
                      <a:pt x="27" y="53"/>
                      <a:pt x="27" y="53"/>
                    </a:cubicBezTo>
                    <a:cubicBezTo>
                      <a:pt x="28" y="54"/>
                      <a:pt x="28" y="54"/>
                      <a:pt x="28" y="54"/>
                    </a:cubicBezTo>
                    <a:cubicBezTo>
                      <a:pt x="28" y="59"/>
                      <a:pt x="28" y="59"/>
                      <a:pt x="28" y="59"/>
                    </a:cubicBezTo>
                    <a:cubicBezTo>
                      <a:pt x="26" y="63"/>
                      <a:pt x="26" y="63"/>
                      <a:pt x="26" y="63"/>
                    </a:cubicBezTo>
                    <a:cubicBezTo>
                      <a:pt x="23" y="64"/>
                      <a:pt x="23" y="64"/>
                      <a:pt x="23" y="64"/>
                    </a:cubicBezTo>
                    <a:cubicBezTo>
                      <a:pt x="23" y="65"/>
                      <a:pt x="23" y="65"/>
                      <a:pt x="23" y="65"/>
                    </a:cubicBezTo>
                    <a:cubicBezTo>
                      <a:pt x="22" y="66"/>
                      <a:pt x="22" y="66"/>
                      <a:pt x="22" y="66"/>
                    </a:cubicBezTo>
                    <a:cubicBezTo>
                      <a:pt x="21" y="66"/>
                      <a:pt x="21" y="66"/>
                      <a:pt x="21" y="66"/>
                    </a:cubicBezTo>
                    <a:cubicBezTo>
                      <a:pt x="18" y="69"/>
                      <a:pt x="18" y="69"/>
                      <a:pt x="18" y="69"/>
                    </a:cubicBezTo>
                    <a:cubicBezTo>
                      <a:pt x="15" y="70"/>
                      <a:pt x="15" y="70"/>
                      <a:pt x="15" y="70"/>
                    </a:cubicBezTo>
                    <a:cubicBezTo>
                      <a:pt x="15" y="66"/>
                      <a:pt x="15" y="66"/>
                      <a:pt x="15" y="66"/>
                    </a:cubicBezTo>
                    <a:cubicBezTo>
                      <a:pt x="11" y="67"/>
                      <a:pt x="11" y="67"/>
                      <a:pt x="11" y="67"/>
                    </a:cubicBezTo>
                    <a:cubicBezTo>
                      <a:pt x="11" y="67"/>
                      <a:pt x="11" y="67"/>
                      <a:pt x="11" y="67"/>
                    </a:cubicBezTo>
                    <a:cubicBezTo>
                      <a:pt x="11" y="69"/>
                      <a:pt x="11" y="69"/>
                      <a:pt x="11" y="69"/>
                    </a:cubicBezTo>
                    <a:cubicBezTo>
                      <a:pt x="9" y="70"/>
                      <a:pt x="9" y="70"/>
                      <a:pt x="9" y="70"/>
                    </a:cubicBezTo>
                    <a:cubicBezTo>
                      <a:pt x="7" y="68"/>
                      <a:pt x="7" y="68"/>
                      <a:pt x="7" y="68"/>
                    </a:cubicBezTo>
                    <a:cubicBezTo>
                      <a:pt x="2" y="71"/>
                      <a:pt x="2" y="71"/>
                      <a:pt x="2" y="71"/>
                    </a:cubicBezTo>
                    <a:cubicBezTo>
                      <a:pt x="2" y="72"/>
                      <a:pt x="2" y="72"/>
                      <a:pt x="2" y="72"/>
                    </a:cubicBezTo>
                    <a:cubicBezTo>
                      <a:pt x="2" y="76"/>
                      <a:pt x="2" y="76"/>
                      <a:pt x="2" y="76"/>
                    </a:cubicBezTo>
                    <a:cubicBezTo>
                      <a:pt x="1" y="76"/>
                      <a:pt x="1" y="76"/>
                      <a:pt x="1" y="76"/>
                    </a:cubicBezTo>
                    <a:cubicBezTo>
                      <a:pt x="1" y="76"/>
                      <a:pt x="1" y="76"/>
                      <a:pt x="1" y="76"/>
                    </a:cubicBezTo>
                    <a:cubicBezTo>
                      <a:pt x="0" y="76"/>
                      <a:pt x="0" y="76"/>
                      <a:pt x="1" y="77"/>
                    </a:cubicBezTo>
                    <a:cubicBezTo>
                      <a:pt x="1" y="77"/>
                      <a:pt x="2" y="77"/>
                      <a:pt x="2" y="78"/>
                    </a:cubicBezTo>
                    <a:cubicBezTo>
                      <a:pt x="6" y="76"/>
                      <a:pt x="6" y="76"/>
                      <a:pt x="6" y="76"/>
                    </a:cubicBezTo>
                    <a:cubicBezTo>
                      <a:pt x="29" y="76"/>
                      <a:pt x="29" y="76"/>
                      <a:pt x="29" y="76"/>
                    </a:cubicBezTo>
                    <a:cubicBezTo>
                      <a:pt x="31" y="79"/>
                      <a:pt x="31" y="79"/>
                      <a:pt x="31" y="79"/>
                    </a:cubicBezTo>
                    <a:cubicBezTo>
                      <a:pt x="31" y="80"/>
                      <a:pt x="31" y="80"/>
                      <a:pt x="31" y="80"/>
                    </a:cubicBezTo>
                    <a:cubicBezTo>
                      <a:pt x="32" y="85"/>
                      <a:pt x="32" y="85"/>
                      <a:pt x="32" y="85"/>
                    </a:cubicBezTo>
                    <a:cubicBezTo>
                      <a:pt x="34" y="88"/>
                      <a:pt x="34" y="88"/>
                      <a:pt x="34" y="88"/>
                    </a:cubicBezTo>
                    <a:cubicBezTo>
                      <a:pt x="36" y="92"/>
                      <a:pt x="36" y="92"/>
                      <a:pt x="36" y="92"/>
                    </a:cubicBezTo>
                    <a:cubicBezTo>
                      <a:pt x="40" y="92"/>
                      <a:pt x="40" y="92"/>
                      <a:pt x="40" y="92"/>
                    </a:cubicBezTo>
                    <a:cubicBezTo>
                      <a:pt x="43" y="90"/>
                      <a:pt x="43" y="90"/>
                      <a:pt x="43" y="90"/>
                    </a:cubicBezTo>
                    <a:cubicBezTo>
                      <a:pt x="46" y="91"/>
                      <a:pt x="46" y="91"/>
                      <a:pt x="46" y="91"/>
                    </a:cubicBezTo>
                    <a:cubicBezTo>
                      <a:pt x="49" y="91"/>
                      <a:pt x="49" y="91"/>
                      <a:pt x="49" y="91"/>
                    </a:cubicBezTo>
                    <a:cubicBezTo>
                      <a:pt x="50" y="84"/>
                      <a:pt x="50" y="84"/>
                      <a:pt x="50" y="84"/>
                    </a:cubicBezTo>
                    <a:cubicBezTo>
                      <a:pt x="58" y="84"/>
                      <a:pt x="58" y="84"/>
                      <a:pt x="58" y="84"/>
                    </a:cubicBezTo>
                    <a:cubicBezTo>
                      <a:pt x="57" y="86"/>
                      <a:pt x="57" y="86"/>
                      <a:pt x="57" y="86"/>
                    </a:cubicBezTo>
                    <a:cubicBezTo>
                      <a:pt x="65" y="86"/>
                      <a:pt x="65" y="86"/>
                      <a:pt x="65" y="86"/>
                    </a:cubicBezTo>
                    <a:cubicBezTo>
                      <a:pt x="65" y="91"/>
                      <a:pt x="65" y="91"/>
                      <a:pt x="65" y="91"/>
                    </a:cubicBezTo>
                    <a:cubicBezTo>
                      <a:pt x="66" y="94"/>
                      <a:pt x="66" y="94"/>
                      <a:pt x="66" y="94"/>
                    </a:cubicBezTo>
                    <a:cubicBezTo>
                      <a:pt x="66" y="99"/>
                      <a:pt x="66" y="99"/>
                      <a:pt x="66" y="99"/>
                    </a:cubicBezTo>
                    <a:cubicBezTo>
                      <a:pt x="65" y="100"/>
                      <a:pt x="65" y="100"/>
                      <a:pt x="65" y="100"/>
                    </a:cubicBezTo>
                    <a:cubicBezTo>
                      <a:pt x="65" y="101"/>
                      <a:pt x="65" y="101"/>
                      <a:pt x="65" y="101"/>
                    </a:cubicBezTo>
                    <a:cubicBezTo>
                      <a:pt x="68" y="104"/>
                      <a:pt x="68" y="104"/>
                      <a:pt x="68" y="104"/>
                    </a:cubicBezTo>
                    <a:cubicBezTo>
                      <a:pt x="69" y="107"/>
                      <a:pt x="69" y="107"/>
                      <a:pt x="69" y="107"/>
                    </a:cubicBezTo>
                    <a:cubicBezTo>
                      <a:pt x="69" y="110"/>
                      <a:pt x="69" y="110"/>
                      <a:pt x="69" y="110"/>
                    </a:cubicBezTo>
                    <a:cubicBezTo>
                      <a:pt x="68" y="111"/>
                      <a:pt x="68" y="111"/>
                      <a:pt x="68" y="111"/>
                    </a:cubicBezTo>
                    <a:cubicBezTo>
                      <a:pt x="68" y="112"/>
                      <a:pt x="68" y="112"/>
                      <a:pt x="68" y="112"/>
                    </a:cubicBezTo>
                    <a:cubicBezTo>
                      <a:pt x="68" y="113"/>
                      <a:pt x="68" y="113"/>
                      <a:pt x="68" y="113"/>
                    </a:cubicBezTo>
                    <a:cubicBezTo>
                      <a:pt x="69" y="114"/>
                      <a:pt x="69" y="114"/>
                      <a:pt x="69" y="114"/>
                    </a:cubicBezTo>
                    <a:cubicBezTo>
                      <a:pt x="70" y="112"/>
                      <a:pt x="70" y="112"/>
                      <a:pt x="70" y="112"/>
                    </a:cubicBezTo>
                    <a:cubicBezTo>
                      <a:pt x="72" y="112"/>
                      <a:pt x="72" y="112"/>
                      <a:pt x="72" y="112"/>
                    </a:cubicBezTo>
                    <a:cubicBezTo>
                      <a:pt x="72" y="112"/>
                      <a:pt x="72" y="112"/>
                      <a:pt x="72" y="112"/>
                    </a:cubicBezTo>
                    <a:cubicBezTo>
                      <a:pt x="75" y="112"/>
                      <a:pt x="75" y="112"/>
                      <a:pt x="75" y="112"/>
                    </a:cubicBezTo>
                    <a:cubicBezTo>
                      <a:pt x="76" y="111"/>
                      <a:pt x="76" y="111"/>
                      <a:pt x="76" y="111"/>
                    </a:cubicBezTo>
                    <a:cubicBezTo>
                      <a:pt x="77" y="111"/>
                      <a:pt x="77" y="111"/>
                      <a:pt x="77" y="111"/>
                    </a:cubicBezTo>
                    <a:cubicBezTo>
                      <a:pt x="77" y="111"/>
                      <a:pt x="78" y="112"/>
                      <a:pt x="78" y="112"/>
                    </a:cubicBezTo>
                    <a:cubicBezTo>
                      <a:pt x="78" y="112"/>
                      <a:pt x="79" y="112"/>
                      <a:pt x="79" y="112"/>
                    </a:cubicBezTo>
                    <a:cubicBezTo>
                      <a:pt x="81" y="111"/>
                      <a:pt x="81" y="111"/>
                      <a:pt x="81" y="111"/>
                    </a:cubicBezTo>
                    <a:cubicBezTo>
                      <a:pt x="83" y="112"/>
                      <a:pt x="83" y="112"/>
                      <a:pt x="83" y="112"/>
                    </a:cubicBezTo>
                    <a:cubicBezTo>
                      <a:pt x="82" y="114"/>
                      <a:pt x="82" y="114"/>
                      <a:pt x="82" y="114"/>
                    </a:cubicBezTo>
                    <a:cubicBezTo>
                      <a:pt x="82" y="115"/>
                      <a:pt x="82" y="115"/>
                      <a:pt x="82" y="115"/>
                    </a:cubicBezTo>
                    <a:cubicBezTo>
                      <a:pt x="83" y="115"/>
                      <a:pt x="83" y="115"/>
                      <a:pt x="83" y="115"/>
                    </a:cubicBezTo>
                    <a:cubicBezTo>
                      <a:pt x="84" y="115"/>
                      <a:pt x="84" y="115"/>
                      <a:pt x="84" y="115"/>
                    </a:cubicBezTo>
                    <a:cubicBezTo>
                      <a:pt x="90" y="113"/>
                      <a:pt x="90" y="113"/>
                      <a:pt x="90" y="113"/>
                    </a:cubicBezTo>
                    <a:cubicBezTo>
                      <a:pt x="90" y="116"/>
                      <a:pt x="90" y="116"/>
                      <a:pt x="90" y="116"/>
                    </a:cubicBezTo>
                    <a:cubicBezTo>
                      <a:pt x="91" y="117"/>
                      <a:pt x="91" y="117"/>
                      <a:pt x="91" y="117"/>
                    </a:cubicBezTo>
                    <a:cubicBezTo>
                      <a:pt x="93" y="117"/>
                      <a:pt x="93" y="117"/>
                      <a:pt x="93" y="117"/>
                    </a:cubicBezTo>
                    <a:cubicBezTo>
                      <a:pt x="94" y="118"/>
                      <a:pt x="94" y="118"/>
                      <a:pt x="94" y="118"/>
                    </a:cubicBezTo>
                    <a:cubicBezTo>
                      <a:pt x="100" y="118"/>
                      <a:pt x="100" y="118"/>
                      <a:pt x="100" y="118"/>
                    </a:cubicBezTo>
                    <a:cubicBezTo>
                      <a:pt x="101" y="118"/>
                      <a:pt x="101" y="118"/>
                      <a:pt x="101" y="118"/>
                    </a:cubicBezTo>
                    <a:cubicBezTo>
                      <a:pt x="101" y="116"/>
                      <a:pt x="101" y="116"/>
                      <a:pt x="101" y="116"/>
                    </a:cubicBezTo>
                    <a:cubicBezTo>
                      <a:pt x="102" y="116"/>
                      <a:pt x="102" y="116"/>
                      <a:pt x="102" y="116"/>
                    </a:cubicBezTo>
                    <a:cubicBezTo>
                      <a:pt x="102" y="118"/>
                      <a:pt x="102" y="118"/>
                      <a:pt x="102" y="118"/>
                    </a:cubicBezTo>
                    <a:cubicBezTo>
                      <a:pt x="105" y="120"/>
                      <a:pt x="105" y="120"/>
                      <a:pt x="105" y="120"/>
                    </a:cubicBezTo>
                    <a:cubicBezTo>
                      <a:pt x="107" y="120"/>
                      <a:pt x="107" y="120"/>
                      <a:pt x="107" y="120"/>
                    </a:cubicBezTo>
                    <a:cubicBezTo>
                      <a:pt x="109" y="122"/>
                      <a:pt x="109" y="122"/>
                      <a:pt x="109" y="122"/>
                    </a:cubicBezTo>
                    <a:cubicBezTo>
                      <a:pt x="111" y="122"/>
                      <a:pt x="111" y="122"/>
                      <a:pt x="111" y="122"/>
                    </a:cubicBezTo>
                    <a:cubicBezTo>
                      <a:pt x="111" y="124"/>
                      <a:pt x="111" y="124"/>
                      <a:pt x="111" y="124"/>
                    </a:cubicBezTo>
                    <a:cubicBezTo>
                      <a:pt x="113" y="125"/>
                      <a:pt x="113" y="125"/>
                      <a:pt x="113" y="125"/>
                    </a:cubicBezTo>
                    <a:cubicBezTo>
                      <a:pt x="113" y="127"/>
                      <a:pt x="113" y="127"/>
                      <a:pt x="113" y="127"/>
                    </a:cubicBezTo>
                    <a:cubicBezTo>
                      <a:pt x="115" y="129"/>
                      <a:pt x="115" y="129"/>
                      <a:pt x="115" y="129"/>
                    </a:cubicBezTo>
                    <a:cubicBezTo>
                      <a:pt x="116" y="129"/>
                      <a:pt x="116" y="129"/>
                      <a:pt x="116" y="129"/>
                    </a:cubicBezTo>
                    <a:cubicBezTo>
                      <a:pt x="118" y="127"/>
                      <a:pt x="118" y="127"/>
                      <a:pt x="118" y="127"/>
                    </a:cubicBezTo>
                    <a:cubicBezTo>
                      <a:pt x="119" y="127"/>
                      <a:pt x="119" y="127"/>
                      <a:pt x="119" y="127"/>
                    </a:cubicBezTo>
                    <a:cubicBezTo>
                      <a:pt x="119" y="128"/>
                      <a:pt x="119" y="128"/>
                      <a:pt x="119" y="128"/>
                    </a:cubicBezTo>
                    <a:cubicBezTo>
                      <a:pt x="119" y="128"/>
                      <a:pt x="119" y="128"/>
                      <a:pt x="119" y="128"/>
                    </a:cubicBezTo>
                    <a:cubicBezTo>
                      <a:pt x="119" y="129"/>
                      <a:pt x="119" y="129"/>
                      <a:pt x="119" y="129"/>
                    </a:cubicBezTo>
                    <a:cubicBezTo>
                      <a:pt x="120" y="129"/>
                      <a:pt x="120" y="129"/>
                      <a:pt x="120" y="129"/>
                    </a:cubicBezTo>
                    <a:cubicBezTo>
                      <a:pt x="120" y="120"/>
                      <a:pt x="120" y="120"/>
                      <a:pt x="120" y="120"/>
                    </a:cubicBezTo>
                    <a:cubicBezTo>
                      <a:pt x="117" y="120"/>
                      <a:pt x="117" y="120"/>
                      <a:pt x="117" y="120"/>
                    </a:cubicBezTo>
                    <a:cubicBezTo>
                      <a:pt x="117" y="122"/>
                      <a:pt x="117" y="122"/>
                      <a:pt x="117" y="122"/>
                    </a:cubicBezTo>
                    <a:cubicBezTo>
                      <a:pt x="114" y="121"/>
                      <a:pt x="114" y="121"/>
                      <a:pt x="114" y="121"/>
                    </a:cubicBezTo>
                    <a:cubicBezTo>
                      <a:pt x="113" y="119"/>
                      <a:pt x="113" y="119"/>
                      <a:pt x="113" y="119"/>
                    </a:cubicBezTo>
                    <a:cubicBezTo>
                      <a:pt x="110" y="118"/>
                      <a:pt x="110" y="118"/>
                      <a:pt x="110" y="118"/>
                    </a:cubicBezTo>
                    <a:cubicBezTo>
                      <a:pt x="110" y="115"/>
                      <a:pt x="110" y="115"/>
                      <a:pt x="110" y="115"/>
                    </a:cubicBezTo>
                    <a:cubicBezTo>
                      <a:pt x="112" y="109"/>
                      <a:pt x="112" y="109"/>
                      <a:pt x="112" y="109"/>
                    </a:cubicBezTo>
                    <a:cubicBezTo>
                      <a:pt x="112" y="108"/>
                      <a:pt x="112" y="108"/>
                      <a:pt x="112" y="108"/>
                    </a:cubicBezTo>
                    <a:cubicBezTo>
                      <a:pt x="111" y="107"/>
                      <a:pt x="111" y="107"/>
                      <a:pt x="111" y="107"/>
                    </a:cubicBezTo>
                    <a:cubicBezTo>
                      <a:pt x="112" y="106"/>
                      <a:pt x="112" y="106"/>
                      <a:pt x="112" y="106"/>
                    </a:cubicBezTo>
                    <a:cubicBezTo>
                      <a:pt x="112" y="104"/>
                      <a:pt x="112" y="104"/>
                      <a:pt x="112" y="104"/>
                    </a:cubicBezTo>
                    <a:cubicBezTo>
                      <a:pt x="112" y="104"/>
                      <a:pt x="112" y="104"/>
                      <a:pt x="112" y="104"/>
                    </a:cubicBezTo>
                    <a:cubicBezTo>
                      <a:pt x="112" y="103"/>
                      <a:pt x="112" y="103"/>
                      <a:pt x="112" y="103"/>
                    </a:cubicBezTo>
                    <a:cubicBezTo>
                      <a:pt x="110" y="100"/>
                      <a:pt x="110" y="100"/>
                      <a:pt x="110" y="100"/>
                    </a:cubicBezTo>
                    <a:cubicBezTo>
                      <a:pt x="114" y="96"/>
                      <a:pt x="114" y="96"/>
                      <a:pt x="114" y="96"/>
                    </a:cubicBezTo>
                    <a:cubicBezTo>
                      <a:pt x="114" y="95"/>
                      <a:pt x="114" y="95"/>
                      <a:pt x="114" y="95"/>
                    </a:cubicBezTo>
                    <a:cubicBezTo>
                      <a:pt x="114" y="95"/>
                      <a:pt x="114" y="95"/>
                      <a:pt x="114" y="95"/>
                    </a:cubicBezTo>
                    <a:cubicBezTo>
                      <a:pt x="114" y="94"/>
                      <a:pt x="114" y="94"/>
                      <a:pt x="114" y="94"/>
                    </a:cubicBezTo>
                    <a:cubicBezTo>
                      <a:pt x="126" y="93"/>
                      <a:pt x="126" y="93"/>
                      <a:pt x="126" y="93"/>
                    </a:cubicBezTo>
                    <a:cubicBezTo>
                      <a:pt x="123" y="85"/>
                      <a:pt x="123" y="85"/>
                      <a:pt x="123" y="85"/>
                    </a:cubicBezTo>
                    <a:cubicBezTo>
                      <a:pt x="118" y="79"/>
                      <a:pt x="118" y="79"/>
                      <a:pt x="118" y="79"/>
                    </a:cubicBezTo>
                    <a:cubicBezTo>
                      <a:pt x="118" y="77"/>
                      <a:pt x="118" y="77"/>
                      <a:pt x="118" y="77"/>
                    </a:cubicBezTo>
                    <a:cubicBezTo>
                      <a:pt x="119" y="75"/>
                      <a:pt x="119" y="75"/>
                      <a:pt x="119" y="75"/>
                    </a:cubicBezTo>
                    <a:cubicBezTo>
                      <a:pt x="117" y="71"/>
                      <a:pt x="117" y="71"/>
                      <a:pt x="117" y="71"/>
                    </a:cubicBezTo>
                    <a:cubicBezTo>
                      <a:pt x="117" y="67"/>
                      <a:pt x="117" y="67"/>
                      <a:pt x="117" y="67"/>
                    </a:cubicBezTo>
                    <a:cubicBezTo>
                      <a:pt x="116" y="63"/>
                      <a:pt x="116" y="63"/>
                      <a:pt x="116" y="63"/>
                    </a:cubicBezTo>
                    <a:cubicBezTo>
                      <a:pt x="116" y="58"/>
                      <a:pt x="116" y="58"/>
                      <a:pt x="116" y="58"/>
                    </a:cubicBezTo>
                    <a:cubicBezTo>
                      <a:pt x="114" y="55"/>
                      <a:pt x="114" y="55"/>
                      <a:pt x="114" y="55"/>
                    </a:cubicBezTo>
                    <a:cubicBezTo>
                      <a:pt x="114" y="55"/>
                      <a:pt x="114" y="55"/>
                      <a:pt x="114" y="55"/>
                    </a:cubicBezTo>
                    <a:cubicBezTo>
                      <a:pt x="113" y="53"/>
                      <a:pt x="113" y="53"/>
                      <a:pt x="113" y="53"/>
                    </a:cubicBezTo>
                    <a:cubicBezTo>
                      <a:pt x="115" y="51"/>
                      <a:pt x="115" y="51"/>
                      <a:pt x="115" y="51"/>
                    </a:cubicBezTo>
                    <a:cubicBezTo>
                      <a:pt x="115" y="49"/>
                      <a:pt x="115" y="49"/>
                      <a:pt x="115" y="49"/>
                    </a:cubicBezTo>
                    <a:cubicBezTo>
                      <a:pt x="117" y="47"/>
                      <a:pt x="117" y="47"/>
                      <a:pt x="117" y="47"/>
                    </a:cubicBezTo>
                    <a:cubicBezTo>
                      <a:pt x="119" y="46"/>
                      <a:pt x="119" y="46"/>
                      <a:pt x="119" y="46"/>
                    </a:cubicBezTo>
                    <a:cubicBezTo>
                      <a:pt x="119" y="37"/>
                      <a:pt x="119" y="37"/>
                      <a:pt x="119" y="37"/>
                    </a:cubicBezTo>
                    <a:cubicBezTo>
                      <a:pt x="121" y="31"/>
                      <a:pt x="121" y="31"/>
                      <a:pt x="121" y="31"/>
                    </a:cubicBezTo>
                    <a:cubicBezTo>
                      <a:pt x="130" y="22"/>
                      <a:pt x="130" y="22"/>
                      <a:pt x="130" y="22"/>
                    </a:cubicBezTo>
                    <a:cubicBezTo>
                      <a:pt x="128" y="20"/>
                      <a:pt x="128" y="20"/>
                      <a:pt x="128" y="20"/>
                    </a:cubicBezTo>
                    <a:cubicBezTo>
                      <a:pt x="126" y="20"/>
                      <a:pt x="126" y="20"/>
                      <a:pt x="126" y="20"/>
                    </a:cubicBezTo>
                    <a:cubicBezTo>
                      <a:pt x="127" y="18"/>
                      <a:pt x="127" y="18"/>
                      <a:pt x="127" y="18"/>
                    </a:cubicBezTo>
                    <a:cubicBezTo>
                      <a:pt x="127" y="17"/>
                      <a:pt x="127" y="17"/>
                      <a:pt x="127" y="17"/>
                    </a:cubicBezTo>
                    <a:cubicBezTo>
                      <a:pt x="126" y="16"/>
                      <a:pt x="126" y="16"/>
                      <a:pt x="126" y="16"/>
                    </a:cubicBezTo>
                    <a:cubicBezTo>
                      <a:pt x="127" y="14"/>
                      <a:pt x="127" y="14"/>
                      <a:pt x="127" y="14"/>
                    </a:cubicBezTo>
                    <a:cubicBezTo>
                      <a:pt x="127" y="13"/>
                      <a:pt x="127" y="13"/>
                      <a:pt x="127" y="13"/>
                    </a:cubicBezTo>
                    <a:cubicBezTo>
                      <a:pt x="126" y="12"/>
                      <a:pt x="126" y="12"/>
                      <a:pt x="126" y="12"/>
                    </a:cubicBezTo>
                    <a:lnTo>
                      <a:pt x="125" y="12"/>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71" name="Freeform 920">
                <a:extLst>
                  <a:ext uri="{FF2B5EF4-FFF2-40B4-BE49-F238E27FC236}">
                    <a16:creationId xmlns:a16="http://schemas.microsoft.com/office/drawing/2014/main" id="{4DE2A8D6-79DF-0663-818E-FEC9F42773AF}"/>
                  </a:ext>
                </a:extLst>
              </p:cNvPr>
              <p:cNvSpPr>
                <a:spLocks noEditPoints="1"/>
              </p:cNvSpPr>
              <p:nvPr/>
            </p:nvSpPr>
            <p:spPr bwMode="auto">
              <a:xfrm>
                <a:off x="6596063" y="5221288"/>
                <a:ext cx="57150" cy="41275"/>
              </a:xfrm>
              <a:custGeom>
                <a:avLst/>
                <a:gdLst>
                  <a:gd name="T0" fmla="*/ 1 w 14"/>
                  <a:gd name="T1" fmla="*/ 3 h 10"/>
                  <a:gd name="T2" fmla="*/ 1 w 14"/>
                  <a:gd name="T3" fmla="*/ 2 h 10"/>
                  <a:gd name="T4" fmla="*/ 1 w 14"/>
                  <a:gd name="T5" fmla="*/ 0 h 10"/>
                  <a:gd name="T6" fmla="*/ 2 w 14"/>
                  <a:gd name="T7" fmla="*/ 2 h 10"/>
                  <a:gd name="T8" fmla="*/ 2 w 14"/>
                  <a:gd name="T9" fmla="*/ 3 h 10"/>
                  <a:gd name="T10" fmla="*/ 1 w 14"/>
                  <a:gd name="T11" fmla="*/ 3 h 10"/>
                  <a:gd name="T12" fmla="*/ 9 w 14"/>
                  <a:gd name="T13" fmla="*/ 5 h 10"/>
                  <a:gd name="T14" fmla="*/ 9 w 14"/>
                  <a:gd name="T15" fmla="*/ 5 h 10"/>
                  <a:gd name="T16" fmla="*/ 9 w 14"/>
                  <a:gd name="T17" fmla="*/ 4 h 10"/>
                  <a:gd name="T18" fmla="*/ 8 w 14"/>
                  <a:gd name="T19" fmla="*/ 5 h 10"/>
                  <a:gd name="T20" fmla="*/ 9 w 14"/>
                  <a:gd name="T21" fmla="*/ 5 h 10"/>
                  <a:gd name="T22" fmla="*/ 14 w 14"/>
                  <a:gd name="T23" fmla="*/ 10 h 10"/>
                  <a:gd name="T24" fmla="*/ 14 w 14"/>
                  <a:gd name="T25" fmla="*/ 9 h 10"/>
                  <a:gd name="T26" fmla="*/ 14 w 14"/>
                  <a:gd name="T27" fmla="*/ 9 h 10"/>
                  <a:gd name="T28" fmla="*/ 14 w 14"/>
                  <a:gd name="T29" fmla="*/ 9 h 10"/>
                  <a:gd name="T30" fmla="*/ 14 w 14"/>
                  <a:gd name="T3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0">
                    <a:moveTo>
                      <a:pt x="1" y="3"/>
                    </a:moveTo>
                    <a:cubicBezTo>
                      <a:pt x="1" y="2"/>
                      <a:pt x="0" y="2"/>
                      <a:pt x="1" y="2"/>
                    </a:cubicBezTo>
                    <a:cubicBezTo>
                      <a:pt x="1" y="1"/>
                      <a:pt x="1" y="1"/>
                      <a:pt x="1" y="0"/>
                    </a:cubicBezTo>
                    <a:cubicBezTo>
                      <a:pt x="2" y="1"/>
                      <a:pt x="1" y="1"/>
                      <a:pt x="2" y="2"/>
                    </a:cubicBezTo>
                    <a:cubicBezTo>
                      <a:pt x="2" y="2"/>
                      <a:pt x="2" y="2"/>
                      <a:pt x="2" y="3"/>
                    </a:cubicBezTo>
                    <a:cubicBezTo>
                      <a:pt x="2" y="3"/>
                      <a:pt x="1" y="3"/>
                      <a:pt x="1" y="3"/>
                    </a:cubicBezTo>
                    <a:close/>
                    <a:moveTo>
                      <a:pt x="9" y="5"/>
                    </a:moveTo>
                    <a:cubicBezTo>
                      <a:pt x="9" y="5"/>
                      <a:pt x="9" y="5"/>
                      <a:pt x="9" y="5"/>
                    </a:cubicBezTo>
                    <a:cubicBezTo>
                      <a:pt x="9" y="5"/>
                      <a:pt x="9" y="4"/>
                      <a:pt x="9" y="4"/>
                    </a:cubicBezTo>
                    <a:cubicBezTo>
                      <a:pt x="8" y="4"/>
                      <a:pt x="8" y="5"/>
                      <a:pt x="8" y="5"/>
                    </a:cubicBezTo>
                    <a:cubicBezTo>
                      <a:pt x="8" y="5"/>
                      <a:pt x="8" y="5"/>
                      <a:pt x="9" y="5"/>
                    </a:cubicBezTo>
                    <a:close/>
                    <a:moveTo>
                      <a:pt x="14" y="10"/>
                    </a:moveTo>
                    <a:cubicBezTo>
                      <a:pt x="14" y="10"/>
                      <a:pt x="14" y="9"/>
                      <a:pt x="14" y="9"/>
                    </a:cubicBezTo>
                    <a:cubicBezTo>
                      <a:pt x="14" y="9"/>
                      <a:pt x="14" y="9"/>
                      <a:pt x="14" y="9"/>
                    </a:cubicBezTo>
                    <a:cubicBezTo>
                      <a:pt x="14" y="9"/>
                      <a:pt x="14" y="9"/>
                      <a:pt x="14" y="9"/>
                    </a:cubicBezTo>
                    <a:cubicBezTo>
                      <a:pt x="13" y="10"/>
                      <a:pt x="14" y="10"/>
                      <a:pt x="14" y="10"/>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72" name="Freeform 921">
                <a:extLst>
                  <a:ext uri="{FF2B5EF4-FFF2-40B4-BE49-F238E27FC236}">
                    <a16:creationId xmlns:a16="http://schemas.microsoft.com/office/drawing/2014/main" id="{1C9BF55A-A126-4CD3-F236-75E2640C74A0}"/>
                  </a:ext>
                </a:extLst>
              </p:cNvPr>
              <p:cNvSpPr>
                <a:spLocks/>
              </p:cNvSpPr>
              <p:nvPr/>
            </p:nvSpPr>
            <p:spPr bwMode="auto">
              <a:xfrm>
                <a:off x="5754688" y="4208463"/>
                <a:ext cx="295275" cy="471488"/>
              </a:xfrm>
              <a:custGeom>
                <a:avLst/>
                <a:gdLst>
                  <a:gd name="T0" fmla="*/ 62 w 71"/>
                  <a:gd name="T1" fmla="*/ 81 h 113"/>
                  <a:gd name="T2" fmla="*/ 60 w 71"/>
                  <a:gd name="T3" fmla="*/ 79 h 113"/>
                  <a:gd name="T4" fmla="*/ 59 w 71"/>
                  <a:gd name="T5" fmla="*/ 76 h 113"/>
                  <a:gd name="T6" fmla="*/ 56 w 71"/>
                  <a:gd name="T7" fmla="*/ 76 h 113"/>
                  <a:gd name="T8" fmla="*/ 58 w 71"/>
                  <a:gd name="T9" fmla="*/ 69 h 113"/>
                  <a:gd name="T10" fmla="*/ 61 w 71"/>
                  <a:gd name="T11" fmla="*/ 66 h 113"/>
                  <a:gd name="T12" fmla="*/ 61 w 71"/>
                  <a:gd name="T13" fmla="*/ 63 h 113"/>
                  <a:gd name="T14" fmla="*/ 63 w 71"/>
                  <a:gd name="T15" fmla="*/ 61 h 113"/>
                  <a:gd name="T16" fmla="*/ 65 w 71"/>
                  <a:gd name="T17" fmla="*/ 58 h 113"/>
                  <a:gd name="T18" fmla="*/ 64 w 71"/>
                  <a:gd name="T19" fmla="*/ 57 h 113"/>
                  <a:gd name="T20" fmla="*/ 71 w 71"/>
                  <a:gd name="T21" fmla="*/ 56 h 113"/>
                  <a:gd name="T22" fmla="*/ 45 w 71"/>
                  <a:gd name="T23" fmla="*/ 14 h 113"/>
                  <a:gd name="T24" fmla="*/ 10 w 71"/>
                  <a:gd name="T25" fmla="*/ 3 h 113"/>
                  <a:gd name="T26" fmla="*/ 12 w 71"/>
                  <a:gd name="T27" fmla="*/ 14 h 113"/>
                  <a:gd name="T28" fmla="*/ 13 w 71"/>
                  <a:gd name="T29" fmla="*/ 19 h 113"/>
                  <a:gd name="T30" fmla="*/ 17 w 71"/>
                  <a:gd name="T31" fmla="*/ 22 h 113"/>
                  <a:gd name="T32" fmla="*/ 14 w 71"/>
                  <a:gd name="T33" fmla="*/ 33 h 113"/>
                  <a:gd name="T34" fmla="*/ 6 w 71"/>
                  <a:gd name="T35" fmla="*/ 56 h 113"/>
                  <a:gd name="T36" fmla="*/ 0 w 71"/>
                  <a:gd name="T37" fmla="*/ 64 h 113"/>
                  <a:gd name="T38" fmla="*/ 4 w 71"/>
                  <a:gd name="T39" fmla="*/ 74 h 113"/>
                  <a:gd name="T40" fmla="*/ 7 w 71"/>
                  <a:gd name="T41" fmla="*/ 76 h 113"/>
                  <a:gd name="T42" fmla="*/ 10 w 71"/>
                  <a:gd name="T43" fmla="*/ 80 h 113"/>
                  <a:gd name="T44" fmla="*/ 11 w 71"/>
                  <a:gd name="T45" fmla="*/ 92 h 113"/>
                  <a:gd name="T46" fmla="*/ 5 w 71"/>
                  <a:gd name="T47" fmla="*/ 95 h 113"/>
                  <a:gd name="T48" fmla="*/ 7 w 71"/>
                  <a:gd name="T49" fmla="*/ 102 h 113"/>
                  <a:gd name="T50" fmla="*/ 14 w 71"/>
                  <a:gd name="T51" fmla="*/ 111 h 113"/>
                  <a:gd name="T52" fmla="*/ 17 w 71"/>
                  <a:gd name="T53" fmla="*/ 113 h 113"/>
                  <a:gd name="T54" fmla="*/ 23 w 71"/>
                  <a:gd name="T55" fmla="*/ 113 h 113"/>
                  <a:gd name="T56" fmla="*/ 35 w 71"/>
                  <a:gd name="T57" fmla="*/ 109 h 113"/>
                  <a:gd name="T58" fmla="*/ 38 w 71"/>
                  <a:gd name="T59" fmla="*/ 104 h 113"/>
                  <a:gd name="T60" fmla="*/ 38 w 71"/>
                  <a:gd name="T61" fmla="*/ 102 h 113"/>
                  <a:gd name="T62" fmla="*/ 48 w 71"/>
                  <a:gd name="T63" fmla="*/ 100 h 113"/>
                  <a:gd name="T64" fmla="*/ 53 w 71"/>
                  <a:gd name="T65" fmla="*/ 95 h 113"/>
                  <a:gd name="T66" fmla="*/ 56 w 71"/>
                  <a:gd name="T67" fmla="*/ 92 h 113"/>
                  <a:gd name="T68" fmla="*/ 60 w 71"/>
                  <a:gd name="T69" fmla="*/ 89 h 113"/>
                  <a:gd name="T70" fmla="*/ 64 w 71"/>
                  <a:gd name="T71" fmla="*/ 89 h 113"/>
                  <a:gd name="T72" fmla="*/ 62 w 71"/>
                  <a:gd name="T73" fmla="*/ 8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1" h="113">
                    <a:moveTo>
                      <a:pt x="62" y="84"/>
                    </a:moveTo>
                    <a:cubicBezTo>
                      <a:pt x="62" y="81"/>
                      <a:pt x="62" y="81"/>
                      <a:pt x="62" y="81"/>
                    </a:cubicBezTo>
                    <a:cubicBezTo>
                      <a:pt x="61" y="81"/>
                      <a:pt x="61" y="81"/>
                      <a:pt x="61" y="81"/>
                    </a:cubicBezTo>
                    <a:cubicBezTo>
                      <a:pt x="60" y="79"/>
                      <a:pt x="60" y="79"/>
                      <a:pt x="60" y="79"/>
                    </a:cubicBezTo>
                    <a:cubicBezTo>
                      <a:pt x="61" y="77"/>
                      <a:pt x="61" y="77"/>
                      <a:pt x="61" y="77"/>
                    </a:cubicBezTo>
                    <a:cubicBezTo>
                      <a:pt x="59" y="76"/>
                      <a:pt x="59" y="76"/>
                      <a:pt x="59" y="76"/>
                    </a:cubicBezTo>
                    <a:cubicBezTo>
                      <a:pt x="57" y="77"/>
                      <a:pt x="57" y="77"/>
                      <a:pt x="57" y="77"/>
                    </a:cubicBezTo>
                    <a:cubicBezTo>
                      <a:pt x="56" y="76"/>
                      <a:pt x="56" y="76"/>
                      <a:pt x="56" y="76"/>
                    </a:cubicBezTo>
                    <a:cubicBezTo>
                      <a:pt x="60" y="72"/>
                      <a:pt x="60" y="72"/>
                      <a:pt x="60" y="72"/>
                    </a:cubicBezTo>
                    <a:cubicBezTo>
                      <a:pt x="58" y="69"/>
                      <a:pt x="58" y="69"/>
                      <a:pt x="58" y="69"/>
                    </a:cubicBezTo>
                    <a:cubicBezTo>
                      <a:pt x="61" y="67"/>
                      <a:pt x="61" y="67"/>
                      <a:pt x="61" y="67"/>
                    </a:cubicBezTo>
                    <a:cubicBezTo>
                      <a:pt x="61" y="67"/>
                      <a:pt x="61" y="66"/>
                      <a:pt x="61" y="66"/>
                    </a:cubicBezTo>
                    <a:cubicBezTo>
                      <a:pt x="61" y="65"/>
                      <a:pt x="60" y="64"/>
                      <a:pt x="60" y="64"/>
                    </a:cubicBezTo>
                    <a:cubicBezTo>
                      <a:pt x="61" y="63"/>
                      <a:pt x="61" y="63"/>
                      <a:pt x="61" y="63"/>
                    </a:cubicBezTo>
                    <a:cubicBezTo>
                      <a:pt x="63" y="63"/>
                      <a:pt x="63" y="63"/>
                      <a:pt x="63" y="63"/>
                    </a:cubicBezTo>
                    <a:cubicBezTo>
                      <a:pt x="63" y="61"/>
                      <a:pt x="63" y="61"/>
                      <a:pt x="63" y="61"/>
                    </a:cubicBezTo>
                    <a:cubicBezTo>
                      <a:pt x="65" y="59"/>
                      <a:pt x="65" y="59"/>
                      <a:pt x="65" y="59"/>
                    </a:cubicBezTo>
                    <a:cubicBezTo>
                      <a:pt x="65" y="58"/>
                      <a:pt x="65" y="58"/>
                      <a:pt x="65" y="58"/>
                    </a:cubicBezTo>
                    <a:cubicBezTo>
                      <a:pt x="65" y="58"/>
                      <a:pt x="64" y="58"/>
                      <a:pt x="64" y="58"/>
                    </a:cubicBezTo>
                    <a:cubicBezTo>
                      <a:pt x="64" y="58"/>
                      <a:pt x="64" y="57"/>
                      <a:pt x="64" y="57"/>
                    </a:cubicBezTo>
                    <a:cubicBezTo>
                      <a:pt x="64" y="57"/>
                      <a:pt x="66" y="56"/>
                      <a:pt x="66" y="56"/>
                    </a:cubicBezTo>
                    <a:cubicBezTo>
                      <a:pt x="71" y="56"/>
                      <a:pt x="71" y="56"/>
                      <a:pt x="71" y="56"/>
                    </a:cubicBezTo>
                    <a:cubicBezTo>
                      <a:pt x="71" y="29"/>
                      <a:pt x="71" y="29"/>
                      <a:pt x="71" y="29"/>
                    </a:cubicBezTo>
                    <a:cubicBezTo>
                      <a:pt x="45" y="14"/>
                      <a:pt x="45" y="14"/>
                      <a:pt x="45" y="14"/>
                    </a:cubicBezTo>
                    <a:cubicBezTo>
                      <a:pt x="17" y="0"/>
                      <a:pt x="17" y="0"/>
                      <a:pt x="17" y="0"/>
                    </a:cubicBezTo>
                    <a:cubicBezTo>
                      <a:pt x="10" y="3"/>
                      <a:pt x="10" y="3"/>
                      <a:pt x="10" y="3"/>
                    </a:cubicBezTo>
                    <a:cubicBezTo>
                      <a:pt x="12" y="10"/>
                      <a:pt x="12" y="10"/>
                      <a:pt x="12" y="10"/>
                    </a:cubicBezTo>
                    <a:cubicBezTo>
                      <a:pt x="12" y="14"/>
                      <a:pt x="12" y="14"/>
                      <a:pt x="12" y="14"/>
                    </a:cubicBezTo>
                    <a:cubicBezTo>
                      <a:pt x="14" y="18"/>
                      <a:pt x="14" y="18"/>
                      <a:pt x="14" y="18"/>
                    </a:cubicBezTo>
                    <a:cubicBezTo>
                      <a:pt x="13" y="19"/>
                      <a:pt x="13" y="19"/>
                      <a:pt x="13" y="19"/>
                    </a:cubicBezTo>
                    <a:cubicBezTo>
                      <a:pt x="13" y="19"/>
                      <a:pt x="14" y="21"/>
                      <a:pt x="14" y="21"/>
                    </a:cubicBezTo>
                    <a:cubicBezTo>
                      <a:pt x="14" y="21"/>
                      <a:pt x="17" y="22"/>
                      <a:pt x="17" y="22"/>
                    </a:cubicBezTo>
                    <a:cubicBezTo>
                      <a:pt x="15" y="25"/>
                      <a:pt x="15" y="25"/>
                      <a:pt x="15" y="25"/>
                    </a:cubicBezTo>
                    <a:cubicBezTo>
                      <a:pt x="14" y="33"/>
                      <a:pt x="14" y="33"/>
                      <a:pt x="14" y="33"/>
                    </a:cubicBezTo>
                    <a:cubicBezTo>
                      <a:pt x="14" y="48"/>
                      <a:pt x="14" y="48"/>
                      <a:pt x="14" y="48"/>
                    </a:cubicBezTo>
                    <a:cubicBezTo>
                      <a:pt x="6" y="56"/>
                      <a:pt x="6" y="56"/>
                      <a:pt x="6" y="56"/>
                    </a:cubicBezTo>
                    <a:cubicBezTo>
                      <a:pt x="1" y="64"/>
                      <a:pt x="1" y="64"/>
                      <a:pt x="1" y="64"/>
                    </a:cubicBezTo>
                    <a:cubicBezTo>
                      <a:pt x="0" y="64"/>
                      <a:pt x="0" y="64"/>
                      <a:pt x="0" y="64"/>
                    </a:cubicBezTo>
                    <a:cubicBezTo>
                      <a:pt x="1" y="70"/>
                      <a:pt x="1" y="70"/>
                      <a:pt x="1" y="70"/>
                    </a:cubicBezTo>
                    <a:cubicBezTo>
                      <a:pt x="4" y="74"/>
                      <a:pt x="4" y="74"/>
                      <a:pt x="4" y="74"/>
                    </a:cubicBezTo>
                    <a:cubicBezTo>
                      <a:pt x="7" y="74"/>
                      <a:pt x="7" y="74"/>
                      <a:pt x="7" y="74"/>
                    </a:cubicBezTo>
                    <a:cubicBezTo>
                      <a:pt x="7" y="76"/>
                      <a:pt x="7" y="76"/>
                      <a:pt x="7" y="76"/>
                    </a:cubicBezTo>
                    <a:cubicBezTo>
                      <a:pt x="9" y="77"/>
                      <a:pt x="9" y="77"/>
                      <a:pt x="9" y="77"/>
                    </a:cubicBezTo>
                    <a:cubicBezTo>
                      <a:pt x="10" y="80"/>
                      <a:pt x="10" y="80"/>
                      <a:pt x="10" y="80"/>
                    </a:cubicBezTo>
                    <a:cubicBezTo>
                      <a:pt x="10" y="81"/>
                      <a:pt x="10" y="81"/>
                      <a:pt x="10" y="81"/>
                    </a:cubicBezTo>
                    <a:cubicBezTo>
                      <a:pt x="11" y="92"/>
                      <a:pt x="11" y="92"/>
                      <a:pt x="11" y="92"/>
                    </a:cubicBezTo>
                    <a:cubicBezTo>
                      <a:pt x="15" y="95"/>
                      <a:pt x="15" y="95"/>
                      <a:pt x="15" y="95"/>
                    </a:cubicBezTo>
                    <a:cubicBezTo>
                      <a:pt x="5" y="95"/>
                      <a:pt x="5" y="95"/>
                      <a:pt x="5" y="95"/>
                    </a:cubicBezTo>
                    <a:cubicBezTo>
                      <a:pt x="3" y="98"/>
                      <a:pt x="3" y="98"/>
                      <a:pt x="3" y="98"/>
                    </a:cubicBezTo>
                    <a:cubicBezTo>
                      <a:pt x="7" y="102"/>
                      <a:pt x="7" y="102"/>
                      <a:pt x="7" y="102"/>
                    </a:cubicBezTo>
                    <a:cubicBezTo>
                      <a:pt x="11" y="104"/>
                      <a:pt x="11" y="104"/>
                      <a:pt x="11" y="104"/>
                    </a:cubicBezTo>
                    <a:cubicBezTo>
                      <a:pt x="14" y="111"/>
                      <a:pt x="14" y="111"/>
                      <a:pt x="14" y="111"/>
                    </a:cubicBezTo>
                    <a:cubicBezTo>
                      <a:pt x="14" y="112"/>
                      <a:pt x="14" y="112"/>
                      <a:pt x="14" y="112"/>
                    </a:cubicBezTo>
                    <a:cubicBezTo>
                      <a:pt x="17" y="113"/>
                      <a:pt x="17" y="113"/>
                      <a:pt x="17" y="113"/>
                    </a:cubicBezTo>
                    <a:cubicBezTo>
                      <a:pt x="21" y="110"/>
                      <a:pt x="21" y="110"/>
                      <a:pt x="21" y="110"/>
                    </a:cubicBezTo>
                    <a:cubicBezTo>
                      <a:pt x="23" y="113"/>
                      <a:pt x="23" y="113"/>
                      <a:pt x="23" y="113"/>
                    </a:cubicBezTo>
                    <a:cubicBezTo>
                      <a:pt x="28" y="109"/>
                      <a:pt x="28" y="109"/>
                      <a:pt x="28" y="109"/>
                    </a:cubicBezTo>
                    <a:cubicBezTo>
                      <a:pt x="35" y="109"/>
                      <a:pt x="35" y="109"/>
                      <a:pt x="35" y="109"/>
                    </a:cubicBezTo>
                    <a:cubicBezTo>
                      <a:pt x="38" y="105"/>
                      <a:pt x="38" y="105"/>
                      <a:pt x="38" y="105"/>
                    </a:cubicBezTo>
                    <a:cubicBezTo>
                      <a:pt x="38" y="104"/>
                      <a:pt x="38" y="104"/>
                      <a:pt x="38" y="104"/>
                    </a:cubicBezTo>
                    <a:cubicBezTo>
                      <a:pt x="36" y="103"/>
                      <a:pt x="36" y="103"/>
                      <a:pt x="36" y="103"/>
                    </a:cubicBezTo>
                    <a:cubicBezTo>
                      <a:pt x="38" y="102"/>
                      <a:pt x="38" y="102"/>
                      <a:pt x="38" y="102"/>
                    </a:cubicBezTo>
                    <a:cubicBezTo>
                      <a:pt x="47" y="101"/>
                      <a:pt x="47" y="101"/>
                      <a:pt x="47" y="101"/>
                    </a:cubicBezTo>
                    <a:cubicBezTo>
                      <a:pt x="48" y="100"/>
                      <a:pt x="48" y="100"/>
                      <a:pt x="48" y="100"/>
                    </a:cubicBezTo>
                    <a:cubicBezTo>
                      <a:pt x="50" y="100"/>
                      <a:pt x="50" y="100"/>
                      <a:pt x="50" y="100"/>
                    </a:cubicBezTo>
                    <a:cubicBezTo>
                      <a:pt x="53" y="95"/>
                      <a:pt x="53" y="95"/>
                      <a:pt x="53" y="95"/>
                    </a:cubicBezTo>
                    <a:cubicBezTo>
                      <a:pt x="56" y="94"/>
                      <a:pt x="56" y="94"/>
                      <a:pt x="56" y="94"/>
                    </a:cubicBezTo>
                    <a:cubicBezTo>
                      <a:pt x="56" y="94"/>
                      <a:pt x="56" y="93"/>
                      <a:pt x="56" y="92"/>
                    </a:cubicBezTo>
                    <a:cubicBezTo>
                      <a:pt x="56" y="92"/>
                      <a:pt x="56" y="90"/>
                      <a:pt x="56" y="90"/>
                    </a:cubicBezTo>
                    <a:cubicBezTo>
                      <a:pt x="60" y="89"/>
                      <a:pt x="60" y="89"/>
                      <a:pt x="60" y="89"/>
                    </a:cubicBezTo>
                    <a:cubicBezTo>
                      <a:pt x="61" y="88"/>
                      <a:pt x="61" y="88"/>
                      <a:pt x="61" y="88"/>
                    </a:cubicBezTo>
                    <a:cubicBezTo>
                      <a:pt x="64" y="89"/>
                      <a:pt x="64" y="89"/>
                      <a:pt x="64" y="89"/>
                    </a:cubicBezTo>
                    <a:cubicBezTo>
                      <a:pt x="64" y="86"/>
                      <a:pt x="64" y="86"/>
                      <a:pt x="64" y="86"/>
                    </a:cubicBezTo>
                    <a:lnTo>
                      <a:pt x="62" y="84"/>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73" name="Freeform 922">
                <a:extLst>
                  <a:ext uri="{FF2B5EF4-FFF2-40B4-BE49-F238E27FC236}">
                    <a16:creationId xmlns:a16="http://schemas.microsoft.com/office/drawing/2014/main" id="{A0248032-5D6C-DB09-CA98-1177AFBB20EB}"/>
                  </a:ext>
                </a:extLst>
              </p:cNvPr>
              <p:cNvSpPr>
                <a:spLocks/>
              </p:cNvSpPr>
              <p:nvPr/>
            </p:nvSpPr>
            <p:spPr bwMode="auto">
              <a:xfrm>
                <a:off x="5780088" y="4575175"/>
                <a:ext cx="369887" cy="250825"/>
              </a:xfrm>
              <a:custGeom>
                <a:avLst/>
                <a:gdLst>
                  <a:gd name="T0" fmla="*/ 83 w 89"/>
                  <a:gd name="T1" fmla="*/ 33 h 60"/>
                  <a:gd name="T2" fmla="*/ 82 w 89"/>
                  <a:gd name="T3" fmla="*/ 30 h 60"/>
                  <a:gd name="T4" fmla="*/ 79 w 89"/>
                  <a:gd name="T5" fmla="*/ 28 h 60"/>
                  <a:gd name="T6" fmla="*/ 74 w 89"/>
                  <a:gd name="T7" fmla="*/ 22 h 60"/>
                  <a:gd name="T8" fmla="*/ 67 w 89"/>
                  <a:gd name="T9" fmla="*/ 20 h 60"/>
                  <a:gd name="T10" fmla="*/ 67 w 89"/>
                  <a:gd name="T11" fmla="*/ 17 h 60"/>
                  <a:gd name="T12" fmla="*/ 62 w 89"/>
                  <a:gd name="T13" fmla="*/ 16 h 60"/>
                  <a:gd name="T14" fmla="*/ 61 w 89"/>
                  <a:gd name="T15" fmla="*/ 14 h 60"/>
                  <a:gd name="T16" fmla="*/ 63 w 89"/>
                  <a:gd name="T17" fmla="*/ 9 h 60"/>
                  <a:gd name="T18" fmla="*/ 58 w 89"/>
                  <a:gd name="T19" fmla="*/ 1 h 60"/>
                  <a:gd name="T20" fmla="*/ 54 w 89"/>
                  <a:gd name="T21" fmla="*/ 1 h 60"/>
                  <a:gd name="T22" fmla="*/ 50 w 89"/>
                  <a:gd name="T23" fmla="*/ 4 h 60"/>
                  <a:gd name="T24" fmla="*/ 47 w 89"/>
                  <a:gd name="T25" fmla="*/ 7 h 60"/>
                  <a:gd name="T26" fmla="*/ 42 w 89"/>
                  <a:gd name="T27" fmla="*/ 12 h 60"/>
                  <a:gd name="T28" fmla="*/ 32 w 89"/>
                  <a:gd name="T29" fmla="*/ 14 h 60"/>
                  <a:gd name="T30" fmla="*/ 32 w 89"/>
                  <a:gd name="T31" fmla="*/ 16 h 60"/>
                  <a:gd name="T32" fmla="*/ 29 w 89"/>
                  <a:gd name="T33" fmla="*/ 21 h 60"/>
                  <a:gd name="T34" fmla="*/ 17 w 89"/>
                  <a:gd name="T35" fmla="*/ 25 h 60"/>
                  <a:gd name="T36" fmla="*/ 11 w 89"/>
                  <a:gd name="T37" fmla="*/ 25 h 60"/>
                  <a:gd name="T38" fmla="*/ 6 w 89"/>
                  <a:gd name="T39" fmla="*/ 26 h 60"/>
                  <a:gd name="T40" fmla="*/ 3 w 89"/>
                  <a:gd name="T41" fmla="*/ 33 h 60"/>
                  <a:gd name="T42" fmla="*/ 2 w 89"/>
                  <a:gd name="T43" fmla="*/ 36 h 60"/>
                  <a:gd name="T44" fmla="*/ 2 w 89"/>
                  <a:gd name="T45" fmla="*/ 41 h 60"/>
                  <a:gd name="T46" fmla="*/ 5 w 89"/>
                  <a:gd name="T47" fmla="*/ 47 h 60"/>
                  <a:gd name="T48" fmla="*/ 11 w 89"/>
                  <a:gd name="T49" fmla="*/ 55 h 60"/>
                  <a:gd name="T50" fmla="*/ 15 w 89"/>
                  <a:gd name="T51" fmla="*/ 56 h 60"/>
                  <a:gd name="T52" fmla="*/ 21 w 89"/>
                  <a:gd name="T53" fmla="*/ 51 h 60"/>
                  <a:gd name="T54" fmla="*/ 27 w 89"/>
                  <a:gd name="T55" fmla="*/ 51 h 60"/>
                  <a:gd name="T56" fmla="*/ 28 w 89"/>
                  <a:gd name="T57" fmla="*/ 46 h 60"/>
                  <a:gd name="T58" fmla="*/ 32 w 89"/>
                  <a:gd name="T59" fmla="*/ 42 h 60"/>
                  <a:gd name="T60" fmla="*/ 39 w 89"/>
                  <a:gd name="T61" fmla="*/ 42 h 60"/>
                  <a:gd name="T62" fmla="*/ 47 w 89"/>
                  <a:gd name="T63" fmla="*/ 47 h 60"/>
                  <a:gd name="T64" fmla="*/ 58 w 89"/>
                  <a:gd name="T65" fmla="*/ 43 h 60"/>
                  <a:gd name="T66" fmla="*/ 67 w 89"/>
                  <a:gd name="T67" fmla="*/ 42 h 60"/>
                  <a:gd name="T68" fmla="*/ 70 w 89"/>
                  <a:gd name="T69" fmla="*/ 43 h 60"/>
                  <a:gd name="T70" fmla="*/ 74 w 89"/>
                  <a:gd name="T71" fmla="*/ 41 h 60"/>
                  <a:gd name="T72" fmla="*/ 76 w 89"/>
                  <a:gd name="T73" fmla="*/ 39 h 60"/>
                  <a:gd name="T74" fmla="*/ 80 w 89"/>
                  <a:gd name="T75" fmla="*/ 40 h 60"/>
                  <a:gd name="T76" fmla="*/ 85 w 89"/>
                  <a:gd name="T77" fmla="*/ 42 h 60"/>
                  <a:gd name="T78" fmla="*/ 88 w 89"/>
                  <a:gd name="T79" fmla="*/ 41 h 60"/>
                  <a:gd name="T80" fmla="*/ 87 w 89"/>
                  <a:gd name="T81" fmla="*/ 3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9" h="60">
                    <a:moveTo>
                      <a:pt x="82" y="34"/>
                    </a:moveTo>
                    <a:cubicBezTo>
                      <a:pt x="83" y="33"/>
                      <a:pt x="83" y="33"/>
                      <a:pt x="83" y="33"/>
                    </a:cubicBezTo>
                    <a:cubicBezTo>
                      <a:pt x="81" y="32"/>
                      <a:pt x="81" y="32"/>
                      <a:pt x="81" y="32"/>
                    </a:cubicBezTo>
                    <a:cubicBezTo>
                      <a:pt x="82" y="30"/>
                      <a:pt x="82" y="30"/>
                      <a:pt x="82" y="30"/>
                    </a:cubicBezTo>
                    <a:cubicBezTo>
                      <a:pt x="80" y="30"/>
                      <a:pt x="80" y="30"/>
                      <a:pt x="80" y="30"/>
                    </a:cubicBezTo>
                    <a:cubicBezTo>
                      <a:pt x="79" y="28"/>
                      <a:pt x="79" y="28"/>
                      <a:pt x="79" y="28"/>
                    </a:cubicBezTo>
                    <a:cubicBezTo>
                      <a:pt x="74" y="25"/>
                      <a:pt x="74" y="25"/>
                      <a:pt x="74" y="25"/>
                    </a:cubicBezTo>
                    <a:cubicBezTo>
                      <a:pt x="74" y="22"/>
                      <a:pt x="74" y="22"/>
                      <a:pt x="74" y="22"/>
                    </a:cubicBezTo>
                    <a:cubicBezTo>
                      <a:pt x="71" y="20"/>
                      <a:pt x="71" y="20"/>
                      <a:pt x="71" y="20"/>
                    </a:cubicBezTo>
                    <a:cubicBezTo>
                      <a:pt x="67" y="20"/>
                      <a:pt x="67" y="20"/>
                      <a:pt x="67" y="20"/>
                    </a:cubicBezTo>
                    <a:cubicBezTo>
                      <a:pt x="66" y="19"/>
                      <a:pt x="66" y="19"/>
                      <a:pt x="66" y="19"/>
                    </a:cubicBezTo>
                    <a:cubicBezTo>
                      <a:pt x="67" y="17"/>
                      <a:pt x="67" y="17"/>
                      <a:pt x="67" y="17"/>
                    </a:cubicBezTo>
                    <a:cubicBezTo>
                      <a:pt x="67" y="16"/>
                      <a:pt x="67" y="16"/>
                      <a:pt x="67" y="16"/>
                    </a:cubicBezTo>
                    <a:cubicBezTo>
                      <a:pt x="62" y="16"/>
                      <a:pt x="62" y="16"/>
                      <a:pt x="62" y="16"/>
                    </a:cubicBezTo>
                    <a:cubicBezTo>
                      <a:pt x="63" y="14"/>
                      <a:pt x="63" y="14"/>
                      <a:pt x="63" y="14"/>
                    </a:cubicBezTo>
                    <a:cubicBezTo>
                      <a:pt x="61" y="14"/>
                      <a:pt x="61" y="14"/>
                      <a:pt x="61" y="14"/>
                    </a:cubicBezTo>
                    <a:cubicBezTo>
                      <a:pt x="63" y="12"/>
                      <a:pt x="63" y="12"/>
                      <a:pt x="63" y="12"/>
                    </a:cubicBezTo>
                    <a:cubicBezTo>
                      <a:pt x="63" y="9"/>
                      <a:pt x="63" y="9"/>
                      <a:pt x="63" y="9"/>
                    </a:cubicBezTo>
                    <a:cubicBezTo>
                      <a:pt x="62" y="7"/>
                      <a:pt x="62" y="7"/>
                      <a:pt x="62" y="7"/>
                    </a:cubicBezTo>
                    <a:cubicBezTo>
                      <a:pt x="58" y="1"/>
                      <a:pt x="58" y="1"/>
                      <a:pt x="58" y="1"/>
                    </a:cubicBezTo>
                    <a:cubicBezTo>
                      <a:pt x="55" y="0"/>
                      <a:pt x="55" y="0"/>
                      <a:pt x="55" y="0"/>
                    </a:cubicBezTo>
                    <a:cubicBezTo>
                      <a:pt x="54" y="1"/>
                      <a:pt x="54" y="1"/>
                      <a:pt x="54" y="1"/>
                    </a:cubicBezTo>
                    <a:cubicBezTo>
                      <a:pt x="50" y="2"/>
                      <a:pt x="50" y="2"/>
                      <a:pt x="50" y="2"/>
                    </a:cubicBezTo>
                    <a:cubicBezTo>
                      <a:pt x="50" y="2"/>
                      <a:pt x="50" y="4"/>
                      <a:pt x="50" y="4"/>
                    </a:cubicBezTo>
                    <a:cubicBezTo>
                      <a:pt x="50" y="5"/>
                      <a:pt x="50" y="6"/>
                      <a:pt x="50" y="6"/>
                    </a:cubicBezTo>
                    <a:cubicBezTo>
                      <a:pt x="47" y="7"/>
                      <a:pt x="47" y="7"/>
                      <a:pt x="47" y="7"/>
                    </a:cubicBezTo>
                    <a:cubicBezTo>
                      <a:pt x="44" y="12"/>
                      <a:pt x="44" y="12"/>
                      <a:pt x="44" y="12"/>
                    </a:cubicBezTo>
                    <a:cubicBezTo>
                      <a:pt x="42" y="12"/>
                      <a:pt x="42" y="12"/>
                      <a:pt x="42" y="12"/>
                    </a:cubicBezTo>
                    <a:cubicBezTo>
                      <a:pt x="41" y="13"/>
                      <a:pt x="41" y="13"/>
                      <a:pt x="41" y="13"/>
                    </a:cubicBezTo>
                    <a:cubicBezTo>
                      <a:pt x="32" y="14"/>
                      <a:pt x="32" y="14"/>
                      <a:pt x="32" y="14"/>
                    </a:cubicBezTo>
                    <a:cubicBezTo>
                      <a:pt x="30" y="15"/>
                      <a:pt x="30" y="15"/>
                      <a:pt x="30" y="15"/>
                    </a:cubicBezTo>
                    <a:cubicBezTo>
                      <a:pt x="32" y="16"/>
                      <a:pt x="32" y="16"/>
                      <a:pt x="32" y="16"/>
                    </a:cubicBezTo>
                    <a:cubicBezTo>
                      <a:pt x="32" y="17"/>
                      <a:pt x="32" y="17"/>
                      <a:pt x="32" y="17"/>
                    </a:cubicBezTo>
                    <a:cubicBezTo>
                      <a:pt x="29" y="21"/>
                      <a:pt x="29" y="21"/>
                      <a:pt x="29" y="21"/>
                    </a:cubicBezTo>
                    <a:cubicBezTo>
                      <a:pt x="22" y="21"/>
                      <a:pt x="22" y="21"/>
                      <a:pt x="22" y="21"/>
                    </a:cubicBezTo>
                    <a:cubicBezTo>
                      <a:pt x="17" y="25"/>
                      <a:pt x="17" y="25"/>
                      <a:pt x="17" y="25"/>
                    </a:cubicBezTo>
                    <a:cubicBezTo>
                      <a:pt x="15" y="22"/>
                      <a:pt x="15" y="22"/>
                      <a:pt x="15" y="22"/>
                    </a:cubicBezTo>
                    <a:cubicBezTo>
                      <a:pt x="11" y="25"/>
                      <a:pt x="11" y="25"/>
                      <a:pt x="11" y="25"/>
                    </a:cubicBezTo>
                    <a:cubicBezTo>
                      <a:pt x="8" y="24"/>
                      <a:pt x="8" y="24"/>
                      <a:pt x="8" y="24"/>
                    </a:cubicBezTo>
                    <a:cubicBezTo>
                      <a:pt x="6" y="26"/>
                      <a:pt x="6" y="26"/>
                      <a:pt x="6" y="26"/>
                    </a:cubicBezTo>
                    <a:cubicBezTo>
                      <a:pt x="6" y="28"/>
                      <a:pt x="6" y="28"/>
                      <a:pt x="6" y="28"/>
                    </a:cubicBezTo>
                    <a:cubicBezTo>
                      <a:pt x="3" y="33"/>
                      <a:pt x="3" y="33"/>
                      <a:pt x="3" y="33"/>
                    </a:cubicBezTo>
                    <a:cubicBezTo>
                      <a:pt x="0" y="34"/>
                      <a:pt x="0" y="34"/>
                      <a:pt x="0" y="34"/>
                    </a:cubicBezTo>
                    <a:cubicBezTo>
                      <a:pt x="2" y="36"/>
                      <a:pt x="2" y="36"/>
                      <a:pt x="2" y="36"/>
                    </a:cubicBezTo>
                    <a:cubicBezTo>
                      <a:pt x="1" y="40"/>
                      <a:pt x="1" y="40"/>
                      <a:pt x="1" y="40"/>
                    </a:cubicBezTo>
                    <a:cubicBezTo>
                      <a:pt x="2" y="41"/>
                      <a:pt x="2" y="41"/>
                      <a:pt x="2" y="41"/>
                    </a:cubicBezTo>
                    <a:cubicBezTo>
                      <a:pt x="2" y="44"/>
                      <a:pt x="2" y="44"/>
                      <a:pt x="2" y="44"/>
                    </a:cubicBezTo>
                    <a:cubicBezTo>
                      <a:pt x="5" y="47"/>
                      <a:pt x="5" y="47"/>
                      <a:pt x="5" y="47"/>
                    </a:cubicBezTo>
                    <a:cubicBezTo>
                      <a:pt x="6" y="51"/>
                      <a:pt x="6" y="51"/>
                      <a:pt x="6" y="51"/>
                    </a:cubicBezTo>
                    <a:cubicBezTo>
                      <a:pt x="11" y="55"/>
                      <a:pt x="11" y="55"/>
                      <a:pt x="11" y="55"/>
                    </a:cubicBezTo>
                    <a:cubicBezTo>
                      <a:pt x="13" y="60"/>
                      <a:pt x="13" y="60"/>
                      <a:pt x="13" y="60"/>
                    </a:cubicBezTo>
                    <a:cubicBezTo>
                      <a:pt x="15" y="56"/>
                      <a:pt x="15" y="56"/>
                      <a:pt x="15" y="56"/>
                    </a:cubicBezTo>
                    <a:cubicBezTo>
                      <a:pt x="15" y="52"/>
                      <a:pt x="15" y="52"/>
                      <a:pt x="15" y="52"/>
                    </a:cubicBezTo>
                    <a:cubicBezTo>
                      <a:pt x="21" y="51"/>
                      <a:pt x="21" y="51"/>
                      <a:pt x="21" y="51"/>
                    </a:cubicBezTo>
                    <a:cubicBezTo>
                      <a:pt x="26" y="52"/>
                      <a:pt x="26" y="52"/>
                      <a:pt x="26" y="52"/>
                    </a:cubicBezTo>
                    <a:cubicBezTo>
                      <a:pt x="27" y="51"/>
                      <a:pt x="27" y="51"/>
                      <a:pt x="27" y="51"/>
                    </a:cubicBezTo>
                    <a:cubicBezTo>
                      <a:pt x="29" y="51"/>
                      <a:pt x="29" y="51"/>
                      <a:pt x="29" y="51"/>
                    </a:cubicBezTo>
                    <a:cubicBezTo>
                      <a:pt x="28" y="46"/>
                      <a:pt x="28" y="46"/>
                      <a:pt x="28" y="46"/>
                    </a:cubicBezTo>
                    <a:cubicBezTo>
                      <a:pt x="30" y="45"/>
                      <a:pt x="30" y="45"/>
                      <a:pt x="30" y="45"/>
                    </a:cubicBezTo>
                    <a:cubicBezTo>
                      <a:pt x="32" y="42"/>
                      <a:pt x="32" y="42"/>
                      <a:pt x="32" y="42"/>
                    </a:cubicBezTo>
                    <a:cubicBezTo>
                      <a:pt x="35" y="41"/>
                      <a:pt x="35" y="41"/>
                      <a:pt x="35" y="41"/>
                    </a:cubicBezTo>
                    <a:cubicBezTo>
                      <a:pt x="39" y="42"/>
                      <a:pt x="39" y="42"/>
                      <a:pt x="39" y="42"/>
                    </a:cubicBezTo>
                    <a:cubicBezTo>
                      <a:pt x="42" y="45"/>
                      <a:pt x="42" y="45"/>
                      <a:pt x="42" y="45"/>
                    </a:cubicBezTo>
                    <a:cubicBezTo>
                      <a:pt x="47" y="47"/>
                      <a:pt x="47" y="47"/>
                      <a:pt x="47" y="47"/>
                    </a:cubicBezTo>
                    <a:cubicBezTo>
                      <a:pt x="55" y="47"/>
                      <a:pt x="55" y="47"/>
                      <a:pt x="55" y="47"/>
                    </a:cubicBezTo>
                    <a:cubicBezTo>
                      <a:pt x="58" y="43"/>
                      <a:pt x="58" y="43"/>
                      <a:pt x="58" y="43"/>
                    </a:cubicBezTo>
                    <a:cubicBezTo>
                      <a:pt x="61" y="45"/>
                      <a:pt x="61" y="45"/>
                      <a:pt x="61" y="45"/>
                    </a:cubicBezTo>
                    <a:cubicBezTo>
                      <a:pt x="67" y="42"/>
                      <a:pt x="67" y="42"/>
                      <a:pt x="67" y="42"/>
                    </a:cubicBezTo>
                    <a:cubicBezTo>
                      <a:pt x="68" y="41"/>
                      <a:pt x="68" y="41"/>
                      <a:pt x="68" y="41"/>
                    </a:cubicBezTo>
                    <a:cubicBezTo>
                      <a:pt x="70" y="43"/>
                      <a:pt x="70" y="43"/>
                      <a:pt x="70" y="43"/>
                    </a:cubicBezTo>
                    <a:cubicBezTo>
                      <a:pt x="73" y="42"/>
                      <a:pt x="73" y="42"/>
                      <a:pt x="73" y="42"/>
                    </a:cubicBezTo>
                    <a:cubicBezTo>
                      <a:pt x="74" y="41"/>
                      <a:pt x="74" y="41"/>
                      <a:pt x="74" y="41"/>
                    </a:cubicBezTo>
                    <a:cubicBezTo>
                      <a:pt x="74" y="39"/>
                      <a:pt x="74" y="39"/>
                      <a:pt x="74" y="39"/>
                    </a:cubicBezTo>
                    <a:cubicBezTo>
                      <a:pt x="76" y="39"/>
                      <a:pt x="76" y="39"/>
                      <a:pt x="76" y="39"/>
                    </a:cubicBezTo>
                    <a:cubicBezTo>
                      <a:pt x="78" y="40"/>
                      <a:pt x="78" y="40"/>
                      <a:pt x="78" y="40"/>
                    </a:cubicBezTo>
                    <a:cubicBezTo>
                      <a:pt x="80" y="40"/>
                      <a:pt x="80" y="40"/>
                      <a:pt x="80" y="40"/>
                    </a:cubicBezTo>
                    <a:cubicBezTo>
                      <a:pt x="82" y="42"/>
                      <a:pt x="82" y="42"/>
                      <a:pt x="82" y="42"/>
                    </a:cubicBezTo>
                    <a:cubicBezTo>
                      <a:pt x="85" y="42"/>
                      <a:pt x="85" y="42"/>
                      <a:pt x="85" y="42"/>
                    </a:cubicBezTo>
                    <a:cubicBezTo>
                      <a:pt x="85" y="42"/>
                      <a:pt x="86" y="40"/>
                      <a:pt x="86" y="40"/>
                    </a:cubicBezTo>
                    <a:cubicBezTo>
                      <a:pt x="87" y="40"/>
                      <a:pt x="88" y="41"/>
                      <a:pt x="88" y="41"/>
                    </a:cubicBezTo>
                    <a:cubicBezTo>
                      <a:pt x="89" y="42"/>
                      <a:pt x="89" y="42"/>
                      <a:pt x="89" y="42"/>
                    </a:cubicBezTo>
                    <a:cubicBezTo>
                      <a:pt x="87" y="37"/>
                      <a:pt x="87" y="37"/>
                      <a:pt x="87" y="37"/>
                    </a:cubicBezTo>
                    <a:lnTo>
                      <a:pt x="82" y="34"/>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74" name="Freeform 923">
                <a:extLst>
                  <a:ext uri="{FF2B5EF4-FFF2-40B4-BE49-F238E27FC236}">
                    <a16:creationId xmlns:a16="http://schemas.microsoft.com/office/drawing/2014/main" id="{C681845E-F8A9-E246-099B-B112909ED3CC}"/>
                  </a:ext>
                </a:extLst>
              </p:cNvPr>
              <p:cNvSpPr>
                <a:spLocks noEditPoints="1"/>
              </p:cNvSpPr>
              <p:nvPr/>
            </p:nvSpPr>
            <p:spPr bwMode="auto">
              <a:xfrm>
                <a:off x="4659313" y="4400550"/>
                <a:ext cx="76200" cy="71438"/>
              </a:xfrm>
              <a:custGeom>
                <a:avLst/>
                <a:gdLst>
                  <a:gd name="T0" fmla="*/ 12 w 18"/>
                  <a:gd name="T1" fmla="*/ 15 h 17"/>
                  <a:gd name="T2" fmla="*/ 12 w 18"/>
                  <a:gd name="T3" fmla="*/ 16 h 17"/>
                  <a:gd name="T4" fmla="*/ 11 w 18"/>
                  <a:gd name="T5" fmla="*/ 15 h 17"/>
                  <a:gd name="T6" fmla="*/ 11 w 18"/>
                  <a:gd name="T7" fmla="*/ 14 h 17"/>
                  <a:gd name="T8" fmla="*/ 12 w 18"/>
                  <a:gd name="T9" fmla="*/ 15 h 17"/>
                  <a:gd name="T10" fmla="*/ 2 w 18"/>
                  <a:gd name="T11" fmla="*/ 0 h 17"/>
                  <a:gd name="T12" fmla="*/ 0 w 18"/>
                  <a:gd name="T13" fmla="*/ 1 h 17"/>
                  <a:gd name="T14" fmla="*/ 1 w 18"/>
                  <a:gd name="T15" fmla="*/ 2 h 17"/>
                  <a:gd name="T16" fmla="*/ 2 w 18"/>
                  <a:gd name="T17" fmla="*/ 1 h 17"/>
                  <a:gd name="T18" fmla="*/ 2 w 18"/>
                  <a:gd name="T19" fmla="*/ 0 h 17"/>
                  <a:gd name="T20" fmla="*/ 17 w 18"/>
                  <a:gd name="T21" fmla="*/ 7 h 17"/>
                  <a:gd name="T22" fmla="*/ 17 w 18"/>
                  <a:gd name="T23" fmla="*/ 8 h 17"/>
                  <a:gd name="T24" fmla="*/ 17 w 18"/>
                  <a:gd name="T25" fmla="*/ 8 h 17"/>
                  <a:gd name="T26" fmla="*/ 18 w 18"/>
                  <a:gd name="T27" fmla="*/ 8 h 17"/>
                  <a:gd name="T28" fmla="*/ 17 w 18"/>
                  <a:gd name="T29" fmla="*/ 7 h 17"/>
                  <a:gd name="T30" fmla="*/ 7 w 18"/>
                  <a:gd name="T31" fmla="*/ 16 h 17"/>
                  <a:gd name="T32" fmla="*/ 6 w 18"/>
                  <a:gd name="T33" fmla="*/ 16 h 17"/>
                  <a:gd name="T34" fmla="*/ 7 w 18"/>
                  <a:gd name="T35" fmla="*/ 17 h 17"/>
                  <a:gd name="T36" fmla="*/ 7 w 18"/>
                  <a:gd name="T37" fmla="*/ 16 h 17"/>
                  <a:gd name="T38" fmla="*/ 7 w 18"/>
                  <a:gd name="T39" fmla="*/ 16 h 17"/>
                  <a:gd name="T40" fmla="*/ 2 w 18"/>
                  <a:gd name="T41" fmla="*/ 2 h 17"/>
                  <a:gd name="T42" fmla="*/ 2 w 18"/>
                  <a:gd name="T43" fmla="*/ 3 h 17"/>
                  <a:gd name="T44" fmla="*/ 3 w 18"/>
                  <a:gd name="T45" fmla="*/ 3 h 17"/>
                  <a:gd name="T46" fmla="*/ 3 w 18"/>
                  <a:gd name="T47" fmla="*/ 2 h 17"/>
                  <a:gd name="T48" fmla="*/ 2 w 18"/>
                  <a:gd name="T49"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17">
                    <a:moveTo>
                      <a:pt x="12" y="15"/>
                    </a:moveTo>
                    <a:cubicBezTo>
                      <a:pt x="12" y="15"/>
                      <a:pt x="12" y="16"/>
                      <a:pt x="12" y="16"/>
                    </a:cubicBezTo>
                    <a:cubicBezTo>
                      <a:pt x="11" y="16"/>
                      <a:pt x="11" y="15"/>
                      <a:pt x="11" y="15"/>
                    </a:cubicBezTo>
                    <a:cubicBezTo>
                      <a:pt x="11" y="14"/>
                      <a:pt x="11" y="14"/>
                      <a:pt x="11" y="14"/>
                    </a:cubicBezTo>
                    <a:cubicBezTo>
                      <a:pt x="12" y="14"/>
                      <a:pt x="12" y="14"/>
                      <a:pt x="12" y="15"/>
                    </a:cubicBezTo>
                    <a:close/>
                    <a:moveTo>
                      <a:pt x="2" y="0"/>
                    </a:moveTo>
                    <a:cubicBezTo>
                      <a:pt x="1" y="0"/>
                      <a:pt x="0" y="0"/>
                      <a:pt x="0" y="1"/>
                    </a:cubicBezTo>
                    <a:cubicBezTo>
                      <a:pt x="0" y="2"/>
                      <a:pt x="1" y="2"/>
                      <a:pt x="1" y="2"/>
                    </a:cubicBezTo>
                    <a:cubicBezTo>
                      <a:pt x="2" y="2"/>
                      <a:pt x="2" y="1"/>
                      <a:pt x="2" y="1"/>
                    </a:cubicBezTo>
                    <a:cubicBezTo>
                      <a:pt x="2" y="0"/>
                      <a:pt x="2" y="0"/>
                      <a:pt x="2" y="0"/>
                    </a:cubicBezTo>
                    <a:close/>
                    <a:moveTo>
                      <a:pt x="17" y="7"/>
                    </a:moveTo>
                    <a:cubicBezTo>
                      <a:pt x="17" y="7"/>
                      <a:pt x="17" y="7"/>
                      <a:pt x="17" y="8"/>
                    </a:cubicBezTo>
                    <a:cubicBezTo>
                      <a:pt x="17" y="8"/>
                      <a:pt x="17" y="8"/>
                      <a:pt x="17" y="8"/>
                    </a:cubicBezTo>
                    <a:cubicBezTo>
                      <a:pt x="18" y="8"/>
                      <a:pt x="18" y="8"/>
                      <a:pt x="18" y="8"/>
                    </a:cubicBezTo>
                    <a:cubicBezTo>
                      <a:pt x="18" y="7"/>
                      <a:pt x="18" y="7"/>
                      <a:pt x="17" y="7"/>
                    </a:cubicBezTo>
                    <a:close/>
                    <a:moveTo>
                      <a:pt x="7" y="16"/>
                    </a:moveTo>
                    <a:cubicBezTo>
                      <a:pt x="6" y="16"/>
                      <a:pt x="6" y="16"/>
                      <a:pt x="6" y="16"/>
                    </a:cubicBezTo>
                    <a:cubicBezTo>
                      <a:pt x="6" y="16"/>
                      <a:pt x="6" y="17"/>
                      <a:pt x="7" y="17"/>
                    </a:cubicBezTo>
                    <a:cubicBezTo>
                      <a:pt x="7" y="17"/>
                      <a:pt x="7" y="16"/>
                      <a:pt x="7" y="16"/>
                    </a:cubicBezTo>
                    <a:cubicBezTo>
                      <a:pt x="7" y="16"/>
                      <a:pt x="7" y="16"/>
                      <a:pt x="7" y="16"/>
                    </a:cubicBezTo>
                    <a:close/>
                    <a:moveTo>
                      <a:pt x="2" y="2"/>
                    </a:moveTo>
                    <a:cubicBezTo>
                      <a:pt x="2" y="2"/>
                      <a:pt x="2" y="2"/>
                      <a:pt x="2" y="3"/>
                    </a:cubicBezTo>
                    <a:cubicBezTo>
                      <a:pt x="2" y="3"/>
                      <a:pt x="2" y="3"/>
                      <a:pt x="3" y="3"/>
                    </a:cubicBezTo>
                    <a:cubicBezTo>
                      <a:pt x="3" y="3"/>
                      <a:pt x="3" y="3"/>
                      <a:pt x="3" y="2"/>
                    </a:cubicBezTo>
                    <a:cubicBezTo>
                      <a:pt x="3" y="2"/>
                      <a:pt x="3" y="2"/>
                      <a:pt x="2" y="2"/>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75" name="Freeform 924">
                <a:extLst>
                  <a:ext uri="{FF2B5EF4-FFF2-40B4-BE49-F238E27FC236}">
                    <a16:creationId xmlns:a16="http://schemas.microsoft.com/office/drawing/2014/main" id="{41ECE2CE-370B-D38D-D046-7068E06942FC}"/>
                  </a:ext>
                </a:extLst>
              </p:cNvPr>
              <p:cNvSpPr>
                <a:spLocks/>
              </p:cNvSpPr>
              <p:nvPr/>
            </p:nvSpPr>
            <p:spPr bwMode="auto">
              <a:xfrm>
                <a:off x="5613400" y="4516438"/>
                <a:ext cx="220662" cy="325438"/>
              </a:xfrm>
              <a:custGeom>
                <a:avLst/>
                <a:gdLst>
                  <a:gd name="T0" fmla="*/ 45 w 53"/>
                  <a:gd name="T1" fmla="*/ 61 h 78"/>
                  <a:gd name="T2" fmla="*/ 42 w 53"/>
                  <a:gd name="T3" fmla="*/ 55 h 78"/>
                  <a:gd name="T4" fmla="*/ 42 w 53"/>
                  <a:gd name="T5" fmla="*/ 50 h 78"/>
                  <a:gd name="T6" fmla="*/ 43 w 53"/>
                  <a:gd name="T7" fmla="*/ 47 h 78"/>
                  <a:gd name="T8" fmla="*/ 46 w 53"/>
                  <a:gd name="T9" fmla="*/ 40 h 78"/>
                  <a:gd name="T10" fmla="*/ 48 w 53"/>
                  <a:gd name="T11" fmla="*/ 37 h 78"/>
                  <a:gd name="T12" fmla="*/ 41 w 53"/>
                  <a:gd name="T13" fmla="*/ 28 h 78"/>
                  <a:gd name="T14" fmla="*/ 39 w 53"/>
                  <a:gd name="T15" fmla="*/ 21 h 78"/>
                  <a:gd name="T16" fmla="*/ 45 w 53"/>
                  <a:gd name="T17" fmla="*/ 18 h 78"/>
                  <a:gd name="T18" fmla="*/ 44 w 53"/>
                  <a:gd name="T19" fmla="*/ 6 h 78"/>
                  <a:gd name="T20" fmla="*/ 41 w 53"/>
                  <a:gd name="T21" fmla="*/ 2 h 78"/>
                  <a:gd name="T22" fmla="*/ 38 w 53"/>
                  <a:gd name="T23" fmla="*/ 0 h 78"/>
                  <a:gd name="T24" fmla="*/ 40 w 53"/>
                  <a:gd name="T25" fmla="*/ 5 h 78"/>
                  <a:gd name="T26" fmla="*/ 42 w 53"/>
                  <a:gd name="T27" fmla="*/ 7 h 78"/>
                  <a:gd name="T28" fmla="*/ 42 w 53"/>
                  <a:gd name="T29" fmla="*/ 11 h 78"/>
                  <a:gd name="T30" fmla="*/ 37 w 53"/>
                  <a:gd name="T31" fmla="*/ 12 h 78"/>
                  <a:gd name="T32" fmla="*/ 34 w 53"/>
                  <a:gd name="T33" fmla="*/ 20 h 78"/>
                  <a:gd name="T34" fmla="*/ 32 w 53"/>
                  <a:gd name="T35" fmla="*/ 24 h 78"/>
                  <a:gd name="T36" fmla="*/ 29 w 53"/>
                  <a:gd name="T37" fmla="*/ 30 h 78"/>
                  <a:gd name="T38" fmla="*/ 26 w 53"/>
                  <a:gd name="T39" fmla="*/ 35 h 78"/>
                  <a:gd name="T40" fmla="*/ 23 w 53"/>
                  <a:gd name="T41" fmla="*/ 41 h 78"/>
                  <a:gd name="T42" fmla="*/ 20 w 53"/>
                  <a:gd name="T43" fmla="*/ 45 h 78"/>
                  <a:gd name="T44" fmla="*/ 18 w 53"/>
                  <a:gd name="T45" fmla="*/ 44 h 78"/>
                  <a:gd name="T46" fmla="*/ 14 w 53"/>
                  <a:gd name="T47" fmla="*/ 41 h 78"/>
                  <a:gd name="T48" fmla="*/ 12 w 53"/>
                  <a:gd name="T49" fmla="*/ 43 h 78"/>
                  <a:gd name="T50" fmla="*/ 9 w 53"/>
                  <a:gd name="T51" fmla="*/ 43 h 78"/>
                  <a:gd name="T52" fmla="*/ 7 w 53"/>
                  <a:gd name="T53" fmla="*/ 45 h 78"/>
                  <a:gd name="T54" fmla="*/ 2 w 53"/>
                  <a:gd name="T55" fmla="*/ 55 h 78"/>
                  <a:gd name="T56" fmla="*/ 1 w 53"/>
                  <a:gd name="T57" fmla="*/ 58 h 78"/>
                  <a:gd name="T58" fmla="*/ 4 w 53"/>
                  <a:gd name="T59" fmla="*/ 61 h 78"/>
                  <a:gd name="T60" fmla="*/ 8 w 53"/>
                  <a:gd name="T61" fmla="*/ 63 h 78"/>
                  <a:gd name="T62" fmla="*/ 11 w 53"/>
                  <a:gd name="T63" fmla="*/ 69 h 78"/>
                  <a:gd name="T64" fmla="*/ 9 w 53"/>
                  <a:gd name="T65" fmla="*/ 74 h 78"/>
                  <a:gd name="T66" fmla="*/ 19 w 53"/>
                  <a:gd name="T67" fmla="*/ 75 h 78"/>
                  <a:gd name="T68" fmla="*/ 32 w 53"/>
                  <a:gd name="T69" fmla="*/ 74 h 78"/>
                  <a:gd name="T70" fmla="*/ 41 w 53"/>
                  <a:gd name="T71" fmla="*/ 75 h 78"/>
                  <a:gd name="T72" fmla="*/ 49 w 53"/>
                  <a:gd name="T73" fmla="*/ 77 h 78"/>
                  <a:gd name="T74" fmla="*/ 51 w 53"/>
                  <a:gd name="T75" fmla="*/ 75 h 78"/>
                  <a:gd name="T76" fmla="*/ 51 w 53"/>
                  <a:gd name="T77" fmla="*/ 6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3" h="78">
                    <a:moveTo>
                      <a:pt x="46" y="65"/>
                    </a:moveTo>
                    <a:cubicBezTo>
                      <a:pt x="45" y="61"/>
                      <a:pt x="45" y="61"/>
                      <a:pt x="45" y="61"/>
                    </a:cubicBezTo>
                    <a:cubicBezTo>
                      <a:pt x="42" y="58"/>
                      <a:pt x="42" y="58"/>
                      <a:pt x="42" y="58"/>
                    </a:cubicBezTo>
                    <a:cubicBezTo>
                      <a:pt x="42" y="55"/>
                      <a:pt x="42" y="55"/>
                      <a:pt x="42" y="55"/>
                    </a:cubicBezTo>
                    <a:cubicBezTo>
                      <a:pt x="41" y="54"/>
                      <a:pt x="41" y="54"/>
                      <a:pt x="41" y="54"/>
                    </a:cubicBezTo>
                    <a:cubicBezTo>
                      <a:pt x="42" y="50"/>
                      <a:pt x="42" y="50"/>
                      <a:pt x="42" y="50"/>
                    </a:cubicBezTo>
                    <a:cubicBezTo>
                      <a:pt x="40" y="48"/>
                      <a:pt x="40" y="48"/>
                      <a:pt x="40" y="48"/>
                    </a:cubicBezTo>
                    <a:cubicBezTo>
                      <a:pt x="43" y="47"/>
                      <a:pt x="43" y="47"/>
                      <a:pt x="43" y="47"/>
                    </a:cubicBezTo>
                    <a:cubicBezTo>
                      <a:pt x="46" y="42"/>
                      <a:pt x="46" y="42"/>
                      <a:pt x="46" y="42"/>
                    </a:cubicBezTo>
                    <a:cubicBezTo>
                      <a:pt x="46" y="40"/>
                      <a:pt x="46" y="40"/>
                      <a:pt x="46" y="40"/>
                    </a:cubicBezTo>
                    <a:cubicBezTo>
                      <a:pt x="48" y="38"/>
                      <a:pt x="48" y="38"/>
                      <a:pt x="48" y="38"/>
                    </a:cubicBezTo>
                    <a:cubicBezTo>
                      <a:pt x="48" y="37"/>
                      <a:pt x="48" y="37"/>
                      <a:pt x="48" y="37"/>
                    </a:cubicBezTo>
                    <a:cubicBezTo>
                      <a:pt x="45" y="30"/>
                      <a:pt x="45" y="30"/>
                      <a:pt x="45" y="30"/>
                    </a:cubicBezTo>
                    <a:cubicBezTo>
                      <a:pt x="41" y="28"/>
                      <a:pt x="41" y="28"/>
                      <a:pt x="41" y="28"/>
                    </a:cubicBezTo>
                    <a:cubicBezTo>
                      <a:pt x="37" y="24"/>
                      <a:pt x="37" y="24"/>
                      <a:pt x="37" y="24"/>
                    </a:cubicBezTo>
                    <a:cubicBezTo>
                      <a:pt x="39" y="21"/>
                      <a:pt x="39" y="21"/>
                      <a:pt x="39" y="21"/>
                    </a:cubicBezTo>
                    <a:cubicBezTo>
                      <a:pt x="49" y="21"/>
                      <a:pt x="49" y="21"/>
                      <a:pt x="49" y="21"/>
                    </a:cubicBezTo>
                    <a:cubicBezTo>
                      <a:pt x="45" y="18"/>
                      <a:pt x="45" y="18"/>
                      <a:pt x="45" y="18"/>
                    </a:cubicBezTo>
                    <a:cubicBezTo>
                      <a:pt x="44" y="7"/>
                      <a:pt x="44" y="7"/>
                      <a:pt x="44" y="7"/>
                    </a:cubicBezTo>
                    <a:cubicBezTo>
                      <a:pt x="44" y="6"/>
                      <a:pt x="44" y="6"/>
                      <a:pt x="44" y="6"/>
                    </a:cubicBezTo>
                    <a:cubicBezTo>
                      <a:pt x="43" y="3"/>
                      <a:pt x="43" y="3"/>
                      <a:pt x="43" y="3"/>
                    </a:cubicBezTo>
                    <a:cubicBezTo>
                      <a:pt x="41" y="2"/>
                      <a:pt x="41" y="2"/>
                      <a:pt x="41" y="2"/>
                    </a:cubicBezTo>
                    <a:cubicBezTo>
                      <a:pt x="41" y="0"/>
                      <a:pt x="41" y="0"/>
                      <a:pt x="41" y="0"/>
                    </a:cubicBezTo>
                    <a:cubicBezTo>
                      <a:pt x="38" y="0"/>
                      <a:pt x="38" y="0"/>
                      <a:pt x="38" y="0"/>
                    </a:cubicBezTo>
                    <a:cubicBezTo>
                      <a:pt x="39" y="5"/>
                      <a:pt x="39" y="5"/>
                      <a:pt x="39" y="5"/>
                    </a:cubicBezTo>
                    <a:cubicBezTo>
                      <a:pt x="40" y="5"/>
                      <a:pt x="40" y="5"/>
                      <a:pt x="40" y="5"/>
                    </a:cubicBezTo>
                    <a:cubicBezTo>
                      <a:pt x="42" y="6"/>
                      <a:pt x="42" y="6"/>
                      <a:pt x="42" y="6"/>
                    </a:cubicBezTo>
                    <a:cubicBezTo>
                      <a:pt x="42" y="7"/>
                      <a:pt x="42" y="7"/>
                      <a:pt x="42" y="7"/>
                    </a:cubicBezTo>
                    <a:cubicBezTo>
                      <a:pt x="41" y="9"/>
                      <a:pt x="41" y="9"/>
                      <a:pt x="41" y="9"/>
                    </a:cubicBezTo>
                    <a:cubicBezTo>
                      <a:pt x="42" y="11"/>
                      <a:pt x="42" y="11"/>
                      <a:pt x="42" y="11"/>
                    </a:cubicBezTo>
                    <a:cubicBezTo>
                      <a:pt x="39" y="13"/>
                      <a:pt x="39" y="13"/>
                      <a:pt x="39" y="13"/>
                    </a:cubicBezTo>
                    <a:cubicBezTo>
                      <a:pt x="37" y="12"/>
                      <a:pt x="37" y="12"/>
                      <a:pt x="37" y="12"/>
                    </a:cubicBezTo>
                    <a:cubicBezTo>
                      <a:pt x="36" y="14"/>
                      <a:pt x="36" y="14"/>
                      <a:pt x="36" y="14"/>
                    </a:cubicBezTo>
                    <a:cubicBezTo>
                      <a:pt x="34" y="20"/>
                      <a:pt x="34" y="20"/>
                      <a:pt x="34" y="20"/>
                    </a:cubicBezTo>
                    <a:cubicBezTo>
                      <a:pt x="32" y="21"/>
                      <a:pt x="32" y="21"/>
                      <a:pt x="32" y="21"/>
                    </a:cubicBezTo>
                    <a:cubicBezTo>
                      <a:pt x="32" y="24"/>
                      <a:pt x="32" y="24"/>
                      <a:pt x="32" y="24"/>
                    </a:cubicBezTo>
                    <a:cubicBezTo>
                      <a:pt x="30" y="26"/>
                      <a:pt x="30" y="26"/>
                      <a:pt x="30" y="26"/>
                    </a:cubicBezTo>
                    <a:cubicBezTo>
                      <a:pt x="29" y="30"/>
                      <a:pt x="29" y="30"/>
                      <a:pt x="29" y="30"/>
                    </a:cubicBezTo>
                    <a:cubicBezTo>
                      <a:pt x="26" y="32"/>
                      <a:pt x="26" y="32"/>
                      <a:pt x="26" y="32"/>
                    </a:cubicBezTo>
                    <a:cubicBezTo>
                      <a:pt x="26" y="35"/>
                      <a:pt x="26" y="35"/>
                      <a:pt x="26" y="35"/>
                    </a:cubicBezTo>
                    <a:cubicBezTo>
                      <a:pt x="23" y="38"/>
                      <a:pt x="23" y="38"/>
                      <a:pt x="23" y="38"/>
                    </a:cubicBezTo>
                    <a:cubicBezTo>
                      <a:pt x="23" y="41"/>
                      <a:pt x="23" y="41"/>
                      <a:pt x="23" y="41"/>
                    </a:cubicBezTo>
                    <a:cubicBezTo>
                      <a:pt x="21" y="42"/>
                      <a:pt x="21" y="42"/>
                      <a:pt x="21" y="42"/>
                    </a:cubicBezTo>
                    <a:cubicBezTo>
                      <a:pt x="20" y="45"/>
                      <a:pt x="20" y="45"/>
                      <a:pt x="20" y="45"/>
                    </a:cubicBezTo>
                    <a:cubicBezTo>
                      <a:pt x="18" y="45"/>
                      <a:pt x="18" y="45"/>
                      <a:pt x="18" y="45"/>
                    </a:cubicBezTo>
                    <a:cubicBezTo>
                      <a:pt x="18" y="44"/>
                      <a:pt x="18" y="44"/>
                      <a:pt x="18" y="44"/>
                    </a:cubicBezTo>
                    <a:cubicBezTo>
                      <a:pt x="17" y="44"/>
                      <a:pt x="17" y="44"/>
                      <a:pt x="17" y="44"/>
                    </a:cubicBezTo>
                    <a:cubicBezTo>
                      <a:pt x="14" y="41"/>
                      <a:pt x="14" y="41"/>
                      <a:pt x="14" y="41"/>
                    </a:cubicBezTo>
                    <a:cubicBezTo>
                      <a:pt x="14" y="43"/>
                      <a:pt x="14" y="43"/>
                      <a:pt x="14" y="43"/>
                    </a:cubicBezTo>
                    <a:cubicBezTo>
                      <a:pt x="12" y="43"/>
                      <a:pt x="12" y="43"/>
                      <a:pt x="12" y="43"/>
                    </a:cubicBezTo>
                    <a:cubicBezTo>
                      <a:pt x="11" y="42"/>
                      <a:pt x="11" y="42"/>
                      <a:pt x="11" y="42"/>
                    </a:cubicBezTo>
                    <a:cubicBezTo>
                      <a:pt x="9" y="43"/>
                      <a:pt x="9" y="43"/>
                      <a:pt x="9" y="43"/>
                    </a:cubicBezTo>
                    <a:cubicBezTo>
                      <a:pt x="8" y="45"/>
                      <a:pt x="8" y="45"/>
                      <a:pt x="8" y="45"/>
                    </a:cubicBezTo>
                    <a:cubicBezTo>
                      <a:pt x="7" y="45"/>
                      <a:pt x="7" y="45"/>
                      <a:pt x="7" y="45"/>
                    </a:cubicBezTo>
                    <a:cubicBezTo>
                      <a:pt x="2" y="50"/>
                      <a:pt x="2" y="50"/>
                      <a:pt x="2" y="50"/>
                    </a:cubicBezTo>
                    <a:cubicBezTo>
                      <a:pt x="2" y="55"/>
                      <a:pt x="2" y="55"/>
                      <a:pt x="2" y="55"/>
                    </a:cubicBezTo>
                    <a:cubicBezTo>
                      <a:pt x="0" y="58"/>
                      <a:pt x="0" y="58"/>
                      <a:pt x="0" y="58"/>
                    </a:cubicBezTo>
                    <a:cubicBezTo>
                      <a:pt x="0" y="58"/>
                      <a:pt x="1" y="59"/>
                      <a:pt x="1" y="58"/>
                    </a:cubicBezTo>
                    <a:cubicBezTo>
                      <a:pt x="1" y="59"/>
                      <a:pt x="1" y="60"/>
                      <a:pt x="2" y="60"/>
                    </a:cubicBezTo>
                    <a:cubicBezTo>
                      <a:pt x="3" y="59"/>
                      <a:pt x="4" y="60"/>
                      <a:pt x="4" y="61"/>
                    </a:cubicBezTo>
                    <a:cubicBezTo>
                      <a:pt x="4" y="62"/>
                      <a:pt x="5" y="63"/>
                      <a:pt x="6" y="64"/>
                    </a:cubicBezTo>
                    <a:cubicBezTo>
                      <a:pt x="7" y="64"/>
                      <a:pt x="7" y="63"/>
                      <a:pt x="8" y="63"/>
                    </a:cubicBezTo>
                    <a:cubicBezTo>
                      <a:pt x="9" y="64"/>
                      <a:pt x="8" y="65"/>
                      <a:pt x="9" y="65"/>
                    </a:cubicBezTo>
                    <a:cubicBezTo>
                      <a:pt x="10" y="66"/>
                      <a:pt x="10" y="68"/>
                      <a:pt x="11" y="69"/>
                    </a:cubicBezTo>
                    <a:cubicBezTo>
                      <a:pt x="11" y="71"/>
                      <a:pt x="10" y="72"/>
                      <a:pt x="10" y="74"/>
                    </a:cubicBezTo>
                    <a:cubicBezTo>
                      <a:pt x="10" y="74"/>
                      <a:pt x="9" y="74"/>
                      <a:pt x="9" y="74"/>
                    </a:cubicBezTo>
                    <a:cubicBezTo>
                      <a:pt x="10" y="75"/>
                      <a:pt x="10" y="75"/>
                      <a:pt x="10" y="75"/>
                    </a:cubicBezTo>
                    <a:cubicBezTo>
                      <a:pt x="19" y="75"/>
                      <a:pt x="19" y="75"/>
                      <a:pt x="19" y="75"/>
                    </a:cubicBezTo>
                    <a:cubicBezTo>
                      <a:pt x="20" y="74"/>
                      <a:pt x="20" y="74"/>
                      <a:pt x="20" y="74"/>
                    </a:cubicBezTo>
                    <a:cubicBezTo>
                      <a:pt x="32" y="74"/>
                      <a:pt x="32" y="74"/>
                      <a:pt x="32" y="74"/>
                    </a:cubicBezTo>
                    <a:cubicBezTo>
                      <a:pt x="33" y="75"/>
                      <a:pt x="33" y="75"/>
                      <a:pt x="33" y="75"/>
                    </a:cubicBezTo>
                    <a:cubicBezTo>
                      <a:pt x="41" y="75"/>
                      <a:pt x="41" y="75"/>
                      <a:pt x="41" y="75"/>
                    </a:cubicBezTo>
                    <a:cubicBezTo>
                      <a:pt x="45" y="76"/>
                      <a:pt x="45" y="76"/>
                      <a:pt x="45" y="76"/>
                    </a:cubicBezTo>
                    <a:cubicBezTo>
                      <a:pt x="49" y="77"/>
                      <a:pt x="49" y="77"/>
                      <a:pt x="49" y="77"/>
                    </a:cubicBezTo>
                    <a:cubicBezTo>
                      <a:pt x="51" y="78"/>
                      <a:pt x="51" y="78"/>
                      <a:pt x="51" y="78"/>
                    </a:cubicBezTo>
                    <a:cubicBezTo>
                      <a:pt x="51" y="75"/>
                      <a:pt x="51" y="75"/>
                      <a:pt x="51" y="75"/>
                    </a:cubicBezTo>
                    <a:cubicBezTo>
                      <a:pt x="53" y="74"/>
                      <a:pt x="53" y="74"/>
                      <a:pt x="53" y="74"/>
                    </a:cubicBezTo>
                    <a:cubicBezTo>
                      <a:pt x="51" y="69"/>
                      <a:pt x="51" y="69"/>
                      <a:pt x="51" y="69"/>
                    </a:cubicBezTo>
                    <a:lnTo>
                      <a:pt x="46" y="65"/>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76" name="Freeform 925">
                <a:extLst>
                  <a:ext uri="{FF2B5EF4-FFF2-40B4-BE49-F238E27FC236}">
                    <a16:creationId xmlns:a16="http://schemas.microsoft.com/office/drawing/2014/main" id="{F5FD57E0-A1E8-B86F-B2AB-51FA76D627D2}"/>
                  </a:ext>
                </a:extLst>
              </p:cNvPr>
              <p:cNvSpPr>
                <a:spLocks/>
              </p:cNvSpPr>
              <p:nvPr/>
            </p:nvSpPr>
            <p:spPr bwMode="auto">
              <a:xfrm>
                <a:off x="6191250" y="4954588"/>
                <a:ext cx="53975" cy="61913"/>
              </a:xfrm>
              <a:custGeom>
                <a:avLst/>
                <a:gdLst>
                  <a:gd name="T0" fmla="*/ 8 w 13"/>
                  <a:gd name="T1" fmla="*/ 1 h 15"/>
                  <a:gd name="T2" fmla="*/ 7 w 13"/>
                  <a:gd name="T3" fmla="*/ 1 h 15"/>
                  <a:gd name="T4" fmla="*/ 7 w 13"/>
                  <a:gd name="T5" fmla="*/ 3 h 15"/>
                  <a:gd name="T6" fmla="*/ 5 w 13"/>
                  <a:gd name="T7" fmla="*/ 4 h 15"/>
                  <a:gd name="T8" fmla="*/ 3 w 13"/>
                  <a:gd name="T9" fmla="*/ 4 h 15"/>
                  <a:gd name="T10" fmla="*/ 3 w 13"/>
                  <a:gd name="T11" fmla="*/ 3 h 15"/>
                  <a:gd name="T12" fmla="*/ 1 w 13"/>
                  <a:gd name="T13" fmla="*/ 2 h 15"/>
                  <a:gd name="T14" fmla="*/ 0 w 13"/>
                  <a:gd name="T15" fmla="*/ 3 h 15"/>
                  <a:gd name="T16" fmla="*/ 2 w 13"/>
                  <a:gd name="T17" fmla="*/ 6 h 15"/>
                  <a:gd name="T18" fmla="*/ 2 w 13"/>
                  <a:gd name="T19" fmla="*/ 11 h 15"/>
                  <a:gd name="T20" fmla="*/ 3 w 13"/>
                  <a:gd name="T21" fmla="*/ 15 h 15"/>
                  <a:gd name="T22" fmla="*/ 6 w 13"/>
                  <a:gd name="T23" fmla="*/ 15 h 15"/>
                  <a:gd name="T24" fmla="*/ 9 w 13"/>
                  <a:gd name="T25" fmla="*/ 11 h 15"/>
                  <a:gd name="T26" fmla="*/ 9 w 13"/>
                  <a:gd name="T27" fmla="*/ 10 h 15"/>
                  <a:gd name="T28" fmla="*/ 13 w 13"/>
                  <a:gd name="T29" fmla="*/ 7 h 15"/>
                  <a:gd name="T30" fmla="*/ 13 w 13"/>
                  <a:gd name="T31" fmla="*/ 5 h 15"/>
                  <a:gd name="T32" fmla="*/ 10 w 13"/>
                  <a:gd name="T33" fmla="*/ 4 h 15"/>
                  <a:gd name="T34" fmla="*/ 10 w 13"/>
                  <a:gd name="T35" fmla="*/ 3 h 15"/>
                  <a:gd name="T36" fmla="*/ 11 w 13"/>
                  <a:gd name="T37" fmla="*/ 1 h 15"/>
                  <a:gd name="T38" fmla="*/ 10 w 13"/>
                  <a:gd name="T39" fmla="*/ 0 h 15"/>
                  <a:gd name="T40" fmla="*/ 8 w 13"/>
                  <a:gd name="T4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15">
                    <a:moveTo>
                      <a:pt x="8" y="1"/>
                    </a:moveTo>
                    <a:cubicBezTo>
                      <a:pt x="7" y="1"/>
                      <a:pt x="7" y="1"/>
                      <a:pt x="7" y="1"/>
                    </a:cubicBezTo>
                    <a:cubicBezTo>
                      <a:pt x="7" y="3"/>
                      <a:pt x="7" y="3"/>
                      <a:pt x="7" y="3"/>
                    </a:cubicBezTo>
                    <a:cubicBezTo>
                      <a:pt x="5" y="4"/>
                      <a:pt x="5" y="4"/>
                      <a:pt x="5" y="4"/>
                    </a:cubicBezTo>
                    <a:cubicBezTo>
                      <a:pt x="3" y="4"/>
                      <a:pt x="3" y="4"/>
                      <a:pt x="3" y="4"/>
                    </a:cubicBezTo>
                    <a:cubicBezTo>
                      <a:pt x="3" y="3"/>
                      <a:pt x="3" y="3"/>
                      <a:pt x="3" y="3"/>
                    </a:cubicBezTo>
                    <a:cubicBezTo>
                      <a:pt x="1" y="2"/>
                      <a:pt x="1" y="2"/>
                      <a:pt x="1" y="2"/>
                    </a:cubicBezTo>
                    <a:cubicBezTo>
                      <a:pt x="0" y="3"/>
                      <a:pt x="0" y="3"/>
                      <a:pt x="0" y="3"/>
                    </a:cubicBezTo>
                    <a:cubicBezTo>
                      <a:pt x="2" y="6"/>
                      <a:pt x="2" y="6"/>
                      <a:pt x="2" y="6"/>
                    </a:cubicBezTo>
                    <a:cubicBezTo>
                      <a:pt x="2" y="11"/>
                      <a:pt x="2" y="11"/>
                      <a:pt x="2" y="11"/>
                    </a:cubicBezTo>
                    <a:cubicBezTo>
                      <a:pt x="3" y="15"/>
                      <a:pt x="3" y="15"/>
                      <a:pt x="3" y="15"/>
                    </a:cubicBezTo>
                    <a:cubicBezTo>
                      <a:pt x="6" y="15"/>
                      <a:pt x="6" y="15"/>
                      <a:pt x="6" y="15"/>
                    </a:cubicBezTo>
                    <a:cubicBezTo>
                      <a:pt x="9" y="11"/>
                      <a:pt x="9" y="11"/>
                      <a:pt x="9" y="11"/>
                    </a:cubicBezTo>
                    <a:cubicBezTo>
                      <a:pt x="9" y="10"/>
                      <a:pt x="9" y="10"/>
                      <a:pt x="9" y="10"/>
                    </a:cubicBezTo>
                    <a:cubicBezTo>
                      <a:pt x="13" y="7"/>
                      <a:pt x="13" y="7"/>
                      <a:pt x="13" y="7"/>
                    </a:cubicBezTo>
                    <a:cubicBezTo>
                      <a:pt x="13" y="5"/>
                      <a:pt x="13" y="5"/>
                      <a:pt x="13" y="5"/>
                    </a:cubicBezTo>
                    <a:cubicBezTo>
                      <a:pt x="10" y="4"/>
                      <a:pt x="10" y="4"/>
                      <a:pt x="10" y="4"/>
                    </a:cubicBezTo>
                    <a:cubicBezTo>
                      <a:pt x="10" y="4"/>
                      <a:pt x="10" y="3"/>
                      <a:pt x="10" y="3"/>
                    </a:cubicBezTo>
                    <a:cubicBezTo>
                      <a:pt x="10" y="3"/>
                      <a:pt x="11" y="1"/>
                      <a:pt x="11" y="1"/>
                    </a:cubicBezTo>
                    <a:cubicBezTo>
                      <a:pt x="10" y="0"/>
                      <a:pt x="10" y="0"/>
                      <a:pt x="10" y="0"/>
                    </a:cubicBezTo>
                    <a:lnTo>
                      <a:pt x="8" y="1"/>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77" name="Freeform 926">
                <a:extLst>
                  <a:ext uri="{FF2B5EF4-FFF2-40B4-BE49-F238E27FC236}">
                    <a16:creationId xmlns:a16="http://schemas.microsoft.com/office/drawing/2014/main" id="{936FCF1C-E1E5-5C5B-B3C7-161E579E141E}"/>
                  </a:ext>
                </a:extLst>
              </p:cNvPr>
              <p:cNvSpPr>
                <a:spLocks/>
              </p:cNvSpPr>
              <p:nvPr/>
            </p:nvSpPr>
            <p:spPr bwMode="auto">
              <a:xfrm>
                <a:off x="5218113" y="4459288"/>
                <a:ext cx="223837" cy="161925"/>
              </a:xfrm>
              <a:custGeom>
                <a:avLst/>
                <a:gdLst>
                  <a:gd name="T0" fmla="*/ 52 w 54"/>
                  <a:gd name="T1" fmla="*/ 17 h 39"/>
                  <a:gd name="T2" fmla="*/ 50 w 54"/>
                  <a:gd name="T3" fmla="*/ 17 h 39"/>
                  <a:gd name="T4" fmla="*/ 44 w 54"/>
                  <a:gd name="T5" fmla="*/ 12 h 39"/>
                  <a:gd name="T6" fmla="*/ 41 w 54"/>
                  <a:gd name="T7" fmla="*/ 9 h 39"/>
                  <a:gd name="T8" fmla="*/ 39 w 54"/>
                  <a:gd name="T9" fmla="*/ 3 h 39"/>
                  <a:gd name="T10" fmla="*/ 33 w 54"/>
                  <a:gd name="T11" fmla="*/ 0 h 39"/>
                  <a:gd name="T12" fmla="*/ 24 w 54"/>
                  <a:gd name="T13" fmla="*/ 4 h 39"/>
                  <a:gd name="T14" fmla="*/ 23 w 54"/>
                  <a:gd name="T15" fmla="*/ 7 h 39"/>
                  <a:gd name="T16" fmla="*/ 18 w 54"/>
                  <a:gd name="T17" fmla="*/ 7 h 39"/>
                  <a:gd name="T18" fmla="*/ 18 w 54"/>
                  <a:gd name="T19" fmla="*/ 10 h 39"/>
                  <a:gd name="T20" fmla="*/ 15 w 54"/>
                  <a:gd name="T21" fmla="*/ 13 h 39"/>
                  <a:gd name="T22" fmla="*/ 14 w 54"/>
                  <a:gd name="T23" fmla="*/ 14 h 39"/>
                  <a:gd name="T24" fmla="*/ 11 w 54"/>
                  <a:gd name="T25" fmla="*/ 11 h 39"/>
                  <a:gd name="T26" fmla="*/ 8 w 54"/>
                  <a:gd name="T27" fmla="*/ 15 h 39"/>
                  <a:gd name="T28" fmla="*/ 7 w 54"/>
                  <a:gd name="T29" fmla="*/ 17 h 39"/>
                  <a:gd name="T30" fmla="*/ 6 w 54"/>
                  <a:gd name="T31" fmla="*/ 21 h 39"/>
                  <a:gd name="T32" fmla="*/ 2 w 54"/>
                  <a:gd name="T33" fmla="*/ 24 h 39"/>
                  <a:gd name="T34" fmla="*/ 0 w 54"/>
                  <a:gd name="T35" fmla="*/ 28 h 39"/>
                  <a:gd name="T36" fmla="*/ 0 w 54"/>
                  <a:gd name="T37" fmla="*/ 31 h 39"/>
                  <a:gd name="T38" fmla="*/ 1 w 54"/>
                  <a:gd name="T39" fmla="*/ 33 h 39"/>
                  <a:gd name="T40" fmla="*/ 4 w 54"/>
                  <a:gd name="T41" fmla="*/ 36 h 39"/>
                  <a:gd name="T42" fmla="*/ 7 w 54"/>
                  <a:gd name="T43" fmla="*/ 37 h 39"/>
                  <a:gd name="T44" fmla="*/ 8 w 54"/>
                  <a:gd name="T45" fmla="*/ 38 h 39"/>
                  <a:gd name="T46" fmla="*/ 11 w 54"/>
                  <a:gd name="T47" fmla="*/ 36 h 39"/>
                  <a:gd name="T48" fmla="*/ 18 w 54"/>
                  <a:gd name="T49" fmla="*/ 39 h 39"/>
                  <a:gd name="T50" fmla="*/ 19 w 54"/>
                  <a:gd name="T51" fmla="*/ 37 h 39"/>
                  <a:gd name="T52" fmla="*/ 19 w 54"/>
                  <a:gd name="T53" fmla="*/ 32 h 39"/>
                  <a:gd name="T54" fmla="*/ 18 w 54"/>
                  <a:gd name="T55" fmla="*/ 28 h 39"/>
                  <a:gd name="T56" fmla="*/ 33 w 54"/>
                  <a:gd name="T57" fmla="*/ 28 h 39"/>
                  <a:gd name="T58" fmla="*/ 41 w 54"/>
                  <a:gd name="T59" fmla="*/ 29 h 39"/>
                  <a:gd name="T60" fmla="*/ 45 w 54"/>
                  <a:gd name="T61" fmla="*/ 28 h 39"/>
                  <a:gd name="T62" fmla="*/ 47 w 54"/>
                  <a:gd name="T63" fmla="*/ 27 h 39"/>
                  <a:gd name="T64" fmla="*/ 51 w 54"/>
                  <a:gd name="T65" fmla="*/ 25 h 39"/>
                  <a:gd name="T66" fmla="*/ 51 w 54"/>
                  <a:gd name="T67"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 h="39">
                    <a:moveTo>
                      <a:pt x="53" y="19"/>
                    </a:moveTo>
                    <a:cubicBezTo>
                      <a:pt x="52" y="17"/>
                      <a:pt x="52" y="17"/>
                      <a:pt x="52" y="17"/>
                    </a:cubicBezTo>
                    <a:cubicBezTo>
                      <a:pt x="51" y="17"/>
                      <a:pt x="51" y="17"/>
                      <a:pt x="51" y="17"/>
                    </a:cubicBezTo>
                    <a:cubicBezTo>
                      <a:pt x="50" y="17"/>
                      <a:pt x="50" y="17"/>
                      <a:pt x="50" y="17"/>
                    </a:cubicBezTo>
                    <a:cubicBezTo>
                      <a:pt x="44" y="14"/>
                      <a:pt x="44" y="14"/>
                      <a:pt x="44" y="14"/>
                    </a:cubicBezTo>
                    <a:cubicBezTo>
                      <a:pt x="44" y="12"/>
                      <a:pt x="44" y="12"/>
                      <a:pt x="44" y="12"/>
                    </a:cubicBezTo>
                    <a:cubicBezTo>
                      <a:pt x="46" y="12"/>
                      <a:pt x="46" y="12"/>
                      <a:pt x="46" y="12"/>
                    </a:cubicBezTo>
                    <a:cubicBezTo>
                      <a:pt x="41" y="9"/>
                      <a:pt x="41" y="9"/>
                      <a:pt x="41" y="9"/>
                    </a:cubicBezTo>
                    <a:cubicBezTo>
                      <a:pt x="38" y="4"/>
                      <a:pt x="38" y="4"/>
                      <a:pt x="38" y="4"/>
                    </a:cubicBezTo>
                    <a:cubicBezTo>
                      <a:pt x="39" y="3"/>
                      <a:pt x="39" y="3"/>
                      <a:pt x="39" y="3"/>
                    </a:cubicBezTo>
                    <a:cubicBezTo>
                      <a:pt x="39" y="1"/>
                      <a:pt x="39" y="1"/>
                      <a:pt x="39" y="1"/>
                    </a:cubicBezTo>
                    <a:cubicBezTo>
                      <a:pt x="33" y="0"/>
                      <a:pt x="33" y="0"/>
                      <a:pt x="33" y="0"/>
                    </a:cubicBezTo>
                    <a:cubicBezTo>
                      <a:pt x="30" y="2"/>
                      <a:pt x="30" y="2"/>
                      <a:pt x="30" y="2"/>
                    </a:cubicBezTo>
                    <a:cubicBezTo>
                      <a:pt x="24" y="4"/>
                      <a:pt x="24" y="4"/>
                      <a:pt x="24" y="4"/>
                    </a:cubicBezTo>
                    <a:cubicBezTo>
                      <a:pt x="24" y="6"/>
                      <a:pt x="24" y="6"/>
                      <a:pt x="24" y="6"/>
                    </a:cubicBezTo>
                    <a:cubicBezTo>
                      <a:pt x="23" y="7"/>
                      <a:pt x="23" y="7"/>
                      <a:pt x="23" y="7"/>
                    </a:cubicBezTo>
                    <a:cubicBezTo>
                      <a:pt x="20" y="6"/>
                      <a:pt x="20" y="6"/>
                      <a:pt x="20" y="6"/>
                    </a:cubicBezTo>
                    <a:cubicBezTo>
                      <a:pt x="20" y="6"/>
                      <a:pt x="18" y="7"/>
                      <a:pt x="18" y="7"/>
                    </a:cubicBezTo>
                    <a:cubicBezTo>
                      <a:pt x="18" y="7"/>
                      <a:pt x="18" y="8"/>
                      <a:pt x="18" y="8"/>
                    </a:cubicBezTo>
                    <a:cubicBezTo>
                      <a:pt x="18" y="9"/>
                      <a:pt x="18" y="10"/>
                      <a:pt x="18" y="10"/>
                    </a:cubicBezTo>
                    <a:cubicBezTo>
                      <a:pt x="15" y="10"/>
                      <a:pt x="15" y="10"/>
                      <a:pt x="15" y="10"/>
                    </a:cubicBezTo>
                    <a:cubicBezTo>
                      <a:pt x="15" y="13"/>
                      <a:pt x="15" y="13"/>
                      <a:pt x="15" y="13"/>
                    </a:cubicBezTo>
                    <a:cubicBezTo>
                      <a:pt x="14" y="13"/>
                      <a:pt x="14" y="13"/>
                      <a:pt x="14" y="13"/>
                    </a:cubicBezTo>
                    <a:cubicBezTo>
                      <a:pt x="14" y="14"/>
                      <a:pt x="14" y="14"/>
                      <a:pt x="14" y="14"/>
                    </a:cubicBezTo>
                    <a:cubicBezTo>
                      <a:pt x="11" y="12"/>
                      <a:pt x="11" y="12"/>
                      <a:pt x="11" y="12"/>
                    </a:cubicBezTo>
                    <a:cubicBezTo>
                      <a:pt x="11" y="11"/>
                      <a:pt x="11" y="11"/>
                      <a:pt x="11" y="11"/>
                    </a:cubicBezTo>
                    <a:cubicBezTo>
                      <a:pt x="8" y="14"/>
                      <a:pt x="8" y="14"/>
                      <a:pt x="8" y="14"/>
                    </a:cubicBezTo>
                    <a:cubicBezTo>
                      <a:pt x="8" y="15"/>
                      <a:pt x="8" y="15"/>
                      <a:pt x="8" y="15"/>
                    </a:cubicBezTo>
                    <a:cubicBezTo>
                      <a:pt x="9" y="17"/>
                      <a:pt x="9" y="17"/>
                      <a:pt x="9" y="17"/>
                    </a:cubicBezTo>
                    <a:cubicBezTo>
                      <a:pt x="7" y="17"/>
                      <a:pt x="7" y="17"/>
                      <a:pt x="7" y="17"/>
                    </a:cubicBezTo>
                    <a:cubicBezTo>
                      <a:pt x="8" y="19"/>
                      <a:pt x="8" y="19"/>
                      <a:pt x="8" y="19"/>
                    </a:cubicBezTo>
                    <a:cubicBezTo>
                      <a:pt x="6" y="21"/>
                      <a:pt x="6" y="21"/>
                      <a:pt x="6" y="21"/>
                    </a:cubicBezTo>
                    <a:cubicBezTo>
                      <a:pt x="1" y="23"/>
                      <a:pt x="1" y="23"/>
                      <a:pt x="1" y="23"/>
                    </a:cubicBezTo>
                    <a:cubicBezTo>
                      <a:pt x="2" y="24"/>
                      <a:pt x="2" y="24"/>
                      <a:pt x="2" y="24"/>
                    </a:cubicBezTo>
                    <a:cubicBezTo>
                      <a:pt x="2" y="26"/>
                      <a:pt x="2" y="26"/>
                      <a:pt x="2" y="26"/>
                    </a:cubicBezTo>
                    <a:cubicBezTo>
                      <a:pt x="0" y="28"/>
                      <a:pt x="0" y="28"/>
                      <a:pt x="0" y="28"/>
                    </a:cubicBezTo>
                    <a:cubicBezTo>
                      <a:pt x="0" y="28"/>
                      <a:pt x="1" y="29"/>
                      <a:pt x="1" y="29"/>
                    </a:cubicBezTo>
                    <a:cubicBezTo>
                      <a:pt x="1" y="30"/>
                      <a:pt x="0" y="31"/>
                      <a:pt x="0" y="31"/>
                    </a:cubicBezTo>
                    <a:cubicBezTo>
                      <a:pt x="0" y="32"/>
                      <a:pt x="0" y="32"/>
                      <a:pt x="0" y="32"/>
                    </a:cubicBezTo>
                    <a:cubicBezTo>
                      <a:pt x="1" y="33"/>
                      <a:pt x="1" y="33"/>
                      <a:pt x="1" y="33"/>
                    </a:cubicBezTo>
                    <a:cubicBezTo>
                      <a:pt x="3" y="33"/>
                      <a:pt x="3" y="33"/>
                      <a:pt x="3" y="33"/>
                    </a:cubicBezTo>
                    <a:cubicBezTo>
                      <a:pt x="4" y="36"/>
                      <a:pt x="4" y="36"/>
                      <a:pt x="4" y="36"/>
                    </a:cubicBezTo>
                    <a:cubicBezTo>
                      <a:pt x="5" y="38"/>
                      <a:pt x="5" y="38"/>
                      <a:pt x="5" y="38"/>
                    </a:cubicBezTo>
                    <a:cubicBezTo>
                      <a:pt x="7" y="37"/>
                      <a:pt x="7" y="37"/>
                      <a:pt x="7" y="37"/>
                    </a:cubicBezTo>
                    <a:cubicBezTo>
                      <a:pt x="7" y="37"/>
                      <a:pt x="7" y="38"/>
                      <a:pt x="7" y="38"/>
                    </a:cubicBezTo>
                    <a:cubicBezTo>
                      <a:pt x="7" y="38"/>
                      <a:pt x="8" y="38"/>
                      <a:pt x="8" y="38"/>
                    </a:cubicBezTo>
                    <a:cubicBezTo>
                      <a:pt x="8" y="37"/>
                      <a:pt x="8" y="37"/>
                      <a:pt x="8" y="37"/>
                    </a:cubicBezTo>
                    <a:cubicBezTo>
                      <a:pt x="11" y="36"/>
                      <a:pt x="11" y="36"/>
                      <a:pt x="11" y="36"/>
                    </a:cubicBezTo>
                    <a:cubicBezTo>
                      <a:pt x="16" y="36"/>
                      <a:pt x="16" y="36"/>
                      <a:pt x="16" y="36"/>
                    </a:cubicBezTo>
                    <a:cubicBezTo>
                      <a:pt x="18" y="39"/>
                      <a:pt x="18" y="39"/>
                      <a:pt x="18" y="39"/>
                    </a:cubicBezTo>
                    <a:cubicBezTo>
                      <a:pt x="19" y="39"/>
                      <a:pt x="19" y="39"/>
                      <a:pt x="19" y="39"/>
                    </a:cubicBezTo>
                    <a:cubicBezTo>
                      <a:pt x="19" y="37"/>
                      <a:pt x="19" y="37"/>
                      <a:pt x="19" y="37"/>
                    </a:cubicBezTo>
                    <a:cubicBezTo>
                      <a:pt x="18" y="34"/>
                      <a:pt x="18" y="34"/>
                      <a:pt x="18" y="34"/>
                    </a:cubicBezTo>
                    <a:cubicBezTo>
                      <a:pt x="19" y="32"/>
                      <a:pt x="19" y="32"/>
                      <a:pt x="19" y="32"/>
                    </a:cubicBezTo>
                    <a:cubicBezTo>
                      <a:pt x="18" y="31"/>
                      <a:pt x="18" y="31"/>
                      <a:pt x="18" y="31"/>
                    </a:cubicBezTo>
                    <a:cubicBezTo>
                      <a:pt x="18" y="28"/>
                      <a:pt x="18" y="28"/>
                      <a:pt x="18" y="28"/>
                    </a:cubicBezTo>
                    <a:cubicBezTo>
                      <a:pt x="32" y="28"/>
                      <a:pt x="32" y="28"/>
                      <a:pt x="32" y="28"/>
                    </a:cubicBezTo>
                    <a:cubicBezTo>
                      <a:pt x="33" y="28"/>
                      <a:pt x="33" y="28"/>
                      <a:pt x="33" y="28"/>
                    </a:cubicBezTo>
                    <a:cubicBezTo>
                      <a:pt x="37" y="28"/>
                      <a:pt x="37" y="28"/>
                      <a:pt x="37" y="28"/>
                    </a:cubicBezTo>
                    <a:cubicBezTo>
                      <a:pt x="41" y="29"/>
                      <a:pt x="41" y="29"/>
                      <a:pt x="41" y="29"/>
                    </a:cubicBezTo>
                    <a:cubicBezTo>
                      <a:pt x="44" y="29"/>
                      <a:pt x="44" y="29"/>
                      <a:pt x="44" y="29"/>
                    </a:cubicBezTo>
                    <a:cubicBezTo>
                      <a:pt x="45" y="28"/>
                      <a:pt x="45" y="28"/>
                      <a:pt x="45" y="28"/>
                    </a:cubicBezTo>
                    <a:cubicBezTo>
                      <a:pt x="45" y="27"/>
                      <a:pt x="45" y="27"/>
                      <a:pt x="45" y="27"/>
                    </a:cubicBezTo>
                    <a:cubicBezTo>
                      <a:pt x="45" y="27"/>
                      <a:pt x="47" y="27"/>
                      <a:pt x="47" y="27"/>
                    </a:cubicBezTo>
                    <a:cubicBezTo>
                      <a:pt x="47" y="27"/>
                      <a:pt x="47" y="25"/>
                      <a:pt x="47" y="25"/>
                    </a:cubicBezTo>
                    <a:cubicBezTo>
                      <a:pt x="51" y="25"/>
                      <a:pt x="51" y="25"/>
                      <a:pt x="51" y="25"/>
                    </a:cubicBezTo>
                    <a:cubicBezTo>
                      <a:pt x="54" y="22"/>
                      <a:pt x="54" y="22"/>
                      <a:pt x="54" y="22"/>
                    </a:cubicBezTo>
                    <a:cubicBezTo>
                      <a:pt x="51" y="19"/>
                      <a:pt x="51" y="19"/>
                      <a:pt x="51" y="19"/>
                    </a:cubicBezTo>
                    <a:lnTo>
                      <a:pt x="53" y="19"/>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78" name="Freeform 927">
                <a:extLst>
                  <a:ext uri="{FF2B5EF4-FFF2-40B4-BE49-F238E27FC236}">
                    <a16:creationId xmlns:a16="http://schemas.microsoft.com/office/drawing/2014/main" id="{687D8EDF-5291-6575-888A-59AAB3A5D5C1}"/>
                  </a:ext>
                </a:extLst>
              </p:cNvPr>
              <p:cNvSpPr>
                <a:spLocks/>
              </p:cNvSpPr>
              <p:nvPr/>
            </p:nvSpPr>
            <p:spPr bwMode="auto">
              <a:xfrm>
                <a:off x="5937250" y="5400675"/>
                <a:ext cx="266700" cy="277813"/>
              </a:xfrm>
              <a:custGeom>
                <a:avLst/>
                <a:gdLst>
                  <a:gd name="T0" fmla="*/ 160 w 168"/>
                  <a:gd name="T1" fmla="*/ 76 h 175"/>
                  <a:gd name="T2" fmla="*/ 145 w 168"/>
                  <a:gd name="T3" fmla="*/ 73 h 175"/>
                  <a:gd name="T4" fmla="*/ 137 w 168"/>
                  <a:gd name="T5" fmla="*/ 63 h 175"/>
                  <a:gd name="T6" fmla="*/ 137 w 168"/>
                  <a:gd name="T7" fmla="*/ 52 h 175"/>
                  <a:gd name="T8" fmla="*/ 131 w 168"/>
                  <a:gd name="T9" fmla="*/ 52 h 175"/>
                  <a:gd name="T10" fmla="*/ 129 w 168"/>
                  <a:gd name="T11" fmla="*/ 44 h 175"/>
                  <a:gd name="T12" fmla="*/ 118 w 168"/>
                  <a:gd name="T13" fmla="*/ 39 h 175"/>
                  <a:gd name="T14" fmla="*/ 110 w 168"/>
                  <a:gd name="T15" fmla="*/ 34 h 175"/>
                  <a:gd name="T16" fmla="*/ 108 w 168"/>
                  <a:gd name="T17" fmla="*/ 23 h 175"/>
                  <a:gd name="T18" fmla="*/ 95 w 168"/>
                  <a:gd name="T19" fmla="*/ 5 h 175"/>
                  <a:gd name="T20" fmla="*/ 95 w 168"/>
                  <a:gd name="T21" fmla="*/ 0 h 175"/>
                  <a:gd name="T22" fmla="*/ 89 w 168"/>
                  <a:gd name="T23" fmla="*/ 0 h 175"/>
                  <a:gd name="T24" fmla="*/ 82 w 168"/>
                  <a:gd name="T25" fmla="*/ 5 h 175"/>
                  <a:gd name="T26" fmla="*/ 82 w 168"/>
                  <a:gd name="T27" fmla="*/ 5 h 175"/>
                  <a:gd name="T28" fmla="*/ 76 w 168"/>
                  <a:gd name="T29" fmla="*/ 5 h 175"/>
                  <a:gd name="T30" fmla="*/ 66 w 168"/>
                  <a:gd name="T31" fmla="*/ 13 h 175"/>
                  <a:gd name="T32" fmla="*/ 61 w 168"/>
                  <a:gd name="T33" fmla="*/ 5 h 175"/>
                  <a:gd name="T34" fmla="*/ 19 w 168"/>
                  <a:gd name="T35" fmla="*/ 10 h 175"/>
                  <a:gd name="T36" fmla="*/ 19 w 168"/>
                  <a:gd name="T37" fmla="*/ 78 h 175"/>
                  <a:gd name="T38" fmla="*/ 0 w 168"/>
                  <a:gd name="T39" fmla="*/ 81 h 175"/>
                  <a:gd name="T40" fmla="*/ 0 w 168"/>
                  <a:gd name="T41" fmla="*/ 134 h 175"/>
                  <a:gd name="T42" fmla="*/ 8 w 168"/>
                  <a:gd name="T43" fmla="*/ 139 h 175"/>
                  <a:gd name="T44" fmla="*/ 11 w 168"/>
                  <a:gd name="T45" fmla="*/ 144 h 175"/>
                  <a:gd name="T46" fmla="*/ 13 w 168"/>
                  <a:gd name="T47" fmla="*/ 149 h 175"/>
                  <a:gd name="T48" fmla="*/ 16 w 168"/>
                  <a:gd name="T49" fmla="*/ 157 h 175"/>
                  <a:gd name="T50" fmla="*/ 16 w 168"/>
                  <a:gd name="T51" fmla="*/ 160 h 175"/>
                  <a:gd name="T52" fmla="*/ 11 w 168"/>
                  <a:gd name="T53" fmla="*/ 170 h 175"/>
                  <a:gd name="T54" fmla="*/ 13 w 168"/>
                  <a:gd name="T55" fmla="*/ 175 h 175"/>
                  <a:gd name="T56" fmla="*/ 13 w 168"/>
                  <a:gd name="T57" fmla="*/ 175 h 175"/>
                  <a:gd name="T58" fmla="*/ 16 w 168"/>
                  <a:gd name="T59" fmla="*/ 175 h 175"/>
                  <a:gd name="T60" fmla="*/ 24 w 168"/>
                  <a:gd name="T61" fmla="*/ 175 h 175"/>
                  <a:gd name="T62" fmla="*/ 27 w 168"/>
                  <a:gd name="T63" fmla="*/ 175 h 175"/>
                  <a:gd name="T64" fmla="*/ 32 w 168"/>
                  <a:gd name="T65" fmla="*/ 175 h 175"/>
                  <a:gd name="T66" fmla="*/ 32 w 168"/>
                  <a:gd name="T67" fmla="*/ 173 h 175"/>
                  <a:gd name="T68" fmla="*/ 37 w 168"/>
                  <a:gd name="T69" fmla="*/ 173 h 175"/>
                  <a:gd name="T70" fmla="*/ 47 w 168"/>
                  <a:gd name="T71" fmla="*/ 160 h 175"/>
                  <a:gd name="T72" fmla="*/ 50 w 168"/>
                  <a:gd name="T73" fmla="*/ 149 h 175"/>
                  <a:gd name="T74" fmla="*/ 55 w 168"/>
                  <a:gd name="T75" fmla="*/ 144 h 175"/>
                  <a:gd name="T76" fmla="*/ 63 w 168"/>
                  <a:gd name="T77" fmla="*/ 144 h 175"/>
                  <a:gd name="T78" fmla="*/ 71 w 168"/>
                  <a:gd name="T79" fmla="*/ 152 h 175"/>
                  <a:gd name="T80" fmla="*/ 74 w 168"/>
                  <a:gd name="T81" fmla="*/ 152 h 175"/>
                  <a:gd name="T82" fmla="*/ 74 w 168"/>
                  <a:gd name="T83" fmla="*/ 149 h 175"/>
                  <a:gd name="T84" fmla="*/ 84 w 168"/>
                  <a:gd name="T85" fmla="*/ 155 h 175"/>
                  <a:gd name="T86" fmla="*/ 100 w 168"/>
                  <a:gd name="T87" fmla="*/ 152 h 175"/>
                  <a:gd name="T88" fmla="*/ 105 w 168"/>
                  <a:gd name="T89" fmla="*/ 139 h 175"/>
                  <a:gd name="T90" fmla="*/ 105 w 168"/>
                  <a:gd name="T91" fmla="*/ 134 h 175"/>
                  <a:gd name="T92" fmla="*/ 116 w 168"/>
                  <a:gd name="T93" fmla="*/ 131 h 175"/>
                  <a:gd name="T94" fmla="*/ 124 w 168"/>
                  <a:gd name="T95" fmla="*/ 123 h 175"/>
                  <a:gd name="T96" fmla="*/ 126 w 168"/>
                  <a:gd name="T97" fmla="*/ 113 h 175"/>
                  <a:gd name="T98" fmla="*/ 129 w 168"/>
                  <a:gd name="T99" fmla="*/ 110 h 175"/>
                  <a:gd name="T100" fmla="*/ 139 w 168"/>
                  <a:gd name="T101" fmla="*/ 105 h 175"/>
                  <a:gd name="T102" fmla="*/ 150 w 168"/>
                  <a:gd name="T103" fmla="*/ 92 h 175"/>
                  <a:gd name="T104" fmla="*/ 160 w 168"/>
                  <a:gd name="T105" fmla="*/ 89 h 175"/>
                  <a:gd name="T106" fmla="*/ 163 w 168"/>
                  <a:gd name="T107" fmla="*/ 84 h 175"/>
                  <a:gd name="T108" fmla="*/ 168 w 168"/>
                  <a:gd name="T109" fmla="*/ 84 h 175"/>
                  <a:gd name="T110" fmla="*/ 160 w 168"/>
                  <a:gd name="T111" fmla="*/ 81 h 175"/>
                  <a:gd name="T112" fmla="*/ 160 w 168"/>
                  <a:gd name="T113" fmla="*/ 7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8" h="175">
                    <a:moveTo>
                      <a:pt x="160" y="76"/>
                    </a:moveTo>
                    <a:lnTo>
                      <a:pt x="145" y="73"/>
                    </a:lnTo>
                    <a:lnTo>
                      <a:pt x="137" y="63"/>
                    </a:lnTo>
                    <a:lnTo>
                      <a:pt x="137" y="52"/>
                    </a:lnTo>
                    <a:lnTo>
                      <a:pt x="131" y="52"/>
                    </a:lnTo>
                    <a:lnTo>
                      <a:pt x="129" y="44"/>
                    </a:lnTo>
                    <a:lnTo>
                      <a:pt x="118" y="39"/>
                    </a:lnTo>
                    <a:lnTo>
                      <a:pt x="110" y="34"/>
                    </a:lnTo>
                    <a:lnTo>
                      <a:pt x="108" y="23"/>
                    </a:lnTo>
                    <a:lnTo>
                      <a:pt x="95" y="5"/>
                    </a:lnTo>
                    <a:lnTo>
                      <a:pt x="95" y="0"/>
                    </a:lnTo>
                    <a:lnTo>
                      <a:pt x="89" y="0"/>
                    </a:lnTo>
                    <a:lnTo>
                      <a:pt x="82" y="5"/>
                    </a:lnTo>
                    <a:lnTo>
                      <a:pt x="82" y="5"/>
                    </a:lnTo>
                    <a:lnTo>
                      <a:pt x="76" y="5"/>
                    </a:lnTo>
                    <a:lnTo>
                      <a:pt x="66" y="13"/>
                    </a:lnTo>
                    <a:lnTo>
                      <a:pt x="61" y="5"/>
                    </a:lnTo>
                    <a:lnTo>
                      <a:pt x="19" y="10"/>
                    </a:lnTo>
                    <a:lnTo>
                      <a:pt x="19" y="78"/>
                    </a:lnTo>
                    <a:lnTo>
                      <a:pt x="0" y="81"/>
                    </a:lnTo>
                    <a:lnTo>
                      <a:pt x="0" y="134"/>
                    </a:lnTo>
                    <a:lnTo>
                      <a:pt x="8" y="139"/>
                    </a:lnTo>
                    <a:lnTo>
                      <a:pt x="11" y="144"/>
                    </a:lnTo>
                    <a:lnTo>
                      <a:pt x="13" y="149"/>
                    </a:lnTo>
                    <a:lnTo>
                      <a:pt x="16" y="157"/>
                    </a:lnTo>
                    <a:lnTo>
                      <a:pt x="16" y="160"/>
                    </a:lnTo>
                    <a:lnTo>
                      <a:pt x="11" y="170"/>
                    </a:lnTo>
                    <a:lnTo>
                      <a:pt x="13" y="175"/>
                    </a:lnTo>
                    <a:lnTo>
                      <a:pt x="13" y="175"/>
                    </a:lnTo>
                    <a:lnTo>
                      <a:pt x="16" y="175"/>
                    </a:lnTo>
                    <a:lnTo>
                      <a:pt x="24" y="175"/>
                    </a:lnTo>
                    <a:lnTo>
                      <a:pt x="27" y="175"/>
                    </a:lnTo>
                    <a:lnTo>
                      <a:pt x="32" y="175"/>
                    </a:lnTo>
                    <a:lnTo>
                      <a:pt x="32" y="173"/>
                    </a:lnTo>
                    <a:lnTo>
                      <a:pt x="37" y="173"/>
                    </a:lnTo>
                    <a:lnTo>
                      <a:pt x="47" y="160"/>
                    </a:lnTo>
                    <a:lnTo>
                      <a:pt x="50" y="149"/>
                    </a:lnTo>
                    <a:lnTo>
                      <a:pt x="55" y="144"/>
                    </a:lnTo>
                    <a:lnTo>
                      <a:pt x="63" y="144"/>
                    </a:lnTo>
                    <a:lnTo>
                      <a:pt x="71" y="152"/>
                    </a:lnTo>
                    <a:lnTo>
                      <a:pt x="74" y="152"/>
                    </a:lnTo>
                    <a:lnTo>
                      <a:pt x="74" y="149"/>
                    </a:lnTo>
                    <a:lnTo>
                      <a:pt x="84" y="155"/>
                    </a:lnTo>
                    <a:lnTo>
                      <a:pt x="100" y="152"/>
                    </a:lnTo>
                    <a:lnTo>
                      <a:pt x="105" y="139"/>
                    </a:lnTo>
                    <a:lnTo>
                      <a:pt x="105" y="134"/>
                    </a:lnTo>
                    <a:lnTo>
                      <a:pt x="116" y="131"/>
                    </a:lnTo>
                    <a:lnTo>
                      <a:pt x="124" y="123"/>
                    </a:lnTo>
                    <a:lnTo>
                      <a:pt x="126" y="113"/>
                    </a:lnTo>
                    <a:lnTo>
                      <a:pt x="129" y="110"/>
                    </a:lnTo>
                    <a:lnTo>
                      <a:pt x="139" y="105"/>
                    </a:lnTo>
                    <a:lnTo>
                      <a:pt x="150" y="92"/>
                    </a:lnTo>
                    <a:lnTo>
                      <a:pt x="160" y="89"/>
                    </a:lnTo>
                    <a:lnTo>
                      <a:pt x="163" y="84"/>
                    </a:lnTo>
                    <a:lnTo>
                      <a:pt x="168" y="84"/>
                    </a:lnTo>
                    <a:lnTo>
                      <a:pt x="160" y="81"/>
                    </a:lnTo>
                    <a:lnTo>
                      <a:pt x="160" y="76"/>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79" name="Freeform 928">
                <a:extLst>
                  <a:ext uri="{FF2B5EF4-FFF2-40B4-BE49-F238E27FC236}">
                    <a16:creationId xmlns:a16="http://schemas.microsoft.com/office/drawing/2014/main" id="{17ECDC16-2176-0066-9664-F66538E50A30}"/>
                  </a:ext>
                </a:extLst>
              </p:cNvPr>
              <p:cNvSpPr>
                <a:spLocks/>
              </p:cNvSpPr>
              <p:nvPr/>
            </p:nvSpPr>
            <p:spPr bwMode="auto">
              <a:xfrm>
                <a:off x="5395913" y="4538663"/>
                <a:ext cx="84137" cy="177800"/>
              </a:xfrm>
              <a:custGeom>
                <a:avLst/>
                <a:gdLst>
                  <a:gd name="T0" fmla="*/ 10 w 20"/>
                  <a:gd name="T1" fmla="*/ 1 h 43"/>
                  <a:gd name="T2" fmla="*/ 11 w 20"/>
                  <a:gd name="T3" fmla="*/ 3 h 43"/>
                  <a:gd name="T4" fmla="*/ 8 w 20"/>
                  <a:gd name="T5" fmla="*/ 6 h 43"/>
                  <a:gd name="T6" fmla="*/ 4 w 20"/>
                  <a:gd name="T7" fmla="*/ 6 h 43"/>
                  <a:gd name="T8" fmla="*/ 4 w 20"/>
                  <a:gd name="T9" fmla="*/ 8 h 43"/>
                  <a:gd name="T10" fmla="*/ 2 w 20"/>
                  <a:gd name="T11" fmla="*/ 8 h 43"/>
                  <a:gd name="T12" fmla="*/ 2 w 20"/>
                  <a:gd name="T13" fmla="*/ 9 h 43"/>
                  <a:gd name="T14" fmla="*/ 1 w 20"/>
                  <a:gd name="T15" fmla="*/ 10 h 43"/>
                  <a:gd name="T16" fmla="*/ 0 w 20"/>
                  <a:gd name="T17" fmla="*/ 13 h 43"/>
                  <a:gd name="T18" fmla="*/ 0 w 20"/>
                  <a:gd name="T19" fmla="*/ 14 h 43"/>
                  <a:gd name="T20" fmla="*/ 4 w 20"/>
                  <a:gd name="T21" fmla="*/ 17 h 43"/>
                  <a:gd name="T22" fmla="*/ 4 w 20"/>
                  <a:gd name="T23" fmla="*/ 21 h 43"/>
                  <a:gd name="T24" fmla="*/ 6 w 20"/>
                  <a:gd name="T25" fmla="*/ 23 h 43"/>
                  <a:gd name="T26" fmla="*/ 5 w 20"/>
                  <a:gd name="T27" fmla="*/ 39 h 43"/>
                  <a:gd name="T28" fmla="*/ 7 w 20"/>
                  <a:gd name="T29" fmla="*/ 41 h 43"/>
                  <a:gd name="T30" fmla="*/ 5 w 20"/>
                  <a:gd name="T31" fmla="*/ 42 h 43"/>
                  <a:gd name="T32" fmla="*/ 5 w 20"/>
                  <a:gd name="T33" fmla="*/ 43 h 43"/>
                  <a:gd name="T34" fmla="*/ 7 w 20"/>
                  <a:gd name="T35" fmla="*/ 42 h 43"/>
                  <a:gd name="T36" fmla="*/ 9 w 20"/>
                  <a:gd name="T37" fmla="*/ 42 h 43"/>
                  <a:gd name="T38" fmla="*/ 13 w 20"/>
                  <a:gd name="T39" fmla="*/ 42 h 43"/>
                  <a:gd name="T40" fmla="*/ 13 w 20"/>
                  <a:gd name="T41" fmla="*/ 33 h 43"/>
                  <a:gd name="T42" fmla="*/ 13 w 20"/>
                  <a:gd name="T43" fmla="*/ 31 h 43"/>
                  <a:gd name="T44" fmla="*/ 13 w 20"/>
                  <a:gd name="T45" fmla="*/ 23 h 43"/>
                  <a:gd name="T46" fmla="*/ 16 w 20"/>
                  <a:gd name="T47" fmla="*/ 23 h 43"/>
                  <a:gd name="T48" fmla="*/ 17 w 20"/>
                  <a:gd name="T49" fmla="*/ 18 h 43"/>
                  <a:gd name="T50" fmla="*/ 19 w 20"/>
                  <a:gd name="T51" fmla="*/ 17 h 43"/>
                  <a:gd name="T52" fmla="*/ 19 w 20"/>
                  <a:gd name="T53" fmla="*/ 15 h 43"/>
                  <a:gd name="T54" fmla="*/ 19 w 20"/>
                  <a:gd name="T55" fmla="*/ 14 h 43"/>
                  <a:gd name="T56" fmla="*/ 20 w 20"/>
                  <a:gd name="T57" fmla="*/ 14 h 43"/>
                  <a:gd name="T58" fmla="*/ 20 w 20"/>
                  <a:gd name="T59" fmla="*/ 11 h 43"/>
                  <a:gd name="T60" fmla="*/ 20 w 20"/>
                  <a:gd name="T61" fmla="*/ 9 h 43"/>
                  <a:gd name="T62" fmla="*/ 18 w 20"/>
                  <a:gd name="T63" fmla="*/ 8 h 43"/>
                  <a:gd name="T64" fmla="*/ 18 w 20"/>
                  <a:gd name="T65" fmla="*/ 7 h 43"/>
                  <a:gd name="T66" fmla="*/ 19 w 20"/>
                  <a:gd name="T67" fmla="*/ 6 h 43"/>
                  <a:gd name="T68" fmla="*/ 19 w 20"/>
                  <a:gd name="T69" fmla="*/ 4 h 43"/>
                  <a:gd name="T70" fmla="*/ 13 w 20"/>
                  <a:gd name="T71" fmla="*/ 0 h 43"/>
                  <a:gd name="T72" fmla="*/ 10 w 20"/>
                  <a:gd name="T73"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43">
                    <a:moveTo>
                      <a:pt x="10" y="1"/>
                    </a:moveTo>
                    <a:cubicBezTo>
                      <a:pt x="11" y="3"/>
                      <a:pt x="11" y="3"/>
                      <a:pt x="11" y="3"/>
                    </a:cubicBezTo>
                    <a:cubicBezTo>
                      <a:pt x="8" y="6"/>
                      <a:pt x="8" y="6"/>
                      <a:pt x="8" y="6"/>
                    </a:cubicBezTo>
                    <a:cubicBezTo>
                      <a:pt x="4" y="6"/>
                      <a:pt x="4" y="6"/>
                      <a:pt x="4" y="6"/>
                    </a:cubicBezTo>
                    <a:cubicBezTo>
                      <a:pt x="4" y="6"/>
                      <a:pt x="4" y="8"/>
                      <a:pt x="4" y="8"/>
                    </a:cubicBezTo>
                    <a:cubicBezTo>
                      <a:pt x="4" y="8"/>
                      <a:pt x="2" y="8"/>
                      <a:pt x="2" y="8"/>
                    </a:cubicBezTo>
                    <a:cubicBezTo>
                      <a:pt x="2" y="9"/>
                      <a:pt x="2" y="9"/>
                      <a:pt x="2" y="9"/>
                    </a:cubicBezTo>
                    <a:cubicBezTo>
                      <a:pt x="1" y="10"/>
                      <a:pt x="1" y="10"/>
                      <a:pt x="1" y="10"/>
                    </a:cubicBezTo>
                    <a:cubicBezTo>
                      <a:pt x="0" y="13"/>
                      <a:pt x="0" y="13"/>
                      <a:pt x="0" y="13"/>
                    </a:cubicBezTo>
                    <a:cubicBezTo>
                      <a:pt x="0" y="14"/>
                      <a:pt x="0" y="14"/>
                      <a:pt x="0" y="14"/>
                    </a:cubicBezTo>
                    <a:cubicBezTo>
                      <a:pt x="4" y="17"/>
                      <a:pt x="4" y="17"/>
                      <a:pt x="4" y="17"/>
                    </a:cubicBezTo>
                    <a:cubicBezTo>
                      <a:pt x="4" y="21"/>
                      <a:pt x="4" y="21"/>
                      <a:pt x="4" y="21"/>
                    </a:cubicBezTo>
                    <a:cubicBezTo>
                      <a:pt x="6" y="23"/>
                      <a:pt x="6" y="23"/>
                      <a:pt x="6" y="23"/>
                    </a:cubicBezTo>
                    <a:cubicBezTo>
                      <a:pt x="5" y="39"/>
                      <a:pt x="5" y="39"/>
                      <a:pt x="5" y="39"/>
                    </a:cubicBezTo>
                    <a:cubicBezTo>
                      <a:pt x="7" y="41"/>
                      <a:pt x="7" y="41"/>
                      <a:pt x="7" y="41"/>
                    </a:cubicBezTo>
                    <a:cubicBezTo>
                      <a:pt x="5" y="42"/>
                      <a:pt x="5" y="42"/>
                      <a:pt x="5" y="42"/>
                    </a:cubicBezTo>
                    <a:cubicBezTo>
                      <a:pt x="5" y="43"/>
                      <a:pt x="5" y="43"/>
                      <a:pt x="5" y="43"/>
                    </a:cubicBezTo>
                    <a:cubicBezTo>
                      <a:pt x="6" y="43"/>
                      <a:pt x="6" y="43"/>
                      <a:pt x="7" y="42"/>
                    </a:cubicBezTo>
                    <a:cubicBezTo>
                      <a:pt x="7" y="43"/>
                      <a:pt x="8" y="43"/>
                      <a:pt x="9" y="42"/>
                    </a:cubicBezTo>
                    <a:cubicBezTo>
                      <a:pt x="10" y="42"/>
                      <a:pt x="12" y="42"/>
                      <a:pt x="13" y="42"/>
                    </a:cubicBezTo>
                    <a:cubicBezTo>
                      <a:pt x="13" y="33"/>
                      <a:pt x="13" y="33"/>
                      <a:pt x="13" y="33"/>
                    </a:cubicBezTo>
                    <a:cubicBezTo>
                      <a:pt x="13" y="31"/>
                      <a:pt x="13" y="31"/>
                      <a:pt x="13" y="31"/>
                    </a:cubicBezTo>
                    <a:cubicBezTo>
                      <a:pt x="13" y="23"/>
                      <a:pt x="13" y="23"/>
                      <a:pt x="13" y="23"/>
                    </a:cubicBezTo>
                    <a:cubicBezTo>
                      <a:pt x="16" y="23"/>
                      <a:pt x="16" y="23"/>
                      <a:pt x="16" y="23"/>
                    </a:cubicBezTo>
                    <a:cubicBezTo>
                      <a:pt x="17" y="18"/>
                      <a:pt x="17" y="18"/>
                      <a:pt x="17" y="18"/>
                    </a:cubicBezTo>
                    <a:cubicBezTo>
                      <a:pt x="19" y="17"/>
                      <a:pt x="19" y="17"/>
                      <a:pt x="19" y="17"/>
                    </a:cubicBezTo>
                    <a:cubicBezTo>
                      <a:pt x="19" y="15"/>
                      <a:pt x="19" y="15"/>
                      <a:pt x="19" y="15"/>
                    </a:cubicBezTo>
                    <a:cubicBezTo>
                      <a:pt x="19" y="14"/>
                      <a:pt x="19" y="14"/>
                      <a:pt x="19" y="14"/>
                    </a:cubicBezTo>
                    <a:cubicBezTo>
                      <a:pt x="20" y="14"/>
                      <a:pt x="20" y="14"/>
                      <a:pt x="20" y="14"/>
                    </a:cubicBezTo>
                    <a:cubicBezTo>
                      <a:pt x="20" y="11"/>
                      <a:pt x="20" y="11"/>
                      <a:pt x="20" y="11"/>
                    </a:cubicBezTo>
                    <a:cubicBezTo>
                      <a:pt x="20" y="9"/>
                      <a:pt x="20" y="9"/>
                      <a:pt x="20" y="9"/>
                    </a:cubicBezTo>
                    <a:cubicBezTo>
                      <a:pt x="18" y="8"/>
                      <a:pt x="18" y="8"/>
                      <a:pt x="18" y="8"/>
                    </a:cubicBezTo>
                    <a:cubicBezTo>
                      <a:pt x="18" y="7"/>
                      <a:pt x="18" y="7"/>
                      <a:pt x="18" y="7"/>
                    </a:cubicBezTo>
                    <a:cubicBezTo>
                      <a:pt x="18" y="7"/>
                      <a:pt x="19" y="6"/>
                      <a:pt x="19" y="6"/>
                    </a:cubicBezTo>
                    <a:cubicBezTo>
                      <a:pt x="19" y="6"/>
                      <a:pt x="19" y="4"/>
                      <a:pt x="19" y="4"/>
                    </a:cubicBezTo>
                    <a:cubicBezTo>
                      <a:pt x="13" y="0"/>
                      <a:pt x="13" y="0"/>
                      <a:pt x="13" y="0"/>
                    </a:cubicBezTo>
                    <a:lnTo>
                      <a:pt x="10" y="1"/>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80" name="Freeform 929">
                <a:extLst>
                  <a:ext uri="{FF2B5EF4-FFF2-40B4-BE49-F238E27FC236}">
                    <a16:creationId xmlns:a16="http://schemas.microsoft.com/office/drawing/2014/main" id="{E7E50F8B-8702-297B-C1DA-D33652FF28F7}"/>
                  </a:ext>
                </a:extLst>
              </p:cNvPr>
              <p:cNvSpPr>
                <a:spLocks noEditPoints="1"/>
              </p:cNvSpPr>
              <p:nvPr/>
            </p:nvSpPr>
            <p:spPr bwMode="auto">
              <a:xfrm>
                <a:off x="5703888" y="5013325"/>
                <a:ext cx="350837" cy="395288"/>
              </a:xfrm>
              <a:custGeom>
                <a:avLst/>
                <a:gdLst>
                  <a:gd name="T0" fmla="*/ 9 w 84"/>
                  <a:gd name="T1" fmla="*/ 2 h 95"/>
                  <a:gd name="T2" fmla="*/ 5 w 84"/>
                  <a:gd name="T3" fmla="*/ 6 h 95"/>
                  <a:gd name="T4" fmla="*/ 4 w 84"/>
                  <a:gd name="T5" fmla="*/ 10 h 95"/>
                  <a:gd name="T6" fmla="*/ 2 w 84"/>
                  <a:gd name="T7" fmla="*/ 5 h 95"/>
                  <a:gd name="T8" fmla="*/ 7 w 84"/>
                  <a:gd name="T9" fmla="*/ 2 h 95"/>
                  <a:gd name="T10" fmla="*/ 8 w 84"/>
                  <a:gd name="T11" fmla="*/ 1 h 95"/>
                  <a:gd name="T12" fmla="*/ 70 w 84"/>
                  <a:gd name="T13" fmla="*/ 59 h 95"/>
                  <a:gd name="T14" fmla="*/ 83 w 84"/>
                  <a:gd name="T15" fmla="*/ 58 h 95"/>
                  <a:gd name="T16" fmla="*/ 83 w 84"/>
                  <a:gd name="T17" fmla="*/ 54 h 95"/>
                  <a:gd name="T18" fmla="*/ 84 w 84"/>
                  <a:gd name="T19" fmla="*/ 50 h 95"/>
                  <a:gd name="T20" fmla="*/ 84 w 84"/>
                  <a:gd name="T21" fmla="*/ 48 h 95"/>
                  <a:gd name="T22" fmla="*/ 84 w 84"/>
                  <a:gd name="T23" fmla="*/ 45 h 95"/>
                  <a:gd name="T24" fmla="*/ 81 w 84"/>
                  <a:gd name="T25" fmla="*/ 46 h 95"/>
                  <a:gd name="T26" fmla="*/ 79 w 84"/>
                  <a:gd name="T27" fmla="*/ 45 h 95"/>
                  <a:gd name="T28" fmla="*/ 75 w 84"/>
                  <a:gd name="T29" fmla="*/ 46 h 95"/>
                  <a:gd name="T30" fmla="*/ 73 w 84"/>
                  <a:gd name="T31" fmla="*/ 46 h 95"/>
                  <a:gd name="T32" fmla="*/ 71 w 84"/>
                  <a:gd name="T33" fmla="*/ 47 h 95"/>
                  <a:gd name="T34" fmla="*/ 71 w 84"/>
                  <a:gd name="T35" fmla="*/ 45 h 95"/>
                  <a:gd name="T36" fmla="*/ 72 w 84"/>
                  <a:gd name="T37" fmla="*/ 41 h 95"/>
                  <a:gd name="T38" fmla="*/ 68 w 84"/>
                  <a:gd name="T39" fmla="*/ 35 h 95"/>
                  <a:gd name="T40" fmla="*/ 69 w 84"/>
                  <a:gd name="T41" fmla="*/ 33 h 95"/>
                  <a:gd name="T42" fmla="*/ 68 w 84"/>
                  <a:gd name="T43" fmla="*/ 25 h 95"/>
                  <a:gd name="T44" fmla="*/ 60 w 84"/>
                  <a:gd name="T45" fmla="*/ 20 h 95"/>
                  <a:gd name="T46" fmla="*/ 53 w 84"/>
                  <a:gd name="T47" fmla="*/ 18 h 95"/>
                  <a:gd name="T48" fmla="*/ 49 w 84"/>
                  <a:gd name="T49" fmla="*/ 25 h 95"/>
                  <a:gd name="T50" fmla="*/ 43 w 84"/>
                  <a:gd name="T51" fmla="*/ 26 h 95"/>
                  <a:gd name="T52" fmla="*/ 37 w 84"/>
                  <a:gd name="T53" fmla="*/ 22 h 95"/>
                  <a:gd name="T54" fmla="*/ 34 w 84"/>
                  <a:gd name="T55" fmla="*/ 14 h 95"/>
                  <a:gd name="T56" fmla="*/ 32 w 84"/>
                  <a:gd name="T57" fmla="*/ 10 h 95"/>
                  <a:gd name="T58" fmla="*/ 5 w 84"/>
                  <a:gd name="T59" fmla="*/ 12 h 95"/>
                  <a:gd name="T60" fmla="*/ 5 w 84"/>
                  <a:gd name="T61" fmla="*/ 13 h 95"/>
                  <a:gd name="T62" fmla="*/ 8 w 84"/>
                  <a:gd name="T63" fmla="*/ 19 h 95"/>
                  <a:gd name="T64" fmla="*/ 9 w 84"/>
                  <a:gd name="T65" fmla="*/ 22 h 95"/>
                  <a:gd name="T66" fmla="*/ 12 w 84"/>
                  <a:gd name="T67" fmla="*/ 31 h 95"/>
                  <a:gd name="T68" fmla="*/ 10 w 84"/>
                  <a:gd name="T69" fmla="*/ 35 h 95"/>
                  <a:gd name="T70" fmla="*/ 14 w 84"/>
                  <a:gd name="T71" fmla="*/ 43 h 95"/>
                  <a:gd name="T72" fmla="*/ 15 w 84"/>
                  <a:gd name="T73" fmla="*/ 49 h 95"/>
                  <a:gd name="T74" fmla="*/ 15 w 84"/>
                  <a:gd name="T75" fmla="*/ 52 h 95"/>
                  <a:gd name="T76" fmla="*/ 14 w 84"/>
                  <a:gd name="T77" fmla="*/ 55 h 95"/>
                  <a:gd name="T78" fmla="*/ 9 w 84"/>
                  <a:gd name="T79" fmla="*/ 59 h 95"/>
                  <a:gd name="T80" fmla="*/ 6 w 84"/>
                  <a:gd name="T81" fmla="*/ 64 h 95"/>
                  <a:gd name="T82" fmla="*/ 5 w 84"/>
                  <a:gd name="T83" fmla="*/ 71 h 95"/>
                  <a:gd name="T84" fmla="*/ 3 w 84"/>
                  <a:gd name="T85" fmla="*/ 77 h 95"/>
                  <a:gd name="T86" fmla="*/ 1 w 84"/>
                  <a:gd name="T87" fmla="*/ 80 h 95"/>
                  <a:gd name="T88" fmla="*/ 1 w 84"/>
                  <a:gd name="T89" fmla="*/ 88 h 95"/>
                  <a:gd name="T90" fmla="*/ 2 w 84"/>
                  <a:gd name="T91" fmla="*/ 89 h 95"/>
                  <a:gd name="T92" fmla="*/ 5 w 84"/>
                  <a:gd name="T93" fmla="*/ 90 h 95"/>
                  <a:gd name="T94" fmla="*/ 11 w 84"/>
                  <a:gd name="T95" fmla="*/ 88 h 95"/>
                  <a:gd name="T96" fmla="*/ 45 w 84"/>
                  <a:gd name="T97" fmla="*/ 91 h 95"/>
                  <a:gd name="T98" fmla="*/ 58 w 84"/>
                  <a:gd name="T99" fmla="*/ 94 h 95"/>
                  <a:gd name="T100" fmla="*/ 64 w 84"/>
                  <a:gd name="T101" fmla="*/ 95 h 95"/>
                  <a:gd name="T102" fmla="*/ 74 w 84"/>
                  <a:gd name="T103" fmla="*/ 8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4" h="95">
                    <a:moveTo>
                      <a:pt x="8" y="1"/>
                    </a:moveTo>
                    <a:cubicBezTo>
                      <a:pt x="9" y="2"/>
                      <a:pt x="9" y="2"/>
                      <a:pt x="9" y="2"/>
                    </a:cubicBezTo>
                    <a:cubicBezTo>
                      <a:pt x="5" y="5"/>
                      <a:pt x="5" y="5"/>
                      <a:pt x="5" y="5"/>
                    </a:cubicBezTo>
                    <a:cubicBezTo>
                      <a:pt x="5" y="6"/>
                      <a:pt x="5" y="6"/>
                      <a:pt x="5" y="6"/>
                    </a:cubicBezTo>
                    <a:cubicBezTo>
                      <a:pt x="5" y="10"/>
                      <a:pt x="5" y="10"/>
                      <a:pt x="5" y="10"/>
                    </a:cubicBezTo>
                    <a:cubicBezTo>
                      <a:pt x="4" y="10"/>
                      <a:pt x="4" y="10"/>
                      <a:pt x="4" y="10"/>
                    </a:cubicBezTo>
                    <a:cubicBezTo>
                      <a:pt x="4" y="8"/>
                      <a:pt x="4" y="7"/>
                      <a:pt x="3" y="6"/>
                    </a:cubicBezTo>
                    <a:cubicBezTo>
                      <a:pt x="2" y="5"/>
                      <a:pt x="2" y="5"/>
                      <a:pt x="2" y="5"/>
                    </a:cubicBezTo>
                    <a:cubicBezTo>
                      <a:pt x="5" y="2"/>
                      <a:pt x="5" y="2"/>
                      <a:pt x="5" y="2"/>
                    </a:cubicBezTo>
                    <a:cubicBezTo>
                      <a:pt x="7" y="2"/>
                      <a:pt x="7" y="2"/>
                      <a:pt x="7" y="2"/>
                    </a:cubicBezTo>
                    <a:cubicBezTo>
                      <a:pt x="7" y="0"/>
                      <a:pt x="7" y="0"/>
                      <a:pt x="7" y="0"/>
                    </a:cubicBezTo>
                    <a:lnTo>
                      <a:pt x="8" y="1"/>
                    </a:lnTo>
                    <a:close/>
                    <a:moveTo>
                      <a:pt x="70" y="82"/>
                    </a:moveTo>
                    <a:cubicBezTo>
                      <a:pt x="70" y="59"/>
                      <a:pt x="70" y="59"/>
                      <a:pt x="70" y="59"/>
                    </a:cubicBezTo>
                    <a:cubicBezTo>
                      <a:pt x="84" y="59"/>
                      <a:pt x="84" y="59"/>
                      <a:pt x="84" y="59"/>
                    </a:cubicBezTo>
                    <a:cubicBezTo>
                      <a:pt x="83" y="58"/>
                      <a:pt x="83" y="58"/>
                      <a:pt x="83" y="58"/>
                    </a:cubicBezTo>
                    <a:cubicBezTo>
                      <a:pt x="84" y="55"/>
                      <a:pt x="84" y="55"/>
                      <a:pt x="84" y="55"/>
                    </a:cubicBezTo>
                    <a:cubicBezTo>
                      <a:pt x="83" y="54"/>
                      <a:pt x="83" y="54"/>
                      <a:pt x="83" y="54"/>
                    </a:cubicBezTo>
                    <a:cubicBezTo>
                      <a:pt x="83" y="51"/>
                      <a:pt x="83" y="51"/>
                      <a:pt x="83" y="51"/>
                    </a:cubicBezTo>
                    <a:cubicBezTo>
                      <a:pt x="84" y="50"/>
                      <a:pt x="84" y="50"/>
                      <a:pt x="84" y="50"/>
                    </a:cubicBezTo>
                    <a:cubicBezTo>
                      <a:pt x="84" y="50"/>
                      <a:pt x="84" y="49"/>
                      <a:pt x="84" y="49"/>
                    </a:cubicBezTo>
                    <a:cubicBezTo>
                      <a:pt x="84" y="49"/>
                      <a:pt x="84" y="48"/>
                      <a:pt x="84" y="48"/>
                    </a:cubicBezTo>
                    <a:cubicBezTo>
                      <a:pt x="84" y="48"/>
                      <a:pt x="84" y="48"/>
                      <a:pt x="84" y="48"/>
                    </a:cubicBezTo>
                    <a:cubicBezTo>
                      <a:pt x="84" y="45"/>
                      <a:pt x="84" y="45"/>
                      <a:pt x="84" y="45"/>
                    </a:cubicBezTo>
                    <a:cubicBezTo>
                      <a:pt x="82" y="46"/>
                      <a:pt x="82" y="46"/>
                      <a:pt x="82" y="46"/>
                    </a:cubicBezTo>
                    <a:cubicBezTo>
                      <a:pt x="82" y="46"/>
                      <a:pt x="81" y="46"/>
                      <a:pt x="81" y="46"/>
                    </a:cubicBezTo>
                    <a:cubicBezTo>
                      <a:pt x="81" y="46"/>
                      <a:pt x="80" y="45"/>
                      <a:pt x="80" y="45"/>
                    </a:cubicBezTo>
                    <a:cubicBezTo>
                      <a:pt x="79" y="45"/>
                      <a:pt x="79" y="45"/>
                      <a:pt x="79" y="45"/>
                    </a:cubicBezTo>
                    <a:cubicBezTo>
                      <a:pt x="78" y="46"/>
                      <a:pt x="78" y="46"/>
                      <a:pt x="78" y="46"/>
                    </a:cubicBezTo>
                    <a:cubicBezTo>
                      <a:pt x="75" y="46"/>
                      <a:pt x="75" y="46"/>
                      <a:pt x="75" y="46"/>
                    </a:cubicBezTo>
                    <a:cubicBezTo>
                      <a:pt x="75" y="46"/>
                      <a:pt x="75" y="46"/>
                      <a:pt x="75" y="46"/>
                    </a:cubicBezTo>
                    <a:cubicBezTo>
                      <a:pt x="73" y="46"/>
                      <a:pt x="73" y="46"/>
                      <a:pt x="73" y="46"/>
                    </a:cubicBezTo>
                    <a:cubicBezTo>
                      <a:pt x="72" y="48"/>
                      <a:pt x="72" y="48"/>
                      <a:pt x="72" y="48"/>
                    </a:cubicBezTo>
                    <a:cubicBezTo>
                      <a:pt x="71" y="47"/>
                      <a:pt x="71" y="47"/>
                      <a:pt x="71" y="47"/>
                    </a:cubicBezTo>
                    <a:cubicBezTo>
                      <a:pt x="71" y="46"/>
                      <a:pt x="71" y="46"/>
                      <a:pt x="71" y="46"/>
                    </a:cubicBezTo>
                    <a:cubicBezTo>
                      <a:pt x="71" y="45"/>
                      <a:pt x="71" y="45"/>
                      <a:pt x="71" y="45"/>
                    </a:cubicBezTo>
                    <a:cubicBezTo>
                      <a:pt x="72" y="44"/>
                      <a:pt x="72" y="44"/>
                      <a:pt x="72" y="44"/>
                    </a:cubicBezTo>
                    <a:cubicBezTo>
                      <a:pt x="72" y="41"/>
                      <a:pt x="72" y="41"/>
                      <a:pt x="72" y="41"/>
                    </a:cubicBezTo>
                    <a:cubicBezTo>
                      <a:pt x="71" y="38"/>
                      <a:pt x="71" y="38"/>
                      <a:pt x="71" y="38"/>
                    </a:cubicBezTo>
                    <a:cubicBezTo>
                      <a:pt x="68" y="35"/>
                      <a:pt x="68" y="35"/>
                      <a:pt x="68" y="35"/>
                    </a:cubicBezTo>
                    <a:cubicBezTo>
                      <a:pt x="68" y="34"/>
                      <a:pt x="68" y="34"/>
                      <a:pt x="68" y="34"/>
                    </a:cubicBezTo>
                    <a:cubicBezTo>
                      <a:pt x="69" y="33"/>
                      <a:pt x="69" y="33"/>
                      <a:pt x="69" y="33"/>
                    </a:cubicBezTo>
                    <a:cubicBezTo>
                      <a:pt x="69" y="28"/>
                      <a:pt x="69" y="28"/>
                      <a:pt x="69" y="28"/>
                    </a:cubicBezTo>
                    <a:cubicBezTo>
                      <a:pt x="68" y="25"/>
                      <a:pt x="68" y="25"/>
                      <a:pt x="68" y="25"/>
                    </a:cubicBezTo>
                    <a:cubicBezTo>
                      <a:pt x="68" y="20"/>
                      <a:pt x="68" y="20"/>
                      <a:pt x="68" y="20"/>
                    </a:cubicBezTo>
                    <a:cubicBezTo>
                      <a:pt x="60" y="20"/>
                      <a:pt x="60" y="20"/>
                      <a:pt x="60" y="20"/>
                    </a:cubicBezTo>
                    <a:cubicBezTo>
                      <a:pt x="61" y="18"/>
                      <a:pt x="61" y="18"/>
                      <a:pt x="61" y="18"/>
                    </a:cubicBezTo>
                    <a:cubicBezTo>
                      <a:pt x="53" y="18"/>
                      <a:pt x="53" y="18"/>
                      <a:pt x="53" y="18"/>
                    </a:cubicBezTo>
                    <a:cubicBezTo>
                      <a:pt x="52" y="25"/>
                      <a:pt x="52" y="25"/>
                      <a:pt x="52" y="25"/>
                    </a:cubicBezTo>
                    <a:cubicBezTo>
                      <a:pt x="49" y="25"/>
                      <a:pt x="49" y="25"/>
                      <a:pt x="49" y="25"/>
                    </a:cubicBezTo>
                    <a:cubicBezTo>
                      <a:pt x="46" y="24"/>
                      <a:pt x="46" y="24"/>
                      <a:pt x="46" y="24"/>
                    </a:cubicBezTo>
                    <a:cubicBezTo>
                      <a:pt x="43" y="26"/>
                      <a:pt x="43" y="26"/>
                      <a:pt x="43" y="26"/>
                    </a:cubicBezTo>
                    <a:cubicBezTo>
                      <a:pt x="39" y="26"/>
                      <a:pt x="39" y="26"/>
                      <a:pt x="39" y="26"/>
                    </a:cubicBezTo>
                    <a:cubicBezTo>
                      <a:pt x="37" y="22"/>
                      <a:pt x="37" y="22"/>
                      <a:pt x="37" y="22"/>
                    </a:cubicBezTo>
                    <a:cubicBezTo>
                      <a:pt x="35" y="19"/>
                      <a:pt x="35" y="19"/>
                      <a:pt x="35" y="19"/>
                    </a:cubicBezTo>
                    <a:cubicBezTo>
                      <a:pt x="34" y="14"/>
                      <a:pt x="34" y="14"/>
                      <a:pt x="34" y="14"/>
                    </a:cubicBezTo>
                    <a:cubicBezTo>
                      <a:pt x="34" y="13"/>
                      <a:pt x="34" y="13"/>
                      <a:pt x="34" y="13"/>
                    </a:cubicBezTo>
                    <a:cubicBezTo>
                      <a:pt x="32" y="10"/>
                      <a:pt x="32" y="10"/>
                      <a:pt x="32" y="10"/>
                    </a:cubicBezTo>
                    <a:cubicBezTo>
                      <a:pt x="9" y="10"/>
                      <a:pt x="9" y="10"/>
                      <a:pt x="9" y="10"/>
                    </a:cubicBezTo>
                    <a:cubicBezTo>
                      <a:pt x="5" y="12"/>
                      <a:pt x="5" y="12"/>
                      <a:pt x="5" y="12"/>
                    </a:cubicBezTo>
                    <a:cubicBezTo>
                      <a:pt x="4" y="12"/>
                      <a:pt x="4" y="12"/>
                      <a:pt x="5" y="12"/>
                    </a:cubicBezTo>
                    <a:cubicBezTo>
                      <a:pt x="5" y="12"/>
                      <a:pt x="5" y="12"/>
                      <a:pt x="5" y="13"/>
                    </a:cubicBezTo>
                    <a:cubicBezTo>
                      <a:pt x="4" y="13"/>
                      <a:pt x="4" y="14"/>
                      <a:pt x="5" y="14"/>
                    </a:cubicBezTo>
                    <a:cubicBezTo>
                      <a:pt x="6" y="16"/>
                      <a:pt x="7" y="18"/>
                      <a:pt x="8" y="19"/>
                    </a:cubicBezTo>
                    <a:cubicBezTo>
                      <a:pt x="8" y="20"/>
                      <a:pt x="8" y="21"/>
                      <a:pt x="9" y="21"/>
                    </a:cubicBezTo>
                    <a:cubicBezTo>
                      <a:pt x="9" y="22"/>
                      <a:pt x="9" y="22"/>
                      <a:pt x="9" y="22"/>
                    </a:cubicBezTo>
                    <a:cubicBezTo>
                      <a:pt x="10" y="24"/>
                      <a:pt x="10" y="26"/>
                      <a:pt x="12" y="28"/>
                    </a:cubicBezTo>
                    <a:cubicBezTo>
                      <a:pt x="12" y="29"/>
                      <a:pt x="12" y="30"/>
                      <a:pt x="12" y="31"/>
                    </a:cubicBezTo>
                    <a:cubicBezTo>
                      <a:pt x="12" y="31"/>
                      <a:pt x="12" y="31"/>
                      <a:pt x="11" y="31"/>
                    </a:cubicBezTo>
                    <a:cubicBezTo>
                      <a:pt x="10" y="32"/>
                      <a:pt x="9" y="33"/>
                      <a:pt x="10" y="35"/>
                    </a:cubicBezTo>
                    <a:cubicBezTo>
                      <a:pt x="10" y="35"/>
                      <a:pt x="10" y="36"/>
                      <a:pt x="10" y="36"/>
                    </a:cubicBezTo>
                    <a:cubicBezTo>
                      <a:pt x="11" y="39"/>
                      <a:pt x="12" y="41"/>
                      <a:pt x="14" y="43"/>
                    </a:cubicBezTo>
                    <a:cubicBezTo>
                      <a:pt x="14" y="44"/>
                      <a:pt x="14" y="45"/>
                      <a:pt x="15" y="46"/>
                    </a:cubicBezTo>
                    <a:cubicBezTo>
                      <a:pt x="15" y="47"/>
                      <a:pt x="15" y="48"/>
                      <a:pt x="15" y="49"/>
                    </a:cubicBezTo>
                    <a:cubicBezTo>
                      <a:pt x="14" y="50"/>
                      <a:pt x="14" y="51"/>
                      <a:pt x="15" y="52"/>
                    </a:cubicBezTo>
                    <a:cubicBezTo>
                      <a:pt x="15" y="52"/>
                      <a:pt x="15" y="52"/>
                      <a:pt x="15" y="52"/>
                    </a:cubicBezTo>
                    <a:cubicBezTo>
                      <a:pt x="14" y="53"/>
                      <a:pt x="14" y="54"/>
                      <a:pt x="14" y="54"/>
                    </a:cubicBezTo>
                    <a:cubicBezTo>
                      <a:pt x="14" y="54"/>
                      <a:pt x="14" y="55"/>
                      <a:pt x="14" y="55"/>
                    </a:cubicBezTo>
                    <a:cubicBezTo>
                      <a:pt x="12" y="56"/>
                      <a:pt x="12" y="58"/>
                      <a:pt x="10" y="58"/>
                    </a:cubicBezTo>
                    <a:cubicBezTo>
                      <a:pt x="9" y="58"/>
                      <a:pt x="9" y="59"/>
                      <a:pt x="9" y="59"/>
                    </a:cubicBezTo>
                    <a:cubicBezTo>
                      <a:pt x="9" y="60"/>
                      <a:pt x="8" y="61"/>
                      <a:pt x="7" y="62"/>
                    </a:cubicBezTo>
                    <a:cubicBezTo>
                      <a:pt x="6" y="63"/>
                      <a:pt x="6" y="63"/>
                      <a:pt x="6" y="64"/>
                    </a:cubicBezTo>
                    <a:cubicBezTo>
                      <a:pt x="6" y="65"/>
                      <a:pt x="6" y="67"/>
                      <a:pt x="5" y="68"/>
                    </a:cubicBezTo>
                    <a:cubicBezTo>
                      <a:pt x="4" y="69"/>
                      <a:pt x="5" y="70"/>
                      <a:pt x="5" y="71"/>
                    </a:cubicBezTo>
                    <a:cubicBezTo>
                      <a:pt x="4" y="72"/>
                      <a:pt x="4" y="73"/>
                      <a:pt x="4" y="75"/>
                    </a:cubicBezTo>
                    <a:cubicBezTo>
                      <a:pt x="3" y="75"/>
                      <a:pt x="3" y="76"/>
                      <a:pt x="3" y="77"/>
                    </a:cubicBezTo>
                    <a:cubicBezTo>
                      <a:pt x="2" y="77"/>
                      <a:pt x="2" y="78"/>
                      <a:pt x="2" y="79"/>
                    </a:cubicBezTo>
                    <a:cubicBezTo>
                      <a:pt x="2" y="79"/>
                      <a:pt x="2" y="79"/>
                      <a:pt x="1" y="80"/>
                    </a:cubicBezTo>
                    <a:cubicBezTo>
                      <a:pt x="1" y="80"/>
                      <a:pt x="1" y="80"/>
                      <a:pt x="1" y="80"/>
                    </a:cubicBezTo>
                    <a:cubicBezTo>
                      <a:pt x="1" y="83"/>
                      <a:pt x="1" y="85"/>
                      <a:pt x="1" y="88"/>
                    </a:cubicBezTo>
                    <a:cubicBezTo>
                      <a:pt x="0" y="88"/>
                      <a:pt x="0" y="89"/>
                      <a:pt x="1" y="89"/>
                    </a:cubicBezTo>
                    <a:cubicBezTo>
                      <a:pt x="2" y="89"/>
                      <a:pt x="2" y="89"/>
                      <a:pt x="2" y="89"/>
                    </a:cubicBezTo>
                    <a:cubicBezTo>
                      <a:pt x="4" y="89"/>
                      <a:pt x="4" y="89"/>
                      <a:pt x="4" y="89"/>
                    </a:cubicBezTo>
                    <a:cubicBezTo>
                      <a:pt x="5" y="90"/>
                      <a:pt x="5" y="90"/>
                      <a:pt x="5" y="90"/>
                    </a:cubicBezTo>
                    <a:cubicBezTo>
                      <a:pt x="9" y="88"/>
                      <a:pt x="9" y="88"/>
                      <a:pt x="9" y="88"/>
                    </a:cubicBezTo>
                    <a:cubicBezTo>
                      <a:pt x="11" y="88"/>
                      <a:pt x="11" y="88"/>
                      <a:pt x="11" y="88"/>
                    </a:cubicBezTo>
                    <a:cubicBezTo>
                      <a:pt x="15" y="91"/>
                      <a:pt x="15" y="91"/>
                      <a:pt x="15" y="91"/>
                    </a:cubicBezTo>
                    <a:cubicBezTo>
                      <a:pt x="45" y="91"/>
                      <a:pt x="45" y="91"/>
                      <a:pt x="45" y="91"/>
                    </a:cubicBezTo>
                    <a:cubicBezTo>
                      <a:pt x="48" y="94"/>
                      <a:pt x="48" y="94"/>
                      <a:pt x="48" y="94"/>
                    </a:cubicBezTo>
                    <a:cubicBezTo>
                      <a:pt x="58" y="94"/>
                      <a:pt x="58" y="94"/>
                      <a:pt x="58" y="94"/>
                    </a:cubicBezTo>
                    <a:cubicBezTo>
                      <a:pt x="61" y="95"/>
                      <a:pt x="61" y="95"/>
                      <a:pt x="61" y="95"/>
                    </a:cubicBezTo>
                    <a:cubicBezTo>
                      <a:pt x="64" y="95"/>
                      <a:pt x="64" y="95"/>
                      <a:pt x="64" y="95"/>
                    </a:cubicBezTo>
                    <a:cubicBezTo>
                      <a:pt x="79" y="92"/>
                      <a:pt x="79" y="92"/>
                      <a:pt x="79" y="92"/>
                    </a:cubicBezTo>
                    <a:cubicBezTo>
                      <a:pt x="74" y="87"/>
                      <a:pt x="74" y="87"/>
                      <a:pt x="74" y="87"/>
                    </a:cubicBezTo>
                    <a:lnTo>
                      <a:pt x="70" y="82"/>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sp>
            <p:nvSpPr>
              <p:cNvPr id="181" name="Freeform 930">
                <a:extLst>
                  <a:ext uri="{FF2B5EF4-FFF2-40B4-BE49-F238E27FC236}">
                    <a16:creationId xmlns:a16="http://schemas.microsoft.com/office/drawing/2014/main" id="{5F235672-350D-3EA7-E5E3-362227EC414B}"/>
                  </a:ext>
                </a:extLst>
              </p:cNvPr>
              <p:cNvSpPr>
                <a:spLocks/>
              </p:cNvSpPr>
              <p:nvPr/>
            </p:nvSpPr>
            <p:spPr bwMode="auto">
              <a:xfrm>
                <a:off x="5130800" y="3762375"/>
                <a:ext cx="582612" cy="579438"/>
              </a:xfrm>
              <a:custGeom>
                <a:avLst/>
                <a:gdLst>
                  <a:gd name="T0" fmla="*/ 140 w 140"/>
                  <a:gd name="T1" fmla="*/ 106 h 139"/>
                  <a:gd name="T2" fmla="*/ 136 w 140"/>
                  <a:gd name="T3" fmla="*/ 101 h 139"/>
                  <a:gd name="T4" fmla="*/ 129 w 140"/>
                  <a:gd name="T5" fmla="*/ 99 h 139"/>
                  <a:gd name="T6" fmla="*/ 126 w 140"/>
                  <a:gd name="T7" fmla="*/ 92 h 139"/>
                  <a:gd name="T8" fmla="*/ 123 w 140"/>
                  <a:gd name="T9" fmla="*/ 85 h 139"/>
                  <a:gd name="T10" fmla="*/ 125 w 140"/>
                  <a:gd name="T11" fmla="*/ 83 h 139"/>
                  <a:gd name="T12" fmla="*/ 125 w 140"/>
                  <a:gd name="T13" fmla="*/ 78 h 139"/>
                  <a:gd name="T14" fmla="*/ 125 w 140"/>
                  <a:gd name="T15" fmla="*/ 64 h 139"/>
                  <a:gd name="T16" fmla="*/ 122 w 140"/>
                  <a:gd name="T17" fmla="*/ 56 h 139"/>
                  <a:gd name="T18" fmla="*/ 120 w 140"/>
                  <a:gd name="T19" fmla="*/ 41 h 139"/>
                  <a:gd name="T20" fmla="*/ 115 w 140"/>
                  <a:gd name="T21" fmla="*/ 34 h 139"/>
                  <a:gd name="T22" fmla="*/ 111 w 140"/>
                  <a:gd name="T23" fmla="*/ 31 h 139"/>
                  <a:gd name="T24" fmla="*/ 109 w 140"/>
                  <a:gd name="T25" fmla="*/ 27 h 139"/>
                  <a:gd name="T26" fmla="*/ 115 w 140"/>
                  <a:gd name="T27" fmla="*/ 20 h 139"/>
                  <a:gd name="T28" fmla="*/ 116 w 140"/>
                  <a:gd name="T29" fmla="*/ 15 h 139"/>
                  <a:gd name="T30" fmla="*/ 115 w 140"/>
                  <a:gd name="T31" fmla="*/ 13 h 139"/>
                  <a:gd name="T32" fmla="*/ 115 w 140"/>
                  <a:gd name="T33" fmla="*/ 11 h 139"/>
                  <a:gd name="T34" fmla="*/ 114 w 140"/>
                  <a:gd name="T35" fmla="*/ 10 h 139"/>
                  <a:gd name="T36" fmla="*/ 115 w 140"/>
                  <a:gd name="T37" fmla="*/ 8 h 139"/>
                  <a:gd name="T38" fmla="*/ 115 w 140"/>
                  <a:gd name="T39" fmla="*/ 7 h 139"/>
                  <a:gd name="T40" fmla="*/ 115 w 140"/>
                  <a:gd name="T41" fmla="*/ 5 h 139"/>
                  <a:gd name="T42" fmla="*/ 116 w 140"/>
                  <a:gd name="T43" fmla="*/ 3 h 139"/>
                  <a:gd name="T44" fmla="*/ 113 w 140"/>
                  <a:gd name="T45" fmla="*/ 2 h 139"/>
                  <a:gd name="T46" fmla="*/ 108 w 140"/>
                  <a:gd name="T47" fmla="*/ 1 h 139"/>
                  <a:gd name="T48" fmla="*/ 105 w 140"/>
                  <a:gd name="T49" fmla="*/ 1 h 139"/>
                  <a:gd name="T50" fmla="*/ 102 w 140"/>
                  <a:gd name="T51" fmla="*/ 1 h 139"/>
                  <a:gd name="T52" fmla="*/ 97 w 140"/>
                  <a:gd name="T53" fmla="*/ 3 h 139"/>
                  <a:gd name="T54" fmla="*/ 91 w 140"/>
                  <a:gd name="T55" fmla="*/ 2 h 139"/>
                  <a:gd name="T56" fmla="*/ 79 w 140"/>
                  <a:gd name="T57" fmla="*/ 3 h 139"/>
                  <a:gd name="T58" fmla="*/ 73 w 140"/>
                  <a:gd name="T59" fmla="*/ 4 h 139"/>
                  <a:gd name="T60" fmla="*/ 60 w 140"/>
                  <a:gd name="T61" fmla="*/ 10 h 139"/>
                  <a:gd name="T62" fmla="*/ 56 w 140"/>
                  <a:gd name="T63" fmla="*/ 10 h 139"/>
                  <a:gd name="T64" fmla="*/ 51 w 140"/>
                  <a:gd name="T65" fmla="*/ 14 h 139"/>
                  <a:gd name="T66" fmla="*/ 44 w 140"/>
                  <a:gd name="T67" fmla="*/ 17 h 139"/>
                  <a:gd name="T68" fmla="*/ 46 w 140"/>
                  <a:gd name="T69" fmla="*/ 20 h 139"/>
                  <a:gd name="T70" fmla="*/ 47 w 140"/>
                  <a:gd name="T71" fmla="*/ 28 h 139"/>
                  <a:gd name="T72" fmla="*/ 47 w 140"/>
                  <a:gd name="T73" fmla="*/ 30 h 139"/>
                  <a:gd name="T74" fmla="*/ 47 w 140"/>
                  <a:gd name="T75" fmla="*/ 31 h 139"/>
                  <a:gd name="T76" fmla="*/ 52 w 140"/>
                  <a:gd name="T77" fmla="*/ 37 h 139"/>
                  <a:gd name="T78" fmla="*/ 51 w 140"/>
                  <a:gd name="T79" fmla="*/ 40 h 139"/>
                  <a:gd name="T80" fmla="*/ 47 w 140"/>
                  <a:gd name="T81" fmla="*/ 40 h 139"/>
                  <a:gd name="T82" fmla="*/ 39 w 140"/>
                  <a:gd name="T83" fmla="*/ 43 h 139"/>
                  <a:gd name="T84" fmla="*/ 33 w 140"/>
                  <a:gd name="T85" fmla="*/ 47 h 139"/>
                  <a:gd name="T86" fmla="*/ 34 w 140"/>
                  <a:gd name="T87" fmla="*/ 50 h 139"/>
                  <a:gd name="T88" fmla="*/ 29 w 140"/>
                  <a:gd name="T89" fmla="*/ 53 h 139"/>
                  <a:gd name="T90" fmla="*/ 21 w 140"/>
                  <a:gd name="T91" fmla="*/ 61 h 139"/>
                  <a:gd name="T92" fmla="*/ 13 w 140"/>
                  <a:gd name="T93" fmla="*/ 61 h 139"/>
                  <a:gd name="T94" fmla="*/ 6 w 140"/>
                  <a:gd name="T95" fmla="*/ 62 h 139"/>
                  <a:gd name="T96" fmla="*/ 0 w 140"/>
                  <a:gd name="T97" fmla="*/ 78 h 139"/>
                  <a:gd name="T98" fmla="*/ 66 w 140"/>
                  <a:gd name="T99" fmla="*/ 124 h 139"/>
                  <a:gd name="T100" fmla="*/ 69 w 140"/>
                  <a:gd name="T101" fmla="*/ 128 h 139"/>
                  <a:gd name="T102" fmla="*/ 74 w 140"/>
                  <a:gd name="T103" fmla="*/ 130 h 139"/>
                  <a:gd name="T104" fmla="*/ 75 w 140"/>
                  <a:gd name="T105" fmla="*/ 132 h 139"/>
                  <a:gd name="T106" fmla="*/ 80 w 140"/>
                  <a:gd name="T107" fmla="*/ 133 h 139"/>
                  <a:gd name="T108" fmla="*/ 81 w 140"/>
                  <a:gd name="T109" fmla="*/ 139 h 139"/>
                  <a:gd name="T110" fmla="*/ 98 w 140"/>
                  <a:gd name="T111" fmla="*/ 13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0" h="139">
                    <a:moveTo>
                      <a:pt x="109" y="126"/>
                    </a:moveTo>
                    <a:cubicBezTo>
                      <a:pt x="140" y="106"/>
                      <a:pt x="140" y="106"/>
                      <a:pt x="140" y="106"/>
                    </a:cubicBezTo>
                    <a:cubicBezTo>
                      <a:pt x="137" y="101"/>
                      <a:pt x="137" y="101"/>
                      <a:pt x="137" y="101"/>
                    </a:cubicBezTo>
                    <a:cubicBezTo>
                      <a:pt x="136" y="101"/>
                      <a:pt x="136" y="101"/>
                      <a:pt x="136" y="101"/>
                    </a:cubicBezTo>
                    <a:cubicBezTo>
                      <a:pt x="133" y="99"/>
                      <a:pt x="133" y="99"/>
                      <a:pt x="133" y="99"/>
                    </a:cubicBezTo>
                    <a:cubicBezTo>
                      <a:pt x="129" y="99"/>
                      <a:pt x="129" y="99"/>
                      <a:pt x="129" y="99"/>
                    </a:cubicBezTo>
                    <a:cubicBezTo>
                      <a:pt x="127" y="97"/>
                      <a:pt x="127" y="97"/>
                      <a:pt x="127" y="97"/>
                    </a:cubicBezTo>
                    <a:cubicBezTo>
                      <a:pt x="126" y="92"/>
                      <a:pt x="126" y="92"/>
                      <a:pt x="126" y="92"/>
                    </a:cubicBezTo>
                    <a:cubicBezTo>
                      <a:pt x="122" y="86"/>
                      <a:pt x="122" y="86"/>
                      <a:pt x="122" y="86"/>
                    </a:cubicBezTo>
                    <a:cubicBezTo>
                      <a:pt x="122" y="86"/>
                      <a:pt x="123" y="85"/>
                      <a:pt x="123" y="85"/>
                    </a:cubicBezTo>
                    <a:cubicBezTo>
                      <a:pt x="123" y="85"/>
                      <a:pt x="125" y="84"/>
                      <a:pt x="125" y="84"/>
                    </a:cubicBezTo>
                    <a:cubicBezTo>
                      <a:pt x="125" y="83"/>
                      <a:pt x="125" y="83"/>
                      <a:pt x="125" y="83"/>
                    </a:cubicBezTo>
                    <a:cubicBezTo>
                      <a:pt x="126" y="81"/>
                      <a:pt x="126" y="81"/>
                      <a:pt x="126" y="81"/>
                    </a:cubicBezTo>
                    <a:cubicBezTo>
                      <a:pt x="125" y="78"/>
                      <a:pt x="125" y="78"/>
                      <a:pt x="125" y="78"/>
                    </a:cubicBezTo>
                    <a:cubicBezTo>
                      <a:pt x="126" y="74"/>
                      <a:pt x="126" y="74"/>
                      <a:pt x="126" y="74"/>
                    </a:cubicBezTo>
                    <a:cubicBezTo>
                      <a:pt x="125" y="64"/>
                      <a:pt x="125" y="64"/>
                      <a:pt x="125" y="64"/>
                    </a:cubicBezTo>
                    <a:cubicBezTo>
                      <a:pt x="122" y="57"/>
                      <a:pt x="122" y="57"/>
                      <a:pt x="122" y="57"/>
                    </a:cubicBezTo>
                    <a:cubicBezTo>
                      <a:pt x="122" y="56"/>
                      <a:pt x="122" y="56"/>
                      <a:pt x="122" y="56"/>
                    </a:cubicBezTo>
                    <a:cubicBezTo>
                      <a:pt x="123" y="55"/>
                      <a:pt x="123" y="55"/>
                      <a:pt x="123" y="55"/>
                    </a:cubicBezTo>
                    <a:cubicBezTo>
                      <a:pt x="120" y="41"/>
                      <a:pt x="120" y="41"/>
                      <a:pt x="120" y="41"/>
                    </a:cubicBezTo>
                    <a:cubicBezTo>
                      <a:pt x="115" y="37"/>
                      <a:pt x="115" y="37"/>
                      <a:pt x="115" y="37"/>
                    </a:cubicBezTo>
                    <a:cubicBezTo>
                      <a:pt x="115" y="34"/>
                      <a:pt x="115" y="34"/>
                      <a:pt x="115" y="34"/>
                    </a:cubicBezTo>
                    <a:cubicBezTo>
                      <a:pt x="113" y="32"/>
                      <a:pt x="113" y="32"/>
                      <a:pt x="113" y="32"/>
                    </a:cubicBezTo>
                    <a:cubicBezTo>
                      <a:pt x="111" y="31"/>
                      <a:pt x="111" y="31"/>
                      <a:pt x="111" y="31"/>
                    </a:cubicBezTo>
                    <a:cubicBezTo>
                      <a:pt x="111" y="31"/>
                      <a:pt x="111" y="29"/>
                      <a:pt x="111" y="29"/>
                    </a:cubicBezTo>
                    <a:cubicBezTo>
                      <a:pt x="111" y="29"/>
                      <a:pt x="109" y="27"/>
                      <a:pt x="109" y="27"/>
                    </a:cubicBezTo>
                    <a:cubicBezTo>
                      <a:pt x="109" y="24"/>
                      <a:pt x="109" y="24"/>
                      <a:pt x="109" y="24"/>
                    </a:cubicBezTo>
                    <a:cubicBezTo>
                      <a:pt x="115" y="20"/>
                      <a:pt x="115" y="20"/>
                      <a:pt x="115" y="20"/>
                    </a:cubicBezTo>
                    <a:cubicBezTo>
                      <a:pt x="115" y="17"/>
                      <a:pt x="115" y="17"/>
                      <a:pt x="115" y="17"/>
                    </a:cubicBezTo>
                    <a:cubicBezTo>
                      <a:pt x="116" y="15"/>
                      <a:pt x="116" y="15"/>
                      <a:pt x="116" y="15"/>
                    </a:cubicBezTo>
                    <a:cubicBezTo>
                      <a:pt x="115" y="14"/>
                      <a:pt x="115" y="14"/>
                      <a:pt x="115" y="14"/>
                    </a:cubicBezTo>
                    <a:cubicBezTo>
                      <a:pt x="115" y="13"/>
                      <a:pt x="115" y="13"/>
                      <a:pt x="115" y="13"/>
                    </a:cubicBezTo>
                    <a:cubicBezTo>
                      <a:pt x="115" y="12"/>
                      <a:pt x="115" y="12"/>
                      <a:pt x="115" y="12"/>
                    </a:cubicBezTo>
                    <a:cubicBezTo>
                      <a:pt x="115" y="12"/>
                      <a:pt x="115" y="11"/>
                      <a:pt x="115" y="11"/>
                    </a:cubicBezTo>
                    <a:cubicBezTo>
                      <a:pt x="115" y="11"/>
                      <a:pt x="115" y="10"/>
                      <a:pt x="115" y="10"/>
                    </a:cubicBezTo>
                    <a:cubicBezTo>
                      <a:pt x="115" y="10"/>
                      <a:pt x="115" y="10"/>
                      <a:pt x="114" y="10"/>
                    </a:cubicBezTo>
                    <a:cubicBezTo>
                      <a:pt x="114" y="9"/>
                      <a:pt x="115" y="9"/>
                      <a:pt x="115" y="9"/>
                    </a:cubicBezTo>
                    <a:cubicBezTo>
                      <a:pt x="115" y="8"/>
                      <a:pt x="115" y="8"/>
                      <a:pt x="115" y="8"/>
                    </a:cubicBezTo>
                    <a:cubicBezTo>
                      <a:pt x="115" y="8"/>
                      <a:pt x="115" y="7"/>
                      <a:pt x="115" y="7"/>
                    </a:cubicBezTo>
                    <a:cubicBezTo>
                      <a:pt x="115" y="7"/>
                      <a:pt x="115" y="7"/>
                      <a:pt x="115" y="7"/>
                    </a:cubicBezTo>
                    <a:cubicBezTo>
                      <a:pt x="115" y="7"/>
                      <a:pt x="115" y="6"/>
                      <a:pt x="115" y="6"/>
                    </a:cubicBezTo>
                    <a:cubicBezTo>
                      <a:pt x="115" y="6"/>
                      <a:pt x="116" y="5"/>
                      <a:pt x="115" y="5"/>
                    </a:cubicBezTo>
                    <a:cubicBezTo>
                      <a:pt x="115" y="5"/>
                      <a:pt x="114" y="4"/>
                      <a:pt x="114" y="4"/>
                    </a:cubicBezTo>
                    <a:cubicBezTo>
                      <a:pt x="116" y="3"/>
                      <a:pt x="116" y="3"/>
                      <a:pt x="116" y="3"/>
                    </a:cubicBezTo>
                    <a:cubicBezTo>
                      <a:pt x="116" y="2"/>
                      <a:pt x="116" y="2"/>
                      <a:pt x="116" y="2"/>
                    </a:cubicBezTo>
                    <a:cubicBezTo>
                      <a:pt x="115" y="2"/>
                      <a:pt x="114" y="1"/>
                      <a:pt x="113" y="2"/>
                    </a:cubicBezTo>
                    <a:cubicBezTo>
                      <a:pt x="113" y="2"/>
                      <a:pt x="112" y="2"/>
                      <a:pt x="112" y="2"/>
                    </a:cubicBezTo>
                    <a:cubicBezTo>
                      <a:pt x="110" y="0"/>
                      <a:pt x="109" y="0"/>
                      <a:pt x="108" y="1"/>
                    </a:cubicBezTo>
                    <a:cubicBezTo>
                      <a:pt x="107" y="2"/>
                      <a:pt x="106" y="1"/>
                      <a:pt x="106" y="2"/>
                    </a:cubicBezTo>
                    <a:cubicBezTo>
                      <a:pt x="105" y="1"/>
                      <a:pt x="105" y="1"/>
                      <a:pt x="105" y="1"/>
                    </a:cubicBezTo>
                    <a:cubicBezTo>
                      <a:pt x="104" y="1"/>
                      <a:pt x="104" y="1"/>
                      <a:pt x="103" y="0"/>
                    </a:cubicBezTo>
                    <a:cubicBezTo>
                      <a:pt x="103" y="0"/>
                      <a:pt x="102" y="0"/>
                      <a:pt x="102" y="1"/>
                    </a:cubicBezTo>
                    <a:cubicBezTo>
                      <a:pt x="102" y="2"/>
                      <a:pt x="101" y="1"/>
                      <a:pt x="100" y="2"/>
                    </a:cubicBezTo>
                    <a:cubicBezTo>
                      <a:pt x="99" y="2"/>
                      <a:pt x="98" y="2"/>
                      <a:pt x="97" y="3"/>
                    </a:cubicBezTo>
                    <a:cubicBezTo>
                      <a:pt x="97" y="4"/>
                      <a:pt x="95" y="4"/>
                      <a:pt x="94" y="4"/>
                    </a:cubicBezTo>
                    <a:cubicBezTo>
                      <a:pt x="93" y="3"/>
                      <a:pt x="92" y="2"/>
                      <a:pt x="91" y="2"/>
                    </a:cubicBezTo>
                    <a:cubicBezTo>
                      <a:pt x="91" y="2"/>
                      <a:pt x="91" y="2"/>
                      <a:pt x="91" y="2"/>
                    </a:cubicBezTo>
                    <a:cubicBezTo>
                      <a:pt x="87" y="1"/>
                      <a:pt x="83" y="3"/>
                      <a:pt x="79" y="3"/>
                    </a:cubicBezTo>
                    <a:cubicBezTo>
                      <a:pt x="78" y="3"/>
                      <a:pt x="78" y="3"/>
                      <a:pt x="78" y="4"/>
                    </a:cubicBezTo>
                    <a:cubicBezTo>
                      <a:pt x="76" y="4"/>
                      <a:pt x="74" y="4"/>
                      <a:pt x="73" y="4"/>
                    </a:cubicBezTo>
                    <a:cubicBezTo>
                      <a:pt x="70" y="5"/>
                      <a:pt x="67" y="4"/>
                      <a:pt x="64" y="6"/>
                    </a:cubicBezTo>
                    <a:cubicBezTo>
                      <a:pt x="63" y="7"/>
                      <a:pt x="61" y="8"/>
                      <a:pt x="60" y="10"/>
                    </a:cubicBezTo>
                    <a:cubicBezTo>
                      <a:pt x="59" y="10"/>
                      <a:pt x="58" y="12"/>
                      <a:pt x="57" y="10"/>
                    </a:cubicBezTo>
                    <a:cubicBezTo>
                      <a:pt x="57" y="10"/>
                      <a:pt x="56" y="9"/>
                      <a:pt x="56" y="10"/>
                    </a:cubicBezTo>
                    <a:cubicBezTo>
                      <a:pt x="55" y="11"/>
                      <a:pt x="55" y="12"/>
                      <a:pt x="54" y="11"/>
                    </a:cubicBezTo>
                    <a:cubicBezTo>
                      <a:pt x="52" y="11"/>
                      <a:pt x="52" y="13"/>
                      <a:pt x="51" y="14"/>
                    </a:cubicBezTo>
                    <a:cubicBezTo>
                      <a:pt x="49" y="15"/>
                      <a:pt x="47" y="17"/>
                      <a:pt x="45" y="17"/>
                    </a:cubicBezTo>
                    <a:cubicBezTo>
                      <a:pt x="45" y="17"/>
                      <a:pt x="44" y="17"/>
                      <a:pt x="44" y="17"/>
                    </a:cubicBezTo>
                    <a:cubicBezTo>
                      <a:pt x="47" y="19"/>
                      <a:pt x="47" y="19"/>
                      <a:pt x="47" y="19"/>
                    </a:cubicBezTo>
                    <a:cubicBezTo>
                      <a:pt x="46" y="20"/>
                      <a:pt x="46" y="20"/>
                      <a:pt x="46" y="20"/>
                    </a:cubicBezTo>
                    <a:cubicBezTo>
                      <a:pt x="47" y="21"/>
                      <a:pt x="47" y="21"/>
                      <a:pt x="47" y="21"/>
                    </a:cubicBezTo>
                    <a:cubicBezTo>
                      <a:pt x="47" y="28"/>
                      <a:pt x="47" y="28"/>
                      <a:pt x="47" y="28"/>
                    </a:cubicBezTo>
                    <a:cubicBezTo>
                      <a:pt x="48" y="29"/>
                      <a:pt x="48" y="29"/>
                      <a:pt x="48" y="29"/>
                    </a:cubicBezTo>
                    <a:cubicBezTo>
                      <a:pt x="47" y="30"/>
                      <a:pt x="47" y="30"/>
                      <a:pt x="47" y="30"/>
                    </a:cubicBezTo>
                    <a:cubicBezTo>
                      <a:pt x="47" y="30"/>
                      <a:pt x="47" y="30"/>
                      <a:pt x="47" y="30"/>
                    </a:cubicBezTo>
                    <a:cubicBezTo>
                      <a:pt x="47" y="31"/>
                      <a:pt x="47" y="31"/>
                      <a:pt x="47" y="31"/>
                    </a:cubicBezTo>
                    <a:cubicBezTo>
                      <a:pt x="49" y="35"/>
                      <a:pt x="49" y="35"/>
                      <a:pt x="49" y="35"/>
                    </a:cubicBezTo>
                    <a:cubicBezTo>
                      <a:pt x="52" y="37"/>
                      <a:pt x="52" y="37"/>
                      <a:pt x="52" y="37"/>
                    </a:cubicBezTo>
                    <a:cubicBezTo>
                      <a:pt x="50" y="39"/>
                      <a:pt x="50" y="39"/>
                      <a:pt x="50" y="39"/>
                    </a:cubicBezTo>
                    <a:cubicBezTo>
                      <a:pt x="51" y="40"/>
                      <a:pt x="51" y="40"/>
                      <a:pt x="51" y="40"/>
                    </a:cubicBezTo>
                    <a:cubicBezTo>
                      <a:pt x="51" y="41"/>
                      <a:pt x="51" y="41"/>
                      <a:pt x="51" y="41"/>
                    </a:cubicBezTo>
                    <a:cubicBezTo>
                      <a:pt x="47" y="40"/>
                      <a:pt x="47" y="40"/>
                      <a:pt x="47" y="40"/>
                    </a:cubicBezTo>
                    <a:cubicBezTo>
                      <a:pt x="39" y="40"/>
                      <a:pt x="39" y="40"/>
                      <a:pt x="39" y="40"/>
                    </a:cubicBezTo>
                    <a:cubicBezTo>
                      <a:pt x="39" y="43"/>
                      <a:pt x="39" y="43"/>
                      <a:pt x="39" y="43"/>
                    </a:cubicBezTo>
                    <a:cubicBezTo>
                      <a:pt x="34" y="44"/>
                      <a:pt x="34" y="44"/>
                      <a:pt x="34" y="44"/>
                    </a:cubicBezTo>
                    <a:cubicBezTo>
                      <a:pt x="33" y="47"/>
                      <a:pt x="33" y="47"/>
                      <a:pt x="33" y="47"/>
                    </a:cubicBezTo>
                    <a:cubicBezTo>
                      <a:pt x="34" y="49"/>
                      <a:pt x="34" y="49"/>
                      <a:pt x="34" y="49"/>
                    </a:cubicBezTo>
                    <a:cubicBezTo>
                      <a:pt x="34" y="50"/>
                      <a:pt x="34" y="50"/>
                      <a:pt x="34" y="50"/>
                    </a:cubicBezTo>
                    <a:cubicBezTo>
                      <a:pt x="34" y="52"/>
                      <a:pt x="34" y="52"/>
                      <a:pt x="34" y="52"/>
                    </a:cubicBezTo>
                    <a:cubicBezTo>
                      <a:pt x="34" y="52"/>
                      <a:pt x="30" y="53"/>
                      <a:pt x="29" y="53"/>
                    </a:cubicBezTo>
                    <a:cubicBezTo>
                      <a:pt x="29" y="53"/>
                      <a:pt x="25" y="56"/>
                      <a:pt x="25" y="56"/>
                    </a:cubicBezTo>
                    <a:cubicBezTo>
                      <a:pt x="21" y="61"/>
                      <a:pt x="21" y="61"/>
                      <a:pt x="21" y="61"/>
                    </a:cubicBezTo>
                    <a:cubicBezTo>
                      <a:pt x="19" y="60"/>
                      <a:pt x="19" y="60"/>
                      <a:pt x="19" y="60"/>
                    </a:cubicBezTo>
                    <a:cubicBezTo>
                      <a:pt x="13" y="61"/>
                      <a:pt x="13" y="61"/>
                      <a:pt x="13" y="61"/>
                    </a:cubicBezTo>
                    <a:cubicBezTo>
                      <a:pt x="10" y="61"/>
                      <a:pt x="10" y="61"/>
                      <a:pt x="10" y="61"/>
                    </a:cubicBezTo>
                    <a:cubicBezTo>
                      <a:pt x="6" y="62"/>
                      <a:pt x="6" y="62"/>
                      <a:pt x="6" y="62"/>
                    </a:cubicBezTo>
                    <a:cubicBezTo>
                      <a:pt x="0" y="67"/>
                      <a:pt x="0" y="67"/>
                      <a:pt x="0" y="67"/>
                    </a:cubicBezTo>
                    <a:cubicBezTo>
                      <a:pt x="0" y="78"/>
                      <a:pt x="0" y="78"/>
                      <a:pt x="0" y="78"/>
                    </a:cubicBezTo>
                    <a:cubicBezTo>
                      <a:pt x="26" y="95"/>
                      <a:pt x="26" y="95"/>
                      <a:pt x="26" y="95"/>
                    </a:cubicBezTo>
                    <a:cubicBezTo>
                      <a:pt x="66" y="124"/>
                      <a:pt x="66" y="124"/>
                      <a:pt x="66" y="124"/>
                    </a:cubicBezTo>
                    <a:cubicBezTo>
                      <a:pt x="66" y="127"/>
                      <a:pt x="66" y="127"/>
                      <a:pt x="66" y="127"/>
                    </a:cubicBezTo>
                    <a:cubicBezTo>
                      <a:pt x="69" y="128"/>
                      <a:pt x="69" y="128"/>
                      <a:pt x="69" y="128"/>
                    </a:cubicBezTo>
                    <a:cubicBezTo>
                      <a:pt x="71" y="130"/>
                      <a:pt x="71" y="130"/>
                      <a:pt x="71" y="130"/>
                    </a:cubicBezTo>
                    <a:cubicBezTo>
                      <a:pt x="74" y="130"/>
                      <a:pt x="74" y="130"/>
                      <a:pt x="74" y="130"/>
                    </a:cubicBezTo>
                    <a:cubicBezTo>
                      <a:pt x="74" y="132"/>
                      <a:pt x="74" y="132"/>
                      <a:pt x="74" y="132"/>
                    </a:cubicBezTo>
                    <a:cubicBezTo>
                      <a:pt x="75" y="132"/>
                      <a:pt x="75" y="132"/>
                      <a:pt x="75" y="132"/>
                    </a:cubicBezTo>
                    <a:cubicBezTo>
                      <a:pt x="77" y="131"/>
                      <a:pt x="77" y="131"/>
                      <a:pt x="77" y="131"/>
                    </a:cubicBezTo>
                    <a:cubicBezTo>
                      <a:pt x="80" y="133"/>
                      <a:pt x="80" y="133"/>
                      <a:pt x="80" y="133"/>
                    </a:cubicBezTo>
                    <a:cubicBezTo>
                      <a:pt x="80" y="139"/>
                      <a:pt x="80" y="139"/>
                      <a:pt x="80" y="139"/>
                    </a:cubicBezTo>
                    <a:cubicBezTo>
                      <a:pt x="81" y="139"/>
                      <a:pt x="81" y="139"/>
                      <a:pt x="81" y="139"/>
                    </a:cubicBezTo>
                    <a:cubicBezTo>
                      <a:pt x="87" y="138"/>
                      <a:pt x="87" y="138"/>
                      <a:pt x="87" y="138"/>
                    </a:cubicBezTo>
                    <a:cubicBezTo>
                      <a:pt x="98" y="136"/>
                      <a:pt x="98" y="136"/>
                      <a:pt x="98" y="136"/>
                    </a:cubicBezTo>
                    <a:lnTo>
                      <a:pt x="109" y="126"/>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ru-RU"/>
              </a:p>
            </p:txBody>
          </p:sp>
        </p:grpSp>
      </p:grpSp>
      <p:sp>
        <p:nvSpPr>
          <p:cNvPr id="384" name="Freeform 383">
            <a:extLst>
              <a:ext uri="{FF2B5EF4-FFF2-40B4-BE49-F238E27FC236}">
                <a16:creationId xmlns:a16="http://schemas.microsoft.com/office/drawing/2014/main" id="{19BB75A0-84B5-DA1C-7D5D-3806C114B231}"/>
              </a:ext>
            </a:extLst>
          </p:cNvPr>
          <p:cNvSpPr/>
          <p:nvPr/>
        </p:nvSpPr>
        <p:spPr bwMode="gray">
          <a:xfrm>
            <a:off x="452439" y="3290888"/>
            <a:ext cx="130175" cy="146050"/>
          </a:xfrm>
          <a:custGeom>
            <a:avLst/>
            <a:gdLst>
              <a:gd name="connsiteX0" fmla="*/ 70883 w 131208"/>
              <a:gd name="connsiteY0" fmla="*/ 0 h 146050"/>
              <a:gd name="connsiteX1" fmla="*/ 70883 w 131208"/>
              <a:gd name="connsiteY1" fmla="*/ 0 h 146050"/>
              <a:gd name="connsiteX2" fmla="*/ 93108 w 131208"/>
              <a:gd name="connsiteY2" fmla="*/ 15875 h 146050"/>
              <a:gd name="connsiteX3" fmla="*/ 105808 w 131208"/>
              <a:gd name="connsiteY3" fmla="*/ 44450 h 146050"/>
              <a:gd name="connsiteX4" fmla="*/ 115333 w 131208"/>
              <a:gd name="connsiteY4" fmla="*/ 50800 h 146050"/>
              <a:gd name="connsiteX5" fmla="*/ 131208 w 131208"/>
              <a:gd name="connsiteY5" fmla="*/ 79375 h 146050"/>
              <a:gd name="connsiteX6" fmla="*/ 128033 w 131208"/>
              <a:gd name="connsiteY6" fmla="*/ 114300 h 146050"/>
              <a:gd name="connsiteX7" fmla="*/ 105808 w 131208"/>
              <a:gd name="connsiteY7" fmla="*/ 139700 h 146050"/>
              <a:gd name="connsiteX8" fmla="*/ 96283 w 131208"/>
              <a:gd name="connsiteY8" fmla="*/ 142875 h 146050"/>
              <a:gd name="connsiteX9" fmla="*/ 86758 w 131208"/>
              <a:gd name="connsiteY9" fmla="*/ 139700 h 146050"/>
              <a:gd name="connsiteX10" fmla="*/ 77233 w 131208"/>
              <a:gd name="connsiteY10" fmla="*/ 133350 h 146050"/>
              <a:gd name="connsiteX11" fmla="*/ 67708 w 131208"/>
              <a:gd name="connsiteY11" fmla="*/ 142875 h 146050"/>
              <a:gd name="connsiteX12" fmla="*/ 58183 w 131208"/>
              <a:gd name="connsiteY12" fmla="*/ 146050 h 146050"/>
              <a:gd name="connsiteX13" fmla="*/ 48658 w 131208"/>
              <a:gd name="connsiteY13" fmla="*/ 92075 h 146050"/>
              <a:gd name="connsiteX14" fmla="*/ 39133 w 131208"/>
              <a:gd name="connsiteY14" fmla="*/ 95250 h 146050"/>
              <a:gd name="connsiteX15" fmla="*/ 29608 w 131208"/>
              <a:gd name="connsiteY15" fmla="*/ 104775 h 146050"/>
              <a:gd name="connsiteX16" fmla="*/ 16908 w 131208"/>
              <a:gd name="connsiteY16" fmla="*/ 101600 h 146050"/>
              <a:gd name="connsiteX17" fmla="*/ 13733 w 131208"/>
              <a:gd name="connsiteY17" fmla="*/ 92075 h 146050"/>
              <a:gd name="connsiteX18" fmla="*/ 23258 w 131208"/>
              <a:gd name="connsiteY18" fmla="*/ 85725 h 146050"/>
              <a:gd name="connsiteX19" fmla="*/ 26433 w 131208"/>
              <a:gd name="connsiteY19" fmla="*/ 76200 h 146050"/>
              <a:gd name="connsiteX20" fmla="*/ 16908 w 131208"/>
              <a:gd name="connsiteY20" fmla="*/ 69850 h 146050"/>
              <a:gd name="connsiteX21" fmla="*/ 1033 w 131208"/>
              <a:gd name="connsiteY21" fmla="*/ 66675 h 146050"/>
              <a:gd name="connsiteX22" fmla="*/ 4208 w 131208"/>
              <a:gd name="connsiteY22" fmla="*/ 50800 h 146050"/>
              <a:gd name="connsiteX23" fmla="*/ 20083 w 131208"/>
              <a:gd name="connsiteY23" fmla="*/ 34925 h 146050"/>
              <a:gd name="connsiteX24" fmla="*/ 29608 w 131208"/>
              <a:gd name="connsiteY24" fmla="*/ 25400 h 146050"/>
              <a:gd name="connsiteX25" fmla="*/ 32783 w 131208"/>
              <a:gd name="connsiteY25" fmla="*/ 12700 h 146050"/>
              <a:gd name="connsiteX26" fmla="*/ 55008 w 131208"/>
              <a:gd name="connsiteY26" fmla="*/ 9525 h 146050"/>
              <a:gd name="connsiteX27" fmla="*/ 70883 w 131208"/>
              <a:gd name="connsiteY27" fmla="*/ 0 h 14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1208" h="146050">
                <a:moveTo>
                  <a:pt x="70883" y="0"/>
                </a:moveTo>
                <a:lnTo>
                  <a:pt x="70883" y="0"/>
                </a:lnTo>
                <a:cubicBezTo>
                  <a:pt x="78291" y="5292"/>
                  <a:pt x="87343" y="8829"/>
                  <a:pt x="93108" y="15875"/>
                </a:cubicBezTo>
                <a:cubicBezTo>
                  <a:pt x="121402" y="50457"/>
                  <a:pt x="83923" y="22565"/>
                  <a:pt x="105808" y="44450"/>
                </a:cubicBezTo>
                <a:cubicBezTo>
                  <a:pt x="108506" y="47148"/>
                  <a:pt x="112158" y="48683"/>
                  <a:pt x="115333" y="50800"/>
                </a:cubicBezTo>
                <a:cubicBezTo>
                  <a:pt x="129889" y="72635"/>
                  <a:pt x="125620" y="62610"/>
                  <a:pt x="131208" y="79375"/>
                </a:cubicBezTo>
                <a:cubicBezTo>
                  <a:pt x="130150" y="91017"/>
                  <a:pt x="131331" y="103085"/>
                  <a:pt x="128033" y="114300"/>
                </a:cubicBezTo>
                <a:cubicBezTo>
                  <a:pt x="124749" y="125467"/>
                  <a:pt x="115917" y="134646"/>
                  <a:pt x="105808" y="139700"/>
                </a:cubicBezTo>
                <a:cubicBezTo>
                  <a:pt x="102815" y="141197"/>
                  <a:pt x="99458" y="141817"/>
                  <a:pt x="96283" y="142875"/>
                </a:cubicBezTo>
                <a:cubicBezTo>
                  <a:pt x="93108" y="141817"/>
                  <a:pt x="89751" y="141197"/>
                  <a:pt x="86758" y="139700"/>
                </a:cubicBezTo>
                <a:cubicBezTo>
                  <a:pt x="83345" y="137993"/>
                  <a:pt x="80997" y="132723"/>
                  <a:pt x="77233" y="133350"/>
                </a:cubicBezTo>
                <a:cubicBezTo>
                  <a:pt x="72804" y="134088"/>
                  <a:pt x="71444" y="140384"/>
                  <a:pt x="67708" y="142875"/>
                </a:cubicBezTo>
                <a:cubicBezTo>
                  <a:pt x="64923" y="144731"/>
                  <a:pt x="61358" y="144992"/>
                  <a:pt x="58183" y="146050"/>
                </a:cubicBezTo>
                <a:cubicBezTo>
                  <a:pt x="48136" y="115910"/>
                  <a:pt x="52439" y="133666"/>
                  <a:pt x="48658" y="92075"/>
                </a:cubicBezTo>
                <a:cubicBezTo>
                  <a:pt x="45483" y="93133"/>
                  <a:pt x="41918" y="93394"/>
                  <a:pt x="39133" y="95250"/>
                </a:cubicBezTo>
                <a:cubicBezTo>
                  <a:pt x="35397" y="97741"/>
                  <a:pt x="33925" y="103541"/>
                  <a:pt x="29608" y="104775"/>
                </a:cubicBezTo>
                <a:cubicBezTo>
                  <a:pt x="25412" y="105974"/>
                  <a:pt x="21141" y="102658"/>
                  <a:pt x="16908" y="101600"/>
                </a:cubicBezTo>
                <a:cubicBezTo>
                  <a:pt x="15850" y="98425"/>
                  <a:pt x="12490" y="95182"/>
                  <a:pt x="13733" y="92075"/>
                </a:cubicBezTo>
                <a:cubicBezTo>
                  <a:pt x="15150" y="88532"/>
                  <a:pt x="20874" y="88705"/>
                  <a:pt x="23258" y="85725"/>
                </a:cubicBezTo>
                <a:cubicBezTo>
                  <a:pt x="25349" y="83112"/>
                  <a:pt x="25375" y="79375"/>
                  <a:pt x="26433" y="76200"/>
                </a:cubicBezTo>
                <a:cubicBezTo>
                  <a:pt x="23258" y="74083"/>
                  <a:pt x="20481" y="71190"/>
                  <a:pt x="16908" y="69850"/>
                </a:cubicBezTo>
                <a:cubicBezTo>
                  <a:pt x="11855" y="67955"/>
                  <a:pt x="4026" y="71165"/>
                  <a:pt x="1033" y="66675"/>
                </a:cubicBezTo>
                <a:cubicBezTo>
                  <a:pt x="-1960" y="62185"/>
                  <a:pt x="2313" y="55853"/>
                  <a:pt x="4208" y="50800"/>
                </a:cubicBezTo>
                <a:cubicBezTo>
                  <a:pt x="8441" y="39511"/>
                  <a:pt x="11616" y="41981"/>
                  <a:pt x="20083" y="34925"/>
                </a:cubicBezTo>
                <a:cubicBezTo>
                  <a:pt x="23532" y="32050"/>
                  <a:pt x="26433" y="28575"/>
                  <a:pt x="29608" y="25400"/>
                </a:cubicBezTo>
                <a:cubicBezTo>
                  <a:pt x="30666" y="21167"/>
                  <a:pt x="29083" y="15013"/>
                  <a:pt x="32783" y="12700"/>
                </a:cubicBezTo>
                <a:cubicBezTo>
                  <a:pt x="39129" y="8734"/>
                  <a:pt x="47670" y="10993"/>
                  <a:pt x="55008" y="9525"/>
                </a:cubicBezTo>
                <a:cubicBezTo>
                  <a:pt x="64129" y="7701"/>
                  <a:pt x="68237" y="1588"/>
                  <a:pt x="70883" y="0"/>
                </a:cubicBezTo>
                <a:close/>
              </a:path>
            </a:pathLst>
          </a:custGeom>
          <a:solidFill>
            <a:srgbClr val="FBBC7A"/>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85" name="Freeform 384">
            <a:extLst>
              <a:ext uri="{FF2B5EF4-FFF2-40B4-BE49-F238E27FC236}">
                <a16:creationId xmlns:a16="http://schemas.microsoft.com/office/drawing/2014/main" id="{46076911-619D-F28F-9B61-B96D330C7BCF}"/>
              </a:ext>
            </a:extLst>
          </p:cNvPr>
          <p:cNvSpPr/>
          <p:nvPr/>
        </p:nvSpPr>
        <p:spPr bwMode="gray">
          <a:xfrm>
            <a:off x="500063" y="3357564"/>
            <a:ext cx="82550" cy="79375"/>
          </a:xfrm>
          <a:custGeom>
            <a:avLst/>
            <a:gdLst>
              <a:gd name="connsiteX0" fmla="*/ 10005 w 64053"/>
              <a:gd name="connsiteY0" fmla="*/ 38167 h 79442"/>
              <a:gd name="connsiteX1" fmla="*/ 10005 w 64053"/>
              <a:gd name="connsiteY1" fmla="*/ 38167 h 79442"/>
              <a:gd name="connsiteX2" fmla="*/ 38580 w 64053"/>
              <a:gd name="connsiteY2" fmla="*/ 31817 h 79442"/>
              <a:gd name="connsiteX3" fmla="*/ 32230 w 64053"/>
              <a:gd name="connsiteY3" fmla="*/ 12767 h 79442"/>
              <a:gd name="connsiteX4" fmla="*/ 38580 w 64053"/>
              <a:gd name="connsiteY4" fmla="*/ 67 h 79442"/>
              <a:gd name="connsiteX5" fmla="*/ 57630 w 64053"/>
              <a:gd name="connsiteY5" fmla="*/ 15942 h 79442"/>
              <a:gd name="connsiteX6" fmla="*/ 54455 w 64053"/>
              <a:gd name="connsiteY6" fmla="*/ 38167 h 79442"/>
              <a:gd name="connsiteX7" fmla="*/ 48105 w 64053"/>
              <a:gd name="connsiteY7" fmla="*/ 57217 h 79442"/>
              <a:gd name="connsiteX8" fmla="*/ 63980 w 64053"/>
              <a:gd name="connsiteY8" fmla="*/ 69917 h 79442"/>
              <a:gd name="connsiteX9" fmla="*/ 60805 w 64053"/>
              <a:gd name="connsiteY9" fmla="*/ 79442 h 79442"/>
              <a:gd name="connsiteX10" fmla="*/ 25880 w 64053"/>
              <a:gd name="connsiteY10" fmla="*/ 69917 h 79442"/>
              <a:gd name="connsiteX11" fmla="*/ 19530 w 64053"/>
              <a:gd name="connsiteY11" fmla="*/ 60392 h 79442"/>
              <a:gd name="connsiteX12" fmla="*/ 480 w 64053"/>
              <a:gd name="connsiteY12" fmla="*/ 60392 h 79442"/>
              <a:gd name="connsiteX13" fmla="*/ 10005 w 64053"/>
              <a:gd name="connsiteY13" fmla="*/ 38167 h 79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4053" h="79442">
                <a:moveTo>
                  <a:pt x="10005" y="38167"/>
                </a:moveTo>
                <a:lnTo>
                  <a:pt x="10005" y="38167"/>
                </a:lnTo>
                <a:cubicBezTo>
                  <a:pt x="19530" y="36050"/>
                  <a:pt x="32155" y="39160"/>
                  <a:pt x="38580" y="31817"/>
                </a:cubicBezTo>
                <a:cubicBezTo>
                  <a:pt x="42988" y="26780"/>
                  <a:pt x="32230" y="12767"/>
                  <a:pt x="32230" y="12767"/>
                </a:cubicBezTo>
                <a:cubicBezTo>
                  <a:pt x="34347" y="8534"/>
                  <a:pt x="34186" y="1825"/>
                  <a:pt x="38580" y="67"/>
                </a:cubicBezTo>
                <a:cubicBezTo>
                  <a:pt x="41737" y="-1196"/>
                  <a:pt x="57296" y="15608"/>
                  <a:pt x="57630" y="15942"/>
                </a:cubicBezTo>
                <a:cubicBezTo>
                  <a:pt x="56572" y="23350"/>
                  <a:pt x="56138" y="30875"/>
                  <a:pt x="54455" y="38167"/>
                </a:cubicBezTo>
                <a:cubicBezTo>
                  <a:pt x="52950" y="44689"/>
                  <a:pt x="48105" y="57217"/>
                  <a:pt x="48105" y="57217"/>
                </a:cubicBezTo>
                <a:cubicBezTo>
                  <a:pt x="55534" y="59693"/>
                  <a:pt x="62290" y="59780"/>
                  <a:pt x="63980" y="69917"/>
                </a:cubicBezTo>
                <a:cubicBezTo>
                  <a:pt x="64530" y="73218"/>
                  <a:pt x="61863" y="76267"/>
                  <a:pt x="60805" y="79442"/>
                </a:cubicBezTo>
                <a:cubicBezTo>
                  <a:pt x="45780" y="77564"/>
                  <a:pt x="36171" y="80208"/>
                  <a:pt x="25880" y="69917"/>
                </a:cubicBezTo>
                <a:cubicBezTo>
                  <a:pt x="23182" y="67219"/>
                  <a:pt x="21647" y="63567"/>
                  <a:pt x="19530" y="60392"/>
                </a:cubicBezTo>
                <a:cubicBezTo>
                  <a:pt x="18375" y="60777"/>
                  <a:pt x="1635" y="68474"/>
                  <a:pt x="480" y="60392"/>
                </a:cubicBezTo>
                <a:cubicBezTo>
                  <a:pt x="-2385" y="40338"/>
                  <a:pt x="8418" y="41871"/>
                  <a:pt x="10005" y="38167"/>
                </a:cubicBezTo>
                <a:close/>
              </a:path>
            </a:pathLst>
          </a:custGeom>
          <a:solidFill>
            <a:srgbClr val="FA677B"/>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86" name="Freeform 385">
            <a:extLst>
              <a:ext uri="{FF2B5EF4-FFF2-40B4-BE49-F238E27FC236}">
                <a16:creationId xmlns:a16="http://schemas.microsoft.com/office/drawing/2014/main" id="{F436A9E5-768B-7F0B-D140-D33DD1DEC8CC}"/>
              </a:ext>
            </a:extLst>
          </p:cNvPr>
          <p:cNvSpPr/>
          <p:nvPr/>
        </p:nvSpPr>
        <p:spPr bwMode="gray">
          <a:xfrm>
            <a:off x="434975" y="3192463"/>
            <a:ext cx="101600" cy="82550"/>
          </a:xfrm>
          <a:custGeom>
            <a:avLst/>
            <a:gdLst>
              <a:gd name="connsiteX0" fmla="*/ 101600 w 101600"/>
              <a:gd name="connsiteY0" fmla="*/ 73025 h 82550"/>
              <a:gd name="connsiteX1" fmla="*/ 101600 w 101600"/>
              <a:gd name="connsiteY1" fmla="*/ 73025 h 82550"/>
              <a:gd name="connsiteX2" fmla="*/ 82550 w 101600"/>
              <a:gd name="connsiteY2" fmla="*/ 50800 h 82550"/>
              <a:gd name="connsiteX3" fmla="*/ 63500 w 101600"/>
              <a:gd name="connsiteY3" fmla="*/ 38100 h 82550"/>
              <a:gd name="connsiteX4" fmla="*/ 66675 w 101600"/>
              <a:gd name="connsiteY4" fmla="*/ 28575 h 82550"/>
              <a:gd name="connsiteX5" fmla="*/ 60325 w 101600"/>
              <a:gd name="connsiteY5" fmla="*/ 19050 h 82550"/>
              <a:gd name="connsiteX6" fmla="*/ 53975 w 101600"/>
              <a:gd name="connsiteY6" fmla="*/ 0 h 82550"/>
              <a:gd name="connsiteX7" fmla="*/ 34925 w 101600"/>
              <a:gd name="connsiteY7" fmla="*/ 6350 h 82550"/>
              <a:gd name="connsiteX8" fmla="*/ 15875 w 101600"/>
              <a:gd name="connsiteY8" fmla="*/ 15875 h 82550"/>
              <a:gd name="connsiteX9" fmla="*/ 6350 w 101600"/>
              <a:gd name="connsiteY9" fmla="*/ 25400 h 82550"/>
              <a:gd name="connsiteX10" fmla="*/ 0 w 101600"/>
              <a:gd name="connsiteY10" fmla="*/ 44450 h 82550"/>
              <a:gd name="connsiteX11" fmla="*/ 19050 w 101600"/>
              <a:gd name="connsiteY11" fmla="*/ 50800 h 82550"/>
              <a:gd name="connsiteX12" fmla="*/ 28575 w 101600"/>
              <a:gd name="connsiteY12" fmla="*/ 53975 h 82550"/>
              <a:gd name="connsiteX13" fmla="*/ 22225 w 101600"/>
              <a:gd name="connsiteY13" fmla="*/ 66675 h 82550"/>
              <a:gd name="connsiteX14" fmla="*/ 34925 w 101600"/>
              <a:gd name="connsiteY14" fmla="*/ 82550 h 82550"/>
              <a:gd name="connsiteX15" fmla="*/ 101600 w 101600"/>
              <a:gd name="connsiteY15" fmla="*/ 73025 h 82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1600" h="82550">
                <a:moveTo>
                  <a:pt x="101600" y="73025"/>
                </a:moveTo>
                <a:lnTo>
                  <a:pt x="101600" y="73025"/>
                </a:lnTo>
                <a:cubicBezTo>
                  <a:pt x="95250" y="65617"/>
                  <a:pt x="89743" y="57393"/>
                  <a:pt x="82550" y="50800"/>
                </a:cubicBezTo>
                <a:cubicBezTo>
                  <a:pt x="76924" y="45643"/>
                  <a:pt x="67936" y="44310"/>
                  <a:pt x="63500" y="38100"/>
                </a:cubicBezTo>
                <a:cubicBezTo>
                  <a:pt x="61555" y="35377"/>
                  <a:pt x="65617" y="31750"/>
                  <a:pt x="66675" y="28575"/>
                </a:cubicBezTo>
                <a:cubicBezTo>
                  <a:pt x="64558" y="25400"/>
                  <a:pt x="61875" y="22537"/>
                  <a:pt x="60325" y="19050"/>
                </a:cubicBezTo>
                <a:cubicBezTo>
                  <a:pt x="57607" y="12933"/>
                  <a:pt x="53975" y="0"/>
                  <a:pt x="53975" y="0"/>
                </a:cubicBezTo>
                <a:cubicBezTo>
                  <a:pt x="47625" y="2117"/>
                  <a:pt x="40494" y="2637"/>
                  <a:pt x="34925" y="6350"/>
                </a:cubicBezTo>
                <a:cubicBezTo>
                  <a:pt x="22615" y="14556"/>
                  <a:pt x="29020" y="11493"/>
                  <a:pt x="15875" y="15875"/>
                </a:cubicBezTo>
                <a:cubicBezTo>
                  <a:pt x="12700" y="19050"/>
                  <a:pt x="8531" y="21475"/>
                  <a:pt x="6350" y="25400"/>
                </a:cubicBezTo>
                <a:cubicBezTo>
                  <a:pt x="3099" y="31251"/>
                  <a:pt x="0" y="44450"/>
                  <a:pt x="0" y="44450"/>
                </a:cubicBezTo>
                <a:lnTo>
                  <a:pt x="19050" y="50800"/>
                </a:lnTo>
                <a:lnTo>
                  <a:pt x="28575" y="53975"/>
                </a:lnTo>
                <a:cubicBezTo>
                  <a:pt x="37042" y="79375"/>
                  <a:pt x="30692" y="49742"/>
                  <a:pt x="22225" y="66675"/>
                </a:cubicBezTo>
                <a:cubicBezTo>
                  <a:pt x="18391" y="74343"/>
                  <a:pt x="31983" y="80588"/>
                  <a:pt x="34925" y="82550"/>
                </a:cubicBezTo>
                <a:cubicBezTo>
                  <a:pt x="78560" y="79193"/>
                  <a:pt x="90488" y="74612"/>
                  <a:pt x="101600" y="73025"/>
                </a:cubicBezTo>
                <a:close/>
              </a:path>
            </a:pathLst>
          </a:custGeom>
          <a:solidFill>
            <a:srgbClr val="FBBC7A"/>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87" name="Freeform 386">
            <a:extLst>
              <a:ext uri="{FF2B5EF4-FFF2-40B4-BE49-F238E27FC236}">
                <a16:creationId xmlns:a16="http://schemas.microsoft.com/office/drawing/2014/main" id="{9865F796-B2AB-7BC3-E945-A1736383145D}"/>
              </a:ext>
            </a:extLst>
          </p:cNvPr>
          <p:cNvSpPr/>
          <p:nvPr/>
        </p:nvSpPr>
        <p:spPr bwMode="gray">
          <a:xfrm>
            <a:off x="434975" y="3198813"/>
            <a:ext cx="61913" cy="82550"/>
          </a:xfrm>
          <a:custGeom>
            <a:avLst/>
            <a:gdLst>
              <a:gd name="connsiteX0" fmla="*/ 60597 w 61037"/>
              <a:gd name="connsiteY0" fmla="*/ 19167 h 82667"/>
              <a:gd name="connsiteX1" fmla="*/ 60597 w 61037"/>
              <a:gd name="connsiteY1" fmla="*/ 19167 h 82667"/>
              <a:gd name="connsiteX2" fmla="*/ 35197 w 61037"/>
              <a:gd name="connsiteY2" fmla="*/ 9642 h 82667"/>
              <a:gd name="connsiteX3" fmla="*/ 32022 w 61037"/>
              <a:gd name="connsiteY3" fmla="*/ 117 h 82667"/>
              <a:gd name="connsiteX4" fmla="*/ 22497 w 61037"/>
              <a:gd name="connsiteY4" fmla="*/ 6467 h 82667"/>
              <a:gd name="connsiteX5" fmla="*/ 3447 w 61037"/>
              <a:gd name="connsiteY5" fmla="*/ 25517 h 82667"/>
              <a:gd name="connsiteX6" fmla="*/ 272 w 61037"/>
              <a:gd name="connsiteY6" fmla="*/ 35042 h 82667"/>
              <a:gd name="connsiteX7" fmla="*/ 22497 w 61037"/>
              <a:gd name="connsiteY7" fmla="*/ 44567 h 82667"/>
              <a:gd name="connsiteX8" fmla="*/ 16147 w 61037"/>
              <a:gd name="connsiteY8" fmla="*/ 57267 h 82667"/>
              <a:gd name="connsiteX9" fmla="*/ 19322 w 61037"/>
              <a:gd name="connsiteY9" fmla="*/ 66792 h 82667"/>
              <a:gd name="connsiteX10" fmla="*/ 41547 w 61037"/>
              <a:gd name="connsiteY10" fmla="*/ 73142 h 82667"/>
              <a:gd name="connsiteX11" fmla="*/ 60597 w 61037"/>
              <a:gd name="connsiteY11" fmla="*/ 82667 h 82667"/>
              <a:gd name="connsiteX12" fmla="*/ 51072 w 61037"/>
              <a:gd name="connsiteY12" fmla="*/ 28692 h 82667"/>
              <a:gd name="connsiteX13" fmla="*/ 60597 w 61037"/>
              <a:gd name="connsiteY13" fmla="*/ 19167 h 82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037" h="82667">
                <a:moveTo>
                  <a:pt x="60597" y="19167"/>
                </a:moveTo>
                <a:lnTo>
                  <a:pt x="60597" y="19167"/>
                </a:lnTo>
                <a:cubicBezTo>
                  <a:pt x="52130" y="15992"/>
                  <a:pt x="42721" y="14658"/>
                  <a:pt x="35197" y="9642"/>
                </a:cubicBezTo>
                <a:cubicBezTo>
                  <a:pt x="32412" y="7786"/>
                  <a:pt x="35269" y="929"/>
                  <a:pt x="32022" y="117"/>
                </a:cubicBezTo>
                <a:cubicBezTo>
                  <a:pt x="28320" y="-808"/>
                  <a:pt x="25349" y="3932"/>
                  <a:pt x="22497" y="6467"/>
                </a:cubicBezTo>
                <a:cubicBezTo>
                  <a:pt x="15785" y="12433"/>
                  <a:pt x="3447" y="25517"/>
                  <a:pt x="3447" y="25517"/>
                </a:cubicBezTo>
                <a:cubicBezTo>
                  <a:pt x="2389" y="28692"/>
                  <a:pt x="-971" y="31935"/>
                  <a:pt x="272" y="35042"/>
                </a:cubicBezTo>
                <a:cubicBezTo>
                  <a:pt x="2708" y="41133"/>
                  <a:pt x="18353" y="43531"/>
                  <a:pt x="22497" y="44567"/>
                </a:cubicBezTo>
                <a:cubicBezTo>
                  <a:pt x="30964" y="69967"/>
                  <a:pt x="24614" y="40334"/>
                  <a:pt x="16147" y="57267"/>
                </a:cubicBezTo>
                <a:cubicBezTo>
                  <a:pt x="14650" y="60260"/>
                  <a:pt x="16955" y="64425"/>
                  <a:pt x="19322" y="66792"/>
                </a:cubicBezTo>
                <a:cubicBezTo>
                  <a:pt x="20845" y="68315"/>
                  <a:pt x="41432" y="73109"/>
                  <a:pt x="41547" y="73142"/>
                </a:cubicBezTo>
                <a:cubicBezTo>
                  <a:pt x="53049" y="76428"/>
                  <a:pt x="50161" y="75710"/>
                  <a:pt x="60597" y="82667"/>
                </a:cubicBezTo>
                <a:cubicBezTo>
                  <a:pt x="60162" y="76577"/>
                  <a:pt x="64888" y="39745"/>
                  <a:pt x="51072" y="28692"/>
                </a:cubicBezTo>
                <a:cubicBezTo>
                  <a:pt x="34725" y="15614"/>
                  <a:pt x="59010" y="20754"/>
                  <a:pt x="60597" y="19167"/>
                </a:cubicBezTo>
                <a:close/>
              </a:path>
            </a:pathLst>
          </a:custGeom>
          <a:solidFill>
            <a:srgbClr val="FA677B"/>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88" name="Freeform 387">
            <a:extLst>
              <a:ext uri="{FF2B5EF4-FFF2-40B4-BE49-F238E27FC236}">
                <a16:creationId xmlns:a16="http://schemas.microsoft.com/office/drawing/2014/main" id="{11BA1C3F-6E7C-2046-F437-990F52019361}"/>
              </a:ext>
            </a:extLst>
          </p:cNvPr>
          <p:cNvSpPr/>
          <p:nvPr/>
        </p:nvSpPr>
        <p:spPr bwMode="gray">
          <a:xfrm>
            <a:off x="838200" y="3322637"/>
            <a:ext cx="139700" cy="230188"/>
          </a:xfrm>
          <a:custGeom>
            <a:avLst/>
            <a:gdLst>
              <a:gd name="connsiteX0" fmla="*/ 38557 w 140157"/>
              <a:gd name="connsiteY0" fmla="*/ 95250 h 229565"/>
              <a:gd name="connsiteX1" fmla="*/ 38557 w 140157"/>
              <a:gd name="connsiteY1" fmla="*/ 95250 h 229565"/>
              <a:gd name="connsiteX2" fmla="*/ 3632 w 140157"/>
              <a:gd name="connsiteY2" fmla="*/ 3175 h 229565"/>
              <a:gd name="connsiteX3" fmla="*/ 13157 w 140157"/>
              <a:gd name="connsiteY3" fmla="*/ 0 h 229565"/>
              <a:gd name="connsiteX4" fmla="*/ 29032 w 140157"/>
              <a:gd name="connsiteY4" fmla="*/ 3175 h 229565"/>
              <a:gd name="connsiteX5" fmla="*/ 32207 w 140157"/>
              <a:gd name="connsiteY5" fmla="*/ 12700 h 229565"/>
              <a:gd name="connsiteX6" fmla="*/ 41732 w 140157"/>
              <a:gd name="connsiteY6" fmla="*/ 6350 h 229565"/>
              <a:gd name="connsiteX7" fmla="*/ 54432 w 140157"/>
              <a:gd name="connsiteY7" fmla="*/ 3175 h 229565"/>
              <a:gd name="connsiteX8" fmla="*/ 57607 w 140157"/>
              <a:gd name="connsiteY8" fmla="*/ 12700 h 229565"/>
              <a:gd name="connsiteX9" fmla="*/ 76657 w 140157"/>
              <a:gd name="connsiteY9" fmla="*/ 41275 h 229565"/>
              <a:gd name="connsiteX10" fmla="*/ 83007 w 140157"/>
              <a:gd name="connsiteY10" fmla="*/ 50800 h 229565"/>
              <a:gd name="connsiteX11" fmla="*/ 89357 w 140157"/>
              <a:gd name="connsiteY11" fmla="*/ 69850 h 229565"/>
              <a:gd name="connsiteX12" fmla="*/ 95707 w 140157"/>
              <a:gd name="connsiteY12" fmla="*/ 79375 h 229565"/>
              <a:gd name="connsiteX13" fmla="*/ 98882 w 140157"/>
              <a:gd name="connsiteY13" fmla="*/ 88900 h 229565"/>
              <a:gd name="connsiteX14" fmla="*/ 111582 w 140157"/>
              <a:gd name="connsiteY14" fmla="*/ 107950 h 229565"/>
              <a:gd name="connsiteX15" fmla="*/ 117932 w 140157"/>
              <a:gd name="connsiteY15" fmla="*/ 127000 h 229565"/>
              <a:gd name="connsiteX16" fmla="*/ 124282 w 140157"/>
              <a:gd name="connsiteY16" fmla="*/ 136525 h 229565"/>
              <a:gd name="connsiteX17" fmla="*/ 130632 w 140157"/>
              <a:gd name="connsiteY17" fmla="*/ 155575 h 229565"/>
              <a:gd name="connsiteX18" fmla="*/ 133807 w 140157"/>
              <a:gd name="connsiteY18" fmla="*/ 165100 h 229565"/>
              <a:gd name="connsiteX19" fmla="*/ 130632 w 140157"/>
              <a:gd name="connsiteY19" fmla="*/ 196850 h 229565"/>
              <a:gd name="connsiteX20" fmla="*/ 130632 w 140157"/>
              <a:gd name="connsiteY20" fmla="*/ 215900 h 229565"/>
              <a:gd name="connsiteX21" fmla="*/ 140157 w 140157"/>
              <a:gd name="connsiteY21" fmla="*/ 219075 h 229565"/>
              <a:gd name="connsiteX22" fmla="*/ 136982 w 140157"/>
              <a:gd name="connsiteY22" fmla="*/ 228600 h 229565"/>
              <a:gd name="connsiteX23" fmla="*/ 117932 w 140157"/>
              <a:gd name="connsiteY23" fmla="*/ 215900 h 229565"/>
              <a:gd name="connsiteX24" fmla="*/ 114757 w 140157"/>
              <a:gd name="connsiteY24" fmla="*/ 190500 h 229565"/>
              <a:gd name="connsiteX25" fmla="*/ 105232 w 140157"/>
              <a:gd name="connsiteY25" fmla="*/ 187325 h 229565"/>
              <a:gd name="connsiteX26" fmla="*/ 92532 w 140157"/>
              <a:gd name="connsiteY26" fmla="*/ 184150 h 229565"/>
              <a:gd name="connsiteX27" fmla="*/ 86182 w 140157"/>
              <a:gd name="connsiteY27" fmla="*/ 174625 h 229565"/>
              <a:gd name="connsiteX28" fmla="*/ 76657 w 140157"/>
              <a:gd name="connsiteY28" fmla="*/ 152400 h 229565"/>
              <a:gd name="connsiteX29" fmla="*/ 57607 w 140157"/>
              <a:gd name="connsiteY29" fmla="*/ 139700 h 229565"/>
              <a:gd name="connsiteX30" fmla="*/ 51257 w 140157"/>
              <a:gd name="connsiteY30" fmla="*/ 130175 h 229565"/>
              <a:gd name="connsiteX31" fmla="*/ 38557 w 140157"/>
              <a:gd name="connsiteY31" fmla="*/ 95250 h 229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0157" h="229565">
                <a:moveTo>
                  <a:pt x="38557" y="95250"/>
                </a:moveTo>
                <a:lnTo>
                  <a:pt x="38557" y="95250"/>
                </a:lnTo>
                <a:cubicBezTo>
                  <a:pt x="28889" y="77525"/>
                  <a:pt x="-12327" y="35094"/>
                  <a:pt x="3632" y="3175"/>
                </a:cubicBezTo>
                <a:cubicBezTo>
                  <a:pt x="5129" y="182"/>
                  <a:pt x="9982" y="1058"/>
                  <a:pt x="13157" y="0"/>
                </a:cubicBezTo>
                <a:cubicBezTo>
                  <a:pt x="18449" y="1058"/>
                  <a:pt x="24542" y="182"/>
                  <a:pt x="29032" y="3175"/>
                </a:cubicBezTo>
                <a:cubicBezTo>
                  <a:pt x="31817" y="5031"/>
                  <a:pt x="28960" y="11888"/>
                  <a:pt x="32207" y="12700"/>
                </a:cubicBezTo>
                <a:cubicBezTo>
                  <a:pt x="35909" y="13625"/>
                  <a:pt x="38225" y="7853"/>
                  <a:pt x="41732" y="6350"/>
                </a:cubicBezTo>
                <a:cubicBezTo>
                  <a:pt x="45743" y="4631"/>
                  <a:pt x="50199" y="4233"/>
                  <a:pt x="54432" y="3175"/>
                </a:cubicBezTo>
                <a:cubicBezTo>
                  <a:pt x="55490" y="6350"/>
                  <a:pt x="55982" y="9774"/>
                  <a:pt x="57607" y="12700"/>
                </a:cubicBezTo>
                <a:lnTo>
                  <a:pt x="76657" y="41275"/>
                </a:lnTo>
                <a:cubicBezTo>
                  <a:pt x="78774" y="44450"/>
                  <a:pt x="81800" y="47180"/>
                  <a:pt x="83007" y="50800"/>
                </a:cubicBezTo>
                <a:cubicBezTo>
                  <a:pt x="85124" y="57150"/>
                  <a:pt x="85644" y="64281"/>
                  <a:pt x="89357" y="69850"/>
                </a:cubicBezTo>
                <a:cubicBezTo>
                  <a:pt x="91474" y="73025"/>
                  <a:pt x="94000" y="75962"/>
                  <a:pt x="95707" y="79375"/>
                </a:cubicBezTo>
                <a:cubicBezTo>
                  <a:pt x="97204" y="82368"/>
                  <a:pt x="97257" y="85974"/>
                  <a:pt x="98882" y="88900"/>
                </a:cubicBezTo>
                <a:cubicBezTo>
                  <a:pt x="102588" y="95571"/>
                  <a:pt x="109169" y="100710"/>
                  <a:pt x="111582" y="107950"/>
                </a:cubicBezTo>
                <a:cubicBezTo>
                  <a:pt x="113699" y="114300"/>
                  <a:pt x="114219" y="121431"/>
                  <a:pt x="117932" y="127000"/>
                </a:cubicBezTo>
                <a:cubicBezTo>
                  <a:pt x="120049" y="130175"/>
                  <a:pt x="122732" y="133038"/>
                  <a:pt x="124282" y="136525"/>
                </a:cubicBezTo>
                <a:cubicBezTo>
                  <a:pt x="127000" y="142642"/>
                  <a:pt x="128515" y="149225"/>
                  <a:pt x="130632" y="155575"/>
                </a:cubicBezTo>
                <a:lnTo>
                  <a:pt x="133807" y="165100"/>
                </a:lnTo>
                <a:cubicBezTo>
                  <a:pt x="132749" y="175683"/>
                  <a:pt x="132249" y="186338"/>
                  <a:pt x="130632" y="196850"/>
                </a:cubicBezTo>
                <a:cubicBezTo>
                  <a:pt x="129503" y="204188"/>
                  <a:pt x="123294" y="208562"/>
                  <a:pt x="130632" y="215900"/>
                </a:cubicBezTo>
                <a:cubicBezTo>
                  <a:pt x="132999" y="218267"/>
                  <a:pt x="136982" y="218017"/>
                  <a:pt x="140157" y="219075"/>
                </a:cubicBezTo>
                <a:cubicBezTo>
                  <a:pt x="139099" y="222250"/>
                  <a:pt x="140089" y="227357"/>
                  <a:pt x="136982" y="228600"/>
                </a:cubicBezTo>
                <a:cubicBezTo>
                  <a:pt x="126191" y="232916"/>
                  <a:pt x="121796" y="221695"/>
                  <a:pt x="117932" y="215900"/>
                </a:cubicBezTo>
                <a:cubicBezTo>
                  <a:pt x="116874" y="207433"/>
                  <a:pt x="118222" y="198297"/>
                  <a:pt x="114757" y="190500"/>
                </a:cubicBezTo>
                <a:cubicBezTo>
                  <a:pt x="113398" y="187442"/>
                  <a:pt x="108450" y="188244"/>
                  <a:pt x="105232" y="187325"/>
                </a:cubicBezTo>
                <a:cubicBezTo>
                  <a:pt x="101036" y="186126"/>
                  <a:pt x="96765" y="185208"/>
                  <a:pt x="92532" y="184150"/>
                </a:cubicBezTo>
                <a:cubicBezTo>
                  <a:pt x="90415" y="180975"/>
                  <a:pt x="87685" y="178132"/>
                  <a:pt x="86182" y="174625"/>
                </a:cubicBezTo>
                <a:cubicBezTo>
                  <a:pt x="81694" y="164152"/>
                  <a:pt x="85767" y="160371"/>
                  <a:pt x="76657" y="152400"/>
                </a:cubicBezTo>
                <a:cubicBezTo>
                  <a:pt x="70914" y="147374"/>
                  <a:pt x="57607" y="139700"/>
                  <a:pt x="57607" y="139700"/>
                </a:cubicBezTo>
                <a:cubicBezTo>
                  <a:pt x="55490" y="136525"/>
                  <a:pt x="52807" y="133662"/>
                  <a:pt x="51257" y="130175"/>
                </a:cubicBezTo>
                <a:cubicBezTo>
                  <a:pt x="48539" y="124058"/>
                  <a:pt x="40674" y="101071"/>
                  <a:pt x="38557" y="95250"/>
                </a:cubicBezTo>
                <a:close/>
              </a:path>
            </a:pathLst>
          </a:custGeom>
          <a:solidFill>
            <a:srgbClr val="FBBC7A"/>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89" name="Freeform 388">
            <a:extLst>
              <a:ext uri="{FF2B5EF4-FFF2-40B4-BE49-F238E27FC236}">
                <a16:creationId xmlns:a16="http://schemas.microsoft.com/office/drawing/2014/main" id="{0E3D23D5-9A15-C952-690B-E1C07F5F0055}"/>
              </a:ext>
            </a:extLst>
          </p:cNvPr>
          <p:cNvSpPr/>
          <p:nvPr/>
        </p:nvSpPr>
        <p:spPr bwMode="gray">
          <a:xfrm>
            <a:off x="1106488" y="3313113"/>
            <a:ext cx="80963" cy="41275"/>
          </a:xfrm>
          <a:custGeom>
            <a:avLst/>
            <a:gdLst>
              <a:gd name="connsiteX0" fmla="*/ 20077 w 80851"/>
              <a:gd name="connsiteY0" fmla="*/ 22 h 41585"/>
              <a:gd name="connsiteX1" fmla="*/ 48652 w 80851"/>
              <a:gd name="connsiteY1" fmla="*/ 12722 h 41585"/>
              <a:gd name="connsiteX2" fmla="*/ 77227 w 80851"/>
              <a:gd name="connsiteY2" fmla="*/ 19072 h 41585"/>
              <a:gd name="connsiteX3" fmla="*/ 80402 w 80851"/>
              <a:gd name="connsiteY3" fmla="*/ 28597 h 41585"/>
              <a:gd name="connsiteX4" fmla="*/ 70877 w 80851"/>
              <a:gd name="connsiteY4" fmla="*/ 34947 h 41585"/>
              <a:gd name="connsiteX5" fmla="*/ 55002 w 80851"/>
              <a:gd name="connsiteY5" fmla="*/ 31772 h 41585"/>
              <a:gd name="connsiteX6" fmla="*/ 45477 w 80851"/>
              <a:gd name="connsiteY6" fmla="*/ 25422 h 41585"/>
              <a:gd name="connsiteX7" fmla="*/ 26427 w 80851"/>
              <a:gd name="connsiteY7" fmla="*/ 28597 h 41585"/>
              <a:gd name="connsiteX8" fmla="*/ 10552 w 80851"/>
              <a:gd name="connsiteY8" fmla="*/ 34947 h 41585"/>
              <a:gd name="connsiteX9" fmla="*/ 1027 w 80851"/>
              <a:gd name="connsiteY9" fmla="*/ 41297 h 41585"/>
              <a:gd name="connsiteX10" fmla="*/ 4202 w 80851"/>
              <a:gd name="connsiteY10" fmla="*/ 31772 h 41585"/>
              <a:gd name="connsiteX11" fmla="*/ 23252 w 80851"/>
              <a:gd name="connsiteY11" fmla="*/ 15897 h 41585"/>
              <a:gd name="connsiteX12" fmla="*/ 20077 w 80851"/>
              <a:gd name="connsiteY12" fmla="*/ 22 h 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851" h="41585">
                <a:moveTo>
                  <a:pt x="20077" y="22"/>
                </a:moveTo>
                <a:cubicBezTo>
                  <a:pt x="24310" y="-507"/>
                  <a:pt x="39127" y="8489"/>
                  <a:pt x="48652" y="12722"/>
                </a:cubicBezTo>
                <a:cubicBezTo>
                  <a:pt x="58177" y="14839"/>
                  <a:pt x="68500" y="14708"/>
                  <a:pt x="77227" y="19072"/>
                </a:cubicBezTo>
                <a:cubicBezTo>
                  <a:pt x="80220" y="20569"/>
                  <a:pt x="81645" y="25490"/>
                  <a:pt x="80402" y="28597"/>
                </a:cubicBezTo>
                <a:cubicBezTo>
                  <a:pt x="78985" y="32140"/>
                  <a:pt x="74052" y="32830"/>
                  <a:pt x="70877" y="34947"/>
                </a:cubicBezTo>
                <a:cubicBezTo>
                  <a:pt x="65585" y="33889"/>
                  <a:pt x="60055" y="33667"/>
                  <a:pt x="55002" y="31772"/>
                </a:cubicBezTo>
                <a:cubicBezTo>
                  <a:pt x="51429" y="30432"/>
                  <a:pt x="49270" y="25843"/>
                  <a:pt x="45477" y="25422"/>
                </a:cubicBezTo>
                <a:cubicBezTo>
                  <a:pt x="39079" y="24711"/>
                  <a:pt x="32777" y="27539"/>
                  <a:pt x="26427" y="28597"/>
                </a:cubicBezTo>
                <a:cubicBezTo>
                  <a:pt x="21135" y="30714"/>
                  <a:pt x="15650" y="32398"/>
                  <a:pt x="10552" y="34947"/>
                </a:cubicBezTo>
                <a:cubicBezTo>
                  <a:pt x="7139" y="36654"/>
                  <a:pt x="4440" y="43004"/>
                  <a:pt x="1027" y="41297"/>
                </a:cubicBezTo>
                <a:cubicBezTo>
                  <a:pt x="-1966" y="39800"/>
                  <a:pt x="2346" y="34557"/>
                  <a:pt x="4202" y="31772"/>
                </a:cubicBezTo>
                <a:cubicBezTo>
                  <a:pt x="9091" y="24438"/>
                  <a:pt x="16224" y="20583"/>
                  <a:pt x="23252" y="15897"/>
                </a:cubicBezTo>
                <a:cubicBezTo>
                  <a:pt x="19820" y="2170"/>
                  <a:pt x="15844" y="551"/>
                  <a:pt x="20077" y="22"/>
                </a:cubicBezTo>
                <a:close/>
              </a:path>
            </a:pathLst>
          </a:custGeom>
          <a:solidFill>
            <a:srgbClr val="CC17A9"/>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90" name="Freeform 389">
            <a:extLst>
              <a:ext uri="{FF2B5EF4-FFF2-40B4-BE49-F238E27FC236}">
                <a16:creationId xmlns:a16="http://schemas.microsoft.com/office/drawing/2014/main" id="{22855834-ECBA-E202-F2CC-2337419F39CD}"/>
              </a:ext>
            </a:extLst>
          </p:cNvPr>
          <p:cNvSpPr/>
          <p:nvPr/>
        </p:nvSpPr>
        <p:spPr bwMode="gray">
          <a:xfrm rot="2259811">
            <a:off x="1000125" y="3378200"/>
            <a:ext cx="49213" cy="49213"/>
          </a:xfrm>
          <a:custGeom>
            <a:avLst/>
            <a:gdLst>
              <a:gd name="connsiteX0" fmla="*/ 20077 w 80851"/>
              <a:gd name="connsiteY0" fmla="*/ 22 h 41585"/>
              <a:gd name="connsiteX1" fmla="*/ 48652 w 80851"/>
              <a:gd name="connsiteY1" fmla="*/ 12722 h 41585"/>
              <a:gd name="connsiteX2" fmla="*/ 77227 w 80851"/>
              <a:gd name="connsiteY2" fmla="*/ 19072 h 41585"/>
              <a:gd name="connsiteX3" fmla="*/ 80402 w 80851"/>
              <a:gd name="connsiteY3" fmla="*/ 28597 h 41585"/>
              <a:gd name="connsiteX4" fmla="*/ 70877 w 80851"/>
              <a:gd name="connsiteY4" fmla="*/ 34947 h 41585"/>
              <a:gd name="connsiteX5" fmla="*/ 55002 w 80851"/>
              <a:gd name="connsiteY5" fmla="*/ 31772 h 41585"/>
              <a:gd name="connsiteX6" fmla="*/ 45477 w 80851"/>
              <a:gd name="connsiteY6" fmla="*/ 25422 h 41585"/>
              <a:gd name="connsiteX7" fmla="*/ 26427 w 80851"/>
              <a:gd name="connsiteY7" fmla="*/ 28597 h 41585"/>
              <a:gd name="connsiteX8" fmla="*/ 10552 w 80851"/>
              <a:gd name="connsiteY8" fmla="*/ 34947 h 41585"/>
              <a:gd name="connsiteX9" fmla="*/ 1027 w 80851"/>
              <a:gd name="connsiteY9" fmla="*/ 41297 h 41585"/>
              <a:gd name="connsiteX10" fmla="*/ 4202 w 80851"/>
              <a:gd name="connsiteY10" fmla="*/ 31772 h 41585"/>
              <a:gd name="connsiteX11" fmla="*/ 23252 w 80851"/>
              <a:gd name="connsiteY11" fmla="*/ 15897 h 41585"/>
              <a:gd name="connsiteX12" fmla="*/ 20077 w 80851"/>
              <a:gd name="connsiteY12" fmla="*/ 22 h 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851" h="41585">
                <a:moveTo>
                  <a:pt x="20077" y="22"/>
                </a:moveTo>
                <a:cubicBezTo>
                  <a:pt x="24310" y="-507"/>
                  <a:pt x="39127" y="8489"/>
                  <a:pt x="48652" y="12722"/>
                </a:cubicBezTo>
                <a:cubicBezTo>
                  <a:pt x="58177" y="14839"/>
                  <a:pt x="68500" y="14708"/>
                  <a:pt x="77227" y="19072"/>
                </a:cubicBezTo>
                <a:cubicBezTo>
                  <a:pt x="80220" y="20569"/>
                  <a:pt x="81645" y="25490"/>
                  <a:pt x="80402" y="28597"/>
                </a:cubicBezTo>
                <a:cubicBezTo>
                  <a:pt x="78985" y="32140"/>
                  <a:pt x="74052" y="32830"/>
                  <a:pt x="70877" y="34947"/>
                </a:cubicBezTo>
                <a:cubicBezTo>
                  <a:pt x="65585" y="33889"/>
                  <a:pt x="60055" y="33667"/>
                  <a:pt x="55002" y="31772"/>
                </a:cubicBezTo>
                <a:cubicBezTo>
                  <a:pt x="51429" y="30432"/>
                  <a:pt x="49270" y="25843"/>
                  <a:pt x="45477" y="25422"/>
                </a:cubicBezTo>
                <a:cubicBezTo>
                  <a:pt x="39079" y="24711"/>
                  <a:pt x="32777" y="27539"/>
                  <a:pt x="26427" y="28597"/>
                </a:cubicBezTo>
                <a:cubicBezTo>
                  <a:pt x="21135" y="30714"/>
                  <a:pt x="15650" y="32398"/>
                  <a:pt x="10552" y="34947"/>
                </a:cubicBezTo>
                <a:cubicBezTo>
                  <a:pt x="7139" y="36654"/>
                  <a:pt x="4440" y="43004"/>
                  <a:pt x="1027" y="41297"/>
                </a:cubicBezTo>
                <a:cubicBezTo>
                  <a:pt x="-1966" y="39800"/>
                  <a:pt x="2346" y="34557"/>
                  <a:pt x="4202" y="31772"/>
                </a:cubicBezTo>
                <a:cubicBezTo>
                  <a:pt x="9091" y="24438"/>
                  <a:pt x="16224" y="20583"/>
                  <a:pt x="23252" y="15897"/>
                </a:cubicBezTo>
                <a:cubicBezTo>
                  <a:pt x="19820" y="2170"/>
                  <a:pt x="15844" y="551"/>
                  <a:pt x="20077" y="22"/>
                </a:cubicBezTo>
                <a:close/>
              </a:path>
            </a:pathLst>
          </a:custGeom>
          <a:solidFill>
            <a:srgbClr val="CC17A9"/>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91" name="Freeform 390">
            <a:extLst>
              <a:ext uri="{FF2B5EF4-FFF2-40B4-BE49-F238E27FC236}">
                <a16:creationId xmlns:a16="http://schemas.microsoft.com/office/drawing/2014/main" id="{2BCC54F3-DA11-453A-4230-28310CA7F014}"/>
              </a:ext>
            </a:extLst>
          </p:cNvPr>
          <p:cNvSpPr/>
          <p:nvPr/>
        </p:nvSpPr>
        <p:spPr bwMode="gray">
          <a:xfrm>
            <a:off x="1042987" y="3371849"/>
            <a:ext cx="50800" cy="46038"/>
          </a:xfrm>
          <a:custGeom>
            <a:avLst/>
            <a:gdLst>
              <a:gd name="connsiteX0" fmla="*/ 20077 w 80851"/>
              <a:gd name="connsiteY0" fmla="*/ 22 h 41585"/>
              <a:gd name="connsiteX1" fmla="*/ 48652 w 80851"/>
              <a:gd name="connsiteY1" fmla="*/ 12722 h 41585"/>
              <a:gd name="connsiteX2" fmla="*/ 77227 w 80851"/>
              <a:gd name="connsiteY2" fmla="*/ 19072 h 41585"/>
              <a:gd name="connsiteX3" fmla="*/ 80402 w 80851"/>
              <a:gd name="connsiteY3" fmla="*/ 28597 h 41585"/>
              <a:gd name="connsiteX4" fmla="*/ 70877 w 80851"/>
              <a:gd name="connsiteY4" fmla="*/ 34947 h 41585"/>
              <a:gd name="connsiteX5" fmla="*/ 55002 w 80851"/>
              <a:gd name="connsiteY5" fmla="*/ 31772 h 41585"/>
              <a:gd name="connsiteX6" fmla="*/ 45477 w 80851"/>
              <a:gd name="connsiteY6" fmla="*/ 25422 h 41585"/>
              <a:gd name="connsiteX7" fmla="*/ 26427 w 80851"/>
              <a:gd name="connsiteY7" fmla="*/ 28597 h 41585"/>
              <a:gd name="connsiteX8" fmla="*/ 10552 w 80851"/>
              <a:gd name="connsiteY8" fmla="*/ 34947 h 41585"/>
              <a:gd name="connsiteX9" fmla="*/ 1027 w 80851"/>
              <a:gd name="connsiteY9" fmla="*/ 41297 h 41585"/>
              <a:gd name="connsiteX10" fmla="*/ 4202 w 80851"/>
              <a:gd name="connsiteY10" fmla="*/ 31772 h 41585"/>
              <a:gd name="connsiteX11" fmla="*/ 23252 w 80851"/>
              <a:gd name="connsiteY11" fmla="*/ 15897 h 41585"/>
              <a:gd name="connsiteX12" fmla="*/ 20077 w 80851"/>
              <a:gd name="connsiteY12" fmla="*/ 22 h 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851" h="41585">
                <a:moveTo>
                  <a:pt x="20077" y="22"/>
                </a:moveTo>
                <a:cubicBezTo>
                  <a:pt x="24310" y="-507"/>
                  <a:pt x="39127" y="8489"/>
                  <a:pt x="48652" y="12722"/>
                </a:cubicBezTo>
                <a:cubicBezTo>
                  <a:pt x="58177" y="14839"/>
                  <a:pt x="68500" y="14708"/>
                  <a:pt x="77227" y="19072"/>
                </a:cubicBezTo>
                <a:cubicBezTo>
                  <a:pt x="80220" y="20569"/>
                  <a:pt x="81645" y="25490"/>
                  <a:pt x="80402" y="28597"/>
                </a:cubicBezTo>
                <a:cubicBezTo>
                  <a:pt x="78985" y="32140"/>
                  <a:pt x="74052" y="32830"/>
                  <a:pt x="70877" y="34947"/>
                </a:cubicBezTo>
                <a:cubicBezTo>
                  <a:pt x="65585" y="33889"/>
                  <a:pt x="60055" y="33667"/>
                  <a:pt x="55002" y="31772"/>
                </a:cubicBezTo>
                <a:cubicBezTo>
                  <a:pt x="51429" y="30432"/>
                  <a:pt x="49270" y="25843"/>
                  <a:pt x="45477" y="25422"/>
                </a:cubicBezTo>
                <a:cubicBezTo>
                  <a:pt x="39079" y="24711"/>
                  <a:pt x="32777" y="27539"/>
                  <a:pt x="26427" y="28597"/>
                </a:cubicBezTo>
                <a:cubicBezTo>
                  <a:pt x="21135" y="30714"/>
                  <a:pt x="15650" y="32398"/>
                  <a:pt x="10552" y="34947"/>
                </a:cubicBezTo>
                <a:cubicBezTo>
                  <a:pt x="7139" y="36654"/>
                  <a:pt x="4440" y="43004"/>
                  <a:pt x="1027" y="41297"/>
                </a:cubicBezTo>
                <a:cubicBezTo>
                  <a:pt x="-1966" y="39800"/>
                  <a:pt x="2346" y="34557"/>
                  <a:pt x="4202" y="31772"/>
                </a:cubicBezTo>
                <a:cubicBezTo>
                  <a:pt x="9091" y="24438"/>
                  <a:pt x="16224" y="20583"/>
                  <a:pt x="23252" y="15897"/>
                </a:cubicBezTo>
                <a:cubicBezTo>
                  <a:pt x="19820" y="2170"/>
                  <a:pt x="15844" y="551"/>
                  <a:pt x="20077" y="22"/>
                </a:cubicBezTo>
                <a:close/>
              </a:path>
            </a:pathLst>
          </a:custGeom>
          <a:solidFill>
            <a:srgbClr val="CC17A9"/>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92" name="Freeform 391">
            <a:extLst>
              <a:ext uri="{FF2B5EF4-FFF2-40B4-BE49-F238E27FC236}">
                <a16:creationId xmlns:a16="http://schemas.microsoft.com/office/drawing/2014/main" id="{0A47F316-26C6-B6FA-DF2D-CE5CF59315A6}"/>
              </a:ext>
            </a:extLst>
          </p:cNvPr>
          <p:cNvSpPr/>
          <p:nvPr/>
        </p:nvSpPr>
        <p:spPr bwMode="gray">
          <a:xfrm>
            <a:off x="1027113" y="3648075"/>
            <a:ext cx="385763" cy="563563"/>
          </a:xfrm>
          <a:custGeom>
            <a:avLst/>
            <a:gdLst>
              <a:gd name="connsiteX0" fmla="*/ 70899 w 385224"/>
              <a:gd name="connsiteY0" fmla="*/ 55275 h 563275"/>
              <a:gd name="connsiteX1" fmla="*/ 70899 w 385224"/>
              <a:gd name="connsiteY1" fmla="*/ 55275 h 563275"/>
              <a:gd name="connsiteX2" fmla="*/ 140749 w 385224"/>
              <a:gd name="connsiteY2" fmla="*/ 99725 h 563275"/>
              <a:gd name="connsiteX3" fmla="*/ 140749 w 385224"/>
              <a:gd name="connsiteY3" fmla="*/ 99725 h 563275"/>
              <a:gd name="connsiteX4" fmla="*/ 93124 w 385224"/>
              <a:gd name="connsiteY4" fmla="*/ 90200 h 563275"/>
              <a:gd name="connsiteX5" fmla="*/ 118524 w 385224"/>
              <a:gd name="connsiteY5" fmla="*/ 121950 h 563275"/>
              <a:gd name="connsiteX6" fmla="*/ 134399 w 385224"/>
              <a:gd name="connsiteY6" fmla="*/ 144175 h 563275"/>
              <a:gd name="connsiteX7" fmla="*/ 143924 w 385224"/>
              <a:gd name="connsiteY7" fmla="*/ 125125 h 563275"/>
              <a:gd name="connsiteX8" fmla="*/ 147099 w 385224"/>
              <a:gd name="connsiteY8" fmla="*/ 115600 h 563275"/>
              <a:gd name="connsiteX9" fmla="*/ 156624 w 385224"/>
              <a:gd name="connsiteY9" fmla="*/ 109250 h 563275"/>
              <a:gd name="connsiteX10" fmla="*/ 162974 w 385224"/>
              <a:gd name="connsiteY10" fmla="*/ 128300 h 563275"/>
              <a:gd name="connsiteX11" fmla="*/ 204249 w 385224"/>
              <a:gd name="connsiteY11" fmla="*/ 134650 h 563275"/>
              <a:gd name="connsiteX12" fmla="*/ 229649 w 385224"/>
              <a:gd name="connsiteY12" fmla="*/ 137825 h 563275"/>
              <a:gd name="connsiteX13" fmla="*/ 235999 w 385224"/>
              <a:gd name="connsiteY13" fmla="*/ 118775 h 563275"/>
              <a:gd name="connsiteX14" fmla="*/ 274099 w 385224"/>
              <a:gd name="connsiteY14" fmla="*/ 128300 h 563275"/>
              <a:gd name="connsiteX15" fmla="*/ 258224 w 385224"/>
              <a:gd name="connsiteY15" fmla="*/ 160050 h 563275"/>
              <a:gd name="connsiteX16" fmla="*/ 248699 w 385224"/>
              <a:gd name="connsiteY16" fmla="*/ 163225 h 563275"/>
              <a:gd name="connsiteX17" fmla="*/ 235999 w 385224"/>
              <a:gd name="connsiteY17" fmla="*/ 166400 h 563275"/>
              <a:gd name="connsiteX18" fmla="*/ 229649 w 385224"/>
              <a:gd name="connsiteY18" fmla="*/ 175925 h 563275"/>
              <a:gd name="connsiteX19" fmla="*/ 226474 w 385224"/>
              <a:gd name="connsiteY19" fmla="*/ 185450 h 563275"/>
              <a:gd name="connsiteX20" fmla="*/ 216949 w 385224"/>
              <a:gd name="connsiteY20" fmla="*/ 191800 h 563275"/>
              <a:gd name="connsiteX21" fmla="*/ 220124 w 385224"/>
              <a:gd name="connsiteY21" fmla="*/ 220375 h 563275"/>
              <a:gd name="connsiteX22" fmla="*/ 226474 w 385224"/>
              <a:gd name="connsiteY22" fmla="*/ 239425 h 563275"/>
              <a:gd name="connsiteX23" fmla="*/ 223299 w 385224"/>
              <a:gd name="connsiteY23" fmla="*/ 248950 h 563275"/>
              <a:gd name="connsiteX24" fmla="*/ 232824 w 385224"/>
              <a:gd name="connsiteY24" fmla="*/ 255300 h 563275"/>
              <a:gd name="connsiteX25" fmla="*/ 242349 w 385224"/>
              <a:gd name="connsiteY25" fmla="*/ 252125 h 563275"/>
              <a:gd name="connsiteX26" fmla="*/ 267749 w 385224"/>
              <a:gd name="connsiteY26" fmla="*/ 248950 h 563275"/>
              <a:gd name="connsiteX27" fmla="*/ 280449 w 385224"/>
              <a:gd name="connsiteY27" fmla="*/ 252125 h 563275"/>
              <a:gd name="connsiteX28" fmla="*/ 283624 w 385224"/>
              <a:gd name="connsiteY28" fmla="*/ 261650 h 563275"/>
              <a:gd name="connsiteX29" fmla="*/ 277274 w 385224"/>
              <a:gd name="connsiteY29" fmla="*/ 299750 h 563275"/>
              <a:gd name="connsiteX30" fmla="*/ 270924 w 385224"/>
              <a:gd name="connsiteY30" fmla="*/ 309275 h 563275"/>
              <a:gd name="connsiteX31" fmla="*/ 274099 w 385224"/>
              <a:gd name="connsiteY31" fmla="*/ 328325 h 563275"/>
              <a:gd name="connsiteX32" fmla="*/ 277274 w 385224"/>
              <a:gd name="connsiteY32" fmla="*/ 337850 h 563275"/>
              <a:gd name="connsiteX33" fmla="*/ 280449 w 385224"/>
              <a:gd name="connsiteY33" fmla="*/ 350550 h 563275"/>
              <a:gd name="connsiteX34" fmla="*/ 283624 w 385224"/>
              <a:gd name="connsiteY34" fmla="*/ 426750 h 563275"/>
              <a:gd name="connsiteX35" fmla="*/ 286799 w 385224"/>
              <a:gd name="connsiteY35" fmla="*/ 436275 h 563275"/>
              <a:gd name="connsiteX36" fmla="*/ 315374 w 385224"/>
              <a:gd name="connsiteY36" fmla="*/ 433100 h 563275"/>
              <a:gd name="connsiteX37" fmla="*/ 318549 w 385224"/>
              <a:gd name="connsiteY37" fmla="*/ 423575 h 563275"/>
              <a:gd name="connsiteX38" fmla="*/ 337599 w 385224"/>
              <a:gd name="connsiteY38" fmla="*/ 414050 h 563275"/>
              <a:gd name="connsiteX39" fmla="*/ 350299 w 385224"/>
              <a:gd name="connsiteY39" fmla="*/ 417225 h 563275"/>
              <a:gd name="connsiteX40" fmla="*/ 359824 w 385224"/>
              <a:gd name="connsiteY40" fmla="*/ 426750 h 563275"/>
              <a:gd name="connsiteX41" fmla="*/ 369349 w 385224"/>
              <a:gd name="connsiteY41" fmla="*/ 445800 h 563275"/>
              <a:gd name="connsiteX42" fmla="*/ 372524 w 385224"/>
              <a:gd name="connsiteY42" fmla="*/ 468025 h 563275"/>
              <a:gd name="connsiteX43" fmla="*/ 375699 w 385224"/>
              <a:gd name="connsiteY43" fmla="*/ 477550 h 563275"/>
              <a:gd name="connsiteX44" fmla="*/ 385224 w 385224"/>
              <a:gd name="connsiteY44" fmla="*/ 480725 h 563275"/>
              <a:gd name="connsiteX45" fmla="*/ 382049 w 385224"/>
              <a:gd name="connsiteY45" fmla="*/ 528350 h 563275"/>
              <a:gd name="connsiteX46" fmla="*/ 375699 w 385224"/>
              <a:gd name="connsiteY46" fmla="*/ 547400 h 563275"/>
              <a:gd name="connsiteX47" fmla="*/ 353474 w 385224"/>
              <a:gd name="connsiteY47" fmla="*/ 544225 h 563275"/>
              <a:gd name="connsiteX48" fmla="*/ 334424 w 385224"/>
              <a:gd name="connsiteY48" fmla="*/ 556925 h 563275"/>
              <a:gd name="connsiteX49" fmla="*/ 324899 w 385224"/>
              <a:gd name="connsiteY49" fmla="*/ 563275 h 563275"/>
              <a:gd name="connsiteX50" fmla="*/ 309024 w 385224"/>
              <a:gd name="connsiteY50" fmla="*/ 550575 h 563275"/>
              <a:gd name="connsiteX51" fmla="*/ 299499 w 385224"/>
              <a:gd name="connsiteY51" fmla="*/ 541050 h 563275"/>
              <a:gd name="connsiteX52" fmla="*/ 286799 w 385224"/>
              <a:gd name="connsiteY52" fmla="*/ 512475 h 563275"/>
              <a:gd name="connsiteX53" fmla="*/ 283624 w 385224"/>
              <a:gd name="connsiteY53" fmla="*/ 496600 h 563275"/>
              <a:gd name="connsiteX54" fmla="*/ 264574 w 385224"/>
              <a:gd name="connsiteY54" fmla="*/ 483900 h 563275"/>
              <a:gd name="connsiteX55" fmla="*/ 255049 w 385224"/>
              <a:gd name="connsiteY55" fmla="*/ 477550 h 563275"/>
              <a:gd name="connsiteX56" fmla="*/ 248699 w 385224"/>
              <a:gd name="connsiteY56" fmla="*/ 468025 h 563275"/>
              <a:gd name="connsiteX57" fmla="*/ 235999 w 385224"/>
              <a:gd name="connsiteY57" fmla="*/ 439450 h 563275"/>
              <a:gd name="connsiteX58" fmla="*/ 226474 w 385224"/>
              <a:gd name="connsiteY58" fmla="*/ 436275 h 563275"/>
              <a:gd name="connsiteX59" fmla="*/ 216949 w 385224"/>
              <a:gd name="connsiteY59" fmla="*/ 429925 h 563275"/>
              <a:gd name="connsiteX60" fmla="*/ 201074 w 385224"/>
              <a:gd name="connsiteY60" fmla="*/ 401350 h 563275"/>
              <a:gd name="connsiteX61" fmla="*/ 194724 w 385224"/>
              <a:gd name="connsiteY61" fmla="*/ 391825 h 563275"/>
              <a:gd name="connsiteX62" fmla="*/ 188374 w 385224"/>
              <a:gd name="connsiteY62" fmla="*/ 372775 h 563275"/>
              <a:gd name="connsiteX63" fmla="*/ 185199 w 385224"/>
              <a:gd name="connsiteY63" fmla="*/ 363250 h 563275"/>
              <a:gd name="connsiteX64" fmla="*/ 175674 w 385224"/>
              <a:gd name="connsiteY64" fmla="*/ 356900 h 563275"/>
              <a:gd name="connsiteX65" fmla="*/ 172499 w 385224"/>
              <a:gd name="connsiteY65" fmla="*/ 404525 h 563275"/>
              <a:gd name="connsiteX66" fmla="*/ 178849 w 385224"/>
              <a:gd name="connsiteY66" fmla="*/ 414050 h 563275"/>
              <a:gd name="connsiteX67" fmla="*/ 188374 w 385224"/>
              <a:gd name="connsiteY67" fmla="*/ 423575 h 563275"/>
              <a:gd name="connsiteX68" fmla="*/ 207424 w 385224"/>
              <a:gd name="connsiteY68" fmla="*/ 436275 h 563275"/>
              <a:gd name="connsiteX69" fmla="*/ 213774 w 385224"/>
              <a:gd name="connsiteY69" fmla="*/ 445800 h 563275"/>
              <a:gd name="connsiteX70" fmla="*/ 220124 w 385224"/>
              <a:gd name="connsiteY70" fmla="*/ 464850 h 563275"/>
              <a:gd name="connsiteX71" fmla="*/ 216949 w 385224"/>
              <a:gd name="connsiteY71" fmla="*/ 474375 h 563275"/>
              <a:gd name="connsiteX72" fmla="*/ 201074 w 385224"/>
              <a:gd name="connsiteY72" fmla="*/ 461675 h 563275"/>
              <a:gd name="connsiteX73" fmla="*/ 197899 w 385224"/>
              <a:gd name="connsiteY73" fmla="*/ 452150 h 563275"/>
              <a:gd name="connsiteX74" fmla="*/ 185199 w 385224"/>
              <a:gd name="connsiteY74" fmla="*/ 433100 h 563275"/>
              <a:gd name="connsiteX75" fmla="*/ 178849 w 385224"/>
              <a:gd name="connsiteY75" fmla="*/ 423575 h 563275"/>
              <a:gd name="connsiteX76" fmla="*/ 169324 w 385224"/>
              <a:gd name="connsiteY76" fmla="*/ 414050 h 563275"/>
              <a:gd name="connsiteX77" fmla="*/ 159799 w 385224"/>
              <a:gd name="connsiteY77" fmla="*/ 395000 h 563275"/>
              <a:gd name="connsiteX78" fmla="*/ 150274 w 385224"/>
              <a:gd name="connsiteY78" fmla="*/ 375950 h 563275"/>
              <a:gd name="connsiteX79" fmla="*/ 140749 w 385224"/>
              <a:gd name="connsiteY79" fmla="*/ 372775 h 563275"/>
              <a:gd name="connsiteX80" fmla="*/ 137574 w 385224"/>
              <a:gd name="connsiteY80" fmla="*/ 363250 h 563275"/>
              <a:gd name="connsiteX81" fmla="*/ 131224 w 385224"/>
              <a:gd name="connsiteY81" fmla="*/ 306100 h 563275"/>
              <a:gd name="connsiteX82" fmla="*/ 124874 w 385224"/>
              <a:gd name="connsiteY82" fmla="*/ 296575 h 563275"/>
              <a:gd name="connsiteX83" fmla="*/ 128049 w 385224"/>
              <a:gd name="connsiteY83" fmla="*/ 264825 h 563275"/>
              <a:gd name="connsiteX84" fmla="*/ 124874 w 385224"/>
              <a:gd name="connsiteY84" fmla="*/ 255300 h 563275"/>
              <a:gd name="connsiteX85" fmla="*/ 108999 w 385224"/>
              <a:gd name="connsiteY85" fmla="*/ 252125 h 563275"/>
              <a:gd name="connsiteX86" fmla="*/ 102649 w 385224"/>
              <a:gd name="connsiteY86" fmla="*/ 226725 h 563275"/>
              <a:gd name="connsiteX87" fmla="*/ 99474 w 385224"/>
              <a:gd name="connsiteY87" fmla="*/ 217200 h 563275"/>
              <a:gd name="connsiteX88" fmla="*/ 96299 w 385224"/>
              <a:gd name="connsiteY88" fmla="*/ 198150 h 563275"/>
              <a:gd name="connsiteX89" fmla="*/ 93124 w 385224"/>
              <a:gd name="connsiteY89" fmla="*/ 188625 h 563275"/>
              <a:gd name="connsiteX90" fmla="*/ 89949 w 385224"/>
              <a:gd name="connsiteY90" fmla="*/ 172750 h 563275"/>
              <a:gd name="connsiteX91" fmla="*/ 74074 w 385224"/>
              <a:gd name="connsiteY91" fmla="*/ 144175 h 563275"/>
              <a:gd name="connsiteX92" fmla="*/ 51849 w 385224"/>
              <a:gd name="connsiteY92" fmla="*/ 137825 h 563275"/>
              <a:gd name="connsiteX93" fmla="*/ 55024 w 385224"/>
              <a:gd name="connsiteY93" fmla="*/ 115600 h 563275"/>
              <a:gd name="connsiteX94" fmla="*/ 58199 w 385224"/>
              <a:gd name="connsiteY94" fmla="*/ 83850 h 563275"/>
              <a:gd name="connsiteX95" fmla="*/ 39149 w 385224"/>
              <a:gd name="connsiteY95" fmla="*/ 77500 h 563275"/>
              <a:gd name="connsiteX96" fmla="*/ 35974 w 385224"/>
              <a:gd name="connsiteY96" fmla="*/ 67975 h 563275"/>
              <a:gd name="connsiteX97" fmla="*/ 32799 w 385224"/>
              <a:gd name="connsiteY97" fmla="*/ 52100 h 563275"/>
              <a:gd name="connsiteX98" fmla="*/ 20099 w 385224"/>
              <a:gd name="connsiteY98" fmla="*/ 33050 h 563275"/>
              <a:gd name="connsiteX99" fmla="*/ 4224 w 385224"/>
              <a:gd name="connsiteY99" fmla="*/ 10825 h 563275"/>
              <a:gd name="connsiteX100" fmla="*/ 1049 w 385224"/>
              <a:gd name="connsiteY100" fmla="*/ 1300 h 563275"/>
              <a:gd name="connsiteX101" fmla="*/ 48674 w 385224"/>
              <a:gd name="connsiteY101" fmla="*/ 7650 h 563275"/>
              <a:gd name="connsiteX102" fmla="*/ 51849 w 385224"/>
              <a:gd name="connsiteY102" fmla="*/ 17175 h 563275"/>
              <a:gd name="connsiteX103" fmla="*/ 58199 w 385224"/>
              <a:gd name="connsiteY103" fmla="*/ 39400 h 563275"/>
              <a:gd name="connsiteX104" fmla="*/ 64549 w 385224"/>
              <a:gd name="connsiteY104" fmla="*/ 48925 h 563275"/>
              <a:gd name="connsiteX105" fmla="*/ 74074 w 385224"/>
              <a:gd name="connsiteY105" fmla="*/ 52100 h 563275"/>
              <a:gd name="connsiteX106" fmla="*/ 70899 w 385224"/>
              <a:gd name="connsiteY106" fmla="*/ 55275 h 563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385224" h="563275">
                <a:moveTo>
                  <a:pt x="70899" y="55275"/>
                </a:moveTo>
                <a:lnTo>
                  <a:pt x="70899" y="55275"/>
                </a:lnTo>
                <a:lnTo>
                  <a:pt x="140749" y="99725"/>
                </a:lnTo>
                <a:lnTo>
                  <a:pt x="140749" y="99725"/>
                </a:lnTo>
                <a:cubicBezTo>
                  <a:pt x="124874" y="96550"/>
                  <a:pt x="104572" y="78752"/>
                  <a:pt x="93124" y="90200"/>
                </a:cubicBezTo>
                <a:cubicBezTo>
                  <a:pt x="83540" y="99784"/>
                  <a:pt x="111341" y="110457"/>
                  <a:pt x="118524" y="121950"/>
                </a:cubicBezTo>
                <a:cubicBezTo>
                  <a:pt x="134120" y="146904"/>
                  <a:pt x="114430" y="137519"/>
                  <a:pt x="134399" y="144175"/>
                </a:cubicBezTo>
                <a:cubicBezTo>
                  <a:pt x="142379" y="120234"/>
                  <a:pt x="131614" y="149744"/>
                  <a:pt x="143924" y="125125"/>
                </a:cubicBezTo>
                <a:cubicBezTo>
                  <a:pt x="145421" y="122132"/>
                  <a:pt x="145008" y="118213"/>
                  <a:pt x="147099" y="115600"/>
                </a:cubicBezTo>
                <a:cubicBezTo>
                  <a:pt x="149483" y="112620"/>
                  <a:pt x="153449" y="111367"/>
                  <a:pt x="156624" y="109250"/>
                </a:cubicBezTo>
                <a:cubicBezTo>
                  <a:pt x="158741" y="115600"/>
                  <a:pt x="156624" y="126183"/>
                  <a:pt x="162974" y="128300"/>
                </a:cubicBezTo>
                <a:cubicBezTo>
                  <a:pt x="183141" y="135022"/>
                  <a:pt x="167415" y="130557"/>
                  <a:pt x="204249" y="134650"/>
                </a:cubicBezTo>
                <a:cubicBezTo>
                  <a:pt x="212729" y="135592"/>
                  <a:pt x="221182" y="136767"/>
                  <a:pt x="229649" y="137825"/>
                </a:cubicBezTo>
                <a:cubicBezTo>
                  <a:pt x="231766" y="131475"/>
                  <a:pt x="229649" y="116658"/>
                  <a:pt x="235999" y="118775"/>
                </a:cubicBezTo>
                <a:cubicBezTo>
                  <a:pt x="261156" y="127161"/>
                  <a:pt x="248447" y="124025"/>
                  <a:pt x="274099" y="128300"/>
                </a:cubicBezTo>
                <a:cubicBezTo>
                  <a:pt x="268652" y="150089"/>
                  <a:pt x="274211" y="152056"/>
                  <a:pt x="258224" y="160050"/>
                </a:cubicBezTo>
                <a:cubicBezTo>
                  <a:pt x="255231" y="161547"/>
                  <a:pt x="251917" y="162306"/>
                  <a:pt x="248699" y="163225"/>
                </a:cubicBezTo>
                <a:cubicBezTo>
                  <a:pt x="244503" y="164424"/>
                  <a:pt x="240232" y="165342"/>
                  <a:pt x="235999" y="166400"/>
                </a:cubicBezTo>
                <a:cubicBezTo>
                  <a:pt x="233882" y="169575"/>
                  <a:pt x="231356" y="172512"/>
                  <a:pt x="229649" y="175925"/>
                </a:cubicBezTo>
                <a:cubicBezTo>
                  <a:pt x="228152" y="178918"/>
                  <a:pt x="228565" y="182837"/>
                  <a:pt x="226474" y="185450"/>
                </a:cubicBezTo>
                <a:cubicBezTo>
                  <a:pt x="224090" y="188430"/>
                  <a:pt x="220124" y="189683"/>
                  <a:pt x="216949" y="191800"/>
                </a:cubicBezTo>
                <a:cubicBezTo>
                  <a:pt x="218007" y="201325"/>
                  <a:pt x="218244" y="210977"/>
                  <a:pt x="220124" y="220375"/>
                </a:cubicBezTo>
                <a:cubicBezTo>
                  <a:pt x="221437" y="226939"/>
                  <a:pt x="226474" y="239425"/>
                  <a:pt x="226474" y="239425"/>
                </a:cubicBezTo>
                <a:cubicBezTo>
                  <a:pt x="225416" y="242600"/>
                  <a:pt x="222056" y="245843"/>
                  <a:pt x="223299" y="248950"/>
                </a:cubicBezTo>
                <a:cubicBezTo>
                  <a:pt x="224716" y="252493"/>
                  <a:pt x="229060" y="254673"/>
                  <a:pt x="232824" y="255300"/>
                </a:cubicBezTo>
                <a:cubicBezTo>
                  <a:pt x="236125" y="255850"/>
                  <a:pt x="239056" y="252724"/>
                  <a:pt x="242349" y="252125"/>
                </a:cubicBezTo>
                <a:cubicBezTo>
                  <a:pt x="250744" y="250599"/>
                  <a:pt x="259282" y="250008"/>
                  <a:pt x="267749" y="248950"/>
                </a:cubicBezTo>
                <a:cubicBezTo>
                  <a:pt x="271982" y="250008"/>
                  <a:pt x="277042" y="249399"/>
                  <a:pt x="280449" y="252125"/>
                </a:cubicBezTo>
                <a:cubicBezTo>
                  <a:pt x="283062" y="254216"/>
                  <a:pt x="283624" y="258303"/>
                  <a:pt x="283624" y="261650"/>
                </a:cubicBezTo>
                <a:cubicBezTo>
                  <a:pt x="283624" y="263693"/>
                  <a:pt x="279077" y="294943"/>
                  <a:pt x="277274" y="299750"/>
                </a:cubicBezTo>
                <a:cubicBezTo>
                  <a:pt x="275934" y="303323"/>
                  <a:pt x="273041" y="306100"/>
                  <a:pt x="270924" y="309275"/>
                </a:cubicBezTo>
                <a:cubicBezTo>
                  <a:pt x="271982" y="315625"/>
                  <a:pt x="272702" y="322041"/>
                  <a:pt x="274099" y="328325"/>
                </a:cubicBezTo>
                <a:cubicBezTo>
                  <a:pt x="274825" y="331592"/>
                  <a:pt x="276355" y="334632"/>
                  <a:pt x="277274" y="337850"/>
                </a:cubicBezTo>
                <a:cubicBezTo>
                  <a:pt x="278473" y="342046"/>
                  <a:pt x="279391" y="346317"/>
                  <a:pt x="280449" y="350550"/>
                </a:cubicBezTo>
                <a:cubicBezTo>
                  <a:pt x="281507" y="375950"/>
                  <a:pt x="281746" y="401397"/>
                  <a:pt x="283624" y="426750"/>
                </a:cubicBezTo>
                <a:cubicBezTo>
                  <a:pt x="283871" y="430088"/>
                  <a:pt x="283517" y="435619"/>
                  <a:pt x="286799" y="436275"/>
                </a:cubicBezTo>
                <a:cubicBezTo>
                  <a:pt x="296197" y="438155"/>
                  <a:pt x="305849" y="434158"/>
                  <a:pt x="315374" y="433100"/>
                </a:cubicBezTo>
                <a:cubicBezTo>
                  <a:pt x="316432" y="429925"/>
                  <a:pt x="316458" y="426188"/>
                  <a:pt x="318549" y="423575"/>
                </a:cubicBezTo>
                <a:cubicBezTo>
                  <a:pt x="323025" y="417980"/>
                  <a:pt x="331324" y="416142"/>
                  <a:pt x="337599" y="414050"/>
                </a:cubicBezTo>
                <a:cubicBezTo>
                  <a:pt x="341832" y="415108"/>
                  <a:pt x="346510" y="415060"/>
                  <a:pt x="350299" y="417225"/>
                </a:cubicBezTo>
                <a:cubicBezTo>
                  <a:pt x="354198" y="419453"/>
                  <a:pt x="356949" y="423301"/>
                  <a:pt x="359824" y="426750"/>
                </a:cubicBezTo>
                <a:cubicBezTo>
                  <a:pt x="366663" y="434956"/>
                  <a:pt x="366167" y="436254"/>
                  <a:pt x="369349" y="445800"/>
                </a:cubicBezTo>
                <a:cubicBezTo>
                  <a:pt x="370407" y="453208"/>
                  <a:pt x="371056" y="460687"/>
                  <a:pt x="372524" y="468025"/>
                </a:cubicBezTo>
                <a:cubicBezTo>
                  <a:pt x="373180" y="471307"/>
                  <a:pt x="373332" y="475183"/>
                  <a:pt x="375699" y="477550"/>
                </a:cubicBezTo>
                <a:cubicBezTo>
                  <a:pt x="378066" y="479917"/>
                  <a:pt x="382049" y="479667"/>
                  <a:pt x="385224" y="480725"/>
                </a:cubicBezTo>
                <a:cubicBezTo>
                  <a:pt x="384166" y="496600"/>
                  <a:pt x="384299" y="512600"/>
                  <a:pt x="382049" y="528350"/>
                </a:cubicBezTo>
                <a:cubicBezTo>
                  <a:pt x="381102" y="534976"/>
                  <a:pt x="375699" y="547400"/>
                  <a:pt x="375699" y="547400"/>
                </a:cubicBezTo>
                <a:cubicBezTo>
                  <a:pt x="368291" y="546342"/>
                  <a:pt x="360958" y="544225"/>
                  <a:pt x="353474" y="544225"/>
                </a:cubicBezTo>
                <a:cubicBezTo>
                  <a:pt x="343430" y="544225"/>
                  <a:pt x="341296" y="551198"/>
                  <a:pt x="334424" y="556925"/>
                </a:cubicBezTo>
                <a:cubicBezTo>
                  <a:pt x="331493" y="559368"/>
                  <a:pt x="328074" y="561158"/>
                  <a:pt x="324899" y="563275"/>
                </a:cubicBezTo>
                <a:cubicBezTo>
                  <a:pt x="309262" y="558063"/>
                  <a:pt x="320071" y="563832"/>
                  <a:pt x="309024" y="550575"/>
                </a:cubicBezTo>
                <a:cubicBezTo>
                  <a:pt x="306149" y="547126"/>
                  <a:pt x="302374" y="544499"/>
                  <a:pt x="299499" y="541050"/>
                </a:cubicBezTo>
                <a:cubicBezTo>
                  <a:pt x="292498" y="532649"/>
                  <a:pt x="288985" y="523405"/>
                  <a:pt x="286799" y="512475"/>
                </a:cubicBezTo>
                <a:cubicBezTo>
                  <a:pt x="285741" y="507183"/>
                  <a:pt x="286037" y="501427"/>
                  <a:pt x="283624" y="496600"/>
                </a:cubicBezTo>
                <a:cubicBezTo>
                  <a:pt x="277605" y="484563"/>
                  <a:pt x="273981" y="488604"/>
                  <a:pt x="264574" y="483900"/>
                </a:cubicBezTo>
                <a:cubicBezTo>
                  <a:pt x="261161" y="482193"/>
                  <a:pt x="258224" y="479667"/>
                  <a:pt x="255049" y="477550"/>
                </a:cubicBezTo>
                <a:cubicBezTo>
                  <a:pt x="252932" y="474375"/>
                  <a:pt x="250249" y="471512"/>
                  <a:pt x="248699" y="468025"/>
                </a:cubicBezTo>
                <a:cubicBezTo>
                  <a:pt x="245755" y="461401"/>
                  <a:pt x="243432" y="445397"/>
                  <a:pt x="235999" y="439450"/>
                </a:cubicBezTo>
                <a:cubicBezTo>
                  <a:pt x="233386" y="437359"/>
                  <a:pt x="229467" y="437772"/>
                  <a:pt x="226474" y="436275"/>
                </a:cubicBezTo>
                <a:cubicBezTo>
                  <a:pt x="223061" y="434568"/>
                  <a:pt x="220124" y="432042"/>
                  <a:pt x="216949" y="429925"/>
                </a:cubicBezTo>
                <a:cubicBezTo>
                  <a:pt x="211361" y="413160"/>
                  <a:pt x="215630" y="423185"/>
                  <a:pt x="201074" y="401350"/>
                </a:cubicBezTo>
                <a:cubicBezTo>
                  <a:pt x="198957" y="398175"/>
                  <a:pt x="195931" y="395445"/>
                  <a:pt x="194724" y="391825"/>
                </a:cubicBezTo>
                <a:lnTo>
                  <a:pt x="188374" y="372775"/>
                </a:lnTo>
                <a:cubicBezTo>
                  <a:pt x="187316" y="369600"/>
                  <a:pt x="187984" y="365106"/>
                  <a:pt x="185199" y="363250"/>
                </a:cubicBezTo>
                <a:lnTo>
                  <a:pt x="175674" y="356900"/>
                </a:lnTo>
                <a:cubicBezTo>
                  <a:pt x="168246" y="379184"/>
                  <a:pt x="165789" y="377685"/>
                  <a:pt x="172499" y="404525"/>
                </a:cubicBezTo>
                <a:cubicBezTo>
                  <a:pt x="173424" y="408227"/>
                  <a:pt x="176406" y="411119"/>
                  <a:pt x="178849" y="414050"/>
                </a:cubicBezTo>
                <a:cubicBezTo>
                  <a:pt x="181724" y="417499"/>
                  <a:pt x="184830" y="420818"/>
                  <a:pt x="188374" y="423575"/>
                </a:cubicBezTo>
                <a:cubicBezTo>
                  <a:pt x="194398" y="428260"/>
                  <a:pt x="207424" y="436275"/>
                  <a:pt x="207424" y="436275"/>
                </a:cubicBezTo>
                <a:cubicBezTo>
                  <a:pt x="209541" y="439450"/>
                  <a:pt x="212224" y="442313"/>
                  <a:pt x="213774" y="445800"/>
                </a:cubicBezTo>
                <a:cubicBezTo>
                  <a:pt x="216492" y="451917"/>
                  <a:pt x="220124" y="464850"/>
                  <a:pt x="220124" y="464850"/>
                </a:cubicBezTo>
                <a:cubicBezTo>
                  <a:pt x="219066" y="468025"/>
                  <a:pt x="219942" y="472878"/>
                  <a:pt x="216949" y="474375"/>
                </a:cubicBezTo>
                <a:cubicBezTo>
                  <a:pt x="209625" y="478037"/>
                  <a:pt x="202643" y="464814"/>
                  <a:pt x="201074" y="461675"/>
                </a:cubicBezTo>
                <a:cubicBezTo>
                  <a:pt x="199577" y="458682"/>
                  <a:pt x="199524" y="455076"/>
                  <a:pt x="197899" y="452150"/>
                </a:cubicBezTo>
                <a:cubicBezTo>
                  <a:pt x="194193" y="445479"/>
                  <a:pt x="189432" y="439450"/>
                  <a:pt x="185199" y="433100"/>
                </a:cubicBezTo>
                <a:cubicBezTo>
                  <a:pt x="183082" y="429925"/>
                  <a:pt x="181547" y="426273"/>
                  <a:pt x="178849" y="423575"/>
                </a:cubicBezTo>
                <a:lnTo>
                  <a:pt x="169324" y="414050"/>
                </a:lnTo>
                <a:cubicBezTo>
                  <a:pt x="161344" y="390109"/>
                  <a:pt x="172109" y="419619"/>
                  <a:pt x="159799" y="395000"/>
                </a:cubicBezTo>
                <a:cubicBezTo>
                  <a:pt x="155964" y="387331"/>
                  <a:pt x="157857" y="382016"/>
                  <a:pt x="150274" y="375950"/>
                </a:cubicBezTo>
                <a:cubicBezTo>
                  <a:pt x="147661" y="373859"/>
                  <a:pt x="143924" y="373833"/>
                  <a:pt x="140749" y="372775"/>
                </a:cubicBezTo>
                <a:cubicBezTo>
                  <a:pt x="139691" y="369600"/>
                  <a:pt x="138047" y="366563"/>
                  <a:pt x="137574" y="363250"/>
                </a:cubicBezTo>
                <a:cubicBezTo>
                  <a:pt x="134863" y="344275"/>
                  <a:pt x="141856" y="322048"/>
                  <a:pt x="131224" y="306100"/>
                </a:cubicBezTo>
                <a:lnTo>
                  <a:pt x="124874" y="296575"/>
                </a:lnTo>
                <a:cubicBezTo>
                  <a:pt x="132038" y="275084"/>
                  <a:pt x="133217" y="282911"/>
                  <a:pt x="128049" y="264825"/>
                </a:cubicBezTo>
                <a:cubicBezTo>
                  <a:pt x="127130" y="261607"/>
                  <a:pt x="127659" y="257156"/>
                  <a:pt x="124874" y="255300"/>
                </a:cubicBezTo>
                <a:cubicBezTo>
                  <a:pt x="120384" y="252307"/>
                  <a:pt x="114291" y="253183"/>
                  <a:pt x="108999" y="252125"/>
                </a:cubicBezTo>
                <a:cubicBezTo>
                  <a:pt x="101741" y="230352"/>
                  <a:pt x="110312" y="257376"/>
                  <a:pt x="102649" y="226725"/>
                </a:cubicBezTo>
                <a:cubicBezTo>
                  <a:pt x="101837" y="223478"/>
                  <a:pt x="100200" y="220467"/>
                  <a:pt x="99474" y="217200"/>
                </a:cubicBezTo>
                <a:cubicBezTo>
                  <a:pt x="98077" y="210916"/>
                  <a:pt x="97696" y="204434"/>
                  <a:pt x="96299" y="198150"/>
                </a:cubicBezTo>
                <a:cubicBezTo>
                  <a:pt x="95573" y="194883"/>
                  <a:pt x="93936" y="191872"/>
                  <a:pt x="93124" y="188625"/>
                </a:cubicBezTo>
                <a:cubicBezTo>
                  <a:pt x="91815" y="183390"/>
                  <a:pt x="91258" y="177985"/>
                  <a:pt x="89949" y="172750"/>
                </a:cubicBezTo>
                <a:cubicBezTo>
                  <a:pt x="87916" y="164617"/>
                  <a:pt x="80523" y="146325"/>
                  <a:pt x="74074" y="144175"/>
                </a:cubicBezTo>
                <a:cubicBezTo>
                  <a:pt x="60409" y="139620"/>
                  <a:pt x="67796" y="141812"/>
                  <a:pt x="51849" y="137825"/>
                </a:cubicBezTo>
                <a:cubicBezTo>
                  <a:pt x="44441" y="115600"/>
                  <a:pt x="39149" y="120892"/>
                  <a:pt x="55024" y="115600"/>
                </a:cubicBezTo>
                <a:cubicBezTo>
                  <a:pt x="59761" y="106125"/>
                  <a:pt x="68261" y="95350"/>
                  <a:pt x="58199" y="83850"/>
                </a:cubicBezTo>
                <a:cubicBezTo>
                  <a:pt x="53791" y="78813"/>
                  <a:pt x="39149" y="77500"/>
                  <a:pt x="39149" y="77500"/>
                </a:cubicBezTo>
                <a:cubicBezTo>
                  <a:pt x="38091" y="74325"/>
                  <a:pt x="36786" y="71222"/>
                  <a:pt x="35974" y="67975"/>
                </a:cubicBezTo>
                <a:cubicBezTo>
                  <a:pt x="34665" y="62740"/>
                  <a:pt x="35032" y="57013"/>
                  <a:pt x="32799" y="52100"/>
                </a:cubicBezTo>
                <a:cubicBezTo>
                  <a:pt x="29641" y="45152"/>
                  <a:pt x="22512" y="40290"/>
                  <a:pt x="20099" y="33050"/>
                </a:cubicBezTo>
                <a:cubicBezTo>
                  <a:pt x="12691" y="10825"/>
                  <a:pt x="20099" y="16117"/>
                  <a:pt x="4224" y="10825"/>
                </a:cubicBezTo>
                <a:cubicBezTo>
                  <a:pt x="3166" y="7650"/>
                  <a:pt x="-2244" y="1899"/>
                  <a:pt x="1049" y="1300"/>
                </a:cubicBezTo>
                <a:cubicBezTo>
                  <a:pt x="21157" y="-2356"/>
                  <a:pt x="32660" y="2312"/>
                  <a:pt x="48674" y="7650"/>
                </a:cubicBezTo>
                <a:cubicBezTo>
                  <a:pt x="49732" y="10825"/>
                  <a:pt x="50930" y="13957"/>
                  <a:pt x="51849" y="17175"/>
                </a:cubicBezTo>
                <a:cubicBezTo>
                  <a:pt x="53205" y="21922"/>
                  <a:pt x="55661" y="34325"/>
                  <a:pt x="58199" y="39400"/>
                </a:cubicBezTo>
                <a:cubicBezTo>
                  <a:pt x="59906" y="42813"/>
                  <a:pt x="61569" y="46541"/>
                  <a:pt x="64549" y="48925"/>
                </a:cubicBezTo>
                <a:cubicBezTo>
                  <a:pt x="67162" y="51016"/>
                  <a:pt x="71081" y="50603"/>
                  <a:pt x="74074" y="52100"/>
                </a:cubicBezTo>
                <a:cubicBezTo>
                  <a:pt x="75413" y="52769"/>
                  <a:pt x="76191" y="54217"/>
                  <a:pt x="70899" y="55275"/>
                </a:cubicBezTo>
                <a:close/>
              </a:path>
            </a:pathLst>
          </a:custGeom>
          <a:solidFill>
            <a:srgbClr val="FBBC7A">
              <a:alpha val="50000"/>
            </a:srgbClr>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93" name="Freeform 392">
            <a:extLst>
              <a:ext uri="{FF2B5EF4-FFF2-40B4-BE49-F238E27FC236}">
                <a16:creationId xmlns:a16="http://schemas.microsoft.com/office/drawing/2014/main" id="{25E57CF9-0BA8-1934-01E6-C699D92CF949}"/>
              </a:ext>
            </a:extLst>
          </p:cNvPr>
          <p:cNvSpPr/>
          <p:nvPr/>
        </p:nvSpPr>
        <p:spPr bwMode="gray">
          <a:xfrm>
            <a:off x="1187451" y="3944938"/>
            <a:ext cx="53975" cy="79375"/>
          </a:xfrm>
          <a:custGeom>
            <a:avLst/>
            <a:gdLst>
              <a:gd name="connsiteX0" fmla="*/ 9590 w 54040"/>
              <a:gd name="connsiteY0" fmla="*/ 0 h 79375"/>
              <a:gd name="connsiteX1" fmla="*/ 9590 w 54040"/>
              <a:gd name="connsiteY1" fmla="*/ 0 h 79375"/>
              <a:gd name="connsiteX2" fmla="*/ 6415 w 54040"/>
              <a:gd name="connsiteY2" fmla="*/ 28575 h 79375"/>
              <a:gd name="connsiteX3" fmla="*/ 65 w 54040"/>
              <a:gd name="connsiteY3" fmla="*/ 38100 h 79375"/>
              <a:gd name="connsiteX4" fmla="*/ 9590 w 54040"/>
              <a:gd name="connsiteY4" fmla="*/ 57150 h 79375"/>
              <a:gd name="connsiteX5" fmla="*/ 19115 w 54040"/>
              <a:gd name="connsiteY5" fmla="*/ 73025 h 79375"/>
              <a:gd name="connsiteX6" fmla="*/ 25465 w 54040"/>
              <a:gd name="connsiteY6" fmla="*/ 63500 h 79375"/>
              <a:gd name="connsiteX7" fmla="*/ 34990 w 54040"/>
              <a:gd name="connsiteY7" fmla="*/ 57150 h 79375"/>
              <a:gd name="connsiteX8" fmla="*/ 44515 w 54040"/>
              <a:gd name="connsiteY8" fmla="*/ 76200 h 79375"/>
              <a:gd name="connsiteX9" fmla="*/ 54040 w 54040"/>
              <a:gd name="connsiteY9" fmla="*/ 79375 h 79375"/>
              <a:gd name="connsiteX10" fmla="*/ 50865 w 54040"/>
              <a:gd name="connsiteY10" fmla="*/ 47625 h 79375"/>
              <a:gd name="connsiteX11" fmla="*/ 44515 w 54040"/>
              <a:gd name="connsiteY11" fmla="*/ 28575 h 79375"/>
              <a:gd name="connsiteX12" fmla="*/ 25465 w 54040"/>
              <a:gd name="connsiteY12" fmla="*/ 19050 h 79375"/>
              <a:gd name="connsiteX13" fmla="*/ 19115 w 54040"/>
              <a:gd name="connsiteY13" fmla="*/ 9525 h 79375"/>
              <a:gd name="connsiteX14" fmla="*/ 9590 w 54040"/>
              <a:gd name="connsiteY14" fmla="*/ 0 h 7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040" h="79375">
                <a:moveTo>
                  <a:pt x="9590" y="0"/>
                </a:moveTo>
                <a:lnTo>
                  <a:pt x="9590" y="0"/>
                </a:lnTo>
                <a:cubicBezTo>
                  <a:pt x="8532" y="9525"/>
                  <a:pt x="8739" y="19278"/>
                  <a:pt x="6415" y="28575"/>
                </a:cubicBezTo>
                <a:cubicBezTo>
                  <a:pt x="5490" y="32277"/>
                  <a:pt x="692" y="34336"/>
                  <a:pt x="65" y="38100"/>
                </a:cubicBezTo>
                <a:cubicBezTo>
                  <a:pt x="-811" y="43358"/>
                  <a:pt x="7379" y="53833"/>
                  <a:pt x="9590" y="57150"/>
                </a:cubicBezTo>
                <a:cubicBezTo>
                  <a:pt x="1533" y="81320"/>
                  <a:pt x="-3324" y="77513"/>
                  <a:pt x="19115" y="73025"/>
                </a:cubicBezTo>
                <a:cubicBezTo>
                  <a:pt x="21232" y="69850"/>
                  <a:pt x="22767" y="66198"/>
                  <a:pt x="25465" y="63500"/>
                </a:cubicBezTo>
                <a:cubicBezTo>
                  <a:pt x="28163" y="60802"/>
                  <a:pt x="31248" y="56402"/>
                  <a:pt x="34990" y="57150"/>
                </a:cubicBezTo>
                <a:cubicBezTo>
                  <a:pt x="42351" y="58622"/>
                  <a:pt x="40875" y="72560"/>
                  <a:pt x="44515" y="76200"/>
                </a:cubicBezTo>
                <a:cubicBezTo>
                  <a:pt x="46882" y="78567"/>
                  <a:pt x="50865" y="78317"/>
                  <a:pt x="54040" y="79375"/>
                </a:cubicBezTo>
                <a:cubicBezTo>
                  <a:pt x="52982" y="68792"/>
                  <a:pt x="52825" y="58079"/>
                  <a:pt x="50865" y="47625"/>
                </a:cubicBezTo>
                <a:cubicBezTo>
                  <a:pt x="49631" y="41046"/>
                  <a:pt x="50084" y="32288"/>
                  <a:pt x="44515" y="28575"/>
                </a:cubicBezTo>
                <a:cubicBezTo>
                  <a:pt x="32205" y="20369"/>
                  <a:pt x="38610" y="23432"/>
                  <a:pt x="25465" y="19050"/>
                </a:cubicBezTo>
                <a:cubicBezTo>
                  <a:pt x="23348" y="15875"/>
                  <a:pt x="21813" y="12223"/>
                  <a:pt x="19115" y="9525"/>
                </a:cubicBezTo>
                <a:lnTo>
                  <a:pt x="9590" y="0"/>
                </a:lnTo>
                <a:close/>
              </a:path>
            </a:pathLst>
          </a:custGeom>
          <a:solidFill>
            <a:srgbClr val="FA677B"/>
          </a:solidFill>
          <a:ln>
            <a:noFill/>
          </a:ln>
        </p:spPr>
        <p:style>
          <a:lnRef idx="1">
            <a:schemeClr val="accent5"/>
          </a:lnRef>
          <a:fillRef idx="2">
            <a:schemeClr val="accent5"/>
          </a:fillRef>
          <a:effectRef idx="1">
            <a:schemeClr val="accent5"/>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94" name="Freeform 393">
            <a:extLst>
              <a:ext uri="{FF2B5EF4-FFF2-40B4-BE49-F238E27FC236}">
                <a16:creationId xmlns:a16="http://schemas.microsoft.com/office/drawing/2014/main" id="{D08118A0-DC05-0B3E-D4DD-5E1EE12F65CC}"/>
              </a:ext>
            </a:extLst>
          </p:cNvPr>
          <p:cNvSpPr/>
          <p:nvPr/>
        </p:nvSpPr>
        <p:spPr bwMode="gray">
          <a:xfrm>
            <a:off x="1168400" y="3779838"/>
            <a:ext cx="69850" cy="73025"/>
          </a:xfrm>
          <a:custGeom>
            <a:avLst/>
            <a:gdLst>
              <a:gd name="connsiteX0" fmla="*/ 0 w 69850"/>
              <a:gd name="connsiteY0" fmla="*/ 9525 h 73025"/>
              <a:gd name="connsiteX1" fmla="*/ 0 w 69850"/>
              <a:gd name="connsiteY1" fmla="*/ 9525 h 73025"/>
              <a:gd name="connsiteX2" fmla="*/ 22225 w 69850"/>
              <a:gd name="connsiteY2" fmla="*/ 50800 h 73025"/>
              <a:gd name="connsiteX3" fmla="*/ 53975 w 69850"/>
              <a:gd name="connsiteY3" fmla="*/ 73025 h 73025"/>
              <a:gd name="connsiteX4" fmla="*/ 63500 w 69850"/>
              <a:gd name="connsiteY4" fmla="*/ 69850 h 73025"/>
              <a:gd name="connsiteX5" fmla="*/ 69850 w 69850"/>
              <a:gd name="connsiteY5" fmla="*/ 47625 h 73025"/>
              <a:gd name="connsiteX6" fmla="*/ 60325 w 69850"/>
              <a:gd name="connsiteY6" fmla="*/ 22225 h 73025"/>
              <a:gd name="connsiteX7" fmla="*/ 31750 w 69850"/>
              <a:gd name="connsiteY7" fmla="*/ 19050 h 73025"/>
              <a:gd name="connsiteX8" fmla="*/ 25400 w 69850"/>
              <a:gd name="connsiteY8" fmla="*/ 9525 h 73025"/>
              <a:gd name="connsiteX9" fmla="*/ 6350 w 69850"/>
              <a:gd name="connsiteY9" fmla="*/ 0 h 73025"/>
              <a:gd name="connsiteX10" fmla="*/ 0 w 69850"/>
              <a:gd name="connsiteY10" fmla="*/ 9525 h 73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50" h="73025">
                <a:moveTo>
                  <a:pt x="0" y="9525"/>
                </a:moveTo>
                <a:lnTo>
                  <a:pt x="0" y="9525"/>
                </a:lnTo>
                <a:cubicBezTo>
                  <a:pt x="7408" y="23283"/>
                  <a:pt x="11515" y="39421"/>
                  <a:pt x="22225" y="50800"/>
                </a:cubicBezTo>
                <a:cubicBezTo>
                  <a:pt x="63949" y="95132"/>
                  <a:pt x="44264" y="43892"/>
                  <a:pt x="53975" y="73025"/>
                </a:cubicBezTo>
                <a:cubicBezTo>
                  <a:pt x="57150" y="71967"/>
                  <a:pt x="61133" y="72217"/>
                  <a:pt x="63500" y="69850"/>
                </a:cubicBezTo>
                <a:cubicBezTo>
                  <a:pt x="65018" y="68332"/>
                  <a:pt x="69823" y="47735"/>
                  <a:pt x="69850" y="47625"/>
                </a:cubicBezTo>
                <a:cubicBezTo>
                  <a:pt x="69165" y="44201"/>
                  <a:pt x="67378" y="24790"/>
                  <a:pt x="60325" y="22225"/>
                </a:cubicBezTo>
                <a:cubicBezTo>
                  <a:pt x="51318" y="18950"/>
                  <a:pt x="41275" y="20108"/>
                  <a:pt x="31750" y="19050"/>
                </a:cubicBezTo>
                <a:cubicBezTo>
                  <a:pt x="29633" y="15875"/>
                  <a:pt x="28098" y="12223"/>
                  <a:pt x="25400" y="9525"/>
                </a:cubicBezTo>
                <a:cubicBezTo>
                  <a:pt x="19245" y="3370"/>
                  <a:pt x="14097" y="2582"/>
                  <a:pt x="6350" y="0"/>
                </a:cubicBezTo>
                <a:cubicBezTo>
                  <a:pt x="2702" y="10945"/>
                  <a:pt x="1058" y="7937"/>
                  <a:pt x="0" y="9525"/>
                </a:cubicBezTo>
                <a:close/>
              </a:path>
            </a:pathLst>
          </a:custGeom>
          <a:solidFill>
            <a:srgbClr val="FA677B"/>
          </a:solidFill>
          <a:ln>
            <a:noFill/>
          </a:ln>
        </p:spPr>
        <p:style>
          <a:lnRef idx="1">
            <a:schemeClr val="accent5"/>
          </a:lnRef>
          <a:fillRef idx="2">
            <a:schemeClr val="accent5"/>
          </a:fillRef>
          <a:effectRef idx="1">
            <a:schemeClr val="accent5"/>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95" name="Freeform 394">
            <a:extLst>
              <a:ext uri="{FF2B5EF4-FFF2-40B4-BE49-F238E27FC236}">
                <a16:creationId xmlns:a16="http://schemas.microsoft.com/office/drawing/2014/main" id="{3ED64BCC-9042-4E2D-482B-719CEE129156}"/>
              </a:ext>
            </a:extLst>
          </p:cNvPr>
          <p:cNvSpPr/>
          <p:nvPr/>
        </p:nvSpPr>
        <p:spPr bwMode="gray">
          <a:xfrm>
            <a:off x="1247775" y="3738564"/>
            <a:ext cx="50800" cy="73025"/>
          </a:xfrm>
          <a:custGeom>
            <a:avLst/>
            <a:gdLst>
              <a:gd name="connsiteX0" fmla="*/ 514 w 51314"/>
              <a:gd name="connsiteY0" fmla="*/ 0 h 73104"/>
              <a:gd name="connsiteX1" fmla="*/ 514 w 51314"/>
              <a:gd name="connsiteY1" fmla="*/ 0 h 73104"/>
              <a:gd name="connsiteX2" fmla="*/ 13214 w 51314"/>
              <a:gd name="connsiteY2" fmla="*/ 50800 h 73104"/>
              <a:gd name="connsiteX3" fmla="*/ 13214 w 51314"/>
              <a:gd name="connsiteY3" fmla="*/ 57150 h 73104"/>
              <a:gd name="connsiteX4" fmla="*/ 44964 w 51314"/>
              <a:gd name="connsiteY4" fmla="*/ 69850 h 73104"/>
              <a:gd name="connsiteX5" fmla="*/ 51314 w 51314"/>
              <a:gd name="connsiteY5" fmla="*/ 60325 h 73104"/>
              <a:gd name="connsiteX6" fmla="*/ 41789 w 51314"/>
              <a:gd name="connsiteY6" fmla="*/ 53975 h 73104"/>
              <a:gd name="connsiteX7" fmla="*/ 32264 w 51314"/>
              <a:gd name="connsiteY7" fmla="*/ 50800 h 73104"/>
              <a:gd name="connsiteX8" fmla="*/ 25914 w 51314"/>
              <a:gd name="connsiteY8" fmla="*/ 41275 h 73104"/>
              <a:gd name="connsiteX9" fmla="*/ 29089 w 51314"/>
              <a:gd name="connsiteY9" fmla="*/ 28575 h 73104"/>
              <a:gd name="connsiteX10" fmla="*/ 32264 w 51314"/>
              <a:gd name="connsiteY10" fmla="*/ 19050 h 73104"/>
              <a:gd name="connsiteX11" fmla="*/ 6864 w 51314"/>
              <a:gd name="connsiteY11" fmla="*/ 12700 h 73104"/>
              <a:gd name="connsiteX12" fmla="*/ 514 w 51314"/>
              <a:gd name="connsiteY12" fmla="*/ 0 h 73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314" h="73104">
                <a:moveTo>
                  <a:pt x="514" y="0"/>
                </a:moveTo>
                <a:lnTo>
                  <a:pt x="514" y="0"/>
                </a:lnTo>
                <a:lnTo>
                  <a:pt x="13214" y="50800"/>
                </a:lnTo>
                <a:lnTo>
                  <a:pt x="13214" y="57150"/>
                </a:lnTo>
                <a:cubicBezTo>
                  <a:pt x="22937" y="64095"/>
                  <a:pt x="32399" y="79902"/>
                  <a:pt x="44964" y="69850"/>
                </a:cubicBezTo>
                <a:cubicBezTo>
                  <a:pt x="47944" y="67466"/>
                  <a:pt x="49197" y="63500"/>
                  <a:pt x="51314" y="60325"/>
                </a:cubicBezTo>
                <a:cubicBezTo>
                  <a:pt x="48139" y="58208"/>
                  <a:pt x="45202" y="55682"/>
                  <a:pt x="41789" y="53975"/>
                </a:cubicBezTo>
                <a:cubicBezTo>
                  <a:pt x="38796" y="52478"/>
                  <a:pt x="34877" y="52891"/>
                  <a:pt x="32264" y="50800"/>
                </a:cubicBezTo>
                <a:cubicBezTo>
                  <a:pt x="29284" y="48416"/>
                  <a:pt x="28031" y="44450"/>
                  <a:pt x="25914" y="41275"/>
                </a:cubicBezTo>
                <a:cubicBezTo>
                  <a:pt x="26972" y="37042"/>
                  <a:pt x="27890" y="32771"/>
                  <a:pt x="29089" y="28575"/>
                </a:cubicBezTo>
                <a:cubicBezTo>
                  <a:pt x="30008" y="25357"/>
                  <a:pt x="34987" y="20995"/>
                  <a:pt x="32264" y="19050"/>
                </a:cubicBezTo>
                <a:cubicBezTo>
                  <a:pt x="25162" y="13977"/>
                  <a:pt x="6864" y="12700"/>
                  <a:pt x="6864" y="12700"/>
                </a:cubicBezTo>
                <a:cubicBezTo>
                  <a:pt x="-3542" y="5763"/>
                  <a:pt x="1155" y="6350"/>
                  <a:pt x="514" y="0"/>
                </a:cubicBezTo>
                <a:close/>
              </a:path>
            </a:pathLst>
          </a:custGeom>
          <a:solidFill>
            <a:srgbClr val="CC17A9"/>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96" name="Freeform 395">
            <a:extLst>
              <a:ext uri="{FF2B5EF4-FFF2-40B4-BE49-F238E27FC236}">
                <a16:creationId xmlns:a16="http://schemas.microsoft.com/office/drawing/2014/main" id="{705F59FF-DCFF-6FE4-55CC-4571D8B2E125}"/>
              </a:ext>
            </a:extLst>
          </p:cNvPr>
          <p:cNvSpPr/>
          <p:nvPr/>
        </p:nvSpPr>
        <p:spPr bwMode="gray">
          <a:xfrm>
            <a:off x="1123951" y="3817938"/>
            <a:ext cx="98425" cy="88900"/>
          </a:xfrm>
          <a:custGeom>
            <a:avLst/>
            <a:gdLst>
              <a:gd name="connsiteX0" fmla="*/ 124 w 98894"/>
              <a:gd name="connsiteY0" fmla="*/ 0 h 88900"/>
              <a:gd name="connsiteX1" fmla="*/ 124 w 98894"/>
              <a:gd name="connsiteY1" fmla="*/ 0 h 88900"/>
              <a:gd name="connsiteX2" fmla="*/ 12824 w 98894"/>
              <a:gd name="connsiteY2" fmla="*/ 25400 h 88900"/>
              <a:gd name="connsiteX3" fmla="*/ 22349 w 98894"/>
              <a:gd name="connsiteY3" fmla="*/ 31750 h 88900"/>
              <a:gd name="connsiteX4" fmla="*/ 41399 w 98894"/>
              <a:gd name="connsiteY4" fmla="*/ 47625 h 88900"/>
              <a:gd name="connsiteX5" fmla="*/ 60449 w 98894"/>
              <a:gd name="connsiteY5" fmla="*/ 31750 h 88900"/>
              <a:gd name="connsiteX6" fmla="*/ 85849 w 98894"/>
              <a:gd name="connsiteY6" fmla="*/ 34925 h 88900"/>
              <a:gd name="connsiteX7" fmla="*/ 98549 w 98894"/>
              <a:gd name="connsiteY7" fmla="*/ 53975 h 88900"/>
              <a:gd name="connsiteX8" fmla="*/ 89024 w 98894"/>
              <a:gd name="connsiteY8" fmla="*/ 60325 h 88900"/>
              <a:gd name="connsiteX9" fmla="*/ 76324 w 98894"/>
              <a:gd name="connsiteY9" fmla="*/ 57150 h 88900"/>
              <a:gd name="connsiteX10" fmla="*/ 69974 w 98894"/>
              <a:gd name="connsiteY10" fmla="*/ 47625 h 88900"/>
              <a:gd name="connsiteX11" fmla="*/ 57274 w 98894"/>
              <a:gd name="connsiteY11" fmla="*/ 50800 h 88900"/>
              <a:gd name="connsiteX12" fmla="*/ 50924 w 98894"/>
              <a:gd name="connsiteY12" fmla="*/ 60325 h 88900"/>
              <a:gd name="connsiteX13" fmla="*/ 44574 w 98894"/>
              <a:gd name="connsiteY13" fmla="*/ 88900 h 88900"/>
              <a:gd name="connsiteX14" fmla="*/ 28699 w 98894"/>
              <a:gd name="connsiteY14" fmla="*/ 66675 h 88900"/>
              <a:gd name="connsiteX15" fmla="*/ 6474 w 98894"/>
              <a:gd name="connsiteY15" fmla="*/ 69850 h 88900"/>
              <a:gd name="connsiteX16" fmla="*/ 124 w 98894"/>
              <a:gd name="connsiteY16" fmla="*/ 60325 h 88900"/>
              <a:gd name="connsiteX17" fmla="*/ 12824 w 98894"/>
              <a:gd name="connsiteY17" fmla="*/ 41275 h 88900"/>
              <a:gd name="connsiteX18" fmla="*/ 22349 w 98894"/>
              <a:gd name="connsiteY18" fmla="*/ 50800 h 88900"/>
              <a:gd name="connsiteX19" fmla="*/ 28699 w 98894"/>
              <a:gd name="connsiteY19" fmla="*/ 60325 h 88900"/>
              <a:gd name="connsiteX20" fmla="*/ 25524 w 98894"/>
              <a:gd name="connsiteY20" fmla="*/ 50800 h 88900"/>
              <a:gd name="connsiteX21" fmla="*/ 15999 w 98894"/>
              <a:gd name="connsiteY21" fmla="*/ 44450 h 88900"/>
              <a:gd name="connsiteX22" fmla="*/ 6474 w 98894"/>
              <a:gd name="connsiteY22" fmla="*/ 34925 h 88900"/>
              <a:gd name="connsiteX23" fmla="*/ 124 w 98894"/>
              <a:gd name="connsiteY23" fmla="*/ 0 h 8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8894" h="88900">
                <a:moveTo>
                  <a:pt x="124" y="0"/>
                </a:moveTo>
                <a:lnTo>
                  <a:pt x="124" y="0"/>
                </a:lnTo>
                <a:cubicBezTo>
                  <a:pt x="4357" y="8467"/>
                  <a:pt x="7396" y="17645"/>
                  <a:pt x="12824" y="25400"/>
                </a:cubicBezTo>
                <a:cubicBezTo>
                  <a:pt x="15012" y="28526"/>
                  <a:pt x="19418" y="29307"/>
                  <a:pt x="22349" y="31750"/>
                </a:cubicBezTo>
                <a:cubicBezTo>
                  <a:pt x="46795" y="52122"/>
                  <a:pt x="17750" y="31859"/>
                  <a:pt x="41399" y="47625"/>
                </a:cubicBezTo>
                <a:cubicBezTo>
                  <a:pt x="43740" y="45284"/>
                  <a:pt x="55587" y="32192"/>
                  <a:pt x="60449" y="31750"/>
                </a:cubicBezTo>
                <a:cubicBezTo>
                  <a:pt x="68947" y="30977"/>
                  <a:pt x="77382" y="33867"/>
                  <a:pt x="85849" y="34925"/>
                </a:cubicBezTo>
                <a:cubicBezTo>
                  <a:pt x="88053" y="37129"/>
                  <a:pt x="101175" y="47411"/>
                  <a:pt x="98549" y="53975"/>
                </a:cubicBezTo>
                <a:cubicBezTo>
                  <a:pt x="97132" y="57518"/>
                  <a:pt x="92199" y="58208"/>
                  <a:pt x="89024" y="60325"/>
                </a:cubicBezTo>
                <a:cubicBezTo>
                  <a:pt x="84791" y="59267"/>
                  <a:pt x="79955" y="59571"/>
                  <a:pt x="76324" y="57150"/>
                </a:cubicBezTo>
                <a:cubicBezTo>
                  <a:pt x="73149" y="55033"/>
                  <a:pt x="73594" y="48832"/>
                  <a:pt x="69974" y="47625"/>
                </a:cubicBezTo>
                <a:cubicBezTo>
                  <a:pt x="65834" y="46245"/>
                  <a:pt x="61507" y="49742"/>
                  <a:pt x="57274" y="50800"/>
                </a:cubicBezTo>
                <a:cubicBezTo>
                  <a:pt x="55157" y="53975"/>
                  <a:pt x="52631" y="56912"/>
                  <a:pt x="50924" y="60325"/>
                </a:cubicBezTo>
                <a:cubicBezTo>
                  <a:pt x="47016" y="68141"/>
                  <a:pt x="45793" y="81583"/>
                  <a:pt x="44574" y="88900"/>
                </a:cubicBezTo>
                <a:cubicBezTo>
                  <a:pt x="37166" y="66675"/>
                  <a:pt x="44574" y="71967"/>
                  <a:pt x="28699" y="66675"/>
                </a:cubicBezTo>
                <a:cubicBezTo>
                  <a:pt x="21291" y="67733"/>
                  <a:pt x="13779" y="71473"/>
                  <a:pt x="6474" y="69850"/>
                </a:cubicBezTo>
                <a:cubicBezTo>
                  <a:pt x="2749" y="69022"/>
                  <a:pt x="-704" y="64050"/>
                  <a:pt x="124" y="60325"/>
                </a:cubicBezTo>
                <a:cubicBezTo>
                  <a:pt x="1780" y="52875"/>
                  <a:pt x="12824" y="41275"/>
                  <a:pt x="12824" y="41275"/>
                </a:cubicBezTo>
                <a:cubicBezTo>
                  <a:pt x="15999" y="44450"/>
                  <a:pt x="19474" y="47351"/>
                  <a:pt x="22349" y="50800"/>
                </a:cubicBezTo>
                <a:cubicBezTo>
                  <a:pt x="24792" y="53731"/>
                  <a:pt x="24883" y="60325"/>
                  <a:pt x="28699" y="60325"/>
                </a:cubicBezTo>
                <a:cubicBezTo>
                  <a:pt x="32046" y="60325"/>
                  <a:pt x="27615" y="53413"/>
                  <a:pt x="25524" y="50800"/>
                </a:cubicBezTo>
                <a:cubicBezTo>
                  <a:pt x="23140" y="47820"/>
                  <a:pt x="18930" y="46893"/>
                  <a:pt x="15999" y="44450"/>
                </a:cubicBezTo>
                <a:cubicBezTo>
                  <a:pt x="12550" y="41575"/>
                  <a:pt x="9649" y="38100"/>
                  <a:pt x="6474" y="34925"/>
                </a:cubicBezTo>
                <a:cubicBezTo>
                  <a:pt x="2551" y="23155"/>
                  <a:pt x="1182" y="5821"/>
                  <a:pt x="124" y="0"/>
                </a:cubicBezTo>
                <a:close/>
              </a:path>
            </a:pathLst>
          </a:custGeom>
          <a:solidFill>
            <a:srgbClr val="CC17A9"/>
          </a:solidFill>
          <a:ln>
            <a:noFill/>
          </a:ln>
        </p:spPr>
        <p:style>
          <a:lnRef idx="1">
            <a:schemeClr val="accent4"/>
          </a:lnRef>
          <a:fillRef idx="2">
            <a:schemeClr val="accent4"/>
          </a:fillRef>
          <a:effectRef idx="1">
            <a:schemeClr val="accent4"/>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97" name="Freeform 396">
            <a:extLst>
              <a:ext uri="{FF2B5EF4-FFF2-40B4-BE49-F238E27FC236}">
                <a16:creationId xmlns:a16="http://schemas.microsoft.com/office/drawing/2014/main" id="{9EFA8938-A34A-5169-80A1-36F24B564689}"/>
              </a:ext>
            </a:extLst>
          </p:cNvPr>
          <p:cNvSpPr/>
          <p:nvPr/>
        </p:nvSpPr>
        <p:spPr bwMode="gray">
          <a:xfrm>
            <a:off x="1285875" y="4100513"/>
            <a:ext cx="101600" cy="101600"/>
          </a:xfrm>
          <a:custGeom>
            <a:avLst/>
            <a:gdLst>
              <a:gd name="connsiteX0" fmla="*/ 0 w 101600"/>
              <a:gd name="connsiteY0" fmla="*/ 0 h 101600"/>
              <a:gd name="connsiteX1" fmla="*/ 0 w 101600"/>
              <a:gd name="connsiteY1" fmla="*/ 0 h 101600"/>
              <a:gd name="connsiteX2" fmla="*/ 28575 w 101600"/>
              <a:gd name="connsiteY2" fmla="*/ 25400 h 101600"/>
              <a:gd name="connsiteX3" fmla="*/ 31750 w 101600"/>
              <a:gd name="connsiteY3" fmla="*/ 34925 h 101600"/>
              <a:gd name="connsiteX4" fmla="*/ 41275 w 101600"/>
              <a:gd name="connsiteY4" fmla="*/ 41275 h 101600"/>
              <a:gd name="connsiteX5" fmla="*/ 60325 w 101600"/>
              <a:gd name="connsiteY5" fmla="*/ 47625 h 101600"/>
              <a:gd name="connsiteX6" fmla="*/ 82550 w 101600"/>
              <a:gd name="connsiteY6" fmla="*/ 41275 h 101600"/>
              <a:gd name="connsiteX7" fmla="*/ 88900 w 101600"/>
              <a:gd name="connsiteY7" fmla="*/ 31750 h 101600"/>
              <a:gd name="connsiteX8" fmla="*/ 85725 w 101600"/>
              <a:gd name="connsiteY8" fmla="*/ 19050 h 101600"/>
              <a:gd name="connsiteX9" fmla="*/ 101600 w 101600"/>
              <a:gd name="connsiteY9" fmla="*/ 38100 h 101600"/>
              <a:gd name="connsiteX10" fmla="*/ 92075 w 101600"/>
              <a:gd name="connsiteY10" fmla="*/ 79375 h 101600"/>
              <a:gd name="connsiteX11" fmla="*/ 82550 w 101600"/>
              <a:gd name="connsiteY11" fmla="*/ 98425 h 101600"/>
              <a:gd name="connsiteX12" fmla="*/ 73025 w 101600"/>
              <a:gd name="connsiteY12" fmla="*/ 101600 h 101600"/>
              <a:gd name="connsiteX13" fmla="*/ 66675 w 101600"/>
              <a:gd name="connsiteY13" fmla="*/ 92075 h 101600"/>
              <a:gd name="connsiteX14" fmla="*/ 63500 w 101600"/>
              <a:gd name="connsiteY14" fmla="*/ 69850 h 101600"/>
              <a:gd name="connsiteX15" fmla="*/ 47625 w 101600"/>
              <a:gd name="connsiteY15" fmla="*/ 66675 h 101600"/>
              <a:gd name="connsiteX16" fmla="*/ 22225 w 101600"/>
              <a:gd name="connsiteY16" fmla="*/ 44450 h 101600"/>
              <a:gd name="connsiteX17" fmla="*/ 6350 w 101600"/>
              <a:gd name="connsiteY17" fmla="*/ 25400 h 101600"/>
              <a:gd name="connsiteX18" fmla="*/ 0 w 101600"/>
              <a:gd name="connsiteY18" fmla="*/ 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600" h="101600">
                <a:moveTo>
                  <a:pt x="0" y="0"/>
                </a:moveTo>
                <a:lnTo>
                  <a:pt x="0" y="0"/>
                </a:lnTo>
                <a:cubicBezTo>
                  <a:pt x="14753" y="10538"/>
                  <a:pt x="21608" y="11467"/>
                  <a:pt x="28575" y="25400"/>
                </a:cubicBezTo>
                <a:cubicBezTo>
                  <a:pt x="30072" y="28393"/>
                  <a:pt x="29659" y="32312"/>
                  <a:pt x="31750" y="34925"/>
                </a:cubicBezTo>
                <a:cubicBezTo>
                  <a:pt x="34134" y="37905"/>
                  <a:pt x="37788" y="39725"/>
                  <a:pt x="41275" y="41275"/>
                </a:cubicBezTo>
                <a:cubicBezTo>
                  <a:pt x="47392" y="43993"/>
                  <a:pt x="60325" y="47625"/>
                  <a:pt x="60325" y="47625"/>
                </a:cubicBezTo>
                <a:cubicBezTo>
                  <a:pt x="61155" y="47418"/>
                  <a:pt x="80480" y="42931"/>
                  <a:pt x="82550" y="41275"/>
                </a:cubicBezTo>
                <a:cubicBezTo>
                  <a:pt x="85530" y="38891"/>
                  <a:pt x="86783" y="34925"/>
                  <a:pt x="88900" y="31750"/>
                </a:cubicBezTo>
                <a:cubicBezTo>
                  <a:pt x="87842" y="27517"/>
                  <a:pt x="81822" y="21001"/>
                  <a:pt x="85725" y="19050"/>
                </a:cubicBezTo>
                <a:cubicBezTo>
                  <a:pt x="88781" y="17522"/>
                  <a:pt x="100550" y="36525"/>
                  <a:pt x="101600" y="38100"/>
                </a:cubicBezTo>
                <a:cubicBezTo>
                  <a:pt x="95911" y="94987"/>
                  <a:pt x="105090" y="53344"/>
                  <a:pt x="92075" y="79375"/>
                </a:cubicBezTo>
                <a:cubicBezTo>
                  <a:pt x="88240" y="87044"/>
                  <a:pt x="90133" y="92359"/>
                  <a:pt x="82550" y="98425"/>
                </a:cubicBezTo>
                <a:cubicBezTo>
                  <a:pt x="79937" y="100516"/>
                  <a:pt x="76200" y="100542"/>
                  <a:pt x="73025" y="101600"/>
                </a:cubicBezTo>
                <a:cubicBezTo>
                  <a:pt x="70908" y="98425"/>
                  <a:pt x="67771" y="95730"/>
                  <a:pt x="66675" y="92075"/>
                </a:cubicBezTo>
                <a:cubicBezTo>
                  <a:pt x="64525" y="84907"/>
                  <a:pt x="67990" y="75837"/>
                  <a:pt x="63500" y="69850"/>
                </a:cubicBezTo>
                <a:cubicBezTo>
                  <a:pt x="60262" y="65533"/>
                  <a:pt x="52917" y="67733"/>
                  <a:pt x="47625" y="66675"/>
                </a:cubicBezTo>
                <a:cubicBezTo>
                  <a:pt x="29633" y="39688"/>
                  <a:pt x="59267" y="81492"/>
                  <a:pt x="22225" y="44450"/>
                </a:cubicBezTo>
                <a:cubicBezTo>
                  <a:pt x="10002" y="32227"/>
                  <a:pt x="15191" y="38661"/>
                  <a:pt x="6350" y="25400"/>
                </a:cubicBezTo>
                <a:lnTo>
                  <a:pt x="0" y="0"/>
                </a:lnTo>
                <a:close/>
              </a:path>
            </a:pathLst>
          </a:custGeom>
          <a:solidFill>
            <a:srgbClr val="FA677B"/>
          </a:solidFill>
          <a:ln>
            <a:noFill/>
          </a:ln>
        </p:spPr>
        <p:style>
          <a:lnRef idx="1">
            <a:schemeClr val="accent5"/>
          </a:lnRef>
          <a:fillRef idx="2">
            <a:schemeClr val="accent5"/>
          </a:fillRef>
          <a:effectRef idx="1">
            <a:schemeClr val="accent5"/>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98" name="Freeform 397">
            <a:extLst>
              <a:ext uri="{FF2B5EF4-FFF2-40B4-BE49-F238E27FC236}">
                <a16:creationId xmlns:a16="http://schemas.microsoft.com/office/drawing/2014/main" id="{84E80B78-3175-642D-39B5-F3582683D0D3}"/>
              </a:ext>
            </a:extLst>
          </p:cNvPr>
          <p:cNvSpPr/>
          <p:nvPr/>
        </p:nvSpPr>
        <p:spPr bwMode="gray">
          <a:xfrm>
            <a:off x="1876425" y="4341813"/>
            <a:ext cx="50800" cy="34925"/>
          </a:xfrm>
          <a:custGeom>
            <a:avLst/>
            <a:gdLst>
              <a:gd name="connsiteX0" fmla="*/ 0 w 51349"/>
              <a:gd name="connsiteY0" fmla="*/ 3175 h 34925"/>
              <a:gd name="connsiteX1" fmla="*/ 0 w 51349"/>
              <a:gd name="connsiteY1" fmla="*/ 3175 h 34925"/>
              <a:gd name="connsiteX2" fmla="*/ 15875 w 51349"/>
              <a:gd name="connsiteY2" fmla="*/ 28575 h 34925"/>
              <a:gd name="connsiteX3" fmla="*/ 19050 w 51349"/>
              <a:gd name="connsiteY3" fmla="*/ 19050 h 34925"/>
              <a:gd name="connsiteX4" fmla="*/ 34925 w 51349"/>
              <a:gd name="connsiteY4" fmla="*/ 34925 h 34925"/>
              <a:gd name="connsiteX5" fmla="*/ 44450 w 51349"/>
              <a:gd name="connsiteY5" fmla="*/ 31750 h 34925"/>
              <a:gd name="connsiteX6" fmla="*/ 47625 w 51349"/>
              <a:gd name="connsiteY6" fmla="*/ 6350 h 34925"/>
              <a:gd name="connsiteX7" fmla="*/ 38100 w 51349"/>
              <a:gd name="connsiteY7" fmla="*/ 3175 h 34925"/>
              <a:gd name="connsiteX8" fmla="*/ 12700 w 51349"/>
              <a:gd name="connsiteY8" fmla="*/ 0 h 34925"/>
              <a:gd name="connsiteX9" fmla="*/ 3175 w 51349"/>
              <a:gd name="connsiteY9" fmla="*/ 3175 h 34925"/>
              <a:gd name="connsiteX10" fmla="*/ 0 w 51349"/>
              <a:gd name="connsiteY10" fmla="*/ 3175 h 3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349" h="34925">
                <a:moveTo>
                  <a:pt x="0" y="3175"/>
                </a:moveTo>
                <a:lnTo>
                  <a:pt x="0" y="3175"/>
                </a:lnTo>
                <a:cubicBezTo>
                  <a:pt x="5292" y="11642"/>
                  <a:pt x="8205" y="22183"/>
                  <a:pt x="15875" y="28575"/>
                </a:cubicBezTo>
                <a:cubicBezTo>
                  <a:pt x="18446" y="30718"/>
                  <a:pt x="15875" y="17992"/>
                  <a:pt x="19050" y="19050"/>
                </a:cubicBezTo>
                <a:cubicBezTo>
                  <a:pt x="26150" y="21417"/>
                  <a:pt x="29633" y="29633"/>
                  <a:pt x="34925" y="34925"/>
                </a:cubicBezTo>
                <a:cubicBezTo>
                  <a:pt x="38100" y="33867"/>
                  <a:pt x="41837" y="33841"/>
                  <a:pt x="44450" y="31750"/>
                </a:cubicBezTo>
                <a:cubicBezTo>
                  <a:pt x="52415" y="25378"/>
                  <a:pt x="53497" y="15158"/>
                  <a:pt x="47625" y="6350"/>
                </a:cubicBezTo>
                <a:cubicBezTo>
                  <a:pt x="45769" y="3565"/>
                  <a:pt x="41393" y="3774"/>
                  <a:pt x="38100" y="3175"/>
                </a:cubicBezTo>
                <a:cubicBezTo>
                  <a:pt x="29705" y="1649"/>
                  <a:pt x="21167" y="1058"/>
                  <a:pt x="12700" y="0"/>
                </a:cubicBezTo>
                <a:cubicBezTo>
                  <a:pt x="9525" y="1058"/>
                  <a:pt x="3175" y="-172"/>
                  <a:pt x="3175" y="3175"/>
                </a:cubicBezTo>
                <a:cubicBezTo>
                  <a:pt x="3175" y="6522"/>
                  <a:pt x="529" y="3175"/>
                  <a:pt x="0" y="3175"/>
                </a:cubicBezTo>
                <a:close/>
              </a:path>
            </a:pathLst>
          </a:custGeom>
          <a:solidFill>
            <a:srgbClr val="CC17A9"/>
          </a:solidFill>
          <a:ln>
            <a:noFill/>
          </a:ln>
        </p:spPr>
        <p:style>
          <a:lnRef idx="1">
            <a:schemeClr val="accent4"/>
          </a:lnRef>
          <a:fillRef idx="2">
            <a:schemeClr val="accent4"/>
          </a:fillRef>
          <a:effectRef idx="1">
            <a:schemeClr val="accent4"/>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99" name="Freeform 398">
            <a:extLst>
              <a:ext uri="{FF2B5EF4-FFF2-40B4-BE49-F238E27FC236}">
                <a16:creationId xmlns:a16="http://schemas.microsoft.com/office/drawing/2014/main" id="{83DF3111-1612-9596-404D-E2E7F8A244B2}"/>
              </a:ext>
            </a:extLst>
          </p:cNvPr>
          <p:cNvSpPr/>
          <p:nvPr/>
        </p:nvSpPr>
        <p:spPr bwMode="gray">
          <a:xfrm>
            <a:off x="1931988" y="4357688"/>
            <a:ext cx="42863" cy="31750"/>
          </a:xfrm>
          <a:custGeom>
            <a:avLst/>
            <a:gdLst>
              <a:gd name="connsiteX0" fmla="*/ 13641 w 42647"/>
              <a:gd name="connsiteY0" fmla="*/ 6350 h 32036"/>
              <a:gd name="connsiteX1" fmla="*/ 13641 w 42647"/>
              <a:gd name="connsiteY1" fmla="*/ 6350 h 32036"/>
              <a:gd name="connsiteX2" fmla="*/ 35866 w 42647"/>
              <a:gd name="connsiteY2" fmla="*/ 31750 h 32036"/>
              <a:gd name="connsiteX3" fmla="*/ 42216 w 42647"/>
              <a:gd name="connsiteY3" fmla="*/ 22225 h 32036"/>
              <a:gd name="connsiteX4" fmla="*/ 29516 w 42647"/>
              <a:gd name="connsiteY4" fmla="*/ 0 h 32036"/>
              <a:gd name="connsiteX5" fmla="*/ 4116 w 42647"/>
              <a:gd name="connsiteY5" fmla="*/ 3175 h 32036"/>
              <a:gd name="connsiteX6" fmla="*/ 941 w 42647"/>
              <a:gd name="connsiteY6" fmla="*/ 12700 h 32036"/>
              <a:gd name="connsiteX7" fmla="*/ 13641 w 42647"/>
              <a:gd name="connsiteY7" fmla="*/ 6350 h 3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647" h="32036">
                <a:moveTo>
                  <a:pt x="13641" y="6350"/>
                </a:moveTo>
                <a:lnTo>
                  <a:pt x="13641" y="6350"/>
                </a:lnTo>
                <a:cubicBezTo>
                  <a:pt x="21049" y="14817"/>
                  <a:pt x="26032" y="26286"/>
                  <a:pt x="35866" y="31750"/>
                </a:cubicBezTo>
                <a:cubicBezTo>
                  <a:pt x="39202" y="33603"/>
                  <a:pt x="41743" y="26011"/>
                  <a:pt x="42216" y="22225"/>
                </a:cubicBezTo>
                <a:cubicBezTo>
                  <a:pt x="44178" y="6532"/>
                  <a:pt x="39370" y="6569"/>
                  <a:pt x="29516" y="0"/>
                </a:cubicBezTo>
                <a:cubicBezTo>
                  <a:pt x="21049" y="1058"/>
                  <a:pt x="11913" y="-290"/>
                  <a:pt x="4116" y="3175"/>
                </a:cubicBezTo>
                <a:cubicBezTo>
                  <a:pt x="1058" y="4534"/>
                  <a:pt x="-1426" y="10333"/>
                  <a:pt x="941" y="12700"/>
                </a:cubicBezTo>
                <a:cubicBezTo>
                  <a:pt x="20995" y="32754"/>
                  <a:pt x="11524" y="7408"/>
                  <a:pt x="13641" y="6350"/>
                </a:cubicBezTo>
                <a:close/>
              </a:path>
            </a:pathLst>
          </a:custGeom>
          <a:solidFill>
            <a:srgbClr val="CC17A9"/>
          </a:solidFill>
          <a:ln>
            <a:noFill/>
          </a:ln>
        </p:spPr>
        <p:style>
          <a:lnRef idx="1">
            <a:schemeClr val="accent4"/>
          </a:lnRef>
          <a:fillRef idx="2">
            <a:schemeClr val="accent4"/>
          </a:fillRef>
          <a:effectRef idx="1">
            <a:schemeClr val="accent4"/>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00" name="Freeform 399">
            <a:extLst>
              <a:ext uri="{FF2B5EF4-FFF2-40B4-BE49-F238E27FC236}">
                <a16:creationId xmlns:a16="http://schemas.microsoft.com/office/drawing/2014/main" id="{5E824441-F57D-4747-BA54-6E05425538E1}"/>
              </a:ext>
            </a:extLst>
          </p:cNvPr>
          <p:cNvSpPr/>
          <p:nvPr/>
        </p:nvSpPr>
        <p:spPr bwMode="gray">
          <a:xfrm>
            <a:off x="1781175" y="4703763"/>
            <a:ext cx="139700" cy="209550"/>
          </a:xfrm>
          <a:custGeom>
            <a:avLst/>
            <a:gdLst>
              <a:gd name="connsiteX0" fmla="*/ 9768 w 139943"/>
              <a:gd name="connsiteY0" fmla="*/ 0 h 209550"/>
              <a:gd name="connsiteX1" fmla="*/ 9768 w 139943"/>
              <a:gd name="connsiteY1" fmla="*/ 0 h 209550"/>
              <a:gd name="connsiteX2" fmla="*/ 38343 w 139943"/>
              <a:gd name="connsiteY2" fmla="*/ 22225 h 209550"/>
              <a:gd name="connsiteX3" fmla="*/ 85968 w 139943"/>
              <a:gd name="connsiteY3" fmla="*/ 38100 h 209550"/>
              <a:gd name="connsiteX4" fmla="*/ 95493 w 139943"/>
              <a:gd name="connsiteY4" fmla="*/ 57150 h 209550"/>
              <a:gd name="connsiteX5" fmla="*/ 105018 w 139943"/>
              <a:gd name="connsiteY5" fmla="*/ 60325 h 209550"/>
              <a:gd name="connsiteX6" fmla="*/ 101843 w 139943"/>
              <a:gd name="connsiteY6" fmla="*/ 69850 h 209550"/>
              <a:gd name="connsiteX7" fmla="*/ 120893 w 139943"/>
              <a:gd name="connsiteY7" fmla="*/ 88900 h 209550"/>
              <a:gd name="connsiteX8" fmla="*/ 117718 w 139943"/>
              <a:gd name="connsiteY8" fmla="*/ 101600 h 209550"/>
              <a:gd name="connsiteX9" fmla="*/ 114543 w 139943"/>
              <a:gd name="connsiteY9" fmla="*/ 111125 h 209550"/>
              <a:gd name="connsiteX10" fmla="*/ 117718 w 139943"/>
              <a:gd name="connsiteY10" fmla="*/ 155575 h 209550"/>
              <a:gd name="connsiteX11" fmla="*/ 133593 w 139943"/>
              <a:gd name="connsiteY11" fmla="*/ 146050 h 209550"/>
              <a:gd name="connsiteX12" fmla="*/ 139943 w 139943"/>
              <a:gd name="connsiteY12" fmla="*/ 155575 h 209550"/>
              <a:gd name="connsiteX13" fmla="*/ 136768 w 139943"/>
              <a:gd name="connsiteY13" fmla="*/ 174625 h 209550"/>
              <a:gd name="connsiteX14" fmla="*/ 133593 w 139943"/>
              <a:gd name="connsiteY14" fmla="*/ 187325 h 209550"/>
              <a:gd name="connsiteX15" fmla="*/ 130418 w 139943"/>
              <a:gd name="connsiteY15" fmla="*/ 209550 h 209550"/>
              <a:gd name="connsiteX16" fmla="*/ 111368 w 139943"/>
              <a:gd name="connsiteY16" fmla="*/ 206375 h 209550"/>
              <a:gd name="connsiteX17" fmla="*/ 101843 w 139943"/>
              <a:gd name="connsiteY17" fmla="*/ 187325 h 209550"/>
              <a:gd name="connsiteX18" fmla="*/ 82793 w 139943"/>
              <a:gd name="connsiteY18" fmla="*/ 180975 h 209550"/>
              <a:gd name="connsiteX19" fmla="*/ 73268 w 139943"/>
              <a:gd name="connsiteY19" fmla="*/ 177800 h 209550"/>
              <a:gd name="connsiteX20" fmla="*/ 89143 w 139943"/>
              <a:gd name="connsiteY20" fmla="*/ 174625 h 209550"/>
              <a:gd name="connsiteX21" fmla="*/ 98668 w 139943"/>
              <a:gd name="connsiteY21" fmla="*/ 171450 h 209550"/>
              <a:gd name="connsiteX22" fmla="*/ 89143 w 139943"/>
              <a:gd name="connsiteY22" fmla="*/ 146050 h 209550"/>
              <a:gd name="connsiteX23" fmla="*/ 85968 w 139943"/>
              <a:gd name="connsiteY23" fmla="*/ 136525 h 209550"/>
              <a:gd name="connsiteX24" fmla="*/ 82793 w 139943"/>
              <a:gd name="connsiteY24" fmla="*/ 104775 h 209550"/>
              <a:gd name="connsiteX25" fmla="*/ 76443 w 139943"/>
              <a:gd name="connsiteY25" fmla="*/ 92075 h 209550"/>
              <a:gd name="connsiteX26" fmla="*/ 73268 w 139943"/>
              <a:gd name="connsiteY26" fmla="*/ 82550 h 209550"/>
              <a:gd name="connsiteX27" fmla="*/ 60568 w 139943"/>
              <a:gd name="connsiteY27" fmla="*/ 50800 h 209550"/>
              <a:gd name="connsiteX28" fmla="*/ 35168 w 139943"/>
              <a:gd name="connsiteY28" fmla="*/ 41275 h 209550"/>
              <a:gd name="connsiteX29" fmla="*/ 22468 w 139943"/>
              <a:gd name="connsiteY29" fmla="*/ 25400 h 209550"/>
              <a:gd name="connsiteX30" fmla="*/ 19293 w 139943"/>
              <a:gd name="connsiteY30" fmla="*/ 15875 h 209550"/>
              <a:gd name="connsiteX31" fmla="*/ 9768 w 139943"/>
              <a:gd name="connsiteY31" fmla="*/ 9525 h 209550"/>
              <a:gd name="connsiteX32" fmla="*/ 243 w 139943"/>
              <a:gd name="connsiteY32" fmla="*/ 6350 h 209550"/>
              <a:gd name="connsiteX33" fmla="*/ 9768 w 139943"/>
              <a:gd name="connsiteY33" fmla="*/ 0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9943" h="209550">
                <a:moveTo>
                  <a:pt x="9768" y="0"/>
                </a:moveTo>
                <a:lnTo>
                  <a:pt x="9768" y="0"/>
                </a:lnTo>
                <a:cubicBezTo>
                  <a:pt x="19293" y="7408"/>
                  <a:pt x="27252" y="17472"/>
                  <a:pt x="38343" y="22225"/>
                </a:cubicBezTo>
                <a:cubicBezTo>
                  <a:pt x="100365" y="48806"/>
                  <a:pt x="60541" y="12673"/>
                  <a:pt x="85968" y="38100"/>
                </a:cubicBezTo>
                <a:cubicBezTo>
                  <a:pt x="88060" y="44375"/>
                  <a:pt x="89898" y="52674"/>
                  <a:pt x="95493" y="57150"/>
                </a:cubicBezTo>
                <a:cubicBezTo>
                  <a:pt x="98106" y="59241"/>
                  <a:pt x="101843" y="59267"/>
                  <a:pt x="105018" y="60325"/>
                </a:cubicBezTo>
                <a:cubicBezTo>
                  <a:pt x="103960" y="63500"/>
                  <a:pt x="100218" y="66924"/>
                  <a:pt x="101843" y="69850"/>
                </a:cubicBezTo>
                <a:cubicBezTo>
                  <a:pt x="106204" y="77700"/>
                  <a:pt x="120893" y="88900"/>
                  <a:pt x="120893" y="88900"/>
                </a:cubicBezTo>
                <a:cubicBezTo>
                  <a:pt x="119835" y="93133"/>
                  <a:pt x="118917" y="97404"/>
                  <a:pt x="117718" y="101600"/>
                </a:cubicBezTo>
                <a:cubicBezTo>
                  <a:pt x="116799" y="104818"/>
                  <a:pt x="114543" y="107778"/>
                  <a:pt x="114543" y="111125"/>
                </a:cubicBezTo>
                <a:cubicBezTo>
                  <a:pt x="114543" y="125979"/>
                  <a:pt x="116660" y="140758"/>
                  <a:pt x="117718" y="155575"/>
                </a:cubicBezTo>
                <a:cubicBezTo>
                  <a:pt x="135915" y="128279"/>
                  <a:pt x="126408" y="131680"/>
                  <a:pt x="133593" y="146050"/>
                </a:cubicBezTo>
                <a:cubicBezTo>
                  <a:pt x="135300" y="149463"/>
                  <a:pt x="137826" y="152400"/>
                  <a:pt x="139943" y="155575"/>
                </a:cubicBezTo>
                <a:cubicBezTo>
                  <a:pt x="138885" y="161925"/>
                  <a:pt x="138031" y="168312"/>
                  <a:pt x="136768" y="174625"/>
                </a:cubicBezTo>
                <a:cubicBezTo>
                  <a:pt x="135912" y="178904"/>
                  <a:pt x="134374" y="183032"/>
                  <a:pt x="133593" y="187325"/>
                </a:cubicBezTo>
                <a:cubicBezTo>
                  <a:pt x="132254" y="194688"/>
                  <a:pt x="131476" y="202142"/>
                  <a:pt x="130418" y="209550"/>
                </a:cubicBezTo>
                <a:cubicBezTo>
                  <a:pt x="124068" y="208492"/>
                  <a:pt x="117126" y="209254"/>
                  <a:pt x="111368" y="206375"/>
                </a:cubicBezTo>
                <a:cubicBezTo>
                  <a:pt x="88169" y="194775"/>
                  <a:pt x="119374" y="199847"/>
                  <a:pt x="101843" y="187325"/>
                </a:cubicBezTo>
                <a:cubicBezTo>
                  <a:pt x="96396" y="183434"/>
                  <a:pt x="89143" y="183092"/>
                  <a:pt x="82793" y="180975"/>
                </a:cubicBezTo>
                <a:lnTo>
                  <a:pt x="73268" y="177800"/>
                </a:lnTo>
                <a:cubicBezTo>
                  <a:pt x="78560" y="176742"/>
                  <a:pt x="83908" y="175934"/>
                  <a:pt x="89143" y="174625"/>
                </a:cubicBezTo>
                <a:cubicBezTo>
                  <a:pt x="92390" y="173813"/>
                  <a:pt x="97610" y="174625"/>
                  <a:pt x="98668" y="171450"/>
                </a:cubicBezTo>
                <a:cubicBezTo>
                  <a:pt x="102343" y="160424"/>
                  <a:pt x="93113" y="153991"/>
                  <a:pt x="89143" y="146050"/>
                </a:cubicBezTo>
                <a:cubicBezTo>
                  <a:pt x="87646" y="143057"/>
                  <a:pt x="87026" y="139700"/>
                  <a:pt x="85968" y="136525"/>
                </a:cubicBezTo>
                <a:cubicBezTo>
                  <a:pt x="84910" y="125942"/>
                  <a:pt x="85022" y="115175"/>
                  <a:pt x="82793" y="104775"/>
                </a:cubicBezTo>
                <a:cubicBezTo>
                  <a:pt x="81801" y="100147"/>
                  <a:pt x="78307" y="96425"/>
                  <a:pt x="76443" y="92075"/>
                </a:cubicBezTo>
                <a:cubicBezTo>
                  <a:pt x="75125" y="88999"/>
                  <a:pt x="74187" y="85768"/>
                  <a:pt x="73268" y="82550"/>
                </a:cubicBezTo>
                <a:cubicBezTo>
                  <a:pt x="70163" y="71684"/>
                  <a:pt x="69070" y="59302"/>
                  <a:pt x="60568" y="50800"/>
                </a:cubicBezTo>
                <a:cubicBezTo>
                  <a:pt x="52393" y="42625"/>
                  <a:pt x="46526" y="43547"/>
                  <a:pt x="35168" y="41275"/>
                </a:cubicBezTo>
                <a:cubicBezTo>
                  <a:pt x="27188" y="17334"/>
                  <a:pt x="38881" y="45916"/>
                  <a:pt x="22468" y="25400"/>
                </a:cubicBezTo>
                <a:cubicBezTo>
                  <a:pt x="20377" y="22787"/>
                  <a:pt x="21384" y="18488"/>
                  <a:pt x="19293" y="15875"/>
                </a:cubicBezTo>
                <a:cubicBezTo>
                  <a:pt x="16909" y="12895"/>
                  <a:pt x="13181" y="11232"/>
                  <a:pt x="9768" y="9525"/>
                </a:cubicBezTo>
                <a:cubicBezTo>
                  <a:pt x="6775" y="8028"/>
                  <a:pt x="2251" y="9027"/>
                  <a:pt x="243" y="6350"/>
                </a:cubicBezTo>
                <a:cubicBezTo>
                  <a:pt x="-1662" y="3810"/>
                  <a:pt x="8180" y="1058"/>
                  <a:pt x="9768" y="0"/>
                </a:cubicBezTo>
                <a:close/>
              </a:path>
            </a:pathLst>
          </a:custGeom>
          <a:solidFill>
            <a:srgbClr val="CC17A9"/>
          </a:solidFill>
          <a:ln>
            <a:noFill/>
          </a:ln>
        </p:spPr>
        <p:style>
          <a:lnRef idx="1">
            <a:schemeClr val="accent4"/>
          </a:lnRef>
          <a:fillRef idx="2">
            <a:schemeClr val="accent4"/>
          </a:fillRef>
          <a:effectRef idx="1">
            <a:schemeClr val="accent4"/>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01" name="Freeform 400">
            <a:extLst>
              <a:ext uri="{FF2B5EF4-FFF2-40B4-BE49-F238E27FC236}">
                <a16:creationId xmlns:a16="http://schemas.microsoft.com/office/drawing/2014/main" id="{C53E8AD0-2198-61D0-A42C-F44B85BD4D6E}"/>
              </a:ext>
            </a:extLst>
          </p:cNvPr>
          <p:cNvSpPr/>
          <p:nvPr/>
        </p:nvSpPr>
        <p:spPr bwMode="gray">
          <a:xfrm>
            <a:off x="1763714" y="4889500"/>
            <a:ext cx="182563" cy="590550"/>
          </a:xfrm>
          <a:custGeom>
            <a:avLst/>
            <a:gdLst>
              <a:gd name="connsiteX0" fmla="*/ 136525 w 182620"/>
              <a:gd name="connsiteY0" fmla="*/ 60440 h 590695"/>
              <a:gd name="connsiteX1" fmla="*/ 136525 w 182620"/>
              <a:gd name="connsiteY1" fmla="*/ 60440 h 590695"/>
              <a:gd name="connsiteX2" fmla="*/ 174625 w 182620"/>
              <a:gd name="connsiteY2" fmla="*/ 115 h 590695"/>
              <a:gd name="connsiteX3" fmla="*/ 165100 w 182620"/>
              <a:gd name="connsiteY3" fmla="*/ 63615 h 590695"/>
              <a:gd name="connsiteX4" fmla="*/ 161925 w 182620"/>
              <a:gd name="connsiteY4" fmla="*/ 82665 h 590695"/>
              <a:gd name="connsiteX5" fmla="*/ 158750 w 182620"/>
              <a:gd name="connsiteY5" fmla="*/ 92190 h 590695"/>
              <a:gd name="connsiteX6" fmla="*/ 152400 w 182620"/>
              <a:gd name="connsiteY6" fmla="*/ 127115 h 590695"/>
              <a:gd name="connsiteX7" fmla="*/ 149225 w 182620"/>
              <a:gd name="connsiteY7" fmla="*/ 165215 h 590695"/>
              <a:gd name="connsiteX8" fmla="*/ 130175 w 182620"/>
              <a:gd name="connsiteY8" fmla="*/ 187440 h 590695"/>
              <a:gd name="connsiteX9" fmla="*/ 114300 w 182620"/>
              <a:gd name="connsiteY9" fmla="*/ 206490 h 590695"/>
              <a:gd name="connsiteX10" fmla="*/ 107950 w 182620"/>
              <a:gd name="connsiteY10" fmla="*/ 216015 h 590695"/>
              <a:gd name="connsiteX11" fmla="*/ 95250 w 182620"/>
              <a:gd name="connsiteY11" fmla="*/ 228715 h 590695"/>
              <a:gd name="connsiteX12" fmla="*/ 88900 w 182620"/>
              <a:gd name="connsiteY12" fmla="*/ 238240 h 590695"/>
              <a:gd name="connsiteX13" fmla="*/ 82550 w 182620"/>
              <a:gd name="connsiteY13" fmla="*/ 257290 h 590695"/>
              <a:gd name="connsiteX14" fmla="*/ 85725 w 182620"/>
              <a:gd name="connsiteY14" fmla="*/ 269990 h 590695"/>
              <a:gd name="connsiteX15" fmla="*/ 92075 w 182620"/>
              <a:gd name="connsiteY15" fmla="*/ 295390 h 590695"/>
              <a:gd name="connsiteX16" fmla="*/ 98425 w 182620"/>
              <a:gd name="connsiteY16" fmla="*/ 311265 h 590695"/>
              <a:gd name="connsiteX17" fmla="*/ 111125 w 182620"/>
              <a:gd name="connsiteY17" fmla="*/ 330315 h 590695"/>
              <a:gd name="connsiteX18" fmla="*/ 120650 w 182620"/>
              <a:gd name="connsiteY18" fmla="*/ 339840 h 590695"/>
              <a:gd name="connsiteX19" fmla="*/ 133350 w 182620"/>
              <a:gd name="connsiteY19" fmla="*/ 358890 h 590695"/>
              <a:gd name="connsiteX20" fmla="*/ 127000 w 182620"/>
              <a:gd name="connsiteY20" fmla="*/ 368415 h 590695"/>
              <a:gd name="connsiteX21" fmla="*/ 114300 w 182620"/>
              <a:gd name="connsiteY21" fmla="*/ 396990 h 590695"/>
              <a:gd name="connsiteX22" fmla="*/ 107950 w 182620"/>
              <a:gd name="connsiteY22" fmla="*/ 419215 h 590695"/>
              <a:gd name="connsiteX23" fmla="*/ 95250 w 182620"/>
              <a:gd name="connsiteY23" fmla="*/ 441440 h 590695"/>
              <a:gd name="connsiteX24" fmla="*/ 92075 w 182620"/>
              <a:gd name="connsiteY24" fmla="*/ 454140 h 590695"/>
              <a:gd name="connsiteX25" fmla="*/ 88900 w 182620"/>
              <a:gd name="connsiteY25" fmla="*/ 495415 h 590695"/>
              <a:gd name="connsiteX26" fmla="*/ 82550 w 182620"/>
              <a:gd name="connsiteY26" fmla="*/ 517640 h 590695"/>
              <a:gd name="connsiteX27" fmla="*/ 85725 w 182620"/>
              <a:gd name="connsiteY27" fmla="*/ 555740 h 590695"/>
              <a:gd name="connsiteX28" fmla="*/ 95250 w 182620"/>
              <a:gd name="connsiteY28" fmla="*/ 558915 h 590695"/>
              <a:gd name="connsiteX29" fmla="*/ 98425 w 182620"/>
              <a:gd name="connsiteY29" fmla="*/ 568440 h 590695"/>
              <a:gd name="connsiteX30" fmla="*/ 95250 w 182620"/>
              <a:gd name="connsiteY30" fmla="*/ 587490 h 590695"/>
              <a:gd name="connsiteX31" fmla="*/ 69850 w 182620"/>
              <a:gd name="connsiteY31" fmla="*/ 587490 h 590695"/>
              <a:gd name="connsiteX32" fmla="*/ 60325 w 182620"/>
              <a:gd name="connsiteY32" fmla="*/ 577965 h 590695"/>
              <a:gd name="connsiteX33" fmla="*/ 50800 w 182620"/>
              <a:gd name="connsiteY33" fmla="*/ 571615 h 590695"/>
              <a:gd name="connsiteX34" fmla="*/ 41275 w 182620"/>
              <a:gd name="connsiteY34" fmla="*/ 539865 h 590695"/>
              <a:gd name="connsiteX35" fmla="*/ 38100 w 182620"/>
              <a:gd name="connsiteY35" fmla="*/ 530340 h 590695"/>
              <a:gd name="connsiteX36" fmla="*/ 28575 w 182620"/>
              <a:gd name="connsiteY36" fmla="*/ 520815 h 590695"/>
              <a:gd name="connsiteX37" fmla="*/ 25400 w 182620"/>
              <a:gd name="connsiteY37" fmla="*/ 511290 h 590695"/>
              <a:gd name="connsiteX38" fmla="*/ 6350 w 182620"/>
              <a:gd name="connsiteY38" fmla="*/ 492240 h 590695"/>
              <a:gd name="connsiteX39" fmla="*/ 0 w 182620"/>
              <a:gd name="connsiteY39" fmla="*/ 470015 h 590695"/>
              <a:gd name="connsiteX40" fmla="*/ 6350 w 182620"/>
              <a:gd name="connsiteY40" fmla="*/ 435090 h 590695"/>
              <a:gd name="connsiteX41" fmla="*/ 12700 w 182620"/>
              <a:gd name="connsiteY41" fmla="*/ 425565 h 590695"/>
              <a:gd name="connsiteX42" fmla="*/ 15875 w 182620"/>
              <a:gd name="connsiteY42" fmla="*/ 403340 h 590695"/>
              <a:gd name="connsiteX43" fmla="*/ 22225 w 182620"/>
              <a:gd name="connsiteY43" fmla="*/ 362065 h 590695"/>
              <a:gd name="connsiteX44" fmla="*/ 25400 w 182620"/>
              <a:gd name="connsiteY44" fmla="*/ 333490 h 590695"/>
              <a:gd name="connsiteX45" fmla="*/ 28575 w 182620"/>
              <a:gd name="connsiteY45" fmla="*/ 254115 h 590695"/>
              <a:gd name="connsiteX46" fmla="*/ 31750 w 182620"/>
              <a:gd name="connsiteY46" fmla="*/ 228715 h 590695"/>
              <a:gd name="connsiteX47" fmla="*/ 34925 w 182620"/>
              <a:gd name="connsiteY47" fmla="*/ 190615 h 590695"/>
              <a:gd name="connsiteX48" fmla="*/ 44450 w 182620"/>
              <a:gd name="connsiteY48" fmla="*/ 146165 h 590695"/>
              <a:gd name="connsiteX49" fmla="*/ 53975 w 182620"/>
              <a:gd name="connsiteY49" fmla="*/ 142990 h 590695"/>
              <a:gd name="connsiteX50" fmla="*/ 73025 w 182620"/>
              <a:gd name="connsiteY50" fmla="*/ 133465 h 590695"/>
              <a:gd name="connsiteX51" fmla="*/ 82550 w 182620"/>
              <a:gd name="connsiteY51" fmla="*/ 136640 h 590695"/>
              <a:gd name="connsiteX52" fmla="*/ 92075 w 182620"/>
              <a:gd name="connsiteY52" fmla="*/ 155690 h 590695"/>
              <a:gd name="connsiteX53" fmla="*/ 85725 w 182620"/>
              <a:gd name="connsiteY53" fmla="*/ 177915 h 590695"/>
              <a:gd name="connsiteX54" fmla="*/ 92075 w 182620"/>
              <a:gd name="connsiteY54" fmla="*/ 168390 h 590695"/>
              <a:gd name="connsiteX55" fmla="*/ 95250 w 182620"/>
              <a:gd name="connsiteY55" fmla="*/ 155690 h 590695"/>
              <a:gd name="connsiteX56" fmla="*/ 117475 w 182620"/>
              <a:gd name="connsiteY56" fmla="*/ 130290 h 590695"/>
              <a:gd name="connsiteX57" fmla="*/ 127000 w 182620"/>
              <a:gd name="connsiteY57" fmla="*/ 123940 h 590695"/>
              <a:gd name="connsiteX58" fmla="*/ 123825 w 182620"/>
              <a:gd name="connsiteY58" fmla="*/ 104890 h 590695"/>
              <a:gd name="connsiteX59" fmla="*/ 133350 w 182620"/>
              <a:gd name="connsiteY59" fmla="*/ 54090 h 590695"/>
              <a:gd name="connsiteX60" fmla="*/ 139700 w 182620"/>
              <a:gd name="connsiteY60" fmla="*/ 44565 h 590695"/>
              <a:gd name="connsiteX61" fmla="*/ 133350 w 182620"/>
              <a:gd name="connsiteY61" fmla="*/ 89015 h 590695"/>
              <a:gd name="connsiteX62" fmla="*/ 123825 w 182620"/>
              <a:gd name="connsiteY62" fmla="*/ 98540 h 590695"/>
              <a:gd name="connsiteX63" fmla="*/ 114300 w 182620"/>
              <a:gd name="connsiteY63" fmla="*/ 146165 h 590695"/>
              <a:gd name="connsiteX64" fmla="*/ 101600 w 182620"/>
              <a:gd name="connsiteY64" fmla="*/ 165215 h 590695"/>
              <a:gd name="connsiteX65" fmla="*/ 92075 w 182620"/>
              <a:gd name="connsiteY65" fmla="*/ 168390 h 590695"/>
              <a:gd name="connsiteX66" fmla="*/ 82550 w 182620"/>
              <a:gd name="connsiteY66" fmla="*/ 136640 h 590695"/>
              <a:gd name="connsiteX67" fmla="*/ 73025 w 182620"/>
              <a:gd name="connsiteY67" fmla="*/ 130290 h 590695"/>
              <a:gd name="connsiteX68" fmla="*/ 50800 w 182620"/>
              <a:gd name="connsiteY68" fmla="*/ 152515 h 590695"/>
              <a:gd name="connsiteX69" fmla="*/ 76200 w 182620"/>
              <a:gd name="connsiteY69" fmla="*/ 133465 h 590695"/>
              <a:gd name="connsiteX70" fmla="*/ 76200 w 182620"/>
              <a:gd name="connsiteY70" fmla="*/ 133465 h 59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82620" h="590695">
                <a:moveTo>
                  <a:pt x="136525" y="60440"/>
                </a:moveTo>
                <a:lnTo>
                  <a:pt x="136525" y="60440"/>
                </a:lnTo>
                <a:cubicBezTo>
                  <a:pt x="149225" y="40332"/>
                  <a:pt x="150987" y="-2511"/>
                  <a:pt x="174625" y="115"/>
                </a:cubicBezTo>
                <a:cubicBezTo>
                  <a:pt x="195898" y="2479"/>
                  <a:pt x="168355" y="42460"/>
                  <a:pt x="165100" y="63615"/>
                </a:cubicBezTo>
                <a:cubicBezTo>
                  <a:pt x="164121" y="69978"/>
                  <a:pt x="163322" y="76381"/>
                  <a:pt x="161925" y="82665"/>
                </a:cubicBezTo>
                <a:cubicBezTo>
                  <a:pt x="161199" y="85932"/>
                  <a:pt x="159562" y="88943"/>
                  <a:pt x="158750" y="92190"/>
                </a:cubicBezTo>
                <a:cubicBezTo>
                  <a:pt x="157243" y="98218"/>
                  <a:pt x="152966" y="122020"/>
                  <a:pt x="152400" y="127115"/>
                </a:cubicBezTo>
                <a:cubicBezTo>
                  <a:pt x="150993" y="139781"/>
                  <a:pt x="152316" y="152851"/>
                  <a:pt x="149225" y="165215"/>
                </a:cubicBezTo>
                <a:cubicBezTo>
                  <a:pt x="147867" y="170646"/>
                  <a:pt x="134226" y="183389"/>
                  <a:pt x="130175" y="187440"/>
                </a:cubicBezTo>
                <a:cubicBezTo>
                  <a:pt x="124111" y="205632"/>
                  <a:pt x="131600" y="189190"/>
                  <a:pt x="114300" y="206490"/>
                </a:cubicBezTo>
                <a:cubicBezTo>
                  <a:pt x="111602" y="209188"/>
                  <a:pt x="110433" y="213118"/>
                  <a:pt x="107950" y="216015"/>
                </a:cubicBezTo>
                <a:cubicBezTo>
                  <a:pt x="104054" y="220561"/>
                  <a:pt x="99146" y="224169"/>
                  <a:pt x="95250" y="228715"/>
                </a:cubicBezTo>
                <a:cubicBezTo>
                  <a:pt x="92767" y="231612"/>
                  <a:pt x="90450" y="234753"/>
                  <a:pt x="88900" y="238240"/>
                </a:cubicBezTo>
                <a:cubicBezTo>
                  <a:pt x="86182" y="244357"/>
                  <a:pt x="82550" y="257290"/>
                  <a:pt x="82550" y="257290"/>
                </a:cubicBezTo>
                <a:cubicBezTo>
                  <a:pt x="83608" y="261523"/>
                  <a:pt x="84778" y="265730"/>
                  <a:pt x="85725" y="269990"/>
                </a:cubicBezTo>
                <a:cubicBezTo>
                  <a:pt x="89170" y="285493"/>
                  <a:pt x="87433" y="283011"/>
                  <a:pt x="92075" y="295390"/>
                </a:cubicBezTo>
                <a:cubicBezTo>
                  <a:pt x="94076" y="300726"/>
                  <a:pt x="95696" y="306262"/>
                  <a:pt x="98425" y="311265"/>
                </a:cubicBezTo>
                <a:cubicBezTo>
                  <a:pt x="102079" y="317965"/>
                  <a:pt x="105729" y="324919"/>
                  <a:pt x="111125" y="330315"/>
                </a:cubicBezTo>
                <a:cubicBezTo>
                  <a:pt x="114300" y="333490"/>
                  <a:pt x="117893" y="336296"/>
                  <a:pt x="120650" y="339840"/>
                </a:cubicBezTo>
                <a:cubicBezTo>
                  <a:pt x="125335" y="345864"/>
                  <a:pt x="133350" y="358890"/>
                  <a:pt x="133350" y="358890"/>
                </a:cubicBezTo>
                <a:cubicBezTo>
                  <a:pt x="131233" y="362065"/>
                  <a:pt x="128550" y="364928"/>
                  <a:pt x="127000" y="368415"/>
                </a:cubicBezTo>
                <a:cubicBezTo>
                  <a:pt x="111887" y="402420"/>
                  <a:pt x="128671" y="375434"/>
                  <a:pt x="114300" y="396990"/>
                </a:cubicBezTo>
                <a:cubicBezTo>
                  <a:pt x="113283" y="401059"/>
                  <a:pt x="110227" y="414660"/>
                  <a:pt x="107950" y="419215"/>
                </a:cubicBezTo>
                <a:cubicBezTo>
                  <a:pt x="98738" y="437638"/>
                  <a:pt x="103599" y="419175"/>
                  <a:pt x="95250" y="441440"/>
                </a:cubicBezTo>
                <a:cubicBezTo>
                  <a:pt x="93718" y="445526"/>
                  <a:pt x="93133" y="449907"/>
                  <a:pt x="92075" y="454140"/>
                </a:cubicBezTo>
                <a:cubicBezTo>
                  <a:pt x="91017" y="467898"/>
                  <a:pt x="90512" y="481711"/>
                  <a:pt x="88900" y="495415"/>
                </a:cubicBezTo>
                <a:cubicBezTo>
                  <a:pt x="88175" y="501576"/>
                  <a:pt x="84603" y="511480"/>
                  <a:pt x="82550" y="517640"/>
                </a:cubicBezTo>
                <a:cubicBezTo>
                  <a:pt x="83608" y="530340"/>
                  <a:pt x="81977" y="543560"/>
                  <a:pt x="85725" y="555740"/>
                </a:cubicBezTo>
                <a:cubicBezTo>
                  <a:pt x="86709" y="558939"/>
                  <a:pt x="92883" y="556548"/>
                  <a:pt x="95250" y="558915"/>
                </a:cubicBezTo>
                <a:cubicBezTo>
                  <a:pt x="97617" y="561282"/>
                  <a:pt x="97367" y="565265"/>
                  <a:pt x="98425" y="568440"/>
                </a:cubicBezTo>
                <a:cubicBezTo>
                  <a:pt x="97367" y="574790"/>
                  <a:pt x="98444" y="581901"/>
                  <a:pt x="95250" y="587490"/>
                </a:cubicBezTo>
                <a:cubicBezTo>
                  <a:pt x="91245" y="594499"/>
                  <a:pt x="71852" y="587890"/>
                  <a:pt x="69850" y="587490"/>
                </a:cubicBezTo>
                <a:cubicBezTo>
                  <a:pt x="66675" y="584315"/>
                  <a:pt x="63774" y="580840"/>
                  <a:pt x="60325" y="577965"/>
                </a:cubicBezTo>
                <a:cubicBezTo>
                  <a:pt x="57394" y="575522"/>
                  <a:pt x="52822" y="574851"/>
                  <a:pt x="50800" y="571615"/>
                </a:cubicBezTo>
                <a:cubicBezTo>
                  <a:pt x="46829" y="565261"/>
                  <a:pt x="43623" y="548083"/>
                  <a:pt x="41275" y="539865"/>
                </a:cubicBezTo>
                <a:cubicBezTo>
                  <a:pt x="40356" y="536647"/>
                  <a:pt x="39956" y="533125"/>
                  <a:pt x="38100" y="530340"/>
                </a:cubicBezTo>
                <a:cubicBezTo>
                  <a:pt x="35609" y="526604"/>
                  <a:pt x="31750" y="523990"/>
                  <a:pt x="28575" y="520815"/>
                </a:cubicBezTo>
                <a:cubicBezTo>
                  <a:pt x="27517" y="517640"/>
                  <a:pt x="27455" y="513932"/>
                  <a:pt x="25400" y="511290"/>
                </a:cubicBezTo>
                <a:cubicBezTo>
                  <a:pt x="19887" y="504201"/>
                  <a:pt x="6350" y="492240"/>
                  <a:pt x="6350" y="492240"/>
                </a:cubicBezTo>
                <a:cubicBezTo>
                  <a:pt x="4853" y="487748"/>
                  <a:pt x="0" y="474002"/>
                  <a:pt x="0" y="470015"/>
                </a:cubicBezTo>
                <a:cubicBezTo>
                  <a:pt x="0" y="466582"/>
                  <a:pt x="3571" y="441574"/>
                  <a:pt x="6350" y="435090"/>
                </a:cubicBezTo>
                <a:cubicBezTo>
                  <a:pt x="7853" y="431583"/>
                  <a:pt x="10583" y="428740"/>
                  <a:pt x="12700" y="425565"/>
                </a:cubicBezTo>
                <a:cubicBezTo>
                  <a:pt x="13758" y="418157"/>
                  <a:pt x="14737" y="410737"/>
                  <a:pt x="15875" y="403340"/>
                </a:cubicBezTo>
                <a:cubicBezTo>
                  <a:pt x="19406" y="380390"/>
                  <a:pt x="19156" y="386616"/>
                  <a:pt x="22225" y="362065"/>
                </a:cubicBezTo>
                <a:cubicBezTo>
                  <a:pt x="23414" y="352555"/>
                  <a:pt x="24342" y="343015"/>
                  <a:pt x="25400" y="333490"/>
                </a:cubicBezTo>
                <a:cubicBezTo>
                  <a:pt x="26458" y="307032"/>
                  <a:pt x="26973" y="280546"/>
                  <a:pt x="28575" y="254115"/>
                </a:cubicBezTo>
                <a:cubicBezTo>
                  <a:pt x="29091" y="245598"/>
                  <a:pt x="30901" y="237205"/>
                  <a:pt x="31750" y="228715"/>
                </a:cubicBezTo>
                <a:cubicBezTo>
                  <a:pt x="33018" y="216034"/>
                  <a:pt x="33518" y="203281"/>
                  <a:pt x="34925" y="190615"/>
                </a:cubicBezTo>
                <a:cubicBezTo>
                  <a:pt x="35470" y="185709"/>
                  <a:pt x="42049" y="146965"/>
                  <a:pt x="44450" y="146165"/>
                </a:cubicBezTo>
                <a:cubicBezTo>
                  <a:pt x="47625" y="145107"/>
                  <a:pt x="50982" y="144487"/>
                  <a:pt x="53975" y="142990"/>
                </a:cubicBezTo>
                <a:cubicBezTo>
                  <a:pt x="78594" y="130680"/>
                  <a:pt x="49084" y="141445"/>
                  <a:pt x="73025" y="133465"/>
                </a:cubicBezTo>
                <a:cubicBezTo>
                  <a:pt x="76200" y="134523"/>
                  <a:pt x="79937" y="134549"/>
                  <a:pt x="82550" y="136640"/>
                </a:cubicBezTo>
                <a:cubicBezTo>
                  <a:pt x="88145" y="141116"/>
                  <a:pt x="89983" y="149415"/>
                  <a:pt x="92075" y="155690"/>
                </a:cubicBezTo>
                <a:cubicBezTo>
                  <a:pt x="91342" y="157888"/>
                  <a:pt x="84728" y="176918"/>
                  <a:pt x="85725" y="177915"/>
                </a:cubicBezTo>
                <a:cubicBezTo>
                  <a:pt x="88423" y="180613"/>
                  <a:pt x="89958" y="171565"/>
                  <a:pt x="92075" y="168390"/>
                </a:cubicBezTo>
                <a:cubicBezTo>
                  <a:pt x="93133" y="164157"/>
                  <a:pt x="93131" y="159504"/>
                  <a:pt x="95250" y="155690"/>
                </a:cubicBezTo>
                <a:cubicBezTo>
                  <a:pt x="98208" y="150366"/>
                  <a:pt x="111472" y="135293"/>
                  <a:pt x="117475" y="130290"/>
                </a:cubicBezTo>
                <a:cubicBezTo>
                  <a:pt x="120406" y="127847"/>
                  <a:pt x="123825" y="126057"/>
                  <a:pt x="127000" y="123940"/>
                </a:cubicBezTo>
                <a:cubicBezTo>
                  <a:pt x="125942" y="117590"/>
                  <a:pt x="123825" y="111328"/>
                  <a:pt x="123825" y="104890"/>
                </a:cubicBezTo>
                <a:cubicBezTo>
                  <a:pt x="123825" y="95394"/>
                  <a:pt x="126054" y="65034"/>
                  <a:pt x="133350" y="54090"/>
                </a:cubicBezTo>
                <a:lnTo>
                  <a:pt x="139700" y="44565"/>
                </a:lnTo>
                <a:cubicBezTo>
                  <a:pt x="139684" y="44697"/>
                  <a:pt x="134942" y="85432"/>
                  <a:pt x="133350" y="89015"/>
                </a:cubicBezTo>
                <a:cubicBezTo>
                  <a:pt x="131526" y="93118"/>
                  <a:pt x="127000" y="95365"/>
                  <a:pt x="123825" y="98540"/>
                </a:cubicBezTo>
                <a:cubicBezTo>
                  <a:pt x="121243" y="126945"/>
                  <a:pt x="125464" y="127558"/>
                  <a:pt x="114300" y="146165"/>
                </a:cubicBezTo>
                <a:cubicBezTo>
                  <a:pt x="110373" y="152709"/>
                  <a:pt x="108840" y="162802"/>
                  <a:pt x="101600" y="165215"/>
                </a:cubicBezTo>
                <a:lnTo>
                  <a:pt x="92075" y="168390"/>
                </a:lnTo>
                <a:cubicBezTo>
                  <a:pt x="90804" y="163306"/>
                  <a:pt x="84869" y="138186"/>
                  <a:pt x="82550" y="136640"/>
                </a:cubicBezTo>
                <a:lnTo>
                  <a:pt x="73025" y="130290"/>
                </a:lnTo>
                <a:cubicBezTo>
                  <a:pt x="59851" y="134681"/>
                  <a:pt x="48154" y="148811"/>
                  <a:pt x="50800" y="152515"/>
                </a:cubicBezTo>
                <a:lnTo>
                  <a:pt x="76200" y="133465"/>
                </a:lnTo>
                <a:lnTo>
                  <a:pt x="76200" y="133465"/>
                </a:lnTo>
              </a:path>
            </a:pathLst>
          </a:custGeom>
          <a:solidFill>
            <a:srgbClr val="FBBC7A"/>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2" name="Freeform 401">
            <a:extLst>
              <a:ext uri="{FF2B5EF4-FFF2-40B4-BE49-F238E27FC236}">
                <a16:creationId xmlns:a16="http://schemas.microsoft.com/office/drawing/2014/main" id="{B87E2F1D-E92C-C5CB-6D96-769E680F701F}"/>
              </a:ext>
            </a:extLst>
          </p:cNvPr>
          <p:cNvSpPr/>
          <p:nvPr/>
        </p:nvSpPr>
        <p:spPr bwMode="gray">
          <a:xfrm>
            <a:off x="1781175" y="5018088"/>
            <a:ext cx="117475" cy="393700"/>
          </a:xfrm>
          <a:custGeom>
            <a:avLst/>
            <a:gdLst>
              <a:gd name="connsiteX0" fmla="*/ 47625 w 117475"/>
              <a:gd name="connsiteY0" fmla="*/ 57150 h 394315"/>
              <a:gd name="connsiteX1" fmla="*/ 47625 w 117475"/>
              <a:gd name="connsiteY1" fmla="*/ 57150 h 394315"/>
              <a:gd name="connsiteX2" fmla="*/ 63500 w 117475"/>
              <a:gd name="connsiteY2" fmla="*/ 120650 h 394315"/>
              <a:gd name="connsiteX3" fmla="*/ 73025 w 117475"/>
              <a:gd name="connsiteY3" fmla="*/ 133350 h 394315"/>
              <a:gd name="connsiteX4" fmla="*/ 117475 w 117475"/>
              <a:gd name="connsiteY4" fmla="*/ 228600 h 394315"/>
              <a:gd name="connsiteX5" fmla="*/ 114300 w 117475"/>
              <a:gd name="connsiteY5" fmla="*/ 257175 h 394315"/>
              <a:gd name="connsiteX6" fmla="*/ 104775 w 117475"/>
              <a:gd name="connsiteY6" fmla="*/ 263525 h 394315"/>
              <a:gd name="connsiteX7" fmla="*/ 98425 w 117475"/>
              <a:gd name="connsiteY7" fmla="*/ 273050 h 394315"/>
              <a:gd name="connsiteX8" fmla="*/ 88900 w 117475"/>
              <a:gd name="connsiteY8" fmla="*/ 282575 h 394315"/>
              <a:gd name="connsiteX9" fmla="*/ 79375 w 117475"/>
              <a:gd name="connsiteY9" fmla="*/ 301625 h 394315"/>
              <a:gd name="connsiteX10" fmla="*/ 79375 w 117475"/>
              <a:gd name="connsiteY10" fmla="*/ 390525 h 394315"/>
              <a:gd name="connsiteX11" fmla="*/ 57150 w 117475"/>
              <a:gd name="connsiteY11" fmla="*/ 393700 h 394315"/>
              <a:gd name="connsiteX12" fmla="*/ 50800 w 117475"/>
              <a:gd name="connsiteY12" fmla="*/ 384175 h 394315"/>
              <a:gd name="connsiteX13" fmla="*/ 47625 w 117475"/>
              <a:gd name="connsiteY13" fmla="*/ 374650 h 394315"/>
              <a:gd name="connsiteX14" fmla="*/ 38100 w 117475"/>
              <a:gd name="connsiteY14" fmla="*/ 361950 h 394315"/>
              <a:gd name="connsiteX15" fmla="*/ 31750 w 117475"/>
              <a:gd name="connsiteY15" fmla="*/ 342900 h 394315"/>
              <a:gd name="connsiteX16" fmla="*/ 22225 w 117475"/>
              <a:gd name="connsiteY16" fmla="*/ 323850 h 394315"/>
              <a:gd name="connsiteX17" fmla="*/ 12700 w 117475"/>
              <a:gd name="connsiteY17" fmla="*/ 327025 h 394315"/>
              <a:gd name="connsiteX18" fmla="*/ 0 w 117475"/>
              <a:gd name="connsiteY18" fmla="*/ 330200 h 394315"/>
              <a:gd name="connsiteX19" fmla="*/ 3175 w 117475"/>
              <a:gd name="connsiteY19" fmla="*/ 285750 h 394315"/>
              <a:gd name="connsiteX20" fmla="*/ 9525 w 117475"/>
              <a:gd name="connsiteY20" fmla="*/ 260350 h 394315"/>
              <a:gd name="connsiteX21" fmla="*/ 22225 w 117475"/>
              <a:gd name="connsiteY21" fmla="*/ 219075 h 394315"/>
              <a:gd name="connsiteX22" fmla="*/ 25400 w 117475"/>
              <a:gd name="connsiteY22" fmla="*/ 209550 h 394315"/>
              <a:gd name="connsiteX23" fmla="*/ 31750 w 117475"/>
              <a:gd name="connsiteY23" fmla="*/ 200025 h 394315"/>
              <a:gd name="connsiteX24" fmla="*/ 31750 w 117475"/>
              <a:gd name="connsiteY24" fmla="*/ 41275 h 394315"/>
              <a:gd name="connsiteX25" fmla="*/ 44450 w 117475"/>
              <a:gd name="connsiteY25" fmla="*/ 28575 h 394315"/>
              <a:gd name="connsiteX26" fmla="*/ 53975 w 117475"/>
              <a:gd name="connsiteY26" fmla="*/ 19050 h 394315"/>
              <a:gd name="connsiteX27" fmla="*/ 73025 w 117475"/>
              <a:gd name="connsiteY27" fmla="*/ 12700 h 394315"/>
              <a:gd name="connsiteX28" fmla="*/ 76200 w 117475"/>
              <a:gd name="connsiteY28" fmla="*/ 0 h 394315"/>
              <a:gd name="connsiteX29" fmla="*/ 47625 w 117475"/>
              <a:gd name="connsiteY29" fmla="*/ 57150 h 39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7475" h="394315">
                <a:moveTo>
                  <a:pt x="47625" y="57150"/>
                </a:moveTo>
                <a:lnTo>
                  <a:pt x="47625" y="57150"/>
                </a:lnTo>
                <a:cubicBezTo>
                  <a:pt x="52917" y="78317"/>
                  <a:pt x="56601" y="99952"/>
                  <a:pt x="63500" y="120650"/>
                </a:cubicBezTo>
                <a:cubicBezTo>
                  <a:pt x="65173" y="125670"/>
                  <a:pt x="70598" y="128648"/>
                  <a:pt x="73025" y="133350"/>
                </a:cubicBezTo>
                <a:cubicBezTo>
                  <a:pt x="110145" y="205270"/>
                  <a:pt x="104863" y="190763"/>
                  <a:pt x="117475" y="228600"/>
                </a:cubicBezTo>
                <a:cubicBezTo>
                  <a:pt x="116417" y="238125"/>
                  <a:pt x="117575" y="248168"/>
                  <a:pt x="114300" y="257175"/>
                </a:cubicBezTo>
                <a:cubicBezTo>
                  <a:pt x="112996" y="260761"/>
                  <a:pt x="107473" y="260827"/>
                  <a:pt x="104775" y="263525"/>
                </a:cubicBezTo>
                <a:cubicBezTo>
                  <a:pt x="102077" y="266223"/>
                  <a:pt x="100868" y="270119"/>
                  <a:pt x="98425" y="273050"/>
                </a:cubicBezTo>
                <a:cubicBezTo>
                  <a:pt x="95550" y="276499"/>
                  <a:pt x="91775" y="279126"/>
                  <a:pt x="88900" y="282575"/>
                </a:cubicBezTo>
                <a:cubicBezTo>
                  <a:pt x="82061" y="290781"/>
                  <a:pt x="82557" y="292079"/>
                  <a:pt x="79375" y="301625"/>
                </a:cubicBezTo>
                <a:cubicBezTo>
                  <a:pt x="81394" y="323830"/>
                  <a:pt x="87535" y="372165"/>
                  <a:pt x="79375" y="390525"/>
                </a:cubicBezTo>
                <a:cubicBezTo>
                  <a:pt x="76336" y="397364"/>
                  <a:pt x="64558" y="392642"/>
                  <a:pt x="57150" y="393700"/>
                </a:cubicBezTo>
                <a:cubicBezTo>
                  <a:pt x="55033" y="390525"/>
                  <a:pt x="52507" y="387588"/>
                  <a:pt x="50800" y="384175"/>
                </a:cubicBezTo>
                <a:cubicBezTo>
                  <a:pt x="49303" y="381182"/>
                  <a:pt x="49285" y="377556"/>
                  <a:pt x="47625" y="374650"/>
                </a:cubicBezTo>
                <a:cubicBezTo>
                  <a:pt x="45000" y="370056"/>
                  <a:pt x="41275" y="366183"/>
                  <a:pt x="38100" y="361950"/>
                </a:cubicBezTo>
                <a:cubicBezTo>
                  <a:pt x="35983" y="355600"/>
                  <a:pt x="35463" y="348469"/>
                  <a:pt x="31750" y="342900"/>
                </a:cubicBezTo>
                <a:cubicBezTo>
                  <a:pt x="23544" y="330590"/>
                  <a:pt x="26607" y="336995"/>
                  <a:pt x="22225" y="323850"/>
                </a:cubicBezTo>
                <a:cubicBezTo>
                  <a:pt x="19050" y="324908"/>
                  <a:pt x="15067" y="324658"/>
                  <a:pt x="12700" y="327025"/>
                </a:cubicBezTo>
                <a:cubicBezTo>
                  <a:pt x="3060" y="336665"/>
                  <a:pt x="18305" y="342403"/>
                  <a:pt x="0" y="330200"/>
                </a:cubicBezTo>
                <a:cubicBezTo>
                  <a:pt x="1058" y="315383"/>
                  <a:pt x="1168" y="300468"/>
                  <a:pt x="3175" y="285750"/>
                </a:cubicBezTo>
                <a:cubicBezTo>
                  <a:pt x="4354" y="277103"/>
                  <a:pt x="7408" y="268817"/>
                  <a:pt x="9525" y="260350"/>
                </a:cubicBezTo>
                <a:cubicBezTo>
                  <a:pt x="15135" y="237910"/>
                  <a:pt x="11320" y="251790"/>
                  <a:pt x="22225" y="219075"/>
                </a:cubicBezTo>
                <a:cubicBezTo>
                  <a:pt x="23283" y="215900"/>
                  <a:pt x="23544" y="212335"/>
                  <a:pt x="25400" y="209550"/>
                </a:cubicBezTo>
                <a:lnTo>
                  <a:pt x="31750" y="200025"/>
                </a:lnTo>
                <a:cubicBezTo>
                  <a:pt x="29331" y="127448"/>
                  <a:pt x="26013" y="107246"/>
                  <a:pt x="31750" y="41275"/>
                </a:cubicBezTo>
                <a:cubicBezTo>
                  <a:pt x="32761" y="29649"/>
                  <a:pt x="34972" y="31734"/>
                  <a:pt x="44450" y="28575"/>
                </a:cubicBezTo>
                <a:cubicBezTo>
                  <a:pt x="47625" y="25400"/>
                  <a:pt x="50050" y="21231"/>
                  <a:pt x="53975" y="19050"/>
                </a:cubicBezTo>
                <a:cubicBezTo>
                  <a:pt x="59826" y="15799"/>
                  <a:pt x="73025" y="12700"/>
                  <a:pt x="73025" y="12700"/>
                </a:cubicBezTo>
                <a:cubicBezTo>
                  <a:pt x="76535" y="2171"/>
                  <a:pt x="76200" y="6522"/>
                  <a:pt x="76200" y="0"/>
                </a:cubicBezTo>
                <a:lnTo>
                  <a:pt x="47625" y="57150"/>
                </a:lnTo>
                <a:close/>
              </a:path>
            </a:pathLst>
          </a:custGeom>
          <a:solidFill>
            <a:srgbClr val="FA677B"/>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03" name="Rectangle 402">
            <a:extLst>
              <a:ext uri="{FF2B5EF4-FFF2-40B4-BE49-F238E27FC236}">
                <a16:creationId xmlns:a16="http://schemas.microsoft.com/office/drawing/2014/main" id="{B453DD20-5B14-4319-C9B7-EDE6E4428E88}"/>
              </a:ext>
            </a:extLst>
          </p:cNvPr>
          <p:cNvSpPr/>
          <p:nvPr/>
        </p:nvSpPr>
        <p:spPr bwMode="gray">
          <a:xfrm>
            <a:off x="425809" y="4722381"/>
            <a:ext cx="139700" cy="77788"/>
          </a:xfrm>
          <a:prstGeom prst="rect">
            <a:avLst/>
          </a:prstGeom>
          <a:solidFill>
            <a:srgbClr val="CB2DA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04" name="Rectangle 403">
            <a:extLst>
              <a:ext uri="{FF2B5EF4-FFF2-40B4-BE49-F238E27FC236}">
                <a16:creationId xmlns:a16="http://schemas.microsoft.com/office/drawing/2014/main" id="{0F4D67B9-CE5E-AA87-4436-96BAEF9506A6}"/>
              </a:ext>
            </a:extLst>
          </p:cNvPr>
          <p:cNvSpPr/>
          <p:nvPr/>
        </p:nvSpPr>
        <p:spPr bwMode="gray">
          <a:xfrm>
            <a:off x="600435" y="4717618"/>
            <a:ext cx="652463" cy="7778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5-7.5 km</a:t>
            </a:r>
          </a:p>
        </p:txBody>
      </p:sp>
      <p:sp>
        <p:nvSpPr>
          <p:cNvPr id="405" name="Rectangle 404">
            <a:extLst>
              <a:ext uri="{FF2B5EF4-FFF2-40B4-BE49-F238E27FC236}">
                <a16:creationId xmlns:a16="http://schemas.microsoft.com/office/drawing/2014/main" id="{EDC4E447-8EFF-F4F7-26A3-9D9578C49020}"/>
              </a:ext>
            </a:extLst>
          </p:cNvPr>
          <p:cNvSpPr/>
          <p:nvPr/>
        </p:nvSpPr>
        <p:spPr bwMode="gray">
          <a:xfrm>
            <a:off x="425809" y="4847793"/>
            <a:ext cx="139700" cy="79375"/>
          </a:xfrm>
          <a:prstGeom prst="rect">
            <a:avLst/>
          </a:prstGeom>
          <a:solidFill>
            <a:srgbClr val="FD6A7D"/>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06" name="Rectangle 405">
            <a:extLst>
              <a:ext uri="{FF2B5EF4-FFF2-40B4-BE49-F238E27FC236}">
                <a16:creationId xmlns:a16="http://schemas.microsoft.com/office/drawing/2014/main" id="{2DC50EAF-763E-BEF3-C36B-2177B9F2B643}"/>
              </a:ext>
            </a:extLst>
          </p:cNvPr>
          <p:cNvSpPr/>
          <p:nvPr/>
        </p:nvSpPr>
        <p:spPr bwMode="gray">
          <a:xfrm>
            <a:off x="600435" y="4843031"/>
            <a:ext cx="652463" cy="7778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7.5-10 km</a:t>
            </a:r>
          </a:p>
        </p:txBody>
      </p:sp>
      <p:sp>
        <p:nvSpPr>
          <p:cNvPr id="407" name="Rectangle 406">
            <a:extLst>
              <a:ext uri="{FF2B5EF4-FFF2-40B4-BE49-F238E27FC236}">
                <a16:creationId xmlns:a16="http://schemas.microsoft.com/office/drawing/2014/main" id="{E9AF8A4B-4CFD-0D21-F4D0-AEEC80F60928}"/>
              </a:ext>
            </a:extLst>
          </p:cNvPr>
          <p:cNvSpPr/>
          <p:nvPr/>
        </p:nvSpPr>
        <p:spPr bwMode="gray">
          <a:xfrm>
            <a:off x="425809" y="4974793"/>
            <a:ext cx="139700" cy="77788"/>
          </a:xfrm>
          <a:prstGeom prst="rect">
            <a:avLst/>
          </a:prstGeom>
          <a:solidFill>
            <a:srgbClr val="FCBD79"/>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08" name="Rectangle 407">
            <a:extLst>
              <a:ext uri="{FF2B5EF4-FFF2-40B4-BE49-F238E27FC236}">
                <a16:creationId xmlns:a16="http://schemas.microsoft.com/office/drawing/2014/main" id="{935E7265-FD7B-A0A6-7CD8-6F101C6967CC}"/>
              </a:ext>
            </a:extLst>
          </p:cNvPr>
          <p:cNvSpPr/>
          <p:nvPr/>
        </p:nvSpPr>
        <p:spPr bwMode="gray">
          <a:xfrm>
            <a:off x="600435" y="4970031"/>
            <a:ext cx="652463" cy="7778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10-12.5 km</a:t>
            </a:r>
          </a:p>
        </p:txBody>
      </p:sp>
      <p:sp>
        <p:nvSpPr>
          <p:cNvPr id="409" name="Rectangle 408">
            <a:extLst>
              <a:ext uri="{FF2B5EF4-FFF2-40B4-BE49-F238E27FC236}">
                <a16:creationId xmlns:a16="http://schemas.microsoft.com/office/drawing/2014/main" id="{BE313790-FBFA-E565-2684-C63654641792}"/>
              </a:ext>
            </a:extLst>
          </p:cNvPr>
          <p:cNvSpPr/>
          <p:nvPr/>
        </p:nvSpPr>
        <p:spPr bwMode="gray">
          <a:xfrm>
            <a:off x="425809" y="5104968"/>
            <a:ext cx="139700" cy="77788"/>
          </a:xfrm>
          <a:prstGeom prst="rect">
            <a:avLst/>
          </a:prstGeom>
          <a:solidFill>
            <a:srgbClr val="FCF3D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10" name="Rectangle 409">
            <a:extLst>
              <a:ext uri="{FF2B5EF4-FFF2-40B4-BE49-F238E27FC236}">
                <a16:creationId xmlns:a16="http://schemas.microsoft.com/office/drawing/2014/main" id="{74094F21-A2F2-B62E-C69A-226A1F7F5100}"/>
              </a:ext>
            </a:extLst>
          </p:cNvPr>
          <p:cNvSpPr/>
          <p:nvPr/>
        </p:nvSpPr>
        <p:spPr bwMode="gray">
          <a:xfrm>
            <a:off x="600435" y="5100206"/>
            <a:ext cx="652463" cy="7778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12.5+ km</a:t>
            </a:r>
          </a:p>
        </p:txBody>
      </p:sp>
      <p:sp>
        <p:nvSpPr>
          <p:cNvPr id="411" name="Rectangle 410">
            <a:extLst>
              <a:ext uri="{FF2B5EF4-FFF2-40B4-BE49-F238E27FC236}">
                <a16:creationId xmlns:a16="http://schemas.microsoft.com/office/drawing/2014/main" id="{474343A0-51E2-B12F-3C09-759EF6FE47CA}"/>
              </a:ext>
            </a:extLst>
          </p:cNvPr>
          <p:cNvSpPr/>
          <p:nvPr/>
        </p:nvSpPr>
        <p:spPr bwMode="gray">
          <a:xfrm>
            <a:off x="408348" y="5193868"/>
            <a:ext cx="720725" cy="25241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r>
              <a:rPr lang="en-US" sz="700" i="1" dirty="0">
                <a:solidFill>
                  <a:schemeClr val="tx1"/>
                </a:solidFill>
              </a:rPr>
              <a:t>Estimate</a:t>
            </a:r>
          </a:p>
        </p:txBody>
      </p:sp>
      <p:sp>
        <p:nvSpPr>
          <p:cNvPr id="412" name="Freeform 411">
            <a:extLst>
              <a:ext uri="{FF2B5EF4-FFF2-40B4-BE49-F238E27FC236}">
                <a16:creationId xmlns:a16="http://schemas.microsoft.com/office/drawing/2014/main" id="{C496E387-360E-D2A1-1ECD-EDF95DD13FF3}"/>
              </a:ext>
            </a:extLst>
          </p:cNvPr>
          <p:cNvSpPr/>
          <p:nvPr/>
        </p:nvSpPr>
        <p:spPr bwMode="gray">
          <a:xfrm>
            <a:off x="2913063" y="4017963"/>
            <a:ext cx="638175" cy="422275"/>
          </a:xfrm>
          <a:custGeom>
            <a:avLst/>
            <a:gdLst>
              <a:gd name="connsiteX0" fmla="*/ 26229 w 637072"/>
              <a:gd name="connsiteY0" fmla="*/ 352425 h 422275"/>
              <a:gd name="connsiteX1" fmla="*/ 26229 w 637072"/>
              <a:gd name="connsiteY1" fmla="*/ 352425 h 422275"/>
              <a:gd name="connsiteX2" fmla="*/ 829 w 637072"/>
              <a:gd name="connsiteY2" fmla="*/ 368300 h 422275"/>
              <a:gd name="connsiteX3" fmla="*/ 16704 w 637072"/>
              <a:gd name="connsiteY3" fmla="*/ 307975 h 422275"/>
              <a:gd name="connsiteX4" fmla="*/ 23054 w 637072"/>
              <a:gd name="connsiteY4" fmla="*/ 298450 h 422275"/>
              <a:gd name="connsiteX5" fmla="*/ 32579 w 637072"/>
              <a:gd name="connsiteY5" fmla="*/ 292100 h 422275"/>
              <a:gd name="connsiteX6" fmla="*/ 42104 w 637072"/>
              <a:gd name="connsiteY6" fmla="*/ 273050 h 422275"/>
              <a:gd name="connsiteX7" fmla="*/ 51629 w 637072"/>
              <a:gd name="connsiteY7" fmla="*/ 266700 h 422275"/>
              <a:gd name="connsiteX8" fmla="*/ 61154 w 637072"/>
              <a:gd name="connsiteY8" fmla="*/ 263525 h 422275"/>
              <a:gd name="connsiteX9" fmla="*/ 80204 w 637072"/>
              <a:gd name="connsiteY9" fmla="*/ 250825 h 422275"/>
              <a:gd name="connsiteX10" fmla="*/ 80204 w 637072"/>
              <a:gd name="connsiteY10" fmla="*/ 231775 h 422275"/>
              <a:gd name="connsiteX11" fmla="*/ 61154 w 637072"/>
              <a:gd name="connsiteY11" fmla="*/ 225425 h 422275"/>
              <a:gd name="connsiteX12" fmla="*/ 51629 w 637072"/>
              <a:gd name="connsiteY12" fmla="*/ 215900 h 422275"/>
              <a:gd name="connsiteX13" fmla="*/ 38929 w 637072"/>
              <a:gd name="connsiteY13" fmla="*/ 196850 h 422275"/>
              <a:gd name="connsiteX14" fmla="*/ 26229 w 637072"/>
              <a:gd name="connsiteY14" fmla="*/ 177800 h 422275"/>
              <a:gd name="connsiteX15" fmla="*/ 19879 w 637072"/>
              <a:gd name="connsiteY15" fmla="*/ 168275 h 422275"/>
              <a:gd name="connsiteX16" fmla="*/ 13529 w 637072"/>
              <a:gd name="connsiteY16" fmla="*/ 158750 h 422275"/>
              <a:gd name="connsiteX17" fmla="*/ 16704 w 637072"/>
              <a:gd name="connsiteY17" fmla="*/ 133350 h 422275"/>
              <a:gd name="connsiteX18" fmla="*/ 23054 w 637072"/>
              <a:gd name="connsiteY18" fmla="*/ 114300 h 422275"/>
              <a:gd name="connsiteX19" fmla="*/ 32579 w 637072"/>
              <a:gd name="connsiteY19" fmla="*/ 85725 h 422275"/>
              <a:gd name="connsiteX20" fmla="*/ 35754 w 637072"/>
              <a:gd name="connsiteY20" fmla="*/ 76200 h 422275"/>
              <a:gd name="connsiteX21" fmla="*/ 38929 w 637072"/>
              <a:gd name="connsiteY21" fmla="*/ 66675 h 422275"/>
              <a:gd name="connsiteX22" fmla="*/ 64329 w 637072"/>
              <a:gd name="connsiteY22" fmla="*/ 63500 h 422275"/>
              <a:gd name="connsiteX23" fmla="*/ 73854 w 637072"/>
              <a:gd name="connsiteY23" fmla="*/ 60325 h 422275"/>
              <a:gd name="connsiteX24" fmla="*/ 96079 w 637072"/>
              <a:gd name="connsiteY24" fmla="*/ 57150 h 422275"/>
              <a:gd name="connsiteX25" fmla="*/ 115129 w 637072"/>
              <a:gd name="connsiteY25" fmla="*/ 44450 h 422275"/>
              <a:gd name="connsiteX26" fmla="*/ 131004 w 637072"/>
              <a:gd name="connsiteY26" fmla="*/ 28575 h 422275"/>
              <a:gd name="connsiteX27" fmla="*/ 137354 w 637072"/>
              <a:gd name="connsiteY27" fmla="*/ 19050 h 422275"/>
              <a:gd name="connsiteX28" fmla="*/ 146879 w 637072"/>
              <a:gd name="connsiteY28" fmla="*/ 15875 h 422275"/>
              <a:gd name="connsiteX29" fmla="*/ 156404 w 637072"/>
              <a:gd name="connsiteY29" fmla="*/ 9525 h 422275"/>
              <a:gd name="connsiteX30" fmla="*/ 175454 w 637072"/>
              <a:gd name="connsiteY30" fmla="*/ 3175 h 422275"/>
              <a:gd name="connsiteX31" fmla="*/ 184979 w 637072"/>
              <a:gd name="connsiteY31" fmla="*/ 0 h 422275"/>
              <a:gd name="connsiteX32" fmla="*/ 194504 w 637072"/>
              <a:gd name="connsiteY32" fmla="*/ 3175 h 422275"/>
              <a:gd name="connsiteX33" fmla="*/ 200854 w 637072"/>
              <a:gd name="connsiteY33" fmla="*/ 12700 h 422275"/>
              <a:gd name="connsiteX34" fmla="*/ 207204 w 637072"/>
              <a:gd name="connsiteY34" fmla="*/ 31750 h 422275"/>
              <a:gd name="connsiteX35" fmla="*/ 210379 w 637072"/>
              <a:gd name="connsiteY35" fmla="*/ 41275 h 422275"/>
              <a:gd name="connsiteX36" fmla="*/ 223079 w 637072"/>
              <a:gd name="connsiteY36" fmla="*/ 57150 h 422275"/>
              <a:gd name="connsiteX37" fmla="*/ 273879 w 637072"/>
              <a:gd name="connsiteY37" fmla="*/ 60325 h 422275"/>
              <a:gd name="connsiteX38" fmla="*/ 280229 w 637072"/>
              <a:gd name="connsiteY38" fmla="*/ 69850 h 422275"/>
              <a:gd name="connsiteX39" fmla="*/ 283404 w 637072"/>
              <a:gd name="connsiteY39" fmla="*/ 98425 h 422275"/>
              <a:gd name="connsiteX40" fmla="*/ 308804 w 637072"/>
              <a:gd name="connsiteY40" fmla="*/ 95250 h 422275"/>
              <a:gd name="connsiteX41" fmla="*/ 356429 w 637072"/>
              <a:gd name="connsiteY41" fmla="*/ 92075 h 422275"/>
              <a:gd name="connsiteX42" fmla="*/ 375479 w 637072"/>
              <a:gd name="connsiteY42" fmla="*/ 85725 h 422275"/>
              <a:gd name="connsiteX43" fmla="*/ 385004 w 637072"/>
              <a:gd name="connsiteY43" fmla="*/ 82550 h 422275"/>
              <a:gd name="connsiteX44" fmla="*/ 438979 w 637072"/>
              <a:gd name="connsiteY44" fmla="*/ 88900 h 422275"/>
              <a:gd name="connsiteX45" fmla="*/ 448504 w 637072"/>
              <a:gd name="connsiteY45" fmla="*/ 95250 h 422275"/>
              <a:gd name="connsiteX46" fmla="*/ 458029 w 637072"/>
              <a:gd name="connsiteY46" fmla="*/ 114300 h 422275"/>
              <a:gd name="connsiteX47" fmla="*/ 451679 w 637072"/>
              <a:gd name="connsiteY47" fmla="*/ 146050 h 422275"/>
              <a:gd name="connsiteX48" fmla="*/ 445329 w 637072"/>
              <a:gd name="connsiteY48" fmla="*/ 155575 h 422275"/>
              <a:gd name="connsiteX49" fmla="*/ 435804 w 637072"/>
              <a:gd name="connsiteY49" fmla="*/ 158750 h 422275"/>
              <a:gd name="connsiteX50" fmla="*/ 432629 w 637072"/>
              <a:gd name="connsiteY50" fmla="*/ 168275 h 422275"/>
              <a:gd name="connsiteX51" fmla="*/ 445329 w 637072"/>
              <a:gd name="connsiteY51" fmla="*/ 187325 h 422275"/>
              <a:gd name="connsiteX52" fmla="*/ 451679 w 637072"/>
              <a:gd name="connsiteY52" fmla="*/ 206375 h 422275"/>
              <a:gd name="connsiteX53" fmla="*/ 454854 w 637072"/>
              <a:gd name="connsiteY53" fmla="*/ 215900 h 422275"/>
              <a:gd name="connsiteX54" fmla="*/ 451679 w 637072"/>
              <a:gd name="connsiteY54" fmla="*/ 231775 h 422275"/>
              <a:gd name="connsiteX55" fmla="*/ 442154 w 637072"/>
              <a:gd name="connsiteY55" fmla="*/ 228600 h 422275"/>
              <a:gd name="connsiteX56" fmla="*/ 432629 w 637072"/>
              <a:gd name="connsiteY56" fmla="*/ 200025 h 422275"/>
              <a:gd name="connsiteX57" fmla="*/ 429454 w 637072"/>
              <a:gd name="connsiteY57" fmla="*/ 190500 h 422275"/>
              <a:gd name="connsiteX58" fmla="*/ 426279 w 637072"/>
              <a:gd name="connsiteY58" fmla="*/ 180975 h 422275"/>
              <a:gd name="connsiteX59" fmla="*/ 413579 w 637072"/>
              <a:gd name="connsiteY59" fmla="*/ 184150 h 422275"/>
              <a:gd name="connsiteX60" fmla="*/ 404054 w 637072"/>
              <a:gd name="connsiteY60" fmla="*/ 190500 h 422275"/>
              <a:gd name="connsiteX61" fmla="*/ 391354 w 637072"/>
              <a:gd name="connsiteY61" fmla="*/ 165100 h 422275"/>
              <a:gd name="connsiteX62" fmla="*/ 375479 w 637072"/>
              <a:gd name="connsiteY62" fmla="*/ 136525 h 422275"/>
              <a:gd name="connsiteX63" fmla="*/ 372304 w 637072"/>
              <a:gd name="connsiteY63" fmla="*/ 123825 h 422275"/>
              <a:gd name="connsiteX64" fmla="*/ 369129 w 637072"/>
              <a:gd name="connsiteY64" fmla="*/ 187325 h 422275"/>
              <a:gd name="connsiteX65" fmla="*/ 372304 w 637072"/>
              <a:gd name="connsiteY65" fmla="*/ 209550 h 422275"/>
              <a:gd name="connsiteX66" fmla="*/ 375479 w 637072"/>
              <a:gd name="connsiteY66" fmla="*/ 219075 h 422275"/>
              <a:gd name="connsiteX67" fmla="*/ 419929 w 637072"/>
              <a:gd name="connsiteY67" fmla="*/ 234950 h 422275"/>
              <a:gd name="connsiteX68" fmla="*/ 432629 w 637072"/>
              <a:gd name="connsiteY68" fmla="*/ 238125 h 422275"/>
              <a:gd name="connsiteX69" fmla="*/ 448504 w 637072"/>
              <a:gd name="connsiteY69" fmla="*/ 241300 h 422275"/>
              <a:gd name="connsiteX70" fmla="*/ 458029 w 637072"/>
              <a:gd name="connsiteY70" fmla="*/ 247650 h 422275"/>
              <a:gd name="connsiteX71" fmla="*/ 454854 w 637072"/>
              <a:gd name="connsiteY71" fmla="*/ 260350 h 422275"/>
              <a:gd name="connsiteX72" fmla="*/ 432629 w 637072"/>
              <a:gd name="connsiteY72" fmla="*/ 282575 h 422275"/>
              <a:gd name="connsiteX73" fmla="*/ 426279 w 637072"/>
              <a:gd name="connsiteY73" fmla="*/ 292100 h 422275"/>
              <a:gd name="connsiteX74" fmla="*/ 445329 w 637072"/>
              <a:gd name="connsiteY74" fmla="*/ 304800 h 422275"/>
              <a:gd name="connsiteX75" fmla="*/ 477079 w 637072"/>
              <a:gd name="connsiteY75" fmla="*/ 295275 h 422275"/>
              <a:gd name="connsiteX76" fmla="*/ 502479 w 637072"/>
              <a:gd name="connsiteY76" fmla="*/ 298450 h 422275"/>
              <a:gd name="connsiteX77" fmla="*/ 521529 w 637072"/>
              <a:gd name="connsiteY77" fmla="*/ 307975 h 422275"/>
              <a:gd name="connsiteX78" fmla="*/ 534229 w 637072"/>
              <a:gd name="connsiteY78" fmla="*/ 314325 h 422275"/>
              <a:gd name="connsiteX79" fmla="*/ 565979 w 637072"/>
              <a:gd name="connsiteY79" fmla="*/ 314325 h 422275"/>
              <a:gd name="connsiteX80" fmla="*/ 578679 w 637072"/>
              <a:gd name="connsiteY80" fmla="*/ 333375 h 422275"/>
              <a:gd name="connsiteX81" fmla="*/ 635829 w 637072"/>
              <a:gd name="connsiteY81" fmla="*/ 330200 h 422275"/>
              <a:gd name="connsiteX82" fmla="*/ 632654 w 637072"/>
              <a:gd name="connsiteY82" fmla="*/ 339725 h 422275"/>
              <a:gd name="connsiteX83" fmla="*/ 613604 w 637072"/>
              <a:gd name="connsiteY83" fmla="*/ 352425 h 422275"/>
              <a:gd name="connsiteX84" fmla="*/ 610429 w 637072"/>
              <a:gd name="connsiteY84" fmla="*/ 361950 h 422275"/>
              <a:gd name="connsiteX85" fmla="*/ 604079 w 637072"/>
              <a:gd name="connsiteY85" fmla="*/ 387350 h 422275"/>
              <a:gd name="connsiteX86" fmla="*/ 594554 w 637072"/>
              <a:gd name="connsiteY86" fmla="*/ 390525 h 422275"/>
              <a:gd name="connsiteX87" fmla="*/ 578679 w 637072"/>
              <a:gd name="connsiteY87" fmla="*/ 374650 h 422275"/>
              <a:gd name="connsiteX88" fmla="*/ 572329 w 637072"/>
              <a:gd name="connsiteY88" fmla="*/ 355600 h 422275"/>
              <a:gd name="connsiteX89" fmla="*/ 553279 w 637072"/>
              <a:gd name="connsiteY89" fmla="*/ 349250 h 422275"/>
              <a:gd name="connsiteX90" fmla="*/ 524704 w 637072"/>
              <a:gd name="connsiteY90" fmla="*/ 352425 h 422275"/>
              <a:gd name="connsiteX91" fmla="*/ 521529 w 637072"/>
              <a:gd name="connsiteY91" fmla="*/ 374650 h 422275"/>
              <a:gd name="connsiteX92" fmla="*/ 512004 w 637072"/>
              <a:gd name="connsiteY92" fmla="*/ 400050 h 422275"/>
              <a:gd name="connsiteX93" fmla="*/ 483429 w 637072"/>
              <a:gd name="connsiteY93" fmla="*/ 415925 h 422275"/>
              <a:gd name="connsiteX94" fmla="*/ 473904 w 637072"/>
              <a:gd name="connsiteY94" fmla="*/ 419100 h 422275"/>
              <a:gd name="connsiteX95" fmla="*/ 464379 w 637072"/>
              <a:gd name="connsiteY95" fmla="*/ 422275 h 422275"/>
              <a:gd name="connsiteX96" fmla="*/ 442154 w 637072"/>
              <a:gd name="connsiteY96" fmla="*/ 419100 h 422275"/>
              <a:gd name="connsiteX97" fmla="*/ 435804 w 637072"/>
              <a:gd name="connsiteY97" fmla="*/ 400050 h 422275"/>
              <a:gd name="connsiteX98" fmla="*/ 438979 w 637072"/>
              <a:gd name="connsiteY98" fmla="*/ 374650 h 422275"/>
              <a:gd name="connsiteX99" fmla="*/ 429454 w 637072"/>
              <a:gd name="connsiteY99" fmla="*/ 368300 h 422275"/>
              <a:gd name="connsiteX100" fmla="*/ 410404 w 637072"/>
              <a:gd name="connsiteY100" fmla="*/ 361950 h 422275"/>
              <a:gd name="connsiteX101" fmla="*/ 381829 w 637072"/>
              <a:gd name="connsiteY101" fmla="*/ 346075 h 422275"/>
              <a:gd name="connsiteX102" fmla="*/ 331029 w 637072"/>
              <a:gd name="connsiteY102" fmla="*/ 342900 h 422275"/>
              <a:gd name="connsiteX103" fmla="*/ 315154 w 637072"/>
              <a:gd name="connsiteY103" fmla="*/ 323850 h 422275"/>
              <a:gd name="connsiteX104" fmla="*/ 302454 w 637072"/>
              <a:gd name="connsiteY104" fmla="*/ 295275 h 422275"/>
              <a:gd name="connsiteX105" fmla="*/ 261179 w 637072"/>
              <a:gd name="connsiteY105" fmla="*/ 301625 h 422275"/>
              <a:gd name="connsiteX106" fmla="*/ 238954 w 637072"/>
              <a:gd name="connsiteY106" fmla="*/ 307975 h 422275"/>
              <a:gd name="connsiteX107" fmla="*/ 229429 w 637072"/>
              <a:gd name="connsiteY107" fmla="*/ 314325 h 422275"/>
              <a:gd name="connsiteX108" fmla="*/ 226254 w 637072"/>
              <a:gd name="connsiteY108" fmla="*/ 323850 h 422275"/>
              <a:gd name="connsiteX109" fmla="*/ 162754 w 637072"/>
              <a:gd name="connsiteY109" fmla="*/ 358775 h 422275"/>
              <a:gd name="connsiteX110" fmla="*/ 156404 w 637072"/>
              <a:gd name="connsiteY110" fmla="*/ 368300 h 422275"/>
              <a:gd name="connsiteX111" fmla="*/ 153229 w 637072"/>
              <a:gd name="connsiteY111" fmla="*/ 393700 h 422275"/>
              <a:gd name="connsiteX112" fmla="*/ 140529 w 637072"/>
              <a:gd name="connsiteY112" fmla="*/ 403225 h 422275"/>
              <a:gd name="connsiteX113" fmla="*/ 111954 w 637072"/>
              <a:gd name="connsiteY113" fmla="*/ 419100 h 422275"/>
              <a:gd name="connsiteX114" fmla="*/ 80204 w 637072"/>
              <a:gd name="connsiteY114" fmla="*/ 393700 h 422275"/>
              <a:gd name="connsiteX115" fmla="*/ 73854 w 637072"/>
              <a:gd name="connsiteY115" fmla="*/ 384175 h 422275"/>
              <a:gd name="connsiteX116" fmla="*/ 57979 w 637072"/>
              <a:gd name="connsiteY116" fmla="*/ 368300 h 422275"/>
              <a:gd name="connsiteX117" fmla="*/ 26229 w 637072"/>
              <a:gd name="connsiteY117" fmla="*/ 352425 h 42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637072" h="422275">
                <a:moveTo>
                  <a:pt x="26229" y="352425"/>
                </a:moveTo>
                <a:lnTo>
                  <a:pt x="26229" y="352425"/>
                </a:lnTo>
                <a:cubicBezTo>
                  <a:pt x="17762" y="357717"/>
                  <a:pt x="2921" y="378063"/>
                  <a:pt x="829" y="368300"/>
                </a:cubicBezTo>
                <a:cubicBezTo>
                  <a:pt x="-3528" y="347969"/>
                  <a:pt x="10400" y="327789"/>
                  <a:pt x="16704" y="307975"/>
                </a:cubicBezTo>
                <a:cubicBezTo>
                  <a:pt x="17861" y="304339"/>
                  <a:pt x="20356" y="301148"/>
                  <a:pt x="23054" y="298450"/>
                </a:cubicBezTo>
                <a:cubicBezTo>
                  <a:pt x="25752" y="295752"/>
                  <a:pt x="29404" y="294217"/>
                  <a:pt x="32579" y="292100"/>
                </a:cubicBezTo>
                <a:cubicBezTo>
                  <a:pt x="35161" y="284353"/>
                  <a:pt x="35949" y="279205"/>
                  <a:pt x="42104" y="273050"/>
                </a:cubicBezTo>
                <a:cubicBezTo>
                  <a:pt x="44802" y="270352"/>
                  <a:pt x="48216" y="268407"/>
                  <a:pt x="51629" y="266700"/>
                </a:cubicBezTo>
                <a:cubicBezTo>
                  <a:pt x="54622" y="265203"/>
                  <a:pt x="58228" y="265150"/>
                  <a:pt x="61154" y="263525"/>
                </a:cubicBezTo>
                <a:cubicBezTo>
                  <a:pt x="67825" y="259819"/>
                  <a:pt x="80204" y="250825"/>
                  <a:pt x="80204" y="250825"/>
                </a:cubicBezTo>
                <a:cubicBezTo>
                  <a:pt x="81832" y="245940"/>
                  <a:pt x="87042" y="236660"/>
                  <a:pt x="80204" y="231775"/>
                </a:cubicBezTo>
                <a:cubicBezTo>
                  <a:pt x="74757" y="227884"/>
                  <a:pt x="61154" y="225425"/>
                  <a:pt x="61154" y="225425"/>
                </a:cubicBezTo>
                <a:cubicBezTo>
                  <a:pt x="57979" y="222250"/>
                  <a:pt x="54386" y="219444"/>
                  <a:pt x="51629" y="215900"/>
                </a:cubicBezTo>
                <a:cubicBezTo>
                  <a:pt x="46944" y="209876"/>
                  <a:pt x="43162" y="203200"/>
                  <a:pt x="38929" y="196850"/>
                </a:cubicBezTo>
                <a:lnTo>
                  <a:pt x="26229" y="177800"/>
                </a:lnTo>
                <a:lnTo>
                  <a:pt x="19879" y="168275"/>
                </a:lnTo>
                <a:lnTo>
                  <a:pt x="13529" y="158750"/>
                </a:lnTo>
                <a:cubicBezTo>
                  <a:pt x="14587" y="150283"/>
                  <a:pt x="14916" y="141693"/>
                  <a:pt x="16704" y="133350"/>
                </a:cubicBezTo>
                <a:cubicBezTo>
                  <a:pt x="18106" y="126805"/>
                  <a:pt x="20937" y="120650"/>
                  <a:pt x="23054" y="114300"/>
                </a:cubicBezTo>
                <a:lnTo>
                  <a:pt x="32579" y="85725"/>
                </a:lnTo>
                <a:lnTo>
                  <a:pt x="35754" y="76200"/>
                </a:lnTo>
                <a:cubicBezTo>
                  <a:pt x="36812" y="73025"/>
                  <a:pt x="35608" y="67090"/>
                  <a:pt x="38929" y="66675"/>
                </a:cubicBezTo>
                <a:lnTo>
                  <a:pt x="64329" y="63500"/>
                </a:lnTo>
                <a:cubicBezTo>
                  <a:pt x="67504" y="62442"/>
                  <a:pt x="70572" y="60981"/>
                  <a:pt x="73854" y="60325"/>
                </a:cubicBezTo>
                <a:cubicBezTo>
                  <a:pt x="81192" y="58857"/>
                  <a:pt x="89094" y="59836"/>
                  <a:pt x="96079" y="57150"/>
                </a:cubicBezTo>
                <a:cubicBezTo>
                  <a:pt x="103202" y="54410"/>
                  <a:pt x="115129" y="44450"/>
                  <a:pt x="115129" y="44450"/>
                </a:cubicBezTo>
                <a:cubicBezTo>
                  <a:pt x="132062" y="19050"/>
                  <a:pt x="109837" y="49742"/>
                  <a:pt x="131004" y="28575"/>
                </a:cubicBezTo>
                <a:cubicBezTo>
                  <a:pt x="133702" y="25877"/>
                  <a:pt x="134374" y="21434"/>
                  <a:pt x="137354" y="19050"/>
                </a:cubicBezTo>
                <a:cubicBezTo>
                  <a:pt x="139967" y="16959"/>
                  <a:pt x="143886" y="17372"/>
                  <a:pt x="146879" y="15875"/>
                </a:cubicBezTo>
                <a:cubicBezTo>
                  <a:pt x="150292" y="14168"/>
                  <a:pt x="152917" y="11075"/>
                  <a:pt x="156404" y="9525"/>
                </a:cubicBezTo>
                <a:cubicBezTo>
                  <a:pt x="162521" y="6807"/>
                  <a:pt x="169104" y="5292"/>
                  <a:pt x="175454" y="3175"/>
                </a:cubicBezTo>
                <a:lnTo>
                  <a:pt x="184979" y="0"/>
                </a:lnTo>
                <a:cubicBezTo>
                  <a:pt x="188154" y="1058"/>
                  <a:pt x="191891" y="1084"/>
                  <a:pt x="194504" y="3175"/>
                </a:cubicBezTo>
                <a:cubicBezTo>
                  <a:pt x="197484" y="5559"/>
                  <a:pt x="199304" y="9213"/>
                  <a:pt x="200854" y="12700"/>
                </a:cubicBezTo>
                <a:cubicBezTo>
                  <a:pt x="203572" y="18817"/>
                  <a:pt x="205087" y="25400"/>
                  <a:pt x="207204" y="31750"/>
                </a:cubicBezTo>
                <a:lnTo>
                  <a:pt x="210379" y="41275"/>
                </a:lnTo>
                <a:cubicBezTo>
                  <a:pt x="212828" y="48622"/>
                  <a:pt x="212973" y="55554"/>
                  <a:pt x="223079" y="57150"/>
                </a:cubicBezTo>
                <a:cubicBezTo>
                  <a:pt x="239838" y="59796"/>
                  <a:pt x="256946" y="59267"/>
                  <a:pt x="273879" y="60325"/>
                </a:cubicBezTo>
                <a:cubicBezTo>
                  <a:pt x="275996" y="63500"/>
                  <a:pt x="279304" y="66148"/>
                  <a:pt x="280229" y="69850"/>
                </a:cubicBezTo>
                <a:cubicBezTo>
                  <a:pt x="282553" y="79147"/>
                  <a:pt x="276241" y="92058"/>
                  <a:pt x="283404" y="98425"/>
                </a:cubicBezTo>
                <a:cubicBezTo>
                  <a:pt x="289781" y="104094"/>
                  <a:pt x="300304" y="95989"/>
                  <a:pt x="308804" y="95250"/>
                </a:cubicBezTo>
                <a:cubicBezTo>
                  <a:pt x="324654" y="93872"/>
                  <a:pt x="340554" y="93133"/>
                  <a:pt x="356429" y="92075"/>
                </a:cubicBezTo>
                <a:lnTo>
                  <a:pt x="375479" y="85725"/>
                </a:lnTo>
                <a:lnTo>
                  <a:pt x="385004" y="82550"/>
                </a:lnTo>
                <a:cubicBezTo>
                  <a:pt x="392027" y="83052"/>
                  <a:pt x="424546" y="81684"/>
                  <a:pt x="438979" y="88900"/>
                </a:cubicBezTo>
                <a:cubicBezTo>
                  <a:pt x="442392" y="90607"/>
                  <a:pt x="445329" y="93133"/>
                  <a:pt x="448504" y="95250"/>
                </a:cubicBezTo>
                <a:cubicBezTo>
                  <a:pt x="451715" y="100066"/>
                  <a:pt x="458029" y="107727"/>
                  <a:pt x="458029" y="114300"/>
                </a:cubicBezTo>
                <a:cubicBezTo>
                  <a:pt x="458029" y="120150"/>
                  <a:pt x="455589" y="138230"/>
                  <a:pt x="451679" y="146050"/>
                </a:cubicBezTo>
                <a:cubicBezTo>
                  <a:pt x="449972" y="149463"/>
                  <a:pt x="448309" y="153191"/>
                  <a:pt x="445329" y="155575"/>
                </a:cubicBezTo>
                <a:cubicBezTo>
                  <a:pt x="442716" y="157666"/>
                  <a:pt x="438979" y="157692"/>
                  <a:pt x="435804" y="158750"/>
                </a:cubicBezTo>
                <a:cubicBezTo>
                  <a:pt x="434746" y="161925"/>
                  <a:pt x="432629" y="164928"/>
                  <a:pt x="432629" y="168275"/>
                </a:cubicBezTo>
                <a:cubicBezTo>
                  <a:pt x="432629" y="177465"/>
                  <a:pt x="439602" y="181598"/>
                  <a:pt x="445329" y="187325"/>
                </a:cubicBezTo>
                <a:lnTo>
                  <a:pt x="451679" y="206375"/>
                </a:lnTo>
                <a:lnTo>
                  <a:pt x="454854" y="215900"/>
                </a:lnTo>
                <a:cubicBezTo>
                  <a:pt x="453796" y="221192"/>
                  <a:pt x="455495" y="227959"/>
                  <a:pt x="451679" y="231775"/>
                </a:cubicBezTo>
                <a:cubicBezTo>
                  <a:pt x="449312" y="234142"/>
                  <a:pt x="444099" y="231323"/>
                  <a:pt x="442154" y="228600"/>
                </a:cubicBezTo>
                <a:lnTo>
                  <a:pt x="432629" y="200025"/>
                </a:lnTo>
                <a:lnTo>
                  <a:pt x="429454" y="190500"/>
                </a:lnTo>
                <a:lnTo>
                  <a:pt x="426279" y="180975"/>
                </a:lnTo>
                <a:cubicBezTo>
                  <a:pt x="422046" y="182033"/>
                  <a:pt x="417590" y="182431"/>
                  <a:pt x="413579" y="184150"/>
                </a:cubicBezTo>
                <a:cubicBezTo>
                  <a:pt x="410072" y="185653"/>
                  <a:pt x="406438" y="193480"/>
                  <a:pt x="404054" y="190500"/>
                </a:cubicBezTo>
                <a:cubicBezTo>
                  <a:pt x="377521" y="157334"/>
                  <a:pt x="418213" y="174053"/>
                  <a:pt x="391354" y="165100"/>
                </a:cubicBezTo>
                <a:cubicBezTo>
                  <a:pt x="379983" y="148044"/>
                  <a:pt x="379670" y="151194"/>
                  <a:pt x="375479" y="136525"/>
                </a:cubicBezTo>
                <a:cubicBezTo>
                  <a:pt x="374280" y="132329"/>
                  <a:pt x="373362" y="128058"/>
                  <a:pt x="372304" y="123825"/>
                </a:cubicBezTo>
                <a:cubicBezTo>
                  <a:pt x="371246" y="144992"/>
                  <a:pt x="369129" y="166132"/>
                  <a:pt x="369129" y="187325"/>
                </a:cubicBezTo>
                <a:cubicBezTo>
                  <a:pt x="369129" y="194809"/>
                  <a:pt x="370836" y="202212"/>
                  <a:pt x="372304" y="209550"/>
                </a:cubicBezTo>
                <a:cubicBezTo>
                  <a:pt x="372960" y="212832"/>
                  <a:pt x="373112" y="216708"/>
                  <a:pt x="375479" y="219075"/>
                </a:cubicBezTo>
                <a:cubicBezTo>
                  <a:pt x="392643" y="236239"/>
                  <a:pt x="397002" y="231129"/>
                  <a:pt x="419929" y="234950"/>
                </a:cubicBezTo>
                <a:cubicBezTo>
                  <a:pt x="424233" y="235667"/>
                  <a:pt x="428369" y="237178"/>
                  <a:pt x="432629" y="238125"/>
                </a:cubicBezTo>
                <a:cubicBezTo>
                  <a:pt x="437897" y="239296"/>
                  <a:pt x="443212" y="240242"/>
                  <a:pt x="448504" y="241300"/>
                </a:cubicBezTo>
                <a:cubicBezTo>
                  <a:pt x="451679" y="243417"/>
                  <a:pt x="456822" y="244030"/>
                  <a:pt x="458029" y="247650"/>
                </a:cubicBezTo>
                <a:cubicBezTo>
                  <a:pt x="459409" y="251790"/>
                  <a:pt x="456805" y="256447"/>
                  <a:pt x="454854" y="260350"/>
                </a:cubicBezTo>
                <a:cubicBezTo>
                  <a:pt x="444664" y="280729"/>
                  <a:pt x="447479" y="277625"/>
                  <a:pt x="432629" y="282575"/>
                </a:cubicBezTo>
                <a:cubicBezTo>
                  <a:pt x="430512" y="285750"/>
                  <a:pt x="425652" y="288336"/>
                  <a:pt x="426279" y="292100"/>
                </a:cubicBezTo>
                <a:cubicBezTo>
                  <a:pt x="427678" y="300494"/>
                  <a:pt x="439365" y="302812"/>
                  <a:pt x="445329" y="304800"/>
                </a:cubicBezTo>
                <a:cubicBezTo>
                  <a:pt x="468519" y="297070"/>
                  <a:pt x="457885" y="300073"/>
                  <a:pt x="477079" y="295275"/>
                </a:cubicBezTo>
                <a:cubicBezTo>
                  <a:pt x="485546" y="296333"/>
                  <a:pt x="494084" y="296924"/>
                  <a:pt x="502479" y="298450"/>
                </a:cubicBezTo>
                <a:cubicBezTo>
                  <a:pt x="513151" y="300390"/>
                  <a:pt x="512039" y="302552"/>
                  <a:pt x="521529" y="307975"/>
                </a:cubicBezTo>
                <a:cubicBezTo>
                  <a:pt x="525638" y="310323"/>
                  <a:pt x="529996" y="312208"/>
                  <a:pt x="534229" y="314325"/>
                </a:cubicBezTo>
                <a:cubicBezTo>
                  <a:pt x="543302" y="312057"/>
                  <a:pt x="557190" y="306791"/>
                  <a:pt x="565979" y="314325"/>
                </a:cubicBezTo>
                <a:cubicBezTo>
                  <a:pt x="600113" y="343583"/>
                  <a:pt x="545242" y="322229"/>
                  <a:pt x="578679" y="333375"/>
                </a:cubicBezTo>
                <a:cubicBezTo>
                  <a:pt x="597729" y="332317"/>
                  <a:pt x="616880" y="327971"/>
                  <a:pt x="635829" y="330200"/>
                </a:cubicBezTo>
                <a:cubicBezTo>
                  <a:pt x="639153" y="330591"/>
                  <a:pt x="635021" y="337358"/>
                  <a:pt x="632654" y="339725"/>
                </a:cubicBezTo>
                <a:cubicBezTo>
                  <a:pt x="627258" y="345121"/>
                  <a:pt x="613604" y="352425"/>
                  <a:pt x="613604" y="352425"/>
                </a:cubicBezTo>
                <a:cubicBezTo>
                  <a:pt x="612546" y="355600"/>
                  <a:pt x="611310" y="358721"/>
                  <a:pt x="610429" y="361950"/>
                </a:cubicBezTo>
                <a:cubicBezTo>
                  <a:pt x="608133" y="370370"/>
                  <a:pt x="612358" y="384590"/>
                  <a:pt x="604079" y="387350"/>
                </a:cubicBezTo>
                <a:lnTo>
                  <a:pt x="594554" y="390525"/>
                </a:lnTo>
                <a:cubicBezTo>
                  <a:pt x="585865" y="384732"/>
                  <a:pt x="583135" y="384676"/>
                  <a:pt x="578679" y="374650"/>
                </a:cubicBezTo>
                <a:cubicBezTo>
                  <a:pt x="575961" y="368533"/>
                  <a:pt x="578679" y="357717"/>
                  <a:pt x="572329" y="355600"/>
                </a:cubicBezTo>
                <a:lnTo>
                  <a:pt x="553279" y="349250"/>
                </a:lnTo>
                <a:cubicBezTo>
                  <a:pt x="543754" y="350308"/>
                  <a:pt x="532188" y="346438"/>
                  <a:pt x="524704" y="352425"/>
                </a:cubicBezTo>
                <a:cubicBezTo>
                  <a:pt x="518860" y="357100"/>
                  <a:pt x="522868" y="367287"/>
                  <a:pt x="521529" y="374650"/>
                </a:cubicBezTo>
                <a:cubicBezTo>
                  <a:pt x="519908" y="383567"/>
                  <a:pt x="517375" y="392530"/>
                  <a:pt x="512004" y="400050"/>
                </a:cubicBezTo>
                <a:cubicBezTo>
                  <a:pt x="503093" y="412526"/>
                  <a:pt x="498768" y="410812"/>
                  <a:pt x="483429" y="415925"/>
                </a:cubicBezTo>
                <a:lnTo>
                  <a:pt x="473904" y="419100"/>
                </a:lnTo>
                <a:lnTo>
                  <a:pt x="464379" y="422275"/>
                </a:lnTo>
                <a:cubicBezTo>
                  <a:pt x="456971" y="421217"/>
                  <a:pt x="448061" y="423694"/>
                  <a:pt x="442154" y="419100"/>
                </a:cubicBezTo>
                <a:cubicBezTo>
                  <a:pt x="436870" y="414991"/>
                  <a:pt x="435804" y="400050"/>
                  <a:pt x="435804" y="400050"/>
                </a:cubicBezTo>
                <a:cubicBezTo>
                  <a:pt x="436862" y="391583"/>
                  <a:pt x="440652" y="383017"/>
                  <a:pt x="438979" y="374650"/>
                </a:cubicBezTo>
                <a:cubicBezTo>
                  <a:pt x="438231" y="370908"/>
                  <a:pt x="432941" y="369850"/>
                  <a:pt x="429454" y="368300"/>
                </a:cubicBezTo>
                <a:cubicBezTo>
                  <a:pt x="423337" y="365582"/>
                  <a:pt x="415973" y="365663"/>
                  <a:pt x="410404" y="361950"/>
                </a:cubicBezTo>
                <a:cubicBezTo>
                  <a:pt x="404100" y="357748"/>
                  <a:pt x="391783" y="347123"/>
                  <a:pt x="381829" y="346075"/>
                </a:cubicBezTo>
                <a:cubicBezTo>
                  <a:pt x="364956" y="344299"/>
                  <a:pt x="347962" y="343958"/>
                  <a:pt x="331029" y="342900"/>
                </a:cubicBezTo>
                <a:cubicBezTo>
                  <a:pt x="325047" y="336918"/>
                  <a:pt x="318690" y="331807"/>
                  <a:pt x="315154" y="323850"/>
                </a:cubicBezTo>
                <a:cubicBezTo>
                  <a:pt x="300041" y="289845"/>
                  <a:pt x="316825" y="316831"/>
                  <a:pt x="302454" y="295275"/>
                </a:cubicBezTo>
                <a:cubicBezTo>
                  <a:pt x="280460" y="298024"/>
                  <a:pt x="279880" y="297469"/>
                  <a:pt x="261179" y="301625"/>
                </a:cubicBezTo>
                <a:cubicBezTo>
                  <a:pt x="257517" y="302439"/>
                  <a:pt x="243197" y="305854"/>
                  <a:pt x="238954" y="307975"/>
                </a:cubicBezTo>
                <a:cubicBezTo>
                  <a:pt x="235541" y="309682"/>
                  <a:pt x="232604" y="312208"/>
                  <a:pt x="229429" y="314325"/>
                </a:cubicBezTo>
                <a:cubicBezTo>
                  <a:pt x="228371" y="317500"/>
                  <a:pt x="226763" y="320542"/>
                  <a:pt x="226254" y="323850"/>
                </a:cubicBezTo>
                <a:cubicBezTo>
                  <a:pt x="218264" y="375784"/>
                  <a:pt x="239023" y="354761"/>
                  <a:pt x="162754" y="358775"/>
                </a:cubicBezTo>
                <a:cubicBezTo>
                  <a:pt x="160637" y="361950"/>
                  <a:pt x="157408" y="364619"/>
                  <a:pt x="156404" y="368300"/>
                </a:cubicBezTo>
                <a:cubicBezTo>
                  <a:pt x="154159" y="376532"/>
                  <a:pt x="156760" y="385932"/>
                  <a:pt x="153229" y="393700"/>
                </a:cubicBezTo>
                <a:cubicBezTo>
                  <a:pt x="151039" y="398517"/>
                  <a:pt x="144864" y="400190"/>
                  <a:pt x="140529" y="403225"/>
                </a:cubicBezTo>
                <a:cubicBezTo>
                  <a:pt x="120679" y="417120"/>
                  <a:pt x="127849" y="413802"/>
                  <a:pt x="111954" y="419100"/>
                </a:cubicBezTo>
                <a:cubicBezTo>
                  <a:pt x="85664" y="410337"/>
                  <a:pt x="96617" y="418319"/>
                  <a:pt x="80204" y="393700"/>
                </a:cubicBezTo>
                <a:lnTo>
                  <a:pt x="73854" y="384175"/>
                </a:lnTo>
                <a:cubicBezTo>
                  <a:pt x="70499" y="379143"/>
                  <a:pt x="65567" y="369099"/>
                  <a:pt x="57979" y="368300"/>
                </a:cubicBezTo>
                <a:cubicBezTo>
                  <a:pt x="41139" y="366527"/>
                  <a:pt x="31521" y="355071"/>
                  <a:pt x="26229" y="352425"/>
                </a:cubicBezTo>
                <a:close/>
              </a:path>
            </a:pathLst>
          </a:custGeom>
          <a:solidFill>
            <a:srgbClr val="FBBC7A">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13" name="Freeform 412">
            <a:extLst>
              <a:ext uri="{FF2B5EF4-FFF2-40B4-BE49-F238E27FC236}">
                <a16:creationId xmlns:a16="http://schemas.microsoft.com/office/drawing/2014/main" id="{F16EB8BA-4AF8-C992-5611-223F4A35F7EE}"/>
              </a:ext>
            </a:extLst>
          </p:cNvPr>
          <p:cNvSpPr/>
          <p:nvPr/>
        </p:nvSpPr>
        <p:spPr bwMode="gray">
          <a:xfrm>
            <a:off x="2946400" y="4217988"/>
            <a:ext cx="381000" cy="193675"/>
          </a:xfrm>
          <a:custGeom>
            <a:avLst/>
            <a:gdLst>
              <a:gd name="connsiteX0" fmla="*/ 73025 w 381051"/>
              <a:gd name="connsiteY0" fmla="*/ 193777 h 193777"/>
              <a:gd name="connsiteX1" fmla="*/ 73025 w 381051"/>
              <a:gd name="connsiteY1" fmla="*/ 193777 h 193777"/>
              <a:gd name="connsiteX2" fmla="*/ 38100 w 381051"/>
              <a:gd name="connsiteY2" fmla="*/ 187427 h 193777"/>
              <a:gd name="connsiteX3" fmla="*/ 31750 w 381051"/>
              <a:gd name="connsiteY3" fmla="*/ 174727 h 193777"/>
              <a:gd name="connsiteX4" fmla="*/ 0 w 381051"/>
              <a:gd name="connsiteY4" fmla="*/ 139802 h 193777"/>
              <a:gd name="connsiteX5" fmla="*/ 28575 w 381051"/>
              <a:gd name="connsiteY5" fmla="*/ 114402 h 193777"/>
              <a:gd name="connsiteX6" fmla="*/ 38100 w 381051"/>
              <a:gd name="connsiteY6" fmla="*/ 104877 h 193777"/>
              <a:gd name="connsiteX7" fmla="*/ 50800 w 381051"/>
              <a:gd name="connsiteY7" fmla="*/ 85827 h 193777"/>
              <a:gd name="connsiteX8" fmla="*/ 57150 w 381051"/>
              <a:gd name="connsiteY8" fmla="*/ 76302 h 193777"/>
              <a:gd name="connsiteX9" fmla="*/ 69850 w 381051"/>
              <a:gd name="connsiteY9" fmla="*/ 54077 h 193777"/>
              <a:gd name="connsiteX10" fmla="*/ 79375 w 381051"/>
              <a:gd name="connsiteY10" fmla="*/ 47727 h 193777"/>
              <a:gd name="connsiteX11" fmla="*/ 92075 w 381051"/>
              <a:gd name="connsiteY11" fmla="*/ 28677 h 193777"/>
              <a:gd name="connsiteX12" fmla="*/ 98425 w 381051"/>
              <a:gd name="connsiteY12" fmla="*/ 19152 h 193777"/>
              <a:gd name="connsiteX13" fmla="*/ 117475 w 381051"/>
              <a:gd name="connsiteY13" fmla="*/ 9627 h 193777"/>
              <a:gd name="connsiteX14" fmla="*/ 149225 w 381051"/>
              <a:gd name="connsiteY14" fmla="*/ 12802 h 193777"/>
              <a:gd name="connsiteX15" fmla="*/ 168275 w 381051"/>
              <a:gd name="connsiteY15" fmla="*/ 19152 h 193777"/>
              <a:gd name="connsiteX16" fmla="*/ 196850 w 381051"/>
              <a:gd name="connsiteY16" fmla="*/ 28677 h 193777"/>
              <a:gd name="connsiteX17" fmla="*/ 206375 w 381051"/>
              <a:gd name="connsiteY17" fmla="*/ 31852 h 193777"/>
              <a:gd name="connsiteX18" fmla="*/ 222250 w 381051"/>
              <a:gd name="connsiteY18" fmla="*/ 35027 h 193777"/>
              <a:gd name="connsiteX19" fmla="*/ 254000 w 381051"/>
              <a:gd name="connsiteY19" fmla="*/ 31852 h 193777"/>
              <a:gd name="connsiteX20" fmla="*/ 257175 w 381051"/>
              <a:gd name="connsiteY20" fmla="*/ 22327 h 193777"/>
              <a:gd name="connsiteX21" fmla="*/ 266700 w 381051"/>
              <a:gd name="connsiteY21" fmla="*/ 15977 h 193777"/>
              <a:gd name="connsiteX22" fmla="*/ 282575 w 381051"/>
              <a:gd name="connsiteY22" fmla="*/ 102 h 193777"/>
              <a:gd name="connsiteX23" fmla="*/ 298450 w 381051"/>
              <a:gd name="connsiteY23" fmla="*/ 3277 h 193777"/>
              <a:gd name="connsiteX24" fmla="*/ 307975 w 381051"/>
              <a:gd name="connsiteY24" fmla="*/ 9627 h 193777"/>
              <a:gd name="connsiteX25" fmla="*/ 323850 w 381051"/>
              <a:gd name="connsiteY25" fmla="*/ 35027 h 193777"/>
              <a:gd name="connsiteX26" fmla="*/ 342900 w 381051"/>
              <a:gd name="connsiteY26" fmla="*/ 41377 h 193777"/>
              <a:gd name="connsiteX27" fmla="*/ 352425 w 381051"/>
              <a:gd name="connsiteY27" fmla="*/ 47727 h 193777"/>
              <a:gd name="connsiteX28" fmla="*/ 371475 w 381051"/>
              <a:gd name="connsiteY28" fmla="*/ 54077 h 193777"/>
              <a:gd name="connsiteX29" fmla="*/ 374650 w 381051"/>
              <a:gd name="connsiteY29" fmla="*/ 63602 h 193777"/>
              <a:gd name="connsiteX30" fmla="*/ 381000 w 381051"/>
              <a:gd name="connsiteY30" fmla="*/ 73127 h 193777"/>
              <a:gd name="connsiteX31" fmla="*/ 358775 w 381051"/>
              <a:gd name="connsiteY31" fmla="*/ 85827 h 193777"/>
              <a:gd name="connsiteX32" fmla="*/ 346075 w 381051"/>
              <a:gd name="connsiteY32" fmla="*/ 82652 h 193777"/>
              <a:gd name="connsiteX33" fmla="*/ 342900 w 381051"/>
              <a:gd name="connsiteY33" fmla="*/ 73127 h 193777"/>
              <a:gd name="connsiteX34" fmla="*/ 339725 w 381051"/>
              <a:gd name="connsiteY34" fmla="*/ 60427 h 193777"/>
              <a:gd name="connsiteX35" fmla="*/ 327025 w 381051"/>
              <a:gd name="connsiteY35" fmla="*/ 73127 h 193777"/>
              <a:gd name="connsiteX36" fmla="*/ 317500 w 381051"/>
              <a:gd name="connsiteY36" fmla="*/ 82652 h 193777"/>
              <a:gd name="connsiteX37" fmla="*/ 298450 w 381051"/>
              <a:gd name="connsiteY37" fmla="*/ 104877 h 193777"/>
              <a:gd name="connsiteX38" fmla="*/ 304800 w 381051"/>
              <a:gd name="connsiteY38" fmla="*/ 117577 h 193777"/>
              <a:gd name="connsiteX39" fmla="*/ 323850 w 381051"/>
              <a:gd name="connsiteY39" fmla="*/ 108052 h 193777"/>
              <a:gd name="connsiteX40" fmla="*/ 342900 w 381051"/>
              <a:gd name="connsiteY40" fmla="*/ 101702 h 193777"/>
              <a:gd name="connsiteX41" fmla="*/ 336550 w 381051"/>
              <a:gd name="connsiteY41" fmla="*/ 114402 h 193777"/>
              <a:gd name="connsiteX42" fmla="*/ 307975 w 381051"/>
              <a:gd name="connsiteY42" fmla="*/ 130277 h 193777"/>
              <a:gd name="connsiteX43" fmla="*/ 298450 w 381051"/>
              <a:gd name="connsiteY43" fmla="*/ 136627 h 193777"/>
              <a:gd name="connsiteX44" fmla="*/ 295275 w 381051"/>
              <a:gd name="connsiteY44" fmla="*/ 117577 h 193777"/>
              <a:gd name="connsiteX45" fmla="*/ 285750 w 381051"/>
              <a:gd name="connsiteY45" fmla="*/ 111227 h 193777"/>
              <a:gd name="connsiteX46" fmla="*/ 273050 w 381051"/>
              <a:gd name="connsiteY46" fmla="*/ 108052 h 193777"/>
              <a:gd name="connsiteX47" fmla="*/ 263525 w 381051"/>
              <a:gd name="connsiteY47" fmla="*/ 104877 h 193777"/>
              <a:gd name="connsiteX48" fmla="*/ 231775 w 381051"/>
              <a:gd name="connsiteY48" fmla="*/ 108052 h 193777"/>
              <a:gd name="connsiteX49" fmla="*/ 212725 w 381051"/>
              <a:gd name="connsiteY49" fmla="*/ 114402 h 193777"/>
              <a:gd name="connsiteX50" fmla="*/ 206375 w 381051"/>
              <a:gd name="connsiteY50" fmla="*/ 123927 h 193777"/>
              <a:gd name="connsiteX51" fmla="*/ 203200 w 381051"/>
              <a:gd name="connsiteY51" fmla="*/ 133452 h 193777"/>
              <a:gd name="connsiteX52" fmla="*/ 174625 w 381051"/>
              <a:gd name="connsiteY52" fmla="*/ 149327 h 193777"/>
              <a:gd name="connsiteX53" fmla="*/ 139700 w 381051"/>
              <a:gd name="connsiteY53" fmla="*/ 152502 h 193777"/>
              <a:gd name="connsiteX54" fmla="*/ 120650 w 381051"/>
              <a:gd name="connsiteY54" fmla="*/ 158852 h 193777"/>
              <a:gd name="connsiteX55" fmla="*/ 101600 w 381051"/>
              <a:gd name="connsiteY55" fmla="*/ 177902 h 193777"/>
              <a:gd name="connsiteX56" fmla="*/ 98425 w 381051"/>
              <a:gd name="connsiteY56" fmla="*/ 187427 h 193777"/>
              <a:gd name="connsiteX57" fmla="*/ 73025 w 381051"/>
              <a:gd name="connsiteY57" fmla="*/ 193777 h 19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81051" h="193777">
                <a:moveTo>
                  <a:pt x="73025" y="193777"/>
                </a:moveTo>
                <a:lnTo>
                  <a:pt x="73025" y="193777"/>
                </a:lnTo>
                <a:cubicBezTo>
                  <a:pt x="61383" y="191660"/>
                  <a:pt x="48843" y="192386"/>
                  <a:pt x="38100" y="187427"/>
                </a:cubicBezTo>
                <a:cubicBezTo>
                  <a:pt x="33803" y="185444"/>
                  <a:pt x="34780" y="178363"/>
                  <a:pt x="31750" y="174727"/>
                </a:cubicBezTo>
                <a:cubicBezTo>
                  <a:pt x="-15080" y="118531"/>
                  <a:pt x="18962" y="168244"/>
                  <a:pt x="0" y="139802"/>
                </a:cubicBezTo>
                <a:cubicBezTo>
                  <a:pt x="16997" y="128471"/>
                  <a:pt x="6827" y="136150"/>
                  <a:pt x="28575" y="114402"/>
                </a:cubicBezTo>
                <a:cubicBezTo>
                  <a:pt x="31750" y="111227"/>
                  <a:pt x="35609" y="108613"/>
                  <a:pt x="38100" y="104877"/>
                </a:cubicBezTo>
                <a:lnTo>
                  <a:pt x="50800" y="85827"/>
                </a:lnTo>
                <a:cubicBezTo>
                  <a:pt x="52917" y="82652"/>
                  <a:pt x="55443" y="79715"/>
                  <a:pt x="57150" y="76302"/>
                </a:cubicBezTo>
                <a:cubicBezTo>
                  <a:pt x="59640" y="71322"/>
                  <a:pt x="65362" y="58565"/>
                  <a:pt x="69850" y="54077"/>
                </a:cubicBezTo>
                <a:cubicBezTo>
                  <a:pt x="72548" y="51379"/>
                  <a:pt x="76200" y="49844"/>
                  <a:pt x="79375" y="47727"/>
                </a:cubicBezTo>
                <a:cubicBezTo>
                  <a:pt x="84955" y="30988"/>
                  <a:pt x="78862" y="44532"/>
                  <a:pt x="92075" y="28677"/>
                </a:cubicBezTo>
                <a:cubicBezTo>
                  <a:pt x="94518" y="25746"/>
                  <a:pt x="95727" y="21850"/>
                  <a:pt x="98425" y="19152"/>
                </a:cubicBezTo>
                <a:cubicBezTo>
                  <a:pt x="104580" y="12997"/>
                  <a:pt x="109728" y="12209"/>
                  <a:pt x="117475" y="9627"/>
                </a:cubicBezTo>
                <a:cubicBezTo>
                  <a:pt x="128058" y="10685"/>
                  <a:pt x="138771" y="10842"/>
                  <a:pt x="149225" y="12802"/>
                </a:cubicBezTo>
                <a:cubicBezTo>
                  <a:pt x="155804" y="14036"/>
                  <a:pt x="161925" y="17035"/>
                  <a:pt x="168275" y="19152"/>
                </a:cubicBezTo>
                <a:lnTo>
                  <a:pt x="196850" y="28677"/>
                </a:lnTo>
                <a:cubicBezTo>
                  <a:pt x="200025" y="29735"/>
                  <a:pt x="203093" y="31196"/>
                  <a:pt x="206375" y="31852"/>
                </a:cubicBezTo>
                <a:lnTo>
                  <a:pt x="222250" y="35027"/>
                </a:lnTo>
                <a:cubicBezTo>
                  <a:pt x="232833" y="33969"/>
                  <a:pt x="244004" y="35487"/>
                  <a:pt x="254000" y="31852"/>
                </a:cubicBezTo>
                <a:cubicBezTo>
                  <a:pt x="257145" y="30708"/>
                  <a:pt x="255084" y="24940"/>
                  <a:pt x="257175" y="22327"/>
                </a:cubicBezTo>
                <a:cubicBezTo>
                  <a:pt x="259559" y="19347"/>
                  <a:pt x="263525" y="18094"/>
                  <a:pt x="266700" y="15977"/>
                </a:cubicBezTo>
                <a:cubicBezTo>
                  <a:pt x="270164" y="10782"/>
                  <a:pt x="274878" y="1064"/>
                  <a:pt x="282575" y="102"/>
                </a:cubicBezTo>
                <a:cubicBezTo>
                  <a:pt x="287930" y="-567"/>
                  <a:pt x="293158" y="2219"/>
                  <a:pt x="298450" y="3277"/>
                </a:cubicBezTo>
                <a:cubicBezTo>
                  <a:pt x="301625" y="5394"/>
                  <a:pt x="305953" y="6391"/>
                  <a:pt x="307975" y="9627"/>
                </a:cubicBezTo>
                <a:cubicBezTo>
                  <a:pt x="319595" y="28219"/>
                  <a:pt x="306439" y="27289"/>
                  <a:pt x="323850" y="35027"/>
                </a:cubicBezTo>
                <a:cubicBezTo>
                  <a:pt x="329967" y="37745"/>
                  <a:pt x="337331" y="37664"/>
                  <a:pt x="342900" y="41377"/>
                </a:cubicBezTo>
                <a:cubicBezTo>
                  <a:pt x="346075" y="43494"/>
                  <a:pt x="348938" y="46177"/>
                  <a:pt x="352425" y="47727"/>
                </a:cubicBezTo>
                <a:cubicBezTo>
                  <a:pt x="358542" y="50445"/>
                  <a:pt x="371475" y="54077"/>
                  <a:pt x="371475" y="54077"/>
                </a:cubicBezTo>
                <a:cubicBezTo>
                  <a:pt x="372533" y="57252"/>
                  <a:pt x="373153" y="60609"/>
                  <a:pt x="374650" y="63602"/>
                </a:cubicBezTo>
                <a:cubicBezTo>
                  <a:pt x="376357" y="67015"/>
                  <a:pt x="381627" y="69363"/>
                  <a:pt x="381000" y="73127"/>
                </a:cubicBezTo>
                <a:cubicBezTo>
                  <a:pt x="379355" y="82996"/>
                  <a:pt x="365174" y="84227"/>
                  <a:pt x="358775" y="85827"/>
                </a:cubicBezTo>
                <a:cubicBezTo>
                  <a:pt x="354542" y="84769"/>
                  <a:pt x="349482" y="85378"/>
                  <a:pt x="346075" y="82652"/>
                </a:cubicBezTo>
                <a:cubicBezTo>
                  <a:pt x="343462" y="80561"/>
                  <a:pt x="343819" y="76345"/>
                  <a:pt x="342900" y="73127"/>
                </a:cubicBezTo>
                <a:cubicBezTo>
                  <a:pt x="341701" y="68931"/>
                  <a:pt x="340783" y="64660"/>
                  <a:pt x="339725" y="60427"/>
                </a:cubicBezTo>
                <a:cubicBezTo>
                  <a:pt x="321582" y="66475"/>
                  <a:pt x="336701" y="58613"/>
                  <a:pt x="327025" y="73127"/>
                </a:cubicBezTo>
                <a:cubicBezTo>
                  <a:pt x="324534" y="76863"/>
                  <a:pt x="320422" y="79243"/>
                  <a:pt x="317500" y="82652"/>
                </a:cubicBezTo>
                <a:cubicBezTo>
                  <a:pt x="293062" y="111163"/>
                  <a:pt x="322085" y="81242"/>
                  <a:pt x="298450" y="104877"/>
                </a:cubicBezTo>
                <a:cubicBezTo>
                  <a:pt x="295628" y="113344"/>
                  <a:pt x="290689" y="117577"/>
                  <a:pt x="304800" y="117577"/>
                </a:cubicBezTo>
                <a:cubicBezTo>
                  <a:pt x="313484" y="117577"/>
                  <a:pt x="316626" y="111263"/>
                  <a:pt x="323850" y="108052"/>
                </a:cubicBezTo>
                <a:cubicBezTo>
                  <a:pt x="329967" y="105334"/>
                  <a:pt x="342900" y="101702"/>
                  <a:pt x="342900" y="101702"/>
                </a:cubicBezTo>
                <a:cubicBezTo>
                  <a:pt x="340783" y="105935"/>
                  <a:pt x="339897" y="111055"/>
                  <a:pt x="336550" y="114402"/>
                </a:cubicBezTo>
                <a:cubicBezTo>
                  <a:pt x="316528" y="134424"/>
                  <a:pt x="323945" y="122292"/>
                  <a:pt x="307975" y="130277"/>
                </a:cubicBezTo>
                <a:cubicBezTo>
                  <a:pt x="304562" y="131984"/>
                  <a:pt x="301625" y="134510"/>
                  <a:pt x="298450" y="136627"/>
                </a:cubicBezTo>
                <a:cubicBezTo>
                  <a:pt x="297392" y="130277"/>
                  <a:pt x="298154" y="123335"/>
                  <a:pt x="295275" y="117577"/>
                </a:cubicBezTo>
                <a:cubicBezTo>
                  <a:pt x="293568" y="114164"/>
                  <a:pt x="289257" y="112730"/>
                  <a:pt x="285750" y="111227"/>
                </a:cubicBezTo>
                <a:cubicBezTo>
                  <a:pt x="281739" y="109508"/>
                  <a:pt x="277246" y="109251"/>
                  <a:pt x="273050" y="108052"/>
                </a:cubicBezTo>
                <a:cubicBezTo>
                  <a:pt x="269832" y="107133"/>
                  <a:pt x="266700" y="105935"/>
                  <a:pt x="263525" y="104877"/>
                </a:cubicBezTo>
                <a:cubicBezTo>
                  <a:pt x="252942" y="105935"/>
                  <a:pt x="242229" y="106092"/>
                  <a:pt x="231775" y="108052"/>
                </a:cubicBezTo>
                <a:cubicBezTo>
                  <a:pt x="225196" y="109286"/>
                  <a:pt x="212725" y="114402"/>
                  <a:pt x="212725" y="114402"/>
                </a:cubicBezTo>
                <a:cubicBezTo>
                  <a:pt x="210608" y="117577"/>
                  <a:pt x="208082" y="120514"/>
                  <a:pt x="206375" y="123927"/>
                </a:cubicBezTo>
                <a:cubicBezTo>
                  <a:pt x="204878" y="126920"/>
                  <a:pt x="205567" y="131085"/>
                  <a:pt x="203200" y="133452"/>
                </a:cubicBezTo>
                <a:cubicBezTo>
                  <a:pt x="198352" y="138300"/>
                  <a:pt x="183941" y="147996"/>
                  <a:pt x="174625" y="149327"/>
                </a:cubicBezTo>
                <a:cubicBezTo>
                  <a:pt x="163053" y="150980"/>
                  <a:pt x="151342" y="151444"/>
                  <a:pt x="139700" y="152502"/>
                </a:cubicBezTo>
                <a:cubicBezTo>
                  <a:pt x="133350" y="154619"/>
                  <a:pt x="125383" y="154119"/>
                  <a:pt x="120650" y="158852"/>
                </a:cubicBezTo>
                <a:lnTo>
                  <a:pt x="101600" y="177902"/>
                </a:lnTo>
                <a:cubicBezTo>
                  <a:pt x="100542" y="181077"/>
                  <a:pt x="101148" y="185482"/>
                  <a:pt x="98425" y="187427"/>
                </a:cubicBezTo>
                <a:cubicBezTo>
                  <a:pt x="87661" y="195116"/>
                  <a:pt x="77258" y="192719"/>
                  <a:pt x="73025" y="193777"/>
                </a:cubicBezTo>
                <a:close/>
              </a:path>
            </a:pathLst>
          </a:custGeom>
          <a:solidFill>
            <a:srgbClr val="FA677B">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14" name="Freeform 413">
            <a:extLst>
              <a:ext uri="{FF2B5EF4-FFF2-40B4-BE49-F238E27FC236}">
                <a16:creationId xmlns:a16="http://schemas.microsoft.com/office/drawing/2014/main" id="{2995F78C-06FF-70A8-5C3D-C68385880AF0}"/>
              </a:ext>
            </a:extLst>
          </p:cNvPr>
          <p:cNvSpPr/>
          <p:nvPr/>
        </p:nvSpPr>
        <p:spPr bwMode="gray">
          <a:xfrm>
            <a:off x="2952750" y="4046538"/>
            <a:ext cx="241300" cy="115888"/>
          </a:xfrm>
          <a:custGeom>
            <a:avLst/>
            <a:gdLst>
              <a:gd name="connsiteX0" fmla="*/ 19050 w 241300"/>
              <a:gd name="connsiteY0" fmla="*/ 111125 h 115514"/>
              <a:gd name="connsiteX1" fmla="*/ 19050 w 241300"/>
              <a:gd name="connsiteY1" fmla="*/ 111125 h 115514"/>
              <a:gd name="connsiteX2" fmla="*/ 79375 w 241300"/>
              <a:gd name="connsiteY2" fmla="*/ 76200 h 115514"/>
              <a:gd name="connsiteX3" fmla="*/ 146050 w 241300"/>
              <a:gd name="connsiteY3" fmla="*/ 98425 h 115514"/>
              <a:gd name="connsiteX4" fmla="*/ 193675 w 241300"/>
              <a:gd name="connsiteY4" fmla="*/ 95250 h 115514"/>
              <a:gd name="connsiteX5" fmla="*/ 212725 w 241300"/>
              <a:gd name="connsiteY5" fmla="*/ 82550 h 115514"/>
              <a:gd name="connsiteX6" fmla="*/ 241300 w 241300"/>
              <a:gd name="connsiteY6" fmla="*/ 76200 h 115514"/>
              <a:gd name="connsiteX7" fmla="*/ 209550 w 241300"/>
              <a:gd name="connsiteY7" fmla="*/ 63500 h 115514"/>
              <a:gd name="connsiteX8" fmla="*/ 200025 w 241300"/>
              <a:gd name="connsiteY8" fmla="*/ 57150 h 115514"/>
              <a:gd name="connsiteX9" fmla="*/ 190500 w 241300"/>
              <a:gd name="connsiteY9" fmla="*/ 53975 h 115514"/>
              <a:gd name="connsiteX10" fmla="*/ 177800 w 241300"/>
              <a:gd name="connsiteY10" fmla="*/ 34925 h 115514"/>
              <a:gd name="connsiteX11" fmla="*/ 174625 w 241300"/>
              <a:gd name="connsiteY11" fmla="*/ 25400 h 115514"/>
              <a:gd name="connsiteX12" fmla="*/ 161925 w 241300"/>
              <a:gd name="connsiteY12" fmla="*/ 22225 h 115514"/>
              <a:gd name="connsiteX13" fmla="*/ 139700 w 241300"/>
              <a:gd name="connsiteY13" fmla="*/ 0 h 115514"/>
              <a:gd name="connsiteX14" fmla="*/ 123825 w 241300"/>
              <a:gd name="connsiteY14" fmla="*/ 3175 h 115514"/>
              <a:gd name="connsiteX15" fmla="*/ 104775 w 241300"/>
              <a:gd name="connsiteY15" fmla="*/ 22225 h 115514"/>
              <a:gd name="connsiteX16" fmla="*/ 85725 w 241300"/>
              <a:gd name="connsiteY16" fmla="*/ 41275 h 115514"/>
              <a:gd name="connsiteX17" fmla="*/ 66675 w 241300"/>
              <a:gd name="connsiteY17" fmla="*/ 57150 h 115514"/>
              <a:gd name="connsiteX18" fmla="*/ 41275 w 241300"/>
              <a:gd name="connsiteY18" fmla="*/ 60325 h 115514"/>
              <a:gd name="connsiteX19" fmla="*/ 31750 w 241300"/>
              <a:gd name="connsiteY19" fmla="*/ 63500 h 115514"/>
              <a:gd name="connsiteX20" fmla="*/ 25400 w 241300"/>
              <a:gd name="connsiteY20" fmla="*/ 73025 h 115514"/>
              <a:gd name="connsiteX21" fmla="*/ 15875 w 241300"/>
              <a:gd name="connsiteY21" fmla="*/ 82550 h 115514"/>
              <a:gd name="connsiteX22" fmla="*/ 0 w 241300"/>
              <a:gd name="connsiteY22" fmla="*/ 101600 h 115514"/>
              <a:gd name="connsiteX23" fmla="*/ 3175 w 241300"/>
              <a:gd name="connsiteY23" fmla="*/ 114300 h 115514"/>
              <a:gd name="connsiteX24" fmla="*/ 22225 w 241300"/>
              <a:gd name="connsiteY24" fmla="*/ 101600 h 115514"/>
              <a:gd name="connsiteX25" fmla="*/ 19050 w 241300"/>
              <a:gd name="connsiteY25" fmla="*/ 111125 h 1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1300" h="115514">
                <a:moveTo>
                  <a:pt x="19050" y="111125"/>
                </a:moveTo>
                <a:lnTo>
                  <a:pt x="19050" y="111125"/>
                </a:lnTo>
                <a:cubicBezTo>
                  <a:pt x="39158" y="99483"/>
                  <a:pt x="56255" y="78512"/>
                  <a:pt x="79375" y="76200"/>
                </a:cubicBezTo>
                <a:cubicBezTo>
                  <a:pt x="102686" y="73869"/>
                  <a:pt x="146050" y="98425"/>
                  <a:pt x="146050" y="98425"/>
                </a:cubicBezTo>
                <a:cubicBezTo>
                  <a:pt x="161925" y="97367"/>
                  <a:pt x="177862" y="97007"/>
                  <a:pt x="193675" y="95250"/>
                </a:cubicBezTo>
                <a:cubicBezTo>
                  <a:pt x="207264" y="93740"/>
                  <a:pt x="201096" y="90303"/>
                  <a:pt x="212725" y="82550"/>
                </a:cubicBezTo>
                <a:cubicBezTo>
                  <a:pt x="217936" y="79076"/>
                  <a:pt x="238995" y="76584"/>
                  <a:pt x="241300" y="76200"/>
                </a:cubicBezTo>
                <a:cubicBezTo>
                  <a:pt x="228646" y="57219"/>
                  <a:pt x="242250" y="72418"/>
                  <a:pt x="209550" y="63500"/>
                </a:cubicBezTo>
                <a:cubicBezTo>
                  <a:pt x="205869" y="62496"/>
                  <a:pt x="203438" y="58857"/>
                  <a:pt x="200025" y="57150"/>
                </a:cubicBezTo>
                <a:cubicBezTo>
                  <a:pt x="197032" y="55653"/>
                  <a:pt x="193675" y="55033"/>
                  <a:pt x="190500" y="53975"/>
                </a:cubicBezTo>
                <a:cubicBezTo>
                  <a:pt x="186267" y="47625"/>
                  <a:pt x="180213" y="42165"/>
                  <a:pt x="177800" y="34925"/>
                </a:cubicBezTo>
                <a:cubicBezTo>
                  <a:pt x="176742" y="31750"/>
                  <a:pt x="177238" y="27491"/>
                  <a:pt x="174625" y="25400"/>
                </a:cubicBezTo>
                <a:cubicBezTo>
                  <a:pt x="171218" y="22674"/>
                  <a:pt x="166158" y="23283"/>
                  <a:pt x="161925" y="22225"/>
                </a:cubicBezTo>
                <a:cubicBezTo>
                  <a:pt x="147369" y="390"/>
                  <a:pt x="156465" y="5588"/>
                  <a:pt x="139700" y="0"/>
                </a:cubicBezTo>
                <a:cubicBezTo>
                  <a:pt x="134408" y="1058"/>
                  <a:pt x="128378" y="278"/>
                  <a:pt x="123825" y="3175"/>
                </a:cubicBezTo>
                <a:cubicBezTo>
                  <a:pt x="116249" y="7996"/>
                  <a:pt x="111125" y="15875"/>
                  <a:pt x="104775" y="22225"/>
                </a:cubicBezTo>
                <a:lnTo>
                  <a:pt x="85725" y="41275"/>
                </a:lnTo>
                <a:cubicBezTo>
                  <a:pt x="81954" y="45046"/>
                  <a:pt x="72753" y="55492"/>
                  <a:pt x="66675" y="57150"/>
                </a:cubicBezTo>
                <a:cubicBezTo>
                  <a:pt x="58443" y="59395"/>
                  <a:pt x="49742" y="59267"/>
                  <a:pt x="41275" y="60325"/>
                </a:cubicBezTo>
                <a:cubicBezTo>
                  <a:pt x="38100" y="61383"/>
                  <a:pt x="34363" y="61409"/>
                  <a:pt x="31750" y="63500"/>
                </a:cubicBezTo>
                <a:cubicBezTo>
                  <a:pt x="28770" y="65884"/>
                  <a:pt x="27843" y="70094"/>
                  <a:pt x="25400" y="73025"/>
                </a:cubicBezTo>
                <a:cubicBezTo>
                  <a:pt x="22525" y="76474"/>
                  <a:pt x="18750" y="79101"/>
                  <a:pt x="15875" y="82550"/>
                </a:cubicBezTo>
                <a:cubicBezTo>
                  <a:pt x="-6227" y="109072"/>
                  <a:pt x="27827" y="73773"/>
                  <a:pt x="0" y="101600"/>
                </a:cubicBezTo>
                <a:cubicBezTo>
                  <a:pt x="1058" y="105833"/>
                  <a:pt x="-567" y="112055"/>
                  <a:pt x="3175" y="114300"/>
                </a:cubicBezTo>
                <a:cubicBezTo>
                  <a:pt x="11844" y="119502"/>
                  <a:pt x="20216" y="106621"/>
                  <a:pt x="22225" y="101600"/>
                </a:cubicBezTo>
                <a:cubicBezTo>
                  <a:pt x="23011" y="99635"/>
                  <a:pt x="19579" y="109538"/>
                  <a:pt x="19050" y="111125"/>
                </a:cubicBezTo>
                <a:close/>
              </a:path>
            </a:pathLst>
          </a:custGeom>
          <a:solidFill>
            <a:srgbClr val="FA677B">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15" name="Freeform 414">
            <a:extLst>
              <a:ext uri="{FF2B5EF4-FFF2-40B4-BE49-F238E27FC236}">
                <a16:creationId xmlns:a16="http://schemas.microsoft.com/office/drawing/2014/main" id="{DB531702-6DEF-B1B9-BF7B-8B7D41363345}"/>
              </a:ext>
            </a:extLst>
          </p:cNvPr>
          <p:cNvSpPr/>
          <p:nvPr/>
        </p:nvSpPr>
        <p:spPr bwMode="gray">
          <a:xfrm>
            <a:off x="3355975" y="4303713"/>
            <a:ext cx="155575" cy="101600"/>
          </a:xfrm>
          <a:custGeom>
            <a:avLst/>
            <a:gdLst>
              <a:gd name="connsiteX0" fmla="*/ 25468 w 155643"/>
              <a:gd name="connsiteY0" fmla="*/ 53975 h 101600"/>
              <a:gd name="connsiteX1" fmla="*/ 25468 w 155643"/>
              <a:gd name="connsiteY1" fmla="*/ 53975 h 101600"/>
              <a:gd name="connsiteX2" fmla="*/ 68 w 155643"/>
              <a:gd name="connsiteY2" fmla="*/ 82550 h 101600"/>
              <a:gd name="connsiteX3" fmla="*/ 19118 w 155643"/>
              <a:gd name="connsiteY3" fmla="*/ 95250 h 101600"/>
              <a:gd name="connsiteX4" fmla="*/ 28643 w 155643"/>
              <a:gd name="connsiteY4" fmla="*/ 101600 h 101600"/>
              <a:gd name="connsiteX5" fmla="*/ 50868 w 155643"/>
              <a:gd name="connsiteY5" fmla="*/ 98425 h 101600"/>
              <a:gd name="connsiteX6" fmla="*/ 60393 w 155643"/>
              <a:gd name="connsiteY6" fmla="*/ 76200 h 101600"/>
              <a:gd name="connsiteX7" fmla="*/ 73093 w 155643"/>
              <a:gd name="connsiteY7" fmla="*/ 60325 h 101600"/>
              <a:gd name="connsiteX8" fmla="*/ 98493 w 155643"/>
              <a:gd name="connsiteY8" fmla="*/ 53975 h 101600"/>
              <a:gd name="connsiteX9" fmla="*/ 117543 w 155643"/>
              <a:gd name="connsiteY9" fmla="*/ 47625 h 101600"/>
              <a:gd name="connsiteX10" fmla="*/ 127068 w 155643"/>
              <a:gd name="connsiteY10" fmla="*/ 44450 h 101600"/>
              <a:gd name="connsiteX11" fmla="*/ 136593 w 155643"/>
              <a:gd name="connsiteY11" fmla="*/ 47625 h 101600"/>
              <a:gd name="connsiteX12" fmla="*/ 155643 w 155643"/>
              <a:gd name="connsiteY12" fmla="*/ 38100 h 101600"/>
              <a:gd name="connsiteX13" fmla="*/ 136593 w 155643"/>
              <a:gd name="connsiteY13" fmla="*/ 28575 h 101600"/>
              <a:gd name="connsiteX14" fmla="*/ 127068 w 155643"/>
              <a:gd name="connsiteY14" fmla="*/ 31750 h 101600"/>
              <a:gd name="connsiteX15" fmla="*/ 108018 w 155643"/>
              <a:gd name="connsiteY15" fmla="*/ 28575 h 101600"/>
              <a:gd name="connsiteX16" fmla="*/ 114368 w 155643"/>
              <a:gd name="connsiteY16" fmla="*/ 9525 h 101600"/>
              <a:gd name="connsiteX17" fmla="*/ 95318 w 155643"/>
              <a:gd name="connsiteY17" fmla="*/ 0 h 101600"/>
              <a:gd name="connsiteX18" fmla="*/ 82618 w 155643"/>
              <a:gd name="connsiteY18" fmla="*/ 3175 h 101600"/>
              <a:gd name="connsiteX19" fmla="*/ 69918 w 155643"/>
              <a:gd name="connsiteY19" fmla="*/ 22225 h 101600"/>
              <a:gd name="connsiteX20" fmla="*/ 63568 w 155643"/>
              <a:gd name="connsiteY20" fmla="*/ 31750 h 101600"/>
              <a:gd name="connsiteX21" fmla="*/ 54043 w 155643"/>
              <a:gd name="connsiteY21" fmla="*/ 38100 h 101600"/>
              <a:gd name="connsiteX22" fmla="*/ 22293 w 155643"/>
              <a:gd name="connsiteY22" fmla="*/ 47625 h 101600"/>
              <a:gd name="connsiteX23" fmla="*/ 25468 w 155643"/>
              <a:gd name="connsiteY23" fmla="*/ 53975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5643" h="101600">
                <a:moveTo>
                  <a:pt x="25468" y="53975"/>
                </a:moveTo>
                <a:lnTo>
                  <a:pt x="25468" y="53975"/>
                </a:lnTo>
                <a:cubicBezTo>
                  <a:pt x="17001" y="63500"/>
                  <a:pt x="2006" y="69954"/>
                  <a:pt x="68" y="82550"/>
                </a:cubicBezTo>
                <a:cubicBezTo>
                  <a:pt x="-1092" y="90093"/>
                  <a:pt x="12768" y="91017"/>
                  <a:pt x="19118" y="95250"/>
                </a:cubicBezTo>
                <a:lnTo>
                  <a:pt x="28643" y="101600"/>
                </a:lnTo>
                <a:cubicBezTo>
                  <a:pt x="36051" y="100542"/>
                  <a:pt x="44029" y="101464"/>
                  <a:pt x="50868" y="98425"/>
                </a:cubicBezTo>
                <a:cubicBezTo>
                  <a:pt x="57195" y="95613"/>
                  <a:pt x="59086" y="80774"/>
                  <a:pt x="60393" y="76200"/>
                </a:cubicBezTo>
                <a:cubicBezTo>
                  <a:pt x="63445" y="65519"/>
                  <a:pt x="62300" y="65722"/>
                  <a:pt x="73093" y="60325"/>
                </a:cubicBezTo>
                <a:cubicBezTo>
                  <a:pt x="80800" y="56472"/>
                  <a:pt x="90523" y="56149"/>
                  <a:pt x="98493" y="53975"/>
                </a:cubicBezTo>
                <a:cubicBezTo>
                  <a:pt x="104951" y="52214"/>
                  <a:pt x="111193" y="49742"/>
                  <a:pt x="117543" y="47625"/>
                </a:cubicBezTo>
                <a:lnTo>
                  <a:pt x="127068" y="44450"/>
                </a:lnTo>
                <a:cubicBezTo>
                  <a:pt x="130243" y="45508"/>
                  <a:pt x="133246" y="47625"/>
                  <a:pt x="136593" y="47625"/>
                </a:cubicBezTo>
                <a:cubicBezTo>
                  <a:pt x="143166" y="47625"/>
                  <a:pt x="150827" y="41311"/>
                  <a:pt x="155643" y="38100"/>
                </a:cubicBezTo>
                <a:cubicBezTo>
                  <a:pt x="150827" y="34889"/>
                  <a:pt x="143166" y="28575"/>
                  <a:pt x="136593" y="28575"/>
                </a:cubicBezTo>
                <a:cubicBezTo>
                  <a:pt x="133246" y="28575"/>
                  <a:pt x="130243" y="30692"/>
                  <a:pt x="127068" y="31750"/>
                </a:cubicBezTo>
                <a:cubicBezTo>
                  <a:pt x="120718" y="30692"/>
                  <a:pt x="111212" y="34164"/>
                  <a:pt x="108018" y="28575"/>
                </a:cubicBezTo>
                <a:cubicBezTo>
                  <a:pt x="104697" y="22763"/>
                  <a:pt x="114368" y="9525"/>
                  <a:pt x="114368" y="9525"/>
                </a:cubicBezTo>
                <a:cubicBezTo>
                  <a:pt x="109552" y="6314"/>
                  <a:pt x="101891" y="0"/>
                  <a:pt x="95318" y="0"/>
                </a:cubicBezTo>
                <a:cubicBezTo>
                  <a:pt x="90954" y="0"/>
                  <a:pt x="86851" y="2117"/>
                  <a:pt x="82618" y="3175"/>
                </a:cubicBezTo>
                <a:cubicBezTo>
                  <a:pt x="77038" y="19914"/>
                  <a:pt x="83131" y="6370"/>
                  <a:pt x="69918" y="22225"/>
                </a:cubicBezTo>
                <a:cubicBezTo>
                  <a:pt x="67475" y="25156"/>
                  <a:pt x="66266" y="29052"/>
                  <a:pt x="63568" y="31750"/>
                </a:cubicBezTo>
                <a:cubicBezTo>
                  <a:pt x="60870" y="34448"/>
                  <a:pt x="57530" y="36550"/>
                  <a:pt x="54043" y="38100"/>
                </a:cubicBezTo>
                <a:cubicBezTo>
                  <a:pt x="44105" y="42517"/>
                  <a:pt x="32848" y="44986"/>
                  <a:pt x="22293" y="47625"/>
                </a:cubicBezTo>
                <a:cubicBezTo>
                  <a:pt x="10799" y="55288"/>
                  <a:pt x="24939" y="52917"/>
                  <a:pt x="25468" y="53975"/>
                </a:cubicBezTo>
                <a:close/>
              </a:path>
            </a:pathLst>
          </a:custGeom>
          <a:solidFill>
            <a:srgbClr val="FA677B">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16" name="Freeform 415">
            <a:extLst>
              <a:ext uri="{FF2B5EF4-FFF2-40B4-BE49-F238E27FC236}">
                <a16:creationId xmlns:a16="http://schemas.microsoft.com/office/drawing/2014/main" id="{0B8D3752-670D-287D-7804-7C3AAF38C691}"/>
              </a:ext>
            </a:extLst>
          </p:cNvPr>
          <p:cNvSpPr/>
          <p:nvPr/>
        </p:nvSpPr>
        <p:spPr bwMode="gray">
          <a:xfrm>
            <a:off x="3046414" y="4646613"/>
            <a:ext cx="55563" cy="76200"/>
          </a:xfrm>
          <a:custGeom>
            <a:avLst/>
            <a:gdLst>
              <a:gd name="connsiteX0" fmla="*/ 27144 w 55808"/>
              <a:gd name="connsiteY0" fmla="*/ 0 h 76200"/>
              <a:gd name="connsiteX1" fmla="*/ 27144 w 55808"/>
              <a:gd name="connsiteY1" fmla="*/ 0 h 76200"/>
              <a:gd name="connsiteX2" fmla="*/ 55719 w 55808"/>
              <a:gd name="connsiteY2" fmla="*/ 19050 h 76200"/>
              <a:gd name="connsiteX3" fmla="*/ 49369 w 55808"/>
              <a:gd name="connsiteY3" fmla="*/ 38100 h 76200"/>
              <a:gd name="connsiteX4" fmla="*/ 30319 w 55808"/>
              <a:gd name="connsiteY4" fmla="*/ 44450 h 76200"/>
              <a:gd name="connsiteX5" fmla="*/ 23969 w 55808"/>
              <a:gd name="connsiteY5" fmla="*/ 53975 h 76200"/>
              <a:gd name="connsiteX6" fmla="*/ 11269 w 55808"/>
              <a:gd name="connsiteY6" fmla="*/ 76200 h 76200"/>
              <a:gd name="connsiteX7" fmla="*/ 1744 w 55808"/>
              <a:gd name="connsiteY7" fmla="*/ 73025 h 76200"/>
              <a:gd name="connsiteX8" fmla="*/ 11269 w 55808"/>
              <a:gd name="connsiteY8" fmla="*/ 38100 h 76200"/>
              <a:gd name="connsiteX9" fmla="*/ 23969 w 55808"/>
              <a:gd name="connsiteY9" fmla="*/ 19050 h 76200"/>
              <a:gd name="connsiteX10" fmla="*/ 33494 w 55808"/>
              <a:gd name="connsiteY10" fmla="*/ 12700 h 76200"/>
              <a:gd name="connsiteX11" fmla="*/ 27144 w 55808"/>
              <a:gd name="connsiteY11" fmla="*/ 0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808" h="76200">
                <a:moveTo>
                  <a:pt x="27144" y="0"/>
                </a:moveTo>
                <a:lnTo>
                  <a:pt x="27144" y="0"/>
                </a:lnTo>
                <a:cubicBezTo>
                  <a:pt x="34808" y="2874"/>
                  <a:pt x="57409" y="3843"/>
                  <a:pt x="55719" y="19050"/>
                </a:cubicBezTo>
                <a:cubicBezTo>
                  <a:pt x="54980" y="25703"/>
                  <a:pt x="55719" y="35983"/>
                  <a:pt x="49369" y="38100"/>
                </a:cubicBezTo>
                <a:lnTo>
                  <a:pt x="30319" y="44450"/>
                </a:lnTo>
                <a:cubicBezTo>
                  <a:pt x="28202" y="47625"/>
                  <a:pt x="25862" y="50662"/>
                  <a:pt x="23969" y="53975"/>
                </a:cubicBezTo>
                <a:cubicBezTo>
                  <a:pt x="7856" y="82173"/>
                  <a:pt x="26740" y="52994"/>
                  <a:pt x="11269" y="76200"/>
                </a:cubicBezTo>
                <a:cubicBezTo>
                  <a:pt x="8094" y="75142"/>
                  <a:pt x="2470" y="76292"/>
                  <a:pt x="1744" y="73025"/>
                </a:cubicBezTo>
                <a:cubicBezTo>
                  <a:pt x="-3530" y="49292"/>
                  <a:pt x="4176" y="52286"/>
                  <a:pt x="11269" y="38100"/>
                </a:cubicBezTo>
                <a:cubicBezTo>
                  <a:pt x="18536" y="23566"/>
                  <a:pt x="8492" y="31947"/>
                  <a:pt x="23969" y="19050"/>
                </a:cubicBezTo>
                <a:cubicBezTo>
                  <a:pt x="26900" y="16607"/>
                  <a:pt x="32569" y="16402"/>
                  <a:pt x="33494" y="12700"/>
                </a:cubicBezTo>
                <a:cubicBezTo>
                  <a:pt x="34220" y="9796"/>
                  <a:pt x="28202" y="2117"/>
                  <a:pt x="27144" y="0"/>
                </a:cubicBezTo>
                <a:close/>
              </a:path>
            </a:pathLst>
          </a:custGeom>
          <a:solidFill>
            <a:srgbClr val="FBBC7A">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17" name="Freeform 416">
            <a:extLst>
              <a:ext uri="{FF2B5EF4-FFF2-40B4-BE49-F238E27FC236}">
                <a16:creationId xmlns:a16="http://schemas.microsoft.com/office/drawing/2014/main" id="{5A173CF1-1F11-F0AB-1756-D941F648444F}"/>
              </a:ext>
            </a:extLst>
          </p:cNvPr>
          <p:cNvSpPr/>
          <p:nvPr/>
        </p:nvSpPr>
        <p:spPr bwMode="gray">
          <a:xfrm>
            <a:off x="3411538" y="4452938"/>
            <a:ext cx="61913" cy="47625"/>
          </a:xfrm>
          <a:custGeom>
            <a:avLst/>
            <a:gdLst>
              <a:gd name="connsiteX0" fmla="*/ 48871 w 61576"/>
              <a:gd name="connsiteY0" fmla="*/ 0 h 47625"/>
              <a:gd name="connsiteX1" fmla="*/ 48871 w 61576"/>
              <a:gd name="connsiteY1" fmla="*/ 0 h 47625"/>
              <a:gd name="connsiteX2" fmla="*/ 4421 w 61576"/>
              <a:gd name="connsiteY2" fmla="*/ 22225 h 47625"/>
              <a:gd name="connsiteX3" fmla="*/ 1246 w 61576"/>
              <a:gd name="connsiteY3" fmla="*/ 31750 h 47625"/>
              <a:gd name="connsiteX4" fmla="*/ 52046 w 61576"/>
              <a:gd name="connsiteY4" fmla="*/ 38100 h 47625"/>
              <a:gd name="connsiteX5" fmla="*/ 58396 w 61576"/>
              <a:gd name="connsiteY5" fmla="*/ 47625 h 47625"/>
              <a:gd name="connsiteX6" fmla="*/ 61571 w 61576"/>
              <a:gd name="connsiteY6" fmla="*/ 38100 h 47625"/>
              <a:gd name="connsiteX7" fmla="*/ 58396 w 61576"/>
              <a:gd name="connsiteY7" fmla="*/ 12700 h 47625"/>
              <a:gd name="connsiteX8" fmla="*/ 48871 w 61576"/>
              <a:gd name="connsiteY8" fmla="*/ 9525 h 47625"/>
              <a:gd name="connsiteX9" fmla="*/ 48871 w 61576"/>
              <a:gd name="connsiteY9"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576" h="47625">
                <a:moveTo>
                  <a:pt x="48871" y="0"/>
                </a:moveTo>
                <a:lnTo>
                  <a:pt x="48871" y="0"/>
                </a:lnTo>
                <a:cubicBezTo>
                  <a:pt x="34054" y="7408"/>
                  <a:pt x="18204" y="13036"/>
                  <a:pt x="4421" y="22225"/>
                </a:cubicBezTo>
                <a:cubicBezTo>
                  <a:pt x="1636" y="24081"/>
                  <a:pt x="-1929" y="30692"/>
                  <a:pt x="1246" y="31750"/>
                </a:cubicBezTo>
                <a:cubicBezTo>
                  <a:pt x="17435" y="37146"/>
                  <a:pt x="35113" y="35983"/>
                  <a:pt x="52046" y="38100"/>
                </a:cubicBezTo>
                <a:cubicBezTo>
                  <a:pt x="54163" y="41275"/>
                  <a:pt x="54580" y="47625"/>
                  <a:pt x="58396" y="47625"/>
                </a:cubicBezTo>
                <a:cubicBezTo>
                  <a:pt x="61743" y="47625"/>
                  <a:pt x="61571" y="41447"/>
                  <a:pt x="61571" y="38100"/>
                </a:cubicBezTo>
                <a:cubicBezTo>
                  <a:pt x="61571" y="29567"/>
                  <a:pt x="61861" y="20497"/>
                  <a:pt x="58396" y="12700"/>
                </a:cubicBezTo>
                <a:cubicBezTo>
                  <a:pt x="57037" y="9642"/>
                  <a:pt x="52192" y="9940"/>
                  <a:pt x="48871" y="9525"/>
                </a:cubicBezTo>
                <a:cubicBezTo>
                  <a:pt x="43620" y="8869"/>
                  <a:pt x="48871" y="1587"/>
                  <a:pt x="48871" y="0"/>
                </a:cubicBezTo>
                <a:close/>
              </a:path>
            </a:pathLst>
          </a:custGeom>
          <a:solidFill>
            <a:srgbClr val="FBBC7A">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18" name="Freeform 417">
            <a:extLst>
              <a:ext uri="{FF2B5EF4-FFF2-40B4-BE49-F238E27FC236}">
                <a16:creationId xmlns:a16="http://schemas.microsoft.com/office/drawing/2014/main" id="{2E9510BC-E9E7-C394-718C-4D222C1F351B}"/>
              </a:ext>
            </a:extLst>
          </p:cNvPr>
          <p:cNvSpPr/>
          <p:nvPr/>
        </p:nvSpPr>
        <p:spPr bwMode="gray">
          <a:xfrm>
            <a:off x="2730501" y="3948113"/>
            <a:ext cx="111125" cy="79375"/>
          </a:xfrm>
          <a:custGeom>
            <a:avLst/>
            <a:gdLst>
              <a:gd name="connsiteX0" fmla="*/ 25400 w 111204"/>
              <a:gd name="connsiteY0" fmla="*/ 60373 h 79423"/>
              <a:gd name="connsiteX1" fmla="*/ 25400 w 111204"/>
              <a:gd name="connsiteY1" fmla="*/ 60373 h 79423"/>
              <a:gd name="connsiteX2" fmla="*/ 0 w 111204"/>
              <a:gd name="connsiteY2" fmla="*/ 79423 h 79423"/>
              <a:gd name="connsiteX3" fmla="*/ 9525 w 111204"/>
              <a:gd name="connsiteY3" fmla="*/ 54023 h 79423"/>
              <a:gd name="connsiteX4" fmla="*/ 19050 w 111204"/>
              <a:gd name="connsiteY4" fmla="*/ 50848 h 79423"/>
              <a:gd name="connsiteX5" fmla="*/ 25400 w 111204"/>
              <a:gd name="connsiteY5" fmla="*/ 41323 h 79423"/>
              <a:gd name="connsiteX6" fmla="*/ 34925 w 111204"/>
              <a:gd name="connsiteY6" fmla="*/ 22273 h 79423"/>
              <a:gd name="connsiteX7" fmla="*/ 44450 w 111204"/>
              <a:gd name="connsiteY7" fmla="*/ 19098 h 79423"/>
              <a:gd name="connsiteX8" fmla="*/ 66675 w 111204"/>
              <a:gd name="connsiteY8" fmla="*/ 3223 h 79423"/>
              <a:gd name="connsiteX9" fmla="*/ 69850 w 111204"/>
              <a:gd name="connsiteY9" fmla="*/ 19098 h 79423"/>
              <a:gd name="connsiteX10" fmla="*/ 98425 w 111204"/>
              <a:gd name="connsiteY10" fmla="*/ 15923 h 79423"/>
              <a:gd name="connsiteX11" fmla="*/ 104775 w 111204"/>
              <a:gd name="connsiteY11" fmla="*/ 6398 h 79423"/>
              <a:gd name="connsiteX12" fmla="*/ 111125 w 111204"/>
              <a:gd name="connsiteY12" fmla="*/ 15923 h 79423"/>
              <a:gd name="connsiteX13" fmla="*/ 101600 w 111204"/>
              <a:gd name="connsiteY13" fmla="*/ 25448 h 79423"/>
              <a:gd name="connsiteX14" fmla="*/ 53975 w 111204"/>
              <a:gd name="connsiteY14" fmla="*/ 34973 h 79423"/>
              <a:gd name="connsiteX15" fmla="*/ 34925 w 111204"/>
              <a:gd name="connsiteY15" fmla="*/ 47673 h 79423"/>
              <a:gd name="connsiteX16" fmla="*/ 25400 w 111204"/>
              <a:gd name="connsiteY16" fmla="*/ 60373 h 7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1204" h="79423">
                <a:moveTo>
                  <a:pt x="25400" y="60373"/>
                </a:moveTo>
                <a:lnTo>
                  <a:pt x="25400" y="60373"/>
                </a:lnTo>
                <a:lnTo>
                  <a:pt x="0" y="79423"/>
                </a:lnTo>
                <a:cubicBezTo>
                  <a:pt x="3175" y="70956"/>
                  <a:pt x="4509" y="61547"/>
                  <a:pt x="9525" y="54023"/>
                </a:cubicBezTo>
                <a:cubicBezTo>
                  <a:pt x="11381" y="51238"/>
                  <a:pt x="16437" y="52939"/>
                  <a:pt x="19050" y="50848"/>
                </a:cubicBezTo>
                <a:cubicBezTo>
                  <a:pt x="22030" y="48464"/>
                  <a:pt x="23693" y="44736"/>
                  <a:pt x="25400" y="41323"/>
                </a:cubicBezTo>
                <a:cubicBezTo>
                  <a:pt x="29235" y="33654"/>
                  <a:pt x="27342" y="28339"/>
                  <a:pt x="34925" y="22273"/>
                </a:cubicBezTo>
                <a:cubicBezTo>
                  <a:pt x="37538" y="20182"/>
                  <a:pt x="41275" y="20156"/>
                  <a:pt x="44450" y="19098"/>
                </a:cubicBezTo>
                <a:cubicBezTo>
                  <a:pt x="59006" y="-2737"/>
                  <a:pt x="49910" y="-2365"/>
                  <a:pt x="66675" y="3223"/>
                </a:cubicBezTo>
                <a:cubicBezTo>
                  <a:pt x="67733" y="8515"/>
                  <a:pt x="67173" y="14413"/>
                  <a:pt x="69850" y="19098"/>
                </a:cubicBezTo>
                <a:cubicBezTo>
                  <a:pt x="77575" y="32616"/>
                  <a:pt x="90726" y="21056"/>
                  <a:pt x="98425" y="15923"/>
                </a:cubicBezTo>
                <a:cubicBezTo>
                  <a:pt x="100542" y="12748"/>
                  <a:pt x="100959" y="6398"/>
                  <a:pt x="104775" y="6398"/>
                </a:cubicBezTo>
                <a:cubicBezTo>
                  <a:pt x="108591" y="6398"/>
                  <a:pt x="111752" y="12159"/>
                  <a:pt x="111125" y="15923"/>
                </a:cubicBezTo>
                <a:cubicBezTo>
                  <a:pt x="110387" y="20352"/>
                  <a:pt x="105049" y="22573"/>
                  <a:pt x="101600" y="25448"/>
                </a:cubicBezTo>
                <a:cubicBezTo>
                  <a:pt x="85944" y="38494"/>
                  <a:pt x="80939" y="32726"/>
                  <a:pt x="53975" y="34973"/>
                </a:cubicBezTo>
                <a:cubicBezTo>
                  <a:pt x="47625" y="39206"/>
                  <a:pt x="40321" y="42277"/>
                  <a:pt x="34925" y="47673"/>
                </a:cubicBezTo>
                <a:lnTo>
                  <a:pt x="25400" y="60373"/>
                </a:lnTo>
                <a:close/>
              </a:path>
            </a:pathLst>
          </a:custGeom>
          <a:solidFill>
            <a:srgbClr val="FBBC7A">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19" name="Freeform 418">
            <a:extLst>
              <a:ext uri="{FF2B5EF4-FFF2-40B4-BE49-F238E27FC236}">
                <a16:creationId xmlns:a16="http://schemas.microsoft.com/office/drawing/2014/main" id="{81C9C43F-6E9C-B0B0-2C1A-877E02B9FC65}"/>
              </a:ext>
            </a:extLst>
          </p:cNvPr>
          <p:cNvSpPr/>
          <p:nvPr/>
        </p:nvSpPr>
        <p:spPr bwMode="gray">
          <a:xfrm>
            <a:off x="2765425" y="3856038"/>
            <a:ext cx="57150" cy="79375"/>
          </a:xfrm>
          <a:custGeom>
            <a:avLst/>
            <a:gdLst>
              <a:gd name="connsiteX0" fmla="*/ 35717 w 58015"/>
              <a:gd name="connsiteY0" fmla="*/ 69850 h 79375"/>
              <a:gd name="connsiteX1" fmla="*/ 35717 w 58015"/>
              <a:gd name="connsiteY1" fmla="*/ 69850 h 79375"/>
              <a:gd name="connsiteX2" fmla="*/ 54767 w 58015"/>
              <a:gd name="connsiteY2" fmla="*/ 47625 h 79375"/>
              <a:gd name="connsiteX3" fmla="*/ 48417 w 58015"/>
              <a:gd name="connsiteY3" fmla="*/ 28575 h 79375"/>
              <a:gd name="connsiteX4" fmla="*/ 51592 w 58015"/>
              <a:gd name="connsiteY4" fmla="*/ 19050 h 79375"/>
              <a:gd name="connsiteX5" fmla="*/ 57942 w 58015"/>
              <a:gd name="connsiteY5" fmla="*/ 9525 h 79375"/>
              <a:gd name="connsiteX6" fmla="*/ 54767 w 58015"/>
              <a:gd name="connsiteY6" fmla="*/ 0 h 79375"/>
              <a:gd name="connsiteX7" fmla="*/ 32542 w 58015"/>
              <a:gd name="connsiteY7" fmla="*/ 6350 h 79375"/>
              <a:gd name="connsiteX8" fmla="*/ 23017 w 58015"/>
              <a:gd name="connsiteY8" fmla="*/ 9525 h 79375"/>
              <a:gd name="connsiteX9" fmla="*/ 16667 w 58015"/>
              <a:gd name="connsiteY9" fmla="*/ 28575 h 79375"/>
              <a:gd name="connsiteX10" fmla="*/ 13492 w 58015"/>
              <a:gd name="connsiteY10" fmla="*/ 38100 h 79375"/>
              <a:gd name="connsiteX11" fmla="*/ 3967 w 58015"/>
              <a:gd name="connsiteY11" fmla="*/ 44450 h 79375"/>
              <a:gd name="connsiteX12" fmla="*/ 3967 w 58015"/>
              <a:gd name="connsiteY12" fmla="*/ 73025 h 79375"/>
              <a:gd name="connsiteX13" fmla="*/ 13492 w 58015"/>
              <a:gd name="connsiteY13" fmla="*/ 79375 h 79375"/>
              <a:gd name="connsiteX14" fmla="*/ 26192 w 58015"/>
              <a:gd name="connsiteY14" fmla="*/ 76200 h 79375"/>
              <a:gd name="connsiteX15" fmla="*/ 35717 w 58015"/>
              <a:gd name="connsiteY15" fmla="*/ 69850 h 7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015" h="79375">
                <a:moveTo>
                  <a:pt x="35717" y="69850"/>
                </a:moveTo>
                <a:lnTo>
                  <a:pt x="35717" y="69850"/>
                </a:lnTo>
                <a:cubicBezTo>
                  <a:pt x="42067" y="62442"/>
                  <a:pt x="51898" y="56951"/>
                  <a:pt x="54767" y="47625"/>
                </a:cubicBezTo>
                <a:cubicBezTo>
                  <a:pt x="56735" y="41228"/>
                  <a:pt x="48417" y="28575"/>
                  <a:pt x="48417" y="28575"/>
                </a:cubicBezTo>
                <a:cubicBezTo>
                  <a:pt x="49475" y="25400"/>
                  <a:pt x="50095" y="22043"/>
                  <a:pt x="51592" y="19050"/>
                </a:cubicBezTo>
                <a:cubicBezTo>
                  <a:pt x="53299" y="15637"/>
                  <a:pt x="57315" y="13289"/>
                  <a:pt x="57942" y="9525"/>
                </a:cubicBezTo>
                <a:cubicBezTo>
                  <a:pt x="58492" y="6224"/>
                  <a:pt x="55825" y="3175"/>
                  <a:pt x="54767" y="0"/>
                </a:cubicBezTo>
                <a:cubicBezTo>
                  <a:pt x="31929" y="7613"/>
                  <a:pt x="60449" y="-1623"/>
                  <a:pt x="32542" y="6350"/>
                </a:cubicBezTo>
                <a:cubicBezTo>
                  <a:pt x="29324" y="7269"/>
                  <a:pt x="26192" y="8467"/>
                  <a:pt x="23017" y="9525"/>
                </a:cubicBezTo>
                <a:lnTo>
                  <a:pt x="16667" y="28575"/>
                </a:lnTo>
                <a:cubicBezTo>
                  <a:pt x="15609" y="31750"/>
                  <a:pt x="16277" y="36244"/>
                  <a:pt x="13492" y="38100"/>
                </a:cubicBezTo>
                <a:lnTo>
                  <a:pt x="3967" y="44450"/>
                </a:lnTo>
                <a:cubicBezTo>
                  <a:pt x="306" y="55434"/>
                  <a:pt x="-2738" y="59614"/>
                  <a:pt x="3967" y="73025"/>
                </a:cubicBezTo>
                <a:cubicBezTo>
                  <a:pt x="5674" y="76438"/>
                  <a:pt x="10317" y="77258"/>
                  <a:pt x="13492" y="79375"/>
                </a:cubicBezTo>
                <a:cubicBezTo>
                  <a:pt x="17725" y="78317"/>
                  <a:pt x="22181" y="77919"/>
                  <a:pt x="26192" y="76200"/>
                </a:cubicBezTo>
                <a:cubicBezTo>
                  <a:pt x="32475" y="73507"/>
                  <a:pt x="34129" y="70908"/>
                  <a:pt x="35717" y="69850"/>
                </a:cubicBezTo>
                <a:close/>
              </a:path>
            </a:pathLst>
          </a:custGeom>
          <a:solidFill>
            <a:srgbClr val="FBBC7A">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20" name="Freeform 419">
            <a:extLst>
              <a:ext uri="{FF2B5EF4-FFF2-40B4-BE49-F238E27FC236}">
                <a16:creationId xmlns:a16="http://schemas.microsoft.com/office/drawing/2014/main" id="{E4A0C496-63DF-B082-F2FB-01FC0E716627}"/>
              </a:ext>
            </a:extLst>
          </p:cNvPr>
          <p:cNvSpPr/>
          <p:nvPr/>
        </p:nvSpPr>
        <p:spPr bwMode="gray">
          <a:xfrm>
            <a:off x="3479799" y="4081463"/>
            <a:ext cx="198438" cy="234950"/>
          </a:xfrm>
          <a:custGeom>
            <a:avLst/>
            <a:gdLst>
              <a:gd name="connsiteX0" fmla="*/ 15875 w 197693"/>
              <a:gd name="connsiteY0" fmla="*/ 219075 h 234950"/>
              <a:gd name="connsiteX1" fmla="*/ 15875 w 197693"/>
              <a:gd name="connsiteY1" fmla="*/ 219075 h 234950"/>
              <a:gd name="connsiteX2" fmla="*/ 6350 w 197693"/>
              <a:gd name="connsiteY2" fmla="*/ 171450 h 234950"/>
              <a:gd name="connsiteX3" fmla="*/ 15875 w 197693"/>
              <a:gd name="connsiteY3" fmla="*/ 168275 h 234950"/>
              <a:gd name="connsiteX4" fmla="*/ 44450 w 197693"/>
              <a:gd name="connsiteY4" fmla="*/ 142875 h 234950"/>
              <a:gd name="connsiteX5" fmla="*/ 41275 w 197693"/>
              <a:gd name="connsiteY5" fmla="*/ 117475 h 234950"/>
              <a:gd name="connsiteX6" fmla="*/ 22225 w 197693"/>
              <a:gd name="connsiteY6" fmla="*/ 114300 h 234950"/>
              <a:gd name="connsiteX7" fmla="*/ 12700 w 197693"/>
              <a:gd name="connsiteY7" fmla="*/ 66675 h 234950"/>
              <a:gd name="connsiteX8" fmla="*/ 3175 w 197693"/>
              <a:gd name="connsiteY8" fmla="*/ 47625 h 234950"/>
              <a:gd name="connsiteX9" fmla="*/ 0 w 197693"/>
              <a:gd name="connsiteY9" fmla="*/ 38100 h 234950"/>
              <a:gd name="connsiteX10" fmla="*/ 3175 w 197693"/>
              <a:gd name="connsiteY10" fmla="*/ 12700 h 234950"/>
              <a:gd name="connsiteX11" fmla="*/ 6350 w 197693"/>
              <a:gd name="connsiteY11" fmla="*/ 3175 h 234950"/>
              <a:gd name="connsiteX12" fmla="*/ 15875 w 197693"/>
              <a:gd name="connsiteY12" fmla="*/ 0 h 234950"/>
              <a:gd name="connsiteX13" fmla="*/ 25400 w 197693"/>
              <a:gd name="connsiteY13" fmla="*/ 3175 h 234950"/>
              <a:gd name="connsiteX14" fmla="*/ 28575 w 197693"/>
              <a:gd name="connsiteY14" fmla="*/ 57150 h 234950"/>
              <a:gd name="connsiteX15" fmla="*/ 31750 w 197693"/>
              <a:gd name="connsiteY15" fmla="*/ 88900 h 234950"/>
              <a:gd name="connsiteX16" fmla="*/ 53975 w 197693"/>
              <a:gd name="connsiteY16" fmla="*/ 101600 h 234950"/>
              <a:gd name="connsiteX17" fmla="*/ 73025 w 197693"/>
              <a:gd name="connsiteY17" fmla="*/ 107950 h 234950"/>
              <a:gd name="connsiteX18" fmla="*/ 79375 w 197693"/>
              <a:gd name="connsiteY18" fmla="*/ 117475 h 234950"/>
              <a:gd name="connsiteX19" fmla="*/ 88900 w 197693"/>
              <a:gd name="connsiteY19" fmla="*/ 136525 h 234950"/>
              <a:gd name="connsiteX20" fmla="*/ 142875 w 197693"/>
              <a:gd name="connsiteY20" fmla="*/ 133350 h 234950"/>
              <a:gd name="connsiteX21" fmla="*/ 152400 w 197693"/>
              <a:gd name="connsiteY21" fmla="*/ 127000 h 234950"/>
              <a:gd name="connsiteX22" fmla="*/ 187325 w 197693"/>
              <a:gd name="connsiteY22" fmla="*/ 130175 h 234950"/>
              <a:gd name="connsiteX23" fmla="*/ 196850 w 197693"/>
              <a:gd name="connsiteY23" fmla="*/ 136525 h 234950"/>
              <a:gd name="connsiteX24" fmla="*/ 184150 w 197693"/>
              <a:gd name="connsiteY24" fmla="*/ 158750 h 234950"/>
              <a:gd name="connsiteX25" fmla="*/ 171450 w 197693"/>
              <a:gd name="connsiteY25" fmla="*/ 161925 h 234950"/>
              <a:gd name="connsiteX26" fmla="*/ 152400 w 197693"/>
              <a:gd name="connsiteY26" fmla="*/ 165100 h 234950"/>
              <a:gd name="connsiteX27" fmla="*/ 139700 w 197693"/>
              <a:gd name="connsiteY27" fmla="*/ 168275 h 234950"/>
              <a:gd name="connsiteX28" fmla="*/ 133350 w 197693"/>
              <a:gd name="connsiteY28" fmla="*/ 177800 h 234950"/>
              <a:gd name="connsiteX29" fmla="*/ 130175 w 197693"/>
              <a:gd name="connsiteY29" fmla="*/ 196850 h 234950"/>
              <a:gd name="connsiteX30" fmla="*/ 120650 w 197693"/>
              <a:gd name="connsiteY30" fmla="*/ 200025 h 234950"/>
              <a:gd name="connsiteX31" fmla="*/ 95250 w 197693"/>
              <a:gd name="connsiteY31" fmla="*/ 203200 h 234950"/>
              <a:gd name="connsiteX32" fmla="*/ 76200 w 197693"/>
              <a:gd name="connsiteY32" fmla="*/ 209550 h 234950"/>
              <a:gd name="connsiteX33" fmla="*/ 53975 w 197693"/>
              <a:gd name="connsiteY33" fmla="*/ 219075 h 234950"/>
              <a:gd name="connsiteX34" fmla="*/ 44450 w 197693"/>
              <a:gd name="connsiteY34" fmla="*/ 228600 h 234950"/>
              <a:gd name="connsiteX35" fmla="*/ 25400 w 197693"/>
              <a:gd name="connsiteY35" fmla="*/ 234950 h 234950"/>
              <a:gd name="connsiteX36" fmla="*/ 15875 w 197693"/>
              <a:gd name="connsiteY36" fmla="*/ 231775 h 234950"/>
              <a:gd name="connsiteX37" fmla="*/ 15875 w 197693"/>
              <a:gd name="connsiteY37" fmla="*/ 219075 h 234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97693" h="234950">
                <a:moveTo>
                  <a:pt x="15875" y="219075"/>
                </a:moveTo>
                <a:lnTo>
                  <a:pt x="15875" y="219075"/>
                </a:lnTo>
                <a:cubicBezTo>
                  <a:pt x="12700" y="203200"/>
                  <a:pt x="6350" y="187639"/>
                  <a:pt x="6350" y="171450"/>
                </a:cubicBezTo>
                <a:cubicBezTo>
                  <a:pt x="6350" y="168103"/>
                  <a:pt x="13198" y="170283"/>
                  <a:pt x="15875" y="168275"/>
                </a:cubicBezTo>
                <a:cubicBezTo>
                  <a:pt x="26070" y="160629"/>
                  <a:pt x="34925" y="151342"/>
                  <a:pt x="44450" y="142875"/>
                </a:cubicBezTo>
                <a:cubicBezTo>
                  <a:pt x="49359" y="128148"/>
                  <a:pt x="57879" y="123010"/>
                  <a:pt x="41275" y="117475"/>
                </a:cubicBezTo>
                <a:cubicBezTo>
                  <a:pt x="35168" y="115439"/>
                  <a:pt x="28575" y="115358"/>
                  <a:pt x="22225" y="114300"/>
                </a:cubicBezTo>
                <a:cubicBezTo>
                  <a:pt x="8022" y="92995"/>
                  <a:pt x="18811" y="112506"/>
                  <a:pt x="12700" y="66675"/>
                </a:cubicBezTo>
                <a:cubicBezTo>
                  <a:pt x="11249" y="55793"/>
                  <a:pt x="8040" y="57355"/>
                  <a:pt x="3175" y="47625"/>
                </a:cubicBezTo>
                <a:cubicBezTo>
                  <a:pt x="1678" y="44632"/>
                  <a:pt x="1058" y="41275"/>
                  <a:pt x="0" y="38100"/>
                </a:cubicBezTo>
                <a:cubicBezTo>
                  <a:pt x="1058" y="29633"/>
                  <a:pt x="1649" y="21095"/>
                  <a:pt x="3175" y="12700"/>
                </a:cubicBezTo>
                <a:cubicBezTo>
                  <a:pt x="3774" y="9407"/>
                  <a:pt x="3983" y="5542"/>
                  <a:pt x="6350" y="3175"/>
                </a:cubicBezTo>
                <a:cubicBezTo>
                  <a:pt x="8717" y="808"/>
                  <a:pt x="12700" y="1058"/>
                  <a:pt x="15875" y="0"/>
                </a:cubicBezTo>
                <a:cubicBezTo>
                  <a:pt x="19050" y="1058"/>
                  <a:pt x="24674" y="-92"/>
                  <a:pt x="25400" y="3175"/>
                </a:cubicBezTo>
                <a:cubicBezTo>
                  <a:pt x="29310" y="20769"/>
                  <a:pt x="27244" y="39176"/>
                  <a:pt x="28575" y="57150"/>
                </a:cubicBezTo>
                <a:cubicBezTo>
                  <a:pt x="29361" y="67757"/>
                  <a:pt x="28622" y="78734"/>
                  <a:pt x="31750" y="88900"/>
                </a:cubicBezTo>
                <a:cubicBezTo>
                  <a:pt x="35040" y="99592"/>
                  <a:pt x="45977" y="99201"/>
                  <a:pt x="53975" y="101600"/>
                </a:cubicBezTo>
                <a:cubicBezTo>
                  <a:pt x="60386" y="103523"/>
                  <a:pt x="73025" y="107950"/>
                  <a:pt x="73025" y="107950"/>
                </a:cubicBezTo>
                <a:cubicBezTo>
                  <a:pt x="75142" y="111125"/>
                  <a:pt x="77668" y="114062"/>
                  <a:pt x="79375" y="117475"/>
                </a:cubicBezTo>
                <a:cubicBezTo>
                  <a:pt x="92520" y="143765"/>
                  <a:pt x="70702" y="109228"/>
                  <a:pt x="88900" y="136525"/>
                </a:cubicBezTo>
                <a:cubicBezTo>
                  <a:pt x="106892" y="135467"/>
                  <a:pt x="125052" y="136024"/>
                  <a:pt x="142875" y="133350"/>
                </a:cubicBezTo>
                <a:cubicBezTo>
                  <a:pt x="146649" y="132784"/>
                  <a:pt x="148594" y="127272"/>
                  <a:pt x="152400" y="127000"/>
                </a:cubicBezTo>
                <a:cubicBezTo>
                  <a:pt x="164060" y="126167"/>
                  <a:pt x="175683" y="129117"/>
                  <a:pt x="187325" y="130175"/>
                </a:cubicBezTo>
                <a:cubicBezTo>
                  <a:pt x="190500" y="132292"/>
                  <a:pt x="195802" y="132856"/>
                  <a:pt x="196850" y="136525"/>
                </a:cubicBezTo>
                <a:cubicBezTo>
                  <a:pt x="200214" y="148299"/>
                  <a:pt x="193012" y="154952"/>
                  <a:pt x="184150" y="158750"/>
                </a:cubicBezTo>
                <a:cubicBezTo>
                  <a:pt x="180139" y="160469"/>
                  <a:pt x="175729" y="161069"/>
                  <a:pt x="171450" y="161925"/>
                </a:cubicBezTo>
                <a:cubicBezTo>
                  <a:pt x="165137" y="163188"/>
                  <a:pt x="158713" y="163837"/>
                  <a:pt x="152400" y="165100"/>
                </a:cubicBezTo>
                <a:cubicBezTo>
                  <a:pt x="148121" y="165956"/>
                  <a:pt x="143933" y="167217"/>
                  <a:pt x="139700" y="168275"/>
                </a:cubicBezTo>
                <a:cubicBezTo>
                  <a:pt x="137583" y="171450"/>
                  <a:pt x="134557" y="174180"/>
                  <a:pt x="133350" y="177800"/>
                </a:cubicBezTo>
                <a:cubicBezTo>
                  <a:pt x="131314" y="183907"/>
                  <a:pt x="133369" y="191261"/>
                  <a:pt x="130175" y="196850"/>
                </a:cubicBezTo>
                <a:cubicBezTo>
                  <a:pt x="128515" y="199756"/>
                  <a:pt x="123943" y="199426"/>
                  <a:pt x="120650" y="200025"/>
                </a:cubicBezTo>
                <a:cubicBezTo>
                  <a:pt x="112255" y="201551"/>
                  <a:pt x="103717" y="202142"/>
                  <a:pt x="95250" y="203200"/>
                </a:cubicBezTo>
                <a:cubicBezTo>
                  <a:pt x="88900" y="205317"/>
                  <a:pt x="82187" y="206557"/>
                  <a:pt x="76200" y="209550"/>
                </a:cubicBezTo>
                <a:cubicBezTo>
                  <a:pt x="60507" y="217397"/>
                  <a:pt x="67990" y="214403"/>
                  <a:pt x="53975" y="219075"/>
                </a:cubicBezTo>
                <a:cubicBezTo>
                  <a:pt x="50800" y="222250"/>
                  <a:pt x="48375" y="226419"/>
                  <a:pt x="44450" y="228600"/>
                </a:cubicBezTo>
                <a:cubicBezTo>
                  <a:pt x="38599" y="231851"/>
                  <a:pt x="25400" y="234950"/>
                  <a:pt x="25400" y="234950"/>
                </a:cubicBezTo>
                <a:cubicBezTo>
                  <a:pt x="22225" y="233892"/>
                  <a:pt x="18242" y="234142"/>
                  <a:pt x="15875" y="231775"/>
                </a:cubicBezTo>
                <a:lnTo>
                  <a:pt x="15875" y="219075"/>
                </a:lnTo>
                <a:close/>
              </a:path>
            </a:pathLst>
          </a:custGeom>
          <a:solidFill>
            <a:srgbClr val="FBBC7A">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21" name="Freeform 420">
            <a:extLst>
              <a:ext uri="{FF2B5EF4-FFF2-40B4-BE49-F238E27FC236}">
                <a16:creationId xmlns:a16="http://schemas.microsoft.com/office/drawing/2014/main" id="{0A49EEFA-235A-1B7A-DD1E-5943A77065AD}"/>
              </a:ext>
            </a:extLst>
          </p:cNvPr>
          <p:cNvSpPr/>
          <p:nvPr/>
        </p:nvSpPr>
        <p:spPr bwMode="gray">
          <a:xfrm>
            <a:off x="3511550" y="4243388"/>
            <a:ext cx="95250" cy="60325"/>
          </a:xfrm>
          <a:custGeom>
            <a:avLst/>
            <a:gdLst>
              <a:gd name="connsiteX0" fmla="*/ 86128 w 95925"/>
              <a:gd name="connsiteY0" fmla="*/ 22295 h 60395"/>
              <a:gd name="connsiteX1" fmla="*/ 86128 w 95925"/>
              <a:gd name="connsiteY1" fmla="*/ 22295 h 60395"/>
              <a:gd name="connsiteX2" fmla="*/ 67078 w 95925"/>
              <a:gd name="connsiteY2" fmla="*/ 70 h 60395"/>
              <a:gd name="connsiteX3" fmla="*/ 13103 w 95925"/>
              <a:gd name="connsiteY3" fmla="*/ 31820 h 60395"/>
              <a:gd name="connsiteX4" fmla="*/ 3578 w 95925"/>
              <a:gd name="connsiteY4" fmla="*/ 34995 h 60395"/>
              <a:gd name="connsiteX5" fmla="*/ 3578 w 95925"/>
              <a:gd name="connsiteY5" fmla="*/ 57220 h 60395"/>
              <a:gd name="connsiteX6" fmla="*/ 13103 w 95925"/>
              <a:gd name="connsiteY6" fmla="*/ 60395 h 60395"/>
              <a:gd name="connsiteX7" fmla="*/ 41678 w 95925"/>
              <a:gd name="connsiteY7" fmla="*/ 54045 h 60395"/>
              <a:gd name="connsiteX8" fmla="*/ 54378 w 95925"/>
              <a:gd name="connsiteY8" fmla="*/ 47695 h 60395"/>
              <a:gd name="connsiteX9" fmla="*/ 63903 w 95925"/>
              <a:gd name="connsiteY9" fmla="*/ 44520 h 60395"/>
              <a:gd name="connsiteX10" fmla="*/ 73428 w 95925"/>
              <a:gd name="connsiteY10" fmla="*/ 38170 h 60395"/>
              <a:gd name="connsiteX11" fmla="*/ 92478 w 95925"/>
              <a:gd name="connsiteY11" fmla="*/ 28645 h 60395"/>
              <a:gd name="connsiteX12" fmla="*/ 95653 w 95925"/>
              <a:gd name="connsiteY12" fmla="*/ 19120 h 60395"/>
              <a:gd name="connsiteX13" fmla="*/ 86128 w 95925"/>
              <a:gd name="connsiteY13" fmla="*/ 22295 h 6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925" h="60395">
                <a:moveTo>
                  <a:pt x="86128" y="22295"/>
                </a:moveTo>
                <a:lnTo>
                  <a:pt x="86128" y="22295"/>
                </a:lnTo>
                <a:cubicBezTo>
                  <a:pt x="79778" y="14887"/>
                  <a:pt x="76753" y="-1192"/>
                  <a:pt x="67078" y="70"/>
                </a:cubicBezTo>
                <a:cubicBezTo>
                  <a:pt x="46380" y="2770"/>
                  <a:pt x="31393" y="21761"/>
                  <a:pt x="13103" y="31820"/>
                </a:cubicBezTo>
                <a:cubicBezTo>
                  <a:pt x="10171" y="33433"/>
                  <a:pt x="6753" y="33937"/>
                  <a:pt x="3578" y="34995"/>
                </a:cubicBezTo>
                <a:cubicBezTo>
                  <a:pt x="1002" y="42724"/>
                  <a:pt x="-2988" y="49012"/>
                  <a:pt x="3578" y="57220"/>
                </a:cubicBezTo>
                <a:cubicBezTo>
                  <a:pt x="5669" y="59833"/>
                  <a:pt x="9928" y="59337"/>
                  <a:pt x="13103" y="60395"/>
                </a:cubicBezTo>
                <a:cubicBezTo>
                  <a:pt x="24520" y="58492"/>
                  <a:pt x="31730" y="58308"/>
                  <a:pt x="41678" y="54045"/>
                </a:cubicBezTo>
                <a:cubicBezTo>
                  <a:pt x="46028" y="52181"/>
                  <a:pt x="50028" y="49559"/>
                  <a:pt x="54378" y="47695"/>
                </a:cubicBezTo>
                <a:cubicBezTo>
                  <a:pt x="57454" y="46377"/>
                  <a:pt x="60910" y="46017"/>
                  <a:pt x="63903" y="44520"/>
                </a:cubicBezTo>
                <a:cubicBezTo>
                  <a:pt x="67316" y="42813"/>
                  <a:pt x="70015" y="39877"/>
                  <a:pt x="73428" y="38170"/>
                </a:cubicBezTo>
                <a:cubicBezTo>
                  <a:pt x="99718" y="25025"/>
                  <a:pt x="65181" y="46843"/>
                  <a:pt x="92478" y="28645"/>
                </a:cubicBezTo>
                <a:cubicBezTo>
                  <a:pt x="93536" y="25470"/>
                  <a:pt x="96896" y="22227"/>
                  <a:pt x="95653" y="19120"/>
                </a:cubicBezTo>
                <a:cubicBezTo>
                  <a:pt x="91704" y="9248"/>
                  <a:pt x="87715" y="21766"/>
                  <a:pt x="86128" y="22295"/>
                </a:cubicBezTo>
                <a:close/>
              </a:path>
            </a:pathLst>
          </a:custGeom>
          <a:solidFill>
            <a:srgbClr val="FA677B">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22" name="Freeform 421">
            <a:extLst>
              <a:ext uri="{FF2B5EF4-FFF2-40B4-BE49-F238E27FC236}">
                <a16:creationId xmlns:a16="http://schemas.microsoft.com/office/drawing/2014/main" id="{1220D73B-5914-3C2B-AFCE-3AB376C452D5}"/>
              </a:ext>
            </a:extLst>
          </p:cNvPr>
          <p:cNvSpPr/>
          <p:nvPr/>
        </p:nvSpPr>
        <p:spPr bwMode="gray">
          <a:xfrm>
            <a:off x="3552825" y="4262438"/>
            <a:ext cx="52388" cy="33338"/>
          </a:xfrm>
          <a:custGeom>
            <a:avLst/>
            <a:gdLst>
              <a:gd name="connsiteX0" fmla="*/ 24750 w 52435"/>
              <a:gd name="connsiteY0" fmla="*/ 0 h 34054"/>
              <a:gd name="connsiteX1" fmla="*/ 24750 w 52435"/>
              <a:gd name="connsiteY1" fmla="*/ 0 h 34054"/>
              <a:gd name="connsiteX2" fmla="*/ 2525 w 52435"/>
              <a:gd name="connsiteY2" fmla="*/ 25400 h 34054"/>
              <a:gd name="connsiteX3" fmla="*/ 46975 w 52435"/>
              <a:gd name="connsiteY3" fmla="*/ 0 h 34054"/>
              <a:gd name="connsiteX4" fmla="*/ 24750 w 52435"/>
              <a:gd name="connsiteY4" fmla="*/ 0 h 3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35" h="34054">
                <a:moveTo>
                  <a:pt x="24750" y="0"/>
                </a:moveTo>
                <a:lnTo>
                  <a:pt x="24750" y="0"/>
                </a:lnTo>
                <a:cubicBezTo>
                  <a:pt x="17342" y="8467"/>
                  <a:pt x="-8009" y="21450"/>
                  <a:pt x="2525" y="25400"/>
                </a:cubicBezTo>
                <a:cubicBezTo>
                  <a:pt x="67033" y="49590"/>
                  <a:pt x="52700" y="17175"/>
                  <a:pt x="46975" y="0"/>
                </a:cubicBezTo>
                <a:cubicBezTo>
                  <a:pt x="23909" y="7689"/>
                  <a:pt x="28454" y="0"/>
                  <a:pt x="24750" y="0"/>
                </a:cubicBezTo>
                <a:close/>
              </a:path>
            </a:pathLst>
          </a:custGeom>
          <a:solidFill>
            <a:srgbClr val="CC17A9">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23" name="Freeform 422">
            <a:extLst>
              <a:ext uri="{FF2B5EF4-FFF2-40B4-BE49-F238E27FC236}">
                <a16:creationId xmlns:a16="http://schemas.microsoft.com/office/drawing/2014/main" id="{2E22AC3F-5505-B87F-6F12-AD89CDE6727A}"/>
              </a:ext>
            </a:extLst>
          </p:cNvPr>
          <p:cNvSpPr/>
          <p:nvPr/>
        </p:nvSpPr>
        <p:spPr bwMode="gray">
          <a:xfrm>
            <a:off x="3365500" y="3827463"/>
            <a:ext cx="215900" cy="330200"/>
          </a:xfrm>
          <a:custGeom>
            <a:avLst/>
            <a:gdLst>
              <a:gd name="connsiteX0" fmla="*/ 60325 w 215900"/>
              <a:gd name="connsiteY0" fmla="*/ 330488 h 330488"/>
              <a:gd name="connsiteX1" fmla="*/ 60325 w 215900"/>
              <a:gd name="connsiteY1" fmla="*/ 330488 h 330488"/>
              <a:gd name="connsiteX2" fmla="*/ 95250 w 215900"/>
              <a:gd name="connsiteY2" fmla="*/ 286038 h 330488"/>
              <a:gd name="connsiteX3" fmla="*/ 85725 w 215900"/>
              <a:gd name="connsiteY3" fmla="*/ 279688 h 330488"/>
              <a:gd name="connsiteX4" fmla="*/ 104775 w 215900"/>
              <a:gd name="connsiteY4" fmla="*/ 238413 h 330488"/>
              <a:gd name="connsiteX5" fmla="*/ 107950 w 215900"/>
              <a:gd name="connsiteY5" fmla="*/ 228888 h 330488"/>
              <a:gd name="connsiteX6" fmla="*/ 98425 w 215900"/>
              <a:gd name="connsiteY6" fmla="*/ 222538 h 330488"/>
              <a:gd name="connsiteX7" fmla="*/ 82550 w 215900"/>
              <a:gd name="connsiteY7" fmla="*/ 206663 h 330488"/>
              <a:gd name="connsiteX8" fmla="*/ 73025 w 215900"/>
              <a:gd name="connsiteY8" fmla="*/ 178088 h 330488"/>
              <a:gd name="connsiteX9" fmla="*/ 69850 w 215900"/>
              <a:gd name="connsiteY9" fmla="*/ 168563 h 330488"/>
              <a:gd name="connsiteX10" fmla="*/ 66675 w 215900"/>
              <a:gd name="connsiteY10" fmla="*/ 159038 h 330488"/>
              <a:gd name="connsiteX11" fmla="*/ 69850 w 215900"/>
              <a:gd name="connsiteY11" fmla="*/ 139988 h 330488"/>
              <a:gd name="connsiteX12" fmla="*/ 88900 w 215900"/>
              <a:gd name="connsiteY12" fmla="*/ 130463 h 330488"/>
              <a:gd name="connsiteX13" fmla="*/ 107950 w 215900"/>
              <a:gd name="connsiteY13" fmla="*/ 117763 h 330488"/>
              <a:gd name="connsiteX14" fmla="*/ 117475 w 215900"/>
              <a:gd name="connsiteY14" fmla="*/ 111413 h 330488"/>
              <a:gd name="connsiteX15" fmla="*/ 127000 w 215900"/>
              <a:gd name="connsiteY15" fmla="*/ 92363 h 330488"/>
              <a:gd name="connsiteX16" fmla="*/ 133350 w 215900"/>
              <a:gd name="connsiteY16" fmla="*/ 82838 h 330488"/>
              <a:gd name="connsiteX17" fmla="*/ 136525 w 215900"/>
              <a:gd name="connsiteY17" fmla="*/ 73313 h 330488"/>
              <a:gd name="connsiteX18" fmla="*/ 142875 w 215900"/>
              <a:gd name="connsiteY18" fmla="*/ 60613 h 330488"/>
              <a:gd name="connsiteX19" fmla="*/ 146050 w 215900"/>
              <a:gd name="connsiteY19" fmla="*/ 51088 h 330488"/>
              <a:gd name="connsiteX20" fmla="*/ 155575 w 215900"/>
              <a:gd name="connsiteY20" fmla="*/ 44738 h 330488"/>
              <a:gd name="connsiteX21" fmla="*/ 161925 w 215900"/>
              <a:gd name="connsiteY21" fmla="*/ 73313 h 330488"/>
              <a:gd name="connsiteX22" fmla="*/ 158750 w 215900"/>
              <a:gd name="connsiteY22" fmla="*/ 82838 h 330488"/>
              <a:gd name="connsiteX23" fmla="*/ 149225 w 215900"/>
              <a:gd name="connsiteY23" fmla="*/ 89188 h 330488"/>
              <a:gd name="connsiteX24" fmla="*/ 158750 w 215900"/>
              <a:gd name="connsiteY24" fmla="*/ 95538 h 330488"/>
              <a:gd name="connsiteX25" fmla="*/ 171450 w 215900"/>
              <a:gd name="connsiteY25" fmla="*/ 66963 h 330488"/>
              <a:gd name="connsiteX26" fmla="*/ 187325 w 215900"/>
              <a:gd name="connsiteY26" fmla="*/ 51088 h 330488"/>
              <a:gd name="connsiteX27" fmla="*/ 190500 w 215900"/>
              <a:gd name="connsiteY27" fmla="*/ 86013 h 330488"/>
              <a:gd name="connsiteX28" fmla="*/ 200025 w 215900"/>
              <a:gd name="connsiteY28" fmla="*/ 82838 h 330488"/>
              <a:gd name="connsiteX29" fmla="*/ 206375 w 215900"/>
              <a:gd name="connsiteY29" fmla="*/ 73313 h 330488"/>
              <a:gd name="connsiteX30" fmla="*/ 209550 w 215900"/>
              <a:gd name="connsiteY30" fmla="*/ 60613 h 330488"/>
              <a:gd name="connsiteX31" fmla="*/ 215900 w 215900"/>
              <a:gd name="connsiteY31" fmla="*/ 41563 h 330488"/>
              <a:gd name="connsiteX32" fmla="*/ 203200 w 215900"/>
              <a:gd name="connsiteY32" fmla="*/ 28863 h 330488"/>
              <a:gd name="connsiteX33" fmla="*/ 184150 w 215900"/>
              <a:gd name="connsiteY33" fmla="*/ 41563 h 330488"/>
              <a:gd name="connsiteX34" fmla="*/ 165100 w 215900"/>
              <a:gd name="connsiteY34" fmla="*/ 32038 h 330488"/>
              <a:gd name="connsiteX35" fmla="*/ 155575 w 215900"/>
              <a:gd name="connsiteY35" fmla="*/ 25688 h 330488"/>
              <a:gd name="connsiteX36" fmla="*/ 127000 w 215900"/>
              <a:gd name="connsiteY36" fmla="*/ 22513 h 330488"/>
              <a:gd name="connsiteX37" fmla="*/ 123825 w 215900"/>
              <a:gd name="connsiteY37" fmla="*/ 12988 h 330488"/>
              <a:gd name="connsiteX38" fmla="*/ 120650 w 215900"/>
              <a:gd name="connsiteY38" fmla="*/ 288 h 330488"/>
              <a:gd name="connsiteX39" fmla="*/ 111125 w 215900"/>
              <a:gd name="connsiteY39" fmla="*/ 6638 h 330488"/>
              <a:gd name="connsiteX40" fmla="*/ 101600 w 215900"/>
              <a:gd name="connsiteY40" fmla="*/ 9813 h 330488"/>
              <a:gd name="connsiteX41" fmla="*/ 95250 w 215900"/>
              <a:gd name="connsiteY41" fmla="*/ 19338 h 330488"/>
              <a:gd name="connsiteX42" fmla="*/ 85725 w 215900"/>
              <a:gd name="connsiteY42" fmla="*/ 22513 h 330488"/>
              <a:gd name="connsiteX43" fmla="*/ 53975 w 215900"/>
              <a:gd name="connsiteY43" fmla="*/ 25688 h 330488"/>
              <a:gd name="connsiteX44" fmla="*/ 50800 w 215900"/>
              <a:gd name="connsiteY44" fmla="*/ 47913 h 330488"/>
              <a:gd name="connsiteX45" fmla="*/ 44450 w 215900"/>
              <a:gd name="connsiteY45" fmla="*/ 66963 h 330488"/>
              <a:gd name="connsiteX46" fmla="*/ 47625 w 215900"/>
              <a:gd name="connsiteY46" fmla="*/ 108238 h 330488"/>
              <a:gd name="connsiteX47" fmla="*/ 53975 w 215900"/>
              <a:gd name="connsiteY47" fmla="*/ 127288 h 330488"/>
              <a:gd name="connsiteX48" fmla="*/ 57150 w 215900"/>
              <a:gd name="connsiteY48" fmla="*/ 143163 h 330488"/>
              <a:gd name="connsiteX49" fmla="*/ 47625 w 215900"/>
              <a:gd name="connsiteY49" fmla="*/ 162213 h 330488"/>
              <a:gd name="connsiteX50" fmla="*/ 15875 w 215900"/>
              <a:gd name="connsiteY50" fmla="*/ 171738 h 330488"/>
              <a:gd name="connsiteX51" fmla="*/ 12700 w 215900"/>
              <a:gd name="connsiteY51" fmla="*/ 181263 h 330488"/>
              <a:gd name="connsiteX52" fmla="*/ 19050 w 215900"/>
              <a:gd name="connsiteY52" fmla="*/ 203488 h 330488"/>
              <a:gd name="connsiteX53" fmla="*/ 15875 w 215900"/>
              <a:gd name="connsiteY53" fmla="*/ 232063 h 330488"/>
              <a:gd name="connsiteX54" fmla="*/ 6350 w 215900"/>
              <a:gd name="connsiteY54" fmla="*/ 244763 h 330488"/>
              <a:gd name="connsiteX55" fmla="*/ 0 w 215900"/>
              <a:gd name="connsiteY55" fmla="*/ 254288 h 330488"/>
              <a:gd name="connsiteX56" fmla="*/ 19050 w 215900"/>
              <a:gd name="connsiteY56" fmla="*/ 263813 h 330488"/>
              <a:gd name="connsiteX57" fmla="*/ 38100 w 215900"/>
              <a:gd name="connsiteY57" fmla="*/ 276513 h 330488"/>
              <a:gd name="connsiteX58" fmla="*/ 50800 w 215900"/>
              <a:gd name="connsiteY58" fmla="*/ 295563 h 330488"/>
              <a:gd name="connsiteX59" fmla="*/ 57150 w 215900"/>
              <a:gd name="connsiteY59" fmla="*/ 314613 h 330488"/>
              <a:gd name="connsiteX60" fmla="*/ 60325 w 215900"/>
              <a:gd name="connsiteY60" fmla="*/ 330488 h 330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15900" h="330488">
                <a:moveTo>
                  <a:pt x="60325" y="330488"/>
                </a:moveTo>
                <a:lnTo>
                  <a:pt x="60325" y="330488"/>
                </a:lnTo>
                <a:cubicBezTo>
                  <a:pt x="71967" y="315671"/>
                  <a:pt x="86823" y="302892"/>
                  <a:pt x="95250" y="286038"/>
                </a:cubicBezTo>
                <a:cubicBezTo>
                  <a:pt x="96957" y="282625"/>
                  <a:pt x="84977" y="283430"/>
                  <a:pt x="85725" y="279688"/>
                </a:cubicBezTo>
                <a:cubicBezTo>
                  <a:pt x="88697" y="264829"/>
                  <a:pt x="98701" y="252296"/>
                  <a:pt x="104775" y="238413"/>
                </a:cubicBezTo>
                <a:cubicBezTo>
                  <a:pt x="106116" y="235347"/>
                  <a:pt x="106892" y="232063"/>
                  <a:pt x="107950" y="228888"/>
                </a:cubicBezTo>
                <a:cubicBezTo>
                  <a:pt x="104775" y="226771"/>
                  <a:pt x="101123" y="225236"/>
                  <a:pt x="98425" y="222538"/>
                </a:cubicBezTo>
                <a:cubicBezTo>
                  <a:pt x="77258" y="201371"/>
                  <a:pt x="107950" y="223596"/>
                  <a:pt x="82550" y="206663"/>
                </a:cubicBezTo>
                <a:lnTo>
                  <a:pt x="73025" y="178088"/>
                </a:lnTo>
                <a:lnTo>
                  <a:pt x="69850" y="168563"/>
                </a:lnTo>
                <a:lnTo>
                  <a:pt x="66675" y="159038"/>
                </a:lnTo>
                <a:cubicBezTo>
                  <a:pt x="67733" y="152688"/>
                  <a:pt x="66971" y="145746"/>
                  <a:pt x="69850" y="139988"/>
                </a:cubicBezTo>
                <a:cubicBezTo>
                  <a:pt x="73103" y="133483"/>
                  <a:pt x="83698" y="133353"/>
                  <a:pt x="88900" y="130463"/>
                </a:cubicBezTo>
                <a:cubicBezTo>
                  <a:pt x="95571" y="126757"/>
                  <a:pt x="101600" y="121996"/>
                  <a:pt x="107950" y="117763"/>
                </a:cubicBezTo>
                <a:lnTo>
                  <a:pt x="117475" y="111413"/>
                </a:lnTo>
                <a:cubicBezTo>
                  <a:pt x="135673" y="84116"/>
                  <a:pt x="113855" y="118653"/>
                  <a:pt x="127000" y="92363"/>
                </a:cubicBezTo>
                <a:cubicBezTo>
                  <a:pt x="128707" y="88950"/>
                  <a:pt x="131643" y="86251"/>
                  <a:pt x="133350" y="82838"/>
                </a:cubicBezTo>
                <a:cubicBezTo>
                  <a:pt x="134847" y="79845"/>
                  <a:pt x="135207" y="76389"/>
                  <a:pt x="136525" y="73313"/>
                </a:cubicBezTo>
                <a:cubicBezTo>
                  <a:pt x="138389" y="68963"/>
                  <a:pt x="141011" y="64963"/>
                  <a:pt x="142875" y="60613"/>
                </a:cubicBezTo>
                <a:cubicBezTo>
                  <a:pt x="144193" y="57537"/>
                  <a:pt x="143959" y="53701"/>
                  <a:pt x="146050" y="51088"/>
                </a:cubicBezTo>
                <a:cubicBezTo>
                  <a:pt x="148434" y="48108"/>
                  <a:pt x="152400" y="46855"/>
                  <a:pt x="155575" y="44738"/>
                </a:cubicBezTo>
                <a:cubicBezTo>
                  <a:pt x="158849" y="54560"/>
                  <a:pt x="161925" y="62137"/>
                  <a:pt x="161925" y="73313"/>
                </a:cubicBezTo>
                <a:cubicBezTo>
                  <a:pt x="161925" y="76660"/>
                  <a:pt x="160841" y="80225"/>
                  <a:pt x="158750" y="82838"/>
                </a:cubicBezTo>
                <a:cubicBezTo>
                  <a:pt x="156366" y="85818"/>
                  <a:pt x="152400" y="87071"/>
                  <a:pt x="149225" y="89188"/>
                </a:cubicBezTo>
                <a:cubicBezTo>
                  <a:pt x="146854" y="96301"/>
                  <a:pt x="139956" y="108068"/>
                  <a:pt x="158750" y="95538"/>
                </a:cubicBezTo>
                <a:cubicBezTo>
                  <a:pt x="166504" y="90368"/>
                  <a:pt x="167943" y="72224"/>
                  <a:pt x="171450" y="66963"/>
                </a:cubicBezTo>
                <a:cubicBezTo>
                  <a:pt x="179917" y="54263"/>
                  <a:pt x="174625" y="59555"/>
                  <a:pt x="187325" y="51088"/>
                </a:cubicBezTo>
                <a:cubicBezTo>
                  <a:pt x="188383" y="62730"/>
                  <a:pt x="186159" y="75159"/>
                  <a:pt x="190500" y="86013"/>
                </a:cubicBezTo>
                <a:cubicBezTo>
                  <a:pt x="191743" y="89120"/>
                  <a:pt x="197412" y="84929"/>
                  <a:pt x="200025" y="82838"/>
                </a:cubicBezTo>
                <a:cubicBezTo>
                  <a:pt x="203005" y="80454"/>
                  <a:pt x="204258" y="76488"/>
                  <a:pt x="206375" y="73313"/>
                </a:cubicBezTo>
                <a:cubicBezTo>
                  <a:pt x="207433" y="69080"/>
                  <a:pt x="208296" y="64793"/>
                  <a:pt x="209550" y="60613"/>
                </a:cubicBezTo>
                <a:cubicBezTo>
                  <a:pt x="211473" y="54202"/>
                  <a:pt x="215900" y="41563"/>
                  <a:pt x="215900" y="41563"/>
                </a:cubicBezTo>
                <a:cubicBezTo>
                  <a:pt x="214207" y="36483"/>
                  <a:pt x="213360" y="25476"/>
                  <a:pt x="203200" y="28863"/>
                </a:cubicBezTo>
                <a:cubicBezTo>
                  <a:pt x="195960" y="31276"/>
                  <a:pt x="184150" y="41563"/>
                  <a:pt x="184150" y="41563"/>
                </a:cubicBezTo>
                <a:cubicBezTo>
                  <a:pt x="156853" y="23365"/>
                  <a:pt x="191390" y="45183"/>
                  <a:pt x="165100" y="32038"/>
                </a:cubicBezTo>
                <a:cubicBezTo>
                  <a:pt x="161687" y="30331"/>
                  <a:pt x="159277" y="26613"/>
                  <a:pt x="155575" y="25688"/>
                </a:cubicBezTo>
                <a:cubicBezTo>
                  <a:pt x="146278" y="23364"/>
                  <a:pt x="136525" y="23571"/>
                  <a:pt x="127000" y="22513"/>
                </a:cubicBezTo>
                <a:cubicBezTo>
                  <a:pt x="125942" y="19338"/>
                  <a:pt x="124744" y="16206"/>
                  <a:pt x="123825" y="12988"/>
                </a:cubicBezTo>
                <a:cubicBezTo>
                  <a:pt x="122626" y="8792"/>
                  <a:pt x="124553" y="2239"/>
                  <a:pt x="120650" y="288"/>
                </a:cubicBezTo>
                <a:cubicBezTo>
                  <a:pt x="117237" y="-1419"/>
                  <a:pt x="114538" y="4931"/>
                  <a:pt x="111125" y="6638"/>
                </a:cubicBezTo>
                <a:cubicBezTo>
                  <a:pt x="108132" y="8135"/>
                  <a:pt x="104775" y="8755"/>
                  <a:pt x="101600" y="9813"/>
                </a:cubicBezTo>
                <a:cubicBezTo>
                  <a:pt x="99483" y="12988"/>
                  <a:pt x="98230" y="16954"/>
                  <a:pt x="95250" y="19338"/>
                </a:cubicBezTo>
                <a:cubicBezTo>
                  <a:pt x="92637" y="21429"/>
                  <a:pt x="89033" y="22004"/>
                  <a:pt x="85725" y="22513"/>
                </a:cubicBezTo>
                <a:cubicBezTo>
                  <a:pt x="75213" y="24130"/>
                  <a:pt x="64558" y="24630"/>
                  <a:pt x="53975" y="25688"/>
                </a:cubicBezTo>
                <a:cubicBezTo>
                  <a:pt x="52917" y="33096"/>
                  <a:pt x="52483" y="40621"/>
                  <a:pt x="50800" y="47913"/>
                </a:cubicBezTo>
                <a:cubicBezTo>
                  <a:pt x="49295" y="54435"/>
                  <a:pt x="44450" y="66963"/>
                  <a:pt x="44450" y="66963"/>
                </a:cubicBezTo>
                <a:cubicBezTo>
                  <a:pt x="45508" y="80721"/>
                  <a:pt x="45473" y="94608"/>
                  <a:pt x="47625" y="108238"/>
                </a:cubicBezTo>
                <a:cubicBezTo>
                  <a:pt x="48669" y="114850"/>
                  <a:pt x="52662" y="120724"/>
                  <a:pt x="53975" y="127288"/>
                </a:cubicBezTo>
                <a:lnTo>
                  <a:pt x="57150" y="143163"/>
                </a:lnTo>
                <a:cubicBezTo>
                  <a:pt x="55420" y="148353"/>
                  <a:pt x="52808" y="158974"/>
                  <a:pt x="47625" y="162213"/>
                </a:cubicBezTo>
                <a:cubicBezTo>
                  <a:pt x="42472" y="165434"/>
                  <a:pt x="23310" y="169879"/>
                  <a:pt x="15875" y="171738"/>
                </a:cubicBezTo>
                <a:cubicBezTo>
                  <a:pt x="14817" y="174913"/>
                  <a:pt x="12700" y="177916"/>
                  <a:pt x="12700" y="181263"/>
                </a:cubicBezTo>
                <a:cubicBezTo>
                  <a:pt x="12700" y="185250"/>
                  <a:pt x="17553" y="198996"/>
                  <a:pt x="19050" y="203488"/>
                </a:cubicBezTo>
                <a:cubicBezTo>
                  <a:pt x="17992" y="213013"/>
                  <a:pt x="18693" y="222903"/>
                  <a:pt x="15875" y="232063"/>
                </a:cubicBezTo>
                <a:cubicBezTo>
                  <a:pt x="14319" y="237121"/>
                  <a:pt x="9426" y="240457"/>
                  <a:pt x="6350" y="244763"/>
                </a:cubicBezTo>
                <a:cubicBezTo>
                  <a:pt x="4132" y="247868"/>
                  <a:pt x="2117" y="251113"/>
                  <a:pt x="0" y="254288"/>
                </a:cubicBezTo>
                <a:cubicBezTo>
                  <a:pt x="9546" y="257470"/>
                  <a:pt x="10844" y="256974"/>
                  <a:pt x="19050" y="263813"/>
                </a:cubicBezTo>
                <a:cubicBezTo>
                  <a:pt x="34905" y="277026"/>
                  <a:pt x="21361" y="270933"/>
                  <a:pt x="38100" y="276513"/>
                </a:cubicBezTo>
                <a:cubicBezTo>
                  <a:pt x="42333" y="282863"/>
                  <a:pt x="48387" y="288323"/>
                  <a:pt x="50800" y="295563"/>
                </a:cubicBezTo>
                <a:cubicBezTo>
                  <a:pt x="52917" y="301913"/>
                  <a:pt x="53437" y="309044"/>
                  <a:pt x="57150" y="314613"/>
                </a:cubicBezTo>
                <a:cubicBezTo>
                  <a:pt x="65261" y="326780"/>
                  <a:pt x="59796" y="327842"/>
                  <a:pt x="60325" y="330488"/>
                </a:cubicBezTo>
                <a:close/>
              </a:path>
            </a:pathLst>
          </a:custGeom>
          <a:solidFill>
            <a:srgbClr val="FBBC7A">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24" name="Freeform 423">
            <a:extLst>
              <a:ext uri="{FF2B5EF4-FFF2-40B4-BE49-F238E27FC236}">
                <a16:creationId xmlns:a16="http://schemas.microsoft.com/office/drawing/2014/main" id="{6074091D-8D33-02B7-647F-5D66442139E8}"/>
              </a:ext>
            </a:extLst>
          </p:cNvPr>
          <p:cNvSpPr/>
          <p:nvPr/>
        </p:nvSpPr>
        <p:spPr bwMode="gray">
          <a:xfrm>
            <a:off x="3432175" y="3902074"/>
            <a:ext cx="38100" cy="52388"/>
          </a:xfrm>
          <a:custGeom>
            <a:avLst/>
            <a:gdLst>
              <a:gd name="connsiteX0" fmla="*/ 7015 w 38765"/>
              <a:gd name="connsiteY0" fmla="*/ 42104 h 51629"/>
              <a:gd name="connsiteX1" fmla="*/ 7015 w 38765"/>
              <a:gd name="connsiteY1" fmla="*/ 42104 h 51629"/>
              <a:gd name="connsiteX2" fmla="*/ 10190 w 38765"/>
              <a:gd name="connsiteY2" fmla="*/ 4004 h 51629"/>
              <a:gd name="connsiteX3" fmla="*/ 19715 w 38765"/>
              <a:gd name="connsiteY3" fmla="*/ 829 h 51629"/>
              <a:gd name="connsiteX4" fmla="*/ 38765 w 38765"/>
              <a:gd name="connsiteY4" fmla="*/ 26229 h 51629"/>
              <a:gd name="connsiteX5" fmla="*/ 32415 w 38765"/>
              <a:gd name="connsiteY5" fmla="*/ 42104 h 51629"/>
              <a:gd name="connsiteX6" fmla="*/ 29240 w 38765"/>
              <a:gd name="connsiteY6" fmla="*/ 51629 h 51629"/>
              <a:gd name="connsiteX7" fmla="*/ 13365 w 38765"/>
              <a:gd name="connsiteY7" fmla="*/ 48454 h 51629"/>
              <a:gd name="connsiteX8" fmla="*/ 3840 w 38765"/>
              <a:gd name="connsiteY8" fmla="*/ 45279 h 51629"/>
              <a:gd name="connsiteX9" fmla="*/ 7015 w 38765"/>
              <a:gd name="connsiteY9" fmla="*/ 42104 h 5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765" h="51629">
                <a:moveTo>
                  <a:pt x="7015" y="42104"/>
                </a:moveTo>
                <a:lnTo>
                  <a:pt x="7015" y="42104"/>
                </a:lnTo>
                <a:cubicBezTo>
                  <a:pt x="8073" y="29404"/>
                  <a:pt x="6442" y="16184"/>
                  <a:pt x="10190" y="4004"/>
                </a:cubicBezTo>
                <a:cubicBezTo>
                  <a:pt x="11174" y="805"/>
                  <a:pt x="17073" y="-1226"/>
                  <a:pt x="19715" y="829"/>
                </a:cubicBezTo>
                <a:cubicBezTo>
                  <a:pt x="28069" y="7327"/>
                  <a:pt x="32415" y="17762"/>
                  <a:pt x="38765" y="26229"/>
                </a:cubicBezTo>
                <a:cubicBezTo>
                  <a:pt x="22043" y="31803"/>
                  <a:pt x="32415" y="24828"/>
                  <a:pt x="32415" y="42104"/>
                </a:cubicBezTo>
                <a:cubicBezTo>
                  <a:pt x="32415" y="45451"/>
                  <a:pt x="30298" y="48454"/>
                  <a:pt x="29240" y="51629"/>
                </a:cubicBezTo>
                <a:cubicBezTo>
                  <a:pt x="23948" y="50571"/>
                  <a:pt x="18600" y="49763"/>
                  <a:pt x="13365" y="48454"/>
                </a:cubicBezTo>
                <a:cubicBezTo>
                  <a:pt x="10118" y="47642"/>
                  <a:pt x="5696" y="48064"/>
                  <a:pt x="3840" y="45279"/>
                </a:cubicBezTo>
                <a:cubicBezTo>
                  <a:pt x="-6168" y="30268"/>
                  <a:pt x="6486" y="42633"/>
                  <a:pt x="7015" y="42104"/>
                </a:cubicBezTo>
                <a:close/>
              </a:path>
            </a:pathLst>
          </a:custGeom>
          <a:solidFill>
            <a:srgbClr val="FA677B">
              <a:alpha val="74000"/>
            </a:srgbClr>
          </a:solidFill>
          <a:ln w="9525">
            <a:noFill/>
          </a:ln>
          <a:effectLst>
            <a:reflection stA="0" endPos="650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25" name="Freeform 424">
            <a:extLst>
              <a:ext uri="{FF2B5EF4-FFF2-40B4-BE49-F238E27FC236}">
                <a16:creationId xmlns:a16="http://schemas.microsoft.com/office/drawing/2014/main" id="{136BB1B4-38DA-325C-8D26-A672B3D44007}"/>
              </a:ext>
            </a:extLst>
          </p:cNvPr>
          <p:cNvSpPr/>
          <p:nvPr/>
        </p:nvSpPr>
        <p:spPr bwMode="gray">
          <a:xfrm>
            <a:off x="3382963" y="3997324"/>
            <a:ext cx="39688" cy="69850"/>
          </a:xfrm>
          <a:custGeom>
            <a:avLst/>
            <a:gdLst>
              <a:gd name="connsiteX0" fmla="*/ 14733 w 40277"/>
              <a:gd name="connsiteY0" fmla="*/ 959 h 68783"/>
              <a:gd name="connsiteX1" fmla="*/ 14733 w 40277"/>
              <a:gd name="connsiteY1" fmla="*/ 959 h 68783"/>
              <a:gd name="connsiteX2" fmla="*/ 2033 w 40277"/>
              <a:gd name="connsiteY2" fmla="*/ 67634 h 68783"/>
              <a:gd name="connsiteX3" fmla="*/ 36958 w 40277"/>
              <a:gd name="connsiteY3" fmla="*/ 48584 h 68783"/>
              <a:gd name="connsiteX4" fmla="*/ 36958 w 40277"/>
              <a:gd name="connsiteY4" fmla="*/ 16834 h 68783"/>
              <a:gd name="connsiteX5" fmla="*/ 33783 w 40277"/>
              <a:gd name="connsiteY5" fmla="*/ 7309 h 68783"/>
              <a:gd name="connsiteX6" fmla="*/ 14733 w 40277"/>
              <a:gd name="connsiteY6" fmla="*/ 959 h 68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277" h="68783">
                <a:moveTo>
                  <a:pt x="14733" y="959"/>
                </a:moveTo>
                <a:lnTo>
                  <a:pt x="14733" y="959"/>
                </a:lnTo>
                <a:cubicBezTo>
                  <a:pt x="13689" y="4439"/>
                  <a:pt x="-6318" y="63459"/>
                  <a:pt x="2033" y="67634"/>
                </a:cubicBezTo>
                <a:cubicBezTo>
                  <a:pt x="13894" y="73564"/>
                  <a:pt x="25316" y="54934"/>
                  <a:pt x="36958" y="48584"/>
                </a:cubicBezTo>
                <a:cubicBezTo>
                  <a:pt x="41229" y="31501"/>
                  <a:pt x="41537" y="37441"/>
                  <a:pt x="36958" y="16834"/>
                </a:cubicBezTo>
                <a:cubicBezTo>
                  <a:pt x="36232" y="13567"/>
                  <a:pt x="36689" y="8969"/>
                  <a:pt x="33783" y="7309"/>
                </a:cubicBezTo>
                <a:cubicBezTo>
                  <a:pt x="12645" y="-4770"/>
                  <a:pt x="17908" y="2017"/>
                  <a:pt x="14733" y="959"/>
                </a:cubicBezTo>
                <a:close/>
              </a:path>
            </a:pathLst>
          </a:custGeom>
          <a:solidFill>
            <a:schemeClr val="accent5">
              <a:alpha val="74000"/>
            </a:scheme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26" name="Freeform 425">
            <a:extLst>
              <a:ext uri="{FF2B5EF4-FFF2-40B4-BE49-F238E27FC236}">
                <a16:creationId xmlns:a16="http://schemas.microsoft.com/office/drawing/2014/main" id="{B8AF5A25-12DD-475C-3D64-EB319ED697B4}"/>
              </a:ext>
            </a:extLst>
          </p:cNvPr>
          <p:cNvSpPr/>
          <p:nvPr/>
        </p:nvSpPr>
        <p:spPr bwMode="gray">
          <a:xfrm>
            <a:off x="3187700" y="3783014"/>
            <a:ext cx="80963" cy="61913"/>
          </a:xfrm>
          <a:custGeom>
            <a:avLst/>
            <a:gdLst>
              <a:gd name="connsiteX0" fmla="*/ 63500 w 80939"/>
              <a:gd name="connsiteY0" fmla="*/ 54749 h 62860"/>
              <a:gd name="connsiteX1" fmla="*/ 63500 w 80939"/>
              <a:gd name="connsiteY1" fmla="*/ 54749 h 62860"/>
              <a:gd name="connsiteX2" fmla="*/ 79375 w 80939"/>
              <a:gd name="connsiteY2" fmla="*/ 32524 h 62860"/>
              <a:gd name="connsiteX3" fmla="*/ 0 w 80939"/>
              <a:gd name="connsiteY3" fmla="*/ 13474 h 62860"/>
              <a:gd name="connsiteX4" fmla="*/ 44450 w 80939"/>
              <a:gd name="connsiteY4" fmla="*/ 51574 h 62860"/>
              <a:gd name="connsiteX5" fmla="*/ 50800 w 80939"/>
              <a:gd name="connsiteY5" fmla="*/ 61099 h 62860"/>
              <a:gd name="connsiteX6" fmla="*/ 63500 w 80939"/>
              <a:gd name="connsiteY6" fmla="*/ 54749 h 62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939" h="62860">
                <a:moveTo>
                  <a:pt x="63500" y="54749"/>
                </a:moveTo>
                <a:lnTo>
                  <a:pt x="63500" y="54749"/>
                </a:lnTo>
                <a:cubicBezTo>
                  <a:pt x="68792" y="47341"/>
                  <a:pt x="86202" y="38547"/>
                  <a:pt x="79375" y="32524"/>
                </a:cubicBezTo>
                <a:cubicBezTo>
                  <a:pt x="30530" y="-10574"/>
                  <a:pt x="26351" y="-4094"/>
                  <a:pt x="0" y="13474"/>
                </a:cubicBezTo>
                <a:cubicBezTo>
                  <a:pt x="21291" y="72025"/>
                  <a:pt x="-3882" y="35463"/>
                  <a:pt x="44450" y="51574"/>
                </a:cubicBezTo>
                <a:cubicBezTo>
                  <a:pt x="48070" y="52781"/>
                  <a:pt x="47820" y="58715"/>
                  <a:pt x="50800" y="61099"/>
                </a:cubicBezTo>
                <a:cubicBezTo>
                  <a:pt x="58345" y="67135"/>
                  <a:pt x="61383" y="55807"/>
                  <a:pt x="63500" y="54749"/>
                </a:cubicBezTo>
                <a:close/>
              </a:path>
            </a:pathLst>
          </a:custGeom>
          <a:solidFill>
            <a:srgbClr val="FBBC7A">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27" name="Freeform 426">
            <a:extLst>
              <a:ext uri="{FF2B5EF4-FFF2-40B4-BE49-F238E27FC236}">
                <a16:creationId xmlns:a16="http://schemas.microsoft.com/office/drawing/2014/main" id="{84716568-6E81-6FB5-CB43-EDF8A6E23BA4}"/>
              </a:ext>
            </a:extLst>
          </p:cNvPr>
          <p:cNvSpPr/>
          <p:nvPr/>
        </p:nvSpPr>
        <p:spPr bwMode="gray">
          <a:xfrm>
            <a:off x="2935288" y="3678238"/>
            <a:ext cx="128588" cy="88900"/>
          </a:xfrm>
          <a:custGeom>
            <a:avLst/>
            <a:gdLst>
              <a:gd name="connsiteX0" fmla="*/ 102681 w 128154"/>
              <a:gd name="connsiteY0" fmla="*/ 88900 h 88900"/>
              <a:gd name="connsiteX1" fmla="*/ 102681 w 128154"/>
              <a:gd name="connsiteY1" fmla="*/ 88900 h 88900"/>
              <a:gd name="connsiteX2" fmla="*/ 1081 w 128154"/>
              <a:gd name="connsiteY2" fmla="*/ 44450 h 88900"/>
              <a:gd name="connsiteX3" fmla="*/ 4256 w 128154"/>
              <a:gd name="connsiteY3" fmla="*/ 34925 h 88900"/>
              <a:gd name="connsiteX4" fmla="*/ 10606 w 128154"/>
              <a:gd name="connsiteY4" fmla="*/ 25400 h 88900"/>
              <a:gd name="connsiteX5" fmla="*/ 20131 w 128154"/>
              <a:gd name="connsiteY5" fmla="*/ 15875 h 88900"/>
              <a:gd name="connsiteX6" fmla="*/ 26481 w 128154"/>
              <a:gd name="connsiteY6" fmla="*/ 6350 h 88900"/>
              <a:gd name="connsiteX7" fmla="*/ 36006 w 128154"/>
              <a:gd name="connsiteY7" fmla="*/ 3175 h 88900"/>
              <a:gd name="connsiteX8" fmla="*/ 64581 w 128154"/>
              <a:gd name="connsiteY8" fmla="*/ 0 h 88900"/>
              <a:gd name="connsiteX9" fmla="*/ 86806 w 128154"/>
              <a:gd name="connsiteY9" fmla="*/ 12700 h 88900"/>
              <a:gd name="connsiteX10" fmla="*/ 93156 w 128154"/>
              <a:gd name="connsiteY10" fmla="*/ 31750 h 88900"/>
              <a:gd name="connsiteX11" fmla="*/ 124906 w 128154"/>
              <a:gd name="connsiteY11" fmla="*/ 41275 h 88900"/>
              <a:gd name="connsiteX12" fmla="*/ 128081 w 128154"/>
              <a:gd name="connsiteY12" fmla="*/ 50800 h 88900"/>
              <a:gd name="connsiteX13" fmla="*/ 112206 w 128154"/>
              <a:gd name="connsiteY13" fmla="*/ 66675 h 88900"/>
              <a:gd name="connsiteX14" fmla="*/ 102681 w 128154"/>
              <a:gd name="connsiteY14" fmla="*/ 85725 h 88900"/>
              <a:gd name="connsiteX15" fmla="*/ 93156 w 128154"/>
              <a:gd name="connsiteY15" fmla="*/ 88900 h 88900"/>
              <a:gd name="connsiteX16" fmla="*/ 102681 w 128154"/>
              <a:gd name="connsiteY16" fmla="*/ 88900 h 8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8154" h="88900">
                <a:moveTo>
                  <a:pt x="102681" y="88900"/>
                </a:moveTo>
                <a:lnTo>
                  <a:pt x="102681" y="88900"/>
                </a:lnTo>
                <a:cubicBezTo>
                  <a:pt x="34326" y="20545"/>
                  <a:pt x="100470" y="70605"/>
                  <a:pt x="1081" y="44450"/>
                </a:cubicBezTo>
                <a:cubicBezTo>
                  <a:pt x="-2156" y="43598"/>
                  <a:pt x="2759" y="37918"/>
                  <a:pt x="4256" y="34925"/>
                </a:cubicBezTo>
                <a:cubicBezTo>
                  <a:pt x="5963" y="31512"/>
                  <a:pt x="8163" y="28331"/>
                  <a:pt x="10606" y="25400"/>
                </a:cubicBezTo>
                <a:cubicBezTo>
                  <a:pt x="13481" y="21951"/>
                  <a:pt x="17256" y="19324"/>
                  <a:pt x="20131" y="15875"/>
                </a:cubicBezTo>
                <a:cubicBezTo>
                  <a:pt x="22574" y="12944"/>
                  <a:pt x="23501" y="8734"/>
                  <a:pt x="26481" y="6350"/>
                </a:cubicBezTo>
                <a:cubicBezTo>
                  <a:pt x="29094" y="4259"/>
                  <a:pt x="32705" y="3725"/>
                  <a:pt x="36006" y="3175"/>
                </a:cubicBezTo>
                <a:cubicBezTo>
                  <a:pt x="45459" y="1599"/>
                  <a:pt x="55056" y="1058"/>
                  <a:pt x="64581" y="0"/>
                </a:cubicBezTo>
                <a:cubicBezTo>
                  <a:pt x="79364" y="2957"/>
                  <a:pt x="80881" y="-631"/>
                  <a:pt x="86806" y="12700"/>
                </a:cubicBezTo>
                <a:cubicBezTo>
                  <a:pt x="89524" y="18817"/>
                  <a:pt x="86806" y="29633"/>
                  <a:pt x="93156" y="31750"/>
                </a:cubicBezTo>
                <a:cubicBezTo>
                  <a:pt x="116346" y="39480"/>
                  <a:pt x="105712" y="36477"/>
                  <a:pt x="124906" y="41275"/>
                </a:cubicBezTo>
                <a:cubicBezTo>
                  <a:pt x="125964" y="44450"/>
                  <a:pt x="128631" y="47499"/>
                  <a:pt x="128081" y="50800"/>
                </a:cubicBezTo>
                <a:cubicBezTo>
                  <a:pt x="126758" y="58737"/>
                  <a:pt x="117762" y="62971"/>
                  <a:pt x="112206" y="66675"/>
                </a:cubicBezTo>
                <a:cubicBezTo>
                  <a:pt x="110114" y="72950"/>
                  <a:pt x="108276" y="81249"/>
                  <a:pt x="102681" y="85725"/>
                </a:cubicBezTo>
                <a:cubicBezTo>
                  <a:pt x="100068" y="87816"/>
                  <a:pt x="96331" y="87842"/>
                  <a:pt x="93156" y="88900"/>
                </a:cubicBezTo>
                <a:cubicBezTo>
                  <a:pt x="82883" y="78627"/>
                  <a:pt x="101094" y="88900"/>
                  <a:pt x="102681" y="88900"/>
                </a:cubicBezTo>
                <a:close/>
              </a:path>
            </a:pathLst>
          </a:custGeom>
          <a:solidFill>
            <a:srgbClr val="FBBC7A">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28" name="Freeform 427">
            <a:extLst>
              <a:ext uri="{FF2B5EF4-FFF2-40B4-BE49-F238E27FC236}">
                <a16:creationId xmlns:a16="http://schemas.microsoft.com/office/drawing/2014/main" id="{A8D9F671-9BA6-F535-184C-0871EACAA934}"/>
              </a:ext>
            </a:extLst>
          </p:cNvPr>
          <p:cNvSpPr/>
          <p:nvPr/>
        </p:nvSpPr>
        <p:spPr bwMode="gray">
          <a:xfrm>
            <a:off x="3100388" y="3706813"/>
            <a:ext cx="33338" cy="34925"/>
          </a:xfrm>
          <a:custGeom>
            <a:avLst/>
            <a:gdLst>
              <a:gd name="connsiteX0" fmla="*/ 17123 w 32810"/>
              <a:gd name="connsiteY0" fmla="*/ 0 h 34941"/>
              <a:gd name="connsiteX1" fmla="*/ 17123 w 32810"/>
              <a:gd name="connsiteY1" fmla="*/ 0 h 34941"/>
              <a:gd name="connsiteX2" fmla="*/ 1248 w 32810"/>
              <a:gd name="connsiteY2" fmla="*/ 31750 h 34941"/>
              <a:gd name="connsiteX3" fmla="*/ 29823 w 32810"/>
              <a:gd name="connsiteY3" fmla="*/ 22225 h 34941"/>
              <a:gd name="connsiteX4" fmla="*/ 17123 w 32810"/>
              <a:gd name="connsiteY4" fmla="*/ 0 h 34941"/>
              <a:gd name="connsiteX5" fmla="*/ 17123 w 32810"/>
              <a:gd name="connsiteY5" fmla="*/ 0 h 34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10" h="34941">
                <a:moveTo>
                  <a:pt x="17123" y="0"/>
                </a:moveTo>
                <a:lnTo>
                  <a:pt x="17123" y="0"/>
                </a:lnTo>
                <a:cubicBezTo>
                  <a:pt x="11831" y="10583"/>
                  <a:pt x="-4623" y="21476"/>
                  <a:pt x="1248" y="31750"/>
                </a:cubicBezTo>
                <a:cubicBezTo>
                  <a:pt x="6229" y="40467"/>
                  <a:pt x="22723" y="29325"/>
                  <a:pt x="29823" y="22225"/>
                </a:cubicBezTo>
                <a:cubicBezTo>
                  <a:pt x="40024" y="12024"/>
                  <a:pt x="21151" y="2685"/>
                  <a:pt x="17123" y="0"/>
                </a:cubicBezTo>
                <a:lnTo>
                  <a:pt x="17123" y="0"/>
                </a:lnTo>
                <a:close/>
              </a:path>
            </a:pathLst>
          </a:custGeom>
          <a:solidFill>
            <a:srgbClr val="FBBC7A">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29" name="Freeform 428">
            <a:extLst>
              <a:ext uri="{FF2B5EF4-FFF2-40B4-BE49-F238E27FC236}">
                <a16:creationId xmlns:a16="http://schemas.microsoft.com/office/drawing/2014/main" id="{72CB2270-A01C-6567-1C99-077257EBCC03}"/>
              </a:ext>
            </a:extLst>
          </p:cNvPr>
          <p:cNvSpPr/>
          <p:nvPr/>
        </p:nvSpPr>
        <p:spPr bwMode="gray">
          <a:xfrm>
            <a:off x="2911476" y="3703638"/>
            <a:ext cx="34925" cy="31750"/>
          </a:xfrm>
          <a:custGeom>
            <a:avLst/>
            <a:gdLst>
              <a:gd name="connsiteX0" fmla="*/ 28801 w 35216"/>
              <a:gd name="connsiteY0" fmla="*/ 0 h 32057"/>
              <a:gd name="connsiteX1" fmla="*/ 28801 w 35216"/>
              <a:gd name="connsiteY1" fmla="*/ 0 h 32057"/>
              <a:gd name="connsiteX2" fmla="*/ 226 w 35216"/>
              <a:gd name="connsiteY2" fmla="*/ 6350 h 32057"/>
              <a:gd name="connsiteX3" fmla="*/ 22451 w 35216"/>
              <a:gd name="connsiteY3" fmla="*/ 31750 h 32057"/>
              <a:gd name="connsiteX4" fmla="*/ 31976 w 35216"/>
              <a:gd name="connsiteY4" fmla="*/ 22225 h 32057"/>
              <a:gd name="connsiteX5" fmla="*/ 28801 w 35216"/>
              <a:gd name="connsiteY5" fmla="*/ 3175 h 32057"/>
              <a:gd name="connsiteX6" fmla="*/ 28801 w 35216"/>
              <a:gd name="connsiteY6" fmla="*/ 0 h 3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16" h="32057">
                <a:moveTo>
                  <a:pt x="28801" y="0"/>
                </a:moveTo>
                <a:lnTo>
                  <a:pt x="28801" y="0"/>
                </a:lnTo>
                <a:cubicBezTo>
                  <a:pt x="19276" y="2117"/>
                  <a:pt x="2140" y="-3218"/>
                  <a:pt x="226" y="6350"/>
                </a:cubicBezTo>
                <a:cubicBezTo>
                  <a:pt x="-1980" y="17382"/>
                  <a:pt x="12388" y="26719"/>
                  <a:pt x="22451" y="31750"/>
                </a:cubicBezTo>
                <a:cubicBezTo>
                  <a:pt x="26467" y="33758"/>
                  <a:pt x="28801" y="25400"/>
                  <a:pt x="31976" y="22225"/>
                </a:cubicBezTo>
                <a:cubicBezTo>
                  <a:pt x="34558" y="14478"/>
                  <a:pt x="39059" y="9330"/>
                  <a:pt x="28801" y="3175"/>
                </a:cubicBezTo>
                <a:cubicBezTo>
                  <a:pt x="26078" y="1541"/>
                  <a:pt x="28801" y="529"/>
                  <a:pt x="28801" y="0"/>
                </a:cubicBezTo>
                <a:close/>
              </a:path>
            </a:pathLst>
          </a:custGeom>
          <a:solidFill>
            <a:schemeClr val="accent4">
              <a:alpha val="74000"/>
            </a:scheme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30" name="Freeform 429">
            <a:extLst>
              <a:ext uri="{FF2B5EF4-FFF2-40B4-BE49-F238E27FC236}">
                <a16:creationId xmlns:a16="http://schemas.microsoft.com/office/drawing/2014/main" id="{100E0A75-2B3B-3AAD-6FA4-0AC485618786}"/>
              </a:ext>
            </a:extLst>
          </p:cNvPr>
          <p:cNvSpPr/>
          <p:nvPr/>
        </p:nvSpPr>
        <p:spPr bwMode="gray">
          <a:xfrm flipH="1">
            <a:off x="2867025" y="3727449"/>
            <a:ext cx="50800" cy="46038"/>
          </a:xfrm>
          <a:custGeom>
            <a:avLst/>
            <a:gdLst>
              <a:gd name="connsiteX0" fmla="*/ 28801 w 35216"/>
              <a:gd name="connsiteY0" fmla="*/ 0 h 32057"/>
              <a:gd name="connsiteX1" fmla="*/ 28801 w 35216"/>
              <a:gd name="connsiteY1" fmla="*/ 0 h 32057"/>
              <a:gd name="connsiteX2" fmla="*/ 226 w 35216"/>
              <a:gd name="connsiteY2" fmla="*/ 6350 h 32057"/>
              <a:gd name="connsiteX3" fmla="*/ 22451 w 35216"/>
              <a:gd name="connsiteY3" fmla="*/ 31750 h 32057"/>
              <a:gd name="connsiteX4" fmla="*/ 31976 w 35216"/>
              <a:gd name="connsiteY4" fmla="*/ 22225 h 32057"/>
              <a:gd name="connsiteX5" fmla="*/ 28801 w 35216"/>
              <a:gd name="connsiteY5" fmla="*/ 3175 h 32057"/>
              <a:gd name="connsiteX6" fmla="*/ 28801 w 35216"/>
              <a:gd name="connsiteY6" fmla="*/ 0 h 3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16" h="32057">
                <a:moveTo>
                  <a:pt x="28801" y="0"/>
                </a:moveTo>
                <a:lnTo>
                  <a:pt x="28801" y="0"/>
                </a:lnTo>
                <a:cubicBezTo>
                  <a:pt x="19276" y="2117"/>
                  <a:pt x="2140" y="-3218"/>
                  <a:pt x="226" y="6350"/>
                </a:cubicBezTo>
                <a:cubicBezTo>
                  <a:pt x="-1980" y="17382"/>
                  <a:pt x="12388" y="26719"/>
                  <a:pt x="22451" y="31750"/>
                </a:cubicBezTo>
                <a:cubicBezTo>
                  <a:pt x="26467" y="33758"/>
                  <a:pt x="28801" y="25400"/>
                  <a:pt x="31976" y="22225"/>
                </a:cubicBezTo>
                <a:cubicBezTo>
                  <a:pt x="34558" y="14478"/>
                  <a:pt x="39059" y="9330"/>
                  <a:pt x="28801" y="3175"/>
                </a:cubicBezTo>
                <a:cubicBezTo>
                  <a:pt x="26078" y="1541"/>
                  <a:pt x="28801" y="529"/>
                  <a:pt x="28801" y="0"/>
                </a:cubicBezTo>
                <a:close/>
              </a:path>
            </a:pathLst>
          </a:custGeom>
          <a:solidFill>
            <a:schemeClr val="accent4">
              <a:alpha val="74000"/>
            </a:scheme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31" name="Freeform 430">
            <a:extLst>
              <a:ext uri="{FF2B5EF4-FFF2-40B4-BE49-F238E27FC236}">
                <a16:creationId xmlns:a16="http://schemas.microsoft.com/office/drawing/2014/main" id="{36FB6378-D693-5840-CBAA-229F2F3AC8CA}"/>
              </a:ext>
            </a:extLst>
          </p:cNvPr>
          <p:cNvSpPr/>
          <p:nvPr/>
        </p:nvSpPr>
        <p:spPr bwMode="gray">
          <a:xfrm flipH="1">
            <a:off x="2740024" y="3802063"/>
            <a:ext cx="46038" cy="44450"/>
          </a:xfrm>
          <a:custGeom>
            <a:avLst/>
            <a:gdLst>
              <a:gd name="connsiteX0" fmla="*/ 28801 w 35216"/>
              <a:gd name="connsiteY0" fmla="*/ 0 h 32057"/>
              <a:gd name="connsiteX1" fmla="*/ 28801 w 35216"/>
              <a:gd name="connsiteY1" fmla="*/ 0 h 32057"/>
              <a:gd name="connsiteX2" fmla="*/ 226 w 35216"/>
              <a:gd name="connsiteY2" fmla="*/ 6350 h 32057"/>
              <a:gd name="connsiteX3" fmla="*/ 22451 w 35216"/>
              <a:gd name="connsiteY3" fmla="*/ 31750 h 32057"/>
              <a:gd name="connsiteX4" fmla="*/ 31976 w 35216"/>
              <a:gd name="connsiteY4" fmla="*/ 22225 h 32057"/>
              <a:gd name="connsiteX5" fmla="*/ 28801 w 35216"/>
              <a:gd name="connsiteY5" fmla="*/ 3175 h 32057"/>
              <a:gd name="connsiteX6" fmla="*/ 28801 w 35216"/>
              <a:gd name="connsiteY6" fmla="*/ 0 h 3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16" h="32057">
                <a:moveTo>
                  <a:pt x="28801" y="0"/>
                </a:moveTo>
                <a:lnTo>
                  <a:pt x="28801" y="0"/>
                </a:lnTo>
                <a:cubicBezTo>
                  <a:pt x="19276" y="2117"/>
                  <a:pt x="2140" y="-3218"/>
                  <a:pt x="226" y="6350"/>
                </a:cubicBezTo>
                <a:cubicBezTo>
                  <a:pt x="-1980" y="17382"/>
                  <a:pt x="12388" y="26719"/>
                  <a:pt x="22451" y="31750"/>
                </a:cubicBezTo>
                <a:cubicBezTo>
                  <a:pt x="26467" y="33758"/>
                  <a:pt x="28801" y="25400"/>
                  <a:pt x="31976" y="22225"/>
                </a:cubicBezTo>
                <a:cubicBezTo>
                  <a:pt x="34558" y="14478"/>
                  <a:pt x="39059" y="9330"/>
                  <a:pt x="28801" y="3175"/>
                </a:cubicBezTo>
                <a:cubicBezTo>
                  <a:pt x="26078" y="1541"/>
                  <a:pt x="28801" y="529"/>
                  <a:pt x="28801" y="0"/>
                </a:cubicBezTo>
                <a:close/>
              </a:path>
            </a:pathLst>
          </a:custGeom>
          <a:solidFill>
            <a:schemeClr val="accent4">
              <a:alpha val="74000"/>
            </a:scheme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32" name="Freeform 431">
            <a:extLst>
              <a:ext uri="{FF2B5EF4-FFF2-40B4-BE49-F238E27FC236}">
                <a16:creationId xmlns:a16="http://schemas.microsoft.com/office/drawing/2014/main" id="{C4234330-C5E4-4DA7-65F6-0C64314210A9}"/>
              </a:ext>
            </a:extLst>
          </p:cNvPr>
          <p:cNvSpPr/>
          <p:nvPr/>
        </p:nvSpPr>
        <p:spPr bwMode="gray">
          <a:xfrm>
            <a:off x="3257550" y="3884613"/>
            <a:ext cx="41275" cy="44450"/>
          </a:xfrm>
          <a:custGeom>
            <a:avLst/>
            <a:gdLst>
              <a:gd name="connsiteX0" fmla="*/ 31750 w 41275"/>
              <a:gd name="connsiteY0" fmla="*/ 34925 h 44516"/>
              <a:gd name="connsiteX1" fmla="*/ 31750 w 41275"/>
              <a:gd name="connsiteY1" fmla="*/ 34925 h 44516"/>
              <a:gd name="connsiteX2" fmla="*/ 41275 w 41275"/>
              <a:gd name="connsiteY2" fmla="*/ 9525 h 44516"/>
              <a:gd name="connsiteX3" fmla="*/ 31750 w 41275"/>
              <a:gd name="connsiteY3" fmla="*/ 0 h 44516"/>
              <a:gd name="connsiteX4" fmla="*/ 9525 w 41275"/>
              <a:gd name="connsiteY4" fmla="*/ 6350 h 44516"/>
              <a:gd name="connsiteX5" fmla="*/ 3175 w 41275"/>
              <a:gd name="connsiteY5" fmla="*/ 25400 h 44516"/>
              <a:gd name="connsiteX6" fmla="*/ 0 w 41275"/>
              <a:gd name="connsiteY6" fmla="*/ 34925 h 44516"/>
              <a:gd name="connsiteX7" fmla="*/ 6350 w 41275"/>
              <a:gd name="connsiteY7" fmla="*/ 44450 h 44516"/>
              <a:gd name="connsiteX8" fmla="*/ 25400 w 41275"/>
              <a:gd name="connsiteY8" fmla="*/ 38100 h 44516"/>
              <a:gd name="connsiteX9" fmla="*/ 31750 w 41275"/>
              <a:gd name="connsiteY9" fmla="*/ 34925 h 44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75" h="44516">
                <a:moveTo>
                  <a:pt x="31750" y="34925"/>
                </a:moveTo>
                <a:lnTo>
                  <a:pt x="31750" y="34925"/>
                </a:lnTo>
                <a:cubicBezTo>
                  <a:pt x="34925" y="26458"/>
                  <a:pt x="41275" y="18567"/>
                  <a:pt x="41275" y="9525"/>
                </a:cubicBezTo>
                <a:cubicBezTo>
                  <a:pt x="41275" y="5035"/>
                  <a:pt x="36067" y="1234"/>
                  <a:pt x="31750" y="0"/>
                </a:cubicBezTo>
                <a:lnTo>
                  <a:pt x="9525" y="6350"/>
                </a:lnTo>
                <a:lnTo>
                  <a:pt x="3175" y="25400"/>
                </a:lnTo>
                <a:lnTo>
                  <a:pt x="0" y="34925"/>
                </a:lnTo>
                <a:cubicBezTo>
                  <a:pt x="2117" y="38100"/>
                  <a:pt x="2564" y="43977"/>
                  <a:pt x="6350" y="44450"/>
                </a:cubicBezTo>
                <a:cubicBezTo>
                  <a:pt x="12992" y="45280"/>
                  <a:pt x="25400" y="38100"/>
                  <a:pt x="25400" y="38100"/>
                </a:cubicBezTo>
                <a:cubicBezTo>
                  <a:pt x="28910" y="27571"/>
                  <a:pt x="30692" y="35454"/>
                  <a:pt x="31750" y="34925"/>
                </a:cubicBezTo>
                <a:close/>
              </a:path>
            </a:pathLst>
          </a:custGeom>
          <a:solidFill>
            <a:srgbClr val="CC17A9">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33" name="Freeform 432">
            <a:extLst>
              <a:ext uri="{FF2B5EF4-FFF2-40B4-BE49-F238E27FC236}">
                <a16:creationId xmlns:a16="http://schemas.microsoft.com/office/drawing/2014/main" id="{0F78AC19-C632-30B4-AE3D-3D8C09C6F90F}"/>
              </a:ext>
            </a:extLst>
          </p:cNvPr>
          <p:cNvSpPr/>
          <p:nvPr/>
        </p:nvSpPr>
        <p:spPr bwMode="gray">
          <a:xfrm>
            <a:off x="2857499" y="4086224"/>
            <a:ext cx="46038" cy="46038"/>
          </a:xfrm>
          <a:custGeom>
            <a:avLst/>
            <a:gdLst>
              <a:gd name="connsiteX0" fmla="*/ 31750 w 41275"/>
              <a:gd name="connsiteY0" fmla="*/ 34925 h 44516"/>
              <a:gd name="connsiteX1" fmla="*/ 31750 w 41275"/>
              <a:gd name="connsiteY1" fmla="*/ 34925 h 44516"/>
              <a:gd name="connsiteX2" fmla="*/ 41275 w 41275"/>
              <a:gd name="connsiteY2" fmla="*/ 9525 h 44516"/>
              <a:gd name="connsiteX3" fmla="*/ 31750 w 41275"/>
              <a:gd name="connsiteY3" fmla="*/ 0 h 44516"/>
              <a:gd name="connsiteX4" fmla="*/ 9525 w 41275"/>
              <a:gd name="connsiteY4" fmla="*/ 6350 h 44516"/>
              <a:gd name="connsiteX5" fmla="*/ 3175 w 41275"/>
              <a:gd name="connsiteY5" fmla="*/ 25400 h 44516"/>
              <a:gd name="connsiteX6" fmla="*/ 0 w 41275"/>
              <a:gd name="connsiteY6" fmla="*/ 34925 h 44516"/>
              <a:gd name="connsiteX7" fmla="*/ 6350 w 41275"/>
              <a:gd name="connsiteY7" fmla="*/ 44450 h 44516"/>
              <a:gd name="connsiteX8" fmla="*/ 25400 w 41275"/>
              <a:gd name="connsiteY8" fmla="*/ 38100 h 44516"/>
              <a:gd name="connsiteX9" fmla="*/ 31750 w 41275"/>
              <a:gd name="connsiteY9" fmla="*/ 34925 h 44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75" h="44516">
                <a:moveTo>
                  <a:pt x="31750" y="34925"/>
                </a:moveTo>
                <a:lnTo>
                  <a:pt x="31750" y="34925"/>
                </a:lnTo>
                <a:cubicBezTo>
                  <a:pt x="34925" y="26458"/>
                  <a:pt x="41275" y="18567"/>
                  <a:pt x="41275" y="9525"/>
                </a:cubicBezTo>
                <a:cubicBezTo>
                  <a:pt x="41275" y="5035"/>
                  <a:pt x="36067" y="1234"/>
                  <a:pt x="31750" y="0"/>
                </a:cubicBezTo>
                <a:lnTo>
                  <a:pt x="9525" y="6350"/>
                </a:lnTo>
                <a:lnTo>
                  <a:pt x="3175" y="25400"/>
                </a:lnTo>
                <a:lnTo>
                  <a:pt x="0" y="34925"/>
                </a:lnTo>
                <a:cubicBezTo>
                  <a:pt x="2117" y="38100"/>
                  <a:pt x="2564" y="43977"/>
                  <a:pt x="6350" y="44450"/>
                </a:cubicBezTo>
                <a:cubicBezTo>
                  <a:pt x="12992" y="45280"/>
                  <a:pt x="25400" y="38100"/>
                  <a:pt x="25400" y="38100"/>
                </a:cubicBezTo>
                <a:cubicBezTo>
                  <a:pt x="28910" y="27571"/>
                  <a:pt x="30692" y="35454"/>
                  <a:pt x="31750" y="34925"/>
                </a:cubicBezTo>
                <a:close/>
              </a:path>
            </a:pathLst>
          </a:custGeom>
          <a:solidFill>
            <a:srgbClr val="CC17A9">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34" name="Freeform 433">
            <a:extLst>
              <a:ext uri="{FF2B5EF4-FFF2-40B4-BE49-F238E27FC236}">
                <a16:creationId xmlns:a16="http://schemas.microsoft.com/office/drawing/2014/main" id="{2C91B323-2AD2-8288-E5E2-BD8A7B2DA485}"/>
              </a:ext>
            </a:extLst>
          </p:cNvPr>
          <p:cNvSpPr/>
          <p:nvPr/>
        </p:nvSpPr>
        <p:spPr bwMode="gray">
          <a:xfrm>
            <a:off x="3898900" y="3482975"/>
            <a:ext cx="996950" cy="811213"/>
          </a:xfrm>
          <a:custGeom>
            <a:avLst/>
            <a:gdLst>
              <a:gd name="connsiteX0" fmla="*/ 22225 w 996308"/>
              <a:gd name="connsiteY0" fmla="*/ 429644 h 810998"/>
              <a:gd name="connsiteX1" fmla="*/ 22225 w 996308"/>
              <a:gd name="connsiteY1" fmla="*/ 429644 h 810998"/>
              <a:gd name="connsiteX2" fmla="*/ 25400 w 996308"/>
              <a:gd name="connsiteY2" fmla="*/ 512194 h 810998"/>
              <a:gd name="connsiteX3" fmla="*/ 101600 w 996308"/>
              <a:gd name="connsiteY3" fmla="*/ 509019 h 810998"/>
              <a:gd name="connsiteX4" fmla="*/ 111125 w 996308"/>
              <a:gd name="connsiteY4" fmla="*/ 502669 h 810998"/>
              <a:gd name="connsiteX5" fmla="*/ 130175 w 996308"/>
              <a:gd name="connsiteY5" fmla="*/ 496319 h 810998"/>
              <a:gd name="connsiteX6" fmla="*/ 142875 w 996308"/>
              <a:gd name="connsiteY6" fmla="*/ 486794 h 810998"/>
              <a:gd name="connsiteX7" fmla="*/ 184150 w 996308"/>
              <a:gd name="connsiteY7" fmla="*/ 496319 h 810998"/>
              <a:gd name="connsiteX8" fmla="*/ 203200 w 996308"/>
              <a:gd name="connsiteY8" fmla="*/ 505844 h 810998"/>
              <a:gd name="connsiteX9" fmla="*/ 212725 w 996308"/>
              <a:gd name="connsiteY9" fmla="*/ 524894 h 810998"/>
              <a:gd name="connsiteX10" fmla="*/ 219075 w 996308"/>
              <a:gd name="connsiteY10" fmla="*/ 534419 h 810998"/>
              <a:gd name="connsiteX11" fmla="*/ 222250 w 996308"/>
              <a:gd name="connsiteY11" fmla="*/ 543944 h 810998"/>
              <a:gd name="connsiteX12" fmla="*/ 231775 w 996308"/>
              <a:gd name="connsiteY12" fmla="*/ 553469 h 810998"/>
              <a:gd name="connsiteX13" fmla="*/ 238125 w 996308"/>
              <a:gd name="connsiteY13" fmla="*/ 572519 h 810998"/>
              <a:gd name="connsiteX14" fmla="*/ 244475 w 996308"/>
              <a:gd name="connsiteY14" fmla="*/ 601094 h 810998"/>
              <a:gd name="connsiteX15" fmla="*/ 250825 w 996308"/>
              <a:gd name="connsiteY15" fmla="*/ 610619 h 810998"/>
              <a:gd name="connsiteX16" fmla="*/ 269875 w 996308"/>
              <a:gd name="connsiteY16" fmla="*/ 616969 h 810998"/>
              <a:gd name="connsiteX17" fmla="*/ 276225 w 996308"/>
              <a:gd name="connsiteY17" fmla="*/ 607444 h 810998"/>
              <a:gd name="connsiteX18" fmla="*/ 285750 w 996308"/>
              <a:gd name="connsiteY18" fmla="*/ 588394 h 810998"/>
              <a:gd name="connsiteX19" fmla="*/ 314325 w 996308"/>
              <a:gd name="connsiteY19" fmla="*/ 572519 h 810998"/>
              <a:gd name="connsiteX20" fmla="*/ 327025 w 996308"/>
              <a:gd name="connsiteY20" fmla="*/ 569344 h 810998"/>
              <a:gd name="connsiteX21" fmla="*/ 333375 w 996308"/>
              <a:gd name="connsiteY21" fmla="*/ 601094 h 810998"/>
              <a:gd name="connsiteX22" fmla="*/ 336550 w 996308"/>
              <a:gd name="connsiteY22" fmla="*/ 610619 h 810998"/>
              <a:gd name="connsiteX23" fmla="*/ 352425 w 996308"/>
              <a:gd name="connsiteY23" fmla="*/ 636019 h 810998"/>
              <a:gd name="connsiteX24" fmla="*/ 361950 w 996308"/>
              <a:gd name="connsiteY24" fmla="*/ 645544 h 810998"/>
              <a:gd name="connsiteX25" fmla="*/ 371475 w 996308"/>
              <a:gd name="connsiteY25" fmla="*/ 642369 h 810998"/>
              <a:gd name="connsiteX26" fmla="*/ 387350 w 996308"/>
              <a:gd name="connsiteY26" fmla="*/ 658244 h 810998"/>
              <a:gd name="connsiteX27" fmla="*/ 396875 w 996308"/>
              <a:gd name="connsiteY27" fmla="*/ 664594 h 810998"/>
              <a:gd name="connsiteX28" fmla="*/ 403225 w 996308"/>
              <a:gd name="connsiteY28" fmla="*/ 677294 h 810998"/>
              <a:gd name="connsiteX29" fmla="*/ 409575 w 996308"/>
              <a:gd name="connsiteY29" fmla="*/ 686819 h 810998"/>
              <a:gd name="connsiteX30" fmla="*/ 412750 w 996308"/>
              <a:gd name="connsiteY30" fmla="*/ 696344 h 810998"/>
              <a:gd name="connsiteX31" fmla="*/ 409575 w 996308"/>
              <a:gd name="connsiteY31" fmla="*/ 715394 h 810998"/>
              <a:gd name="connsiteX32" fmla="*/ 400050 w 996308"/>
              <a:gd name="connsiteY32" fmla="*/ 718569 h 810998"/>
              <a:gd name="connsiteX33" fmla="*/ 368300 w 996308"/>
              <a:gd name="connsiteY33" fmla="*/ 721744 h 810998"/>
              <a:gd name="connsiteX34" fmla="*/ 342900 w 996308"/>
              <a:gd name="connsiteY34" fmla="*/ 737619 h 810998"/>
              <a:gd name="connsiteX35" fmla="*/ 323850 w 996308"/>
              <a:gd name="connsiteY35" fmla="*/ 756669 h 810998"/>
              <a:gd name="connsiteX36" fmla="*/ 333375 w 996308"/>
              <a:gd name="connsiteY36" fmla="*/ 763019 h 810998"/>
              <a:gd name="connsiteX37" fmla="*/ 365125 w 996308"/>
              <a:gd name="connsiteY37" fmla="*/ 769369 h 810998"/>
              <a:gd name="connsiteX38" fmla="*/ 374650 w 996308"/>
              <a:gd name="connsiteY38" fmla="*/ 775719 h 810998"/>
              <a:gd name="connsiteX39" fmla="*/ 387350 w 996308"/>
              <a:gd name="connsiteY39" fmla="*/ 794769 h 810998"/>
              <a:gd name="connsiteX40" fmla="*/ 384175 w 996308"/>
              <a:gd name="connsiteY40" fmla="*/ 810644 h 810998"/>
              <a:gd name="connsiteX41" fmla="*/ 377825 w 996308"/>
              <a:gd name="connsiteY41" fmla="*/ 801119 h 810998"/>
              <a:gd name="connsiteX42" fmla="*/ 390525 w 996308"/>
              <a:gd name="connsiteY42" fmla="*/ 775719 h 810998"/>
              <a:gd name="connsiteX43" fmla="*/ 393700 w 996308"/>
              <a:gd name="connsiteY43" fmla="*/ 766194 h 810998"/>
              <a:gd name="connsiteX44" fmla="*/ 396875 w 996308"/>
              <a:gd name="connsiteY44" fmla="*/ 753494 h 810998"/>
              <a:gd name="connsiteX45" fmla="*/ 409575 w 996308"/>
              <a:gd name="connsiteY45" fmla="*/ 734444 h 810998"/>
              <a:gd name="connsiteX46" fmla="*/ 444500 w 996308"/>
              <a:gd name="connsiteY46" fmla="*/ 734444 h 810998"/>
              <a:gd name="connsiteX47" fmla="*/ 447675 w 996308"/>
              <a:gd name="connsiteY47" fmla="*/ 724919 h 810998"/>
              <a:gd name="connsiteX48" fmla="*/ 454025 w 996308"/>
              <a:gd name="connsiteY48" fmla="*/ 715394 h 810998"/>
              <a:gd name="connsiteX49" fmla="*/ 460375 w 996308"/>
              <a:gd name="connsiteY49" fmla="*/ 696344 h 810998"/>
              <a:gd name="connsiteX50" fmla="*/ 463550 w 996308"/>
              <a:gd name="connsiteY50" fmla="*/ 674119 h 810998"/>
              <a:gd name="connsiteX51" fmla="*/ 473075 w 996308"/>
              <a:gd name="connsiteY51" fmla="*/ 667769 h 810998"/>
              <a:gd name="connsiteX52" fmla="*/ 450850 w 996308"/>
              <a:gd name="connsiteY52" fmla="*/ 658244 h 810998"/>
              <a:gd name="connsiteX53" fmla="*/ 431800 w 996308"/>
              <a:gd name="connsiteY53" fmla="*/ 642369 h 810998"/>
              <a:gd name="connsiteX54" fmla="*/ 428625 w 996308"/>
              <a:gd name="connsiteY54" fmla="*/ 632844 h 810998"/>
              <a:gd name="connsiteX55" fmla="*/ 425450 w 996308"/>
              <a:gd name="connsiteY55" fmla="*/ 597919 h 810998"/>
              <a:gd name="connsiteX56" fmla="*/ 428625 w 996308"/>
              <a:gd name="connsiteY56" fmla="*/ 585219 h 810998"/>
              <a:gd name="connsiteX57" fmla="*/ 438150 w 996308"/>
              <a:gd name="connsiteY57" fmla="*/ 588394 h 810998"/>
              <a:gd name="connsiteX58" fmla="*/ 444500 w 996308"/>
              <a:gd name="connsiteY58" fmla="*/ 578869 h 810998"/>
              <a:gd name="connsiteX59" fmla="*/ 434975 w 996308"/>
              <a:gd name="connsiteY59" fmla="*/ 559819 h 810998"/>
              <a:gd name="connsiteX60" fmla="*/ 425450 w 996308"/>
              <a:gd name="connsiteY60" fmla="*/ 540769 h 810998"/>
              <a:gd name="connsiteX61" fmla="*/ 422275 w 996308"/>
              <a:gd name="connsiteY61" fmla="*/ 528069 h 810998"/>
              <a:gd name="connsiteX62" fmla="*/ 419100 w 996308"/>
              <a:gd name="connsiteY62" fmla="*/ 518544 h 810998"/>
              <a:gd name="connsiteX63" fmla="*/ 428625 w 996308"/>
              <a:gd name="connsiteY63" fmla="*/ 512194 h 810998"/>
              <a:gd name="connsiteX64" fmla="*/ 466725 w 996308"/>
              <a:gd name="connsiteY64" fmla="*/ 515369 h 810998"/>
              <a:gd name="connsiteX65" fmla="*/ 469900 w 996308"/>
              <a:gd name="connsiteY65" fmla="*/ 505844 h 810998"/>
              <a:gd name="connsiteX66" fmla="*/ 523875 w 996308"/>
              <a:gd name="connsiteY66" fmla="*/ 480444 h 810998"/>
              <a:gd name="connsiteX67" fmla="*/ 514350 w 996308"/>
              <a:gd name="connsiteY67" fmla="*/ 445519 h 810998"/>
              <a:gd name="connsiteX68" fmla="*/ 508000 w 996308"/>
              <a:gd name="connsiteY68" fmla="*/ 426469 h 810998"/>
              <a:gd name="connsiteX69" fmla="*/ 511175 w 996308"/>
              <a:gd name="connsiteY69" fmla="*/ 416944 h 810998"/>
              <a:gd name="connsiteX70" fmla="*/ 558800 w 996308"/>
              <a:gd name="connsiteY70" fmla="*/ 416944 h 810998"/>
              <a:gd name="connsiteX71" fmla="*/ 561975 w 996308"/>
              <a:gd name="connsiteY71" fmla="*/ 426469 h 810998"/>
              <a:gd name="connsiteX72" fmla="*/ 581025 w 996308"/>
              <a:gd name="connsiteY72" fmla="*/ 439169 h 810998"/>
              <a:gd name="connsiteX73" fmla="*/ 587375 w 996308"/>
              <a:gd name="connsiteY73" fmla="*/ 448694 h 810998"/>
              <a:gd name="connsiteX74" fmla="*/ 596900 w 996308"/>
              <a:gd name="connsiteY74" fmla="*/ 451869 h 810998"/>
              <a:gd name="connsiteX75" fmla="*/ 600075 w 996308"/>
              <a:gd name="connsiteY75" fmla="*/ 489969 h 810998"/>
              <a:gd name="connsiteX76" fmla="*/ 609600 w 996308"/>
              <a:gd name="connsiteY76" fmla="*/ 515369 h 810998"/>
              <a:gd name="connsiteX77" fmla="*/ 612775 w 996308"/>
              <a:gd name="connsiteY77" fmla="*/ 524894 h 810998"/>
              <a:gd name="connsiteX78" fmla="*/ 622300 w 996308"/>
              <a:gd name="connsiteY78" fmla="*/ 537594 h 810998"/>
              <a:gd name="connsiteX79" fmla="*/ 628650 w 996308"/>
              <a:gd name="connsiteY79" fmla="*/ 547119 h 810998"/>
              <a:gd name="connsiteX80" fmla="*/ 657225 w 996308"/>
              <a:gd name="connsiteY80" fmla="*/ 569344 h 810998"/>
              <a:gd name="connsiteX81" fmla="*/ 688975 w 996308"/>
              <a:gd name="connsiteY81" fmla="*/ 607444 h 810998"/>
              <a:gd name="connsiteX82" fmla="*/ 698500 w 996308"/>
              <a:gd name="connsiteY82" fmla="*/ 610619 h 810998"/>
              <a:gd name="connsiteX83" fmla="*/ 701675 w 996308"/>
              <a:gd name="connsiteY83" fmla="*/ 601094 h 810998"/>
              <a:gd name="connsiteX84" fmla="*/ 708025 w 996308"/>
              <a:gd name="connsiteY84" fmla="*/ 591569 h 810998"/>
              <a:gd name="connsiteX85" fmla="*/ 711200 w 996308"/>
              <a:gd name="connsiteY85" fmla="*/ 569344 h 810998"/>
              <a:gd name="connsiteX86" fmla="*/ 714375 w 996308"/>
              <a:gd name="connsiteY86" fmla="*/ 559819 h 810998"/>
              <a:gd name="connsiteX87" fmla="*/ 717550 w 996308"/>
              <a:gd name="connsiteY87" fmla="*/ 543944 h 810998"/>
              <a:gd name="connsiteX88" fmla="*/ 711200 w 996308"/>
              <a:gd name="connsiteY88" fmla="*/ 499494 h 810998"/>
              <a:gd name="connsiteX89" fmla="*/ 704850 w 996308"/>
              <a:gd name="connsiteY89" fmla="*/ 489969 h 810998"/>
              <a:gd name="connsiteX90" fmla="*/ 695325 w 996308"/>
              <a:gd name="connsiteY90" fmla="*/ 486794 h 810998"/>
              <a:gd name="connsiteX91" fmla="*/ 688975 w 996308"/>
              <a:gd name="connsiteY91" fmla="*/ 467744 h 810998"/>
              <a:gd name="connsiteX92" fmla="*/ 685800 w 996308"/>
              <a:gd name="connsiteY92" fmla="*/ 458219 h 810998"/>
              <a:gd name="connsiteX93" fmla="*/ 704850 w 996308"/>
              <a:gd name="connsiteY93" fmla="*/ 445519 h 810998"/>
              <a:gd name="connsiteX94" fmla="*/ 714375 w 996308"/>
              <a:gd name="connsiteY94" fmla="*/ 439169 h 810998"/>
              <a:gd name="connsiteX95" fmla="*/ 723900 w 996308"/>
              <a:gd name="connsiteY95" fmla="*/ 435994 h 810998"/>
              <a:gd name="connsiteX96" fmla="*/ 720725 w 996308"/>
              <a:gd name="connsiteY96" fmla="*/ 420119 h 810998"/>
              <a:gd name="connsiteX97" fmla="*/ 673100 w 996308"/>
              <a:gd name="connsiteY97" fmla="*/ 429644 h 810998"/>
              <a:gd name="connsiteX98" fmla="*/ 669925 w 996308"/>
              <a:gd name="connsiteY98" fmla="*/ 416944 h 810998"/>
              <a:gd name="connsiteX99" fmla="*/ 669925 w 996308"/>
              <a:gd name="connsiteY99" fmla="*/ 378844 h 810998"/>
              <a:gd name="connsiteX100" fmla="*/ 717550 w 996308"/>
              <a:gd name="connsiteY100" fmla="*/ 369319 h 810998"/>
              <a:gd name="connsiteX101" fmla="*/ 730250 w 996308"/>
              <a:gd name="connsiteY101" fmla="*/ 372494 h 810998"/>
              <a:gd name="connsiteX102" fmla="*/ 727075 w 996308"/>
              <a:gd name="connsiteY102" fmla="*/ 388369 h 810998"/>
              <a:gd name="connsiteX103" fmla="*/ 720725 w 996308"/>
              <a:gd name="connsiteY103" fmla="*/ 397894 h 810998"/>
              <a:gd name="connsiteX104" fmla="*/ 730250 w 996308"/>
              <a:gd name="connsiteY104" fmla="*/ 391544 h 810998"/>
              <a:gd name="connsiteX105" fmla="*/ 742950 w 996308"/>
              <a:gd name="connsiteY105" fmla="*/ 382019 h 810998"/>
              <a:gd name="connsiteX106" fmla="*/ 758825 w 996308"/>
              <a:gd name="connsiteY106" fmla="*/ 372494 h 810998"/>
              <a:gd name="connsiteX107" fmla="*/ 768350 w 996308"/>
              <a:gd name="connsiteY107" fmla="*/ 366144 h 810998"/>
              <a:gd name="connsiteX108" fmla="*/ 765175 w 996308"/>
              <a:gd name="connsiteY108" fmla="*/ 353444 h 810998"/>
              <a:gd name="connsiteX109" fmla="*/ 755650 w 996308"/>
              <a:gd name="connsiteY109" fmla="*/ 350269 h 810998"/>
              <a:gd name="connsiteX110" fmla="*/ 698500 w 996308"/>
              <a:gd name="connsiteY110" fmla="*/ 347094 h 810998"/>
              <a:gd name="connsiteX111" fmla="*/ 669925 w 996308"/>
              <a:gd name="connsiteY111" fmla="*/ 324869 h 810998"/>
              <a:gd name="connsiteX112" fmla="*/ 660400 w 996308"/>
              <a:gd name="connsiteY112" fmla="*/ 318519 h 810998"/>
              <a:gd name="connsiteX113" fmla="*/ 654050 w 996308"/>
              <a:gd name="connsiteY113" fmla="*/ 308994 h 810998"/>
              <a:gd name="connsiteX114" fmla="*/ 644525 w 996308"/>
              <a:gd name="connsiteY114" fmla="*/ 299469 h 810998"/>
              <a:gd name="connsiteX115" fmla="*/ 650875 w 996308"/>
              <a:gd name="connsiteY115" fmla="*/ 289944 h 810998"/>
              <a:gd name="connsiteX116" fmla="*/ 685800 w 996308"/>
              <a:gd name="connsiteY116" fmla="*/ 293119 h 810998"/>
              <a:gd name="connsiteX117" fmla="*/ 742950 w 996308"/>
              <a:gd name="connsiteY117" fmla="*/ 296294 h 810998"/>
              <a:gd name="connsiteX118" fmla="*/ 793750 w 996308"/>
              <a:gd name="connsiteY118" fmla="*/ 299469 h 810998"/>
              <a:gd name="connsiteX119" fmla="*/ 803275 w 996308"/>
              <a:gd name="connsiteY119" fmla="*/ 305819 h 810998"/>
              <a:gd name="connsiteX120" fmla="*/ 825500 w 996308"/>
              <a:gd name="connsiteY120" fmla="*/ 308994 h 810998"/>
              <a:gd name="connsiteX121" fmla="*/ 841375 w 996308"/>
              <a:gd name="connsiteY121" fmla="*/ 312169 h 810998"/>
              <a:gd name="connsiteX122" fmla="*/ 847725 w 996308"/>
              <a:gd name="connsiteY122" fmla="*/ 321694 h 810998"/>
              <a:gd name="connsiteX123" fmla="*/ 857250 w 996308"/>
              <a:gd name="connsiteY123" fmla="*/ 328044 h 810998"/>
              <a:gd name="connsiteX124" fmla="*/ 882650 w 996308"/>
              <a:gd name="connsiteY124" fmla="*/ 321694 h 810998"/>
              <a:gd name="connsiteX125" fmla="*/ 895350 w 996308"/>
              <a:gd name="connsiteY125" fmla="*/ 293119 h 810998"/>
              <a:gd name="connsiteX126" fmla="*/ 898525 w 996308"/>
              <a:gd name="connsiteY126" fmla="*/ 283594 h 810998"/>
              <a:gd name="connsiteX127" fmla="*/ 908050 w 996308"/>
              <a:gd name="connsiteY127" fmla="*/ 274069 h 810998"/>
              <a:gd name="connsiteX128" fmla="*/ 914400 w 996308"/>
              <a:gd name="connsiteY128" fmla="*/ 220094 h 810998"/>
              <a:gd name="connsiteX129" fmla="*/ 911225 w 996308"/>
              <a:gd name="connsiteY129" fmla="*/ 194694 h 810998"/>
              <a:gd name="connsiteX130" fmla="*/ 904875 w 996308"/>
              <a:gd name="connsiteY130" fmla="*/ 175644 h 810998"/>
              <a:gd name="connsiteX131" fmla="*/ 908050 w 996308"/>
              <a:gd name="connsiteY131" fmla="*/ 147069 h 810998"/>
              <a:gd name="connsiteX132" fmla="*/ 927100 w 996308"/>
              <a:gd name="connsiteY132" fmla="*/ 143894 h 810998"/>
              <a:gd name="connsiteX133" fmla="*/ 936625 w 996308"/>
              <a:gd name="connsiteY133" fmla="*/ 140719 h 810998"/>
              <a:gd name="connsiteX134" fmla="*/ 949325 w 996308"/>
              <a:gd name="connsiteY134" fmla="*/ 137544 h 810998"/>
              <a:gd name="connsiteX135" fmla="*/ 965200 w 996308"/>
              <a:gd name="connsiteY135" fmla="*/ 140719 h 810998"/>
              <a:gd name="connsiteX136" fmla="*/ 974725 w 996308"/>
              <a:gd name="connsiteY136" fmla="*/ 172469 h 810998"/>
              <a:gd name="connsiteX137" fmla="*/ 984250 w 996308"/>
              <a:gd name="connsiteY137" fmla="*/ 178819 h 810998"/>
              <a:gd name="connsiteX138" fmla="*/ 993775 w 996308"/>
              <a:gd name="connsiteY138" fmla="*/ 172469 h 810998"/>
              <a:gd name="connsiteX139" fmla="*/ 984250 w 996308"/>
              <a:gd name="connsiteY139" fmla="*/ 115319 h 810998"/>
              <a:gd name="connsiteX140" fmla="*/ 981075 w 996308"/>
              <a:gd name="connsiteY140" fmla="*/ 102619 h 810998"/>
              <a:gd name="connsiteX141" fmla="*/ 977900 w 996308"/>
              <a:gd name="connsiteY141" fmla="*/ 83569 h 810998"/>
              <a:gd name="connsiteX142" fmla="*/ 971550 w 996308"/>
              <a:gd name="connsiteY142" fmla="*/ 64519 h 810998"/>
              <a:gd name="connsiteX143" fmla="*/ 968375 w 996308"/>
              <a:gd name="connsiteY143" fmla="*/ 54994 h 810998"/>
              <a:gd name="connsiteX144" fmla="*/ 958850 w 996308"/>
              <a:gd name="connsiteY144" fmla="*/ 51819 h 810998"/>
              <a:gd name="connsiteX145" fmla="*/ 949325 w 996308"/>
              <a:gd name="connsiteY145" fmla="*/ 58169 h 810998"/>
              <a:gd name="connsiteX146" fmla="*/ 942975 w 996308"/>
              <a:gd name="connsiteY146" fmla="*/ 67694 h 810998"/>
              <a:gd name="connsiteX147" fmla="*/ 933450 w 996308"/>
              <a:gd name="connsiteY147" fmla="*/ 77219 h 810998"/>
              <a:gd name="connsiteX148" fmla="*/ 930275 w 996308"/>
              <a:gd name="connsiteY148" fmla="*/ 86744 h 810998"/>
              <a:gd name="connsiteX149" fmla="*/ 920750 w 996308"/>
              <a:gd name="connsiteY149" fmla="*/ 80394 h 810998"/>
              <a:gd name="connsiteX150" fmla="*/ 904875 w 996308"/>
              <a:gd name="connsiteY150" fmla="*/ 20069 h 810998"/>
              <a:gd name="connsiteX151" fmla="*/ 892175 w 996308"/>
              <a:gd name="connsiteY151" fmla="*/ 16894 h 810998"/>
              <a:gd name="connsiteX152" fmla="*/ 879475 w 996308"/>
              <a:gd name="connsiteY152" fmla="*/ 20069 h 810998"/>
              <a:gd name="connsiteX153" fmla="*/ 863600 w 996308"/>
              <a:gd name="connsiteY153" fmla="*/ 23244 h 810998"/>
              <a:gd name="connsiteX154" fmla="*/ 844550 w 996308"/>
              <a:gd name="connsiteY154" fmla="*/ 29594 h 810998"/>
              <a:gd name="connsiteX155" fmla="*/ 809625 w 996308"/>
              <a:gd name="connsiteY155" fmla="*/ 26419 h 810998"/>
              <a:gd name="connsiteX156" fmla="*/ 774700 w 996308"/>
              <a:gd name="connsiteY156" fmla="*/ 16894 h 810998"/>
              <a:gd name="connsiteX157" fmla="*/ 765175 w 996308"/>
              <a:gd name="connsiteY157" fmla="*/ 7369 h 810998"/>
              <a:gd name="connsiteX158" fmla="*/ 723900 w 996308"/>
              <a:gd name="connsiteY158" fmla="*/ 4194 h 810998"/>
              <a:gd name="connsiteX159" fmla="*/ 714375 w 996308"/>
              <a:gd name="connsiteY159" fmla="*/ 7369 h 810998"/>
              <a:gd name="connsiteX160" fmla="*/ 704850 w 996308"/>
              <a:gd name="connsiteY160" fmla="*/ 16894 h 810998"/>
              <a:gd name="connsiteX161" fmla="*/ 695325 w 996308"/>
              <a:gd name="connsiteY161" fmla="*/ 23244 h 810998"/>
              <a:gd name="connsiteX162" fmla="*/ 688975 w 996308"/>
              <a:gd name="connsiteY162" fmla="*/ 32769 h 810998"/>
              <a:gd name="connsiteX163" fmla="*/ 676275 w 996308"/>
              <a:gd name="connsiteY163" fmla="*/ 77219 h 810998"/>
              <a:gd name="connsiteX164" fmla="*/ 663575 w 996308"/>
              <a:gd name="connsiteY164" fmla="*/ 99444 h 810998"/>
              <a:gd name="connsiteX165" fmla="*/ 647700 w 996308"/>
              <a:gd name="connsiteY165" fmla="*/ 102619 h 810998"/>
              <a:gd name="connsiteX166" fmla="*/ 628650 w 996308"/>
              <a:gd name="connsiteY166" fmla="*/ 108969 h 810998"/>
              <a:gd name="connsiteX167" fmla="*/ 619125 w 996308"/>
              <a:gd name="connsiteY167" fmla="*/ 112144 h 810998"/>
              <a:gd name="connsiteX168" fmla="*/ 609600 w 996308"/>
              <a:gd name="connsiteY168" fmla="*/ 118494 h 810998"/>
              <a:gd name="connsiteX169" fmla="*/ 593725 w 996308"/>
              <a:gd name="connsiteY169" fmla="*/ 137544 h 810998"/>
              <a:gd name="connsiteX170" fmla="*/ 587375 w 996308"/>
              <a:gd name="connsiteY170" fmla="*/ 156594 h 810998"/>
              <a:gd name="connsiteX171" fmla="*/ 596900 w 996308"/>
              <a:gd name="connsiteY171" fmla="*/ 166119 h 810998"/>
              <a:gd name="connsiteX172" fmla="*/ 593725 w 996308"/>
              <a:gd name="connsiteY172" fmla="*/ 178819 h 810998"/>
              <a:gd name="connsiteX173" fmla="*/ 574675 w 996308"/>
              <a:gd name="connsiteY173" fmla="*/ 194694 h 810998"/>
              <a:gd name="connsiteX174" fmla="*/ 549275 w 996308"/>
              <a:gd name="connsiteY174" fmla="*/ 185169 h 810998"/>
              <a:gd name="connsiteX175" fmla="*/ 539750 w 996308"/>
              <a:gd name="connsiteY175" fmla="*/ 162944 h 810998"/>
              <a:gd name="connsiteX176" fmla="*/ 536575 w 996308"/>
              <a:gd name="connsiteY176" fmla="*/ 150244 h 810998"/>
              <a:gd name="connsiteX177" fmla="*/ 530225 w 996308"/>
              <a:gd name="connsiteY177" fmla="*/ 137544 h 810998"/>
              <a:gd name="connsiteX178" fmla="*/ 514350 w 996308"/>
              <a:gd name="connsiteY178" fmla="*/ 108969 h 810998"/>
              <a:gd name="connsiteX179" fmla="*/ 508000 w 996308"/>
              <a:gd name="connsiteY179" fmla="*/ 99444 h 810998"/>
              <a:gd name="connsiteX180" fmla="*/ 498475 w 996308"/>
              <a:gd name="connsiteY180" fmla="*/ 93094 h 810998"/>
              <a:gd name="connsiteX181" fmla="*/ 444500 w 996308"/>
              <a:gd name="connsiteY181" fmla="*/ 96269 h 810998"/>
              <a:gd name="connsiteX182" fmla="*/ 447675 w 996308"/>
              <a:gd name="connsiteY182" fmla="*/ 115319 h 810998"/>
              <a:gd name="connsiteX183" fmla="*/ 460375 w 996308"/>
              <a:gd name="connsiteY183" fmla="*/ 143894 h 810998"/>
              <a:gd name="connsiteX184" fmla="*/ 457200 w 996308"/>
              <a:gd name="connsiteY184" fmla="*/ 166119 h 810998"/>
              <a:gd name="connsiteX185" fmla="*/ 434975 w 996308"/>
              <a:gd name="connsiteY185" fmla="*/ 156594 h 810998"/>
              <a:gd name="connsiteX186" fmla="*/ 428625 w 996308"/>
              <a:gd name="connsiteY186" fmla="*/ 147069 h 810998"/>
              <a:gd name="connsiteX187" fmla="*/ 425450 w 996308"/>
              <a:gd name="connsiteY187" fmla="*/ 137544 h 810998"/>
              <a:gd name="connsiteX188" fmla="*/ 415925 w 996308"/>
              <a:gd name="connsiteY188" fmla="*/ 134369 h 810998"/>
              <a:gd name="connsiteX189" fmla="*/ 403225 w 996308"/>
              <a:gd name="connsiteY189" fmla="*/ 105794 h 810998"/>
              <a:gd name="connsiteX190" fmla="*/ 387350 w 996308"/>
              <a:gd name="connsiteY190" fmla="*/ 83569 h 810998"/>
              <a:gd name="connsiteX191" fmla="*/ 371475 w 996308"/>
              <a:gd name="connsiteY191" fmla="*/ 64519 h 810998"/>
              <a:gd name="connsiteX192" fmla="*/ 352425 w 996308"/>
              <a:gd name="connsiteY192" fmla="*/ 51819 h 810998"/>
              <a:gd name="connsiteX193" fmla="*/ 314325 w 996308"/>
              <a:gd name="connsiteY193" fmla="*/ 45469 h 810998"/>
              <a:gd name="connsiteX194" fmla="*/ 304800 w 996308"/>
              <a:gd name="connsiteY194" fmla="*/ 26419 h 810998"/>
              <a:gd name="connsiteX195" fmla="*/ 301625 w 996308"/>
              <a:gd name="connsiteY195" fmla="*/ 13719 h 810998"/>
              <a:gd name="connsiteX196" fmla="*/ 292100 w 996308"/>
              <a:gd name="connsiteY196" fmla="*/ 7369 h 810998"/>
              <a:gd name="connsiteX197" fmla="*/ 276225 w 996308"/>
              <a:gd name="connsiteY197" fmla="*/ 10544 h 810998"/>
              <a:gd name="connsiteX198" fmla="*/ 266700 w 996308"/>
              <a:gd name="connsiteY198" fmla="*/ 29594 h 810998"/>
              <a:gd name="connsiteX199" fmla="*/ 263525 w 996308"/>
              <a:gd name="connsiteY199" fmla="*/ 64519 h 810998"/>
              <a:gd name="connsiteX200" fmla="*/ 257175 w 996308"/>
              <a:gd name="connsiteY200" fmla="*/ 83569 h 810998"/>
              <a:gd name="connsiteX201" fmla="*/ 247650 w 996308"/>
              <a:gd name="connsiteY201" fmla="*/ 108969 h 810998"/>
              <a:gd name="connsiteX202" fmla="*/ 234950 w 996308"/>
              <a:gd name="connsiteY202" fmla="*/ 105794 h 810998"/>
              <a:gd name="connsiteX203" fmla="*/ 228600 w 996308"/>
              <a:gd name="connsiteY203" fmla="*/ 96269 h 810998"/>
              <a:gd name="connsiteX204" fmla="*/ 219075 w 996308"/>
              <a:gd name="connsiteY204" fmla="*/ 86744 h 810998"/>
              <a:gd name="connsiteX205" fmla="*/ 206375 w 996308"/>
              <a:gd name="connsiteY205" fmla="*/ 89919 h 810998"/>
              <a:gd name="connsiteX206" fmla="*/ 203200 w 996308"/>
              <a:gd name="connsiteY206" fmla="*/ 99444 h 810998"/>
              <a:gd name="connsiteX207" fmla="*/ 200025 w 996308"/>
              <a:gd name="connsiteY207" fmla="*/ 118494 h 810998"/>
              <a:gd name="connsiteX208" fmla="*/ 193675 w 996308"/>
              <a:gd name="connsiteY208" fmla="*/ 137544 h 810998"/>
              <a:gd name="connsiteX209" fmla="*/ 196850 w 996308"/>
              <a:gd name="connsiteY209" fmla="*/ 150244 h 810998"/>
              <a:gd name="connsiteX210" fmla="*/ 203200 w 996308"/>
              <a:gd name="connsiteY210" fmla="*/ 162944 h 810998"/>
              <a:gd name="connsiteX211" fmla="*/ 206375 w 996308"/>
              <a:gd name="connsiteY211" fmla="*/ 172469 h 810998"/>
              <a:gd name="connsiteX212" fmla="*/ 200025 w 996308"/>
              <a:gd name="connsiteY212" fmla="*/ 216919 h 810998"/>
              <a:gd name="connsiteX213" fmla="*/ 193675 w 996308"/>
              <a:gd name="connsiteY213" fmla="*/ 235969 h 810998"/>
              <a:gd name="connsiteX214" fmla="*/ 180975 w 996308"/>
              <a:gd name="connsiteY214" fmla="*/ 255019 h 810998"/>
              <a:gd name="connsiteX215" fmla="*/ 171450 w 996308"/>
              <a:gd name="connsiteY215" fmla="*/ 261369 h 810998"/>
              <a:gd name="connsiteX216" fmla="*/ 152400 w 996308"/>
              <a:gd name="connsiteY216" fmla="*/ 277244 h 810998"/>
              <a:gd name="connsiteX217" fmla="*/ 130175 w 996308"/>
              <a:gd name="connsiteY217" fmla="*/ 302644 h 810998"/>
              <a:gd name="connsiteX218" fmla="*/ 104775 w 996308"/>
              <a:gd name="connsiteY218" fmla="*/ 299469 h 810998"/>
              <a:gd name="connsiteX219" fmla="*/ 95250 w 996308"/>
              <a:gd name="connsiteY219" fmla="*/ 296294 h 810998"/>
              <a:gd name="connsiteX220" fmla="*/ 82550 w 996308"/>
              <a:gd name="connsiteY220" fmla="*/ 274069 h 810998"/>
              <a:gd name="connsiteX221" fmla="*/ 79375 w 996308"/>
              <a:gd name="connsiteY221" fmla="*/ 264544 h 810998"/>
              <a:gd name="connsiteX222" fmla="*/ 53975 w 996308"/>
              <a:gd name="connsiteY222" fmla="*/ 261369 h 810998"/>
              <a:gd name="connsiteX223" fmla="*/ 50800 w 996308"/>
              <a:gd name="connsiteY223" fmla="*/ 251844 h 810998"/>
              <a:gd name="connsiteX224" fmla="*/ 38100 w 996308"/>
              <a:gd name="connsiteY224" fmla="*/ 232794 h 810998"/>
              <a:gd name="connsiteX225" fmla="*/ 28575 w 996308"/>
              <a:gd name="connsiteY225" fmla="*/ 201044 h 810998"/>
              <a:gd name="connsiteX226" fmla="*/ 25400 w 996308"/>
              <a:gd name="connsiteY226" fmla="*/ 147069 h 810998"/>
              <a:gd name="connsiteX227" fmla="*/ 15875 w 996308"/>
              <a:gd name="connsiteY227" fmla="*/ 143894 h 810998"/>
              <a:gd name="connsiteX228" fmla="*/ 0 w 996308"/>
              <a:gd name="connsiteY228" fmla="*/ 166119 h 810998"/>
              <a:gd name="connsiteX229" fmla="*/ 3175 w 996308"/>
              <a:gd name="connsiteY229" fmla="*/ 197869 h 810998"/>
              <a:gd name="connsiteX230" fmla="*/ 19050 w 996308"/>
              <a:gd name="connsiteY230" fmla="*/ 213744 h 810998"/>
              <a:gd name="connsiteX231" fmla="*/ 31750 w 996308"/>
              <a:gd name="connsiteY231" fmla="*/ 216919 h 810998"/>
              <a:gd name="connsiteX232" fmla="*/ 41275 w 996308"/>
              <a:gd name="connsiteY232" fmla="*/ 220094 h 810998"/>
              <a:gd name="connsiteX233" fmla="*/ 38100 w 996308"/>
              <a:gd name="connsiteY233" fmla="*/ 245494 h 810998"/>
              <a:gd name="connsiteX234" fmla="*/ 31750 w 996308"/>
              <a:gd name="connsiteY234" fmla="*/ 267719 h 810998"/>
              <a:gd name="connsiteX235" fmla="*/ 34925 w 996308"/>
              <a:gd name="connsiteY235" fmla="*/ 289944 h 810998"/>
              <a:gd name="connsiteX236" fmla="*/ 38100 w 996308"/>
              <a:gd name="connsiteY236" fmla="*/ 299469 h 810998"/>
              <a:gd name="connsiteX237" fmla="*/ 44450 w 996308"/>
              <a:gd name="connsiteY237" fmla="*/ 334394 h 810998"/>
              <a:gd name="connsiteX238" fmla="*/ 50800 w 996308"/>
              <a:gd name="connsiteY238" fmla="*/ 343919 h 810998"/>
              <a:gd name="connsiteX239" fmla="*/ 69850 w 996308"/>
              <a:gd name="connsiteY239" fmla="*/ 356619 h 810998"/>
              <a:gd name="connsiteX240" fmla="*/ 92075 w 996308"/>
              <a:gd name="connsiteY240" fmla="*/ 350269 h 810998"/>
              <a:gd name="connsiteX241" fmla="*/ 101600 w 996308"/>
              <a:gd name="connsiteY241" fmla="*/ 343919 h 810998"/>
              <a:gd name="connsiteX242" fmla="*/ 111125 w 996308"/>
              <a:gd name="connsiteY242" fmla="*/ 340744 h 810998"/>
              <a:gd name="connsiteX243" fmla="*/ 120650 w 996308"/>
              <a:gd name="connsiteY243" fmla="*/ 334394 h 810998"/>
              <a:gd name="connsiteX244" fmla="*/ 142875 w 996308"/>
              <a:gd name="connsiteY244" fmla="*/ 328044 h 810998"/>
              <a:gd name="connsiteX245" fmla="*/ 161925 w 996308"/>
              <a:gd name="connsiteY245" fmla="*/ 321694 h 810998"/>
              <a:gd name="connsiteX246" fmla="*/ 174625 w 996308"/>
              <a:gd name="connsiteY246" fmla="*/ 318519 h 810998"/>
              <a:gd name="connsiteX247" fmla="*/ 206375 w 996308"/>
              <a:gd name="connsiteY247" fmla="*/ 308994 h 810998"/>
              <a:gd name="connsiteX248" fmla="*/ 244475 w 996308"/>
              <a:gd name="connsiteY248" fmla="*/ 312169 h 810998"/>
              <a:gd name="connsiteX249" fmla="*/ 273050 w 996308"/>
              <a:gd name="connsiteY249" fmla="*/ 324869 h 810998"/>
              <a:gd name="connsiteX250" fmla="*/ 282575 w 996308"/>
              <a:gd name="connsiteY250" fmla="*/ 334394 h 810998"/>
              <a:gd name="connsiteX251" fmla="*/ 282575 w 996308"/>
              <a:gd name="connsiteY251" fmla="*/ 391544 h 810998"/>
              <a:gd name="connsiteX252" fmla="*/ 285750 w 996308"/>
              <a:gd name="connsiteY252" fmla="*/ 401069 h 810998"/>
              <a:gd name="connsiteX253" fmla="*/ 292100 w 996308"/>
              <a:gd name="connsiteY253" fmla="*/ 410594 h 810998"/>
              <a:gd name="connsiteX254" fmla="*/ 298450 w 996308"/>
              <a:gd name="connsiteY254" fmla="*/ 429644 h 810998"/>
              <a:gd name="connsiteX255" fmla="*/ 295275 w 996308"/>
              <a:gd name="connsiteY255" fmla="*/ 439169 h 810998"/>
              <a:gd name="connsiteX256" fmla="*/ 282575 w 996308"/>
              <a:gd name="connsiteY256" fmla="*/ 442344 h 810998"/>
              <a:gd name="connsiteX257" fmla="*/ 263525 w 996308"/>
              <a:gd name="connsiteY257" fmla="*/ 451869 h 810998"/>
              <a:gd name="connsiteX258" fmla="*/ 244475 w 996308"/>
              <a:gd name="connsiteY258" fmla="*/ 458219 h 810998"/>
              <a:gd name="connsiteX259" fmla="*/ 231775 w 996308"/>
              <a:gd name="connsiteY259" fmla="*/ 455044 h 810998"/>
              <a:gd name="connsiteX260" fmla="*/ 212725 w 996308"/>
              <a:gd name="connsiteY260" fmla="*/ 442344 h 810998"/>
              <a:gd name="connsiteX261" fmla="*/ 184150 w 996308"/>
              <a:gd name="connsiteY261" fmla="*/ 451869 h 810998"/>
              <a:gd name="connsiteX262" fmla="*/ 174625 w 996308"/>
              <a:gd name="connsiteY262" fmla="*/ 455044 h 810998"/>
              <a:gd name="connsiteX263" fmla="*/ 152400 w 996308"/>
              <a:gd name="connsiteY263" fmla="*/ 429644 h 810998"/>
              <a:gd name="connsiteX264" fmla="*/ 142875 w 996308"/>
              <a:gd name="connsiteY264" fmla="*/ 432819 h 810998"/>
              <a:gd name="connsiteX265" fmla="*/ 127000 w 996308"/>
              <a:gd name="connsiteY265" fmla="*/ 461394 h 810998"/>
              <a:gd name="connsiteX266" fmla="*/ 117475 w 996308"/>
              <a:gd name="connsiteY266" fmla="*/ 464569 h 810998"/>
              <a:gd name="connsiteX267" fmla="*/ 95250 w 996308"/>
              <a:gd name="connsiteY267" fmla="*/ 451869 h 810998"/>
              <a:gd name="connsiteX268" fmla="*/ 85725 w 996308"/>
              <a:gd name="connsiteY268" fmla="*/ 448694 h 810998"/>
              <a:gd name="connsiteX269" fmla="*/ 57150 w 996308"/>
              <a:gd name="connsiteY269" fmla="*/ 439169 h 810998"/>
              <a:gd name="connsiteX270" fmla="*/ 22225 w 996308"/>
              <a:gd name="connsiteY270" fmla="*/ 429644 h 810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Lst>
            <a:rect l="l" t="t" r="r" b="b"/>
            <a:pathLst>
              <a:path w="996308" h="810998">
                <a:moveTo>
                  <a:pt x="22225" y="429644"/>
                </a:moveTo>
                <a:lnTo>
                  <a:pt x="22225" y="429644"/>
                </a:lnTo>
                <a:cubicBezTo>
                  <a:pt x="23283" y="457161"/>
                  <a:pt x="5928" y="492722"/>
                  <a:pt x="25400" y="512194"/>
                </a:cubicBezTo>
                <a:cubicBezTo>
                  <a:pt x="43376" y="530170"/>
                  <a:pt x="76333" y="511826"/>
                  <a:pt x="101600" y="509019"/>
                </a:cubicBezTo>
                <a:cubicBezTo>
                  <a:pt x="105393" y="508598"/>
                  <a:pt x="107638" y="504219"/>
                  <a:pt x="111125" y="502669"/>
                </a:cubicBezTo>
                <a:cubicBezTo>
                  <a:pt x="117242" y="499951"/>
                  <a:pt x="130175" y="496319"/>
                  <a:pt x="130175" y="496319"/>
                </a:cubicBezTo>
                <a:cubicBezTo>
                  <a:pt x="134408" y="493144"/>
                  <a:pt x="137637" y="487542"/>
                  <a:pt x="142875" y="486794"/>
                </a:cubicBezTo>
                <a:cubicBezTo>
                  <a:pt x="178271" y="481737"/>
                  <a:pt x="165829" y="487159"/>
                  <a:pt x="184150" y="496319"/>
                </a:cubicBezTo>
                <a:cubicBezTo>
                  <a:pt x="210440" y="509464"/>
                  <a:pt x="175903" y="487646"/>
                  <a:pt x="203200" y="505844"/>
                </a:cubicBezTo>
                <a:cubicBezTo>
                  <a:pt x="221398" y="533141"/>
                  <a:pt x="199580" y="498604"/>
                  <a:pt x="212725" y="524894"/>
                </a:cubicBezTo>
                <a:cubicBezTo>
                  <a:pt x="214432" y="528307"/>
                  <a:pt x="217368" y="531006"/>
                  <a:pt x="219075" y="534419"/>
                </a:cubicBezTo>
                <a:cubicBezTo>
                  <a:pt x="220572" y="537412"/>
                  <a:pt x="220394" y="541159"/>
                  <a:pt x="222250" y="543944"/>
                </a:cubicBezTo>
                <a:cubicBezTo>
                  <a:pt x="224741" y="547680"/>
                  <a:pt x="228600" y="550294"/>
                  <a:pt x="231775" y="553469"/>
                </a:cubicBezTo>
                <a:cubicBezTo>
                  <a:pt x="233892" y="559819"/>
                  <a:pt x="237025" y="565917"/>
                  <a:pt x="238125" y="572519"/>
                </a:cubicBezTo>
                <a:cubicBezTo>
                  <a:pt x="239344" y="579836"/>
                  <a:pt x="240567" y="593278"/>
                  <a:pt x="244475" y="601094"/>
                </a:cubicBezTo>
                <a:cubicBezTo>
                  <a:pt x="246182" y="604507"/>
                  <a:pt x="247589" y="608597"/>
                  <a:pt x="250825" y="610619"/>
                </a:cubicBezTo>
                <a:cubicBezTo>
                  <a:pt x="256501" y="614167"/>
                  <a:pt x="269875" y="616969"/>
                  <a:pt x="269875" y="616969"/>
                </a:cubicBezTo>
                <a:cubicBezTo>
                  <a:pt x="271992" y="613794"/>
                  <a:pt x="274518" y="610857"/>
                  <a:pt x="276225" y="607444"/>
                </a:cubicBezTo>
                <a:cubicBezTo>
                  <a:pt x="280503" y="598888"/>
                  <a:pt x="277662" y="595471"/>
                  <a:pt x="285750" y="588394"/>
                </a:cubicBezTo>
                <a:cubicBezTo>
                  <a:pt x="296776" y="578746"/>
                  <a:pt x="302300" y="575955"/>
                  <a:pt x="314325" y="572519"/>
                </a:cubicBezTo>
                <a:cubicBezTo>
                  <a:pt x="318521" y="571320"/>
                  <a:pt x="322792" y="570402"/>
                  <a:pt x="327025" y="569344"/>
                </a:cubicBezTo>
                <a:cubicBezTo>
                  <a:pt x="334198" y="590863"/>
                  <a:pt x="326078" y="564611"/>
                  <a:pt x="333375" y="601094"/>
                </a:cubicBezTo>
                <a:cubicBezTo>
                  <a:pt x="334031" y="604376"/>
                  <a:pt x="335232" y="607543"/>
                  <a:pt x="336550" y="610619"/>
                </a:cubicBezTo>
                <a:cubicBezTo>
                  <a:pt x="341196" y="621460"/>
                  <a:pt x="344611" y="626903"/>
                  <a:pt x="352425" y="636019"/>
                </a:cubicBezTo>
                <a:cubicBezTo>
                  <a:pt x="355347" y="639428"/>
                  <a:pt x="358775" y="642369"/>
                  <a:pt x="361950" y="645544"/>
                </a:cubicBezTo>
                <a:cubicBezTo>
                  <a:pt x="365125" y="644486"/>
                  <a:pt x="368174" y="641819"/>
                  <a:pt x="371475" y="642369"/>
                </a:cubicBezTo>
                <a:cubicBezTo>
                  <a:pt x="381635" y="644062"/>
                  <a:pt x="381423" y="652317"/>
                  <a:pt x="387350" y="658244"/>
                </a:cubicBezTo>
                <a:cubicBezTo>
                  <a:pt x="390048" y="660942"/>
                  <a:pt x="393700" y="662477"/>
                  <a:pt x="396875" y="664594"/>
                </a:cubicBezTo>
                <a:cubicBezTo>
                  <a:pt x="398992" y="668827"/>
                  <a:pt x="400877" y="673185"/>
                  <a:pt x="403225" y="677294"/>
                </a:cubicBezTo>
                <a:cubicBezTo>
                  <a:pt x="405118" y="680607"/>
                  <a:pt x="407868" y="683406"/>
                  <a:pt x="409575" y="686819"/>
                </a:cubicBezTo>
                <a:cubicBezTo>
                  <a:pt x="411072" y="689812"/>
                  <a:pt x="411692" y="693169"/>
                  <a:pt x="412750" y="696344"/>
                </a:cubicBezTo>
                <a:cubicBezTo>
                  <a:pt x="411692" y="702694"/>
                  <a:pt x="412769" y="709805"/>
                  <a:pt x="409575" y="715394"/>
                </a:cubicBezTo>
                <a:cubicBezTo>
                  <a:pt x="407915" y="718300"/>
                  <a:pt x="403358" y="718060"/>
                  <a:pt x="400050" y="718569"/>
                </a:cubicBezTo>
                <a:cubicBezTo>
                  <a:pt x="389538" y="720186"/>
                  <a:pt x="378883" y="720686"/>
                  <a:pt x="368300" y="721744"/>
                </a:cubicBezTo>
                <a:cubicBezTo>
                  <a:pt x="337269" y="732088"/>
                  <a:pt x="357730" y="720936"/>
                  <a:pt x="342900" y="737619"/>
                </a:cubicBezTo>
                <a:cubicBezTo>
                  <a:pt x="336934" y="744331"/>
                  <a:pt x="323850" y="756669"/>
                  <a:pt x="323850" y="756669"/>
                </a:cubicBezTo>
                <a:cubicBezTo>
                  <a:pt x="327025" y="758786"/>
                  <a:pt x="329728" y="761897"/>
                  <a:pt x="333375" y="763019"/>
                </a:cubicBezTo>
                <a:cubicBezTo>
                  <a:pt x="343691" y="766193"/>
                  <a:pt x="365125" y="769369"/>
                  <a:pt x="365125" y="769369"/>
                </a:cubicBezTo>
                <a:cubicBezTo>
                  <a:pt x="368300" y="771486"/>
                  <a:pt x="372137" y="772847"/>
                  <a:pt x="374650" y="775719"/>
                </a:cubicBezTo>
                <a:cubicBezTo>
                  <a:pt x="379676" y="781462"/>
                  <a:pt x="387350" y="794769"/>
                  <a:pt x="387350" y="794769"/>
                </a:cubicBezTo>
                <a:cubicBezTo>
                  <a:pt x="386292" y="800061"/>
                  <a:pt x="388665" y="807651"/>
                  <a:pt x="384175" y="810644"/>
                </a:cubicBezTo>
                <a:cubicBezTo>
                  <a:pt x="381000" y="812761"/>
                  <a:pt x="377142" y="804873"/>
                  <a:pt x="377825" y="801119"/>
                </a:cubicBezTo>
                <a:cubicBezTo>
                  <a:pt x="379518" y="791806"/>
                  <a:pt x="387532" y="784699"/>
                  <a:pt x="390525" y="775719"/>
                </a:cubicBezTo>
                <a:cubicBezTo>
                  <a:pt x="391583" y="772544"/>
                  <a:pt x="392781" y="769412"/>
                  <a:pt x="393700" y="766194"/>
                </a:cubicBezTo>
                <a:cubicBezTo>
                  <a:pt x="394899" y="761998"/>
                  <a:pt x="394924" y="757397"/>
                  <a:pt x="396875" y="753494"/>
                </a:cubicBezTo>
                <a:cubicBezTo>
                  <a:pt x="400288" y="746668"/>
                  <a:pt x="409575" y="734444"/>
                  <a:pt x="409575" y="734444"/>
                </a:cubicBezTo>
                <a:cubicBezTo>
                  <a:pt x="422568" y="738775"/>
                  <a:pt x="427575" y="741966"/>
                  <a:pt x="444500" y="734444"/>
                </a:cubicBezTo>
                <a:cubicBezTo>
                  <a:pt x="447558" y="733085"/>
                  <a:pt x="446178" y="727912"/>
                  <a:pt x="447675" y="724919"/>
                </a:cubicBezTo>
                <a:cubicBezTo>
                  <a:pt x="449382" y="721506"/>
                  <a:pt x="452475" y="718881"/>
                  <a:pt x="454025" y="715394"/>
                </a:cubicBezTo>
                <a:cubicBezTo>
                  <a:pt x="456743" y="709277"/>
                  <a:pt x="460375" y="696344"/>
                  <a:pt x="460375" y="696344"/>
                </a:cubicBezTo>
                <a:cubicBezTo>
                  <a:pt x="461433" y="688936"/>
                  <a:pt x="460511" y="680958"/>
                  <a:pt x="463550" y="674119"/>
                </a:cubicBezTo>
                <a:cubicBezTo>
                  <a:pt x="465100" y="670632"/>
                  <a:pt x="473075" y="671585"/>
                  <a:pt x="473075" y="667769"/>
                </a:cubicBezTo>
                <a:cubicBezTo>
                  <a:pt x="473075" y="662287"/>
                  <a:pt x="452208" y="658583"/>
                  <a:pt x="450850" y="658244"/>
                </a:cubicBezTo>
                <a:cubicBezTo>
                  <a:pt x="443822" y="653558"/>
                  <a:pt x="436689" y="649703"/>
                  <a:pt x="431800" y="642369"/>
                </a:cubicBezTo>
                <a:cubicBezTo>
                  <a:pt x="429944" y="639584"/>
                  <a:pt x="429683" y="636019"/>
                  <a:pt x="428625" y="632844"/>
                </a:cubicBezTo>
                <a:cubicBezTo>
                  <a:pt x="427567" y="621202"/>
                  <a:pt x="425450" y="609609"/>
                  <a:pt x="425450" y="597919"/>
                </a:cubicBezTo>
                <a:cubicBezTo>
                  <a:pt x="425450" y="593555"/>
                  <a:pt x="425134" y="587837"/>
                  <a:pt x="428625" y="585219"/>
                </a:cubicBezTo>
                <a:cubicBezTo>
                  <a:pt x="431302" y="583211"/>
                  <a:pt x="434975" y="587336"/>
                  <a:pt x="438150" y="588394"/>
                </a:cubicBezTo>
                <a:cubicBezTo>
                  <a:pt x="440267" y="585219"/>
                  <a:pt x="443873" y="582633"/>
                  <a:pt x="444500" y="578869"/>
                </a:cubicBezTo>
                <a:cubicBezTo>
                  <a:pt x="445498" y="572884"/>
                  <a:pt x="437048" y="563965"/>
                  <a:pt x="434975" y="559819"/>
                </a:cubicBezTo>
                <a:cubicBezTo>
                  <a:pt x="421830" y="533529"/>
                  <a:pt x="443648" y="568066"/>
                  <a:pt x="425450" y="540769"/>
                </a:cubicBezTo>
                <a:cubicBezTo>
                  <a:pt x="424392" y="536536"/>
                  <a:pt x="423474" y="532265"/>
                  <a:pt x="422275" y="528069"/>
                </a:cubicBezTo>
                <a:cubicBezTo>
                  <a:pt x="421356" y="524851"/>
                  <a:pt x="417857" y="521651"/>
                  <a:pt x="419100" y="518544"/>
                </a:cubicBezTo>
                <a:cubicBezTo>
                  <a:pt x="420517" y="515001"/>
                  <a:pt x="425450" y="514311"/>
                  <a:pt x="428625" y="512194"/>
                </a:cubicBezTo>
                <a:cubicBezTo>
                  <a:pt x="453782" y="520580"/>
                  <a:pt x="441073" y="519644"/>
                  <a:pt x="466725" y="515369"/>
                </a:cubicBezTo>
                <a:cubicBezTo>
                  <a:pt x="467783" y="512194"/>
                  <a:pt x="469244" y="509126"/>
                  <a:pt x="469900" y="505844"/>
                </a:cubicBezTo>
                <a:cubicBezTo>
                  <a:pt x="477732" y="466682"/>
                  <a:pt x="460487" y="484406"/>
                  <a:pt x="523875" y="480444"/>
                </a:cubicBezTo>
                <a:cubicBezTo>
                  <a:pt x="530880" y="459429"/>
                  <a:pt x="526181" y="481011"/>
                  <a:pt x="514350" y="445519"/>
                </a:cubicBezTo>
                <a:lnTo>
                  <a:pt x="508000" y="426469"/>
                </a:lnTo>
                <a:cubicBezTo>
                  <a:pt x="509058" y="423294"/>
                  <a:pt x="508030" y="418088"/>
                  <a:pt x="511175" y="416944"/>
                </a:cubicBezTo>
                <a:cubicBezTo>
                  <a:pt x="530932" y="409760"/>
                  <a:pt x="541305" y="413445"/>
                  <a:pt x="558800" y="416944"/>
                </a:cubicBezTo>
                <a:cubicBezTo>
                  <a:pt x="559858" y="420119"/>
                  <a:pt x="559608" y="424102"/>
                  <a:pt x="561975" y="426469"/>
                </a:cubicBezTo>
                <a:cubicBezTo>
                  <a:pt x="567371" y="431865"/>
                  <a:pt x="581025" y="439169"/>
                  <a:pt x="581025" y="439169"/>
                </a:cubicBezTo>
                <a:cubicBezTo>
                  <a:pt x="583142" y="442344"/>
                  <a:pt x="584395" y="446310"/>
                  <a:pt x="587375" y="448694"/>
                </a:cubicBezTo>
                <a:cubicBezTo>
                  <a:pt x="589988" y="450785"/>
                  <a:pt x="595916" y="448670"/>
                  <a:pt x="596900" y="451869"/>
                </a:cubicBezTo>
                <a:cubicBezTo>
                  <a:pt x="600648" y="464049"/>
                  <a:pt x="598494" y="477323"/>
                  <a:pt x="600075" y="489969"/>
                </a:cubicBezTo>
                <a:cubicBezTo>
                  <a:pt x="601797" y="503742"/>
                  <a:pt x="604120" y="502582"/>
                  <a:pt x="609600" y="515369"/>
                </a:cubicBezTo>
                <a:cubicBezTo>
                  <a:pt x="610918" y="518445"/>
                  <a:pt x="611115" y="521988"/>
                  <a:pt x="612775" y="524894"/>
                </a:cubicBezTo>
                <a:cubicBezTo>
                  <a:pt x="615400" y="529488"/>
                  <a:pt x="619224" y="533288"/>
                  <a:pt x="622300" y="537594"/>
                </a:cubicBezTo>
                <a:cubicBezTo>
                  <a:pt x="624518" y="540699"/>
                  <a:pt x="625778" y="544606"/>
                  <a:pt x="628650" y="547119"/>
                </a:cubicBezTo>
                <a:cubicBezTo>
                  <a:pt x="645351" y="561733"/>
                  <a:pt x="645883" y="554762"/>
                  <a:pt x="657225" y="569344"/>
                </a:cubicBezTo>
                <a:cubicBezTo>
                  <a:pt x="664342" y="578494"/>
                  <a:pt x="676960" y="603439"/>
                  <a:pt x="688975" y="607444"/>
                </a:cubicBezTo>
                <a:lnTo>
                  <a:pt x="698500" y="610619"/>
                </a:lnTo>
                <a:cubicBezTo>
                  <a:pt x="699558" y="607444"/>
                  <a:pt x="700178" y="604087"/>
                  <a:pt x="701675" y="601094"/>
                </a:cubicBezTo>
                <a:cubicBezTo>
                  <a:pt x="703382" y="597681"/>
                  <a:pt x="706929" y="595224"/>
                  <a:pt x="708025" y="591569"/>
                </a:cubicBezTo>
                <a:cubicBezTo>
                  <a:pt x="710175" y="584401"/>
                  <a:pt x="709732" y="576682"/>
                  <a:pt x="711200" y="569344"/>
                </a:cubicBezTo>
                <a:cubicBezTo>
                  <a:pt x="711856" y="566062"/>
                  <a:pt x="713563" y="563066"/>
                  <a:pt x="714375" y="559819"/>
                </a:cubicBezTo>
                <a:cubicBezTo>
                  <a:pt x="715684" y="554584"/>
                  <a:pt x="716492" y="549236"/>
                  <a:pt x="717550" y="543944"/>
                </a:cubicBezTo>
                <a:cubicBezTo>
                  <a:pt x="716739" y="535021"/>
                  <a:pt x="717308" y="511710"/>
                  <a:pt x="711200" y="499494"/>
                </a:cubicBezTo>
                <a:cubicBezTo>
                  <a:pt x="709493" y="496081"/>
                  <a:pt x="707830" y="492353"/>
                  <a:pt x="704850" y="489969"/>
                </a:cubicBezTo>
                <a:cubicBezTo>
                  <a:pt x="702237" y="487878"/>
                  <a:pt x="698500" y="487852"/>
                  <a:pt x="695325" y="486794"/>
                </a:cubicBezTo>
                <a:lnTo>
                  <a:pt x="688975" y="467744"/>
                </a:lnTo>
                <a:lnTo>
                  <a:pt x="685800" y="458219"/>
                </a:lnTo>
                <a:cubicBezTo>
                  <a:pt x="691474" y="441198"/>
                  <a:pt x="684416" y="453182"/>
                  <a:pt x="704850" y="445519"/>
                </a:cubicBezTo>
                <a:cubicBezTo>
                  <a:pt x="708423" y="444179"/>
                  <a:pt x="710962" y="440876"/>
                  <a:pt x="714375" y="439169"/>
                </a:cubicBezTo>
                <a:cubicBezTo>
                  <a:pt x="717368" y="437672"/>
                  <a:pt x="720725" y="437052"/>
                  <a:pt x="723900" y="435994"/>
                </a:cubicBezTo>
                <a:cubicBezTo>
                  <a:pt x="726722" y="431761"/>
                  <a:pt x="739069" y="420119"/>
                  <a:pt x="720725" y="420119"/>
                </a:cubicBezTo>
                <a:cubicBezTo>
                  <a:pt x="700024" y="420119"/>
                  <a:pt x="689459" y="424191"/>
                  <a:pt x="673100" y="429644"/>
                </a:cubicBezTo>
                <a:cubicBezTo>
                  <a:pt x="672042" y="425411"/>
                  <a:pt x="671124" y="421140"/>
                  <a:pt x="669925" y="416944"/>
                </a:cubicBezTo>
                <a:cubicBezTo>
                  <a:pt x="666144" y="403712"/>
                  <a:pt x="659436" y="395326"/>
                  <a:pt x="669925" y="378844"/>
                </a:cubicBezTo>
                <a:cubicBezTo>
                  <a:pt x="674207" y="372114"/>
                  <a:pt x="716484" y="369437"/>
                  <a:pt x="717550" y="369319"/>
                </a:cubicBezTo>
                <a:cubicBezTo>
                  <a:pt x="721783" y="370377"/>
                  <a:pt x="728299" y="368591"/>
                  <a:pt x="730250" y="372494"/>
                </a:cubicBezTo>
                <a:cubicBezTo>
                  <a:pt x="732663" y="377321"/>
                  <a:pt x="728970" y="383316"/>
                  <a:pt x="727075" y="388369"/>
                </a:cubicBezTo>
                <a:cubicBezTo>
                  <a:pt x="725735" y="391942"/>
                  <a:pt x="718027" y="395196"/>
                  <a:pt x="720725" y="397894"/>
                </a:cubicBezTo>
                <a:cubicBezTo>
                  <a:pt x="723423" y="400592"/>
                  <a:pt x="727145" y="393762"/>
                  <a:pt x="730250" y="391544"/>
                </a:cubicBezTo>
                <a:cubicBezTo>
                  <a:pt x="734556" y="388468"/>
                  <a:pt x="738547" y="384954"/>
                  <a:pt x="742950" y="382019"/>
                </a:cubicBezTo>
                <a:cubicBezTo>
                  <a:pt x="748085" y="378596"/>
                  <a:pt x="753592" y="375765"/>
                  <a:pt x="758825" y="372494"/>
                </a:cubicBezTo>
                <a:cubicBezTo>
                  <a:pt x="762061" y="370472"/>
                  <a:pt x="765175" y="368261"/>
                  <a:pt x="768350" y="366144"/>
                </a:cubicBezTo>
                <a:cubicBezTo>
                  <a:pt x="767292" y="361911"/>
                  <a:pt x="767901" y="356851"/>
                  <a:pt x="765175" y="353444"/>
                </a:cubicBezTo>
                <a:cubicBezTo>
                  <a:pt x="763084" y="350831"/>
                  <a:pt x="758982" y="350586"/>
                  <a:pt x="755650" y="350269"/>
                </a:cubicBezTo>
                <a:cubicBezTo>
                  <a:pt x="736657" y="348460"/>
                  <a:pt x="717550" y="348152"/>
                  <a:pt x="698500" y="347094"/>
                </a:cubicBezTo>
                <a:cubicBezTo>
                  <a:pt x="683579" y="332173"/>
                  <a:pt x="692711" y="340060"/>
                  <a:pt x="669925" y="324869"/>
                </a:cubicBezTo>
                <a:lnTo>
                  <a:pt x="660400" y="318519"/>
                </a:lnTo>
                <a:cubicBezTo>
                  <a:pt x="658283" y="315344"/>
                  <a:pt x="656493" y="311925"/>
                  <a:pt x="654050" y="308994"/>
                </a:cubicBezTo>
                <a:cubicBezTo>
                  <a:pt x="651175" y="305545"/>
                  <a:pt x="645263" y="303898"/>
                  <a:pt x="644525" y="299469"/>
                </a:cubicBezTo>
                <a:cubicBezTo>
                  <a:pt x="643898" y="295705"/>
                  <a:pt x="648758" y="293119"/>
                  <a:pt x="650875" y="289944"/>
                </a:cubicBezTo>
                <a:cubicBezTo>
                  <a:pt x="662517" y="291002"/>
                  <a:pt x="674138" y="292315"/>
                  <a:pt x="685800" y="293119"/>
                </a:cubicBezTo>
                <a:cubicBezTo>
                  <a:pt x="704834" y="294432"/>
                  <a:pt x="723904" y="295174"/>
                  <a:pt x="742950" y="296294"/>
                </a:cubicBezTo>
                <a:lnTo>
                  <a:pt x="793750" y="299469"/>
                </a:lnTo>
                <a:cubicBezTo>
                  <a:pt x="796925" y="301586"/>
                  <a:pt x="799620" y="304723"/>
                  <a:pt x="803275" y="305819"/>
                </a:cubicBezTo>
                <a:cubicBezTo>
                  <a:pt x="810443" y="307969"/>
                  <a:pt x="818118" y="307764"/>
                  <a:pt x="825500" y="308994"/>
                </a:cubicBezTo>
                <a:cubicBezTo>
                  <a:pt x="830823" y="309881"/>
                  <a:pt x="836083" y="311111"/>
                  <a:pt x="841375" y="312169"/>
                </a:cubicBezTo>
                <a:cubicBezTo>
                  <a:pt x="843492" y="315344"/>
                  <a:pt x="845027" y="318996"/>
                  <a:pt x="847725" y="321694"/>
                </a:cubicBezTo>
                <a:cubicBezTo>
                  <a:pt x="850423" y="324392"/>
                  <a:pt x="853464" y="327571"/>
                  <a:pt x="857250" y="328044"/>
                </a:cubicBezTo>
                <a:cubicBezTo>
                  <a:pt x="862823" y="328741"/>
                  <a:pt x="876430" y="323767"/>
                  <a:pt x="882650" y="321694"/>
                </a:cubicBezTo>
                <a:cubicBezTo>
                  <a:pt x="892713" y="306600"/>
                  <a:pt x="887793" y="315789"/>
                  <a:pt x="895350" y="293119"/>
                </a:cubicBezTo>
                <a:cubicBezTo>
                  <a:pt x="896408" y="289944"/>
                  <a:pt x="896158" y="285961"/>
                  <a:pt x="898525" y="283594"/>
                </a:cubicBezTo>
                <a:lnTo>
                  <a:pt x="908050" y="274069"/>
                </a:lnTo>
                <a:cubicBezTo>
                  <a:pt x="915153" y="252759"/>
                  <a:pt x="914400" y="257642"/>
                  <a:pt x="914400" y="220094"/>
                </a:cubicBezTo>
                <a:cubicBezTo>
                  <a:pt x="914400" y="211561"/>
                  <a:pt x="913013" y="203037"/>
                  <a:pt x="911225" y="194694"/>
                </a:cubicBezTo>
                <a:cubicBezTo>
                  <a:pt x="909823" y="188149"/>
                  <a:pt x="904875" y="175644"/>
                  <a:pt x="904875" y="175644"/>
                </a:cubicBezTo>
                <a:cubicBezTo>
                  <a:pt x="905933" y="166119"/>
                  <a:pt x="902554" y="154920"/>
                  <a:pt x="908050" y="147069"/>
                </a:cubicBezTo>
                <a:cubicBezTo>
                  <a:pt x="911742" y="141795"/>
                  <a:pt x="920816" y="145291"/>
                  <a:pt x="927100" y="143894"/>
                </a:cubicBezTo>
                <a:cubicBezTo>
                  <a:pt x="930367" y="143168"/>
                  <a:pt x="933407" y="141638"/>
                  <a:pt x="936625" y="140719"/>
                </a:cubicBezTo>
                <a:cubicBezTo>
                  <a:pt x="940821" y="139520"/>
                  <a:pt x="945092" y="138602"/>
                  <a:pt x="949325" y="137544"/>
                </a:cubicBezTo>
                <a:cubicBezTo>
                  <a:pt x="954617" y="138602"/>
                  <a:pt x="960515" y="138042"/>
                  <a:pt x="965200" y="140719"/>
                </a:cubicBezTo>
                <a:cubicBezTo>
                  <a:pt x="975252" y="146463"/>
                  <a:pt x="971891" y="166093"/>
                  <a:pt x="974725" y="172469"/>
                </a:cubicBezTo>
                <a:cubicBezTo>
                  <a:pt x="976275" y="175956"/>
                  <a:pt x="981075" y="176702"/>
                  <a:pt x="984250" y="178819"/>
                </a:cubicBezTo>
                <a:cubicBezTo>
                  <a:pt x="987425" y="176702"/>
                  <a:pt x="993329" y="176259"/>
                  <a:pt x="993775" y="172469"/>
                </a:cubicBezTo>
                <a:cubicBezTo>
                  <a:pt x="998404" y="133123"/>
                  <a:pt x="997493" y="135183"/>
                  <a:pt x="984250" y="115319"/>
                </a:cubicBezTo>
                <a:cubicBezTo>
                  <a:pt x="983192" y="111086"/>
                  <a:pt x="981931" y="106898"/>
                  <a:pt x="981075" y="102619"/>
                </a:cubicBezTo>
                <a:cubicBezTo>
                  <a:pt x="979812" y="96306"/>
                  <a:pt x="979461" y="89814"/>
                  <a:pt x="977900" y="83569"/>
                </a:cubicBezTo>
                <a:cubicBezTo>
                  <a:pt x="976277" y="77075"/>
                  <a:pt x="973667" y="70869"/>
                  <a:pt x="971550" y="64519"/>
                </a:cubicBezTo>
                <a:cubicBezTo>
                  <a:pt x="970492" y="61344"/>
                  <a:pt x="971550" y="56052"/>
                  <a:pt x="968375" y="54994"/>
                </a:cubicBezTo>
                <a:lnTo>
                  <a:pt x="958850" y="51819"/>
                </a:lnTo>
                <a:cubicBezTo>
                  <a:pt x="955675" y="53936"/>
                  <a:pt x="952023" y="55471"/>
                  <a:pt x="949325" y="58169"/>
                </a:cubicBezTo>
                <a:cubicBezTo>
                  <a:pt x="946627" y="60867"/>
                  <a:pt x="945418" y="64763"/>
                  <a:pt x="942975" y="67694"/>
                </a:cubicBezTo>
                <a:cubicBezTo>
                  <a:pt x="940100" y="71143"/>
                  <a:pt x="936625" y="74044"/>
                  <a:pt x="933450" y="77219"/>
                </a:cubicBezTo>
                <a:cubicBezTo>
                  <a:pt x="932392" y="80394"/>
                  <a:pt x="933522" y="85932"/>
                  <a:pt x="930275" y="86744"/>
                </a:cubicBezTo>
                <a:cubicBezTo>
                  <a:pt x="926573" y="87669"/>
                  <a:pt x="921733" y="84081"/>
                  <a:pt x="920750" y="80394"/>
                </a:cubicBezTo>
                <a:cubicBezTo>
                  <a:pt x="920195" y="78314"/>
                  <a:pt x="923456" y="24714"/>
                  <a:pt x="904875" y="20069"/>
                </a:cubicBezTo>
                <a:lnTo>
                  <a:pt x="892175" y="16894"/>
                </a:lnTo>
                <a:cubicBezTo>
                  <a:pt x="887942" y="17952"/>
                  <a:pt x="883735" y="19122"/>
                  <a:pt x="879475" y="20069"/>
                </a:cubicBezTo>
                <a:cubicBezTo>
                  <a:pt x="874207" y="21240"/>
                  <a:pt x="868806" y="21824"/>
                  <a:pt x="863600" y="23244"/>
                </a:cubicBezTo>
                <a:cubicBezTo>
                  <a:pt x="857142" y="25005"/>
                  <a:pt x="844550" y="29594"/>
                  <a:pt x="844550" y="29594"/>
                </a:cubicBezTo>
                <a:cubicBezTo>
                  <a:pt x="832908" y="28536"/>
                  <a:pt x="821172" y="28242"/>
                  <a:pt x="809625" y="26419"/>
                </a:cubicBezTo>
                <a:cubicBezTo>
                  <a:pt x="796018" y="24270"/>
                  <a:pt x="786737" y="20906"/>
                  <a:pt x="774700" y="16894"/>
                </a:cubicBezTo>
                <a:cubicBezTo>
                  <a:pt x="771525" y="13719"/>
                  <a:pt x="768624" y="10244"/>
                  <a:pt x="765175" y="7369"/>
                </a:cubicBezTo>
                <a:cubicBezTo>
                  <a:pt x="750081" y="-5209"/>
                  <a:pt x="750301" y="1554"/>
                  <a:pt x="723900" y="4194"/>
                </a:cubicBezTo>
                <a:cubicBezTo>
                  <a:pt x="720725" y="5252"/>
                  <a:pt x="717160" y="5513"/>
                  <a:pt x="714375" y="7369"/>
                </a:cubicBezTo>
                <a:cubicBezTo>
                  <a:pt x="710639" y="9860"/>
                  <a:pt x="708299" y="14019"/>
                  <a:pt x="704850" y="16894"/>
                </a:cubicBezTo>
                <a:cubicBezTo>
                  <a:pt x="701919" y="19337"/>
                  <a:pt x="698500" y="21127"/>
                  <a:pt x="695325" y="23244"/>
                </a:cubicBezTo>
                <a:cubicBezTo>
                  <a:pt x="693208" y="26419"/>
                  <a:pt x="690279" y="29183"/>
                  <a:pt x="688975" y="32769"/>
                </a:cubicBezTo>
                <a:cubicBezTo>
                  <a:pt x="683550" y="47689"/>
                  <a:pt x="683431" y="62908"/>
                  <a:pt x="676275" y="77219"/>
                </a:cubicBezTo>
                <a:cubicBezTo>
                  <a:pt x="675455" y="78860"/>
                  <a:pt x="666716" y="97649"/>
                  <a:pt x="663575" y="99444"/>
                </a:cubicBezTo>
                <a:cubicBezTo>
                  <a:pt x="658890" y="102121"/>
                  <a:pt x="652906" y="101199"/>
                  <a:pt x="647700" y="102619"/>
                </a:cubicBezTo>
                <a:cubicBezTo>
                  <a:pt x="641242" y="104380"/>
                  <a:pt x="635000" y="106852"/>
                  <a:pt x="628650" y="108969"/>
                </a:cubicBezTo>
                <a:cubicBezTo>
                  <a:pt x="625475" y="110027"/>
                  <a:pt x="621910" y="110288"/>
                  <a:pt x="619125" y="112144"/>
                </a:cubicBezTo>
                <a:cubicBezTo>
                  <a:pt x="615950" y="114261"/>
                  <a:pt x="612531" y="116051"/>
                  <a:pt x="609600" y="118494"/>
                </a:cubicBezTo>
                <a:cubicBezTo>
                  <a:pt x="604322" y="122892"/>
                  <a:pt x="596663" y="130933"/>
                  <a:pt x="593725" y="137544"/>
                </a:cubicBezTo>
                <a:cubicBezTo>
                  <a:pt x="591007" y="143661"/>
                  <a:pt x="587375" y="156594"/>
                  <a:pt x="587375" y="156594"/>
                </a:cubicBezTo>
                <a:cubicBezTo>
                  <a:pt x="590550" y="159769"/>
                  <a:pt x="595666" y="161802"/>
                  <a:pt x="596900" y="166119"/>
                </a:cubicBezTo>
                <a:cubicBezTo>
                  <a:pt x="598099" y="170315"/>
                  <a:pt x="595890" y="175030"/>
                  <a:pt x="593725" y="178819"/>
                </a:cubicBezTo>
                <a:cubicBezTo>
                  <a:pt x="589964" y="185401"/>
                  <a:pt x="580744" y="190648"/>
                  <a:pt x="574675" y="194694"/>
                </a:cubicBezTo>
                <a:cubicBezTo>
                  <a:pt x="565629" y="192885"/>
                  <a:pt x="555815" y="193017"/>
                  <a:pt x="549275" y="185169"/>
                </a:cubicBezTo>
                <a:cubicBezTo>
                  <a:pt x="545594" y="180752"/>
                  <a:pt x="541476" y="168986"/>
                  <a:pt x="539750" y="162944"/>
                </a:cubicBezTo>
                <a:cubicBezTo>
                  <a:pt x="538551" y="158748"/>
                  <a:pt x="538107" y="154330"/>
                  <a:pt x="536575" y="150244"/>
                </a:cubicBezTo>
                <a:cubicBezTo>
                  <a:pt x="534913" y="145812"/>
                  <a:pt x="532089" y="141894"/>
                  <a:pt x="530225" y="137544"/>
                </a:cubicBezTo>
                <a:cubicBezTo>
                  <a:pt x="520166" y="114073"/>
                  <a:pt x="539101" y="146096"/>
                  <a:pt x="514350" y="108969"/>
                </a:cubicBezTo>
                <a:cubicBezTo>
                  <a:pt x="512233" y="105794"/>
                  <a:pt x="511175" y="101561"/>
                  <a:pt x="508000" y="99444"/>
                </a:cubicBezTo>
                <a:lnTo>
                  <a:pt x="498475" y="93094"/>
                </a:lnTo>
                <a:cubicBezTo>
                  <a:pt x="480483" y="94152"/>
                  <a:pt x="461012" y="89045"/>
                  <a:pt x="444500" y="96269"/>
                </a:cubicBezTo>
                <a:cubicBezTo>
                  <a:pt x="438602" y="98849"/>
                  <a:pt x="446114" y="109074"/>
                  <a:pt x="447675" y="115319"/>
                </a:cubicBezTo>
                <a:cubicBezTo>
                  <a:pt x="452209" y="133455"/>
                  <a:pt x="452035" y="131384"/>
                  <a:pt x="460375" y="143894"/>
                </a:cubicBezTo>
                <a:cubicBezTo>
                  <a:pt x="459317" y="151302"/>
                  <a:pt x="461991" y="160370"/>
                  <a:pt x="457200" y="166119"/>
                </a:cubicBezTo>
                <a:cubicBezTo>
                  <a:pt x="453539" y="170512"/>
                  <a:pt x="436989" y="157937"/>
                  <a:pt x="434975" y="156594"/>
                </a:cubicBezTo>
                <a:cubicBezTo>
                  <a:pt x="432858" y="153419"/>
                  <a:pt x="430332" y="150482"/>
                  <a:pt x="428625" y="147069"/>
                </a:cubicBezTo>
                <a:cubicBezTo>
                  <a:pt x="427128" y="144076"/>
                  <a:pt x="427817" y="139911"/>
                  <a:pt x="425450" y="137544"/>
                </a:cubicBezTo>
                <a:cubicBezTo>
                  <a:pt x="423083" y="135177"/>
                  <a:pt x="419100" y="135427"/>
                  <a:pt x="415925" y="134369"/>
                </a:cubicBezTo>
                <a:cubicBezTo>
                  <a:pt x="397246" y="106351"/>
                  <a:pt x="425895" y="151134"/>
                  <a:pt x="403225" y="105794"/>
                </a:cubicBezTo>
                <a:cubicBezTo>
                  <a:pt x="391475" y="82294"/>
                  <a:pt x="403440" y="102877"/>
                  <a:pt x="387350" y="83569"/>
                </a:cubicBezTo>
                <a:cubicBezTo>
                  <a:pt x="377695" y="71983"/>
                  <a:pt x="384656" y="74771"/>
                  <a:pt x="371475" y="64519"/>
                </a:cubicBezTo>
                <a:cubicBezTo>
                  <a:pt x="365451" y="59834"/>
                  <a:pt x="359998" y="52766"/>
                  <a:pt x="352425" y="51819"/>
                </a:cubicBezTo>
                <a:cubicBezTo>
                  <a:pt x="322695" y="48103"/>
                  <a:pt x="335303" y="50713"/>
                  <a:pt x="314325" y="45469"/>
                </a:cubicBezTo>
                <a:cubicBezTo>
                  <a:pt x="307368" y="35033"/>
                  <a:pt x="308086" y="37921"/>
                  <a:pt x="304800" y="26419"/>
                </a:cubicBezTo>
                <a:cubicBezTo>
                  <a:pt x="303601" y="22223"/>
                  <a:pt x="304046" y="17350"/>
                  <a:pt x="301625" y="13719"/>
                </a:cubicBezTo>
                <a:cubicBezTo>
                  <a:pt x="299508" y="10544"/>
                  <a:pt x="295275" y="9486"/>
                  <a:pt x="292100" y="7369"/>
                </a:cubicBezTo>
                <a:cubicBezTo>
                  <a:pt x="286808" y="8427"/>
                  <a:pt x="280910" y="7867"/>
                  <a:pt x="276225" y="10544"/>
                </a:cubicBezTo>
                <a:cubicBezTo>
                  <a:pt x="271156" y="13440"/>
                  <a:pt x="268330" y="24705"/>
                  <a:pt x="266700" y="29594"/>
                </a:cubicBezTo>
                <a:cubicBezTo>
                  <a:pt x="265642" y="41236"/>
                  <a:pt x="265556" y="53007"/>
                  <a:pt x="263525" y="64519"/>
                </a:cubicBezTo>
                <a:cubicBezTo>
                  <a:pt x="262362" y="71111"/>
                  <a:pt x="258488" y="77005"/>
                  <a:pt x="257175" y="83569"/>
                </a:cubicBezTo>
                <a:cubicBezTo>
                  <a:pt x="253252" y="103186"/>
                  <a:pt x="256993" y="94954"/>
                  <a:pt x="247650" y="108969"/>
                </a:cubicBezTo>
                <a:cubicBezTo>
                  <a:pt x="243417" y="107911"/>
                  <a:pt x="238581" y="108215"/>
                  <a:pt x="234950" y="105794"/>
                </a:cubicBezTo>
                <a:cubicBezTo>
                  <a:pt x="231775" y="103677"/>
                  <a:pt x="231043" y="99200"/>
                  <a:pt x="228600" y="96269"/>
                </a:cubicBezTo>
                <a:cubicBezTo>
                  <a:pt x="225725" y="92820"/>
                  <a:pt x="222250" y="89919"/>
                  <a:pt x="219075" y="86744"/>
                </a:cubicBezTo>
                <a:cubicBezTo>
                  <a:pt x="214842" y="87802"/>
                  <a:pt x="209782" y="87193"/>
                  <a:pt x="206375" y="89919"/>
                </a:cubicBezTo>
                <a:cubicBezTo>
                  <a:pt x="203762" y="92010"/>
                  <a:pt x="203926" y="96177"/>
                  <a:pt x="203200" y="99444"/>
                </a:cubicBezTo>
                <a:cubicBezTo>
                  <a:pt x="201803" y="105728"/>
                  <a:pt x="201586" y="112249"/>
                  <a:pt x="200025" y="118494"/>
                </a:cubicBezTo>
                <a:cubicBezTo>
                  <a:pt x="198402" y="124988"/>
                  <a:pt x="193675" y="137544"/>
                  <a:pt x="193675" y="137544"/>
                </a:cubicBezTo>
                <a:cubicBezTo>
                  <a:pt x="194733" y="141777"/>
                  <a:pt x="195318" y="146158"/>
                  <a:pt x="196850" y="150244"/>
                </a:cubicBezTo>
                <a:cubicBezTo>
                  <a:pt x="198512" y="154676"/>
                  <a:pt x="201336" y="158594"/>
                  <a:pt x="203200" y="162944"/>
                </a:cubicBezTo>
                <a:cubicBezTo>
                  <a:pt x="204518" y="166020"/>
                  <a:pt x="205317" y="169294"/>
                  <a:pt x="206375" y="172469"/>
                </a:cubicBezTo>
                <a:cubicBezTo>
                  <a:pt x="204168" y="194534"/>
                  <a:pt x="205204" y="199655"/>
                  <a:pt x="200025" y="216919"/>
                </a:cubicBezTo>
                <a:cubicBezTo>
                  <a:pt x="198102" y="223330"/>
                  <a:pt x="197388" y="230400"/>
                  <a:pt x="193675" y="235969"/>
                </a:cubicBezTo>
                <a:cubicBezTo>
                  <a:pt x="189442" y="242319"/>
                  <a:pt x="187325" y="250786"/>
                  <a:pt x="180975" y="255019"/>
                </a:cubicBezTo>
                <a:cubicBezTo>
                  <a:pt x="177800" y="257136"/>
                  <a:pt x="174381" y="258926"/>
                  <a:pt x="171450" y="261369"/>
                </a:cubicBezTo>
                <a:cubicBezTo>
                  <a:pt x="147004" y="281741"/>
                  <a:pt x="176049" y="261478"/>
                  <a:pt x="152400" y="277244"/>
                </a:cubicBezTo>
                <a:cubicBezTo>
                  <a:pt x="137583" y="299469"/>
                  <a:pt x="146050" y="292061"/>
                  <a:pt x="130175" y="302644"/>
                </a:cubicBezTo>
                <a:cubicBezTo>
                  <a:pt x="121708" y="301586"/>
                  <a:pt x="113170" y="300995"/>
                  <a:pt x="104775" y="299469"/>
                </a:cubicBezTo>
                <a:cubicBezTo>
                  <a:pt x="101482" y="298870"/>
                  <a:pt x="97863" y="298385"/>
                  <a:pt x="95250" y="296294"/>
                </a:cubicBezTo>
                <a:cubicBezTo>
                  <a:pt x="91784" y="293521"/>
                  <a:pt x="83773" y="276922"/>
                  <a:pt x="82550" y="274069"/>
                </a:cubicBezTo>
                <a:cubicBezTo>
                  <a:pt x="81232" y="270993"/>
                  <a:pt x="82433" y="265903"/>
                  <a:pt x="79375" y="264544"/>
                </a:cubicBezTo>
                <a:cubicBezTo>
                  <a:pt x="71578" y="261079"/>
                  <a:pt x="62442" y="262427"/>
                  <a:pt x="53975" y="261369"/>
                </a:cubicBezTo>
                <a:cubicBezTo>
                  <a:pt x="52917" y="258194"/>
                  <a:pt x="52425" y="254770"/>
                  <a:pt x="50800" y="251844"/>
                </a:cubicBezTo>
                <a:cubicBezTo>
                  <a:pt x="47094" y="245173"/>
                  <a:pt x="40513" y="240034"/>
                  <a:pt x="38100" y="232794"/>
                </a:cubicBezTo>
                <a:cubicBezTo>
                  <a:pt x="30370" y="209604"/>
                  <a:pt x="33373" y="220238"/>
                  <a:pt x="28575" y="201044"/>
                </a:cubicBezTo>
                <a:cubicBezTo>
                  <a:pt x="27517" y="183052"/>
                  <a:pt x="29310" y="164663"/>
                  <a:pt x="25400" y="147069"/>
                </a:cubicBezTo>
                <a:cubicBezTo>
                  <a:pt x="24674" y="143802"/>
                  <a:pt x="19050" y="142836"/>
                  <a:pt x="15875" y="143894"/>
                </a:cubicBezTo>
                <a:cubicBezTo>
                  <a:pt x="8152" y="146468"/>
                  <a:pt x="2931" y="160257"/>
                  <a:pt x="0" y="166119"/>
                </a:cubicBezTo>
                <a:cubicBezTo>
                  <a:pt x="1058" y="176702"/>
                  <a:pt x="783" y="187505"/>
                  <a:pt x="3175" y="197869"/>
                </a:cubicBezTo>
                <a:cubicBezTo>
                  <a:pt x="4724" y="204580"/>
                  <a:pt x="13268" y="211266"/>
                  <a:pt x="19050" y="213744"/>
                </a:cubicBezTo>
                <a:cubicBezTo>
                  <a:pt x="23061" y="215463"/>
                  <a:pt x="27554" y="215720"/>
                  <a:pt x="31750" y="216919"/>
                </a:cubicBezTo>
                <a:cubicBezTo>
                  <a:pt x="34968" y="217838"/>
                  <a:pt x="38100" y="219036"/>
                  <a:pt x="41275" y="220094"/>
                </a:cubicBezTo>
                <a:cubicBezTo>
                  <a:pt x="40217" y="228561"/>
                  <a:pt x="39503" y="237078"/>
                  <a:pt x="38100" y="245494"/>
                </a:cubicBezTo>
                <a:cubicBezTo>
                  <a:pt x="36771" y="253467"/>
                  <a:pt x="34266" y="260170"/>
                  <a:pt x="31750" y="267719"/>
                </a:cubicBezTo>
                <a:cubicBezTo>
                  <a:pt x="32808" y="275127"/>
                  <a:pt x="33457" y="282606"/>
                  <a:pt x="34925" y="289944"/>
                </a:cubicBezTo>
                <a:cubicBezTo>
                  <a:pt x="35581" y="293226"/>
                  <a:pt x="37501" y="296176"/>
                  <a:pt x="38100" y="299469"/>
                </a:cubicBezTo>
                <a:cubicBezTo>
                  <a:pt x="39976" y="309788"/>
                  <a:pt x="39249" y="323992"/>
                  <a:pt x="44450" y="334394"/>
                </a:cubicBezTo>
                <a:cubicBezTo>
                  <a:pt x="46157" y="337807"/>
                  <a:pt x="47928" y="341406"/>
                  <a:pt x="50800" y="343919"/>
                </a:cubicBezTo>
                <a:cubicBezTo>
                  <a:pt x="56543" y="348945"/>
                  <a:pt x="69850" y="356619"/>
                  <a:pt x="69850" y="356619"/>
                </a:cubicBezTo>
                <a:cubicBezTo>
                  <a:pt x="73919" y="355602"/>
                  <a:pt x="87520" y="352546"/>
                  <a:pt x="92075" y="350269"/>
                </a:cubicBezTo>
                <a:cubicBezTo>
                  <a:pt x="95488" y="348562"/>
                  <a:pt x="98187" y="345626"/>
                  <a:pt x="101600" y="343919"/>
                </a:cubicBezTo>
                <a:cubicBezTo>
                  <a:pt x="104593" y="342422"/>
                  <a:pt x="108132" y="342241"/>
                  <a:pt x="111125" y="340744"/>
                </a:cubicBezTo>
                <a:cubicBezTo>
                  <a:pt x="114538" y="339037"/>
                  <a:pt x="117237" y="336101"/>
                  <a:pt x="120650" y="334394"/>
                </a:cubicBezTo>
                <a:cubicBezTo>
                  <a:pt x="125985" y="331726"/>
                  <a:pt x="137789" y="329570"/>
                  <a:pt x="142875" y="328044"/>
                </a:cubicBezTo>
                <a:cubicBezTo>
                  <a:pt x="149286" y="326121"/>
                  <a:pt x="155431" y="323317"/>
                  <a:pt x="161925" y="321694"/>
                </a:cubicBezTo>
                <a:cubicBezTo>
                  <a:pt x="166158" y="320636"/>
                  <a:pt x="170445" y="319773"/>
                  <a:pt x="174625" y="318519"/>
                </a:cubicBezTo>
                <a:cubicBezTo>
                  <a:pt x="213274" y="306924"/>
                  <a:pt x="177103" y="316312"/>
                  <a:pt x="206375" y="308994"/>
                </a:cubicBezTo>
                <a:cubicBezTo>
                  <a:pt x="219075" y="310052"/>
                  <a:pt x="231904" y="310074"/>
                  <a:pt x="244475" y="312169"/>
                </a:cubicBezTo>
                <a:cubicBezTo>
                  <a:pt x="254858" y="313900"/>
                  <a:pt x="264960" y="318128"/>
                  <a:pt x="273050" y="324869"/>
                </a:cubicBezTo>
                <a:cubicBezTo>
                  <a:pt x="276499" y="327744"/>
                  <a:pt x="279400" y="331219"/>
                  <a:pt x="282575" y="334394"/>
                </a:cubicBezTo>
                <a:cubicBezTo>
                  <a:pt x="279188" y="364874"/>
                  <a:pt x="277495" y="361064"/>
                  <a:pt x="282575" y="391544"/>
                </a:cubicBezTo>
                <a:cubicBezTo>
                  <a:pt x="283125" y="394845"/>
                  <a:pt x="284253" y="398076"/>
                  <a:pt x="285750" y="401069"/>
                </a:cubicBezTo>
                <a:cubicBezTo>
                  <a:pt x="287457" y="404482"/>
                  <a:pt x="290550" y="407107"/>
                  <a:pt x="292100" y="410594"/>
                </a:cubicBezTo>
                <a:cubicBezTo>
                  <a:pt x="294818" y="416711"/>
                  <a:pt x="298450" y="429644"/>
                  <a:pt x="298450" y="429644"/>
                </a:cubicBezTo>
                <a:cubicBezTo>
                  <a:pt x="297392" y="432819"/>
                  <a:pt x="297888" y="437078"/>
                  <a:pt x="295275" y="439169"/>
                </a:cubicBezTo>
                <a:cubicBezTo>
                  <a:pt x="291868" y="441895"/>
                  <a:pt x="286771" y="441145"/>
                  <a:pt x="282575" y="442344"/>
                </a:cubicBezTo>
                <a:cubicBezTo>
                  <a:pt x="258259" y="449292"/>
                  <a:pt x="288572" y="440737"/>
                  <a:pt x="263525" y="451869"/>
                </a:cubicBezTo>
                <a:cubicBezTo>
                  <a:pt x="257408" y="454587"/>
                  <a:pt x="244475" y="458219"/>
                  <a:pt x="244475" y="458219"/>
                </a:cubicBezTo>
                <a:cubicBezTo>
                  <a:pt x="240242" y="457161"/>
                  <a:pt x="235678" y="456995"/>
                  <a:pt x="231775" y="455044"/>
                </a:cubicBezTo>
                <a:cubicBezTo>
                  <a:pt x="224949" y="451631"/>
                  <a:pt x="212725" y="442344"/>
                  <a:pt x="212725" y="442344"/>
                </a:cubicBezTo>
                <a:lnTo>
                  <a:pt x="184150" y="451869"/>
                </a:lnTo>
                <a:lnTo>
                  <a:pt x="174625" y="455044"/>
                </a:lnTo>
                <a:cubicBezTo>
                  <a:pt x="159808" y="432819"/>
                  <a:pt x="168275" y="440227"/>
                  <a:pt x="152400" y="429644"/>
                </a:cubicBezTo>
                <a:cubicBezTo>
                  <a:pt x="149225" y="430702"/>
                  <a:pt x="145488" y="430728"/>
                  <a:pt x="142875" y="432819"/>
                </a:cubicBezTo>
                <a:cubicBezTo>
                  <a:pt x="133513" y="440309"/>
                  <a:pt x="136362" y="453904"/>
                  <a:pt x="127000" y="461394"/>
                </a:cubicBezTo>
                <a:cubicBezTo>
                  <a:pt x="124387" y="463485"/>
                  <a:pt x="120650" y="463511"/>
                  <a:pt x="117475" y="464569"/>
                </a:cubicBezTo>
                <a:cubicBezTo>
                  <a:pt x="82442" y="457562"/>
                  <a:pt x="115494" y="468064"/>
                  <a:pt x="95250" y="451869"/>
                </a:cubicBezTo>
                <a:cubicBezTo>
                  <a:pt x="92637" y="449778"/>
                  <a:pt x="88718" y="450191"/>
                  <a:pt x="85725" y="448694"/>
                </a:cubicBezTo>
                <a:cubicBezTo>
                  <a:pt x="63403" y="437533"/>
                  <a:pt x="92517" y="445063"/>
                  <a:pt x="57150" y="439169"/>
                </a:cubicBezTo>
                <a:lnTo>
                  <a:pt x="22225" y="429644"/>
                </a:lnTo>
                <a:close/>
              </a:path>
            </a:pathLst>
          </a:custGeom>
          <a:solidFill>
            <a:srgbClr val="FBBC7A">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35" name="Freeform 434">
            <a:extLst>
              <a:ext uri="{FF2B5EF4-FFF2-40B4-BE49-F238E27FC236}">
                <a16:creationId xmlns:a16="http://schemas.microsoft.com/office/drawing/2014/main" id="{18C76A4E-0FBE-14FC-6EF1-1D056C2157FA}"/>
              </a:ext>
            </a:extLst>
          </p:cNvPr>
          <p:cNvSpPr/>
          <p:nvPr/>
        </p:nvSpPr>
        <p:spPr bwMode="gray">
          <a:xfrm>
            <a:off x="4822825" y="2976563"/>
            <a:ext cx="593725" cy="460375"/>
          </a:xfrm>
          <a:custGeom>
            <a:avLst/>
            <a:gdLst>
              <a:gd name="connsiteX0" fmla="*/ 123825 w 594287"/>
              <a:gd name="connsiteY0" fmla="*/ 444500 h 460375"/>
              <a:gd name="connsiteX1" fmla="*/ 123825 w 594287"/>
              <a:gd name="connsiteY1" fmla="*/ 444500 h 460375"/>
              <a:gd name="connsiteX2" fmla="*/ 73025 w 594287"/>
              <a:gd name="connsiteY2" fmla="*/ 298450 h 460375"/>
              <a:gd name="connsiteX3" fmla="*/ 60325 w 594287"/>
              <a:gd name="connsiteY3" fmla="*/ 292100 h 460375"/>
              <a:gd name="connsiteX4" fmla="*/ 0 w 594287"/>
              <a:gd name="connsiteY4" fmla="*/ 250825 h 460375"/>
              <a:gd name="connsiteX5" fmla="*/ 19050 w 594287"/>
              <a:gd name="connsiteY5" fmla="*/ 123825 h 460375"/>
              <a:gd name="connsiteX6" fmla="*/ 25400 w 594287"/>
              <a:gd name="connsiteY6" fmla="*/ 114300 h 460375"/>
              <a:gd name="connsiteX7" fmla="*/ 38100 w 594287"/>
              <a:gd name="connsiteY7" fmla="*/ 85725 h 460375"/>
              <a:gd name="connsiteX8" fmla="*/ 41275 w 594287"/>
              <a:gd name="connsiteY8" fmla="*/ 38100 h 460375"/>
              <a:gd name="connsiteX9" fmla="*/ 53975 w 594287"/>
              <a:gd name="connsiteY9" fmla="*/ 9525 h 460375"/>
              <a:gd name="connsiteX10" fmla="*/ 69850 w 594287"/>
              <a:gd name="connsiteY10" fmla="*/ 22225 h 460375"/>
              <a:gd name="connsiteX11" fmla="*/ 73025 w 594287"/>
              <a:gd name="connsiteY11" fmla="*/ 31750 h 460375"/>
              <a:gd name="connsiteX12" fmla="*/ 82550 w 594287"/>
              <a:gd name="connsiteY12" fmla="*/ 34925 h 460375"/>
              <a:gd name="connsiteX13" fmla="*/ 104775 w 594287"/>
              <a:gd name="connsiteY13" fmla="*/ 31750 h 460375"/>
              <a:gd name="connsiteX14" fmla="*/ 111125 w 594287"/>
              <a:gd name="connsiteY14" fmla="*/ 22225 h 460375"/>
              <a:gd name="connsiteX15" fmla="*/ 130175 w 594287"/>
              <a:gd name="connsiteY15" fmla="*/ 9525 h 460375"/>
              <a:gd name="connsiteX16" fmla="*/ 149225 w 594287"/>
              <a:gd name="connsiteY16" fmla="*/ 0 h 460375"/>
              <a:gd name="connsiteX17" fmla="*/ 161925 w 594287"/>
              <a:gd name="connsiteY17" fmla="*/ 3175 h 460375"/>
              <a:gd name="connsiteX18" fmla="*/ 168275 w 594287"/>
              <a:gd name="connsiteY18" fmla="*/ 12700 h 460375"/>
              <a:gd name="connsiteX19" fmla="*/ 187325 w 594287"/>
              <a:gd name="connsiteY19" fmla="*/ 25400 h 460375"/>
              <a:gd name="connsiteX20" fmla="*/ 196850 w 594287"/>
              <a:gd name="connsiteY20" fmla="*/ 28575 h 460375"/>
              <a:gd name="connsiteX21" fmla="*/ 215900 w 594287"/>
              <a:gd name="connsiteY21" fmla="*/ 31750 h 460375"/>
              <a:gd name="connsiteX22" fmla="*/ 228600 w 594287"/>
              <a:gd name="connsiteY22" fmla="*/ 34925 h 460375"/>
              <a:gd name="connsiteX23" fmla="*/ 241300 w 594287"/>
              <a:gd name="connsiteY23" fmla="*/ 50800 h 460375"/>
              <a:gd name="connsiteX24" fmla="*/ 247650 w 594287"/>
              <a:gd name="connsiteY24" fmla="*/ 60325 h 460375"/>
              <a:gd name="connsiteX25" fmla="*/ 254000 w 594287"/>
              <a:gd name="connsiteY25" fmla="*/ 79375 h 460375"/>
              <a:gd name="connsiteX26" fmla="*/ 257175 w 594287"/>
              <a:gd name="connsiteY26" fmla="*/ 111125 h 460375"/>
              <a:gd name="connsiteX27" fmla="*/ 260350 w 594287"/>
              <a:gd name="connsiteY27" fmla="*/ 136525 h 460375"/>
              <a:gd name="connsiteX28" fmla="*/ 263525 w 594287"/>
              <a:gd name="connsiteY28" fmla="*/ 209550 h 460375"/>
              <a:gd name="connsiteX29" fmla="*/ 269875 w 594287"/>
              <a:gd name="connsiteY29" fmla="*/ 219075 h 460375"/>
              <a:gd name="connsiteX30" fmla="*/ 285750 w 594287"/>
              <a:gd name="connsiteY30" fmla="*/ 254000 h 460375"/>
              <a:gd name="connsiteX31" fmla="*/ 295275 w 594287"/>
              <a:gd name="connsiteY31" fmla="*/ 266700 h 460375"/>
              <a:gd name="connsiteX32" fmla="*/ 301625 w 594287"/>
              <a:gd name="connsiteY32" fmla="*/ 276225 h 460375"/>
              <a:gd name="connsiteX33" fmla="*/ 330200 w 594287"/>
              <a:gd name="connsiteY33" fmla="*/ 301625 h 460375"/>
              <a:gd name="connsiteX34" fmla="*/ 346075 w 594287"/>
              <a:gd name="connsiteY34" fmla="*/ 298450 h 460375"/>
              <a:gd name="connsiteX35" fmla="*/ 365125 w 594287"/>
              <a:gd name="connsiteY35" fmla="*/ 292100 h 460375"/>
              <a:gd name="connsiteX36" fmla="*/ 396875 w 594287"/>
              <a:gd name="connsiteY36" fmla="*/ 285750 h 460375"/>
              <a:gd name="connsiteX37" fmla="*/ 406400 w 594287"/>
              <a:gd name="connsiteY37" fmla="*/ 282575 h 460375"/>
              <a:gd name="connsiteX38" fmla="*/ 415925 w 594287"/>
              <a:gd name="connsiteY38" fmla="*/ 276225 h 460375"/>
              <a:gd name="connsiteX39" fmla="*/ 419100 w 594287"/>
              <a:gd name="connsiteY39" fmla="*/ 260350 h 460375"/>
              <a:gd name="connsiteX40" fmla="*/ 422275 w 594287"/>
              <a:gd name="connsiteY40" fmla="*/ 231775 h 460375"/>
              <a:gd name="connsiteX41" fmla="*/ 444500 w 594287"/>
              <a:gd name="connsiteY41" fmla="*/ 219075 h 460375"/>
              <a:gd name="connsiteX42" fmla="*/ 476250 w 594287"/>
              <a:gd name="connsiteY42" fmla="*/ 206375 h 460375"/>
              <a:gd name="connsiteX43" fmla="*/ 485775 w 594287"/>
              <a:gd name="connsiteY43" fmla="*/ 203200 h 460375"/>
              <a:gd name="connsiteX44" fmla="*/ 495300 w 594287"/>
              <a:gd name="connsiteY44" fmla="*/ 196850 h 460375"/>
              <a:gd name="connsiteX45" fmla="*/ 511175 w 594287"/>
              <a:gd name="connsiteY45" fmla="*/ 174625 h 460375"/>
              <a:gd name="connsiteX46" fmla="*/ 520700 w 594287"/>
              <a:gd name="connsiteY46" fmla="*/ 149225 h 460375"/>
              <a:gd name="connsiteX47" fmla="*/ 527050 w 594287"/>
              <a:gd name="connsiteY47" fmla="*/ 136525 h 460375"/>
              <a:gd name="connsiteX48" fmla="*/ 530225 w 594287"/>
              <a:gd name="connsiteY48" fmla="*/ 120650 h 460375"/>
              <a:gd name="connsiteX49" fmla="*/ 523875 w 594287"/>
              <a:gd name="connsiteY49" fmla="*/ 88900 h 460375"/>
              <a:gd name="connsiteX50" fmla="*/ 536575 w 594287"/>
              <a:gd name="connsiteY50" fmla="*/ 85725 h 460375"/>
              <a:gd name="connsiteX51" fmla="*/ 587375 w 594287"/>
              <a:gd name="connsiteY51" fmla="*/ 92075 h 460375"/>
              <a:gd name="connsiteX52" fmla="*/ 593725 w 594287"/>
              <a:gd name="connsiteY52" fmla="*/ 168275 h 460375"/>
              <a:gd name="connsiteX53" fmla="*/ 590550 w 594287"/>
              <a:gd name="connsiteY53" fmla="*/ 215900 h 460375"/>
              <a:gd name="connsiteX54" fmla="*/ 584200 w 594287"/>
              <a:gd name="connsiteY54" fmla="*/ 228600 h 460375"/>
              <a:gd name="connsiteX55" fmla="*/ 581025 w 594287"/>
              <a:gd name="connsiteY55" fmla="*/ 238125 h 460375"/>
              <a:gd name="connsiteX56" fmla="*/ 574675 w 594287"/>
              <a:gd name="connsiteY56" fmla="*/ 247650 h 460375"/>
              <a:gd name="connsiteX57" fmla="*/ 568325 w 594287"/>
              <a:gd name="connsiteY57" fmla="*/ 260350 h 460375"/>
              <a:gd name="connsiteX58" fmla="*/ 552450 w 594287"/>
              <a:gd name="connsiteY58" fmla="*/ 279400 h 460375"/>
              <a:gd name="connsiteX59" fmla="*/ 546100 w 594287"/>
              <a:gd name="connsiteY59" fmla="*/ 288925 h 460375"/>
              <a:gd name="connsiteX60" fmla="*/ 536575 w 594287"/>
              <a:gd name="connsiteY60" fmla="*/ 301625 h 460375"/>
              <a:gd name="connsiteX61" fmla="*/ 523875 w 594287"/>
              <a:gd name="connsiteY61" fmla="*/ 320675 h 460375"/>
              <a:gd name="connsiteX62" fmla="*/ 517525 w 594287"/>
              <a:gd name="connsiteY62" fmla="*/ 330200 h 460375"/>
              <a:gd name="connsiteX63" fmla="*/ 508000 w 594287"/>
              <a:gd name="connsiteY63" fmla="*/ 361950 h 460375"/>
              <a:gd name="connsiteX64" fmla="*/ 498475 w 594287"/>
              <a:gd name="connsiteY64" fmla="*/ 368300 h 460375"/>
              <a:gd name="connsiteX65" fmla="*/ 479425 w 594287"/>
              <a:gd name="connsiteY65" fmla="*/ 365125 h 460375"/>
              <a:gd name="connsiteX66" fmla="*/ 469900 w 594287"/>
              <a:gd name="connsiteY66" fmla="*/ 361950 h 460375"/>
              <a:gd name="connsiteX67" fmla="*/ 460375 w 594287"/>
              <a:gd name="connsiteY67" fmla="*/ 342900 h 460375"/>
              <a:gd name="connsiteX68" fmla="*/ 447675 w 594287"/>
              <a:gd name="connsiteY68" fmla="*/ 339725 h 460375"/>
              <a:gd name="connsiteX69" fmla="*/ 438150 w 594287"/>
              <a:gd name="connsiteY69" fmla="*/ 336550 h 460375"/>
              <a:gd name="connsiteX70" fmla="*/ 412750 w 594287"/>
              <a:gd name="connsiteY70" fmla="*/ 339725 h 460375"/>
              <a:gd name="connsiteX71" fmla="*/ 393700 w 594287"/>
              <a:gd name="connsiteY71" fmla="*/ 355600 h 460375"/>
              <a:gd name="connsiteX72" fmla="*/ 387350 w 594287"/>
              <a:gd name="connsiteY72" fmla="*/ 374650 h 460375"/>
              <a:gd name="connsiteX73" fmla="*/ 374650 w 594287"/>
              <a:gd name="connsiteY73" fmla="*/ 390525 h 460375"/>
              <a:gd name="connsiteX74" fmla="*/ 365125 w 594287"/>
              <a:gd name="connsiteY74" fmla="*/ 393700 h 460375"/>
              <a:gd name="connsiteX75" fmla="*/ 355600 w 594287"/>
              <a:gd name="connsiteY75" fmla="*/ 390525 h 460375"/>
              <a:gd name="connsiteX76" fmla="*/ 346075 w 594287"/>
              <a:gd name="connsiteY76" fmla="*/ 384175 h 460375"/>
              <a:gd name="connsiteX77" fmla="*/ 333375 w 594287"/>
              <a:gd name="connsiteY77" fmla="*/ 387350 h 460375"/>
              <a:gd name="connsiteX78" fmla="*/ 323850 w 594287"/>
              <a:gd name="connsiteY78" fmla="*/ 415925 h 460375"/>
              <a:gd name="connsiteX79" fmla="*/ 304800 w 594287"/>
              <a:gd name="connsiteY79" fmla="*/ 428625 h 460375"/>
              <a:gd name="connsiteX80" fmla="*/ 295275 w 594287"/>
              <a:gd name="connsiteY80" fmla="*/ 434975 h 460375"/>
              <a:gd name="connsiteX81" fmla="*/ 292100 w 594287"/>
              <a:gd name="connsiteY81" fmla="*/ 444500 h 460375"/>
              <a:gd name="connsiteX82" fmla="*/ 273050 w 594287"/>
              <a:gd name="connsiteY82" fmla="*/ 450850 h 460375"/>
              <a:gd name="connsiteX83" fmla="*/ 263525 w 594287"/>
              <a:gd name="connsiteY83" fmla="*/ 454025 h 460375"/>
              <a:gd name="connsiteX84" fmla="*/ 254000 w 594287"/>
              <a:gd name="connsiteY84" fmla="*/ 457200 h 460375"/>
              <a:gd name="connsiteX85" fmla="*/ 234950 w 594287"/>
              <a:gd name="connsiteY85" fmla="*/ 460375 h 460375"/>
              <a:gd name="connsiteX86" fmla="*/ 228600 w 594287"/>
              <a:gd name="connsiteY86" fmla="*/ 450850 h 460375"/>
              <a:gd name="connsiteX87" fmla="*/ 225425 w 594287"/>
              <a:gd name="connsiteY87" fmla="*/ 441325 h 460375"/>
              <a:gd name="connsiteX88" fmla="*/ 215900 w 594287"/>
              <a:gd name="connsiteY88" fmla="*/ 438150 h 460375"/>
              <a:gd name="connsiteX89" fmla="*/ 196850 w 594287"/>
              <a:gd name="connsiteY89" fmla="*/ 444500 h 460375"/>
              <a:gd name="connsiteX90" fmla="*/ 165100 w 594287"/>
              <a:gd name="connsiteY90" fmla="*/ 450850 h 460375"/>
              <a:gd name="connsiteX91" fmla="*/ 146050 w 594287"/>
              <a:gd name="connsiteY91" fmla="*/ 457200 h 460375"/>
              <a:gd name="connsiteX92" fmla="*/ 123825 w 594287"/>
              <a:gd name="connsiteY92" fmla="*/ 450850 h 460375"/>
              <a:gd name="connsiteX93" fmla="*/ 123825 w 594287"/>
              <a:gd name="connsiteY93" fmla="*/ 444500 h 460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594287" h="460375">
                <a:moveTo>
                  <a:pt x="123825" y="444500"/>
                </a:moveTo>
                <a:lnTo>
                  <a:pt x="123825" y="444500"/>
                </a:lnTo>
                <a:cubicBezTo>
                  <a:pt x="106892" y="395817"/>
                  <a:pt x="92850" y="346029"/>
                  <a:pt x="73025" y="298450"/>
                </a:cubicBezTo>
                <a:cubicBezTo>
                  <a:pt x="71205" y="294081"/>
                  <a:pt x="64289" y="294685"/>
                  <a:pt x="60325" y="292100"/>
                </a:cubicBezTo>
                <a:cubicBezTo>
                  <a:pt x="39917" y="278790"/>
                  <a:pt x="20108" y="264583"/>
                  <a:pt x="0" y="250825"/>
                </a:cubicBezTo>
                <a:cubicBezTo>
                  <a:pt x="6661" y="190875"/>
                  <a:pt x="-3634" y="163521"/>
                  <a:pt x="19050" y="123825"/>
                </a:cubicBezTo>
                <a:cubicBezTo>
                  <a:pt x="20943" y="120512"/>
                  <a:pt x="23850" y="117787"/>
                  <a:pt x="25400" y="114300"/>
                </a:cubicBezTo>
                <a:cubicBezTo>
                  <a:pt x="40513" y="80295"/>
                  <a:pt x="23729" y="107281"/>
                  <a:pt x="38100" y="85725"/>
                </a:cubicBezTo>
                <a:cubicBezTo>
                  <a:pt x="39158" y="69850"/>
                  <a:pt x="38915" y="53834"/>
                  <a:pt x="41275" y="38100"/>
                </a:cubicBezTo>
                <a:cubicBezTo>
                  <a:pt x="42144" y="32309"/>
                  <a:pt x="51088" y="15299"/>
                  <a:pt x="53975" y="9525"/>
                </a:cubicBezTo>
                <a:cubicBezTo>
                  <a:pt x="64961" y="13187"/>
                  <a:pt x="64105" y="10736"/>
                  <a:pt x="69850" y="22225"/>
                </a:cubicBezTo>
                <a:cubicBezTo>
                  <a:pt x="71347" y="25218"/>
                  <a:pt x="70658" y="29383"/>
                  <a:pt x="73025" y="31750"/>
                </a:cubicBezTo>
                <a:cubicBezTo>
                  <a:pt x="75392" y="34117"/>
                  <a:pt x="79375" y="33867"/>
                  <a:pt x="82550" y="34925"/>
                </a:cubicBezTo>
                <a:cubicBezTo>
                  <a:pt x="89958" y="33867"/>
                  <a:pt x="97936" y="34789"/>
                  <a:pt x="104775" y="31750"/>
                </a:cubicBezTo>
                <a:cubicBezTo>
                  <a:pt x="108262" y="30200"/>
                  <a:pt x="108253" y="24738"/>
                  <a:pt x="111125" y="22225"/>
                </a:cubicBezTo>
                <a:cubicBezTo>
                  <a:pt x="116868" y="17199"/>
                  <a:pt x="123825" y="13758"/>
                  <a:pt x="130175" y="9525"/>
                </a:cubicBezTo>
                <a:cubicBezTo>
                  <a:pt x="142485" y="1319"/>
                  <a:pt x="136080" y="4382"/>
                  <a:pt x="149225" y="0"/>
                </a:cubicBezTo>
                <a:cubicBezTo>
                  <a:pt x="153458" y="1058"/>
                  <a:pt x="158294" y="754"/>
                  <a:pt x="161925" y="3175"/>
                </a:cubicBezTo>
                <a:cubicBezTo>
                  <a:pt x="165100" y="5292"/>
                  <a:pt x="165403" y="10187"/>
                  <a:pt x="168275" y="12700"/>
                </a:cubicBezTo>
                <a:cubicBezTo>
                  <a:pt x="174018" y="17726"/>
                  <a:pt x="180085" y="22987"/>
                  <a:pt x="187325" y="25400"/>
                </a:cubicBezTo>
                <a:cubicBezTo>
                  <a:pt x="190500" y="26458"/>
                  <a:pt x="193583" y="27849"/>
                  <a:pt x="196850" y="28575"/>
                </a:cubicBezTo>
                <a:cubicBezTo>
                  <a:pt x="203134" y="29972"/>
                  <a:pt x="209587" y="30487"/>
                  <a:pt x="215900" y="31750"/>
                </a:cubicBezTo>
                <a:cubicBezTo>
                  <a:pt x="220179" y="32606"/>
                  <a:pt x="224367" y="33867"/>
                  <a:pt x="228600" y="34925"/>
                </a:cubicBezTo>
                <a:cubicBezTo>
                  <a:pt x="244657" y="45629"/>
                  <a:pt x="233632" y="35464"/>
                  <a:pt x="241300" y="50800"/>
                </a:cubicBezTo>
                <a:cubicBezTo>
                  <a:pt x="243007" y="54213"/>
                  <a:pt x="246100" y="56838"/>
                  <a:pt x="247650" y="60325"/>
                </a:cubicBezTo>
                <a:cubicBezTo>
                  <a:pt x="250368" y="66442"/>
                  <a:pt x="254000" y="79375"/>
                  <a:pt x="254000" y="79375"/>
                </a:cubicBezTo>
                <a:cubicBezTo>
                  <a:pt x="255058" y="89958"/>
                  <a:pt x="256000" y="100554"/>
                  <a:pt x="257175" y="111125"/>
                </a:cubicBezTo>
                <a:cubicBezTo>
                  <a:pt x="258117" y="119605"/>
                  <a:pt x="259801" y="128010"/>
                  <a:pt x="260350" y="136525"/>
                </a:cubicBezTo>
                <a:cubicBezTo>
                  <a:pt x="261919" y="160839"/>
                  <a:pt x="260732" y="185346"/>
                  <a:pt x="263525" y="209550"/>
                </a:cubicBezTo>
                <a:cubicBezTo>
                  <a:pt x="263962" y="213341"/>
                  <a:pt x="268168" y="215662"/>
                  <a:pt x="269875" y="219075"/>
                </a:cubicBezTo>
                <a:cubicBezTo>
                  <a:pt x="280277" y="239879"/>
                  <a:pt x="259580" y="219106"/>
                  <a:pt x="285750" y="254000"/>
                </a:cubicBezTo>
                <a:cubicBezTo>
                  <a:pt x="288925" y="258233"/>
                  <a:pt x="292199" y="262394"/>
                  <a:pt x="295275" y="266700"/>
                </a:cubicBezTo>
                <a:cubicBezTo>
                  <a:pt x="297493" y="269805"/>
                  <a:pt x="299090" y="273373"/>
                  <a:pt x="301625" y="276225"/>
                </a:cubicBezTo>
                <a:cubicBezTo>
                  <a:pt x="317442" y="294019"/>
                  <a:pt x="315723" y="291974"/>
                  <a:pt x="330200" y="301625"/>
                </a:cubicBezTo>
                <a:cubicBezTo>
                  <a:pt x="335492" y="300567"/>
                  <a:pt x="340869" y="299870"/>
                  <a:pt x="346075" y="298450"/>
                </a:cubicBezTo>
                <a:cubicBezTo>
                  <a:pt x="352533" y="296689"/>
                  <a:pt x="358523" y="293200"/>
                  <a:pt x="365125" y="292100"/>
                </a:cubicBezTo>
                <a:cubicBezTo>
                  <a:pt x="380094" y="289605"/>
                  <a:pt x="383613" y="289539"/>
                  <a:pt x="396875" y="285750"/>
                </a:cubicBezTo>
                <a:cubicBezTo>
                  <a:pt x="400093" y="284831"/>
                  <a:pt x="403407" y="284072"/>
                  <a:pt x="406400" y="282575"/>
                </a:cubicBezTo>
                <a:cubicBezTo>
                  <a:pt x="409813" y="280868"/>
                  <a:pt x="412750" y="278342"/>
                  <a:pt x="415925" y="276225"/>
                </a:cubicBezTo>
                <a:cubicBezTo>
                  <a:pt x="416983" y="270933"/>
                  <a:pt x="418337" y="265692"/>
                  <a:pt x="419100" y="260350"/>
                </a:cubicBezTo>
                <a:cubicBezTo>
                  <a:pt x="420455" y="250863"/>
                  <a:pt x="418589" y="240621"/>
                  <a:pt x="422275" y="231775"/>
                </a:cubicBezTo>
                <a:cubicBezTo>
                  <a:pt x="425648" y="223680"/>
                  <a:pt x="437547" y="221749"/>
                  <a:pt x="444500" y="219075"/>
                </a:cubicBezTo>
                <a:cubicBezTo>
                  <a:pt x="455139" y="214983"/>
                  <a:pt x="465436" y="209980"/>
                  <a:pt x="476250" y="206375"/>
                </a:cubicBezTo>
                <a:cubicBezTo>
                  <a:pt x="479425" y="205317"/>
                  <a:pt x="482782" y="204697"/>
                  <a:pt x="485775" y="203200"/>
                </a:cubicBezTo>
                <a:cubicBezTo>
                  <a:pt x="489188" y="201493"/>
                  <a:pt x="492602" y="199548"/>
                  <a:pt x="495300" y="196850"/>
                </a:cubicBezTo>
                <a:cubicBezTo>
                  <a:pt x="496738" y="195412"/>
                  <a:pt x="509372" y="178231"/>
                  <a:pt x="511175" y="174625"/>
                </a:cubicBezTo>
                <a:cubicBezTo>
                  <a:pt x="524331" y="148314"/>
                  <a:pt x="512456" y="168460"/>
                  <a:pt x="520700" y="149225"/>
                </a:cubicBezTo>
                <a:cubicBezTo>
                  <a:pt x="522564" y="144875"/>
                  <a:pt x="524933" y="140758"/>
                  <a:pt x="527050" y="136525"/>
                </a:cubicBezTo>
                <a:cubicBezTo>
                  <a:pt x="528108" y="131233"/>
                  <a:pt x="530225" y="126046"/>
                  <a:pt x="530225" y="120650"/>
                </a:cubicBezTo>
                <a:cubicBezTo>
                  <a:pt x="530225" y="112865"/>
                  <a:pt x="525973" y="97292"/>
                  <a:pt x="523875" y="88900"/>
                </a:cubicBezTo>
                <a:cubicBezTo>
                  <a:pt x="528108" y="87842"/>
                  <a:pt x="532211" y="85725"/>
                  <a:pt x="536575" y="85725"/>
                </a:cubicBezTo>
                <a:cubicBezTo>
                  <a:pt x="570892" y="85725"/>
                  <a:pt x="567256" y="85369"/>
                  <a:pt x="587375" y="92075"/>
                </a:cubicBezTo>
                <a:cubicBezTo>
                  <a:pt x="597085" y="121204"/>
                  <a:pt x="593725" y="108260"/>
                  <a:pt x="593725" y="168275"/>
                </a:cubicBezTo>
                <a:cubicBezTo>
                  <a:pt x="593725" y="184185"/>
                  <a:pt x="593031" y="200184"/>
                  <a:pt x="590550" y="215900"/>
                </a:cubicBezTo>
                <a:cubicBezTo>
                  <a:pt x="589812" y="220575"/>
                  <a:pt x="586064" y="224250"/>
                  <a:pt x="584200" y="228600"/>
                </a:cubicBezTo>
                <a:cubicBezTo>
                  <a:pt x="582882" y="231676"/>
                  <a:pt x="582522" y="235132"/>
                  <a:pt x="581025" y="238125"/>
                </a:cubicBezTo>
                <a:cubicBezTo>
                  <a:pt x="579318" y="241538"/>
                  <a:pt x="576568" y="244337"/>
                  <a:pt x="574675" y="247650"/>
                </a:cubicBezTo>
                <a:cubicBezTo>
                  <a:pt x="572327" y="251759"/>
                  <a:pt x="570673" y="256241"/>
                  <a:pt x="568325" y="260350"/>
                </a:cubicBezTo>
                <a:cubicBezTo>
                  <a:pt x="559725" y="275399"/>
                  <a:pt x="564389" y="265073"/>
                  <a:pt x="552450" y="279400"/>
                </a:cubicBezTo>
                <a:cubicBezTo>
                  <a:pt x="550007" y="282331"/>
                  <a:pt x="548318" y="285820"/>
                  <a:pt x="546100" y="288925"/>
                </a:cubicBezTo>
                <a:cubicBezTo>
                  <a:pt x="543024" y="293231"/>
                  <a:pt x="539610" y="297290"/>
                  <a:pt x="536575" y="301625"/>
                </a:cubicBezTo>
                <a:cubicBezTo>
                  <a:pt x="532198" y="307877"/>
                  <a:pt x="528108" y="314325"/>
                  <a:pt x="523875" y="320675"/>
                </a:cubicBezTo>
                <a:lnTo>
                  <a:pt x="517525" y="330200"/>
                </a:lnTo>
                <a:cubicBezTo>
                  <a:pt x="516254" y="335284"/>
                  <a:pt x="510319" y="360404"/>
                  <a:pt x="508000" y="361950"/>
                </a:cubicBezTo>
                <a:lnTo>
                  <a:pt x="498475" y="368300"/>
                </a:lnTo>
                <a:cubicBezTo>
                  <a:pt x="492125" y="367242"/>
                  <a:pt x="485709" y="366522"/>
                  <a:pt x="479425" y="365125"/>
                </a:cubicBezTo>
                <a:cubicBezTo>
                  <a:pt x="476158" y="364399"/>
                  <a:pt x="472267" y="364317"/>
                  <a:pt x="469900" y="361950"/>
                </a:cubicBezTo>
                <a:cubicBezTo>
                  <a:pt x="457222" y="349272"/>
                  <a:pt x="478041" y="354677"/>
                  <a:pt x="460375" y="342900"/>
                </a:cubicBezTo>
                <a:cubicBezTo>
                  <a:pt x="456744" y="340479"/>
                  <a:pt x="451871" y="340924"/>
                  <a:pt x="447675" y="339725"/>
                </a:cubicBezTo>
                <a:cubicBezTo>
                  <a:pt x="444457" y="338806"/>
                  <a:pt x="441325" y="337608"/>
                  <a:pt x="438150" y="336550"/>
                </a:cubicBezTo>
                <a:cubicBezTo>
                  <a:pt x="429683" y="337608"/>
                  <a:pt x="420982" y="337480"/>
                  <a:pt x="412750" y="339725"/>
                </a:cubicBezTo>
                <a:cubicBezTo>
                  <a:pt x="406672" y="341383"/>
                  <a:pt x="397471" y="351829"/>
                  <a:pt x="393700" y="355600"/>
                </a:cubicBezTo>
                <a:lnTo>
                  <a:pt x="387350" y="374650"/>
                </a:lnTo>
                <a:cubicBezTo>
                  <a:pt x="383688" y="385636"/>
                  <a:pt x="386139" y="384780"/>
                  <a:pt x="374650" y="390525"/>
                </a:cubicBezTo>
                <a:cubicBezTo>
                  <a:pt x="371657" y="392022"/>
                  <a:pt x="368300" y="392642"/>
                  <a:pt x="365125" y="393700"/>
                </a:cubicBezTo>
                <a:cubicBezTo>
                  <a:pt x="361950" y="392642"/>
                  <a:pt x="358593" y="392022"/>
                  <a:pt x="355600" y="390525"/>
                </a:cubicBezTo>
                <a:cubicBezTo>
                  <a:pt x="352187" y="388818"/>
                  <a:pt x="349853" y="384715"/>
                  <a:pt x="346075" y="384175"/>
                </a:cubicBezTo>
                <a:cubicBezTo>
                  <a:pt x="341755" y="383558"/>
                  <a:pt x="337608" y="386292"/>
                  <a:pt x="333375" y="387350"/>
                </a:cubicBezTo>
                <a:cubicBezTo>
                  <a:pt x="331614" y="397917"/>
                  <a:pt x="332561" y="408303"/>
                  <a:pt x="323850" y="415925"/>
                </a:cubicBezTo>
                <a:cubicBezTo>
                  <a:pt x="318107" y="420951"/>
                  <a:pt x="311150" y="424392"/>
                  <a:pt x="304800" y="428625"/>
                </a:cubicBezTo>
                <a:lnTo>
                  <a:pt x="295275" y="434975"/>
                </a:lnTo>
                <a:cubicBezTo>
                  <a:pt x="294217" y="438150"/>
                  <a:pt x="294823" y="442555"/>
                  <a:pt x="292100" y="444500"/>
                </a:cubicBezTo>
                <a:cubicBezTo>
                  <a:pt x="286653" y="448391"/>
                  <a:pt x="279400" y="448733"/>
                  <a:pt x="273050" y="450850"/>
                </a:cubicBezTo>
                <a:lnTo>
                  <a:pt x="263525" y="454025"/>
                </a:lnTo>
                <a:cubicBezTo>
                  <a:pt x="260350" y="455083"/>
                  <a:pt x="257301" y="456650"/>
                  <a:pt x="254000" y="457200"/>
                </a:cubicBezTo>
                <a:lnTo>
                  <a:pt x="234950" y="460375"/>
                </a:lnTo>
                <a:cubicBezTo>
                  <a:pt x="232833" y="457200"/>
                  <a:pt x="230307" y="454263"/>
                  <a:pt x="228600" y="450850"/>
                </a:cubicBezTo>
                <a:cubicBezTo>
                  <a:pt x="227103" y="447857"/>
                  <a:pt x="227792" y="443692"/>
                  <a:pt x="225425" y="441325"/>
                </a:cubicBezTo>
                <a:cubicBezTo>
                  <a:pt x="223058" y="438958"/>
                  <a:pt x="219075" y="439208"/>
                  <a:pt x="215900" y="438150"/>
                </a:cubicBezTo>
                <a:cubicBezTo>
                  <a:pt x="209550" y="440267"/>
                  <a:pt x="203414" y="443187"/>
                  <a:pt x="196850" y="444500"/>
                </a:cubicBezTo>
                <a:cubicBezTo>
                  <a:pt x="186267" y="446617"/>
                  <a:pt x="175339" y="447437"/>
                  <a:pt x="165100" y="450850"/>
                </a:cubicBezTo>
                <a:lnTo>
                  <a:pt x="146050" y="457200"/>
                </a:lnTo>
                <a:cubicBezTo>
                  <a:pt x="141981" y="456183"/>
                  <a:pt x="128380" y="453127"/>
                  <a:pt x="123825" y="450850"/>
                </a:cubicBezTo>
                <a:cubicBezTo>
                  <a:pt x="122486" y="450181"/>
                  <a:pt x="123825" y="445558"/>
                  <a:pt x="123825" y="444500"/>
                </a:cubicBezTo>
                <a:close/>
              </a:path>
            </a:pathLst>
          </a:custGeom>
          <a:solidFill>
            <a:srgbClr val="FBBC7A">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36" name="Freeform 435">
            <a:extLst>
              <a:ext uri="{FF2B5EF4-FFF2-40B4-BE49-F238E27FC236}">
                <a16:creationId xmlns:a16="http://schemas.microsoft.com/office/drawing/2014/main" id="{A30285D0-71A2-A2CF-0006-A2025B3CE76E}"/>
              </a:ext>
            </a:extLst>
          </p:cNvPr>
          <p:cNvSpPr/>
          <p:nvPr/>
        </p:nvSpPr>
        <p:spPr bwMode="gray">
          <a:xfrm>
            <a:off x="2530476" y="3198813"/>
            <a:ext cx="142875" cy="107950"/>
          </a:xfrm>
          <a:custGeom>
            <a:avLst/>
            <a:gdLst>
              <a:gd name="connsiteX0" fmla="*/ 92075 w 143274"/>
              <a:gd name="connsiteY0" fmla="*/ 82550 h 108045"/>
              <a:gd name="connsiteX1" fmla="*/ 92075 w 143274"/>
              <a:gd name="connsiteY1" fmla="*/ 82550 h 108045"/>
              <a:gd name="connsiteX2" fmla="*/ 111125 w 143274"/>
              <a:gd name="connsiteY2" fmla="*/ 12700 h 108045"/>
              <a:gd name="connsiteX3" fmla="*/ 101600 w 143274"/>
              <a:gd name="connsiteY3" fmla="*/ 6350 h 108045"/>
              <a:gd name="connsiteX4" fmla="*/ 76200 w 143274"/>
              <a:gd name="connsiteY4" fmla="*/ 15875 h 108045"/>
              <a:gd name="connsiteX5" fmla="*/ 73025 w 143274"/>
              <a:gd name="connsiteY5" fmla="*/ 25400 h 108045"/>
              <a:gd name="connsiteX6" fmla="*/ 53975 w 143274"/>
              <a:gd name="connsiteY6" fmla="*/ 31750 h 108045"/>
              <a:gd name="connsiteX7" fmla="*/ 47625 w 143274"/>
              <a:gd name="connsiteY7" fmla="*/ 12700 h 108045"/>
              <a:gd name="connsiteX8" fmla="*/ 44450 w 143274"/>
              <a:gd name="connsiteY8" fmla="*/ 3175 h 108045"/>
              <a:gd name="connsiteX9" fmla="*/ 34925 w 143274"/>
              <a:gd name="connsiteY9" fmla="*/ 0 h 108045"/>
              <a:gd name="connsiteX10" fmla="*/ 25400 w 143274"/>
              <a:gd name="connsiteY10" fmla="*/ 3175 h 108045"/>
              <a:gd name="connsiteX11" fmla="*/ 3175 w 143274"/>
              <a:gd name="connsiteY11" fmla="*/ 6350 h 108045"/>
              <a:gd name="connsiteX12" fmla="*/ 0 w 143274"/>
              <a:gd name="connsiteY12" fmla="*/ 15875 h 108045"/>
              <a:gd name="connsiteX13" fmla="*/ 3175 w 143274"/>
              <a:gd name="connsiteY13" fmla="*/ 41275 h 108045"/>
              <a:gd name="connsiteX14" fmla="*/ 6350 w 143274"/>
              <a:gd name="connsiteY14" fmla="*/ 50800 h 108045"/>
              <a:gd name="connsiteX15" fmla="*/ 0 w 143274"/>
              <a:gd name="connsiteY15" fmla="*/ 60325 h 108045"/>
              <a:gd name="connsiteX16" fmla="*/ 9525 w 143274"/>
              <a:gd name="connsiteY16" fmla="*/ 98425 h 108045"/>
              <a:gd name="connsiteX17" fmla="*/ 19050 w 143274"/>
              <a:gd name="connsiteY17" fmla="*/ 104775 h 108045"/>
              <a:gd name="connsiteX18" fmla="*/ 63500 w 143274"/>
              <a:gd name="connsiteY18" fmla="*/ 101600 h 108045"/>
              <a:gd name="connsiteX19" fmla="*/ 73025 w 143274"/>
              <a:gd name="connsiteY19" fmla="*/ 107950 h 108045"/>
              <a:gd name="connsiteX20" fmla="*/ 88900 w 143274"/>
              <a:gd name="connsiteY20" fmla="*/ 104775 h 108045"/>
              <a:gd name="connsiteX21" fmla="*/ 114300 w 143274"/>
              <a:gd name="connsiteY21" fmla="*/ 101600 h 108045"/>
              <a:gd name="connsiteX22" fmla="*/ 127000 w 143274"/>
              <a:gd name="connsiteY22" fmla="*/ 82550 h 108045"/>
              <a:gd name="connsiteX23" fmla="*/ 142875 w 143274"/>
              <a:gd name="connsiteY23" fmla="*/ 63500 h 108045"/>
              <a:gd name="connsiteX24" fmla="*/ 139700 w 143274"/>
              <a:gd name="connsiteY24" fmla="*/ 34925 h 108045"/>
              <a:gd name="connsiteX25" fmla="*/ 117475 w 143274"/>
              <a:gd name="connsiteY25" fmla="*/ 47625 h 108045"/>
              <a:gd name="connsiteX26" fmla="*/ 114300 w 143274"/>
              <a:gd name="connsiteY26" fmla="*/ 69850 h 108045"/>
              <a:gd name="connsiteX27" fmla="*/ 95250 w 143274"/>
              <a:gd name="connsiteY27" fmla="*/ 76200 h 108045"/>
              <a:gd name="connsiteX28" fmla="*/ 92075 w 143274"/>
              <a:gd name="connsiteY28" fmla="*/ 82550 h 108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43274" h="108045">
                <a:moveTo>
                  <a:pt x="92075" y="82550"/>
                </a:moveTo>
                <a:lnTo>
                  <a:pt x="92075" y="82550"/>
                </a:lnTo>
                <a:cubicBezTo>
                  <a:pt x="92491" y="81480"/>
                  <a:pt x="124251" y="32389"/>
                  <a:pt x="111125" y="12700"/>
                </a:cubicBezTo>
                <a:cubicBezTo>
                  <a:pt x="109008" y="9525"/>
                  <a:pt x="104775" y="8467"/>
                  <a:pt x="101600" y="6350"/>
                </a:cubicBezTo>
                <a:cubicBezTo>
                  <a:pt x="92995" y="8071"/>
                  <a:pt x="82429" y="8089"/>
                  <a:pt x="76200" y="15875"/>
                </a:cubicBezTo>
                <a:cubicBezTo>
                  <a:pt x="74109" y="18488"/>
                  <a:pt x="75748" y="23455"/>
                  <a:pt x="73025" y="25400"/>
                </a:cubicBezTo>
                <a:cubicBezTo>
                  <a:pt x="67578" y="29291"/>
                  <a:pt x="53975" y="31750"/>
                  <a:pt x="53975" y="31750"/>
                </a:cubicBezTo>
                <a:lnTo>
                  <a:pt x="47625" y="12700"/>
                </a:lnTo>
                <a:cubicBezTo>
                  <a:pt x="46567" y="9525"/>
                  <a:pt x="47625" y="4233"/>
                  <a:pt x="44450" y="3175"/>
                </a:cubicBezTo>
                <a:lnTo>
                  <a:pt x="34925" y="0"/>
                </a:lnTo>
                <a:cubicBezTo>
                  <a:pt x="31750" y="1058"/>
                  <a:pt x="28682" y="2519"/>
                  <a:pt x="25400" y="3175"/>
                </a:cubicBezTo>
                <a:cubicBezTo>
                  <a:pt x="18062" y="4643"/>
                  <a:pt x="9868" y="3003"/>
                  <a:pt x="3175" y="6350"/>
                </a:cubicBezTo>
                <a:cubicBezTo>
                  <a:pt x="182" y="7847"/>
                  <a:pt x="1058" y="12700"/>
                  <a:pt x="0" y="15875"/>
                </a:cubicBezTo>
                <a:cubicBezTo>
                  <a:pt x="1058" y="24342"/>
                  <a:pt x="1649" y="32880"/>
                  <a:pt x="3175" y="41275"/>
                </a:cubicBezTo>
                <a:cubicBezTo>
                  <a:pt x="3774" y="44568"/>
                  <a:pt x="6900" y="47499"/>
                  <a:pt x="6350" y="50800"/>
                </a:cubicBezTo>
                <a:cubicBezTo>
                  <a:pt x="5723" y="54564"/>
                  <a:pt x="2117" y="57150"/>
                  <a:pt x="0" y="60325"/>
                </a:cubicBezTo>
                <a:cubicBezTo>
                  <a:pt x="1765" y="76212"/>
                  <a:pt x="-1412" y="87488"/>
                  <a:pt x="9525" y="98425"/>
                </a:cubicBezTo>
                <a:cubicBezTo>
                  <a:pt x="12223" y="101123"/>
                  <a:pt x="15875" y="102658"/>
                  <a:pt x="19050" y="104775"/>
                </a:cubicBezTo>
                <a:cubicBezTo>
                  <a:pt x="33867" y="103717"/>
                  <a:pt x="48671" y="100728"/>
                  <a:pt x="63500" y="101600"/>
                </a:cubicBezTo>
                <a:cubicBezTo>
                  <a:pt x="67309" y="101824"/>
                  <a:pt x="69239" y="107477"/>
                  <a:pt x="73025" y="107950"/>
                </a:cubicBezTo>
                <a:cubicBezTo>
                  <a:pt x="78380" y="108619"/>
                  <a:pt x="83566" y="105596"/>
                  <a:pt x="88900" y="104775"/>
                </a:cubicBezTo>
                <a:cubicBezTo>
                  <a:pt x="97333" y="103478"/>
                  <a:pt x="105833" y="102658"/>
                  <a:pt x="114300" y="101600"/>
                </a:cubicBezTo>
                <a:cubicBezTo>
                  <a:pt x="131042" y="90439"/>
                  <a:pt x="118799" y="101686"/>
                  <a:pt x="127000" y="82550"/>
                </a:cubicBezTo>
                <a:cubicBezTo>
                  <a:pt x="130315" y="74814"/>
                  <a:pt x="137154" y="69221"/>
                  <a:pt x="142875" y="63500"/>
                </a:cubicBezTo>
                <a:cubicBezTo>
                  <a:pt x="141817" y="53975"/>
                  <a:pt x="146011" y="42137"/>
                  <a:pt x="139700" y="34925"/>
                </a:cubicBezTo>
                <a:cubicBezTo>
                  <a:pt x="124414" y="17455"/>
                  <a:pt x="119013" y="43012"/>
                  <a:pt x="117475" y="47625"/>
                </a:cubicBezTo>
                <a:cubicBezTo>
                  <a:pt x="116417" y="55033"/>
                  <a:pt x="118894" y="63943"/>
                  <a:pt x="114300" y="69850"/>
                </a:cubicBezTo>
                <a:cubicBezTo>
                  <a:pt x="110191" y="75134"/>
                  <a:pt x="95250" y="76200"/>
                  <a:pt x="95250" y="76200"/>
                </a:cubicBezTo>
                <a:lnTo>
                  <a:pt x="92075" y="82550"/>
                </a:lnTo>
                <a:close/>
              </a:path>
            </a:pathLst>
          </a:custGeom>
          <a:solidFill>
            <a:srgbClr val="CC17A9">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37" name="Freeform 436">
            <a:extLst>
              <a:ext uri="{FF2B5EF4-FFF2-40B4-BE49-F238E27FC236}">
                <a16:creationId xmlns:a16="http://schemas.microsoft.com/office/drawing/2014/main" id="{16BBB10B-ADA1-A8B8-23E1-6AF209FAE1FA}"/>
              </a:ext>
            </a:extLst>
          </p:cNvPr>
          <p:cNvSpPr/>
          <p:nvPr/>
        </p:nvSpPr>
        <p:spPr bwMode="gray">
          <a:xfrm>
            <a:off x="4086225" y="3579813"/>
            <a:ext cx="241300" cy="292100"/>
          </a:xfrm>
          <a:custGeom>
            <a:avLst/>
            <a:gdLst>
              <a:gd name="connsiteX0" fmla="*/ 121029 w 241679"/>
              <a:gd name="connsiteY0" fmla="*/ 254000 h 292100"/>
              <a:gd name="connsiteX1" fmla="*/ 121029 w 241679"/>
              <a:gd name="connsiteY1" fmla="*/ 254000 h 292100"/>
              <a:gd name="connsiteX2" fmla="*/ 25779 w 241679"/>
              <a:gd name="connsiteY2" fmla="*/ 196850 h 292100"/>
              <a:gd name="connsiteX3" fmla="*/ 379 w 241679"/>
              <a:gd name="connsiteY3" fmla="*/ 187325 h 292100"/>
              <a:gd name="connsiteX4" fmla="*/ 70229 w 241679"/>
              <a:gd name="connsiteY4" fmla="*/ 88900 h 292100"/>
              <a:gd name="connsiteX5" fmla="*/ 92454 w 241679"/>
              <a:gd name="connsiteY5" fmla="*/ 79375 h 292100"/>
              <a:gd name="connsiteX6" fmla="*/ 136904 w 241679"/>
              <a:gd name="connsiteY6" fmla="*/ 69850 h 292100"/>
              <a:gd name="connsiteX7" fmla="*/ 140079 w 241679"/>
              <a:gd name="connsiteY7" fmla="*/ 60325 h 292100"/>
              <a:gd name="connsiteX8" fmla="*/ 143254 w 241679"/>
              <a:gd name="connsiteY8" fmla="*/ 47625 h 292100"/>
              <a:gd name="connsiteX9" fmla="*/ 152779 w 241679"/>
              <a:gd name="connsiteY9" fmla="*/ 28575 h 292100"/>
              <a:gd name="connsiteX10" fmla="*/ 162304 w 241679"/>
              <a:gd name="connsiteY10" fmla="*/ 6350 h 292100"/>
              <a:gd name="connsiteX11" fmla="*/ 175004 w 241679"/>
              <a:gd name="connsiteY11" fmla="*/ 3175 h 292100"/>
              <a:gd name="connsiteX12" fmla="*/ 184529 w 241679"/>
              <a:gd name="connsiteY12" fmla="*/ 0 h 292100"/>
              <a:gd name="connsiteX13" fmla="*/ 187704 w 241679"/>
              <a:gd name="connsiteY13" fmla="*/ 9525 h 292100"/>
              <a:gd name="connsiteX14" fmla="*/ 184529 w 241679"/>
              <a:gd name="connsiteY14" fmla="*/ 19050 h 292100"/>
              <a:gd name="connsiteX15" fmla="*/ 175004 w 241679"/>
              <a:gd name="connsiteY15" fmla="*/ 44450 h 292100"/>
              <a:gd name="connsiteX16" fmla="*/ 168654 w 241679"/>
              <a:gd name="connsiteY16" fmla="*/ 63500 h 292100"/>
              <a:gd name="connsiteX17" fmla="*/ 178179 w 241679"/>
              <a:gd name="connsiteY17" fmla="*/ 130175 h 292100"/>
              <a:gd name="connsiteX18" fmla="*/ 184529 w 241679"/>
              <a:gd name="connsiteY18" fmla="*/ 155575 h 292100"/>
              <a:gd name="connsiteX19" fmla="*/ 194054 w 241679"/>
              <a:gd name="connsiteY19" fmla="*/ 161925 h 292100"/>
              <a:gd name="connsiteX20" fmla="*/ 228979 w 241679"/>
              <a:gd name="connsiteY20" fmla="*/ 165100 h 292100"/>
              <a:gd name="connsiteX21" fmla="*/ 238504 w 241679"/>
              <a:gd name="connsiteY21" fmla="*/ 171450 h 292100"/>
              <a:gd name="connsiteX22" fmla="*/ 241679 w 241679"/>
              <a:gd name="connsiteY22" fmla="*/ 180975 h 292100"/>
              <a:gd name="connsiteX23" fmla="*/ 238504 w 241679"/>
              <a:gd name="connsiteY23" fmla="*/ 212725 h 292100"/>
              <a:gd name="connsiteX24" fmla="*/ 232154 w 241679"/>
              <a:gd name="connsiteY24" fmla="*/ 228600 h 292100"/>
              <a:gd name="connsiteX25" fmla="*/ 228979 w 241679"/>
              <a:gd name="connsiteY25" fmla="*/ 238125 h 292100"/>
              <a:gd name="connsiteX26" fmla="*/ 232154 w 241679"/>
              <a:gd name="connsiteY26" fmla="*/ 285750 h 292100"/>
              <a:gd name="connsiteX27" fmla="*/ 222629 w 241679"/>
              <a:gd name="connsiteY27" fmla="*/ 292100 h 292100"/>
              <a:gd name="connsiteX28" fmla="*/ 213104 w 241679"/>
              <a:gd name="connsiteY28" fmla="*/ 285750 h 292100"/>
              <a:gd name="connsiteX29" fmla="*/ 203579 w 241679"/>
              <a:gd name="connsiteY29" fmla="*/ 263525 h 292100"/>
              <a:gd name="connsiteX30" fmla="*/ 197229 w 241679"/>
              <a:gd name="connsiteY30" fmla="*/ 238125 h 292100"/>
              <a:gd name="connsiteX31" fmla="*/ 184529 w 241679"/>
              <a:gd name="connsiteY31" fmla="*/ 219075 h 292100"/>
              <a:gd name="connsiteX32" fmla="*/ 168654 w 241679"/>
              <a:gd name="connsiteY32" fmla="*/ 206375 h 292100"/>
              <a:gd name="connsiteX33" fmla="*/ 159129 w 241679"/>
              <a:gd name="connsiteY33" fmla="*/ 209550 h 292100"/>
              <a:gd name="connsiteX34" fmla="*/ 149604 w 241679"/>
              <a:gd name="connsiteY34" fmla="*/ 238125 h 292100"/>
              <a:gd name="connsiteX35" fmla="*/ 143254 w 241679"/>
              <a:gd name="connsiteY35" fmla="*/ 247650 h 292100"/>
              <a:gd name="connsiteX36" fmla="*/ 114679 w 241679"/>
              <a:gd name="connsiteY36" fmla="*/ 269875 h 292100"/>
              <a:gd name="connsiteX37" fmla="*/ 101979 w 241679"/>
              <a:gd name="connsiteY37" fmla="*/ 266700 h 292100"/>
              <a:gd name="connsiteX38" fmla="*/ 121029 w 241679"/>
              <a:gd name="connsiteY38" fmla="*/ 254000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1679" h="292100">
                <a:moveTo>
                  <a:pt x="121029" y="254000"/>
                </a:moveTo>
                <a:lnTo>
                  <a:pt x="121029" y="254000"/>
                </a:lnTo>
                <a:cubicBezTo>
                  <a:pt x="89279" y="234950"/>
                  <a:pt x="58186" y="214759"/>
                  <a:pt x="25779" y="196850"/>
                </a:cubicBezTo>
                <a:cubicBezTo>
                  <a:pt x="17865" y="192476"/>
                  <a:pt x="-3064" y="195686"/>
                  <a:pt x="379" y="187325"/>
                </a:cubicBezTo>
                <a:cubicBezTo>
                  <a:pt x="15697" y="150125"/>
                  <a:pt x="45935" y="120967"/>
                  <a:pt x="70229" y="88900"/>
                </a:cubicBezTo>
                <a:cubicBezTo>
                  <a:pt x="75661" y="81729"/>
                  <a:pt x="84884" y="81646"/>
                  <a:pt x="92454" y="79375"/>
                </a:cubicBezTo>
                <a:cubicBezTo>
                  <a:pt x="124769" y="69680"/>
                  <a:pt x="98271" y="74679"/>
                  <a:pt x="136904" y="69850"/>
                </a:cubicBezTo>
                <a:cubicBezTo>
                  <a:pt x="137962" y="66675"/>
                  <a:pt x="139160" y="63543"/>
                  <a:pt x="140079" y="60325"/>
                </a:cubicBezTo>
                <a:cubicBezTo>
                  <a:pt x="141278" y="56129"/>
                  <a:pt x="141535" y="51636"/>
                  <a:pt x="143254" y="47625"/>
                </a:cubicBezTo>
                <a:cubicBezTo>
                  <a:pt x="155181" y="19795"/>
                  <a:pt x="145134" y="55332"/>
                  <a:pt x="152779" y="28575"/>
                </a:cubicBezTo>
                <a:cubicBezTo>
                  <a:pt x="154653" y="22015"/>
                  <a:pt x="155480" y="10899"/>
                  <a:pt x="162304" y="6350"/>
                </a:cubicBezTo>
                <a:cubicBezTo>
                  <a:pt x="165935" y="3929"/>
                  <a:pt x="170808" y="4374"/>
                  <a:pt x="175004" y="3175"/>
                </a:cubicBezTo>
                <a:cubicBezTo>
                  <a:pt x="178222" y="2256"/>
                  <a:pt x="181354" y="1058"/>
                  <a:pt x="184529" y="0"/>
                </a:cubicBezTo>
                <a:cubicBezTo>
                  <a:pt x="185587" y="3175"/>
                  <a:pt x="187704" y="6178"/>
                  <a:pt x="187704" y="9525"/>
                </a:cubicBezTo>
                <a:cubicBezTo>
                  <a:pt x="187704" y="12872"/>
                  <a:pt x="185448" y="15832"/>
                  <a:pt x="184529" y="19050"/>
                </a:cubicBezTo>
                <a:cubicBezTo>
                  <a:pt x="174218" y="55139"/>
                  <a:pt x="189801" y="7458"/>
                  <a:pt x="175004" y="44450"/>
                </a:cubicBezTo>
                <a:cubicBezTo>
                  <a:pt x="172518" y="50665"/>
                  <a:pt x="168654" y="63500"/>
                  <a:pt x="168654" y="63500"/>
                </a:cubicBezTo>
                <a:cubicBezTo>
                  <a:pt x="172806" y="109174"/>
                  <a:pt x="169536" y="86962"/>
                  <a:pt x="178179" y="130175"/>
                </a:cubicBezTo>
                <a:cubicBezTo>
                  <a:pt x="178337" y="130966"/>
                  <a:pt x="181926" y="152321"/>
                  <a:pt x="184529" y="155575"/>
                </a:cubicBezTo>
                <a:cubicBezTo>
                  <a:pt x="186913" y="158555"/>
                  <a:pt x="190323" y="161125"/>
                  <a:pt x="194054" y="161925"/>
                </a:cubicBezTo>
                <a:cubicBezTo>
                  <a:pt x="205484" y="164374"/>
                  <a:pt x="217337" y="164042"/>
                  <a:pt x="228979" y="165100"/>
                </a:cubicBezTo>
                <a:cubicBezTo>
                  <a:pt x="232154" y="167217"/>
                  <a:pt x="236120" y="168470"/>
                  <a:pt x="238504" y="171450"/>
                </a:cubicBezTo>
                <a:cubicBezTo>
                  <a:pt x="240595" y="174063"/>
                  <a:pt x="241679" y="177628"/>
                  <a:pt x="241679" y="180975"/>
                </a:cubicBezTo>
                <a:cubicBezTo>
                  <a:pt x="241679" y="191611"/>
                  <a:pt x="240590" y="202295"/>
                  <a:pt x="238504" y="212725"/>
                </a:cubicBezTo>
                <a:cubicBezTo>
                  <a:pt x="237386" y="218314"/>
                  <a:pt x="234155" y="223264"/>
                  <a:pt x="232154" y="228600"/>
                </a:cubicBezTo>
                <a:cubicBezTo>
                  <a:pt x="230979" y="231734"/>
                  <a:pt x="230037" y="234950"/>
                  <a:pt x="228979" y="238125"/>
                </a:cubicBezTo>
                <a:cubicBezTo>
                  <a:pt x="230037" y="254000"/>
                  <a:pt x="234013" y="269949"/>
                  <a:pt x="232154" y="285750"/>
                </a:cubicBezTo>
                <a:cubicBezTo>
                  <a:pt x="231708" y="289540"/>
                  <a:pt x="226445" y="292100"/>
                  <a:pt x="222629" y="292100"/>
                </a:cubicBezTo>
                <a:cubicBezTo>
                  <a:pt x="218813" y="292100"/>
                  <a:pt x="216279" y="287867"/>
                  <a:pt x="213104" y="285750"/>
                </a:cubicBezTo>
                <a:cubicBezTo>
                  <a:pt x="207900" y="275342"/>
                  <a:pt x="206382" y="273803"/>
                  <a:pt x="203579" y="263525"/>
                </a:cubicBezTo>
                <a:cubicBezTo>
                  <a:pt x="201283" y="255105"/>
                  <a:pt x="202070" y="245387"/>
                  <a:pt x="197229" y="238125"/>
                </a:cubicBezTo>
                <a:lnTo>
                  <a:pt x="184529" y="219075"/>
                </a:lnTo>
                <a:cubicBezTo>
                  <a:pt x="176323" y="206765"/>
                  <a:pt x="181799" y="210757"/>
                  <a:pt x="168654" y="206375"/>
                </a:cubicBezTo>
                <a:cubicBezTo>
                  <a:pt x="165479" y="207433"/>
                  <a:pt x="161742" y="207459"/>
                  <a:pt x="159129" y="209550"/>
                </a:cubicBezTo>
                <a:cubicBezTo>
                  <a:pt x="149291" y="217420"/>
                  <a:pt x="153266" y="227139"/>
                  <a:pt x="149604" y="238125"/>
                </a:cubicBezTo>
                <a:cubicBezTo>
                  <a:pt x="148397" y="241745"/>
                  <a:pt x="145789" y="244798"/>
                  <a:pt x="143254" y="247650"/>
                </a:cubicBezTo>
                <a:cubicBezTo>
                  <a:pt x="125219" y="267939"/>
                  <a:pt x="131463" y="264280"/>
                  <a:pt x="114679" y="269875"/>
                </a:cubicBezTo>
                <a:cubicBezTo>
                  <a:pt x="110446" y="268817"/>
                  <a:pt x="105386" y="269426"/>
                  <a:pt x="101979" y="266700"/>
                </a:cubicBezTo>
                <a:cubicBezTo>
                  <a:pt x="96796" y="262554"/>
                  <a:pt x="117854" y="256117"/>
                  <a:pt x="121029" y="254000"/>
                </a:cubicBezTo>
                <a:close/>
              </a:path>
            </a:pathLst>
          </a:custGeom>
          <a:solidFill>
            <a:srgbClr val="FA677B">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38" name="Freeform 437">
            <a:extLst>
              <a:ext uri="{FF2B5EF4-FFF2-40B4-BE49-F238E27FC236}">
                <a16:creationId xmlns:a16="http://schemas.microsoft.com/office/drawing/2014/main" id="{93652670-DAF6-5CCD-FF6D-D93592DB7B33}"/>
              </a:ext>
            </a:extLst>
          </p:cNvPr>
          <p:cNvSpPr/>
          <p:nvPr/>
        </p:nvSpPr>
        <p:spPr bwMode="gray">
          <a:xfrm>
            <a:off x="4530725" y="3544888"/>
            <a:ext cx="53975" cy="146050"/>
          </a:xfrm>
          <a:custGeom>
            <a:avLst/>
            <a:gdLst>
              <a:gd name="connsiteX0" fmla="*/ 22497 w 53975"/>
              <a:gd name="connsiteY0" fmla="*/ 145748 h 145748"/>
              <a:gd name="connsiteX1" fmla="*/ 22497 w 53975"/>
              <a:gd name="connsiteY1" fmla="*/ 145748 h 145748"/>
              <a:gd name="connsiteX2" fmla="*/ 51072 w 53975"/>
              <a:gd name="connsiteY2" fmla="*/ 98123 h 145748"/>
              <a:gd name="connsiteX3" fmla="*/ 22497 w 53975"/>
              <a:gd name="connsiteY3" fmla="*/ 18748 h 145748"/>
              <a:gd name="connsiteX4" fmla="*/ 19322 w 53975"/>
              <a:gd name="connsiteY4" fmla="*/ 31448 h 145748"/>
              <a:gd name="connsiteX5" fmla="*/ 12972 w 53975"/>
              <a:gd name="connsiteY5" fmla="*/ 60023 h 145748"/>
              <a:gd name="connsiteX6" fmla="*/ 3447 w 53975"/>
              <a:gd name="connsiteY6" fmla="*/ 79073 h 145748"/>
              <a:gd name="connsiteX7" fmla="*/ 3447 w 53975"/>
              <a:gd name="connsiteY7" fmla="*/ 142573 h 145748"/>
              <a:gd name="connsiteX8" fmla="*/ 12972 w 53975"/>
              <a:gd name="connsiteY8" fmla="*/ 139398 h 145748"/>
              <a:gd name="connsiteX9" fmla="*/ 22497 w 53975"/>
              <a:gd name="connsiteY9" fmla="*/ 145748 h 14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975" h="145748">
                <a:moveTo>
                  <a:pt x="22497" y="145748"/>
                </a:moveTo>
                <a:lnTo>
                  <a:pt x="22497" y="145748"/>
                </a:lnTo>
                <a:cubicBezTo>
                  <a:pt x="32022" y="129873"/>
                  <a:pt x="49784" y="116591"/>
                  <a:pt x="51072" y="98123"/>
                </a:cubicBezTo>
                <a:cubicBezTo>
                  <a:pt x="59568" y="-23654"/>
                  <a:pt x="49231" y="-7986"/>
                  <a:pt x="22497" y="18748"/>
                </a:cubicBezTo>
                <a:cubicBezTo>
                  <a:pt x="21439" y="22981"/>
                  <a:pt x="20178" y="27169"/>
                  <a:pt x="19322" y="31448"/>
                </a:cubicBezTo>
                <a:cubicBezTo>
                  <a:pt x="17696" y="39578"/>
                  <a:pt x="17091" y="51784"/>
                  <a:pt x="12972" y="60023"/>
                </a:cubicBezTo>
                <a:cubicBezTo>
                  <a:pt x="662" y="84642"/>
                  <a:pt x="11427" y="55132"/>
                  <a:pt x="3447" y="79073"/>
                </a:cubicBezTo>
                <a:cubicBezTo>
                  <a:pt x="1892" y="94624"/>
                  <a:pt x="-3465" y="127022"/>
                  <a:pt x="3447" y="142573"/>
                </a:cubicBezTo>
                <a:cubicBezTo>
                  <a:pt x="4806" y="145631"/>
                  <a:pt x="9979" y="140895"/>
                  <a:pt x="12972" y="139398"/>
                </a:cubicBezTo>
                <a:cubicBezTo>
                  <a:pt x="23189" y="134290"/>
                  <a:pt x="20909" y="144690"/>
                  <a:pt x="22497" y="145748"/>
                </a:cubicBezTo>
                <a:close/>
              </a:path>
            </a:pathLst>
          </a:custGeom>
          <a:solidFill>
            <a:srgbClr val="FA677B">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39" name="Freeform 438">
            <a:extLst>
              <a:ext uri="{FF2B5EF4-FFF2-40B4-BE49-F238E27FC236}">
                <a16:creationId xmlns:a16="http://schemas.microsoft.com/office/drawing/2014/main" id="{65F89AD6-8476-89CC-3F71-4178B04F2292}"/>
              </a:ext>
            </a:extLst>
          </p:cNvPr>
          <p:cNvSpPr/>
          <p:nvPr/>
        </p:nvSpPr>
        <p:spPr bwMode="gray">
          <a:xfrm>
            <a:off x="4660900" y="3557588"/>
            <a:ext cx="139700" cy="247650"/>
          </a:xfrm>
          <a:custGeom>
            <a:avLst/>
            <a:gdLst>
              <a:gd name="connsiteX0" fmla="*/ 104942 w 139867"/>
              <a:gd name="connsiteY0" fmla="*/ 241300 h 247843"/>
              <a:gd name="connsiteX1" fmla="*/ 104942 w 139867"/>
              <a:gd name="connsiteY1" fmla="*/ 241300 h 247843"/>
              <a:gd name="connsiteX2" fmla="*/ 12867 w 139867"/>
              <a:gd name="connsiteY2" fmla="*/ 165100 h 247843"/>
              <a:gd name="connsiteX3" fmla="*/ 167 w 139867"/>
              <a:gd name="connsiteY3" fmla="*/ 152400 h 247843"/>
              <a:gd name="connsiteX4" fmla="*/ 35092 w 139867"/>
              <a:gd name="connsiteY4" fmla="*/ 82550 h 247843"/>
              <a:gd name="connsiteX5" fmla="*/ 41442 w 139867"/>
              <a:gd name="connsiteY5" fmla="*/ 41275 h 247843"/>
              <a:gd name="connsiteX6" fmla="*/ 44617 w 139867"/>
              <a:gd name="connsiteY6" fmla="*/ 25400 h 247843"/>
              <a:gd name="connsiteX7" fmla="*/ 50967 w 139867"/>
              <a:gd name="connsiteY7" fmla="*/ 6350 h 247843"/>
              <a:gd name="connsiteX8" fmla="*/ 60492 w 139867"/>
              <a:gd name="connsiteY8" fmla="*/ 0 h 247843"/>
              <a:gd name="connsiteX9" fmla="*/ 76367 w 139867"/>
              <a:gd name="connsiteY9" fmla="*/ 19050 h 247843"/>
              <a:gd name="connsiteX10" fmla="*/ 95417 w 139867"/>
              <a:gd name="connsiteY10" fmla="*/ 34925 h 247843"/>
              <a:gd name="connsiteX11" fmla="*/ 98592 w 139867"/>
              <a:gd name="connsiteY11" fmla="*/ 44450 h 247843"/>
              <a:gd name="connsiteX12" fmla="*/ 101767 w 139867"/>
              <a:gd name="connsiteY12" fmla="*/ 60325 h 247843"/>
              <a:gd name="connsiteX13" fmla="*/ 114467 w 139867"/>
              <a:gd name="connsiteY13" fmla="*/ 82550 h 247843"/>
              <a:gd name="connsiteX14" fmla="*/ 123992 w 139867"/>
              <a:gd name="connsiteY14" fmla="*/ 101600 h 247843"/>
              <a:gd name="connsiteX15" fmla="*/ 127167 w 139867"/>
              <a:gd name="connsiteY15" fmla="*/ 123825 h 247843"/>
              <a:gd name="connsiteX16" fmla="*/ 130342 w 139867"/>
              <a:gd name="connsiteY16" fmla="*/ 139700 h 247843"/>
              <a:gd name="connsiteX17" fmla="*/ 139867 w 139867"/>
              <a:gd name="connsiteY17" fmla="*/ 200025 h 247843"/>
              <a:gd name="connsiteX18" fmla="*/ 136692 w 139867"/>
              <a:gd name="connsiteY18" fmla="*/ 244475 h 247843"/>
              <a:gd name="connsiteX19" fmla="*/ 127167 w 139867"/>
              <a:gd name="connsiteY19" fmla="*/ 247650 h 247843"/>
              <a:gd name="connsiteX20" fmla="*/ 117642 w 139867"/>
              <a:gd name="connsiteY20" fmla="*/ 241300 h 247843"/>
              <a:gd name="connsiteX21" fmla="*/ 108117 w 139867"/>
              <a:gd name="connsiteY21" fmla="*/ 238125 h 247843"/>
              <a:gd name="connsiteX22" fmla="*/ 104942 w 139867"/>
              <a:gd name="connsiteY22" fmla="*/ 241300 h 247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9867" h="247843">
                <a:moveTo>
                  <a:pt x="104942" y="241300"/>
                </a:moveTo>
                <a:lnTo>
                  <a:pt x="104942" y="241300"/>
                </a:lnTo>
                <a:cubicBezTo>
                  <a:pt x="74250" y="215900"/>
                  <a:pt x="43245" y="190875"/>
                  <a:pt x="12867" y="165100"/>
                </a:cubicBezTo>
                <a:cubicBezTo>
                  <a:pt x="8302" y="161227"/>
                  <a:pt x="-1389" y="158181"/>
                  <a:pt x="167" y="152400"/>
                </a:cubicBezTo>
                <a:cubicBezTo>
                  <a:pt x="6935" y="127264"/>
                  <a:pt x="23450" y="105833"/>
                  <a:pt x="35092" y="82550"/>
                </a:cubicBezTo>
                <a:cubicBezTo>
                  <a:pt x="40091" y="37560"/>
                  <a:pt x="35332" y="68772"/>
                  <a:pt x="41442" y="41275"/>
                </a:cubicBezTo>
                <a:cubicBezTo>
                  <a:pt x="42613" y="36007"/>
                  <a:pt x="43197" y="30606"/>
                  <a:pt x="44617" y="25400"/>
                </a:cubicBezTo>
                <a:cubicBezTo>
                  <a:pt x="46378" y="18942"/>
                  <a:pt x="45398" y="10063"/>
                  <a:pt x="50967" y="6350"/>
                </a:cubicBezTo>
                <a:lnTo>
                  <a:pt x="60492" y="0"/>
                </a:lnTo>
                <a:cubicBezTo>
                  <a:pt x="66736" y="9366"/>
                  <a:pt x="67200" y="11410"/>
                  <a:pt x="76367" y="19050"/>
                </a:cubicBezTo>
                <a:cubicBezTo>
                  <a:pt x="102889" y="41152"/>
                  <a:pt x="67590" y="7098"/>
                  <a:pt x="95417" y="34925"/>
                </a:cubicBezTo>
                <a:cubicBezTo>
                  <a:pt x="96475" y="38100"/>
                  <a:pt x="97780" y="41203"/>
                  <a:pt x="98592" y="44450"/>
                </a:cubicBezTo>
                <a:cubicBezTo>
                  <a:pt x="99901" y="49685"/>
                  <a:pt x="100060" y="55205"/>
                  <a:pt x="101767" y="60325"/>
                </a:cubicBezTo>
                <a:cubicBezTo>
                  <a:pt x="107333" y="77024"/>
                  <a:pt x="107499" y="68615"/>
                  <a:pt x="114467" y="82550"/>
                </a:cubicBezTo>
                <a:cubicBezTo>
                  <a:pt x="127612" y="108840"/>
                  <a:pt x="105794" y="74303"/>
                  <a:pt x="123992" y="101600"/>
                </a:cubicBezTo>
                <a:cubicBezTo>
                  <a:pt x="125050" y="109008"/>
                  <a:pt x="125937" y="116443"/>
                  <a:pt x="127167" y="123825"/>
                </a:cubicBezTo>
                <a:cubicBezTo>
                  <a:pt x="128054" y="129148"/>
                  <a:pt x="129500" y="134370"/>
                  <a:pt x="130342" y="139700"/>
                </a:cubicBezTo>
                <a:cubicBezTo>
                  <a:pt x="141012" y="207275"/>
                  <a:pt x="132474" y="163062"/>
                  <a:pt x="139867" y="200025"/>
                </a:cubicBezTo>
                <a:cubicBezTo>
                  <a:pt x="138809" y="214842"/>
                  <a:pt x="140519" y="230122"/>
                  <a:pt x="136692" y="244475"/>
                </a:cubicBezTo>
                <a:cubicBezTo>
                  <a:pt x="135830" y="247709"/>
                  <a:pt x="130468" y="248200"/>
                  <a:pt x="127167" y="247650"/>
                </a:cubicBezTo>
                <a:cubicBezTo>
                  <a:pt x="123403" y="247023"/>
                  <a:pt x="121055" y="243007"/>
                  <a:pt x="117642" y="241300"/>
                </a:cubicBezTo>
                <a:cubicBezTo>
                  <a:pt x="114649" y="239803"/>
                  <a:pt x="111292" y="239183"/>
                  <a:pt x="108117" y="238125"/>
                </a:cubicBezTo>
                <a:cubicBezTo>
                  <a:pt x="99419" y="225078"/>
                  <a:pt x="105471" y="240771"/>
                  <a:pt x="104942" y="241300"/>
                </a:cubicBezTo>
                <a:close/>
              </a:path>
            </a:pathLst>
          </a:custGeom>
          <a:solidFill>
            <a:srgbClr val="FA677B">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40" name="Freeform 439">
            <a:extLst>
              <a:ext uri="{FF2B5EF4-FFF2-40B4-BE49-F238E27FC236}">
                <a16:creationId xmlns:a16="http://schemas.microsoft.com/office/drawing/2014/main" id="{F04BFCE0-FD1A-44A7-4D34-F861B5ADCA2C}"/>
              </a:ext>
            </a:extLst>
          </p:cNvPr>
          <p:cNvSpPr/>
          <p:nvPr/>
        </p:nvSpPr>
        <p:spPr bwMode="gray">
          <a:xfrm>
            <a:off x="4098925" y="3954463"/>
            <a:ext cx="196850" cy="161925"/>
          </a:xfrm>
          <a:custGeom>
            <a:avLst/>
            <a:gdLst>
              <a:gd name="connsiteX0" fmla="*/ 127019 w 196869"/>
              <a:gd name="connsiteY0" fmla="*/ 104775 h 161925"/>
              <a:gd name="connsiteX1" fmla="*/ 127019 w 196869"/>
              <a:gd name="connsiteY1" fmla="*/ 104775 h 161925"/>
              <a:gd name="connsiteX2" fmla="*/ 98444 w 196869"/>
              <a:gd name="connsiteY2" fmla="*/ 85725 h 161925"/>
              <a:gd name="connsiteX3" fmla="*/ 57169 w 196869"/>
              <a:gd name="connsiteY3" fmla="*/ 111125 h 161925"/>
              <a:gd name="connsiteX4" fmla="*/ 50819 w 196869"/>
              <a:gd name="connsiteY4" fmla="*/ 101600 h 161925"/>
              <a:gd name="connsiteX5" fmla="*/ 41294 w 196869"/>
              <a:gd name="connsiteY5" fmla="*/ 73025 h 161925"/>
              <a:gd name="connsiteX6" fmla="*/ 22244 w 196869"/>
              <a:gd name="connsiteY6" fmla="*/ 82550 h 161925"/>
              <a:gd name="connsiteX7" fmla="*/ 12719 w 196869"/>
              <a:gd name="connsiteY7" fmla="*/ 79375 h 161925"/>
              <a:gd name="connsiteX8" fmla="*/ 9544 w 196869"/>
              <a:gd name="connsiteY8" fmla="*/ 66675 h 161925"/>
              <a:gd name="connsiteX9" fmla="*/ 3194 w 196869"/>
              <a:gd name="connsiteY9" fmla="*/ 47625 h 161925"/>
              <a:gd name="connsiteX10" fmla="*/ 19 w 196869"/>
              <a:gd name="connsiteY10" fmla="*/ 31750 h 161925"/>
              <a:gd name="connsiteX11" fmla="*/ 12719 w 196869"/>
              <a:gd name="connsiteY11" fmla="*/ 0 h 161925"/>
              <a:gd name="connsiteX12" fmla="*/ 25419 w 196869"/>
              <a:gd name="connsiteY12" fmla="*/ 3175 h 161925"/>
              <a:gd name="connsiteX13" fmla="*/ 34944 w 196869"/>
              <a:gd name="connsiteY13" fmla="*/ 9525 h 161925"/>
              <a:gd name="connsiteX14" fmla="*/ 57169 w 196869"/>
              <a:gd name="connsiteY14" fmla="*/ 25400 h 161925"/>
              <a:gd name="connsiteX15" fmla="*/ 82569 w 196869"/>
              <a:gd name="connsiteY15" fmla="*/ 31750 h 161925"/>
              <a:gd name="connsiteX16" fmla="*/ 111144 w 196869"/>
              <a:gd name="connsiteY16" fmla="*/ 28575 h 161925"/>
              <a:gd name="connsiteX17" fmla="*/ 130194 w 196869"/>
              <a:gd name="connsiteY17" fmla="*/ 15875 h 161925"/>
              <a:gd name="connsiteX18" fmla="*/ 139719 w 196869"/>
              <a:gd name="connsiteY18" fmla="*/ 9525 h 161925"/>
              <a:gd name="connsiteX19" fmla="*/ 158769 w 196869"/>
              <a:gd name="connsiteY19" fmla="*/ 12700 h 161925"/>
              <a:gd name="connsiteX20" fmla="*/ 180994 w 196869"/>
              <a:gd name="connsiteY20" fmla="*/ 38100 h 161925"/>
              <a:gd name="connsiteX21" fmla="*/ 190519 w 196869"/>
              <a:gd name="connsiteY21" fmla="*/ 57150 h 161925"/>
              <a:gd name="connsiteX22" fmla="*/ 171469 w 196869"/>
              <a:gd name="connsiteY22" fmla="*/ 63500 h 161925"/>
              <a:gd name="connsiteX23" fmla="*/ 161944 w 196869"/>
              <a:gd name="connsiteY23" fmla="*/ 66675 h 161925"/>
              <a:gd name="connsiteX24" fmla="*/ 158769 w 196869"/>
              <a:gd name="connsiteY24" fmla="*/ 76200 h 161925"/>
              <a:gd name="connsiteX25" fmla="*/ 168294 w 196869"/>
              <a:gd name="connsiteY25" fmla="*/ 107950 h 161925"/>
              <a:gd name="connsiteX26" fmla="*/ 177819 w 196869"/>
              <a:gd name="connsiteY26" fmla="*/ 127000 h 161925"/>
              <a:gd name="connsiteX27" fmla="*/ 187344 w 196869"/>
              <a:gd name="connsiteY27" fmla="*/ 133350 h 161925"/>
              <a:gd name="connsiteX28" fmla="*/ 196869 w 196869"/>
              <a:gd name="connsiteY28" fmla="*/ 152400 h 161925"/>
              <a:gd name="connsiteX29" fmla="*/ 193694 w 196869"/>
              <a:gd name="connsiteY29" fmla="*/ 161925 h 161925"/>
              <a:gd name="connsiteX30" fmla="*/ 171469 w 196869"/>
              <a:gd name="connsiteY30" fmla="*/ 158750 h 161925"/>
              <a:gd name="connsiteX31" fmla="*/ 165119 w 196869"/>
              <a:gd name="connsiteY31" fmla="*/ 149225 h 161925"/>
              <a:gd name="connsiteX32" fmla="*/ 155594 w 196869"/>
              <a:gd name="connsiteY32" fmla="*/ 130175 h 161925"/>
              <a:gd name="connsiteX33" fmla="*/ 146069 w 196869"/>
              <a:gd name="connsiteY33" fmla="*/ 123825 h 161925"/>
              <a:gd name="connsiteX34" fmla="*/ 136544 w 196869"/>
              <a:gd name="connsiteY34" fmla="*/ 114300 h 161925"/>
              <a:gd name="connsiteX35" fmla="*/ 127019 w 196869"/>
              <a:gd name="connsiteY35" fmla="*/ 104775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6869" h="161925">
                <a:moveTo>
                  <a:pt x="127019" y="104775"/>
                </a:moveTo>
                <a:lnTo>
                  <a:pt x="127019" y="104775"/>
                </a:lnTo>
                <a:cubicBezTo>
                  <a:pt x="117494" y="98425"/>
                  <a:pt x="109845" y="84689"/>
                  <a:pt x="98444" y="85725"/>
                </a:cubicBezTo>
                <a:cubicBezTo>
                  <a:pt x="82356" y="87188"/>
                  <a:pt x="72495" y="106016"/>
                  <a:pt x="57169" y="111125"/>
                </a:cubicBezTo>
                <a:cubicBezTo>
                  <a:pt x="53549" y="112332"/>
                  <a:pt x="52287" y="105122"/>
                  <a:pt x="50819" y="101600"/>
                </a:cubicBezTo>
                <a:cubicBezTo>
                  <a:pt x="46957" y="92332"/>
                  <a:pt x="44469" y="82550"/>
                  <a:pt x="41294" y="73025"/>
                </a:cubicBezTo>
                <a:cubicBezTo>
                  <a:pt x="36478" y="76236"/>
                  <a:pt x="28817" y="82550"/>
                  <a:pt x="22244" y="82550"/>
                </a:cubicBezTo>
                <a:cubicBezTo>
                  <a:pt x="18897" y="82550"/>
                  <a:pt x="15894" y="80433"/>
                  <a:pt x="12719" y="79375"/>
                </a:cubicBezTo>
                <a:cubicBezTo>
                  <a:pt x="11661" y="75142"/>
                  <a:pt x="10798" y="70855"/>
                  <a:pt x="9544" y="66675"/>
                </a:cubicBezTo>
                <a:cubicBezTo>
                  <a:pt x="7621" y="60264"/>
                  <a:pt x="4507" y="54189"/>
                  <a:pt x="3194" y="47625"/>
                </a:cubicBezTo>
                <a:lnTo>
                  <a:pt x="19" y="31750"/>
                </a:lnTo>
                <a:cubicBezTo>
                  <a:pt x="1589" y="17619"/>
                  <a:pt x="-5208" y="0"/>
                  <a:pt x="12719" y="0"/>
                </a:cubicBezTo>
                <a:cubicBezTo>
                  <a:pt x="17083" y="0"/>
                  <a:pt x="21186" y="2117"/>
                  <a:pt x="25419" y="3175"/>
                </a:cubicBezTo>
                <a:cubicBezTo>
                  <a:pt x="28594" y="5292"/>
                  <a:pt x="32013" y="7082"/>
                  <a:pt x="34944" y="9525"/>
                </a:cubicBezTo>
                <a:cubicBezTo>
                  <a:pt x="46820" y="19422"/>
                  <a:pt x="41502" y="20178"/>
                  <a:pt x="57169" y="25400"/>
                </a:cubicBezTo>
                <a:cubicBezTo>
                  <a:pt x="65448" y="28160"/>
                  <a:pt x="82569" y="31750"/>
                  <a:pt x="82569" y="31750"/>
                </a:cubicBezTo>
                <a:cubicBezTo>
                  <a:pt x="92094" y="30692"/>
                  <a:pt x="102052" y="31606"/>
                  <a:pt x="111144" y="28575"/>
                </a:cubicBezTo>
                <a:cubicBezTo>
                  <a:pt x="118384" y="26162"/>
                  <a:pt x="123844" y="20108"/>
                  <a:pt x="130194" y="15875"/>
                </a:cubicBezTo>
                <a:lnTo>
                  <a:pt x="139719" y="9525"/>
                </a:lnTo>
                <a:cubicBezTo>
                  <a:pt x="146069" y="10583"/>
                  <a:pt x="152662" y="10664"/>
                  <a:pt x="158769" y="12700"/>
                </a:cubicBezTo>
                <a:cubicBezTo>
                  <a:pt x="170108" y="16480"/>
                  <a:pt x="175249" y="29482"/>
                  <a:pt x="180994" y="38100"/>
                </a:cubicBezTo>
                <a:cubicBezTo>
                  <a:pt x="189200" y="50410"/>
                  <a:pt x="186137" y="44005"/>
                  <a:pt x="190519" y="57150"/>
                </a:cubicBezTo>
                <a:lnTo>
                  <a:pt x="171469" y="63500"/>
                </a:lnTo>
                <a:lnTo>
                  <a:pt x="161944" y="66675"/>
                </a:lnTo>
                <a:cubicBezTo>
                  <a:pt x="160886" y="69850"/>
                  <a:pt x="158769" y="72853"/>
                  <a:pt x="158769" y="76200"/>
                </a:cubicBezTo>
                <a:cubicBezTo>
                  <a:pt x="158769" y="80998"/>
                  <a:pt x="167925" y="106842"/>
                  <a:pt x="168294" y="107950"/>
                </a:cubicBezTo>
                <a:cubicBezTo>
                  <a:pt x="170876" y="115697"/>
                  <a:pt x="171664" y="120845"/>
                  <a:pt x="177819" y="127000"/>
                </a:cubicBezTo>
                <a:cubicBezTo>
                  <a:pt x="180517" y="129698"/>
                  <a:pt x="184169" y="131233"/>
                  <a:pt x="187344" y="133350"/>
                </a:cubicBezTo>
                <a:cubicBezTo>
                  <a:pt x="190555" y="138166"/>
                  <a:pt x="196869" y="145827"/>
                  <a:pt x="196869" y="152400"/>
                </a:cubicBezTo>
                <a:cubicBezTo>
                  <a:pt x="196869" y="155747"/>
                  <a:pt x="194752" y="158750"/>
                  <a:pt x="193694" y="161925"/>
                </a:cubicBezTo>
                <a:cubicBezTo>
                  <a:pt x="186286" y="160867"/>
                  <a:pt x="178308" y="161789"/>
                  <a:pt x="171469" y="158750"/>
                </a:cubicBezTo>
                <a:cubicBezTo>
                  <a:pt x="167982" y="157200"/>
                  <a:pt x="166826" y="152638"/>
                  <a:pt x="165119" y="149225"/>
                </a:cubicBezTo>
                <a:cubicBezTo>
                  <a:pt x="159954" y="138896"/>
                  <a:pt x="164693" y="139274"/>
                  <a:pt x="155594" y="130175"/>
                </a:cubicBezTo>
                <a:cubicBezTo>
                  <a:pt x="152896" y="127477"/>
                  <a:pt x="149000" y="126268"/>
                  <a:pt x="146069" y="123825"/>
                </a:cubicBezTo>
                <a:cubicBezTo>
                  <a:pt x="142620" y="120950"/>
                  <a:pt x="140280" y="116791"/>
                  <a:pt x="136544" y="114300"/>
                </a:cubicBezTo>
                <a:cubicBezTo>
                  <a:pt x="111814" y="97814"/>
                  <a:pt x="128606" y="106362"/>
                  <a:pt x="127019" y="104775"/>
                </a:cubicBezTo>
                <a:close/>
              </a:path>
            </a:pathLst>
          </a:custGeom>
          <a:solidFill>
            <a:schemeClr val="accent5">
              <a:alpha val="74000"/>
            </a:scheme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41" name="Freeform 440">
            <a:extLst>
              <a:ext uri="{FF2B5EF4-FFF2-40B4-BE49-F238E27FC236}">
                <a16:creationId xmlns:a16="http://schemas.microsoft.com/office/drawing/2014/main" id="{B36CFB60-E9AD-20C2-C875-565DB032EAE8}"/>
              </a:ext>
            </a:extLst>
          </p:cNvPr>
          <p:cNvSpPr/>
          <p:nvPr/>
        </p:nvSpPr>
        <p:spPr bwMode="gray">
          <a:xfrm>
            <a:off x="4502151" y="3817938"/>
            <a:ext cx="79375" cy="187325"/>
          </a:xfrm>
          <a:custGeom>
            <a:avLst/>
            <a:gdLst>
              <a:gd name="connsiteX0" fmla="*/ 66979 w 79898"/>
              <a:gd name="connsiteY0" fmla="*/ 187325 h 187325"/>
              <a:gd name="connsiteX1" fmla="*/ 66979 w 79898"/>
              <a:gd name="connsiteY1" fmla="*/ 187325 h 187325"/>
              <a:gd name="connsiteX2" fmla="*/ 3479 w 79898"/>
              <a:gd name="connsiteY2" fmla="*/ 120650 h 187325"/>
              <a:gd name="connsiteX3" fmla="*/ 304 w 79898"/>
              <a:gd name="connsiteY3" fmla="*/ 107950 h 187325"/>
              <a:gd name="connsiteX4" fmla="*/ 22529 w 79898"/>
              <a:gd name="connsiteY4" fmla="*/ 34925 h 187325"/>
              <a:gd name="connsiteX5" fmla="*/ 25704 w 79898"/>
              <a:gd name="connsiteY5" fmla="*/ 22225 h 187325"/>
              <a:gd name="connsiteX6" fmla="*/ 47929 w 79898"/>
              <a:gd name="connsiteY6" fmla="*/ 0 h 187325"/>
              <a:gd name="connsiteX7" fmla="*/ 57454 w 79898"/>
              <a:gd name="connsiteY7" fmla="*/ 3175 h 187325"/>
              <a:gd name="connsiteX8" fmla="*/ 63804 w 79898"/>
              <a:gd name="connsiteY8" fmla="*/ 28575 h 187325"/>
              <a:gd name="connsiteX9" fmla="*/ 73329 w 79898"/>
              <a:gd name="connsiteY9" fmla="*/ 34925 h 187325"/>
              <a:gd name="connsiteX10" fmla="*/ 79679 w 79898"/>
              <a:gd name="connsiteY10" fmla="*/ 44450 h 187325"/>
              <a:gd name="connsiteX11" fmla="*/ 76504 w 79898"/>
              <a:gd name="connsiteY11" fmla="*/ 63500 h 187325"/>
              <a:gd name="connsiteX12" fmla="*/ 57454 w 79898"/>
              <a:gd name="connsiteY12" fmla="*/ 73025 h 187325"/>
              <a:gd name="connsiteX13" fmla="*/ 66979 w 79898"/>
              <a:gd name="connsiteY13" fmla="*/ 79375 h 187325"/>
              <a:gd name="connsiteX14" fmla="*/ 73329 w 79898"/>
              <a:gd name="connsiteY14" fmla="*/ 88900 h 187325"/>
              <a:gd name="connsiteX15" fmla="*/ 60629 w 79898"/>
              <a:gd name="connsiteY15" fmla="*/ 107950 h 187325"/>
              <a:gd name="connsiteX16" fmla="*/ 51104 w 79898"/>
              <a:gd name="connsiteY16" fmla="*/ 117475 h 187325"/>
              <a:gd name="connsiteX17" fmla="*/ 44754 w 79898"/>
              <a:gd name="connsiteY17" fmla="*/ 130175 h 187325"/>
              <a:gd name="connsiteX18" fmla="*/ 35229 w 79898"/>
              <a:gd name="connsiteY18" fmla="*/ 149225 h 187325"/>
              <a:gd name="connsiteX19" fmla="*/ 38404 w 79898"/>
              <a:gd name="connsiteY19" fmla="*/ 158750 h 187325"/>
              <a:gd name="connsiteX20" fmla="*/ 66979 w 79898"/>
              <a:gd name="connsiteY20" fmla="*/ 187325 h 18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9898" h="187325">
                <a:moveTo>
                  <a:pt x="66979" y="187325"/>
                </a:moveTo>
                <a:lnTo>
                  <a:pt x="66979" y="187325"/>
                </a:lnTo>
                <a:cubicBezTo>
                  <a:pt x="45812" y="165100"/>
                  <a:pt x="23220" y="144151"/>
                  <a:pt x="3479" y="120650"/>
                </a:cubicBezTo>
                <a:cubicBezTo>
                  <a:pt x="672" y="117309"/>
                  <a:pt x="-643" y="112210"/>
                  <a:pt x="304" y="107950"/>
                </a:cubicBezTo>
                <a:cubicBezTo>
                  <a:pt x="5824" y="83112"/>
                  <a:pt x="15301" y="59321"/>
                  <a:pt x="22529" y="34925"/>
                </a:cubicBezTo>
                <a:cubicBezTo>
                  <a:pt x="23769" y="30741"/>
                  <a:pt x="23137" y="25754"/>
                  <a:pt x="25704" y="22225"/>
                </a:cubicBezTo>
                <a:cubicBezTo>
                  <a:pt x="31866" y="13752"/>
                  <a:pt x="47929" y="0"/>
                  <a:pt x="47929" y="0"/>
                </a:cubicBezTo>
                <a:cubicBezTo>
                  <a:pt x="51104" y="1058"/>
                  <a:pt x="55598" y="390"/>
                  <a:pt x="57454" y="3175"/>
                </a:cubicBezTo>
                <a:cubicBezTo>
                  <a:pt x="59826" y="6733"/>
                  <a:pt x="59828" y="23605"/>
                  <a:pt x="63804" y="28575"/>
                </a:cubicBezTo>
                <a:cubicBezTo>
                  <a:pt x="66188" y="31555"/>
                  <a:pt x="70154" y="32808"/>
                  <a:pt x="73329" y="34925"/>
                </a:cubicBezTo>
                <a:cubicBezTo>
                  <a:pt x="75446" y="38100"/>
                  <a:pt x="79258" y="40657"/>
                  <a:pt x="79679" y="44450"/>
                </a:cubicBezTo>
                <a:cubicBezTo>
                  <a:pt x="80390" y="50848"/>
                  <a:pt x="79383" y="57742"/>
                  <a:pt x="76504" y="63500"/>
                </a:cubicBezTo>
                <a:cubicBezTo>
                  <a:pt x="74042" y="68424"/>
                  <a:pt x="61962" y="71522"/>
                  <a:pt x="57454" y="73025"/>
                </a:cubicBezTo>
                <a:cubicBezTo>
                  <a:pt x="60629" y="75142"/>
                  <a:pt x="64281" y="76677"/>
                  <a:pt x="66979" y="79375"/>
                </a:cubicBezTo>
                <a:cubicBezTo>
                  <a:pt x="69677" y="82073"/>
                  <a:pt x="72789" y="85122"/>
                  <a:pt x="73329" y="88900"/>
                </a:cubicBezTo>
                <a:cubicBezTo>
                  <a:pt x="75307" y="102744"/>
                  <a:pt x="68470" y="101416"/>
                  <a:pt x="60629" y="107950"/>
                </a:cubicBezTo>
                <a:cubicBezTo>
                  <a:pt x="57180" y="110825"/>
                  <a:pt x="53714" y="113821"/>
                  <a:pt x="51104" y="117475"/>
                </a:cubicBezTo>
                <a:cubicBezTo>
                  <a:pt x="48353" y="121326"/>
                  <a:pt x="47102" y="126066"/>
                  <a:pt x="44754" y="130175"/>
                </a:cubicBezTo>
                <a:cubicBezTo>
                  <a:pt x="34906" y="147409"/>
                  <a:pt x="41050" y="131761"/>
                  <a:pt x="35229" y="149225"/>
                </a:cubicBezTo>
                <a:cubicBezTo>
                  <a:pt x="36287" y="152400"/>
                  <a:pt x="35791" y="156659"/>
                  <a:pt x="38404" y="158750"/>
                </a:cubicBezTo>
                <a:cubicBezTo>
                  <a:pt x="52131" y="169731"/>
                  <a:pt x="62217" y="182563"/>
                  <a:pt x="66979" y="187325"/>
                </a:cubicBezTo>
                <a:close/>
              </a:path>
            </a:pathLst>
          </a:custGeom>
          <a:solidFill>
            <a:srgbClr val="FA677B">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42" name="Freeform 441">
            <a:extLst>
              <a:ext uri="{FF2B5EF4-FFF2-40B4-BE49-F238E27FC236}">
                <a16:creationId xmlns:a16="http://schemas.microsoft.com/office/drawing/2014/main" id="{FBFD3F6A-AF0A-AB51-2B08-C91DCF52C781}"/>
              </a:ext>
            </a:extLst>
          </p:cNvPr>
          <p:cNvSpPr/>
          <p:nvPr/>
        </p:nvSpPr>
        <p:spPr bwMode="gray">
          <a:xfrm>
            <a:off x="4805363" y="3773488"/>
            <a:ext cx="157163" cy="190500"/>
          </a:xfrm>
          <a:custGeom>
            <a:avLst/>
            <a:gdLst>
              <a:gd name="connsiteX0" fmla="*/ 134320 w 156545"/>
              <a:gd name="connsiteY0" fmla="*/ 0 h 190780"/>
              <a:gd name="connsiteX1" fmla="*/ 134320 w 156545"/>
              <a:gd name="connsiteY1" fmla="*/ 0 h 190780"/>
              <a:gd name="connsiteX2" fmla="*/ 48595 w 156545"/>
              <a:gd name="connsiteY2" fmla="*/ 136525 h 190780"/>
              <a:gd name="connsiteX3" fmla="*/ 39070 w 156545"/>
              <a:gd name="connsiteY3" fmla="*/ 142875 h 190780"/>
              <a:gd name="connsiteX4" fmla="*/ 32720 w 156545"/>
              <a:gd name="connsiteY4" fmla="*/ 152400 h 190780"/>
              <a:gd name="connsiteX5" fmla="*/ 26370 w 156545"/>
              <a:gd name="connsiteY5" fmla="*/ 171450 h 190780"/>
              <a:gd name="connsiteX6" fmla="*/ 7320 w 156545"/>
              <a:gd name="connsiteY6" fmla="*/ 180975 h 190780"/>
              <a:gd name="connsiteX7" fmla="*/ 970 w 156545"/>
              <a:gd name="connsiteY7" fmla="*/ 190500 h 190780"/>
              <a:gd name="connsiteX8" fmla="*/ 20020 w 156545"/>
              <a:gd name="connsiteY8" fmla="*/ 184150 h 190780"/>
              <a:gd name="connsiteX9" fmla="*/ 39070 w 156545"/>
              <a:gd name="connsiteY9" fmla="*/ 174625 h 190780"/>
              <a:gd name="connsiteX10" fmla="*/ 58120 w 156545"/>
              <a:gd name="connsiteY10" fmla="*/ 168275 h 190780"/>
              <a:gd name="connsiteX11" fmla="*/ 67645 w 156545"/>
              <a:gd name="connsiteY11" fmla="*/ 174625 h 190780"/>
              <a:gd name="connsiteX12" fmla="*/ 86695 w 156545"/>
              <a:gd name="connsiteY12" fmla="*/ 165100 h 190780"/>
              <a:gd name="connsiteX13" fmla="*/ 89870 w 156545"/>
              <a:gd name="connsiteY13" fmla="*/ 155575 h 190780"/>
              <a:gd name="connsiteX14" fmla="*/ 102570 w 156545"/>
              <a:gd name="connsiteY14" fmla="*/ 136525 h 190780"/>
              <a:gd name="connsiteX15" fmla="*/ 115270 w 156545"/>
              <a:gd name="connsiteY15" fmla="*/ 117475 h 190780"/>
              <a:gd name="connsiteX16" fmla="*/ 118445 w 156545"/>
              <a:gd name="connsiteY16" fmla="*/ 107950 h 190780"/>
              <a:gd name="connsiteX17" fmla="*/ 124795 w 156545"/>
              <a:gd name="connsiteY17" fmla="*/ 98425 h 190780"/>
              <a:gd name="connsiteX18" fmla="*/ 121620 w 156545"/>
              <a:gd name="connsiteY18" fmla="*/ 53975 h 190780"/>
              <a:gd name="connsiteX19" fmla="*/ 124795 w 156545"/>
              <a:gd name="connsiteY19" fmla="*/ 44450 h 190780"/>
              <a:gd name="connsiteX20" fmla="*/ 147020 w 156545"/>
              <a:gd name="connsiteY20" fmla="*/ 41275 h 190780"/>
              <a:gd name="connsiteX21" fmla="*/ 156545 w 156545"/>
              <a:gd name="connsiteY21" fmla="*/ 38100 h 190780"/>
              <a:gd name="connsiteX22" fmla="*/ 153370 w 156545"/>
              <a:gd name="connsiteY22" fmla="*/ 12700 h 190780"/>
              <a:gd name="connsiteX23" fmla="*/ 143845 w 156545"/>
              <a:gd name="connsiteY23" fmla="*/ 9525 h 190780"/>
              <a:gd name="connsiteX24" fmla="*/ 124795 w 156545"/>
              <a:gd name="connsiteY24" fmla="*/ 19050 h 190780"/>
              <a:gd name="connsiteX25" fmla="*/ 134320 w 156545"/>
              <a:gd name="connsiteY25" fmla="*/ 0 h 190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6545" h="190780">
                <a:moveTo>
                  <a:pt x="134320" y="0"/>
                </a:moveTo>
                <a:lnTo>
                  <a:pt x="134320" y="0"/>
                </a:lnTo>
                <a:cubicBezTo>
                  <a:pt x="105745" y="45508"/>
                  <a:pt x="78402" y="91814"/>
                  <a:pt x="48595" y="136525"/>
                </a:cubicBezTo>
                <a:cubicBezTo>
                  <a:pt x="46478" y="139700"/>
                  <a:pt x="41768" y="140177"/>
                  <a:pt x="39070" y="142875"/>
                </a:cubicBezTo>
                <a:cubicBezTo>
                  <a:pt x="36372" y="145573"/>
                  <a:pt x="34270" y="148913"/>
                  <a:pt x="32720" y="152400"/>
                </a:cubicBezTo>
                <a:cubicBezTo>
                  <a:pt x="30002" y="158517"/>
                  <a:pt x="31939" y="167737"/>
                  <a:pt x="26370" y="171450"/>
                </a:cubicBezTo>
                <a:cubicBezTo>
                  <a:pt x="14060" y="179656"/>
                  <a:pt x="20465" y="176593"/>
                  <a:pt x="7320" y="180975"/>
                </a:cubicBezTo>
                <a:cubicBezTo>
                  <a:pt x="5203" y="184150"/>
                  <a:pt x="-2732" y="189575"/>
                  <a:pt x="970" y="190500"/>
                </a:cubicBezTo>
                <a:cubicBezTo>
                  <a:pt x="7464" y="192123"/>
                  <a:pt x="13670" y="186267"/>
                  <a:pt x="20020" y="184150"/>
                </a:cubicBezTo>
                <a:cubicBezTo>
                  <a:pt x="54758" y="172571"/>
                  <a:pt x="2141" y="191038"/>
                  <a:pt x="39070" y="174625"/>
                </a:cubicBezTo>
                <a:cubicBezTo>
                  <a:pt x="45187" y="171907"/>
                  <a:pt x="58120" y="168275"/>
                  <a:pt x="58120" y="168275"/>
                </a:cubicBezTo>
                <a:cubicBezTo>
                  <a:pt x="61295" y="170392"/>
                  <a:pt x="63881" y="173998"/>
                  <a:pt x="67645" y="174625"/>
                </a:cubicBezTo>
                <a:cubicBezTo>
                  <a:pt x="72903" y="175501"/>
                  <a:pt x="83378" y="167311"/>
                  <a:pt x="86695" y="165100"/>
                </a:cubicBezTo>
                <a:cubicBezTo>
                  <a:pt x="87753" y="161925"/>
                  <a:pt x="88245" y="158501"/>
                  <a:pt x="89870" y="155575"/>
                </a:cubicBezTo>
                <a:cubicBezTo>
                  <a:pt x="93576" y="148904"/>
                  <a:pt x="100157" y="143765"/>
                  <a:pt x="102570" y="136525"/>
                </a:cubicBezTo>
                <a:cubicBezTo>
                  <a:pt x="107165" y="122740"/>
                  <a:pt x="103378" y="129367"/>
                  <a:pt x="115270" y="117475"/>
                </a:cubicBezTo>
                <a:cubicBezTo>
                  <a:pt x="116328" y="114300"/>
                  <a:pt x="116948" y="110943"/>
                  <a:pt x="118445" y="107950"/>
                </a:cubicBezTo>
                <a:cubicBezTo>
                  <a:pt x="120152" y="104537"/>
                  <a:pt x="124571" y="102234"/>
                  <a:pt x="124795" y="98425"/>
                </a:cubicBezTo>
                <a:cubicBezTo>
                  <a:pt x="125667" y="83596"/>
                  <a:pt x="122678" y="68792"/>
                  <a:pt x="121620" y="53975"/>
                </a:cubicBezTo>
                <a:cubicBezTo>
                  <a:pt x="122678" y="50800"/>
                  <a:pt x="121802" y="45947"/>
                  <a:pt x="124795" y="44450"/>
                </a:cubicBezTo>
                <a:cubicBezTo>
                  <a:pt x="131488" y="41103"/>
                  <a:pt x="139682" y="42743"/>
                  <a:pt x="147020" y="41275"/>
                </a:cubicBezTo>
                <a:cubicBezTo>
                  <a:pt x="150302" y="40619"/>
                  <a:pt x="153370" y="39158"/>
                  <a:pt x="156545" y="38100"/>
                </a:cubicBezTo>
                <a:cubicBezTo>
                  <a:pt x="155487" y="29633"/>
                  <a:pt x="156835" y="20497"/>
                  <a:pt x="153370" y="12700"/>
                </a:cubicBezTo>
                <a:cubicBezTo>
                  <a:pt x="152011" y="9642"/>
                  <a:pt x="147192" y="9525"/>
                  <a:pt x="143845" y="9525"/>
                </a:cubicBezTo>
                <a:cubicBezTo>
                  <a:pt x="135865" y="9525"/>
                  <a:pt x="131216" y="15839"/>
                  <a:pt x="124795" y="19050"/>
                </a:cubicBezTo>
                <a:cubicBezTo>
                  <a:pt x="123848" y="19523"/>
                  <a:pt x="132733" y="3175"/>
                  <a:pt x="134320" y="0"/>
                </a:cubicBezTo>
                <a:close/>
              </a:path>
            </a:pathLst>
          </a:custGeom>
          <a:solidFill>
            <a:srgbClr val="CC17A9">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43" name="Freeform 442">
            <a:extLst>
              <a:ext uri="{FF2B5EF4-FFF2-40B4-BE49-F238E27FC236}">
                <a16:creationId xmlns:a16="http://schemas.microsoft.com/office/drawing/2014/main" id="{0C7EA487-0715-528F-AE59-EF69B576B252}"/>
              </a:ext>
            </a:extLst>
          </p:cNvPr>
          <p:cNvSpPr/>
          <p:nvPr/>
        </p:nvSpPr>
        <p:spPr bwMode="gray">
          <a:xfrm>
            <a:off x="4129088" y="4005262"/>
            <a:ext cx="80963" cy="58738"/>
          </a:xfrm>
          <a:custGeom>
            <a:avLst/>
            <a:gdLst>
              <a:gd name="connsiteX0" fmla="*/ 37135 w 81621"/>
              <a:gd name="connsiteY0" fmla="*/ 0 h 58049"/>
              <a:gd name="connsiteX1" fmla="*/ 37135 w 81621"/>
              <a:gd name="connsiteY1" fmla="*/ 0 h 58049"/>
              <a:gd name="connsiteX2" fmla="*/ 27610 w 81621"/>
              <a:gd name="connsiteY2" fmla="*/ 34925 h 58049"/>
              <a:gd name="connsiteX3" fmla="*/ 65710 w 81621"/>
              <a:gd name="connsiteY3" fmla="*/ 25400 h 58049"/>
              <a:gd name="connsiteX4" fmla="*/ 72060 w 81621"/>
              <a:gd name="connsiteY4" fmla="*/ 15875 h 58049"/>
              <a:gd name="connsiteX5" fmla="*/ 72060 w 81621"/>
              <a:gd name="connsiteY5" fmla="*/ 6350 h 58049"/>
              <a:gd name="connsiteX6" fmla="*/ 53010 w 81621"/>
              <a:gd name="connsiteY6" fmla="*/ 9525 h 58049"/>
              <a:gd name="connsiteX7" fmla="*/ 43485 w 81621"/>
              <a:gd name="connsiteY7" fmla="*/ 12700 h 58049"/>
              <a:gd name="connsiteX8" fmla="*/ 37135 w 81621"/>
              <a:gd name="connsiteY8" fmla="*/ 0 h 58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621" h="58049">
                <a:moveTo>
                  <a:pt x="37135" y="0"/>
                </a:moveTo>
                <a:lnTo>
                  <a:pt x="37135" y="0"/>
                </a:lnTo>
                <a:cubicBezTo>
                  <a:pt x="33960" y="11642"/>
                  <a:pt x="33006" y="24132"/>
                  <a:pt x="27610" y="34925"/>
                </a:cubicBezTo>
                <a:cubicBezTo>
                  <a:pt x="17248" y="55649"/>
                  <a:pt x="-47043" y="78460"/>
                  <a:pt x="65710" y="25400"/>
                </a:cubicBezTo>
                <a:cubicBezTo>
                  <a:pt x="67827" y="22225"/>
                  <a:pt x="69362" y="18573"/>
                  <a:pt x="72060" y="15875"/>
                </a:cubicBezTo>
                <a:cubicBezTo>
                  <a:pt x="81292" y="6643"/>
                  <a:pt x="87904" y="11631"/>
                  <a:pt x="72060" y="6350"/>
                </a:cubicBezTo>
                <a:cubicBezTo>
                  <a:pt x="65710" y="7408"/>
                  <a:pt x="59294" y="8128"/>
                  <a:pt x="53010" y="9525"/>
                </a:cubicBezTo>
                <a:cubicBezTo>
                  <a:pt x="49743" y="10251"/>
                  <a:pt x="46786" y="13250"/>
                  <a:pt x="43485" y="12700"/>
                </a:cubicBezTo>
                <a:cubicBezTo>
                  <a:pt x="39177" y="11982"/>
                  <a:pt x="38193" y="2117"/>
                  <a:pt x="37135" y="0"/>
                </a:cubicBezTo>
                <a:close/>
              </a:path>
            </a:pathLst>
          </a:custGeom>
          <a:solidFill>
            <a:schemeClr val="accent4">
              <a:alpha val="74000"/>
            </a:scheme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44" name="Freeform 443">
            <a:extLst>
              <a:ext uri="{FF2B5EF4-FFF2-40B4-BE49-F238E27FC236}">
                <a16:creationId xmlns:a16="http://schemas.microsoft.com/office/drawing/2014/main" id="{6BC2A37E-8D2D-CE22-A253-D30FE8EBA549}"/>
              </a:ext>
            </a:extLst>
          </p:cNvPr>
          <p:cNvSpPr/>
          <p:nvPr/>
        </p:nvSpPr>
        <p:spPr bwMode="gray">
          <a:xfrm>
            <a:off x="4470401" y="4443413"/>
            <a:ext cx="104775" cy="107950"/>
          </a:xfrm>
          <a:custGeom>
            <a:avLst/>
            <a:gdLst>
              <a:gd name="connsiteX0" fmla="*/ 76200 w 105500"/>
              <a:gd name="connsiteY0" fmla="*/ 0 h 107950"/>
              <a:gd name="connsiteX1" fmla="*/ 76200 w 105500"/>
              <a:gd name="connsiteY1" fmla="*/ 0 h 107950"/>
              <a:gd name="connsiteX2" fmla="*/ 101600 w 105500"/>
              <a:gd name="connsiteY2" fmla="*/ 66675 h 107950"/>
              <a:gd name="connsiteX3" fmla="*/ 104775 w 105500"/>
              <a:gd name="connsiteY3" fmla="*/ 76200 h 107950"/>
              <a:gd name="connsiteX4" fmla="*/ 57150 w 105500"/>
              <a:gd name="connsiteY4" fmla="*/ 107950 h 107950"/>
              <a:gd name="connsiteX5" fmla="*/ 3175 w 105500"/>
              <a:gd name="connsiteY5" fmla="*/ 60325 h 107950"/>
              <a:gd name="connsiteX6" fmla="*/ 0 w 105500"/>
              <a:gd name="connsiteY6" fmla="*/ 50800 h 107950"/>
              <a:gd name="connsiteX7" fmla="*/ 19050 w 105500"/>
              <a:gd name="connsiteY7" fmla="*/ 44450 h 107950"/>
              <a:gd name="connsiteX8" fmla="*/ 28575 w 105500"/>
              <a:gd name="connsiteY8" fmla="*/ 34925 h 107950"/>
              <a:gd name="connsiteX9" fmla="*/ 47625 w 105500"/>
              <a:gd name="connsiteY9" fmla="*/ 19050 h 107950"/>
              <a:gd name="connsiteX10" fmla="*/ 50800 w 105500"/>
              <a:gd name="connsiteY10" fmla="*/ 9525 h 107950"/>
              <a:gd name="connsiteX11" fmla="*/ 76200 w 105500"/>
              <a:gd name="connsiteY11" fmla="*/ 0 h 10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5500" h="107950">
                <a:moveTo>
                  <a:pt x="76200" y="0"/>
                </a:moveTo>
                <a:lnTo>
                  <a:pt x="76200" y="0"/>
                </a:lnTo>
                <a:cubicBezTo>
                  <a:pt x="84667" y="22225"/>
                  <a:pt x="93249" y="44406"/>
                  <a:pt x="101600" y="66675"/>
                </a:cubicBezTo>
                <a:cubicBezTo>
                  <a:pt x="102775" y="69809"/>
                  <a:pt x="107227" y="73923"/>
                  <a:pt x="104775" y="76200"/>
                </a:cubicBezTo>
                <a:cubicBezTo>
                  <a:pt x="90794" y="89183"/>
                  <a:pt x="73025" y="97367"/>
                  <a:pt x="57150" y="107950"/>
                </a:cubicBezTo>
                <a:cubicBezTo>
                  <a:pt x="-11739" y="103644"/>
                  <a:pt x="10416" y="121877"/>
                  <a:pt x="3175" y="60325"/>
                </a:cubicBezTo>
                <a:cubicBezTo>
                  <a:pt x="2784" y="57001"/>
                  <a:pt x="1058" y="53975"/>
                  <a:pt x="0" y="50800"/>
                </a:cubicBezTo>
                <a:cubicBezTo>
                  <a:pt x="6350" y="48683"/>
                  <a:pt x="14317" y="49183"/>
                  <a:pt x="19050" y="44450"/>
                </a:cubicBezTo>
                <a:cubicBezTo>
                  <a:pt x="22225" y="41275"/>
                  <a:pt x="25126" y="37800"/>
                  <a:pt x="28575" y="34925"/>
                </a:cubicBezTo>
                <a:cubicBezTo>
                  <a:pt x="55097" y="12823"/>
                  <a:pt x="19798" y="46877"/>
                  <a:pt x="47625" y="19050"/>
                </a:cubicBezTo>
                <a:cubicBezTo>
                  <a:pt x="48683" y="15875"/>
                  <a:pt x="48709" y="12138"/>
                  <a:pt x="50800" y="9525"/>
                </a:cubicBezTo>
                <a:cubicBezTo>
                  <a:pt x="61206" y="-3482"/>
                  <a:pt x="71967" y="1587"/>
                  <a:pt x="76200" y="0"/>
                </a:cubicBezTo>
                <a:close/>
              </a:path>
            </a:pathLst>
          </a:custGeom>
          <a:solidFill>
            <a:srgbClr val="FBBC7A">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45" name="Freeform 444">
            <a:extLst>
              <a:ext uri="{FF2B5EF4-FFF2-40B4-BE49-F238E27FC236}">
                <a16:creationId xmlns:a16="http://schemas.microsoft.com/office/drawing/2014/main" id="{782130F0-F88D-4162-4402-0CCCF692887F}"/>
              </a:ext>
            </a:extLst>
          </p:cNvPr>
          <p:cNvSpPr/>
          <p:nvPr/>
        </p:nvSpPr>
        <p:spPr bwMode="gray">
          <a:xfrm>
            <a:off x="4327525" y="4237039"/>
            <a:ext cx="120650" cy="142875"/>
          </a:xfrm>
          <a:custGeom>
            <a:avLst/>
            <a:gdLst>
              <a:gd name="connsiteX0" fmla="*/ 67310 w 121285"/>
              <a:gd name="connsiteY0" fmla="*/ 0 h 143112"/>
              <a:gd name="connsiteX1" fmla="*/ 67310 w 121285"/>
              <a:gd name="connsiteY1" fmla="*/ 0 h 143112"/>
              <a:gd name="connsiteX2" fmla="*/ 19685 w 121285"/>
              <a:gd name="connsiteY2" fmla="*/ 66675 h 143112"/>
              <a:gd name="connsiteX3" fmla="*/ 635 w 121285"/>
              <a:gd name="connsiteY3" fmla="*/ 63500 h 143112"/>
              <a:gd name="connsiteX4" fmla="*/ 73660 w 121285"/>
              <a:gd name="connsiteY4" fmla="*/ 127000 h 143112"/>
              <a:gd name="connsiteX5" fmla="*/ 76835 w 121285"/>
              <a:gd name="connsiteY5" fmla="*/ 142875 h 143112"/>
              <a:gd name="connsiteX6" fmla="*/ 95885 w 121285"/>
              <a:gd name="connsiteY6" fmla="*/ 117475 h 143112"/>
              <a:gd name="connsiteX7" fmla="*/ 118110 w 121285"/>
              <a:gd name="connsiteY7" fmla="*/ 101600 h 143112"/>
              <a:gd name="connsiteX8" fmla="*/ 121285 w 121285"/>
              <a:gd name="connsiteY8" fmla="*/ 92075 h 143112"/>
              <a:gd name="connsiteX9" fmla="*/ 118110 w 121285"/>
              <a:gd name="connsiteY9" fmla="*/ 73025 h 143112"/>
              <a:gd name="connsiteX10" fmla="*/ 105410 w 121285"/>
              <a:gd name="connsiteY10" fmla="*/ 50800 h 143112"/>
              <a:gd name="connsiteX11" fmla="*/ 102235 w 121285"/>
              <a:gd name="connsiteY11" fmla="*/ 41275 h 143112"/>
              <a:gd name="connsiteX12" fmla="*/ 105410 w 121285"/>
              <a:gd name="connsiteY12" fmla="*/ 25400 h 143112"/>
              <a:gd name="connsiteX13" fmla="*/ 114935 w 121285"/>
              <a:gd name="connsiteY13" fmla="*/ 19050 h 143112"/>
              <a:gd name="connsiteX14" fmla="*/ 95885 w 121285"/>
              <a:gd name="connsiteY14" fmla="*/ 9525 h 143112"/>
              <a:gd name="connsiteX15" fmla="*/ 67310 w 121285"/>
              <a:gd name="connsiteY15" fmla="*/ 0 h 143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285" h="143112">
                <a:moveTo>
                  <a:pt x="67310" y="0"/>
                </a:moveTo>
                <a:lnTo>
                  <a:pt x="67310" y="0"/>
                </a:lnTo>
                <a:cubicBezTo>
                  <a:pt x="51435" y="22225"/>
                  <a:pt x="39463" y="47839"/>
                  <a:pt x="19685" y="66675"/>
                </a:cubicBezTo>
                <a:cubicBezTo>
                  <a:pt x="15023" y="71115"/>
                  <a:pt x="-3658" y="58702"/>
                  <a:pt x="635" y="63500"/>
                </a:cubicBezTo>
                <a:cubicBezTo>
                  <a:pt x="22144" y="87540"/>
                  <a:pt x="49318" y="105833"/>
                  <a:pt x="73660" y="127000"/>
                </a:cubicBezTo>
                <a:cubicBezTo>
                  <a:pt x="74718" y="132292"/>
                  <a:pt x="71875" y="145001"/>
                  <a:pt x="76835" y="142875"/>
                </a:cubicBezTo>
                <a:cubicBezTo>
                  <a:pt x="86563" y="138706"/>
                  <a:pt x="87418" y="123825"/>
                  <a:pt x="95885" y="117475"/>
                </a:cubicBezTo>
                <a:cubicBezTo>
                  <a:pt x="111638" y="105660"/>
                  <a:pt x="104182" y="110885"/>
                  <a:pt x="118110" y="101600"/>
                </a:cubicBezTo>
                <a:cubicBezTo>
                  <a:pt x="119168" y="98425"/>
                  <a:pt x="121285" y="95422"/>
                  <a:pt x="121285" y="92075"/>
                </a:cubicBezTo>
                <a:cubicBezTo>
                  <a:pt x="121285" y="85637"/>
                  <a:pt x="119960" y="79191"/>
                  <a:pt x="118110" y="73025"/>
                </a:cubicBezTo>
                <a:cubicBezTo>
                  <a:pt x="113935" y="59109"/>
                  <a:pt x="111256" y="62492"/>
                  <a:pt x="105410" y="50800"/>
                </a:cubicBezTo>
                <a:cubicBezTo>
                  <a:pt x="103913" y="47807"/>
                  <a:pt x="103293" y="44450"/>
                  <a:pt x="102235" y="41275"/>
                </a:cubicBezTo>
                <a:cubicBezTo>
                  <a:pt x="103293" y="35983"/>
                  <a:pt x="102733" y="30085"/>
                  <a:pt x="105410" y="25400"/>
                </a:cubicBezTo>
                <a:cubicBezTo>
                  <a:pt x="107303" y="22087"/>
                  <a:pt x="114935" y="22866"/>
                  <a:pt x="114935" y="19050"/>
                </a:cubicBezTo>
                <a:cubicBezTo>
                  <a:pt x="114935" y="15648"/>
                  <a:pt x="98234" y="9693"/>
                  <a:pt x="95885" y="9525"/>
                </a:cubicBezTo>
                <a:cubicBezTo>
                  <a:pt x="84273" y="8696"/>
                  <a:pt x="72072" y="1587"/>
                  <a:pt x="67310" y="0"/>
                </a:cubicBezTo>
                <a:close/>
              </a:path>
            </a:pathLst>
          </a:custGeom>
          <a:solidFill>
            <a:srgbClr val="FBBC7A">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46" name="Freeform 445">
            <a:extLst>
              <a:ext uri="{FF2B5EF4-FFF2-40B4-BE49-F238E27FC236}">
                <a16:creationId xmlns:a16="http://schemas.microsoft.com/office/drawing/2014/main" id="{2BD36191-F6EE-1CDC-0DE3-C0C3CCDD9879}"/>
              </a:ext>
            </a:extLst>
          </p:cNvPr>
          <p:cNvSpPr/>
          <p:nvPr/>
        </p:nvSpPr>
        <p:spPr bwMode="gray">
          <a:xfrm>
            <a:off x="4362450" y="4249738"/>
            <a:ext cx="82550" cy="111125"/>
          </a:xfrm>
          <a:custGeom>
            <a:avLst/>
            <a:gdLst>
              <a:gd name="connsiteX0" fmla="*/ 48013 w 82938"/>
              <a:gd name="connsiteY0" fmla="*/ 0 h 111125"/>
              <a:gd name="connsiteX1" fmla="*/ 48013 w 82938"/>
              <a:gd name="connsiteY1" fmla="*/ 0 h 111125"/>
              <a:gd name="connsiteX2" fmla="*/ 19438 w 82938"/>
              <a:gd name="connsiteY2" fmla="*/ 79375 h 111125"/>
              <a:gd name="connsiteX3" fmla="*/ 388 w 82938"/>
              <a:gd name="connsiteY3" fmla="*/ 88900 h 111125"/>
              <a:gd name="connsiteX4" fmla="*/ 9913 w 82938"/>
              <a:gd name="connsiteY4" fmla="*/ 111125 h 111125"/>
              <a:gd name="connsiteX5" fmla="*/ 25788 w 82938"/>
              <a:gd name="connsiteY5" fmla="*/ 107950 h 111125"/>
              <a:gd name="connsiteX6" fmla="*/ 35313 w 82938"/>
              <a:gd name="connsiteY6" fmla="*/ 101600 h 111125"/>
              <a:gd name="connsiteX7" fmla="*/ 48013 w 82938"/>
              <a:gd name="connsiteY7" fmla="*/ 98425 h 111125"/>
              <a:gd name="connsiteX8" fmla="*/ 54363 w 82938"/>
              <a:gd name="connsiteY8" fmla="*/ 85725 h 111125"/>
              <a:gd name="connsiteX9" fmla="*/ 57538 w 82938"/>
              <a:gd name="connsiteY9" fmla="*/ 73025 h 111125"/>
              <a:gd name="connsiteX10" fmla="*/ 73413 w 82938"/>
              <a:gd name="connsiteY10" fmla="*/ 53975 h 111125"/>
              <a:gd name="connsiteX11" fmla="*/ 82938 w 82938"/>
              <a:gd name="connsiteY11" fmla="*/ 47625 h 111125"/>
              <a:gd name="connsiteX12" fmla="*/ 79763 w 82938"/>
              <a:gd name="connsiteY12" fmla="*/ 38100 h 111125"/>
              <a:gd name="connsiteX13" fmla="*/ 70238 w 82938"/>
              <a:gd name="connsiteY13" fmla="*/ 31750 h 111125"/>
              <a:gd name="connsiteX14" fmla="*/ 60713 w 82938"/>
              <a:gd name="connsiteY14" fmla="*/ 22225 h 111125"/>
              <a:gd name="connsiteX15" fmla="*/ 44838 w 82938"/>
              <a:gd name="connsiteY15" fmla="*/ 3175 h 111125"/>
              <a:gd name="connsiteX16" fmla="*/ 48013 w 82938"/>
              <a:gd name="connsiteY16" fmla="*/ 0 h 11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938" h="111125">
                <a:moveTo>
                  <a:pt x="48013" y="0"/>
                </a:moveTo>
                <a:lnTo>
                  <a:pt x="48013" y="0"/>
                </a:lnTo>
                <a:cubicBezTo>
                  <a:pt x="38488" y="26458"/>
                  <a:pt x="32717" y="54587"/>
                  <a:pt x="19438" y="79375"/>
                </a:cubicBezTo>
                <a:cubicBezTo>
                  <a:pt x="16085" y="85633"/>
                  <a:pt x="2428" y="82100"/>
                  <a:pt x="388" y="88900"/>
                </a:cubicBezTo>
                <a:cubicBezTo>
                  <a:pt x="-1928" y="96620"/>
                  <a:pt x="6738" y="103717"/>
                  <a:pt x="9913" y="111125"/>
                </a:cubicBezTo>
                <a:cubicBezTo>
                  <a:pt x="15205" y="110067"/>
                  <a:pt x="20735" y="109845"/>
                  <a:pt x="25788" y="107950"/>
                </a:cubicBezTo>
                <a:cubicBezTo>
                  <a:pt x="29361" y="106610"/>
                  <a:pt x="31806" y="103103"/>
                  <a:pt x="35313" y="101600"/>
                </a:cubicBezTo>
                <a:cubicBezTo>
                  <a:pt x="39324" y="99881"/>
                  <a:pt x="43780" y="99483"/>
                  <a:pt x="48013" y="98425"/>
                </a:cubicBezTo>
                <a:cubicBezTo>
                  <a:pt x="50130" y="94192"/>
                  <a:pt x="52701" y="90157"/>
                  <a:pt x="54363" y="85725"/>
                </a:cubicBezTo>
                <a:cubicBezTo>
                  <a:pt x="55895" y="81639"/>
                  <a:pt x="55819" y="77036"/>
                  <a:pt x="57538" y="73025"/>
                </a:cubicBezTo>
                <a:cubicBezTo>
                  <a:pt x="60313" y="66550"/>
                  <a:pt x="68327" y="58213"/>
                  <a:pt x="73413" y="53975"/>
                </a:cubicBezTo>
                <a:cubicBezTo>
                  <a:pt x="76344" y="51532"/>
                  <a:pt x="79763" y="49742"/>
                  <a:pt x="82938" y="47625"/>
                </a:cubicBezTo>
                <a:cubicBezTo>
                  <a:pt x="81880" y="44450"/>
                  <a:pt x="81854" y="40713"/>
                  <a:pt x="79763" y="38100"/>
                </a:cubicBezTo>
                <a:cubicBezTo>
                  <a:pt x="77379" y="35120"/>
                  <a:pt x="73169" y="34193"/>
                  <a:pt x="70238" y="31750"/>
                </a:cubicBezTo>
                <a:cubicBezTo>
                  <a:pt x="66789" y="28875"/>
                  <a:pt x="63888" y="25400"/>
                  <a:pt x="60713" y="22225"/>
                </a:cubicBezTo>
                <a:cubicBezTo>
                  <a:pt x="54594" y="6928"/>
                  <a:pt x="58904" y="5988"/>
                  <a:pt x="44838" y="3175"/>
                </a:cubicBezTo>
                <a:cubicBezTo>
                  <a:pt x="42762" y="2760"/>
                  <a:pt x="47484" y="529"/>
                  <a:pt x="48013" y="0"/>
                </a:cubicBezTo>
                <a:close/>
              </a:path>
            </a:pathLst>
          </a:custGeom>
          <a:solidFill>
            <a:srgbClr val="FA677B">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47" name="Freeform 446">
            <a:extLst>
              <a:ext uri="{FF2B5EF4-FFF2-40B4-BE49-F238E27FC236}">
                <a16:creationId xmlns:a16="http://schemas.microsoft.com/office/drawing/2014/main" id="{C016A0F7-FC03-2C25-90A6-AEE8DCD5DC25}"/>
              </a:ext>
            </a:extLst>
          </p:cNvPr>
          <p:cNvSpPr/>
          <p:nvPr/>
        </p:nvSpPr>
        <p:spPr bwMode="gray">
          <a:xfrm>
            <a:off x="4956175" y="4722813"/>
            <a:ext cx="114300" cy="149225"/>
          </a:xfrm>
          <a:custGeom>
            <a:avLst/>
            <a:gdLst>
              <a:gd name="connsiteX0" fmla="*/ 3193 w 114318"/>
              <a:gd name="connsiteY0" fmla="*/ 0 h 149225"/>
              <a:gd name="connsiteX1" fmla="*/ 3193 w 114318"/>
              <a:gd name="connsiteY1" fmla="*/ 0 h 149225"/>
              <a:gd name="connsiteX2" fmla="*/ 18 w 114318"/>
              <a:gd name="connsiteY2" fmla="*/ 92075 h 149225"/>
              <a:gd name="connsiteX3" fmla="*/ 3193 w 114318"/>
              <a:gd name="connsiteY3" fmla="*/ 104775 h 149225"/>
              <a:gd name="connsiteX4" fmla="*/ 85743 w 114318"/>
              <a:gd name="connsiteY4" fmla="*/ 149225 h 149225"/>
              <a:gd name="connsiteX5" fmla="*/ 111143 w 114318"/>
              <a:gd name="connsiteY5" fmla="*/ 139700 h 149225"/>
              <a:gd name="connsiteX6" fmla="*/ 114318 w 114318"/>
              <a:gd name="connsiteY6" fmla="*/ 130175 h 149225"/>
              <a:gd name="connsiteX7" fmla="*/ 111143 w 114318"/>
              <a:gd name="connsiteY7" fmla="*/ 120650 h 149225"/>
              <a:gd name="connsiteX8" fmla="*/ 101618 w 114318"/>
              <a:gd name="connsiteY8" fmla="*/ 117475 h 149225"/>
              <a:gd name="connsiteX9" fmla="*/ 79393 w 114318"/>
              <a:gd name="connsiteY9" fmla="*/ 111125 h 149225"/>
              <a:gd name="connsiteX10" fmla="*/ 76218 w 114318"/>
              <a:gd name="connsiteY10" fmla="*/ 101600 h 149225"/>
              <a:gd name="connsiteX11" fmla="*/ 63518 w 114318"/>
              <a:gd name="connsiteY11" fmla="*/ 82550 h 149225"/>
              <a:gd name="connsiteX12" fmla="*/ 53993 w 114318"/>
              <a:gd name="connsiteY12" fmla="*/ 63500 h 149225"/>
              <a:gd name="connsiteX13" fmla="*/ 34943 w 114318"/>
              <a:gd name="connsiteY13" fmla="*/ 57150 h 149225"/>
              <a:gd name="connsiteX14" fmla="*/ 28593 w 114318"/>
              <a:gd name="connsiteY14" fmla="*/ 44450 h 149225"/>
              <a:gd name="connsiteX15" fmla="*/ 22243 w 114318"/>
              <a:gd name="connsiteY15" fmla="*/ 25400 h 149225"/>
              <a:gd name="connsiteX16" fmla="*/ 12718 w 114318"/>
              <a:gd name="connsiteY16" fmla="*/ 6350 h 149225"/>
              <a:gd name="connsiteX17" fmla="*/ 3193 w 114318"/>
              <a:gd name="connsiteY17" fmla="*/ 12700 h 149225"/>
              <a:gd name="connsiteX18" fmla="*/ 3193 w 114318"/>
              <a:gd name="connsiteY18" fmla="*/ 0 h 14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4318" h="149225">
                <a:moveTo>
                  <a:pt x="3193" y="0"/>
                </a:moveTo>
                <a:lnTo>
                  <a:pt x="3193" y="0"/>
                </a:lnTo>
                <a:cubicBezTo>
                  <a:pt x="2135" y="30692"/>
                  <a:pt x="18" y="61365"/>
                  <a:pt x="18" y="92075"/>
                </a:cubicBezTo>
                <a:cubicBezTo>
                  <a:pt x="18" y="96439"/>
                  <a:pt x="-438" y="102354"/>
                  <a:pt x="3193" y="104775"/>
                </a:cubicBezTo>
                <a:cubicBezTo>
                  <a:pt x="29196" y="122111"/>
                  <a:pt x="58226" y="134408"/>
                  <a:pt x="85743" y="149225"/>
                </a:cubicBezTo>
                <a:cubicBezTo>
                  <a:pt x="94348" y="147504"/>
                  <a:pt x="104914" y="147486"/>
                  <a:pt x="111143" y="139700"/>
                </a:cubicBezTo>
                <a:cubicBezTo>
                  <a:pt x="113234" y="137087"/>
                  <a:pt x="113260" y="133350"/>
                  <a:pt x="114318" y="130175"/>
                </a:cubicBezTo>
                <a:cubicBezTo>
                  <a:pt x="113260" y="127000"/>
                  <a:pt x="113510" y="123017"/>
                  <a:pt x="111143" y="120650"/>
                </a:cubicBezTo>
                <a:cubicBezTo>
                  <a:pt x="108776" y="118283"/>
                  <a:pt x="104836" y="118394"/>
                  <a:pt x="101618" y="117475"/>
                </a:cubicBezTo>
                <a:cubicBezTo>
                  <a:pt x="73711" y="109502"/>
                  <a:pt x="102231" y="118738"/>
                  <a:pt x="79393" y="111125"/>
                </a:cubicBezTo>
                <a:cubicBezTo>
                  <a:pt x="78335" y="107950"/>
                  <a:pt x="77843" y="104526"/>
                  <a:pt x="76218" y="101600"/>
                </a:cubicBezTo>
                <a:cubicBezTo>
                  <a:pt x="72512" y="94929"/>
                  <a:pt x="65931" y="89790"/>
                  <a:pt x="63518" y="82550"/>
                </a:cubicBezTo>
                <a:cubicBezTo>
                  <a:pt x="61788" y="77360"/>
                  <a:pt x="59176" y="66739"/>
                  <a:pt x="53993" y="63500"/>
                </a:cubicBezTo>
                <a:cubicBezTo>
                  <a:pt x="48317" y="59952"/>
                  <a:pt x="34943" y="57150"/>
                  <a:pt x="34943" y="57150"/>
                </a:cubicBezTo>
                <a:cubicBezTo>
                  <a:pt x="32826" y="52917"/>
                  <a:pt x="30351" y="48844"/>
                  <a:pt x="28593" y="44450"/>
                </a:cubicBezTo>
                <a:cubicBezTo>
                  <a:pt x="26107" y="38235"/>
                  <a:pt x="25956" y="30969"/>
                  <a:pt x="22243" y="25400"/>
                </a:cubicBezTo>
                <a:cubicBezTo>
                  <a:pt x="14037" y="13090"/>
                  <a:pt x="17100" y="19495"/>
                  <a:pt x="12718" y="6350"/>
                </a:cubicBezTo>
                <a:cubicBezTo>
                  <a:pt x="9543" y="8467"/>
                  <a:pt x="6124" y="10257"/>
                  <a:pt x="3193" y="12700"/>
                </a:cubicBezTo>
                <a:cubicBezTo>
                  <a:pt x="-256" y="15575"/>
                  <a:pt x="3193" y="2117"/>
                  <a:pt x="3193" y="0"/>
                </a:cubicBezTo>
                <a:close/>
              </a:path>
            </a:pathLst>
          </a:custGeom>
          <a:solidFill>
            <a:srgbClr val="FBBC7A">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48" name="Freeform 447">
            <a:extLst>
              <a:ext uri="{FF2B5EF4-FFF2-40B4-BE49-F238E27FC236}">
                <a16:creationId xmlns:a16="http://schemas.microsoft.com/office/drawing/2014/main" id="{2EC5CE91-3C6D-5775-B1CE-8A1CDE3E4319}"/>
              </a:ext>
            </a:extLst>
          </p:cNvPr>
          <p:cNvSpPr/>
          <p:nvPr/>
        </p:nvSpPr>
        <p:spPr bwMode="gray">
          <a:xfrm>
            <a:off x="4906962" y="5062538"/>
            <a:ext cx="88900" cy="39688"/>
          </a:xfrm>
          <a:custGeom>
            <a:avLst/>
            <a:gdLst>
              <a:gd name="connsiteX0" fmla="*/ 58255 w 87843"/>
              <a:gd name="connsiteY0" fmla="*/ 0 h 38934"/>
              <a:gd name="connsiteX1" fmla="*/ 58255 w 87843"/>
              <a:gd name="connsiteY1" fmla="*/ 0 h 38934"/>
              <a:gd name="connsiteX2" fmla="*/ 1105 w 87843"/>
              <a:gd name="connsiteY2" fmla="*/ 25400 h 38934"/>
              <a:gd name="connsiteX3" fmla="*/ 10630 w 87843"/>
              <a:gd name="connsiteY3" fmla="*/ 38100 h 38934"/>
              <a:gd name="connsiteX4" fmla="*/ 77305 w 87843"/>
              <a:gd name="connsiteY4" fmla="*/ 34925 h 38934"/>
              <a:gd name="connsiteX5" fmla="*/ 86830 w 87843"/>
              <a:gd name="connsiteY5" fmla="*/ 28575 h 38934"/>
              <a:gd name="connsiteX6" fmla="*/ 74130 w 87843"/>
              <a:gd name="connsiteY6" fmla="*/ 12700 h 38934"/>
              <a:gd name="connsiteX7" fmla="*/ 58255 w 87843"/>
              <a:gd name="connsiteY7" fmla="*/ 9525 h 38934"/>
              <a:gd name="connsiteX8" fmla="*/ 58255 w 87843"/>
              <a:gd name="connsiteY8" fmla="*/ 0 h 3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843" h="38934">
                <a:moveTo>
                  <a:pt x="58255" y="0"/>
                </a:moveTo>
                <a:lnTo>
                  <a:pt x="58255" y="0"/>
                </a:lnTo>
                <a:cubicBezTo>
                  <a:pt x="39205" y="8467"/>
                  <a:pt x="17384" y="12377"/>
                  <a:pt x="1105" y="25400"/>
                </a:cubicBezTo>
                <a:cubicBezTo>
                  <a:pt x="-3027" y="28706"/>
                  <a:pt x="5379" y="37444"/>
                  <a:pt x="10630" y="38100"/>
                </a:cubicBezTo>
                <a:cubicBezTo>
                  <a:pt x="32708" y="40860"/>
                  <a:pt x="55080" y="35983"/>
                  <a:pt x="77305" y="34925"/>
                </a:cubicBezTo>
                <a:cubicBezTo>
                  <a:pt x="80480" y="32808"/>
                  <a:pt x="85623" y="32195"/>
                  <a:pt x="86830" y="28575"/>
                </a:cubicBezTo>
                <a:cubicBezTo>
                  <a:pt x="90973" y="16145"/>
                  <a:pt x="81559" y="14557"/>
                  <a:pt x="74130" y="12700"/>
                </a:cubicBezTo>
                <a:cubicBezTo>
                  <a:pt x="68895" y="11391"/>
                  <a:pt x="63547" y="10583"/>
                  <a:pt x="58255" y="9525"/>
                </a:cubicBezTo>
                <a:lnTo>
                  <a:pt x="58255" y="0"/>
                </a:lnTo>
                <a:close/>
              </a:path>
            </a:pathLst>
          </a:custGeom>
          <a:solidFill>
            <a:srgbClr val="FBBC7A">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49" name="Freeform 448">
            <a:extLst>
              <a:ext uri="{FF2B5EF4-FFF2-40B4-BE49-F238E27FC236}">
                <a16:creationId xmlns:a16="http://schemas.microsoft.com/office/drawing/2014/main" id="{382999CB-9E0D-4929-E05B-1350CE97599C}"/>
              </a:ext>
            </a:extLst>
          </p:cNvPr>
          <p:cNvSpPr/>
          <p:nvPr/>
        </p:nvSpPr>
        <p:spPr bwMode="gray">
          <a:xfrm>
            <a:off x="4470400" y="4456113"/>
            <a:ext cx="69850" cy="90488"/>
          </a:xfrm>
          <a:custGeom>
            <a:avLst/>
            <a:gdLst>
              <a:gd name="connsiteX0" fmla="*/ 53975 w 69228"/>
              <a:gd name="connsiteY0" fmla="*/ 0 h 89960"/>
              <a:gd name="connsiteX1" fmla="*/ 53975 w 69228"/>
              <a:gd name="connsiteY1" fmla="*/ 0 h 89960"/>
              <a:gd name="connsiteX2" fmla="*/ 66675 w 69228"/>
              <a:gd name="connsiteY2" fmla="*/ 53975 h 89960"/>
              <a:gd name="connsiteX3" fmla="*/ 0 w 69228"/>
              <a:gd name="connsiteY3" fmla="*/ 69850 h 89960"/>
              <a:gd name="connsiteX4" fmla="*/ 3175 w 69228"/>
              <a:gd name="connsiteY4" fmla="*/ 41275 h 89960"/>
              <a:gd name="connsiteX5" fmla="*/ 6350 w 69228"/>
              <a:gd name="connsiteY5" fmla="*/ 31750 h 89960"/>
              <a:gd name="connsiteX6" fmla="*/ 34925 w 69228"/>
              <a:gd name="connsiteY6" fmla="*/ 19050 h 89960"/>
              <a:gd name="connsiteX7" fmla="*/ 53975 w 69228"/>
              <a:gd name="connsiteY7" fmla="*/ 0 h 89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228" h="89960">
                <a:moveTo>
                  <a:pt x="53975" y="0"/>
                </a:moveTo>
                <a:lnTo>
                  <a:pt x="53975" y="0"/>
                </a:lnTo>
                <a:cubicBezTo>
                  <a:pt x="58208" y="17992"/>
                  <a:pt x="75706" y="37848"/>
                  <a:pt x="66675" y="53975"/>
                </a:cubicBezTo>
                <a:cubicBezTo>
                  <a:pt x="34914" y="110691"/>
                  <a:pt x="17914" y="87764"/>
                  <a:pt x="0" y="69850"/>
                </a:cubicBezTo>
                <a:cubicBezTo>
                  <a:pt x="1058" y="60325"/>
                  <a:pt x="1599" y="50728"/>
                  <a:pt x="3175" y="41275"/>
                </a:cubicBezTo>
                <a:cubicBezTo>
                  <a:pt x="3725" y="37974"/>
                  <a:pt x="4259" y="34363"/>
                  <a:pt x="6350" y="31750"/>
                </a:cubicBezTo>
                <a:cubicBezTo>
                  <a:pt x="11562" y="25235"/>
                  <a:pt x="29589" y="20384"/>
                  <a:pt x="34925" y="19050"/>
                </a:cubicBezTo>
                <a:cubicBezTo>
                  <a:pt x="49077" y="15512"/>
                  <a:pt x="50800" y="3175"/>
                  <a:pt x="53975" y="0"/>
                </a:cubicBezTo>
                <a:close/>
              </a:path>
            </a:pathLst>
          </a:custGeom>
          <a:solidFill>
            <a:srgbClr val="FA677B">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50" name="Freeform 449">
            <a:extLst>
              <a:ext uri="{FF2B5EF4-FFF2-40B4-BE49-F238E27FC236}">
                <a16:creationId xmlns:a16="http://schemas.microsoft.com/office/drawing/2014/main" id="{A92F64BA-2686-C6C8-05F6-ED8D304397EC}"/>
              </a:ext>
            </a:extLst>
          </p:cNvPr>
          <p:cNvSpPr/>
          <p:nvPr/>
        </p:nvSpPr>
        <p:spPr bwMode="gray">
          <a:xfrm>
            <a:off x="4270375" y="4430713"/>
            <a:ext cx="68263" cy="79375"/>
          </a:xfrm>
          <a:custGeom>
            <a:avLst/>
            <a:gdLst>
              <a:gd name="connsiteX0" fmla="*/ 13107 w 68105"/>
              <a:gd name="connsiteY0" fmla="*/ 0 h 79375"/>
              <a:gd name="connsiteX1" fmla="*/ 13107 w 68105"/>
              <a:gd name="connsiteY1" fmla="*/ 0 h 79375"/>
              <a:gd name="connsiteX2" fmla="*/ 67082 w 68105"/>
              <a:gd name="connsiteY2" fmla="*/ 60325 h 79375"/>
              <a:gd name="connsiteX3" fmla="*/ 57557 w 68105"/>
              <a:gd name="connsiteY3" fmla="*/ 79375 h 79375"/>
              <a:gd name="connsiteX4" fmla="*/ 44857 w 68105"/>
              <a:gd name="connsiteY4" fmla="*/ 60325 h 79375"/>
              <a:gd name="connsiteX5" fmla="*/ 38507 w 68105"/>
              <a:gd name="connsiteY5" fmla="*/ 50800 h 79375"/>
              <a:gd name="connsiteX6" fmla="*/ 32157 w 68105"/>
              <a:gd name="connsiteY6" fmla="*/ 41275 h 79375"/>
              <a:gd name="connsiteX7" fmla="*/ 3582 w 68105"/>
              <a:gd name="connsiteY7" fmla="*/ 28575 h 79375"/>
              <a:gd name="connsiteX8" fmla="*/ 3582 w 68105"/>
              <a:gd name="connsiteY8" fmla="*/ 9525 h 79375"/>
              <a:gd name="connsiteX9" fmla="*/ 19457 w 68105"/>
              <a:gd name="connsiteY9" fmla="*/ 12700 h 79375"/>
              <a:gd name="connsiteX10" fmla="*/ 13107 w 68105"/>
              <a:gd name="connsiteY10" fmla="*/ 0 h 7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8105" h="79375">
                <a:moveTo>
                  <a:pt x="13107" y="0"/>
                </a:moveTo>
                <a:lnTo>
                  <a:pt x="13107" y="0"/>
                </a:lnTo>
                <a:cubicBezTo>
                  <a:pt x="31099" y="20108"/>
                  <a:pt x="53898" y="36783"/>
                  <a:pt x="67082" y="60325"/>
                </a:cubicBezTo>
                <a:cubicBezTo>
                  <a:pt x="70551" y="66519"/>
                  <a:pt x="64657" y="79375"/>
                  <a:pt x="57557" y="79375"/>
                </a:cubicBezTo>
                <a:cubicBezTo>
                  <a:pt x="49925" y="79375"/>
                  <a:pt x="49090" y="66675"/>
                  <a:pt x="44857" y="60325"/>
                </a:cubicBezTo>
                <a:lnTo>
                  <a:pt x="38507" y="50800"/>
                </a:lnTo>
                <a:cubicBezTo>
                  <a:pt x="36390" y="47625"/>
                  <a:pt x="35777" y="42482"/>
                  <a:pt x="32157" y="41275"/>
                </a:cubicBezTo>
                <a:cubicBezTo>
                  <a:pt x="9487" y="33718"/>
                  <a:pt x="18676" y="38638"/>
                  <a:pt x="3582" y="28575"/>
                </a:cubicBezTo>
                <a:cubicBezTo>
                  <a:pt x="2735" y="26035"/>
                  <a:pt x="-4038" y="12065"/>
                  <a:pt x="3582" y="9525"/>
                </a:cubicBezTo>
                <a:cubicBezTo>
                  <a:pt x="8702" y="7818"/>
                  <a:pt x="14337" y="10993"/>
                  <a:pt x="19457" y="12700"/>
                </a:cubicBezTo>
                <a:cubicBezTo>
                  <a:pt x="20877" y="13173"/>
                  <a:pt x="14165" y="2117"/>
                  <a:pt x="13107" y="0"/>
                </a:cubicBezTo>
                <a:close/>
              </a:path>
            </a:pathLst>
          </a:custGeom>
          <a:solidFill>
            <a:srgbClr val="CC17A9">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51" name="Freeform 450">
            <a:extLst>
              <a:ext uri="{FF2B5EF4-FFF2-40B4-BE49-F238E27FC236}">
                <a16:creationId xmlns:a16="http://schemas.microsoft.com/office/drawing/2014/main" id="{5AB4EAE9-7736-3FBE-70B9-45B62B488336}"/>
              </a:ext>
            </a:extLst>
          </p:cNvPr>
          <p:cNvSpPr/>
          <p:nvPr/>
        </p:nvSpPr>
        <p:spPr bwMode="gray">
          <a:xfrm rot="10270992">
            <a:off x="4365625" y="4552950"/>
            <a:ext cx="68263" cy="79375"/>
          </a:xfrm>
          <a:custGeom>
            <a:avLst/>
            <a:gdLst>
              <a:gd name="connsiteX0" fmla="*/ 13107 w 68105"/>
              <a:gd name="connsiteY0" fmla="*/ 0 h 79375"/>
              <a:gd name="connsiteX1" fmla="*/ 13107 w 68105"/>
              <a:gd name="connsiteY1" fmla="*/ 0 h 79375"/>
              <a:gd name="connsiteX2" fmla="*/ 67082 w 68105"/>
              <a:gd name="connsiteY2" fmla="*/ 60325 h 79375"/>
              <a:gd name="connsiteX3" fmla="*/ 57557 w 68105"/>
              <a:gd name="connsiteY3" fmla="*/ 79375 h 79375"/>
              <a:gd name="connsiteX4" fmla="*/ 44857 w 68105"/>
              <a:gd name="connsiteY4" fmla="*/ 60325 h 79375"/>
              <a:gd name="connsiteX5" fmla="*/ 38507 w 68105"/>
              <a:gd name="connsiteY5" fmla="*/ 50800 h 79375"/>
              <a:gd name="connsiteX6" fmla="*/ 32157 w 68105"/>
              <a:gd name="connsiteY6" fmla="*/ 41275 h 79375"/>
              <a:gd name="connsiteX7" fmla="*/ 3582 w 68105"/>
              <a:gd name="connsiteY7" fmla="*/ 28575 h 79375"/>
              <a:gd name="connsiteX8" fmla="*/ 3582 w 68105"/>
              <a:gd name="connsiteY8" fmla="*/ 9525 h 79375"/>
              <a:gd name="connsiteX9" fmla="*/ 19457 w 68105"/>
              <a:gd name="connsiteY9" fmla="*/ 12700 h 79375"/>
              <a:gd name="connsiteX10" fmla="*/ 13107 w 68105"/>
              <a:gd name="connsiteY10" fmla="*/ 0 h 7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8105" h="79375">
                <a:moveTo>
                  <a:pt x="13107" y="0"/>
                </a:moveTo>
                <a:lnTo>
                  <a:pt x="13107" y="0"/>
                </a:lnTo>
                <a:cubicBezTo>
                  <a:pt x="31099" y="20108"/>
                  <a:pt x="53898" y="36783"/>
                  <a:pt x="67082" y="60325"/>
                </a:cubicBezTo>
                <a:cubicBezTo>
                  <a:pt x="70551" y="66519"/>
                  <a:pt x="64657" y="79375"/>
                  <a:pt x="57557" y="79375"/>
                </a:cubicBezTo>
                <a:cubicBezTo>
                  <a:pt x="49925" y="79375"/>
                  <a:pt x="49090" y="66675"/>
                  <a:pt x="44857" y="60325"/>
                </a:cubicBezTo>
                <a:lnTo>
                  <a:pt x="38507" y="50800"/>
                </a:lnTo>
                <a:cubicBezTo>
                  <a:pt x="36390" y="47625"/>
                  <a:pt x="35777" y="42482"/>
                  <a:pt x="32157" y="41275"/>
                </a:cubicBezTo>
                <a:cubicBezTo>
                  <a:pt x="9487" y="33718"/>
                  <a:pt x="18676" y="38638"/>
                  <a:pt x="3582" y="28575"/>
                </a:cubicBezTo>
                <a:cubicBezTo>
                  <a:pt x="2735" y="26035"/>
                  <a:pt x="-4038" y="12065"/>
                  <a:pt x="3582" y="9525"/>
                </a:cubicBezTo>
                <a:cubicBezTo>
                  <a:pt x="8702" y="7818"/>
                  <a:pt x="14337" y="10993"/>
                  <a:pt x="19457" y="12700"/>
                </a:cubicBezTo>
                <a:cubicBezTo>
                  <a:pt x="20877" y="13173"/>
                  <a:pt x="14165" y="2117"/>
                  <a:pt x="13107" y="0"/>
                </a:cubicBezTo>
                <a:close/>
              </a:path>
            </a:pathLst>
          </a:custGeom>
          <a:solidFill>
            <a:srgbClr val="CC17A9">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52" name="Freeform 451">
            <a:extLst>
              <a:ext uri="{FF2B5EF4-FFF2-40B4-BE49-F238E27FC236}">
                <a16:creationId xmlns:a16="http://schemas.microsoft.com/office/drawing/2014/main" id="{FA7FC9FD-4DD8-D5D1-EA15-3FC22CDA9000}"/>
              </a:ext>
            </a:extLst>
          </p:cNvPr>
          <p:cNvSpPr/>
          <p:nvPr/>
        </p:nvSpPr>
        <p:spPr bwMode="gray">
          <a:xfrm rot="973624">
            <a:off x="5387975" y="5054600"/>
            <a:ext cx="68263" cy="79375"/>
          </a:xfrm>
          <a:custGeom>
            <a:avLst/>
            <a:gdLst>
              <a:gd name="connsiteX0" fmla="*/ 13107 w 68105"/>
              <a:gd name="connsiteY0" fmla="*/ 0 h 79375"/>
              <a:gd name="connsiteX1" fmla="*/ 13107 w 68105"/>
              <a:gd name="connsiteY1" fmla="*/ 0 h 79375"/>
              <a:gd name="connsiteX2" fmla="*/ 67082 w 68105"/>
              <a:gd name="connsiteY2" fmla="*/ 60325 h 79375"/>
              <a:gd name="connsiteX3" fmla="*/ 57557 w 68105"/>
              <a:gd name="connsiteY3" fmla="*/ 79375 h 79375"/>
              <a:gd name="connsiteX4" fmla="*/ 44857 w 68105"/>
              <a:gd name="connsiteY4" fmla="*/ 60325 h 79375"/>
              <a:gd name="connsiteX5" fmla="*/ 38507 w 68105"/>
              <a:gd name="connsiteY5" fmla="*/ 50800 h 79375"/>
              <a:gd name="connsiteX6" fmla="*/ 32157 w 68105"/>
              <a:gd name="connsiteY6" fmla="*/ 41275 h 79375"/>
              <a:gd name="connsiteX7" fmla="*/ 3582 w 68105"/>
              <a:gd name="connsiteY7" fmla="*/ 28575 h 79375"/>
              <a:gd name="connsiteX8" fmla="*/ 3582 w 68105"/>
              <a:gd name="connsiteY8" fmla="*/ 9525 h 79375"/>
              <a:gd name="connsiteX9" fmla="*/ 19457 w 68105"/>
              <a:gd name="connsiteY9" fmla="*/ 12700 h 79375"/>
              <a:gd name="connsiteX10" fmla="*/ 13107 w 68105"/>
              <a:gd name="connsiteY10" fmla="*/ 0 h 7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8105" h="79375">
                <a:moveTo>
                  <a:pt x="13107" y="0"/>
                </a:moveTo>
                <a:lnTo>
                  <a:pt x="13107" y="0"/>
                </a:lnTo>
                <a:cubicBezTo>
                  <a:pt x="31099" y="20108"/>
                  <a:pt x="53898" y="36783"/>
                  <a:pt x="67082" y="60325"/>
                </a:cubicBezTo>
                <a:cubicBezTo>
                  <a:pt x="70551" y="66519"/>
                  <a:pt x="64657" y="79375"/>
                  <a:pt x="57557" y="79375"/>
                </a:cubicBezTo>
                <a:cubicBezTo>
                  <a:pt x="49925" y="79375"/>
                  <a:pt x="49090" y="66675"/>
                  <a:pt x="44857" y="60325"/>
                </a:cubicBezTo>
                <a:lnTo>
                  <a:pt x="38507" y="50800"/>
                </a:lnTo>
                <a:cubicBezTo>
                  <a:pt x="36390" y="47625"/>
                  <a:pt x="35777" y="42482"/>
                  <a:pt x="32157" y="41275"/>
                </a:cubicBezTo>
                <a:cubicBezTo>
                  <a:pt x="9487" y="33718"/>
                  <a:pt x="18676" y="38638"/>
                  <a:pt x="3582" y="28575"/>
                </a:cubicBezTo>
                <a:cubicBezTo>
                  <a:pt x="2735" y="26035"/>
                  <a:pt x="-4038" y="12065"/>
                  <a:pt x="3582" y="9525"/>
                </a:cubicBezTo>
                <a:cubicBezTo>
                  <a:pt x="8702" y="7818"/>
                  <a:pt x="14337" y="10993"/>
                  <a:pt x="19457" y="12700"/>
                </a:cubicBezTo>
                <a:cubicBezTo>
                  <a:pt x="20877" y="13173"/>
                  <a:pt x="14165" y="2117"/>
                  <a:pt x="13107" y="0"/>
                </a:cubicBezTo>
                <a:close/>
              </a:path>
            </a:pathLst>
          </a:custGeom>
          <a:solidFill>
            <a:srgbClr val="CC17A9">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53" name="Freeform 452">
            <a:extLst>
              <a:ext uri="{FF2B5EF4-FFF2-40B4-BE49-F238E27FC236}">
                <a16:creationId xmlns:a16="http://schemas.microsoft.com/office/drawing/2014/main" id="{7A637308-AE2B-85B2-18C5-56DFC045A8FC}"/>
              </a:ext>
            </a:extLst>
          </p:cNvPr>
          <p:cNvSpPr/>
          <p:nvPr/>
        </p:nvSpPr>
        <p:spPr bwMode="gray">
          <a:xfrm rot="973624">
            <a:off x="4854575" y="4578350"/>
            <a:ext cx="65088" cy="46038"/>
          </a:xfrm>
          <a:custGeom>
            <a:avLst/>
            <a:gdLst>
              <a:gd name="connsiteX0" fmla="*/ 13107 w 68105"/>
              <a:gd name="connsiteY0" fmla="*/ 0 h 79375"/>
              <a:gd name="connsiteX1" fmla="*/ 13107 w 68105"/>
              <a:gd name="connsiteY1" fmla="*/ 0 h 79375"/>
              <a:gd name="connsiteX2" fmla="*/ 67082 w 68105"/>
              <a:gd name="connsiteY2" fmla="*/ 60325 h 79375"/>
              <a:gd name="connsiteX3" fmla="*/ 57557 w 68105"/>
              <a:gd name="connsiteY3" fmla="*/ 79375 h 79375"/>
              <a:gd name="connsiteX4" fmla="*/ 44857 w 68105"/>
              <a:gd name="connsiteY4" fmla="*/ 60325 h 79375"/>
              <a:gd name="connsiteX5" fmla="*/ 38507 w 68105"/>
              <a:gd name="connsiteY5" fmla="*/ 50800 h 79375"/>
              <a:gd name="connsiteX6" fmla="*/ 32157 w 68105"/>
              <a:gd name="connsiteY6" fmla="*/ 41275 h 79375"/>
              <a:gd name="connsiteX7" fmla="*/ 3582 w 68105"/>
              <a:gd name="connsiteY7" fmla="*/ 28575 h 79375"/>
              <a:gd name="connsiteX8" fmla="*/ 3582 w 68105"/>
              <a:gd name="connsiteY8" fmla="*/ 9525 h 79375"/>
              <a:gd name="connsiteX9" fmla="*/ 19457 w 68105"/>
              <a:gd name="connsiteY9" fmla="*/ 12700 h 79375"/>
              <a:gd name="connsiteX10" fmla="*/ 13107 w 68105"/>
              <a:gd name="connsiteY10" fmla="*/ 0 h 7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8105" h="79375">
                <a:moveTo>
                  <a:pt x="13107" y="0"/>
                </a:moveTo>
                <a:lnTo>
                  <a:pt x="13107" y="0"/>
                </a:lnTo>
                <a:cubicBezTo>
                  <a:pt x="31099" y="20108"/>
                  <a:pt x="53898" y="36783"/>
                  <a:pt x="67082" y="60325"/>
                </a:cubicBezTo>
                <a:cubicBezTo>
                  <a:pt x="70551" y="66519"/>
                  <a:pt x="64657" y="79375"/>
                  <a:pt x="57557" y="79375"/>
                </a:cubicBezTo>
                <a:cubicBezTo>
                  <a:pt x="49925" y="79375"/>
                  <a:pt x="49090" y="66675"/>
                  <a:pt x="44857" y="60325"/>
                </a:cubicBezTo>
                <a:lnTo>
                  <a:pt x="38507" y="50800"/>
                </a:lnTo>
                <a:cubicBezTo>
                  <a:pt x="36390" y="47625"/>
                  <a:pt x="35777" y="42482"/>
                  <a:pt x="32157" y="41275"/>
                </a:cubicBezTo>
                <a:cubicBezTo>
                  <a:pt x="9487" y="33718"/>
                  <a:pt x="18676" y="38638"/>
                  <a:pt x="3582" y="28575"/>
                </a:cubicBezTo>
                <a:cubicBezTo>
                  <a:pt x="2735" y="26035"/>
                  <a:pt x="-4038" y="12065"/>
                  <a:pt x="3582" y="9525"/>
                </a:cubicBezTo>
                <a:cubicBezTo>
                  <a:pt x="8702" y="7818"/>
                  <a:pt x="14337" y="10993"/>
                  <a:pt x="19457" y="12700"/>
                </a:cubicBezTo>
                <a:cubicBezTo>
                  <a:pt x="20877" y="13173"/>
                  <a:pt x="14165" y="2117"/>
                  <a:pt x="13107" y="0"/>
                </a:cubicBezTo>
                <a:close/>
              </a:path>
            </a:pathLst>
          </a:custGeom>
          <a:solidFill>
            <a:srgbClr val="CC17A9">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54" name="Freeform 453">
            <a:extLst>
              <a:ext uri="{FF2B5EF4-FFF2-40B4-BE49-F238E27FC236}">
                <a16:creationId xmlns:a16="http://schemas.microsoft.com/office/drawing/2014/main" id="{7A31CDA8-E291-636E-A891-37E9D748A4A3}"/>
              </a:ext>
            </a:extLst>
          </p:cNvPr>
          <p:cNvSpPr/>
          <p:nvPr/>
        </p:nvSpPr>
        <p:spPr bwMode="gray">
          <a:xfrm rot="973624">
            <a:off x="4929188" y="4549775"/>
            <a:ext cx="65088" cy="46038"/>
          </a:xfrm>
          <a:custGeom>
            <a:avLst/>
            <a:gdLst>
              <a:gd name="connsiteX0" fmla="*/ 13107 w 68105"/>
              <a:gd name="connsiteY0" fmla="*/ 0 h 79375"/>
              <a:gd name="connsiteX1" fmla="*/ 13107 w 68105"/>
              <a:gd name="connsiteY1" fmla="*/ 0 h 79375"/>
              <a:gd name="connsiteX2" fmla="*/ 67082 w 68105"/>
              <a:gd name="connsiteY2" fmla="*/ 60325 h 79375"/>
              <a:gd name="connsiteX3" fmla="*/ 57557 w 68105"/>
              <a:gd name="connsiteY3" fmla="*/ 79375 h 79375"/>
              <a:gd name="connsiteX4" fmla="*/ 44857 w 68105"/>
              <a:gd name="connsiteY4" fmla="*/ 60325 h 79375"/>
              <a:gd name="connsiteX5" fmla="*/ 38507 w 68105"/>
              <a:gd name="connsiteY5" fmla="*/ 50800 h 79375"/>
              <a:gd name="connsiteX6" fmla="*/ 32157 w 68105"/>
              <a:gd name="connsiteY6" fmla="*/ 41275 h 79375"/>
              <a:gd name="connsiteX7" fmla="*/ 3582 w 68105"/>
              <a:gd name="connsiteY7" fmla="*/ 28575 h 79375"/>
              <a:gd name="connsiteX8" fmla="*/ 3582 w 68105"/>
              <a:gd name="connsiteY8" fmla="*/ 9525 h 79375"/>
              <a:gd name="connsiteX9" fmla="*/ 19457 w 68105"/>
              <a:gd name="connsiteY9" fmla="*/ 12700 h 79375"/>
              <a:gd name="connsiteX10" fmla="*/ 13107 w 68105"/>
              <a:gd name="connsiteY10" fmla="*/ 0 h 7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8105" h="79375">
                <a:moveTo>
                  <a:pt x="13107" y="0"/>
                </a:moveTo>
                <a:lnTo>
                  <a:pt x="13107" y="0"/>
                </a:lnTo>
                <a:cubicBezTo>
                  <a:pt x="31099" y="20108"/>
                  <a:pt x="53898" y="36783"/>
                  <a:pt x="67082" y="60325"/>
                </a:cubicBezTo>
                <a:cubicBezTo>
                  <a:pt x="70551" y="66519"/>
                  <a:pt x="64657" y="79375"/>
                  <a:pt x="57557" y="79375"/>
                </a:cubicBezTo>
                <a:cubicBezTo>
                  <a:pt x="49925" y="79375"/>
                  <a:pt x="49090" y="66675"/>
                  <a:pt x="44857" y="60325"/>
                </a:cubicBezTo>
                <a:lnTo>
                  <a:pt x="38507" y="50800"/>
                </a:lnTo>
                <a:cubicBezTo>
                  <a:pt x="36390" y="47625"/>
                  <a:pt x="35777" y="42482"/>
                  <a:pt x="32157" y="41275"/>
                </a:cubicBezTo>
                <a:cubicBezTo>
                  <a:pt x="9487" y="33718"/>
                  <a:pt x="18676" y="38638"/>
                  <a:pt x="3582" y="28575"/>
                </a:cubicBezTo>
                <a:cubicBezTo>
                  <a:pt x="2735" y="26035"/>
                  <a:pt x="-4038" y="12065"/>
                  <a:pt x="3582" y="9525"/>
                </a:cubicBezTo>
                <a:cubicBezTo>
                  <a:pt x="8702" y="7818"/>
                  <a:pt x="14337" y="10993"/>
                  <a:pt x="19457" y="12700"/>
                </a:cubicBezTo>
                <a:cubicBezTo>
                  <a:pt x="20877" y="13173"/>
                  <a:pt x="14165" y="2117"/>
                  <a:pt x="13107" y="0"/>
                </a:cubicBezTo>
                <a:close/>
              </a:path>
            </a:pathLst>
          </a:custGeom>
          <a:solidFill>
            <a:srgbClr val="CC17A9">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55" name="Freeform 454">
            <a:extLst>
              <a:ext uri="{FF2B5EF4-FFF2-40B4-BE49-F238E27FC236}">
                <a16:creationId xmlns:a16="http://schemas.microsoft.com/office/drawing/2014/main" id="{023795DC-F62F-87BC-A859-A657E10689CB}"/>
              </a:ext>
            </a:extLst>
          </p:cNvPr>
          <p:cNvSpPr/>
          <p:nvPr/>
        </p:nvSpPr>
        <p:spPr bwMode="gray">
          <a:xfrm>
            <a:off x="4878388" y="3048000"/>
            <a:ext cx="138113" cy="252413"/>
          </a:xfrm>
          <a:custGeom>
            <a:avLst/>
            <a:gdLst>
              <a:gd name="connsiteX0" fmla="*/ 44367 w 139157"/>
              <a:gd name="connsiteY0" fmla="*/ 0 h 252248"/>
              <a:gd name="connsiteX1" fmla="*/ 44367 w 139157"/>
              <a:gd name="connsiteY1" fmla="*/ 0 h 252248"/>
              <a:gd name="connsiteX2" fmla="*/ 223 w 139157"/>
              <a:gd name="connsiteY2" fmla="*/ 151349 h 252248"/>
              <a:gd name="connsiteX3" fmla="*/ 19142 w 139157"/>
              <a:gd name="connsiteY3" fmla="*/ 201799 h 252248"/>
              <a:gd name="connsiteX4" fmla="*/ 25448 w 139157"/>
              <a:gd name="connsiteY4" fmla="*/ 220717 h 252248"/>
              <a:gd name="connsiteX5" fmla="*/ 69591 w 139157"/>
              <a:gd name="connsiteY5" fmla="*/ 252248 h 252248"/>
              <a:gd name="connsiteX6" fmla="*/ 88510 w 139157"/>
              <a:gd name="connsiteY6" fmla="*/ 208105 h 252248"/>
              <a:gd name="connsiteX7" fmla="*/ 94816 w 139157"/>
              <a:gd name="connsiteY7" fmla="*/ 163962 h 252248"/>
              <a:gd name="connsiteX8" fmla="*/ 132653 w 139157"/>
              <a:gd name="connsiteY8" fmla="*/ 151349 h 252248"/>
              <a:gd name="connsiteX9" fmla="*/ 138960 w 139157"/>
              <a:gd name="connsiteY9" fmla="*/ 132431 h 252248"/>
              <a:gd name="connsiteX10" fmla="*/ 126347 w 139157"/>
              <a:gd name="connsiteY10" fmla="*/ 119818 h 252248"/>
              <a:gd name="connsiteX11" fmla="*/ 88510 w 139157"/>
              <a:gd name="connsiteY11" fmla="*/ 100900 h 252248"/>
              <a:gd name="connsiteX12" fmla="*/ 69591 w 139157"/>
              <a:gd name="connsiteY12" fmla="*/ 88287 h 252248"/>
              <a:gd name="connsiteX13" fmla="*/ 63285 w 139157"/>
              <a:gd name="connsiteY13" fmla="*/ 25225 h 252248"/>
              <a:gd name="connsiteX14" fmla="*/ 44367 w 139157"/>
              <a:gd name="connsiteY14" fmla="*/ 0 h 252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157" h="252248">
                <a:moveTo>
                  <a:pt x="44367" y="0"/>
                </a:moveTo>
                <a:lnTo>
                  <a:pt x="44367" y="0"/>
                </a:lnTo>
                <a:cubicBezTo>
                  <a:pt x="29652" y="50450"/>
                  <a:pt x="6741" y="99203"/>
                  <a:pt x="223" y="151349"/>
                </a:cubicBezTo>
                <a:cubicBezTo>
                  <a:pt x="-2005" y="169171"/>
                  <a:pt x="13004" y="184920"/>
                  <a:pt x="19142" y="201799"/>
                </a:cubicBezTo>
                <a:cubicBezTo>
                  <a:pt x="21414" y="208046"/>
                  <a:pt x="21584" y="215308"/>
                  <a:pt x="25448" y="220717"/>
                </a:cubicBezTo>
                <a:cubicBezTo>
                  <a:pt x="44151" y="246902"/>
                  <a:pt x="45665" y="244273"/>
                  <a:pt x="69591" y="252248"/>
                </a:cubicBezTo>
                <a:cubicBezTo>
                  <a:pt x="88954" y="232886"/>
                  <a:pt x="82532" y="243972"/>
                  <a:pt x="88510" y="208105"/>
                </a:cubicBezTo>
                <a:cubicBezTo>
                  <a:pt x="90954" y="193444"/>
                  <a:pt x="85691" y="175695"/>
                  <a:pt x="94816" y="163962"/>
                </a:cubicBezTo>
                <a:cubicBezTo>
                  <a:pt x="102978" y="153468"/>
                  <a:pt x="132653" y="151349"/>
                  <a:pt x="132653" y="151349"/>
                </a:cubicBezTo>
                <a:cubicBezTo>
                  <a:pt x="134755" y="145043"/>
                  <a:pt x="140264" y="138949"/>
                  <a:pt x="138960" y="132431"/>
                </a:cubicBezTo>
                <a:cubicBezTo>
                  <a:pt x="137794" y="126601"/>
                  <a:pt x="130990" y="123532"/>
                  <a:pt x="126347" y="119818"/>
                </a:cubicBezTo>
                <a:cubicBezTo>
                  <a:pt x="108883" y="105847"/>
                  <a:pt x="108492" y="107560"/>
                  <a:pt x="88510" y="100900"/>
                </a:cubicBezTo>
                <a:cubicBezTo>
                  <a:pt x="82204" y="96696"/>
                  <a:pt x="71988" y="95477"/>
                  <a:pt x="69591" y="88287"/>
                </a:cubicBezTo>
                <a:cubicBezTo>
                  <a:pt x="62911" y="68246"/>
                  <a:pt x="76255" y="41901"/>
                  <a:pt x="63285" y="25225"/>
                </a:cubicBezTo>
                <a:cubicBezTo>
                  <a:pt x="55435" y="15132"/>
                  <a:pt x="47520" y="4204"/>
                  <a:pt x="44367" y="0"/>
                </a:cubicBezTo>
                <a:close/>
              </a:path>
            </a:pathLst>
          </a:custGeom>
          <a:solidFill>
            <a:srgbClr val="FA677B">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56" name="Freeform 455">
            <a:extLst>
              <a:ext uri="{FF2B5EF4-FFF2-40B4-BE49-F238E27FC236}">
                <a16:creationId xmlns:a16="http://schemas.microsoft.com/office/drawing/2014/main" id="{4B6FAE34-9933-957C-4E1C-1A392593CE82}"/>
              </a:ext>
            </a:extLst>
          </p:cNvPr>
          <p:cNvSpPr/>
          <p:nvPr/>
        </p:nvSpPr>
        <p:spPr bwMode="gray">
          <a:xfrm>
            <a:off x="4953000" y="3300413"/>
            <a:ext cx="254000" cy="131763"/>
          </a:xfrm>
          <a:custGeom>
            <a:avLst/>
            <a:gdLst>
              <a:gd name="connsiteX0" fmla="*/ 0 w 254041"/>
              <a:gd name="connsiteY0" fmla="*/ 56953 h 132875"/>
              <a:gd name="connsiteX1" fmla="*/ 0 w 254041"/>
              <a:gd name="connsiteY1" fmla="*/ 56953 h 132875"/>
              <a:gd name="connsiteX2" fmla="*/ 63062 w 254041"/>
              <a:gd name="connsiteY2" fmla="*/ 126322 h 132875"/>
              <a:gd name="connsiteX3" fmla="*/ 182880 w 254041"/>
              <a:gd name="connsiteY3" fmla="*/ 107403 h 132875"/>
              <a:gd name="connsiteX4" fmla="*/ 189186 w 254041"/>
              <a:gd name="connsiteY4" fmla="*/ 82178 h 132875"/>
              <a:gd name="connsiteX5" fmla="*/ 220717 w 254041"/>
              <a:gd name="connsiteY5" fmla="*/ 50647 h 132875"/>
              <a:gd name="connsiteX6" fmla="*/ 252248 w 254041"/>
              <a:gd name="connsiteY6" fmla="*/ 56953 h 132875"/>
              <a:gd name="connsiteX7" fmla="*/ 239635 w 254041"/>
              <a:gd name="connsiteY7" fmla="*/ 38035 h 132875"/>
              <a:gd name="connsiteX8" fmla="*/ 182880 w 254041"/>
              <a:gd name="connsiteY8" fmla="*/ 31729 h 132875"/>
              <a:gd name="connsiteX9" fmla="*/ 163961 w 254041"/>
              <a:gd name="connsiteY9" fmla="*/ 197 h 132875"/>
              <a:gd name="connsiteX10" fmla="*/ 145042 w 254041"/>
              <a:gd name="connsiteY10" fmla="*/ 6504 h 132875"/>
              <a:gd name="connsiteX11" fmla="*/ 126124 w 254041"/>
              <a:gd name="connsiteY11" fmla="*/ 31729 h 132875"/>
              <a:gd name="connsiteX12" fmla="*/ 94593 w 254041"/>
              <a:gd name="connsiteY12" fmla="*/ 88484 h 132875"/>
              <a:gd name="connsiteX13" fmla="*/ 75674 w 254041"/>
              <a:gd name="connsiteY13" fmla="*/ 94791 h 132875"/>
              <a:gd name="connsiteX14" fmla="*/ 50449 w 254041"/>
              <a:gd name="connsiteY14" fmla="*/ 56953 h 132875"/>
              <a:gd name="connsiteX15" fmla="*/ 37837 w 254041"/>
              <a:gd name="connsiteY15" fmla="*/ 31729 h 132875"/>
              <a:gd name="connsiteX16" fmla="*/ 18918 w 254041"/>
              <a:gd name="connsiteY16" fmla="*/ 63260 h 132875"/>
              <a:gd name="connsiteX17" fmla="*/ 0 w 254041"/>
              <a:gd name="connsiteY17" fmla="*/ 56953 h 13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4041" h="132875">
                <a:moveTo>
                  <a:pt x="0" y="56953"/>
                </a:moveTo>
                <a:lnTo>
                  <a:pt x="0" y="56953"/>
                </a:lnTo>
                <a:cubicBezTo>
                  <a:pt x="21021" y="80076"/>
                  <a:pt x="38660" y="106800"/>
                  <a:pt x="63062" y="126322"/>
                </a:cubicBezTo>
                <a:cubicBezTo>
                  <a:pt x="90594" y="148348"/>
                  <a:pt x="181406" y="107824"/>
                  <a:pt x="182880" y="107403"/>
                </a:cubicBezTo>
                <a:cubicBezTo>
                  <a:pt x="184982" y="98995"/>
                  <a:pt x="184378" y="89389"/>
                  <a:pt x="189186" y="82178"/>
                </a:cubicBezTo>
                <a:cubicBezTo>
                  <a:pt x="197431" y="69810"/>
                  <a:pt x="220717" y="50647"/>
                  <a:pt x="220717" y="50647"/>
                </a:cubicBezTo>
                <a:cubicBezTo>
                  <a:pt x="231227" y="52749"/>
                  <a:pt x="243330" y="62899"/>
                  <a:pt x="252248" y="56953"/>
                </a:cubicBezTo>
                <a:cubicBezTo>
                  <a:pt x="258554" y="52749"/>
                  <a:pt x="246758" y="40625"/>
                  <a:pt x="239635" y="38035"/>
                </a:cubicBezTo>
                <a:cubicBezTo>
                  <a:pt x="221746" y="31530"/>
                  <a:pt x="201798" y="33831"/>
                  <a:pt x="182880" y="31729"/>
                </a:cubicBezTo>
                <a:cubicBezTo>
                  <a:pt x="180224" y="23762"/>
                  <a:pt x="176326" y="2670"/>
                  <a:pt x="163961" y="197"/>
                </a:cubicBezTo>
                <a:cubicBezTo>
                  <a:pt x="157443" y="-1107"/>
                  <a:pt x="151348" y="4402"/>
                  <a:pt x="145042" y="6504"/>
                </a:cubicBezTo>
                <a:cubicBezTo>
                  <a:pt x="138736" y="14912"/>
                  <a:pt x="130824" y="22328"/>
                  <a:pt x="126124" y="31729"/>
                </a:cubicBezTo>
                <a:cubicBezTo>
                  <a:pt x="109671" y="64634"/>
                  <a:pt x="123595" y="69149"/>
                  <a:pt x="94593" y="88484"/>
                </a:cubicBezTo>
                <a:cubicBezTo>
                  <a:pt x="89062" y="92171"/>
                  <a:pt x="81980" y="92689"/>
                  <a:pt x="75674" y="94791"/>
                </a:cubicBezTo>
                <a:cubicBezTo>
                  <a:pt x="64299" y="83416"/>
                  <a:pt x="50449" y="75207"/>
                  <a:pt x="50449" y="56953"/>
                </a:cubicBezTo>
                <a:cubicBezTo>
                  <a:pt x="50449" y="11549"/>
                  <a:pt x="71805" y="-2241"/>
                  <a:pt x="37837" y="31729"/>
                </a:cubicBezTo>
                <a:cubicBezTo>
                  <a:pt x="35181" y="39697"/>
                  <a:pt x="31285" y="60787"/>
                  <a:pt x="18918" y="63260"/>
                </a:cubicBezTo>
                <a:cubicBezTo>
                  <a:pt x="12400" y="64564"/>
                  <a:pt x="3153" y="58004"/>
                  <a:pt x="0" y="56953"/>
                </a:cubicBezTo>
                <a:close/>
              </a:path>
            </a:pathLst>
          </a:custGeom>
          <a:solidFill>
            <a:srgbClr val="FA677B">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57" name="Freeform 456">
            <a:extLst>
              <a:ext uri="{FF2B5EF4-FFF2-40B4-BE49-F238E27FC236}">
                <a16:creationId xmlns:a16="http://schemas.microsoft.com/office/drawing/2014/main" id="{CAF3305E-1031-1B24-973D-73854D87886F}"/>
              </a:ext>
            </a:extLst>
          </p:cNvPr>
          <p:cNvSpPr/>
          <p:nvPr/>
        </p:nvSpPr>
        <p:spPr bwMode="gray">
          <a:xfrm>
            <a:off x="5319714" y="3249614"/>
            <a:ext cx="42863" cy="73025"/>
          </a:xfrm>
          <a:custGeom>
            <a:avLst/>
            <a:gdLst>
              <a:gd name="connsiteX0" fmla="*/ 19189 w 43410"/>
              <a:gd name="connsiteY0" fmla="*/ 12644 h 73342"/>
              <a:gd name="connsiteX1" fmla="*/ 19189 w 43410"/>
              <a:gd name="connsiteY1" fmla="*/ 12644 h 73342"/>
              <a:gd name="connsiteX2" fmla="*/ 271 w 43410"/>
              <a:gd name="connsiteY2" fmla="*/ 69400 h 73342"/>
              <a:gd name="connsiteX3" fmla="*/ 25495 w 43410"/>
              <a:gd name="connsiteY3" fmla="*/ 63094 h 73342"/>
              <a:gd name="connsiteX4" fmla="*/ 271 w 43410"/>
              <a:gd name="connsiteY4" fmla="*/ 6338 h 73342"/>
              <a:gd name="connsiteX5" fmla="*/ 19189 w 43410"/>
              <a:gd name="connsiteY5" fmla="*/ 12644 h 7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10" h="73342">
                <a:moveTo>
                  <a:pt x="19189" y="12644"/>
                </a:moveTo>
                <a:lnTo>
                  <a:pt x="19189" y="12644"/>
                </a:lnTo>
                <a:cubicBezTo>
                  <a:pt x="12883" y="31563"/>
                  <a:pt x="-2202" y="49612"/>
                  <a:pt x="271" y="69400"/>
                </a:cubicBezTo>
                <a:cubicBezTo>
                  <a:pt x="1346" y="78000"/>
                  <a:pt x="21909" y="70984"/>
                  <a:pt x="25495" y="63094"/>
                </a:cubicBezTo>
                <a:cubicBezTo>
                  <a:pt x="61621" y="-16384"/>
                  <a:pt x="37929" y="-1193"/>
                  <a:pt x="271" y="6338"/>
                </a:cubicBezTo>
                <a:lnTo>
                  <a:pt x="19189" y="12644"/>
                </a:lnTo>
                <a:close/>
              </a:path>
            </a:pathLst>
          </a:custGeom>
          <a:solidFill>
            <a:srgbClr val="FA677B">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58" name="Freeform 457">
            <a:extLst>
              <a:ext uri="{FF2B5EF4-FFF2-40B4-BE49-F238E27FC236}">
                <a16:creationId xmlns:a16="http://schemas.microsoft.com/office/drawing/2014/main" id="{37F3A3B3-E251-B8C4-EB9A-24B1132A3F2F}"/>
              </a:ext>
            </a:extLst>
          </p:cNvPr>
          <p:cNvSpPr/>
          <p:nvPr/>
        </p:nvSpPr>
        <p:spPr bwMode="gray">
          <a:xfrm>
            <a:off x="3068638" y="2473325"/>
            <a:ext cx="150813" cy="247650"/>
          </a:xfrm>
          <a:custGeom>
            <a:avLst/>
            <a:gdLst>
              <a:gd name="connsiteX0" fmla="*/ 25479 w 152237"/>
              <a:gd name="connsiteY0" fmla="*/ 37838 h 247584"/>
              <a:gd name="connsiteX1" fmla="*/ 25479 w 152237"/>
              <a:gd name="connsiteY1" fmla="*/ 37838 h 247584"/>
              <a:gd name="connsiteX2" fmla="*/ 31785 w 152237"/>
              <a:gd name="connsiteY2" fmla="*/ 245942 h 247584"/>
              <a:gd name="connsiteX3" fmla="*/ 38091 w 152237"/>
              <a:gd name="connsiteY3" fmla="*/ 220718 h 247584"/>
              <a:gd name="connsiteX4" fmla="*/ 50703 w 152237"/>
              <a:gd name="connsiteY4" fmla="*/ 208105 h 247584"/>
              <a:gd name="connsiteX5" fmla="*/ 63316 w 152237"/>
              <a:gd name="connsiteY5" fmla="*/ 182880 h 247584"/>
              <a:gd name="connsiteX6" fmla="*/ 69622 w 152237"/>
              <a:gd name="connsiteY6" fmla="*/ 163962 h 247584"/>
              <a:gd name="connsiteX7" fmla="*/ 88541 w 152237"/>
              <a:gd name="connsiteY7" fmla="*/ 157656 h 247584"/>
              <a:gd name="connsiteX8" fmla="*/ 113765 w 152237"/>
              <a:gd name="connsiteY8" fmla="*/ 208105 h 247584"/>
              <a:gd name="connsiteX9" fmla="*/ 132684 w 152237"/>
              <a:gd name="connsiteY9" fmla="*/ 201799 h 247584"/>
              <a:gd name="connsiteX10" fmla="*/ 151603 w 152237"/>
              <a:gd name="connsiteY10" fmla="*/ 182880 h 247584"/>
              <a:gd name="connsiteX11" fmla="*/ 145296 w 152237"/>
              <a:gd name="connsiteY11" fmla="*/ 157656 h 247584"/>
              <a:gd name="connsiteX12" fmla="*/ 113765 w 152237"/>
              <a:gd name="connsiteY12" fmla="*/ 132431 h 247584"/>
              <a:gd name="connsiteX13" fmla="*/ 120072 w 152237"/>
              <a:gd name="connsiteY13" fmla="*/ 69369 h 247584"/>
              <a:gd name="connsiteX14" fmla="*/ 138990 w 152237"/>
              <a:gd name="connsiteY14" fmla="*/ 56756 h 247584"/>
              <a:gd name="connsiteX15" fmla="*/ 151603 w 152237"/>
              <a:gd name="connsiteY15" fmla="*/ 44144 h 247584"/>
              <a:gd name="connsiteX16" fmla="*/ 145296 w 152237"/>
              <a:gd name="connsiteY16" fmla="*/ 25225 h 247584"/>
              <a:gd name="connsiteX17" fmla="*/ 126378 w 152237"/>
              <a:gd name="connsiteY17" fmla="*/ 12613 h 247584"/>
              <a:gd name="connsiteX18" fmla="*/ 113765 w 152237"/>
              <a:gd name="connsiteY18" fmla="*/ 0 h 247584"/>
              <a:gd name="connsiteX19" fmla="*/ 75928 w 152237"/>
              <a:gd name="connsiteY19" fmla="*/ 6307 h 247584"/>
              <a:gd name="connsiteX20" fmla="*/ 57010 w 152237"/>
              <a:gd name="connsiteY20" fmla="*/ 18919 h 247584"/>
              <a:gd name="connsiteX21" fmla="*/ 31785 w 152237"/>
              <a:gd name="connsiteY21" fmla="*/ 44144 h 247584"/>
              <a:gd name="connsiteX22" fmla="*/ 254 w 152237"/>
              <a:gd name="connsiteY22" fmla="*/ 63062 h 247584"/>
              <a:gd name="connsiteX23" fmla="*/ 25479 w 152237"/>
              <a:gd name="connsiteY23" fmla="*/ 37838 h 247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2237" h="247584">
                <a:moveTo>
                  <a:pt x="25479" y="37838"/>
                </a:moveTo>
                <a:lnTo>
                  <a:pt x="25479" y="37838"/>
                </a:lnTo>
                <a:cubicBezTo>
                  <a:pt x="-1873" y="138127"/>
                  <a:pt x="-5444" y="111918"/>
                  <a:pt x="31785" y="245942"/>
                </a:cubicBezTo>
                <a:cubicBezTo>
                  <a:pt x="34105" y="254293"/>
                  <a:pt x="34215" y="228470"/>
                  <a:pt x="38091" y="220718"/>
                </a:cubicBezTo>
                <a:cubicBezTo>
                  <a:pt x="40750" y="215400"/>
                  <a:pt x="47405" y="213052"/>
                  <a:pt x="50703" y="208105"/>
                </a:cubicBezTo>
                <a:cubicBezTo>
                  <a:pt x="55918" y="200283"/>
                  <a:pt x="59613" y="191521"/>
                  <a:pt x="63316" y="182880"/>
                </a:cubicBezTo>
                <a:cubicBezTo>
                  <a:pt x="65934" y="176770"/>
                  <a:pt x="64922" y="168662"/>
                  <a:pt x="69622" y="163962"/>
                </a:cubicBezTo>
                <a:cubicBezTo>
                  <a:pt x="74323" y="159262"/>
                  <a:pt x="82235" y="159758"/>
                  <a:pt x="88541" y="157656"/>
                </a:cubicBezTo>
                <a:cubicBezTo>
                  <a:pt x="92271" y="183768"/>
                  <a:pt x="82318" y="208105"/>
                  <a:pt x="113765" y="208105"/>
                </a:cubicBezTo>
                <a:cubicBezTo>
                  <a:pt x="120412" y="208105"/>
                  <a:pt x="126378" y="203901"/>
                  <a:pt x="132684" y="201799"/>
                </a:cubicBezTo>
                <a:cubicBezTo>
                  <a:pt x="138990" y="195493"/>
                  <a:pt x="149153" y="191455"/>
                  <a:pt x="151603" y="182880"/>
                </a:cubicBezTo>
                <a:cubicBezTo>
                  <a:pt x="153984" y="174547"/>
                  <a:pt x="149172" y="165408"/>
                  <a:pt x="145296" y="157656"/>
                </a:cubicBezTo>
                <a:cubicBezTo>
                  <a:pt x="140802" y="148668"/>
                  <a:pt x="120452" y="136889"/>
                  <a:pt x="113765" y="132431"/>
                </a:cubicBezTo>
                <a:cubicBezTo>
                  <a:pt x="115867" y="111410"/>
                  <a:pt x="113392" y="89410"/>
                  <a:pt x="120072" y="69369"/>
                </a:cubicBezTo>
                <a:cubicBezTo>
                  <a:pt x="122469" y="62179"/>
                  <a:pt x="133072" y="61491"/>
                  <a:pt x="138990" y="56756"/>
                </a:cubicBezTo>
                <a:cubicBezTo>
                  <a:pt x="143633" y="53042"/>
                  <a:pt x="147399" y="48348"/>
                  <a:pt x="151603" y="44144"/>
                </a:cubicBezTo>
                <a:cubicBezTo>
                  <a:pt x="149501" y="37838"/>
                  <a:pt x="149449" y="30416"/>
                  <a:pt x="145296" y="25225"/>
                </a:cubicBezTo>
                <a:cubicBezTo>
                  <a:pt x="140561" y="19307"/>
                  <a:pt x="132296" y="17348"/>
                  <a:pt x="126378" y="12613"/>
                </a:cubicBezTo>
                <a:cubicBezTo>
                  <a:pt x="121735" y="8899"/>
                  <a:pt x="117969" y="4204"/>
                  <a:pt x="113765" y="0"/>
                </a:cubicBezTo>
                <a:cubicBezTo>
                  <a:pt x="101153" y="2102"/>
                  <a:pt x="88058" y="2263"/>
                  <a:pt x="75928" y="6307"/>
                </a:cubicBezTo>
                <a:cubicBezTo>
                  <a:pt x="68738" y="8704"/>
                  <a:pt x="62764" y="13987"/>
                  <a:pt x="57010" y="18919"/>
                </a:cubicBezTo>
                <a:cubicBezTo>
                  <a:pt x="47982" y="26658"/>
                  <a:pt x="40193" y="35736"/>
                  <a:pt x="31785" y="44144"/>
                </a:cubicBezTo>
                <a:cubicBezTo>
                  <a:pt x="21795" y="54134"/>
                  <a:pt x="16625" y="63062"/>
                  <a:pt x="254" y="63062"/>
                </a:cubicBezTo>
                <a:cubicBezTo>
                  <a:pt x="-2719" y="63062"/>
                  <a:pt x="21275" y="42042"/>
                  <a:pt x="25479" y="37838"/>
                </a:cubicBezTo>
                <a:close/>
              </a:path>
            </a:pathLst>
          </a:custGeom>
          <a:solidFill>
            <a:srgbClr val="FBBC7A">
              <a:alpha val="74000"/>
            </a:srgbClr>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59" name="Freeform 458">
            <a:extLst>
              <a:ext uri="{FF2B5EF4-FFF2-40B4-BE49-F238E27FC236}">
                <a16:creationId xmlns:a16="http://schemas.microsoft.com/office/drawing/2014/main" id="{648C68E9-A9D0-AE1D-59BD-063C2B6C2ADC}"/>
              </a:ext>
            </a:extLst>
          </p:cNvPr>
          <p:cNvSpPr/>
          <p:nvPr/>
        </p:nvSpPr>
        <p:spPr bwMode="gray">
          <a:xfrm>
            <a:off x="3054350" y="2498725"/>
            <a:ext cx="173038" cy="157163"/>
          </a:xfrm>
          <a:custGeom>
            <a:avLst/>
            <a:gdLst>
              <a:gd name="connsiteX0" fmla="*/ 64393 w 173755"/>
              <a:gd name="connsiteY0" fmla="*/ 25225 h 157655"/>
              <a:gd name="connsiteX1" fmla="*/ 64393 w 173755"/>
              <a:gd name="connsiteY1" fmla="*/ 25225 h 157655"/>
              <a:gd name="connsiteX2" fmla="*/ 1331 w 173755"/>
              <a:gd name="connsiteY2" fmla="*/ 44144 h 157655"/>
              <a:gd name="connsiteX3" fmla="*/ 32862 w 173755"/>
              <a:gd name="connsiteY3" fmla="*/ 81981 h 157655"/>
              <a:gd name="connsiteX4" fmla="*/ 77006 w 173755"/>
              <a:gd name="connsiteY4" fmla="*/ 151349 h 157655"/>
              <a:gd name="connsiteX5" fmla="*/ 58087 w 173755"/>
              <a:gd name="connsiteY5" fmla="*/ 157655 h 157655"/>
              <a:gd name="connsiteX6" fmla="*/ 95924 w 173755"/>
              <a:gd name="connsiteY6" fmla="*/ 151349 h 157655"/>
              <a:gd name="connsiteX7" fmla="*/ 108537 w 173755"/>
              <a:gd name="connsiteY7" fmla="*/ 138737 h 157655"/>
              <a:gd name="connsiteX8" fmla="*/ 121149 w 173755"/>
              <a:gd name="connsiteY8" fmla="*/ 100900 h 157655"/>
              <a:gd name="connsiteX9" fmla="*/ 127455 w 173755"/>
              <a:gd name="connsiteY9" fmla="*/ 81981 h 157655"/>
              <a:gd name="connsiteX10" fmla="*/ 114843 w 173755"/>
              <a:gd name="connsiteY10" fmla="*/ 69368 h 157655"/>
              <a:gd name="connsiteX11" fmla="*/ 152680 w 173755"/>
              <a:gd name="connsiteY11" fmla="*/ 44144 h 157655"/>
              <a:gd name="connsiteX12" fmla="*/ 171599 w 173755"/>
              <a:gd name="connsiteY12" fmla="*/ 31531 h 157655"/>
              <a:gd name="connsiteX13" fmla="*/ 146374 w 173755"/>
              <a:gd name="connsiteY13" fmla="*/ 0 h 157655"/>
              <a:gd name="connsiteX14" fmla="*/ 102231 w 173755"/>
              <a:gd name="connsiteY14" fmla="*/ 6306 h 157655"/>
              <a:gd name="connsiteX15" fmla="*/ 89618 w 173755"/>
              <a:gd name="connsiteY15" fmla="*/ 25225 h 157655"/>
              <a:gd name="connsiteX16" fmla="*/ 45475 w 173755"/>
              <a:gd name="connsiteY16" fmla="*/ 44144 h 157655"/>
              <a:gd name="connsiteX17" fmla="*/ 64393 w 173755"/>
              <a:gd name="connsiteY17" fmla="*/ 25225 h 157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3755" h="157655">
                <a:moveTo>
                  <a:pt x="64393" y="25225"/>
                </a:moveTo>
                <a:lnTo>
                  <a:pt x="64393" y="25225"/>
                </a:lnTo>
                <a:cubicBezTo>
                  <a:pt x="43372" y="31531"/>
                  <a:pt x="11989" y="24960"/>
                  <a:pt x="1331" y="44144"/>
                </a:cubicBezTo>
                <a:cubicBezTo>
                  <a:pt x="-6642" y="58496"/>
                  <a:pt x="23394" y="68568"/>
                  <a:pt x="32862" y="81981"/>
                </a:cubicBezTo>
                <a:cubicBezTo>
                  <a:pt x="48668" y="104372"/>
                  <a:pt x="62291" y="128226"/>
                  <a:pt x="77006" y="151349"/>
                </a:cubicBezTo>
                <a:cubicBezTo>
                  <a:pt x="70700" y="153451"/>
                  <a:pt x="51440" y="157655"/>
                  <a:pt x="58087" y="157655"/>
                </a:cubicBezTo>
                <a:cubicBezTo>
                  <a:pt x="70873" y="157655"/>
                  <a:pt x="83952" y="155838"/>
                  <a:pt x="95924" y="151349"/>
                </a:cubicBezTo>
                <a:cubicBezTo>
                  <a:pt x="101491" y="149261"/>
                  <a:pt x="104333" y="142941"/>
                  <a:pt x="108537" y="138737"/>
                </a:cubicBezTo>
                <a:lnTo>
                  <a:pt x="121149" y="100900"/>
                </a:lnTo>
                <a:lnTo>
                  <a:pt x="127455" y="81981"/>
                </a:lnTo>
                <a:cubicBezTo>
                  <a:pt x="123251" y="77777"/>
                  <a:pt x="113677" y="75198"/>
                  <a:pt x="114843" y="69368"/>
                </a:cubicBezTo>
                <a:cubicBezTo>
                  <a:pt x="118217" y="52498"/>
                  <a:pt x="140391" y="48240"/>
                  <a:pt x="152680" y="44144"/>
                </a:cubicBezTo>
                <a:cubicBezTo>
                  <a:pt x="158986" y="39940"/>
                  <a:pt x="169202" y="38721"/>
                  <a:pt x="171599" y="31531"/>
                </a:cubicBezTo>
                <a:cubicBezTo>
                  <a:pt x="180310" y="5400"/>
                  <a:pt x="160761" y="4796"/>
                  <a:pt x="146374" y="0"/>
                </a:cubicBezTo>
                <a:cubicBezTo>
                  <a:pt x="131660" y="2102"/>
                  <a:pt x="115814" y="269"/>
                  <a:pt x="102231" y="6306"/>
                </a:cubicBezTo>
                <a:cubicBezTo>
                  <a:pt x="95305" y="9384"/>
                  <a:pt x="94977" y="19866"/>
                  <a:pt x="89618" y="25225"/>
                </a:cubicBezTo>
                <a:cubicBezTo>
                  <a:pt x="75102" y="39741"/>
                  <a:pt x="64771" y="39319"/>
                  <a:pt x="45475" y="44144"/>
                </a:cubicBezTo>
                <a:lnTo>
                  <a:pt x="64393" y="25225"/>
                </a:lnTo>
                <a:close/>
              </a:path>
            </a:pathLst>
          </a:custGeom>
          <a:solidFill>
            <a:srgbClr val="FA677B">
              <a:alpha val="74000"/>
            </a:srgbClr>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60" name="Freeform 459">
            <a:extLst>
              <a:ext uri="{FF2B5EF4-FFF2-40B4-BE49-F238E27FC236}">
                <a16:creationId xmlns:a16="http://schemas.microsoft.com/office/drawing/2014/main" id="{0AC09D4F-5BC0-A93E-3736-70361D8D6E06}"/>
              </a:ext>
            </a:extLst>
          </p:cNvPr>
          <p:cNvSpPr/>
          <p:nvPr/>
        </p:nvSpPr>
        <p:spPr bwMode="gray">
          <a:xfrm>
            <a:off x="5322887" y="3249613"/>
            <a:ext cx="57150" cy="63500"/>
          </a:xfrm>
          <a:custGeom>
            <a:avLst/>
            <a:gdLst>
              <a:gd name="connsiteX0" fmla="*/ 21640 w 56995"/>
              <a:gd name="connsiteY0" fmla="*/ 0 h 64236"/>
              <a:gd name="connsiteX1" fmla="*/ 21640 w 56995"/>
              <a:gd name="connsiteY1" fmla="*/ 0 h 64236"/>
              <a:gd name="connsiteX2" fmla="*/ 2722 w 56995"/>
              <a:gd name="connsiteY2" fmla="*/ 56756 h 64236"/>
              <a:gd name="connsiteX3" fmla="*/ 53171 w 56995"/>
              <a:gd name="connsiteY3" fmla="*/ 50449 h 64236"/>
              <a:gd name="connsiteX4" fmla="*/ 46865 w 56995"/>
              <a:gd name="connsiteY4" fmla="*/ 12612 h 64236"/>
              <a:gd name="connsiteX5" fmla="*/ 27947 w 56995"/>
              <a:gd name="connsiteY5" fmla="*/ 6306 h 64236"/>
              <a:gd name="connsiteX6" fmla="*/ 21640 w 56995"/>
              <a:gd name="connsiteY6" fmla="*/ 0 h 6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995" h="64236">
                <a:moveTo>
                  <a:pt x="21640" y="0"/>
                </a:moveTo>
                <a:lnTo>
                  <a:pt x="21640" y="0"/>
                </a:lnTo>
                <a:cubicBezTo>
                  <a:pt x="15334" y="18919"/>
                  <a:pt x="-7847" y="39845"/>
                  <a:pt x="2722" y="56756"/>
                </a:cubicBezTo>
                <a:cubicBezTo>
                  <a:pt x="11704" y="71127"/>
                  <a:pt x="41188" y="62433"/>
                  <a:pt x="53171" y="50449"/>
                </a:cubicBezTo>
                <a:cubicBezTo>
                  <a:pt x="62212" y="41408"/>
                  <a:pt x="53209" y="23714"/>
                  <a:pt x="46865" y="12612"/>
                </a:cubicBezTo>
                <a:cubicBezTo>
                  <a:pt x="43567" y="6841"/>
                  <a:pt x="34253" y="8408"/>
                  <a:pt x="27947" y="6306"/>
                </a:cubicBezTo>
                <a:cubicBezTo>
                  <a:pt x="7034" y="13277"/>
                  <a:pt x="22691" y="1051"/>
                  <a:pt x="21640" y="0"/>
                </a:cubicBezTo>
                <a:close/>
              </a:path>
            </a:pathLst>
          </a:custGeom>
          <a:solidFill>
            <a:srgbClr val="FA677B">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61" name="Rectangle 460">
            <a:extLst>
              <a:ext uri="{FF2B5EF4-FFF2-40B4-BE49-F238E27FC236}">
                <a16:creationId xmlns:a16="http://schemas.microsoft.com/office/drawing/2014/main" id="{976723BD-0D09-1096-9D8C-DD5DDE43931F}"/>
              </a:ext>
            </a:extLst>
          </p:cNvPr>
          <p:cNvSpPr/>
          <p:nvPr/>
        </p:nvSpPr>
        <p:spPr bwMode="gray">
          <a:xfrm>
            <a:off x="169863" y="4279900"/>
            <a:ext cx="1139825" cy="157163"/>
          </a:xfrm>
          <a:prstGeom prst="rect">
            <a:avLst/>
          </a:prstGeom>
          <a:solidFill>
            <a:schemeClr val="bg1">
              <a:lumMod val="85000"/>
              <a:alpha val="50000"/>
            </a:schemeClr>
          </a:solidFill>
          <a:ln>
            <a:solidFill>
              <a:schemeClr val="accent5"/>
            </a:solid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700" b="1" i="1" dirty="0">
                <a:solidFill>
                  <a:schemeClr val="tx1"/>
                </a:solidFill>
              </a:rPr>
              <a:t>United States: 3,400 GW</a:t>
            </a:r>
          </a:p>
        </p:txBody>
      </p:sp>
      <p:sp>
        <p:nvSpPr>
          <p:cNvPr id="462" name="Rectangle 461">
            <a:extLst>
              <a:ext uri="{FF2B5EF4-FFF2-40B4-BE49-F238E27FC236}">
                <a16:creationId xmlns:a16="http://schemas.microsoft.com/office/drawing/2014/main" id="{34B6F680-4C6D-B9D6-8535-4739A7D0350A}"/>
              </a:ext>
            </a:extLst>
          </p:cNvPr>
          <p:cNvSpPr/>
          <p:nvPr/>
        </p:nvSpPr>
        <p:spPr bwMode="gray">
          <a:xfrm>
            <a:off x="4876800" y="4005264"/>
            <a:ext cx="825500" cy="155575"/>
          </a:xfrm>
          <a:prstGeom prst="rect">
            <a:avLst/>
          </a:prstGeom>
          <a:solidFill>
            <a:schemeClr val="bg1">
              <a:lumMod val="85000"/>
              <a:alpha val="50000"/>
            </a:schemeClr>
          </a:solidFill>
          <a:ln>
            <a:solidFill>
              <a:schemeClr val="accent1"/>
            </a:solid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700" b="1" i="1" dirty="0">
                <a:solidFill>
                  <a:schemeClr val="tx1"/>
                </a:solidFill>
              </a:rPr>
              <a:t>China: 300 GW </a:t>
            </a:r>
          </a:p>
        </p:txBody>
      </p:sp>
      <p:sp>
        <p:nvSpPr>
          <p:cNvPr id="463" name="Rectangle 462">
            <a:extLst>
              <a:ext uri="{FF2B5EF4-FFF2-40B4-BE49-F238E27FC236}">
                <a16:creationId xmlns:a16="http://schemas.microsoft.com/office/drawing/2014/main" id="{D53E90CD-7F8C-F63E-2F94-EEB9073E1E3E}"/>
              </a:ext>
            </a:extLst>
          </p:cNvPr>
          <p:cNvSpPr/>
          <p:nvPr/>
        </p:nvSpPr>
        <p:spPr bwMode="gray">
          <a:xfrm>
            <a:off x="3651250" y="4760913"/>
            <a:ext cx="733425" cy="157163"/>
          </a:xfrm>
          <a:prstGeom prst="rect">
            <a:avLst/>
          </a:prstGeom>
          <a:solidFill>
            <a:schemeClr val="bg1">
              <a:lumMod val="85000"/>
              <a:alpha val="50000"/>
            </a:schemeClr>
          </a:solidFill>
          <a:ln>
            <a:solidFill>
              <a:schemeClr val="accent1"/>
            </a:solid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700" b="1" i="1" dirty="0">
                <a:solidFill>
                  <a:schemeClr val="tx1"/>
                </a:solidFill>
              </a:rPr>
              <a:t>India: 80 GW </a:t>
            </a:r>
          </a:p>
        </p:txBody>
      </p:sp>
      <p:sp>
        <p:nvSpPr>
          <p:cNvPr id="464" name="Rectangle 463">
            <a:extLst>
              <a:ext uri="{FF2B5EF4-FFF2-40B4-BE49-F238E27FC236}">
                <a16:creationId xmlns:a16="http://schemas.microsoft.com/office/drawing/2014/main" id="{5E40295F-1B09-87BB-774F-AA9986044AAE}"/>
              </a:ext>
            </a:extLst>
          </p:cNvPr>
          <p:cNvSpPr/>
          <p:nvPr/>
        </p:nvSpPr>
        <p:spPr bwMode="gray">
          <a:xfrm>
            <a:off x="4849813" y="4283075"/>
            <a:ext cx="865188" cy="288925"/>
          </a:xfrm>
          <a:prstGeom prst="rect">
            <a:avLst/>
          </a:prstGeom>
          <a:solidFill>
            <a:schemeClr val="bg1">
              <a:lumMod val="85000"/>
              <a:alpha val="50000"/>
            </a:schemeClr>
          </a:solidFill>
          <a:ln>
            <a:solidFill>
              <a:schemeClr val="accent1"/>
            </a:solid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700" b="1" i="1" dirty="0">
                <a:solidFill>
                  <a:schemeClr val="tx1"/>
                </a:solidFill>
              </a:rPr>
              <a:t>Southeast Asia: 64 GW </a:t>
            </a:r>
          </a:p>
        </p:txBody>
      </p:sp>
      <p:sp>
        <p:nvSpPr>
          <p:cNvPr id="465" name="Rectangle 464">
            <a:extLst>
              <a:ext uri="{FF2B5EF4-FFF2-40B4-BE49-F238E27FC236}">
                <a16:creationId xmlns:a16="http://schemas.microsoft.com/office/drawing/2014/main" id="{AF626505-FDB9-DD93-7590-FE1F4D76AB04}"/>
              </a:ext>
            </a:extLst>
          </p:cNvPr>
          <p:cNvSpPr/>
          <p:nvPr/>
        </p:nvSpPr>
        <p:spPr bwMode="gray">
          <a:xfrm>
            <a:off x="1954213" y="3800475"/>
            <a:ext cx="731838" cy="157163"/>
          </a:xfrm>
          <a:prstGeom prst="rect">
            <a:avLst/>
          </a:prstGeom>
          <a:solidFill>
            <a:schemeClr val="bg1">
              <a:lumMod val="85000"/>
              <a:alpha val="50000"/>
            </a:schemeClr>
          </a:solidFill>
          <a:ln>
            <a:solidFill>
              <a:schemeClr val="accent1"/>
            </a:solid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700" b="1" i="1" dirty="0">
                <a:solidFill>
                  <a:schemeClr val="tx1"/>
                </a:solidFill>
              </a:rPr>
              <a:t>Europe: 50 GW </a:t>
            </a:r>
          </a:p>
        </p:txBody>
      </p:sp>
      <p:cxnSp>
        <p:nvCxnSpPr>
          <p:cNvPr id="466" name="Elbow Connector 465">
            <a:extLst>
              <a:ext uri="{FF2B5EF4-FFF2-40B4-BE49-F238E27FC236}">
                <a16:creationId xmlns:a16="http://schemas.microsoft.com/office/drawing/2014/main" id="{093B58F2-2597-6AD3-06D2-B03D339F5202}"/>
              </a:ext>
            </a:extLst>
          </p:cNvPr>
          <p:cNvCxnSpPr>
            <a:cxnSpLocks/>
            <a:stCxn id="469" idx="3"/>
            <a:endCxn id="462" idx="1"/>
          </p:cNvCxnSpPr>
          <p:nvPr/>
        </p:nvCxnSpPr>
        <p:spPr bwMode="gray">
          <a:xfrm rot="16200000" flipH="1">
            <a:off x="4647807" y="3854059"/>
            <a:ext cx="51194" cy="406792"/>
          </a:xfrm>
          <a:prstGeom prst="bentConnector2">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467" name="Elbow Connector 466">
            <a:extLst>
              <a:ext uri="{FF2B5EF4-FFF2-40B4-BE49-F238E27FC236}">
                <a16:creationId xmlns:a16="http://schemas.microsoft.com/office/drawing/2014/main" id="{8435C878-3542-86E4-F0EF-83BD5DFE0863}"/>
              </a:ext>
            </a:extLst>
          </p:cNvPr>
          <p:cNvCxnSpPr>
            <a:cxnSpLocks/>
            <a:stCxn id="468" idx="0"/>
            <a:endCxn id="463" idx="0"/>
          </p:cNvCxnSpPr>
          <p:nvPr/>
        </p:nvCxnSpPr>
        <p:spPr bwMode="gray">
          <a:xfrm rot="16200000" flipH="1">
            <a:off x="3730228" y="4473178"/>
            <a:ext cx="547688" cy="27782"/>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sp>
        <p:nvSpPr>
          <p:cNvPr id="468" name="Oval 467">
            <a:extLst>
              <a:ext uri="{FF2B5EF4-FFF2-40B4-BE49-F238E27FC236}">
                <a16:creationId xmlns:a16="http://schemas.microsoft.com/office/drawing/2014/main" id="{E05CF2D5-73D7-1A2E-3E43-9533291768A1}"/>
              </a:ext>
            </a:extLst>
          </p:cNvPr>
          <p:cNvSpPr/>
          <p:nvPr/>
        </p:nvSpPr>
        <p:spPr bwMode="gray">
          <a:xfrm flipV="1">
            <a:off x="3967162" y="4167187"/>
            <a:ext cx="46038" cy="46038"/>
          </a:xfrm>
          <a:prstGeom prst="ellipse">
            <a:avLst/>
          </a:prstGeom>
          <a:solidFill>
            <a:schemeClr val="accent1"/>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69" name="Oval 468">
            <a:extLst>
              <a:ext uri="{FF2B5EF4-FFF2-40B4-BE49-F238E27FC236}">
                <a16:creationId xmlns:a16="http://schemas.microsoft.com/office/drawing/2014/main" id="{59AF46B4-BF20-8EE6-790C-1965B27E47D5}"/>
              </a:ext>
            </a:extLst>
          </p:cNvPr>
          <p:cNvSpPr/>
          <p:nvPr/>
        </p:nvSpPr>
        <p:spPr bwMode="gray">
          <a:xfrm flipH="1">
            <a:off x="4430712" y="3992562"/>
            <a:ext cx="46038" cy="46038"/>
          </a:xfrm>
          <a:prstGeom prst="ellipse">
            <a:avLst/>
          </a:prstGeom>
          <a:solidFill>
            <a:schemeClr val="accent1"/>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70" name="Oval 469">
            <a:extLst>
              <a:ext uri="{FF2B5EF4-FFF2-40B4-BE49-F238E27FC236}">
                <a16:creationId xmlns:a16="http://schemas.microsoft.com/office/drawing/2014/main" id="{34F2E39E-F2B2-3336-D062-350FFE5B201B}"/>
              </a:ext>
            </a:extLst>
          </p:cNvPr>
          <p:cNvSpPr/>
          <p:nvPr/>
        </p:nvSpPr>
        <p:spPr bwMode="gray">
          <a:xfrm flipH="1">
            <a:off x="1360488" y="3856038"/>
            <a:ext cx="46038" cy="46038"/>
          </a:xfrm>
          <a:prstGeom prst="ellipse">
            <a:avLst/>
          </a:prstGeom>
          <a:solidFill>
            <a:schemeClr val="accent1"/>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cxnSp>
        <p:nvCxnSpPr>
          <p:cNvPr id="471" name="Elbow Connector 470">
            <a:extLst>
              <a:ext uri="{FF2B5EF4-FFF2-40B4-BE49-F238E27FC236}">
                <a16:creationId xmlns:a16="http://schemas.microsoft.com/office/drawing/2014/main" id="{EDC5C4DC-B068-47DA-80AA-ECBA19616409}"/>
              </a:ext>
            </a:extLst>
          </p:cNvPr>
          <p:cNvCxnSpPr>
            <a:stCxn id="470" idx="7"/>
            <a:endCxn id="461" idx="0"/>
          </p:cNvCxnSpPr>
          <p:nvPr/>
        </p:nvCxnSpPr>
        <p:spPr bwMode="gray">
          <a:xfrm rot="16200000" flipH="1" flipV="1">
            <a:off x="844943" y="3757613"/>
            <a:ext cx="417120" cy="627454"/>
          </a:xfrm>
          <a:prstGeom prst="bentConnector3">
            <a:avLst>
              <a:gd name="adj1" fmla="val -56421"/>
            </a:avLst>
          </a:prstGeom>
          <a:ln>
            <a:solidFill>
              <a:schemeClr val="accent5"/>
            </a:solidFill>
            <a:tailEnd type="triangle"/>
          </a:ln>
        </p:spPr>
        <p:style>
          <a:lnRef idx="1">
            <a:schemeClr val="accent1"/>
          </a:lnRef>
          <a:fillRef idx="0">
            <a:schemeClr val="accent1"/>
          </a:fillRef>
          <a:effectRef idx="0">
            <a:schemeClr val="accent1"/>
          </a:effectRef>
          <a:fontRef idx="minor">
            <a:schemeClr val="tx1"/>
          </a:fontRef>
        </p:style>
      </p:cxnSp>
      <p:sp>
        <p:nvSpPr>
          <p:cNvPr id="472" name="Rectangle 471">
            <a:extLst>
              <a:ext uri="{FF2B5EF4-FFF2-40B4-BE49-F238E27FC236}">
                <a16:creationId xmlns:a16="http://schemas.microsoft.com/office/drawing/2014/main" id="{5828A419-9364-5363-C1AD-B1F3D4F68A8D}"/>
              </a:ext>
            </a:extLst>
          </p:cNvPr>
          <p:cNvSpPr/>
          <p:nvPr/>
        </p:nvSpPr>
        <p:spPr bwMode="gray">
          <a:xfrm>
            <a:off x="246263" y="5734628"/>
            <a:ext cx="1139825" cy="157163"/>
          </a:xfrm>
          <a:prstGeom prst="rect">
            <a:avLst/>
          </a:prstGeom>
          <a:solidFill>
            <a:schemeClr val="bg1">
              <a:lumMod val="85000"/>
              <a:alpha val="50000"/>
            </a:schemeClr>
          </a:solidFill>
          <a:ln>
            <a:solidFill>
              <a:schemeClr val="accent5"/>
            </a:solid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700" b="1" i="1" dirty="0">
                <a:solidFill>
                  <a:schemeClr val="tx1"/>
                </a:solidFill>
              </a:rPr>
              <a:t>Project InnerSpace</a:t>
            </a:r>
          </a:p>
        </p:txBody>
      </p:sp>
      <p:sp>
        <p:nvSpPr>
          <p:cNvPr id="473" name="Rectangle 472">
            <a:extLst>
              <a:ext uri="{FF2B5EF4-FFF2-40B4-BE49-F238E27FC236}">
                <a16:creationId xmlns:a16="http://schemas.microsoft.com/office/drawing/2014/main" id="{5EAD642F-451E-7969-43B1-F60A0F7EA399}"/>
              </a:ext>
            </a:extLst>
          </p:cNvPr>
          <p:cNvSpPr/>
          <p:nvPr/>
        </p:nvSpPr>
        <p:spPr bwMode="gray">
          <a:xfrm>
            <a:off x="252412" y="5933643"/>
            <a:ext cx="1135063" cy="180976"/>
          </a:xfrm>
          <a:prstGeom prst="rect">
            <a:avLst/>
          </a:prstGeom>
          <a:solidFill>
            <a:schemeClr val="bg1">
              <a:lumMod val="85000"/>
              <a:alpha val="50000"/>
            </a:schemeClr>
          </a:solidFill>
          <a:ln>
            <a:solidFill>
              <a:schemeClr val="accent1"/>
            </a:solid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700" b="1" i="1" dirty="0">
                <a:solidFill>
                  <a:schemeClr val="tx1"/>
                </a:solidFill>
              </a:rPr>
              <a:t>IEA</a:t>
            </a:r>
          </a:p>
        </p:txBody>
      </p:sp>
      <p:sp>
        <p:nvSpPr>
          <p:cNvPr id="474" name="Rectangular Callout 473">
            <a:extLst>
              <a:ext uri="{FF2B5EF4-FFF2-40B4-BE49-F238E27FC236}">
                <a16:creationId xmlns:a16="http://schemas.microsoft.com/office/drawing/2014/main" id="{0EDE72DB-EF7E-7902-393D-EFE652F2F0FA}"/>
              </a:ext>
            </a:extLst>
          </p:cNvPr>
          <p:cNvSpPr/>
          <p:nvPr/>
        </p:nvSpPr>
        <p:spPr bwMode="gray">
          <a:xfrm>
            <a:off x="1982169" y="5592755"/>
            <a:ext cx="4305919" cy="693322"/>
          </a:xfrm>
          <a:prstGeom prst="wedgeRectCallout">
            <a:avLst>
              <a:gd name="adj1" fmla="val -62887"/>
              <a:gd name="adj2" fmla="val -9593"/>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800" dirty="0">
                <a:solidFill>
                  <a:schemeClr val="tx1"/>
                </a:solidFill>
              </a:rPr>
              <a:t>Global next-gen geothermal projections vary. </a:t>
            </a:r>
            <a:r>
              <a:rPr lang="en-US" sz="800" b="1" dirty="0">
                <a:solidFill>
                  <a:schemeClr val="tx1"/>
                </a:solidFill>
              </a:rPr>
              <a:t>Project InnerSpace’s projections likely reflect greater accuracy of global geothermal potential, driven by superior subsurface data collection. IEA estimates are deliberately conservative, focusing on what is deployable under today’s policy, cost, and financing conditions.</a:t>
            </a:r>
            <a:endParaRPr lang="en-US" sz="800" dirty="0">
              <a:solidFill>
                <a:schemeClr val="tx1"/>
              </a:solidFill>
            </a:endParaRPr>
          </a:p>
        </p:txBody>
      </p:sp>
      <p:sp>
        <p:nvSpPr>
          <p:cNvPr id="475" name="Rectangle 474">
            <a:extLst>
              <a:ext uri="{FF2B5EF4-FFF2-40B4-BE49-F238E27FC236}">
                <a16:creationId xmlns:a16="http://schemas.microsoft.com/office/drawing/2014/main" id="{7BD9D32E-3A6C-8EFD-B7B0-E99A376E059E}"/>
              </a:ext>
            </a:extLst>
          </p:cNvPr>
          <p:cNvSpPr/>
          <p:nvPr/>
        </p:nvSpPr>
        <p:spPr bwMode="gray">
          <a:xfrm>
            <a:off x="188914" y="4478338"/>
            <a:ext cx="1109661" cy="153987"/>
          </a:xfrm>
          <a:prstGeom prst="rect">
            <a:avLst/>
          </a:prstGeom>
          <a:solidFill>
            <a:schemeClr val="bg1">
              <a:lumMod val="85000"/>
              <a:alpha val="50000"/>
            </a:schemeClr>
          </a:solidFill>
          <a:ln>
            <a:solidFill>
              <a:schemeClr val="accent1"/>
            </a:solid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700" b="1" i="1" dirty="0">
                <a:solidFill>
                  <a:schemeClr val="tx1"/>
                </a:solidFill>
              </a:rPr>
              <a:t>United States: 200 GW </a:t>
            </a:r>
          </a:p>
        </p:txBody>
      </p:sp>
    </p:spTree>
    <p:extLst>
      <p:ext uri="{BB962C8B-B14F-4D97-AF65-F5344CB8AC3E}">
        <p14:creationId xmlns:p14="http://schemas.microsoft.com/office/powerpoint/2010/main" val="126880368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276EE1BE-82F8-7C0F-4A26-6CDD9B1C2746}"/>
              </a:ext>
            </a:extLst>
          </p:cNvPr>
          <p:cNvGraphicFramePr>
            <a:graphicFrameLocks/>
          </p:cNvGraphicFramePr>
          <p:nvPr>
            <p:custDataLst>
              <p:tags r:id="rId1"/>
            </p:custDataLst>
            <p:extLst>
              <p:ext uri="{D42A27DB-BD31-4B8C-83A1-F6EECF244321}">
                <p14:modId xmlns:p14="http://schemas.microsoft.com/office/powerpoint/2010/main" val="2631732885"/>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25" imgW="7772400" imgH="10058400" progId="TCLayout.ActiveDocument.1">
                  <p:embed/>
                </p:oleObj>
              </mc:Choice>
              <mc:Fallback>
                <p:oleObj name="think-cell Slide" r:id="rId25" imgW="7772400" imgH="10058400" progId="TCLayout.ActiveDocument.1">
                  <p:embed/>
                  <p:pic>
                    <p:nvPicPr>
                      <p:cNvPr id="10" name="think-cell data - do not delete" hidden="1">
                        <a:extLst>
                          <a:ext uri="{FF2B5EF4-FFF2-40B4-BE49-F238E27FC236}">
                            <a16:creationId xmlns:a16="http://schemas.microsoft.com/office/drawing/2014/main" id="{276EE1BE-82F8-7C0F-4A26-6CDD9B1C2746}"/>
                          </a:ext>
                        </a:extLst>
                      </p:cNvPr>
                      <p:cNvPicPr/>
                      <p:nvPr/>
                    </p:nvPicPr>
                    <p:blipFill>
                      <a:blip r:embed="rId26"/>
                      <a:stretch>
                        <a:fillRect/>
                      </a:stretch>
                    </p:blipFill>
                    <p:spPr>
                      <a:xfrm>
                        <a:off x="1588" y="1588"/>
                        <a:ext cx="1227" cy="1588"/>
                      </a:xfrm>
                      <a:prstGeom prst="rect">
                        <a:avLst/>
                      </a:prstGeom>
                    </p:spPr>
                  </p:pic>
                </p:oleObj>
              </mc:Fallback>
            </mc:AlternateContent>
          </a:graphicData>
        </a:graphic>
      </p:graphicFrame>
      <p:sp>
        <p:nvSpPr>
          <p:cNvPr id="5" name="Title 4">
            <a:extLst>
              <a:ext uri="{FF2B5EF4-FFF2-40B4-BE49-F238E27FC236}">
                <a16:creationId xmlns:a16="http://schemas.microsoft.com/office/drawing/2014/main" id="{CFA4271A-1E26-BA7A-E693-256EC69B89AF}"/>
              </a:ext>
            </a:extLst>
          </p:cNvPr>
          <p:cNvSpPr>
            <a:spLocks noGrp="1"/>
          </p:cNvSpPr>
          <p:nvPr>
            <p:ph type="title"/>
          </p:nvPr>
        </p:nvSpPr>
        <p:spPr/>
        <p:txBody>
          <a:bodyPr vert="horz" rIns="91440"/>
          <a:lstStyle/>
          <a:p>
            <a:r>
              <a:rPr lang="en-US" dirty="0"/>
              <a:t>Geothermal power offers clean baseload capacity to replace retiring coal plants and prevent overreliance on </a:t>
            </a:r>
            <a:r>
              <a:rPr lang="en-US" dirty="0" err="1"/>
              <a:t>peaker</a:t>
            </a:r>
            <a:r>
              <a:rPr lang="en-US" dirty="0"/>
              <a:t> plants</a:t>
            </a:r>
          </a:p>
        </p:txBody>
      </p:sp>
      <p:sp>
        <p:nvSpPr>
          <p:cNvPr id="6" name="Footer Placeholder 5">
            <a:extLst>
              <a:ext uri="{FF2B5EF4-FFF2-40B4-BE49-F238E27FC236}">
                <a16:creationId xmlns:a16="http://schemas.microsoft.com/office/drawing/2014/main" id="{52BE27AE-6CF7-09B4-2138-BDA3495B9348}"/>
              </a:ext>
            </a:extLst>
          </p:cNvPr>
          <p:cNvSpPr>
            <a:spLocks noGrp="1"/>
          </p:cNvSpPr>
          <p:nvPr>
            <p:ph type="ftr" sz="quarter" idx="3"/>
          </p:nvPr>
        </p:nvSpPr>
        <p:spPr/>
        <p:txBody>
          <a:bodyPr/>
          <a:lstStyle/>
          <a:p>
            <a:pPr lvl="0" defTabSz="711200">
              <a:defRPr/>
            </a:pPr>
            <a:r>
              <a:rPr lang="en-US" dirty="0">
                <a:solidFill>
                  <a:srgbClr val="000000"/>
                </a:solidFill>
              </a:rPr>
              <a:t>Sources: </a:t>
            </a:r>
            <a:r>
              <a:rPr lang="en-US" dirty="0">
                <a:solidFill>
                  <a:srgbClr val="000000"/>
                </a:solidFill>
                <a:hlinkClick r:id="rId27"/>
              </a:rPr>
              <a:t>Cumulative Investment for Next-Generation Geothermal 2025-2050</a:t>
            </a:r>
            <a:r>
              <a:rPr lang="en-US" dirty="0">
                <a:solidFill>
                  <a:srgbClr val="000000"/>
                </a:solidFill>
              </a:rPr>
              <a:t> (IEA, 2024); </a:t>
            </a:r>
            <a:r>
              <a:rPr lang="en-US" dirty="0">
                <a:solidFill>
                  <a:srgbClr val="000000"/>
                </a:solidFill>
                <a:hlinkClick r:id="rId28"/>
              </a:rPr>
              <a:t>The Duck Pond</a:t>
            </a:r>
            <a:r>
              <a:rPr lang="en-US" dirty="0">
                <a:solidFill>
                  <a:srgbClr val="000000"/>
                </a:solidFill>
              </a:rPr>
              <a:t> (Power-</a:t>
            </a:r>
            <a:r>
              <a:rPr lang="en-US" dirty="0" err="1">
                <a:solidFill>
                  <a:srgbClr val="000000"/>
                </a:solidFill>
              </a:rPr>
              <a:t>Eng.com</a:t>
            </a:r>
            <a:r>
              <a:rPr lang="en-US" dirty="0">
                <a:solidFill>
                  <a:srgbClr val="000000"/>
                </a:solidFill>
              </a:rPr>
              <a:t>, 2016); </a:t>
            </a:r>
            <a:r>
              <a:rPr lang="en-US" dirty="0">
                <a:solidFill>
                  <a:srgbClr val="000000"/>
                </a:solidFill>
                <a:hlinkClick r:id="rId29"/>
              </a:rPr>
              <a:t>Baseload Power</a:t>
            </a:r>
            <a:r>
              <a:rPr lang="en-US" dirty="0">
                <a:solidFill>
                  <a:srgbClr val="000000"/>
                </a:solidFill>
              </a:rPr>
              <a:t> (Energy Education); </a:t>
            </a:r>
            <a:r>
              <a:rPr lang="en-US" dirty="0">
                <a:solidFill>
                  <a:srgbClr val="000000"/>
                </a:solidFill>
                <a:hlinkClick r:id="rId30"/>
              </a:rPr>
              <a:t>2025 Global Energy Perspective</a:t>
            </a:r>
            <a:r>
              <a:rPr lang="en-US" dirty="0">
                <a:solidFill>
                  <a:srgbClr val="000000"/>
                </a:solidFill>
              </a:rPr>
              <a:t> (McKinsey, 2025).</a:t>
            </a:r>
          </a:p>
          <a:p>
            <a:pPr>
              <a:defRPr/>
            </a:pPr>
            <a:r>
              <a:rPr lang="en-US" dirty="0">
                <a:solidFill>
                  <a:srgbClr val="000000"/>
                </a:solidFill>
              </a:rPr>
              <a:t>Credit: Zacharia Thurston, Pia Doris Morrow, Isabel Hoyos, and </a:t>
            </a:r>
            <a:r>
              <a:rPr lang="en-US" dirty="0">
                <a:solidFill>
                  <a:srgbClr val="000000"/>
                </a:solidFill>
                <a:hlinkClick r:id="rId31"/>
              </a:rPr>
              <a:t>Gernot Wagner</a:t>
            </a:r>
            <a:r>
              <a:rPr lang="en-US" dirty="0">
                <a:solidFill>
                  <a:srgbClr val="000000"/>
                </a:solidFill>
                <a:cs typeface="Arial"/>
              </a:rPr>
              <a:t>. </a:t>
            </a:r>
            <a:r>
              <a:rPr lang="en-US" dirty="0">
                <a:hlinkClick r:id="rId32"/>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rgbClr val="000000"/>
              </a:solidFill>
              <a:cs typeface="Arial"/>
            </a:endParaRPr>
          </a:p>
        </p:txBody>
      </p:sp>
      <p:sp>
        <p:nvSpPr>
          <p:cNvPr id="7" name="Text Placeholder 6">
            <a:extLst>
              <a:ext uri="{FF2B5EF4-FFF2-40B4-BE49-F238E27FC236}">
                <a16:creationId xmlns:a16="http://schemas.microsoft.com/office/drawing/2014/main" id="{9957516D-53A2-B646-FD48-043EE12949B9}"/>
              </a:ext>
            </a:extLst>
          </p:cNvPr>
          <p:cNvSpPr>
            <a:spLocks noGrp="1"/>
          </p:cNvSpPr>
          <p:nvPr>
            <p:ph type="body" sz="quarter" idx="13"/>
          </p:nvPr>
        </p:nvSpPr>
        <p:spPr/>
        <p:txBody>
          <a:bodyPr/>
          <a:lstStyle/>
          <a:p>
            <a:r>
              <a:rPr lang="en-US" dirty="0">
                <a:solidFill>
                  <a:srgbClr val="000000"/>
                </a:solidFill>
              </a:rPr>
              <a:t>Loss of baseload power leads to overreliance on </a:t>
            </a:r>
            <a:r>
              <a:rPr lang="en-US" dirty="0" err="1">
                <a:solidFill>
                  <a:srgbClr val="000000"/>
                </a:solidFill>
              </a:rPr>
              <a:t>peaker</a:t>
            </a:r>
            <a:r>
              <a:rPr lang="en-US" dirty="0">
                <a:solidFill>
                  <a:srgbClr val="000000"/>
                </a:solidFill>
              </a:rPr>
              <a:t> plants and can drive up costs for consumers</a:t>
            </a:r>
          </a:p>
        </p:txBody>
      </p:sp>
      <p:sp>
        <p:nvSpPr>
          <p:cNvPr id="8" name="Text Placeholder 7">
            <a:extLst>
              <a:ext uri="{FF2B5EF4-FFF2-40B4-BE49-F238E27FC236}">
                <a16:creationId xmlns:a16="http://schemas.microsoft.com/office/drawing/2014/main" id="{15A54ECB-40ED-CB33-F288-E934CA926C57}"/>
              </a:ext>
            </a:extLst>
          </p:cNvPr>
          <p:cNvSpPr>
            <a:spLocks noGrp="1"/>
          </p:cNvSpPr>
          <p:nvPr>
            <p:ph type="body" sz="quarter" idx="16"/>
          </p:nvPr>
        </p:nvSpPr>
        <p:spPr/>
        <p:txBody>
          <a:bodyPr/>
          <a:lstStyle/>
          <a:p>
            <a:r>
              <a:rPr lang="en-US" dirty="0">
                <a:solidFill>
                  <a:srgbClr val="000000"/>
                </a:solidFill>
              </a:rPr>
              <a:t>Heavy dependence on intermittent renewables without baseload capacity threatens grid reliability</a:t>
            </a:r>
          </a:p>
        </p:txBody>
      </p:sp>
      <p:sp>
        <p:nvSpPr>
          <p:cNvPr id="9" name="Text Placeholder 1">
            <a:extLst>
              <a:ext uri="{FF2B5EF4-FFF2-40B4-BE49-F238E27FC236}">
                <a16:creationId xmlns:a16="http://schemas.microsoft.com/office/drawing/2014/main" id="{43EC83F0-FD98-FE88-15F8-59EB87FE0058}"/>
              </a:ext>
            </a:extLst>
          </p:cNvPr>
          <p:cNvSpPr txBox="1">
            <a:spLocks/>
          </p:cNvSpPr>
          <p:nvPr/>
        </p:nvSpPr>
        <p:spPr>
          <a:xfrm>
            <a:off x="0" y="0"/>
            <a:ext cx="3886200" cy="320040"/>
          </a:xfrm>
          <a:prstGeom prst="rect">
            <a:avLst/>
          </a:prstGeom>
          <a:solidFill>
            <a:schemeClr val="accent6"/>
          </a:solidFill>
        </p:spPr>
        <p:txBody>
          <a:bodyPr vert="horz" lIns="91440" tIns="45720" rIns="91440" bIns="45720" rtlCol="0">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Opportunity: Power</a:t>
            </a:r>
          </a:p>
        </p:txBody>
      </p:sp>
      <p:sp>
        <p:nvSpPr>
          <p:cNvPr id="11" name="Rectangular Callout 10">
            <a:extLst>
              <a:ext uri="{FF2B5EF4-FFF2-40B4-BE49-F238E27FC236}">
                <a16:creationId xmlns:a16="http://schemas.microsoft.com/office/drawing/2014/main" id="{49BF60D9-F151-8061-350B-966D69EFE49D}"/>
              </a:ext>
            </a:extLst>
          </p:cNvPr>
          <p:cNvSpPr/>
          <p:nvPr/>
        </p:nvSpPr>
        <p:spPr bwMode="gray">
          <a:xfrm>
            <a:off x="6453307" y="5489797"/>
            <a:ext cx="1928694" cy="451362"/>
          </a:xfrm>
          <a:prstGeom prst="wedgeRectCallout">
            <a:avLst>
              <a:gd name="adj1" fmla="val -24679"/>
              <a:gd name="adj2" fmla="val -68433"/>
            </a:avLst>
          </a:prstGeom>
          <a:solidFill>
            <a:schemeClr val="accent1">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Fossil energy will plateau despite energy demand increasing.</a:t>
            </a:r>
          </a:p>
        </p:txBody>
      </p:sp>
      <p:sp>
        <p:nvSpPr>
          <p:cNvPr id="12" name="Rectangular Callout 11">
            <a:extLst>
              <a:ext uri="{FF2B5EF4-FFF2-40B4-BE49-F238E27FC236}">
                <a16:creationId xmlns:a16="http://schemas.microsoft.com/office/drawing/2014/main" id="{31F18B04-5F73-6559-67E8-5D82E27B8D98}"/>
              </a:ext>
            </a:extLst>
          </p:cNvPr>
          <p:cNvSpPr/>
          <p:nvPr/>
        </p:nvSpPr>
        <p:spPr bwMode="gray">
          <a:xfrm>
            <a:off x="9132887" y="5484812"/>
            <a:ext cx="2597151" cy="574455"/>
          </a:xfrm>
          <a:prstGeom prst="wedgeRectCallout">
            <a:avLst>
              <a:gd name="adj1" fmla="val 17842"/>
              <a:gd name="adj2" fmla="val -73062"/>
            </a:avLst>
          </a:prstGeom>
          <a:solidFill>
            <a:schemeClr val="accent1">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Grids that are overreliant on wind and solar (intermittent energy) without baseload capacity risk rolling blackouts during periods of low renewable generation.</a:t>
            </a:r>
          </a:p>
        </p:txBody>
      </p:sp>
      <p:sp>
        <p:nvSpPr>
          <p:cNvPr id="13" name="btfpColumnHeaderBoxText223027">
            <a:extLst>
              <a:ext uri="{FF2B5EF4-FFF2-40B4-BE49-F238E27FC236}">
                <a16:creationId xmlns:a16="http://schemas.microsoft.com/office/drawing/2014/main" id="{E84B2216-7F91-E029-0C15-E7BE64978B0B}"/>
              </a:ext>
            </a:extLst>
          </p:cNvPr>
          <p:cNvSpPr txBox="1"/>
          <p:nvPr/>
        </p:nvSpPr>
        <p:spPr bwMode="gray">
          <a:xfrm rot="16200000">
            <a:off x="5169700" y="3362769"/>
            <a:ext cx="1554705" cy="211275"/>
          </a:xfrm>
          <a:prstGeom prst="rect">
            <a:avLst/>
          </a:prstGeom>
          <a:noFill/>
        </p:spPr>
        <p:txBody>
          <a:bodyPr vert="horz" wrap="square" lIns="36036" tIns="36036" rIns="36036" bIns="36036" rtlCol="0" anchor="b">
            <a:spAutoFit/>
          </a:bodyPr>
          <a:lstStyle/>
          <a:p>
            <a:pPr marL="0" indent="0">
              <a:spcBef>
                <a:spcPts val="0"/>
              </a:spcBef>
              <a:buNone/>
            </a:pPr>
            <a:r>
              <a:rPr lang="en-US" sz="900" b="1" dirty="0">
                <a:solidFill>
                  <a:srgbClr val="000000"/>
                </a:solidFill>
              </a:rPr>
              <a:t>Cost of generation ($) </a:t>
            </a:r>
            <a:endParaRPr lang="en-US" sz="1100" b="1" dirty="0">
              <a:solidFill>
                <a:srgbClr val="000000"/>
              </a:solidFill>
            </a:endParaRPr>
          </a:p>
        </p:txBody>
      </p:sp>
      <p:sp>
        <p:nvSpPr>
          <p:cNvPr id="14" name="btfpColumnHeaderBoxText223027">
            <a:extLst>
              <a:ext uri="{FF2B5EF4-FFF2-40B4-BE49-F238E27FC236}">
                <a16:creationId xmlns:a16="http://schemas.microsoft.com/office/drawing/2014/main" id="{2297651A-5F42-01AC-97A0-BF408046E7B9}"/>
              </a:ext>
            </a:extLst>
          </p:cNvPr>
          <p:cNvSpPr txBox="1"/>
          <p:nvPr/>
        </p:nvSpPr>
        <p:spPr bwMode="gray">
          <a:xfrm>
            <a:off x="329184" y="2072541"/>
            <a:ext cx="3989628" cy="226664"/>
          </a:xfrm>
          <a:prstGeom prst="rect">
            <a:avLst/>
          </a:prstGeom>
          <a:solidFill>
            <a:schemeClr val="bg1"/>
          </a:solidFill>
        </p:spPr>
        <p:txBody>
          <a:bodyPr vert="horz" wrap="square" lIns="36036" tIns="36036" rIns="36036" bIns="36036" rtlCol="0" anchor="b">
            <a:spAutoFit/>
          </a:bodyPr>
          <a:lstStyle/>
          <a:p>
            <a:r>
              <a:rPr lang="en-US" sz="1000" dirty="0">
                <a:solidFill>
                  <a:srgbClr val="000000"/>
                </a:solidFill>
              </a:rPr>
              <a:t>Hourly net load (year average) in California</a:t>
            </a:r>
          </a:p>
        </p:txBody>
      </p:sp>
      <p:sp>
        <p:nvSpPr>
          <p:cNvPr id="15" name="btfpColumnHeaderBoxText223027">
            <a:extLst>
              <a:ext uri="{FF2B5EF4-FFF2-40B4-BE49-F238E27FC236}">
                <a16:creationId xmlns:a16="http://schemas.microsoft.com/office/drawing/2014/main" id="{C56EAC2D-1E62-5CC8-EDE9-940A20FCFB1F}"/>
              </a:ext>
            </a:extLst>
          </p:cNvPr>
          <p:cNvSpPr txBox="1"/>
          <p:nvPr/>
        </p:nvSpPr>
        <p:spPr bwMode="gray">
          <a:xfrm>
            <a:off x="6197599" y="2077886"/>
            <a:ext cx="5659439" cy="226664"/>
          </a:xfrm>
          <a:prstGeom prst="rect">
            <a:avLst/>
          </a:prstGeom>
          <a:noFill/>
        </p:spPr>
        <p:txBody>
          <a:bodyPr vert="horz" wrap="square" lIns="36036" tIns="36036" rIns="36036" bIns="36036" rtlCol="0" anchor="b">
            <a:spAutoFit/>
          </a:bodyPr>
          <a:lstStyle/>
          <a:p>
            <a:pPr marL="0" indent="0">
              <a:spcBef>
                <a:spcPts val="0"/>
              </a:spcBef>
              <a:buNone/>
            </a:pPr>
            <a:r>
              <a:rPr lang="en-US" sz="1000" dirty="0">
                <a:solidFill>
                  <a:srgbClr val="000000"/>
                </a:solidFill>
              </a:rPr>
              <a:t>Global final energy consumption for Continued Momentum scenario, by fuel, </a:t>
            </a:r>
            <a:r>
              <a:rPr lang="en-US" sz="1000" i="1" dirty="0">
                <a:solidFill>
                  <a:srgbClr val="000000"/>
                </a:solidFill>
              </a:rPr>
              <a:t>millions of terajoules</a:t>
            </a:r>
          </a:p>
        </p:txBody>
      </p:sp>
      <p:sp>
        <p:nvSpPr>
          <p:cNvPr id="16" name="Right Arrow 15">
            <a:extLst>
              <a:ext uri="{FF2B5EF4-FFF2-40B4-BE49-F238E27FC236}">
                <a16:creationId xmlns:a16="http://schemas.microsoft.com/office/drawing/2014/main" id="{BFDDF221-32E2-1586-FA1D-152095205272}"/>
              </a:ext>
            </a:extLst>
          </p:cNvPr>
          <p:cNvSpPr/>
          <p:nvPr/>
        </p:nvSpPr>
        <p:spPr bwMode="gray">
          <a:xfrm rot="16200000">
            <a:off x="4403665" y="3548665"/>
            <a:ext cx="2658567" cy="159628"/>
          </a:xfrm>
          <a:prstGeom prst="rightArrow">
            <a:avLst/>
          </a:prstGeom>
          <a:solidFill>
            <a:schemeClr val="tx2">
              <a:lumMod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7" name="Rectangle 16">
            <a:extLst>
              <a:ext uri="{FF2B5EF4-FFF2-40B4-BE49-F238E27FC236}">
                <a16:creationId xmlns:a16="http://schemas.microsoft.com/office/drawing/2014/main" id="{61DEB8AF-478C-41A1-FF13-EBB49DA09302}"/>
              </a:ext>
            </a:extLst>
          </p:cNvPr>
          <p:cNvSpPr/>
          <p:nvPr/>
        </p:nvSpPr>
        <p:spPr bwMode="gray">
          <a:xfrm>
            <a:off x="774700" y="5215977"/>
            <a:ext cx="4762500" cy="223206"/>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50" dirty="0">
                <a:solidFill>
                  <a:schemeClr val="bg1"/>
                </a:solidFill>
              </a:rPr>
              <a:t>What is baseload?</a:t>
            </a:r>
          </a:p>
        </p:txBody>
      </p:sp>
      <p:grpSp>
        <p:nvGrpSpPr>
          <p:cNvPr id="18" name="Group 17">
            <a:extLst>
              <a:ext uri="{FF2B5EF4-FFF2-40B4-BE49-F238E27FC236}">
                <a16:creationId xmlns:a16="http://schemas.microsoft.com/office/drawing/2014/main" id="{32C50070-0050-1975-D020-EA9355026F06}"/>
              </a:ext>
            </a:extLst>
          </p:cNvPr>
          <p:cNvGrpSpPr/>
          <p:nvPr/>
        </p:nvGrpSpPr>
        <p:grpSpPr>
          <a:xfrm>
            <a:off x="170577" y="2309732"/>
            <a:ext cx="5365082" cy="2768795"/>
            <a:chOff x="504583" y="1182752"/>
            <a:chExt cx="9337914" cy="5349210"/>
          </a:xfrm>
        </p:grpSpPr>
        <p:sp>
          <p:nvSpPr>
            <p:cNvPr id="19" name="Rectangle 18">
              <a:extLst>
                <a:ext uri="{FF2B5EF4-FFF2-40B4-BE49-F238E27FC236}">
                  <a16:creationId xmlns:a16="http://schemas.microsoft.com/office/drawing/2014/main" id="{EE5997B5-A2C5-CAB5-7624-A6271ABA28FA}"/>
                </a:ext>
              </a:extLst>
            </p:cNvPr>
            <p:cNvSpPr/>
            <p:nvPr/>
          </p:nvSpPr>
          <p:spPr bwMode="gray">
            <a:xfrm>
              <a:off x="1650998" y="5295405"/>
              <a:ext cx="8191499" cy="899181"/>
            </a:xfrm>
            <a:prstGeom prst="rect">
              <a:avLst/>
            </a:prstGeom>
            <a:solidFill>
              <a:schemeClr val="accent1">
                <a:alpha val="50000"/>
              </a:schemeClr>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700" dirty="0">
                <a:solidFill>
                  <a:schemeClr val="tx1"/>
                </a:solidFill>
              </a:endParaRPr>
            </a:p>
          </p:txBody>
        </p:sp>
        <p:sp>
          <p:nvSpPr>
            <p:cNvPr id="20" name="Rectangle 19">
              <a:extLst>
                <a:ext uri="{FF2B5EF4-FFF2-40B4-BE49-F238E27FC236}">
                  <a16:creationId xmlns:a16="http://schemas.microsoft.com/office/drawing/2014/main" id="{A7708D91-7063-F084-EE3E-1B56535783C3}"/>
                </a:ext>
              </a:extLst>
            </p:cNvPr>
            <p:cNvSpPr/>
            <p:nvPr/>
          </p:nvSpPr>
          <p:spPr bwMode="gray">
            <a:xfrm>
              <a:off x="1625599" y="1342974"/>
              <a:ext cx="8203690" cy="1251317"/>
            </a:xfrm>
            <a:prstGeom prst="rect">
              <a:avLst/>
            </a:prstGeom>
            <a:solidFill>
              <a:schemeClr val="accent3">
                <a:lumMod val="20000"/>
                <a:lumOff val="80000"/>
                <a:alpha val="50000"/>
              </a:schemeClr>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700" dirty="0">
                <a:solidFill>
                  <a:schemeClr val="tx1"/>
                </a:solidFill>
              </a:endParaRPr>
            </a:p>
          </p:txBody>
        </p:sp>
        <p:sp>
          <p:nvSpPr>
            <p:cNvPr id="21" name="Rectangle 20">
              <a:extLst>
                <a:ext uri="{FF2B5EF4-FFF2-40B4-BE49-F238E27FC236}">
                  <a16:creationId xmlns:a16="http://schemas.microsoft.com/office/drawing/2014/main" id="{2DC210C4-C319-D7F5-7029-7EC0D2E8A7BB}"/>
                </a:ext>
              </a:extLst>
            </p:cNvPr>
            <p:cNvSpPr/>
            <p:nvPr/>
          </p:nvSpPr>
          <p:spPr bwMode="gray">
            <a:xfrm>
              <a:off x="1637791" y="2594291"/>
              <a:ext cx="8191498" cy="2686346"/>
            </a:xfrm>
            <a:prstGeom prst="rect">
              <a:avLst/>
            </a:prstGeom>
            <a:solidFill>
              <a:schemeClr val="accent6">
                <a:lumMod val="20000"/>
                <a:lumOff val="80000"/>
                <a:alpha val="50000"/>
              </a:schemeClr>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700" dirty="0">
                <a:solidFill>
                  <a:schemeClr val="tx1"/>
                </a:solidFill>
              </a:endParaRPr>
            </a:p>
          </p:txBody>
        </p:sp>
        <p:sp>
          <p:nvSpPr>
            <p:cNvPr id="22" name="Freeform 21">
              <a:extLst>
                <a:ext uri="{FF2B5EF4-FFF2-40B4-BE49-F238E27FC236}">
                  <a16:creationId xmlns:a16="http://schemas.microsoft.com/office/drawing/2014/main" id="{A963A237-9EC0-9044-7223-D787B07F0B9E}"/>
                </a:ext>
              </a:extLst>
            </p:cNvPr>
            <p:cNvSpPr/>
            <p:nvPr/>
          </p:nvSpPr>
          <p:spPr bwMode="gray">
            <a:xfrm>
              <a:off x="1778000" y="2310290"/>
              <a:ext cx="7848600" cy="1121959"/>
            </a:xfrm>
            <a:custGeom>
              <a:avLst/>
              <a:gdLst>
                <a:gd name="connsiteX0" fmla="*/ 0 w 7848600"/>
                <a:gd name="connsiteY0" fmla="*/ 661510 h 1121959"/>
                <a:gd name="connsiteX1" fmla="*/ 393700 w 7848600"/>
                <a:gd name="connsiteY1" fmla="*/ 928210 h 1121959"/>
                <a:gd name="connsiteX2" fmla="*/ 1016000 w 7848600"/>
                <a:gd name="connsiteY2" fmla="*/ 1118710 h 1121959"/>
                <a:gd name="connsiteX3" fmla="*/ 1676400 w 7848600"/>
                <a:gd name="connsiteY3" fmla="*/ 1042510 h 1121959"/>
                <a:gd name="connsiteX4" fmla="*/ 2235200 w 7848600"/>
                <a:gd name="connsiteY4" fmla="*/ 966310 h 1121959"/>
                <a:gd name="connsiteX5" fmla="*/ 2374900 w 7848600"/>
                <a:gd name="connsiteY5" fmla="*/ 940910 h 1121959"/>
                <a:gd name="connsiteX6" fmla="*/ 3048000 w 7848600"/>
                <a:gd name="connsiteY6" fmla="*/ 458310 h 1121959"/>
                <a:gd name="connsiteX7" fmla="*/ 3454400 w 7848600"/>
                <a:gd name="connsiteY7" fmla="*/ 369410 h 1121959"/>
                <a:gd name="connsiteX8" fmla="*/ 3733800 w 7848600"/>
                <a:gd name="connsiteY8" fmla="*/ 369410 h 1121959"/>
                <a:gd name="connsiteX9" fmla="*/ 4483100 w 7848600"/>
                <a:gd name="connsiteY9" fmla="*/ 572610 h 1121959"/>
                <a:gd name="connsiteX10" fmla="*/ 4991100 w 7848600"/>
                <a:gd name="connsiteY10" fmla="*/ 737710 h 1121959"/>
                <a:gd name="connsiteX11" fmla="*/ 5219700 w 7848600"/>
                <a:gd name="connsiteY11" fmla="*/ 788510 h 1121959"/>
                <a:gd name="connsiteX12" fmla="*/ 5613400 w 7848600"/>
                <a:gd name="connsiteY12" fmla="*/ 737710 h 1121959"/>
                <a:gd name="connsiteX13" fmla="*/ 6108700 w 7848600"/>
                <a:gd name="connsiteY13" fmla="*/ 547210 h 1121959"/>
                <a:gd name="connsiteX14" fmla="*/ 6438900 w 7848600"/>
                <a:gd name="connsiteY14" fmla="*/ 191610 h 1121959"/>
                <a:gd name="connsiteX15" fmla="*/ 6604000 w 7848600"/>
                <a:gd name="connsiteY15" fmla="*/ 90010 h 1121959"/>
                <a:gd name="connsiteX16" fmla="*/ 6845300 w 7848600"/>
                <a:gd name="connsiteY16" fmla="*/ 1110 h 1121959"/>
                <a:gd name="connsiteX17" fmla="*/ 7188200 w 7848600"/>
                <a:gd name="connsiteY17" fmla="*/ 153510 h 1121959"/>
                <a:gd name="connsiteX18" fmla="*/ 7848600 w 7848600"/>
                <a:gd name="connsiteY18" fmla="*/ 813910 h 1121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48600" h="1121959">
                  <a:moveTo>
                    <a:pt x="0" y="661510"/>
                  </a:moveTo>
                  <a:cubicBezTo>
                    <a:pt x="112183" y="756760"/>
                    <a:pt x="224367" y="852010"/>
                    <a:pt x="393700" y="928210"/>
                  </a:cubicBezTo>
                  <a:cubicBezTo>
                    <a:pt x="563033" y="1004410"/>
                    <a:pt x="802217" y="1099660"/>
                    <a:pt x="1016000" y="1118710"/>
                  </a:cubicBezTo>
                  <a:cubicBezTo>
                    <a:pt x="1229783" y="1137760"/>
                    <a:pt x="1473200" y="1067910"/>
                    <a:pt x="1676400" y="1042510"/>
                  </a:cubicBezTo>
                  <a:cubicBezTo>
                    <a:pt x="1879600" y="1017110"/>
                    <a:pt x="2118783" y="983243"/>
                    <a:pt x="2235200" y="966310"/>
                  </a:cubicBezTo>
                  <a:cubicBezTo>
                    <a:pt x="2351617" y="949377"/>
                    <a:pt x="2239433" y="1025577"/>
                    <a:pt x="2374900" y="940910"/>
                  </a:cubicBezTo>
                  <a:cubicBezTo>
                    <a:pt x="2510367" y="856243"/>
                    <a:pt x="2868083" y="553560"/>
                    <a:pt x="3048000" y="458310"/>
                  </a:cubicBezTo>
                  <a:cubicBezTo>
                    <a:pt x="3227917" y="363060"/>
                    <a:pt x="3340100" y="384227"/>
                    <a:pt x="3454400" y="369410"/>
                  </a:cubicBezTo>
                  <a:cubicBezTo>
                    <a:pt x="3568700" y="354593"/>
                    <a:pt x="3562350" y="335543"/>
                    <a:pt x="3733800" y="369410"/>
                  </a:cubicBezTo>
                  <a:cubicBezTo>
                    <a:pt x="3905250" y="403277"/>
                    <a:pt x="4273550" y="511227"/>
                    <a:pt x="4483100" y="572610"/>
                  </a:cubicBezTo>
                  <a:cubicBezTo>
                    <a:pt x="4692650" y="633993"/>
                    <a:pt x="4868333" y="701727"/>
                    <a:pt x="4991100" y="737710"/>
                  </a:cubicBezTo>
                  <a:cubicBezTo>
                    <a:pt x="5113867" y="773693"/>
                    <a:pt x="5115983" y="788510"/>
                    <a:pt x="5219700" y="788510"/>
                  </a:cubicBezTo>
                  <a:cubicBezTo>
                    <a:pt x="5323417" y="788510"/>
                    <a:pt x="5465233" y="777927"/>
                    <a:pt x="5613400" y="737710"/>
                  </a:cubicBezTo>
                  <a:cubicBezTo>
                    <a:pt x="5761567" y="697493"/>
                    <a:pt x="5971117" y="638227"/>
                    <a:pt x="6108700" y="547210"/>
                  </a:cubicBezTo>
                  <a:cubicBezTo>
                    <a:pt x="6246283" y="456193"/>
                    <a:pt x="6356350" y="267810"/>
                    <a:pt x="6438900" y="191610"/>
                  </a:cubicBezTo>
                  <a:cubicBezTo>
                    <a:pt x="6521450" y="115410"/>
                    <a:pt x="6536267" y="121760"/>
                    <a:pt x="6604000" y="90010"/>
                  </a:cubicBezTo>
                  <a:cubicBezTo>
                    <a:pt x="6671733" y="58260"/>
                    <a:pt x="6747933" y="-9473"/>
                    <a:pt x="6845300" y="1110"/>
                  </a:cubicBezTo>
                  <a:cubicBezTo>
                    <a:pt x="6942667" y="11693"/>
                    <a:pt x="7020983" y="18043"/>
                    <a:pt x="7188200" y="153510"/>
                  </a:cubicBezTo>
                  <a:cubicBezTo>
                    <a:pt x="7355417" y="288977"/>
                    <a:pt x="7602008" y="551443"/>
                    <a:pt x="7848600" y="813910"/>
                  </a:cubicBezTo>
                </a:path>
              </a:pathLst>
            </a:custGeom>
            <a:ln/>
          </p:spPr>
          <p:style>
            <a:lnRef idx="3">
              <a:schemeClr val="accent4"/>
            </a:lnRef>
            <a:fillRef idx="0">
              <a:schemeClr val="accent4"/>
            </a:fillRef>
            <a:effectRef idx="2">
              <a:schemeClr val="accent4"/>
            </a:effectRef>
            <a:fontRef idx="minor">
              <a:schemeClr val="tx1"/>
            </a:fontRef>
          </p:style>
          <p:txBody>
            <a:bodyPr rtlCol="0" anchor="ctr"/>
            <a:lstStyle/>
            <a:p>
              <a:pPr algn="ctr"/>
              <a:endParaRPr lang="en-US" sz="700" dirty="0"/>
            </a:p>
          </p:txBody>
        </p:sp>
        <p:sp>
          <p:nvSpPr>
            <p:cNvPr id="23" name="Freeform 22">
              <a:extLst>
                <a:ext uri="{FF2B5EF4-FFF2-40B4-BE49-F238E27FC236}">
                  <a16:creationId xmlns:a16="http://schemas.microsoft.com/office/drawing/2014/main" id="{543B1876-6051-F182-1141-978BF57DF1F0}"/>
                </a:ext>
              </a:extLst>
            </p:cNvPr>
            <p:cNvSpPr/>
            <p:nvPr/>
          </p:nvSpPr>
          <p:spPr bwMode="gray">
            <a:xfrm>
              <a:off x="1752600" y="1943082"/>
              <a:ext cx="7874000" cy="1574430"/>
            </a:xfrm>
            <a:custGeom>
              <a:avLst/>
              <a:gdLst>
                <a:gd name="connsiteX0" fmla="*/ 0 w 7874000"/>
                <a:gd name="connsiteY0" fmla="*/ 1092218 h 1574430"/>
                <a:gd name="connsiteX1" fmla="*/ 596900 w 7874000"/>
                <a:gd name="connsiteY1" fmla="*/ 1397018 h 1574430"/>
                <a:gd name="connsiteX2" fmla="*/ 838200 w 7874000"/>
                <a:gd name="connsiteY2" fmla="*/ 1473218 h 1574430"/>
                <a:gd name="connsiteX3" fmla="*/ 1092200 w 7874000"/>
                <a:gd name="connsiteY3" fmla="*/ 1536718 h 1574430"/>
                <a:gd name="connsiteX4" fmla="*/ 1384300 w 7874000"/>
                <a:gd name="connsiteY4" fmla="*/ 1485918 h 1574430"/>
                <a:gd name="connsiteX5" fmla="*/ 1917700 w 7874000"/>
                <a:gd name="connsiteY5" fmla="*/ 1435118 h 1574430"/>
                <a:gd name="connsiteX6" fmla="*/ 2413000 w 7874000"/>
                <a:gd name="connsiteY6" fmla="*/ 1371618 h 1574430"/>
                <a:gd name="connsiteX7" fmla="*/ 2463800 w 7874000"/>
                <a:gd name="connsiteY7" fmla="*/ 1308118 h 1574430"/>
                <a:gd name="connsiteX8" fmla="*/ 2590800 w 7874000"/>
                <a:gd name="connsiteY8" fmla="*/ 1358918 h 1574430"/>
                <a:gd name="connsiteX9" fmla="*/ 2755900 w 7874000"/>
                <a:gd name="connsiteY9" fmla="*/ 1231918 h 1574430"/>
                <a:gd name="connsiteX10" fmla="*/ 3340100 w 7874000"/>
                <a:gd name="connsiteY10" fmla="*/ 1358918 h 1574430"/>
                <a:gd name="connsiteX11" fmla="*/ 4470400 w 7874000"/>
                <a:gd name="connsiteY11" fmla="*/ 1562118 h 1574430"/>
                <a:gd name="connsiteX12" fmla="*/ 5448300 w 7874000"/>
                <a:gd name="connsiteY12" fmla="*/ 1524018 h 1574430"/>
                <a:gd name="connsiteX13" fmla="*/ 5842000 w 7874000"/>
                <a:gd name="connsiteY13" fmla="*/ 1295418 h 1574430"/>
                <a:gd name="connsiteX14" fmla="*/ 6146800 w 7874000"/>
                <a:gd name="connsiteY14" fmla="*/ 939818 h 1574430"/>
                <a:gd name="connsiteX15" fmla="*/ 6388100 w 7874000"/>
                <a:gd name="connsiteY15" fmla="*/ 444518 h 1574430"/>
                <a:gd name="connsiteX16" fmla="*/ 6565900 w 7874000"/>
                <a:gd name="connsiteY16" fmla="*/ 254018 h 1574430"/>
                <a:gd name="connsiteX17" fmla="*/ 6845300 w 7874000"/>
                <a:gd name="connsiteY17" fmla="*/ 18 h 1574430"/>
                <a:gd name="connsiteX18" fmla="*/ 7226300 w 7874000"/>
                <a:gd name="connsiteY18" fmla="*/ 266718 h 1574430"/>
                <a:gd name="connsiteX19" fmla="*/ 7518400 w 7874000"/>
                <a:gd name="connsiteY19" fmla="*/ 571518 h 1574430"/>
                <a:gd name="connsiteX20" fmla="*/ 7734300 w 7874000"/>
                <a:gd name="connsiteY20" fmla="*/ 863618 h 1574430"/>
                <a:gd name="connsiteX21" fmla="*/ 7874000 w 7874000"/>
                <a:gd name="connsiteY21" fmla="*/ 1028718 h 1574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874000" h="1574430">
                  <a:moveTo>
                    <a:pt x="0" y="1092218"/>
                  </a:moveTo>
                  <a:cubicBezTo>
                    <a:pt x="228600" y="1212868"/>
                    <a:pt x="457200" y="1333518"/>
                    <a:pt x="596900" y="1397018"/>
                  </a:cubicBezTo>
                  <a:cubicBezTo>
                    <a:pt x="736600" y="1460518"/>
                    <a:pt x="755650" y="1449935"/>
                    <a:pt x="838200" y="1473218"/>
                  </a:cubicBezTo>
                  <a:cubicBezTo>
                    <a:pt x="920750" y="1496501"/>
                    <a:pt x="1001183" y="1534601"/>
                    <a:pt x="1092200" y="1536718"/>
                  </a:cubicBezTo>
                  <a:cubicBezTo>
                    <a:pt x="1183217" y="1538835"/>
                    <a:pt x="1246717" y="1502851"/>
                    <a:pt x="1384300" y="1485918"/>
                  </a:cubicBezTo>
                  <a:cubicBezTo>
                    <a:pt x="1521883" y="1468985"/>
                    <a:pt x="1746250" y="1454168"/>
                    <a:pt x="1917700" y="1435118"/>
                  </a:cubicBezTo>
                  <a:cubicBezTo>
                    <a:pt x="2089150" y="1416068"/>
                    <a:pt x="2321983" y="1392785"/>
                    <a:pt x="2413000" y="1371618"/>
                  </a:cubicBezTo>
                  <a:cubicBezTo>
                    <a:pt x="2504017" y="1350451"/>
                    <a:pt x="2434167" y="1310235"/>
                    <a:pt x="2463800" y="1308118"/>
                  </a:cubicBezTo>
                  <a:cubicBezTo>
                    <a:pt x="2493433" y="1306001"/>
                    <a:pt x="2542117" y="1371618"/>
                    <a:pt x="2590800" y="1358918"/>
                  </a:cubicBezTo>
                  <a:cubicBezTo>
                    <a:pt x="2639483" y="1346218"/>
                    <a:pt x="2631017" y="1231918"/>
                    <a:pt x="2755900" y="1231918"/>
                  </a:cubicBezTo>
                  <a:cubicBezTo>
                    <a:pt x="2880783" y="1231918"/>
                    <a:pt x="3054350" y="1303885"/>
                    <a:pt x="3340100" y="1358918"/>
                  </a:cubicBezTo>
                  <a:cubicBezTo>
                    <a:pt x="3625850" y="1413951"/>
                    <a:pt x="4119033" y="1534601"/>
                    <a:pt x="4470400" y="1562118"/>
                  </a:cubicBezTo>
                  <a:cubicBezTo>
                    <a:pt x="4821767" y="1589635"/>
                    <a:pt x="5219700" y="1568468"/>
                    <a:pt x="5448300" y="1524018"/>
                  </a:cubicBezTo>
                  <a:cubicBezTo>
                    <a:pt x="5676900" y="1479568"/>
                    <a:pt x="5725583" y="1392785"/>
                    <a:pt x="5842000" y="1295418"/>
                  </a:cubicBezTo>
                  <a:cubicBezTo>
                    <a:pt x="5958417" y="1198051"/>
                    <a:pt x="6055783" y="1081635"/>
                    <a:pt x="6146800" y="939818"/>
                  </a:cubicBezTo>
                  <a:cubicBezTo>
                    <a:pt x="6237817" y="798001"/>
                    <a:pt x="6318250" y="558818"/>
                    <a:pt x="6388100" y="444518"/>
                  </a:cubicBezTo>
                  <a:cubicBezTo>
                    <a:pt x="6457950" y="330218"/>
                    <a:pt x="6489700" y="328101"/>
                    <a:pt x="6565900" y="254018"/>
                  </a:cubicBezTo>
                  <a:cubicBezTo>
                    <a:pt x="6642100" y="179935"/>
                    <a:pt x="6735233" y="-2099"/>
                    <a:pt x="6845300" y="18"/>
                  </a:cubicBezTo>
                  <a:cubicBezTo>
                    <a:pt x="6955367" y="2135"/>
                    <a:pt x="7114117" y="171468"/>
                    <a:pt x="7226300" y="266718"/>
                  </a:cubicBezTo>
                  <a:cubicBezTo>
                    <a:pt x="7338483" y="361968"/>
                    <a:pt x="7433733" y="472035"/>
                    <a:pt x="7518400" y="571518"/>
                  </a:cubicBezTo>
                  <a:cubicBezTo>
                    <a:pt x="7603067" y="671001"/>
                    <a:pt x="7675033" y="787418"/>
                    <a:pt x="7734300" y="863618"/>
                  </a:cubicBezTo>
                  <a:cubicBezTo>
                    <a:pt x="7793567" y="939818"/>
                    <a:pt x="7833783" y="984268"/>
                    <a:pt x="7874000" y="1028718"/>
                  </a:cubicBezTo>
                </a:path>
              </a:pathLst>
            </a:custGeom>
            <a:ln/>
          </p:spPr>
          <p:style>
            <a:lnRef idx="3">
              <a:schemeClr val="accent1"/>
            </a:lnRef>
            <a:fillRef idx="0">
              <a:schemeClr val="accent1"/>
            </a:fillRef>
            <a:effectRef idx="2">
              <a:schemeClr val="accent1"/>
            </a:effectRef>
            <a:fontRef idx="minor">
              <a:schemeClr val="tx1"/>
            </a:fontRef>
          </p:style>
          <p:txBody>
            <a:bodyPr rtlCol="0" anchor="ctr"/>
            <a:lstStyle/>
            <a:p>
              <a:pPr algn="ctr"/>
              <a:endParaRPr lang="en-US" sz="700" dirty="0"/>
            </a:p>
          </p:txBody>
        </p:sp>
        <p:sp>
          <p:nvSpPr>
            <p:cNvPr id="24" name="Freeform 23">
              <a:extLst>
                <a:ext uri="{FF2B5EF4-FFF2-40B4-BE49-F238E27FC236}">
                  <a16:creationId xmlns:a16="http://schemas.microsoft.com/office/drawing/2014/main" id="{CB031A17-43A0-1EF0-2D70-64B5ECD37751}"/>
                </a:ext>
              </a:extLst>
            </p:cNvPr>
            <p:cNvSpPr/>
            <p:nvPr/>
          </p:nvSpPr>
          <p:spPr bwMode="gray">
            <a:xfrm>
              <a:off x="1765300" y="1866869"/>
              <a:ext cx="7848600" cy="2089045"/>
            </a:xfrm>
            <a:custGeom>
              <a:avLst/>
              <a:gdLst>
                <a:gd name="connsiteX0" fmla="*/ 0 w 7848600"/>
                <a:gd name="connsiteY0" fmla="*/ 1244631 h 2089045"/>
                <a:gd name="connsiteX1" fmla="*/ 381000 w 7848600"/>
                <a:gd name="connsiteY1" fmla="*/ 1435131 h 2089045"/>
                <a:gd name="connsiteX2" fmla="*/ 508000 w 7848600"/>
                <a:gd name="connsiteY2" fmla="*/ 1511331 h 2089045"/>
                <a:gd name="connsiteX3" fmla="*/ 698500 w 7848600"/>
                <a:gd name="connsiteY3" fmla="*/ 1612931 h 2089045"/>
                <a:gd name="connsiteX4" fmla="*/ 990600 w 7848600"/>
                <a:gd name="connsiteY4" fmla="*/ 1676431 h 2089045"/>
                <a:gd name="connsiteX5" fmla="*/ 1409700 w 7848600"/>
                <a:gd name="connsiteY5" fmla="*/ 1612931 h 2089045"/>
                <a:gd name="connsiteX6" fmla="*/ 1930400 w 7848600"/>
                <a:gd name="connsiteY6" fmla="*/ 1574831 h 2089045"/>
                <a:gd name="connsiteX7" fmla="*/ 2387600 w 7848600"/>
                <a:gd name="connsiteY7" fmla="*/ 1524031 h 2089045"/>
                <a:gd name="connsiteX8" fmla="*/ 2654300 w 7848600"/>
                <a:gd name="connsiteY8" fmla="*/ 1447831 h 2089045"/>
                <a:gd name="connsiteX9" fmla="*/ 2743200 w 7848600"/>
                <a:gd name="connsiteY9" fmla="*/ 1422431 h 2089045"/>
                <a:gd name="connsiteX10" fmla="*/ 3289300 w 7848600"/>
                <a:gd name="connsiteY10" fmla="*/ 1689131 h 2089045"/>
                <a:gd name="connsiteX11" fmla="*/ 3886200 w 7848600"/>
                <a:gd name="connsiteY11" fmla="*/ 1955831 h 2089045"/>
                <a:gd name="connsiteX12" fmla="*/ 4432300 w 7848600"/>
                <a:gd name="connsiteY12" fmla="*/ 2070131 h 2089045"/>
                <a:gd name="connsiteX13" fmla="*/ 4927600 w 7848600"/>
                <a:gd name="connsiteY13" fmla="*/ 2082831 h 2089045"/>
                <a:gd name="connsiteX14" fmla="*/ 5422900 w 7848600"/>
                <a:gd name="connsiteY14" fmla="*/ 2006631 h 2089045"/>
                <a:gd name="connsiteX15" fmla="*/ 5765800 w 7848600"/>
                <a:gd name="connsiteY15" fmla="*/ 1765331 h 2089045"/>
                <a:gd name="connsiteX16" fmla="*/ 6007100 w 7848600"/>
                <a:gd name="connsiteY16" fmla="*/ 1397031 h 2089045"/>
                <a:gd name="connsiteX17" fmla="*/ 6223000 w 7848600"/>
                <a:gd name="connsiteY17" fmla="*/ 965231 h 2089045"/>
                <a:gd name="connsiteX18" fmla="*/ 6413500 w 7848600"/>
                <a:gd name="connsiteY18" fmla="*/ 546131 h 2089045"/>
                <a:gd name="connsiteX19" fmla="*/ 6565900 w 7848600"/>
                <a:gd name="connsiteY19" fmla="*/ 190531 h 2089045"/>
                <a:gd name="connsiteX20" fmla="*/ 6845300 w 7848600"/>
                <a:gd name="connsiteY20" fmla="*/ 31 h 2089045"/>
                <a:gd name="connsiteX21" fmla="*/ 7099300 w 7848600"/>
                <a:gd name="connsiteY21" fmla="*/ 177831 h 2089045"/>
                <a:gd name="connsiteX22" fmla="*/ 7353300 w 7848600"/>
                <a:gd name="connsiteY22" fmla="*/ 457231 h 2089045"/>
                <a:gd name="connsiteX23" fmla="*/ 7848600 w 7848600"/>
                <a:gd name="connsiteY23" fmla="*/ 1028731 h 2089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848600" h="2089045">
                  <a:moveTo>
                    <a:pt x="0" y="1244631"/>
                  </a:moveTo>
                  <a:lnTo>
                    <a:pt x="381000" y="1435131"/>
                  </a:lnTo>
                  <a:cubicBezTo>
                    <a:pt x="465667" y="1479581"/>
                    <a:pt x="455083" y="1481698"/>
                    <a:pt x="508000" y="1511331"/>
                  </a:cubicBezTo>
                  <a:cubicBezTo>
                    <a:pt x="560917" y="1540964"/>
                    <a:pt x="618067" y="1585414"/>
                    <a:pt x="698500" y="1612931"/>
                  </a:cubicBezTo>
                  <a:cubicBezTo>
                    <a:pt x="778933" y="1640448"/>
                    <a:pt x="872067" y="1676431"/>
                    <a:pt x="990600" y="1676431"/>
                  </a:cubicBezTo>
                  <a:cubicBezTo>
                    <a:pt x="1109133" y="1676431"/>
                    <a:pt x="1253067" y="1629864"/>
                    <a:pt x="1409700" y="1612931"/>
                  </a:cubicBezTo>
                  <a:cubicBezTo>
                    <a:pt x="1566333" y="1595998"/>
                    <a:pt x="1767417" y="1589648"/>
                    <a:pt x="1930400" y="1574831"/>
                  </a:cubicBezTo>
                  <a:cubicBezTo>
                    <a:pt x="2093383" y="1560014"/>
                    <a:pt x="2266950" y="1545198"/>
                    <a:pt x="2387600" y="1524031"/>
                  </a:cubicBezTo>
                  <a:cubicBezTo>
                    <a:pt x="2508250" y="1502864"/>
                    <a:pt x="2654300" y="1447831"/>
                    <a:pt x="2654300" y="1447831"/>
                  </a:cubicBezTo>
                  <a:cubicBezTo>
                    <a:pt x="2713567" y="1430898"/>
                    <a:pt x="2637367" y="1382214"/>
                    <a:pt x="2743200" y="1422431"/>
                  </a:cubicBezTo>
                  <a:cubicBezTo>
                    <a:pt x="2849033" y="1462648"/>
                    <a:pt x="3098800" y="1600231"/>
                    <a:pt x="3289300" y="1689131"/>
                  </a:cubicBezTo>
                  <a:cubicBezTo>
                    <a:pt x="3479800" y="1778031"/>
                    <a:pt x="3695700" y="1892331"/>
                    <a:pt x="3886200" y="1955831"/>
                  </a:cubicBezTo>
                  <a:cubicBezTo>
                    <a:pt x="4076700" y="2019331"/>
                    <a:pt x="4258733" y="2048964"/>
                    <a:pt x="4432300" y="2070131"/>
                  </a:cubicBezTo>
                  <a:cubicBezTo>
                    <a:pt x="4605867" y="2091298"/>
                    <a:pt x="4762500" y="2093414"/>
                    <a:pt x="4927600" y="2082831"/>
                  </a:cubicBezTo>
                  <a:cubicBezTo>
                    <a:pt x="5092700" y="2072248"/>
                    <a:pt x="5283200" y="2059548"/>
                    <a:pt x="5422900" y="2006631"/>
                  </a:cubicBezTo>
                  <a:cubicBezTo>
                    <a:pt x="5562600" y="1953714"/>
                    <a:pt x="5668433" y="1866931"/>
                    <a:pt x="5765800" y="1765331"/>
                  </a:cubicBezTo>
                  <a:cubicBezTo>
                    <a:pt x="5863167" y="1663731"/>
                    <a:pt x="5930900" y="1530381"/>
                    <a:pt x="6007100" y="1397031"/>
                  </a:cubicBezTo>
                  <a:cubicBezTo>
                    <a:pt x="6083300" y="1263681"/>
                    <a:pt x="6155267" y="1107048"/>
                    <a:pt x="6223000" y="965231"/>
                  </a:cubicBezTo>
                  <a:cubicBezTo>
                    <a:pt x="6290733" y="823414"/>
                    <a:pt x="6356350" y="675248"/>
                    <a:pt x="6413500" y="546131"/>
                  </a:cubicBezTo>
                  <a:cubicBezTo>
                    <a:pt x="6470650" y="417014"/>
                    <a:pt x="6493933" y="281548"/>
                    <a:pt x="6565900" y="190531"/>
                  </a:cubicBezTo>
                  <a:cubicBezTo>
                    <a:pt x="6637867" y="99514"/>
                    <a:pt x="6756400" y="2148"/>
                    <a:pt x="6845300" y="31"/>
                  </a:cubicBezTo>
                  <a:cubicBezTo>
                    <a:pt x="6934200" y="-2086"/>
                    <a:pt x="7014633" y="101631"/>
                    <a:pt x="7099300" y="177831"/>
                  </a:cubicBezTo>
                  <a:cubicBezTo>
                    <a:pt x="7183967" y="254031"/>
                    <a:pt x="7228417" y="315414"/>
                    <a:pt x="7353300" y="457231"/>
                  </a:cubicBezTo>
                  <a:cubicBezTo>
                    <a:pt x="7478183" y="599048"/>
                    <a:pt x="7663391" y="813889"/>
                    <a:pt x="7848600" y="1028731"/>
                  </a:cubicBezTo>
                </a:path>
              </a:pathLst>
            </a:custGeom>
            <a:ln/>
          </p:spPr>
          <p:style>
            <a:lnRef idx="3">
              <a:schemeClr val="accent6"/>
            </a:lnRef>
            <a:fillRef idx="0">
              <a:schemeClr val="accent6"/>
            </a:fillRef>
            <a:effectRef idx="2">
              <a:schemeClr val="accent6"/>
            </a:effectRef>
            <a:fontRef idx="minor">
              <a:schemeClr val="tx1"/>
            </a:fontRef>
          </p:style>
          <p:txBody>
            <a:bodyPr rtlCol="0" anchor="ctr"/>
            <a:lstStyle/>
            <a:p>
              <a:pPr algn="ctr"/>
              <a:endParaRPr lang="en-US" sz="700" dirty="0"/>
            </a:p>
          </p:txBody>
        </p:sp>
        <p:sp>
          <p:nvSpPr>
            <p:cNvPr id="25" name="Freeform 24">
              <a:extLst>
                <a:ext uri="{FF2B5EF4-FFF2-40B4-BE49-F238E27FC236}">
                  <a16:creationId xmlns:a16="http://schemas.microsoft.com/office/drawing/2014/main" id="{A8CBA67C-311B-5974-9B07-7A16EFADBBEF}"/>
                </a:ext>
              </a:extLst>
            </p:cNvPr>
            <p:cNvSpPr/>
            <p:nvPr/>
          </p:nvSpPr>
          <p:spPr bwMode="gray">
            <a:xfrm>
              <a:off x="1790700" y="1849818"/>
              <a:ext cx="7848600" cy="2313913"/>
            </a:xfrm>
            <a:custGeom>
              <a:avLst/>
              <a:gdLst>
                <a:gd name="connsiteX0" fmla="*/ 0 w 7848600"/>
                <a:gd name="connsiteY0" fmla="*/ 1299782 h 2313913"/>
                <a:gd name="connsiteX1" fmla="*/ 393700 w 7848600"/>
                <a:gd name="connsiteY1" fmla="*/ 1515682 h 2313913"/>
                <a:gd name="connsiteX2" fmla="*/ 749300 w 7848600"/>
                <a:gd name="connsiteY2" fmla="*/ 1668082 h 2313913"/>
                <a:gd name="connsiteX3" fmla="*/ 1092200 w 7848600"/>
                <a:gd name="connsiteY3" fmla="*/ 1693482 h 2313913"/>
                <a:gd name="connsiteX4" fmla="*/ 1765300 w 7848600"/>
                <a:gd name="connsiteY4" fmla="*/ 1591882 h 2313913"/>
                <a:gd name="connsiteX5" fmla="*/ 2552700 w 7848600"/>
                <a:gd name="connsiteY5" fmla="*/ 1502982 h 2313913"/>
                <a:gd name="connsiteX6" fmla="*/ 2755900 w 7848600"/>
                <a:gd name="connsiteY6" fmla="*/ 1490282 h 2313913"/>
                <a:gd name="connsiteX7" fmla="*/ 3302000 w 7848600"/>
                <a:gd name="connsiteY7" fmla="*/ 1896682 h 2313913"/>
                <a:gd name="connsiteX8" fmla="*/ 3848100 w 7848600"/>
                <a:gd name="connsiteY8" fmla="*/ 2150682 h 2313913"/>
                <a:gd name="connsiteX9" fmla="*/ 4419600 w 7848600"/>
                <a:gd name="connsiteY9" fmla="*/ 2303082 h 2313913"/>
                <a:gd name="connsiteX10" fmla="*/ 5105400 w 7848600"/>
                <a:gd name="connsiteY10" fmla="*/ 2277682 h 2313913"/>
                <a:gd name="connsiteX11" fmla="*/ 5651500 w 7848600"/>
                <a:gd name="connsiteY11" fmla="*/ 2087182 h 2313913"/>
                <a:gd name="connsiteX12" fmla="*/ 5867400 w 7848600"/>
                <a:gd name="connsiteY12" fmla="*/ 1668082 h 2313913"/>
                <a:gd name="connsiteX13" fmla="*/ 6096000 w 7848600"/>
                <a:gd name="connsiteY13" fmla="*/ 1223582 h 2313913"/>
                <a:gd name="connsiteX14" fmla="*/ 6299200 w 7848600"/>
                <a:gd name="connsiteY14" fmla="*/ 779082 h 2313913"/>
                <a:gd name="connsiteX15" fmla="*/ 6489700 w 7848600"/>
                <a:gd name="connsiteY15" fmla="*/ 271082 h 2313913"/>
                <a:gd name="connsiteX16" fmla="*/ 6692900 w 7848600"/>
                <a:gd name="connsiteY16" fmla="*/ 42482 h 2313913"/>
                <a:gd name="connsiteX17" fmla="*/ 6883400 w 7848600"/>
                <a:gd name="connsiteY17" fmla="*/ 17082 h 2313913"/>
                <a:gd name="connsiteX18" fmla="*/ 7099300 w 7848600"/>
                <a:gd name="connsiteY18" fmla="*/ 232982 h 2313913"/>
                <a:gd name="connsiteX19" fmla="*/ 7454900 w 7848600"/>
                <a:gd name="connsiteY19" fmla="*/ 563182 h 2313913"/>
                <a:gd name="connsiteX20" fmla="*/ 7658100 w 7848600"/>
                <a:gd name="connsiteY20" fmla="*/ 829882 h 2313913"/>
                <a:gd name="connsiteX21" fmla="*/ 7848600 w 7848600"/>
                <a:gd name="connsiteY21" fmla="*/ 1045782 h 231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848600" h="2313913">
                  <a:moveTo>
                    <a:pt x="0" y="1299782"/>
                  </a:moveTo>
                  <a:cubicBezTo>
                    <a:pt x="134408" y="1377040"/>
                    <a:pt x="268817" y="1454299"/>
                    <a:pt x="393700" y="1515682"/>
                  </a:cubicBezTo>
                  <a:cubicBezTo>
                    <a:pt x="518583" y="1577065"/>
                    <a:pt x="632883" y="1638449"/>
                    <a:pt x="749300" y="1668082"/>
                  </a:cubicBezTo>
                  <a:cubicBezTo>
                    <a:pt x="865717" y="1697715"/>
                    <a:pt x="922867" y="1706182"/>
                    <a:pt x="1092200" y="1693482"/>
                  </a:cubicBezTo>
                  <a:cubicBezTo>
                    <a:pt x="1261533" y="1680782"/>
                    <a:pt x="1521883" y="1623632"/>
                    <a:pt x="1765300" y="1591882"/>
                  </a:cubicBezTo>
                  <a:cubicBezTo>
                    <a:pt x="2008717" y="1560132"/>
                    <a:pt x="2387600" y="1519915"/>
                    <a:pt x="2552700" y="1502982"/>
                  </a:cubicBezTo>
                  <a:cubicBezTo>
                    <a:pt x="2717800" y="1486049"/>
                    <a:pt x="2631017" y="1424665"/>
                    <a:pt x="2755900" y="1490282"/>
                  </a:cubicBezTo>
                  <a:cubicBezTo>
                    <a:pt x="2880783" y="1555899"/>
                    <a:pt x="3119967" y="1786615"/>
                    <a:pt x="3302000" y="1896682"/>
                  </a:cubicBezTo>
                  <a:cubicBezTo>
                    <a:pt x="3484033" y="2006749"/>
                    <a:pt x="3661834" y="2082949"/>
                    <a:pt x="3848100" y="2150682"/>
                  </a:cubicBezTo>
                  <a:cubicBezTo>
                    <a:pt x="4034366" y="2218415"/>
                    <a:pt x="4210050" y="2281915"/>
                    <a:pt x="4419600" y="2303082"/>
                  </a:cubicBezTo>
                  <a:cubicBezTo>
                    <a:pt x="4629150" y="2324249"/>
                    <a:pt x="4900083" y="2313665"/>
                    <a:pt x="5105400" y="2277682"/>
                  </a:cubicBezTo>
                  <a:cubicBezTo>
                    <a:pt x="5310717" y="2241699"/>
                    <a:pt x="5524500" y="2188782"/>
                    <a:pt x="5651500" y="2087182"/>
                  </a:cubicBezTo>
                  <a:cubicBezTo>
                    <a:pt x="5778500" y="1985582"/>
                    <a:pt x="5867400" y="1668082"/>
                    <a:pt x="5867400" y="1668082"/>
                  </a:cubicBezTo>
                  <a:cubicBezTo>
                    <a:pt x="5941483" y="1524149"/>
                    <a:pt x="6024033" y="1371749"/>
                    <a:pt x="6096000" y="1223582"/>
                  </a:cubicBezTo>
                  <a:cubicBezTo>
                    <a:pt x="6167967" y="1075415"/>
                    <a:pt x="6233583" y="937832"/>
                    <a:pt x="6299200" y="779082"/>
                  </a:cubicBezTo>
                  <a:cubicBezTo>
                    <a:pt x="6364817" y="620332"/>
                    <a:pt x="6424083" y="393849"/>
                    <a:pt x="6489700" y="271082"/>
                  </a:cubicBezTo>
                  <a:cubicBezTo>
                    <a:pt x="6555317" y="148315"/>
                    <a:pt x="6627283" y="84815"/>
                    <a:pt x="6692900" y="42482"/>
                  </a:cubicBezTo>
                  <a:cubicBezTo>
                    <a:pt x="6758517" y="149"/>
                    <a:pt x="6815667" y="-14668"/>
                    <a:pt x="6883400" y="17082"/>
                  </a:cubicBezTo>
                  <a:cubicBezTo>
                    <a:pt x="6951133" y="48832"/>
                    <a:pt x="7004050" y="141965"/>
                    <a:pt x="7099300" y="232982"/>
                  </a:cubicBezTo>
                  <a:cubicBezTo>
                    <a:pt x="7194550" y="323999"/>
                    <a:pt x="7361767" y="463699"/>
                    <a:pt x="7454900" y="563182"/>
                  </a:cubicBezTo>
                  <a:cubicBezTo>
                    <a:pt x="7548033" y="662665"/>
                    <a:pt x="7592483" y="749449"/>
                    <a:pt x="7658100" y="829882"/>
                  </a:cubicBezTo>
                  <a:cubicBezTo>
                    <a:pt x="7723717" y="910315"/>
                    <a:pt x="7786158" y="978048"/>
                    <a:pt x="7848600" y="1045782"/>
                  </a:cubicBezTo>
                </a:path>
              </a:pathLst>
            </a:custGeom>
            <a:ln/>
          </p:spPr>
          <p:style>
            <a:lnRef idx="3">
              <a:schemeClr val="accent5"/>
            </a:lnRef>
            <a:fillRef idx="0">
              <a:schemeClr val="accent5"/>
            </a:fillRef>
            <a:effectRef idx="2">
              <a:schemeClr val="accent5"/>
            </a:effectRef>
            <a:fontRef idx="minor">
              <a:schemeClr val="tx1"/>
            </a:fontRef>
          </p:style>
          <p:txBody>
            <a:bodyPr rtlCol="0" anchor="ctr"/>
            <a:lstStyle/>
            <a:p>
              <a:pPr algn="ctr"/>
              <a:endParaRPr lang="en-US" sz="700" dirty="0"/>
            </a:p>
          </p:txBody>
        </p:sp>
        <p:sp>
          <p:nvSpPr>
            <p:cNvPr id="26" name="Freeform 25">
              <a:extLst>
                <a:ext uri="{FF2B5EF4-FFF2-40B4-BE49-F238E27FC236}">
                  <a16:creationId xmlns:a16="http://schemas.microsoft.com/office/drawing/2014/main" id="{742A84F1-C9F6-A424-6468-CC591EFC4B39}"/>
                </a:ext>
              </a:extLst>
            </p:cNvPr>
            <p:cNvSpPr/>
            <p:nvPr/>
          </p:nvSpPr>
          <p:spPr bwMode="gray">
            <a:xfrm>
              <a:off x="1752600" y="1931411"/>
              <a:ext cx="7886700" cy="2424739"/>
            </a:xfrm>
            <a:custGeom>
              <a:avLst/>
              <a:gdLst>
                <a:gd name="connsiteX0" fmla="*/ 0 w 7886700"/>
                <a:gd name="connsiteY0" fmla="*/ 1230889 h 2424739"/>
                <a:gd name="connsiteX1" fmla="*/ 533400 w 7886700"/>
                <a:gd name="connsiteY1" fmla="*/ 1510289 h 2424739"/>
                <a:gd name="connsiteX2" fmla="*/ 927100 w 7886700"/>
                <a:gd name="connsiteY2" fmla="*/ 1649989 h 2424739"/>
                <a:gd name="connsiteX3" fmla="*/ 1206500 w 7886700"/>
                <a:gd name="connsiteY3" fmla="*/ 1586489 h 2424739"/>
                <a:gd name="connsiteX4" fmla="*/ 2044700 w 7886700"/>
                <a:gd name="connsiteY4" fmla="*/ 1548389 h 2424739"/>
                <a:gd name="connsiteX5" fmla="*/ 2616200 w 7886700"/>
                <a:gd name="connsiteY5" fmla="*/ 1395989 h 2424739"/>
                <a:gd name="connsiteX6" fmla="*/ 2946400 w 7886700"/>
                <a:gd name="connsiteY6" fmla="*/ 1522989 h 2424739"/>
                <a:gd name="connsiteX7" fmla="*/ 3429000 w 7886700"/>
                <a:gd name="connsiteY7" fmla="*/ 1992889 h 2424739"/>
                <a:gd name="connsiteX8" fmla="*/ 3873500 w 7886700"/>
                <a:gd name="connsiteY8" fmla="*/ 2196089 h 2424739"/>
                <a:gd name="connsiteX9" fmla="*/ 4152900 w 7886700"/>
                <a:gd name="connsiteY9" fmla="*/ 2348489 h 2424739"/>
                <a:gd name="connsiteX10" fmla="*/ 4787900 w 7886700"/>
                <a:gd name="connsiteY10" fmla="*/ 2424689 h 2424739"/>
                <a:gd name="connsiteX11" fmla="*/ 5168900 w 7886700"/>
                <a:gd name="connsiteY11" fmla="*/ 2361189 h 2424739"/>
                <a:gd name="connsiteX12" fmla="*/ 5448300 w 7886700"/>
                <a:gd name="connsiteY12" fmla="*/ 2310389 h 2424739"/>
                <a:gd name="connsiteX13" fmla="*/ 5626100 w 7886700"/>
                <a:gd name="connsiteY13" fmla="*/ 2170689 h 2424739"/>
                <a:gd name="connsiteX14" fmla="*/ 5842000 w 7886700"/>
                <a:gd name="connsiteY14" fmla="*/ 1929389 h 2424739"/>
                <a:gd name="connsiteX15" fmla="*/ 5930900 w 7886700"/>
                <a:gd name="connsiteY15" fmla="*/ 1726189 h 2424739"/>
                <a:gd name="connsiteX16" fmla="*/ 6057900 w 7886700"/>
                <a:gd name="connsiteY16" fmla="*/ 1459489 h 2424739"/>
                <a:gd name="connsiteX17" fmla="*/ 6159500 w 7886700"/>
                <a:gd name="connsiteY17" fmla="*/ 1180089 h 2424739"/>
                <a:gd name="connsiteX18" fmla="*/ 6299200 w 7886700"/>
                <a:gd name="connsiteY18" fmla="*/ 799089 h 2424739"/>
                <a:gd name="connsiteX19" fmla="*/ 6426200 w 7886700"/>
                <a:gd name="connsiteY19" fmla="*/ 405389 h 2424739"/>
                <a:gd name="connsiteX20" fmla="*/ 6527800 w 7886700"/>
                <a:gd name="connsiteY20" fmla="*/ 176789 h 2424739"/>
                <a:gd name="connsiteX21" fmla="*/ 6705600 w 7886700"/>
                <a:gd name="connsiteY21" fmla="*/ 24389 h 2424739"/>
                <a:gd name="connsiteX22" fmla="*/ 6921500 w 7886700"/>
                <a:gd name="connsiteY22" fmla="*/ 11689 h 2424739"/>
                <a:gd name="connsiteX23" fmla="*/ 7175500 w 7886700"/>
                <a:gd name="connsiteY23" fmla="*/ 138689 h 2424739"/>
                <a:gd name="connsiteX24" fmla="*/ 7391400 w 7886700"/>
                <a:gd name="connsiteY24" fmla="*/ 329189 h 2424739"/>
                <a:gd name="connsiteX25" fmla="*/ 7594600 w 7886700"/>
                <a:gd name="connsiteY25" fmla="*/ 608589 h 2424739"/>
                <a:gd name="connsiteX26" fmla="*/ 7785100 w 7886700"/>
                <a:gd name="connsiteY26" fmla="*/ 811789 h 2424739"/>
                <a:gd name="connsiteX27" fmla="*/ 7886700 w 7886700"/>
                <a:gd name="connsiteY27" fmla="*/ 964189 h 242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886700" h="2424739">
                  <a:moveTo>
                    <a:pt x="0" y="1230889"/>
                  </a:moveTo>
                  <a:cubicBezTo>
                    <a:pt x="189441" y="1335664"/>
                    <a:pt x="378883" y="1440439"/>
                    <a:pt x="533400" y="1510289"/>
                  </a:cubicBezTo>
                  <a:cubicBezTo>
                    <a:pt x="687917" y="1580139"/>
                    <a:pt x="814917" y="1637289"/>
                    <a:pt x="927100" y="1649989"/>
                  </a:cubicBezTo>
                  <a:cubicBezTo>
                    <a:pt x="1039283" y="1662689"/>
                    <a:pt x="1020233" y="1603422"/>
                    <a:pt x="1206500" y="1586489"/>
                  </a:cubicBezTo>
                  <a:cubicBezTo>
                    <a:pt x="1392767" y="1569556"/>
                    <a:pt x="1809750" y="1580139"/>
                    <a:pt x="2044700" y="1548389"/>
                  </a:cubicBezTo>
                  <a:cubicBezTo>
                    <a:pt x="2279650" y="1516639"/>
                    <a:pt x="2465917" y="1400222"/>
                    <a:pt x="2616200" y="1395989"/>
                  </a:cubicBezTo>
                  <a:cubicBezTo>
                    <a:pt x="2766483" y="1391756"/>
                    <a:pt x="2810933" y="1423506"/>
                    <a:pt x="2946400" y="1522989"/>
                  </a:cubicBezTo>
                  <a:cubicBezTo>
                    <a:pt x="3081867" y="1622472"/>
                    <a:pt x="3274483" y="1880706"/>
                    <a:pt x="3429000" y="1992889"/>
                  </a:cubicBezTo>
                  <a:cubicBezTo>
                    <a:pt x="3583517" y="2105072"/>
                    <a:pt x="3752850" y="2136822"/>
                    <a:pt x="3873500" y="2196089"/>
                  </a:cubicBezTo>
                  <a:cubicBezTo>
                    <a:pt x="3994150" y="2255356"/>
                    <a:pt x="4000500" y="2310389"/>
                    <a:pt x="4152900" y="2348489"/>
                  </a:cubicBezTo>
                  <a:cubicBezTo>
                    <a:pt x="4305300" y="2386589"/>
                    <a:pt x="4618567" y="2422572"/>
                    <a:pt x="4787900" y="2424689"/>
                  </a:cubicBezTo>
                  <a:cubicBezTo>
                    <a:pt x="4957233" y="2426806"/>
                    <a:pt x="5168900" y="2361189"/>
                    <a:pt x="5168900" y="2361189"/>
                  </a:cubicBezTo>
                  <a:cubicBezTo>
                    <a:pt x="5278966" y="2342139"/>
                    <a:pt x="5372100" y="2342139"/>
                    <a:pt x="5448300" y="2310389"/>
                  </a:cubicBezTo>
                  <a:cubicBezTo>
                    <a:pt x="5524500" y="2278639"/>
                    <a:pt x="5560483" y="2234189"/>
                    <a:pt x="5626100" y="2170689"/>
                  </a:cubicBezTo>
                  <a:cubicBezTo>
                    <a:pt x="5691717" y="2107189"/>
                    <a:pt x="5791200" y="2003472"/>
                    <a:pt x="5842000" y="1929389"/>
                  </a:cubicBezTo>
                  <a:cubicBezTo>
                    <a:pt x="5892800" y="1855306"/>
                    <a:pt x="5894917" y="1804506"/>
                    <a:pt x="5930900" y="1726189"/>
                  </a:cubicBezTo>
                  <a:cubicBezTo>
                    <a:pt x="5966883" y="1647872"/>
                    <a:pt x="6019800" y="1550506"/>
                    <a:pt x="6057900" y="1459489"/>
                  </a:cubicBezTo>
                  <a:cubicBezTo>
                    <a:pt x="6096000" y="1368472"/>
                    <a:pt x="6159500" y="1180089"/>
                    <a:pt x="6159500" y="1180089"/>
                  </a:cubicBezTo>
                  <a:cubicBezTo>
                    <a:pt x="6199717" y="1070022"/>
                    <a:pt x="6254750" y="928206"/>
                    <a:pt x="6299200" y="799089"/>
                  </a:cubicBezTo>
                  <a:cubicBezTo>
                    <a:pt x="6343650" y="669972"/>
                    <a:pt x="6388100" y="509106"/>
                    <a:pt x="6426200" y="405389"/>
                  </a:cubicBezTo>
                  <a:cubicBezTo>
                    <a:pt x="6464300" y="301672"/>
                    <a:pt x="6481233" y="240289"/>
                    <a:pt x="6527800" y="176789"/>
                  </a:cubicBezTo>
                  <a:cubicBezTo>
                    <a:pt x="6574367" y="113289"/>
                    <a:pt x="6639983" y="51906"/>
                    <a:pt x="6705600" y="24389"/>
                  </a:cubicBezTo>
                  <a:cubicBezTo>
                    <a:pt x="6771217" y="-3128"/>
                    <a:pt x="6843183" y="-7361"/>
                    <a:pt x="6921500" y="11689"/>
                  </a:cubicBezTo>
                  <a:cubicBezTo>
                    <a:pt x="6999817" y="30739"/>
                    <a:pt x="7097183" y="85772"/>
                    <a:pt x="7175500" y="138689"/>
                  </a:cubicBezTo>
                  <a:cubicBezTo>
                    <a:pt x="7253817" y="191606"/>
                    <a:pt x="7321550" y="250872"/>
                    <a:pt x="7391400" y="329189"/>
                  </a:cubicBezTo>
                  <a:cubicBezTo>
                    <a:pt x="7461250" y="407506"/>
                    <a:pt x="7528983" y="528156"/>
                    <a:pt x="7594600" y="608589"/>
                  </a:cubicBezTo>
                  <a:cubicBezTo>
                    <a:pt x="7660217" y="689022"/>
                    <a:pt x="7736417" y="752522"/>
                    <a:pt x="7785100" y="811789"/>
                  </a:cubicBezTo>
                  <a:cubicBezTo>
                    <a:pt x="7833783" y="871056"/>
                    <a:pt x="7860241" y="917622"/>
                    <a:pt x="7886700" y="964189"/>
                  </a:cubicBezTo>
                </a:path>
              </a:pathLst>
            </a:custGeom>
            <a:ln/>
          </p:spPr>
          <p:style>
            <a:lnRef idx="3">
              <a:schemeClr val="accent2"/>
            </a:lnRef>
            <a:fillRef idx="0">
              <a:schemeClr val="accent2"/>
            </a:fillRef>
            <a:effectRef idx="2">
              <a:schemeClr val="accent2"/>
            </a:effectRef>
            <a:fontRef idx="minor">
              <a:schemeClr val="tx1"/>
            </a:fontRef>
          </p:style>
          <p:txBody>
            <a:bodyPr rtlCol="0" anchor="ctr"/>
            <a:lstStyle/>
            <a:p>
              <a:pPr algn="ctr"/>
              <a:endParaRPr lang="en-US" sz="700" dirty="0"/>
            </a:p>
          </p:txBody>
        </p:sp>
        <p:sp>
          <p:nvSpPr>
            <p:cNvPr id="27" name="Freeform 26">
              <a:extLst>
                <a:ext uri="{FF2B5EF4-FFF2-40B4-BE49-F238E27FC236}">
                  <a16:creationId xmlns:a16="http://schemas.microsoft.com/office/drawing/2014/main" id="{79A2E408-D4DE-45A2-90C4-5C5409C8AF0B}"/>
                </a:ext>
              </a:extLst>
            </p:cNvPr>
            <p:cNvSpPr/>
            <p:nvPr/>
          </p:nvSpPr>
          <p:spPr bwMode="gray">
            <a:xfrm>
              <a:off x="1803400" y="1811290"/>
              <a:ext cx="7831666" cy="2773410"/>
            </a:xfrm>
            <a:custGeom>
              <a:avLst/>
              <a:gdLst>
                <a:gd name="connsiteX0" fmla="*/ 0 w 7831666"/>
                <a:gd name="connsiteY0" fmla="*/ 1376410 h 2773410"/>
                <a:gd name="connsiteX1" fmla="*/ 546100 w 7831666"/>
                <a:gd name="connsiteY1" fmla="*/ 1668510 h 2773410"/>
                <a:gd name="connsiteX2" fmla="*/ 1016000 w 7831666"/>
                <a:gd name="connsiteY2" fmla="*/ 1744710 h 2773410"/>
                <a:gd name="connsiteX3" fmla="*/ 1435100 w 7831666"/>
                <a:gd name="connsiteY3" fmla="*/ 1719310 h 2773410"/>
                <a:gd name="connsiteX4" fmla="*/ 2197100 w 7831666"/>
                <a:gd name="connsiteY4" fmla="*/ 1605010 h 2773410"/>
                <a:gd name="connsiteX5" fmla="*/ 2540000 w 7831666"/>
                <a:gd name="connsiteY5" fmla="*/ 1541510 h 2773410"/>
                <a:gd name="connsiteX6" fmla="*/ 2946400 w 7831666"/>
                <a:gd name="connsiteY6" fmla="*/ 1732010 h 2773410"/>
                <a:gd name="connsiteX7" fmla="*/ 3149600 w 7831666"/>
                <a:gd name="connsiteY7" fmla="*/ 2036810 h 2773410"/>
                <a:gd name="connsiteX8" fmla="*/ 3352800 w 7831666"/>
                <a:gd name="connsiteY8" fmla="*/ 2227310 h 2773410"/>
                <a:gd name="connsiteX9" fmla="*/ 3556000 w 7831666"/>
                <a:gd name="connsiteY9" fmla="*/ 2417810 h 2773410"/>
                <a:gd name="connsiteX10" fmla="*/ 3835400 w 7831666"/>
                <a:gd name="connsiteY10" fmla="*/ 2557510 h 2773410"/>
                <a:gd name="connsiteX11" fmla="*/ 4114800 w 7831666"/>
                <a:gd name="connsiteY11" fmla="*/ 2684510 h 2773410"/>
                <a:gd name="connsiteX12" fmla="*/ 4711700 w 7831666"/>
                <a:gd name="connsiteY12" fmla="*/ 2773410 h 2773410"/>
                <a:gd name="connsiteX13" fmla="*/ 5105400 w 7831666"/>
                <a:gd name="connsiteY13" fmla="*/ 2684510 h 2773410"/>
                <a:gd name="connsiteX14" fmla="*/ 5422900 w 7831666"/>
                <a:gd name="connsiteY14" fmla="*/ 2595610 h 2773410"/>
                <a:gd name="connsiteX15" fmla="*/ 5740400 w 7831666"/>
                <a:gd name="connsiteY15" fmla="*/ 2240010 h 2773410"/>
                <a:gd name="connsiteX16" fmla="*/ 5854700 w 7831666"/>
                <a:gd name="connsiteY16" fmla="*/ 1998710 h 2773410"/>
                <a:gd name="connsiteX17" fmla="*/ 5969000 w 7831666"/>
                <a:gd name="connsiteY17" fmla="*/ 1643110 h 2773410"/>
                <a:gd name="connsiteX18" fmla="*/ 6159500 w 7831666"/>
                <a:gd name="connsiteY18" fmla="*/ 1173210 h 2773410"/>
                <a:gd name="connsiteX19" fmla="*/ 6413500 w 7831666"/>
                <a:gd name="connsiteY19" fmla="*/ 474710 h 2773410"/>
                <a:gd name="connsiteX20" fmla="*/ 6629400 w 7831666"/>
                <a:gd name="connsiteY20" fmla="*/ 208010 h 2773410"/>
                <a:gd name="connsiteX21" fmla="*/ 6832600 w 7831666"/>
                <a:gd name="connsiteY21" fmla="*/ 4810 h 2773410"/>
                <a:gd name="connsiteX22" fmla="*/ 7035800 w 7831666"/>
                <a:gd name="connsiteY22" fmla="*/ 81010 h 2773410"/>
                <a:gd name="connsiteX23" fmla="*/ 7213600 w 7831666"/>
                <a:gd name="connsiteY23" fmla="*/ 271510 h 2773410"/>
                <a:gd name="connsiteX24" fmla="*/ 7747000 w 7831666"/>
                <a:gd name="connsiteY24" fmla="*/ 868410 h 2773410"/>
                <a:gd name="connsiteX25" fmla="*/ 7823200 w 7831666"/>
                <a:gd name="connsiteY25" fmla="*/ 970010 h 2773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831666" h="2773410">
                  <a:moveTo>
                    <a:pt x="0" y="1376410"/>
                  </a:moveTo>
                  <a:cubicBezTo>
                    <a:pt x="188383" y="1491768"/>
                    <a:pt x="376767" y="1607127"/>
                    <a:pt x="546100" y="1668510"/>
                  </a:cubicBezTo>
                  <a:cubicBezTo>
                    <a:pt x="715433" y="1729893"/>
                    <a:pt x="867833" y="1736243"/>
                    <a:pt x="1016000" y="1744710"/>
                  </a:cubicBezTo>
                  <a:cubicBezTo>
                    <a:pt x="1164167" y="1753177"/>
                    <a:pt x="1238250" y="1742593"/>
                    <a:pt x="1435100" y="1719310"/>
                  </a:cubicBezTo>
                  <a:cubicBezTo>
                    <a:pt x="1631950" y="1696027"/>
                    <a:pt x="2012950" y="1634643"/>
                    <a:pt x="2197100" y="1605010"/>
                  </a:cubicBezTo>
                  <a:cubicBezTo>
                    <a:pt x="2381250" y="1575377"/>
                    <a:pt x="2415117" y="1520343"/>
                    <a:pt x="2540000" y="1541510"/>
                  </a:cubicBezTo>
                  <a:cubicBezTo>
                    <a:pt x="2664883" y="1562677"/>
                    <a:pt x="2844800" y="1649460"/>
                    <a:pt x="2946400" y="1732010"/>
                  </a:cubicBezTo>
                  <a:cubicBezTo>
                    <a:pt x="3048000" y="1814560"/>
                    <a:pt x="3081867" y="1954260"/>
                    <a:pt x="3149600" y="2036810"/>
                  </a:cubicBezTo>
                  <a:cubicBezTo>
                    <a:pt x="3217333" y="2119360"/>
                    <a:pt x="3352800" y="2227310"/>
                    <a:pt x="3352800" y="2227310"/>
                  </a:cubicBezTo>
                  <a:cubicBezTo>
                    <a:pt x="3420533" y="2290810"/>
                    <a:pt x="3475567" y="2362777"/>
                    <a:pt x="3556000" y="2417810"/>
                  </a:cubicBezTo>
                  <a:cubicBezTo>
                    <a:pt x="3636433" y="2472843"/>
                    <a:pt x="3742267" y="2513060"/>
                    <a:pt x="3835400" y="2557510"/>
                  </a:cubicBezTo>
                  <a:cubicBezTo>
                    <a:pt x="3928533" y="2601960"/>
                    <a:pt x="3968750" y="2648527"/>
                    <a:pt x="4114800" y="2684510"/>
                  </a:cubicBezTo>
                  <a:cubicBezTo>
                    <a:pt x="4260850" y="2720493"/>
                    <a:pt x="4546600" y="2773410"/>
                    <a:pt x="4711700" y="2773410"/>
                  </a:cubicBezTo>
                  <a:cubicBezTo>
                    <a:pt x="4876800" y="2773410"/>
                    <a:pt x="4986867" y="2714143"/>
                    <a:pt x="5105400" y="2684510"/>
                  </a:cubicBezTo>
                  <a:cubicBezTo>
                    <a:pt x="5223933" y="2654877"/>
                    <a:pt x="5317067" y="2669693"/>
                    <a:pt x="5422900" y="2595610"/>
                  </a:cubicBezTo>
                  <a:cubicBezTo>
                    <a:pt x="5528733" y="2521527"/>
                    <a:pt x="5668433" y="2339493"/>
                    <a:pt x="5740400" y="2240010"/>
                  </a:cubicBezTo>
                  <a:cubicBezTo>
                    <a:pt x="5812367" y="2140527"/>
                    <a:pt x="5816600" y="2098193"/>
                    <a:pt x="5854700" y="1998710"/>
                  </a:cubicBezTo>
                  <a:cubicBezTo>
                    <a:pt x="5892800" y="1899227"/>
                    <a:pt x="5918200" y="1780693"/>
                    <a:pt x="5969000" y="1643110"/>
                  </a:cubicBezTo>
                  <a:cubicBezTo>
                    <a:pt x="6019800" y="1505527"/>
                    <a:pt x="6085417" y="1367943"/>
                    <a:pt x="6159500" y="1173210"/>
                  </a:cubicBezTo>
                  <a:cubicBezTo>
                    <a:pt x="6233583" y="978477"/>
                    <a:pt x="6335183" y="635577"/>
                    <a:pt x="6413500" y="474710"/>
                  </a:cubicBezTo>
                  <a:cubicBezTo>
                    <a:pt x="6491817" y="313843"/>
                    <a:pt x="6559550" y="286327"/>
                    <a:pt x="6629400" y="208010"/>
                  </a:cubicBezTo>
                  <a:cubicBezTo>
                    <a:pt x="6699250" y="129693"/>
                    <a:pt x="6764867" y="25977"/>
                    <a:pt x="6832600" y="4810"/>
                  </a:cubicBezTo>
                  <a:cubicBezTo>
                    <a:pt x="6900333" y="-16357"/>
                    <a:pt x="6972300" y="36560"/>
                    <a:pt x="7035800" y="81010"/>
                  </a:cubicBezTo>
                  <a:cubicBezTo>
                    <a:pt x="7099300" y="125460"/>
                    <a:pt x="7095067" y="140277"/>
                    <a:pt x="7213600" y="271510"/>
                  </a:cubicBezTo>
                  <a:cubicBezTo>
                    <a:pt x="7332133" y="402743"/>
                    <a:pt x="7645400" y="751993"/>
                    <a:pt x="7747000" y="868410"/>
                  </a:cubicBezTo>
                  <a:cubicBezTo>
                    <a:pt x="7848600" y="984827"/>
                    <a:pt x="7835900" y="977418"/>
                    <a:pt x="7823200" y="970010"/>
                  </a:cubicBezTo>
                </a:path>
              </a:pathLst>
            </a:custGeom>
            <a:ln/>
          </p:spPr>
          <p:style>
            <a:lnRef idx="3">
              <a:schemeClr val="accent3"/>
            </a:lnRef>
            <a:fillRef idx="0">
              <a:schemeClr val="accent3"/>
            </a:fillRef>
            <a:effectRef idx="2">
              <a:schemeClr val="accent3"/>
            </a:effectRef>
            <a:fontRef idx="minor">
              <a:schemeClr val="tx1"/>
            </a:fontRef>
          </p:style>
          <p:txBody>
            <a:bodyPr rtlCol="0" anchor="ctr"/>
            <a:lstStyle/>
            <a:p>
              <a:pPr algn="ctr"/>
              <a:endParaRPr lang="en-US" sz="700" dirty="0"/>
            </a:p>
          </p:txBody>
        </p:sp>
        <p:sp>
          <p:nvSpPr>
            <p:cNvPr id="28" name="Freeform 27">
              <a:extLst>
                <a:ext uri="{FF2B5EF4-FFF2-40B4-BE49-F238E27FC236}">
                  <a16:creationId xmlns:a16="http://schemas.microsoft.com/office/drawing/2014/main" id="{37DA056D-F6F6-418F-4993-3CDC21E77BDC}"/>
                </a:ext>
              </a:extLst>
            </p:cNvPr>
            <p:cNvSpPr/>
            <p:nvPr/>
          </p:nvSpPr>
          <p:spPr bwMode="gray">
            <a:xfrm>
              <a:off x="1752600" y="1735426"/>
              <a:ext cx="7899400" cy="3117904"/>
            </a:xfrm>
            <a:custGeom>
              <a:avLst/>
              <a:gdLst>
                <a:gd name="connsiteX0" fmla="*/ 0 w 7899400"/>
                <a:gd name="connsiteY0" fmla="*/ 1401474 h 3117904"/>
                <a:gd name="connsiteX1" fmla="*/ 495300 w 7899400"/>
                <a:gd name="connsiteY1" fmla="*/ 1680874 h 3117904"/>
                <a:gd name="connsiteX2" fmla="*/ 812800 w 7899400"/>
                <a:gd name="connsiteY2" fmla="*/ 1795174 h 3117904"/>
                <a:gd name="connsiteX3" fmla="*/ 1320800 w 7899400"/>
                <a:gd name="connsiteY3" fmla="*/ 1820574 h 3117904"/>
                <a:gd name="connsiteX4" fmla="*/ 2032000 w 7899400"/>
                <a:gd name="connsiteY4" fmla="*/ 1769774 h 3117904"/>
                <a:gd name="connsiteX5" fmla="*/ 2438400 w 7899400"/>
                <a:gd name="connsiteY5" fmla="*/ 1668174 h 3117904"/>
                <a:gd name="connsiteX6" fmla="*/ 2806700 w 7899400"/>
                <a:gd name="connsiteY6" fmla="*/ 1655474 h 3117904"/>
                <a:gd name="connsiteX7" fmla="*/ 3136900 w 7899400"/>
                <a:gd name="connsiteY7" fmla="*/ 2176174 h 3117904"/>
                <a:gd name="connsiteX8" fmla="*/ 3505200 w 7899400"/>
                <a:gd name="connsiteY8" fmla="*/ 2595274 h 3117904"/>
                <a:gd name="connsiteX9" fmla="*/ 3860800 w 7899400"/>
                <a:gd name="connsiteY9" fmla="*/ 2900074 h 3117904"/>
                <a:gd name="connsiteX10" fmla="*/ 4330700 w 7899400"/>
                <a:gd name="connsiteY10" fmla="*/ 3077874 h 3117904"/>
                <a:gd name="connsiteX11" fmla="*/ 4724400 w 7899400"/>
                <a:gd name="connsiteY11" fmla="*/ 3115974 h 3117904"/>
                <a:gd name="connsiteX12" fmla="*/ 5130800 w 7899400"/>
                <a:gd name="connsiteY12" fmla="*/ 3039774 h 3117904"/>
                <a:gd name="connsiteX13" fmla="*/ 5486400 w 7899400"/>
                <a:gd name="connsiteY13" fmla="*/ 2874674 h 3117904"/>
                <a:gd name="connsiteX14" fmla="*/ 5778500 w 7899400"/>
                <a:gd name="connsiteY14" fmla="*/ 2544474 h 3117904"/>
                <a:gd name="connsiteX15" fmla="*/ 5994400 w 7899400"/>
                <a:gd name="connsiteY15" fmla="*/ 2074574 h 3117904"/>
                <a:gd name="connsiteX16" fmla="*/ 6108700 w 7899400"/>
                <a:gd name="connsiteY16" fmla="*/ 1642774 h 3117904"/>
                <a:gd name="connsiteX17" fmla="*/ 6261100 w 7899400"/>
                <a:gd name="connsiteY17" fmla="*/ 1185574 h 3117904"/>
                <a:gd name="connsiteX18" fmla="*/ 6375400 w 7899400"/>
                <a:gd name="connsiteY18" fmla="*/ 817274 h 3117904"/>
                <a:gd name="connsiteX19" fmla="*/ 6540500 w 7899400"/>
                <a:gd name="connsiteY19" fmla="*/ 398174 h 3117904"/>
                <a:gd name="connsiteX20" fmla="*/ 6756400 w 7899400"/>
                <a:gd name="connsiteY20" fmla="*/ 118774 h 3117904"/>
                <a:gd name="connsiteX21" fmla="*/ 6858000 w 7899400"/>
                <a:gd name="connsiteY21" fmla="*/ 4474 h 3117904"/>
                <a:gd name="connsiteX22" fmla="*/ 7277100 w 7899400"/>
                <a:gd name="connsiteY22" fmla="*/ 258474 h 3117904"/>
                <a:gd name="connsiteX23" fmla="*/ 7581900 w 7899400"/>
                <a:gd name="connsiteY23" fmla="*/ 550574 h 3117904"/>
                <a:gd name="connsiteX24" fmla="*/ 7810500 w 7899400"/>
                <a:gd name="connsiteY24" fmla="*/ 855374 h 3117904"/>
                <a:gd name="connsiteX25" fmla="*/ 7899400 w 7899400"/>
                <a:gd name="connsiteY25" fmla="*/ 982374 h 3117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899400" h="3117904">
                  <a:moveTo>
                    <a:pt x="0" y="1401474"/>
                  </a:moveTo>
                  <a:cubicBezTo>
                    <a:pt x="179916" y="1508365"/>
                    <a:pt x="359833" y="1615257"/>
                    <a:pt x="495300" y="1680874"/>
                  </a:cubicBezTo>
                  <a:cubicBezTo>
                    <a:pt x="630767" y="1746491"/>
                    <a:pt x="675217" y="1771891"/>
                    <a:pt x="812800" y="1795174"/>
                  </a:cubicBezTo>
                  <a:cubicBezTo>
                    <a:pt x="950383" y="1818457"/>
                    <a:pt x="1117600" y="1824807"/>
                    <a:pt x="1320800" y="1820574"/>
                  </a:cubicBezTo>
                  <a:cubicBezTo>
                    <a:pt x="1524000" y="1816341"/>
                    <a:pt x="1845733" y="1795174"/>
                    <a:pt x="2032000" y="1769774"/>
                  </a:cubicBezTo>
                  <a:cubicBezTo>
                    <a:pt x="2218267" y="1744374"/>
                    <a:pt x="2309283" y="1687224"/>
                    <a:pt x="2438400" y="1668174"/>
                  </a:cubicBezTo>
                  <a:cubicBezTo>
                    <a:pt x="2567517" y="1649124"/>
                    <a:pt x="2690283" y="1570807"/>
                    <a:pt x="2806700" y="1655474"/>
                  </a:cubicBezTo>
                  <a:cubicBezTo>
                    <a:pt x="2923117" y="1740141"/>
                    <a:pt x="3020483" y="2019541"/>
                    <a:pt x="3136900" y="2176174"/>
                  </a:cubicBezTo>
                  <a:cubicBezTo>
                    <a:pt x="3253317" y="2332807"/>
                    <a:pt x="3384550" y="2474624"/>
                    <a:pt x="3505200" y="2595274"/>
                  </a:cubicBezTo>
                  <a:cubicBezTo>
                    <a:pt x="3625850" y="2715924"/>
                    <a:pt x="3723217" y="2819641"/>
                    <a:pt x="3860800" y="2900074"/>
                  </a:cubicBezTo>
                  <a:cubicBezTo>
                    <a:pt x="3998383" y="2980507"/>
                    <a:pt x="4186767" y="3041891"/>
                    <a:pt x="4330700" y="3077874"/>
                  </a:cubicBezTo>
                  <a:cubicBezTo>
                    <a:pt x="4474633" y="3113857"/>
                    <a:pt x="4591050" y="3122324"/>
                    <a:pt x="4724400" y="3115974"/>
                  </a:cubicBezTo>
                  <a:cubicBezTo>
                    <a:pt x="4857750" y="3109624"/>
                    <a:pt x="5003800" y="3079991"/>
                    <a:pt x="5130800" y="3039774"/>
                  </a:cubicBezTo>
                  <a:cubicBezTo>
                    <a:pt x="5257800" y="2999557"/>
                    <a:pt x="5378450" y="2957224"/>
                    <a:pt x="5486400" y="2874674"/>
                  </a:cubicBezTo>
                  <a:cubicBezTo>
                    <a:pt x="5594350" y="2792124"/>
                    <a:pt x="5693833" y="2677824"/>
                    <a:pt x="5778500" y="2544474"/>
                  </a:cubicBezTo>
                  <a:cubicBezTo>
                    <a:pt x="5863167" y="2411124"/>
                    <a:pt x="5939367" y="2224857"/>
                    <a:pt x="5994400" y="2074574"/>
                  </a:cubicBezTo>
                  <a:cubicBezTo>
                    <a:pt x="6049433" y="1924291"/>
                    <a:pt x="6064250" y="1790941"/>
                    <a:pt x="6108700" y="1642774"/>
                  </a:cubicBezTo>
                  <a:cubicBezTo>
                    <a:pt x="6153150" y="1494607"/>
                    <a:pt x="6216650" y="1323157"/>
                    <a:pt x="6261100" y="1185574"/>
                  </a:cubicBezTo>
                  <a:cubicBezTo>
                    <a:pt x="6305550" y="1047991"/>
                    <a:pt x="6328833" y="948507"/>
                    <a:pt x="6375400" y="817274"/>
                  </a:cubicBezTo>
                  <a:cubicBezTo>
                    <a:pt x="6421967" y="686041"/>
                    <a:pt x="6477000" y="514591"/>
                    <a:pt x="6540500" y="398174"/>
                  </a:cubicBezTo>
                  <a:cubicBezTo>
                    <a:pt x="6604000" y="281757"/>
                    <a:pt x="6703483" y="184391"/>
                    <a:pt x="6756400" y="118774"/>
                  </a:cubicBezTo>
                  <a:cubicBezTo>
                    <a:pt x="6809317" y="53157"/>
                    <a:pt x="6771217" y="-18809"/>
                    <a:pt x="6858000" y="4474"/>
                  </a:cubicBezTo>
                  <a:cubicBezTo>
                    <a:pt x="6944783" y="27757"/>
                    <a:pt x="7156450" y="167457"/>
                    <a:pt x="7277100" y="258474"/>
                  </a:cubicBezTo>
                  <a:cubicBezTo>
                    <a:pt x="7397750" y="349491"/>
                    <a:pt x="7493000" y="451091"/>
                    <a:pt x="7581900" y="550574"/>
                  </a:cubicBezTo>
                  <a:cubicBezTo>
                    <a:pt x="7670800" y="650057"/>
                    <a:pt x="7757583" y="783407"/>
                    <a:pt x="7810500" y="855374"/>
                  </a:cubicBezTo>
                  <a:cubicBezTo>
                    <a:pt x="7863417" y="927341"/>
                    <a:pt x="7881408" y="954857"/>
                    <a:pt x="7899400" y="982374"/>
                  </a:cubicBezTo>
                </a:path>
              </a:pathLst>
            </a:custGeom>
            <a:ln/>
          </p:spPr>
          <p:style>
            <a:lnRef idx="3">
              <a:schemeClr val="accent6"/>
            </a:lnRef>
            <a:fillRef idx="0">
              <a:schemeClr val="accent6"/>
            </a:fillRef>
            <a:effectRef idx="2">
              <a:schemeClr val="accent6"/>
            </a:effectRef>
            <a:fontRef idx="minor">
              <a:schemeClr val="tx1"/>
            </a:fontRef>
          </p:style>
          <p:txBody>
            <a:bodyPr rtlCol="0" anchor="ctr"/>
            <a:lstStyle/>
            <a:p>
              <a:pPr algn="ctr"/>
              <a:endParaRPr lang="en-US" sz="700" dirty="0"/>
            </a:p>
          </p:txBody>
        </p:sp>
        <p:sp>
          <p:nvSpPr>
            <p:cNvPr id="29" name="Freeform 28">
              <a:extLst>
                <a:ext uri="{FF2B5EF4-FFF2-40B4-BE49-F238E27FC236}">
                  <a16:creationId xmlns:a16="http://schemas.microsoft.com/office/drawing/2014/main" id="{DE236BEA-E188-C27F-7062-3B88475D47A2}"/>
                </a:ext>
              </a:extLst>
            </p:cNvPr>
            <p:cNvSpPr/>
            <p:nvPr/>
          </p:nvSpPr>
          <p:spPr bwMode="gray">
            <a:xfrm>
              <a:off x="1752600" y="1638122"/>
              <a:ext cx="7899400" cy="3404751"/>
            </a:xfrm>
            <a:custGeom>
              <a:avLst/>
              <a:gdLst>
                <a:gd name="connsiteX0" fmla="*/ 0 w 7899400"/>
                <a:gd name="connsiteY0" fmla="*/ 1524178 h 3404751"/>
                <a:gd name="connsiteX1" fmla="*/ 241300 w 7899400"/>
                <a:gd name="connsiteY1" fmla="*/ 1701978 h 3404751"/>
                <a:gd name="connsiteX2" fmla="*/ 596900 w 7899400"/>
                <a:gd name="connsiteY2" fmla="*/ 1867078 h 3404751"/>
                <a:gd name="connsiteX3" fmla="*/ 952500 w 7899400"/>
                <a:gd name="connsiteY3" fmla="*/ 1943278 h 3404751"/>
                <a:gd name="connsiteX4" fmla="*/ 1320800 w 7899400"/>
                <a:gd name="connsiteY4" fmla="*/ 1905178 h 3404751"/>
                <a:gd name="connsiteX5" fmla="*/ 2184400 w 7899400"/>
                <a:gd name="connsiteY5" fmla="*/ 1790878 h 3404751"/>
                <a:gd name="connsiteX6" fmla="*/ 2514600 w 7899400"/>
                <a:gd name="connsiteY6" fmla="*/ 1765478 h 3404751"/>
                <a:gd name="connsiteX7" fmla="*/ 2667000 w 7899400"/>
                <a:gd name="connsiteY7" fmla="*/ 1752778 h 3404751"/>
                <a:gd name="connsiteX8" fmla="*/ 2946400 w 7899400"/>
                <a:gd name="connsiteY8" fmla="*/ 2032178 h 3404751"/>
                <a:gd name="connsiteX9" fmla="*/ 3340100 w 7899400"/>
                <a:gd name="connsiteY9" fmla="*/ 2654478 h 3404751"/>
                <a:gd name="connsiteX10" fmla="*/ 3810000 w 7899400"/>
                <a:gd name="connsiteY10" fmla="*/ 3086278 h 3404751"/>
                <a:gd name="connsiteX11" fmla="*/ 4292600 w 7899400"/>
                <a:gd name="connsiteY11" fmla="*/ 3365678 h 3404751"/>
                <a:gd name="connsiteX12" fmla="*/ 4635500 w 7899400"/>
                <a:gd name="connsiteY12" fmla="*/ 3403778 h 3404751"/>
                <a:gd name="connsiteX13" fmla="*/ 4927600 w 7899400"/>
                <a:gd name="connsiteY13" fmla="*/ 3378378 h 3404751"/>
                <a:gd name="connsiteX14" fmla="*/ 5270500 w 7899400"/>
                <a:gd name="connsiteY14" fmla="*/ 3264078 h 3404751"/>
                <a:gd name="connsiteX15" fmla="*/ 5499100 w 7899400"/>
                <a:gd name="connsiteY15" fmla="*/ 3060878 h 3404751"/>
                <a:gd name="connsiteX16" fmla="*/ 5689600 w 7899400"/>
                <a:gd name="connsiteY16" fmla="*/ 2844978 h 3404751"/>
                <a:gd name="connsiteX17" fmla="*/ 5842000 w 7899400"/>
                <a:gd name="connsiteY17" fmla="*/ 2629078 h 3404751"/>
                <a:gd name="connsiteX18" fmla="*/ 5930900 w 7899400"/>
                <a:gd name="connsiteY18" fmla="*/ 2349678 h 3404751"/>
                <a:gd name="connsiteX19" fmla="*/ 6096000 w 7899400"/>
                <a:gd name="connsiteY19" fmla="*/ 1892478 h 3404751"/>
                <a:gd name="connsiteX20" fmla="*/ 6223000 w 7899400"/>
                <a:gd name="connsiteY20" fmla="*/ 1422578 h 3404751"/>
                <a:gd name="connsiteX21" fmla="*/ 6362700 w 7899400"/>
                <a:gd name="connsiteY21" fmla="*/ 927278 h 3404751"/>
                <a:gd name="connsiteX22" fmla="*/ 6477000 w 7899400"/>
                <a:gd name="connsiteY22" fmla="*/ 558978 h 3404751"/>
                <a:gd name="connsiteX23" fmla="*/ 6565900 w 7899400"/>
                <a:gd name="connsiteY23" fmla="*/ 343078 h 3404751"/>
                <a:gd name="connsiteX24" fmla="*/ 6667500 w 7899400"/>
                <a:gd name="connsiteY24" fmla="*/ 216078 h 3404751"/>
                <a:gd name="connsiteX25" fmla="*/ 6845300 w 7899400"/>
                <a:gd name="connsiteY25" fmla="*/ 178 h 3404751"/>
                <a:gd name="connsiteX26" fmla="*/ 7226300 w 7899400"/>
                <a:gd name="connsiteY26" fmla="*/ 254178 h 3404751"/>
                <a:gd name="connsiteX27" fmla="*/ 7454900 w 7899400"/>
                <a:gd name="connsiteY27" fmla="*/ 482778 h 3404751"/>
                <a:gd name="connsiteX28" fmla="*/ 7899400 w 7899400"/>
                <a:gd name="connsiteY28" fmla="*/ 1016178 h 3404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899400" h="3404751">
                  <a:moveTo>
                    <a:pt x="0" y="1524178"/>
                  </a:moveTo>
                  <a:cubicBezTo>
                    <a:pt x="70908" y="1584503"/>
                    <a:pt x="141817" y="1644828"/>
                    <a:pt x="241300" y="1701978"/>
                  </a:cubicBezTo>
                  <a:cubicBezTo>
                    <a:pt x="340783" y="1759128"/>
                    <a:pt x="478367" y="1826861"/>
                    <a:pt x="596900" y="1867078"/>
                  </a:cubicBezTo>
                  <a:cubicBezTo>
                    <a:pt x="715433" y="1907295"/>
                    <a:pt x="831850" y="1936928"/>
                    <a:pt x="952500" y="1943278"/>
                  </a:cubicBezTo>
                  <a:cubicBezTo>
                    <a:pt x="1073150" y="1949628"/>
                    <a:pt x="1320800" y="1905178"/>
                    <a:pt x="1320800" y="1905178"/>
                  </a:cubicBezTo>
                  <a:lnTo>
                    <a:pt x="2184400" y="1790878"/>
                  </a:lnTo>
                  <a:cubicBezTo>
                    <a:pt x="2383367" y="1767595"/>
                    <a:pt x="2514600" y="1765478"/>
                    <a:pt x="2514600" y="1765478"/>
                  </a:cubicBezTo>
                  <a:cubicBezTo>
                    <a:pt x="2595033" y="1759128"/>
                    <a:pt x="2595033" y="1708328"/>
                    <a:pt x="2667000" y="1752778"/>
                  </a:cubicBezTo>
                  <a:cubicBezTo>
                    <a:pt x="2738967" y="1797228"/>
                    <a:pt x="2834217" y="1881895"/>
                    <a:pt x="2946400" y="2032178"/>
                  </a:cubicBezTo>
                  <a:cubicBezTo>
                    <a:pt x="3058583" y="2182461"/>
                    <a:pt x="3196167" y="2478795"/>
                    <a:pt x="3340100" y="2654478"/>
                  </a:cubicBezTo>
                  <a:cubicBezTo>
                    <a:pt x="3484033" y="2830161"/>
                    <a:pt x="3651250" y="2967745"/>
                    <a:pt x="3810000" y="3086278"/>
                  </a:cubicBezTo>
                  <a:cubicBezTo>
                    <a:pt x="3968750" y="3204811"/>
                    <a:pt x="4155017" y="3312761"/>
                    <a:pt x="4292600" y="3365678"/>
                  </a:cubicBezTo>
                  <a:cubicBezTo>
                    <a:pt x="4430183" y="3418595"/>
                    <a:pt x="4529667" y="3401661"/>
                    <a:pt x="4635500" y="3403778"/>
                  </a:cubicBezTo>
                  <a:cubicBezTo>
                    <a:pt x="4741333" y="3405895"/>
                    <a:pt x="4821767" y="3401661"/>
                    <a:pt x="4927600" y="3378378"/>
                  </a:cubicBezTo>
                  <a:cubicBezTo>
                    <a:pt x="5033433" y="3355095"/>
                    <a:pt x="5175250" y="3316995"/>
                    <a:pt x="5270500" y="3264078"/>
                  </a:cubicBezTo>
                  <a:cubicBezTo>
                    <a:pt x="5365750" y="3211161"/>
                    <a:pt x="5429250" y="3130728"/>
                    <a:pt x="5499100" y="3060878"/>
                  </a:cubicBezTo>
                  <a:cubicBezTo>
                    <a:pt x="5568950" y="2991028"/>
                    <a:pt x="5632450" y="2916945"/>
                    <a:pt x="5689600" y="2844978"/>
                  </a:cubicBezTo>
                  <a:cubicBezTo>
                    <a:pt x="5746750" y="2773011"/>
                    <a:pt x="5801783" y="2711628"/>
                    <a:pt x="5842000" y="2629078"/>
                  </a:cubicBezTo>
                  <a:cubicBezTo>
                    <a:pt x="5882217" y="2546528"/>
                    <a:pt x="5888567" y="2472445"/>
                    <a:pt x="5930900" y="2349678"/>
                  </a:cubicBezTo>
                  <a:cubicBezTo>
                    <a:pt x="5973233" y="2226911"/>
                    <a:pt x="6047317" y="2046995"/>
                    <a:pt x="6096000" y="1892478"/>
                  </a:cubicBezTo>
                  <a:cubicBezTo>
                    <a:pt x="6144683" y="1737961"/>
                    <a:pt x="6178550" y="1583445"/>
                    <a:pt x="6223000" y="1422578"/>
                  </a:cubicBezTo>
                  <a:cubicBezTo>
                    <a:pt x="6267450" y="1261711"/>
                    <a:pt x="6320367" y="1071211"/>
                    <a:pt x="6362700" y="927278"/>
                  </a:cubicBezTo>
                  <a:cubicBezTo>
                    <a:pt x="6405033" y="783345"/>
                    <a:pt x="6443133" y="656345"/>
                    <a:pt x="6477000" y="558978"/>
                  </a:cubicBezTo>
                  <a:cubicBezTo>
                    <a:pt x="6510867" y="461611"/>
                    <a:pt x="6534150" y="400228"/>
                    <a:pt x="6565900" y="343078"/>
                  </a:cubicBezTo>
                  <a:cubicBezTo>
                    <a:pt x="6597650" y="285928"/>
                    <a:pt x="6620933" y="273228"/>
                    <a:pt x="6667500" y="216078"/>
                  </a:cubicBezTo>
                  <a:cubicBezTo>
                    <a:pt x="6714067" y="158928"/>
                    <a:pt x="6752167" y="-6172"/>
                    <a:pt x="6845300" y="178"/>
                  </a:cubicBezTo>
                  <a:cubicBezTo>
                    <a:pt x="6938433" y="6528"/>
                    <a:pt x="7124700" y="173745"/>
                    <a:pt x="7226300" y="254178"/>
                  </a:cubicBezTo>
                  <a:cubicBezTo>
                    <a:pt x="7327900" y="334611"/>
                    <a:pt x="7342717" y="355778"/>
                    <a:pt x="7454900" y="482778"/>
                  </a:cubicBezTo>
                  <a:cubicBezTo>
                    <a:pt x="7567083" y="609778"/>
                    <a:pt x="7842250" y="927278"/>
                    <a:pt x="7899400" y="1016178"/>
                  </a:cubicBezTo>
                </a:path>
              </a:pathLst>
            </a:custGeom>
            <a:ln/>
          </p:spPr>
          <p:style>
            <a:lnRef idx="3">
              <a:schemeClr val="accent3"/>
            </a:lnRef>
            <a:fillRef idx="0">
              <a:schemeClr val="accent3"/>
            </a:fillRef>
            <a:effectRef idx="2">
              <a:schemeClr val="accent3"/>
            </a:effectRef>
            <a:fontRef idx="minor">
              <a:schemeClr val="tx1"/>
            </a:fontRef>
          </p:style>
          <p:txBody>
            <a:bodyPr rtlCol="0" anchor="ctr"/>
            <a:lstStyle/>
            <a:p>
              <a:pPr algn="ctr"/>
              <a:endParaRPr lang="en-US" sz="700" dirty="0"/>
            </a:p>
          </p:txBody>
        </p:sp>
        <p:cxnSp>
          <p:nvCxnSpPr>
            <p:cNvPr id="30" name="Straight Connector 29">
              <a:extLst>
                <a:ext uri="{FF2B5EF4-FFF2-40B4-BE49-F238E27FC236}">
                  <a16:creationId xmlns:a16="http://schemas.microsoft.com/office/drawing/2014/main" id="{DA101B9A-D6D5-4DD4-8E2B-DE994A3E8291}"/>
                </a:ext>
              </a:extLst>
            </p:cNvPr>
            <p:cNvCxnSpPr>
              <a:cxnSpLocks/>
            </p:cNvCxnSpPr>
            <p:nvPr/>
          </p:nvCxnSpPr>
          <p:spPr bwMode="gray">
            <a:xfrm>
              <a:off x="1625600" y="1308100"/>
              <a:ext cx="0" cy="4886486"/>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062FE593-ADAC-8B7A-9F4A-56E7F374B918}"/>
                </a:ext>
              </a:extLst>
            </p:cNvPr>
            <p:cNvCxnSpPr>
              <a:cxnSpLocks/>
            </p:cNvCxnSpPr>
            <p:nvPr/>
          </p:nvCxnSpPr>
          <p:spPr bwMode="gray">
            <a:xfrm>
              <a:off x="1625600" y="6194586"/>
              <a:ext cx="8191500"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32" name="Rectangle 31">
              <a:extLst>
                <a:ext uri="{FF2B5EF4-FFF2-40B4-BE49-F238E27FC236}">
                  <a16:creationId xmlns:a16="http://schemas.microsoft.com/office/drawing/2014/main" id="{14D1693B-C009-D4D6-CBBE-09BC37603173}"/>
                </a:ext>
              </a:extLst>
            </p:cNvPr>
            <p:cNvSpPr/>
            <p:nvPr/>
          </p:nvSpPr>
          <p:spPr bwMode="gray">
            <a:xfrm>
              <a:off x="752014" y="1182752"/>
              <a:ext cx="746587" cy="23877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700" dirty="0">
                  <a:solidFill>
                    <a:schemeClr val="tx1"/>
                  </a:solidFill>
                </a:rPr>
                <a:t>28,000</a:t>
              </a:r>
            </a:p>
          </p:txBody>
        </p:sp>
        <p:sp>
          <p:nvSpPr>
            <p:cNvPr id="33" name="Rectangle 32">
              <a:extLst>
                <a:ext uri="{FF2B5EF4-FFF2-40B4-BE49-F238E27FC236}">
                  <a16:creationId xmlns:a16="http://schemas.microsoft.com/office/drawing/2014/main" id="{EE2F293F-6887-FEBB-F7A8-CF2AE3D4DDB5}"/>
                </a:ext>
              </a:extLst>
            </p:cNvPr>
            <p:cNvSpPr/>
            <p:nvPr/>
          </p:nvSpPr>
          <p:spPr bwMode="gray">
            <a:xfrm>
              <a:off x="752014" y="1627221"/>
              <a:ext cx="746587" cy="26361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700" dirty="0">
                  <a:solidFill>
                    <a:schemeClr val="tx1"/>
                  </a:solidFill>
                </a:rPr>
                <a:t>26,000</a:t>
              </a:r>
            </a:p>
          </p:txBody>
        </p:sp>
        <p:sp>
          <p:nvSpPr>
            <p:cNvPr id="34" name="Rectangle 33">
              <a:extLst>
                <a:ext uri="{FF2B5EF4-FFF2-40B4-BE49-F238E27FC236}">
                  <a16:creationId xmlns:a16="http://schemas.microsoft.com/office/drawing/2014/main" id="{F720DAEA-B948-A52F-2EE9-7E6BDA3F17FC}"/>
                </a:ext>
              </a:extLst>
            </p:cNvPr>
            <p:cNvSpPr/>
            <p:nvPr/>
          </p:nvSpPr>
          <p:spPr bwMode="gray">
            <a:xfrm>
              <a:off x="780638" y="2071689"/>
              <a:ext cx="717962" cy="28834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700" dirty="0">
                  <a:solidFill>
                    <a:schemeClr val="tx1"/>
                  </a:solidFill>
                </a:rPr>
                <a:t>24,000</a:t>
              </a:r>
            </a:p>
          </p:txBody>
        </p:sp>
        <p:sp>
          <p:nvSpPr>
            <p:cNvPr id="35" name="Rectangle 34">
              <a:extLst>
                <a:ext uri="{FF2B5EF4-FFF2-40B4-BE49-F238E27FC236}">
                  <a16:creationId xmlns:a16="http://schemas.microsoft.com/office/drawing/2014/main" id="{CB19B5B6-31DF-CED5-9521-EB323F132A36}"/>
                </a:ext>
              </a:extLst>
            </p:cNvPr>
            <p:cNvSpPr/>
            <p:nvPr/>
          </p:nvSpPr>
          <p:spPr bwMode="gray">
            <a:xfrm>
              <a:off x="752014" y="2526303"/>
              <a:ext cx="759287" cy="210968"/>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700" dirty="0">
                  <a:solidFill>
                    <a:schemeClr val="tx1"/>
                  </a:solidFill>
                </a:rPr>
                <a:t>22,000</a:t>
              </a:r>
            </a:p>
          </p:txBody>
        </p:sp>
        <p:sp>
          <p:nvSpPr>
            <p:cNvPr id="36" name="Rectangle 35">
              <a:extLst>
                <a:ext uri="{FF2B5EF4-FFF2-40B4-BE49-F238E27FC236}">
                  <a16:creationId xmlns:a16="http://schemas.microsoft.com/office/drawing/2014/main" id="{EFFF403F-7420-28C8-2274-A723D84AAE31}"/>
                </a:ext>
              </a:extLst>
            </p:cNvPr>
            <p:cNvSpPr/>
            <p:nvPr/>
          </p:nvSpPr>
          <p:spPr bwMode="gray">
            <a:xfrm>
              <a:off x="780638" y="3043099"/>
              <a:ext cx="730663" cy="34708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700" dirty="0">
                  <a:solidFill>
                    <a:schemeClr val="tx1"/>
                  </a:solidFill>
                </a:rPr>
                <a:t>20,000</a:t>
              </a:r>
            </a:p>
          </p:txBody>
        </p:sp>
        <p:sp>
          <p:nvSpPr>
            <p:cNvPr id="37" name="Rectangle 36">
              <a:extLst>
                <a:ext uri="{FF2B5EF4-FFF2-40B4-BE49-F238E27FC236}">
                  <a16:creationId xmlns:a16="http://schemas.microsoft.com/office/drawing/2014/main" id="{B3374F3B-F4AF-1E6E-0E81-6C6E69B9FF2C}"/>
                </a:ext>
              </a:extLst>
            </p:cNvPr>
            <p:cNvSpPr/>
            <p:nvPr/>
          </p:nvSpPr>
          <p:spPr bwMode="gray">
            <a:xfrm>
              <a:off x="780638" y="3510408"/>
              <a:ext cx="743363" cy="30090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700" dirty="0">
                  <a:solidFill>
                    <a:schemeClr val="tx1"/>
                  </a:solidFill>
                </a:rPr>
                <a:t>18,000</a:t>
              </a:r>
            </a:p>
          </p:txBody>
        </p:sp>
        <p:sp>
          <p:nvSpPr>
            <p:cNvPr id="38" name="Rectangle 37">
              <a:extLst>
                <a:ext uri="{FF2B5EF4-FFF2-40B4-BE49-F238E27FC236}">
                  <a16:creationId xmlns:a16="http://schemas.microsoft.com/office/drawing/2014/main" id="{3CA13951-958F-31A3-7398-6B90DEA72F99}"/>
                </a:ext>
              </a:extLst>
            </p:cNvPr>
            <p:cNvSpPr/>
            <p:nvPr/>
          </p:nvSpPr>
          <p:spPr bwMode="gray">
            <a:xfrm>
              <a:off x="780638" y="3977723"/>
              <a:ext cx="743363" cy="23215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700" dirty="0">
                  <a:solidFill>
                    <a:schemeClr val="tx1"/>
                  </a:solidFill>
                </a:rPr>
                <a:t>16,000</a:t>
              </a:r>
            </a:p>
          </p:txBody>
        </p:sp>
        <p:sp>
          <p:nvSpPr>
            <p:cNvPr id="39" name="Rectangle 38">
              <a:extLst>
                <a:ext uri="{FF2B5EF4-FFF2-40B4-BE49-F238E27FC236}">
                  <a16:creationId xmlns:a16="http://schemas.microsoft.com/office/drawing/2014/main" id="{14AD11A5-AA7F-FA7F-2F0D-A880ACE7F976}"/>
                </a:ext>
              </a:extLst>
            </p:cNvPr>
            <p:cNvSpPr/>
            <p:nvPr/>
          </p:nvSpPr>
          <p:spPr bwMode="gray">
            <a:xfrm>
              <a:off x="780638" y="4464875"/>
              <a:ext cx="743363" cy="253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700" dirty="0">
                  <a:solidFill>
                    <a:schemeClr val="tx1"/>
                  </a:solidFill>
                </a:rPr>
                <a:t>14,000</a:t>
              </a:r>
            </a:p>
          </p:txBody>
        </p:sp>
        <p:sp>
          <p:nvSpPr>
            <p:cNvPr id="40" name="Rectangle 39">
              <a:extLst>
                <a:ext uri="{FF2B5EF4-FFF2-40B4-BE49-F238E27FC236}">
                  <a16:creationId xmlns:a16="http://schemas.microsoft.com/office/drawing/2014/main" id="{20F080F7-EEC7-19FB-0699-5A69896FC189}"/>
                </a:ext>
              </a:extLst>
            </p:cNvPr>
            <p:cNvSpPr/>
            <p:nvPr/>
          </p:nvSpPr>
          <p:spPr bwMode="gray">
            <a:xfrm>
              <a:off x="780638" y="4904134"/>
              <a:ext cx="743363" cy="191711"/>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700" dirty="0">
                  <a:solidFill>
                    <a:schemeClr val="tx1"/>
                  </a:solidFill>
                </a:rPr>
                <a:t>12,000</a:t>
              </a:r>
            </a:p>
          </p:txBody>
        </p:sp>
        <p:sp>
          <p:nvSpPr>
            <p:cNvPr id="41" name="Rectangle 40">
              <a:extLst>
                <a:ext uri="{FF2B5EF4-FFF2-40B4-BE49-F238E27FC236}">
                  <a16:creationId xmlns:a16="http://schemas.microsoft.com/office/drawing/2014/main" id="{B39F8FA1-DC72-0C6C-7983-08E34BDD810C}"/>
                </a:ext>
              </a:extLst>
            </p:cNvPr>
            <p:cNvSpPr/>
            <p:nvPr/>
          </p:nvSpPr>
          <p:spPr bwMode="gray">
            <a:xfrm>
              <a:off x="780638" y="5370757"/>
              <a:ext cx="743363" cy="213283"/>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700" dirty="0">
                  <a:solidFill>
                    <a:schemeClr val="tx1"/>
                  </a:solidFill>
                </a:rPr>
                <a:t>10,000</a:t>
              </a:r>
            </a:p>
          </p:txBody>
        </p:sp>
        <p:sp>
          <p:nvSpPr>
            <p:cNvPr id="42" name="Rectangle 41">
              <a:extLst>
                <a:ext uri="{FF2B5EF4-FFF2-40B4-BE49-F238E27FC236}">
                  <a16:creationId xmlns:a16="http://schemas.microsoft.com/office/drawing/2014/main" id="{0D2A3945-D8F2-D606-AB6A-8AB790EC7156}"/>
                </a:ext>
              </a:extLst>
            </p:cNvPr>
            <p:cNvSpPr/>
            <p:nvPr/>
          </p:nvSpPr>
          <p:spPr bwMode="gray">
            <a:xfrm>
              <a:off x="1066800" y="6054744"/>
              <a:ext cx="558800" cy="239648"/>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700" dirty="0">
                  <a:solidFill>
                    <a:schemeClr val="tx1"/>
                  </a:solidFill>
                </a:rPr>
                <a:t>0</a:t>
              </a:r>
            </a:p>
          </p:txBody>
        </p:sp>
        <p:sp>
          <p:nvSpPr>
            <p:cNvPr id="43" name="Rectangle 42">
              <a:extLst>
                <a:ext uri="{FF2B5EF4-FFF2-40B4-BE49-F238E27FC236}">
                  <a16:creationId xmlns:a16="http://schemas.microsoft.com/office/drawing/2014/main" id="{09E899D1-CBCE-1507-FBDD-DEEDD15EB5A9}"/>
                </a:ext>
              </a:extLst>
            </p:cNvPr>
            <p:cNvSpPr/>
            <p:nvPr/>
          </p:nvSpPr>
          <p:spPr bwMode="gray">
            <a:xfrm>
              <a:off x="1638300" y="6264305"/>
              <a:ext cx="558800" cy="239648"/>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700" dirty="0">
                  <a:solidFill>
                    <a:schemeClr val="tx1"/>
                  </a:solidFill>
                </a:rPr>
                <a:t>12am</a:t>
              </a:r>
            </a:p>
          </p:txBody>
        </p:sp>
        <p:sp>
          <p:nvSpPr>
            <p:cNvPr id="44" name="Rectangle 43">
              <a:extLst>
                <a:ext uri="{FF2B5EF4-FFF2-40B4-BE49-F238E27FC236}">
                  <a16:creationId xmlns:a16="http://schemas.microsoft.com/office/drawing/2014/main" id="{17ACA2B6-7C8D-7988-FE5D-E6282CCEC3B6}"/>
                </a:ext>
              </a:extLst>
            </p:cNvPr>
            <p:cNvSpPr/>
            <p:nvPr/>
          </p:nvSpPr>
          <p:spPr bwMode="gray">
            <a:xfrm>
              <a:off x="2565400" y="6264305"/>
              <a:ext cx="558800" cy="239648"/>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700" dirty="0">
                  <a:solidFill>
                    <a:schemeClr val="tx1"/>
                  </a:solidFill>
                </a:rPr>
                <a:t>3am</a:t>
              </a:r>
            </a:p>
          </p:txBody>
        </p:sp>
        <p:sp>
          <p:nvSpPr>
            <p:cNvPr id="45" name="Rectangle 44">
              <a:extLst>
                <a:ext uri="{FF2B5EF4-FFF2-40B4-BE49-F238E27FC236}">
                  <a16:creationId xmlns:a16="http://schemas.microsoft.com/office/drawing/2014/main" id="{717F9C56-1610-632F-17B1-4498C428F26F}"/>
                </a:ext>
              </a:extLst>
            </p:cNvPr>
            <p:cNvSpPr/>
            <p:nvPr/>
          </p:nvSpPr>
          <p:spPr bwMode="gray">
            <a:xfrm>
              <a:off x="3581400" y="6277721"/>
              <a:ext cx="558800" cy="239648"/>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700" dirty="0">
                  <a:solidFill>
                    <a:schemeClr val="tx1"/>
                  </a:solidFill>
                </a:rPr>
                <a:t>6am</a:t>
              </a:r>
            </a:p>
          </p:txBody>
        </p:sp>
        <p:sp>
          <p:nvSpPr>
            <p:cNvPr id="46" name="Rectangle 45">
              <a:extLst>
                <a:ext uri="{FF2B5EF4-FFF2-40B4-BE49-F238E27FC236}">
                  <a16:creationId xmlns:a16="http://schemas.microsoft.com/office/drawing/2014/main" id="{DD26D431-3B1F-F74A-BDB6-E2C2EE9C8189}"/>
                </a:ext>
              </a:extLst>
            </p:cNvPr>
            <p:cNvSpPr/>
            <p:nvPr/>
          </p:nvSpPr>
          <p:spPr bwMode="gray">
            <a:xfrm>
              <a:off x="4597400" y="6264305"/>
              <a:ext cx="558800" cy="239648"/>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700" dirty="0">
                  <a:solidFill>
                    <a:schemeClr val="tx1"/>
                  </a:solidFill>
                </a:rPr>
                <a:t>9am</a:t>
              </a:r>
            </a:p>
          </p:txBody>
        </p:sp>
        <p:sp>
          <p:nvSpPr>
            <p:cNvPr id="47" name="Rectangle 46">
              <a:extLst>
                <a:ext uri="{FF2B5EF4-FFF2-40B4-BE49-F238E27FC236}">
                  <a16:creationId xmlns:a16="http://schemas.microsoft.com/office/drawing/2014/main" id="{BA383765-027E-C2A3-3D40-5099E4F193A2}"/>
                </a:ext>
              </a:extLst>
            </p:cNvPr>
            <p:cNvSpPr/>
            <p:nvPr/>
          </p:nvSpPr>
          <p:spPr bwMode="gray">
            <a:xfrm>
              <a:off x="5651500" y="6277721"/>
              <a:ext cx="558800" cy="239648"/>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700" dirty="0">
                  <a:solidFill>
                    <a:schemeClr val="tx1"/>
                  </a:solidFill>
                </a:rPr>
                <a:t>12am</a:t>
              </a:r>
            </a:p>
          </p:txBody>
        </p:sp>
        <p:sp>
          <p:nvSpPr>
            <p:cNvPr id="48" name="Rectangle 47">
              <a:extLst>
                <a:ext uri="{FF2B5EF4-FFF2-40B4-BE49-F238E27FC236}">
                  <a16:creationId xmlns:a16="http://schemas.microsoft.com/office/drawing/2014/main" id="{57E00CDD-44B8-3278-718A-876AFD3BFCD9}"/>
                </a:ext>
              </a:extLst>
            </p:cNvPr>
            <p:cNvSpPr/>
            <p:nvPr/>
          </p:nvSpPr>
          <p:spPr bwMode="gray">
            <a:xfrm>
              <a:off x="6667500" y="6277721"/>
              <a:ext cx="558800" cy="239648"/>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700" dirty="0">
                  <a:solidFill>
                    <a:schemeClr val="tx1"/>
                  </a:solidFill>
                </a:rPr>
                <a:t>3pm</a:t>
              </a:r>
            </a:p>
          </p:txBody>
        </p:sp>
        <p:sp>
          <p:nvSpPr>
            <p:cNvPr id="49" name="Rectangle 48">
              <a:extLst>
                <a:ext uri="{FF2B5EF4-FFF2-40B4-BE49-F238E27FC236}">
                  <a16:creationId xmlns:a16="http://schemas.microsoft.com/office/drawing/2014/main" id="{6E2D10A6-1AF7-8E47-568E-2F496B49C0EF}"/>
                </a:ext>
              </a:extLst>
            </p:cNvPr>
            <p:cNvSpPr/>
            <p:nvPr/>
          </p:nvSpPr>
          <p:spPr bwMode="gray">
            <a:xfrm>
              <a:off x="7721600" y="6292314"/>
              <a:ext cx="558800" cy="239648"/>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700" dirty="0">
                  <a:solidFill>
                    <a:schemeClr val="tx1"/>
                  </a:solidFill>
                </a:rPr>
                <a:t>6pm</a:t>
              </a:r>
            </a:p>
          </p:txBody>
        </p:sp>
        <p:sp>
          <p:nvSpPr>
            <p:cNvPr id="50" name="Rectangle 49">
              <a:extLst>
                <a:ext uri="{FF2B5EF4-FFF2-40B4-BE49-F238E27FC236}">
                  <a16:creationId xmlns:a16="http://schemas.microsoft.com/office/drawing/2014/main" id="{E59E4326-3084-29A7-F10B-CA7E45F14EAB}"/>
                </a:ext>
              </a:extLst>
            </p:cNvPr>
            <p:cNvSpPr/>
            <p:nvPr/>
          </p:nvSpPr>
          <p:spPr bwMode="gray">
            <a:xfrm>
              <a:off x="8737600" y="6292314"/>
              <a:ext cx="558800" cy="239648"/>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700" dirty="0">
                  <a:solidFill>
                    <a:schemeClr val="tx1"/>
                  </a:solidFill>
                </a:rPr>
                <a:t>9pm</a:t>
              </a:r>
            </a:p>
          </p:txBody>
        </p:sp>
        <p:sp>
          <p:nvSpPr>
            <p:cNvPr id="51" name="Rectangle 50">
              <a:extLst>
                <a:ext uri="{FF2B5EF4-FFF2-40B4-BE49-F238E27FC236}">
                  <a16:creationId xmlns:a16="http://schemas.microsoft.com/office/drawing/2014/main" id="{49D66F47-6828-10AE-9104-04297BE54E72}"/>
                </a:ext>
              </a:extLst>
            </p:cNvPr>
            <p:cNvSpPr/>
            <p:nvPr/>
          </p:nvSpPr>
          <p:spPr bwMode="gray">
            <a:xfrm>
              <a:off x="6108700" y="5049315"/>
              <a:ext cx="558800" cy="23964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700" dirty="0">
                  <a:solidFill>
                    <a:schemeClr val="tx1"/>
                  </a:solidFill>
                </a:rPr>
                <a:t>2020</a:t>
              </a:r>
            </a:p>
          </p:txBody>
        </p:sp>
        <p:sp>
          <p:nvSpPr>
            <p:cNvPr id="52" name="Rectangle 51">
              <a:extLst>
                <a:ext uri="{FF2B5EF4-FFF2-40B4-BE49-F238E27FC236}">
                  <a16:creationId xmlns:a16="http://schemas.microsoft.com/office/drawing/2014/main" id="{258D3968-7746-7C30-BC79-D7241CAF7347}"/>
                </a:ext>
              </a:extLst>
            </p:cNvPr>
            <p:cNvSpPr/>
            <p:nvPr/>
          </p:nvSpPr>
          <p:spPr bwMode="gray">
            <a:xfrm>
              <a:off x="4883150" y="4603534"/>
              <a:ext cx="558800" cy="207986"/>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700" dirty="0">
                  <a:solidFill>
                    <a:schemeClr val="tx1"/>
                  </a:solidFill>
                </a:rPr>
                <a:t>2018</a:t>
              </a:r>
            </a:p>
          </p:txBody>
        </p:sp>
        <p:sp>
          <p:nvSpPr>
            <p:cNvPr id="53" name="Rectangle 52">
              <a:extLst>
                <a:ext uri="{FF2B5EF4-FFF2-40B4-BE49-F238E27FC236}">
                  <a16:creationId xmlns:a16="http://schemas.microsoft.com/office/drawing/2014/main" id="{E5F88397-0E1A-20F6-3194-21E750B4FC7B}"/>
                </a:ext>
              </a:extLst>
            </p:cNvPr>
            <p:cNvSpPr/>
            <p:nvPr/>
          </p:nvSpPr>
          <p:spPr bwMode="gray">
            <a:xfrm>
              <a:off x="4978400" y="4830354"/>
              <a:ext cx="558800" cy="207986"/>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700" dirty="0">
                  <a:solidFill>
                    <a:schemeClr val="tx1"/>
                  </a:solidFill>
                </a:rPr>
                <a:t>2019</a:t>
              </a:r>
            </a:p>
          </p:txBody>
        </p:sp>
        <p:sp>
          <p:nvSpPr>
            <p:cNvPr id="54" name="Rectangle 53">
              <a:extLst>
                <a:ext uri="{FF2B5EF4-FFF2-40B4-BE49-F238E27FC236}">
                  <a16:creationId xmlns:a16="http://schemas.microsoft.com/office/drawing/2014/main" id="{42E895C8-C214-ED6D-38A1-10B8C88AB95E}"/>
                </a:ext>
              </a:extLst>
            </p:cNvPr>
            <p:cNvSpPr/>
            <p:nvPr/>
          </p:nvSpPr>
          <p:spPr bwMode="gray">
            <a:xfrm>
              <a:off x="6199652" y="4545297"/>
              <a:ext cx="558800" cy="207986"/>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700" dirty="0">
                  <a:solidFill>
                    <a:schemeClr val="tx1"/>
                  </a:solidFill>
                </a:rPr>
                <a:t>2017</a:t>
              </a:r>
            </a:p>
          </p:txBody>
        </p:sp>
        <p:sp>
          <p:nvSpPr>
            <p:cNvPr id="55" name="Rectangle 54">
              <a:extLst>
                <a:ext uri="{FF2B5EF4-FFF2-40B4-BE49-F238E27FC236}">
                  <a16:creationId xmlns:a16="http://schemas.microsoft.com/office/drawing/2014/main" id="{8AF0D1CE-0A92-05E5-25A6-E5525537F36E}"/>
                </a:ext>
              </a:extLst>
            </p:cNvPr>
            <p:cNvSpPr/>
            <p:nvPr/>
          </p:nvSpPr>
          <p:spPr bwMode="gray">
            <a:xfrm>
              <a:off x="6247890" y="4300689"/>
              <a:ext cx="488952" cy="18863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700" dirty="0">
                  <a:solidFill>
                    <a:schemeClr val="tx1"/>
                  </a:solidFill>
                </a:rPr>
                <a:t>2016</a:t>
              </a:r>
            </a:p>
          </p:txBody>
        </p:sp>
        <p:sp>
          <p:nvSpPr>
            <p:cNvPr id="56" name="Rectangle 55">
              <a:extLst>
                <a:ext uri="{FF2B5EF4-FFF2-40B4-BE49-F238E27FC236}">
                  <a16:creationId xmlns:a16="http://schemas.microsoft.com/office/drawing/2014/main" id="{449987C1-95D5-0C95-BF85-5846AD5D9F74}"/>
                </a:ext>
              </a:extLst>
            </p:cNvPr>
            <p:cNvSpPr/>
            <p:nvPr/>
          </p:nvSpPr>
          <p:spPr bwMode="gray">
            <a:xfrm>
              <a:off x="6242137" y="4104615"/>
              <a:ext cx="488952" cy="18863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700" dirty="0">
                  <a:solidFill>
                    <a:schemeClr val="tx1"/>
                  </a:solidFill>
                </a:rPr>
                <a:t>2015</a:t>
              </a:r>
            </a:p>
          </p:txBody>
        </p:sp>
        <p:sp>
          <p:nvSpPr>
            <p:cNvPr id="57" name="Rectangle 56">
              <a:extLst>
                <a:ext uri="{FF2B5EF4-FFF2-40B4-BE49-F238E27FC236}">
                  <a16:creationId xmlns:a16="http://schemas.microsoft.com/office/drawing/2014/main" id="{2EA060D7-EFD0-1F2B-284B-EB5837B65DD8}"/>
                </a:ext>
              </a:extLst>
            </p:cNvPr>
            <p:cNvSpPr/>
            <p:nvPr/>
          </p:nvSpPr>
          <p:spPr bwMode="gray">
            <a:xfrm>
              <a:off x="6247890" y="3915642"/>
              <a:ext cx="488952" cy="18863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700" dirty="0">
                  <a:solidFill>
                    <a:schemeClr val="tx1"/>
                  </a:solidFill>
                </a:rPr>
                <a:t>2014</a:t>
              </a:r>
            </a:p>
          </p:txBody>
        </p:sp>
        <p:sp>
          <p:nvSpPr>
            <p:cNvPr id="58" name="Rectangle 57">
              <a:extLst>
                <a:ext uri="{FF2B5EF4-FFF2-40B4-BE49-F238E27FC236}">
                  <a16:creationId xmlns:a16="http://schemas.microsoft.com/office/drawing/2014/main" id="{EFCB5BA1-E611-4A17-96A9-13D35080E34A}"/>
                </a:ext>
              </a:extLst>
            </p:cNvPr>
            <p:cNvSpPr/>
            <p:nvPr/>
          </p:nvSpPr>
          <p:spPr bwMode="gray">
            <a:xfrm>
              <a:off x="6242137" y="3485079"/>
              <a:ext cx="488952" cy="18863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700" dirty="0">
                  <a:solidFill>
                    <a:schemeClr val="tx1"/>
                  </a:solidFill>
                </a:rPr>
                <a:t>2013</a:t>
              </a:r>
            </a:p>
          </p:txBody>
        </p:sp>
        <p:sp>
          <p:nvSpPr>
            <p:cNvPr id="59" name="Rectangle 58">
              <a:extLst>
                <a:ext uri="{FF2B5EF4-FFF2-40B4-BE49-F238E27FC236}">
                  <a16:creationId xmlns:a16="http://schemas.microsoft.com/office/drawing/2014/main" id="{AFC10F59-3348-E851-7086-4B6E54C371A8}"/>
                </a:ext>
              </a:extLst>
            </p:cNvPr>
            <p:cNvSpPr/>
            <p:nvPr/>
          </p:nvSpPr>
          <p:spPr bwMode="gray">
            <a:xfrm>
              <a:off x="6143624" y="2971057"/>
              <a:ext cx="488952" cy="18863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700" dirty="0">
                  <a:solidFill>
                    <a:schemeClr val="tx1"/>
                  </a:solidFill>
                </a:rPr>
                <a:t>2012</a:t>
              </a:r>
            </a:p>
          </p:txBody>
        </p:sp>
        <p:sp>
          <p:nvSpPr>
            <p:cNvPr id="60" name="Rectangle 59">
              <a:extLst>
                <a:ext uri="{FF2B5EF4-FFF2-40B4-BE49-F238E27FC236}">
                  <a16:creationId xmlns:a16="http://schemas.microsoft.com/office/drawing/2014/main" id="{DA8465E0-54D8-D8B5-22DE-0715E41BBA5E}"/>
                </a:ext>
              </a:extLst>
            </p:cNvPr>
            <p:cNvSpPr/>
            <p:nvPr/>
          </p:nvSpPr>
          <p:spPr bwMode="gray">
            <a:xfrm>
              <a:off x="8518523" y="3454895"/>
              <a:ext cx="1247776" cy="24743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700" dirty="0">
                  <a:solidFill>
                    <a:schemeClr val="tx1"/>
                  </a:solidFill>
                </a:rPr>
                <a:t>Increased </a:t>
              </a:r>
              <a:br>
                <a:rPr lang="en-US" sz="700" dirty="0">
                  <a:solidFill>
                    <a:schemeClr val="tx1"/>
                  </a:solidFill>
                </a:rPr>
              </a:br>
              <a:r>
                <a:rPr lang="en-US" sz="700" dirty="0">
                  <a:solidFill>
                    <a:schemeClr val="tx1"/>
                  </a:solidFill>
                </a:rPr>
                <a:t>ramp</a:t>
              </a:r>
            </a:p>
          </p:txBody>
        </p:sp>
        <p:sp>
          <p:nvSpPr>
            <p:cNvPr id="61" name="Left Brace 60">
              <a:extLst>
                <a:ext uri="{FF2B5EF4-FFF2-40B4-BE49-F238E27FC236}">
                  <a16:creationId xmlns:a16="http://schemas.microsoft.com/office/drawing/2014/main" id="{69D6BC5E-D909-0A9C-4F67-FA0736CC06EE}"/>
                </a:ext>
              </a:extLst>
            </p:cNvPr>
            <p:cNvSpPr/>
            <p:nvPr/>
          </p:nvSpPr>
          <p:spPr bwMode="gray">
            <a:xfrm rot="10920000">
              <a:off x="8613709" y="1623423"/>
              <a:ext cx="100420" cy="3644098"/>
            </a:xfrm>
            <a:prstGeom prst="leftBrace">
              <a:avLst/>
            </a:prstGeom>
            <a:ln w="9525" cap="flat">
              <a:solidFill>
                <a:schemeClr val="accent1"/>
              </a:solidFill>
              <a:miter lim="800000"/>
              <a:tailEnd type="none" w="med" len="lg"/>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700" dirty="0"/>
            </a:p>
          </p:txBody>
        </p:sp>
        <p:sp>
          <p:nvSpPr>
            <p:cNvPr id="62" name="Rectangle 61">
              <a:extLst>
                <a:ext uri="{FF2B5EF4-FFF2-40B4-BE49-F238E27FC236}">
                  <a16:creationId xmlns:a16="http://schemas.microsoft.com/office/drawing/2014/main" id="{8A06344D-AF07-936D-EB28-B971EB23929F}"/>
                </a:ext>
              </a:extLst>
            </p:cNvPr>
            <p:cNvSpPr/>
            <p:nvPr/>
          </p:nvSpPr>
          <p:spPr bwMode="gray">
            <a:xfrm>
              <a:off x="2184400" y="4268076"/>
              <a:ext cx="2044700" cy="26245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700" dirty="0">
                  <a:solidFill>
                    <a:schemeClr val="tx1"/>
                  </a:solidFill>
                </a:rPr>
                <a:t>Potential overgeneration</a:t>
              </a:r>
            </a:p>
          </p:txBody>
        </p:sp>
        <p:sp>
          <p:nvSpPr>
            <p:cNvPr id="63" name="Rectangle 62">
              <a:extLst>
                <a:ext uri="{FF2B5EF4-FFF2-40B4-BE49-F238E27FC236}">
                  <a16:creationId xmlns:a16="http://schemas.microsoft.com/office/drawing/2014/main" id="{D415473E-54F0-A1FC-E6D7-99C703A29D0D}"/>
                </a:ext>
              </a:extLst>
            </p:cNvPr>
            <p:cNvSpPr/>
            <p:nvPr/>
          </p:nvSpPr>
          <p:spPr bwMode="gray">
            <a:xfrm rot="16200000">
              <a:off x="4411" y="3425134"/>
              <a:ext cx="1247776" cy="247431"/>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700" dirty="0">
                  <a:solidFill>
                    <a:schemeClr val="tx1"/>
                  </a:solidFill>
                </a:rPr>
                <a:t>Megawatts</a:t>
              </a:r>
            </a:p>
          </p:txBody>
        </p:sp>
        <p:sp>
          <p:nvSpPr>
            <p:cNvPr id="64" name="btfpColumnHeaderBoxText223027">
              <a:extLst>
                <a:ext uri="{FF2B5EF4-FFF2-40B4-BE49-F238E27FC236}">
                  <a16:creationId xmlns:a16="http://schemas.microsoft.com/office/drawing/2014/main" id="{F9C2A926-B813-2734-41D0-0B2D9FA33C4E}"/>
                </a:ext>
              </a:extLst>
            </p:cNvPr>
            <p:cNvSpPr txBox="1"/>
            <p:nvPr/>
          </p:nvSpPr>
          <p:spPr bwMode="gray">
            <a:xfrm>
              <a:off x="1636803" y="5241219"/>
              <a:ext cx="880050" cy="348715"/>
            </a:xfrm>
            <a:prstGeom prst="rect">
              <a:avLst/>
            </a:prstGeom>
            <a:solidFill>
              <a:schemeClr val="accent1"/>
            </a:solidFill>
          </p:spPr>
          <p:txBody>
            <a:bodyPr vert="horz" wrap="square" lIns="36036" tIns="36036" rIns="36036" bIns="36036" rtlCol="0" anchor="b">
              <a:spAutoFit/>
            </a:bodyPr>
            <a:lstStyle/>
            <a:p>
              <a:pPr marL="0" indent="0" algn="ctr">
                <a:spcBef>
                  <a:spcPts val="0"/>
                </a:spcBef>
                <a:buNone/>
              </a:pPr>
              <a:r>
                <a:rPr lang="en-US" sz="700" b="1" dirty="0">
                  <a:solidFill>
                    <a:schemeClr val="bg1"/>
                  </a:solidFill>
                </a:rPr>
                <a:t>Baseload</a:t>
              </a:r>
            </a:p>
          </p:txBody>
        </p:sp>
        <p:sp>
          <p:nvSpPr>
            <p:cNvPr id="65" name="btfpColumnHeaderBoxText223027">
              <a:extLst>
                <a:ext uri="{FF2B5EF4-FFF2-40B4-BE49-F238E27FC236}">
                  <a16:creationId xmlns:a16="http://schemas.microsoft.com/office/drawing/2014/main" id="{C444D00A-8797-D468-A492-EA0A1B763820}"/>
                </a:ext>
              </a:extLst>
            </p:cNvPr>
            <p:cNvSpPr txBox="1"/>
            <p:nvPr/>
          </p:nvSpPr>
          <p:spPr bwMode="gray">
            <a:xfrm>
              <a:off x="1636803" y="2563940"/>
              <a:ext cx="915559" cy="348715"/>
            </a:xfrm>
            <a:prstGeom prst="rect">
              <a:avLst/>
            </a:prstGeom>
            <a:solidFill>
              <a:schemeClr val="accent6"/>
            </a:solidFill>
          </p:spPr>
          <p:txBody>
            <a:bodyPr vert="horz" wrap="square" lIns="36036" tIns="36036" rIns="36036" bIns="36036" rtlCol="0" anchor="b">
              <a:spAutoFit/>
            </a:bodyPr>
            <a:lstStyle/>
            <a:p>
              <a:pPr marL="0" indent="0" algn="ctr">
                <a:spcBef>
                  <a:spcPts val="0"/>
                </a:spcBef>
                <a:buNone/>
              </a:pPr>
              <a:r>
                <a:rPr lang="en-US" sz="700" b="1" dirty="0">
                  <a:solidFill>
                    <a:schemeClr val="bg1"/>
                  </a:solidFill>
                </a:rPr>
                <a:t>Mid-load</a:t>
              </a:r>
            </a:p>
          </p:txBody>
        </p:sp>
        <p:sp>
          <p:nvSpPr>
            <p:cNvPr id="66" name="btfpColumnHeaderBoxText223027">
              <a:extLst>
                <a:ext uri="{FF2B5EF4-FFF2-40B4-BE49-F238E27FC236}">
                  <a16:creationId xmlns:a16="http://schemas.microsoft.com/office/drawing/2014/main" id="{39893571-B41D-234B-7961-5A761118C09E}"/>
                </a:ext>
              </a:extLst>
            </p:cNvPr>
            <p:cNvSpPr txBox="1"/>
            <p:nvPr/>
          </p:nvSpPr>
          <p:spPr bwMode="gray">
            <a:xfrm>
              <a:off x="1625601" y="1254115"/>
              <a:ext cx="939787" cy="348715"/>
            </a:xfrm>
            <a:prstGeom prst="rect">
              <a:avLst/>
            </a:prstGeom>
            <a:solidFill>
              <a:schemeClr val="accent5"/>
            </a:solidFill>
          </p:spPr>
          <p:txBody>
            <a:bodyPr vert="horz" wrap="square" lIns="36036" tIns="36036" rIns="36036" bIns="36036" rtlCol="0" anchor="b">
              <a:spAutoFit/>
            </a:bodyPr>
            <a:lstStyle/>
            <a:p>
              <a:pPr marL="0" indent="0" algn="ctr">
                <a:spcBef>
                  <a:spcPts val="0"/>
                </a:spcBef>
                <a:buNone/>
              </a:pPr>
              <a:r>
                <a:rPr lang="en-US" sz="700" b="1" dirty="0">
                  <a:solidFill>
                    <a:schemeClr val="bg1"/>
                  </a:solidFill>
                </a:rPr>
                <a:t>Peak load</a:t>
              </a:r>
            </a:p>
          </p:txBody>
        </p:sp>
        <p:cxnSp>
          <p:nvCxnSpPr>
            <p:cNvPr id="67" name="Straight Connector 66">
              <a:extLst>
                <a:ext uri="{FF2B5EF4-FFF2-40B4-BE49-F238E27FC236}">
                  <a16:creationId xmlns:a16="http://schemas.microsoft.com/office/drawing/2014/main" id="{2F5FCC65-DE0E-4877-4DAA-0772A5789D14}"/>
                </a:ext>
              </a:extLst>
            </p:cNvPr>
            <p:cNvCxnSpPr>
              <a:cxnSpLocks/>
              <a:stCxn id="52" idx="0"/>
            </p:cNvCxnSpPr>
            <p:nvPr/>
          </p:nvCxnSpPr>
          <p:spPr bwMode="gray">
            <a:xfrm flipV="1">
              <a:off x="5162550" y="4464876"/>
              <a:ext cx="248899" cy="138658"/>
            </a:xfrm>
            <a:prstGeom prst="line">
              <a:avLst/>
            </a:prstGeom>
            <a:ln>
              <a:tailEnd type="none" w="med" len="lg"/>
            </a:ln>
          </p:spPr>
          <p:style>
            <a:lnRef idx="1">
              <a:schemeClr val="accent6"/>
            </a:lnRef>
            <a:fillRef idx="0">
              <a:schemeClr val="accent6"/>
            </a:fillRef>
            <a:effectRef idx="0">
              <a:schemeClr val="accent6"/>
            </a:effectRef>
            <a:fontRef idx="minor">
              <a:schemeClr val="tx1"/>
            </a:fontRef>
          </p:style>
        </p:cxnSp>
        <p:cxnSp>
          <p:nvCxnSpPr>
            <p:cNvPr id="68" name="Straight Connector 67">
              <a:extLst>
                <a:ext uri="{FF2B5EF4-FFF2-40B4-BE49-F238E27FC236}">
                  <a16:creationId xmlns:a16="http://schemas.microsoft.com/office/drawing/2014/main" id="{C22E774B-230F-339C-A6C9-1AF9C6B796B5}"/>
                </a:ext>
              </a:extLst>
            </p:cNvPr>
            <p:cNvCxnSpPr>
              <a:cxnSpLocks/>
            </p:cNvCxnSpPr>
            <p:nvPr/>
          </p:nvCxnSpPr>
          <p:spPr bwMode="gray">
            <a:xfrm flipV="1">
              <a:off x="5261372" y="4634253"/>
              <a:ext cx="341623" cy="244813"/>
            </a:xfrm>
            <a:prstGeom prst="line">
              <a:avLst/>
            </a:prstGeom>
            <a:ln>
              <a:tailEnd type="none" w="med" len="lg"/>
            </a:ln>
          </p:spPr>
          <p:style>
            <a:lnRef idx="1">
              <a:schemeClr val="accent6"/>
            </a:lnRef>
            <a:fillRef idx="0">
              <a:schemeClr val="accent6"/>
            </a:fillRef>
            <a:effectRef idx="0">
              <a:schemeClr val="accent6"/>
            </a:effectRef>
            <a:fontRef idx="minor">
              <a:schemeClr val="tx1"/>
            </a:fontRef>
          </p:style>
        </p:cxnSp>
      </p:grpSp>
      <p:grpSp>
        <p:nvGrpSpPr>
          <p:cNvPr id="69" name="Group 68">
            <a:extLst>
              <a:ext uri="{FF2B5EF4-FFF2-40B4-BE49-F238E27FC236}">
                <a16:creationId xmlns:a16="http://schemas.microsoft.com/office/drawing/2014/main" id="{23A6623C-11B2-6055-24E2-C28F01483A14}"/>
              </a:ext>
            </a:extLst>
          </p:cNvPr>
          <p:cNvGrpSpPr/>
          <p:nvPr/>
        </p:nvGrpSpPr>
        <p:grpSpPr>
          <a:xfrm>
            <a:off x="548907" y="5830810"/>
            <a:ext cx="1775091" cy="462330"/>
            <a:chOff x="6809294" y="5733878"/>
            <a:chExt cx="1763215" cy="462330"/>
          </a:xfrm>
        </p:grpSpPr>
        <p:grpSp>
          <p:nvGrpSpPr>
            <p:cNvPr id="70" name="Group 69">
              <a:extLst>
                <a:ext uri="{FF2B5EF4-FFF2-40B4-BE49-F238E27FC236}">
                  <a16:creationId xmlns:a16="http://schemas.microsoft.com/office/drawing/2014/main" id="{3067E774-5CDA-F9AB-55BC-688633F9CF46}"/>
                </a:ext>
              </a:extLst>
            </p:cNvPr>
            <p:cNvGrpSpPr/>
            <p:nvPr/>
          </p:nvGrpSpPr>
          <p:grpSpPr>
            <a:xfrm>
              <a:off x="7029497" y="5733878"/>
              <a:ext cx="1314577" cy="304870"/>
              <a:chOff x="2416623" y="5058297"/>
              <a:chExt cx="1609832" cy="360363"/>
            </a:xfrm>
          </p:grpSpPr>
          <p:pic>
            <p:nvPicPr>
              <p:cNvPr id="74" name="Graphic 73" descr="Raw Materials with solid fill">
                <a:extLst>
                  <a:ext uri="{FF2B5EF4-FFF2-40B4-BE49-F238E27FC236}">
                    <a16:creationId xmlns:a16="http://schemas.microsoft.com/office/drawing/2014/main" id="{ED6F4968-1E98-EADE-D2B3-8AD24AA76922}"/>
                  </a:ext>
                </a:extLst>
              </p:cNvPr>
              <p:cNvPicPr>
                <a:picLocks noChangeAspect="1"/>
              </p:cNvPicPr>
              <p:nvPr/>
            </p:nvPicPr>
            <p:blipFill>
              <a:blip r:embed="rId33">
                <a:extLst>
                  <a:ext uri="{96DAC541-7B7A-43D3-8B79-37D633B846F1}">
                    <asvg:svgBlip xmlns:asvg="http://schemas.microsoft.com/office/drawing/2016/SVG/main" r:embed="rId34"/>
                  </a:ext>
                </a:extLst>
              </a:blip>
              <a:stretch>
                <a:fillRect/>
              </a:stretch>
            </p:blipFill>
            <p:spPr>
              <a:xfrm>
                <a:off x="2416623" y="5077347"/>
                <a:ext cx="322263" cy="322263"/>
              </a:xfrm>
              <a:prstGeom prst="rect">
                <a:avLst/>
              </a:prstGeom>
            </p:spPr>
          </p:pic>
          <p:pic>
            <p:nvPicPr>
              <p:cNvPr id="75" name="Graphic 74" descr="Fire with solid fill">
                <a:extLst>
                  <a:ext uri="{FF2B5EF4-FFF2-40B4-BE49-F238E27FC236}">
                    <a16:creationId xmlns:a16="http://schemas.microsoft.com/office/drawing/2014/main" id="{1CA83890-6051-2ABA-8BFC-6D0D4FAF558F}"/>
                  </a:ext>
                </a:extLst>
              </p:cNvPr>
              <p:cNvPicPr>
                <a:picLocks noChangeAspect="1"/>
              </p:cNvPicPr>
              <p:nvPr/>
            </p:nvPicPr>
            <p:blipFill>
              <a:blip r:embed="rId35">
                <a:extLst>
                  <a:ext uri="{96DAC541-7B7A-43D3-8B79-37D633B846F1}">
                    <asvg:svgBlip xmlns:asvg="http://schemas.microsoft.com/office/drawing/2016/SVG/main" r:embed="rId36"/>
                  </a:ext>
                </a:extLst>
              </a:blip>
              <a:stretch>
                <a:fillRect/>
              </a:stretch>
            </p:blipFill>
            <p:spPr>
              <a:xfrm>
                <a:off x="3022322" y="5077347"/>
                <a:ext cx="322263" cy="322263"/>
              </a:xfrm>
              <a:prstGeom prst="rect">
                <a:avLst/>
              </a:prstGeom>
            </p:spPr>
          </p:pic>
          <p:pic>
            <p:nvPicPr>
              <p:cNvPr id="76" name="Graphic 75" descr="Radioactive with solid fill">
                <a:extLst>
                  <a:ext uri="{FF2B5EF4-FFF2-40B4-BE49-F238E27FC236}">
                    <a16:creationId xmlns:a16="http://schemas.microsoft.com/office/drawing/2014/main" id="{4EB39EF1-8A16-5979-6B02-86C923DB93F7}"/>
                  </a:ext>
                </a:extLst>
              </p:cNvPr>
              <p:cNvPicPr>
                <a:picLocks noChangeAspect="1"/>
              </p:cNvPicPr>
              <p:nvPr/>
            </p:nvPicPr>
            <p:blipFill>
              <a:blip r:embed="rId37">
                <a:extLst>
                  <a:ext uri="{96DAC541-7B7A-43D3-8B79-37D633B846F1}">
                    <asvg:svgBlip xmlns:asvg="http://schemas.microsoft.com/office/drawing/2016/SVG/main" r:embed="rId38"/>
                  </a:ext>
                </a:extLst>
              </a:blip>
              <a:stretch>
                <a:fillRect/>
              </a:stretch>
            </p:blipFill>
            <p:spPr>
              <a:xfrm flipH="1">
                <a:off x="3628022" y="5058297"/>
                <a:ext cx="398433" cy="360363"/>
              </a:xfrm>
              <a:prstGeom prst="rect">
                <a:avLst/>
              </a:prstGeom>
            </p:spPr>
          </p:pic>
        </p:grpSp>
        <p:sp>
          <p:nvSpPr>
            <p:cNvPr id="71" name="btfpColumnHeaderBoxText223027">
              <a:extLst>
                <a:ext uri="{FF2B5EF4-FFF2-40B4-BE49-F238E27FC236}">
                  <a16:creationId xmlns:a16="http://schemas.microsoft.com/office/drawing/2014/main" id="{5E0E4AB3-CA7D-D89B-B465-6DA633F120C9}"/>
                </a:ext>
              </a:extLst>
            </p:cNvPr>
            <p:cNvSpPr txBox="1"/>
            <p:nvPr/>
          </p:nvSpPr>
          <p:spPr bwMode="gray">
            <a:xfrm>
              <a:off x="6809294" y="5981435"/>
              <a:ext cx="728204" cy="195886"/>
            </a:xfrm>
            <a:prstGeom prst="rect">
              <a:avLst/>
            </a:prstGeom>
            <a:noFill/>
            <a:ln>
              <a:noFill/>
            </a:ln>
          </p:spPr>
          <p:txBody>
            <a:bodyPr vert="horz" wrap="square" lIns="36036" tIns="36036" rIns="36036" bIns="36036" rtlCol="0" anchor="ctr">
              <a:spAutoFit/>
            </a:bodyPr>
            <a:lstStyle/>
            <a:p>
              <a:pPr marL="0" indent="0" algn="ctr">
                <a:spcBef>
                  <a:spcPts val="0"/>
                </a:spcBef>
                <a:buNone/>
              </a:pPr>
              <a:r>
                <a:rPr lang="en-US" sz="800" b="1" dirty="0">
                  <a:solidFill>
                    <a:srgbClr val="000000"/>
                  </a:solidFill>
                </a:rPr>
                <a:t>Coal</a:t>
              </a:r>
            </a:p>
          </p:txBody>
        </p:sp>
        <p:sp>
          <p:nvSpPr>
            <p:cNvPr id="72" name="btfpColumnHeaderBoxText223027">
              <a:extLst>
                <a:ext uri="{FF2B5EF4-FFF2-40B4-BE49-F238E27FC236}">
                  <a16:creationId xmlns:a16="http://schemas.microsoft.com/office/drawing/2014/main" id="{4EA0E3BE-E2FA-9227-6A3B-29F8899E8186}"/>
                </a:ext>
              </a:extLst>
            </p:cNvPr>
            <p:cNvSpPr txBox="1"/>
            <p:nvPr/>
          </p:nvSpPr>
          <p:spPr bwMode="gray">
            <a:xfrm>
              <a:off x="7262860" y="5993891"/>
              <a:ext cx="810080" cy="195886"/>
            </a:xfrm>
            <a:prstGeom prst="rect">
              <a:avLst/>
            </a:prstGeom>
            <a:noFill/>
            <a:ln>
              <a:noFill/>
            </a:ln>
          </p:spPr>
          <p:txBody>
            <a:bodyPr vert="horz" wrap="square" lIns="36036" tIns="36036" rIns="36036" bIns="36036" rtlCol="0" anchor="ctr">
              <a:spAutoFit/>
            </a:bodyPr>
            <a:lstStyle/>
            <a:p>
              <a:pPr marL="0" indent="0" algn="ctr">
                <a:spcBef>
                  <a:spcPts val="0"/>
                </a:spcBef>
                <a:buNone/>
              </a:pPr>
              <a:r>
                <a:rPr lang="en-US" sz="800" b="1" dirty="0">
                  <a:solidFill>
                    <a:srgbClr val="000000"/>
                  </a:solidFill>
                </a:rPr>
                <a:t>N. gas</a:t>
              </a:r>
            </a:p>
          </p:txBody>
        </p:sp>
        <p:sp>
          <p:nvSpPr>
            <p:cNvPr id="73" name="btfpColumnHeaderBoxText223027">
              <a:extLst>
                <a:ext uri="{FF2B5EF4-FFF2-40B4-BE49-F238E27FC236}">
                  <a16:creationId xmlns:a16="http://schemas.microsoft.com/office/drawing/2014/main" id="{6FBB1F15-0D56-A756-A807-87686751D4EE}"/>
                </a:ext>
              </a:extLst>
            </p:cNvPr>
            <p:cNvSpPr txBox="1"/>
            <p:nvPr/>
          </p:nvSpPr>
          <p:spPr bwMode="gray">
            <a:xfrm>
              <a:off x="7762429" y="6000322"/>
              <a:ext cx="810080" cy="195886"/>
            </a:xfrm>
            <a:prstGeom prst="rect">
              <a:avLst/>
            </a:prstGeom>
            <a:noFill/>
            <a:ln>
              <a:noFill/>
            </a:ln>
          </p:spPr>
          <p:txBody>
            <a:bodyPr vert="horz" wrap="square" lIns="36036" tIns="36036" rIns="36036" bIns="36036" rtlCol="0" anchor="ctr">
              <a:spAutoFit/>
            </a:bodyPr>
            <a:lstStyle/>
            <a:p>
              <a:pPr marL="0" indent="0" algn="ctr">
                <a:spcBef>
                  <a:spcPts val="0"/>
                </a:spcBef>
                <a:buNone/>
              </a:pPr>
              <a:r>
                <a:rPr lang="en-US" sz="800" b="1" dirty="0">
                  <a:solidFill>
                    <a:srgbClr val="000000"/>
                  </a:solidFill>
                </a:rPr>
                <a:t>Nuclear</a:t>
              </a:r>
            </a:p>
          </p:txBody>
        </p:sp>
      </p:grpSp>
      <p:sp>
        <p:nvSpPr>
          <p:cNvPr id="77" name="Rectangle 76">
            <a:extLst>
              <a:ext uri="{FF2B5EF4-FFF2-40B4-BE49-F238E27FC236}">
                <a16:creationId xmlns:a16="http://schemas.microsoft.com/office/drawing/2014/main" id="{9776AD26-1B8C-7453-9F7C-578130B6E5D8}"/>
              </a:ext>
            </a:extLst>
          </p:cNvPr>
          <p:cNvSpPr/>
          <p:nvPr/>
        </p:nvSpPr>
        <p:spPr bwMode="gray">
          <a:xfrm>
            <a:off x="3281752" y="5778238"/>
            <a:ext cx="2371382" cy="38077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r>
              <a:rPr lang="en-US" sz="1000" dirty="0">
                <a:solidFill>
                  <a:schemeClr val="tx1"/>
                </a:solidFill>
              </a:rPr>
              <a:t>The most common sources of baseload power, chosen for their </a:t>
            </a:r>
            <a:r>
              <a:rPr lang="en-US" sz="1000" b="1" dirty="0">
                <a:solidFill>
                  <a:schemeClr val="tx1"/>
                </a:solidFill>
              </a:rPr>
              <a:t>low LCOE</a:t>
            </a:r>
            <a:r>
              <a:rPr lang="en-US" sz="1000" dirty="0">
                <a:solidFill>
                  <a:schemeClr val="tx1"/>
                </a:solidFill>
              </a:rPr>
              <a:t>. Gas can be used but has higher OpEx.</a:t>
            </a:r>
          </a:p>
        </p:txBody>
      </p:sp>
      <p:sp>
        <p:nvSpPr>
          <p:cNvPr id="78" name="Right Arrow 77">
            <a:extLst>
              <a:ext uri="{FF2B5EF4-FFF2-40B4-BE49-F238E27FC236}">
                <a16:creationId xmlns:a16="http://schemas.microsoft.com/office/drawing/2014/main" id="{102ED1E9-5ED3-8A78-4061-966F42AB932F}"/>
              </a:ext>
            </a:extLst>
          </p:cNvPr>
          <p:cNvSpPr/>
          <p:nvPr/>
        </p:nvSpPr>
        <p:spPr bwMode="gray">
          <a:xfrm>
            <a:off x="2323998" y="5941159"/>
            <a:ext cx="792360" cy="217021"/>
          </a:xfrm>
          <a:prstGeom prst="rightArrow">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79" name="Rectangle 78">
            <a:extLst>
              <a:ext uri="{FF2B5EF4-FFF2-40B4-BE49-F238E27FC236}">
                <a16:creationId xmlns:a16="http://schemas.microsoft.com/office/drawing/2014/main" id="{1CD78556-2915-8587-874D-23673555E725}"/>
              </a:ext>
            </a:extLst>
          </p:cNvPr>
          <p:cNvSpPr/>
          <p:nvPr/>
        </p:nvSpPr>
        <p:spPr bwMode="gray">
          <a:xfrm>
            <a:off x="774700" y="5409303"/>
            <a:ext cx="5264149" cy="52392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r>
              <a:rPr lang="en-US" sz="1000" b="1" dirty="0">
                <a:solidFill>
                  <a:schemeClr val="tx1"/>
                </a:solidFill>
              </a:rPr>
              <a:t>Baseload</a:t>
            </a:r>
            <a:r>
              <a:rPr lang="en-US" sz="1000" dirty="0">
                <a:solidFill>
                  <a:schemeClr val="tx1"/>
                </a:solidFill>
              </a:rPr>
              <a:t> </a:t>
            </a:r>
            <a:r>
              <a:rPr lang="en-US" sz="1000" b="1" dirty="0">
                <a:solidFill>
                  <a:schemeClr val="tx1"/>
                </a:solidFill>
              </a:rPr>
              <a:t>power</a:t>
            </a:r>
            <a:r>
              <a:rPr lang="en-US" sz="1000" dirty="0">
                <a:solidFill>
                  <a:schemeClr val="tx1"/>
                </a:solidFill>
              </a:rPr>
              <a:t> is the </a:t>
            </a:r>
            <a:r>
              <a:rPr lang="en-US" sz="1000" b="1" dirty="0">
                <a:solidFill>
                  <a:schemeClr val="tx1"/>
                </a:solidFill>
              </a:rPr>
              <a:t>minimum amount of electricity </a:t>
            </a:r>
            <a:r>
              <a:rPr lang="en-US" sz="1000" dirty="0">
                <a:solidFill>
                  <a:schemeClr val="tx1"/>
                </a:solidFill>
              </a:rPr>
              <a:t>the electrical grid needs at any given time. Runs </a:t>
            </a:r>
            <a:r>
              <a:rPr lang="en-US" sz="1000" b="1" dirty="0">
                <a:solidFill>
                  <a:schemeClr val="tx1"/>
                </a:solidFill>
              </a:rPr>
              <a:t>continuously</a:t>
            </a:r>
            <a:r>
              <a:rPr lang="en-US" sz="1000" dirty="0">
                <a:solidFill>
                  <a:schemeClr val="tx1"/>
                </a:solidFill>
              </a:rPr>
              <a:t> at a </a:t>
            </a:r>
            <a:r>
              <a:rPr lang="en-US" sz="1000" b="1" dirty="0">
                <a:solidFill>
                  <a:schemeClr val="tx1"/>
                </a:solidFill>
              </a:rPr>
              <a:t>steady output</a:t>
            </a:r>
            <a:r>
              <a:rPr lang="en-US" sz="1000" dirty="0">
                <a:solidFill>
                  <a:schemeClr val="tx1"/>
                </a:solidFill>
              </a:rPr>
              <a:t>.</a:t>
            </a:r>
            <a:endParaRPr lang="en-US" sz="1050" dirty="0"/>
          </a:p>
        </p:txBody>
      </p:sp>
      <p:graphicFrame>
        <p:nvGraphicFramePr>
          <p:cNvPr id="103" name="Chart 102">
            <a:extLst>
              <a:ext uri="{FF2B5EF4-FFF2-40B4-BE49-F238E27FC236}">
                <a16:creationId xmlns:a16="http://schemas.microsoft.com/office/drawing/2014/main" id="{54E445CE-0D01-D579-DE88-8EBFA7628C94}"/>
              </a:ext>
            </a:extLst>
          </p:cNvPr>
          <p:cNvGraphicFramePr/>
          <p:nvPr>
            <p:custDataLst>
              <p:tags r:id="rId2"/>
            </p:custDataLst>
            <p:extLst>
              <p:ext uri="{D42A27DB-BD31-4B8C-83A1-F6EECF244321}">
                <p14:modId xmlns:p14="http://schemas.microsoft.com/office/powerpoint/2010/main" val="3411113369"/>
              </p:ext>
            </p:extLst>
          </p:nvPr>
        </p:nvGraphicFramePr>
        <p:xfrm>
          <a:off x="6521450" y="2357438"/>
          <a:ext cx="4195763" cy="2803525"/>
        </p:xfrm>
        <a:graphic>
          <a:graphicData uri="http://schemas.openxmlformats.org/drawingml/2006/chart">
            <c:chart xmlns:c="http://schemas.openxmlformats.org/drawingml/2006/chart" xmlns:r="http://schemas.openxmlformats.org/officeDocument/2006/relationships" r:id="rId39"/>
          </a:graphicData>
        </a:graphic>
      </p:graphicFrame>
      <p:sp>
        <p:nvSpPr>
          <p:cNvPr id="84" name="Text Placeholder 10">
            <a:extLst>
              <a:ext uri="{FF2B5EF4-FFF2-40B4-BE49-F238E27FC236}">
                <a16:creationId xmlns:a16="http://schemas.microsoft.com/office/drawing/2014/main" id="{C3669C04-9AAD-BED1-74C7-29A7093EB334}"/>
              </a:ext>
            </a:extLst>
          </p:cNvPr>
          <p:cNvSpPr txBox="1">
            <a:spLocks/>
          </p:cNvSpPr>
          <p:nvPr>
            <p:custDataLst>
              <p:tags r:id="rId3"/>
            </p:custDataLst>
          </p:nvPr>
        </p:nvSpPr>
        <p:spPr bwMode="auto">
          <a:xfrm>
            <a:off x="6816725" y="5048250"/>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06B2EBB8-911D-4FBF-ADE9-1D8FE66294FD}" type="datetime'''''1''''''''''''''99''''''0'''''''''''''''''''''''''''''''">
              <a:rPr lang="en-US" altLang="en-US" sz="1000" smtClean="0"/>
              <a:pPr marL="0" indent="0" algn="ctr">
                <a:spcBef>
                  <a:spcPct val="0"/>
                </a:spcBef>
                <a:spcAft>
                  <a:spcPct val="0"/>
                </a:spcAft>
                <a:buNone/>
              </a:pPr>
              <a:t>1990</a:t>
            </a:fld>
            <a:endParaRPr lang="en-US" sz="1000" dirty="0"/>
          </a:p>
        </p:txBody>
      </p:sp>
      <p:sp>
        <p:nvSpPr>
          <p:cNvPr id="81" name="Text Placeholder 10">
            <a:extLst>
              <a:ext uri="{FF2B5EF4-FFF2-40B4-BE49-F238E27FC236}">
                <a16:creationId xmlns:a16="http://schemas.microsoft.com/office/drawing/2014/main" id="{666C5690-E257-6DFE-EDB2-8A5D5D21988F}"/>
              </a:ext>
            </a:extLst>
          </p:cNvPr>
          <p:cNvSpPr txBox="1">
            <a:spLocks/>
          </p:cNvSpPr>
          <p:nvPr>
            <p:custDataLst>
              <p:tags r:id="rId4"/>
            </p:custDataLst>
          </p:nvPr>
        </p:nvSpPr>
        <p:spPr bwMode="auto">
          <a:xfrm>
            <a:off x="7429500" y="5048250"/>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2D691AF9-1F9A-47D4-8AB9-9EEB6F768819}" type="datetime'''''''''''''''20''''''''''''''''''''''''''''''0''0'''''''">
              <a:rPr lang="en-US" altLang="en-US" sz="1000" smtClean="0"/>
              <a:pPr marL="0" indent="0" algn="ctr">
                <a:spcBef>
                  <a:spcPct val="0"/>
                </a:spcBef>
                <a:spcAft>
                  <a:spcPct val="0"/>
                </a:spcAft>
                <a:buNone/>
              </a:pPr>
              <a:t>2000</a:t>
            </a:fld>
            <a:endParaRPr lang="en-US" sz="1000" dirty="0"/>
          </a:p>
        </p:txBody>
      </p:sp>
      <p:sp>
        <p:nvSpPr>
          <p:cNvPr id="82" name="Text Placeholder 10">
            <a:extLst>
              <a:ext uri="{FF2B5EF4-FFF2-40B4-BE49-F238E27FC236}">
                <a16:creationId xmlns:a16="http://schemas.microsoft.com/office/drawing/2014/main" id="{A09D6EB3-A75C-AEDD-3D44-3B48BC120584}"/>
              </a:ext>
            </a:extLst>
          </p:cNvPr>
          <p:cNvSpPr txBox="1">
            <a:spLocks/>
          </p:cNvSpPr>
          <p:nvPr>
            <p:custDataLst>
              <p:tags r:id="rId5"/>
            </p:custDataLst>
          </p:nvPr>
        </p:nvSpPr>
        <p:spPr bwMode="auto">
          <a:xfrm>
            <a:off x="8040688" y="5048250"/>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227738A1-C2DF-4029-97C3-ADD3887B09C6}" type="datetime'''''''''''''''''201''''''''0'''''''''''">
              <a:rPr lang="en-US" altLang="en-US" sz="1000" smtClean="0"/>
              <a:pPr marL="0" indent="0" algn="ctr">
                <a:spcBef>
                  <a:spcPct val="0"/>
                </a:spcBef>
                <a:spcAft>
                  <a:spcPct val="0"/>
                </a:spcAft>
                <a:buNone/>
              </a:pPr>
              <a:t>2010</a:t>
            </a:fld>
            <a:endParaRPr lang="en-US" sz="1000" dirty="0"/>
          </a:p>
        </p:txBody>
      </p:sp>
      <p:sp>
        <p:nvSpPr>
          <p:cNvPr id="83" name="Text Placeholder 10">
            <a:extLst>
              <a:ext uri="{FF2B5EF4-FFF2-40B4-BE49-F238E27FC236}">
                <a16:creationId xmlns:a16="http://schemas.microsoft.com/office/drawing/2014/main" id="{90F84344-A5F6-FB22-5C34-163F63966CE7}"/>
              </a:ext>
            </a:extLst>
          </p:cNvPr>
          <p:cNvSpPr txBox="1">
            <a:spLocks/>
          </p:cNvSpPr>
          <p:nvPr>
            <p:custDataLst>
              <p:tags r:id="rId6"/>
            </p:custDataLst>
          </p:nvPr>
        </p:nvSpPr>
        <p:spPr bwMode="auto">
          <a:xfrm>
            <a:off x="8653463" y="5048250"/>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90DACF3B-10A9-489F-BE08-BB4D69C476B1}" type="datetime'''''''2''''0''''''''''''''''''''2''''''''''0'">
              <a:rPr lang="en-US" altLang="en-US" sz="1000" smtClean="0"/>
              <a:pPr marL="0" indent="0" algn="ctr">
                <a:spcBef>
                  <a:spcPct val="0"/>
                </a:spcBef>
                <a:spcAft>
                  <a:spcPct val="0"/>
                </a:spcAft>
                <a:buNone/>
              </a:pPr>
              <a:t>2020</a:t>
            </a:fld>
            <a:endParaRPr lang="en-US" sz="1000" dirty="0"/>
          </a:p>
        </p:txBody>
      </p:sp>
      <p:sp>
        <p:nvSpPr>
          <p:cNvPr id="87" name="Text Placeholder 10">
            <a:extLst>
              <a:ext uri="{FF2B5EF4-FFF2-40B4-BE49-F238E27FC236}">
                <a16:creationId xmlns:a16="http://schemas.microsoft.com/office/drawing/2014/main" id="{4D1D4281-6635-859A-F61B-190005645ACC}"/>
              </a:ext>
            </a:extLst>
          </p:cNvPr>
          <p:cNvSpPr txBox="1">
            <a:spLocks/>
          </p:cNvSpPr>
          <p:nvPr>
            <p:custDataLst>
              <p:tags r:id="rId7"/>
            </p:custDataLst>
          </p:nvPr>
        </p:nvSpPr>
        <p:spPr bwMode="auto">
          <a:xfrm>
            <a:off x="9264650" y="5048250"/>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5EB92029-2313-40BE-9514-B1A7B0896C2F}" type="datetime'''''''''''''''''''''''20''''''3''''''''''''''''''0'''''">
              <a:rPr lang="en-US" altLang="en-US" sz="1000" smtClean="0"/>
              <a:pPr marL="0" indent="0" algn="ctr">
                <a:spcBef>
                  <a:spcPct val="0"/>
                </a:spcBef>
                <a:spcAft>
                  <a:spcPct val="0"/>
                </a:spcAft>
                <a:buNone/>
              </a:pPr>
              <a:t>2030</a:t>
            </a:fld>
            <a:endParaRPr lang="en-US" sz="1000" dirty="0"/>
          </a:p>
        </p:txBody>
      </p:sp>
      <p:sp>
        <p:nvSpPr>
          <p:cNvPr id="85" name="Text Placeholder 10">
            <a:extLst>
              <a:ext uri="{FF2B5EF4-FFF2-40B4-BE49-F238E27FC236}">
                <a16:creationId xmlns:a16="http://schemas.microsoft.com/office/drawing/2014/main" id="{F4B12A83-01EE-1C69-EDED-0B4CECD65200}"/>
              </a:ext>
            </a:extLst>
          </p:cNvPr>
          <p:cNvSpPr txBox="1">
            <a:spLocks/>
          </p:cNvSpPr>
          <p:nvPr>
            <p:custDataLst>
              <p:tags r:id="rId8"/>
            </p:custDataLst>
          </p:nvPr>
        </p:nvSpPr>
        <p:spPr bwMode="auto">
          <a:xfrm>
            <a:off x="9877425" y="5048250"/>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C596E19D-3F46-44DA-A6BA-2AD23441ADCD}" type="datetime'''''''''''''''2''''''0''''''''''''''4''''''0'''''">
              <a:rPr lang="en-US" altLang="en-US" sz="1000" smtClean="0"/>
              <a:pPr marL="0" indent="0" algn="ctr">
                <a:spcBef>
                  <a:spcPct val="0"/>
                </a:spcBef>
                <a:spcAft>
                  <a:spcPct val="0"/>
                </a:spcAft>
                <a:buNone/>
              </a:pPr>
              <a:t>2040</a:t>
            </a:fld>
            <a:endParaRPr lang="en-US" sz="1000" dirty="0"/>
          </a:p>
        </p:txBody>
      </p:sp>
      <p:sp>
        <p:nvSpPr>
          <p:cNvPr id="86" name="Text Placeholder 10">
            <a:extLst>
              <a:ext uri="{FF2B5EF4-FFF2-40B4-BE49-F238E27FC236}">
                <a16:creationId xmlns:a16="http://schemas.microsoft.com/office/drawing/2014/main" id="{5AE1F801-0A29-DA9F-8B61-4510DD4F79AE}"/>
              </a:ext>
            </a:extLst>
          </p:cNvPr>
          <p:cNvSpPr txBox="1">
            <a:spLocks/>
          </p:cNvSpPr>
          <p:nvPr>
            <p:custDataLst>
              <p:tags r:id="rId9"/>
            </p:custDataLst>
          </p:nvPr>
        </p:nvSpPr>
        <p:spPr bwMode="auto">
          <a:xfrm>
            <a:off x="10488613" y="5048250"/>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1AC5ADB1-2254-4FB4-9308-E7D6D70B1223}" type="datetime'''''''''2''''''''''''''''''''0''''''''''''''''''''''5''0'''">
              <a:rPr lang="en-US" altLang="en-US" sz="1000" smtClean="0"/>
              <a:pPr marL="0" indent="0" algn="ctr">
                <a:spcBef>
                  <a:spcPct val="0"/>
                </a:spcBef>
                <a:spcAft>
                  <a:spcPct val="0"/>
                </a:spcAft>
                <a:buNone/>
              </a:pPr>
              <a:t>2050</a:t>
            </a:fld>
            <a:endParaRPr lang="en-US" sz="1000" dirty="0"/>
          </a:p>
        </p:txBody>
      </p:sp>
      <p:sp>
        <p:nvSpPr>
          <p:cNvPr id="88" name="Rectangle 87">
            <a:extLst>
              <a:ext uri="{FF2B5EF4-FFF2-40B4-BE49-F238E27FC236}">
                <a16:creationId xmlns:a16="http://schemas.microsoft.com/office/drawing/2014/main" id="{25566C1E-A29E-61AF-ECBB-EC72DB0190CC}"/>
              </a:ext>
            </a:extLst>
          </p:cNvPr>
          <p:cNvSpPr/>
          <p:nvPr>
            <p:custDataLst>
              <p:tags r:id="rId10"/>
            </p:custDataLst>
          </p:nvPr>
        </p:nvSpPr>
        <p:spPr bwMode="auto">
          <a:xfrm>
            <a:off x="10831513" y="2763838"/>
            <a:ext cx="179388" cy="133350"/>
          </a:xfrm>
          <a:prstGeom prst="rect">
            <a:avLst/>
          </a:prstGeom>
          <a:solidFill>
            <a:schemeClr val="tx2"/>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93" name="Rectangle 92">
            <a:extLst>
              <a:ext uri="{FF2B5EF4-FFF2-40B4-BE49-F238E27FC236}">
                <a16:creationId xmlns:a16="http://schemas.microsoft.com/office/drawing/2014/main" id="{4835A9B1-5385-E814-F646-17CD1089B8B4}"/>
              </a:ext>
            </a:extLst>
          </p:cNvPr>
          <p:cNvSpPr/>
          <p:nvPr>
            <p:custDataLst>
              <p:tags r:id="rId11"/>
            </p:custDataLst>
          </p:nvPr>
        </p:nvSpPr>
        <p:spPr bwMode="auto">
          <a:xfrm>
            <a:off x="10831513" y="2967038"/>
            <a:ext cx="179388" cy="133350"/>
          </a:xfrm>
          <a:prstGeom prst="rect">
            <a:avLst/>
          </a:prstGeom>
          <a:solidFill>
            <a:srgbClr val="0C79C4"/>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92" name="Rectangle 91">
            <a:extLst>
              <a:ext uri="{FF2B5EF4-FFF2-40B4-BE49-F238E27FC236}">
                <a16:creationId xmlns:a16="http://schemas.microsoft.com/office/drawing/2014/main" id="{5C745507-87AD-73FE-D6C8-12FA6A9E0442}"/>
              </a:ext>
            </a:extLst>
          </p:cNvPr>
          <p:cNvSpPr/>
          <p:nvPr>
            <p:custDataLst>
              <p:tags r:id="rId12"/>
            </p:custDataLst>
          </p:nvPr>
        </p:nvSpPr>
        <p:spPr bwMode="auto">
          <a:xfrm>
            <a:off x="10831513" y="3170238"/>
            <a:ext cx="179388" cy="133350"/>
          </a:xfrm>
          <a:prstGeom prst="rect">
            <a:avLst/>
          </a:prstGeom>
          <a:solidFill>
            <a:srgbClr val="149187"/>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91" name="Rectangle 90">
            <a:extLst>
              <a:ext uri="{FF2B5EF4-FFF2-40B4-BE49-F238E27FC236}">
                <a16:creationId xmlns:a16="http://schemas.microsoft.com/office/drawing/2014/main" id="{6EC1326C-F406-C4DB-CD29-B960956A6C4B}"/>
              </a:ext>
            </a:extLst>
          </p:cNvPr>
          <p:cNvSpPr/>
          <p:nvPr>
            <p:custDataLst>
              <p:tags r:id="rId13"/>
            </p:custDataLst>
          </p:nvPr>
        </p:nvSpPr>
        <p:spPr bwMode="auto">
          <a:xfrm>
            <a:off x="10831513" y="3373438"/>
            <a:ext cx="179388" cy="133350"/>
          </a:xfrm>
          <a:prstGeom prst="rect">
            <a:avLst/>
          </a:prstGeom>
          <a:solidFill>
            <a:srgbClr val="004FDD"/>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90" name="Rectangle 89">
            <a:extLst>
              <a:ext uri="{FF2B5EF4-FFF2-40B4-BE49-F238E27FC236}">
                <a16:creationId xmlns:a16="http://schemas.microsoft.com/office/drawing/2014/main" id="{7B2B0C4A-50A8-9629-6772-9DFBDAE63258}"/>
              </a:ext>
            </a:extLst>
          </p:cNvPr>
          <p:cNvSpPr/>
          <p:nvPr>
            <p:custDataLst>
              <p:tags r:id="rId14"/>
            </p:custDataLst>
          </p:nvPr>
        </p:nvSpPr>
        <p:spPr bwMode="auto">
          <a:xfrm>
            <a:off x="10831513" y="3576638"/>
            <a:ext cx="179388" cy="133350"/>
          </a:xfrm>
          <a:prstGeom prst="rect">
            <a:avLst/>
          </a:prstGeom>
          <a:solidFill>
            <a:srgbClr val="1ED9CA"/>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9" name="Rectangle 88">
            <a:extLst>
              <a:ext uri="{FF2B5EF4-FFF2-40B4-BE49-F238E27FC236}">
                <a16:creationId xmlns:a16="http://schemas.microsoft.com/office/drawing/2014/main" id="{9C9C4779-EB0E-0483-0848-9B97E6EF8504}"/>
              </a:ext>
            </a:extLst>
          </p:cNvPr>
          <p:cNvSpPr/>
          <p:nvPr>
            <p:custDataLst>
              <p:tags r:id="rId15"/>
            </p:custDataLst>
          </p:nvPr>
        </p:nvSpPr>
        <p:spPr bwMode="auto">
          <a:xfrm>
            <a:off x="10831513" y="3779838"/>
            <a:ext cx="179388" cy="133350"/>
          </a:xfrm>
          <a:prstGeom prst="rect">
            <a:avLst/>
          </a:prstGeom>
          <a:solidFill>
            <a:srgbClr val="13AAF5"/>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94" name="Rectangle 93">
            <a:extLst>
              <a:ext uri="{FF2B5EF4-FFF2-40B4-BE49-F238E27FC236}">
                <a16:creationId xmlns:a16="http://schemas.microsoft.com/office/drawing/2014/main" id="{0AA45796-7A8D-BA41-A6E9-ECD30FB44F0A}"/>
              </a:ext>
            </a:extLst>
          </p:cNvPr>
          <p:cNvSpPr/>
          <p:nvPr>
            <p:custDataLst>
              <p:tags r:id="rId16"/>
            </p:custDataLst>
          </p:nvPr>
        </p:nvSpPr>
        <p:spPr bwMode="auto">
          <a:xfrm>
            <a:off x="10831513" y="3983038"/>
            <a:ext cx="179388" cy="133350"/>
          </a:xfrm>
          <a:prstGeom prst="rect">
            <a:avLst/>
          </a:prstGeom>
          <a:solidFill>
            <a:srgbClr val="091D79"/>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95" name="Text Placeholder 10">
            <a:extLst>
              <a:ext uri="{FF2B5EF4-FFF2-40B4-BE49-F238E27FC236}">
                <a16:creationId xmlns:a16="http://schemas.microsoft.com/office/drawing/2014/main" id="{34DF6DBF-4CC7-5F6C-C116-B6AB0D719C1C}"/>
              </a:ext>
            </a:extLst>
          </p:cNvPr>
          <p:cNvSpPr txBox="1">
            <a:spLocks/>
          </p:cNvSpPr>
          <p:nvPr>
            <p:custDataLst>
              <p:tags r:id="rId17"/>
            </p:custDataLst>
          </p:nvPr>
        </p:nvSpPr>
        <p:spPr bwMode="auto">
          <a:xfrm>
            <a:off x="11061700" y="2759075"/>
            <a:ext cx="3159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30A84E33-F971-4B2A-B751-68E918CF62E9}" type="datetime'''''''''''''''''''''''''''''''''O''''''''''''''the''r'''''">
              <a:rPr lang="en-US" altLang="en-US" sz="1000" smtClean="0"/>
              <a:pPr/>
              <a:t>Other</a:t>
            </a:fld>
            <a:endParaRPr lang="en-US" sz="1000" dirty="0"/>
          </a:p>
        </p:txBody>
      </p:sp>
      <p:sp>
        <p:nvSpPr>
          <p:cNvPr id="96" name="Text Placeholder 10">
            <a:extLst>
              <a:ext uri="{FF2B5EF4-FFF2-40B4-BE49-F238E27FC236}">
                <a16:creationId xmlns:a16="http://schemas.microsoft.com/office/drawing/2014/main" id="{5132C34B-C0DC-E2AB-B766-E885D3EF26D2}"/>
              </a:ext>
            </a:extLst>
          </p:cNvPr>
          <p:cNvSpPr txBox="1">
            <a:spLocks/>
          </p:cNvSpPr>
          <p:nvPr>
            <p:custDataLst>
              <p:tags r:id="rId18"/>
            </p:custDataLst>
          </p:nvPr>
        </p:nvSpPr>
        <p:spPr bwMode="auto">
          <a:xfrm>
            <a:off x="11061700" y="2962275"/>
            <a:ext cx="5143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FDC21AD6-DD4A-4F37-8AEC-5718D8466EB5}" type="datetime'E''''l''''''ec''''t''r''i''''''''ct''''''''y'''''''''''''''">
              <a:rPr lang="en-US" altLang="en-US" sz="1000" smtClean="0"/>
              <a:pPr/>
              <a:t>Electricty</a:t>
            </a:fld>
            <a:endParaRPr lang="en-US" sz="1000" dirty="0"/>
          </a:p>
        </p:txBody>
      </p:sp>
      <p:sp>
        <p:nvSpPr>
          <p:cNvPr id="97" name="Text Placeholder 10">
            <a:extLst>
              <a:ext uri="{FF2B5EF4-FFF2-40B4-BE49-F238E27FC236}">
                <a16:creationId xmlns:a16="http://schemas.microsoft.com/office/drawing/2014/main" id="{ABC3C392-EAE3-BCCB-3F4B-1CCC7DD8F991}"/>
              </a:ext>
            </a:extLst>
          </p:cNvPr>
          <p:cNvSpPr txBox="1">
            <a:spLocks/>
          </p:cNvSpPr>
          <p:nvPr>
            <p:custDataLst>
              <p:tags r:id="rId19"/>
            </p:custDataLst>
          </p:nvPr>
        </p:nvSpPr>
        <p:spPr bwMode="auto">
          <a:xfrm>
            <a:off x="11061700" y="3165475"/>
            <a:ext cx="54768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F743A1FD-ED88-43BB-8753-D86BB03CF053}" type="datetime'Hy''''''''d''r''''''''''''''o''''''''g''e''''n'''''''''''''">
              <a:rPr lang="en-US" altLang="en-US" sz="1000" smtClean="0"/>
              <a:pPr/>
              <a:t>Hydrogen</a:t>
            </a:fld>
            <a:endParaRPr lang="en-US" sz="1000" dirty="0"/>
          </a:p>
        </p:txBody>
      </p:sp>
      <p:sp>
        <p:nvSpPr>
          <p:cNvPr id="98" name="Text Placeholder 10">
            <a:extLst>
              <a:ext uri="{FF2B5EF4-FFF2-40B4-BE49-F238E27FC236}">
                <a16:creationId xmlns:a16="http://schemas.microsoft.com/office/drawing/2014/main" id="{8C92CFEE-9238-D626-8BFE-7E60E5BB25A0}"/>
              </a:ext>
            </a:extLst>
          </p:cNvPr>
          <p:cNvSpPr txBox="1">
            <a:spLocks/>
          </p:cNvSpPr>
          <p:nvPr>
            <p:custDataLst>
              <p:tags r:id="rId20"/>
            </p:custDataLst>
          </p:nvPr>
        </p:nvSpPr>
        <p:spPr bwMode="auto">
          <a:xfrm>
            <a:off x="11061700" y="3368675"/>
            <a:ext cx="5683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AD726DA9-5A36-4A08-AD85-F9A5041C61BE}" type="datetime'''''''''''''B''''''''''i''''o''''e''ner''g''y'''''''''''">
              <a:rPr lang="en-US" altLang="en-US" sz="1000" smtClean="0"/>
              <a:pPr/>
              <a:t>Bioenergy</a:t>
            </a:fld>
            <a:endParaRPr lang="en-US" sz="1000" dirty="0"/>
          </a:p>
        </p:txBody>
      </p:sp>
      <p:sp>
        <p:nvSpPr>
          <p:cNvPr id="99" name="Text Placeholder 10">
            <a:extLst>
              <a:ext uri="{FF2B5EF4-FFF2-40B4-BE49-F238E27FC236}">
                <a16:creationId xmlns:a16="http://schemas.microsoft.com/office/drawing/2014/main" id="{6B0C4432-2CC4-850C-1D95-2D51CD9F9664}"/>
              </a:ext>
            </a:extLst>
          </p:cNvPr>
          <p:cNvSpPr txBox="1">
            <a:spLocks/>
          </p:cNvSpPr>
          <p:nvPr>
            <p:custDataLst>
              <p:tags r:id="rId21"/>
            </p:custDataLst>
          </p:nvPr>
        </p:nvSpPr>
        <p:spPr bwMode="auto">
          <a:xfrm>
            <a:off x="11061700" y="3571875"/>
            <a:ext cx="6461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sz="1000" dirty="0"/>
              <a:t>Natural gas</a:t>
            </a:r>
            <a:endParaRPr lang="en-US" sz="1000" dirty="0"/>
          </a:p>
        </p:txBody>
      </p:sp>
      <p:sp>
        <p:nvSpPr>
          <p:cNvPr id="100" name="Text Placeholder 10">
            <a:extLst>
              <a:ext uri="{FF2B5EF4-FFF2-40B4-BE49-F238E27FC236}">
                <a16:creationId xmlns:a16="http://schemas.microsoft.com/office/drawing/2014/main" id="{7FA24526-3C6B-399B-AF27-F9F576AC1FB9}"/>
              </a:ext>
            </a:extLst>
          </p:cNvPr>
          <p:cNvSpPr txBox="1">
            <a:spLocks/>
          </p:cNvSpPr>
          <p:nvPr>
            <p:custDataLst>
              <p:tags r:id="rId22"/>
            </p:custDataLst>
          </p:nvPr>
        </p:nvSpPr>
        <p:spPr bwMode="auto">
          <a:xfrm>
            <a:off x="11061700" y="3775075"/>
            <a:ext cx="1905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02B6159E-3899-4404-B125-00A59DF51C5D}" type="datetime'''O''''''''''i''''l'''''''''''''''''''''' '''''''''">
              <a:rPr lang="en-US" altLang="en-US" sz="1000" smtClean="0"/>
              <a:pPr/>
              <a:t>Oil </a:t>
            </a:fld>
            <a:endParaRPr lang="en-US" sz="1000" dirty="0"/>
          </a:p>
        </p:txBody>
      </p:sp>
      <p:sp>
        <p:nvSpPr>
          <p:cNvPr id="101" name="Text Placeholder 10">
            <a:extLst>
              <a:ext uri="{FF2B5EF4-FFF2-40B4-BE49-F238E27FC236}">
                <a16:creationId xmlns:a16="http://schemas.microsoft.com/office/drawing/2014/main" id="{176AC78B-76F2-54B9-65F9-2EF18703481A}"/>
              </a:ext>
            </a:extLst>
          </p:cNvPr>
          <p:cNvSpPr txBox="1">
            <a:spLocks/>
          </p:cNvSpPr>
          <p:nvPr>
            <p:custDataLst>
              <p:tags r:id="rId23"/>
            </p:custDataLst>
          </p:nvPr>
        </p:nvSpPr>
        <p:spPr bwMode="auto">
          <a:xfrm>
            <a:off x="11061700" y="3978275"/>
            <a:ext cx="2603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C40938AD-352E-45D5-9616-9A3A62A0F0DC}" type="datetime'''''''''''''''''''''''''''''''''''''''''''''''Coa''''''''''l'">
              <a:rPr lang="en-US" altLang="en-US" sz="1000" smtClean="0"/>
              <a:pPr/>
              <a:t>Coal</a:t>
            </a:fld>
            <a:endParaRPr lang="en-US" sz="1000" dirty="0"/>
          </a:p>
        </p:txBody>
      </p:sp>
    </p:spTree>
    <p:extLst>
      <p:ext uri="{BB962C8B-B14F-4D97-AF65-F5344CB8AC3E}">
        <p14:creationId xmlns:p14="http://schemas.microsoft.com/office/powerpoint/2010/main" val="372998211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BF7FC9B5-1CE6-CBE7-AA3E-F40A53ADC5BD}"/>
              </a:ext>
            </a:extLst>
          </p:cNvPr>
          <p:cNvGraphicFramePr>
            <a:graphicFrameLocks/>
          </p:cNvGraphicFramePr>
          <p:nvPr>
            <p:custDataLst>
              <p:tags r:id="rId1"/>
            </p:custDataLst>
            <p:extLst>
              <p:ext uri="{D42A27DB-BD31-4B8C-83A1-F6EECF244321}">
                <p14:modId xmlns:p14="http://schemas.microsoft.com/office/powerpoint/2010/main" val="12077954"/>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7" name="think-cell data - do not delete" hidden="1">
                        <a:extLst>
                          <a:ext uri="{FF2B5EF4-FFF2-40B4-BE49-F238E27FC236}">
                            <a16:creationId xmlns:a16="http://schemas.microsoft.com/office/drawing/2014/main" id="{BF7FC9B5-1CE6-CBE7-AA3E-F40A53ADC5BD}"/>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ext Placeholder 1">
            <a:extLst>
              <a:ext uri="{FF2B5EF4-FFF2-40B4-BE49-F238E27FC236}">
                <a16:creationId xmlns:a16="http://schemas.microsoft.com/office/drawing/2014/main" id="{8E866CF7-830A-9194-284C-0ED7F984D995}"/>
              </a:ext>
            </a:extLst>
          </p:cNvPr>
          <p:cNvSpPr>
            <a:spLocks noGrp="1"/>
          </p:cNvSpPr>
          <p:nvPr>
            <p:ph type="body" sz="quarter" idx="13"/>
          </p:nvPr>
        </p:nvSpPr>
        <p:spPr/>
        <p:txBody>
          <a:bodyPr/>
          <a:lstStyle/>
          <a:p>
            <a:r>
              <a:rPr lang="en-US" dirty="0"/>
              <a:t>Barriers to geothermal achieving global, dispatchable, and cost-competitive clean power</a:t>
            </a:r>
          </a:p>
        </p:txBody>
      </p:sp>
      <p:sp>
        <p:nvSpPr>
          <p:cNvPr id="3" name="Title 2">
            <a:extLst>
              <a:ext uri="{FF2B5EF4-FFF2-40B4-BE49-F238E27FC236}">
                <a16:creationId xmlns:a16="http://schemas.microsoft.com/office/drawing/2014/main" id="{558F1296-ACF2-CF11-4B49-57BA5FC35E17}"/>
              </a:ext>
            </a:extLst>
          </p:cNvPr>
          <p:cNvSpPr>
            <a:spLocks noGrp="1"/>
          </p:cNvSpPr>
          <p:nvPr>
            <p:ph type="title"/>
          </p:nvPr>
        </p:nvSpPr>
        <p:spPr/>
        <p:txBody>
          <a:bodyPr vert="horz" rIns="91440"/>
          <a:lstStyle/>
          <a:p>
            <a:r>
              <a:rPr lang="en-US" dirty="0"/>
              <a:t>Key barriers limiting geothermal deployment include exploration risks, drilling technology limits, and heat flow variability</a:t>
            </a:r>
          </a:p>
        </p:txBody>
      </p:sp>
      <p:sp>
        <p:nvSpPr>
          <p:cNvPr id="5" name="Footer Placeholder 4">
            <a:extLst>
              <a:ext uri="{FF2B5EF4-FFF2-40B4-BE49-F238E27FC236}">
                <a16:creationId xmlns:a16="http://schemas.microsoft.com/office/drawing/2014/main" id="{6025967F-43FD-3AEE-C851-38CBC412CF67}"/>
              </a:ext>
            </a:extLst>
          </p:cNvPr>
          <p:cNvSpPr>
            <a:spLocks noGrp="1"/>
          </p:cNvSpPr>
          <p:nvPr>
            <p:ph type="ftr" sz="quarter" idx="3"/>
          </p:nvPr>
        </p:nvSpPr>
        <p:spPr/>
        <p:txBody>
          <a:bodyPr/>
          <a:lstStyle/>
          <a:p>
            <a:pPr lvl="0">
              <a:defRPr/>
            </a:pPr>
            <a:r>
              <a:rPr lang="en-US" dirty="0">
                <a:solidFill>
                  <a:srgbClr val="000000"/>
                </a:solidFill>
              </a:rPr>
              <a:t>Sources: </a:t>
            </a:r>
            <a:r>
              <a:rPr lang="en-US" dirty="0">
                <a:hlinkClick r:id="rId5"/>
              </a:rPr>
              <a:t>Enhanced Geothermal Shot Analysis for the Geothermal Technologies Office</a:t>
            </a:r>
            <a:r>
              <a:rPr lang="en-US" dirty="0"/>
              <a:t> </a:t>
            </a:r>
            <a:r>
              <a:rPr lang="en-US" dirty="0">
                <a:solidFill>
                  <a:schemeClr val="tx1"/>
                </a:solidFill>
              </a:rPr>
              <a:t>(NREL, 2023); </a:t>
            </a:r>
            <a:r>
              <a:rPr lang="en-US" dirty="0">
                <a:solidFill>
                  <a:srgbClr val="45647B"/>
                </a:solidFill>
                <a:hlinkClick r:id="rId6">
                  <a:extLst>
                    <a:ext uri="{A12FA001-AC4F-418D-AE19-62706E023703}">
                      <ahyp:hlinkClr xmlns:ahyp="http://schemas.microsoft.com/office/drawing/2018/hyperlinkcolor" val="tx"/>
                    </a:ext>
                  </a:extLst>
                </a:hlinkClick>
              </a:rPr>
              <a:t>What Are the Challenges in Developing Enhanced Geothermal Systems (EGS)? Observations from 64 EGS Sites</a:t>
            </a:r>
            <a:r>
              <a:rPr lang="en-US" dirty="0">
                <a:solidFill>
                  <a:schemeClr val="tx1"/>
                </a:solidFill>
              </a:rPr>
              <a:t> (</a:t>
            </a:r>
            <a:r>
              <a:rPr lang="en-US" dirty="0" err="1">
                <a:solidFill>
                  <a:schemeClr val="tx1"/>
                </a:solidFill>
              </a:rPr>
              <a:t>Worldgeothermal.org</a:t>
            </a:r>
            <a:r>
              <a:rPr lang="en-US" dirty="0">
                <a:solidFill>
                  <a:schemeClr val="tx1"/>
                </a:solidFill>
              </a:rPr>
              <a:t>, 2021). </a:t>
            </a:r>
          </a:p>
          <a:p>
            <a:pPr lvl="0">
              <a:defRPr/>
            </a:pPr>
            <a:r>
              <a:rPr lang="en-US" dirty="0">
                <a:solidFill>
                  <a:srgbClr val="000000"/>
                </a:solidFill>
              </a:rPr>
              <a:t>Credit: Zacharia Thurston, Pia Doris Morrow, Isabel Hoyos, and </a:t>
            </a:r>
            <a:r>
              <a:rPr lang="en-US" dirty="0">
                <a:hlinkClick r:id="rId7"/>
              </a:rPr>
              <a:t>Gernot Wagner</a:t>
            </a:r>
            <a:r>
              <a:rPr lang="en-US" dirty="0"/>
              <a:t>.</a:t>
            </a:r>
            <a:r>
              <a:rPr lang="en-US" dirty="0">
                <a:cs typeface="Arial"/>
              </a:rPr>
              <a:t> </a:t>
            </a:r>
            <a:r>
              <a:rPr lang="en-US" dirty="0">
                <a:hlinkClick r:id="rId8"/>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p>
        </p:txBody>
      </p:sp>
      <p:sp>
        <p:nvSpPr>
          <p:cNvPr id="6" name="Text Placeholder 1">
            <a:extLst>
              <a:ext uri="{FF2B5EF4-FFF2-40B4-BE49-F238E27FC236}">
                <a16:creationId xmlns:a16="http://schemas.microsoft.com/office/drawing/2014/main" id="{8FE3AAEF-46B8-CC4E-075B-9318669E57BF}"/>
              </a:ext>
            </a:extLst>
          </p:cNvPr>
          <p:cNvSpPr txBox="1">
            <a:spLocks/>
          </p:cNvSpPr>
          <p:nvPr/>
        </p:nvSpPr>
        <p:spPr>
          <a:xfrm>
            <a:off x="0" y="0"/>
            <a:ext cx="3886200" cy="320040"/>
          </a:xfrm>
          <a:prstGeom prst="rect">
            <a:avLst/>
          </a:prstGeom>
          <a:solidFill>
            <a:schemeClr val="accent6"/>
          </a:solidFill>
        </p:spPr>
        <p:txBody>
          <a:bodyPr vert="horz" lIns="91440" tIns="45720" rIns="91440" bIns="45720" rtlCol="0">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Opportunity: Power</a:t>
            </a:r>
          </a:p>
        </p:txBody>
      </p:sp>
      <p:graphicFrame>
        <p:nvGraphicFramePr>
          <p:cNvPr id="8" name="Table 7">
            <a:extLst>
              <a:ext uri="{FF2B5EF4-FFF2-40B4-BE49-F238E27FC236}">
                <a16:creationId xmlns:a16="http://schemas.microsoft.com/office/drawing/2014/main" id="{EEDD28DA-FB87-C085-0246-06E2A891668B}"/>
              </a:ext>
            </a:extLst>
          </p:cNvPr>
          <p:cNvGraphicFramePr>
            <a:graphicFrameLocks noGrp="1"/>
          </p:cNvGraphicFramePr>
          <p:nvPr>
            <p:extLst>
              <p:ext uri="{D42A27DB-BD31-4B8C-83A1-F6EECF244321}">
                <p14:modId xmlns:p14="http://schemas.microsoft.com/office/powerpoint/2010/main" val="954025026"/>
              </p:ext>
            </p:extLst>
          </p:nvPr>
        </p:nvGraphicFramePr>
        <p:xfrm>
          <a:off x="532086" y="2189247"/>
          <a:ext cx="11351058" cy="4028440"/>
        </p:xfrm>
        <a:graphic>
          <a:graphicData uri="http://schemas.openxmlformats.org/drawingml/2006/table">
            <a:tbl>
              <a:tblPr firstRow="1" bandRow="1">
                <a:tableStyleId>{2D5ABB26-0587-4C30-8999-92F81FD0307C}</a:tableStyleId>
              </a:tblPr>
              <a:tblGrid>
                <a:gridCol w="2250483">
                  <a:extLst>
                    <a:ext uri="{9D8B030D-6E8A-4147-A177-3AD203B41FA5}">
                      <a16:colId xmlns:a16="http://schemas.microsoft.com/office/drawing/2014/main" val="4009596784"/>
                    </a:ext>
                  </a:extLst>
                </a:gridCol>
                <a:gridCol w="2959536">
                  <a:extLst>
                    <a:ext uri="{9D8B030D-6E8A-4147-A177-3AD203B41FA5}">
                      <a16:colId xmlns:a16="http://schemas.microsoft.com/office/drawing/2014/main" val="3328713258"/>
                    </a:ext>
                  </a:extLst>
                </a:gridCol>
                <a:gridCol w="2996531">
                  <a:extLst>
                    <a:ext uri="{9D8B030D-6E8A-4147-A177-3AD203B41FA5}">
                      <a16:colId xmlns:a16="http://schemas.microsoft.com/office/drawing/2014/main" val="4127101932"/>
                    </a:ext>
                  </a:extLst>
                </a:gridCol>
                <a:gridCol w="3144508">
                  <a:extLst>
                    <a:ext uri="{9D8B030D-6E8A-4147-A177-3AD203B41FA5}">
                      <a16:colId xmlns:a16="http://schemas.microsoft.com/office/drawing/2014/main" val="1148563905"/>
                    </a:ext>
                  </a:extLst>
                </a:gridCol>
              </a:tblGrid>
              <a:tr h="370840">
                <a:tc>
                  <a:txBody>
                    <a:bodyPr/>
                    <a:lstStyle/>
                    <a:p>
                      <a:pPr algn="ctr">
                        <a:spcBef>
                          <a:spcPts val="0"/>
                        </a:spcBef>
                        <a:buNone/>
                      </a:pPr>
                      <a:r>
                        <a:rPr lang="en-US" sz="1200" b="1" dirty="0">
                          <a:solidFill>
                            <a:schemeClr val="bg1"/>
                          </a:solidFill>
                        </a:rPr>
                        <a:t>Barrier</a:t>
                      </a:r>
                      <a:endParaRPr lang="en-US" sz="1200" dirty="0">
                        <a:solidFill>
                          <a:schemeClr val="bg1"/>
                        </a:solidFill>
                      </a:endParaRPr>
                    </a:p>
                  </a:txBody>
                  <a:tcPr anchor="ctr">
                    <a:solidFill>
                      <a:schemeClr val="accent1"/>
                    </a:solidFill>
                  </a:tcPr>
                </a:tc>
                <a:tc>
                  <a:txBody>
                    <a:bodyPr/>
                    <a:lstStyle/>
                    <a:p>
                      <a:pPr algn="ctr">
                        <a:spcBef>
                          <a:spcPts val="0"/>
                        </a:spcBef>
                        <a:buNone/>
                      </a:pPr>
                      <a:r>
                        <a:rPr lang="en-US" sz="1200" b="1" dirty="0">
                          <a:solidFill>
                            <a:schemeClr val="bg1"/>
                          </a:solidFill>
                        </a:rPr>
                        <a:t>Description</a:t>
                      </a:r>
                      <a:endParaRPr lang="en-US" sz="1200" dirty="0">
                        <a:solidFill>
                          <a:schemeClr val="bg1"/>
                        </a:solidFill>
                      </a:endParaRPr>
                    </a:p>
                  </a:txBody>
                  <a:tcPr anchor="ctr">
                    <a:solidFill>
                      <a:schemeClr val="accent1"/>
                    </a:solidFill>
                  </a:tcPr>
                </a:tc>
                <a:tc>
                  <a:txBody>
                    <a:bodyPr/>
                    <a:lstStyle/>
                    <a:p>
                      <a:pPr algn="ctr">
                        <a:spcBef>
                          <a:spcPts val="0"/>
                        </a:spcBef>
                        <a:buNone/>
                      </a:pPr>
                      <a:r>
                        <a:rPr lang="en-US" sz="1200" b="1" dirty="0">
                          <a:solidFill>
                            <a:schemeClr val="bg1"/>
                          </a:solidFill>
                        </a:rPr>
                        <a:t>Impact on Deployment</a:t>
                      </a:r>
                      <a:endParaRPr lang="en-US" sz="1200" dirty="0">
                        <a:solidFill>
                          <a:schemeClr val="bg1"/>
                        </a:solidFill>
                      </a:endParaRPr>
                    </a:p>
                  </a:txBody>
                  <a:tcPr anchor="ctr">
                    <a:solidFill>
                      <a:schemeClr val="accent1"/>
                    </a:solidFill>
                  </a:tcPr>
                </a:tc>
                <a:tc>
                  <a:txBody>
                    <a:bodyPr/>
                    <a:lstStyle/>
                    <a:p>
                      <a:pPr algn="ctr">
                        <a:spcBef>
                          <a:spcPts val="0"/>
                        </a:spcBef>
                        <a:buNone/>
                      </a:pPr>
                      <a:r>
                        <a:rPr lang="en-US" sz="1200" b="1" dirty="0">
                          <a:solidFill>
                            <a:schemeClr val="bg1"/>
                          </a:solidFill>
                        </a:rPr>
                        <a:t>Emerging Solutions </a:t>
                      </a:r>
                      <a:endParaRPr lang="en-US" sz="1200" dirty="0">
                        <a:solidFill>
                          <a:schemeClr val="bg1"/>
                        </a:solidFill>
                      </a:endParaRPr>
                    </a:p>
                  </a:txBody>
                  <a:tcPr anchor="ctr">
                    <a:solidFill>
                      <a:schemeClr val="accent1"/>
                    </a:solidFill>
                  </a:tcPr>
                </a:tc>
                <a:extLst>
                  <a:ext uri="{0D108BD9-81ED-4DB2-BD59-A6C34878D82A}">
                    <a16:rowId xmlns:a16="http://schemas.microsoft.com/office/drawing/2014/main" val="2059305833"/>
                  </a:ext>
                </a:extLst>
              </a:tr>
              <a:tr h="457200">
                <a:tc>
                  <a:txBody>
                    <a:bodyPr/>
                    <a:lstStyle/>
                    <a:p>
                      <a:pPr algn="l">
                        <a:spcBef>
                          <a:spcPts val="0"/>
                        </a:spcBef>
                        <a:buNone/>
                      </a:pPr>
                      <a:r>
                        <a:rPr lang="en-US" sz="1050" b="1" dirty="0">
                          <a:solidFill>
                            <a:schemeClr val="tx1"/>
                          </a:solidFill>
                        </a:rPr>
                        <a:t>Exploration Risk &amp; Cost</a:t>
                      </a:r>
                      <a:endParaRPr lang="en-US" sz="1050" dirty="0">
                        <a:solidFill>
                          <a:schemeClr val="tx1"/>
                        </a:solidFill>
                      </a:endParaRPr>
                    </a:p>
                  </a:txBody>
                  <a:tcPr anchor="ctr">
                    <a:solidFill>
                      <a:schemeClr val="bg1">
                        <a:lumMod val="85000"/>
                      </a:schemeClr>
                    </a:solidFill>
                  </a:tcPr>
                </a:tc>
                <a:tc>
                  <a:txBody>
                    <a:bodyPr/>
                    <a:lstStyle/>
                    <a:p>
                      <a:pPr algn="l">
                        <a:spcBef>
                          <a:spcPts val="0"/>
                        </a:spcBef>
                        <a:buNone/>
                      </a:pPr>
                      <a:r>
                        <a:rPr lang="en-US" sz="1050" dirty="0">
                          <a:solidFill>
                            <a:schemeClr val="tx1"/>
                          </a:solidFill>
                        </a:rPr>
                        <a:t>High upfront cost for resource</a:t>
                      </a:r>
                      <a:r>
                        <a:rPr lang="en-US" sz="1050" baseline="0" dirty="0">
                          <a:solidFill>
                            <a:schemeClr val="tx1"/>
                          </a:solidFill>
                        </a:rPr>
                        <a:t> </a:t>
                      </a:r>
                      <a:r>
                        <a:rPr lang="en-US" sz="1050" dirty="0">
                          <a:solidFill>
                            <a:schemeClr val="tx1"/>
                          </a:solidFill>
                        </a:rPr>
                        <a:t>identification; drilling success</a:t>
                      </a:r>
                      <a:r>
                        <a:rPr lang="en-US" sz="1050" baseline="0" dirty="0">
                          <a:solidFill>
                            <a:schemeClr val="tx1"/>
                          </a:solidFill>
                        </a:rPr>
                        <a:t> </a:t>
                      </a:r>
                      <a:r>
                        <a:rPr lang="en-US" sz="1050" dirty="0">
                          <a:solidFill>
                            <a:schemeClr val="tx1"/>
                          </a:solidFill>
                        </a:rPr>
                        <a:t>uncertain</a:t>
                      </a:r>
                    </a:p>
                  </a:txBody>
                  <a:tcPr anchor="ctr">
                    <a:solidFill>
                      <a:schemeClr val="bg1">
                        <a:lumMod val="85000"/>
                      </a:schemeClr>
                    </a:solidFill>
                  </a:tcPr>
                </a:tc>
                <a:tc>
                  <a:txBody>
                    <a:bodyPr/>
                    <a:lstStyle/>
                    <a:p>
                      <a:pPr algn="l">
                        <a:spcBef>
                          <a:spcPts val="0"/>
                        </a:spcBef>
                        <a:buNone/>
                      </a:pPr>
                      <a:r>
                        <a:rPr lang="en-US" sz="1050" dirty="0">
                          <a:solidFill>
                            <a:schemeClr val="tx1"/>
                          </a:solidFill>
                        </a:rPr>
                        <a:t>Major cost bottleneck; limits</a:t>
                      </a:r>
                      <a:r>
                        <a:rPr lang="en-US" sz="1050" baseline="0" dirty="0">
                          <a:solidFill>
                            <a:schemeClr val="tx1"/>
                          </a:solidFill>
                        </a:rPr>
                        <a:t> </a:t>
                      </a:r>
                      <a:r>
                        <a:rPr lang="en-US" sz="1050" dirty="0">
                          <a:solidFill>
                            <a:schemeClr val="tx1"/>
                          </a:solidFill>
                        </a:rPr>
                        <a:t>financing</a:t>
                      </a:r>
                    </a:p>
                  </a:txBody>
                  <a:tcPr anchor="ctr">
                    <a:solidFill>
                      <a:schemeClr val="bg1">
                        <a:lumMod val="85000"/>
                      </a:schemeClr>
                    </a:solidFill>
                  </a:tcPr>
                </a:tc>
                <a:tc>
                  <a:txBody>
                    <a:bodyPr/>
                    <a:lstStyle/>
                    <a:p>
                      <a:pPr algn="l">
                        <a:spcBef>
                          <a:spcPts val="0"/>
                        </a:spcBef>
                        <a:buNone/>
                      </a:pPr>
                      <a:r>
                        <a:rPr lang="en-US" sz="1050" dirty="0">
                          <a:solidFill>
                            <a:schemeClr val="tx1"/>
                          </a:solidFill>
                        </a:rPr>
                        <a:t>AI/geophysical modeling, remote</a:t>
                      </a:r>
                      <a:r>
                        <a:rPr lang="en-US" sz="1050" baseline="0" dirty="0">
                          <a:solidFill>
                            <a:schemeClr val="tx1"/>
                          </a:solidFill>
                        </a:rPr>
                        <a:t> </a:t>
                      </a:r>
                      <a:r>
                        <a:rPr lang="en-US" sz="1050" dirty="0">
                          <a:solidFill>
                            <a:schemeClr val="tx1"/>
                          </a:solidFill>
                        </a:rPr>
                        <a:t>sensing, cheaper slim-hole drilling</a:t>
                      </a:r>
                    </a:p>
                  </a:txBody>
                  <a:tcPr anchor="ctr">
                    <a:solidFill>
                      <a:schemeClr val="bg1">
                        <a:lumMod val="85000"/>
                      </a:schemeClr>
                    </a:solidFill>
                  </a:tcPr>
                </a:tc>
                <a:extLst>
                  <a:ext uri="{0D108BD9-81ED-4DB2-BD59-A6C34878D82A}">
                    <a16:rowId xmlns:a16="http://schemas.microsoft.com/office/drawing/2014/main" val="1147645504"/>
                  </a:ext>
                </a:extLst>
              </a:tr>
              <a:tr h="457200">
                <a:tc>
                  <a:txBody>
                    <a:bodyPr/>
                    <a:lstStyle/>
                    <a:p>
                      <a:pPr algn="l">
                        <a:spcBef>
                          <a:spcPts val="0"/>
                        </a:spcBef>
                        <a:buNone/>
                      </a:pPr>
                      <a:r>
                        <a:rPr lang="en-US" sz="1050" b="1" dirty="0">
                          <a:solidFill>
                            <a:schemeClr val="tx1"/>
                          </a:solidFill>
                        </a:rPr>
                        <a:t>Drilling Technology Limits</a:t>
                      </a:r>
                      <a:endParaRPr lang="en-US" sz="1050" dirty="0">
                        <a:solidFill>
                          <a:schemeClr val="tx1"/>
                        </a:solidFill>
                      </a:endParaRPr>
                    </a:p>
                  </a:txBody>
                  <a:tcPr anchor="ctr">
                    <a:solidFill>
                      <a:schemeClr val="bg1">
                        <a:lumMod val="85000"/>
                      </a:schemeClr>
                    </a:solidFill>
                  </a:tcPr>
                </a:tc>
                <a:tc>
                  <a:txBody>
                    <a:bodyPr/>
                    <a:lstStyle/>
                    <a:p>
                      <a:pPr algn="l">
                        <a:spcBef>
                          <a:spcPts val="0"/>
                        </a:spcBef>
                        <a:buNone/>
                      </a:pPr>
                      <a:r>
                        <a:rPr lang="en-US" sz="1050" dirty="0">
                          <a:solidFill>
                            <a:schemeClr val="tx1"/>
                          </a:solidFill>
                        </a:rPr>
                        <a:t>Conventional rigs struggle with</a:t>
                      </a:r>
                      <a:r>
                        <a:rPr lang="en-US" sz="1050" baseline="0" dirty="0">
                          <a:solidFill>
                            <a:schemeClr val="tx1"/>
                          </a:solidFill>
                        </a:rPr>
                        <a:t> </a:t>
                      </a:r>
                      <a:r>
                        <a:rPr lang="en-US" sz="1050" dirty="0">
                          <a:solidFill>
                            <a:schemeClr val="tx1"/>
                          </a:solidFill>
                        </a:rPr>
                        <a:t>deep/hard rock, high heat, and</a:t>
                      </a:r>
                      <a:r>
                        <a:rPr lang="en-US" sz="1050" baseline="0" dirty="0">
                          <a:solidFill>
                            <a:schemeClr val="tx1"/>
                          </a:solidFill>
                        </a:rPr>
                        <a:t> </a:t>
                      </a:r>
                      <a:r>
                        <a:rPr lang="en-US" sz="1050" dirty="0">
                          <a:solidFill>
                            <a:schemeClr val="tx1"/>
                          </a:solidFill>
                        </a:rPr>
                        <a:t>corrosive fluids</a:t>
                      </a:r>
                    </a:p>
                  </a:txBody>
                  <a:tcPr anchor="ctr">
                    <a:solidFill>
                      <a:schemeClr val="bg1">
                        <a:lumMod val="85000"/>
                      </a:schemeClr>
                    </a:solidFill>
                  </a:tcPr>
                </a:tc>
                <a:tc>
                  <a:txBody>
                    <a:bodyPr/>
                    <a:lstStyle/>
                    <a:p>
                      <a:pPr algn="l">
                        <a:spcBef>
                          <a:spcPts val="0"/>
                        </a:spcBef>
                        <a:buNone/>
                      </a:pPr>
                      <a:r>
                        <a:rPr lang="en-US" sz="1050" dirty="0">
                          <a:solidFill>
                            <a:schemeClr val="tx1"/>
                          </a:solidFill>
                        </a:rPr>
                        <a:t>Limits depth/temperature access</a:t>
                      </a:r>
                      <a:r>
                        <a:rPr lang="en-US" sz="1050" baseline="0" dirty="0">
                          <a:solidFill>
                            <a:schemeClr val="tx1"/>
                          </a:solidFill>
                        </a:rPr>
                        <a:t> </a:t>
                      </a:r>
                      <a:r>
                        <a:rPr lang="en-US" sz="1050" dirty="0">
                          <a:solidFill>
                            <a:schemeClr val="tx1"/>
                          </a:solidFill>
                        </a:rPr>
                        <a:t>→ limits energy yield</a:t>
                      </a:r>
                    </a:p>
                  </a:txBody>
                  <a:tcPr anchor="ctr">
                    <a:solidFill>
                      <a:schemeClr val="bg1">
                        <a:lumMod val="85000"/>
                      </a:schemeClr>
                    </a:solidFill>
                  </a:tcPr>
                </a:tc>
                <a:tc>
                  <a:txBody>
                    <a:bodyPr/>
                    <a:lstStyle/>
                    <a:p>
                      <a:pPr algn="l">
                        <a:spcBef>
                          <a:spcPts val="0"/>
                        </a:spcBef>
                        <a:buNone/>
                      </a:pPr>
                      <a:r>
                        <a:rPr lang="en-US" sz="1050" dirty="0">
                          <a:solidFill>
                            <a:schemeClr val="tx1"/>
                          </a:solidFill>
                        </a:rPr>
                        <a:t>Advanced drilling (plasma, millimeter</a:t>
                      </a:r>
                      <a:r>
                        <a:rPr lang="en-US" sz="1050" baseline="0" dirty="0">
                          <a:solidFill>
                            <a:schemeClr val="tx1"/>
                          </a:solidFill>
                        </a:rPr>
                        <a:t> </a:t>
                      </a:r>
                      <a:r>
                        <a:rPr lang="en-US" sz="1050" dirty="0">
                          <a:solidFill>
                            <a:schemeClr val="tx1"/>
                          </a:solidFill>
                        </a:rPr>
                        <a:t>wave, laser), O&amp;G transfer tech</a:t>
                      </a:r>
                    </a:p>
                  </a:txBody>
                  <a:tcPr anchor="ctr">
                    <a:solidFill>
                      <a:schemeClr val="bg1">
                        <a:lumMod val="85000"/>
                      </a:schemeClr>
                    </a:solidFill>
                  </a:tcPr>
                </a:tc>
                <a:extLst>
                  <a:ext uri="{0D108BD9-81ED-4DB2-BD59-A6C34878D82A}">
                    <a16:rowId xmlns:a16="http://schemas.microsoft.com/office/drawing/2014/main" val="3144349315"/>
                  </a:ext>
                </a:extLst>
              </a:tr>
              <a:tr h="457200">
                <a:tc>
                  <a:txBody>
                    <a:bodyPr/>
                    <a:lstStyle/>
                    <a:p>
                      <a:pPr algn="l">
                        <a:spcBef>
                          <a:spcPts val="0"/>
                        </a:spcBef>
                        <a:buNone/>
                      </a:pPr>
                      <a:r>
                        <a:rPr lang="en-US" sz="1050" b="1" dirty="0">
                          <a:solidFill>
                            <a:schemeClr val="tx1"/>
                          </a:solidFill>
                        </a:rPr>
                        <a:t>Reservoir Stimulation &amp;</a:t>
                      </a:r>
                      <a:r>
                        <a:rPr lang="en-US" sz="1050" b="1" baseline="0" dirty="0">
                          <a:solidFill>
                            <a:schemeClr val="tx1"/>
                          </a:solidFill>
                        </a:rPr>
                        <a:t> </a:t>
                      </a:r>
                      <a:r>
                        <a:rPr lang="en-US" sz="1050" b="1" dirty="0">
                          <a:solidFill>
                            <a:schemeClr val="tx1"/>
                          </a:solidFill>
                        </a:rPr>
                        <a:t>Permeability</a:t>
                      </a:r>
                      <a:endParaRPr lang="en-US" sz="1050" dirty="0">
                        <a:solidFill>
                          <a:schemeClr val="tx1"/>
                        </a:solidFill>
                      </a:endParaRPr>
                    </a:p>
                  </a:txBody>
                  <a:tcPr anchor="ctr">
                    <a:solidFill>
                      <a:schemeClr val="bg1">
                        <a:lumMod val="85000"/>
                      </a:schemeClr>
                    </a:solidFill>
                  </a:tcPr>
                </a:tc>
                <a:tc>
                  <a:txBody>
                    <a:bodyPr/>
                    <a:lstStyle/>
                    <a:p>
                      <a:pPr algn="l">
                        <a:spcBef>
                          <a:spcPts val="0"/>
                        </a:spcBef>
                        <a:buNone/>
                      </a:pPr>
                      <a:r>
                        <a:rPr lang="en-US" sz="1050" dirty="0">
                          <a:solidFill>
                            <a:schemeClr val="tx1"/>
                          </a:solidFill>
                        </a:rPr>
                        <a:t>Creating or maintaining fluid</a:t>
                      </a:r>
                      <a:r>
                        <a:rPr lang="en-US" sz="1050" baseline="0" dirty="0">
                          <a:solidFill>
                            <a:schemeClr val="tx1"/>
                          </a:solidFill>
                        </a:rPr>
                        <a:t> p</a:t>
                      </a:r>
                      <a:r>
                        <a:rPr lang="en-US" sz="1050" dirty="0">
                          <a:solidFill>
                            <a:schemeClr val="tx1"/>
                          </a:solidFill>
                        </a:rPr>
                        <a:t>athways</a:t>
                      </a:r>
                      <a:r>
                        <a:rPr lang="en-US" sz="1050" baseline="0" dirty="0">
                          <a:solidFill>
                            <a:schemeClr val="tx1"/>
                          </a:solidFill>
                        </a:rPr>
                        <a:t> </a:t>
                      </a:r>
                      <a:r>
                        <a:rPr lang="en-US" sz="1050" dirty="0">
                          <a:solidFill>
                            <a:schemeClr val="tx1"/>
                          </a:solidFill>
                        </a:rPr>
                        <a:t>in hot dry rock is challenging</a:t>
                      </a:r>
                    </a:p>
                  </a:txBody>
                  <a:tcPr anchor="ctr">
                    <a:solidFill>
                      <a:schemeClr val="bg1">
                        <a:lumMod val="85000"/>
                      </a:schemeClr>
                    </a:solidFill>
                  </a:tcPr>
                </a:tc>
                <a:tc>
                  <a:txBody>
                    <a:bodyPr/>
                    <a:lstStyle/>
                    <a:p>
                      <a:pPr algn="l">
                        <a:spcBef>
                          <a:spcPts val="0"/>
                        </a:spcBef>
                        <a:buNone/>
                      </a:pPr>
                      <a:r>
                        <a:rPr lang="en-US" sz="1050" dirty="0">
                          <a:solidFill>
                            <a:schemeClr val="tx1"/>
                          </a:solidFill>
                        </a:rPr>
                        <a:t>Determines long-term</a:t>
                      </a:r>
                      <a:r>
                        <a:rPr lang="en-US" sz="1050" baseline="0" dirty="0">
                          <a:solidFill>
                            <a:schemeClr val="tx1"/>
                          </a:solidFill>
                        </a:rPr>
                        <a:t> </a:t>
                      </a:r>
                      <a:r>
                        <a:rPr lang="en-US" sz="1050" dirty="0">
                          <a:solidFill>
                            <a:schemeClr val="tx1"/>
                          </a:solidFill>
                        </a:rPr>
                        <a:t>productivity; EGS sites often fail</a:t>
                      </a:r>
                      <a:r>
                        <a:rPr lang="en-US" sz="1050" baseline="0" dirty="0">
                          <a:solidFill>
                            <a:schemeClr val="tx1"/>
                          </a:solidFill>
                        </a:rPr>
                        <a:t> </a:t>
                      </a:r>
                      <a:r>
                        <a:rPr lang="en-US" sz="1050" dirty="0">
                          <a:solidFill>
                            <a:schemeClr val="tx1"/>
                          </a:solidFill>
                        </a:rPr>
                        <a:t>after testing</a:t>
                      </a:r>
                    </a:p>
                  </a:txBody>
                  <a:tcPr anchor="ctr">
                    <a:solidFill>
                      <a:schemeClr val="bg1">
                        <a:lumMod val="85000"/>
                      </a:schemeClr>
                    </a:solidFill>
                  </a:tcPr>
                </a:tc>
                <a:tc>
                  <a:txBody>
                    <a:bodyPr/>
                    <a:lstStyle/>
                    <a:p>
                      <a:pPr algn="l">
                        <a:spcBef>
                          <a:spcPts val="0"/>
                        </a:spcBef>
                        <a:buNone/>
                      </a:pPr>
                      <a:r>
                        <a:rPr lang="en-US" sz="1050" dirty="0">
                          <a:solidFill>
                            <a:schemeClr val="tx1"/>
                          </a:solidFill>
                        </a:rPr>
                        <a:t>Hydraulic shearing, closed-loop</a:t>
                      </a:r>
                      <a:r>
                        <a:rPr lang="en-US" sz="1050" baseline="0" dirty="0">
                          <a:solidFill>
                            <a:schemeClr val="tx1"/>
                          </a:solidFill>
                        </a:rPr>
                        <a:t> </a:t>
                      </a:r>
                      <a:r>
                        <a:rPr lang="en-US" sz="1050" dirty="0">
                          <a:solidFill>
                            <a:schemeClr val="tx1"/>
                          </a:solidFill>
                        </a:rPr>
                        <a:t>systems, supercritical fluid modeling</a:t>
                      </a:r>
                    </a:p>
                  </a:txBody>
                  <a:tcPr anchor="ctr">
                    <a:solidFill>
                      <a:schemeClr val="bg1">
                        <a:lumMod val="85000"/>
                      </a:schemeClr>
                    </a:solidFill>
                  </a:tcPr>
                </a:tc>
                <a:extLst>
                  <a:ext uri="{0D108BD9-81ED-4DB2-BD59-A6C34878D82A}">
                    <a16:rowId xmlns:a16="http://schemas.microsoft.com/office/drawing/2014/main" val="3104843134"/>
                  </a:ext>
                </a:extLst>
              </a:tr>
              <a:tr h="457200">
                <a:tc>
                  <a:txBody>
                    <a:bodyPr/>
                    <a:lstStyle/>
                    <a:p>
                      <a:pPr algn="l">
                        <a:spcBef>
                          <a:spcPts val="0"/>
                        </a:spcBef>
                        <a:buNone/>
                      </a:pPr>
                      <a:r>
                        <a:rPr lang="en-US" sz="1050" b="1" dirty="0">
                          <a:solidFill>
                            <a:schemeClr val="tx1"/>
                          </a:solidFill>
                        </a:rPr>
                        <a:t>Materials &amp; Corrosion</a:t>
                      </a:r>
                      <a:r>
                        <a:rPr lang="en-US" sz="1050" b="1" baseline="0" dirty="0">
                          <a:solidFill>
                            <a:schemeClr val="tx1"/>
                          </a:solidFill>
                        </a:rPr>
                        <a:t> </a:t>
                      </a:r>
                      <a:r>
                        <a:rPr lang="en-US" sz="1050" b="1" dirty="0">
                          <a:solidFill>
                            <a:schemeClr val="tx1"/>
                          </a:solidFill>
                        </a:rPr>
                        <a:t>Resistance</a:t>
                      </a:r>
                      <a:endParaRPr lang="en-US" sz="1050" dirty="0">
                        <a:solidFill>
                          <a:schemeClr val="tx1"/>
                        </a:solidFill>
                      </a:endParaRPr>
                    </a:p>
                  </a:txBody>
                  <a:tcPr anchor="ctr">
                    <a:solidFill>
                      <a:schemeClr val="bg1">
                        <a:lumMod val="85000"/>
                      </a:schemeClr>
                    </a:solidFill>
                  </a:tcPr>
                </a:tc>
                <a:tc>
                  <a:txBody>
                    <a:bodyPr/>
                    <a:lstStyle/>
                    <a:p>
                      <a:pPr algn="l">
                        <a:spcBef>
                          <a:spcPts val="0"/>
                        </a:spcBef>
                        <a:buNone/>
                      </a:pPr>
                      <a:r>
                        <a:rPr lang="en-US" sz="1050" dirty="0">
                          <a:solidFill>
                            <a:schemeClr val="tx1"/>
                          </a:solidFill>
                        </a:rPr>
                        <a:t>Equipment degradation in harsh</a:t>
                      </a:r>
                      <a:r>
                        <a:rPr lang="en-US" sz="1050" baseline="0" dirty="0">
                          <a:solidFill>
                            <a:schemeClr val="tx1"/>
                          </a:solidFill>
                        </a:rPr>
                        <a:t> </a:t>
                      </a:r>
                      <a:r>
                        <a:rPr lang="en-US" sz="1050" dirty="0">
                          <a:solidFill>
                            <a:schemeClr val="tx1"/>
                          </a:solidFill>
                        </a:rPr>
                        <a:t>conditions (heat, pressure,</a:t>
                      </a:r>
                      <a:r>
                        <a:rPr lang="en-US" sz="1050" baseline="0" dirty="0">
                          <a:solidFill>
                            <a:schemeClr val="tx1"/>
                          </a:solidFill>
                        </a:rPr>
                        <a:t> </a:t>
                      </a:r>
                      <a:r>
                        <a:rPr lang="en-US" sz="1050" dirty="0">
                          <a:solidFill>
                            <a:schemeClr val="tx1"/>
                          </a:solidFill>
                        </a:rPr>
                        <a:t>minerals)</a:t>
                      </a:r>
                    </a:p>
                  </a:txBody>
                  <a:tcPr anchor="ctr">
                    <a:solidFill>
                      <a:schemeClr val="bg1">
                        <a:lumMod val="85000"/>
                      </a:schemeClr>
                    </a:solidFill>
                  </a:tcPr>
                </a:tc>
                <a:tc>
                  <a:txBody>
                    <a:bodyPr/>
                    <a:lstStyle/>
                    <a:p>
                      <a:pPr algn="l">
                        <a:spcBef>
                          <a:spcPts val="0"/>
                        </a:spcBef>
                        <a:buNone/>
                      </a:pPr>
                      <a:r>
                        <a:rPr lang="en-US" sz="1050" dirty="0">
                          <a:solidFill>
                            <a:schemeClr val="tx1"/>
                          </a:solidFill>
                        </a:rPr>
                        <a:t>Raises O&amp;M costs and reduces</a:t>
                      </a:r>
                      <a:r>
                        <a:rPr lang="en-US" sz="1050" baseline="0" dirty="0">
                          <a:solidFill>
                            <a:schemeClr val="tx1"/>
                          </a:solidFill>
                        </a:rPr>
                        <a:t> </a:t>
                      </a:r>
                      <a:r>
                        <a:rPr lang="en-US" sz="1050" dirty="0">
                          <a:solidFill>
                            <a:schemeClr val="tx1"/>
                          </a:solidFill>
                        </a:rPr>
                        <a:t>lifetime of wells</a:t>
                      </a:r>
                    </a:p>
                  </a:txBody>
                  <a:tcPr anchor="ctr">
                    <a:solidFill>
                      <a:schemeClr val="bg1">
                        <a:lumMod val="85000"/>
                      </a:schemeClr>
                    </a:solidFill>
                  </a:tcPr>
                </a:tc>
                <a:tc>
                  <a:txBody>
                    <a:bodyPr/>
                    <a:lstStyle/>
                    <a:p>
                      <a:pPr algn="l">
                        <a:spcBef>
                          <a:spcPts val="0"/>
                        </a:spcBef>
                        <a:buNone/>
                      </a:pPr>
                      <a:r>
                        <a:rPr lang="en-US" sz="1050" dirty="0">
                          <a:solidFill>
                            <a:schemeClr val="tx1"/>
                          </a:solidFill>
                        </a:rPr>
                        <a:t>High-temp alloys, ceramics, coatings</a:t>
                      </a:r>
                    </a:p>
                  </a:txBody>
                  <a:tcPr anchor="ctr">
                    <a:solidFill>
                      <a:schemeClr val="bg1">
                        <a:lumMod val="85000"/>
                      </a:schemeClr>
                    </a:solidFill>
                  </a:tcPr>
                </a:tc>
                <a:extLst>
                  <a:ext uri="{0D108BD9-81ED-4DB2-BD59-A6C34878D82A}">
                    <a16:rowId xmlns:a16="http://schemas.microsoft.com/office/drawing/2014/main" val="3096069605"/>
                  </a:ext>
                </a:extLst>
              </a:tr>
              <a:tr h="457200">
                <a:tc>
                  <a:txBody>
                    <a:bodyPr/>
                    <a:lstStyle/>
                    <a:p>
                      <a:pPr algn="l">
                        <a:spcBef>
                          <a:spcPts val="0"/>
                        </a:spcBef>
                        <a:buNone/>
                      </a:pPr>
                      <a:r>
                        <a:rPr lang="en-US" sz="1050" b="1" dirty="0">
                          <a:solidFill>
                            <a:schemeClr val="tx1"/>
                          </a:solidFill>
                        </a:rPr>
                        <a:t>Power Conversion</a:t>
                      </a:r>
                      <a:r>
                        <a:rPr lang="en-US" sz="1050" b="1" baseline="0" dirty="0">
                          <a:solidFill>
                            <a:schemeClr val="tx1"/>
                          </a:solidFill>
                        </a:rPr>
                        <a:t> </a:t>
                      </a:r>
                      <a:r>
                        <a:rPr lang="en-US" sz="1050" b="1" dirty="0">
                          <a:solidFill>
                            <a:schemeClr val="tx1"/>
                          </a:solidFill>
                        </a:rPr>
                        <a:t>Efficiency</a:t>
                      </a:r>
                      <a:endParaRPr lang="en-US" sz="1050" dirty="0">
                        <a:solidFill>
                          <a:schemeClr val="tx1"/>
                        </a:solidFill>
                      </a:endParaRPr>
                    </a:p>
                  </a:txBody>
                  <a:tcPr anchor="ctr">
                    <a:solidFill>
                      <a:schemeClr val="bg1">
                        <a:lumMod val="95000"/>
                      </a:schemeClr>
                    </a:solidFill>
                  </a:tcPr>
                </a:tc>
                <a:tc>
                  <a:txBody>
                    <a:bodyPr/>
                    <a:lstStyle/>
                    <a:p>
                      <a:pPr algn="l">
                        <a:spcBef>
                          <a:spcPts val="0"/>
                        </a:spcBef>
                        <a:buNone/>
                      </a:pPr>
                      <a:r>
                        <a:rPr lang="en-US" sz="1050" dirty="0">
                          <a:solidFill>
                            <a:schemeClr val="tx1"/>
                          </a:solidFill>
                        </a:rPr>
                        <a:t>Efficiency drops at lower</a:t>
                      </a:r>
                      <a:r>
                        <a:rPr lang="en-US" sz="1050" baseline="0" dirty="0">
                          <a:solidFill>
                            <a:schemeClr val="tx1"/>
                          </a:solidFill>
                        </a:rPr>
                        <a:t> </a:t>
                      </a:r>
                      <a:r>
                        <a:rPr lang="en-US" sz="1050" dirty="0">
                          <a:solidFill>
                            <a:schemeClr val="tx1"/>
                          </a:solidFill>
                        </a:rPr>
                        <a:t>temperatures; limited by</a:t>
                      </a:r>
                      <a:r>
                        <a:rPr lang="en-US" sz="1050" baseline="0" dirty="0">
                          <a:solidFill>
                            <a:schemeClr val="tx1"/>
                          </a:solidFill>
                        </a:rPr>
                        <a:t> </a:t>
                      </a:r>
                      <a:r>
                        <a:rPr lang="en-US" sz="1050" dirty="0">
                          <a:solidFill>
                            <a:schemeClr val="tx1"/>
                          </a:solidFill>
                        </a:rPr>
                        <a:t>thermodynamic cycles</a:t>
                      </a:r>
                    </a:p>
                  </a:txBody>
                  <a:tcPr anchor="ctr">
                    <a:solidFill>
                      <a:schemeClr val="bg1">
                        <a:lumMod val="95000"/>
                      </a:schemeClr>
                    </a:solidFill>
                  </a:tcPr>
                </a:tc>
                <a:tc>
                  <a:txBody>
                    <a:bodyPr/>
                    <a:lstStyle/>
                    <a:p>
                      <a:pPr algn="l">
                        <a:spcBef>
                          <a:spcPts val="0"/>
                        </a:spcBef>
                        <a:buNone/>
                      </a:pPr>
                      <a:r>
                        <a:rPr lang="en-US" sz="1050" dirty="0">
                          <a:solidFill>
                            <a:schemeClr val="tx1"/>
                          </a:solidFill>
                        </a:rPr>
                        <a:t>Restricts viable sites; reduces</a:t>
                      </a:r>
                      <a:r>
                        <a:rPr lang="en-US" sz="1050" baseline="0" dirty="0">
                          <a:solidFill>
                            <a:schemeClr val="tx1"/>
                          </a:solidFill>
                        </a:rPr>
                        <a:t> </a:t>
                      </a:r>
                      <a:r>
                        <a:rPr lang="en-US" sz="1050" dirty="0">
                          <a:solidFill>
                            <a:schemeClr val="tx1"/>
                          </a:solidFill>
                        </a:rPr>
                        <a:t>energy output</a:t>
                      </a:r>
                    </a:p>
                  </a:txBody>
                  <a:tcPr anchor="ctr">
                    <a:solidFill>
                      <a:schemeClr val="bg1">
                        <a:lumMod val="95000"/>
                      </a:schemeClr>
                    </a:solidFill>
                  </a:tcPr>
                </a:tc>
                <a:tc>
                  <a:txBody>
                    <a:bodyPr/>
                    <a:lstStyle/>
                    <a:p>
                      <a:pPr algn="l">
                        <a:spcBef>
                          <a:spcPts val="0"/>
                        </a:spcBef>
                        <a:buNone/>
                      </a:pPr>
                      <a:r>
                        <a:rPr lang="en-US" sz="1050" dirty="0">
                          <a:solidFill>
                            <a:schemeClr val="tx1"/>
                          </a:solidFill>
                        </a:rPr>
                        <a:t>Supercritical CO₂ cycles, binary cycle</a:t>
                      </a:r>
                      <a:r>
                        <a:rPr lang="en-US" sz="1050" baseline="0" dirty="0">
                          <a:solidFill>
                            <a:schemeClr val="tx1"/>
                          </a:solidFill>
                        </a:rPr>
                        <a:t> </a:t>
                      </a:r>
                      <a:r>
                        <a:rPr lang="en-US" sz="1050" dirty="0">
                          <a:solidFill>
                            <a:schemeClr val="tx1"/>
                          </a:solidFill>
                        </a:rPr>
                        <a:t>optimization</a:t>
                      </a:r>
                    </a:p>
                  </a:txBody>
                  <a:tcPr anchor="ctr">
                    <a:solidFill>
                      <a:schemeClr val="bg1">
                        <a:lumMod val="95000"/>
                      </a:schemeClr>
                    </a:solidFill>
                  </a:tcPr>
                </a:tc>
                <a:extLst>
                  <a:ext uri="{0D108BD9-81ED-4DB2-BD59-A6C34878D82A}">
                    <a16:rowId xmlns:a16="http://schemas.microsoft.com/office/drawing/2014/main" val="726485935"/>
                  </a:ext>
                </a:extLst>
              </a:tr>
              <a:tr h="457200">
                <a:tc>
                  <a:txBody>
                    <a:bodyPr/>
                    <a:lstStyle/>
                    <a:p>
                      <a:pPr algn="l">
                        <a:spcBef>
                          <a:spcPts val="0"/>
                        </a:spcBef>
                        <a:buNone/>
                      </a:pPr>
                      <a:r>
                        <a:rPr lang="en-US" sz="1050" b="1" dirty="0">
                          <a:solidFill>
                            <a:schemeClr val="tx1"/>
                          </a:solidFill>
                        </a:rPr>
                        <a:t>Monitoring &amp; Reservoir</a:t>
                      </a:r>
                      <a:r>
                        <a:rPr lang="en-US" sz="1050" b="1" baseline="0" dirty="0">
                          <a:solidFill>
                            <a:schemeClr val="tx1"/>
                          </a:solidFill>
                        </a:rPr>
                        <a:t> </a:t>
                      </a:r>
                      <a:r>
                        <a:rPr lang="en-US" sz="1050" b="1" dirty="0">
                          <a:solidFill>
                            <a:schemeClr val="tx1"/>
                          </a:solidFill>
                        </a:rPr>
                        <a:t>Management</a:t>
                      </a:r>
                      <a:endParaRPr lang="en-US" sz="1050" dirty="0">
                        <a:solidFill>
                          <a:schemeClr val="tx1"/>
                        </a:solidFill>
                      </a:endParaRPr>
                    </a:p>
                  </a:txBody>
                  <a:tcPr anchor="ctr">
                    <a:solidFill>
                      <a:schemeClr val="bg1">
                        <a:lumMod val="95000"/>
                      </a:schemeClr>
                    </a:solidFill>
                  </a:tcPr>
                </a:tc>
                <a:tc>
                  <a:txBody>
                    <a:bodyPr/>
                    <a:lstStyle/>
                    <a:p>
                      <a:pPr algn="l">
                        <a:spcBef>
                          <a:spcPts val="0"/>
                        </a:spcBef>
                        <a:buNone/>
                      </a:pPr>
                      <a:r>
                        <a:rPr lang="en-US" sz="1050" dirty="0">
                          <a:solidFill>
                            <a:schemeClr val="tx1"/>
                          </a:solidFill>
                        </a:rPr>
                        <a:t>Hard to track subsurface dynamics</a:t>
                      </a:r>
                      <a:r>
                        <a:rPr lang="en-US" sz="1050" baseline="0" dirty="0">
                          <a:solidFill>
                            <a:schemeClr val="tx1"/>
                          </a:solidFill>
                        </a:rPr>
                        <a:t> a</a:t>
                      </a:r>
                      <a:r>
                        <a:rPr lang="en-US" sz="1050" dirty="0">
                          <a:solidFill>
                            <a:schemeClr val="tx1"/>
                          </a:solidFill>
                        </a:rPr>
                        <a:t>nd avoid induced seismicity</a:t>
                      </a:r>
                    </a:p>
                  </a:txBody>
                  <a:tcPr anchor="ctr">
                    <a:solidFill>
                      <a:schemeClr val="bg1">
                        <a:lumMod val="95000"/>
                      </a:schemeClr>
                    </a:solidFill>
                  </a:tcPr>
                </a:tc>
                <a:tc>
                  <a:txBody>
                    <a:bodyPr/>
                    <a:lstStyle/>
                    <a:p>
                      <a:pPr algn="l">
                        <a:spcBef>
                          <a:spcPts val="0"/>
                        </a:spcBef>
                        <a:buNone/>
                      </a:pPr>
                      <a:r>
                        <a:rPr lang="en-US" sz="1050" dirty="0">
                          <a:solidFill>
                            <a:schemeClr val="tx1"/>
                          </a:solidFill>
                        </a:rPr>
                        <a:t>Safety/regulatory constraints;</a:t>
                      </a:r>
                      <a:r>
                        <a:rPr lang="en-US" sz="1050" baseline="0" dirty="0">
                          <a:solidFill>
                            <a:schemeClr val="tx1"/>
                          </a:solidFill>
                        </a:rPr>
                        <a:t> </a:t>
                      </a:r>
                      <a:r>
                        <a:rPr lang="en-US" sz="1050" dirty="0">
                          <a:solidFill>
                            <a:schemeClr val="tx1"/>
                          </a:solidFill>
                        </a:rPr>
                        <a:t>performance loss over time</a:t>
                      </a:r>
                    </a:p>
                  </a:txBody>
                  <a:tcPr anchor="ctr">
                    <a:solidFill>
                      <a:schemeClr val="bg1">
                        <a:lumMod val="95000"/>
                      </a:schemeClr>
                    </a:solidFill>
                  </a:tcPr>
                </a:tc>
                <a:tc>
                  <a:txBody>
                    <a:bodyPr/>
                    <a:lstStyle/>
                    <a:p>
                      <a:pPr algn="l">
                        <a:spcBef>
                          <a:spcPts val="0"/>
                        </a:spcBef>
                        <a:buNone/>
                      </a:pPr>
                      <a:r>
                        <a:rPr lang="en-US" sz="1050" dirty="0">
                          <a:solidFill>
                            <a:schemeClr val="tx1"/>
                          </a:solidFill>
                        </a:rPr>
                        <a:t>Fiber-optic sensing, real-time data</a:t>
                      </a:r>
                      <a:r>
                        <a:rPr lang="en-US" sz="1050" baseline="0" dirty="0">
                          <a:solidFill>
                            <a:schemeClr val="tx1"/>
                          </a:solidFill>
                        </a:rPr>
                        <a:t> </a:t>
                      </a:r>
                      <a:r>
                        <a:rPr lang="en-US" sz="1050" dirty="0">
                          <a:solidFill>
                            <a:schemeClr val="tx1"/>
                          </a:solidFill>
                        </a:rPr>
                        <a:t>analytics, seismic monitoring</a:t>
                      </a:r>
                    </a:p>
                  </a:txBody>
                  <a:tcPr anchor="ctr">
                    <a:solidFill>
                      <a:schemeClr val="bg1">
                        <a:lumMod val="95000"/>
                      </a:schemeClr>
                    </a:solidFill>
                  </a:tcPr>
                </a:tc>
                <a:extLst>
                  <a:ext uri="{0D108BD9-81ED-4DB2-BD59-A6C34878D82A}">
                    <a16:rowId xmlns:a16="http://schemas.microsoft.com/office/drawing/2014/main" val="3046630701"/>
                  </a:ext>
                </a:extLst>
              </a:tr>
              <a:tr h="457200">
                <a:tc>
                  <a:txBody>
                    <a:bodyPr/>
                    <a:lstStyle/>
                    <a:p>
                      <a:pPr algn="l">
                        <a:spcBef>
                          <a:spcPts val="0"/>
                        </a:spcBef>
                        <a:buNone/>
                      </a:pPr>
                      <a:r>
                        <a:rPr lang="en-US" sz="1050" b="1" dirty="0">
                          <a:solidFill>
                            <a:schemeClr val="tx1"/>
                          </a:solidFill>
                        </a:rPr>
                        <a:t>Transmission &amp;</a:t>
                      </a:r>
                      <a:r>
                        <a:rPr lang="en-US" sz="1050" b="1" baseline="0" dirty="0">
                          <a:solidFill>
                            <a:schemeClr val="tx1"/>
                          </a:solidFill>
                        </a:rPr>
                        <a:t> </a:t>
                      </a:r>
                      <a:r>
                        <a:rPr lang="en-US" sz="1050" b="1" dirty="0">
                          <a:solidFill>
                            <a:schemeClr val="tx1"/>
                          </a:solidFill>
                        </a:rPr>
                        <a:t>Integration</a:t>
                      </a:r>
                      <a:endParaRPr lang="en-US" sz="1050" dirty="0">
                        <a:solidFill>
                          <a:schemeClr val="tx1"/>
                        </a:solidFill>
                      </a:endParaRPr>
                    </a:p>
                  </a:txBody>
                  <a:tcPr anchor="ctr">
                    <a:solidFill>
                      <a:schemeClr val="bg1">
                        <a:lumMod val="95000"/>
                      </a:schemeClr>
                    </a:solidFill>
                  </a:tcPr>
                </a:tc>
                <a:tc>
                  <a:txBody>
                    <a:bodyPr/>
                    <a:lstStyle/>
                    <a:p>
                      <a:pPr algn="l">
                        <a:spcBef>
                          <a:spcPts val="0"/>
                        </a:spcBef>
                        <a:buNone/>
                      </a:pPr>
                      <a:r>
                        <a:rPr lang="en-US" sz="1050" dirty="0">
                          <a:solidFill>
                            <a:schemeClr val="tx1"/>
                          </a:solidFill>
                        </a:rPr>
                        <a:t>Geothermal sites often remote; grid</a:t>
                      </a:r>
                      <a:r>
                        <a:rPr lang="en-US" sz="1050" baseline="0" dirty="0">
                          <a:solidFill>
                            <a:schemeClr val="tx1"/>
                          </a:solidFill>
                        </a:rPr>
                        <a:t> c</a:t>
                      </a:r>
                      <a:r>
                        <a:rPr lang="en-US" sz="1050" dirty="0">
                          <a:solidFill>
                            <a:schemeClr val="tx1"/>
                          </a:solidFill>
                        </a:rPr>
                        <a:t>onnection costs high</a:t>
                      </a:r>
                    </a:p>
                  </a:txBody>
                  <a:tcPr anchor="ctr">
                    <a:solidFill>
                      <a:schemeClr val="bg1">
                        <a:lumMod val="95000"/>
                      </a:schemeClr>
                    </a:solidFill>
                  </a:tcPr>
                </a:tc>
                <a:tc>
                  <a:txBody>
                    <a:bodyPr/>
                    <a:lstStyle/>
                    <a:p>
                      <a:pPr algn="l">
                        <a:spcBef>
                          <a:spcPts val="0"/>
                        </a:spcBef>
                        <a:buNone/>
                      </a:pPr>
                      <a:r>
                        <a:rPr lang="en-US" sz="1050" dirty="0">
                          <a:solidFill>
                            <a:schemeClr val="tx1"/>
                          </a:solidFill>
                        </a:rPr>
                        <a:t>Slows scalability and investment</a:t>
                      </a:r>
                      <a:r>
                        <a:rPr lang="en-US" sz="1050" baseline="0" dirty="0">
                          <a:solidFill>
                            <a:schemeClr val="tx1"/>
                          </a:solidFill>
                        </a:rPr>
                        <a:t> </a:t>
                      </a:r>
                      <a:r>
                        <a:rPr lang="en-US" sz="1050" dirty="0">
                          <a:solidFill>
                            <a:schemeClr val="tx1"/>
                          </a:solidFill>
                        </a:rPr>
                        <a:t>interest</a:t>
                      </a:r>
                    </a:p>
                  </a:txBody>
                  <a:tcPr anchor="ctr">
                    <a:solidFill>
                      <a:schemeClr val="bg1">
                        <a:lumMod val="95000"/>
                      </a:schemeClr>
                    </a:solidFill>
                  </a:tcPr>
                </a:tc>
                <a:tc>
                  <a:txBody>
                    <a:bodyPr/>
                    <a:lstStyle/>
                    <a:p>
                      <a:pPr algn="l">
                        <a:spcBef>
                          <a:spcPts val="0"/>
                        </a:spcBef>
                        <a:buNone/>
                      </a:pPr>
                      <a:r>
                        <a:rPr lang="en-US" sz="1050" dirty="0">
                          <a:solidFill>
                            <a:schemeClr val="tx1"/>
                          </a:solidFill>
                        </a:rPr>
                        <a:t>Colocation with industrial heat users,</a:t>
                      </a:r>
                      <a:r>
                        <a:rPr lang="en-US" sz="1050" baseline="0" dirty="0">
                          <a:solidFill>
                            <a:schemeClr val="tx1"/>
                          </a:solidFill>
                        </a:rPr>
                        <a:t> </a:t>
                      </a:r>
                      <a:r>
                        <a:rPr lang="en-US" sz="1050" dirty="0">
                          <a:solidFill>
                            <a:schemeClr val="tx1"/>
                          </a:solidFill>
                        </a:rPr>
                        <a:t>modular systems</a:t>
                      </a:r>
                    </a:p>
                  </a:txBody>
                  <a:tcPr anchor="ctr">
                    <a:solidFill>
                      <a:schemeClr val="bg1">
                        <a:lumMod val="95000"/>
                      </a:schemeClr>
                    </a:solidFill>
                  </a:tcPr>
                </a:tc>
                <a:extLst>
                  <a:ext uri="{0D108BD9-81ED-4DB2-BD59-A6C34878D82A}">
                    <a16:rowId xmlns:a16="http://schemas.microsoft.com/office/drawing/2014/main" val="1332787229"/>
                  </a:ext>
                </a:extLst>
              </a:tr>
              <a:tr h="457200">
                <a:tc>
                  <a:txBody>
                    <a:bodyPr/>
                    <a:lstStyle/>
                    <a:p>
                      <a:pPr algn="l">
                        <a:spcBef>
                          <a:spcPts val="0"/>
                        </a:spcBef>
                        <a:buNone/>
                      </a:pPr>
                      <a:r>
                        <a:rPr lang="en-US" sz="1050" b="1" dirty="0">
                          <a:solidFill>
                            <a:schemeClr val="tx1"/>
                          </a:solidFill>
                        </a:rPr>
                        <a:t>Public &amp; Regulatory</a:t>
                      </a:r>
                      <a:r>
                        <a:rPr lang="en-US" sz="1050" b="1" baseline="0" dirty="0">
                          <a:solidFill>
                            <a:schemeClr val="tx1"/>
                          </a:solidFill>
                        </a:rPr>
                        <a:t> </a:t>
                      </a:r>
                      <a:r>
                        <a:rPr lang="en-US" sz="1050" b="1" dirty="0">
                          <a:solidFill>
                            <a:schemeClr val="tx1"/>
                          </a:solidFill>
                        </a:rPr>
                        <a:t>Challenges</a:t>
                      </a:r>
                      <a:endParaRPr lang="en-US" sz="1050" dirty="0">
                        <a:solidFill>
                          <a:schemeClr val="tx1"/>
                        </a:solidFill>
                      </a:endParaRPr>
                    </a:p>
                  </a:txBody>
                  <a:tcPr anchor="ctr">
                    <a:solidFill>
                      <a:schemeClr val="bg1">
                        <a:lumMod val="95000"/>
                      </a:schemeClr>
                    </a:solidFill>
                  </a:tcPr>
                </a:tc>
                <a:tc>
                  <a:txBody>
                    <a:bodyPr/>
                    <a:lstStyle/>
                    <a:p>
                      <a:pPr algn="l">
                        <a:spcBef>
                          <a:spcPts val="0"/>
                        </a:spcBef>
                        <a:buNone/>
                      </a:pPr>
                      <a:r>
                        <a:rPr lang="en-US" sz="1050" dirty="0">
                          <a:solidFill>
                            <a:schemeClr val="tx1"/>
                          </a:solidFill>
                        </a:rPr>
                        <a:t>Concerns about seismicity,</a:t>
                      </a:r>
                      <a:r>
                        <a:rPr lang="en-US" sz="1050" baseline="0" dirty="0">
                          <a:solidFill>
                            <a:schemeClr val="tx1"/>
                          </a:solidFill>
                        </a:rPr>
                        <a:t> p</a:t>
                      </a:r>
                      <a:r>
                        <a:rPr lang="en-US" sz="1050" dirty="0">
                          <a:solidFill>
                            <a:schemeClr val="tx1"/>
                          </a:solidFill>
                        </a:rPr>
                        <a:t>ermitting delays</a:t>
                      </a:r>
                    </a:p>
                  </a:txBody>
                  <a:tcPr anchor="ctr">
                    <a:solidFill>
                      <a:schemeClr val="bg1">
                        <a:lumMod val="95000"/>
                      </a:schemeClr>
                    </a:solidFill>
                  </a:tcPr>
                </a:tc>
                <a:tc>
                  <a:txBody>
                    <a:bodyPr/>
                    <a:lstStyle/>
                    <a:p>
                      <a:pPr algn="l">
                        <a:spcBef>
                          <a:spcPts val="0"/>
                        </a:spcBef>
                        <a:buNone/>
                      </a:pPr>
                      <a:r>
                        <a:rPr lang="en-US" sz="1050" dirty="0">
                          <a:solidFill>
                            <a:schemeClr val="tx1"/>
                          </a:solidFill>
                        </a:rPr>
                        <a:t>Adds time and uncertainty to</a:t>
                      </a:r>
                      <a:r>
                        <a:rPr lang="en-US" sz="1050" baseline="0" dirty="0">
                          <a:solidFill>
                            <a:schemeClr val="tx1"/>
                          </a:solidFill>
                        </a:rPr>
                        <a:t> p</a:t>
                      </a:r>
                      <a:r>
                        <a:rPr lang="en-US" sz="1050" dirty="0">
                          <a:solidFill>
                            <a:schemeClr val="tx1"/>
                          </a:solidFill>
                        </a:rPr>
                        <a:t>rojects</a:t>
                      </a:r>
                    </a:p>
                  </a:txBody>
                  <a:tcPr anchor="ctr">
                    <a:solidFill>
                      <a:schemeClr val="bg1">
                        <a:lumMod val="95000"/>
                      </a:schemeClr>
                    </a:solidFill>
                  </a:tcPr>
                </a:tc>
                <a:tc>
                  <a:txBody>
                    <a:bodyPr/>
                    <a:lstStyle/>
                    <a:p>
                      <a:pPr algn="l">
                        <a:spcBef>
                          <a:spcPts val="0"/>
                        </a:spcBef>
                        <a:buNone/>
                      </a:pPr>
                      <a:r>
                        <a:rPr lang="en-US" sz="1050" dirty="0">
                          <a:solidFill>
                            <a:schemeClr val="tx1"/>
                          </a:solidFill>
                        </a:rPr>
                        <a:t>Streamlined EGS permitting</a:t>
                      </a:r>
                      <a:r>
                        <a:rPr lang="en-US" sz="1050" baseline="0" dirty="0">
                          <a:solidFill>
                            <a:schemeClr val="tx1"/>
                          </a:solidFill>
                        </a:rPr>
                        <a:t> </a:t>
                      </a:r>
                      <a:r>
                        <a:rPr lang="en-US" sz="1050" dirty="0">
                          <a:solidFill>
                            <a:schemeClr val="tx1"/>
                          </a:solidFill>
                        </a:rPr>
                        <a:t>frameworks</a:t>
                      </a:r>
                    </a:p>
                  </a:txBody>
                  <a:tcPr anchor="ctr">
                    <a:solidFill>
                      <a:schemeClr val="bg1">
                        <a:lumMod val="95000"/>
                      </a:schemeClr>
                    </a:solidFill>
                  </a:tcPr>
                </a:tc>
                <a:extLst>
                  <a:ext uri="{0D108BD9-81ED-4DB2-BD59-A6C34878D82A}">
                    <a16:rowId xmlns:a16="http://schemas.microsoft.com/office/drawing/2014/main" val="3581701001"/>
                  </a:ext>
                </a:extLst>
              </a:tr>
            </a:tbl>
          </a:graphicData>
        </a:graphic>
      </p:graphicFrame>
      <p:sp>
        <p:nvSpPr>
          <p:cNvPr id="9" name="Rectangle 8">
            <a:extLst>
              <a:ext uri="{FF2B5EF4-FFF2-40B4-BE49-F238E27FC236}">
                <a16:creationId xmlns:a16="http://schemas.microsoft.com/office/drawing/2014/main" id="{96846C91-1275-B7BF-4CE3-93E978D237F8}"/>
              </a:ext>
            </a:extLst>
          </p:cNvPr>
          <p:cNvSpPr/>
          <p:nvPr/>
        </p:nvSpPr>
        <p:spPr bwMode="gray">
          <a:xfrm rot="16200000">
            <a:off x="5195202" y="-2294778"/>
            <a:ext cx="1810989" cy="11564895"/>
          </a:xfrm>
          <a:prstGeom prst="rect">
            <a:avLst/>
          </a:prstGeom>
          <a:noFill/>
          <a:ln w="28575">
            <a:solidFill>
              <a:schemeClr val="accent2">
                <a:lumMod val="90000"/>
                <a:lumOff val="1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100" dirty="0">
                <a:solidFill>
                  <a:schemeClr val="accent2">
                    <a:lumMod val="90000"/>
                    <a:lumOff val="10000"/>
                  </a:schemeClr>
                </a:solidFill>
              </a:rPr>
              <a:t>Major Barriers</a:t>
            </a:r>
          </a:p>
        </p:txBody>
      </p:sp>
    </p:spTree>
    <p:extLst>
      <p:ext uri="{BB962C8B-B14F-4D97-AF65-F5344CB8AC3E}">
        <p14:creationId xmlns:p14="http://schemas.microsoft.com/office/powerpoint/2010/main" val="2779835451"/>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think-cell data - do not delete" hidden="1">
            <a:extLst>
              <a:ext uri="{FF2B5EF4-FFF2-40B4-BE49-F238E27FC236}">
                <a16:creationId xmlns:a16="http://schemas.microsoft.com/office/drawing/2014/main" id="{05AD03FE-B05D-3C31-F75A-75B8E33DC7F5}"/>
              </a:ext>
            </a:extLst>
          </p:cNvPr>
          <p:cNvGraphicFramePr>
            <a:graphicFrameLocks/>
          </p:cNvGraphicFramePr>
          <p:nvPr>
            <p:custDataLst>
              <p:tags r:id="rId1"/>
            </p:custDataLst>
            <p:extLst>
              <p:ext uri="{D42A27DB-BD31-4B8C-83A1-F6EECF244321}">
                <p14:modId xmlns:p14="http://schemas.microsoft.com/office/powerpoint/2010/main" val="1813809358"/>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11" name="think-cell data - do not delete" hidden="1">
                        <a:extLst>
                          <a:ext uri="{FF2B5EF4-FFF2-40B4-BE49-F238E27FC236}">
                            <a16:creationId xmlns:a16="http://schemas.microsoft.com/office/drawing/2014/main" id="{05AD03FE-B05D-3C31-F75A-75B8E33DC7F5}"/>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5" name="Title 4">
            <a:extLst>
              <a:ext uri="{FF2B5EF4-FFF2-40B4-BE49-F238E27FC236}">
                <a16:creationId xmlns:a16="http://schemas.microsoft.com/office/drawing/2014/main" id="{6876F8A0-7E96-A71D-19E0-599A2DAE2325}"/>
              </a:ext>
            </a:extLst>
          </p:cNvPr>
          <p:cNvSpPr>
            <a:spLocks noGrp="1"/>
          </p:cNvSpPr>
          <p:nvPr>
            <p:ph type="title"/>
          </p:nvPr>
        </p:nvSpPr>
        <p:spPr/>
        <p:txBody>
          <a:bodyPr vert="horz" rIns="91440"/>
          <a:lstStyle/>
          <a:p>
            <a:r>
              <a:rPr lang="en-US" dirty="0">
                <a:ea typeface="+mj-lt"/>
                <a:cs typeface="+mj-lt"/>
              </a:rPr>
              <a:t>Exploratory drilling carries the highest project development risk, which can be reduced through advanced subsurface modeling</a:t>
            </a:r>
            <a:endParaRPr lang="en-US" dirty="0"/>
          </a:p>
        </p:txBody>
      </p:sp>
      <p:sp>
        <p:nvSpPr>
          <p:cNvPr id="6" name="Footer Placeholder 5">
            <a:extLst>
              <a:ext uri="{FF2B5EF4-FFF2-40B4-BE49-F238E27FC236}">
                <a16:creationId xmlns:a16="http://schemas.microsoft.com/office/drawing/2014/main" id="{2334EEB3-6DCF-AF8E-527D-93E961F5FE63}"/>
              </a:ext>
            </a:extLst>
          </p:cNvPr>
          <p:cNvSpPr>
            <a:spLocks noGrp="1"/>
          </p:cNvSpPr>
          <p:nvPr>
            <p:ph type="ftr" sz="quarter" idx="3"/>
          </p:nvPr>
        </p:nvSpPr>
        <p:spPr/>
        <p:txBody>
          <a:bodyPr/>
          <a:lstStyle/>
          <a:p>
            <a:pPr>
              <a:defRPr/>
            </a:pPr>
            <a:r>
              <a:rPr lang="en-US" dirty="0">
                <a:solidFill>
                  <a:schemeClr val="tx1"/>
                </a:solidFill>
              </a:rPr>
              <a:t>*Financing structures and regulatory hurdles may also affect project risk profiles during initial development.</a:t>
            </a:r>
          </a:p>
          <a:p>
            <a:pPr>
              <a:defRPr/>
            </a:pPr>
            <a:r>
              <a:rPr lang="en-US" dirty="0">
                <a:solidFill>
                  <a:srgbClr val="000000"/>
                </a:solidFill>
              </a:rPr>
              <a:t>Sources: </a:t>
            </a:r>
            <a:r>
              <a:rPr lang="en-US" dirty="0">
                <a:solidFill>
                  <a:srgbClr val="000000"/>
                </a:solidFill>
                <a:hlinkClick r:id="rId5"/>
              </a:rPr>
              <a:t>The Heat Beneath Our Feet</a:t>
            </a:r>
            <a:r>
              <a:rPr lang="en-US" dirty="0">
                <a:solidFill>
                  <a:srgbClr val="000000"/>
                </a:solidFill>
              </a:rPr>
              <a:t> (Sightline CTVC, 2022); </a:t>
            </a:r>
            <a:r>
              <a:rPr lang="en-US" dirty="0">
                <a:solidFill>
                  <a:srgbClr val="000000"/>
                </a:solidFill>
                <a:hlinkClick r:id="rId6"/>
              </a:rPr>
              <a:t>Annual Energy Outlook</a:t>
            </a:r>
            <a:r>
              <a:rPr lang="en-US" dirty="0">
                <a:solidFill>
                  <a:srgbClr val="000000"/>
                </a:solidFill>
              </a:rPr>
              <a:t> (EIA, 2022); </a:t>
            </a:r>
            <a:r>
              <a:rPr lang="en-US" dirty="0">
                <a:solidFill>
                  <a:srgbClr val="000000"/>
                </a:solidFill>
                <a:hlinkClick r:id="rId7"/>
              </a:rPr>
              <a:t>A New Kind of Energy Company</a:t>
            </a:r>
            <a:r>
              <a:rPr lang="en-US" dirty="0">
                <a:solidFill>
                  <a:srgbClr val="000000"/>
                </a:solidFill>
              </a:rPr>
              <a:t> (Zanskar, 2024); </a:t>
            </a:r>
            <a:r>
              <a:rPr lang="en-US" dirty="0">
                <a:solidFill>
                  <a:srgbClr val="000000"/>
                </a:solidFill>
                <a:hlinkClick r:id="rId8"/>
              </a:rPr>
              <a:t>Zanskar raises $30M</a:t>
            </a:r>
            <a:r>
              <a:rPr lang="en-US" dirty="0">
                <a:solidFill>
                  <a:srgbClr val="000000"/>
                </a:solidFill>
              </a:rPr>
              <a:t> (</a:t>
            </a:r>
            <a:r>
              <a:rPr lang="en-US" dirty="0" err="1">
                <a:solidFill>
                  <a:srgbClr val="000000"/>
                </a:solidFill>
              </a:rPr>
              <a:t>ThinkGeoEnergy</a:t>
            </a:r>
            <a:r>
              <a:rPr lang="en-US" dirty="0">
                <a:solidFill>
                  <a:srgbClr val="000000"/>
                </a:solidFill>
              </a:rPr>
              <a:t>, 2024).</a:t>
            </a:r>
            <a:endParaRPr lang="en-US" dirty="0">
              <a:solidFill>
                <a:srgbClr val="000000"/>
              </a:solidFill>
              <a:cs typeface="Arial"/>
            </a:endParaRPr>
          </a:p>
          <a:p>
            <a:pPr>
              <a:defRPr/>
            </a:pPr>
            <a:r>
              <a:rPr lang="en-US" dirty="0">
                <a:solidFill>
                  <a:srgbClr val="000000"/>
                </a:solidFill>
              </a:rPr>
              <a:t>Credit: Zacharia Thurston, Pia Doris Morrow, Isabel Hoyos, and </a:t>
            </a:r>
            <a:r>
              <a:rPr lang="en-US" dirty="0">
                <a:solidFill>
                  <a:srgbClr val="000000"/>
                </a:solidFill>
                <a:hlinkClick r:id="rId9"/>
              </a:rPr>
              <a:t>Gernot Wagner.</a:t>
            </a:r>
            <a:r>
              <a:rPr lang="en-US" dirty="0">
                <a:solidFill>
                  <a:srgbClr val="000000"/>
                </a:solidFill>
              </a:rPr>
              <a:t> </a:t>
            </a:r>
            <a:r>
              <a:rPr lang="en-US" dirty="0">
                <a:hlinkClick r:id="rId10"/>
              </a:rPr>
              <a:t> 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rgbClr val="000000"/>
              </a:solidFill>
              <a:cs typeface="Arial"/>
            </a:endParaRPr>
          </a:p>
        </p:txBody>
      </p:sp>
      <p:sp>
        <p:nvSpPr>
          <p:cNvPr id="7" name="Text Placeholder 6">
            <a:extLst>
              <a:ext uri="{FF2B5EF4-FFF2-40B4-BE49-F238E27FC236}">
                <a16:creationId xmlns:a16="http://schemas.microsoft.com/office/drawing/2014/main" id="{18CB13BE-A956-A1A3-6C21-857953C67EAA}"/>
              </a:ext>
            </a:extLst>
          </p:cNvPr>
          <p:cNvSpPr>
            <a:spLocks noGrp="1"/>
          </p:cNvSpPr>
          <p:nvPr>
            <p:ph type="body" sz="quarter" idx="13"/>
          </p:nvPr>
        </p:nvSpPr>
        <p:spPr/>
        <p:txBody>
          <a:bodyPr/>
          <a:lstStyle/>
          <a:p>
            <a:r>
              <a:rPr lang="en-US" sz="1400" dirty="0"/>
              <a:t>High drilling costs and geological uncertainty make exploration the riskiest phase of geothermal development</a:t>
            </a:r>
            <a:endParaRPr lang="en-US" sz="1400" dirty="0">
              <a:cs typeface="Arial"/>
            </a:endParaRPr>
          </a:p>
        </p:txBody>
      </p:sp>
      <p:sp>
        <p:nvSpPr>
          <p:cNvPr id="8" name="Text Placeholder 7">
            <a:extLst>
              <a:ext uri="{FF2B5EF4-FFF2-40B4-BE49-F238E27FC236}">
                <a16:creationId xmlns:a16="http://schemas.microsoft.com/office/drawing/2014/main" id="{77E891A8-8B8C-D5EC-20ED-30E7C9D61C90}"/>
              </a:ext>
            </a:extLst>
          </p:cNvPr>
          <p:cNvSpPr>
            <a:spLocks noGrp="1"/>
          </p:cNvSpPr>
          <p:nvPr>
            <p:ph type="body" sz="quarter" idx="16"/>
          </p:nvPr>
        </p:nvSpPr>
        <p:spPr/>
        <p:txBody>
          <a:bodyPr/>
          <a:lstStyle/>
          <a:p>
            <a:r>
              <a:rPr lang="en-US" sz="1400" dirty="0"/>
              <a:t>Inaccurate subsurface modeling can mischaracterize resources, resulting in failed wells and losses exceeding $10M per site</a:t>
            </a:r>
            <a:endParaRPr lang="en-US" sz="1400" dirty="0">
              <a:cs typeface="Arial"/>
            </a:endParaRPr>
          </a:p>
        </p:txBody>
      </p:sp>
      <p:sp>
        <p:nvSpPr>
          <p:cNvPr id="10" name="Text Placeholder 1">
            <a:extLst>
              <a:ext uri="{FF2B5EF4-FFF2-40B4-BE49-F238E27FC236}">
                <a16:creationId xmlns:a16="http://schemas.microsoft.com/office/drawing/2014/main" id="{3AC034FB-0ED1-9249-4A0C-7A745FC43720}"/>
              </a:ext>
            </a:extLst>
          </p:cNvPr>
          <p:cNvSpPr txBox="1">
            <a:spLocks/>
          </p:cNvSpPr>
          <p:nvPr/>
        </p:nvSpPr>
        <p:spPr>
          <a:xfrm>
            <a:off x="0" y="0"/>
            <a:ext cx="3886200" cy="320040"/>
          </a:xfrm>
          <a:prstGeom prst="rect">
            <a:avLst/>
          </a:prstGeom>
          <a:solidFill>
            <a:schemeClr val="accent6"/>
          </a:solidFill>
        </p:spPr>
        <p:txBody>
          <a:bodyPr vert="horz" lIns="91440" tIns="45720" rIns="91440" bIns="45720" rtlCol="0">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Geothermal Opportunity</a:t>
            </a:r>
          </a:p>
        </p:txBody>
      </p:sp>
      <p:sp>
        <p:nvSpPr>
          <p:cNvPr id="12" name="Rectangle 11">
            <a:extLst>
              <a:ext uri="{FF2B5EF4-FFF2-40B4-BE49-F238E27FC236}">
                <a16:creationId xmlns:a16="http://schemas.microsoft.com/office/drawing/2014/main" id="{1E7EBDF3-02B1-773B-7F8D-9AC2065F98F5}"/>
              </a:ext>
            </a:extLst>
          </p:cNvPr>
          <p:cNvSpPr/>
          <p:nvPr/>
        </p:nvSpPr>
        <p:spPr bwMode="gray">
          <a:xfrm>
            <a:off x="6197600" y="4453565"/>
            <a:ext cx="5696758" cy="49763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r>
              <a:rPr lang="en-US" sz="1400" b="1" dirty="0">
                <a:solidFill>
                  <a:schemeClr val="tx1"/>
                </a:solidFill>
              </a:rPr>
              <a:t>AI-enabled companies are helping de-risk exploration by providing solutions for accurate subsurface reconnaissance and drilling</a:t>
            </a:r>
          </a:p>
          <a:p>
            <a:pPr marL="0" indent="0">
              <a:buNone/>
            </a:pPr>
            <a:r>
              <a:rPr lang="en-US" sz="1200" b="1" dirty="0">
                <a:solidFill>
                  <a:schemeClr val="tx1"/>
                </a:solidFill>
              </a:rPr>
              <a:t> </a:t>
            </a:r>
          </a:p>
        </p:txBody>
      </p:sp>
      <p:sp>
        <p:nvSpPr>
          <p:cNvPr id="13" name="Rectangle 12">
            <a:extLst>
              <a:ext uri="{FF2B5EF4-FFF2-40B4-BE49-F238E27FC236}">
                <a16:creationId xmlns:a16="http://schemas.microsoft.com/office/drawing/2014/main" id="{E77E2174-5EB7-4E4F-2ABC-8BD3F40A61F1}"/>
              </a:ext>
            </a:extLst>
          </p:cNvPr>
          <p:cNvSpPr/>
          <p:nvPr/>
        </p:nvSpPr>
        <p:spPr bwMode="gray">
          <a:xfrm rot="16200000">
            <a:off x="4093336" y="3758243"/>
            <a:ext cx="2358632" cy="170829"/>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tx1"/>
                </a:solidFill>
                <a:cs typeface="Arial"/>
              </a:rPr>
              <a:t>Cumulative  Cost</a:t>
            </a:r>
            <a:endParaRPr lang="en-US" sz="900" dirty="0">
              <a:solidFill>
                <a:schemeClr val="tx1"/>
              </a:solidFill>
            </a:endParaRPr>
          </a:p>
        </p:txBody>
      </p:sp>
      <p:graphicFrame>
        <p:nvGraphicFramePr>
          <p:cNvPr id="14" name="Diagram 13">
            <a:extLst>
              <a:ext uri="{FF2B5EF4-FFF2-40B4-BE49-F238E27FC236}">
                <a16:creationId xmlns:a16="http://schemas.microsoft.com/office/drawing/2014/main" id="{A5D79424-CE73-FABA-3F10-89B08EE5059C}"/>
              </a:ext>
            </a:extLst>
          </p:cNvPr>
          <p:cNvGraphicFramePr/>
          <p:nvPr>
            <p:extLst>
              <p:ext uri="{D42A27DB-BD31-4B8C-83A1-F6EECF244321}">
                <p14:modId xmlns:p14="http://schemas.microsoft.com/office/powerpoint/2010/main" val="850928432"/>
              </p:ext>
            </p:extLst>
          </p:nvPr>
        </p:nvGraphicFramePr>
        <p:xfrm>
          <a:off x="521150" y="5645663"/>
          <a:ext cx="4806642" cy="392147"/>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grpSp>
        <p:nvGrpSpPr>
          <p:cNvPr id="15" name="Group 14">
            <a:extLst>
              <a:ext uri="{FF2B5EF4-FFF2-40B4-BE49-F238E27FC236}">
                <a16:creationId xmlns:a16="http://schemas.microsoft.com/office/drawing/2014/main" id="{775A9053-EAAA-63E0-A1F3-09F54B444135}"/>
              </a:ext>
            </a:extLst>
          </p:cNvPr>
          <p:cNvGrpSpPr/>
          <p:nvPr/>
        </p:nvGrpSpPr>
        <p:grpSpPr>
          <a:xfrm>
            <a:off x="324001" y="2236651"/>
            <a:ext cx="5645212" cy="3804361"/>
            <a:chOff x="729125" y="1405223"/>
            <a:chExt cx="6704756" cy="4089999"/>
          </a:xfrm>
        </p:grpSpPr>
        <p:sp>
          <p:nvSpPr>
            <p:cNvPr id="16" name="Rectangle 15">
              <a:extLst>
                <a:ext uri="{FF2B5EF4-FFF2-40B4-BE49-F238E27FC236}">
                  <a16:creationId xmlns:a16="http://schemas.microsoft.com/office/drawing/2014/main" id="{F561AC69-BC06-10EA-A2E2-73EF9A879CED}"/>
                </a:ext>
              </a:extLst>
            </p:cNvPr>
            <p:cNvSpPr/>
            <p:nvPr/>
          </p:nvSpPr>
          <p:spPr bwMode="gray">
            <a:xfrm rot="16200000">
              <a:off x="484963" y="4672657"/>
              <a:ext cx="714408" cy="214762"/>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tx1"/>
                  </a:solidFill>
                  <a:cs typeface="Arial"/>
                </a:rPr>
                <a:t>Stage</a:t>
              </a:r>
              <a:endParaRPr lang="en-US" sz="900" dirty="0">
                <a:solidFill>
                  <a:schemeClr val="tx1"/>
                </a:solidFill>
              </a:endParaRPr>
            </a:p>
          </p:txBody>
        </p:sp>
        <p:sp>
          <p:nvSpPr>
            <p:cNvPr id="17" name="Rectangle 16">
              <a:extLst>
                <a:ext uri="{FF2B5EF4-FFF2-40B4-BE49-F238E27FC236}">
                  <a16:creationId xmlns:a16="http://schemas.microsoft.com/office/drawing/2014/main" id="{0A09F444-173C-D15B-D432-3C52CE55E960}"/>
                </a:ext>
              </a:extLst>
            </p:cNvPr>
            <p:cNvSpPr/>
            <p:nvPr/>
          </p:nvSpPr>
          <p:spPr bwMode="gray">
            <a:xfrm rot="16200000">
              <a:off x="-429836" y="3043234"/>
              <a:ext cx="2550419" cy="232497"/>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tx1"/>
                  </a:solidFill>
                  <a:cs typeface="Arial"/>
                </a:rPr>
                <a:t>Risk Level</a:t>
              </a:r>
              <a:endParaRPr lang="en-US" sz="900" dirty="0">
                <a:solidFill>
                  <a:schemeClr val="tx1"/>
                </a:solidFill>
              </a:endParaRPr>
            </a:p>
          </p:txBody>
        </p:sp>
        <p:sp>
          <p:nvSpPr>
            <p:cNvPr id="18" name="Rectangle 17">
              <a:extLst>
                <a:ext uri="{FF2B5EF4-FFF2-40B4-BE49-F238E27FC236}">
                  <a16:creationId xmlns:a16="http://schemas.microsoft.com/office/drawing/2014/main" id="{AF446542-E20B-65E7-7E88-7C8DB1E20DD1}"/>
                </a:ext>
              </a:extLst>
            </p:cNvPr>
            <p:cNvSpPr/>
            <p:nvPr/>
          </p:nvSpPr>
          <p:spPr bwMode="gray">
            <a:xfrm>
              <a:off x="974602" y="4528026"/>
              <a:ext cx="1187759" cy="472828"/>
            </a:xfrm>
            <a:prstGeom prst="rect">
              <a:avLst/>
            </a:prstGeom>
            <a:solidFill>
              <a:schemeClr val="accent5">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700" b="1" dirty="0">
                  <a:solidFill>
                    <a:schemeClr val="accent5"/>
                  </a:solidFill>
                  <a:cs typeface="Arial"/>
                </a:rPr>
                <a:t>Surface Reconnaissance     $1M-2M</a:t>
              </a:r>
            </a:p>
          </p:txBody>
        </p:sp>
        <p:sp>
          <p:nvSpPr>
            <p:cNvPr id="19" name="Rectangle 18">
              <a:extLst>
                <a:ext uri="{FF2B5EF4-FFF2-40B4-BE49-F238E27FC236}">
                  <a16:creationId xmlns:a16="http://schemas.microsoft.com/office/drawing/2014/main" id="{98B3B446-C76E-BAF6-A212-A8FD45547D19}"/>
                </a:ext>
              </a:extLst>
            </p:cNvPr>
            <p:cNvSpPr/>
            <p:nvPr/>
          </p:nvSpPr>
          <p:spPr bwMode="gray">
            <a:xfrm>
              <a:off x="2097065" y="4528025"/>
              <a:ext cx="1020165" cy="472604"/>
            </a:xfrm>
            <a:prstGeom prst="rect">
              <a:avLst/>
            </a:prstGeom>
            <a:solidFill>
              <a:schemeClr val="accent5">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spcBef>
                  <a:spcPts val="0"/>
                </a:spcBef>
                <a:buNone/>
              </a:pPr>
              <a:r>
                <a:rPr lang="en-US" sz="700" b="1" dirty="0">
                  <a:solidFill>
                    <a:schemeClr val="accent5"/>
                  </a:solidFill>
                  <a:cs typeface="Arial"/>
                </a:rPr>
                <a:t>Exploratory Drilling</a:t>
              </a:r>
            </a:p>
            <a:p>
              <a:pPr marL="0" indent="0" algn="ctr">
                <a:spcBef>
                  <a:spcPts val="0"/>
                </a:spcBef>
                <a:buNone/>
              </a:pPr>
              <a:r>
                <a:rPr lang="en-US" sz="700" b="1" dirty="0">
                  <a:solidFill>
                    <a:schemeClr val="accent5"/>
                  </a:solidFill>
                  <a:cs typeface="Arial"/>
                </a:rPr>
                <a:t>$20M-$30M</a:t>
              </a:r>
            </a:p>
          </p:txBody>
        </p:sp>
        <p:sp>
          <p:nvSpPr>
            <p:cNvPr id="20" name="Rectangle 19">
              <a:extLst>
                <a:ext uri="{FF2B5EF4-FFF2-40B4-BE49-F238E27FC236}">
                  <a16:creationId xmlns:a16="http://schemas.microsoft.com/office/drawing/2014/main" id="{9A1D5BEA-B648-9C20-C45B-35A368E5436F}"/>
                </a:ext>
              </a:extLst>
            </p:cNvPr>
            <p:cNvSpPr/>
            <p:nvPr/>
          </p:nvSpPr>
          <p:spPr bwMode="gray">
            <a:xfrm>
              <a:off x="3117231" y="4537551"/>
              <a:ext cx="1461430" cy="464930"/>
            </a:xfrm>
            <a:prstGeom prst="rect">
              <a:avLst/>
            </a:prstGeom>
            <a:solidFill>
              <a:schemeClr val="accent2">
                <a:lumMod val="10000"/>
                <a:lumOff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spcBef>
                  <a:spcPts val="0"/>
                </a:spcBef>
                <a:buNone/>
              </a:pPr>
              <a:r>
                <a:rPr lang="en-US" sz="700" b="1" dirty="0">
                  <a:solidFill>
                    <a:schemeClr val="accent1"/>
                  </a:solidFill>
                  <a:cs typeface="Arial"/>
                </a:rPr>
                <a:t>Production Drilling</a:t>
              </a:r>
            </a:p>
            <a:p>
              <a:pPr marL="0" indent="0" algn="ctr">
                <a:spcBef>
                  <a:spcPts val="0"/>
                </a:spcBef>
                <a:buNone/>
              </a:pPr>
              <a:r>
                <a:rPr lang="en-US" sz="700" b="1" dirty="0">
                  <a:solidFill>
                    <a:schemeClr val="accent1"/>
                  </a:solidFill>
                  <a:cs typeface="Arial"/>
                </a:rPr>
                <a:t>$20M-$120M</a:t>
              </a:r>
            </a:p>
          </p:txBody>
        </p:sp>
        <p:sp>
          <p:nvSpPr>
            <p:cNvPr id="21" name="Rectangle 20">
              <a:extLst>
                <a:ext uri="{FF2B5EF4-FFF2-40B4-BE49-F238E27FC236}">
                  <a16:creationId xmlns:a16="http://schemas.microsoft.com/office/drawing/2014/main" id="{6A6D5676-FECC-4111-EC63-27AA0458A602}"/>
                </a:ext>
              </a:extLst>
            </p:cNvPr>
            <p:cNvSpPr/>
            <p:nvPr/>
          </p:nvSpPr>
          <p:spPr bwMode="gray">
            <a:xfrm>
              <a:off x="4581524" y="4537551"/>
              <a:ext cx="1197329" cy="464930"/>
            </a:xfrm>
            <a:prstGeom prst="rect">
              <a:avLst/>
            </a:prstGeom>
            <a:solidFill>
              <a:schemeClr val="accent2">
                <a:lumMod val="10000"/>
                <a:lumOff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spcBef>
                  <a:spcPts val="0"/>
                </a:spcBef>
                <a:buNone/>
              </a:pPr>
              <a:r>
                <a:rPr lang="en-US" sz="700" b="1" dirty="0">
                  <a:solidFill>
                    <a:schemeClr val="accent1"/>
                  </a:solidFill>
                  <a:cs typeface="Arial"/>
                </a:rPr>
                <a:t>SAGS Power Plant</a:t>
              </a:r>
            </a:p>
            <a:p>
              <a:pPr marL="0" indent="0" algn="ctr">
                <a:spcBef>
                  <a:spcPts val="0"/>
                </a:spcBef>
                <a:buNone/>
              </a:pPr>
              <a:r>
                <a:rPr lang="en-US" sz="700" b="1" dirty="0">
                  <a:solidFill>
                    <a:schemeClr val="accent1"/>
                  </a:solidFill>
                  <a:cs typeface="Arial"/>
                </a:rPr>
                <a:t>$20M-$200M</a:t>
              </a:r>
            </a:p>
          </p:txBody>
        </p:sp>
        <p:sp>
          <p:nvSpPr>
            <p:cNvPr id="22" name="Rectangle 21">
              <a:extLst>
                <a:ext uri="{FF2B5EF4-FFF2-40B4-BE49-F238E27FC236}">
                  <a16:creationId xmlns:a16="http://schemas.microsoft.com/office/drawing/2014/main" id="{0551A430-6D83-19AC-91C6-B1FA080A3B10}"/>
                </a:ext>
              </a:extLst>
            </p:cNvPr>
            <p:cNvSpPr/>
            <p:nvPr/>
          </p:nvSpPr>
          <p:spPr bwMode="gray">
            <a:xfrm>
              <a:off x="5781673" y="4537551"/>
              <a:ext cx="933229" cy="464930"/>
            </a:xfrm>
            <a:prstGeom prst="rect">
              <a:avLst/>
            </a:prstGeom>
            <a:solidFill>
              <a:schemeClr val="accent2">
                <a:lumMod val="10000"/>
                <a:lumOff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700" b="1" dirty="0">
                  <a:solidFill>
                    <a:schemeClr val="accent1"/>
                  </a:solidFill>
                  <a:cs typeface="Arial"/>
                </a:rPr>
                <a:t>Operations and Maintenance</a:t>
              </a:r>
              <a:r>
                <a:rPr lang="en-US" sz="700" dirty="0">
                  <a:solidFill>
                    <a:schemeClr val="accent1"/>
                  </a:solidFill>
                  <a:cs typeface="Arial"/>
                </a:rPr>
                <a:t> </a:t>
              </a:r>
            </a:p>
          </p:txBody>
        </p:sp>
        <p:sp>
          <p:nvSpPr>
            <p:cNvPr id="23" name="Arrow: Pentagon 600">
              <a:extLst>
                <a:ext uri="{FF2B5EF4-FFF2-40B4-BE49-F238E27FC236}">
                  <a16:creationId xmlns:a16="http://schemas.microsoft.com/office/drawing/2014/main" id="{D4BCC4FE-2924-EFB6-47CF-68B80A7A0398}"/>
                </a:ext>
              </a:extLst>
            </p:cNvPr>
            <p:cNvSpPr/>
            <p:nvPr/>
          </p:nvSpPr>
          <p:spPr bwMode="gray">
            <a:xfrm>
              <a:off x="960120" y="1405223"/>
              <a:ext cx="2157111" cy="459804"/>
            </a:xfrm>
            <a:prstGeom prst="homePlate">
              <a:avLst/>
            </a:prstGeom>
            <a:solidFill>
              <a:schemeClr val="accent5">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accent5"/>
                  </a:solidFill>
                  <a:cs typeface="Arial"/>
                </a:rPr>
                <a:t>Upstream Resource Development</a:t>
              </a:r>
            </a:p>
          </p:txBody>
        </p:sp>
        <p:sp>
          <p:nvSpPr>
            <p:cNvPr id="24" name="Arrow: Pentagon 602">
              <a:extLst>
                <a:ext uri="{FF2B5EF4-FFF2-40B4-BE49-F238E27FC236}">
                  <a16:creationId xmlns:a16="http://schemas.microsoft.com/office/drawing/2014/main" id="{C26028DA-B773-3E89-80A9-7CB1D089419A}"/>
                </a:ext>
              </a:extLst>
            </p:cNvPr>
            <p:cNvSpPr/>
            <p:nvPr/>
          </p:nvSpPr>
          <p:spPr bwMode="gray">
            <a:xfrm>
              <a:off x="3117232" y="1405223"/>
              <a:ext cx="3664570" cy="459804"/>
            </a:xfrm>
            <a:prstGeom prst="homePlate">
              <a:avLst/>
            </a:prstGeom>
            <a:solidFill>
              <a:schemeClr val="accent2">
                <a:lumMod val="10000"/>
                <a:lumOff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b="1" dirty="0">
                  <a:solidFill>
                    <a:schemeClr val="accent1"/>
                  </a:solidFill>
                  <a:cs typeface="Arial"/>
                </a:rPr>
                <a:t>Downstream Plant Construction and Operations</a:t>
              </a:r>
              <a:endParaRPr lang="en-US" sz="900" b="1" dirty="0">
                <a:solidFill>
                  <a:schemeClr val="accent1"/>
                </a:solidFill>
              </a:endParaRPr>
            </a:p>
          </p:txBody>
        </p:sp>
        <p:sp>
          <p:nvSpPr>
            <p:cNvPr id="25" name="Freeform 24">
              <a:extLst>
                <a:ext uri="{FF2B5EF4-FFF2-40B4-BE49-F238E27FC236}">
                  <a16:creationId xmlns:a16="http://schemas.microsoft.com/office/drawing/2014/main" id="{CB82C8F9-2A2E-33E3-1A82-4803E1E85EE1}"/>
                </a:ext>
              </a:extLst>
            </p:cNvPr>
            <p:cNvSpPr/>
            <p:nvPr/>
          </p:nvSpPr>
          <p:spPr bwMode="gray">
            <a:xfrm>
              <a:off x="960120" y="1900105"/>
              <a:ext cx="5754783" cy="2549975"/>
            </a:xfrm>
            <a:custGeom>
              <a:avLst/>
              <a:gdLst>
                <a:gd name="connsiteX0" fmla="*/ 7620 w 5768340"/>
                <a:gd name="connsiteY0" fmla="*/ 0 h 2400300"/>
                <a:gd name="connsiteX1" fmla="*/ 487680 w 5768340"/>
                <a:gd name="connsiteY1" fmla="*/ 15240 h 2400300"/>
                <a:gd name="connsiteX2" fmla="*/ 990600 w 5768340"/>
                <a:gd name="connsiteY2" fmla="*/ 83820 h 2400300"/>
                <a:gd name="connsiteX3" fmla="*/ 1356360 w 5768340"/>
                <a:gd name="connsiteY3" fmla="*/ 167640 h 2400300"/>
                <a:gd name="connsiteX4" fmla="*/ 1684020 w 5768340"/>
                <a:gd name="connsiteY4" fmla="*/ 175260 h 2400300"/>
                <a:gd name="connsiteX5" fmla="*/ 1866900 w 5768340"/>
                <a:gd name="connsiteY5" fmla="*/ 190500 h 2400300"/>
                <a:gd name="connsiteX6" fmla="*/ 1912620 w 5768340"/>
                <a:gd name="connsiteY6" fmla="*/ 373380 h 2400300"/>
                <a:gd name="connsiteX7" fmla="*/ 1950720 w 5768340"/>
                <a:gd name="connsiteY7" fmla="*/ 800100 h 2400300"/>
                <a:gd name="connsiteX8" fmla="*/ 2019300 w 5768340"/>
                <a:gd name="connsiteY8" fmla="*/ 1082040 h 2400300"/>
                <a:gd name="connsiteX9" fmla="*/ 2026920 w 5768340"/>
                <a:gd name="connsiteY9" fmla="*/ 1135380 h 2400300"/>
                <a:gd name="connsiteX10" fmla="*/ 2148840 w 5768340"/>
                <a:gd name="connsiteY10" fmla="*/ 1211580 h 2400300"/>
                <a:gd name="connsiteX11" fmla="*/ 3238500 w 5768340"/>
                <a:gd name="connsiteY11" fmla="*/ 1203960 h 2400300"/>
                <a:gd name="connsiteX12" fmla="*/ 3352800 w 5768340"/>
                <a:gd name="connsiteY12" fmla="*/ 1318260 h 2400300"/>
                <a:gd name="connsiteX13" fmla="*/ 3512820 w 5768340"/>
                <a:gd name="connsiteY13" fmla="*/ 1440180 h 2400300"/>
                <a:gd name="connsiteX14" fmla="*/ 3741420 w 5768340"/>
                <a:gd name="connsiteY14" fmla="*/ 1630680 h 2400300"/>
                <a:gd name="connsiteX15" fmla="*/ 4008120 w 5768340"/>
                <a:gd name="connsiteY15" fmla="*/ 1813560 h 2400300"/>
                <a:gd name="connsiteX16" fmla="*/ 4335780 w 5768340"/>
                <a:gd name="connsiteY16" fmla="*/ 1965960 h 2400300"/>
                <a:gd name="connsiteX17" fmla="*/ 4663440 w 5768340"/>
                <a:gd name="connsiteY17" fmla="*/ 2095500 h 2400300"/>
                <a:gd name="connsiteX18" fmla="*/ 5036820 w 5768340"/>
                <a:gd name="connsiteY18" fmla="*/ 2217420 h 2400300"/>
                <a:gd name="connsiteX19" fmla="*/ 5349240 w 5768340"/>
                <a:gd name="connsiteY19" fmla="*/ 2286000 h 2400300"/>
                <a:gd name="connsiteX20" fmla="*/ 5768340 w 5768340"/>
                <a:gd name="connsiteY20" fmla="*/ 2293620 h 2400300"/>
                <a:gd name="connsiteX21" fmla="*/ 5768340 w 5768340"/>
                <a:gd name="connsiteY21" fmla="*/ 2400300 h 2400300"/>
                <a:gd name="connsiteX22" fmla="*/ 0 w 5768340"/>
                <a:gd name="connsiteY22" fmla="*/ 2392680 h 2400300"/>
                <a:gd name="connsiteX23" fmla="*/ 7620 w 5768340"/>
                <a:gd name="connsiteY23" fmla="*/ 0 h 240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768340" h="2400300">
                  <a:moveTo>
                    <a:pt x="7620" y="0"/>
                  </a:moveTo>
                  <a:lnTo>
                    <a:pt x="487680" y="15240"/>
                  </a:lnTo>
                  <a:lnTo>
                    <a:pt x="990600" y="83820"/>
                  </a:lnTo>
                  <a:lnTo>
                    <a:pt x="1356360" y="167640"/>
                  </a:lnTo>
                  <a:lnTo>
                    <a:pt x="1684020" y="175260"/>
                  </a:lnTo>
                  <a:lnTo>
                    <a:pt x="1866900" y="190500"/>
                  </a:lnTo>
                  <a:lnTo>
                    <a:pt x="1912620" y="373380"/>
                  </a:lnTo>
                  <a:lnTo>
                    <a:pt x="1950720" y="800100"/>
                  </a:lnTo>
                  <a:lnTo>
                    <a:pt x="2019300" y="1082040"/>
                  </a:lnTo>
                  <a:lnTo>
                    <a:pt x="2026920" y="1135380"/>
                  </a:lnTo>
                  <a:lnTo>
                    <a:pt x="2148840" y="1211580"/>
                  </a:lnTo>
                  <a:lnTo>
                    <a:pt x="3238500" y="1203960"/>
                  </a:lnTo>
                  <a:lnTo>
                    <a:pt x="3352800" y="1318260"/>
                  </a:lnTo>
                  <a:lnTo>
                    <a:pt x="3512820" y="1440180"/>
                  </a:lnTo>
                  <a:lnTo>
                    <a:pt x="3741420" y="1630680"/>
                  </a:lnTo>
                  <a:lnTo>
                    <a:pt x="4008120" y="1813560"/>
                  </a:lnTo>
                  <a:lnTo>
                    <a:pt x="4335780" y="1965960"/>
                  </a:lnTo>
                  <a:lnTo>
                    <a:pt x="4663440" y="2095500"/>
                  </a:lnTo>
                  <a:lnTo>
                    <a:pt x="5036820" y="2217420"/>
                  </a:lnTo>
                  <a:lnTo>
                    <a:pt x="5349240" y="2286000"/>
                  </a:lnTo>
                  <a:lnTo>
                    <a:pt x="5768340" y="2293620"/>
                  </a:lnTo>
                  <a:lnTo>
                    <a:pt x="5768340" y="2400300"/>
                  </a:lnTo>
                  <a:lnTo>
                    <a:pt x="0" y="2392680"/>
                  </a:lnTo>
                  <a:lnTo>
                    <a:pt x="7620" y="0"/>
                  </a:lnTo>
                  <a:close/>
                </a:path>
              </a:pathLst>
            </a:custGeom>
            <a:gradFill flip="none" rotWithShape="1">
              <a:gsLst>
                <a:gs pos="0">
                  <a:srgbClr val="FFC000"/>
                </a:gs>
                <a:gs pos="22000">
                  <a:schemeClr val="accent5"/>
                </a:gs>
                <a:gs pos="48000">
                  <a:srgbClr val="FFC000"/>
                </a:gs>
                <a:gs pos="100000">
                  <a:schemeClr val="accent6"/>
                </a:gs>
              </a:gsLst>
              <a:lin ang="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900" dirty="0">
                <a:solidFill>
                  <a:schemeClr val="tx1"/>
                </a:solidFill>
              </a:endParaRPr>
            </a:p>
          </p:txBody>
        </p:sp>
        <p:cxnSp>
          <p:nvCxnSpPr>
            <p:cNvPr id="26" name="Straight Arrow Connector 25">
              <a:extLst>
                <a:ext uri="{FF2B5EF4-FFF2-40B4-BE49-F238E27FC236}">
                  <a16:creationId xmlns:a16="http://schemas.microsoft.com/office/drawing/2014/main" id="{037282C7-7B05-7B05-66AF-ADB5295BD10F}"/>
                </a:ext>
              </a:extLst>
            </p:cNvPr>
            <p:cNvCxnSpPr>
              <a:cxnSpLocks/>
            </p:cNvCxnSpPr>
            <p:nvPr/>
          </p:nvCxnSpPr>
          <p:spPr bwMode="gray">
            <a:xfrm flipV="1">
              <a:off x="6753178" y="1781169"/>
              <a:ext cx="0" cy="2688746"/>
            </a:xfrm>
            <a:prstGeom prst="straightConnector1">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sp>
          <p:nvSpPr>
            <p:cNvPr id="27" name="Rectangle 26">
              <a:extLst>
                <a:ext uri="{FF2B5EF4-FFF2-40B4-BE49-F238E27FC236}">
                  <a16:creationId xmlns:a16="http://schemas.microsoft.com/office/drawing/2014/main" id="{2596527F-17B7-6504-232C-849D6A8EA247}"/>
                </a:ext>
              </a:extLst>
            </p:cNvPr>
            <p:cNvSpPr/>
            <p:nvPr/>
          </p:nvSpPr>
          <p:spPr bwMode="gray">
            <a:xfrm flipH="1">
              <a:off x="6764019" y="1776112"/>
              <a:ext cx="645171" cy="22832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900" dirty="0">
                  <a:solidFill>
                    <a:schemeClr val="tx1"/>
                  </a:solidFill>
                  <a:cs typeface="Arial"/>
                </a:rPr>
                <a:t>100%</a:t>
              </a:r>
              <a:endParaRPr lang="en-US" sz="900" dirty="0">
                <a:solidFill>
                  <a:schemeClr val="tx1"/>
                </a:solidFill>
              </a:endParaRPr>
            </a:p>
          </p:txBody>
        </p:sp>
        <p:sp>
          <p:nvSpPr>
            <p:cNvPr id="28" name="Rectangle 27">
              <a:extLst>
                <a:ext uri="{FF2B5EF4-FFF2-40B4-BE49-F238E27FC236}">
                  <a16:creationId xmlns:a16="http://schemas.microsoft.com/office/drawing/2014/main" id="{BB96F0C9-466C-CFCC-8AC8-7FB9C5DC42F2}"/>
                </a:ext>
              </a:extLst>
            </p:cNvPr>
            <p:cNvSpPr/>
            <p:nvPr/>
          </p:nvSpPr>
          <p:spPr bwMode="gray">
            <a:xfrm flipH="1">
              <a:off x="6772527" y="2821245"/>
              <a:ext cx="645171" cy="22832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900" dirty="0">
                  <a:solidFill>
                    <a:schemeClr val="tx1"/>
                  </a:solidFill>
                  <a:cs typeface="Arial"/>
                </a:rPr>
                <a:t>50%</a:t>
              </a:r>
              <a:endParaRPr lang="en-US" sz="900" dirty="0">
                <a:solidFill>
                  <a:schemeClr val="tx1"/>
                </a:solidFill>
              </a:endParaRPr>
            </a:p>
          </p:txBody>
        </p:sp>
        <p:sp>
          <p:nvSpPr>
            <p:cNvPr id="29" name="Rectangle 28">
              <a:extLst>
                <a:ext uri="{FF2B5EF4-FFF2-40B4-BE49-F238E27FC236}">
                  <a16:creationId xmlns:a16="http://schemas.microsoft.com/office/drawing/2014/main" id="{6161A63C-F58A-3CF1-4C63-C239BB7B860C}"/>
                </a:ext>
              </a:extLst>
            </p:cNvPr>
            <p:cNvSpPr/>
            <p:nvPr/>
          </p:nvSpPr>
          <p:spPr bwMode="gray">
            <a:xfrm flipH="1">
              <a:off x="6788710" y="4198755"/>
              <a:ext cx="645171" cy="22832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900" dirty="0">
                  <a:solidFill>
                    <a:schemeClr val="tx1"/>
                  </a:solidFill>
                  <a:cs typeface="Arial"/>
                </a:rPr>
                <a:t>0%</a:t>
              </a:r>
              <a:endParaRPr lang="en-US" sz="900" dirty="0">
                <a:solidFill>
                  <a:schemeClr val="tx1"/>
                </a:solidFill>
              </a:endParaRPr>
            </a:p>
          </p:txBody>
        </p:sp>
        <p:sp>
          <p:nvSpPr>
            <p:cNvPr id="30" name="Rectangle 29">
              <a:extLst>
                <a:ext uri="{FF2B5EF4-FFF2-40B4-BE49-F238E27FC236}">
                  <a16:creationId xmlns:a16="http://schemas.microsoft.com/office/drawing/2014/main" id="{CF4B3221-B026-63EC-2D3B-0DB1F1E16271}"/>
                </a:ext>
              </a:extLst>
            </p:cNvPr>
            <p:cNvSpPr/>
            <p:nvPr/>
          </p:nvSpPr>
          <p:spPr bwMode="gray">
            <a:xfrm rot="16200000">
              <a:off x="601304" y="5136403"/>
              <a:ext cx="492741" cy="224897"/>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tx1"/>
                  </a:solidFill>
                  <a:cs typeface="Arial"/>
                </a:rPr>
                <a:t>Time</a:t>
              </a:r>
              <a:endParaRPr lang="en-US" sz="900" dirty="0">
                <a:solidFill>
                  <a:schemeClr val="tx1"/>
                </a:solidFill>
              </a:endParaRPr>
            </a:p>
          </p:txBody>
        </p:sp>
      </p:grpSp>
      <p:sp>
        <p:nvSpPr>
          <p:cNvPr id="31" name="Rectangle 30">
            <a:extLst>
              <a:ext uri="{FF2B5EF4-FFF2-40B4-BE49-F238E27FC236}">
                <a16:creationId xmlns:a16="http://schemas.microsoft.com/office/drawing/2014/main" id="{8B8C0746-29BA-9F1F-9652-B7B4DDE1BBFE}"/>
              </a:ext>
            </a:extLst>
          </p:cNvPr>
          <p:cNvSpPr/>
          <p:nvPr/>
        </p:nvSpPr>
        <p:spPr bwMode="gray">
          <a:xfrm>
            <a:off x="6231807" y="2388206"/>
            <a:ext cx="5620742" cy="513967"/>
          </a:xfrm>
          <a:prstGeom prst="rect">
            <a:avLst/>
          </a:prstGeom>
          <a:noFill/>
          <a:ln w="95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900" dirty="0">
                <a:solidFill>
                  <a:schemeClr val="tx1"/>
                </a:solidFill>
              </a:rPr>
              <a:t>Subsurface temperature, permeability, and fluids can be confirmed only through drilling; surface surveys and models provide limited accuracy, making exploratory wells costly and high risk.</a:t>
            </a:r>
          </a:p>
        </p:txBody>
      </p:sp>
      <p:sp>
        <p:nvSpPr>
          <p:cNvPr id="32" name="Rectangle 31">
            <a:extLst>
              <a:ext uri="{FF2B5EF4-FFF2-40B4-BE49-F238E27FC236}">
                <a16:creationId xmlns:a16="http://schemas.microsoft.com/office/drawing/2014/main" id="{EC642402-74A0-F4A6-E5E1-B01FDB32DA05}"/>
              </a:ext>
            </a:extLst>
          </p:cNvPr>
          <p:cNvSpPr/>
          <p:nvPr/>
        </p:nvSpPr>
        <p:spPr bwMode="gray">
          <a:xfrm>
            <a:off x="6231627" y="3217699"/>
            <a:ext cx="5615500" cy="469738"/>
          </a:xfrm>
          <a:prstGeom prst="rect">
            <a:avLst/>
          </a:prstGeom>
          <a:noFill/>
          <a:ln w="95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900" dirty="0">
                <a:solidFill>
                  <a:schemeClr val="tx1"/>
                </a:solidFill>
              </a:rPr>
              <a:t>Inaccurate measurements of reservoir pressure can reduce recoverable power; length of estimated drilling time may ward off willingness for upfront investment in exploratory stages. </a:t>
            </a:r>
            <a:endParaRPr lang="en-US" dirty="0">
              <a:solidFill>
                <a:schemeClr val="tx1"/>
              </a:solidFill>
            </a:endParaRPr>
          </a:p>
        </p:txBody>
      </p:sp>
      <p:sp>
        <p:nvSpPr>
          <p:cNvPr id="33" name="Rectangular Callout 32">
            <a:extLst>
              <a:ext uri="{FF2B5EF4-FFF2-40B4-BE49-F238E27FC236}">
                <a16:creationId xmlns:a16="http://schemas.microsoft.com/office/drawing/2014/main" id="{F931201A-D206-D35A-F723-A11C65E5A8F2}"/>
              </a:ext>
            </a:extLst>
          </p:cNvPr>
          <p:cNvSpPr/>
          <p:nvPr/>
        </p:nvSpPr>
        <p:spPr bwMode="gray">
          <a:xfrm>
            <a:off x="6231657" y="3843239"/>
            <a:ext cx="5616421" cy="527876"/>
          </a:xfrm>
          <a:prstGeom prst="wedgeRectCallout">
            <a:avLst>
              <a:gd name="adj1" fmla="val -58779"/>
              <a:gd name="adj2" fmla="val 38871"/>
            </a:avLst>
          </a:prstGeom>
          <a:solidFill>
            <a:schemeClr val="accent5">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r>
              <a:rPr lang="en-US" sz="900" dirty="0">
                <a:solidFill>
                  <a:schemeClr val="tx1"/>
                </a:solidFill>
              </a:rPr>
              <a:t>Geothermal project finance has initial high risk: Tens of millions of dollars are spent upfront on drilling with no guarantee of a viable resource. This uncertainty makes traditional financing challenging, often requiring government support, insurance, or hybrid financing to secure bankability.</a:t>
            </a:r>
          </a:p>
        </p:txBody>
      </p:sp>
      <p:cxnSp>
        <p:nvCxnSpPr>
          <p:cNvPr id="34" name="Straight Connector 33">
            <a:extLst>
              <a:ext uri="{FF2B5EF4-FFF2-40B4-BE49-F238E27FC236}">
                <a16:creationId xmlns:a16="http://schemas.microsoft.com/office/drawing/2014/main" id="{DE10F4DF-F831-D5DB-97BD-C27FD3023E0D}"/>
              </a:ext>
            </a:extLst>
          </p:cNvPr>
          <p:cNvCxnSpPr>
            <a:cxnSpLocks/>
          </p:cNvCxnSpPr>
          <p:nvPr/>
        </p:nvCxnSpPr>
        <p:spPr bwMode="gray">
          <a:xfrm>
            <a:off x="6195901" y="4928433"/>
            <a:ext cx="5647366"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pic>
        <p:nvPicPr>
          <p:cNvPr id="35" name="Picture 34" descr="A black text on a white background&#10;&#10;AI-generated content may be incorrect.">
            <a:extLst>
              <a:ext uri="{FF2B5EF4-FFF2-40B4-BE49-F238E27FC236}">
                <a16:creationId xmlns:a16="http://schemas.microsoft.com/office/drawing/2014/main" id="{18CAC6B6-8F67-03A8-1119-E72A0432F7CD}"/>
              </a:ext>
            </a:extLst>
          </p:cNvPr>
          <p:cNvPicPr>
            <a:picLocks noChangeAspect="1"/>
          </p:cNvPicPr>
          <p:nvPr/>
        </p:nvPicPr>
        <p:blipFill>
          <a:blip r:embed="rId16" cstate="screen">
            <a:extLst>
              <a:ext uri="{28A0092B-C50C-407E-A947-70E740481C1C}">
                <a14:useLocalDpi xmlns:a14="http://schemas.microsoft.com/office/drawing/2010/main"/>
              </a:ext>
            </a:extLst>
          </a:blip>
          <a:stretch>
            <a:fillRect/>
          </a:stretch>
        </p:blipFill>
        <p:spPr>
          <a:xfrm>
            <a:off x="6236109" y="5419572"/>
            <a:ext cx="868135" cy="239180"/>
          </a:xfrm>
          <a:prstGeom prst="rect">
            <a:avLst/>
          </a:prstGeom>
        </p:spPr>
      </p:pic>
      <p:sp>
        <p:nvSpPr>
          <p:cNvPr id="36" name="Rectangle 35">
            <a:extLst>
              <a:ext uri="{FF2B5EF4-FFF2-40B4-BE49-F238E27FC236}">
                <a16:creationId xmlns:a16="http://schemas.microsoft.com/office/drawing/2014/main" id="{FDCCA562-40B8-55E0-4D13-EFBF36C2C9BA}"/>
              </a:ext>
            </a:extLst>
          </p:cNvPr>
          <p:cNvSpPr/>
          <p:nvPr/>
        </p:nvSpPr>
        <p:spPr bwMode="gray">
          <a:xfrm>
            <a:off x="7779647" y="5258835"/>
            <a:ext cx="4077392" cy="497637"/>
          </a:xfrm>
          <a:prstGeom prst="rect">
            <a:avLst/>
          </a:prstGeom>
          <a:solidFill>
            <a:schemeClr val="bg1"/>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spcBef>
                <a:spcPts val="0"/>
              </a:spcBef>
              <a:buNone/>
            </a:pPr>
            <a:r>
              <a:rPr lang="en-US" sz="1000" dirty="0">
                <a:solidFill>
                  <a:schemeClr val="tx1"/>
                </a:solidFill>
              </a:rPr>
              <a:t>Applied </a:t>
            </a:r>
            <a:r>
              <a:rPr lang="en-US" sz="1000" b="1" dirty="0">
                <a:solidFill>
                  <a:schemeClr val="tx1"/>
                </a:solidFill>
              </a:rPr>
              <a:t>AI geosensing to discover new reservoirs </a:t>
            </a:r>
            <a:r>
              <a:rPr lang="en-US" sz="1000" dirty="0">
                <a:solidFill>
                  <a:schemeClr val="tx1"/>
                </a:solidFill>
              </a:rPr>
              <a:t>around the underperforming Lightning Dock geothermal facility, which now ranks among the most productive in the U.S.</a:t>
            </a:r>
          </a:p>
        </p:txBody>
      </p:sp>
      <p:sp>
        <p:nvSpPr>
          <p:cNvPr id="37" name="Right Arrow 36">
            <a:extLst>
              <a:ext uri="{FF2B5EF4-FFF2-40B4-BE49-F238E27FC236}">
                <a16:creationId xmlns:a16="http://schemas.microsoft.com/office/drawing/2014/main" id="{11159D2B-4D7C-2C94-9287-7D7440AA100B}"/>
              </a:ext>
            </a:extLst>
          </p:cNvPr>
          <p:cNvSpPr/>
          <p:nvPr/>
        </p:nvSpPr>
        <p:spPr bwMode="gray">
          <a:xfrm>
            <a:off x="7128335" y="5450306"/>
            <a:ext cx="628761" cy="153659"/>
          </a:xfrm>
          <a:prstGeom prst="rightArrow">
            <a:avLst/>
          </a:prstGeom>
          <a:solidFill>
            <a:schemeClr val="accent6"/>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8" name="Rectangle 37">
            <a:extLst>
              <a:ext uri="{FF2B5EF4-FFF2-40B4-BE49-F238E27FC236}">
                <a16:creationId xmlns:a16="http://schemas.microsoft.com/office/drawing/2014/main" id="{E2688668-4D06-CA6A-4DBA-139E503F49D5}"/>
              </a:ext>
            </a:extLst>
          </p:cNvPr>
          <p:cNvSpPr/>
          <p:nvPr/>
        </p:nvSpPr>
        <p:spPr bwMode="gray">
          <a:xfrm>
            <a:off x="516905" y="2236651"/>
            <a:ext cx="1793721" cy="4029137"/>
          </a:xfrm>
          <a:prstGeom prst="rect">
            <a:avLst/>
          </a:prstGeom>
          <a:noFill/>
          <a:ln w="9525">
            <a:solidFill>
              <a:schemeClr val="accent5"/>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b" anchorCtr="0" forceAA="0" compatLnSpc="1">
            <a:prstTxWarp prst="textNoShape">
              <a:avLst/>
            </a:prstTxWarp>
            <a:noAutofit/>
          </a:bodyPr>
          <a:lstStyle/>
          <a:p>
            <a:pPr marL="0" indent="0" algn="ctr">
              <a:buNone/>
            </a:pPr>
            <a:r>
              <a:rPr lang="en-US" sz="1000" b="1" dirty="0">
                <a:solidFill>
                  <a:schemeClr val="accent5"/>
                </a:solidFill>
              </a:rPr>
              <a:t>Focus</a:t>
            </a:r>
            <a:r>
              <a:rPr lang="en-US" sz="1200" b="1" dirty="0">
                <a:solidFill>
                  <a:schemeClr val="accent5"/>
                </a:solidFill>
              </a:rPr>
              <a:t> </a:t>
            </a:r>
          </a:p>
        </p:txBody>
      </p:sp>
      <p:sp>
        <p:nvSpPr>
          <p:cNvPr id="39" name="Rectangle 38">
            <a:extLst>
              <a:ext uri="{FF2B5EF4-FFF2-40B4-BE49-F238E27FC236}">
                <a16:creationId xmlns:a16="http://schemas.microsoft.com/office/drawing/2014/main" id="{9546ECBC-9B40-6FBD-EC32-18606BA1EFA1}"/>
              </a:ext>
            </a:extLst>
          </p:cNvPr>
          <p:cNvSpPr/>
          <p:nvPr/>
        </p:nvSpPr>
        <p:spPr bwMode="gray">
          <a:xfrm>
            <a:off x="6220272" y="2220846"/>
            <a:ext cx="5642263" cy="220027"/>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spcBef>
                <a:spcPts val="0"/>
              </a:spcBef>
              <a:buNone/>
            </a:pPr>
            <a:r>
              <a:rPr lang="en-US" sz="900" b="1" dirty="0">
                <a:solidFill>
                  <a:schemeClr val="bg1"/>
                </a:solidFill>
              </a:rPr>
              <a:t>Resource Risk</a:t>
            </a:r>
          </a:p>
        </p:txBody>
      </p:sp>
      <p:sp>
        <p:nvSpPr>
          <p:cNvPr id="40" name="Rectangle 39">
            <a:extLst>
              <a:ext uri="{FF2B5EF4-FFF2-40B4-BE49-F238E27FC236}">
                <a16:creationId xmlns:a16="http://schemas.microsoft.com/office/drawing/2014/main" id="{3380E02B-8172-5A0D-5E5D-591A0FC0CC2A}"/>
              </a:ext>
            </a:extLst>
          </p:cNvPr>
          <p:cNvSpPr/>
          <p:nvPr/>
        </p:nvSpPr>
        <p:spPr bwMode="gray">
          <a:xfrm>
            <a:off x="6220272" y="3051966"/>
            <a:ext cx="5642263" cy="219456"/>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spcBef>
                <a:spcPts val="0"/>
              </a:spcBef>
              <a:buNone/>
            </a:pPr>
            <a:r>
              <a:rPr lang="en-US" sz="900" b="1" dirty="0">
                <a:solidFill>
                  <a:schemeClr val="bg1"/>
                </a:solidFill>
              </a:rPr>
              <a:t>Operational Risk</a:t>
            </a:r>
          </a:p>
        </p:txBody>
      </p:sp>
      <p:cxnSp>
        <p:nvCxnSpPr>
          <p:cNvPr id="41" name="Straight Arrow Connector 40">
            <a:extLst>
              <a:ext uri="{FF2B5EF4-FFF2-40B4-BE49-F238E27FC236}">
                <a16:creationId xmlns:a16="http://schemas.microsoft.com/office/drawing/2014/main" id="{01C11CA2-6323-465C-BAAE-6DB34E75B838}"/>
              </a:ext>
            </a:extLst>
          </p:cNvPr>
          <p:cNvCxnSpPr>
            <a:cxnSpLocks/>
          </p:cNvCxnSpPr>
          <p:nvPr/>
        </p:nvCxnSpPr>
        <p:spPr bwMode="gray">
          <a:xfrm flipV="1">
            <a:off x="612280" y="4925972"/>
            <a:ext cx="976546" cy="107246"/>
          </a:xfrm>
          <a:prstGeom prst="straightConnector1">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cxnSp>
        <p:nvCxnSpPr>
          <p:cNvPr id="42" name="Straight Arrow Connector 41">
            <a:extLst>
              <a:ext uri="{FF2B5EF4-FFF2-40B4-BE49-F238E27FC236}">
                <a16:creationId xmlns:a16="http://schemas.microsoft.com/office/drawing/2014/main" id="{F80ABD0D-4B6E-18F6-8672-4C7799531007}"/>
              </a:ext>
            </a:extLst>
          </p:cNvPr>
          <p:cNvCxnSpPr>
            <a:cxnSpLocks/>
          </p:cNvCxnSpPr>
          <p:nvPr/>
        </p:nvCxnSpPr>
        <p:spPr bwMode="gray">
          <a:xfrm flipV="1">
            <a:off x="1553083" y="4734414"/>
            <a:ext cx="500496" cy="191558"/>
          </a:xfrm>
          <a:prstGeom prst="straightConnector1">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cxnSp>
        <p:nvCxnSpPr>
          <p:cNvPr id="43" name="Straight Arrow Connector 42">
            <a:extLst>
              <a:ext uri="{FF2B5EF4-FFF2-40B4-BE49-F238E27FC236}">
                <a16:creationId xmlns:a16="http://schemas.microsoft.com/office/drawing/2014/main" id="{BA3A355D-F00F-E893-1E03-4BF2023A251F}"/>
              </a:ext>
            </a:extLst>
          </p:cNvPr>
          <p:cNvCxnSpPr>
            <a:cxnSpLocks/>
          </p:cNvCxnSpPr>
          <p:nvPr/>
        </p:nvCxnSpPr>
        <p:spPr bwMode="gray">
          <a:xfrm flipV="1">
            <a:off x="2053579" y="4569087"/>
            <a:ext cx="699955" cy="169385"/>
          </a:xfrm>
          <a:prstGeom prst="straightConnector1">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cxnSp>
        <p:nvCxnSpPr>
          <p:cNvPr id="44" name="Straight Arrow Connector 43">
            <a:extLst>
              <a:ext uri="{FF2B5EF4-FFF2-40B4-BE49-F238E27FC236}">
                <a16:creationId xmlns:a16="http://schemas.microsoft.com/office/drawing/2014/main" id="{0FF2C2FE-B007-8CFF-17DA-94E4B7AA0879}"/>
              </a:ext>
            </a:extLst>
          </p:cNvPr>
          <p:cNvCxnSpPr>
            <a:cxnSpLocks/>
          </p:cNvCxnSpPr>
          <p:nvPr/>
        </p:nvCxnSpPr>
        <p:spPr bwMode="gray">
          <a:xfrm flipV="1">
            <a:off x="2753534" y="3128096"/>
            <a:ext cx="1238317" cy="1440991"/>
          </a:xfrm>
          <a:prstGeom prst="straightConnector1">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cxnSp>
        <p:nvCxnSpPr>
          <p:cNvPr id="45" name="Straight Arrow Connector 44">
            <a:extLst>
              <a:ext uri="{FF2B5EF4-FFF2-40B4-BE49-F238E27FC236}">
                <a16:creationId xmlns:a16="http://schemas.microsoft.com/office/drawing/2014/main" id="{A0D89F7E-7DB0-5FB2-6B5A-E6A7E1AE55BC}"/>
              </a:ext>
            </a:extLst>
          </p:cNvPr>
          <p:cNvCxnSpPr>
            <a:cxnSpLocks/>
          </p:cNvCxnSpPr>
          <p:nvPr/>
        </p:nvCxnSpPr>
        <p:spPr bwMode="gray">
          <a:xfrm flipV="1">
            <a:off x="3991851" y="2992272"/>
            <a:ext cx="812186" cy="135824"/>
          </a:xfrm>
          <a:prstGeom prst="straightConnector1">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1435313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BC94F46D-DC57-9213-5146-364A2A805EC7}"/>
              </a:ext>
            </a:extLst>
          </p:cNvPr>
          <p:cNvGraphicFramePr>
            <a:graphicFrameLocks/>
          </p:cNvGraphicFramePr>
          <p:nvPr>
            <p:custDataLst>
              <p:tags r:id="rId1"/>
            </p:custDataLst>
            <p:extLst>
              <p:ext uri="{D42A27DB-BD31-4B8C-83A1-F6EECF244321}">
                <p14:modId xmlns:p14="http://schemas.microsoft.com/office/powerpoint/2010/main" val="1617171878"/>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57" imgW="7772400" imgH="10058400" progId="TCLayout.ActiveDocument.1">
                  <p:embed/>
                </p:oleObj>
              </mc:Choice>
              <mc:Fallback>
                <p:oleObj name="think-cell Slide" r:id="rId57" imgW="7772400" imgH="10058400" progId="TCLayout.ActiveDocument.1">
                  <p:embed/>
                  <p:pic>
                    <p:nvPicPr>
                      <p:cNvPr id="6" name="think-cell data - do not delete" hidden="1">
                        <a:extLst>
                          <a:ext uri="{FF2B5EF4-FFF2-40B4-BE49-F238E27FC236}">
                            <a16:creationId xmlns:a16="http://schemas.microsoft.com/office/drawing/2014/main" id="{BC94F46D-DC57-9213-5146-364A2A805EC7}"/>
                          </a:ext>
                        </a:extLst>
                      </p:cNvPr>
                      <p:cNvPicPr/>
                      <p:nvPr/>
                    </p:nvPicPr>
                    <p:blipFill>
                      <a:blip r:embed="rId58"/>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9800FA91-EE2B-41F3-069C-FF41A0B330F2}"/>
              </a:ext>
            </a:extLst>
          </p:cNvPr>
          <p:cNvSpPr>
            <a:spLocks noGrp="1"/>
          </p:cNvSpPr>
          <p:nvPr>
            <p:ph type="title"/>
          </p:nvPr>
        </p:nvSpPr>
        <p:spPr/>
        <p:txBody>
          <a:bodyPr vert="horz" rIns="91440"/>
          <a:lstStyle/>
          <a:p>
            <a:r>
              <a:rPr lang="en-AU" dirty="0"/>
              <a:t>Technological, policy, and financial synergies with the oil &amp; gas industry can drive down geothermal costs and scale deployment</a:t>
            </a:r>
            <a:endParaRPr lang="en-US" dirty="0"/>
          </a:p>
        </p:txBody>
      </p:sp>
      <p:sp>
        <p:nvSpPr>
          <p:cNvPr id="4" name="Footer Placeholder 3">
            <a:extLst>
              <a:ext uri="{FF2B5EF4-FFF2-40B4-BE49-F238E27FC236}">
                <a16:creationId xmlns:a16="http://schemas.microsoft.com/office/drawing/2014/main" id="{D22F7CD7-6F26-BBC8-A8BA-7F2C91DEEDF2}"/>
              </a:ext>
            </a:extLst>
          </p:cNvPr>
          <p:cNvSpPr>
            <a:spLocks noGrp="1"/>
          </p:cNvSpPr>
          <p:nvPr>
            <p:ph type="ftr" sz="quarter" idx="3"/>
          </p:nvPr>
        </p:nvSpPr>
        <p:spPr>
          <a:xfrm>
            <a:off x="334962" y="6309707"/>
            <a:ext cx="9147241" cy="216706"/>
          </a:xfrm>
        </p:spPr>
        <p:txBody>
          <a:bodyPr/>
          <a:lstStyle/>
          <a:p>
            <a:r>
              <a:rPr lang="en-US" dirty="0">
                <a:solidFill>
                  <a:srgbClr val="000000"/>
                </a:solidFill>
              </a:rPr>
              <a:t>*Competency levels based on SPE competency matrices.</a:t>
            </a:r>
          </a:p>
          <a:p>
            <a:r>
              <a:rPr lang="en-US" dirty="0">
                <a:solidFill>
                  <a:srgbClr val="000000"/>
                </a:solidFill>
              </a:rPr>
              <a:t>Sources: </a:t>
            </a:r>
            <a:r>
              <a:rPr lang="en-US" dirty="0">
                <a:solidFill>
                  <a:srgbClr val="000000"/>
                </a:solidFill>
                <a:hlinkClick r:id="rId59"/>
              </a:rPr>
              <a:t>Geothermal Energy: Unveiling the Socioeconomic Benefits </a:t>
            </a:r>
            <a:r>
              <a:rPr lang="en-US" dirty="0">
                <a:solidFill>
                  <a:srgbClr val="000000"/>
                </a:solidFill>
              </a:rPr>
              <a:t>(ESMAP, 2024); </a:t>
            </a:r>
            <a:r>
              <a:rPr lang="en-US" dirty="0">
                <a:solidFill>
                  <a:srgbClr val="000000"/>
                </a:solidFill>
                <a:hlinkClick r:id="rId60"/>
              </a:rPr>
              <a:t>The Future of Geothermal Energy</a:t>
            </a:r>
            <a:r>
              <a:rPr lang="en-US" dirty="0">
                <a:solidFill>
                  <a:srgbClr val="000000"/>
                </a:solidFill>
              </a:rPr>
              <a:t> (IEA, 2024); </a:t>
            </a:r>
            <a:r>
              <a:rPr lang="en-US" dirty="0">
                <a:solidFill>
                  <a:srgbClr val="000000"/>
                </a:solidFill>
                <a:hlinkClick r:id="rId61"/>
              </a:rPr>
              <a:t>Earth Energy – Human Ingenuity</a:t>
            </a:r>
            <a:r>
              <a:rPr lang="en-US" dirty="0">
                <a:solidFill>
                  <a:srgbClr val="000000"/>
                </a:solidFill>
              </a:rPr>
              <a:t> (GEODE, n.d.).</a:t>
            </a:r>
          </a:p>
          <a:p>
            <a:pPr>
              <a:defRPr/>
            </a:pPr>
            <a:r>
              <a:rPr lang="en-US" dirty="0">
                <a:solidFill>
                  <a:srgbClr val="000000"/>
                </a:solidFill>
              </a:rPr>
              <a:t>Credit: Una </a:t>
            </a:r>
            <a:r>
              <a:rPr lang="en-US" dirty="0" err="1">
                <a:solidFill>
                  <a:srgbClr val="000000"/>
                </a:solidFill>
              </a:rPr>
              <a:t>Oljaca</a:t>
            </a:r>
            <a:r>
              <a:rPr lang="en-US" dirty="0">
                <a:solidFill>
                  <a:srgbClr val="000000"/>
                </a:solidFill>
              </a:rPr>
              <a:t>, Zacharia Thurston, Pia Doris Morrow, Isabel Hoyos, and </a:t>
            </a:r>
            <a:r>
              <a:rPr lang="en-US" dirty="0">
                <a:solidFill>
                  <a:srgbClr val="000000"/>
                </a:solidFill>
                <a:hlinkClick r:id="rId62"/>
              </a:rPr>
              <a:t>Gernot Wagner</a:t>
            </a:r>
            <a:r>
              <a:rPr lang="en-US" dirty="0">
                <a:solidFill>
                  <a:srgbClr val="000000"/>
                </a:solidFill>
              </a:rPr>
              <a:t>. </a:t>
            </a:r>
            <a:r>
              <a:rPr lang="en-US" dirty="0">
                <a:hlinkClick r:id="rId63"/>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rgbClr val="000000"/>
              </a:solidFill>
              <a:cs typeface="Arial"/>
            </a:endParaRPr>
          </a:p>
        </p:txBody>
      </p:sp>
      <p:sp>
        <p:nvSpPr>
          <p:cNvPr id="5" name="Text Placeholder 1">
            <a:extLst>
              <a:ext uri="{FF2B5EF4-FFF2-40B4-BE49-F238E27FC236}">
                <a16:creationId xmlns:a16="http://schemas.microsoft.com/office/drawing/2014/main" id="{EB6DCAE0-6BE6-06B2-33B8-3E590E1CF8B6}"/>
              </a:ext>
            </a:extLst>
          </p:cNvPr>
          <p:cNvSpPr txBox="1">
            <a:spLocks/>
          </p:cNvSpPr>
          <p:nvPr/>
        </p:nvSpPr>
        <p:spPr>
          <a:xfrm>
            <a:off x="0" y="0"/>
            <a:ext cx="3886200" cy="320040"/>
          </a:xfrm>
          <a:prstGeom prst="rect">
            <a:avLst/>
          </a:prstGeom>
          <a:solidFill>
            <a:schemeClr val="accent6"/>
          </a:solidFill>
        </p:spPr>
        <p:txBody>
          <a:bodyPr vert="horz" lIns="91440" tIns="45720" rIns="91440" bIns="45720" rtlCol="0">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Geothermal Opportunity</a:t>
            </a:r>
          </a:p>
        </p:txBody>
      </p:sp>
      <p:graphicFrame>
        <p:nvGraphicFramePr>
          <p:cNvPr id="107" name="Table 106">
            <a:extLst>
              <a:ext uri="{FF2B5EF4-FFF2-40B4-BE49-F238E27FC236}">
                <a16:creationId xmlns:a16="http://schemas.microsoft.com/office/drawing/2014/main" id="{A69948D8-CB26-3061-A025-82D7F5966902}"/>
              </a:ext>
            </a:extLst>
          </p:cNvPr>
          <p:cNvGraphicFramePr>
            <a:graphicFrameLocks noGrp="1"/>
          </p:cNvGraphicFramePr>
          <p:nvPr>
            <p:extLst>
              <p:ext uri="{D42A27DB-BD31-4B8C-83A1-F6EECF244321}">
                <p14:modId xmlns:p14="http://schemas.microsoft.com/office/powerpoint/2010/main" val="3150741465"/>
              </p:ext>
            </p:extLst>
          </p:nvPr>
        </p:nvGraphicFramePr>
        <p:xfrm>
          <a:off x="325438" y="1452103"/>
          <a:ext cx="11473542" cy="4814220"/>
        </p:xfrm>
        <a:graphic>
          <a:graphicData uri="http://schemas.openxmlformats.org/drawingml/2006/table">
            <a:tbl>
              <a:tblPr firstRow="1" bandRow="1">
                <a:tableStyleId>{5C22544A-7EE6-4342-B048-85BDC9FD1C3A}</a:tableStyleId>
              </a:tblPr>
              <a:tblGrid>
                <a:gridCol w="3824514">
                  <a:extLst>
                    <a:ext uri="{9D8B030D-6E8A-4147-A177-3AD203B41FA5}">
                      <a16:colId xmlns:a16="http://schemas.microsoft.com/office/drawing/2014/main" val="288734937"/>
                    </a:ext>
                  </a:extLst>
                </a:gridCol>
                <a:gridCol w="3824514">
                  <a:extLst>
                    <a:ext uri="{9D8B030D-6E8A-4147-A177-3AD203B41FA5}">
                      <a16:colId xmlns:a16="http://schemas.microsoft.com/office/drawing/2014/main" val="3930988450"/>
                    </a:ext>
                  </a:extLst>
                </a:gridCol>
                <a:gridCol w="3824514">
                  <a:extLst>
                    <a:ext uri="{9D8B030D-6E8A-4147-A177-3AD203B41FA5}">
                      <a16:colId xmlns:a16="http://schemas.microsoft.com/office/drawing/2014/main" val="1992376517"/>
                    </a:ext>
                  </a:extLst>
                </a:gridCol>
              </a:tblGrid>
              <a:tr h="4814220">
                <a:tc>
                  <a:txBody>
                    <a:bodyPr/>
                    <a:lstStyle/>
                    <a:p>
                      <a:pPr marL="0" indent="0">
                        <a:buNone/>
                      </a:pPr>
                      <a:endParaRPr lang="en-US" sz="1050" dirty="0"/>
                    </a:p>
                  </a:txBody>
                  <a:tcPr>
                    <a:solidFill>
                      <a:srgbClr val="D2F2FF"/>
                    </a:solidFill>
                  </a:tcPr>
                </a:tc>
                <a:tc>
                  <a:txBody>
                    <a:bodyPr/>
                    <a:lstStyle/>
                    <a:p>
                      <a:pPr marL="0" indent="0">
                        <a:buNone/>
                      </a:pPr>
                      <a:endParaRPr lang="en-US" sz="1050" dirty="0"/>
                    </a:p>
                  </a:txBody>
                  <a:tcPr>
                    <a:solidFill>
                      <a:srgbClr val="E6DEF4"/>
                    </a:solidFill>
                  </a:tcPr>
                </a:tc>
                <a:tc>
                  <a:txBody>
                    <a:bodyPr/>
                    <a:lstStyle/>
                    <a:p>
                      <a:pPr marL="0" indent="0">
                        <a:buNone/>
                      </a:pPr>
                      <a:endParaRPr lang="en-US" sz="1050" dirty="0"/>
                    </a:p>
                  </a:txBody>
                  <a:tcPr>
                    <a:solidFill>
                      <a:srgbClr val="D2F1EF"/>
                    </a:solidFill>
                  </a:tcPr>
                </a:tc>
                <a:extLst>
                  <a:ext uri="{0D108BD9-81ED-4DB2-BD59-A6C34878D82A}">
                    <a16:rowId xmlns:a16="http://schemas.microsoft.com/office/drawing/2014/main" val="3633029360"/>
                  </a:ext>
                </a:extLst>
              </a:tr>
            </a:tbl>
          </a:graphicData>
        </a:graphic>
      </p:graphicFrame>
      <p:grpSp>
        <p:nvGrpSpPr>
          <p:cNvPr id="108" name="Group 107">
            <a:extLst>
              <a:ext uri="{FF2B5EF4-FFF2-40B4-BE49-F238E27FC236}">
                <a16:creationId xmlns:a16="http://schemas.microsoft.com/office/drawing/2014/main" id="{15C6570C-0168-2EF1-0AE3-A53DEEAF75E3}"/>
              </a:ext>
            </a:extLst>
          </p:cNvPr>
          <p:cNvGrpSpPr/>
          <p:nvPr/>
        </p:nvGrpSpPr>
        <p:grpSpPr>
          <a:xfrm>
            <a:off x="479425" y="1455357"/>
            <a:ext cx="3569876" cy="295112"/>
            <a:chOff x="530683" y="1616758"/>
            <a:chExt cx="3569876" cy="295112"/>
          </a:xfrm>
        </p:grpSpPr>
        <p:cxnSp>
          <p:nvCxnSpPr>
            <p:cNvPr id="109" name="btfpColumnHeaderBoxLine223027">
              <a:extLst>
                <a:ext uri="{FF2B5EF4-FFF2-40B4-BE49-F238E27FC236}">
                  <a16:creationId xmlns:a16="http://schemas.microsoft.com/office/drawing/2014/main" id="{53BEDD2E-E3A0-9211-6B79-086E19226AD2}"/>
                </a:ext>
              </a:extLst>
            </p:cNvPr>
            <p:cNvCxnSpPr>
              <a:cxnSpLocks/>
            </p:cNvCxnSpPr>
            <p:nvPr/>
          </p:nvCxnSpPr>
          <p:spPr bwMode="gray">
            <a:xfrm>
              <a:off x="530683" y="1911870"/>
              <a:ext cx="3528601"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10" name="btfpColumnHeaderBoxText223027">
              <a:extLst>
                <a:ext uri="{FF2B5EF4-FFF2-40B4-BE49-F238E27FC236}">
                  <a16:creationId xmlns:a16="http://schemas.microsoft.com/office/drawing/2014/main" id="{E7EE0ACA-9DBA-CBE2-F1D0-E950C3104EB8}"/>
                </a:ext>
              </a:extLst>
            </p:cNvPr>
            <p:cNvSpPr txBox="1"/>
            <p:nvPr/>
          </p:nvSpPr>
          <p:spPr bwMode="gray">
            <a:xfrm>
              <a:off x="530683" y="1616758"/>
              <a:ext cx="3569876" cy="288219"/>
            </a:xfrm>
            <a:prstGeom prst="rect">
              <a:avLst/>
            </a:prstGeom>
            <a:noFill/>
          </p:spPr>
          <p:txBody>
            <a:bodyPr vert="horz" wrap="square" lIns="36036" tIns="36036" rIns="36036" bIns="36036" rtlCol="0" anchor="b">
              <a:spAutoFit/>
            </a:bodyPr>
            <a:lstStyle/>
            <a:p>
              <a:pPr marL="0" indent="0">
                <a:spcBef>
                  <a:spcPts val="0"/>
                </a:spcBef>
                <a:buNone/>
              </a:pPr>
              <a:r>
                <a:rPr lang="en-US" sz="1400" b="1" dirty="0">
                  <a:solidFill>
                    <a:srgbClr val="000000"/>
                  </a:solidFill>
                </a:rPr>
                <a:t>Technological synergies</a:t>
              </a:r>
            </a:p>
          </p:txBody>
        </p:sp>
      </p:grpSp>
      <p:grpSp>
        <p:nvGrpSpPr>
          <p:cNvPr id="111" name="Group 110">
            <a:extLst>
              <a:ext uri="{FF2B5EF4-FFF2-40B4-BE49-F238E27FC236}">
                <a16:creationId xmlns:a16="http://schemas.microsoft.com/office/drawing/2014/main" id="{B606D412-37E9-76F7-EA58-6B6C1F4DA45B}"/>
              </a:ext>
            </a:extLst>
          </p:cNvPr>
          <p:cNvGrpSpPr/>
          <p:nvPr/>
        </p:nvGrpSpPr>
        <p:grpSpPr>
          <a:xfrm>
            <a:off x="4330700" y="1455357"/>
            <a:ext cx="3569876" cy="295112"/>
            <a:chOff x="4411303" y="1616758"/>
            <a:chExt cx="3569876" cy="295112"/>
          </a:xfrm>
        </p:grpSpPr>
        <p:sp>
          <p:nvSpPr>
            <p:cNvPr id="112" name="btfpColumnHeaderBoxText223027">
              <a:extLst>
                <a:ext uri="{FF2B5EF4-FFF2-40B4-BE49-F238E27FC236}">
                  <a16:creationId xmlns:a16="http://schemas.microsoft.com/office/drawing/2014/main" id="{01B19B87-BD9A-D8CD-7DFF-274DB3AD701D}"/>
                </a:ext>
              </a:extLst>
            </p:cNvPr>
            <p:cNvSpPr txBox="1"/>
            <p:nvPr/>
          </p:nvSpPr>
          <p:spPr bwMode="gray">
            <a:xfrm>
              <a:off x="4411303" y="1616758"/>
              <a:ext cx="3569876" cy="288219"/>
            </a:xfrm>
            <a:prstGeom prst="rect">
              <a:avLst/>
            </a:prstGeom>
            <a:noFill/>
          </p:spPr>
          <p:txBody>
            <a:bodyPr vert="horz" wrap="square" lIns="36036" tIns="36036" rIns="36036" bIns="36036" rtlCol="0" anchor="b">
              <a:spAutoFit/>
            </a:bodyPr>
            <a:lstStyle/>
            <a:p>
              <a:pPr marL="0" indent="0">
                <a:spcBef>
                  <a:spcPts val="0"/>
                </a:spcBef>
                <a:buNone/>
              </a:pPr>
              <a:r>
                <a:rPr lang="en-US" sz="1400" b="1" dirty="0">
                  <a:solidFill>
                    <a:srgbClr val="000000"/>
                  </a:solidFill>
                </a:rPr>
                <a:t>Policy priorities</a:t>
              </a:r>
            </a:p>
          </p:txBody>
        </p:sp>
        <p:cxnSp>
          <p:nvCxnSpPr>
            <p:cNvPr id="113" name="btfpColumnHeaderBoxLine223027">
              <a:extLst>
                <a:ext uri="{FF2B5EF4-FFF2-40B4-BE49-F238E27FC236}">
                  <a16:creationId xmlns:a16="http://schemas.microsoft.com/office/drawing/2014/main" id="{C244FF76-FFC5-BDDC-9609-18D7619BBD97}"/>
                </a:ext>
              </a:extLst>
            </p:cNvPr>
            <p:cNvCxnSpPr>
              <a:cxnSpLocks/>
            </p:cNvCxnSpPr>
            <p:nvPr/>
          </p:nvCxnSpPr>
          <p:spPr bwMode="gray">
            <a:xfrm>
              <a:off x="4411303" y="1911870"/>
              <a:ext cx="3528601"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030E11FA-E4D3-8420-054F-6BE863894FD0}"/>
              </a:ext>
            </a:extLst>
          </p:cNvPr>
          <p:cNvGrpSpPr/>
          <p:nvPr/>
        </p:nvGrpSpPr>
        <p:grpSpPr>
          <a:xfrm>
            <a:off x="8134350" y="1471046"/>
            <a:ext cx="3580947" cy="288219"/>
            <a:chOff x="8034564" y="1649569"/>
            <a:chExt cx="3580947" cy="288219"/>
          </a:xfrm>
        </p:grpSpPr>
        <p:sp>
          <p:nvSpPr>
            <p:cNvPr id="115" name="btfpColumnHeaderBoxText223027">
              <a:extLst>
                <a:ext uri="{FF2B5EF4-FFF2-40B4-BE49-F238E27FC236}">
                  <a16:creationId xmlns:a16="http://schemas.microsoft.com/office/drawing/2014/main" id="{9FA09089-25E7-7F0C-B565-43380941E556}"/>
                </a:ext>
              </a:extLst>
            </p:cNvPr>
            <p:cNvSpPr txBox="1"/>
            <p:nvPr/>
          </p:nvSpPr>
          <p:spPr bwMode="gray">
            <a:xfrm>
              <a:off x="8045635" y="1649569"/>
              <a:ext cx="3569876" cy="288219"/>
            </a:xfrm>
            <a:prstGeom prst="rect">
              <a:avLst/>
            </a:prstGeom>
            <a:noFill/>
          </p:spPr>
          <p:txBody>
            <a:bodyPr vert="horz" wrap="square" lIns="36036" tIns="36036" rIns="36036" bIns="36036" rtlCol="0" anchor="b">
              <a:spAutoFit/>
            </a:bodyPr>
            <a:lstStyle/>
            <a:p>
              <a:pPr marL="0" indent="0">
                <a:spcBef>
                  <a:spcPts val="0"/>
                </a:spcBef>
                <a:buNone/>
              </a:pPr>
              <a:r>
                <a:rPr lang="en-US" sz="1400" b="1" dirty="0">
                  <a:solidFill>
                    <a:srgbClr val="000000"/>
                  </a:solidFill>
                </a:rPr>
                <a:t>Cost trends for successful synergy</a:t>
              </a:r>
            </a:p>
          </p:txBody>
        </p:sp>
        <p:cxnSp>
          <p:nvCxnSpPr>
            <p:cNvPr id="116" name="btfpColumnHeaderBoxLine223027">
              <a:extLst>
                <a:ext uri="{FF2B5EF4-FFF2-40B4-BE49-F238E27FC236}">
                  <a16:creationId xmlns:a16="http://schemas.microsoft.com/office/drawing/2014/main" id="{2E55FC93-AF1E-9069-EE37-4707C4A444F1}"/>
                </a:ext>
              </a:extLst>
            </p:cNvPr>
            <p:cNvCxnSpPr>
              <a:cxnSpLocks/>
            </p:cNvCxnSpPr>
            <p:nvPr/>
          </p:nvCxnSpPr>
          <p:spPr bwMode="gray">
            <a:xfrm>
              <a:off x="8034564" y="1931535"/>
              <a:ext cx="3528601"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grpSp>
      <p:cxnSp>
        <p:nvCxnSpPr>
          <p:cNvPr id="120" name="Straight Connector 119">
            <a:extLst>
              <a:ext uri="{FF2B5EF4-FFF2-40B4-BE49-F238E27FC236}">
                <a16:creationId xmlns:a16="http://schemas.microsoft.com/office/drawing/2014/main" id="{6A7EB7D3-F8AA-9E1B-1B0E-12BFD445C600}"/>
              </a:ext>
            </a:extLst>
          </p:cNvPr>
          <p:cNvCxnSpPr/>
          <p:nvPr>
            <p:custDataLst>
              <p:tags r:id="rId2"/>
            </p:custDataLst>
          </p:nvPr>
        </p:nvCxnSpPr>
        <p:spPr bwMode="gray">
          <a:xfrm>
            <a:off x="6567488" y="2392363"/>
            <a:ext cx="0" cy="175260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24" name="Straight Connector 123">
            <a:extLst>
              <a:ext uri="{FF2B5EF4-FFF2-40B4-BE49-F238E27FC236}">
                <a16:creationId xmlns:a16="http://schemas.microsoft.com/office/drawing/2014/main" id="{5652EBEB-25DF-19A0-ED04-9E13C743BBA6}"/>
              </a:ext>
            </a:extLst>
          </p:cNvPr>
          <p:cNvCxnSpPr/>
          <p:nvPr>
            <p:custDataLst>
              <p:tags r:id="rId3"/>
            </p:custDataLst>
          </p:nvPr>
        </p:nvCxnSpPr>
        <p:spPr bwMode="gray">
          <a:xfrm>
            <a:off x="7556500" y="2392363"/>
            <a:ext cx="0" cy="175260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17" name="Straight Connector 116">
            <a:extLst>
              <a:ext uri="{FF2B5EF4-FFF2-40B4-BE49-F238E27FC236}">
                <a16:creationId xmlns:a16="http://schemas.microsoft.com/office/drawing/2014/main" id="{2A859649-DE74-E370-09AD-1C8098488355}"/>
              </a:ext>
            </a:extLst>
          </p:cNvPr>
          <p:cNvCxnSpPr/>
          <p:nvPr>
            <p:custDataLst>
              <p:tags r:id="rId4"/>
            </p:custDataLst>
          </p:nvPr>
        </p:nvCxnSpPr>
        <p:spPr bwMode="gray">
          <a:xfrm>
            <a:off x="5827713" y="2392363"/>
            <a:ext cx="0" cy="175260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23" name="Straight Connector 122">
            <a:extLst>
              <a:ext uri="{FF2B5EF4-FFF2-40B4-BE49-F238E27FC236}">
                <a16:creationId xmlns:a16="http://schemas.microsoft.com/office/drawing/2014/main" id="{1B7687D9-C2C6-5BEF-14F7-DAFFB04D6296}"/>
              </a:ext>
            </a:extLst>
          </p:cNvPr>
          <p:cNvCxnSpPr/>
          <p:nvPr>
            <p:custDataLst>
              <p:tags r:id="rId5"/>
            </p:custDataLst>
          </p:nvPr>
        </p:nvCxnSpPr>
        <p:spPr bwMode="gray">
          <a:xfrm>
            <a:off x="7308850" y="2392363"/>
            <a:ext cx="0" cy="175260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18" name="Straight Connector 117">
            <a:extLst>
              <a:ext uri="{FF2B5EF4-FFF2-40B4-BE49-F238E27FC236}">
                <a16:creationId xmlns:a16="http://schemas.microsoft.com/office/drawing/2014/main" id="{52A89B2D-E6B2-E063-0DE2-FDAF5A61493E}"/>
              </a:ext>
            </a:extLst>
          </p:cNvPr>
          <p:cNvCxnSpPr/>
          <p:nvPr>
            <p:custDataLst>
              <p:tags r:id="rId6"/>
            </p:custDataLst>
          </p:nvPr>
        </p:nvCxnSpPr>
        <p:spPr bwMode="gray">
          <a:xfrm>
            <a:off x="6073775" y="2392363"/>
            <a:ext cx="0" cy="175260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22" name="Straight Connector 121">
            <a:extLst>
              <a:ext uri="{FF2B5EF4-FFF2-40B4-BE49-F238E27FC236}">
                <a16:creationId xmlns:a16="http://schemas.microsoft.com/office/drawing/2014/main" id="{8CF6E9FE-93B3-C1BF-947C-44451F9C65EE}"/>
              </a:ext>
            </a:extLst>
          </p:cNvPr>
          <p:cNvCxnSpPr/>
          <p:nvPr>
            <p:custDataLst>
              <p:tags r:id="rId7"/>
            </p:custDataLst>
          </p:nvPr>
        </p:nvCxnSpPr>
        <p:spPr bwMode="gray">
          <a:xfrm>
            <a:off x="7062788" y="2392363"/>
            <a:ext cx="0" cy="175260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19" name="Straight Connector 118">
            <a:extLst>
              <a:ext uri="{FF2B5EF4-FFF2-40B4-BE49-F238E27FC236}">
                <a16:creationId xmlns:a16="http://schemas.microsoft.com/office/drawing/2014/main" id="{E92CCAA4-D581-A348-4687-77C982E5AA89}"/>
              </a:ext>
            </a:extLst>
          </p:cNvPr>
          <p:cNvCxnSpPr/>
          <p:nvPr>
            <p:custDataLst>
              <p:tags r:id="rId8"/>
            </p:custDataLst>
          </p:nvPr>
        </p:nvCxnSpPr>
        <p:spPr bwMode="gray">
          <a:xfrm>
            <a:off x="6321425" y="2392363"/>
            <a:ext cx="0" cy="175260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21" name="Straight Connector 120">
            <a:extLst>
              <a:ext uri="{FF2B5EF4-FFF2-40B4-BE49-F238E27FC236}">
                <a16:creationId xmlns:a16="http://schemas.microsoft.com/office/drawing/2014/main" id="{6650845B-0A28-08CC-C1D3-5A2332DE8952}"/>
              </a:ext>
            </a:extLst>
          </p:cNvPr>
          <p:cNvCxnSpPr/>
          <p:nvPr>
            <p:custDataLst>
              <p:tags r:id="rId9"/>
            </p:custDataLst>
          </p:nvPr>
        </p:nvCxnSpPr>
        <p:spPr bwMode="gray">
          <a:xfrm>
            <a:off x="6815138" y="2392363"/>
            <a:ext cx="0" cy="175260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graphicFrame>
        <p:nvGraphicFramePr>
          <p:cNvPr id="215" name="Chart 214">
            <a:extLst>
              <a:ext uri="{FF2B5EF4-FFF2-40B4-BE49-F238E27FC236}">
                <a16:creationId xmlns:a16="http://schemas.microsoft.com/office/drawing/2014/main" id="{E0486C30-B663-B70D-F5BF-FF3D328583C1}"/>
              </a:ext>
            </a:extLst>
          </p:cNvPr>
          <p:cNvGraphicFramePr/>
          <p:nvPr>
            <p:custDataLst>
              <p:tags r:id="rId10"/>
            </p:custDataLst>
            <p:extLst>
              <p:ext uri="{D42A27DB-BD31-4B8C-83A1-F6EECF244321}">
                <p14:modId xmlns:p14="http://schemas.microsoft.com/office/powerpoint/2010/main" val="871411172"/>
              </p:ext>
            </p:extLst>
          </p:nvPr>
        </p:nvGraphicFramePr>
        <p:xfrm>
          <a:off x="5497513" y="2309813"/>
          <a:ext cx="2141537" cy="1917700"/>
        </p:xfrm>
        <a:graphic>
          <a:graphicData uri="http://schemas.openxmlformats.org/drawingml/2006/chart">
            <c:chart xmlns:c="http://schemas.openxmlformats.org/drawingml/2006/chart" xmlns:r="http://schemas.openxmlformats.org/officeDocument/2006/relationships" r:id="rId64"/>
          </a:graphicData>
        </a:graphic>
      </p:graphicFrame>
      <p:sp>
        <p:nvSpPr>
          <p:cNvPr id="131" name="Text Placeholder 10">
            <a:extLst>
              <a:ext uri="{FF2B5EF4-FFF2-40B4-BE49-F238E27FC236}">
                <a16:creationId xmlns:a16="http://schemas.microsoft.com/office/drawing/2014/main" id="{3846EB7E-87B9-B1B7-375E-5EFDE186C9B4}"/>
              </a:ext>
            </a:extLst>
          </p:cNvPr>
          <p:cNvSpPr txBox="1">
            <a:spLocks/>
          </p:cNvSpPr>
          <p:nvPr>
            <p:custDataLst>
              <p:tags r:id="rId11"/>
            </p:custDataLst>
          </p:nvPr>
        </p:nvSpPr>
        <p:spPr bwMode="gray">
          <a:xfrm>
            <a:off x="6780213" y="4187825"/>
            <a:ext cx="69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3175A888-175F-4873-BD4D-9EEE6A82D071}" type="datetime'''''''''''''''''''''''''''''''''''5'''''''''''''''''">
              <a:rPr lang="en-US" altLang="en-US" sz="1000" smtClean="0"/>
              <a:pPr marL="0" indent="0" algn="ctr">
                <a:spcBef>
                  <a:spcPct val="0"/>
                </a:spcBef>
                <a:spcAft>
                  <a:spcPct val="0"/>
                </a:spcAft>
                <a:buNone/>
              </a:pPr>
              <a:t>5</a:t>
            </a:fld>
            <a:endParaRPr lang="en-US" sz="1000" dirty="0"/>
          </a:p>
        </p:txBody>
      </p:sp>
      <p:sp>
        <p:nvSpPr>
          <p:cNvPr id="130" name="Text Placeholder 10">
            <a:extLst>
              <a:ext uri="{FF2B5EF4-FFF2-40B4-BE49-F238E27FC236}">
                <a16:creationId xmlns:a16="http://schemas.microsoft.com/office/drawing/2014/main" id="{63E32832-953A-4D0C-315B-AAF38553F6BE}"/>
              </a:ext>
            </a:extLst>
          </p:cNvPr>
          <p:cNvSpPr txBox="1">
            <a:spLocks/>
          </p:cNvSpPr>
          <p:nvPr>
            <p:custDataLst>
              <p:tags r:id="rId12"/>
            </p:custDataLst>
          </p:nvPr>
        </p:nvSpPr>
        <p:spPr bwMode="gray">
          <a:xfrm>
            <a:off x="6532563" y="4187825"/>
            <a:ext cx="69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082D409A-039B-4969-9296-648B4FACD752}" type="datetime'''''''4'''''''''''''">
              <a:rPr lang="en-US" altLang="en-US" sz="1000" smtClean="0"/>
              <a:pPr marL="0" indent="0" algn="ctr">
                <a:spcBef>
                  <a:spcPct val="0"/>
                </a:spcBef>
                <a:spcAft>
                  <a:spcPct val="0"/>
                </a:spcAft>
                <a:buNone/>
              </a:pPr>
              <a:t>4</a:t>
            </a:fld>
            <a:endParaRPr lang="en-US" sz="1000" dirty="0"/>
          </a:p>
        </p:txBody>
      </p:sp>
      <p:sp>
        <p:nvSpPr>
          <p:cNvPr id="132" name="Text Placeholder 10">
            <a:extLst>
              <a:ext uri="{FF2B5EF4-FFF2-40B4-BE49-F238E27FC236}">
                <a16:creationId xmlns:a16="http://schemas.microsoft.com/office/drawing/2014/main" id="{0881E669-1785-4375-BCC5-9CB75BAB54FF}"/>
              </a:ext>
            </a:extLst>
          </p:cNvPr>
          <p:cNvSpPr txBox="1">
            <a:spLocks/>
          </p:cNvSpPr>
          <p:nvPr>
            <p:custDataLst>
              <p:tags r:id="rId13"/>
            </p:custDataLst>
          </p:nvPr>
        </p:nvSpPr>
        <p:spPr bwMode="gray">
          <a:xfrm>
            <a:off x="7027863" y="4187825"/>
            <a:ext cx="69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7E62FF68-E470-4C7F-8B13-D296FA65573E}" type="datetime'''''''''''''''''''''''''''''''''''6'''''''''''''">
              <a:rPr lang="en-US" altLang="en-US" sz="1000" smtClean="0"/>
              <a:pPr marL="0" indent="0" algn="ctr">
                <a:spcBef>
                  <a:spcPct val="0"/>
                </a:spcBef>
                <a:spcAft>
                  <a:spcPct val="0"/>
                </a:spcAft>
                <a:buNone/>
              </a:pPr>
              <a:t>6</a:t>
            </a:fld>
            <a:endParaRPr lang="en-US" sz="1000" dirty="0"/>
          </a:p>
        </p:txBody>
      </p:sp>
      <p:sp>
        <p:nvSpPr>
          <p:cNvPr id="129" name="Text Placeholder 10">
            <a:extLst>
              <a:ext uri="{FF2B5EF4-FFF2-40B4-BE49-F238E27FC236}">
                <a16:creationId xmlns:a16="http://schemas.microsoft.com/office/drawing/2014/main" id="{0640172F-181A-1D71-D680-40691673DBA6}"/>
              </a:ext>
            </a:extLst>
          </p:cNvPr>
          <p:cNvSpPr txBox="1">
            <a:spLocks/>
          </p:cNvSpPr>
          <p:nvPr>
            <p:custDataLst>
              <p:tags r:id="rId14"/>
            </p:custDataLst>
          </p:nvPr>
        </p:nvSpPr>
        <p:spPr bwMode="gray">
          <a:xfrm>
            <a:off x="6286500" y="4187825"/>
            <a:ext cx="69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1C71DDA9-5713-448F-84F2-F884DF63C4CD}" type="datetime'''''''''''''''''''''''''''''''''''''''''''''''3'''''''''''''''">
              <a:rPr lang="en-US" altLang="en-US" sz="1000" smtClean="0"/>
              <a:pPr marL="0" indent="0" algn="ctr">
                <a:spcBef>
                  <a:spcPct val="0"/>
                </a:spcBef>
                <a:spcAft>
                  <a:spcPct val="0"/>
                </a:spcAft>
                <a:buNone/>
              </a:pPr>
              <a:t>3</a:t>
            </a:fld>
            <a:endParaRPr lang="en-US" sz="1000" dirty="0"/>
          </a:p>
        </p:txBody>
      </p:sp>
      <p:sp>
        <p:nvSpPr>
          <p:cNvPr id="133" name="Text Placeholder 10">
            <a:extLst>
              <a:ext uri="{FF2B5EF4-FFF2-40B4-BE49-F238E27FC236}">
                <a16:creationId xmlns:a16="http://schemas.microsoft.com/office/drawing/2014/main" id="{6F86F22F-50EF-B7A8-266F-F7BE3EE351FA}"/>
              </a:ext>
            </a:extLst>
          </p:cNvPr>
          <p:cNvSpPr txBox="1">
            <a:spLocks/>
          </p:cNvSpPr>
          <p:nvPr>
            <p:custDataLst>
              <p:tags r:id="rId15"/>
            </p:custDataLst>
          </p:nvPr>
        </p:nvSpPr>
        <p:spPr bwMode="gray">
          <a:xfrm>
            <a:off x="7273925" y="4187825"/>
            <a:ext cx="69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4BF43E56-5ABB-4457-AF94-A760861D3FA1}" type="datetime'7'''''''''''''''''''''">
              <a:rPr lang="en-US" altLang="en-US" sz="1000" smtClean="0"/>
              <a:pPr marL="0" indent="0" algn="ctr">
                <a:spcBef>
                  <a:spcPct val="0"/>
                </a:spcBef>
                <a:spcAft>
                  <a:spcPct val="0"/>
                </a:spcAft>
                <a:buNone/>
              </a:pPr>
              <a:t>7</a:t>
            </a:fld>
            <a:endParaRPr lang="en-US" sz="1000" dirty="0"/>
          </a:p>
        </p:txBody>
      </p:sp>
      <p:sp>
        <p:nvSpPr>
          <p:cNvPr id="128" name="Text Placeholder 10">
            <a:extLst>
              <a:ext uri="{FF2B5EF4-FFF2-40B4-BE49-F238E27FC236}">
                <a16:creationId xmlns:a16="http://schemas.microsoft.com/office/drawing/2014/main" id="{F416170A-CF37-0797-A971-4745C29F7BB1}"/>
              </a:ext>
            </a:extLst>
          </p:cNvPr>
          <p:cNvSpPr txBox="1">
            <a:spLocks/>
          </p:cNvSpPr>
          <p:nvPr>
            <p:custDataLst>
              <p:tags r:id="rId16"/>
            </p:custDataLst>
          </p:nvPr>
        </p:nvSpPr>
        <p:spPr bwMode="gray">
          <a:xfrm>
            <a:off x="6038850" y="4187825"/>
            <a:ext cx="69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305B66C2-41C7-42A3-A193-B36613BFDE40}" type="datetime'''''''''''''''''''''''''''''''''''''''''''''''''''''2'''''">
              <a:rPr lang="en-US" altLang="en-US" sz="1000" smtClean="0"/>
              <a:pPr marL="0" indent="0" algn="ctr">
                <a:spcBef>
                  <a:spcPct val="0"/>
                </a:spcBef>
                <a:spcAft>
                  <a:spcPct val="0"/>
                </a:spcAft>
                <a:buNone/>
              </a:pPr>
              <a:t>2</a:t>
            </a:fld>
            <a:endParaRPr lang="en-US" sz="1000" dirty="0"/>
          </a:p>
        </p:txBody>
      </p:sp>
      <p:sp>
        <p:nvSpPr>
          <p:cNvPr id="134" name="Text Placeholder 10">
            <a:extLst>
              <a:ext uri="{FF2B5EF4-FFF2-40B4-BE49-F238E27FC236}">
                <a16:creationId xmlns:a16="http://schemas.microsoft.com/office/drawing/2014/main" id="{1277FDC6-A619-A459-EC14-F6E74FFD8A3C}"/>
              </a:ext>
            </a:extLst>
          </p:cNvPr>
          <p:cNvSpPr txBox="1">
            <a:spLocks/>
          </p:cNvSpPr>
          <p:nvPr>
            <p:custDataLst>
              <p:tags r:id="rId17"/>
            </p:custDataLst>
          </p:nvPr>
        </p:nvSpPr>
        <p:spPr bwMode="gray">
          <a:xfrm>
            <a:off x="7521575" y="4187825"/>
            <a:ext cx="69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EED98C91-08D3-4D0C-B23F-835B1483FECD}" type="datetime'''''''8'''''''''''''''''''''''''''">
              <a:rPr lang="en-US" altLang="en-US" sz="1000" smtClean="0"/>
              <a:pPr marL="0" indent="0" algn="ctr">
                <a:spcBef>
                  <a:spcPct val="0"/>
                </a:spcBef>
                <a:spcAft>
                  <a:spcPct val="0"/>
                </a:spcAft>
                <a:buNone/>
              </a:pPr>
              <a:t>8</a:t>
            </a:fld>
            <a:endParaRPr lang="en-US" sz="1000" dirty="0"/>
          </a:p>
        </p:txBody>
      </p:sp>
      <p:sp>
        <p:nvSpPr>
          <p:cNvPr id="127" name="Text Placeholder 10">
            <a:extLst>
              <a:ext uri="{FF2B5EF4-FFF2-40B4-BE49-F238E27FC236}">
                <a16:creationId xmlns:a16="http://schemas.microsoft.com/office/drawing/2014/main" id="{C493FBA3-EA20-A567-1E00-F7CE0201DEB4}"/>
              </a:ext>
            </a:extLst>
          </p:cNvPr>
          <p:cNvSpPr txBox="1">
            <a:spLocks/>
          </p:cNvSpPr>
          <p:nvPr>
            <p:custDataLst>
              <p:tags r:id="rId18"/>
            </p:custDataLst>
          </p:nvPr>
        </p:nvSpPr>
        <p:spPr bwMode="gray">
          <a:xfrm>
            <a:off x="5792788" y="4187825"/>
            <a:ext cx="69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0D74BC9B-424E-428F-A276-83C992BE1590}" type="datetime'''''''''''''''''''''''''''''''''''''''''''''''''1'''''''''''''">
              <a:rPr lang="en-US" altLang="en-US" sz="1000" smtClean="0"/>
              <a:pPr marL="0" indent="0" algn="ctr">
                <a:spcBef>
                  <a:spcPct val="0"/>
                </a:spcBef>
                <a:spcAft>
                  <a:spcPct val="0"/>
                </a:spcAft>
                <a:buNone/>
              </a:pPr>
              <a:t>1</a:t>
            </a:fld>
            <a:endParaRPr lang="en-US" sz="1000" dirty="0"/>
          </a:p>
        </p:txBody>
      </p:sp>
      <p:sp>
        <p:nvSpPr>
          <p:cNvPr id="126" name="Text Placeholder 10">
            <a:extLst>
              <a:ext uri="{FF2B5EF4-FFF2-40B4-BE49-F238E27FC236}">
                <a16:creationId xmlns:a16="http://schemas.microsoft.com/office/drawing/2014/main" id="{D0C08E65-89EF-A476-2F12-DA5DE25CCCFD}"/>
              </a:ext>
            </a:extLst>
          </p:cNvPr>
          <p:cNvSpPr txBox="1">
            <a:spLocks/>
          </p:cNvSpPr>
          <p:nvPr>
            <p:custDataLst>
              <p:tags r:id="rId19"/>
            </p:custDataLst>
          </p:nvPr>
        </p:nvSpPr>
        <p:spPr bwMode="gray">
          <a:xfrm>
            <a:off x="5545138" y="4187825"/>
            <a:ext cx="69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63769658-86EA-4B8A-BA25-54E56148B0E3}" type="datetime'''''''''0'''''''''''''''''''''''''''''''">
              <a:rPr lang="en-US" altLang="en-US" sz="1000" smtClean="0"/>
              <a:pPr marL="0" indent="0" algn="ctr">
                <a:spcBef>
                  <a:spcPct val="0"/>
                </a:spcBef>
                <a:spcAft>
                  <a:spcPct val="0"/>
                </a:spcAft>
                <a:buNone/>
              </a:pPr>
              <a:t>0</a:t>
            </a:fld>
            <a:endParaRPr lang="en-US" sz="1000" dirty="0"/>
          </a:p>
        </p:txBody>
      </p:sp>
      <p:sp>
        <p:nvSpPr>
          <p:cNvPr id="135" name="Text Placeholder 10">
            <a:extLst>
              <a:ext uri="{FF2B5EF4-FFF2-40B4-BE49-F238E27FC236}">
                <a16:creationId xmlns:a16="http://schemas.microsoft.com/office/drawing/2014/main" id="{F30F7D30-6702-78D4-C09C-55103730AED7}"/>
              </a:ext>
            </a:extLst>
          </p:cNvPr>
          <p:cNvSpPr txBox="1">
            <a:spLocks/>
          </p:cNvSpPr>
          <p:nvPr>
            <p:custDataLst>
              <p:tags r:id="rId20"/>
            </p:custDataLst>
          </p:nvPr>
        </p:nvSpPr>
        <p:spPr bwMode="auto">
          <a:xfrm>
            <a:off x="4827588" y="2462213"/>
            <a:ext cx="6667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EA91F289-EFCE-4227-A662-7003E50BFDA0}" type="datetime'''''''''''''''Ge''o''''''''''sc''i''e''n''''''''c''''e'''''''">
              <a:rPr lang="en-US" altLang="en-US" sz="1000" smtClean="0"/>
              <a:pPr marL="0" indent="0" algn="r">
                <a:spcBef>
                  <a:spcPct val="0"/>
                </a:spcBef>
                <a:spcAft>
                  <a:spcPct val="0"/>
                </a:spcAft>
                <a:buNone/>
              </a:pPr>
              <a:t>Geoscience</a:t>
            </a:fld>
            <a:endParaRPr lang="en-US" sz="1000" dirty="0"/>
          </a:p>
        </p:txBody>
      </p:sp>
      <p:sp>
        <p:nvSpPr>
          <p:cNvPr id="136" name="Text Placeholder 10">
            <a:extLst>
              <a:ext uri="{FF2B5EF4-FFF2-40B4-BE49-F238E27FC236}">
                <a16:creationId xmlns:a16="http://schemas.microsoft.com/office/drawing/2014/main" id="{A0AF3860-B6B7-BE88-C999-4BC2A16F0352}"/>
              </a:ext>
            </a:extLst>
          </p:cNvPr>
          <p:cNvSpPr txBox="1">
            <a:spLocks/>
          </p:cNvSpPr>
          <p:nvPr>
            <p:custDataLst>
              <p:tags r:id="rId21"/>
            </p:custDataLst>
          </p:nvPr>
        </p:nvSpPr>
        <p:spPr bwMode="auto">
          <a:xfrm>
            <a:off x="4622800" y="2754313"/>
            <a:ext cx="8715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1000" dirty="0"/>
              <a:t>Well production</a:t>
            </a:r>
            <a:endParaRPr lang="en-US" sz="1000" dirty="0"/>
          </a:p>
        </p:txBody>
      </p:sp>
      <p:sp>
        <p:nvSpPr>
          <p:cNvPr id="137" name="Text Placeholder 10">
            <a:extLst>
              <a:ext uri="{FF2B5EF4-FFF2-40B4-BE49-F238E27FC236}">
                <a16:creationId xmlns:a16="http://schemas.microsoft.com/office/drawing/2014/main" id="{5A3BE564-9C4E-9876-B465-92CA6FF895CE}"/>
              </a:ext>
            </a:extLst>
          </p:cNvPr>
          <p:cNvSpPr txBox="1">
            <a:spLocks/>
          </p:cNvSpPr>
          <p:nvPr>
            <p:custDataLst>
              <p:tags r:id="rId22"/>
            </p:custDataLst>
          </p:nvPr>
        </p:nvSpPr>
        <p:spPr bwMode="auto">
          <a:xfrm>
            <a:off x="4314825" y="3046413"/>
            <a:ext cx="11795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1000" dirty="0"/>
              <a:t>Formation evaluation</a:t>
            </a:r>
            <a:endParaRPr lang="en-US" sz="1000" dirty="0"/>
          </a:p>
        </p:txBody>
      </p:sp>
      <p:sp>
        <p:nvSpPr>
          <p:cNvPr id="138" name="Text Placeholder 10">
            <a:extLst>
              <a:ext uri="{FF2B5EF4-FFF2-40B4-BE49-F238E27FC236}">
                <a16:creationId xmlns:a16="http://schemas.microsoft.com/office/drawing/2014/main" id="{26C03C95-97DC-BC6C-45AE-6D7AC12EEBB6}"/>
              </a:ext>
            </a:extLst>
          </p:cNvPr>
          <p:cNvSpPr txBox="1">
            <a:spLocks/>
          </p:cNvSpPr>
          <p:nvPr>
            <p:custDataLst>
              <p:tags r:id="rId23"/>
            </p:custDataLst>
          </p:nvPr>
        </p:nvSpPr>
        <p:spPr bwMode="auto">
          <a:xfrm>
            <a:off x="4291013" y="3338513"/>
            <a:ext cx="12033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1000" dirty="0"/>
              <a:t>Drilling competencies</a:t>
            </a:r>
            <a:endParaRPr lang="en-US" sz="1000" dirty="0"/>
          </a:p>
        </p:txBody>
      </p:sp>
      <p:sp>
        <p:nvSpPr>
          <p:cNvPr id="139" name="Text Placeholder 10">
            <a:extLst>
              <a:ext uri="{FF2B5EF4-FFF2-40B4-BE49-F238E27FC236}">
                <a16:creationId xmlns:a16="http://schemas.microsoft.com/office/drawing/2014/main" id="{A95075F7-8089-961F-67C2-2F15F910423B}"/>
              </a:ext>
            </a:extLst>
          </p:cNvPr>
          <p:cNvSpPr txBox="1">
            <a:spLocks/>
          </p:cNvSpPr>
          <p:nvPr>
            <p:custDataLst>
              <p:tags r:id="rId24"/>
            </p:custDataLst>
          </p:nvPr>
        </p:nvSpPr>
        <p:spPr bwMode="auto">
          <a:xfrm>
            <a:off x="4435475" y="3630613"/>
            <a:ext cx="10588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sz="1000" dirty="0"/>
              <a:t>Surface production</a:t>
            </a:r>
          </a:p>
        </p:txBody>
      </p:sp>
      <p:sp>
        <p:nvSpPr>
          <p:cNvPr id="140" name="Text Placeholder 10">
            <a:extLst>
              <a:ext uri="{FF2B5EF4-FFF2-40B4-BE49-F238E27FC236}">
                <a16:creationId xmlns:a16="http://schemas.microsoft.com/office/drawing/2014/main" id="{C931C633-23EE-4D58-D9AB-62AE19AF8D52}"/>
              </a:ext>
            </a:extLst>
          </p:cNvPr>
          <p:cNvSpPr txBox="1">
            <a:spLocks/>
          </p:cNvSpPr>
          <p:nvPr>
            <p:custDataLst>
              <p:tags r:id="rId25"/>
            </p:custDataLst>
          </p:nvPr>
        </p:nvSpPr>
        <p:spPr bwMode="auto">
          <a:xfrm>
            <a:off x="4257675" y="3922713"/>
            <a:ext cx="12366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1000" dirty="0"/>
              <a:t>Reservoir engineering</a:t>
            </a:r>
            <a:endParaRPr lang="en-US" sz="1000" dirty="0"/>
          </a:p>
        </p:txBody>
      </p:sp>
      <p:sp>
        <p:nvSpPr>
          <p:cNvPr id="141" name="Rectangle 140">
            <a:extLst>
              <a:ext uri="{FF2B5EF4-FFF2-40B4-BE49-F238E27FC236}">
                <a16:creationId xmlns:a16="http://schemas.microsoft.com/office/drawing/2014/main" id="{61D964EA-2A66-1807-5C89-F11DFD2E80CB}"/>
              </a:ext>
            </a:extLst>
          </p:cNvPr>
          <p:cNvSpPr/>
          <p:nvPr>
            <p:custDataLst>
              <p:tags r:id="rId26"/>
            </p:custDataLst>
          </p:nvPr>
        </p:nvSpPr>
        <p:spPr bwMode="auto">
          <a:xfrm>
            <a:off x="4330700" y="2101850"/>
            <a:ext cx="179388" cy="133350"/>
          </a:xfrm>
          <a:prstGeom prst="rect">
            <a:avLst/>
          </a:prstGeom>
          <a:solidFill>
            <a:schemeClr val="accent2"/>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42" name="Rectangle 141">
            <a:extLst>
              <a:ext uri="{FF2B5EF4-FFF2-40B4-BE49-F238E27FC236}">
                <a16:creationId xmlns:a16="http://schemas.microsoft.com/office/drawing/2014/main" id="{5F8A7240-89A5-3766-5608-F33EC9D94C6F}"/>
              </a:ext>
            </a:extLst>
          </p:cNvPr>
          <p:cNvSpPr/>
          <p:nvPr>
            <p:custDataLst>
              <p:tags r:id="rId27"/>
            </p:custDataLst>
          </p:nvPr>
        </p:nvSpPr>
        <p:spPr bwMode="auto">
          <a:xfrm>
            <a:off x="5700713" y="2101850"/>
            <a:ext cx="179388" cy="133350"/>
          </a:xfrm>
          <a:prstGeom prst="rect">
            <a:avLst/>
          </a:prstGeom>
          <a:solidFill>
            <a:schemeClr val="accent1"/>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43" name="Text Placeholder 10">
            <a:extLst>
              <a:ext uri="{FF2B5EF4-FFF2-40B4-BE49-F238E27FC236}">
                <a16:creationId xmlns:a16="http://schemas.microsoft.com/office/drawing/2014/main" id="{36E6BCE1-B1FE-2F5F-DF37-C4AD936B8D17}"/>
              </a:ext>
            </a:extLst>
          </p:cNvPr>
          <p:cNvSpPr txBox="1">
            <a:spLocks/>
          </p:cNvSpPr>
          <p:nvPr>
            <p:custDataLst>
              <p:tags r:id="rId28"/>
            </p:custDataLst>
          </p:nvPr>
        </p:nvSpPr>
        <p:spPr bwMode="auto">
          <a:xfrm>
            <a:off x="4560888" y="2097088"/>
            <a:ext cx="10382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sz="1000" dirty="0"/>
              <a:t>Oil &amp; gas engineer</a:t>
            </a:r>
            <a:endParaRPr lang="en-US" sz="1000" dirty="0"/>
          </a:p>
        </p:txBody>
      </p:sp>
      <p:sp>
        <p:nvSpPr>
          <p:cNvPr id="144" name="Text Placeholder 10">
            <a:extLst>
              <a:ext uri="{FF2B5EF4-FFF2-40B4-BE49-F238E27FC236}">
                <a16:creationId xmlns:a16="http://schemas.microsoft.com/office/drawing/2014/main" id="{FF13F617-B105-9291-C4E0-C8503DDCA284}"/>
              </a:ext>
            </a:extLst>
          </p:cNvPr>
          <p:cNvSpPr txBox="1">
            <a:spLocks/>
          </p:cNvSpPr>
          <p:nvPr>
            <p:custDataLst>
              <p:tags r:id="rId29"/>
            </p:custDataLst>
          </p:nvPr>
        </p:nvSpPr>
        <p:spPr bwMode="auto">
          <a:xfrm>
            <a:off x="5930900" y="2097088"/>
            <a:ext cx="11858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sz="1000" dirty="0"/>
              <a:t>Geothermal engineer</a:t>
            </a:r>
            <a:endParaRPr lang="en-US" sz="1000" dirty="0"/>
          </a:p>
        </p:txBody>
      </p:sp>
      <p:sp>
        <p:nvSpPr>
          <p:cNvPr id="145" name="btfpColumnHeaderBoxText223027">
            <a:extLst>
              <a:ext uri="{FF2B5EF4-FFF2-40B4-BE49-F238E27FC236}">
                <a16:creationId xmlns:a16="http://schemas.microsoft.com/office/drawing/2014/main" id="{81D1B78C-3869-4C04-9691-272AE9003046}"/>
              </a:ext>
            </a:extLst>
          </p:cNvPr>
          <p:cNvSpPr txBox="1"/>
          <p:nvPr/>
        </p:nvSpPr>
        <p:spPr bwMode="gray">
          <a:xfrm>
            <a:off x="4330700" y="1806575"/>
            <a:ext cx="3381375" cy="234950"/>
          </a:xfrm>
          <a:prstGeom prst="rect">
            <a:avLst/>
          </a:prstGeom>
          <a:noFill/>
        </p:spPr>
        <p:txBody>
          <a:bodyPr vert="horz" wrap="square" lIns="36036" tIns="36036" rIns="36036" bIns="36036" rtlCol="0" anchor="b">
            <a:spAutoFit/>
          </a:bodyPr>
          <a:lstStyle/>
          <a:p>
            <a:pPr marL="0" indent="0">
              <a:spcBef>
                <a:spcPts val="0"/>
              </a:spcBef>
              <a:buNone/>
            </a:pPr>
            <a:r>
              <a:rPr lang="en-US" sz="1000" b="1" dirty="0">
                <a:solidFill>
                  <a:srgbClr val="000000"/>
                </a:solidFill>
              </a:rPr>
              <a:t>Geothermal and O&amp;G engineering skillset overlap*</a:t>
            </a:r>
          </a:p>
        </p:txBody>
      </p:sp>
      <p:cxnSp>
        <p:nvCxnSpPr>
          <p:cNvPr id="146" name="Straight Connector 145">
            <a:extLst>
              <a:ext uri="{FF2B5EF4-FFF2-40B4-BE49-F238E27FC236}">
                <a16:creationId xmlns:a16="http://schemas.microsoft.com/office/drawing/2014/main" id="{1E7DE81A-6319-D568-2E37-4BAA377F9880}"/>
              </a:ext>
            </a:extLst>
          </p:cNvPr>
          <p:cNvCxnSpPr>
            <a:cxnSpLocks/>
          </p:cNvCxnSpPr>
          <p:nvPr/>
        </p:nvCxnSpPr>
        <p:spPr bwMode="gray">
          <a:xfrm>
            <a:off x="4330700" y="2043113"/>
            <a:ext cx="3263900"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47" name="btfpColumnHeaderBoxText223027">
            <a:extLst>
              <a:ext uri="{FF2B5EF4-FFF2-40B4-BE49-F238E27FC236}">
                <a16:creationId xmlns:a16="http://schemas.microsoft.com/office/drawing/2014/main" id="{148B91CC-DBC0-2CE0-2505-8CA4464023E5}"/>
              </a:ext>
            </a:extLst>
          </p:cNvPr>
          <p:cNvSpPr txBox="1"/>
          <p:nvPr/>
        </p:nvSpPr>
        <p:spPr bwMode="gray">
          <a:xfrm>
            <a:off x="5984875" y="4415288"/>
            <a:ext cx="1828800" cy="233363"/>
          </a:xfrm>
          <a:prstGeom prst="rect">
            <a:avLst/>
          </a:prstGeom>
          <a:noFill/>
        </p:spPr>
        <p:txBody>
          <a:bodyPr vert="horz" wrap="square" lIns="36036" tIns="36036" rIns="36036" bIns="36036" rtlCol="0" anchor="b">
            <a:spAutoFit/>
          </a:bodyPr>
          <a:lstStyle/>
          <a:p>
            <a:pPr marL="0" indent="0" algn="ctr">
              <a:spcBef>
                <a:spcPts val="0"/>
              </a:spcBef>
              <a:buNone/>
            </a:pPr>
            <a:r>
              <a:rPr lang="en-US" sz="1000" dirty="0">
                <a:solidFill>
                  <a:srgbClr val="000000"/>
                </a:solidFill>
              </a:rPr>
              <a:t>Competency level</a:t>
            </a:r>
          </a:p>
        </p:txBody>
      </p:sp>
      <p:grpSp>
        <p:nvGrpSpPr>
          <p:cNvPr id="148" name="Group 147">
            <a:extLst>
              <a:ext uri="{FF2B5EF4-FFF2-40B4-BE49-F238E27FC236}">
                <a16:creationId xmlns:a16="http://schemas.microsoft.com/office/drawing/2014/main" id="{A9DCA39E-4557-6776-F69C-35623C1109AE}"/>
              </a:ext>
            </a:extLst>
          </p:cNvPr>
          <p:cNvGrpSpPr/>
          <p:nvPr/>
        </p:nvGrpSpPr>
        <p:grpSpPr>
          <a:xfrm>
            <a:off x="431800" y="2174406"/>
            <a:ext cx="3692369" cy="857696"/>
            <a:chOff x="478745" y="1951435"/>
            <a:chExt cx="3692369" cy="857696"/>
          </a:xfrm>
        </p:grpSpPr>
        <p:sp>
          <p:nvSpPr>
            <p:cNvPr id="149" name="Rounded Rectangle 148">
              <a:extLst>
                <a:ext uri="{FF2B5EF4-FFF2-40B4-BE49-F238E27FC236}">
                  <a16:creationId xmlns:a16="http://schemas.microsoft.com/office/drawing/2014/main" id="{FAEEDC26-21FB-F815-4440-ED8DC3607151}"/>
                </a:ext>
              </a:extLst>
            </p:cNvPr>
            <p:cNvSpPr/>
            <p:nvPr/>
          </p:nvSpPr>
          <p:spPr bwMode="gray">
            <a:xfrm>
              <a:off x="878809" y="1951435"/>
              <a:ext cx="3292305" cy="857696"/>
            </a:xfrm>
            <a:prstGeom prst="roundRect">
              <a:avLst>
                <a:gd name="adj" fmla="val 7065"/>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spcBef>
                  <a:spcPts val="600"/>
                </a:spcBef>
                <a:buNone/>
              </a:pPr>
              <a:r>
                <a:rPr lang="en-US" sz="1200" b="1" i="0" u="none" strike="noStrike" dirty="0">
                  <a:solidFill>
                    <a:srgbClr val="000000"/>
                  </a:solidFill>
                  <a:effectLst/>
                </a:rPr>
                <a:t>Subsurface exploration and drilling</a:t>
              </a:r>
            </a:p>
            <a:p>
              <a:pPr marL="0" indent="0">
                <a:spcBef>
                  <a:spcPts val="600"/>
                </a:spcBef>
                <a:buNone/>
              </a:pPr>
              <a:r>
                <a:rPr lang="en-US" sz="1000" dirty="0">
                  <a:solidFill>
                    <a:srgbClr val="000000"/>
                  </a:solidFill>
                  <a:latin typeface="Arial" panose="020B0604020202020204" pitchFamily="34" charset="0"/>
                  <a:cs typeface="Arial" panose="020B0604020202020204" pitchFamily="34" charset="0"/>
                </a:rPr>
                <a:t>Oil and gas data on hydrocarbon reserves and well logs can cut geothermal exploration costs and improve success rates.</a:t>
              </a:r>
            </a:p>
          </p:txBody>
        </p:sp>
        <p:sp>
          <p:nvSpPr>
            <p:cNvPr id="150" name="Oval 149">
              <a:extLst>
                <a:ext uri="{FF2B5EF4-FFF2-40B4-BE49-F238E27FC236}">
                  <a16:creationId xmlns:a16="http://schemas.microsoft.com/office/drawing/2014/main" id="{82D77A56-65D7-2DF5-075F-C93B3565A660}"/>
                </a:ext>
              </a:extLst>
            </p:cNvPr>
            <p:cNvSpPr/>
            <p:nvPr/>
          </p:nvSpPr>
          <p:spPr bwMode="gray">
            <a:xfrm>
              <a:off x="478745" y="1990511"/>
              <a:ext cx="365760" cy="365760"/>
            </a:xfrm>
            <a:prstGeom prst="ellipse">
              <a:avLst/>
            </a:prstGeom>
            <a:solidFill>
              <a:schemeClr val="accent1"/>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pic>
          <p:nvPicPr>
            <p:cNvPr id="151" name="Graphic 150" descr="Badge 1 with solid fill">
              <a:extLst>
                <a:ext uri="{FF2B5EF4-FFF2-40B4-BE49-F238E27FC236}">
                  <a16:creationId xmlns:a16="http://schemas.microsoft.com/office/drawing/2014/main" id="{4EB1865C-C4FC-B8A5-52F1-3ECD659F0C47}"/>
                </a:ext>
              </a:extLst>
            </p:cNvPr>
            <p:cNvPicPr>
              <a:picLocks noChangeAspect="1"/>
            </p:cNvPicPr>
            <p:nvPr/>
          </p:nvPicPr>
          <p:blipFill>
            <a:blip r:embed="rId65">
              <a:extLst>
                <a:ext uri="{96DAC541-7B7A-43D3-8B79-37D633B846F1}">
                  <asvg:svgBlip xmlns:asvg="http://schemas.microsoft.com/office/drawing/2016/SVG/main" r:embed="rId66"/>
                </a:ext>
              </a:extLst>
            </a:blip>
            <a:srcRect/>
            <a:stretch/>
          </p:blipFill>
          <p:spPr>
            <a:xfrm>
              <a:off x="547325" y="2058029"/>
              <a:ext cx="228600" cy="228600"/>
            </a:xfrm>
            <a:prstGeom prst="rect">
              <a:avLst/>
            </a:prstGeom>
          </p:spPr>
        </p:pic>
      </p:grpSp>
      <p:grpSp>
        <p:nvGrpSpPr>
          <p:cNvPr id="152" name="Group 151">
            <a:extLst>
              <a:ext uri="{FF2B5EF4-FFF2-40B4-BE49-F238E27FC236}">
                <a16:creationId xmlns:a16="http://schemas.microsoft.com/office/drawing/2014/main" id="{8EEA4474-4C07-CAF4-439E-F8FEDE7953A8}"/>
              </a:ext>
            </a:extLst>
          </p:cNvPr>
          <p:cNvGrpSpPr/>
          <p:nvPr/>
        </p:nvGrpSpPr>
        <p:grpSpPr>
          <a:xfrm>
            <a:off x="412750" y="3341242"/>
            <a:ext cx="3707493" cy="857696"/>
            <a:chOff x="478745" y="2955520"/>
            <a:chExt cx="3707493" cy="857696"/>
          </a:xfrm>
        </p:grpSpPr>
        <p:sp>
          <p:nvSpPr>
            <p:cNvPr id="153" name="Rounded Rectangle 152">
              <a:extLst>
                <a:ext uri="{FF2B5EF4-FFF2-40B4-BE49-F238E27FC236}">
                  <a16:creationId xmlns:a16="http://schemas.microsoft.com/office/drawing/2014/main" id="{08B78AB7-DEA7-5170-63A5-A996AD2290DF}"/>
                </a:ext>
              </a:extLst>
            </p:cNvPr>
            <p:cNvSpPr/>
            <p:nvPr/>
          </p:nvSpPr>
          <p:spPr bwMode="gray">
            <a:xfrm>
              <a:off x="893933" y="2955520"/>
              <a:ext cx="3292305" cy="857696"/>
            </a:xfrm>
            <a:prstGeom prst="roundRect">
              <a:avLst>
                <a:gd name="adj" fmla="val 7065"/>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l" defTabSz="711200" rtl="0" eaLnBrk="1" fontAlgn="auto" latinLnBrk="0" hangingPunct="1">
                <a:lnSpc>
                  <a:spcPct val="100000"/>
                </a:lnSpc>
                <a:spcBef>
                  <a:spcPts val="60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mn-cs"/>
                </a:rPr>
                <a:t>Well completion and management</a:t>
              </a:r>
            </a:p>
            <a:p>
              <a:pPr marL="0" marR="0" lvl="0" indent="0" algn="l" defTabSz="711200" rtl="0" eaLnBrk="1" fontAlgn="auto" latinLnBrk="0" hangingPunct="1">
                <a:lnSpc>
                  <a:spcPct val="100000"/>
                </a:lnSpc>
                <a:spcBef>
                  <a:spcPts val="60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Simulation and zonal isolation techniques from O&amp;G enhance reservoir longevity and reinjection efficiency.</a:t>
              </a:r>
              <a:endParaRPr lang="en-US" sz="1050" dirty="0">
                <a:solidFill>
                  <a:srgbClr val="000000"/>
                </a:solidFill>
                <a:latin typeface="Arial" panose="020B0604020202020204" pitchFamily="34" charset="0"/>
                <a:cs typeface="Arial" panose="020B0604020202020204" pitchFamily="34" charset="0"/>
              </a:endParaRPr>
            </a:p>
          </p:txBody>
        </p:sp>
        <p:sp>
          <p:nvSpPr>
            <p:cNvPr id="154" name="Oval 153">
              <a:extLst>
                <a:ext uri="{FF2B5EF4-FFF2-40B4-BE49-F238E27FC236}">
                  <a16:creationId xmlns:a16="http://schemas.microsoft.com/office/drawing/2014/main" id="{F135D206-B3B1-2E1B-2CDA-44A885E698E4}"/>
                </a:ext>
              </a:extLst>
            </p:cNvPr>
            <p:cNvSpPr/>
            <p:nvPr/>
          </p:nvSpPr>
          <p:spPr bwMode="gray">
            <a:xfrm>
              <a:off x="478745" y="3063552"/>
              <a:ext cx="365760" cy="365760"/>
            </a:xfrm>
            <a:prstGeom prst="ellipse">
              <a:avLst/>
            </a:prstGeom>
            <a:solidFill>
              <a:schemeClr val="accent1"/>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pic>
          <p:nvPicPr>
            <p:cNvPr id="155" name="Graphic 154" descr="Badge with solid fill">
              <a:extLst>
                <a:ext uri="{FF2B5EF4-FFF2-40B4-BE49-F238E27FC236}">
                  <a16:creationId xmlns:a16="http://schemas.microsoft.com/office/drawing/2014/main" id="{A57B0B76-6B96-F6F3-848E-7A53C183D1DD}"/>
                </a:ext>
              </a:extLst>
            </p:cNvPr>
            <p:cNvPicPr>
              <a:picLocks noChangeAspect="1"/>
            </p:cNvPicPr>
            <p:nvPr/>
          </p:nvPicPr>
          <p:blipFill>
            <a:blip r:embed="rId67">
              <a:extLst>
                <a:ext uri="{96DAC541-7B7A-43D3-8B79-37D633B846F1}">
                  <asvg:svgBlip xmlns:asvg="http://schemas.microsoft.com/office/drawing/2016/SVG/main" r:embed="rId68"/>
                </a:ext>
              </a:extLst>
            </a:blip>
            <a:srcRect/>
            <a:stretch/>
          </p:blipFill>
          <p:spPr>
            <a:xfrm>
              <a:off x="547325" y="3131070"/>
              <a:ext cx="228600" cy="228600"/>
            </a:xfrm>
            <a:prstGeom prst="rect">
              <a:avLst/>
            </a:prstGeom>
          </p:spPr>
        </p:pic>
      </p:grpSp>
      <p:grpSp>
        <p:nvGrpSpPr>
          <p:cNvPr id="156" name="Group 155">
            <a:extLst>
              <a:ext uri="{FF2B5EF4-FFF2-40B4-BE49-F238E27FC236}">
                <a16:creationId xmlns:a16="http://schemas.microsoft.com/office/drawing/2014/main" id="{7554CFD0-9BDF-1C67-E876-88F233D03107}"/>
              </a:ext>
            </a:extLst>
          </p:cNvPr>
          <p:cNvGrpSpPr/>
          <p:nvPr/>
        </p:nvGrpSpPr>
        <p:grpSpPr>
          <a:xfrm>
            <a:off x="392113" y="4610345"/>
            <a:ext cx="3707163" cy="1036603"/>
            <a:chOff x="442174" y="4610345"/>
            <a:chExt cx="3707163" cy="1036603"/>
          </a:xfrm>
        </p:grpSpPr>
        <p:sp>
          <p:nvSpPr>
            <p:cNvPr id="157" name="Rounded Rectangle 156">
              <a:extLst>
                <a:ext uri="{FF2B5EF4-FFF2-40B4-BE49-F238E27FC236}">
                  <a16:creationId xmlns:a16="http://schemas.microsoft.com/office/drawing/2014/main" id="{BBC5F69E-7530-7400-5C0E-EF7F4FCE6FC8}"/>
                </a:ext>
              </a:extLst>
            </p:cNvPr>
            <p:cNvSpPr/>
            <p:nvPr/>
          </p:nvSpPr>
          <p:spPr bwMode="gray">
            <a:xfrm>
              <a:off x="857032" y="4610345"/>
              <a:ext cx="3292305" cy="1036603"/>
            </a:xfrm>
            <a:prstGeom prst="roundRect">
              <a:avLst>
                <a:gd name="adj" fmla="val 7065"/>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spcBef>
                  <a:spcPts val="600"/>
                </a:spcBef>
                <a:buNone/>
              </a:pPr>
              <a:r>
                <a:rPr lang="en-US" sz="1200" b="1" i="0" u="none" strike="noStrike" dirty="0">
                  <a:solidFill>
                    <a:srgbClr val="000000"/>
                  </a:solidFill>
                  <a:effectLst/>
                </a:rPr>
                <a:t>Data and digital innovation</a:t>
              </a:r>
            </a:p>
            <a:p>
              <a:pPr marL="0" indent="0">
                <a:spcBef>
                  <a:spcPts val="600"/>
                </a:spcBef>
                <a:buNone/>
              </a:pPr>
              <a:r>
                <a:rPr lang="en-US" sz="1000" dirty="0">
                  <a:solidFill>
                    <a:srgbClr val="000000"/>
                  </a:solidFill>
                </a:rPr>
                <a:t>O&amp;G’s digital twins and real-time monitoring tools improve geothermal reservoir modeling and predictive maintenance.</a:t>
              </a:r>
              <a:endParaRPr lang="en-US" sz="1000" i="0" u="none" strike="noStrike" dirty="0">
                <a:solidFill>
                  <a:srgbClr val="000000"/>
                </a:solidFill>
                <a:effectLst/>
              </a:endParaRPr>
            </a:p>
          </p:txBody>
        </p:sp>
        <p:sp>
          <p:nvSpPr>
            <p:cNvPr id="158" name="Oval 157">
              <a:extLst>
                <a:ext uri="{FF2B5EF4-FFF2-40B4-BE49-F238E27FC236}">
                  <a16:creationId xmlns:a16="http://schemas.microsoft.com/office/drawing/2014/main" id="{56BA127A-34C2-6E42-FFC3-403AD4887FC8}"/>
                </a:ext>
              </a:extLst>
            </p:cNvPr>
            <p:cNvSpPr/>
            <p:nvPr/>
          </p:nvSpPr>
          <p:spPr bwMode="gray">
            <a:xfrm>
              <a:off x="442174" y="4678925"/>
              <a:ext cx="365760" cy="365760"/>
            </a:xfrm>
            <a:prstGeom prst="ellipse">
              <a:avLst/>
            </a:prstGeom>
            <a:solidFill>
              <a:schemeClr val="accent1"/>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sp>
        <p:nvSpPr>
          <p:cNvPr id="159" name="btfpColumnHeaderBoxText223027">
            <a:extLst>
              <a:ext uri="{FF2B5EF4-FFF2-40B4-BE49-F238E27FC236}">
                <a16:creationId xmlns:a16="http://schemas.microsoft.com/office/drawing/2014/main" id="{F6D997F6-423E-5D72-F75C-CC8C6AA4E2DF}"/>
              </a:ext>
            </a:extLst>
          </p:cNvPr>
          <p:cNvSpPr txBox="1"/>
          <p:nvPr/>
        </p:nvSpPr>
        <p:spPr bwMode="gray">
          <a:xfrm>
            <a:off x="4330700" y="5073260"/>
            <a:ext cx="3381375" cy="234950"/>
          </a:xfrm>
          <a:prstGeom prst="rect">
            <a:avLst/>
          </a:prstGeom>
          <a:noFill/>
        </p:spPr>
        <p:txBody>
          <a:bodyPr vert="horz" wrap="square" lIns="36036" tIns="36036" rIns="36036" bIns="36036" rtlCol="0" anchor="b">
            <a:spAutoFit/>
          </a:bodyPr>
          <a:lstStyle/>
          <a:p>
            <a:pPr marL="0" indent="0">
              <a:spcBef>
                <a:spcPts val="0"/>
              </a:spcBef>
              <a:buNone/>
            </a:pPr>
            <a:r>
              <a:rPr lang="en-US" sz="1050" b="1" dirty="0">
                <a:solidFill>
                  <a:srgbClr val="000000"/>
                </a:solidFill>
              </a:rPr>
              <a:t>Countries leading the workforce transition</a:t>
            </a:r>
          </a:p>
        </p:txBody>
      </p:sp>
      <p:graphicFrame>
        <p:nvGraphicFramePr>
          <p:cNvPr id="216" name="Chart 215">
            <a:extLst>
              <a:ext uri="{FF2B5EF4-FFF2-40B4-BE49-F238E27FC236}">
                <a16:creationId xmlns:a16="http://schemas.microsoft.com/office/drawing/2014/main" id="{5694175D-06B1-FDB3-221D-7E63C0C5E409}"/>
              </a:ext>
            </a:extLst>
          </p:cNvPr>
          <p:cNvGraphicFramePr/>
          <p:nvPr>
            <p:custDataLst>
              <p:tags r:id="rId30"/>
            </p:custDataLst>
            <p:extLst>
              <p:ext uri="{D42A27DB-BD31-4B8C-83A1-F6EECF244321}">
                <p14:modId xmlns:p14="http://schemas.microsoft.com/office/powerpoint/2010/main" val="828003971"/>
              </p:ext>
            </p:extLst>
          </p:nvPr>
        </p:nvGraphicFramePr>
        <p:xfrm>
          <a:off x="8080375" y="3952875"/>
          <a:ext cx="1200150" cy="1130300"/>
        </p:xfrm>
        <a:graphic>
          <a:graphicData uri="http://schemas.openxmlformats.org/drawingml/2006/chart">
            <c:chart xmlns:c="http://schemas.openxmlformats.org/drawingml/2006/chart" xmlns:r="http://schemas.openxmlformats.org/officeDocument/2006/relationships" r:id="rId69"/>
          </a:graphicData>
        </a:graphic>
      </p:graphicFrame>
      <p:sp>
        <p:nvSpPr>
          <p:cNvPr id="161" name="Text Placeholder 10">
            <a:extLst>
              <a:ext uri="{FF2B5EF4-FFF2-40B4-BE49-F238E27FC236}">
                <a16:creationId xmlns:a16="http://schemas.microsoft.com/office/drawing/2014/main" id="{F32E454D-D63B-485B-D639-860748CBB6D6}"/>
              </a:ext>
            </a:extLst>
          </p:cNvPr>
          <p:cNvSpPr txBox="1">
            <a:spLocks/>
          </p:cNvSpPr>
          <p:nvPr>
            <p:custDataLst>
              <p:tags r:id="rId31"/>
            </p:custDataLst>
          </p:nvPr>
        </p:nvSpPr>
        <p:spPr bwMode="gray">
          <a:xfrm>
            <a:off x="8664575" y="4122738"/>
            <a:ext cx="287338" cy="152400"/>
          </a:xfrm>
          <a:prstGeom prst="rect">
            <a:avLst/>
          </a:prstGeom>
          <a:solidFill>
            <a:schemeClr val="accent5"/>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D9F5BB64-DA26-45E5-A2C3-C8811878FF3B}" type="datetime'''''''''''''''''''''''''''1''2''''%'''''''''''''''''''''''">
              <a:rPr lang="en-US" altLang="en-US" sz="1000" smtClean="0">
                <a:solidFill>
                  <a:schemeClr val="bg1"/>
                </a:solidFill>
                <a:effectLst/>
              </a:rPr>
              <a:pPr marL="0" indent="0" algn="ctr">
                <a:spcBef>
                  <a:spcPct val="0"/>
                </a:spcBef>
                <a:spcAft>
                  <a:spcPct val="0"/>
                </a:spcAft>
                <a:buNone/>
              </a:pPr>
              <a:t>12%</a:t>
            </a:fld>
            <a:endParaRPr lang="en-US" sz="1000" dirty="0">
              <a:solidFill>
                <a:schemeClr val="bg1"/>
              </a:solidFill>
            </a:endParaRPr>
          </a:p>
        </p:txBody>
      </p:sp>
      <p:sp>
        <p:nvSpPr>
          <p:cNvPr id="162" name="Text Placeholder 10">
            <a:extLst>
              <a:ext uri="{FF2B5EF4-FFF2-40B4-BE49-F238E27FC236}">
                <a16:creationId xmlns:a16="http://schemas.microsoft.com/office/drawing/2014/main" id="{B8CE774E-7085-3A39-C8CE-6DE014DD4E5F}"/>
              </a:ext>
            </a:extLst>
          </p:cNvPr>
          <p:cNvSpPr txBox="1">
            <a:spLocks/>
          </p:cNvSpPr>
          <p:nvPr>
            <p:custDataLst>
              <p:tags r:id="rId32"/>
            </p:custDataLst>
          </p:nvPr>
        </p:nvSpPr>
        <p:spPr bwMode="gray">
          <a:xfrm>
            <a:off x="8842375" y="4551363"/>
            <a:ext cx="287338" cy="152400"/>
          </a:xfrm>
          <a:prstGeom prst="rect">
            <a:avLst/>
          </a:prstGeom>
          <a:solidFill>
            <a:schemeClr val="accent2"/>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41E09901-CA0E-40C2-AE53-5927AB203C53}" type="datetime'''''''''''''''3''''''''''''''''''''''''''''''7''''''''%'''''''">
              <a:rPr lang="en-US" altLang="en-US" sz="1000" smtClean="0">
                <a:solidFill>
                  <a:schemeClr val="bg1"/>
                </a:solidFill>
                <a:effectLst/>
              </a:rPr>
              <a:pPr marL="0" indent="0" algn="ctr">
                <a:spcBef>
                  <a:spcPct val="0"/>
                </a:spcBef>
                <a:spcAft>
                  <a:spcPct val="0"/>
                </a:spcAft>
                <a:buNone/>
              </a:pPr>
              <a:t>37%</a:t>
            </a:fld>
            <a:endParaRPr lang="en-US" sz="1000" dirty="0">
              <a:solidFill>
                <a:schemeClr val="bg1"/>
              </a:solidFill>
            </a:endParaRPr>
          </a:p>
        </p:txBody>
      </p:sp>
      <p:sp>
        <p:nvSpPr>
          <p:cNvPr id="163" name="Text Placeholder 10">
            <a:extLst>
              <a:ext uri="{FF2B5EF4-FFF2-40B4-BE49-F238E27FC236}">
                <a16:creationId xmlns:a16="http://schemas.microsoft.com/office/drawing/2014/main" id="{FEF9084F-906D-E0B6-1125-1B3DCEF2EAC7}"/>
              </a:ext>
            </a:extLst>
          </p:cNvPr>
          <p:cNvSpPr txBox="1">
            <a:spLocks/>
          </p:cNvSpPr>
          <p:nvPr>
            <p:custDataLst>
              <p:tags r:id="rId33"/>
            </p:custDataLst>
          </p:nvPr>
        </p:nvSpPr>
        <p:spPr bwMode="gray">
          <a:xfrm>
            <a:off x="8439150" y="4778375"/>
            <a:ext cx="287338" cy="152400"/>
          </a:xfrm>
          <a:prstGeom prst="rect">
            <a:avLst/>
          </a:prstGeom>
          <a:solidFill>
            <a:schemeClr val="accent3"/>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1E26C1E6-7F39-483D-BAB4-32A108A59696}" type="datetime'''''1''''1''''''''''''''''''''%'''''''">
              <a:rPr lang="en-US" altLang="en-US" sz="1000" smtClean="0">
                <a:solidFill>
                  <a:schemeClr val="bg1"/>
                </a:solidFill>
                <a:effectLst/>
              </a:rPr>
              <a:pPr marL="0" indent="0" algn="ctr">
                <a:spcBef>
                  <a:spcPct val="0"/>
                </a:spcBef>
                <a:spcAft>
                  <a:spcPct val="0"/>
                </a:spcAft>
                <a:buNone/>
              </a:pPr>
              <a:t>11%</a:t>
            </a:fld>
            <a:endParaRPr lang="en-US" sz="1000" dirty="0">
              <a:solidFill>
                <a:schemeClr val="bg1"/>
              </a:solidFill>
            </a:endParaRPr>
          </a:p>
        </p:txBody>
      </p:sp>
      <p:sp>
        <p:nvSpPr>
          <p:cNvPr id="164" name="Text Placeholder 10">
            <a:extLst>
              <a:ext uri="{FF2B5EF4-FFF2-40B4-BE49-F238E27FC236}">
                <a16:creationId xmlns:a16="http://schemas.microsoft.com/office/drawing/2014/main" id="{8D3BCD85-9C17-0F4A-7982-5AF14D32CCCE}"/>
              </a:ext>
            </a:extLst>
          </p:cNvPr>
          <p:cNvSpPr txBox="1">
            <a:spLocks/>
          </p:cNvSpPr>
          <p:nvPr>
            <p:custDataLst>
              <p:tags r:id="rId34"/>
            </p:custDataLst>
          </p:nvPr>
        </p:nvSpPr>
        <p:spPr bwMode="gray">
          <a:xfrm>
            <a:off x="8228013" y="4341813"/>
            <a:ext cx="287338" cy="152400"/>
          </a:xfrm>
          <a:prstGeom prst="rect">
            <a:avLst/>
          </a:prstGeom>
          <a:solidFill>
            <a:schemeClr val="accent1"/>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06EDD34D-EC27-4495-808A-8EE96DE3B307}" type="datetime'''''''''''''40''''''''''''''%'''''''''''''''">
              <a:rPr lang="en-US" altLang="en-US" sz="1000" smtClean="0">
                <a:solidFill>
                  <a:schemeClr val="bg1"/>
                </a:solidFill>
                <a:effectLst/>
              </a:rPr>
              <a:pPr marL="0" indent="0" algn="ctr">
                <a:spcBef>
                  <a:spcPct val="0"/>
                </a:spcBef>
                <a:spcAft>
                  <a:spcPct val="0"/>
                </a:spcAft>
                <a:buNone/>
              </a:pPr>
              <a:t>40%</a:t>
            </a:fld>
            <a:endParaRPr lang="en-US" sz="1000" dirty="0">
              <a:solidFill>
                <a:schemeClr val="bg1"/>
              </a:solidFill>
            </a:endParaRPr>
          </a:p>
        </p:txBody>
      </p:sp>
      <p:sp>
        <p:nvSpPr>
          <p:cNvPr id="165" name="Rectangle 164">
            <a:extLst>
              <a:ext uri="{FF2B5EF4-FFF2-40B4-BE49-F238E27FC236}">
                <a16:creationId xmlns:a16="http://schemas.microsoft.com/office/drawing/2014/main" id="{245859B1-2FAB-9DF0-C736-34AFCE1D9891}"/>
              </a:ext>
            </a:extLst>
          </p:cNvPr>
          <p:cNvSpPr/>
          <p:nvPr>
            <p:custDataLst>
              <p:tags r:id="rId35"/>
            </p:custDataLst>
          </p:nvPr>
        </p:nvSpPr>
        <p:spPr bwMode="auto">
          <a:xfrm>
            <a:off x="8334375" y="5132388"/>
            <a:ext cx="142875" cy="106363"/>
          </a:xfrm>
          <a:prstGeom prst="rect">
            <a:avLst/>
          </a:prstGeom>
          <a:solidFill>
            <a:schemeClr val="accent5"/>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66" name="Rectangle 165">
            <a:extLst>
              <a:ext uri="{FF2B5EF4-FFF2-40B4-BE49-F238E27FC236}">
                <a16:creationId xmlns:a16="http://schemas.microsoft.com/office/drawing/2014/main" id="{D9529FBB-6AF8-A1CF-8ED3-4BBC504E6A2D}"/>
              </a:ext>
            </a:extLst>
          </p:cNvPr>
          <p:cNvSpPr/>
          <p:nvPr>
            <p:custDataLst>
              <p:tags r:id="rId36"/>
            </p:custDataLst>
          </p:nvPr>
        </p:nvSpPr>
        <p:spPr bwMode="auto">
          <a:xfrm>
            <a:off x="8334375" y="5305425"/>
            <a:ext cx="142875" cy="106363"/>
          </a:xfrm>
          <a:prstGeom prst="rect">
            <a:avLst/>
          </a:prstGeom>
          <a:solidFill>
            <a:schemeClr val="accent2"/>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67" name="Rectangle 166">
            <a:extLst>
              <a:ext uri="{FF2B5EF4-FFF2-40B4-BE49-F238E27FC236}">
                <a16:creationId xmlns:a16="http://schemas.microsoft.com/office/drawing/2014/main" id="{117D25FB-012A-12A1-0E49-D14960F39CCB}"/>
              </a:ext>
            </a:extLst>
          </p:cNvPr>
          <p:cNvSpPr/>
          <p:nvPr>
            <p:custDataLst>
              <p:tags r:id="rId37"/>
            </p:custDataLst>
          </p:nvPr>
        </p:nvSpPr>
        <p:spPr bwMode="auto">
          <a:xfrm>
            <a:off x="10206038" y="5132388"/>
            <a:ext cx="142875" cy="106363"/>
          </a:xfrm>
          <a:prstGeom prst="rect">
            <a:avLst/>
          </a:prstGeom>
          <a:solidFill>
            <a:schemeClr val="accent3"/>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68" name="Rectangle 167">
            <a:extLst>
              <a:ext uri="{FF2B5EF4-FFF2-40B4-BE49-F238E27FC236}">
                <a16:creationId xmlns:a16="http://schemas.microsoft.com/office/drawing/2014/main" id="{B7E8000B-3D41-5649-B4EE-84DC609EA6E7}"/>
              </a:ext>
            </a:extLst>
          </p:cNvPr>
          <p:cNvSpPr/>
          <p:nvPr>
            <p:custDataLst>
              <p:tags r:id="rId38"/>
            </p:custDataLst>
          </p:nvPr>
        </p:nvSpPr>
        <p:spPr bwMode="auto">
          <a:xfrm>
            <a:off x="10206038" y="5305425"/>
            <a:ext cx="142875" cy="106363"/>
          </a:xfrm>
          <a:prstGeom prst="rect">
            <a:avLst/>
          </a:prstGeom>
          <a:solidFill>
            <a:schemeClr val="accent1"/>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69" name="Text Placeholder 10">
            <a:extLst>
              <a:ext uri="{FF2B5EF4-FFF2-40B4-BE49-F238E27FC236}">
                <a16:creationId xmlns:a16="http://schemas.microsoft.com/office/drawing/2014/main" id="{1AAD1DB4-9609-FB3F-360C-17E13B0EFA39}"/>
              </a:ext>
            </a:extLst>
          </p:cNvPr>
          <p:cNvSpPr txBox="1">
            <a:spLocks/>
          </p:cNvSpPr>
          <p:nvPr>
            <p:custDataLst>
              <p:tags r:id="rId39"/>
            </p:custDataLst>
          </p:nvPr>
        </p:nvSpPr>
        <p:spPr bwMode="auto">
          <a:xfrm>
            <a:off x="8528050" y="5127625"/>
            <a:ext cx="1576388"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D65D53A6-F3D3-4578-95AF-015BE10B404E}" type="datetime'''E''val''ua''tion,'' p''la''''nning'', m''''a''nagem''en''t'">
              <a:rPr lang="en-US" altLang="en-US" sz="800" smtClean="0"/>
              <a:pPr/>
              <a:t>Evaluation, planning, management</a:t>
            </a:fld>
            <a:endParaRPr lang="en-US" sz="800" dirty="0"/>
          </a:p>
        </p:txBody>
      </p:sp>
      <p:sp>
        <p:nvSpPr>
          <p:cNvPr id="170" name="Text Placeholder 10">
            <a:extLst>
              <a:ext uri="{FF2B5EF4-FFF2-40B4-BE49-F238E27FC236}">
                <a16:creationId xmlns:a16="http://schemas.microsoft.com/office/drawing/2014/main" id="{AA0648FD-ABF1-6D8B-AF62-20CC4A533672}"/>
              </a:ext>
            </a:extLst>
          </p:cNvPr>
          <p:cNvSpPr txBox="1">
            <a:spLocks/>
          </p:cNvSpPr>
          <p:nvPr>
            <p:custDataLst>
              <p:tags r:id="rId40"/>
            </p:custDataLst>
          </p:nvPr>
        </p:nvSpPr>
        <p:spPr bwMode="auto">
          <a:xfrm>
            <a:off x="8528050" y="5300663"/>
            <a:ext cx="1236663"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8034F8E4-8FE1-4DC1-A87B-E9342F5556D1}" type="datetime'''''N''o''n''-tr''an''''sfer''rab''le'' expe''r''''t''''''ise'">
              <a:rPr lang="en-US" altLang="en-US" sz="800" smtClean="0"/>
              <a:pPr/>
              <a:t>Non-transferrable expertise</a:t>
            </a:fld>
            <a:endParaRPr lang="en-US" sz="800" dirty="0"/>
          </a:p>
        </p:txBody>
      </p:sp>
      <p:sp>
        <p:nvSpPr>
          <p:cNvPr id="171" name="Text Placeholder 10">
            <a:extLst>
              <a:ext uri="{FF2B5EF4-FFF2-40B4-BE49-F238E27FC236}">
                <a16:creationId xmlns:a16="http://schemas.microsoft.com/office/drawing/2014/main" id="{2C2D38E6-451C-5370-52F2-86A949015A6D}"/>
              </a:ext>
            </a:extLst>
          </p:cNvPr>
          <p:cNvSpPr txBox="1">
            <a:spLocks/>
          </p:cNvSpPr>
          <p:nvPr>
            <p:custDataLst>
              <p:tags r:id="rId41"/>
            </p:custDataLst>
          </p:nvPr>
        </p:nvSpPr>
        <p:spPr bwMode="auto">
          <a:xfrm>
            <a:off x="10399713" y="5127625"/>
            <a:ext cx="74295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3C516365-7EB2-434F-882E-E42E1FCE18E0}" type="datetime'S''''''u''''r''''''fac''''e'' f''a''c''''i''''liti''e''s'">
              <a:rPr lang="en-US" altLang="en-US" sz="800" smtClean="0"/>
              <a:pPr/>
              <a:t>Surface facilities</a:t>
            </a:fld>
            <a:endParaRPr lang="en-US" sz="800" dirty="0"/>
          </a:p>
        </p:txBody>
      </p:sp>
      <p:sp>
        <p:nvSpPr>
          <p:cNvPr id="172" name="Text Placeholder 10">
            <a:extLst>
              <a:ext uri="{FF2B5EF4-FFF2-40B4-BE49-F238E27FC236}">
                <a16:creationId xmlns:a16="http://schemas.microsoft.com/office/drawing/2014/main" id="{34BB24E5-1FEC-9C24-F2D8-5B40A7DE709C}"/>
              </a:ext>
            </a:extLst>
          </p:cNvPr>
          <p:cNvSpPr txBox="1">
            <a:spLocks/>
          </p:cNvSpPr>
          <p:nvPr>
            <p:custDataLst>
              <p:tags r:id="rId42"/>
            </p:custDataLst>
          </p:nvPr>
        </p:nvSpPr>
        <p:spPr bwMode="auto">
          <a:xfrm>
            <a:off x="10399713" y="5300663"/>
            <a:ext cx="928688"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1903CE5B-C958-471D-97DD-3D4C6C0A71A7}" type="datetime'D''ri''''''l''l''''''i''''ng'' ''''&amp; ''c''om''p''''leti''''on'">
              <a:rPr lang="en-US" altLang="en-US" sz="800" smtClean="0"/>
              <a:pPr/>
              <a:t>Drilling &amp; completion</a:t>
            </a:fld>
            <a:endParaRPr lang="en-US" sz="800" dirty="0"/>
          </a:p>
        </p:txBody>
      </p:sp>
      <p:graphicFrame>
        <p:nvGraphicFramePr>
          <p:cNvPr id="217" name="Chart 216">
            <a:extLst>
              <a:ext uri="{FF2B5EF4-FFF2-40B4-BE49-F238E27FC236}">
                <a16:creationId xmlns:a16="http://schemas.microsoft.com/office/drawing/2014/main" id="{ACB274F7-4CAA-DAB1-7E82-91096B7AEAF8}"/>
              </a:ext>
            </a:extLst>
          </p:cNvPr>
          <p:cNvGraphicFramePr/>
          <p:nvPr>
            <p:custDataLst>
              <p:tags r:id="rId43"/>
            </p:custDataLst>
            <p:extLst>
              <p:ext uri="{D42A27DB-BD31-4B8C-83A1-F6EECF244321}">
                <p14:modId xmlns:p14="http://schemas.microsoft.com/office/powerpoint/2010/main" val="3167232700"/>
              </p:ext>
            </p:extLst>
          </p:nvPr>
        </p:nvGraphicFramePr>
        <p:xfrm>
          <a:off x="9318625" y="3962400"/>
          <a:ext cx="1200150" cy="1130300"/>
        </p:xfrm>
        <a:graphic>
          <a:graphicData uri="http://schemas.openxmlformats.org/drawingml/2006/chart">
            <c:chart xmlns:c="http://schemas.openxmlformats.org/drawingml/2006/chart" xmlns:r="http://schemas.openxmlformats.org/officeDocument/2006/relationships" r:id="rId70"/>
          </a:graphicData>
        </a:graphic>
      </p:graphicFrame>
      <p:sp>
        <p:nvSpPr>
          <p:cNvPr id="174" name="Text Placeholder 10">
            <a:extLst>
              <a:ext uri="{FF2B5EF4-FFF2-40B4-BE49-F238E27FC236}">
                <a16:creationId xmlns:a16="http://schemas.microsoft.com/office/drawing/2014/main" id="{BEE50119-11F7-4ADF-14FF-8D7436ED485F}"/>
              </a:ext>
            </a:extLst>
          </p:cNvPr>
          <p:cNvSpPr txBox="1">
            <a:spLocks/>
          </p:cNvSpPr>
          <p:nvPr>
            <p:custDataLst>
              <p:tags r:id="rId44"/>
            </p:custDataLst>
          </p:nvPr>
        </p:nvSpPr>
        <p:spPr bwMode="gray">
          <a:xfrm>
            <a:off x="9902825" y="4132263"/>
            <a:ext cx="287338" cy="152400"/>
          </a:xfrm>
          <a:prstGeom prst="rect">
            <a:avLst/>
          </a:prstGeom>
          <a:solidFill>
            <a:schemeClr val="accent5"/>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7C398C50-4067-4768-B913-6F34A31F8957}" type="datetime'''''''''''1''''''''''''''''''''''''''''''''''''''''2''''%'">
              <a:rPr lang="en-US" altLang="en-US" sz="1000" smtClean="0">
                <a:solidFill>
                  <a:schemeClr val="bg1"/>
                </a:solidFill>
                <a:effectLst/>
              </a:rPr>
              <a:pPr marL="0" indent="0" algn="ctr">
                <a:spcBef>
                  <a:spcPct val="0"/>
                </a:spcBef>
                <a:spcAft>
                  <a:spcPct val="0"/>
                </a:spcAft>
                <a:buNone/>
              </a:pPr>
              <a:t>12%</a:t>
            </a:fld>
            <a:endParaRPr lang="en-US" sz="1000" dirty="0">
              <a:solidFill>
                <a:schemeClr val="bg1"/>
              </a:solidFill>
            </a:endParaRPr>
          </a:p>
        </p:txBody>
      </p:sp>
      <p:sp>
        <p:nvSpPr>
          <p:cNvPr id="175" name="Text Placeholder 10">
            <a:extLst>
              <a:ext uri="{FF2B5EF4-FFF2-40B4-BE49-F238E27FC236}">
                <a16:creationId xmlns:a16="http://schemas.microsoft.com/office/drawing/2014/main" id="{13EC5713-47FC-9869-0896-A22EBF2DA27C}"/>
              </a:ext>
            </a:extLst>
          </p:cNvPr>
          <p:cNvSpPr txBox="1">
            <a:spLocks/>
          </p:cNvSpPr>
          <p:nvPr>
            <p:custDataLst>
              <p:tags r:id="rId45"/>
            </p:custDataLst>
          </p:nvPr>
        </p:nvSpPr>
        <p:spPr bwMode="gray">
          <a:xfrm>
            <a:off x="10109200" y="4430713"/>
            <a:ext cx="287338" cy="152400"/>
          </a:xfrm>
          <a:prstGeom prst="rect">
            <a:avLst/>
          </a:prstGeom>
          <a:solidFill>
            <a:schemeClr val="accent2"/>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C3A68A9F-55E7-46B0-84F7-1C1F83B8F29C}" type="datetime'24''%'''''''''''''''''''''''''''''''''''''''''''''''''''''''">
              <a:rPr lang="en-US" altLang="en-US" sz="1000" smtClean="0">
                <a:solidFill>
                  <a:schemeClr val="bg1"/>
                </a:solidFill>
                <a:effectLst/>
              </a:rPr>
              <a:pPr marL="0" indent="0" algn="ctr">
                <a:spcBef>
                  <a:spcPct val="0"/>
                </a:spcBef>
                <a:spcAft>
                  <a:spcPct val="0"/>
                </a:spcAft>
                <a:buNone/>
              </a:pPr>
              <a:t>24%</a:t>
            </a:fld>
            <a:endParaRPr lang="en-US" sz="1000" dirty="0">
              <a:solidFill>
                <a:schemeClr val="bg1"/>
              </a:solidFill>
            </a:endParaRPr>
          </a:p>
        </p:txBody>
      </p:sp>
      <p:sp>
        <p:nvSpPr>
          <p:cNvPr id="176" name="Text Placeholder 10">
            <a:extLst>
              <a:ext uri="{FF2B5EF4-FFF2-40B4-BE49-F238E27FC236}">
                <a16:creationId xmlns:a16="http://schemas.microsoft.com/office/drawing/2014/main" id="{EFAC7D16-DD2C-9A0A-CCC9-D611FAA20E21}"/>
              </a:ext>
            </a:extLst>
          </p:cNvPr>
          <p:cNvSpPr txBox="1">
            <a:spLocks/>
          </p:cNvSpPr>
          <p:nvPr>
            <p:custDataLst>
              <p:tags r:id="rId46"/>
            </p:custDataLst>
          </p:nvPr>
        </p:nvSpPr>
        <p:spPr bwMode="gray">
          <a:xfrm>
            <a:off x="10026650" y="4729163"/>
            <a:ext cx="217488" cy="152400"/>
          </a:xfrm>
          <a:prstGeom prst="rect">
            <a:avLst/>
          </a:prstGeom>
          <a:solidFill>
            <a:schemeClr val="accent3"/>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C169DE55-57BA-43F1-B61D-48D062E2BE73}" type="datetime'''''7''''''''''''''''''''''''''''%'">
              <a:rPr lang="en-US" altLang="en-US" sz="1000" smtClean="0">
                <a:solidFill>
                  <a:schemeClr val="bg1"/>
                </a:solidFill>
                <a:effectLst/>
              </a:rPr>
              <a:pPr marL="0" indent="0" algn="ctr">
                <a:spcBef>
                  <a:spcPct val="0"/>
                </a:spcBef>
                <a:spcAft>
                  <a:spcPct val="0"/>
                </a:spcAft>
                <a:buNone/>
              </a:pPr>
              <a:t>7%</a:t>
            </a:fld>
            <a:endParaRPr lang="en-US" sz="1000" dirty="0">
              <a:solidFill>
                <a:schemeClr val="bg1"/>
              </a:solidFill>
            </a:endParaRPr>
          </a:p>
        </p:txBody>
      </p:sp>
      <p:sp>
        <p:nvSpPr>
          <p:cNvPr id="177" name="Text Placeholder 10">
            <a:extLst>
              <a:ext uri="{FF2B5EF4-FFF2-40B4-BE49-F238E27FC236}">
                <a16:creationId xmlns:a16="http://schemas.microsoft.com/office/drawing/2014/main" id="{60781213-0E46-6836-6627-42BAB9C32FBD}"/>
              </a:ext>
            </a:extLst>
          </p:cNvPr>
          <p:cNvSpPr txBox="1">
            <a:spLocks/>
          </p:cNvSpPr>
          <p:nvPr>
            <p:custDataLst>
              <p:tags r:id="rId47"/>
            </p:custDataLst>
          </p:nvPr>
        </p:nvSpPr>
        <p:spPr bwMode="gray">
          <a:xfrm>
            <a:off x="9455150" y="4522788"/>
            <a:ext cx="287338" cy="152400"/>
          </a:xfrm>
          <a:prstGeom prst="rect">
            <a:avLst/>
          </a:prstGeom>
          <a:solidFill>
            <a:schemeClr val="accent1"/>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136C1F2D-BE09-4E85-88BB-C42952E4385C}" type="datetime'5''''7''''''''%'''''''''''''">
              <a:rPr lang="en-US" altLang="en-US" sz="1000" smtClean="0">
                <a:solidFill>
                  <a:schemeClr val="bg1"/>
                </a:solidFill>
                <a:effectLst/>
              </a:rPr>
              <a:pPr marL="0" indent="0" algn="ctr">
                <a:spcBef>
                  <a:spcPct val="0"/>
                </a:spcBef>
                <a:spcAft>
                  <a:spcPct val="0"/>
                </a:spcAft>
                <a:buNone/>
              </a:pPr>
              <a:t>57%</a:t>
            </a:fld>
            <a:endParaRPr lang="en-US" sz="1000" dirty="0">
              <a:solidFill>
                <a:schemeClr val="bg1"/>
              </a:solidFill>
            </a:endParaRPr>
          </a:p>
        </p:txBody>
      </p:sp>
      <p:graphicFrame>
        <p:nvGraphicFramePr>
          <p:cNvPr id="7" name="Chart 6">
            <a:extLst>
              <a:ext uri="{FF2B5EF4-FFF2-40B4-BE49-F238E27FC236}">
                <a16:creationId xmlns:a16="http://schemas.microsoft.com/office/drawing/2014/main" id="{4EC91E70-B6BE-9C3C-FD0A-62B21AF1D83E}"/>
              </a:ext>
            </a:extLst>
          </p:cNvPr>
          <p:cNvGraphicFramePr/>
          <p:nvPr>
            <p:custDataLst>
              <p:tags r:id="rId48"/>
            </p:custDataLst>
            <p:extLst>
              <p:ext uri="{D42A27DB-BD31-4B8C-83A1-F6EECF244321}">
                <p14:modId xmlns:p14="http://schemas.microsoft.com/office/powerpoint/2010/main" val="3939661358"/>
              </p:ext>
            </p:extLst>
          </p:nvPr>
        </p:nvGraphicFramePr>
        <p:xfrm>
          <a:off x="10556875" y="3962400"/>
          <a:ext cx="1200150" cy="1130300"/>
        </p:xfrm>
        <a:graphic>
          <a:graphicData uri="http://schemas.openxmlformats.org/drawingml/2006/chart">
            <c:chart xmlns:c="http://schemas.openxmlformats.org/drawingml/2006/chart" xmlns:r="http://schemas.openxmlformats.org/officeDocument/2006/relationships" r:id="rId71"/>
          </a:graphicData>
        </a:graphic>
      </p:graphicFrame>
      <p:sp>
        <p:nvSpPr>
          <p:cNvPr id="179" name="Text Placeholder 10">
            <a:extLst>
              <a:ext uri="{FF2B5EF4-FFF2-40B4-BE49-F238E27FC236}">
                <a16:creationId xmlns:a16="http://schemas.microsoft.com/office/drawing/2014/main" id="{6F837E4B-065D-34AD-B325-8DB2635110F9}"/>
              </a:ext>
            </a:extLst>
          </p:cNvPr>
          <p:cNvSpPr txBox="1">
            <a:spLocks/>
          </p:cNvSpPr>
          <p:nvPr>
            <p:custDataLst>
              <p:tags r:id="rId49"/>
            </p:custDataLst>
          </p:nvPr>
        </p:nvSpPr>
        <p:spPr bwMode="gray">
          <a:xfrm>
            <a:off x="11118850" y="4086225"/>
            <a:ext cx="217488" cy="152400"/>
          </a:xfrm>
          <a:prstGeom prst="rect">
            <a:avLst/>
          </a:prstGeom>
          <a:solidFill>
            <a:schemeClr val="accent5"/>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13BE4D73-285D-4572-848A-6353640BB1B1}" type="datetime'''''''''''''''''''''6%'''''''''''''''''''''''''''">
              <a:rPr lang="en-US" altLang="en-US" sz="1000" smtClean="0">
                <a:solidFill>
                  <a:schemeClr val="bg1"/>
                </a:solidFill>
                <a:effectLst/>
              </a:rPr>
              <a:pPr marL="0" indent="0" algn="ctr">
                <a:spcBef>
                  <a:spcPct val="0"/>
                </a:spcBef>
                <a:spcAft>
                  <a:spcPct val="0"/>
                </a:spcAft>
                <a:buNone/>
              </a:pPr>
              <a:t>6%</a:t>
            </a:fld>
            <a:endParaRPr lang="en-US" sz="1000" dirty="0">
              <a:solidFill>
                <a:schemeClr val="bg1"/>
              </a:solidFill>
            </a:endParaRPr>
          </a:p>
        </p:txBody>
      </p:sp>
      <p:sp>
        <p:nvSpPr>
          <p:cNvPr id="180" name="Text Placeholder 10">
            <a:extLst>
              <a:ext uri="{FF2B5EF4-FFF2-40B4-BE49-F238E27FC236}">
                <a16:creationId xmlns:a16="http://schemas.microsoft.com/office/drawing/2014/main" id="{3B185E2B-2643-1A35-8BBD-63777C5F88CF}"/>
              </a:ext>
            </a:extLst>
          </p:cNvPr>
          <p:cNvSpPr txBox="1">
            <a:spLocks/>
          </p:cNvSpPr>
          <p:nvPr>
            <p:custDataLst>
              <p:tags r:id="rId50"/>
            </p:custDataLst>
          </p:nvPr>
        </p:nvSpPr>
        <p:spPr bwMode="gray">
          <a:xfrm>
            <a:off x="11274425" y="4262438"/>
            <a:ext cx="287338" cy="152400"/>
          </a:xfrm>
          <a:prstGeom prst="rect">
            <a:avLst/>
          </a:prstGeom>
          <a:solidFill>
            <a:schemeClr val="accent2"/>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43E92A48-63DD-441D-AFC6-949F176331FC}" type="datetime'''''''''''''''''''''''''''''1''8''''''''''%'''''">
              <a:rPr lang="en-US" altLang="en-US" sz="1000" smtClean="0">
                <a:solidFill>
                  <a:schemeClr val="bg1"/>
                </a:solidFill>
                <a:effectLst/>
              </a:rPr>
              <a:pPr marL="0" indent="0" algn="ctr">
                <a:spcBef>
                  <a:spcPct val="0"/>
                </a:spcBef>
                <a:spcAft>
                  <a:spcPct val="0"/>
                </a:spcAft>
                <a:buNone/>
              </a:pPr>
              <a:t>18%</a:t>
            </a:fld>
            <a:endParaRPr lang="en-US" sz="1000" dirty="0">
              <a:solidFill>
                <a:schemeClr val="bg1"/>
              </a:solidFill>
            </a:endParaRPr>
          </a:p>
        </p:txBody>
      </p:sp>
      <p:sp>
        <p:nvSpPr>
          <p:cNvPr id="181" name="Text Placeholder 10">
            <a:extLst>
              <a:ext uri="{FF2B5EF4-FFF2-40B4-BE49-F238E27FC236}">
                <a16:creationId xmlns:a16="http://schemas.microsoft.com/office/drawing/2014/main" id="{73EC0119-842C-856D-68B1-0BE342C97D34}"/>
              </a:ext>
            </a:extLst>
          </p:cNvPr>
          <p:cNvSpPr txBox="1">
            <a:spLocks/>
          </p:cNvSpPr>
          <p:nvPr>
            <p:custDataLst>
              <p:tags r:id="rId51"/>
            </p:custDataLst>
          </p:nvPr>
        </p:nvSpPr>
        <p:spPr bwMode="gray">
          <a:xfrm>
            <a:off x="11326813" y="4541838"/>
            <a:ext cx="287338" cy="152400"/>
          </a:xfrm>
          <a:prstGeom prst="rect">
            <a:avLst/>
          </a:prstGeom>
          <a:solidFill>
            <a:schemeClr val="accent3"/>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344012F8-AAF2-45F2-8D46-BD035F7CF89C}" type="datetime'''''1''''''''''''''''''''''''1''''''''''''''''''''''%'">
              <a:rPr lang="en-US" altLang="en-US" sz="1000" smtClean="0">
                <a:solidFill>
                  <a:schemeClr val="bg1"/>
                </a:solidFill>
                <a:effectLst/>
              </a:rPr>
              <a:pPr marL="0" indent="0" algn="ctr">
                <a:spcBef>
                  <a:spcPct val="0"/>
                </a:spcBef>
                <a:spcAft>
                  <a:spcPct val="0"/>
                </a:spcAft>
                <a:buNone/>
              </a:pPr>
              <a:t>11%</a:t>
            </a:fld>
            <a:endParaRPr lang="en-US" sz="1000" dirty="0">
              <a:solidFill>
                <a:schemeClr val="bg1"/>
              </a:solidFill>
            </a:endParaRPr>
          </a:p>
        </p:txBody>
      </p:sp>
      <p:sp>
        <p:nvSpPr>
          <p:cNvPr id="182" name="Text Placeholder 10">
            <a:extLst>
              <a:ext uri="{FF2B5EF4-FFF2-40B4-BE49-F238E27FC236}">
                <a16:creationId xmlns:a16="http://schemas.microsoft.com/office/drawing/2014/main" id="{9D8C1382-0B76-C924-496B-A57C3B494D25}"/>
              </a:ext>
            </a:extLst>
          </p:cNvPr>
          <p:cNvSpPr txBox="1">
            <a:spLocks/>
          </p:cNvSpPr>
          <p:nvPr>
            <p:custDataLst>
              <p:tags r:id="rId52"/>
            </p:custDataLst>
          </p:nvPr>
        </p:nvSpPr>
        <p:spPr bwMode="gray">
          <a:xfrm>
            <a:off x="10725150" y="4597400"/>
            <a:ext cx="287338" cy="152400"/>
          </a:xfrm>
          <a:prstGeom prst="rect">
            <a:avLst/>
          </a:prstGeom>
          <a:solidFill>
            <a:schemeClr val="accent1"/>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1994BAF9-CDFB-4738-BD5F-DE5E2CACF845}" type="datetime'''''''''6''''''''''''''5''''''''''''%'''">
              <a:rPr lang="en-US" altLang="en-US" sz="1000" smtClean="0">
                <a:solidFill>
                  <a:schemeClr val="bg1"/>
                </a:solidFill>
                <a:effectLst/>
              </a:rPr>
              <a:pPr marL="0" indent="0" algn="ctr">
                <a:spcBef>
                  <a:spcPct val="0"/>
                </a:spcBef>
                <a:spcAft>
                  <a:spcPct val="0"/>
                </a:spcAft>
                <a:buNone/>
              </a:pPr>
              <a:t>65%</a:t>
            </a:fld>
            <a:endParaRPr lang="en-US" sz="1000" dirty="0">
              <a:solidFill>
                <a:schemeClr val="bg1"/>
              </a:solidFill>
            </a:endParaRPr>
          </a:p>
        </p:txBody>
      </p:sp>
      <p:grpSp>
        <p:nvGrpSpPr>
          <p:cNvPr id="183" name="Group 182">
            <a:extLst>
              <a:ext uri="{FF2B5EF4-FFF2-40B4-BE49-F238E27FC236}">
                <a16:creationId xmlns:a16="http://schemas.microsoft.com/office/drawing/2014/main" id="{24426D6D-1508-4914-D77B-DF82A87388FC}"/>
              </a:ext>
            </a:extLst>
          </p:cNvPr>
          <p:cNvGrpSpPr/>
          <p:nvPr/>
        </p:nvGrpSpPr>
        <p:grpSpPr>
          <a:xfrm>
            <a:off x="8128000" y="3294063"/>
            <a:ext cx="3568700" cy="381000"/>
            <a:chOff x="8082869" y="1548440"/>
            <a:chExt cx="3569876" cy="380552"/>
          </a:xfrm>
        </p:grpSpPr>
        <p:sp>
          <p:nvSpPr>
            <p:cNvPr id="184" name="btfpColumnHeaderBoxText223027">
              <a:extLst>
                <a:ext uri="{FF2B5EF4-FFF2-40B4-BE49-F238E27FC236}">
                  <a16:creationId xmlns:a16="http://schemas.microsoft.com/office/drawing/2014/main" id="{BE256DA5-013D-D2FA-CFB0-6FE065A18522}"/>
                </a:ext>
              </a:extLst>
            </p:cNvPr>
            <p:cNvSpPr txBox="1"/>
            <p:nvPr/>
          </p:nvSpPr>
          <p:spPr bwMode="gray">
            <a:xfrm>
              <a:off x="8082869" y="1548440"/>
              <a:ext cx="3569876" cy="380552"/>
            </a:xfrm>
            <a:prstGeom prst="rect">
              <a:avLst/>
            </a:prstGeom>
            <a:noFill/>
          </p:spPr>
          <p:txBody>
            <a:bodyPr vert="horz" wrap="square" lIns="36036" tIns="36036" rIns="36036" bIns="36036" rtlCol="0" anchor="b">
              <a:spAutoFit/>
            </a:bodyPr>
            <a:lstStyle/>
            <a:p>
              <a:pPr marL="0" indent="0">
                <a:spcBef>
                  <a:spcPts val="0"/>
                </a:spcBef>
                <a:buNone/>
              </a:pPr>
              <a:r>
                <a:rPr lang="en-US" sz="1000" b="1" dirty="0">
                  <a:solidFill>
                    <a:srgbClr val="000000"/>
                  </a:solidFill>
                </a:rPr>
                <a:t>Share of geothermal technology investments that overlap with the O&amp;G industry</a:t>
              </a:r>
            </a:p>
          </p:txBody>
        </p:sp>
        <p:cxnSp>
          <p:nvCxnSpPr>
            <p:cNvPr id="185" name="btfpColumnHeaderBoxLine223027">
              <a:extLst>
                <a:ext uri="{FF2B5EF4-FFF2-40B4-BE49-F238E27FC236}">
                  <a16:creationId xmlns:a16="http://schemas.microsoft.com/office/drawing/2014/main" id="{1B3E6368-EAA7-2FF0-427D-1557B573DD19}"/>
                </a:ext>
              </a:extLst>
            </p:cNvPr>
            <p:cNvCxnSpPr>
              <a:cxnSpLocks/>
            </p:cNvCxnSpPr>
            <p:nvPr/>
          </p:nvCxnSpPr>
          <p:spPr bwMode="gray">
            <a:xfrm>
              <a:off x="8082869" y="1911870"/>
              <a:ext cx="3528601"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grpSp>
      <p:sp>
        <p:nvSpPr>
          <p:cNvPr id="186" name="btfpColumnHeaderBoxText223027">
            <a:extLst>
              <a:ext uri="{FF2B5EF4-FFF2-40B4-BE49-F238E27FC236}">
                <a16:creationId xmlns:a16="http://schemas.microsoft.com/office/drawing/2014/main" id="{535B9AD5-C3E8-A3B6-2C4D-3BB247EF7366}"/>
              </a:ext>
            </a:extLst>
          </p:cNvPr>
          <p:cNvSpPr txBox="1"/>
          <p:nvPr>
            <p:custDataLst>
              <p:tags r:id="rId53"/>
            </p:custDataLst>
          </p:nvPr>
        </p:nvSpPr>
        <p:spPr bwMode="gray">
          <a:xfrm>
            <a:off x="8223250" y="3748088"/>
            <a:ext cx="914400" cy="227013"/>
          </a:xfrm>
          <a:prstGeom prst="rect">
            <a:avLst/>
          </a:prstGeom>
          <a:noFill/>
        </p:spPr>
        <p:txBody>
          <a:bodyPr vert="horz" wrap="square" lIns="36036" tIns="36036" rIns="36036" bIns="36036" rtlCol="0" anchor="b">
            <a:spAutoFit/>
          </a:bodyPr>
          <a:lstStyle/>
          <a:p>
            <a:pPr marL="0" indent="0">
              <a:spcBef>
                <a:spcPts val="0"/>
              </a:spcBef>
              <a:buNone/>
            </a:pPr>
            <a:r>
              <a:rPr lang="en-US" sz="1000" b="1" dirty="0">
                <a:solidFill>
                  <a:srgbClr val="000000"/>
                </a:solidFill>
              </a:rPr>
              <a:t>Conventional</a:t>
            </a:r>
          </a:p>
        </p:txBody>
      </p:sp>
      <p:sp>
        <p:nvSpPr>
          <p:cNvPr id="187" name="btfpColumnHeaderBoxText223027">
            <a:extLst>
              <a:ext uri="{FF2B5EF4-FFF2-40B4-BE49-F238E27FC236}">
                <a16:creationId xmlns:a16="http://schemas.microsoft.com/office/drawing/2014/main" id="{6E1F991C-8BA0-07BA-EB8B-630BF786126F}"/>
              </a:ext>
            </a:extLst>
          </p:cNvPr>
          <p:cNvSpPr txBox="1"/>
          <p:nvPr>
            <p:custDataLst>
              <p:tags r:id="rId54"/>
            </p:custDataLst>
          </p:nvPr>
        </p:nvSpPr>
        <p:spPr bwMode="gray">
          <a:xfrm>
            <a:off x="9461500" y="3748088"/>
            <a:ext cx="914400" cy="227013"/>
          </a:xfrm>
          <a:prstGeom prst="rect">
            <a:avLst/>
          </a:prstGeom>
          <a:noFill/>
        </p:spPr>
        <p:txBody>
          <a:bodyPr vert="horz" wrap="square" lIns="36036" tIns="36036" rIns="36036" bIns="36036" rtlCol="0" anchor="b">
            <a:spAutoFit/>
          </a:bodyPr>
          <a:lstStyle/>
          <a:p>
            <a:pPr marL="0" indent="0" algn="ctr">
              <a:spcBef>
                <a:spcPts val="0"/>
              </a:spcBef>
              <a:buNone/>
            </a:pPr>
            <a:r>
              <a:rPr lang="en-US" sz="1000" b="1" dirty="0">
                <a:solidFill>
                  <a:srgbClr val="000000"/>
                </a:solidFill>
              </a:rPr>
              <a:t>EGS</a:t>
            </a:r>
          </a:p>
        </p:txBody>
      </p:sp>
      <p:sp>
        <p:nvSpPr>
          <p:cNvPr id="188" name="btfpColumnHeaderBoxText223027">
            <a:extLst>
              <a:ext uri="{FF2B5EF4-FFF2-40B4-BE49-F238E27FC236}">
                <a16:creationId xmlns:a16="http://schemas.microsoft.com/office/drawing/2014/main" id="{3E778E38-0B1E-E140-BEDA-B255A5822A9D}"/>
              </a:ext>
            </a:extLst>
          </p:cNvPr>
          <p:cNvSpPr txBox="1"/>
          <p:nvPr>
            <p:custDataLst>
              <p:tags r:id="rId55"/>
            </p:custDataLst>
          </p:nvPr>
        </p:nvSpPr>
        <p:spPr bwMode="gray">
          <a:xfrm>
            <a:off x="10699750" y="3740150"/>
            <a:ext cx="914400" cy="234950"/>
          </a:xfrm>
          <a:prstGeom prst="rect">
            <a:avLst/>
          </a:prstGeom>
          <a:noFill/>
        </p:spPr>
        <p:txBody>
          <a:bodyPr vert="horz" wrap="square" lIns="36036" tIns="36036" rIns="36036" bIns="36036" rtlCol="0" anchor="b">
            <a:spAutoFit/>
          </a:bodyPr>
          <a:lstStyle/>
          <a:p>
            <a:pPr marL="0" indent="0" algn="ctr">
              <a:spcBef>
                <a:spcPts val="0"/>
              </a:spcBef>
              <a:buNone/>
            </a:pPr>
            <a:r>
              <a:rPr lang="en-US" sz="1000" b="1" dirty="0">
                <a:solidFill>
                  <a:srgbClr val="000000"/>
                </a:solidFill>
              </a:rPr>
              <a:t>AGS</a:t>
            </a:r>
          </a:p>
        </p:txBody>
      </p:sp>
      <p:sp>
        <p:nvSpPr>
          <p:cNvPr id="189" name="Rectangle 188">
            <a:extLst>
              <a:ext uri="{FF2B5EF4-FFF2-40B4-BE49-F238E27FC236}">
                <a16:creationId xmlns:a16="http://schemas.microsoft.com/office/drawing/2014/main" id="{C9EFFE4A-0960-1B51-73EB-954CF88B739E}"/>
              </a:ext>
            </a:extLst>
          </p:cNvPr>
          <p:cNvSpPr/>
          <p:nvPr/>
        </p:nvSpPr>
        <p:spPr bwMode="gray">
          <a:xfrm>
            <a:off x="8120063" y="1850605"/>
            <a:ext cx="737265" cy="292059"/>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spcBef>
                <a:spcPts val="0"/>
              </a:spcBef>
              <a:buNone/>
            </a:pPr>
            <a:r>
              <a:rPr lang="en-US" sz="1400" b="1" dirty="0">
                <a:solidFill>
                  <a:schemeClr val="tx1"/>
                </a:solidFill>
              </a:rPr>
              <a:t>~10%</a:t>
            </a:r>
            <a:endParaRPr lang="en-US" sz="1000" dirty="0">
              <a:solidFill>
                <a:schemeClr val="tx1"/>
              </a:solidFill>
            </a:endParaRPr>
          </a:p>
        </p:txBody>
      </p:sp>
      <p:sp>
        <p:nvSpPr>
          <p:cNvPr id="190" name="Rectangle 189">
            <a:extLst>
              <a:ext uri="{FF2B5EF4-FFF2-40B4-BE49-F238E27FC236}">
                <a16:creationId xmlns:a16="http://schemas.microsoft.com/office/drawing/2014/main" id="{25520747-E50E-5093-4B88-5307EF3171E9}"/>
              </a:ext>
            </a:extLst>
          </p:cNvPr>
          <p:cNvSpPr/>
          <p:nvPr/>
        </p:nvSpPr>
        <p:spPr bwMode="gray">
          <a:xfrm>
            <a:off x="7986713" y="2342111"/>
            <a:ext cx="1005840" cy="27432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spcBef>
                <a:spcPts val="0"/>
              </a:spcBef>
              <a:buNone/>
            </a:pPr>
            <a:r>
              <a:rPr lang="en-US" sz="1400" b="1" dirty="0">
                <a:solidFill>
                  <a:schemeClr val="tx1"/>
                </a:solidFill>
              </a:rPr>
              <a:t>~20-30%</a:t>
            </a:r>
            <a:endParaRPr lang="en-US" sz="1000" dirty="0">
              <a:solidFill>
                <a:schemeClr val="tx1"/>
              </a:solidFill>
            </a:endParaRPr>
          </a:p>
        </p:txBody>
      </p:sp>
      <p:sp>
        <p:nvSpPr>
          <p:cNvPr id="191" name="Rectangle 190">
            <a:extLst>
              <a:ext uri="{FF2B5EF4-FFF2-40B4-BE49-F238E27FC236}">
                <a16:creationId xmlns:a16="http://schemas.microsoft.com/office/drawing/2014/main" id="{B3CDD912-844E-8E8E-65C0-5C31621477B1}"/>
              </a:ext>
            </a:extLst>
          </p:cNvPr>
          <p:cNvSpPr/>
          <p:nvPr/>
        </p:nvSpPr>
        <p:spPr bwMode="gray">
          <a:xfrm>
            <a:off x="8169275" y="2828500"/>
            <a:ext cx="640080" cy="27432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spcBef>
                <a:spcPts val="0"/>
              </a:spcBef>
              <a:buNone/>
            </a:pPr>
            <a:r>
              <a:rPr lang="en-US" sz="1400" b="1" dirty="0">
                <a:solidFill>
                  <a:schemeClr val="tx1"/>
                </a:solidFill>
              </a:rPr>
              <a:t>~30%</a:t>
            </a:r>
            <a:endParaRPr lang="en-US" sz="1000" dirty="0">
              <a:solidFill>
                <a:schemeClr val="tx1"/>
              </a:solidFill>
            </a:endParaRPr>
          </a:p>
        </p:txBody>
      </p:sp>
      <p:pic>
        <p:nvPicPr>
          <p:cNvPr id="192" name="Picture 9" descr="Turkey - Wikipedia">
            <a:extLst>
              <a:ext uri="{FF2B5EF4-FFF2-40B4-BE49-F238E27FC236}">
                <a16:creationId xmlns:a16="http://schemas.microsoft.com/office/drawing/2014/main" id="{4F904FCA-09D1-E9E5-67C9-2E51A003F742}"/>
              </a:ext>
            </a:extLst>
          </p:cNvPr>
          <p:cNvPicPr>
            <a:picLocks noChangeArrowheads="1"/>
          </p:cNvPicPr>
          <p:nvPr/>
        </p:nvPicPr>
        <p:blipFill>
          <a:blip r:embed="rId72" cstate="screen">
            <a:extLst>
              <a:ext uri="{28A0092B-C50C-407E-A947-70E740481C1C}">
                <a14:useLocalDpi xmlns:a14="http://schemas.microsoft.com/office/drawing/2010/main"/>
              </a:ext>
            </a:extLst>
          </a:blip>
          <a:srcRect/>
          <a:stretch>
            <a:fillRect/>
          </a:stretch>
        </p:blipFill>
        <p:spPr bwMode="auto">
          <a:xfrm>
            <a:off x="4291013" y="5961523"/>
            <a:ext cx="320040" cy="182880"/>
          </a:xfrm>
          <a:prstGeom prst="rect">
            <a:avLst/>
          </a:prstGeom>
          <a:noFill/>
          <a:extLst>
            <a:ext uri="{909E8E84-426E-40DD-AFC4-6F175D3DCCD1}">
              <a14:hiddenFill xmlns:a14="http://schemas.microsoft.com/office/drawing/2010/main">
                <a:solidFill>
                  <a:srgbClr val="FFFFFF"/>
                </a:solidFill>
              </a14:hiddenFill>
            </a:ext>
          </a:extLst>
        </p:spPr>
      </p:pic>
      <p:sp>
        <p:nvSpPr>
          <p:cNvPr id="193" name="Rectangular Callout 658">
            <a:extLst>
              <a:ext uri="{FF2B5EF4-FFF2-40B4-BE49-F238E27FC236}">
                <a16:creationId xmlns:a16="http://schemas.microsoft.com/office/drawing/2014/main" id="{487A83AB-6B9B-4911-DC89-18C88833B83F}"/>
              </a:ext>
            </a:extLst>
          </p:cNvPr>
          <p:cNvSpPr/>
          <p:nvPr/>
        </p:nvSpPr>
        <p:spPr bwMode="gray">
          <a:xfrm>
            <a:off x="4273550" y="4358885"/>
            <a:ext cx="1920240" cy="502920"/>
          </a:xfrm>
          <a:prstGeom prst="wedgeRectCallout">
            <a:avLst>
              <a:gd name="adj1" fmla="val -7273"/>
              <a:gd name="adj2" fmla="val -76650"/>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900" dirty="0">
                <a:solidFill>
                  <a:schemeClr val="bg1"/>
                </a:solidFill>
              </a:rPr>
              <a:t>Cross-sector skill transfer can unlock faster workforce deployment and lower technical risk.</a:t>
            </a:r>
          </a:p>
        </p:txBody>
      </p:sp>
      <p:sp>
        <p:nvSpPr>
          <p:cNvPr id="194" name="btfpColumnHeaderBoxText223027">
            <a:extLst>
              <a:ext uri="{FF2B5EF4-FFF2-40B4-BE49-F238E27FC236}">
                <a16:creationId xmlns:a16="http://schemas.microsoft.com/office/drawing/2014/main" id="{79A1ADA8-9FBB-A73C-557F-1BE74FB10B39}"/>
              </a:ext>
            </a:extLst>
          </p:cNvPr>
          <p:cNvSpPr txBox="1"/>
          <p:nvPr/>
        </p:nvSpPr>
        <p:spPr bwMode="gray">
          <a:xfrm>
            <a:off x="4652963" y="5405066"/>
            <a:ext cx="3291840" cy="688329"/>
          </a:xfrm>
          <a:prstGeom prst="rect">
            <a:avLst/>
          </a:prstGeom>
          <a:noFill/>
        </p:spPr>
        <p:txBody>
          <a:bodyPr vert="horz" wrap="square" lIns="36036" tIns="36036" rIns="36036" bIns="36036" rtlCol="0" anchor="b">
            <a:spAutoFit/>
          </a:bodyPr>
          <a:lstStyle/>
          <a:p>
            <a:pPr>
              <a:spcBef>
                <a:spcPts val="0"/>
              </a:spcBef>
              <a:spcAft>
                <a:spcPts val="600"/>
              </a:spcAft>
            </a:pPr>
            <a:r>
              <a:rPr lang="en-US" sz="1000" dirty="0">
                <a:solidFill>
                  <a:srgbClr val="000000"/>
                </a:solidFill>
              </a:rPr>
              <a:t>U.S.: DOE GeoVision + GEODE Consortium</a:t>
            </a:r>
          </a:p>
          <a:p>
            <a:pPr>
              <a:spcBef>
                <a:spcPts val="0"/>
              </a:spcBef>
              <a:spcAft>
                <a:spcPts val="600"/>
              </a:spcAft>
            </a:pPr>
            <a:r>
              <a:rPr lang="en-US" sz="1000" dirty="0">
                <a:solidFill>
                  <a:srgbClr val="000000"/>
                </a:solidFill>
              </a:rPr>
              <a:t>Iceland: Integrated geothermal-O&amp;G training pipeline</a:t>
            </a:r>
          </a:p>
          <a:p>
            <a:pPr>
              <a:spcBef>
                <a:spcPts val="0"/>
              </a:spcBef>
              <a:spcAft>
                <a:spcPts val="600"/>
              </a:spcAft>
            </a:pPr>
            <a:r>
              <a:rPr lang="en-US" sz="1000" dirty="0">
                <a:solidFill>
                  <a:srgbClr val="000000"/>
                </a:solidFill>
              </a:rPr>
              <a:t>Türkiye: EGS demonstration from hydrocarbon basins</a:t>
            </a:r>
          </a:p>
        </p:txBody>
      </p:sp>
      <p:pic>
        <p:nvPicPr>
          <p:cNvPr id="195" name="Picture 194" descr="A flag with stars and stripes&#10;&#10;AI-generated content may be incorrect.">
            <a:extLst>
              <a:ext uri="{FF2B5EF4-FFF2-40B4-BE49-F238E27FC236}">
                <a16:creationId xmlns:a16="http://schemas.microsoft.com/office/drawing/2014/main" id="{C83DEBC5-B42B-B12A-DB28-2803989621A7}"/>
              </a:ext>
            </a:extLst>
          </p:cNvPr>
          <p:cNvPicPr>
            <a:picLocks/>
          </p:cNvPicPr>
          <p:nvPr/>
        </p:nvPicPr>
        <p:blipFill>
          <a:blip r:embed="rId73" cstate="screen">
            <a:extLst>
              <a:ext uri="{28A0092B-C50C-407E-A947-70E740481C1C}">
                <a14:useLocalDpi xmlns:a14="http://schemas.microsoft.com/office/drawing/2010/main"/>
              </a:ext>
              <a:ext uri="{837473B0-CC2E-450A-ABE3-18F120FF3D39}">
                <a1611:picAttrSrcUrl xmlns:a1611="http://schemas.microsoft.com/office/drawing/2016/11/main" r:id="rId74"/>
              </a:ext>
            </a:extLst>
          </a:blip>
          <a:stretch>
            <a:fillRect/>
          </a:stretch>
        </p:blipFill>
        <p:spPr>
          <a:xfrm>
            <a:off x="4276725" y="5429789"/>
            <a:ext cx="320040" cy="182880"/>
          </a:xfrm>
          <a:prstGeom prst="rect">
            <a:avLst/>
          </a:prstGeom>
        </p:spPr>
      </p:pic>
      <p:pic>
        <p:nvPicPr>
          <p:cNvPr id="196" name="Picture 195">
            <a:extLst>
              <a:ext uri="{FF2B5EF4-FFF2-40B4-BE49-F238E27FC236}">
                <a16:creationId xmlns:a16="http://schemas.microsoft.com/office/drawing/2014/main" id="{3CBCA48B-6DD9-C3F2-2D99-C90EFCEB3745}"/>
              </a:ext>
            </a:extLst>
          </p:cNvPr>
          <p:cNvPicPr>
            <a:picLocks/>
          </p:cNvPicPr>
          <p:nvPr/>
        </p:nvPicPr>
        <p:blipFill>
          <a:blip r:embed="rId75" cstate="screen">
            <a:extLst>
              <a:ext uri="{28A0092B-C50C-407E-A947-70E740481C1C}">
                <a14:useLocalDpi xmlns:a14="http://schemas.microsoft.com/office/drawing/2010/main"/>
              </a:ext>
              <a:ext uri="{837473B0-CC2E-450A-ABE3-18F120FF3D39}">
                <a1611:picAttrSrcUrl xmlns:a1611="http://schemas.microsoft.com/office/drawing/2016/11/main" r:id="rId76"/>
              </a:ext>
            </a:extLst>
          </a:blip>
          <a:srcRect/>
          <a:stretch/>
        </p:blipFill>
        <p:spPr>
          <a:xfrm>
            <a:off x="4302125" y="5680790"/>
            <a:ext cx="320040" cy="182880"/>
          </a:xfrm>
          <a:prstGeom prst="rect">
            <a:avLst/>
          </a:prstGeom>
        </p:spPr>
      </p:pic>
      <p:sp>
        <p:nvSpPr>
          <p:cNvPr id="197" name="Rectangle 196">
            <a:extLst>
              <a:ext uri="{FF2B5EF4-FFF2-40B4-BE49-F238E27FC236}">
                <a16:creationId xmlns:a16="http://schemas.microsoft.com/office/drawing/2014/main" id="{1013C731-2639-4D88-1BEF-AF00D7EDE6CA}"/>
              </a:ext>
            </a:extLst>
          </p:cNvPr>
          <p:cNvSpPr/>
          <p:nvPr/>
        </p:nvSpPr>
        <p:spPr bwMode="gray">
          <a:xfrm>
            <a:off x="8953500" y="2828500"/>
            <a:ext cx="3135030" cy="61478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0"/>
              </a:spcBef>
              <a:buNone/>
            </a:pPr>
            <a:r>
              <a:rPr lang="en-US" sz="1000" dirty="0">
                <a:solidFill>
                  <a:schemeClr val="tx1"/>
                </a:solidFill>
              </a:rPr>
              <a:t>R&amp;D and learning-by-doing acceleration</a:t>
            </a:r>
          </a:p>
        </p:txBody>
      </p:sp>
      <p:sp>
        <p:nvSpPr>
          <p:cNvPr id="198" name="Rectangle 197">
            <a:extLst>
              <a:ext uri="{FF2B5EF4-FFF2-40B4-BE49-F238E27FC236}">
                <a16:creationId xmlns:a16="http://schemas.microsoft.com/office/drawing/2014/main" id="{7540B381-3145-9D56-F15C-05F4A182396E}"/>
              </a:ext>
            </a:extLst>
          </p:cNvPr>
          <p:cNvSpPr/>
          <p:nvPr/>
        </p:nvSpPr>
        <p:spPr bwMode="gray">
          <a:xfrm>
            <a:off x="8953500" y="1850606"/>
            <a:ext cx="2834640" cy="61478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0"/>
              </a:spcBef>
              <a:buNone/>
            </a:pPr>
            <a:r>
              <a:rPr lang="en-US" sz="1000" dirty="0">
                <a:solidFill>
                  <a:schemeClr val="tx1"/>
                </a:solidFill>
              </a:rPr>
              <a:t>Reduction in exploration risk and resources mapping </a:t>
            </a:r>
          </a:p>
        </p:txBody>
      </p:sp>
      <p:sp>
        <p:nvSpPr>
          <p:cNvPr id="199" name="Rectangle 198">
            <a:extLst>
              <a:ext uri="{FF2B5EF4-FFF2-40B4-BE49-F238E27FC236}">
                <a16:creationId xmlns:a16="http://schemas.microsoft.com/office/drawing/2014/main" id="{8CA69298-4A7D-E860-630C-44BE627C4F25}"/>
              </a:ext>
            </a:extLst>
          </p:cNvPr>
          <p:cNvSpPr/>
          <p:nvPr/>
        </p:nvSpPr>
        <p:spPr bwMode="gray">
          <a:xfrm>
            <a:off x="8953500" y="2342111"/>
            <a:ext cx="2743200" cy="61478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0"/>
              </a:spcBef>
              <a:buNone/>
            </a:pPr>
            <a:r>
              <a:rPr lang="en-US" sz="1000" dirty="0">
                <a:solidFill>
                  <a:schemeClr val="tx1"/>
                </a:solidFill>
              </a:rPr>
              <a:t>Drilling and completion efficiency gains via O&amp;G rigs and methods</a:t>
            </a:r>
          </a:p>
        </p:txBody>
      </p:sp>
      <p:sp>
        <p:nvSpPr>
          <p:cNvPr id="200" name="Rectangular Callout 658">
            <a:extLst>
              <a:ext uri="{FF2B5EF4-FFF2-40B4-BE49-F238E27FC236}">
                <a16:creationId xmlns:a16="http://schemas.microsoft.com/office/drawing/2014/main" id="{3FFFE1FC-E8C9-8EB8-5ACA-C29E46777E79}"/>
              </a:ext>
            </a:extLst>
          </p:cNvPr>
          <p:cNvSpPr/>
          <p:nvPr/>
        </p:nvSpPr>
        <p:spPr bwMode="gray">
          <a:xfrm>
            <a:off x="8223251" y="5546901"/>
            <a:ext cx="3533774" cy="636809"/>
          </a:xfrm>
          <a:prstGeom prst="wedgeRectCallout">
            <a:avLst>
              <a:gd name="adj1" fmla="val -7273"/>
              <a:gd name="adj2" fmla="val -76650"/>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900" dirty="0">
                <a:solidFill>
                  <a:schemeClr val="bg1"/>
                </a:solidFill>
              </a:rPr>
              <a:t>Enhanced geothermal systems (EGS) exhibit the highest transferable expertise (~70%), while advanced geothermal systems (AGS) retains greater reliance on O&amp;G drilling and surface integration.</a:t>
            </a:r>
          </a:p>
        </p:txBody>
      </p:sp>
      <p:sp>
        <p:nvSpPr>
          <p:cNvPr id="201" name="Oval 200">
            <a:extLst>
              <a:ext uri="{FF2B5EF4-FFF2-40B4-BE49-F238E27FC236}">
                <a16:creationId xmlns:a16="http://schemas.microsoft.com/office/drawing/2014/main" id="{1B092D17-01D1-B6EB-EE96-3A3699815F5A}"/>
              </a:ext>
            </a:extLst>
          </p:cNvPr>
          <p:cNvSpPr/>
          <p:nvPr/>
        </p:nvSpPr>
        <p:spPr bwMode="gray">
          <a:xfrm>
            <a:off x="487363" y="4770210"/>
            <a:ext cx="174931" cy="183190"/>
          </a:xfrm>
          <a:prstGeom prst="ellipse">
            <a:avLst/>
          </a:prstGeom>
          <a:solidFill>
            <a:schemeClr val="bg1"/>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00" dirty="0">
                <a:solidFill>
                  <a:schemeClr val="accent1"/>
                </a:solidFill>
              </a:rPr>
              <a:t>3</a:t>
            </a:r>
          </a:p>
        </p:txBody>
      </p:sp>
    </p:spTree>
    <p:extLst>
      <p:ext uri="{BB962C8B-B14F-4D97-AF65-F5344CB8AC3E}">
        <p14:creationId xmlns:p14="http://schemas.microsoft.com/office/powerpoint/2010/main" val="3249938416"/>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98DA7193-E8A7-A2D8-6EC2-798882B2330A}"/>
              </a:ext>
            </a:extLst>
          </p:cNvPr>
          <p:cNvGraphicFramePr>
            <a:graphicFrameLocks/>
          </p:cNvGraphicFramePr>
          <p:nvPr>
            <p:custDataLst>
              <p:tags r:id="rId1"/>
            </p:custDataLst>
            <p:extLst>
              <p:ext uri="{D42A27DB-BD31-4B8C-83A1-F6EECF244321}">
                <p14:modId xmlns:p14="http://schemas.microsoft.com/office/powerpoint/2010/main" val="6819779"/>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6" name="think-cell data - do not delete" hidden="1">
                        <a:extLst>
                          <a:ext uri="{FF2B5EF4-FFF2-40B4-BE49-F238E27FC236}">
                            <a16:creationId xmlns:a16="http://schemas.microsoft.com/office/drawing/2014/main" id="{98DA7193-E8A7-A2D8-6EC2-798882B2330A}"/>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3518AF3A-A016-A3A4-7352-F1B2184528D6}"/>
              </a:ext>
            </a:extLst>
          </p:cNvPr>
          <p:cNvSpPr>
            <a:spLocks noGrp="1"/>
          </p:cNvSpPr>
          <p:nvPr>
            <p:ph type="title"/>
          </p:nvPr>
        </p:nvSpPr>
        <p:spPr/>
        <p:txBody>
          <a:bodyPr vert="horz" rIns="91440"/>
          <a:lstStyle/>
          <a:p>
            <a:r>
              <a:rPr lang="en-US" dirty="0"/>
              <a:t>Underground thermal energy storage offers greater capacity potential than battery alternatives and natural gas</a:t>
            </a:r>
          </a:p>
        </p:txBody>
      </p:sp>
      <p:sp>
        <p:nvSpPr>
          <p:cNvPr id="4" name="Footer Placeholder 3">
            <a:extLst>
              <a:ext uri="{FF2B5EF4-FFF2-40B4-BE49-F238E27FC236}">
                <a16:creationId xmlns:a16="http://schemas.microsoft.com/office/drawing/2014/main" id="{4BD1C602-5E83-BDD5-5623-691CF112009E}"/>
              </a:ext>
            </a:extLst>
          </p:cNvPr>
          <p:cNvSpPr>
            <a:spLocks noGrp="1"/>
          </p:cNvSpPr>
          <p:nvPr>
            <p:ph type="ftr" sz="quarter" idx="3"/>
          </p:nvPr>
        </p:nvSpPr>
        <p:spPr/>
        <p:txBody>
          <a:bodyPr/>
          <a:lstStyle/>
          <a:p>
            <a:r>
              <a:rPr lang="en-US" dirty="0">
                <a:solidFill>
                  <a:srgbClr val="000000"/>
                </a:solidFill>
              </a:rPr>
              <a:t>Sources: </a:t>
            </a:r>
            <a:r>
              <a:rPr lang="en-US" dirty="0">
                <a:hlinkClick r:id="rId5"/>
              </a:rPr>
              <a:t>Reducing Data Center Peak Cooling Demand and Energy Costs With Underground Thermal Energy Storage</a:t>
            </a:r>
            <a:r>
              <a:rPr lang="en-US" dirty="0"/>
              <a:t> (</a:t>
            </a:r>
            <a:r>
              <a:rPr lang="en-US" dirty="0">
                <a:solidFill>
                  <a:schemeClr val="tx1"/>
                </a:solidFill>
              </a:rPr>
              <a:t>Stanford, 2025); </a:t>
            </a:r>
            <a:r>
              <a:rPr lang="en-US" dirty="0">
                <a:hlinkClick r:id="rId6"/>
              </a:rPr>
              <a:t>Reducing Data Center Peak Cooling Demand and Energy Costs With Underground Thermal Energy Storage</a:t>
            </a:r>
            <a:r>
              <a:rPr lang="en-US" dirty="0"/>
              <a:t> </a:t>
            </a:r>
            <a:r>
              <a:rPr lang="en-US" dirty="0">
                <a:solidFill>
                  <a:schemeClr val="tx1"/>
                </a:solidFill>
              </a:rPr>
              <a:t>(NREL, 2025).</a:t>
            </a:r>
          </a:p>
          <a:p>
            <a:r>
              <a:rPr lang="en-US" dirty="0">
                <a:solidFill>
                  <a:srgbClr val="000000"/>
                </a:solidFill>
              </a:rPr>
              <a:t>Credit: Zacharia Thurston, Pia Doris Morrow, and </a:t>
            </a:r>
            <a:r>
              <a:rPr lang="en-US" dirty="0">
                <a:solidFill>
                  <a:srgbClr val="000000"/>
                </a:solidFill>
                <a:hlinkClick r:id="rId7"/>
              </a:rPr>
              <a:t>Gernot Wagner</a:t>
            </a:r>
            <a:r>
              <a:rPr lang="en-US" dirty="0">
                <a:solidFill>
                  <a:srgbClr val="000000"/>
                </a:solidFill>
              </a:rPr>
              <a:t>. </a:t>
            </a:r>
            <a:r>
              <a:rPr lang="en-US" dirty="0">
                <a:hlinkClick r:id="rId8"/>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p>
        </p:txBody>
      </p:sp>
      <p:sp>
        <p:nvSpPr>
          <p:cNvPr id="5" name="Text Placeholder 1">
            <a:extLst>
              <a:ext uri="{FF2B5EF4-FFF2-40B4-BE49-F238E27FC236}">
                <a16:creationId xmlns:a16="http://schemas.microsoft.com/office/drawing/2014/main" id="{F3636DC9-3A42-9BED-9BF2-7787B295DF77}"/>
              </a:ext>
            </a:extLst>
          </p:cNvPr>
          <p:cNvSpPr txBox="1">
            <a:spLocks/>
          </p:cNvSpPr>
          <p:nvPr/>
        </p:nvSpPr>
        <p:spPr>
          <a:xfrm>
            <a:off x="0" y="0"/>
            <a:ext cx="3886200" cy="320040"/>
          </a:xfrm>
          <a:prstGeom prst="rect">
            <a:avLst/>
          </a:prstGeom>
          <a:solidFill>
            <a:schemeClr val="accent6"/>
          </a:solidFill>
        </p:spPr>
        <p:txBody>
          <a:bodyPr vert="horz" lIns="91440" tIns="45720" rIns="91440" bIns="45720" rtlCol="0">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Geothermal Opportunity</a:t>
            </a:r>
          </a:p>
        </p:txBody>
      </p:sp>
      <p:sp>
        <p:nvSpPr>
          <p:cNvPr id="7" name="Rectangle 6">
            <a:extLst>
              <a:ext uri="{FF2B5EF4-FFF2-40B4-BE49-F238E27FC236}">
                <a16:creationId xmlns:a16="http://schemas.microsoft.com/office/drawing/2014/main" id="{25FB95B4-C236-70BD-40D1-F1B9BF3BD65D}"/>
              </a:ext>
            </a:extLst>
          </p:cNvPr>
          <p:cNvSpPr/>
          <p:nvPr/>
        </p:nvSpPr>
        <p:spPr bwMode="gray">
          <a:xfrm>
            <a:off x="5624574" y="1549759"/>
            <a:ext cx="6567426" cy="4441559"/>
          </a:xfrm>
          <a:prstGeom prst="rect">
            <a:avLst/>
          </a:prstGeom>
          <a:solidFill>
            <a:schemeClr val="bg1">
              <a:lumMod val="95000"/>
              <a:alpha val="50000"/>
            </a:schemeClr>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nvGrpSpPr>
          <p:cNvPr id="8" name="Group 7">
            <a:extLst>
              <a:ext uri="{FF2B5EF4-FFF2-40B4-BE49-F238E27FC236}">
                <a16:creationId xmlns:a16="http://schemas.microsoft.com/office/drawing/2014/main" id="{046BB261-084B-6211-9744-C79D5BEC5CAF}"/>
              </a:ext>
            </a:extLst>
          </p:cNvPr>
          <p:cNvGrpSpPr/>
          <p:nvPr/>
        </p:nvGrpSpPr>
        <p:grpSpPr>
          <a:xfrm>
            <a:off x="26260" y="1438844"/>
            <a:ext cx="5512112" cy="4670620"/>
            <a:chOff x="-56273" y="1439705"/>
            <a:chExt cx="7881612" cy="4591766"/>
          </a:xfrm>
        </p:grpSpPr>
        <p:sp>
          <p:nvSpPr>
            <p:cNvPr id="9" name="Oval 8">
              <a:extLst>
                <a:ext uri="{FF2B5EF4-FFF2-40B4-BE49-F238E27FC236}">
                  <a16:creationId xmlns:a16="http://schemas.microsoft.com/office/drawing/2014/main" id="{79C82683-E820-30D1-92DD-BFDB84B526C9}"/>
                </a:ext>
              </a:extLst>
            </p:cNvPr>
            <p:cNvSpPr/>
            <p:nvPr/>
          </p:nvSpPr>
          <p:spPr bwMode="gray">
            <a:xfrm>
              <a:off x="4072394" y="1955561"/>
              <a:ext cx="2683736" cy="1210888"/>
            </a:xfrm>
            <a:prstGeom prst="ellipse">
              <a:avLst/>
            </a:prstGeom>
            <a:solidFill>
              <a:schemeClr val="accent4">
                <a:alpha val="50000"/>
              </a:schemeClr>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000" dirty="0">
                  <a:solidFill>
                    <a:schemeClr val="tx1"/>
                  </a:solidFill>
                </a:rPr>
                <a:t>Natural Gas</a:t>
              </a:r>
            </a:p>
          </p:txBody>
        </p:sp>
        <p:sp>
          <p:nvSpPr>
            <p:cNvPr id="10" name="Oval 9">
              <a:extLst>
                <a:ext uri="{FF2B5EF4-FFF2-40B4-BE49-F238E27FC236}">
                  <a16:creationId xmlns:a16="http://schemas.microsoft.com/office/drawing/2014/main" id="{A95902E3-3D12-DFF9-A2AE-65E4E0755804}"/>
                </a:ext>
              </a:extLst>
            </p:cNvPr>
            <p:cNvSpPr/>
            <p:nvPr/>
          </p:nvSpPr>
          <p:spPr bwMode="gray">
            <a:xfrm>
              <a:off x="1272274" y="3868932"/>
              <a:ext cx="3045224" cy="1600455"/>
            </a:xfrm>
            <a:prstGeom prst="ellipse">
              <a:avLst/>
            </a:prstGeom>
            <a:solidFill>
              <a:schemeClr val="accent1">
                <a:alpha val="50000"/>
              </a:schemeClr>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00" dirty="0">
                  <a:solidFill>
                    <a:schemeClr val="tx1"/>
                  </a:solidFill>
                </a:rPr>
                <a:t>Solid Batteries</a:t>
              </a:r>
            </a:p>
          </p:txBody>
        </p:sp>
        <p:cxnSp>
          <p:nvCxnSpPr>
            <p:cNvPr id="11" name="Straight Arrow Connector 10">
              <a:extLst>
                <a:ext uri="{FF2B5EF4-FFF2-40B4-BE49-F238E27FC236}">
                  <a16:creationId xmlns:a16="http://schemas.microsoft.com/office/drawing/2014/main" id="{172B3ABF-6888-890C-2A0B-3552EADDB645}"/>
                </a:ext>
              </a:extLst>
            </p:cNvPr>
            <p:cNvCxnSpPr>
              <a:cxnSpLocks/>
            </p:cNvCxnSpPr>
            <p:nvPr/>
          </p:nvCxnSpPr>
          <p:spPr bwMode="gray">
            <a:xfrm flipV="1">
              <a:off x="733238" y="1525523"/>
              <a:ext cx="13063" cy="4093764"/>
            </a:xfrm>
            <a:prstGeom prst="straightConnector1">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cxnSp>
          <p:nvCxnSpPr>
            <p:cNvPr id="12" name="Straight Arrow Connector 11">
              <a:extLst>
                <a:ext uri="{FF2B5EF4-FFF2-40B4-BE49-F238E27FC236}">
                  <a16:creationId xmlns:a16="http://schemas.microsoft.com/office/drawing/2014/main" id="{140D8560-1995-512B-4A7B-99AD996987EE}"/>
                </a:ext>
              </a:extLst>
            </p:cNvPr>
            <p:cNvCxnSpPr>
              <a:cxnSpLocks/>
            </p:cNvCxnSpPr>
            <p:nvPr/>
          </p:nvCxnSpPr>
          <p:spPr bwMode="gray">
            <a:xfrm>
              <a:off x="733238" y="5619287"/>
              <a:ext cx="7092101" cy="0"/>
            </a:xfrm>
            <a:prstGeom prst="straightConnector1">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sp>
          <p:nvSpPr>
            <p:cNvPr id="13" name="Rectangle 12">
              <a:extLst>
                <a:ext uri="{FF2B5EF4-FFF2-40B4-BE49-F238E27FC236}">
                  <a16:creationId xmlns:a16="http://schemas.microsoft.com/office/drawing/2014/main" id="{300C5772-612C-CAD4-B9A6-C435DE7BBABE}"/>
                </a:ext>
              </a:extLst>
            </p:cNvPr>
            <p:cNvSpPr/>
            <p:nvPr/>
          </p:nvSpPr>
          <p:spPr bwMode="gray">
            <a:xfrm>
              <a:off x="-56273" y="5364768"/>
              <a:ext cx="782327" cy="119382"/>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tx1"/>
                  </a:solidFill>
                </a:rPr>
                <a:t>Minutes</a:t>
              </a:r>
            </a:p>
          </p:txBody>
        </p:sp>
        <p:sp>
          <p:nvSpPr>
            <p:cNvPr id="14" name="Rectangle 13">
              <a:extLst>
                <a:ext uri="{FF2B5EF4-FFF2-40B4-BE49-F238E27FC236}">
                  <a16:creationId xmlns:a16="http://schemas.microsoft.com/office/drawing/2014/main" id="{33A30870-FE38-9105-427C-38F14B12B6C1}"/>
                </a:ext>
              </a:extLst>
            </p:cNvPr>
            <p:cNvSpPr/>
            <p:nvPr/>
          </p:nvSpPr>
          <p:spPr bwMode="gray">
            <a:xfrm>
              <a:off x="52665" y="4646817"/>
              <a:ext cx="666206" cy="14267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tx1"/>
                  </a:solidFill>
                </a:rPr>
                <a:t>Hours</a:t>
              </a:r>
            </a:p>
          </p:txBody>
        </p:sp>
        <p:sp>
          <p:nvSpPr>
            <p:cNvPr id="15" name="Rectangle 14">
              <a:extLst>
                <a:ext uri="{FF2B5EF4-FFF2-40B4-BE49-F238E27FC236}">
                  <a16:creationId xmlns:a16="http://schemas.microsoft.com/office/drawing/2014/main" id="{3BAD4B60-B3E8-1873-3AD7-21C8F86EB6D0}"/>
                </a:ext>
              </a:extLst>
            </p:cNvPr>
            <p:cNvSpPr/>
            <p:nvPr/>
          </p:nvSpPr>
          <p:spPr bwMode="gray">
            <a:xfrm>
              <a:off x="52665" y="3943348"/>
              <a:ext cx="666206" cy="1306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tx1"/>
                  </a:solidFill>
                </a:rPr>
                <a:t>Days</a:t>
              </a:r>
            </a:p>
          </p:txBody>
        </p:sp>
        <p:sp>
          <p:nvSpPr>
            <p:cNvPr id="16" name="Rectangle 15">
              <a:extLst>
                <a:ext uri="{FF2B5EF4-FFF2-40B4-BE49-F238E27FC236}">
                  <a16:creationId xmlns:a16="http://schemas.microsoft.com/office/drawing/2014/main" id="{A157E229-CD55-C0ED-4754-13C84FA422C6}"/>
                </a:ext>
              </a:extLst>
            </p:cNvPr>
            <p:cNvSpPr/>
            <p:nvPr/>
          </p:nvSpPr>
          <p:spPr bwMode="gray">
            <a:xfrm>
              <a:off x="62267" y="3097204"/>
              <a:ext cx="666206" cy="1306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tx1"/>
                  </a:solidFill>
                </a:rPr>
                <a:t>Weeks</a:t>
              </a:r>
            </a:p>
          </p:txBody>
        </p:sp>
        <p:sp>
          <p:nvSpPr>
            <p:cNvPr id="17" name="Rectangle 16">
              <a:extLst>
                <a:ext uri="{FF2B5EF4-FFF2-40B4-BE49-F238E27FC236}">
                  <a16:creationId xmlns:a16="http://schemas.microsoft.com/office/drawing/2014/main" id="{D388B013-9D03-E09F-74C7-B8E941B9B077}"/>
                </a:ext>
              </a:extLst>
            </p:cNvPr>
            <p:cNvSpPr/>
            <p:nvPr/>
          </p:nvSpPr>
          <p:spPr bwMode="gray">
            <a:xfrm>
              <a:off x="67032" y="2484670"/>
              <a:ext cx="666206" cy="1306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tx1"/>
                  </a:solidFill>
                </a:rPr>
                <a:t>Months</a:t>
              </a:r>
            </a:p>
          </p:txBody>
        </p:sp>
        <p:sp>
          <p:nvSpPr>
            <p:cNvPr id="18" name="Rectangle 17">
              <a:extLst>
                <a:ext uri="{FF2B5EF4-FFF2-40B4-BE49-F238E27FC236}">
                  <a16:creationId xmlns:a16="http://schemas.microsoft.com/office/drawing/2014/main" id="{5514166D-850D-98B2-1A46-ED8BB3271249}"/>
                </a:ext>
              </a:extLst>
            </p:cNvPr>
            <p:cNvSpPr/>
            <p:nvPr/>
          </p:nvSpPr>
          <p:spPr bwMode="gray">
            <a:xfrm>
              <a:off x="67032" y="1751168"/>
              <a:ext cx="666206" cy="1306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tx1"/>
                  </a:solidFill>
                </a:rPr>
                <a:t>Years</a:t>
              </a:r>
            </a:p>
          </p:txBody>
        </p:sp>
        <p:sp>
          <p:nvSpPr>
            <p:cNvPr id="19" name="Rectangle 18">
              <a:extLst>
                <a:ext uri="{FF2B5EF4-FFF2-40B4-BE49-F238E27FC236}">
                  <a16:creationId xmlns:a16="http://schemas.microsoft.com/office/drawing/2014/main" id="{DB73CB24-151B-4DFF-FC05-FDFAAF97D0DD}"/>
                </a:ext>
              </a:extLst>
            </p:cNvPr>
            <p:cNvSpPr/>
            <p:nvPr/>
          </p:nvSpPr>
          <p:spPr bwMode="gray">
            <a:xfrm>
              <a:off x="1715593" y="5861685"/>
              <a:ext cx="4994366" cy="16978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00" b="1" dirty="0">
                  <a:solidFill>
                    <a:schemeClr val="tx1"/>
                  </a:solidFill>
                </a:rPr>
                <a:t>Typical Energy Storage Capacity</a:t>
              </a:r>
            </a:p>
          </p:txBody>
        </p:sp>
        <p:sp>
          <p:nvSpPr>
            <p:cNvPr id="20" name="Rectangle 19">
              <a:extLst>
                <a:ext uri="{FF2B5EF4-FFF2-40B4-BE49-F238E27FC236}">
                  <a16:creationId xmlns:a16="http://schemas.microsoft.com/office/drawing/2014/main" id="{7D90DC90-23B7-284E-6627-D06412C40592}"/>
                </a:ext>
              </a:extLst>
            </p:cNvPr>
            <p:cNvSpPr/>
            <p:nvPr/>
          </p:nvSpPr>
          <p:spPr bwMode="gray">
            <a:xfrm>
              <a:off x="733236" y="5669002"/>
              <a:ext cx="829075" cy="124492"/>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00" dirty="0">
                  <a:solidFill>
                    <a:schemeClr val="tx1"/>
                  </a:solidFill>
                </a:rPr>
                <a:t>10 BTU</a:t>
              </a:r>
            </a:p>
          </p:txBody>
        </p:sp>
        <p:sp>
          <p:nvSpPr>
            <p:cNvPr id="21" name="Rectangle 20">
              <a:extLst>
                <a:ext uri="{FF2B5EF4-FFF2-40B4-BE49-F238E27FC236}">
                  <a16:creationId xmlns:a16="http://schemas.microsoft.com/office/drawing/2014/main" id="{45C64638-ABE1-CBFE-4448-7138DB067143}"/>
                </a:ext>
              </a:extLst>
            </p:cNvPr>
            <p:cNvSpPr/>
            <p:nvPr/>
          </p:nvSpPr>
          <p:spPr bwMode="gray">
            <a:xfrm>
              <a:off x="2018056" y="5650237"/>
              <a:ext cx="1010465" cy="130628"/>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00" dirty="0">
                  <a:solidFill>
                    <a:schemeClr val="tx1"/>
                  </a:solidFill>
                </a:rPr>
                <a:t>10^4 BTU</a:t>
              </a:r>
            </a:p>
          </p:txBody>
        </p:sp>
        <p:sp>
          <p:nvSpPr>
            <p:cNvPr id="22" name="Rectangle 21">
              <a:extLst>
                <a:ext uri="{FF2B5EF4-FFF2-40B4-BE49-F238E27FC236}">
                  <a16:creationId xmlns:a16="http://schemas.microsoft.com/office/drawing/2014/main" id="{F4664A62-A24A-F884-3B23-E77B7524926B}"/>
                </a:ext>
              </a:extLst>
            </p:cNvPr>
            <p:cNvSpPr/>
            <p:nvPr/>
          </p:nvSpPr>
          <p:spPr bwMode="gray">
            <a:xfrm>
              <a:off x="3760735" y="5669001"/>
              <a:ext cx="975834" cy="169781"/>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00" dirty="0">
                  <a:solidFill>
                    <a:schemeClr val="tx1"/>
                  </a:solidFill>
                </a:rPr>
                <a:t>10^7 BTU</a:t>
              </a:r>
            </a:p>
          </p:txBody>
        </p:sp>
        <p:sp>
          <p:nvSpPr>
            <p:cNvPr id="23" name="Rectangle 22">
              <a:extLst>
                <a:ext uri="{FF2B5EF4-FFF2-40B4-BE49-F238E27FC236}">
                  <a16:creationId xmlns:a16="http://schemas.microsoft.com/office/drawing/2014/main" id="{B715C048-B692-2D06-26B3-BB0C73362CFA}"/>
                </a:ext>
              </a:extLst>
            </p:cNvPr>
            <p:cNvSpPr/>
            <p:nvPr/>
          </p:nvSpPr>
          <p:spPr bwMode="gray">
            <a:xfrm>
              <a:off x="5206403" y="5693631"/>
              <a:ext cx="1099137" cy="109852"/>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00" dirty="0">
                  <a:solidFill>
                    <a:schemeClr val="tx1"/>
                  </a:solidFill>
                </a:rPr>
                <a:t>10^10 BTU</a:t>
              </a:r>
            </a:p>
          </p:txBody>
        </p:sp>
        <p:sp>
          <p:nvSpPr>
            <p:cNvPr id="24" name="Rectangle 23">
              <a:extLst>
                <a:ext uri="{FF2B5EF4-FFF2-40B4-BE49-F238E27FC236}">
                  <a16:creationId xmlns:a16="http://schemas.microsoft.com/office/drawing/2014/main" id="{CBB4B648-EB69-0BE6-5307-64B8AE36D07E}"/>
                </a:ext>
              </a:extLst>
            </p:cNvPr>
            <p:cNvSpPr/>
            <p:nvPr/>
          </p:nvSpPr>
          <p:spPr bwMode="gray">
            <a:xfrm>
              <a:off x="6511413" y="5669000"/>
              <a:ext cx="1057240" cy="16977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00" dirty="0">
                  <a:solidFill>
                    <a:schemeClr val="tx1"/>
                  </a:solidFill>
                </a:rPr>
                <a:t>10^13 BTU</a:t>
              </a:r>
            </a:p>
          </p:txBody>
        </p:sp>
        <p:cxnSp>
          <p:nvCxnSpPr>
            <p:cNvPr id="25" name="Straight Arrow Connector 24">
              <a:extLst>
                <a:ext uri="{FF2B5EF4-FFF2-40B4-BE49-F238E27FC236}">
                  <a16:creationId xmlns:a16="http://schemas.microsoft.com/office/drawing/2014/main" id="{16756677-151E-B1BA-7FC8-5A06AC42B086}"/>
                </a:ext>
              </a:extLst>
            </p:cNvPr>
            <p:cNvCxnSpPr>
              <a:cxnSpLocks/>
            </p:cNvCxnSpPr>
            <p:nvPr/>
          </p:nvCxnSpPr>
          <p:spPr bwMode="gray">
            <a:xfrm flipV="1">
              <a:off x="753484" y="1640022"/>
              <a:ext cx="6985424" cy="9203"/>
            </a:xfrm>
            <a:prstGeom prst="straightConnector1">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sp>
          <p:nvSpPr>
            <p:cNvPr id="26" name="Rectangle 25">
              <a:extLst>
                <a:ext uri="{FF2B5EF4-FFF2-40B4-BE49-F238E27FC236}">
                  <a16:creationId xmlns:a16="http://schemas.microsoft.com/office/drawing/2014/main" id="{A4C09818-C708-6A70-5314-A47F33E0CFE6}"/>
                </a:ext>
              </a:extLst>
            </p:cNvPr>
            <p:cNvSpPr/>
            <p:nvPr/>
          </p:nvSpPr>
          <p:spPr bwMode="gray">
            <a:xfrm>
              <a:off x="787741" y="1468703"/>
              <a:ext cx="666206" cy="1306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00" dirty="0">
                  <a:solidFill>
                    <a:schemeClr val="tx1"/>
                  </a:solidFill>
                </a:rPr>
                <a:t>Wh</a:t>
              </a:r>
            </a:p>
          </p:txBody>
        </p:sp>
        <p:sp>
          <p:nvSpPr>
            <p:cNvPr id="27" name="Rectangle 26">
              <a:extLst>
                <a:ext uri="{FF2B5EF4-FFF2-40B4-BE49-F238E27FC236}">
                  <a16:creationId xmlns:a16="http://schemas.microsoft.com/office/drawing/2014/main" id="{636CDBEC-CCEE-1714-4698-5812961C8996}"/>
                </a:ext>
              </a:extLst>
            </p:cNvPr>
            <p:cNvSpPr/>
            <p:nvPr/>
          </p:nvSpPr>
          <p:spPr bwMode="gray">
            <a:xfrm>
              <a:off x="2376098" y="1439705"/>
              <a:ext cx="666206" cy="1306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00" dirty="0">
                  <a:solidFill>
                    <a:schemeClr val="tx1"/>
                  </a:solidFill>
                </a:rPr>
                <a:t>KWh</a:t>
              </a:r>
            </a:p>
          </p:txBody>
        </p:sp>
        <p:sp>
          <p:nvSpPr>
            <p:cNvPr id="28" name="Rectangle 27">
              <a:extLst>
                <a:ext uri="{FF2B5EF4-FFF2-40B4-BE49-F238E27FC236}">
                  <a16:creationId xmlns:a16="http://schemas.microsoft.com/office/drawing/2014/main" id="{F4BF1D27-6044-B7D6-5D05-9E71F1CC3E39}"/>
                </a:ext>
              </a:extLst>
            </p:cNvPr>
            <p:cNvSpPr/>
            <p:nvPr/>
          </p:nvSpPr>
          <p:spPr bwMode="gray">
            <a:xfrm>
              <a:off x="3900670" y="1444809"/>
              <a:ext cx="666206" cy="1306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00" dirty="0">
                  <a:solidFill>
                    <a:schemeClr val="tx1"/>
                  </a:solidFill>
                </a:rPr>
                <a:t>MWh</a:t>
              </a:r>
            </a:p>
          </p:txBody>
        </p:sp>
        <p:sp>
          <p:nvSpPr>
            <p:cNvPr id="29" name="Rectangle 28">
              <a:extLst>
                <a:ext uri="{FF2B5EF4-FFF2-40B4-BE49-F238E27FC236}">
                  <a16:creationId xmlns:a16="http://schemas.microsoft.com/office/drawing/2014/main" id="{21F35BB6-EAB3-07AF-7CDF-8385A652E39C}"/>
                </a:ext>
              </a:extLst>
            </p:cNvPr>
            <p:cNvSpPr/>
            <p:nvPr/>
          </p:nvSpPr>
          <p:spPr bwMode="gray">
            <a:xfrm>
              <a:off x="5500949" y="1456974"/>
              <a:ext cx="666206" cy="1306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00" dirty="0">
                  <a:solidFill>
                    <a:schemeClr val="tx1"/>
                  </a:solidFill>
                </a:rPr>
                <a:t>GWh</a:t>
              </a:r>
            </a:p>
          </p:txBody>
        </p:sp>
        <p:sp>
          <p:nvSpPr>
            <p:cNvPr id="30" name="Rectangle 29">
              <a:extLst>
                <a:ext uri="{FF2B5EF4-FFF2-40B4-BE49-F238E27FC236}">
                  <a16:creationId xmlns:a16="http://schemas.microsoft.com/office/drawing/2014/main" id="{4503A212-71A5-88C8-73FC-A313B6FB7279}"/>
                </a:ext>
              </a:extLst>
            </p:cNvPr>
            <p:cNvSpPr/>
            <p:nvPr/>
          </p:nvSpPr>
          <p:spPr bwMode="gray">
            <a:xfrm>
              <a:off x="7025521" y="1464045"/>
              <a:ext cx="666206" cy="1306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00" dirty="0">
                  <a:solidFill>
                    <a:schemeClr val="tx1"/>
                  </a:solidFill>
                </a:rPr>
                <a:t>TWh</a:t>
              </a:r>
            </a:p>
          </p:txBody>
        </p:sp>
        <p:sp>
          <p:nvSpPr>
            <p:cNvPr id="31" name="Oval 30">
              <a:extLst>
                <a:ext uri="{FF2B5EF4-FFF2-40B4-BE49-F238E27FC236}">
                  <a16:creationId xmlns:a16="http://schemas.microsoft.com/office/drawing/2014/main" id="{71054B32-C881-38DB-041A-4773C21523E8}"/>
                </a:ext>
              </a:extLst>
            </p:cNvPr>
            <p:cNvSpPr/>
            <p:nvPr/>
          </p:nvSpPr>
          <p:spPr bwMode="gray">
            <a:xfrm>
              <a:off x="831673" y="5059691"/>
              <a:ext cx="1767840" cy="528647"/>
            </a:xfrm>
            <a:prstGeom prst="ellipse">
              <a:avLst/>
            </a:prstGeom>
            <a:solidFill>
              <a:schemeClr val="accent1">
                <a:alpha val="50000"/>
              </a:schemeClr>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00" dirty="0">
                  <a:solidFill>
                    <a:schemeClr val="tx1"/>
                  </a:solidFill>
                </a:rPr>
                <a:t>Super-Capacitor</a:t>
              </a:r>
            </a:p>
          </p:txBody>
        </p:sp>
        <p:sp>
          <p:nvSpPr>
            <p:cNvPr id="32" name="Oval 31">
              <a:extLst>
                <a:ext uri="{FF2B5EF4-FFF2-40B4-BE49-F238E27FC236}">
                  <a16:creationId xmlns:a16="http://schemas.microsoft.com/office/drawing/2014/main" id="{B70D1301-8434-92B8-59B8-97EC6C5197CF}"/>
                </a:ext>
              </a:extLst>
            </p:cNvPr>
            <p:cNvSpPr/>
            <p:nvPr/>
          </p:nvSpPr>
          <p:spPr bwMode="gray">
            <a:xfrm>
              <a:off x="2073153" y="4756609"/>
              <a:ext cx="1767840" cy="714357"/>
            </a:xfrm>
            <a:prstGeom prst="ellipse">
              <a:avLst/>
            </a:prstGeom>
            <a:solidFill>
              <a:schemeClr val="accent1">
                <a:alpha val="50000"/>
              </a:schemeClr>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00" dirty="0">
                  <a:solidFill>
                    <a:schemeClr val="tx1"/>
                  </a:solidFill>
                </a:rPr>
                <a:t>Fly Wheel</a:t>
              </a:r>
            </a:p>
          </p:txBody>
        </p:sp>
        <p:sp>
          <p:nvSpPr>
            <p:cNvPr id="33" name="Oval 32">
              <a:extLst>
                <a:ext uri="{FF2B5EF4-FFF2-40B4-BE49-F238E27FC236}">
                  <a16:creationId xmlns:a16="http://schemas.microsoft.com/office/drawing/2014/main" id="{D8F6F901-DFDE-337E-753A-D4DEC8442292}"/>
                </a:ext>
              </a:extLst>
            </p:cNvPr>
            <p:cNvSpPr/>
            <p:nvPr/>
          </p:nvSpPr>
          <p:spPr bwMode="gray">
            <a:xfrm>
              <a:off x="3373879" y="3690956"/>
              <a:ext cx="1630574" cy="640731"/>
            </a:xfrm>
            <a:prstGeom prst="ellipse">
              <a:avLst/>
            </a:prstGeom>
            <a:solidFill>
              <a:schemeClr val="accent1">
                <a:alpha val="50000"/>
              </a:schemeClr>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00" dirty="0">
                  <a:solidFill>
                    <a:schemeClr val="tx1"/>
                  </a:solidFill>
                </a:rPr>
                <a:t>Gravity</a:t>
              </a:r>
            </a:p>
          </p:txBody>
        </p:sp>
        <p:sp>
          <p:nvSpPr>
            <p:cNvPr id="34" name="Oval 33">
              <a:extLst>
                <a:ext uri="{FF2B5EF4-FFF2-40B4-BE49-F238E27FC236}">
                  <a16:creationId xmlns:a16="http://schemas.microsoft.com/office/drawing/2014/main" id="{4C5E8092-D7EA-6C15-66DC-6142F7A030FB}"/>
                </a:ext>
              </a:extLst>
            </p:cNvPr>
            <p:cNvSpPr/>
            <p:nvPr/>
          </p:nvSpPr>
          <p:spPr bwMode="gray">
            <a:xfrm>
              <a:off x="2309520" y="3282988"/>
              <a:ext cx="2185451" cy="640731"/>
            </a:xfrm>
            <a:prstGeom prst="ellipse">
              <a:avLst/>
            </a:prstGeom>
            <a:solidFill>
              <a:schemeClr val="accent1">
                <a:alpha val="50000"/>
              </a:schemeClr>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00" dirty="0">
                  <a:solidFill>
                    <a:schemeClr val="tx1"/>
                  </a:solidFill>
                </a:rPr>
                <a:t>Flow Battery</a:t>
              </a:r>
            </a:p>
          </p:txBody>
        </p:sp>
        <p:sp>
          <p:nvSpPr>
            <p:cNvPr id="35" name="Oval 34">
              <a:extLst>
                <a:ext uri="{FF2B5EF4-FFF2-40B4-BE49-F238E27FC236}">
                  <a16:creationId xmlns:a16="http://schemas.microsoft.com/office/drawing/2014/main" id="{D3A26D98-C251-AEB6-8ADF-B4BE751A492A}"/>
                </a:ext>
              </a:extLst>
            </p:cNvPr>
            <p:cNvSpPr/>
            <p:nvPr/>
          </p:nvSpPr>
          <p:spPr bwMode="gray">
            <a:xfrm>
              <a:off x="2357359" y="2364471"/>
              <a:ext cx="3276169" cy="972904"/>
            </a:xfrm>
            <a:prstGeom prst="ellipse">
              <a:avLst/>
            </a:prstGeom>
            <a:solidFill>
              <a:schemeClr val="accent4">
                <a:alpha val="50000"/>
              </a:schemeClr>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00" dirty="0">
                  <a:solidFill>
                    <a:schemeClr val="tx1"/>
                  </a:solidFill>
                </a:rPr>
                <a:t>Hydrogen</a:t>
              </a:r>
            </a:p>
          </p:txBody>
        </p:sp>
        <p:sp>
          <p:nvSpPr>
            <p:cNvPr id="36" name="Oval 35">
              <a:extLst>
                <a:ext uri="{FF2B5EF4-FFF2-40B4-BE49-F238E27FC236}">
                  <a16:creationId xmlns:a16="http://schemas.microsoft.com/office/drawing/2014/main" id="{94341909-B98F-AC63-8B28-A3438E1B7F46}"/>
                </a:ext>
              </a:extLst>
            </p:cNvPr>
            <p:cNvSpPr/>
            <p:nvPr/>
          </p:nvSpPr>
          <p:spPr bwMode="gray">
            <a:xfrm>
              <a:off x="5395869" y="2937357"/>
              <a:ext cx="1848718" cy="833746"/>
            </a:xfrm>
            <a:prstGeom prst="ellipse">
              <a:avLst/>
            </a:prstGeom>
            <a:solidFill>
              <a:schemeClr val="accent4">
                <a:alpha val="50000"/>
              </a:schemeClr>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00" dirty="0">
                  <a:solidFill>
                    <a:schemeClr val="tx1"/>
                  </a:solidFill>
                </a:rPr>
                <a:t>Ramped Hydroelectric</a:t>
              </a:r>
            </a:p>
          </p:txBody>
        </p:sp>
        <p:sp>
          <p:nvSpPr>
            <p:cNvPr id="37" name="Oval 36">
              <a:extLst>
                <a:ext uri="{FF2B5EF4-FFF2-40B4-BE49-F238E27FC236}">
                  <a16:creationId xmlns:a16="http://schemas.microsoft.com/office/drawing/2014/main" id="{5F00AAEA-DA68-A95D-7977-D69A377E9BBD}"/>
                </a:ext>
              </a:extLst>
            </p:cNvPr>
            <p:cNvSpPr/>
            <p:nvPr/>
          </p:nvSpPr>
          <p:spPr bwMode="gray">
            <a:xfrm>
              <a:off x="4176226" y="3197401"/>
              <a:ext cx="1848718" cy="1049477"/>
            </a:xfrm>
            <a:prstGeom prst="ellipse">
              <a:avLst/>
            </a:prstGeom>
            <a:solidFill>
              <a:schemeClr val="accent1">
                <a:alpha val="50000"/>
              </a:schemeClr>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00" dirty="0">
                  <a:solidFill>
                    <a:schemeClr val="tx1"/>
                  </a:solidFill>
                </a:rPr>
                <a:t>Compressed Air</a:t>
              </a:r>
            </a:p>
          </p:txBody>
        </p:sp>
        <p:sp>
          <p:nvSpPr>
            <p:cNvPr id="38" name="Rectangle 37">
              <a:extLst>
                <a:ext uri="{FF2B5EF4-FFF2-40B4-BE49-F238E27FC236}">
                  <a16:creationId xmlns:a16="http://schemas.microsoft.com/office/drawing/2014/main" id="{10930FFA-EACE-447B-901D-94530EA2D439}"/>
                </a:ext>
              </a:extLst>
            </p:cNvPr>
            <p:cNvSpPr/>
            <p:nvPr/>
          </p:nvSpPr>
          <p:spPr bwMode="gray">
            <a:xfrm>
              <a:off x="831673" y="1816482"/>
              <a:ext cx="344945" cy="187130"/>
            </a:xfrm>
            <a:prstGeom prst="rect">
              <a:avLst/>
            </a:prstGeom>
            <a:solidFill>
              <a:srgbClr val="F5BBD9"/>
            </a:solidFill>
            <a:ln w="95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9" name="Rectangle 38">
              <a:extLst>
                <a:ext uri="{FF2B5EF4-FFF2-40B4-BE49-F238E27FC236}">
                  <a16:creationId xmlns:a16="http://schemas.microsoft.com/office/drawing/2014/main" id="{D74A8159-2936-E916-4ECC-D3C970E47AAF}"/>
                </a:ext>
              </a:extLst>
            </p:cNvPr>
            <p:cNvSpPr/>
            <p:nvPr/>
          </p:nvSpPr>
          <p:spPr bwMode="gray">
            <a:xfrm>
              <a:off x="831673" y="2053326"/>
              <a:ext cx="344945" cy="187130"/>
            </a:xfrm>
            <a:prstGeom prst="rect">
              <a:avLst/>
            </a:prstGeom>
            <a:solidFill>
              <a:srgbClr val="D5A0D5"/>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0" name="Rectangle 39">
              <a:extLst>
                <a:ext uri="{FF2B5EF4-FFF2-40B4-BE49-F238E27FC236}">
                  <a16:creationId xmlns:a16="http://schemas.microsoft.com/office/drawing/2014/main" id="{92851DC1-577C-1DC1-8029-16D02A026177}"/>
                </a:ext>
              </a:extLst>
            </p:cNvPr>
            <p:cNvSpPr/>
            <p:nvPr/>
          </p:nvSpPr>
          <p:spPr bwMode="gray">
            <a:xfrm>
              <a:off x="831673" y="2295212"/>
              <a:ext cx="344945" cy="187130"/>
            </a:xfrm>
            <a:prstGeom prst="rect">
              <a:avLst/>
            </a:prstGeom>
            <a:solidFill>
              <a:srgbClr val="95CEEE"/>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1" name="Rectangle 40">
              <a:extLst>
                <a:ext uri="{FF2B5EF4-FFF2-40B4-BE49-F238E27FC236}">
                  <a16:creationId xmlns:a16="http://schemas.microsoft.com/office/drawing/2014/main" id="{CC4ECC0F-1DEA-2006-D49F-811F64535E17}"/>
                </a:ext>
              </a:extLst>
            </p:cNvPr>
            <p:cNvSpPr/>
            <p:nvPr/>
          </p:nvSpPr>
          <p:spPr bwMode="gray">
            <a:xfrm>
              <a:off x="1233124" y="1823840"/>
              <a:ext cx="2607869" cy="161883"/>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Underground thermal </a:t>
              </a:r>
              <a:br>
                <a:rPr lang="en-US" sz="800" dirty="0">
                  <a:solidFill>
                    <a:schemeClr val="tx1"/>
                  </a:solidFill>
                </a:rPr>
              </a:br>
              <a:r>
                <a:rPr lang="en-US" sz="800" dirty="0">
                  <a:solidFill>
                    <a:schemeClr val="tx1"/>
                  </a:solidFill>
                </a:rPr>
                <a:t>energy storage (UTES)</a:t>
              </a:r>
            </a:p>
          </p:txBody>
        </p:sp>
        <p:sp>
          <p:nvSpPr>
            <p:cNvPr id="42" name="Rectangle 41">
              <a:extLst>
                <a:ext uri="{FF2B5EF4-FFF2-40B4-BE49-F238E27FC236}">
                  <a16:creationId xmlns:a16="http://schemas.microsoft.com/office/drawing/2014/main" id="{22076BFF-9C3D-63E1-8377-8886F9760AC3}"/>
                </a:ext>
              </a:extLst>
            </p:cNvPr>
            <p:cNvSpPr/>
            <p:nvPr/>
          </p:nvSpPr>
          <p:spPr bwMode="gray">
            <a:xfrm>
              <a:off x="1240942" y="2062143"/>
              <a:ext cx="2119876" cy="161883"/>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Geologic storage method</a:t>
              </a:r>
            </a:p>
          </p:txBody>
        </p:sp>
        <p:sp>
          <p:nvSpPr>
            <p:cNvPr id="43" name="Rectangle 42">
              <a:extLst>
                <a:ext uri="{FF2B5EF4-FFF2-40B4-BE49-F238E27FC236}">
                  <a16:creationId xmlns:a16="http://schemas.microsoft.com/office/drawing/2014/main" id="{A08679B5-38D8-A455-464C-0A9DA0E5212F}"/>
                </a:ext>
              </a:extLst>
            </p:cNvPr>
            <p:cNvSpPr/>
            <p:nvPr/>
          </p:nvSpPr>
          <p:spPr bwMode="gray">
            <a:xfrm>
              <a:off x="1224457" y="2308701"/>
              <a:ext cx="1657350" cy="161883"/>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Non-geologic storage method</a:t>
              </a:r>
            </a:p>
          </p:txBody>
        </p:sp>
        <p:sp>
          <p:nvSpPr>
            <p:cNvPr id="44" name="Oval 43">
              <a:extLst>
                <a:ext uri="{FF2B5EF4-FFF2-40B4-BE49-F238E27FC236}">
                  <a16:creationId xmlns:a16="http://schemas.microsoft.com/office/drawing/2014/main" id="{E5B6BCFE-8FB4-BCB2-D7DF-BAE230296CA0}"/>
                </a:ext>
              </a:extLst>
            </p:cNvPr>
            <p:cNvSpPr/>
            <p:nvPr/>
          </p:nvSpPr>
          <p:spPr bwMode="gray">
            <a:xfrm>
              <a:off x="3312124" y="1816482"/>
              <a:ext cx="4256529" cy="1576663"/>
            </a:xfrm>
            <a:prstGeom prst="ellipse">
              <a:avLst/>
            </a:prstGeom>
            <a:solidFill>
              <a:schemeClr val="accent5">
                <a:lumMod val="60000"/>
                <a:lumOff val="40000"/>
                <a:alpha val="50000"/>
              </a:schemeClr>
            </a:solidFill>
            <a:ln w="28575">
              <a:solidFill>
                <a:schemeClr val="accent5"/>
              </a:solid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00" b="1" dirty="0">
                  <a:solidFill>
                    <a:schemeClr val="tx1"/>
                  </a:solidFill>
                </a:rPr>
                <a:t>UTES</a:t>
              </a:r>
            </a:p>
          </p:txBody>
        </p:sp>
      </p:grpSp>
      <p:grpSp>
        <p:nvGrpSpPr>
          <p:cNvPr id="45" name="Group 44">
            <a:extLst>
              <a:ext uri="{FF2B5EF4-FFF2-40B4-BE49-F238E27FC236}">
                <a16:creationId xmlns:a16="http://schemas.microsoft.com/office/drawing/2014/main" id="{52FFBCB5-5233-74A3-22FE-C337A7BFBDA6}"/>
              </a:ext>
            </a:extLst>
          </p:cNvPr>
          <p:cNvGrpSpPr/>
          <p:nvPr/>
        </p:nvGrpSpPr>
        <p:grpSpPr>
          <a:xfrm>
            <a:off x="8860640" y="1668477"/>
            <a:ext cx="3297412" cy="1679708"/>
            <a:chOff x="8651565" y="1668651"/>
            <a:chExt cx="3297412" cy="1679708"/>
          </a:xfrm>
        </p:grpSpPr>
        <p:pic>
          <p:nvPicPr>
            <p:cNvPr id="46" name="Graphic 45" descr="City with solid fill">
              <a:extLst>
                <a:ext uri="{FF2B5EF4-FFF2-40B4-BE49-F238E27FC236}">
                  <a16:creationId xmlns:a16="http://schemas.microsoft.com/office/drawing/2014/main" id="{0FA4FAFE-9F04-CCB3-1815-A64D9005AA6A}"/>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9834642" y="1668651"/>
              <a:ext cx="865470" cy="865470"/>
            </a:xfrm>
            <a:prstGeom prst="rect">
              <a:avLst/>
            </a:prstGeom>
          </p:spPr>
        </p:pic>
        <p:sp>
          <p:nvSpPr>
            <p:cNvPr id="47" name="Trapezoid 46">
              <a:extLst>
                <a:ext uri="{FF2B5EF4-FFF2-40B4-BE49-F238E27FC236}">
                  <a16:creationId xmlns:a16="http://schemas.microsoft.com/office/drawing/2014/main" id="{2EB0B121-276C-229C-2CB6-BE7327289858}"/>
                </a:ext>
              </a:extLst>
            </p:cNvPr>
            <p:cNvSpPr/>
            <p:nvPr/>
          </p:nvSpPr>
          <p:spPr bwMode="gray">
            <a:xfrm>
              <a:off x="9398223" y="2664750"/>
              <a:ext cx="1848718" cy="130629"/>
            </a:xfrm>
            <a:prstGeom prst="trapezoid">
              <a:avLst/>
            </a:prstGeom>
            <a:solidFill>
              <a:schemeClr val="accent2">
                <a:lumMod val="10000"/>
                <a:lumOff val="90000"/>
              </a:schemeClr>
            </a:solidFill>
            <a:ln w="9525">
              <a:solidFill>
                <a:schemeClr val="tx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8" name="Trapezoid 47">
              <a:extLst>
                <a:ext uri="{FF2B5EF4-FFF2-40B4-BE49-F238E27FC236}">
                  <a16:creationId xmlns:a16="http://schemas.microsoft.com/office/drawing/2014/main" id="{2315D94C-4A58-38C7-B271-EF99D4BBB903}"/>
                </a:ext>
              </a:extLst>
            </p:cNvPr>
            <p:cNvSpPr/>
            <p:nvPr/>
          </p:nvSpPr>
          <p:spPr bwMode="gray">
            <a:xfrm>
              <a:off x="9398223" y="2795379"/>
              <a:ext cx="1848718" cy="130629"/>
            </a:xfrm>
            <a:prstGeom prst="trapezoid">
              <a:avLst/>
            </a:prstGeom>
            <a:solidFill>
              <a:schemeClr val="accent1">
                <a:lumMod val="40000"/>
                <a:lumOff val="60000"/>
              </a:schemeClr>
            </a:solidFill>
            <a:ln w="9525">
              <a:solidFill>
                <a:schemeClr val="tx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9" name="Trapezoid 48">
              <a:extLst>
                <a:ext uri="{FF2B5EF4-FFF2-40B4-BE49-F238E27FC236}">
                  <a16:creationId xmlns:a16="http://schemas.microsoft.com/office/drawing/2014/main" id="{DBE80710-5E13-902B-0ED7-6A068C8E8235}"/>
                </a:ext>
              </a:extLst>
            </p:cNvPr>
            <p:cNvSpPr/>
            <p:nvPr/>
          </p:nvSpPr>
          <p:spPr bwMode="gray">
            <a:xfrm>
              <a:off x="9398223" y="2925374"/>
              <a:ext cx="1848718" cy="130629"/>
            </a:xfrm>
            <a:prstGeom prst="trapezoid">
              <a:avLst/>
            </a:prstGeom>
            <a:solidFill>
              <a:schemeClr val="accent1">
                <a:lumMod val="60000"/>
                <a:lumOff val="40000"/>
              </a:schemeClr>
            </a:solidFill>
            <a:ln w="9525">
              <a:solidFill>
                <a:schemeClr val="tx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50" name="Trapezoid 49">
              <a:extLst>
                <a:ext uri="{FF2B5EF4-FFF2-40B4-BE49-F238E27FC236}">
                  <a16:creationId xmlns:a16="http://schemas.microsoft.com/office/drawing/2014/main" id="{7C498586-28F2-4A02-5E6A-EE3F928DA395}"/>
                </a:ext>
              </a:extLst>
            </p:cNvPr>
            <p:cNvSpPr/>
            <p:nvPr/>
          </p:nvSpPr>
          <p:spPr bwMode="gray">
            <a:xfrm>
              <a:off x="9398223" y="3056003"/>
              <a:ext cx="1848718" cy="130629"/>
            </a:xfrm>
            <a:prstGeom prst="trapezoid">
              <a:avLst/>
            </a:prstGeom>
            <a:solidFill>
              <a:schemeClr val="accent1">
                <a:lumMod val="75000"/>
              </a:schemeClr>
            </a:solidFill>
            <a:ln w="9525">
              <a:solidFill>
                <a:schemeClr val="tx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cxnSp>
          <p:nvCxnSpPr>
            <p:cNvPr id="51" name="Elbow Connector 50">
              <a:extLst>
                <a:ext uri="{FF2B5EF4-FFF2-40B4-BE49-F238E27FC236}">
                  <a16:creationId xmlns:a16="http://schemas.microsoft.com/office/drawing/2014/main" id="{D32A3468-5749-B571-2602-90864C89AE16}"/>
                </a:ext>
              </a:extLst>
            </p:cNvPr>
            <p:cNvCxnSpPr>
              <a:cxnSpLocks/>
              <a:stCxn id="50" idx="3"/>
              <a:endCxn id="46" idx="3"/>
            </p:cNvCxnSpPr>
            <p:nvPr/>
          </p:nvCxnSpPr>
          <p:spPr bwMode="gray">
            <a:xfrm flipH="1" flipV="1">
              <a:off x="10700112" y="2101386"/>
              <a:ext cx="530500" cy="1019932"/>
            </a:xfrm>
            <a:prstGeom prst="bentConnector3">
              <a:avLst>
                <a:gd name="adj1" fmla="val -46169"/>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cxnSp>
          <p:nvCxnSpPr>
            <p:cNvPr id="52" name="Elbow Connector 51">
              <a:extLst>
                <a:ext uri="{FF2B5EF4-FFF2-40B4-BE49-F238E27FC236}">
                  <a16:creationId xmlns:a16="http://schemas.microsoft.com/office/drawing/2014/main" id="{227B15ED-0887-0F7B-DDA0-59AC60A253F7}"/>
                </a:ext>
              </a:extLst>
            </p:cNvPr>
            <p:cNvCxnSpPr>
              <a:cxnSpLocks/>
              <a:stCxn id="46" idx="1"/>
              <a:endCxn id="50" idx="1"/>
            </p:cNvCxnSpPr>
            <p:nvPr/>
          </p:nvCxnSpPr>
          <p:spPr bwMode="gray">
            <a:xfrm rot="10800000" flipV="1">
              <a:off x="9414552" y="2101386"/>
              <a:ext cx="420090" cy="1019932"/>
            </a:xfrm>
            <a:prstGeom prst="bentConnector3">
              <a:avLst>
                <a:gd name="adj1" fmla="val 158304"/>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sp>
          <p:nvSpPr>
            <p:cNvPr id="53" name="Rectangle 52">
              <a:extLst>
                <a:ext uri="{FF2B5EF4-FFF2-40B4-BE49-F238E27FC236}">
                  <a16:creationId xmlns:a16="http://schemas.microsoft.com/office/drawing/2014/main" id="{8A09DC9E-3D32-2284-BDF8-563474FACFA0}"/>
                </a:ext>
              </a:extLst>
            </p:cNvPr>
            <p:cNvSpPr/>
            <p:nvPr/>
          </p:nvSpPr>
          <p:spPr bwMode="gray">
            <a:xfrm>
              <a:off x="10968547" y="2388122"/>
              <a:ext cx="980430" cy="130629"/>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00" dirty="0">
                  <a:solidFill>
                    <a:schemeClr val="tx1"/>
                  </a:solidFill>
                </a:rPr>
                <a:t>Supply Cold </a:t>
              </a:r>
            </a:p>
          </p:txBody>
        </p:sp>
        <p:sp>
          <p:nvSpPr>
            <p:cNvPr id="54" name="Rectangle 53">
              <a:extLst>
                <a:ext uri="{FF2B5EF4-FFF2-40B4-BE49-F238E27FC236}">
                  <a16:creationId xmlns:a16="http://schemas.microsoft.com/office/drawing/2014/main" id="{BD23F543-A6B3-894B-E9D3-974033628D21}"/>
                </a:ext>
              </a:extLst>
            </p:cNvPr>
            <p:cNvSpPr/>
            <p:nvPr/>
          </p:nvSpPr>
          <p:spPr bwMode="gray">
            <a:xfrm>
              <a:off x="8651565" y="2327679"/>
              <a:ext cx="980430" cy="315487"/>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00" dirty="0">
                  <a:solidFill>
                    <a:schemeClr val="tx1"/>
                  </a:solidFill>
                </a:rPr>
                <a:t>Store Excess Cold</a:t>
              </a:r>
            </a:p>
          </p:txBody>
        </p:sp>
        <p:sp>
          <p:nvSpPr>
            <p:cNvPr id="55" name="Rectangle 54">
              <a:extLst>
                <a:ext uri="{FF2B5EF4-FFF2-40B4-BE49-F238E27FC236}">
                  <a16:creationId xmlns:a16="http://schemas.microsoft.com/office/drawing/2014/main" id="{F42F2BE8-FB52-A83E-9EAD-9FA2C13B3251}"/>
                </a:ext>
              </a:extLst>
            </p:cNvPr>
            <p:cNvSpPr/>
            <p:nvPr/>
          </p:nvSpPr>
          <p:spPr bwMode="gray">
            <a:xfrm>
              <a:off x="9581487" y="2519596"/>
              <a:ext cx="1482192" cy="16208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tx1"/>
                  </a:solidFill>
                </a:rPr>
                <a:t>Integrated Cooling Loop </a:t>
              </a:r>
            </a:p>
          </p:txBody>
        </p:sp>
        <p:sp>
          <p:nvSpPr>
            <p:cNvPr id="56" name="Rectangle 55">
              <a:extLst>
                <a:ext uri="{FF2B5EF4-FFF2-40B4-BE49-F238E27FC236}">
                  <a16:creationId xmlns:a16="http://schemas.microsoft.com/office/drawing/2014/main" id="{2A87D94E-5FA0-83B0-7AD4-53B1E6560995}"/>
                </a:ext>
              </a:extLst>
            </p:cNvPr>
            <p:cNvSpPr/>
            <p:nvPr/>
          </p:nvSpPr>
          <p:spPr bwMode="gray">
            <a:xfrm>
              <a:off x="9608756" y="3186275"/>
              <a:ext cx="1482192" cy="16208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tx1"/>
                  </a:solidFill>
                </a:rPr>
                <a:t>Cold Underground UTES</a:t>
              </a:r>
            </a:p>
          </p:txBody>
        </p:sp>
      </p:grpSp>
      <p:grpSp>
        <p:nvGrpSpPr>
          <p:cNvPr id="57" name="Group 56">
            <a:extLst>
              <a:ext uri="{FF2B5EF4-FFF2-40B4-BE49-F238E27FC236}">
                <a16:creationId xmlns:a16="http://schemas.microsoft.com/office/drawing/2014/main" id="{266035D1-B18D-1653-C0F9-304061092BF5}"/>
              </a:ext>
            </a:extLst>
          </p:cNvPr>
          <p:cNvGrpSpPr/>
          <p:nvPr/>
        </p:nvGrpSpPr>
        <p:grpSpPr>
          <a:xfrm>
            <a:off x="8850804" y="3280845"/>
            <a:ext cx="3010996" cy="1743670"/>
            <a:chOff x="8762911" y="4145046"/>
            <a:chExt cx="3010996" cy="1743670"/>
          </a:xfrm>
        </p:grpSpPr>
        <p:cxnSp>
          <p:nvCxnSpPr>
            <p:cNvPr id="58" name="Straight Arrow Connector 57">
              <a:extLst>
                <a:ext uri="{FF2B5EF4-FFF2-40B4-BE49-F238E27FC236}">
                  <a16:creationId xmlns:a16="http://schemas.microsoft.com/office/drawing/2014/main" id="{6AC30BCB-D36C-9CB6-4DD7-02038AA3729C}"/>
                </a:ext>
              </a:extLst>
            </p:cNvPr>
            <p:cNvCxnSpPr>
              <a:cxnSpLocks/>
            </p:cNvCxnSpPr>
            <p:nvPr/>
          </p:nvCxnSpPr>
          <p:spPr bwMode="gray">
            <a:xfrm flipV="1">
              <a:off x="9034757" y="4253948"/>
              <a:ext cx="0" cy="1342341"/>
            </a:xfrm>
            <a:prstGeom prst="straightConnector1">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09464D5E-8850-D644-AF7B-9C8954F7BB17}"/>
                </a:ext>
              </a:extLst>
            </p:cNvPr>
            <p:cNvCxnSpPr>
              <a:cxnSpLocks/>
            </p:cNvCxnSpPr>
            <p:nvPr/>
          </p:nvCxnSpPr>
          <p:spPr bwMode="gray">
            <a:xfrm>
              <a:off x="9034757" y="5612088"/>
              <a:ext cx="2585514" cy="0"/>
            </a:xfrm>
            <a:prstGeom prst="straightConnector1">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sp>
          <p:nvSpPr>
            <p:cNvPr id="60" name="Rectangle 59">
              <a:extLst>
                <a:ext uri="{FF2B5EF4-FFF2-40B4-BE49-F238E27FC236}">
                  <a16:creationId xmlns:a16="http://schemas.microsoft.com/office/drawing/2014/main" id="{DA5DD362-4A3B-D0C3-4E26-B49E7FE2F3EE}"/>
                </a:ext>
              </a:extLst>
            </p:cNvPr>
            <p:cNvSpPr/>
            <p:nvPr/>
          </p:nvSpPr>
          <p:spPr bwMode="gray">
            <a:xfrm rot="16200000">
              <a:off x="8102857" y="4805100"/>
              <a:ext cx="1482192" cy="16208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tx1"/>
                  </a:solidFill>
                </a:rPr>
                <a:t>Electrical Cooling Load</a:t>
              </a:r>
            </a:p>
          </p:txBody>
        </p:sp>
        <p:sp>
          <p:nvSpPr>
            <p:cNvPr id="61" name="Rectangle 60">
              <a:extLst>
                <a:ext uri="{FF2B5EF4-FFF2-40B4-BE49-F238E27FC236}">
                  <a16:creationId xmlns:a16="http://schemas.microsoft.com/office/drawing/2014/main" id="{CEA9869B-0130-2834-1203-5C5B3651F3F8}"/>
                </a:ext>
              </a:extLst>
            </p:cNvPr>
            <p:cNvSpPr/>
            <p:nvPr/>
          </p:nvSpPr>
          <p:spPr bwMode="gray">
            <a:xfrm>
              <a:off x="9034757" y="5723502"/>
              <a:ext cx="507654" cy="130629"/>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tx1"/>
                  </a:solidFill>
                </a:rPr>
                <a:t>Winter</a:t>
              </a:r>
            </a:p>
          </p:txBody>
        </p:sp>
        <p:sp>
          <p:nvSpPr>
            <p:cNvPr id="62" name="Rectangle 61">
              <a:extLst>
                <a:ext uri="{FF2B5EF4-FFF2-40B4-BE49-F238E27FC236}">
                  <a16:creationId xmlns:a16="http://schemas.microsoft.com/office/drawing/2014/main" id="{0A255B0A-0E66-D161-17C9-0E0DB4534254}"/>
                </a:ext>
              </a:extLst>
            </p:cNvPr>
            <p:cNvSpPr/>
            <p:nvPr/>
          </p:nvSpPr>
          <p:spPr bwMode="gray">
            <a:xfrm>
              <a:off x="11112617" y="5758087"/>
              <a:ext cx="507654" cy="130629"/>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tx1"/>
                  </a:solidFill>
                </a:rPr>
                <a:t>Winter</a:t>
              </a:r>
            </a:p>
          </p:txBody>
        </p:sp>
        <p:sp>
          <p:nvSpPr>
            <p:cNvPr id="63" name="Rectangle 62">
              <a:extLst>
                <a:ext uri="{FF2B5EF4-FFF2-40B4-BE49-F238E27FC236}">
                  <a16:creationId xmlns:a16="http://schemas.microsoft.com/office/drawing/2014/main" id="{2A7DF380-EBC5-CBD5-CA85-AA15F63C2A41}"/>
                </a:ext>
              </a:extLst>
            </p:cNvPr>
            <p:cNvSpPr/>
            <p:nvPr/>
          </p:nvSpPr>
          <p:spPr bwMode="gray">
            <a:xfrm>
              <a:off x="10150507" y="5739007"/>
              <a:ext cx="507654" cy="130629"/>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tx1"/>
                  </a:solidFill>
                </a:rPr>
                <a:t>Summer</a:t>
              </a:r>
            </a:p>
          </p:txBody>
        </p:sp>
        <p:sp>
          <p:nvSpPr>
            <p:cNvPr id="64" name="Freeform 63">
              <a:extLst>
                <a:ext uri="{FF2B5EF4-FFF2-40B4-BE49-F238E27FC236}">
                  <a16:creationId xmlns:a16="http://schemas.microsoft.com/office/drawing/2014/main" id="{23545B34-83D5-8758-DBDC-8FB1CCD14863}"/>
                </a:ext>
              </a:extLst>
            </p:cNvPr>
            <p:cNvSpPr/>
            <p:nvPr/>
          </p:nvSpPr>
          <p:spPr bwMode="gray">
            <a:xfrm>
              <a:off x="9445245" y="5039258"/>
              <a:ext cx="1918177" cy="453762"/>
            </a:xfrm>
            <a:custGeom>
              <a:avLst/>
              <a:gdLst>
                <a:gd name="connsiteX0" fmla="*/ 0 w 2557570"/>
                <a:gd name="connsiteY0" fmla="*/ 6875 h 453762"/>
                <a:gd name="connsiteX1" fmla="*/ 797522 w 2557570"/>
                <a:gd name="connsiteY1" fmla="*/ 453762 h 453762"/>
                <a:gd name="connsiteX2" fmla="*/ 1766924 w 2557570"/>
                <a:gd name="connsiteY2" fmla="*/ 453762 h 453762"/>
                <a:gd name="connsiteX3" fmla="*/ 2557570 w 2557570"/>
                <a:gd name="connsiteY3" fmla="*/ 0 h 453762"/>
              </a:gdLst>
              <a:ahLst/>
              <a:cxnLst>
                <a:cxn ang="0">
                  <a:pos x="connsiteX0" y="connsiteY0"/>
                </a:cxn>
                <a:cxn ang="0">
                  <a:pos x="connsiteX1" y="connsiteY1"/>
                </a:cxn>
                <a:cxn ang="0">
                  <a:pos x="connsiteX2" y="connsiteY2"/>
                </a:cxn>
                <a:cxn ang="0">
                  <a:pos x="connsiteX3" y="connsiteY3"/>
                </a:cxn>
              </a:cxnLst>
              <a:rect l="l" t="t" r="r" b="b"/>
              <a:pathLst>
                <a:path w="2557570" h="453762">
                  <a:moveTo>
                    <a:pt x="0" y="6875"/>
                  </a:moveTo>
                  <a:lnTo>
                    <a:pt x="797522" y="453762"/>
                  </a:lnTo>
                  <a:lnTo>
                    <a:pt x="1766924" y="453762"/>
                  </a:lnTo>
                  <a:lnTo>
                    <a:pt x="2557570" y="0"/>
                  </a:lnTo>
                </a:path>
              </a:pathLst>
            </a:custGeom>
            <a:ln/>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dirty="0"/>
            </a:p>
          </p:txBody>
        </p:sp>
        <p:sp>
          <p:nvSpPr>
            <p:cNvPr id="65" name="Freeform 64">
              <a:extLst>
                <a:ext uri="{FF2B5EF4-FFF2-40B4-BE49-F238E27FC236}">
                  <a16:creationId xmlns:a16="http://schemas.microsoft.com/office/drawing/2014/main" id="{35C95809-39DE-78A5-2322-9E503A55AA13}"/>
                </a:ext>
              </a:extLst>
            </p:cNvPr>
            <p:cNvSpPr/>
            <p:nvPr/>
          </p:nvSpPr>
          <p:spPr bwMode="gray">
            <a:xfrm flipV="1">
              <a:off x="9445244" y="4762250"/>
              <a:ext cx="1918177" cy="427098"/>
            </a:xfrm>
            <a:custGeom>
              <a:avLst/>
              <a:gdLst>
                <a:gd name="connsiteX0" fmla="*/ 0 w 2557570"/>
                <a:gd name="connsiteY0" fmla="*/ 6875 h 453762"/>
                <a:gd name="connsiteX1" fmla="*/ 797522 w 2557570"/>
                <a:gd name="connsiteY1" fmla="*/ 453762 h 453762"/>
                <a:gd name="connsiteX2" fmla="*/ 1766924 w 2557570"/>
                <a:gd name="connsiteY2" fmla="*/ 453762 h 453762"/>
                <a:gd name="connsiteX3" fmla="*/ 2557570 w 2557570"/>
                <a:gd name="connsiteY3" fmla="*/ 0 h 453762"/>
              </a:gdLst>
              <a:ahLst/>
              <a:cxnLst>
                <a:cxn ang="0">
                  <a:pos x="connsiteX0" y="connsiteY0"/>
                </a:cxn>
                <a:cxn ang="0">
                  <a:pos x="connsiteX1" y="connsiteY1"/>
                </a:cxn>
                <a:cxn ang="0">
                  <a:pos x="connsiteX2" y="connsiteY2"/>
                </a:cxn>
                <a:cxn ang="0">
                  <a:pos x="connsiteX3" y="connsiteY3"/>
                </a:cxn>
              </a:cxnLst>
              <a:rect l="l" t="t" r="r" b="b"/>
              <a:pathLst>
                <a:path w="2557570" h="453762">
                  <a:moveTo>
                    <a:pt x="0" y="6875"/>
                  </a:moveTo>
                  <a:lnTo>
                    <a:pt x="797522" y="453762"/>
                  </a:lnTo>
                  <a:lnTo>
                    <a:pt x="1766924" y="453762"/>
                  </a:lnTo>
                  <a:lnTo>
                    <a:pt x="2557570" y="0"/>
                  </a:lnTo>
                </a:path>
              </a:pathLst>
            </a:custGeom>
            <a:ln/>
          </p:spPr>
          <p:style>
            <a:lnRef idx="2">
              <a:schemeClr val="dk1"/>
            </a:lnRef>
            <a:fillRef idx="0">
              <a:schemeClr val="dk1"/>
            </a:fillRef>
            <a:effectRef idx="1">
              <a:schemeClr val="dk1"/>
            </a:effectRef>
            <a:fontRef idx="minor">
              <a:schemeClr val="tx1"/>
            </a:fontRef>
          </p:style>
          <p:txBody>
            <a:bodyPr rtlCol="0" anchor="ctr"/>
            <a:lstStyle/>
            <a:p>
              <a:pPr algn="ctr"/>
              <a:endParaRPr lang="en-US" dirty="0"/>
            </a:p>
          </p:txBody>
        </p:sp>
        <p:cxnSp>
          <p:nvCxnSpPr>
            <p:cNvPr id="66" name="Straight Connector 65">
              <a:extLst>
                <a:ext uri="{FF2B5EF4-FFF2-40B4-BE49-F238E27FC236}">
                  <a16:creationId xmlns:a16="http://schemas.microsoft.com/office/drawing/2014/main" id="{C78B0A90-C96E-2AEA-F2E2-07920C69AE3C}"/>
                </a:ext>
              </a:extLst>
            </p:cNvPr>
            <p:cNvCxnSpPr>
              <a:cxnSpLocks/>
              <a:stCxn id="64" idx="0"/>
            </p:cNvCxnSpPr>
            <p:nvPr/>
          </p:nvCxnSpPr>
          <p:spPr bwMode="gray">
            <a:xfrm flipH="1">
              <a:off x="9034756" y="5046133"/>
              <a:ext cx="410489" cy="0"/>
            </a:xfrm>
            <a:prstGeom prst="line">
              <a:avLst/>
            </a:prstGeom>
            <a:ln>
              <a:tailEnd type="none" w="med" len="lg"/>
            </a:ln>
          </p:spPr>
          <p:style>
            <a:lnRef idx="2">
              <a:schemeClr val="accent1"/>
            </a:lnRef>
            <a:fillRef idx="0">
              <a:schemeClr val="accent1"/>
            </a:fillRef>
            <a:effectRef idx="1">
              <a:schemeClr val="accent1"/>
            </a:effectRef>
            <a:fontRef idx="minor">
              <a:schemeClr val="tx1"/>
            </a:fontRef>
          </p:style>
        </p:cxnSp>
        <p:cxnSp>
          <p:nvCxnSpPr>
            <p:cNvPr id="67" name="Straight Connector 66">
              <a:extLst>
                <a:ext uri="{FF2B5EF4-FFF2-40B4-BE49-F238E27FC236}">
                  <a16:creationId xmlns:a16="http://schemas.microsoft.com/office/drawing/2014/main" id="{2C48A6DB-9424-CDA4-C8AB-00DD0D5880E7}"/>
                </a:ext>
              </a:extLst>
            </p:cNvPr>
            <p:cNvCxnSpPr>
              <a:cxnSpLocks/>
            </p:cNvCxnSpPr>
            <p:nvPr/>
          </p:nvCxnSpPr>
          <p:spPr bwMode="gray">
            <a:xfrm flipH="1">
              <a:off x="11363419" y="5046133"/>
              <a:ext cx="410488" cy="0"/>
            </a:xfrm>
            <a:prstGeom prst="line">
              <a:avLst/>
            </a:prstGeom>
            <a:ln>
              <a:tailEnd type="none" w="med" len="lg"/>
            </a:ln>
          </p:spPr>
          <p:style>
            <a:lnRef idx="2">
              <a:schemeClr val="accent1"/>
            </a:lnRef>
            <a:fillRef idx="0">
              <a:schemeClr val="accent1"/>
            </a:fillRef>
            <a:effectRef idx="1">
              <a:schemeClr val="accent1"/>
            </a:effectRef>
            <a:fontRef idx="minor">
              <a:schemeClr val="tx1"/>
            </a:fontRef>
          </p:style>
        </p:cxnSp>
        <p:cxnSp>
          <p:nvCxnSpPr>
            <p:cNvPr id="68" name="Straight Connector 67">
              <a:extLst>
                <a:ext uri="{FF2B5EF4-FFF2-40B4-BE49-F238E27FC236}">
                  <a16:creationId xmlns:a16="http://schemas.microsoft.com/office/drawing/2014/main" id="{30D8F899-006E-E4F9-8A63-433BC4BCBB0E}"/>
                </a:ext>
              </a:extLst>
            </p:cNvPr>
            <p:cNvCxnSpPr>
              <a:cxnSpLocks/>
            </p:cNvCxnSpPr>
            <p:nvPr/>
          </p:nvCxnSpPr>
          <p:spPr bwMode="gray">
            <a:xfrm flipH="1">
              <a:off x="11363419" y="5189348"/>
              <a:ext cx="410488" cy="0"/>
            </a:xfrm>
            <a:prstGeom prst="line">
              <a:avLst/>
            </a:prstGeom>
            <a:ln>
              <a:tailEnd type="none" w="med" len="lg"/>
            </a:ln>
          </p:spPr>
          <p:style>
            <a:lnRef idx="2">
              <a:schemeClr val="dk1"/>
            </a:lnRef>
            <a:fillRef idx="0">
              <a:schemeClr val="dk1"/>
            </a:fillRef>
            <a:effectRef idx="1">
              <a:schemeClr val="dk1"/>
            </a:effectRef>
            <a:fontRef idx="minor">
              <a:schemeClr val="tx1"/>
            </a:fontRef>
          </p:style>
        </p:cxnSp>
        <p:cxnSp>
          <p:nvCxnSpPr>
            <p:cNvPr id="69" name="Straight Connector 68">
              <a:extLst>
                <a:ext uri="{FF2B5EF4-FFF2-40B4-BE49-F238E27FC236}">
                  <a16:creationId xmlns:a16="http://schemas.microsoft.com/office/drawing/2014/main" id="{BCF6C501-3314-BA68-EC0E-CFA6846A7101}"/>
                </a:ext>
              </a:extLst>
            </p:cNvPr>
            <p:cNvCxnSpPr>
              <a:cxnSpLocks/>
              <a:stCxn id="65" idx="0"/>
            </p:cNvCxnSpPr>
            <p:nvPr/>
          </p:nvCxnSpPr>
          <p:spPr bwMode="gray">
            <a:xfrm flipH="1">
              <a:off x="9034757" y="5182877"/>
              <a:ext cx="410487" cy="6471"/>
            </a:xfrm>
            <a:prstGeom prst="line">
              <a:avLst/>
            </a:prstGeom>
            <a:ln>
              <a:tailEnd type="none" w="med" len="lg"/>
            </a:ln>
          </p:spPr>
          <p:style>
            <a:lnRef idx="2">
              <a:schemeClr val="dk1"/>
            </a:lnRef>
            <a:fillRef idx="0">
              <a:schemeClr val="dk1"/>
            </a:fillRef>
            <a:effectRef idx="1">
              <a:schemeClr val="dk1"/>
            </a:effectRef>
            <a:fontRef idx="minor">
              <a:schemeClr val="tx1"/>
            </a:fontRef>
          </p:style>
        </p:cxnSp>
        <p:sp>
          <p:nvSpPr>
            <p:cNvPr id="70" name="Rectangle 69">
              <a:extLst>
                <a:ext uri="{FF2B5EF4-FFF2-40B4-BE49-F238E27FC236}">
                  <a16:creationId xmlns:a16="http://schemas.microsoft.com/office/drawing/2014/main" id="{21EB8B59-3A1B-EBA8-60F8-614B0D9CDB86}"/>
                </a:ext>
              </a:extLst>
            </p:cNvPr>
            <p:cNvSpPr/>
            <p:nvPr/>
          </p:nvSpPr>
          <p:spPr bwMode="gray">
            <a:xfrm>
              <a:off x="9879629" y="5331965"/>
              <a:ext cx="1049405" cy="8987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800" dirty="0">
                  <a:solidFill>
                    <a:schemeClr val="accent1"/>
                  </a:solidFill>
                </a:rPr>
                <a:t>With Cold UTES</a:t>
              </a:r>
            </a:p>
          </p:txBody>
        </p:sp>
        <p:sp>
          <p:nvSpPr>
            <p:cNvPr id="71" name="Rectangle 70">
              <a:extLst>
                <a:ext uri="{FF2B5EF4-FFF2-40B4-BE49-F238E27FC236}">
                  <a16:creationId xmlns:a16="http://schemas.microsoft.com/office/drawing/2014/main" id="{ED24F3B2-9A6C-037E-9825-91AB3A0A0ED6}"/>
                </a:ext>
              </a:extLst>
            </p:cNvPr>
            <p:cNvSpPr/>
            <p:nvPr/>
          </p:nvSpPr>
          <p:spPr bwMode="gray">
            <a:xfrm>
              <a:off x="9839274" y="4803385"/>
              <a:ext cx="1049405" cy="8987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800" dirty="0">
                  <a:solidFill>
                    <a:schemeClr val="tx1"/>
                  </a:solidFill>
                </a:rPr>
                <a:t>Standard</a:t>
              </a:r>
            </a:p>
          </p:txBody>
        </p:sp>
      </p:grpSp>
      <p:pic>
        <p:nvPicPr>
          <p:cNvPr id="72" name="Graphic 71" descr="Electric Tower with solid fill">
            <a:extLst>
              <a:ext uri="{FF2B5EF4-FFF2-40B4-BE49-F238E27FC236}">
                <a16:creationId xmlns:a16="http://schemas.microsoft.com/office/drawing/2014/main" id="{11AAD12A-ECEC-B0E1-3E90-4DE506DC7954}"/>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7641331" y="1781957"/>
            <a:ext cx="398533" cy="398533"/>
          </a:xfrm>
          <a:prstGeom prst="rect">
            <a:avLst/>
          </a:prstGeom>
        </p:spPr>
      </p:pic>
      <p:cxnSp>
        <p:nvCxnSpPr>
          <p:cNvPr id="73" name="Elbow Connector 72">
            <a:extLst>
              <a:ext uri="{FF2B5EF4-FFF2-40B4-BE49-F238E27FC236}">
                <a16:creationId xmlns:a16="http://schemas.microsoft.com/office/drawing/2014/main" id="{8A36FFCE-60DA-D04D-F8E9-6160656B1555}"/>
              </a:ext>
            </a:extLst>
          </p:cNvPr>
          <p:cNvCxnSpPr>
            <a:cxnSpLocks/>
            <a:stCxn id="81" idx="3"/>
            <a:endCxn id="75" idx="2"/>
          </p:cNvCxnSpPr>
          <p:nvPr/>
        </p:nvCxnSpPr>
        <p:spPr bwMode="gray">
          <a:xfrm flipH="1" flipV="1">
            <a:off x="6918131" y="2224914"/>
            <a:ext cx="1332969" cy="880363"/>
          </a:xfrm>
          <a:prstGeom prst="bentConnector4">
            <a:avLst>
              <a:gd name="adj1" fmla="val -17150"/>
              <a:gd name="adj2" fmla="val 74851"/>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sp>
        <p:nvSpPr>
          <p:cNvPr id="74" name="Rectangle 73">
            <a:extLst>
              <a:ext uri="{FF2B5EF4-FFF2-40B4-BE49-F238E27FC236}">
                <a16:creationId xmlns:a16="http://schemas.microsoft.com/office/drawing/2014/main" id="{DA543085-A400-0299-B499-7456AB9EEEDE}"/>
              </a:ext>
            </a:extLst>
          </p:cNvPr>
          <p:cNvSpPr/>
          <p:nvPr/>
        </p:nvSpPr>
        <p:spPr bwMode="gray">
          <a:xfrm>
            <a:off x="6658627" y="2110726"/>
            <a:ext cx="519009" cy="10559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endParaRPr lang="en-US" sz="1000" dirty="0">
              <a:solidFill>
                <a:schemeClr val="tx1"/>
              </a:solidFill>
            </a:endParaRPr>
          </a:p>
        </p:txBody>
      </p:sp>
      <p:sp>
        <p:nvSpPr>
          <p:cNvPr id="75" name="Rectangle 74">
            <a:extLst>
              <a:ext uri="{FF2B5EF4-FFF2-40B4-BE49-F238E27FC236}">
                <a16:creationId xmlns:a16="http://schemas.microsoft.com/office/drawing/2014/main" id="{434CAE05-7364-35AA-44B0-3F54AE911FD6}"/>
              </a:ext>
            </a:extLst>
          </p:cNvPr>
          <p:cNvSpPr/>
          <p:nvPr/>
        </p:nvSpPr>
        <p:spPr bwMode="gray">
          <a:xfrm>
            <a:off x="6427916" y="2094285"/>
            <a:ext cx="980430" cy="130629"/>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endParaRPr lang="en-US" sz="1000" dirty="0">
              <a:solidFill>
                <a:schemeClr val="tx1"/>
              </a:solidFill>
            </a:endParaRPr>
          </a:p>
        </p:txBody>
      </p:sp>
      <p:grpSp>
        <p:nvGrpSpPr>
          <p:cNvPr id="76" name="Group 75">
            <a:extLst>
              <a:ext uri="{FF2B5EF4-FFF2-40B4-BE49-F238E27FC236}">
                <a16:creationId xmlns:a16="http://schemas.microsoft.com/office/drawing/2014/main" id="{AE58715B-3B30-B94E-21C8-878E7E76A64A}"/>
              </a:ext>
            </a:extLst>
          </p:cNvPr>
          <p:cNvGrpSpPr/>
          <p:nvPr/>
        </p:nvGrpSpPr>
        <p:grpSpPr>
          <a:xfrm>
            <a:off x="5664655" y="1637240"/>
            <a:ext cx="3237962" cy="1695078"/>
            <a:chOff x="8644167" y="1653281"/>
            <a:chExt cx="3237962" cy="1695078"/>
          </a:xfrm>
        </p:grpSpPr>
        <p:pic>
          <p:nvPicPr>
            <p:cNvPr id="77" name="Graphic 76" descr="City with solid fill">
              <a:extLst>
                <a:ext uri="{FF2B5EF4-FFF2-40B4-BE49-F238E27FC236}">
                  <a16:creationId xmlns:a16="http://schemas.microsoft.com/office/drawing/2014/main" id="{BE224CA8-4CA2-2227-F478-0946E56FD232}"/>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9560573" y="1653281"/>
              <a:ext cx="680615" cy="680615"/>
            </a:xfrm>
            <a:prstGeom prst="rect">
              <a:avLst/>
            </a:prstGeom>
          </p:spPr>
        </p:pic>
        <p:sp>
          <p:nvSpPr>
            <p:cNvPr id="78" name="Trapezoid 77">
              <a:extLst>
                <a:ext uri="{FF2B5EF4-FFF2-40B4-BE49-F238E27FC236}">
                  <a16:creationId xmlns:a16="http://schemas.microsoft.com/office/drawing/2014/main" id="{023C7B81-220D-E595-52D1-EA85F1573BB3}"/>
                </a:ext>
              </a:extLst>
            </p:cNvPr>
            <p:cNvSpPr/>
            <p:nvPr/>
          </p:nvSpPr>
          <p:spPr bwMode="gray">
            <a:xfrm>
              <a:off x="9398223" y="2664750"/>
              <a:ext cx="1848718" cy="130629"/>
            </a:xfrm>
            <a:prstGeom prst="trapezoid">
              <a:avLst/>
            </a:prstGeom>
            <a:solidFill>
              <a:schemeClr val="accent5">
                <a:lumMod val="20000"/>
                <a:lumOff val="80000"/>
              </a:schemeClr>
            </a:solidFill>
            <a:ln w="9525">
              <a:solidFill>
                <a:schemeClr val="tx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79" name="Trapezoid 78">
              <a:extLst>
                <a:ext uri="{FF2B5EF4-FFF2-40B4-BE49-F238E27FC236}">
                  <a16:creationId xmlns:a16="http://schemas.microsoft.com/office/drawing/2014/main" id="{CD8CEE37-59AB-9CE6-E4C2-D2488B2A3F3D}"/>
                </a:ext>
              </a:extLst>
            </p:cNvPr>
            <p:cNvSpPr/>
            <p:nvPr/>
          </p:nvSpPr>
          <p:spPr bwMode="gray">
            <a:xfrm>
              <a:off x="9398223" y="2795379"/>
              <a:ext cx="1848718" cy="130629"/>
            </a:xfrm>
            <a:prstGeom prst="trapezoid">
              <a:avLst/>
            </a:prstGeom>
            <a:solidFill>
              <a:schemeClr val="accent5">
                <a:lumMod val="60000"/>
                <a:lumOff val="40000"/>
              </a:schemeClr>
            </a:solidFill>
            <a:ln w="9525">
              <a:solidFill>
                <a:schemeClr val="tx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0" name="Trapezoid 79">
              <a:extLst>
                <a:ext uri="{FF2B5EF4-FFF2-40B4-BE49-F238E27FC236}">
                  <a16:creationId xmlns:a16="http://schemas.microsoft.com/office/drawing/2014/main" id="{60E5DD65-358A-2EFA-4E11-18A23228BAC3}"/>
                </a:ext>
              </a:extLst>
            </p:cNvPr>
            <p:cNvSpPr/>
            <p:nvPr/>
          </p:nvSpPr>
          <p:spPr bwMode="gray">
            <a:xfrm>
              <a:off x="9398223" y="2925374"/>
              <a:ext cx="1848718" cy="130629"/>
            </a:xfrm>
            <a:prstGeom prst="trapezoid">
              <a:avLst/>
            </a:prstGeom>
            <a:solidFill>
              <a:schemeClr val="accent5">
                <a:lumMod val="75000"/>
              </a:schemeClr>
            </a:solidFill>
            <a:ln w="9525">
              <a:solidFill>
                <a:schemeClr val="tx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1" name="Trapezoid 80">
              <a:extLst>
                <a:ext uri="{FF2B5EF4-FFF2-40B4-BE49-F238E27FC236}">
                  <a16:creationId xmlns:a16="http://schemas.microsoft.com/office/drawing/2014/main" id="{92E83857-7E76-3FF0-7278-75092FC89B10}"/>
                </a:ext>
              </a:extLst>
            </p:cNvPr>
            <p:cNvSpPr/>
            <p:nvPr/>
          </p:nvSpPr>
          <p:spPr bwMode="gray">
            <a:xfrm>
              <a:off x="9398223" y="3056003"/>
              <a:ext cx="1848718" cy="130629"/>
            </a:xfrm>
            <a:prstGeom prst="trapezoid">
              <a:avLst/>
            </a:prstGeom>
            <a:solidFill>
              <a:schemeClr val="accent5">
                <a:lumMod val="50000"/>
              </a:schemeClr>
            </a:solidFill>
            <a:ln w="9525">
              <a:solidFill>
                <a:schemeClr val="tx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cxnSp>
          <p:nvCxnSpPr>
            <p:cNvPr id="82" name="Elbow Connector 81">
              <a:extLst>
                <a:ext uri="{FF2B5EF4-FFF2-40B4-BE49-F238E27FC236}">
                  <a16:creationId xmlns:a16="http://schemas.microsoft.com/office/drawing/2014/main" id="{960D0F32-0E8E-3A70-62A8-4A79B371FF52}"/>
                </a:ext>
              </a:extLst>
            </p:cNvPr>
            <p:cNvCxnSpPr>
              <a:cxnSpLocks/>
              <a:stCxn id="81" idx="3"/>
              <a:endCxn id="72" idx="3"/>
            </p:cNvCxnSpPr>
            <p:nvPr/>
          </p:nvCxnSpPr>
          <p:spPr bwMode="gray">
            <a:xfrm flipH="1" flipV="1">
              <a:off x="11019376" y="1997265"/>
              <a:ext cx="211236" cy="1124053"/>
            </a:xfrm>
            <a:prstGeom prst="bentConnector3">
              <a:avLst>
                <a:gd name="adj1" fmla="val -115950"/>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cxnSp>
          <p:nvCxnSpPr>
            <p:cNvPr id="83" name="Elbow Connector 82">
              <a:extLst>
                <a:ext uri="{FF2B5EF4-FFF2-40B4-BE49-F238E27FC236}">
                  <a16:creationId xmlns:a16="http://schemas.microsoft.com/office/drawing/2014/main" id="{A5661F4A-0821-658C-FE10-383BED03AC07}"/>
                </a:ext>
              </a:extLst>
            </p:cNvPr>
            <p:cNvCxnSpPr>
              <a:cxnSpLocks/>
              <a:stCxn id="77" idx="1"/>
              <a:endCxn id="81" idx="1"/>
            </p:cNvCxnSpPr>
            <p:nvPr/>
          </p:nvCxnSpPr>
          <p:spPr bwMode="gray">
            <a:xfrm rot="10800000" flipV="1">
              <a:off x="9414553" y="1993588"/>
              <a:ext cx="146021" cy="1127729"/>
            </a:xfrm>
            <a:prstGeom prst="bentConnector3">
              <a:avLst>
                <a:gd name="adj1" fmla="val 267735"/>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sp>
          <p:nvSpPr>
            <p:cNvPr id="84" name="Rectangle 83">
              <a:extLst>
                <a:ext uri="{FF2B5EF4-FFF2-40B4-BE49-F238E27FC236}">
                  <a16:creationId xmlns:a16="http://schemas.microsoft.com/office/drawing/2014/main" id="{1A729094-1CCC-8E56-8CC6-A137D1A19D0F}"/>
                </a:ext>
              </a:extLst>
            </p:cNvPr>
            <p:cNvSpPr/>
            <p:nvPr/>
          </p:nvSpPr>
          <p:spPr bwMode="gray">
            <a:xfrm>
              <a:off x="10901699" y="2388424"/>
              <a:ext cx="980430" cy="130629"/>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00" dirty="0">
                  <a:solidFill>
                    <a:schemeClr val="tx1"/>
                  </a:solidFill>
                </a:rPr>
                <a:t>Supply Heat </a:t>
              </a:r>
            </a:p>
          </p:txBody>
        </p:sp>
        <p:sp>
          <p:nvSpPr>
            <p:cNvPr id="85" name="Rectangle 84">
              <a:extLst>
                <a:ext uri="{FF2B5EF4-FFF2-40B4-BE49-F238E27FC236}">
                  <a16:creationId xmlns:a16="http://schemas.microsoft.com/office/drawing/2014/main" id="{6102F05A-3016-F578-1E4B-5FBC30064B93}"/>
                </a:ext>
              </a:extLst>
            </p:cNvPr>
            <p:cNvSpPr/>
            <p:nvPr/>
          </p:nvSpPr>
          <p:spPr bwMode="gray">
            <a:xfrm>
              <a:off x="8644167" y="2379504"/>
              <a:ext cx="980430" cy="277010"/>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00" dirty="0">
                  <a:solidFill>
                    <a:schemeClr val="tx1"/>
                  </a:solidFill>
                </a:rPr>
                <a:t>Store Excess Heat</a:t>
              </a:r>
            </a:p>
          </p:txBody>
        </p:sp>
        <p:sp>
          <p:nvSpPr>
            <p:cNvPr id="86" name="Rectangle 85">
              <a:extLst>
                <a:ext uri="{FF2B5EF4-FFF2-40B4-BE49-F238E27FC236}">
                  <a16:creationId xmlns:a16="http://schemas.microsoft.com/office/drawing/2014/main" id="{51F976F3-468E-15E8-B964-72F6ECD0B8DE}"/>
                </a:ext>
              </a:extLst>
            </p:cNvPr>
            <p:cNvSpPr/>
            <p:nvPr/>
          </p:nvSpPr>
          <p:spPr bwMode="gray">
            <a:xfrm>
              <a:off x="9581487" y="2519596"/>
              <a:ext cx="1482192" cy="16208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tx1"/>
                  </a:solidFill>
                </a:rPr>
                <a:t>Integrated Heating Loop </a:t>
              </a:r>
            </a:p>
          </p:txBody>
        </p:sp>
        <p:sp>
          <p:nvSpPr>
            <p:cNvPr id="87" name="Rectangle 86">
              <a:extLst>
                <a:ext uri="{FF2B5EF4-FFF2-40B4-BE49-F238E27FC236}">
                  <a16:creationId xmlns:a16="http://schemas.microsoft.com/office/drawing/2014/main" id="{85A0153D-96E4-86F4-A48D-BB50A2E3BB9E}"/>
                </a:ext>
              </a:extLst>
            </p:cNvPr>
            <p:cNvSpPr/>
            <p:nvPr/>
          </p:nvSpPr>
          <p:spPr bwMode="gray">
            <a:xfrm>
              <a:off x="9608756" y="3186275"/>
              <a:ext cx="1482192" cy="16208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tx1"/>
                  </a:solidFill>
                </a:rPr>
                <a:t>Hot Underground UTES</a:t>
              </a:r>
            </a:p>
          </p:txBody>
        </p:sp>
      </p:grpSp>
      <p:cxnSp>
        <p:nvCxnSpPr>
          <p:cNvPr id="88" name="Elbow Connector 87">
            <a:extLst>
              <a:ext uri="{FF2B5EF4-FFF2-40B4-BE49-F238E27FC236}">
                <a16:creationId xmlns:a16="http://schemas.microsoft.com/office/drawing/2014/main" id="{3D021BCC-5CC3-48DF-4707-E22C8B3B68E7}"/>
              </a:ext>
            </a:extLst>
          </p:cNvPr>
          <p:cNvCxnSpPr>
            <a:cxnSpLocks/>
            <a:endCxn id="77" idx="3"/>
          </p:cNvCxnSpPr>
          <p:nvPr/>
        </p:nvCxnSpPr>
        <p:spPr bwMode="gray">
          <a:xfrm rot="10800000">
            <a:off x="7261677" y="1977549"/>
            <a:ext cx="379655" cy="1"/>
          </a:xfrm>
          <a:prstGeom prst="bentConnector3">
            <a:avLst>
              <a:gd name="adj1" fmla="val 50000"/>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sp>
        <p:nvSpPr>
          <p:cNvPr id="89" name="Rectangle 88">
            <a:extLst>
              <a:ext uri="{FF2B5EF4-FFF2-40B4-BE49-F238E27FC236}">
                <a16:creationId xmlns:a16="http://schemas.microsoft.com/office/drawing/2014/main" id="{6FA58FA8-5F4C-2A70-C1C2-57EB4A974F7C}"/>
              </a:ext>
            </a:extLst>
          </p:cNvPr>
          <p:cNvSpPr/>
          <p:nvPr/>
        </p:nvSpPr>
        <p:spPr bwMode="gray">
          <a:xfrm>
            <a:off x="7350382" y="1656950"/>
            <a:ext cx="980430" cy="130629"/>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00" dirty="0">
                <a:solidFill>
                  <a:schemeClr val="tx1"/>
                </a:solidFill>
              </a:rPr>
              <a:t>Produce Power</a:t>
            </a:r>
          </a:p>
        </p:txBody>
      </p:sp>
      <p:grpSp>
        <p:nvGrpSpPr>
          <p:cNvPr id="90" name="Group 89">
            <a:extLst>
              <a:ext uri="{FF2B5EF4-FFF2-40B4-BE49-F238E27FC236}">
                <a16:creationId xmlns:a16="http://schemas.microsoft.com/office/drawing/2014/main" id="{88460DF5-1D95-75A3-370F-9AC1DD84F137}"/>
              </a:ext>
            </a:extLst>
          </p:cNvPr>
          <p:cNvGrpSpPr/>
          <p:nvPr/>
        </p:nvGrpSpPr>
        <p:grpSpPr>
          <a:xfrm>
            <a:off x="5792778" y="3263328"/>
            <a:ext cx="3010996" cy="1743670"/>
            <a:chOff x="8762911" y="4145046"/>
            <a:chExt cx="3010996" cy="1743670"/>
          </a:xfrm>
        </p:grpSpPr>
        <p:cxnSp>
          <p:nvCxnSpPr>
            <p:cNvPr id="91" name="Straight Arrow Connector 90">
              <a:extLst>
                <a:ext uri="{FF2B5EF4-FFF2-40B4-BE49-F238E27FC236}">
                  <a16:creationId xmlns:a16="http://schemas.microsoft.com/office/drawing/2014/main" id="{D9C1E3D1-A6E2-949B-2DCA-1DE96C1BEED2}"/>
                </a:ext>
              </a:extLst>
            </p:cNvPr>
            <p:cNvCxnSpPr>
              <a:cxnSpLocks/>
            </p:cNvCxnSpPr>
            <p:nvPr/>
          </p:nvCxnSpPr>
          <p:spPr bwMode="gray">
            <a:xfrm flipV="1">
              <a:off x="9034757" y="4253948"/>
              <a:ext cx="0" cy="1342341"/>
            </a:xfrm>
            <a:prstGeom prst="straightConnector1">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cxnSp>
          <p:nvCxnSpPr>
            <p:cNvPr id="92" name="Straight Arrow Connector 91">
              <a:extLst>
                <a:ext uri="{FF2B5EF4-FFF2-40B4-BE49-F238E27FC236}">
                  <a16:creationId xmlns:a16="http://schemas.microsoft.com/office/drawing/2014/main" id="{02F0F529-27E4-F756-7092-FA26200AE0BF}"/>
                </a:ext>
              </a:extLst>
            </p:cNvPr>
            <p:cNvCxnSpPr>
              <a:cxnSpLocks/>
            </p:cNvCxnSpPr>
            <p:nvPr/>
          </p:nvCxnSpPr>
          <p:spPr bwMode="gray">
            <a:xfrm>
              <a:off x="9034757" y="5612088"/>
              <a:ext cx="2585514" cy="0"/>
            </a:xfrm>
            <a:prstGeom prst="straightConnector1">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sp>
          <p:nvSpPr>
            <p:cNvPr id="93" name="Rectangle 92">
              <a:extLst>
                <a:ext uri="{FF2B5EF4-FFF2-40B4-BE49-F238E27FC236}">
                  <a16:creationId xmlns:a16="http://schemas.microsoft.com/office/drawing/2014/main" id="{7AE65235-A296-64EC-EF71-CA7BD79BF5D5}"/>
                </a:ext>
              </a:extLst>
            </p:cNvPr>
            <p:cNvSpPr/>
            <p:nvPr/>
          </p:nvSpPr>
          <p:spPr bwMode="gray">
            <a:xfrm rot="16200000">
              <a:off x="8102857" y="4805100"/>
              <a:ext cx="1482192" cy="16208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tx1"/>
                  </a:solidFill>
                </a:rPr>
                <a:t>Electrical Heating Load</a:t>
              </a:r>
            </a:p>
          </p:txBody>
        </p:sp>
        <p:sp>
          <p:nvSpPr>
            <p:cNvPr id="94" name="Rectangle 93">
              <a:extLst>
                <a:ext uri="{FF2B5EF4-FFF2-40B4-BE49-F238E27FC236}">
                  <a16:creationId xmlns:a16="http://schemas.microsoft.com/office/drawing/2014/main" id="{2270C749-954D-CEFB-F7DE-13D008E215CC}"/>
                </a:ext>
              </a:extLst>
            </p:cNvPr>
            <p:cNvSpPr/>
            <p:nvPr/>
          </p:nvSpPr>
          <p:spPr bwMode="gray">
            <a:xfrm>
              <a:off x="9034757" y="5723502"/>
              <a:ext cx="507654" cy="130629"/>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tx1"/>
                  </a:solidFill>
                </a:rPr>
                <a:t>Summer</a:t>
              </a:r>
            </a:p>
          </p:txBody>
        </p:sp>
        <p:sp>
          <p:nvSpPr>
            <p:cNvPr id="95" name="Rectangle 94">
              <a:extLst>
                <a:ext uri="{FF2B5EF4-FFF2-40B4-BE49-F238E27FC236}">
                  <a16:creationId xmlns:a16="http://schemas.microsoft.com/office/drawing/2014/main" id="{BF1DB8E1-94E5-5F22-D575-A8C5686DCE7A}"/>
                </a:ext>
              </a:extLst>
            </p:cNvPr>
            <p:cNvSpPr/>
            <p:nvPr/>
          </p:nvSpPr>
          <p:spPr bwMode="gray">
            <a:xfrm>
              <a:off x="11112617" y="5758087"/>
              <a:ext cx="507654" cy="130629"/>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tx1"/>
                  </a:solidFill>
                </a:rPr>
                <a:t>Summer</a:t>
              </a:r>
            </a:p>
          </p:txBody>
        </p:sp>
        <p:sp>
          <p:nvSpPr>
            <p:cNvPr id="96" name="Rectangle 95">
              <a:extLst>
                <a:ext uri="{FF2B5EF4-FFF2-40B4-BE49-F238E27FC236}">
                  <a16:creationId xmlns:a16="http://schemas.microsoft.com/office/drawing/2014/main" id="{35591566-7BC1-1FC3-0B88-CBCE8C227A91}"/>
                </a:ext>
              </a:extLst>
            </p:cNvPr>
            <p:cNvSpPr/>
            <p:nvPr/>
          </p:nvSpPr>
          <p:spPr bwMode="gray">
            <a:xfrm>
              <a:off x="10150507" y="5739007"/>
              <a:ext cx="507654" cy="130629"/>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tx1"/>
                  </a:solidFill>
                </a:rPr>
                <a:t>Winter</a:t>
              </a:r>
            </a:p>
          </p:txBody>
        </p:sp>
        <p:sp>
          <p:nvSpPr>
            <p:cNvPr id="97" name="Freeform 96">
              <a:extLst>
                <a:ext uri="{FF2B5EF4-FFF2-40B4-BE49-F238E27FC236}">
                  <a16:creationId xmlns:a16="http://schemas.microsoft.com/office/drawing/2014/main" id="{0BD2C730-3BC3-1C3F-3EB0-07DEE5AEE1FA}"/>
                </a:ext>
              </a:extLst>
            </p:cNvPr>
            <p:cNvSpPr/>
            <p:nvPr/>
          </p:nvSpPr>
          <p:spPr bwMode="gray">
            <a:xfrm>
              <a:off x="9445245" y="5039258"/>
              <a:ext cx="1918177" cy="453762"/>
            </a:xfrm>
            <a:custGeom>
              <a:avLst/>
              <a:gdLst>
                <a:gd name="connsiteX0" fmla="*/ 0 w 2557570"/>
                <a:gd name="connsiteY0" fmla="*/ 6875 h 453762"/>
                <a:gd name="connsiteX1" fmla="*/ 797522 w 2557570"/>
                <a:gd name="connsiteY1" fmla="*/ 453762 h 453762"/>
                <a:gd name="connsiteX2" fmla="*/ 1766924 w 2557570"/>
                <a:gd name="connsiteY2" fmla="*/ 453762 h 453762"/>
                <a:gd name="connsiteX3" fmla="*/ 2557570 w 2557570"/>
                <a:gd name="connsiteY3" fmla="*/ 0 h 453762"/>
              </a:gdLst>
              <a:ahLst/>
              <a:cxnLst>
                <a:cxn ang="0">
                  <a:pos x="connsiteX0" y="connsiteY0"/>
                </a:cxn>
                <a:cxn ang="0">
                  <a:pos x="connsiteX1" y="connsiteY1"/>
                </a:cxn>
                <a:cxn ang="0">
                  <a:pos x="connsiteX2" y="connsiteY2"/>
                </a:cxn>
                <a:cxn ang="0">
                  <a:pos x="connsiteX3" y="connsiteY3"/>
                </a:cxn>
              </a:cxnLst>
              <a:rect l="l" t="t" r="r" b="b"/>
              <a:pathLst>
                <a:path w="2557570" h="453762">
                  <a:moveTo>
                    <a:pt x="0" y="6875"/>
                  </a:moveTo>
                  <a:lnTo>
                    <a:pt x="797522" y="453762"/>
                  </a:lnTo>
                  <a:lnTo>
                    <a:pt x="1766924" y="453762"/>
                  </a:lnTo>
                  <a:lnTo>
                    <a:pt x="2557570" y="0"/>
                  </a:lnTo>
                </a:path>
              </a:pathLst>
            </a:custGeom>
            <a:ln>
              <a:solidFill>
                <a:schemeClr val="accent5"/>
              </a:solidFill>
            </a:ln>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dirty="0"/>
            </a:p>
          </p:txBody>
        </p:sp>
        <p:sp>
          <p:nvSpPr>
            <p:cNvPr id="98" name="Freeform 97">
              <a:extLst>
                <a:ext uri="{FF2B5EF4-FFF2-40B4-BE49-F238E27FC236}">
                  <a16:creationId xmlns:a16="http://schemas.microsoft.com/office/drawing/2014/main" id="{A2D589BE-34A4-BCDA-4990-AE29A6A1194A}"/>
                </a:ext>
              </a:extLst>
            </p:cNvPr>
            <p:cNvSpPr/>
            <p:nvPr/>
          </p:nvSpPr>
          <p:spPr bwMode="gray">
            <a:xfrm flipV="1">
              <a:off x="9445244" y="4762250"/>
              <a:ext cx="1918177" cy="427098"/>
            </a:xfrm>
            <a:custGeom>
              <a:avLst/>
              <a:gdLst>
                <a:gd name="connsiteX0" fmla="*/ 0 w 2557570"/>
                <a:gd name="connsiteY0" fmla="*/ 6875 h 453762"/>
                <a:gd name="connsiteX1" fmla="*/ 797522 w 2557570"/>
                <a:gd name="connsiteY1" fmla="*/ 453762 h 453762"/>
                <a:gd name="connsiteX2" fmla="*/ 1766924 w 2557570"/>
                <a:gd name="connsiteY2" fmla="*/ 453762 h 453762"/>
                <a:gd name="connsiteX3" fmla="*/ 2557570 w 2557570"/>
                <a:gd name="connsiteY3" fmla="*/ 0 h 453762"/>
              </a:gdLst>
              <a:ahLst/>
              <a:cxnLst>
                <a:cxn ang="0">
                  <a:pos x="connsiteX0" y="connsiteY0"/>
                </a:cxn>
                <a:cxn ang="0">
                  <a:pos x="connsiteX1" y="connsiteY1"/>
                </a:cxn>
                <a:cxn ang="0">
                  <a:pos x="connsiteX2" y="connsiteY2"/>
                </a:cxn>
                <a:cxn ang="0">
                  <a:pos x="connsiteX3" y="connsiteY3"/>
                </a:cxn>
              </a:cxnLst>
              <a:rect l="l" t="t" r="r" b="b"/>
              <a:pathLst>
                <a:path w="2557570" h="453762">
                  <a:moveTo>
                    <a:pt x="0" y="6875"/>
                  </a:moveTo>
                  <a:lnTo>
                    <a:pt x="797522" y="453762"/>
                  </a:lnTo>
                  <a:lnTo>
                    <a:pt x="1766924" y="453762"/>
                  </a:lnTo>
                  <a:lnTo>
                    <a:pt x="2557570" y="0"/>
                  </a:lnTo>
                </a:path>
              </a:pathLst>
            </a:custGeom>
            <a:ln/>
          </p:spPr>
          <p:style>
            <a:lnRef idx="2">
              <a:schemeClr val="dk1"/>
            </a:lnRef>
            <a:fillRef idx="0">
              <a:schemeClr val="dk1"/>
            </a:fillRef>
            <a:effectRef idx="1">
              <a:schemeClr val="dk1"/>
            </a:effectRef>
            <a:fontRef idx="minor">
              <a:schemeClr val="tx1"/>
            </a:fontRef>
          </p:style>
          <p:txBody>
            <a:bodyPr rtlCol="0" anchor="ctr"/>
            <a:lstStyle/>
            <a:p>
              <a:pPr algn="ctr"/>
              <a:endParaRPr lang="en-US" dirty="0"/>
            </a:p>
          </p:txBody>
        </p:sp>
        <p:cxnSp>
          <p:nvCxnSpPr>
            <p:cNvPr id="99" name="Straight Connector 98">
              <a:extLst>
                <a:ext uri="{FF2B5EF4-FFF2-40B4-BE49-F238E27FC236}">
                  <a16:creationId xmlns:a16="http://schemas.microsoft.com/office/drawing/2014/main" id="{3CCC2EA0-1E0B-2300-40B3-8D203DEDCD4D}"/>
                </a:ext>
              </a:extLst>
            </p:cNvPr>
            <p:cNvCxnSpPr>
              <a:cxnSpLocks/>
              <a:stCxn id="97" idx="0"/>
            </p:cNvCxnSpPr>
            <p:nvPr/>
          </p:nvCxnSpPr>
          <p:spPr bwMode="gray">
            <a:xfrm flipH="1">
              <a:off x="9034756" y="5046133"/>
              <a:ext cx="410489" cy="0"/>
            </a:xfrm>
            <a:prstGeom prst="line">
              <a:avLst/>
            </a:prstGeom>
            <a:ln>
              <a:solidFill>
                <a:schemeClr val="accent5"/>
              </a:solidFill>
              <a:tailEnd type="none" w="med" len="lg"/>
            </a:ln>
          </p:spPr>
          <p:style>
            <a:lnRef idx="2">
              <a:schemeClr val="accent1"/>
            </a:lnRef>
            <a:fillRef idx="0">
              <a:schemeClr val="accent1"/>
            </a:fillRef>
            <a:effectRef idx="1">
              <a:schemeClr val="accent1"/>
            </a:effectRef>
            <a:fontRef idx="minor">
              <a:schemeClr val="tx1"/>
            </a:fontRef>
          </p:style>
        </p:cxnSp>
        <p:cxnSp>
          <p:nvCxnSpPr>
            <p:cNvPr id="100" name="Straight Connector 99">
              <a:extLst>
                <a:ext uri="{FF2B5EF4-FFF2-40B4-BE49-F238E27FC236}">
                  <a16:creationId xmlns:a16="http://schemas.microsoft.com/office/drawing/2014/main" id="{EBAFDD52-B2C3-6528-697B-8367AE49A118}"/>
                </a:ext>
              </a:extLst>
            </p:cNvPr>
            <p:cNvCxnSpPr>
              <a:cxnSpLocks/>
            </p:cNvCxnSpPr>
            <p:nvPr/>
          </p:nvCxnSpPr>
          <p:spPr bwMode="gray">
            <a:xfrm flipH="1">
              <a:off x="11363419" y="5046133"/>
              <a:ext cx="410488" cy="0"/>
            </a:xfrm>
            <a:prstGeom prst="line">
              <a:avLst/>
            </a:prstGeom>
            <a:ln>
              <a:solidFill>
                <a:schemeClr val="accent5"/>
              </a:solidFill>
              <a:tailEnd type="none" w="med" len="lg"/>
            </a:ln>
          </p:spPr>
          <p:style>
            <a:lnRef idx="2">
              <a:schemeClr val="accent1"/>
            </a:lnRef>
            <a:fillRef idx="0">
              <a:schemeClr val="accent1"/>
            </a:fillRef>
            <a:effectRef idx="1">
              <a:schemeClr val="accent1"/>
            </a:effectRef>
            <a:fontRef idx="minor">
              <a:schemeClr val="tx1"/>
            </a:fontRef>
          </p:style>
        </p:cxnSp>
        <p:cxnSp>
          <p:nvCxnSpPr>
            <p:cNvPr id="101" name="Straight Connector 100">
              <a:extLst>
                <a:ext uri="{FF2B5EF4-FFF2-40B4-BE49-F238E27FC236}">
                  <a16:creationId xmlns:a16="http://schemas.microsoft.com/office/drawing/2014/main" id="{79AA23BF-AAE0-0490-A93B-2182E94E8B0B}"/>
                </a:ext>
              </a:extLst>
            </p:cNvPr>
            <p:cNvCxnSpPr>
              <a:cxnSpLocks/>
            </p:cNvCxnSpPr>
            <p:nvPr/>
          </p:nvCxnSpPr>
          <p:spPr bwMode="gray">
            <a:xfrm flipH="1">
              <a:off x="11363419" y="5189348"/>
              <a:ext cx="410488" cy="0"/>
            </a:xfrm>
            <a:prstGeom prst="line">
              <a:avLst/>
            </a:prstGeom>
            <a:ln>
              <a:tailEnd type="none" w="med" len="lg"/>
            </a:ln>
          </p:spPr>
          <p:style>
            <a:lnRef idx="2">
              <a:schemeClr val="dk1"/>
            </a:lnRef>
            <a:fillRef idx="0">
              <a:schemeClr val="dk1"/>
            </a:fillRef>
            <a:effectRef idx="1">
              <a:schemeClr val="dk1"/>
            </a:effectRef>
            <a:fontRef idx="minor">
              <a:schemeClr val="tx1"/>
            </a:fontRef>
          </p:style>
        </p:cxnSp>
        <p:cxnSp>
          <p:nvCxnSpPr>
            <p:cNvPr id="102" name="Straight Connector 101">
              <a:extLst>
                <a:ext uri="{FF2B5EF4-FFF2-40B4-BE49-F238E27FC236}">
                  <a16:creationId xmlns:a16="http://schemas.microsoft.com/office/drawing/2014/main" id="{C65D6AF6-9432-BE2A-EE90-CEA8359F9F47}"/>
                </a:ext>
              </a:extLst>
            </p:cNvPr>
            <p:cNvCxnSpPr>
              <a:cxnSpLocks/>
              <a:stCxn id="98" idx="0"/>
            </p:cNvCxnSpPr>
            <p:nvPr/>
          </p:nvCxnSpPr>
          <p:spPr bwMode="gray">
            <a:xfrm flipH="1">
              <a:off x="9034757" y="5182877"/>
              <a:ext cx="410487" cy="6471"/>
            </a:xfrm>
            <a:prstGeom prst="line">
              <a:avLst/>
            </a:prstGeom>
            <a:ln>
              <a:tailEnd type="none" w="med" len="lg"/>
            </a:ln>
          </p:spPr>
          <p:style>
            <a:lnRef idx="2">
              <a:schemeClr val="dk1"/>
            </a:lnRef>
            <a:fillRef idx="0">
              <a:schemeClr val="dk1"/>
            </a:fillRef>
            <a:effectRef idx="1">
              <a:schemeClr val="dk1"/>
            </a:effectRef>
            <a:fontRef idx="minor">
              <a:schemeClr val="tx1"/>
            </a:fontRef>
          </p:style>
        </p:cxnSp>
        <p:sp>
          <p:nvSpPr>
            <p:cNvPr id="103" name="Rectangle 102">
              <a:extLst>
                <a:ext uri="{FF2B5EF4-FFF2-40B4-BE49-F238E27FC236}">
                  <a16:creationId xmlns:a16="http://schemas.microsoft.com/office/drawing/2014/main" id="{5365D87D-AB6F-8BE0-AE67-BB90D07115FB}"/>
                </a:ext>
              </a:extLst>
            </p:cNvPr>
            <p:cNvSpPr/>
            <p:nvPr/>
          </p:nvSpPr>
          <p:spPr bwMode="gray">
            <a:xfrm>
              <a:off x="9879629" y="5331965"/>
              <a:ext cx="1049405" cy="8987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800" dirty="0">
                  <a:solidFill>
                    <a:schemeClr val="accent5"/>
                  </a:solidFill>
                </a:rPr>
                <a:t>With Hot UTES</a:t>
              </a:r>
            </a:p>
          </p:txBody>
        </p:sp>
        <p:sp>
          <p:nvSpPr>
            <p:cNvPr id="104" name="Rectangle 103">
              <a:extLst>
                <a:ext uri="{FF2B5EF4-FFF2-40B4-BE49-F238E27FC236}">
                  <a16:creationId xmlns:a16="http://schemas.microsoft.com/office/drawing/2014/main" id="{CBE0A9AC-D885-E9AD-79EF-82580A65256C}"/>
                </a:ext>
              </a:extLst>
            </p:cNvPr>
            <p:cNvSpPr/>
            <p:nvPr/>
          </p:nvSpPr>
          <p:spPr bwMode="gray">
            <a:xfrm>
              <a:off x="9839274" y="4803385"/>
              <a:ext cx="1049405" cy="8987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800" dirty="0">
                  <a:solidFill>
                    <a:schemeClr val="tx1"/>
                  </a:solidFill>
                </a:rPr>
                <a:t>Standard</a:t>
              </a:r>
            </a:p>
          </p:txBody>
        </p:sp>
      </p:grpSp>
      <p:sp>
        <p:nvSpPr>
          <p:cNvPr id="105" name="Rectangular Callout 104">
            <a:extLst>
              <a:ext uri="{FF2B5EF4-FFF2-40B4-BE49-F238E27FC236}">
                <a16:creationId xmlns:a16="http://schemas.microsoft.com/office/drawing/2014/main" id="{B3FE6E1D-5FDE-6D0F-B8A7-1CCCDA002B56}"/>
              </a:ext>
            </a:extLst>
          </p:cNvPr>
          <p:cNvSpPr/>
          <p:nvPr/>
        </p:nvSpPr>
        <p:spPr bwMode="gray">
          <a:xfrm>
            <a:off x="6096000" y="5223381"/>
            <a:ext cx="5765800" cy="488488"/>
          </a:xfrm>
          <a:prstGeom prst="wedgeRectCallout">
            <a:avLst>
              <a:gd name="adj1" fmla="val -19146"/>
              <a:gd name="adj2" fmla="val -38161"/>
            </a:avLst>
          </a:prstGeom>
          <a:solidFill>
            <a:schemeClr val="accent2">
              <a:lumMod val="10000"/>
              <a:lumOff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r>
              <a:rPr lang="en-US" sz="1000" dirty="0">
                <a:solidFill>
                  <a:schemeClr val="tx1"/>
                </a:solidFill>
              </a:rPr>
              <a:t>Both systems can coexist regardless of season due to the earth’s insulating properties, but storage of excess heat and cold will be more likely during the summer and winter, respectively (i.e., lakes in the summer vs. winter).</a:t>
            </a:r>
          </a:p>
        </p:txBody>
      </p:sp>
    </p:spTree>
    <p:extLst>
      <p:ext uri="{BB962C8B-B14F-4D97-AF65-F5344CB8AC3E}">
        <p14:creationId xmlns:p14="http://schemas.microsoft.com/office/powerpoint/2010/main" val="28864116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84204355-38C5-371E-95E4-EB269929AC3E}"/>
              </a:ext>
            </a:extLst>
          </p:cNvPr>
          <p:cNvGraphicFramePr>
            <a:graphicFrameLocks/>
          </p:cNvGraphicFramePr>
          <p:nvPr>
            <p:custDataLst>
              <p:tags r:id="rId1"/>
            </p:custDataLst>
            <p:extLst>
              <p:ext uri="{D42A27DB-BD31-4B8C-83A1-F6EECF244321}">
                <p14:modId xmlns:p14="http://schemas.microsoft.com/office/powerpoint/2010/main" val="3450394393"/>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 imgW="7772400" imgH="10058400" progId="TCLayout.ActiveDocument.1">
                  <p:embed/>
                </p:oleObj>
              </mc:Choice>
              <mc:Fallback>
                <p:oleObj name="think-cell Slide" r:id="rId4" imgW="7772400" imgH="10058400" progId="TCLayout.ActiveDocument.1">
                  <p:embed/>
                  <p:pic>
                    <p:nvPicPr>
                      <p:cNvPr id="3" name="think-cell data - do not delete" hidden="1">
                        <a:extLst>
                          <a:ext uri="{FF2B5EF4-FFF2-40B4-BE49-F238E27FC236}">
                            <a16:creationId xmlns:a16="http://schemas.microsoft.com/office/drawing/2014/main" id="{84204355-38C5-371E-95E4-EB269929AC3E}"/>
                          </a:ext>
                        </a:extLst>
                      </p:cNvPr>
                      <p:cNvPicPr/>
                      <p:nvPr/>
                    </p:nvPicPr>
                    <p:blipFill>
                      <a:blip r:embed="rId5"/>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57349D91-C902-55CC-18AF-E2AE91E0AC7E}"/>
              </a:ext>
            </a:extLst>
          </p:cNvPr>
          <p:cNvSpPr>
            <a:spLocks noGrp="1"/>
          </p:cNvSpPr>
          <p:nvPr>
            <p:ph type="title"/>
          </p:nvPr>
        </p:nvSpPr>
        <p:spPr/>
        <p:txBody>
          <a:bodyPr vert="horz" rIns="91440"/>
          <a:lstStyle/>
          <a:p>
            <a:r>
              <a:rPr lang="en-US" dirty="0"/>
              <a:t>Geothermal Heating and Cooling Technology</a:t>
            </a:r>
          </a:p>
        </p:txBody>
      </p:sp>
    </p:spTree>
    <p:extLst>
      <p:ext uri="{BB962C8B-B14F-4D97-AF65-F5344CB8AC3E}">
        <p14:creationId xmlns:p14="http://schemas.microsoft.com/office/powerpoint/2010/main" val="164124032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4147B41C-1695-FE60-F5E2-823E170EFBA4}"/>
              </a:ext>
            </a:extLst>
          </p:cNvPr>
          <p:cNvGraphicFramePr>
            <a:graphicFrameLocks/>
          </p:cNvGraphicFramePr>
          <p:nvPr>
            <p:custDataLst>
              <p:tags r:id="rId1"/>
            </p:custDataLst>
            <p:extLst>
              <p:ext uri="{D42A27DB-BD31-4B8C-83A1-F6EECF244321}">
                <p14:modId xmlns:p14="http://schemas.microsoft.com/office/powerpoint/2010/main" val="998880585"/>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 imgW="7772400" imgH="10058400" progId="TCLayout.ActiveDocument.1">
                  <p:embed/>
                </p:oleObj>
              </mc:Choice>
              <mc:Fallback>
                <p:oleObj name="think-cell Slide" r:id="rId4" imgW="7772400" imgH="10058400" progId="TCLayout.ActiveDocument.1">
                  <p:embed/>
                  <p:pic>
                    <p:nvPicPr>
                      <p:cNvPr id="3" name="think-cell data - do not delete" hidden="1">
                        <a:extLst>
                          <a:ext uri="{FF2B5EF4-FFF2-40B4-BE49-F238E27FC236}">
                            <a16:creationId xmlns:a16="http://schemas.microsoft.com/office/drawing/2014/main" id="{4147B41C-1695-FE60-F5E2-823E170EFBA4}"/>
                          </a:ext>
                        </a:extLst>
                      </p:cNvPr>
                      <p:cNvPicPr/>
                      <p:nvPr/>
                    </p:nvPicPr>
                    <p:blipFill>
                      <a:blip r:embed="rId5"/>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2D2B73F5-A3A6-1106-A32A-644B0DDE5BF5}"/>
              </a:ext>
            </a:extLst>
          </p:cNvPr>
          <p:cNvSpPr>
            <a:spLocks noGrp="1"/>
          </p:cNvSpPr>
          <p:nvPr>
            <p:ph type="title"/>
          </p:nvPr>
        </p:nvSpPr>
        <p:spPr/>
        <p:txBody>
          <a:bodyPr vert="horz" rIns="91440"/>
          <a:lstStyle/>
          <a:p>
            <a:r>
              <a:rPr lang="en-US" dirty="0"/>
              <a:t>Geothermal Opportunity</a:t>
            </a:r>
          </a:p>
        </p:txBody>
      </p:sp>
    </p:spTree>
    <p:extLst>
      <p:ext uri="{BB962C8B-B14F-4D97-AF65-F5344CB8AC3E}">
        <p14:creationId xmlns:p14="http://schemas.microsoft.com/office/powerpoint/2010/main" val="220154467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Placeholder 5" descr="A house with a trench and a blue house&#10;&#10;AI-generated content may be incorrect.">
            <a:extLst>
              <a:ext uri="{FF2B5EF4-FFF2-40B4-BE49-F238E27FC236}">
                <a16:creationId xmlns:a16="http://schemas.microsoft.com/office/drawing/2014/main" id="{C041BD8D-C67A-0C12-C119-3B01FE19882B}"/>
              </a:ext>
            </a:extLst>
          </p:cNvPr>
          <p:cNvPicPr>
            <a:picLocks noGrp="1" noChangeAspect="1"/>
          </p:cNvPicPr>
          <p:nvPr>
            <p:ph type="pic" sz="quarter" idx="12"/>
          </p:nvPr>
        </p:nvPicPr>
        <p:blipFill>
          <a:blip r:embed="rId2"/>
          <a:srcRect l="23538" r="23538"/>
          <a:stretch>
            <a:fillRect/>
          </a:stretch>
        </p:blipFill>
        <p:spPr>
          <a:prstGeom prst="rect">
            <a:avLst/>
          </a:prstGeom>
        </p:spPr>
      </p:pic>
      <p:sp>
        <p:nvSpPr>
          <p:cNvPr id="3" name="Text Placeholder 2">
            <a:extLst>
              <a:ext uri="{FF2B5EF4-FFF2-40B4-BE49-F238E27FC236}">
                <a16:creationId xmlns:a16="http://schemas.microsoft.com/office/drawing/2014/main" id="{7B72517E-1DC4-4DA9-A481-61BED527D16C}"/>
              </a:ext>
            </a:extLst>
          </p:cNvPr>
          <p:cNvSpPr>
            <a:spLocks noGrp="1"/>
          </p:cNvSpPr>
          <p:nvPr>
            <p:ph type="body" sz="quarter" idx="13"/>
          </p:nvPr>
        </p:nvSpPr>
        <p:spPr/>
        <p:txBody>
          <a:bodyPr/>
          <a:lstStyle/>
          <a:p>
            <a:pPr marL="0" indent="0">
              <a:spcBef>
                <a:spcPts val="600"/>
              </a:spcBef>
              <a:buNone/>
            </a:pPr>
            <a:r>
              <a:rPr lang="en-US" sz="1200" dirty="0"/>
              <a:t>Geothermal heating and cooling involves the </a:t>
            </a:r>
            <a:r>
              <a:rPr lang="en-US" sz="1200" b="1" dirty="0"/>
              <a:t>harnessing of</a:t>
            </a:r>
            <a:r>
              <a:rPr lang="en-US" sz="1200" dirty="0"/>
              <a:t> </a:t>
            </a:r>
            <a:r>
              <a:rPr lang="en-US" sz="1200" b="1" dirty="0"/>
              <a:t>stable underground temperatures via closed- or open-loop circulation</a:t>
            </a:r>
            <a:r>
              <a:rPr lang="en-US" sz="1200" dirty="0"/>
              <a:t>.</a:t>
            </a:r>
          </a:p>
          <a:p>
            <a:pPr marL="355600" lvl="1" indent="-177800" defTabSz="711200">
              <a:buFontTx/>
              <a:buChar char="–"/>
              <a:defRPr/>
            </a:pPr>
            <a:r>
              <a:rPr lang="en-US" sz="1050" dirty="0">
                <a:solidFill>
                  <a:srgbClr val="000000"/>
                </a:solidFill>
              </a:rPr>
              <a:t>Among conventional geothermal technologies, </a:t>
            </a:r>
            <a:r>
              <a:rPr lang="en-US" sz="1050" b="1" dirty="0">
                <a:solidFill>
                  <a:srgbClr val="000000"/>
                </a:solidFill>
              </a:rPr>
              <a:t>geothermal heat pumps</a:t>
            </a:r>
            <a:r>
              <a:rPr lang="en-US" sz="1050" dirty="0">
                <a:solidFill>
                  <a:srgbClr val="000000"/>
                </a:solidFill>
              </a:rPr>
              <a:t> (GHPs) are the most common, accounting for </a:t>
            </a:r>
            <a:r>
              <a:rPr lang="en-US" sz="1050" b="1" dirty="0">
                <a:solidFill>
                  <a:srgbClr val="000000"/>
                </a:solidFill>
              </a:rPr>
              <a:t>72% of global installed H&amp;C capacity</a:t>
            </a:r>
            <a:r>
              <a:rPr lang="en-US" sz="1050" dirty="0">
                <a:solidFill>
                  <a:srgbClr val="000000"/>
                </a:solidFill>
              </a:rPr>
              <a:t>. GHPs can harness lower temperatures (4-22ºC) at an average COP of 3-5.</a:t>
            </a:r>
            <a:endParaRPr lang="en-US" sz="1050" b="1" dirty="0">
              <a:solidFill>
                <a:srgbClr val="000000"/>
              </a:solidFill>
            </a:endParaRPr>
          </a:p>
          <a:p>
            <a:pPr marL="365760" lvl="1" indent="-177800" defTabSz="711200">
              <a:buFontTx/>
              <a:buChar char="–"/>
              <a:defRPr/>
            </a:pPr>
            <a:r>
              <a:rPr lang="en-US" sz="1050" dirty="0">
                <a:solidFill>
                  <a:srgbClr val="000000"/>
                </a:solidFill>
              </a:rPr>
              <a:t>Advancements in </a:t>
            </a:r>
            <a:r>
              <a:rPr lang="en-US" sz="1050" b="1" dirty="0">
                <a:solidFill>
                  <a:srgbClr val="000000"/>
                </a:solidFill>
              </a:rPr>
              <a:t>next-generation geothermal technologies</a:t>
            </a:r>
            <a:r>
              <a:rPr lang="en-US" sz="1050" dirty="0">
                <a:solidFill>
                  <a:srgbClr val="000000"/>
                </a:solidFill>
              </a:rPr>
              <a:t> have expanded the use cases, temperature range, and production capacity of geothermal heating and cooling compared with conventional geothermal technologies.</a:t>
            </a:r>
            <a:endParaRPr lang="en-US" sz="1050" dirty="0"/>
          </a:p>
          <a:p>
            <a:pPr marL="6985" indent="0" defTabSz="711200">
              <a:buNone/>
              <a:defRPr/>
            </a:pPr>
            <a:endParaRPr lang="en-US" sz="1200" b="1" dirty="0"/>
          </a:p>
          <a:p>
            <a:pPr marL="6985" indent="0" defTabSz="711200">
              <a:buNone/>
              <a:defRPr/>
            </a:pPr>
            <a:r>
              <a:rPr lang="en-US" sz="1200" b="1" dirty="0"/>
              <a:t>Global geothermal heating and cooling capacity is 173,303 </a:t>
            </a:r>
            <a:r>
              <a:rPr lang="en-US" sz="1200" b="1" dirty="0" err="1"/>
              <a:t>MW</a:t>
            </a:r>
            <a:r>
              <a:rPr lang="en-US" sz="1200" b="1" baseline="-25000" dirty="0" err="1"/>
              <a:t>th</a:t>
            </a:r>
            <a:r>
              <a:rPr lang="en-US" sz="1200" b="1" dirty="0"/>
              <a:t>. </a:t>
            </a:r>
            <a:r>
              <a:rPr lang="en-US" sz="1200" dirty="0"/>
              <a:t>Over </a:t>
            </a:r>
            <a:r>
              <a:rPr lang="en-US" sz="1200" b="1" dirty="0"/>
              <a:t>50% of global installed capacity is in China</a:t>
            </a:r>
            <a:r>
              <a:rPr lang="en-US" sz="1200" dirty="0"/>
              <a:t>, while Iceland has the largest per-capita installed capacity (7.18 </a:t>
            </a:r>
            <a:r>
              <a:rPr lang="en-US" sz="1200" dirty="0" err="1"/>
              <a:t>kW</a:t>
            </a:r>
            <a:r>
              <a:rPr lang="en-US" sz="1200" baseline="-25000" dirty="0" err="1"/>
              <a:t>th</a:t>
            </a:r>
            <a:r>
              <a:rPr lang="en-US" sz="1200" dirty="0"/>
              <a:t>).</a:t>
            </a:r>
            <a:endParaRPr lang="en-US" sz="1200" b="1" dirty="0">
              <a:solidFill>
                <a:srgbClr val="000000"/>
              </a:solidFill>
              <a:cs typeface="Arial"/>
            </a:endParaRPr>
          </a:p>
          <a:p>
            <a:pPr marL="6985" indent="0" defTabSz="711200">
              <a:buNone/>
              <a:defRPr/>
            </a:pPr>
            <a:endParaRPr lang="en-US" sz="1200" b="1" dirty="0">
              <a:solidFill>
                <a:srgbClr val="000000"/>
              </a:solidFill>
              <a:cs typeface="Arial"/>
            </a:endParaRPr>
          </a:p>
          <a:p>
            <a:pPr marL="6985" indent="0" defTabSz="711200">
              <a:buNone/>
              <a:defRPr/>
            </a:pPr>
            <a:r>
              <a:rPr lang="en-US" sz="1200" b="1" dirty="0">
                <a:solidFill>
                  <a:srgbClr val="000000"/>
                </a:solidFill>
                <a:cs typeface="Arial"/>
              </a:rPr>
              <a:t>Drilling is the largest and most variable cost driver </a:t>
            </a:r>
            <a:r>
              <a:rPr lang="en-US" sz="1200" dirty="0">
                <a:solidFill>
                  <a:srgbClr val="000000"/>
                </a:solidFill>
                <a:cs typeface="Arial"/>
              </a:rPr>
              <a:t>of both conventional and next-generation geothermal heating and cooling, typically contributing </a:t>
            </a:r>
            <a:r>
              <a:rPr lang="en-US" sz="1200" b="1" dirty="0">
                <a:solidFill>
                  <a:srgbClr val="000000"/>
                </a:solidFill>
                <a:cs typeface="Arial"/>
              </a:rPr>
              <a:t>over 50% of total project cost and/or LCOE</a:t>
            </a:r>
            <a:r>
              <a:rPr lang="en-US" sz="1200" dirty="0">
                <a:solidFill>
                  <a:srgbClr val="000000"/>
                </a:solidFill>
                <a:cs typeface="Arial"/>
              </a:rPr>
              <a:t>.</a:t>
            </a:r>
          </a:p>
          <a:p>
            <a:pPr marL="355600" lvl="1" indent="-177800" defTabSz="711200">
              <a:buFontTx/>
              <a:buChar char="–"/>
              <a:defRPr/>
            </a:pPr>
            <a:r>
              <a:rPr lang="en-US" sz="1050" dirty="0"/>
              <a:t>For conventional geothermal technologies, geography and loop design are the primary drivers of drilling costs, due to dependence on hydrothermal reservoirs and the comparative costs of vertical versus horizontal borehole loops.</a:t>
            </a:r>
            <a:endParaRPr lang="en-US" sz="1050" dirty="0">
              <a:cs typeface="Arial"/>
            </a:endParaRPr>
          </a:p>
          <a:p>
            <a:pPr marL="355600" lvl="1" indent="-177800" defTabSz="711200">
              <a:buFontTx/>
              <a:buChar char="–"/>
              <a:defRPr/>
            </a:pPr>
            <a:r>
              <a:rPr lang="en-US" sz="1050" dirty="0"/>
              <a:t>For next-generation geothermal technologies, well depth and temperature are the primary drivers of drilling costs.</a:t>
            </a:r>
            <a:endParaRPr lang="en-US" sz="1050" dirty="0">
              <a:cs typeface="Arial"/>
            </a:endParaRPr>
          </a:p>
          <a:p>
            <a:pPr marL="0" indent="0">
              <a:spcBef>
                <a:spcPts val="1800"/>
              </a:spcBef>
              <a:buNone/>
            </a:pPr>
            <a:r>
              <a:rPr lang="en-US" sz="1200" b="1" dirty="0">
                <a:solidFill>
                  <a:srgbClr val="000000"/>
                </a:solidFill>
              </a:rPr>
              <a:t>Synergies with the oil and gas industry </a:t>
            </a:r>
            <a:r>
              <a:rPr lang="en-US" sz="1200" dirty="0">
                <a:solidFill>
                  <a:srgbClr val="000000"/>
                </a:solidFill>
              </a:rPr>
              <a:t>can push down geothermal heating and cooling costs and improve efficiency, and growing interest from the O&amp;G industry has led to partnerships and upfront investments, particularly for next-generation geothermal.</a:t>
            </a:r>
          </a:p>
          <a:p>
            <a:pPr marL="355600" lvl="1" indent="-177800" defTabSz="711200">
              <a:buFontTx/>
              <a:buChar char="–"/>
              <a:defRPr/>
            </a:pPr>
            <a:r>
              <a:rPr lang="en-US" sz="1050" dirty="0"/>
              <a:t>Subsurface data and modeling techniques from the O&amp;G industry can help de-risk geothermal heating projects and lower costs, as demonstrated by the </a:t>
            </a:r>
            <a:r>
              <a:rPr lang="en-US" sz="1050" dirty="0" err="1"/>
              <a:t>Eavor-Lite</a:t>
            </a:r>
            <a:r>
              <a:rPr lang="en-US" sz="1050" baseline="30000" dirty="0" err="1"/>
              <a:t>TM</a:t>
            </a:r>
            <a:r>
              <a:rPr lang="en-US" sz="1050" dirty="0"/>
              <a:t> demonstration project in Alberta, Canada.</a:t>
            </a:r>
          </a:p>
          <a:p>
            <a:pPr marL="355600" lvl="1" indent="-177800" defTabSz="711200">
              <a:buFontTx/>
              <a:buChar char="–"/>
              <a:defRPr/>
            </a:pPr>
            <a:r>
              <a:rPr lang="en-US" sz="1050" dirty="0"/>
              <a:t>Technical synergies between the geothermal and oil and gas industries highlight strong workforce transferability</a:t>
            </a:r>
            <a:r>
              <a:rPr lang="en-US" dirty="0"/>
              <a:t>, which can help streamline geothermal commercialization.</a:t>
            </a:r>
          </a:p>
          <a:p>
            <a:pPr marL="0" indent="0">
              <a:buNone/>
              <a:defRPr/>
            </a:pPr>
            <a:endParaRPr lang="en-US" sz="1200" dirty="0"/>
          </a:p>
          <a:p>
            <a:pPr marL="0" indent="0">
              <a:buNone/>
              <a:defRPr/>
            </a:pPr>
            <a:r>
              <a:rPr lang="en-US" sz="1200" dirty="0"/>
              <a:t>Due to limited deployment of conventional geothermal for industry heating or direct use, </a:t>
            </a:r>
            <a:r>
              <a:rPr lang="en-US" sz="1200" b="1" dirty="0"/>
              <a:t>next-generation geothermal may bypass resource-related constraints of conventional technologies and open new avenues for scaling the industry</a:t>
            </a:r>
            <a:r>
              <a:rPr lang="en-US" sz="1200" dirty="0"/>
              <a:t>.</a:t>
            </a:r>
          </a:p>
          <a:p>
            <a:pPr marL="355600" lvl="1" indent="-177800" defTabSz="711200">
              <a:buFontTx/>
              <a:buChar char="–"/>
              <a:defRPr/>
            </a:pPr>
            <a:r>
              <a:rPr lang="en-US" sz="1050" dirty="0"/>
              <a:t>Next-generation geothermal heating and cooling is most viable for use in direct industrial (process) or district (space) heating.</a:t>
            </a:r>
            <a:endParaRPr lang="en-US" sz="1050" dirty="0">
              <a:cs typeface="Arial"/>
            </a:endParaRPr>
          </a:p>
          <a:p>
            <a:pPr lvl="1">
              <a:defRPr/>
            </a:pPr>
            <a:r>
              <a:rPr lang="en-US" sz="1050" dirty="0">
                <a:solidFill>
                  <a:srgbClr val="000000"/>
                </a:solidFill>
                <a:cs typeface="Arial"/>
              </a:rPr>
              <a:t>Next-generation geothermal costs fell as much as 50% from 2022 to 2024, and the IEA estimates that costs could fall an additional </a:t>
            </a:r>
            <a:r>
              <a:rPr lang="en-US" sz="1050" b="1" dirty="0">
                <a:solidFill>
                  <a:srgbClr val="000000"/>
                </a:solidFill>
                <a:cs typeface="Arial"/>
              </a:rPr>
              <a:t>80% </a:t>
            </a:r>
            <a:r>
              <a:rPr lang="en-US" sz="1050" dirty="0">
                <a:solidFill>
                  <a:srgbClr val="000000"/>
                </a:solidFill>
                <a:cs typeface="Arial"/>
              </a:rPr>
              <a:t>by 2035 with proper policy and technical support.</a:t>
            </a:r>
          </a:p>
        </p:txBody>
      </p:sp>
      <p:sp>
        <p:nvSpPr>
          <p:cNvPr id="4" name="Content Placeholder 3">
            <a:extLst>
              <a:ext uri="{FF2B5EF4-FFF2-40B4-BE49-F238E27FC236}">
                <a16:creationId xmlns:a16="http://schemas.microsoft.com/office/drawing/2014/main" id="{606802ED-ABE0-52E4-0CAF-ECE400528061}"/>
              </a:ext>
            </a:extLst>
          </p:cNvPr>
          <p:cNvSpPr>
            <a:spLocks noGrp="1"/>
          </p:cNvSpPr>
          <p:nvPr>
            <p:ph sz="quarter" idx="14"/>
          </p:nvPr>
        </p:nvSpPr>
        <p:spPr/>
        <p:txBody>
          <a:bodyPr/>
          <a:lstStyle/>
          <a:p>
            <a:r>
              <a:rPr lang="en-US" dirty="0">
                <a:solidFill>
                  <a:schemeClr val="bg1"/>
                </a:solidFill>
              </a:rPr>
              <a:t>Key messages</a:t>
            </a:r>
          </a:p>
          <a:p>
            <a:r>
              <a:rPr lang="en-US" b="0" dirty="0">
                <a:solidFill>
                  <a:schemeClr val="bg1"/>
                </a:solidFill>
              </a:rPr>
              <a:t>Technology</a:t>
            </a:r>
          </a:p>
        </p:txBody>
      </p:sp>
      <p:cxnSp>
        <p:nvCxnSpPr>
          <p:cNvPr id="7" name="Straight Connector 6">
            <a:extLst>
              <a:ext uri="{FF2B5EF4-FFF2-40B4-BE49-F238E27FC236}">
                <a16:creationId xmlns:a16="http://schemas.microsoft.com/office/drawing/2014/main" id="{988177B3-005C-C959-6167-5855F25333A6}"/>
              </a:ext>
            </a:extLst>
          </p:cNvPr>
          <p:cNvCxnSpPr>
            <a:cxnSpLocks/>
          </p:cNvCxnSpPr>
          <p:nvPr/>
        </p:nvCxnSpPr>
        <p:spPr bwMode="gray">
          <a:xfrm>
            <a:off x="4186443" y="5111345"/>
            <a:ext cx="7502525"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771DEB80-2B84-714E-8B0E-AFA8A89B84F6}"/>
              </a:ext>
            </a:extLst>
          </p:cNvPr>
          <p:cNvCxnSpPr>
            <a:cxnSpLocks/>
          </p:cNvCxnSpPr>
          <p:nvPr/>
        </p:nvCxnSpPr>
        <p:spPr bwMode="gray">
          <a:xfrm>
            <a:off x="4186443" y="2642336"/>
            <a:ext cx="7502525"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423EED97-204F-6031-A010-7B5B5A30F09E}"/>
              </a:ext>
            </a:extLst>
          </p:cNvPr>
          <p:cNvCxnSpPr>
            <a:cxnSpLocks/>
          </p:cNvCxnSpPr>
          <p:nvPr/>
        </p:nvCxnSpPr>
        <p:spPr bwMode="gray">
          <a:xfrm>
            <a:off x="4186443" y="3680605"/>
            <a:ext cx="7502525"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463CCF72-974E-0AED-95A0-E3463A0FCECF}"/>
              </a:ext>
            </a:extLst>
          </p:cNvPr>
          <p:cNvCxnSpPr>
            <a:cxnSpLocks/>
          </p:cNvCxnSpPr>
          <p:nvPr/>
        </p:nvCxnSpPr>
        <p:spPr bwMode="gray">
          <a:xfrm>
            <a:off x="4186443" y="2085052"/>
            <a:ext cx="7502525"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sp>
        <p:nvSpPr>
          <p:cNvPr id="2" name="Footer Placeholder 4">
            <a:extLst>
              <a:ext uri="{FF2B5EF4-FFF2-40B4-BE49-F238E27FC236}">
                <a16:creationId xmlns:a16="http://schemas.microsoft.com/office/drawing/2014/main" id="{982C73AC-B1B1-8550-532A-F8087085E164}"/>
              </a:ext>
            </a:extLst>
          </p:cNvPr>
          <p:cNvSpPr>
            <a:spLocks noGrp="1"/>
          </p:cNvSpPr>
          <p:nvPr>
            <p:ph type="ftr" sz="quarter" idx="3"/>
          </p:nvPr>
        </p:nvSpPr>
        <p:spPr>
          <a:xfrm>
            <a:off x="334962" y="6435873"/>
            <a:ext cx="9147241" cy="216706"/>
          </a:xfrm>
        </p:spPr>
        <p:txBody>
          <a:bodyPr/>
          <a:lstStyle/>
          <a:p>
            <a:r>
              <a:rPr lang="en-US" dirty="0">
                <a:hlinkClick r:id="rId3"/>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chemeClr val="tx1"/>
              </a:solidFill>
            </a:endParaRPr>
          </a:p>
        </p:txBody>
      </p:sp>
    </p:spTree>
    <p:extLst>
      <p:ext uri="{BB962C8B-B14F-4D97-AF65-F5344CB8AC3E}">
        <p14:creationId xmlns:p14="http://schemas.microsoft.com/office/powerpoint/2010/main" val="240496195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43B2566A-36BF-9C60-57D2-1415CA4ED78E}"/>
              </a:ext>
            </a:extLst>
          </p:cNvPr>
          <p:cNvGraphicFramePr>
            <a:graphicFrameLocks/>
          </p:cNvGraphicFramePr>
          <p:nvPr>
            <p:custDataLst>
              <p:tags r:id="rId1"/>
            </p:custDataLst>
            <p:extLst>
              <p:ext uri="{D42A27DB-BD31-4B8C-83A1-F6EECF244321}">
                <p14:modId xmlns:p14="http://schemas.microsoft.com/office/powerpoint/2010/main" val="3092399235"/>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6" name="think-cell data - do not delete" hidden="1">
                        <a:extLst>
                          <a:ext uri="{FF2B5EF4-FFF2-40B4-BE49-F238E27FC236}">
                            <a16:creationId xmlns:a16="http://schemas.microsoft.com/office/drawing/2014/main" id="{43B2566A-36BF-9C60-57D2-1415CA4ED78E}"/>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7ADBAA54-E308-1D93-F050-969AC88CC63E}"/>
              </a:ext>
            </a:extLst>
          </p:cNvPr>
          <p:cNvSpPr>
            <a:spLocks noGrp="1"/>
          </p:cNvSpPr>
          <p:nvPr>
            <p:ph type="title"/>
          </p:nvPr>
        </p:nvSpPr>
        <p:spPr/>
        <p:txBody>
          <a:bodyPr vert="horz" rIns="91440"/>
          <a:lstStyle/>
          <a:p>
            <a:r>
              <a:rPr lang="en-US" dirty="0"/>
              <a:t>Geothermal heating &amp; cooling technologies are proven, deployable solutions for decarbonizing building thermal loads</a:t>
            </a:r>
          </a:p>
        </p:txBody>
      </p:sp>
      <p:sp>
        <p:nvSpPr>
          <p:cNvPr id="4" name="Footer Placeholder 3">
            <a:extLst>
              <a:ext uri="{FF2B5EF4-FFF2-40B4-BE49-F238E27FC236}">
                <a16:creationId xmlns:a16="http://schemas.microsoft.com/office/drawing/2014/main" id="{E3DBBFFD-5951-355B-954B-70FB48A0122A}"/>
              </a:ext>
            </a:extLst>
          </p:cNvPr>
          <p:cNvSpPr>
            <a:spLocks noGrp="1"/>
          </p:cNvSpPr>
          <p:nvPr>
            <p:ph type="ftr" sz="quarter" idx="3"/>
          </p:nvPr>
        </p:nvSpPr>
        <p:spPr>
          <a:xfrm>
            <a:off x="334963" y="6170763"/>
            <a:ext cx="9147241" cy="216706"/>
          </a:xfrm>
        </p:spPr>
        <p:txBody>
          <a:bodyPr/>
          <a:lstStyle/>
          <a:p>
            <a:r>
              <a:rPr lang="en-US" dirty="0">
                <a:solidFill>
                  <a:srgbClr val="000000"/>
                </a:solidFill>
              </a:rPr>
              <a:t>Sources: </a:t>
            </a:r>
            <a:r>
              <a:rPr lang="en-US" dirty="0">
                <a:solidFill>
                  <a:srgbClr val="000000"/>
                </a:solidFill>
                <a:hlinkClick r:id="rId5"/>
              </a:rPr>
              <a:t>The Future of Geothermal Energy</a:t>
            </a:r>
            <a:r>
              <a:rPr lang="en-US" dirty="0">
                <a:solidFill>
                  <a:srgbClr val="000000"/>
                </a:solidFill>
              </a:rPr>
              <a:t> (IEA, 2024); </a:t>
            </a:r>
            <a:r>
              <a:rPr lang="en-US" dirty="0">
                <a:solidFill>
                  <a:srgbClr val="000000"/>
                </a:solidFill>
                <a:hlinkClick r:id="rId6"/>
              </a:rPr>
              <a:t>Global Geothermal Market and Technology Assessment</a:t>
            </a:r>
            <a:r>
              <a:rPr lang="en-US" dirty="0">
                <a:solidFill>
                  <a:srgbClr val="000000"/>
                </a:solidFill>
              </a:rPr>
              <a:t> (IRENA, 2023); </a:t>
            </a:r>
            <a:r>
              <a:rPr lang="en-US" dirty="0">
                <a:solidFill>
                  <a:srgbClr val="000000"/>
                </a:solidFill>
                <a:hlinkClick r:id="rId7"/>
              </a:rPr>
              <a:t>Barriers to Next-Gen Geothermal</a:t>
            </a:r>
            <a:r>
              <a:rPr lang="en-US" dirty="0">
                <a:solidFill>
                  <a:srgbClr val="000000"/>
                </a:solidFill>
              </a:rPr>
              <a:t> (IFP, 2023); </a:t>
            </a:r>
            <a:r>
              <a:rPr lang="en-US" dirty="0">
                <a:solidFill>
                  <a:srgbClr val="000000"/>
                </a:solidFill>
                <a:hlinkClick r:id="rId8"/>
              </a:rPr>
              <a:t>Underground Thermal Energy Storage</a:t>
            </a:r>
            <a:r>
              <a:rPr lang="en-US" dirty="0">
                <a:solidFill>
                  <a:srgbClr val="000000"/>
                </a:solidFill>
              </a:rPr>
              <a:t> (2012); </a:t>
            </a:r>
            <a:r>
              <a:rPr lang="en-US" dirty="0">
                <a:solidFill>
                  <a:srgbClr val="000000"/>
                </a:solidFill>
                <a:hlinkClick r:id="rId9"/>
              </a:rPr>
              <a:t>Direct Utilization of Geothermal Energy</a:t>
            </a:r>
            <a:r>
              <a:rPr lang="en-US" dirty="0">
                <a:solidFill>
                  <a:srgbClr val="000000"/>
                </a:solidFill>
              </a:rPr>
              <a:t> (</a:t>
            </a:r>
            <a:r>
              <a:rPr lang="en-US" dirty="0" err="1">
                <a:solidFill>
                  <a:srgbClr val="000000"/>
                </a:solidFill>
              </a:rPr>
              <a:t>Geothermics</a:t>
            </a:r>
            <a:r>
              <a:rPr lang="en-US" dirty="0">
                <a:solidFill>
                  <a:srgbClr val="000000"/>
                </a:solidFill>
              </a:rPr>
              <a:t>, 2021); </a:t>
            </a:r>
            <a:r>
              <a:rPr lang="en-US" dirty="0">
                <a:solidFill>
                  <a:srgbClr val="000000"/>
                </a:solidFill>
                <a:hlinkClick r:id="rId10"/>
              </a:rPr>
              <a:t>Pathways to Commercial Liftoff: Geothermal Heating and Cooling</a:t>
            </a:r>
            <a:r>
              <a:rPr lang="en-US" dirty="0">
                <a:solidFill>
                  <a:srgbClr val="000000"/>
                </a:solidFill>
              </a:rPr>
              <a:t> (DOE, 2024); </a:t>
            </a:r>
            <a:r>
              <a:rPr lang="en-US" dirty="0">
                <a:solidFill>
                  <a:srgbClr val="000000"/>
                </a:solidFill>
                <a:hlinkClick r:id="rId11"/>
              </a:rPr>
              <a:t>A review of borehole thermal energy storage</a:t>
            </a:r>
            <a:r>
              <a:rPr lang="en-US" dirty="0">
                <a:solidFill>
                  <a:srgbClr val="000000"/>
                </a:solidFill>
              </a:rPr>
              <a:t> (Renewable and Sustainable Energy Reviews, 2024); </a:t>
            </a:r>
            <a:r>
              <a:rPr lang="en-US" dirty="0">
                <a:solidFill>
                  <a:srgbClr val="000000"/>
                </a:solidFill>
                <a:hlinkClick r:id="rId12"/>
              </a:rPr>
              <a:t>Levelized Cost of Energy</a:t>
            </a:r>
            <a:r>
              <a:rPr lang="en-US" dirty="0">
                <a:solidFill>
                  <a:srgbClr val="000000"/>
                </a:solidFill>
              </a:rPr>
              <a:t> (Lazard, 2025); </a:t>
            </a:r>
            <a:r>
              <a:rPr lang="en-US" dirty="0">
                <a:solidFill>
                  <a:srgbClr val="000000"/>
                </a:solidFill>
                <a:hlinkClick r:id="rId13"/>
              </a:rPr>
              <a:t>Annual Technology Baseline</a:t>
            </a:r>
            <a:r>
              <a:rPr lang="en-US" dirty="0">
                <a:solidFill>
                  <a:srgbClr val="000000"/>
                </a:solidFill>
              </a:rPr>
              <a:t> (NREL, 2024).</a:t>
            </a:r>
          </a:p>
          <a:p>
            <a:r>
              <a:rPr lang="en-US" dirty="0">
                <a:solidFill>
                  <a:srgbClr val="000000"/>
                </a:solidFill>
              </a:rPr>
              <a:t>Credit: Una </a:t>
            </a:r>
            <a:r>
              <a:rPr lang="en-US" dirty="0" err="1">
                <a:solidFill>
                  <a:srgbClr val="000000"/>
                </a:solidFill>
              </a:rPr>
              <a:t>Oljaca</a:t>
            </a:r>
            <a:r>
              <a:rPr lang="en-US" dirty="0">
                <a:solidFill>
                  <a:srgbClr val="000000"/>
                </a:solidFill>
              </a:rPr>
              <a:t>, Pia Doris Morrow, Isabel Hoyos, and </a:t>
            </a:r>
            <a:r>
              <a:rPr lang="en-US" dirty="0">
                <a:solidFill>
                  <a:srgbClr val="000000"/>
                </a:solidFill>
                <a:hlinkClick r:id="rId14"/>
              </a:rPr>
              <a:t>Gernot Wagner</a:t>
            </a:r>
            <a:r>
              <a:rPr lang="en-US" dirty="0">
                <a:solidFill>
                  <a:srgbClr val="000000"/>
                </a:solidFill>
              </a:rPr>
              <a:t>. </a:t>
            </a:r>
            <a:r>
              <a:rPr lang="en-US" dirty="0">
                <a:hlinkClick r:id="rId15"/>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rgbClr val="000000"/>
              </a:solidFill>
              <a:cs typeface="Arial"/>
            </a:endParaRPr>
          </a:p>
        </p:txBody>
      </p:sp>
      <p:sp>
        <p:nvSpPr>
          <p:cNvPr id="5" name="Text Placeholder 1">
            <a:extLst>
              <a:ext uri="{FF2B5EF4-FFF2-40B4-BE49-F238E27FC236}">
                <a16:creationId xmlns:a16="http://schemas.microsoft.com/office/drawing/2014/main" id="{6633A7A3-CFEC-75D4-E1AD-A94DD3B61A6C}"/>
              </a:ext>
            </a:extLst>
          </p:cNvPr>
          <p:cNvSpPr txBox="1">
            <a:spLocks/>
          </p:cNvSpPr>
          <p:nvPr/>
        </p:nvSpPr>
        <p:spPr>
          <a:xfrm>
            <a:off x="0" y="0"/>
            <a:ext cx="3886200" cy="320040"/>
          </a:xfrm>
          <a:prstGeom prst="rect">
            <a:avLst/>
          </a:prstGeom>
          <a:solidFill>
            <a:schemeClr val="accent6"/>
          </a:solidFill>
        </p:spPr>
        <p:txBody>
          <a:bodyPr vert="horz" lIns="91440" tIns="45720" rIns="91440" bIns="45720" rtlCol="0">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Technology</a:t>
            </a:r>
          </a:p>
        </p:txBody>
      </p:sp>
      <p:graphicFrame>
        <p:nvGraphicFramePr>
          <p:cNvPr id="7" name="Table 6">
            <a:extLst>
              <a:ext uri="{FF2B5EF4-FFF2-40B4-BE49-F238E27FC236}">
                <a16:creationId xmlns:a16="http://schemas.microsoft.com/office/drawing/2014/main" id="{F099C05A-8D6C-AD11-EA5B-4A8631D9DFD3}"/>
              </a:ext>
            </a:extLst>
          </p:cNvPr>
          <p:cNvGraphicFramePr>
            <a:graphicFrameLocks noGrp="1"/>
          </p:cNvGraphicFramePr>
          <p:nvPr>
            <p:extLst>
              <p:ext uri="{D42A27DB-BD31-4B8C-83A1-F6EECF244321}">
                <p14:modId xmlns:p14="http://schemas.microsoft.com/office/powerpoint/2010/main" val="4120043221"/>
              </p:ext>
            </p:extLst>
          </p:nvPr>
        </p:nvGraphicFramePr>
        <p:xfrm>
          <a:off x="304800" y="1516846"/>
          <a:ext cx="11552238" cy="4579154"/>
        </p:xfrm>
        <a:graphic>
          <a:graphicData uri="http://schemas.openxmlformats.org/drawingml/2006/table">
            <a:tbl>
              <a:tblPr firstRow="1" bandRow="1">
                <a:tableStyleId>{2D5ABB26-0587-4C30-8999-92F81FD0307C}</a:tableStyleId>
              </a:tblPr>
              <a:tblGrid>
                <a:gridCol w="1629576">
                  <a:extLst>
                    <a:ext uri="{9D8B030D-6E8A-4147-A177-3AD203B41FA5}">
                      <a16:colId xmlns:a16="http://schemas.microsoft.com/office/drawing/2014/main" val="1209005246"/>
                    </a:ext>
                  </a:extLst>
                </a:gridCol>
                <a:gridCol w="3307554">
                  <a:extLst>
                    <a:ext uri="{9D8B030D-6E8A-4147-A177-3AD203B41FA5}">
                      <a16:colId xmlns:a16="http://schemas.microsoft.com/office/drawing/2014/main" val="1110654787"/>
                    </a:ext>
                  </a:extLst>
                </a:gridCol>
                <a:gridCol w="3307554">
                  <a:extLst>
                    <a:ext uri="{9D8B030D-6E8A-4147-A177-3AD203B41FA5}">
                      <a16:colId xmlns:a16="http://schemas.microsoft.com/office/drawing/2014/main" val="4040070807"/>
                    </a:ext>
                  </a:extLst>
                </a:gridCol>
                <a:gridCol w="3307554">
                  <a:extLst>
                    <a:ext uri="{9D8B030D-6E8A-4147-A177-3AD203B41FA5}">
                      <a16:colId xmlns:a16="http://schemas.microsoft.com/office/drawing/2014/main" val="2041240241"/>
                    </a:ext>
                  </a:extLst>
                </a:gridCol>
              </a:tblGrid>
              <a:tr h="600483">
                <a:tc>
                  <a:txBody>
                    <a:bodyPr/>
                    <a:lstStyle/>
                    <a:p>
                      <a:pPr marL="0" indent="0">
                        <a:buNone/>
                      </a:pPr>
                      <a:endParaRPr lang="en-US" sz="1200" b="1" dirty="0"/>
                    </a:p>
                  </a:txBody>
                  <a:tcPr/>
                </a:tc>
                <a:tc>
                  <a:txBody>
                    <a:bodyPr/>
                    <a:lstStyle/>
                    <a:p>
                      <a:pPr marL="0" indent="0" algn="ctr">
                        <a:spcBef>
                          <a:spcPts val="0"/>
                        </a:spcBef>
                        <a:buNone/>
                      </a:pPr>
                      <a:r>
                        <a:rPr lang="en-US" sz="1200" b="1" dirty="0">
                          <a:solidFill>
                            <a:schemeClr val="bg1"/>
                          </a:solidFill>
                        </a:rPr>
                        <a:t>Geothermal Heat Pumps (GHPs)</a:t>
                      </a:r>
                    </a:p>
                  </a:txBody>
                  <a:tcPr>
                    <a:lnR w="6350" cap="flat" cmpd="sng" algn="ctr">
                      <a:solidFill>
                        <a:schemeClr val="bg1"/>
                      </a:solidFill>
                      <a:prstDash val="solid"/>
                      <a:round/>
                      <a:headEnd type="none" w="med" len="med"/>
                      <a:tailEnd type="none" w="med" len="med"/>
                    </a:lnR>
                    <a:solidFill>
                      <a:srgbClr val="3078AF"/>
                    </a:solidFill>
                  </a:tcPr>
                </a:tc>
                <a:tc>
                  <a:txBody>
                    <a:bodyPr/>
                    <a:lstStyle/>
                    <a:p>
                      <a:pPr marL="0" indent="0" algn="ctr">
                        <a:spcBef>
                          <a:spcPts val="0"/>
                        </a:spcBef>
                        <a:buNone/>
                      </a:pPr>
                      <a:r>
                        <a:rPr lang="en-US" sz="1200" b="1" dirty="0">
                          <a:solidFill>
                            <a:schemeClr val="bg1"/>
                          </a:solidFill>
                        </a:rPr>
                        <a:t>Direct-Use Geothermal</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rgbClr val="3078AF"/>
                    </a:solidFill>
                  </a:tcPr>
                </a:tc>
                <a:tc>
                  <a:txBody>
                    <a:bodyPr/>
                    <a:lstStyle/>
                    <a:p>
                      <a:pPr marL="0" indent="0" algn="ctr">
                        <a:spcBef>
                          <a:spcPts val="0"/>
                        </a:spcBef>
                        <a:buNone/>
                      </a:pPr>
                      <a:r>
                        <a:rPr lang="en-US" sz="1200" b="1" dirty="0">
                          <a:solidFill>
                            <a:schemeClr val="bg1"/>
                          </a:solidFill>
                        </a:rPr>
                        <a:t>Underground Thermal Energy Storage (UTES)</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rgbClr val="3078AF"/>
                    </a:solidFill>
                  </a:tcPr>
                </a:tc>
                <a:extLst>
                  <a:ext uri="{0D108BD9-81ED-4DB2-BD59-A6C34878D82A}">
                    <a16:rowId xmlns:a16="http://schemas.microsoft.com/office/drawing/2014/main" val="1093161297"/>
                  </a:ext>
                </a:extLst>
              </a:tr>
              <a:tr h="651634">
                <a:tc>
                  <a:txBody>
                    <a:bodyPr/>
                    <a:lstStyle/>
                    <a:p>
                      <a:pPr marL="0" indent="0">
                        <a:buNone/>
                      </a:pPr>
                      <a:r>
                        <a:rPr lang="en-US" sz="1000" b="1" dirty="0"/>
                        <a:t>Description</a:t>
                      </a:r>
                    </a:p>
                  </a:txBody>
                  <a:tcPr anchor="ctr">
                    <a:lnB w="6350" cap="flat" cmpd="sng" algn="ctr">
                      <a:solidFill>
                        <a:schemeClr val="tx1"/>
                      </a:solidFill>
                      <a:prstDash val="solid"/>
                      <a:round/>
                      <a:headEnd type="none" w="med" len="med"/>
                      <a:tailEnd type="none" w="med" len="med"/>
                    </a:lnB>
                  </a:tcPr>
                </a:tc>
                <a:tc>
                  <a:txBody>
                    <a:bodyPr/>
                    <a:lstStyle/>
                    <a:p>
                      <a:pPr marL="0" marR="0" lvl="0" indent="0" algn="l" defTabSz="711200" rtl="0" eaLnBrk="1" fontAlgn="auto" latinLnBrk="0" hangingPunct="1">
                        <a:lnSpc>
                          <a:spcPct val="100000"/>
                        </a:lnSpc>
                        <a:spcBef>
                          <a:spcPts val="900"/>
                        </a:spcBef>
                        <a:spcAft>
                          <a:spcPts val="0"/>
                        </a:spcAft>
                        <a:buClrTx/>
                        <a:buSzTx/>
                        <a:buFontTx/>
                        <a:buNone/>
                        <a:tabLst/>
                        <a:defRPr/>
                      </a:pPr>
                      <a:r>
                        <a:rPr kumimoji="0" lang="en-US" sz="1000" b="0" i="0" u="none" strike="noStrike" kern="1200" cap="none" spc="0" normalizeH="0" baseline="0" noProof="0" dirty="0">
                          <a:ln>
                            <a:noFill/>
                          </a:ln>
                          <a:solidFill>
                            <a:schemeClr val="tx1"/>
                          </a:solidFill>
                          <a:effectLst/>
                          <a:uLnTx/>
                          <a:uFillTx/>
                          <a:latin typeface="+mn-lt"/>
                          <a:ea typeface="+mn-ea"/>
                          <a:cs typeface="+mn-cs"/>
                        </a:rPr>
                        <a:t>Constant temperatures are harnessed via open- or closed-loop fluid circulation and transferred through heat pumps.</a:t>
                      </a:r>
                      <a:endParaRPr lang="en-US" sz="1000" dirty="0"/>
                    </a:p>
                  </a:txBody>
                  <a:tcPr anchor="ctr">
                    <a:lnR w="6350" cap="flat" cmpd="sng" algn="ctr">
                      <a:solidFill>
                        <a:schemeClr val="bg1"/>
                      </a:solidFill>
                      <a:prstDash val="solid"/>
                      <a:round/>
                      <a:headEnd type="none" w="med" len="med"/>
                      <a:tailEnd type="none" w="med" len="med"/>
                    </a:lnR>
                    <a:lnB w="6350" cap="flat" cmpd="sng" algn="ctr">
                      <a:solidFill>
                        <a:schemeClr val="tx1"/>
                      </a:solidFill>
                      <a:prstDash val="solid"/>
                      <a:round/>
                      <a:headEnd type="none" w="med" len="med"/>
                      <a:tailEnd type="none" w="med" len="med"/>
                    </a:lnB>
                    <a:solidFill>
                      <a:srgbClr val="80C4ED">
                        <a:alpha val="40000"/>
                      </a:srgbClr>
                    </a:solidFill>
                  </a:tcPr>
                </a:tc>
                <a:tc>
                  <a:txBody>
                    <a:bodyPr/>
                    <a:lstStyle/>
                    <a:p>
                      <a:pPr marL="0" marR="0" lvl="0" indent="0" algn="l" defTabSz="711200" rtl="0" eaLnBrk="1" fontAlgn="auto" latinLnBrk="0" hangingPunct="1">
                        <a:lnSpc>
                          <a:spcPct val="100000"/>
                        </a:lnSpc>
                        <a:spcBef>
                          <a:spcPts val="1200"/>
                        </a:spcBef>
                        <a:spcAft>
                          <a:spcPts val="0"/>
                        </a:spcAft>
                        <a:buClrTx/>
                        <a:buSzTx/>
                        <a:buFontTx/>
                        <a:buNone/>
                        <a:tabLst/>
                        <a:defRPr/>
                      </a:pPr>
                      <a:r>
                        <a:rPr lang="en-US" sz="1000" dirty="0"/>
                        <a:t>Hot water from naturally occurring underground reservoirs is used directly for heating applications.</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B w="6350" cap="flat" cmpd="sng" algn="ctr">
                      <a:solidFill>
                        <a:schemeClr val="tx1"/>
                      </a:solidFill>
                      <a:prstDash val="solid"/>
                      <a:round/>
                      <a:headEnd type="none" w="med" len="med"/>
                      <a:tailEnd type="none" w="med" len="med"/>
                    </a:lnB>
                    <a:solidFill>
                      <a:srgbClr val="80C4ED">
                        <a:alpha val="60000"/>
                      </a:srgbClr>
                    </a:solidFill>
                  </a:tcPr>
                </a:tc>
                <a:tc>
                  <a:txBody>
                    <a:bodyPr/>
                    <a:lstStyle/>
                    <a:p>
                      <a:pPr marL="0" marR="0" lvl="0" indent="0" algn="l" defTabSz="711200" rtl="0" eaLnBrk="1" fontAlgn="auto" latinLnBrk="0" hangingPunct="1">
                        <a:lnSpc>
                          <a:spcPct val="100000"/>
                        </a:lnSpc>
                        <a:spcBef>
                          <a:spcPts val="1200"/>
                        </a:spcBef>
                        <a:spcAft>
                          <a:spcPts val="0"/>
                        </a:spcAft>
                        <a:buClrTx/>
                        <a:buSzTx/>
                        <a:buFontTx/>
                        <a:buNone/>
                        <a:tabLst/>
                        <a:defRPr/>
                      </a:pPr>
                      <a:r>
                        <a:rPr lang="en-US" sz="1000" dirty="0"/>
                        <a:t>Seasonal energy storage in underground formations such as boreholes (BTES) or aquifers (ATES) accommodates later use.</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B w="6350" cap="flat" cmpd="sng" algn="ctr">
                      <a:solidFill>
                        <a:schemeClr val="tx1"/>
                      </a:solidFill>
                      <a:prstDash val="solid"/>
                      <a:round/>
                      <a:headEnd type="none" w="med" len="med"/>
                      <a:tailEnd type="none" w="med" len="med"/>
                    </a:lnB>
                    <a:solidFill>
                      <a:srgbClr val="E3E9EF"/>
                    </a:solidFill>
                  </a:tcPr>
                </a:tc>
                <a:extLst>
                  <a:ext uri="{0D108BD9-81ED-4DB2-BD59-A6C34878D82A}">
                    <a16:rowId xmlns:a16="http://schemas.microsoft.com/office/drawing/2014/main" val="2987815052"/>
                  </a:ext>
                </a:extLst>
              </a:tr>
              <a:tr h="366219">
                <a:tc>
                  <a:txBody>
                    <a:bodyPr/>
                    <a:lstStyle/>
                    <a:p>
                      <a:pPr marL="0" indent="0">
                        <a:buNone/>
                      </a:pPr>
                      <a:r>
                        <a:rPr lang="en-US" sz="1000" b="1" dirty="0"/>
                        <a:t>Depth range</a:t>
                      </a:r>
                    </a:p>
                  </a:txBody>
                  <a:tcPr anchor="ct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marR="0" lvl="0" indent="0" algn="l" defTabSz="711200" rtl="0" eaLnBrk="1" fontAlgn="auto" latinLnBrk="0" hangingPunct="1">
                        <a:lnSpc>
                          <a:spcPct val="100000"/>
                        </a:lnSpc>
                        <a:spcBef>
                          <a:spcPts val="600"/>
                        </a:spcBef>
                        <a:spcAft>
                          <a:spcPts val="0"/>
                        </a:spcAft>
                        <a:buClrTx/>
                        <a:buSzTx/>
                        <a:buFontTx/>
                        <a:buNone/>
                        <a:tabLst/>
                        <a:defRPr/>
                      </a:pPr>
                      <a:r>
                        <a:rPr kumimoji="0" lang="en-US" sz="1000" b="0" i="0" u="none" strike="noStrike" kern="1200" cap="none" spc="0" normalizeH="0" baseline="0" noProof="0" dirty="0">
                          <a:ln>
                            <a:noFill/>
                          </a:ln>
                          <a:solidFill>
                            <a:schemeClr val="tx1"/>
                          </a:solidFill>
                          <a:effectLst/>
                          <a:uLnTx/>
                          <a:uFillTx/>
                          <a:latin typeface="+mn-lt"/>
                          <a:ea typeface="+mn-ea"/>
                          <a:cs typeface="+mn-cs"/>
                        </a:rPr>
                        <a:t>50-300 meters</a:t>
                      </a:r>
                    </a:p>
                  </a:txBody>
                  <a:tcPr anchor="ct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80C4ED">
                        <a:alpha val="40000"/>
                      </a:srgbClr>
                    </a:solidFill>
                  </a:tcPr>
                </a:tc>
                <a:tc>
                  <a:txBody>
                    <a:bodyPr/>
                    <a:lstStyle/>
                    <a:p>
                      <a:pPr marL="0" marR="0" lvl="0" indent="0" algn="l" defTabSz="711200" rtl="0" eaLnBrk="1" fontAlgn="auto" latinLnBrk="0" hangingPunct="1">
                        <a:lnSpc>
                          <a:spcPct val="100000"/>
                        </a:lnSpc>
                        <a:spcBef>
                          <a:spcPts val="600"/>
                        </a:spcBef>
                        <a:spcAft>
                          <a:spcPts val="0"/>
                        </a:spcAft>
                        <a:buClrTx/>
                        <a:buSzTx/>
                        <a:buFontTx/>
                        <a:buNone/>
                        <a:tabLst/>
                        <a:defRPr/>
                      </a:pPr>
                      <a:r>
                        <a:rPr kumimoji="0" lang="en-US" sz="1000" b="0" i="0" u="none" strike="noStrike" kern="1200" cap="none" spc="0" normalizeH="0" baseline="0" noProof="0" dirty="0">
                          <a:ln>
                            <a:noFill/>
                          </a:ln>
                          <a:solidFill>
                            <a:schemeClr val="tx1"/>
                          </a:solidFill>
                          <a:effectLst/>
                          <a:uLnTx/>
                          <a:uFillTx/>
                          <a:latin typeface="+mn-lt"/>
                          <a:ea typeface="+mn-ea"/>
                          <a:cs typeface="+mn-cs"/>
                        </a:rPr>
                        <a:t>400-2,000 meters</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80C4ED">
                        <a:alpha val="60000"/>
                      </a:srgbClr>
                    </a:solidFill>
                  </a:tcPr>
                </a:tc>
                <a:tc>
                  <a:txBody>
                    <a:bodyPr/>
                    <a:lstStyle/>
                    <a:p>
                      <a:pPr marL="0" marR="0" lvl="0" indent="0" algn="l" defTabSz="711200" rtl="0" eaLnBrk="1" fontAlgn="auto" latinLnBrk="0" hangingPunct="1">
                        <a:lnSpc>
                          <a:spcPct val="100000"/>
                        </a:lnSpc>
                        <a:spcBef>
                          <a:spcPts val="600"/>
                        </a:spcBef>
                        <a:spcAft>
                          <a:spcPts val="0"/>
                        </a:spcAft>
                        <a:buClrTx/>
                        <a:buSzTx/>
                        <a:buFontTx/>
                        <a:buNone/>
                        <a:tabLst/>
                        <a:defRPr/>
                      </a:pPr>
                      <a:r>
                        <a:rPr lang="en-US" sz="1000" dirty="0"/>
                        <a:t>20-1,000 meters</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3E9EF"/>
                    </a:solidFill>
                  </a:tcPr>
                </a:tc>
                <a:extLst>
                  <a:ext uri="{0D108BD9-81ED-4DB2-BD59-A6C34878D82A}">
                    <a16:rowId xmlns:a16="http://schemas.microsoft.com/office/drawing/2014/main" val="3166140834"/>
                  </a:ext>
                </a:extLst>
              </a:tr>
              <a:tr h="315278">
                <a:tc>
                  <a:txBody>
                    <a:bodyPr/>
                    <a:lstStyle/>
                    <a:p>
                      <a:pPr marL="0" indent="0">
                        <a:buNone/>
                      </a:pPr>
                      <a:r>
                        <a:rPr lang="en-US" sz="1000" b="1" dirty="0"/>
                        <a:t>Temperature</a:t>
                      </a:r>
                    </a:p>
                  </a:txBody>
                  <a:tcPr anchor="ct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marR="0" lvl="0" indent="0" algn="l" defTabSz="711200" rtl="0" eaLnBrk="1" fontAlgn="auto" latinLnBrk="0" hangingPunct="1">
                        <a:lnSpc>
                          <a:spcPct val="100000"/>
                        </a:lnSpc>
                        <a:spcBef>
                          <a:spcPts val="600"/>
                        </a:spcBef>
                        <a:spcAft>
                          <a:spcPts val="0"/>
                        </a:spcAft>
                        <a:buClrTx/>
                        <a:buSzTx/>
                        <a:buFontTx/>
                        <a:buNone/>
                        <a:tabLst/>
                        <a:defRPr/>
                      </a:pPr>
                      <a:r>
                        <a:rPr kumimoji="0" lang="en-US" sz="1000" b="0" i="0" u="none" strike="noStrike" kern="1200" cap="none" spc="0" normalizeH="0" baseline="0" noProof="0" dirty="0">
                          <a:ln>
                            <a:noFill/>
                          </a:ln>
                          <a:solidFill>
                            <a:schemeClr val="tx1"/>
                          </a:solidFill>
                          <a:effectLst/>
                          <a:uLnTx/>
                          <a:uFillTx/>
                          <a:latin typeface="+mn-lt"/>
                          <a:ea typeface="+mn-ea"/>
                          <a:cs typeface="+mn-cs"/>
                        </a:rPr>
                        <a:t>4.5-21ºC</a:t>
                      </a:r>
                    </a:p>
                  </a:txBody>
                  <a:tcPr anchor="ct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80C4ED">
                        <a:alpha val="40000"/>
                      </a:srgbClr>
                    </a:solidFill>
                  </a:tcPr>
                </a:tc>
                <a:tc>
                  <a:txBody>
                    <a:bodyPr/>
                    <a:lstStyle/>
                    <a:p>
                      <a:pPr marL="0" marR="0" lvl="0" indent="0" algn="l" defTabSz="711200" rtl="0" eaLnBrk="1" fontAlgn="auto" latinLnBrk="0" hangingPunct="1">
                        <a:lnSpc>
                          <a:spcPct val="100000"/>
                        </a:lnSpc>
                        <a:spcBef>
                          <a:spcPts val="600"/>
                        </a:spcBef>
                        <a:spcAft>
                          <a:spcPts val="0"/>
                        </a:spcAft>
                        <a:buClrTx/>
                        <a:buSzTx/>
                        <a:buFontTx/>
                        <a:buNone/>
                        <a:tabLst/>
                        <a:defRPr/>
                      </a:pPr>
                      <a:r>
                        <a:rPr kumimoji="0" lang="en-US" sz="1000" b="0" i="0" u="none" strike="noStrike" kern="1200" cap="none" spc="0" normalizeH="0" baseline="0" noProof="0" dirty="0">
                          <a:ln>
                            <a:noFill/>
                          </a:ln>
                          <a:solidFill>
                            <a:schemeClr val="tx1"/>
                          </a:solidFill>
                          <a:effectLst/>
                          <a:uLnTx/>
                          <a:uFillTx/>
                          <a:latin typeface="+mn-lt"/>
                          <a:ea typeface="+mn-ea"/>
                          <a:cs typeface="+mn-cs"/>
                        </a:rPr>
                        <a:t>20-150ºC</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80C4ED">
                        <a:alpha val="60000"/>
                      </a:srgbClr>
                    </a:solidFill>
                  </a:tcPr>
                </a:tc>
                <a:tc>
                  <a:txBody>
                    <a:bodyPr/>
                    <a:lstStyle/>
                    <a:p>
                      <a:pPr marL="0" marR="0" lvl="0" indent="0" algn="l" defTabSz="711200" rtl="0" eaLnBrk="1" fontAlgn="auto" latinLnBrk="0" hangingPunct="1">
                        <a:lnSpc>
                          <a:spcPct val="100000"/>
                        </a:lnSpc>
                        <a:spcBef>
                          <a:spcPts val="600"/>
                        </a:spcBef>
                        <a:spcAft>
                          <a:spcPts val="0"/>
                        </a:spcAft>
                        <a:buClrTx/>
                        <a:buSzTx/>
                        <a:buFontTx/>
                        <a:buNone/>
                        <a:tabLst/>
                        <a:defRPr/>
                      </a:pPr>
                      <a:r>
                        <a:rPr lang="en-US" sz="1000" dirty="0"/>
                        <a:t>0-100ºC</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3E9EF"/>
                    </a:solidFill>
                  </a:tcPr>
                </a:tc>
                <a:extLst>
                  <a:ext uri="{0D108BD9-81ED-4DB2-BD59-A6C34878D82A}">
                    <a16:rowId xmlns:a16="http://schemas.microsoft.com/office/drawing/2014/main" val="1498815543"/>
                  </a:ext>
                </a:extLst>
              </a:tr>
              <a:tr h="551780">
                <a:tc>
                  <a:txBody>
                    <a:bodyPr/>
                    <a:lstStyle/>
                    <a:p>
                      <a:pPr marL="0" indent="0">
                        <a:buNone/>
                      </a:pPr>
                      <a:r>
                        <a:rPr lang="en-US" sz="1000" b="1" dirty="0"/>
                        <a:t>Alternative to</a:t>
                      </a:r>
                    </a:p>
                  </a:txBody>
                  <a:tcPr anchor="ct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177800" marR="0" lvl="0" indent="-177800" algn="l" defTabSz="711200" rtl="0" eaLnBrk="1" fontAlgn="auto" latinLnBrk="0" hangingPunct="1">
                        <a:lnSpc>
                          <a:spcPct val="100000"/>
                        </a:lnSpc>
                        <a:spcBef>
                          <a:spcPts val="600"/>
                        </a:spcBef>
                        <a:spcAft>
                          <a:spcPts val="0"/>
                        </a:spcAft>
                        <a:buClrTx/>
                        <a:buSzTx/>
                        <a:tabLst/>
                        <a:defRPr/>
                      </a:pPr>
                      <a:r>
                        <a:rPr kumimoji="0" lang="en-US" sz="1000" b="1" i="0" u="none" strike="noStrike" kern="1200" cap="none" spc="0" normalizeH="0" baseline="0" noProof="0" dirty="0">
                          <a:ln>
                            <a:noFill/>
                          </a:ln>
                          <a:solidFill>
                            <a:schemeClr val="tx1"/>
                          </a:solidFill>
                          <a:effectLst/>
                          <a:uLnTx/>
                          <a:uFillTx/>
                          <a:latin typeface="+mn-lt"/>
                          <a:ea typeface="+mn-ea"/>
                          <a:cs typeface="+mn-cs"/>
                        </a:rPr>
                        <a:t>Air-source heat pumps</a:t>
                      </a:r>
                    </a:p>
                    <a:p>
                      <a:pPr marL="177800" marR="0" lvl="0" indent="-177800" algn="l" defTabSz="711200" rtl="0" eaLnBrk="1" fontAlgn="auto" latinLnBrk="0" hangingPunct="1">
                        <a:lnSpc>
                          <a:spcPct val="100000"/>
                        </a:lnSpc>
                        <a:spcBef>
                          <a:spcPts val="600"/>
                        </a:spcBef>
                        <a:spcAft>
                          <a:spcPts val="0"/>
                        </a:spcAft>
                        <a:buClrTx/>
                        <a:buSzTx/>
                        <a:tabLst/>
                        <a:defRPr/>
                      </a:pPr>
                      <a:r>
                        <a:rPr kumimoji="0" lang="en-US" sz="1000" b="0" i="0" u="none" strike="noStrike" kern="1200" cap="none" spc="0" normalizeH="0" baseline="0" noProof="0" dirty="0">
                          <a:ln>
                            <a:noFill/>
                          </a:ln>
                          <a:solidFill>
                            <a:schemeClr val="tx1"/>
                          </a:solidFill>
                          <a:effectLst/>
                          <a:uLnTx/>
                          <a:uFillTx/>
                          <a:latin typeface="+mn-lt"/>
                          <a:ea typeface="+mn-ea"/>
                          <a:cs typeface="+mn-cs"/>
                        </a:rPr>
                        <a:t>Boilers/propane heaters</a:t>
                      </a:r>
                    </a:p>
                  </a:txBody>
                  <a:tcPr anchor="ct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80C4ED">
                        <a:alpha val="40000"/>
                      </a:srgbClr>
                    </a:solidFill>
                  </a:tcPr>
                </a:tc>
                <a:tc>
                  <a:txBody>
                    <a:bodyPr/>
                    <a:lstStyle/>
                    <a:p>
                      <a:pPr marL="177800" marR="0" lvl="0" indent="-177800" algn="l" defTabSz="711200" rtl="0" eaLnBrk="1" fontAlgn="auto" latinLnBrk="0" hangingPunct="1">
                        <a:lnSpc>
                          <a:spcPct val="100000"/>
                        </a:lnSpc>
                        <a:spcBef>
                          <a:spcPts val="600"/>
                        </a:spcBef>
                        <a:spcAft>
                          <a:spcPts val="0"/>
                        </a:spcAft>
                        <a:buClrTx/>
                        <a:buSzTx/>
                        <a:tabLst/>
                        <a:defRPr/>
                      </a:pPr>
                      <a:r>
                        <a:rPr kumimoji="0" lang="en-US" sz="1000" b="0" i="0" u="none" strike="noStrike" kern="1200" cap="none" spc="0" normalizeH="0" baseline="0" noProof="0" dirty="0">
                          <a:ln>
                            <a:noFill/>
                          </a:ln>
                          <a:solidFill>
                            <a:schemeClr val="tx1"/>
                          </a:solidFill>
                          <a:effectLst/>
                          <a:uLnTx/>
                          <a:uFillTx/>
                          <a:latin typeface="+mn-lt"/>
                          <a:ea typeface="+mn-ea"/>
                          <a:cs typeface="+mn-cs"/>
                        </a:rPr>
                        <a:t>Coal, oil, gas boilers used for district heating systems</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80C4ED">
                        <a:alpha val="60000"/>
                      </a:srgbClr>
                    </a:solidFill>
                  </a:tcPr>
                </a:tc>
                <a:tc>
                  <a:txBody>
                    <a:bodyPr/>
                    <a:lstStyle/>
                    <a:p>
                      <a:pPr marL="177800" marR="0" lvl="0" indent="-177800" algn="l" defTabSz="711200" rtl="0" eaLnBrk="1" fontAlgn="auto" latinLnBrk="0" hangingPunct="1">
                        <a:lnSpc>
                          <a:spcPct val="100000"/>
                        </a:lnSpc>
                        <a:spcBef>
                          <a:spcPts val="600"/>
                        </a:spcBef>
                        <a:spcAft>
                          <a:spcPts val="0"/>
                        </a:spcAft>
                        <a:buClrTx/>
                        <a:buSzTx/>
                        <a:tabLst/>
                        <a:defRPr/>
                      </a:pPr>
                      <a:r>
                        <a:rPr lang="en-US" sz="1000" dirty="0"/>
                        <a:t>Peaking fossil fuel systems</a:t>
                      </a:r>
                    </a:p>
                    <a:p>
                      <a:pPr marL="177800" marR="0" lvl="0" indent="-177800" algn="l" defTabSz="711200" rtl="0" eaLnBrk="1" fontAlgn="auto" latinLnBrk="0" hangingPunct="1">
                        <a:lnSpc>
                          <a:spcPct val="100000"/>
                        </a:lnSpc>
                        <a:spcBef>
                          <a:spcPts val="600"/>
                        </a:spcBef>
                        <a:spcAft>
                          <a:spcPts val="0"/>
                        </a:spcAft>
                        <a:buClrTx/>
                        <a:buSzTx/>
                        <a:tabLst/>
                        <a:defRPr/>
                      </a:pPr>
                      <a:r>
                        <a:rPr lang="en-US" sz="1000" dirty="0"/>
                        <a:t>Boilers and furnaces</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3E9EF"/>
                    </a:solidFill>
                  </a:tcPr>
                </a:tc>
                <a:extLst>
                  <a:ext uri="{0D108BD9-81ED-4DB2-BD59-A6C34878D82A}">
                    <a16:rowId xmlns:a16="http://schemas.microsoft.com/office/drawing/2014/main" val="2071146904"/>
                  </a:ext>
                </a:extLst>
              </a:tr>
              <a:tr h="818770">
                <a:tc>
                  <a:txBody>
                    <a:bodyPr/>
                    <a:lstStyle/>
                    <a:p>
                      <a:pPr marL="0" indent="0">
                        <a:buNone/>
                      </a:pPr>
                      <a:r>
                        <a:rPr lang="en-US" sz="1000" b="1" dirty="0"/>
                        <a:t>Advantages</a:t>
                      </a:r>
                    </a:p>
                  </a:txBody>
                  <a:tcPr anchor="ct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177800" marR="0" lvl="0" indent="-177800" algn="l" defTabSz="711200" rtl="0" eaLnBrk="1" fontAlgn="auto" latinLnBrk="0" hangingPunct="1">
                        <a:lnSpc>
                          <a:spcPct val="100000"/>
                        </a:lnSpc>
                        <a:spcBef>
                          <a:spcPts val="600"/>
                        </a:spcBef>
                        <a:spcAft>
                          <a:spcPts val="0"/>
                        </a:spcAft>
                        <a:buClrTx/>
                        <a:buSzTx/>
                        <a:tabLst/>
                        <a:defRPr/>
                      </a:pPr>
                      <a:r>
                        <a:rPr kumimoji="0" lang="en-US" sz="1000" b="0" i="0" u="none" strike="noStrike" kern="1200" cap="none" spc="0" normalizeH="0" baseline="0" noProof="0" dirty="0">
                          <a:ln>
                            <a:noFill/>
                          </a:ln>
                          <a:solidFill>
                            <a:schemeClr val="tx1"/>
                          </a:solidFill>
                          <a:effectLst/>
                          <a:uLnTx/>
                          <a:uFillTx/>
                          <a:latin typeface="+mn-lt"/>
                          <a:ea typeface="+mn-ea"/>
                          <a:cs typeface="+mn-cs"/>
                        </a:rPr>
                        <a:t>High COP (3-5)</a:t>
                      </a:r>
                    </a:p>
                    <a:p>
                      <a:pPr marL="177800" marR="0" lvl="0" indent="-177800" algn="l" defTabSz="711200" rtl="0" eaLnBrk="1" fontAlgn="auto" latinLnBrk="0" hangingPunct="1">
                        <a:lnSpc>
                          <a:spcPct val="100000"/>
                        </a:lnSpc>
                        <a:spcBef>
                          <a:spcPts val="600"/>
                        </a:spcBef>
                        <a:spcAft>
                          <a:spcPts val="0"/>
                        </a:spcAft>
                        <a:buClrTx/>
                        <a:buSzTx/>
                        <a:tabLst/>
                        <a:defRPr/>
                      </a:pPr>
                      <a:r>
                        <a:rPr kumimoji="0" lang="en-US" sz="1000" b="0" i="0" u="none" strike="noStrike" kern="1200" cap="none" spc="0" normalizeH="0" baseline="0" noProof="0" dirty="0">
                          <a:ln>
                            <a:noFill/>
                          </a:ln>
                          <a:solidFill>
                            <a:schemeClr val="tx1"/>
                          </a:solidFill>
                          <a:effectLst/>
                          <a:uLnTx/>
                          <a:uFillTx/>
                          <a:latin typeface="+mn-lt"/>
                          <a:ea typeface="+mn-ea"/>
                          <a:cs typeface="+mn-cs"/>
                        </a:rPr>
                        <a:t>Peak load reduction</a:t>
                      </a:r>
                    </a:p>
                    <a:p>
                      <a:pPr marL="177800" marR="0" lvl="0" indent="-177800" algn="l" defTabSz="711200" rtl="0" eaLnBrk="1" fontAlgn="auto" latinLnBrk="0" hangingPunct="1">
                        <a:lnSpc>
                          <a:spcPct val="100000"/>
                        </a:lnSpc>
                        <a:spcBef>
                          <a:spcPts val="600"/>
                        </a:spcBef>
                        <a:spcAft>
                          <a:spcPts val="0"/>
                        </a:spcAft>
                        <a:buClrTx/>
                        <a:buSzTx/>
                        <a:tabLst/>
                        <a:defRPr/>
                      </a:pPr>
                      <a:r>
                        <a:rPr kumimoji="0" lang="en-US" sz="1000" b="0" i="0" u="none" strike="noStrike" kern="1200" cap="none" spc="0" normalizeH="0" baseline="0" noProof="0" dirty="0">
                          <a:ln>
                            <a:noFill/>
                          </a:ln>
                          <a:solidFill>
                            <a:schemeClr val="tx1"/>
                          </a:solidFill>
                          <a:effectLst/>
                          <a:uLnTx/>
                          <a:uFillTx/>
                          <a:latin typeface="+mn-lt"/>
                          <a:ea typeface="+mn-ea"/>
                          <a:cs typeface="+mn-cs"/>
                        </a:rPr>
                        <a:t>Weather resistance</a:t>
                      </a:r>
                    </a:p>
                  </a:txBody>
                  <a:tcPr anchor="ct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80C4ED">
                        <a:alpha val="40000"/>
                      </a:srgbClr>
                    </a:solidFill>
                  </a:tcPr>
                </a:tc>
                <a:tc>
                  <a:txBody>
                    <a:bodyPr/>
                    <a:lstStyle/>
                    <a:p>
                      <a:pPr marL="177800" marR="0" lvl="0" indent="-177800" algn="l" defTabSz="711200" rtl="0" eaLnBrk="1" fontAlgn="auto" latinLnBrk="0" hangingPunct="1">
                        <a:lnSpc>
                          <a:spcPct val="100000"/>
                        </a:lnSpc>
                        <a:spcBef>
                          <a:spcPts val="600"/>
                        </a:spcBef>
                        <a:spcAft>
                          <a:spcPts val="0"/>
                        </a:spcAft>
                        <a:buClrTx/>
                        <a:buSzTx/>
                        <a:tabLst/>
                        <a:defRPr/>
                      </a:pPr>
                      <a:r>
                        <a:rPr lang="en-US" sz="1000" b="0" dirty="0">
                          <a:solidFill>
                            <a:schemeClr val="tx1"/>
                          </a:solidFill>
                        </a:rPr>
                        <a:t>Suitable for large-scale applications</a:t>
                      </a:r>
                    </a:p>
                    <a:p>
                      <a:pPr marL="177800" marR="0" lvl="0" indent="-177800" algn="l" defTabSz="711200" rtl="0" eaLnBrk="1" fontAlgn="auto" latinLnBrk="0" hangingPunct="1">
                        <a:lnSpc>
                          <a:spcPct val="100000"/>
                        </a:lnSpc>
                        <a:spcBef>
                          <a:spcPts val="600"/>
                        </a:spcBef>
                        <a:spcAft>
                          <a:spcPts val="0"/>
                        </a:spcAft>
                        <a:buClrTx/>
                        <a:buSzTx/>
                        <a:tabLst/>
                        <a:defRPr/>
                      </a:pPr>
                      <a:r>
                        <a:rPr lang="en-US" sz="1000" b="0" dirty="0">
                          <a:solidFill>
                            <a:schemeClr val="tx1"/>
                          </a:solidFill>
                        </a:rPr>
                        <a:t>Can target higher temperature</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80C4ED">
                        <a:alpha val="60000"/>
                      </a:srgbClr>
                    </a:solidFill>
                  </a:tcPr>
                </a:tc>
                <a:tc>
                  <a:txBody>
                    <a:bodyPr/>
                    <a:lstStyle/>
                    <a:p>
                      <a:pPr marL="177800" marR="0" lvl="0" indent="-177800" algn="l" defTabSz="711200" rtl="0" eaLnBrk="1" fontAlgn="auto" latinLnBrk="0" hangingPunct="1">
                        <a:lnSpc>
                          <a:spcPct val="100000"/>
                        </a:lnSpc>
                        <a:spcBef>
                          <a:spcPts val="600"/>
                        </a:spcBef>
                        <a:spcAft>
                          <a:spcPts val="0"/>
                        </a:spcAft>
                        <a:buClrTx/>
                        <a:buSzTx/>
                        <a:tabLst/>
                        <a:defRPr/>
                      </a:pPr>
                      <a:r>
                        <a:rPr lang="en-US" sz="1000" dirty="0"/>
                        <a:t>Energy savings and grid energy use optimization</a:t>
                      </a:r>
                    </a:p>
                    <a:p>
                      <a:pPr marL="177800" marR="0" lvl="0" indent="-177800" algn="l" defTabSz="711200" rtl="0" eaLnBrk="1" fontAlgn="auto" latinLnBrk="0" hangingPunct="1">
                        <a:lnSpc>
                          <a:spcPct val="100000"/>
                        </a:lnSpc>
                        <a:spcBef>
                          <a:spcPts val="600"/>
                        </a:spcBef>
                        <a:spcAft>
                          <a:spcPts val="0"/>
                        </a:spcAft>
                        <a:buClrTx/>
                        <a:buSzTx/>
                        <a:tabLst/>
                        <a:defRPr/>
                      </a:pPr>
                      <a:r>
                        <a:rPr lang="en-US" sz="1000" dirty="0"/>
                        <a:t>Low land use</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3E9EF"/>
                    </a:solidFill>
                  </a:tcPr>
                </a:tc>
                <a:extLst>
                  <a:ext uri="{0D108BD9-81ED-4DB2-BD59-A6C34878D82A}">
                    <a16:rowId xmlns:a16="http://schemas.microsoft.com/office/drawing/2014/main" val="3964313410"/>
                  </a:ext>
                </a:extLst>
              </a:tr>
              <a:tr h="818770">
                <a:tc>
                  <a:txBody>
                    <a:bodyPr/>
                    <a:lstStyle/>
                    <a:p>
                      <a:pPr marL="0" indent="0">
                        <a:buNone/>
                      </a:pPr>
                      <a:r>
                        <a:rPr lang="en-US" sz="1000" b="1" dirty="0"/>
                        <a:t>Barriers</a:t>
                      </a:r>
                    </a:p>
                  </a:txBody>
                  <a:tcPr anchor="ct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177800" indent="-177800" algn="l">
                        <a:spcBef>
                          <a:spcPts val="600"/>
                        </a:spcBef>
                      </a:pPr>
                      <a:r>
                        <a:rPr lang="en-US" sz="1000" b="1" dirty="0"/>
                        <a:t>Site specificity</a:t>
                      </a:r>
                    </a:p>
                    <a:p>
                      <a:pPr marL="177800" indent="-177800" algn="l">
                        <a:spcBef>
                          <a:spcPts val="600"/>
                        </a:spcBef>
                      </a:pPr>
                      <a:r>
                        <a:rPr lang="en-US" sz="1000" dirty="0"/>
                        <a:t>Skilled workforce needs</a:t>
                      </a:r>
                    </a:p>
                  </a:txBody>
                  <a:tcPr anchor="ct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80C4ED">
                        <a:alpha val="40000"/>
                      </a:srgbClr>
                    </a:solidFill>
                  </a:tcPr>
                </a:tc>
                <a:tc>
                  <a:txBody>
                    <a:bodyPr/>
                    <a:lstStyle/>
                    <a:p>
                      <a:pPr marL="177800" indent="-177800" algn="l">
                        <a:spcBef>
                          <a:spcPts val="600"/>
                        </a:spcBef>
                      </a:pPr>
                      <a:r>
                        <a:rPr lang="en-US" sz="1000" b="1" i="0" dirty="0"/>
                        <a:t>Site specificity</a:t>
                      </a:r>
                    </a:p>
                    <a:p>
                      <a:pPr marL="177800" indent="-177800" algn="l">
                        <a:spcBef>
                          <a:spcPts val="600"/>
                        </a:spcBef>
                      </a:pPr>
                      <a:r>
                        <a:rPr lang="en-US" sz="1000" i="0" dirty="0"/>
                        <a:t>Limited use slowing cost reductions</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80C4ED">
                        <a:alpha val="60000"/>
                      </a:srgbClr>
                    </a:solidFill>
                  </a:tcPr>
                </a:tc>
                <a:tc>
                  <a:txBody>
                    <a:bodyPr/>
                    <a:lstStyle/>
                    <a:p>
                      <a:pPr marL="177800" marR="0" lvl="0" indent="-177800" algn="l" defTabSz="711200" rtl="0" eaLnBrk="1" fontAlgn="auto" latinLnBrk="0" hangingPunct="1">
                        <a:lnSpc>
                          <a:spcPct val="100000"/>
                        </a:lnSpc>
                        <a:spcBef>
                          <a:spcPts val="600"/>
                        </a:spcBef>
                        <a:spcAft>
                          <a:spcPts val="0"/>
                        </a:spcAft>
                        <a:buClrTx/>
                        <a:buSzTx/>
                        <a:tabLst/>
                        <a:defRPr/>
                      </a:pPr>
                      <a:r>
                        <a:rPr lang="en-US" sz="1000" dirty="0"/>
                        <a:t>Site specificity</a:t>
                      </a:r>
                    </a:p>
                    <a:p>
                      <a:pPr marL="177800" marR="0" lvl="0" indent="-177800" algn="l" defTabSz="711200" rtl="0" eaLnBrk="1" fontAlgn="auto" latinLnBrk="0" hangingPunct="1">
                        <a:lnSpc>
                          <a:spcPct val="100000"/>
                        </a:lnSpc>
                        <a:spcBef>
                          <a:spcPts val="600"/>
                        </a:spcBef>
                        <a:spcAft>
                          <a:spcPts val="0"/>
                        </a:spcAft>
                        <a:buClrTx/>
                        <a:buSzTx/>
                        <a:tabLst/>
                        <a:defRPr/>
                      </a:pPr>
                      <a:r>
                        <a:rPr lang="en-US" sz="1000" dirty="0"/>
                        <a:t>Heat loss over time</a:t>
                      </a:r>
                    </a:p>
                    <a:p>
                      <a:pPr marL="177800" marR="0" lvl="0" indent="-177800" algn="l" defTabSz="711200" rtl="0" eaLnBrk="1" fontAlgn="auto" latinLnBrk="0" hangingPunct="1">
                        <a:lnSpc>
                          <a:spcPct val="100000"/>
                        </a:lnSpc>
                        <a:spcBef>
                          <a:spcPts val="600"/>
                        </a:spcBef>
                        <a:spcAft>
                          <a:spcPts val="0"/>
                        </a:spcAft>
                        <a:buClrTx/>
                        <a:buSzTx/>
                        <a:tabLst/>
                        <a:defRPr/>
                      </a:pPr>
                      <a:r>
                        <a:rPr lang="en-US" sz="1000" dirty="0"/>
                        <a:t>Cost and efficiency uncertainties</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3E9EF"/>
                    </a:solidFill>
                  </a:tcPr>
                </a:tc>
                <a:extLst>
                  <a:ext uri="{0D108BD9-81ED-4DB2-BD59-A6C34878D82A}">
                    <a16:rowId xmlns:a16="http://schemas.microsoft.com/office/drawing/2014/main" val="2282328026"/>
                  </a:ext>
                </a:extLst>
              </a:tr>
              <a:tr h="456220">
                <a:tc>
                  <a:txBody>
                    <a:bodyPr/>
                    <a:lstStyle/>
                    <a:p>
                      <a:pPr marL="0" indent="0" algn="l">
                        <a:buNone/>
                      </a:pPr>
                      <a:r>
                        <a:rPr lang="en-US" sz="1000" b="1" dirty="0"/>
                        <a:t>Cost</a:t>
                      </a:r>
                    </a:p>
                  </a:txBody>
                  <a:tcPr anchor="ct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marR="0" lvl="0" indent="0" algn="l" defTabSz="711200" rtl="0" eaLnBrk="1" fontAlgn="auto" latinLnBrk="0" hangingPunct="1">
                        <a:lnSpc>
                          <a:spcPct val="100000"/>
                        </a:lnSpc>
                        <a:spcBef>
                          <a:spcPts val="1200"/>
                        </a:spcBef>
                        <a:spcAft>
                          <a:spcPts val="0"/>
                        </a:spcAft>
                        <a:buClrTx/>
                        <a:buSzTx/>
                        <a:buFontTx/>
                        <a:buNone/>
                        <a:tabLst/>
                        <a:defRPr/>
                      </a:pPr>
                      <a:r>
                        <a:rPr lang="en-US" sz="1000" b="1" dirty="0">
                          <a:solidFill>
                            <a:schemeClr val="tx1"/>
                          </a:solidFill>
                        </a:rPr>
                        <a:t>US$66-$109/MWh</a:t>
                      </a:r>
                    </a:p>
                  </a:txBody>
                  <a:tcPr anchor="ct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80C4ED">
                        <a:alpha val="40000"/>
                      </a:srgbClr>
                    </a:solidFill>
                  </a:tcPr>
                </a:tc>
                <a:tc>
                  <a:txBody>
                    <a:bodyPr/>
                    <a:lstStyle/>
                    <a:p>
                      <a:pPr marL="0" indent="0" algn="l">
                        <a:buNone/>
                      </a:pPr>
                      <a:r>
                        <a:rPr lang="en-US" sz="1000" b="1" dirty="0"/>
                        <a:t>US$66-$109/MWh</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80C4ED">
                        <a:alpha val="60000"/>
                      </a:srgbClr>
                    </a:solidFill>
                  </a:tcPr>
                </a:tc>
                <a:tc>
                  <a:txBody>
                    <a:bodyPr/>
                    <a:lstStyle/>
                    <a:p>
                      <a:pPr marL="0" indent="0" algn="l">
                        <a:buNone/>
                      </a:pPr>
                      <a:r>
                        <a:rPr lang="en-US" sz="1000" b="1" dirty="0">
                          <a:solidFill>
                            <a:schemeClr val="tx1"/>
                          </a:solidFill>
                        </a:rPr>
                        <a:t>N/A</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3E9EF"/>
                    </a:solidFill>
                  </a:tcPr>
                </a:tc>
                <a:extLst>
                  <a:ext uri="{0D108BD9-81ED-4DB2-BD59-A6C34878D82A}">
                    <a16:rowId xmlns:a16="http://schemas.microsoft.com/office/drawing/2014/main" val="488863966"/>
                  </a:ext>
                </a:extLst>
              </a:tr>
            </a:tbl>
          </a:graphicData>
        </a:graphic>
      </p:graphicFrame>
    </p:spTree>
    <p:extLst>
      <p:ext uri="{BB962C8B-B14F-4D97-AF65-F5344CB8AC3E}">
        <p14:creationId xmlns:p14="http://schemas.microsoft.com/office/powerpoint/2010/main" val="1866478637"/>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A9B863C8-2ECE-4FDE-9BDC-D54E14AD0F5C}"/>
              </a:ext>
            </a:extLst>
          </p:cNvPr>
          <p:cNvGraphicFramePr>
            <a:graphicFrameLocks/>
          </p:cNvGraphicFramePr>
          <p:nvPr>
            <p:custDataLst>
              <p:tags r:id="rId1"/>
            </p:custDataLst>
            <p:extLst>
              <p:ext uri="{D42A27DB-BD31-4B8C-83A1-F6EECF244321}">
                <p14:modId xmlns:p14="http://schemas.microsoft.com/office/powerpoint/2010/main" val="1926062915"/>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6" name="think-cell data - do not delete" hidden="1">
                        <a:extLst>
                          <a:ext uri="{FF2B5EF4-FFF2-40B4-BE49-F238E27FC236}">
                            <a16:creationId xmlns:a16="http://schemas.microsoft.com/office/drawing/2014/main" id="{A9B863C8-2ECE-4FDE-9BDC-D54E14AD0F5C}"/>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4C8EA414-1E1E-7DFC-4528-C322CB99F05B}"/>
              </a:ext>
            </a:extLst>
          </p:cNvPr>
          <p:cNvSpPr>
            <a:spLocks noGrp="1"/>
          </p:cNvSpPr>
          <p:nvPr>
            <p:ph type="title"/>
          </p:nvPr>
        </p:nvSpPr>
        <p:spPr/>
        <p:txBody>
          <a:bodyPr vert="horz" rIns="91440"/>
          <a:lstStyle/>
          <a:p>
            <a:r>
              <a:rPr lang="en-US" dirty="0"/>
              <a:t>Geothermal heat pumps can be closed loop, open loop, or hybrid, and are most often used in residential or commercial settings</a:t>
            </a:r>
          </a:p>
        </p:txBody>
      </p:sp>
      <p:sp>
        <p:nvSpPr>
          <p:cNvPr id="4" name="Footer Placeholder 3">
            <a:extLst>
              <a:ext uri="{FF2B5EF4-FFF2-40B4-BE49-F238E27FC236}">
                <a16:creationId xmlns:a16="http://schemas.microsoft.com/office/drawing/2014/main" id="{53C53FB4-49FF-9712-211F-F21CC57039AA}"/>
              </a:ext>
            </a:extLst>
          </p:cNvPr>
          <p:cNvSpPr>
            <a:spLocks noGrp="1"/>
          </p:cNvSpPr>
          <p:nvPr>
            <p:ph type="ftr" sz="quarter" idx="3"/>
          </p:nvPr>
        </p:nvSpPr>
        <p:spPr>
          <a:xfrm>
            <a:off x="334962" y="6268230"/>
            <a:ext cx="9147241" cy="216706"/>
          </a:xfrm>
        </p:spPr>
        <p:txBody>
          <a:bodyPr/>
          <a:lstStyle/>
          <a:p>
            <a:r>
              <a:rPr lang="en-US" dirty="0">
                <a:solidFill>
                  <a:srgbClr val="000000"/>
                </a:solidFill>
              </a:rPr>
              <a:t>Sources: </a:t>
            </a:r>
            <a:r>
              <a:rPr lang="en-US" dirty="0">
                <a:solidFill>
                  <a:srgbClr val="000000"/>
                </a:solidFill>
                <a:hlinkClick r:id="rId5"/>
              </a:rPr>
              <a:t>Geothermal Heat Pumps</a:t>
            </a:r>
            <a:r>
              <a:rPr lang="en-US" dirty="0">
                <a:solidFill>
                  <a:srgbClr val="000000"/>
                </a:solidFill>
              </a:rPr>
              <a:t>, </a:t>
            </a:r>
            <a:r>
              <a:rPr lang="en-US" dirty="0">
                <a:solidFill>
                  <a:srgbClr val="000000"/>
                </a:solidFill>
                <a:hlinkClick r:id="rId6"/>
              </a:rPr>
              <a:t>Underground Thermal Energy Storage</a:t>
            </a:r>
            <a:r>
              <a:rPr lang="en-US" dirty="0">
                <a:solidFill>
                  <a:srgbClr val="000000"/>
                </a:solidFill>
              </a:rPr>
              <a:t> (DOE, 2012); </a:t>
            </a:r>
            <a:r>
              <a:rPr lang="en-US" dirty="0">
                <a:solidFill>
                  <a:srgbClr val="000000"/>
                </a:solidFill>
                <a:hlinkClick r:id="rId7"/>
              </a:rPr>
              <a:t>Direct utilization of geothermal energy 2020 worldwide review</a:t>
            </a:r>
            <a:r>
              <a:rPr lang="en-US" dirty="0">
                <a:solidFill>
                  <a:srgbClr val="000000"/>
                </a:solidFill>
              </a:rPr>
              <a:t> (</a:t>
            </a:r>
            <a:r>
              <a:rPr lang="en-US" dirty="0" err="1">
                <a:solidFill>
                  <a:srgbClr val="000000"/>
                </a:solidFill>
              </a:rPr>
              <a:t>Geothermics</a:t>
            </a:r>
            <a:r>
              <a:rPr lang="en-US" dirty="0">
                <a:solidFill>
                  <a:srgbClr val="000000"/>
                </a:solidFill>
              </a:rPr>
              <a:t>, 2021); </a:t>
            </a:r>
            <a:r>
              <a:rPr lang="en-US" dirty="0">
                <a:solidFill>
                  <a:srgbClr val="000000"/>
                </a:solidFill>
                <a:latin typeface="Arial" panose="020B0604020202020204" pitchFamily="34" charset="0"/>
                <a:cs typeface="Arial" panose="020B0604020202020204" pitchFamily="34" charset="0"/>
                <a:hlinkClick r:id="rId8"/>
              </a:rPr>
              <a:t>Pathways to Commercial Liftoff: Geothermal Heating and Cooling</a:t>
            </a:r>
            <a:r>
              <a:rPr lang="en-US" dirty="0">
                <a:solidFill>
                  <a:srgbClr val="000000"/>
                </a:solidFill>
                <a:latin typeface="Arial" panose="020B0604020202020204" pitchFamily="34" charset="0"/>
                <a:cs typeface="Arial" panose="020B0604020202020204" pitchFamily="34" charset="0"/>
              </a:rPr>
              <a:t> (DOE, 2024); </a:t>
            </a:r>
            <a:r>
              <a:rPr lang="en-US" dirty="0">
                <a:solidFill>
                  <a:srgbClr val="000000"/>
                </a:solidFill>
                <a:hlinkClick r:id="rId9"/>
              </a:rPr>
              <a:t>Open-Loop vs. Closed-Loop Ground Source Heat Pumps</a:t>
            </a:r>
            <a:r>
              <a:rPr lang="en-US" dirty="0">
                <a:solidFill>
                  <a:srgbClr val="000000"/>
                </a:solidFill>
              </a:rPr>
              <a:t> (Energy Vanguard, 2023).</a:t>
            </a:r>
          </a:p>
          <a:p>
            <a:r>
              <a:rPr lang="en-US" dirty="0">
                <a:solidFill>
                  <a:srgbClr val="000000"/>
                </a:solidFill>
              </a:rPr>
              <a:t>Credit: Una </a:t>
            </a:r>
            <a:r>
              <a:rPr lang="en-US" dirty="0" err="1">
                <a:solidFill>
                  <a:srgbClr val="000000"/>
                </a:solidFill>
              </a:rPr>
              <a:t>Oljaca</a:t>
            </a:r>
            <a:r>
              <a:rPr lang="en-US" dirty="0">
                <a:solidFill>
                  <a:srgbClr val="000000"/>
                </a:solidFill>
              </a:rPr>
              <a:t>, Pia Doris Morrow, Isabel Hoyos, and </a:t>
            </a:r>
            <a:r>
              <a:rPr lang="en-US" dirty="0">
                <a:solidFill>
                  <a:srgbClr val="000000"/>
                </a:solidFill>
                <a:hlinkClick r:id="rId10"/>
              </a:rPr>
              <a:t>Gernot Wagner</a:t>
            </a:r>
            <a:r>
              <a:rPr lang="en-US" dirty="0">
                <a:solidFill>
                  <a:srgbClr val="000000"/>
                </a:solidFill>
              </a:rPr>
              <a:t>. </a:t>
            </a:r>
            <a:r>
              <a:rPr lang="en-US" dirty="0">
                <a:hlinkClick r:id="rId11"/>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rgbClr val="000000"/>
              </a:solidFill>
              <a:cs typeface="Arial"/>
            </a:endParaRPr>
          </a:p>
        </p:txBody>
      </p:sp>
      <p:sp>
        <p:nvSpPr>
          <p:cNvPr id="5" name="Text Placeholder 1">
            <a:extLst>
              <a:ext uri="{FF2B5EF4-FFF2-40B4-BE49-F238E27FC236}">
                <a16:creationId xmlns:a16="http://schemas.microsoft.com/office/drawing/2014/main" id="{CD417F51-A173-7BF9-5B6A-524C63888C3A}"/>
              </a:ext>
            </a:extLst>
          </p:cNvPr>
          <p:cNvSpPr txBox="1">
            <a:spLocks/>
          </p:cNvSpPr>
          <p:nvPr/>
        </p:nvSpPr>
        <p:spPr>
          <a:xfrm>
            <a:off x="0" y="0"/>
            <a:ext cx="3886200" cy="320040"/>
          </a:xfrm>
          <a:prstGeom prst="rect">
            <a:avLst/>
          </a:prstGeom>
          <a:solidFill>
            <a:schemeClr val="accent6"/>
          </a:solidFill>
        </p:spPr>
        <p:txBody>
          <a:bodyPr vert="horz" lIns="91440" tIns="45720" rIns="91440" bIns="45720" rtlCol="0">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GHP Technology</a:t>
            </a:r>
          </a:p>
        </p:txBody>
      </p:sp>
      <p:sp>
        <p:nvSpPr>
          <p:cNvPr id="7" name="Rectangle 6">
            <a:extLst>
              <a:ext uri="{FF2B5EF4-FFF2-40B4-BE49-F238E27FC236}">
                <a16:creationId xmlns:a16="http://schemas.microsoft.com/office/drawing/2014/main" id="{08FCB4D6-E87C-1A06-4674-39564844BA93}"/>
              </a:ext>
            </a:extLst>
          </p:cNvPr>
          <p:cNvSpPr/>
          <p:nvPr/>
        </p:nvSpPr>
        <p:spPr bwMode="gray">
          <a:xfrm>
            <a:off x="285336" y="3269210"/>
            <a:ext cx="3666744" cy="2898266"/>
          </a:xfrm>
          <a:prstGeom prst="rect">
            <a:avLst/>
          </a:prstGeom>
          <a:solidFill>
            <a:schemeClr val="bg1">
              <a:alpha val="5451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cxnSp>
        <p:nvCxnSpPr>
          <p:cNvPr id="8" name="Straight Connector 7">
            <a:extLst>
              <a:ext uri="{FF2B5EF4-FFF2-40B4-BE49-F238E27FC236}">
                <a16:creationId xmlns:a16="http://schemas.microsoft.com/office/drawing/2014/main" id="{54A59C26-4118-6431-4163-928777034BBB}"/>
              </a:ext>
            </a:extLst>
          </p:cNvPr>
          <p:cNvCxnSpPr>
            <a:cxnSpLocks/>
          </p:cNvCxnSpPr>
          <p:nvPr/>
        </p:nvCxnSpPr>
        <p:spPr bwMode="gray">
          <a:xfrm flipV="1">
            <a:off x="1179737" y="2296451"/>
            <a:ext cx="0" cy="1033126"/>
          </a:xfrm>
          <a:prstGeom prst="line">
            <a:avLst/>
          </a:prstGeom>
          <a:ln w="28575" cap="flat">
            <a:solidFill>
              <a:srgbClr val="6ACDF6"/>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7E53F7ED-315C-0A46-303B-D0E5F34BDC72}"/>
              </a:ext>
            </a:extLst>
          </p:cNvPr>
          <p:cNvCxnSpPr>
            <a:cxnSpLocks/>
            <a:endCxn id="13" idx="3"/>
          </p:cNvCxnSpPr>
          <p:nvPr/>
        </p:nvCxnSpPr>
        <p:spPr bwMode="gray">
          <a:xfrm flipV="1">
            <a:off x="1069755" y="2381077"/>
            <a:ext cx="0" cy="1033126"/>
          </a:xfrm>
          <a:prstGeom prst="line">
            <a:avLst/>
          </a:prstGeom>
          <a:ln w="28575" cap="flat">
            <a:solidFill>
              <a:srgbClr val="C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5500B2D7-BC19-BDC9-E603-3A1A50E9BE2D}"/>
              </a:ext>
            </a:extLst>
          </p:cNvPr>
          <p:cNvSpPr txBox="1"/>
          <p:nvPr/>
        </p:nvSpPr>
        <p:spPr bwMode="gray">
          <a:xfrm>
            <a:off x="977693" y="1486440"/>
            <a:ext cx="1924202" cy="257175"/>
          </a:xfrm>
          <a:prstGeom prst="rect">
            <a:avLst/>
          </a:prstGeom>
          <a:noFill/>
        </p:spPr>
        <p:txBody>
          <a:bodyPr wrap="square" lIns="36000" tIns="36000" rIns="36000" bIns="36000" rtlCol="0">
            <a:spAutoFit/>
          </a:bodyPr>
          <a:lstStyle/>
          <a:p>
            <a:pPr marL="0" indent="0" algn="ctr">
              <a:buNone/>
            </a:pPr>
            <a:r>
              <a:rPr lang="en-US" sz="1200" b="1" dirty="0"/>
              <a:t>Closed loop</a:t>
            </a:r>
          </a:p>
        </p:txBody>
      </p:sp>
      <p:grpSp>
        <p:nvGrpSpPr>
          <p:cNvPr id="11" name="Group 10">
            <a:extLst>
              <a:ext uri="{FF2B5EF4-FFF2-40B4-BE49-F238E27FC236}">
                <a16:creationId xmlns:a16="http://schemas.microsoft.com/office/drawing/2014/main" id="{98C7C89B-30CC-3B06-9994-F8276CAC9038}"/>
              </a:ext>
            </a:extLst>
          </p:cNvPr>
          <p:cNvGrpSpPr/>
          <p:nvPr/>
        </p:nvGrpSpPr>
        <p:grpSpPr>
          <a:xfrm>
            <a:off x="277488" y="1838257"/>
            <a:ext cx="1584534" cy="1437318"/>
            <a:chOff x="410674" y="1853053"/>
            <a:chExt cx="2386475" cy="1440503"/>
          </a:xfrm>
        </p:grpSpPr>
        <p:sp>
          <p:nvSpPr>
            <p:cNvPr id="12" name="Rectangle 11">
              <a:extLst>
                <a:ext uri="{FF2B5EF4-FFF2-40B4-BE49-F238E27FC236}">
                  <a16:creationId xmlns:a16="http://schemas.microsoft.com/office/drawing/2014/main" id="{2D2FEF2C-666E-6218-3F7A-91B2A52E6FD3}"/>
                </a:ext>
              </a:extLst>
            </p:cNvPr>
            <p:cNvSpPr/>
            <p:nvPr/>
          </p:nvSpPr>
          <p:spPr bwMode="gray">
            <a:xfrm>
              <a:off x="533280" y="2389145"/>
              <a:ext cx="2141262" cy="904411"/>
            </a:xfrm>
            <a:prstGeom prst="rect">
              <a:avLst/>
            </a:prstGeom>
            <a:solidFill>
              <a:srgbClr val="BFC8D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3" name="Triangle 12">
              <a:extLst>
                <a:ext uri="{FF2B5EF4-FFF2-40B4-BE49-F238E27FC236}">
                  <a16:creationId xmlns:a16="http://schemas.microsoft.com/office/drawing/2014/main" id="{ACF95152-1B82-F376-45B1-9B01ED59D58C}"/>
                </a:ext>
              </a:extLst>
            </p:cNvPr>
            <p:cNvSpPr/>
            <p:nvPr/>
          </p:nvSpPr>
          <p:spPr bwMode="gray">
            <a:xfrm>
              <a:off x="410674" y="1853053"/>
              <a:ext cx="2386475" cy="544023"/>
            </a:xfrm>
            <a:prstGeom prst="triangle">
              <a:avLst/>
            </a:prstGeom>
            <a:solidFill>
              <a:srgbClr val="BFC8D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sp>
        <p:nvSpPr>
          <p:cNvPr id="14" name="TextBox 13">
            <a:extLst>
              <a:ext uri="{FF2B5EF4-FFF2-40B4-BE49-F238E27FC236}">
                <a16:creationId xmlns:a16="http://schemas.microsoft.com/office/drawing/2014/main" id="{21102819-3845-1FC4-B462-117CB0C7B177}"/>
              </a:ext>
            </a:extLst>
          </p:cNvPr>
          <p:cNvSpPr txBox="1"/>
          <p:nvPr/>
        </p:nvSpPr>
        <p:spPr bwMode="gray">
          <a:xfrm>
            <a:off x="330930" y="5269460"/>
            <a:ext cx="723919" cy="257369"/>
          </a:xfrm>
          <a:prstGeom prst="rect">
            <a:avLst/>
          </a:prstGeom>
          <a:noFill/>
        </p:spPr>
        <p:txBody>
          <a:bodyPr wrap="square" lIns="36000" tIns="36000" rIns="36000" bIns="36000" rtlCol="0">
            <a:spAutoFit/>
          </a:bodyPr>
          <a:lstStyle/>
          <a:p>
            <a:pPr marL="0" indent="0" algn="ctr">
              <a:buNone/>
            </a:pPr>
            <a:r>
              <a:rPr lang="en-US" sz="1200" b="1" dirty="0"/>
              <a:t>Vertical</a:t>
            </a:r>
          </a:p>
        </p:txBody>
      </p:sp>
      <p:grpSp>
        <p:nvGrpSpPr>
          <p:cNvPr id="15" name="Group 14">
            <a:extLst>
              <a:ext uri="{FF2B5EF4-FFF2-40B4-BE49-F238E27FC236}">
                <a16:creationId xmlns:a16="http://schemas.microsoft.com/office/drawing/2014/main" id="{612492DB-03B2-6BAC-D306-A10AF9B91F7C}"/>
              </a:ext>
            </a:extLst>
          </p:cNvPr>
          <p:cNvGrpSpPr/>
          <p:nvPr/>
        </p:nvGrpSpPr>
        <p:grpSpPr>
          <a:xfrm>
            <a:off x="450041" y="3073406"/>
            <a:ext cx="395552" cy="2131538"/>
            <a:chOff x="688601" y="3078793"/>
            <a:chExt cx="395552" cy="2131538"/>
          </a:xfrm>
        </p:grpSpPr>
        <p:grpSp>
          <p:nvGrpSpPr>
            <p:cNvPr id="16" name="Group 15">
              <a:extLst>
                <a:ext uri="{FF2B5EF4-FFF2-40B4-BE49-F238E27FC236}">
                  <a16:creationId xmlns:a16="http://schemas.microsoft.com/office/drawing/2014/main" id="{BE632136-B4EE-7AFF-1174-9F4FE925FE2D}"/>
                </a:ext>
              </a:extLst>
            </p:cNvPr>
            <p:cNvGrpSpPr/>
            <p:nvPr/>
          </p:nvGrpSpPr>
          <p:grpSpPr>
            <a:xfrm>
              <a:off x="803725" y="3078793"/>
              <a:ext cx="280428" cy="2131538"/>
              <a:chOff x="987485" y="3048811"/>
              <a:chExt cx="383330" cy="2426804"/>
            </a:xfrm>
          </p:grpSpPr>
          <p:grpSp>
            <p:nvGrpSpPr>
              <p:cNvPr id="18" name="Group 17">
                <a:extLst>
                  <a:ext uri="{FF2B5EF4-FFF2-40B4-BE49-F238E27FC236}">
                    <a16:creationId xmlns:a16="http://schemas.microsoft.com/office/drawing/2014/main" id="{BF9F7BD6-F0C4-3E18-C16F-2FC17311ED27}"/>
                  </a:ext>
                </a:extLst>
              </p:cNvPr>
              <p:cNvGrpSpPr/>
              <p:nvPr/>
            </p:nvGrpSpPr>
            <p:grpSpPr>
              <a:xfrm>
                <a:off x="987485" y="3048811"/>
                <a:ext cx="225463" cy="2426804"/>
                <a:chOff x="987481" y="3283027"/>
                <a:chExt cx="114052" cy="2263542"/>
              </a:xfrm>
              <a:solidFill>
                <a:srgbClr val="C00000"/>
              </a:solidFill>
            </p:grpSpPr>
            <p:sp>
              <p:nvSpPr>
                <p:cNvPr id="20" name="Rounded Rectangle 19">
                  <a:extLst>
                    <a:ext uri="{FF2B5EF4-FFF2-40B4-BE49-F238E27FC236}">
                      <a16:creationId xmlns:a16="http://schemas.microsoft.com/office/drawing/2014/main" id="{57EF889C-69D5-C911-09E7-9E9A2602D41B}"/>
                    </a:ext>
                  </a:extLst>
                </p:cNvPr>
                <p:cNvSpPr/>
                <p:nvPr/>
              </p:nvSpPr>
              <p:spPr bwMode="gray">
                <a:xfrm>
                  <a:off x="987481" y="3283027"/>
                  <a:ext cx="114052" cy="2263542"/>
                </a:xfrm>
                <a:prstGeom prst="roundRect">
                  <a:avLst/>
                </a:prstGeom>
                <a:gradFill flip="none" rotWithShape="1">
                  <a:gsLst>
                    <a:gs pos="0">
                      <a:srgbClr val="F0372C"/>
                    </a:gs>
                    <a:gs pos="46000">
                      <a:srgbClr val="C00000">
                        <a:tint val="44500"/>
                        <a:satMod val="160000"/>
                      </a:srgbClr>
                    </a:gs>
                    <a:gs pos="100000">
                      <a:srgbClr val="6ACDF6"/>
                    </a:gs>
                  </a:gsLst>
                  <a:lin ang="10800000" scaled="1"/>
                  <a:tileRect/>
                </a:gra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1" name="Rounded Rectangle 20">
                  <a:extLst>
                    <a:ext uri="{FF2B5EF4-FFF2-40B4-BE49-F238E27FC236}">
                      <a16:creationId xmlns:a16="http://schemas.microsoft.com/office/drawing/2014/main" id="{BCDECB4F-4707-9582-ADEF-61B7F90424BF}"/>
                    </a:ext>
                  </a:extLst>
                </p:cNvPr>
                <p:cNvSpPr/>
                <p:nvPr/>
              </p:nvSpPr>
              <p:spPr bwMode="gray">
                <a:xfrm>
                  <a:off x="1014022" y="3347783"/>
                  <a:ext cx="66017" cy="2165120"/>
                </a:xfrm>
                <a:prstGeom prst="round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sp>
            <p:nvSpPr>
              <p:cNvPr id="19" name="Right Arrow 18">
                <a:extLst>
                  <a:ext uri="{FF2B5EF4-FFF2-40B4-BE49-F238E27FC236}">
                    <a16:creationId xmlns:a16="http://schemas.microsoft.com/office/drawing/2014/main" id="{E5ACD52B-EB31-EFF0-1E5A-6E52358D66F5}"/>
                  </a:ext>
                </a:extLst>
              </p:cNvPr>
              <p:cNvSpPr/>
              <p:nvPr/>
            </p:nvSpPr>
            <p:spPr bwMode="gray">
              <a:xfrm rot="16200000">
                <a:off x="1060278" y="4807808"/>
                <a:ext cx="499247" cy="121827"/>
              </a:xfrm>
              <a:prstGeom prst="rightArrow">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sp>
          <p:nvSpPr>
            <p:cNvPr id="17" name="Right Arrow 16">
              <a:extLst>
                <a:ext uri="{FF2B5EF4-FFF2-40B4-BE49-F238E27FC236}">
                  <a16:creationId xmlns:a16="http://schemas.microsoft.com/office/drawing/2014/main" id="{9CF3416B-1B0E-3420-E583-6EBF85489CA4}"/>
                </a:ext>
              </a:extLst>
            </p:cNvPr>
            <p:cNvSpPr/>
            <p:nvPr/>
          </p:nvSpPr>
          <p:spPr bwMode="gray">
            <a:xfrm rot="5400000">
              <a:off x="513911" y="3641779"/>
              <a:ext cx="438504" cy="89124"/>
            </a:xfrm>
            <a:prstGeom prst="rightArrow">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sp>
        <p:nvSpPr>
          <p:cNvPr id="22" name="Rectangle 21">
            <a:extLst>
              <a:ext uri="{FF2B5EF4-FFF2-40B4-BE49-F238E27FC236}">
                <a16:creationId xmlns:a16="http://schemas.microsoft.com/office/drawing/2014/main" id="{946ACEFE-C7E1-86F7-95F8-015303DA1223}"/>
              </a:ext>
            </a:extLst>
          </p:cNvPr>
          <p:cNvSpPr/>
          <p:nvPr/>
        </p:nvSpPr>
        <p:spPr bwMode="gray">
          <a:xfrm>
            <a:off x="523704" y="2805925"/>
            <a:ext cx="683768" cy="458854"/>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3" name="TextBox 22">
            <a:extLst>
              <a:ext uri="{FF2B5EF4-FFF2-40B4-BE49-F238E27FC236}">
                <a16:creationId xmlns:a16="http://schemas.microsoft.com/office/drawing/2014/main" id="{E4907E60-592C-DE91-82E9-F6CE0D367C84}"/>
              </a:ext>
            </a:extLst>
          </p:cNvPr>
          <p:cNvSpPr txBox="1"/>
          <p:nvPr/>
        </p:nvSpPr>
        <p:spPr bwMode="gray">
          <a:xfrm>
            <a:off x="518647" y="2833540"/>
            <a:ext cx="673780" cy="442035"/>
          </a:xfrm>
          <a:prstGeom prst="rect">
            <a:avLst/>
          </a:prstGeom>
          <a:noFill/>
        </p:spPr>
        <p:txBody>
          <a:bodyPr wrap="square" lIns="36000" tIns="36000" rIns="36000" bIns="36000" rtlCol="0">
            <a:spAutoFit/>
          </a:bodyPr>
          <a:lstStyle/>
          <a:p>
            <a:pPr marL="0" indent="0" algn="ctr">
              <a:buNone/>
            </a:pPr>
            <a:r>
              <a:rPr lang="en-US" sz="1200" dirty="0"/>
              <a:t>Heat pump</a:t>
            </a:r>
          </a:p>
        </p:txBody>
      </p:sp>
      <p:sp>
        <p:nvSpPr>
          <p:cNvPr id="24" name="TextBox 23">
            <a:extLst>
              <a:ext uri="{FF2B5EF4-FFF2-40B4-BE49-F238E27FC236}">
                <a16:creationId xmlns:a16="http://schemas.microsoft.com/office/drawing/2014/main" id="{01BF876F-F096-5261-E5EF-5C0C67BD2F9B}"/>
              </a:ext>
            </a:extLst>
          </p:cNvPr>
          <p:cNvSpPr txBox="1"/>
          <p:nvPr/>
        </p:nvSpPr>
        <p:spPr bwMode="gray">
          <a:xfrm>
            <a:off x="1219804" y="4445527"/>
            <a:ext cx="898904" cy="257369"/>
          </a:xfrm>
          <a:prstGeom prst="rect">
            <a:avLst/>
          </a:prstGeom>
          <a:noFill/>
        </p:spPr>
        <p:txBody>
          <a:bodyPr wrap="square" lIns="36000" tIns="36000" rIns="36000" bIns="36000" rtlCol="0">
            <a:spAutoFit/>
          </a:bodyPr>
          <a:lstStyle/>
          <a:p>
            <a:pPr marL="0" indent="0" algn="ctr">
              <a:buNone/>
            </a:pPr>
            <a:r>
              <a:rPr lang="en-US" sz="1200" b="1" dirty="0"/>
              <a:t>Horizontal</a:t>
            </a:r>
          </a:p>
        </p:txBody>
      </p:sp>
      <p:sp>
        <p:nvSpPr>
          <p:cNvPr id="25" name="Freeform 24">
            <a:extLst>
              <a:ext uri="{FF2B5EF4-FFF2-40B4-BE49-F238E27FC236}">
                <a16:creationId xmlns:a16="http://schemas.microsoft.com/office/drawing/2014/main" id="{46278631-750D-EB51-0697-B461781F9A7C}"/>
              </a:ext>
            </a:extLst>
          </p:cNvPr>
          <p:cNvSpPr/>
          <p:nvPr/>
        </p:nvSpPr>
        <p:spPr bwMode="gray">
          <a:xfrm>
            <a:off x="1297993" y="4109187"/>
            <a:ext cx="641801" cy="272584"/>
          </a:xfrm>
          <a:custGeom>
            <a:avLst/>
            <a:gdLst>
              <a:gd name="connsiteX0" fmla="*/ 109546 w 881513"/>
              <a:gd name="connsiteY0" fmla="*/ 66028 h 356367"/>
              <a:gd name="connsiteX1" fmla="*/ 54773 w 881513"/>
              <a:gd name="connsiteY1" fmla="*/ 183811 h 356367"/>
              <a:gd name="connsiteX2" fmla="*/ 109546 w 881513"/>
              <a:gd name="connsiteY2" fmla="*/ 301594 h 356367"/>
              <a:gd name="connsiteX3" fmla="*/ 164319 w 881513"/>
              <a:gd name="connsiteY3" fmla="*/ 183811 h 356367"/>
              <a:gd name="connsiteX4" fmla="*/ 109546 w 881513"/>
              <a:gd name="connsiteY4" fmla="*/ 66028 h 356367"/>
              <a:gd name="connsiteX5" fmla="*/ 334580 w 881513"/>
              <a:gd name="connsiteY5" fmla="*/ 61339 h 356367"/>
              <a:gd name="connsiteX6" fmla="*/ 279807 w 881513"/>
              <a:gd name="connsiteY6" fmla="*/ 179122 h 356367"/>
              <a:gd name="connsiteX7" fmla="*/ 334580 w 881513"/>
              <a:gd name="connsiteY7" fmla="*/ 296905 h 356367"/>
              <a:gd name="connsiteX8" fmla="*/ 389353 w 881513"/>
              <a:gd name="connsiteY8" fmla="*/ 179122 h 356367"/>
              <a:gd name="connsiteX9" fmla="*/ 334580 w 881513"/>
              <a:gd name="connsiteY9" fmla="*/ 61339 h 356367"/>
              <a:gd name="connsiteX10" fmla="*/ 554474 w 881513"/>
              <a:gd name="connsiteY10" fmla="*/ 59717 h 356367"/>
              <a:gd name="connsiteX11" fmla="*/ 499701 w 881513"/>
              <a:gd name="connsiteY11" fmla="*/ 177500 h 356367"/>
              <a:gd name="connsiteX12" fmla="*/ 554474 w 881513"/>
              <a:gd name="connsiteY12" fmla="*/ 295283 h 356367"/>
              <a:gd name="connsiteX13" fmla="*/ 609247 w 881513"/>
              <a:gd name="connsiteY13" fmla="*/ 177500 h 356367"/>
              <a:gd name="connsiteX14" fmla="*/ 554474 w 881513"/>
              <a:gd name="connsiteY14" fmla="*/ 59717 h 356367"/>
              <a:gd name="connsiteX15" fmla="*/ 771965 w 881513"/>
              <a:gd name="connsiteY15" fmla="*/ 54773 h 356367"/>
              <a:gd name="connsiteX16" fmla="*/ 717192 w 881513"/>
              <a:gd name="connsiteY16" fmla="*/ 172556 h 356367"/>
              <a:gd name="connsiteX17" fmla="*/ 771965 w 881513"/>
              <a:gd name="connsiteY17" fmla="*/ 290339 h 356367"/>
              <a:gd name="connsiteX18" fmla="*/ 826738 w 881513"/>
              <a:gd name="connsiteY18" fmla="*/ 172556 h 356367"/>
              <a:gd name="connsiteX19" fmla="*/ 771965 w 881513"/>
              <a:gd name="connsiteY19" fmla="*/ 54773 h 356367"/>
              <a:gd name="connsiteX20" fmla="*/ 109547 w 881513"/>
              <a:gd name="connsiteY20" fmla="*/ 11255 h 356367"/>
              <a:gd name="connsiteX21" fmla="*/ 219094 w 881513"/>
              <a:gd name="connsiteY21" fmla="*/ 183811 h 356367"/>
              <a:gd name="connsiteX22" fmla="*/ 109547 w 881513"/>
              <a:gd name="connsiteY22" fmla="*/ 356367 h 356367"/>
              <a:gd name="connsiteX23" fmla="*/ 0 w 881513"/>
              <a:gd name="connsiteY23" fmla="*/ 183811 h 356367"/>
              <a:gd name="connsiteX24" fmla="*/ 109547 w 881513"/>
              <a:gd name="connsiteY24" fmla="*/ 11255 h 356367"/>
              <a:gd name="connsiteX25" fmla="*/ 334581 w 881513"/>
              <a:gd name="connsiteY25" fmla="*/ 6566 h 356367"/>
              <a:gd name="connsiteX26" fmla="*/ 444128 w 881513"/>
              <a:gd name="connsiteY26" fmla="*/ 179122 h 356367"/>
              <a:gd name="connsiteX27" fmla="*/ 334581 w 881513"/>
              <a:gd name="connsiteY27" fmla="*/ 351678 h 356367"/>
              <a:gd name="connsiteX28" fmla="*/ 225034 w 881513"/>
              <a:gd name="connsiteY28" fmla="*/ 179122 h 356367"/>
              <a:gd name="connsiteX29" fmla="*/ 334581 w 881513"/>
              <a:gd name="connsiteY29" fmla="*/ 6566 h 356367"/>
              <a:gd name="connsiteX30" fmla="*/ 554475 w 881513"/>
              <a:gd name="connsiteY30" fmla="*/ 4944 h 356367"/>
              <a:gd name="connsiteX31" fmla="*/ 655413 w 881513"/>
              <a:gd name="connsiteY31" fmla="*/ 110334 h 356367"/>
              <a:gd name="connsiteX32" fmla="*/ 662904 w 881513"/>
              <a:gd name="connsiteY32" fmla="*/ 168775 h 356367"/>
              <a:gd name="connsiteX33" fmla="*/ 662419 w 881513"/>
              <a:gd name="connsiteY33" fmla="*/ 172556 h 356367"/>
              <a:gd name="connsiteX34" fmla="*/ 663537 w 881513"/>
              <a:gd name="connsiteY34" fmla="*/ 181282 h 356367"/>
              <a:gd name="connsiteX35" fmla="*/ 655413 w 881513"/>
              <a:gd name="connsiteY35" fmla="*/ 244667 h 356367"/>
              <a:gd name="connsiteX36" fmla="*/ 554475 w 881513"/>
              <a:gd name="connsiteY36" fmla="*/ 350056 h 356367"/>
              <a:gd name="connsiteX37" fmla="*/ 444928 w 881513"/>
              <a:gd name="connsiteY37" fmla="*/ 177500 h 356367"/>
              <a:gd name="connsiteX38" fmla="*/ 554475 w 881513"/>
              <a:gd name="connsiteY38" fmla="*/ 4944 h 356367"/>
              <a:gd name="connsiteX39" fmla="*/ 771966 w 881513"/>
              <a:gd name="connsiteY39" fmla="*/ 0 h 356367"/>
              <a:gd name="connsiteX40" fmla="*/ 881513 w 881513"/>
              <a:gd name="connsiteY40" fmla="*/ 172556 h 356367"/>
              <a:gd name="connsiteX41" fmla="*/ 771966 w 881513"/>
              <a:gd name="connsiteY41" fmla="*/ 345112 h 356367"/>
              <a:gd name="connsiteX42" fmla="*/ 671028 w 881513"/>
              <a:gd name="connsiteY42" fmla="*/ 239723 h 356367"/>
              <a:gd name="connsiteX43" fmla="*/ 663537 w 881513"/>
              <a:gd name="connsiteY43" fmla="*/ 181282 h 356367"/>
              <a:gd name="connsiteX44" fmla="*/ 664022 w 881513"/>
              <a:gd name="connsiteY44" fmla="*/ 177500 h 356367"/>
              <a:gd name="connsiteX45" fmla="*/ 662904 w 881513"/>
              <a:gd name="connsiteY45" fmla="*/ 168775 h 356367"/>
              <a:gd name="connsiteX46" fmla="*/ 671028 w 881513"/>
              <a:gd name="connsiteY46" fmla="*/ 105390 h 356367"/>
              <a:gd name="connsiteX47" fmla="*/ 771966 w 881513"/>
              <a:gd name="connsiteY47" fmla="*/ 0 h 356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81513" h="356367">
                <a:moveTo>
                  <a:pt x="109546" y="66028"/>
                </a:moveTo>
                <a:cubicBezTo>
                  <a:pt x="79296" y="66028"/>
                  <a:pt x="54773" y="118761"/>
                  <a:pt x="54773" y="183811"/>
                </a:cubicBezTo>
                <a:cubicBezTo>
                  <a:pt x="54773" y="248861"/>
                  <a:pt x="79296" y="301594"/>
                  <a:pt x="109546" y="301594"/>
                </a:cubicBezTo>
                <a:cubicBezTo>
                  <a:pt x="139796" y="301594"/>
                  <a:pt x="164319" y="248861"/>
                  <a:pt x="164319" y="183811"/>
                </a:cubicBezTo>
                <a:cubicBezTo>
                  <a:pt x="164319" y="118761"/>
                  <a:pt x="139796" y="66028"/>
                  <a:pt x="109546" y="66028"/>
                </a:cubicBezTo>
                <a:close/>
                <a:moveTo>
                  <a:pt x="334580" y="61339"/>
                </a:moveTo>
                <a:cubicBezTo>
                  <a:pt x="304330" y="61339"/>
                  <a:pt x="279807" y="114072"/>
                  <a:pt x="279807" y="179122"/>
                </a:cubicBezTo>
                <a:cubicBezTo>
                  <a:pt x="279807" y="244172"/>
                  <a:pt x="304330" y="296905"/>
                  <a:pt x="334580" y="296905"/>
                </a:cubicBezTo>
                <a:cubicBezTo>
                  <a:pt x="364830" y="296905"/>
                  <a:pt x="389353" y="244172"/>
                  <a:pt x="389353" y="179122"/>
                </a:cubicBezTo>
                <a:cubicBezTo>
                  <a:pt x="389353" y="114072"/>
                  <a:pt x="364830" y="61339"/>
                  <a:pt x="334580" y="61339"/>
                </a:cubicBezTo>
                <a:close/>
                <a:moveTo>
                  <a:pt x="554474" y="59717"/>
                </a:moveTo>
                <a:cubicBezTo>
                  <a:pt x="524224" y="59717"/>
                  <a:pt x="499701" y="112450"/>
                  <a:pt x="499701" y="177500"/>
                </a:cubicBezTo>
                <a:cubicBezTo>
                  <a:pt x="499701" y="242550"/>
                  <a:pt x="524224" y="295283"/>
                  <a:pt x="554474" y="295283"/>
                </a:cubicBezTo>
                <a:cubicBezTo>
                  <a:pt x="584724" y="295283"/>
                  <a:pt x="609247" y="242550"/>
                  <a:pt x="609247" y="177500"/>
                </a:cubicBezTo>
                <a:cubicBezTo>
                  <a:pt x="609247" y="112450"/>
                  <a:pt x="584724" y="59717"/>
                  <a:pt x="554474" y="59717"/>
                </a:cubicBezTo>
                <a:close/>
                <a:moveTo>
                  <a:pt x="771965" y="54773"/>
                </a:moveTo>
                <a:cubicBezTo>
                  <a:pt x="741715" y="54773"/>
                  <a:pt x="717192" y="107506"/>
                  <a:pt x="717192" y="172556"/>
                </a:cubicBezTo>
                <a:cubicBezTo>
                  <a:pt x="717192" y="237606"/>
                  <a:pt x="741715" y="290339"/>
                  <a:pt x="771965" y="290339"/>
                </a:cubicBezTo>
                <a:cubicBezTo>
                  <a:pt x="802215" y="290339"/>
                  <a:pt x="826738" y="237606"/>
                  <a:pt x="826738" y="172556"/>
                </a:cubicBezTo>
                <a:cubicBezTo>
                  <a:pt x="826738" y="107506"/>
                  <a:pt x="802215" y="54773"/>
                  <a:pt x="771965" y="54773"/>
                </a:cubicBezTo>
                <a:close/>
                <a:moveTo>
                  <a:pt x="109547" y="11255"/>
                </a:moveTo>
                <a:cubicBezTo>
                  <a:pt x="170048" y="11255"/>
                  <a:pt x="219094" y="88511"/>
                  <a:pt x="219094" y="183811"/>
                </a:cubicBezTo>
                <a:cubicBezTo>
                  <a:pt x="219094" y="279111"/>
                  <a:pt x="170048" y="356367"/>
                  <a:pt x="109547" y="356367"/>
                </a:cubicBezTo>
                <a:cubicBezTo>
                  <a:pt x="49046" y="356367"/>
                  <a:pt x="0" y="279111"/>
                  <a:pt x="0" y="183811"/>
                </a:cubicBezTo>
                <a:cubicBezTo>
                  <a:pt x="0" y="88511"/>
                  <a:pt x="49046" y="11255"/>
                  <a:pt x="109547" y="11255"/>
                </a:cubicBezTo>
                <a:close/>
                <a:moveTo>
                  <a:pt x="334581" y="6566"/>
                </a:moveTo>
                <a:cubicBezTo>
                  <a:pt x="395082" y="6566"/>
                  <a:pt x="444128" y="83822"/>
                  <a:pt x="444128" y="179122"/>
                </a:cubicBezTo>
                <a:cubicBezTo>
                  <a:pt x="444128" y="274422"/>
                  <a:pt x="395082" y="351678"/>
                  <a:pt x="334581" y="351678"/>
                </a:cubicBezTo>
                <a:cubicBezTo>
                  <a:pt x="274080" y="351678"/>
                  <a:pt x="225034" y="274422"/>
                  <a:pt x="225034" y="179122"/>
                </a:cubicBezTo>
                <a:cubicBezTo>
                  <a:pt x="225034" y="83822"/>
                  <a:pt x="274080" y="6566"/>
                  <a:pt x="334581" y="6566"/>
                </a:cubicBezTo>
                <a:close/>
                <a:moveTo>
                  <a:pt x="554475" y="4944"/>
                </a:moveTo>
                <a:cubicBezTo>
                  <a:pt x="599851" y="4944"/>
                  <a:pt x="638783" y="48401"/>
                  <a:pt x="655413" y="110334"/>
                </a:cubicBezTo>
                <a:lnTo>
                  <a:pt x="662904" y="168775"/>
                </a:lnTo>
                <a:lnTo>
                  <a:pt x="662419" y="172556"/>
                </a:lnTo>
                <a:lnTo>
                  <a:pt x="663537" y="181282"/>
                </a:lnTo>
                <a:lnTo>
                  <a:pt x="655413" y="244667"/>
                </a:lnTo>
                <a:cubicBezTo>
                  <a:pt x="638783" y="306600"/>
                  <a:pt x="599851" y="350056"/>
                  <a:pt x="554475" y="350056"/>
                </a:cubicBezTo>
                <a:cubicBezTo>
                  <a:pt x="493974" y="350056"/>
                  <a:pt x="444928" y="272800"/>
                  <a:pt x="444928" y="177500"/>
                </a:cubicBezTo>
                <a:cubicBezTo>
                  <a:pt x="444928" y="82200"/>
                  <a:pt x="493974" y="4944"/>
                  <a:pt x="554475" y="4944"/>
                </a:cubicBezTo>
                <a:close/>
                <a:moveTo>
                  <a:pt x="771966" y="0"/>
                </a:moveTo>
                <a:cubicBezTo>
                  <a:pt x="832467" y="0"/>
                  <a:pt x="881513" y="77256"/>
                  <a:pt x="881513" y="172556"/>
                </a:cubicBezTo>
                <a:cubicBezTo>
                  <a:pt x="881513" y="267856"/>
                  <a:pt x="832467" y="345112"/>
                  <a:pt x="771966" y="345112"/>
                </a:cubicBezTo>
                <a:cubicBezTo>
                  <a:pt x="726590" y="345112"/>
                  <a:pt x="687658" y="301656"/>
                  <a:pt x="671028" y="239723"/>
                </a:cubicBezTo>
                <a:lnTo>
                  <a:pt x="663537" y="181282"/>
                </a:lnTo>
                <a:lnTo>
                  <a:pt x="664022" y="177500"/>
                </a:lnTo>
                <a:lnTo>
                  <a:pt x="662904" y="168775"/>
                </a:lnTo>
                <a:lnTo>
                  <a:pt x="671028" y="105390"/>
                </a:lnTo>
                <a:cubicBezTo>
                  <a:pt x="687658" y="43457"/>
                  <a:pt x="726590" y="0"/>
                  <a:pt x="771966" y="0"/>
                </a:cubicBezTo>
                <a:close/>
              </a:path>
            </a:pathLst>
          </a:custGeom>
          <a:gradFill flip="none" rotWithShape="1">
            <a:gsLst>
              <a:gs pos="0">
                <a:srgbClr val="6ACDF6"/>
              </a:gs>
              <a:gs pos="50000">
                <a:srgbClr val="D9F2FE"/>
              </a:gs>
              <a:gs pos="100000">
                <a:srgbClr val="C00000"/>
              </a:gs>
            </a:gsLst>
            <a:lin ang="108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6" name="Delay 25">
            <a:extLst>
              <a:ext uri="{FF2B5EF4-FFF2-40B4-BE49-F238E27FC236}">
                <a16:creationId xmlns:a16="http://schemas.microsoft.com/office/drawing/2014/main" id="{9B36FB33-5658-57BC-AADD-0C95A466CDC0}"/>
              </a:ext>
            </a:extLst>
          </p:cNvPr>
          <p:cNvSpPr/>
          <p:nvPr/>
        </p:nvSpPr>
        <p:spPr bwMode="gray">
          <a:xfrm rot="16200000" flipV="1">
            <a:off x="2453019" y="2016993"/>
            <a:ext cx="1158205" cy="1289260"/>
          </a:xfrm>
          <a:prstGeom prst="flowChartDelay">
            <a:avLst/>
          </a:prstGeom>
          <a:solidFill>
            <a:srgbClr val="D9F2FE"/>
          </a:solidFill>
          <a:ln w="28575">
            <a:solidFill>
              <a:srgbClr val="D9F2F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cxnSp>
        <p:nvCxnSpPr>
          <p:cNvPr id="27" name="Elbow Connector 26">
            <a:extLst>
              <a:ext uri="{FF2B5EF4-FFF2-40B4-BE49-F238E27FC236}">
                <a16:creationId xmlns:a16="http://schemas.microsoft.com/office/drawing/2014/main" id="{A712E862-F6F6-FAC8-B904-238FBBA40503}"/>
              </a:ext>
            </a:extLst>
          </p:cNvPr>
          <p:cNvCxnSpPr>
            <a:cxnSpLocks/>
            <a:stCxn id="22" idx="2"/>
          </p:cNvCxnSpPr>
          <p:nvPr/>
        </p:nvCxnSpPr>
        <p:spPr bwMode="gray">
          <a:xfrm rot="16200000" flipH="1">
            <a:off x="605366" y="3525001"/>
            <a:ext cx="897874" cy="377430"/>
          </a:xfrm>
          <a:prstGeom prst="bentConnector3">
            <a:avLst>
              <a:gd name="adj1" fmla="val 99140"/>
            </a:avLst>
          </a:prstGeom>
          <a:ln w="28575" cap="flat">
            <a:solidFill>
              <a:srgbClr val="C00000"/>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8" name="Elbow Connector 27">
            <a:extLst>
              <a:ext uri="{FF2B5EF4-FFF2-40B4-BE49-F238E27FC236}">
                <a16:creationId xmlns:a16="http://schemas.microsoft.com/office/drawing/2014/main" id="{BECC3D8F-A104-D87F-A29A-A9BDFD9B71CF}"/>
              </a:ext>
            </a:extLst>
          </p:cNvPr>
          <p:cNvCxnSpPr>
            <a:cxnSpLocks/>
          </p:cNvCxnSpPr>
          <p:nvPr/>
        </p:nvCxnSpPr>
        <p:spPr bwMode="gray">
          <a:xfrm rot="16200000" flipH="1">
            <a:off x="735125" y="3496413"/>
            <a:ext cx="811301" cy="368396"/>
          </a:xfrm>
          <a:prstGeom prst="bentConnector3">
            <a:avLst>
              <a:gd name="adj1" fmla="val 99469"/>
            </a:avLst>
          </a:prstGeom>
          <a:ln w="28575" cap="flat">
            <a:solidFill>
              <a:srgbClr val="6ACDF6"/>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9" name="Elbow Connector 28">
            <a:extLst>
              <a:ext uri="{FF2B5EF4-FFF2-40B4-BE49-F238E27FC236}">
                <a16:creationId xmlns:a16="http://schemas.microsoft.com/office/drawing/2014/main" id="{83618287-CDB4-95EA-E17C-8AFD4DC13CFF}"/>
              </a:ext>
            </a:extLst>
          </p:cNvPr>
          <p:cNvCxnSpPr>
            <a:cxnSpLocks/>
          </p:cNvCxnSpPr>
          <p:nvPr/>
        </p:nvCxnSpPr>
        <p:spPr bwMode="gray">
          <a:xfrm>
            <a:off x="1316207" y="4081761"/>
            <a:ext cx="533790" cy="265969"/>
          </a:xfrm>
          <a:prstGeom prst="bentConnector3">
            <a:avLst>
              <a:gd name="adj1" fmla="val 124659"/>
            </a:avLst>
          </a:prstGeom>
          <a:ln w="28575" cap="flat">
            <a:solidFill>
              <a:srgbClr val="6ACDF6"/>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E2EAEE89-4491-A47A-E549-E52AD7FB60BD}"/>
              </a:ext>
            </a:extLst>
          </p:cNvPr>
          <p:cNvCxnSpPr>
            <a:cxnSpLocks/>
          </p:cNvCxnSpPr>
          <p:nvPr/>
        </p:nvCxnSpPr>
        <p:spPr bwMode="gray">
          <a:xfrm>
            <a:off x="1227981" y="4153814"/>
            <a:ext cx="140023" cy="0"/>
          </a:xfrm>
          <a:prstGeom prst="line">
            <a:avLst/>
          </a:prstGeom>
          <a:ln w="28575" cap="flat">
            <a:solidFill>
              <a:srgbClr val="C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31" name="Freeform 30">
            <a:extLst>
              <a:ext uri="{FF2B5EF4-FFF2-40B4-BE49-F238E27FC236}">
                <a16:creationId xmlns:a16="http://schemas.microsoft.com/office/drawing/2014/main" id="{060CC3C7-8428-4B79-86FE-AE18EBBB95D8}"/>
              </a:ext>
            </a:extLst>
          </p:cNvPr>
          <p:cNvSpPr/>
          <p:nvPr/>
        </p:nvSpPr>
        <p:spPr bwMode="gray">
          <a:xfrm flipH="1">
            <a:off x="2890407" y="2750452"/>
            <a:ext cx="641801" cy="272584"/>
          </a:xfrm>
          <a:custGeom>
            <a:avLst/>
            <a:gdLst>
              <a:gd name="connsiteX0" fmla="*/ 109546 w 881513"/>
              <a:gd name="connsiteY0" fmla="*/ 66028 h 356367"/>
              <a:gd name="connsiteX1" fmla="*/ 54773 w 881513"/>
              <a:gd name="connsiteY1" fmla="*/ 183811 h 356367"/>
              <a:gd name="connsiteX2" fmla="*/ 109546 w 881513"/>
              <a:gd name="connsiteY2" fmla="*/ 301594 h 356367"/>
              <a:gd name="connsiteX3" fmla="*/ 164319 w 881513"/>
              <a:gd name="connsiteY3" fmla="*/ 183811 h 356367"/>
              <a:gd name="connsiteX4" fmla="*/ 109546 w 881513"/>
              <a:gd name="connsiteY4" fmla="*/ 66028 h 356367"/>
              <a:gd name="connsiteX5" fmla="*/ 334580 w 881513"/>
              <a:gd name="connsiteY5" fmla="*/ 61339 h 356367"/>
              <a:gd name="connsiteX6" fmla="*/ 279807 w 881513"/>
              <a:gd name="connsiteY6" fmla="*/ 179122 h 356367"/>
              <a:gd name="connsiteX7" fmla="*/ 334580 w 881513"/>
              <a:gd name="connsiteY7" fmla="*/ 296905 h 356367"/>
              <a:gd name="connsiteX8" fmla="*/ 389353 w 881513"/>
              <a:gd name="connsiteY8" fmla="*/ 179122 h 356367"/>
              <a:gd name="connsiteX9" fmla="*/ 334580 w 881513"/>
              <a:gd name="connsiteY9" fmla="*/ 61339 h 356367"/>
              <a:gd name="connsiteX10" fmla="*/ 554474 w 881513"/>
              <a:gd name="connsiteY10" fmla="*/ 59717 h 356367"/>
              <a:gd name="connsiteX11" fmla="*/ 499701 w 881513"/>
              <a:gd name="connsiteY11" fmla="*/ 177500 h 356367"/>
              <a:gd name="connsiteX12" fmla="*/ 554474 w 881513"/>
              <a:gd name="connsiteY12" fmla="*/ 295283 h 356367"/>
              <a:gd name="connsiteX13" fmla="*/ 609247 w 881513"/>
              <a:gd name="connsiteY13" fmla="*/ 177500 h 356367"/>
              <a:gd name="connsiteX14" fmla="*/ 554474 w 881513"/>
              <a:gd name="connsiteY14" fmla="*/ 59717 h 356367"/>
              <a:gd name="connsiteX15" fmla="*/ 771965 w 881513"/>
              <a:gd name="connsiteY15" fmla="*/ 54773 h 356367"/>
              <a:gd name="connsiteX16" fmla="*/ 717192 w 881513"/>
              <a:gd name="connsiteY16" fmla="*/ 172556 h 356367"/>
              <a:gd name="connsiteX17" fmla="*/ 771965 w 881513"/>
              <a:gd name="connsiteY17" fmla="*/ 290339 h 356367"/>
              <a:gd name="connsiteX18" fmla="*/ 826738 w 881513"/>
              <a:gd name="connsiteY18" fmla="*/ 172556 h 356367"/>
              <a:gd name="connsiteX19" fmla="*/ 771965 w 881513"/>
              <a:gd name="connsiteY19" fmla="*/ 54773 h 356367"/>
              <a:gd name="connsiteX20" fmla="*/ 109547 w 881513"/>
              <a:gd name="connsiteY20" fmla="*/ 11255 h 356367"/>
              <a:gd name="connsiteX21" fmla="*/ 219094 w 881513"/>
              <a:gd name="connsiteY21" fmla="*/ 183811 h 356367"/>
              <a:gd name="connsiteX22" fmla="*/ 109547 w 881513"/>
              <a:gd name="connsiteY22" fmla="*/ 356367 h 356367"/>
              <a:gd name="connsiteX23" fmla="*/ 0 w 881513"/>
              <a:gd name="connsiteY23" fmla="*/ 183811 h 356367"/>
              <a:gd name="connsiteX24" fmla="*/ 109547 w 881513"/>
              <a:gd name="connsiteY24" fmla="*/ 11255 h 356367"/>
              <a:gd name="connsiteX25" fmla="*/ 334581 w 881513"/>
              <a:gd name="connsiteY25" fmla="*/ 6566 h 356367"/>
              <a:gd name="connsiteX26" fmla="*/ 444128 w 881513"/>
              <a:gd name="connsiteY26" fmla="*/ 179122 h 356367"/>
              <a:gd name="connsiteX27" fmla="*/ 334581 w 881513"/>
              <a:gd name="connsiteY27" fmla="*/ 351678 h 356367"/>
              <a:gd name="connsiteX28" fmla="*/ 225034 w 881513"/>
              <a:gd name="connsiteY28" fmla="*/ 179122 h 356367"/>
              <a:gd name="connsiteX29" fmla="*/ 334581 w 881513"/>
              <a:gd name="connsiteY29" fmla="*/ 6566 h 356367"/>
              <a:gd name="connsiteX30" fmla="*/ 554475 w 881513"/>
              <a:gd name="connsiteY30" fmla="*/ 4944 h 356367"/>
              <a:gd name="connsiteX31" fmla="*/ 655413 w 881513"/>
              <a:gd name="connsiteY31" fmla="*/ 110334 h 356367"/>
              <a:gd name="connsiteX32" fmla="*/ 662904 w 881513"/>
              <a:gd name="connsiteY32" fmla="*/ 168775 h 356367"/>
              <a:gd name="connsiteX33" fmla="*/ 662419 w 881513"/>
              <a:gd name="connsiteY33" fmla="*/ 172556 h 356367"/>
              <a:gd name="connsiteX34" fmla="*/ 663537 w 881513"/>
              <a:gd name="connsiteY34" fmla="*/ 181282 h 356367"/>
              <a:gd name="connsiteX35" fmla="*/ 655413 w 881513"/>
              <a:gd name="connsiteY35" fmla="*/ 244667 h 356367"/>
              <a:gd name="connsiteX36" fmla="*/ 554475 w 881513"/>
              <a:gd name="connsiteY36" fmla="*/ 350056 h 356367"/>
              <a:gd name="connsiteX37" fmla="*/ 444928 w 881513"/>
              <a:gd name="connsiteY37" fmla="*/ 177500 h 356367"/>
              <a:gd name="connsiteX38" fmla="*/ 554475 w 881513"/>
              <a:gd name="connsiteY38" fmla="*/ 4944 h 356367"/>
              <a:gd name="connsiteX39" fmla="*/ 771966 w 881513"/>
              <a:gd name="connsiteY39" fmla="*/ 0 h 356367"/>
              <a:gd name="connsiteX40" fmla="*/ 881513 w 881513"/>
              <a:gd name="connsiteY40" fmla="*/ 172556 h 356367"/>
              <a:gd name="connsiteX41" fmla="*/ 771966 w 881513"/>
              <a:gd name="connsiteY41" fmla="*/ 345112 h 356367"/>
              <a:gd name="connsiteX42" fmla="*/ 671028 w 881513"/>
              <a:gd name="connsiteY42" fmla="*/ 239723 h 356367"/>
              <a:gd name="connsiteX43" fmla="*/ 663537 w 881513"/>
              <a:gd name="connsiteY43" fmla="*/ 181282 h 356367"/>
              <a:gd name="connsiteX44" fmla="*/ 664022 w 881513"/>
              <a:gd name="connsiteY44" fmla="*/ 177500 h 356367"/>
              <a:gd name="connsiteX45" fmla="*/ 662904 w 881513"/>
              <a:gd name="connsiteY45" fmla="*/ 168775 h 356367"/>
              <a:gd name="connsiteX46" fmla="*/ 671028 w 881513"/>
              <a:gd name="connsiteY46" fmla="*/ 105390 h 356367"/>
              <a:gd name="connsiteX47" fmla="*/ 771966 w 881513"/>
              <a:gd name="connsiteY47" fmla="*/ 0 h 356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81513" h="356367">
                <a:moveTo>
                  <a:pt x="109546" y="66028"/>
                </a:moveTo>
                <a:cubicBezTo>
                  <a:pt x="79296" y="66028"/>
                  <a:pt x="54773" y="118761"/>
                  <a:pt x="54773" y="183811"/>
                </a:cubicBezTo>
                <a:cubicBezTo>
                  <a:pt x="54773" y="248861"/>
                  <a:pt x="79296" y="301594"/>
                  <a:pt x="109546" y="301594"/>
                </a:cubicBezTo>
                <a:cubicBezTo>
                  <a:pt x="139796" y="301594"/>
                  <a:pt x="164319" y="248861"/>
                  <a:pt x="164319" y="183811"/>
                </a:cubicBezTo>
                <a:cubicBezTo>
                  <a:pt x="164319" y="118761"/>
                  <a:pt x="139796" y="66028"/>
                  <a:pt x="109546" y="66028"/>
                </a:cubicBezTo>
                <a:close/>
                <a:moveTo>
                  <a:pt x="334580" y="61339"/>
                </a:moveTo>
                <a:cubicBezTo>
                  <a:pt x="304330" y="61339"/>
                  <a:pt x="279807" y="114072"/>
                  <a:pt x="279807" y="179122"/>
                </a:cubicBezTo>
                <a:cubicBezTo>
                  <a:pt x="279807" y="244172"/>
                  <a:pt x="304330" y="296905"/>
                  <a:pt x="334580" y="296905"/>
                </a:cubicBezTo>
                <a:cubicBezTo>
                  <a:pt x="364830" y="296905"/>
                  <a:pt x="389353" y="244172"/>
                  <a:pt x="389353" y="179122"/>
                </a:cubicBezTo>
                <a:cubicBezTo>
                  <a:pt x="389353" y="114072"/>
                  <a:pt x="364830" y="61339"/>
                  <a:pt x="334580" y="61339"/>
                </a:cubicBezTo>
                <a:close/>
                <a:moveTo>
                  <a:pt x="554474" y="59717"/>
                </a:moveTo>
                <a:cubicBezTo>
                  <a:pt x="524224" y="59717"/>
                  <a:pt x="499701" y="112450"/>
                  <a:pt x="499701" y="177500"/>
                </a:cubicBezTo>
                <a:cubicBezTo>
                  <a:pt x="499701" y="242550"/>
                  <a:pt x="524224" y="295283"/>
                  <a:pt x="554474" y="295283"/>
                </a:cubicBezTo>
                <a:cubicBezTo>
                  <a:pt x="584724" y="295283"/>
                  <a:pt x="609247" y="242550"/>
                  <a:pt x="609247" y="177500"/>
                </a:cubicBezTo>
                <a:cubicBezTo>
                  <a:pt x="609247" y="112450"/>
                  <a:pt x="584724" y="59717"/>
                  <a:pt x="554474" y="59717"/>
                </a:cubicBezTo>
                <a:close/>
                <a:moveTo>
                  <a:pt x="771965" y="54773"/>
                </a:moveTo>
                <a:cubicBezTo>
                  <a:pt x="741715" y="54773"/>
                  <a:pt x="717192" y="107506"/>
                  <a:pt x="717192" y="172556"/>
                </a:cubicBezTo>
                <a:cubicBezTo>
                  <a:pt x="717192" y="237606"/>
                  <a:pt x="741715" y="290339"/>
                  <a:pt x="771965" y="290339"/>
                </a:cubicBezTo>
                <a:cubicBezTo>
                  <a:pt x="802215" y="290339"/>
                  <a:pt x="826738" y="237606"/>
                  <a:pt x="826738" y="172556"/>
                </a:cubicBezTo>
                <a:cubicBezTo>
                  <a:pt x="826738" y="107506"/>
                  <a:pt x="802215" y="54773"/>
                  <a:pt x="771965" y="54773"/>
                </a:cubicBezTo>
                <a:close/>
                <a:moveTo>
                  <a:pt x="109547" y="11255"/>
                </a:moveTo>
                <a:cubicBezTo>
                  <a:pt x="170048" y="11255"/>
                  <a:pt x="219094" y="88511"/>
                  <a:pt x="219094" y="183811"/>
                </a:cubicBezTo>
                <a:cubicBezTo>
                  <a:pt x="219094" y="279111"/>
                  <a:pt x="170048" y="356367"/>
                  <a:pt x="109547" y="356367"/>
                </a:cubicBezTo>
                <a:cubicBezTo>
                  <a:pt x="49046" y="356367"/>
                  <a:pt x="0" y="279111"/>
                  <a:pt x="0" y="183811"/>
                </a:cubicBezTo>
                <a:cubicBezTo>
                  <a:pt x="0" y="88511"/>
                  <a:pt x="49046" y="11255"/>
                  <a:pt x="109547" y="11255"/>
                </a:cubicBezTo>
                <a:close/>
                <a:moveTo>
                  <a:pt x="334581" y="6566"/>
                </a:moveTo>
                <a:cubicBezTo>
                  <a:pt x="395082" y="6566"/>
                  <a:pt x="444128" y="83822"/>
                  <a:pt x="444128" y="179122"/>
                </a:cubicBezTo>
                <a:cubicBezTo>
                  <a:pt x="444128" y="274422"/>
                  <a:pt x="395082" y="351678"/>
                  <a:pt x="334581" y="351678"/>
                </a:cubicBezTo>
                <a:cubicBezTo>
                  <a:pt x="274080" y="351678"/>
                  <a:pt x="225034" y="274422"/>
                  <a:pt x="225034" y="179122"/>
                </a:cubicBezTo>
                <a:cubicBezTo>
                  <a:pt x="225034" y="83822"/>
                  <a:pt x="274080" y="6566"/>
                  <a:pt x="334581" y="6566"/>
                </a:cubicBezTo>
                <a:close/>
                <a:moveTo>
                  <a:pt x="554475" y="4944"/>
                </a:moveTo>
                <a:cubicBezTo>
                  <a:pt x="599851" y="4944"/>
                  <a:pt x="638783" y="48401"/>
                  <a:pt x="655413" y="110334"/>
                </a:cubicBezTo>
                <a:lnTo>
                  <a:pt x="662904" y="168775"/>
                </a:lnTo>
                <a:lnTo>
                  <a:pt x="662419" y="172556"/>
                </a:lnTo>
                <a:lnTo>
                  <a:pt x="663537" y="181282"/>
                </a:lnTo>
                <a:lnTo>
                  <a:pt x="655413" y="244667"/>
                </a:lnTo>
                <a:cubicBezTo>
                  <a:pt x="638783" y="306600"/>
                  <a:pt x="599851" y="350056"/>
                  <a:pt x="554475" y="350056"/>
                </a:cubicBezTo>
                <a:cubicBezTo>
                  <a:pt x="493974" y="350056"/>
                  <a:pt x="444928" y="272800"/>
                  <a:pt x="444928" y="177500"/>
                </a:cubicBezTo>
                <a:cubicBezTo>
                  <a:pt x="444928" y="82200"/>
                  <a:pt x="493974" y="4944"/>
                  <a:pt x="554475" y="4944"/>
                </a:cubicBezTo>
                <a:close/>
                <a:moveTo>
                  <a:pt x="771966" y="0"/>
                </a:moveTo>
                <a:cubicBezTo>
                  <a:pt x="832467" y="0"/>
                  <a:pt x="881513" y="77256"/>
                  <a:pt x="881513" y="172556"/>
                </a:cubicBezTo>
                <a:cubicBezTo>
                  <a:pt x="881513" y="267856"/>
                  <a:pt x="832467" y="345112"/>
                  <a:pt x="771966" y="345112"/>
                </a:cubicBezTo>
                <a:cubicBezTo>
                  <a:pt x="726590" y="345112"/>
                  <a:pt x="687658" y="301656"/>
                  <a:pt x="671028" y="239723"/>
                </a:cubicBezTo>
                <a:lnTo>
                  <a:pt x="663537" y="181282"/>
                </a:lnTo>
                <a:lnTo>
                  <a:pt x="664022" y="177500"/>
                </a:lnTo>
                <a:lnTo>
                  <a:pt x="662904" y="168775"/>
                </a:lnTo>
                <a:lnTo>
                  <a:pt x="671028" y="105390"/>
                </a:lnTo>
                <a:cubicBezTo>
                  <a:pt x="687658" y="43457"/>
                  <a:pt x="726590" y="0"/>
                  <a:pt x="771966" y="0"/>
                </a:cubicBezTo>
                <a:close/>
              </a:path>
            </a:pathLst>
          </a:custGeom>
          <a:gradFill flip="none" rotWithShape="1">
            <a:gsLst>
              <a:gs pos="0">
                <a:srgbClr val="6ACDF6"/>
              </a:gs>
              <a:gs pos="50000">
                <a:srgbClr val="D9F2FE"/>
              </a:gs>
              <a:gs pos="100000">
                <a:srgbClr val="C00000"/>
              </a:gs>
            </a:gsLst>
            <a:lin ang="108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cxnSp>
        <p:nvCxnSpPr>
          <p:cNvPr id="32" name="Elbow Connector 31">
            <a:extLst>
              <a:ext uri="{FF2B5EF4-FFF2-40B4-BE49-F238E27FC236}">
                <a16:creationId xmlns:a16="http://schemas.microsoft.com/office/drawing/2014/main" id="{9BC910D2-11C0-F67A-E987-56E11C41DC40}"/>
              </a:ext>
            </a:extLst>
          </p:cNvPr>
          <p:cNvCxnSpPr>
            <a:cxnSpLocks/>
          </p:cNvCxnSpPr>
          <p:nvPr/>
        </p:nvCxnSpPr>
        <p:spPr bwMode="gray">
          <a:xfrm flipV="1">
            <a:off x="1158177" y="3008998"/>
            <a:ext cx="1807918" cy="320579"/>
          </a:xfrm>
          <a:prstGeom prst="bentConnector3">
            <a:avLst>
              <a:gd name="adj1" fmla="val 74189"/>
            </a:avLst>
          </a:prstGeom>
          <a:ln w="28575" cap="flat">
            <a:solidFill>
              <a:srgbClr val="6ACDF6"/>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33" name="Elbow Connector 32">
            <a:extLst>
              <a:ext uri="{FF2B5EF4-FFF2-40B4-BE49-F238E27FC236}">
                <a16:creationId xmlns:a16="http://schemas.microsoft.com/office/drawing/2014/main" id="{0AF15320-876B-8381-F325-883FC2E1B32A}"/>
              </a:ext>
            </a:extLst>
          </p:cNvPr>
          <p:cNvCxnSpPr>
            <a:cxnSpLocks/>
          </p:cNvCxnSpPr>
          <p:nvPr/>
        </p:nvCxnSpPr>
        <p:spPr bwMode="gray">
          <a:xfrm flipV="1">
            <a:off x="1067421" y="3021203"/>
            <a:ext cx="2387627" cy="380667"/>
          </a:xfrm>
          <a:prstGeom prst="bentConnector3">
            <a:avLst>
              <a:gd name="adj1" fmla="val 100508"/>
            </a:avLst>
          </a:prstGeom>
          <a:ln w="28575" cap="flat">
            <a:solidFill>
              <a:srgbClr val="C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34" name="TextBox 33">
            <a:extLst>
              <a:ext uri="{FF2B5EF4-FFF2-40B4-BE49-F238E27FC236}">
                <a16:creationId xmlns:a16="http://schemas.microsoft.com/office/drawing/2014/main" id="{EDB7CC6D-5D6E-F178-6331-C11FB422E46C}"/>
              </a:ext>
            </a:extLst>
          </p:cNvPr>
          <p:cNvSpPr txBox="1"/>
          <p:nvPr/>
        </p:nvSpPr>
        <p:spPr bwMode="gray">
          <a:xfrm>
            <a:off x="2620731" y="3417772"/>
            <a:ext cx="895913" cy="257369"/>
          </a:xfrm>
          <a:prstGeom prst="rect">
            <a:avLst/>
          </a:prstGeom>
          <a:noFill/>
        </p:spPr>
        <p:txBody>
          <a:bodyPr wrap="square" lIns="36000" tIns="36000" rIns="36000" bIns="36000" rtlCol="0">
            <a:spAutoFit/>
          </a:bodyPr>
          <a:lstStyle/>
          <a:p>
            <a:pPr marL="0" indent="0" algn="ctr">
              <a:buNone/>
            </a:pPr>
            <a:r>
              <a:rPr lang="en-US" sz="1200" b="1" dirty="0"/>
              <a:t>Pond/Lake</a:t>
            </a:r>
          </a:p>
        </p:txBody>
      </p:sp>
      <p:sp>
        <p:nvSpPr>
          <p:cNvPr id="35" name="Rectangle 34">
            <a:extLst>
              <a:ext uri="{FF2B5EF4-FFF2-40B4-BE49-F238E27FC236}">
                <a16:creationId xmlns:a16="http://schemas.microsoft.com/office/drawing/2014/main" id="{ABF609DB-62A6-ED6E-2E81-DFCB0A486F31}"/>
              </a:ext>
            </a:extLst>
          </p:cNvPr>
          <p:cNvSpPr/>
          <p:nvPr/>
        </p:nvSpPr>
        <p:spPr bwMode="gray">
          <a:xfrm>
            <a:off x="285336" y="1765958"/>
            <a:ext cx="3666744" cy="1497295"/>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6" name="Rectangle 35">
            <a:extLst>
              <a:ext uri="{FF2B5EF4-FFF2-40B4-BE49-F238E27FC236}">
                <a16:creationId xmlns:a16="http://schemas.microsoft.com/office/drawing/2014/main" id="{CF1CE5F1-4AC1-E3CE-F2FC-C60A0D562DBA}"/>
              </a:ext>
            </a:extLst>
          </p:cNvPr>
          <p:cNvSpPr/>
          <p:nvPr/>
        </p:nvSpPr>
        <p:spPr bwMode="gray">
          <a:xfrm>
            <a:off x="4356671" y="3274330"/>
            <a:ext cx="3666744" cy="2893146"/>
          </a:xfrm>
          <a:prstGeom prst="rect">
            <a:avLst/>
          </a:prstGeom>
          <a:solidFill>
            <a:schemeClr val="bg1">
              <a:alpha val="5451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7" name="TextBox 36">
            <a:extLst>
              <a:ext uri="{FF2B5EF4-FFF2-40B4-BE49-F238E27FC236}">
                <a16:creationId xmlns:a16="http://schemas.microsoft.com/office/drawing/2014/main" id="{78BEE9FF-3847-3158-4273-FC614547F664}"/>
              </a:ext>
            </a:extLst>
          </p:cNvPr>
          <p:cNvSpPr txBox="1"/>
          <p:nvPr/>
        </p:nvSpPr>
        <p:spPr bwMode="gray">
          <a:xfrm>
            <a:off x="5048930" y="1490440"/>
            <a:ext cx="1924202" cy="257175"/>
          </a:xfrm>
          <a:prstGeom prst="rect">
            <a:avLst/>
          </a:prstGeom>
          <a:noFill/>
        </p:spPr>
        <p:txBody>
          <a:bodyPr wrap="square" lIns="36000" tIns="36000" rIns="36000" bIns="36000" rtlCol="0">
            <a:spAutoFit/>
          </a:bodyPr>
          <a:lstStyle/>
          <a:p>
            <a:pPr marL="0" indent="0" algn="ctr">
              <a:buNone/>
            </a:pPr>
            <a:r>
              <a:rPr lang="en-US" sz="1200" b="1" dirty="0"/>
              <a:t>Open loop</a:t>
            </a:r>
          </a:p>
        </p:txBody>
      </p:sp>
      <p:grpSp>
        <p:nvGrpSpPr>
          <p:cNvPr id="38" name="Group 37">
            <a:extLst>
              <a:ext uri="{FF2B5EF4-FFF2-40B4-BE49-F238E27FC236}">
                <a16:creationId xmlns:a16="http://schemas.microsoft.com/office/drawing/2014/main" id="{24D5F6DE-0F4A-C6CD-AD84-AB132976C03D}"/>
              </a:ext>
            </a:extLst>
          </p:cNvPr>
          <p:cNvGrpSpPr/>
          <p:nvPr/>
        </p:nvGrpSpPr>
        <p:grpSpPr>
          <a:xfrm>
            <a:off x="4348725" y="1842257"/>
            <a:ext cx="1584534" cy="1437318"/>
            <a:chOff x="410674" y="1853053"/>
            <a:chExt cx="2386475" cy="1440503"/>
          </a:xfrm>
        </p:grpSpPr>
        <p:sp>
          <p:nvSpPr>
            <p:cNvPr id="39" name="Rectangle 38">
              <a:extLst>
                <a:ext uri="{FF2B5EF4-FFF2-40B4-BE49-F238E27FC236}">
                  <a16:creationId xmlns:a16="http://schemas.microsoft.com/office/drawing/2014/main" id="{13E1734C-CC0F-CDFE-734B-18A44B2A59C1}"/>
                </a:ext>
              </a:extLst>
            </p:cNvPr>
            <p:cNvSpPr/>
            <p:nvPr/>
          </p:nvSpPr>
          <p:spPr bwMode="gray">
            <a:xfrm>
              <a:off x="533280" y="2389145"/>
              <a:ext cx="2141262" cy="904411"/>
            </a:xfrm>
            <a:prstGeom prst="rect">
              <a:avLst/>
            </a:prstGeom>
            <a:solidFill>
              <a:srgbClr val="BFC8D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0" name="Triangle 39">
              <a:extLst>
                <a:ext uri="{FF2B5EF4-FFF2-40B4-BE49-F238E27FC236}">
                  <a16:creationId xmlns:a16="http://schemas.microsoft.com/office/drawing/2014/main" id="{1B23ED1D-226B-6C43-1928-2E8A00BA51EF}"/>
                </a:ext>
              </a:extLst>
            </p:cNvPr>
            <p:cNvSpPr/>
            <p:nvPr/>
          </p:nvSpPr>
          <p:spPr bwMode="gray">
            <a:xfrm>
              <a:off x="410674" y="1853053"/>
              <a:ext cx="2386475" cy="544023"/>
            </a:xfrm>
            <a:prstGeom prst="triangle">
              <a:avLst/>
            </a:prstGeom>
            <a:solidFill>
              <a:srgbClr val="BFC8D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sp>
        <p:nvSpPr>
          <p:cNvPr id="41" name="Rectangle 40">
            <a:extLst>
              <a:ext uri="{FF2B5EF4-FFF2-40B4-BE49-F238E27FC236}">
                <a16:creationId xmlns:a16="http://schemas.microsoft.com/office/drawing/2014/main" id="{C3B36552-286A-B95F-3F72-D551D91699EE}"/>
              </a:ext>
            </a:extLst>
          </p:cNvPr>
          <p:cNvSpPr/>
          <p:nvPr/>
        </p:nvSpPr>
        <p:spPr bwMode="gray">
          <a:xfrm>
            <a:off x="4595487" y="2820722"/>
            <a:ext cx="683768" cy="443035"/>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2" name="Rectangle 41">
            <a:extLst>
              <a:ext uri="{FF2B5EF4-FFF2-40B4-BE49-F238E27FC236}">
                <a16:creationId xmlns:a16="http://schemas.microsoft.com/office/drawing/2014/main" id="{9CB7F358-98AF-DF33-8787-08A5A84590D6}"/>
              </a:ext>
            </a:extLst>
          </p:cNvPr>
          <p:cNvSpPr/>
          <p:nvPr/>
        </p:nvSpPr>
        <p:spPr bwMode="gray">
          <a:xfrm>
            <a:off x="4356671" y="1776674"/>
            <a:ext cx="3666744" cy="1497295"/>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3" name="Rectangle 42">
            <a:extLst>
              <a:ext uri="{FF2B5EF4-FFF2-40B4-BE49-F238E27FC236}">
                <a16:creationId xmlns:a16="http://schemas.microsoft.com/office/drawing/2014/main" id="{659BB49A-0B06-20DE-0186-8ADAA6EA4E29}"/>
              </a:ext>
            </a:extLst>
          </p:cNvPr>
          <p:cNvSpPr/>
          <p:nvPr/>
        </p:nvSpPr>
        <p:spPr bwMode="gray">
          <a:xfrm>
            <a:off x="8302471" y="3261198"/>
            <a:ext cx="3666744" cy="2906278"/>
          </a:xfrm>
          <a:prstGeom prst="rect">
            <a:avLst/>
          </a:prstGeom>
          <a:solidFill>
            <a:schemeClr val="bg1">
              <a:alpha val="5451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4" name="TextBox 43">
            <a:extLst>
              <a:ext uri="{FF2B5EF4-FFF2-40B4-BE49-F238E27FC236}">
                <a16:creationId xmlns:a16="http://schemas.microsoft.com/office/drawing/2014/main" id="{E05FAC37-EB86-50D7-8A08-251B3F327B2E}"/>
              </a:ext>
            </a:extLst>
          </p:cNvPr>
          <p:cNvSpPr txBox="1"/>
          <p:nvPr/>
        </p:nvSpPr>
        <p:spPr bwMode="gray">
          <a:xfrm>
            <a:off x="8994828" y="1478428"/>
            <a:ext cx="1924202" cy="257175"/>
          </a:xfrm>
          <a:prstGeom prst="rect">
            <a:avLst/>
          </a:prstGeom>
          <a:noFill/>
        </p:spPr>
        <p:txBody>
          <a:bodyPr wrap="square" lIns="36000" tIns="36000" rIns="36000" bIns="36000" rtlCol="0">
            <a:spAutoFit/>
          </a:bodyPr>
          <a:lstStyle/>
          <a:p>
            <a:pPr marL="0" indent="0" algn="ctr">
              <a:buNone/>
            </a:pPr>
            <a:r>
              <a:rPr lang="en-US" sz="1200" b="1" dirty="0"/>
              <a:t>Hybrid</a:t>
            </a:r>
          </a:p>
        </p:txBody>
      </p:sp>
      <p:grpSp>
        <p:nvGrpSpPr>
          <p:cNvPr id="45" name="Group 44">
            <a:extLst>
              <a:ext uri="{FF2B5EF4-FFF2-40B4-BE49-F238E27FC236}">
                <a16:creationId xmlns:a16="http://schemas.microsoft.com/office/drawing/2014/main" id="{06D7D46C-ADF4-0CBA-9F0F-417C5407C2D3}"/>
              </a:ext>
            </a:extLst>
          </p:cNvPr>
          <p:cNvGrpSpPr/>
          <p:nvPr/>
        </p:nvGrpSpPr>
        <p:grpSpPr>
          <a:xfrm>
            <a:off x="8294623" y="1830245"/>
            <a:ext cx="1584534" cy="1437318"/>
            <a:chOff x="410674" y="1853053"/>
            <a:chExt cx="2386475" cy="1440503"/>
          </a:xfrm>
        </p:grpSpPr>
        <p:sp>
          <p:nvSpPr>
            <p:cNvPr id="46" name="Rectangle 45">
              <a:extLst>
                <a:ext uri="{FF2B5EF4-FFF2-40B4-BE49-F238E27FC236}">
                  <a16:creationId xmlns:a16="http://schemas.microsoft.com/office/drawing/2014/main" id="{71B679D2-F61E-CCAD-D8DD-FE1A9E1E6E42}"/>
                </a:ext>
              </a:extLst>
            </p:cNvPr>
            <p:cNvSpPr/>
            <p:nvPr/>
          </p:nvSpPr>
          <p:spPr bwMode="gray">
            <a:xfrm>
              <a:off x="533280" y="2389145"/>
              <a:ext cx="2141262" cy="904411"/>
            </a:xfrm>
            <a:prstGeom prst="rect">
              <a:avLst/>
            </a:prstGeom>
            <a:solidFill>
              <a:srgbClr val="BFC8D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7" name="Triangle 46">
              <a:extLst>
                <a:ext uri="{FF2B5EF4-FFF2-40B4-BE49-F238E27FC236}">
                  <a16:creationId xmlns:a16="http://schemas.microsoft.com/office/drawing/2014/main" id="{AE97DF7E-189F-5823-8982-4CF1D2574423}"/>
                </a:ext>
              </a:extLst>
            </p:cNvPr>
            <p:cNvSpPr/>
            <p:nvPr/>
          </p:nvSpPr>
          <p:spPr bwMode="gray">
            <a:xfrm>
              <a:off x="410674" y="1853053"/>
              <a:ext cx="2386475" cy="544023"/>
            </a:xfrm>
            <a:prstGeom prst="triangle">
              <a:avLst/>
            </a:prstGeom>
            <a:solidFill>
              <a:srgbClr val="BFC8D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sp>
        <p:nvSpPr>
          <p:cNvPr id="48" name="Rectangle 47">
            <a:extLst>
              <a:ext uri="{FF2B5EF4-FFF2-40B4-BE49-F238E27FC236}">
                <a16:creationId xmlns:a16="http://schemas.microsoft.com/office/drawing/2014/main" id="{62433753-29D3-9019-70BF-3AA04FC957C9}"/>
              </a:ext>
            </a:extLst>
          </p:cNvPr>
          <p:cNvSpPr/>
          <p:nvPr/>
        </p:nvSpPr>
        <p:spPr bwMode="gray">
          <a:xfrm>
            <a:off x="8302471" y="1757946"/>
            <a:ext cx="3666744" cy="1497295"/>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9" name="TextBox 48">
            <a:extLst>
              <a:ext uri="{FF2B5EF4-FFF2-40B4-BE49-F238E27FC236}">
                <a16:creationId xmlns:a16="http://schemas.microsoft.com/office/drawing/2014/main" id="{3D39E1B4-B292-55C2-A259-100258400463}"/>
              </a:ext>
            </a:extLst>
          </p:cNvPr>
          <p:cNvSpPr txBox="1"/>
          <p:nvPr/>
        </p:nvSpPr>
        <p:spPr bwMode="gray">
          <a:xfrm>
            <a:off x="4595487" y="2832295"/>
            <a:ext cx="673780" cy="442035"/>
          </a:xfrm>
          <a:prstGeom prst="rect">
            <a:avLst/>
          </a:prstGeom>
          <a:noFill/>
        </p:spPr>
        <p:txBody>
          <a:bodyPr wrap="square" lIns="36000" tIns="36000" rIns="36000" bIns="36000" rtlCol="0">
            <a:spAutoFit/>
          </a:bodyPr>
          <a:lstStyle/>
          <a:p>
            <a:pPr marL="0" indent="0" algn="ctr">
              <a:buNone/>
            </a:pPr>
            <a:r>
              <a:rPr lang="en-US" sz="1200" dirty="0"/>
              <a:t>Heat pump</a:t>
            </a:r>
          </a:p>
        </p:txBody>
      </p:sp>
      <p:sp>
        <p:nvSpPr>
          <p:cNvPr id="50" name="Can 49">
            <a:extLst>
              <a:ext uri="{FF2B5EF4-FFF2-40B4-BE49-F238E27FC236}">
                <a16:creationId xmlns:a16="http://schemas.microsoft.com/office/drawing/2014/main" id="{C941B5CC-8D84-FAAF-343A-0855AB04B701}"/>
              </a:ext>
            </a:extLst>
          </p:cNvPr>
          <p:cNvSpPr/>
          <p:nvPr/>
        </p:nvSpPr>
        <p:spPr bwMode="gray">
          <a:xfrm>
            <a:off x="4770783" y="3915003"/>
            <a:ext cx="147728" cy="1289941"/>
          </a:xfrm>
          <a:prstGeom prst="can">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51" name="Can 50">
            <a:extLst>
              <a:ext uri="{FF2B5EF4-FFF2-40B4-BE49-F238E27FC236}">
                <a16:creationId xmlns:a16="http://schemas.microsoft.com/office/drawing/2014/main" id="{88A90DF0-6482-169C-98BB-782B5A81CD26}"/>
              </a:ext>
            </a:extLst>
          </p:cNvPr>
          <p:cNvSpPr/>
          <p:nvPr/>
        </p:nvSpPr>
        <p:spPr bwMode="gray">
          <a:xfrm>
            <a:off x="5375387" y="3915003"/>
            <a:ext cx="166564" cy="1289941"/>
          </a:xfrm>
          <a:prstGeom prst="can">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cxnSp>
        <p:nvCxnSpPr>
          <p:cNvPr id="52" name="Elbow Connector 51">
            <a:extLst>
              <a:ext uri="{FF2B5EF4-FFF2-40B4-BE49-F238E27FC236}">
                <a16:creationId xmlns:a16="http://schemas.microsoft.com/office/drawing/2014/main" id="{607D148C-00E2-AE3C-532A-04E941C8F905}"/>
              </a:ext>
            </a:extLst>
          </p:cNvPr>
          <p:cNvCxnSpPr>
            <a:cxnSpLocks/>
          </p:cNvCxnSpPr>
          <p:nvPr/>
        </p:nvCxnSpPr>
        <p:spPr bwMode="gray">
          <a:xfrm rot="16200000" flipV="1">
            <a:off x="4022963" y="3867165"/>
            <a:ext cx="1410436" cy="251731"/>
          </a:xfrm>
          <a:prstGeom prst="bentConnector3">
            <a:avLst>
              <a:gd name="adj1" fmla="val 54103"/>
            </a:avLst>
          </a:prstGeom>
          <a:ln w="28575" cap="flat">
            <a:solidFill>
              <a:srgbClr val="C00000"/>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53" name="Elbow Connector 52">
            <a:extLst>
              <a:ext uri="{FF2B5EF4-FFF2-40B4-BE49-F238E27FC236}">
                <a16:creationId xmlns:a16="http://schemas.microsoft.com/office/drawing/2014/main" id="{5DAE9E26-FED4-BDFD-A4BD-DA8DA2ACFFF0}"/>
              </a:ext>
            </a:extLst>
          </p:cNvPr>
          <p:cNvCxnSpPr>
            <a:cxnSpLocks/>
          </p:cNvCxnSpPr>
          <p:nvPr/>
        </p:nvCxnSpPr>
        <p:spPr bwMode="gray">
          <a:xfrm rot="16200000" flipV="1">
            <a:off x="4609681" y="3384193"/>
            <a:ext cx="939946" cy="750751"/>
          </a:xfrm>
          <a:prstGeom prst="bentConnector3">
            <a:avLst>
              <a:gd name="adj1" fmla="val 50000"/>
            </a:avLst>
          </a:prstGeom>
          <a:ln w="28575" cap="flat">
            <a:solidFill>
              <a:srgbClr val="6ACDF6"/>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54" name="Can 53">
            <a:extLst>
              <a:ext uri="{FF2B5EF4-FFF2-40B4-BE49-F238E27FC236}">
                <a16:creationId xmlns:a16="http://schemas.microsoft.com/office/drawing/2014/main" id="{55FD9C48-381A-22FA-1F96-C4B3B33C866C}"/>
              </a:ext>
            </a:extLst>
          </p:cNvPr>
          <p:cNvSpPr/>
          <p:nvPr/>
        </p:nvSpPr>
        <p:spPr bwMode="gray">
          <a:xfrm>
            <a:off x="4774152" y="4533207"/>
            <a:ext cx="140989" cy="671737"/>
          </a:xfrm>
          <a:prstGeom prst="can">
            <a:avLst/>
          </a:prstGeom>
          <a:solidFill>
            <a:srgbClr val="C00000"/>
          </a:solidFill>
          <a:ln w="95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55" name="Right Arrow 54">
            <a:extLst>
              <a:ext uri="{FF2B5EF4-FFF2-40B4-BE49-F238E27FC236}">
                <a16:creationId xmlns:a16="http://schemas.microsoft.com/office/drawing/2014/main" id="{8DC563F3-B8EF-4F85-4309-9B4803D842AB}"/>
              </a:ext>
            </a:extLst>
          </p:cNvPr>
          <p:cNvSpPr/>
          <p:nvPr/>
        </p:nvSpPr>
        <p:spPr bwMode="gray">
          <a:xfrm rot="16200000">
            <a:off x="4449243" y="4831296"/>
            <a:ext cx="438504" cy="89123"/>
          </a:xfrm>
          <a:prstGeom prst="rightArrow">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56" name="Right Arrow 55">
            <a:extLst>
              <a:ext uri="{FF2B5EF4-FFF2-40B4-BE49-F238E27FC236}">
                <a16:creationId xmlns:a16="http://schemas.microsoft.com/office/drawing/2014/main" id="{1123B368-4E40-15E0-462D-A440F49CC594}"/>
              </a:ext>
            </a:extLst>
          </p:cNvPr>
          <p:cNvSpPr/>
          <p:nvPr/>
        </p:nvSpPr>
        <p:spPr bwMode="gray">
          <a:xfrm rot="5400000">
            <a:off x="5396923" y="4412114"/>
            <a:ext cx="438504" cy="89124"/>
          </a:xfrm>
          <a:prstGeom prst="rightArrow">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57" name="TextBox 56">
            <a:extLst>
              <a:ext uri="{FF2B5EF4-FFF2-40B4-BE49-F238E27FC236}">
                <a16:creationId xmlns:a16="http://schemas.microsoft.com/office/drawing/2014/main" id="{BA754DF5-CCFF-7BF6-5845-1D0F0B1B67C6}"/>
              </a:ext>
            </a:extLst>
          </p:cNvPr>
          <p:cNvSpPr txBox="1"/>
          <p:nvPr/>
        </p:nvSpPr>
        <p:spPr bwMode="gray">
          <a:xfrm>
            <a:off x="4920889" y="5212021"/>
            <a:ext cx="1079212" cy="442035"/>
          </a:xfrm>
          <a:prstGeom prst="rect">
            <a:avLst/>
          </a:prstGeom>
          <a:noFill/>
        </p:spPr>
        <p:txBody>
          <a:bodyPr wrap="square" lIns="36000" tIns="36000" rIns="36000" bIns="36000" rtlCol="0">
            <a:spAutoFit/>
          </a:bodyPr>
          <a:lstStyle/>
          <a:p>
            <a:pPr marL="0" indent="0" algn="ctr">
              <a:buNone/>
            </a:pPr>
            <a:r>
              <a:rPr lang="en-US" sz="1200" b="1" dirty="0"/>
              <a:t>Well discharge</a:t>
            </a:r>
          </a:p>
        </p:txBody>
      </p:sp>
      <p:sp>
        <p:nvSpPr>
          <p:cNvPr id="58" name="TextBox 57">
            <a:extLst>
              <a:ext uri="{FF2B5EF4-FFF2-40B4-BE49-F238E27FC236}">
                <a16:creationId xmlns:a16="http://schemas.microsoft.com/office/drawing/2014/main" id="{A655363F-9B82-8320-88EF-3E4BCDA4630B}"/>
              </a:ext>
            </a:extLst>
          </p:cNvPr>
          <p:cNvSpPr txBox="1"/>
          <p:nvPr/>
        </p:nvSpPr>
        <p:spPr bwMode="gray">
          <a:xfrm>
            <a:off x="6428781" y="3295568"/>
            <a:ext cx="1469020" cy="257369"/>
          </a:xfrm>
          <a:prstGeom prst="rect">
            <a:avLst/>
          </a:prstGeom>
          <a:noFill/>
        </p:spPr>
        <p:txBody>
          <a:bodyPr wrap="square" lIns="36000" tIns="36000" rIns="36000" bIns="36000" rtlCol="0">
            <a:spAutoFit/>
          </a:bodyPr>
          <a:lstStyle/>
          <a:p>
            <a:pPr marL="0" indent="0" algn="ctr">
              <a:buNone/>
            </a:pPr>
            <a:r>
              <a:rPr lang="en-US" sz="1200" b="1" dirty="0"/>
              <a:t>Surface discharge</a:t>
            </a:r>
          </a:p>
        </p:txBody>
      </p:sp>
      <p:sp>
        <p:nvSpPr>
          <p:cNvPr id="59" name="Delay 58">
            <a:extLst>
              <a:ext uri="{FF2B5EF4-FFF2-40B4-BE49-F238E27FC236}">
                <a16:creationId xmlns:a16="http://schemas.microsoft.com/office/drawing/2014/main" id="{1B0809AF-9B5B-FFD0-B0E2-D896943C2095}"/>
              </a:ext>
            </a:extLst>
          </p:cNvPr>
          <p:cNvSpPr/>
          <p:nvPr/>
        </p:nvSpPr>
        <p:spPr bwMode="gray">
          <a:xfrm rot="16200000" flipV="1">
            <a:off x="6579465" y="2024216"/>
            <a:ext cx="1158205" cy="1289260"/>
          </a:xfrm>
          <a:prstGeom prst="flowChartDelay">
            <a:avLst/>
          </a:prstGeom>
          <a:solidFill>
            <a:srgbClr val="D9F2FE"/>
          </a:solidFill>
          <a:ln w="28575">
            <a:solidFill>
              <a:srgbClr val="D9F2F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60" name="Rounded Rectangle 59">
            <a:extLst>
              <a:ext uri="{FF2B5EF4-FFF2-40B4-BE49-F238E27FC236}">
                <a16:creationId xmlns:a16="http://schemas.microsoft.com/office/drawing/2014/main" id="{F3B0B570-DD83-B181-EBA5-5F5552F20DE9}"/>
              </a:ext>
            </a:extLst>
          </p:cNvPr>
          <p:cNvSpPr/>
          <p:nvPr/>
        </p:nvSpPr>
        <p:spPr bwMode="gray">
          <a:xfrm>
            <a:off x="8718330" y="3249950"/>
            <a:ext cx="164939" cy="2131538"/>
          </a:xfrm>
          <a:prstGeom prst="roundRect">
            <a:avLst/>
          </a:prstGeom>
          <a:gradFill flip="none" rotWithShape="1">
            <a:gsLst>
              <a:gs pos="0">
                <a:srgbClr val="F0372C"/>
              </a:gs>
              <a:gs pos="46000">
                <a:srgbClr val="C00000">
                  <a:tint val="44500"/>
                  <a:satMod val="160000"/>
                </a:srgbClr>
              </a:gs>
              <a:gs pos="100000">
                <a:srgbClr val="6ACDF6"/>
              </a:gs>
            </a:gsLst>
            <a:lin ang="10800000" scaled="1"/>
            <a:tileRect/>
          </a:gra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61" name="Rounded Rectangle 60">
            <a:extLst>
              <a:ext uri="{FF2B5EF4-FFF2-40B4-BE49-F238E27FC236}">
                <a16:creationId xmlns:a16="http://schemas.microsoft.com/office/drawing/2014/main" id="{1866806F-5240-00A3-45E1-DE26B3DDB0EA}"/>
              </a:ext>
            </a:extLst>
          </p:cNvPr>
          <p:cNvSpPr/>
          <p:nvPr/>
        </p:nvSpPr>
        <p:spPr bwMode="gray">
          <a:xfrm>
            <a:off x="8753558" y="3255241"/>
            <a:ext cx="95472" cy="2038856"/>
          </a:xfrm>
          <a:prstGeom prst="round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62" name="Right Arrow 61">
            <a:extLst>
              <a:ext uri="{FF2B5EF4-FFF2-40B4-BE49-F238E27FC236}">
                <a16:creationId xmlns:a16="http://schemas.microsoft.com/office/drawing/2014/main" id="{E4451BE4-D4C1-3789-AEA4-07566849C788}"/>
              </a:ext>
            </a:extLst>
          </p:cNvPr>
          <p:cNvSpPr/>
          <p:nvPr/>
        </p:nvSpPr>
        <p:spPr bwMode="gray">
          <a:xfrm rot="5400000">
            <a:off x="8385055" y="3848628"/>
            <a:ext cx="438504" cy="89124"/>
          </a:xfrm>
          <a:prstGeom prst="rightArrow">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63" name="Right Arrow 62">
            <a:extLst>
              <a:ext uri="{FF2B5EF4-FFF2-40B4-BE49-F238E27FC236}">
                <a16:creationId xmlns:a16="http://schemas.microsoft.com/office/drawing/2014/main" id="{5A9BDE81-925A-7919-92A2-B56E6B2ACB1E}"/>
              </a:ext>
            </a:extLst>
          </p:cNvPr>
          <p:cNvSpPr/>
          <p:nvPr/>
        </p:nvSpPr>
        <p:spPr bwMode="gray">
          <a:xfrm rot="16200000">
            <a:off x="8773043" y="4591100"/>
            <a:ext cx="438504" cy="89123"/>
          </a:xfrm>
          <a:prstGeom prst="rightArrow">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64" name="Can 63">
            <a:extLst>
              <a:ext uri="{FF2B5EF4-FFF2-40B4-BE49-F238E27FC236}">
                <a16:creationId xmlns:a16="http://schemas.microsoft.com/office/drawing/2014/main" id="{81FCB099-F413-93D8-4218-9C06DBBC53AA}"/>
              </a:ext>
            </a:extLst>
          </p:cNvPr>
          <p:cNvSpPr/>
          <p:nvPr/>
        </p:nvSpPr>
        <p:spPr bwMode="gray">
          <a:xfrm>
            <a:off x="9520136" y="2427162"/>
            <a:ext cx="672252" cy="806854"/>
          </a:xfrm>
          <a:prstGeom prst="can">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65" name="TextBox 64">
            <a:extLst>
              <a:ext uri="{FF2B5EF4-FFF2-40B4-BE49-F238E27FC236}">
                <a16:creationId xmlns:a16="http://schemas.microsoft.com/office/drawing/2014/main" id="{D9D80D52-82B4-DE21-CB2F-B2B5117C095C}"/>
              </a:ext>
            </a:extLst>
          </p:cNvPr>
          <p:cNvSpPr txBox="1"/>
          <p:nvPr/>
        </p:nvSpPr>
        <p:spPr bwMode="gray">
          <a:xfrm>
            <a:off x="9515476" y="2689053"/>
            <a:ext cx="672252" cy="451639"/>
          </a:xfrm>
          <a:prstGeom prst="rect">
            <a:avLst/>
          </a:prstGeom>
          <a:noFill/>
        </p:spPr>
        <p:txBody>
          <a:bodyPr wrap="square" lIns="36000" tIns="36000" rIns="36000" bIns="36000" rtlCol="0">
            <a:spAutoFit/>
          </a:bodyPr>
          <a:lstStyle/>
          <a:p>
            <a:pPr marL="0" indent="0" algn="ctr">
              <a:buNone/>
            </a:pPr>
            <a:r>
              <a:rPr lang="en-US" sz="1200" dirty="0"/>
              <a:t>Cooling tower</a:t>
            </a:r>
          </a:p>
        </p:txBody>
      </p:sp>
      <p:sp>
        <p:nvSpPr>
          <p:cNvPr id="66" name="Rectangle 65">
            <a:extLst>
              <a:ext uri="{FF2B5EF4-FFF2-40B4-BE49-F238E27FC236}">
                <a16:creationId xmlns:a16="http://schemas.microsoft.com/office/drawing/2014/main" id="{30057E1B-99C1-036C-4F33-9B860DFD128A}"/>
              </a:ext>
            </a:extLst>
          </p:cNvPr>
          <p:cNvSpPr/>
          <p:nvPr/>
        </p:nvSpPr>
        <p:spPr bwMode="gray">
          <a:xfrm>
            <a:off x="8541385" y="2820723"/>
            <a:ext cx="683768" cy="432100"/>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67" name="TextBox 66">
            <a:extLst>
              <a:ext uri="{FF2B5EF4-FFF2-40B4-BE49-F238E27FC236}">
                <a16:creationId xmlns:a16="http://schemas.microsoft.com/office/drawing/2014/main" id="{4ACD5B06-C927-0389-CD1B-4C3067E1737E}"/>
              </a:ext>
            </a:extLst>
          </p:cNvPr>
          <p:cNvSpPr txBox="1"/>
          <p:nvPr/>
        </p:nvSpPr>
        <p:spPr bwMode="gray">
          <a:xfrm>
            <a:off x="8505195" y="2832295"/>
            <a:ext cx="673780" cy="442035"/>
          </a:xfrm>
          <a:prstGeom prst="rect">
            <a:avLst/>
          </a:prstGeom>
          <a:noFill/>
        </p:spPr>
        <p:txBody>
          <a:bodyPr wrap="square" lIns="36000" tIns="36000" rIns="36000" bIns="36000" rtlCol="0">
            <a:spAutoFit/>
          </a:bodyPr>
          <a:lstStyle/>
          <a:p>
            <a:pPr marL="0" indent="0" algn="ctr">
              <a:buNone/>
            </a:pPr>
            <a:r>
              <a:rPr lang="en-US" sz="1200" dirty="0"/>
              <a:t>Heat pump</a:t>
            </a:r>
          </a:p>
        </p:txBody>
      </p:sp>
      <p:sp>
        <p:nvSpPr>
          <p:cNvPr id="68" name="Can 67">
            <a:extLst>
              <a:ext uri="{FF2B5EF4-FFF2-40B4-BE49-F238E27FC236}">
                <a16:creationId xmlns:a16="http://schemas.microsoft.com/office/drawing/2014/main" id="{D18DD973-3FAB-EB4A-2B5D-3A03EDEAC811}"/>
              </a:ext>
            </a:extLst>
          </p:cNvPr>
          <p:cNvSpPr/>
          <p:nvPr/>
        </p:nvSpPr>
        <p:spPr bwMode="gray">
          <a:xfrm>
            <a:off x="5377143" y="4162653"/>
            <a:ext cx="164808" cy="1042291"/>
          </a:xfrm>
          <a:prstGeom prst="can">
            <a:avLst/>
          </a:prstGeom>
          <a:solidFill>
            <a:srgbClr val="6ACDF6"/>
          </a:solidFill>
          <a:ln w="9525">
            <a:solidFill>
              <a:srgbClr val="6ACDF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cxnSp>
        <p:nvCxnSpPr>
          <p:cNvPr id="69" name="Elbow Connector 68">
            <a:extLst>
              <a:ext uri="{FF2B5EF4-FFF2-40B4-BE49-F238E27FC236}">
                <a16:creationId xmlns:a16="http://schemas.microsoft.com/office/drawing/2014/main" id="{AF012D68-5FDE-7F53-6F52-34891541AE05}"/>
              </a:ext>
            </a:extLst>
          </p:cNvPr>
          <p:cNvCxnSpPr/>
          <p:nvPr/>
        </p:nvCxnSpPr>
        <p:spPr bwMode="gray">
          <a:xfrm flipV="1">
            <a:off x="5314754" y="2753502"/>
            <a:ext cx="1730363" cy="444708"/>
          </a:xfrm>
          <a:prstGeom prst="bentConnector3">
            <a:avLst>
              <a:gd name="adj1" fmla="val 99781"/>
            </a:avLst>
          </a:prstGeom>
          <a:ln w="28575" cap="flat">
            <a:solidFill>
              <a:srgbClr val="6ACDF6"/>
            </a:solidFill>
            <a:miter lim="800000"/>
            <a:tailEnd type="triangle"/>
          </a:ln>
        </p:spPr>
        <p:style>
          <a:lnRef idx="1">
            <a:schemeClr val="accent1"/>
          </a:lnRef>
          <a:fillRef idx="0">
            <a:schemeClr val="accent1"/>
          </a:fillRef>
          <a:effectRef idx="0">
            <a:schemeClr val="accent1"/>
          </a:effectRef>
          <a:fontRef idx="minor">
            <a:schemeClr val="tx1"/>
          </a:fontRef>
        </p:style>
      </p:cxnSp>
      <p:sp>
        <p:nvSpPr>
          <p:cNvPr id="70" name="Oval 69">
            <a:extLst>
              <a:ext uri="{FF2B5EF4-FFF2-40B4-BE49-F238E27FC236}">
                <a16:creationId xmlns:a16="http://schemas.microsoft.com/office/drawing/2014/main" id="{0A51D44D-EC54-C712-4CAB-B318A14EA6B2}"/>
              </a:ext>
            </a:extLst>
          </p:cNvPr>
          <p:cNvSpPr/>
          <p:nvPr/>
        </p:nvSpPr>
        <p:spPr bwMode="gray">
          <a:xfrm>
            <a:off x="526711" y="5516896"/>
            <a:ext cx="274320" cy="274320"/>
          </a:xfrm>
          <a:prstGeom prst="ellipse">
            <a:avLst/>
          </a:prstGeom>
          <a:solidFill>
            <a:srgbClr val="89939C"/>
          </a:solidFill>
          <a:ln w="9525">
            <a:solidFill>
              <a:srgbClr val="89939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50" b="1" i="0" u="none" strike="noStrike" kern="1200" cap="none" spc="0" normalizeH="0" baseline="0" noProof="0" dirty="0">
                <a:ln>
                  <a:noFill/>
                </a:ln>
                <a:solidFill>
                  <a:srgbClr val="FFFFFF"/>
                </a:solidFill>
                <a:effectLst/>
                <a:uLnTx/>
                <a:uFillTx/>
                <a:latin typeface="Arial"/>
                <a:ea typeface="+mn-ea"/>
                <a:cs typeface="+mn-cs"/>
              </a:rPr>
              <a:t>1</a:t>
            </a:r>
          </a:p>
        </p:txBody>
      </p:sp>
      <p:sp>
        <p:nvSpPr>
          <p:cNvPr id="71" name="Oval 70">
            <a:extLst>
              <a:ext uri="{FF2B5EF4-FFF2-40B4-BE49-F238E27FC236}">
                <a16:creationId xmlns:a16="http://schemas.microsoft.com/office/drawing/2014/main" id="{840518AF-5925-09FC-333B-E06AEF233DFE}"/>
              </a:ext>
            </a:extLst>
          </p:cNvPr>
          <p:cNvSpPr/>
          <p:nvPr/>
        </p:nvSpPr>
        <p:spPr bwMode="gray">
          <a:xfrm>
            <a:off x="1528272" y="4691551"/>
            <a:ext cx="274320" cy="274320"/>
          </a:xfrm>
          <a:prstGeom prst="ellipse">
            <a:avLst/>
          </a:prstGeom>
          <a:solidFill>
            <a:srgbClr val="89939C"/>
          </a:solidFill>
          <a:ln w="9525">
            <a:solidFill>
              <a:srgbClr val="89939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50" b="1" dirty="0">
                <a:solidFill>
                  <a:srgbClr val="FFFFFF"/>
                </a:solidFill>
                <a:latin typeface="Arial"/>
              </a:rPr>
              <a:t>2</a:t>
            </a:r>
            <a:endParaRPr kumimoji="0" lang="en-US" sz="1150" b="1" i="0" u="none" strike="noStrike" kern="1200" cap="none" spc="0" normalizeH="0" baseline="0" noProof="0" dirty="0">
              <a:ln>
                <a:noFill/>
              </a:ln>
              <a:solidFill>
                <a:srgbClr val="FFFFFF"/>
              </a:solidFill>
              <a:effectLst/>
              <a:uLnTx/>
              <a:uFillTx/>
              <a:latin typeface="Arial"/>
              <a:ea typeface="+mn-ea"/>
              <a:cs typeface="+mn-cs"/>
            </a:endParaRPr>
          </a:p>
        </p:txBody>
      </p:sp>
      <p:sp>
        <p:nvSpPr>
          <p:cNvPr id="72" name="Oval 71">
            <a:extLst>
              <a:ext uri="{FF2B5EF4-FFF2-40B4-BE49-F238E27FC236}">
                <a16:creationId xmlns:a16="http://schemas.microsoft.com/office/drawing/2014/main" id="{C5064045-C3D7-9836-94A6-605E8F929AC7}"/>
              </a:ext>
            </a:extLst>
          </p:cNvPr>
          <p:cNvSpPr/>
          <p:nvPr/>
        </p:nvSpPr>
        <p:spPr bwMode="gray">
          <a:xfrm>
            <a:off x="2930693" y="3660388"/>
            <a:ext cx="274320" cy="274320"/>
          </a:xfrm>
          <a:prstGeom prst="ellipse">
            <a:avLst/>
          </a:prstGeom>
          <a:solidFill>
            <a:srgbClr val="89939C"/>
          </a:solidFill>
          <a:ln w="9525">
            <a:solidFill>
              <a:srgbClr val="89939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50" b="1" dirty="0">
                <a:solidFill>
                  <a:srgbClr val="FFFFFF"/>
                </a:solidFill>
                <a:latin typeface="Arial"/>
              </a:rPr>
              <a:t>3</a:t>
            </a:r>
            <a:endParaRPr kumimoji="0" lang="en-US" sz="1150" b="1" i="0" u="none" strike="noStrike" kern="1200" cap="none" spc="0" normalizeH="0" baseline="0" noProof="0" dirty="0">
              <a:ln>
                <a:noFill/>
              </a:ln>
              <a:solidFill>
                <a:srgbClr val="FFFFFF"/>
              </a:solidFill>
              <a:effectLst/>
              <a:uLnTx/>
              <a:uFillTx/>
              <a:latin typeface="Arial"/>
              <a:ea typeface="+mn-ea"/>
              <a:cs typeface="+mn-cs"/>
            </a:endParaRPr>
          </a:p>
        </p:txBody>
      </p:sp>
      <p:sp>
        <p:nvSpPr>
          <p:cNvPr id="73" name="Oval 72">
            <a:extLst>
              <a:ext uri="{FF2B5EF4-FFF2-40B4-BE49-F238E27FC236}">
                <a16:creationId xmlns:a16="http://schemas.microsoft.com/office/drawing/2014/main" id="{FD04F140-0845-3B83-A6B7-F2A3C2E82E92}"/>
              </a:ext>
            </a:extLst>
          </p:cNvPr>
          <p:cNvSpPr/>
          <p:nvPr/>
        </p:nvSpPr>
        <p:spPr bwMode="gray">
          <a:xfrm>
            <a:off x="5317870" y="5654056"/>
            <a:ext cx="274320" cy="274320"/>
          </a:xfrm>
          <a:prstGeom prst="ellipse">
            <a:avLst/>
          </a:prstGeom>
          <a:solidFill>
            <a:srgbClr val="89939C"/>
          </a:solidFill>
          <a:ln w="9525">
            <a:solidFill>
              <a:srgbClr val="89939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50" b="1" i="0" u="none" strike="noStrike" kern="1200" cap="none" spc="0" normalizeH="0" baseline="0" noProof="0" dirty="0">
                <a:ln>
                  <a:noFill/>
                </a:ln>
                <a:solidFill>
                  <a:srgbClr val="FFFFFF"/>
                </a:solidFill>
                <a:effectLst/>
                <a:uLnTx/>
                <a:uFillTx/>
                <a:latin typeface="Arial"/>
                <a:ea typeface="+mn-ea"/>
                <a:cs typeface="+mn-cs"/>
              </a:rPr>
              <a:t>1</a:t>
            </a:r>
          </a:p>
        </p:txBody>
      </p:sp>
      <p:sp>
        <p:nvSpPr>
          <p:cNvPr id="74" name="Oval 73">
            <a:extLst>
              <a:ext uri="{FF2B5EF4-FFF2-40B4-BE49-F238E27FC236}">
                <a16:creationId xmlns:a16="http://schemas.microsoft.com/office/drawing/2014/main" id="{5FEB69CD-76A5-F088-2F1A-BC827688E1D8}"/>
              </a:ext>
            </a:extLst>
          </p:cNvPr>
          <p:cNvSpPr/>
          <p:nvPr/>
        </p:nvSpPr>
        <p:spPr bwMode="gray">
          <a:xfrm>
            <a:off x="6989492" y="3561127"/>
            <a:ext cx="274320" cy="274320"/>
          </a:xfrm>
          <a:prstGeom prst="ellipse">
            <a:avLst/>
          </a:prstGeom>
          <a:solidFill>
            <a:srgbClr val="89939C"/>
          </a:solidFill>
          <a:ln w="9525">
            <a:solidFill>
              <a:srgbClr val="89939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50" b="1" dirty="0">
                <a:solidFill>
                  <a:srgbClr val="FFFFFF"/>
                </a:solidFill>
                <a:latin typeface="Arial"/>
              </a:rPr>
              <a:t>2</a:t>
            </a:r>
            <a:endParaRPr kumimoji="0" lang="en-US" sz="1150" b="1" i="0" u="none" strike="noStrike" kern="1200" cap="none" spc="0" normalizeH="0" baseline="0" noProof="0" dirty="0">
              <a:ln>
                <a:noFill/>
              </a:ln>
              <a:solidFill>
                <a:srgbClr val="FFFFFF"/>
              </a:solidFill>
              <a:effectLst/>
              <a:uLnTx/>
              <a:uFillTx/>
              <a:latin typeface="Arial"/>
              <a:ea typeface="+mn-ea"/>
              <a:cs typeface="+mn-cs"/>
            </a:endParaRPr>
          </a:p>
        </p:txBody>
      </p:sp>
      <p:sp>
        <p:nvSpPr>
          <p:cNvPr id="75" name="btfpCallout843070">
            <a:extLst>
              <a:ext uri="{FF2B5EF4-FFF2-40B4-BE49-F238E27FC236}">
                <a16:creationId xmlns:a16="http://schemas.microsoft.com/office/drawing/2014/main" id="{39C14FF7-BCF5-3573-78BD-A7830A1DC7BF}"/>
              </a:ext>
            </a:extLst>
          </p:cNvPr>
          <p:cNvSpPr/>
          <p:nvPr/>
        </p:nvSpPr>
        <p:spPr bwMode="gray">
          <a:xfrm flipH="1">
            <a:off x="1078054" y="5473650"/>
            <a:ext cx="2763087" cy="299442"/>
          </a:xfrm>
          <a:prstGeom prst="wedgeRectCallout">
            <a:avLst>
              <a:gd name="adj1" fmla="val 59641"/>
              <a:gd name="adj2" fmla="val -12747"/>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73" tIns="72073" rIns="72073" bIns="72073" numCol="1" spcCol="0" rtlCol="0" fromWordArt="0" anchor="ctr" anchorCtr="0" forceAA="0" compatLnSpc="1">
            <a:prstTxWarp prst="textNoShape">
              <a:avLst/>
            </a:prstTxWarp>
            <a:spAutoFit/>
          </a:bodyPr>
          <a:lstStyle/>
          <a:p>
            <a:pPr marL="0" marR="0" lvl="0" indent="0" algn="l" defTabSz="711200" rtl="0" eaLnBrk="1" fontAlgn="auto" latinLnBrk="0" hangingPunct="1">
              <a:lnSpc>
                <a:spcPct val="100000"/>
              </a:lnSpc>
              <a:spcBef>
                <a:spcPts val="0"/>
              </a:spcBef>
              <a:spcAft>
                <a:spcPts val="0"/>
              </a:spcAft>
              <a:buClrTx/>
              <a:buSzTx/>
              <a:buFontTx/>
              <a:buNone/>
              <a:tabLst/>
              <a:defRPr/>
            </a:pPr>
            <a:r>
              <a:rPr lang="en-US" sz="1000" dirty="0">
                <a:solidFill>
                  <a:srgbClr val="FFFFFF"/>
                </a:solidFill>
                <a:latin typeface="Arial"/>
              </a:rPr>
              <a:t>Low land use; more common in large buildings</a:t>
            </a:r>
          </a:p>
        </p:txBody>
      </p:sp>
      <p:sp>
        <p:nvSpPr>
          <p:cNvPr id="76" name="btfpCallout843070">
            <a:extLst>
              <a:ext uri="{FF2B5EF4-FFF2-40B4-BE49-F238E27FC236}">
                <a16:creationId xmlns:a16="http://schemas.microsoft.com/office/drawing/2014/main" id="{8EE194E5-B196-5A01-D71E-D658A6063C68}"/>
              </a:ext>
            </a:extLst>
          </p:cNvPr>
          <p:cNvSpPr/>
          <p:nvPr/>
        </p:nvSpPr>
        <p:spPr bwMode="gray">
          <a:xfrm flipH="1">
            <a:off x="2253276" y="4633453"/>
            <a:ext cx="1587865" cy="607219"/>
          </a:xfrm>
          <a:prstGeom prst="wedgeRectCallout">
            <a:avLst>
              <a:gd name="adj1" fmla="val 74464"/>
              <a:gd name="adj2" fmla="val -19669"/>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73" tIns="72073" rIns="72073" bIns="72073" numCol="1" spcCol="0" rtlCol="0" fromWordArt="0" anchor="ctr" anchorCtr="0" forceAA="0" compatLnSpc="1">
            <a:prstTxWarp prst="textNoShape">
              <a:avLst/>
            </a:prstTxWarp>
            <a:spAutoFit/>
          </a:bodyPr>
          <a:lstStyle/>
          <a:p>
            <a:pPr marL="0" marR="0" lvl="0" indent="0" algn="l" defTabSz="711200" rtl="0" eaLnBrk="1" fontAlgn="auto" latinLnBrk="0" hangingPunct="1">
              <a:lnSpc>
                <a:spcPct val="100000"/>
              </a:lnSpc>
              <a:spcBef>
                <a:spcPts val="0"/>
              </a:spcBef>
              <a:spcAft>
                <a:spcPts val="0"/>
              </a:spcAft>
              <a:buClrTx/>
              <a:buSzTx/>
              <a:buFontTx/>
              <a:buNone/>
              <a:tabLst/>
              <a:defRPr/>
            </a:pPr>
            <a:r>
              <a:rPr lang="en-US" sz="1000" dirty="0">
                <a:solidFill>
                  <a:srgbClr val="FFFFFF"/>
                </a:solidFill>
                <a:latin typeface="Arial"/>
              </a:rPr>
              <a:t>Most cost efficient for residential installations; highest land use</a:t>
            </a:r>
          </a:p>
        </p:txBody>
      </p:sp>
      <p:sp>
        <p:nvSpPr>
          <p:cNvPr id="77" name="btfpCallout843070">
            <a:extLst>
              <a:ext uri="{FF2B5EF4-FFF2-40B4-BE49-F238E27FC236}">
                <a16:creationId xmlns:a16="http://schemas.microsoft.com/office/drawing/2014/main" id="{DF0EA167-04C3-D3C5-2427-5EF52BBA0F7E}"/>
              </a:ext>
            </a:extLst>
          </p:cNvPr>
          <p:cNvSpPr/>
          <p:nvPr/>
        </p:nvSpPr>
        <p:spPr bwMode="gray">
          <a:xfrm flipH="1">
            <a:off x="2239637" y="3990693"/>
            <a:ext cx="1601505" cy="453330"/>
          </a:xfrm>
          <a:prstGeom prst="wedgeRectCallout">
            <a:avLst>
              <a:gd name="adj1" fmla="val 9353"/>
              <a:gd name="adj2" fmla="val -78059"/>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73" tIns="72073" rIns="72073" bIns="72073" numCol="1" spcCol="0" rtlCol="0" fromWordArt="0" anchor="ctr" anchorCtr="0" forceAA="0" compatLnSpc="1">
            <a:prstTxWarp prst="textNoShape">
              <a:avLst/>
            </a:prstTxWarp>
            <a:spAutoFit/>
          </a:bodyPr>
          <a:lstStyle/>
          <a:p>
            <a:pPr marL="0" marR="0" lvl="0" indent="0" algn="l" defTabSz="711200" rtl="0" eaLnBrk="1" fontAlgn="auto" latinLnBrk="0" hangingPunct="1">
              <a:lnSpc>
                <a:spcPct val="100000"/>
              </a:lnSpc>
              <a:spcBef>
                <a:spcPts val="0"/>
              </a:spcBef>
              <a:spcAft>
                <a:spcPts val="0"/>
              </a:spcAft>
              <a:buClrTx/>
              <a:buSzTx/>
              <a:buFontTx/>
              <a:buNone/>
              <a:tabLst/>
              <a:defRPr/>
            </a:pPr>
            <a:r>
              <a:rPr lang="en-US" sz="1000" dirty="0">
                <a:solidFill>
                  <a:srgbClr val="FFFFFF"/>
                </a:solidFill>
                <a:latin typeface="Arial"/>
              </a:rPr>
              <a:t>Cost effective; less land use and maintenance</a:t>
            </a:r>
          </a:p>
        </p:txBody>
      </p:sp>
      <p:sp>
        <p:nvSpPr>
          <p:cNvPr id="78" name="btfpCallout843070">
            <a:extLst>
              <a:ext uri="{FF2B5EF4-FFF2-40B4-BE49-F238E27FC236}">
                <a16:creationId xmlns:a16="http://schemas.microsoft.com/office/drawing/2014/main" id="{91F15FD3-99F5-9DA7-2468-D22C2945CD42}"/>
              </a:ext>
            </a:extLst>
          </p:cNvPr>
          <p:cNvSpPr/>
          <p:nvPr/>
        </p:nvSpPr>
        <p:spPr bwMode="gray">
          <a:xfrm>
            <a:off x="9673441" y="3790148"/>
            <a:ext cx="2068518" cy="1684436"/>
          </a:xfrm>
          <a:prstGeom prst="wedgeRectCallout">
            <a:avLst>
              <a:gd name="adj1" fmla="val -39004"/>
              <a:gd name="adj2" fmla="val -70986"/>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73" tIns="72073" rIns="72073" bIns="72073" numCol="1" spcCol="0" rtlCol="0" fromWordArt="0" anchor="ctr" anchorCtr="0" forceAA="0" compatLnSpc="1">
            <a:prstTxWarp prst="textNoShape">
              <a:avLst/>
            </a:prstTxWarp>
            <a:spAutoFit/>
          </a:bodyPr>
          <a:lstStyle/>
          <a:p>
            <a:pPr marL="0" marR="0" lvl="0" indent="0" algn="l" defTabSz="711200" rtl="0" eaLnBrk="1" fontAlgn="auto" latinLnBrk="0" hangingPunct="1">
              <a:lnSpc>
                <a:spcPct val="100000"/>
              </a:lnSpc>
              <a:spcBef>
                <a:spcPts val="0"/>
              </a:spcBef>
              <a:spcAft>
                <a:spcPts val="0"/>
              </a:spcAft>
              <a:buClrTx/>
              <a:buSzTx/>
              <a:buFontTx/>
              <a:buNone/>
              <a:tabLst/>
              <a:defRPr/>
            </a:pPr>
            <a:r>
              <a:rPr lang="en-US" sz="1000" dirty="0">
                <a:solidFill>
                  <a:srgbClr val="FFFFFF"/>
                </a:solidFill>
                <a:latin typeface="Arial"/>
              </a:rPr>
              <a:t>Hybrid systems typically combine a geothermal resource with a cooling tower. Hybrid systems are most effective when cooling needs are significantly higher than heating needs (e.g., data centers). Hybrid systems can reduce up to 50% of the cost vs. non-hybrid systems while increasing installation speed.</a:t>
            </a:r>
          </a:p>
        </p:txBody>
      </p:sp>
      <p:sp>
        <p:nvSpPr>
          <p:cNvPr id="79" name="btfpCallout843070">
            <a:extLst>
              <a:ext uri="{FF2B5EF4-FFF2-40B4-BE49-F238E27FC236}">
                <a16:creationId xmlns:a16="http://schemas.microsoft.com/office/drawing/2014/main" id="{226CD923-5C44-2A84-C2DE-19E7493374C6}"/>
              </a:ext>
            </a:extLst>
          </p:cNvPr>
          <p:cNvSpPr/>
          <p:nvPr/>
        </p:nvSpPr>
        <p:spPr bwMode="gray">
          <a:xfrm>
            <a:off x="6088838" y="4076432"/>
            <a:ext cx="1816811" cy="1530548"/>
          </a:xfrm>
          <a:prstGeom prst="wedgeRectCallout">
            <a:avLst>
              <a:gd name="adj1" fmla="val -7780"/>
              <a:gd name="adj2" fmla="val -68546"/>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73" tIns="72073" rIns="72073" bIns="72073" numCol="1" spcCol="0" rtlCol="0" fromWordArt="0" anchor="ctr" anchorCtr="0" forceAA="0" compatLnSpc="1">
            <a:prstTxWarp prst="textNoShape">
              <a:avLst/>
            </a:prstTxWarp>
            <a:spAutoFit/>
          </a:bodyPr>
          <a:lstStyle/>
          <a:p>
            <a:pPr marL="0" marR="0" lvl="0" indent="0" algn="l" defTabSz="711200" rtl="0" eaLnBrk="1" fontAlgn="auto" latinLnBrk="0" hangingPunct="1">
              <a:lnSpc>
                <a:spcPct val="100000"/>
              </a:lnSpc>
              <a:spcBef>
                <a:spcPts val="0"/>
              </a:spcBef>
              <a:spcAft>
                <a:spcPts val="0"/>
              </a:spcAft>
              <a:buClrTx/>
              <a:buSzTx/>
              <a:buFontTx/>
              <a:buNone/>
              <a:tabLst/>
              <a:defRPr/>
            </a:pPr>
            <a:r>
              <a:rPr lang="en-US" sz="1000" dirty="0">
                <a:solidFill>
                  <a:srgbClr val="FFFFFF"/>
                </a:solidFill>
                <a:latin typeface="Arial"/>
              </a:rPr>
              <a:t>Compared with closed-loop GHPs, open-loop systems have more efficient heat transfer but require greater pump energy use. Open-loop systems also have a shorter lifespan (10-15 years) and can worsen water quality when discharged.</a:t>
            </a:r>
          </a:p>
        </p:txBody>
      </p:sp>
    </p:spTree>
    <p:extLst>
      <p:ext uri="{BB962C8B-B14F-4D97-AF65-F5344CB8AC3E}">
        <p14:creationId xmlns:p14="http://schemas.microsoft.com/office/powerpoint/2010/main" val="351440475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980CFCA9-94B1-0A0A-0427-05314E27733F}"/>
              </a:ext>
            </a:extLst>
          </p:cNvPr>
          <p:cNvGraphicFramePr>
            <a:graphicFrameLocks/>
          </p:cNvGraphicFramePr>
          <p:nvPr>
            <p:custDataLst>
              <p:tags r:id="rId1"/>
            </p:custDataLst>
            <p:extLst>
              <p:ext uri="{D42A27DB-BD31-4B8C-83A1-F6EECF244321}">
                <p14:modId xmlns:p14="http://schemas.microsoft.com/office/powerpoint/2010/main" val="3728540569"/>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6" name="think-cell data - do not delete" hidden="1">
                        <a:extLst>
                          <a:ext uri="{FF2B5EF4-FFF2-40B4-BE49-F238E27FC236}">
                            <a16:creationId xmlns:a16="http://schemas.microsoft.com/office/drawing/2014/main" id="{980CFCA9-94B1-0A0A-0427-05314E27733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4AF8B75F-B2E3-9392-9D42-74F36F8133E3}"/>
              </a:ext>
            </a:extLst>
          </p:cNvPr>
          <p:cNvSpPr>
            <a:spLocks noGrp="1"/>
          </p:cNvSpPr>
          <p:nvPr>
            <p:ph type="title"/>
          </p:nvPr>
        </p:nvSpPr>
        <p:spPr/>
        <p:txBody>
          <a:bodyPr vert="horz" rIns="91440"/>
          <a:lstStyle/>
          <a:p>
            <a:r>
              <a:rPr lang="en-US" dirty="0">
                <a:solidFill>
                  <a:srgbClr val="000000"/>
                </a:solidFill>
              </a:rPr>
              <a:t>Underground thermal energy storage supports renewable energy integration, but adoption is limited by infrastructure needs</a:t>
            </a:r>
            <a:endParaRPr lang="en-US" dirty="0"/>
          </a:p>
        </p:txBody>
      </p:sp>
      <p:sp>
        <p:nvSpPr>
          <p:cNvPr id="4" name="Footer Placeholder 3">
            <a:extLst>
              <a:ext uri="{FF2B5EF4-FFF2-40B4-BE49-F238E27FC236}">
                <a16:creationId xmlns:a16="http://schemas.microsoft.com/office/drawing/2014/main" id="{693CE8E7-425A-CE13-3EEF-21F1C8D0B2CE}"/>
              </a:ext>
            </a:extLst>
          </p:cNvPr>
          <p:cNvSpPr>
            <a:spLocks noGrp="1"/>
          </p:cNvSpPr>
          <p:nvPr>
            <p:ph type="ftr" sz="quarter" idx="3"/>
          </p:nvPr>
        </p:nvSpPr>
        <p:spPr>
          <a:xfrm>
            <a:off x="334962" y="6202916"/>
            <a:ext cx="9147241" cy="216706"/>
          </a:xfrm>
        </p:spPr>
        <p:txBody>
          <a:bodyPr/>
          <a:lstStyle/>
          <a:p>
            <a:pPr>
              <a:defRPr/>
            </a:pPr>
            <a:r>
              <a:rPr lang="en-US" dirty="0">
                <a:solidFill>
                  <a:srgbClr val="000000"/>
                </a:solidFill>
              </a:rPr>
              <a:t>Sources: </a:t>
            </a:r>
            <a:r>
              <a:rPr lang="en-US" dirty="0">
                <a:solidFill>
                  <a:srgbClr val="000000"/>
                </a:solidFill>
                <a:hlinkClick r:id="rId5"/>
              </a:rPr>
              <a:t>Sensible thermal energy storage</a:t>
            </a:r>
            <a:r>
              <a:rPr lang="en-US" dirty="0">
                <a:solidFill>
                  <a:srgbClr val="000000"/>
                </a:solidFill>
              </a:rPr>
              <a:t> (Future Grid-Scale Energy Storage Solutions, 2023); </a:t>
            </a:r>
            <a:r>
              <a:rPr lang="en-US" dirty="0">
                <a:solidFill>
                  <a:srgbClr val="000000"/>
                </a:solidFill>
                <a:hlinkClick r:id="rId6"/>
              </a:rPr>
              <a:t>Underground Thermal Energy Storage</a:t>
            </a:r>
            <a:r>
              <a:rPr lang="en-US" dirty="0">
                <a:solidFill>
                  <a:srgbClr val="000000"/>
                </a:solidFill>
              </a:rPr>
              <a:t> (2012); </a:t>
            </a:r>
            <a:r>
              <a:rPr lang="en-US" dirty="0">
                <a:solidFill>
                  <a:srgbClr val="000000"/>
                </a:solidFill>
                <a:hlinkClick r:id="rId7"/>
              </a:rPr>
              <a:t>Direct Utilization of Geothermal Energy</a:t>
            </a:r>
            <a:r>
              <a:rPr lang="en-US" dirty="0">
                <a:solidFill>
                  <a:srgbClr val="000000"/>
                </a:solidFill>
              </a:rPr>
              <a:t> (</a:t>
            </a:r>
            <a:r>
              <a:rPr lang="en-US" dirty="0" err="1">
                <a:solidFill>
                  <a:srgbClr val="000000"/>
                </a:solidFill>
              </a:rPr>
              <a:t>Geothermics</a:t>
            </a:r>
            <a:r>
              <a:rPr lang="en-US" dirty="0">
                <a:solidFill>
                  <a:srgbClr val="000000"/>
                </a:solidFill>
              </a:rPr>
              <a:t>, 2021); </a:t>
            </a:r>
            <a:r>
              <a:rPr lang="en-US" dirty="0">
                <a:solidFill>
                  <a:srgbClr val="000000"/>
                </a:solidFill>
                <a:hlinkClick r:id="rId8"/>
              </a:rPr>
              <a:t>Pathways to Commercial Liftoff: Geothermal Heating and Cooling</a:t>
            </a:r>
            <a:r>
              <a:rPr lang="en-US" dirty="0">
                <a:solidFill>
                  <a:srgbClr val="000000"/>
                </a:solidFill>
              </a:rPr>
              <a:t> (DOE, 2024); </a:t>
            </a:r>
            <a:r>
              <a:rPr lang="en-US" dirty="0">
                <a:solidFill>
                  <a:srgbClr val="000000"/>
                </a:solidFill>
                <a:hlinkClick r:id="rId9"/>
              </a:rPr>
              <a:t>A review of borehole thermal energy storage</a:t>
            </a:r>
            <a:r>
              <a:rPr lang="en-US" dirty="0">
                <a:solidFill>
                  <a:srgbClr val="000000"/>
                </a:solidFill>
              </a:rPr>
              <a:t> (Renewable and Sustainable Energy Reviews, 2024); </a:t>
            </a:r>
            <a:r>
              <a:rPr lang="en-US" dirty="0">
                <a:hlinkClick r:id="rId10"/>
              </a:rPr>
              <a:t>Insights into Aquifer and Borehole Thermal Energy Storage Systems</a:t>
            </a:r>
            <a:r>
              <a:rPr lang="en-US" dirty="0">
                <a:solidFill>
                  <a:srgbClr val="000000"/>
                </a:solidFill>
              </a:rPr>
              <a:t> (Energies, 2025).</a:t>
            </a:r>
          </a:p>
          <a:p>
            <a:pPr lvl="0">
              <a:defRPr/>
            </a:pPr>
            <a:r>
              <a:rPr lang="en-US" dirty="0">
                <a:solidFill>
                  <a:srgbClr val="000000"/>
                </a:solidFill>
              </a:rPr>
              <a:t>Credit: Una </a:t>
            </a:r>
            <a:r>
              <a:rPr lang="en-US" dirty="0" err="1">
                <a:solidFill>
                  <a:srgbClr val="000000"/>
                </a:solidFill>
              </a:rPr>
              <a:t>Oljaca</a:t>
            </a:r>
            <a:r>
              <a:rPr lang="en-US" dirty="0">
                <a:solidFill>
                  <a:srgbClr val="000000"/>
                </a:solidFill>
              </a:rPr>
              <a:t>, Pia Doris Morrow, Isabel Hoyos, and </a:t>
            </a:r>
            <a:r>
              <a:rPr lang="en-US" dirty="0">
                <a:solidFill>
                  <a:srgbClr val="000000"/>
                </a:solidFill>
                <a:hlinkClick r:id="rId11"/>
              </a:rPr>
              <a:t>Gernot Wagner</a:t>
            </a:r>
            <a:r>
              <a:rPr lang="en-US" dirty="0">
                <a:solidFill>
                  <a:srgbClr val="000000"/>
                </a:solidFill>
              </a:rPr>
              <a:t>. </a:t>
            </a:r>
            <a:r>
              <a:rPr lang="en-US" dirty="0">
                <a:hlinkClick r:id="rId12"/>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rgbClr val="000000"/>
              </a:solidFill>
              <a:cs typeface="Arial"/>
            </a:endParaRPr>
          </a:p>
        </p:txBody>
      </p:sp>
      <p:sp>
        <p:nvSpPr>
          <p:cNvPr id="5" name="Text Placeholder 1">
            <a:extLst>
              <a:ext uri="{FF2B5EF4-FFF2-40B4-BE49-F238E27FC236}">
                <a16:creationId xmlns:a16="http://schemas.microsoft.com/office/drawing/2014/main" id="{A1D70B38-E92F-BC0E-A041-AF90237430E7}"/>
              </a:ext>
            </a:extLst>
          </p:cNvPr>
          <p:cNvSpPr txBox="1">
            <a:spLocks/>
          </p:cNvSpPr>
          <p:nvPr/>
        </p:nvSpPr>
        <p:spPr>
          <a:xfrm>
            <a:off x="0" y="0"/>
            <a:ext cx="3886200" cy="320040"/>
          </a:xfrm>
          <a:prstGeom prst="rect">
            <a:avLst/>
          </a:prstGeom>
          <a:solidFill>
            <a:schemeClr val="accent6"/>
          </a:solidFill>
        </p:spPr>
        <p:txBody>
          <a:bodyPr vert="horz" lIns="91440" tIns="45720" rIns="91440" bIns="45720" rtlCol="0">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UTES Technology</a:t>
            </a:r>
          </a:p>
        </p:txBody>
      </p:sp>
      <p:sp>
        <p:nvSpPr>
          <p:cNvPr id="7" name="Rectangle 6">
            <a:extLst>
              <a:ext uri="{FF2B5EF4-FFF2-40B4-BE49-F238E27FC236}">
                <a16:creationId xmlns:a16="http://schemas.microsoft.com/office/drawing/2014/main" id="{EA485ACA-5449-EFF0-C888-4D3E3EF1F0C6}"/>
              </a:ext>
            </a:extLst>
          </p:cNvPr>
          <p:cNvSpPr/>
          <p:nvPr/>
        </p:nvSpPr>
        <p:spPr bwMode="gray">
          <a:xfrm>
            <a:off x="281333" y="3947638"/>
            <a:ext cx="3666744" cy="1288405"/>
          </a:xfrm>
          <a:prstGeom prst="rect">
            <a:avLst/>
          </a:prstGeom>
          <a:solidFill>
            <a:srgbClr val="BFC8D0"/>
          </a:solidFill>
          <a:ln w="9525">
            <a:solidFill>
              <a:srgbClr val="BFC8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8" name="Rectangle 7">
            <a:extLst>
              <a:ext uri="{FF2B5EF4-FFF2-40B4-BE49-F238E27FC236}">
                <a16:creationId xmlns:a16="http://schemas.microsoft.com/office/drawing/2014/main" id="{280AED14-B855-FBAD-B464-A047E689791F}"/>
              </a:ext>
            </a:extLst>
          </p:cNvPr>
          <p:cNvSpPr/>
          <p:nvPr/>
        </p:nvSpPr>
        <p:spPr bwMode="gray">
          <a:xfrm>
            <a:off x="4145080" y="3562019"/>
            <a:ext cx="3666744" cy="365989"/>
          </a:xfrm>
          <a:prstGeom prst="rect">
            <a:avLst/>
          </a:prstGeom>
          <a:solidFill>
            <a:srgbClr val="BFC8D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9" name="Rectangle 8">
            <a:extLst>
              <a:ext uri="{FF2B5EF4-FFF2-40B4-BE49-F238E27FC236}">
                <a16:creationId xmlns:a16="http://schemas.microsoft.com/office/drawing/2014/main" id="{217BBE15-6476-AD7D-1A9A-5380439B7214}"/>
              </a:ext>
            </a:extLst>
          </p:cNvPr>
          <p:cNvSpPr/>
          <p:nvPr/>
        </p:nvSpPr>
        <p:spPr bwMode="gray">
          <a:xfrm>
            <a:off x="4145080" y="3947638"/>
            <a:ext cx="3666744" cy="1288405"/>
          </a:xfrm>
          <a:prstGeom prst="rect">
            <a:avLst/>
          </a:prstGeom>
          <a:solidFill>
            <a:srgbClr val="D9F2FE"/>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10" name="Rectangle 9">
            <a:extLst>
              <a:ext uri="{FF2B5EF4-FFF2-40B4-BE49-F238E27FC236}">
                <a16:creationId xmlns:a16="http://schemas.microsoft.com/office/drawing/2014/main" id="{75CFF00A-6E15-8EEF-51D6-07E6147005D7}"/>
              </a:ext>
            </a:extLst>
          </p:cNvPr>
          <p:cNvSpPr/>
          <p:nvPr/>
        </p:nvSpPr>
        <p:spPr bwMode="gray">
          <a:xfrm>
            <a:off x="287293" y="3268650"/>
            <a:ext cx="3664130" cy="2897316"/>
          </a:xfrm>
          <a:prstGeom prst="rect">
            <a:avLst/>
          </a:prstGeom>
          <a:solidFill>
            <a:schemeClr val="bg1">
              <a:alpha val="5451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11" name="TextBox 10">
            <a:extLst>
              <a:ext uri="{FF2B5EF4-FFF2-40B4-BE49-F238E27FC236}">
                <a16:creationId xmlns:a16="http://schemas.microsoft.com/office/drawing/2014/main" id="{CD71D81D-9341-AAAF-CC7A-FE539E7C4FDA}"/>
              </a:ext>
            </a:extLst>
          </p:cNvPr>
          <p:cNvSpPr txBox="1"/>
          <p:nvPr/>
        </p:nvSpPr>
        <p:spPr bwMode="gray">
          <a:xfrm>
            <a:off x="281333" y="1484515"/>
            <a:ext cx="3666744" cy="257369"/>
          </a:xfrm>
          <a:prstGeom prst="rect">
            <a:avLst/>
          </a:prstGeom>
          <a:noFill/>
        </p:spPr>
        <p:txBody>
          <a:bodyPr wrap="square" lIns="36000" tIns="36000" rIns="36000" bIns="3600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mn-cs"/>
              </a:rPr>
              <a:t>Borehole </a:t>
            </a:r>
            <a:r>
              <a:rPr lang="en-US" sz="1200" b="1" dirty="0">
                <a:solidFill>
                  <a:srgbClr val="000000"/>
                </a:solidFill>
                <a:latin typeface="Arial"/>
              </a:rPr>
              <a:t>t</a:t>
            </a:r>
            <a:r>
              <a:rPr kumimoji="0" lang="en-US" sz="1200" b="1" i="0" u="none" strike="noStrike" kern="1200" cap="none" spc="0" normalizeH="0" baseline="0" noProof="0" dirty="0">
                <a:ln>
                  <a:noFill/>
                </a:ln>
                <a:solidFill>
                  <a:srgbClr val="000000"/>
                </a:solidFill>
                <a:effectLst/>
                <a:uLnTx/>
                <a:uFillTx/>
                <a:latin typeface="Arial"/>
                <a:ea typeface="+mn-ea"/>
                <a:cs typeface="+mn-cs"/>
              </a:rPr>
              <a:t>hermal </a:t>
            </a:r>
            <a:r>
              <a:rPr lang="en-US" sz="1200" b="1" dirty="0">
                <a:solidFill>
                  <a:srgbClr val="000000"/>
                </a:solidFill>
                <a:latin typeface="Arial"/>
              </a:rPr>
              <a:t>e</a:t>
            </a:r>
            <a:r>
              <a:rPr kumimoji="0" lang="en-US" sz="1200" b="1" i="0" u="none" strike="noStrike" kern="1200" cap="none" spc="0" normalizeH="0" baseline="0" noProof="0" dirty="0">
                <a:ln>
                  <a:noFill/>
                </a:ln>
                <a:solidFill>
                  <a:srgbClr val="000000"/>
                </a:solidFill>
                <a:effectLst/>
                <a:uLnTx/>
                <a:uFillTx/>
                <a:latin typeface="Arial"/>
                <a:ea typeface="+mn-ea"/>
                <a:cs typeface="+mn-cs"/>
              </a:rPr>
              <a:t>nergy </a:t>
            </a:r>
            <a:r>
              <a:rPr lang="en-US" sz="1200" b="1" dirty="0">
                <a:solidFill>
                  <a:srgbClr val="000000"/>
                </a:solidFill>
                <a:latin typeface="Arial"/>
              </a:rPr>
              <a:t>s</a:t>
            </a:r>
            <a:r>
              <a:rPr kumimoji="0" lang="en-US" sz="1200" b="1" i="0" u="none" strike="noStrike" kern="1200" cap="none" spc="0" normalizeH="0" baseline="0" noProof="0" dirty="0">
                <a:ln>
                  <a:noFill/>
                </a:ln>
                <a:solidFill>
                  <a:srgbClr val="000000"/>
                </a:solidFill>
                <a:effectLst/>
                <a:uLnTx/>
                <a:uFillTx/>
                <a:latin typeface="Arial"/>
                <a:ea typeface="+mn-ea"/>
                <a:cs typeface="+mn-cs"/>
              </a:rPr>
              <a:t>torage (BTES)</a:t>
            </a:r>
          </a:p>
        </p:txBody>
      </p:sp>
      <p:grpSp>
        <p:nvGrpSpPr>
          <p:cNvPr id="12" name="Group 11">
            <a:extLst>
              <a:ext uri="{FF2B5EF4-FFF2-40B4-BE49-F238E27FC236}">
                <a16:creationId xmlns:a16="http://schemas.microsoft.com/office/drawing/2014/main" id="{B79204F6-81D2-BF71-C6EE-45022FC6E272}"/>
              </a:ext>
            </a:extLst>
          </p:cNvPr>
          <p:cNvGrpSpPr/>
          <p:nvPr/>
        </p:nvGrpSpPr>
        <p:grpSpPr>
          <a:xfrm>
            <a:off x="277488" y="1838257"/>
            <a:ext cx="1584534" cy="1437318"/>
            <a:chOff x="410674" y="1853053"/>
            <a:chExt cx="2386475" cy="1440503"/>
          </a:xfrm>
        </p:grpSpPr>
        <p:sp>
          <p:nvSpPr>
            <p:cNvPr id="13" name="Rectangle 12">
              <a:extLst>
                <a:ext uri="{FF2B5EF4-FFF2-40B4-BE49-F238E27FC236}">
                  <a16:creationId xmlns:a16="http://schemas.microsoft.com/office/drawing/2014/main" id="{D707AE90-A364-91E4-1951-89F5FFE18960}"/>
                </a:ext>
              </a:extLst>
            </p:cNvPr>
            <p:cNvSpPr/>
            <p:nvPr/>
          </p:nvSpPr>
          <p:spPr bwMode="gray">
            <a:xfrm>
              <a:off x="533280" y="2389145"/>
              <a:ext cx="2141262" cy="904411"/>
            </a:xfrm>
            <a:prstGeom prst="rect">
              <a:avLst/>
            </a:prstGeom>
            <a:solidFill>
              <a:srgbClr val="BFC8D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14" name="Triangle 13">
              <a:extLst>
                <a:ext uri="{FF2B5EF4-FFF2-40B4-BE49-F238E27FC236}">
                  <a16:creationId xmlns:a16="http://schemas.microsoft.com/office/drawing/2014/main" id="{BCE86B58-2B6C-E8A5-27DD-6FE24A78C256}"/>
                </a:ext>
              </a:extLst>
            </p:cNvPr>
            <p:cNvSpPr/>
            <p:nvPr/>
          </p:nvSpPr>
          <p:spPr bwMode="gray">
            <a:xfrm>
              <a:off x="410674" y="1853053"/>
              <a:ext cx="2386475" cy="544023"/>
            </a:xfrm>
            <a:prstGeom prst="triangle">
              <a:avLst/>
            </a:prstGeom>
            <a:solidFill>
              <a:srgbClr val="BFC8D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grpSp>
      <p:sp>
        <p:nvSpPr>
          <p:cNvPr id="15" name="Rectangle 14">
            <a:extLst>
              <a:ext uri="{FF2B5EF4-FFF2-40B4-BE49-F238E27FC236}">
                <a16:creationId xmlns:a16="http://schemas.microsoft.com/office/drawing/2014/main" id="{92DA624D-AF92-037C-3A67-06FC6208DB4A}"/>
              </a:ext>
            </a:extLst>
          </p:cNvPr>
          <p:cNvSpPr/>
          <p:nvPr/>
        </p:nvSpPr>
        <p:spPr bwMode="gray">
          <a:xfrm>
            <a:off x="522522" y="2805925"/>
            <a:ext cx="683768" cy="458854"/>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16" name="TextBox 15">
            <a:extLst>
              <a:ext uri="{FF2B5EF4-FFF2-40B4-BE49-F238E27FC236}">
                <a16:creationId xmlns:a16="http://schemas.microsoft.com/office/drawing/2014/main" id="{F1F7EDE7-6680-2191-AEBB-9A0593D5BBAA}"/>
              </a:ext>
            </a:extLst>
          </p:cNvPr>
          <p:cNvSpPr txBox="1"/>
          <p:nvPr/>
        </p:nvSpPr>
        <p:spPr bwMode="gray">
          <a:xfrm>
            <a:off x="518647" y="2833540"/>
            <a:ext cx="673780" cy="442035"/>
          </a:xfrm>
          <a:prstGeom prst="rect">
            <a:avLst/>
          </a:prstGeom>
          <a:noFill/>
        </p:spPr>
        <p:txBody>
          <a:bodyPr wrap="square" lIns="36000" tIns="36000" rIns="36000" bIns="3600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a:ea typeface="+mn-ea"/>
                <a:cs typeface="+mn-cs"/>
              </a:rPr>
              <a:t>Heat pump</a:t>
            </a:r>
          </a:p>
        </p:txBody>
      </p:sp>
      <p:sp>
        <p:nvSpPr>
          <p:cNvPr id="17" name="Rectangle 16">
            <a:extLst>
              <a:ext uri="{FF2B5EF4-FFF2-40B4-BE49-F238E27FC236}">
                <a16:creationId xmlns:a16="http://schemas.microsoft.com/office/drawing/2014/main" id="{82F6AC32-E1AA-7F45-FC7C-25AD335498F1}"/>
              </a:ext>
            </a:extLst>
          </p:cNvPr>
          <p:cNvSpPr/>
          <p:nvPr/>
        </p:nvSpPr>
        <p:spPr bwMode="gray">
          <a:xfrm>
            <a:off x="285335" y="1771355"/>
            <a:ext cx="3666744" cy="1497295"/>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18" name="Rectangle 17">
            <a:extLst>
              <a:ext uri="{FF2B5EF4-FFF2-40B4-BE49-F238E27FC236}">
                <a16:creationId xmlns:a16="http://schemas.microsoft.com/office/drawing/2014/main" id="{CEF41F7B-8908-83ED-CD5B-F196ECCAEA0B}"/>
              </a:ext>
            </a:extLst>
          </p:cNvPr>
          <p:cNvSpPr/>
          <p:nvPr/>
        </p:nvSpPr>
        <p:spPr bwMode="gray">
          <a:xfrm>
            <a:off x="4145081" y="1778045"/>
            <a:ext cx="3666744" cy="1497295"/>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19" name="TextBox 18">
            <a:extLst>
              <a:ext uri="{FF2B5EF4-FFF2-40B4-BE49-F238E27FC236}">
                <a16:creationId xmlns:a16="http://schemas.microsoft.com/office/drawing/2014/main" id="{41435D96-66B8-80BB-4320-F5A7A9800CAC}"/>
              </a:ext>
            </a:extLst>
          </p:cNvPr>
          <p:cNvSpPr txBox="1"/>
          <p:nvPr/>
        </p:nvSpPr>
        <p:spPr bwMode="gray">
          <a:xfrm>
            <a:off x="4750127" y="2862874"/>
            <a:ext cx="843256" cy="380480"/>
          </a:xfrm>
          <a:prstGeom prst="rect">
            <a:avLst/>
          </a:prstGeom>
          <a:noFill/>
        </p:spPr>
        <p:txBody>
          <a:bodyPr wrap="square" lIns="36000" tIns="36000" rIns="36000" bIns="3600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Heat exchanger</a:t>
            </a:r>
          </a:p>
        </p:txBody>
      </p:sp>
      <p:sp>
        <p:nvSpPr>
          <p:cNvPr id="20" name="Can 19">
            <a:extLst>
              <a:ext uri="{FF2B5EF4-FFF2-40B4-BE49-F238E27FC236}">
                <a16:creationId xmlns:a16="http://schemas.microsoft.com/office/drawing/2014/main" id="{B8633FFD-8136-4B62-5634-6661AEB10C10}"/>
              </a:ext>
            </a:extLst>
          </p:cNvPr>
          <p:cNvSpPr/>
          <p:nvPr/>
        </p:nvSpPr>
        <p:spPr bwMode="gray">
          <a:xfrm>
            <a:off x="4559792" y="3928008"/>
            <a:ext cx="147728" cy="1289941"/>
          </a:xfrm>
          <a:prstGeom prst="can">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21" name="TextBox 20">
            <a:extLst>
              <a:ext uri="{FF2B5EF4-FFF2-40B4-BE49-F238E27FC236}">
                <a16:creationId xmlns:a16="http://schemas.microsoft.com/office/drawing/2014/main" id="{05BFE6A2-DC58-CC4A-2C0F-1CDD0A6F8B2A}"/>
              </a:ext>
            </a:extLst>
          </p:cNvPr>
          <p:cNvSpPr txBox="1"/>
          <p:nvPr/>
        </p:nvSpPr>
        <p:spPr bwMode="gray">
          <a:xfrm>
            <a:off x="4149061" y="1488894"/>
            <a:ext cx="3661516" cy="257369"/>
          </a:xfrm>
          <a:prstGeom prst="rect">
            <a:avLst/>
          </a:prstGeom>
          <a:noFill/>
        </p:spPr>
        <p:txBody>
          <a:bodyPr wrap="square" lIns="36000" tIns="36000" rIns="36000" bIns="3600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mn-cs"/>
              </a:rPr>
              <a:t>Aquifer thermal energy storage (ATES)</a:t>
            </a:r>
          </a:p>
        </p:txBody>
      </p:sp>
      <p:sp>
        <p:nvSpPr>
          <p:cNvPr id="22" name="TextBox 21">
            <a:extLst>
              <a:ext uri="{FF2B5EF4-FFF2-40B4-BE49-F238E27FC236}">
                <a16:creationId xmlns:a16="http://schemas.microsoft.com/office/drawing/2014/main" id="{9B51C903-5A45-F886-41D6-E87843CCF205}"/>
              </a:ext>
            </a:extLst>
          </p:cNvPr>
          <p:cNvSpPr txBox="1"/>
          <p:nvPr/>
        </p:nvSpPr>
        <p:spPr bwMode="gray">
          <a:xfrm>
            <a:off x="6837237" y="2858137"/>
            <a:ext cx="843256" cy="380480"/>
          </a:xfrm>
          <a:prstGeom prst="rect">
            <a:avLst/>
          </a:prstGeom>
          <a:noFill/>
        </p:spPr>
        <p:txBody>
          <a:bodyPr wrap="square" lIns="36000" tIns="36000" rIns="36000" bIns="3600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Heat exchanger</a:t>
            </a:r>
          </a:p>
        </p:txBody>
      </p:sp>
      <p:grpSp>
        <p:nvGrpSpPr>
          <p:cNvPr id="23" name="Group 22">
            <a:extLst>
              <a:ext uri="{FF2B5EF4-FFF2-40B4-BE49-F238E27FC236}">
                <a16:creationId xmlns:a16="http://schemas.microsoft.com/office/drawing/2014/main" id="{32075AA3-C76E-DD8C-B110-CBBB7F989D01}"/>
              </a:ext>
            </a:extLst>
          </p:cNvPr>
          <p:cNvGrpSpPr/>
          <p:nvPr/>
        </p:nvGrpSpPr>
        <p:grpSpPr>
          <a:xfrm>
            <a:off x="4137859" y="1833423"/>
            <a:ext cx="3677746" cy="4333881"/>
            <a:chOff x="4349449" y="1833423"/>
            <a:chExt cx="3677746" cy="4333881"/>
          </a:xfrm>
        </p:grpSpPr>
        <p:sp>
          <p:nvSpPr>
            <p:cNvPr id="24" name="Rectangle 23">
              <a:extLst>
                <a:ext uri="{FF2B5EF4-FFF2-40B4-BE49-F238E27FC236}">
                  <a16:creationId xmlns:a16="http://schemas.microsoft.com/office/drawing/2014/main" id="{85006BBB-E320-9A09-DBED-C4CCB37E20E9}"/>
                </a:ext>
              </a:extLst>
            </p:cNvPr>
            <p:cNvSpPr/>
            <p:nvPr/>
          </p:nvSpPr>
          <p:spPr bwMode="gray">
            <a:xfrm>
              <a:off x="4360451" y="3274158"/>
              <a:ext cx="3666744" cy="2893146"/>
            </a:xfrm>
            <a:prstGeom prst="rect">
              <a:avLst/>
            </a:prstGeom>
            <a:solidFill>
              <a:schemeClr val="bg1">
                <a:alpha val="5451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grpSp>
          <p:nvGrpSpPr>
            <p:cNvPr id="25" name="Group 24">
              <a:extLst>
                <a:ext uri="{FF2B5EF4-FFF2-40B4-BE49-F238E27FC236}">
                  <a16:creationId xmlns:a16="http://schemas.microsoft.com/office/drawing/2014/main" id="{98DAAF9E-35AE-F383-0E99-87EE208BBD5E}"/>
                </a:ext>
              </a:extLst>
            </p:cNvPr>
            <p:cNvGrpSpPr/>
            <p:nvPr/>
          </p:nvGrpSpPr>
          <p:grpSpPr>
            <a:xfrm>
              <a:off x="4349449" y="1834281"/>
              <a:ext cx="1584534" cy="1434370"/>
              <a:chOff x="410674" y="1853053"/>
              <a:chExt cx="2386475" cy="1437548"/>
            </a:xfrm>
          </p:grpSpPr>
          <p:sp>
            <p:nvSpPr>
              <p:cNvPr id="55" name="Rectangle 54">
                <a:extLst>
                  <a:ext uri="{FF2B5EF4-FFF2-40B4-BE49-F238E27FC236}">
                    <a16:creationId xmlns:a16="http://schemas.microsoft.com/office/drawing/2014/main" id="{5509466A-8603-E217-1DC6-87B892F734B2}"/>
                  </a:ext>
                </a:extLst>
              </p:cNvPr>
              <p:cNvSpPr/>
              <p:nvPr/>
            </p:nvSpPr>
            <p:spPr bwMode="gray">
              <a:xfrm>
                <a:off x="533280" y="2389145"/>
                <a:ext cx="2141261" cy="901456"/>
              </a:xfrm>
              <a:prstGeom prst="rect">
                <a:avLst/>
              </a:prstGeom>
              <a:solidFill>
                <a:srgbClr val="BFC8D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56" name="Triangle 55">
                <a:extLst>
                  <a:ext uri="{FF2B5EF4-FFF2-40B4-BE49-F238E27FC236}">
                    <a16:creationId xmlns:a16="http://schemas.microsoft.com/office/drawing/2014/main" id="{B04DFAF9-F7E0-25F6-F20E-2E2CB6C0E179}"/>
                  </a:ext>
                </a:extLst>
              </p:cNvPr>
              <p:cNvSpPr/>
              <p:nvPr/>
            </p:nvSpPr>
            <p:spPr bwMode="gray">
              <a:xfrm>
                <a:off x="410674" y="1853053"/>
                <a:ext cx="2386475" cy="544023"/>
              </a:xfrm>
              <a:prstGeom prst="triangle">
                <a:avLst/>
              </a:prstGeom>
              <a:solidFill>
                <a:srgbClr val="BFC8D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grpSp>
        <p:sp>
          <p:nvSpPr>
            <p:cNvPr id="26" name="Rectangle 25">
              <a:extLst>
                <a:ext uri="{FF2B5EF4-FFF2-40B4-BE49-F238E27FC236}">
                  <a16:creationId xmlns:a16="http://schemas.microsoft.com/office/drawing/2014/main" id="{D4D991A2-2B37-59AD-DF33-0381465FE8AA}"/>
                </a:ext>
              </a:extLst>
            </p:cNvPr>
            <p:cNvSpPr/>
            <p:nvPr/>
          </p:nvSpPr>
          <p:spPr bwMode="gray">
            <a:xfrm>
              <a:off x="4771446" y="2833728"/>
              <a:ext cx="840583" cy="443035"/>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cxnSp>
          <p:nvCxnSpPr>
            <p:cNvPr id="27" name="Elbow Connector 26">
              <a:extLst>
                <a:ext uri="{FF2B5EF4-FFF2-40B4-BE49-F238E27FC236}">
                  <a16:creationId xmlns:a16="http://schemas.microsoft.com/office/drawing/2014/main" id="{5945FE41-C109-85E8-B8A5-88030C21CC4E}"/>
                </a:ext>
              </a:extLst>
            </p:cNvPr>
            <p:cNvCxnSpPr>
              <a:cxnSpLocks/>
            </p:cNvCxnSpPr>
            <p:nvPr/>
          </p:nvCxnSpPr>
          <p:spPr bwMode="gray">
            <a:xfrm rot="16200000" flipV="1">
              <a:off x="3980662" y="3798929"/>
              <a:ext cx="1643001" cy="82602"/>
            </a:xfrm>
            <a:prstGeom prst="bentConnector4">
              <a:avLst>
                <a:gd name="adj1" fmla="val 43857"/>
                <a:gd name="adj2" fmla="val 356248"/>
              </a:avLst>
            </a:prstGeom>
            <a:ln w="28575" cap="flat">
              <a:solidFill>
                <a:srgbClr val="6ACDF6"/>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8" name="Can 27">
              <a:extLst>
                <a:ext uri="{FF2B5EF4-FFF2-40B4-BE49-F238E27FC236}">
                  <a16:creationId xmlns:a16="http://schemas.microsoft.com/office/drawing/2014/main" id="{94877318-EA5A-D8CD-1BFE-B06F7495C414}"/>
                </a:ext>
              </a:extLst>
            </p:cNvPr>
            <p:cNvSpPr/>
            <p:nvPr/>
          </p:nvSpPr>
          <p:spPr bwMode="gray">
            <a:xfrm>
              <a:off x="4774161" y="4541387"/>
              <a:ext cx="140989" cy="671737"/>
            </a:xfrm>
            <a:prstGeom prst="can">
              <a:avLst/>
            </a:prstGeom>
            <a:solidFill>
              <a:srgbClr val="6ACDF6"/>
            </a:solidFill>
            <a:ln w="9525">
              <a:solidFill>
                <a:srgbClr val="6ACDF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29" name="Right Arrow 28">
              <a:extLst>
                <a:ext uri="{FF2B5EF4-FFF2-40B4-BE49-F238E27FC236}">
                  <a16:creationId xmlns:a16="http://schemas.microsoft.com/office/drawing/2014/main" id="{818FCFDB-9FBF-A02C-E26D-F7A4403237F8}"/>
                </a:ext>
              </a:extLst>
            </p:cNvPr>
            <p:cNvSpPr/>
            <p:nvPr/>
          </p:nvSpPr>
          <p:spPr bwMode="gray">
            <a:xfrm rot="16200000">
              <a:off x="4449243" y="4831296"/>
              <a:ext cx="438504" cy="89123"/>
            </a:xfrm>
            <a:prstGeom prst="rightArrow">
              <a:avLst/>
            </a:prstGeom>
            <a:solidFill>
              <a:srgbClr val="6ACDF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30" name="TextBox 29">
              <a:extLst>
                <a:ext uri="{FF2B5EF4-FFF2-40B4-BE49-F238E27FC236}">
                  <a16:creationId xmlns:a16="http://schemas.microsoft.com/office/drawing/2014/main" id="{0C9D6C18-1530-7A76-54FF-42155326B91A}"/>
                </a:ext>
              </a:extLst>
            </p:cNvPr>
            <p:cNvSpPr txBox="1"/>
            <p:nvPr/>
          </p:nvSpPr>
          <p:spPr bwMode="gray">
            <a:xfrm>
              <a:off x="4517203" y="5227168"/>
              <a:ext cx="694087" cy="380480"/>
            </a:xfrm>
            <a:prstGeom prst="rect">
              <a:avLst/>
            </a:prstGeom>
            <a:noFill/>
          </p:spPr>
          <p:txBody>
            <a:bodyPr wrap="square" lIns="36000" tIns="36000" rIns="36000" bIns="3600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Extraction Well</a:t>
              </a:r>
            </a:p>
          </p:txBody>
        </p:sp>
        <p:grpSp>
          <p:nvGrpSpPr>
            <p:cNvPr id="31" name="Group 30">
              <a:extLst>
                <a:ext uri="{FF2B5EF4-FFF2-40B4-BE49-F238E27FC236}">
                  <a16:creationId xmlns:a16="http://schemas.microsoft.com/office/drawing/2014/main" id="{9F7E4789-8FD4-2E0E-3E95-DC5FF28ADD57}"/>
                </a:ext>
              </a:extLst>
            </p:cNvPr>
            <p:cNvGrpSpPr/>
            <p:nvPr/>
          </p:nvGrpSpPr>
          <p:grpSpPr>
            <a:xfrm>
              <a:off x="5399571" y="3053114"/>
              <a:ext cx="318406" cy="2178038"/>
              <a:chOff x="5399571" y="3053114"/>
              <a:chExt cx="318406" cy="2178038"/>
            </a:xfrm>
          </p:grpSpPr>
          <p:sp>
            <p:nvSpPr>
              <p:cNvPr id="51" name="Can 50">
                <a:extLst>
                  <a:ext uri="{FF2B5EF4-FFF2-40B4-BE49-F238E27FC236}">
                    <a16:creationId xmlns:a16="http://schemas.microsoft.com/office/drawing/2014/main" id="{80AC77BE-97C6-F49C-6F32-B93292C95D44}"/>
                  </a:ext>
                </a:extLst>
              </p:cNvPr>
              <p:cNvSpPr/>
              <p:nvPr/>
            </p:nvSpPr>
            <p:spPr bwMode="gray">
              <a:xfrm>
                <a:off x="5399571" y="3938763"/>
                <a:ext cx="166564" cy="1289941"/>
              </a:xfrm>
              <a:prstGeom prst="can">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cxnSp>
            <p:nvCxnSpPr>
              <p:cNvPr id="52" name="Elbow Connector 51">
                <a:extLst>
                  <a:ext uri="{FF2B5EF4-FFF2-40B4-BE49-F238E27FC236}">
                    <a16:creationId xmlns:a16="http://schemas.microsoft.com/office/drawing/2014/main" id="{6F153565-72C2-6FB1-C46B-9CDED60EC445}"/>
                  </a:ext>
                </a:extLst>
              </p:cNvPr>
              <p:cNvCxnSpPr>
                <a:cxnSpLocks/>
                <a:stCxn id="54" idx="0"/>
                <a:endCxn id="19" idx="3"/>
              </p:cNvCxnSpPr>
              <p:nvPr/>
            </p:nvCxnSpPr>
            <p:spPr bwMode="gray">
              <a:xfrm rot="5400000" flipH="1" flipV="1">
                <a:off x="4950890" y="3587570"/>
                <a:ext cx="1176949" cy="108038"/>
              </a:xfrm>
              <a:prstGeom prst="bentConnector4">
                <a:avLst>
                  <a:gd name="adj1" fmla="val 24061"/>
                  <a:gd name="adj2" fmla="val 255168"/>
                </a:avLst>
              </a:prstGeom>
              <a:ln w="28575" cap="flat">
                <a:solidFill>
                  <a:srgbClr val="C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53" name="Right Arrow 52">
                <a:extLst>
                  <a:ext uri="{FF2B5EF4-FFF2-40B4-BE49-F238E27FC236}">
                    <a16:creationId xmlns:a16="http://schemas.microsoft.com/office/drawing/2014/main" id="{0715DBFA-A566-E619-E6A3-C49CA0FB269F}"/>
                  </a:ext>
                </a:extLst>
              </p:cNvPr>
              <p:cNvSpPr/>
              <p:nvPr/>
            </p:nvSpPr>
            <p:spPr bwMode="gray">
              <a:xfrm rot="5400000">
                <a:off x="5454163" y="4726332"/>
                <a:ext cx="438504" cy="89124"/>
              </a:xfrm>
              <a:prstGeom prst="rightArrow">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54" name="Can 53">
                <a:extLst>
                  <a:ext uri="{FF2B5EF4-FFF2-40B4-BE49-F238E27FC236}">
                    <a16:creationId xmlns:a16="http://schemas.microsoft.com/office/drawing/2014/main" id="{90039C62-9745-C744-2337-A86C6D635A51}"/>
                  </a:ext>
                </a:extLst>
              </p:cNvPr>
              <p:cNvSpPr/>
              <p:nvPr/>
            </p:nvSpPr>
            <p:spPr bwMode="gray">
              <a:xfrm>
                <a:off x="5402941" y="4188861"/>
                <a:ext cx="164808" cy="1042291"/>
              </a:xfrm>
              <a:prstGeom prst="can">
                <a:avLst/>
              </a:prstGeom>
              <a:solidFill>
                <a:srgbClr val="C00000"/>
              </a:solidFill>
              <a:ln w="95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grpSp>
        <p:sp>
          <p:nvSpPr>
            <p:cNvPr id="32" name="TextBox 31">
              <a:extLst>
                <a:ext uri="{FF2B5EF4-FFF2-40B4-BE49-F238E27FC236}">
                  <a16:creationId xmlns:a16="http://schemas.microsoft.com/office/drawing/2014/main" id="{D727E097-BCA1-5D00-C583-7EAD78305EA6}"/>
                </a:ext>
              </a:extLst>
            </p:cNvPr>
            <p:cNvSpPr txBox="1"/>
            <p:nvPr/>
          </p:nvSpPr>
          <p:spPr bwMode="gray">
            <a:xfrm>
              <a:off x="5156076" y="5227168"/>
              <a:ext cx="694087" cy="380480"/>
            </a:xfrm>
            <a:prstGeom prst="rect">
              <a:avLst/>
            </a:prstGeom>
            <a:noFill/>
          </p:spPr>
          <p:txBody>
            <a:bodyPr wrap="square" lIns="36000" tIns="36000" rIns="36000" bIns="3600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Injection Well</a:t>
              </a:r>
            </a:p>
          </p:txBody>
        </p:sp>
        <p:sp>
          <p:nvSpPr>
            <p:cNvPr id="33" name="TextBox 32">
              <a:extLst>
                <a:ext uri="{FF2B5EF4-FFF2-40B4-BE49-F238E27FC236}">
                  <a16:creationId xmlns:a16="http://schemas.microsoft.com/office/drawing/2014/main" id="{C0769944-DD6F-3DA3-E838-2EAE3E44FEFD}"/>
                </a:ext>
              </a:extLst>
            </p:cNvPr>
            <p:cNvSpPr txBox="1"/>
            <p:nvPr/>
          </p:nvSpPr>
          <p:spPr bwMode="gray">
            <a:xfrm>
              <a:off x="4381143" y="5583938"/>
              <a:ext cx="1469020" cy="257369"/>
            </a:xfrm>
            <a:prstGeom prst="rect">
              <a:avLst/>
            </a:prstGeom>
            <a:noFill/>
          </p:spPr>
          <p:txBody>
            <a:bodyPr wrap="square" lIns="36000" tIns="36000" rIns="36000" bIns="3600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mn-cs"/>
                </a:rPr>
                <a:t>Charging</a:t>
              </a:r>
            </a:p>
          </p:txBody>
        </p:sp>
        <p:grpSp>
          <p:nvGrpSpPr>
            <p:cNvPr id="34" name="Group 33">
              <a:extLst>
                <a:ext uri="{FF2B5EF4-FFF2-40B4-BE49-F238E27FC236}">
                  <a16:creationId xmlns:a16="http://schemas.microsoft.com/office/drawing/2014/main" id="{766FFDDD-A713-E074-2D60-3C09E1AA73FE}"/>
                </a:ext>
              </a:extLst>
            </p:cNvPr>
            <p:cNvGrpSpPr/>
            <p:nvPr/>
          </p:nvGrpSpPr>
          <p:grpSpPr>
            <a:xfrm>
              <a:off x="6438880" y="1833423"/>
              <a:ext cx="1584534" cy="1435227"/>
              <a:chOff x="410674" y="1853053"/>
              <a:chExt cx="2386475" cy="1438407"/>
            </a:xfrm>
          </p:grpSpPr>
          <p:sp>
            <p:nvSpPr>
              <p:cNvPr id="49" name="Rectangle 48">
                <a:extLst>
                  <a:ext uri="{FF2B5EF4-FFF2-40B4-BE49-F238E27FC236}">
                    <a16:creationId xmlns:a16="http://schemas.microsoft.com/office/drawing/2014/main" id="{44E9188B-5228-BB81-52DC-CB77B55091EE}"/>
                  </a:ext>
                </a:extLst>
              </p:cNvPr>
              <p:cNvSpPr/>
              <p:nvPr/>
            </p:nvSpPr>
            <p:spPr bwMode="gray">
              <a:xfrm>
                <a:off x="533280" y="2389145"/>
                <a:ext cx="2141261" cy="902315"/>
              </a:xfrm>
              <a:prstGeom prst="rect">
                <a:avLst/>
              </a:prstGeom>
              <a:solidFill>
                <a:srgbClr val="BFC8D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50" name="Triangle 49">
                <a:extLst>
                  <a:ext uri="{FF2B5EF4-FFF2-40B4-BE49-F238E27FC236}">
                    <a16:creationId xmlns:a16="http://schemas.microsoft.com/office/drawing/2014/main" id="{C0AD6135-B32D-96E7-541F-D526C9407A3A}"/>
                  </a:ext>
                </a:extLst>
              </p:cNvPr>
              <p:cNvSpPr/>
              <p:nvPr/>
            </p:nvSpPr>
            <p:spPr bwMode="gray">
              <a:xfrm>
                <a:off x="410674" y="1853053"/>
                <a:ext cx="2386475" cy="544023"/>
              </a:xfrm>
              <a:prstGeom prst="triangle">
                <a:avLst/>
              </a:prstGeom>
              <a:solidFill>
                <a:srgbClr val="BFC8D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grpSp>
        <p:sp>
          <p:nvSpPr>
            <p:cNvPr id="35" name="Rectangle 34">
              <a:extLst>
                <a:ext uri="{FF2B5EF4-FFF2-40B4-BE49-F238E27FC236}">
                  <a16:creationId xmlns:a16="http://schemas.microsoft.com/office/drawing/2014/main" id="{007C2336-0C70-8EC6-914C-F8CD71C228C8}"/>
                </a:ext>
              </a:extLst>
            </p:cNvPr>
            <p:cNvSpPr/>
            <p:nvPr/>
          </p:nvSpPr>
          <p:spPr bwMode="gray">
            <a:xfrm>
              <a:off x="6851609" y="2831114"/>
              <a:ext cx="840583" cy="443035"/>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grpSp>
          <p:nvGrpSpPr>
            <p:cNvPr id="36" name="Group 35">
              <a:extLst>
                <a:ext uri="{FF2B5EF4-FFF2-40B4-BE49-F238E27FC236}">
                  <a16:creationId xmlns:a16="http://schemas.microsoft.com/office/drawing/2014/main" id="{D5F4C3FB-30B5-1079-4D17-EC3931EEDFB2}"/>
                </a:ext>
              </a:extLst>
            </p:cNvPr>
            <p:cNvGrpSpPr/>
            <p:nvPr/>
          </p:nvGrpSpPr>
          <p:grpSpPr>
            <a:xfrm>
              <a:off x="7518327" y="3052632"/>
              <a:ext cx="318406" cy="2167655"/>
              <a:chOff x="5399571" y="3061049"/>
              <a:chExt cx="318406" cy="2167655"/>
            </a:xfrm>
          </p:grpSpPr>
          <p:sp>
            <p:nvSpPr>
              <p:cNvPr id="45" name="Can 44">
                <a:extLst>
                  <a:ext uri="{FF2B5EF4-FFF2-40B4-BE49-F238E27FC236}">
                    <a16:creationId xmlns:a16="http://schemas.microsoft.com/office/drawing/2014/main" id="{A0C5C500-108C-AB01-3CD1-E52D86097229}"/>
                  </a:ext>
                </a:extLst>
              </p:cNvPr>
              <p:cNvSpPr/>
              <p:nvPr/>
            </p:nvSpPr>
            <p:spPr bwMode="gray">
              <a:xfrm>
                <a:off x="5399571" y="3938763"/>
                <a:ext cx="166564" cy="1289941"/>
              </a:xfrm>
              <a:prstGeom prst="can">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cxnSp>
            <p:nvCxnSpPr>
              <p:cNvPr id="46" name="Elbow Connector 45">
                <a:extLst>
                  <a:ext uri="{FF2B5EF4-FFF2-40B4-BE49-F238E27FC236}">
                    <a16:creationId xmlns:a16="http://schemas.microsoft.com/office/drawing/2014/main" id="{0AA0CACC-16CA-41D0-42A0-B9C3ECDFACE8}"/>
                  </a:ext>
                </a:extLst>
              </p:cNvPr>
              <p:cNvCxnSpPr>
                <a:cxnSpLocks/>
                <a:stCxn id="48" idx="0"/>
                <a:endCxn id="35" idx="3"/>
              </p:cNvCxnSpPr>
              <p:nvPr/>
            </p:nvCxnSpPr>
            <p:spPr bwMode="gray">
              <a:xfrm rot="5400000" flipH="1" flipV="1">
                <a:off x="4947997" y="3594253"/>
                <a:ext cx="1158643" cy="92236"/>
              </a:xfrm>
              <a:prstGeom prst="bentConnector4">
                <a:avLst>
                  <a:gd name="adj1" fmla="val 23164"/>
                  <a:gd name="adj2" fmla="val 347842"/>
                </a:avLst>
              </a:prstGeom>
              <a:ln w="28575" cap="flat">
                <a:solidFill>
                  <a:srgbClr val="6ACDF6"/>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47" name="Right Arrow 46">
                <a:extLst>
                  <a:ext uri="{FF2B5EF4-FFF2-40B4-BE49-F238E27FC236}">
                    <a16:creationId xmlns:a16="http://schemas.microsoft.com/office/drawing/2014/main" id="{ABBE9579-FB3C-B943-0156-5CA5C9521D73}"/>
                  </a:ext>
                </a:extLst>
              </p:cNvPr>
              <p:cNvSpPr/>
              <p:nvPr/>
            </p:nvSpPr>
            <p:spPr bwMode="gray">
              <a:xfrm rot="5400000">
                <a:off x="5454163" y="4726332"/>
                <a:ext cx="438504" cy="89124"/>
              </a:xfrm>
              <a:prstGeom prst="rightArrow">
                <a:avLst/>
              </a:prstGeom>
              <a:solidFill>
                <a:srgbClr val="6ACDF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8" name="Can 47">
                <a:extLst>
                  <a:ext uri="{FF2B5EF4-FFF2-40B4-BE49-F238E27FC236}">
                    <a16:creationId xmlns:a16="http://schemas.microsoft.com/office/drawing/2014/main" id="{6D46BE84-440F-5CFF-869F-24BD1715658F}"/>
                  </a:ext>
                </a:extLst>
              </p:cNvPr>
              <p:cNvSpPr/>
              <p:nvPr/>
            </p:nvSpPr>
            <p:spPr bwMode="gray">
              <a:xfrm>
                <a:off x="5407336" y="4182760"/>
                <a:ext cx="147728" cy="1038271"/>
              </a:xfrm>
              <a:prstGeom prst="can">
                <a:avLst/>
              </a:prstGeom>
              <a:solidFill>
                <a:srgbClr val="6ACDF6"/>
              </a:solidFill>
              <a:ln w="9525">
                <a:solidFill>
                  <a:srgbClr val="6ACDF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grpSp>
        <p:grpSp>
          <p:nvGrpSpPr>
            <p:cNvPr id="37" name="Group 36">
              <a:extLst>
                <a:ext uri="{FF2B5EF4-FFF2-40B4-BE49-F238E27FC236}">
                  <a16:creationId xmlns:a16="http://schemas.microsoft.com/office/drawing/2014/main" id="{DD0A25D7-9879-3EBD-AD8E-EF06AAAB5C07}"/>
                </a:ext>
              </a:extLst>
            </p:cNvPr>
            <p:cNvGrpSpPr/>
            <p:nvPr/>
          </p:nvGrpSpPr>
          <p:grpSpPr>
            <a:xfrm>
              <a:off x="6704089" y="3035352"/>
              <a:ext cx="294578" cy="2186215"/>
              <a:chOff x="4776333" y="3171129"/>
              <a:chExt cx="294578" cy="2186215"/>
            </a:xfrm>
          </p:grpSpPr>
          <p:sp>
            <p:nvSpPr>
              <p:cNvPr id="41" name="Can 40">
                <a:extLst>
                  <a:ext uri="{FF2B5EF4-FFF2-40B4-BE49-F238E27FC236}">
                    <a16:creationId xmlns:a16="http://schemas.microsoft.com/office/drawing/2014/main" id="{156CD227-52B0-3F83-CE15-8D017D1BF5FB}"/>
                  </a:ext>
                </a:extLst>
              </p:cNvPr>
              <p:cNvSpPr/>
              <p:nvPr/>
            </p:nvSpPr>
            <p:spPr bwMode="gray">
              <a:xfrm>
                <a:off x="4923183" y="4067403"/>
                <a:ext cx="147728" cy="1289941"/>
              </a:xfrm>
              <a:prstGeom prst="can">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cxnSp>
            <p:nvCxnSpPr>
              <p:cNvPr id="42" name="Elbow Connector 41">
                <a:extLst>
                  <a:ext uri="{FF2B5EF4-FFF2-40B4-BE49-F238E27FC236}">
                    <a16:creationId xmlns:a16="http://schemas.microsoft.com/office/drawing/2014/main" id="{5DBC4905-A176-D725-A648-7D3A6AE0E831}"/>
                  </a:ext>
                </a:extLst>
              </p:cNvPr>
              <p:cNvCxnSpPr>
                <a:cxnSpLocks/>
              </p:cNvCxnSpPr>
              <p:nvPr/>
            </p:nvCxnSpPr>
            <p:spPr bwMode="gray">
              <a:xfrm rot="16200000" flipV="1">
                <a:off x="4133062" y="3951329"/>
                <a:ext cx="1643001" cy="82602"/>
              </a:xfrm>
              <a:prstGeom prst="bentConnector4">
                <a:avLst>
                  <a:gd name="adj1" fmla="val 43857"/>
                  <a:gd name="adj2" fmla="val 245549"/>
                </a:avLst>
              </a:prstGeom>
              <a:ln w="28575" cap="flat">
                <a:solidFill>
                  <a:srgbClr val="C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43" name="Can 42">
                <a:extLst>
                  <a:ext uri="{FF2B5EF4-FFF2-40B4-BE49-F238E27FC236}">
                    <a16:creationId xmlns:a16="http://schemas.microsoft.com/office/drawing/2014/main" id="{33515878-D8DF-396E-A68F-7400FD225CE7}"/>
                  </a:ext>
                </a:extLst>
              </p:cNvPr>
              <p:cNvSpPr/>
              <p:nvPr/>
            </p:nvSpPr>
            <p:spPr bwMode="gray">
              <a:xfrm>
                <a:off x="4926552" y="4685607"/>
                <a:ext cx="140989" cy="671737"/>
              </a:xfrm>
              <a:prstGeom prst="can">
                <a:avLst/>
              </a:prstGeom>
              <a:solidFill>
                <a:srgbClr val="C00000"/>
              </a:solidFill>
              <a:ln w="95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4" name="Right Arrow 43">
                <a:extLst>
                  <a:ext uri="{FF2B5EF4-FFF2-40B4-BE49-F238E27FC236}">
                    <a16:creationId xmlns:a16="http://schemas.microsoft.com/office/drawing/2014/main" id="{94DAE263-5BBC-97B6-5349-CC14E9DA7D65}"/>
                  </a:ext>
                </a:extLst>
              </p:cNvPr>
              <p:cNvSpPr/>
              <p:nvPr/>
            </p:nvSpPr>
            <p:spPr bwMode="gray">
              <a:xfrm rot="16200000">
                <a:off x="4601643" y="4983696"/>
                <a:ext cx="438504" cy="89123"/>
              </a:xfrm>
              <a:prstGeom prst="rightArrow">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grpSp>
        <p:sp>
          <p:nvSpPr>
            <p:cNvPr id="38" name="TextBox 37">
              <a:extLst>
                <a:ext uri="{FF2B5EF4-FFF2-40B4-BE49-F238E27FC236}">
                  <a16:creationId xmlns:a16="http://schemas.microsoft.com/office/drawing/2014/main" id="{01EB9A8A-0391-1454-5BD8-FC63B60B82B0}"/>
                </a:ext>
              </a:extLst>
            </p:cNvPr>
            <p:cNvSpPr txBox="1"/>
            <p:nvPr/>
          </p:nvSpPr>
          <p:spPr bwMode="gray">
            <a:xfrm>
              <a:off x="6537390" y="5607648"/>
              <a:ext cx="1469020" cy="257369"/>
            </a:xfrm>
            <a:prstGeom prst="rect">
              <a:avLst/>
            </a:prstGeom>
            <a:noFill/>
          </p:spPr>
          <p:txBody>
            <a:bodyPr wrap="square" lIns="36000" tIns="36000" rIns="36000" bIns="3600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mn-cs"/>
                </a:rPr>
                <a:t>Discharging</a:t>
              </a:r>
            </a:p>
          </p:txBody>
        </p:sp>
        <p:sp>
          <p:nvSpPr>
            <p:cNvPr id="39" name="TextBox 38">
              <a:extLst>
                <a:ext uri="{FF2B5EF4-FFF2-40B4-BE49-F238E27FC236}">
                  <a16:creationId xmlns:a16="http://schemas.microsoft.com/office/drawing/2014/main" id="{FE61307B-C5E2-82BE-9D21-0737D80E9082}"/>
                </a:ext>
              </a:extLst>
            </p:cNvPr>
            <p:cNvSpPr txBox="1"/>
            <p:nvPr/>
          </p:nvSpPr>
          <p:spPr bwMode="gray">
            <a:xfrm>
              <a:off x="6546019" y="5217949"/>
              <a:ext cx="694087" cy="380480"/>
            </a:xfrm>
            <a:prstGeom prst="rect">
              <a:avLst/>
            </a:prstGeom>
            <a:noFill/>
          </p:spPr>
          <p:txBody>
            <a:bodyPr wrap="square" lIns="36000" tIns="36000" rIns="36000" bIns="3600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Extraction Well</a:t>
              </a:r>
            </a:p>
          </p:txBody>
        </p:sp>
        <p:sp>
          <p:nvSpPr>
            <p:cNvPr id="40" name="TextBox 39">
              <a:extLst>
                <a:ext uri="{FF2B5EF4-FFF2-40B4-BE49-F238E27FC236}">
                  <a16:creationId xmlns:a16="http://schemas.microsoft.com/office/drawing/2014/main" id="{2883EAEF-5422-45C3-3345-FD6E6B0859C4}"/>
                </a:ext>
              </a:extLst>
            </p:cNvPr>
            <p:cNvSpPr txBox="1"/>
            <p:nvPr/>
          </p:nvSpPr>
          <p:spPr bwMode="gray">
            <a:xfrm>
              <a:off x="7285641" y="5217949"/>
              <a:ext cx="694087" cy="380480"/>
            </a:xfrm>
            <a:prstGeom prst="rect">
              <a:avLst/>
            </a:prstGeom>
            <a:noFill/>
          </p:spPr>
          <p:txBody>
            <a:bodyPr wrap="square" lIns="36000" tIns="36000" rIns="36000" bIns="3600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Injection Well</a:t>
              </a:r>
            </a:p>
          </p:txBody>
        </p:sp>
      </p:grpSp>
      <p:sp>
        <p:nvSpPr>
          <p:cNvPr id="57" name="TextBox 56">
            <a:extLst>
              <a:ext uri="{FF2B5EF4-FFF2-40B4-BE49-F238E27FC236}">
                <a16:creationId xmlns:a16="http://schemas.microsoft.com/office/drawing/2014/main" id="{9587EAA3-3F3F-529A-0BFB-0ED57011685F}"/>
              </a:ext>
            </a:extLst>
          </p:cNvPr>
          <p:cNvSpPr txBox="1"/>
          <p:nvPr/>
        </p:nvSpPr>
        <p:spPr bwMode="gray">
          <a:xfrm>
            <a:off x="4557087" y="2834016"/>
            <a:ext cx="850573" cy="442035"/>
          </a:xfrm>
          <a:prstGeom prst="rect">
            <a:avLst/>
          </a:prstGeom>
          <a:noFill/>
        </p:spPr>
        <p:txBody>
          <a:bodyPr wrap="square" lIns="36000" tIns="36000" rIns="36000" bIns="3600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a:ea typeface="+mn-ea"/>
                <a:cs typeface="+mn-cs"/>
              </a:rPr>
              <a:t>Heat exchanger</a:t>
            </a:r>
          </a:p>
        </p:txBody>
      </p:sp>
      <p:sp>
        <p:nvSpPr>
          <p:cNvPr id="58" name="TextBox 57">
            <a:extLst>
              <a:ext uri="{FF2B5EF4-FFF2-40B4-BE49-F238E27FC236}">
                <a16:creationId xmlns:a16="http://schemas.microsoft.com/office/drawing/2014/main" id="{6FE549BC-5E6E-7A5A-BA1C-BCCFE53D3601}"/>
              </a:ext>
            </a:extLst>
          </p:cNvPr>
          <p:cNvSpPr txBox="1"/>
          <p:nvPr/>
        </p:nvSpPr>
        <p:spPr bwMode="gray">
          <a:xfrm>
            <a:off x="6652826" y="2846493"/>
            <a:ext cx="850573" cy="442035"/>
          </a:xfrm>
          <a:prstGeom prst="rect">
            <a:avLst/>
          </a:prstGeom>
          <a:noFill/>
        </p:spPr>
        <p:txBody>
          <a:bodyPr wrap="square" lIns="36000" tIns="36000" rIns="36000" bIns="3600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a:ea typeface="+mn-ea"/>
                <a:cs typeface="+mn-cs"/>
              </a:rPr>
              <a:t>Heat exchanger</a:t>
            </a:r>
          </a:p>
        </p:txBody>
      </p:sp>
      <p:sp>
        <p:nvSpPr>
          <p:cNvPr id="59" name="TextBox 58">
            <a:extLst>
              <a:ext uri="{FF2B5EF4-FFF2-40B4-BE49-F238E27FC236}">
                <a16:creationId xmlns:a16="http://schemas.microsoft.com/office/drawing/2014/main" id="{3187EAA6-2745-58E7-C105-EC2454349710}"/>
              </a:ext>
            </a:extLst>
          </p:cNvPr>
          <p:cNvSpPr txBox="1"/>
          <p:nvPr/>
        </p:nvSpPr>
        <p:spPr bwMode="gray">
          <a:xfrm>
            <a:off x="5256669" y="4304486"/>
            <a:ext cx="1469020" cy="226591"/>
          </a:xfrm>
          <a:prstGeom prst="rect">
            <a:avLst/>
          </a:prstGeom>
          <a:noFill/>
        </p:spPr>
        <p:txBody>
          <a:bodyPr wrap="square" lIns="36000" tIns="36000" rIns="36000" bIns="3600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Aquifer</a:t>
            </a:r>
          </a:p>
        </p:txBody>
      </p:sp>
      <p:sp>
        <p:nvSpPr>
          <p:cNvPr id="60" name="TextBox 59">
            <a:extLst>
              <a:ext uri="{FF2B5EF4-FFF2-40B4-BE49-F238E27FC236}">
                <a16:creationId xmlns:a16="http://schemas.microsoft.com/office/drawing/2014/main" id="{D58856F1-AA82-B86B-56A1-2716C34ED844}"/>
              </a:ext>
            </a:extLst>
          </p:cNvPr>
          <p:cNvSpPr txBox="1"/>
          <p:nvPr/>
        </p:nvSpPr>
        <p:spPr bwMode="gray">
          <a:xfrm>
            <a:off x="5531830" y="3555342"/>
            <a:ext cx="970129" cy="380480"/>
          </a:xfrm>
          <a:prstGeom prst="rect">
            <a:avLst/>
          </a:prstGeom>
          <a:noFill/>
        </p:spPr>
        <p:txBody>
          <a:bodyPr wrap="square" lIns="36000" tIns="36000" rIns="36000" bIns="3600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Impermeable layer</a:t>
            </a:r>
          </a:p>
        </p:txBody>
      </p:sp>
      <p:sp>
        <p:nvSpPr>
          <p:cNvPr id="61" name="TextBox 60">
            <a:extLst>
              <a:ext uri="{FF2B5EF4-FFF2-40B4-BE49-F238E27FC236}">
                <a16:creationId xmlns:a16="http://schemas.microsoft.com/office/drawing/2014/main" id="{FCC1FABA-4D95-A65E-8015-DDB4226049D7}"/>
              </a:ext>
            </a:extLst>
          </p:cNvPr>
          <p:cNvSpPr txBox="1"/>
          <p:nvPr/>
        </p:nvSpPr>
        <p:spPr bwMode="gray">
          <a:xfrm>
            <a:off x="1699721" y="4478544"/>
            <a:ext cx="871933" cy="226591"/>
          </a:xfrm>
          <a:prstGeom prst="rect">
            <a:avLst/>
          </a:prstGeom>
          <a:noFill/>
        </p:spPr>
        <p:txBody>
          <a:bodyPr wrap="square" lIns="36000" tIns="36000" rIns="36000" bIns="3600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Soil &amp; rock</a:t>
            </a:r>
          </a:p>
        </p:txBody>
      </p:sp>
      <p:sp>
        <p:nvSpPr>
          <p:cNvPr id="62" name="TextBox 61">
            <a:extLst>
              <a:ext uri="{FF2B5EF4-FFF2-40B4-BE49-F238E27FC236}">
                <a16:creationId xmlns:a16="http://schemas.microsoft.com/office/drawing/2014/main" id="{95B302E5-66A7-8E7C-8C3C-2ACC1D5ECD44}"/>
              </a:ext>
            </a:extLst>
          </p:cNvPr>
          <p:cNvSpPr txBox="1"/>
          <p:nvPr/>
        </p:nvSpPr>
        <p:spPr bwMode="gray">
          <a:xfrm>
            <a:off x="332840" y="5361623"/>
            <a:ext cx="1289047" cy="257369"/>
          </a:xfrm>
          <a:prstGeom prst="rect">
            <a:avLst/>
          </a:prstGeom>
          <a:noFill/>
        </p:spPr>
        <p:txBody>
          <a:bodyPr wrap="square" lIns="36000" tIns="36000" rIns="36000" bIns="3600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mn-cs"/>
              </a:rPr>
              <a:t>Charging</a:t>
            </a:r>
          </a:p>
        </p:txBody>
      </p:sp>
      <p:sp>
        <p:nvSpPr>
          <p:cNvPr id="63" name="TextBox 62">
            <a:extLst>
              <a:ext uri="{FF2B5EF4-FFF2-40B4-BE49-F238E27FC236}">
                <a16:creationId xmlns:a16="http://schemas.microsoft.com/office/drawing/2014/main" id="{B1FBE89A-0491-2C8B-74FE-D35EC4E02C7D}"/>
              </a:ext>
            </a:extLst>
          </p:cNvPr>
          <p:cNvSpPr txBox="1"/>
          <p:nvPr/>
        </p:nvSpPr>
        <p:spPr bwMode="gray">
          <a:xfrm>
            <a:off x="2526058" y="5361623"/>
            <a:ext cx="1241274" cy="257369"/>
          </a:xfrm>
          <a:prstGeom prst="rect">
            <a:avLst/>
          </a:prstGeom>
          <a:noFill/>
        </p:spPr>
        <p:txBody>
          <a:bodyPr wrap="square" lIns="36000" tIns="36000" rIns="36000" bIns="3600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mn-cs"/>
              </a:rPr>
              <a:t>Discharging</a:t>
            </a:r>
          </a:p>
        </p:txBody>
      </p:sp>
      <p:grpSp>
        <p:nvGrpSpPr>
          <p:cNvPr id="64" name="Group 63">
            <a:extLst>
              <a:ext uri="{FF2B5EF4-FFF2-40B4-BE49-F238E27FC236}">
                <a16:creationId xmlns:a16="http://schemas.microsoft.com/office/drawing/2014/main" id="{B5DE7729-41BC-9E69-6D7F-E917735FFC85}"/>
              </a:ext>
            </a:extLst>
          </p:cNvPr>
          <p:cNvGrpSpPr/>
          <p:nvPr/>
        </p:nvGrpSpPr>
        <p:grpSpPr>
          <a:xfrm>
            <a:off x="2354429" y="1820141"/>
            <a:ext cx="1584534" cy="1443875"/>
            <a:chOff x="410674" y="1853053"/>
            <a:chExt cx="2386475" cy="1440503"/>
          </a:xfrm>
        </p:grpSpPr>
        <p:sp>
          <p:nvSpPr>
            <p:cNvPr id="65" name="Rectangle 64">
              <a:extLst>
                <a:ext uri="{FF2B5EF4-FFF2-40B4-BE49-F238E27FC236}">
                  <a16:creationId xmlns:a16="http://schemas.microsoft.com/office/drawing/2014/main" id="{876147B9-8826-9409-8101-E313FF19E043}"/>
                </a:ext>
              </a:extLst>
            </p:cNvPr>
            <p:cNvSpPr/>
            <p:nvPr/>
          </p:nvSpPr>
          <p:spPr bwMode="gray">
            <a:xfrm>
              <a:off x="533280" y="2389145"/>
              <a:ext cx="2141262" cy="904411"/>
            </a:xfrm>
            <a:prstGeom prst="rect">
              <a:avLst/>
            </a:prstGeom>
            <a:solidFill>
              <a:srgbClr val="BFC8D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66" name="Triangle 65">
              <a:extLst>
                <a:ext uri="{FF2B5EF4-FFF2-40B4-BE49-F238E27FC236}">
                  <a16:creationId xmlns:a16="http://schemas.microsoft.com/office/drawing/2014/main" id="{9BDFC324-A65F-F9C0-A59C-A98B72EC0FD4}"/>
                </a:ext>
              </a:extLst>
            </p:cNvPr>
            <p:cNvSpPr/>
            <p:nvPr/>
          </p:nvSpPr>
          <p:spPr bwMode="gray">
            <a:xfrm>
              <a:off x="410674" y="1853053"/>
              <a:ext cx="2386475" cy="544023"/>
            </a:xfrm>
            <a:prstGeom prst="triangle">
              <a:avLst/>
            </a:prstGeom>
            <a:solidFill>
              <a:srgbClr val="BFC8D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grpSp>
      <p:sp>
        <p:nvSpPr>
          <p:cNvPr id="67" name="Rectangle 66">
            <a:extLst>
              <a:ext uri="{FF2B5EF4-FFF2-40B4-BE49-F238E27FC236}">
                <a16:creationId xmlns:a16="http://schemas.microsoft.com/office/drawing/2014/main" id="{C06140D0-27C5-39C0-528D-F4411E98938F}"/>
              </a:ext>
            </a:extLst>
          </p:cNvPr>
          <p:cNvSpPr/>
          <p:nvPr/>
        </p:nvSpPr>
        <p:spPr bwMode="gray">
          <a:xfrm>
            <a:off x="2622243" y="2798127"/>
            <a:ext cx="683768" cy="464792"/>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68" name="TextBox 67">
            <a:extLst>
              <a:ext uri="{FF2B5EF4-FFF2-40B4-BE49-F238E27FC236}">
                <a16:creationId xmlns:a16="http://schemas.microsoft.com/office/drawing/2014/main" id="{FE385E70-219A-FC7C-64CA-80FD347FE439}"/>
              </a:ext>
            </a:extLst>
          </p:cNvPr>
          <p:cNvSpPr txBox="1"/>
          <p:nvPr/>
        </p:nvSpPr>
        <p:spPr bwMode="gray">
          <a:xfrm>
            <a:off x="2616282" y="2808779"/>
            <a:ext cx="673780" cy="442035"/>
          </a:xfrm>
          <a:prstGeom prst="rect">
            <a:avLst/>
          </a:prstGeom>
          <a:noFill/>
        </p:spPr>
        <p:txBody>
          <a:bodyPr wrap="square" lIns="36000" tIns="36000" rIns="36000" bIns="3600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a:ea typeface="+mn-ea"/>
                <a:cs typeface="+mn-cs"/>
              </a:rPr>
              <a:t>Heat pump</a:t>
            </a:r>
          </a:p>
        </p:txBody>
      </p:sp>
      <p:sp>
        <p:nvSpPr>
          <p:cNvPr id="69" name="Right Arrow 68">
            <a:extLst>
              <a:ext uri="{FF2B5EF4-FFF2-40B4-BE49-F238E27FC236}">
                <a16:creationId xmlns:a16="http://schemas.microsoft.com/office/drawing/2014/main" id="{E6EB6902-2205-8E5A-0180-95C6A1629C46}"/>
              </a:ext>
            </a:extLst>
          </p:cNvPr>
          <p:cNvSpPr/>
          <p:nvPr/>
        </p:nvSpPr>
        <p:spPr bwMode="gray">
          <a:xfrm rot="5400000">
            <a:off x="659772" y="3999487"/>
            <a:ext cx="635180" cy="126233"/>
          </a:xfrm>
          <a:prstGeom prst="rightArrow">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70" name="Right Arrow 69">
            <a:extLst>
              <a:ext uri="{FF2B5EF4-FFF2-40B4-BE49-F238E27FC236}">
                <a16:creationId xmlns:a16="http://schemas.microsoft.com/office/drawing/2014/main" id="{C86212BA-DB7B-2E8D-9514-E60F65C22B47}"/>
              </a:ext>
            </a:extLst>
          </p:cNvPr>
          <p:cNvSpPr/>
          <p:nvPr/>
        </p:nvSpPr>
        <p:spPr bwMode="gray">
          <a:xfrm rot="10800000">
            <a:off x="1221062" y="4525950"/>
            <a:ext cx="124730" cy="50399"/>
          </a:xfrm>
          <a:prstGeom prst="rightArrow">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71" name="Right Arrow 70">
            <a:extLst>
              <a:ext uri="{FF2B5EF4-FFF2-40B4-BE49-F238E27FC236}">
                <a16:creationId xmlns:a16="http://schemas.microsoft.com/office/drawing/2014/main" id="{8709032D-193A-48BE-F445-EFC77DFB9E7B}"/>
              </a:ext>
            </a:extLst>
          </p:cNvPr>
          <p:cNvSpPr/>
          <p:nvPr/>
        </p:nvSpPr>
        <p:spPr bwMode="gray">
          <a:xfrm rot="10800000">
            <a:off x="1221062" y="4641143"/>
            <a:ext cx="124730" cy="50399"/>
          </a:xfrm>
          <a:prstGeom prst="rightArrow">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72" name="Right Arrow 71">
            <a:extLst>
              <a:ext uri="{FF2B5EF4-FFF2-40B4-BE49-F238E27FC236}">
                <a16:creationId xmlns:a16="http://schemas.microsoft.com/office/drawing/2014/main" id="{1B3BD05C-F708-228C-B1BC-272C0AAB3E9D}"/>
              </a:ext>
            </a:extLst>
          </p:cNvPr>
          <p:cNvSpPr/>
          <p:nvPr/>
        </p:nvSpPr>
        <p:spPr bwMode="gray">
          <a:xfrm rot="10800000">
            <a:off x="1221062" y="4759442"/>
            <a:ext cx="124730" cy="50399"/>
          </a:xfrm>
          <a:prstGeom prst="rightArrow">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73" name="Right Arrow 72">
            <a:extLst>
              <a:ext uri="{FF2B5EF4-FFF2-40B4-BE49-F238E27FC236}">
                <a16:creationId xmlns:a16="http://schemas.microsoft.com/office/drawing/2014/main" id="{12BCA95D-8A9A-9E63-98D6-0CDB5544D207}"/>
              </a:ext>
            </a:extLst>
          </p:cNvPr>
          <p:cNvSpPr/>
          <p:nvPr/>
        </p:nvSpPr>
        <p:spPr bwMode="gray">
          <a:xfrm rot="10800000">
            <a:off x="793172" y="4521340"/>
            <a:ext cx="124730" cy="50399"/>
          </a:xfrm>
          <a:prstGeom prst="rightArrow">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74" name="Right Arrow 73">
            <a:extLst>
              <a:ext uri="{FF2B5EF4-FFF2-40B4-BE49-F238E27FC236}">
                <a16:creationId xmlns:a16="http://schemas.microsoft.com/office/drawing/2014/main" id="{77C498C7-8DB8-760D-DA19-BD7D2FE8D296}"/>
              </a:ext>
            </a:extLst>
          </p:cNvPr>
          <p:cNvSpPr/>
          <p:nvPr/>
        </p:nvSpPr>
        <p:spPr bwMode="gray">
          <a:xfrm rot="10800000">
            <a:off x="793171" y="4641142"/>
            <a:ext cx="124730" cy="50399"/>
          </a:xfrm>
          <a:prstGeom prst="rightArrow">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75" name="Right Arrow 74">
            <a:extLst>
              <a:ext uri="{FF2B5EF4-FFF2-40B4-BE49-F238E27FC236}">
                <a16:creationId xmlns:a16="http://schemas.microsoft.com/office/drawing/2014/main" id="{35376B27-B41B-5C9C-5E20-99958F904089}"/>
              </a:ext>
            </a:extLst>
          </p:cNvPr>
          <p:cNvSpPr/>
          <p:nvPr/>
        </p:nvSpPr>
        <p:spPr bwMode="gray">
          <a:xfrm rot="10800000">
            <a:off x="793170" y="4759632"/>
            <a:ext cx="124730" cy="50399"/>
          </a:xfrm>
          <a:prstGeom prst="rightArrow">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76" name="Right Arrow 75">
            <a:extLst>
              <a:ext uri="{FF2B5EF4-FFF2-40B4-BE49-F238E27FC236}">
                <a16:creationId xmlns:a16="http://schemas.microsoft.com/office/drawing/2014/main" id="{B93E07EE-98B5-D0D3-4331-B7ABE6974105}"/>
              </a:ext>
            </a:extLst>
          </p:cNvPr>
          <p:cNvSpPr/>
          <p:nvPr/>
        </p:nvSpPr>
        <p:spPr bwMode="gray">
          <a:xfrm rot="10800000">
            <a:off x="390978" y="4525949"/>
            <a:ext cx="124730" cy="50399"/>
          </a:xfrm>
          <a:prstGeom prst="rightArrow">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77" name="Right Arrow 76">
            <a:extLst>
              <a:ext uri="{FF2B5EF4-FFF2-40B4-BE49-F238E27FC236}">
                <a16:creationId xmlns:a16="http://schemas.microsoft.com/office/drawing/2014/main" id="{34A8ED1C-721B-4905-CE10-4454C87A279C}"/>
              </a:ext>
            </a:extLst>
          </p:cNvPr>
          <p:cNvSpPr/>
          <p:nvPr/>
        </p:nvSpPr>
        <p:spPr bwMode="gray">
          <a:xfrm rot="10800000">
            <a:off x="388445" y="4642661"/>
            <a:ext cx="124730" cy="50399"/>
          </a:xfrm>
          <a:prstGeom prst="rightArrow">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78" name="Right Arrow 77">
            <a:extLst>
              <a:ext uri="{FF2B5EF4-FFF2-40B4-BE49-F238E27FC236}">
                <a16:creationId xmlns:a16="http://schemas.microsoft.com/office/drawing/2014/main" id="{5577C8C6-E2A5-0161-3BAA-768DDD07627D}"/>
              </a:ext>
            </a:extLst>
          </p:cNvPr>
          <p:cNvSpPr/>
          <p:nvPr/>
        </p:nvSpPr>
        <p:spPr bwMode="gray">
          <a:xfrm rot="10800000">
            <a:off x="390444" y="4762926"/>
            <a:ext cx="124730" cy="50399"/>
          </a:xfrm>
          <a:prstGeom prst="rightArrow">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grpSp>
        <p:nvGrpSpPr>
          <p:cNvPr id="79" name="Group 78">
            <a:extLst>
              <a:ext uri="{FF2B5EF4-FFF2-40B4-BE49-F238E27FC236}">
                <a16:creationId xmlns:a16="http://schemas.microsoft.com/office/drawing/2014/main" id="{48C168A3-69F1-45F5-899D-CAD7792CF875}"/>
              </a:ext>
            </a:extLst>
          </p:cNvPr>
          <p:cNvGrpSpPr/>
          <p:nvPr/>
        </p:nvGrpSpPr>
        <p:grpSpPr>
          <a:xfrm>
            <a:off x="2868472" y="4525949"/>
            <a:ext cx="130683" cy="291548"/>
            <a:chOff x="2905085" y="4521340"/>
            <a:chExt cx="130683" cy="291548"/>
          </a:xfrm>
        </p:grpSpPr>
        <p:sp>
          <p:nvSpPr>
            <p:cNvPr id="80" name="Right Arrow 79">
              <a:extLst>
                <a:ext uri="{FF2B5EF4-FFF2-40B4-BE49-F238E27FC236}">
                  <a16:creationId xmlns:a16="http://schemas.microsoft.com/office/drawing/2014/main" id="{4C6E4AA9-7020-BA65-D732-E5AA5C052186}"/>
                </a:ext>
              </a:extLst>
            </p:cNvPr>
            <p:cNvSpPr/>
            <p:nvPr/>
          </p:nvSpPr>
          <p:spPr bwMode="gray">
            <a:xfrm>
              <a:off x="2911038" y="4521340"/>
              <a:ext cx="124730" cy="50399"/>
            </a:xfrm>
            <a:prstGeom prst="rightArrow">
              <a:avLst/>
            </a:prstGeom>
            <a:solidFill>
              <a:srgbClr val="6ACDF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81" name="Right Arrow 80">
              <a:extLst>
                <a:ext uri="{FF2B5EF4-FFF2-40B4-BE49-F238E27FC236}">
                  <a16:creationId xmlns:a16="http://schemas.microsoft.com/office/drawing/2014/main" id="{74F3F34E-8C51-0EE3-61DD-15D41BCB65C7}"/>
                </a:ext>
              </a:extLst>
            </p:cNvPr>
            <p:cNvSpPr/>
            <p:nvPr/>
          </p:nvSpPr>
          <p:spPr bwMode="gray">
            <a:xfrm>
              <a:off x="2911038" y="4643550"/>
              <a:ext cx="124730" cy="50399"/>
            </a:xfrm>
            <a:prstGeom prst="rightArrow">
              <a:avLst/>
            </a:prstGeom>
            <a:solidFill>
              <a:srgbClr val="6ACDF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82" name="Right Arrow 81">
              <a:extLst>
                <a:ext uri="{FF2B5EF4-FFF2-40B4-BE49-F238E27FC236}">
                  <a16:creationId xmlns:a16="http://schemas.microsoft.com/office/drawing/2014/main" id="{0CE61F34-7426-C30F-A122-DF4183C2D0E8}"/>
                </a:ext>
              </a:extLst>
            </p:cNvPr>
            <p:cNvSpPr/>
            <p:nvPr/>
          </p:nvSpPr>
          <p:spPr bwMode="gray">
            <a:xfrm>
              <a:off x="2905085" y="4762489"/>
              <a:ext cx="124730" cy="50399"/>
            </a:xfrm>
            <a:prstGeom prst="rightArrow">
              <a:avLst/>
            </a:prstGeom>
            <a:solidFill>
              <a:srgbClr val="6ACDF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grpSp>
      <p:grpSp>
        <p:nvGrpSpPr>
          <p:cNvPr id="83" name="Group 82">
            <a:extLst>
              <a:ext uri="{FF2B5EF4-FFF2-40B4-BE49-F238E27FC236}">
                <a16:creationId xmlns:a16="http://schemas.microsoft.com/office/drawing/2014/main" id="{2895C592-19FE-E7C4-ACB2-C89B324F82C2}"/>
              </a:ext>
            </a:extLst>
          </p:cNvPr>
          <p:cNvGrpSpPr/>
          <p:nvPr/>
        </p:nvGrpSpPr>
        <p:grpSpPr>
          <a:xfrm>
            <a:off x="3270240" y="4525949"/>
            <a:ext cx="130683" cy="291548"/>
            <a:chOff x="2905085" y="4521340"/>
            <a:chExt cx="130683" cy="291548"/>
          </a:xfrm>
        </p:grpSpPr>
        <p:sp>
          <p:nvSpPr>
            <p:cNvPr id="84" name="Right Arrow 83">
              <a:extLst>
                <a:ext uri="{FF2B5EF4-FFF2-40B4-BE49-F238E27FC236}">
                  <a16:creationId xmlns:a16="http://schemas.microsoft.com/office/drawing/2014/main" id="{4AB38C8C-D74A-B91C-6BFE-DF3BEB18369A}"/>
                </a:ext>
              </a:extLst>
            </p:cNvPr>
            <p:cNvSpPr/>
            <p:nvPr/>
          </p:nvSpPr>
          <p:spPr bwMode="gray">
            <a:xfrm>
              <a:off x="2911038" y="4521340"/>
              <a:ext cx="124730" cy="50399"/>
            </a:xfrm>
            <a:prstGeom prst="rightArrow">
              <a:avLst/>
            </a:prstGeom>
            <a:solidFill>
              <a:srgbClr val="6ACDF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85" name="Right Arrow 84">
              <a:extLst>
                <a:ext uri="{FF2B5EF4-FFF2-40B4-BE49-F238E27FC236}">
                  <a16:creationId xmlns:a16="http://schemas.microsoft.com/office/drawing/2014/main" id="{6C59526F-5278-F525-7E71-F64CED725ECD}"/>
                </a:ext>
              </a:extLst>
            </p:cNvPr>
            <p:cNvSpPr/>
            <p:nvPr/>
          </p:nvSpPr>
          <p:spPr bwMode="gray">
            <a:xfrm>
              <a:off x="2911038" y="4643550"/>
              <a:ext cx="124730" cy="50399"/>
            </a:xfrm>
            <a:prstGeom prst="rightArrow">
              <a:avLst/>
            </a:prstGeom>
            <a:solidFill>
              <a:srgbClr val="6ACDF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86" name="Right Arrow 85">
              <a:extLst>
                <a:ext uri="{FF2B5EF4-FFF2-40B4-BE49-F238E27FC236}">
                  <a16:creationId xmlns:a16="http://schemas.microsoft.com/office/drawing/2014/main" id="{68E28FFB-B0A6-5F09-E3F2-3B4F698D92C3}"/>
                </a:ext>
              </a:extLst>
            </p:cNvPr>
            <p:cNvSpPr/>
            <p:nvPr/>
          </p:nvSpPr>
          <p:spPr bwMode="gray">
            <a:xfrm>
              <a:off x="2905085" y="4762489"/>
              <a:ext cx="124730" cy="50399"/>
            </a:xfrm>
            <a:prstGeom prst="rightArrow">
              <a:avLst/>
            </a:prstGeom>
            <a:solidFill>
              <a:srgbClr val="6ACDF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grpSp>
      <p:grpSp>
        <p:nvGrpSpPr>
          <p:cNvPr id="87" name="Group 86">
            <a:extLst>
              <a:ext uri="{FF2B5EF4-FFF2-40B4-BE49-F238E27FC236}">
                <a16:creationId xmlns:a16="http://schemas.microsoft.com/office/drawing/2014/main" id="{FB1A0D80-4CA6-9E89-F9B1-AFA8C0DF6489}"/>
              </a:ext>
            </a:extLst>
          </p:cNvPr>
          <p:cNvGrpSpPr/>
          <p:nvPr/>
        </p:nvGrpSpPr>
        <p:grpSpPr>
          <a:xfrm>
            <a:off x="3701279" y="4520567"/>
            <a:ext cx="130683" cy="291548"/>
            <a:chOff x="2905085" y="4521340"/>
            <a:chExt cx="130683" cy="291548"/>
          </a:xfrm>
        </p:grpSpPr>
        <p:sp>
          <p:nvSpPr>
            <p:cNvPr id="88" name="Right Arrow 87">
              <a:extLst>
                <a:ext uri="{FF2B5EF4-FFF2-40B4-BE49-F238E27FC236}">
                  <a16:creationId xmlns:a16="http://schemas.microsoft.com/office/drawing/2014/main" id="{BA4A4B4F-8BAC-CB80-3D0E-B77A62B19FA3}"/>
                </a:ext>
              </a:extLst>
            </p:cNvPr>
            <p:cNvSpPr/>
            <p:nvPr/>
          </p:nvSpPr>
          <p:spPr bwMode="gray">
            <a:xfrm>
              <a:off x="2911038" y="4521340"/>
              <a:ext cx="124730" cy="50399"/>
            </a:xfrm>
            <a:prstGeom prst="rightArrow">
              <a:avLst/>
            </a:prstGeom>
            <a:solidFill>
              <a:srgbClr val="6ACDF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89" name="Right Arrow 88">
              <a:extLst>
                <a:ext uri="{FF2B5EF4-FFF2-40B4-BE49-F238E27FC236}">
                  <a16:creationId xmlns:a16="http://schemas.microsoft.com/office/drawing/2014/main" id="{912B1660-50BF-D4E2-F07F-4EED4ED42E7A}"/>
                </a:ext>
              </a:extLst>
            </p:cNvPr>
            <p:cNvSpPr/>
            <p:nvPr/>
          </p:nvSpPr>
          <p:spPr bwMode="gray">
            <a:xfrm>
              <a:off x="2911038" y="4643550"/>
              <a:ext cx="124730" cy="50399"/>
            </a:xfrm>
            <a:prstGeom prst="rightArrow">
              <a:avLst/>
            </a:prstGeom>
            <a:solidFill>
              <a:srgbClr val="6ACDF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90" name="Right Arrow 89">
              <a:extLst>
                <a:ext uri="{FF2B5EF4-FFF2-40B4-BE49-F238E27FC236}">
                  <a16:creationId xmlns:a16="http://schemas.microsoft.com/office/drawing/2014/main" id="{333B3432-4389-39DD-7866-9E11DB4AC734}"/>
                </a:ext>
              </a:extLst>
            </p:cNvPr>
            <p:cNvSpPr/>
            <p:nvPr/>
          </p:nvSpPr>
          <p:spPr bwMode="gray">
            <a:xfrm>
              <a:off x="2905085" y="4762489"/>
              <a:ext cx="124730" cy="50399"/>
            </a:xfrm>
            <a:prstGeom prst="rightArrow">
              <a:avLst/>
            </a:prstGeom>
            <a:solidFill>
              <a:srgbClr val="6ACDF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grpSp>
      <p:sp>
        <p:nvSpPr>
          <p:cNvPr id="91" name="btfpCallout843070">
            <a:extLst>
              <a:ext uri="{FF2B5EF4-FFF2-40B4-BE49-F238E27FC236}">
                <a16:creationId xmlns:a16="http://schemas.microsoft.com/office/drawing/2014/main" id="{FF327DE1-8230-E669-AF0E-5BF9488F9E2F}"/>
              </a:ext>
            </a:extLst>
          </p:cNvPr>
          <p:cNvSpPr/>
          <p:nvPr/>
        </p:nvSpPr>
        <p:spPr bwMode="gray">
          <a:xfrm flipH="1">
            <a:off x="1135379" y="5819155"/>
            <a:ext cx="1897049" cy="299442"/>
          </a:xfrm>
          <a:prstGeom prst="wedgeRectCallout">
            <a:avLst>
              <a:gd name="adj1" fmla="val 35159"/>
              <a:gd name="adj2" fmla="val -138687"/>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73" tIns="72073" rIns="72073" bIns="72073" numCol="1" spcCol="0" rtlCol="0" fromWordArt="0" anchor="ctr" anchorCtr="0" forceAA="0" compatLnSpc="1">
            <a:prstTxWarp prst="textNoShape">
              <a:avLst/>
            </a:prstTxWarp>
            <a:spAutoFit/>
          </a:bodyPr>
          <a:lstStyle/>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rial"/>
                <a:ea typeface="+mn-ea"/>
                <a:cs typeface="+mn-cs"/>
              </a:rPr>
              <a:t>Heat is stored directly in rock.</a:t>
            </a:r>
          </a:p>
        </p:txBody>
      </p:sp>
      <p:sp>
        <p:nvSpPr>
          <p:cNvPr id="92" name="btfpCallout843070">
            <a:extLst>
              <a:ext uri="{FF2B5EF4-FFF2-40B4-BE49-F238E27FC236}">
                <a16:creationId xmlns:a16="http://schemas.microsoft.com/office/drawing/2014/main" id="{60A91FCB-2D5B-A5E7-73B9-9149D9D6775C}"/>
              </a:ext>
            </a:extLst>
          </p:cNvPr>
          <p:cNvSpPr/>
          <p:nvPr/>
        </p:nvSpPr>
        <p:spPr bwMode="gray">
          <a:xfrm flipH="1">
            <a:off x="5416783" y="5673797"/>
            <a:ext cx="1041009" cy="453330"/>
          </a:xfrm>
          <a:prstGeom prst="wedgeRectCallout">
            <a:avLst>
              <a:gd name="adj1" fmla="val 43232"/>
              <a:gd name="adj2" fmla="val -86202"/>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73" tIns="72073" rIns="72073" bIns="72073" numCol="1" spcCol="0" rtlCol="0" fromWordArt="0" anchor="ctr" anchorCtr="0" forceAA="0" compatLnSpc="1">
            <a:prstTxWarp prst="textNoShape">
              <a:avLst/>
            </a:prstTxWarp>
            <a:spAutoFit/>
          </a:bodyPr>
          <a:lstStyle/>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rial"/>
                <a:ea typeface="+mn-ea"/>
                <a:cs typeface="+mn-cs"/>
              </a:rPr>
              <a:t>Heat is stored in groundwater.</a:t>
            </a:r>
          </a:p>
        </p:txBody>
      </p:sp>
      <p:sp>
        <p:nvSpPr>
          <p:cNvPr id="93" name="Rectangle 92">
            <a:extLst>
              <a:ext uri="{FF2B5EF4-FFF2-40B4-BE49-F238E27FC236}">
                <a16:creationId xmlns:a16="http://schemas.microsoft.com/office/drawing/2014/main" id="{55CE58BE-F8C1-D06A-75AE-25EE9E6DEFD8}"/>
              </a:ext>
            </a:extLst>
          </p:cNvPr>
          <p:cNvSpPr/>
          <p:nvPr/>
        </p:nvSpPr>
        <p:spPr bwMode="gray">
          <a:xfrm>
            <a:off x="885428" y="3683548"/>
            <a:ext cx="111037" cy="5085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94" name="Rectangle 93">
            <a:extLst>
              <a:ext uri="{FF2B5EF4-FFF2-40B4-BE49-F238E27FC236}">
                <a16:creationId xmlns:a16="http://schemas.microsoft.com/office/drawing/2014/main" id="{A95F96C6-93CC-56A2-1FE4-F299A9612F48}"/>
              </a:ext>
            </a:extLst>
          </p:cNvPr>
          <p:cNvSpPr/>
          <p:nvPr/>
        </p:nvSpPr>
        <p:spPr bwMode="gray">
          <a:xfrm>
            <a:off x="1316892" y="3681733"/>
            <a:ext cx="111037" cy="5085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cxnSp>
        <p:nvCxnSpPr>
          <p:cNvPr id="95" name="Straight Connector 94">
            <a:extLst>
              <a:ext uri="{FF2B5EF4-FFF2-40B4-BE49-F238E27FC236}">
                <a16:creationId xmlns:a16="http://schemas.microsoft.com/office/drawing/2014/main" id="{0A5EDB1F-9521-0543-C265-129850F6736A}"/>
              </a:ext>
            </a:extLst>
          </p:cNvPr>
          <p:cNvCxnSpPr>
            <a:cxnSpLocks/>
          </p:cNvCxnSpPr>
          <p:nvPr/>
        </p:nvCxnSpPr>
        <p:spPr bwMode="gray">
          <a:xfrm flipV="1">
            <a:off x="544039" y="3264779"/>
            <a:ext cx="0" cy="495800"/>
          </a:xfrm>
          <a:prstGeom prst="line">
            <a:avLst/>
          </a:prstGeom>
          <a:ln w="38100" cap="flat">
            <a:solidFill>
              <a:srgbClr val="C00000"/>
            </a:solidFill>
            <a:miter lim="800000"/>
            <a:tailEnd type="none" w="med" len="lg"/>
          </a:ln>
        </p:spPr>
        <p:style>
          <a:lnRef idx="1">
            <a:schemeClr val="accent1"/>
          </a:lnRef>
          <a:fillRef idx="0">
            <a:schemeClr val="accent1"/>
          </a:fillRef>
          <a:effectRef idx="0">
            <a:schemeClr val="accent1"/>
          </a:effectRef>
          <a:fontRef idx="minor">
            <a:schemeClr val="tx1"/>
          </a:fontRef>
        </p:style>
      </p:cxnSp>
      <p:grpSp>
        <p:nvGrpSpPr>
          <p:cNvPr id="96" name="Group 95">
            <a:extLst>
              <a:ext uri="{FF2B5EF4-FFF2-40B4-BE49-F238E27FC236}">
                <a16:creationId xmlns:a16="http://schemas.microsoft.com/office/drawing/2014/main" id="{22536B47-2050-0A30-07D0-ED43CF66C576}"/>
              </a:ext>
            </a:extLst>
          </p:cNvPr>
          <p:cNvGrpSpPr/>
          <p:nvPr/>
        </p:nvGrpSpPr>
        <p:grpSpPr>
          <a:xfrm>
            <a:off x="507393" y="3551160"/>
            <a:ext cx="1108167" cy="1690002"/>
            <a:chOff x="507393" y="3551160"/>
            <a:chExt cx="1108167" cy="1690002"/>
          </a:xfrm>
        </p:grpSpPr>
        <p:grpSp>
          <p:nvGrpSpPr>
            <p:cNvPr id="97" name="Group 96">
              <a:extLst>
                <a:ext uri="{FF2B5EF4-FFF2-40B4-BE49-F238E27FC236}">
                  <a16:creationId xmlns:a16="http://schemas.microsoft.com/office/drawing/2014/main" id="{D4E6E7B0-F903-04CC-1FA9-A01B1A586D09}"/>
                </a:ext>
              </a:extLst>
            </p:cNvPr>
            <p:cNvGrpSpPr/>
            <p:nvPr/>
          </p:nvGrpSpPr>
          <p:grpSpPr>
            <a:xfrm>
              <a:off x="507393" y="3551160"/>
              <a:ext cx="273110" cy="1690002"/>
              <a:chOff x="507393" y="3549881"/>
              <a:chExt cx="273110" cy="1690002"/>
            </a:xfrm>
          </p:grpSpPr>
          <p:grpSp>
            <p:nvGrpSpPr>
              <p:cNvPr id="108" name="Group 107">
                <a:extLst>
                  <a:ext uri="{FF2B5EF4-FFF2-40B4-BE49-F238E27FC236}">
                    <a16:creationId xmlns:a16="http://schemas.microsoft.com/office/drawing/2014/main" id="{1FDFFE7F-2910-D380-3524-67B0D8AD31BB}"/>
                  </a:ext>
                </a:extLst>
              </p:cNvPr>
              <p:cNvGrpSpPr/>
              <p:nvPr/>
            </p:nvGrpSpPr>
            <p:grpSpPr>
              <a:xfrm>
                <a:off x="523874" y="3549881"/>
                <a:ext cx="217711" cy="1690002"/>
                <a:chOff x="987481" y="2602153"/>
                <a:chExt cx="105427" cy="2944417"/>
              </a:xfrm>
              <a:solidFill>
                <a:srgbClr val="C00000"/>
              </a:solidFill>
            </p:grpSpPr>
            <p:sp>
              <p:nvSpPr>
                <p:cNvPr id="111" name="Rounded Rectangle 110">
                  <a:extLst>
                    <a:ext uri="{FF2B5EF4-FFF2-40B4-BE49-F238E27FC236}">
                      <a16:creationId xmlns:a16="http://schemas.microsoft.com/office/drawing/2014/main" id="{C6E88D98-AACB-3D63-7C6D-124B0B3B0A86}"/>
                    </a:ext>
                  </a:extLst>
                </p:cNvPr>
                <p:cNvSpPr/>
                <p:nvPr/>
              </p:nvSpPr>
              <p:spPr bwMode="gray">
                <a:xfrm>
                  <a:off x="987481" y="2793972"/>
                  <a:ext cx="105427" cy="2752598"/>
                </a:xfrm>
                <a:prstGeom prst="roundRect">
                  <a:avLst/>
                </a:prstGeom>
                <a:gradFill flip="none" rotWithShape="1">
                  <a:gsLst>
                    <a:gs pos="0">
                      <a:srgbClr val="6ACDF6"/>
                    </a:gs>
                    <a:gs pos="46000">
                      <a:srgbClr val="C00000">
                        <a:tint val="44500"/>
                        <a:satMod val="160000"/>
                      </a:srgbClr>
                    </a:gs>
                    <a:gs pos="100000">
                      <a:srgbClr val="C00000"/>
                    </a:gs>
                  </a:gsLst>
                  <a:lin ang="108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112" name="Rounded Rectangle 111">
                  <a:extLst>
                    <a:ext uri="{FF2B5EF4-FFF2-40B4-BE49-F238E27FC236}">
                      <a16:creationId xmlns:a16="http://schemas.microsoft.com/office/drawing/2014/main" id="{036E1ABC-96B6-8DA4-7545-ED6EC42FF5B9}"/>
                    </a:ext>
                  </a:extLst>
                </p:cNvPr>
                <p:cNvSpPr/>
                <p:nvPr/>
              </p:nvSpPr>
              <p:spPr bwMode="gray">
                <a:xfrm>
                  <a:off x="1007735" y="2602153"/>
                  <a:ext cx="61917" cy="2907460"/>
                </a:xfrm>
                <a:prstGeom prst="round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grpSp>
          <p:sp>
            <p:nvSpPr>
              <p:cNvPr id="109" name="Right Arrow 108">
                <a:extLst>
                  <a:ext uri="{FF2B5EF4-FFF2-40B4-BE49-F238E27FC236}">
                    <a16:creationId xmlns:a16="http://schemas.microsoft.com/office/drawing/2014/main" id="{C326C66B-8724-BE6E-1186-A66D40DE7DB2}"/>
                  </a:ext>
                </a:extLst>
              </p:cNvPr>
              <p:cNvSpPr/>
              <p:nvPr/>
            </p:nvSpPr>
            <p:spPr bwMode="gray">
              <a:xfrm rot="5400000">
                <a:off x="201250" y="3986599"/>
                <a:ext cx="692025" cy="79739"/>
              </a:xfrm>
              <a:prstGeom prst="rightArrow">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110" name="Right Arrow 109">
                <a:extLst>
                  <a:ext uri="{FF2B5EF4-FFF2-40B4-BE49-F238E27FC236}">
                    <a16:creationId xmlns:a16="http://schemas.microsoft.com/office/drawing/2014/main" id="{6A70A709-5C23-A55A-F9A1-CA9907A459A7}"/>
                  </a:ext>
                </a:extLst>
              </p:cNvPr>
              <p:cNvSpPr/>
              <p:nvPr/>
            </p:nvSpPr>
            <p:spPr bwMode="gray">
              <a:xfrm rot="16200000">
                <a:off x="507182" y="4769051"/>
                <a:ext cx="452092" cy="94551"/>
              </a:xfrm>
              <a:prstGeom prst="rightArrow">
                <a:avLst/>
              </a:prstGeom>
              <a:solidFill>
                <a:srgbClr val="6ACDF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grpSp>
        <p:grpSp>
          <p:nvGrpSpPr>
            <p:cNvPr id="98" name="Group 97">
              <a:extLst>
                <a:ext uri="{FF2B5EF4-FFF2-40B4-BE49-F238E27FC236}">
                  <a16:creationId xmlns:a16="http://schemas.microsoft.com/office/drawing/2014/main" id="{65BEC83C-E6F4-EAAE-FD18-9B23B105B575}"/>
                </a:ext>
              </a:extLst>
            </p:cNvPr>
            <p:cNvGrpSpPr/>
            <p:nvPr/>
          </p:nvGrpSpPr>
          <p:grpSpPr>
            <a:xfrm>
              <a:off x="920087" y="3582427"/>
              <a:ext cx="268020" cy="1658735"/>
              <a:chOff x="523876" y="3581148"/>
              <a:chExt cx="268020" cy="1658735"/>
            </a:xfrm>
          </p:grpSpPr>
          <p:grpSp>
            <p:nvGrpSpPr>
              <p:cNvPr id="104" name="Group 103">
                <a:extLst>
                  <a:ext uri="{FF2B5EF4-FFF2-40B4-BE49-F238E27FC236}">
                    <a16:creationId xmlns:a16="http://schemas.microsoft.com/office/drawing/2014/main" id="{6C707116-1775-04DB-4F7F-6716E01D0F02}"/>
                  </a:ext>
                </a:extLst>
              </p:cNvPr>
              <p:cNvGrpSpPr/>
              <p:nvPr/>
            </p:nvGrpSpPr>
            <p:grpSpPr>
              <a:xfrm>
                <a:off x="523876" y="3581148"/>
                <a:ext cx="223068" cy="1658735"/>
                <a:chOff x="987481" y="2656630"/>
                <a:chExt cx="108021" cy="2889943"/>
              </a:xfrm>
              <a:solidFill>
                <a:srgbClr val="C00000"/>
              </a:solidFill>
            </p:grpSpPr>
            <p:sp>
              <p:nvSpPr>
                <p:cNvPr id="106" name="Rounded Rectangle 105">
                  <a:extLst>
                    <a:ext uri="{FF2B5EF4-FFF2-40B4-BE49-F238E27FC236}">
                      <a16:creationId xmlns:a16="http://schemas.microsoft.com/office/drawing/2014/main" id="{65D24321-A9F7-DD22-8B50-D7E77940BF45}"/>
                    </a:ext>
                  </a:extLst>
                </p:cNvPr>
                <p:cNvSpPr/>
                <p:nvPr/>
              </p:nvSpPr>
              <p:spPr bwMode="gray">
                <a:xfrm>
                  <a:off x="987481" y="2793972"/>
                  <a:ext cx="108021" cy="2752601"/>
                </a:xfrm>
                <a:prstGeom prst="roundRect">
                  <a:avLst/>
                </a:prstGeom>
                <a:gradFill flip="none" rotWithShape="1">
                  <a:gsLst>
                    <a:gs pos="0">
                      <a:srgbClr val="6ACDF6"/>
                    </a:gs>
                    <a:gs pos="46000">
                      <a:srgbClr val="C00000">
                        <a:tint val="44500"/>
                        <a:satMod val="160000"/>
                      </a:srgbClr>
                    </a:gs>
                    <a:gs pos="100000">
                      <a:srgbClr val="C00000"/>
                    </a:gs>
                  </a:gsLst>
                  <a:lin ang="108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107" name="Rounded Rectangle 106">
                  <a:extLst>
                    <a:ext uri="{FF2B5EF4-FFF2-40B4-BE49-F238E27FC236}">
                      <a16:creationId xmlns:a16="http://schemas.microsoft.com/office/drawing/2014/main" id="{118FF600-F619-2EB9-3763-D34DBE0B4086}"/>
                    </a:ext>
                  </a:extLst>
                </p:cNvPr>
                <p:cNvSpPr/>
                <p:nvPr/>
              </p:nvSpPr>
              <p:spPr bwMode="gray">
                <a:xfrm>
                  <a:off x="1011971" y="2656630"/>
                  <a:ext cx="63088" cy="2855236"/>
                </a:xfrm>
                <a:prstGeom prst="round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grpSp>
          <p:sp>
            <p:nvSpPr>
              <p:cNvPr id="105" name="Right Arrow 104">
                <a:extLst>
                  <a:ext uri="{FF2B5EF4-FFF2-40B4-BE49-F238E27FC236}">
                    <a16:creationId xmlns:a16="http://schemas.microsoft.com/office/drawing/2014/main" id="{02A344A4-4ABE-3CAD-7E4B-FA97BF29950A}"/>
                  </a:ext>
                </a:extLst>
              </p:cNvPr>
              <p:cNvSpPr/>
              <p:nvPr/>
            </p:nvSpPr>
            <p:spPr bwMode="gray">
              <a:xfrm rot="16200000">
                <a:off x="498704" y="4775492"/>
                <a:ext cx="478403" cy="107980"/>
              </a:xfrm>
              <a:prstGeom prst="rightArrow">
                <a:avLst/>
              </a:prstGeom>
              <a:solidFill>
                <a:srgbClr val="6ACDF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grpSp>
        <p:grpSp>
          <p:nvGrpSpPr>
            <p:cNvPr id="99" name="Group 98">
              <a:extLst>
                <a:ext uri="{FF2B5EF4-FFF2-40B4-BE49-F238E27FC236}">
                  <a16:creationId xmlns:a16="http://schemas.microsoft.com/office/drawing/2014/main" id="{2E06B57C-9AD5-BE95-59E1-55A12D29CEE6}"/>
                </a:ext>
              </a:extLst>
            </p:cNvPr>
            <p:cNvGrpSpPr/>
            <p:nvPr/>
          </p:nvGrpSpPr>
          <p:grpSpPr>
            <a:xfrm>
              <a:off x="1347537" y="3582426"/>
              <a:ext cx="268023" cy="1658736"/>
              <a:chOff x="523873" y="3581147"/>
              <a:chExt cx="268023" cy="1658736"/>
            </a:xfrm>
          </p:grpSpPr>
          <p:grpSp>
            <p:nvGrpSpPr>
              <p:cNvPr id="100" name="Group 99">
                <a:extLst>
                  <a:ext uri="{FF2B5EF4-FFF2-40B4-BE49-F238E27FC236}">
                    <a16:creationId xmlns:a16="http://schemas.microsoft.com/office/drawing/2014/main" id="{5902BB25-6E7E-E10B-B3BB-3E6223065F50}"/>
                  </a:ext>
                </a:extLst>
              </p:cNvPr>
              <p:cNvGrpSpPr/>
              <p:nvPr/>
            </p:nvGrpSpPr>
            <p:grpSpPr>
              <a:xfrm>
                <a:off x="523873" y="3581147"/>
                <a:ext cx="240639" cy="1658736"/>
                <a:chOff x="987481" y="2656626"/>
                <a:chExt cx="116530" cy="2889944"/>
              </a:xfrm>
              <a:solidFill>
                <a:srgbClr val="C00000"/>
              </a:solidFill>
            </p:grpSpPr>
            <p:sp>
              <p:nvSpPr>
                <p:cNvPr id="102" name="Rounded Rectangle 101">
                  <a:extLst>
                    <a:ext uri="{FF2B5EF4-FFF2-40B4-BE49-F238E27FC236}">
                      <a16:creationId xmlns:a16="http://schemas.microsoft.com/office/drawing/2014/main" id="{FDD6AC3B-5824-888E-487F-461F390C3B00}"/>
                    </a:ext>
                  </a:extLst>
                </p:cNvPr>
                <p:cNvSpPr/>
                <p:nvPr/>
              </p:nvSpPr>
              <p:spPr bwMode="gray">
                <a:xfrm>
                  <a:off x="987481" y="2793972"/>
                  <a:ext cx="116530" cy="2752598"/>
                </a:xfrm>
                <a:prstGeom prst="roundRect">
                  <a:avLst/>
                </a:prstGeom>
                <a:gradFill flip="none" rotWithShape="1">
                  <a:gsLst>
                    <a:gs pos="0">
                      <a:srgbClr val="6ACDF6"/>
                    </a:gs>
                    <a:gs pos="46000">
                      <a:srgbClr val="C00000">
                        <a:tint val="44500"/>
                        <a:satMod val="160000"/>
                      </a:srgbClr>
                    </a:gs>
                    <a:gs pos="100000">
                      <a:srgbClr val="C00000"/>
                    </a:gs>
                  </a:gsLst>
                  <a:lin ang="108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103" name="Rounded Rectangle 102">
                  <a:extLst>
                    <a:ext uri="{FF2B5EF4-FFF2-40B4-BE49-F238E27FC236}">
                      <a16:creationId xmlns:a16="http://schemas.microsoft.com/office/drawing/2014/main" id="{80B37B76-918F-0547-29FF-3525AA1535C2}"/>
                    </a:ext>
                  </a:extLst>
                </p:cNvPr>
                <p:cNvSpPr/>
                <p:nvPr/>
              </p:nvSpPr>
              <p:spPr bwMode="gray">
                <a:xfrm>
                  <a:off x="1014022" y="2656626"/>
                  <a:ext cx="63382" cy="2856280"/>
                </a:xfrm>
                <a:prstGeom prst="round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grpSp>
          <p:sp>
            <p:nvSpPr>
              <p:cNvPr id="101" name="Right Arrow 100">
                <a:extLst>
                  <a:ext uri="{FF2B5EF4-FFF2-40B4-BE49-F238E27FC236}">
                    <a16:creationId xmlns:a16="http://schemas.microsoft.com/office/drawing/2014/main" id="{6B5CBAC6-1A01-13C2-8811-A87561CD8818}"/>
                  </a:ext>
                </a:extLst>
              </p:cNvPr>
              <p:cNvSpPr/>
              <p:nvPr/>
            </p:nvSpPr>
            <p:spPr bwMode="gray">
              <a:xfrm rot="16200000">
                <a:off x="489384" y="4791319"/>
                <a:ext cx="503550" cy="101474"/>
              </a:xfrm>
              <a:prstGeom prst="rightArrow">
                <a:avLst/>
              </a:prstGeom>
              <a:solidFill>
                <a:srgbClr val="6ACDF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grpSp>
      </p:grpSp>
      <p:sp>
        <p:nvSpPr>
          <p:cNvPr id="113" name="Right Arrow 112">
            <a:extLst>
              <a:ext uri="{FF2B5EF4-FFF2-40B4-BE49-F238E27FC236}">
                <a16:creationId xmlns:a16="http://schemas.microsoft.com/office/drawing/2014/main" id="{073F237F-2C74-B29F-5D6D-B135C927EDB7}"/>
              </a:ext>
            </a:extLst>
          </p:cNvPr>
          <p:cNvSpPr/>
          <p:nvPr/>
        </p:nvSpPr>
        <p:spPr bwMode="gray">
          <a:xfrm rot="5400000">
            <a:off x="1009180" y="4046870"/>
            <a:ext cx="725468" cy="103105"/>
          </a:xfrm>
          <a:prstGeom prst="rightArrow">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114" name="Right Arrow 113">
            <a:extLst>
              <a:ext uri="{FF2B5EF4-FFF2-40B4-BE49-F238E27FC236}">
                <a16:creationId xmlns:a16="http://schemas.microsoft.com/office/drawing/2014/main" id="{875F2F74-3C88-4A14-C88F-B3C1A50DC1B2}"/>
              </a:ext>
            </a:extLst>
          </p:cNvPr>
          <p:cNvSpPr/>
          <p:nvPr/>
        </p:nvSpPr>
        <p:spPr bwMode="gray">
          <a:xfrm rot="5400000">
            <a:off x="631157" y="3998330"/>
            <a:ext cx="628508" cy="104842"/>
          </a:xfrm>
          <a:prstGeom prst="rightArrow">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cxnSp>
        <p:nvCxnSpPr>
          <p:cNvPr id="115" name="Elbow Connector 114">
            <a:extLst>
              <a:ext uri="{FF2B5EF4-FFF2-40B4-BE49-F238E27FC236}">
                <a16:creationId xmlns:a16="http://schemas.microsoft.com/office/drawing/2014/main" id="{29E655A3-B871-777B-76F0-F59B9D1CFBF6}"/>
              </a:ext>
            </a:extLst>
          </p:cNvPr>
          <p:cNvCxnSpPr>
            <a:cxnSpLocks/>
          </p:cNvCxnSpPr>
          <p:nvPr/>
        </p:nvCxnSpPr>
        <p:spPr bwMode="gray">
          <a:xfrm rot="16200000" flipV="1">
            <a:off x="448318" y="3473201"/>
            <a:ext cx="408781" cy="1875"/>
          </a:xfrm>
          <a:prstGeom prst="bentConnector3">
            <a:avLst>
              <a:gd name="adj1" fmla="val 50000"/>
            </a:avLst>
          </a:prstGeom>
          <a:ln w="38100" cap="flat">
            <a:solidFill>
              <a:srgbClr val="6ACDF6"/>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F1D49D64-64F5-6614-C5E4-5A8496EF7CD4}"/>
              </a:ext>
            </a:extLst>
          </p:cNvPr>
          <p:cNvCxnSpPr>
            <a:cxnSpLocks/>
          </p:cNvCxnSpPr>
          <p:nvPr/>
        </p:nvCxnSpPr>
        <p:spPr bwMode="gray">
          <a:xfrm flipV="1">
            <a:off x="2680410" y="3259660"/>
            <a:ext cx="0" cy="495800"/>
          </a:xfrm>
          <a:prstGeom prst="line">
            <a:avLst/>
          </a:prstGeom>
          <a:ln w="38100" cap="flat">
            <a:solidFill>
              <a:srgbClr val="C00000"/>
            </a:solidFill>
            <a:miter lim="800000"/>
            <a:tailEnd type="none" w="med" len="lg"/>
          </a:ln>
        </p:spPr>
        <p:style>
          <a:lnRef idx="1">
            <a:schemeClr val="accent1"/>
          </a:lnRef>
          <a:fillRef idx="0">
            <a:schemeClr val="accent1"/>
          </a:fillRef>
          <a:effectRef idx="0">
            <a:schemeClr val="accent1"/>
          </a:effectRef>
          <a:fontRef idx="minor">
            <a:schemeClr val="tx1"/>
          </a:fontRef>
        </p:style>
      </p:cxnSp>
      <p:grpSp>
        <p:nvGrpSpPr>
          <p:cNvPr id="117" name="Group 116">
            <a:extLst>
              <a:ext uri="{FF2B5EF4-FFF2-40B4-BE49-F238E27FC236}">
                <a16:creationId xmlns:a16="http://schemas.microsoft.com/office/drawing/2014/main" id="{3B9D9336-86C1-EFFF-5EBC-F67AC4152609}"/>
              </a:ext>
            </a:extLst>
          </p:cNvPr>
          <p:cNvGrpSpPr/>
          <p:nvPr/>
        </p:nvGrpSpPr>
        <p:grpSpPr>
          <a:xfrm>
            <a:off x="2631330" y="3546041"/>
            <a:ext cx="1115375" cy="1690002"/>
            <a:chOff x="494959" y="3551160"/>
            <a:chExt cx="1115375" cy="1690002"/>
          </a:xfrm>
        </p:grpSpPr>
        <p:grpSp>
          <p:nvGrpSpPr>
            <p:cNvPr id="118" name="Group 117">
              <a:extLst>
                <a:ext uri="{FF2B5EF4-FFF2-40B4-BE49-F238E27FC236}">
                  <a16:creationId xmlns:a16="http://schemas.microsoft.com/office/drawing/2014/main" id="{9D5DEF1E-6ABC-1180-5870-C733C1538CC8}"/>
                </a:ext>
              </a:extLst>
            </p:cNvPr>
            <p:cNvGrpSpPr/>
            <p:nvPr/>
          </p:nvGrpSpPr>
          <p:grpSpPr>
            <a:xfrm>
              <a:off x="494959" y="3551160"/>
              <a:ext cx="273755" cy="1690002"/>
              <a:chOff x="494959" y="3549881"/>
              <a:chExt cx="273755" cy="1690002"/>
            </a:xfrm>
          </p:grpSpPr>
          <p:grpSp>
            <p:nvGrpSpPr>
              <p:cNvPr id="129" name="Group 128">
                <a:extLst>
                  <a:ext uri="{FF2B5EF4-FFF2-40B4-BE49-F238E27FC236}">
                    <a16:creationId xmlns:a16="http://schemas.microsoft.com/office/drawing/2014/main" id="{538B7FE5-4039-43D9-11DC-C553F5AEEF3D}"/>
                  </a:ext>
                </a:extLst>
              </p:cNvPr>
              <p:cNvGrpSpPr/>
              <p:nvPr/>
            </p:nvGrpSpPr>
            <p:grpSpPr>
              <a:xfrm>
                <a:off x="523874" y="3549881"/>
                <a:ext cx="217711" cy="1690002"/>
                <a:chOff x="987481" y="2602153"/>
                <a:chExt cx="105427" cy="2944417"/>
              </a:xfrm>
              <a:solidFill>
                <a:srgbClr val="C00000"/>
              </a:solidFill>
            </p:grpSpPr>
            <p:sp>
              <p:nvSpPr>
                <p:cNvPr id="132" name="Rounded Rectangle 131">
                  <a:extLst>
                    <a:ext uri="{FF2B5EF4-FFF2-40B4-BE49-F238E27FC236}">
                      <a16:creationId xmlns:a16="http://schemas.microsoft.com/office/drawing/2014/main" id="{98B2AE5E-1E42-1DC9-0C42-06CBA471BE70}"/>
                    </a:ext>
                  </a:extLst>
                </p:cNvPr>
                <p:cNvSpPr/>
                <p:nvPr/>
              </p:nvSpPr>
              <p:spPr bwMode="gray">
                <a:xfrm>
                  <a:off x="987481" y="2793972"/>
                  <a:ext cx="105427" cy="2752598"/>
                </a:xfrm>
                <a:prstGeom prst="roundRect">
                  <a:avLst/>
                </a:prstGeom>
                <a:gradFill flip="none" rotWithShape="1">
                  <a:gsLst>
                    <a:gs pos="0">
                      <a:srgbClr val="6ACDF6"/>
                    </a:gs>
                    <a:gs pos="46000">
                      <a:srgbClr val="C00000">
                        <a:tint val="44500"/>
                        <a:satMod val="160000"/>
                      </a:srgbClr>
                    </a:gs>
                    <a:gs pos="100000">
                      <a:srgbClr val="C00000"/>
                    </a:gs>
                  </a:gsLst>
                  <a:lin ang="108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133" name="Rounded Rectangle 132">
                  <a:extLst>
                    <a:ext uri="{FF2B5EF4-FFF2-40B4-BE49-F238E27FC236}">
                      <a16:creationId xmlns:a16="http://schemas.microsoft.com/office/drawing/2014/main" id="{F53A748B-4B9C-2DEE-CBE2-3D494E092ED0}"/>
                    </a:ext>
                  </a:extLst>
                </p:cNvPr>
                <p:cNvSpPr/>
                <p:nvPr/>
              </p:nvSpPr>
              <p:spPr bwMode="gray">
                <a:xfrm>
                  <a:off x="1007735" y="2602153"/>
                  <a:ext cx="61917" cy="2907460"/>
                </a:xfrm>
                <a:prstGeom prst="round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grpSp>
          <p:sp>
            <p:nvSpPr>
              <p:cNvPr id="130" name="Right Arrow 129">
                <a:extLst>
                  <a:ext uri="{FF2B5EF4-FFF2-40B4-BE49-F238E27FC236}">
                    <a16:creationId xmlns:a16="http://schemas.microsoft.com/office/drawing/2014/main" id="{7750458B-8D5C-B999-0D88-6D862AC8AA1D}"/>
                  </a:ext>
                </a:extLst>
              </p:cNvPr>
              <p:cNvSpPr/>
              <p:nvPr/>
            </p:nvSpPr>
            <p:spPr bwMode="gray">
              <a:xfrm rot="16200000" flipV="1">
                <a:off x="317787" y="4849761"/>
                <a:ext cx="457449" cy="103105"/>
              </a:xfrm>
              <a:prstGeom prst="rightArrow">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131" name="Right Arrow 130">
                <a:extLst>
                  <a:ext uri="{FF2B5EF4-FFF2-40B4-BE49-F238E27FC236}">
                    <a16:creationId xmlns:a16="http://schemas.microsoft.com/office/drawing/2014/main" id="{10ECE70F-809C-B850-1AF3-A72AC0CFD3C2}"/>
                  </a:ext>
                </a:extLst>
              </p:cNvPr>
              <p:cNvSpPr/>
              <p:nvPr/>
            </p:nvSpPr>
            <p:spPr bwMode="gray">
              <a:xfrm rot="5400000" flipV="1">
                <a:off x="495393" y="4126279"/>
                <a:ext cx="452092" cy="94551"/>
              </a:xfrm>
              <a:prstGeom prst="rightArrow">
                <a:avLst/>
              </a:prstGeom>
              <a:solidFill>
                <a:srgbClr val="6ACDF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grpSp>
        <p:grpSp>
          <p:nvGrpSpPr>
            <p:cNvPr id="119" name="Group 118">
              <a:extLst>
                <a:ext uri="{FF2B5EF4-FFF2-40B4-BE49-F238E27FC236}">
                  <a16:creationId xmlns:a16="http://schemas.microsoft.com/office/drawing/2014/main" id="{D4A57785-41FA-D9A6-9A9C-2F8FE9EA102D}"/>
                </a:ext>
              </a:extLst>
            </p:cNvPr>
            <p:cNvGrpSpPr/>
            <p:nvPr/>
          </p:nvGrpSpPr>
          <p:grpSpPr>
            <a:xfrm>
              <a:off x="920087" y="3582427"/>
              <a:ext cx="257469" cy="1658735"/>
              <a:chOff x="523876" y="3581148"/>
              <a:chExt cx="257469" cy="1658735"/>
            </a:xfrm>
          </p:grpSpPr>
          <p:grpSp>
            <p:nvGrpSpPr>
              <p:cNvPr id="125" name="Group 124">
                <a:extLst>
                  <a:ext uri="{FF2B5EF4-FFF2-40B4-BE49-F238E27FC236}">
                    <a16:creationId xmlns:a16="http://schemas.microsoft.com/office/drawing/2014/main" id="{86070A70-8494-2230-F271-71A25FAB0F03}"/>
                  </a:ext>
                </a:extLst>
              </p:cNvPr>
              <p:cNvGrpSpPr/>
              <p:nvPr/>
            </p:nvGrpSpPr>
            <p:grpSpPr>
              <a:xfrm>
                <a:off x="523876" y="3581148"/>
                <a:ext cx="223068" cy="1658735"/>
                <a:chOff x="987481" y="2656630"/>
                <a:chExt cx="108021" cy="2889943"/>
              </a:xfrm>
              <a:solidFill>
                <a:srgbClr val="C00000"/>
              </a:solidFill>
            </p:grpSpPr>
            <p:sp>
              <p:nvSpPr>
                <p:cNvPr id="127" name="Rounded Rectangle 126">
                  <a:extLst>
                    <a:ext uri="{FF2B5EF4-FFF2-40B4-BE49-F238E27FC236}">
                      <a16:creationId xmlns:a16="http://schemas.microsoft.com/office/drawing/2014/main" id="{15BC781C-452A-E4D9-DA7E-7184E6DB461A}"/>
                    </a:ext>
                  </a:extLst>
                </p:cNvPr>
                <p:cNvSpPr/>
                <p:nvPr/>
              </p:nvSpPr>
              <p:spPr bwMode="gray">
                <a:xfrm>
                  <a:off x="987481" y="2793972"/>
                  <a:ext cx="108021" cy="2752601"/>
                </a:xfrm>
                <a:prstGeom prst="roundRect">
                  <a:avLst/>
                </a:prstGeom>
                <a:gradFill flip="none" rotWithShape="1">
                  <a:gsLst>
                    <a:gs pos="0">
                      <a:srgbClr val="6ACDF6"/>
                    </a:gs>
                    <a:gs pos="46000">
                      <a:srgbClr val="C00000">
                        <a:tint val="44500"/>
                        <a:satMod val="160000"/>
                      </a:srgbClr>
                    </a:gs>
                    <a:gs pos="100000">
                      <a:srgbClr val="C00000"/>
                    </a:gs>
                  </a:gsLst>
                  <a:lin ang="108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128" name="Rounded Rectangle 127">
                  <a:extLst>
                    <a:ext uri="{FF2B5EF4-FFF2-40B4-BE49-F238E27FC236}">
                      <a16:creationId xmlns:a16="http://schemas.microsoft.com/office/drawing/2014/main" id="{93B43B54-C45D-6ABB-650D-20D22919EAAD}"/>
                    </a:ext>
                  </a:extLst>
                </p:cNvPr>
                <p:cNvSpPr/>
                <p:nvPr/>
              </p:nvSpPr>
              <p:spPr bwMode="gray">
                <a:xfrm>
                  <a:off x="1011971" y="2656630"/>
                  <a:ext cx="63088" cy="2855236"/>
                </a:xfrm>
                <a:prstGeom prst="round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grpSp>
          <p:sp>
            <p:nvSpPr>
              <p:cNvPr id="126" name="Right Arrow 125">
                <a:extLst>
                  <a:ext uri="{FF2B5EF4-FFF2-40B4-BE49-F238E27FC236}">
                    <a16:creationId xmlns:a16="http://schemas.microsoft.com/office/drawing/2014/main" id="{1BC2A2AC-B4B0-60E0-5DDD-7CAD6468CCBA}"/>
                  </a:ext>
                </a:extLst>
              </p:cNvPr>
              <p:cNvSpPr/>
              <p:nvPr/>
            </p:nvSpPr>
            <p:spPr bwMode="gray">
              <a:xfrm rot="5400000" flipV="1">
                <a:off x="488153" y="4140786"/>
                <a:ext cx="478403" cy="107980"/>
              </a:xfrm>
              <a:prstGeom prst="rightArrow">
                <a:avLst/>
              </a:prstGeom>
              <a:solidFill>
                <a:srgbClr val="6ACDF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grpSp>
        <p:grpSp>
          <p:nvGrpSpPr>
            <p:cNvPr id="120" name="Group 119">
              <a:extLst>
                <a:ext uri="{FF2B5EF4-FFF2-40B4-BE49-F238E27FC236}">
                  <a16:creationId xmlns:a16="http://schemas.microsoft.com/office/drawing/2014/main" id="{A4F5F3F2-E1C3-A9F6-D2BF-6E5EB6CF5604}"/>
                </a:ext>
              </a:extLst>
            </p:cNvPr>
            <p:cNvGrpSpPr/>
            <p:nvPr/>
          </p:nvGrpSpPr>
          <p:grpSpPr>
            <a:xfrm>
              <a:off x="1347537" y="3582426"/>
              <a:ext cx="262797" cy="1658736"/>
              <a:chOff x="523873" y="3581147"/>
              <a:chExt cx="262797" cy="1658736"/>
            </a:xfrm>
          </p:grpSpPr>
          <p:grpSp>
            <p:nvGrpSpPr>
              <p:cNvPr id="121" name="Group 120">
                <a:extLst>
                  <a:ext uri="{FF2B5EF4-FFF2-40B4-BE49-F238E27FC236}">
                    <a16:creationId xmlns:a16="http://schemas.microsoft.com/office/drawing/2014/main" id="{0564B99D-9BF1-D06B-E8C3-48F81E575044}"/>
                  </a:ext>
                </a:extLst>
              </p:cNvPr>
              <p:cNvGrpSpPr/>
              <p:nvPr/>
            </p:nvGrpSpPr>
            <p:grpSpPr>
              <a:xfrm>
                <a:off x="523873" y="3581147"/>
                <a:ext cx="240639" cy="1658736"/>
                <a:chOff x="987481" y="2656626"/>
                <a:chExt cx="116530" cy="2889944"/>
              </a:xfrm>
              <a:solidFill>
                <a:srgbClr val="C00000"/>
              </a:solidFill>
            </p:grpSpPr>
            <p:sp>
              <p:nvSpPr>
                <p:cNvPr id="123" name="Rounded Rectangle 122">
                  <a:extLst>
                    <a:ext uri="{FF2B5EF4-FFF2-40B4-BE49-F238E27FC236}">
                      <a16:creationId xmlns:a16="http://schemas.microsoft.com/office/drawing/2014/main" id="{06C86FA7-87A7-AF34-77A7-167BF1D7221B}"/>
                    </a:ext>
                  </a:extLst>
                </p:cNvPr>
                <p:cNvSpPr/>
                <p:nvPr/>
              </p:nvSpPr>
              <p:spPr bwMode="gray">
                <a:xfrm>
                  <a:off x="987481" y="2793972"/>
                  <a:ext cx="116530" cy="2752598"/>
                </a:xfrm>
                <a:prstGeom prst="roundRect">
                  <a:avLst/>
                </a:prstGeom>
                <a:gradFill flip="none" rotWithShape="1">
                  <a:gsLst>
                    <a:gs pos="0">
                      <a:srgbClr val="6ACDF6"/>
                    </a:gs>
                    <a:gs pos="46000">
                      <a:srgbClr val="C00000">
                        <a:tint val="44500"/>
                        <a:satMod val="160000"/>
                      </a:srgbClr>
                    </a:gs>
                    <a:gs pos="100000">
                      <a:srgbClr val="C00000"/>
                    </a:gs>
                  </a:gsLst>
                  <a:lin ang="108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124" name="Rounded Rectangle 123">
                  <a:extLst>
                    <a:ext uri="{FF2B5EF4-FFF2-40B4-BE49-F238E27FC236}">
                      <a16:creationId xmlns:a16="http://schemas.microsoft.com/office/drawing/2014/main" id="{692580CA-4870-7FDC-2FDE-9E9FF928DE3E}"/>
                    </a:ext>
                  </a:extLst>
                </p:cNvPr>
                <p:cNvSpPr/>
                <p:nvPr/>
              </p:nvSpPr>
              <p:spPr bwMode="gray">
                <a:xfrm>
                  <a:off x="1014022" y="2656626"/>
                  <a:ext cx="63382" cy="2856280"/>
                </a:xfrm>
                <a:prstGeom prst="round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grpSp>
          <p:sp>
            <p:nvSpPr>
              <p:cNvPr id="122" name="Right Arrow 121">
                <a:extLst>
                  <a:ext uri="{FF2B5EF4-FFF2-40B4-BE49-F238E27FC236}">
                    <a16:creationId xmlns:a16="http://schemas.microsoft.com/office/drawing/2014/main" id="{90ACC2CD-B1CF-B1A4-6263-01B0C434232D}"/>
                  </a:ext>
                </a:extLst>
              </p:cNvPr>
              <p:cNvSpPr/>
              <p:nvPr/>
            </p:nvSpPr>
            <p:spPr bwMode="gray">
              <a:xfrm rot="5400000" flipV="1">
                <a:off x="484158" y="4149077"/>
                <a:ext cx="503550" cy="101474"/>
              </a:xfrm>
              <a:prstGeom prst="rightArrow">
                <a:avLst/>
              </a:prstGeom>
              <a:solidFill>
                <a:srgbClr val="6ACDF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grpSp>
      </p:grpSp>
      <p:cxnSp>
        <p:nvCxnSpPr>
          <p:cNvPr id="134" name="Elbow Connector 133">
            <a:extLst>
              <a:ext uri="{FF2B5EF4-FFF2-40B4-BE49-F238E27FC236}">
                <a16:creationId xmlns:a16="http://schemas.microsoft.com/office/drawing/2014/main" id="{CE8977AB-D17F-8896-B72B-8123E7C782EC}"/>
              </a:ext>
            </a:extLst>
          </p:cNvPr>
          <p:cNvCxnSpPr>
            <a:cxnSpLocks/>
          </p:cNvCxnSpPr>
          <p:nvPr/>
        </p:nvCxnSpPr>
        <p:spPr bwMode="gray">
          <a:xfrm rot="16200000" flipV="1">
            <a:off x="2584689" y="3468082"/>
            <a:ext cx="408781" cy="1875"/>
          </a:xfrm>
          <a:prstGeom prst="bentConnector3">
            <a:avLst>
              <a:gd name="adj1" fmla="val 50000"/>
            </a:avLst>
          </a:prstGeom>
          <a:ln w="38100" cap="flat">
            <a:solidFill>
              <a:srgbClr val="6ACDF6"/>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35" name="Right Arrow 134">
            <a:extLst>
              <a:ext uri="{FF2B5EF4-FFF2-40B4-BE49-F238E27FC236}">
                <a16:creationId xmlns:a16="http://schemas.microsoft.com/office/drawing/2014/main" id="{34DB3E07-56B6-F4F4-EA3C-8A18E28042C8}"/>
              </a:ext>
            </a:extLst>
          </p:cNvPr>
          <p:cNvSpPr/>
          <p:nvPr/>
        </p:nvSpPr>
        <p:spPr bwMode="gray">
          <a:xfrm rot="16200000" flipV="1">
            <a:off x="2855257" y="4866107"/>
            <a:ext cx="457449" cy="103105"/>
          </a:xfrm>
          <a:prstGeom prst="rightArrow">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136" name="Right Arrow 135">
            <a:extLst>
              <a:ext uri="{FF2B5EF4-FFF2-40B4-BE49-F238E27FC236}">
                <a16:creationId xmlns:a16="http://schemas.microsoft.com/office/drawing/2014/main" id="{AF1A0464-1758-45AD-2A31-269493BABF0D}"/>
              </a:ext>
            </a:extLst>
          </p:cNvPr>
          <p:cNvSpPr/>
          <p:nvPr/>
        </p:nvSpPr>
        <p:spPr bwMode="gray">
          <a:xfrm rot="16200000" flipV="1">
            <a:off x="3289565" y="4881183"/>
            <a:ext cx="457449" cy="103105"/>
          </a:xfrm>
          <a:prstGeom prst="rightArrow">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137" name="Rectangle 136">
            <a:extLst>
              <a:ext uri="{FF2B5EF4-FFF2-40B4-BE49-F238E27FC236}">
                <a16:creationId xmlns:a16="http://schemas.microsoft.com/office/drawing/2014/main" id="{60C3E93F-464F-BCAD-BB48-5B62C294470B}"/>
              </a:ext>
            </a:extLst>
          </p:cNvPr>
          <p:cNvSpPr/>
          <p:nvPr/>
        </p:nvSpPr>
        <p:spPr bwMode="gray">
          <a:xfrm>
            <a:off x="892990" y="3673410"/>
            <a:ext cx="103475" cy="59173"/>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138" name="Rectangle 137">
            <a:extLst>
              <a:ext uri="{FF2B5EF4-FFF2-40B4-BE49-F238E27FC236}">
                <a16:creationId xmlns:a16="http://schemas.microsoft.com/office/drawing/2014/main" id="{EC8267EF-3ED4-4A25-185A-F5B393AD35ED}"/>
              </a:ext>
            </a:extLst>
          </p:cNvPr>
          <p:cNvSpPr/>
          <p:nvPr/>
        </p:nvSpPr>
        <p:spPr bwMode="gray">
          <a:xfrm>
            <a:off x="1316892" y="3673410"/>
            <a:ext cx="106575" cy="71603"/>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cxnSp>
        <p:nvCxnSpPr>
          <p:cNvPr id="139" name="Elbow Connector 138">
            <a:extLst>
              <a:ext uri="{FF2B5EF4-FFF2-40B4-BE49-F238E27FC236}">
                <a16:creationId xmlns:a16="http://schemas.microsoft.com/office/drawing/2014/main" id="{936F3501-8632-C0F0-F82F-24579D1E5841}"/>
              </a:ext>
            </a:extLst>
          </p:cNvPr>
          <p:cNvCxnSpPr>
            <a:cxnSpLocks/>
          </p:cNvCxnSpPr>
          <p:nvPr/>
        </p:nvCxnSpPr>
        <p:spPr bwMode="gray">
          <a:xfrm rot="10800000">
            <a:off x="635359" y="3665594"/>
            <a:ext cx="939132" cy="311142"/>
          </a:xfrm>
          <a:prstGeom prst="bentConnector3">
            <a:avLst>
              <a:gd name="adj1" fmla="val 701"/>
            </a:avLst>
          </a:prstGeom>
          <a:ln w="38100" cap="flat">
            <a:solidFill>
              <a:srgbClr val="6ACDF6"/>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40" name="Elbow Connector 139">
            <a:extLst>
              <a:ext uri="{FF2B5EF4-FFF2-40B4-BE49-F238E27FC236}">
                <a16:creationId xmlns:a16="http://schemas.microsoft.com/office/drawing/2014/main" id="{A41FD6F9-A233-1082-2A04-B80F8C646E3B}"/>
              </a:ext>
            </a:extLst>
          </p:cNvPr>
          <p:cNvCxnSpPr>
            <a:cxnSpLocks/>
          </p:cNvCxnSpPr>
          <p:nvPr/>
        </p:nvCxnSpPr>
        <p:spPr bwMode="gray">
          <a:xfrm rot="10800000" flipV="1">
            <a:off x="533650" y="3750279"/>
            <a:ext cx="865106" cy="1"/>
          </a:xfrm>
          <a:prstGeom prst="bentConnector3">
            <a:avLst>
              <a:gd name="adj1" fmla="val 50000"/>
            </a:avLst>
          </a:prstGeom>
          <a:ln w="38100" cap="flat">
            <a:solidFill>
              <a:srgbClr val="C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41" name="Rectangle 140">
            <a:extLst>
              <a:ext uri="{FF2B5EF4-FFF2-40B4-BE49-F238E27FC236}">
                <a16:creationId xmlns:a16="http://schemas.microsoft.com/office/drawing/2014/main" id="{CE13CD01-D794-7970-DF36-7504381846DE}"/>
              </a:ext>
            </a:extLst>
          </p:cNvPr>
          <p:cNvSpPr/>
          <p:nvPr/>
        </p:nvSpPr>
        <p:spPr bwMode="gray">
          <a:xfrm>
            <a:off x="3032429" y="3665594"/>
            <a:ext cx="103105" cy="6698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142" name="Rectangle 141">
            <a:extLst>
              <a:ext uri="{FF2B5EF4-FFF2-40B4-BE49-F238E27FC236}">
                <a16:creationId xmlns:a16="http://schemas.microsoft.com/office/drawing/2014/main" id="{52D20480-02B6-F085-9783-80FAF4A8641C}"/>
              </a:ext>
            </a:extLst>
          </p:cNvPr>
          <p:cNvSpPr/>
          <p:nvPr/>
        </p:nvSpPr>
        <p:spPr bwMode="gray">
          <a:xfrm>
            <a:off x="3466736" y="3667409"/>
            <a:ext cx="103105" cy="6698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cxnSp>
        <p:nvCxnSpPr>
          <p:cNvPr id="143" name="Elbow Connector 142">
            <a:extLst>
              <a:ext uri="{FF2B5EF4-FFF2-40B4-BE49-F238E27FC236}">
                <a16:creationId xmlns:a16="http://schemas.microsoft.com/office/drawing/2014/main" id="{413F9CC7-6BC3-31B4-9820-731C30C16B9B}"/>
              </a:ext>
            </a:extLst>
          </p:cNvPr>
          <p:cNvCxnSpPr>
            <a:cxnSpLocks/>
          </p:cNvCxnSpPr>
          <p:nvPr/>
        </p:nvCxnSpPr>
        <p:spPr bwMode="gray">
          <a:xfrm rot="10800000">
            <a:off x="2771730" y="3660475"/>
            <a:ext cx="939132" cy="311142"/>
          </a:xfrm>
          <a:prstGeom prst="bentConnector3">
            <a:avLst>
              <a:gd name="adj1" fmla="val 701"/>
            </a:avLst>
          </a:prstGeom>
          <a:ln w="38100" cap="flat">
            <a:solidFill>
              <a:srgbClr val="6ACDF6"/>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44" name="Elbow Connector 143">
            <a:extLst>
              <a:ext uri="{FF2B5EF4-FFF2-40B4-BE49-F238E27FC236}">
                <a16:creationId xmlns:a16="http://schemas.microsoft.com/office/drawing/2014/main" id="{AB4B2A3A-2297-F70C-358F-D7051712028F}"/>
              </a:ext>
            </a:extLst>
          </p:cNvPr>
          <p:cNvCxnSpPr>
            <a:cxnSpLocks/>
          </p:cNvCxnSpPr>
          <p:nvPr/>
        </p:nvCxnSpPr>
        <p:spPr bwMode="gray">
          <a:xfrm rot="10800000" flipV="1">
            <a:off x="2670021" y="3745160"/>
            <a:ext cx="865106" cy="1"/>
          </a:xfrm>
          <a:prstGeom prst="bentConnector3">
            <a:avLst>
              <a:gd name="adj1" fmla="val 50000"/>
            </a:avLst>
          </a:prstGeom>
          <a:ln w="38100" cap="flat">
            <a:solidFill>
              <a:srgbClr val="C00000"/>
            </a:solidFill>
            <a:miter lim="800000"/>
            <a:tailEnd type="none" w="med" len="lg"/>
          </a:ln>
        </p:spPr>
        <p:style>
          <a:lnRef idx="1">
            <a:schemeClr val="accent1"/>
          </a:lnRef>
          <a:fillRef idx="0">
            <a:schemeClr val="accent1"/>
          </a:fillRef>
          <a:effectRef idx="0">
            <a:schemeClr val="accent1"/>
          </a:effectRef>
          <a:fontRef idx="minor">
            <a:schemeClr val="tx1"/>
          </a:fontRef>
        </p:style>
      </p:cxnSp>
      <p:graphicFrame>
        <p:nvGraphicFramePr>
          <p:cNvPr id="145" name="Table 144">
            <a:extLst>
              <a:ext uri="{FF2B5EF4-FFF2-40B4-BE49-F238E27FC236}">
                <a16:creationId xmlns:a16="http://schemas.microsoft.com/office/drawing/2014/main" id="{7579A415-F0CE-6CC1-4DDF-56A858EB431B}"/>
              </a:ext>
            </a:extLst>
          </p:cNvPr>
          <p:cNvGraphicFramePr>
            <a:graphicFrameLocks noGrp="1"/>
          </p:cNvGraphicFramePr>
          <p:nvPr>
            <p:extLst>
              <p:ext uri="{D42A27DB-BD31-4B8C-83A1-F6EECF244321}">
                <p14:modId xmlns:p14="http://schemas.microsoft.com/office/powerpoint/2010/main" val="1065937490"/>
              </p:ext>
            </p:extLst>
          </p:nvPr>
        </p:nvGraphicFramePr>
        <p:xfrm>
          <a:off x="8109063" y="1561901"/>
          <a:ext cx="3661516" cy="4633033"/>
        </p:xfrm>
        <a:graphic>
          <a:graphicData uri="http://schemas.openxmlformats.org/drawingml/2006/table">
            <a:tbl>
              <a:tblPr firstRow="1" bandRow="1">
                <a:solidFill>
                  <a:schemeClr val="accent1">
                    <a:lumMod val="20000"/>
                    <a:lumOff val="80000"/>
                  </a:schemeClr>
                </a:solidFill>
                <a:tableStyleId>{2D5ABB26-0587-4C30-8999-92F81FD0307C}</a:tableStyleId>
              </a:tblPr>
              <a:tblGrid>
                <a:gridCol w="1085208">
                  <a:extLst>
                    <a:ext uri="{9D8B030D-6E8A-4147-A177-3AD203B41FA5}">
                      <a16:colId xmlns:a16="http://schemas.microsoft.com/office/drawing/2014/main" val="606684705"/>
                    </a:ext>
                  </a:extLst>
                </a:gridCol>
                <a:gridCol w="1288154">
                  <a:extLst>
                    <a:ext uri="{9D8B030D-6E8A-4147-A177-3AD203B41FA5}">
                      <a16:colId xmlns:a16="http://schemas.microsoft.com/office/drawing/2014/main" val="3441345795"/>
                    </a:ext>
                  </a:extLst>
                </a:gridCol>
                <a:gridCol w="1288154">
                  <a:extLst>
                    <a:ext uri="{9D8B030D-6E8A-4147-A177-3AD203B41FA5}">
                      <a16:colId xmlns:a16="http://schemas.microsoft.com/office/drawing/2014/main" val="1767935765"/>
                    </a:ext>
                  </a:extLst>
                </a:gridCol>
              </a:tblGrid>
              <a:tr h="419447">
                <a:tc gridSpan="3">
                  <a:txBody>
                    <a:bodyPr/>
                    <a:lstStyle/>
                    <a:p>
                      <a:pPr marL="0" indent="0" algn="ctr">
                        <a:buNone/>
                      </a:pPr>
                      <a:r>
                        <a:rPr lang="en-US" sz="1250" b="1" dirty="0"/>
                        <a:t>BTES and ATES Compared</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C0C9D0"/>
                    </a:solidFill>
                  </a:tcPr>
                </a:tc>
                <a:tc hMerge="1">
                  <a:txBody>
                    <a:bodyPr/>
                    <a:lstStyle/>
                    <a:p>
                      <a:endParaRPr lang="en-US"/>
                    </a:p>
                  </a:txBody>
                  <a:tcPr/>
                </a:tc>
                <a:tc hMerge="1">
                  <a:txBody>
                    <a:bodyPr/>
                    <a:lstStyle/>
                    <a:p>
                      <a:pPr marL="0" indent="0" algn="ctr">
                        <a:buNone/>
                      </a:pPr>
                      <a:endParaRPr lang="en-US" sz="1250" b="1"/>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3E9EE"/>
                    </a:solidFill>
                  </a:tcPr>
                </a:tc>
                <a:extLst>
                  <a:ext uri="{0D108BD9-81ED-4DB2-BD59-A6C34878D82A}">
                    <a16:rowId xmlns:a16="http://schemas.microsoft.com/office/drawing/2014/main" val="3641644352"/>
                  </a:ext>
                </a:extLst>
              </a:tr>
              <a:tr h="282771">
                <a:tc>
                  <a:txBody>
                    <a:bodyPr/>
                    <a:lstStyle/>
                    <a:p>
                      <a:pPr marL="0" indent="0">
                        <a:buNone/>
                      </a:pPr>
                      <a:endParaRPr lang="en-US" sz="1000" b="1"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3E9EE"/>
                    </a:solidFill>
                  </a:tcPr>
                </a:tc>
                <a:tc>
                  <a:txBody>
                    <a:bodyPr/>
                    <a:lstStyle/>
                    <a:p>
                      <a:pPr marL="0" indent="0" algn="ctr">
                        <a:buNone/>
                      </a:pPr>
                      <a:r>
                        <a:rPr lang="en-US" sz="1250" b="1" dirty="0"/>
                        <a:t>BTES</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3E9EE"/>
                    </a:solidFill>
                  </a:tcPr>
                </a:tc>
                <a:tc>
                  <a:txBody>
                    <a:bodyPr/>
                    <a:lstStyle/>
                    <a:p>
                      <a:pPr marL="0" indent="0" algn="ctr">
                        <a:buNone/>
                      </a:pPr>
                      <a:r>
                        <a:rPr lang="en-US" sz="1250" b="1" dirty="0"/>
                        <a:t>ATES</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3E9EE"/>
                    </a:solidFill>
                  </a:tcPr>
                </a:tc>
                <a:extLst>
                  <a:ext uri="{0D108BD9-81ED-4DB2-BD59-A6C34878D82A}">
                    <a16:rowId xmlns:a16="http://schemas.microsoft.com/office/drawing/2014/main" val="3424237615"/>
                  </a:ext>
                </a:extLst>
              </a:tr>
              <a:tr h="459500">
                <a:tc>
                  <a:txBody>
                    <a:bodyPr/>
                    <a:lstStyle/>
                    <a:p>
                      <a:pPr marL="0" indent="0">
                        <a:buNone/>
                      </a:pPr>
                      <a:r>
                        <a:rPr lang="en-US" sz="1050" b="1" dirty="0"/>
                        <a:t>Energy Density</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3E9EE"/>
                    </a:solidFill>
                  </a:tcPr>
                </a:tc>
                <a:tc>
                  <a:txBody>
                    <a:bodyPr/>
                    <a:lstStyle/>
                    <a:p>
                      <a:pPr marL="0" indent="0">
                        <a:buNone/>
                      </a:pPr>
                      <a:r>
                        <a:rPr lang="en-US" sz="1050" b="0" dirty="0"/>
                        <a:t>15-30 kWh/m</a:t>
                      </a:r>
                      <a:r>
                        <a:rPr lang="en-US" sz="1050" b="0" baseline="30000" dirty="0"/>
                        <a:t>3</a:t>
                      </a:r>
                      <a:endParaRPr lang="en-US" sz="1050" b="0"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3E9EE"/>
                    </a:solidFill>
                  </a:tcPr>
                </a:tc>
                <a:tc>
                  <a:txBody>
                    <a:bodyPr/>
                    <a:lstStyle/>
                    <a:p>
                      <a:pPr marL="0" indent="0">
                        <a:buNone/>
                      </a:pPr>
                      <a:r>
                        <a:rPr lang="en-US" sz="1050" b="0" dirty="0"/>
                        <a:t>30-40 kWh/m</a:t>
                      </a:r>
                      <a:r>
                        <a:rPr lang="en-US" sz="1050" b="0" baseline="30000" dirty="0"/>
                        <a:t>3</a:t>
                      </a:r>
                      <a:endParaRPr lang="en-US" sz="1050" b="0"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3E9EE"/>
                    </a:solidFill>
                  </a:tcPr>
                </a:tc>
                <a:extLst>
                  <a:ext uri="{0D108BD9-81ED-4DB2-BD59-A6C34878D82A}">
                    <a16:rowId xmlns:a16="http://schemas.microsoft.com/office/drawing/2014/main" val="3878681301"/>
                  </a:ext>
                </a:extLst>
              </a:tr>
              <a:tr h="282771">
                <a:tc>
                  <a:txBody>
                    <a:bodyPr/>
                    <a:lstStyle/>
                    <a:p>
                      <a:pPr marL="0" indent="0">
                        <a:buNone/>
                      </a:pPr>
                      <a:r>
                        <a:rPr lang="en-US" sz="1050" b="1" dirty="0"/>
                        <a:t>Temperature</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3E9EE"/>
                    </a:solidFill>
                  </a:tcPr>
                </a:tc>
                <a:tc>
                  <a:txBody>
                    <a:bodyPr/>
                    <a:lstStyle/>
                    <a:p>
                      <a:pPr marL="0" indent="0">
                        <a:buNone/>
                      </a:pPr>
                      <a:r>
                        <a:rPr lang="en-US" sz="1050" b="0" dirty="0"/>
                        <a:t>~80ºC</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3E9EE"/>
                    </a:solidFill>
                  </a:tcPr>
                </a:tc>
                <a:tc>
                  <a:txBody>
                    <a:bodyPr/>
                    <a:lstStyle/>
                    <a:p>
                      <a:pPr marL="0" indent="0">
                        <a:buNone/>
                      </a:pPr>
                      <a:r>
                        <a:rPr lang="en-US" sz="1050" b="0" dirty="0"/>
                        <a:t>&lt;25ºC</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3E9EE"/>
                    </a:solidFill>
                  </a:tcPr>
                </a:tc>
                <a:extLst>
                  <a:ext uri="{0D108BD9-81ED-4DB2-BD59-A6C34878D82A}">
                    <a16:rowId xmlns:a16="http://schemas.microsoft.com/office/drawing/2014/main" val="530165970"/>
                  </a:ext>
                </a:extLst>
              </a:tr>
              <a:tr h="636232">
                <a:tc>
                  <a:txBody>
                    <a:bodyPr/>
                    <a:lstStyle/>
                    <a:p>
                      <a:pPr marL="0" indent="0">
                        <a:buNone/>
                      </a:pPr>
                      <a:r>
                        <a:rPr lang="en-US" sz="1050" b="1" dirty="0"/>
                        <a:t>Storage Efficiency</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3E9EE"/>
                    </a:solidFill>
                  </a:tcPr>
                </a:tc>
                <a:tc>
                  <a:txBody>
                    <a:bodyPr/>
                    <a:lstStyle/>
                    <a:p>
                      <a:pPr marL="0" indent="0">
                        <a:buNone/>
                      </a:pPr>
                      <a:r>
                        <a:rPr lang="en-US" sz="1050" b="0" dirty="0"/>
                        <a:t>Low in first years, increases after </a:t>
                      </a:r>
                      <a:br>
                        <a:rPr lang="en-US" sz="1050" b="0" dirty="0"/>
                      </a:br>
                      <a:r>
                        <a:rPr lang="en-US" sz="1050" b="0" dirty="0"/>
                        <a:t>3-4 years; 45-60%</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3E9EE"/>
                    </a:solidFill>
                  </a:tcPr>
                </a:tc>
                <a:tc>
                  <a:txBody>
                    <a:bodyPr/>
                    <a:lstStyle/>
                    <a:p>
                      <a:pPr marL="0" indent="0">
                        <a:buNone/>
                      </a:pPr>
                      <a:r>
                        <a:rPr lang="en-US" sz="1050" b="0" dirty="0"/>
                        <a:t>70-100% (cold storage); 50-80% (heat storage)</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3E9EE"/>
                    </a:solidFill>
                  </a:tcPr>
                </a:tc>
                <a:extLst>
                  <a:ext uri="{0D108BD9-81ED-4DB2-BD59-A6C34878D82A}">
                    <a16:rowId xmlns:a16="http://schemas.microsoft.com/office/drawing/2014/main" val="3050251489"/>
                  </a:ext>
                </a:extLst>
              </a:tr>
              <a:tr h="459500">
                <a:tc>
                  <a:txBody>
                    <a:bodyPr/>
                    <a:lstStyle/>
                    <a:p>
                      <a:pPr marL="0" indent="0">
                        <a:buNone/>
                      </a:pPr>
                      <a:r>
                        <a:rPr lang="en-US" sz="1050" b="1" dirty="0"/>
                        <a:t>Storage Volume</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3E9EE"/>
                    </a:solidFill>
                  </a:tcPr>
                </a:tc>
                <a:tc>
                  <a:txBody>
                    <a:bodyPr/>
                    <a:lstStyle/>
                    <a:p>
                      <a:pPr marL="0" marR="0" lvl="0" indent="0" algn="l" defTabSz="711200" rtl="0" eaLnBrk="1" fontAlgn="auto" latinLnBrk="0" hangingPunct="1">
                        <a:lnSpc>
                          <a:spcPct val="100000"/>
                        </a:lnSpc>
                        <a:spcBef>
                          <a:spcPts val="1200"/>
                        </a:spcBef>
                        <a:spcAft>
                          <a:spcPts val="0"/>
                        </a:spcAft>
                        <a:buClrTx/>
                        <a:buSzTx/>
                        <a:buFontTx/>
                        <a:buNone/>
                        <a:tabLst/>
                        <a:defRPr/>
                      </a:pPr>
                      <a:r>
                        <a:rPr lang="en-US" sz="1050" b="0" dirty="0"/>
                        <a:t>3-5 m</a:t>
                      </a:r>
                      <a:r>
                        <a:rPr lang="en-US" sz="1050" b="0" baseline="30000" dirty="0"/>
                        <a:t>3</a:t>
                      </a:r>
                      <a:r>
                        <a:rPr lang="en-US" sz="1050" b="0" baseline="0" dirty="0"/>
                        <a:t> for 1 m</a:t>
                      </a:r>
                      <a:r>
                        <a:rPr lang="en-US" sz="1050" b="0" baseline="30000" dirty="0"/>
                        <a:t>3</a:t>
                      </a:r>
                      <a:r>
                        <a:rPr lang="en-US" sz="1050" b="0" baseline="0" dirty="0"/>
                        <a:t> water equivalent</a:t>
                      </a:r>
                      <a:endParaRPr lang="en-US" sz="1050" b="0"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3E9EE"/>
                    </a:solidFill>
                  </a:tcPr>
                </a:tc>
                <a:tc>
                  <a:txBody>
                    <a:bodyPr/>
                    <a:lstStyle/>
                    <a:p>
                      <a:pPr marL="0" indent="0">
                        <a:buNone/>
                      </a:pPr>
                      <a:r>
                        <a:rPr lang="en-US" sz="1050" b="0" dirty="0"/>
                        <a:t>2-3 m</a:t>
                      </a:r>
                      <a:r>
                        <a:rPr lang="en-US" sz="1050" b="0" baseline="30000" dirty="0"/>
                        <a:t>3</a:t>
                      </a:r>
                      <a:r>
                        <a:rPr lang="en-US" sz="1050" b="0" baseline="0" dirty="0"/>
                        <a:t> for 1 m</a:t>
                      </a:r>
                      <a:r>
                        <a:rPr lang="en-US" sz="1050" b="0" baseline="30000" dirty="0"/>
                        <a:t>3</a:t>
                      </a:r>
                      <a:r>
                        <a:rPr lang="en-US" sz="1050" b="0" baseline="0" dirty="0"/>
                        <a:t> water equivalent</a:t>
                      </a:r>
                      <a:endParaRPr lang="en-US" sz="1050" b="0"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3E9EE"/>
                    </a:solidFill>
                  </a:tcPr>
                </a:tc>
                <a:extLst>
                  <a:ext uri="{0D108BD9-81ED-4DB2-BD59-A6C34878D82A}">
                    <a16:rowId xmlns:a16="http://schemas.microsoft.com/office/drawing/2014/main" val="3081804348"/>
                  </a:ext>
                </a:extLst>
              </a:tr>
              <a:tr h="459500">
                <a:tc>
                  <a:txBody>
                    <a:bodyPr/>
                    <a:lstStyle/>
                    <a:p>
                      <a:pPr marL="0" indent="0">
                        <a:buNone/>
                      </a:pPr>
                      <a:r>
                        <a:rPr lang="en-US" sz="1050" b="1" dirty="0"/>
                        <a:t>Use Cases</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3E9EE"/>
                    </a:solidFill>
                  </a:tcPr>
                </a:tc>
                <a:tc>
                  <a:txBody>
                    <a:bodyPr/>
                    <a:lstStyle/>
                    <a:p>
                      <a:pPr marL="0" indent="0">
                        <a:buNone/>
                      </a:pPr>
                      <a:r>
                        <a:rPr lang="en-US" sz="1050" b="0" dirty="0"/>
                        <a:t>Wider range of applications</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3E9EE"/>
                    </a:solidFill>
                  </a:tcPr>
                </a:tc>
                <a:tc>
                  <a:txBody>
                    <a:bodyPr/>
                    <a:lstStyle/>
                    <a:p>
                      <a:pPr marL="0" indent="0">
                        <a:buNone/>
                      </a:pPr>
                      <a:r>
                        <a:rPr lang="en-US" sz="1050" b="0" dirty="0"/>
                        <a:t>Large-scale applications</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3E9EE"/>
                    </a:solidFill>
                  </a:tcPr>
                </a:tc>
                <a:extLst>
                  <a:ext uri="{0D108BD9-81ED-4DB2-BD59-A6C34878D82A}">
                    <a16:rowId xmlns:a16="http://schemas.microsoft.com/office/drawing/2014/main" val="2197890842"/>
                  </a:ext>
                </a:extLst>
              </a:tr>
              <a:tr h="721250">
                <a:tc>
                  <a:txBody>
                    <a:bodyPr/>
                    <a:lstStyle/>
                    <a:p>
                      <a:pPr marL="0" indent="0">
                        <a:buNone/>
                      </a:pPr>
                      <a:r>
                        <a:rPr lang="en-US" sz="1050" b="1" dirty="0"/>
                        <a:t>Risks</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3E9EE"/>
                    </a:solidFill>
                  </a:tcPr>
                </a:tc>
                <a:tc>
                  <a:txBody>
                    <a:bodyPr/>
                    <a:lstStyle/>
                    <a:p>
                      <a:pPr marL="0" indent="0">
                        <a:buNone/>
                      </a:pPr>
                      <a:r>
                        <a:rPr lang="en-US" sz="1050" b="0" dirty="0"/>
                        <a:t>Thermal contamination; subsurface instability</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3E9EE"/>
                    </a:solidFill>
                  </a:tcPr>
                </a:tc>
                <a:tc>
                  <a:txBody>
                    <a:bodyPr/>
                    <a:lstStyle/>
                    <a:p>
                      <a:pPr marL="0" indent="0">
                        <a:buNone/>
                      </a:pPr>
                      <a:r>
                        <a:rPr lang="en-US" sz="1050" b="0" dirty="0"/>
                        <a:t>Groundwater contamination</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3E9EE"/>
                    </a:solidFill>
                  </a:tcPr>
                </a:tc>
                <a:extLst>
                  <a:ext uri="{0D108BD9-81ED-4DB2-BD59-A6C34878D82A}">
                    <a16:rowId xmlns:a16="http://schemas.microsoft.com/office/drawing/2014/main" val="3571826796"/>
                  </a:ext>
                </a:extLst>
              </a:tr>
              <a:tr h="490312">
                <a:tc>
                  <a:txBody>
                    <a:bodyPr/>
                    <a:lstStyle/>
                    <a:p>
                      <a:pPr marL="0" indent="0">
                        <a:buNone/>
                      </a:pPr>
                      <a:r>
                        <a:rPr lang="en-US" sz="1050" b="1" dirty="0"/>
                        <a:t>Investment Costs</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3E9EE"/>
                    </a:solidFill>
                  </a:tcPr>
                </a:tc>
                <a:tc>
                  <a:txBody>
                    <a:bodyPr/>
                    <a:lstStyle/>
                    <a:p>
                      <a:pPr marL="0" marR="0" lvl="0" indent="0" algn="l" defTabSz="711200" rtl="0" eaLnBrk="1" fontAlgn="auto" latinLnBrk="0" hangingPunct="1">
                        <a:lnSpc>
                          <a:spcPct val="100000"/>
                        </a:lnSpc>
                        <a:spcBef>
                          <a:spcPts val="1200"/>
                        </a:spcBef>
                        <a:spcAft>
                          <a:spcPts val="0"/>
                        </a:spcAft>
                        <a:buClrTx/>
                        <a:buSzTx/>
                        <a:buFontTx/>
                        <a:buNone/>
                        <a:tabLst/>
                        <a:defRPr/>
                      </a:pPr>
                      <a:r>
                        <a:rPr lang="en-US" sz="1050" b="0" dirty="0"/>
                        <a:t>20-60 US$/m</a:t>
                      </a:r>
                      <a:r>
                        <a:rPr lang="en-US" sz="1050" b="0" baseline="30000" dirty="0"/>
                        <a:t>3</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3E9EE"/>
                    </a:solidFill>
                  </a:tcPr>
                </a:tc>
                <a:tc>
                  <a:txBody>
                    <a:bodyPr/>
                    <a:lstStyle/>
                    <a:p>
                      <a:pPr marL="0" indent="0">
                        <a:buNone/>
                      </a:pPr>
                      <a:r>
                        <a:rPr lang="en-US" sz="1050" b="0" dirty="0"/>
                        <a:t>58-70 US$/m</a:t>
                      </a:r>
                      <a:r>
                        <a:rPr lang="en-US" sz="1050" b="0" baseline="30000" dirty="0"/>
                        <a:t>3</a:t>
                      </a:r>
                      <a:endParaRPr lang="en-US" sz="1050" b="0"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3E9EE"/>
                    </a:solidFill>
                  </a:tcPr>
                </a:tc>
                <a:extLst>
                  <a:ext uri="{0D108BD9-81ED-4DB2-BD59-A6C34878D82A}">
                    <a16:rowId xmlns:a16="http://schemas.microsoft.com/office/drawing/2014/main" val="2689328797"/>
                  </a:ext>
                </a:extLst>
              </a:tr>
              <a:tr h="405703">
                <a:tc>
                  <a:txBody>
                    <a:bodyPr/>
                    <a:lstStyle/>
                    <a:p>
                      <a:pPr marL="0" indent="0">
                        <a:buNone/>
                      </a:pPr>
                      <a:r>
                        <a:rPr lang="en-US" sz="1050" b="1" dirty="0"/>
                        <a:t>Lifespan</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3E9EE"/>
                    </a:solidFill>
                  </a:tcPr>
                </a:tc>
                <a:tc>
                  <a:txBody>
                    <a:bodyPr/>
                    <a:lstStyle/>
                    <a:p>
                      <a:pPr marL="0" indent="0">
                        <a:buNone/>
                      </a:pPr>
                      <a:r>
                        <a:rPr lang="en-US" sz="1050" b="0" dirty="0"/>
                        <a:t>Can exceed 100 years</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3E9EE"/>
                    </a:solidFill>
                  </a:tcPr>
                </a:tc>
                <a:tc>
                  <a:txBody>
                    <a:bodyPr/>
                    <a:lstStyle/>
                    <a:p>
                      <a:pPr marL="0" indent="0">
                        <a:buNone/>
                      </a:pPr>
                      <a:r>
                        <a:rPr lang="en-US" sz="1050" b="0" dirty="0"/>
                        <a:t>25-50 years</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3E9EE"/>
                    </a:solidFill>
                  </a:tcPr>
                </a:tc>
                <a:extLst>
                  <a:ext uri="{0D108BD9-81ED-4DB2-BD59-A6C34878D82A}">
                    <a16:rowId xmlns:a16="http://schemas.microsoft.com/office/drawing/2014/main" val="3501864867"/>
                  </a:ext>
                </a:extLst>
              </a:tr>
            </a:tbl>
          </a:graphicData>
        </a:graphic>
      </p:graphicFrame>
    </p:spTree>
    <p:extLst>
      <p:ext uri="{BB962C8B-B14F-4D97-AF65-F5344CB8AC3E}">
        <p14:creationId xmlns:p14="http://schemas.microsoft.com/office/powerpoint/2010/main" val="2847071117"/>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2167EC28-EE5B-9FC9-AAD3-200A41D2D324}"/>
              </a:ext>
            </a:extLst>
          </p:cNvPr>
          <p:cNvGraphicFramePr>
            <a:graphicFrameLocks/>
          </p:cNvGraphicFramePr>
          <p:nvPr>
            <p:custDataLst>
              <p:tags r:id="rId1"/>
            </p:custDataLst>
            <p:extLst>
              <p:ext uri="{D42A27DB-BD31-4B8C-83A1-F6EECF244321}">
                <p14:modId xmlns:p14="http://schemas.microsoft.com/office/powerpoint/2010/main" val="766826615"/>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24" imgW="7772400" imgH="10058400" progId="TCLayout.ActiveDocument.1">
                  <p:embed/>
                </p:oleObj>
              </mc:Choice>
              <mc:Fallback>
                <p:oleObj name="think-cell Slide" r:id="rId24" imgW="7772400" imgH="10058400" progId="TCLayout.ActiveDocument.1">
                  <p:embed/>
                  <p:pic>
                    <p:nvPicPr>
                      <p:cNvPr id="10" name="think-cell data - do not delete" hidden="1">
                        <a:extLst>
                          <a:ext uri="{FF2B5EF4-FFF2-40B4-BE49-F238E27FC236}">
                            <a16:creationId xmlns:a16="http://schemas.microsoft.com/office/drawing/2014/main" id="{2167EC28-EE5B-9FC9-AAD3-200A41D2D324}"/>
                          </a:ext>
                        </a:extLst>
                      </p:cNvPr>
                      <p:cNvPicPr/>
                      <p:nvPr/>
                    </p:nvPicPr>
                    <p:blipFill>
                      <a:blip r:embed="rId25"/>
                      <a:stretch>
                        <a:fillRect/>
                      </a:stretch>
                    </p:blipFill>
                    <p:spPr>
                      <a:xfrm>
                        <a:off x="1588" y="1588"/>
                        <a:ext cx="1227" cy="1588"/>
                      </a:xfrm>
                      <a:prstGeom prst="rect">
                        <a:avLst/>
                      </a:prstGeom>
                    </p:spPr>
                  </p:pic>
                </p:oleObj>
              </mc:Fallback>
            </mc:AlternateContent>
          </a:graphicData>
        </a:graphic>
      </p:graphicFrame>
      <p:sp>
        <p:nvSpPr>
          <p:cNvPr id="5" name="Title 4">
            <a:extLst>
              <a:ext uri="{FF2B5EF4-FFF2-40B4-BE49-F238E27FC236}">
                <a16:creationId xmlns:a16="http://schemas.microsoft.com/office/drawing/2014/main" id="{8601D9B0-F3DF-781B-0560-18618606215A}"/>
              </a:ext>
            </a:extLst>
          </p:cNvPr>
          <p:cNvSpPr>
            <a:spLocks noGrp="1"/>
          </p:cNvSpPr>
          <p:nvPr>
            <p:ph type="title"/>
          </p:nvPr>
        </p:nvSpPr>
        <p:spPr>
          <a:xfrm>
            <a:off x="334963" y="513568"/>
            <a:ext cx="11522075" cy="754846"/>
          </a:xfrm>
        </p:spPr>
        <p:txBody>
          <a:bodyPr vert="horz" lIns="91440" rIns="0"/>
          <a:lstStyle/>
          <a:p>
            <a:r>
              <a:rPr lang="en-US" sz="2500" dirty="0"/>
              <a:t>Drilling currently drives ~54% of next-gen geothermal LCOE; investments to reduce that share target heat resistance, permeability, and drill-bit life</a:t>
            </a:r>
          </a:p>
        </p:txBody>
      </p:sp>
      <p:sp>
        <p:nvSpPr>
          <p:cNvPr id="6" name="Footer Placeholder 5">
            <a:extLst>
              <a:ext uri="{FF2B5EF4-FFF2-40B4-BE49-F238E27FC236}">
                <a16:creationId xmlns:a16="http://schemas.microsoft.com/office/drawing/2014/main" id="{22C12C0C-CB02-088D-A053-17761F1F10D6}"/>
              </a:ext>
            </a:extLst>
          </p:cNvPr>
          <p:cNvSpPr>
            <a:spLocks noGrp="1"/>
          </p:cNvSpPr>
          <p:nvPr>
            <p:ph type="ftr" sz="quarter" idx="3"/>
          </p:nvPr>
        </p:nvSpPr>
        <p:spPr>
          <a:xfrm>
            <a:off x="334962" y="6311774"/>
            <a:ext cx="9147241" cy="216706"/>
          </a:xfrm>
        </p:spPr>
        <p:txBody>
          <a:bodyPr/>
          <a:lstStyle/>
          <a:p>
            <a:r>
              <a:rPr lang="en-US" dirty="0">
                <a:solidFill>
                  <a:srgbClr val="000000"/>
                </a:solidFill>
              </a:rPr>
              <a:t>Sources: </a:t>
            </a:r>
            <a:r>
              <a:rPr lang="en-US" dirty="0">
                <a:solidFill>
                  <a:srgbClr val="000000"/>
                </a:solidFill>
                <a:hlinkClick r:id="rId26"/>
              </a:rPr>
              <a:t>The Future of Geothermal Energy</a:t>
            </a:r>
            <a:r>
              <a:rPr lang="en-US" dirty="0">
                <a:latin typeface="Arial" panose="020B0604020202020204" pitchFamily="34" charset="0"/>
                <a:cs typeface="Arial" panose="020B0604020202020204" pitchFamily="34" charset="0"/>
              </a:rPr>
              <a:t> </a:t>
            </a:r>
            <a:r>
              <a:rPr lang="en-US" dirty="0">
                <a:solidFill>
                  <a:srgbClr val="000000"/>
                </a:solidFill>
              </a:rPr>
              <a:t>(IEA, 2024); </a:t>
            </a:r>
            <a:r>
              <a:rPr lang="en-US" dirty="0">
                <a:solidFill>
                  <a:srgbClr val="000000"/>
                </a:solidFill>
                <a:hlinkClick r:id="rId27"/>
              </a:rPr>
              <a:t>Global Geothermal Market and Technology Assessment</a:t>
            </a:r>
            <a:r>
              <a:rPr lang="en-US" dirty="0">
                <a:latin typeface="Arial" panose="020B0604020202020204" pitchFamily="34" charset="0"/>
                <a:cs typeface="Arial" panose="020B0604020202020204" pitchFamily="34" charset="0"/>
              </a:rPr>
              <a:t> </a:t>
            </a:r>
            <a:r>
              <a:rPr lang="en-US" dirty="0">
                <a:solidFill>
                  <a:srgbClr val="000000"/>
                </a:solidFill>
              </a:rPr>
              <a:t>(IRENA, 2023); </a:t>
            </a:r>
            <a:r>
              <a:rPr lang="en-US" dirty="0">
                <a:solidFill>
                  <a:srgbClr val="000000"/>
                </a:solidFill>
                <a:hlinkClick r:id="rId28"/>
              </a:rPr>
              <a:t>Quaise Energy's Breakthrough in Geothermal Drilling Technology</a:t>
            </a:r>
            <a:r>
              <a:rPr lang="en-US" dirty="0">
                <a:solidFill>
                  <a:srgbClr val="000000"/>
                </a:solidFill>
              </a:rPr>
              <a:t> (ACO Cleantech, 2025); </a:t>
            </a:r>
            <a:r>
              <a:rPr lang="en-US" dirty="0">
                <a:solidFill>
                  <a:srgbClr val="000000"/>
                </a:solidFill>
                <a:hlinkClick r:id="rId29"/>
              </a:rPr>
              <a:t>New High-Rate Drilling System Could Revolutionize High-Temperature Power Electronics</a:t>
            </a:r>
            <a:r>
              <a:rPr lang="en-US" dirty="0">
                <a:solidFill>
                  <a:srgbClr val="000000"/>
                </a:solidFill>
              </a:rPr>
              <a:t> (NREL, 2020); </a:t>
            </a:r>
            <a:r>
              <a:rPr lang="en-US" dirty="0">
                <a:solidFill>
                  <a:srgbClr val="000000"/>
                </a:solidFill>
                <a:hlinkClick r:id="rId30"/>
              </a:rPr>
              <a:t>DEPLOI</a:t>
            </a:r>
            <a:r>
              <a:rPr lang="en-US" dirty="0">
                <a:solidFill>
                  <a:srgbClr val="000000"/>
                </a:solidFill>
              </a:rPr>
              <a:t> (TNO, 2024); </a:t>
            </a:r>
            <a:r>
              <a:rPr lang="en-US" dirty="0">
                <a:solidFill>
                  <a:srgbClr val="000000"/>
                </a:solidFill>
                <a:hlinkClick r:id="rId31"/>
              </a:rPr>
              <a:t>ORCHYD</a:t>
            </a:r>
            <a:r>
              <a:rPr lang="en-US" dirty="0">
                <a:solidFill>
                  <a:srgbClr val="000000"/>
                </a:solidFill>
              </a:rPr>
              <a:t> (2021).</a:t>
            </a:r>
          </a:p>
          <a:p>
            <a:r>
              <a:rPr lang="en-US" dirty="0">
                <a:solidFill>
                  <a:srgbClr val="000000"/>
                </a:solidFill>
              </a:rPr>
              <a:t>Credit: Una </a:t>
            </a:r>
            <a:r>
              <a:rPr lang="en-US" dirty="0" err="1">
                <a:solidFill>
                  <a:srgbClr val="000000"/>
                </a:solidFill>
              </a:rPr>
              <a:t>Oljaca</a:t>
            </a:r>
            <a:r>
              <a:rPr lang="en-US" dirty="0">
                <a:solidFill>
                  <a:srgbClr val="000000"/>
                </a:solidFill>
              </a:rPr>
              <a:t>, Pia Doris Morrow, Isabel Hoyos, and </a:t>
            </a:r>
            <a:r>
              <a:rPr lang="en-US" dirty="0">
                <a:solidFill>
                  <a:srgbClr val="000000"/>
                </a:solidFill>
                <a:hlinkClick r:id="rId32"/>
              </a:rPr>
              <a:t>Gernot Wagner</a:t>
            </a:r>
            <a:r>
              <a:rPr lang="en-US" dirty="0">
                <a:solidFill>
                  <a:srgbClr val="000000"/>
                </a:solidFill>
              </a:rPr>
              <a:t>. </a:t>
            </a:r>
            <a:r>
              <a:rPr lang="en-US" dirty="0">
                <a:hlinkClick r:id="rId33"/>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rgbClr val="000000"/>
              </a:solidFill>
              <a:cs typeface="Arial"/>
            </a:endParaRPr>
          </a:p>
        </p:txBody>
      </p:sp>
      <p:sp>
        <p:nvSpPr>
          <p:cNvPr id="7" name="Text Placeholder 6">
            <a:extLst>
              <a:ext uri="{FF2B5EF4-FFF2-40B4-BE49-F238E27FC236}">
                <a16:creationId xmlns:a16="http://schemas.microsoft.com/office/drawing/2014/main" id="{FDB4BE58-0288-82D9-4A81-1900B249ED04}"/>
              </a:ext>
            </a:extLst>
          </p:cNvPr>
          <p:cNvSpPr>
            <a:spLocks noGrp="1"/>
          </p:cNvSpPr>
          <p:nvPr>
            <p:ph type="body" sz="quarter" idx="13"/>
          </p:nvPr>
        </p:nvSpPr>
        <p:spPr/>
        <p:txBody>
          <a:bodyPr/>
          <a:lstStyle/>
          <a:p>
            <a:r>
              <a:rPr lang="en-US" dirty="0">
                <a:solidFill>
                  <a:srgbClr val="000000"/>
                </a:solidFill>
              </a:rPr>
              <a:t>Emerging technologies aimed at lowering next-generation geothermal drilling costs</a:t>
            </a:r>
          </a:p>
        </p:txBody>
      </p:sp>
      <p:sp>
        <p:nvSpPr>
          <p:cNvPr id="8" name="Text Placeholder 7">
            <a:extLst>
              <a:ext uri="{FF2B5EF4-FFF2-40B4-BE49-F238E27FC236}">
                <a16:creationId xmlns:a16="http://schemas.microsoft.com/office/drawing/2014/main" id="{9336BD80-4FA9-E144-DF9B-71FBFD078BBB}"/>
              </a:ext>
            </a:extLst>
          </p:cNvPr>
          <p:cNvSpPr>
            <a:spLocks noGrp="1"/>
          </p:cNvSpPr>
          <p:nvPr>
            <p:ph type="body" sz="quarter" idx="18"/>
          </p:nvPr>
        </p:nvSpPr>
        <p:spPr/>
        <p:txBody>
          <a:bodyPr/>
          <a:lstStyle/>
          <a:p>
            <a:r>
              <a:rPr lang="en-US" sz="1200" dirty="0">
                <a:solidFill>
                  <a:srgbClr val="000000"/>
                </a:solidFill>
              </a:rPr>
              <a:t>Breakdown of projected LCOE components of next-generation geothermal in a low-cost case (US$/MWh)</a:t>
            </a:r>
          </a:p>
        </p:txBody>
      </p:sp>
      <p:sp>
        <p:nvSpPr>
          <p:cNvPr id="9" name="Text Placeholder 1">
            <a:extLst>
              <a:ext uri="{FF2B5EF4-FFF2-40B4-BE49-F238E27FC236}">
                <a16:creationId xmlns:a16="http://schemas.microsoft.com/office/drawing/2014/main" id="{15134837-B20B-76F7-3059-784897820276}"/>
              </a:ext>
            </a:extLst>
          </p:cNvPr>
          <p:cNvSpPr txBox="1">
            <a:spLocks/>
          </p:cNvSpPr>
          <p:nvPr/>
        </p:nvSpPr>
        <p:spPr>
          <a:xfrm>
            <a:off x="0" y="0"/>
            <a:ext cx="3886200" cy="320040"/>
          </a:xfrm>
          <a:prstGeom prst="rect">
            <a:avLst/>
          </a:prstGeom>
          <a:solidFill>
            <a:schemeClr val="accent6"/>
          </a:solidFill>
        </p:spPr>
        <p:txBody>
          <a:bodyPr vert="horz" lIns="91440" tIns="45720" rIns="91440" bIns="45720" rtlCol="0">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Drilling Technology</a:t>
            </a:r>
          </a:p>
        </p:txBody>
      </p:sp>
      <p:grpSp>
        <p:nvGrpSpPr>
          <p:cNvPr id="11" name="Group 10">
            <a:extLst>
              <a:ext uri="{FF2B5EF4-FFF2-40B4-BE49-F238E27FC236}">
                <a16:creationId xmlns:a16="http://schemas.microsoft.com/office/drawing/2014/main" id="{1FD3CB7E-B637-560E-F07C-4D2165821CD0}"/>
              </a:ext>
            </a:extLst>
          </p:cNvPr>
          <p:cNvGrpSpPr/>
          <p:nvPr/>
        </p:nvGrpSpPr>
        <p:grpSpPr>
          <a:xfrm>
            <a:off x="329183" y="2179383"/>
            <a:ext cx="3413602" cy="2423034"/>
            <a:chOff x="5055933" y="2159000"/>
            <a:chExt cx="3413602" cy="2423034"/>
          </a:xfrm>
        </p:grpSpPr>
        <p:sp>
          <p:nvSpPr>
            <p:cNvPr id="12" name="Rectangle 11">
              <a:extLst>
                <a:ext uri="{FF2B5EF4-FFF2-40B4-BE49-F238E27FC236}">
                  <a16:creationId xmlns:a16="http://schemas.microsoft.com/office/drawing/2014/main" id="{DB8354D1-5852-7E9A-CE51-7CBA6DCB2C61}"/>
                </a:ext>
              </a:extLst>
            </p:cNvPr>
            <p:cNvSpPr/>
            <p:nvPr/>
          </p:nvSpPr>
          <p:spPr bwMode="gray">
            <a:xfrm>
              <a:off x="5055935" y="2467827"/>
              <a:ext cx="3407318" cy="51723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400"/>
                </a:spcBef>
                <a:buNone/>
                <a:defRPr/>
              </a:pPr>
              <a:r>
                <a:rPr lang="en-US" sz="1050" dirty="0">
                  <a:solidFill>
                    <a:schemeClr val="tx1"/>
                  </a:solidFill>
                  <a:latin typeface="Arial" panose="020B0604020202020204" pitchFamily="34" charset="0"/>
                  <a:cs typeface="Arial" panose="020B0604020202020204" pitchFamily="34" charset="0"/>
                </a:rPr>
                <a:t>High-powered millimeter-wave beams from a gyrotron vaporize rock and drill ultradeep boreholes, bypassing the wear and tear of traditional drilling methods.</a:t>
              </a:r>
            </a:p>
          </p:txBody>
        </p:sp>
        <p:sp>
          <p:nvSpPr>
            <p:cNvPr id="13" name="btfpBulletedList826938">
              <a:extLst>
                <a:ext uri="{FF2B5EF4-FFF2-40B4-BE49-F238E27FC236}">
                  <a16:creationId xmlns:a16="http://schemas.microsoft.com/office/drawing/2014/main" id="{FED5EAF0-7955-09B9-EF80-BE4F477BAE27}"/>
                </a:ext>
              </a:extLst>
            </p:cNvPr>
            <p:cNvSpPr txBox="1"/>
            <p:nvPr>
              <p:custDataLst>
                <p:tags r:id="rId21"/>
              </p:custDataLst>
            </p:nvPr>
          </p:nvSpPr>
          <p:spPr bwMode="gray">
            <a:xfrm>
              <a:off x="5062216" y="2159000"/>
              <a:ext cx="3407319" cy="265063"/>
            </a:xfrm>
            <a:prstGeom prst="rect">
              <a:avLst/>
            </a:prstGeom>
            <a:solidFill>
              <a:srgbClr val="88939C"/>
            </a:solidFill>
            <a:ln>
              <a:noFill/>
            </a:ln>
          </p:spPr>
          <p:txBody>
            <a:bodyPr vert="horz" wrap="square" lIns="36000" tIns="36000" rIns="36000" bIns="36000" rtlCol="0" anchor="t">
              <a:spAutoFit/>
            </a:bodyPr>
            <a:lstStyle/>
            <a:p>
              <a:pPr marL="0" marR="0" lvl="0" indent="0" algn="ctr" defTabSz="711200" rtl="0" eaLnBrk="1" fontAlgn="auto" latinLnBrk="0" hangingPunct="1">
                <a:lnSpc>
                  <a:spcPct val="100000"/>
                </a:lnSpc>
                <a:spcBef>
                  <a:spcPts val="1800"/>
                </a:spcBef>
                <a:spcAft>
                  <a:spcPts val="0"/>
                </a:spcAft>
                <a:buClrTx/>
                <a:buSzTx/>
                <a:buFontTx/>
                <a:buNone/>
                <a:tabLst/>
                <a:defRPr/>
              </a:pPr>
              <a:r>
                <a:rPr kumimoji="0" lang="en-US" sz="1250" b="1" i="0" u="none" strike="noStrike" kern="1200" cap="none" spc="0" normalizeH="0" baseline="0" noProof="0" dirty="0">
                  <a:ln>
                    <a:noFill/>
                  </a:ln>
                  <a:solidFill>
                    <a:schemeClr val="bg1"/>
                  </a:solidFill>
                  <a:effectLst/>
                  <a:uLnTx/>
                  <a:uFillTx/>
                  <a:latin typeface="Arial"/>
                  <a:ea typeface="+mn-ea"/>
                  <a:cs typeface="Arial"/>
                </a:rPr>
                <a:t>Millimeter-Wave </a:t>
              </a:r>
              <a:r>
                <a:rPr lang="en-US" sz="1250" b="1" dirty="0">
                  <a:solidFill>
                    <a:schemeClr val="bg1"/>
                  </a:solidFill>
                  <a:latin typeface="Arial"/>
                  <a:cs typeface="Arial"/>
                </a:rPr>
                <a:t>D</a:t>
              </a:r>
              <a:r>
                <a:rPr kumimoji="0" lang="en-US" sz="1250" b="1" i="0" u="none" strike="noStrike" kern="1200" cap="none" spc="0" normalizeH="0" baseline="0" noProof="0" dirty="0">
                  <a:ln>
                    <a:noFill/>
                  </a:ln>
                  <a:solidFill>
                    <a:schemeClr val="bg1"/>
                  </a:solidFill>
                  <a:effectLst/>
                  <a:uLnTx/>
                  <a:uFillTx/>
                  <a:latin typeface="Arial"/>
                  <a:ea typeface="+mn-ea"/>
                  <a:cs typeface="Arial"/>
                </a:rPr>
                <a:t>rilling</a:t>
              </a:r>
            </a:p>
          </p:txBody>
        </p:sp>
        <p:sp>
          <p:nvSpPr>
            <p:cNvPr id="14" name="btfpBulletedList826938">
              <a:extLst>
                <a:ext uri="{FF2B5EF4-FFF2-40B4-BE49-F238E27FC236}">
                  <a16:creationId xmlns:a16="http://schemas.microsoft.com/office/drawing/2014/main" id="{D03DFFF3-9936-356F-42D4-3B819331DD78}"/>
                </a:ext>
              </a:extLst>
            </p:cNvPr>
            <p:cNvSpPr txBox="1"/>
            <p:nvPr>
              <p:custDataLst>
                <p:tags r:id="rId22"/>
              </p:custDataLst>
            </p:nvPr>
          </p:nvSpPr>
          <p:spPr bwMode="gray">
            <a:xfrm>
              <a:off x="5055933" y="4316971"/>
              <a:ext cx="3407319" cy="265063"/>
            </a:xfrm>
            <a:prstGeom prst="rect">
              <a:avLst/>
            </a:prstGeom>
            <a:solidFill>
              <a:srgbClr val="88939C"/>
            </a:solidFill>
            <a:ln>
              <a:noFill/>
            </a:ln>
          </p:spPr>
          <p:txBody>
            <a:bodyPr vert="horz" wrap="square" lIns="36000" tIns="36000" rIns="36000" bIns="36000" rtlCol="0" anchor="t">
              <a:spAutoFit/>
            </a:bodyPr>
            <a:lstStyle/>
            <a:p>
              <a:pPr marL="0" marR="0" lvl="0" indent="0" algn="ctr" defTabSz="711200" rtl="0" eaLnBrk="1" fontAlgn="auto" latinLnBrk="0" hangingPunct="1">
                <a:lnSpc>
                  <a:spcPct val="100000"/>
                </a:lnSpc>
                <a:spcBef>
                  <a:spcPts val="1800"/>
                </a:spcBef>
                <a:spcAft>
                  <a:spcPts val="0"/>
                </a:spcAft>
                <a:buClrTx/>
                <a:buSzTx/>
                <a:buFontTx/>
                <a:buNone/>
                <a:tabLst/>
                <a:defRPr/>
              </a:pPr>
              <a:r>
                <a:rPr kumimoji="0" lang="en-US" sz="1250" b="1" i="0" u="none" strike="noStrike" kern="1200" cap="none" spc="0" normalizeH="0" baseline="0" noProof="0" dirty="0">
                  <a:ln>
                    <a:noFill/>
                  </a:ln>
                  <a:solidFill>
                    <a:schemeClr val="bg1"/>
                  </a:solidFill>
                  <a:effectLst/>
                  <a:uLnTx/>
                  <a:uFillTx/>
                  <a:latin typeface="Arial"/>
                  <a:ea typeface="+mn-ea"/>
                  <a:cs typeface="Arial"/>
                </a:rPr>
                <a:t>Directional Steel-Shot </a:t>
              </a:r>
              <a:r>
                <a:rPr lang="en-US" sz="1250" b="1" dirty="0">
                  <a:solidFill>
                    <a:schemeClr val="bg1"/>
                  </a:solidFill>
                  <a:latin typeface="Arial"/>
                  <a:cs typeface="Arial"/>
                </a:rPr>
                <a:t>D</a:t>
              </a:r>
              <a:r>
                <a:rPr kumimoji="0" lang="en-US" sz="1250" b="1" i="0" u="none" strike="noStrike" kern="1200" cap="none" spc="0" normalizeH="0" baseline="0" noProof="0" dirty="0">
                  <a:ln>
                    <a:noFill/>
                  </a:ln>
                  <a:solidFill>
                    <a:schemeClr val="bg1"/>
                  </a:solidFill>
                  <a:effectLst/>
                  <a:uLnTx/>
                  <a:uFillTx/>
                  <a:latin typeface="Arial"/>
                  <a:ea typeface="+mn-ea"/>
                  <a:cs typeface="Arial"/>
                </a:rPr>
                <a:t>rilling</a:t>
              </a:r>
            </a:p>
          </p:txBody>
        </p:sp>
      </p:grpSp>
      <p:grpSp>
        <p:nvGrpSpPr>
          <p:cNvPr id="15" name="Group 14">
            <a:extLst>
              <a:ext uri="{FF2B5EF4-FFF2-40B4-BE49-F238E27FC236}">
                <a16:creationId xmlns:a16="http://schemas.microsoft.com/office/drawing/2014/main" id="{44C6FBCB-2CBB-A113-5732-3BFA1EFCA9DD}"/>
              </a:ext>
            </a:extLst>
          </p:cNvPr>
          <p:cNvGrpSpPr/>
          <p:nvPr/>
        </p:nvGrpSpPr>
        <p:grpSpPr>
          <a:xfrm>
            <a:off x="3988288" y="2179383"/>
            <a:ext cx="3407319" cy="2423034"/>
            <a:chOff x="5062216" y="2159000"/>
            <a:chExt cx="3407319" cy="2423034"/>
          </a:xfrm>
        </p:grpSpPr>
        <p:sp>
          <p:nvSpPr>
            <p:cNvPr id="16" name="btfpBulletedList826938">
              <a:extLst>
                <a:ext uri="{FF2B5EF4-FFF2-40B4-BE49-F238E27FC236}">
                  <a16:creationId xmlns:a16="http://schemas.microsoft.com/office/drawing/2014/main" id="{86CADAF3-1C94-564D-35D1-ACE9BD64A124}"/>
                </a:ext>
              </a:extLst>
            </p:cNvPr>
            <p:cNvSpPr txBox="1"/>
            <p:nvPr>
              <p:custDataLst>
                <p:tags r:id="rId19"/>
              </p:custDataLst>
            </p:nvPr>
          </p:nvSpPr>
          <p:spPr bwMode="gray">
            <a:xfrm>
              <a:off x="5062216" y="2159000"/>
              <a:ext cx="3407319" cy="265063"/>
            </a:xfrm>
            <a:prstGeom prst="rect">
              <a:avLst/>
            </a:prstGeom>
            <a:solidFill>
              <a:srgbClr val="88939C"/>
            </a:solidFill>
            <a:ln>
              <a:noFill/>
            </a:ln>
          </p:spPr>
          <p:txBody>
            <a:bodyPr vert="horz" wrap="square" lIns="36000" tIns="36000" rIns="36000" bIns="36000" rtlCol="0" anchor="t">
              <a:spAutoFit/>
            </a:bodyPr>
            <a:lstStyle/>
            <a:p>
              <a:pPr marL="0" marR="0" lvl="0" indent="0" algn="ctr" defTabSz="711200" rtl="0" eaLnBrk="1" fontAlgn="auto" latinLnBrk="0" hangingPunct="1">
                <a:lnSpc>
                  <a:spcPct val="100000"/>
                </a:lnSpc>
                <a:spcBef>
                  <a:spcPts val="1800"/>
                </a:spcBef>
                <a:spcAft>
                  <a:spcPts val="0"/>
                </a:spcAft>
                <a:buClrTx/>
                <a:buSzTx/>
                <a:buFontTx/>
                <a:buNone/>
                <a:tabLst/>
                <a:defRPr/>
              </a:pPr>
              <a:r>
                <a:rPr kumimoji="0" lang="en-US" sz="1250" b="1" i="0" u="none" strike="noStrike" kern="1200" cap="none" spc="0" normalizeH="0" baseline="0" noProof="0" dirty="0">
                  <a:ln>
                    <a:noFill/>
                  </a:ln>
                  <a:solidFill>
                    <a:schemeClr val="bg1"/>
                  </a:solidFill>
                  <a:effectLst/>
                  <a:uLnTx/>
                  <a:uFillTx/>
                  <a:latin typeface="Arial"/>
                  <a:ea typeface="+mn-ea"/>
                  <a:cs typeface="Arial"/>
                </a:rPr>
                <a:t>Repetitive Pulsed Electric Drill (RePED)</a:t>
              </a:r>
            </a:p>
          </p:txBody>
        </p:sp>
        <p:sp>
          <p:nvSpPr>
            <p:cNvPr id="17" name="btfpBulletedList826938">
              <a:extLst>
                <a:ext uri="{FF2B5EF4-FFF2-40B4-BE49-F238E27FC236}">
                  <a16:creationId xmlns:a16="http://schemas.microsoft.com/office/drawing/2014/main" id="{C68A559A-8479-B012-0D18-43B32897BBDD}"/>
                </a:ext>
              </a:extLst>
            </p:cNvPr>
            <p:cNvSpPr txBox="1"/>
            <p:nvPr>
              <p:custDataLst>
                <p:tags r:id="rId20"/>
              </p:custDataLst>
            </p:nvPr>
          </p:nvSpPr>
          <p:spPr bwMode="gray">
            <a:xfrm>
              <a:off x="5062216" y="4316971"/>
              <a:ext cx="3407319" cy="265063"/>
            </a:xfrm>
            <a:prstGeom prst="rect">
              <a:avLst/>
            </a:prstGeom>
            <a:solidFill>
              <a:srgbClr val="88939C"/>
            </a:solidFill>
            <a:ln>
              <a:noFill/>
            </a:ln>
          </p:spPr>
          <p:txBody>
            <a:bodyPr vert="horz" wrap="square" lIns="36000" tIns="36000" rIns="36000" bIns="36000" rtlCol="0" anchor="t">
              <a:spAutoFit/>
            </a:bodyPr>
            <a:lstStyle/>
            <a:p>
              <a:pPr marL="0" marR="0" lvl="0" indent="0" algn="ctr" defTabSz="711200" rtl="0" eaLnBrk="1" fontAlgn="auto" latinLnBrk="0" hangingPunct="1">
                <a:lnSpc>
                  <a:spcPct val="100000"/>
                </a:lnSpc>
                <a:spcBef>
                  <a:spcPts val="1800"/>
                </a:spcBef>
                <a:spcAft>
                  <a:spcPts val="0"/>
                </a:spcAft>
                <a:buClrTx/>
                <a:buSzTx/>
                <a:buFontTx/>
                <a:buNone/>
                <a:tabLst/>
                <a:defRPr/>
              </a:pPr>
              <a:r>
                <a:rPr kumimoji="0" lang="en-US" sz="1250" b="1" i="0" u="none" strike="noStrike" kern="1200" cap="none" spc="0" normalizeH="0" baseline="0" noProof="0" dirty="0">
                  <a:ln>
                    <a:noFill/>
                  </a:ln>
                  <a:solidFill>
                    <a:schemeClr val="bg1"/>
                  </a:solidFill>
                  <a:effectLst/>
                  <a:uLnTx/>
                  <a:uFillTx/>
                  <a:latin typeface="Arial"/>
                  <a:ea typeface="+mn-ea"/>
                  <a:cs typeface="Arial"/>
                </a:rPr>
                <a:t>High-Pressure Water Jet-Assisted Drilling</a:t>
              </a:r>
            </a:p>
          </p:txBody>
        </p:sp>
      </p:grpSp>
      <p:pic>
        <p:nvPicPr>
          <p:cNvPr id="18" name="Picture 17" descr="A logo with a letter m&#10;&#10;AI-generated content may be incorrect.">
            <a:extLst>
              <a:ext uri="{FF2B5EF4-FFF2-40B4-BE49-F238E27FC236}">
                <a16:creationId xmlns:a16="http://schemas.microsoft.com/office/drawing/2014/main" id="{AD2CC148-60EA-CB52-BDEA-A3947A312445}"/>
              </a:ext>
            </a:extLst>
          </p:cNvPr>
          <p:cNvPicPr>
            <a:picLocks noChangeAspect="1"/>
          </p:cNvPicPr>
          <p:nvPr/>
        </p:nvPicPr>
        <p:blipFill>
          <a:blip r:embed="rId34" cstate="screen">
            <a:extLst>
              <a:ext uri="{28A0092B-C50C-407E-A947-70E740481C1C}">
                <a14:useLocalDpi xmlns:a14="http://schemas.microsoft.com/office/drawing/2010/main"/>
              </a:ext>
            </a:extLst>
          </a:blip>
          <a:srcRect/>
          <a:stretch>
            <a:fillRect/>
          </a:stretch>
        </p:blipFill>
        <p:spPr>
          <a:xfrm>
            <a:off x="375259" y="3210953"/>
            <a:ext cx="733273" cy="800040"/>
          </a:xfrm>
          <a:prstGeom prst="rect">
            <a:avLst/>
          </a:prstGeom>
        </p:spPr>
      </p:pic>
      <p:sp>
        <p:nvSpPr>
          <p:cNvPr id="19" name="Rectangle 18">
            <a:extLst>
              <a:ext uri="{FF2B5EF4-FFF2-40B4-BE49-F238E27FC236}">
                <a16:creationId xmlns:a16="http://schemas.microsoft.com/office/drawing/2014/main" id="{141CEA17-F399-DB57-4DC5-A79563CEE951}"/>
              </a:ext>
            </a:extLst>
          </p:cNvPr>
          <p:cNvSpPr/>
          <p:nvPr/>
        </p:nvSpPr>
        <p:spPr bwMode="gray">
          <a:xfrm>
            <a:off x="1243363" y="3209306"/>
            <a:ext cx="2493139" cy="91445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400"/>
              </a:spcBef>
              <a:buNone/>
              <a:defRPr/>
            </a:pPr>
            <a:r>
              <a:rPr lang="en-US" sz="1050" dirty="0">
                <a:solidFill>
                  <a:schemeClr val="tx1"/>
                </a:solidFill>
                <a:latin typeface="Arial" panose="020B0604020202020204" pitchFamily="34" charset="0"/>
                <a:cs typeface="Arial" panose="020B0604020202020204" pitchFamily="34" charset="0"/>
              </a:rPr>
              <a:t>A full-scale demonstration drilled 10 feet deep using 100 kW of millimeter-wave power; Quaise also plans to deploy a </a:t>
            </a:r>
            <a:br>
              <a:rPr lang="en-US" sz="1050" dirty="0">
                <a:solidFill>
                  <a:schemeClr val="tx1"/>
                </a:solidFill>
                <a:latin typeface="Arial" panose="020B0604020202020204" pitchFamily="34" charset="0"/>
                <a:cs typeface="Arial" panose="020B0604020202020204" pitchFamily="34" charset="0"/>
              </a:rPr>
            </a:br>
            <a:r>
              <a:rPr lang="en-US" sz="1050" dirty="0">
                <a:solidFill>
                  <a:schemeClr val="tx1"/>
                </a:solidFill>
                <a:latin typeface="Arial" panose="020B0604020202020204" pitchFamily="34" charset="0"/>
                <a:cs typeface="Arial" panose="020B0604020202020204" pitchFamily="34" charset="0"/>
              </a:rPr>
              <a:t>1 mW gyrotron within two years to reach commercially viable depths.</a:t>
            </a:r>
            <a:endParaRPr lang="en-US" sz="1050" b="1" dirty="0">
              <a:solidFill>
                <a:schemeClr val="tx1"/>
              </a:solidFill>
              <a:latin typeface="Arial" panose="020B0604020202020204" pitchFamily="34" charset="0"/>
              <a:cs typeface="Arial" panose="020B0604020202020204" pitchFamily="34" charset="0"/>
            </a:endParaRPr>
          </a:p>
        </p:txBody>
      </p:sp>
      <p:pic>
        <p:nvPicPr>
          <p:cNvPr id="20" name="Picture 19">
            <a:extLst>
              <a:ext uri="{FF2B5EF4-FFF2-40B4-BE49-F238E27FC236}">
                <a16:creationId xmlns:a16="http://schemas.microsoft.com/office/drawing/2014/main" id="{D3CF73FD-C3FD-22A2-19D0-05BA7385BAA9}"/>
              </a:ext>
            </a:extLst>
          </p:cNvPr>
          <p:cNvPicPr>
            <a:picLocks noChangeAspect="1"/>
          </p:cNvPicPr>
          <p:nvPr/>
        </p:nvPicPr>
        <p:blipFill>
          <a:blip r:embed="rId35" cstate="screen">
            <a:extLst>
              <a:ext uri="{28A0092B-C50C-407E-A947-70E740481C1C}">
                <a14:useLocalDpi xmlns:a14="http://schemas.microsoft.com/office/drawing/2010/main"/>
              </a:ext>
            </a:extLst>
          </a:blip>
          <a:srcRect/>
          <a:stretch/>
        </p:blipFill>
        <p:spPr>
          <a:xfrm>
            <a:off x="4010090" y="3209366"/>
            <a:ext cx="733273" cy="800040"/>
          </a:xfrm>
          <a:prstGeom prst="rect">
            <a:avLst/>
          </a:prstGeom>
        </p:spPr>
      </p:pic>
      <p:sp>
        <p:nvSpPr>
          <p:cNvPr id="21" name="Rectangle 20">
            <a:extLst>
              <a:ext uri="{FF2B5EF4-FFF2-40B4-BE49-F238E27FC236}">
                <a16:creationId xmlns:a16="http://schemas.microsoft.com/office/drawing/2014/main" id="{2EECE5D2-FD2C-967E-28E0-C7BDB0A7881C}"/>
              </a:ext>
            </a:extLst>
          </p:cNvPr>
          <p:cNvSpPr/>
          <p:nvPr/>
        </p:nvSpPr>
        <p:spPr bwMode="gray">
          <a:xfrm>
            <a:off x="4878194" y="3207719"/>
            <a:ext cx="2493139" cy="91445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400"/>
              </a:spcBef>
              <a:buNone/>
              <a:defRPr/>
            </a:pPr>
            <a:r>
              <a:rPr lang="en-US" sz="1050" b="1" dirty="0">
                <a:solidFill>
                  <a:schemeClr val="tx1"/>
                </a:solidFill>
                <a:latin typeface="Arial" panose="020B0604020202020204" pitchFamily="34" charset="0"/>
                <a:cs typeface="Arial" panose="020B0604020202020204" pitchFamily="34" charset="0"/>
              </a:rPr>
              <a:t>Tetra Innovation Institute</a:t>
            </a:r>
            <a:r>
              <a:rPr lang="en-US" sz="1050" dirty="0">
                <a:solidFill>
                  <a:schemeClr val="tx1"/>
                </a:solidFill>
                <a:latin typeface="Arial" panose="020B0604020202020204" pitchFamily="34" charset="0"/>
                <a:cs typeface="Arial" panose="020B0604020202020204" pitchFamily="34" charset="0"/>
              </a:rPr>
              <a:t> and </a:t>
            </a:r>
            <a:r>
              <a:rPr lang="en-US" sz="1050" b="1" dirty="0">
                <a:solidFill>
                  <a:schemeClr val="tx1"/>
                </a:solidFill>
                <a:latin typeface="Arial" panose="020B0604020202020204" pitchFamily="34" charset="0"/>
                <a:cs typeface="Arial" panose="020B0604020202020204" pitchFamily="34" charset="0"/>
              </a:rPr>
              <a:t>NREL</a:t>
            </a:r>
            <a:r>
              <a:rPr lang="en-US" sz="1050" dirty="0">
                <a:solidFill>
                  <a:schemeClr val="tx1"/>
                </a:solidFill>
                <a:latin typeface="Arial" panose="020B0604020202020204" pitchFamily="34" charset="0"/>
                <a:cs typeface="Arial" panose="020B0604020202020204" pitchFamily="34" charset="0"/>
              </a:rPr>
              <a:t> partnered to advance the technology, with potential drilling cost reductions of 75% and applications in industries beyond geothermal.</a:t>
            </a:r>
            <a:endParaRPr lang="en-US" sz="1050" b="1" dirty="0">
              <a:solidFill>
                <a:schemeClr val="tx1"/>
              </a:solidFill>
              <a:latin typeface="Arial" panose="020B0604020202020204" pitchFamily="34" charset="0"/>
              <a:cs typeface="Arial" panose="020B0604020202020204" pitchFamily="34" charset="0"/>
            </a:endParaRPr>
          </a:p>
        </p:txBody>
      </p:sp>
      <p:sp>
        <p:nvSpPr>
          <p:cNvPr id="22" name="Rectangle 21">
            <a:extLst>
              <a:ext uri="{FF2B5EF4-FFF2-40B4-BE49-F238E27FC236}">
                <a16:creationId xmlns:a16="http://schemas.microsoft.com/office/drawing/2014/main" id="{B64C35FC-AD87-1005-C259-92AB1D561E49}"/>
              </a:ext>
            </a:extLst>
          </p:cNvPr>
          <p:cNvSpPr/>
          <p:nvPr/>
        </p:nvSpPr>
        <p:spPr bwMode="gray">
          <a:xfrm>
            <a:off x="4057061" y="2488210"/>
            <a:ext cx="3361243" cy="51723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400"/>
              </a:spcBef>
              <a:buNone/>
              <a:defRPr/>
            </a:pPr>
            <a:r>
              <a:rPr lang="en-US" sz="1050" dirty="0">
                <a:solidFill>
                  <a:schemeClr val="tx1"/>
                </a:solidFill>
                <a:latin typeface="Arial" panose="020B0604020202020204" pitchFamily="34" charset="0"/>
                <a:cs typeface="Arial" panose="020B0604020202020204" pitchFamily="34" charset="0"/>
              </a:rPr>
              <a:t>High-voltage electric pulses fracture rock, avoiding mechanical contact. Reduces wear on equipment and is designed to work with existing drilling infrastructure.</a:t>
            </a:r>
          </a:p>
        </p:txBody>
      </p:sp>
      <p:pic>
        <p:nvPicPr>
          <p:cNvPr id="23" name="Picture 22">
            <a:extLst>
              <a:ext uri="{FF2B5EF4-FFF2-40B4-BE49-F238E27FC236}">
                <a16:creationId xmlns:a16="http://schemas.microsoft.com/office/drawing/2014/main" id="{AA46177E-CC59-814A-28C2-1D6E05870A47}"/>
              </a:ext>
            </a:extLst>
          </p:cNvPr>
          <p:cNvPicPr>
            <a:picLocks noChangeAspect="1"/>
          </p:cNvPicPr>
          <p:nvPr/>
        </p:nvPicPr>
        <p:blipFill>
          <a:blip r:embed="rId36" cstate="screen">
            <a:extLst>
              <a:ext uri="{28A0092B-C50C-407E-A947-70E740481C1C}">
                <a14:useLocalDpi xmlns:a14="http://schemas.microsoft.com/office/drawing/2010/main"/>
              </a:ext>
            </a:extLst>
          </a:blip>
          <a:srcRect l="-2123" r="-1396"/>
          <a:stretch>
            <a:fillRect/>
          </a:stretch>
        </p:blipFill>
        <p:spPr>
          <a:xfrm>
            <a:off x="375259" y="5316386"/>
            <a:ext cx="748339" cy="267156"/>
          </a:xfrm>
          <a:prstGeom prst="rect">
            <a:avLst/>
          </a:prstGeom>
        </p:spPr>
      </p:pic>
      <p:sp>
        <p:nvSpPr>
          <p:cNvPr id="24" name="Rectangle 23">
            <a:extLst>
              <a:ext uri="{FF2B5EF4-FFF2-40B4-BE49-F238E27FC236}">
                <a16:creationId xmlns:a16="http://schemas.microsoft.com/office/drawing/2014/main" id="{50D0A5FA-18EF-EDB3-A53B-EB9609E5B6AF}"/>
              </a:ext>
            </a:extLst>
          </p:cNvPr>
          <p:cNvSpPr/>
          <p:nvPr/>
        </p:nvSpPr>
        <p:spPr bwMode="gray">
          <a:xfrm>
            <a:off x="1216062" y="5265489"/>
            <a:ext cx="2520440" cy="91445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400"/>
              </a:spcBef>
              <a:buNone/>
              <a:defRPr/>
            </a:pPr>
            <a:r>
              <a:rPr lang="en-US" sz="1050" dirty="0">
                <a:solidFill>
                  <a:schemeClr val="tx1"/>
                </a:solidFill>
                <a:latin typeface="Arial" panose="020B0604020202020204" pitchFamily="34" charset="0"/>
                <a:cs typeface="Arial" panose="020B0604020202020204" pitchFamily="34" charset="0"/>
              </a:rPr>
              <a:t>Drilling solutions startup </a:t>
            </a:r>
            <a:r>
              <a:rPr lang="en-US" sz="1050" b="1" dirty="0">
                <a:solidFill>
                  <a:schemeClr val="tx1"/>
                </a:solidFill>
                <a:latin typeface="Arial" panose="020B0604020202020204" pitchFamily="34" charset="0"/>
                <a:cs typeface="Arial" panose="020B0604020202020204" pitchFamily="34" charset="0"/>
              </a:rPr>
              <a:t>Canopus</a:t>
            </a:r>
            <a:r>
              <a:rPr lang="en-US" sz="1050" dirty="0">
                <a:solidFill>
                  <a:schemeClr val="tx1"/>
                </a:solidFill>
                <a:latin typeface="Arial" panose="020B0604020202020204" pitchFamily="34" charset="0"/>
                <a:cs typeface="Arial" panose="020B0604020202020204" pitchFamily="34" charset="0"/>
              </a:rPr>
              <a:t> is collaborating with </a:t>
            </a:r>
            <a:r>
              <a:rPr lang="en-US" sz="1050" b="1" dirty="0">
                <a:solidFill>
                  <a:schemeClr val="tx1"/>
                </a:solidFill>
                <a:latin typeface="Arial" panose="020B0604020202020204" pitchFamily="34" charset="0"/>
                <a:cs typeface="Arial" panose="020B0604020202020204" pitchFamily="34" charset="0"/>
              </a:rPr>
              <a:t>TNO</a:t>
            </a:r>
            <a:r>
              <a:rPr lang="en-US" sz="1050" dirty="0">
                <a:solidFill>
                  <a:schemeClr val="tx1"/>
                </a:solidFill>
                <a:latin typeface="Arial" panose="020B0604020202020204" pitchFamily="34" charset="0"/>
                <a:cs typeface="Arial" panose="020B0604020202020204" pitchFamily="34" charset="0"/>
              </a:rPr>
              <a:t> and European partners to test the drill system in the Netherlands, funded by a Dutch subsidy scheme.</a:t>
            </a:r>
            <a:endParaRPr lang="en-US" sz="1050" b="1" dirty="0">
              <a:solidFill>
                <a:schemeClr val="tx1"/>
              </a:solidFill>
              <a:latin typeface="Arial" panose="020B0604020202020204" pitchFamily="34" charset="0"/>
              <a:cs typeface="Arial" panose="020B0604020202020204" pitchFamily="34" charset="0"/>
            </a:endParaRPr>
          </a:p>
        </p:txBody>
      </p:sp>
      <p:sp>
        <p:nvSpPr>
          <p:cNvPr id="25" name="Rectangle 24">
            <a:extLst>
              <a:ext uri="{FF2B5EF4-FFF2-40B4-BE49-F238E27FC236}">
                <a16:creationId xmlns:a16="http://schemas.microsoft.com/office/drawing/2014/main" id="{BA25AFA3-A389-E528-D9FE-E37A47A460EC}"/>
              </a:ext>
            </a:extLst>
          </p:cNvPr>
          <p:cNvSpPr/>
          <p:nvPr/>
        </p:nvSpPr>
        <p:spPr bwMode="gray">
          <a:xfrm>
            <a:off x="347958" y="4652522"/>
            <a:ext cx="3407318" cy="51723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400"/>
              </a:spcBef>
              <a:buNone/>
              <a:defRPr/>
            </a:pPr>
            <a:r>
              <a:rPr lang="en-US" sz="1050" dirty="0">
                <a:solidFill>
                  <a:schemeClr val="tx1"/>
                </a:solidFill>
                <a:latin typeface="Arial" panose="020B0604020202020204" pitchFamily="34" charset="0"/>
                <a:cs typeface="Arial" panose="020B0604020202020204" pitchFamily="34" charset="0"/>
              </a:rPr>
              <a:t>Steel-shot particles are released under high pressure to erode rock formations and reduce resistance to further rotary drilling.</a:t>
            </a:r>
          </a:p>
        </p:txBody>
      </p:sp>
      <p:pic>
        <p:nvPicPr>
          <p:cNvPr id="26" name="Picture 25">
            <a:extLst>
              <a:ext uri="{FF2B5EF4-FFF2-40B4-BE49-F238E27FC236}">
                <a16:creationId xmlns:a16="http://schemas.microsoft.com/office/drawing/2014/main" id="{98B73AAC-F5E2-05CF-22E7-3C845310272F}"/>
              </a:ext>
            </a:extLst>
          </p:cNvPr>
          <p:cNvPicPr>
            <a:picLocks noChangeAspect="1"/>
          </p:cNvPicPr>
          <p:nvPr/>
        </p:nvPicPr>
        <p:blipFill>
          <a:blip r:embed="rId37" cstate="screen">
            <a:extLst>
              <a:ext uri="{28A0092B-C50C-407E-A947-70E740481C1C}">
                <a14:useLocalDpi xmlns:a14="http://schemas.microsoft.com/office/drawing/2010/main"/>
              </a:ext>
            </a:extLst>
          </a:blip>
          <a:srcRect/>
          <a:stretch/>
        </p:blipFill>
        <p:spPr>
          <a:xfrm>
            <a:off x="4015589" y="5316386"/>
            <a:ext cx="748339" cy="267156"/>
          </a:xfrm>
          <a:prstGeom prst="rect">
            <a:avLst/>
          </a:prstGeom>
        </p:spPr>
      </p:pic>
      <p:sp>
        <p:nvSpPr>
          <p:cNvPr id="27" name="Rectangle 26">
            <a:extLst>
              <a:ext uri="{FF2B5EF4-FFF2-40B4-BE49-F238E27FC236}">
                <a16:creationId xmlns:a16="http://schemas.microsoft.com/office/drawing/2014/main" id="{37FB8F07-AD43-BAE7-6330-B2CFC5220860}"/>
              </a:ext>
            </a:extLst>
          </p:cNvPr>
          <p:cNvSpPr/>
          <p:nvPr/>
        </p:nvSpPr>
        <p:spPr bwMode="gray">
          <a:xfrm>
            <a:off x="4856392" y="5265489"/>
            <a:ext cx="2520440" cy="91445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400"/>
              </a:spcBef>
              <a:buNone/>
              <a:defRPr/>
            </a:pPr>
            <a:r>
              <a:rPr lang="en-US" sz="1050" b="1" dirty="0">
                <a:solidFill>
                  <a:schemeClr val="tx1"/>
                </a:solidFill>
                <a:latin typeface="Arial" panose="020B0604020202020204" pitchFamily="34" charset="0"/>
                <a:cs typeface="Arial" panose="020B0604020202020204" pitchFamily="34" charset="0"/>
              </a:rPr>
              <a:t>ORCHYD</a:t>
            </a:r>
            <a:r>
              <a:rPr lang="en-US" sz="1050" dirty="0">
                <a:solidFill>
                  <a:schemeClr val="tx1"/>
                </a:solidFill>
                <a:latin typeface="Arial" panose="020B0604020202020204" pitchFamily="34" charset="0"/>
                <a:cs typeface="Arial" panose="020B0604020202020204" pitchFamily="34" charset="0"/>
              </a:rPr>
              <a:t> combines high-pressure water jets with fluid-driven percussion drilling, aiming to cut drilling costs by 65%. The project received Horizon 2020 funding from the EU in 2021.</a:t>
            </a:r>
            <a:endParaRPr lang="en-US" sz="1050" b="1" dirty="0">
              <a:solidFill>
                <a:schemeClr val="tx1"/>
              </a:solidFill>
              <a:latin typeface="Arial" panose="020B0604020202020204" pitchFamily="34" charset="0"/>
              <a:cs typeface="Arial" panose="020B0604020202020204" pitchFamily="34" charset="0"/>
            </a:endParaRPr>
          </a:p>
        </p:txBody>
      </p:sp>
      <p:sp>
        <p:nvSpPr>
          <p:cNvPr id="28" name="Rectangle 27">
            <a:extLst>
              <a:ext uri="{FF2B5EF4-FFF2-40B4-BE49-F238E27FC236}">
                <a16:creationId xmlns:a16="http://schemas.microsoft.com/office/drawing/2014/main" id="{BEA40A32-B437-717A-B4CD-5E1EFABA242E}"/>
              </a:ext>
            </a:extLst>
          </p:cNvPr>
          <p:cNvSpPr/>
          <p:nvPr/>
        </p:nvSpPr>
        <p:spPr bwMode="gray">
          <a:xfrm>
            <a:off x="3988288" y="4652522"/>
            <a:ext cx="3407318" cy="51723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400"/>
              </a:spcBef>
              <a:buNone/>
              <a:defRPr/>
            </a:pPr>
            <a:r>
              <a:rPr lang="en-US" sz="1050" dirty="0">
                <a:solidFill>
                  <a:schemeClr val="tx1"/>
                </a:solidFill>
                <a:latin typeface="Arial" panose="020B0604020202020204" pitchFamily="34" charset="0"/>
                <a:cs typeface="Arial" panose="020B0604020202020204" pitchFamily="34" charset="0"/>
              </a:rPr>
              <a:t>High-pressure water jets cut rock into shapes that can be broken apart more easily by fluid-powered percussive hammers.</a:t>
            </a:r>
          </a:p>
        </p:txBody>
      </p:sp>
      <p:graphicFrame>
        <p:nvGraphicFramePr>
          <p:cNvPr id="50" name="Chart 49">
            <a:extLst>
              <a:ext uri="{FF2B5EF4-FFF2-40B4-BE49-F238E27FC236}">
                <a16:creationId xmlns:a16="http://schemas.microsoft.com/office/drawing/2014/main" id="{C74C1037-C7E2-CCCD-E613-735C9FC019D7}"/>
              </a:ext>
            </a:extLst>
          </p:cNvPr>
          <p:cNvGraphicFramePr/>
          <p:nvPr>
            <p:custDataLst>
              <p:tags r:id="rId2"/>
            </p:custDataLst>
            <p:extLst>
              <p:ext uri="{D42A27DB-BD31-4B8C-83A1-F6EECF244321}">
                <p14:modId xmlns:p14="http://schemas.microsoft.com/office/powerpoint/2010/main" val="2812339536"/>
              </p:ext>
            </p:extLst>
          </p:nvPr>
        </p:nvGraphicFramePr>
        <p:xfrm>
          <a:off x="8116888" y="2276475"/>
          <a:ext cx="3822700" cy="3924300"/>
        </p:xfrm>
        <a:graphic>
          <a:graphicData uri="http://schemas.openxmlformats.org/drawingml/2006/chart">
            <c:chart xmlns:c="http://schemas.openxmlformats.org/drawingml/2006/chart" xmlns:r="http://schemas.openxmlformats.org/officeDocument/2006/relationships" r:id="rId38"/>
          </a:graphicData>
        </a:graphic>
      </p:graphicFrame>
      <p:sp>
        <p:nvSpPr>
          <p:cNvPr id="35" name="Text Placeholder 10">
            <a:extLst>
              <a:ext uri="{FF2B5EF4-FFF2-40B4-BE49-F238E27FC236}">
                <a16:creationId xmlns:a16="http://schemas.microsoft.com/office/drawing/2014/main" id="{8ADC9A0A-42D2-5CA3-372D-D7E8CABE570A}"/>
              </a:ext>
            </a:extLst>
          </p:cNvPr>
          <p:cNvSpPr txBox="1">
            <a:spLocks/>
          </p:cNvSpPr>
          <p:nvPr>
            <p:custDataLst>
              <p:tags r:id="rId3"/>
            </p:custDataLst>
          </p:nvPr>
        </p:nvSpPr>
        <p:spPr bwMode="gray">
          <a:xfrm>
            <a:off x="8664575" y="3297238"/>
            <a:ext cx="2873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AC8F6731-D374-497C-91CF-87BC24B38FAD}" type="datetime'''''''''''''5''''''''''''''''''''''''''''4''''%'">
              <a:rPr lang="en-US" altLang="en-US" sz="1000" smtClean="0">
                <a:solidFill>
                  <a:schemeClr val="bg1"/>
                </a:solidFill>
              </a:rPr>
              <a:pPr marL="0" indent="0" algn="ctr">
                <a:spcBef>
                  <a:spcPct val="0"/>
                </a:spcBef>
                <a:spcAft>
                  <a:spcPct val="0"/>
                </a:spcAft>
                <a:buNone/>
              </a:pPr>
              <a:t>54%</a:t>
            </a:fld>
            <a:endParaRPr lang="en-US" sz="1000" dirty="0">
              <a:solidFill>
                <a:schemeClr val="bg1"/>
              </a:solidFill>
            </a:endParaRPr>
          </a:p>
        </p:txBody>
      </p:sp>
      <p:sp>
        <p:nvSpPr>
          <p:cNvPr id="30" name="Text Placeholder 10">
            <a:extLst>
              <a:ext uri="{FF2B5EF4-FFF2-40B4-BE49-F238E27FC236}">
                <a16:creationId xmlns:a16="http://schemas.microsoft.com/office/drawing/2014/main" id="{1C463BF2-AA15-2701-6A7A-BD3D48DAD7D2}"/>
              </a:ext>
            </a:extLst>
          </p:cNvPr>
          <p:cNvSpPr txBox="1">
            <a:spLocks/>
          </p:cNvSpPr>
          <p:nvPr>
            <p:custDataLst>
              <p:tags r:id="rId4"/>
            </p:custDataLst>
          </p:nvPr>
        </p:nvSpPr>
        <p:spPr bwMode="gray">
          <a:xfrm>
            <a:off x="8664575" y="5176838"/>
            <a:ext cx="2873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164BA24B-6408-4310-B58C-EFDBD3E79E0D}" type="datetime'''''''''''''''''''''4''''''''''''''''''''''6''''''''%'''''''''">
              <a:rPr lang="en-US" altLang="en-US" sz="1000" smtClean="0">
                <a:solidFill>
                  <a:schemeClr val="bg1"/>
                </a:solidFill>
              </a:rPr>
              <a:pPr marL="0" indent="0" algn="ctr">
                <a:spcBef>
                  <a:spcPct val="0"/>
                </a:spcBef>
                <a:spcAft>
                  <a:spcPct val="0"/>
                </a:spcAft>
                <a:buNone/>
              </a:pPr>
              <a:t>46%</a:t>
            </a:fld>
            <a:endParaRPr lang="en-US" sz="1000" dirty="0">
              <a:solidFill>
                <a:schemeClr val="bg1"/>
              </a:solidFill>
            </a:endParaRPr>
          </a:p>
        </p:txBody>
      </p:sp>
      <p:sp>
        <p:nvSpPr>
          <p:cNvPr id="31" name="Text Placeholder 10">
            <a:extLst>
              <a:ext uri="{FF2B5EF4-FFF2-40B4-BE49-F238E27FC236}">
                <a16:creationId xmlns:a16="http://schemas.microsoft.com/office/drawing/2014/main" id="{96AE9C19-FEF6-075D-04BC-DF74F3EB30D7}"/>
              </a:ext>
            </a:extLst>
          </p:cNvPr>
          <p:cNvSpPr txBox="1">
            <a:spLocks/>
          </p:cNvSpPr>
          <p:nvPr>
            <p:custDataLst>
              <p:tags r:id="rId5"/>
            </p:custDataLst>
          </p:nvPr>
        </p:nvSpPr>
        <p:spPr bwMode="auto">
          <a:xfrm>
            <a:off x="8661400" y="616108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B16218E7-BA28-4909-8A7D-2BF066D003A1}" type="datetime'''''''2''''0''''''''''''''''''''''2''''''''''''''''''''5'''''">
              <a:rPr lang="en-US" altLang="en-US" sz="1000" smtClean="0"/>
              <a:pPr marL="0" indent="0" algn="ctr">
                <a:spcBef>
                  <a:spcPct val="0"/>
                </a:spcBef>
                <a:spcAft>
                  <a:spcPct val="0"/>
                </a:spcAft>
                <a:buNone/>
              </a:pPr>
              <a:t>2025</a:t>
            </a:fld>
            <a:endParaRPr lang="en-US" sz="1000" dirty="0"/>
          </a:p>
        </p:txBody>
      </p:sp>
      <p:sp>
        <p:nvSpPr>
          <p:cNvPr id="32" name="Text Placeholder 10">
            <a:extLst>
              <a:ext uri="{FF2B5EF4-FFF2-40B4-BE49-F238E27FC236}">
                <a16:creationId xmlns:a16="http://schemas.microsoft.com/office/drawing/2014/main" id="{DFAB3898-59F4-4137-6BF7-21841848FD03}"/>
              </a:ext>
            </a:extLst>
          </p:cNvPr>
          <p:cNvSpPr txBox="1">
            <a:spLocks/>
          </p:cNvSpPr>
          <p:nvPr>
            <p:custDataLst>
              <p:tags r:id="rId6"/>
            </p:custDataLst>
          </p:nvPr>
        </p:nvSpPr>
        <p:spPr bwMode="gray">
          <a:xfrm>
            <a:off x="9883775" y="4745038"/>
            <a:ext cx="2873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D73B2844-08AC-46E5-82B9-A03DA6CD1D56}" type="datetime'''''5''''''''''''''0''''''''''''''''''%'''''''''''''''''''''">
              <a:rPr lang="en-US" altLang="en-US" sz="1000" smtClean="0">
                <a:solidFill>
                  <a:schemeClr val="bg1"/>
                </a:solidFill>
              </a:rPr>
              <a:pPr marL="0" indent="0" algn="ctr">
                <a:spcBef>
                  <a:spcPct val="0"/>
                </a:spcBef>
                <a:spcAft>
                  <a:spcPct val="0"/>
                </a:spcAft>
                <a:buNone/>
              </a:pPr>
              <a:t>50%</a:t>
            </a:fld>
            <a:endParaRPr lang="en-US" sz="1000" dirty="0">
              <a:solidFill>
                <a:schemeClr val="bg1"/>
              </a:solidFill>
            </a:endParaRPr>
          </a:p>
        </p:txBody>
      </p:sp>
      <p:sp>
        <p:nvSpPr>
          <p:cNvPr id="33" name="Text Placeholder 10">
            <a:extLst>
              <a:ext uri="{FF2B5EF4-FFF2-40B4-BE49-F238E27FC236}">
                <a16:creationId xmlns:a16="http://schemas.microsoft.com/office/drawing/2014/main" id="{4640242C-C6D9-96EE-1F2D-316241CFBD6F}"/>
              </a:ext>
            </a:extLst>
          </p:cNvPr>
          <p:cNvSpPr txBox="1">
            <a:spLocks/>
          </p:cNvSpPr>
          <p:nvPr>
            <p:custDataLst>
              <p:tags r:id="rId7"/>
            </p:custDataLst>
          </p:nvPr>
        </p:nvSpPr>
        <p:spPr bwMode="gray">
          <a:xfrm>
            <a:off x="9883775" y="5610225"/>
            <a:ext cx="2873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47F0CF6B-D60C-465E-A49D-E54C49BAE38E}" type="datetime'''''''''''''''''''''''5''''''''''''0''''''''''''%'''''">
              <a:rPr lang="en-US" altLang="en-US" sz="1000" smtClean="0">
                <a:solidFill>
                  <a:schemeClr val="bg1"/>
                </a:solidFill>
              </a:rPr>
              <a:pPr marL="0" indent="0" algn="ctr">
                <a:spcBef>
                  <a:spcPct val="0"/>
                </a:spcBef>
                <a:spcAft>
                  <a:spcPct val="0"/>
                </a:spcAft>
                <a:buNone/>
              </a:pPr>
              <a:t>50%</a:t>
            </a:fld>
            <a:endParaRPr lang="en-US" sz="1000" dirty="0">
              <a:solidFill>
                <a:schemeClr val="bg1"/>
              </a:solidFill>
            </a:endParaRPr>
          </a:p>
        </p:txBody>
      </p:sp>
      <p:sp>
        <p:nvSpPr>
          <p:cNvPr id="34" name="Text Placeholder 10">
            <a:extLst>
              <a:ext uri="{FF2B5EF4-FFF2-40B4-BE49-F238E27FC236}">
                <a16:creationId xmlns:a16="http://schemas.microsoft.com/office/drawing/2014/main" id="{CB7316A6-5410-8052-679A-C11E0A6A5851}"/>
              </a:ext>
            </a:extLst>
          </p:cNvPr>
          <p:cNvSpPr txBox="1">
            <a:spLocks/>
          </p:cNvSpPr>
          <p:nvPr>
            <p:custDataLst>
              <p:tags r:id="rId8"/>
            </p:custDataLst>
          </p:nvPr>
        </p:nvSpPr>
        <p:spPr bwMode="auto">
          <a:xfrm>
            <a:off x="9880600" y="616108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4B8E3729-E2C5-48F2-A41F-32D99BF3E272}" type="datetime'2''''''0''''''''''''''''3''''''''''''''''''''''''''''''5'''''">
              <a:rPr lang="en-US" altLang="en-US" sz="1000" smtClean="0"/>
              <a:pPr marL="0" indent="0" algn="ctr">
                <a:spcBef>
                  <a:spcPct val="0"/>
                </a:spcBef>
                <a:spcAft>
                  <a:spcPct val="0"/>
                </a:spcAft>
                <a:buNone/>
              </a:pPr>
              <a:t>2035</a:t>
            </a:fld>
            <a:endParaRPr lang="en-US" sz="1000" dirty="0"/>
          </a:p>
        </p:txBody>
      </p:sp>
      <p:sp>
        <p:nvSpPr>
          <p:cNvPr id="41" name="Text Placeholder 10">
            <a:extLst>
              <a:ext uri="{FF2B5EF4-FFF2-40B4-BE49-F238E27FC236}">
                <a16:creationId xmlns:a16="http://schemas.microsoft.com/office/drawing/2014/main" id="{ADA658F0-3685-0167-CD7D-30E432FCA40D}"/>
              </a:ext>
            </a:extLst>
          </p:cNvPr>
          <p:cNvSpPr txBox="1">
            <a:spLocks/>
          </p:cNvSpPr>
          <p:nvPr>
            <p:custDataLst>
              <p:tags r:id="rId9"/>
            </p:custDataLst>
          </p:nvPr>
        </p:nvSpPr>
        <p:spPr bwMode="gray">
          <a:xfrm>
            <a:off x="11102975" y="5159375"/>
            <a:ext cx="2873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FB5BA9D4-4777-47AC-9008-9B9976ED685E}" type="datetime'''''''''''''''''''''''2''''''''5''%'''''''''''''''''''''''">
              <a:rPr lang="en-US" altLang="en-US" sz="1000" smtClean="0">
                <a:solidFill>
                  <a:schemeClr val="bg1"/>
                </a:solidFill>
              </a:rPr>
              <a:pPr marL="0" indent="0" algn="ctr">
                <a:spcBef>
                  <a:spcPct val="0"/>
                </a:spcBef>
                <a:spcAft>
                  <a:spcPct val="0"/>
                </a:spcAft>
                <a:buNone/>
              </a:pPr>
              <a:t>25%</a:t>
            </a:fld>
            <a:endParaRPr lang="en-US" sz="1000" dirty="0">
              <a:solidFill>
                <a:schemeClr val="bg1"/>
              </a:solidFill>
            </a:endParaRPr>
          </a:p>
        </p:txBody>
      </p:sp>
      <p:sp>
        <p:nvSpPr>
          <p:cNvPr id="36" name="Text Placeholder 10">
            <a:extLst>
              <a:ext uri="{FF2B5EF4-FFF2-40B4-BE49-F238E27FC236}">
                <a16:creationId xmlns:a16="http://schemas.microsoft.com/office/drawing/2014/main" id="{CB0CFB75-5758-917B-9EFE-B02334A65F2A}"/>
              </a:ext>
            </a:extLst>
          </p:cNvPr>
          <p:cNvSpPr txBox="1">
            <a:spLocks/>
          </p:cNvSpPr>
          <p:nvPr>
            <p:custDataLst>
              <p:tags r:id="rId10"/>
            </p:custDataLst>
          </p:nvPr>
        </p:nvSpPr>
        <p:spPr bwMode="gray">
          <a:xfrm>
            <a:off x="11102975" y="5664200"/>
            <a:ext cx="2873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ABA0ABAD-2507-4D57-9790-3CDA5457B4B0}" type="datetime'''''''''''7''''''''''''5''''''''''''''''%'''''''''''">
              <a:rPr lang="en-US" altLang="en-US" sz="1000" smtClean="0">
                <a:solidFill>
                  <a:schemeClr val="bg1"/>
                </a:solidFill>
              </a:rPr>
              <a:pPr marL="0" indent="0" algn="ctr">
                <a:spcBef>
                  <a:spcPct val="0"/>
                </a:spcBef>
                <a:spcAft>
                  <a:spcPct val="0"/>
                </a:spcAft>
                <a:buNone/>
              </a:pPr>
              <a:t>75%</a:t>
            </a:fld>
            <a:endParaRPr lang="en-US" sz="1000" dirty="0">
              <a:solidFill>
                <a:schemeClr val="bg1"/>
              </a:solidFill>
            </a:endParaRPr>
          </a:p>
        </p:txBody>
      </p:sp>
      <p:sp>
        <p:nvSpPr>
          <p:cNvPr id="37" name="Text Placeholder 10">
            <a:extLst>
              <a:ext uri="{FF2B5EF4-FFF2-40B4-BE49-F238E27FC236}">
                <a16:creationId xmlns:a16="http://schemas.microsoft.com/office/drawing/2014/main" id="{C12B25F4-9CDA-FACC-3346-5813938E514C}"/>
              </a:ext>
            </a:extLst>
          </p:cNvPr>
          <p:cNvSpPr txBox="1">
            <a:spLocks/>
          </p:cNvSpPr>
          <p:nvPr>
            <p:custDataLst>
              <p:tags r:id="rId11"/>
            </p:custDataLst>
          </p:nvPr>
        </p:nvSpPr>
        <p:spPr bwMode="auto">
          <a:xfrm>
            <a:off x="11099800" y="616108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36217D3F-B956-4593-96AF-4E5120592D88}" type="datetime'''''''''''2''''''''''''''''''''0''''''5''''''''''''''0'">
              <a:rPr lang="en-US" altLang="en-US" sz="1000" smtClean="0"/>
              <a:pPr marL="0" indent="0" algn="ctr">
                <a:spcBef>
                  <a:spcPct val="0"/>
                </a:spcBef>
                <a:spcAft>
                  <a:spcPct val="0"/>
                </a:spcAft>
                <a:buNone/>
              </a:pPr>
              <a:t>2050</a:t>
            </a:fld>
            <a:endParaRPr lang="en-US" sz="1000" dirty="0"/>
          </a:p>
        </p:txBody>
      </p:sp>
      <p:sp>
        <p:nvSpPr>
          <p:cNvPr id="38" name="Text Placeholder 10">
            <a:extLst>
              <a:ext uri="{FF2B5EF4-FFF2-40B4-BE49-F238E27FC236}">
                <a16:creationId xmlns:a16="http://schemas.microsoft.com/office/drawing/2014/main" id="{10C08619-A65D-0F98-5FD4-9A8CD1F1DA18}"/>
              </a:ext>
            </a:extLst>
          </p:cNvPr>
          <p:cNvSpPr txBox="1">
            <a:spLocks/>
          </p:cNvSpPr>
          <p:nvPr>
            <p:custDataLst>
              <p:tags r:id="rId12"/>
            </p:custDataLst>
          </p:nvPr>
        </p:nvSpPr>
        <p:spPr bwMode="gray">
          <a:xfrm>
            <a:off x="8685213" y="2181225"/>
            <a:ext cx="244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5FA68916-D742-4DD1-86A8-C3DBA59696A0}" type="datetime'1''1''''''1'''''''''''''''''''''''''">
              <a:rPr lang="en-US" altLang="en-US" sz="1000" b="1" smtClean="0"/>
              <a:pPr marL="0" indent="0" algn="ctr">
                <a:spcBef>
                  <a:spcPct val="0"/>
                </a:spcBef>
                <a:spcAft>
                  <a:spcPct val="0"/>
                </a:spcAft>
                <a:buNone/>
              </a:pPr>
              <a:t>111</a:t>
            </a:fld>
            <a:endParaRPr lang="en-US" sz="1000" b="1" dirty="0"/>
          </a:p>
        </p:txBody>
      </p:sp>
      <p:sp>
        <p:nvSpPr>
          <p:cNvPr id="39" name="Text Placeholder 10">
            <a:extLst>
              <a:ext uri="{FF2B5EF4-FFF2-40B4-BE49-F238E27FC236}">
                <a16:creationId xmlns:a16="http://schemas.microsoft.com/office/drawing/2014/main" id="{CC7C7014-4DED-19C5-0556-CB1CA333DB09}"/>
              </a:ext>
            </a:extLst>
          </p:cNvPr>
          <p:cNvSpPr txBox="1">
            <a:spLocks/>
          </p:cNvSpPr>
          <p:nvPr>
            <p:custDataLst>
              <p:tags r:id="rId13"/>
            </p:custDataLst>
          </p:nvPr>
        </p:nvSpPr>
        <p:spPr bwMode="gray">
          <a:xfrm>
            <a:off x="9939338" y="4211638"/>
            <a:ext cx="174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BE58A40A-3D9A-4F9A-9C99-7A26A0F32B9E}" type="datetime'''''''''5''''''''''''1'''''''''''''''''''''''''''''''''''''''">
              <a:rPr lang="en-US" altLang="en-US" sz="1000" b="1" smtClean="0"/>
              <a:pPr marL="0" indent="0" algn="ctr">
                <a:spcBef>
                  <a:spcPct val="0"/>
                </a:spcBef>
                <a:spcAft>
                  <a:spcPct val="0"/>
                </a:spcAft>
                <a:buNone/>
              </a:pPr>
              <a:t>51</a:t>
            </a:fld>
            <a:endParaRPr lang="en-US" sz="1000" b="1" dirty="0"/>
          </a:p>
        </p:txBody>
      </p:sp>
      <p:sp>
        <p:nvSpPr>
          <p:cNvPr id="40" name="Text Placeholder 10">
            <a:extLst>
              <a:ext uri="{FF2B5EF4-FFF2-40B4-BE49-F238E27FC236}">
                <a16:creationId xmlns:a16="http://schemas.microsoft.com/office/drawing/2014/main" id="{A29C7CDA-FC5F-8EB4-F822-48B415B13007}"/>
              </a:ext>
            </a:extLst>
          </p:cNvPr>
          <p:cNvSpPr txBox="1">
            <a:spLocks/>
          </p:cNvSpPr>
          <p:nvPr>
            <p:custDataLst>
              <p:tags r:id="rId14"/>
            </p:custDataLst>
          </p:nvPr>
        </p:nvSpPr>
        <p:spPr bwMode="gray">
          <a:xfrm>
            <a:off x="11158538" y="4930775"/>
            <a:ext cx="174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A6A303F9-6028-4B8D-BD90-D4A4DAC5B5CA}" type="datetime'''''3''''''0'''''''''''''''''''''">
              <a:rPr lang="en-US" altLang="en-US" sz="1000" b="1" smtClean="0"/>
              <a:pPr marL="0" indent="0" algn="ctr">
                <a:spcBef>
                  <a:spcPct val="0"/>
                </a:spcBef>
                <a:spcAft>
                  <a:spcPct val="0"/>
                </a:spcAft>
                <a:buNone/>
              </a:pPr>
              <a:t>30</a:t>
            </a:fld>
            <a:endParaRPr lang="en-US" sz="1000" b="1" dirty="0"/>
          </a:p>
        </p:txBody>
      </p:sp>
      <p:sp>
        <p:nvSpPr>
          <p:cNvPr id="42" name="Rectangle 41">
            <a:extLst>
              <a:ext uri="{FF2B5EF4-FFF2-40B4-BE49-F238E27FC236}">
                <a16:creationId xmlns:a16="http://schemas.microsoft.com/office/drawing/2014/main" id="{54588A82-6F8A-60A9-7F90-9FFA0EEE724A}"/>
              </a:ext>
            </a:extLst>
          </p:cNvPr>
          <p:cNvSpPr/>
          <p:nvPr>
            <p:custDataLst>
              <p:tags r:id="rId15"/>
            </p:custDataLst>
          </p:nvPr>
        </p:nvSpPr>
        <p:spPr bwMode="auto">
          <a:xfrm>
            <a:off x="10906125" y="2236788"/>
            <a:ext cx="179388" cy="133350"/>
          </a:xfrm>
          <a:prstGeom prst="rect">
            <a:avLst/>
          </a:prstGeom>
          <a:solidFill>
            <a:schemeClr val="accent1"/>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3" name="Rectangle 42">
            <a:extLst>
              <a:ext uri="{FF2B5EF4-FFF2-40B4-BE49-F238E27FC236}">
                <a16:creationId xmlns:a16="http://schemas.microsoft.com/office/drawing/2014/main" id="{D1DD1FCD-BA7C-BF4D-EA51-51E03171736B}"/>
              </a:ext>
            </a:extLst>
          </p:cNvPr>
          <p:cNvSpPr/>
          <p:nvPr>
            <p:custDataLst>
              <p:tags r:id="rId16"/>
            </p:custDataLst>
          </p:nvPr>
        </p:nvSpPr>
        <p:spPr bwMode="auto">
          <a:xfrm>
            <a:off x="10906125" y="2439988"/>
            <a:ext cx="179388" cy="133350"/>
          </a:xfrm>
          <a:prstGeom prst="rect">
            <a:avLst/>
          </a:prstGeom>
          <a:solidFill>
            <a:schemeClr val="accent2"/>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4" name="Text Placeholder 10">
            <a:extLst>
              <a:ext uri="{FF2B5EF4-FFF2-40B4-BE49-F238E27FC236}">
                <a16:creationId xmlns:a16="http://schemas.microsoft.com/office/drawing/2014/main" id="{34E145E1-460B-3E83-4FFA-9F45A33E6B87}"/>
              </a:ext>
            </a:extLst>
          </p:cNvPr>
          <p:cNvSpPr txBox="1">
            <a:spLocks/>
          </p:cNvSpPr>
          <p:nvPr>
            <p:custDataLst>
              <p:tags r:id="rId17"/>
            </p:custDataLst>
          </p:nvPr>
        </p:nvSpPr>
        <p:spPr bwMode="auto">
          <a:xfrm>
            <a:off x="11136313" y="2232025"/>
            <a:ext cx="7191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592C9FCE-1375-4475-9CA5-F2E76690F8B4}" type="datetime'''Dr''''i''''l''''''lin''''''g'''''''' ''c''o''st''''s'''''">
              <a:rPr lang="en-US" altLang="en-US" sz="1000" smtClean="0"/>
              <a:pPr/>
              <a:t>Drilling costs</a:t>
            </a:fld>
            <a:endParaRPr lang="en-US" sz="1000" dirty="0"/>
          </a:p>
        </p:txBody>
      </p:sp>
      <p:sp>
        <p:nvSpPr>
          <p:cNvPr id="45" name="Text Placeholder 10">
            <a:extLst>
              <a:ext uri="{FF2B5EF4-FFF2-40B4-BE49-F238E27FC236}">
                <a16:creationId xmlns:a16="http://schemas.microsoft.com/office/drawing/2014/main" id="{50216D4C-DACF-078F-4CFA-D071FA2F4FD8}"/>
              </a:ext>
            </a:extLst>
          </p:cNvPr>
          <p:cNvSpPr txBox="1">
            <a:spLocks/>
          </p:cNvSpPr>
          <p:nvPr>
            <p:custDataLst>
              <p:tags r:id="rId18"/>
            </p:custDataLst>
          </p:nvPr>
        </p:nvSpPr>
        <p:spPr bwMode="auto">
          <a:xfrm>
            <a:off x="11136313" y="2435225"/>
            <a:ext cx="3159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E3BA3E31-9497-43F4-94AF-7022E9370204}" type="datetime'''''''''''Ot''''''''he''''''''''''''r'''''''''''''''''''''">
              <a:rPr lang="en-US" altLang="en-US" sz="1000" smtClean="0"/>
              <a:pPr/>
              <a:t>Other</a:t>
            </a:fld>
            <a:endParaRPr lang="en-US" sz="1000" dirty="0"/>
          </a:p>
        </p:txBody>
      </p:sp>
      <p:sp>
        <p:nvSpPr>
          <p:cNvPr id="46" name="btfpCallout843070">
            <a:extLst>
              <a:ext uri="{FF2B5EF4-FFF2-40B4-BE49-F238E27FC236}">
                <a16:creationId xmlns:a16="http://schemas.microsoft.com/office/drawing/2014/main" id="{B58B5B20-52AD-822E-016E-21A66CF37500}"/>
              </a:ext>
            </a:extLst>
          </p:cNvPr>
          <p:cNvSpPr/>
          <p:nvPr/>
        </p:nvSpPr>
        <p:spPr bwMode="gray">
          <a:xfrm flipH="1">
            <a:off x="9350375" y="2469406"/>
            <a:ext cx="1381125" cy="1222772"/>
          </a:xfrm>
          <a:prstGeom prst="wedgeRectCallout">
            <a:avLst>
              <a:gd name="adj1" fmla="val 62219"/>
              <a:gd name="adj2" fmla="val -23430"/>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73" tIns="72073" rIns="72073" bIns="72073" numCol="1" spcCol="0" rtlCol="0" fromWordArt="0" anchor="ctr" anchorCtr="0" forceAA="0" compatLnSpc="1">
            <a:prstTxWarp prst="textNoShape">
              <a:avLst/>
            </a:prstTxWarp>
            <a:spAutoFit/>
          </a:bodyPr>
          <a:lstStyle/>
          <a:p>
            <a:pPr marL="0" marR="0" lvl="0" indent="0" algn="l" defTabSz="711200" rtl="0" eaLnBrk="1" fontAlgn="auto" latinLnBrk="0" hangingPunct="1">
              <a:lnSpc>
                <a:spcPct val="100000"/>
              </a:lnSpc>
              <a:spcBef>
                <a:spcPts val="0"/>
              </a:spcBef>
              <a:spcAft>
                <a:spcPts val="0"/>
              </a:spcAft>
              <a:buClrTx/>
              <a:buSzTx/>
              <a:buFontTx/>
              <a:buNone/>
              <a:tabLst/>
              <a:defRPr/>
            </a:pPr>
            <a:r>
              <a:rPr lang="en-US" sz="1000" dirty="0">
                <a:solidFill>
                  <a:srgbClr val="FFFFFF"/>
                </a:solidFill>
                <a:latin typeface="Arial"/>
              </a:rPr>
              <a:t>Drilling, loop supplies, and installation also comprise 55-65% of conventional geothermal (GHP) costs in the U.S. (2025).</a:t>
            </a:r>
          </a:p>
        </p:txBody>
      </p:sp>
    </p:spTree>
    <p:extLst>
      <p:ext uri="{BB962C8B-B14F-4D97-AF65-F5344CB8AC3E}">
        <p14:creationId xmlns:p14="http://schemas.microsoft.com/office/powerpoint/2010/main" val="3237250346"/>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30D18BA2-4CB6-FDE1-B017-E3556469B2D2}"/>
              </a:ext>
            </a:extLst>
          </p:cNvPr>
          <p:cNvGraphicFramePr>
            <a:graphicFrameLocks/>
          </p:cNvGraphicFramePr>
          <p:nvPr>
            <p:custDataLst>
              <p:tags r:id="rId1"/>
            </p:custDataLst>
            <p:extLst>
              <p:ext uri="{D42A27DB-BD31-4B8C-83A1-F6EECF244321}">
                <p14:modId xmlns:p14="http://schemas.microsoft.com/office/powerpoint/2010/main" val="1036328294"/>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8" imgW="7772400" imgH="10058400" progId="TCLayout.ActiveDocument.1">
                  <p:embed/>
                </p:oleObj>
              </mc:Choice>
              <mc:Fallback>
                <p:oleObj name="think-cell Slide" r:id="rId8" imgW="7772400" imgH="10058400" progId="TCLayout.ActiveDocument.1">
                  <p:embed/>
                  <p:pic>
                    <p:nvPicPr>
                      <p:cNvPr id="6" name="think-cell data - do not delete" hidden="1">
                        <a:extLst>
                          <a:ext uri="{FF2B5EF4-FFF2-40B4-BE49-F238E27FC236}">
                            <a16:creationId xmlns:a16="http://schemas.microsoft.com/office/drawing/2014/main" id="{30D18BA2-4CB6-FDE1-B017-E3556469B2D2}"/>
                          </a:ext>
                        </a:extLst>
                      </p:cNvPr>
                      <p:cNvPicPr/>
                      <p:nvPr/>
                    </p:nvPicPr>
                    <p:blipFill>
                      <a:blip r:embed="rId9"/>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2F2568EC-F850-700F-76DB-2A7CE94D1B3C}"/>
              </a:ext>
            </a:extLst>
          </p:cNvPr>
          <p:cNvSpPr>
            <a:spLocks noGrp="1"/>
          </p:cNvSpPr>
          <p:nvPr>
            <p:ph type="title"/>
          </p:nvPr>
        </p:nvSpPr>
        <p:spPr/>
        <p:txBody>
          <a:bodyPr vert="horz" rIns="91440"/>
          <a:lstStyle/>
          <a:p>
            <a:r>
              <a:rPr lang="en-US" dirty="0" err="1"/>
              <a:t>Eavor-Lite</a:t>
            </a:r>
            <a:r>
              <a:rPr lang="en-US" baseline="30000" dirty="0" err="1"/>
              <a:t>TM</a:t>
            </a:r>
            <a:r>
              <a:rPr lang="en-US" dirty="0"/>
              <a:t> demonstrates the potential of leveraging oil &amp; gas sector knowledge for next-generation geothermal heating</a:t>
            </a:r>
          </a:p>
        </p:txBody>
      </p:sp>
      <p:sp>
        <p:nvSpPr>
          <p:cNvPr id="4" name="Footer Placeholder 3">
            <a:extLst>
              <a:ext uri="{FF2B5EF4-FFF2-40B4-BE49-F238E27FC236}">
                <a16:creationId xmlns:a16="http://schemas.microsoft.com/office/drawing/2014/main" id="{9B0B5C86-95F1-B249-062F-344B0BE62DF9}"/>
              </a:ext>
            </a:extLst>
          </p:cNvPr>
          <p:cNvSpPr>
            <a:spLocks noGrp="1"/>
          </p:cNvSpPr>
          <p:nvPr>
            <p:ph type="ftr" sz="quarter" idx="3"/>
          </p:nvPr>
        </p:nvSpPr>
        <p:spPr>
          <a:xfrm>
            <a:off x="334962" y="6192031"/>
            <a:ext cx="9147241" cy="216706"/>
          </a:xfrm>
        </p:spPr>
        <p:txBody>
          <a:bodyPr/>
          <a:lstStyle/>
          <a:p>
            <a:r>
              <a:rPr lang="en-US" dirty="0">
                <a:solidFill>
                  <a:srgbClr val="000000"/>
                </a:solidFill>
              </a:rPr>
              <a:t>Sources: </a:t>
            </a:r>
            <a:r>
              <a:rPr lang="en-US" dirty="0">
                <a:solidFill>
                  <a:srgbClr val="000000"/>
                </a:solidFill>
                <a:hlinkClick r:id="rId10"/>
              </a:rPr>
              <a:t>Eavor</a:t>
            </a:r>
            <a:r>
              <a:rPr lang="en-US" dirty="0">
                <a:solidFill>
                  <a:srgbClr val="000000"/>
                </a:solidFill>
              </a:rPr>
              <a:t> (2024); </a:t>
            </a:r>
            <a:r>
              <a:rPr lang="en-US" dirty="0">
                <a:solidFill>
                  <a:srgbClr val="000000"/>
                </a:solidFill>
                <a:hlinkClick r:id="rId11"/>
              </a:rPr>
              <a:t>Eavor Signs a Heat Supply Contract to Further Energy Autonomy in Geretsried </a:t>
            </a:r>
            <a:r>
              <a:rPr lang="en-US" dirty="0">
                <a:solidFill>
                  <a:srgbClr val="000000"/>
                </a:solidFill>
              </a:rPr>
              <a:t>(</a:t>
            </a:r>
            <a:r>
              <a:rPr lang="en-US" dirty="0" err="1">
                <a:solidFill>
                  <a:srgbClr val="000000"/>
                </a:solidFill>
              </a:rPr>
              <a:t>Eavor</a:t>
            </a:r>
            <a:r>
              <a:rPr lang="en-US" dirty="0">
                <a:solidFill>
                  <a:srgbClr val="000000"/>
                </a:solidFill>
              </a:rPr>
              <a:t>, 2024); </a:t>
            </a:r>
            <a:r>
              <a:rPr lang="en-US" dirty="0">
                <a:solidFill>
                  <a:srgbClr val="000000"/>
                </a:solidFill>
                <a:hlinkClick r:id="rId12"/>
              </a:rPr>
              <a:t>Eavor commences commercialization through major investment and landmark partnership with OMV</a:t>
            </a:r>
            <a:r>
              <a:rPr lang="en-US" dirty="0">
                <a:solidFill>
                  <a:srgbClr val="000000"/>
                </a:solidFill>
              </a:rPr>
              <a:t> (</a:t>
            </a:r>
            <a:r>
              <a:rPr lang="en-US" dirty="0" err="1">
                <a:solidFill>
                  <a:srgbClr val="000000"/>
                </a:solidFill>
              </a:rPr>
              <a:t>Eavor</a:t>
            </a:r>
            <a:r>
              <a:rPr lang="en-US" dirty="0">
                <a:solidFill>
                  <a:srgbClr val="000000"/>
                </a:solidFill>
              </a:rPr>
              <a:t>, 2023); </a:t>
            </a:r>
            <a:r>
              <a:rPr lang="en-US" dirty="0">
                <a:solidFill>
                  <a:srgbClr val="000000"/>
                </a:solidFill>
                <a:hlinkClick r:id="rId13"/>
              </a:rPr>
              <a:t>NS Energy </a:t>
            </a:r>
            <a:r>
              <a:rPr lang="en-US" dirty="0">
                <a:solidFill>
                  <a:srgbClr val="000000"/>
                </a:solidFill>
              </a:rPr>
              <a:t>(2021); </a:t>
            </a:r>
            <a:r>
              <a:rPr lang="en-US" dirty="0">
                <a:solidFill>
                  <a:srgbClr val="000000"/>
                </a:solidFill>
                <a:hlinkClick r:id="rId14"/>
              </a:rPr>
              <a:t>Eavor-Loop Demonstration Project </a:t>
            </a:r>
            <a:r>
              <a:rPr lang="en-US" dirty="0">
                <a:solidFill>
                  <a:srgbClr val="000000"/>
                </a:solidFill>
              </a:rPr>
              <a:t>(Government of Canada, 2024); </a:t>
            </a:r>
            <a:r>
              <a:rPr lang="en-US" dirty="0">
                <a:solidFill>
                  <a:srgbClr val="000000"/>
                </a:solidFill>
                <a:hlinkClick r:id="rId15"/>
              </a:rPr>
              <a:t>Eavor announces Shell collaboration on demonstration of disruptive geothermal technology</a:t>
            </a:r>
            <a:r>
              <a:rPr lang="en-US" dirty="0">
                <a:solidFill>
                  <a:srgbClr val="000000"/>
                </a:solidFill>
              </a:rPr>
              <a:t> (</a:t>
            </a:r>
            <a:r>
              <a:rPr lang="en-US" dirty="0" err="1">
                <a:solidFill>
                  <a:srgbClr val="000000"/>
                </a:solidFill>
              </a:rPr>
              <a:t>Eavor</a:t>
            </a:r>
            <a:r>
              <a:rPr lang="en-US" dirty="0">
                <a:solidFill>
                  <a:srgbClr val="000000"/>
                </a:solidFill>
              </a:rPr>
              <a:t>, 2019); </a:t>
            </a:r>
            <a:r>
              <a:rPr lang="en-US" dirty="0">
                <a:solidFill>
                  <a:srgbClr val="000000"/>
                </a:solidFill>
                <a:hlinkClick r:id="rId16"/>
              </a:rPr>
              <a:t>The world’s first truly scalable form of clean baseload power demonstrated by Eavor Technologies Inc</a:t>
            </a:r>
            <a:r>
              <a:rPr lang="en-US" dirty="0">
                <a:solidFill>
                  <a:srgbClr val="000000"/>
                </a:solidFill>
              </a:rPr>
              <a:t>. (</a:t>
            </a:r>
            <a:r>
              <a:rPr lang="en-US" dirty="0" err="1">
                <a:solidFill>
                  <a:srgbClr val="000000"/>
                </a:solidFill>
              </a:rPr>
              <a:t>Eavor</a:t>
            </a:r>
            <a:r>
              <a:rPr lang="en-US" dirty="0">
                <a:solidFill>
                  <a:srgbClr val="000000"/>
                </a:solidFill>
              </a:rPr>
              <a:t>, 2020); </a:t>
            </a:r>
            <a:r>
              <a:rPr lang="en-US" dirty="0">
                <a:solidFill>
                  <a:srgbClr val="000000"/>
                </a:solidFill>
                <a:hlinkClick r:id="rId17"/>
              </a:rPr>
              <a:t>Technology</a:t>
            </a:r>
            <a:r>
              <a:rPr lang="en-US" dirty="0">
                <a:solidFill>
                  <a:srgbClr val="000000"/>
                </a:solidFill>
              </a:rPr>
              <a:t> (</a:t>
            </a:r>
            <a:r>
              <a:rPr lang="en-US" dirty="0" err="1">
                <a:solidFill>
                  <a:srgbClr val="000000"/>
                </a:solidFill>
              </a:rPr>
              <a:t>Eavor</a:t>
            </a:r>
            <a:r>
              <a:rPr lang="en-US" dirty="0">
                <a:solidFill>
                  <a:srgbClr val="000000"/>
                </a:solidFill>
              </a:rPr>
              <a:t>, 2022).</a:t>
            </a:r>
          </a:p>
          <a:p>
            <a:r>
              <a:rPr lang="en-US" dirty="0">
                <a:solidFill>
                  <a:srgbClr val="000000"/>
                </a:solidFill>
              </a:rPr>
              <a:t>Credit: Una </a:t>
            </a:r>
            <a:r>
              <a:rPr lang="en-US" dirty="0" err="1">
                <a:solidFill>
                  <a:srgbClr val="000000"/>
                </a:solidFill>
              </a:rPr>
              <a:t>Oljaca</a:t>
            </a:r>
            <a:r>
              <a:rPr lang="en-US" dirty="0">
                <a:solidFill>
                  <a:srgbClr val="000000"/>
                </a:solidFill>
              </a:rPr>
              <a:t>, Pia Doris Morrow, Isabel Hoyos, and </a:t>
            </a:r>
            <a:r>
              <a:rPr lang="en-US" dirty="0">
                <a:solidFill>
                  <a:srgbClr val="000000"/>
                </a:solidFill>
                <a:hlinkClick r:id="rId18"/>
              </a:rPr>
              <a:t>Gernot Wagner</a:t>
            </a:r>
            <a:r>
              <a:rPr lang="en-US" dirty="0">
                <a:solidFill>
                  <a:srgbClr val="000000"/>
                </a:solidFill>
              </a:rPr>
              <a:t>. </a:t>
            </a:r>
            <a:r>
              <a:rPr lang="en-US" dirty="0">
                <a:hlinkClick r:id="rId19"/>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rgbClr val="000000"/>
              </a:solidFill>
              <a:cs typeface="Arial"/>
            </a:endParaRPr>
          </a:p>
        </p:txBody>
      </p:sp>
      <p:sp>
        <p:nvSpPr>
          <p:cNvPr id="5" name="Text Placeholder 1">
            <a:extLst>
              <a:ext uri="{FF2B5EF4-FFF2-40B4-BE49-F238E27FC236}">
                <a16:creationId xmlns:a16="http://schemas.microsoft.com/office/drawing/2014/main" id="{52B8E1A6-A678-596F-435B-B7D6E26A285A}"/>
              </a:ext>
            </a:extLst>
          </p:cNvPr>
          <p:cNvSpPr txBox="1">
            <a:spLocks/>
          </p:cNvSpPr>
          <p:nvPr/>
        </p:nvSpPr>
        <p:spPr>
          <a:xfrm>
            <a:off x="0" y="0"/>
            <a:ext cx="3886200" cy="320040"/>
          </a:xfrm>
          <a:prstGeom prst="rect">
            <a:avLst/>
          </a:prstGeom>
          <a:solidFill>
            <a:schemeClr val="accent1">
              <a:lumMod val="20000"/>
              <a:lumOff val="80000"/>
            </a:schemeClr>
          </a:solidFill>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cs typeface="Arial"/>
              </a:rPr>
              <a:t>Case study: </a:t>
            </a:r>
            <a:r>
              <a:rPr lang="en-US" sz="1600" b="1" dirty="0" err="1">
                <a:cs typeface="Arial"/>
              </a:rPr>
              <a:t>Eavor-Lite</a:t>
            </a:r>
            <a:r>
              <a:rPr lang="en-US" sz="1600" b="1" baseline="30000" dirty="0" err="1">
                <a:cs typeface="Arial"/>
              </a:rPr>
              <a:t>TM</a:t>
            </a:r>
            <a:endParaRPr lang="en-US" b="1" dirty="0"/>
          </a:p>
        </p:txBody>
      </p:sp>
      <p:sp>
        <p:nvSpPr>
          <p:cNvPr id="7" name="Rectangle 6">
            <a:extLst>
              <a:ext uri="{FF2B5EF4-FFF2-40B4-BE49-F238E27FC236}">
                <a16:creationId xmlns:a16="http://schemas.microsoft.com/office/drawing/2014/main" id="{9B59C54C-FCBD-A365-47C2-84B48E9E78FF}"/>
              </a:ext>
            </a:extLst>
          </p:cNvPr>
          <p:cNvSpPr/>
          <p:nvPr/>
        </p:nvSpPr>
        <p:spPr bwMode="gray">
          <a:xfrm>
            <a:off x="4368756" y="3303062"/>
            <a:ext cx="3378808" cy="1727579"/>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spcBef>
                <a:spcPts val="600"/>
              </a:spcBef>
              <a:buNone/>
            </a:pPr>
            <a:endParaRPr lang="en-US" sz="1100" i="1" dirty="0">
              <a:solidFill>
                <a:schemeClr val="tx1"/>
              </a:solidFill>
            </a:endParaRPr>
          </a:p>
        </p:txBody>
      </p:sp>
      <p:sp>
        <p:nvSpPr>
          <p:cNvPr id="8" name="Rectangle 7">
            <a:extLst>
              <a:ext uri="{FF2B5EF4-FFF2-40B4-BE49-F238E27FC236}">
                <a16:creationId xmlns:a16="http://schemas.microsoft.com/office/drawing/2014/main" id="{BE0F676D-4E64-9E3A-9624-37B9A80A5F7F}"/>
              </a:ext>
            </a:extLst>
          </p:cNvPr>
          <p:cNvSpPr/>
          <p:nvPr/>
        </p:nvSpPr>
        <p:spPr bwMode="gray">
          <a:xfrm>
            <a:off x="10441771" y="4772574"/>
            <a:ext cx="1580195" cy="102933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137160" rIns="274320" bIns="228600" numCol="1" spcCol="0" rtlCol="0" fromWordArt="0" anchor="t" anchorCtr="0" forceAA="0" compatLnSpc="1">
            <a:prstTxWarp prst="textNoShape">
              <a:avLst/>
            </a:prstTxWarp>
            <a:noAutofit/>
          </a:bodyPr>
          <a:lstStyle/>
          <a:p>
            <a:pPr marL="0" marR="0" lvl="0" indent="0" algn="l" defTabSz="711200" rtl="0" eaLnBrk="1" fontAlgn="auto" latinLnBrk="0" hangingPunct="1">
              <a:lnSpc>
                <a:spcPct val="100000"/>
              </a:lnSpc>
              <a:spcBef>
                <a:spcPts val="600"/>
              </a:spcBef>
              <a:spcAft>
                <a:spcPts val="60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mn-cs"/>
              </a:rPr>
              <a:t>~150 </a:t>
            </a:r>
            <a:r>
              <a:rPr lang="en-US" sz="1400" b="1" baseline="0" dirty="0">
                <a:solidFill>
                  <a:srgbClr val="000000"/>
                </a:solidFill>
                <a:latin typeface="Arial"/>
              </a:rPr>
              <a:t>people</a:t>
            </a:r>
            <a:r>
              <a:rPr kumimoji="0" lang="en-US" sz="1400" b="1" i="0" u="none" strike="noStrike" kern="1200" cap="none" spc="0" normalizeH="0" noProof="0" dirty="0">
                <a:ln>
                  <a:noFill/>
                </a:ln>
                <a:solidFill>
                  <a:srgbClr val="000000"/>
                </a:solidFill>
                <a:effectLst/>
                <a:uLnTx/>
                <a:uFillTx/>
                <a:latin typeface="Arial"/>
                <a:ea typeface="+mn-ea"/>
                <a:cs typeface="+mn-cs"/>
              </a:rPr>
              <a:t> </a:t>
            </a:r>
            <a:r>
              <a:rPr kumimoji="0" lang="en-US" sz="1200" i="0" u="none" strike="noStrike" kern="1200" cap="none" spc="0" normalizeH="0" noProof="0" dirty="0">
                <a:ln>
                  <a:noFill/>
                </a:ln>
                <a:solidFill>
                  <a:srgbClr val="000000"/>
                </a:solidFill>
                <a:effectLst/>
                <a:uLnTx/>
                <a:uFillTx/>
                <a:latin typeface="Arial"/>
                <a:ea typeface="+mn-ea"/>
                <a:cs typeface="+mn-cs"/>
              </a:rPr>
              <a:t>employed during planning </a:t>
            </a:r>
            <a:r>
              <a:rPr lang="en-US" sz="1200" dirty="0">
                <a:solidFill>
                  <a:srgbClr val="000000"/>
                </a:solidFill>
                <a:latin typeface="Arial"/>
              </a:rPr>
              <a:t>and </a:t>
            </a:r>
            <a:r>
              <a:rPr kumimoji="0" lang="en-US" sz="1200" i="0" u="none" strike="noStrike" kern="1200" cap="none" spc="0" normalizeH="0" noProof="0" dirty="0">
                <a:ln>
                  <a:noFill/>
                </a:ln>
                <a:solidFill>
                  <a:srgbClr val="000000"/>
                </a:solidFill>
                <a:effectLst/>
                <a:uLnTx/>
                <a:uFillTx/>
                <a:latin typeface="Arial"/>
                <a:ea typeface="+mn-ea"/>
                <a:cs typeface="+mn-cs"/>
              </a:rPr>
              <a:t>construction</a:t>
            </a:r>
            <a:endParaRPr lang="en-US" sz="1200" dirty="0">
              <a:solidFill>
                <a:srgbClr val="000000"/>
              </a:solidFill>
              <a:latin typeface="Arial"/>
            </a:endParaRPr>
          </a:p>
        </p:txBody>
      </p:sp>
      <p:pic>
        <p:nvPicPr>
          <p:cNvPr id="9" name="Graphic 8" descr="Construction worker male with solid fill">
            <a:extLst>
              <a:ext uri="{FF2B5EF4-FFF2-40B4-BE49-F238E27FC236}">
                <a16:creationId xmlns:a16="http://schemas.microsoft.com/office/drawing/2014/main" id="{A775308A-5276-1892-829D-75793FB80709}"/>
              </a:ext>
            </a:extLst>
          </p:cNvPr>
          <p:cNvPicPr>
            <a:picLocks noChangeAspect="1"/>
          </p:cNvPicPr>
          <p:nvPr/>
        </p:nvPicPr>
        <p:blipFill>
          <a:blip r:embed="rId20" cstate="screen">
            <a:extLst>
              <a:ext uri="{28A0092B-C50C-407E-A947-70E740481C1C}">
                <a14:useLocalDpi xmlns:a14="http://schemas.microsoft.com/office/drawing/2010/main"/>
              </a:ext>
              <a:ext uri="{96DAC541-7B7A-43D3-8B79-37D633B846F1}">
                <asvg:svgBlip xmlns:asvg="http://schemas.microsoft.com/office/drawing/2016/SVG/main" r:embed="rId21"/>
              </a:ext>
            </a:extLst>
          </a:blip>
          <a:stretch>
            <a:fillRect/>
          </a:stretch>
        </p:blipFill>
        <p:spPr>
          <a:xfrm>
            <a:off x="10013752" y="4921551"/>
            <a:ext cx="457200" cy="457200"/>
          </a:xfrm>
          <a:prstGeom prst="rect">
            <a:avLst/>
          </a:prstGeom>
        </p:spPr>
      </p:pic>
      <p:grpSp>
        <p:nvGrpSpPr>
          <p:cNvPr id="10" name="Group 9">
            <a:extLst>
              <a:ext uri="{FF2B5EF4-FFF2-40B4-BE49-F238E27FC236}">
                <a16:creationId xmlns:a16="http://schemas.microsoft.com/office/drawing/2014/main" id="{EA38C05B-7609-66B5-2EE6-107B87C9E102}"/>
              </a:ext>
            </a:extLst>
          </p:cNvPr>
          <p:cNvGrpSpPr/>
          <p:nvPr/>
        </p:nvGrpSpPr>
        <p:grpSpPr>
          <a:xfrm>
            <a:off x="8318298" y="4772574"/>
            <a:ext cx="1891254" cy="1029334"/>
            <a:chOff x="8151678" y="4772574"/>
            <a:chExt cx="1891254" cy="1029334"/>
          </a:xfrm>
        </p:grpSpPr>
        <p:pic>
          <p:nvPicPr>
            <p:cNvPr id="11" name="Graphic 10" descr="Production with solid fill">
              <a:extLst>
                <a:ext uri="{FF2B5EF4-FFF2-40B4-BE49-F238E27FC236}">
                  <a16:creationId xmlns:a16="http://schemas.microsoft.com/office/drawing/2014/main" id="{DFA8C841-3E15-D1B7-AE8A-C99C96BB750D}"/>
                </a:ext>
              </a:extLst>
            </p:cNvPr>
            <p:cNvPicPr>
              <a:picLocks noChangeAspect="1"/>
            </p:cNvPicPr>
            <p:nvPr/>
          </p:nvPicPr>
          <p:blipFill>
            <a:blip r:embed="rId22" cstate="screen">
              <a:extLst>
                <a:ext uri="{28A0092B-C50C-407E-A947-70E740481C1C}">
                  <a14:useLocalDpi xmlns:a14="http://schemas.microsoft.com/office/drawing/2010/main"/>
                </a:ext>
                <a:ext uri="{96DAC541-7B7A-43D3-8B79-37D633B846F1}">
                  <asvg:svgBlip xmlns:asvg="http://schemas.microsoft.com/office/drawing/2016/SVG/main" r:embed="rId23"/>
                </a:ext>
              </a:extLst>
            </a:blip>
            <a:stretch>
              <a:fillRect/>
            </a:stretch>
          </p:blipFill>
          <p:spPr>
            <a:xfrm>
              <a:off x="8151678" y="4915557"/>
              <a:ext cx="457200" cy="457200"/>
            </a:xfrm>
            <a:prstGeom prst="rect">
              <a:avLst/>
            </a:prstGeom>
          </p:spPr>
        </p:pic>
        <p:sp>
          <p:nvSpPr>
            <p:cNvPr id="12" name="Rectangle 11">
              <a:extLst>
                <a:ext uri="{FF2B5EF4-FFF2-40B4-BE49-F238E27FC236}">
                  <a16:creationId xmlns:a16="http://schemas.microsoft.com/office/drawing/2014/main" id="{85A81F7E-B1CF-FCB7-3A7B-2A42FE574C16}"/>
                </a:ext>
              </a:extLst>
            </p:cNvPr>
            <p:cNvSpPr/>
            <p:nvPr/>
          </p:nvSpPr>
          <p:spPr bwMode="gray">
            <a:xfrm>
              <a:off x="8565142" y="4772574"/>
              <a:ext cx="1477790" cy="102933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137160" rIns="274320" bIns="228600" numCol="1" spcCol="0" rtlCol="0" fromWordArt="0" anchor="t" anchorCtr="0" forceAA="0" compatLnSpc="1">
              <a:prstTxWarp prst="textNoShape">
                <a:avLst/>
              </a:prstTxWarp>
              <a:noAutofit/>
            </a:bodyPr>
            <a:lstStyle/>
            <a:p>
              <a:pPr marL="0" marR="0" lvl="0" indent="0" algn="l" defTabSz="711200" rtl="0" eaLnBrk="1" fontAlgn="auto" latinLnBrk="0" hangingPunct="1">
                <a:lnSpc>
                  <a:spcPct val="100000"/>
                </a:lnSpc>
                <a:spcBef>
                  <a:spcPts val="600"/>
                </a:spcBef>
                <a:spcAft>
                  <a:spcPts val="600"/>
                </a:spcAft>
                <a:buClrTx/>
                <a:buSzTx/>
                <a:buFontTx/>
                <a:buNone/>
                <a:tabLst/>
                <a:defRPr/>
              </a:pPr>
              <a:r>
                <a:rPr lang="en-US" sz="1600" b="1" dirty="0">
                  <a:solidFill>
                    <a:srgbClr val="000000"/>
                  </a:solidFill>
                  <a:latin typeface="Arial"/>
                </a:rPr>
                <a:t>20 GW</a:t>
              </a:r>
              <a:r>
                <a:rPr lang="en-US" sz="1600" b="1" baseline="-25000" dirty="0">
                  <a:solidFill>
                    <a:srgbClr val="000000"/>
                  </a:solidFill>
                  <a:latin typeface="Arial"/>
                </a:rPr>
                <a:t>th</a:t>
              </a:r>
              <a:r>
                <a:rPr kumimoji="0" lang="en-US" sz="1600" i="0" u="none" strike="noStrike" kern="1200" cap="none" spc="0" normalizeH="0" baseline="0" noProof="0" dirty="0">
                  <a:ln>
                    <a:noFill/>
                  </a:ln>
                  <a:solidFill>
                    <a:srgbClr val="000000"/>
                  </a:solidFill>
                  <a:effectLst/>
                  <a:uLnTx/>
                  <a:uFillTx/>
                  <a:latin typeface="Arial"/>
                  <a:ea typeface="+mn-ea"/>
                  <a:cs typeface="+mn-cs"/>
                </a:rPr>
                <a:t> </a:t>
              </a:r>
              <a:r>
                <a:rPr kumimoji="0" lang="en-US" sz="1400" i="0" u="none" strike="noStrike" kern="1200" cap="none" spc="0" normalizeH="0" baseline="0" noProof="0" dirty="0">
                  <a:ln>
                    <a:noFill/>
                  </a:ln>
                  <a:solidFill>
                    <a:srgbClr val="000000"/>
                  </a:solidFill>
                  <a:effectLst/>
                  <a:uLnTx/>
                  <a:uFillTx/>
                  <a:latin typeface="Arial"/>
                  <a:ea typeface="+mn-ea"/>
                  <a:cs typeface="+mn-cs"/>
                </a:rPr>
                <a:t>produced since 2019</a:t>
              </a:r>
            </a:p>
          </p:txBody>
        </p:sp>
      </p:grpSp>
      <p:grpSp>
        <p:nvGrpSpPr>
          <p:cNvPr id="13" name="Group 12">
            <a:extLst>
              <a:ext uri="{FF2B5EF4-FFF2-40B4-BE49-F238E27FC236}">
                <a16:creationId xmlns:a16="http://schemas.microsoft.com/office/drawing/2014/main" id="{5662E153-D101-E206-DD42-99F56E9018B8}"/>
              </a:ext>
            </a:extLst>
          </p:cNvPr>
          <p:cNvGrpSpPr/>
          <p:nvPr/>
        </p:nvGrpSpPr>
        <p:grpSpPr>
          <a:xfrm>
            <a:off x="393379" y="1616984"/>
            <a:ext cx="7665870" cy="4502173"/>
            <a:chOff x="380825" y="1558507"/>
            <a:chExt cx="7665870" cy="4502173"/>
          </a:xfrm>
        </p:grpSpPr>
        <p:grpSp>
          <p:nvGrpSpPr>
            <p:cNvPr id="14" name="btfpConclusionArrow416297">
              <a:extLst>
                <a:ext uri="{FF2B5EF4-FFF2-40B4-BE49-F238E27FC236}">
                  <a16:creationId xmlns:a16="http://schemas.microsoft.com/office/drawing/2014/main" id="{2E9CCDB9-7EF2-C64D-4741-54127065D43A}"/>
                </a:ext>
              </a:extLst>
            </p:cNvPr>
            <p:cNvGrpSpPr/>
            <p:nvPr>
              <p:custDataLst>
                <p:tags r:id="rId2"/>
              </p:custDataLst>
            </p:nvPr>
          </p:nvGrpSpPr>
          <p:grpSpPr>
            <a:xfrm>
              <a:off x="380826" y="2213228"/>
              <a:ext cx="7579799" cy="368870"/>
              <a:chOff x="-711496" y="1023485"/>
              <a:chExt cx="11531598" cy="302334"/>
            </a:xfrm>
            <a:solidFill>
              <a:schemeClr val="accent1"/>
            </a:solidFill>
          </p:grpSpPr>
          <p:sp>
            <p:nvSpPr>
              <p:cNvPr id="34" name="btfpConclusionArrowPointer416297">
                <a:extLst>
                  <a:ext uri="{FF2B5EF4-FFF2-40B4-BE49-F238E27FC236}">
                    <a16:creationId xmlns:a16="http://schemas.microsoft.com/office/drawing/2014/main" id="{624DC1D8-1EBF-CEB8-7BA8-013D3F134A03}"/>
                  </a:ext>
                </a:extLst>
              </p:cNvPr>
              <p:cNvSpPr/>
              <p:nvPr/>
            </p:nvSpPr>
            <p:spPr bwMode="gray">
              <a:xfrm>
                <a:off x="4667351" y="1023485"/>
                <a:ext cx="672982" cy="302334"/>
              </a:xfrm>
              <a:prstGeom prst="downArrow">
                <a:avLst>
                  <a:gd name="adj1" fmla="val 50000"/>
                  <a:gd name="adj2" fmla="val 70000"/>
                </a:avLst>
              </a:prstGeom>
              <a:grpFill/>
              <a:ln w="12700"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cxnSp>
            <p:nvCxnSpPr>
              <p:cNvPr id="35" name="btfpConclusionArrowLineLeft416297">
                <a:extLst>
                  <a:ext uri="{FF2B5EF4-FFF2-40B4-BE49-F238E27FC236}">
                    <a16:creationId xmlns:a16="http://schemas.microsoft.com/office/drawing/2014/main" id="{0F27D32C-C91A-0A91-F0BE-675950D94025}"/>
                  </a:ext>
                </a:extLst>
              </p:cNvPr>
              <p:cNvCxnSpPr>
                <a:cxnSpLocks/>
              </p:cNvCxnSpPr>
              <p:nvPr/>
            </p:nvCxnSpPr>
            <p:spPr bwMode="gray">
              <a:xfrm>
                <a:off x="-711496" y="1149999"/>
                <a:ext cx="5378846" cy="0"/>
              </a:xfrm>
              <a:prstGeom prst="line">
                <a:avLst/>
              </a:prstGeom>
              <a:grpFill/>
              <a:ln w="12700" cap="flat" cmpd="sng">
                <a:solidFill>
                  <a:schemeClr val="accent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36" name="btfpConclusionArrowLineRight416297">
                <a:extLst>
                  <a:ext uri="{FF2B5EF4-FFF2-40B4-BE49-F238E27FC236}">
                    <a16:creationId xmlns:a16="http://schemas.microsoft.com/office/drawing/2014/main" id="{ABA67876-0F38-AF28-FB13-9CF609A90C09}"/>
                  </a:ext>
                </a:extLst>
              </p:cNvPr>
              <p:cNvCxnSpPr>
                <a:cxnSpLocks/>
              </p:cNvCxnSpPr>
              <p:nvPr/>
            </p:nvCxnSpPr>
            <p:spPr bwMode="gray">
              <a:xfrm>
                <a:off x="5340332" y="1149999"/>
                <a:ext cx="5479770" cy="0"/>
              </a:xfrm>
              <a:prstGeom prst="line">
                <a:avLst/>
              </a:prstGeom>
              <a:grpFill/>
              <a:ln w="12700" cap="flat" cmpd="sng">
                <a:solidFill>
                  <a:schemeClr val="accent1"/>
                </a:solidFill>
                <a:miter lim="800000"/>
                <a:tailEnd type="none" w="med" len="lg"/>
              </a:ln>
            </p:spPr>
            <p:style>
              <a:lnRef idx="1">
                <a:schemeClr val="accent1"/>
              </a:lnRef>
              <a:fillRef idx="0">
                <a:schemeClr val="accent1"/>
              </a:fillRef>
              <a:effectRef idx="0">
                <a:schemeClr val="accent1"/>
              </a:effectRef>
              <a:fontRef idx="minor">
                <a:schemeClr val="tx1"/>
              </a:fontRef>
            </p:style>
          </p:cxnSp>
        </p:grpSp>
        <p:sp>
          <p:nvSpPr>
            <p:cNvPr id="15" name="btfpConclusionArrowText416297">
              <a:extLst>
                <a:ext uri="{FF2B5EF4-FFF2-40B4-BE49-F238E27FC236}">
                  <a16:creationId xmlns:a16="http://schemas.microsoft.com/office/drawing/2014/main" id="{CF225ECB-FCAF-6327-BB45-7C2C85AF54C3}"/>
                </a:ext>
              </a:extLst>
            </p:cNvPr>
            <p:cNvSpPr txBox="1"/>
            <p:nvPr/>
          </p:nvSpPr>
          <p:spPr bwMode="gray">
            <a:xfrm>
              <a:off x="380825" y="1558507"/>
              <a:ext cx="7579799" cy="772326"/>
            </a:xfrm>
            <a:prstGeom prst="rect">
              <a:avLst/>
            </a:prstGeom>
            <a:noFill/>
          </p:spPr>
          <p:txBody>
            <a:bodyPr vert="horz" wrap="square" lIns="36036" tIns="36036" rIns="36036" bIns="180181" rtlCol="0" anchor="ctr">
              <a:spAutoFit/>
            </a:bodyPr>
            <a:lstStyle/>
            <a:p>
              <a:pPr marL="0" indent="0" algn="ctr">
                <a:buNone/>
              </a:pPr>
              <a:r>
                <a:rPr lang="en-US" sz="1200" b="1" dirty="0">
                  <a:solidFill>
                    <a:schemeClr val="accent1"/>
                  </a:solidFill>
                </a:rPr>
                <a:t>In 2019, Eavor launched Eavor-Lite</a:t>
              </a:r>
              <a:r>
                <a:rPr lang="en-US" sz="1200" b="1" baseline="30000" dirty="0">
                  <a:solidFill>
                    <a:schemeClr val="accent1"/>
                  </a:solidFill>
                </a:rPr>
                <a:t>TM</a:t>
              </a:r>
              <a:r>
                <a:rPr lang="en-US" sz="1200" b="1" dirty="0">
                  <a:solidFill>
                    <a:schemeClr val="accent1"/>
                  </a:solidFill>
                </a:rPr>
                <a:t>, a full-scale demonstration project in Alberta, Canada, of a closed-loop geothermal system (Eavor-Loop</a:t>
              </a:r>
              <a:r>
                <a:rPr lang="en-US" sz="1200" b="1" baseline="30000" dirty="0">
                  <a:solidFill>
                    <a:schemeClr val="accent1"/>
                  </a:solidFill>
                </a:rPr>
                <a:t>TM</a:t>
              </a:r>
              <a:r>
                <a:rPr lang="en-US" sz="1200" b="1" dirty="0">
                  <a:solidFill>
                    <a:schemeClr val="accent1"/>
                  </a:solidFill>
                </a:rPr>
                <a:t>). Eavor leveraged advances from the shale drilling revolution and growing interest from the oil &amp; gas industry to drive down costs and improve efficiency.</a:t>
              </a:r>
            </a:p>
          </p:txBody>
        </p:sp>
        <p:grpSp>
          <p:nvGrpSpPr>
            <p:cNvPr id="16" name="Group 15">
              <a:extLst>
                <a:ext uri="{FF2B5EF4-FFF2-40B4-BE49-F238E27FC236}">
                  <a16:creationId xmlns:a16="http://schemas.microsoft.com/office/drawing/2014/main" id="{05298A89-0055-F941-EDF2-709992F7FFE0}"/>
                </a:ext>
              </a:extLst>
            </p:cNvPr>
            <p:cNvGrpSpPr/>
            <p:nvPr/>
          </p:nvGrpSpPr>
          <p:grpSpPr>
            <a:xfrm>
              <a:off x="380826" y="2634442"/>
              <a:ext cx="7550062" cy="2502912"/>
              <a:chOff x="292360" y="2442963"/>
              <a:chExt cx="7550062" cy="2502912"/>
            </a:xfrm>
          </p:grpSpPr>
          <p:grpSp>
            <p:nvGrpSpPr>
              <p:cNvPr id="22" name="Group 21">
                <a:extLst>
                  <a:ext uri="{FF2B5EF4-FFF2-40B4-BE49-F238E27FC236}">
                    <a16:creationId xmlns:a16="http://schemas.microsoft.com/office/drawing/2014/main" id="{50621B98-306D-1504-5E85-6298323F1B68}"/>
                  </a:ext>
                </a:extLst>
              </p:cNvPr>
              <p:cNvGrpSpPr/>
              <p:nvPr>
                <p:custDataLst>
                  <p:tags r:id="rId4"/>
                </p:custDataLst>
              </p:nvPr>
            </p:nvGrpSpPr>
            <p:grpSpPr>
              <a:xfrm>
                <a:off x="3202446" y="2464128"/>
                <a:ext cx="3482975" cy="288219"/>
                <a:chOff x="3985798" y="1573343"/>
                <a:chExt cx="3482975" cy="288219"/>
              </a:xfrm>
            </p:grpSpPr>
            <p:sp>
              <p:nvSpPr>
                <p:cNvPr id="32" name="btfpColumnHeaderBoxText693473">
                  <a:extLst>
                    <a:ext uri="{FF2B5EF4-FFF2-40B4-BE49-F238E27FC236}">
                      <a16:creationId xmlns:a16="http://schemas.microsoft.com/office/drawing/2014/main" id="{F0138377-41F6-D425-E677-E1CCF21CA895}"/>
                    </a:ext>
                  </a:extLst>
                </p:cNvPr>
                <p:cNvSpPr txBox="1"/>
                <p:nvPr/>
              </p:nvSpPr>
              <p:spPr bwMode="gray">
                <a:xfrm>
                  <a:off x="3985798" y="1573343"/>
                  <a:ext cx="3482975" cy="288219"/>
                </a:xfrm>
                <a:prstGeom prst="rect">
                  <a:avLst/>
                </a:prstGeom>
                <a:noFill/>
              </p:spPr>
              <p:txBody>
                <a:bodyPr vert="horz" wrap="square" lIns="36036" tIns="36036" rIns="36036" bIns="36036" rtlCol="0" anchor="b">
                  <a:spAutoFit/>
                </a:bodyPr>
                <a:lstStyle/>
                <a:p>
                  <a:pPr marL="0" indent="0">
                    <a:buNone/>
                  </a:pPr>
                  <a:r>
                    <a:rPr lang="en-US" sz="1400" b="1" dirty="0">
                      <a:solidFill>
                        <a:srgbClr val="000000"/>
                      </a:solidFill>
                    </a:rPr>
                    <a:t>Drilling Phase</a:t>
                  </a:r>
                </a:p>
              </p:txBody>
            </p:sp>
            <p:cxnSp>
              <p:nvCxnSpPr>
                <p:cNvPr id="33" name="btfpColumnHeaderBoxLine693473">
                  <a:extLst>
                    <a:ext uri="{FF2B5EF4-FFF2-40B4-BE49-F238E27FC236}">
                      <a16:creationId xmlns:a16="http://schemas.microsoft.com/office/drawing/2014/main" id="{218518B9-5B3E-78CA-A927-36833C08A923}"/>
                    </a:ext>
                  </a:extLst>
                </p:cNvPr>
                <p:cNvCxnSpPr>
                  <a:cxnSpLocks/>
                </p:cNvCxnSpPr>
                <p:nvPr/>
              </p:nvCxnSpPr>
              <p:spPr bwMode="gray">
                <a:xfrm>
                  <a:off x="3997392" y="1859178"/>
                  <a:ext cx="2028959" cy="1"/>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0AADE56A-EEE6-BD1F-9E6A-81CCE791A88A}"/>
                  </a:ext>
                </a:extLst>
              </p:cNvPr>
              <p:cNvGrpSpPr/>
              <p:nvPr>
                <p:custDataLst>
                  <p:tags r:id="rId5"/>
                </p:custDataLst>
              </p:nvPr>
            </p:nvGrpSpPr>
            <p:grpSpPr>
              <a:xfrm>
                <a:off x="356180" y="2442963"/>
                <a:ext cx="3482974" cy="307029"/>
                <a:chOff x="313213" y="1557044"/>
                <a:chExt cx="3482974" cy="307029"/>
              </a:xfrm>
            </p:grpSpPr>
            <p:sp>
              <p:nvSpPr>
                <p:cNvPr id="30" name="btfpColumnHeaderBoxText693473">
                  <a:extLst>
                    <a:ext uri="{FF2B5EF4-FFF2-40B4-BE49-F238E27FC236}">
                      <a16:creationId xmlns:a16="http://schemas.microsoft.com/office/drawing/2014/main" id="{90AE9EFE-AE2D-01BB-303E-831F8A44EC14}"/>
                    </a:ext>
                  </a:extLst>
                </p:cNvPr>
                <p:cNvSpPr txBox="1"/>
                <p:nvPr/>
              </p:nvSpPr>
              <p:spPr bwMode="gray">
                <a:xfrm>
                  <a:off x="313213" y="1557044"/>
                  <a:ext cx="3482974" cy="288219"/>
                </a:xfrm>
                <a:prstGeom prst="rect">
                  <a:avLst/>
                </a:prstGeom>
                <a:noFill/>
              </p:spPr>
              <p:txBody>
                <a:bodyPr vert="horz" wrap="square" lIns="36036" tIns="36036" rIns="36036" bIns="36036" rtlCol="0" anchor="b">
                  <a:spAutoFit/>
                </a:bodyPr>
                <a:lstStyle/>
                <a:p>
                  <a:pPr marL="0" indent="0">
                    <a:spcBef>
                      <a:spcPts val="0"/>
                    </a:spcBef>
                    <a:buNone/>
                  </a:pPr>
                  <a:r>
                    <a:rPr lang="en-US" sz="1400" b="1" dirty="0">
                      <a:solidFill>
                        <a:srgbClr val="000000"/>
                      </a:solidFill>
                    </a:rPr>
                    <a:t>Subsurface Exploration</a:t>
                  </a:r>
                </a:p>
              </p:txBody>
            </p:sp>
            <p:cxnSp>
              <p:nvCxnSpPr>
                <p:cNvPr id="31" name="btfpColumnHeaderBoxLine693473">
                  <a:extLst>
                    <a:ext uri="{FF2B5EF4-FFF2-40B4-BE49-F238E27FC236}">
                      <a16:creationId xmlns:a16="http://schemas.microsoft.com/office/drawing/2014/main" id="{CAB73DD6-AE3C-7A4C-3519-9674F943B1F7}"/>
                    </a:ext>
                  </a:extLst>
                </p:cNvPr>
                <p:cNvCxnSpPr>
                  <a:cxnSpLocks/>
                </p:cNvCxnSpPr>
                <p:nvPr/>
              </p:nvCxnSpPr>
              <p:spPr bwMode="gray">
                <a:xfrm>
                  <a:off x="335463" y="1864073"/>
                  <a:ext cx="2240597"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grpSp>
          <p:sp>
            <p:nvSpPr>
              <p:cNvPr id="24" name="btfpBulletedList239144">
                <a:extLst>
                  <a:ext uri="{FF2B5EF4-FFF2-40B4-BE49-F238E27FC236}">
                    <a16:creationId xmlns:a16="http://schemas.microsoft.com/office/drawing/2014/main" id="{3E64A06D-6A30-F9DE-F72C-2CBF63E9F1E8}"/>
                  </a:ext>
                </a:extLst>
              </p:cNvPr>
              <p:cNvSpPr txBox="1"/>
              <p:nvPr>
                <p:custDataLst>
                  <p:tags r:id="rId6"/>
                </p:custDataLst>
              </p:nvPr>
            </p:nvSpPr>
            <p:spPr bwMode="gray">
              <a:xfrm>
                <a:off x="292360" y="2857235"/>
                <a:ext cx="2412739" cy="2088640"/>
              </a:xfrm>
              <a:prstGeom prst="rect">
                <a:avLst/>
              </a:prstGeom>
              <a:noFill/>
            </p:spPr>
            <p:txBody>
              <a:bodyPr vert="horz" wrap="square" lIns="36000" tIns="36000" rIns="36000" bIns="36000" rtlCol="0" anchor="t">
                <a:spAutoFit/>
              </a:bodyPr>
              <a:lstStyle/>
              <a:p>
                <a:pPr marL="171450" indent="-171450">
                  <a:spcBef>
                    <a:spcPts val="600"/>
                  </a:spcBef>
                  <a:buFont typeface="Arial" panose="020B0604020202020204" pitchFamily="34" charset="0"/>
                  <a:buChar char="•"/>
                </a:pPr>
                <a:r>
                  <a:rPr lang="en-US" sz="1100" b="1" dirty="0">
                    <a:cs typeface="Arial"/>
                  </a:rPr>
                  <a:t>Alberta Energy Regulator’s Core Research Center </a:t>
                </a:r>
                <a:r>
                  <a:rPr lang="en-US" sz="1100" dirty="0">
                    <a:cs typeface="Arial"/>
                  </a:rPr>
                  <a:t>has collected:</a:t>
                </a:r>
              </a:p>
              <a:p>
                <a:pPr marL="349250" lvl="1" indent="-171450">
                  <a:buFont typeface="Arial" panose="020B0604020202020204" pitchFamily="34" charset="0"/>
                  <a:buChar char="•"/>
                </a:pPr>
                <a:r>
                  <a:rPr lang="en-US" sz="900" dirty="0">
                    <a:cs typeface="Arial"/>
                  </a:rPr>
                  <a:t>&gt; 1.55 million boxes of well core</a:t>
                </a:r>
              </a:p>
              <a:p>
                <a:pPr marL="349250" lvl="1" indent="-171450">
                  <a:buFont typeface="Arial" panose="020B0604020202020204" pitchFamily="34" charset="0"/>
                  <a:buChar char="•"/>
                </a:pPr>
                <a:r>
                  <a:rPr lang="en-US" sz="900" dirty="0">
                    <a:cs typeface="Arial"/>
                  </a:rPr>
                  <a:t>Daily drilling reports from over 417,000 oil &amp; gas wells</a:t>
                </a:r>
              </a:p>
              <a:p>
                <a:pPr marL="349250" lvl="1" indent="-171450">
                  <a:buFont typeface="Arial" panose="020B0604020202020204" pitchFamily="34" charset="0"/>
                  <a:buChar char="•"/>
                </a:pPr>
                <a:r>
                  <a:rPr lang="en-US" sz="900" dirty="0">
                    <a:cs typeface="Arial"/>
                  </a:rPr>
                  <a:t>&gt; 20 million vials of drill-cutting samples</a:t>
                </a:r>
              </a:p>
              <a:p>
                <a:pPr marL="171450" indent="-171450">
                  <a:spcBef>
                    <a:spcPts val="600"/>
                  </a:spcBef>
                  <a:buFont typeface="Arial" panose="020B0604020202020204" pitchFamily="34" charset="0"/>
                  <a:buChar char="•"/>
                </a:pPr>
                <a:r>
                  <a:rPr lang="en-US" sz="1100" dirty="0">
                    <a:cs typeface="Arial"/>
                  </a:rPr>
                  <a:t>This data supported Eavor’s subsurface exploration and reduces the need for experimental drilling in future projects.</a:t>
                </a:r>
              </a:p>
            </p:txBody>
          </p:sp>
          <p:sp>
            <p:nvSpPr>
              <p:cNvPr id="25" name="TextBox 24">
                <a:extLst>
                  <a:ext uri="{FF2B5EF4-FFF2-40B4-BE49-F238E27FC236}">
                    <a16:creationId xmlns:a16="http://schemas.microsoft.com/office/drawing/2014/main" id="{2E276932-45DB-59B1-B3DF-0F53748E499D}"/>
                  </a:ext>
                </a:extLst>
              </p:cNvPr>
              <p:cNvSpPr txBox="1"/>
              <p:nvPr/>
            </p:nvSpPr>
            <p:spPr bwMode="gray">
              <a:xfrm>
                <a:off x="3156229" y="2857234"/>
                <a:ext cx="2297279" cy="1900520"/>
              </a:xfrm>
              <a:prstGeom prst="rect">
                <a:avLst/>
              </a:prstGeom>
              <a:noFill/>
            </p:spPr>
            <p:txBody>
              <a:bodyPr wrap="square">
                <a:spAutoFit/>
              </a:bodyPr>
              <a:lstStyle/>
              <a:p>
                <a:pPr marL="171450" indent="-171450">
                  <a:spcBef>
                    <a:spcPts val="900"/>
                  </a:spcBef>
                  <a:buFont typeface="Arial" panose="020B0604020202020204" pitchFamily="34" charset="0"/>
                  <a:buChar char="•"/>
                </a:pPr>
                <a:r>
                  <a:rPr lang="en-US" sz="1100" b="1" dirty="0">
                    <a:cs typeface="Arial"/>
                  </a:rPr>
                  <a:t>Precision Drilling</a:t>
                </a:r>
                <a:r>
                  <a:rPr lang="en-US" sz="1100" dirty="0">
                    <a:cs typeface="Arial"/>
                  </a:rPr>
                  <a:t> deployed two rigs to drill 2,400-meter multilateral wells in low-quality sandstone rock.</a:t>
                </a:r>
                <a:endParaRPr lang="en-US" sz="1100" b="1" dirty="0">
                  <a:cs typeface="Arial"/>
                </a:endParaRPr>
              </a:p>
              <a:p>
                <a:pPr marL="171450" indent="-171450">
                  <a:spcBef>
                    <a:spcPts val="900"/>
                  </a:spcBef>
                  <a:buFont typeface="Arial" panose="020B0604020202020204" pitchFamily="34" charset="0"/>
                  <a:buChar char="•"/>
                </a:pPr>
                <a:r>
                  <a:rPr lang="en-US" sz="1100" b="1" dirty="0">
                    <a:cs typeface="Arial"/>
                  </a:rPr>
                  <a:t>Shell International Exploration and Production </a:t>
                </a:r>
                <a:r>
                  <a:rPr lang="en-US" sz="1100" dirty="0">
                    <a:cs typeface="Arial"/>
                  </a:rPr>
                  <a:t>provided technical expertise on drilling, completion, facility construction, and follow-up on commercial implementation.</a:t>
                </a:r>
              </a:p>
            </p:txBody>
          </p:sp>
          <p:grpSp>
            <p:nvGrpSpPr>
              <p:cNvPr id="26" name="Group 25">
                <a:extLst>
                  <a:ext uri="{FF2B5EF4-FFF2-40B4-BE49-F238E27FC236}">
                    <a16:creationId xmlns:a16="http://schemas.microsoft.com/office/drawing/2014/main" id="{4B6B924A-A2B0-D779-39B7-42FFB9DFBB66}"/>
                  </a:ext>
                </a:extLst>
              </p:cNvPr>
              <p:cNvGrpSpPr/>
              <p:nvPr/>
            </p:nvGrpSpPr>
            <p:grpSpPr>
              <a:xfrm>
                <a:off x="5759388" y="2461744"/>
                <a:ext cx="2083034" cy="288219"/>
                <a:chOff x="7766495" y="1569738"/>
                <a:chExt cx="2083034" cy="288219"/>
              </a:xfrm>
            </p:grpSpPr>
            <p:sp>
              <p:nvSpPr>
                <p:cNvPr id="28" name="btfpColumnHeaderBoxText693473">
                  <a:extLst>
                    <a:ext uri="{FF2B5EF4-FFF2-40B4-BE49-F238E27FC236}">
                      <a16:creationId xmlns:a16="http://schemas.microsoft.com/office/drawing/2014/main" id="{48286FFC-3030-38F9-4D98-2A60B7ABF029}"/>
                    </a:ext>
                  </a:extLst>
                </p:cNvPr>
                <p:cNvSpPr txBox="1"/>
                <p:nvPr/>
              </p:nvSpPr>
              <p:spPr bwMode="gray">
                <a:xfrm>
                  <a:off x="7766495" y="1569738"/>
                  <a:ext cx="2021381" cy="288219"/>
                </a:xfrm>
                <a:prstGeom prst="rect">
                  <a:avLst/>
                </a:prstGeom>
                <a:noFill/>
              </p:spPr>
              <p:txBody>
                <a:bodyPr vert="horz" wrap="square" lIns="36036" tIns="36036" rIns="36036" bIns="36036" rtlCol="0" anchor="b">
                  <a:spAutoFit/>
                </a:bodyPr>
                <a:lstStyle/>
                <a:p>
                  <a:pPr marL="0" indent="0">
                    <a:buNone/>
                  </a:pPr>
                  <a:r>
                    <a:rPr lang="en-US" sz="1400" b="1" dirty="0">
                      <a:solidFill>
                        <a:srgbClr val="000000"/>
                      </a:solidFill>
                    </a:rPr>
                    <a:t>Investments</a:t>
                  </a:r>
                </a:p>
              </p:txBody>
            </p:sp>
            <p:cxnSp>
              <p:nvCxnSpPr>
                <p:cNvPr id="29" name="btfpColumnHeaderBoxLine693473">
                  <a:extLst>
                    <a:ext uri="{FF2B5EF4-FFF2-40B4-BE49-F238E27FC236}">
                      <a16:creationId xmlns:a16="http://schemas.microsoft.com/office/drawing/2014/main" id="{491BC4A5-0A79-8614-6A17-57FAE0FF400F}"/>
                    </a:ext>
                  </a:extLst>
                </p:cNvPr>
                <p:cNvCxnSpPr>
                  <a:cxnSpLocks/>
                </p:cNvCxnSpPr>
                <p:nvPr/>
              </p:nvCxnSpPr>
              <p:spPr bwMode="gray">
                <a:xfrm>
                  <a:off x="7785828" y="1857957"/>
                  <a:ext cx="2063701"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grpSp>
          <p:sp>
            <p:nvSpPr>
              <p:cNvPr id="27" name="TextBox 26">
                <a:extLst>
                  <a:ext uri="{FF2B5EF4-FFF2-40B4-BE49-F238E27FC236}">
                    <a16:creationId xmlns:a16="http://schemas.microsoft.com/office/drawing/2014/main" id="{73952C1D-AB72-FFDB-F6D0-24E9601BDB8F}"/>
                  </a:ext>
                </a:extLst>
              </p:cNvPr>
              <p:cNvSpPr txBox="1"/>
              <p:nvPr/>
            </p:nvSpPr>
            <p:spPr bwMode="gray">
              <a:xfrm>
                <a:off x="5686887" y="2857234"/>
                <a:ext cx="2149747" cy="1731243"/>
              </a:xfrm>
              <a:prstGeom prst="rect">
                <a:avLst/>
              </a:prstGeom>
              <a:noFill/>
            </p:spPr>
            <p:txBody>
              <a:bodyPr wrap="square">
                <a:spAutoFit/>
              </a:bodyPr>
              <a:lstStyle/>
              <a:p>
                <a:pPr marL="171450" indent="-171450">
                  <a:spcBef>
                    <a:spcPts val="900"/>
                  </a:spcBef>
                  <a:buFont typeface="Arial" panose="020B0604020202020204" pitchFamily="34" charset="0"/>
                  <a:buChar char="•"/>
                </a:pPr>
                <a:r>
                  <a:rPr lang="en-US" sz="1100" dirty="0">
                    <a:cs typeface="Arial"/>
                  </a:rPr>
                  <a:t>February 2021: </a:t>
                </a:r>
                <a:r>
                  <a:rPr lang="en-US" sz="1100" b="1" dirty="0">
                    <a:cs typeface="Arial"/>
                  </a:rPr>
                  <a:t>BP and Chevron </a:t>
                </a:r>
                <a:r>
                  <a:rPr lang="en-US" sz="1100" dirty="0">
                    <a:cs typeface="Arial"/>
                  </a:rPr>
                  <a:t>were investors in a $40 million funding round for Eavor.</a:t>
                </a:r>
                <a:endParaRPr lang="en-US" sz="1100" b="1" dirty="0">
                  <a:cs typeface="Arial"/>
                </a:endParaRPr>
              </a:p>
              <a:p>
                <a:pPr marL="171450" indent="-171450">
                  <a:spcBef>
                    <a:spcPts val="900"/>
                  </a:spcBef>
                  <a:buFont typeface="Arial" panose="020B0604020202020204" pitchFamily="34" charset="0"/>
                  <a:buChar char="•"/>
                </a:pPr>
                <a:r>
                  <a:rPr lang="en-US" sz="1100" dirty="0">
                    <a:cs typeface="Arial"/>
                  </a:rPr>
                  <a:t>June 2023: Eavor received a $34 million investment from </a:t>
                </a:r>
                <a:r>
                  <a:rPr lang="en-US" sz="1100" b="1" dirty="0">
                    <a:cs typeface="Arial"/>
                  </a:rPr>
                  <a:t>OMV</a:t>
                </a:r>
                <a:r>
                  <a:rPr lang="en-US" sz="1100" dirty="0">
                    <a:cs typeface="Arial"/>
                  </a:rPr>
                  <a:t>, an Austrian oil and gas company, in its Series B equity round.</a:t>
                </a:r>
              </a:p>
            </p:txBody>
          </p:sp>
        </p:grpSp>
        <p:grpSp>
          <p:nvGrpSpPr>
            <p:cNvPr id="17" name="btfpConclusionArrow416297">
              <a:extLst>
                <a:ext uri="{FF2B5EF4-FFF2-40B4-BE49-F238E27FC236}">
                  <a16:creationId xmlns:a16="http://schemas.microsoft.com/office/drawing/2014/main" id="{8FFD7541-60D0-D2F4-6A77-81F054E5A3DF}"/>
                </a:ext>
              </a:extLst>
            </p:cNvPr>
            <p:cNvGrpSpPr/>
            <p:nvPr>
              <p:custDataLst>
                <p:tags r:id="rId3"/>
              </p:custDataLst>
            </p:nvPr>
          </p:nvGrpSpPr>
          <p:grpSpPr>
            <a:xfrm>
              <a:off x="466896" y="5092380"/>
              <a:ext cx="7579799" cy="357865"/>
              <a:chOff x="-711496" y="1013262"/>
              <a:chExt cx="11531598" cy="293314"/>
            </a:xfrm>
            <a:solidFill>
              <a:schemeClr val="accent1"/>
            </a:solidFill>
          </p:grpSpPr>
          <p:sp>
            <p:nvSpPr>
              <p:cNvPr id="19" name="btfpConclusionArrowPointer416297">
                <a:extLst>
                  <a:ext uri="{FF2B5EF4-FFF2-40B4-BE49-F238E27FC236}">
                    <a16:creationId xmlns:a16="http://schemas.microsoft.com/office/drawing/2014/main" id="{F9A74543-660B-A5A5-D49B-80ABD04261E7}"/>
                  </a:ext>
                </a:extLst>
              </p:cNvPr>
              <p:cNvSpPr/>
              <p:nvPr/>
            </p:nvSpPr>
            <p:spPr bwMode="gray">
              <a:xfrm>
                <a:off x="4667351" y="1013262"/>
                <a:ext cx="672982" cy="293314"/>
              </a:xfrm>
              <a:prstGeom prst="downArrow">
                <a:avLst>
                  <a:gd name="adj1" fmla="val 50000"/>
                  <a:gd name="adj2" fmla="val 70000"/>
                </a:avLst>
              </a:prstGeom>
              <a:grpFill/>
              <a:ln w="12700"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cxnSp>
            <p:nvCxnSpPr>
              <p:cNvPr id="20" name="btfpConclusionArrowLineLeft416297">
                <a:extLst>
                  <a:ext uri="{FF2B5EF4-FFF2-40B4-BE49-F238E27FC236}">
                    <a16:creationId xmlns:a16="http://schemas.microsoft.com/office/drawing/2014/main" id="{0D9BA0C0-0DE0-4D74-289C-6710E50F5B69}"/>
                  </a:ext>
                </a:extLst>
              </p:cNvPr>
              <p:cNvCxnSpPr>
                <a:cxnSpLocks/>
              </p:cNvCxnSpPr>
              <p:nvPr/>
            </p:nvCxnSpPr>
            <p:spPr bwMode="gray">
              <a:xfrm>
                <a:off x="-711496" y="1149999"/>
                <a:ext cx="5378846" cy="0"/>
              </a:xfrm>
              <a:prstGeom prst="line">
                <a:avLst/>
              </a:prstGeom>
              <a:grpFill/>
              <a:ln w="12700" cap="flat" cmpd="sng">
                <a:solidFill>
                  <a:schemeClr val="accent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1" name="btfpConclusionArrowLineRight416297">
                <a:extLst>
                  <a:ext uri="{FF2B5EF4-FFF2-40B4-BE49-F238E27FC236}">
                    <a16:creationId xmlns:a16="http://schemas.microsoft.com/office/drawing/2014/main" id="{483EDB95-3A12-81B6-6939-58735200B7A5}"/>
                  </a:ext>
                </a:extLst>
              </p:cNvPr>
              <p:cNvCxnSpPr>
                <a:cxnSpLocks/>
              </p:cNvCxnSpPr>
              <p:nvPr/>
            </p:nvCxnSpPr>
            <p:spPr bwMode="gray">
              <a:xfrm>
                <a:off x="5340332" y="1149999"/>
                <a:ext cx="5479770" cy="0"/>
              </a:xfrm>
              <a:prstGeom prst="line">
                <a:avLst/>
              </a:prstGeom>
              <a:grpFill/>
              <a:ln w="12700" cap="flat" cmpd="sng">
                <a:solidFill>
                  <a:schemeClr val="accent1"/>
                </a:solidFill>
                <a:miter lim="800000"/>
                <a:tailEnd type="none" w="med" len="lg"/>
              </a:ln>
            </p:spPr>
            <p:style>
              <a:lnRef idx="1">
                <a:schemeClr val="accent1"/>
              </a:lnRef>
              <a:fillRef idx="0">
                <a:schemeClr val="accent1"/>
              </a:fillRef>
              <a:effectRef idx="0">
                <a:schemeClr val="accent1"/>
              </a:effectRef>
              <a:fontRef idx="minor">
                <a:schemeClr val="tx1"/>
              </a:fontRef>
            </p:style>
          </p:cxnSp>
        </p:grpSp>
        <p:sp>
          <p:nvSpPr>
            <p:cNvPr id="18" name="btfpConclusionArrowText416297">
              <a:extLst>
                <a:ext uri="{FF2B5EF4-FFF2-40B4-BE49-F238E27FC236}">
                  <a16:creationId xmlns:a16="http://schemas.microsoft.com/office/drawing/2014/main" id="{391860FA-BF7D-126E-23B7-17A068270A0E}"/>
                </a:ext>
              </a:extLst>
            </p:cNvPr>
            <p:cNvSpPr txBox="1"/>
            <p:nvPr/>
          </p:nvSpPr>
          <p:spPr bwMode="gray">
            <a:xfrm>
              <a:off x="466896" y="5473020"/>
              <a:ext cx="7579799" cy="587660"/>
            </a:xfrm>
            <a:prstGeom prst="rect">
              <a:avLst/>
            </a:prstGeom>
            <a:noFill/>
          </p:spPr>
          <p:txBody>
            <a:bodyPr vert="horz" wrap="square" lIns="36036" tIns="36036" rIns="36036" bIns="180181" rtlCol="0" anchor="ctr">
              <a:spAutoFit/>
            </a:bodyPr>
            <a:lstStyle/>
            <a:p>
              <a:pPr marL="0" marR="0" lvl="0" indent="0" algn="ctr" defTabSz="914400" rtl="0" eaLnBrk="1" fontAlgn="auto" latinLnBrk="0" hangingPunct="1">
                <a:lnSpc>
                  <a:spcPct val="100000"/>
                </a:lnSpc>
                <a:spcBef>
                  <a:spcPts val="0"/>
                </a:spcBef>
                <a:spcAft>
                  <a:spcPts val="0"/>
                </a:spcAft>
                <a:buClrTx/>
                <a:buSzTx/>
                <a:buNone/>
                <a:tabLst/>
                <a:defRPr/>
              </a:pPr>
              <a:r>
                <a:rPr lang="en-US" sz="1200" b="1" dirty="0">
                  <a:solidFill>
                    <a:schemeClr val="accent1"/>
                  </a:solidFill>
                </a:rPr>
                <a:t>In May 2020, Eavor announced an Eavor-Loop</a:t>
              </a:r>
              <a:r>
                <a:rPr lang="en-US" sz="1200" b="1" baseline="30000" dirty="0">
                  <a:solidFill>
                    <a:schemeClr val="accent1"/>
                  </a:solidFill>
                </a:rPr>
                <a:t>TM</a:t>
              </a:r>
              <a:r>
                <a:rPr lang="en-US" sz="1200" b="1" dirty="0">
                  <a:solidFill>
                    <a:schemeClr val="accent1"/>
                  </a:solidFill>
                </a:rPr>
                <a:t> heat and power project in Geretsried, Germany. An additional contract was signed in May 2024 for the development of a district heating network.</a:t>
              </a:r>
            </a:p>
          </p:txBody>
        </p:sp>
      </p:grpSp>
      <p:pic>
        <p:nvPicPr>
          <p:cNvPr id="37" name="Picture 36" descr="A diagram of a geothermal energy&#10;&#10;AI-generated content may be incorrect.">
            <a:extLst>
              <a:ext uri="{FF2B5EF4-FFF2-40B4-BE49-F238E27FC236}">
                <a16:creationId xmlns:a16="http://schemas.microsoft.com/office/drawing/2014/main" id="{1FDAC987-224E-1BC2-73B7-8CD5D5F7BE2E}"/>
              </a:ext>
            </a:extLst>
          </p:cNvPr>
          <p:cNvPicPr>
            <a:picLocks noChangeAspect="1"/>
          </p:cNvPicPr>
          <p:nvPr/>
        </p:nvPicPr>
        <p:blipFill>
          <a:blip r:embed="rId24" cstate="print">
            <a:extLst>
              <a:ext uri="{28A0092B-C50C-407E-A947-70E740481C1C}">
                <a14:useLocalDpi xmlns:a14="http://schemas.microsoft.com/office/drawing/2010/main"/>
              </a:ext>
            </a:extLst>
          </a:blip>
          <a:srcRect t="-53" b="-53"/>
          <a:stretch/>
        </p:blipFill>
        <p:spPr>
          <a:xfrm>
            <a:off x="7283788" y="1213305"/>
            <a:ext cx="5640339" cy="3937227"/>
          </a:xfrm>
          <a:prstGeom prst="rect">
            <a:avLst/>
          </a:prstGeom>
        </p:spPr>
      </p:pic>
    </p:spTree>
    <p:extLst>
      <p:ext uri="{BB962C8B-B14F-4D97-AF65-F5344CB8AC3E}">
        <p14:creationId xmlns:p14="http://schemas.microsoft.com/office/powerpoint/2010/main" val="76187476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2346358-05F4-BAAC-D2C8-027E9ABC9DAC}"/>
            </a:ext>
          </a:extLst>
        </p:cNvPr>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6F55BD4D-FA0E-1618-DBFB-E1EFCC739B98}"/>
              </a:ext>
            </a:extLst>
          </p:cNvPr>
          <p:cNvGraphicFramePr>
            <a:graphicFrameLocks/>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9" imgW="7772400" imgH="10058400" progId="TCLayout.ActiveDocument.1">
                  <p:embed/>
                </p:oleObj>
              </mc:Choice>
              <mc:Fallback>
                <p:oleObj name="think-cell Slide" r:id="rId9" imgW="7772400" imgH="10058400" progId="TCLayout.ActiveDocument.1">
                  <p:embed/>
                  <p:pic>
                    <p:nvPicPr>
                      <p:cNvPr id="6" name="think-cell data - do not delete" hidden="1">
                        <a:extLst>
                          <a:ext uri="{FF2B5EF4-FFF2-40B4-BE49-F238E27FC236}">
                            <a16:creationId xmlns:a16="http://schemas.microsoft.com/office/drawing/2014/main" id="{6F55BD4D-FA0E-1618-DBFB-E1EFCC739B98}"/>
                          </a:ext>
                        </a:extLst>
                      </p:cNvPr>
                      <p:cNvPicPr/>
                      <p:nvPr/>
                    </p:nvPicPr>
                    <p:blipFill>
                      <a:blip r:embed="rId10"/>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A7098EDA-3477-5B9C-DDB2-C7E6306D10ED}"/>
              </a:ext>
            </a:extLst>
          </p:cNvPr>
          <p:cNvSpPr>
            <a:spLocks noGrp="1"/>
          </p:cNvSpPr>
          <p:nvPr>
            <p:ph type="title"/>
          </p:nvPr>
        </p:nvSpPr>
        <p:spPr/>
        <p:txBody>
          <a:bodyPr vert="horz" rIns="91440"/>
          <a:lstStyle/>
          <a:p>
            <a:r>
              <a:rPr lang="en-US" dirty="0" err="1"/>
              <a:t>Eavor-Lite</a:t>
            </a:r>
            <a:r>
              <a:rPr lang="en-US" baseline="30000" dirty="0" err="1"/>
              <a:t>TM</a:t>
            </a:r>
            <a:r>
              <a:rPr lang="en-US" dirty="0"/>
              <a:t> demonstrates the potential of leveraging oil &amp; gas sector knowledge for next-generation geothermal heating</a:t>
            </a:r>
          </a:p>
        </p:txBody>
      </p:sp>
      <p:sp>
        <p:nvSpPr>
          <p:cNvPr id="4" name="Footer Placeholder 3">
            <a:extLst>
              <a:ext uri="{FF2B5EF4-FFF2-40B4-BE49-F238E27FC236}">
                <a16:creationId xmlns:a16="http://schemas.microsoft.com/office/drawing/2014/main" id="{4406AF45-E4D2-DE0A-9417-3CC741F36EFE}"/>
              </a:ext>
            </a:extLst>
          </p:cNvPr>
          <p:cNvSpPr>
            <a:spLocks noGrp="1"/>
          </p:cNvSpPr>
          <p:nvPr>
            <p:ph type="ftr" sz="quarter" idx="3"/>
          </p:nvPr>
        </p:nvSpPr>
        <p:spPr/>
        <p:txBody>
          <a:bodyPr/>
          <a:lstStyle/>
          <a:p>
            <a:r>
              <a:rPr lang="en-US" dirty="0">
                <a:solidFill>
                  <a:srgbClr val="000000"/>
                </a:solidFill>
              </a:rPr>
              <a:t>Sources: </a:t>
            </a:r>
            <a:r>
              <a:rPr lang="en-US" dirty="0">
                <a:solidFill>
                  <a:srgbClr val="000000"/>
                </a:solidFill>
                <a:hlinkClick r:id="rId11"/>
              </a:rPr>
              <a:t>Technology</a:t>
            </a:r>
            <a:r>
              <a:rPr lang="en-US" dirty="0">
                <a:solidFill>
                  <a:srgbClr val="000000"/>
                </a:solidFill>
              </a:rPr>
              <a:t> (</a:t>
            </a:r>
            <a:r>
              <a:rPr lang="en-US" dirty="0" err="1">
                <a:solidFill>
                  <a:srgbClr val="000000"/>
                </a:solidFill>
              </a:rPr>
              <a:t>Eavor</a:t>
            </a:r>
            <a:r>
              <a:rPr lang="en-US" dirty="0">
                <a:solidFill>
                  <a:srgbClr val="000000"/>
                </a:solidFill>
              </a:rPr>
              <a:t>, 2022); </a:t>
            </a:r>
            <a:r>
              <a:rPr lang="en-US" dirty="0">
                <a:solidFill>
                  <a:srgbClr val="000000"/>
                </a:solidFill>
                <a:hlinkClick r:id="rId12"/>
              </a:rPr>
              <a:t>Eavor-Lite Update After Four Years Of Operation</a:t>
            </a:r>
            <a:r>
              <a:rPr lang="en-US" dirty="0">
                <a:solidFill>
                  <a:srgbClr val="000000"/>
                </a:solidFill>
              </a:rPr>
              <a:t> (</a:t>
            </a:r>
            <a:r>
              <a:rPr lang="en-US" dirty="0" err="1">
                <a:solidFill>
                  <a:srgbClr val="000000"/>
                </a:solidFill>
              </a:rPr>
              <a:t>Eavor</a:t>
            </a:r>
            <a:r>
              <a:rPr lang="en-US" dirty="0">
                <a:solidFill>
                  <a:srgbClr val="000000"/>
                </a:solidFill>
              </a:rPr>
              <a:t> Technologies, 2023).</a:t>
            </a:r>
          </a:p>
          <a:p>
            <a:r>
              <a:rPr lang="en-US" dirty="0">
                <a:solidFill>
                  <a:srgbClr val="000000"/>
                </a:solidFill>
              </a:rPr>
              <a:t>Credit: Una </a:t>
            </a:r>
            <a:r>
              <a:rPr lang="en-US" dirty="0" err="1">
                <a:solidFill>
                  <a:srgbClr val="000000"/>
                </a:solidFill>
              </a:rPr>
              <a:t>Oljaca</a:t>
            </a:r>
            <a:r>
              <a:rPr lang="en-US" dirty="0">
                <a:solidFill>
                  <a:srgbClr val="000000"/>
                </a:solidFill>
              </a:rPr>
              <a:t>, Pia Doris Morrow, Isabel Hoyos, and </a:t>
            </a:r>
            <a:r>
              <a:rPr lang="en-US" dirty="0">
                <a:solidFill>
                  <a:srgbClr val="000000"/>
                </a:solidFill>
                <a:hlinkClick r:id="rId13"/>
              </a:rPr>
              <a:t>Gernot Wagner</a:t>
            </a:r>
            <a:r>
              <a:rPr lang="en-US" dirty="0">
                <a:solidFill>
                  <a:srgbClr val="000000"/>
                </a:solidFill>
              </a:rPr>
              <a:t>. </a:t>
            </a:r>
            <a:r>
              <a:rPr lang="en-US" dirty="0">
                <a:hlinkClick r:id="rId14"/>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rgbClr val="000000"/>
              </a:solidFill>
              <a:cs typeface="Arial"/>
            </a:endParaRPr>
          </a:p>
        </p:txBody>
      </p:sp>
      <p:sp>
        <p:nvSpPr>
          <p:cNvPr id="5" name="Text Placeholder 1">
            <a:extLst>
              <a:ext uri="{FF2B5EF4-FFF2-40B4-BE49-F238E27FC236}">
                <a16:creationId xmlns:a16="http://schemas.microsoft.com/office/drawing/2014/main" id="{591C877B-E190-2DC6-8883-38160D8C5C16}"/>
              </a:ext>
            </a:extLst>
          </p:cNvPr>
          <p:cNvSpPr txBox="1">
            <a:spLocks/>
          </p:cNvSpPr>
          <p:nvPr/>
        </p:nvSpPr>
        <p:spPr>
          <a:xfrm>
            <a:off x="0" y="0"/>
            <a:ext cx="3886200" cy="320040"/>
          </a:xfrm>
          <a:prstGeom prst="rect">
            <a:avLst/>
          </a:prstGeom>
          <a:solidFill>
            <a:schemeClr val="accent1">
              <a:lumMod val="20000"/>
              <a:lumOff val="80000"/>
            </a:schemeClr>
          </a:solidFill>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cs typeface="Arial"/>
              </a:rPr>
              <a:t>Case study: </a:t>
            </a:r>
            <a:r>
              <a:rPr lang="en-US" sz="1600" b="1" dirty="0" err="1">
                <a:cs typeface="Arial"/>
              </a:rPr>
              <a:t>Eavor-Lite</a:t>
            </a:r>
            <a:r>
              <a:rPr lang="en-US" sz="1600" b="1" baseline="30000" dirty="0" err="1">
                <a:cs typeface="Arial"/>
              </a:rPr>
              <a:t>TM</a:t>
            </a:r>
            <a:endParaRPr lang="en-US" b="1" dirty="0"/>
          </a:p>
        </p:txBody>
      </p:sp>
      <p:sp>
        <p:nvSpPr>
          <p:cNvPr id="2" name="Rectangle 1">
            <a:extLst>
              <a:ext uri="{FF2B5EF4-FFF2-40B4-BE49-F238E27FC236}">
                <a16:creationId xmlns:a16="http://schemas.microsoft.com/office/drawing/2014/main" id="{668082E6-7CCE-BA98-9539-D1FCD47AA3AE}"/>
              </a:ext>
            </a:extLst>
          </p:cNvPr>
          <p:cNvSpPr/>
          <p:nvPr/>
        </p:nvSpPr>
        <p:spPr bwMode="gray">
          <a:xfrm>
            <a:off x="4368756" y="3303062"/>
            <a:ext cx="3378808" cy="1727579"/>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spcBef>
                <a:spcPts val="600"/>
              </a:spcBef>
              <a:buNone/>
            </a:pPr>
            <a:endParaRPr lang="en-US" sz="1100" i="1" dirty="0">
              <a:solidFill>
                <a:schemeClr val="tx1"/>
              </a:solidFill>
            </a:endParaRPr>
          </a:p>
        </p:txBody>
      </p:sp>
      <p:sp>
        <p:nvSpPr>
          <p:cNvPr id="39" name="Rectangle 38">
            <a:extLst>
              <a:ext uri="{FF2B5EF4-FFF2-40B4-BE49-F238E27FC236}">
                <a16:creationId xmlns:a16="http://schemas.microsoft.com/office/drawing/2014/main" id="{E59F6B7F-4706-FF02-CD0C-3B17ABCFA5E6}"/>
              </a:ext>
            </a:extLst>
          </p:cNvPr>
          <p:cNvSpPr/>
          <p:nvPr/>
        </p:nvSpPr>
        <p:spPr bwMode="gray">
          <a:xfrm>
            <a:off x="4046070" y="4015405"/>
            <a:ext cx="3467100" cy="2258168"/>
          </a:xfrm>
          <a:prstGeom prst="rect">
            <a:avLst/>
          </a:prstGeom>
          <a:solidFill>
            <a:schemeClr val="bg1"/>
          </a:solidFill>
          <a:ln w="38100">
            <a:solidFill>
              <a:srgbClr val="0074A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0" name="Rectangle 39">
            <a:extLst>
              <a:ext uri="{FF2B5EF4-FFF2-40B4-BE49-F238E27FC236}">
                <a16:creationId xmlns:a16="http://schemas.microsoft.com/office/drawing/2014/main" id="{80CFD0EE-C5E4-1CED-825F-BF0AC69FE00D}"/>
              </a:ext>
            </a:extLst>
          </p:cNvPr>
          <p:cNvSpPr/>
          <p:nvPr/>
        </p:nvSpPr>
        <p:spPr bwMode="gray">
          <a:xfrm>
            <a:off x="330200" y="4015404"/>
            <a:ext cx="3467100" cy="2258168"/>
          </a:xfrm>
          <a:prstGeom prst="rect">
            <a:avLst/>
          </a:prstGeom>
          <a:solidFill>
            <a:schemeClr val="bg1"/>
          </a:solidFill>
          <a:ln w="38100">
            <a:solidFill>
              <a:schemeClr val="accent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ln w="28575">
                <a:solidFill>
                  <a:sysClr val="windowText" lastClr="000000"/>
                </a:solidFill>
              </a:ln>
              <a:solidFill>
                <a:schemeClr val="tx1"/>
              </a:solidFill>
            </a:endParaRPr>
          </a:p>
        </p:txBody>
      </p:sp>
      <p:sp>
        <p:nvSpPr>
          <p:cNvPr id="41" name="Rectangle 40">
            <a:extLst>
              <a:ext uri="{FF2B5EF4-FFF2-40B4-BE49-F238E27FC236}">
                <a16:creationId xmlns:a16="http://schemas.microsoft.com/office/drawing/2014/main" id="{2828B368-4EAD-0EFC-F04D-6AEF493BF349}"/>
              </a:ext>
            </a:extLst>
          </p:cNvPr>
          <p:cNvSpPr/>
          <p:nvPr/>
        </p:nvSpPr>
        <p:spPr bwMode="gray">
          <a:xfrm>
            <a:off x="343983" y="1572746"/>
            <a:ext cx="3467100" cy="2177930"/>
          </a:xfrm>
          <a:prstGeom prst="rect">
            <a:avLst/>
          </a:prstGeom>
          <a:solidFill>
            <a:schemeClr val="bg1"/>
          </a:solidFill>
          <a:ln w="38100">
            <a:solidFill>
              <a:schemeClr val="accent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ln w="28575">
                <a:solidFill>
                  <a:sysClr val="windowText" lastClr="000000"/>
                </a:solidFill>
              </a:ln>
              <a:solidFill>
                <a:schemeClr val="tx1"/>
              </a:solidFill>
            </a:endParaRPr>
          </a:p>
        </p:txBody>
      </p:sp>
      <p:sp>
        <p:nvSpPr>
          <p:cNvPr id="42" name="Rectangle 41">
            <a:extLst>
              <a:ext uri="{FF2B5EF4-FFF2-40B4-BE49-F238E27FC236}">
                <a16:creationId xmlns:a16="http://schemas.microsoft.com/office/drawing/2014/main" id="{1B58CD7F-E473-1744-AE53-0411A00CF728}"/>
              </a:ext>
            </a:extLst>
          </p:cNvPr>
          <p:cNvSpPr/>
          <p:nvPr/>
        </p:nvSpPr>
        <p:spPr bwMode="gray">
          <a:xfrm>
            <a:off x="4035230" y="1572746"/>
            <a:ext cx="3467100" cy="2177930"/>
          </a:xfrm>
          <a:prstGeom prst="rect">
            <a:avLst/>
          </a:prstGeom>
          <a:solidFill>
            <a:schemeClr val="bg1"/>
          </a:solidFill>
          <a:ln w="38100">
            <a:solidFill>
              <a:srgbClr val="0074A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3" name="TextBox 42">
            <a:extLst>
              <a:ext uri="{FF2B5EF4-FFF2-40B4-BE49-F238E27FC236}">
                <a16:creationId xmlns:a16="http://schemas.microsoft.com/office/drawing/2014/main" id="{FDD576AC-02CD-4537-DDE5-5F6BD630FCEB}"/>
              </a:ext>
            </a:extLst>
          </p:cNvPr>
          <p:cNvSpPr txBox="1"/>
          <p:nvPr/>
        </p:nvSpPr>
        <p:spPr bwMode="gray">
          <a:xfrm>
            <a:off x="482094" y="1638725"/>
            <a:ext cx="3190876" cy="338554"/>
          </a:xfrm>
          <a:prstGeom prst="rect">
            <a:avLst/>
          </a:prstGeom>
          <a:noFill/>
        </p:spPr>
        <p:txBody>
          <a:bodyPr wrap="square">
            <a:spAutoFit/>
          </a:bodyPr>
          <a:lstStyle/>
          <a:p>
            <a:pPr marL="0" indent="0" algn="ctr">
              <a:buNone/>
            </a:pPr>
            <a:r>
              <a:rPr lang="en-US" b="1" dirty="0"/>
              <a:t>Insulated Drill Pipe</a:t>
            </a:r>
          </a:p>
        </p:txBody>
      </p:sp>
      <p:sp>
        <p:nvSpPr>
          <p:cNvPr id="44" name="TextBox 43">
            <a:extLst>
              <a:ext uri="{FF2B5EF4-FFF2-40B4-BE49-F238E27FC236}">
                <a16:creationId xmlns:a16="http://schemas.microsoft.com/office/drawing/2014/main" id="{5DB2D271-F9C2-08EA-6725-522D2BDBCEAE}"/>
              </a:ext>
            </a:extLst>
          </p:cNvPr>
          <p:cNvSpPr txBox="1"/>
          <p:nvPr/>
        </p:nvSpPr>
        <p:spPr bwMode="gray">
          <a:xfrm>
            <a:off x="4184182" y="1635930"/>
            <a:ext cx="3180034" cy="338554"/>
          </a:xfrm>
          <a:prstGeom prst="rect">
            <a:avLst/>
          </a:prstGeom>
          <a:noFill/>
        </p:spPr>
        <p:txBody>
          <a:bodyPr wrap="square">
            <a:spAutoFit/>
          </a:bodyPr>
          <a:lstStyle/>
          <a:p>
            <a:pPr marL="0" indent="0" algn="ctr">
              <a:buNone/>
            </a:pPr>
            <a:r>
              <a:rPr lang="en-US" b="1" dirty="0"/>
              <a:t>Rock-Pipe</a:t>
            </a:r>
            <a:r>
              <a:rPr lang="en-US" b="1" baseline="30000" dirty="0"/>
              <a:t>TM</a:t>
            </a:r>
            <a:endParaRPr lang="en-US" b="1" dirty="0"/>
          </a:p>
        </p:txBody>
      </p:sp>
      <p:sp>
        <p:nvSpPr>
          <p:cNvPr id="45" name="TextBox 44">
            <a:extLst>
              <a:ext uri="{FF2B5EF4-FFF2-40B4-BE49-F238E27FC236}">
                <a16:creationId xmlns:a16="http://schemas.microsoft.com/office/drawing/2014/main" id="{7DFD84E9-FB67-51E6-E07C-6D6BCF74F957}"/>
              </a:ext>
            </a:extLst>
          </p:cNvPr>
          <p:cNvSpPr txBox="1"/>
          <p:nvPr/>
        </p:nvSpPr>
        <p:spPr bwMode="gray">
          <a:xfrm>
            <a:off x="482094" y="4124465"/>
            <a:ext cx="3190876" cy="338554"/>
          </a:xfrm>
          <a:prstGeom prst="rect">
            <a:avLst/>
          </a:prstGeom>
          <a:noFill/>
        </p:spPr>
        <p:txBody>
          <a:bodyPr wrap="square">
            <a:spAutoFit/>
          </a:bodyPr>
          <a:lstStyle/>
          <a:p>
            <a:pPr marL="0" indent="0" algn="ctr">
              <a:buNone/>
            </a:pPr>
            <a:r>
              <a:rPr lang="en-US" b="1" dirty="0"/>
              <a:t>Thermosiphon Effect</a:t>
            </a:r>
          </a:p>
        </p:txBody>
      </p:sp>
      <p:sp>
        <p:nvSpPr>
          <p:cNvPr id="46" name="TextBox 45">
            <a:extLst>
              <a:ext uri="{FF2B5EF4-FFF2-40B4-BE49-F238E27FC236}">
                <a16:creationId xmlns:a16="http://schemas.microsoft.com/office/drawing/2014/main" id="{BBF7BDB1-C21B-5440-BD2E-7FB7A6FEC804}"/>
              </a:ext>
            </a:extLst>
          </p:cNvPr>
          <p:cNvSpPr txBox="1"/>
          <p:nvPr/>
        </p:nvSpPr>
        <p:spPr bwMode="gray">
          <a:xfrm>
            <a:off x="4173341" y="4130052"/>
            <a:ext cx="3190875" cy="338554"/>
          </a:xfrm>
          <a:prstGeom prst="rect">
            <a:avLst/>
          </a:prstGeom>
          <a:noFill/>
        </p:spPr>
        <p:txBody>
          <a:bodyPr wrap="square">
            <a:spAutoFit/>
          </a:bodyPr>
          <a:lstStyle/>
          <a:p>
            <a:pPr marL="0" indent="0" algn="ctr">
              <a:buNone/>
            </a:pPr>
            <a:r>
              <a:rPr lang="en-US" b="1" dirty="0"/>
              <a:t>Magnetic Ranging</a:t>
            </a:r>
          </a:p>
        </p:txBody>
      </p:sp>
      <p:sp>
        <p:nvSpPr>
          <p:cNvPr id="47" name="TextBox 8">
            <a:extLst>
              <a:ext uri="{FF2B5EF4-FFF2-40B4-BE49-F238E27FC236}">
                <a16:creationId xmlns:a16="http://schemas.microsoft.com/office/drawing/2014/main" id="{A712F150-4FC4-FA2D-F4E1-BD0D3A37B6F2}"/>
              </a:ext>
            </a:extLst>
          </p:cNvPr>
          <p:cNvSpPr txBox="1"/>
          <p:nvPr>
            <p:custDataLst>
              <p:tags r:id="rId2"/>
            </p:custDataLst>
          </p:nvPr>
        </p:nvSpPr>
        <p:spPr bwMode="gray">
          <a:xfrm>
            <a:off x="4184182" y="4587889"/>
            <a:ext cx="3190876" cy="1546577"/>
          </a:xfrm>
          <a:prstGeom prst="rect">
            <a:avLst/>
          </a:prstGeom>
          <a:solidFill>
            <a:srgbClr val="E3E8EE"/>
          </a:solidFill>
        </p:spPr>
        <p:txBody>
          <a:bodyPr wrap="square" lIns="137160" tIns="137160" rIns="274320" bIns="137160" rtlCol="0">
            <a:spAutoFit/>
          </a:bodyPr>
          <a:lstStyle/>
          <a:p>
            <a:pPr>
              <a:spcAft>
                <a:spcPts val="600"/>
              </a:spcAft>
            </a:pPr>
            <a:r>
              <a:rPr lang="en-US" sz="1050" b="1" dirty="0"/>
              <a:t>Magnetic ranging signals are </a:t>
            </a:r>
            <a:r>
              <a:rPr lang="en-US" sz="1050" dirty="0"/>
              <a:t>used to drill upper wells directionally toward lower wells.</a:t>
            </a:r>
          </a:p>
          <a:p>
            <a:pPr>
              <a:spcAft>
                <a:spcPts val="600"/>
              </a:spcAft>
            </a:pPr>
            <a:r>
              <a:rPr lang="en-US" sz="1050" dirty="0"/>
              <a:t>Signals are interpreted by a </a:t>
            </a:r>
            <a:r>
              <a:rPr lang="en-US" sz="1050" b="1" dirty="0"/>
              <a:t>specialized receiver </a:t>
            </a:r>
            <a:r>
              <a:rPr lang="en-US" sz="1050" dirty="0"/>
              <a:t>in the lower wellbore.</a:t>
            </a:r>
          </a:p>
          <a:p>
            <a:pPr>
              <a:spcAft>
                <a:spcPts val="600"/>
              </a:spcAft>
            </a:pPr>
            <a:r>
              <a:rPr lang="en-US" sz="1050" dirty="0"/>
              <a:t>Previously used in the </a:t>
            </a:r>
            <a:r>
              <a:rPr lang="en-US" sz="1050" b="1" dirty="0"/>
              <a:t>oil &amp; gas industry</a:t>
            </a:r>
            <a:r>
              <a:rPr lang="en-US" sz="1050" dirty="0"/>
              <a:t>.</a:t>
            </a:r>
          </a:p>
        </p:txBody>
      </p:sp>
      <p:sp>
        <p:nvSpPr>
          <p:cNvPr id="48" name="TextBox 8">
            <a:extLst>
              <a:ext uri="{FF2B5EF4-FFF2-40B4-BE49-F238E27FC236}">
                <a16:creationId xmlns:a16="http://schemas.microsoft.com/office/drawing/2014/main" id="{0F773AE9-300B-8C56-4B85-4020EF658832}"/>
              </a:ext>
            </a:extLst>
          </p:cNvPr>
          <p:cNvSpPr txBox="1"/>
          <p:nvPr>
            <p:custDataLst>
              <p:tags r:id="rId3"/>
            </p:custDataLst>
          </p:nvPr>
        </p:nvSpPr>
        <p:spPr bwMode="gray">
          <a:xfrm>
            <a:off x="4173342" y="2087208"/>
            <a:ext cx="3190876" cy="1546577"/>
          </a:xfrm>
          <a:prstGeom prst="rect">
            <a:avLst/>
          </a:prstGeom>
          <a:solidFill>
            <a:srgbClr val="E3E8EE"/>
          </a:solidFill>
        </p:spPr>
        <p:txBody>
          <a:bodyPr wrap="square" lIns="137160" tIns="137160" rIns="274320" bIns="137160" rtlCol="0">
            <a:spAutoFit/>
          </a:bodyPr>
          <a:lstStyle/>
          <a:p>
            <a:pPr>
              <a:spcAft>
                <a:spcPts val="600"/>
              </a:spcAft>
            </a:pPr>
            <a:r>
              <a:rPr lang="en-US" sz="1050" b="1" dirty="0"/>
              <a:t>Seals the casing </a:t>
            </a:r>
            <a:r>
              <a:rPr lang="en-US" sz="1050" dirty="0"/>
              <a:t>on the Eavor-Loop</a:t>
            </a:r>
            <a:r>
              <a:rPr lang="en-US" sz="1050" baseline="30000" dirty="0"/>
              <a:t>TM</a:t>
            </a:r>
            <a:r>
              <a:rPr lang="en-US" sz="1050" dirty="0"/>
              <a:t> vertical wellbore, improving efficiency.</a:t>
            </a:r>
          </a:p>
          <a:p>
            <a:pPr>
              <a:spcAft>
                <a:spcPts val="600"/>
              </a:spcAft>
            </a:pPr>
            <a:r>
              <a:rPr lang="en-US" sz="1050" b="1" dirty="0"/>
              <a:t>Decreases well permeability by 10-100x </a:t>
            </a:r>
            <a:r>
              <a:rPr lang="en-US" sz="1050" dirty="0"/>
              <a:t>and isolates working fluid within the system.</a:t>
            </a:r>
          </a:p>
          <a:p>
            <a:pPr>
              <a:spcAft>
                <a:spcPts val="600"/>
              </a:spcAft>
            </a:pPr>
            <a:r>
              <a:rPr lang="en-US" sz="1050" dirty="0"/>
              <a:t>Is activated using non-hazardous fluids.</a:t>
            </a:r>
          </a:p>
        </p:txBody>
      </p:sp>
      <p:sp>
        <p:nvSpPr>
          <p:cNvPr id="49" name="TextBox 8">
            <a:extLst>
              <a:ext uri="{FF2B5EF4-FFF2-40B4-BE49-F238E27FC236}">
                <a16:creationId xmlns:a16="http://schemas.microsoft.com/office/drawing/2014/main" id="{7C0AEC69-C2D2-3CA2-0E5D-6948D74B219B}"/>
              </a:ext>
            </a:extLst>
          </p:cNvPr>
          <p:cNvSpPr txBox="1"/>
          <p:nvPr>
            <p:custDataLst>
              <p:tags r:id="rId4"/>
            </p:custDataLst>
          </p:nvPr>
        </p:nvSpPr>
        <p:spPr bwMode="gray">
          <a:xfrm>
            <a:off x="482094" y="4587889"/>
            <a:ext cx="3190876" cy="1477328"/>
          </a:xfrm>
          <a:prstGeom prst="rect">
            <a:avLst/>
          </a:prstGeom>
          <a:solidFill>
            <a:srgbClr val="E3E8EE"/>
          </a:solidFill>
        </p:spPr>
        <p:txBody>
          <a:bodyPr wrap="square" lIns="137160" tIns="137160" rIns="274320" bIns="137160" rtlCol="0">
            <a:spAutoFit/>
          </a:bodyPr>
          <a:lstStyle/>
          <a:p>
            <a:pPr>
              <a:spcAft>
                <a:spcPts val="600"/>
              </a:spcAft>
            </a:pPr>
            <a:r>
              <a:rPr lang="en-US" sz="1050" b="1" dirty="0"/>
              <a:t>Differential density between warm and cold working fluids</a:t>
            </a:r>
            <a:r>
              <a:rPr lang="en-US" sz="1050" dirty="0"/>
              <a:t> enables the Eavor-Loop</a:t>
            </a:r>
            <a:r>
              <a:rPr lang="en-US" sz="1050" baseline="30000" dirty="0"/>
              <a:t>TM</a:t>
            </a:r>
            <a:r>
              <a:rPr lang="en-US" sz="1050" dirty="0"/>
              <a:t> to operate without a pump.</a:t>
            </a:r>
          </a:p>
          <a:p>
            <a:pPr>
              <a:spcAft>
                <a:spcPts val="600"/>
              </a:spcAft>
            </a:pPr>
            <a:r>
              <a:rPr lang="en-US" sz="1050" dirty="0"/>
              <a:t>A pump was used during only </a:t>
            </a:r>
            <a:r>
              <a:rPr lang="en-US" sz="1050" b="1" dirty="0"/>
              <a:t>783 hours of &gt;30,000 hours</a:t>
            </a:r>
            <a:r>
              <a:rPr lang="en-US" sz="1050" dirty="0"/>
              <a:t> of total operation during initial startup and testing.</a:t>
            </a:r>
          </a:p>
        </p:txBody>
      </p:sp>
      <p:sp>
        <p:nvSpPr>
          <p:cNvPr id="50" name="TextBox 8">
            <a:extLst>
              <a:ext uri="{FF2B5EF4-FFF2-40B4-BE49-F238E27FC236}">
                <a16:creationId xmlns:a16="http://schemas.microsoft.com/office/drawing/2014/main" id="{6B0E7316-26E1-A346-ADF5-C4962BBB0423}"/>
              </a:ext>
            </a:extLst>
          </p:cNvPr>
          <p:cNvSpPr txBox="1"/>
          <p:nvPr>
            <p:custDataLst>
              <p:tags r:id="rId5"/>
            </p:custDataLst>
          </p:nvPr>
        </p:nvSpPr>
        <p:spPr bwMode="gray">
          <a:xfrm>
            <a:off x="482094" y="2090689"/>
            <a:ext cx="3190876" cy="1546577"/>
          </a:xfrm>
          <a:prstGeom prst="rect">
            <a:avLst/>
          </a:prstGeom>
          <a:solidFill>
            <a:srgbClr val="E3E8EE"/>
          </a:solidFill>
        </p:spPr>
        <p:txBody>
          <a:bodyPr wrap="square" lIns="137160" tIns="137160" rIns="274320" bIns="137160" rtlCol="0">
            <a:spAutoFit/>
          </a:bodyPr>
          <a:lstStyle/>
          <a:p>
            <a:pPr>
              <a:spcAft>
                <a:spcPts val="600"/>
              </a:spcAft>
            </a:pPr>
            <a:r>
              <a:rPr lang="en-US" sz="1050" dirty="0"/>
              <a:t>Enables </a:t>
            </a:r>
            <a:r>
              <a:rPr lang="en-US" sz="1050" b="1" dirty="0"/>
              <a:t>deeper and hotter drilling </a:t>
            </a:r>
            <a:r>
              <a:rPr lang="en-US" sz="1050" dirty="0"/>
              <a:t>by regulating bottom-hole temperatures.</a:t>
            </a:r>
          </a:p>
          <a:p>
            <a:pPr>
              <a:spcAft>
                <a:spcPts val="600"/>
              </a:spcAft>
            </a:pPr>
            <a:r>
              <a:rPr lang="en-US" sz="1050" dirty="0"/>
              <a:t>Cools standard drilling equipment for operation in extreme conditions.</a:t>
            </a:r>
          </a:p>
          <a:p>
            <a:pPr>
              <a:spcAft>
                <a:spcPts val="600"/>
              </a:spcAft>
            </a:pPr>
            <a:r>
              <a:rPr lang="en-US" sz="1050" dirty="0"/>
              <a:t>Previously used in the oil &amp; gas industry.</a:t>
            </a:r>
          </a:p>
        </p:txBody>
      </p:sp>
      <p:cxnSp>
        <p:nvCxnSpPr>
          <p:cNvPr id="51" name="btfpColumnHeaderBoxLine693473">
            <a:extLst>
              <a:ext uri="{FF2B5EF4-FFF2-40B4-BE49-F238E27FC236}">
                <a16:creationId xmlns:a16="http://schemas.microsoft.com/office/drawing/2014/main" id="{31AA1701-18CC-012B-F89C-EBF176323FAA}"/>
              </a:ext>
            </a:extLst>
          </p:cNvPr>
          <p:cNvCxnSpPr>
            <a:cxnSpLocks/>
          </p:cNvCxnSpPr>
          <p:nvPr>
            <p:custDataLst>
              <p:tags r:id="rId6"/>
            </p:custDataLst>
          </p:nvPr>
        </p:nvCxnSpPr>
        <p:spPr bwMode="gray">
          <a:xfrm>
            <a:off x="7726477" y="1897599"/>
            <a:ext cx="3411991"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52" name="btfpColumnHeaderBoxText693473">
            <a:extLst>
              <a:ext uri="{FF2B5EF4-FFF2-40B4-BE49-F238E27FC236}">
                <a16:creationId xmlns:a16="http://schemas.microsoft.com/office/drawing/2014/main" id="{897D1BEB-AC23-9FB8-07DB-034DE891D0A1}"/>
              </a:ext>
            </a:extLst>
          </p:cNvPr>
          <p:cNvSpPr txBox="1"/>
          <p:nvPr>
            <p:custDataLst>
              <p:tags r:id="rId7"/>
            </p:custDataLst>
          </p:nvPr>
        </p:nvSpPr>
        <p:spPr bwMode="gray">
          <a:xfrm>
            <a:off x="7726477" y="1547816"/>
            <a:ext cx="3983429" cy="349775"/>
          </a:xfrm>
          <a:prstGeom prst="rect">
            <a:avLst/>
          </a:prstGeom>
          <a:noFill/>
        </p:spPr>
        <p:txBody>
          <a:bodyPr vert="horz" wrap="square" lIns="36036" tIns="36036" rIns="36036" bIns="36036" rtlCol="0" anchor="b">
            <a:spAutoFit/>
          </a:bodyPr>
          <a:lstStyle/>
          <a:p>
            <a:pPr marL="0" indent="0">
              <a:spcBef>
                <a:spcPts val="0"/>
              </a:spcBef>
              <a:buNone/>
            </a:pPr>
            <a:r>
              <a:rPr lang="en-US" b="1" dirty="0">
                <a:solidFill>
                  <a:srgbClr val="000000"/>
                </a:solidFill>
              </a:rPr>
              <a:t>Eavor-Lite</a:t>
            </a:r>
            <a:r>
              <a:rPr lang="en-US" b="1" baseline="30000" dirty="0">
                <a:solidFill>
                  <a:srgbClr val="000000"/>
                </a:solidFill>
              </a:rPr>
              <a:t>TM</a:t>
            </a:r>
            <a:r>
              <a:rPr lang="en-US" b="1" dirty="0">
                <a:solidFill>
                  <a:srgbClr val="000000"/>
                </a:solidFill>
              </a:rPr>
              <a:t> System Performance</a:t>
            </a:r>
          </a:p>
        </p:txBody>
      </p:sp>
      <p:sp>
        <p:nvSpPr>
          <p:cNvPr id="53" name="Rectangle 52">
            <a:extLst>
              <a:ext uri="{FF2B5EF4-FFF2-40B4-BE49-F238E27FC236}">
                <a16:creationId xmlns:a16="http://schemas.microsoft.com/office/drawing/2014/main" id="{E581E296-C80C-CAA3-A084-9945D310028B}"/>
              </a:ext>
            </a:extLst>
          </p:cNvPr>
          <p:cNvSpPr/>
          <p:nvPr/>
        </p:nvSpPr>
        <p:spPr bwMode="gray">
          <a:xfrm>
            <a:off x="7726477" y="1897599"/>
            <a:ext cx="3411991" cy="70682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137160" rIns="274320" bIns="228600" numCol="1" spcCol="0" rtlCol="0" fromWordArt="0" anchor="t" anchorCtr="0" forceAA="0" compatLnSpc="1">
            <a:prstTxWarp prst="textNoShape">
              <a:avLst/>
            </a:prstTxWarp>
            <a:noAutofit/>
          </a:bodyPr>
          <a:lstStyle/>
          <a:p>
            <a:pPr marL="0" marR="0" lvl="0" indent="0" algn="l" defTabSz="711200" rtl="0" eaLnBrk="1" fontAlgn="auto" latinLnBrk="0" hangingPunct="1">
              <a:lnSpc>
                <a:spcPct val="100000"/>
              </a:lnSpc>
              <a:spcBef>
                <a:spcPts val="600"/>
              </a:spcBef>
              <a:spcAft>
                <a:spcPts val="600"/>
              </a:spcAft>
              <a:buClrTx/>
              <a:buSzTx/>
              <a:buFontTx/>
              <a:buNone/>
              <a:tabLst/>
              <a:defRPr/>
            </a:pPr>
            <a:r>
              <a:rPr lang="en-US" b="1" dirty="0">
                <a:solidFill>
                  <a:srgbClr val="000000"/>
                </a:solidFill>
                <a:latin typeface="Arial"/>
              </a:rPr>
              <a:t>3-5</a:t>
            </a:r>
            <a:r>
              <a:rPr lang="en-US" sz="1600" b="1" dirty="0">
                <a:solidFill>
                  <a:srgbClr val="000000"/>
                </a:solidFill>
                <a:latin typeface="Arial"/>
              </a:rPr>
              <a:t>x </a:t>
            </a:r>
            <a:r>
              <a:rPr kumimoji="0" lang="en-US" sz="1400" i="0" u="none" strike="noStrike" kern="1200" cap="none" spc="0" normalizeH="0" baseline="0" noProof="0" dirty="0">
                <a:ln>
                  <a:noFill/>
                </a:ln>
                <a:solidFill>
                  <a:srgbClr val="000000"/>
                </a:solidFill>
                <a:effectLst/>
                <a:uLnTx/>
                <a:uFillTx/>
                <a:latin typeface="Arial"/>
                <a:ea typeface="+mn-ea"/>
                <a:cs typeface="+mn-cs"/>
              </a:rPr>
              <a:t>reduction in average permeability due to Rock-Pipe</a:t>
            </a:r>
          </a:p>
        </p:txBody>
      </p:sp>
      <p:sp>
        <p:nvSpPr>
          <p:cNvPr id="54" name="Rectangle 53">
            <a:extLst>
              <a:ext uri="{FF2B5EF4-FFF2-40B4-BE49-F238E27FC236}">
                <a16:creationId xmlns:a16="http://schemas.microsoft.com/office/drawing/2014/main" id="{D4EE5CD5-4F13-8E45-61FB-B3AECB98A4C7}"/>
              </a:ext>
            </a:extLst>
          </p:cNvPr>
          <p:cNvSpPr/>
          <p:nvPr/>
        </p:nvSpPr>
        <p:spPr bwMode="gray">
          <a:xfrm>
            <a:off x="7726477" y="2794361"/>
            <a:ext cx="3411991" cy="70682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137160" rIns="274320" bIns="228600" numCol="1" spcCol="0" rtlCol="0" fromWordArt="0" anchor="t" anchorCtr="0" forceAA="0" compatLnSpc="1">
            <a:prstTxWarp prst="textNoShape">
              <a:avLst/>
            </a:prstTxWarp>
            <a:noAutofit/>
          </a:bodyPr>
          <a:lstStyle/>
          <a:p>
            <a:pPr marL="0" marR="0" lvl="0" indent="0" algn="l" defTabSz="711200" rtl="0" eaLnBrk="1" fontAlgn="auto" latinLnBrk="0" hangingPunct="1">
              <a:lnSpc>
                <a:spcPct val="100000"/>
              </a:lnSpc>
              <a:spcBef>
                <a:spcPts val="600"/>
              </a:spcBef>
              <a:spcAft>
                <a:spcPts val="600"/>
              </a:spcAft>
              <a:buClrTx/>
              <a:buSzTx/>
              <a:buFontTx/>
              <a:buNone/>
              <a:tabLst/>
              <a:defRPr/>
            </a:pPr>
            <a:r>
              <a:rPr lang="en-US" b="1" dirty="0">
                <a:solidFill>
                  <a:srgbClr val="000000"/>
                </a:solidFill>
                <a:latin typeface="Arial"/>
              </a:rPr>
              <a:t>99.9%</a:t>
            </a:r>
            <a:r>
              <a:rPr lang="en-US" sz="1600" b="1" dirty="0">
                <a:solidFill>
                  <a:srgbClr val="000000"/>
                </a:solidFill>
                <a:latin typeface="Arial"/>
              </a:rPr>
              <a:t> </a:t>
            </a:r>
            <a:r>
              <a:rPr kumimoji="0" lang="en-US" sz="1400" i="0" u="none" strike="noStrike" kern="1200" cap="none" spc="0" normalizeH="0" baseline="0" noProof="0" dirty="0">
                <a:ln>
                  <a:noFill/>
                </a:ln>
                <a:solidFill>
                  <a:srgbClr val="000000"/>
                </a:solidFill>
                <a:effectLst/>
                <a:uLnTx/>
                <a:uFillTx/>
                <a:latin typeface="Arial"/>
                <a:ea typeface="+mn-ea"/>
                <a:cs typeface="+mn-cs"/>
              </a:rPr>
              <a:t>system seal rate due to Rock-Pipe technology</a:t>
            </a:r>
          </a:p>
        </p:txBody>
      </p:sp>
      <p:sp>
        <p:nvSpPr>
          <p:cNvPr id="55" name="Rectangle 54">
            <a:extLst>
              <a:ext uri="{FF2B5EF4-FFF2-40B4-BE49-F238E27FC236}">
                <a16:creationId xmlns:a16="http://schemas.microsoft.com/office/drawing/2014/main" id="{42558FAC-E5BE-8313-26E9-9A7688C80E6E}"/>
              </a:ext>
            </a:extLst>
          </p:cNvPr>
          <p:cNvSpPr/>
          <p:nvPr/>
        </p:nvSpPr>
        <p:spPr bwMode="gray">
          <a:xfrm>
            <a:off x="7726477" y="3691125"/>
            <a:ext cx="3411991" cy="70682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137160" rIns="274320" bIns="228600" numCol="1" spcCol="0" rtlCol="0" fromWordArt="0" anchor="t" anchorCtr="0" forceAA="0" compatLnSpc="1">
            <a:prstTxWarp prst="textNoShape">
              <a:avLst/>
            </a:prstTxWarp>
            <a:noAutofit/>
          </a:bodyPr>
          <a:lstStyle/>
          <a:p>
            <a:pPr marL="0" marR="0" lvl="0" indent="0" algn="l" defTabSz="711200" rtl="0" eaLnBrk="1" fontAlgn="auto" latinLnBrk="0" hangingPunct="1">
              <a:lnSpc>
                <a:spcPct val="100000"/>
              </a:lnSpc>
              <a:spcBef>
                <a:spcPts val="600"/>
              </a:spcBef>
              <a:spcAft>
                <a:spcPts val="600"/>
              </a:spcAft>
              <a:buClrTx/>
              <a:buSzTx/>
              <a:buFontTx/>
              <a:buNone/>
              <a:tabLst/>
              <a:defRPr/>
            </a:pPr>
            <a:r>
              <a:rPr lang="en-US" b="1" dirty="0">
                <a:solidFill>
                  <a:srgbClr val="000000"/>
                </a:solidFill>
                <a:latin typeface="Arial"/>
              </a:rPr>
              <a:t>99.6%</a:t>
            </a:r>
            <a:r>
              <a:rPr lang="en-US" sz="1600" b="1" dirty="0">
                <a:solidFill>
                  <a:srgbClr val="000000"/>
                </a:solidFill>
                <a:latin typeface="Arial"/>
              </a:rPr>
              <a:t> </a:t>
            </a:r>
            <a:r>
              <a:rPr kumimoji="0" lang="en-US" sz="1400" i="0" u="none" strike="noStrike" kern="1200" cap="none" spc="0" normalizeH="0" baseline="0" noProof="0" dirty="0">
                <a:ln>
                  <a:noFill/>
                </a:ln>
                <a:solidFill>
                  <a:srgbClr val="000000"/>
                </a:solidFill>
                <a:effectLst/>
                <a:uLnTx/>
                <a:uFillTx/>
                <a:latin typeface="Arial"/>
                <a:ea typeface="+mn-ea"/>
                <a:cs typeface="+mn-cs"/>
              </a:rPr>
              <a:t>system uptime (excluding trials)</a:t>
            </a:r>
          </a:p>
        </p:txBody>
      </p:sp>
      <p:sp>
        <p:nvSpPr>
          <p:cNvPr id="56" name="Rectangle 55">
            <a:extLst>
              <a:ext uri="{FF2B5EF4-FFF2-40B4-BE49-F238E27FC236}">
                <a16:creationId xmlns:a16="http://schemas.microsoft.com/office/drawing/2014/main" id="{8AAF4A18-8135-6F4E-C48E-4AA93EB6823D}"/>
              </a:ext>
            </a:extLst>
          </p:cNvPr>
          <p:cNvSpPr/>
          <p:nvPr/>
        </p:nvSpPr>
        <p:spPr bwMode="gray">
          <a:xfrm>
            <a:off x="7726475" y="4587889"/>
            <a:ext cx="3411991" cy="70682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137160" rIns="274320" bIns="228600" numCol="1" spcCol="0" rtlCol="0" fromWordArt="0" anchor="t" anchorCtr="0" forceAA="0" compatLnSpc="1">
            <a:prstTxWarp prst="textNoShape">
              <a:avLst/>
            </a:prstTxWarp>
            <a:noAutofit/>
          </a:bodyPr>
          <a:lstStyle/>
          <a:p>
            <a:pPr marL="0" marR="0" lvl="0" indent="0" algn="l" defTabSz="711200" rtl="0" eaLnBrk="1" fontAlgn="auto" latinLnBrk="0" hangingPunct="1">
              <a:lnSpc>
                <a:spcPct val="100000"/>
              </a:lnSpc>
              <a:spcBef>
                <a:spcPts val="600"/>
              </a:spcBef>
              <a:spcAft>
                <a:spcPts val="600"/>
              </a:spcAft>
              <a:buClrTx/>
              <a:buSzTx/>
              <a:buFontTx/>
              <a:buNone/>
              <a:tabLst/>
              <a:defRPr/>
            </a:pPr>
            <a:r>
              <a:rPr lang="en-US" b="1" dirty="0">
                <a:solidFill>
                  <a:srgbClr val="000000"/>
                </a:solidFill>
                <a:latin typeface="Arial"/>
              </a:rPr>
              <a:t>50ºC</a:t>
            </a:r>
            <a:r>
              <a:rPr lang="en-US" sz="1600" b="1" dirty="0">
                <a:solidFill>
                  <a:srgbClr val="000000"/>
                </a:solidFill>
                <a:latin typeface="Arial"/>
              </a:rPr>
              <a:t> </a:t>
            </a:r>
            <a:r>
              <a:rPr kumimoji="0" lang="en-US" sz="1400" i="0" u="none" strike="noStrike" kern="1200" cap="none" spc="0" normalizeH="0" baseline="0" noProof="0" dirty="0">
                <a:ln>
                  <a:noFill/>
                </a:ln>
                <a:solidFill>
                  <a:srgbClr val="000000"/>
                </a:solidFill>
                <a:effectLst/>
                <a:uLnTx/>
                <a:uFillTx/>
                <a:latin typeface="Arial"/>
                <a:ea typeface="+mn-ea"/>
                <a:cs typeface="+mn-cs"/>
              </a:rPr>
              <a:t>stable outlet temperature after four years</a:t>
            </a:r>
          </a:p>
        </p:txBody>
      </p:sp>
      <p:sp>
        <p:nvSpPr>
          <p:cNvPr id="57" name="Rectangle 56">
            <a:extLst>
              <a:ext uri="{FF2B5EF4-FFF2-40B4-BE49-F238E27FC236}">
                <a16:creationId xmlns:a16="http://schemas.microsoft.com/office/drawing/2014/main" id="{331527F5-D0C1-B6B3-7B2C-D102E6B09CB9}"/>
              </a:ext>
            </a:extLst>
          </p:cNvPr>
          <p:cNvSpPr/>
          <p:nvPr/>
        </p:nvSpPr>
        <p:spPr bwMode="gray">
          <a:xfrm>
            <a:off x="7726475" y="5484651"/>
            <a:ext cx="3411991" cy="70682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137160" rIns="274320" bIns="228600" numCol="1" spcCol="0" rtlCol="0" fromWordArt="0" anchor="t" anchorCtr="0" forceAA="0" compatLnSpc="1">
            <a:prstTxWarp prst="textNoShape">
              <a:avLst/>
            </a:prstTxWarp>
            <a:noAutofit/>
          </a:bodyPr>
          <a:lstStyle/>
          <a:p>
            <a:pPr marL="0" marR="0" lvl="0" indent="0" algn="l" defTabSz="711200" rtl="0" eaLnBrk="1" fontAlgn="auto" latinLnBrk="0" hangingPunct="1">
              <a:lnSpc>
                <a:spcPct val="100000"/>
              </a:lnSpc>
              <a:spcBef>
                <a:spcPts val="600"/>
              </a:spcBef>
              <a:spcAft>
                <a:spcPts val="600"/>
              </a:spcAft>
              <a:buClrTx/>
              <a:buSzTx/>
              <a:buFontTx/>
              <a:buNone/>
              <a:tabLst/>
              <a:defRPr/>
            </a:pPr>
            <a:r>
              <a:rPr lang="en-US" b="1" dirty="0">
                <a:solidFill>
                  <a:srgbClr val="000000"/>
                </a:solidFill>
                <a:latin typeface="Arial"/>
              </a:rPr>
              <a:t>20 m</a:t>
            </a:r>
            <a:r>
              <a:rPr lang="en-US" b="1" baseline="30000" dirty="0">
                <a:solidFill>
                  <a:srgbClr val="000000"/>
                </a:solidFill>
                <a:latin typeface="Arial"/>
              </a:rPr>
              <a:t>3</a:t>
            </a:r>
            <a:r>
              <a:rPr lang="en-US" b="1" dirty="0">
                <a:solidFill>
                  <a:srgbClr val="000000"/>
                </a:solidFill>
                <a:latin typeface="Arial"/>
              </a:rPr>
              <a:t>/hour</a:t>
            </a:r>
            <a:r>
              <a:rPr lang="en-US" sz="1600" b="1" dirty="0">
                <a:solidFill>
                  <a:srgbClr val="000000"/>
                </a:solidFill>
                <a:latin typeface="Arial"/>
              </a:rPr>
              <a:t> </a:t>
            </a:r>
            <a:r>
              <a:rPr kumimoji="0" lang="en-US" sz="1400" i="0" u="none" strike="noStrike" kern="1200" cap="none" spc="0" normalizeH="0" baseline="0" noProof="0" dirty="0">
                <a:ln>
                  <a:noFill/>
                </a:ln>
                <a:solidFill>
                  <a:srgbClr val="000000"/>
                </a:solidFill>
                <a:effectLst/>
                <a:uLnTx/>
                <a:uFillTx/>
                <a:latin typeface="Arial"/>
                <a:ea typeface="+mn-ea"/>
                <a:cs typeface="+mn-cs"/>
              </a:rPr>
              <a:t>production rate after four years</a:t>
            </a:r>
          </a:p>
        </p:txBody>
      </p:sp>
    </p:spTree>
    <p:extLst>
      <p:ext uri="{BB962C8B-B14F-4D97-AF65-F5344CB8AC3E}">
        <p14:creationId xmlns:p14="http://schemas.microsoft.com/office/powerpoint/2010/main" val="3701762200"/>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C9C892A1-E2F3-8C5D-C1F1-21B3D7BCA78A}"/>
              </a:ext>
            </a:extLst>
          </p:cNvPr>
          <p:cNvGraphicFramePr>
            <a:graphicFrameLocks/>
          </p:cNvGraphicFramePr>
          <p:nvPr>
            <p:custDataLst>
              <p:tags r:id="rId1"/>
            </p:custDataLst>
            <p:extLst>
              <p:ext uri="{D42A27DB-BD31-4B8C-83A1-F6EECF244321}">
                <p14:modId xmlns:p14="http://schemas.microsoft.com/office/powerpoint/2010/main" val="2974908228"/>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25" imgW="7772400" imgH="10058400" progId="TCLayout.ActiveDocument.1">
                  <p:embed/>
                </p:oleObj>
              </mc:Choice>
              <mc:Fallback>
                <p:oleObj name="think-cell Slide" r:id="rId25" imgW="7772400" imgH="10058400" progId="TCLayout.ActiveDocument.1">
                  <p:embed/>
                  <p:pic>
                    <p:nvPicPr>
                      <p:cNvPr id="6" name="think-cell data - do not delete" hidden="1">
                        <a:extLst>
                          <a:ext uri="{FF2B5EF4-FFF2-40B4-BE49-F238E27FC236}">
                            <a16:creationId xmlns:a16="http://schemas.microsoft.com/office/drawing/2014/main" id="{C9C892A1-E2F3-8C5D-C1F1-21B3D7BCA78A}"/>
                          </a:ext>
                        </a:extLst>
                      </p:cNvPr>
                      <p:cNvPicPr/>
                      <p:nvPr/>
                    </p:nvPicPr>
                    <p:blipFill>
                      <a:blip r:embed="rId26"/>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57006DB5-101B-1834-117D-56FA80D63CA6}"/>
              </a:ext>
            </a:extLst>
          </p:cNvPr>
          <p:cNvSpPr>
            <a:spLocks noGrp="1"/>
          </p:cNvSpPr>
          <p:nvPr>
            <p:ph type="title"/>
          </p:nvPr>
        </p:nvSpPr>
        <p:spPr/>
        <p:txBody>
          <a:bodyPr vert="horz" rIns="91440"/>
          <a:lstStyle/>
          <a:p>
            <a:r>
              <a:rPr lang="en-US" sz="2600" dirty="0">
                <a:cs typeface="Arial"/>
              </a:rPr>
              <a:t>Next-generation geothermal may bypass resource-related limitations of conventional geothermal, opening new avenues for scaling the industry</a:t>
            </a:r>
            <a:br>
              <a:rPr lang="en-US" sz="2600" dirty="0"/>
            </a:br>
            <a:endParaRPr lang="en-US" sz="2600" dirty="0"/>
          </a:p>
        </p:txBody>
      </p:sp>
      <p:sp>
        <p:nvSpPr>
          <p:cNvPr id="4" name="Footer Placeholder 3">
            <a:extLst>
              <a:ext uri="{FF2B5EF4-FFF2-40B4-BE49-F238E27FC236}">
                <a16:creationId xmlns:a16="http://schemas.microsoft.com/office/drawing/2014/main" id="{D10ED0D0-C972-9DC7-7652-3F33740569B2}"/>
              </a:ext>
            </a:extLst>
          </p:cNvPr>
          <p:cNvSpPr>
            <a:spLocks noGrp="1"/>
          </p:cNvSpPr>
          <p:nvPr>
            <p:ph type="ftr" sz="quarter" idx="3"/>
          </p:nvPr>
        </p:nvSpPr>
        <p:spPr/>
        <p:txBody>
          <a:bodyPr/>
          <a:lstStyle/>
          <a:p>
            <a:r>
              <a:rPr lang="en-US" dirty="0">
                <a:solidFill>
                  <a:srgbClr val="000000"/>
                </a:solidFill>
              </a:rPr>
              <a:t>Sources: </a:t>
            </a:r>
            <a:r>
              <a:rPr lang="en-US" dirty="0">
                <a:solidFill>
                  <a:srgbClr val="000000"/>
                </a:solidFill>
                <a:hlinkClick r:id="rId27"/>
              </a:rPr>
              <a:t>The Future of Geothermal Energy</a:t>
            </a:r>
            <a:r>
              <a:rPr lang="en-US" dirty="0">
                <a:solidFill>
                  <a:srgbClr val="000000"/>
                </a:solidFill>
              </a:rPr>
              <a:t> (IEA, 2024); </a:t>
            </a:r>
            <a:r>
              <a:rPr lang="en-US" dirty="0">
                <a:solidFill>
                  <a:srgbClr val="000000"/>
                </a:solidFill>
                <a:hlinkClick r:id="rId28"/>
              </a:rPr>
              <a:t>Global Geothermal Market and Technology Assessment </a:t>
            </a:r>
            <a:r>
              <a:rPr lang="en-US" dirty="0">
                <a:solidFill>
                  <a:srgbClr val="000000"/>
                </a:solidFill>
              </a:rPr>
              <a:t>(IRENA, 2023).</a:t>
            </a:r>
          </a:p>
          <a:p>
            <a:r>
              <a:rPr lang="en-US" dirty="0">
                <a:solidFill>
                  <a:srgbClr val="000000"/>
                </a:solidFill>
              </a:rPr>
              <a:t>Credit: Una </a:t>
            </a:r>
            <a:r>
              <a:rPr lang="en-US" dirty="0" err="1">
                <a:solidFill>
                  <a:srgbClr val="000000"/>
                </a:solidFill>
              </a:rPr>
              <a:t>Oljaca</a:t>
            </a:r>
            <a:r>
              <a:rPr lang="en-US" dirty="0">
                <a:solidFill>
                  <a:srgbClr val="000000"/>
                </a:solidFill>
              </a:rPr>
              <a:t>, Pia Doris Morrow, and </a:t>
            </a:r>
            <a:r>
              <a:rPr lang="en-US" dirty="0">
                <a:solidFill>
                  <a:srgbClr val="000000"/>
                </a:solidFill>
                <a:hlinkClick r:id="rId29"/>
              </a:rPr>
              <a:t>Gernot Wagner</a:t>
            </a:r>
            <a:r>
              <a:rPr lang="en-US" dirty="0">
                <a:solidFill>
                  <a:srgbClr val="000000"/>
                </a:solidFill>
              </a:rPr>
              <a:t>. </a:t>
            </a:r>
            <a:r>
              <a:rPr lang="en-US" dirty="0">
                <a:hlinkClick r:id="rId30"/>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rgbClr val="000000"/>
              </a:solidFill>
              <a:cs typeface="Arial"/>
            </a:endParaRPr>
          </a:p>
        </p:txBody>
      </p:sp>
      <p:sp>
        <p:nvSpPr>
          <p:cNvPr id="5" name="Text Placeholder 1">
            <a:extLst>
              <a:ext uri="{FF2B5EF4-FFF2-40B4-BE49-F238E27FC236}">
                <a16:creationId xmlns:a16="http://schemas.microsoft.com/office/drawing/2014/main" id="{8F66649D-B25B-EA43-7626-0A605290559A}"/>
              </a:ext>
            </a:extLst>
          </p:cNvPr>
          <p:cNvSpPr txBox="1">
            <a:spLocks/>
          </p:cNvSpPr>
          <p:nvPr/>
        </p:nvSpPr>
        <p:spPr>
          <a:xfrm>
            <a:off x="0" y="0"/>
            <a:ext cx="3886200" cy="320040"/>
          </a:xfrm>
          <a:prstGeom prst="rect">
            <a:avLst/>
          </a:prstGeom>
          <a:solidFill>
            <a:schemeClr val="accent6"/>
          </a:solidFill>
        </p:spPr>
        <p:txBody>
          <a:bodyPr vert="horz" lIns="91440" tIns="45720" rIns="91440" bIns="45720" rtlCol="0">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Technology</a:t>
            </a:r>
          </a:p>
        </p:txBody>
      </p:sp>
      <p:cxnSp>
        <p:nvCxnSpPr>
          <p:cNvPr id="7" name="btfpColumnHeaderBoxLine912903">
            <a:extLst>
              <a:ext uri="{FF2B5EF4-FFF2-40B4-BE49-F238E27FC236}">
                <a16:creationId xmlns:a16="http://schemas.microsoft.com/office/drawing/2014/main" id="{CD0108DB-6F62-0A03-9AE6-44F598126CBE}"/>
              </a:ext>
            </a:extLst>
          </p:cNvPr>
          <p:cNvCxnSpPr>
            <a:cxnSpLocks/>
          </p:cNvCxnSpPr>
          <p:nvPr/>
        </p:nvCxnSpPr>
        <p:spPr bwMode="gray">
          <a:xfrm>
            <a:off x="4051300" y="2188155"/>
            <a:ext cx="19050" cy="4132003"/>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8" name="btfpColumnHeaderBoxLine912903">
            <a:extLst>
              <a:ext uri="{FF2B5EF4-FFF2-40B4-BE49-F238E27FC236}">
                <a16:creationId xmlns:a16="http://schemas.microsoft.com/office/drawing/2014/main" id="{A816AE93-4AEA-676A-4875-6281ED0C7CE1}"/>
              </a:ext>
            </a:extLst>
          </p:cNvPr>
          <p:cNvCxnSpPr>
            <a:cxnSpLocks/>
          </p:cNvCxnSpPr>
          <p:nvPr/>
        </p:nvCxnSpPr>
        <p:spPr bwMode="gray">
          <a:xfrm flipV="1">
            <a:off x="457200" y="2121906"/>
            <a:ext cx="11485000" cy="12871"/>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51679477-3974-C4EF-EA9E-863D50FC4AE9}"/>
              </a:ext>
            </a:extLst>
          </p:cNvPr>
          <p:cNvSpPr txBox="1"/>
          <p:nvPr/>
        </p:nvSpPr>
        <p:spPr bwMode="gray">
          <a:xfrm>
            <a:off x="457200" y="2223609"/>
            <a:ext cx="3712564" cy="380480"/>
          </a:xfrm>
          <a:prstGeom prst="rect">
            <a:avLst/>
          </a:prstGeom>
          <a:noFill/>
        </p:spPr>
        <p:txBody>
          <a:bodyPr wrap="square" lIns="36000" tIns="36000" rIns="36000" bIns="36000" rtlCol="0">
            <a:spAutoFit/>
          </a:bodyPr>
          <a:lstStyle/>
          <a:p>
            <a:pPr marL="0" indent="0">
              <a:buNone/>
            </a:pPr>
            <a:r>
              <a:rPr lang="en-US" sz="1000" b="1" dirty="0"/>
              <a:t>Geothermal heating and cooling consumption by application globally</a:t>
            </a:r>
          </a:p>
        </p:txBody>
      </p:sp>
      <p:sp>
        <p:nvSpPr>
          <p:cNvPr id="10" name="TextBox 9">
            <a:extLst>
              <a:ext uri="{FF2B5EF4-FFF2-40B4-BE49-F238E27FC236}">
                <a16:creationId xmlns:a16="http://schemas.microsoft.com/office/drawing/2014/main" id="{353ECB8C-2FE6-3860-4A04-F20958FBD104}"/>
              </a:ext>
            </a:extLst>
          </p:cNvPr>
          <p:cNvSpPr txBox="1"/>
          <p:nvPr/>
        </p:nvSpPr>
        <p:spPr bwMode="gray">
          <a:xfrm>
            <a:off x="457199" y="1645114"/>
            <a:ext cx="3342069" cy="442035"/>
          </a:xfrm>
          <a:prstGeom prst="rect">
            <a:avLst/>
          </a:prstGeom>
          <a:noFill/>
        </p:spPr>
        <p:txBody>
          <a:bodyPr wrap="square" lIns="36000" tIns="36000" rIns="36000" bIns="36000" rtlCol="0">
            <a:spAutoFit/>
          </a:bodyPr>
          <a:lstStyle/>
          <a:p>
            <a:pPr marL="0" indent="0">
              <a:buNone/>
            </a:pPr>
            <a:r>
              <a:rPr lang="en-US" sz="1200" b="1" dirty="0"/>
              <a:t>Conventional geothermal is limited by geographical and temperature constraints…</a:t>
            </a:r>
          </a:p>
        </p:txBody>
      </p:sp>
      <p:sp>
        <p:nvSpPr>
          <p:cNvPr id="11" name="TextBox 10">
            <a:extLst>
              <a:ext uri="{FF2B5EF4-FFF2-40B4-BE49-F238E27FC236}">
                <a16:creationId xmlns:a16="http://schemas.microsoft.com/office/drawing/2014/main" id="{5CE1689D-3DCE-6F6E-354F-347C071A97B7}"/>
              </a:ext>
            </a:extLst>
          </p:cNvPr>
          <p:cNvSpPr txBox="1"/>
          <p:nvPr/>
        </p:nvSpPr>
        <p:spPr bwMode="gray">
          <a:xfrm>
            <a:off x="4324313" y="1645114"/>
            <a:ext cx="7617887" cy="442035"/>
          </a:xfrm>
          <a:prstGeom prst="rect">
            <a:avLst/>
          </a:prstGeom>
          <a:noFill/>
        </p:spPr>
        <p:txBody>
          <a:bodyPr wrap="square" lIns="36000" tIns="36000" rIns="36000" bIns="36000" rtlCol="0">
            <a:spAutoFit/>
          </a:bodyPr>
          <a:lstStyle/>
          <a:p>
            <a:pPr marL="0" indent="0">
              <a:buNone/>
            </a:pPr>
            <a:r>
              <a:rPr lang="en-US" sz="1200" b="1" dirty="0"/>
              <a:t>… making next-generation geothermal attractive for reducing emissions in industrial and district heating use</a:t>
            </a:r>
          </a:p>
        </p:txBody>
      </p:sp>
      <p:graphicFrame>
        <p:nvGraphicFramePr>
          <p:cNvPr id="38" name="Chart 37">
            <a:extLst>
              <a:ext uri="{FF2B5EF4-FFF2-40B4-BE49-F238E27FC236}">
                <a16:creationId xmlns:a16="http://schemas.microsoft.com/office/drawing/2014/main" id="{A42FDCDA-AC14-9BA8-D0EF-3261F50161C8}"/>
              </a:ext>
            </a:extLst>
          </p:cNvPr>
          <p:cNvGraphicFramePr/>
          <p:nvPr>
            <p:custDataLst>
              <p:tags r:id="rId2"/>
            </p:custDataLst>
            <p:extLst>
              <p:ext uri="{D42A27DB-BD31-4B8C-83A1-F6EECF244321}">
                <p14:modId xmlns:p14="http://schemas.microsoft.com/office/powerpoint/2010/main" val="1970140501"/>
              </p:ext>
            </p:extLst>
          </p:nvPr>
        </p:nvGraphicFramePr>
        <p:xfrm>
          <a:off x="1389063" y="2214563"/>
          <a:ext cx="2681287" cy="2662237"/>
        </p:xfrm>
        <a:graphic>
          <a:graphicData uri="http://schemas.openxmlformats.org/drawingml/2006/chart">
            <c:chart xmlns:c="http://schemas.openxmlformats.org/drawingml/2006/chart" xmlns:r="http://schemas.openxmlformats.org/officeDocument/2006/relationships" r:id="rId31"/>
          </a:graphicData>
        </a:graphic>
      </p:graphicFrame>
      <p:sp>
        <p:nvSpPr>
          <p:cNvPr id="13" name="Text Placeholder 10">
            <a:extLst>
              <a:ext uri="{FF2B5EF4-FFF2-40B4-BE49-F238E27FC236}">
                <a16:creationId xmlns:a16="http://schemas.microsoft.com/office/drawing/2014/main" id="{244B8A0E-8144-A6B3-5C37-C1668536FC2B}"/>
              </a:ext>
            </a:extLst>
          </p:cNvPr>
          <p:cNvSpPr txBox="1">
            <a:spLocks/>
          </p:cNvSpPr>
          <p:nvPr>
            <p:custDataLst>
              <p:tags r:id="rId3"/>
            </p:custDataLst>
          </p:nvPr>
        </p:nvSpPr>
        <p:spPr bwMode="gray">
          <a:xfrm>
            <a:off x="2674938" y="2643188"/>
            <a:ext cx="307975" cy="212725"/>
          </a:xfrm>
          <a:prstGeom prst="rect">
            <a:avLst/>
          </a:prstGeom>
          <a:solidFill>
            <a:schemeClr val="accent1"/>
          </a:solidFill>
          <a:ln>
            <a:noFill/>
          </a:ln>
          <a:effectLst/>
        </p:spPr>
        <p:txBody>
          <a:bodyPr vert="horz" wrap="none" lIns="25400" tIns="0" rIns="2540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49046C10-1C4E-4088-BC6B-07B5AFD458F3}" type="datetime'''''''4''''''''''''''%'''''''''''''''''''''">
              <a:rPr lang="en-US" altLang="en-US" sz="1400" smtClean="0">
                <a:solidFill>
                  <a:schemeClr val="bg1"/>
                </a:solidFill>
                <a:effectLst/>
              </a:rPr>
              <a:pPr marL="0" indent="0" algn="ctr">
                <a:spcBef>
                  <a:spcPct val="0"/>
                </a:spcBef>
                <a:spcAft>
                  <a:spcPct val="0"/>
                </a:spcAft>
                <a:buNone/>
              </a:pPr>
              <a:t>4%</a:t>
            </a:fld>
            <a:endParaRPr lang="en-US" sz="1400" dirty="0">
              <a:solidFill>
                <a:schemeClr val="bg1"/>
              </a:solidFill>
            </a:endParaRPr>
          </a:p>
        </p:txBody>
      </p:sp>
      <p:sp>
        <p:nvSpPr>
          <p:cNvPr id="14" name="Text Placeholder 10">
            <a:extLst>
              <a:ext uri="{FF2B5EF4-FFF2-40B4-BE49-F238E27FC236}">
                <a16:creationId xmlns:a16="http://schemas.microsoft.com/office/drawing/2014/main" id="{9A14DA27-3599-980F-4B09-DE6F9E5AE5B4}"/>
              </a:ext>
            </a:extLst>
          </p:cNvPr>
          <p:cNvSpPr txBox="1">
            <a:spLocks/>
          </p:cNvSpPr>
          <p:nvPr>
            <p:custDataLst>
              <p:tags r:id="rId4"/>
            </p:custDataLst>
          </p:nvPr>
        </p:nvSpPr>
        <p:spPr bwMode="gray">
          <a:xfrm>
            <a:off x="1962150" y="3800475"/>
            <a:ext cx="307975" cy="212725"/>
          </a:xfrm>
          <a:prstGeom prst="rect">
            <a:avLst/>
          </a:prstGeom>
          <a:solidFill>
            <a:schemeClr val="accent6"/>
          </a:solidFill>
          <a:ln>
            <a:noFill/>
          </a:ln>
          <a:effectLst/>
        </p:spPr>
        <p:txBody>
          <a:bodyPr vert="horz" wrap="none" lIns="25400" tIns="0" rIns="2540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DFEAA6DF-3F1D-4B81-9C9C-FE22D4E32F7A}" type="datetime'''''''''''''''''''''''''1%'''''''''''''''''''''''''''">
              <a:rPr lang="en-US" altLang="en-US" sz="1400" smtClean="0">
                <a:solidFill>
                  <a:schemeClr val="bg1"/>
                </a:solidFill>
                <a:effectLst/>
              </a:rPr>
              <a:pPr marL="0" indent="0" algn="ctr">
                <a:spcBef>
                  <a:spcPct val="0"/>
                </a:spcBef>
                <a:spcAft>
                  <a:spcPct val="0"/>
                </a:spcAft>
                <a:buNone/>
              </a:pPr>
              <a:t>1%</a:t>
            </a:fld>
            <a:endParaRPr lang="en-US" sz="1400" dirty="0">
              <a:solidFill>
                <a:schemeClr val="bg1"/>
              </a:solidFill>
            </a:endParaRPr>
          </a:p>
        </p:txBody>
      </p:sp>
      <p:sp>
        <p:nvSpPr>
          <p:cNvPr id="16" name="Rectangle 15">
            <a:extLst>
              <a:ext uri="{FF2B5EF4-FFF2-40B4-BE49-F238E27FC236}">
                <a16:creationId xmlns:a16="http://schemas.microsoft.com/office/drawing/2014/main" id="{9BAF48F2-4B73-616A-0BDA-C687038FBF75}"/>
              </a:ext>
            </a:extLst>
          </p:cNvPr>
          <p:cNvSpPr/>
          <p:nvPr>
            <p:custDataLst>
              <p:tags r:id="rId5"/>
            </p:custDataLst>
          </p:nvPr>
        </p:nvSpPr>
        <p:spPr bwMode="auto">
          <a:xfrm>
            <a:off x="457200" y="2659063"/>
            <a:ext cx="179388" cy="133350"/>
          </a:xfrm>
          <a:prstGeom prst="rect">
            <a:avLst/>
          </a:prstGeom>
          <a:solidFill>
            <a:schemeClr val="accent1"/>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8" name="Rectangle 17">
            <a:extLst>
              <a:ext uri="{FF2B5EF4-FFF2-40B4-BE49-F238E27FC236}">
                <a16:creationId xmlns:a16="http://schemas.microsoft.com/office/drawing/2014/main" id="{B0C933F0-BF23-7563-F2C5-3F6161020821}"/>
              </a:ext>
            </a:extLst>
          </p:cNvPr>
          <p:cNvSpPr/>
          <p:nvPr>
            <p:custDataLst>
              <p:tags r:id="rId6"/>
            </p:custDataLst>
          </p:nvPr>
        </p:nvSpPr>
        <p:spPr bwMode="auto">
          <a:xfrm>
            <a:off x="457200" y="2862263"/>
            <a:ext cx="179388" cy="133350"/>
          </a:xfrm>
          <a:prstGeom prst="rect">
            <a:avLst/>
          </a:prstGeom>
          <a:solidFill>
            <a:schemeClr val="accent2"/>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5" name="Rectangle 14">
            <a:extLst>
              <a:ext uri="{FF2B5EF4-FFF2-40B4-BE49-F238E27FC236}">
                <a16:creationId xmlns:a16="http://schemas.microsoft.com/office/drawing/2014/main" id="{A2DC8CD4-F196-7EAA-6318-F89DFCF63F16}"/>
              </a:ext>
            </a:extLst>
          </p:cNvPr>
          <p:cNvSpPr/>
          <p:nvPr>
            <p:custDataLst>
              <p:tags r:id="rId7"/>
            </p:custDataLst>
          </p:nvPr>
        </p:nvSpPr>
        <p:spPr bwMode="auto">
          <a:xfrm>
            <a:off x="457200" y="3065463"/>
            <a:ext cx="179388" cy="133350"/>
          </a:xfrm>
          <a:prstGeom prst="rect">
            <a:avLst/>
          </a:prstGeom>
          <a:solidFill>
            <a:schemeClr val="accent3"/>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7" name="Rectangle 16">
            <a:extLst>
              <a:ext uri="{FF2B5EF4-FFF2-40B4-BE49-F238E27FC236}">
                <a16:creationId xmlns:a16="http://schemas.microsoft.com/office/drawing/2014/main" id="{A51B70DC-C57B-80FF-1D0E-9A83AE556DB2}"/>
              </a:ext>
            </a:extLst>
          </p:cNvPr>
          <p:cNvSpPr/>
          <p:nvPr>
            <p:custDataLst>
              <p:tags r:id="rId8"/>
            </p:custDataLst>
          </p:nvPr>
        </p:nvSpPr>
        <p:spPr bwMode="auto">
          <a:xfrm>
            <a:off x="457200" y="3268663"/>
            <a:ext cx="179388" cy="133350"/>
          </a:xfrm>
          <a:prstGeom prst="rect">
            <a:avLst/>
          </a:prstGeom>
          <a:solidFill>
            <a:schemeClr val="accent6"/>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9" name="Rectangle 18">
            <a:extLst>
              <a:ext uri="{FF2B5EF4-FFF2-40B4-BE49-F238E27FC236}">
                <a16:creationId xmlns:a16="http://schemas.microsoft.com/office/drawing/2014/main" id="{686F0F48-2826-B8FB-47FF-F9D12CBAE319}"/>
              </a:ext>
            </a:extLst>
          </p:cNvPr>
          <p:cNvSpPr/>
          <p:nvPr>
            <p:custDataLst>
              <p:tags r:id="rId9"/>
            </p:custDataLst>
          </p:nvPr>
        </p:nvSpPr>
        <p:spPr bwMode="auto">
          <a:xfrm>
            <a:off x="457200" y="3471863"/>
            <a:ext cx="179388" cy="133350"/>
          </a:xfrm>
          <a:prstGeom prst="rect">
            <a:avLst/>
          </a:prstGeom>
          <a:solidFill>
            <a:schemeClr val="accent5"/>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4" name="Text Placeholder 10">
            <a:extLst>
              <a:ext uri="{FF2B5EF4-FFF2-40B4-BE49-F238E27FC236}">
                <a16:creationId xmlns:a16="http://schemas.microsoft.com/office/drawing/2014/main" id="{5406B304-6E88-4161-6475-493396A4E37B}"/>
              </a:ext>
            </a:extLst>
          </p:cNvPr>
          <p:cNvSpPr txBox="1">
            <a:spLocks/>
          </p:cNvSpPr>
          <p:nvPr>
            <p:custDataLst>
              <p:tags r:id="rId10"/>
            </p:custDataLst>
          </p:nvPr>
        </p:nvSpPr>
        <p:spPr bwMode="auto">
          <a:xfrm>
            <a:off x="687388" y="2654300"/>
            <a:ext cx="11668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3C622F00-9E4F-4AFE-A6FF-ECB9F8DB7E6A}" type="datetime'''''''''Ag''''ri''''cu''lt''''''''''ure'' &amp; ''F''ishin''g'">
              <a:rPr lang="en-US" altLang="en-US" sz="1000" smtClean="0"/>
              <a:pPr/>
              <a:t>Agriculture &amp; Fishing</a:t>
            </a:fld>
            <a:endParaRPr lang="en-US" sz="1000" dirty="0"/>
          </a:p>
        </p:txBody>
      </p:sp>
      <p:sp>
        <p:nvSpPr>
          <p:cNvPr id="22" name="Text Placeholder 10">
            <a:extLst>
              <a:ext uri="{FF2B5EF4-FFF2-40B4-BE49-F238E27FC236}">
                <a16:creationId xmlns:a16="http://schemas.microsoft.com/office/drawing/2014/main" id="{67311601-5373-122D-E7BF-84A6C67326B5}"/>
              </a:ext>
            </a:extLst>
          </p:cNvPr>
          <p:cNvSpPr txBox="1">
            <a:spLocks/>
          </p:cNvSpPr>
          <p:nvPr>
            <p:custDataLst>
              <p:tags r:id="rId11"/>
            </p:custDataLst>
          </p:nvPr>
        </p:nvSpPr>
        <p:spPr bwMode="auto">
          <a:xfrm>
            <a:off x="687388" y="2857500"/>
            <a:ext cx="3381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20419D1A-1826-4392-BB4D-9E6B9647CA49}" type="datetime'G''''''''''''''''''''''''''''H''''''''P''''''''s'''''''''">
              <a:rPr lang="en-US" altLang="en-US" sz="1000" smtClean="0"/>
              <a:pPr/>
              <a:t>GHPs</a:t>
            </a:fld>
            <a:endParaRPr lang="en-US" sz="1000" dirty="0"/>
          </a:p>
        </p:txBody>
      </p:sp>
      <p:sp>
        <p:nvSpPr>
          <p:cNvPr id="20" name="Text Placeholder 10">
            <a:extLst>
              <a:ext uri="{FF2B5EF4-FFF2-40B4-BE49-F238E27FC236}">
                <a16:creationId xmlns:a16="http://schemas.microsoft.com/office/drawing/2014/main" id="{3978E715-048C-8C81-1FFF-2F2EACFFBD41}"/>
              </a:ext>
            </a:extLst>
          </p:cNvPr>
          <p:cNvSpPr txBox="1">
            <a:spLocks/>
          </p:cNvSpPr>
          <p:nvPr>
            <p:custDataLst>
              <p:tags r:id="rId12"/>
            </p:custDataLst>
          </p:nvPr>
        </p:nvSpPr>
        <p:spPr bwMode="auto">
          <a:xfrm>
            <a:off x="687388" y="3060700"/>
            <a:ext cx="5921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35000FC6-3626-4636-9CBF-981EA3523EC1}" type="datetime'Di''r''''e''''''ct'' U''''''''''''''''''se'''''''">
              <a:rPr lang="en-US" altLang="en-US" sz="1000" smtClean="0"/>
              <a:pPr/>
              <a:t>Direct Use</a:t>
            </a:fld>
            <a:endParaRPr lang="en-US" sz="1000" dirty="0"/>
          </a:p>
        </p:txBody>
      </p:sp>
      <p:sp>
        <p:nvSpPr>
          <p:cNvPr id="21" name="Text Placeholder 10">
            <a:extLst>
              <a:ext uri="{FF2B5EF4-FFF2-40B4-BE49-F238E27FC236}">
                <a16:creationId xmlns:a16="http://schemas.microsoft.com/office/drawing/2014/main" id="{D94FEE19-10B0-0C46-A27E-4894EB826392}"/>
              </a:ext>
            </a:extLst>
          </p:cNvPr>
          <p:cNvSpPr txBox="1">
            <a:spLocks/>
          </p:cNvSpPr>
          <p:nvPr>
            <p:custDataLst>
              <p:tags r:id="rId13"/>
            </p:custDataLst>
          </p:nvPr>
        </p:nvSpPr>
        <p:spPr bwMode="auto">
          <a:xfrm>
            <a:off x="687388" y="3263900"/>
            <a:ext cx="4492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2E85B071-A58C-41DD-911C-781B67FAF46D}" type="datetime'''''''I''''''''n''d''u''''''''''s''''''''t''''''''r''y'''''''">
              <a:rPr lang="en-US" altLang="en-US" sz="1000" smtClean="0"/>
              <a:pPr/>
              <a:t>Industry</a:t>
            </a:fld>
            <a:endParaRPr lang="en-US" sz="1000" dirty="0"/>
          </a:p>
        </p:txBody>
      </p:sp>
      <p:sp>
        <p:nvSpPr>
          <p:cNvPr id="23" name="Text Placeholder 10">
            <a:extLst>
              <a:ext uri="{FF2B5EF4-FFF2-40B4-BE49-F238E27FC236}">
                <a16:creationId xmlns:a16="http://schemas.microsoft.com/office/drawing/2014/main" id="{B44CADCD-C01E-9FF4-B0BA-D6111A8F5DB6}"/>
              </a:ext>
            </a:extLst>
          </p:cNvPr>
          <p:cNvSpPr txBox="1">
            <a:spLocks/>
          </p:cNvSpPr>
          <p:nvPr>
            <p:custDataLst>
              <p:tags r:id="rId14"/>
            </p:custDataLst>
          </p:nvPr>
        </p:nvSpPr>
        <p:spPr bwMode="auto">
          <a:xfrm>
            <a:off x="687388" y="3467100"/>
            <a:ext cx="6905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436A9893-48ED-49C0-98D8-9B4439396FDB}" type="datetime'D''ist''r''i''c''''''''''''t He''''''a''''''''''t'">
              <a:rPr lang="en-US" altLang="en-US" sz="1000" smtClean="0"/>
              <a:pPr/>
              <a:t>District Heat</a:t>
            </a:fld>
            <a:endParaRPr lang="en-US" sz="1000" dirty="0"/>
          </a:p>
        </p:txBody>
      </p:sp>
      <p:graphicFrame>
        <p:nvGraphicFramePr>
          <p:cNvPr id="25" name="Table 24">
            <a:extLst>
              <a:ext uri="{FF2B5EF4-FFF2-40B4-BE49-F238E27FC236}">
                <a16:creationId xmlns:a16="http://schemas.microsoft.com/office/drawing/2014/main" id="{FA8BEB0D-8B1B-66C5-DE17-7E86CCC67F60}"/>
              </a:ext>
            </a:extLst>
          </p:cNvPr>
          <p:cNvGraphicFramePr>
            <a:graphicFrameLocks noGrp="1"/>
          </p:cNvGraphicFramePr>
          <p:nvPr>
            <p:extLst>
              <p:ext uri="{D42A27DB-BD31-4B8C-83A1-F6EECF244321}">
                <p14:modId xmlns:p14="http://schemas.microsoft.com/office/powerpoint/2010/main" val="3370003037"/>
              </p:ext>
            </p:extLst>
          </p:nvPr>
        </p:nvGraphicFramePr>
        <p:xfrm>
          <a:off x="4324313" y="2261184"/>
          <a:ext cx="4205922" cy="4058973"/>
        </p:xfrm>
        <a:graphic>
          <a:graphicData uri="http://schemas.openxmlformats.org/drawingml/2006/table">
            <a:tbl>
              <a:tblPr firstRow="1" bandRow="1">
                <a:tableStyleId>{2D5ABB26-0587-4C30-8999-92F81FD0307C}</a:tableStyleId>
              </a:tblPr>
              <a:tblGrid>
                <a:gridCol w="944280">
                  <a:extLst>
                    <a:ext uri="{9D8B030D-6E8A-4147-A177-3AD203B41FA5}">
                      <a16:colId xmlns:a16="http://schemas.microsoft.com/office/drawing/2014/main" val="2187724784"/>
                    </a:ext>
                  </a:extLst>
                </a:gridCol>
                <a:gridCol w="3261642">
                  <a:extLst>
                    <a:ext uri="{9D8B030D-6E8A-4147-A177-3AD203B41FA5}">
                      <a16:colId xmlns:a16="http://schemas.microsoft.com/office/drawing/2014/main" val="3175875749"/>
                    </a:ext>
                  </a:extLst>
                </a:gridCol>
              </a:tblGrid>
              <a:tr h="1939285">
                <a:tc>
                  <a:txBody>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lang="en-US" sz="1250" b="1" dirty="0">
                          <a:solidFill>
                            <a:schemeClr val="bg1"/>
                          </a:solidFill>
                        </a:rPr>
                        <a:t>Industrial Heat</a:t>
                      </a:r>
                    </a:p>
                  </a:txBody>
                  <a:tcPr anchor="ctr">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solidFill>
                      <a:srgbClr val="005476"/>
                    </a:solidFill>
                  </a:tcPr>
                </a:tc>
                <a:tc>
                  <a:txBody>
                    <a:bodyPr/>
                    <a:lstStyle/>
                    <a:p>
                      <a:pPr marL="177800" marR="0" lvl="0" indent="-177800" algn="l" defTabSz="711200" rtl="0" eaLnBrk="1" fontAlgn="auto" latinLnBrk="0" hangingPunct="1">
                        <a:lnSpc>
                          <a:spcPct val="100000"/>
                        </a:lnSpc>
                        <a:spcBef>
                          <a:spcPts val="1200"/>
                        </a:spcBef>
                        <a:spcAft>
                          <a:spcPts val="0"/>
                        </a:spcAft>
                        <a:buClrTx/>
                        <a:buSzTx/>
                        <a:tabLst/>
                        <a:defRPr/>
                      </a:pPr>
                      <a:r>
                        <a:rPr lang="en-US" sz="1050" b="0" dirty="0"/>
                        <a:t>In a low-cost APS scenario, next-generation geothermal could </a:t>
                      </a:r>
                      <a:r>
                        <a:rPr lang="en-US" sz="1050" b="1" dirty="0"/>
                        <a:t>economically displace </a:t>
                      </a:r>
                      <a:br>
                        <a:rPr lang="en-US" sz="1050" b="1" dirty="0"/>
                      </a:br>
                      <a:r>
                        <a:rPr lang="en-US" sz="1050" b="1" dirty="0"/>
                        <a:t>~3 EJ of fossil fuel consumption by 2035 </a:t>
                      </a:r>
                      <a:r>
                        <a:rPr lang="en-US" sz="1050" b="0" dirty="0"/>
                        <a:t>for industrial heat globally (10% of industrial heat &lt;200ºC) and </a:t>
                      </a:r>
                      <a:r>
                        <a:rPr lang="en-US" sz="1050" b="1" dirty="0"/>
                        <a:t>almost 10 EJ by 2050 </a:t>
                      </a:r>
                      <a:r>
                        <a:rPr lang="en-US" sz="1050" b="0" dirty="0"/>
                        <a:t>(35% of industrial heat &lt;200ºC).</a:t>
                      </a:r>
                    </a:p>
                    <a:p>
                      <a:pPr marL="177800" marR="0" lvl="0" indent="-177800" algn="l" defTabSz="711200" rtl="0" eaLnBrk="1" fontAlgn="auto" latinLnBrk="0" hangingPunct="1">
                        <a:lnSpc>
                          <a:spcPct val="100000"/>
                        </a:lnSpc>
                        <a:spcBef>
                          <a:spcPts val="1200"/>
                        </a:spcBef>
                        <a:spcAft>
                          <a:spcPts val="0"/>
                        </a:spcAft>
                        <a:buClrTx/>
                        <a:buSzTx/>
                        <a:tabLst/>
                        <a:defRPr/>
                      </a:pPr>
                      <a:r>
                        <a:rPr lang="en-US" sz="1050" b="0" dirty="0"/>
                        <a:t>Up to </a:t>
                      </a:r>
                      <a:r>
                        <a:rPr lang="en-US" sz="1050" b="1" dirty="0"/>
                        <a:t>230 Mt of CO</a:t>
                      </a:r>
                      <a:r>
                        <a:rPr lang="en-US" sz="1050" b="1" baseline="-25000" dirty="0"/>
                        <a:t>2</a:t>
                      </a:r>
                      <a:r>
                        <a:rPr lang="en-US" sz="1050" b="1" baseline="0" dirty="0"/>
                        <a:t> emissions</a:t>
                      </a:r>
                      <a:r>
                        <a:rPr lang="en-US" sz="1050" b="0" baseline="0" dirty="0"/>
                        <a:t> could be avoided.</a:t>
                      </a:r>
                      <a:endParaRPr lang="en-US" sz="1050" b="0" dirty="0"/>
                    </a:p>
                  </a:txBody>
                  <a:tcPr anchor="ctr">
                    <a:lnL w="9525" cap="flat" cmpd="sng" algn="ctr">
                      <a:solidFill>
                        <a:schemeClr val="bg1"/>
                      </a:solidFill>
                      <a:prstDash val="solid"/>
                      <a:round/>
                      <a:headEnd type="none" w="med" len="med"/>
                      <a:tailEnd type="none" w="med" len="med"/>
                    </a:lnL>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solidFill>
                      <a:srgbClr val="E3E9EE"/>
                    </a:solidFill>
                  </a:tcPr>
                </a:tc>
                <a:extLst>
                  <a:ext uri="{0D108BD9-81ED-4DB2-BD59-A6C34878D82A}">
                    <a16:rowId xmlns:a16="http://schemas.microsoft.com/office/drawing/2014/main" val="1597288145"/>
                  </a:ext>
                </a:extLst>
              </a:tr>
              <a:tr h="2119688">
                <a:tc>
                  <a:txBody>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lang="en-US" sz="1250" b="1" dirty="0">
                          <a:solidFill>
                            <a:schemeClr val="bg1"/>
                          </a:solidFill>
                        </a:rPr>
                        <a:t>District Heat</a:t>
                      </a:r>
                    </a:p>
                    <a:p>
                      <a:pPr marL="0" marR="0" lvl="0" indent="0" algn="ctr" defTabSz="711200" rtl="0" eaLnBrk="1" fontAlgn="auto" latinLnBrk="0" hangingPunct="1">
                        <a:lnSpc>
                          <a:spcPct val="100000"/>
                        </a:lnSpc>
                        <a:spcBef>
                          <a:spcPts val="1200"/>
                        </a:spcBef>
                        <a:spcAft>
                          <a:spcPts val="0"/>
                        </a:spcAft>
                        <a:buClrTx/>
                        <a:buSzTx/>
                        <a:buFontTx/>
                        <a:buNone/>
                        <a:tabLst/>
                        <a:defRPr/>
                      </a:pPr>
                      <a:endParaRPr lang="en-US" sz="1250" b="0" dirty="0"/>
                    </a:p>
                  </a:txBody>
                  <a:tcPr anchor="ctr">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solidFill>
                      <a:srgbClr val="005476"/>
                    </a:solidFill>
                  </a:tcPr>
                </a:tc>
                <a:tc>
                  <a:txBody>
                    <a:bodyPr/>
                    <a:lstStyle/>
                    <a:p>
                      <a:pPr marL="177800" marR="0" lvl="0" indent="-177800" algn="l" defTabSz="711200" rtl="0" eaLnBrk="1" fontAlgn="auto" latinLnBrk="0" hangingPunct="1">
                        <a:lnSpc>
                          <a:spcPct val="100000"/>
                        </a:lnSpc>
                        <a:spcBef>
                          <a:spcPts val="1200"/>
                        </a:spcBef>
                        <a:spcAft>
                          <a:spcPts val="0"/>
                        </a:spcAft>
                        <a:buClrTx/>
                        <a:buSzTx/>
                        <a:tabLst/>
                        <a:defRPr/>
                      </a:pPr>
                      <a:r>
                        <a:rPr lang="en-US" sz="1050" b="0" dirty="0"/>
                        <a:t>In a low-cost scenario, next-generation geothermal could capture </a:t>
                      </a:r>
                      <a:r>
                        <a:rPr lang="en-US" sz="1050" b="1" dirty="0"/>
                        <a:t>20% of district heating growth</a:t>
                      </a:r>
                      <a:r>
                        <a:rPr lang="en-US" sz="1050" b="0" dirty="0"/>
                        <a:t> between 2035 and 2050.</a:t>
                      </a:r>
                    </a:p>
                    <a:p>
                      <a:pPr marL="177800" marR="0" lvl="0" indent="-177800" algn="l" defTabSz="711200" rtl="0" eaLnBrk="1" fontAlgn="auto" latinLnBrk="0" hangingPunct="1">
                        <a:lnSpc>
                          <a:spcPct val="100000"/>
                        </a:lnSpc>
                        <a:spcBef>
                          <a:spcPts val="1200"/>
                        </a:spcBef>
                        <a:spcAft>
                          <a:spcPts val="0"/>
                        </a:spcAft>
                        <a:buClrTx/>
                        <a:buSzTx/>
                        <a:tabLst/>
                        <a:defRPr/>
                      </a:pPr>
                      <a:r>
                        <a:rPr lang="en-US" sz="1050" b="1" dirty="0"/>
                        <a:t>Investment costs below US$4,000/kW</a:t>
                      </a:r>
                      <a:r>
                        <a:rPr lang="en-US" sz="1050" b="0" dirty="0"/>
                        <a:t> would make next-generation geothermal district heating cost competitive.</a:t>
                      </a:r>
                    </a:p>
                    <a:p>
                      <a:pPr marL="177800" marR="0" lvl="0" indent="-177800" algn="l" defTabSz="711200" rtl="0" eaLnBrk="1" fontAlgn="auto" latinLnBrk="0" hangingPunct="1">
                        <a:lnSpc>
                          <a:spcPct val="100000"/>
                        </a:lnSpc>
                        <a:spcBef>
                          <a:spcPts val="1200"/>
                        </a:spcBef>
                        <a:spcAft>
                          <a:spcPts val="0"/>
                        </a:spcAft>
                        <a:buClrTx/>
                        <a:buSzTx/>
                        <a:tabLst/>
                        <a:defRPr/>
                      </a:pPr>
                      <a:r>
                        <a:rPr lang="en-US" sz="1050" b="1" dirty="0"/>
                        <a:t>Co-generation (CHP) plants are an economically attractive application </a:t>
                      </a:r>
                      <a:r>
                        <a:rPr lang="en-US" sz="1050" b="0" dirty="0"/>
                        <a:t>due to revenue generation from electricity shares</a:t>
                      </a:r>
                    </a:p>
                  </a:txBody>
                  <a:tcPr anchor="ctr">
                    <a:lnL w="9525" cap="flat" cmpd="sng" algn="ctr">
                      <a:solidFill>
                        <a:schemeClr val="bg1"/>
                      </a:solidFill>
                      <a:prstDash val="solid"/>
                      <a:round/>
                      <a:headEnd type="none" w="med" len="med"/>
                      <a:tailEnd type="none" w="med" len="med"/>
                    </a:lnL>
                    <a:lnT w="9525" cap="flat" cmpd="sng" algn="ctr">
                      <a:solidFill>
                        <a:schemeClr val="bg1"/>
                      </a:solidFill>
                      <a:prstDash val="solid"/>
                      <a:round/>
                      <a:headEnd type="none" w="med" len="med"/>
                      <a:tailEnd type="none" w="med" len="med"/>
                    </a:lnT>
                    <a:solidFill>
                      <a:srgbClr val="E3E9EE"/>
                    </a:solidFill>
                  </a:tcPr>
                </a:tc>
                <a:extLst>
                  <a:ext uri="{0D108BD9-81ED-4DB2-BD59-A6C34878D82A}">
                    <a16:rowId xmlns:a16="http://schemas.microsoft.com/office/drawing/2014/main" val="1440432336"/>
                  </a:ext>
                </a:extLst>
              </a:tr>
            </a:tbl>
          </a:graphicData>
        </a:graphic>
      </p:graphicFrame>
      <p:sp>
        <p:nvSpPr>
          <p:cNvPr id="26" name="btfpColumnHeaderBoxText223027">
            <a:extLst>
              <a:ext uri="{FF2B5EF4-FFF2-40B4-BE49-F238E27FC236}">
                <a16:creationId xmlns:a16="http://schemas.microsoft.com/office/drawing/2014/main" id="{1347E311-1BBA-CAE4-24F4-60AECBB325C3}"/>
              </a:ext>
            </a:extLst>
          </p:cNvPr>
          <p:cNvSpPr txBox="1"/>
          <p:nvPr/>
        </p:nvSpPr>
        <p:spPr bwMode="gray">
          <a:xfrm>
            <a:off x="8731876" y="2221361"/>
            <a:ext cx="3264070" cy="380552"/>
          </a:xfrm>
          <a:prstGeom prst="rect">
            <a:avLst/>
          </a:prstGeom>
          <a:noFill/>
        </p:spPr>
        <p:txBody>
          <a:bodyPr vert="horz" wrap="square" lIns="36036" tIns="36036" rIns="36036" bIns="36036" rtlCol="0" anchor="b">
            <a:spAutoFit/>
          </a:bodyPr>
          <a:lstStyle/>
          <a:p>
            <a:pPr marL="0" indent="0">
              <a:spcBef>
                <a:spcPts val="0"/>
              </a:spcBef>
              <a:buNone/>
            </a:pPr>
            <a:r>
              <a:rPr lang="en-US" sz="1000" b="1" dirty="0">
                <a:solidFill>
                  <a:srgbClr val="000000"/>
                </a:solidFill>
              </a:rPr>
              <a:t>Share of total supply for next-generation geothermal heating, 2030-2050 (%)</a:t>
            </a:r>
            <a:endParaRPr lang="en-US" sz="1000" dirty="0">
              <a:solidFill>
                <a:srgbClr val="000000"/>
              </a:solidFill>
            </a:endParaRPr>
          </a:p>
        </p:txBody>
      </p:sp>
      <p:graphicFrame>
        <p:nvGraphicFramePr>
          <p:cNvPr id="39" name="Chart 38">
            <a:extLst>
              <a:ext uri="{FF2B5EF4-FFF2-40B4-BE49-F238E27FC236}">
                <a16:creationId xmlns:a16="http://schemas.microsoft.com/office/drawing/2014/main" id="{E08D536B-85E4-678A-B8EA-E7859DB8E0FB}"/>
              </a:ext>
            </a:extLst>
          </p:cNvPr>
          <p:cNvGraphicFramePr/>
          <p:nvPr>
            <p:custDataLst>
              <p:tags r:id="rId15"/>
            </p:custDataLst>
            <p:extLst>
              <p:ext uri="{D42A27DB-BD31-4B8C-83A1-F6EECF244321}">
                <p14:modId xmlns:p14="http://schemas.microsoft.com/office/powerpoint/2010/main" val="335972083"/>
              </p:ext>
            </p:extLst>
          </p:nvPr>
        </p:nvGraphicFramePr>
        <p:xfrm>
          <a:off x="8648700" y="2427288"/>
          <a:ext cx="3360738" cy="3703637"/>
        </p:xfrm>
        <a:graphic>
          <a:graphicData uri="http://schemas.openxmlformats.org/drawingml/2006/chart">
            <c:chart xmlns:c="http://schemas.openxmlformats.org/drawingml/2006/chart" xmlns:r="http://schemas.openxmlformats.org/officeDocument/2006/relationships" r:id="rId32"/>
          </a:graphicData>
        </a:graphic>
      </p:graphicFrame>
      <p:cxnSp>
        <p:nvCxnSpPr>
          <p:cNvPr id="28" name="Straight Connector 27">
            <a:extLst>
              <a:ext uri="{FF2B5EF4-FFF2-40B4-BE49-F238E27FC236}">
                <a16:creationId xmlns:a16="http://schemas.microsoft.com/office/drawing/2014/main" id="{21458EDC-885C-46AE-F10C-B70F211B3188}"/>
              </a:ext>
            </a:extLst>
          </p:cNvPr>
          <p:cNvCxnSpPr>
            <a:cxnSpLocks/>
          </p:cNvCxnSpPr>
          <p:nvPr>
            <p:custDataLst>
              <p:tags r:id="rId16"/>
            </p:custDataLst>
          </p:nvPr>
        </p:nvCxnSpPr>
        <p:spPr bwMode="auto">
          <a:xfrm>
            <a:off x="8672513" y="5905500"/>
            <a:ext cx="58738" cy="0"/>
          </a:xfrm>
          <a:prstGeom prst="line">
            <a:avLst/>
          </a:prstGeom>
          <a:ln w="9525"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29" name="Text Placeholder 10">
            <a:extLst>
              <a:ext uri="{FF2B5EF4-FFF2-40B4-BE49-F238E27FC236}">
                <a16:creationId xmlns:a16="http://schemas.microsoft.com/office/drawing/2014/main" id="{86338505-7871-88E4-C3D1-2812630903C1}"/>
              </a:ext>
            </a:extLst>
          </p:cNvPr>
          <p:cNvSpPr txBox="1">
            <a:spLocks/>
          </p:cNvSpPr>
          <p:nvPr>
            <p:custDataLst>
              <p:tags r:id="rId17"/>
            </p:custDataLst>
          </p:nvPr>
        </p:nvSpPr>
        <p:spPr bwMode="auto">
          <a:xfrm>
            <a:off x="9117013" y="594836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9BFDBB6B-0B07-43CD-AADA-57CEB7D19723}" type="datetime'''''''''''''2''''''''''''''''''''0''''''''''''3''''''''''''0'">
              <a:rPr lang="en-US" altLang="en-US" sz="1000" smtClean="0"/>
              <a:pPr marL="0" indent="0" algn="ctr">
                <a:spcBef>
                  <a:spcPct val="0"/>
                </a:spcBef>
                <a:spcAft>
                  <a:spcPct val="0"/>
                </a:spcAft>
                <a:buNone/>
              </a:pPr>
              <a:t>2030</a:t>
            </a:fld>
            <a:endParaRPr lang="en-US" sz="1000" dirty="0"/>
          </a:p>
        </p:txBody>
      </p:sp>
      <p:sp>
        <p:nvSpPr>
          <p:cNvPr id="30" name="Text Placeholder 10">
            <a:extLst>
              <a:ext uri="{FF2B5EF4-FFF2-40B4-BE49-F238E27FC236}">
                <a16:creationId xmlns:a16="http://schemas.microsoft.com/office/drawing/2014/main" id="{3D27F9B8-29E0-EBC9-28A0-47CBA81CCC49}"/>
              </a:ext>
            </a:extLst>
          </p:cNvPr>
          <p:cNvSpPr txBox="1">
            <a:spLocks/>
          </p:cNvSpPr>
          <p:nvPr>
            <p:custDataLst>
              <p:tags r:id="rId18"/>
            </p:custDataLst>
          </p:nvPr>
        </p:nvSpPr>
        <p:spPr bwMode="auto">
          <a:xfrm>
            <a:off x="10182225" y="594836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F555175D-BA75-4D0D-B66F-62641683A10E}" type="datetime'''''''''''''2''''''04''''''''''''''''''0'">
              <a:rPr lang="en-US" altLang="en-US" sz="1000" smtClean="0"/>
              <a:pPr marL="0" indent="0" algn="ctr">
                <a:spcBef>
                  <a:spcPct val="0"/>
                </a:spcBef>
                <a:spcAft>
                  <a:spcPct val="0"/>
                </a:spcAft>
                <a:buNone/>
              </a:pPr>
              <a:t>2040</a:t>
            </a:fld>
            <a:endParaRPr lang="en-US" sz="1000" b="1" dirty="0"/>
          </a:p>
        </p:txBody>
      </p:sp>
      <p:sp>
        <p:nvSpPr>
          <p:cNvPr id="31" name="Text Placeholder 10">
            <a:extLst>
              <a:ext uri="{FF2B5EF4-FFF2-40B4-BE49-F238E27FC236}">
                <a16:creationId xmlns:a16="http://schemas.microsoft.com/office/drawing/2014/main" id="{015503E6-D9E0-297D-2E49-F6F8C781E4A7}"/>
              </a:ext>
            </a:extLst>
          </p:cNvPr>
          <p:cNvSpPr txBox="1">
            <a:spLocks/>
          </p:cNvSpPr>
          <p:nvPr>
            <p:custDataLst>
              <p:tags r:id="rId19"/>
            </p:custDataLst>
          </p:nvPr>
        </p:nvSpPr>
        <p:spPr bwMode="auto">
          <a:xfrm>
            <a:off x="11247438" y="594836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31C856D9-2D90-4E41-A95D-370F168C26B8}" type="datetime'''''''''''''''20''5''''''''''''0'''''''''''''''">
              <a:rPr lang="en-US" altLang="en-US" sz="1000" smtClean="0"/>
              <a:pPr marL="0" indent="0" algn="ctr">
                <a:spcBef>
                  <a:spcPct val="0"/>
                </a:spcBef>
                <a:spcAft>
                  <a:spcPct val="0"/>
                </a:spcAft>
                <a:buNone/>
              </a:pPr>
              <a:t>2050</a:t>
            </a:fld>
            <a:endParaRPr lang="en-US" sz="1000" dirty="0"/>
          </a:p>
        </p:txBody>
      </p:sp>
      <p:sp>
        <p:nvSpPr>
          <p:cNvPr id="32" name="Rectangle 31">
            <a:extLst>
              <a:ext uri="{FF2B5EF4-FFF2-40B4-BE49-F238E27FC236}">
                <a16:creationId xmlns:a16="http://schemas.microsoft.com/office/drawing/2014/main" id="{3966E5EE-F85B-5485-F9EB-71272DB59F2B}"/>
              </a:ext>
            </a:extLst>
          </p:cNvPr>
          <p:cNvSpPr/>
          <p:nvPr>
            <p:custDataLst>
              <p:tags r:id="rId20"/>
            </p:custDataLst>
          </p:nvPr>
        </p:nvSpPr>
        <p:spPr bwMode="auto">
          <a:xfrm>
            <a:off x="8858250" y="2708275"/>
            <a:ext cx="179388" cy="133350"/>
          </a:xfrm>
          <a:prstGeom prst="rect">
            <a:avLst/>
          </a:prstGeom>
          <a:solidFill>
            <a:schemeClr val="accent1"/>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3" name="Rectangle 32">
            <a:extLst>
              <a:ext uri="{FF2B5EF4-FFF2-40B4-BE49-F238E27FC236}">
                <a16:creationId xmlns:a16="http://schemas.microsoft.com/office/drawing/2014/main" id="{6EF542F9-1EF1-98B5-5292-F32FBFCBA884}"/>
              </a:ext>
            </a:extLst>
          </p:cNvPr>
          <p:cNvSpPr/>
          <p:nvPr>
            <p:custDataLst>
              <p:tags r:id="rId21"/>
            </p:custDataLst>
          </p:nvPr>
        </p:nvSpPr>
        <p:spPr bwMode="auto">
          <a:xfrm>
            <a:off x="8858250" y="2911475"/>
            <a:ext cx="179388" cy="133350"/>
          </a:xfrm>
          <a:prstGeom prst="rect">
            <a:avLst/>
          </a:prstGeom>
          <a:solidFill>
            <a:schemeClr val="accent2"/>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4" name="Text Placeholder 10">
            <a:extLst>
              <a:ext uri="{FF2B5EF4-FFF2-40B4-BE49-F238E27FC236}">
                <a16:creationId xmlns:a16="http://schemas.microsoft.com/office/drawing/2014/main" id="{934EF1F6-0FD6-9245-7716-F14668CEC3BC}"/>
              </a:ext>
            </a:extLst>
          </p:cNvPr>
          <p:cNvSpPr txBox="1">
            <a:spLocks/>
          </p:cNvSpPr>
          <p:nvPr>
            <p:custDataLst>
              <p:tags r:id="rId22"/>
            </p:custDataLst>
          </p:nvPr>
        </p:nvSpPr>
        <p:spPr bwMode="auto">
          <a:xfrm>
            <a:off x="9088438" y="2703513"/>
            <a:ext cx="81438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E3DAE471-B27A-450F-A29C-FA6DF96D00A0}" type="datetime'In''''''d''''''us''''''tri''al'' ''''''He''''''''a''''''''t'''">
              <a:rPr lang="en-US" altLang="en-US" sz="1000" smtClean="0"/>
              <a:pPr/>
              <a:t>Industrial Heat</a:t>
            </a:fld>
            <a:endParaRPr lang="en-US" sz="1000" dirty="0"/>
          </a:p>
        </p:txBody>
      </p:sp>
      <p:sp>
        <p:nvSpPr>
          <p:cNvPr id="35" name="Text Placeholder 10">
            <a:extLst>
              <a:ext uri="{FF2B5EF4-FFF2-40B4-BE49-F238E27FC236}">
                <a16:creationId xmlns:a16="http://schemas.microsoft.com/office/drawing/2014/main" id="{7E4F2DD8-D512-FEF2-9F1F-29D1C408E644}"/>
              </a:ext>
            </a:extLst>
          </p:cNvPr>
          <p:cNvSpPr txBox="1">
            <a:spLocks/>
          </p:cNvSpPr>
          <p:nvPr>
            <p:custDataLst>
              <p:tags r:id="rId23"/>
            </p:custDataLst>
          </p:nvPr>
        </p:nvSpPr>
        <p:spPr bwMode="auto">
          <a:xfrm>
            <a:off x="9088438" y="2906713"/>
            <a:ext cx="6905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000A5DF5-3283-4BC4-B743-BB985AAA1A80}" type="datetime'Distr''''i''c''t'''''''' ''''H''e''''''''''''''''''a''''t'''''">
              <a:rPr lang="en-US" altLang="en-US" sz="1000" smtClean="0"/>
              <a:pPr/>
              <a:t>District Heat</a:t>
            </a:fld>
            <a:endParaRPr lang="en-US" sz="1000" dirty="0"/>
          </a:p>
        </p:txBody>
      </p:sp>
      <p:sp>
        <p:nvSpPr>
          <p:cNvPr id="36" name="TextBox 35">
            <a:extLst>
              <a:ext uri="{FF2B5EF4-FFF2-40B4-BE49-F238E27FC236}">
                <a16:creationId xmlns:a16="http://schemas.microsoft.com/office/drawing/2014/main" id="{21E2B9C6-CF04-8ADA-E250-1E18EEB4C6B1}"/>
              </a:ext>
            </a:extLst>
          </p:cNvPr>
          <p:cNvSpPr txBox="1"/>
          <p:nvPr/>
        </p:nvSpPr>
        <p:spPr bwMode="gray">
          <a:xfrm>
            <a:off x="457198" y="4597892"/>
            <a:ext cx="3473415" cy="1722266"/>
          </a:xfrm>
          <a:prstGeom prst="rect">
            <a:avLst/>
          </a:prstGeom>
          <a:solidFill>
            <a:srgbClr val="E3E8EE"/>
          </a:solidFill>
        </p:spPr>
        <p:txBody>
          <a:bodyPr wrap="square" lIns="137160" tIns="137160" rIns="274320" bIns="137160" rtlCol="0" anchor="t">
            <a:noAutofit/>
          </a:bodyPr>
          <a:lstStyle/>
          <a:p>
            <a:pPr>
              <a:spcBef>
                <a:spcPts val="0"/>
              </a:spcBef>
              <a:spcAft>
                <a:spcPts val="600"/>
              </a:spcAft>
            </a:pPr>
            <a:r>
              <a:rPr lang="en-US" sz="1000" dirty="0">
                <a:solidFill>
                  <a:schemeClr val="tx1"/>
                </a:solidFill>
              </a:rPr>
              <a:t>Conventional geothermal heat use in industry remains limited due to </a:t>
            </a:r>
            <a:r>
              <a:rPr lang="en-US" sz="1000" b="1" dirty="0">
                <a:solidFill>
                  <a:schemeClr val="tx1"/>
                </a:solidFill>
              </a:rPr>
              <a:t>geographical dependence on hydrothermal reservoirs</a:t>
            </a:r>
            <a:r>
              <a:rPr lang="en-US" sz="1000" dirty="0">
                <a:solidFill>
                  <a:schemeClr val="tx1"/>
                </a:solidFill>
              </a:rPr>
              <a:t> and </a:t>
            </a:r>
            <a:r>
              <a:rPr lang="en-US" sz="1000" b="1" dirty="0">
                <a:solidFill>
                  <a:schemeClr val="tx1"/>
                </a:solidFill>
              </a:rPr>
              <a:t>lower relative temperatures</a:t>
            </a:r>
            <a:r>
              <a:rPr lang="en-US" sz="1000" dirty="0">
                <a:solidFill>
                  <a:schemeClr val="tx1"/>
                </a:solidFill>
              </a:rPr>
              <a:t>.</a:t>
            </a:r>
          </a:p>
          <a:p>
            <a:pPr>
              <a:spcBef>
                <a:spcPts val="0"/>
              </a:spcBef>
              <a:spcAft>
                <a:spcPts val="600"/>
              </a:spcAft>
            </a:pPr>
            <a:r>
              <a:rPr lang="en-US" sz="1000" dirty="0">
                <a:solidFill>
                  <a:schemeClr val="tx1"/>
                </a:solidFill>
              </a:rPr>
              <a:t>Direct use can require </a:t>
            </a:r>
            <a:r>
              <a:rPr lang="en-US" sz="1000" b="1" dirty="0">
                <a:solidFill>
                  <a:schemeClr val="tx1"/>
                </a:solidFill>
              </a:rPr>
              <a:t>greater temperatures </a:t>
            </a:r>
            <a:r>
              <a:rPr lang="en-US" sz="1000" dirty="0">
                <a:solidFill>
                  <a:schemeClr val="tx1"/>
                </a:solidFill>
              </a:rPr>
              <a:t>than those accessed via conventional geothermal.</a:t>
            </a:r>
          </a:p>
          <a:p>
            <a:pPr>
              <a:spcBef>
                <a:spcPts val="0"/>
              </a:spcBef>
              <a:spcAft>
                <a:spcPts val="600"/>
              </a:spcAft>
            </a:pPr>
            <a:r>
              <a:rPr lang="en-US" sz="1000" dirty="0">
                <a:solidFill>
                  <a:schemeClr val="tx1"/>
                </a:solidFill>
              </a:rPr>
              <a:t>GHPs remain the most cost-effective application of conventional geothermal resources.</a:t>
            </a:r>
          </a:p>
        </p:txBody>
      </p:sp>
    </p:spTree>
    <p:extLst>
      <p:ext uri="{BB962C8B-B14F-4D97-AF65-F5344CB8AC3E}">
        <p14:creationId xmlns:p14="http://schemas.microsoft.com/office/powerpoint/2010/main" val="2445673886"/>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A0C579EF-6E44-D12C-60AA-2AE4681D8FAB}"/>
              </a:ext>
            </a:extLst>
          </p:cNvPr>
          <p:cNvGraphicFramePr>
            <a:graphicFrameLocks/>
          </p:cNvGraphicFramePr>
          <p:nvPr>
            <p:custDataLst>
              <p:tags r:id="rId1"/>
            </p:custDataLst>
            <p:extLst>
              <p:ext uri="{D42A27DB-BD31-4B8C-83A1-F6EECF244321}">
                <p14:modId xmlns:p14="http://schemas.microsoft.com/office/powerpoint/2010/main" val="1812674807"/>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6" imgW="7772400" imgH="10058400" progId="TCLayout.ActiveDocument.1">
                  <p:embed/>
                </p:oleObj>
              </mc:Choice>
              <mc:Fallback>
                <p:oleObj name="think-cell Slide" r:id="rId6" imgW="7772400" imgH="10058400" progId="TCLayout.ActiveDocument.1">
                  <p:embed/>
                  <p:pic>
                    <p:nvPicPr>
                      <p:cNvPr id="10" name="think-cell data - do not delete" hidden="1">
                        <a:extLst>
                          <a:ext uri="{FF2B5EF4-FFF2-40B4-BE49-F238E27FC236}">
                            <a16:creationId xmlns:a16="http://schemas.microsoft.com/office/drawing/2014/main" id="{A0C579EF-6E44-D12C-60AA-2AE4681D8FAB}"/>
                          </a:ext>
                        </a:extLst>
                      </p:cNvPr>
                      <p:cNvPicPr/>
                      <p:nvPr/>
                    </p:nvPicPr>
                    <p:blipFill>
                      <a:blip r:embed="rId7"/>
                      <a:stretch>
                        <a:fillRect/>
                      </a:stretch>
                    </p:blipFill>
                    <p:spPr>
                      <a:xfrm>
                        <a:off x="1588" y="1588"/>
                        <a:ext cx="1227" cy="1588"/>
                      </a:xfrm>
                      <a:prstGeom prst="rect">
                        <a:avLst/>
                      </a:prstGeom>
                    </p:spPr>
                  </p:pic>
                </p:oleObj>
              </mc:Fallback>
            </mc:AlternateContent>
          </a:graphicData>
        </a:graphic>
      </p:graphicFrame>
      <p:sp>
        <p:nvSpPr>
          <p:cNvPr id="5" name="Title 4">
            <a:extLst>
              <a:ext uri="{FF2B5EF4-FFF2-40B4-BE49-F238E27FC236}">
                <a16:creationId xmlns:a16="http://schemas.microsoft.com/office/drawing/2014/main" id="{2686F56F-A663-6B59-1126-F9C89F438922}"/>
              </a:ext>
            </a:extLst>
          </p:cNvPr>
          <p:cNvSpPr>
            <a:spLocks noGrp="1"/>
          </p:cNvSpPr>
          <p:nvPr>
            <p:ph type="title"/>
          </p:nvPr>
        </p:nvSpPr>
        <p:spPr/>
        <p:txBody>
          <a:bodyPr vert="horz" rIns="91440"/>
          <a:lstStyle/>
          <a:p>
            <a:r>
              <a:rPr lang="en-US" sz="2500" dirty="0"/>
              <a:t>For industrial applications, geothermal energy is viable for temperature applications &lt;200ºC; New Zealand has harnessed this potential since 1957</a:t>
            </a:r>
          </a:p>
        </p:txBody>
      </p:sp>
      <p:sp>
        <p:nvSpPr>
          <p:cNvPr id="6" name="Footer Placeholder 5">
            <a:extLst>
              <a:ext uri="{FF2B5EF4-FFF2-40B4-BE49-F238E27FC236}">
                <a16:creationId xmlns:a16="http://schemas.microsoft.com/office/drawing/2014/main" id="{B42F59F6-7965-AB18-882A-6EC41DF1FF0A}"/>
              </a:ext>
            </a:extLst>
          </p:cNvPr>
          <p:cNvSpPr>
            <a:spLocks noGrp="1"/>
          </p:cNvSpPr>
          <p:nvPr>
            <p:ph type="ftr" sz="quarter" idx="3"/>
          </p:nvPr>
        </p:nvSpPr>
        <p:spPr/>
        <p:txBody>
          <a:bodyPr/>
          <a:lstStyle/>
          <a:p>
            <a:r>
              <a:rPr lang="en-US" dirty="0">
                <a:solidFill>
                  <a:srgbClr val="000000"/>
                </a:solidFill>
              </a:rPr>
              <a:t>Sources: </a:t>
            </a:r>
            <a:r>
              <a:rPr lang="en-US" dirty="0">
                <a:solidFill>
                  <a:srgbClr val="000000"/>
                </a:solidFill>
                <a:hlinkClick r:id="rId8"/>
              </a:rPr>
              <a:t>The Future of Geothermal Energy</a:t>
            </a:r>
            <a:r>
              <a:rPr lang="en-US" dirty="0">
                <a:solidFill>
                  <a:srgbClr val="000000"/>
                </a:solidFill>
              </a:rPr>
              <a:t> (IEA, 2024); </a:t>
            </a:r>
            <a:r>
              <a:rPr lang="en-US" dirty="0">
                <a:solidFill>
                  <a:srgbClr val="000000"/>
                </a:solidFill>
                <a:hlinkClick r:id="rId9"/>
              </a:rPr>
              <a:t>Global Geothermal Market and Technology Assessment</a:t>
            </a:r>
            <a:r>
              <a:rPr lang="en-US" dirty="0">
                <a:solidFill>
                  <a:srgbClr val="000000"/>
                </a:solidFill>
              </a:rPr>
              <a:t> (IRENA, 2023); </a:t>
            </a:r>
            <a:r>
              <a:rPr lang="en-US" dirty="0">
                <a:solidFill>
                  <a:srgbClr val="000000"/>
                </a:solidFill>
                <a:hlinkClick r:id="rId10"/>
              </a:rPr>
              <a:t>New Zealand Geothermal Association, Kawerau Geothermal Field</a:t>
            </a:r>
            <a:r>
              <a:rPr lang="en-US" dirty="0">
                <a:solidFill>
                  <a:srgbClr val="000000"/>
                </a:solidFill>
              </a:rPr>
              <a:t>; Tūwharetoa Geothermal, </a:t>
            </a:r>
            <a:r>
              <a:rPr lang="en-US" dirty="0">
                <a:solidFill>
                  <a:srgbClr val="000000"/>
                </a:solidFill>
                <a:hlinkClick r:id="rId11"/>
              </a:rPr>
              <a:t>Geothermal Operations</a:t>
            </a:r>
            <a:r>
              <a:rPr lang="en-US" dirty="0">
                <a:solidFill>
                  <a:srgbClr val="000000"/>
                </a:solidFill>
              </a:rPr>
              <a:t>.</a:t>
            </a:r>
          </a:p>
          <a:p>
            <a:r>
              <a:rPr lang="en-US" dirty="0">
                <a:solidFill>
                  <a:srgbClr val="000000"/>
                </a:solidFill>
              </a:rPr>
              <a:t>Credit: Una </a:t>
            </a:r>
            <a:r>
              <a:rPr lang="en-US" dirty="0" err="1">
                <a:solidFill>
                  <a:srgbClr val="000000"/>
                </a:solidFill>
              </a:rPr>
              <a:t>Oljaca</a:t>
            </a:r>
            <a:r>
              <a:rPr lang="en-US" dirty="0">
                <a:solidFill>
                  <a:srgbClr val="000000"/>
                </a:solidFill>
              </a:rPr>
              <a:t>, Pia Doris Morrow, and </a:t>
            </a:r>
            <a:r>
              <a:rPr lang="en-US" dirty="0">
                <a:solidFill>
                  <a:srgbClr val="000000"/>
                </a:solidFill>
                <a:hlinkClick r:id="rId12"/>
              </a:rPr>
              <a:t>Gernot Wagner</a:t>
            </a:r>
            <a:r>
              <a:rPr lang="en-US" dirty="0">
                <a:solidFill>
                  <a:srgbClr val="000000"/>
                </a:solidFill>
              </a:rPr>
              <a:t>. </a:t>
            </a:r>
            <a:r>
              <a:rPr lang="en-US" dirty="0">
                <a:hlinkClick r:id="rId13"/>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rgbClr val="000000"/>
              </a:solidFill>
              <a:cs typeface="Arial"/>
            </a:endParaRPr>
          </a:p>
        </p:txBody>
      </p:sp>
      <p:sp>
        <p:nvSpPr>
          <p:cNvPr id="7" name="Text Placeholder 6">
            <a:extLst>
              <a:ext uri="{FF2B5EF4-FFF2-40B4-BE49-F238E27FC236}">
                <a16:creationId xmlns:a16="http://schemas.microsoft.com/office/drawing/2014/main" id="{79CD1340-93AF-7C96-8081-608876EDD840}"/>
              </a:ext>
            </a:extLst>
          </p:cNvPr>
          <p:cNvSpPr>
            <a:spLocks noGrp="1"/>
          </p:cNvSpPr>
          <p:nvPr>
            <p:ph type="body" sz="quarter" idx="13"/>
          </p:nvPr>
        </p:nvSpPr>
        <p:spPr/>
        <p:txBody>
          <a:bodyPr/>
          <a:lstStyle/>
          <a:p>
            <a:r>
              <a:rPr lang="en-US" dirty="0">
                <a:solidFill>
                  <a:srgbClr val="000000"/>
                </a:solidFill>
              </a:rPr>
              <a:t>Temperature requirements and potential geothermal applications for key industrial processes</a:t>
            </a:r>
          </a:p>
        </p:txBody>
      </p:sp>
      <p:sp>
        <p:nvSpPr>
          <p:cNvPr id="8" name="Text Placeholder 7">
            <a:extLst>
              <a:ext uri="{FF2B5EF4-FFF2-40B4-BE49-F238E27FC236}">
                <a16:creationId xmlns:a16="http://schemas.microsoft.com/office/drawing/2014/main" id="{F934E38B-A3C3-BD51-D26C-3F331843B4E3}"/>
              </a:ext>
            </a:extLst>
          </p:cNvPr>
          <p:cNvSpPr>
            <a:spLocks noGrp="1"/>
          </p:cNvSpPr>
          <p:nvPr>
            <p:ph type="body" sz="quarter" idx="16"/>
          </p:nvPr>
        </p:nvSpPr>
        <p:spPr/>
        <p:txBody>
          <a:bodyPr/>
          <a:lstStyle/>
          <a:p>
            <a:r>
              <a:rPr lang="en-US" dirty="0">
                <a:solidFill>
                  <a:srgbClr val="000000"/>
                </a:solidFill>
              </a:rPr>
              <a:t>Kawerau Geothermal Field in New Zealand highlights existing direct-use geothermal industrial heating</a:t>
            </a:r>
          </a:p>
        </p:txBody>
      </p:sp>
      <p:sp>
        <p:nvSpPr>
          <p:cNvPr id="9" name="Text Placeholder 1">
            <a:extLst>
              <a:ext uri="{FF2B5EF4-FFF2-40B4-BE49-F238E27FC236}">
                <a16:creationId xmlns:a16="http://schemas.microsoft.com/office/drawing/2014/main" id="{E6D6F8BB-2C13-9438-7F91-619D5DF8F13B}"/>
              </a:ext>
            </a:extLst>
          </p:cNvPr>
          <p:cNvSpPr txBox="1">
            <a:spLocks/>
          </p:cNvSpPr>
          <p:nvPr/>
        </p:nvSpPr>
        <p:spPr>
          <a:xfrm>
            <a:off x="0" y="0"/>
            <a:ext cx="3886200" cy="320040"/>
          </a:xfrm>
          <a:prstGeom prst="rect">
            <a:avLst/>
          </a:prstGeom>
          <a:solidFill>
            <a:schemeClr val="accent6"/>
          </a:solidFill>
        </p:spPr>
        <p:txBody>
          <a:bodyPr vert="horz" lIns="91440" tIns="45720" rIns="91440" bIns="45720" rtlCol="0">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Technology</a:t>
            </a:r>
          </a:p>
        </p:txBody>
      </p:sp>
      <p:graphicFrame>
        <p:nvGraphicFramePr>
          <p:cNvPr id="11" name="Table 10">
            <a:extLst>
              <a:ext uri="{FF2B5EF4-FFF2-40B4-BE49-F238E27FC236}">
                <a16:creationId xmlns:a16="http://schemas.microsoft.com/office/drawing/2014/main" id="{0AF56C40-1C24-0DCE-3DCB-AD587A947B66}"/>
              </a:ext>
            </a:extLst>
          </p:cNvPr>
          <p:cNvGraphicFramePr>
            <a:graphicFrameLocks noGrp="1"/>
          </p:cNvGraphicFramePr>
          <p:nvPr>
            <p:extLst>
              <p:ext uri="{D42A27DB-BD31-4B8C-83A1-F6EECF244321}">
                <p14:modId xmlns:p14="http://schemas.microsoft.com/office/powerpoint/2010/main" val="384894947"/>
              </p:ext>
            </p:extLst>
          </p:nvPr>
        </p:nvGraphicFramePr>
        <p:xfrm>
          <a:off x="388257" y="2124197"/>
          <a:ext cx="5160243" cy="3898234"/>
        </p:xfrm>
        <a:graphic>
          <a:graphicData uri="http://schemas.openxmlformats.org/drawingml/2006/table">
            <a:tbl>
              <a:tblPr/>
              <a:tblGrid>
                <a:gridCol w="1269730">
                  <a:extLst>
                    <a:ext uri="{9D8B030D-6E8A-4147-A177-3AD203B41FA5}">
                      <a16:colId xmlns:a16="http://schemas.microsoft.com/office/drawing/2014/main" val="847480815"/>
                    </a:ext>
                  </a:extLst>
                </a:gridCol>
                <a:gridCol w="2131987">
                  <a:extLst>
                    <a:ext uri="{9D8B030D-6E8A-4147-A177-3AD203B41FA5}">
                      <a16:colId xmlns:a16="http://schemas.microsoft.com/office/drawing/2014/main" val="2885810355"/>
                    </a:ext>
                  </a:extLst>
                </a:gridCol>
                <a:gridCol w="1758526">
                  <a:extLst>
                    <a:ext uri="{9D8B030D-6E8A-4147-A177-3AD203B41FA5}">
                      <a16:colId xmlns:a16="http://schemas.microsoft.com/office/drawing/2014/main" val="1865393617"/>
                    </a:ext>
                  </a:extLst>
                </a:gridCol>
              </a:tblGrid>
              <a:tr h="341971">
                <a:tc>
                  <a:txBody>
                    <a:bodyPr/>
                    <a:lstStyle/>
                    <a:p>
                      <a:pPr marL="0" indent="0" algn="ctr" fontAlgn="b">
                        <a:buNone/>
                      </a:pPr>
                      <a:r>
                        <a:rPr lang="en-US" sz="1050" b="1" i="0" u="none" strike="noStrike" dirty="0">
                          <a:solidFill>
                            <a:srgbClr val="000000"/>
                          </a:solidFill>
                          <a:effectLst/>
                          <a:latin typeface="Arial" panose="020B0604020202020204" pitchFamily="34" charset="0"/>
                          <a:cs typeface="Arial" panose="020B0604020202020204" pitchFamily="34" charset="0"/>
                        </a:rPr>
                        <a:t>Temperature (ºC)</a:t>
                      </a:r>
                    </a:p>
                  </a:txBody>
                  <a:tcPr anchor="b">
                    <a:lnL>
                      <a:noFill/>
                    </a:lnL>
                    <a:lnR w="12700" cap="flat" cmpd="sng" algn="ctr">
                      <a:no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noFill/>
                  </a:tcPr>
                </a:tc>
                <a:tc>
                  <a:txBody>
                    <a:bodyPr/>
                    <a:lstStyle/>
                    <a:p>
                      <a:pPr marL="0" indent="0" algn="ctr" fontAlgn="b">
                        <a:buNone/>
                      </a:pPr>
                      <a:r>
                        <a:rPr lang="en-US" sz="1050" b="1" i="0" u="none" strike="noStrike" dirty="0">
                          <a:solidFill>
                            <a:srgbClr val="000000"/>
                          </a:solidFill>
                          <a:effectLst/>
                          <a:latin typeface="Arial" panose="020B0604020202020204" pitchFamily="34" charset="0"/>
                          <a:cs typeface="Arial" panose="020B0604020202020204" pitchFamily="34" charset="0"/>
                        </a:rPr>
                        <a:t>Industrial applications</a:t>
                      </a: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noFill/>
                  </a:tcPr>
                </a:tc>
                <a:tc>
                  <a:txBody>
                    <a:bodyPr/>
                    <a:lstStyle/>
                    <a:p>
                      <a:pPr marL="0" indent="0" algn="ctr" fontAlgn="b">
                        <a:buNone/>
                      </a:pPr>
                      <a:r>
                        <a:rPr lang="en-US" sz="1050" b="1" i="0" u="none" strike="noStrike" dirty="0">
                          <a:solidFill>
                            <a:srgbClr val="000000"/>
                          </a:solidFill>
                          <a:effectLst/>
                          <a:latin typeface="Arial" panose="020B0604020202020204" pitchFamily="34" charset="0"/>
                          <a:cs typeface="Arial" panose="020B0604020202020204" pitchFamily="34" charset="0"/>
                        </a:rPr>
                        <a:t>Geothermal application</a:t>
                      </a:r>
                    </a:p>
                  </a:txBody>
                  <a:tcPr anchor="b">
                    <a:lnL w="12700" cap="flat" cmpd="sng" algn="ctr">
                      <a:no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68151813"/>
                  </a:ext>
                </a:extLst>
              </a:tr>
              <a:tr h="1208168">
                <a:tc>
                  <a:txBody>
                    <a:bodyPr/>
                    <a:lstStyle/>
                    <a:p>
                      <a:pPr marL="0" indent="0" algn="ctr" fontAlgn="b">
                        <a:buNone/>
                      </a:pPr>
                      <a:r>
                        <a:rPr lang="en-US" sz="1050" b="1" i="0" u="none" strike="noStrike" dirty="0">
                          <a:solidFill>
                            <a:srgbClr val="000000"/>
                          </a:solidFill>
                          <a:effectLst/>
                          <a:latin typeface="Arial" panose="020B0604020202020204" pitchFamily="34" charset="0"/>
                          <a:cs typeface="Arial" panose="020B0604020202020204" pitchFamily="34" charset="0"/>
                        </a:rPr>
                        <a:t>&lt;100ºC</a:t>
                      </a:r>
                    </a:p>
                  </a:txBody>
                  <a:tcPr anchor="ctr">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solidFill>
                      <a:schemeClr val="accent2">
                        <a:lumMod val="10000"/>
                        <a:lumOff val="90000"/>
                      </a:schemeClr>
                    </a:solidFill>
                  </a:tcPr>
                </a:tc>
                <a:tc>
                  <a:txBody>
                    <a:bodyPr/>
                    <a:lstStyle/>
                    <a:p>
                      <a:pPr marL="177800" indent="-177800"/>
                      <a:r>
                        <a:rPr lang="en-US" sz="1050" dirty="0"/>
                        <a:t>Food &amp; beverage processing</a:t>
                      </a:r>
                    </a:p>
                    <a:p>
                      <a:pPr marL="177800" indent="-177800"/>
                      <a:r>
                        <a:rPr lang="en-US" sz="1050" dirty="0"/>
                        <a:t>Textile processing</a:t>
                      </a:r>
                    </a:p>
                    <a:p>
                      <a:pPr marL="177800" indent="-177800"/>
                      <a:r>
                        <a:rPr lang="en-US" sz="1050" dirty="0"/>
                        <a:t>Paper processing</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solidFill>
                      <a:schemeClr val="accent2">
                        <a:lumMod val="10000"/>
                        <a:lumOff val="90000"/>
                      </a:schemeClr>
                    </a:solidFill>
                  </a:tcPr>
                </a:tc>
                <a:tc>
                  <a:txBody>
                    <a:bodyPr/>
                    <a:lstStyle/>
                    <a:p>
                      <a:pPr marL="0" indent="0">
                        <a:buNone/>
                      </a:pPr>
                      <a:r>
                        <a:rPr lang="en-US" sz="1050" dirty="0"/>
                        <a:t>GHPs are most competitive for satisfying low-temperature industrial heat demand.</a:t>
                      </a: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solidFill>
                      <a:schemeClr val="accent2">
                        <a:lumMod val="10000"/>
                        <a:lumOff val="90000"/>
                      </a:schemeClr>
                    </a:solidFill>
                  </a:tcPr>
                </a:tc>
                <a:extLst>
                  <a:ext uri="{0D108BD9-81ED-4DB2-BD59-A6C34878D82A}">
                    <a16:rowId xmlns:a16="http://schemas.microsoft.com/office/drawing/2014/main" val="1533781021"/>
                  </a:ext>
                </a:extLst>
              </a:tr>
              <a:tr h="1200697">
                <a:tc>
                  <a:txBody>
                    <a:bodyPr/>
                    <a:lstStyle/>
                    <a:p>
                      <a:pPr marL="0" indent="0" algn="ctr" fontAlgn="b">
                        <a:buNone/>
                      </a:pPr>
                      <a:r>
                        <a:rPr lang="en-US" sz="1050" b="1" i="0" u="none" strike="noStrike" dirty="0">
                          <a:solidFill>
                            <a:srgbClr val="000000"/>
                          </a:solidFill>
                          <a:effectLst/>
                          <a:latin typeface="Arial" panose="020B0604020202020204" pitchFamily="34" charset="0"/>
                          <a:cs typeface="Arial" panose="020B0604020202020204" pitchFamily="34" charset="0"/>
                        </a:rPr>
                        <a:t>100-200ºC</a:t>
                      </a:r>
                    </a:p>
                  </a:txBody>
                  <a:tcPr anchor="ctr">
                    <a:lnL>
                      <a:noFill/>
                    </a:lnL>
                    <a:lnR w="12700" cap="flat" cmpd="sng" algn="ctr">
                      <a:solidFill>
                        <a:schemeClr val="tx1"/>
                      </a:solidFill>
                      <a:prstDash val="solid"/>
                      <a:round/>
                      <a:headEnd type="none" w="med" len="med"/>
                      <a:tailEnd type="none" w="med" len="med"/>
                    </a:lnR>
                    <a:lnT>
                      <a:noFill/>
                    </a:lnT>
                    <a:lnB>
                      <a:noFill/>
                    </a:lnB>
                    <a:solidFill>
                      <a:schemeClr val="accent3">
                        <a:lumMod val="20000"/>
                        <a:lumOff val="80000"/>
                      </a:schemeClr>
                    </a:solidFill>
                  </a:tcPr>
                </a:tc>
                <a:tc>
                  <a:txBody>
                    <a:bodyPr/>
                    <a:lstStyle/>
                    <a:p>
                      <a:pPr marL="177800" indent="-177800"/>
                      <a:r>
                        <a:rPr lang="en-US" sz="1050" dirty="0"/>
                        <a:t>Paper &amp; chemicals production</a:t>
                      </a:r>
                    </a:p>
                    <a:p>
                      <a:pPr marL="177800" indent="-177800"/>
                      <a:r>
                        <a:rPr lang="en-US" sz="1050" dirty="0"/>
                        <a:t>Auxiliary processes in cement production &amp; food processing</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solidFill>
                      <a:schemeClr val="accent3">
                        <a:lumMod val="20000"/>
                        <a:lumOff val="80000"/>
                      </a:schemeClr>
                    </a:solidFill>
                  </a:tcPr>
                </a:tc>
                <a:tc>
                  <a:txBody>
                    <a:bodyPr/>
                    <a:lstStyle/>
                    <a:p>
                      <a:pPr marL="0" marR="0" lvl="0" indent="0" algn="l" defTabSz="711200" rtl="0" eaLnBrk="1" fontAlgn="b" latinLnBrk="0" hangingPunct="1">
                        <a:lnSpc>
                          <a:spcPct val="100000"/>
                        </a:lnSpc>
                        <a:spcBef>
                          <a:spcPts val="1200"/>
                        </a:spcBef>
                        <a:spcAft>
                          <a:spcPts val="0"/>
                        </a:spcAft>
                        <a:buClrTx/>
                        <a:buSzTx/>
                        <a:buNone/>
                        <a:tabLst/>
                        <a:defRPr/>
                      </a:pPr>
                      <a:r>
                        <a:rPr lang="en-US" sz="1050" b="0" i="0" u="none" strike="noStrike" dirty="0">
                          <a:solidFill>
                            <a:srgbClr val="000000"/>
                          </a:solidFill>
                          <a:effectLst/>
                          <a:latin typeface="Arial" panose="020B0604020202020204" pitchFamily="34" charset="0"/>
                          <a:cs typeface="Arial" panose="020B0604020202020204" pitchFamily="34" charset="0"/>
                        </a:rPr>
                        <a:t>Next-generation geothermal can provide midrange temperatures across a wide geography.</a:t>
                      </a: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2580703786"/>
                  </a:ext>
                </a:extLst>
              </a:tr>
              <a:tr h="1147398">
                <a:tc>
                  <a:txBody>
                    <a:bodyPr/>
                    <a:lstStyle/>
                    <a:p>
                      <a:pPr marL="0" indent="0" algn="ctr" fontAlgn="b">
                        <a:buNone/>
                      </a:pPr>
                      <a:r>
                        <a:rPr lang="en-US" sz="1050" b="1" i="0" u="none" strike="noStrike" dirty="0">
                          <a:solidFill>
                            <a:srgbClr val="000000"/>
                          </a:solidFill>
                          <a:effectLst/>
                          <a:latin typeface="Arial" panose="020B0604020202020204" pitchFamily="34" charset="0"/>
                          <a:cs typeface="Arial" panose="020B0604020202020204" pitchFamily="34" charset="0"/>
                        </a:rPr>
                        <a:t>200-400ºC</a:t>
                      </a:r>
                    </a:p>
                  </a:txBody>
                  <a:tcPr anchor="ctr">
                    <a:lnL>
                      <a:noFill/>
                    </a:lnL>
                    <a:lnR w="12700" cap="flat" cmpd="sng" algn="ctr">
                      <a:solidFill>
                        <a:schemeClr val="tx1"/>
                      </a:solidFill>
                      <a:prstDash val="solid"/>
                      <a:round/>
                      <a:headEnd type="none" w="med" len="med"/>
                      <a:tailEnd type="none" w="med" len="med"/>
                    </a:lnR>
                    <a:lnT>
                      <a:noFill/>
                    </a:lnT>
                    <a:lnB>
                      <a:noFill/>
                    </a:lnB>
                    <a:solidFill>
                      <a:schemeClr val="accent6">
                        <a:lumMod val="20000"/>
                        <a:lumOff val="80000"/>
                      </a:schemeClr>
                    </a:solidFill>
                  </a:tcPr>
                </a:tc>
                <a:tc>
                  <a:txBody>
                    <a:bodyPr/>
                    <a:lstStyle/>
                    <a:p>
                      <a:pPr marL="177800" marR="0" lvl="0" indent="-177800" algn="l" defTabSz="711200" rtl="0" eaLnBrk="1" fontAlgn="b" latinLnBrk="0" hangingPunct="1">
                        <a:lnSpc>
                          <a:spcPct val="100000"/>
                        </a:lnSpc>
                        <a:spcBef>
                          <a:spcPts val="1200"/>
                        </a:spcBef>
                        <a:spcAft>
                          <a:spcPts val="0"/>
                        </a:spcAft>
                        <a:buClrTx/>
                        <a:buSzTx/>
                        <a:tabLst/>
                        <a:defRPr/>
                      </a:pPr>
                      <a:r>
                        <a:rPr lang="en-US" sz="1050" dirty="0">
                          <a:solidFill>
                            <a:schemeClr val="tx1"/>
                          </a:solidFill>
                        </a:rPr>
                        <a:t>Petrochemical cracking</a:t>
                      </a:r>
                    </a:p>
                    <a:p>
                      <a:pPr marL="177800" marR="0" lvl="0" indent="-177800" algn="l" defTabSz="711200" rtl="0" eaLnBrk="1" fontAlgn="b" latinLnBrk="0" hangingPunct="1">
                        <a:lnSpc>
                          <a:spcPct val="100000"/>
                        </a:lnSpc>
                        <a:spcBef>
                          <a:spcPts val="1200"/>
                        </a:spcBef>
                        <a:spcAft>
                          <a:spcPts val="0"/>
                        </a:spcAft>
                        <a:buClrTx/>
                        <a:buSzTx/>
                        <a:tabLst/>
                        <a:defRPr/>
                      </a:pPr>
                      <a:r>
                        <a:rPr lang="en-US" sz="1050" dirty="0">
                          <a:solidFill>
                            <a:schemeClr val="tx1"/>
                          </a:solidFill>
                        </a:rPr>
                        <a:t>Cement &amp; steel </a:t>
                      </a:r>
                      <a:br>
                        <a:rPr lang="en-US" sz="1050" dirty="0">
                          <a:solidFill>
                            <a:schemeClr val="tx1"/>
                          </a:solidFill>
                        </a:rPr>
                      </a:br>
                      <a:r>
                        <a:rPr lang="en-US" sz="1050" dirty="0">
                          <a:solidFill>
                            <a:schemeClr val="tx1"/>
                          </a:solidFill>
                        </a:rPr>
                        <a:t>pre-processing</a:t>
                      </a:r>
                    </a:p>
                    <a:p>
                      <a:pPr marL="177800" marR="0" lvl="0" indent="-177800" algn="l" defTabSz="711200" rtl="0" eaLnBrk="1" fontAlgn="b" latinLnBrk="0" hangingPunct="1">
                        <a:lnSpc>
                          <a:spcPct val="100000"/>
                        </a:lnSpc>
                        <a:spcBef>
                          <a:spcPts val="1200"/>
                        </a:spcBef>
                        <a:spcAft>
                          <a:spcPts val="0"/>
                        </a:spcAft>
                        <a:buClrTx/>
                        <a:buSzTx/>
                        <a:tabLst/>
                        <a:defRPr/>
                      </a:pPr>
                      <a:r>
                        <a:rPr lang="en-US" sz="1050" dirty="0">
                          <a:solidFill>
                            <a:schemeClr val="tx1"/>
                          </a:solidFill>
                        </a:rPr>
                        <a:t>Aluminum smelting</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solidFill>
                      <a:schemeClr val="accent6">
                        <a:lumMod val="20000"/>
                        <a:lumOff val="80000"/>
                      </a:schemeClr>
                    </a:solidFill>
                  </a:tcPr>
                </a:tc>
                <a:tc>
                  <a:txBody>
                    <a:bodyPr/>
                    <a:lstStyle/>
                    <a:p>
                      <a:pPr marL="0" indent="0">
                        <a:buNone/>
                      </a:pPr>
                      <a:r>
                        <a:rPr lang="en-US" sz="1050" dirty="0"/>
                        <a:t>Fuel combustion or direct electricity use will most likely remain necessary.</a:t>
                      </a: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a:noFill/>
                    </a:lnT>
                    <a:lnB>
                      <a:noFill/>
                    </a:lnB>
                    <a:solidFill>
                      <a:schemeClr val="accent6">
                        <a:lumMod val="20000"/>
                        <a:lumOff val="80000"/>
                      </a:schemeClr>
                    </a:solidFill>
                  </a:tcPr>
                </a:tc>
                <a:extLst>
                  <a:ext uri="{0D108BD9-81ED-4DB2-BD59-A6C34878D82A}">
                    <a16:rowId xmlns:a16="http://schemas.microsoft.com/office/drawing/2014/main" val="647087268"/>
                  </a:ext>
                </a:extLst>
              </a:tr>
            </a:tbl>
          </a:graphicData>
        </a:graphic>
      </p:graphicFrame>
      <p:sp>
        <p:nvSpPr>
          <p:cNvPr id="12" name="btfpBulletedList826938">
            <a:extLst>
              <a:ext uri="{FF2B5EF4-FFF2-40B4-BE49-F238E27FC236}">
                <a16:creationId xmlns:a16="http://schemas.microsoft.com/office/drawing/2014/main" id="{1F88E3FC-AFA0-57FF-7895-CAF59F641DC8}"/>
              </a:ext>
            </a:extLst>
          </p:cNvPr>
          <p:cNvSpPr txBox="1"/>
          <p:nvPr>
            <p:custDataLst>
              <p:tags r:id="rId2"/>
            </p:custDataLst>
          </p:nvPr>
        </p:nvSpPr>
        <p:spPr bwMode="gray">
          <a:xfrm>
            <a:off x="6185669" y="5097816"/>
            <a:ext cx="3017520" cy="257369"/>
          </a:xfrm>
          <a:prstGeom prst="rect">
            <a:avLst/>
          </a:prstGeom>
          <a:solidFill>
            <a:srgbClr val="88939C"/>
          </a:solidFill>
          <a:ln>
            <a:noFill/>
          </a:ln>
        </p:spPr>
        <p:txBody>
          <a:bodyPr vert="horz" wrap="square" lIns="36000" tIns="36000" rIns="36000" bIns="36000" rtlCol="0" anchor="t">
            <a:spAutoFit/>
          </a:bodyPr>
          <a:lstStyle/>
          <a:p>
            <a:pPr marL="0" marR="0" lvl="0" indent="0" algn="ctr" defTabSz="711200" rtl="0" eaLnBrk="1" fontAlgn="auto" latinLnBrk="0" hangingPunct="1">
              <a:lnSpc>
                <a:spcPct val="100000"/>
              </a:lnSpc>
              <a:spcBef>
                <a:spcPts val="1800"/>
              </a:spcBef>
              <a:spcAft>
                <a:spcPts val="0"/>
              </a:spcAft>
              <a:buClrTx/>
              <a:buSzTx/>
              <a:buFontTx/>
              <a:buNone/>
              <a:tabLst/>
              <a:defRPr/>
            </a:pPr>
            <a:r>
              <a:rPr lang="en-US" sz="1200" b="1" dirty="0">
                <a:solidFill>
                  <a:schemeClr val="bg1"/>
                </a:solidFill>
                <a:latin typeface="Arial"/>
                <a:cs typeface="Arial"/>
              </a:rPr>
              <a:t>Geothermal energy suppliers</a:t>
            </a:r>
            <a:endParaRPr kumimoji="0" lang="en-US" sz="1200" b="1" i="0" u="none" strike="noStrike" kern="1200" cap="none" spc="0" normalizeH="0" baseline="0" noProof="0" dirty="0">
              <a:ln>
                <a:noFill/>
              </a:ln>
              <a:solidFill>
                <a:schemeClr val="bg1"/>
              </a:solidFill>
              <a:effectLst/>
              <a:uLnTx/>
              <a:uFillTx/>
              <a:latin typeface="Arial"/>
              <a:ea typeface="+mn-ea"/>
              <a:cs typeface="Arial"/>
            </a:endParaRPr>
          </a:p>
        </p:txBody>
      </p:sp>
      <p:sp>
        <p:nvSpPr>
          <p:cNvPr id="13" name="btfpBulletedList826938">
            <a:extLst>
              <a:ext uri="{FF2B5EF4-FFF2-40B4-BE49-F238E27FC236}">
                <a16:creationId xmlns:a16="http://schemas.microsoft.com/office/drawing/2014/main" id="{79C58E44-A492-BE6D-1545-C1BED2F452E2}"/>
              </a:ext>
            </a:extLst>
          </p:cNvPr>
          <p:cNvSpPr txBox="1"/>
          <p:nvPr>
            <p:custDataLst>
              <p:tags r:id="rId3"/>
            </p:custDataLst>
          </p:nvPr>
        </p:nvSpPr>
        <p:spPr bwMode="gray">
          <a:xfrm>
            <a:off x="6185126" y="2162267"/>
            <a:ext cx="3017520" cy="257369"/>
          </a:xfrm>
          <a:prstGeom prst="rect">
            <a:avLst/>
          </a:prstGeom>
          <a:solidFill>
            <a:srgbClr val="88939C"/>
          </a:solidFill>
          <a:ln>
            <a:noFill/>
          </a:ln>
        </p:spPr>
        <p:txBody>
          <a:bodyPr vert="horz" wrap="square" lIns="36000" tIns="36000" rIns="36000" bIns="36000" rtlCol="0" anchor="t">
            <a:spAutoFit/>
          </a:bodyPr>
          <a:lstStyle/>
          <a:p>
            <a:pPr marL="0" marR="0" lvl="0" indent="0" algn="ctr" defTabSz="711200" rtl="0" eaLnBrk="1" fontAlgn="auto" latinLnBrk="0" hangingPunct="1">
              <a:lnSpc>
                <a:spcPct val="100000"/>
              </a:lnSpc>
              <a:spcBef>
                <a:spcPts val="1800"/>
              </a:spcBef>
              <a:spcAft>
                <a:spcPts val="0"/>
              </a:spcAft>
              <a:buClrTx/>
              <a:buSzTx/>
              <a:buFontTx/>
              <a:buNone/>
              <a:tabLst/>
              <a:defRPr/>
            </a:pPr>
            <a:r>
              <a:rPr kumimoji="0" lang="en-US" sz="1200" b="1" i="0" u="none" strike="noStrike" kern="1200" cap="none" spc="0" normalizeH="0" baseline="0" noProof="0" dirty="0">
                <a:ln>
                  <a:noFill/>
                </a:ln>
                <a:solidFill>
                  <a:schemeClr val="bg1"/>
                </a:solidFill>
                <a:effectLst/>
                <a:uLnTx/>
                <a:uFillTx/>
                <a:latin typeface="Arial"/>
                <a:ea typeface="+mn-ea"/>
                <a:cs typeface="Arial"/>
              </a:rPr>
              <a:t>Geological conditions</a:t>
            </a:r>
          </a:p>
        </p:txBody>
      </p:sp>
      <p:pic>
        <p:nvPicPr>
          <p:cNvPr id="14" name="Picture 13" descr="A diagram of a diagram of a production borefield&#10;&#10;AI-generated content may be incorrect.">
            <a:extLst>
              <a:ext uri="{FF2B5EF4-FFF2-40B4-BE49-F238E27FC236}">
                <a16:creationId xmlns:a16="http://schemas.microsoft.com/office/drawing/2014/main" id="{7BC3FC1F-F35A-42D2-BA7D-A743DCB3E8BC}"/>
              </a:ext>
            </a:extLst>
          </p:cNvPr>
          <p:cNvPicPr>
            <a:picLocks noChangeAspect="1"/>
          </p:cNvPicPr>
          <p:nvPr/>
        </p:nvPicPr>
        <p:blipFill>
          <a:blip r:embed="rId14" cstate="print">
            <a:extLst>
              <a:ext uri="{28A0092B-C50C-407E-A947-70E740481C1C}">
                <a14:useLocalDpi xmlns:a14="http://schemas.microsoft.com/office/drawing/2010/main"/>
              </a:ext>
            </a:extLst>
          </a:blip>
          <a:stretch>
            <a:fillRect/>
          </a:stretch>
        </p:blipFill>
        <p:spPr>
          <a:xfrm>
            <a:off x="9318705" y="4457250"/>
            <a:ext cx="2543095" cy="1637689"/>
          </a:xfrm>
          <a:prstGeom prst="rect">
            <a:avLst/>
          </a:prstGeom>
        </p:spPr>
      </p:pic>
      <p:sp>
        <p:nvSpPr>
          <p:cNvPr id="15" name="Rectangle 14">
            <a:extLst>
              <a:ext uri="{FF2B5EF4-FFF2-40B4-BE49-F238E27FC236}">
                <a16:creationId xmlns:a16="http://schemas.microsoft.com/office/drawing/2014/main" id="{ED31B6F2-805C-3132-45B2-E7C39CE7787A}"/>
              </a:ext>
            </a:extLst>
          </p:cNvPr>
          <p:cNvSpPr/>
          <p:nvPr/>
        </p:nvSpPr>
        <p:spPr bwMode="gray">
          <a:xfrm>
            <a:off x="6183568" y="2461203"/>
            <a:ext cx="3118559" cy="104132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137160" rIns="274320" bIns="228600" numCol="1" spcCol="0" rtlCol="0" fromWordArt="0" anchor="t" anchorCtr="0" forceAA="0" compatLnSpc="1">
            <a:prstTxWarp prst="textNoShape">
              <a:avLst/>
            </a:prstTxWarp>
            <a:noAutofit/>
          </a:bodyPr>
          <a:lstStyle/>
          <a:p>
            <a:pPr>
              <a:spcBef>
                <a:spcPts val="600"/>
              </a:spcBef>
              <a:spcAft>
                <a:spcPts val="600"/>
              </a:spcAft>
              <a:defRPr/>
            </a:pPr>
            <a:r>
              <a:rPr lang="en-US" sz="1050" b="1" dirty="0">
                <a:solidFill>
                  <a:srgbClr val="000000"/>
                </a:solidFill>
                <a:latin typeface="Arial"/>
              </a:rPr>
              <a:t>250-310ºC </a:t>
            </a:r>
            <a:r>
              <a:rPr lang="en-US" sz="1050" dirty="0">
                <a:solidFill>
                  <a:srgbClr val="000000"/>
                </a:solidFill>
                <a:latin typeface="Arial"/>
              </a:rPr>
              <a:t>downhole temperature range</a:t>
            </a:r>
          </a:p>
          <a:p>
            <a:pPr>
              <a:spcBef>
                <a:spcPts val="600"/>
              </a:spcBef>
              <a:spcAft>
                <a:spcPts val="600"/>
              </a:spcAft>
              <a:defRPr/>
            </a:pPr>
            <a:r>
              <a:rPr lang="en-US" sz="1050" b="1" dirty="0">
                <a:solidFill>
                  <a:srgbClr val="000000"/>
                </a:solidFill>
              </a:rPr>
              <a:t>35 km2 </a:t>
            </a:r>
            <a:r>
              <a:rPr lang="en-US" sz="1050" dirty="0">
                <a:solidFill>
                  <a:srgbClr val="000000"/>
                </a:solidFill>
              </a:rPr>
              <a:t>area covered by the geothermal field</a:t>
            </a:r>
          </a:p>
          <a:p>
            <a:pPr>
              <a:spcBef>
                <a:spcPts val="600"/>
              </a:spcBef>
              <a:spcAft>
                <a:spcPts val="600"/>
              </a:spcAft>
              <a:defRPr/>
            </a:pPr>
            <a:r>
              <a:rPr lang="en-US" sz="1050" b="1" dirty="0">
                <a:solidFill>
                  <a:srgbClr val="000000"/>
                </a:solidFill>
              </a:rPr>
              <a:t>350-570 MW </a:t>
            </a:r>
            <a:r>
              <a:rPr lang="en-US" sz="1050" dirty="0">
                <a:solidFill>
                  <a:srgbClr val="000000"/>
                </a:solidFill>
              </a:rPr>
              <a:t>estimated available resources</a:t>
            </a:r>
          </a:p>
        </p:txBody>
      </p:sp>
      <p:sp>
        <p:nvSpPr>
          <p:cNvPr id="16" name="btfpBulletedList826938">
            <a:extLst>
              <a:ext uri="{FF2B5EF4-FFF2-40B4-BE49-F238E27FC236}">
                <a16:creationId xmlns:a16="http://schemas.microsoft.com/office/drawing/2014/main" id="{F4E5BABF-7D30-17DD-9649-E2B211CBC684}"/>
              </a:ext>
            </a:extLst>
          </p:cNvPr>
          <p:cNvSpPr txBox="1"/>
          <p:nvPr>
            <p:custDataLst>
              <p:tags r:id="rId4"/>
            </p:custDataLst>
          </p:nvPr>
        </p:nvSpPr>
        <p:spPr bwMode="gray">
          <a:xfrm>
            <a:off x="6185126" y="3602097"/>
            <a:ext cx="3017520" cy="257369"/>
          </a:xfrm>
          <a:prstGeom prst="rect">
            <a:avLst/>
          </a:prstGeom>
          <a:solidFill>
            <a:srgbClr val="88939C"/>
          </a:solidFill>
          <a:ln>
            <a:noFill/>
          </a:ln>
        </p:spPr>
        <p:txBody>
          <a:bodyPr vert="horz" wrap="square" lIns="36000" tIns="36000" rIns="36000" bIns="36000" rtlCol="0" anchor="t">
            <a:spAutoFit/>
          </a:bodyPr>
          <a:lstStyle/>
          <a:p>
            <a:pPr marL="0" marR="0" lvl="0" indent="0" algn="ctr" defTabSz="711200" rtl="0" eaLnBrk="1" fontAlgn="auto" latinLnBrk="0" hangingPunct="1">
              <a:lnSpc>
                <a:spcPct val="100000"/>
              </a:lnSpc>
              <a:spcBef>
                <a:spcPts val="1800"/>
              </a:spcBef>
              <a:spcAft>
                <a:spcPts val="0"/>
              </a:spcAft>
              <a:buClrTx/>
              <a:buSzTx/>
              <a:buFontTx/>
              <a:buNone/>
              <a:tabLst/>
              <a:defRPr/>
            </a:pPr>
            <a:r>
              <a:rPr kumimoji="0" lang="en-US" sz="1200" b="1" i="0" u="none" strike="noStrike" kern="1200" cap="none" spc="0" normalizeH="0" baseline="0" noProof="0" dirty="0">
                <a:ln>
                  <a:noFill/>
                </a:ln>
                <a:solidFill>
                  <a:schemeClr val="bg1"/>
                </a:solidFill>
                <a:effectLst/>
                <a:uLnTx/>
                <a:uFillTx/>
                <a:latin typeface="Arial"/>
                <a:ea typeface="+mn-ea"/>
                <a:cs typeface="Arial"/>
              </a:rPr>
              <a:t>Key industrial processes</a:t>
            </a:r>
          </a:p>
        </p:txBody>
      </p:sp>
      <p:sp>
        <p:nvSpPr>
          <p:cNvPr id="17" name="Rectangle 16">
            <a:extLst>
              <a:ext uri="{FF2B5EF4-FFF2-40B4-BE49-F238E27FC236}">
                <a16:creationId xmlns:a16="http://schemas.microsoft.com/office/drawing/2014/main" id="{D45D7DC2-2883-221F-9371-77B5A027FA52}"/>
              </a:ext>
            </a:extLst>
          </p:cNvPr>
          <p:cNvSpPr/>
          <p:nvPr/>
        </p:nvSpPr>
        <p:spPr bwMode="gray">
          <a:xfrm>
            <a:off x="6183568" y="3901033"/>
            <a:ext cx="3118559" cy="104132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137160" rIns="274320" bIns="228600" numCol="1" spcCol="0" rtlCol="0" fromWordArt="0" anchor="t" anchorCtr="0" forceAA="0" compatLnSpc="1">
            <a:prstTxWarp prst="textNoShape">
              <a:avLst/>
            </a:prstTxWarp>
            <a:noAutofit/>
          </a:bodyPr>
          <a:lstStyle/>
          <a:p>
            <a:pPr>
              <a:spcBef>
                <a:spcPts val="600"/>
              </a:spcBef>
              <a:spcAft>
                <a:spcPts val="600"/>
              </a:spcAft>
              <a:defRPr/>
            </a:pPr>
            <a:r>
              <a:rPr lang="en-US" sz="1050" dirty="0">
                <a:solidFill>
                  <a:srgbClr val="000000"/>
                </a:solidFill>
                <a:latin typeface="Arial"/>
              </a:rPr>
              <a:t>Paper &amp; pulp mill</a:t>
            </a:r>
          </a:p>
          <a:p>
            <a:pPr>
              <a:spcBef>
                <a:spcPts val="600"/>
              </a:spcBef>
              <a:spcAft>
                <a:spcPts val="600"/>
              </a:spcAft>
              <a:defRPr/>
            </a:pPr>
            <a:r>
              <a:rPr lang="en-US" sz="1050" dirty="0">
                <a:solidFill>
                  <a:srgbClr val="000000"/>
                </a:solidFill>
                <a:latin typeface="Arial"/>
              </a:rPr>
              <a:t>Wood drying</a:t>
            </a:r>
          </a:p>
          <a:p>
            <a:pPr>
              <a:spcBef>
                <a:spcPts val="600"/>
              </a:spcBef>
              <a:spcAft>
                <a:spcPts val="600"/>
              </a:spcAft>
              <a:defRPr/>
            </a:pPr>
            <a:r>
              <a:rPr lang="en-US" sz="1050" dirty="0">
                <a:solidFill>
                  <a:srgbClr val="000000"/>
                </a:solidFill>
                <a:latin typeface="Arial"/>
              </a:rPr>
              <a:t>Dairy processing</a:t>
            </a:r>
            <a:endParaRPr lang="en-US" sz="1050" dirty="0">
              <a:solidFill>
                <a:srgbClr val="000000"/>
              </a:solidFill>
            </a:endParaRPr>
          </a:p>
        </p:txBody>
      </p:sp>
      <p:pic>
        <p:nvPicPr>
          <p:cNvPr id="18" name="Picture 17" descr="A logo with a hand and text&#10;&#10;AI-generated content may be incorrect.">
            <a:extLst>
              <a:ext uri="{FF2B5EF4-FFF2-40B4-BE49-F238E27FC236}">
                <a16:creationId xmlns:a16="http://schemas.microsoft.com/office/drawing/2014/main" id="{C5A8B9B9-A6EA-A5B1-6249-AF3486230366}"/>
              </a:ext>
            </a:extLst>
          </p:cNvPr>
          <p:cNvPicPr>
            <a:picLocks noChangeAspect="1"/>
          </p:cNvPicPr>
          <p:nvPr/>
        </p:nvPicPr>
        <p:blipFill>
          <a:blip r:embed="rId15" cstate="print">
            <a:extLst>
              <a:ext uri="{28A0092B-C50C-407E-A947-70E740481C1C}">
                <a14:useLocalDpi xmlns:a14="http://schemas.microsoft.com/office/drawing/2010/main"/>
              </a:ext>
            </a:extLst>
          </a:blip>
          <a:stretch>
            <a:fillRect/>
          </a:stretch>
        </p:blipFill>
        <p:spPr>
          <a:xfrm>
            <a:off x="7448147" y="3900680"/>
            <a:ext cx="1060450" cy="476250"/>
          </a:xfrm>
          <a:prstGeom prst="rect">
            <a:avLst/>
          </a:prstGeom>
        </p:spPr>
      </p:pic>
      <p:pic>
        <p:nvPicPr>
          <p:cNvPr id="19" name="Picture 18" descr="A close-up of a logo&#10;&#10;AI-generated content may be incorrect.">
            <a:extLst>
              <a:ext uri="{FF2B5EF4-FFF2-40B4-BE49-F238E27FC236}">
                <a16:creationId xmlns:a16="http://schemas.microsoft.com/office/drawing/2014/main" id="{FE293D7F-B7F1-AED4-670F-869EDAC607E3}"/>
              </a:ext>
            </a:extLst>
          </p:cNvPr>
          <p:cNvPicPr>
            <a:picLocks noChangeAspect="1"/>
          </p:cNvPicPr>
          <p:nvPr/>
        </p:nvPicPr>
        <p:blipFill>
          <a:blip r:embed="rId16" cstate="print">
            <a:extLst>
              <a:ext uri="{28A0092B-C50C-407E-A947-70E740481C1C}">
                <a14:useLocalDpi xmlns:a14="http://schemas.microsoft.com/office/drawing/2010/main"/>
              </a:ext>
            </a:extLst>
          </a:blip>
          <a:srcRect/>
          <a:stretch>
            <a:fillRect/>
          </a:stretch>
        </p:blipFill>
        <p:spPr>
          <a:xfrm>
            <a:off x="8281848" y="4316118"/>
            <a:ext cx="887639" cy="298937"/>
          </a:xfrm>
          <a:prstGeom prst="rect">
            <a:avLst/>
          </a:prstGeom>
        </p:spPr>
      </p:pic>
      <p:pic>
        <p:nvPicPr>
          <p:cNvPr id="20" name="Picture 19" descr="A blue text on a white background&#10;&#10;AI-generated content may be incorrect.">
            <a:extLst>
              <a:ext uri="{FF2B5EF4-FFF2-40B4-BE49-F238E27FC236}">
                <a16:creationId xmlns:a16="http://schemas.microsoft.com/office/drawing/2014/main" id="{5A5DB299-7899-C0B9-0CB9-B62793F1E566}"/>
              </a:ext>
            </a:extLst>
          </p:cNvPr>
          <p:cNvPicPr>
            <a:picLocks noChangeAspect="1"/>
          </p:cNvPicPr>
          <p:nvPr/>
        </p:nvPicPr>
        <p:blipFill>
          <a:blip r:embed="rId17" cstate="print">
            <a:extLst>
              <a:ext uri="{28A0092B-C50C-407E-A947-70E740481C1C}">
                <a14:useLocalDpi xmlns:a14="http://schemas.microsoft.com/office/drawing/2010/main"/>
              </a:ext>
            </a:extLst>
          </a:blip>
          <a:srcRect t="30065" b="26791"/>
          <a:stretch>
            <a:fillRect/>
          </a:stretch>
        </p:blipFill>
        <p:spPr>
          <a:xfrm>
            <a:off x="7448147" y="4557274"/>
            <a:ext cx="928397" cy="400546"/>
          </a:xfrm>
          <a:prstGeom prst="rect">
            <a:avLst/>
          </a:prstGeom>
        </p:spPr>
      </p:pic>
      <p:sp>
        <p:nvSpPr>
          <p:cNvPr id="21" name="TextBox 8">
            <a:extLst>
              <a:ext uri="{FF2B5EF4-FFF2-40B4-BE49-F238E27FC236}">
                <a16:creationId xmlns:a16="http://schemas.microsoft.com/office/drawing/2014/main" id="{C2384241-B9A8-9437-83D8-3A896CD14760}"/>
              </a:ext>
            </a:extLst>
          </p:cNvPr>
          <p:cNvSpPr txBox="1"/>
          <p:nvPr/>
        </p:nvSpPr>
        <p:spPr bwMode="gray">
          <a:xfrm>
            <a:off x="9318705" y="2301442"/>
            <a:ext cx="2543095" cy="2014675"/>
          </a:xfrm>
          <a:prstGeom prst="rect">
            <a:avLst/>
          </a:prstGeom>
          <a:solidFill>
            <a:schemeClr val="accent3">
              <a:lumMod val="20000"/>
              <a:lumOff val="80000"/>
            </a:schemeClr>
          </a:solidFill>
          <a:ln>
            <a:noFill/>
          </a:ln>
        </p:spPr>
        <p:txBody>
          <a:bodyPr wrap="square" lIns="137160" tIns="182880" rIns="274320" bIns="137160" rtlCol="0">
            <a:noAutofit/>
          </a:bodyPr>
          <a:lstStyle/>
          <a:p>
            <a:pPr>
              <a:spcBef>
                <a:spcPts val="0"/>
              </a:spcBef>
              <a:spcAft>
                <a:spcPts val="400"/>
              </a:spcAft>
            </a:pPr>
            <a:r>
              <a:rPr lang="en-US" sz="1050" dirty="0"/>
              <a:t>Supplies various industrial customers in Kawerau</a:t>
            </a:r>
          </a:p>
          <a:p>
            <a:pPr>
              <a:spcBef>
                <a:spcPts val="0"/>
              </a:spcBef>
              <a:spcAft>
                <a:spcPts val="400"/>
              </a:spcAft>
            </a:pPr>
            <a:r>
              <a:rPr lang="en-US" sz="1050" dirty="0"/>
              <a:t>Process steam supplied at pressures of </a:t>
            </a:r>
            <a:r>
              <a:rPr lang="en-US" sz="1050" b="1" dirty="0"/>
              <a:t>7-16 bar </a:t>
            </a:r>
            <a:r>
              <a:rPr lang="en-US" sz="1050" dirty="0"/>
              <a:t>and process water at </a:t>
            </a:r>
            <a:r>
              <a:rPr lang="en-US" sz="1050" b="1" dirty="0"/>
              <a:t>170ºC</a:t>
            </a:r>
            <a:endParaRPr lang="en-US" sz="1050" dirty="0"/>
          </a:p>
          <a:p>
            <a:pPr>
              <a:spcBef>
                <a:spcPts val="0"/>
              </a:spcBef>
              <a:spcAft>
                <a:spcPts val="400"/>
              </a:spcAft>
            </a:pPr>
            <a:r>
              <a:rPr lang="en-US" sz="1050" b="1" dirty="0"/>
              <a:t>~14.8 PJ</a:t>
            </a:r>
            <a:r>
              <a:rPr lang="en-US" sz="1050" dirty="0"/>
              <a:t> geothermal energy produced annually</a:t>
            </a:r>
          </a:p>
          <a:p>
            <a:pPr>
              <a:spcBef>
                <a:spcPts val="0"/>
              </a:spcBef>
              <a:spcAft>
                <a:spcPts val="400"/>
              </a:spcAft>
            </a:pPr>
            <a:r>
              <a:rPr lang="en-US" sz="1050" b="1" dirty="0"/>
              <a:t>90% less carbon</a:t>
            </a:r>
            <a:r>
              <a:rPr lang="en-US" sz="1050" dirty="0"/>
              <a:t>;</a:t>
            </a:r>
            <a:r>
              <a:rPr lang="en-US" sz="1050" b="1" dirty="0"/>
              <a:t> </a:t>
            </a:r>
            <a:r>
              <a:rPr lang="en-US" sz="1050" dirty="0"/>
              <a:t>0.007 tCO2e/GJ compared with </a:t>
            </a:r>
            <a:br>
              <a:rPr lang="en-US" sz="1050" dirty="0"/>
            </a:br>
            <a:r>
              <a:rPr lang="en-US" sz="1050" dirty="0"/>
              <a:t>LNG (0.054 tCO2e/GJ)</a:t>
            </a:r>
            <a:endParaRPr lang="en-US" sz="1050" b="1" dirty="0"/>
          </a:p>
        </p:txBody>
      </p:sp>
      <p:sp>
        <p:nvSpPr>
          <p:cNvPr id="22" name="Rectangle 21">
            <a:extLst>
              <a:ext uri="{FF2B5EF4-FFF2-40B4-BE49-F238E27FC236}">
                <a16:creationId xmlns:a16="http://schemas.microsoft.com/office/drawing/2014/main" id="{FEFB0582-82D5-BA73-525B-A81C97423CF6}"/>
              </a:ext>
            </a:extLst>
          </p:cNvPr>
          <p:cNvSpPr/>
          <p:nvPr/>
        </p:nvSpPr>
        <p:spPr bwMode="gray">
          <a:xfrm>
            <a:off x="9318705" y="2162267"/>
            <a:ext cx="2538334" cy="256032"/>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4320" tIns="36000" rIns="36000" bIns="36000" numCol="1" spcCol="0" rtlCol="0" fromWordArt="0" anchor="ctr" anchorCtr="0" forceAA="0" compatLnSpc="1">
            <a:prstTxWarp prst="textNoShape">
              <a:avLst/>
            </a:prstTxWarp>
            <a:noAutofit/>
          </a:bodyPr>
          <a:lstStyle/>
          <a:p>
            <a:pPr marL="0" indent="0">
              <a:buNone/>
            </a:pPr>
            <a:r>
              <a:rPr lang="en-US" sz="1050" b="1" dirty="0">
                <a:solidFill>
                  <a:schemeClr val="bg1"/>
                </a:solidFill>
              </a:rPr>
              <a:t>Ngāti Tūwharetoa Geothermal</a:t>
            </a:r>
          </a:p>
        </p:txBody>
      </p:sp>
      <p:sp>
        <p:nvSpPr>
          <p:cNvPr id="23" name="Rectangle 22">
            <a:extLst>
              <a:ext uri="{FF2B5EF4-FFF2-40B4-BE49-F238E27FC236}">
                <a16:creationId xmlns:a16="http://schemas.microsoft.com/office/drawing/2014/main" id="{1B139ADD-2C75-2702-4737-387B9378A634}"/>
              </a:ext>
            </a:extLst>
          </p:cNvPr>
          <p:cNvSpPr/>
          <p:nvPr/>
        </p:nvSpPr>
        <p:spPr bwMode="gray">
          <a:xfrm>
            <a:off x="6197598" y="5355185"/>
            <a:ext cx="3104529" cy="104132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137160" rIns="274320" bIns="228600" numCol="1" spcCol="0" rtlCol="0" fromWordArt="0" anchor="t" anchorCtr="0" forceAA="0" compatLnSpc="1">
            <a:prstTxWarp prst="textNoShape">
              <a:avLst/>
            </a:prstTxWarp>
            <a:noAutofit/>
          </a:bodyPr>
          <a:lstStyle/>
          <a:p>
            <a:pPr>
              <a:spcBef>
                <a:spcPts val="600"/>
              </a:spcBef>
              <a:spcAft>
                <a:spcPts val="600"/>
              </a:spcAft>
              <a:defRPr/>
            </a:pPr>
            <a:r>
              <a:rPr lang="en-US" sz="1050" dirty="0">
                <a:solidFill>
                  <a:srgbClr val="000000"/>
                </a:solidFill>
              </a:rPr>
              <a:t>Ngāti Tūwharetoa Geothermal (heating)</a:t>
            </a:r>
          </a:p>
          <a:p>
            <a:pPr>
              <a:spcBef>
                <a:spcPts val="600"/>
              </a:spcBef>
              <a:spcAft>
                <a:spcPts val="600"/>
              </a:spcAft>
              <a:defRPr/>
            </a:pPr>
            <a:r>
              <a:rPr lang="en-US" sz="1050" dirty="0">
                <a:solidFill>
                  <a:srgbClr val="000000"/>
                </a:solidFill>
              </a:rPr>
              <a:t>Eastland Generation, Mercury Energy (power)</a:t>
            </a:r>
          </a:p>
        </p:txBody>
      </p:sp>
    </p:spTree>
    <p:extLst>
      <p:ext uri="{BB962C8B-B14F-4D97-AF65-F5344CB8AC3E}">
        <p14:creationId xmlns:p14="http://schemas.microsoft.com/office/powerpoint/2010/main" val="922189644"/>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720FB44F-DAC6-8D54-0B0A-4BA54390BE68}"/>
              </a:ext>
            </a:extLst>
          </p:cNvPr>
          <p:cNvGraphicFramePr>
            <a:graphicFrameLocks/>
          </p:cNvGraphicFramePr>
          <p:nvPr>
            <p:custDataLst>
              <p:tags r:id="rId1"/>
            </p:custDataLst>
            <p:extLst>
              <p:ext uri="{D42A27DB-BD31-4B8C-83A1-F6EECF244321}">
                <p14:modId xmlns:p14="http://schemas.microsoft.com/office/powerpoint/2010/main" val="579549072"/>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 imgW="7772400" imgH="10058400" progId="TCLayout.ActiveDocument.1">
                  <p:embed/>
                </p:oleObj>
              </mc:Choice>
              <mc:Fallback>
                <p:oleObj name="think-cell Slide" r:id="rId4" imgW="7772400" imgH="10058400" progId="TCLayout.ActiveDocument.1">
                  <p:embed/>
                  <p:pic>
                    <p:nvPicPr>
                      <p:cNvPr id="3" name="think-cell data - do not delete" hidden="1">
                        <a:extLst>
                          <a:ext uri="{FF2B5EF4-FFF2-40B4-BE49-F238E27FC236}">
                            <a16:creationId xmlns:a16="http://schemas.microsoft.com/office/drawing/2014/main" id="{720FB44F-DAC6-8D54-0B0A-4BA54390BE68}"/>
                          </a:ext>
                        </a:extLst>
                      </p:cNvPr>
                      <p:cNvPicPr/>
                      <p:nvPr/>
                    </p:nvPicPr>
                    <p:blipFill>
                      <a:blip r:embed="rId5"/>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F1DC5195-D3A9-268D-6D9B-C0469670CDFE}"/>
              </a:ext>
            </a:extLst>
          </p:cNvPr>
          <p:cNvSpPr>
            <a:spLocks noGrp="1"/>
          </p:cNvSpPr>
          <p:nvPr>
            <p:ph type="title"/>
          </p:nvPr>
        </p:nvSpPr>
        <p:spPr/>
        <p:txBody>
          <a:bodyPr vert="horz" rIns="91440"/>
          <a:lstStyle/>
          <a:p>
            <a:r>
              <a:rPr lang="en-US" dirty="0">
                <a:cs typeface="Arial"/>
              </a:rPr>
              <a:t>Geothermal Heating and Cooling Supply Chain</a:t>
            </a:r>
            <a:endParaRPr lang="en-US" dirty="0"/>
          </a:p>
        </p:txBody>
      </p:sp>
    </p:spTree>
    <p:extLst>
      <p:ext uri="{BB962C8B-B14F-4D97-AF65-F5344CB8AC3E}">
        <p14:creationId xmlns:p14="http://schemas.microsoft.com/office/powerpoint/2010/main" val="381663511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Placeholder 5" descr="A factory with smoke coming out of it&#10;&#10;AI-generated content may be incorrect.">
            <a:extLst>
              <a:ext uri="{FF2B5EF4-FFF2-40B4-BE49-F238E27FC236}">
                <a16:creationId xmlns:a16="http://schemas.microsoft.com/office/drawing/2014/main" id="{826D8AC5-B30D-336E-7D6C-FBD966CA8316}"/>
              </a:ext>
            </a:extLst>
          </p:cNvPr>
          <p:cNvPicPr>
            <a:picLocks noGrp="1" noChangeAspect="1"/>
          </p:cNvPicPr>
          <p:nvPr>
            <p:ph type="pic" sz="quarter" idx="12"/>
          </p:nvPr>
        </p:nvPicPr>
        <p:blipFill>
          <a:blip r:embed="rId2"/>
          <a:srcRect l="14028" t="-248" r="46280" b="248"/>
          <a:stretch>
            <a:fillRect/>
          </a:stretch>
        </p:blipFill>
        <p:spPr>
          <a:xfrm>
            <a:off x="330200" y="768350"/>
            <a:ext cx="3510784" cy="4981062"/>
          </a:xfrm>
          <a:prstGeom prst="rect">
            <a:avLst/>
          </a:prstGeom>
        </p:spPr>
      </p:pic>
      <p:sp>
        <p:nvSpPr>
          <p:cNvPr id="3" name="Text Placeholder 2">
            <a:extLst>
              <a:ext uri="{FF2B5EF4-FFF2-40B4-BE49-F238E27FC236}">
                <a16:creationId xmlns:a16="http://schemas.microsoft.com/office/drawing/2014/main" id="{BBE07578-8C7C-EB4C-39D9-4D7488358948}"/>
              </a:ext>
            </a:extLst>
          </p:cNvPr>
          <p:cNvSpPr>
            <a:spLocks noGrp="1"/>
          </p:cNvSpPr>
          <p:nvPr>
            <p:ph type="body" sz="quarter" idx="13"/>
          </p:nvPr>
        </p:nvSpPr>
        <p:spPr/>
        <p:txBody>
          <a:bodyPr/>
          <a:lstStyle/>
          <a:p>
            <a:pPr marL="0" indent="0">
              <a:spcBef>
                <a:spcPts val="600"/>
              </a:spcBef>
              <a:buNone/>
            </a:pPr>
            <a:r>
              <a:rPr lang="en-US" sz="1200" b="1" dirty="0"/>
              <a:t>Nearly 80% of geothermal energy today </a:t>
            </a:r>
            <a:r>
              <a:rPr lang="en-US" sz="1200" dirty="0"/>
              <a:t>is used for heating and cooling (42% heat pumps, 26% district heating systems), not electricity generation. Deployment is </a:t>
            </a:r>
            <a:r>
              <a:rPr lang="en-US" sz="1200" b="1" dirty="0"/>
              <a:t>concentrated in 10 countries</a:t>
            </a:r>
            <a:r>
              <a:rPr lang="en-US" sz="1200" dirty="0"/>
              <a:t> accounting for </a:t>
            </a:r>
            <a:r>
              <a:rPr lang="en-US" sz="1200" b="1" dirty="0"/>
              <a:t>90% of global use</a:t>
            </a:r>
            <a:r>
              <a:rPr lang="en-US" sz="1200" dirty="0"/>
              <a:t>, with </a:t>
            </a:r>
            <a:r>
              <a:rPr lang="en-US" sz="1200" b="1" dirty="0"/>
              <a:t>China alone representing 50% </a:t>
            </a:r>
            <a:r>
              <a:rPr lang="en-US" sz="1200" dirty="0"/>
              <a:t>of all heating and cooling capacity.</a:t>
            </a:r>
          </a:p>
          <a:p>
            <a:pPr marL="0" indent="0">
              <a:spcBef>
                <a:spcPts val="600"/>
              </a:spcBef>
              <a:buNone/>
            </a:pPr>
            <a:r>
              <a:rPr lang="en-US" sz="1200" b="1" dirty="0"/>
              <a:t>Geothermal heating and cooling is a mature, proven technology </a:t>
            </a:r>
            <a:r>
              <a:rPr lang="en-US" sz="1200" dirty="0"/>
              <a:t>that is projected to </a:t>
            </a:r>
            <a:r>
              <a:rPr lang="en-US" sz="1200" b="1" dirty="0"/>
              <a:t>double by 2050 </a:t>
            </a:r>
            <a:r>
              <a:rPr lang="en-US" sz="1200" dirty="0"/>
              <a:t>through residential and district heating expansion, with significant untapped potential for </a:t>
            </a:r>
            <a:r>
              <a:rPr lang="en-US" sz="1200" b="1" dirty="0"/>
              <a:t>decarbonizing building thermal loads</a:t>
            </a:r>
            <a:r>
              <a:rPr lang="en-US" sz="1200" dirty="0"/>
              <a:t>.</a:t>
            </a:r>
          </a:p>
          <a:p>
            <a:pPr marL="0" indent="0">
              <a:spcBef>
                <a:spcPts val="600"/>
              </a:spcBef>
              <a:buNone/>
            </a:pPr>
            <a:r>
              <a:rPr lang="en-US" sz="1200" b="1" dirty="0"/>
              <a:t>Geothermal electricity </a:t>
            </a:r>
            <a:r>
              <a:rPr lang="en-US" sz="1200" dirty="0"/>
              <a:t>currently supplies </a:t>
            </a:r>
            <a:r>
              <a:rPr lang="en-US" sz="1200" b="1" dirty="0"/>
              <a:t>less than 1% </a:t>
            </a:r>
            <a:r>
              <a:rPr lang="en-US" sz="1200" dirty="0"/>
              <a:t>of global power, with conventional installations limited  to </a:t>
            </a:r>
            <a:r>
              <a:rPr lang="en-US" sz="1200" b="1" dirty="0"/>
              <a:t>~16 GW </a:t>
            </a:r>
            <a:r>
              <a:rPr lang="en-US" sz="1200" dirty="0"/>
              <a:t>in key geographic areas. Yet, </a:t>
            </a:r>
            <a:r>
              <a:rPr lang="en-US" sz="1200" b="1" dirty="0"/>
              <a:t>geothermal energy reserves </a:t>
            </a:r>
            <a:r>
              <a:rPr lang="en-US" sz="1200" dirty="0"/>
              <a:t>are multiples larger than all known oil and gas reserves, with the technical potential to meet global electricity demand </a:t>
            </a:r>
            <a:r>
              <a:rPr lang="en-US" sz="1200" b="1" dirty="0"/>
              <a:t>140 times over</a:t>
            </a:r>
            <a:r>
              <a:rPr lang="en-US" sz="1200" dirty="0"/>
              <a:t>.</a:t>
            </a:r>
          </a:p>
          <a:p>
            <a:pPr marL="0" indent="0">
              <a:spcBef>
                <a:spcPts val="600"/>
              </a:spcBef>
              <a:buNone/>
            </a:pPr>
            <a:r>
              <a:rPr lang="en-US" sz="1200" b="1" dirty="0"/>
              <a:t>Global energy demand </a:t>
            </a:r>
            <a:r>
              <a:rPr lang="en-US" sz="1200" dirty="0"/>
              <a:t>is projected to rise </a:t>
            </a:r>
            <a:r>
              <a:rPr lang="en-US" sz="1200" b="1" dirty="0"/>
              <a:t>10 to 20% by 2050</a:t>
            </a:r>
            <a:r>
              <a:rPr lang="en-US" sz="1200" dirty="0"/>
              <a:t>, driven by growth in emerging economies, electrification, and AI data center expansion. This demand is creating urgent need for </a:t>
            </a:r>
            <a:r>
              <a:rPr lang="en-US" sz="1200" b="1" dirty="0"/>
              <a:t>firm, reliable, round-the-clock clean power</a:t>
            </a:r>
            <a:r>
              <a:rPr lang="en-US" sz="1200" dirty="0"/>
              <a:t>, a role geothermal is uniquely positioned to fill.</a:t>
            </a:r>
          </a:p>
          <a:p>
            <a:pPr marL="0" indent="0">
              <a:spcBef>
                <a:spcPts val="600"/>
              </a:spcBef>
              <a:buNone/>
            </a:pPr>
            <a:r>
              <a:rPr lang="en-US" sz="1200" b="1" dirty="0"/>
              <a:t>Next-generation technologies </a:t>
            </a:r>
            <a:r>
              <a:rPr lang="en-US" sz="1200" dirty="0"/>
              <a:t>including horizontal drilling, enhanced geothermal systems, closed-loop systems, and AI-enabled exploration are expanding </a:t>
            </a:r>
            <a:r>
              <a:rPr lang="en-US" sz="1200" dirty="0" err="1"/>
              <a:t>geothermal's</a:t>
            </a:r>
            <a:r>
              <a:rPr lang="en-US" sz="1200" dirty="0"/>
              <a:t> reach to virtually every region around the globe, overcoming the geographic constraints that limit conventional geothermal today while reducing costs.</a:t>
            </a:r>
          </a:p>
          <a:p>
            <a:pPr marL="0" indent="0">
              <a:spcBef>
                <a:spcPts val="600"/>
              </a:spcBef>
              <a:buNone/>
            </a:pPr>
            <a:r>
              <a:rPr lang="en-US" sz="1200" b="1" dirty="0"/>
              <a:t>Technological, policy, and financial synergies with the oil and gas industry </a:t>
            </a:r>
            <a:r>
              <a:rPr lang="en-US" sz="1200" dirty="0"/>
              <a:t>can dramatically reduce costs and accelerate deployment, particularly by applying advanced subsurface modeling to reduce </a:t>
            </a:r>
            <a:r>
              <a:rPr lang="en-US" sz="1200" b="1" dirty="0"/>
              <a:t>exploratory drilling risk</a:t>
            </a:r>
            <a:r>
              <a:rPr lang="en-US" sz="1200" dirty="0"/>
              <a:t>, the highest barrier in project development.</a:t>
            </a:r>
          </a:p>
          <a:p>
            <a:pPr marL="0" indent="0">
              <a:spcBef>
                <a:spcPts val="600"/>
              </a:spcBef>
              <a:buNone/>
            </a:pPr>
            <a:r>
              <a:rPr lang="en-US" sz="1200" dirty="0"/>
              <a:t>With continued innovation and cost declines, geothermal could become cost competitive with solar and wind plus storage by 2035 and meet </a:t>
            </a:r>
            <a:r>
              <a:rPr lang="en-US" sz="1200" b="1" dirty="0"/>
              <a:t>up to 15% of global electricity demand growth by 2050</a:t>
            </a:r>
            <a:r>
              <a:rPr lang="en-US" sz="1200" dirty="0"/>
              <a:t>, representing </a:t>
            </a:r>
            <a:r>
              <a:rPr lang="en-US" sz="1200" b="1" dirty="0"/>
              <a:t>800 GW of capacity</a:t>
            </a:r>
            <a:r>
              <a:rPr lang="en-US" sz="1200" dirty="0"/>
              <a:t> and </a:t>
            </a:r>
            <a:r>
              <a:rPr lang="en-US" sz="1200" b="1" dirty="0"/>
              <a:t>6,000 TWh annually</a:t>
            </a:r>
            <a:r>
              <a:rPr lang="en-US" sz="1200" dirty="0"/>
              <a:t>.</a:t>
            </a:r>
          </a:p>
          <a:p>
            <a:pPr marL="0" indent="0">
              <a:spcBef>
                <a:spcPts val="600"/>
              </a:spcBef>
              <a:buNone/>
            </a:pPr>
            <a:r>
              <a:rPr lang="en-US" sz="1200" b="1" dirty="0"/>
              <a:t>Geothermal electricity </a:t>
            </a:r>
            <a:r>
              <a:rPr lang="en-US" sz="1200" dirty="0"/>
              <a:t>will play an outsized role in select markets, supplying </a:t>
            </a:r>
            <a:r>
              <a:rPr lang="en-US" sz="1200" b="1" dirty="0"/>
              <a:t>5 to 45% of power generation</a:t>
            </a:r>
            <a:r>
              <a:rPr lang="en-US" sz="1200" dirty="0"/>
              <a:t> in countries like the U.S., Kenya, the Philippines, and Indonesia.</a:t>
            </a:r>
          </a:p>
          <a:p>
            <a:pPr marL="0" indent="0">
              <a:spcBef>
                <a:spcPts val="600"/>
              </a:spcBef>
              <a:buNone/>
            </a:pPr>
            <a:endParaRPr lang="en-US" sz="1200" dirty="0"/>
          </a:p>
        </p:txBody>
      </p:sp>
      <p:sp>
        <p:nvSpPr>
          <p:cNvPr id="4" name="Content Placeholder 3">
            <a:extLst>
              <a:ext uri="{FF2B5EF4-FFF2-40B4-BE49-F238E27FC236}">
                <a16:creationId xmlns:a16="http://schemas.microsoft.com/office/drawing/2014/main" id="{E2AFCD7C-973E-866C-14F0-0A55466281BE}"/>
              </a:ext>
            </a:extLst>
          </p:cNvPr>
          <p:cNvSpPr>
            <a:spLocks noGrp="1"/>
          </p:cNvSpPr>
          <p:nvPr>
            <p:ph sz="quarter" idx="14"/>
          </p:nvPr>
        </p:nvSpPr>
        <p:spPr/>
        <p:txBody>
          <a:bodyPr/>
          <a:lstStyle/>
          <a:p>
            <a:r>
              <a:rPr lang="en-US" dirty="0">
                <a:solidFill>
                  <a:schemeClr val="bg1"/>
                </a:solidFill>
              </a:rPr>
              <a:t>Executive Summary</a:t>
            </a:r>
          </a:p>
          <a:p>
            <a:r>
              <a:rPr lang="en-US" b="0" dirty="0">
                <a:solidFill>
                  <a:schemeClr val="bg1"/>
                </a:solidFill>
              </a:rPr>
              <a:t>Opportunity</a:t>
            </a:r>
          </a:p>
        </p:txBody>
      </p:sp>
      <p:cxnSp>
        <p:nvCxnSpPr>
          <p:cNvPr id="7" name="Straight Connector 6">
            <a:extLst>
              <a:ext uri="{FF2B5EF4-FFF2-40B4-BE49-F238E27FC236}">
                <a16:creationId xmlns:a16="http://schemas.microsoft.com/office/drawing/2014/main" id="{3A1BFD4F-EDAD-3238-CC36-464F3ED2FC35}"/>
              </a:ext>
            </a:extLst>
          </p:cNvPr>
          <p:cNvCxnSpPr>
            <a:cxnSpLocks/>
          </p:cNvCxnSpPr>
          <p:nvPr/>
        </p:nvCxnSpPr>
        <p:spPr bwMode="gray">
          <a:xfrm>
            <a:off x="4183267" y="1420934"/>
            <a:ext cx="7673771"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C9402027-C2A1-6C70-D149-78B6D37E3F08}"/>
              </a:ext>
            </a:extLst>
          </p:cNvPr>
          <p:cNvCxnSpPr>
            <a:cxnSpLocks/>
          </p:cNvCxnSpPr>
          <p:nvPr/>
        </p:nvCxnSpPr>
        <p:spPr bwMode="gray">
          <a:xfrm>
            <a:off x="4183267" y="2059717"/>
            <a:ext cx="7673771"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47876E0C-DC97-8421-7FCF-CD787C4B759F}"/>
              </a:ext>
            </a:extLst>
          </p:cNvPr>
          <p:cNvCxnSpPr>
            <a:cxnSpLocks/>
          </p:cNvCxnSpPr>
          <p:nvPr/>
        </p:nvCxnSpPr>
        <p:spPr bwMode="gray">
          <a:xfrm>
            <a:off x="4183267" y="2679045"/>
            <a:ext cx="7673771"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812804E8-1367-CDCD-EEC9-ED1BFFFA8695}"/>
              </a:ext>
            </a:extLst>
          </p:cNvPr>
          <p:cNvCxnSpPr>
            <a:cxnSpLocks/>
          </p:cNvCxnSpPr>
          <p:nvPr/>
        </p:nvCxnSpPr>
        <p:spPr bwMode="gray">
          <a:xfrm>
            <a:off x="4183267" y="3298371"/>
            <a:ext cx="7673771"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136922B4-48BF-1E2E-1D2C-3FA6FB479DD8}"/>
              </a:ext>
            </a:extLst>
          </p:cNvPr>
          <p:cNvCxnSpPr>
            <a:cxnSpLocks/>
          </p:cNvCxnSpPr>
          <p:nvPr/>
        </p:nvCxnSpPr>
        <p:spPr bwMode="gray">
          <a:xfrm>
            <a:off x="4183267" y="3898243"/>
            <a:ext cx="7673771"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32D1B7C4-4C64-32CD-713F-8437FEF227F4}"/>
              </a:ext>
            </a:extLst>
          </p:cNvPr>
          <p:cNvCxnSpPr>
            <a:cxnSpLocks/>
          </p:cNvCxnSpPr>
          <p:nvPr/>
        </p:nvCxnSpPr>
        <p:spPr bwMode="gray">
          <a:xfrm>
            <a:off x="4183267" y="4537026"/>
            <a:ext cx="7673771"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D3CFBE27-61A2-3532-BFC4-AAD348F7F636}"/>
              </a:ext>
            </a:extLst>
          </p:cNvPr>
          <p:cNvCxnSpPr>
            <a:cxnSpLocks/>
          </p:cNvCxnSpPr>
          <p:nvPr/>
        </p:nvCxnSpPr>
        <p:spPr bwMode="gray">
          <a:xfrm>
            <a:off x="4183267" y="5156353"/>
            <a:ext cx="7673771"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191603B6-C9F5-B02B-BFED-533FC7D5101F}"/>
              </a:ext>
            </a:extLst>
          </p:cNvPr>
          <p:cNvSpPr>
            <a:spLocks noGrp="1"/>
          </p:cNvSpPr>
          <p:nvPr>
            <p:ph type="ftr" sz="quarter" idx="3"/>
          </p:nvPr>
        </p:nvSpPr>
        <p:spPr>
          <a:xfrm>
            <a:off x="334962" y="6435873"/>
            <a:ext cx="9147241" cy="216706"/>
          </a:xfrm>
        </p:spPr>
        <p:txBody>
          <a:bodyPr/>
          <a:lstStyle/>
          <a:p>
            <a:r>
              <a:rPr lang="en-US" dirty="0">
                <a:hlinkClick r:id="rId3"/>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chemeClr val="tx1"/>
              </a:solidFill>
            </a:endParaRPr>
          </a:p>
        </p:txBody>
      </p:sp>
    </p:spTree>
    <p:extLst>
      <p:ext uri="{BB962C8B-B14F-4D97-AF65-F5344CB8AC3E}">
        <p14:creationId xmlns:p14="http://schemas.microsoft.com/office/powerpoint/2010/main" val="223620528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Placeholder 5" descr="A container ship in the water&#10;&#10;AI-generated content may be incorrect.">
            <a:extLst>
              <a:ext uri="{FF2B5EF4-FFF2-40B4-BE49-F238E27FC236}">
                <a16:creationId xmlns:a16="http://schemas.microsoft.com/office/drawing/2014/main" id="{E232E47F-D80E-BDDC-4931-B77D4A8FCA8E}"/>
              </a:ext>
            </a:extLst>
          </p:cNvPr>
          <p:cNvPicPr>
            <a:picLocks noGrp="1" noChangeAspect="1"/>
          </p:cNvPicPr>
          <p:nvPr>
            <p:ph type="pic" sz="quarter" idx="12"/>
          </p:nvPr>
        </p:nvPicPr>
        <p:blipFill>
          <a:blip r:embed="rId2"/>
          <a:srcRect l="30174" r="30174"/>
          <a:stretch>
            <a:fillRect/>
          </a:stretch>
        </p:blipFill>
        <p:spPr>
          <a:prstGeom prst="rect">
            <a:avLst/>
          </a:prstGeom>
        </p:spPr>
      </p:pic>
      <p:sp>
        <p:nvSpPr>
          <p:cNvPr id="3" name="Text Placeholder 2">
            <a:extLst>
              <a:ext uri="{FF2B5EF4-FFF2-40B4-BE49-F238E27FC236}">
                <a16:creationId xmlns:a16="http://schemas.microsoft.com/office/drawing/2014/main" id="{337CE756-8055-4B4E-D0CA-4F27BCDDF8A9}"/>
              </a:ext>
            </a:extLst>
          </p:cNvPr>
          <p:cNvSpPr>
            <a:spLocks noGrp="1"/>
          </p:cNvSpPr>
          <p:nvPr>
            <p:ph type="body" sz="quarter" idx="13"/>
          </p:nvPr>
        </p:nvSpPr>
        <p:spPr/>
        <p:txBody>
          <a:bodyPr/>
          <a:lstStyle/>
          <a:p>
            <a:pPr marL="0" indent="0">
              <a:buNone/>
            </a:pPr>
            <a:r>
              <a:rPr lang="en-US" dirty="0"/>
              <a:t>Geothermal heat pumps (GHPs) rely on </a:t>
            </a:r>
            <a:r>
              <a:rPr lang="en-US" b="1" dirty="0"/>
              <a:t>critical raw materials </a:t>
            </a:r>
            <a:r>
              <a:rPr lang="en-US" dirty="0"/>
              <a:t>like copper, aluminum, steel, and refrigerants, making them </a:t>
            </a:r>
            <a:r>
              <a:rPr lang="en-US" b="1" dirty="0"/>
              <a:t>vulnerable to supply chain disruptions</a:t>
            </a:r>
            <a:r>
              <a:rPr lang="en-US" dirty="0"/>
              <a:t>.</a:t>
            </a:r>
          </a:p>
          <a:p>
            <a:pPr marL="0" indent="0">
              <a:buNone/>
            </a:pPr>
            <a:endParaRPr lang="en-US" dirty="0"/>
          </a:p>
          <a:p>
            <a:pPr marL="0" indent="0">
              <a:buNone/>
            </a:pPr>
            <a:r>
              <a:rPr lang="en-US" b="1" dirty="0"/>
              <a:t>Shared supply chain dependencies with other renewable energy sectors </a:t>
            </a:r>
            <a:r>
              <a:rPr lang="en-US" dirty="0"/>
              <a:t>create </a:t>
            </a:r>
            <a:r>
              <a:rPr lang="en-US" b="1" dirty="0"/>
              <a:t>risks for material availability, cost fluctuations, and project feasibility</a:t>
            </a:r>
            <a:r>
              <a:rPr lang="en-US" dirty="0"/>
              <a:t>. For instance, copper demand is surging due to its role in solar PV, wind turbines, and EV manufacturing, leading to supply constraints and price volatility.</a:t>
            </a:r>
          </a:p>
          <a:p>
            <a:pPr marL="0" indent="0">
              <a:buNone/>
            </a:pPr>
            <a:endParaRPr lang="en-US" dirty="0"/>
          </a:p>
          <a:p>
            <a:pPr marL="0" indent="0">
              <a:buNone/>
            </a:pPr>
            <a:r>
              <a:rPr lang="en-US" dirty="0"/>
              <a:t>Lack of access to drilling rigs can be a </a:t>
            </a:r>
            <a:r>
              <a:rPr lang="en-US" b="1" dirty="0"/>
              <a:t>constraint </a:t>
            </a:r>
            <a:r>
              <a:rPr lang="en-US" dirty="0"/>
              <a:t>for deep geothermal projects, especially for heating and cooling applications in areas without nearby oil and gas activity. In the U.S., geothermal rigs make up only </a:t>
            </a:r>
            <a:r>
              <a:rPr lang="en-US" b="1" dirty="0"/>
              <a:t>0.5%</a:t>
            </a:r>
            <a:r>
              <a:rPr lang="en-US" dirty="0"/>
              <a:t> of active rigs, while </a:t>
            </a:r>
            <a:r>
              <a:rPr lang="en-US" b="1" dirty="0"/>
              <a:t>81.6%</a:t>
            </a:r>
            <a:r>
              <a:rPr lang="en-US" dirty="0"/>
              <a:t> are used for oil and </a:t>
            </a:r>
            <a:r>
              <a:rPr lang="en-US" b="1" dirty="0"/>
              <a:t>17.9% </a:t>
            </a:r>
            <a:r>
              <a:rPr lang="en-US" dirty="0"/>
              <a:t>for gas. In regions where oil and gas operations are active, geothermal developers can often access the same rigs, crews, and supply chain.</a:t>
            </a:r>
          </a:p>
          <a:p>
            <a:pPr marL="0" indent="0">
              <a:buNone/>
            </a:pPr>
            <a:endParaRPr lang="en-US" b="1" dirty="0"/>
          </a:p>
          <a:p>
            <a:pPr marL="0" indent="0">
              <a:buNone/>
            </a:pPr>
            <a:r>
              <a:rPr lang="en-US" dirty="0"/>
              <a:t>Air-source heat pumps (ASHPs) </a:t>
            </a:r>
            <a:r>
              <a:rPr lang="en-US" b="1" dirty="0"/>
              <a:t>dominate the market </a:t>
            </a:r>
            <a:r>
              <a:rPr lang="en-US" dirty="0"/>
              <a:t>(93% vs. 1.5% for GHPs) due to </a:t>
            </a:r>
            <a:r>
              <a:rPr lang="en-US" b="1" dirty="0"/>
              <a:t>lower costs and easier installation</a:t>
            </a:r>
            <a:r>
              <a:rPr lang="en-US" dirty="0"/>
              <a:t>. Regulatory, labor, and installation challenges make </a:t>
            </a:r>
            <a:r>
              <a:rPr lang="en-US" b="1" dirty="0"/>
              <a:t>ASHPs the preferred choice for consumers</a:t>
            </a:r>
            <a:r>
              <a:rPr lang="en-US" dirty="0"/>
              <a:t>, shifting </a:t>
            </a:r>
            <a:r>
              <a:rPr lang="en-US" b="1" dirty="0"/>
              <a:t>industry focus and investment away </a:t>
            </a:r>
            <a:r>
              <a:rPr lang="en-US" dirty="0"/>
              <a:t>from GHPs.</a:t>
            </a:r>
          </a:p>
          <a:p>
            <a:pPr marL="0" indent="0">
              <a:buNone/>
            </a:pPr>
            <a:endParaRPr lang="en-US" dirty="0"/>
          </a:p>
          <a:p>
            <a:pPr marL="0" indent="0">
              <a:buNone/>
            </a:pPr>
            <a:r>
              <a:rPr lang="en-US" dirty="0"/>
              <a:t>The </a:t>
            </a:r>
            <a:r>
              <a:rPr lang="en-US" b="1" dirty="0"/>
              <a:t>workforce trained in geothermal drilling, installation, and maintenance</a:t>
            </a:r>
            <a:r>
              <a:rPr lang="en-US" dirty="0"/>
              <a:t> is limited, which is a significant barrier to industry scaling. Countries and corporations must invest in </a:t>
            </a:r>
            <a:r>
              <a:rPr lang="en-US" b="1" dirty="0"/>
              <a:t>workforce expansion, licensing reforms, and training programs </a:t>
            </a:r>
            <a:r>
              <a:rPr lang="en-US" dirty="0"/>
              <a:t>to scale geothermal adoption.</a:t>
            </a:r>
          </a:p>
          <a:p>
            <a:pPr marL="0" indent="0">
              <a:buNone/>
            </a:pPr>
            <a:endParaRPr lang="en-US" dirty="0"/>
          </a:p>
        </p:txBody>
      </p:sp>
      <p:sp>
        <p:nvSpPr>
          <p:cNvPr id="4" name="Content Placeholder 3">
            <a:extLst>
              <a:ext uri="{FF2B5EF4-FFF2-40B4-BE49-F238E27FC236}">
                <a16:creationId xmlns:a16="http://schemas.microsoft.com/office/drawing/2014/main" id="{09C417F9-FBC8-FC2E-9975-4D45CE30F592}"/>
              </a:ext>
            </a:extLst>
          </p:cNvPr>
          <p:cNvSpPr>
            <a:spLocks noGrp="1"/>
          </p:cNvSpPr>
          <p:nvPr>
            <p:ph sz="quarter" idx="14"/>
          </p:nvPr>
        </p:nvSpPr>
        <p:spPr/>
        <p:txBody>
          <a:bodyPr/>
          <a:lstStyle/>
          <a:p>
            <a:r>
              <a:rPr lang="en-US" dirty="0">
                <a:solidFill>
                  <a:schemeClr val="bg1"/>
                </a:solidFill>
              </a:rPr>
              <a:t>Key messages </a:t>
            </a:r>
            <a:r>
              <a:rPr lang="en-US" b="0" dirty="0">
                <a:solidFill>
                  <a:schemeClr val="bg1"/>
                </a:solidFill>
              </a:rPr>
              <a:t>Supply Chain</a:t>
            </a:r>
          </a:p>
        </p:txBody>
      </p:sp>
      <p:cxnSp>
        <p:nvCxnSpPr>
          <p:cNvPr id="7" name="Straight Connector 6">
            <a:extLst>
              <a:ext uri="{FF2B5EF4-FFF2-40B4-BE49-F238E27FC236}">
                <a16:creationId xmlns:a16="http://schemas.microsoft.com/office/drawing/2014/main" id="{06E09871-E97F-BB4C-CF9E-77A9C372CB56}"/>
              </a:ext>
            </a:extLst>
          </p:cNvPr>
          <p:cNvCxnSpPr>
            <a:cxnSpLocks/>
          </p:cNvCxnSpPr>
          <p:nvPr/>
        </p:nvCxnSpPr>
        <p:spPr bwMode="gray">
          <a:xfrm>
            <a:off x="4186443" y="4742855"/>
            <a:ext cx="7502525"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01DED222-464F-7D8B-6B8D-3F1863CD47AA}"/>
              </a:ext>
            </a:extLst>
          </p:cNvPr>
          <p:cNvCxnSpPr>
            <a:cxnSpLocks/>
          </p:cNvCxnSpPr>
          <p:nvPr/>
        </p:nvCxnSpPr>
        <p:spPr bwMode="gray">
          <a:xfrm>
            <a:off x="4186443" y="2410323"/>
            <a:ext cx="7502525"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B324E353-16CE-E9D8-28DC-06A96BC2A792}"/>
              </a:ext>
            </a:extLst>
          </p:cNvPr>
          <p:cNvCxnSpPr>
            <a:cxnSpLocks/>
          </p:cNvCxnSpPr>
          <p:nvPr/>
        </p:nvCxnSpPr>
        <p:spPr bwMode="gray">
          <a:xfrm>
            <a:off x="4186443" y="3694253"/>
            <a:ext cx="7502525"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7E4B55FD-3689-E35A-8E8B-94C26664BD80}"/>
              </a:ext>
            </a:extLst>
          </p:cNvPr>
          <p:cNvCxnSpPr>
            <a:cxnSpLocks/>
          </p:cNvCxnSpPr>
          <p:nvPr/>
        </p:nvCxnSpPr>
        <p:spPr bwMode="gray">
          <a:xfrm>
            <a:off x="4186443" y="1361719"/>
            <a:ext cx="7502525"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sp>
        <p:nvSpPr>
          <p:cNvPr id="2" name="Footer Placeholder 4">
            <a:extLst>
              <a:ext uri="{FF2B5EF4-FFF2-40B4-BE49-F238E27FC236}">
                <a16:creationId xmlns:a16="http://schemas.microsoft.com/office/drawing/2014/main" id="{04B78221-7316-C2FF-5024-7181FD1307AF}"/>
              </a:ext>
            </a:extLst>
          </p:cNvPr>
          <p:cNvSpPr>
            <a:spLocks noGrp="1"/>
          </p:cNvSpPr>
          <p:nvPr>
            <p:ph type="ftr" sz="quarter" idx="3"/>
          </p:nvPr>
        </p:nvSpPr>
        <p:spPr>
          <a:xfrm>
            <a:off x="334962" y="6435873"/>
            <a:ext cx="9147241" cy="216706"/>
          </a:xfrm>
        </p:spPr>
        <p:txBody>
          <a:bodyPr/>
          <a:lstStyle/>
          <a:p>
            <a:r>
              <a:rPr lang="en-US" dirty="0">
                <a:hlinkClick r:id="rId3"/>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chemeClr val="tx1"/>
              </a:solidFill>
            </a:endParaRPr>
          </a:p>
        </p:txBody>
      </p:sp>
    </p:spTree>
    <p:extLst>
      <p:ext uri="{BB962C8B-B14F-4D97-AF65-F5344CB8AC3E}">
        <p14:creationId xmlns:p14="http://schemas.microsoft.com/office/powerpoint/2010/main" val="864604076"/>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D4E4DC5-EA2A-AD52-61A1-90D9C0435372}"/>
            </a:ext>
          </a:extLst>
        </p:cNvPr>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EC2E43A4-8DEF-940B-7E2D-0C6D4A879E35}"/>
              </a:ext>
            </a:extLst>
          </p:cNvPr>
          <p:cNvGraphicFramePr>
            <a:graphicFrameLocks/>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7" name="think-cell data - do not delete" hidden="1">
                        <a:extLst>
                          <a:ext uri="{FF2B5EF4-FFF2-40B4-BE49-F238E27FC236}">
                            <a16:creationId xmlns:a16="http://schemas.microsoft.com/office/drawing/2014/main" id="{A108DB38-214C-6ED3-5EEC-06A4664F70E5}"/>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ext Placeholder 1">
            <a:extLst>
              <a:ext uri="{FF2B5EF4-FFF2-40B4-BE49-F238E27FC236}">
                <a16:creationId xmlns:a16="http://schemas.microsoft.com/office/drawing/2014/main" id="{259AE658-2E94-B574-0EB4-D060FCD2386B}"/>
              </a:ext>
            </a:extLst>
          </p:cNvPr>
          <p:cNvSpPr>
            <a:spLocks noGrp="1"/>
          </p:cNvSpPr>
          <p:nvPr>
            <p:ph type="body" sz="quarter" idx="14"/>
          </p:nvPr>
        </p:nvSpPr>
        <p:spPr/>
        <p:txBody>
          <a:bodyPr/>
          <a:lstStyle/>
          <a:p>
            <a:pPr marL="0" indent="0">
              <a:spcAft>
                <a:spcPts val="600"/>
              </a:spcAft>
              <a:buNone/>
            </a:pPr>
            <a:r>
              <a:rPr lang="en-US" b="1" dirty="0"/>
              <a:t>Observations</a:t>
            </a:r>
          </a:p>
          <a:p>
            <a:pPr marL="0" indent="0">
              <a:spcAft>
                <a:spcPts val="400"/>
              </a:spcAft>
              <a:buNone/>
            </a:pPr>
            <a:r>
              <a:rPr lang="en-US" sz="1050" b="1" dirty="0"/>
              <a:t>A geothermal heat pump is generally composed of four elements:</a:t>
            </a:r>
          </a:p>
          <a:p>
            <a:pPr marL="0" indent="0">
              <a:spcAft>
                <a:spcPts val="400"/>
              </a:spcAft>
              <a:buNone/>
            </a:pPr>
            <a:endParaRPr lang="en-US" sz="1050" b="1" dirty="0"/>
          </a:p>
          <a:p>
            <a:pPr marL="520700" lvl="1" indent="-342900">
              <a:spcAft>
                <a:spcPts val="400"/>
              </a:spcAft>
              <a:buAutoNum type="arabicPeriod"/>
            </a:pPr>
            <a:r>
              <a:rPr lang="en-US" sz="1050" dirty="0"/>
              <a:t>Air distribution system</a:t>
            </a:r>
          </a:p>
          <a:p>
            <a:pPr marL="520700" lvl="1" indent="-342900">
              <a:spcAft>
                <a:spcPts val="400"/>
              </a:spcAft>
              <a:buAutoNum type="arabicPeriod"/>
            </a:pPr>
            <a:r>
              <a:rPr lang="en-US" sz="1050" dirty="0"/>
              <a:t>Thermostat and control</a:t>
            </a:r>
          </a:p>
          <a:p>
            <a:pPr marL="520700" lvl="1" indent="-342900">
              <a:spcAft>
                <a:spcPts val="400"/>
              </a:spcAft>
              <a:buAutoNum type="arabicPeriod"/>
            </a:pPr>
            <a:r>
              <a:rPr lang="en-US" sz="1050" dirty="0"/>
              <a:t>Heat pump unit</a:t>
            </a:r>
          </a:p>
          <a:p>
            <a:pPr marL="520700" lvl="1" indent="-342900">
              <a:spcAft>
                <a:spcPts val="400"/>
              </a:spcAft>
              <a:buAutoNum type="arabicPeriod"/>
            </a:pPr>
            <a:r>
              <a:rPr lang="en-US" sz="1050" dirty="0"/>
              <a:t>Ground loop system</a:t>
            </a:r>
          </a:p>
          <a:p>
            <a:pPr marL="520700" lvl="1" indent="-342900">
              <a:spcAft>
                <a:spcPts val="400"/>
              </a:spcAft>
              <a:buAutoNum type="arabicPeriod"/>
            </a:pPr>
            <a:endParaRPr lang="en-US" sz="1050" dirty="0"/>
          </a:p>
          <a:p>
            <a:pPr>
              <a:spcAft>
                <a:spcPts val="400"/>
              </a:spcAft>
            </a:pPr>
            <a:r>
              <a:rPr lang="en-US" sz="900" dirty="0"/>
              <a:t>Raw material inputs drive the entire GHP supply chain. Essential materials like steel, HDPE, PVC, copper, aluminum, refrigerants, and ethanol/glycol/methanol (used for antifreeze solutions) are the foundation of component parts manufacturing.</a:t>
            </a:r>
          </a:p>
          <a:p>
            <a:pPr>
              <a:spcAft>
                <a:spcPts val="400"/>
              </a:spcAft>
            </a:pPr>
            <a:r>
              <a:rPr lang="en-US" sz="900" dirty="0"/>
              <a:t>The common raw materials demonstrate complex interconnections across the value chain. Multiple raw materials feed into multiple components, highlighting the dependence on supply chain stability, especially for metals such as copper, aluminum, and steel.</a:t>
            </a:r>
          </a:p>
          <a:p>
            <a:endParaRPr lang="en-US" dirty="0"/>
          </a:p>
        </p:txBody>
      </p:sp>
      <p:sp>
        <p:nvSpPr>
          <p:cNvPr id="3" name="Title 2">
            <a:extLst>
              <a:ext uri="{FF2B5EF4-FFF2-40B4-BE49-F238E27FC236}">
                <a16:creationId xmlns:a16="http://schemas.microsoft.com/office/drawing/2014/main" id="{9D675B47-110C-7574-8966-C26CB5FAF33C}"/>
              </a:ext>
            </a:extLst>
          </p:cNvPr>
          <p:cNvSpPr>
            <a:spLocks noGrp="1"/>
          </p:cNvSpPr>
          <p:nvPr>
            <p:ph type="title"/>
          </p:nvPr>
        </p:nvSpPr>
        <p:spPr/>
        <p:txBody>
          <a:bodyPr vert="horz" rIns="91440"/>
          <a:lstStyle/>
          <a:p>
            <a:r>
              <a:rPr lang="en-US" dirty="0"/>
              <a:t>Geothermal heat pump systems comprise four core components that consist of a significant share of common raw materials</a:t>
            </a:r>
          </a:p>
        </p:txBody>
      </p:sp>
      <p:sp>
        <p:nvSpPr>
          <p:cNvPr id="4" name="Footer Placeholder 3">
            <a:extLst>
              <a:ext uri="{FF2B5EF4-FFF2-40B4-BE49-F238E27FC236}">
                <a16:creationId xmlns:a16="http://schemas.microsoft.com/office/drawing/2014/main" id="{EE463229-10F6-08BD-EE0C-BAA291705432}"/>
              </a:ext>
            </a:extLst>
          </p:cNvPr>
          <p:cNvSpPr>
            <a:spLocks noGrp="1"/>
          </p:cNvSpPr>
          <p:nvPr>
            <p:ph type="ftr" sz="quarter" idx="3"/>
          </p:nvPr>
        </p:nvSpPr>
        <p:spPr/>
        <p:txBody>
          <a:bodyPr/>
          <a:lstStyle/>
          <a:p>
            <a:r>
              <a:rPr lang="en-US" dirty="0">
                <a:solidFill>
                  <a:srgbClr val="000000"/>
                </a:solidFill>
              </a:rPr>
              <a:t>Sources: </a:t>
            </a:r>
            <a:r>
              <a:rPr lang="en-US" dirty="0">
                <a:solidFill>
                  <a:srgbClr val="000000"/>
                </a:solidFill>
                <a:hlinkClick r:id="rId5"/>
              </a:rPr>
              <a:t>Life Cycle Analysis of Geothermal Heating and Cooling System: UIC Case Study</a:t>
            </a:r>
            <a:r>
              <a:rPr lang="en-US" dirty="0"/>
              <a:t> (</a:t>
            </a:r>
            <a:r>
              <a:rPr lang="en-US" dirty="0">
                <a:solidFill>
                  <a:schemeClr val="tx1"/>
                </a:solidFill>
              </a:rPr>
              <a:t>Eco Sciences, 2020).</a:t>
            </a:r>
          </a:p>
          <a:p>
            <a:r>
              <a:rPr lang="en-US" dirty="0">
                <a:solidFill>
                  <a:srgbClr val="000000"/>
                </a:solidFill>
              </a:rPr>
              <a:t>Credit: Pia Doris Morrow, Isabel Hoyos, and </a:t>
            </a:r>
            <a:r>
              <a:rPr lang="en-US" dirty="0">
                <a:solidFill>
                  <a:srgbClr val="000000"/>
                </a:solidFill>
                <a:hlinkClick r:id="rId6"/>
              </a:rPr>
              <a:t>Gernot Wagner</a:t>
            </a:r>
            <a:r>
              <a:rPr lang="en-US" dirty="0">
                <a:solidFill>
                  <a:srgbClr val="000000"/>
                </a:solidFill>
              </a:rPr>
              <a:t>. </a:t>
            </a:r>
            <a:r>
              <a:rPr lang="en-US" dirty="0">
                <a:hlinkClick r:id="rId7"/>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rgbClr val="000000"/>
              </a:solidFill>
              <a:cs typeface="Arial"/>
            </a:endParaRPr>
          </a:p>
        </p:txBody>
      </p:sp>
      <p:sp>
        <p:nvSpPr>
          <p:cNvPr id="5" name="Text Placeholder 4">
            <a:extLst>
              <a:ext uri="{FF2B5EF4-FFF2-40B4-BE49-F238E27FC236}">
                <a16:creationId xmlns:a16="http://schemas.microsoft.com/office/drawing/2014/main" id="{1A610C30-D730-387A-2D88-2316618941AD}"/>
              </a:ext>
            </a:extLst>
          </p:cNvPr>
          <p:cNvSpPr>
            <a:spLocks noGrp="1"/>
          </p:cNvSpPr>
          <p:nvPr>
            <p:ph type="body" sz="quarter" idx="13"/>
          </p:nvPr>
        </p:nvSpPr>
        <p:spPr/>
        <p:txBody>
          <a:bodyPr/>
          <a:lstStyle/>
          <a:p>
            <a:r>
              <a:rPr lang="en-US" dirty="0">
                <a:solidFill>
                  <a:srgbClr val="000000"/>
                </a:solidFill>
              </a:rPr>
              <a:t>Simplified materials breakdown of the GHP value chain</a:t>
            </a:r>
          </a:p>
        </p:txBody>
      </p:sp>
      <p:grpSp>
        <p:nvGrpSpPr>
          <p:cNvPr id="9" name="Group 8">
            <a:extLst>
              <a:ext uri="{FF2B5EF4-FFF2-40B4-BE49-F238E27FC236}">
                <a16:creationId xmlns:a16="http://schemas.microsoft.com/office/drawing/2014/main" id="{A3812DFD-C117-2D00-C40A-CADBFA79248F}"/>
              </a:ext>
            </a:extLst>
          </p:cNvPr>
          <p:cNvGrpSpPr/>
          <p:nvPr/>
        </p:nvGrpSpPr>
        <p:grpSpPr>
          <a:xfrm>
            <a:off x="324107" y="5687465"/>
            <a:ext cx="5977738" cy="257369"/>
            <a:chOff x="324107" y="5687465"/>
            <a:chExt cx="5977738" cy="292925"/>
          </a:xfrm>
        </p:grpSpPr>
        <p:sp>
          <p:nvSpPr>
            <p:cNvPr id="10" name="TextBox 31">
              <a:extLst>
                <a:ext uri="{FF2B5EF4-FFF2-40B4-BE49-F238E27FC236}">
                  <a16:creationId xmlns:a16="http://schemas.microsoft.com/office/drawing/2014/main" id="{BF99F9E7-EFDF-03DB-567C-8B5CF9340EFE}"/>
                </a:ext>
              </a:extLst>
            </p:cNvPr>
            <p:cNvSpPr txBox="1"/>
            <p:nvPr/>
          </p:nvSpPr>
          <p:spPr bwMode="gray">
            <a:xfrm>
              <a:off x="324107" y="5687465"/>
              <a:ext cx="2262405" cy="292925"/>
            </a:xfrm>
            <a:prstGeom prst="rect">
              <a:avLst/>
            </a:prstGeom>
            <a:noFill/>
          </p:spPr>
          <p:txBody>
            <a:bodyPr wrap="none" lIns="36000" tIns="36000" rIns="36000" bIns="36000" rtlCol="0">
              <a:spAutoFit/>
            </a:bodyPr>
            <a:lstStyle>
              <a:defPPr>
                <a:defRPr lang="en-US"/>
              </a:defPPr>
              <a:lvl1pPr marL="177800" indent="-177800" algn="l" defTabSz="711200" rtl="0" eaLnBrk="1" latinLnBrk="0" hangingPunct="1">
                <a:spcBef>
                  <a:spcPts val="1200"/>
                </a:spcBef>
                <a:buChar char="•"/>
                <a:defRPr sz="1600" kern="1200">
                  <a:solidFill>
                    <a:schemeClr val="tx1"/>
                  </a:solidFill>
                  <a:latin typeface="+mn-lt"/>
                  <a:ea typeface="+mn-ea"/>
                  <a:cs typeface="+mn-cs"/>
                </a:defRPr>
              </a:lvl1pPr>
              <a:lvl2pPr marL="355600" indent="-177800" algn="l" defTabSz="711200" rtl="0" eaLnBrk="1" latinLnBrk="0" hangingPunct="1">
                <a:spcBef>
                  <a:spcPts val="600"/>
                </a:spcBef>
                <a:buChar char="–"/>
                <a:defRPr sz="1400" kern="1200">
                  <a:solidFill>
                    <a:schemeClr val="tx1"/>
                  </a:solidFill>
                  <a:latin typeface="+mn-lt"/>
                  <a:ea typeface="+mn-ea"/>
                  <a:cs typeface="+mn-cs"/>
                </a:defRPr>
              </a:lvl2pPr>
              <a:lvl3pPr marL="533400" indent="-177800" algn="l" defTabSz="711200" rtl="0" eaLnBrk="1" latinLnBrk="0" hangingPunct="1">
                <a:spcBef>
                  <a:spcPts val="600"/>
                </a:spcBef>
                <a:buChar char="&gt;"/>
                <a:defRPr sz="1400" kern="1200">
                  <a:solidFill>
                    <a:schemeClr val="tx1"/>
                  </a:solidFill>
                  <a:latin typeface="+mn-lt"/>
                  <a:ea typeface="+mn-ea"/>
                  <a:cs typeface="+mn-cs"/>
                </a:defRPr>
              </a:lvl3pPr>
              <a:lvl4pPr marL="711200" indent="-177800" algn="l" defTabSz="711200" rtl="0" eaLnBrk="1" latinLnBrk="0" hangingPunct="1">
                <a:spcBef>
                  <a:spcPts val="600"/>
                </a:spcBef>
                <a:buChar char="–"/>
                <a:defRPr sz="1400" kern="1200">
                  <a:solidFill>
                    <a:schemeClr val="tx1"/>
                  </a:solidFill>
                  <a:latin typeface="+mn-lt"/>
                  <a:ea typeface="+mn-ea"/>
                  <a:cs typeface="+mn-cs"/>
                </a:defRPr>
              </a:lvl4pPr>
              <a:lvl5pPr marL="889000" indent="-177800" algn="l" defTabSz="711200" rtl="0" eaLnBrk="1" latinLnBrk="0" hangingPunct="1">
                <a:spcBef>
                  <a:spcPts val="600"/>
                </a:spcBef>
                <a:buChar char="&gt;"/>
                <a:defRPr sz="1400" kern="1200">
                  <a:solidFill>
                    <a:schemeClr val="tx1"/>
                  </a:solidFill>
                  <a:latin typeface="+mn-lt"/>
                  <a:ea typeface="+mn-ea"/>
                  <a:cs typeface="+mn-cs"/>
                </a:defRPr>
              </a:lvl5pPr>
              <a:lvl6pPr marL="1066800" indent="-177800" algn="l" defTabSz="711200" rtl="0" eaLnBrk="1" latinLnBrk="0" hangingPunct="1">
                <a:defRPr sz="1400" kern="1200">
                  <a:solidFill>
                    <a:schemeClr val="tx1"/>
                  </a:solidFill>
                  <a:latin typeface="+mn-lt"/>
                  <a:ea typeface="+mn-ea"/>
                  <a:cs typeface="+mn-cs"/>
                </a:defRPr>
              </a:lvl6pPr>
              <a:lvl7pPr marL="1244600" indent="-177800" algn="l" defTabSz="711200" rtl="0" eaLnBrk="1" latinLnBrk="0" hangingPunct="1">
                <a:defRPr sz="1400" kern="1200">
                  <a:solidFill>
                    <a:schemeClr val="tx1"/>
                  </a:solidFill>
                  <a:latin typeface="+mn-lt"/>
                  <a:ea typeface="+mn-ea"/>
                  <a:cs typeface="+mn-cs"/>
                </a:defRPr>
              </a:lvl7pPr>
              <a:lvl8pPr marL="1422400" indent="-177800" algn="l" defTabSz="711200" rtl="0" eaLnBrk="1" latinLnBrk="0" hangingPunct="1">
                <a:defRPr sz="1400" kern="1200">
                  <a:solidFill>
                    <a:schemeClr val="tx1"/>
                  </a:solidFill>
                  <a:latin typeface="+mn-lt"/>
                  <a:ea typeface="+mn-ea"/>
                  <a:cs typeface="+mn-cs"/>
                </a:defRPr>
              </a:lvl8pPr>
              <a:lvl9pPr marL="1600200" indent="-177800" algn="l" defTabSz="711200" rtl="0" eaLnBrk="1" latinLnBrk="0" hangingPunct="1">
                <a:defRPr sz="1400" kern="1200">
                  <a:solidFill>
                    <a:schemeClr val="tx1"/>
                  </a:solidFill>
                  <a:latin typeface="+mn-lt"/>
                  <a:ea typeface="+mn-ea"/>
                  <a:cs typeface="+mn-cs"/>
                </a:defRPr>
              </a:lvl9pPr>
            </a:lstStyle>
            <a:p>
              <a:pPr marL="0" indent="0">
                <a:buNone/>
              </a:pPr>
              <a:r>
                <a:rPr lang="en-US" sz="1200" b="1" dirty="0"/>
                <a:t>Exploration and raw materials</a:t>
              </a:r>
            </a:p>
          </p:txBody>
        </p:sp>
        <p:sp>
          <p:nvSpPr>
            <p:cNvPr id="11" name="TextBox 32">
              <a:extLst>
                <a:ext uri="{FF2B5EF4-FFF2-40B4-BE49-F238E27FC236}">
                  <a16:creationId xmlns:a16="http://schemas.microsoft.com/office/drawing/2014/main" id="{52506BF9-8AB4-AA7E-E7B7-6060AFBBC7C0}"/>
                </a:ext>
              </a:extLst>
            </p:cNvPr>
            <p:cNvSpPr txBox="1"/>
            <p:nvPr/>
          </p:nvSpPr>
          <p:spPr bwMode="gray">
            <a:xfrm>
              <a:off x="2941719" y="5687465"/>
              <a:ext cx="1037711" cy="292925"/>
            </a:xfrm>
            <a:prstGeom prst="rect">
              <a:avLst/>
            </a:prstGeom>
            <a:noFill/>
          </p:spPr>
          <p:txBody>
            <a:bodyPr wrap="none" lIns="36000" tIns="36000" rIns="36000" bIns="36000" rtlCol="0">
              <a:spAutoFit/>
            </a:bodyPr>
            <a:lstStyle>
              <a:defPPr>
                <a:defRPr lang="en-US"/>
              </a:defPPr>
              <a:lvl1pPr marL="177800" indent="-177800" algn="l" defTabSz="711200" rtl="0" eaLnBrk="1" latinLnBrk="0" hangingPunct="1">
                <a:spcBef>
                  <a:spcPts val="1200"/>
                </a:spcBef>
                <a:buChar char="•"/>
                <a:defRPr sz="1600" kern="1200">
                  <a:solidFill>
                    <a:schemeClr val="tx1"/>
                  </a:solidFill>
                  <a:latin typeface="+mn-lt"/>
                  <a:ea typeface="+mn-ea"/>
                  <a:cs typeface="+mn-cs"/>
                </a:defRPr>
              </a:lvl1pPr>
              <a:lvl2pPr marL="355600" indent="-177800" algn="l" defTabSz="711200" rtl="0" eaLnBrk="1" latinLnBrk="0" hangingPunct="1">
                <a:spcBef>
                  <a:spcPts val="600"/>
                </a:spcBef>
                <a:buChar char="–"/>
                <a:defRPr sz="1400" kern="1200">
                  <a:solidFill>
                    <a:schemeClr val="tx1"/>
                  </a:solidFill>
                  <a:latin typeface="+mn-lt"/>
                  <a:ea typeface="+mn-ea"/>
                  <a:cs typeface="+mn-cs"/>
                </a:defRPr>
              </a:lvl2pPr>
              <a:lvl3pPr marL="533400" indent="-177800" algn="l" defTabSz="711200" rtl="0" eaLnBrk="1" latinLnBrk="0" hangingPunct="1">
                <a:spcBef>
                  <a:spcPts val="600"/>
                </a:spcBef>
                <a:buChar char="&gt;"/>
                <a:defRPr sz="1400" kern="1200">
                  <a:solidFill>
                    <a:schemeClr val="tx1"/>
                  </a:solidFill>
                  <a:latin typeface="+mn-lt"/>
                  <a:ea typeface="+mn-ea"/>
                  <a:cs typeface="+mn-cs"/>
                </a:defRPr>
              </a:lvl3pPr>
              <a:lvl4pPr marL="711200" indent="-177800" algn="l" defTabSz="711200" rtl="0" eaLnBrk="1" latinLnBrk="0" hangingPunct="1">
                <a:spcBef>
                  <a:spcPts val="600"/>
                </a:spcBef>
                <a:buChar char="–"/>
                <a:defRPr sz="1400" kern="1200">
                  <a:solidFill>
                    <a:schemeClr val="tx1"/>
                  </a:solidFill>
                  <a:latin typeface="+mn-lt"/>
                  <a:ea typeface="+mn-ea"/>
                  <a:cs typeface="+mn-cs"/>
                </a:defRPr>
              </a:lvl4pPr>
              <a:lvl5pPr marL="889000" indent="-177800" algn="l" defTabSz="711200" rtl="0" eaLnBrk="1" latinLnBrk="0" hangingPunct="1">
                <a:spcBef>
                  <a:spcPts val="600"/>
                </a:spcBef>
                <a:buChar char="&gt;"/>
                <a:defRPr sz="1400" kern="1200">
                  <a:solidFill>
                    <a:schemeClr val="tx1"/>
                  </a:solidFill>
                  <a:latin typeface="+mn-lt"/>
                  <a:ea typeface="+mn-ea"/>
                  <a:cs typeface="+mn-cs"/>
                </a:defRPr>
              </a:lvl5pPr>
              <a:lvl6pPr marL="1066800" indent="-177800" algn="l" defTabSz="711200" rtl="0" eaLnBrk="1" latinLnBrk="0" hangingPunct="1">
                <a:defRPr sz="1400" kern="1200">
                  <a:solidFill>
                    <a:schemeClr val="tx1"/>
                  </a:solidFill>
                  <a:latin typeface="+mn-lt"/>
                  <a:ea typeface="+mn-ea"/>
                  <a:cs typeface="+mn-cs"/>
                </a:defRPr>
              </a:lvl6pPr>
              <a:lvl7pPr marL="1244600" indent="-177800" algn="l" defTabSz="711200" rtl="0" eaLnBrk="1" latinLnBrk="0" hangingPunct="1">
                <a:defRPr sz="1400" kern="1200">
                  <a:solidFill>
                    <a:schemeClr val="tx1"/>
                  </a:solidFill>
                  <a:latin typeface="+mn-lt"/>
                  <a:ea typeface="+mn-ea"/>
                  <a:cs typeface="+mn-cs"/>
                </a:defRPr>
              </a:lvl7pPr>
              <a:lvl8pPr marL="1422400" indent="-177800" algn="l" defTabSz="711200" rtl="0" eaLnBrk="1" latinLnBrk="0" hangingPunct="1">
                <a:defRPr sz="1400" kern="1200">
                  <a:solidFill>
                    <a:schemeClr val="tx1"/>
                  </a:solidFill>
                  <a:latin typeface="+mn-lt"/>
                  <a:ea typeface="+mn-ea"/>
                  <a:cs typeface="+mn-cs"/>
                </a:defRPr>
              </a:lvl8pPr>
              <a:lvl9pPr marL="1600200" indent="-177800" algn="l" defTabSz="711200" rtl="0" eaLnBrk="1" latinLnBrk="0" hangingPunct="1">
                <a:defRPr sz="1400" kern="1200">
                  <a:solidFill>
                    <a:schemeClr val="tx1"/>
                  </a:solidFill>
                  <a:latin typeface="+mn-lt"/>
                  <a:ea typeface="+mn-ea"/>
                  <a:cs typeface="+mn-cs"/>
                </a:defRPr>
              </a:lvl9pPr>
            </a:lstStyle>
            <a:p>
              <a:pPr marL="0" indent="0">
                <a:buNone/>
              </a:pPr>
              <a:r>
                <a:rPr lang="en-US" sz="1200" b="1" dirty="0"/>
                <a:t>Development</a:t>
              </a:r>
            </a:p>
          </p:txBody>
        </p:sp>
        <p:sp>
          <p:nvSpPr>
            <p:cNvPr id="12" name="TextBox 33">
              <a:extLst>
                <a:ext uri="{FF2B5EF4-FFF2-40B4-BE49-F238E27FC236}">
                  <a16:creationId xmlns:a16="http://schemas.microsoft.com/office/drawing/2014/main" id="{5419398B-CA6B-B815-AC4C-348B9DE114E1}"/>
                </a:ext>
              </a:extLst>
            </p:cNvPr>
            <p:cNvSpPr txBox="1"/>
            <p:nvPr/>
          </p:nvSpPr>
          <p:spPr bwMode="gray">
            <a:xfrm>
              <a:off x="5629619" y="5687465"/>
              <a:ext cx="672226" cy="292925"/>
            </a:xfrm>
            <a:prstGeom prst="rect">
              <a:avLst/>
            </a:prstGeom>
            <a:noFill/>
          </p:spPr>
          <p:txBody>
            <a:bodyPr wrap="none" lIns="36000" tIns="36000" rIns="36000" bIns="36000" rtlCol="0">
              <a:spAutoFit/>
            </a:bodyPr>
            <a:lstStyle>
              <a:defPPr>
                <a:defRPr lang="en-US"/>
              </a:defPPr>
              <a:lvl1pPr marL="177800" indent="-177800" algn="l" defTabSz="711200" rtl="0" eaLnBrk="1" latinLnBrk="0" hangingPunct="1">
                <a:spcBef>
                  <a:spcPts val="1200"/>
                </a:spcBef>
                <a:buChar char="•"/>
                <a:defRPr sz="1600" kern="1200">
                  <a:solidFill>
                    <a:schemeClr val="tx1"/>
                  </a:solidFill>
                  <a:latin typeface="+mn-lt"/>
                  <a:ea typeface="+mn-ea"/>
                  <a:cs typeface="+mn-cs"/>
                </a:defRPr>
              </a:lvl1pPr>
              <a:lvl2pPr marL="355600" indent="-177800" algn="l" defTabSz="711200" rtl="0" eaLnBrk="1" latinLnBrk="0" hangingPunct="1">
                <a:spcBef>
                  <a:spcPts val="600"/>
                </a:spcBef>
                <a:buChar char="–"/>
                <a:defRPr sz="1400" kern="1200">
                  <a:solidFill>
                    <a:schemeClr val="tx1"/>
                  </a:solidFill>
                  <a:latin typeface="+mn-lt"/>
                  <a:ea typeface="+mn-ea"/>
                  <a:cs typeface="+mn-cs"/>
                </a:defRPr>
              </a:lvl2pPr>
              <a:lvl3pPr marL="533400" indent="-177800" algn="l" defTabSz="711200" rtl="0" eaLnBrk="1" latinLnBrk="0" hangingPunct="1">
                <a:spcBef>
                  <a:spcPts val="600"/>
                </a:spcBef>
                <a:buChar char="&gt;"/>
                <a:defRPr sz="1400" kern="1200">
                  <a:solidFill>
                    <a:schemeClr val="tx1"/>
                  </a:solidFill>
                  <a:latin typeface="+mn-lt"/>
                  <a:ea typeface="+mn-ea"/>
                  <a:cs typeface="+mn-cs"/>
                </a:defRPr>
              </a:lvl3pPr>
              <a:lvl4pPr marL="711200" indent="-177800" algn="l" defTabSz="711200" rtl="0" eaLnBrk="1" latinLnBrk="0" hangingPunct="1">
                <a:spcBef>
                  <a:spcPts val="600"/>
                </a:spcBef>
                <a:buChar char="–"/>
                <a:defRPr sz="1400" kern="1200">
                  <a:solidFill>
                    <a:schemeClr val="tx1"/>
                  </a:solidFill>
                  <a:latin typeface="+mn-lt"/>
                  <a:ea typeface="+mn-ea"/>
                  <a:cs typeface="+mn-cs"/>
                </a:defRPr>
              </a:lvl4pPr>
              <a:lvl5pPr marL="889000" indent="-177800" algn="l" defTabSz="711200" rtl="0" eaLnBrk="1" latinLnBrk="0" hangingPunct="1">
                <a:spcBef>
                  <a:spcPts val="600"/>
                </a:spcBef>
                <a:buChar char="&gt;"/>
                <a:defRPr sz="1400" kern="1200">
                  <a:solidFill>
                    <a:schemeClr val="tx1"/>
                  </a:solidFill>
                  <a:latin typeface="+mn-lt"/>
                  <a:ea typeface="+mn-ea"/>
                  <a:cs typeface="+mn-cs"/>
                </a:defRPr>
              </a:lvl5pPr>
              <a:lvl6pPr marL="1066800" indent="-177800" algn="l" defTabSz="711200" rtl="0" eaLnBrk="1" latinLnBrk="0" hangingPunct="1">
                <a:defRPr sz="1400" kern="1200">
                  <a:solidFill>
                    <a:schemeClr val="tx1"/>
                  </a:solidFill>
                  <a:latin typeface="+mn-lt"/>
                  <a:ea typeface="+mn-ea"/>
                  <a:cs typeface="+mn-cs"/>
                </a:defRPr>
              </a:lvl6pPr>
              <a:lvl7pPr marL="1244600" indent="-177800" algn="l" defTabSz="711200" rtl="0" eaLnBrk="1" latinLnBrk="0" hangingPunct="1">
                <a:defRPr sz="1400" kern="1200">
                  <a:solidFill>
                    <a:schemeClr val="tx1"/>
                  </a:solidFill>
                  <a:latin typeface="+mn-lt"/>
                  <a:ea typeface="+mn-ea"/>
                  <a:cs typeface="+mn-cs"/>
                </a:defRPr>
              </a:lvl7pPr>
              <a:lvl8pPr marL="1422400" indent="-177800" algn="l" defTabSz="711200" rtl="0" eaLnBrk="1" latinLnBrk="0" hangingPunct="1">
                <a:defRPr sz="1400" kern="1200">
                  <a:solidFill>
                    <a:schemeClr val="tx1"/>
                  </a:solidFill>
                  <a:latin typeface="+mn-lt"/>
                  <a:ea typeface="+mn-ea"/>
                  <a:cs typeface="+mn-cs"/>
                </a:defRPr>
              </a:lvl8pPr>
              <a:lvl9pPr marL="1600200" indent="-177800" algn="l" defTabSz="711200" rtl="0" eaLnBrk="1" latinLnBrk="0" hangingPunct="1">
                <a:defRPr sz="1400" kern="1200">
                  <a:solidFill>
                    <a:schemeClr val="tx1"/>
                  </a:solidFill>
                  <a:latin typeface="+mn-lt"/>
                  <a:ea typeface="+mn-ea"/>
                  <a:cs typeface="+mn-cs"/>
                </a:defRPr>
              </a:lvl9pPr>
            </a:lstStyle>
            <a:p>
              <a:pPr marL="0" indent="0">
                <a:buNone/>
              </a:pPr>
              <a:r>
                <a:rPr lang="en-US" sz="1200" b="1" dirty="0"/>
                <a:t>End use</a:t>
              </a:r>
            </a:p>
          </p:txBody>
        </p:sp>
      </p:grpSp>
      <p:sp>
        <p:nvSpPr>
          <p:cNvPr id="15" name="Rounded Rectangle 18">
            <a:extLst>
              <a:ext uri="{FF2B5EF4-FFF2-40B4-BE49-F238E27FC236}">
                <a16:creationId xmlns:a16="http://schemas.microsoft.com/office/drawing/2014/main" id="{CCF3CFBD-B372-1F57-81D1-4D2C2020A877}"/>
              </a:ext>
            </a:extLst>
          </p:cNvPr>
          <p:cNvSpPr/>
          <p:nvPr/>
        </p:nvSpPr>
        <p:spPr>
          <a:xfrm>
            <a:off x="353378" y="6105154"/>
            <a:ext cx="239767" cy="162008"/>
          </a:xfrm>
          <a:prstGeom prst="roundRect">
            <a:avLst>
              <a:gd name="adj" fmla="val 10000"/>
            </a:avLst>
          </a:prstGeom>
          <a:solidFill>
            <a:schemeClr val="accent4">
              <a:alpha val="75471"/>
            </a:schemeClr>
          </a:solidFill>
          <a:ln w="19050">
            <a:solidFill>
              <a:schemeClr val="accent6"/>
            </a:solidFill>
            <a:prstDash val="dash"/>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wrap="none" lIns="1645920" anchor="ctr"/>
          <a:lstStyle>
            <a:defPPr>
              <a:defRPr lang="en-US"/>
            </a:defPPr>
            <a:lvl1pPr marL="177800" indent="-177800" algn="l" defTabSz="711200" rtl="0" eaLnBrk="1" latinLnBrk="0" hangingPunct="1">
              <a:spcBef>
                <a:spcPts val="1200"/>
              </a:spcBef>
              <a:buChar char="•"/>
              <a:defRPr sz="1600" kern="1200">
                <a:solidFill>
                  <a:schemeClr val="lt1"/>
                </a:solidFill>
                <a:latin typeface="+mn-lt"/>
                <a:ea typeface="+mn-ea"/>
                <a:cs typeface="+mn-cs"/>
              </a:defRPr>
            </a:lvl1pPr>
            <a:lvl2pPr marL="355600" indent="-177800" algn="l" defTabSz="711200" rtl="0" eaLnBrk="1" latinLnBrk="0" hangingPunct="1">
              <a:spcBef>
                <a:spcPts val="600"/>
              </a:spcBef>
              <a:buChar char="–"/>
              <a:defRPr sz="1400" kern="1200">
                <a:solidFill>
                  <a:schemeClr val="lt1"/>
                </a:solidFill>
                <a:latin typeface="+mn-lt"/>
                <a:ea typeface="+mn-ea"/>
                <a:cs typeface="+mn-cs"/>
              </a:defRPr>
            </a:lvl2pPr>
            <a:lvl3pPr marL="533400" indent="-177800" algn="l" defTabSz="711200" rtl="0" eaLnBrk="1" latinLnBrk="0" hangingPunct="1">
              <a:spcBef>
                <a:spcPts val="600"/>
              </a:spcBef>
              <a:buChar char="&gt;"/>
              <a:defRPr sz="1400" kern="1200">
                <a:solidFill>
                  <a:schemeClr val="lt1"/>
                </a:solidFill>
                <a:latin typeface="+mn-lt"/>
                <a:ea typeface="+mn-ea"/>
                <a:cs typeface="+mn-cs"/>
              </a:defRPr>
            </a:lvl3pPr>
            <a:lvl4pPr marL="711200" indent="-177800" algn="l" defTabSz="711200" rtl="0" eaLnBrk="1" latinLnBrk="0" hangingPunct="1">
              <a:spcBef>
                <a:spcPts val="600"/>
              </a:spcBef>
              <a:buChar char="–"/>
              <a:defRPr sz="1400" kern="1200">
                <a:solidFill>
                  <a:schemeClr val="lt1"/>
                </a:solidFill>
                <a:latin typeface="+mn-lt"/>
                <a:ea typeface="+mn-ea"/>
                <a:cs typeface="+mn-cs"/>
              </a:defRPr>
            </a:lvl4pPr>
            <a:lvl5pPr marL="889000" indent="-177800" algn="l" defTabSz="711200" rtl="0" eaLnBrk="1" latinLnBrk="0" hangingPunct="1">
              <a:spcBef>
                <a:spcPts val="600"/>
              </a:spcBef>
              <a:buChar char="&gt;"/>
              <a:defRPr sz="1400" kern="1200">
                <a:solidFill>
                  <a:schemeClr val="lt1"/>
                </a:solidFill>
                <a:latin typeface="+mn-lt"/>
                <a:ea typeface="+mn-ea"/>
                <a:cs typeface="+mn-cs"/>
              </a:defRPr>
            </a:lvl5pPr>
            <a:lvl6pPr marL="1066800" indent="-177800" algn="l" defTabSz="711200" rtl="0" eaLnBrk="1" latinLnBrk="0" hangingPunct="1">
              <a:defRPr sz="1400" kern="1200">
                <a:solidFill>
                  <a:schemeClr val="lt1"/>
                </a:solidFill>
                <a:latin typeface="+mn-lt"/>
                <a:ea typeface="+mn-ea"/>
                <a:cs typeface="+mn-cs"/>
              </a:defRPr>
            </a:lvl6pPr>
            <a:lvl7pPr marL="1244600" indent="-177800" algn="l" defTabSz="711200" rtl="0" eaLnBrk="1" latinLnBrk="0" hangingPunct="1">
              <a:defRPr sz="1400" kern="1200">
                <a:solidFill>
                  <a:schemeClr val="lt1"/>
                </a:solidFill>
                <a:latin typeface="+mn-lt"/>
                <a:ea typeface="+mn-ea"/>
                <a:cs typeface="+mn-cs"/>
              </a:defRPr>
            </a:lvl7pPr>
            <a:lvl8pPr marL="1422400" indent="-177800" algn="l" defTabSz="711200" rtl="0" eaLnBrk="1" latinLnBrk="0" hangingPunct="1">
              <a:defRPr sz="1400" kern="1200">
                <a:solidFill>
                  <a:schemeClr val="lt1"/>
                </a:solidFill>
                <a:latin typeface="+mn-lt"/>
                <a:ea typeface="+mn-ea"/>
                <a:cs typeface="+mn-cs"/>
              </a:defRPr>
            </a:lvl8pPr>
            <a:lvl9pPr marL="1600200" indent="-177800" algn="l" defTabSz="711200" rtl="0" eaLnBrk="1" latinLnBrk="0" hangingPunct="1">
              <a:defRPr sz="1400" kern="1200">
                <a:solidFill>
                  <a:schemeClr val="lt1"/>
                </a:solidFill>
                <a:latin typeface="+mn-lt"/>
                <a:ea typeface="+mn-ea"/>
                <a:cs typeface="+mn-cs"/>
              </a:defRPr>
            </a:lvl9pPr>
          </a:lstStyle>
          <a:p>
            <a:pPr marL="0" indent="0" algn="ctr">
              <a:buNone/>
            </a:pPr>
            <a:r>
              <a:rPr lang="en-US" sz="900" dirty="0">
                <a:solidFill>
                  <a:schemeClr val="tx1"/>
                </a:solidFill>
              </a:rPr>
              <a:t>For forced-air systems</a:t>
            </a:r>
          </a:p>
        </p:txBody>
      </p:sp>
      <p:sp>
        <p:nvSpPr>
          <p:cNvPr id="16" name="Rounded Rectangle 20">
            <a:extLst>
              <a:ext uri="{FF2B5EF4-FFF2-40B4-BE49-F238E27FC236}">
                <a16:creationId xmlns:a16="http://schemas.microsoft.com/office/drawing/2014/main" id="{53B6F2E6-46B6-1F00-EFA3-D0AB8F1ADB89}"/>
              </a:ext>
            </a:extLst>
          </p:cNvPr>
          <p:cNvSpPr/>
          <p:nvPr/>
        </p:nvSpPr>
        <p:spPr>
          <a:xfrm>
            <a:off x="1914271" y="6105154"/>
            <a:ext cx="239767" cy="162008"/>
          </a:xfrm>
          <a:prstGeom prst="roundRect">
            <a:avLst>
              <a:gd name="adj" fmla="val 10000"/>
            </a:avLst>
          </a:prstGeom>
          <a:solidFill>
            <a:schemeClr val="accent4">
              <a:alpha val="47477"/>
            </a:schemeClr>
          </a:solidFill>
          <a:ln w="19050">
            <a:solidFill>
              <a:schemeClr val="accent6"/>
            </a:solidFill>
            <a:prstDash val="dash"/>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wrap="none" lIns="1645920" anchor="ctr"/>
          <a:lstStyle>
            <a:defPPr>
              <a:defRPr lang="en-US"/>
            </a:defPPr>
            <a:lvl1pPr marL="177800" indent="-177800" algn="l" defTabSz="711200" rtl="0" eaLnBrk="1" latinLnBrk="0" hangingPunct="1">
              <a:spcBef>
                <a:spcPts val="1200"/>
              </a:spcBef>
              <a:buChar char="•"/>
              <a:defRPr sz="1600" kern="1200">
                <a:solidFill>
                  <a:schemeClr val="lt1"/>
                </a:solidFill>
                <a:latin typeface="+mn-lt"/>
                <a:ea typeface="+mn-ea"/>
                <a:cs typeface="+mn-cs"/>
              </a:defRPr>
            </a:lvl1pPr>
            <a:lvl2pPr marL="355600" indent="-177800" algn="l" defTabSz="711200" rtl="0" eaLnBrk="1" latinLnBrk="0" hangingPunct="1">
              <a:spcBef>
                <a:spcPts val="600"/>
              </a:spcBef>
              <a:buChar char="–"/>
              <a:defRPr sz="1400" kern="1200">
                <a:solidFill>
                  <a:schemeClr val="lt1"/>
                </a:solidFill>
                <a:latin typeface="+mn-lt"/>
                <a:ea typeface="+mn-ea"/>
                <a:cs typeface="+mn-cs"/>
              </a:defRPr>
            </a:lvl2pPr>
            <a:lvl3pPr marL="533400" indent="-177800" algn="l" defTabSz="711200" rtl="0" eaLnBrk="1" latinLnBrk="0" hangingPunct="1">
              <a:spcBef>
                <a:spcPts val="600"/>
              </a:spcBef>
              <a:buChar char="&gt;"/>
              <a:defRPr sz="1400" kern="1200">
                <a:solidFill>
                  <a:schemeClr val="lt1"/>
                </a:solidFill>
                <a:latin typeface="+mn-lt"/>
                <a:ea typeface="+mn-ea"/>
                <a:cs typeface="+mn-cs"/>
              </a:defRPr>
            </a:lvl3pPr>
            <a:lvl4pPr marL="711200" indent="-177800" algn="l" defTabSz="711200" rtl="0" eaLnBrk="1" latinLnBrk="0" hangingPunct="1">
              <a:spcBef>
                <a:spcPts val="600"/>
              </a:spcBef>
              <a:buChar char="–"/>
              <a:defRPr sz="1400" kern="1200">
                <a:solidFill>
                  <a:schemeClr val="lt1"/>
                </a:solidFill>
                <a:latin typeface="+mn-lt"/>
                <a:ea typeface="+mn-ea"/>
                <a:cs typeface="+mn-cs"/>
              </a:defRPr>
            </a:lvl4pPr>
            <a:lvl5pPr marL="889000" indent="-177800" algn="l" defTabSz="711200" rtl="0" eaLnBrk="1" latinLnBrk="0" hangingPunct="1">
              <a:spcBef>
                <a:spcPts val="600"/>
              </a:spcBef>
              <a:buChar char="&gt;"/>
              <a:defRPr sz="1400" kern="1200">
                <a:solidFill>
                  <a:schemeClr val="lt1"/>
                </a:solidFill>
                <a:latin typeface="+mn-lt"/>
                <a:ea typeface="+mn-ea"/>
                <a:cs typeface="+mn-cs"/>
              </a:defRPr>
            </a:lvl5pPr>
            <a:lvl6pPr marL="1066800" indent="-177800" algn="l" defTabSz="711200" rtl="0" eaLnBrk="1" latinLnBrk="0" hangingPunct="1">
              <a:defRPr sz="1400" kern="1200">
                <a:solidFill>
                  <a:schemeClr val="lt1"/>
                </a:solidFill>
                <a:latin typeface="+mn-lt"/>
                <a:ea typeface="+mn-ea"/>
                <a:cs typeface="+mn-cs"/>
              </a:defRPr>
            </a:lvl6pPr>
            <a:lvl7pPr marL="1244600" indent="-177800" algn="l" defTabSz="711200" rtl="0" eaLnBrk="1" latinLnBrk="0" hangingPunct="1">
              <a:defRPr sz="1400" kern="1200">
                <a:solidFill>
                  <a:schemeClr val="lt1"/>
                </a:solidFill>
                <a:latin typeface="+mn-lt"/>
                <a:ea typeface="+mn-ea"/>
                <a:cs typeface="+mn-cs"/>
              </a:defRPr>
            </a:lvl7pPr>
            <a:lvl8pPr marL="1422400" indent="-177800" algn="l" defTabSz="711200" rtl="0" eaLnBrk="1" latinLnBrk="0" hangingPunct="1">
              <a:defRPr sz="1400" kern="1200">
                <a:solidFill>
                  <a:schemeClr val="lt1"/>
                </a:solidFill>
                <a:latin typeface="+mn-lt"/>
                <a:ea typeface="+mn-ea"/>
                <a:cs typeface="+mn-cs"/>
              </a:defRPr>
            </a:lvl8pPr>
            <a:lvl9pPr marL="1600200" indent="-177800" algn="l" defTabSz="711200" rtl="0" eaLnBrk="1" latinLnBrk="0" hangingPunct="1">
              <a:defRPr sz="1400" kern="1200">
                <a:solidFill>
                  <a:schemeClr val="lt1"/>
                </a:solidFill>
                <a:latin typeface="+mn-lt"/>
                <a:ea typeface="+mn-ea"/>
                <a:cs typeface="+mn-cs"/>
              </a:defRPr>
            </a:lvl9pPr>
          </a:lstStyle>
          <a:p>
            <a:pPr marL="0" indent="0" algn="ctr">
              <a:buNone/>
            </a:pPr>
            <a:r>
              <a:rPr lang="en-US" sz="900" dirty="0">
                <a:solidFill>
                  <a:schemeClr val="tx1"/>
                </a:solidFill>
              </a:rPr>
              <a:t>For hydronic systems</a:t>
            </a:r>
          </a:p>
        </p:txBody>
      </p:sp>
      <p:sp>
        <p:nvSpPr>
          <p:cNvPr id="77" name="Rectangle 76">
            <a:extLst>
              <a:ext uri="{FF2B5EF4-FFF2-40B4-BE49-F238E27FC236}">
                <a16:creationId xmlns:a16="http://schemas.microsoft.com/office/drawing/2014/main" id="{1A5BA924-0BBD-2CC4-3C96-13968B769E15}"/>
              </a:ext>
            </a:extLst>
          </p:cNvPr>
          <p:cNvSpPr/>
          <p:nvPr/>
        </p:nvSpPr>
        <p:spPr bwMode="gray">
          <a:xfrm>
            <a:off x="3475164" y="6113594"/>
            <a:ext cx="3387725" cy="16459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defPPr>
              <a:defRPr lang="en-US"/>
            </a:defPPr>
            <a:lvl1pPr marL="177800" indent="-177800" algn="l" defTabSz="711200" rtl="0" eaLnBrk="1" latinLnBrk="0" hangingPunct="1">
              <a:spcBef>
                <a:spcPts val="1200"/>
              </a:spcBef>
              <a:buChar char="•"/>
              <a:defRPr sz="1600" kern="1200">
                <a:solidFill>
                  <a:schemeClr val="lt1"/>
                </a:solidFill>
                <a:latin typeface="+mn-lt"/>
                <a:ea typeface="+mn-ea"/>
                <a:cs typeface="+mn-cs"/>
              </a:defRPr>
            </a:lvl1pPr>
            <a:lvl2pPr marL="355600" indent="-177800" algn="l" defTabSz="711200" rtl="0" eaLnBrk="1" latinLnBrk="0" hangingPunct="1">
              <a:spcBef>
                <a:spcPts val="600"/>
              </a:spcBef>
              <a:buChar char="–"/>
              <a:defRPr sz="1400" kern="1200">
                <a:solidFill>
                  <a:schemeClr val="lt1"/>
                </a:solidFill>
                <a:latin typeface="+mn-lt"/>
                <a:ea typeface="+mn-ea"/>
                <a:cs typeface="+mn-cs"/>
              </a:defRPr>
            </a:lvl2pPr>
            <a:lvl3pPr marL="533400" indent="-177800" algn="l" defTabSz="711200" rtl="0" eaLnBrk="1" latinLnBrk="0" hangingPunct="1">
              <a:spcBef>
                <a:spcPts val="600"/>
              </a:spcBef>
              <a:buChar char="&gt;"/>
              <a:defRPr sz="1400" kern="1200">
                <a:solidFill>
                  <a:schemeClr val="lt1"/>
                </a:solidFill>
                <a:latin typeface="+mn-lt"/>
                <a:ea typeface="+mn-ea"/>
                <a:cs typeface="+mn-cs"/>
              </a:defRPr>
            </a:lvl3pPr>
            <a:lvl4pPr marL="711200" indent="-177800" algn="l" defTabSz="711200" rtl="0" eaLnBrk="1" latinLnBrk="0" hangingPunct="1">
              <a:spcBef>
                <a:spcPts val="600"/>
              </a:spcBef>
              <a:buChar char="–"/>
              <a:defRPr sz="1400" kern="1200">
                <a:solidFill>
                  <a:schemeClr val="lt1"/>
                </a:solidFill>
                <a:latin typeface="+mn-lt"/>
                <a:ea typeface="+mn-ea"/>
                <a:cs typeface="+mn-cs"/>
              </a:defRPr>
            </a:lvl4pPr>
            <a:lvl5pPr marL="889000" indent="-177800" algn="l" defTabSz="711200" rtl="0" eaLnBrk="1" latinLnBrk="0" hangingPunct="1">
              <a:spcBef>
                <a:spcPts val="600"/>
              </a:spcBef>
              <a:buChar char="&gt;"/>
              <a:defRPr sz="1400" kern="1200">
                <a:solidFill>
                  <a:schemeClr val="lt1"/>
                </a:solidFill>
                <a:latin typeface="+mn-lt"/>
                <a:ea typeface="+mn-ea"/>
                <a:cs typeface="+mn-cs"/>
              </a:defRPr>
            </a:lvl5pPr>
            <a:lvl6pPr marL="1066800" indent="-177800" algn="l" defTabSz="711200" rtl="0" eaLnBrk="1" latinLnBrk="0" hangingPunct="1">
              <a:defRPr sz="1400" kern="1200">
                <a:solidFill>
                  <a:schemeClr val="lt1"/>
                </a:solidFill>
                <a:latin typeface="+mn-lt"/>
                <a:ea typeface="+mn-ea"/>
                <a:cs typeface="+mn-cs"/>
              </a:defRPr>
            </a:lvl6pPr>
            <a:lvl7pPr marL="1244600" indent="-177800" algn="l" defTabSz="711200" rtl="0" eaLnBrk="1" latinLnBrk="0" hangingPunct="1">
              <a:defRPr sz="1400" kern="1200">
                <a:solidFill>
                  <a:schemeClr val="lt1"/>
                </a:solidFill>
                <a:latin typeface="+mn-lt"/>
                <a:ea typeface="+mn-ea"/>
                <a:cs typeface="+mn-cs"/>
              </a:defRPr>
            </a:lvl7pPr>
            <a:lvl8pPr marL="1422400" indent="-177800" algn="l" defTabSz="711200" rtl="0" eaLnBrk="1" latinLnBrk="0" hangingPunct="1">
              <a:defRPr sz="1400" kern="1200">
                <a:solidFill>
                  <a:schemeClr val="lt1"/>
                </a:solidFill>
                <a:latin typeface="+mn-lt"/>
                <a:ea typeface="+mn-ea"/>
                <a:cs typeface="+mn-cs"/>
              </a:defRPr>
            </a:lvl8pPr>
            <a:lvl9pPr marL="1600200" indent="-177800" algn="l" defTabSz="711200" rtl="0" eaLnBrk="1" latinLnBrk="0" hangingPunct="1">
              <a:defRPr sz="1400" kern="1200">
                <a:solidFill>
                  <a:schemeClr val="lt1"/>
                </a:solidFill>
                <a:latin typeface="+mn-lt"/>
                <a:ea typeface="+mn-ea"/>
                <a:cs typeface="+mn-cs"/>
              </a:defRPr>
            </a:lvl9pPr>
          </a:lstStyle>
          <a:p>
            <a:pPr marL="0" indent="0">
              <a:buNone/>
            </a:pPr>
            <a:r>
              <a:rPr lang="en-US" sz="900" dirty="0">
                <a:solidFill>
                  <a:schemeClr val="tx1"/>
                </a:solidFill>
              </a:rPr>
              <a:t>HDPE: High-density polyethylene     PVC: Polyvinyl chloride</a:t>
            </a:r>
          </a:p>
        </p:txBody>
      </p:sp>
      <p:sp>
        <p:nvSpPr>
          <p:cNvPr id="28" name="Rounded Rectangle 29">
            <a:extLst>
              <a:ext uri="{FF2B5EF4-FFF2-40B4-BE49-F238E27FC236}">
                <a16:creationId xmlns:a16="http://schemas.microsoft.com/office/drawing/2014/main" id="{8C06122B-0538-3199-3337-D2551928D377}"/>
              </a:ext>
            </a:extLst>
          </p:cNvPr>
          <p:cNvSpPr/>
          <p:nvPr/>
        </p:nvSpPr>
        <p:spPr>
          <a:xfrm>
            <a:off x="2676452" y="5251674"/>
            <a:ext cx="1622853" cy="236060"/>
          </a:xfrm>
          <a:prstGeom prst="roundRect">
            <a:avLst>
              <a:gd name="adj" fmla="val 10000"/>
            </a:avLst>
          </a:prstGeom>
          <a:solidFill>
            <a:schemeClr val="accent4"/>
          </a:solid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anchor="ctr"/>
          <a:lstStyle>
            <a:defPPr>
              <a:defRPr lang="en-US"/>
            </a:defPPr>
            <a:lvl1pPr marL="177800" indent="-177800" algn="l" defTabSz="711200" rtl="0" eaLnBrk="1" latinLnBrk="0" hangingPunct="1">
              <a:spcBef>
                <a:spcPts val="1200"/>
              </a:spcBef>
              <a:buChar char="•"/>
              <a:defRPr sz="1600" kern="1200">
                <a:solidFill>
                  <a:schemeClr val="lt1"/>
                </a:solidFill>
                <a:latin typeface="+mn-lt"/>
                <a:ea typeface="+mn-ea"/>
                <a:cs typeface="+mn-cs"/>
              </a:defRPr>
            </a:lvl1pPr>
            <a:lvl2pPr marL="355600" indent="-177800" algn="l" defTabSz="711200" rtl="0" eaLnBrk="1" latinLnBrk="0" hangingPunct="1">
              <a:spcBef>
                <a:spcPts val="600"/>
              </a:spcBef>
              <a:buChar char="–"/>
              <a:defRPr sz="1400" kern="1200">
                <a:solidFill>
                  <a:schemeClr val="lt1"/>
                </a:solidFill>
                <a:latin typeface="+mn-lt"/>
                <a:ea typeface="+mn-ea"/>
                <a:cs typeface="+mn-cs"/>
              </a:defRPr>
            </a:lvl2pPr>
            <a:lvl3pPr marL="533400" indent="-177800" algn="l" defTabSz="711200" rtl="0" eaLnBrk="1" latinLnBrk="0" hangingPunct="1">
              <a:spcBef>
                <a:spcPts val="600"/>
              </a:spcBef>
              <a:buChar char="&gt;"/>
              <a:defRPr sz="1400" kern="1200">
                <a:solidFill>
                  <a:schemeClr val="lt1"/>
                </a:solidFill>
                <a:latin typeface="+mn-lt"/>
                <a:ea typeface="+mn-ea"/>
                <a:cs typeface="+mn-cs"/>
              </a:defRPr>
            </a:lvl3pPr>
            <a:lvl4pPr marL="711200" indent="-177800" algn="l" defTabSz="711200" rtl="0" eaLnBrk="1" latinLnBrk="0" hangingPunct="1">
              <a:spcBef>
                <a:spcPts val="600"/>
              </a:spcBef>
              <a:buChar char="–"/>
              <a:defRPr sz="1400" kern="1200">
                <a:solidFill>
                  <a:schemeClr val="lt1"/>
                </a:solidFill>
                <a:latin typeface="+mn-lt"/>
                <a:ea typeface="+mn-ea"/>
                <a:cs typeface="+mn-cs"/>
              </a:defRPr>
            </a:lvl4pPr>
            <a:lvl5pPr marL="889000" indent="-177800" algn="l" defTabSz="711200" rtl="0" eaLnBrk="1" latinLnBrk="0" hangingPunct="1">
              <a:spcBef>
                <a:spcPts val="600"/>
              </a:spcBef>
              <a:buChar char="&gt;"/>
              <a:defRPr sz="1400" kern="1200">
                <a:solidFill>
                  <a:schemeClr val="lt1"/>
                </a:solidFill>
                <a:latin typeface="+mn-lt"/>
                <a:ea typeface="+mn-ea"/>
                <a:cs typeface="+mn-cs"/>
              </a:defRPr>
            </a:lvl5pPr>
            <a:lvl6pPr marL="1066800" indent="-177800" algn="l" defTabSz="711200" rtl="0" eaLnBrk="1" latinLnBrk="0" hangingPunct="1">
              <a:defRPr sz="1400" kern="1200">
                <a:solidFill>
                  <a:schemeClr val="lt1"/>
                </a:solidFill>
                <a:latin typeface="+mn-lt"/>
                <a:ea typeface="+mn-ea"/>
                <a:cs typeface="+mn-cs"/>
              </a:defRPr>
            </a:lvl6pPr>
            <a:lvl7pPr marL="1244600" indent="-177800" algn="l" defTabSz="711200" rtl="0" eaLnBrk="1" latinLnBrk="0" hangingPunct="1">
              <a:defRPr sz="1400" kern="1200">
                <a:solidFill>
                  <a:schemeClr val="lt1"/>
                </a:solidFill>
                <a:latin typeface="+mn-lt"/>
                <a:ea typeface="+mn-ea"/>
                <a:cs typeface="+mn-cs"/>
              </a:defRPr>
            </a:lvl7pPr>
            <a:lvl8pPr marL="1422400" indent="-177800" algn="l" defTabSz="711200" rtl="0" eaLnBrk="1" latinLnBrk="0" hangingPunct="1">
              <a:defRPr sz="1400" kern="1200">
                <a:solidFill>
                  <a:schemeClr val="lt1"/>
                </a:solidFill>
                <a:latin typeface="+mn-lt"/>
                <a:ea typeface="+mn-ea"/>
                <a:cs typeface="+mn-cs"/>
              </a:defRPr>
            </a:lvl8pPr>
            <a:lvl9pPr marL="1600200" indent="-177800" algn="l" defTabSz="711200" rtl="0" eaLnBrk="1" latinLnBrk="0" hangingPunct="1">
              <a:defRPr sz="1400" kern="1200">
                <a:solidFill>
                  <a:schemeClr val="lt1"/>
                </a:solidFill>
                <a:latin typeface="+mn-lt"/>
                <a:ea typeface="+mn-ea"/>
                <a:cs typeface="+mn-cs"/>
              </a:defRPr>
            </a:lvl9pPr>
          </a:lstStyle>
          <a:p>
            <a:pPr marL="0" indent="0" algn="ctr">
              <a:buNone/>
            </a:pPr>
            <a:r>
              <a:rPr lang="en-US" sz="900" dirty="0"/>
              <a:t>Heat exchanger</a:t>
            </a:r>
          </a:p>
        </p:txBody>
      </p:sp>
      <p:sp>
        <p:nvSpPr>
          <p:cNvPr id="40" name="Rounded Rectangle 44">
            <a:extLst>
              <a:ext uri="{FF2B5EF4-FFF2-40B4-BE49-F238E27FC236}">
                <a16:creationId xmlns:a16="http://schemas.microsoft.com/office/drawing/2014/main" id="{40B17020-28EB-D5E2-4403-F93DEFFBF4F6}"/>
              </a:ext>
            </a:extLst>
          </p:cNvPr>
          <p:cNvSpPr/>
          <p:nvPr/>
        </p:nvSpPr>
        <p:spPr>
          <a:xfrm>
            <a:off x="490402" y="5252917"/>
            <a:ext cx="1688261" cy="238004"/>
          </a:xfrm>
          <a:prstGeom prst="roundRect">
            <a:avLst>
              <a:gd name="adj" fmla="val 10000"/>
            </a:avLst>
          </a:prstGeom>
          <a:solidFill>
            <a:schemeClr val="accent3"/>
          </a:solid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anchor="ctr"/>
          <a:lstStyle>
            <a:defPPr>
              <a:defRPr lang="en-US"/>
            </a:defPPr>
            <a:lvl1pPr marL="177800" indent="-177800" algn="l" defTabSz="711200" rtl="0" eaLnBrk="1" latinLnBrk="0" hangingPunct="1">
              <a:spcBef>
                <a:spcPts val="1200"/>
              </a:spcBef>
              <a:buChar char="•"/>
              <a:defRPr sz="1600" kern="1200">
                <a:solidFill>
                  <a:schemeClr val="lt1"/>
                </a:solidFill>
                <a:latin typeface="+mn-lt"/>
                <a:ea typeface="+mn-ea"/>
                <a:cs typeface="+mn-cs"/>
              </a:defRPr>
            </a:lvl1pPr>
            <a:lvl2pPr marL="355600" indent="-177800" algn="l" defTabSz="711200" rtl="0" eaLnBrk="1" latinLnBrk="0" hangingPunct="1">
              <a:spcBef>
                <a:spcPts val="600"/>
              </a:spcBef>
              <a:buChar char="–"/>
              <a:defRPr sz="1400" kern="1200">
                <a:solidFill>
                  <a:schemeClr val="lt1"/>
                </a:solidFill>
                <a:latin typeface="+mn-lt"/>
                <a:ea typeface="+mn-ea"/>
                <a:cs typeface="+mn-cs"/>
              </a:defRPr>
            </a:lvl2pPr>
            <a:lvl3pPr marL="533400" indent="-177800" algn="l" defTabSz="711200" rtl="0" eaLnBrk="1" latinLnBrk="0" hangingPunct="1">
              <a:spcBef>
                <a:spcPts val="600"/>
              </a:spcBef>
              <a:buChar char="&gt;"/>
              <a:defRPr sz="1400" kern="1200">
                <a:solidFill>
                  <a:schemeClr val="lt1"/>
                </a:solidFill>
                <a:latin typeface="+mn-lt"/>
                <a:ea typeface="+mn-ea"/>
                <a:cs typeface="+mn-cs"/>
              </a:defRPr>
            </a:lvl3pPr>
            <a:lvl4pPr marL="711200" indent="-177800" algn="l" defTabSz="711200" rtl="0" eaLnBrk="1" latinLnBrk="0" hangingPunct="1">
              <a:spcBef>
                <a:spcPts val="600"/>
              </a:spcBef>
              <a:buChar char="–"/>
              <a:defRPr sz="1400" kern="1200">
                <a:solidFill>
                  <a:schemeClr val="lt1"/>
                </a:solidFill>
                <a:latin typeface="+mn-lt"/>
                <a:ea typeface="+mn-ea"/>
                <a:cs typeface="+mn-cs"/>
              </a:defRPr>
            </a:lvl4pPr>
            <a:lvl5pPr marL="889000" indent="-177800" algn="l" defTabSz="711200" rtl="0" eaLnBrk="1" latinLnBrk="0" hangingPunct="1">
              <a:spcBef>
                <a:spcPts val="600"/>
              </a:spcBef>
              <a:buChar char="&gt;"/>
              <a:defRPr sz="1400" kern="1200">
                <a:solidFill>
                  <a:schemeClr val="lt1"/>
                </a:solidFill>
                <a:latin typeface="+mn-lt"/>
                <a:ea typeface="+mn-ea"/>
                <a:cs typeface="+mn-cs"/>
              </a:defRPr>
            </a:lvl5pPr>
            <a:lvl6pPr marL="1066800" indent="-177800" algn="l" defTabSz="711200" rtl="0" eaLnBrk="1" latinLnBrk="0" hangingPunct="1">
              <a:defRPr sz="1400" kern="1200">
                <a:solidFill>
                  <a:schemeClr val="lt1"/>
                </a:solidFill>
                <a:latin typeface="+mn-lt"/>
                <a:ea typeface="+mn-ea"/>
                <a:cs typeface="+mn-cs"/>
              </a:defRPr>
            </a:lvl6pPr>
            <a:lvl7pPr marL="1244600" indent="-177800" algn="l" defTabSz="711200" rtl="0" eaLnBrk="1" latinLnBrk="0" hangingPunct="1">
              <a:defRPr sz="1400" kern="1200">
                <a:solidFill>
                  <a:schemeClr val="lt1"/>
                </a:solidFill>
                <a:latin typeface="+mn-lt"/>
                <a:ea typeface="+mn-ea"/>
                <a:cs typeface="+mn-cs"/>
              </a:defRPr>
            </a:lvl7pPr>
            <a:lvl8pPr marL="1422400" indent="-177800" algn="l" defTabSz="711200" rtl="0" eaLnBrk="1" latinLnBrk="0" hangingPunct="1">
              <a:defRPr sz="1400" kern="1200">
                <a:solidFill>
                  <a:schemeClr val="lt1"/>
                </a:solidFill>
                <a:latin typeface="+mn-lt"/>
                <a:ea typeface="+mn-ea"/>
                <a:cs typeface="+mn-cs"/>
              </a:defRPr>
            </a:lvl8pPr>
            <a:lvl9pPr marL="1600200" indent="-177800" algn="l" defTabSz="711200" rtl="0" eaLnBrk="1" latinLnBrk="0" hangingPunct="1">
              <a:defRPr sz="1400" kern="1200">
                <a:solidFill>
                  <a:schemeClr val="lt1"/>
                </a:solidFill>
                <a:latin typeface="+mn-lt"/>
                <a:ea typeface="+mn-ea"/>
                <a:cs typeface="+mn-cs"/>
              </a:defRPr>
            </a:lvl9pPr>
          </a:lstStyle>
          <a:p>
            <a:pPr marL="0" indent="0" algn="ctr">
              <a:buNone/>
            </a:pPr>
            <a:r>
              <a:rPr lang="en-US" sz="900" dirty="0"/>
              <a:t>Ethanol/glycol or methanol</a:t>
            </a:r>
          </a:p>
        </p:txBody>
      </p:sp>
      <p:cxnSp>
        <p:nvCxnSpPr>
          <p:cNvPr id="80" name="Straight Arrow Connector 79">
            <a:extLst>
              <a:ext uri="{FF2B5EF4-FFF2-40B4-BE49-F238E27FC236}">
                <a16:creationId xmlns:a16="http://schemas.microsoft.com/office/drawing/2014/main" id="{306C649B-3116-31D9-50CC-75B014DBA592}"/>
              </a:ext>
            </a:extLst>
          </p:cNvPr>
          <p:cNvCxnSpPr/>
          <p:nvPr/>
        </p:nvCxnSpPr>
        <p:spPr bwMode="gray">
          <a:xfrm>
            <a:off x="2615358" y="5816150"/>
            <a:ext cx="300346" cy="0"/>
          </a:xfrm>
          <a:prstGeom prst="straightConnector1">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cxnSp>
        <p:nvCxnSpPr>
          <p:cNvPr id="81" name="Straight Arrow Connector 80">
            <a:extLst>
              <a:ext uri="{FF2B5EF4-FFF2-40B4-BE49-F238E27FC236}">
                <a16:creationId xmlns:a16="http://schemas.microsoft.com/office/drawing/2014/main" id="{09634F59-3186-BC54-32B1-481425419EF0}"/>
              </a:ext>
            </a:extLst>
          </p:cNvPr>
          <p:cNvCxnSpPr>
            <a:cxnSpLocks/>
          </p:cNvCxnSpPr>
          <p:nvPr/>
        </p:nvCxnSpPr>
        <p:spPr bwMode="gray">
          <a:xfrm>
            <a:off x="4061319" y="5816150"/>
            <a:ext cx="1472769" cy="0"/>
          </a:xfrm>
          <a:prstGeom prst="straightConnector1">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sp>
        <p:nvSpPr>
          <p:cNvPr id="8" name="TextBox 7">
            <a:extLst>
              <a:ext uri="{FF2B5EF4-FFF2-40B4-BE49-F238E27FC236}">
                <a16:creationId xmlns:a16="http://schemas.microsoft.com/office/drawing/2014/main" id="{F352C0C2-6ECF-C781-67C0-BE017B4BC2CA}"/>
              </a:ext>
            </a:extLst>
          </p:cNvPr>
          <p:cNvSpPr txBox="1"/>
          <p:nvPr/>
        </p:nvSpPr>
        <p:spPr bwMode="gray">
          <a:xfrm>
            <a:off x="353377" y="2206965"/>
            <a:ext cx="1685224" cy="239247"/>
          </a:xfrm>
          <a:prstGeom prst="rect">
            <a:avLst/>
          </a:prstGeom>
          <a:solidFill>
            <a:schemeClr val="accent3"/>
          </a:solidFill>
        </p:spPr>
        <p:txBody>
          <a:bodyPr wrap="none" lIns="36000" tIns="36000" rIns="36000" bIns="36000" rtlCol="0">
            <a:spAutoFit/>
          </a:bodyPr>
          <a:lstStyle/>
          <a:p>
            <a:pPr marL="0" indent="0">
              <a:buNone/>
            </a:pPr>
            <a:r>
              <a:rPr lang="en-US" sz="1200" dirty="0">
                <a:solidFill>
                  <a:schemeClr val="bg1"/>
                </a:solidFill>
              </a:rPr>
              <a:t>Raw materials</a:t>
            </a:r>
            <a:endParaRPr lang="en-US" sz="1200" baseline="30000" dirty="0">
              <a:solidFill>
                <a:schemeClr val="bg1"/>
              </a:solidFill>
            </a:endParaRPr>
          </a:p>
        </p:txBody>
      </p:sp>
      <p:cxnSp>
        <p:nvCxnSpPr>
          <p:cNvPr id="13" name="Straight Arrow Connector 12">
            <a:extLst>
              <a:ext uri="{FF2B5EF4-FFF2-40B4-BE49-F238E27FC236}">
                <a16:creationId xmlns:a16="http://schemas.microsoft.com/office/drawing/2014/main" id="{AC685A4E-A298-D074-C1CE-C5E852443FC3}"/>
              </a:ext>
            </a:extLst>
          </p:cNvPr>
          <p:cNvCxnSpPr>
            <a:cxnSpLocks/>
            <a:stCxn id="8" idx="3"/>
            <a:endCxn id="14" idx="1"/>
          </p:cNvCxnSpPr>
          <p:nvPr/>
        </p:nvCxnSpPr>
        <p:spPr bwMode="gray">
          <a:xfrm>
            <a:off x="2038601" y="2326589"/>
            <a:ext cx="350603" cy="0"/>
          </a:xfrm>
          <a:prstGeom prst="straightConnector1">
            <a:avLst/>
          </a:prstGeom>
          <a:ln w="9525" cap="flat">
            <a:solidFill>
              <a:schemeClr val="tx1"/>
            </a:solidFill>
            <a:prstDash val="sysDot"/>
            <a:miter lim="800000"/>
            <a:tailEnd type="triangle" w="sm" len="sm"/>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33668802-7AA0-F262-9C93-729F6447C68F}"/>
              </a:ext>
            </a:extLst>
          </p:cNvPr>
          <p:cNvSpPr txBox="1"/>
          <p:nvPr/>
        </p:nvSpPr>
        <p:spPr bwMode="gray">
          <a:xfrm>
            <a:off x="2389204" y="2206965"/>
            <a:ext cx="2016392" cy="239247"/>
          </a:xfrm>
          <a:prstGeom prst="rect">
            <a:avLst/>
          </a:prstGeom>
          <a:solidFill>
            <a:schemeClr val="accent4"/>
          </a:solidFill>
        </p:spPr>
        <p:txBody>
          <a:bodyPr wrap="none" lIns="36000" tIns="36000" rIns="36000" bIns="36000" rtlCol="0">
            <a:spAutoFit/>
          </a:bodyPr>
          <a:lstStyle/>
          <a:p>
            <a:pPr marL="0" indent="0">
              <a:buNone/>
            </a:pPr>
            <a:r>
              <a:rPr lang="en-US" sz="1200" dirty="0">
                <a:solidFill>
                  <a:schemeClr val="bg1"/>
                </a:solidFill>
              </a:rPr>
              <a:t>Component parts</a:t>
            </a:r>
          </a:p>
        </p:txBody>
      </p:sp>
      <p:cxnSp>
        <p:nvCxnSpPr>
          <p:cNvPr id="17" name="Straight Arrow Connector 16">
            <a:extLst>
              <a:ext uri="{FF2B5EF4-FFF2-40B4-BE49-F238E27FC236}">
                <a16:creationId xmlns:a16="http://schemas.microsoft.com/office/drawing/2014/main" id="{E226EE84-9317-6175-9641-906550B02FF2}"/>
              </a:ext>
            </a:extLst>
          </p:cNvPr>
          <p:cNvCxnSpPr>
            <a:cxnSpLocks/>
            <a:stCxn id="14" idx="3"/>
            <a:endCxn id="78" idx="1"/>
          </p:cNvCxnSpPr>
          <p:nvPr/>
        </p:nvCxnSpPr>
        <p:spPr bwMode="gray">
          <a:xfrm>
            <a:off x="4405596" y="2326589"/>
            <a:ext cx="350603" cy="0"/>
          </a:xfrm>
          <a:prstGeom prst="straightConnector1">
            <a:avLst/>
          </a:prstGeom>
          <a:ln w="9525" cap="flat">
            <a:solidFill>
              <a:schemeClr val="tx1"/>
            </a:solidFill>
            <a:prstDash val="sysDot"/>
            <a:miter lim="800000"/>
            <a:tailEnd type="triangle" w="sm" len="sm"/>
          </a:ln>
        </p:spPr>
        <p:style>
          <a:lnRef idx="1">
            <a:schemeClr val="accent1"/>
          </a:lnRef>
          <a:fillRef idx="0">
            <a:schemeClr val="accent1"/>
          </a:fillRef>
          <a:effectRef idx="0">
            <a:schemeClr val="accent1"/>
          </a:effectRef>
          <a:fontRef idx="minor">
            <a:schemeClr val="tx1"/>
          </a:fontRef>
        </p:style>
      </p:cxnSp>
      <p:sp>
        <p:nvSpPr>
          <p:cNvPr id="78" name="TextBox 77">
            <a:extLst>
              <a:ext uri="{FF2B5EF4-FFF2-40B4-BE49-F238E27FC236}">
                <a16:creationId xmlns:a16="http://schemas.microsoft.com/office/drawing/2014/main" id="{B9CF8D4D-E2C9-5E1D-9479-3CB8C0E0BD71}"/>
              </a:ext>
            </a:extLst>
          </p:cNvPr>
          <p:cNvSpPr txBox="1"/>
          <p:nvPr/>
        </p:nvSpPr>
        <p:spPr bwMode="gray">
          <a:xfrm>
            <a:off x="4756199" y="2206965"/>
            <a:ext cx="1946538" cy="239247"/>
          </a:xfrm>
          <a:prstGeom prst="rect">
            <a:avLst/>
          </a:prstGeom>
          <a:solidFill>
            <a:schemeClr val="accent5"/>
          </a:solidFill>
        </p:spPr>
        <p:txBody>
          <a:bodyPr wrap="none" lIns="36000" tIns="36000" rIns="36000" bIns="36000" rtlCol="0">
            <a:spAutoFit/>
          </a:bodyPr>
          <a:lstStyle/>
          <a:p>
            <a:pPr marL="0" indent="0">
              <a:buNone/>
            </a:pPr>
            <a:r>
              <a:rPr lang="en-US" sz="1200" dirty="0">
                <a:solidFill>
                  <a:schemeClr val="bg1"/>
                </a:solidFill>
              </a:rPr>
              <a:t>Core component</a:t>
            </a:r>
          </a:p>
        </p:txBody>
      </p:sp>
      <p:cxnSp>
        <p:nvCxnSpPr>
          <p:cNvPr id="79" name="Straight Arrow Connector 78">
            <a:extLst>
              <a:ext uri="{FF2B5EF4-FFF2-40B4-BE49-F238E27FC236}">
                <a16:creationId xmlns:a16="http://schemas.microsoft.com/office/drawing/2014/main" id="{F5B09454-AEB0-3A90-00BD-05F902F87A50}"/>
              </a:ext>
            </a:extLst>
          </p:cNvPr>
          <p:cNvCxnSpPr>
            <a:cxnSpLocks/>
            <a:stCxn id="78" idx="3"/>
            <a:endCxn id="82" idx="1"/>
          </p:cNvCxnSpPr>
          <p:nvPr/>
        </p:nvCxnSpPr>
        <p:spPr bwMode="gray">
          <a:xfrm>
            <a:off x="6702737" y="2326589"/>
            <a:ext cx="350601" cy="0"/>
          </a:xfrm>
          <a:prstGeom prst="straightConnector1">
            <a:avLst/>
          </a:prstGeom>
          <a:ln w="9525" cap="flat">
            <a:solidFill>
              <a:schemeClr val="tx1"/>
            </a:solidFill>
            <a:prstDash val="sysDot"/>
            <a:miter lim="800000"/>
            <a:tailEnd type="triangle" w="sm" len="sm"/>
          </a:ln>
        </p:spPr>
        <p:style>
          <a:lnRef idx="1">
            <a:schemeClr val="accent1"/>
          </a:lnRef>
          <a:fillRef idx="0">
            <a:schemeClr val="accent1"/>
          </a:fillRef>
          <a:effectRef idx="0">
            <a:schemeClr val="accent1"/>
          </a:effectRef>
          <a:fontRef idx="minor">
            <a:schemeClr val="tx1"/>
          </a:fontRef>
        </p:style>
      </p:cxnSp>
      <p:sp>
        <p:nvSpPr>
          <p:cNvPr id="82" name="TextBox 81">
            <a:extLst>
              <a:ext uri="{FF2B5EF4-FFF2-40B4-BE49-F238E27FC236}">
                <a16:creationId xmlns:a16="http://schemas.microsoft.com/office/drawing/2014/main" id="{FAF6BCB9-137B-BAAC-3F37-E786C208CC0B}"/>
              </a:ext>
            </a:extLst>
          </p:cNvPr>
          <p:cNvSpPr txBox="1"/>
          <p:nvPr/>
        </p:nvSpPr>
        <p:spPr bwMode="gray">
          <a:xfrm>
            <a:off x="7053338" y="2206965"/>
            <a:ext cx="1465307" cy="239247"/>
          </a:xfrm>
          <a:prstGeom prst="rect">
            <a:avLst/>
          </a:prstGeom>
          <a:solidFill>
            <a:schemeClr val="accent1"/>
          </a:solidFill>
        </p:spPr>
        <p:txBody>
          <a:bodyPr wrap="none" lIns="36000" tIns="36000" rIns="36000" bIns="36000" rtlCol="0">
            <a:spAutoFit/>
          </a:bodyPr>
          <a:lstStyle/>
          <a:p>
            <a:pPr marL="0" indent="0">
              <a:buNone/>
            </a:pPr>
            <a:r>
              <a:rPr lang="en-US" sz="1200" dirty="0">
                <a:solidFill>
                  <a:schemeClr val="bg1"/>
                </a:solidFill>
              </a:rPr>
              <a:t>End-product</a:t>
            </a:r>
          </a:p>
        </p:txBody>
      </p:sp>
      <p:sp>
        <p:nvSpPr>
          <p:cNvPr id="83" name="Rounded Rectangle 82">
            <a:extLst>
              <a:ext uri="{FF2B5EF4-FFF2-40B4-BE49-F238E27FC236}">
                <a16:creationId xmlns:a16="http://schemas.microsoft.com/office/drawing/2014/main" id="{95C5B844-3A22-0A05-8426-D84E20FC17CA}"/>
              </a:ext>
            </a:extLst>
          </p:cNvPr>
          <p:cNvSpPr/>
          <p:nvPr/>
        </p:nvSpPr>
        <p:spPr>
          <a:xfrm>
            <a:off x="7075097" y="3892531"/>
            <a:ext cx="1622853" cy="415182"/>
          </a:xfrm>
          <a:prstGeom prst="roundRect">
            <a:avLst>
              <a:gd name="adj" fmla="val 10000"/>
            </a:avLst>
          </a:prstGeom>
          <a:solidFill>
            <a:schemeClr val="accent1"/>
          </a:solid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anchor="ctr"/>
          <a:lstStyle/>
          <a:p>
            <a:pPr algn="ctr"/>
            <a:r>
              <a:rPr lang="en-US" sz="900" dirty="0"/>
              <a:t>Geothermal Heat Pump (GHP) System</a:t>
            </a:r>
          </a:p>
        </p:txBody>
      </p:sp>
      <p:sp>
        <p:nvSpPr>
          <p:cNvPr id="84" name="Rounded Rectangle 83">
            <a:extLst>
              <a:ext uri="{FF2B5EF4-FFF2-40B4-BE49-F238E27FC236}">
                <a16:creationId xmlns:a16="http://schemas.microsoft.com/office/drawing/2014/main" id="{A2A5DF9E-E874-6AD5-8B15-946905ED1255}"/>
              </a:ext>
            </a:extLst>
          </p:cNvPr>
          <p:cNvSpPr/>
          <p:nvPr/>
        </p:nvSpPr>
        <p:spPr>
          <a:xfrm>
            <a:off x="4878428" y="5004200"/>
            <a:ext cx="1622853" cy="415182"/>
          </a:xfrm>
          <a:prstGeom prst="roundRect">
            <a:avLst>
              <a:gd name="adj" fmla="val 10000"/>
            </a:avLst>
          </a:prstGeom>
          <a:solidFill>
            <a:schemeClr val="accent5"/>
          </a:solid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anchor="ctr"/>
          <a:lstStyle/>
          <a:p>
            <a:pPr marL="0" indent="0" algn="ctr">
              <a:buNone/>
            </a:pPr>
            <a:r>
              <a:rPr lang="en-US" sz="900" dirty="0"/>
              <a:t>Ground loop system</a:t>
            </a:r>
          </a:p>
        </p:txBody>
      </p:sp>
      <p:sp>
        <p:nvSpPr>
          <p:cNvPr id="85" name="Rounded Rectangle 84">
            <a:extLst>
              <a:ext uri="{FF2B5EF4-FFF2-40B4-BE49-F238E27FC236}">
                <a16:creationId xmlns:a16="http://schemas.microsoft.com/office/drawing/2014/main" id="{CACEA038-ABCC-01CA-34ED-F0A932BE0815}"/>
              </a:ext>
            </a:extLst>
          </p:cNvPr>
          <p:cNvSpPr/>
          <p:nvPr/>
        </p:nvSpPr>
        <p:spPr>
          <a:xfrm>
            <a:off x="2681760" y="4961975"/>
            <a:ext cx="1622853" cy="239247"/>
          </a:xfrm>
          <a:prstGeom prst="roundRect">
            <a:avLst>
              <a:gd name="adj" fmla="val 10000"/>
            </a:avLst>
          </a:prstGeom>
          <a:solidFill>
            <a:schemeClr val="accent4"/>
          </a:solid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anchor="ctr"/>
          <a:lstStyle/>
          <a:p>
            <a:pPr marL="0" indent="0" algn="ctr">
              <a:buNone/>
            </a:pPr>
            <a:r>
              <a:rPr lang="en-US" sz="900" dirty="0"/>
              <a:t>Pipes</a:t>
            </a:r>
          </a:p>
        </p:txBody>
      </p:sp>
      <p:sp>
        <p:nvSpPr>
          <p:cNvPr id="87" name="Rounded Rectangle 86">
            <a:extLst>
              <a:ext uri="{FF2B5EF4-FFF2-40B4-BE49-F238E27FC236}">
                <a16:creationId xmlns:a16="http://schemas.microsoft.com/office/drawing/2014/main" id="{9DE8E161-26C0-FA9D-24EF-C17907311E81}"/>
              </a:ext>
            </a:extLst>
          </p:cNvPr>
          <p:cNvSpPr/>
          <p:nvPr/>
        </p:nvSpPr>
        <p:spPr>
          <a:xfrm>
            <a:off x="4878428" y="4248142"/>
            <a:ext cx="1622853" cy="415182"/>
          </a:xfrm>
          <a:prstGeom prst="roundRect">
            <a:avLst>
              <a:gd name="adj" fmla="val 10000"/>
            </a:avLst>
          </a:prstGeom>
          <a:solidFill>
            <a:schemeClr val="accent5"/>
          </a:solid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anchor="ctr"/>
          <a:lstStyle/>
          <a:p>
            <a:pPr marL="0" indent="0" algn="ctr">
              <a:buNone/>
            </a:pPr>
            <a:r>
              <a:rPr lang="en-US" sz="900" dirty="0"/>
              <a:t>Heat pump unit</a:t>
            </a:r>
          </a:p>
        </p:txBody>
      </p:sp>
      <p:sp>
        <p:nvSpPr>
          <p:cNvPr id="88" name="Rounded Rectangle 87">
            <a:extLst>
              <a:ext uri="{FF2B5EF4-FFF2-40B4-BE49-F238E27FC236}">
                <a16:creationId xmlns:a16="http://schemas.microsoft.com/office/drawing/2014/main" id="{F9A5D09C-56B3-8195-9BF6-2794885BFD7F}"/>
              </a:ext>
            </a:extLst>
          </p:cNvPr>
          <p:cNvSpPr/>
          <p:nvPr/>
        </p:nvSpPr>
        <p:spPr>
          <a:xfrm>
            <a:off x="2681760" y="4031730"/>
            <a:ext cx="1622853" cy="239247"/>
          </a:xfrm>
          <a:prstGeom prst="roundRect">
            <a:avLst>
              <a:gd name="adj" fmla="val 10000"/>
            </a:avLst>
          </a:prstGeom>
          <a:solidFill>
            <a:schemeClr val="accent4"/>
          </a:solid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anchor="ctr"/>
          <a:lstStyle/>
          <a:p>
            <a:pPr marL="0" indent="0" algn="ctr">
              <a:buNone/>
            </a:pPr>
            <a:r>
              <a:rPr lang="en-US" sz="900" dirty="0"/>
              <a:t>Compressor</a:t>
            </a:r>
          </a:p>
        </p:txBody>
      </p:sp>
      <p:sp>
        <p:nvSpPr>
          <p:cNvPr id="89" name="Rounded Rectangle 88">
            <a:extLst>
              <a:ext uri="{FF2B5EF4-FFF2-40B4-BE49-F238E27FC236}">
                <a16:creationId xmlns:a16="http://schemas.microsoft.com/office/drawing/2014/main" id="{ACB28AC3-42F9-B348-03D5-CCE532EFBCC5}"/>
              </a:ext>
            </a:extLst>
          </p:cNvPr>
          <p:cNvSpPr/>
          <p:nvPr/>
        </p:nvSpPr>
        <p:spPr>
          <a:xfrm>
            <a:off x="2681760" y="4321429"/>
            <a:ext cx="1622853" cy="239247"/>
          </a:xfrm>
          <a:prstGeom prst="roundRect">
            <a:avLst>
              <a:gd name="adj" fmla="val 10000"/>
            </a:avLst>
          </a:prstGeom>
          <a:solidFill>
            <a:schemeClr val="accent4"/>
          </a:solid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anchor="ctr"/>
          <a:lstStyle/>
          <a:p>
            <a:pPr marL="0" indent="0" algn="ctr">
              <a:buNone/>
            </a:pPr>
            <a:r>
              <a:rPr lang="en-US" sz="900" dirty="0"/>
              <a:t>Evaporator/ condenser coil</a:t>
            </a:r>
          </a:p>
        </p:txBody>
      </p:sp>
      <p:sp>
        <p:nvSpPr>
          <p:cNvPr id="90" name="Rounded Rectangle 89">
            <a:extLst>
              <a:ext uri="{FF2B5EF4-FFF2-40B4-BE49-F238E27FC236}">
                <a16:creationId xmlns:a16="http://schemas.microsoft.com/office/drawing/2014/main" id="{15EF0DD8-CEC0-C292-AEE3-6EB9AA1EC59B}"/>
              </a:ext>
            </a:extLst>
          </p:cNvPr>
          <p:cNvSpPr/>
          <p:nvPr/>
        </p:nvSpPr>
        <p:spPr>
          <a:xfrm>
            <a:off x="2681760" y="4613454"/>
            <a:ext cx="1622853" cy="239247"/>
          </a:xfrm>
          <a:prstGeom prst="roundRect">
            <a:avLst>
              <a:gd name="adj" fmla="val 10000"/>
            </a:avLst>
          </a:prstGeom>
          <a:solidFill>
            <a:schemeClr val="accent4"/>
          </a:solid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anchor="ctr"/>
          <a:lstStyle/>
          <a:p>
            <a:pPr marL="0" indent="0" algn="ctr">
              <a:buNone/>
            </a:pPr>
            <a:r>
              <a:rPr lang="en-US" sz="900" dirty="0"/>
              <a:t>Expansion valve</a:t>
            </a:r>
          </a:p>
        </p:txBody>
      </p:sp>
      <p:sp>
        <p:nvSpPr>
          <p:cNvPr id="91" name="Rounded Rectangle 90">
            <a:extLst>
              <a:ext uri="{FF2B5EF4-FFF2-40B4-BE49-F238E27FC236}">
                <a16:creationId xmlns:a16="http://schemas.microsoft.com/office/drawing/2014/main" id="{ADCDFB26-DD75-A1C4-9D33-01DFD3A7FE57}"/>
              </a:ext>
            </a:extLst>
          </p:cNvPr>
          <p:cNvSpPr/>
          <p:nvPr/>
        </p:nvSpPr>
        <p:spPr>
          <a:xfrm>
            <a:off x="4878428" y="2780862"/>
            <a:ext cx="1622853" cy="415182"/>
          </a:xfrm>
          <a:prstGeom prst="roundRect">
            <a:avLst>
              <a:gd name="adj" fmla="val 10000"/>
            </a:avLst>
          </a:prstGeom>
          <a:solidFill>
            <a:schemeClr val="accent5"/>
          </a:solid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anchor="ctr"/>
          <a:lstStyle/>
          <a:p>
            <a:pPr marL="0" indent="0" algn="ctr">
              <a:buNone/>
            </a:pPr>
            <a:r>
              <a:rPr lang="en-US" sz="900" dirty="0"/>
              <a:t>Air distribution system</a:t>
            </a:r>
          </a:p>
        </p:txBody>
      </p:sp>
      <p:sp>
        <p:nvSpPr>
          <p:cNvPr id="92" name="Rounded Rectangle 91">
            <a:extLst>
              <a:ext uri="{FF2B5EF4-FFF2-40B4-BE49-F238E27FC236}">
                <a16:creationId xmlns:a16="http://schemas.microsoft.com/office/drawing/2014/main" id="{5DFD5F87-FFE3-CE74-B936-2DED63554006}"/>
              </a:ext>
            </a:extLst>
          </p:cNvPr>
          <p:cNvSpPr/>
          <p:nvPr/>
        </p:nvSpPr>
        <p:spPr>
          <a:xfrm>
            <a:off x="2681760" y="2579355"/>
            <a:ext cx="1622853" cy="239247"/>
          </a:xfrm>
          <a:prstGeom prst="roundRect">
            <a:avLst>
              <a:gd name="adj" fmla="val 10000"/>
            </a:avLst>
          </a:prstGeom>
          <a:solidFill>
            <a:schemeClr val="accent4"/>
          </a:solid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anchor="ctr"/>
          <a:lstStyle/>
          <a:p>
            <a:pPr marL="0" indent="0" algn="ctr">
              <a:buNone/>
            </a:pPr>
            <a:r>
              <a:rPr lang="en-US" sz="900" dirty="0"/>
              <a:t>Air handler/ fan coil unit</a:t>
            </a:r>
          </a:p>
        </p:txBody>
      </p:sp>
      <p:sp>
        <p:nvSpPr>
          <p:cNvPr id="93" name="Rounded Rectangle 92">
            <a:extLst>
              <a:ext uri="{FF2B5EF4-FFF2-40B4-BE49-F238E27FC236}">
                <a16:creationId xmlns:a16="http://schemas.microsoft.com/office/drawing/2014/main" id="{1DF31DCB-8014-FA7C-C9A5-874DE3A49CF4}"/>
              </a:ext>
            </a:extLst>
          </p:cNvPr>
          <p:cNvSpPr/>
          <p:nvPr/>
        </p:nvSpPr>
        <p:spPr>
          <a:xfrm>
            <a:off x="2681760" y="3158753"/>
            <a:ext cx="1622853" cy="239247"/>
          </a:xfrm>
          <a:prstGeom prst="roundRect">
            <a:avLst>
              <a:gd name="adj" fmla="val 10000"/>
            </a:avLst>
          </a:prstGeom>
          <a:solidFill>
            <a:schemeClr val="accent4">
              <a:alpha val="47477"/>
            </a:schemeClr>
          </a:solidFill>
          <a:ln w="19050">
            <a:solidFill>
              <a:schemeClr val="accent6"/>
            </a:solidFill>
            <a:prstDash val="dash"/>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anchor="ctr"/>
          <a:lstStyle/>
          <a:p>
            <a:pPr marL="0" indent="0" algn="ctr">
              <a:buNone/>
            </a:pPr>
            <a:r>
              <a:rPr lang="en-US" sz="900" dirty="0"/>
              <a:t>Radiant Heating</a:t>
            </a:r>
          </a:p>
        </p:txBody>
      </p:sp>
      <p:sp>
        <p:nvSpPr>
          <p:cNvPr id="94" name="Rounded Rectangle 93">
            <a:extLst>
              <a:ext uri="{FF2B5EF4-FFF2-40B4-BE49-F238E27FC236}">
                <a16:creationId xmlns:a16="http://schemas.microsoft.com/office/drawing/2014/main" id="{37AFF4E4-0A71-EBCF-4C66-C4A762C2767B}"/>
              </a:ext>
            </a:extLst>
          </p:cNvPr>
          <p:cNvSpPr/>
          <p:nvPr/>
        </p:nvSpPr>
        <p:spPr>
          <a:xfrm>
            <a:off x="2681760" y="2869054"/>
            <a:ext cx="1622853" cy="239247"/>
          </a:xfrm>
          <a:prstGeom prst="roundRect">
            <a:avLst>
              <a:gd name="adj" fmla="val 10000"/>
            </a:avLst>
          </a:prstGeom>
          <a:solidFill>
            <a:schemeClr val="accent4">
              <a:alpha val="75471"/>
            </a:schemeClr>
          </a:solidFill>
          <a:ln w="19050">
            <a:solidFill>
              <a:schemeClr val="accent6"/>
            </a:solidFill>
            <a:prstDash val="dash"/>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anchor="ctr"/>
          <a:lstStyle/>
          <a:p>
            <a:pPr marL="0" indent="0" algn="ctr">
              <a:buNone/>
            </a:pPr>
            <a:r>
              <a:rPr lang="en-US" sz="900" dirty="0"/>
              <a:t>Ductwork</a:t>
            </a:r>
          </a:p>
        </p:txBody>
      </p:sp>
      <p:sp>
        <p:nvSpPr>
          <p:cNvPr id="95" name="Rounded Rectangle 94">
            <a:extLst>
              <a:ext uri="{FF2B5EF4-FFF2-40B4-BE49-F238E27FC236}">
                <a16:creationId xmlns:a16="http://schemas.microsoft.com/office/drawing/2014/main" id="{DACCDF14-D106-A32A-8D92-BDD2239EB458}"/>
              </a:ext>
            </a:extLst>
          </p:cNvPr>
          <p:cNvSpPr/>
          <p:nvPr/>
        </p:nvSpPr>
        <p:spPr>
          <a:xfrm>
            <a:off x="485093" y="3024948"/>
            <a:ext cx="1622853" cy="238004"/>
          </a:xfrm>
          <a:prstGeom prst="roundRect">
            <a:avLst>
              <a:gd name="adj" fmla="val 10000"/>
            </a:avLst>
          </a:prstGeom>
          <a:solidFill>
            <a:schemeClr val="accent3"/>
          </a:solid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anchor="ctr"/>
          <a:lstStyle/>
          <a:p>
            <a:pPr marL="0" indent="0" algn="ctr">
              <a:buNone/>
            </a:pPr>
            <a:r>
              <a:rPr lang="en-US" sz="900" dirty="0"/>
              <a:t>HDPE</a:t>
            </a:r>
          </a:p>
        </p:txBody>
      </p:sp>
      <p:sp>
        <p:nvSpPr>
          <p:cNvPr id="96" name="Rounded Rectangle 95">
            <a:extLst>
              <a:ext uri="{FF2B5EF4-FFF2-40B4-BE49-F238E27FC236}">
                <a16:creationId xmlns:a16="http://schemas.microsoft.com/office/drawing/2014/main" id="{F1AF137C-4156-8232-E0B6-985C7E923B90}"/>
              </a:ext>
            </a:extLst>
          </p:cNvPr>
          <p:cNvSpPr/>
          <p:nvPr/>
        </p:nvSpPr>
        <p:spPr>
          <a:xfrm>
            <a:off x="485093" y="3916135"/>
            <a:ext cx="1622853" cy="238004"/>
          </a:xfrm>
          <a:prstGeom prst="roundRect">
            <a:avLst>
              <a:gd name="adj" fmla="val 10000"/>
            </a:avLst>
          </a:prstGeom>
          <a:solidFill>
            <a:schemeClr val="accent3"/>
          </a:solid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anchor="ctr"/>
          <a:lstStyle/>
          <a:p>
            <a:pPr marL="0" indent="0" algn="ctr">
              <a:buNone/>
            </a:pPr>
            <a:r>
              <a:rPr lang="en-US" sz="900" dirty="0"/>
              <a:t>Copper</a:t>
            </a:r>
          </a:p>
        </p:txBody>
      </p:sp>
      <p:sp>
        <p:nvSpPr>
          <p:cNvPr id="97" name="Rounded Rectangle 96">
            <a:extLst>
              <a:ext uri="{FF2B5EF4-FFF2-40B4-BE49-F238E27FC236}">
                <a16:creationId xmlns:a16="http://schemas.microsoft.com/office/drawing/2014/main" id="{7E36DB59-14FD-4299-6B69-885250109898}"/>
              </a:ext>
            </a:extLst>
          </p:cNvPr>
          <p:cNvSpPr/>
          <p:nvPr/>
        </p:nvSpPr>
        <p:spPr>
          <a:xfrm>
            <a:off x="485093" y="3470542"/>
            <a:ext cx="1622853" cy="238004"/>
          </a:xfrm>
          <a:prstGeom prst="roundRect">
            <a:avLst>
              <a:gd name="adj" fmla="val 10000"/>
            </a:avLst>
          </a:prstGeom>
          <a:solidFill>
            <a:schemeClr val="accent3"/>
          </a:solid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anchor="ctr"/>
          <a:lstStyle/>
          <a:p>
            <a:pPr marL="0" indent="0" algn="ctr">
              <a:buNone/>
            </a:pPr>
            <a:r>
              <a:rPr lang="en-US" sz="900" dirty="0"/>
              <a:t>PVC</a:t>
            </a:r>
          </a:p>
        </p:txBody>
      </p:sp>
      <p:sp>
        <p:nvSpPr>
          <p:cNvPr id="98" name="Rounded Rectangle 97">
            <a:extLst>
              <a:ext uri="{FF2B5EF4-FFF2-40B4-BE49-F238E27FC236}">
                <a16:creationId xmlns:a16="http://schemas.microsoft.com/office/drawing/2014/main" id="{E6D9ACA5-A538-E620-E6E9-7B34EC8434ED}"/>
              </a:ext>
            </a:extLst>
          </p:cNvPr>
          <p:cNvSpPr/>
          <p:nvPr/>
        </p:nvSpPr>
        <p:spPr>
          <a:xfrm>
            <a:off x="485093" y="5252917"/>
            <a:ext cx="1622853" cy="238004"/>
          </a:xfrm>
          <a:prstGeom prst="roundRect">
            <a:avLst>
              <a:gd name="adj" fmla="val 10000"/>
            </a:avLst>
          </a:prstGeom>
          <a:solidFill>
            <a:schemeClr val="accent3"/>
          </a:solid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anchor="ctr"/>
          <a:lstStyle/>
          <a:p>
            <a:pPr marL="0" indent="0" algn="ctr">
              <a:buNone/>
            </a:pPr>
            <a:r>
              <a:rPr lang="en-US" sz="900" dirty="0"/>
              <a:t>Ethanol/glycol or methanol</a:t>
            </a:r>
          </a:p>
        </p:txBody>
      </p:sp>
      <p:sp>
        <p:nvSpPr>
          <p:cNvPr id="99" name="Rounded Rectangle 98">
            <a:extLst>
              <a:ext uri="{FF2B5EF4-FFF2-40B4-BE49-F238E27FC236}">
                <a16:creationId xmlns:a16="http://schemas.microsoft.com/office/drawing/2014/main" id="{971613A1-58D6-A398-101D-4650BD5BC173}"/>
              </a:ext>
            </a:extLst>
          </p:cNvPr>
          <p:cNvSpPr/>
          <p:nvPr/>
        </p:nvSpPr>
        <p:spPr>
          <a:xfrm>
            <a:off x="485093" y="2579355"/>
            <a:ext cx="1622853" cy="238004"/>
          </a:xfrm>
          <a:prstGeom prst="roundRect">
            <a:avLst>
              <a:gd name="adj" fmla="val 10000"/>
            </a:avLst>
          </a:prstGeom>
          <a:solidFill>
            <a:schemeClr val="accent3"/>
          </a:solid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anchor="ctr"/>
          <a:lstStyle/>
          <a:p>
            <a:pPr marL="0" indent="0" algn="ctr">
              <a:buNone/>
            </a:pPr>
            <a:r>
              <a:rPr lang="en-US" sz="900" dirty="0"/>
              <a:t>Steel</a:t>
            </a:r>
          </a:p>
        </p:txBody>
      </p:sp>
      <p:cxnSp>
        <p:nvCxnSpPr>
          <p:cNvPr id="100" name="Straight Connector 99">
            <a:extLst>
              <a:ext uri="{FF2B5EF4-FFF2-40B4-BE49-F238E27FC236}">
                <a16:creationId xmlns:a16="http://schemas.microsoft.com/office/drawing/2014/main" id="{FF755430-72E8-D745-11DD-828D42C01BFE}"/>
              </a:ext>
            </a:extLst>
          </p:cNvPr>
          <p:cNvCxnSpPr>
            <a:cxnSpLocks/>
            <a:stCxn id="96" idx="3"/>
            <a:endCxn id="85" idx="1"/>
          </p:cNvCxnSpPr>
          <p:nvPr/>
        </p:nvCxnSpPr>
        <p:spPr bwMode="gray">
          <a:xfrm>
            <a:off x="2107946" y="4035137"/>
            <a:ext cx="573814" cy="1046462"/>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221AA559-1538-FE10-6B49-4993F0EB657D}"/>
              </a:ext>
            </a:extLst>
          </p:cNvPr>
          <p:cNvCxnSpPr>
            <a:cxnSpLocks/>
            <a:stCxn id="95" idx="3"/>
            <a:endCxn id="85" idx="1"/>
          </p:cNvCxnSpPr>
          <p:nvPr/>
        </p:nvCxnSpPr>
        <p:spPr bwMode="gray">
          <a:xfrm>
            <a:off x="2107946" y="3143950"/>
            <a:ext cx="573814" cy="1937648"/>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A1165774-3F48-95E4-378E-E36BC5919C66}"/>
              </a:ext>
            </a:extLst>
          </p:cNvPr>
          <p:cNvCxnSpPr>
            <a:cxnSpLocks/>
            <a:stCxn id="97" idx="3"/>
            <a:endCxn id="85" idx="1"/>
          </p:cNvCxnSpPr>
          <p:nvPr/>
        </p:nvCxnSpPr>
        <p:spPr bwMode="gray">
          <a:xfrm>
            <a:off x="2107946" y="3589543"/>
            <a:ext cx="573814" cy="1492055"/>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241665B8-E3BB-C715-04C1-FE68CCCF2417}"/>
              </a:ext>
            </a:extLst>
          </p:cNvPr>
          <p:cNvCxnSpPr>
            <a:cxnSpLocks/>
            <a:stCxn id="40" idx="3"/>
          </p:cNvCxnSpPr>
          <p:nvPr/>
        </p:nvCxnSpPr>
        <p:spPr bwMode="gray">
          <a:xfrm flipV="1">
            <a:off x="2178663" y="5371297"/>
            <a:ext cx="503097" cy="622"/>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695D5C0B-DA29-D050-9B88-F4DE67D829BC}"/>
              </a:ext>
            </a:extLst>
          </p:cNvPr>
          <p:cNvCxnSpPr>
            <a:cxnSpLocks/>
            <a:stCxn id="99" idx="3"/>
            <a:endCxn id="88" idx="1"/>
          </p:cNvCxnSpPr>
          <p:nvPr/>
        </p:nvCxnSpPr>
        <p:spPr bwMode="gray">
          <a:xfrm>
            <a:off x="2107946" y="2698357"/>
            <a:ext cx="573814" cy="1452996"/>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ECF09728-26E3-37A2-CD42-7B9552384030}"/>
              </a:ext>
            </a:extLst>
          </p:cNvPr>
          <p:cNvCxnSpPr>
            <a:cxnSpLocks/>
            <a:stCxn id="96" idx="3"/>
            <a:endCxn id="88" idx="1"/>
          </p:cNvCxnSpPr>
          <p:nvPr/>
        </p:nvCxnSpPr>
        <p:spPr bwMode="gray">
          <a:xfrm>
            <a:off x="2107946" y="4035137"/>
            <a:ext cx="573814" cy="116217"/>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06" name="Rounded Rectangle 105">
            <a:extLst>
              <a:ext uri="{FF2B5EF4-FFF2-40B4-BE49-F238E27FC236}">
                <a16:creationId xmlns:a16="http://schemas.microsoft.com/office/drawing/2014/main" id="{2BE209F5-F422-6FFA-AC1C-F6B5D582863B}"/>
              </a:ext>
            </a:extLst>
          </p:cNvPr>
          <p:cNvSpPr/>
          <p:nvPr/>
        </p:nvSpPr>
        <p:spPr>
          <a:xfrm>
            <a:off x="485093" y="4361728"/>
            <a:ext cx="1622853" cy="238004"/>
          </a:xfrm>
          <a:prstGeom prst="roundRect">
            <a:avLst>
              <a:gd name="adj" fmla="val 10000"/>
            </a:avLst>
          </a:prstGeom>
          <a:solidFill>
            <a:schemeClr val="accent3"/>
          </a:solid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anchor="ctr"/>
          <a:lstStyle/>
          <a:p>
            <a:pPr marL="0" indent="0" algn="ctr">
              <a:buNone/>
            </a:pPr>
            <a:r>
              <a:rPr lang="en-US" sz="900" dirty="0" err="1"/>
              <a:t>Aluminium</a:t>
            </a:r>
            <a:endParaRPr lang="en-US" sz="900" dirty="0"/>
          </a:p>
        </p:txBody>
      </p:sp>
      <p:cxnSp>
        <p:nvCxnSpPr>
          <p:cNvPr id="107" name="Straight Connector 106">
            <a:extLst>
              <a:ext uri="{FF2B5EF4-FFF2-40B4-BE49-F238E27FC236}">
                <a16:creationId xmlns:a16="http://schemas.microsoft.com/office/drawing/2014/main" id="{E8843F05-E10D-3D5F-CF98-CF933D7597AF}"/>
              </a:ext>
            </a:extLst>
          </p:cNvPr>
          <p:cNvCxnSpPr>
            <a:cxnSpLocks/>
            <a:stCxn id="106" idx="3"/>
            <a:endCxn id="88" idx="1"/>
          </p:cNvCxnSpPr>
          <p:nvPr/>
        </p:nvCxnSpPr>
        <p:spPr bwMode="gray">
          <a:xfrm flipV="1">
            <a:off x="2107946" y="4151354"/>
            <a:ext cx="573814" cy="329376"/>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08" name="Rounded Rectangle 107">
            <a:extLst>
              <a:ext uri="{FF2B5EF4-FFF2-40B4-BE49-F238E27FC236}">
                <a16:creationId xmlns:a16="http://schemas.microsoft.com/office/drawing/2014/main" id="{802EC4C6-0566-AF20-2597-C64E09207906}"/>
              </a:ext>
            </a:extLst>
          </p:cNvPr>
          <p:cNvSpPr/>
          <p:nvPr/>
        </p:nvSpPr>
        <p:spPr>
          <a:xfrm>
            <a:off x="485093" y="4807321"/>
            <a:ext cx="1622853" cy="238004"/>
          </a:xfrm>
          <a:prstGeom prst="roundRect">
            <a:avLst>
              <a:gd name="adj" fmla="val 10000"/>
            </a:avLst>
          </a:prstGeom>
          <a:solidFill>
            <a:schemeClr val="accent3"/>
          </a:solid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anchor="ctr"/>
          <a:lstStyle/>
          <a:p>
            <a:pPr marL="0" indent="0" algn="ctr">
              <a:buNone/>
            </a:pPr>
            <a:r>
              <a:rPr lang="en-US" sz="900" dirty="0"/>
              <a:t>Refrigerants</a:t>
            </a:r>
          </a:p>
        </p:txBody>
      </p:sp>
      <p:cxnSp>
        <p:nvCxnSpPr>
          <p:cNvPr id="109" name="Straight Connector 108">
            <a:extLst>
              <a:ext uri="{FF2B5EF4-FFF2-40B4-BE49-F238E27FC236}">
                <a16:creationId xmlns:a16="http://schemas.microsoft.com/office/drawing/2014/main" id="{4246DFE7-DA61-CD07-B9D7-4C9DECC770E6}"/>
              </a:ext>
            </a:extLst>
          </p:cNvPr>
          <p:cNvCxnSpPr>
            <a:cxnSpLocks/>
            <a:stCxn id="108" idx="3"/>
            <a:endCxn id="88" idx="1"/>
          </p:cNvCxnSpPr>
          <p:nvPr/>
        </p:nvCxnSpPr>
        <p:spPr bwMode="gray">
          <a:xfrm flipV="1">
            <a:off x="2107946" y="4151354"/>
            <a:ext cx="573814" cy="77497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152C4318-9B10-6BA3-AB23-31DC2B9544A7}"/>
              </a:ext>
            </a:extLst>
          </p:cNvPr>
          <p:cNvCxnSpPr>
            <a:cxnSpLocks/>
            <a:stCxn id="106" idx="3"/>
            <a:endCxn id="89" idx="1"/>
          </p:cNvCxnSpPr>
          <p:nvPr/>
        </p:nvCxnSpPr>
        <p:spPr bwMode="gray">
          <a:xfrm flipV="1">
            <a:off x="2107946" y="4441052"/>
            <a:ext cx="573814" cy="39678"/>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4C0C25A3-806D-0F7B-2FCE-1FAA7E5CD021}"/>
              </a:ext>
            </a:extLst>
          </p:cNvPr>
          <p:cNvCxnSpPr>
            <a:cxnSpLocks/>
            <a:stCxn id="96" idx="3"/>
            <a:endCxn id="89" idx="1"/>
          </p:cNvCxnSpPr>
          <p:nvPr/>
        </p:nvCxnSpPr>
        <p:spPr bwMode="gray">
          <a:xfrm>
            <a:off x="2107946" y="4035137"/>
            <a:ext cx="573814" cy="405916"/>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CC56C731-D3D8-669E-9EE9-68D918FC142B}"/>
              </a:ext>
            </a:extLst>
          </p:cNvPr>
          <p:cNvCxnSpPr>
            <a:cxnSpLocks/>
            <a:stCxn id="99" idx="3"/>
            <a:endCxn id="90" idx="1"/>
          </p:cNvCxnSpPr>
          <p:nvPr/>
        </p:nvCxnSpPr>
        <p:spPr bwMode="gray">
          <a:xfrm>
            <a:off x="2107946" y="2698357"/>
            <a:ext cx="573814" cy="2034721"/>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880E5609-AB08-D612-5DD4-85BAD671C84C}"/>
              </a:ext>
            </a:extLst>
          </p:cNvPr>
          <p:cNvCxnSpPr>
            <a:cxnSpLocks/>
            <a:stCxn id="99" idx="3"/>
            <a:endCxn id="92" idx="1"/>
          </p:cNvCxnSpPr>
          <p:nvPr/>
        </p:nvCxnSpPr>
        <p:spPr bwMode="gray">
          <a:xfrm>
            <a:off x="2107946" y="2698357"/>
            <a:ext cx="573814" cy="622"/>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7D38D5B4-CDD4-2288-08CA-B67AEDF19CC9}"/>
              </a:ext>
            </a:extLst>
          </p:cNvPr>
          <p:cNvCxnSpPr>
            <a:cxnSpLocks/>
            <a:stCxn id="96" idx="3"/>
            <a:endCxn id="92" idx="1"/>
          </p:cNvCxnSpPr>
          <p:nvPr/>
        </p:nvCxnSpPr>
        <p:spPr bwMode="gray">
          <a:xfrm flipV="1">
            <a:off x="2107946" y="2698979"/>
            <a:ext cx="573814" cy="1336158"/>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774888C2-15F7-474D-6DFE-46042BDB4F70}"/>
              </a:ext>
            </a:extLst>
          </p:cNvPr>
          <p:cNvCxnSpPr>
            <a:cxnSpLocks/>
            <a:stCxn id="106" idx="3"/>
            <a:endCxn id="92" idx="1"/>
          </p:cNvCxnSpPr>
          <p:nvPr/>
        </p:nvCxnSpPr>
        <p:spPr bwMode="gray">
          <a:xfrm flipV="1">
            <a:off x="2107946" y="2698979"/>
            <a:ext cx="573814" cy="1781751"/>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75582D16-8B26-3992-84EE-40DBDA41BB8A}"/>
              </a:ext>
            </a:extLst>
          </p:cNvPr>
          <p:cNvCxnSpPr>
            <a:cxnSpLocks/>
            <a:stCxn id="99" idx="3"/>
            <a:endCxn id="94" idx="1"/>
          </p:cNvCxnSpPr>
          <p:nvPr/>
        </p:nvCxnSpPr>
        <p:spPr bwMode="gray">
          <a:xfrm>
            <a:off x="2107946" y="2698357"/>
            <a:ext cx="573814" cy="290321"/>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FED0A2F3-EC29-FCF6-2FCD-E1C7B0F8FC7D}"/>
              </a:ext>
            </a:extLst>
          </p:cNvPr>
          <p:cNvCxnSpPr>
            <a:cxnSpLocks/>
            <a:stCxn id="87" idx="3"/>
            <a:endCxn id="83" idx="1"/>
          </p:cNvCxnSpPr>
          <p:nvPr/>
        </p:nvCxnSpPr>
        <p:spPr bwMode="gray">
          <a:xfrm flipV="1">
            <a:off x="6501281" y="4100122"/>
            <a:ext cx="573816" cy="355611"/>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8F2CE5E5-8B67-28D2-4C86-D61C54DC4ED8}"/>
              </a:ext>
            </a:extLst>
          </p:cNvPr>
          <p:cNvCxnSpPr>
            <a:cxnSpLocks/>
            <a:stCxn id="91" idx="3"/>
            <a:endCxn id="83" idx="1"/>
          </p:cNvCxnSpPr>
          <p:nvPr/>
        </p:nvCxnSpPr>
        <p:spPr bwMode="gray">
          <a:xfrm>
            <a:off x="6501281" y="2988454"/>
            <a:ext cx="573816" cy="1111668"/>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081C8AF9-B83B-5094-3A6A-8251305EF7D1}"/>
              </a:ext>
            </a:extLst>
          </p:cNvPr>
          <p:cNvCxnSpPr>
            <a:cxnSpLocks/>
            <a:stCxn id="84" idx="3"/>
            <a:endCxn id="83" idx="1"/>
          </p:cNvCxnSpPr>
          <p:nvPr/>
        </p:nvCxnSpPr>
        <p:spPr bwMode="gray">
          <a:xfrm flipV="1">
            <a:off x="6501281" y="4100122"/>
            <a:ext cx="573816" cy="1111669"/>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562EDF34-9570-7B79-33AB-C6C3457D8E36}"/>
              </a:ext>
            </a:extLst>
          </p:cNvPr>
          <p:cNvCxnSpPr>
            <a:cxnSpLocks/>
            <a:stCxn id="91" idx="1"/>
            <a:endCxn id="92" idx="3"/>
          </p:cNvCxnSpPr>
          <p:nvPr/>
        </p:nvCxnSpPr>
        <p:spPr bwMode="gray">
          <a:xfrm flipH="1" flipV="1">
            <a:off x="4304614" y="2698979"/>
            <a:ext cx="573814" cy="289475"/>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2A89EE9E-DEBC-E0C9-B997-D2D747C2C9F2}"/>
              </a:ext>
            </a:extLst>
          </p:cNvPr>
          <p:cNvCxnSpPr>
            <a:cxnSpLocks/>
            <a:stCxn id="91" idx="1"/>
            <a:endCxn id="94" idx="3"/>
          </p:cNvCxnSpPr>
          <p:nvPr/>
        </p:nvCxnSpPr>
        <p:spPr bwMode="gray">
          <a:xfrm flipH="1">
            <a:off x="4304614" y="2988454"/>
            <a:ext cx="573814" cy="224"/>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AB6A0874-86D8-8598-C9FC-F526C21D65B1}"/>
              </a:ext>
            </a:extLst>
          </p:cNvPr>
          <p:cNvCxnSpPr>
            <a:cxnSpLocks/>
            <a:stCxn id="91" idx="1"/>
            <a:endCxn id="93" idx="3"/>
          </p:cNvCxnSpPr>
          <p:nvPr/>
        </p:nvCxnSpPr>
        <p:spPr bwMode="gray">
          <a:xfrm flipH="1">
            <a:off x="4304614" y="2988454"/>
            <a:ext cx="573814" cy="289923"/>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A37894AB-4AE5-D081-A0D9-3653AA358876}"/>
              </a:ext>
            </a:extLst>
          </p:cNvPr>
          <p:cNvCxnSpPr>
            <a:cxnSpLocks/>
            <a:stCxn id="87" idx="1"/>
            <a:endCxn id="88" idx="3"/>
          </p:cNvCxnSpPr>
          <p:nvPr/>
        </p:nvCxnSpPr>
        <p:spPr bwMode="gray">
          <a:xfrm flipH="1" flipV="1">
            <a:off x="4304614" y="4151354"/>
            <a:ext cx="573814" cy="30438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64D5D469-116D-5F85-377D-2C59949BF475}"/>
              </a:ext>
            </a:extLst>
          </p:cNvPr>
          <p:cNvCxnSpPr>
            <a:cxnSpLocks/>
            <a:stCxn id="87" idx="1"/>
            <a:endCxn id="89" idx="3"/>
          </p:cNvCxnSpPr>
          <p:nvPr/>
        </p:nvCxnSpPr>
        <p:spPr bwMode="gray">
          <a:xfrm flipH="1" flipV="1">
            <a:off x="4304614" y="4441052"/>
            <a:ext cx="573814" cy="14681"/>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9E012669-BFE7-77C1-D705-30A4F2AE06CB}"/>
              </a:ext>
            </a:extLst>
          </p:cNvPr>
          <p:cNvCxnSpPr>
            <a:cxnSpLocks/>
            <a:stCxn id="87" idx="1"/>
            <a:endCxn id="90" idx="3"/>
          </p:cNvCxnSpPr>
          <p:nvPr/>
        </p:nvCxnSpPr>
        <p:spPr bwMode="gray">
          <a:xfrm flipH="1">
            <a:off x="4304614" y="4455733"/>
            <a:ext cx="573814" cy="277345"/>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00FC4B93-056B-42D0-7582-84275F7C269B}"/>
              </a:ext>
            </a:extLst>
          </p:cNvPr>
          <p:cNvCxnSpPr>
            <a:cxnSpLocks/>
            <a:stCxn id="84" idx="1"/>
            <a:endCxn id="85" idx="3"/>
          </p:cNvCxnSpPr>
          <p:nvPr/>
        </p:nvCxnSpPr>
        <p:spPr bwMode="gray">
          <a:xfrm flipH="1" flipV="1">
            <a:off x="4304614" y="5081598"/>
            <a:ext cx="573814" cy="130193"/>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7A69A814-C2ED-4264-D136-871B1B8DBB87}"/>
              </a:ext>
            </a:extLst>
          </p:cNvPr>
          <p:cNvCxnSpPr>
            <a:cxnSpLocks/>
            <a:stCxn id="84" idx="1"/>
          </p:cNvCxnSpPr>
          <p:nvPr/>
        </p:nvCxnSpPr>
        <p:spPr bwMode="gray">
          <a:xfrm flipH="1">
            <a:off x="4304614" y="5211791"/>
            <a:ext cx="573814" cy="159506"/>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B11CBF31-C460-E3B7-CEAC-6F4417D99536}"/>
              </a:ext>
            </a:extLst>
          </p:cNvPr>
          <p:cNvCxnSpPr>
            <a:stCxn id="129" idx="3"/>
            <a:endCxn id="83" idx="1"/>
          </p:cNvCxnSpPr>
          <p:nvPr/>
        </p:nvCxnSpPr>
        <p:spPr bwMode="gray">
          <a:xfrm>
            <a:off x="6501281" y="3714866"/>
            <a:ext cx="573816" cy="385257"/>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29" name="Rounded Rectangle 128">
            <a:extLst>
              <a:ext uri="{FF2B5EF4-FFF2-40B4-BE49-F238E27FC236}">
                <a16:creationId xmlns:a16="http://schemas.microsoft.com/office/drawing/2014/main" id="{D36C9AAE-467A-323E-D841-0E7239EA9585}"/>
              </a:ext>
            </a:extLst>
          </p:cNvPr>
          <p:cNvSpPr/>
          <p:nvPr/>
        </p:nvSpPr>
        <p:spPr>
          <a:xfrm>
            <a:off x="4878428" y="3507274"/>
            <a:ext cx="1622853" cy="415182"/>
          </a:xfrm>
          <a:prstGeom prst="roundRect">
            <a:avLst>
              <a:gd name="adj" fmla="val 10000"/>
            </a:avLst>
          </a:prstGeom>
          <a:solidFill>
            <a:schemeClr val="accent5"/>
          </a:solid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anchor="ctr"/>
          <a:lstStyle/>
          <a:p>
            <a:pPr marL="0" indent="0" algn="ctr">
              <a:buNone/>
            </a:pPr>
            <a:r>
              <a:rPr lang="en-US" sz="900" dirty="0"/>
              <a:t>Thermostat &amp; control</a:t>
            </a:r>
          </a:p>
        </p:txBody>
      </p:sp>
      <p:sp>
        <p:nvSpPr>
          <p:cNvPr id="130" name="Rounded Rectangle 129">
            <a:extLst>
              <a:ext uri="{FF2B5EF4-FFF2-40B4-BE49-F238E27FC236}">
                <a16:creationId xmlns:a16="http://schemas.microsoft.com/office/drawing/2014/main" id="{4EDE647D-9712-1F60-CD5D-1BAB3BEC3017}"/>
              </a:ext>
            </a:extLst>
          </p:cNvPr>
          <p:cNvSpPr/>
          <p:nvPr/>
        </p:nvSpPr>
        <p:spPr>
          <a:xfrm>
            <a:off x="2681760" y="3595864"/>
            <a:ext cx="1622853" cy="239247"/>
          </a:xfrm>
          <a:prstGeom prst="roundRect">
            <a:avLst>
              <a:gd name="adj" fmla="val 10000"/>
            </a:avLst>
          </a:prstGeom>
          <a:solidFill>
            <a:schemeClr val="accent4"/>
          </a:solid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anchor="ctr"/>
          <a:lstStyle/>
          <a:p>
            <a:pPr marL="0" indent="0" algn="ctr">
              <a:buNone/>
            </a:pPr>
            <a:r>
              <a:rPr lang="en-US" sz="900" dirty="0"/>
              <a:t>Circuit boards</a:t>
            </a:r>
          </a:p>
        </p:txBody>
      </p:sp>
      <p:cxnSp>
        <p:nvCxnSpPr>
          <p:cNvPr id="131" name="Straight Connector 130">
            <a:extLst>
              <a:ext uri="{FF2B5EF4-FFF2-40B4-BE49-F238E27FC236}">
                <a16:creationId xmlns:a16="http://schemas.microsoft.com/office/drawing/2014/main" id="{28E9839C-C0E3-E10A-7734-33D49BCF216C}"/>
              </a:ext>
            </a:extLst>
          </p:cNvPr>
          <p:cNvCxnSpPr>
            <a:stCxn id="129" idx="1"/>
            <a:endCxn id="130" idx="3"/>
          </p:cNvCxnSpPr>
          <p:nvPr/>
        </p:nvCxnSpPr>
        <p:spPr bwMode="gray">
          <a:xfrm flipH="1">
            <a:off x="4304614" y="3714866"/>
            <a:ext cx="573814" cy="622"/>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D46777B8-243F-B294-035C-B8C6CB9D0D1B}"/>
              </a:ext>
            </a:extLst>
          </p:cNvPr>
          <p:cNvCxnSpPr>
            <a:stCxn id="130" idx="1"/>
            <a:endCxn id="96" idx="3"/>
          </p:cNvCxnSpPr>
          <p:nvPr/>
        </p:nvCxnSpPr>
        <p:spPr bwMode="gray">
          <a:xfrm flipH="1">
            <a:off x="2107946" y="3715487"/>
            <a:ext cx="573814" cy="319649"/>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8E8FA764-CC46-68B5-8513-98D46DA5F5BC}"/>
              </a:ext>
            </a:extLst>
          </p:cNvPr>
          <p:cNvCxnSpPr>
            <a:stCxn id="93" idx="1"/>
            <a:endCxn id="99" idx="3"/>
          </p:cNvCxnSpPr>
          <p:nvPr/>
        </p:nvCxnSpPr>
        <p:spPr bwMode="gray">
          <a:xfrm flipH="1" flipV="1">
            <a:off x="2107946" y="2698357"/>
            <a:ext cx="573814" cy="58002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7845B543-B4CB-D6FF-1F5D-069D382502DE}"/>
              </a:ext>
            </a:extLst>
          </p:cNvPr>
          <p:cNvCxnSpPr>
            <a:stCxn id="93" idx="1"/>
            <a:endCxn id="96" idx="3"/>
          </p:cNvCxnSpPr>
          <p:nvPr/>
        </p:nvCxnSpPr>
        <p:spPr bwMode="gray">
          <a:xfrm flipH="1">
            <a:off x="2107946" y="3278377"/>
            <a:ext cx="573814" cy="75676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84700399"/>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68C91190-E651-B560-5145-30DD33F6DDDB}"/>
              </a:ext>
            </a:extLst>
          </p:cNvPr>
          <p:cNvGraphicFramePr>
            <a:graphicFrameLocks/>
          </p:cNvGraphicFramePr>
          <p:nvPr>
            <p:custDataLst>
              <p:tags r:id="rId1"/>
            </p:custDataLst>
            <p:extLst>
              <p:ext uri="{D42A27DB-BD31-4B8C-83A1-F6EECF244321}">
                <p14:modId xmlns:p14="http://schemas.microsoft.com/office/powerpoint/2010/main" val="794684163"/>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7" name="think-cell data - do not delete" hidden="1">
                        <a:extLst>
                          <a:ext uri="{FF2B5EF4-FFF2-40B4-BE49-F238E27FC236}">
                            <a16:creationId xmlns:a16="http://schemas.microsoft.com/office/drawing/2014/main" id="{68C91190-E651-B560-5145-30DD33F6DDDB}"/>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ext Placeholder 1">
            <a:extLst>
              <a:ext uri="{FF2B5EF4-FFF2-40B4-BE49-F238E27FC236}">
                <a16:creationId xmlns:a16="http://schemas.microsoft.com/office/drawing/2014/main" id="{EEAEA804-D93C-96BD-C335-D0F8F0CDC3FB}"/>
              </a:ext>
            </a:extLst>
          </p:cNvPr>
          <p:cNvSpPr>
            <a:spLocks noGrp="1"/>
          </p:cNvSpPr>
          <p:nvPr>
            <p:ph type="body" sz="quarter" idx="14"/>
          </p:nvPr>
        </p:nvSpPr>
        <p:spPr/>
        <p:txBody>
          <a:bodyPr rIns="137160" bIns="0"/>
          <a:lstStyle/>
          <a:p>
            <a:pPr marL="0" indent="0">
              <a:spcAft>
                <a:spcPts val="600"/>
              </a:spcAft>
              <a:buNone/>
            </a:pPr>
            <a:r>
              <a:rPr lang="en-US" b="1" dirty="0"/>
              <a:t>Observations</a:t>
            </a:r>
          </a:p>
          <a:p>
            <a:r>
              <a:rPr lang="en-US" sz="850" dirty="0"/>
              <a:t>The demand for </a:t>
            </a:r>
            <a:r>
              <a:rPr lang="en-US" sz="850" b="1" dirty="0"/>
              <a:t>copper</a:t>
            </a:r>
            <a:r>
              <a:rPr lang="en-US" sz="850" dirty="0"/>
              <a:t> is skyrocketing due to its critical role in renewable energy infrastructure (solar panels, wind turbines) and electric vehicles (EVs).</a:t>
            </a:r>
            <a:endParaRPr lang="en-US" sz="850" dirty="0">
              <a:cs typeface="Arial"/>
            </a:endParaRPr>
          </a:p>
          <a:p>
            <a:r>
              <a:rPr lang="en-US" sz="850" dirty="0"/>
              <a:t>Since GHPs require </a:t>
            </a:r>
            <a:r>
              <a:rPr lang="en-US" sz="850" b="1" dirty="0"/>
              <a:t>copper</a:t>
            </a:r>
            <a:r>
              <a:rPr lang="en-US" sz="850" dirty="0"/>
              <a:t> for their heat exchangers, wiring, and compressors, this puts them in direct competition with solar PV, wind power, and EV manufacturers, leading to supply bottlenecks and price volatility.</a:t>
            </a:r>
            <a:endParaRPr lang="en-US" sz="850" dirty="0">
              <a:cs typeface="Arial"/>
            </a:endParaRPr>
          </a:p>
          <a:p>
            <a:r>
              <a:rPr lang="en-US" sz="850" b="1" dirty="0"/>
              <a:t>Drilling rigs </a:t>
            </a:r>
            <a:r>
              <a:rPr lang="en-US" sz="850" dirty="0"/>
              <a:t>are essential for geothermal systems, but they share similar equipment and expertise with O&amp;G, which drives up costs and limits availability.</a:t>
            </a:r>
            <a:endParaRPr lang="en-US" sz="850" dirty="0">
              <a:cs typeface="Arial"/>
            </a:endParaRPr>
          </a:p>
          <a:p>
            <a:r>
              <a:rPr lang="en-US" sz="850" dirty="0"/>
              <a:t>The</a:t>
            </a:r>
            <a:r>
              <a:rPr lang="en-US" sz="850" b="1" dirty="0"/>
              <a:t> skilled workforce </a:t>
            </a:r>
            <a:r>
              <a:rPr lang="en-US" sz="850" dirty="0"/>
              <a:t>for drilling, maintenance, and system operation is also in high demand </a:t>
            </a:r>
            <a:br>
              <a:rPr lang="en-US" sz="850" dirty="0"/>
            </a:br>
            <a:r>
              <a:rPr lang="en-US" sz="850" dirty="0"/>
              <a:t>for O&amp;G projects, making talent scarce and expensive for the geothermal sector.</a:t>
            </a:r>
            <a:endParaRPr lang="en-US" sz="850" dirty="0">
              <a:cs typeface="Arial"/>
            </a:endParaRPr>
          </a:p>
          <a:p>
            <a:r>
              <a:rPr lang="en-US" sz="850" b="1" dirty="0"/>
              <a:t>Disposal</a:t>
            </a:r>
            <a:r>
              <a:rPr lang="en-US" sz="850" dirty="0"/>
              <a:t> issues stem from hazardous materials used in GHPs, primarily:</a:t>
            </a:r>
            <a:endParaRPr lang="en-US" sz="850" dirty="0">
              <a:cs typeface="Arial"/>
            </a:endParaRPr>
          </a:p>
          <a:p>
            <a:pPr lvl="1"/>
            <a:r>
              <a:rPr lang="en-US" dirty="0"/>
              <a:t>Refrigerants in compressors</a:t>
            </a:r>
            <a:endParaRPr lang="en-US" dirty="0">
              <a:cs typeface="Arial"/>
            </a:endParaRPr>
          </a:p>
          <a:p>
            <a:pPr lvl="1"/>
            <a:r>
              <a:rPr lang="en-US" dirty="0"/>
              <a:t>Heat transfer fluids (glycol- or methanol-based solutions)</a:t>
            </a:r>
            <a:endParaRPr lang="en-US" dirty="0">
              <a:cs typeface="Arial"/>
            </a:endParaRPr>
          </a:p>
          <a:p>
            <a:pPr lvl="1"/>
            <a:r>
              <a:rPr lang="en-US" dirty="0"/>
              <a:t>Plastics and coatings (HDPE pipes and Teflon seals)</a:t>
            </a:r>
            <a:endParaRPr lang="en-US" dirty="0">
              <a:cs typeface="Arial"/>
            </a:endParaRPr>
          </a:p>
          <a:p>
            <a:r>
              <a:rPr lang="en-US" sz="850" dirty="0"/>
              <a:t>These materials require </a:t>
            </a:r>
            <a:r>
              <a:rPr lang="en-US" sz="850" b="1" dirty="0"/>
              <a:t>specialized disposal </a:t>
            </a:r>
            <a:r>
              <a:rPr lang="en-US" sz="850" dirty="0"/>
              <a:t>and recycling infrastructure, adding complexity to the end-of-life phase.</a:t>
            </a:r>
            <a:endParaRPr lang="en-US" sz="850" dirty="0">
              <a:cs typeface="Arial"/>
            </a:endParaRPr>
          </a:p>
          <a:p>
            <a:endParaRPr lang="en-US" dirty="0"/>
          </a:p>
        </p:txBody>
      </p:sp>
      <p:sp>
        <p:nvSpPr>
          <p:cNvPr id="3" name="Title 2">
            <a:extLst>
              <a:ext uri="{FF2B5EF4-FFF2-40B4-BE49-F238E27FC236}">
                <a16:creationId xmlns:a16="http://schemas.microsoft.com/office/drawing/2014/main" id="{AF41F12E-850A-62DC-4050-7271CF45975A}"/>
              </a:ext>
            </a:extLst>
          </p:cNvPr>
          <p:cNvSpPr>
            <a:spLocks noGrp="1"/>
          </p:cNvSpPr>
          <p:nvPr>
            <p:ph type="title"/>
          </p:nvPr>
        </p:nvSpPr>
        <p:spPr/>
        <p:txBody>
          <a:bodyPr vert="horz" rIns="91440"/>
          <a:lstStyle/>
          <a:p>
            <a:r>
              <a:rPr lang="en-US" dirty="0"/>
              <a:t>Geothermal heating and energy storage face significant challenges across the value chain — specifically for raw materials</a:t>
            </a:r>
          </a:p>
        </p:txBody>
      </p:sp>
      <p:sp>
        <p:nvSpPr>
          <p:cNvPr id="4" name="Footer Placeholder 3">
            <a:extLst>
              <a:ext uri="{FF2B5EF4-FFF2-40B4-BE49-F238E27FC236}">
                <a16:creationId xmlns:a16="http://schemas.microsoft.com/office/drawing/2014/main" id="{EB82A32B-3C7D-3229-91E5-AF6658812B4B}"/>
              </a:ext>
            </a:extLst>
          </p:cNvPr>
          <p:cNvSpPr>
            <a:spLocks noGrp="1"/>
          </p:cNvSpPr>
          <p:nvPr>
            <p:ph type="ftr" sz="quarter" idx="3"/>
          </p:nvPr>
        </p:nvSpPr>
        <p:spPr>
          <a:xfrm>
            <a:off x="334962" y="6210320"/>
            <a:ext cx="9147241" cy="216706"/>
          </a:xfrm>
        </p:spPr>
        <p:txBody>
          <a:bodyPr/>
          <a:lstStyle/>
          <a:p>
            <a:r>
              <a:rPr lang="en-US" i="1" dirty="0">
                <a:solidFill>
                  <a:schemeClr val="tx1"/>
                </a:solidFill>
              </a:rPr>
              <a:t>Note: See subsequent slides for deep dives on the challenges highlighted above.</a:t>
            </a:r>
          </a:p>
          <a:p>
            <a:r>
              <a:rPr lang="en-US" dirty="0">
                <a:solidFill>
                  <a:srgbClr val="000000"/>
                </a:solidFill>
              </a:rPr>
              <a:t>Sources: CKI analysis (2025).</a:t>
            </a:r>
          </a:p>
          <a:p>
            <a:pPr lvl="0">
              <a:defRPr/>
            </a:pPr>
            <a:r>
              <a:rPr lang="en-US" dirty="0">
                <a:solidFill>
                  <a:srgbClr val="000000"/>
                </a:solidFill>
              </a:rPr>
              <a:t>Credit: Pia Doris Morrow, Isabel Hoyos, and </a:t>
            </a:r>
            <a:r>
              <a:rPr lang="en-US" dirty="0">
                <a:solidFill>
                  <a:srgbClr val="000000"/>
                </a:solidFill>
                <a:hlinkClick r:id="rId5"/>
              </a:rPr>
              <a:t>Gernot Wagner</a:t>
            </a:r>
            <a:r>
              <a:rPr lang="en-US" dirty="0">
                <a:solidFill>
                  <a:srgbClr val="000000"/>
                </a:solidFill>
              </a:rPr>
              <a:t>. </a:t>
            </a:r>
            <a:r>
              <a:rPr lang="en-US" dirty="0">
                <a:hlinkClick r:id="rId6"/>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rgbClr val="000000"/>
              </a:solidFill>
              <a:cs typeface="Arial"/>
            </a:endParaRPr>
          </a:p>
        </p:txBody>
      </p:sp>
      <p:sp>
        <p:nvSpPr>
          <p:cNvPr id="5" name="Text Placeholder 4">
            <a:extLst>
              <a:ext uri="{FF2B5EF4-FFF2-40B4-BE49-F238E27FC236}">
                <a16:creationId xmlns:a16="http://schemas.microsoft.com/office/drawing/2014/main" id="{99DAE590-ADCE-FB28-9CAC-17A69344F208}"/>
              </a:ext>
            </a:extLst>
          </p:cNvPr>
          <p:cNvSpPr>
            <a:spLocks noGrp="1"/>
          </p:cNvSpPr>
          <p:nvPr>
            <p:ph type="body" sz="quarter" idx="13"/>
          </p:nvPr>
        </p:nvSpPr>
        <p:spPr/>
        <p:txBody>
          <a:bodyPr/>
          <a:lstStyle/>
          <a:p>
            <a:r>
              <a:rPr lang="en-US" dirty="0">
                <a:solidFill>
                  <a:srgbClr val="000000"/>
                </a:solidFill>
              </a:rPr>
              <a:t>Key challenges along the geothermal value chain</a:t>
            </a:r>
          </a:p>
        </p:txBody>
      </p:sp>
      <p:sp>
        <p:nvSpPr>
          <p:cNvPr id="8" name="TextBox 7">
            <a:extLst>
              <a:ext uri="{FF2B5EF4-FFF2-40B4-BE49-F238E27FC236}">
                <a16:creationId xmlns:a16="http://schemas.microsoft.com/office/drawing/2014/main" id="{D1219DFA-6A66-77C2-13A9-34F06A546558}"/>
              </a:ext>
            </a:extLst>
          </p:cNvPr>
          <p:cNvSpPr txBox="1"/>
          <p:nvPr/>
        </p:nvSpPr>
        <p:spPr bwMode="gray">
          <a:xfrm>
            <a:off x="416636" y="2165075"/>
            <a:ext cx="7732890" cy="483506"/>
          </a:xfrm>
          <a:prstGeom prst="rect">
            <a:avLst/>
          </a:prstGeom>
          <a:solidFill>
            <a:schemeClr val="bg2"/>
          </a:solidFill>
          <a:ln w="28575">
            <a:noFill/>
            <a:prstDash val="solid"/>
          </a:ln>
        </p:spPr>
        <p:txBody>
          <a:bodyPr wrap="square" lIns="36000" tIns="36000" rIns="36000" bIns="36000" rtlCol="0" anchor="t">
            <a:noAutofit/>
          </a:bodyPr>
          <a:lstStyle>
            <a:defPPr>
              <a:defRPr lang="en-US"/>
            </a:defPPr>
            <a:lvl1pPr marL="0" indent="0">
              <a:spcBef>
                <a:spcPts val="0"/>
              </a:spcBef>
              <a:buNone/>
              <a:defRPr sz="1400" b="1">
                <a:solidFill>
                  <a:schemeClr val="bg1"/>
                </a:solidFill>
              </a:defRPr>
            </a:lvl1pPr>
          </a:lstStyle>
          <a:p>
            <a:pPr algn="ctr"/>
            <a:r>
              <a:rPr lang="en-US" b="0" dirty="0">
                <a:cs typeface="Arial"/>
              </a:rPr>
              <a:t>Geothermal supply challenges of</a:t>
            </a:r>
          </a:p>
          <a:p>
            <a:pPr algn="ctr"/>
            <a:r>
              <a:rPr lang="en-US" b="0" dirty="0">
                <a:cs typeface="Arial"/>
              </a:rPr>
              <a:t>geothermal heat pumps (GHPs) and underground thermal energy storage (UTES)</a:t>
            </a:r>
          </a:p>
        </p:txBody>
      </p:sp>
      <p:sp>
        <p:nvSpPr>
          <p:cNvPr id="9" name="TextBox 8">
            <a:extLst>
              <a:ext uri="{FF2B5EF4-FFF2-40B4-BE49-F238E27FC236}">
                <a16:creationId xmlns:a16="http://schemas.microsoft.com/office/drawing/2014/main" id="{F5A372DE-610B-23C5-9ADC-3885B96B6546}"/>
              </a:ext>
            </a:extLst>
          </p:cNvPr>
          <p:cNvSpPr txBox="1"/>
          <p:nvPr/>
        </p:nvSpPr>
        <p:spPr bwMode="gray">
          <a:xfrm>
            <a:off x="6312217" y="2908893"/>
            <a:ext cx="1837309" cy="384008"/>
          </a:xfrm>
          <a:prstGeom prst="rect">
            <a:avLst/>
          </a:prstGeom>
          <a:solidFill>
            <a:schemeClr val="accent5"/>
          </a:solidFill>
          <a:ln w="28575">
            <a:noFill/>
            <a:prstDash val="solid"/>
          </a:ln>
        </p:spPr>
        <p:txBody>
          <a:bodyPr wrap="square" lIns="91440" tIns="91440" rIns="91440" bIns="91440" rtlCol="0" anchor="ctr">
            <a:noAutofit/>
          </a:bodyPr>
          <a:lstStyle/>
          <a:p>
            <a:pPr marL="0" indent="0" algn="ctr">
              <a:spcAft>
                <a:spcPts val="600"/>
              </a:spcAft>
              <a:buNone/>
            </a:pPr>
            <a:r>
              <a:rPr lang="en-US" sz="1200" b="1" dirty="0">
                <a:solidFill>
                  <a:schemeClr val="bg1"/>
                </a:solidFill>
              </a:rPr>
              <a:t>End of life</a:t>
            </a:r>
            <a:endParaRPr lang="en-US" sz="1100" dirty="0">
              <a:solidFill>
                <a:schemeClr val="bg1"/>
              </a:solidFill>
              <a:cs typeface="Arial"/>
            </a:endParaRPr>
          </a:p>
        </p:txBody>
      </p:sp>
      <p:sp>
        <p:nvSpPr>
          <p:cNvPr id="10" name="TextBox 9">
            <a:extLst>
              <a:ext uri="{FF2B5EF4-FFF2-40B4-BE49-F238E27FC236}">
                <a16:creationId xmlns:a16="http://schemas.microsoft.com/office/drawing/2014/main" id="{50D6692F-E12E-4972-AE73-BA5FD9BE6C3C}"/>
              </a:ext>
            </a:extLst>
          </p:cNvPr>
          <p:cNvSpPr txBox="1"/>
          <p:nvPr/>
        </p:nvSpPr>
        <p:spPr bwMode="gray">
          <a:xfrm>
            <a:off x="416636" y="2908893"/>
            <a:ext cx="1799073" cy="382208"/>
          </a:xfrm>
          <a:prstGeom prst="rect">
            <a:avLst/>
          </a:prstGeom>
          <a:solidFill>
            <a:schemeClr val="accent2"/>
          </a:solidFill>
          <a:ln w="6350">
            <a:noFill/>
            <a:prstDash val="solid"/>
          </a:ln>
        </p:spPr>
        <p:txBody>
          <a:bodyPr wrap="square" lIns="91440" tIns="91440" rIns="91440" bIns="91440" rtlCol="0" anchor="ctr">
            <a:noAutofit/>
          </a:bodyPr>
          <a:lstStyle/>
          <a:p>
            <a:pPr marL="0" indent="0" algn="ctr">
              <a:spcAft>
                <a:spcPts val="600"/>
              </a:spcAft>
              <a:buNone/>
            </a:pPr>
            <a:r>
              <a:rPr lang="en-US" sz="1200" b="1" dirty="0">
                <a:solidFill>
                  <a:schemeClr val="bg1"/>
                </a:solidFill>
              </a:rPr>
              <a:t>Exploration &amp;         raw materials</a:t>
            </a:r>
          </a:p>
        </p:txBody>
      </p:sp>
      <p:sp>
        <p:nvSpPr>
          <p:cNvPr id="11" name="TextBox 10">
            <a:extLst>
              <a:ext uri="{FF2B5EF4-FFF2-40B4-BE49-F238E27FC236}">
                <a16:creationId xmlns:a16="http://schemas.microsoft.com/office/drawing/2014/main" id="{54DA8DBE-A46E-3DE9-8DB4-7A439080B4F8}"/>
              </a:ext>
            </a:extLst>
          </p:cNvPr>
          <p:cNvSpPr txBox="1"/>
          <p:nvPr/>
        </p:nvSpPr>
        <p:spPr bwMode="gray">
          <a:xfrm>
            <a:off x="4299307" y="2908892"/>
            <a:ext cx="1913509" cy="386527"/>
          </a:xfrm>
          <a:prstGeom prst="rect">
            <a:avLst/>
          </a:prstGeom>
          <a:solidFill>
            <a:schemeClr val="accent6"/>
          </a:solidFill>
          <a:ln w="28575">
            <a:noFill/>
            <a:prstDash val="solid"/>
          </a:ln>
        </p:spPr>
        <p:txBody>
          <a:bodyPr wrap="square" lIns="91440" tIns="91440" rIns="91440" bIns="91440" rtlCol="0" anchor="ctr">
            <a:noAutofit/>
          </a:bodyPr>
          <a:lstStyle/>
          <a:p>
            <a:pPr marL="0" indent="0" algn="ctr">
              <a:spcAft>
                <a:spcPts val="600"/>
              </a:spcAft>
              <a:buNone/>
            </a:pPr>
            <a:r>
              <a:rPr lang="en-US" sz="1200" b="1" dirty="0">
                <a:solidFill>
                  <a:schemeClr val="bg1"/>
                </a:solidFill>
              </a:rPr>
              <a:t>Operations &amp; maintenance</a:t>
            </a:r>
            <a:endParaRPr lang="en-US" sz="1100" dirty="0">
              <a:solidFill>
                <a:schemeClr val="bg1"/>
              </a:solidFill>
              <a:cs typeface="Arial"/>
            </a:endParaRPr>
          </a:p>
        </p:txBody>
      </p:sp>
      <p:sp>
        <p:nvSpPr>
          <p:cNvPr id="12" name="TextBox 11">
            <a:extLst>
              <a:ext uri="{FF2B5EF4-FFF2-40B4-BE49-F238E27FC236}">
                <a16:creationId xmlns:a16="http://schemas.microsoft.com/office/drawing/2014/main" id="{F0448D7D-27E6-FB08-2F55-79191102981D}"/>
              </a:ext>
            </a:extLst>
          </p:cNvPr>
          <p:cNvSpPr txBox="1"/>
          <p:nvPr/>
        </p:nvSpPr>
        <p:spPr bwMode="gray">
          <a:xfrm>
            <a:off x="588124" y="3441542"/>
            <a:ext cx="1627585" cy="382208"/>
          </a:xfrm>
          <a:prstGeom prst="rect">
            <a:avLst/>
          </a:prstGeom>
          <a:solidFill>
            <a:schemeClr val="accent2"/>
          </a:solidFill>
          <a:ln w="6350">
            <a:noFill/>
            <a:prstDash val="solid"/>
          </a:ln>
        </p:spPr>
        <p:txBody>
          <a:bodyPr wrap="square" lIns="0" tIns="91440" rIns="91440" bIns="91440" rtlCol="0" anchor="ctr">
            <a:noAutofit/>
          </a:bodyPr>
          <a:lstStyle/>
          <a:p>
            <a:pPr marL="0" indent="0" algn="ctr">
              <a:spcAft>
                <a:spcPts val="600"/>
              </a:spcAft>
              <a:buNone/>
            </a:pPr>
            <a:r>
              <a:rPr lang="en-US" sz="1200" b="1" dirty="0">
                <a:solidFill>
                  <a:schemeClr val="bg1"/>
                </a:solidFill>
              </a:rPr>
              <a:t>Copper</a:t>
            </a:r>
          </a:p>
        </p:txBody>
      </p:sp>
      <p:sp>
        <p:nvSpPr>
          <p:cNvPr id="13" name="TextBox 12">
            <a:extLst>
              <a:ext uri="{FF2B5EF4-FFF2-40B4-BE49-F238E27FC236}">
                <a16:creationId xmlns:a16="http://schemas.microsoft.com/office/drawing/2014/main" id="{77F48389-A631-E53C-D340-AD2A52AA471B}"/>
              </a:ext>
            </a:extLst>
          </p:cNvPr>
          <p:cNvSpPr txBox="1"/>
          <p:nvPr/>
        </p:nvSpPr>
        <p:spPr bwMode="gray">
          <a:xfrm>
            <a:off x="588124" y="3974191"/>
            <a:ext cx="1627585" cy="382208"/>
          </a:xfrm>
          <a:prstGeom prst="rect">
            <a:avLst/>
          </a:prstGeom>
          <a:solidFill>
            <a:schemeClr val="accent2"/>
          </a:solidFill>
          <a:ln w="6350">
            <a:noFill/>
            <a:prstDash val="solid"/>
          </a:ln>
        </p:spPr>
        <p:txBody>
          <a:bodyPr wrap="square" lIns="0" tIns="91440" rIns="91440" bIns="91440" rtlCol="0" anchor="ctr">
            <a:noAutofit/>
          </a:bodyPr>
          <a:lstStyle/>
          <a:p>
            <a:pPr marL="0" indent="0" algn="ctr">
              <a:spcAft>
                <a:spcPts val="600"/>
              </a:spcAft>
              <a:buNone/>
            </a:pPr>
            <a:r>
              <a:rPr lang="en-US" sz="1200" b="1" dirty="0">
                <a:solidFill>
                  <a:schemeClr val="bg1"/>
                </a:solidFill>
              </a:rPr>
              <a:t>HDPE</a:t>
            </a:r>
          </a:p>
        </p:txBody>
      </p:sp>
      <p:sp>
        <p:nvSpPr>
          <p:cNvPr id="14" name="TextBox 13">
            <a:extLst>
              <a:ext uri="{FF2B5EF4-FFF2-40B4-BE49-F238E27FC236}">
                <a16:creationId xmlns:a16="http://schemas.microsoft.com/office/drawing/2014/main" id="{0665F590-9F2E-DFF5-383B-7B00D448A1A9}"/>
              </a:ext>
            </a:extLst>
          </p:cNvPr>
          <p:cNvSpPr txBox="1"/>
          <p:nvPr/>
        </p:nvSpPr>
        <p:spPr bwMode="gray">
          <a:xfrm>
            <a:off x="588124" y="4506840"/>
            <a:ext cx="1627585" cy="382208"/>
          </a:xfrm>
          <a:prstGeom prst="rect">
            <a:avLst/>
          </a:prstGeom>
          <a:solidFill>
            <a:schemeClr val="accent2"/>
          </a:solidFill>
          <a:ln w="6350">
            <a:noFill/>
            <a:prstDash val="solid"/>
          </a:ln>
        </p:spPr>
        <p:txBody>
          <a:bodyPr wrap="square" lIns="0" tIns="91440" rIns="91440" bIns="91440" rtlCol="0" anchor="ctr">
            <a:noAutofit/>
          </a:bodyPr>
          <a:lstStyle/>
          <a:p>
            <a:pPr marL="0" indent="0" algn="ctr">
              <a:spcAft>
                <a:spcPts val="600"/>
              </a:spcAft>
              <a:buNone/>
            </a:pPr>
            <a:r>
              <a:rPr lang="en-US" sz="1200" b="1" dirty="0">
                <a:solidFill>
                  <a:schemeClr val="bg1"/>
                </a:solidFill>
              </a:rPr>
              <a:t>Glycol</a:t>
            </a:r>
          </a:p>
        </p:txBody>
      </p:sp>
      <p:sp>
        <p:nvSpPr>
          <p:cNvPr id="15" name="TextBox 14">
            <a:extLst>
              <a:ext uri="{FF2B5EF4-FFF2-40B4-BE49-F238E27FC236}">
                <a16:creationId xmlns:a16="http://schemas.microsoft.com/office/drawing/2014/main" id="{7EC0C387-78AB-AC74-07B6-B8B060C1C319}"/>
              </a:ext>
            </a:extLst>
          </p:cNvPr>
          <p:cNvSpPr txBox="1"/>
          <p:nvPr/>
        </p:nvSpPr>
        <p:spPr bwMode="gray">
          <a:xfrm>
            <a:off x="588124" y="5039489"/>
            <a:ext cx="1627585" cy="382208"/>
          </a:xfrm>
          <a:prstGeom prst="rect">
            <a:avLst/>
          </a:prstGeom>
          <a:solidFill>
            <a:schemeClr val="accent2"/>
          </a:solidFill>
          <a:ln w="6350">
            <a:noFill/>
            <a:prstDash val="solid"/>
          </a:ln>
        </p:spPr>
        <p:txBody>
          <a:bodyPr wrap="square" lIns="0" tIns="91440" rIns="91440" bIns="91440" rtlCol="0" anchor="ctr">
            <a:noAutofit/>
          </a:bodyPr>
          <a:lstStyle/>
          <a:p>
            <a:pPr marL="0" indent="0" algn="ctr">
              <a:spcAft>
                <a:spcPts val="600"/>
              </a:spcAft>
              <a:buNone/>
            </a:pPr>
            <a:r>
              <a:rPr lang="en-US" sz="1200" b="1" dirty="0">
                <a:solidFill>
                  <a:schemeClr val="bg1"/>
                </a:solidFill>
              </a:rPr>
              <a:t>Methanol</a:t>
            </a:r>
          </a:p>
        </p:txBody>
      </p:sp>
      <p:sp>
        <p:nvSpPr>
          <p:cNvPr id="16" name="TextBox 15">
            <a:extLst>
              <a:ext uri="{FF2B5EF4-FFF2-40B4-BE49-F238E27FC236}">
                <a16:creationId xmlns:a16="http://schemas.microsoft.com/office/drawing/2014/main" id="{B23BB3B1-76D1-3E2E-779B-A1513EF5740D}"/>
              </a:ext>
            </a:extLst>
          </p:cNvPr>
          <p:cNvSpPr txBox="1"/>
          <p:nvPr/>
        </p:nvSpPr>
        <p:spPr bwMode="gray">
          <a:xfrm>
            <a:off x="588124" y="5572136"/>
            <a:ext cx="1627585" cy="382208"/>
          </a:xfrm>
          <a:prstGeom prst="rect">
            <a:avLst/>
          </a:prstGeom>
          <a:solidFill>
            <a:schemeClr val="accent2"/>
          </a:solidFill>
          <a:ln w="6350">
            <a:noFill/>
            <a:prstDash val="solid"/>
          </a:ln>
        </p:spPr>
        <p:txBody>
          <a:bodyPr wrap="square" lIns="0" tIns="91440" rIns="91440" bIns="91440" rtlCol="0" anchor="ctr">
            <a:noAutofit/>
          </a:bodyPr>
          <a:lstStyle/>
          <a:p>
            <a:pPr marL="0" indent="0" algn="ctr">
              <a:spcAft>
                <a:spcPts val="600"/>
              </a:spcAft>
              <a:buNone/>
            </a:pPr>
            <a:r>
              <a:rPr lang="en-US" sz="1200" b="1" dirty="0">
                <a:solidFill>
                  <a:schemeClr val="bg1"/>
                </a:solidFill>
              </a:rPr>
              <a:t>Steel</a:t>
            </a:r>
          </a:p>
        </p:txBody>
      </p:sp>
      <p:sp>
        <p:nvSpPr>
          <p:cNvPr id="17" name="TextBox 16">
            <a:extLst>
              <a:ext uri="{FF2B5EF4-FFF2-40B4-BE49-F238E27FC236}">
                <a16:creationId xmlns:a16="http://schemas.microsoft.com/office/drawing/2014/main" id="{07E8E6C9-F936-CD72-0C47-D98828A56DE9}"/>
              </a:ext>
            </a:extLst>
          </p:cNvPr>
          <p:cNvSpPr txBox="1"/>
          <p:nvPr/>
        </p:nvSpPr>
        <p:spPr bwMode="gray">
          <a:xfrm>
            <a:off x="2572322" y="3443763"/>
            <a:ext cx="1627585" cy="382208"/>
          </a:xfrm>
          <a:prstGeom prst="rect">
            <a:avLst/>
          </a:prstGeom>
          <a:solidFill>
            <a:srgbClr val="009BDC"/>
          </a:solidFill>
          <a:ln w="6350">
            <a:noFill/>
            <a:prstDash val="solid"/>
          </a:ln>
        </p:spPr>
        <p:txBody>
          <a:bodyPr wrap="square" lIns="0" tIns="91440" rIns="91440" bIns="91440" rtlCol="0" anchor="ctr">
            <a:noAutofit/>
          </a:bodyPr>
          <a:lstStyle/>
          <a:p>
            <a:pPr marL="0" indent="0" algn="ctr">
              <a:spcAft>
                <a:spcPts val="600"/>
              </a:spcAft>
              <a:buNone/>
            </a:pPr>
            <a:r>
              <a:rPr lang="en-US" sz="1200" b="1" dirty="0">
                <a:solidFill>
                  <a:schemeClr val="bg1"/>
                </a:solidFill>
              </a:rPr>
              <a:t>Drilling rigs</a:t>
            </a:r>
          </a:p>
        </p:txBody>
      </p:sp>
      <p:sp>
        <p:nvSpPr>
          <p:cNvPr id="18" name="TextBox 17">
            <a:extLst>
              <a:ext uri="{FF2B5EF4-FFF2-40B4-BE49-F238E27FC236}">
                <a16:creationId xmlns:a16="http://schemas.microsoft.com/office/drawing/2014/main" id="{929B6EAD-701F-C2D0-9359-1029ED2A1888}"/>
              </a:ext>
            </a:extLst>
          </p:cNvPr>
          <p:cNvSpPr txBox="1"/>
          <p:nvPr/>
        </p:nvSpPr>
        <p:spPr bwMode="gray">
          <a:xfrm>
            <a:off x="2572322" y="3975302"/>
            <a:ext cx="1627585" cy="382208"/>
          </a:xfrm>
          <a:prstGeom prst="rect">
            <a:avLst/>
          </a:prstGeom>
          <a:solidFill>
            <a:srgbClr val="009BDC"/>
          </a:solidFill>
          <a:ln w="6350">
            <a:noFill/>
            <a:prstDash val="solid"/>
          </a:ln>
        </p:spPr>
        <p:txBody>
          <a:bodyPr wrap="square" lIns="0" tIns="91440" rIns="91440" bIns="91440" rtlCol="0" anchor="ctr">
            <a:noAutofit/>
          </a:bodyPr>
          <a:lstStyle/>
          <a:p>
            <a:pPr marL="0" indent="0" algn="ctr">
              <a:spcAft>
                <a:spcPts val="600"/>
              </a:spcAft>
              <a:buNone/>
            </a:pPr>
            <a:r>
              <a:rPr lang="en-US" sz="1200" b="1" dirty="0">
                <a:solidFill>
                  <a:schemeClr val="bg1"/>
                </a:solidFill>
              </a:rPr>
              <a:t>ASHPs vs. GHPs</a:t>
            </a:r>
          </a:p>
        </p:txBody>
      </p:sp>
      <p:sp>
        <p:nvSpPr>
          <p:cNvPr id="19" name="TextBox 18">
            <a:extLst>
              <a:ext uri="{FF2B5EF4-FFF2-40B4-BE49-F238E27FC236}">
                <a16:creationId xmlns:a16="http://schemas.microsoft.com/office/drawing/2014/main" id="{ADCA2E61-D5CF-8396-3A91-EDB226D06884}"/>
              </a:ext>
            </a:extLst>
          </p:cNvPr>
          <p:cNvSpPr txBox="1"/>
          <p:nvPr/>
        </p:nvSpPr>
        <p:spPr bwMode="gray">
          <a:xfrm>
            <a:off x="2572322" y="4506840"/>
            <a:ext cx="1627585" cy="382208"/>
          </a:xfrm>
          <a:prstGeom prst="rect">
            <a:avLst/>
          </a:prstGeom>
          <a:solidFill>
            <a:srgbClr val="009BDC"/>
          </a:solidFill>
          <a:ln w="6350">
            <a:noFill/>
            <a:prstDash val="solid"/>
          </a:ln>
        </p:spPr>
        <p:txBody>
          <a:bodyPr wrap="square" lIns="0" tIns="91440" rIns="91440" bIns="91440" rtlCol="0" anchor="ctr">
            <a:noAutofit/>
          </a:bodyPr>
          <a:lstStyle/>
          <a:p>
            <a:pPr marL="0" indent="0" algn="ctr">
              <a:spcAft>
                <a:spcPts val="600"/>
              </a:spcAft>
              <a:buNone/>
            </a:pPr>
            <a:r>
              <a:rPr lang="en-US" sz="1200" b="1" dirty="0">
                <a:solidFill>
                  <a:schemeClr val="bg1"/>
                </a:solidFill>
              </a:rPr>
              <a:t>Semiconductors</a:t>
            </a:r>
          </a:p>
        </p:txBody>
      </p:sp>
      <p:sp>
        <p:nvSpPr>
          <p:cNvPr id="20" name="TextBox 19">
            <a:extLst>
              <a:ext uri="{FF2B5EF4-FFF2-40B4-BE49-F238E27FC236}">
                <a16:creationId xmlns:a16="http://schemas.microsoft.com/office/drawing/2014/main" id="{009D0AF4-5151-E8A0-6231-7720213BE22A}"/>
              </a:ext>
            </a:extLst>
          </p:cNvPr>
          <p:cNvSpPr txBox="1"/>
          <p:nvPr/>
        </p:nvSpPr>
        <p:spPr bwMode="gray">
          <a:xfrm>
            <a:off x="4585231" y="3444421"/>
            <a:ext cx="1627585" cy="382208"/>
          </a:xfrm>
          <a:prstGeom prst="rect">
            <a:avLst/>
          </a:prstGeom>
          <a:solidFill>
            <a:srgbClr val="33A398"/>
          </a:solidFill>
          <a:ln w="6350">
            <a:noFill/>
            <a:prstDash val="solid"/>
          </a:ln>
        </p:spPr>
        <p:txBody>
          <a:bodyPr wrap="square" lIns="0" tIns="91440" rIns="91440" bIns="91440" rtlCol="0" anchor="ctr">
            <a:noAutofit/>
          </a:bodyPr>
          <a:lstStyle/>
          <a:p>
            <a:pPr marL="0" indent="0" algn="ctr">
              <a:spcAft>
                <a:spcPts val="600"/>
              </a:spcAft>
              <a:buNone/>
            </a:pPr>
            <a:r>
              <a:rPr lang="en-US" sz="1200" b="1" dirty="0">
                <a:solidFill>
                  <a:schemeClr val="bg1"/>
                </a:solidFill>
              </a:rPr>
              <a:t>Skilled workforce</a:t>
            </a:r>
          </a:p>
        </p:txBody>
      </p:sp>
      <p:sp>
        <p:nvSpPr>
          <p:cNvPr id="21" name="TextBox 20">
            <a:extLst>
              <a:ext uri="{FF2B5EF4-FFF2-40B4-BE49-F238E27FC236}">
                <a16:creationId xmlns:a16="http://schemas.microsoft.com/office/drawing/2014/main" id="{920D657F-6189-5155-0FD2-7E1BFB7300F7}"/>
              </a:ext>
            </a:extLst>
          </p:cNvPr>
          <p:cNvSpPr txBox="1"/>
          <p:nvPr/>
        </p:nvSpPr>
        <p:spPr bwMode="gray">
          <a:xfrm>
            <a:off x="4585231" y="3975631"/>
            <a:ext cx="1627585" cy="382208"/>
          </a:xfrm>
          <a:prstGeom prst="rect">
            <a:avLst/>
          </a:prstGeom>
          <a:solidFill>
            <a:srgbClr val="33A398"/>
          </a:solidFill>
          <a:ln w="6350">
            <a:noFill/>
            <a:prstDash val="solid"/>
          </a:ln>
        </p:spPr>
        <p:txBody>
          <a:bodyPr wrap="square" lIns="0" tIns="91440" rIns="91440" bIns="91440" rtlCol="0" anchor="ctr">
            <a:noAutofit/>
          </a:bodyPr>
          <a:lstStyle/>
          <a:p>
            <a:pPr marL="0" indent="0" algn="ctr">
              <a:spcAft>
                <a:spcPts val="600"/>
              </a:spcAft>
              <a:buNone/>
            </a:pPr>
            <a:r>
              <a:rPr lang="en-US" sz="1200" b="1" dirty="0">
                <a:solidFill>
                  <a:schemeClr val="bg1"/>
                </a:solidFill>
              </a:rPr>
              <a:t>Thermal imbalance</a:t>
            </a:r>
          </a:p>
        </p:txBody>
      </p:sp>
      <p:sp>
        <p:nvSpPr>
          <p:cNvPr id="22" name="TextBox 21">
            <a:extLst>
              <a:ext uri="{FF2B5EF4-FFF2-40B4-BE49-F238E27FC236}">
                <a16:creationId xmlns:a16="http://schemas.microsoft.com/office/drawing/2014/main" id="{454AF053-0EA0-545E-CBB3-5FF8AC02386B}"/>
              </a:ext>
            </a:extLst>
          </p:cNvPr>
          <p:cNvSpPr txBox="1"/>
          <p:nvPr/>
        </p:nvSpPr>
        <p:spPr bwMode="gray">
          <a:xfrm>
            <a:off x="4585231" y="4506840"/>
            <a:ext cx="1627585" cy="382208"/>
          </a:xfrm>
          <a:prstGeom prst="rect">
            <a:avLst/>
          </a:prstGeom>
          <a:solidFill>
            <a:srgbClr val="33A398"/>
          </a:solidFill>
          <a:ln w="6350">
            <a:noFill/>
            <a:prstDash val="solid"/>
          </a:ln>
        </p:spPr>
        <p:txBody>
          <a:bodyPr wrap="square" lIns="0" tIns="91440" rIns="91440" bIns="91440" rtlCol="0" anchor="ctr">
            <a:noAutofit/>
          </a:bodyPr>
          <a:lstStyle/>
          <a:p>
            <a:pPr marL="0" indent="0" algn="ctr">
              <a:spcAft>
                <a:spcPts val="600"/>
              </a:spcAft>
              <a:buNone/>
            </a:pPr>
            <a:r>
              <a:rPr lang="en-US" sz="1200" b="1" dirty="0">
                <a:solidFill>
                  <a:schemeClr val="bg1"/>
                </a:solidFill>
              </a:rPr>
              <a:t>Scaling &amp; fouling</a:t>
            </a:r>
          </a:p>
        </p:txBody>
      </p:sp>
      <p:sp>
        <p:nvSpPr>
          <p:cNvPr id="23" name="TextBox 22">
            <a:extLst>
              <a:ext uri="{FF2B5EF4-FFF2-40B4-BE49-F238E27FC236}">
                <a16:creationId xmlns:a16="http://schemas.microsoft.com/office/drawing/2014/main" id="{E093E1CA-2E6D-5C2D-7869-BFD8A02E19A0}"/>
              </a:ext>
            </a:extLst>
          </p:cNvPr>
          <p:cNvSpPr txBox="1"/>
          <p:nvPr/>
        </p:nvSpPr>
        <p:spPr bwMode="gray">
          <a:xfrm>
            <a:off x="6521941" y="3443162"/>
            <a:ext cx="1627585" cy="382208"/>
          </a:xfrm>
          <a:prstGeom prst="rect">
            <a:avLst/>
          </a:prstGeom>
          <a:solidFill>
            <a:srgbClr val="D0227C"/>
          </a:solidFill>
          <a:ln w="6350">
            <a:noFill/>
            <a:prstDash val="solid"/>
          </a:ln>
        </p:spPr>
        <p:txBody>
          <a:bodyPr wrap="square" lIns="0" tIns="91440" rIns="91440" bIns="91440" rtlCol="0" anchor="ctr">
            <a:noAutofit/>
          </a:bodyPr>
          <a:lstStyle/>
          <a:p>
            <a:pPr marL="0" indent="0" algn="ctr">
              <a:spcAft>
                <a:spcPts val="600"/>
              </a:spcAft>
              <a:buNone/>
            </a:pPr>
            <a:r>
              <a:rPr lang="en-US" sz="1200" b="1" dirty="0">
                <a:solidFill>
                  <a:schemeClr val="bg1"/>
                </a:solidFill>
              </a:rPr>
              <a:t>Disposal</a:t>
            </a:r>
          </a:p>
        </p:txBody>
      </p:sp>
      <p:sp>
        <p:nvSpPr>
          <p:cNvPr id="24" name="TextBox 23">
            <a:extLst>
              <a:ext uri="{FF2B5EF4-FFF2-40B4-BE49-F238E27FC236}">
                <a16:creationId xmlns:a16="http://schemas.microsoft.com/office/drawing/2014/main" id="{8F1EC4FA-B4D9-3E75-2311-7EA8BCE5387D}"/>
              </a:ext>
            </a:extLst>
          </p:cNvPr>
          <p:cNvSpPr txBox="1"/>
          <p:nvPr/>
        </p:nvSpPr>
        <p:spPr bwMode="gray">
          <a:xfrm>
            <a:off x="6521941" y="3975631"/>
            <a:ext cx="1627585" cy="382208"/>
          </a:xfrm>
          <a:prstGeom prst="rect">
            <a:avLst/>
          </a:prstGeom>
          <a:solidFill>
            <a:srgbClr val="D0227C"/>
          </a:solidFill>
          <a:ln w="6350">
            <a:noFill/>
            <a:prstDash val="solid"/>
          </a:ln>
        </p:spPr>
        <p:txBody>
          <a:bodyPr wrap="square" lIns="0" tIns="91440" rIns="91440" bIns="91440" rtlCol="0" anchor="ctr">
            <a:noAutofit/>
          </a:bodyPr>
          <a:lstStyle/>
          <a:p>
            <a:pPr marL="0" indent="0" algn="ctr">
              <a:spcAft>
                <a:spcPts val="600"/>
              </a:spcAft>
              <a:buNone/>
            </a:pPr>
            <a:r>
              <a:rPr lang="en-US" sz="1200" b="1" dirty="0">
                <a:solidFill>
                  <a:schemeClr val="bg1"/>
                </a:solidFill>
              </a:rPr>
              <a:t>Site restoration</a:t>
            </a:r>
          </a:p>
        </p:txBody>
      </p:sp>
      <p:cxnSp>
        <p:nvCxnSpPr>
          <p:cNvPr id="25" name="Elbow Connector 24">
            <a:extLst>
              <a:ext uri="{FF2B5EF4-FFF2-40B4-BE49-F238E27FC236}">
                <a16:creationId xmlns:a16="http://schemas.microsoft.com/office/drawing/2014/main" id="{6B470044-38B4-58FE-8237-B2C133741B39}"/>
              </a:ext>
            </a:extLst>
          </p:cNvPr>
          <p:cNvCxnSpPr>
            <a:cxnSpLocks/>
            <a:endCxn id="12" idx="1"/>
          </p:cNvCxnSpPr>
          <p:nvPr/>
        </p:nvCxnSpPr>
        <p:spPr bwMode="gray">
          <a:xfrm rot="16200000" flipH="1">
            <a:off x="366740" y="3411262"/>
            <a:ext cx="340952" cy="101816"/>
          </a:xfrm>
          <a:prstGeom prst="bentConnector2">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6" name="Elbow Connector 25">
            <a:extLst>
              <a:ext uri="{FF2B5EF4-FFF2-40B4-BE49-F238E27FC236}">
                <a16:creationId xmlns:a16="http://schemas.microsoft.com/office/drawing/2014/main" id="{7CE2A703-0114-8BDF-0A69-E179A446B97E}"/>
              </a:ext>
            </a:extLst>
          </p:cNvPr>
          <p:cNvCxnSpPr>
            <a:stCxn id="13" idx="1"/>
          </p:cNvCxnSpPr>
          <p:nvPr/>
        </p:nvCxnSpPr>
        <p:spPr bwMode="gray">
          <a:xfrm rot="10800000">
            <a:off x="486308" y="3291101"/>
            <a:ext cx="101816" cy="874194"/>
          </a:xfrm>
          <a:prstGeom prst="bentConnector2">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7" name="Elbow Connector 26">
            <a:extLst>
              <a:ext uri="{FF2B5EF4-FFF2-40B4-BE49-F238E27FC236}">
                <a16:creationId xmlns:a16="http://schemas.microsoft.com/office/drawing/2014/main" id="{325F6F56-68CD-D19B-6A82-6EDA919E2AF0}"/>
              </a:ext>
            </a:extLst>
          </p:cNvPr>
          <p:cNvCxnSpPr>
            <a:stCxn id="14" idx="1"/>
          </p:cNvCxnSpPr>
          <p:nvPr/>
        </p:nvCxnSpPr>
        <p:spPr bwMode="gray">
          <a:xfrm rot="10800000">
            <a:off x="486308" y="3291102"/>
            <a:ext cx="101816" cy="1406843"/>
          </a:xfrm>
          <a:prstGeom prst="bentConnector2">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8" name="Elbow Connector 27">
            <a:extLst>
              <a:ext uri="{FF2B5EF4-FFF2-40B4-BE49-F238E27FC236}">
                <a16:creationId xmlns:a16="http://schemas.microsoft.com/office/drawing/2014/main" id="{348D4A33-F8D2-F1A7-EE15-33BEF59C0111}"/>
              </a:ext>
            </a:extLst>
          </p:cNvPr>
          <p:cNvCxnSpPr>
            <a:stCxn id="15" idx="1"/>
          </p:cNvCxnSpPr>
          <p:nvPr/>
        </p:nvCxnSpPr>
        <p:spPr bwMode="gray">
          <a:xfrm rot="10800000">
            <a:off x="486310" y="3319521"/>
            <a:ext cx="101815" cy="1911073"/>
          </a:xfrm>
          <a:prstGeom prst="bentConnector2">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9" name="Elbow Connector 28">
            <a:extLst>
              <a:ext uri="{FF2B5EF4-FFF2-40B4-BE49-F238E27FC236}">
                <a16:creationId xmlns:a16="http://schemas.microsoft.com/office/drawing/2014/main" id="{351E1794-41CE-0679-352C-52158965C5EA}"/>
              </a:ext>
            </a:extLst>
          </p:cNvPr>
          <p:cNvCxnSpPr>
            <a:stCxn id="16" idx="1"/>
          </p:cNvCxnSpPr>
          <p:nvPr/>
        </p:nvCxnSpPr>
        <p:spPr bwMode="gray">
          <a:xfrm rot="10800000">
            <a:off x="486308" y="3319520"/>
            <a:ext cx="101817" cy="2443721"/>
          </a:xfrm>
          <a:prstGeom prst="bentConnector2">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30" name="Elbow Connector 29">
            <a:extLst>
              <a:ext uri="{FF2B5EF4-FFF2-40B4-BE49-F238E27FC236}">
                <a16:creationId xmlns:a16="http://schemas.microsoft.com/office/drawing/2014/main" id="{F6B253FD-3731-4A42-C1AC-22C69B3089B2}"/>
              </a:ext>
            </a:extLst>
          </p:cNvPr>
          <p:cNvCxnSpPr>
            <a:cxnSpLocks/>
          </p:cNvCxnSpPr>
          <p:nvPr/>
        </p:nvCxnSpPr>
        <p:spPr bwMode="gray">
          <a:xfrm rot="16200000" flipH="1">
            <a:off x="2350936" y="3409908"/>
            <a:ext cx="340952" cy="101815"/>
          </a:xfrm>
          <a:prstGeom prst="bentConnector2">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31" name="Elbow Connector 30">
            <a:extLst>
              <a:ext uri="{FF2B5EF4-FFF2-40B4-BE49-F238E27FC236}">
                <a16:creationId xmlns:a16="http://schemas.microsoft.com/office/drawing/2014/main" id="{23E68220-3627-B122-E17E-E3716A07072F}"/>
              </a:ext>
            </a:extLst>
          </p:cNvPr>
          <p:cNvCxnSpPr/>
          <p:nvPr/>
        </p:nvCxnSpPr>
        <p:spPr bwMode="gray">
          <a:xfrm rot="10800000">
            <a:off x="2470504" y="3289747"/>
            <a:ext cx="101816" cy="874194"/>
          </a:xfrm>
          <a:prstGeom prst="bentConnector2">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32" name="Elbow Connector 31">
            <a:extLst>
              <a:ext uri="{FF2B5EF4-FFF2-40B4-BE49-F238E27FC236}">
                <a16:creationId xmlns:a16="http://schemas.microsoft.com/office/drawing/2014/main" id="{3F3F6478-7649-BCDB-191F-A8528B0DD127}"/>
              </a:ext>
            </a:extLst>
          </p:cNvPr>
          <p:cNvCxnSpPr/>
          <p:nvPr/>
        </p:nvCxnSpPr>
        <p:spPr bwMode="gray">
          <a:xfrm rot="10800000">
            <a:off x="2470504" y="3289748"/>
            <a:ext cx="101816" cy="1406843"/>
          </a:xfrm>
          <a:prstGeom prst="bentConnector2">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33" name="Elbow Connector 32">
            <a:extLst>
              <a:ext uri="{FF2B5EF4-FFF2-40B4-BE49-F238E27FC236}">
                <a16:creationId xmlns:a16="http://schemas.microsoft.com/office/drawing/2014/main" id="{EC286112-A8BF-8D60-46EA-A4AA351A03E7}"/>
              </a:ext>
            </a:extLst>
          </p:cNvPr>
          <p:cNvCxnSpPr>
            <a:cxnSpLocks/>
          </p:cNvCxnSpPr>
          <p:nvPr/>
        </p:nvCxnSpPr>
        <p:spPr bwMode="gray">
          <a:xfrm rot="16200000" flipH="1">
            <a:off x="4367267" y="3408467"/>
            <a:ext cx="340952" cy="101815"/>
          </a:xfrm>
          <a:prstGeom prst="bentConnector2">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34" name="Elbow Connector 33">
            <a:extLst>
              <a:ext uri="{FF2B5EF4-FFF2-40B4-BE49-F238E27FC236}">
                <a16:creationId xmlns:a16="http://schemas.microsoft.com/office/drawing/2014/main" id="{F10A0FCA-86D0-A3B5-A001-E3E0B93F9F87}"/>
              </a:ext>
            </a:extLst>
          </p:cNvPr>
          <p:cNvCxnSpPr/>
          <p:nvPr/>
        </p:nvCxnSpPr>
        <p:spPr bwMode="gray">
          <a:xfrm rot="10800000">
            <a:off x="4486835" y="3288306"/>
            <a:ext cx="101816" cy="874194"/>
          </a:xfrm>
          <a:prstGeom prst="bentConnector2">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35" name="Elbow Connector 34">
            <a:extLst>
              <a:ext uri="{FF2B5EF4-FFF2-40B4-BE49-F238E27FC236}">
                <a16:creationId xmlns:a16="http://schemas.microsoft.com/office/drawing/2014/main" id="{09161AB1-ECC2-8E77-EE95-A7FA69BA8CA6}"/>
              </a:ext>
            </a:extLst>
          </p:cNvPr>
          <p:cNvCxnSpPr/>
          <p:nvPr/>
        </p:nvCxnSpPr>
        <p:spPr bwMode="gray">
          <a:xfrm rot="10800000">
            <a:off x="4486835" y="3288307"/>
            <a:ext cx="101816" cy="1406843"/>
          </a:xfrm>
          <a:prstGeom prst="bentConnector2">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36" name="Elbow Connector 35">
            <a:extLst>
              <a:ext uri="{FF2B5EF4-FFF2-40B4-BE49-F238E27FC236}">
                <a16:creationId xmlns:a16="http://schemas.microsoft.com/office/drawing/2014/main" id="{C9877886-0AC2-436D-9A3C-50BC913BBE44}"/>
              </a:ext>
            </a:extLst>
          </p:cNvPr>
          <p:cNvCxnSpPr>
            <a:cxnSpLocks/>
          </p:cNvCxnSpPr>
          <p:nvPr/>
        </p:nvCxnSpPr>
        <p:spPr bwMode="gray">
          <a:xfrm rot="16200000" flipH="1">
            <a:off x="6300558" y="3407875"/>
            <a:ext cx="340952" cy="101815"/>
          </a:xfrm>
          <a:prstGeom prst="bentConnector2">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37" name="Elbow Connector 36">
            <a:extLst>
              <a:ext uri="{FF2B5EF4-FFF2-40B4-BE49-F238E27FC236}">
                <a16:creationId xmlns:a16="http://schemas.microsoft.com/office/drawing/2014/main" id="{B8931575-8552-01A0-03B1-DB1732A08373}"/>
              </a:ext>
            </a:extLst>
          </p:cNvPr>
          <p:cNvCxnSpPr/>
          <p:nvPr/>
        </p:nvCxnSpPr>
        <p:spPr bwMode="gray">
          <a:xfrm rot="10800000">
            <a:off x="6420125" y="3285299"/>
            <a:ext cx="101816" cy="874194"/>
          </a:xfrm>
          <a:prstGeom prst="bentConnector2">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38" name="TextBox 37">
            <a:extLst>
              <a:ext uri="{FF2B5EF4-FFF2-40B4-BE49-F238E27FC236}">
                <a16:creationId xmlns:a16="http://schemas.microsoft.com/office/drawing/2014/main" id="{CBCCA48B-225C-BBDC-8FD5-471909010F2A}"/>
              </a:ext>
            </a:extLst>
          </p:cNvPr>
          <p:cNvSpPr txBox="1"/>
          <p:nvPr/>
        </p:nvSpPr>
        <p:spPr bwMode="gray">
          <a:xfrm>
            <a:off x="1690640" y="3406028"/>
            <a:ext cx="753669" cy="195814"/>
          </a:xfrm>
          <a:prstGeom prst="rect">
            <a:avLst/>
          </a:prstGeom>
          <a:noFill/>
        </p:spPr>
        <p:txBody>
          <a:bodyPr wrap="square" lIns="36000" tIns="36000" rIns="36000" bIns="36000" rtlCol="0">
            <a:spAutoFit/>
          </a:bodyPr>
          <a:lstStyle/>
          <a:p>
            <a:pPr marL="0" indent="0">
              <a:buNone/>
            </a:pPr>
            <a:r>
              <a:rPr lang="en-US" sz="800" i="1" dirty="0">
                <a:solidFill>
                  <a:schemeClr val="bg1"/>
                </a:solidFill>
              </a:rPr>
              <a:t>Deep dive</a:t>
            </a:r>
          </a:p>
        </p:txBody>
      </p:sp>
      <p:sp>
        <p:nvSpPr>
          <p:cNvPr id="39" name="TextBox 38">
            <a:extLst>
              <a:ext uri="{FF2B5EF4-FFF2-40B4-BE49-F238E27FC236}">
                <a16:creationId xmlns:a16="http://schemas.microsoft.com/office/drawing/2014/main" id="{6FF0147E-2126-78BE-801E-4432A8A302B1}"/>
              </a:ext>
            </a:extLst>
          </p:cNvPr>
          <p:cNvSpPr txBox="1"/>
          <p:nvPr/>
        </p:nvSpPr>
        <p:spPr bwMode="gray">
          <a:xfrm>
            <a:off x="3674838" y="3406028"/>
            <a:ext cx="753669" cy="195814"/>
          </a:xfrm>
          <a:prstGeom prst="rect">
            <a:avLst/>
          </a:prstGeom>
          <a:noFill/>
        </p:spPr>
        <p:txBody>
          <a:bodyPr wrap="square" lIns="36000" tIns="36000" rIns="36000" bIns="36000" rtlCol="0">
            <a:spAutoFit/>
          </a:bodyPr>
          <a:lstStyle/>
          <a:p>
            <a:pPr marL="0" indent="0">
              <a:buNone/>
            </a:pPr>
            <a:r>
              <a:rPr lang="en-US" sz="800" i="1" dirty="0">
                <a:solidFill>
                  <a:schemeClr val="bg1"/>
                </a:solidFill>
              </a:rPr>
              <a:t>Deep dive</a:t>
            </a:r>
          </a:p>
        </p:txBody>
      </p:sp>
      <p:sp>
        <p:nvSpPr>
          <p:cNvPr id="40" name="TextBox 39">
            <a:extLst>
              <a:ext uri="{FF2B5EF4-FFF2-40B4-BE49-F238E27FC236}">
                <a16:creationId xmlns:a16="http://schemas.microsoft.com/office/drawing/2014/main" id="{C1A959D9-E6A1-824F-A0AF-F6D2A18979A8}"/>
              </a:ext>
            </a:extLst>
          </p:cNvPr>
          <p:cNvSpPr txBox="1"/>
          <p:nvPr/>
        </p:nvSpPr>
        <p:spPr bwMode="gray">
          <a:xfrm>
            <a:off x="5687747" y="3406028"/>
            <a:ext cx="753669" cy="195814"/>
          </a:xfrm>
          <a:prstGeom prst="rect">
            <a:avLst/>
          </a:prstGeom>
          <a:noFill/>
        </p:spPr>
        <p:txBody>
          <a:bodyPr wrap="square" lIns="36000" tIns="36000" rIns="36000" bIns="36000" rtlCol="0">
            <a:spAutoFit/>
          </a:bodyPr>
          <a:lstStyle/>
          <a:p>
            <a:pPr marL="0" indent="0">
              <a:buNone/>
            </a:pPr>
            <a:r>
              <a:rPr lang="en-US" sz="800" i="1" dirty="0">
                <a:solidFill>
                  <a:schemeClr val="bg1"/>
                </a:solidFill>
              </a:rPr>
              <a:t>Deep dive</a:t>
            </a:r>
          </a:p>
        </p:txBody>
      </p:sp>
      <p:sp>
        <p:nvSpPr>
          <p:cNvPr id="41" name="TextBox 40">
            <a:extLst>
              <a:ext uri="{FF2B5EF4-FFF2-40B4-BE49-F238E27FC236}">
                <a16:creationId xmlns:a16="http://schemas.microsoft.com/office/drawing/2014/main" id="{ED594AF9-D102-D08E-A716-933E5BF54BE4}"/>
              </a:ext>
            </a:extLst>
          </p:cNvPr>
          <p:cNvSpPr txBox="1"/>
          <p:nvPr/>
        </p:nvSpPr>
        <p:spPr bwMode="gray">
          <a:xfrm>
            <a:off x="1690639" y="3944922"/>
            <a:ext cx="753669" cy="195814"/>
          </a:xfrm>
          <a:prstGeom prst="rect">
            <a:avLst/>
          </a:prstGeom>
          <a:noFill/>
        </p:spPr>
        <p:txBody>
          <a:bodyPr wrap="square" lIns="36000" tIns="36000" rIns="36000" bIns="36000" rtlCol="0">
            <a:spAutoFit/>
          </a:bodyPr>
          <a:lstStyle/>
          <a:p>
            <a:pPr marL="0" indent="0">
              <a:buNone/>
            </a:pPr>
            <a:r>
              <a:rPr lang="en-US" sz="800" i="1" dirty="0">
                <a:solidFill>
                  <a:schemeClr val="bg1"/>
                </a:solidFill>
              </a:rPr>
              <a:t>Deep dive</a:t>
            </a:r>
          </a:p>
        </p:txBody>
      </p:sp>
      <p:cxnSp>
        <p:nvCxnSpPr>
          <p:cNvPr id="42" name="Elbow Connector 41">
            <a:extLst>
              <a:ext uri="{FF2B5EF4-FFF2-40B4-BE49-F238E27FC236}">
                <a16:creationId xmlns:a16="http://schemas.microsoft.com/office/drawing/2014/main" id="{E8F6E158-57D6-831A-F0AB-F01C4B9B3C7F}"/>
              </a:ext>
            </a:extLst>
          </p:cNvPr>
          <p:cNvCxnSpPr>
            <a:cxnSpLocks/>
            <a:stCxn id="8" idx="2"/>
            <a:endCxn id="10" idx="0"/>
          </p:cNvCxnSpPr>
          <p:nvPr/>
        </p:nvCxnSpPr>
        <p:spPr bwMode="gray">
          <a:xfrm rot="5400000">
            <a:off x="2669471" y="1295283"/>
            <a:ext cx="260312" cy="2966908"/>
          </a:xfrm>
          <a:prstGeom prst="bentConnector3">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43" name="Elbow Connector 42">
            <a:extLst>
              <a:ext uri="{FF2B5EF4-FFF2-40B4-BE49-F238E27FC236}">
                <a16:creationId xmlns:a16="http://schemas.microsoft.com/office/drawing/2014/main" id="{338DF76D-1A6B-CAA2-8CAE-F693C0158404}"/>
              </a:ext>
            </a:extLst>
          </p:cNvPr>
          <p:cNvCxnSpPr>
            <a:stCxn id="8" idx="2"/>
            <a:endCxn id="52" idx="0"/>
          </p:cNvCxnSpPr>
          <p:nvPr/>
        </p:nvCxnSpPr>
        <p:spPr bwMode="gray">
          <a:xfrm rot="5400000">
            <a:off x="3640140" y="2265950"/>
            <a:ext cx="260311" cy="1025573"/>
          </a:xfrm>
          <a:prstGeom prst="bentConnector3">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44" name="Elbow Connector 43">
            <a:extLst>
              <a:ext uri="{FF2B5EF4-FFF2-40B4-BE49-F238E27FC236}">
                <a16:creationId xmlns:a16="http://schemas.microsoft.com/office/drawing/2014/main" id="{AED76863-ACFC-E96A-DA11-E42574D70040}"/>
              </a:ext>
            </a:extLst>
          </p:cNvPr>
          <p:cNvCxnSpPr>
            <a:stCxn id="8" idx="2"/>
            <a:endCxn id="11" idx="0"/>
          </p:cNvCxnSpPr>
          <p:nvPr/>
        </p:nvCxnSpPr>
        <p:spPr bwMode="gray">
          <a:xfrm rot="16200000" flipH="1">
            <a:off x="4639416" y="2292245"/>
            <a:ext cx="260311" cy="972981"/>
          </a:xfrm>
          <a:prstGeom prst="bentConnector3">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45" name="Elbow Connector 44">
            <a:extLst>
              <a:ext uri="{FF2B5EF4-FFF2-40B4-BE49-F238E27FC236}">
                <a16:creationId xmlns:a16="http://schemas.microsoft.com/office/drawing/2014/main" id="{E9866113-BA64-D2AD-CD75-7F6D73D2995B}"/>
              </a:ext>
            </a:extLst>
          </p:cNvPr>
          <p:cNvCxnSpPr>
            <a:stCxn id="8" idx="2"/>
            <a:endCxn id="9" idx="0"/>
          </p:cNvCxnSpPr>
          <p:nvPr/>
        </p:nvCxnSpPr>
        <p:spPr bwMode="gray">
          <a:xfrm rot="16200000" flipH="1">
            <a:off x="5626820" y="1304841"/>
            <a:ext cx="260312" cy="2947791"/>
          </a:xfrm>
          <a:prstGeom prst="bentConnector3">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6129A333-752D-93B6-1247-84AC6972B57A}"/>
              </a:ext>
            </a:extLst>
          </p:cNvPr>
          <p:cNvSpPr/>
          <p:nvPr/>
        </p:nvSpPr>
        <p:spPr bwMode="gray">
          <a:xfrm>
            <a:off x="2000696" y="3560189"/>
            <a:ext cx="182880" cy="182880"/>
          </a:xfrm>
          <a:prstGeom prst="ellipse">
            <a:avLst/>
          </a:prstGeom>
          <a:solidFill>
            <a:schemeClr val="tx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800" dirty="0">
                <a:solidFill>
                  <a:schemeClr val="bg1"/>
                </a:solidFill>
              </a:rPr>
              <a:t>A</a:t>
            </a:r>
          </a:p>
        </p:txBody>
      </p:sp>
      <p:sp>
        <p:nvSpPr>
          <p:cNvPr id="47" name="Oval 46">
            <a:extLst>
              <a:ext uri="{FF2B5EF4-FFF2-40B4-BE49-F238E27FC236}">
                <a16:creationId xmlns:a16="http://schemas.microsoft.com/office/drawing/2014/main" id="{AC6DAC54-3C58-6074-5933-F1D099969B6B}"/>
              </a:ext>
            </a:extLst>
          </p:cNvPr>
          <p:cNvSpPr/>
          <p:nvPr/>
        </p:nvSpPr>
        <p:spPr bwMode="gray">
          <a:xfrm>
            <a:off x="2000696" y="4130173"/>
            <a:ext cx="182880" cy="182880"/>
          </a:xfrm>
          <a:prstGeom prst="ellipse">
            <a:avLst/>
          </a:prstGeom>
          <a:solidFill>
            <a:schemeClr val="tx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800" dirty="0">
                <a:solidFill>
                  <a:schemeClr val="bg1"/>
                </a:solidFill>
              </a:rPr>
              <a:t>B</a:t>
            </a:r>
          </a:p>
        </p:txBody>
      </p:sp>
      <p:sp>
        <p:nvSpPr>
          <p:cNvPr id="48" name="Oval 47">
            <a:extLst>
              <a:ext uri="{FF2B5EF4-FFF2-40B4-BE49-F238E27FC236}">
                <a16:creationId xmlns:a16="http://schemas.microsoft.com/office/drawing/2014/main" id="{F1085234-A106-ABEF-0242-ED1312BCD589}"/>
              </a:ext>
            </a:extLst>
          </p:cNvPr>
          <p:cNvSpPr/>
          <p:nvPr/>
        </p:nvSpPr>
        <p:spPr bwMode="gray">
          <a:xfrm>
            <a:off x="3994828" y="3560189"/>
            <a:ext cx="182880" cy="182880"/>
          </a:xfrm>
          <a:prstGeom prst="ellipse">
            <a:avLst/>
          </a:prstGeom>
          <a:solidFill>
            <a:schemeClr val="accent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800" dirty="0">
                <a:solidFill>
                  <a:schemeClr val="bg1"/>
                </a:solidFill>
                <a:cs typeface="Arial"/>
              </a:rPr>
              <a:t>C</a:t>
            </a:r>
          </a:p>
        </p:txBody>
      </p:sp>
      <p:sp>
        <p:nvSpPr>
          <p:cNvPr id="49" name="Oval 48">
            <a:extLst>
              <a:ext uri="{FF2B5EF4-FFF2-40B4-BE49-F238E27FC236}">
                <a16:creationId xmlns:a16="http://schemas.microsoft.com/office/drawing/2014/main" id="{44CDEB1C-AB43-14CA-8886-4B3252F949A8}"/>
              </a:ext>
            </a:extLst>
          </p:cNvPr>
          <p:cNvSpPr/>
          <p:nvPr/>
        </p:nvSpPr>
        <p:spPr bwMode="gray">
          <a:xfrm>
            <a:off x="6004248" y="3560189"/>
            <a:ext cx="182880" cy="182880"/>
          </a:xfrm>
          <a:prstGeom prst="ellipse">
            <a:avLst/>
          </a:prstGeom>
          <a:solidFill>
            <a:schemeClr val="accent6"/>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800" dirty="0">
                <a:solidFill>
                  <a:schemeClr val="bg1"/>
                </a:solidFill>
              </a:rPr>
              <a:t>E</a:t>
            </a:r>
          </a:p>
        </p:txBody>
      </p:sp>
      <p:sp>
        <p:nvSpPr>
          <p:cNvPr id="50" name="TextBox 49">
            <a:extLst>
              <a:ext uri="{FF2B5EF4-FFF2-40B4-BE49-F238E27FC236}">
                <a16:creationId xmlns:a16="http://schemas.microsoft.com/office/drawing/2014/main" id="{DA357BA8-4E75-A28F-2745-135BD8AE2492}"/>
              </a:ext>
            </a:extLst>
          </p:cNvPr>
          <p:cNvSpPr txBox="1"/>
          <p:nvPr/>
        </p:nvSpPr>
        <p:spPr bwMode="gray">
          <a:xfrm>
            <a:off x="2572322" y="5039489"/>
            <a:ext cx="1627585" cy="382208"/>
          </a:xfrm>
          <a:prstGeom prst="rect">
            <a:avLst/>
          </a:prstGeom>
          <a:solidFill>
            <a:srgbClr val="009BDC"/>
          </a:solidFill>
          <a:ln w="6350">
            <a:noFill/>
            <a:prstDash val="solid"/>
          </a:ln>
        </p:spPr>
        <p:txBody>
          <a:bodyPr wrap="square" lIns="0" tIns="91440" rIns="91440" bIns="91440" rtlCol="0" anchor="ctr">
            <a:noAutofit/>
          </a:bodyPr>
          <a:lstStyle/>
          <a:p>
            <a:pPr marL="0" indent="0" algn="ctr">
              <a:spcAft>
                <a:spcPts val="600"/>
              </a:spcAft>
              <a:buNone/>
            </a:pPr>
            <a:r>
              <a:rPr lang="en-US" sz="1200" b="1" dirty="0">
                <a:solidFill>
                  <a:schemeClr val="bg1"/>
                </a:solidFill>
              </a:rPr>
              <a:t>Compressors</a:t>
            </a:r>
          </a:p>
        </p:txBody>
      </p:sp>
      <p:cxnSp>
        <p:nvCxnSpPr>
          <p:cNvPr id="51" name="Elbow Connector 50">
            <a:extLst>
              <a:ext uri="{FF2B5EF4-FFF2-40B4-BE49-F238E27FC236}">
                <a16:creationId xmlns:a16="http://schemas.microsoft.com/office/drawing/2014/main" id="{3242979D-1EED-35A4-2CE6-7C21D1AB34ED}"/>
              </a:ext>
            </a:extLst>
          </p:cNvPr>
          <p:cNvCxnSpPr>
            <a:stCxn id="52" idx="1"/>
            <a:endCxn id="50" idx="1"/>
          </p:cNvCxnSpPr>
          <p:nvPr/>
        </p:nvCxnSpPr>
        <p:spPr bwMode="gray">
          <a:xfrm rot="10800000" flipH="1" flipV="1">
            <a:off x="2315108" y="3101661"/>
            <a:ext cx="257213" cy="2128931"/>
          </a:xfrm>
          <a:prstGeom prst="bentConnector3">
            <a:avLst>
              <a:gd name="adj1" fmla="val 60809"/>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D6FCA4F7-5659-813C-96D9-1EFCA46399FD}"/>
              </a:ext>
            </a:extLst>
          </p:cNvPr>
          <p:cNvSpPr txBox="1"/>
          <p:nvPr/>
        </p:nvSpPr>
        <p:spPr bwMode="gray">
          <a:xfrm>
            <a:off x="2315109" y="2908892"/>
            <a:ext cx="1884798" cy="385540"/>
          </a:xfrm>
          <a:prstGeom prst="rect">
            <a:avLst/>
          </a:prstGeom>
          <a:solidFill>
            <a:schemeClr val="accent1"/>
          </a:solidFill>
          <a:ln w="28575">
            <a:noFill/>
            <a:prstDash val="dash"/>
          </a:ln>
        </p:spPr>
        <p:txBody>
          <a:bodyPr wrap="square" lIns="91440" tIns="91440" rIns="91440" bIns="91440" rtlCol="0" anchor="ctr">
            <a:noAutofit/>
          </a:bodyPr>
          <a:lstStyle/>
          <a:p>
            <a:pPr marL="0" indent="0" algn="ctr">
              <a:spcAft>
                <a:spcPts val="600"/>
              </a:spcAft>
              <a:buNone/>
            </a:pPr>
            <a:r>
              <a:rPr lang="en-US" sz="1200" b="1" dirty="0">
                <a:solidFill>
                  <a:schemeClr val="bg1"/>
                </a:solidFill>
              </a:rPr>
              <a:t>Development &amp; drilling</a:t>
            </a:r>
          </a:p>
        </p:txBody>
      </p:sp>
      <p:sp>
        <p:nvSpPr>
          <p:cNvPr id="53" name="TextBox 52">
            <a:extLst>
              <a:ext uri="{FF2B5EF4-FFF2-40B4-BE49-F238E27FC236}">
                <a16:creationId xmlns:a16="http://schemas.microsoft.com/office/drawing/2014/main" id="{ACD6EB53-813C-67EE-17E7-06025A2C741D}"/>
              </a:ext>
            </a:extLst>
          </p:cNvPr>
          <p:cNvSpPr txBox="1"/>
          <p:nvPr/>
        </p:nvSpPr>
        <p:spPr bwMode="gray">
          <a:xfrm>
            <a:off x="3670347" y="3943290"/>
            <a:ext cx="753669" cy="195814"/>
          </a:xfrm>
          <a:prstGeom prst="rect">
            <a:avLst/>
          </a:prstGeom>
          <a:noFill/>
        </p:spPr>
        <p:txBody>
          <a:bodyPr wrap="square" lIns="36000" tIns="36000" rIns="36000" bIns="36000" rtlCol="0">
            <a:spAutoFit/>
          </a:bodyPr>
          <a:lstStyle/>
          <a:p>
            <a:pPr marL="0" indent="0">
              <a:buNone/>
            </a:pPr>
            <a:r>
              <a:rPr lang="en-US" sz="800" i="1" dirty="0">
                <a:solidFill>
                  <a:schemeClr val="bg1"/>
                </a:solidFill>
              </a:rPr>
              <a:t>Deep dive</a:t>
            </a:r>
          </a:p>
        </p:txBody>
      </p:sp>
      <p:sp>
        <p:nvSpPr>
          <p:cNvPr id="54" name="Oval 53">
            <a:extLst>
              <a:ext uri="{FF2B5EF4-FFF2-40B4-BE49-F238E27FC236}">
                <a16:creationId xmlns:a16="http://schemas.microsoft.com/office/drawing/2014/main" id="{62EAD7F8-C053-1DF5-2B8A-CA1F0C8389D4}"/>
              </a:ext>
            </a:extLst>
          </p:cNvPr>
          <p:cNvSpPr/>
          <p:nvPr/>
        </p:nvSpPr>
        <p:spPr bwMode="gray">
          <a:xfrm>
            <a:off x="3990337" y="4097451"/>
            <a:ext cx="182880" cy="182880"/>
          </a:xfrm>
          <a:prstGeom prst="ellipse">
            <a:avLst/>
          </a:prstGeom>
          <a:solidFill>
            <a:schemeClr val="accent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800" dirty="0">
                <a:solidFill>
                  <a:schemeClr val="bg1"/>
                </a:solidFill>
              </a:rPr>
              <a:t>D</a:t>
            </a:r>
          </a:p>
        </p:txBody>
      </p:sp>
    </p:spTree>
    <p:extLst>
      <p:ext uri="{BB962C8B-B14F-4D97-AF65-F5344CB8AC3E}">
        <p14:creationId xmlns:p14="http://schemas.microsoft.com/office/powerpoint/2010/main" val="3045987155"/>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E7906C3-A2CD-1D88-3736-D2F6F9BA5011}"/>
            </a:ext>
          </a:extLst>
        </p:cNvPr>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677F2394-F691-145B-7DE9-8AEF78D541A7}"/>
              </a:ext>
            </a:extLst>
          </p:cNvPr>
          <p:cNvGraphicFramePr>
            <a:graphicFrameLocks/>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10" imgW="7772400" imgH="10058400" progId="TCLayout.ActiveDocument.1">
                  <p:embed/>
                </p:oleObj>
              </mc:Choice>
              <mc:Fallback>
                <p:oleObj name="think-cell Slide" r:id="rId10" imgW="7772400" imgH="10058400" progId="TCLayout.ActiveDocument.1">
                  <p:embed/>
                  <p:pic>
                    <p:nvPicPr>
                      <p:cNvPr id="10" name="think-cell data - do not delete" hidden="1">
                        <a:extLst>
                          <a:ext uri="{FF2B5EF4-FFF2-40B4-BE49-F238E27FC236}">
                            <a16:creationId xmlns:a16="http://schemas.microsoft.com/office/drawing/2014/main" id="{677F2394-F691-145B-7DE9-8AEF78D541A7}"/>
                          </a:ext>
                        </a:extLst>
                      </p:cNvPr>
                      <p:cNvPicPr/>
                      <p:nvPr/>
                    </p:nvPicPr>
                    <p:blipFill>
                      <a:blip r:embed="rId11"/>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699688E9-1C1F-B12C-2F49-7ED274B83C6A}"/>
              </a:ext>
            </a:extLst>
          </p:cNvPr>
          <p:cNvSpPr>
            <a:spLocks noGrp="1"/>
          </p:cNvSpPr>
          <p:nvPr>
            <p:ph type="title"/>
          </p:nvPr>
        </p:nvSpPr>
        <p:spPr/>
        <p:txBody>
          <a:bodyPr vert="horz" rIns="91440"/>
          <a:lstStyle/>
          <a:p>
            <a:r>
              <a:rPr lang="en-US" dirty="0">
                <a:solidFill>
                  <a:srgbClr val="000000"/>
                </a:solidFill>
              </a:rPr>
              <a:t>High copper intensity of renewable energies and electric vehicles are propelling copper demand and price surges</a:t>
            </a:r>
            <a:endParaRPr lang="en-US" dirty="0"/>
          </a:p>
        </p:txBody>
      </p:sp>
      <p:sp>
        <p:nvSpPr>
          <p:cNvPr id="4" name="Footer Placeholder 3">
            <a:extLst>
              <a:ext uri="{FF2B5EF4-FFF2-40B4-BE49-F238E27FC236}">
                <a16:creationId xmlns:a16="http://schemas.microsoft.com/office/drawing/2014/main" id="{81618A37-1397-0839-96AF-9F33FF1DE25F}"/>
              </a:ext>
            </a:extLst>
          </p:cNvPr>
          <p:cNvSpPr>
            <a:spLocks noGrp="1"/>
          </p:cNvSpPr>
          <p:nvPr>
            <p:ph type="ftr" sz="quarter" idx="3"/>
          </p:nvPr>
        </p:nvSpPr>
        <p:spPr/>
        <p:txBody>
          <a:bodyPr/>
          <a:lstStyle/>
          <a:p>
            <a:r>
              <a:rPr lang="en-US" dirty="0">
                <a:solidFill>
                  <a:srgbClr val="000000"/>
                </a:solidFill>
              </a:rPr>
              <a:t>Sources: </a:t>
            </a:r>
            <a:r>
              <a:rPr lang="en-US" dirty="0">
                <a:solidFill>
                  <a:srgbClr val="000000"/>
                </a:solidFill>
                <a:hlinkClick r:id="rId12"/>
              </a:rPr>
              <a:t>Copper prices climb to 2024 high</a:t>
            </a:r>
            <a:r>
              <a:rPr lang="en-US" dirty="0">
                <a:solidFill>
                  <a:srgbClr val="000000"/>
                </a:solidFill>
              </a:rPr>
              <a:t> (CNBC, 2024); </a:t>
            </a:r>
            <a:r>
              <a:rPr lang="en-US" dirty="0">
                <a:solidFill>
                  <a:srgbClr val="111111"/>
                </a:solidFill>
                <a:cs typeface="Arial"/>
                <a:hlinkClick r:id="rId13"/>
              </a:rPr>
              <a:t>Copper’s Price Breakout and Big Role in a Net Zero World</a:t>
            </a:r>
            <a:r>
              <a:rPr lang="en-US" dirty="0">
                <a:solidFill>
                  <a:srgbClr val="111111"/>
                </a:solidFill>
              </a:rPr>
              <a:t> </a:t>
            </a:r>
            <a:r>
              <a:rPr lang="en-US" dirty="0">
                <a:solidFill>
                  <a:srgbClr val="000000"/>
                </a:solidFill>
              </a:rPr>
              <a:t>(Carbon Credits, 2024).</a:t>
            </a:r>
            <a:endParaRPr lang="en-US" dirty="0"/>
          </a:p>
          <a:p>
            <a:pPr>
              <a:defRPr/>
            </a:pPr>
            <a:r>
              <a:rPr lang="en-US" dirty="0">
                <a:solidFill>
                  <a:srgbClr val="000000"/>
                </a:solidFill>
              </a:rPr>
              <a:t>Credit: Pia Doris Morrow, Isabel Hoyos, and </a:t>
            </a:r>
            <a:r>
              <a:rPr lang="en-US" dirty="0">
                <a:solidFill>
                  <a:srgbClr val="000000"/>
                </a:solidFill>
                <a:hlinkClick r:id="rId14"/>
              </a:rPr>
              <a:t>Gernot Wagner</a:t>
            </a:r>
            <a:r>
              <a:rPr lang="en-US" dirty="0">
                <a:solidFill>
                  <a:srgbClr val="000000"/>
                </a:solidFill>
              </a:rPr>
              <a:t>. </a:t>
            </a:r>
            <a:r>
              <a:rPr lang="en-US" dirty="0">
                <a:hlinkClick r:id="rId15"/>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rgbClr val="000000"/>
              </a:solidFill>
              <a:cs typeface="Arial"/>
            </a:endParaRPr>
          </a:p>
        </p:txBody>
      </p:sp>
      <p:sp>
        <p:nvSpPr>
          <p:cNvPr id="5" name="Text Placeholder 4">
            <a:extLst>
              <a:ext uri="{FF2B5EF4-FFF2-40B4-BE49-F238E27FC236}">
                <a16:creationId xmlns:a16="http://schemas.microsoft.com/office/drawing/2014/main" id="{807EDDA5-FD68-F292-47A7-2998BEA5BF7B}"/>
              </a:ext>
            </a:extLst>
          </p:cNvPr>
          <p:cNvSpPr>
            <a:spLocks noGrp="1"/>
          </p:cNvSpPr>
          <p:nvPr>
            <p:ph type="body" sz="quarter" idx="13"/>
          </p:nvPr>
        </p:nvSpPr>
        <p:spPr/>
        <p:txBody>
          <a:bodyPr/>
          <a:lstStyle/>
          <a:p>
            <a:r>
              <a:rPr lang="en-US" dirty="0">
                <a:solidFill>
                  <a:srgbClr val="000000"/>
                </a:solidFill>
              </a:rPr>
              <a:t>Key drivers of copper demand and pricing</a:t>
            </a:r>
          </a:p>
        </p:txBody>
      </p:sp>
      <p:sp>
        <p:nvSpPr>
          <p:cNvPr id="7" name="Oval 6">
            <a:extLst>
              <a:ext uri="{FF2B5EF4-FFF2-40B4-BE49-F238E27FC236}">
                <a16:creationId xmlns:a16="http://schemas.microsoft.com/office/drawing/2014/main" id="{58376A50-22B8-3A07-D531-C21432A37499}"/>
              </a:ext>
            </a:extLst>
          </p:cNvPr>
          <p:cNvSpPr/>
          <p:nvPr/>
        </p:nvSpPr>
        <p:spPr bwMode="gray">
          <a:xfrm>
            <a:off x="54864" y="552234"/>
            <a:ext cx="274320" cy="274320"/>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err="1">
              <a:solidFill>
                <a:schemeClr val="tx1"/>
              </a:solidFill>
            </a:endParaRPr>
          </a:p>
        </p:txBody>
      </p:sp>
      <p:sp>
        <p:nvSpPr>
          <p:cNvPr id="8" name="Text Placeholder 2">
            <a:extLst>
              <a:ext uri="{FF2B5EF4-FFF2-40B4-BE49-F238E27FC236}">
                <a16:creationId xmlns:a16="http://schemas.microsoft.com/office/drawing/2014/main" id="{EA23858D-AC6C-E0D3-9CDC-546DA7CB8CA6}"/>
              </a:ext>
            </a:extLst>
          </p:cNvPr>
          <p:cNvSpPr txBox="1">
            <a:spLocks/>
          </p:cNvSpPr>
          <p:nvPr/>
        </p:nvSpPr>
        <p:spPr>
          <a:xfrm>
            <a:off x="54864" y="552234"/>
            <a:ext cx="274320" cy="274320"/>
          </a:xfrm>
          <a:prstGeom prst="rect">
            <a:avLst/>
          </a:prstGeom>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200" b="1" dirty="0">
                <a:solidFill>
                  <a:schemeClr val="bg1"/>
                </a:solidFill>
              </a:rPr>
              <a:t>A</a:t>
            </a:r>
          </a:p>
        </p:txBody>
      </p:sp>
      <p:sp>
        <p:nvSpPr>
          <p:cNvPr id="9" name="Text Placeholder 1">
            <a:extLst>
              <a:ext uri="{FF2B5EF4-FFF2-40B4-BE49-F238E27FC236}">
                <a16:creationId xmlns:a16="http://schemas.microsoft.com/office/drawing/2014/main" id="{34FDB170-3C82-06C3-9E2B-EDE6BAB8722B}"/>
              </a:ext>
            </a:extLst>
          </p:cNvPr>
          <p:cNvSpPr txBox="1">
            <a:spLocks/>
          </p:cNvSpPr>
          <p:nvPr/>
        </p:nvSpPr>
        <p:spPr>
          <a:xfrm>
            <a:off x="0" y="0"/>
            <a:ext cx="3886200" cy="320040"/>
          </a:xfrm>
          <a:prstGeom prst="rect">
            <a:avLst/>
          </a:prstGeom>
          <a:solidFill>
            <a:schemeClr val="tx1"/>
          </a:solidFill>
        </p:spPr>
        <p:txBody>
          <a:bodyPr vert="horz" lIns="91440" tIns="45720" rIns="91440" bIns="45720" rtlCol="0" anchor="ctr">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Exploration &amp; raw materials</a:t>
            </a:r>
          </a:p>
        </p:txBody>
      </p:sp>
      <p:sp>
        <p:nvSpPr>
          <p:cNvPr id="50" name="TextBox 49">
            <a:extLst>
              <a:ext uri="{FF2B5EF4-FFF2-40B4-BE49-F238E27FC236}">
                <a16:creationId xmlns:a16="http://schemas.microsoft.com/office/drawing/2014/main" id="{94842F20-7F18-9793-E45D-2338C3A98436}"/>
              </a:ext>
            </a:extLst>
          </p:cNvPr>
          <p:cNvSpPr txBox="1"/>
          <p:nvPr/>
        </p:nvSpPr>
        <p:spPr bwMode="gray">
          <a:xfrm>
            <a:off x="4928805" y="6000535"/>
            <a:ext cx="72768" cy="318924"/>
          </a:xfrm>
          <a:prstGeom prst="rect">
            <a:avLst/>
          </a:prstGeom>
          <a:noFill/>
        </p:spPr>
        <p:txBody>
          <a:bodyPr rot="0" spcFirstLastPara="0" vertOverflow="overflow" horzOverflow="overflow" vert="horz" wrap="none" lIns="36000" tIns="36000" rIns="36000" bIns="36000" numCol="1" spcCol="0" rtlCol="0" fromWordArt="0" anchor="t" anchorCtr="0" forceAA="0" compatLnSpc="1">
            <a:prstTxWarp prst="textNoShape">
              <a:avLst/>
            </a:prstTxWarp>
            <a:spAutoFit/>
          </a:bodyPr>
          <a:lstStyle/>
          <a:p>
            <a:pPr marL="0" indent="0">
              <a:buNone/>
            </a:pPr>
            <a:endParaRPr lang="en-GB" dirty="0">
              <a:cs typeface="Arial"/>
            </a:endParaRPr>
          </a:p>
        </p:txBody>
      </p:sp>
      <p:sp>
        <p:nvSpPr>
          <p:cNvPr id="31" name="Rectangle 30">
            <a:extLst>
              <a:ext uri="{FF2B5EF4-FFF2-40B4-BE49-F238E27FC236}">
                <a16:creationId xmlns:a16="http://schemas.microsoft.com/office/drawing/2014/main" id="{1FE944E3-B7EF-3380-F0D0-E19960D1D5A5}"/>
              </a:ext>
            </a:extLst>
          </p:cNvPr>
          <p:cNvSpPr/>
          <p:nvPr/>
        </p:nvSpPr>
        <p:spPr bwMode="gray">
          <a:xfrm>
            <a:off x="330200" y="2294210"/>
            <a:ext cx="5525058" cy="1829386"/>
          </a:xfrm>
          <a:prstGeom prst="rect">
            <a:avLst/>
          </a:prstGeom>
          <a:solidFill>
            <a:schemeClr val="bg1">
              <a:lumMod val="95000"/>
            </a:schemeClr>
          </a:solidFill>
          <a:ln w="952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51" name="Parallelogram 50">
            <a:extLst>
              <a:ext uri="{FF2B5EF4-FFF2-40B4-BE49-F238E27FC236}">
                <a16:creationId xmlns:a16="http://schemas.microsoft.com/office/drawing/2014/main" id="{6AF33808-4A7F-8863-D646-9202ACEA2C9C}"/>
              </a:ext>
            </a:extLst>
          </p:cNvPr>
          <p:cNvSpPr/>
          <p:nvPr/>
        </p:nvSpPr>
        <p:spPr bwMode="gray">
          <a:xfrm>
            <a:off x="223836" y="2105061"/>
            <a:ext cx="4507651" cy="375655"/>
          </a:xfrm>
          <a:prstGeom prst="parallelogram">
            <a:avLst/>
          </a:prstGeom>
          <a:solidFill>
            <a:schemeClr val="accent1"/>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36576" numCol="1" spcCol="0" rtlCol="0" fromWordArt="0" anchor="t" anchorCtr="0" forceAA="0" compatLnSpc="1">
            <a:prstTxWarp prst="textNoShape">
              <a:avLst/>
            </a:prstTxWarp>
            <a:noAutofit/>
          </a:bodyPr>
          <a:lstStyle/>
          <a:p>
            <a:pPr marL="0" indent="0">
              <a:buNone/>
            </a:pPr>
            <a:r>
              <a:rPr lang="en-US" sz="1400" b="1" dirty="0">
                <a:solidFill>
                  <a:schemeClr val="bg1"/>
                </a:solidFill>
              </a:rPr>
              <a:t>Demand driver #1: Renewable energy</a:t>
            </a:r>
          </a:p>
        </p:txBody>
      </p:sp>
      <p:pic>
        <p:nvPicPr>
          <p:cNvPr id="52" name="Picture 4" descr="Offshore Wind Power Icons - Free SVG &amp; PNG Offshore Wind ...">
            <a:extLst>
              <a:ext uri="{FF2B5EF4-FFF2-40B4-BE49-F238E27FC236}">
                <a16:creationId xmlns:a16="http://schemas.microsoft.com/office/drawing/2014/main" id="{EC489A50-926F-98E2-B915-4A88DC699FBB}"/>
              </a:ext>
            </a:extLst>
          </p:cNvPr>
          <p:cNvPicPr>
            <a:picLocks noChangeAspect="1" noChangeArrowheads="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767605" y="2856914"/>
            <a:ext cx="640080" cy="640080"/>
          </a:xfrm>
          <a:prstGeom prst="rect">
            <a:avLst/>
          </a:prstGeom>
          <a:noFill/>
          <a:extLst>
            <a:ext uri="{909E8E84-426E-40DD-AFC4-6F175D3DCCD1}">
              <a14:hiddenFill xmlns:a14="http://schemas.microsoft.com/office/drawing/2010/main">
                <a:solidFill>
                  <a:srgbClr val="FFFFFF"/>
                </a:solidFill>
              </a14:hiddenFill>
            </a:ext>
          </a:extLst>
        </p:spPr>
      </p:pic>
      <p:sp>
        <p:nvSpPr>
          <p:cNvPr id="53" name="Rectangle 52">
            <a:extLst>
              <a:ext uri="{FF2B5EF4-FFF2-40B4-BE49-F238E27FC236}">
                <a16:creationId xmlns:a16="http://schemas.microsoft.com/office/drawing/2014/main" id="{E7C7D30F-4A4F-BE55-7310-7FA57FF9F3DA}"/>
              </a:ext>
            </a:extLst>
          </p:cNvPr>
          <p:cNvSpPr/>
          <p:nvPr/>
        </p:nvSpPr>
        <p:spPr bwMode="gray">
          <a:xfrm>
            <a:off x="280253" y="3516130"/>
            <a:ext cx="1596152" cy="55519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spcBef>
                <a:spcPts val="0"/>
              </a:spcBef>
              <a:buNone/>
            </a:pPr>
            <a:r>
              <a:rPr lang="en-US" sz="1200" b="1" dirty="0">
                <a:solidFill>
                  <a:schemeClr val="tx1"/>
                </a:solidFill>
              </a:rPr>
              <a:t>Offshore wind</a:t>
            </a:r>
          </a:p>
          <a:p>
            <a:pPr marL="0" indent="0" algn="ctr">
              <a:spcBef>
                <a:spcPts val="0"/>
              </a:spcBef>
              <a:buNone/>
            </a:pPr>
            <a:r>
              <a:rPr lang="en-US" sz="1200" dirty="0">
                <a:solidFill>
                  <a:schemeClr val="tx1"/>
                </a:solidFill>
              </a:rPr>
              <a:t>9.6 t/MW</a:t>
            </a:r>
          </a:p>
        </p:txBody>
      </p:sp>
      <p:pic>
        <p:nvPicPr>
          <p:cNvPr id="54" name="Picture 6" descr="Onshore Icons - Free SVG &amp; PNG Onshore Images - Noun Project">
            <a:extLst>
              <a:ext uri="{FF2B5EF4-FFF2-40B4-BE49-F238E27FC236}">
                <a16:creationId xmlns:a16="http://schemas.microsoft.com/office/drawing/2014/main" id="{824C31FB-DD9A-7C12-BF60-2338E4358275}"/>
              </a:ext>
            </a:extLst>
          </p:cNvPr>
          <p:cNvPicPr>
            <a:picLocks noChangeAspect="1" noChangeArrowheads="1"/>
          </p:cNvPicPr>
          <p:nvPr/>
        </p:nvPicPr>
        <p:blipFill>
          <a:blip r:embed="rId17" cstate="screen">
            <a:extLst>
              <a:ext uri="{28A0092B-C50C-407E-A947-70E740481C1C}">
                <a14:useLocalDpi xmlns:a14="http://schemas.microsoft.com/office/drawing/2010/main"/>
              </a:ext>
            </a:extLst>
          </a:blip>
          <a:srcRect/>
          <a:stretch>
            <a:fillRect/>
          </a:stretch>
        </p:blipFill>
        <p:spPr bwMode="auto">
          <a:xfrm>
            <a:off x="2785984" y="2856914"/>
            <a:ext cx="640080" cy="640080"/>
          </a:xfrm>
          <a:prstGeom prst="rect">
            <a:avLst/>
          </a:prstGeom>
          <a:noFill/>
          <a:extLst>
            <a:ext uri="{909E8E84-426E-40DD-AFC4-6F175D3DCCD1}">
              <a14:hiddenFill xmlns:a14="http://schemas.microsoft.com/office/drawing/2010/main">
                <a:solidFill>
                  <a:srgbClr val="FFFFFF"/>
                </a:solidFill>
              </a14:hiddenFill>
            </a:ext>
          </a:extLst>
        </p:spPr>
      </p:pic>
      <p:sp>
        <p:nvSpPr>
          <p:cNvPr id="55" name="Rectangle 54">
            <a:extLst>
              <a:ext uri="{FF2B5EF4-FFF2-40B4-BE49-F238E27FC236}">
                <a16:creationId xmlns:a16="http://schemas.microsoft.com/office/drawing/2014/main" id="{3BB38B06-B61B-B9EF-FB7A-1D758ED05535}"/>
              </a:ext>
            </a:extLst>
          </p:cNvPr>
          <p:cNvSpPr/>
          <p:nvPr/>
        </p:nvSpPr>
        <p:spPr bwMode="gray">
          <a:xfrm>
            <a:off x="2303289" y="3516130"/>
            <a:ext cx="1596152" cy="55519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spcBef>
                <a:spcPts val="0"/>
              </a:spcBef>
              <a:buNone/>
            </a:pPr>
            <a:r>
              <a:rPr lang="en-US" sz="1200" b="1" dirty="0">
                <a:solidFill>
                  <a:schemeClr val="tx1"/>
                </a:solidFill>
              </a:rPr>
              <a:t>Onshore wind</a:t>
            </a:r>
          </a:p>
          <a:p>
            <a:pPr marL="0" indent="0" algn="ctr">
              <a:spcBef>
                <a:spcPts val="0"/>
              </a:spcBef>
              <a:buNone/>
            </a:pPr>
            <a:r>
              <a:rPr lang="en-US" sz="1200" dirty="0">
                <a:solidFill>
                  <a:schemeClr val="tx1"/>
                </a:solidFill>
              </a:rPr>
              <a:t>4.3 t/MW</a:t>
            </a:r>
          </a:p>
        </p:txBody>
      </p:sp>
      <p:pic>
        <p:nvPicPr>
          <p:cNvPr id="56" name="Picture 2" descr="Solar panel - Free Tools and utensils icons">
            <a:extLst>
              <a:ext uri="{FF2B5EF4-FFF2-40B4-BE49-F238E27FC236}">
                <a16:creationId xmlns:a16="http://schemas.microsoft.com/office/drawing/2014/main" id="{1BF63384-AF13-A847-AD8D-1419B209BC4C}"/>
              </a:ext>
            </a:extLst>
          </p:cNvPr>
          <p:cNvPicPr>
            <a:picLocks noChangeAspect="1" noChangeArrowheads="1"/>
          </p:cNvPicPr>
          <p:nvPr/>
        </p:nvPicPr>
        <p:blipFill>
          <a:blip r:embed="rId18" cstate="screen">
            <a:extLst>
              <a:ext uri="{28A0092B-C50C-407E-A947-70E740481C1C}">
                <a14:useLocalDpi xmlns:a14="http://schemas.microsoft.com/office/drawing/2010/main"/>
              </a:ext>
            </a:extLst>
          </a:blip>
          <a:srcRect/>
          <a:stretch>
            <a:fillRect/>
          </a:stretch>
        </p:blipFill>
        <p:spPr bwMode="auto">
          <a:xfrm>
            <a:off x="4804360" y="2856914"/>
            <a:ext cx="640080" cy="640080"/>
          </a:xfrm>
          <a:prstGeom prst="rect">
            <a:avLst/>
          </a:prstGeom>
          <a:noFill/>
          <a:extLst>
            <a:ext uri="{909E8E84-426E-40DD-AFC4-6F175D3DCCD1}">
              <a14:hiddenFill xmlns:a14="http://schemas.microsoft.com/office/drawing/2010/main">
                <a:solidFill>
                  <a:srgbClr val="FFFFFF"/>
                </a:solidFill>
              </a14:hiddenFill>
            </a:ext>
          </a:extLst>
        </p:spPr>
      </p:pic>
      <p:sp>
        <p:nvSpPr>
          <p:cNvPr id="57" name="Rectangle 56">
            <a:extLst>
              <a:ext uri="{FF2B5EF4-FFF2-40B4-BE49-F238E27FC236}">
                <a16:creationId xmlns:a16="http://schemas.microsoft.com/office/drawing/2014/main" id="{6032D52C-3DD6-CEE2-0083-9EBD3D01E0E3}"/>
              </a:ext>
            </a:extLst>
          </p:cNvPr>
          <p:cNvSpPr/>
          <p:nvPr/>
        </p:nvSpPr>
        <p:spPr bwMode="gray">
          <a:xfrm>
            <a:off x="4326324" y="3516130"/>
            <a:ext cx="1596152" cy="55519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spcBef>
                <a:spcPts val="0"/>
              </a:spcBef>
              <a:buNone/>
            </a:pPr>
            <a:r>
              <a:rPr lang="en-US" sz="1200" b="1" dirty="0">
                <a:solidFill>
                  <a:schemeClr val="tx1"/>
                </a:solidFill>
              </a:rPr>
              <a:t>Solar PV</a:t>
            </a:r>
          </a:p>
          <a:p>
            <a:pPr marL="0" indent="0" algn="ctr">
              <a:spcBef>
                <a:spcPts val="0"/>
              </a:spcBef>
              <a:buNone/>
            </a:pPr>
            <a:r>
              <a:rPr lang="en-US" sz="1200" dirty="0">
                <a:solidFill>
                  <a:schemeClr val="tx1"/>
                </a:solidFill>
              </a:rPr>
              <a:t>5 t/MW</a:t>
            </a:r>
          </a:p>
        </p:txBody>
      </p:sp>
      <p:sp>
        <p:nvSpPr>
          <p:cNvPr id="58" name="Rectangle 57">
            <a:extLst>
              <a:ext uri="{FF2B5EF4-FFF2-40B4-BE49-F238E27FC236}">
                <a16:creationId xmlns:a16="http://schemas.microsoft.com/office/drawing/2014/main" id="{3454549F-5844-3164-D817-5895F9EFB35B}"/>
              </a:ext>
            </a:extLst>
          </p:cNvPr>
          <p:cNvSpPr/>
          <p:nvPr/>
        </p:nvSpPr>
        <p:spPr bwMode="gray">
          <a:xfrm>
            <a:off x="330200" y="4463469"/>
            <a:ext cx="5525058" cy="1829386"/>
          </a:xfrm>
          <a:prstGeom prst="rect">
            <a:avLst/>
          </a:prstGeom>
          <a:solidFill>
            <a:schemeClr val="bg1">
              <a:lumMod val="95000"/>
            </a:schemeClr>
          </a:solidFill>
          <a:ln w="952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59" name="Parallelogram 58">
            <a:extLst>
              <a:ext uri="{FF2B5EF4-FFF2-40B4-BE49-F238E27FC236}">
                <a16:creationId xmlns:a16="http://schemas.microsoft.com/office/drawing/2014/main" id="{C4DF6319-B961-D5D8-E949-0C46634AA854}"/>
              </a:ext>
            </a:extLst>
          </p:cNvPr>
          <p:cNvSpPr/>
          <p:nvPr/>
        </p:nvSpPr>
        <p:spPr bwMode="gray">
          <a:xfrm>
            <a:off x="223836" y="4269761"/>
            <a:ext cx="4507651" cy="375655"/>
          </a:xfrm>
          <a:prstGeom prst="parallelogram">
            <a:avLst/>
          </a:prstGeom>
          <a:solidFill>
            <a:schemeClr val="accent1"/>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36576" numCol="1" spcCol="0" rtlCol="0" fromWordArt="0" anchor="t" anchorCtr="0" forceAA="0" compatLnSpc="1">
            <a:prstTxWarp prst="textNoShape">
              <a:avLst/>
            </a:prstTxWarp>
            <a:noAutofit/>
          </a:bodyPr>
          <a:lstStyle/>
          <a:p>
            <a:pPr marL="0" indent="0">
              <a:buNone/>
            </a:pPr>
            <a:r>
              <a:rPr lang="en-US" sz="1400" b="1" dirty="0">
                <a:solidFill>
                  <a:schemeClr val="bg1"/>
                </a:solidFill>
              </a:rPr>
              <a:t>Demand driver #2: Electric vehicles</a:t>
            </a:r>
          </a:p>
        </p:txBody>
      </p:sp>
      <p:pic>
        <p:nvPicPr>
          <p:cNvPr id="60" name="Graphic 59" descr="Battery charging with solid fill">
            <a:extLst>
              <a:ext uri="{FF2B5EF4-FFF2-40B4-BE49-F238E27FC236}">
                <a16:creationId xmlns:a16="http://schemas.microsoft.com/office/drawing/2014/main" id="{3A582091-BFAA-D51A-00C3-18EE8811277E}"/>
              </a:ext>
            </a:extLst>
          </p:cNvPr>
          <p:cNvPicPr>
            <a:picLocks noChangeAspect="1"/>
          </p:cNvPicPr>
          <p:nvPr/>
        </p:nvPicPr>
        <p:blipFill>
          <a:blip r:embed="rId19" cstate="screen">
            <a:extLst>
              <a:ext uri="{28A0092B-C50C-407E-A947-70E740481C1C}">
                <a14:useLocalDpi xmlns:a14="http://schemas.microsoft.com/office/drawing/2010/main"/>
              </a:ext>
              <a:ext uri="{96DAC541-7B7A-43D3-8B79-37D633B846F1}">
                <asvg:svgBlip xmlns:asvg="http://schemas.microsoft.com/office/drawing/2016/SVG/main" r:embed="rId20"/>
              </a:ext>
            </a:extLst>
          </a:blip>
          <a:stretch>
            <a:fillRect/>
          </a:stretch>
        </p:blipFill>
        <p:spPr>
          <a:xfrm rot="20056169">
            <a:off x="2812108" y="5072463"/>
            <a:ext cx="182880" cy="182880"/>
          </a:xfrm>
          <a:prstGeom prst="rect">
            <a:avLst/>
          </a:prstGeom>
        </p:spPr>
      </p:pic>
      <p:pic>
        <p:nvPicPr>
          <p:cNvPr id="61" name="Graphic 60" descr="Bus with solid fill">
            <a:extLst>
              <a:ext uri="{FF2B5EF4-FFF2-40B4-BE49-F238E27FC236}">
                <a16:creationId xmlns:a16="http://schemas.microsoft.com/office/drawing/2014/main" id="{1F115D93-941C-3D0C-B81B-58812DDC789C}"/>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767605" y="5023287"/>
            <a:ext cx="640080" cy="640080"/>
          </a:xfrm>
          <a:prstGeom prst="rect">
            <a:avLst/>
          </a:prstGeom>
        </p:spPr>
      </p:pic>
      <p:sp>
        <p:nvSpPr>
          <p:cNvPr id="62" name="Rectangle 61">
            <a:extLst>
              <a:ext uri="{FF2B5EF4-FFF2-40B4-BE49-F238E27FC236}">
                <a16:creationId xmlns:a16="http://schemas.microsoft.com/office/drawing/2014/main" id="{CB58153C-A668-5139-99CE-943D6C2F3E30}"/>
              </a:ext>
            </a:extLst>
          </p:cNvPr>
          <p:cNvSpPr/>
          <p:nvPr/>
        </p:nvSpPr>
        <p:spPr bwMode="gray">
          <a:xfrm>
            <a:off x="280253" y="5679616"/>
            <a:ext cx="1596152" cy="55519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spcBef>
                <a:spcPts val="0"/>
              </a:spcBef>
              <a:buNone/>
            </a:pPr>
            <a:r>
              <a:rPr lang="en-US" sz="1200" b="1" dirty="0">
                <a:solidFill>
                  <a:schemeClr val="tx1"/>
                </a:solidFill>
              </a:rPr>
              <a:t>Battery electric bus</a:t>
            </a:r>
          </a:p>
          <a:p>
            <a:pPr marL="0" indent="0" algn="ctr">
              <a:spcBef>
                <a:spcPts val="0"/>
              </a:spcBef>
              <a:buNone/>
            </a:pPr>
            <a:r>
              <a:rPr lang="en-US" sz="1200" dirty="0">
                <a:solidFill>
                  <a:schemeClr val="tx1"/>
                </a:solidFill>
              </a:rPr>
              <a:t>0.369 t/vehicle</a:t>
            </a:r>
          </a:p>
        </p:txBody>
      </p:sp>
      <p:pic>
        <p:nvPicPr>
          <p:cNvPr id="63" name="Graphic 62" descr="Car with solid fill">
            <a:extLst>
              <a:ext uri="{FF2B5EF4-FFF2-40B4-BE49-F238E27FC236}">
                <a16:creationId xmlns:a16="http://schemas.microsoft.com/office/drawing/2014/main" id="{3BD1B941-8028-0481-45E1-C8FFE758E44B}"/>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2785982" y="5023287"/>
            <a:ext cx="640080" cy="640080"/>
          </a:xfrm>
          <a:prstGeom prst="rect">
            <a:avLst/>
          </a:prstGeom>
        </p:spPr>
      </p:pic>
      <p:sp>
        <p:nvSpPr>
          <p:cNvPr id="64" name="Rectangle 63">
            <a:extLst>
              <a:ext uri="{FF2B5EF4-FFF2-40B4-BE49-F238E27FC236}">
                <a16:creationId xmlns:a16="http://schemas.microsoft.com/office/drawing/2014/main" id="{23CBA008-3DF0-F9AF-131E-BF54E01CE8BA}"/>
              </a:ext>
            </a:extLst>
          </p:cNvPr>
          <p:cNvSpPr/>
          <p:nvPr/>
        </p:nvSpPr>
        <p:spPr bwMode="gray">
          <a:xfrm>
            <a:off x="2303288" y="5679616"/>
            <a:ext cx="1596152" cy="55519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spcBef>
                <a:spcPts val="0"/>
              </a:spcBef>
              <a:buNone/>
            </a:pPr>
            <a:r>
              <a:rPr lang="en-US" sz="1200" b="1" dirty="0">
                <a:solidFill>
                  <a:schemeClr val="tx1"/>
                </a:solidFill>
              </a:rPr>
              <a:t>Battery EV</a:t>
            </a:r>
          </a:p>
          <a:p>
            <a:pPr marL="0" indent="0" algn="ctr">
              <a:spcBef>
                <a:spcPts val="0"/>
              </a:spcBef>
              <a:buNone/>
            </a:pPr>
            <a:r>
              <a:rPr lang="en-US" sz="1200" dirty="0">
                <a:solidFill>
                  <a:schemeClr val="tx1"/>
                </a:solidFill>
              </a:rPr>
              <a:t>0.083 t/vehicle</a:t>
            </a:r>
          </a:p>
        </p:txBody>
      </p:sp>
      <p:pic>
        <p:nvPicPr>
          <p:cNvPr id="65" name="Graphic 64" descr="Electric car with solid fill">
            <a:extLst>
              <a:ext uri="{FF2B5EF4-FFF2-40B4-BE49-F238E27FC236}">
                <a16:creationId xmlns:a16="http://schemas.microsoft.com/office/drawing/2014/main" id="{F425C35D-9FFE-0827-1AD5-7693348543D6}"/>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4712920" y="4850660"/>
            <a:ext cx="731520" cy="731520"/>
          </a:xfrm>
          <a:prstGeom prst="rect">
            <a:avLst/>
          </a:prstGeom>
        </p:spPr>
      </p:pic>
      <p:sp>
        <p:nvSpPr>
          <p:cNvPr id="66" name="Rectangle 65">
            <a:extLst>
              <a:ext uri="{FF2B5EF4-FFF2-40B4-BE49-F238E27FC236}">
                <a16:creationId xmlns:a16="http://schemas.microsoft.com/office/drawing/2014/main" id="{18B86F80-2FBC-E2E5-D719-35A4F3EA99C4}"/>
              </a:ext>
            </a:extLst>
          </p:cNvPr>
          <p:cNvSpPr/>
          <p:nvPr/>
        </p:nvSpPr>
        <p:spPr bwMode="gray">
          <a:xfrm>
            <a:off x="4326324" y="5679616"/>
            <a:ext cx="1596152" cy="55519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spcBef>
                <a:spcPts val="0"/>
              </a:spcBef>
              <a:buNone/>
            </a:pPr>
            <a:r>
              <a:rPr lang="en-US" sz="1200" b="1" dirty="0">
                <a:solidFill>
                  <a:schemeClr val="tx1"/>
                </a:solidFill>
              </a:rPr>
              <a:t>Hybrid EV</a:t>
            </a:r>
          </a:p>
          <a:p>
            <a:pPr marL="0" indent="0" algn="ctr">
              <a:spcBef>
                <a:spcPts val="0"/>
              </a:spcBef>
              <a:buNone/>
            </a:pPr>
            <a:r>
              <a:rPr lang="en-US" sz="1200" dirty="0">
                <a:solidFill>
                  <a:schemeClr val="tx1"/>
                </a:solidFill>
              </a:rPr>
              <a:t>0.038 t/vehicle</a:t>
            </a:r>
          </a:p>
        </p:txBody>
      </p:sp>
      <p:pic>
        <p:nvPicPr>
          <p:cNvPr id="67" name="Graphic 66" descr="Battery charging with solid fill">
            <a:extLst>
              <a:ext uri="{FF2B5EF4-FFF2-40B4-BE49-F238E27FC236}">
                <a16:creationId xmlns:a16="http://schemas.microsoft.com/office/drawing/2014/main" id="{3998BC9C-738F-CA5C-2ADB-55710C53E707}"/>
              </a:ext>
            </a:extLst>
          </p:cNvPr>
          <p:cNvPicPr>
            <a:picLocks noChangeAspect="1"/>
          </p:cNvPicPr>
          <p:nvPr/>
        </p:nvPicPr>
        <p:blipFill>
          <a:blip r:embed="rId19" cstate="screen">
            <a:extLst>
              <a:ext uri="{28A0092B-C50C-407E-A947-70E740481C1C}">
                <a14:useLocalDpi xmlns:a14="http://schemas.microsoft.com/office/drawing/2010/main"/>
              </a:ext>
              <a:ext uri="{96DAC541-7B7A-43D3-8B79-37D633B846F1}">
                <asvg:svgBlip xmlns:asvg="http://schemas.microsoft.com/office/drawing/2016/SVG/main" r:embed="rId20"/>
              </a:ext>
            </a:extLst>
          </a:blip>
          <a:stretch>
            <a:fillRect/>
          </a:stretch>
        </p:blipFill>
        <p:spPr>
          <a:xfrm rot="20056169">
            <a:off x="704511" y="5072463"/>
            <a:ext cx="182880" cy="182880"/>
          </a:xfrm>
          <a:prstGeom prst="rect">
            <a:avLst/>
          </a:prstGeom>
        </p:spPr>
      </p:pic>
      <p:sp>
        <p:nvSpPr>
          <p:cNvPr id="68" name="Rectangle 67">
            <a:extLst>
              <a:ext uri="{FF2B5EF4-FFF2-40B4-BE49-F238E27FC236}">
                <a16:creationId xmlns:a16="http://schemas.microsoft.com/office/drawing/2014/main" id="{3D807AF2-55E0-9CFE-9944-C95E340B3A20}"/>
              </a:ext>
            </a:extLst>
          </p:cNvPr>
          <p:cNvSpPr/>
          <p:nvPr/>
        </p:nvSpPr>
        <p:spPr bwMode="gray">
          <a:xfrm>
            <a:off x="381907" y="4686344"/>
            <a:ext cx="2005727" cy="246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spcBef>
                <a:spcPts val="0"/>
              </a:spcBef>
              <a:buNone/>
            </a:pPr>
            <a:r>
              <a:rPr lang="en-US" sz="1200" b="1" dirty="0">
                <a:solidFill>
                  <a:schemeClr val="tx1"/>
                </a:solidFill>
              </a:rPr>
              <a:t>Copper intensity of EVs</a:t>
            </a:r>
          </a:p>
        </p:txBody>
      </p:sp>
      <p:sp>
        <p:nvSpPr>
          <p:cNvPr id="69" name="Rectangle 68">
            <a:extLst>
              <a:ext uri="{FF2B5EF4-FFF2-40B4-BE49-F238E27FC236}">
                <a16:creationId xmlns:a16="http://schemas.microsoft.com/office/drawing/2014/main" id="{F8D8F6A2-1071-053C-6671-D1D3AAEF1A1B}"/>
              </a:ext>
            </a:extLst>
          </p:cNvPr>
          <p:cNvSpPr/>
          <p:nvPr/>
        </p:nvSpPr>
        <p:spPr bwMode="gray">
          <a:xfrm>
            <a:off x="381907" y="2517085"/>
            <a:ext cx="2560320" cy="246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spcBef>
                <a:spcPts val="0"/>
              </a:spcBef>
              <a:buNone/>
            </a:pPr>
            <a:r>
              <a:rPr lang="en-US" sz="1200" b="1" dirty="0">
                <a:solidFill>
                  <a:schemeClr val="tx1"/>
                </a:solidFill>
              </a:rPr>
              <a:t>Copper intensity of renewables</a:t>
            </a:r>
          </a:p>
        </p:txBody>
      </p:sp>
      <p:sp>
        <p:nvSpPr>
          <p:cNvPr id="70" name="Chevron 69">
            <a:extLst>
              <a:ext uri="{FF2B5EF4-FFF2-40B4-BE49-F238E27FC236}">
                <a16:creationId xmlns:a16="http://schemas.microsoft.com/office/drawing/2014/main" id="{3518CB7B-6AEF-8900-4189-39B1BF19976A}"/>
              </a:ext>
            </a:extLst>
          </p:cNvPr>
          <p:cNvSpPr/>
          <p:nvPr/>
        </p:nvSpPr>
        <p:spPr bwMode="gray">
          <a:xfrm>
            <a:off x="6073247" y="4057859"/>
            <a:ext cx="248678" cy="471347"/>
          </a:xfrm>
          <a:prstGeom prst="chevron">
            <a:avLst>
              <a:gd name="adj" fmla="val 69123"/>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accent1"/>
              </a:solidFill>
            </a:endParaRPr>
          </a:p>
        </p:txBody>
      </p:sp>
      <p:sp>
        <p:nvSpPr>
          <p:cNvPr id="71" name="TextBox 70">
            <a:extLst>
              <a:ext uri="{FF2B5EF4-FFF2-40B4-BE49-F238E27FC236}">
                <a16:creationId xmlns:a16="http://schemas.microsoft.com/office/drawing/2014/main" id="{9B962349-DCA9-2001-B1B4-9A466A3AD608}"/>
              </a:ext>
            </a:extLst>
          </p:cNvPr>
          <p:cNvSpPr txBox="1"/>
          <p:nvPr/>
        </p:nvSpPr>
        <p:spPr bwMode="gray">
          <a:xfrm>
            <a:off x="6619533" y="2114149"/>
            <a:ext cx="5238831" cy="4178706"/>
          </a:xfrm>
          <a:prstGeom prst="rect">
            <a:avLst/>
          </a:prstGeom>
          <a:solidFill>
            <a:srgbClr val="E3E8EE"/>
          </a:solidFill>
        </p:spPr>
        <p:txBody>
          <a:bodyPr wrap="square" lIns="137160" tIns="137160" rIns="274320" bIns="137160" rtlCol="0" anchor="t">
            <a:noAutofit/>
          </a:bodyPr>
          <a:lstStyle/>
          <a:p>
            <a:pPr marL="0" indent="0">
              <a:spcBef>
                <a:spcPts val="0"/>
              </a:spcBef>
              <a:spcAft>
                <a:spcPts val="600"/>
              </a:spcAft>
              <a:buNone/>
            </a:pPr>
            <a:r>
              <a:rPr lang="en-US" sz="1250" b="1" dirty="0"/>
              <a:t>Observations</a:t>
            </a:r>
          </a:p>
          <a:p>
            <a:pPr>
              <a:spcBef>
                <a:spcPts val="0"/>
              </a:spcBef>
              <a:spcAft>
                <a:spcPts val="600"/>
              </a:spcAft>
            </a:pPr>
            <a:endParaRPr lang="en-US" sz="1000" dirty="0"/>
          </a:p>
          <a:p>
            <a:pPr>
              <a:spcBef>
                <a:spcPts val="0"/>
              </a:spcBef>
              <a:spcAft>
                <a:spcPts val="600"/>
              </a:spcAft>
            </a:pPr>
            <a:endParaRPr lang="en-US" sz="1000" dirty="0"/>
          </a:p>
          <a:p>
            <a:pPr>
              <a:spcBef>
                <a:spcPts val="0"/>
              </a:spcBef>
              <a:spcAft>
                <a:spcPts val="600"/>
              </a:spcAft>
            </a:pPr>
            <a:endParaRPr lang="en-US" sz="1000" dirty="0"/>
          </a:p>
          <a:p>
            <a:pPr>
              <a:spcBef>
                <a:spcPts val="0"/>
              </a:spcBef>
              <a:spcAft>
                <a:spcPts val="600"/>
              </a:spcAft>
            </a:pPr>
            <a:endParaRPr lang="en-US" sz="1000" dirty="0"/>
          </a:p>
          <a:p>
            <a:pPr>
              <a:spcBef>
                <a:spcPts val="0"/>
              </a:spcBef>
              <a:spcAft>
                <a:spcPts val="600"/>
              </a:spcAft>
            </a:pPr>
            <a:endParaRPr lang="en-US" sz="1000" dirty="0"/>
          </a:p>
          <a:p>
            <a:pPr>
              <a:spcBef>
                <a:spcPts val="0"/>
              </a:spcBef>
              <a:spcAft>
                <a:spcPts val="600"/>
              </a:spcAft>
            </a:pPr>
            <a:endParaRPr lang="en-US" sz="1000" dirty="0"/>
          </a:p>
          <a:p>
            <a:r>
              <a:rPr lang="en-US" sz="950" dirty="0"/>
              <a:t>Copper has the </a:t>
            </a:r>
            <a:r>
              <a:rPr lang="en-US" sz="950" b="1" dirty="0"/>
              <a:t>highest electrical conductivity</a:t>
            </a:r>
            <a:r>
              <a:rPr lang="en-US" sz="950" dirty="0"/>
              <a:t> of all non-precious metals, making it essential for efficient </a:t>
            </a:r>
            <a:r>
              <a:rPr lang="en-US" sz="950" b="1" dirty="0"/>
              <a:t>power transmission</a:t>
            </a:r>
            <a:r>
              <a:rPr lang="en-US" sz="950" dirty="0"/>
              <a:t> in renewable energy systems and electric vehicles.</a:t>
            </a:r>
            <a:endParaRPr lang="en-US" sz="950" dirty="0">
              <a:cs typeface="Arial"/>
            </a:endParaRPr>
          </a:p>
          <a:p>
            <a:r>
              <a:rPr lang="en-US" sz="950" dirty="0"/>
              <a:t>Solar PV systems use </a:t>
            </a:r>
            <a:r>
              <a:rPr lang="en-US" sz="950" b="1" dirty="0"/>
              <a:t>2,450 to 6,985 kg of copper per MW</a:t>
            </a:r>
            <a:r>
              <a:rPr lang="en-US" sz="950" dirty="0"/>
              <a:t>, while a </a:t>
            </a:r>
            <a:r>
              <a:rPr lang="en-US" sz="950" b="1" dirty="0"/>
              <a:t>660-kW wind turbine contains around 350 kg</a:t>
            </a:r>
            <a:r>
              <a:rPr lang="en-US" sz="950" dirty="0"/>
              <a:t>, primarily for </a:t>
            </a:r>
            <a:r>
              <a:rPr lang="en-US" sz="950" b="1" dirty="0"/>
              <a:t>wiring, cabling, and heat exchangers</a:t>
            </a:r>
            <a:r>
              <a:rPr lang="en-US" sz="950" dirty="0"/>
              <a:t>.</a:t>
            </a:r>
            <a:endParaRPr lang="en-US" sz="950" dirty="0">
              <a:cs typeface="Arial"/>
            </a:endParaRPr>
          </a:p>
          <a:p>
            <a:r>
              <a:rPr lang="en-US" sz="950" dirty="0"/>
              <a:t>EVs use </a:t>
            </a:r>
            <a:r>
              <a:rPr lang="en-US" sz="950" b="1" dirty="0"/>
              <a:t>up to four times more copper</a:t>
            </a:r>
            <a:r>
              <a:rPr lang="en-US" sz="950" dirty="0"/>
              <a:t> than internal combustion engine cars, with fully electric models requiring </a:t>
            </a:r>
            <a:r>
              <a:rPr lang="en-US" sz="950" b="1" dirty="0"/>
              <a:t>up to a mile of copper wiring</a:t>
            </a:r>
            <a:r>
              <a:rPr lang="en-US" sz="950" dirty="0"/>
              <a:t> in components like motors and inverters.</a:t>
            </a:r>
            <a:endParaRPr lang="en-US" sz="950" dirty="0">
              <a:cs typeface="Arial"/>
            </a:endParaRPr>
          </a:p>
          <a:p>
            <a:r>
              <a:rPr lang="en-US" sz="950" dirty="0"/>
              <a:t>Copper demand is expected to </a:t>
            </a:r>
            <a:r>
              <a:rPr lang="en-US" sz="950" b="1" dirty="0"/>
              <a:t>nearly double by 2035</a:t>
            </a:r>
            <a:r>
              <a:rPr lang="en-US" sz="950" dirty="0"/>
              <a:t>, but the limited economically recoverable portion of global copper resources poses risks to the energy transition.</a:t>
            </a:r>
            <a:endParaRPr lang="en-US" sz="950" dirty="0">
              <a:cs typeface="Arial"/>
            </a:endParaRPr>
          </a:p>
          <a:p>
            <a:r>
              <a:rPr lang="en-US" sz="950" dirty="0"/>
              <a:t>Citi forecasts copper prices will </a:t>
            </a:r>
            <a:r>
              <a:rPr lang="en-US" sz="950" b="1" dirty="0"/>
              <a:t>hit US$10,000 per metric ton by the end of the year</a:t>
            </a:r>
            <a:r>
              <a:rPr lang="en-US" sz="950" dirty="0"/>
              <a:t>, climbing to </a:t>
            </a:r>
            <a:r>
              <a:rPr lang="en-US" sz="950" b="1" dirty="0"/>
              <a:t>US$12,000 by 2026</a:t>
            </a:r>
            <a:r>
              <a:rPr lang="en-US" sz="950" dirty="0"/>
              <a:t>, driven by strong demand and tight supply.</a:t>
            </a:r>
            <a:endParaRPr lang="en-US" sz="950" dirty="0">
              <a:cs typeface="Arial"/>
            </a:endParaRPr>
          </a:p>
          <a:p>
            <a:pPr marL="0" indent="0">
              <a:buNone/>
            </a:pPr>
            <a:r>
              <a:rPr lang="en-US" sz="950" b="1" i="1" dirty="0">
                <a:ea typeface="+mn-lt"/>
                <a:cs typeface="+mn-lt"/>
              </a:rPr>
              <a:t>Geothermal systems' low copper intensity offers a cost and supply chain advantage as rising copper demand pushes up prices — making it more resilient than wind or solar.</a:t>
            </a:r>
            <a:endParaRPr lang="en-US" sz="950" i="1" dirty="0">
              <a:cs typeface="Arial"/>
            </a:endParaRPr>
          </a:p>
          <a:p>
            <a:pPr marL="0" indent="0">
              <a:spcBef>
                <a:spcPts val="0"/>
              </a:spcBef>
              <a:spcAft>
                <a:spcPts val="600"/>
              </a:spcAft>
              <a:buNone/>
            </a:pPr>
            <a:endParaRPr lang="en-US" sz="950" b="1" dirty="0">
              <a:cs typeface="Arial"/>
            </a:endParaRPr>
          </a:p>
        </p:txBody>
      </p:sp>
      <p:cxnSp>
        <p:nvCxnSpPr>
          <p:cNvPr id="72" name="Straight Connector 71">
            <a:extLst>
              <a:ext uri="{FF2B5EF4-FFF2-40B4-BE49-F238E27FC236}">
                <a16:creationId xmlns:a16="http://schemas.microsoft.com/office/drawing/2014/main" id="{6B587A35-623F-7A0A-3F0C-393843A8BE43}"/>
              </a:ext>
            </a:extLst>
          </p:cNvPr>
          <p:cNvCxnSpPr/>
          <p:nvPr>
            <p:custDataLst>
              <p:tags r:id="rId2"/>
            </p:custDataLst>
          </p:nvPr>
        </p:nvCxnSpPr>
        <p:spPr bwMode="auto">
          <a:xfrm>
            <a:off x="9615939" y="3392403"/>
            <a:ext cx="0" cy="50800"/>
          </a:xfrm>
          <a:prstGeom prst="line">
            <a:avLst/>
          </a:prstGeom>
          <a:ln w="9525"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73" name="Straight Connector 72">
            <a:extLst>
              <a:ext uri="{FF2B5EF4-FFF2-40B4-BE49-F238E27FC236}">
                <a16:creationId xmlns:a16="http://schemas.microsoft.com/office/drawing/2014/main" id="{2F36D370-6DA9-B97F-C12C-C24BD0DD5805}"/>
              </a:ext>
            </a:extLst>
          </p:cNvPr>
          <p:cNvCxnSpPr/>
          <p:nvPr>
            <p:custDataLst>
              <p:tags r:id="rId3"/>
            </p:custDataLst>
          </p:nvPr>
        </p:nvCxnSpPr>
        <p:spPr bwMode="auto">
          <a:xfrm>
            <a:off x="7566477" y="3372173"/>
            <a:ext cx="0" cy="50800"/>
          </a:xfrm>
          <a:prstGeom prst="line">
            <a:avLst/>
          </a:prstGeom>
          <a:ln w="9525"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74" name="Straight Connector 73">
            <a:extLst>
              <a:ext uri="{FF2B5EF4-FFF2-40B4-BE49-F238E27FC236}">
                <a16:creationId xmlns:a16="http://schemas.microsoft.com/office/drawing/2014/main" id="{58B2B737-96E2-0CAE-7773-0578C818974A}"/>
              </a:ext>
            </a:extLst>
          </p:cNvPr>
          <p:cNvCxnSpPr/>
          <p:nvPr>
            <p:custDataLst>
              <p:tags r:id="rId4"/>
            </p:custDataLst>
          </p:nvPr>
        </p:nvCxnSpPr>
        <p:spPr bwMode="auto">
          <a:xfrm>
            <a:off x="11397255" y="3392403"/>
            <a:ext cx="0" cy="50800"/>
          </a:xfrm>
          <a:prstGeom prst="line">
            <a:avLst/>
          </a:prstGeom>
          <a:ln w="9525"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graphicFrame>
        <p:nvGraphicFramePr>
          <p:cNvPr id="75" name="Chart 74">
            <a:extLst>
              <a:ext uri="{FF2B5EF4-FFF2-40B4-BE49-F238E27FC236}">
                <a16:creationId xmlns:a16="http://schemas.microsoft.com/office/drawing/2014/main" id="{E20E9789-429C-60C5-CC04-C4D5A51488A6}"/>
              </a:ext>
            </a:extLst>
          </p:cNvPr>
          <p:cNvGraphicFramePr/>
          <p:nvPr>
            <p:custDataLst>
              <p:tags r:id="rId5"/>
            </p:custDataLst>
            <p:extLst>
              <p:ext uri="{D42A27DB-BD31-4B8C-83A1-F6EECF244321}">
                <p14:modId xmlns:p14="http://schemas.microsoft.com/office/powerpoint/2010/main" val="1915979417"/>
              </p:ext>
            </p:extLst>
          </p:nvPr>
        </p:nvGraphicFramePr>
        <p:xfrm>
          <a:off x="6815997" y="2592685"/>
          <a:ext cx="4737985" cy="948834"/>
        </p:xfrm>
        <a:graphic>
          <a:graphicData uri="http://schemas.openxmlformats.org/drawingml/2006/chart">
            <c:chart xmlns:c="http://schemas.openxmlformats.org/drawingml/2006/chart" xmlns:r="http://schemas.openxmlformats.org/officeDocument/2006/relationships" r:id="rId27"/>
          </a:graphicData>
        </a:graphic>
      </p:graphicFrame>
      <p:sp>
        <p:nvSpPr>
          <p:cNvPr id="76" name="Text Placeholder 10">
            <a:extLst>
              <a:ext uri="{FF2B5EF4-FFF2-40B4-BE49-F238E27FC236}">
                <a16:creationId xmlns:a16="http://schemas.microsoft.com/office/drawing/2014/main" id="{FBDD57AD-C6D7-242A-25D5-4604280CC6BD}"/>
              </a:ext>
            </a:extLst>
          </p:cNvPr>
          <p:cNvSpPr txBox="1">
            <a:spLocks/>
          </p:cNvSpPr>
          <p:nvPr>
            <p:custDataLst>
              <p:tags r:id="rId6"/>
            </p:custDataLst>
          </p:nvPr>
        </p:nvSpPr>
        <p:spPr bwMode="gray">
          <a:xfrm>
            <a:off x="11228980" y="3561616"/>
            <a:ext cx="3365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000" dirty="0"/>
              <a:t>2025</a:t>
            </a:r>
            <a:endParaRPr lang="en-US" sz="1000" dirty="0"/>
          </a:p>
        </p:txBody>
      </p:sp>
      <p:sp>
        <p:nvSpPr>
          <p:cNvPr id="77" name="Text Placeholder 10">
            <a:extLst>
              <a:ext uri="{FF2B5EF4-FFF2-40B4-BE49-F238E27FC236}">
                <a16:creationId xmlns:a16="http://schemas.microsoft.com/office/drawing/2014/main" id="{79229CFB-9BB6-02F0-C66E-8B11BBCA3761}"/>
              </a:ext>
            </a:extLst>
          </p:cNvPr>
          <p:cNvSpPr txBox="1">
            <a:spLocks/>
          </p:cNvSpPr>
          <p:nvPr>
            <p:custDataLst>
              <p:tags r:id="rId7"/>
            </p:custDataLst>
          </p:nvPr>
        </p:nvSpPr>
        <p:spPr bwMode="gray">
          <a:xfrm>
            <a:off x="9447664" y="3551456"/>
            <a:ext cx="3365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000" dirty="0"/>
              <a:t>2020</a:t>
            </a:r>
            <a:endParaRPr lang="en-US" sz="1000" dirty="0"/>
          </a:p>
        </p:txBody>
      </p:sp>
      <p:sp>
        <p:nvSpPr>
          <p:cNvPr id="78" name="Text Placeholder 10">
            <a:extLst>
              <a:ext uri="{FF2B5EF4-FFF2-40B4-BE49-F238E27FC236}">
                <a16:creationId xmlns:a16="http://schemas.microsoft.com/office/drawing/2014/main" id="{041259AC-D563-3131-27B9-9A549FE68A15}"/>
              </a:ext>
            </a:extLst>
          </p:cNvPr>
          <p:cNvSpPr txBox="1">
            <a:spLocks/>
          </p:cNvSpPr>
          <p:nvPr>
            <p:custDataLst>
              <p:tags r:id="rId8"/>
            </p:custDataLst>
          </p:nvPr>
        </p:nvSpPr>
        <p:spPr bwMode="gray">
          <a:xfrm>
            <a:off x="7431919" y="3561616"/>
            <a:ext cx="3365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000" dirty="0"/>
              <a:t>2015</a:t>
            </a:r>
            <a:endParaRPr lang="en-US" sz="1000" dirty="0"/>
          </a:p>
        </p:txBody>
      </p:sp>
      <p:sp>
        <p:nvSpPr>
          <p:cNvPr id="79" name="Rectangle 78">
            <a:extLst>
              <a:ext uri="{FF2B5EF4-FFF2-40B4-BE49-F238E27FC236}">
                <a16:creationId xmlns:a16="http://schemas.microsoft.com/office/drawing/2014/main" id="{09F17076-8B8B-D8AC-B040-DA3F147CFD3E}"/>
              </a:ext>
            </a:extLst>
          </p:cNvPr>
          <p:cNvSpPr/>
          <p:nvPr/>
        </p:nvSpPr>
        <p:spPr bwMode="gray">
          <a:xfrm rot="16200000">
            <a:off x="6132458" y="3012257"/>
            <a:ext cx="1347971" cy="37382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00" dirty="0">
                <a:solidFill>
                  <a:schemeClr val="tx1"/>
                </a:solidFill>
              </a:rPr>
              <a:t>US$ per metric ton</a:t>
            </a:r>
          </a:p>
        </p:txBody>
      </p:sp>
    </p:spTree>
    <p:extLst>
      <p:ext uri="{BB962C8B-B14F-4D97-AF65-F5344CB8AC3E}">
        <p14:creationId xmlns:p14="http://schemas.microsoft.com/office/powerpoint/2010/main" val="3330379373"/>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0EAB451-CA85-E477-C879-D9E2876CC1CA}"/>
            </a:ext>
          </a:extLst>
        </p:cNvPr>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8B1ACFC0-3B7D-3FC5-1E80-7EC554BCF2E7}"/>
              </a:ext>
            </a:extLst>
          </p:cNvPr>
          <p:cNvGraphicFramePr>
            <a:graphicFrameLocks/>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10" name="think-cell data - do not delete" hidden="1">
                        <a:extLst>
                          <a:ext uri="{FF2B5EF4-FFF2-40B4-BE49-F238E27FC236}">
                            <a16:creationId xmlns:a16="http://schemas.microsoft.com/office/drawing/2014/main" id="{8B1ACFC0-3B7D-3FC5-1E80-7EC554BCF2E7}"/>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3F6163BB-AA5E-776F-1D93-1AE714935DE5}"/>
              </a:ext>
            </a:extLst>
          </p:cNvPr>
          <p:cNvSpPr>
            <a:spLocks noGrp="1"/>
          </p:cNvSpPr>
          <p:nvPr>
            <p:ph type="title"/>
          </p:nvPr>
        </p:nvSpPr>
        <p:spPr/>
        <p:txBody>
          <a:bodyPr vert="horz" rIns="91440"/>
          <a:lstStyle/>
          <a:p>
            <a:r>
              <a:rPr lang="en-US" dirty="0">
                <a:solidFill>
                  <a:srgbClr val="000000"/>
                </a:solidFill>
              </a:rPr>
              <a:t>Clustered along the U.S. Gulf Coast, HDPE resin facilities face natural disaster disruptions, leading to supply shortages</a:t>
            </a:r>
            <a:endParaRPr lang="en-US" dirty="0"/>
          </a:p>
        </p:txBody>
      </p:sp>
      <p:sp>
        <p:nvSpPr>
          <p:cNvPr id="4" name="Footer Placeholder 3">
            <a:extLst>
              <a:ext uri="{FF2B5EF4-FFF2-40B4-BE49-F238E27FC236}">
                <a16:creationId xmlns:a16="http://schemas.microsoft.com/office/drawing/2014/main" id="{1EC1517E-3761-5686-EA7A-C10E111441D4}"/>
              </a:ext>
            </a:extLst>
          </p:cNvPr>
          <p:cNvSpPr>
            <a:spLocks noGrp="1"/>
          </p:cNvSpPr>
          <p:nvPr>
            <p:ph type="ftr" sz="quarter" idx="3"/>
          </p:nvPr>
        </p:nvSpPr>
        <p:spPr/>
        <p:txBody>
          <a:bodyPr/>
          <a:lstStyle/>
          <a:p>
            <a:r>
              <a:rPr lang="en-US" dirty="0">
                <a:solidFill>
                  <a:srgbClr val="000000"/>
                </a:solidFill>
              </a:rPr>
              <a:t>Sources: </a:t>
            </a:r>
            <a:r>
              <a:rPr lang="en-US" dirty="0">
                <a:cs typeface="Arial"/>
                <a:hlinkClick r:id="rId5"/>
              </a:rPr>
              <a:t>Limited Supply and High Demand Keep HDPE Pricing High Through 2021</a:t>
            </a:r>
            <a:r>
              <a:rPr lang="en-US" dirty="0">
                <a:cs typeface="Arial"/>
              </a:rPr>
              <a:t> </a:t>
            </a:r>
            <a:r>
              <a:rPr lang="en-US" dirty="0">
                <a:solidFill>
                  <a:schemeClr val="tx1"/>
                </a:solidFill>
                <a:cs typeface="Arial"/>
              </a:rPr>
              <a:t>(</a:t>
            </a:r>
            <a:r>
              <a:rPr lang="en-US" dirty="0">
                <a:solidFill>
                  <a:schemeClr val="tx1"/>
                </a:solidFill>
              </a:rPr>
              <a:t>United Poly Systems, 2021);</a:t>
            </a:r>
            <a:r>
              <a:rPr lang="en-US" dirty="0">
                <a:solidFill>
                  <a:srgbClr val="000000"/>
                </a:solidFill>
              </a:rPr>
              <a:t> </a:t>
            </a:r>
            <a:r>
              <a:rPr lang="en-US" dirty="0">
                <a:hlinkClick r:id="rId6"/>
              </a:rPr>
              <a:t>Circumvent Polyethylene Supply Disruption with Strategic Suppliers</a:t>
            </a:r>
            <a:r>
              <a:rPr lang="en-US" dirty="0"/>
              <a:t> (</a:t>
            </a:r>
            <a:r>
              <a:rPr lang="en-US" dirty="0">
                <a:solidFill>
                  <a:srgbClr val="000000"/>
                </a:solidFill>
              </a:rPr>
              <a:t>Shell USA, n.d.); </a:t>
            </a:r>
            <a:r>
              <a:rPr lang="en-US" dirty="0">
                <a:solidFill>
                  <a:srgbClr val="000000"/>
                </a:solidFill>
                <a:cs typeface="Arial"/>
                <a:hlinkClick r:id="rId7"/>
              </a:rPr>
              <a:t>What’s Behind the Shortage of HDPE Products</a:t>
            </a:r>
            <a:r>
              <a:rPr lang="en-US" dirty="0">
                <a:solidFill>
                  <a:srgbClr val="000000"/>
                </a:solidFill>
                <a:cs typeface="Arial"/>
              </a:rPr>
              <a:t> (</a:t>
            </a:r>
            <a:r>
              <a:rPr lang="en-US" dirty="0" err="1">
                <a:solidFill>
                  <a:srgbClr val="000000"/>
                </a:solidFill>
              </a:rPr>
              <a:t>Polymershapes</a:t>
            </a:r>
            <a:r>
              <a:rPr lang="en-US" dirty="0">
                <a:solidFill>
                  <a:srgbClr val="000000"/>
                </a:solidFill>
              </a:rPr>
              <a:t>, n.d.).</a:t>
            </a:r>
            <a:endParaRPr lang="en-US" dirty="0">
              <a:solidFill>
                <a:srgbClr val="000000"/>
              </a:solidFill>
              <a:cs typeface="Arial"/>
            </a:endParaRPr>
          </a:p>
          <a:p>
            <a:pPr lvl="0">
              <a:defRPr/>
            </a:pPr>
            <a:r>
              <a:rPr lang="en-US" dirty="0">
                <a:solidFill>
                  <a:srgbClr val="000000"/>
                </a:solidFill>
              </a:rPr>
              <a:t>Credit: Pia Doris Morrow, Isabel Hoyos, and </a:t>
            </a:r>
            <a:r>
              <a:rPr lang="en-US" dirty="0">
                <a:solidFill>
                  <a:srgbClr val="000000"/>
                </a:solidFill>
                <a:hlinkClick r:id="rId8"/>
              </a:rPr>
              <a:t>Gernot Wagner</a:t>
            </a:r>
            <a:r>
              <a:rPr lang="en-US" dirty="0">
                <a:solidFill>
                  <a:srgbClr val="000000"/>
                </a:solidFill>
              </a:rPr>
              <a:t>. </a:t>
            </a:r>
            <a:r>
              <a:rPr lang="en-US" dirty="0">
                <a:hlinkClick r:id="rId9"/>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rgbClr val="000000"/>
              </a:solidFill>
              <a:cs typeface="Arial"/>
            </a:endParaRPr>
          </a:p>
        </p:txBody>
      </p:sp>
      <p:sp>
        <p:nvSpPr>
          <p:cNvPr id="5" name="Text Placeholder 4">
            <a:extLst>
              <a:ext uri="{FF2B5EF4-FFF2-40B4-BE49-F238E27FC236}">
                <a16:creationId xmlns:a16="http://schemas.microsoft.com/office/drawing/2014/main" id="{C34053B8-C188-FEC1-173C-88DA82606119}"/>
              </a:ext>
            </a:extLst>
          </p:cNvPr>
          <p:cNvSpPr>
            <a:spLocks noGrp="1"/>
          </p:cNvSpPr>
          <p:nvPr>
            <p:ph type="body" sz="quarter" idx="13"/>
          </p:nvPr>
        </p:nvSpPr>
        <p:spPr/>
        <p:txBody>
          <a:bodyPr/>
          <a:lstStyle/>
          <a:p>
            <a:r>
              <a:rPr lang="en-US" dirty="0">
                <a:solidFill>
                  <a:srgbClr val="000000"/>
                </a:solidFill>
              </a:rPr>
              <a:t>Major HDPE resin facilities in the United States</a:t>
            </a:r>
          </a:p>
        </p:txBody>
      </p:sp>
      <p:sp>
        <p:nvSpPr>
          <p:cNvPr id="7" name="Oval 6">
            <a:extLst>
              <a:ext uri="{FF2B5EF4-FFF2-40B4-BE49-F238E27FC236}">
                <a16:creationId xmlns:a16="http://schemas.microsoft.com/office/drawing/2014/main" id="{7C1277FF-F302-DC3D-25FA-287A4261958F}"/>
              </a:ext>
            </a:extLst>
          </p:cNvPr>
          <p:cNvSpPr/>
          <p:nvPr/>
        </p:nvSpPr>
        <p:spPr bwMode="gray">
          <a:xfrm>
            <a:off x="54864" y="552234"/>
            <a:ext cx="274320" cy="274320"/>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err="1">
              <a:solidFill>
                <a:schemeClr val="tx1"/>
              </a:solidFill>
            </a:endParaRPr>
          </a:p>
        </p:txBody>
      </p:sp>
      <p:sp>
        <p:nvSpPr>
          <p:cNvPr id="8" name="Text Placeholder 2">
            <a:extLst>
              <a:ext uri="{FF2B5EF4-FFF2-40B4-BE49-F238E27FC236}">
                <a16:creationId xmlns:a16="http://schemas.microsoft.com/office/drawing/2014/main" id="{346D09A5-CAB6-99F4-587F-AD2851B5E466}"/>
              </a:ext>
            </a:extLst>
          </p:cNvPr>
          <p:cNvSpPr txBox="1">
            <a:spLocks/>
          </p:cNvSpPr>
          <p:nvPr/>
        </p:nvSpPr>
        <p:spPr>
          <a:xfrm>
            <a:off x="54864" y="552234"/>
            <a:ext cx="274320" cy="274320"/>
          </a:xfrm>
          <a:prstGeom prst="rect">
            <a:avLst/>
          </a:prstGeom>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200" b="1" dirty="0">
                <a:solidFill>
                  <a:schemeClr val="bg1"/>
                </a:solidFill>
              </a:rPr>
              <a:t>B</a:t>
            </a:r>
          </a:p>
        </p:txBody>
      </p:sp>
      <p:sp>
        <p:nvSpPr>
          <p:cNvPr id="9" name="Text Placeholder 1">
            <a:extLst>
              <a:ext uri="{FF2B5EF4-FFF2-40B4-BE49-F238E27FC236}">
                <a16:creationId xmlns:a16="http://schemas.microsoft.com/office/drawing/2014/main" id="{B5C0D1F3-6583-4102-A500-4BD8A1FE2B4A}"/>
              </a:ext>
            </a:extLst>
          </p:cNvPr>
          <p:cNvSpPr txBox="1">
            <a:spLocks/>
          </p:cNvSpPr>
          <p:nvPr/>
        </p:nvSpPr>
        <p:spPr>
          <a:xfrm>
            <a:off x="0" y="0"/>
            <a:ext cx="3886200" cy="320040"/>
          </a:xfrm>
          <a:prstGeom prst="rect">
            <a:avLst/>
          </a:prstGeom>
          <a:solidFill>
            <a:schemeClr val="tx1"/>
          </a:solidFill>
        </p:spPr>
        <p:txBody>
          <a:bodyPr vert="horz" lIns="91440" tIns="45720" rIns="91440" bIns="45720" rtlCol="0" anchor="ctr">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Exploration &amp; raw materials</a:t>
            </a:r>
          </a:p>
        </p:txBody>
      </p:sp>
      <p:sp>
        <p:nvSpPr>
          <p:cNvPr id="50" name="TextBox 49">
            <a:extLst>
              <a:ext uri="{FF2B5EF4-FFF2-40B4-BE49-F238E27FC236}">
                <a16:creationId xmlns:a16="http://schemas.microsoft.com/office/drawing/2014/main" id="{21F33D85-A619-B5D9-C1D1-54536485C15B}"/>
              </a:ext>
            </a:extLst>
          </p:cNvPr>
          <p:cNvSpPr txBox="1"/>
          <p:nvPr/>
        </p:nvSpPr>
        <p:spPr bwMode="gray">
          <a:xfrm>
            <a:off x="4928805" y="6000535"/>
            <a:ext cx="72768" cy="318924"/>
          </a:xfrm>
          <a:prstGeom prst="rect">
            <a:avLst/>
          </a:prstGeom>
          <a:noFill/>
        </p:spPr>
        <p:txBody>
          <a:bodyPr rot="0" spcFirstLastPara="0" vertOverflow="overflow" horzOverflow="overflow" vert="horz" wrap="none" lIns="36000" tIns="36000" rIns="36000" bIns="36000" numCol="1" spcCol="0" rtlCol="0" fromWordArt="0" anchor="t" anchorCtr="0" forceAA="0" compatLnSpc="1">
            <a:prstTxWarp prst="textNoShape">
              <a:avLst/>
            </a:prstTxWarp>
            <a:spAutoFit/>
          </a:bodyPr>
          <a:lstStyle/>
          <a:p>
            <a:pPr marL="0" indent="0">
              <a:buNone/>
            </a:pPr>
            <a:endParaRPr lang="en-GB" dirty="0">
              <a:cs typeface="Arial"/>
            </a:endParaRPr>
          </a:p>
        </p:txBody>
      </p:sp>
      <p:pic>
        <p:nvPicPr>
          <p:cNvPr id="2" name="Picture 1" descr="A map of the united states&#10;&#10;AI-generated content may be incorrect.">
            <a:extLst>
              <a:ext uri="{FF2B5EF4-FFF2-40B4-BE49-F238E27FC236}">
                <a16:creationId xmlns:a16="http://schemas.microsoft.com/office/drawing/2014/main" id="{0B133201-C14F-2E8D-0E98-126C331229DD}"/>
              </a:ext>
            </a:extLst>
          </p:cNvPr>
          <p:cNvPicPr>
            <a:picLocks noChangeAspect="1"/>
          </p:cNvPicPr>
          <p:nvPr/>
        </p:nvPicPr>
        <p:blipFill>
          <a:blip r:embed="rId10" cstate="screen">
            <a:extLst>
              <a:ext uri="{28A0092B-C50C-407E-A947-70E740481C1C}">
                <a14:useLocalDpi xmlns:a14="http://schemas.microsoft.com/office/drawing/2010/main"/>
              </a:ext>
            </a:extLst>
          </a:blip>
          <a:srcRect t="5664"/>
          <a:stretch>
            <a:fillRect/>
          </a:stretch>
        </p:blipFill>
        <p:spPr>
          <a:xfrm>
            <a:off x="330200" y="2159473"/>
            <a:ext cx="6423567" cy="4035767"/>
          </a:xfrm>
          <a:prstGeom prst="rect">
            <a:avLst/>
          </a:prstGeom>
        </p:spPr>
      </p:pic>
      <p:sp>
        <p:nvSpPr>
          <p:cNvPr id="6" name="Rectangle 5">
            <a:extLst>
              <a:ext uri="{FF2B5EF4-FFF2-40B4-BE49-F238E27FC236}">
                <a16:creationId xmlns:a16="http://schemas.microsoft.com/office/drawing/2014/main" id="{FE858CAE-E5D2-BE32-05B7-770D0BD884C1}"/>
              </a:ext>
            </a:extLst>
          </p:cNvPr>
          <p:cNvSpPr/>
          <p:nvPr/>
        </p:nvSpPr>
        <p:spPr bwMode="gray">
          <a:xfrm>
            <a:off x="6467758" y="4884821"/>
            <a:ext cx="426337" cy="66173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1" name="Rectangular Callout 10">
            <a:extLst>
              <a:ext uri="{FF2B5EF4-FFF2-40B4-BE49-F238E27FC236}">
                <a16:creationId xmlns:a16="http://schemas.microsoft.com/office/drawing/2014/main" id="{BB63ECD1-2E98-6374-0EDE-74CCC18C982E}"/>
              </a:ext>
            </a:extLst>
          </p:cNvPr>
          <p:cNvSpPr/>
          <p:nvPr/>
        </p:nvSpPr>
        <p:spPr bwMode="gray">
          <a:xfrm>
            <a:off x="4656222" y="2888589"/>
            <a:ext cx="866274" cy="546688"/>
          </a:xfrm>
          <a:prstGeom prst="wedgeRectCallout">
            <a:avLst>
              <a:gd name="adj1" fmla="val 43056"/>
              <a:gd name="adj2" fmla="val 84504"/>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b" anchorCtr="0" forceAA="0" compatLnSpc="1">
            <a:prstTxWarp prst="textNoShape">
              <a:avLst/>
            </a:prstTxWarp>
            <a:noAutofit/>
          </a:bodyPr>
          <a:lstStyle/>
          <a:p>
            <a:pPr marL="0" indent="0" algn="ctr">
              <a:buNone/>
            </a:pPr>
            <a:r>
              <a:rPr lang="en-US" sz="800" dirty="0">
                <a:solidFill>
                  <a:schemeClr val="tx1"/>
                </a:solidFill>
              </a:rPr>
              <a:t>Monaca, PA</a:t>
            </a:r>
          </a:p>
        </p:txBody>
      </p:sp>
      <p:pic>
        <p:nvPicPr>
          <p:cNvPr id="12" name="Picture 8" descr="Shell — Shaw Polymers">
            <a:extLst>
              <a:ext uri="{FF2B5EF4-FFF2-40B4-BE49-F238E27FC236}">
                <a16:creationId xmlns:a16="http://schemas.microsoft.com/office/drawing/2014/main" id="{94906B68-0CA5-450A-3A1F-3DA4838EBFFD}"/>
              </a:ext>
            </a:extLst>
          </p:cNvPr>
          <p:cNvPicPr>
            <a:picLocks noChangeAspect="1" noChangeArrowheads="1"/>
          </p:cNvPicPr>
          <p:nvPr/>
        </p:nvPicPr>
        <p:blipFill>
          <a:blip r:embed="rId11" cstate="screen">
            <a:extLst>
              <a:ext uri="{28A0092B-C50C-407E-A947-70E740481C1C}">
                <a14:useLocalDpi xmlns:a14="http://schemas.microsoft.com/office/drawing/2010/main"/>
              </a:ext>
            </a:extLst>
          </a:blip>
          <a:srcRect/>
          <a:stretch>
            <a:fillRect/>
          </a:stretch>
        </p:blipFill>
        <p:spPr bwMode="auto">
          <a:xfrm>
            <a:off x="4693330" y="2995410"/>
            <a:ext cx="792057" cy="208366"/>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ular Callout 12">
            <a:extLst>
              <a:ext uri="{FF2B5EF4-FFF2-40B4-BE49-F238E27FC236}">
                <a16:creationId xmlns:a16="http://schemas.microsoft.com/office/drawing/2014/main" id="{2D83285B-7271-0556-5E13-06481B7AE077}"/>
              </a:ext>
            </a:extLst>
          </p:cNvPr>
          <p:cNvSpPr/>
          <p:nvPr/>
        </p:nvSpPr>
        <p:spPr bwMode="gray">
          <a:xfrm>
            <a:off x="5814652" y="4738169"/>
            <a:ext cx="866274" cy="546688"/>
          </a:xfrm>
          <a:prstGeom prst="wedgeRectCallout">
            <a:avLst>
              <a:gd name="adj1" fmla="val -69444"/>
              <a:gd name="adj2" fmla="val -40942"/>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b" anchorCtr="0" forceAA="0" compatLnSpc="1">
            <a:prstTxWarp prst="textNoShape">
              <a:avLst/>
            </a:prstTxWarp>
            <a:noAutofit/>
          </a:bodyPr>
          <a:lstStyle/>
          <a:p>
            <a:pPr marL="0" indent="0" algn="ctr">
              <a:buNone/>
            </a:pPr>
            <a:r>
              <a:rPr lang="en-US" sz="800" dirty="0">
                <a:solidFill>
                  <a:schemeClr val="tx1"/>
                </a:solidFill>
              </a:rPr>
              <a:t>Charleston, SC</a:t>
            </a:r>
          </a:p>
        </p:txBody>
      </p:sp>
      <p:pic>
        <p:nvPicPr>
          <p:cNvPr id="14" name="Picture 10" descr="AGRU America | Geosynthetics, Pipes, and Concrete Protection">
            <a:extLst>
              <a:ext uri="{FF2B5EF4-FFF2-40B4-BE49-F238E27FC236}">
                <a16:creationId xmlns:a16="http://schemas.microsoft.com/office/drawing/2014/main" id="{CB325023-5F27-DB83-5EBC-87568C602508}"/>
              </a:ext>
            </a:extLst>
          </p:cNvPr>
          <p:cNvPicPr>
            <a:picLocks noChangeAspect="1" noChangeArrowheads="1"/>
          </p:cNvPicPr>
          <p:nvPr/>
        </p:nvPicPr>
        <p:blipFill>
          <a:blip r:embed="rId12"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5886364" y="4834039"/>
            <a:ext cx="722849" cy="230658"/>
          </a:xfrm>
          <a:prstGeom prst="rect">
            <a:avLst/>
          </a:prstGeom>
          <a:noFill/>
          <a:extLst>
            <a:ext uri="{909E8E84-426E-40DD-AFC4-6F175D3DCCD1}">
              <a14:hiddenFill xmlns:a14="http://schemas.microsoft.com/office/drawing/2010/main">
                <a:solidFill>
                  <a:srgbClr val="FFFFFF"/>
                </a:solidFill>
              </a14:hiddenFill>
            </a:ext>
          </a:extLst>
        </p:spPr>
      </p:pic>
      <p:sp>
        <p:nvSpPr>
          <p:cNvPr id="15" name="Rectangular Callout 14">
            <a:extLst>
              <a:ext uri="{FF2B5EF4-FFF2-40B4-BE49-F238E27FC236}">
                <a16:creationId xmlns:a16="http://schemas.microsoft.com/office/drawing/2014/main" id="{841A4C95-30E8-0345-EB28-3C97324F1A4B}"/>
              </a:ext>
            </a:extLst>
          </p:cNvPr>
          <p:cNvSpPr/>
          <p:nvPr/>
        </p:nvSpPr>
        <p:spPr bwMode="gray">
          <a:xfrm>
            <a:off x="2675709" y="5626353"/>
            <a:ext cx="866274" cy="546688"/>
          </a:xfrm>
          <a:prstGeom prst="wedgeRectCallout">
            <a:avLst>
              <a:gd name="adj1" fmla="val 63889"/>
              <a:gd name="adj2" fmla="val -71753"/>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0" bIns="36000" numCol="1" spcCol="0" rtlCol="0" fromWordArt="0" anchor="b" anchorCtr="0" forceAA="0" compatLnSpc="1">
            <a:prstTxWarp prst="textNoShape">
              <a:avLst/>
            </a:prstTxWarp>
            <a:noAutofit/>
          </a:bodyPr>
          <a:lstStyle/>
          <a:p>
            <a:pPr marL="0" indent="0" algn="ctr">
              <a:buNone/>
            </a:pPr>
            <a:r>
              <a:rPr lang="en-US" sz="800" dirty="0">
                <a:solidFill>
                  <a:schemeClr val="tx1"/>
                </a:solidFill>
              </a:rPr>
              <a:t>Point Comfort, TX</a:t>
            </a:r>
          </a:p>
        </p:txBody>
      </p:sp>
      <p:sp>
        <p:nvSpPr>
          <p:cNvPr id="16" name="Rectangular Callout 15">
            <a:extLst>
              <a:ext uri="{FF2B5EF4-FFF2-40B4-BE49-F238E27FC236}">
                <a16:creationId xmlns:a16="http://schemas.microsoft.com/office/drawing/2014/main" id="{9B9C29C1-82C5-F1ED-F24E-A8EC6CC52445}"/>
              </a:ext>
            </a:extLst>
          </p:cNvPr>
          <p:cNvSpPr/>
          <p:nvPr/>
        </p:nvSpPr>
        <p:spPr bwMode="gray">
          <a:xfrm>
            <a:off x="3757869" y="5587615"/>
            <a:ext cx="866274" cy="546688"/>
          </a:xfrm>
          <a:prstGeom prst="wedgeRectCallout">
            <a:avLst>
              <a:gd name="adj1" fmla="val -41666"/>
              <a:gd name="adj2" fmla="val -78355"/>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b" anchorCtr="0" forceAA="0" compatLnSpc="1">
            <a:prstTxWarp prst="textNoShape">
              <a:avLst/>
            </a:prstTxWarp>
            <a:noAutofit/>
          </a:bodyPr>
          <a:lstStyle/>
          <a:p>
            <a:pPr marL="0" indent="0" algn="ctr">
              <a:buNone/>
            </a:pPr>
            <a:r>
              <a:rPr lang="en-US" sz="800" dirty="0">
                <a:solidFill>
                  <a:schemeClr val="tx1"/>
                </a:solidFill>
              </a:rPr>
              <a:t>La Porte, TX</a:t>
            </a:r>
          </a:p>
        </p:txBody>
      </p:sp>
      <p:sp>
        <p:nvSpPr>
          <p:cNvPr id="17" name="Rectangular Callout 16">
            <a:extLst>
              <a:ext uri="{FF2B5EF4-FFF2-40B4-BE49-F238E27FC236}">
                <a16:creationId xmlns:a16="http://schemas.microsoft.com/office/drawing/2014/main" id="{462797D5-5124-1515-CB69-7D0D5FE88AB3}"/>
              </a:ext>
            </a:extLst>
          </p:cNvPr>
          <p:cNvSpPr/>
          <p:nvPr/>
        </p:nvSpPr>
        <p:spPr bwMode="gray">
          <a:xfrm>
            <a:off x="3141831" y="4464825"/>
            <a:ext cx="866274" cy="546688"/>
          </a:xfrm>
          <a:prstGeom prst="wedgeRectCallout">
            <a:avLst>
              <a:gd name="adj1" fmla="val 34723"/>
              <a:gd name="adj2" fmla="val 121920"/>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b" anchorCtr="0" forceAA="0" compatLnSpc="1">
            <a:prstTxWarp prst="textNoShape">
              <a:avLst/>
            </a:prstTxWarp>
            <a:noAutofit/>
          </a:bodyPr>
          <a:lstStyle/>
          <a:p>
            <a:pPr marL="0" indent="0" algn="ctr">
              <a:buNone/>
            </a:pPr>
            <a:r>
              <a:rPr lang="en-US" sz="800" dirty="0">
                <a:solidFill>
                  <a:schemeClr val="tx1"/>
                </a:solidFill>
              </a:rPr>
              <a:t>Baytown, TX</a:t>
            </a:r>
          </a:p>
        </p:txBody>
      </p:sp>
      <p:pic>
        <p:nvPicPr>
          <p:cNvPr id="18" name="Picture 2" descr="Formosa Plastics - You expect more. And Formosa delivers.">
            <a:extLst>
              <a:ext uri="{FF2B5EF4-FFF2-40B4-BE49-F238E27FC236}">
                <a16:creationId xmlns:a16="http://schemas.microsoft.com/office/drawing/2014/main" id="{DD07C3A9-ABFB-5DB3-58CD-09B095899F11}"/>
              </a:ext>
            </a:extLst>
          </p:cNvPr>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auto">
          <a:xfrm>
            <a:off x="2808293" y="5700080"/>
            <a:ext cx="592049" cy="280940"/>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4" descr="INEOS Olefins &amp; Polymers USA">
            <a:extLst>
              <a:ext uri="{FF2B5EF4-FFF2-40B4-BE49-F238E27FC236}">
                <a16:creationId xmlns:a16="http://schemas.microsoft.com/office/drawing/2014/main" id="{4E31FEE6-1532-C6C1-3356-9FEBD1AFDC9F}"/>
              </a:ext>
            </a:extLst>
          </p:cNvPr>
          <p:cNvPicPr>
            <a:picLocks noChangeAspect="1" noChangeArrowheads="1"/>
          </p:cNvPicPr>
          <p:nvPr/>
        </p:nvPicPr>
        <p:blipFill>
          <a:blip r:embed="rId14" cstate="screen">
            <a:extLst>
              <a:ext uri="{28A0092B-C50C-407E-A947-70E740481C1C}">
                <a14:useLocalDpi xmlns:a14="http://schemas.microsoft.com/office/drawing/2010/main"/>
              </a:ext>
            </a:extLst>
          </a:blip>
          <a:srcRect/>
          <a:stretch>
            <a:fillRect/>
          </a:stretch>
        </p:blipFill>
        <p:spPr bwMode="auto">
          <a:xfrm>
            <a:off x="3942661" y="5666438"/>
            <a:ext cx="575357" cy="261215"/>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6" descr="Chevron Phillips Chemical - Wikipedia">
            <a:extLst>
              <a:ext uri="{FF2B5EF4-FFF2-40B4-BE49-F238E27FC236}">
                <a16:creationId xmlns:a16="http://schemas.microsoft.com/office/drawing/2014/main" id="{0DCDCF17-A5F4-A9E8-A9C8-E5B2A81E630B}"/>
              </a:ext>
            </a:extLst>
          </p:cNvPr>
          <p:cNvPicPr>
            <a:picLocks noChangeAspect="1" noChangeArrowheads="1"/>
          </p:cNvPicPr>
          <p:nvPr/>
        </p:nvPicPr>
        <p:blipFill>
          <a:blip r:embed="rId15" cstate="screen">
            <a:extLst>
              <a:ext uri="{28A0092B-C50C-407E-A947-70E740481C1C}">
                <a14:useLocalDpi xmlns:a14="http://schemas.microsoft.com/office/drawing/2010/main"/>
              </a:ext>
            </a:extLst>
          </a:blip>
          <a:srcRect/>
          <a:stretch>
            <a:fillRect/>
          </a:stretch>
        </p:blipFill>
        <p:spPr bwMode="auto">
          <a:xfrm>
            <a:off x="3307188" y="4508839"/>
            <a:ext cx="535560" cy="306034"/>
          </a:xfrm>
          <a:prstGeom prst="rect">
            <a:avLst/>
          </a:prstGeom>
          <a:noFill/>
          <a:extLst>
            <a:ext uri="{909E8E84-426E-40DD-AFC4-6F175D3DCCD1}">
              <a14:hiddenFill xmlns:a14="http://schemas.microsoft.com/office/drawing/2010/main">
                <a:solidFill>
                  <a:srgbClr val="FFFFFF"/>
                </a:solidFill>
              </a14:hiddenFill>
            </a:ext>
          </a:extLst>
        </p:spPr>
      </p:pic>
      <p:sp>
        <p:nvSpPr>
          <p:cNvPr id="21" name="TextBox 8">
            <a:extLst>
              <a:ext uri="{FF2B5EF4-FFF2-40B4-BE49-F238E27FC236}">
                <a16:creationId xmlns:a16="http://schemas.microsoft.com/office/drawing/2014/main" id="{0E89D900-4C26-38CF-79C1-F60797431ED5}"/>
              </a:ext>
            </a:extLst>
          </p:cNvPr>
          <p:cNvSpPr txBox="1"/>
          <p:nvPr/>
        </p:nvSpPr>
        <p:spPr bwMode="gray">
          <a:xfrm>
            <a:off x="7005309" y="2195837"/>
            <a:ext cx="4858447" cy="3925366"/>
          </a:xfrm>
          <a:prstGeom prst="rect">
            <a:avLst/>
          </a:prstGeom>
          <a:solidFill>
            <a:srgbClr val="E3E8EE"/>
          </a:solidFill>
        </p:spPr>
        <p:txBody>
          <a:bodyPr wrap="square" lIns="137160" tIns="137160" rIns="274320" bIns="137160" rtlCol="0">
            <a:noAutofit/>
          </a:bodyPr>
          <a:lstStyle/>
          <a:p>
            <a:pPr marL="0" indent="0">
              <a:spcAft>
                <a:spcPts val="600"/>
              </a:spcAft>
              <a:buNone/>
            </a:pPr>
            <a:r>
              <a:rPr lang="en-US" sz="1250" b="1" dirty="0"/>
              <a:t>HDPE scarcity root causes and consequences</a:t>
            </a:r>
            <a:endParaRPr lang="en-US" sz="1250" dirty="0"/>
          </a:p>
          <a:p>
            <a:pPr marL="0" indent="0">
              <a:buNone/>
            </a:pPr>
            <a:r>
              <a:rPr lang="en-US" sz="1000" dirty="0"/>
              <a:t>High-density polyethylene (</a:t>
            </a:r>
            <a:r>
              <a:rPr lang="en-US" sz="1000" b="0" i="0" u="none" strike="noStrike" dirty="0">
                <a:solidFill>
                  <a:srgbClr val="000000"/>
                </a:solidFill>
                <a:effectLst/>
              </a:rPr>
              <a:t>HDPE) production relies on petrochemical feedstocks like ethylene monomer and co-monomers, requiring a stable supply chain. However, </a:t>
            </a:r>
            <a:r>
              <a:rPr lang="en-US" sz="1000" b="1" i="0" u="none" strike="noStrike" dirty="0">
                <a:solidFill>
                  <a:srgbClr val="000000"/>
                </a:solidFill>
                <a:effectLst/>
              </a:rPr>
              <a:t>recent extreme events </a:t>
            </a:r>
            <a:r>
              <a:rPr lang="en-US" sz="1000" b="0" i="0" u="none" strike="noStrike" dirty="0">
                <a:solidFill>
                  <a:srgbClr val="000000"/>
                </a:solidFill>
                <a:effectLst/>
              </a:rPr>
              <a:t>have disrupted these key chemicals, leading to shortages. The </a:t>
            </a:r>
            <a:r>
              <a:rPr lang="en-US" sz="1000" b="1" i="0" u="none" strike="noStrike" dirty="0">
                <a:solidFill>
                  <a:srgbClr val="000000"/>
                </a:solidFill>
                <a:effectLst/>
              </a:rPr>
              <a:t>U.S. Gulf Coast</a:t>
            </a:r>
            <a:r>
              <a:rPr lang="en-US" sz="1000" i="0" u="none" strike="noStrike" dirty="0">
                <a:solidFill>
                  <a:srgbClr val="000000"/>
                </a:solidFill>
                <a:effectLst/>
              </a:rPr>
              <a:t>,</a:t>
            </a:r>
            <a:r>
              <a:rPr lang="en-US" sz="1000" b="0" i="0" u="none" strike="noStrike" dirty="0">
                <a:solidFill>
                  <a:srgbClr val="000000"/>
                </a:solidFill>
                <a:effectLst/>
              </a:rPr>
              <a:t> home to major HDPE resin factories, has faced repeated disruptions, including:</a:t>
            </a:r>
          </a:p>
          <a:p>
            <a:pPr algn="l"/>
            <a:endParaRPr lang="en-US" sz="1000" dirty="0">
              <a:solidFill>
                <a:srgbClr val="000000"/>
              </a:solidFill>
            </a:endParaRPr>
          </a:p>
          <a:p>
            <a:pPr algn="l"/>
            <a:endParaRPr lang="en-US" sz="1000" b="0" i="0" u="none" strike="noStrike" dirty="0">
              <a:solidFill>
                <a:srgbClr val="000000"/>
              </a:solidFill>
              <a:effectLst/>
            </a:endParaRPr>
          </a:p>
          <a:p>
            <a:pPr algn="l"/>
            <a:endParaRPr lang="en-US" sz="1000" dirty="0">
              <a:solidFill>
                <a:srgbClr val="000000"/>
              </a:solidFill>
            </a:endParaRPr>
          </a:p>
          <a:p>
            <a:pPr algn="l"/>
            <a:endParaRPr lang="en-US" sz="1000" b="0" i="0" u="none" strike="noStrike" dirty="0">
              <a:solidFill>
                <a:srgbClr val="000000"/>
              </a:solidFill>
              <a:effectLst/>
            </a:endParaRPr>
          </a:p>
          <a:p>
            <a:pPr algn="l"/>
            <a:endParaRPr lang="en-US" sz="1000" dirty="0">
              <a:solidFill>
                <a:srgbClr val="000000"/>
              </a:solidFill>
            </a:endParaRPr>
          </a:p>
          <a:p>
            <a:pPr algn="l"/>
            <a:endParaRPr lang="en-US" sz="1000" b="0" i="0" u="none" strike="noStrike" dirty="0">
              <a:solidFill>
                <a:srgbClr val="000000"/>
              </a:solidFill>
              <a:effectLst/>
            </a:endParaRPr>
          </a:p>
          <a:p>
            <a:pPr algn="l"/>
            <a:endParaRPr lang="en-US" sz="1000" dirty="0">
              <a:solidFill>
                <a:srgbClr val="000000"/>
              </a:solidFill>
            </a:endParaRPr>
          </a:p>
          <a:p>
            <a:pPr algn="l"/>
            <a:endParaRPr lang="en-US" sz="1000" b="0" i="0" u="none" strike="noStrike" dirty="0">
              <a:solidFill>
                <a:srgbClr val="000000"/>
              </a:solidFill>
              <a:effectLst/>
            </a:endParaRPr>
          </a:p>
          <a:p>
            <a:pPr algn="l"/>
            <a:endParaRPr lang="en-US" sz="1000" dirty="0">
              <a:solidFill>
                <a:srgbClr val="000000"/>
              </a:solidFill>
            </a:endParaRPr>
          </a:p>
          <a:p>
            <a:pPr algn="l"/>
            <a:endParaRPr lang="en-US" sz="1000" dirty="0">
              <a:solidFill>
                <a:srgbClr val="000000"/>
              </a:solidFill>
            </a:endParaRPr>
          </a:p>
          <a:p>
            <a:pPr marL="0" indent="0">
              <a:buNone/>
            </a:pPr>
            <a:endParaRPr lang="en-US" sz="1000" b="0" i="0" u="none" strike="noStrike" dirty="0">
              <a:solidFill>
                <a:srgbClr val="000000"/>
              </a:solidFill>
              <a:effectLst/>
            </a:endParaRPr>
          </a:p>
          <a:p>
            <a:pPr marL="0" indent="0">
              <a:buNone/>
            </a:pPr>
            <a:endParaRPr lang="en-US" sz="1000" b="1" i="0" u="none" strike="noStrike" dirty="0">
              <a:solidFill>
                <a:srgbClr val="000000"/>
              </a:solidFill>
              <a:effectLst/>
            </a:endParaRPr>
          </a:p>
          <a:p>
            <a:pPr marL="0" indent="0">
              <a:buNone/>
            </a:pPr>
            <a:r>
              <a:rPr lang="en-US" sz="1000" b="1" i="0" u="none" strike="noStrike" dirty="0">
                <a:solidFill>
                  <a:srgbClr val="000000"/>
                </a:solidFill>
                <a:effectLst/>
              </a:rPr>
              <a:t>Production </a:t>
            </a:r>
            <a:r>
              <a:rPr lang="en-US" sz="1000" b="1" dirty="0">
                <a:solidFill>
                  <a:srgbClr val="000000"/>
                </a:solidFill>
              </a:rPr>
              <a:t>and d</a:t>
            </a:r>
            <a:r>
              <a:rPr lang="en-US" sz="1000" b="1" i="0" u="none" strike="noStrike" dirty="0">
                <a:solidFill>
                  <a:srgbClr val="000000"/>
                </a:solidFill>
                <a:effectLst/>
              </a:rPr>
              <a:t>emand Imbalances: </a:t>
            </a:r>
            <a:r>
              <a:rPr lang="en-US" sz="1000" b="0" i="0" u="none" strike="noStrike" dirty="0">
                <a:solidFill>
                  <a:srgbClr val="000000"/>
                </a:solidFill>
                <a:effectLst/>
              </a:rPr>
              <a:t>Coming out of pandemic lockdowns, demand for plastic materials surged. HDPE pipe manufacturers saw resin prices skyrocket </a:t>
            </a:r>
            <a:r>
              <a:rPr lang="en-US" sz="1000" b="1" i="0" u="none" strike="noStrike" dirty="0">
                <a:solidFill>
                  <a:srgbClr val="000000"/>
                </a:solidFill>
                <a:effectLst/>
              </a:rPr>
              <a:t>60 cents per pound from January 2020 to mid-2021 </a:t>
            </a:r>
            <a:r>
              <a:rPr lang="en-US" sz="1000" b="0" i="0" u="none" strike="noStrike" dirty="0">
                <a:solidFill>
                  <a:srgbClr val="000000"/>
                </a:solidFill>
                <a:effectLst/>
              </a:rPr>
              <a:t>(versus the pre-2020 norm of 1- to 2-cent annual increases). This extreme resin demand and shortage left pipe makers with limited inventories and </a:t>
            </a:r>
            <a:r>
              <a:rPr lang="en-US" sz="1000" b="1" i="0" u="none" strike="noStrike" dirty="0">
                <a:solidFill>
                  <a:srgbClr val="000000"/>
                </a:solidFill>
                <a:effectLst/>
              </a:rPr>
              <a:t>backlogs of six to eight months on orders</a:t>
            </a:r>
            <a:r>
              <a:rPr lang="en-US" sz="1000" b="0" i="0" u="none" strike="noStrike" dirty="0">
                <a:solidFill>
                  <a:srgbClr val="000000"/>
                </a:solidFill>
                <a:effectLst/>
              </a:rPr>
              <a:t>.</a:t>
            </a:r>
          </a:p>
        </p:txBody>
      </p:sp>
      <p:graphicFrame>
        <p:nvGraphicFramePr>
          <p:cNvPr id="22" name="Table 21">
            <a:extLst>
              <a:ext uri="{FF2B5EF4-FFF2-40B4-BE49-F238E27FC236}">
                <a16:creationId xmlns:a16="http://schemas.microsoft.com/office/drawing/2014/main" id="{16DB962F-391E-6AEF-2E5D-C88A7231D927}"/>
              </a:ext>
            </a:extLst>
          </p:cNvPr>
          <p:cNvGraphicFramePr>
            <a:graphicFrameLocks noGrp="1"/>
          </p:cNvGraphicFramePr>
          <p:nvPr>
            <p:extLst>
              <p:ext uri="{D42A27DB-BD31-4B8C-83A1-F6EECF244321}">
                <p14:modId xmlns:p14="http://schemas.microsoft.com/office/powerpoint/2010/main" val="3223380745"/>
              </p:ext>
            </p:extLst>
          </p:nvPr>
        </p:nvGraphicFramePr>
        <p:xfrm>
          <a:off x="7056338" y="3484646"/>
          <a:ext cx="4851730" cy="2177162"/>
        </p:xfrm>
        <a:graphic>
          <a:graphicData uri="http://schemas.openxmlformats.org/drawingml/2006/table">
            <a:tbl>
              <a:tblPr firstRow="1" bandRow="1">
                <a:tableStyleId>{2D5ABB26-0587-4C30-8999-92F81FD0307C}</a:tableStyleId>
              </a:tblPr>
              <a:tblGrid>
                <a:gridCol w="2425865">
                  <a:extLst>
                    <a:ext uri="{9D8B030D-6E8A-4147-A177-3AD203B41FA5}">
                      <a16:colId xmlns:a16="http://schemas.microsoft.com/office/drawing/2014/main" val="2332956602"/>
                    </a:ext>
                  </a:extLst>
                </a:gridCol>
                <a:gridCol w="2425865">
                  <a:extLst>
                    <a:ext uri="{9D8B030D-6E8A-4147-A177-3AD203B41FA5}">
                      <a16:colId xmlns:a16="http://schemas.microsoft.com/office/drawing/2014/main" val="308755690"/>
                    </a:ext>
                  </a:extLst>
                </a:gridCol>
              </a:tblGrid>
              <a:tr h="2177162">
                <a:tc>
                  <a:txBody>
                    <a:bodyPr/>
                    <a:lstStyle/>
                    <a:p>
                      <a:pPr marL="0" indent="0">
                        <a:spcBef>
                          <a:spcPts val="600"/>
                        </a:spcBef>
                        <a:buNone/>
                      </a:pPr>
                      <a:r>
                        <a:rPr lang="en-US" sz="1000" b="1" dirty="0">
                          <a:solidFill>
                            <a:schemeClr val="accent1"/>
                          </a:solidFill>
                        </a:rPr>
                        <a:t>     Weather disasters</a:t>
                      </a:r>
                    </a:p>
                    <a:p>
                      <a:pPr>
                        <a:spcBef>
                          <a:spcPts val="600"/>
                        </a:spcBef>
                      </a:pPr>
                      <a:r>
                        <a:rPr lang="en-US" sz="1000" b="0" dirty="0"/>
                        <a:t>Severe weather events, including </a:t>
                      </a:r>
                      <a:r>
                        <a:rPr lang="en-US" sz="1000" b="1" dirty="0"/>
                        <a:t>Gulf Coast hurricanes </a:t>
                      </a:r>
                      <a:r>
                        <a:rPr lang="en-US" sz="1000" b="0" dirty="0"/>
                        <a:t>and the </a:t>
                      </a:r>
                      <a:r>
                        <a:rPr lang="en-US" sz="1000" b="1" dirty="0"/>
                        <a:t>Texas freeze </a:t>
                      </a:r>
                      <a:r>
                        <a:rPr lang="en-US" sz="1000" b="0" dirty="0"/>
                        <a:t>in February 2021, shut down resin plants unprepared for extreme conditions.</a:t>
                      </a:r>
                    </a:p>
                    <a:p>
                      <a:pPr>
                        <a:spcBef>
                          <a:spcPts val="600"/>
                        </a:spcBef>
                      </a:pPr>
                      <a:r>
                        <a:rPr lang="en-US" sz="1000" b="0" dirty="0"/>
                        <a:t>These disruptions severely </a:t>
                      </a:r>
                      <a:r>
                        <a:rPr lang="en-US" sz="1000" b="1" dirty="0"/>
                        <a:t>reduced HDPE resin supply </a:t>
                      </a:r>
                      <a:r>
                        <a:rPr lang="en-US" sz="1000" b="0" dirty="0"/>
                        <a:t>nationwide, leading to shortages.</a:t>
                      </a:r>
                    </a:p>
                  </a:txBody>
                  <a:tcP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spcBef>
                          <a:spcPts val="600"/>
                        </a:spcBef>
                        <a:buNone/>
                      </a:pPr>
                      <a:r>
                        <a:rPr lang="en-US" sz="1000" b="1" dirty="0"/>
                        <a:t>     </a:t>
                      </a:r>
                      <a:r>
                        <a:rPr lang="en-US" sz="1000" b="1" dirty="0">
                          <a:solidFill>
                            <a:schemeClr val="accent6"/>
                          </a:solidFill>
                        </a:rPr>
                        <a:t>Pandemic shutdowns</a:t>
                      </a:r>
                    </a:p>
                    <a:p>
                      <a:pPr marL="177800" marR="0" indent="-177800" algn="l" defTabSz="711200" rtl="0" eaLnBrk="1" fontAlgn="auto" latinLnBrk="0" hangingPunct="1">
                        <a:lnSpc>
                          <a:spcPct val="100000"/>
                        </a:lnSpc>
                        <a:spcBef>
                          <a:spcPts val="600"/>
                        </a:spcBef>
                        <a:spcAft>
                          <a:spcPts val="0"/>
                        </a:spcAft>
                        <a:buClrTx/>
                        <a:buSzTx/>
                        <a:buFontTx/>
                        <a:buChar char="•"/>
                        <a:tabLst/>
                        <a:defRPr/>
                      </a:pPr>
                      <a:r>
                        <a:rPr lang="en-US" sz="1000" b="1" dirty="0"/>
                        <a:t>COVID-19 outbreaks </a:t>
                      </a:r>
                      <a:r>
                        <a:rPr lang="en-US" sz="1000" b="0" dirty="0"/>
                        <a:t>caused </a:t>
                      </a:r>
                      <a:r>
                        <a:rPr lang="en-US" sz="1000" b="1" dirty="0"/>
                        <a:t>temporary plant closures </a:t>
                      </a:r>
                      <a:r>
                        <a:rPr lang="en-US" sz="1000" b="0" dirty="0"/>
                        <a:t>and </a:t>
                      </a:r>
                      <a:r>
                        <a:rPr lang="en-US" sz="1000" b="1" dirty="0"/>
                        <a:t>workforce shortages </a:t>
                      </a:r>
                      <a:r>
                        <a:rPr lang="en-US" sz="1000" b="0" dirty="0"/>
                        <a:t>in chemical and plastics factories.</a:t>
                      </a:r>
                    </a:p>
                    <a:p>
                      <a:pPr marL="177800" marR="0" indent="-177800" algn="l" defTabSz="711200" rtl="0" eaLnBrk="1" fontAlgn="auto" latinLnBrk="0" hangingPunct="1">
                        <a:lnSpc>
                          <a:spcPct val="100000"/>
                        </a:lnSpc>
                        <a:spcBef>
                          <a:spcPts val="600"/>
                        </a:spcBef>
                        <a:spcAft>
                          <a:spcPts val="0"/>
                        </a:spcAft>
                        <a:buClrTx/>
                        <a:buSzTx/>
                        <a:buFontTx/>
                        <a:buChar char="•"/>
                        <a:tabLst/>
                        <a:defRPr/>
                      </a:pPr>
                      <a:r>
                        <a:rPr lang="en-US" sz="1000" b="1" dirty="0"/>
                        <a:t>Restarting</a:t>
                      </a:r>
                      <a:r>
                        <a:rPr lang="en-US" sz="1000" b="0" dirty="0"/>
                        <a:t> complex chemical plants </a:t>
                      </a:r>
                      <a:r>
                        <a:rPr lang="en-US" sz="1000" b="1" dirty="0"/>
                        <a:t>took time</a:t>
                      </a:r>
                      <a:r>
                        <a:rPr lang="en-US" sz="1000" b="0" dirty="0"/>
                        <a:t>, delaying production and worsening shortages despite rising demand.</a:t>
                      </a:r>
                    </a:p>
                  </a:txBody>
                  <a:tcP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47888711"/>
                  </a:ext>
                </a:extLst>
              </a:tr>
            </a:tbl>
          </a:graphicData>
        </a:graphic>
      </p:graphicFrame>
      <p:cxnSp>
        <p:nvCxnSpPr>
          <p:cNvPr id="23" name="btfpColumnHeaderBoxLine223027">
            <a:extLst>
              <a:ext uri="{FF2B5EF4-FFF2-40B4-BE49-F238E27FC236}">
                <a16:creationId xmlns:a16="http://schemas.microsoft.com/office/drawing/2014/main" id="{23B3A130-A68B-3A36-7F64-83C02598C417}"/>
              </a:ext>
            </a:extLst>
          </p:cNvPr>
          <p:cNvCxnSpPr>
            <a:cxnSpLocks/>
          </p:cNvCxnSpPr>
          <p:nvPr/>
        </p:nvCxnSpPr>
        <p:spPr bwMode="gray">
          <a:xfrm>
            <a:off x="9434532" y="3520107"/>
            <a:ext cx="0" cy="1586428"/>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pic>
        <p:nvPicPr>
          <p:cNvPr id="24" name="Graphic 23" descr="Tornado with solid fill">
            <a:extLst>
              <a:ext uri="{FF2B5EF4-FFF2-40B4-BE49-F238E27FC236}">
                <a16:creationId xmlns:a16="http://schemas.microsoft.com/office/drawing/2014/main" id="{FB5A5B2B-9509-7A60-9AA5-2622677C8E84}"/>
              </a:ext>
            </a:extLst>
          </p:cNvPr>
          <p:cNvPicPr>
            <a:picLocks noChangeAspect="1"/>
          </p:cNvPicPr>
          <p:nvPr/>
        </p:nvPicPr>
        <p:blipFill>
          <a:blip r:embed="rId16" cstate="screen">
            <a:extLst>
              <a:ext uri="{28A0092B-C50C-407E-A947-70E740481C1C}">
                <a14:useLocalDpi xmlns:a14="http://schemas.microsoft.com/office/drawing/2010/main"/>
              </a:ext>
              <a:ext uri="{96DAC541-7B7A-43D3-8B79-37D633B846F1}">
                <asvg:svgBlip xmlns:asvg="http://schemas.microsoft.com/office/drawing/2016/SVG/main" r:embed="rId17"/>
              </a:ext>
            </a:extLst>
          </a:blip>
          <a:stretch>
            <a:fillRect/>
          </a:stretch>
        </p:blipFill>
        <p:spPr>
          <a:xfrm>
            <a:off x="7033715" y="3488995"/>
            <a:ext cx="228600" cy="228600"/>
          </a:xfrm>
          <a:prstGeom prst="rect">
            <a:avLst/>
          </a:prstGeom>
        </p:spPr>
      </p:pic>
      <p:pic>
        <p:nvPicPr>
          <p:cNvPr id="25" name="Graphic 24" descr="Face with mask with solid fill">
            <a:extLst>
              <a:ext uri="{FF2B5EF4-FFF2-40B4-BE49-F238E27FC236}">
                <a16:creationId xmlns:a16="http://schemas.microsoft.com/office/drawing/2014/main" id="{B304F3F7-66C1-7BE0-5525-70AA225CB441}"/>
              </a:ext>
            </a:extLst>
          </p:cNvPr>
          <p:cNvPicPr>
            <a:picLocks noChangeAspect="1"/>
          </p:cNvPicPr>
          <p:nvPr/>
        </p:nvPicPr>
        <p:blipFill>
          <a:blip r:embed="rId18" cstate="screen">
            <a:extLst>
              <a:ext uri="{28A0092B-C50C-407E-A947-70E740481C1C}">
                <a14:useLocalDpi xmlns:a14="http://schemas.microsoft.com/office/drawing/2010/main"/>
              </a:ext>
              <a:ext uri="{96DAC541-7B7A-43D3-8B79-37D633B846F1}">
                <asvg:svgBlip xmlns:asvg="http://schemas.microsoft.com/office/drawing/2016/SVG/main" r:embed="rId19"/>
              </a:ext>
            </a:extLst>
          </a:blip>
          <a:stretch>
            <a:fillRect/>
          </a:stretch>
        </p:blipFill>
        <p:spPr>
          <a:xfrm>
            <a:off x="9459580" y="3488995"/>
            <a:ext cx="228600" cy="228600"/>
          </a:xfrm>
          <a:prstGeom prst="rect">
            <a:avLst/>
          </a:prstGeom>
        </p:spPr>
      </p:pic>
    </p:spTree>
    <p:extLst>
      <p:ext uri="{BB962C8B-B14F-4D97-AF65-F5344CB8AC3E}">
        <p14:creationId xmlns:p14="http://schemas.microsoft.com/office/powerpoint/2010/main" val="1791053792"/>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1FD36A8-AA3C-D419-A058-DAD0C0EAE4E9}"/>
            </a:ext>
          </a:extLst>
        </p:cNvPr>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EF3A77D9-0FC3-C356-6630-989BB3431F48}"/>
              </a:ext>
            </a:extLst>
          </p:cNvPr>
          <p:cNvGraphicFramePr>
            <a:graphicFrameLocks/>
          </p:cNvGraphicFramePr>
          <p:nvPr>
            <p:custDataLst>
              <p:tags r:id="rId1"/>
            </p:custDataLst>
            <p:extLst>
              <p:ext uri="{D42A27DB-BD31-4B8C-83A1-F6EECF244321}">
                <p14:modId xmlns:p14="http://schemas.microsoft.com/office/powerpoint/2010/main" val="2952500068"/>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6" imgW="7772400" imgH="10058400" progId="TCLayout.ActiveDocument.1">
                  <p:embed/>
                </p:oleObj>
              </mc:Choice>
              <mc:Fallback>
                <p:oleObj name="think-cell Slide" r:id="rId6" imgW="7772400" imgH="10058400" progId="TCLayout.ActiveDocument.1">
                  <p:embed/>
                  <p:pic>
                    <p:nvPicPr>
                      <p:cNvPr id="10" name="think-cell data - do not delete" hidden="1">
                        <a:extLst>
                          <a:ext uri="{FF2B5EF4-FFF2-40B4-BE49-F238E27FC236}">
                            <a16:creationId xmlns:a16="http://schemas.microsoft.com/office/drawing/2014/main" id="{EF3A77D9-0FC3-C356-6630-989BB3431F48}"/>
                          </a:ext>
                        </a:extLst>
                      </p:cNvPr>
                      <p:cNvPicPr/>
                      <p:nvPr/>
                    </p:nvPicPr>
                    <p:blipFill>
                      <a:blip r:embed="rId7"/>
                      <a:stretch>
                        <a:fillRect/>
                      </a:stretch>
                    </p:blipFill>
                    <p:spPr>
                      <a:xfrm>
                        <a:off x="1588" y="1588"/>
                        <a:ext cx="1227" cy="1588"/>
                      </a:xfrm>
                      <a:prstGeom prst="rect">
                        <a:avLst/>
                      </a:prstGeom>
                    </p:spPr>
                  </p:pic>
                </p:oleObj>
              </mc:Fallback>
            </mc:AlternateContent>
          </a:graphicData>
        </a:graphic>
      </p:graphicFrame>
      <p:sp>
        <p:nvSpPr>
          <p:cNvPr id="26" name="TextBox 25">
            <a:extLst>
              <a:ext uri="{FF2B5EF4-FFF2-40B4-BE49-F238E27FC236}">
                <a16:creationId xmlns:a16="http://schemas.microsoft.com/office/drawing/2014/main" id="{7D14A809-51F0-5418-6C3B-3EC3B9AE4D0D}"/>
              </a:ext>
            </a:extLst>
          </p:cNvPr>
          <p:cNvSpPr txBox="1"/>
          <p:nvPr/>
        </p:nvSpPr>
        <p:spPr bwMode="gray">
          <a:xfrm>
            <a:off x="8480072" y="2182359"/>
            <a:ext cx="3381728" cy="3954233"/>
          </a:xfrm>
          <a:prstGeom prst="rect">
            <a:avLst/>
          </a:prstGeom>
          <a:solidFill>
            <a:srgbClr val="E3E8EE"/>
          </a:solidFill>
        </p:spPr>
        <p:txBody>
          <a:bodyPr wrap="square" lIns="137160" tIns="137160" rIns="274320" bIns="137160" rtlCol="0">
            <a:noAutofit/>
          </a:bodyPr>
          <a:lstStyle/>
          <a:p>
            <a:pPr marL="0" indent="0">
              <a:spcAft>
                <a:spcPts val="600"/>
              </a:spcAft>
              <a:buNone/>
            </a:pPr>
            <a:r>
              <a:rPr lang="en-US" sz="1250" b="1" dirty="0"/>
              <a:t>Recent joint ventures in the geothermal drilling space</a:t>
            </a:r>
            <a:endParaRPr lang="en-US" sz="1050" b="1" dirty="0"/>
          </a:p>
        </p:txBody>
      </p:sp>
      <p:sp>
        <p:nvSpPr>
          <p:cNvPr id="27" name="TextBox 26">
            <a:extLst>
              <a:ext uri="{FF2B5EF4-FFF2-40B4-BE49-F238E27FC236}">
                <a16:creationId xmlns:a16="http://schemas.microsoft.com/office/drawing/2014/main" id="{5A2E16B7-5318-9557-32BE-559EAD0A6F63}"/>
              </a:ext>
            </a:extLst>
          </p:cNvPr>
          <p:cNvSpPr txBox="1"/>
          <p:nvPr/>
        </p:nvSpPr>
        <p:spPr bwMode="gray">
          <a:xfrm>
            <a:off x="8530872" y="2445222"/>
            <a:ext cx="3626313" cy="4365856"/>
          </a:xfrm>
          <a:prstGeom prst="rect">
            <a:avLst/>
          </a:prstGeom>
          <a:noFill/>
          <a:ln>
            <a:noFill/>
          </a:ln>
        </p:spPr>
        <p:txBody>
          <a:bodyPr wrap="square" lIns="731520" tIns="137160" rIns="274320" bIns="137160" rtlCol="0" anchor="t">
            <a:noAutofit/>
          </a:bodyPr>
          <a:lstStyle/>
          <a:p>
            <a:pPr marL="0" indent="0">
              <a:spcBef>
                <a:spcPts val="0"/>
              </a:spcBef>
              <a:spcAft>
                <a:spcPts val="400"/>
              </a:spcAft>
              <a:buNone/>
            </a:pPr>
            <a:endParaRPr lang="en-US" sz="1250" b="1" dirty="0"/>
          </a:p>
          <a:p>
            <a:pPr marL="0" indent="0">
              <a:spcBef>
                <a:spcPts val="0"/>
              </a:spcBef>
              <a:spcAft>
                <a:spcPts val="400"/>
              </a:spcAft>
              <a:buNone/>
            </a:pPr>
            <a:r>
              <a:rPr lang="en-US" sz="1000" b="1" dirty="0"/>
              <a:t>OMV and Wien Energie (“Deeep,” 2024): </a:t>
            </a:r>
            <a:r>
              <a:rPr lang="en-US" sz="1000" dirty="0"/>
              <a:t>Deep geothermal energy for up to 20,000 Viennese households from 2028 on; scalable to 200,000 households.</a:t>
            </a:r>
            <a:endParaRPr lang="en-US" sz="1000" dirty="0">
              <a:cs typeface="Arial"/>
            </a:endParaRPr>
          </a:p>
          <a:p>
            <a:pPr marL="0" indent="0">
              <a:spcBef>
                <a:spcPts val="0"/>
              </a:spcBef>
              <a:spcAft>
                <a:spcPts val="100"/>
              </a:spcAft>
              <a:buNone/>
            </a:pPr>
            <a:r>
              <a:rPr lang="en-US" sz="1050" b="1" dirty="0"/>
              <a:t>Elemental Energies and Iceland Drilling (2025): </a:t>
            </a:r>
            <a:r>
              <a:rPr lang="en-US" sz="1050" dirty="0">
                <a:ea typeface="+mn-lt"/>
                <a:cs typeface="+mn-lt"/>
              </a:rPr>
              <a:t>Subsurface-to-drilling service integration.</a:t>
            </a:r>
            <a:endParaRPr lang="en-US" sz="1050" b="1" dirty="0">
              <a:cs typeface="Arial"/>
            </a:endParaRPr>
          </a:p>
          <a:p>
            <a:pPr marL="0" indent="0">
              <a:spcBef>
                <a:spcPts val="0"/>
              </a:spcBef>
              <a:spcAft>
                <a:spcPts val="100"/>
              </a:spcAft>
              <a:buNone/>
            </a:pPr>
            <a:endParaRPr lang="en-US" sz="1050" dirty="0">
              <a:cs typeface="Arial"/>
            </a:endParaRPr>
          </a:p>
          <a:p>
            <a:pPr marL="0" indent="0">
              <a:spcBef>
                <a:spcPts val="0"/>
              </a:spcBef>
              <a:spcAft>
                <a:spcPts val="600"/>
              </a:spcAft>
              <a:buNone/>
            </a:pPr>
            <a:r>
              <a:rPr lang="en-US" sz="1050" b="1" dirty="0"/>
              <a:t>Arverne Group and Herrenknecht (“DrillDeep,” 2024): </a:t>
            </a:r>
            <a:r>
              <a:rPr lang="en-US" sz="1050" dirty="0"/>
              <a:t>$4.7M by Herrenknecht backs Arverne's </a:t>
            </a:r>
            <a:r>
              <a:rPr lang="en-US" sz="1050" dirty="0">
                <a:ea typeface="+mn-lt"/>
                <a:cs typeface="+mn-lt"/>
              </a:rPr>
              <a:t>$2.6B geothermal-lithium push.</a:t>
            </a:r>
            <a:endParaRPr lang="en-US" sz="1050" dirty="0">
              <a:cs typeface="Arial"/>
            </a:endParaRPr>
          </a:p>
          <a:p>
            <a:pPr marL="0" indent="0">
              <a:spcBef>
                <a:spcPts val="0"/>
              </a:spcBef>
              <a:spcAft>
                <a:spcPts val="1000"/>
              </a:spcAft>
              <a:buNone/>
            </a:pPr>
            <a:r>
              <a:rPr lang="en-US" sz="1050" b="1" dirty="0"/>
              <a:t>Quaise Energy and Nevada Gold Mines (2024): </a:t>
            </a:r>
            <a:r>
              <a:rPr lang="en-US" sz="1050" dirty="0">
                <a:ea typeface="+mn-lt"/>
                <a:cs typeface="+mn-lt"/>
              </a:rPr>
              <a:t>Targets 30% GHG cut by 2030; enables 10× more power per well.</a:t>
            </a:r>
            <a:endParaRPr lang="en-US" sz="1050" dirty="0">
              <a:cs typeface="Arial"/>
            </a:endParaRPr>
          </a:p>
          <a:p>
            <a:pPr marL="0" indent="0">
              <a:spcBef>
                <a:spcPts val="0"/>
              </a:spcBef>
              <a:spcAft>
                <a:spcPts val="1000"/>
              </a:spcAft>
              <a:buNone/>
            </a:pPr>
            <a:r>
              <a:rPr lang="en-US" sz="1050" b="1" dirty="0"/>
              <a:t>Chevron and Baseload Capital (2022): </a:t>
            </a:r>
            <a:r>
              <a:rPr lang="en-US" sz="1050" dirty="0">
                <a:ea typeface="+mn-lt"/>
                <a:cs typeface="+mn-lt"/>
              </a:rPr>
              <a:t>Scaling from ~1 MW San Ardo pilot to Weepah Hills project, accelerating geothermal retrofits in U.S. oilfields.</a:t>
            </a:r>
            <a:endParaRPr lang="en-US" sz="1050" b="1" dirty="0">
              <a:cs typeface="Arial"/>
            </a:endParaRPr>
          </a:p>
          <a:p>
            <a:pPr>
              <a:spcBef>
                <a:spcPts val="0"/>
              </a:spcBef>
              <a:spcAft>
                <a:spcPts val="400"/>
              </a:spcAft>
            </a:pPr>
            <a:endParaRPr lang="en-US" sz="1050" b="1" dirty="0"/>
          </a:p>
        </p:txBody>
      </p:sp>
      <p:sp>
        <p:nvSpPr>
          <p:cNvPr id="3" name="Title 2">
            <a:extLst>
              <a:ext uri="{FF2B5EF4-FFF2-40B4-BE49-F238E27FC236}">
                <a16:creationId xmlns:a16="http://schemas.microsoft.com/office/drawing/2014/main" id="{E158D293-383C-F3F0-54A9-E49A817CA610}"/>
              </a:ext>
            </a:extLst>
          </p:cNvPr>
          <p:cNvSpPr>
            <a:spLocks noGrp="1"/>
          </p:cNvSpPr>
          <p:nvPr>
            <p:ph type="title"/>
          </p:nvPr>
        </p:nvSpPr>
        <p:spPr/>
        <p:txBody>
          <a:bodyPr vert="horz" rIns="91440"/>
          <a:lstStyle/>
          <a:p>
            <a:r>
              <a:rPr lang="en-US" dirty="0">
                <a:solidFill>
                  <a:srgbClr val="000000"/>
                </a:solidFill>
              </a:rPr>
              <a:t>While shallow geothermal heating rigs are readily available, deep drilling rigs remain largely controlled by the oil &amp; gas industry</a:t>
            </a:r>
            <a:endParaRPr lang="en-US" dirty="0"/>
          </a:p>
        </p:txBody>
      </p:sp>
      <p:sp>
        <p:nvSpPr>
          <p:cNvPr id="4" name="Footer Placeholder 3">
            <a:extLst>
              <a:ext uri="{FF2B5EF4-FFF2-40B4-BE49-F238E27FC236}">
                <a16:creationId xmlns:a16="http://schemas.microsoft.com/office/drawing/2014/main" id="{3938D03F-A10A-6BDA-9301-FC29322F73C0}"/>
              </a:ext>
            </a:extLst>
          </p:cNvPr>
          <p:cNvSpPr>
            <a:spLocks noGrp="1"/>
          </p:cNvSpPr>
          <p:nvPr>
            <p:ph type="ftr" sz="quarter" idx="3"/>
          </p:nvPr>
        </p:nvSpPr>
        <p:spPr>
          <a:xfrm>
            <a:off x="334962" y="5919886"/>
            <a:ext cx="9147241" cy="216706"/>
          </a:xfrm>
        </p:spPr>
        <p:txBody>
          <a:bodyPr/>
          <a:lstStyle/>
          <a:p>
            <a:r>
              <a:rPr lang="en-US" dirty="0">
                <a:solidFill>
                  <a:srgbClr val="000000"/>
                </a:solidFill>
              </a:rPr>
              <a:t>1. Used for deep geothermal drilling.</a:t>
            </a:r>
          </a:p>
          <a:p>
            <a:r>
              <a:rPr lang="en-US" dirty="0">
                <a:solidFill>
                  <a:srgbClr val="000000"/>
                </a:solidFill>
              </a:rPr>
              <a:t>Sources: </a:t>
            </a:r>
            <a:r>
              <a:rPr lang="en-US" dirty="0">
                <a:solidFill>
                  <a:srgbClr val="000000"/>
                </a:solidFill>
                <a:hlinkClick r:id="rId8"/>
              </a:rPr>
              <a:t>Worldwide Rig Count Report</a:t>
            </a:r>
            <a:r>
              <a:rPr lang="en-US" dirty="0">
                <a:solidFill>
                  <a:srgbClr val="000000"/>
                </a:solidFill>
              </a:rPr>
              <a:t> (Baker Hughes, 2025); </a:t>
            </a:r>
            <a:r>
              <a:rPr lang="en-US" dirty="0">
                <a:hlinkClick r:id="rId9"/>
              </a:rPr>
              <a:t>Climate-neutral district heating: Wien Energie and OMV establish joint venture for deep geothermal energy</a:t>
            </a:r>
            <a:r>
              <a:rPr lang="en-US" dirty="0"/>
              <a:t> </a:t>
            </a:r>
            <a:r>
              <a:rPr lang="en-US" dirty="0">
                <a:solidFill>
                  <a:srgbClr val="000000"/>
                </a:solidFill>
              </a:rPr>
              <a:t>(OMV, </a:t>
            </a:r>
          </a:p>
          <a:p>
            <a:r>
              <a:rPr lang="en-US" dirty="0">
                <a:solidFill>
                  <a:srgbClr val="000000"/>
                </a:solidFill>
              </a:rPr>
              <a:t>2023); </a:t>
            </a:r>
            <a:r>
              <a:rPr lang="en-US" dirty="0">
                <a:solidFill>
                  <a:srgbClr val="393939"/>
                </a:solidFill>
                <a:cs typeface="Poppins"/>
                <a:hlinkClick r:id="rId10"/>
              </a:rPr>
              <a:t>Elemental Energies and Iceland Drilling launch global geothermal joint venture</a:t>
            </a:r>
            <a:r>
              <a:rPr lang="en-US" dirty="0">
                <a:solidFill>
                  <a:srgbClr val="000000"/>
                </a:solidFill>
              </a:rPr>
              <a:t> (Elemental Energies, 2025); </a:t>
            </a:r>
            <a:r>
              <a:rPr lang="en-US" dirty="0">
                <a:ea typeface="+mn-lt"/>
                <a:cs typeface="+mn-lt"/>
                <a:hlinkClick r:id="rId11"/>
              </a:rPr>
              <a:t>Arverne Group Partners With Herrenknecht AG for Its Deep Drilling Operations</a:t>
            </a:r>
            <a:r>
              <a:rPr lang="en-US" dirty="0">
                <a:solidFill>
                  <a:srgbClr val="000000"/>
                </a:solidFill>
              </a:rPr>
              <a:t> (</a:t>
            </a:r>
            <a:r>
              <a:rPr lang="en-US" dirty="0" err="1">
                <a:solidFill>
                  <a:srgbClr val="000000"/>
                </a:solidFill>
              </a:rPr>
              <a:t>Businesswire</a:t>
            </a:r>
            <a:r>
              <a:rPr lang="en-US" dirty="0">
                <a:solidFill>
                  <a:srgbClr val="000000"/>
                </a:solidFill>
              </a:rPr>
              <a:t>, 2024); </a:t>
            </a:r>
            <a:r>
              <a:rPr lang="en-US" dirty="0">
                <a:hlinkClick r:id="rId12"/>
              </a:rPr>
              <a:t>Quaise Energy and Nevada Gold Mines Partner on Deep Geothermal Pilot Plant to Decarbonize Mining</a:t>
            </a:r>
            <a:r>
              <a:rPr lang="en-US" dirty="0"/>
              <a:t> </a:t>
            </a:r>
            <a:r>
              <a:rPr lang="en-US" dirty="0">
                <a:solidFill>
                  <a:srgbClr val="000000"/>
                </a:solidFill>
              </a:rPr>
              <a:t>(</a:t>
            </a:r>
            <a:r>
              <a:rPr lang="en-US" dirty="0" err="1">
                <a:solidFill>
                  <a:srgbClr val="000000"/>
                </a:solidFill>
              </a:rPr>
              <a:t>Quaise</a:t>
            </a:r>
            <a:r>
              <a:rPr lang="en-US" dirty="0">
                <a:solidFill>
                  <a:srgbClr val="000000"/>
                </a:solidFill>
              </a:rPr>
              <a:t> Energy, 2024); </a:t>
            </a:r>
            <a:r>
              <a:rPr lang="en-US" dirty="0">
                <a:hlinkClick r:id="rId13"/>
              </a:rPr>
              <a:t>Chevron and Baseload Capital create joint venture to explore geothermal development opportunities</a:t>
            </a:r>
            <a:r>
              <a:rPr lang="en-US" dirty="0">
                <a:solidFill>
                  <a:srgbClr val="000000"/>
                </a:solidFill>
              </a:rPr>
              <a:t> (Chevron, 2022).</a:t>
            </a:r>
            <a:endParaRPr lang="en-US" dirty="0">
              <a:solidFill>
                <a:srgbClr val="000000"/>
              </a:solidFill>
              <a:cs typeface="Arial"/>
            </a:endParaRPr>
          </a:p>
          <a:p>
            <a:pPr lvl="0">
              <a:defRPr/>
            </a:pPr>
            <a:r>
              <a:rPr lang="en-US" dirty="0">
                <a:solidFill>
                  <a:srgbClr val="000000"/>
                </a:solidFill>
              </a:rPr>
              <a:t>Credit: Pia Doris Morrow, and </a:t>
            </a:r>
            <a:r>
              <a:rPr lang="en-US" dirty="0">
                <a:solidFill>
                  <a:srgbClr val="000000"/>
                </a:solidFill>
                <a:hlinkClick r:id="rId14"/>
              </a:rPr>
              <a:t>Gernot Wagner</a:t>
            </a:r>
            <a:r>
              <a:rPr lang="en-US" dirty="0">
                <a:solidFill>
                  <a:srgbClr val="000000"/>
                </a:solidFill>
              </a:rPr>
              <a:t>. </a:t>
            </a:r>
            <a:r>
              <a:rPr lang="en-US" dirty="0">
                <a:hlinkClick r:id="rId15"/>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rgbClr val="000000"/>
              </a:solidFill>
              <a:cs typeface="Arial"/>
            </a:endParaRPr>
          </a:p>
        </p:txBody>
      </p:sp>
      <p:sp>
        <p:nvSpPr>
          <p:cNvPr id="5" name="Text Placeholder 4">
            <a:extLst>
              <a:ext uri="{FF2B5EF4-FFF2-40B4-BE49-F238E27FC236}">
                <a16:creationId xmlns:a16="http://schemas.microsoft.com/office/drawing/2014/main" id="{885F2C5D-5097-45F5-46E8-59FF2AA79BA5}"/>
              </a:ext>
            </a:extLst>
          </p:cNvPr>
          <p:cNvSpPr>
            <a:spLocks noGrp="1"/>
          </p:cNvSpPr>
          <p:nvPr>
            <p:ph type="body" sz="quarter" idx="13"/>
          </p:nvPr>
        </p:nvSpPr>
        <p:spPr/>
        <p:txBody>
          <a:bodyPr/>
          <a:lstStyle/>
          <a:p>
            <a:r>
              <a:rPr lang="en-US" dirty="0">
                <a:solidFill>
                  <a:srgbClr val="000000"/>
                </a:solidFill>
              </a:rPr>
              <a:t>U.S. land rig market segmentation and key players</a:t>
            </a:r>
          </a:p>
        </p:txBody>
      </p:sp>
      <p:sp>
        <p:nvSpPr>
          <p:cNvPr id="7" name="Oval 6">
            <a:extLst>
              <a:ext uri="{FF2B5EF4-FFF2-40B4-BE49-F238E27FC236}">
                <a16:creationId xmlns:a16="http://schemas.microsoft.com/office/drawing/2014/main" id="{E3036BE5-EFC2-AED7-6725-3643DB136B9C}"/>
              </a:ext>
            </a:extLst>
          </p:cNvPr>
          <p:cNvSpPr/>
          <p:nvPr/>
        </p:nvSpPr>
        <p:spPr bwMode="gray">
          <a:xfrm>
            <a:off x="54864" y="552234"/>
            <a:ext cx="274320" cy="274320"/>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err="1">
              <a:solidFill>
                <a:schemeClr val="tx1"/>
              </a:solidFill>
            </a:endParaRPr>
          </a:p>
        </p:txBody>
      </p:sp>
      <p:sp>
        <p:nvSpPr>
          <p:cNvPr id="8" name="Text Placeholder 2">
            <a:extLst>
              <a:ext uri="{FF2B5EF4-FFF2-40B4-BE49-F238E27FC236}">
                <a16:creationId xmlns:a16="http://schemas.microsoft.com/office/drawing/2014/main" id="{0CC0E1A7-DBD0-31C2-F5B2-851ACEABB3F2}"/>
              </a:ext>
            </a:extLst>
          </p:cNvPr>
          <p:cNvSpPr txBox="1">
            <a:spLocks/>
          </p:cNvSpPr>
          <p:nvPr/>
        </p:nvSpPr>
        <p:spPr>
          <a:xfrm>
            <a:off x="54864" y="552234"/>
            <a:ext cx="274320" cy="274320"/>
          </a:xfrm>
          <a:prstGeom prst="rect">
            <a:avLst/>
          </a:prstGeom>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200" b="1" dirty="0">
                <a:solidFill>
                  <a:schemeClr val="bg1"/>
                </a:solidFill>
              </a:rPr>
              <a:t>C</a:t>
            </a:r>
          </a:p>
        </p:txBody>
      </p:sp>
      <p:sp>
        <p:nvSpPr>
          <p:cNvPr id="9" name="Text Placeholder 1">
            <a:extLst>
              <a:ext uri="{FF2B5EF4-FFF2-40B4-BE49-F238E27FC236}">
                <a16:creationId xmlns:a16="http://schemas.microsoft.com/office/drawing/2014/main" id="{1283C7C9-3654-77BA-4FB3-C7ED5364B0FE}"/>
              </a:ext>
            </a:extLst>
          </p:cNvPr>
          <p:cNvSpPr txBox="1">
            <a:spLocks/>
          </p:cNvSpPr>
          <p:nvPr/>
        </p:nvSpPr>
        <p:spPr>
          <a:xfrm>
            <a:off x="0" y="0"/>
            <a:ext cx="3886200" cy="320040"/>
          </a:xfrm>
          <a:prstGeom prst="rect">
            <a:avLst/>
          </a:prstGeom>
          <a:solidFill>
            <a:schemeClr val="accent1"/>
          </a:solidFill>
        </p:spPr>
        <p:txBody>
          <a:bodyPr vert="horz" lIns="91440" tIns="45720" rIns="91440" bIns="45720" rtlCol="0" anchor="ctr">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Development &amp; drilling</a:t>
            </a:r>
          </a:p>
        </p:txBody>
      </p:sp>
      <p:sp>
        <p:nvSpPr>
          <p:cNvPr id="50" name="TextBox 49">
            <a:extLst>
              <a:ext uri="{FF2B5EF4-FFF2-40B4-BE49-F238E27FC236}">
                <a16:creationId xmlns:a16="http://schemas.microsoft.com/office/drawing/2014/main" id="{61D34F3E-A7D3-4224-C711-418F6E18C990}"/>
              </a:ext>
            </a:extLst>
          </p:cNvPr>
          <p:cNvSpPr txBox="1"/>
          <p:nvPr/>
        </p:nvSpPr>
        <p:spPr bwMode="gray">
          <a:xfrm>
            <a:off x="4928805" y="6000535"/>
            <a:ext cx="72768" cy="318924"/>
          </a:xfrm>
          <a:prstGeom prst="rect">
            <a:avLst/>
          </a:prstGeom>
          <a:noFill/>
        </p:spPr>
        <p:txBody>
          <a:bodyPr rot="0" spcFirstLastPara="0" vertOverflow="overflow" horzOverflow="overflow" vert="horz" wrap="none" lIns="36000" tIns="36000" rIns="36000" bIns="36000" numCol="1" spcCol="0" rtlCol="0" fromWordArt="0" anchor="t" anchorCtr="0" forceAA="0" compatLnSpc="1">
            <a:prstTxWarp prst="textNoShape">
              <a:avLst/>
            </a:prstTxWarp>
            <a:spAutoFit/>
          </a:bodyPr>
          <a:lstStyle/>
          <a:p>
            <a:pPr marL="0" indent="0">
              <a:buNone/>
            </a:pPr>
            <a:endParaRPr lang="en-GB" dirty="0">
              <a:cs typeface="Arial"/>
            </a:endParaRPr>
          </a:p>
        </p:txBody>
      </p:sp>
      <p:cxnSp>
        <p:nvCxnSpPr>
          <p:cNvPr id="31" name="btfpColumnHeaderBoxLine223027">
            <a:extLst>
              <a:ext uri="{FF2B5EF4-FFF2-40B4-BE49-F238E27FC236}">
                <a16:creationId xmlns:a16="http://schemas.microsoft.com/office/drawing/2014/main" id="{87979172-74CE-B84E-2D49-B0EEACC00E83}"/>
              </a:ext>
            </a:extLst>
          </p:cNvPr>
          <p:cNvCxnSpPr>
            <a:cxnSpLocks/>
          </p:cNvCxnSpPr>
          <p:nvPr/>
        </p:nvCxnSpPr>
        <p:spPr bwMode="gray">
          <a:xfrm flipH="1">
            <a:off x="8562188" y="5399703"/>
            <a:ext cx="3135332"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pic>
        <p:nvPicPr>
          <p:cNvPr id="32" name="Picture 2">
            <a:extLst>
              <a:ext uri="{FF2B5EF4-FFF2-40B4-BE49-F238E27FC236}">
                <a16:creationId xmlns:a16="http://schemas.microsoft.com/office/drawing/2014/main" id="{78A3AB27-2209-B774-7572-17C1895634D2}"/>
              </a:ext>
            </a:extLst>
          </p:cNvPr>
          <p:cNvPicPr>
            <a:picLocks noChangeAspect="1" noChangeArrowheads="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8714677" y="2940763"/>
            <a:ext cx="307666" cy="225925"/>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4">
            <a:extLst>
              <a:ext uri="{FF2B5EF4-FFF2-40B4-BE49-F238E27FC236}">
                <a16:creationId xmlns:a16="http://schemas.microsoft.com/office/drawing/2014/main" id="{2583CC03-1DB2-64D7-3467-0F4F5E18F751}"/>
              </a:ext>
            </a:extLst>
          </p:cNvPr>
          <p:cNvPicPr>
            <a:picLocks noChangeAspect="1" noChangeArrowheads="1"/>
          </p:cNvPicPr>
          <p:nvPr/>
        </p:nvPicPr>
        <p:blipFill>
          <a:blip r:embed="rId17" cstate="screen">
            <a:extLst>
              <a:ext uri="{28A0092B-C50C-407E-A947-70E740481C1C}">
                <a14:useLocalDpi xmlns:a14="http://schemas.microsoft.com/office/drawing/2010/main"/>
              </a:ext>
            </a:extLst>
          </a:blip>
          <a:srcRect/>
          <a:stretch>
            <a:fillRect/>
          </a:stretch>
        </p:blipFill>
        <p:spPr bwMode="auto">
          <a:xfrm>
            <a:off x="8562188" y="3225052"/>
            <a:ext cx="612644" cy="77298"/>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6" descr="Contact us | Elemental Energies">
            <a:extLst>
              <a:ext uri="{FF2B5EF4-FFF2-40B4-BE49-F238E27FC236}">
                <a16:creationId xmlns:a16="http://schemas.microsoft.com/office/drawing/2014/main" id="{89B425D4-E0D0-5D78-FC62-6911B29BC7C0}"/>
              </a:ext>
            </a:extLst>
          </p:cNvPr>
          <p:cNvPicPr>
            <a:picLocks noChangeAspect="1" noChangeArrowheads="1"/>
          </p:cNvPicPr>
          <p:nvPr/>
        </p:nvPicPr>
        <p:blipFill>
          <a:blip r:embed="rId18"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8647054" y="3550047"/>
            <a:ext cx="442913" cy="236765"/>
          </a:xfrm>
          <a:prstGeom prst="rect">
            <a:avLst/>
          </a:prstGeom>
          <a:noFill/>
          <a:extLst>
            <a:ext uri="{909E8E84-426E-40DD-AFC4-6F175D3DCCD1}">
              <a14:hiddenFill xmlns:a14="http://schemas.microsoft.com/office/drawing/2010/main">
                <a:solidFill>
                  <a:srgbClr val="FFFFFF"/>
                </a:solidFill>
              </a14:hiddenFill>
            </a:ext>
          </a:extLst>
        </p:spPr>
      </p:pic>
      <p:pic>
        <p:nvPicPr>
          <p:cNvPr id="35" name="Picture 8" descr="Logos and photographs - Iceland Drilling">
            <a:extLst>
              <a:ext uri="{FF2B5EF4-FFF2-40B4-BE49-F238E27FC236}">
                <a16:creationId xmlns:a16="http://schemas.microsoft.com/office/drawing/2014/main" id="{B2A20D2F-5C03-7392-E90F-EE379429ACDF}"/>
              </a:ext>
            </a:extLst>
          </p:cNvPr>
          <p:cNvPicPr>
            <a:picLocks noChangeAspect="1" noChangeArrowheads="1"/>
          </p:cNvPicPr>
          <p:nvPr/>
        </p:nvPicPr>
        <p:blipFill>
          <a:blip r:embed="rId19"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8619636" y="3752235"/>
            <a:ext cx="497748" cy="263947"/>
          </a:xfrm>
          <a:prstGeom prst="rect">
            <a:avLst/>
          </a:prstGeom>
          <a:noFill/>
          <a:extLst>
            <a:ext uri="{909E8E84-426E-40DD-AFC4-6F175D3DCCD1}">
              <a14:hiddenFill xmlns:a14="http://schemas.microsoft.com/office/drawing/2010/main">
                <a:solidFill>
                  <a:srgbClr val="FFFFFF"/>
                </a:solidFill>
              </a14:hiddenFill>
            </a:ext>
          </a:extLst>
        </p:spPr>
      </p:pic>
      <p:pic>
        <p:nvPicPr>
          <p:cNvPr id="36" name="Picture 12" descr="Accueil - Arverne">
            <a:extLst>
              <a:ext uri="{FF2B5EF4-FFF2-40B4-BE49-F238E27FC236}">
                <a16:creationId xmlns:a16="http://schemas.microsoft.com/office/drawing/2014/main" id="{FD5AA79E-71BD-B6BA-1CC8-B47F660FAD20}"/>
              </a:ext>
            </a:extLst>
          </p:cNvPr>
          <p:cNvPicPr>
            <a:picLocks noChangeAspect="1" noChangeArrowheads="1"/>
          </p:cNvPicPr>
          <p:nvPr/>
        </p:nvPicPr>
        <p:blipFill>
          <a:blip r:embed="rId20"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8648498" y="4209550"/>
            <a:ext cx="440024" cy="189133"/>
          </a:xfrm>
          <a:prstGeom prst="rect">
            <a:avLst/>
          </a:prstGeom>
          <a:noFill/>
          <a:extLst>
            <a:ext uri="{909E8E84-426E-40DD-AFC4-6F175D3DCCD1}">
              <a14:hiddenFill xmlns:a14="http://schemas.microsoft.com/office/drawing/2010/main">
                <a:solidFill>
                  <a:srgbClr val="FFFFFF"/>
                </a:solidFill>
              </a14:hiddenFill>
            </a:ext>
          </a:extLst>
        </p:spPr>
      </p:pic>
      <p:pic>
        <p:nvPicPr>
          <p:cNvPr id="37" name="Picture 14" descr="Herrenknecht - Wikipedia">
            <a:extLst>
              <a:ext uri="{FF2B5EF4-FFF2-40B4-BE49-F238E27FC236}">
                <a16:creationId xmlns:a16="http://schemas.microsoft.com/office/drawing/2014/main" id="{81BD5F21-CA05-8039-A7E0-72F66B092F77}"/>
              </a:ext>
            </a:extLst>
          </p:cNvPr>
          <p:cNvPicPr>
            <a:picLocks noChangeAspect="1" noChangeArrowheads="1"/>
          </p:cNvPicPr>
          <p:nvPr/>
        </p:nvPicPr>
        <p:blipFill>
          <a:blip r:embed="rId21" cstate="print">
            <a:extLst>
              <a:ext uri="{28A0092B-C50C-407E-A947-70E740481C1C}">
                <a14:useLocalDpi xmlns:a14="http://schemas.microsoft.com/office/drawing/2010/main"/>
              </a:ext>
            </a:extLst>
          </a:blip>
          <a:srcRect/>
          <a:stretch>
            <a:fillRect/>
          </a:stretch>
        </p:blipFill>
        <p:spPr bwMode="auto">
          <a:xfrm>
            <a:off x="8673237" y="4477431"/>
            <a:ext cx="390547" cy="265235"/>
          </a:xfrm>
          <a:prstGeom prst="rect">
            <a:avLst/>
          </a:prstGeom>
          <a:noFill/>
          <a:extLst>
            <a:ext uri="{909E8E84-426E-40DD-AFC4-6F175D3DCCD1}">
              <a14:hiddenFill xmlns:a14="http://schemas.microsoft.com/office/drawing/2010/main">
                <a:solidFill>
                  <a:srgbClr val="FFFFFF"/>
                </a:solidFill>
              </a14:hiddenFill>
            </a:ext>
          </a:extLst>
        </p:spPr>
      </p:pic>
      <p:pic>
        <p:nvPicPr>
          <p:cNvPr id="38" name="Picture 18" descr="Nevada Gold Mines - Wikipedia">
            <a:extLst>
              <a:ext uri="{FF2B5EF4-FFF2-40B4-BE49-F238E27FC236}">
                <a16:creationId xmlns:a16="http://schemas.microsoft.com/office/drawing/2014/main" id="{FD232BBB-FC10-D305-BD7E-217FE38BCBCD}"/>
              </a:ext>
            </a:extLst>
          </p:cNvPr>
          <p:cNvPicPr>
            <a:picLocks noChangeAspect="1" noChangeArrowheads="1"/>
          </p:cNvPicPr>
          <p:nvPr/>
        </p:nvPicPr>
        <p:blipFill>
          <a:blip r:embed="rId22"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8659777" y="4893568"/>
            <a:ext cx="417467" cy="187860"/>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20">
            <a:extLst>
              <a:ext uri="{FF2B5EF4-FFF2-40B4-BE49-F238E27FC236}">
                <a16:creationId xmlns:a16="http://schemas.microsoft.com/office/drawing/2014/main" id="{EDCC6F7C-7B63-DE10-55D6-AECB6AE47C40}"/>
              </a:ext>
            </a:extLst>
          </p:cNvPr>
          <p:cNvPicPr>
            <a:picLocks noChangeAspect="1" noChangeArrowheads="1"/>
          </p:cNvPicPr>
          <p:nvPr/>
        </p:nvPicPr>
        <p:blipFill>
          <a:blip r:embed="rId23" cstate="screen">
            <a:extLst>
              <a:ext uri="{28A0092B-C50C-407E-A947-70E740481C1C}">
                <a14:useLocalDpi xmlns:a14="http://schemas.microsoft.com/office/drawing/2010/main"/>
              </a:ext>
            </a:extLst>
          </a:blip>
          <a:srcRect/>
          <a:stretch>
            <a:fillRect/>
          </a:stretch>
        </p:blipFill>
        <p:spPr bwMode="auto">
          <a:xfrm>
            <a:off x="8758457" y="5518011"/>
            <a:ext cx="220107" cy="245764"/>
          </a:xfrm>
          <a:prstGeom prst="rect">
            <a:avLst/>
          </a:prstGeom>
          <a:noFill/>
          <a:extLst>
            <a:ext uri="{909E8E84-426E-40DD-AFC4-6F175D3DCCD1}">
              <a14:hiddenFill xmlns:a14="http://schemas.microsoft.com/office/drawing/2010/main">
                <a:solidFill>
                  <a:srgbClr val="FFFFFF"/>
                </a:solidFill>
              </a14:hiddenFill>
            </a:ext>
          </a:extLst>
        </p:spPr>
      </p:pic>
      <p:pic>
        <p:nvPicPr>
          <p:cNvPr id="40" name="Picture 22" descr="Registration for Baseload Capital Virtual Seminar 6">
            <a:extLst>
              <a:ext uri="{FF2B5EF4-FFF2-40B4-BE49-F238E27FC236}">
                <a16:creationId xmlns:a16="http://schemas.microsoft.com/office/drawing/2014/main" id="{AD1FAF89-E658-90C8-EBF0-AD21C9995217}"/>
              </a:ext>
            </a:extLst>
          </p:cNvPr>
          <p:cNvPicPr>
            <a:picLocks noChangeAspect="1" noChangeArrowheads="1"/>
          </p:cNvPicPr>
          <p:nvPr/>
        </p:nvPicPr>
        <p:blipFill>
          <a:blip r:embed="rId24" cstate="screen">
            <a:extLst>
              <a:ext uri="{28A0092B-C50C-407E-A947-70E740481C1C}">
                <a14:useLocalDpi xmlns:a14="http://schemas.microsoft.com/office/drawing/2010/main"/>
              </a:ext>
            </a:extLst>
          </a:blip>
          <a:srcRect/>
          <a:stretch>
            <a:fillRect/>
          </a:stretch>
        </p:blipFill>
        <p:spPr bwMode="auto">
          <a:xfrm>
            <a:off x="8577807" y="5825260"/>
            <a:ext cx="581406" cy="354658"/>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49" name="Table 48">
            <a:extLst>
              <a:ext uri="{FF2B5EF4-FFF2-40B4-BE49-F238E27FC236}">
                <a16:creationId xmlns:a16="http://schemas.microsoft.com/office/drawing/2014/main" id="{B0390BD0-190E-B851-235E-993D8A5A16AB}"/>
              </a:ext>
            </a:extLst>
          </p:cNvPr>
          <p:cNvGraphicFramePr>
            <a:graphicFrameLocks noGrp="1"/>
          </p:cNvGraphicFramePr>
          <p:nvPr>
            <p:extLst>
              <p:ext uri="{D42A27DB-BD31-4B8C-83A1-F6EECF244321}">
                <p14:modId xmlns:p14="http://schemas.microsoft.com/office/powerpoint/2010/main" val="3461710956"/>
              </p:ext>
            </p:extLst>
          </p:nvPr>
        </p:nvGraphicFramePr>
        <p:xfrm>
          <a:off x="330200" y="2182359"/>
          <a:ext cx="8023860" cy="3687614"/>
        </p:xfrm>
        <a:graphic>
          <a:graphicData uri="http://schemas.openxmlformats.org/drawingml/2006/table">
            <a:tbl>
              <a:tblPr firstRow="1" bandRow="1">
                <a:tableStyleId>{2D5ABB26-0587-4C30-8999-92F81FD0307C}</a:tableStyleId>
              </a:tblPr>
              <a:tblGrid>
                <a:gridCol w="2011947">
                  <a:extLst>
                    <a:ext uri="{9D8B030D-6E8A-4147-A177-3AD203B41FA5}">
                      <a16:colId xmlns:a16="http://schemas.microsoft.com/office/drawing/2014/main" val="2714083858"/>
                    </a:ext>
                  </a:extLst>
                </a:gridCol>
                <a:gridCol w="1999983">
                  <a:extLst>
                    <a:ext uri="{9D8B030D-6E8A-4147-A177-3AD203B41FA5}">
                      <a16:colId xmlns:a16="http://schemas.microsoft.com/office/drawing/2014/main" val="1604923459"/>
                    </a:ext>
                  </a:extLst>
                </a:gridCol>
                <a:gridCol w="2005965">
                  <a:extLst>
                    <a:ext uri="{9D8B030D-6E8A-4147-A177-3AD203B41FA5}">
                      <a16:colId xmlns:a16="http://schemas.microsoft.com/office/drawing/2014/main" val="416147636"/>
                    </a:ext>
                  </a:extLst>
                </a:gridCol>
                <a:gridCol w="2005965">
                  <a:extLst>
                    <a:ext uri="{9D8B030D-6E8A-4147-A177-3AD203B41FA5}">
                      <a16:colId xmlns:a16="http://schemas.microsoft.com/office/drawing/2014/main" val="363984495"/>
                    </a:ext>
                  </a:extLst>
                </a:gridCol>
              </a:tblGrid>
              <a:tr h="471465">
                <a:tc>
                  <a:txBody>
                    <a:bodyPr/>
                    <a:lstStyle/>
                    <a:p>
                      <a:pPr marL="0" indent="0">
                        <a:buNone/>
                      </a:pPr>
                      <a:endParaRPr lang="en-US" sz="1400" dirty="0"/>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None/>
                      </a:pPr>
                      <a:r>
                        <a:rPr lang="en-US" sz="1200" b="1" dirty="0">
                          <a:solidFill>
                            <a:schemeClr val="bg1"/>
                          </a:solidFill>
                        </a:rPr>
                        <a:t>Oil drilling rig</a:t>
                      </a:r>
                    </a:p>
                  </a:txBody>
                  <a:tcPr anchor="ctr">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indent="0" algn="ctr">
                        <a:buNone/>
                      </a:pPr>
                      <a:r>
                        <a:rPr lang="en-US" sz="1200" b="1" dirty="0">
                          <a:solidFill>
                            <a:schemeClr val="bg1"/>
                          </a:solidFill>
                        </a:rPr>
                        <a:t>Gas drilling rig</a:t>
                      </a:r>
                    </a:p>
                  </a:txBody>
                  <a:tcPr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indent="0" algn="ctr">
                        <a:buNone/>
                      </a:pPr>
                      <a:r>
                        <a:rPr lang="en-US" sz="1200" b="1" dirty="0">
                          <a:solidFill>
                            <a:schemeClr val="bg1"/>
                          </a:solidFill>
                        </a:rPr>
                        <a:t>Geothermal drilling rig</a:t>
                      </a:r>
                      <a:r>
                        <a:rPr lang="en-US" sz="1200" b="1" baseline="30000" dirty="0">
                          <a:solidFill>
                            <a:schemeClr val="bg1"/>
                          </a:solidFill>
                        </a:rPr>
                        <a:t>1</a:t>
                      </a:r>
                    </a:p>
                  </a:txBody>
                  <a:tcPr anchor="ctr">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a16="http://schemas.microsoft.com/office/drawing/2014/main" val="1897782230"/>
                  </a:ext>
                </a:extLst>
              </a:tr>
              <a:tr h="914170">
                <a:tc>
                  <a:txBody>
                    <a:bodyPr/>
                    <a:lstStyle/>
                    <a:p>
                      <a:pPr marL="0" indent="0">
                        <a:buNone/>
                      </a:pPr>
                      <a:r>
                        <a:rPr lang="en-US" sz="1300" b="1" dirty="0"/>
                        <a:t>Description</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711200" rtl="0" eaLnBrk="1" fontAlgn="auto" latinLnBrk="0" hangingPunct="1">
                        <a:lnSpc>
                          <a:spcPct val="100000"/>
                        </a:lnSpc>
                        <a:spcBef>
                          <a:spcPts val="1200"/>
                        </a:spcBef>
                        <a:spcAft>
                          <a:spcPts val="0"/>
                        </a:spcAft>
                        <a:buClrTx/>
                        <a:buSzTx/>
                        <a:buNone/>
                        <a:tabLst/>
                        <a:defRPr/>
                      </a:pPr>
                      <a:r>
                        <a:rPr lang="en-US" sz="1200" dirty="0">
                          <a:latin typeface="+mn-lt"/>
                        </a:rPr>
                        <a:t>Extraction of crude oil from underground reservoirs, often using rotary or directional drilling techniques</a:t>
                      </a:r>
                    </a:p>
                  </a:txBody>
                  <a:tcPr marL="182880" marR="182880" anchor="ctr">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l" defTabSz="711200" rtl="0" eaLnBrk="1" fontAlgn="auto" latinLnBrk="0" hangingPunct="1">
                        <a:lnSpc>
                          <a:spcPct val="100000"/>
                        </a:lnSpc>
                        <a:spcBef>
                          <a:spcPts val="1200"/>
                        </a:spcBef>
                        <a:spcAft>
                          <a:spcPts val="0"/>
                        </a:spcAft>
                        <a:buClrTx/>
                        <a:buSzTx/>
                        <a:buNone/>
                        <a:tabLst/>
                        <a:defRPr/>
                      </a:pPr>
                      <a:r>
                        <a:rPr lang="en-US" sz="1200" dirty="0">
                          <a:latin typeface="+mn-lt"/>
                        </a:rPr>
                        <a:t>Extraction of natural gas from underground formations, including conventional and shale gas reservoirs</a:t>
                      </a:r>
                    </a:p>
                  </a:txBody>
                  <a:tcPr marL="182880" marR="18288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l" defTabSz="711200" rtl="0" eaLnBrk="1" fontAlgn="auto" latinLnBrk="0" hangingPunct="1">
                        <a:lnSpc>
                          <a:spcPct val="100000"/>
                        </a:lnSpc>
                        <a:spcBef>
                          <a:spcPts val="1200"/>
                        </a:spcBef>
                        <a:spcAft>
                          <a:spcPts val="0"/>
                        </a:spcAft>
                        <a:buClrTx/>
                        <a:buSzTx/>
                        <a:buNone/>
                        <a:tabLst/>
                        <a:defRPr/>
                      </a:pPr>
                      <a:r>
                        <a:rPr lang="en-US" sz="1200" dirty="0">
                          <a:latin typeface="+mn-lt"/>
                        </a:rPr>
                        <a:t>Access to underground heat by drilling deep wells into hot rock formations</a:t>
                      </a:r>
                    </a:p>
                  </a:txBody>
                  <a:tcPr marL="182880" marR="182880">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89569036"/>
                  </a:ext>
                </a:extLst>
              </a:tr>
              <a:tr h="636048">
                <a:tc>
                  <a:txBody>
                    <a:bodyPr/>
                    <a:lstStyle/>
                    <a:p>
                      <a:pPr marL="0" indent="0">
                        <a:buNone/>
                      </a:pPr>
                      <a:r>
                        <a:rPr lang="en-US" sz="1300" b="1" dirty="0"/>
                        <a:t>Market share (2024)</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buNone/>
                      </a:pPr>
                      <a:r>
                        <a:rPr lang="en-US" sz="1200" b="1" dirty="0">
                          <a:latin typeface="+mn-lt"/>
                        </a:rPr>
                        <a:t>81.6%</a:t>
                      </a:r>
                    </a:p>
                  </a:txBody>
                  <a:tcPr marL="182880" marR="182880" anchor="ctr">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l" defTabSz="711200" rtl="0" eaLnBrk="1" fontAlgn="auto" latinLnBrk="0" hangingPunct="1">
                        <a:lnSpc>
                          <a:spcPct val="100000"/>
                        </a:lnSpc>
                        <a:spcBef>
                          <a:spcPts val="1200"/>
                        </a:spcBef>
                        <a:spcAft>
                          <a:spcPts val="0"/>
                        </a:spcAft>
                        <a:buClrTx/>
                        <a:buSzTx/>
                        <a:buNone/>
                        <a:tabLst/>
                        <a:defRPr/>
                      </a:pPr>
                      <a:r>
                        <a:rPr lang="en-US" sz="1200" b="1" dirty="0">
                          <a:latin typeface="+mn-lt"/>
                        </a:rPr>
                        <a:t>17.9%</a:t>
                      </a:r>
                    </a:p>
                  </a:txBody>
                  <a:tcPr marL="182880" marR="18288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buNone/>
                      </a:pPr>
                      <a:r>
                        <a:rPr lang="en-US" sz="1200" b="1" dirty="0">
                          <a:latin typeface="+mn-lt"/>
                        </a:rPr>
                        <a:t>0.5%</a:t>
                      </a:r>
                    </a:p>
                  </a:txBody>
                  <a:tcPr marL="182880" marR="182880" anchor="ctr">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65130703"/>
                  </a:ext>
                </a:extLst>
              </a:tr>
              <a:tr h="450533">
                <a:tc>
                  <a:txBody>
                    <a:bodyPr/>
                    <a:lstStyle/>
                    <a:p>
                      <a:pPr marL="0" indent="0">
                        <a:buNone/>
                      </a:pPr>
                      <a:r>
                        <a:rPr lang="en-US" sz="1300" b="1" dirty="0"/>
                        <a:t>Active rig count (2024)</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buNone/>
                      </a:pPr>
                      <a:r>
                        <a:rPr lang="en-US" sz="1200" b="1" dirty="0">
                          <a:latin typeface="+mn-lt"/>
                        </a:rPr>
                        <a:t>473</a:t>
                      </a:r>
                    </a:p>
                  </a:txBody>
                  <a:tcPr marL="182880" marR="182880" anchor="ctr">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buNone/>
                      </a:pPr>
                      <a:r>
                        <a:rPr lang="en-US" sz="1200" b="1" dirty="0">
                          <a:latin typeface="+mn-lt"/>
                        </a:rPr>
                        <a:t>104</a:t>
                      </a:r>
                    </a:p>
                  </a:txBody>
                  <a:tcPr marL="182880" marR="18288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buNone/>
                      </a:pPr>
                      <a:r>
                        <a:rPr lang="en-US" sz="1200" b="1" dirty="0">
                          <a:latin typeface="+mn-lt"/>
                        </a:rPr>
                        <a:t>3</a:t>
                      </a:r>
                    </a:p>
                  </a:txBody>
                  <a:tcPr marL="182880" marR="182880" anchor="ctr">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8676714"/>
                  </a:ext>
                </a:extLst>
              </a:tr>
              <a:tr h="450533">
                <a:tc>
                  <a:txBody>
                    <a:bodyPr/>
                    <a:lstStyle/>
                    <a:p>
                      <a:pPr marL="0" indent="0">
                        <a:buNone/>
                      </a:pPr>
                      <a:r>
                        <a:rPr lang="en-US" sz="1300" b="1" dirty="0"/>
                        <a:t>Avg. rig count       (2013-2024)</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buNone/>
                      </a:pPr>
                      <a:r>
                        <a:rPr lang="en-US" sz="1200" b="1" dirty="0">
                          <a:latin typeface="+mn-lt"/>
                        </a:rPr>
                        <a:t>700</a:t>
                      </a:r>
                    </a:p>
                  </a:txBody>
                  <a:tcPr marL="182880" marR="182880" anchor="ctr">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buNone/>
                      </a:pPr>
                      <a:r>
                        <a:rPr lang="en-US" sz="1200" b="1" dirty="0">
                          <a:latin typeface="+mn-lt"/>
                        </a:rPr>
                        <a:t>172</a:t>
                      </a:r>
                    </a:p>
                  </a:txBody>
                  <a:tcPr marL="182880" marR="18288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buNone/>
                      </a:pPr>
                      <a:r>
                        <a:rPr lang="en-US" sz="1200" dirty="0">
                          <a:latin typeface="+mn-lt"/>
                        </a:rPr>
                        <a:t>2</a:t>
                      </a:r>
                    </a:p>
                  </a:txBody>
                  <a:tcPr marL="182880" marR="182880" anchor="ctr">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243596473"/>
                  </a:ext>
                </a:extLst>
              </a:tr>
              <a:tr h="636048">
                <a:tc>
                  <a:txBody>
                    <a:bodyPr/>
                    <a:lstStyle/>
                    <a:p>
                      <a:pPr marL="0" indent="0">
                        <a:buNone/>
                      </a:pPr>
                      <a:r>
                        <a:rPr lang="en-US" sz="1300" b="1" dirty="0"/>
                        <a:t>Key players</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7800" indent="-177800"/>
                      <a:endParaRPr lang="en-US" sz="1200" dirty="0">
                        <a:latin typeface="+mn-lt"/>
                      </a:endParaRPr>
                    </a:p>
                  </a:txBody>
                  <a:tcPr marL="182880" marR="18288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77800" indent="-177800"/>
                      <a:endParaRPr lang="en-US" sz="1200" dirty="0">
                        <a:latin typeface="+mn-lt"/>
                      </a:endParaRPr>
                    </a:p>
                  </a:txBody>
                  <a:tcPr marL="182880" marR="182880" anchor="ctr">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77800" indent="-177800"/>
                      <a:endParaRPr lang="en-US" sz="1200" dirty="0">
                        <a:latin typeface="+mn-lt"/>
                      </a:endParaRPr>
                    </a:p>
                  </a:txBody>
                  <a:tcPr marL="182880" marR="182880" anchor="ctr">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35372422"/>
                  </a:ext>
                </a:extLst>
              </a:tr>
            </a:tbl>
          </a:graphicData>
        </a:graphic>
      </p:graphicFrame>
      <p:graphicFrame>
        <p:nvGraphicFramePr>
          <p:cNvPr id="52" name="Chart 51">
            <a:extLst>
              <a:ext uri="{FF2B5EF4-FFF2-40B4-BE49-F238E27FC236}">
                <a16:creationId xmlns:a16="http://schemas.microsoft.com/office/drawing/2014/main" id="{FB200F79-C7DC-59F5-506A-F1BECB7D18CD}"/>
              </a:ext>
            </a:extLst>
          </p:cNvPr>
          <p:cNvGraphicFramePr/>
          <p:nvPr>
            <p:custDataLst>
              <p:tags r:id="rId2"/>
            </p:custDataLst>
            <p:extLst>
              <p:ext uri="{D42A27DB-BD31-4B8C-83A1-F6EECF244321}">
                <p14:modId xmlns:p14="http://schemas.microsoft.com/office/powerpoint/2010/main" val="1758562413"/>
              </p:ext>
            </p:extLst>
          </p:nvPr>
        </p:nvGraphicFramePr>
        <p:xfrm>
          <a:off x="3227842" y="3711807"/>
          <a:ext cx="574901" cy="563059"/>
        </p:xfrm>
        <a:graphic>
          <a:graphicData uri="http://schemas.openxmlformats.org/drawingml/2006/chart">
            <c:chart xmlns:c="http://schemas.openxmlformats.org/drawingml/2006/chart" xmlns:r="http://schemas.openxmlformats.org/officeDocument/2006/relationships" r:id="rId25"/>
          </a:graphicData>
        </a:graphic>
      </p:graphicFrame>
      <p:graphicFrame>
        <p:nvGraphicFramePr>
          <p:cNvPr id="53" name="Chart 52">
            <a:extLst>
              <a:ext uri="{FF2B5EF4-FFF2-40B4-BE49-F238E27FC236}">
                <a16:creationId xmlns:a16="http://schemas.microsoft.com/office/drawing/2014/main" id="{7EE3A6CD-EF0C-B31E-6EBB-3C21C2B7E69F}"/>
              </a:ext>
            </a:extLst>
          </p:cNvPr>
          <p:cNvGraphicFramePr/>
          <p:nvPr>
            <p:custDataLst>
              <p:tags r:id="rId3"/>
            </p:custDataLst>
            <p:extLst>
              <p:ext uri="{D42A27DB-BD31-4B8C-83A1-F6EECF244321}">
                <p14:modId xmlns:p14="http://schemas.microsoft.com/office/powerpoint/2010/main" val="3800327629"/>
              </p:ext>
            </p:extLst>
          </p:nvPr>
        </p:nvGraphicFramePr>
        <p:xfrm>
          <a:off x="5304292" y="3711807"/>
          <a:ext cx="574901" cy="563059"/>
        </p:xfrm>
        <a:graphic>
          <a:graphicData uri="http://schemas.openxmlformats.org/drawingml/2006/chart">
            <c:chart xmlns:c="http://schemas.openxmlformats.org/drawingml/2006/chart" xmlns:r="http://schemas.openxmlformats.org/officeDocument/2006/relationships" r:id="rId26"/>
          </a:graphicData>
        </a:graphic>
      </p:graphicFrame>
      <p:graphicFrame>
        <p:nvGraphicFramePr>
          <p:cNvPr id="54" name="Chart 53">
            <a:extLst>
              <a:ext uri="{FF2B5EF4-FFF2-40B4-BE49-F238E27FC236}">
                <a16:creationId xmlns:a16="http://schemas.microsoft.com/office/drawing/2014/main" id="{916562E4-C301-E358-B9A0-964FCFB5DD0D}"/>
              </a:ext>
            </a:extLst>
          </p:cNvPr>
          <p:cNvGraphicFramePr/>
          <p:nvPr>
            <p:custDataLst>
              <p:tags r:id="rId4"/>
            </p:custDataLst>
            <p:extLst>
              <p:ext uri="{D42A27DB-BD31-4B8C-83A1-F6EECF244321}">
                <p14:modId xmlns:p14="http://schemas.microsoft.com/office/powerpoint/2010/main" val="431281969"/>
              </p:ext>
            </p:extLst>
          </p:nvPr>
        </p:nvGraphicFramePr>
        <p:xfrm>
          <a:off x="7279142" y="3711807"/>
          <a:ext cx="574901" cy="563059"/>
        </p:xfrm>
        <a:graphic>
          <a:graphicData uri="http://schemas.openxmlformats.org/drawingml/2006/chart">
            <c:chart xmlns:c="http://schemas.openxmlformats.org/drawingml/2006/chart" xmlns:r="http://schemas.openxmlformats.org/officeDocument/2006/relationships" r:id="rId27"/>
          </a:graphicData>
        </a:graphic>
      </p:graphicFrame>
      <p:pic>
        <p:nvPicPr>
          <p:cNvPr id="55" name="Picture 24" descr="Nabors Industries Ltd. - Home">
            <a:extLst>
              <a:ext uri="{FF2B5EF4-FFF2-40B4-BE49-F238E27FC236}">
                <a16:creationId xmlns:a16="http://schemas.microsoft.com/office/drawing/2014/main" id="{F6E642F6-7378-B331-1111-5234A21D115E}"/>
              </a:ext>
            </a:extLst>
          </p:cNvPr>
          <p:cNvPicPr>
            <a:picLocks noChangeAspect="1" noChangeArrowheads="1"/>
          </p:cNvPicPr>
          <p:nvPr/>
        </p:nvPicPr>
        <p:blipFill>
          <a:blip r:embed="rId28" cstate="screen">
            <a:extLst>
              <a:ext uri="{28A0092B-C50C-407E-A947-70E740481C1C}">
                <a14:useLocalDpi xmlns:a14="http://schemas.microsoft.com/office/drawing/2010/main"/>
              </a:ext>
            </a:extLst>
          </a:blip>
          <a:srcRect/>
          <a:stretch>
            <a:fillRect/>
          </a:stretch>
        </p:blipFill>
        <p:spPr bwMode="auto">
          <a:xfrm>
            <a:off x="2330700" y="5339965"/>
            <a:ext cx="1389236" cy="397054"/>
          </a:xfrm>
          <a:prstGeom prst="rect">
            <a:avLst/>
          </a:prstGeom>
          <a:noFill/>
          <a:extLst>
            <a:ext uri="{909E8E84-426E-40DD-AFC4-6F175D3DCCD1}">
              <a14:hiddenFill xmlns:a14="http://schemas.microsoft.com/office/drawing/2010/main">
                <a:solidFill>
                  <a:srgbClr val="FFFFFF"/>
                </a:solidFill>
              </a14:hiddenFill>
            </a:ext>
          </a:extLst>
        </p:spPr>
      </p:pic>
      <p:pic>
        <p:nvPicPr>
          <p:cNvPr id="56" name="Picture 26" descr="Helmerich &amp; Payne, Inc. Announces Fiscal First Quarter Results | Business  Wire">
            <a:extLst>
              <a:ext uri="{FF2B5EF4-FFF2-40B4-BE49-F238E27FC236}">
                <a16:creationId xmlns:a16="http://schemas.microsoft.com/office/drawing/2014/main" id="{90DBA0C4-5E06-417C-DB53-36460C18D1FF}"/>
              </a:ext>
            </a:extLst>
          </p:cNvPr>
          <p:cNvPicPr>
            <a:picLocks noChangeAspect="1" noChangeArrowheads="1"/>
          </p:cNvPicPr>
          <p:nvPr/>
        </p:nvPicPr>
        <p:blipFill>
          <a:blip r:embed="rId29"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3548458" y="5359995"/>
            <a:ext cx="830094" cy="433746"/>
          </a:xfrm>
          <a:prstGeom prst="rect">
            <a:avLst/>
          </a:prstGeom>
          <a:noFill/>
          <a:extLst>
            <a:ext uri="{909E8E84-426E-40DD-AFC4-6F175D3DCCD1}">
              <a14:hiddenFill xmlns:a14="http://schemas.microsoft.com/office/drawing/2010/main">
                <a:solidFill>
                  <a:srgbClr val="FFFFFF"/>
                </a:solidFill>
              </a14:hiddenFill>
            </a:ext>
          </a:extLst>
        </p:spPr>
      </p:pic>
      <p:pic>
        <p:nvPicPr>
          <p:cNvPr id="57" name="Picture 28" descr="Patterson-UTI Energy to acquire Pioneer Energy Services - Drilling  Contractor">
            <a:extLst>
              <a:ext uri="{FF2B5EF4-FFF2-40B4-BE49-F238E27FC236}">
                <a16:creationId xmlns:a16="http://schemas.microsoft.com/office/drawing/2014/main" id="{66D31995-077D-C05A-9E12-8E81560A9316}"/>
              </a:ext>
            </a:extLst>
          </p:cNvPr>
          <p:cNvPicPr>
            <a:picLocks noChangeAspect="1" noChangeArrowheads="1"/>
          </p:cNvPicPr>
          <p:nvPr/>
        </p:nvPicPr>
        <p:blipFill>
          <a:blip r:embed="rId30"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4476565" y="5092557"/>
            <a:ext cx="1819835" cy="968622"/>
          </a:xfrm>
          <a:prstGeom prst="rect">
            <a:avLst/>
          </a:prstGeom>
          <a:noFill/>
          <a:extLst>
            <a:ext uri="{909E8E84-426E-40DD-AFC4-6F175D3DCCD1}">
              <a14:hiddenFill xmlns:a14="http://schemas.microsoft.com/office/drawing/2010/main">
                <a:solidFill>
                  <a:srgbClr val="FFFFFF"/>
                </a:solidFill>
              </a14:hiddenFill>
            </a:ext>
          </a:extLst>
        </p:spPr>
      </p:pic>
      <p:pic>
        <p:nvPicPr>
          <p:cNvPr id="58" name="Picture 30" descr="Home | Geoprobe Systems® Tooling and Drilling Rig Manufacturer">
            <a:extLst>
              <a:ext uri="{FF2B5EF4-FFF2-40B4-BE49-F238E27FC236}">
                <a16:creationId xmlns:a16="http://schemas.microsoft.com/office/drawing/2014/main" id="{0F3034B6-EBF6-D089-61BD-8A7489982764}"/>
              </a:ext>
            </a:extLst>
          </p:cNvPr>
          <p:cNvPicPr>
            <a:picLocks noChangeAspect="1" noChangeArrowheads="1"/>
          </p:cNvPicPr>
          <p:nvPr/>
        </p:nvPicPr>
        <p:blipFill>
          <a:blip r:embed="rId31" cstate="screen">
            <a:extLst>
              <a:ext uri="{28A0092B-C50C-407E-A947-70E740481C1C}">
                <a14:useLocalDpi xmlns:a14="http://schemas.microsoft.com/office/drawing/2010/main"/>
              </a:ext>
            </a:extLst>
          </a:blip>
          <a:srcRect/>
          <a:stretch>
            <a:fillRect/>
          </a:stretch>
        </p:blipFill>
        <p:spPr bwMode="auto">
          <a:xfrm>
            <a:off x="6422412" y="5401098"/>
            <a:ext cx="936898" cy="232176"/>
          </a:xfrm>
          <a:prstGeom prst="rect">
            <a:avLst/>
          </a:prstGeom>
          <a:noFill/>
          <a:extLst>
            <a:ext uri="{909E8E84-426E-40DD-AFC4-6F175D3DCCD1}">
              <a14:hiddenFill xmlns:a14="http://schemas.microsoft.com/office/drawing/2010/main">
                <a:solidFill>
                  <a:srgbClr val="FFFFFF"/>
                </a:solidFill>
              </a14:hiddenFill>
            </a:ext>
          </a:extLst>
        </p:spPr>
      </p:pic>
      <p:pic>
        <p:nvPicPr>
          <p:cNvPr id="59" name="Picture 14" descr="Herrenknecht - Wikipedia">
            <a:extLst>
              <a:ext uri="{FF2B5EF4-FFF2-40B4-BE49-F238E27FC236}">
                <a16:creationId xmlns:a16="http://schemas.microsoft.com/office/drawing/2014/main" id="{973D7739-FCB0-5CDC-0C2B-4345C931A8EF}"/>
              </a:ext>
            </a:extLst>
          </p:cNvPr>
          <p:cNvPicPr>
            <a:picLocks noChangeAspect="1" noChangeArrowheads="1"/>
          </p:cNvPicPr>
          <p:nvPr/>
        </p:nvPicPr>
        <p:blipFill>
          <a:blip r:embed="rId21" cstate="print">
            <a:extLst>
              <a:ext uri="{28A0092B-C50C-407E-A947-70E740481C1C}">
                <a14:useLocalDpi xmlns:a14="http://schemas.microsoft.com/office/drawing/2010/main"/>
              </a:ext>
            </a:extLst>
          </a:blip>
          <a:srcRect/>
          <a:stretch>
            <a:fillRect/>
          </a:stretch>
        </p:blipFill>
        <p:spPr bwMode="auto">
          <a:xfrm>
            <a:off x="7270894" y="5597955"/>
            <a:ext cx="390547" cy="265235"/>
          </a:xfrm>
          <a:prstGeom prst="rect">
            <a:avLst/>
          </a:prstGeom>
          <a:noFill/>
          <a:extLst>
            <a:ext uri="{909E8E84-426E-40DD-AFC4-6F175D3DCCD1}">
              <a14:hiddenFill xmlns:a14="http://schemas.microsoft.com/office/drawing/2010/main">
                <a:solidFill>
                  <a:srgbClr val="FFFFFF"/>
                </a:solidFill>
              </a14:hiddenFill>
            </a:ext>
          </a:extLst>
        </p:spPr>
      </p:pic>
      <p:pic>
        <p:nvPicPr>
          <p:cNvPr id="60" name="Picture 32" descr="Borehole Drilling Machine Manufacturer - Drillrigy">
            <a:extLst>
              <a:ext uri="{FF2B5EF4-FFF2-40B4-BE49-F238E27FC236}">
                <a16:creationId xmlns:a16="http://schemas.microsoft.com/office/drawing/2014/main" id="{9D36B7A0-3293-2C19-D1D7-5543DA58C9D3}"/>
              </a:ext>
            </a:extLst>
          </p:cNvPr>
          <p:cNvPicPr>
            <a:picLocks noChangeAspect="1" noChangeArrowheads="1"/>
          </p:cNvPicPr>
          <p:nvPr/>
        </p:nvPicPr>
        <p:blipFill>
          <a:blip r:embed="rId32" cstate="screen">
            <a:extLst>
              <a:ext uri="{28A0092B-C50C-407E-A947-70E740481C1C}">
                <a14:useLocalDpi xmlns:a14="http://schemas.microsoft.com/office/drawing/2010/main"/>
              </a:ext>
            </a:extLst>
          </a:blip>
          <a:srcRect/>
          <a:stretch>
            <a:fillRect/>
          </a:stretch>
        </p:blipFill>
        <p:spPr bwMode="auto">
          <a:xfrm>
            <a:off x="7529830" y="5048921"/>
            <a:ext cx="757339" cy="757339"/>
          </a:xfrm>
          <a:prstGeom prst="rect">
            <a:avLst/>
          </a:prstGeom>
          <a:noFill/>
          <a:extLst>
            <a:ext uri="{909E8E84-426E-40DD-AFC4-6F175D3DCCD1}">
              <a14:hiddenFill xmlns:a14="http://schemas.microsoft.com/office/drawing/2010/main">
                <a:solidFill>
                  <a:srgbClr val="FFFFFF"/>
                </a:solidFill>
              </a14:hiddenFill>
            </a:ext>
          </a:extLst>
        </p:spPr>
      </p:pic>
      <p:cxnSp>
        <p:nvCxnSpPr>
          <p:cNvPr id="63" name="btfpColumnHeaderBoxLine223027">
            <a:extLst>
              <a:ext uri="{FF2B5EF4-FFF2-40B4-BE49-F238E27FC236}">
                <a16:creationId xmlns:a16="http://schemas.microsoft.com/office/drawing/2014/main" id="{B38CF4DD-BD73-CCF7-90B1-51EE97DDEA0C}"/>
              </a:ext>
            </a:extLst>
          </p:cNvPr>
          <p:cNvCxnSpPr>
            <a:cxnSpLocks/>
          </p:cNvCxnSpPr>
          <p:nvPr/>
        </p:nvCxnSpPr>
        <p:spPr bwMode="gray">
          <a:xfrm flipH="1">
            <a:off x="8562188" y="4827708"/>
            <a:ext cx="3135332"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64" name="btfpColumnHeaderBoxLine223027">
            <a:extLst>
              <a:ext uri="{FF2B5EF4-FFF2-40B4-BE49-F238E27FC236}">
                <a16:creationId xmlns:a16="http://schemas.microsoft.com/office/drawing/2014/main" id="{8ED35059-D06B-C373-5AA9-7E1190CB8837}"/>
              </a:ext>
            </a:extLst>
          </p:cNvPr>
          <p:cNvCxnSpPr>
            <a:cxnSpLocks/>
          </p:cNvCxnSpPr>
          <p:nvPr/>
        </p:nvCxnSpPr>
        <p:spPr bwMode="gray">
          <a:xfrm flipH="1">
            <a:off x="8562188" y="4065708"/>
            <a:ext cx="3135332"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65" name="btfpColumnHeaderBoxLine223027">
            <a:extLst>
              <a:ext uri="{FF2B5EF4-FFF2-40B4-BE49-F238E27FC236}">
                <a16:creationId xmlns:a16="http://schemas.microsoft.com/office/drawing/2014/main" id="{130FD9CA-CBE8-A049-7830-E79D3C6105BD}"/>
              </a:ext>
            </a:extLst>
          </p:cNvPr>
          <p:cNvCxnSpPr>
            <a:cxnSpLocks/>
          </p:cNvCxnSpPr>
          <p:nvPr/>
        </p:nvCxnSpPr>
        <p:spPr bwMode="gray">
          <a:xfrm flipH="1">
            <a:off x="8562188" y="3470457"/>
            <a:ext cx="3135332"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5034405"/>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FC99363-0290-5C33-6C23-94D569651EB0}"/>
            </a:ext>
          </a:extLst>
        </p:cNvPr>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F0C7E047-7561-6485-8CA3-8AFDDBE85143}"/>
              </a:ext>
            </a:extLst>
          </p:cNvPr>
          <p:cNvGraphicFramePr>
            <a:graphicFrameLocks/>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10" name="think-cell data - do not delete" hidden="1">
                        <a:extLst>
                          <a:ext uri="{FF2B5EF4-FFF2-40B4-BE49-F238E27FC236}">
                            <a16:creationId xmlns:a16="http://schemas.microsoft.com/office/drawing/2014/main" id="{F0C7E047-7561-6485-8CA3-8AFDDBE85143}"/>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52682BBC-73D5-DEF2-1EF2-942EF7633402}"/>
              </a:ext>
            </a:extLst>
          </p:cNvPr>
          <p:cNvSpPr>
            <a:spLocks noGrp="1"/>
          </p:cNvSpPr>
          <p:nvPr>
            <p:ph type="title"/>
          </p:nvPr>
        </p:nvSpPr>
        <p:spPr/>
        <p:txBody>
          <a:bodyPr vert="horz" rIns="91440"/>
          <a:lstStyle/>
          <a:p>
            <a:r>
              <a:rPr lang="en-US" dirty="0"/>
              <a:t>Drilling for sustainable heat: OMV and Wien Energie join forces to tap deep geothermal for Vienna</a:t>
            </a:r>
          </a:p>
        </p:txBody>
      </p:sp>
      <p:sp>
        <p:nvSpPr>
          <p:cNvPr id="4" name="Footer Placeholder 3">
            <a:extLst>
              <a:ext uri="{FF2B5EF4-FFF2-40B4-BE49-F238E27FC236}">
                <a16:creationId xmlns:a16="http://schemas.microsoft.com/office/drawing/2014/main" id="{EDD0A873-05A5-C8E0-0E9B-F1A34F2329E6}"/>
              </a:ext>
            </a:extLst>
          </p:cNvPr>
          <p:cNvSpPr>
            <a:spLocks noGrp="1"/>
          </p:cNvSpPr>
          <p:nvPr>
            <p:ph type="ftr" sz="quarter" idx="3"/>
          </p:nvPr>
        </p:nvSpPr>
        <p:spPr/>
        <p:txBody>
          <a:bodyPr/>
          <a:lstStyle/>
          <a:p>
            <a:r>
              <a:rPr lang="en-US" dirty="0">
                <a:solidFill>
                  <a:srgbClr val="000000"/>
                </a:solidFill>
              </a:rPr>
              <a:t>Sources: </a:t>
            </a:r>
            <a:r>
              <a:rPr lang="en-US" dirty="0">
                <a:hlinkClick r:id="rId5"/>
              </a:rPr>
              <a:t>Preparations are being made to start drilling for the first deep geothermal plant in Vienna</a:t>
            </a:r>
            <a:r>
              <a:rPr lang="en-US" dirty="0">
                <a:solidFill>
                  <a:srgbClr val="000000"/>
                </a:solidFill>
              </a:rPr>
              <a:t> (OMV, 2024); </a:t>
            </a:r>
            <a:r>
              <a:rPr lang="en-US" dirty="0">
                <a:hlinkClick r:id="rId6"/>
              </a:rPr>
              <a:t>Climate-neutral district heating: Wien Energie and OMV establish joint venture for deep geothermal energy</a:t>
            </a:r>
            <a:r>
              <a:rPr lang="en-US" dirty="0">
                <a:solidFill>
                  <a:srgbClr val="000000"/>
                </a:solidFill>
              </a:rPr>
              <a:t> (OMV, 2023); </a:t>
            </a:r>
            <a:r>
              <a:rPr lang="en-US" dirty="0">
                <a:solidFill>
                  <a:srgbClr val="333333"/>
                </a:solidFill>
                <a:ea typeface="Open Sans"/>
                <a:cs typeface="Open Sans"/>
                <a:hlinkClick r:id="rId7"/>
              </a:rPr>
              <a:t>OMV and Wien Energie partner for deep geothermal in Vienna, Austria</a:t>
            </a:r>
            <a:r>
              <a:rPr lang="en-US" dirty="0">
                <a:solidFill>
                  <a:srgbClr val="333333"/>
                </a:solidFill>
                <a:ea typeface="Open Sans"/>
                <a:cs typeface="Open Sans"/>
              </a:rPr>
              <a:t> </a:t>
            </a:r>
            <a:r>
              <a:rPr lang="en-US" dirty="0">
                <a:solidFill>
                  <a:srgbClr val="000000"/>
                </a:solidFill>
              </a:rPr>
              <a:t>(</a:t>
            </a:r>
            <a:r>
              <a:rPr lang="en-US" dirty="0" err="1">
                <a:solidFill>
                  <a:srgbClr val="000000"/>
                </a:solidFill>
              </a:rPr>
              <a:t>ThinkGeoEnergy</a:t>
            </a:r>
            <a:r>
              <a:rPr lang="en-US" dirty="0">
                <a:solidFill>
                  <a:srgbClr val="000000"/>
                </a:solidFill>
              </a:rPr>
              <a:t>, 2023).</a:t>
            </a:r>
            <a:endParaRPr lang="en-US" dirty="0">
              <a:cs typeface="Arial"/>
            </a:endParaRPr>
          </a:p>
          <a:p>
            <a:pPr>
              <a:defRPr/>
            </a:pPr>
            <a:r>
              <a:rPr lang="en-US" dirty="0">
                <a:solidFill>
                  <a:srgbClr val="000000"/>
                </a:solidFill>
              </a:rPr>
              <a:t>Credit: Pia Doris Morrow, and </a:t>
            </a:r>
            <a:r>
              <a:rPr lang="en-US" dirty="0">
                <a:solidFill>
                  <a:srgbClr val="000000"/>
                </a:solidFill>
                <a:hlinkClick r:id="rId8"/>
              </a:rPr>
              <a:t>Gernot Wagner</a:t>
            </a:r>
            <a:r>
              <a:rPr lang="en-US" dirty="0">
                <a:solidFill>
                  <a:srgbClr val="000000"/>
                </a:solidFill>
              </a:rPr>
              <a:t>. </a:t>
            </a:r>
            <a:r>
              <a:rPr lang="en-US" dirty="0">
                <a:hlinkClick r:id="rId9"/>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rgbClr val="000000"/>
              </a:solidFill>
              <a:cs typeface="Arial"/>
            </a:endParaRPr>
          </a:p>
        </p:txBody>
      </p:sp>
      <p:sp>
        <p:nvSpPr>
          <p:cNvPr id="5" name="Text Placeholder 4">
            <a:extLst>
              <a:ext uri="{FF2B5EF4-FFF2-40B4-BE49-F238E27FC236}">
                <a16:creationId xmlns:a16="http://schemas.microsoft.com/office/drawing/2014/main" id="{0E37BFDD-65C5-76AC-D07D-2DDDF0C7CF78}"/>
              </a:ext>
            </a:extLst>
          </p:cNvPr>
          <p:cNvSpPr>
            <a:spLocks noGrp="1"/>
          </p:cNvSpPr>
          <p:nvPr>
            <p:ph type="body" sz="quarter" idx="13"/>
          </p:nvPr>
        </p:nvSpPr>
        <p:spPr/>
        <p:txBody>
          <a:bodyPr/>
          <a:lstStyle/>
          <a:p>
            <a:r>
              <a:rPr lang="en-US" dirty="0">
                <a:solidFill>
                  <a:srgbClr val="000000"/>
                </a:solidFill>
              </a:rPr>
              <a:t>Joint venture “</a:t>
            </a:r>
            <a:r>
              <a:rPr lang="en-US" dirty="0" err="1">
                <a:solidFill>
                  <a:srgbClr val="000000"/>
                </a:solidFill>
              </a:rPr>
              <a:t>Deeep</a:t>
            </a:r>
            <a:r>
              <a:rPr lang="en-US" dirty="0">
                <a:solidFill>
                  <a:srgbClr val="000000"/>
                </a:solidFill>
              </a:rPr>
              <a:t>”</a:t>
            </a:r>
          </a:p>
        </p:txBody>
      </p:sp>
      <p:sp>
        <p:nvSpPr>
          <p:cNvPr id="7" name="Oval 6">
            <a:extLst>
              <a:ext uri="{FF2B5EF4-FFF2-40B4-BE49-F238E27FC236}">
                <a16:creationId xmlns:a16="http://schemas.microsoft.com/office/drawing/2014/main" id="{E75B29DE-8A2E-778F-F988-42FE17F4F878}"/>
              </a:ext>
            </a:extLst>
          </p:cNvPr>
          <p:cNvSpPr/>
          <p:nvPr/>
        </p:nvSpPr>
        <p:spPr bwMode="gray">
          <a:xfrm>
            <a:off x="54864" y="552234"/>
            <a:ext cx="274320" cy="274320"/>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err="1">
              <a:solidFill>
                <a:schemeClr val="tx1"/>
              </a:solidFill>
            </a:endParaRPr>
          </a:p>
        </p:txBody>
      </p:sp>
      <p:sp>
        <p:nvSpPr>
          <p:cNvPr id="8" name="Text Placeholder 2">
            <a:extLst>
              <a:ext uri="{FF2B5EF4-FFF2-40B4-BE49-F238E27FC236}">
                <a16:creationId xmlns:a16="http://schemas.microsoft.com/office/drawing/2014/main" id="{954EAED4-7793-F4F3-745F-31FE02E3B6B5}"/>
              </a:ext>
            </a:extLst>
          </p:cNvPr>
          <p:cNvSpPr txBox="1">
            <a:spLocks/>
          </p:cNvSpPr>
          <p:nvPr/>
        </p:nvSpPr>
        <p:spPr>
          <a:xfrm>
            <a:off x="54864" y="552234"/>
            <a:ext cx="274320" cy="274320"/>
          </a:xfrm>
          <a:prstGeom prst="rect">
            <a:avLst/>
          </a:prstGeom>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200" b="1" dirty="0">
                <a:solidFill>
                  <a:schemeClr val="bg1"/>
                </a:solidFill>
              </a:rPr>
              <a:t>C</a:t>
            </a:r>
          </a:p>
        </p:txBody>
      </p:sp>
      <p:sp>
        <p:nvSpPr>
          <p:cNvPr id="9" name="Text Placeholder 1">
            <a:extLst>
              <a:ext uri="{FF2B5EF4-FFF2-40B4-BE49-F238E27FC236}">
                <a16:creationId xmlns:a16="http://schemas.microsoft.com/office/drawing/2014/main" id="{6BC13D56-6B1E-D56F-2B67-57D30A45ACE9}"/>
              </a:ext>
            </a:extLst>
          </p:cNvPr>
          <p:cNvSpPr txBox="1">
            <a:spLocks/>
          </p:cNvSpPr>
          <p:nvPr/>
        </p:nvSpPr>
        <p:spPr>
          <a:xfrm>
            <a:off x="0" y="0"/>
            <a:ext cx="3886200" cy="320040"/>
          </a:xfrm>
          <a:prstGeom prst="rect">
            <a:avLst/>
          </a:prstGeom>
          <a:solidFill>
            <a:schemeClr val="accent1"/>
          </a:solidFill>
        </p:spPr>
        <p:txBody>
          <a:bodyPr vert="horz" lIns="91440" tIns="45720" rIns="91440" bIns="45720" rtlCol="0" anchor="ctr">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Case study: OMV and Wien Energie</a:t>
            </a:r>
          </a:p>
        </p:txBody>
      </p:sp>
      <p:sp>
        <p:nvSpPr>
          <p:cNvPr id="50" name="TextBox 49">
            <a:extLst>
              <a:ext uri="{FF2B5EF4-FFF2-40B4-BE49-F238E27FC236}">
                <a16:creationId xmlns:a16="http://schemas.microsoft.com/office/drawing/2014/main" id="{960E56BF-ABB0-F037-262A-C3C40207E731}"/>
              </a:ext>
            </a:extLst>
          </p:cNvPr>
          <p:cNvSpPr txBox="1"/>
          <p:nvPr/>
        </p:nvSpPr>
        <p:spPr bwMode="gray">
          <a:xfrm>
            <a:off x="4928805" y="6000535"/>
            <a:ext cx="72768" cy="318924"/>
          </a:xfrm>
          <a:prstGeom prst="rect">
            <a:avLst/>
          </a:prstGeom>
          <a:noFill/>
        </p:spPr>
        <p:txBody>
          <a:bodyPr rot="0" spcFirstLastPara="0" vertOverflow="overflow" horzOverflow="overflow" vert="horz" wrap="none" lIns="36000" tIns="36000" rIns="36000" bIns="36000" numCol="1" spcCol="0" rtlCol="0" fromWordArt="0" anchor="t" anchorCtr="0" forceAA="0" compatLnSpc="1">
            <a:prstTxWarp prst="textNoShape">
              <a:avLst/>
            </a:prstTxWarp>
            <a:spAutoFit/>
          </a:bodyPr>
          <a:lstStyle/>
          <a:p>
            <a:pPr marL="0" indent="0">
              <a:buNone/>
            </a:pPr>
            <a:endParaRPr lang="en-GB" dirty="0">
              <a:cs typeface="Arial"/>
            </a:endParaRPr>
          </a:p>
        </p:txBody>
      </p:sp>
      <p:grpSp>
        <p:nvGrpSpPr>
          <p:cNvPr id="2" name="Group 1">
            <a:extLst>
              <a:ext uri="{FF2B5EF4-FFF2-40B4-BE49-F238E27FC236}">
                <a16:creationId xmlns:a16="http://schemas.microsoft.com/office/drawing/2014/main" id="{3C4F1D82-F9E7-F88E-5D77-F330298C35C8}"/>
              </a:ext>
            </a:extLst>
          </p:cNvPr>
          <p:cNvGrpSpPr/>
          <p:nvPr/>
        </p:nvGrpSpPr>
        <p:grpSpPr>
          <a:xfrm>
            <a:off x="209198" y="2466194"/>
            <a:ext cx="7628290" cy="1321406"/>
            <a:chOff x="209198" y="2575825"/>
            <a:chExt cx="7628290" cy="1321406"/>
          </a:xfrm>
        </p:grpSpPr>
        <p:sp>
          <p:nvSpPr>
            <p:cNvPr id="6" name="Rounded Rectangle 5">
              <a:extLst>
                <a:ext uri="{FF2B5EF4-FFF2-40B4-BE49-F238E27FC236}">
                  <a16:creationId xmlns:a16="http://schemas.microsoft.com/office/drawing/2014/main" id="{F5063632-E99A-D876-00B1-0FDA93688074}"/>
                </a:ext>
              </a:extLst>
            </p:cNvPr>
            <p:cNvSpPr/>
            <p:nvPr/>
          </p:nvSpPr>
          <p:spPr bwMode="gray">
            <a:xfrm>
              <a:off x="353378" y="2690517"/>
              <a:ext cx="7484110" cy="1206714"/>
            </a:xfrm>
            <a:prstGeom prst="roundRect">
              <a:avLst>
                <a:gd name="adj" fmla="val 7065"/>
              </a:avLst>
            </a:prstGeom>
            <a:solidFill>
              <a:schemeClr val="accent2">
                <a:lumMod val="10000"/>
                <a:lumOff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spcBef>
                  <a:spcPts val="600"/>
                </a:spcBef>
                <a:buNone/>
              </a:pPr>
              <a:r>
                <a:rPr lang="en-US" sz="1200" b="1" i="0" u="none" strike="noStrike" dirty="0">
                  <a:solidFill>
                    <a:srgbClr val="000000"/>
                  </a:solidFill>
                  <a:effectLst/>
                </a:rPr>
                <a:t>    Project </a:t>
              </a:r>
              <a:r>
                <a:rPr lang="en-US" sz="1200" b="1" dirty="0">
                  <a:solidFill>
                    <a:srgbClr val="000000"/>
                  </a:solidFill>
                </a:rPr>
                <a:t>S</a:t>
              </a:r>
              <a:r>
                <a:rPr lang="en-US" sz="1200" b="1" i="0" u="none" strike="noStrike" dirty="0">
                  <a:solidFill>
                    <a:srgbClr val="000000"/>
                  </a:solidFill>
                  <a:effectLst/>
                </a:rPr>
                <a:t>cope</a:t>
              </a:r>
            </a:p>
            <a:p>
              <a:pPr>
                <a:spcBef>
                  <a:spcPts val="600"/>
                </a:spcBef>
              </a:pPr>
              <a:r>
                <a:rPr lang="en-US" sz="1200" i="0" u="none" strike="noStrike" dirty="0">
                  <a:solidFill>
                    <a:srgbClr val="000000"/>
                  </a:solidFill>
                  <a:effectLst/>
                </a:rPr>
                <a:t>Up to </a:t>
              </a:r>
              <a:r>
                <a:rPr lang="en-US" sz="1200" b="1" i="0" u="none" strike="noStrike" dirty="0">
                  <a:solidFill>
                    <a:srgbClr val="000000"/>
                  </a:solidFill>
                  <a:effectLst/>
                </a:rPr>
                <a:t>200 MW </a:t>
              </a:r>
              <a:r>
                <a:rPr lang="en-US" sz="1200" i="0" u="none" strike="noStrike" dirty="0">
                  <a:solidFill>
                    <a:srgbClr val="000000"/>
                  </a:solidFill>
                  <a:effectLst/>
                </a:rPr>
                <a:t>of geothermal capacity planned</a:t>
              </a:r>
            </a:p>
            <a:p>
              <a:pPr>
                <a:spcBef>
                  <a:spcPts val="600"/>
                </a:spcBef>
              </a:pPr>
              <a:r>
                <a:rPr lang="en-US" sz="1200" i="0" u="none" strike="noStrike" dirty="0">
                  <a:solidFill>
                    <a:srgbClr val="000000"/>
                  </a:solidFill>
                  <a:effectLst/>
                </a:rPr>
                <a:t>Aims to supply </a:t>
              </a:r>
              <a:r>
                <a:rPr lang="en-US" sz="1200" b="1" i="0" u="none" strike="noStrike" dirty="0">
                  <a:solidFill>
                    <a:srgbClr val="000000"/>
                  </a:solidFill>
                  <a:effectLst/>
                </a:rPr>
                <a:t>200,000 households </a:t>
              </a:r>
              <a:r>
                <a:rPr lang="en-US" sz="1200" i="0" u="none" strike="noStrike" dirty="0">
                  <a:solidFill>
                    <a:srgbClr val="000000"/>
                  </a:solidFill>
                  <a:effectLst/>
                </a:rPr>
                <a:t>with climate-neutral district heating</a:t>
              </a:r>
            </a:p>
            <a:p>
              <a:pPr>
                <a:spcBef>
                  <a:spcPts val="600"/>
                </a:spcBef>
              </a:pPr>
              <a:r>
                <a:rPr lang="en-US" sz="1200" i="0" u="none" strike="noStrike" dirty="0">
                  <a:solidFill>
                    <a:srgbClr val="000000"/>
                  </a:solidFill>
                  <a:effectLst/>
                </a:rPr>
                <a:t>Supports Vienna’s </a:t>
              </a:r>
              <a:r>
                <a:rPr lang="en-US" sz="1200" b="1" i="0" u="none" strike="noStrike" dirty="0">
                  <a:solidFill>
                    <a:srgbClr val="000000"/>
                  </a:solidFill>
                  <a:effectLst/>
                </a:rPr>
                <a:t>2040</a:t>
              </a:r>
              <a:r>
                <a:rPr lang="en-US" sz="1200" i="0" u="none" strike="noStrike" dirty="0">
                  <a:solidFill>
                    <a:srgbClr val="000000"/>
                  </a:solidFill>
                  <a:effectLst/>
                </a:rPr>
                <a:t> climate-neutral heating target</a:t>
              </a:r>
            </a:p>
          </p:txBody>
        </p:sp>
        <p:sp>
          <p:nvSpPr>
            <p:cNvPr id="11" name="Oval 10">
              <a:extLst>
                <a:ext uri="{FF2B5EF4-FFF2-40B4-BE49-F238E27FC236}">
                  <a16:creationId xmlns:a16="http://schemas.microsoft.com/office/drawing/2014/main" id="{9E74BC01-2189-EC9A-3C86-C01A4F7384F6}"/>
                </a:ext>
              </a:extLst>
            </p:cNvPr>
            <p:cNvSpPr/>
            <p:nvPr/>
          </p:nvSpPr>
          <p:spPr bwMode="gray">
            <a:xfrm>
              <a:off x="209198" y="2575825"/>
              <a:ext cx="365760" cy="365760"/>
            </a:xfrm>
            <a:prstGeom prst="ellipse">
              <a:avLst/>
            </a:prstGeom>
            <a:solidFill>
              <a:schemeClr val="accent1"/>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pic>
          <p:nvPicPr>
            <p:cNvPr id="12" name="Graphic 11" descr="City with solid fill">
              <a:extLst>
                <a:ext uri="{FF2B5EF4-FFF2-40B4-BE49-F238E27FC236}">
                  <a16:creationId xmlns:a16="http://schemas.microsoft.com/office/drawing/2014/main" id="{E96528F8-258C-511F-D065-BC37574D4BD3}"/>
                </a:ext>
              </a:extLst>
            </p:cNvPr>
            <p:cNvPicPr>
              <a:picLocks noChangeAspect="1"/>
            </p:cNvPicPr>
            <p:nvPr/>
          </p:nvPicPr>
          <p:blipFill>
            <a:blip r:embed="rId10" cstate="screen">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277778" y="2643343"/>
              <a:ext cx="228600" cy="228600"/>
            </a:xfrm>
            <a:prstGeom prst="rect">
              <a:avLst/>
            </a:prstGeom>
          </p:spPr>
        </p:pic>
      </p:grpSp>
      <p:sp>
        <p:nvSpPr>
          <p:cNvPr id="17" name="Rectangle 16">
            <a:extLst>
              <a:ext uri="{FF2B5EF4-FFF2-40B4-BE49-F238E27FC236}">
                <a16:creationId xmlns:a16="http://schemas.microsoft.com/office/drawing/2014/main" id="{7BF31AB4-D37C-F8DA-2D17-9C472CF43289}"/>
              </a:ext>
            </a:extLst>
          </p:cNvPr>
          <p:cNvSpPr/>
          <p:nvPr/>
        </p:nvSpPr>
        <p:spPr bwMode="gray">
          <a:xfrm>
            <a:off x="8115302" y="6102749"/>
            <a:ext cx="3057524" cy="231933"/>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r>
              <a:rPr lang="en-US" sz="800" dirty="0">
                <a:solidFill>
                  <a:schemeClr val="tx1"/>
                </a:solidFill>
              </a:rPr>
              <a:t>Graph: APA, Source: Wien Energie</a:t>
            </a:r>
          </a:p>
        </p:txBody>
      </p:sp>
      <p:sp>
        <p:nvSpPr>
          <p:cNvPr id="23" name="Rounded Rectangle 22">
            <a:extLst>
              <a:ext uri="{FF2B5EF4-FFF2-40B4-BE49-F238E27FC236}">
                <a16:creationId xmlns:a16="http://schemas.microsoft.com/office/drawing/2014/main" id="{1E86BF98-DC86-1371-AAC7-EE55CEBD9BB1}"/>
              </a:ext>
            </a:extLst>
          </p:cNvPr>
          <p:cNvSpPr/>
          <p:nvPr/>
        </p:nvSpPr>
        <p:spPr bwMode="gray">
          <a:xfrm>
            <a:off x="353378" y="1974740"/>
            <a:ext cx="7484110" cy="607018"/>
          </a:xfrm>
          <a:prstGeom prst="roundRect">
            <a:avLst>
              <a:gd name="adj" fmla="val 7065"/>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1200" i="0" u="none" strike="noStrike" dirty="0">
                <a:solidFill>
                  <a:srgbClr val="000000"/>
                </a:solidFill>
                <a:effectLst/>
              </a:rPr>
              <a:t>In </a:t>
            </a:r>
            <a:r>
              <a:rPr lang="en-US" sz="1200" b="1" i="0" u="none" strike="noStrike" dirty="0">
                <a:solidFill>
                  <a:srgbClr val="000000"/>
                </a:solidFill>
                <a:effectLst/>
              </a:rPr>
              <a:t>November 2023</a:t>
            </a:r>
            <a:r>
              <a:rPr lang="en-US" sz="1200" i="0" u="none" strike="noStrike" dirty="0">
                <a:solidFill>
                  <a:srgbClr val="000000"/>
                </a:solidFill>
                <a:effectLst/>
              </a:rPr>
              <a:t>, </a:t>
            </a:r>
            <a:r>
              <a:rPr lang="en-US" sz="1200" b="1" i="0" u="none" strike="noStrike" dirty="0">
                <a:solidFill>
                  <a:srgbClr val="000000"/>
                </a:solidFill>
                <a:effectLst/>
              </a:rPr>
              <a:t>Wien Energie </a:t>
            </a:r>
            <a:r>
              <a:rPr lang="en-US" sz="1200" i="0" u="none" strike="noStrike" dirty="0">
                <a:solidFill>
                  <a:srgbClr val="000000"/>
                </a:solidFill>
                <a:effectLst/>
              </a:rPr>
              <a:t>and </a:t>
            </a:r>
            <a:r>
              <a:rPr lang="en-US" sz="1200" b="1" i="0" u="none" strike="noStrike" dirty="0">
                <a:solidFill>
                  <a:srgbClr val="000000"/>
                </a:solidFill>
                <a:effectLst/>
              </a:rPr>
              <a:t>OMV</a:t>
            </a:r>
            <a:r>
              <a:rPr lang="en-US" sz="1200" i="0" u="none" strike="noStrike" dirty="0">
                <a:solidFill>
                  <a:srgbClr val="000000"/>
                </a:solidFill>
                <a:effectLst/>
              </a:rPr>
              <a:t> founded the </a:t>
            </a:r>
            <a:r>
              <a:rPr lang="en-US" sz="1200" b="1" i="0" u="none" strike="noStrike" dirty="0">
                <a:solidFill>
                  <a:srgbClr val="000000"/>
                </a:solidFill>
                <a:effectLst/>
              </a:rPr>
              <a:t>joint venture “</a:t>
            </a:r>
            <a:r>
              <a:rPr lang="en-US" sz="1200" b="1" dirty="0">
                <a:solidFill>
                  <a:srgbClr val="000000"/>
                </a:solidFill>
              </a:rPr>
              <a:t>D</a:t>
            </a:r>
            <a:r>
              <a:rPr lang="en-US" sz="1200" b="1" i="0" u="none" strike="noStrike" dirty="0">
                <a:solidFill>
                  <a:srgbClr val="000000"/>
                </a:solidFill>
                <a:effectLst/>
              </a:rPr>
              <a:t>eeep” </a:t>
            </a:r>
            <a:r>
              <a:rPr lang="en-US" sz="1200" i="0" u="none" strike="noStrike" dirty="0">
                <a:solidFill>
                  <a:srgbClr val="000000"/>
                </a:solidFill>
                <a:effectLst/>
              </a:rPr>
              <a:t>to develop deep geothermal projects in Greater Vienna.</a:t>
            </a:r>
          </a:p>
        </p:txBody>
      </p:sp>
      <p:grpSp>
        <p:nvGrpSpPr>
          <p:cNvPr id="24" name="Group 23">
            <a:extLst>
              <a:ext uri="{FF2B5EF4-FFF2-40B4-BE49-F238E27FC236}">
                <a16:creationId xmlns:a16="http://schemas.microsoft.com/office/drawing/2014/main" id="{2B327A1F-BAEC-BA5E-A923-5CEC46C6E6F9}"/>
              </a:ext>
            </a:extLst>
          </p:cNvPr>
          <p:cNvGrpSpPr/>
          <p:nvPr/>
        </p:nvGrpSpPr>
        <p:grpSpPr>
          <a:xfrm>
            <a:off x="184112" y="3736981"/>
            <a:ext cx="7653376" cy="1761186"/>
            <a:chOff x="184112" y="3855949"/>
            <a:chExt cx="7653376" cy="1761186"/>
          </a:xfrm>
        </p:grpSpPr>
        <p:sp>
          <p:nvSpPr>
            <p:cNvPr id="25" name="Rounded Rectangle 24">
              <a:extLst>
                <a:ext uri="{FF2B5EF4-FFF2-40B4-BE49-F238E27FC236}">
                  <a16:creationId xmlns:a16="http://schemas.microsoft.com/office/drawing/2014/main" id="{2EDAA0F4-3E2D-395E-D220-CD528A9BC14C}"/>
                </a:ext>
              </a:extLst>
            </p:cNvPr>
            <p:cNvSpPr/>
            <p:nvPr/>
          </p:nvSpPr>
          <p:spPr bwMode="gray">
            <a:xfrm>
              <a:off x="353378" y="3970272"/>
              <a:ext cx="7484110" cy="1646863"/>
            </a:xfrm>
            <a:prstGeom prst="roundRect">
              <a:avLst>
                <a:gd name="adj" fmla="val 7065"/>
              </a:avLst>
            </a:prstGeom>
            <a:solidFill>
              <a:schemeClr val="accent3">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spcBef>
                  <a:spcPts val="600"/>
                </a:spcBef>
                <a:buNone/>
              </a:pPr>
              <a:r>
                <a:rPr lang="en-US" sz="1200" b="1" dirty="0">
                  <a:solidFill>
                    <a:schemeClr val="tx1"/>
                  </a:solidFill>
                </a:rPr>
                <a:t>    Initial Project: Aspern, Vienna-Donaustadt</a:t>
              </a:r>
            </a:p>
            <a:p>
              <a:pPr>
                <a:spcBef>
                  <a:spcPts val="600"/>
                </a:spcBef>
              </a:pPr>
              <a:r>
                <a:rPr lang="en-US" sz="1200" dirty="0">
                  <a:solidFill>
                    <a:schemeClr val="tx1"/>
                  </a:solidFill>
                </a:rPr>
                <a:t>Located above a geologically </a:t>
              </a:r>
              <a:r>
                <a:rPr lang="en-US" sz="1200" b="1" dirty="0">
                  <a:solidFill>
                    <a:schemeClr val="tx1"/>
                  </a:solidFill>
                </a:rPr>
                <a:t>favorable basin </a:t>
              </a:r>
              <a:r>
                <a:rPr lang="en-US" sz="1200" dirty="0">
                  <a:solidFill>
                    <a:schemeClr val="tx1"/>
                  </a:solidFill>
                </a:rPr>
                <a:t>with high water availability and heat flow</a:t>
              </a:r>
            </a:p>
            <a:p>
              <a:pPr>
                <a:spcBef>
                  <a:spcPts val="600"/>
                </a:spcBef>
              </a:pPr>
              <a:r>
                <a:rPr lang="en-US" sz="1200" dirty="0">
                  <a:solidFill>
                    <a:schemeClr val="tx1"/>
                  </a:solidFill>
                </a:rPr>
                <a:t>Part of Vienna’s </a:t>
              </a:r>
              <a:r>
                <a:rPr lang="en-US" sz="1200" b="1" dirty="0">
                  <a:solidFill>
                    <a:schemeClr val="tx1"/>
                  </a:solidFill>
                </a:rPr>
                <a:t>urban expansion zone </a:t>
              </a:r>
              <a:r>
                <a:rPr lang="en-US" sz="1200" dirty="0">
                  <a:solidFill>
                    <a:schemeClr val="tx1"/>
                  </a:solidFill>
                </a:rPr>
                <a:t>— ideal for integrating infrastructure and clean energy</a:t>
              </a:r>
            </a:p>
            <a:p>
              <a:pPr>
                <a:spcBef>
                  <a:spcPts val="600"/>
                </a:spcBef>
              </a:pPr>
              <a:r>
                <a:rPr lang="en-US" sz="1200" b="1" dirty="0">
                  <a:solidFill>
                    <a:schemeClr val="tx1"/>
                  </a:solidFill>
                </a:rPr>
                <a:t>Drilling depth: </a:t>
              </a:r>
              <a:r>
                <a:rPr lang="en-US" sz="1200" dirty="0">
                  <a:solidFill>
                    <a:schemeClr val="tx1"/>
                  </a:solidFill>
                </a:rPr>
                <a:t>Up to </a:t>
              </a:r>
              <a:r>
                <a:rPr lang="en-US" sz="1200" b="1" dirty="0">
                  <a:solidFill>
                    <a:schemeClr val="tx1"/>
                  </a:solidFill>
                </a:rPr>
                <a:t>3,000 meters </a:t>
              </a:r>
              <a:r>
                <a:rPr lang="en-US" sz="1200" dirty="0">
                  <a:solidFill>
                    <a:schemeClr val="tx1"/>
                  </a:solidFill>
                </a:rPr>
                <a:t>to access deep geothermal heat</a:t>
              </a:r>
            </a:p>
            <a:p>
              <a:pPr>
                <a:spcBef>
                  <a:spcPts val="600"/>
                </a:spcBef>
              </a:pPr>
              <a:r>
                <a:rPr lang="en-US" sz="1200" b="1" dirty="0">
                  <a:solidFill>
                    <a:schemeClr val="tx1"/>
                  </a:solidFill>
                </a:rPr>
                <a:t>Drilling begins: </a:t>
              </a:r>
              <a:r>
                <a:rPr lang="en-US" sz="1200" dirty="0">
                  <a:solidFill>
                    <a:schemeClr val="tx1"/>
                  </a:solidFill>
                </a:rPr>
                <a:t>December 2024</a:t>
              </a:r>
            </a:p>
            <a:p>
              <a:pPr>
                <a:spcBef>
                  <a:spcPts val="600"/>
                </a:spcBef>
              </a:pPr>
              <a:r>
                <a:rPr lang="en-US" sz="1200" b="1" dirty="0">
                  <a:solidFill>
                    <a:schemeClr val="tx1"/>
                  </a:solidFill>
                </a:rPr>
                <a:t>Operations start: </a:t>
              </a:r>
              <a:r>
                <a:rPr lang="en-US" sz="1200" dirty="0">
                  <a:solidFill>
                    <a:schemeClr val="tx1"/>
                  </a:solidFill>
                </a:rPr>
                <a:t>2028</a:t>
              </a:r>
            </a:p>
          </p:txBody>
        </p:sp>
        <p:sp>
          <p:nvSpPr>
            <p:cNvPr id="28" name="Oval 27">
              <a:extLst>
                <a:ext uri="{FF2B5EF4-FFF2-40B4-BE49-F238E27FC236}">
                  <a16:creationId xmlns:a16="http://schemas.microsoft.com/office/drawing/2014/main" id="{6F2EBF37-A570-FA69-C420-A1E1C536ED67}"/>
                </a:ext>
              </a:extLst>
            </p:cNvPr>
            <p:cNvSpPr/>
            <p:nvPr/>
          </p:nvSpPr>
          <p:spPr bwMode="gray">
            <a:xfrm>
              <a:off x="184112" y="3855949"/>
              <a:ext cx="365760" cy="365760"/>
            </a:xfrm>
            <a:prstGeom prst="ellipse">
              <a:avLst/>
            </a:prstGeom>
            <a:solidFill>
              <a:schemeClr val="accent3"/>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pic>
          <p:nvPicPr>
            <p:cNvPr id="29" name="Graphic 28" descr="Pin with solid fill">
              <a:extLst>
                <a:ext uri="{FF2B5EF4-FFF2-40B4-BE49-F238E27FC236}">
                  <a16:creationId xmlns:a16="http://schemas.microsoft.com/office/drawing/2014/main" id="{02B677D1-A9CD-5662-DCEC-0F2B07159A5D}"/>
                </a:ext>
              </a:extLst>
            </p:cNvPr>
            <p:cNvPicPr>
              <a:picLocks noChangeAspect="1"/>
            </p:cNvPicPr>
            <p:nvPr/>
          </p:nvPicPr>
          <p:blipFill>
            <a:blip r:embed="rId12" cstate="screen">
              <a:extLst>
                <a:ext uri="{28A0092B-C50C-407E-A947-70E740481C1C}">
                  <a14:useLocalDpi xmlns:a14="http://schemas.microsoft.com/office/drawing/2010/main"/>
                </a:ext>
                <a:ext uri="{96DAC541-7B7A-43D3-8B79-37D633B846F1}">
                  <asvg:svgBlip xmlns:asvg="http://schemas.microsoft.com/office/drawing/2016/SVG/main" r:embed="rId13"/>
                </a:ext>
              </a:extLst>
            </a:blip>
            <a:stretch>
              <a:fillRect/>
            </a:stretch>
          </p:blipFill>
          <p:spPr>
            <a:xfrm>
              <a:off x="254918" y="3927960"/>
              <a:ext cx="228600" cy="228600"/>
            </a:xfrm>
            <a:prstGeom prst="rect">
              <a:avLst/>
            </a:prstGeom>
          </p:spPr>
        </p:pic>
      </p:grpSp>
      <p:grpSp>
        <p:nvGrpSpPr>
          <p:cNvPr id="30" name="Group 29">
            <a:extLst>
              <a:ext uri="{FF2B5EF4-FFF2-40B4-BE49-F238E27FC236}">
                <a16:creationId xmlns:a16="http://schemas.microsoft.com/office/drawing/2014/main" id="{01E75825-F523-2519-E24F-B970D97170A3}"/>
              </a:ext>
            </a:extLst>
          </p:cNvPr>
          <p:cNvGrpSpPr/>
          <p:nvPr/>
        </p:nvGrpSpPr>
        <p:grpSpPr>
          <a:xfrm>
            <a:off x="163478" y="5438024"/>
            <a:ext cx="7674010" cy="899644"/>
            <a:chOff x="163478" y="5428499"/>
            <a:chExt cx="7674010" cy="899644"/>
          </a:xfrm>
        </p:grpSpPr>
        <p:sp>
          <p:nvSpPr>
            <p:cNvPr id="41" name="Rounded Rectangle 40">
              <a:extLst>
                <a:ext uri="{FF2B5EF4-FFF2-40B4-BE49-F238E27FC236}">
                  <a16:creationId xmlns:a16="http://schemas.microsoft.com/office/drawing/2014/main" id="{727F0DE4-DD14-B022-FE16-A6A9B888345D}"/>
                </a:ext>
              </a:extLst>
            </p:cNvPr>
            <p:cNvSpPr/>
            <p:nvPr/>
          </p:nvSpPr>
          <p:spPr bwMode="gray">
            <a:xfrm>
              <a:off x="353378" y="5550008"/>
              <a:ext cx="7484110" cy="778135"/>
            </a:xfrm>
            <a:prstGeom prst="roundRect">
              <a:avLst>
                <a:gd name="adj" fmla="val 7065"/>
              </a:avLst>
            </a:prstGeom>
            <a:solidFill>
              <a:schemeClr val="accent6">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spcBef>
                  <a:spcPts val="600"/>
                </a:spcBef>
                <a:buNone/>
              </a:pPr>
              <a:r>
                <a:rPr lang="en-US" sz="1200" b="1" i="0" u="none" strike="noStrike" dirty="0">
                  <a:solidFill>
                    <a:srgbClr val="000000"/>
                  </a:solidFill>
                  <a:effectLst/>
                </a:rPr>
                <a:t>    Strategic Partnership</a:t>
              </a:r>
            </a:p>
            <a:p>
              <a:pPr>
                <a:spcBef>
                  <a:spcPts val="600"/>
                </a:spcBef>
              </a:pPr>
              <a:r>
                <a:rPr lang="en-US" sz="1200" i="0" u="none" strike="noStrike" dirty="0">
                  <a:solidFill>
                    <a:srgbClr val="000000"/>
                  </a:solidFill>
                  <a:effectLst/>
                </a:rPr>
                <a:t>Combines OMV's expertise in deep drilling with Wien Energie's district heating network, supporting Vienna’s target of climate-neutral heating by 2040</a:t>
              </a:r>
              <a:endParaRPr lang="en-US" sz="1200" dirty="0">
                <a:solidFill>
                  <a:schemeClr val="tx1"/>
                </a:solidFill>
              </a:endParaRPr>
            </a:p>
          </p:txBody>
        </p:sp>
        <p:sp>
          <p:nvSpPr>
            <p:cNvPr id="42" name="Oval 41">
              <a:extLst>
                <a:ext uri="{FF2B5EF4-FFF2-40B4-BE49-F238E27FC236}">
                  <a16:creationId xmlns:a16="http://schemas.microsoft.com/office/drawing/2014/main" id="{18406667-D191-9BAC-F271-11D5D6EE09A5}"/>
                </a:ext>
              </a:extLst>
            </p:cNvPr>
            <p:cNvSpPr/>
            <p:nvPr/>
          </p:nvSpPr>
          <p:spPr bwMode="gray">
            <a:xfrm>
              <a:off x="163478" y="5428499"/>
              <a:ext cx="365760" cy="365760"/>
            </a:xfrm>
            <a:prstGeom prst="ellipse">
              <a:avLst/>
            </a:prstGeom>
            <a:solidFill>
              <a:schemeClr val="accent6"/>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pic>
          <p:nvPicPr>
            <p:cNvPr id="43" name="Graphic 42" descr="Handshake with solid fill">
              <a:extLst>
                <a:ext uri="{FF2B5EF4-FFF2-40B4-BE49-F238E27FC236}">
                  <a16:creationId xmlns:a16="http://schemas.microsoft.com/office/drawing/2014/main" id="{2C78B710-52C6-9631-0AB3-F779F5C52144}"/>
                </a:ext>
              </a:extLst>
            </p:cNvPr>
            <p:cNvPicPr>
              <a:picLocks noChangeAspect="1"/>
            </p:cNvPicPr>
            <p:nvPr/>
          </p:nvPicPr>
          <p:blipFill>
            <a:blip r:embed="rId14" cstate="screen">
              <a:extLst>
                <a:ext uri="{28A0092B-C50C-407E-A947-70E740481C1C}">
                  <a14:useLocalDpi xmlns:a14="http://schemas.microsoft.com/office/drawing/2010/main"/>
                </a:ext>
                <a:ext uri="{96DAC541-7B7A-43D3-8B79-37D633B846F1}">
                  <asvg:svgBlip xmlns:asvg="http://schemas.microsoft.com/office/drawing/2016/SVG/main" r:embed="rId15"/>
                </a:ext>
              </a:extLst>
            </a:blip>
            <a:stretch>
              <a:fillRect/>
            </a:stretch>
          </p:blipFill>
          <p:spPr>
            <a:xfrm>
              <a:off x="209198" y="5489210"/>
              <a:ext cx="274320" cy="274320"/>
            </a:xfrm>
            <a:prstGeom prst="rect">
              <a:avLst/>
            </a:prstGeom>
          </p:spPr>
        </p:pic>
      </p:grpSp>
      <p:pic>
        <p:nvPicPr>
          <p:cNvPr id="44" name="Picture 2" descr="Climate-neutral district heating: Wien Energie and OMV establish joint  venture for deep geothermal energy">
            <a:extLst>
              <a:ext uri="{FF2B5EF4-FFF2-40B4-BE49-F238E27FC236}">
                <a16:creationId xmlns:a16="http://schemas.microsoft.com/office/drawing/2014/main" id="{1006C654-DD52-6012-A2CB-E9CBD3DF962B}"/>
              </a:ext>
            </a:extLst>
          </p:cNvPr>
          <p:cNvPicPr>
            <a:picLocks noChangeAspect="1" noChangeArrowheads="1"/>
          </p:cNvPicPr>
          <p:nvPr/>
        </p:nvPicPr>
        <p:blipFill rotWithShape="1">
          <a:blip r:embed="rId16" cstate="screen">
            <a:extLst>
              <a:ext uri="{28A0092B-C50C-407E-A947-70E740481C1C}">
                <a14:useLocalDpi xmlns:a14="http://schemas.microsoft.com/office/drawing/2010/main"/>
              </a:ext>
            </a:extLst>
          </a:blip>
          <a:srcRect/>
          <a:stretch/>
        </p:blipFill>
        <p:spPr bwMode="auto">
          <a:xfrm>
            <a:off x="6598256" y="1592293"/>
            <a:ext cx="1383412" cy="401396"/>
          </a:xfrm>
          <a:prstGeom prst="rect">
            <a:avLst/>
          </a:prstGeom>
          <a:noFill/>
          <a:extLst>
            <a:ext uri="{909E8E84-426E-40DD-AFC4-6F175D3DCCD1}">
              <a14:hiddenFill xmlns:a14="http://schemas.microsoft.com/office/drawing/2010/main">
                <a:solidFill>
                  <a:srgbClr val="FFFFFF"/>
                </a:solidFill>
              </a14:hiddenFill>
            </a:ext>
          </a:extLst>
        </p:spPr>
      </p:pic>
      <p:pic>
        <p:nvPicPr>
          <p:cNvPr id="45" name="Picture 6" descr="Wien Energie und OMV spannen Kräfte bei Tiefengeothermie zusammen -  Unternehmen - derStandard.at › Wirtschaft">
            <a:extLst>
              <a:ext uri="{FF2B5EF4-FFF2-40B4-BE49-F238E27FC236}">
                <a16:creationId xmlns:a16="http://schemas.microsoft.com/office/drawing/2014/main" id="{4EA5B4EA-B9B0-317C-9343-7969FCCE42E5}"/>
              </a:ext>
            </a:extLst>
          </p:cNvPr>
          <p:cNvPicPr>
            <a:picLocks noChangeAspect="1" noChangeArrowheads="1"/>
          </p:cNvPicPr>
          <p:nvPr/>
        </p:nvPicPr>
        <p:blipFill rotWithShape="1">
          <a:blip r:embed="rId17" cstate="screen">
            <a:extLst>
              <a:ext uri="{28A0092B-C50C-407E-A947-70E740481C1C}">
                <a14:useLocalDpi xmlns:a14="http://schemas.microsoft.com/office/drawing/2010/main"/>
              </a:ext>
            </a:extLst>
          </a:blip>
          <a:srcRect t="7237"/>
          <a:stretch>
            <a:fillRect/>
          </a:stretch>
        </p:blipFill>
        <p:spPr bwMode="auto">
          <a:xfrm>
            <a:off x="8115301" y="1268413"/>
            <a:ext cx="3746500" cy="5066269"/>
          </a:xfrm>
          <a:prstGeom prst="rect">
            <a:avLst/>
          </a:prstGeom>
          <a:noFill/>
          <a:extLst>
            <a:ext uri="{909E8E84-426E-40DD-AFC4-6F175D3DCCD1}">
              <a14:hiddenFill xmlns:a14="http://schemas.microsoft.com/office/drawing/2010/main">
                <a:solidFill>
                  <a:srgbClr val="FFFFFF"/>
                </a:solidFill>
              </a14:hiddenFill>
            </a:ext>
          </a:extLst>
        </p:spPr>
      </p:pic>
      <p:sp>
        <p:nvSpPr>
          <p:cNvPr id="47" name="Rectangle 46">
            <a:extLst>
              <a:ext uri="{FF2B5EF4-FFF2-40B4-BE49-F238E27FC236}">
                <a16:creationId xmlns:a16="http://schemas.microsoft.com/office/drawing/2014/main" id="{B67464E4-8CC7-8ADE-A8BD-F312B53BE960}"/>
              </a:ext>
            </a:extLst>
          </p:cNvPr>
          <p:cNvSpPr/>
          <p:nvPr/>
        </p:nvSpPr>
        <p:spPr bwMode="gray">
          <a:xfrm>
            <a:off x="8482012" y="5025159"/>
            <a:ext cx="3375025" cy="246221"/>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r>
              <a:rPr lang="en-US" sz="1200" dirty="0">
                <a:solidFill>
                  <a:schemeClr val="tx1"/>
                </a:solidFill>
              </a:rPr>
              <a:t>Thermal water is pumped up.</a:t>
            </a:r>
          </a:p>
        </p:txBody>
      </p:sp>
      <p:sp>
        <p:nvSpPr>
          <p:cNvPr id="48" name="Rectangle 47">
            <a:extLst>
              <a:ext uri="{FF2B5EF4-FFF2-40B4-BE49-F238E27FC236}">
                <a16:creationId xmlns:a16="http://schemas.microsoft.com/office/drawing/2014/main" id="{A7F1FEFA-5666-6ED4-4B5A-AD9DD6A2112D}"/>
              </a:ext>
            </a:extLst>
          </p:cNvPr>
          <p:cNvSpPr/>
          <p:nvPr/>
        </p:nvSpPr>
        <p:spPr bwMode="gray">
          <a:xfrm>
            <a:off x="8102996" y="1246932"/>
            <a:ext cx="758032" cy="40139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000" dirty="0">
                <a:solidFill>
                  <a:schemeClr val="tx1"/>
                </a:solidFill>
              </a:rPr>
              <a:t>Heat exchanger</a:t>
            </a:r>
          </a:p>
        </p:txBody>
      </p:sp>
      <p:sp>
        <p:nvSpPr>
          <p:cNvPr id="51" name="Rectangle 50">
            <a:extLst>
              <a:ext uri="{FF2B5EF4-FFF2-40B4-BE49-F238E27FC236}">
                <a16:creationId xmlns:a16="http://schemas.microsoft.com/office/drawing/2014/main" id="{466434E0-376A-B1AD-E523-2332AE8EBC79}"/>
              </a:ext>
            </a:extLst>
          </p:cNvPr>
          <p:cNvSpPr/>
          <p:nvPr/>
        </p:nvSpPr>
        <p:spPr bwMode="gray">
          <a:xfrm>
            <a:off x="8482012" y="5285668"/>
            <a:ext cx="3375025" cy="40139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r>
              <a:rPr lang="en-US" sz="1200" dirty="0">
                <a:solidFill>
                  <a:schemeClr val="tx1"/>
                </a:solidFill>
              </a:rPr>
              <a:t>Heat from deep water is transferred and fed into district heating network.</a:t>
            </a:r>
          </a:p>
        </p:txBody>
      </p:sp>
      <p:sp>
        <p:nvSpPr>
          <p:cNvPr id="61" name="Rectangle 60">
            <a:extLst>
              <a:ext uri="{FF2B5EF4-FFF2-40B4-BE49-F238E27FC236}">
                <a16:creationId xmlns:a16="http://schemas.microsoft.com/office/drawing/2014/main" id="{A22FCA78-A9EC-DF7B-D279-72C257A6A853}"/>
              </a:ext>
            </a:extLst>
          </p:cNvPr>
          <p:cNvSpPr/>
          <p:nvPr/>
        </p:nvSpPr>
        <p:spPr bwMode="gray">
          <a:xfrm>
            <a:off x="8482012" y="5672776"/>
            <a:ext cx="3375025" cy="246221"/>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r>
              <a:rPr lang="en-US" sz="1200" dirty="0">
                <a:solidFill>
                  <a:schemeClr val="tx1"/>
                </a:solidFill>
              </a:rPr>
              <a:t>Cooled water is returned to the depths.</a:t>
            </a:r>
          </a:p>
        </p:txBody>
      </p:sp>
      <p:sp>
        <p:nvSpPr>
          <p:cNvPr id="62" name="Rectangle 61">
            <a:extLst>
              <a:ext uri="{FF2B5EF4-FFF2-40B4-BE49-F238E27FC236}">
                <a16:creationId xmlns:a16="http://schemas.microsoft.com/office/drawing/2014/main" id="{AAC5921F-C712-1FE3-BC8D-05A7A94D6063}"/>
              </a:ext>
            </a:extLst>
          </p:cNvPr>
          <p:cNvSpPr/>
          <p:nvPr/>
        </p:nvSpPr>
        <p:spPr bwMode="gray">
          <a:xfrm>
            <a:off x="8115302" y="6102749"/>
            <a:ext cx="3057524" cy="231933"/>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r>
              <a:rPr lang="en-US" sz="800" dirty="0">
                <a:solidFill>
                  <a:schemeClr val="tx1"/>
                </a:solidFill>
              </a:rPr>
              <a:t>Graph: APA, Source: Wien Energie</a:t>
            </a:r>
          </a:p>
        </p:txBody>
      </p:sp>
      <p:sp>
        <p:nvSpPr>
          <p:cNvPr id="66" name="Rectangle 65">
            <a:extLst>
              <a:ext uri="{FF2B5EF4-FFF2-40B4-BE49-F238E27FC236}">
                <a16:creationId xmlns:a16="http://schemas.microsoft.com/office/drawing/2014/main" id="{78FDF382-3CF0-B786-C423-56F22136D5DA}"/>
              </a:ext>
            </a:extLst>
          </p:cNvPr>
          <p:cNvSpPr/>
          <p:nvPr/>
        </p:nvSpPr>
        <p:spPr bwMode="gray">
          <a:xfrm>
            <a:off x="9982398" y="1288456"/>
            <a:ext cx="1190428" cy="246221"/>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000" dirty="0">
                <a:solidFill>
                  <a:schemeClr val="tx1"/>
                </a:solidFill>
              </a:rPr>
              <a:t>District heating</a:t>
            </a:r>
          </a:p>
        </p:txBody>
      </p:sp>
      <p:sp>
        <p:nvSpPr>
          <p:cNvPr id="67" name="Rectangle 66">
            <a:extLst>
              <a:ext uri="{FF2B5EF4-FFF2-40B4-BE49-F238E27FC236}">
                <a16:creationId xmlns:a16="http://schemas.microsoft.com/office/drawing/2014/main" id="{885E2AB1-E04B-532C-B6D0-2FB5CC7C6445}"/>
              </a:ext>
            </a:extLst>
          </p:cNvPr>
          <p:cNvSpPr/>
          <p:nvPr/>
        </p:nvSpPr>
        <p:spPr bwMode="gray">
          <a:xfrm>
            <a:off x="10543480" y="2974032"/>
            <a:ext cx="900808" cy="23867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r>
              <a:rPr lang="en-US" sz="1000" dirty="0">
                <a:solidFill>
                  <a:schemeClr val="tx1"/>
                </a:solidFill>
              </a:rPr>
              <a:t>Conglomerate</a:t>
            </a:r>
          </a:p>
        </p:txBody>
      </p:sp>
      <p:sp>
        <p:nvSpPr>
          <p:cNvPr id="68" name="Rectangle 67">
            <a:extLst>
              <a:ext uri="{FF2B5EF4-FFF2-40B4-BE49-F238E27FC236}">
                <a16:creationId xmlns:a16="http://schemas.microsoft.com/office/drawing/2014/main" id="{581FBCD4-347A-77F7-E483-679A97D5F14B}"/>
              </a:ext>
            </a:extLst>
          </p:cNvPr>
          <p:cNvSpPr/>
          <p:nvPr/>
        </p:nvSpPr>
        <p:spPr bwMode="gray">
          <a:xfrm>
            <a:off x="10543480" y="3294505"/>
            <a:ext cx="429320" cy="236382"/>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endParaRPr lang="en-US" sz="1000" dirty="0">
              <a:solidFill>
                <a:schemeClr val="tx1"/>
              </a:solidFill>
            </a:endParaRPr>
          </a:p>
        </p:txBody>
      </p:sp>
      <p:sp>
        <p:nvSpPr>
          <p:cNvPr id="69" name="Rectangle 68">
            <a:extLst>
              <a:ext uri="{FF2B5EF4-FFF2-40B4-BE49-F238E27FC236}">
                <a16:creationId xmlns:a16="http://schemas.microsoft.com/office/drawing/2014/main" id="{A74DCD6E-38BA-38A1-29C7-6771EB2C8AE3}"/>
              </a:ext>
            </a:extLst>
          </p:cNvPr>
          <p:cNvSpPr/>
          <p:nvPr/>
        </p:nvSpPr>
        <p:spPr bwMode="gray">
          <a:xfrm>
            <a:off x="10543480" y="2674838"/>
            <a:ext cx="1015107" cy="354112"/>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r>
              <a:rPr lang="en-US" sz="1000" dirty="0">
                <a:solidFill>
                  <a:schemeClr val="tx1"/>
                </a:solidFill>
              </a:rPr>
              <a:t>Thermal water in the Aderklaa</a:t>
            </a:r>
          </a:p>
        </p:txBody>
      </p:sp>
      <p:sp>
        <p:nvSpPr>
          <p:cNvPr id="70" name="Rectangle 69">
            <a:extLst>
              <a:ext uri="{FF2B5EF4-FFF2-40B4-BE49-F238E27FC236}">
                <a16:creationId xmlns:a16="http://schemas.microsoft.com/office/drawing/2014/main" id="{F51B2D82-8ECE-AD5C-5176-EE18E2D8ED4A}"/>
              </a:ext>
            </a:extLst>
          </p:cNvPr>
          <p:cNvSpPr/>
          <p:nvPr/>
        </p:nvSpPr>
        <p:spPr bwMode="gray">
          <a:xfrm>
            <a:off x="10516943" y="3285450"/>
            <a:ext cx="591245" cy="23638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r>
              <a:rPr lang="en-US" sz="1000" dirty="0">
                <a:solidFill>
                  <a:schemeClr val="tx1"/>
                </a:solidFill>
              </a:rPr>
              <a:t>VIENNA</a:t>
            </a:r>
          </a:p>
        </p:txBody>
      </p:sp>
      <p:sp>
        <p:nvSpPr>
          <p:cNvPr id="71" name="Rectangle 70">
            <a:extLst>
              <a:ext uri="{FF2B5EF4-FFF2-40B4-BE49-F238E27FC236}">
                <a16:creationId xmlns:a16="http://schemas.microsoft.com/office/drawing/2014/main" id="{BBD940AC-F208-AFF9-A308-94BD615A3E1E}"/>
              </a:ext>
            </a:extLst>
          </p:cNvPr>
          <p:cNvSpPr/>
          <p:nvPr/>
        </p:nvSpPr>
        <p:spPr bwMode="gray">
          <a:xfrm>
            <a:off x="10150227" y="2117324"/>
            <a:ext cx="1408360" cy="484765"/>
          </a:xfrm>
          <a:prstGeom prst="rect">
            <a:avLst/>
          </a:prstGeom>
          <a:solidFill>
            <a:srgbClr val="E7D9C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000" dirty="0">
                <a:solidFill>
                  <a:schemeClr val="tx1"/>
                </a:solidFill>
              </a:rPr>
              <a:t>Comparison:      Subway network up to 35 m deep</a:t>
            </a:r>
          </a:p>
        </p:txBody>
      </p:sp>
      <p:sp>
        <p:nvSpPr>
          <p:cNvPr id="72" name="Rectangle 71">
            <a:extLst>
              <a:ext uri="{FF2B5EF4-FFF2-40B4-BE49-F238E27FC236}">
                <a16:creationId xmlns:a16="http://schemas.microsoft.com/office/drawing/2014/main" id="{4B9065A3-6E1A-052F-14B6-994FBEFB9AD0}"/>
              </a:ext>
            </a:extLst>
          </p:cNvPr>
          <p:cNvSpPr/>
          <p:nvPr/>
        </p:nvSpPr>
        <p:spPr bwMode="gray">
          <a:xfrm>
            <a:off x="8190855" y="1869892"/>
            <a:ext cx="881708" cy="502050"/>
          </a:xfrm>
          <a:prstGeom prst="rect">
            <a:avLst/>
          </a:prstGeom>
          <a:solidFill>
            <a:srgbClr val="E7D9C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000" dirty="0">
                <a:solidFill>
                  <a:schemeClr val="tx1"/>
                </a:solidFill>
              </a:rPr>
              <a:t>Drilling diameter      30 cm</a:t>
            </a:r>
          </a:p>
        </p:txBody>
      </p:sp>
    </p:spTree>
    <p:extLst>
      <p:ext uri="{BB962C8B-B14F-4D97-AF65-F5344CB8AC3E}">
        <p14:creationId xmlns:p14="http://schemas.microsoft.com/office/powerpoint/2010/main" val="43769316"/>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A0214DC-CDCA-0778-4DDC-014B50E32DD6}"/>
            </a:ext>
          </a:extLst>
        </p:cNvPr>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58BDEB8D-4D5F-5E95-4B16-08AD6ED82963}"/>
              </a:ext>
            </a:extLst>
          </p:cNvPr>
          <p:cNvGraphicFramePr>
            <a:graphicFrameLocks/>
          </p:cNvGraphicFramePr>
          <p:nvPr>
            <p:custDataLst>
              <p:tags r:id="rId1"/>
            </p:custDataLst>
            <p:extLst>
              <p:ext uri="{D42A27DB-BD31-4B8C-83A1-F6EECF244321}">
                <p14:modId xmlns:p14="http://schemas.microsoft.com/office/powerpoint/2010/main" val="3806310503"/>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5" imgW="7772400" imgH="10058400" progId="TCLayout.ActiveDocument.1">
                  <p:embed/>
                </p:oleObj>
              </mc:Choice>
              <mc:Fallback>
                <p:oleObj name="think-cell Slide" r:id="rId5" imgW="7772400" imgH="10058400" progId="TCLayout.ActiveDocument.1">
                  <p:embed/>
                  <p:pic>
                    <p:nvPicPr>
                      <p:cNvPr id="10" name="think-cell data - do not delete" hidden="1">
                        <a:extLst>
                          <a:ext uri="{FF2B5EF4-FFF2-40B4-BE49-F238E27FC236}">
                            <a16:creationId xmlns:a16="http://schemas.microsoft.com/office/drawing/2014/main" id="{58BDEB8D-4D5F-5E95-4B16-08AD6ED82963}"/>
                          </a:ext>
                        </a:extLst>
                      </p:cNvPr>
                      <p:cNvPicPr/>
                      <p:nvPr/>
                    </p:nvPicPr>
                    <p:blipFill>
                      <a:blip r:embed="rId6"/>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50DB18AB-CEF7-98DF-C04D-B331550E7CC8}"/>
              </a:ext>
            </a:extLst>
          </p:cNvPr>
          <p:cNvSpPr>
            <a:spLocks noGrp="1"/>
          </p:cNvSpPr>
          <p:nvPr>
            <p:ph type="title"/>
          </p:nvPr>
        </p:nvSpPr>
        <p:spPr/>
        <p:txBody>
          <a:bodyPr vert="horz" rIns="91440"/>
          <a:lstStyle/>
          <a:p>
            <a:r>
              <a:rPr lang="en-US" dirty="0">
                <a:solidFill>
                  <a:srgbClr val="000000"/>
                </a:solidFill>
                <a:cs typeface="Arial" panose="020B0604020202020204" pitchFamily="34" charset="0"/>
              </a:rPr>
              <a:t>The increasing adoption of ASHPs is shifting manufacturing and investment priorities away from geothermal heating and cooling</a:t>
            </a:r>
            <a:endParaRPr lang="en-US" dirty="0"/>
          </a:p>
        </p:txBody>
      </p:sp>
      <p:sp>
        <p:nvSpPr>
          <p:cNvPr id="4" name="Footer Placeholder 3">
            <a:extLst>
              <a:ext uri="{FF2B5EF4-FFF2-40B4-BE49-F238E27FC236}">
                <a16:creationId xmlns:a16="http://schemas.microsoft.com/office/drawing/2014/main" id="{55330337-7E1A-2449-37F9-A9034DF05533}"/>
              </a:ext>
            </a:extLst>
          </p:cNvPr>
          <p:cNvSpPr>
            <a:spLocks noGrp="1"/>
          </p:cNvSpPr>
          <p:nvPr>
            <p:ph type="ftr" sz="quarter" idx="3"/>
          </p:nvPr>
        </p:nvSpPr>
        <p:spPr>
          <a:xfrm>
            <a:off x="334962" y="6300888"/>
            <a:ext cx="9147241" cy="216706"/>
          </a:xfrm>
        </p:spPr>
        <p:txBody>
          <a:bodyPr/>
          <a:lstStyle/>
          <a:p>
            <a:r>
              <a:rPr lang="en-US" dirty="0">
                <a:solidFill>
                  <a:srgbClr val="000000"/>
                </a:solidFill>
              </a:rPr>
              <a:t>Sources: </a:t>
            </a:r>
            <a:r>
              <a:rPr lang="en-US" dirty="0">
                <a:solidFill>
                  <a:srgbClr val="000000"/>
                </a:solidFill>
                <a:hlinkClick r:id="rId7"/>
              </a:rPr>
              <a:t>Air source heat pumps vs. geothermal heat pumps</a:t>
            </a:r>
            <a:r>
              <a:rPr lang="en-US" dirty="0">
                <a:solidFill>
                  <a:srgbClr val="000000"/>
                </a:solidFill>
              </a:rPr>
              <a:t> (</a:t>
            </a:r>
            <a:r>
              <a:rPr lang="en-US" dirty="0" err="1">
                <a:solidFill>
                  <a:srgbClr val="000000"/>
                </a:solidFill>
              </a:rPr>
              <a:t>EnergySage</a:t>
            </a:r>
            <a:r>
              <a:rPr lang="en-US" dirty="0">
                <a:solidFill>
                  <a:srgbClr val="000000"/>
                </a:solidFill>
              </a:rPr>
              <a:t>, 2024); </a:t>
            </a:r>
            <a:r>
              <a:rPr lang="en-US" dirty="0">
                <a:solidFill>
                  <a:srgbClr val="000000"/>
                </a:solidFill>
                <a:hlinkClick r:id="rId8"/>
              </a:rPr>
              <a:t>US Country Report</a:t>
            </a:r>
            <a:r>
              <a:rPr lang="en-US" dirty="0">
                <a:solidFill>
                  <a:srgbClr val="000000"/>
                </a:solidFill>
              </a:rPr>
              <a:t> (Heat Pumping Technologies, n.d.); </a:t>
            </a:r>
            <a:r>
              <a:rPr lang="en-US" dirty="0">
                <a:solidFill>
                  <a:srgbClr val="000000"/>
                </a:solidFill>
                <a:latin typeface="Arial" panose="020B0604020202020204" pitchFamily="34" charset="0"/>
                <a:cs typeface="Arial" panose="020B0604020202020204" pitchFamily="34" charset="0"/>
                <a:hlinkClick r:id="rId9"/>
              </a:rPr>
              <a:t>Pathways to Commercial Liftoff: Geothermal Heating and Cooling</a:t>
            </a:r>
            <a:r>
              <a:rPr lang="en-US" dirty="0">
                <a:solidFill>
                  <a:srgbClr val="000000"/>
                </a:solidFill>
                <a:latin typeface="Arial" panose="020B0604020202020204" pitchFamily="34" charset="0"/>
                <a:cs typeface="Arial" panose="020B0604020202020204" pitchFamily="34" charset="0"/>
              </a:rPr>
              <a:t> (DOE, 2024).</a:t>
            </a:r>
            <a:endParaRPr lang="en-US" dirty="0">
              <a:solidFill>
                <a:srgbClr val="000000"/>
              </a:solidFill>
              <a:cs typeface="Arial"/>
            </a:endParaRPr>
          </a:p>
          <a:p>
            <a:pPr lvl="0">
              <a:defRPr/>
            </a:pPr>
            <a:r>
              <a:rPr lang="en-US" dirty="0">
                <a:solidFill>
                  <a:srgbClr val="000000"/>
                </a:solidFill>
              </a:rPr>
              <a:t>Credit: Pia Doris Morrow, and </a:t>
            </a:r>
            <a:r>
              <a:rPr lang="en-US" dirty="0">
                <a:solidFill>
                  <a:srgbClr val="000000"/>
                </a:solidFill>
                <a:hlinkClick r:id="rId10"/>
              </a:rPr>
              <a:t>Gernot Wagner</a:t>
            </a:r>
            <a:r>
              <a:rPr lang="en-US" dirty="0">
                <a:solidFill>
                  <a:srgbClr val="000000"/>
                </a:solidFill>
              </a:rPr>
              <a:t>. </a:t>
            </a:r>
            <a:r>
              <a:rPr lang="en-US" dirty="0">
                <a:hlinkClick r:id="rId11"/>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rgbClr val="000000"/>
              </a:solidFill>
              <a:cs typeface="Arial"/>
            </a:endParaRPr>
          </a:p>
        </p:txBody>
      </p:sp>
      <p:sp>
        <p:nvSpPr>
          <p:cNvPr id="5" name="Text Placeholder 4">
            <a:extLst>
              <a:ext uri="{FF2B5EF4-FFF2-40B4-BE49-F238E27FC236}">
                <a16:creationId xmlns:a16="http://schemas.microsoft.com/office/drawing/2014/main" id="{FF871F15-F143-6F45-25E6-934DC1EAFE17}"/>
              </a:ext>
            </a:extLst>
          </p:cNvPr>
          <p:cNvSpPr>
            <a:spLocks noGrp="1"/>
          </p:cNvSpPr>
          <p:nvPr>
            <p:ph type="body" sz="quarter" idx="13"/>
          </p:nvPr>
        </p:nvSpPr>
        <p:spPr/>
        <p:txBody>
          <a:bodyPr/>
          <a:lstStyle/>
          <a:p>
            <a:r>
              <a:rPr lang="en-US" dirty="0">
                <a:solidFill>
                  <a:srgbClr val="000000"/>
                </a:solidFill>
              </a:rPr>
              <a:t>Comparison of ASHPs vs. GHPs</a:t>
            </a:r>
          </a:p>
        </p:txBody>
      </p:sp>
      <p:sp>
        <p:nvSpPr>
          <p:cNvPr id="7" name="Oval 6">
            <a:extLst>
              <a:ext uri="{FF2B5EF4-FFF2-40B4-BE49-F238E27FC236}">
                <a16:creationId xmlns:a16="http://schemas.microsoft.com/office/drawing/2014/main" id="{7A6C82E8-72FE-0AE5-9255-C34A4F507C18}"/>
              </a:ext>
            </a:extLst>
          </p:cNvPr>
          <p:cNvSpPr/>
          <p:nvPr/>
        </p:nvSpPr>
        <p:spPr bwMode="gray">
          <a:xfrm>
            <a:off x="54864" y="552234"/>
            <a:ext cx="274320" cy="274320"/>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err="1">
              <a:solidFill>
                <a:schemeClr val="tx1"/>
              </a:solidFill>
            </a:endParaRPr>
          </a:p>
        </p:txBody>
      </p:sp>
      <p:sp>
        <p:nvSpPr>
          <p:cNvPr id="8" name="Text Placeholder 2">
            <a:extLst>
              <a:ext uri="{FF2B5EF4-FFF2-40B4-BE49-F238E27FC236}">
                <a16:creationId xmlns:a16="http://schemas.microsoft.com/office/drawing/2014/main" id="{E458387B-8304-BB3F-A4A6-9401292ADE85}"/>
              </a:ext>
            </a:extLst>
          </p:cNvPr>
          <p:cNvSpPr txBox="1">
            <a:spLocks/>
          </p:cNvSpPr>
          <p:nvPr/>
        </p:nvSpPr>
        <p:spPr>
          <a:xfrm>
            <a:off x="54864" y="552234"/>
            <a:ext cx="274320" cy="274320"/>
          </a:xfrm>
          <a:prstGeom prst="rect">
            <a:avLst/>
          </a:prstGeom>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200" b="1" dirty="0">
                <a:solidFill>
                  <a:schemeClr val="bg1"/>
                </a:solidFill>
              </a:rPr>
              <a:t>D</a:t>
            </a:r>
          </a:p>
        </p:txBody>
      </p:sp>
      <p:sp>
        <p:nvSpPr>
          <p:cNvPr id="9" name="Text Placeholder 1">
            <a:extLst>
              <a:ext uri="{FF2B5EF4-FFF2-40B4-BE49-F238E27FC236}">
                <a16:creationId xmlns:a16="http://schemas.microsoft.com/office/drawing/2014/main" id="{7A908046-44EA-D6EA-57D9-FCDDD4BCD762}"/>
              </a:ext>
            </a:extLst>
          </p:cNvPr>
          <p:cNvSpPr txBox="1">
            <a:spLocks/>
          </p:cNvSpPr>
          <p:nvPr/>
        </p:nvSpPr>
        <p:spPr>
          <a:xfrm>
            <a:off x="0" y="0"/>
            <a:ext cx="3886200" cy="320040"/>
          </a:xfrm>
          <a:prstGeom prst="rect">
            <a:avLst/>
          </a:prstGeom>
          <a:solidFill>
            <a:schemeClr val="accent1"/>
          </a:solidFill>
        </p:spPr>
        <p:txBody>
          <a:bodyPr vert="horz" lIns="91440" tIns="45720" rIns="91440" bIns="45720" rtlCol="0" anchor="ctr">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Development &amp; drilling</a:t>
            </a:r>
          </a:p>
        </p:txBody>
      </p:sp>
      <p:graphicFrame>
        <p:nvGraphicFramePr>
          <p:cNvPr id="13" name="Table 12">
            <a:extLst>
              <a:ext uri="{FF2B5EF4-FFF2-40B4-BE49-F238E27FC236}">
                <a16:creationId xmlns:a16="http://schemas.microsoft.com/office/drawing/2014/main" id="{76266470-0D5F-FDC0-52EE-BE41396ABDFF}"/>
              </a:ext>
            </a:extLst>
          </p:cNvPr>
          <p:cNvGraphicFramePr>
            <a:graphicFrameLocks noGrp="1"/>
          </p:cNvGraphicFramePr>
          <p:nvPr>
            <p:extLst>
              <p:ext uri="{D42A27DB-BD31-4B8C-83A1-F6EECF244321}">
                <p14:modId xmlns:p14="http://schemas.microsoft.com/office/powerpoint/2010/main" val="2218012234"/>
              </p:ext>
            </p:extLst>
          </p:nvPr>
        </p:nvGraphicFramePr>
        <p:xfrm>
          <a:off x="353378" y="2135188"/>
          <a:ext cx="11503660" cy="4114800"/>
        </p:xfrm>
        <a:graphic>
          <a:graphicData uri="http://schemas.openxmlformats.org/drawingml/2006/table">
            <a:tbl>
              <a:tblPr firstRow="1" bandRow="1">
                <a:tableStyleId>{2D5ABB26-0587-4C30-8999-92F81FD0307C}</a:tableStyleId>
              </a:tblPr>
              <a:tblGrid>
                <a:gridCol w="2599684">
                  <a:extLst>
                    <a:ext uri="{9D8B030D-6E8A-4147-A177-3AD203B41FA5}">
                      <a16:colId xmlns:a16="http://schemas.microsoft.com/office/drawing/2014/main" val="2714083858"/>
                    </a:ext>
                  </a:extLst>
                </a:gridCol>
                <a:gridCol w="4451988">
                  <a:extLst>
                    <a:ext uri="{9D8B030D-6E8A-4147-A177-3AD203B41FA5}">
                      <a16:colId xmlns:a16="http://schemas.microsoft.com/office/drawing/2014/main" val="1604923459"/>
                    </a:ext>
                  </a:extLst>
                </a:gridCol>
                <a:gridCol w="4451988">
                  <a:extLst>
                    <a:ext uri="{9D8B030D-6E8A-4147-A177-3AD203B41FA5}">
                      <a16:colId xmlns:a16="http://schemas.microsoft.com/office/drawing/2014/main" val="416147636"/>
                    </a:ext>
                  </a:extLst>
                </a:gridCol>
              </a:tblGrid>
              <a:tr h="457200">
                <a:tc>
                  <a:txBody>
                    <a:bodyPr/>
                    <a:lstStyle/>
                    <a:p>
                      <a:pPr marL="0" indent="0">
                        <a:buNone/>
                      </a:pPr>
                      <a:endParaRPr lang="en-US" sz="1400" b="1" dirty="0">
                        <a:solidFill>
                          <a:schemeClr val="bg1"/>
                        </a:solidFill>
                      </a:endParaRPr>
                    </a:p>
                  </a:txBody>
                  <a:tcPr anchor="ctr">
                    <a:lnL w="12700"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buNone/>
                      </a:pPr>
                      <a:r>
                        <a:rPr lang="en-US" sz="1400" b="1" dirty="0">
                          <a:solidFill>
                            <a:schemeClr val="bg1"/>
                          </a:solidFill>
                        </a:rPr>
                        <a:t>Air-source heat pump</a:t>
                      </a:r>
                    </a:p>
                  </a:txBody>
                  <a:tcPr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indent="0">
                        <a:buNone/>
                      </a:pPr>
                      <a:r>
                        <a:rPr lang="en-US" sz="1400" b="1" dirty="0">
                          <a:solidFill>
                            <a:schemeClr val="bg1"/>
                          </a:solidFill>
                        </a:rPr>
                        <a:t>Geothermal heat pump</a:t>
                      </a:r>
                    </a:p>
                  </a:txBody>
                  <a:tcPr anchor="ctr">
                    <a:lnL w="952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a16="http://schemas.microsoft.com/office/drawing/2014/main" val="1897782230"/>
                  </a:ext>
                </a:extLst>
              </a:tr>
              <a:tr h="731520">
                <a:tc>
                  <a:txBody>
                    <a:bodyPr/>
                    <a:lstStyle/>
                    <a:p>
                      <a:pPr marL="0" indent="0">
                        <a:buNone/>
                      </a:pPr>
                      <a:r>
                        <a:rPr lang="en-US" sz="1400" b="1" dirty="0"/>
                        <a:t>Description</a:t>
                      </a:r>
                    </a:p>
                  </a:txBody>
                  <a:tcPr>
                    <a:lnL w="12700"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77800" marR="0" indent="-177800" algn="l" rtl="0" eaLnBrk="1" fontAlgn="auto" latinLnBrk="0" hangingPunct="1">
                        <a:lnSpc>
                          <a:spcPct val="100000"/>
                        </a:lnSpc>
                        <a:spcBef>
                          <a:spcPts val="1200"/>
                        </a:spcBef>
                        <a:spcAft>
                          <a:spcPts val="0"/>
                        </a:spcAft>
                        <a:buClrTx/>
                        <a:buSzTx/>
                      </a:pPr>
                      <a:r>
                        <a:rPr lang="en-US" sz="1200" dirty="0"/>
                        <a:t>Transfers heat </a:t>
                      </a:r>
                      <a:r>
                        <a:rPr lang="en-US" sz="1200" b="1" dirty="0"/>
                        <a:t>between the air and a refrigerant</a:t>
                      </a:r>
                      <a:r>
                        <a:rPr lang="en-US" sz="1200" dirty="0"/>
                        <a:t> to provide heating and cooling</a:t>
                      </a:r>
                      <a:endParaRPr lang="en-US" dirty="0"/>
                    </a:p>
                  </a:txBody>
                  <a:tcPr marR="13716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77800" marR="0" indent="-177800" algn="l" defTabSz="711200" rtl="0" eaLnBrk="1" fontAlgn="auto" latinLnBrk="0" hangingPunct="1">
                        <a:lnSpc>
                          <a:spcPct val="100000"/>
                        </a:lnSpc>
                        <a:spcBef>
                          <a:spcPts val="1200"/>
                        </a:spcBef>
                        <a:spcAft>
                          <a:spcPts val="0"/>
                        </a:spcAft>
                        <a:buClrTx/>
                        <a:buSzTx/>
                        <a:tabLst/>
                        <a:defRPr/>
                      </a:pPr>
                      <a:r>
                        <a:rPr lang="en-US" sz="1200" b="0" dirty="0"/>
                        <a:t>Uses </a:t>
                      </a:r>
                      <a:r>
                        <a:rPr lang="en-US" sz="1200" b="1" dirty="0"/>
                        <a:t>underground loops </a:t>
                      </a:r>
                      <a:r>
                        <a:rPr lang="en-US" sz="1200" b="0" dirty="0"/>
                        <a:t>to extract and dissipate heat for more efficient heating and cooling</a:t>
                      </a:r>
                    </a:p>
                  </a:txBody>
                  <a:tcPr marR="1371600" anchor="ctr">
                    <a:lnL w="952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89569036"/>
                  </a:ext>
                </a:extLst>
              </a:tr>
              <a:tr h="731520">
                <a:tc>
                  <a:txBody>
                    <a:bodyPr/>
                    <a:lstStyle/>
                    <a:p>
                      <a:pPr marL="0" indent="0">
                        <a:buNone/>
                      </a:pPr>
                      <a:r>
                        <a:rPr lang="en-US" sz="1400" b="1" dirty="0"/>
                        <a:t>Market share</a:t>
                      </a:r>
                    </a:p>
                  </a:txBody>
                  <a:tcPr>
                    <a:lnL w="12700"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77800" indent="-177800"/>
                      <a:r>
                        <a:rPr lang="en-US" sz="1200" b="1" dirty="0"/>
                        <a:t>93%</a:t>
                      </a:r>
                      <a:r>
                        <a:rPr lang="en-US" sz="1200" dirty="0"/>
                        <a:t> share of U.S. heat pump market (2022), 13% of installed residential heating (15.9 million homes)</a:t>
                      </a:r>
                    </a:p>
                  </a:txBody>
                  <a:tcPr marR="13716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77800" marR="0" lvl="0" indent="-177800" algn="l" defTabSz="711200" rtl="0" eaLnBrk="1" fontAlgn="auto" latinLnBrk="0" hangingPunct="1">
                        <a:lnSpc>
                          <a:spcPct val="100000"/>
                        </a:lnSpc>
                        <a:spcBef>
                          <a:spcPts val="1200"/>
                        </a:spcBef>
                        <a:spcAft>
                          <a:spcPts val="0"/>
                        </a:spcAft>
                        <a:buClrTx/>
                        <a:buSzTx/>
                        <a:tabLst/>
                        <a:defRPr/>
                      </a:pPr>
                      <a:r>
                        <a:rPr lang="en-US" sz="1200" b="1" dirty="0"/>
                        <a:t>1.5%</a:t>
                      </a:r>
                      <a:r>
                        <a:rPr lang="en-US" sz="1200" dirty="0"/>
                        <a:t> share of U.S. heat pump market (2022), 1% of installed residential heating (1.3 million homes)</a:t>
                      </a:r>
                    </a:p>
                  </a:txBody>
                  <a:tcPr marR="1371600" anchor="ctr">
                    <a:lnL w="952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65130703"/>
                  </a:ext>
                </a:extLst>
              </a:tr>
              <a:tr h="731520">
                <a:tc>
                  <a:txBody>
                    <a:bodyPr/>
                    <a:lstStyle/>
                    <a:p>
                      <a:pPr marL="0" indent="0">
                        <a:buNone/>
                      </a:pPr>
                      <a:r>
                        <a:rPr lang="en-US" sz="1400" b="1" dirty="0"/>
                        <a:t>Investment costs</a:t>
                      </a:r>
                    </a:p>
                  </a:txBody>
                  <a:tcPr>
                    <a:lnL w="12700"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77800" indent="-177800"/>
                      <a:r>
                        <a:rPr lang="en-US" sz="1200" b="1" dirty="0"/>
                        <a:t>$3,000 - $10,000 </a:t>
                      </a:r>
                      <a:r>
                        <a:rPr lang="en-US" sz="1200" dirty="0"/>
                        <a:t>for residential systems</a:t>
                      </a:r>
                    </a:p>
                    <a:p>
                      <a:pPr marL="177800" indent="-177800"/>
                      <a:r>
                        <a:rPr lang="en-US" sz="1200" b="1" dirty="0"/>
                        <a:t>$214 - $714 per kW </a:t>
                      </a:r>
                      <a:r>
                        <a:rPr lang="en-US" sz="1200" dirty="0"/>
                        <a:t>for 4-ton system (14 kW)</a:t>
                      </a:r>
                    </a:p>
                  </a:txBody>
                  <a:tcPr marR="100584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77800" marR="0" indent="-177800" algn="l" defTabSz="711200" rtl="0" eaLnBrk="1" fontAlgn="auto" latinLnBrk="0" hangingPunct="1">
                        <a:lnSpc>
                          <a:spcPct val="100000"/>
                        </a:lnSpc>
                        <a:spcBef>
                          <a:spcPts val="1200"/>
                        </a:spcBef>
                        <a:spcAft>
                          <a:spcPts val="0"/>
                        </a:spcAft>
                        <a:buClrTx/>
                        <a:buSzTx/>
                        <a:tabLst/>
                        <a:defRPr/>
                      </a:pPr>
                      <a:r>
                        <a:rPr lang="en-US" sz="1200" b="1" dirty="0"/>
                        <a:t>$10,000 - $30,000+ </a:t>
                      </a:r>
                      <a:r>
                        <a:rPr lang="en-US" sz="1200" dirty="0"/>
                        <a:t>due to ground loop installation</a:t>
                      </a:r>
                    </a:p>
                    <a:p>
                      <a:pPr marL="177800" marR="0" indent="-177800" algn="l" defTabSz="711200" rtl="0" eaLnBrk="1" fontAlgn="auto" latinLnBrk="0" hangingPunct="1">
                        <a:lnSpc>
                          <a:spcPct val="100000"/>
                        </a:lnSpc>
                        <a:spcBef>
                          <a:spcPts val="1200"/>
                        </a:spcBef>
                        <a:spcAft>
                          <a:spcPts val="0"/>
                        </a:spcAft>
                        <a:buClrTx/>
                        <a:buSzTx/>
                        <a:tabLst/>
                        <a:defRPr/>
                      </a:pPr>
                      <a:r>
                        <a:rPr lang="en-US" sz="1200" b="1" dirty="0"/>
                        <a:t>$714 - $2,143 per kW </a:t>
                      </a:r>
                      <a:r>
                        <a:rPr lang="en-US" sz="1200" dirty="0"/>
                        <a:t>for 4-ton system (14 kW)</a:t>
                      </a:r>
                    </a:p>
                  </a:txBody>
                  <a:tcPr marR="731520" anchor="ctr">
                    <a:lnL w="952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8676714"/>
                  </a:ext>
                </a:extLst>
              </a:tr>
              <a:tr h="731520">
                <a:tc>
                  <a:txBody>
                    <a:bodyPr/>
                    <a:lstStyle/>
                    <a:p>
                      <a:pPr marL="0" indent="0">
                        <a:buNone/>
                      </a:pPr>
                      <a:r>
                        <a:rPr lang="en-US" sz="1400" b="1" dirty="0"/>
                        <a:t>Installation complexity</a:t>
                      </a:r>
                    </a:p>
                  </a:txBody>
                  <a:tcPr>
                    <a:lnL w="12700"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77800" marR="0" indent="-177800" algn="l" defTabSz="711200" rtl="0" eaLnBrk="1" fontAlgn="auto" latinLnBrk="0" hangingPunct="1">
                        <a:lnSpc>
                          <a:spcPct val="100000"/>
                        </a:lnSpc>
                        <a:spcBef>
                          <a:spcPts val="1200"/>
                        </a:spcBef>
                        <a:spcAft>
                          <a:spcPts val="0"/>
                        </a:spcAft>
                        <a:buClrTx/>
                        <a:buSzTx/>
                        <a:tabLst/>
                        <a:defRPr/>
                      </a:pPr>
                      <a:r>
                        <a:rPr lang="en-US" sz="1200" b="1" dirty="0"/>
                        <a:t>Easier installation and less regulatory hurdles</a:t>
                      </a:r>
                      <a:r>
                        <a:rPr lang="en-US" sz="1200" dirty="0"/>
                        <a:t>; can be retrofitted to most buildings</a:t>
                      </a:r>
                    </a:p>
                  </a:txBody>
                  <a:tcPr marR="13716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77800" marR="0" indent="-177800" algn="l" defTabSz="711200" rtl="0" eaLnBrk="1" fontAlgn="auto" latinLnBrk="0" hangingPunct="1">
                        <a:lnSpc>
                          <a:spcPct val="100000"/>
                        </a:lnSpc>
                        <a:spcBef>
                          <a:spcPts val="1200"/>
                        </a:spcBef>
                        <a:spcAft>
                          <a:spcPts val="0"/>
                        </a:spcAft>
                        <a:buClrTx/>
                        <a:buSzTx/>
                        <a:tabLst/>
                        <a:defRPr/>
                      </a:pPr>
                      <a:r>
                        <a:rPr lang="en-US" sz="1200" dirty="0"/>
                        <a:t>Requires drilling or trenching for ground loops with respective permits, making it </a:t>
                      </a:r>
                      <a:r>
                        <a:rPr lang="en-US" sz="1200" b="1" dirty="0"/>
                        <a:t>more labor-intensive</a:t>
                      </a:r>
                    </a:p>
                  </a:txBody>
                  <a:tcPr marR="1371600" anchor="ctr">
                    <a:lnL w="952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73283803"/>
                  </a:ext>
                </a:extLst>
              </a:tr>
              <a:tr h="731520">
                <a:tc>
                  <a:txBody>
                    <a:bodyPr/>
                    <a:lstStyle/>
                    <a:p>
                      <a:pPr marL="0" indent="0">
                        <a:buNone/>
                      </a:pPr>
                      <a:r>
                        <a:rPr lang="en-US" sz="1400" b="1" dirty="0"/>
                        <a:t>Key manufacturers</a:t>
                      </a:r>
                    </a:p>
                  </a:txBody>
                  <a:tcPr>
                    <a:lnL w="12700"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77800" marR="0" indent="-177800" algn="l" defTabSz="711200" rtl="0" eaLnBrk="1" fontAlgn="auto" latinLnBrk="0" hangingPunct="1">
                        <a:lnSpc>
                          <a:spcPct val="100000"/>
                        </a:lnSpc>
                        <a:spcBef>
                          <a:spcPts val="1200"/>
                        </a:spcBef>
                        <a:spcAft>
                          <a:spcPts val="0"/>
                        </a:spcAft>
                        <a:buClrTx/>
                        <a:buSzTx/>
                        <a:tabLst/>
                        <a:defRPr/>
                      </a:pPr>
                      <a:endParaRPr lang="en-US" sz="1200" dirty="0"/>
                    </a:p>
                  </a:txBody>
                  <a:tcPr marR="137160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77800" marR="0" indent="-177800" algn="l" defTabSz="711200" rtl="0" eaLnBrk="1" fontAlgn="auto" latinLnBrk="0" hangingPunct="1">
                        <a:lnSpc>
                          <a:spcPct val="100000"/>
                        </a:lnSpc>
                        <a:spcBef>
                          <a:spcPts val="1200"/>
                        </a:spcBef>
                        <a:spcAft>
                          <a:spcPts val="0"/>
                        </a:spcAft>
                        <a:buClrTx/>
                        <a:buSzTx/>
                        <a:tabLst/>
                        <a:defRPr/>
                      </a:pPr>
                      <a:endParaRPr lang="en-US" sz="1200" dirty="0"/>
                    </a:p>
                  </a:txBody>
                  <a:tcPr marR="1371600" anchor="ctr">
                    <a:lnL w="952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35372422"/>
                  </a:ext>
                </a:extLst>
              </a:tr>
            </a:tbl>
          </a:graphicData>
        </a:graphic>
      </p:graphicFrame>
      <p:pic>
        <p:nvPicPr>
          <p:cNvPr id="14" name="Picture 13" descr="A air conditioner and a house&#10;&#10;AI-generated content may be incorrect.">
            <a:extLst>
              <a:ext uri="{FF2B5EF4-FFF2-40B4-BE49-F238E27FC236}">
                <a16:creationId xmlns:a16="http://schemas.microsoft.com/office/drawing/2014/main" id="{C34724A5-4833-43C0-BE24-498F886F0DB4}"/>
              </a:ext>
            </a:extLst>
          </p:cNvPr>
          <p:cNvPicPr>
            <a:picLocks noChangeAspect="1"/>
          </p:cNvPicPr>
          <p:nvPr/>
        </p:nvPicPr>
        <p:blipFill>
          <a:blip r:embed="rId12" cstate="screen">
            <a:clrChange>
              <a:clrFrom>
                <a:srgbClr val="3BB6AA"/>
              </a:clrFrom>
              <a:clrTo>
                <a:srgbClr val="3BB6AA">
                  <a:alpha val="0"/>
                </a:srgbClr>
              </a:clrTo>
            </a:clrChange>
            <a:extLst>
              <a:ext uri="{28A0092B-C50C-407E-A947-70E740481C1C}">
                <a14:useLocalDpi xmlns:a14="http://schemas.microsoft.com/office/drawing/2010/main"/>
              </a:ext>
            </a:extLst>
          </a:blip>
          <a:stretch>
            <a:fillRect/>
          </a:stretch>
        </p:blipFill>
        <p:spPr>
          <a:xfrm>
            <a:off x="6096000" y="2720975"/>
            <a:ext cx="894986" cy="743109"/>
          </a:xfrm>
          <a:prstGeom prst="rect">
            <a:avLst/>
          </a:prstGeom>
        </p:spPr>
      </p:pic>
      <p:pic>
        <p:nvPicPr>
          <p:cNvPr id="15" name="Picture 14" descr="A diagram of a house with a heat pump&#10;&#10;AI-generated content may be incorrect.">
            <a:extLst>
              <a:ext uri="{FF2B5EF4-FFF2-40B4-BE49-F238E27FC236}">
                <a16:creationId xmlns:a16="http://schemas.microsoft.com/office/drawing/2014/main" id="{77E3F4E9-CA83-AB18-F530-842655BBAE82}"/>
              </a:ext>
            </a:extLst>
          </p:cNvPr>
          <p:cNvPicPr>
            <a:picLocks noChangeAspect="1"/>
          </p:cNvPicPr>
          <p:nvPr/>
        </p:nvPicPr>
        <p:blipFill>
          <a:blip r:embed="rId13" cstate="screen">
            <a:clrChange>
              <a:clrFrom>
                <a:srgbClr val="5DC5BB"/>
              </a:clrFrom>
              <a:clrTo>
                <a:srgbClr val="5DC5BB">
                  <a:alpha val="0"/>
                </a:srgbClr>
              </a:clrTo>
            </a:clrChange>
            <a:extLst>
              <a:ext uri="{28A0092B-C50C-407E-A947-70E740481C1C}">
                <a14:useLocalDpi xmlns:a14="http://schemas.microsoft.com/office/drawing/2010/main"/>
              </a:ext>
            </a:extLst>
          </a:blip>
          <a:stretch>
            <a:fillRect/>
          </a:stretch>
        </p:blipFill>
        <p:spPr>
          <a:xfrm>
            <a:off x="10713581" y="2668588"/>
            <a:ext cx="973674" cy="749401"/>
          </a:xfrm>
          <a:prstGeom prst="rect">
            <a:avLst/>
          </a:prstGeom>
        </p:spPr>
      </p:pic>
      <p:graphicFrame>
        <p:nvGraphicFramePr>
          <p:cNvPr id="52" name="Chart 51">
            <a:extLst>
              <a:ext uri="{FF2B5EF4-FFF2-40B4-BE49-F238E27FC236}">
                <a16:creationId xmlns:a16="http://schemas.microsoft.com/office/drawing/2014/main" id="{C8CCC65F-288E-30D0-E082-F3C2B83A95AA}"/>
              </a:ext>
            </a:extLst>
          </p:cNvPr>
          <p:cNvGraphicFramePr/>
          <p:nvPr>
            <p:custDataLst>
              <p:tags r:id="rId2"/>
            </p:custDataLst>
            <p:extLst>
              <p:ext uri="{D42A27DB-BD31-4B8C-83A1-F6EECF244321}">
                <p14:modId xmlns:p14="http://schemas.microsoft.com/office/powerpoint/2010/main" val="4021545252"/>
              </p:ext>
            </p:extLst>
          </p:nvPr>
        </p:nvGraphicFramePr>
        <p:xfrm>
          <a:off x="6196013" y="3348038"/>
          <a:ext cx="795337" cy="795337"/>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3" name="Chart 52">
            <a:extLst>
              <a:ext uri="{FF2B5EF4-FFF2-40B4-BE49-F238E27FC236}">
                <a16:creationId xmlns:a16="http://schemas.microsoft.com/office/drawing/2014/main" id="{518C65EB-2816-A008-7F7B-1EC66414A992}"/>
              </a:ext>
            </a:extLst>
          </p:cNvPr>
          <p:cNvGraphicFramePr/>
          <p:nvPr>
            <p:custDataLst>
              <p:tags r:id="rId3"/>
            </p:custDataLst>
            <p:extLst>
              <p:ext uri="{D42A27DB-BD31-4B8C-83A1-F6EECF244321}">
                <p14:modId xmlns:p14="http://schemas.microsoft.com/office/powerpoint/2010/main" val="3781136296"/>
              </p:ext>
            </p:extLst>
          </p:nvPr>
        </p:nvGraphicFramePr>
        <p:xfrm>
          <a:off x="10934700" y="3348038"/>
          <a:ext cx="795338" cy="795337"/>
        </p:xfrm>
        <a:graphic>
          <a:graphicData uri="http://schemas.openxmlformats.org/drawingml/2006/chart">
            <c:chart xmlns:c="http://schemas.openxmlformats.org/drawingml/2006/chart" xmlns:r="http://schemas.openxmlformats.org/officeDocument/2006/relationships" r:id="rId15"/>
          </a:graphicData>
        </a:graphic>
      </p:graphicFrame>
      <p:pic>
        <p:nvPicPr>
          <p:cNvPr id="19" name="Picture 2" descr="Water-Furnace Logo - SmartHouse Heating and Cooling">
            <a:extLst>
              <a:ext uri="{FF2B5EF4-FFF2-40B4-BE49-F238E27FC236}">
                <a16:creationId xmlns:a16="http://schemas.microsoft.com/office/drawing/2014/main" id="{6CF56A2E-F2DD-7B3E-874F-CDCDABC21FDC}"/>
              </a:ext>
            </a:extLst>
          </p:cNvPr>
          <p:cNvPicPr>
            <a:picLocks noChangeAspect="1" noChangeArrowheads="1"/>
          </p:cNvPicPr>
          <p:nvPr/>
        </p:nvPicPr>
        <p:blipFill>
          <a:blip r:embed="rId16"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7500604" y="5691188"/>
            <a:ext cx="673768" cy="505326"/>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4" descr="Dandelion Energy Closes $40M Series C Funding Round to Expand Geothermal  Offerings Nationwide">
            <a:extLst>
              <a:ext uri="{FF2B5EF4-FFF2-40B4-BE49-F238E27FC236}">
                <a16:creationId xmlns:a16="http://schemas.microsoft.com/office/drawing/2014/main" id="{10E6C17A-249A-BFA6-86E1-C3FF8369C941}"/>
              </a:ext>
            </a:extLst>
          </p:cNvPr>
          <p:cNvPicPr>
            <a:picLocks noChangeAspect="1" noChangeArrowheads="1"/>
          </p:cNvPicPr>
          <p:nvPr/>
        </p:nvPicPr>
        <p:blipFill>
          <a:blip r:embed="rId17"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8223949" y="5691188"/>
            <a:ext cx="961810" cy="505326"/>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6" descr="Climate Master | Brands of the World™ | Download vector logos and logotypes">
            <a:extLst>
              <a:ext uri="{FF2B5EF4-FFF2-40B4-BE49-F238E27FC236}">
                <a16:creationId xmlns:a16="http://schemas.microsoft.com/office/drawing/2014/main" id="{F6C526B0-91E5-F457-60B1-546ED04806CA}"/>
              </a:ext>
            </a:extLst>
          </p:cNvPr>
          <p:cNvPicPr>
            <a:picLocks noChangeAspect="1" noChangeArrowheads="1"/>
          </p:cNvPicPr>
          <p:nvPr/>
        </p:nvPicPr>
        <p:blipFill>
          <a:blip r:embed="rId18"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9215721" y="5487988"/>
            <a:ext cx="911565" cy="911565"/>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8" descr="GeoComfort GeoThermal Heat Pumps | Symbiont Service">
            <a:extLst>
              <a:ext uri="{FF2B5EF4-FFF2-40B4-BE49-F238E27FC236}">
                <a16:creationId xmlns:a16="http://schemas.microsoft.com/office/drawing/2014/main" id="{FD046A13-34C1-03BA-0571-6A3525F3333F}"/>
              </a:ext>
            </a:extLst>
          </p:cNvPr>
          <p:cNvPicPr>
            <a:picLocks noChangeAspect="1" noChangeArrowheads="1"/>
          </p:cNvPicPr>
          <p:nvPr/>
        </p:nvPicPr>
        <p:blipFill>
          <a:blip r:embed="rId19" cstate="screen">
            <a:extLst>
              <a:ext uri="{28A0092B-C50C-407E-A947-70E740481C1C}">
                <a14:useLocalDpi xmlns:a14="http://schemas.microsoft.com/office/drawing/2010/main"/>
              </a:ext>
            </a:extLst>
          </a:blip>
          <a:srcRect/>
          <a:stretch>
            <a:fillRect/>
          </a:stretch>
        </p:blipFill>
        <p:spPr bwMode="auto">
          <a:xfrm>
            <a:off x="10988174" y="5754688"/>
            <a:ext cx="795338" cy="377786"/>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10" descr="Carrier HVAC Repair - Superior Service">
            <a:extLst>
              <a:ext uri="{FF2B5EF4-FFF2-40B4-BE49-F238E27FC236}">
                <a16:creationId xmlns:a16="http://schemas.microsoft.com/office/drawing/2014/main" id="{CB4A6E9E-C15E-4BAA-A505-EB1EAA665258}"/>
              </a:ext>
            </a:extLst>
          </p:cNvPr>
          <p:cNvPicPr>
            <a:picLocks noChangeAspect="1" noChangeArrowheads="1"/>
          </p:cNvPicPr>
          <p:nvPr/>
        </p:nvPicPr>
        <p:blipFill>
          <a:blip r:embed="rId20" cstate="screen">
            <a:extLst>
              <a:ext uri="{28A0092B-C50C-407E-A947-70E740481C1C}">
                <a14:useLocalDpi xmlns:a14="http://schemas.microsoft.com/office/drawing/2010/main"/>
              </a:ext>
            </a:extLst>
          </a:blip>
          <a:srcRect/>
          <a:stretch>
            <a:fillRect/>
          </a:stretch>
        </p:blipFill>
        <p:spPr bwMode="auto">
          <a:xfrm>
            <a:off x="10096908" y="5772150"/>
            <a:ext cx="855016" cy="344901"/>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10" descr="Carrier HVAC Repair - Superior Service">
            <a:extLst>
              <a:ext uri="{FF2B5EF4-FFF2-40B4-BE49-F238E27FC236}">
                <a16:creationId xmlns:a16="http://schemas.microsoft.com/office/drawing/2014/main" id="{C6CF7FB3-7CF4-9C87-0ECD-BEB56394A2AC}"/>
              </a:ext>
            </a:extLst>
          </p:cNvPr>
          <p:cNvPicPr>
            <a:picLocks noChangeAspect="1" noChangeArrowheads="1"/>
          </p:cNvPicPr>
          <p:nvPr/>
        </p:nvPicPr>
        <p:blipFill>
          <a:blip r:embed="rId20" cstate="screen">
            <a:extLst>
              <a:ext uri="{28A0092B-C50C-407E-A947-70E740481C1C}">
                <a14:useLocalDpi xmlns:a14="http://schemas.microsoft.com/office/drawing/2010/main"/>
              </a:ext>
            </a:extLst>
          </a:blip>
          <a:srcRect/>
          <a:stretch>
            <a:fillRect/>
          </a:stretch>
        </p:blipFill>
        <p:spPr bwMode="auto">
          <a:xfrm>
            <a:off x="5801480" y="5772150"/>
            <a:ext cx="855016" cy="344901"/>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12" descr="Daikin Logo, symbol, meaning, history, PNG, brand">
            <a:extLst>
              <a:ext uri="{FF2B5EF4-FFF2-40B4-BE49-F238E27FC236}">
                <a16:creationId xmlns:a16="http://schemas.microsoft.com/office/drawing/2014/main" id="{4834A5AD-1079-3F4C-FB0C-96520A8995FE}"/>
              </a:ext>
            </a:extLst>
          </p:cNvPr>
          <p:cNvPicPr>
            <a:picLocks noChangeAspect="1" noChangeArrowheads="1"/>
          </p:cNvPicPr>
          <p:nvPr/>
        </p:nvPicPr>
        <p:blipFill>
          <a:blip r:embed="rId21" cstate="screen">
            <a:extLst>
              <a:ext uri="{28A0092B-C50C-407E-A947-70E740481C1C}">
                <a14:useLocalDpi xmlns:a14="http://schemas.microsoft.com/office/drawing/2010/main"/>
              </a:ext>
            </a:extLst>
          </a:blip>
          <a:srcRect/>
          <a:stretch>
            <a:fillRect/>
          </a:stretch>
        </p:blipFill>
        <p:spPr bwMode="auto">
          <a:xfrm>
            <a:off x="3006241" y="5718175"/>
            <a:ext cx="800981" cy="450552"/>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14">
            <a:extLst>
              <a:ext uri="{FF2B5EF4-FFF2-40B4-BE49-F238E27FC236}">
                <a16:creationId xmlns:a16="http://schemas.microsoft.com/office/drawing/2014/main" id="{57D885F2-A185-DD0C-7032-EBC3CBA12A14}"/>
              </a:ext>
            </a:extLst>
          </p:cNvPr>
          <p:cNvPicPr>
            <a:picLocks noChangeAspect="1" noChangeArrowheads="1"/>
          </p:cNvPicPr>
          <p:nvPr/>
        </p:nvPicPr>
        <p:blipFill>
          <a:blip r:embed="rId22" cstate="screen">
            <a:extLst>
              <a:ext uri="{28A0092B-C50C-407E-A947-70E740481C1C}">
                <a14:useLocalDpi xmlns:a14="http://schemas.microsoft.com/office/drawing/2010/main"/>
              </a:ext>
            </a:extLst>
          </a:blip>
          <a:srcRect/>
          <a:stretch>
            <a:fillRect/>
          </a:stretch>
        </p:blipFill>
        <p:spPr bwMode="auto">
          <a:xfrm>
            <a:off x="3888101" y="5822950"/>
            <a:ext cx="814007" cy="242612"/>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16" descr="Trane Logo &amp; Brand Assets (SVG, PNG and vector) - Brandfetch">
            <a:extLst>
              <a:ext uri="{FF2B5EF4-FFF2-40B4-BE49-F238E27FC236}">
                <a16:creationId xmlns:a16="http://schemas.microsoft.com/office/drawing/2014/main" id="{8FAFEFD2-E7B6-E621-97E2-1413FA02E03E}"/>
              </a:ext>
            </a:extLst>
          </p:cNvPr>
          <p:cNvPicPr>
            <a:picLocks noChangeAspect="1" noChangeArrowheads="1"/>
          </p:cNvPicPr>
          <p:nvPr/>
        </p:nvPicPr>
        <p:blipFill>
          <a:blip r:embed="rId23"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4782987" y="5781675"/>
            <a:ext cx="973299" cy="325267"/>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18" descr="A Look Into the Most Unique Logo Development Processes: The LG Logo — m  design">
            <a:extLst>
              <a:ext uri="{FF2B5EF4-FFF2-40B4-BE49-F238E27FC236}">
                <a16:creationId xmlns:a16="http://schemas.microsoft.com/office/drawing/2014/main" id="{D9E43121-5169-8DAB-1D7C-6B102D92D64F}"/>
              </a:ext>
            </a:extLst>
          </p:cNvPr>
          <p:cNvPicPr>
            <a:picLocks noChangeAspect="1" noChangeArrowheads="1"/>
          </p:cNvPicPr>
          <p:nvPr/>
        </p:nvPicPr>
        <p:blipFill>
          <a:blip r:embed="rId24" cstate="screen">
            <a:extLst>
              <a:ext uri="{28A0092B-C50C-407E-A947-70E740481C1C}">
                <a14:useLocalDpi xmlns:a14="http://schemas.microsoft.com/office/drawing/2010/main"/>
              </a:ext>
            </a:extLst>
          </a:blip>
          <a:srcRect/>
          <a:stretch>
            <a:fillRect/>
          </a:stretch>
        </p:blipFill>
        <p:spPr bwMode="auto">
          <a:xfrm>
            <a:off x="6714240" y="5781675"/>
            <a:ext cx="617567" cy="32526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69078904"/>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B1AAF11-07DD-9C02-3578-D2C9D73B8AC0}"/>
            </a:ext>
          </a:extLst>
        </p:cNvPr>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B0D7855C-AA97-E1DA-CFF8-9030BFB5BC26}"/>
              </a:ext>
            </a:extLst>
          </p:cNvPr>
          <p:cNvGraphicFramePr>
            <a:graphicFrameLocks/>
          </p:cNvGraphicFramePr>
          <p:nvPr>
            <p:custDataLst>
              <p:tags r:id="rId1"/>
            </p:custDataLst>
            <p:extLst>
              <p:ext uri="{D42A27DB-BD31-4B8C-83A1-F6EECF244321}">
                <p14:modId xmlns:p14="http://schemas.microsoft.com/office/powerpoint/2010/main" val="984193118"/>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17" imgW="7772400" imgH="10058400" progId="TCLayout.ActiveDocument.1">
                  <p:embed/>
                </p:oleObj>
              </mc:Choice>
              <mc:Fallback>
                <p:oleObj name="think-cell Slide" r:id="rId17" imgW="7772400" imgH="10058400" progId="TCLayout.ActiveDocument.1">
                  <p:embed/>
                  <p:pic>
                    <p:nvPicPr>
                      <p:cNvPr id="10" name="think-cell data - do not delete" hidden="1">
                        <a:extLst>
                          <a:ext uri="{FF2B5EF4-FFF2-40B4-BE49-F238E27FC236}">
                            <a16:creationId xmlns:a16="http://schemas.microsoft.com/office/drawing/2014/main" id="{B0D7855C-AA97-E1DA-CFF8-9030BFB5BC26}"/>
                          </a:ext>
                        </a:extLst>
                      </p:cNvPr>
                      <p:cNvPicPr/>
                      <p:nvPr/>
                    </p:nvPicPr>
                    <p:blipFill>
                      <a:blip r:embed="rId18"/>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D6C53145-C800-191B-CFF1-C0B47AFC81EF}"/>
              </a:ext>
            </a:extLst>
          </p:cNvPr>
          <p:cNvSpPr>
            <a:spLocks noGrp="1"/>
          </p:cNvSpPr>
          <p:nvPr>
            <p:ph type="title"/>
          </p:nvPr>
        </p:nvSpPr>
        <p:spPr/>
        <p:txBody>
          <a:bodyPr vert="horz" rIns="0"/>
          <a:lstStyle/>
          <a:p>
            <a:r>
              <a:rPr lang="en-US" dirty="0">
                <a:solidFill>
                  <a:srgbClr val="000000"/>
                </a:solidFill>
              </a:rPr>
              <a:t>To stay competitive, geothermal must grow its workforce through investments in education, automation, oil &amp; gas talent migration</a:t>
            </a:r>
            <a:endParaRPr lang="en-US" dirty="0"/>
          </a:p>
        </p:txBody>
      </p:sp>
      <p:sp>
        <p:nvSpPr>
          <p:cNvPr id="4" name="Footer Placeholder 3">
            <a:extLst>
              <a:ext uri="{FF2B5EF4-FFF2-40B4-BE49-F238E27FC236}">
                <a16:creationId xmlns:a16="http://schemas.microsoft.com/office/drawing/2014/main" id="{52DDBC53-D02C-24DE-6F2B-5DD0D0DFB01F}"/>
              </a:ext>
            </a:extLst>
          </p:cNvPr>
          <p:cNvSpPr>
            <a:spLocks noGrp="1"/>
          </p:cNvSpPr>
          <p:nvPr>
            <p:ph type="ftr" sz="quarter" idx="3"/>
          </p:nvPr>
        </p:nvSpPr>
        <p:spPr>
          <a:xfrm>
            <a:off x="334962" y="6311774"/>
            <a:ext cx="9147241" cy="216706"/>
          </a:xfrm>
        </p:spPr>
        <p:txBody>
          <a:bodyPr/>
          <a:lstStyle/>
          <a:p>
            <a:r>
              <a:rPr lang="en-US" dirty="0">
                <a:solidFill>
                  <a:srgbClr val="000000"/>
                </a:solidFill>
              </a:rPr>
              <a:t>Sources: </a:t>
            </a:r>
            <a:r>
              <a:rPr lang="en-US" dirty="0">
                <a:solidFill>
                  <a:srgbClr val="0F2741"/>
                </a:solidFill>
                <a:ea typeface="Open Sans"/>
                <a:cs typeface="Open Sans"/>
                <a:hlinkClick r:id="rId19"/>
              </a:rPr>
              <a:t>Number of geothermal energy jobs worldwide in 2023, by region</a:t>
            </a:r>
            <a:r>
              <a:rPr lang="en-US" dirty="0">
                <a:solidFill>
                  <a:srgbClr val="0F2741"/>
                </a:solidFill>
                <a:ea typeface="Open Sans"/>
                <a:cs typeface="Open Sans"/>
              </a:rPr>
              <a:t> (</a:t>
            </a:r>
            <a:r>
              <a:rPr lang="en-US" dirty="0">
                <a:solidFill>
                  <a:srgbClr val="000000"/>
                </a:solidFill>
              </a:rPr>
              <a:t>Statista, </a:t>
            </a:r>
            <a:r>
              <a:rPr lang="en-US" dirty="0">
                <a:solidFill>
                  <a:srgbClr val="0F2741"/>
                </a:solidFill>
                <a:ea typeface="Open Sans"/>
                <a:cs typeface="Open Sans"/>
              </a:rPr>
              <a:t>2024</a:t>
            </a:r>
            <a:r>
              <a:rPr lang="en-US" dirty="0">
                <a:solidFill>
                  <a:srgbClr val="000000"/>
                </a:solidFill>
              </a:rPr>
              <a:t>); </a:t>
            </a:r>
            <a:r>
              <a:rPr lang="en-US" dirty="0">
                <a:solidFill>
                  <a:srgbClr val="0F2741"/>
                </a:solidFill>
                <a:ea typeface="Open Sans"/>
                <a:cs typeface="Open Sans"/>
                <a:hlinkClick r:id="rId20"/>
              </a:rPr>
              <a:t>Number of geothermal energy jobs worldwide from 2018 to 2023</a:t>
            </a:r>
            <a:r>
              <a:rPr lang="en-US" dirty="0">
                <a:solidFill>
                  <a:srgbClr val="000000"/>
                </a:solidFill>
              </a:rPr>
              <a:t> (Statista, 2024); </a:t>
            </a:r>
          </a:p>
          <a:p>
            <a:r>
              <a:rPr lang="en-US" dirty="0">
                <a:solidFill>
                  <a:srgbClr val="000000"/>
                </a:solidFill>
                <a:hlinkClick r:id="rId21"/>
              </a:rPr>
              <a:t>DOE Liftoff Report: Geothermal heating and cooling </a:t>
            </a:r>
            <a:r>
              <a:rPr lang="en-US" dirty="0">
                <a:solidFill>
                  <a:srgbClr val="000000"/>
                </a:solidFill>
              </a:rPr>
              <a:t>(DOE, 2025); </a:t>
            </a:r>
            <a:r>
              <a:rPr lang="en-US" dirty="0">
                <a:solidFill>
                  <a:srgbClr val="000000"/>
                </a:solidFill>
                <a:hlinkClick r:id="rId22"/>
              </a:rPr>
              <a:t>World Energy Employment 2024</a:t>
            </a:r>
            <a:r>
              <a:rPr lang="en-US" dirty="0">
                <a:solidFill>
                  <a:srgbClr val="000000"/>
                </a:solidFill>
              </a:rPr>
              <a:t> (IEA, 2024).</a:t>
            </a:r>
            <a:endParaRPr lang="en-US" dirty="0">
              <a:solidFill>
                <a:srgbClr val="000000"/>
              </a:solidFill>
              <a:cs typeface="Arial"/>
            </a:endParaRPr>
          </a:p>
          <a:p>
            <a:pPr lvl="0">
              <a:defRPr/>
            </a:pPr>
            <a:r>
              <a:rPr lang="en-US" dirty="0">
                <a:solidFill>
                  <a:srgbClr val="000000"/>
                </a:solidFill>
              </a:rPr>
              <a:t>Credit: Pia Doris Morrow, and </a:t>
            </a:r>
            <a:r>
              <a:rPr lang="en-US" dirty="0">
                <a:solidFill>
                  <a:srgbClr val="000000"/>
                </a:solidFill>
                <a:hlinkClick r:id="rId23"/>
              </a:rPr>
              <a:t>Gernot Wagner</a:t>
            </a:r>
            <a:r>
              <a:rPr lang="en-US" dirty="0">
                <a:solidFill>
                  <a:srgbClr val="000000"/>
                </a:solidFill>
              </a:rPr>
              <a:t>. </a:t>
            </a:r>
            <a:r>
              <a:rPr lang="en-US" dirty="0">
                <a:hlinkClick r:id="rId24"/>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rgbClr val="000000"/>
              </a:solidFill>
              <a:cs typeface="Arial"/>
            </a:endParaRPr>
          </a:p>
        </p:txBody>
      </p:sp>
      <p:sp>
        <p:nvSpPr>
          <p:cNvPr id="5" name="Text Placeholder 4">
            <a:extLst>
              <a:ext uri="{FF2B5EF4-FFF2-40B4-BE49-F238E27FC236}">
                <a16:creationId xmlns:a16="http://schemas.microsoft.com/office/drawing/2014/main" id="{E3A2E7F7-D008-711A-AD1B-F40657B51F43}"/>
              </a:ext>
            </a:extLst>
          </p:cNvPr>
          <p:cNvSpPr>
            <a:spLocks noGrp="1"/>
          </p:cNvSpPr>
          <p:nvPr>
            <p:ph type="body" sz="quarter" idx="13"/>
          </p:nvPr>
        </p:nvSpPr>
        <p:spPr/>
        <p:txBody>
          <a:bodyPr/>
          <a:lstStyle/>
          <a:p>
            <a:r>
              <a:rPr lang="en-US" dirty="0">
                <a:solidFill>
                  <a:srgbClr val="000000"/>
                </a:solidFill>
              </a:rPr>
              <a:t>Global number of geothermal energy jobs (2018-2023)</a:t>
            </a:r>
          </a:p>
        </p:txBody>
      </p:sp>
      <p:sp>
        <p:nvSpPr>
          <p:cNvPr id="7" name="Oval 6">
            <a:extLst>
              <a:ext uri="{FF2B5EF4-FFF2-40B4-BE49-F238E27FC236}">
                <a16:creationId xmlns:a16="http://schemas.microsoft.com/office/drawing/2014/main" id="{B0378583-A40A-DF70-F696-676C190CDC62}"/>
              </a:ext>
            </a:extLst>
          </p:cNvPr>
          <p:cNvSpPr/>
          <p:nvPr/>
        </p:nvSpPr>
        <p:spPr bwMode="gray">
          <a:xfrm>
            <a:off x="54864" y="552234"/>
            <a:ext cx="274320" cy="274320"/>
          </a:xfrm>
          <a:prstGeom prst="ellipse">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err="1">
              <a:solidFill>
                <a:schemeClr val="tx1"/>
              </a:solidFill>
            </a:endParaRPr>
          </a:p>
        </p:txBody>
      </p:sp>
      <p:sp>
        <p:nvSpPr>
          <p:cNvPr id="8" name="Text Placeholder 2">
            <a:extLst>
              <a:ext uri="{FF2B5EF4-FFF2-40B4-BE49-F238E27FC236}">
                <a16:creationId xmlns:a16="http://schemas.microsoft.com/office/drawing/2014/main" id="{16823AC0-C2EB-3125-6910-85515F6B3E77}"/>
              </a:ext>
            </a:extLst>
          </p:cNvPr>
          <p:cNvSpPr txBox="1">
            <a:spLocks/>
          </p:cNvSpPr>
          <p:nvPr/>
        </p:nvSpPr>
        <p:spPr>
          <a:xfrm>
            <a:off x="54864" y="552234"/>
            <a:ext cx="274320" cy="274320"/>
          </a:xfrm>
          <a:prstGeom prst="rect">
            <a:avLst/>
          </a:prstGeom>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200" b="1" dirty="0">
                <a:solidFill>
                  <a:schemeClr val="bg1"/>
                </a:solidFill>
              </a:rPr>
              <a:t>E</a:t>
            </a:r>
          </a:p>
        </p:txBody>
      </p:sp>
      <p:sp>
        <p:nvSpPr>
          <p:cNvPr id="9" name="Text Placeholder 1">
            <a:extLst>
              <a:ext uri="{FF2B5EF4-FFF2-40B4-BE49-F238E27FC236}">
                <a16:creationId xmlns:a16="http://schemas.microsoft.com/office/drawing/2014/main" id="{AE792E36-FEFF-3B63-BDF9-A1A0087C38C5}"/>
              </a:ext>
            </a:extLst>
          </p:cNvPr>
          <p:cNvSpPr txBox="1">
            <a:spLocks/>
          </p:cNvSpPr>
          <p:nvPr/>
        </p:nvSpPr>
        <p:spPr>
          <a:xfrm>
            <a:off x="0" y="0"/>
            <a:ext cx="3886200" cy="320040"/>
          </a:xfrm>
          <a:prstGeom prst="rect">
            <a:avLst/>
          </a:prstGeom>
          <a:solidFill>
            <a:schemeClr val="accent6"/>
          </a:solidFill>
        </p:spPr>
        <p:txBody>
          <a:bodyPr vert="horz" lIns="91440" tIns="45720" rIns="91440" bIns="45720" rtlCol="0" anchor="ctr">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Operations &amp; maintenance</a:t>
            </a:r>
          </a:p>
        </p:txBody>
      </p:sp>
      <p:sp>
        <p:nvSpPr>
          <p:cNvPr id="66" name="Rounded Rectangle 65">
            <a:extLst>
              <a:ext uri="{FF2B5EF4-FFF2-40B4-BE49-F238E27FC236}">
                <a16:creationId xmlns:a16="http://schemas.microsoft.com/office/drawing/2014/main" id="{96BD7691-26A7-0B0B-0303-412D7C06EB41}"/>
              </a:ext>
            </a:extLst>
          </p:cNvPr>
          <p:cNvSpPr/>
          <p:nvPr/>
        </p:nvSpPr>
        <p:spPr bwMode="gray">
          <a:xfrm>
            <a:off x="7476366" y="3235325"/>
            <a:ext cx="4380672" cy="640080"/>
          </a:xfrm>
          <a:prstGeom prst="roundRect">
            <a:avLst/>
          </a:prstGeom>
          <a:solidFill>
            <a:schemeClr val="accent1">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8640" tIns="36000" rIns="36000" bIns="36000" numCol="1" spcCol="0" rtlCol="0" fromWordArt="0" anchor="ctr" anchorCtr="0" forceAA="0" compatLnSpc="1">
            <a:prstTxWarp prst="textNoShape">
              <a:avLst/>
            </a:prstTxWarp>
            <a:noAutofit/>
          </a:bodyPr>
          <a:lstStyle/>
          <a:p>
            <a:pPr marL="0" indent="0">
              <a:buNone/>
            </a:pPr>
            <a:r>
              <a:rPr lang="en-US" sz="1400" dirty="0">
                <a:solidFill>
                  <a:schemeClr val="tx1"/>
                </a:solidFill>
              </a:rPr>
              <a:t>Investments in education and training</a:t>
            </a:r>
          </a:p>
        </p:txBody>
      </p:sp>
      <p:sp>
        <p:nvSpPr>
          <p:cNvPr id="67" name="Oval 66">
            <a:extLst>
              <a:ext uri="{FF2B5EF4-FFF2-40B4-BE49-F238E27FC236}">
                <a16:creationId xmlns:a16="http://schemas.microsoft.com/office/drawing/2014/main" id="{AA156396-3FD4-AD11-3F5C-691AE8D93490}"/>
              </a:ext>
            </a:extLst>
          </p:cNvPr>
          <p:cNvSpPr/>
          <p:nvPr/>
        </p:nvSpPr>
        <p:spPr bwMode="gray">
          <a:xfrm>
            <a:off x="7110606" y="3190875"/>
            <a:ext cx="731520" cy="731520"/>
          </a:xfrm>
          <a:prstGeom prst="ellipse">
            <a:avLst/>
          </a:prstGeom>
          <a:solidFill>
            <a:schemeClr val="accent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pic>
        <p:nvPicPr>
          <p:cNvPr id="68" name="Graphic 67" descr="Books with solid fill">
            <a:extLst>
              <a:ext uri="{FF2B5EF4-FFF2-40B4-BE49-F238E27FC236}">
                <a16:creationId xmlns:a16="http://schemas.microsoft.com/office/drawing/2014/main" id="{B279E352-1FA6-A6CA-64C7-214C4F0AEC7D}"/>
              </a:ext>
            </a:extLst>
          </p:cNvPr>
          <p:cNvPicPr>
            <a:picLocks noChangeAspect="1"/>
          </p:cNvPicPr>
          <p:nvPr/>
        </p:nvPicPr>
        <p:blipFill>
          <a:blip r:embed="rId25" cstate="screen">
            <a:extLst>
              <a:ext uri="{28A0092B-C50C-407E-A947-70E740481C1C}">
                <a14:useLocalDpi xmlns:a14="http://schemas.microsoft.com/office/drawing/2010/main"/>
              </a:ext>
              <a:ext uri="{96DAC541-7B7A-43D3-8B79-37D633B846F1}">
                <asvg:svgBlip xmlns:asvg="http://schemas.microsoft.com/office/drawing/2016/SVG/main" r:embed="rId26"/>
              </a:ext>
            </a:extLst>
          </a:blip>
          <a:stretch>
            <a:fillRect/>
          </a:stretch>
        </p:blipFill>
        <p:spPr>
          <a:xfrm>
            <a:off x="7247766" y="3327400"/>
            <a:ext cx="457200" cy="457200"/>
          </a:xfrm>
          <a:prstGeom prst="rect">
            <a:avLst/>
          </a:prstGeom>
        </p:spPr>
      </p:pic>
      <p:sp>
        <p:nvSpPr>
          <p:cNvPr id="69" name="Rounded Rectangle 68">
            <a:extLst>
              <a:ext uri="{FF2B5EF4-FFF2-40B4-BE49-F238E27FC236}">
                <a16:creationId xmlns:a16="http://schemas.microsoft.com/office/drawing/2014/main" id="{B3540CE7-D766-B20D-3BD1-5345A8D7AE05}"/>
              </a:ext>
            </a:extLst>
          </p:cNvPr>
          <p:cNvSpPr/>
          <p:nvPr/>
        </p:nvSpPr>
        <p:spPr bwMode="gray">
          <a:xfrm>
            <a:off x="7476366" y="4016375"/>
            <a:ext cx="4380672" cy="640080"/>
          </a:xfrm>
          <a:prstGeom prst="roundRect">
            <a:avLst/>
          </a:prstGeom>
          <a:solidFill>
            <a:schemeClr val="accent3">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8640" tIns="36000" rIns="36000" bIns="36000" numCol="1" spcCol="0" rtlCol="0" fromWordArt="0" anchor="ctr" anchorCtr="0" forceAA="0" compatLnSpc="1">
            <a:prstTxWarp prst="textNoShape">
              <a:avLst/>
            </a:prstTxWarp>
            <a:noAutofit/>
          </a:bodyPr>
          <a:lstStyle/>
          <a:p>
            <a:pPr marL="0" indent="0">
              <a:buNone/>
            </a:pPr>
            <a:r>
              <a:rPr lang="en-US" sz="1400" dirty="0">
                <a:solidFill>
                  <a:schemeClr val="tx1"/>
                </a:solidFill>
              </a:rPr>
              <a:t>On-the-job training and apprenticeships</a:t>
            </a:r>
          </a:p>
        </p:txBody>
      </p:sp>
      <p:sp>
        <p:nvSpPr>
          <p:cNvPr id="70" name="Oval 69">
            <a:extLst>
              <a:ext uri="{FF2B5EF4-FFF2-40B4-BE49-F238E27FC236}">
                <a16:creationId xmlns:a16="http://schemas.microsoft.com/office/drawing/2014/main" id="{2520F554-770A-0090-5FF9-C0D00DA9657F}"/>
              </a:ext>
            </a:extLst>
          </p:cNvPr>
          <p:cNvSpPr/>
          <p:nvPr/>
        </p:nvSpPr>
        <p:spPr bwMode="gray">
          <a:xfrm>
            <a:off x="7110606" y="3970338"/>
            <a:ext cx="731520" cy="731520"/>
          </a:xfrm>
          <a:prstGeom prst="ellipse">
            <a:avLst/>
          </a:prstGeom>
          <a:solidFill>
            <a:schemeClr val="accent3"/>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pic>
        <p:nvPicPr>
          <p:cNvPr id="71" name="Graphic 70" descr="Jackhammer with solid fill">
            <a:extLst>
              <a:ext uri="{FF2B5EF4-FFF2-40B4-BE49-F238E27FC236}">
                <a16:creationId xmlns:a16="http://schemas.microsoft.com/office/drawing/2014/main" id="{0F5DDCE0-E1AB-76C8-8E05-07D1DAFA5B22}"/>
              </a:ext>
            </a:extLst>
          </p:cNvPr>
          <p:cNvPicPr>
            <a:picLocks noChangeAspect="1"/>
          </p:cNvPicPr>
          <p:nvPr/>
        </p:nvPicPr>
        <p:blipFill>
          <a:blip r:embed="rId27" cstate="screen">
            <a:extLst>
              <a:ext uri="{28A0092B-C50C-407E-A947-70E740481C1C}">
                <a14:useLocalDpi xmlns:a14="http://schemas.microsoft.com/office/drawing/2010/main"/>
              </a:ext>
              <a:ext uri="{96DAC541-7B7A-43D3-8B79-37D633B846F1}">
                <asvg:svgBlip xmlns:asvg="http://schemas.microsoft.com/office/drawing/2016/SVG/main" r:embed="rId28"/>
              </a:ext>
            </a:extLst>
          </a:blip>
          <a:stretch>
            <a:fillRect/>
          </a:stretch>
        </p:blipFill>
        <p:spPr>
          <a:xfrm>
            <a:off x="7239566" y="4156075"/>
            <a:ext cx="457200" cy="457200"/>
          </a:xfrm>
          <a:prstGeom prst="rect">
            <a:avLst/>
          </a:prstGeom>
        </p:spPr>
      </p:pic>
      <p:sp>
        <p:nvSpPr>
          <p:cNvPr id="72" name="Rounded Rectangle 71">
            <a:extLst>
              <a:ext uri="{FF2B5EF4-FFF2-40B4-BE49-F238E27FC236}">
                <a16:creationId xmlns:a16="http://schemas.microsoft.com/office/drawing/2014/main" id="{9BF5EBBA-1C1E-5A8F-4264-D5B84B54716E}"/>
              </a:ext>
            </a:extLst>
          </p:cNvPr>
          <p:cNvSpPr/>
          <p:nvPr/>
        </p:nvSpPr>
        <p:spPr bwMode="gray">
          <a:xfrm>
            <a:off x="7476366" y="5578475"/>
            <a:ext cx="4380672" cy="640080"/>
          </a:xfrm>
          <a:prstGeom prst="roundRect">
            <a:avLst/>
          </a:prstGeom>
          <a:solidFill>
            <a:schemeClr val="accent6">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8640" tIns="36000" rIns="36000" bIns="36000" numCol="1" spcCol="0" rtlCol="0" fromWordArt="0" anchor="ctr" anchorCtr="0" forceAA="0" compatLnSpc="1">
            <a:prstTxWarp prst="textNoShape">
              <a:avLst/>
            </a:prstTxWarp>
            <a:noAutofit/>
          </a:bodyPr>
          <a:lstStyle/>
          <a:p>
            <a:pPr marL="0" indent="0">
              <a:buNone/>
            </a:pPr>
            <a:r>
              <a:rPr lang="en-US" sz="1400" dirty="0">
                <a:solidFill>
                  <a:schemeClr val="tx1"/>
                </a:solidFill>
              </a:rPr>
              <a:t>Diversity and inclusion of underrepresented groups</a:t>
            </a:r>
          </a:p>
        </p:txBody>
      </p:sp>
      <p:sp>
        <p:nvSpPr>
          <p:cNvPr id="73" name="Oval 72">
            <a:extLst>
              <a:ext uri="{FF2B5EF4-FFF2-40B4-BE49-F238E27FC236}">
                <a16:creationId xmlns:a16="http://schemas.microsoft.com/office/drawing/2014/main" id="{17B52B38-2189-FBD7-17AF-788902365AFC}"/>
              </a:ext>
            </a:extLst>
          </p:cNvPr>
          <p:cNvSpPr/>
          <p:nvPr/>
        </p:nvSpPr>
        <p:spPr bwMode="gray">
          <a:xfrm>
            <a:off x="7110606" y="5532438"/>
            <a:ext cx="731520" cy="731520"/>
          </a:xfrm>
          <a:prstGeom prst="ellipse">
            <a:avLst/>
          </a:prstGeom>
          <a:solidFill>
            <a:schemeClr val="accent6"/>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pic>
        <p:nvPicPr>
          <p:cNvPr id="74" name="Graphic 73" descr="Construction worker female with solid fill">
            <a:extLst>
              <a:ext uri="{FF2B5EF4-FFF2-40B4-BE49-F238E27FC236}">
                <a16:creationId xmlns:a16="http://schemas.microsoft.com/office/drawing/2014/main" id="{0207554D-DE66-797A-25CE-E46B3F07A627}"/>
              </a:ext>
            </a:extLst>
          </p:cNvPr>
          <p:cNvPicPr>
            <a:picLocks noChangeAspect="1"/>
          </p:cNvPicPr>
          <p:nvPr/>
        </p:nvPicPr>
        <p:blipFill>
          <a:blip r:embed="rId29" cstate="screen">
            <a:extLst>
              <a:ext uri="{28A0092B-C50C-407E-A947-70E740481C1C}">
                <a14:useLocalDpi xmlns:a14="http://schemas.microsoft.com/office/drawing/2010/main"/>
              </a:ext>
              <a:ext uri="{96DAC541-7B7A-43D3-8B79-37D633B846F1}">
                <asvg:svgBlip xmlns:asvg="http://schemas.microsoft.com/office/drawing/2016/SVG/main" r:embed="rId30"/>
              </a:ext>
            </a:extLst>
          </a:blip>
          <a:stretch>
            <a:fillRect/>
          </a:stretch>
        </p:blipFill>
        <p:spPr>
          <a:xfrm>
            <a:off x="7247766" y="5665788"/>
            <a:ext cx="457200" cy="457200"/>
          </a:xfrm>
          <a:prstGeom prst="rect">
            <a:avLst/>
          </a:prstGeom>
        </p:spPr>
      </p:pic>
      <p:sp>
        <p:nvSpPr>
          <p:cNvPr id="75" name="Rounded Rectangle 74">
            <a:extLst>
              <a:ext uri="{FF2B5EF4-FFF2-40B4-BE49-F238E27FC236}">
                <a16:creationId xmlns:a16="http://schemas.microsoft.com/office/drawing/2014/main" id="{31E2F744-10F7-6E73-AC3F-BE6870248DD1}"/>
              </a:ext>
            </a:extLst>
          </p:cNvPr>
          <p:cNvSpPr/>
          <p:nvPr/>
        </p:nvSpPr>
        <p:spPr bwMode="gray">
          <a:xfrm>
            <a:off x="7476366" y="4797425"/>
            <a:ext cx="4380672" cy="640080"/>
          </a:xfrm>
          <a:prstGeom prst="roundRect">
            <a:avLst/>
          </a:prstGeom>
          <a:solidFill>
            <a:schemeClr val="accent5">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8640" tIns="36000" rIns="36000" bIns="36000" numCol="1" spcCol="0" rtlCol="0" fromWordArt="0" anchor="ctr" anchorCtr="0" forceAA="0" compatLnSpc="1">
            <a:prstTxWarp prst="textNoShape">
              <a:avLst/>
            </a:prstTxWarp>
            <a:noAutofit/>
          </a:bodyPr>
          <a:lstStyle/>
          <a:p>
            <a:pPr marL="0" indent="0">
              <a:buNone/>
            </a:pPr>
            <a:r>
              <a:rPr lang="en-US" sz="1400" dirty="0">
                <a:solidFill>
                  <a:schemeClr val="tx1"/>
                </a:solidFill>
              </a:rPr>
              <a:t>Technology and automation for complex operations</a:t>
            </a:r>
          </a:p>
        </p:txBody>
      </p:sp>
      <p:sp>
        <p:nvSpPr>
          <p:cNvPr id="76" name="Oval 75">
            <a:extLst>
              <a:ext uri="{FF2B5EF4-FFF2-40B4-BE49-F238E27FC236}">
                <a16:creationId xmlns:a16="http://schemas.microsoft.com/office/drawing/2014/main" id="{17975951-FB51-19F3-F9E0-438EE0948145}"/>
              </a:ext>
            </a:extLst>
          </p:cNvPr>
          <p:cNvSpPr/>
          <p:nvPr/>
        </p:nvSpPr>
        <p:spPr bwMode="gray">
          <a:xfrm>
            <a:off x="7110606" y="4751388"/>
            <a:ext cx="731520" cy="731520"/>
          </a:xfrm>
          <a:prstGeom prst="ellipse">
            <a:avLst/>
          </a:prstGeom>
          <a:solidFill>
            <a:schemeClr val="accent5"/>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pic>
        <p:nvPicPr>
          <p:cNvPr id="77" name="Graphic 76" descr="Robot Hand with solid fill">
            <a:extLst>
              <a:ext uri="{FF2B5EF4-FFF2-40B4-BE49-F238E27FC236}">
                <a16:creationId xmlns:a16="http://schemas.microsoft.com/office/drawing/2014/main" id="{42B4E3D5-38F5-5212-E04B-6709153090C4}"/>
              </a:ext>
            </a:extLst>
          </p:cNvPr>
          <p:cNvPicPr>
            <a:picLocks noChangeAspect="1"/>
          </p:cNvPicPr>
          <p:nvPr/>
        </p:nvPicPr>
        <p:blipFill>
          <a:blip r:embed="rId31" cstate="screen">
            <a:extLst>
              <a:ext uri="{28A0092B-C50C-407E-A947-70E740481C1C}">
                <a14:useLocalDpi xmlns:a14="http://schemas.microsoft.com/office/drawing/2010/main"/>
              </a:ext>
              <a:ext uri="{96DAC541-7B7A-43D3-8B79-37D633B846F1}">
                <asvg:svgBlip xmlns:asvg="http://schemas.microsoft.com/office/drawing/2016/SVG/main" r:embed="rId32"/>
              </a:ext>
            </a:extLst>
          </a:blip>
          <a:stretch>
            <a:fillRect/>
          </a:stretch>
        </p:blipFill>
        <p:spPr>
          <a:xfrm>
            <a:off x="7247766" y="4883150"/>
            <a:ext cx="457200" cy="457200"/>
          </a:xfrm>
          <a:prstGeom prst="rect">
            <a:avLst/>
          </a:prstGeom>
        </p:spPr>
      </p:pic>
      <p:sp>
        <p:nvSpPr>
          <p:cNvPr id="78" name="btfpColumnHeaderBoxText223027">
            <a:extLst>
              <a:ext uri="{FF2B5EF4-FFF2-40B4-BE49-F238E27FC236}">
                <a16:creationId xmlns:a16="http://schemas.microsoft.com/office/drawing/2014/main" id="{4B828B91-0954-44CA-02CE-FB2EE309CB03}"/>
              </a:ext>
            </a:extLst>
          </p:cNvPr>
          <p:cNvSpPr txBox="1"/>
          <p:nvPr/>
        </p:nvSpPr>
        <p:spPr bwMode="gray">
          <a:xfrm>
            <a:off x="7007944" y="2104160"/>
            <a:ext cx="5501880" cy="288219"/>
          </a:xfrm>
          <a:prstGeom prst="rect">
            <a:avLst/>
          </a:prstGeom>
          <a:noFill/>
        </p:spPr>
        <p:txBody>
          <a:bodyPr vert="horz" wrap="square" lIns="36036" tIns="36036" rIns="36036" bIns="36036" rtlCol="0" anchor="b">
            <a:spAutoFit/>
          </a:bodyPr>
          <a:lstStyle/>
          <a:p>
            <a:pPr marL="0" indent="0">
              <a:spcBef>
                <a:spcPts val="0"/>
              </a:spcBef>
              <a:buNone/>
            </a:pPr>
            <a:r>
              <a:rPr lang="en-US" sz="1400" b="1" dirty="0">
                <a:solidFill>
                  <a:srgbClr val="000000"/>
                </a:solidFill>
              </a:rPr>
              <a:t>Action implications for geothermal workforce expansion </a:t>
            </a:r>
          </a:p>
        </p:txBody>
      </p:sp>
      <p:graphicFrame>
        <p:nvGraphicFramePr>
          <p:cNvPr id="112" name="Chart 111">
            <a:extLst>
              <a:ext uri="{FF2B5EF4-FFF2-40B4-BE49-F238E27FC236}">
                <a16:creationId xmlns:a16="http://schemas.microsoft.com/office/drawing/2014/main" id="{CF0CAE6E-B0EC-3F31-8116-15D6A17EC868}"/>
              </a:ext>
            </a:extLst>
          </p:cNvPr>
          <p:cNvGraphicFramePr/>
          <p:nvPr>
            <p:custDataLst>
              <p:tags r:id="rId2"/>
            </p:custDataLst>
            <p:extLst>
              <p:ext uri="{D42A27DB-BD31-4B8C-83A1-F6EECF244321}">
                <p14:modId xmlns:p14="http://schemas.microsoft.com/office/powerpoint/2010/main" val="1992059149"/>
              </p:ext>
            </p:extLst>
          </p:nvPr>
        </p:nvGraphicFramePr>
        <p:xfrm>
          <a:off x="504825" y="2343150"/>
          <a:ext cx="5959475" cy="2663825"/>
        </p:xfrm>
        <a:graphic>
          <a:graphicData uri="http://schemas.openxmlformats.org/drawingml/2006/chart">
            <c:chart xmlns:c="http://schemas.openxmlformats.org/drawingml/2006/chart" xmlns:r="http://schemas.openxmlformats.org/officeDocument/2006/relationships" r:id="rId33"/>
          </a:graphicData>
        </a:graphic>
      </p:graphicFrame>
      <p:cxnSp>
        <p:nvCxnSpPr>
          <p:cNvPr id="82" name="Straight Connector 81">
            <a:extLst>
              <a:ext uri="{FF2B5EF4-FFF2-40B4-BE49-F238E27FC236}">
                <a16:creationId xmlns:a16="http://schemas.microsoft.com/office/drawing/2014/main" id="{23F00426-5E05-D449-798E-8246C682ABE3}"/>
              </a:ext>
            </a:extLst>
          </p:cNvPr>
          <p:cNvCxnSpPr/>
          <p:nvPr>
            <p:custDataLst>
              <p:tags r:id="rId3"/>
            </p:custDataLst>
          </p:nvPr>
        </p:nvCxnSpPr>
        <p:spPr bwMode="auto">
          <a:xfrm flipV="1">
            <a:off x="3001963" y="2316163"/>
            <a:ext cx="0" cy="1168400"/>
          </a:xfrm>
          <a:prstGeom prst="line">
            <a:avLst/>
          </a:prstGeom>
          <a:ln w="1270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81" name="Straight Connector 80">
            <a:extLst>
              <a:ext uri="{FF2B5EF4-FFF2-40B4-BE49-F238E27FC236}">
                <a16:creationId xmlns:a16="http://schemas.microsoft.com/office/drawing/2014/main" id="{979CE230-E0C3-30D4-2211-F34B56C52D73}"/>
              </a:ext>
            </a:extLst>
          </p:cNvPr>
          <p:cNvCxnSpPr/>
          <p:nvPr>
            <p:custDataLst>
              <p:tags r:id="rId4"/>
            </p:custDataLst>
          </p:nvPr>
        </p:nvCxnSpPr>
        <p:spPr bwMode="auto">
          <a:xfrm>
            <a:off x="3001963" y="2316163"/>
            <a:ext cx="965200" cy="0"/>
          </a:xfrm>
          <a:prstGeom prst="line">
            <a:avLst/>
          </a:prstGeom>
          <a:ln w="1270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80" name="Straight Connector 79">
            <a:extLst>
              <a:ext uri="{FF2B5EF4-FFF2-40B4-BE49-F238E27FC236}">
                <a16:creationId xmlns:a16="http://schemas.microsoft.com/office/drawing/2014/main" id="{5DD5B3B2-CD84-BC18-9179-734D60E23879}"/>
              </a:ext>
            </a:extLst>
          </p:cNvPr>
          <p:cNvCxnSpPr/>
          <p:nvPr>
            <p:custDataLst>
              <p:tags r:id="rId5"/>
            </p:custDataLst>
          </p:nvPr>
        </p:nvCxnSpPr>
        <p:spPr bwMode="auto">
          <a:xfrm>
            <a:off x="3967163" y="2316163"/>
            <a:ext cx="0" cy="188913"/>
          </a:xfrm>
          <a:prstGeom prst="line">
            <a:avLst/>
          </a:prstGeom>
          <a:ln w="12700"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sp>
        <p:nvSpPr>
          <p:cNvPr id="86" name="Text Placeholder 10">
            <a:extLst>
              <a:ext uri="{FF2B5EF4-FFF2-40B4-BE49-F238E27FC236}">
                <a16:creationId xmlns:a16="http://schemas.microsoft.com/office/drawing/2014/main" id="{16144647-0D6D-E2C0-B876-7581BBDA7094}"/>
              </a:ext>
            </a:extLst>
          </p:cNvPr>
          <p:cNvSpPr txBox="1">
            <a:spLocks/>
          </p:cNvSpPr>
          <p:nvPr>
            <p:custDataLst>
              <p:tags r:id="rId6"/>
            </p:custDataLst>
          </p:nvPr>
        </p:nvSpPr>
        <p:spPr bwMode="auto">
          <a:xfrm>
            <a:off x="866775" y="4759325"/>
            <a:ext cx="4064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6246FA78-714A-4CA7-9184-F6C3197221EF}" type="datetime'''''''''''''''''''''''''2''0''18'''''''''''''''''''''''">
              <a:rPr lang="en-US" altLang="en-US" sz="1400" smtClean="0"/>
              <a:pPr marL="0" indent="0" algn="ctr">
                <a:spcBef>
                  <a:spcPct val="0"/>
                </a:spcBef>
                <a:spcAft>
                  <a:spcPct val="0"/>
                </a:spcAft>
                <a:buNone/>
              </a:pPr>
              <a:t>2018</a:t>
            </a:fld>
            <a:endParaRPr lang="en-US" sz="1400" dirty="0"/>
          </a:p>
        </p:txBody>
      </p:sp>
      <p:sp>
        <p:nvSpPr>
          <p:cNvPr id="90" name="Text Placeholder 10">
            <a:extLst>
              <a:ext uri="{FF2B5EF4-FFF2-40B4-BE49-F238E27FC236}">
                <a16:creationId xmlns:a16="http://schemas.microsoft.com/office/drawing/2014/main" id="{8F819C62-4738-8C2C-2A32-4786095DB2BF}"/>
              </a:ext>
            </a:extLst>
          </p:cNvPr>
          <p:cNvSpPr txBox="1">
            <a:spLocks/>
          </p:cNvSpPr>
          <p:nvPr>
            <p:custDataLst>
              <p:tags r:id="rId7"/>
            </p:custDataLst>
          </p:nvPr>
        </p:nvSpPr>
        <p:spPr bwMode="auto">
          <a:xfrm>
            <a:off x="1831975" y="4759325"/>
            <a:ext cx="4064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33781CCB-3D2D-4C31-9B6E-5393E005E706}" type="datetime'''''2''''''0''''''''''''''''''''1''''''''9'''''''''''''">
              <a:rPr lang="en-US" altLang="en-US" sz="1400" smtClean="0"/>
              <a:pPr marL="0" indent="0" algn="ctr">
                <a:spcBef>
                  <a:spcPct val="0"/>
                </a:spcBef>
                <a:spcAft>
                  <a:spcPct val="0"/>
                </a:spcAft>
                <a:buNone/>
              </a:pPr>
              <a:t>2019</a:t>
            </a:fld>
            <a:endParaRPr lang="en-US" sz="1400" dirty="0"/>
          </a:p>
        </p:txBody>
      </p:sp>
      <p:sp>
        <p:nvSpPr>
          <p:cNvPr id="89" name="Text Placeholder 10">
            <a:extLst>
              <a:ext uri="{FF2B5EF4-FFF2-40B4-BE49-F238E27FC236}">
                <a16:creationId xmlns:a16="http://schemas.microsoft.com/office/drawing/2014/main" id="{05B0D4A1-10B6-9C5A-F272-51CA82F8925A}"/>
              </a:ext>
            </a:extLst>
          </p:cNvPr>
          <p:cNvSpPr txBox="1">
            <a:spLocks/>
          </p:cNvSpPr>
          <p:nvPr>
            <p:custDataLst>
              <p:tags r:id="rId8"/>
            </p:custDataLst>
          </p:nvPr>
        </p:nvSpPr>
        <p:spPr bwMode="auto">
          <a:xfrm>
            <a:off x="2798763" y="4759325"/>
            <a:ext cx="4064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AB5C6B95-A28D-462B-A781-113FE9FF84C3}" type="datetime'''2''''''''''''''''''''0''''''''''''''''2''''''''''''''0'">
              <a:rPr lang="en-US" altLang="en-US" sz="1400" smtClean="0"/>
              <a:pPr marL="0" indent="0" algn="ctr">
                <a:spcBef>
                  <a:spcPct val="0"/>
                </a:spcBef>
                <a:spcAft>
                  <a:spcPct val="0"/>
                </a:spcAft>
                <a:buNone/>
              </a:pPr>
              <a:t>2020</a:t>
            </a:fld>
            <a:endParaRPr lang="en-US" sz="1400" dirty="0"/>
          </a:p>
        </p:txBody>
      </p:sp>
      <p:sp>
        <p:nvSpPr>
          <p:cNvPr id="88" name="Text Placeholder 10">
            <a:extLst>
              <a:ext uri="{FF2B5EF4-FFF2-40B4-BE49-F238E27FC236}">
                <a16:creationId xmlns:a16="http://schemas.microsoft.com/office/drawing/2014/main" id="{E01DF66F-608E-73AF-2D6F-6FDB3E2639C6}"/>
              </a:ext>
            </a:extLst>
          </p:cNvPr>
          <p:cNvSpPr txBox="1">
            <a:spLocks/>
          </p:cNvSpPr>
          <p:nvPr>
            <p:custDataLst>
              <p:tags r:id="rId9"/>
            </p:custDataLst>
          </p:nvPr>
        </p:nvSpPr>
        <p:spPr bwMode="auto">
          <a:xfrm>
            <a:off x="3763963" y="4759325"/>
            <a:ext cx="4064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1FFA5C73-9208-4583-B57D-AF9D028C6D28}" type="datetime'''''''2''''''''0''''''''''''21'''''''''''">
              <a:rPr lang="en-US" altLang="en-US" sz="1400" smtClean="0"/>
              <a:pPr marL="0" indent="0" algn="ctr">
                <a:spcBef>
                  <a:spcPct val="0"/>
                </a:spcBef>
                <a:spcAft>
                  <a:spcPct val="0"/>
                </a:spcAft>
                <a:buNone/>
              </a:pPr>
              <a:t>2021</a:t>
            </a:fld>
            <a:endParaRPr lang="en-US" sz="1400" dirty="0"/>
          </a:p>
        </p:txBody>
      </p:sp>
      <p:sp>
        <p:nvSpPr>
          <p:cNvPr id="83" name="Text Placeholder 10">
            <a:extLst>
              <a:ext uri="{FF2B5EF4-FFF2-40B4-BE49-F238E27FC236}">
                <a16:creationId xmlns:a16="http://schemas.microsoft.com/office/drawing/2014/main" id="{A8258068-5286-364B-8C2A-3DB1B06FEA5B}"/>
              </a:ext>
            </a:extLst>
          </p:cNvPr>
          <p:cNvSpPr txBox="1">
            <a:spLocks/>
          </p:cNvSpPr>
          <p:nvPr>
            <p:custDataLst>
              <p:tags r:id="rId10"/>
            </p:custDataLst>
          </p:nvPr>
        </p:nvSpPr>
        <p:spPr bwMode="auto">
          <a:xfrm>
            <a:off x="4729163" y="4759325"/>
            <a:ext cx="4064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30E1AB5B-1F11-4E00-AA14-2359C840310A}" type="datetime'''''''''''''''''''''''''''''''''''2''''''''''0''2''''2'">
              <a:rPr lang="en-US" altLang="en-US" sz="1400" smtClean="0"/>
              <a:pPr marL="0" indent="0" algn="ctr">
                <a:spcBef>
                  <a:spcPct val="0"/>
                </a:spcBef>
                <a:spcAft>
                  <a:spcPct val="0"/>
                </a:spcAft>
                <a:buNone/>
              </a:pPr>
              <a:t>2022</a:t>
            </a:fld>
            <a:endParaRPr lang="en-US" sz="1400" dirty="0"/>
          </a:p>
        </p:txBody>
      </p:sp>
      <p:sp>
        <p:nvSpPr>
          <p:cNvPr id="84" name="Text Placeholder 10">
            <a:extLst>
              <a:ext uri="{FF2B5EF4-FFF2-40B4-BE49-F238E27FC236}">
                <a16:creationId xmlns:a16="http://schemas.microsoft.com/office/drawing/2014/main" id="{FC7A5B3F-5F0D-AC24-DE87-C78E7D4BAB76}"/>
              </a:ext>
            </a:extLst>
          </p:cNvPr>
          <p:cNvSpPr txBox="1">
            <a:spLocks/>
          </p:cNvSpPr>
          <p:nvPr>
            <p:custDataLst>
              <p:tags r:id="rId11"/>
            </p:custDataLst>
          </p:nvPr>
        </p:nvSpPr>
        <p:spPr bwMode="gray">
          <a:xfrm>
            <a:off x="5959475" y="3990975"/>
            <a:ext cx="149225" cy="212725"/>
          </a:xfrm>
          <a:prstGeom prst="rect">
            <a:avLst/>
          </a:prstGeom>
          <a:solidFill>
            <a:srgbClr val="6F8DB9"/>
          </a:solidFill>
          <a:ln>
            <a:noFill/>
          </a:ln>
          <a:effectLst/>
        </p:spPr>
        <p:txBody>
          <a:bodyPr vert="horz" wrap="none" lIns="25400" tIns="0" rIns="2540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5D778021-D1C6-4A2D-B662-87F4A1BD9FB0}" type="datetime'''''''''''''''''''''''''''''''''''''''''''''9'''''''''''''">
              <a:rPr lang="en-US" altLang="en-US" sz="1400" smtClean="0">
                <a:solidFill>
                  <a:schemeClr val="bg1"/>
                </a:solidFill>
                <a:effectLst/>
              </a:rPr>
              <a:pPr marL="0" indent="0" algn="ctr">
                <a:spcBef>
                  <a:spcPct val="0"/>
                </a:spcBef>
                <a:spcAft>
                  <a:spcPct val="0"/>
                </a:spcAft>
                <a:buNone/>
              </a:pPr>
              <a:t>9</a:t>
            </a:fld>
            <a:endParaRPr lang="en-US" sz="1400" dirty="0">
              <a:solidFill>
                <a:schemeClr val="bg1"/>
              </a:solidFill>
            </a:endParaRPr>
          </a:p>
        </p:txBody>
      </p:sp>
      <p:sp>
        <p:nvSpPr>
          <p:cNvPr id="85" name="Text Placeholder 10">
            <a:extLst>
              <a:ext uri="{FF2B5EF4-FFF2-40B4-BE49-F238E27FC236}">
                <a16:creationId xmlns:a16="http://schemas.microsoft.com/office/drawing/2014/main" id="{4F07B4BB-E6D1-B2FD-BE7B-0C543EFF6A0E}"/>
              </a:ext>
            </a:extLst>
          </p:cNvPr>
          <p:cNvSpPr txBox="1">
            <a:spLocks/>
          </p:cNvSpPr>
          <p:nvPr>
            <p:custDataLst>
              <p:tags r:id="rId12"/>
            </p:custDataLst>
          </p:nvPr>
        </p:nvSpPr>
        <p:spPr bwMode="gray">
          <a:xfrm>
            <a:off x="5691188" y="4070350"/>
            <a:ext cx="149225" cy="212725"/>
          </a:xfrm>
          <a:prstGeom prst="rect">
            <a:avLst/>
          </a:prstGeom>
          <a:solidFill>
            <a:srgbClr val="364D6E"/>
          </a:solidFill>
          <a:ln>
            <a:noFill/>
          </a:ln>
          <a:effectLst/>
        </p:spPr>
        <p:txBody>
          <a:bodyPr vert="horz" wrap="none" lIns="25400" tIns="0" rIns="2540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D9FCBFD2-EACE-477C-9245-533F96A73569}" type="datetime'''''''''''''''''''''7'''''''">
              <a:rPr lang="en-US" altLang="en-US" sz="1400" smtClean="0">
                <a:solidFill>
                  <a:schemeClr val="bg1"/>
                </a:solidFill>
                <a:effectLst/>
              </a:rPr>
              <a:pPr marL="0" indent="0" algn="ctr">
                <a:spcBef>
                  <a:spcPct val="0"/>
                </a:spcBef>
                <a:spcAft>
                  <a:spcPct val="0"/>
                </a:spcAft>
                <a:buNone/>
              </a:pPr>
              <a:t>7</a:t>
            </a:fld>
            <a:endParaRPr lang="en-US" sz="1400" dirty="0">
              <a:solidFill>
                <a:schemeClr val="bg1"/>
              </a:solidFill>
            </a:endParaRPr>
          </a:p>
        </p:txBody>
      </p:sp>
      <p:sp>
        <p:nvSpPr>
          <p:cNvPr id="87" name="Text Placeholder 10">
            <a:extLst>
              <a:ext uri="{FF2B5EF4-FFF2-40B4-BE49-F238E27FC236}">
                <a16:creationId xmlns:a16="http://schemas.microsoft.com/office/drawing/2014/main" id="{1D8E9923-3209-AF77-97FA-CADF87048556}"/>
              </a:ext>
            </a:extLst>
          </p:cNvPr>
          <p:cNvSpPr txBox="1">
            <a:spLocks/>
          </p:cNvSpPr>
          <p:nvPr>
            <p:custDataLst>
              <p:tags r:id="rId13"/>
            </p:custDataLst>
          </p:nvPr>
        </p:nvSpPr>
        <p:spPr bwMode="auto">
          <a:xfrm>
            <a:off x="5695950" y="4759325"/>
            <a:ext cx="4064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19D70E71-B96E-4E25-A994-69362E42D717}" type="datetime'''''''''2''''''''''''''0''''2''''''''''''''''3'''''''''''">
              <a:rPr lang="en-US" altLang="en-US" sz="1400" smtClean="0"/>
              <a:pPr marL="0" indent="0" algn="ctr">
                <a:spcBef>
                  <a:spcPct val="0"/>
                </a:spcBef>
                <a:spcAft>
                  <a:spcPct val="0"/>
                </a:spcAft>
                <a:buNone/>
              </a:pPr>
              <a:t>2023</a:t>
            </a:fld>
            <a:endParaRPr lang="en-US" sz="1400" dirty="0"/>
          </a:p>
        </p:txBody>
      </p:sp>
      <p:sp>
        <p:nvSpPr>
          <p:cNvPr id="91" name="Text Placeholder 10">
            <a:extLst>
              <a:ext uri="{FF2B5EF4-FFF2-40B4-BE49-F238E27FC236}">
                <a16:creationId xmlns:a16="http://schemas.microsoft.com/office/drawing/2014/main" id="{3718DD4A-DBC2-0155-5A8B-FDBF2A65826F}"/>
              </a:ext>
            </a:extLst>
          </p:cNvPr>
          <p:cNvSpPr txBox="1">
            <a:spLocks/>
          </p:cNvSpPr>
          <p:nvPr>
            <p:custDataLst>
              <p:tags r:id="rId14"/>
            </p:custDataLst>
          </p:nvPr>
        </p:nvSpPr>
        <p:spPr bwMode="gray">
          <a:xfrm>
            <a:off x="5726113" y="2895600"/>
            <a:ext cx="3460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B051D7BA-E88A-4C32-BB1F-C21A801BBC49}" type="datetime'''''''''''''''''''''''''''''''''''''''''''''1''60'''''''">
              <a:rPr lang="en-US" altLang="en-US" sz="1400" smtClean="0"/>
              <a:pPr marL="0" indent="0" algn="ctr">
                <a:spcBef>
                  <a:spcPct val="0"/>
                </a:spcBef>
                <a:spcAft>
                  <a:spcPct val="0"/>
                </a:spcAft>
                <a:buNone/>
              </a:pPr>
              <a:t>160</a:t>
            </a:fld>
            <a:endParaRPr lang="en-US" sz="1400" dirty="0"/>
          </a:p>
        </p:txBody>
      </p:sp>
      <p:sp>
        <p:nvSpPr>
          <p:cNvPr id="92" name="Text Placeholder 10">
            <a:extLst>
              <a:ext uri="{FF2B5EF4-FFF2-40B4-BE49-F238E27FC236}">
                <a16:creationId xmlns:a16="http://schemas.microsoft.com/office/drawing/2014/main" id="{AD05B40C-E300-E498-AB4D-C5A964096AA6}"/>
              </a:ext>
            </a:extLst>
          </p:cNvPr>
          <p:cNvSpPr txBox="1">
            <a:spLocks/>
          </p:cNvSpPr>
          <p:nvPr>
            <p:custDataLst>
              <p:tags r:id="rId15"/>
            </p:custDataLst>
          </p:nvPr>
        </p:nvSpPr>
        <p:spPr bwMode="auto">
          <a:xfrm>
            <a:off x="3090863" y="2165350"/>
            <a:ext cx="788988" cy="301625"/>
          </a:xfrm>
          <a:prstGeom prst="ellipse">
            <a:avLst/>
          </a:prstGeom>
          <a:solidFill>
            <a:schemeClr val="bg1"/>
          </a:solidFill>
          <a:ln w="9525" cmpd="sng">
            <a:solidFill>
              <a:schemeClr val="tx1"/>
            </a:solidFill>
          </a:ln>
          <a:effec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C244EAD9-793C-402B-B118-0203D11A8E02}" type="datetime'''''''''''''''''''+''''''1''''''0''''''''''4''''%'''''''''''">
              <a:rPr lang="en-US" altLang="en-US" sz="1400" b="1" smtClean="0">
                <a:effectLst/>
              </a:rPr>
              <a:pPr marL="0" indent="0" algn="ctr">
                <a:spcBef>
                  <a:spcPct val="0"/>
                </a:spcBef>
                <a:spcAft>
                  <a:spcPct val="0"/>
                </a:spcAft>
                <a:buNone/>
              </a:pPr>
              <a:t>+104%</a:t>
            </a:fld>
            <a:endParaRPr lang="en-US" sz="1400" b="1" dirty="0"/>
          </a:p>
        </p:txBody>
      </p:sp>
      <p:cxnSp>
        <p:nvCxnSpPr>
          <p:cNvPr id="93" name="btfpColumnHeaderBoxLine223027">
            <a:extLst>
              <a:ext uri="{FF2B5EF4-FFF2-40B4-BE49-F238E27FC236}">
                <a16:creationId xmlns:a16="http://schemas.microsoft.com/office/drawing/2014/main" id="{D1F9E8F1-637E-F61F-7E06-978364A6B748}"/>
              </a:ext>
            </a:extLst>
          </p:cNvPr>
          <p:cNvCxnSpPr>
            <a:cxnSpLocks/>
          </p:cNvCxnSpPr>
          <p:nvPr/>
        </p:nvCxnSpPr>
        <p:spPr bwMode="gray">
          <a:xfrm>
            <a:off x="6920632" y="2165350"/>
            <a:ext cx="0" cy="4101634"/>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pic>
        <p:nvPicPr>
          <p:cNvPr id="94" name="Picture 2" descr="950+ China Flag Circle Stock Photos, Pictures &amp; Royalty-Free ...">
            <a:extLst>
              <a:ext uri="{FF2B5EF4-FFF2-40B4-BE49-F238E27FC236}">
                <a16:creationId xmlns:a16="http://schemas.microsoft.com/office/drawing/2014/main" id="{2798164D-6A04-1890-2FE8-4B9F65BB4945}"/>
              </a:ext>
            </a:extLst>
          </p:cNvPr>
          <p:cNvPicPr>
            <a:picLocks noChangeAspect="1" noChangeArrowheads="1"/>
          </p:cNvPicPr>
          <p:nvPr/>
        </p:nvPicPr>
        <p:blipFill>
          <a:blip r:embed="rId34"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6364899" y="3052763"/>
            <a:ext cx="365760" cy="365760"/>
          </a:xfrm>
          <a:prstGeom prst="rect">
            <a:avLst/>
          </a:prstGeom>
          <a:noFill/>
          <a:extLst>
            <a:ext uri="{909E8E84-426E-40DD-AFC4-6F175D3DCCD1}">
              <a14:hiddenFill xmlns:a14="http://schemas.microsoft.com/office/drawing/2010/main">
                <a:solidFill>
                  <a:srgbClr val="FFFFFF"/>
                </a:solidFill>
              </a14:hiddenFill>
            </a:ext>
          </a:extLst>
        </p:spPr>
      </p:pic>
      <p:pic>
        <p:nvPicPr>
          <p:cNvPr id="95" name="Picture 4" descr="Printable Country Flag of the European Union - Circle ...">
            <a:extLst>
              <a:ext uri="{FF2B5EF4-FFF2-40B4-BE49-F238E27FC236}">
                <a16:creationId xmlns:a16="http://schemas.microsoft.com/office/drawing/2014/main" id="{04A33627-6B89-DAFF-5684-12AB6F315570}"/>
              </a:ext>
            </a:extLst>
          </p:cNvPr>
          <p:cNvPicPr>
            <a:picLocks noChangeAspect="1" noChangeArrowheads="1"/>
          </p:cNvPicPr>
          <p:nvPr/>
        </p:nvPicPr>
        <p:blipFill>
          <a:blip r:embed="rId35"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6351183" y="4005263"/>
            <a:ext cx="393192" cy="393192"/>
          </a:xfrm>
          <a:prstGeom prst="rect">
            <a:avLst/>
          </a:prstGeom>
          <a:noFill/>
          <a:extLst>
            <a:ext uri="{909E8E84-426E-40DD-AFC4-6F175D3DCCD1}">
              <a14:hiddenFill xmlns:a14="http://schemas.microsoft.com/office/drawing/2010/main">
                <a:solidFill>
                  <a:srgbClr val="FFFFFF"/>
                </a:solidFill>
              </a14:hiddenFill>
            </a:ext>
          </a:extLst>
        </p:spPr>
      </p:pic>
      <p:pic>
        <p:nvPicPr>
          <p:cNvPr id="96" name="Picture 6" descr="Usa Flag In Circle Images – Browse 33,552 Stock Photos ...">
            <a:extLst>
              <a:ext uri="{FF2B5EF4-FFF2-40B4-BE49-F238E27FC236}">
                <a16:creationId xmlns:a16="http://schemas.microsoft.com/office/drawing/2014/main" id="{41CE6543-EBAD-B44C-3A23-16512BA8326A}"/>
              </a:ext>
            </a:extLst>
          </p:cNvPr>
          <p:cNvPicPr>
            <a:picLocks noChangeAspect="1" noChangeArrowheads="1"/>
          </p:cNvPicPr>
          <p:nvPr/>
        </p:nvPicPr>
        <p:blipFill rotWithShape="1">
          <a:blip r:embed="rId36" cstate="print">
            <a:clrChange>
              <a:clrFrom>
                <a:srgbClr val="FFFFFF"/>
              </a:clrFrom>
              <a:clrTo>
                <a:srgbClr val="FFFFFF">
                  <a:alpha val="0"/>
                </a:srgbClr>
              </a:clrTo>
            </a:clrChange>
            <a:extLst>
              <a:ext uri="{28A0092B-C50C-407E-A947-70E740481C1C}">
                <a14:useLocalDpi xmlns:a14="http://schemas.microsoft.com/office/drawing/2010/main"/>
              </a:ext>
            </a:extLst>
          </a:blip>
          <a:srcRect b="-581"/>
          <a:stretch/>
        </p:blipFill>
        <p:spPr bwMode="auto">
          <a:xfrm>
            <a:off x="6318404" y="3505200"/>
            <a:ext cx="458750" cy="457200"/>
          </a:xfrm>
          <a:prstGeom prst="rect">
            <a:avLst/>
          </a:prstGeom>
          <a:noFill/>
          <a:extLst>
            <a:ext uri="{909E8E84-426E-40DD-AFC4-6F175D3DCCD1}">
              <a14:hiddenFill xmlns:a14="http://schemas.microsoft.com/office/drawing/2010/main">
                <a:solidFill>
                  <a:srgbClr val="FFFFFF"/>
                </a:solidFill>
              </a14:hiddenFill>
            </a:ext>
          </a:extLst>
        </p:spPr>
      </p:pic>
      <p:sp>
        <p:nvSpPr>
          <p:cNvPr id="97" name="btfpColumnHeaderBoxText223027">
            <a:extLst>
              <a:ext uri="{FF2B5EF4-FFF2-40B4-BE49-F238E27FC236}">
                <a16:creationId xmlns:a16="http://schemas.microsoft.com/office/drawing/2014/main" id="{1EDEF2BA-E8A1-1C80-E899-52C41A6C8B36}"/>
              </a:ext>
            </a:extLst>
          </p:cNvPr>
          <p:cNvSpPr txBox="1"/>
          <p:nvPr/>
        </p:nvSpPr>
        <p:spPr bwMode="gray">
          <a:xfrm>
            <a:off x="6277335" y="4479925"/>
            <a:ext cx="539343" cy="257442"/>
          </a:xfrm>
          <a:prstGeom prst="rect">
            <a:avLst/>
          </a:prstGeom>
          <a:noFill/>
        </p:spPr>
        <p:txBody>
          <a:bodyPr vert="horz" wrap="square" lIns="36036" tIns="36036" rIns="36036" bIns="36036" rtlCol="0" anchor="b">
            <a:spAutoFit/>
          </a:bodyPr>
          <a:lstStyle/>
          <a:p>
            <a:pPr marL="0" indent="0">
              <a:spcBef>
                <a:spcPts val="0"/>
              </a:spcBef>
              <a:buNone/>
            </a:pPr>
            <a:r>
              <a:rPr lang="en-US" sz="1200" dirty="0">
                <a:solidFill>
                  <a:srgbClr val="000000"/>
                </a:solidFill>
              </a:rPr>
              <a:t>Other</a:t>
            </a:r>
          </a:p>
        </p:txBody>
      </p:sp>
      <p:cxnSp>
        <p:nvCxnSpPr>
          <p:cNvPr id="98" name="Straight Connector 97">
            <a:extLst>
              <a:ext uri="{FF2B5EF4-FFF2-40B4-BE49-F238E27FC236}">
                <a16:creationId xmlns:a16="http://schemas.microsoft.com/office/drawing/2014/main" id="{3C0DD780-910A-F2AF-ABE6-E94852976009}"/>
              </a:ext>
            </a:extLst>
          </p:cNvPr>
          <p:cNvCxnSpPr>
            <a:cxnSpLocks/>
          </p:cNvCxnSpPr>
          <p:nvPr/>
        </p:nvCxnSpPr>
        <p:spPr bwMode="gray">
          <a:xfrm flipV="1">
            <a:off x="6091379" y="3321050"/>
            <a:ext cx="179974" cy="257429"/>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8CC90C6C-9F4D-4BDB-CA51-4031B354F781}"/>
              </a:ext>
            </a:extLst>
          </p:cNvPr>
          <p:cNvCxnSpPr>
            <a:cxnSpLocks/>
          </p:cNvCxnSpPr>
          <p:nvPr/>
        </p:nvCxnSpPr>
        <p:spPr bwMode="gray">
          <a:xfrm flipV="1">
            <a:off x="6125825" y="3740150"/>
            <a:ext cx="192579" cy="352717"/>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CAF3850E-F1D7-423C-6095-A1686F4B7F91}"/>
              </a:ext>
            </a:extLst>
          </p:cNvPr>
          <p:cNvCxnSpPr>
            <a:cxnSpLocks/>
          </p:cNvCxnSpPr>
          <p:nvPr/>
        </p:nvCxnSpPr>
        <p:spPr bwMode="gray">
          <a:xfrm>
            <a:off x="6131477" y="4175125"/>
            <a:ext cx="186927" cy="30799"/>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F511B98A-CB87-B217-77D9-98F0DB4865BF}"/>
              </a:ext>
            </a:extLst>
          </p:cNvPr>
          <p:cNvCxnSpPr>
            <a:cxnSpLocks/>
            <a:endCxn id="97" idx="1"/>
          </p:cNvCxnSpPr>
          <p:nvPr/>
        </p:nvCxnSpPr>
        <p:spPr bwMode="gray">
          <a:xfrm>
            <a:off x="6071905" y="4467263"/>
            <a:ext cx="205430" cy="141383"/>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02" name="TextBox 8">
            <a:extLst>
              <a:ext uri="{FF2B5EF4-FFF2-40B4-BE49-F238E27FC236}">
                <a16:creationId xmlns:a16="http://schemas.microsoft.com/office/drawing/2014/main" id="{9F2D4918-CCB3-EAF6-10E6-C7F525826684}"/>
              </a:ext>
            </a:extLst>
          </p:cNvPr>
          <p:cNvSpPr txBox="1"/>
          <p:nvPr/>
        </p:nvSpPr>
        <p:spPr bwMode="gray">
          <a:xfrm>
            <a:off x="291391" y="4989513"/>
            <a:ext cx="6401163" cy="1276950"/>
          </a:xfrm>
          <a:prstGeom prst="rect">
            <a:avLst/>
          </a:prstGeom>
          <a:solidFill>
            <a:srgbClr val="E3E8EE"/>
          </a:solidFill>
        </p:spPr>
        <p:txBody>
          <a:bodyPr wrap="square" lIns="137160" tIns="137160" rIns="274320" bIns="137160" rtlCol="0">
            <a:noAutofit/>
          </a:bodyPr>
          <a:lstStyle/>
          <a:p>
            <a:pPr>
              <a:spcBef>
                <a:spcPts val="0"/>
              </a:spcBef>
            </a:pPr>
            <a:r>
              <a:rPr lang="en-US" sz="1100" dirty="0"/>
              <a:t>The geothermal industry experienced </a:t>
            </a:r>
            <a:r>
              <a:rPr lang="en-US" sz="1100" b="1" dirty="0"/>
              <a:t>a sharp rise in jobs from 96,000 to 196,000 in 2021</a:t>
            </a:r>
            <a:r>
              <a:rPr lang="en-US" sz="1100" dirty="0"/>
              <a:t>, but growth has since stagnated. In contrast, the oil and gas sector employed 12.4 million people in 2023 — a 5% increase from the previous year — with further growth expected in the coming year.</a:t>
            </a:r>
          </a:p>
          <a:p>
            <a:pPr>
              <a:spcBef>
                <a:spcPts val="0"/>
              </a:spcBef>
            </a:pPr>
            <a:r>
              <a:rPr lang="en-US" sz="1100" b="1" dirty="0"/>
              <a:t>China leads in geothermal employment</a:t>
            </a:r>
            <a:r>
              <a:rPr lang="en-US" sz="1100" dirty="0"/>
              <a:t>, while the </a:t>
            </a:r>
            <a:r>
              <a:rPr lang="en-US" sz="1100" b="1" dirty="0"/>
              <a:t>U.S. and EU must take strategic actions</a:t>
            </a:r>
            <a:r>
              <a:rPr lang="en-US" sz="1100" dirty="0"/>
              <a:t> to expand their workforce.</a:t>
            </a:r>
            <a:endParaRPr lang="en-US" sz="1050" b="0" i="0" u="none" strike="noStrike" dirty="0">
              <a:solidFill>
                <a:srgbClr val="000000"/>
              </a:solidFill>
              <a:effectLst/>
            </a:endParaRPr>
          </a:p>
        </p:txBody>
      </p:sp>
      <p:sp>
        <p:nvSpPr>
          <p:cNvPr id="103" name="Rounded Rectangle 102">
            <a:extLst>
              <a:ext uri="{FF2B5EF4-FFF2-40B4-BE49-F238E27FC236}">
                <a16:creationId xmlns:a16="http://schemas.microsoft.com/office/drawing/2014/main" id="{48625BEB-F5B9-7C5C-835E-6EDC67CE1E8A}"/>
              </a:ext>
            </a:extLst>
          </p:cNvPr>
          <p:cNvSpPr/>
          <p:nvPr/>
        </p:nvSpPr>
        <p:spPr bwMode="gray">
          <a:xfrm>
            <a:off x="7476366" y="2455863"/>
            <a:ext cx="4380672" cy="640080"/>
          </a:xfrm>
          <a:prstGeom prst="roundRect">
            <a:avLst/>
          </a:prstGeom>
          <a:solidFill>
            <a:schemeClr val="accent2">
              <a:lumMod val="25000"/>
              <a:lumOff val="7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8640" tIns="36000" rIns="36000" bIns="36000" numCol="1" spcCol="0" rtlCol="0" fromWordArt="0" anchor="ctr" anchorCtr="0" forceAA="0" compatLnSpc="1">
            <a:prstTxWarp prst="textNoShape">
              <a:avLst/>
            </a:prstTxWarp>
            <a:noAutofit/>
          </a:bodyPr>
          <a:lstStyle/>
          <a:p>
            <a:pPr marL="0" indent="0">
              <a:buNone/>
            </a:pPr>
            <a:r>
              <a:rPr lang="en-US" sz="1400" dirty="0">
                <a:solidFill>
                  <a:schemeClr val="tx1"/>
                </a:solidFill>
              </a:rPr>
              <a:t>Transition of oil and gas talent and workforce to geothermal energy</a:t>
            </a:r>
          </a:p>
        </p:txBody>
      </p:sp>
      <p:sp>
        <p:nvSpPr>
          <p:cNvPr id="104" name="Oval 103">
            <a:extLst>
              <a:ext uri="{FF2B5EF4-FFF2-40B4-BE49-F238E27FC236}">
                <a16:creationId xmlns:a16="http://schemas.microsoft.com/office/drawing/2014/main" id="{C3F47648-3966-9501-9A5A-B84D27D89E17}"/>
              </a:ext>
            </a:extLst>
          </p:cNvPr>
          <p:cNvSpPr/>
          <p:nvPr/>
        </p:nvSpPr>
        <p:spPr bwMode="gray">
          <a:xfrm>
            <a:off x="7110606" y="2409825"/>
            <a:ext cx="731520" cy="731520"/>
          </a:xfrm>
          <a:prstGeom prst="ellipse">
            <a:avLst/>
          </a:prstGeom>
          <a:solidFill>
            <a:srgbClr val="0070C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pic>
        <p:nvPicPr>
          <p:cNvPr id="105" name="Graphic 104" descr="Transfer with solid fill">
            <a:extLst>
              <a:ext uri="{FF2B5EF4-FFF2-40B4-BE49-F238E27FC236}">
                <a16:creationId xmlns:a16="http://schemas.microsoft.com/office/drawing/2014/main" id="{82E2514E-09FB-4A7F-0F89-C64ACCE4183A}"/>
              </a:ext>
            </a:extLst>
          </p:cNvPr>
          <p:cNvPicPr>
            <a:picLocks noChangeAspect="1"/>
          </p:cNvPicPr>
          <p:nvPr/>
        </p:nvPicPr>
        <p:blipFill>
          <a:blip r:embed="rId37" cstate="screen">
            <a:extLst>
              <a:ext uri="{28A0092B-C50C-407E-A947-70E740481C1C}">
                <a14:useLocalDpi xmlns:a14="http://schemas.microsoft.com/office/drawing/2010/main"/>
              </a:ext>
              <a:ext uri="{96DAC541-7B7A-43D3-8B79-37D633B846F1}">
                <asvg:svgBlip xmlns:asvg="http://schemas.microsoft.com/office/drawing/2016/SVG/main" r:embed="rId38"/>
              </a:ext>
            </a:extLst>
          </a:blip>
          <a:stretch>
            <a:fillRect/>
          </a:stretch>
        </p:blipFill>
        <p:spPr>
          <a:xfrm>
            <a:off x="7247766" y="2543175"/>
            <a:ext cx="457200" cy="457200"/>
          </a:xfrm>
          <a:prstGeom prst="rect">
            <a:avLst/>
          </a:prstGeom>
        </p:spPr>
      </p:pic>
      <p:sp>
        <p:nvSpPr>
          <p:cNvPr id="2" name="btfpColumnHeaderBoxText223027">
            <a:extLst>
              <a:ext uri="{FF2B5EF4-FFF2-40B4-BE49-F238E27FC236}">
                <a16:creationId xmlns:a16="http://schemas.microsoft.com/office/drawing/2014/main" id="{6576127E-D243-B769-5811-785BF4FEA1A1}"/>
              </a:ext>
            </a:extLst>
          </p:cNvPr>
          <p:cNvSpPr txBox="1"/>
          <p:nvPr/>
        </p:nvSpPr>
        <p:spPr bwMode="gray">
          <a:xfrm rot="16200000">
            <a:off x="-2272511" y="1467604"/>
            <a:ext cx="5501880" cy="257442"/>
          </a:xfrm>
          <a:prstGeom prst="rect">
            <a:avLst/>
          </a:prstGeom>
          <a:noFill/>
        </p:spPr>
        <p:txBody>
          <a:bodyPr vert="horz" wrap="square" lIns="36036" tIns="36036" rIns="36036" bIns="36036" rtlCol="0" anchor="b">
            <a:spAutoFit/>
          </a:bodyPr>
          <a:lstStyle/>
          <a:p>
            <a:pPr marL="0" indent="0">
              <a:spcBef>
                <a:spcPts val="0"/>
              </a:spcBef>
              <a:buNone/>
            </a:pPr>
            <a:r>
              <a:rPr lang="en-US" sz="1200" dirty="0">
                <a:solidFill>
                  <a:srgbClr val="000000"/>
                </a:solidFill>
              </a:rPr>
              <a:t>Number of jobs in thousands</a:t>
            </a:r>
          </a:p>
        </p:txBody>
      </p:sp>
    </p:spTree>
    <p:extLst>
      <p:ext uri="{BB962C8B-B14F-4D97-AF65-F5344CB8AC3E}">
        <p14:creationId xmlns:p14="http://schemas.microsoft.com/office/powerpoint/2010/main" val="2743886645"/>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5" name="think-cell data - do not delete" hidden="1">
            <a:extLst>
              <a:ext uri="{FF2B5EF4-FFF2-40B4-BE49-F238E27FC236}">
                <a16:creationId xmlns:a16="http://schemas.microsoft.com/office/drawing/2014/main" id="{60AC7F93-42DA-D324-F4F1-5F03C88949FC}"/>
              </a:ext>
            </a:extLst>
          </p:cNvPr>
          <p:cNvGraphicFramePr>
            <a:graphicFrameLocks/>
          </p:cNvGraphicFramePr>
          <p:nvPr>
            <p:custDataLst>
              <p:tags r:id="rId1"/>
            </p:custDataLst>
            <p:extLst>
              <p:ext uri="{D42A27DB-BD31-4B8C-83A1-F6EECF244321}">
                <p14:modId xmlns:p14="http://schemas.microsoft.com/office/powerpoint/2010/main" val="863054365"/>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25" name="think-cell data - do not delete" hidden="1">
                        <a:extLst>
                          <a:ext uri="{FF2B5EF4-FFF2-40B4-BE49-F238E27FC236}">
                            <a16:creationId xmlns:a16="http://schemas.microsoft.com/office/drawing/2014/main" id="{60AC7F93-42DA-D324-F4F1-5F03C88949FC}"/>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0F5E7C4D-54AD-04E0-7EC6-98EE16034A79}"/>
              </a:ext>
            </a:extLst>
          </p:cNvPr>
          <p:cNvSpPr>
            <a:spLocks noGrp="1"/>
          </p:cNvSpPr>
          <p:nvPr>
            <p:ph type="title"/>
          </p:nvPr>
        </p:nvSpPr>
        <p:spPr/>
        <p:txBody>
          <a:bodyPr vert="horz" rIns="91440"/>
          <a:lstStyle/>
          <a:p>
            <a:r>
              <a:rPr lang="en-US" dirty="0">
                <a:solidFill>
                  <a:srgbClr val="000000"/>
                </a:solidFill>
              </a:rPr>
              <a:t>Connecticut leads by example, tackling workforce shortages and supply chain bottlenecks with strategic and targeted solutions</a:t>
            </a:r>
            <a:endParaRPr lang="en-US" dirty="0"/>
          </a:p>
        </p:txBody>
      </p:sp>
      <p:sp>
        <p:nvSpPr>
          <p:cNvPr id="4" name="Footer Placeholder 3">
            <a:extLst>
              <a:ext uri="{FF2B5EF4-FFF2-40B4-BE49-F238E27FC236}">
                <a16:creationId xmlns:a16="http://schemas.microsoft.com/office/drawing/2014/main" id="{B390B709-7CD6-42D6-B854-B1022883C198}"/>
              </a:ext>
            </a:extLst>
          </p:cNvPr>
          <p:cNvSpPr>
            <a:spLocks noGrp="1"/>
          </p:cNvSpPr>
          <p:nvPr>
            <p:ph type="ftr" sz="quarter" idx="3"/>
          </p:nvPr>
        </p:nvSpPr>
        <p:spPr/>
        <p:txBody>
          <a:bodyPr/>
          <a:lstStyle/>
          <a:p>
            <a:r>
              <a:rPr lang="en-US" dirty="0">
                <a:solidFill>
                  <a:srgbClr val="000000"/>
                </a:solidFill>
              </a:rPr>
              <a:t>Sources: </a:t>
            </a:r>
            <a:r>
              <a:rPr lang="en-US" dirty="0">
                <a:solidFill>
                  <a:srgbClr val="000000"/>
                </a:solidFill>
                <a:hlinkClick r:id="rId5"/>
              </a:rPr>
              <a:t>Geothermal heat pump workforce development plan for Connecticut</a:t>
            </a:r>
            <a:r>
              <a:rPr lang="en-US" dirty="0">
                <a:solidFill>
                  <a:srgbClr val="000000"/>
                </a:solidFill>
              </a:rPr>
              <a:t> (Northeast Energy Efficiency Partnerships (NEEP), 2024).</a:t>
            </a:r>
          </a:p>
          <a:p>
            <a:pPr lvl="0">
              <a:defRPr/>
            </a:pPr>
            <a:r>
              <a:rPr lang="en-US" dirty="0">
                <a:solidFill>
                  <a:srgbClr val="000000"/>
                </a:solidFill>
              </a:rPr>
              <a:t>Credit: Pia Doris Morrow, and </a:t>
            </a:r>
            <a:r>
              <a:rPr lang="en-US" dirty="0">
                <a:solidFill>
                  <a:srgbClr val="000000"/>
                </a:solidFill>
                <a:hlinkClick r:id="rId6"/>
              </a:rPr>
              <a:t>Gernot Wagner</a:t>
            </a:r>
            <a:r>
              <a:rPr lang="en-US" dirty="0">
                <a:solidFill>
                  <a:srgbClr val="000000"/>
                </a:solidFill>
              </a:rPr>
              <a:t>. </a:t>
            </a:r>
            <a:r>
              <a:rPr lang="en-US" dirty="0">
                <a:hlinkClick r:id="rId7"/>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rgbClr val="000000"/>
              </a:solidFill>
              <a:cs typeface="Arial"/>
            </a:endParaRPr>
          </a:p>
        </p:txBody>
      </p:sp>
      <p:sp>
        <p:nvSpPr>
          <p:cNvPr id="5" name="Oval 4">
            <a:extLst>
              <a:ext uri="{FF2B5EF4-FFF2-40B4-BE49-F238E27FC236}">
                <a16:creationId xmlns:a16="http://schemas.microsoft.com/office/drawing/2014/main" id="{75DD3BBD-B58F-F112-6AF9-7260DCEA6B9C}"/>
              </a:ext>
            </a:extLst>
          </p:cNvPr>
          <p:cNvSpPr/>
          <p:nvPr/>
        </p:nvSpPr>
        <p:spPr bwMode="gray">
          <a:xfrm>
            <a:off x="54864" y="552234"/>
            <a:ext cx="274320" cy="274320"/>
          </a:xfrm>
          <a:prstGeom prst="ellipse">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err="1">
              <a:solidFill>
                <a:schemeClr val="tx1"/>
              </a:solidFill>
            </a:endParaRPr>
          </a:p>
        </p:txBody>
      </p:sp>
      <p:sp>
        <p:nvSpPr>
          <p:cNvPr id="6" name="Text Placeholder 2">
            <a:extLst>
              <a:ext uri="{FF2B5EF4-FFF2-40B4-BE49-F238E27FC236}">
                <a16:creationId xmlns:a16="http://schemas.microsoft.com/office/drawing/2014/main" id="{212D3975-BC58-86D6-42D6-3607CD4F7CBC}"/>
              </a:ext>
            </a:extLst>
          </p:cNvPr>
          <p:cNvSpPr txBox="1">
            <a:spLocks/>
          </p:cNvSpPr>
          <p:nvPr/>
        </p:nvSpPr>
        <p:spPr>
          <a:xfrm>
            <a:off x="54864" y="552234"/>
            <a:ext cx="274320" cy="274320"/>
          </a:xfrm>
          <a:prstGeom prst="rect">
            <a:avLst/>
          </a:prstGeom>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200" b="1" dirty="0">
                <a:solidFill>
                  <a:schemeClr val="bg1"/>
                </a:solidFill>
              </a:rPr>
              <a:t>E</a:t>
            </a:r>
          </a:p>
        </p:txBody>
      </p:sp>
      <p:sp>
        <p:nvSpPr>
          <p:cNvPr id="7" name="Text Placeholder 1">
            <a:extLst>
              <a:ext uri="{FF2B5EF4-FFF2-40B4-BE49-F238E27FC236}">
                <a16:creationId xmlns:a16="http://schemas.microsoft.com/office/drawing/2014/main" id="{31A7979E-6476-FC97-4035-47D59DF47C3F}"/>
              </a:ext>
            </a:extLst>
          </p:cNvPr>
          <p:cNvSpPr txBox="1">
            <a:spLocks/>
          </p:cNvSpPr>
          <p:nvPr/>
        </p:nvSpPr>
        <p:spPr>
          <a:xfrm>
            <a:off x="0" y="0"/>
            <a:ext cx="3886200" cy="320040"/>
          </a:xfrm>
          <a:prstGeom prst="rect">
            <a:avLst/>
          </a:prstGeom>
          <a:solidFill>
            <a:schemeClr val="accent6"/>
          </a:solidFill>
        </p:spPr>
        <p:txBody>
          <a:bodyPr vert="horz" lIns="91440" tIns="45720" rIns="91440" bIns="45720" rtlCol="0" anchor="ctr">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Case study: Connecticut workforce</a:t>
            </a:r>
          </a:p>
        </p:txBody>
      </p:sp>
      <p:sp>
        <p:nvSpPr>
          <p:cNvPr id="8" name="TextBox 8">
            <a:extLst>
              <a:ext uri="{FF2B5EF4-FFF2-40B4-BE49-F238E27FC236}">
                <a16:creationId xmlns:a16="http://schemas.microsoft.com/office/drawing/2014/main" id="{35E8A497-17E7-AA67-6CFC-31469B7C0BBE}"/>
              </a:ext>
            </a:extLst>
          </p:cNvPr>
          <p:cNvSpPr txBox="1"/>
          <p:nvPr/>
        </p:nvSpPr>
        <p:spPr bwMode="gray">
          <a:xfrm>
            <a:off x="339724" y="1573804"/>
            <a:ext cx="2822574" cy="4652174"/>
          </a:xfrm>
          <a:prstGeom prst="rect">
            <a:avLst/>
          </a:prstGeom>
          <a:solidFill>
            <a:srgbClr val="E3E8EE"/>
          </a:solidFill>
        </p:spPr>
        <p:txBody>
          <a:bodyPr wrap="square" lIns="137160" tIns="137160" rIns="274320" bIns="137160" rtlCol="0" anchor="t">
            <a:noAutofit/>
          </a:bodyPr>
          <a:lstStyle/>
          <a:p>
            <a:pPr marL="0" indent="0">
              <a:spcAft>
                <a:spcPts val="600"/>
              </a:spcAft>
              <a:buNone/>
            </a:pPr>
            <a:r>
              <a:rPr lang="en-US" sz="1250" b="1" dirty="0"/>
              <a:t>Context</a:t>
            </a:r>
            <a:endParaRPr lang="en-US" sz="1250" dirty="0"/>
          </a:p>
          <a:p>
            <a:pPr>
              <a:spcBef>
                <a:spcPts val="0"/>
              </a:spcBef>
              <a:spcAft>
                <a:spcPts val="400"/>
              </a:spcAft>
            </a:pPr>
            <a:r>
              <a:rPr lang="en-US" sz="1050" dirty="0"/>
              <a:t>The </a:t>
            </a:r>
            <a:r>
              <a:rPr lang="en-US" sz="1050" b="1" dirty="0"/>
              <a:t>Connecticut Geothermal Workforce Development Plan </a:t>
            </a:r>
            <a:r>
              <a:rPr lang="en-US" sz="1050" dirty="0"/>
              <a:t>was created for the District Geothermal Heating + Cooling Deployment project in </a:t>
            </a:r>
            <a:r>
              <a:rPr lang="en-US" sz="1050" b="1" dirty="0"/>
              <a:t>Wallingford, Connecticut</a:t>
            </a:r>
            <a:r>
              <a:rPr lang="en-US" sz="1050" dirty="0"/>
              <a:t>.</a:t>
            </a:r>
            <a:endParaRPr lang="en-US" sz="1050" dirty="0">
              <a:cs typeface="Arial"/>
            </a:endParaRPr>
          </a:p>
          <a:p>
            <a:pPr>
              <a:spcBef>
                <a:spcPts val="0"/>
              </a:spcBef>
              <a:spcAft>
                <a:spcPts val="400"/>
              </a:spcAft>
            </a:pPr>
            <a:r>
              <a:rPr lang="en-US" sz="1050" dirty="0"/>
              <a:t>Funded by the </a:t>
            </a:r>
            <a:r>
              <a:rPr lang="en-US" sz="1050" b="1" dirty="0"/>
              <a:t>U.S. Department of Energy</a:t>
            </a:r>
            <a:r>
              <a:rPr lang="en-US" sz="1050" dirty="0"/>
              <a:t>, the initiative aims to develop a </a:t>
            </a:r>
            <a:r>
              <a:rPr lang="en-US" sz="1050" b="1" dirty="0"/>
              <a:t>low-temperature geothermal heating and cooling system </a:t>
            </a:r>
            <a:r>
              <a:rPr lang="en-US" sz="1050" dirty="0"/>
              <a:t>for a </a:t>
            </a:r>
            <a:r>
              <a:rPr lang="en-US" sz="1050" b="1" dirty="0"/>
              <a:t>low-income community</a:t>
            </a:r>
            <a:r>
              <a:rPr lang="en-US" sz="1050" dirty="0"/>
              <a:t>.</a:t>
            </a:r>
            <a:endParaRPr lang="en-US" sz="1050" dirty="0">
              <a:cs typeface="Arial"/>
            </a:endParaRPr>
          </a:p>
          <a:p>
            <a:pPr>
              <a:spcBef>
                <a:spcPts val="0"/>
              </a:spcBef>
              <a:spcAft>
                <a:spcPts val="400"/>
              </a:spcAft>
            </a:pPr>
            <a:r>
              <a:rPr lang="en-US" sz="1050" dirty="0"/>
              <a:t>Led by the </a:t>
            </a:r>
            <a:r>
              <a:rPr lang="en-US" sz="1050" b="1" dirty="0"/>
              <a:t>Connecticut Department of Energy and Environmental Protection </a:t>
            </a:r>
            <a:r>
              <a:rPr lang="en-US" sz="1050" dirty="0"/>
              <a:t>and a </a:t>
            </a:r>
            <a:r>
              <a:rPr lang="en-US" sz="1050" b="1" dirty="0"/>
              <a:t>coalition of partners</a:t>
            </a:r>
            <a:r>
              <a:rPr lang="en-US" sz="1050" dirty="0"/>
              <a:t>, the plan addresses </a:t>
            </a:r>
            <a:r>
              <a:rPr lang="en-US" sz="1050" b="1" dirty="0"/>
              <a:t>workforce gaps </a:t>
            </a:r>
            <a:r>
              <a:rPr lang="en-US" sz="1050" dirty="0"/>
              <a:t>through a </a:t>
            </a:r>
            <a:r>
              <a:rPr lang="en-US" sz="1050" b="1" dirty="0"/>
              <a:t>needs assessment and workshops</a:t>
            </a:r>
            <a:r>
              <a:rPr lang="en-US" sz="1050" dirty="0"/>
              <a:t>, proposing strategies for </a:t>
            </a:r>
            <a:r>
              <a:rPr lang="en-US" sz="1050" b="1" dirty="0"/>
              <a:t>workforce expansion over 30 months</a:t>
            </a:r>
            <a:r>
              <a:rPr lang="en-US" sz="1050" dirty="0"/>
              <a:t>.</a:t>
            </a:r>
          </a:p>
          <a:p>
            <a:pPr>
              <a:spcBef>
                <a:spcPts val="0"/>
              </a:spcBef>
              <a:spcAft>
                <a:spcPts val="400"/>
              </a:spcAft>
            </a:pPr>
            <a:r>
              <a:rPr lang="en-US" sz="1050" dirty="0"/>
              <a:t>Implementation depends on securing </a:t>
            </a:r>
            <a:r>
              <a:rPr lang="en-US" sz="1050" b="1" dirty="0"/>
              <a:t>additional funding</a:t>
            </a:r>
            <a:r>
              <a:rPr lang="en-US" sz="1050" dirty="0"/>
              <a:t>, including support from the </a:t>
            </a:r>
            <a:r>
              <a:rPr lang="en-US" sz="1050" b="1" dirty="0"/>
              <a:t>New England Heat Pump Accelerator Coalition</a:t>
            </a:r>
            <a:r>
              <a:rPr lang="en-US" sz="1050" dirty="0"/>
              <a:t>.</a:t>
            </a:r>
          </a:p>
        </p:txBody>
      </p:sp>
      <p:sp>
        <p:nvSpPr>
          <p:cNvPr id="9" name="TextBox 8">
            <a:extLst>
              <a:ext uri="{FF2B5EF4-FFF2-40B4-BE49-F238E27FC236}">
                <a16:creationId xmlns:a16="http://schemas.microsoft.com/office/drawing/2014/main" id="{B0C9A437-2561-F8CA-FE7F-C163939E6CB8}"/>
              </a:ext>
            </a:extLst>
          </p:cNvPr>
          <p:cNvSpPr txBox="1"/>
          <p:nvPr/>
        </p:nvSpPr>
        <p:spPr bwMode="gray">
          <a:xfrm>
            <a:off x="6235705" y="1573804"/>
            <a:ext cx="5626095" cy="4654376"/>
          </a:xfrm>
          <a:prstGeom prst="rect">
            <a:avLst/>
          </a:prstGeom>
          <a:solidFill>
            <a:srgbClr val="E3E8EE"/>
          </a:solidFill>
        </p:spPr>
        <p:txBody>
          <a:bodyPr wrap="square" lIns="137160" tIns="137160" rIns="274320" bIns="137160" rtlCol="0">
            <a:noAutofit/>
          </a:bodyPr>
          <a:lstStyle/>
          <a:p>
            <a:pPr marL="0" indent="0">
              <a:spcAft>
                <a:spcPts val="600"/>
              </a:spcAft>
              <a:buNone/>
            </a:pPr>
            <a:r>
              <a:rPr lang="en-US" sz="1250" b="1" dirty="0"/>
              <a:t>Action steps for identified bottlenecks</a:t>
            </a:r>
          </a:p>
          <a:p>
            <a:pPr marL="0" indent="0">
              <a:spcAft>
                <a:spcPts val="600"/>
              </a:spcAft>
              <a:buNone/>
            </a:pPr>
            <a:endParaRPr lang="en-US" sz="1250" b="1" dirty="0"/>
          </a:p>
          <a:p>
            <a:pPr marL="0" indent="0">
              <a:spcAft>
                <a:spcPts val="600"/>
              </a:spcAft>
              <a:buNone/>
            </a:pPr>
            <a:endParaRPr lang="en-US" sz="1250" b="1" dirty="0"/>
          </a:p>
          <a:p>
            <a:pPr marL="0" indent="0">
              <a:spcAft>
                <a:spcPts val="600"/>
              </a:spcAft>
              <a:buNone/>
            </a:pPr>
            <a:endParaRPr lang="en-US" sz="1250" b="1" dirty="0"/>
          </a:p>
          <a:p>
            <a:pPr marL="0" indent="0">
              <a:spcAft>
                <a:spcPts val="600"/>
              </a:spcAft>
              <a:buNone/>
            </a:pPr>
            <a:endParaRPr lang="en-US" sz="1250" b="1" dirty="0"/>
          </a:p>
          <a:p>
            <a:pPr marL="0" indent="0">
              <a:spcAft>
                <a:spcPts val="600"/>
              </a:spcAft>
              <a:buNone/>
            </a:pPr>
            <a:endParaRPr lang="en-US" sz="1250" b="1" dirty="0"/>
          </a:p>
          <a:p>
            <a:pPr marL="0" indent="0">
              <a:spcAft>
                <a:spcPts val="600"/>
              </a:spcAft>
              <a:buNone/>
            </a:pPr>
            <a:endParaRPr lang="en-US" sz="1250" b="1" dirty="0"/>
          </a:p>
          <a:p>
            <a:pPr marL="0" indent="0">
              <a:spcAft>
                <a:spcPts val="600"/>
              </a:spcAft>
              <a:buNone/>
            </a:pPr>
            <a:endParaRPr lang="en-US" sz="1250" b="1" dirty="0"/>
          </a:p>
          <a:p>
            <a:pPr marL="0" indent="0">
              <a:spcAft>
                <a:spcPts val="600"/>
              </a:spcAft>
              <a:buNone/>
            </a:pPr>
            <a:endParaRPr lang="en-US" sz="1250" b="1" dirty="0"/>
          </a:p>
          <a:p>
            <a:pPr marL="0" indent="0">
              <a:spcAft>
                <a:spcPts val="600"/>
              </a:spcAft>
              <a:buNone/>
            </a:pPr>
            <a:endParaRPr lang="en-US" sz="1250" b="1" dirty="0"/>
          </a:p>
        </p:txBody>
      </p:sp>
      <p:sp>
        <p:nvSpPr>
          <p:cNvPr id="10" name="TextBox 8">
            <a:extLst>
              <a:ext uri="{FF2B5EF4-FFF2-40B4-BE49-F238E27FC236}">
                <a16:creationId xmlns:a16="http://schemas.microsoft.com/office/drawing/2014/main" id="{21B4A1F5-6C79-E05E-E35E-80AA926CC426}"/>
              </a:ext>
            </a:extLst>
          </p:cNvPr>
          <p:cNvSpPr txBox="1"/>
          <p:nvPr/>
        </p:nvSpPr>
        <p:spPr bwMode="gray">
          <a:xfrm>
            <a:off x="3263902" y="1573804"/>
            <a:ext cx="2832099" cy="4547399"/>
          </a:xfrm>
          <a:prstGeom prst="rect">
            <a:avLst/>
          </a:prstGeom>
          <a:solidFill>
            <a:srgbClr val="E3E8EE"/>
          </a:solidFill>
        </p:spPr>
        <p:txBody>
          <a:bodyPr wrap="square" lIns="137160" tIns="137160" rIns="274320" bIns="137160" rtlCol="0" anchor="t">
            <a:spAutoFit/>
          </a:bodyPr>
          <a:lstStyle/>
          <a:p>
            <a:pPr marL="0" indent="0">
              <a:spcAft>
                <a:spcPts val="600"/>
              </a:spcAft>
              <a:buNone/>
            </a:pPr>
            <a:r>
              <a:rPr lang="en-US" sz="1250" b="1" dirty="0"/>
              <a:t>Needs assessment</a:t>
            </a:r>
            <a:endParaRPr lang="en-US" sz="1250" dirty="0"/>
          </a:p>
          <a:p>
            <a:pPr>
              <a:spcBef>
                <a:spcPts val="0"/>
              </a:spcBef>
              <a:spcAft>
                <a:spcPts val="400"/>
              </a:spcAft>
            </a:pPr>
            <a:r>
              <a:rPr lang="en-US" sz="1050" dirty="0"/>
              <a:t>The Connecticut Geothermal Workforce Needs Assessment, conducted by NEEP between October 2023 and April 2024, identified </a:t>
            </a:r>
            <a:r>
              <a:rPr lang="en-US" sz="1050" b="1" dirty="0"/>
              <a:t>three key barriers to geothermal adoption:</a:t>
            </a:r>
            <a:endParaRPr lang="en-US" sz="1050" b="1" dirty="0">
              <a:cs typeface="Arial"/>
            </a:endParaRPr>
          </a:p>
          <a:p>
            <a:pPr marL="406400" lvl="1" indent="-228600">
              <a:spcBef>
                <a:spcPts val="0"/>
              </a:spcBef>
              <a:spcAft>
                <a:spcPts val="400"/>
              </a:spcAft>
              <a:buFont typeface="+mj-lt"/>
              <a:buAutoNum type="arabicPeriod"/>
            </a:pPr>
            <a:r>
              <a:rPr lang="en-US" sz="850" b="1" dirty="0"/>
              <a:t>Lack of awareness and interest </a:t>
            </a:r>
            <a:r>
              <a:rPr lang="en-US" sz="850" dirty="0"/>
              <a:t>in geothermal careers</a:t>
            </a:r>
            <a:endParaRPr lang="en-US" sz="850" dirty="0">
              <a:cs typeface="Arial"/>
            </a:endParaRPr>
          </a:p>
          <a:p>
            <a:pPr marL="406400" lvl="1" indent="-228600">
              <a:spcBef>
                <a:spcPts val="0"/>
              </a:spcBef>
              <a:spcAft>
                <a:spcPts val="400"/>
              </a:spcAft>
              <a:buFont typeface="+mj-lt"/>
              <a:buAutoNum type="arabicPeriod"/>
            </a:pPr>
            <a:r>
              <a:rPr lang="en-US" sz="850" b="1" dirty="0"/>
              <a:t>Workforce shortages amid rising project demand</a:t>
            </a:r>
            <a:r>
              <a:rPr lang="en-US" sz="850" dirty="0"/>
              <a:t>, particularly in drilling</a:t>
            </a:r>
            <a:endParaRPr lang="en-US" sz="850" dirty="0">
              <a:cs typeface="Arial"/>
            </a:endParaRPr>
          </a:p>
          <a:p>
            <a:pPr marL="406400" lvl="1" indent="-228600">
              <a:spcBef>
                <a:spcPts val="0"/>
              </a:spcBef>
              <a:spcAft>
                <a:spcPts val="400"/>
              </a:spcAft>
              <a:buFont typeface="+mj-lt"/>
              <a:buAutoNum type="arabicPeriod"/>
            </a:pPr>
            <a:r>
              <a:rPr lang="en-US" sz="850" b="1" dirty="0"/>
              <a:t>High upfront costs</a:t>
            </a:r>
            <a:r>
              <a:rPr lang="en-US" sz="850" dirty="0"/>
              <a:t>, </a:t>
            </a:r>
            <a:r>
              <a:rPr lang="en-US" sz="850" b="1" dirty="0"/>
              <a:t>limiting system adoption</a:t>
            </a:r>
            <a:r>
              <a:rPr lang="en-US" sz="850" dirty="0"/>
              <a:t> and </a:t>
            </a:r>
            <a:r>
              <a:rPr lang="en-US" sz="850" b="1" dirty="0"/>
              <a:t>workforce growth</a:t>
            </a:r>
            <a:endParaRPr lang="en-US" sz="850" dirty="0"/>
          </a:p>
          <a:p>
            <a:pPr>
              <a:spcBef>
                <a:spcPts val="0"/>
              </a:spcBef>
              <a:spcAft>
                <a:spcPts val="400"/>
              </a:spcAft>
            </a:pPr>
            <a:r>
              <a:rPr lang="en-US" sz="1050" dirty="0"/>
              <a:t>Surveys were conducted with</a:t>
            </a:r>
            <a:br>
              <a:rPr lang="en-US" sz="1050" dirty="0"/>
            </a:br>
            <a:r>
              <a:rPr lang="en-US" sz="1050" dirty="0"/>
              <a:t>industry stakeholders, including utilities, training centers, and drilling companies, with </a:t>
            </a:r>
            <a:r>
              <a:rPr lang="en-US" sz="1050" b="1" dirty="0"/>
              <a:t>19 interviews </a:t>
            </a:r>
            <a:r>
              <a:rPr lang="en-US" sz="1050" dirty="0"/>
              <a:t>and </a:t>
            </a:r>
            <a:r>
              <a:rPr lang="en-US" sz="1050" b="1" dirty="0"/>
              <a:t>11 survey responses </a:t>
            </a:r>
            <a:r>
              <a:rPr lang="en-US" sz="1050" dirty="0"/>
              <a:t>collected.</a:t>
            </a:r>
            <a:endParaRPr lang="en-US" sz="1050" dirty="0">
              <a:cs typeface="Arial"/>
            </a:endParaRPr>
          </a:p>
          <a:p>
            <a:pPr>
              <a:spcBef>
                <a:spcPts val="0"/>
              </a:spcBef>
              <a:spcAft>
                <a:spcPts val="400"/>
              </a:spcAft>
            </a:pPr>
            <a:r>
              <a:rPr lang="en-US" sz="1050" b="1" dirty="0"/>
              <a:t>Workshops in May 2024 </a:t>
            </a:r>
            <a:br>
              <a:rPr lang="en-US" sz="1050" b="1" dirty="0"/>
            </a:br>
            <a:r>
              <a:rPr lang="en-US" sz="1050" dirty="0"/>
              <a:t>brought together </a:t>
            </a:r>
            <a:r>
              <a:rPr lang="en-US" sz="1050" b="1" dirty="0"/>
              <a:t>45 industry representatives </a:t>
            </a:r>
            <a:r>
              <a:rPr lang="en-US" sz="1050" dirty="0"/>
              <a:t>to discuss licensing, training, drilling, and workforce expansion.</a:t>
            </a:r>
          </a:p>
          <a:p>
            <a:pPr>
              <a:spcBef>
                <a:spcPts val="0"/>
              </a:spcBef>
              <a:spcAft>
                <a:spcPts val="400"/>
              </a:spcAft>
            </a:pPr>
            <a:endParaRPr lang="en-US" sz="1050" dirty="0"/>
          </a:p>
        </p:txBody>
      </p:sp>
      <p:cxnSp>
        <p:nvCxnSpPr>
          <p:cNvPr id="11" name="btfpColumnHeaderBoxLine223027">
            <a:extLst>
              <a:ext uri="{FF2B5EF4-FFF2-40B4-BE49-F238E27FC236}">
                <a16:creationId xmlns:a16="http://schemas.microsoft.com/office/drawing/2014/main" id="{A40D85AA-D4CB-3604-ABE3-41647B59CD7E}"/>
              </a:ext>
            </a:extLst>
          </p:cNvPr>
          <p:cNvCxnSpPr>
            <a:cxnSpLocks/>
          </p:cNvCxnSpPr>
          <p:nvPr/>
        </p:nvCxnSpPr>
        <p:spPr bwMode="gray">
          <a:xfrm>
            <a:off x="3213100" y="1573804"/>
            <a:ext cx="0" cy="4578176"/>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2" name="btfpColumnHeaderBoxLine223027">
            <a:extLst>
              <a:ext uri="{FF2B5EF4-FFF2-40B4-BE49-F238E27FC236}">
                <a16:creationId xmlns:a16="http://schemas.microsoft.com/office/drawing/2014/main" id="{2ACB7EBF-20F1-332B-1E5F-5854A56F7996}"/>
              </a:ext>
            </a:extLst>
          </p:cNvPr>
          <p:cNvCxnSpPr>
            <a:cxnSpLocks/>
          </p:cNvCxnSpPr>
          <p:nvPr/>
        </p:nvCxnSpPr>
        <p:spPr bwMode="gray">
          <a:xfrm>
            <a:off x="6184903" y="1573804"/>
            <a:ext cx="0" cy="4578176"/>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3" name="TextBox 8">
            <a:extLst>
              <a:ext uri="{FF2B5EF4-FFF2-40B4-BE49-F238E27FC236}">
                <a16:creationId xmlns:a16="http://schemas.microsoft.com/office/drawing/2014/main" id="{D21C8B61-59B1-7D66-246F-35B833BBA86F}"/>
              </a:ext>
            </a:extLst>
          </p:cNvPr>
          <p:cNvSpPr txBox="1"/>
          <p:nvPr/>
        </p:nvSpPr>
        <p:spPr bwMode="gray">
          <a:xfrm>
            <a:off x="6449348" y="2211207"/>
            <a:ext cx="2538663" cy="1735150"/>
          </a:xfrm>
          <a:prstGeom prst="rect">
            <a:avLst/>
          </a:prstGeom>
          <a:solidFill>
            <a:schemeClr val="accent3">
              <a:lumMod val="20000"/>
              <a:lumOff val="80000"/>
            </a:schemeClr>
          </a:solidFill>
          <a:ln>
            <a:noFill/>
          </a:ln>
        </p:spPr>
        <p:txBody>
          <a:bodyPr wrap="square" lIns="137160" tIns="182880" rIns="274320" bIns="137160" rtlCol="0" anchor="t">
            <a:noAutofit/>
          </a:bodyPr>
          <a:lstStyle/>
          <a:p>
            <a:pPr>
              <a:spcBef>
                <a:spcPts val="0"/>
              </a:spcBef>
              <a:spcAft>
                <a:spcPts val="400"/>
              </a:spcAft>
            </a:pPr>
            <a:r>
              <a:rPr lang="en-US" sz="1050" dirty="0"/>
              <a:t>Set</a:t>
            </a:r>
            <a:r>
              <a:rPr lang="en-US" sz="1050" b="1" dirty="0"/>
              <a:t> equity-based recruitment goals.</a:t>
            </a:r>
          </a:p>
          <a:p>
            <a:pPr>
              <a:spcBef>
                <a:spcPts val="0"/>
              </a:spcBef>
              <a:spcAft>
                <a:spcPts val="400"/>
              </a:spcAft>
            </a:pPr>
            <a:r>
              <a:rPr lang="en-US" sz="1050" dirty="0"/>
              <a:t>Invest in </a:t>
            </a:r>
            <a:r>
              <a:rPr lang="en-US" sz="1050" b="1" dirty="0"/>
              <a:t>targeted outreach.</a:t>
            </a:r>
            <a:endParaRPr lang="en-US" sz="1050" b="1" dirty="0">
              <a:cs typeface="Arial"/>
            </a:endParaRPr>
          </a:p>
          <a:p>
            <a:pPr>
              <a:spcBef>
                <a:spcPts val="0"/>
              </a:spcBef>
              <a:spcAft>
                <a:spcPts val="400"/>
              </a:spcAft>
            </a:pPr>
            <a:r>
              <a:rPr lang="en-US" sz="1050" dirty="0"/>
              <a:t>Provide </a:t>
            </a:r>
            <a:r>
              <a:rPr lang="en-US" sz="1050" b="1" dirty="0"/>
              <a:t>financial support</a:t>
            </a:r>
            <a:r>
              <a:rPr lang="en-US" sz="1050" dirty="0"/>
              <a:t>.</a:t>
            </a:r>
            <a:endParaRPr lang="en-US" sz="1050" dirty="0">
              <a:cs typeface="Arial"/>
            </a:endParaRPr>
          </a:p>
          <a:p>
            <a:pPr>
              <a:spcBef>
                <a:spcPts val="0"/>
              </a:spcBef>
              <a:spcAft>
                <a:spcPts val="400"/>
              </a:spcAft>
            </a:pPr>
            <a:r>
              <a:rPr lang="en-US" sz="1050" dirty="0"/>
              <a:t>Offer </a:t>
            </a:r>
            <a:r>
              <a:rPr lang="en-US" sz="1050" b="1" dirty="0"/>
              <a:t>wraparound services </a:t>
            </a:r>
            <a:r>
              <a:rPr lang="en-US" sz="1050" dirty="0"/>
              <a:t>like childcare and transportation stipends.</a:t>
            </a:r>
            <a:endParaRPr lang="en-US" sz="1050" dirty="0">
              <a:cs typeface="Arial"/>
            </a:endParaRPr>
          </a:p>
          <a:p>
            <a:pPr>
              <a:spcBef>
                <a:spcPts val="0"/>
              </a:spcBef>
              <a:spcAft>
                <a:spcPts val="400"/>
              </a:spcAft>
            </a:pPr>
            <a:r>
              <a:rPr lang="en-US" sz="1050" dirty="0"/>
              <a:t>Track </a:t>
            </a:r>
            <a:r>
              <a:rPr lang="en-US" sz="1050" b="1" dirty="0"/>
              <a:t>demographic data</a:t>
            </a:r>
            <a:r>
              <a:rPr lang="en-US" sz="1050" dirty="0"/>
              <a:t>.</a:t>
            </a:r>
            <a:endParaRPr lang="en-US" sz="1050" dirty="0">
              <a:cs typeface="Arial"/>
            </a:endParaRPr>
          </a:p>
        </p:txBody>
      </p:sp>
      <p:sp>
        <p:nvSpPr>
          <p:cNvPr id="14" name="Rectangle 13">
            <a:extLst>
              <a:ext uri="{FF2B5EF4-FFF2-40B4-BE49-F238E27FC236}">
                <a16:creationId xmlns:a16="http://schemas.microsoft.com/office/drawing/2014/main" id="{E551C910-A531-2FF2-39B9-CD11C4B78F30}"/>
              </a:ext>
            </a:extLst>
          </p:cNvPr>
          <p:cNvSpPr/>
          <p:nvPr/>
        </p:nvSpPr>
        <p:spPr bwMode="gray">
          <a:xfrm>
            <a:off x="6369557" y="2065822"/>
            <a:ext cx="2329275" cy="291164"/>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4320" tIns="36000" rIns="36000" bIns="36000" numCol="1" spcCol="0" rtlCol="0" fromWordArt="0" anchor="ctr" anchorCtr="0" forceAA="0" compatLnSpc="1">
            <a:prstTxWarp prst="textNoShape">
              <a:avLst/>
            </a:prstTxWarp>
            <a:noAutofit/>
          </a:bodyPr>
          <a:lstStyle/>
          <a:p>
            <a:pPr marL="0" indent="0">
              <a:buNone/>
            </a:pPr>
            <a:r>
              <a:rPr lang="en-US" sz="1050" b="1" dirty="0">
                <a:solidFill>
                  <a:schemeClr val="bg1"/>
                </a:solidFill>
              </a:rPr>
              <a:t>Incorporating equity</a:t>
            </a:r>
          </a:p>
        </p:txBody>
      </p:sp>
      <p:sp>
        <p:nvSpPr>
          <p:cNvPr id="15" name="TextBox 8">
            <a:extLst>
              <a:ext uri="{FF2B5EF4-FFF2-40B4-BE49-F238E27FC236}">
                <a16:creationId xmlns:a16="http://schemas.microsoft.com/office/drawing/2014/main" id="{F84989B6-7F98-2958-F626-9800B41639D7}"/>
              </a:ext>
            </a:extLst>
          </p:cNvPr>
          <p:cNvSpPr txBox="1"/>
          <p:nvPr/>
        </p:nvSpPr>
        <p:spPr bwMode="gray">
          <a:xfrm>
            <a:off x="9155574" y="2211207"/>
            <a:ext cx="2538663" cy="1735150"/>
          </a:xfrm>
          <a:prstGeom prst="rect">
            <a:avLst/>
          </a:prstGeom>
          <a:solidFill>
            <a:schemeClr val="accent4">
              <a:lumMod val="20000"/>
              <a:lumOff val="80000"/>
            </a:schemeClr>
          </a:solidFill>
          <a:ln>
            <a:noFill/>
          </a:ln>
        </p:spPr>
        <p:txBody>
          <a:bodyPr wrap="square" lIns="137160" tIns="182880" rIns="274320" bIns="137160" rtlCol="0" anchor="t">
            <a:noAutofit/>
          </a:bodyPr>
          <a:lstStyle/>
          <a:p>
            <a:pPr>
              <a:spcBef>
                <a:spcPts val="0"/>
              </a:spcBef>
              <a:spcAft>
                <a:spcPts val="400"/>
              </a:spcAft>
            </a:pPr>
            <a:r>
              <a:rPr lang="en-US" sz="1050" dirty="0"/>
              <a:t>Launch </a:t>
            </a:r>
            <a:r>
              <a:rPr lang="en-US" sz="1050" b="1" dirty="0"/>
              <a:t>awareness campaigns</a:t>
            </a:r>
            <a:r>
              <a:rPr lang="en-US" sz="1050" dirty="0"/>
              <a:t>.</a:t>
            </a:r>
          </a:p>
          <a:p>
            <a:pPr>
              <a:spcBef>
                <a:spcPts val="0"/>
              </a:spcBef>
              <a:spcAft>
                <a:spcPts val="400"/>
              </a:spcAft>
            </a:pPr>
            <a:r>
              <a:rPr lang="en-US" sz="1050" dirty="0"/>
              <a:t>Expand </a:t>
            </a:r>
            <a:r>
              <a:rPr lang="en-US" sz="1050" b="1" dirty="0"/>
              <a:t>education </a:t>
            </a:r>
            <a:r>
              <a:rPr lang="en-US" sz="1050" dirty="0"/>
              <a:t>in technical high schools and community colleges.</a:t>
            </a:r>
            <a:endParaRPr lang="en-US" sz="1050" dirty="0">
              <a:cs typeface="Arial"/>
            </a:endParaRPr>
          </a:p>
          <a:p>
            <a:pPr>
              <a:spcBef>
                <a:spcPts val="0"/>
              </a:spcBef>
              <a:spcAft>
                <a:spcPts val="400"/>
              </a:spcAft>
            </a:pPr>
            <a:r>
              <a:rPr lang="en-US" sz="1050" dirty="0"/>
              <a:t>Increase </a:t>
            </a:r>
            <a:r>
              <a:rPr lang="en-US" sz="1050" b="1" dirty="0"/>
              <a:t>hands-on learning opportunities</a:t>
            </a:r>
            <a:r>
              <a:rPr lang="en-US" sz="1050" dirty="0"/>
              <a:t>.</a:t>
            </a:r>
            <a:endParaRPr lang="en-US" sz="1050" dirty="0">
              <a:cs typeface="Arial"/>
            </a:endParaRPr>
          </a:p>
          <a:p>
            <a:pPr>
              <a:spcBef>
                <a:spcPts val="0"/>
              </a:spcBef>
              <a:spcAft>
                <a:spcPts val="400"/>
              </a:spcAft>
            </a:pPr>
            <a:r>
              <a:rPr lang="en-US" sz="1050" dirty="0"/>
              <a:t>Engage </a:t>
            </a:r>
            <a:r>
              <a:rPr lang="en-US" sz="1050" b="1" dirty="0"/>
              <a:t>unions and workforce organizations</a:t>
            </a:r>
            <a:r>
              <a:rPr lang="en-US" sz="1050" dirty="0"/>
              <a:t>.</a:t>
            </a:r>
            <a:endParaRPr lang="en-US" sz="1050" dirty="0">
              <a:cs typeface="Arial"/>
            </a:endParaRPr>
          </a:p>
        </p:txBody>
      </p:sp>
      <p:sp>
        <p:nvSpPr>
          <p:cNvPr id="16" name="Rectangle 15">
            <a:extLst>
              <a:ext uri="{FF2B5EF4-FFF2-40B4-BE49-F238E27FC236}">
                <a16:creationId xmlns:a16="http://schemas.microsoft.com/office/drawing/2014/main" id="{ACAE219C-0D2D-37AC-4615-E5194BD263A7}"/>
              </a:ext>
            </a:extLst>
          </p:cNvPr>
          <p:cNvSpPr/>
          <p:nvPr/>
        </p:nvSpPr>
        <p:spPr bwMode="gray">
          <a:xfrm>
            <a:off x="9083763" y="2042962"/>
            <a:ext cx="2329275" cy="291164"/>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4320" tIns="36000" rIns="36000" bIns="36000" numCol="1" spcCol="0" rtlCol="0" fromWordArt="0" anchor="ctr" anchorCtr="0" forceAA="0" compatLnSpc="1">
            <a:prstTxWarp prst="textNoShape">
              <a:avLst/>
            </a:prstTxWarp>
            <a:noAutofit/>
          </a:bodyPr>
          <a:lstStyle/>
          <a:p>
            <a:pPr marL="0" indent="0">
              <a:buNone/>
            </a:pPr>
            <a:r>
              <a:rPr lang="en-US" sz="1050" b="1" dirty="0">
                <a:solidFill>
                  <a:schemeClr val="bg1"/>
                </a:solidFill>
              </a:rPr>
              <a:t>Recruiting new entrants</a:t>
            </a:r>
          </a:p>
        </p:txBody>
      </p:sp>
      <p:sp>
        <p:nvSpPr>
          <p:cNvPr id="17" name="TextBox 8">
            <a:extLst>
              <a:ext uri="{FF2B5EF4-FFF2-40B4-BE49-F238E27FC236}">
                <a16:creationId xmlns:a16="http://schemas.microsoft.com/office/drawing/2014/main" id="{73878403-931E-775C-E49A-B6103E5142B5}"/>
              </a:ext>
            </a:extLst>
          </p:cNvPr>
          <p:cNvSpPr txBox="1"/>
          <p:nvPr/>
        </p:nvSpPr>
        <p:spPr bwMode="gray">
          <a:xfrm>
            <a:off x="6449348" y="4287911"/>
            <a:ext cx="2538663" cy="1735150"/>
          </a:xfrm>
          <a:prstGeom prst="rect">
            <a:avLst/>
          </a:prstGeom>
          <a:solidFill>
            <a:schemeClr val="accent5">
              <a:lumMod val="20000"/>
              <a:lumOff val="80000"/>
            </a:schemeClr>
          </a:solidFill>
          <a:ln>
            <a:noFill/>
          </a:ln>
        </p:spPr>
        <p:txBody>
          <a:bodyPr wrap="square" lIns="137160" tIns="182880" rIns="274320" bIns="137160" rtlCol="0" anchor="t">
            <a:noAutofit/>
          </a:bodyPr>
          <a:lstStyle/>
          <a:p>
            <a:pPr>
              <a:spcBef>
                <a:spcPts val="0"/>
              </a:spcBef>
              <a:spcAft>
                <a:spcPts val="400"/>
              </a:spcAft>
            </a:pPr>
            <a:r>
              <a:rPr lang="en-US" sz="1050" dirty="0"/>
              <a:t>Clarify </a:t>
            </a:r>
            <a:r>
              <a:rPr lang="en-US" sz="1050" b="1" dirty="0"/>
              <a:t>licensing rules</a:t>
            </a:r>
            <a:r>
              <a:rPr lang="en-US" sz="1050" dirty="0"/>
              <a:t>.</a:t>
            </a:r>
          </a:p>
          <a:p>
            <a:pPr>
              <a:spcBef>
                <a:spcPts val="0"/>
              </a:spcBef>
              <a:spcAft>
                <a:spcPts val="400"/>
              </a:spcAft>
            </a:pPr>
            <a:r>
              <a:rPr lang="en-US" sz="1050" dirty="0"/>
              <a:t>Streamline the </a:t>
            </a:r>
            <a:r>
              <a:rPr lang="en-US" sz="1050" b="1" dirty="0"/>
              <a:t>licensing process </a:t>
            </a:r>
            <a:r>
              <a:rPr lang="en-US" sz="1050" dirty="0"/>
              <a:t>for workers.</a:t>
            </a:r>
            <a:endParaRPr lang="en-US" sz="1050" dirty="0">
              <a:cs typeface="Arial"/>
            </a:endParaRPr>
          </a:p>
          <a:p>
            <a:pPr>
              <a:spcBef>
                <a:spcPts val="0"/>
              </a:spcBef>
              <a:spcAft>
                <a:spcPts val="400"/>
              </a:spcAft>
            </a:pPr>
            <a:r>
              <a:rPr lang="en-US" sz="1050" dirty="0"/>
              <a:t>Develop a </a:t>
            </a:r>
            <a:r>
              <a:rPr lang="en-US" sz="1050" b="1" dirty="0"/>
              <a:t>heat pump-specific license</a:t>
            </a:r>
            <a:r>
              <a:rPr lang="en-US" sz="1050" dirty="0"/>
              <a:t>.</a:t>
            </a:r>
            <a:endParaRPr lang="en-US" sz="1050" dirty="0">
              <a:cs typeface="Arial"/>
            </a:endParaRPr>
          </a:p>
          <a:p>
            <a:pPr>
              <a:spcBef>
                <a:spcPts val="0"/>
              </a:spcBef>
              <a:spcAft>
                <a:spcPts val="400"/>
              </a:spcAft>
            </a:pPr>
            <a:r>
              <a:rPr lang="en-US" sz="1050" dirty="0"/>
              <a:t>Provide </a:t>
            </a:r>
            <a:r>
              <a:rPr lang="en-US" sz="1050" b="1" dirty="0"/>
              <a:t>guidance and out-reach </a:t>
            </a:r>
            <a:r>
              <a:rPr lang="en-US" sz="1050" dirty="0"/>
              <a:t>to help workers under-stand licensing requirements.</a:t>
            </a:r>
          </a:p>
        </p:txBody>
      </p:sp>
      <p:sp>
        <p:nvSpPr>
          <p:cNvPr id="18" name="Rectangle 17">
            <a:extLst>
              <a:ext uri="{FF2B5EF4-FFF2-40B4-BE49-F238E27FC236}">
                <a16:creationId xmlns:a16="http://schemas.microsoft.com/office/drawing/2014/main" id="{F4A37BAD-CE47-EDAA-0314-A15161705CA3}"/>
              </a:ext>
            </a:extLst>
          </p:cNvPr>
          <p:cNvSpPr/>
          <p:nvPr/>
        </p:nvSpPr>
        <p:spPr bwMode="gray">
          <a:xfrm>
            <a:off x="6369557" y="4142329"/>
            <a:ext cx="2329275" cy="291164"/>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4320" tIns="36000" rIns="36000" bIns="36000" numCol="1" spcCol="0" rtlCol="0" fromWordArt="0" anchor="ctr" anchorCtr="0" forceAA="0" compatLnSpc="1">
            <a:prstTxWarp prst="textNoShape">
              <a:avLst/>
            </a:prstTxWarp>
            <a:noAutofit/>
          </a:bodyPr>
          <a:lstStyle/>
          <a:p>
            <a:pPr marL="0" indent="0">
              <a:buNone/>
            </a:pPr>
            <a:r>
              <a:rPr lang="en-US" sz="1050" b="1" dirty="0">
                <a:solidFill>
                  <a:schemeClr val="bg1"/>
                </a:solidFill>
              </a:rPr>
              <a:t>Increasing license accessibility</a:t>
            </a:r>
          </a:p>
        </p:txBody>
      </p:sp>
      <p:sp>
        <p:nvSpPr>
          <p:cNvPr id="19" name="TextBox 8">
            <a:extLst>
              <a:ext uri="{FF2B5EF4-FFF2-40B4-BE49-F238E27FC236}">
                <a16:creationId xmlns:a16="http://schemas.microsoft.com/office/drawing/2014/main" id="{92F02908-4D7C-3449-DF6E-2413F5CF757E}"/>
              </a:ext>
            </a:extLst>
          </p:cNvPr>
          <p:cNvSpPr txBox="1"/>
          <p:nvPr/>
        </p:nvSpPr>
        <p:spPr bwMode="gray">
          <a:xfrm>
            <a:off x="9155574" y="4287911"/>
            <a:ext cx="2538663" cy="1735150"/>
          </a:xfrm>
          <a:prstGeom prst="rect">
            <a:avLst/>
          </a:prstGeom>
          <a:solidFill>
            <a:schemeClr val="accent6">
              <a:lumMod val="20000"/>
              <a:lumOff val="80000"/>
            </a:schemeClr>
          </a:solidFill>
          <a:ln>
            <a:noFill/>
          </a:ln>
        </p:spPr>
        <p:txBody>
          <a:bodyPr wrap="square" lIns="137160" tIns="182880" rIns="274320" bIns="137160" rtlCol="0" anchor="t">
            <a:noAutofit/>
          </a:bodyPr>
          <a:lstStyle/>
          <a:p>
            <a:pPr>
              <a:spcBef>
                <a:spcPts val="0"/>
              </a:spcBef>
              <a:spcAft>
                <a:spcPts val="400"/>
              </a:spcAft>
            </a:pPr>
            <a:r>
              <a:rPr lang="en-US" sz="1050" dirty="0"/>
              <a:t>Retrain </a:t>
            </a:r>
            <a:r>
              <a:rPr lang="en-US" sz="1050" b="1" dirty="0"/>
              <a:t>existing well water and oil drillers</a:t>
            </a:r>
            <a:r>
              <a:rPr lang="en-US" sz="1050" dirty="0"/>
              <a:t>.</a:t>
            </a:r>
          </a:p>
          <a:p>
            <a:pPr>
              <a:spcBef>
                <a:spcPts val="0"/>
              </a:spcBef>
              <a:spcAft>
                <a:spcPts val="400"/>
              </a:spcAft>
            </a:pPr>
            <a:r>
              <a:rPr lang="en-US" sz="1050" dirty="0"/>
              <a:t>Support </a:t>
            </a:r>
            <a:r>
              <a:rPr lang="en-US" sz="1050" b="1" dirty="0"/>
              <a:t>union apprenticeship programs</a:t>
            </a:r>
            <a:r>
              <a:rPr lang="en-US" sz="1050" dirty="0"/>
              <a:t>.</a:t>
            </a:r>
            <a:endParaRPr lang="en-US" sz="1050" dirty="0">
              <a:cs typeface="Arial"/>
            </a:endParaRPr>
          </a:p>
          <a:p>
            <a:pPr>
              <a:spcBef>
                <a:spcPts val="0"/>
              </a:spcBef>
              <a:spcAft>
                <a:spcPts val="400"/>
              </a:spcAft>
            </a:pPr>
            <a:r>
              <a:rPr lang="en-US" sz="1050" dirty="0"/>
              <a:t>Encourage </a:t>
            </a:r>
            <a:r>
              <a:rPr lang="en-US" sz="1050" b="1" dirty="0"/>
              <a:t>public ownership of drilling rigs</a:t>
            </a:r>
            <a:r>
              <a:rPr lang="en-US" sz="1050" dirty="0"/>
              <a:t>.</a:t>
            </a:r>
            <a:endParaRPr lang="en-US" sz="1050" dirty="0">
              <a:cs typeface="Arial"/>
            </a:endParaRPr>
          </a:p>
          <a:p>
            <a:pPr>
              <a:spcBef>
                <a:spcPts val="0"/>
              </a:spcBef>
              <a:spcAft>
                <a:spcPts val="400"/>
              </a:spcAft>
            </a:pPr>
            <a:r>
              <a:rPr lang="en-US" sz="1050" dirty="0"/>
              <a:t>Establish a </a:t>
            </a:r>
            <a:r>
              <a:rPr lang="en-US" sz="1050" b="1" dirty="0"/>
              <a:t>centralized Drilling Center of Excellence</a:t>
            </a:r>
            <a:r>
              <a:rPr lang="en-US" sz="1050" dirty="0"/>
              <a:t>.</a:t>
            </a:r>
            <a:endParaRPr lang="en-US" sz="1050" dirty="0">
              <a:cs typeface="Arial"/>
            </a:endParaRPr>
          </a:p>
        </p:txBody>
      </p:sp>
      <p:sp>
        <p:nvSpPr>
          <p:cNvPr id="20" name="Rectangle 19">
            <a:extLst>
              <a:ext uri="{FF2B5EF4-FFF2-40B4-BE49-F238E27FC236}">
                <a16:creationId xmlns:a16="http://schemas.microsoft.com/office/drawing/2014/main" id="{40600063-674F-EA3E-3DEA-0DE7482223B2}"/>
              </a:ext>
            </a:extLst>
          </p:cNvPr>
          <p:cNvSpPr/>
          <p:nvPr/>
        </p:nvSpPr>
        <p:spPr bwMode="gray">
          <a:xfrm>
            <a:off x="9083763" y="4142329"/>
            <a:ext cx="2329275" cy="291164"/>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4320" tIns="36000" rIns="36000" bIns="36000" numCol="1" spcCol="0" rtlCol="0" fromWordArt="0" anchor="ctr" anchorCtr="0" forceAA="0" compatLnSpc="1">
            <a:prstTxWarp prst="textNoShape">
              <a:avLst/>
            </a:prstTxWarp>
            <a:noAutofit/>
          </a:bodyPr>
          <a:lstStyle/>
          <a:p>
            <a:pPr marL="0" indent="0">
              <a:buNone/>
            </a:pPr>
            <a:r>
              <a:rPr lang="en-US" sz="1050" b="1" dirty="0">
                <a:solidFill>
                  <a:schemeClr val="bg1"/>
                </a:solidFill>
              </a:rPr>
              <a:t>Fostering rig availability</a:t>
            </a:r>
          </a:p>
        </p:txBody>
      </p:sp>
      <p:pic>
        <p:nvPicPr>
          <p:cNvPr id="21" name="Graphic 20" descr="Gender with solid fill">
            <a:extLst>
              <a:ext uri="{FF2B5EF4-FFF2-40B4-BE49-F238E27FC236}">
                <a16:creationId xmlns:a16="http://schemas.microsoft.com/office/drawing/2014/main" id="{C444F5C2-660C-9875-7E45-1750D55D8528}"/>
              </a:ext>
            </a:extLst>
          </p:cNvPr>
          <p:cNvPicPr>
            <a:picLocks noChangeAspect="1"/>
          </p:cNvPicPr>
          <p:nvPr/>
        </p:nvPicPr>
        <p:blipFill>
          <a:blip r:embed="rId8" cstate="screen">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93621" y="2093646"/>
            <a:ext cx="228600" cy="228600"/>
          </a:xfrm>
          <a:prstGeom prst="rect">
            <a:avLst/>
          </a:prstGeom>
        </p:spPr>
      </p:pic>
      <p:pic>
        <p:nvPicPr>
          <p:cNvPr id="22" name="Graphic 21" descr="Briefcase with solid fill">
            <a:extLst>
              <a:ext uri="{FF2B5EF4-FFF2-40B4-BE49-F238E27FC236}">
                <a16:creationId xmlns:a16="http://schemas.microsoft.com/office/drawing/2014/main" id="{81220F33-A517-10A0-8564-355633BFFEB0}"/>
              </a:ext>
            </a:extLst>
          </p:cNvPr>
          <p:cNvPicPr>
            <a:picLocks noChangeAspect="1"/>
          </p:cNvPicPr>
          <p:nvPr/>
        </p:nvPicPr>
        <p:blipFill>
          <a:blip r:embed="rId10" cstate="screen">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9119022" y="2076809"/>
            <a:ext cx="228600" cy="228600"/>
          </a:xfrm>
          <a:prstGeom prst="rect">
            <a:avLst/>
          </a:prstGeom>
        </p:spPr>
      </p:pic>
      <p:pic>
        <p:nvPicPr>
          <p:cNvPr id="23" name="Graphic 22" descr="Contract with solid fill">
            <a:extLst>
              <a:ext uri="{FF2B5EF4-FFF2-40B4-BE49-F238E27FC236}">
                <a16:creationId xmlns:a16="http://schemas.microsoft.com/office/drawing/2014/main" id="{90A86521-9C62-4798-A9E9-8478DF7C6552}"/>
              </a:ext>
            </a:extLst>
          </p:cNvPr>
          <p:cNvPicPr>
            <a:picLocks noChangeAspect="1"/>
          </p:cNvPicPr>
          <p:nvPr/>
        </p:nvPicPr>
        <p:blipFill>
          <a:blip r:embed="rId12" cstate="screen">
            <a:extLst>
              <a:ext uri="{28A0092B-C50C-407E-A947-70E740481C1C}">
                <a14:useLocalDpi xmlns:a14="http://schemas.microsoft.com/office/drawing/2010/main"/>
              </a:ext>
              <a:ext uri="{96DAC541-7B7A-43D3-8B79-37D633B846F1}">
                <asvg:svgBlip xmlns:asvg="http://schemas.microsoft.com/office/drawing/2016/SVG/main" r:embed="rId13"/>
              </a:ext>
            </a:extLst>
          </a:blip>
          <a:stretch>
            <a:fillRect/>
          </a:stretch>
        </p:blipFill>
        <p:spPr>
          <a:xfrm>
            <a:off x="6393621" y="4174443"/>
            <a:ext cx="228600" cy="228600"/>
          </a:xfrm>
          <a:prstGeom prst="rect">
            <a:avLst/>
          </a:prstGeom>
        </p:spPr>
      </p:pic>
      <p:pic>
        <p:nvPicPr>
          <p:cNvPr id="24" name="Graphic 23" descr="Zoom in with solid fill">
            <a:extLst>
              <a:ext uri="{FF2B5EF4-FFF2-40B4-BE49-F238E27FC236}">
                <a16:creationId xmlns:a16="http://schemas.microsoft.com/office/drawing/2014/main" id="{09F9F676-B04C-E1F4-2CF1-2F66E1C8FF79}"/>
              </a:ext>
            </a:extLst>
          </p:cNvPr>
          <p:cNvPicPr>
            <a:picLocks noChangeAspect="1"/>
          </p:cNvPicPr>
          <p:nvPr/>
        </p:nvPicPr>
        <p:blipFill>
          <a:blip r:embed="rId14" cstate="screen">
            <a:extLst>
              <a:ext uri="{28A0092B-C50C-407E-A947-70E740481C1C}">
                <a14:useLocalDpi xmlns:a14="http://schemas.microsoft.com/office/drawing/2010/main"/>
              </a:ext>
              <a:ext uri="{96DAC541-7B7A-43D3-8B79-37D633B846F1}">
                <asvg:svgBlip xmlns:asvg="http://schemas.microsoft.com/office/drawing/2016/SVG/main" r:embed="rId15"/>
              </a:ext>
            </a:extLst>
          </a:blip>
          <a:stretch>
            <a:fillRect/>
          </a:stretch>
        </p:blipFill>
        <p:spPr>
          <a:xfrm>
            <a:off x="9119022" y="4174443"/>
            <a:ext cx="228600" cy="228600"/>
          </a:xfrm>
          <a:prstGeom prst="rect">
            <a:avLst/>
          </a:prstGeom>
        </p:spPr>
      </p:pic>
    </p:spTree>
    <p:extLst>
      <p:ext uri="{BB962C8B-B14F-4D97-AF65-F5344CB8AC3E}">
        <p14:creationId xmlns:p14="http://schemas.microsoft.com/office/powerpoint/2010/main" val="81180250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2B0E6CE1-7AE9-185E-C979-9038887336DD}"/>
              </a:ext>
            </a:extLst>
          </p:cNvPr>
          <p:cNvGraphicFramePr>
            <a:graphicFrameLocks/>
          </p:cNvGraphicFramePr>
          <p:nvPr>
            <p:custDataLst>
              <p:tags r:id="rId1"/>
            </p:custDataLst>
            <p:extLst>
              <p:ext uri="{D42A27DB-BD31-4B8C-83A1-F6EECF244321}">
                <p14:modId xmlns:p14="http://schemas.microsoft.com/office/powerpoint/2010/main" val="1566564279"/>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 imgW="7772400" imgH="10058400" progId="TCLayout.ActiveDocument.1">
                  <p:embed/>
                </p:oleObj>
              </mc:Choice>
              <mc:Fallback>
                <p:oleObj name="think-cell Slide" r:id="rId4" imgW="7772400" imgH="10058400" progId="TCLayout.ActiveDocument.1">
                  <p:embed/>
                  <p:pic>
                    <p:nvPicPr>
                      <p:cNvPr id="6" name="think-cell data - do not delete" hidden="1">
                        <a:extLst>
                          <a:ext uri="{FF2B5EF4-FFF2-40B4-BE49-F238E27FC236}">
                            <a16:creationId xmlns:a16="http://schemas.microsoft.com/office/drawing/2014/main" id="{2B0E6CE1-7AE9-185E-C979-9038887336DD}"/>
                          </a:ext>
                        </a:extLst>
                      </p:cNvPr>
                      <p:cNvPicPr/>
                      <p:nvPr/>
                    </p:nvPicPr>
                    <p:blipFill>
                      <a:blip r:embed="rId5"/>
                      <a:stretch>
                        <a:fillRect/>
                      </a:stretch>
                    </p:blipFill>
                    <p:spPr>
                      <a:xfrm>
                        <a:off x="1588" y="1588"/>
                        <a:ext cx="1227" cy="1588"/>
                      </a:xfrm>
                      <a:prstGeom prst="rect">
                        <a:avLst/>
                      </a:prstGeom>
                    </p:spPr>
                  </p:pic>
                </p:oleObj>
              </mc:Fallback>
            </mc:AlternateContent>
          </a:graphicData>
        </a:graphic>
      </p:graphicFrame>
      <p:sp>
        <p:nvSpPr>
          <p:cNvPr id="2" name="Text Placeholder 1">
            <a:extLst>
              <a:ext uri="{FF2B5EF4-FFF2-40B4-BE49-F238E27FC236}">
                <a16:creationId xmlns:a16="http://schemas.microsoft.com/office/drawing/2014/main" id="{2EF6EC8E-4EAA-1F84-89E1-6EA97A30BF31}"/>
              </a:ext>
            </a:extLst>
          </p:cNvPr>
          <p:cNvSpPr>
            <a:spLocks noGrp="1"/>
          </p:cNvSpPr>
          <p:nvPr>
            <p:ph type="body" sz="quarter" idx="15"/>
          </p:nvPr>
        </p:nvSpPr>
        <p:spPr/>
        <p:txBody>
          <a:bodyPr/>
          <a:lstStyle/>
          <a:p>
            <a:r>
              <a:rPr lang="en-US" dirty="0">
                <a:solidFill>
                  <a:schemeClr val="bg1"/>
                </a:solidFill>
              </a:rPr>
              <a:t>Geothermal Opportunity</a:t>
            </a:r>
          </a:p>
        </p:txBody>
      </p:sp>
      <p:sp>
        <p:nvSpPr>
          <p:cNvPr id="3" name="Title 2">
            <a:extLst>
              <a:ext uri="{FF2B5EF4-FFF2-40B4-BE49-F238E27FC236}">
                <a16:creationId xmlns:a16="http://schemas.microsoft.com/office/drawing/2014/main" id="{90524EC7-D04F-2906-B483-795D7F9E32E5}"/>
              </a:ext>
            </a:extLst>
          </p:cNvPr>
          <p:cNvSpPr>
            <a:spLocks noGrp="1"/>
          </p:cNvSpPr>
          <p:nvPr>
            <p:ph type="title"/>
          </p:nvPr>
        </p:nvSpPr>
        <p:spPr>
          <a:xfrm>
            <a:off x="334962" y="513568"/>
            <a:ext cx="11643677" cy="754846"/>
          </a:xfrm>
        </p:spPr>
        <p:txBody>
          <a:bodyPr vert="horz" rIns="91440"/>
          <a:lstStyle/>
          <a:p>
            <a:r>
              <a:rPr lang="en-US" dirty="0">
                <a:ea typeface="+mj-lt"/>
                <a:cs typeface="+mj-lt"/>
              </a:rPr>
              <a:t>Geothermal energy technologies span heating &amp; cooling and power generation, with conventional approaches most widely deployed</a:t>
            </a:r>
            <a:endParaRPr lang="en-US" dirty="0"/>
          </a:p>
        </p:txBody>
      </p:sp>
      <p:sp>
        <p:nvSpPr>
          <p:cNvPr id="5" name="Footer Placeholder 4">
            <a:extLst>
              <a:ext uri="{FF2B5EF4-FFF2-40B4-BE49-F238E27FC236}">
                <a16:creationId xmlns:a16="http://schemas.microsoft.com/office/drawing/2014/main" id="{E5D1BA6D-E537-B70F-94B3-627824FECC7B}"/>
              </a:ext>
            </a:extLst>
          </p:cNvPr>
          <p:cNvSpPr>
            <a:spLocks noGrp="1"/>
          </p:cNvSpPr>
          <p:nvPr>
            <p:ph type="ftr" sz="quarter" idx="3"/>
          </p:nvPr>
        </p:nvSpPr>
        <p:spPr/>
        <p:txBody>
          <a:bodyPr/>
          <a:lstStyle/>
          <a:p>
            <a:r>
              <a:rPr lang="en-US" dirty="0">
                <a:solidFill>
                  <a:srgbClr val="000000"/>
                </a:solidFill>
              </a:rPr>
              <a:t>Sources: </a:t>
            </a:r>
            <a:r>
              <a:rPr lang="en-US" dirty="0">
                <a:solidFill>
                  <a:srgbClr val="000000"/>
                </a:solidFill>
                <a:hlinkClick r:id="rId6"/>
              </a:rPr>
              <a:t>Underground Thermal Energy Storage</a:t>
            </a:r>
            <a:r>
              <a:rPr lang="en-US" dirty="0">
                <a:solidFill>
                  <a:srgbClr val="000000"/>
                </a:solidFill>
              </a:rPr>
              <a:t> (Nature, 2012); </a:t>
            </a:r>
            <a:r>
              <a:rPr lang="en-US" dirty="0">
                <a:solidFill>
                  <a:srgbClr val="000000"/>
                </a:solidFill>
                <a:latin typeface="Arial" panose="020B0604020202020204" pitchFamily="34" charset="0"/>
                <a:cs typeface="Arial" panose="020B0604020202020204" pitchFamily="34" charset="0"/>
                <a:hlinkClick r:id="rId7"/>
              </a:rPr>
              <a:t>Pathways to Commercial Liftoff: Geothermal Heating and Cooling</a:t>
            </a:r>
            <a:r>
              <a:rPr lang="en-US" dirty="0">
                <a:solidFill>
                  <a:srgbClr val="000000"/>
                </a:solidFill>
                <a:latin typeface="Arial" panose="020B0604020202020204" pitchFamily="34" charset="0"/>
                <a:cs typeface="Arial" panose="020B0604020202020204" pitchFamily="34" charset="0"/>
              </a:rPr>
              <a:t> (DOE, 2024); </a:t>
            </a:r>
            <a:r>
              <a:rPr lang="en-US" dirty="0">
                <a:solidFill>
                  <a:srgbClr val="000000"/>
                </a:solidFill>
                <a:hlinkClick r:id="rId8"/>
              </a:rPr>
              <a:t>The Future of Geothermal Energy</a:t>
            </a:r>
            <a:r>
              <a:rPr lang="en-US" dirty="0">
                <a:solidFill>
                  <a:srgbClr val="000000"/>
                </a:solidFill>
              </a:rPr>
              <a:t> (IEA, 2024).</a:t>
            </a:r>
          </a:p>
          <a:p>
            <a:r>
              <a:rPr lang="en-US" dirty="0">
                <a:solidFill>
                  <a:srgbClr val="000000"/>
                </a:solidFill>
              </a:rPr>
              <a:t>Credit: Sevgi Helin </a:t>
            </a:r>
            <a:r>
              <a:rPr lang="en-US" dirty="0" err="1">
                <a:solidFill>
                  <a:srgbClr val="000000"/>
                </a:solidFill>
              </a:rPr>
              <a:t>Tilkicioglu</a:t>
            </a:r>
            <a:r>
              <a:rPr lang="en-US" dirty="0">
                <a:solidFill>
                  <a:srgbClr val="000000"/>
                </a:solidFill>
              </a:rPr>
              <a:t>, Una </a:t>
            </a:r>
            <a:r>
              <a:rPr lang="en-US" dirty="0" err="1">
                <a:solidFill>
                  <a:srgbClr val="000000"/>
                </a:solidFill>
              </a:rPr>
              <a:t>Oljaca</a:t>
            </a:r>
            <a:r>
              <a:rPr lang="en-US" dirty="0">
                <a:solidFill>
                  <a:srgbClr val="000000"/>
                </a:solidFill>
              </a:rPr>
              <a:t>, Pia Doris Morrow, Isabel Hoyos, </a:t>
            </a:r>
            <a:r>
              <a:rPr lang="en-US" dirty="0" err="1">
                <a:solidFill>
                  <a:srgbClr val="000000"/>
                </a:solidFill>
              </a:rPr>
              <a:t>Hyae</a:t>
            </a:r>
            <a:r>
              <a:rPr lang="en-US" dirty="0">
                <a:solidFill>
                  <a:srgbClr val="000000"/>
                </a:solidFill>
              </a:rPr>
              <a:t> Ryung Kim, and </a:t>
            </a:r>
            <a:r>
              <a:rPr lang="en-US" dirty="0">
                <a:hlinkClick r:id="rId9"/>
              </a:rPr>
              <a:t>Gernot Wagner</a:t>
            </a:r>
            <a:r>
              <a:rPr lang="en-US" dirty="0"/>
              <a:t>.</a:t>
            </a:r>
            <a:r>
              <a:rPr lang="en-US" dirty="0">
                <a:cs typeface="Arial"/>
              </a:rPr>
              <a:t> </a:t>
            </a:r>
            <a:r>
              <a:rPr lang="en-US" dirty="0">
                <a:hlinkClick r:id="rId10"/>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chemeClr val="tx1"/>
              </a:solidFill>
            </a:endParaRPr>
          </a:p>
        </p:txBody>
      </p:sp>
      <p:cxnSp>
        <p:nvCxnSpPr>
          <p:cNvPr id="7" name="Elbow Connector 6">
            <a:extLst>
              <a:ext uri="{FF2B5EF4-FFF2-40B4-BE49-F238E27FC236}">
                <a16:creationId xmlns:a16="http://schemas.microsoft.com/office/drawing/2014/main" id="{64477813-AEB3-968C-DA6C-F0D2E7133A32}"/>
              </a:ext>
            </a:extLst>
          </p:cNvPr>
          <p:cNvCxnSpPr>
            <a:cxnSpLocks/>
          </p:cNvCxnSpPr>
          <p:nvPr/>
        </p:nvCxnSpPr>
        <p:spPr bwMode="gray">
          <a:xfrm rot="10800000" flipH="1" flipV="1">
            <a:off x="9396104" y="2731816"/>
            <a:ext cx="112644" cy="401273"/>
          </a:xfrm>
          <a:prstGeom prst="bentConnector3">
            <a:avLst>
              <a:gd name="adj1" fmla="val 9981"/>
            </a:avLst>
          </a:prstGeom>
          <a:ln w="952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8" name="Elbow Connector 7">
            <a:extLst>
              <a:ext uri="{FF2B5EF4-FFF2-40B4-BE49-F238E27FC236}">
                <a16:creationId xmlns:a16="http://schemas.microsoft.com/office/drawing/2014/main" id="{9BCA6D36-FDDE-CCAB-165F-A03F128B098D}"/>
              </a:ext>
            </a:extLst>
          </p:cNvPr>
          <p:cNvCxnSpPr/>
          <p:nvPr/>
        </p:nvCxnSpPr>
        <p:spPr bwMode="gray">
          <a:xfrm rot="10800000" flipH="1" flipV="1">
            <a:off x="9396104" y="2731817"/>
            <a:ext cx="112646" cy="808248"/>
          </a:xfrm>
          <a:prstGeom prst="bentConnector3">
            <a:avLst>
              <a:gd name="adj1" fmla="val 9981"/>
            </a:avLst>
          </a:prstGeom>
          <a:ln w="952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9" name="Elbow Connector 8">
            <a:extLst>
              <a:ext uri="{FF2B5EF4-FFF2-40B4-BE49-F238E27FC236}">
                <a16:creationId xmlns:a16="http://schemas.microsoft.com/office/drawing/2014/main" id="{418D253D-9B08-3275-4409-7905B7D63FDE}"/>
              </a:ext>
            </a:extLst>
          </p:cNvPr>
          <p:cNvCxnSpPr>
            <a:cxnSpLocks/>
          </p:cNvCxnSpPr>
          <p:nvPr/>
        </p:nvCxnSpPr>
        <p:spPr bwMode="gray">
          <a:xfrm rot="16200000" flipH="1">
            <a:off x="6464634" y="5226926"/>
            <a:ext cx="426092" cy="236672"/>
          </a:xfrm>
          <a:prstGeom prst="bentConnector2">
            <a:avLst/>
          </a:prstGeom>
          <a:ln w="317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0" name="Elbow Connector 9">
            <a:extLst>
              <a:ext uri="{FF2B5EF4-FFF2-40B4-BE49-F238E27FC236}">
                <a16:creationId xmlns:a16="http://schemas.microsoft.com/office/drawing/2014/main" id="{912DD290-CB03-35F6-506A-59AB1600D3C2}"/>
              </a:ext>
            </a:extLst>
          </p:cNvPr>
          <p:cNvCxnSpPr>
            <a:cxnSpLocks/>
          </p:cNvCxnSpPr>
          <p:nvPr/>
        </p:nvCxnSpPr>
        <p:spPr bwMode="gray">
          <a:xfrm rot="16200000" flipH="1">
            <a:off x="6464634" y="5639626"/>
            <a:ext cx="426092" cy="236672"/>
          </a:xfrm>
          <a:prstGeom prst="bentConnector2">
            <a:avLst/>
          </a:prstGeom>
          <a:ln w="317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1" name="Elbow Connector 10">
            <a:extLst>
              <a:ext uri="{FF2B5EF4-FFF2-40B4-BE49-F238E27FC236}">
                <a16:creationId xmlns:a16="http://schemas.microsoft.com/office/drawing/2014/main" id="{E5847081-2793-A37E-5411-2EC96ED9F268}"/>
              </a:ext>
            </a:extLst>
          </p:cNvPr>
          <p:cNvCxnSpPr>
            <a:cxnSpLocks/>
          </p:cNvCxnSpPr>
          <p:nvPr/>
        </p:nvCxnSpPr>
        <p:spPr bwMode="gray">
          <a:xfrm rot="16200000" flipH="1">
            <a:off x="6464634" y="3649010"/>
            <a:ext cx="426092" cy="236672"/>
          </a:xfrm>
          <a:prstGeom prst="bentConnector2">
            <a:avLst/>
          </a:prstGeom>
          <a:ln w="317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2" name="Elbow Connector 11">
            <a:extLst>
              <a:ext uri="{FF2B5EF4-FFF2-40B4-BE49-F238E27FC236}">
                <a16:creationId xmlns:a16="http://schemas.microsoft.com/office/drawing/2014/main" id="{8EDBB389-4F79-49AB-5FA0-10B1164456FE}"/>
              </a:ext>
            </a:extLst>
          </p:cNvPr>
          <p:cNvCxnSpPr>
            <a:cxnSpLocks/>
          </p:cNvCxnSpPr>
          <p:nvPr/>
        </p:nvCxnSpPr>
        <p:spPr bwMode="gray">
          <a:xfrm rot="16200000" flipH="1">
            <a:off x="6464634" y="4058084"/>
            <a:ext cx="426092" cy="236672"/>
          </a:xfrm>
          <a:prstGeom prst="bentConnector2">
            <a:avLst/>
          </a:prstGeom>
          <a:ln w="317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3" name="Elbow Connector 12">
            <a:extLst>
              <a:ext uri="{FF2B5EF4-FFF2-40B4-BE49-F238E27FC236}">
                <a16:creationId xmlns:a16="http://schemas.microsoft.com/office/drawing/2014/main" id="{3C6B1CD3-0C64-B425-75E7-67521C63748B}"/>
              </a:ext>
            </a:extLst>
          </p:cNvPr>
          <p:cNvCxnSpPr>
            <a:cxnSpLocks/>
          </p:cNvCxnSpPr>
          <p:nvPr/>
        </p:nvCxnSpPr>
        <p:spPr bwMode="gray">
          <a:xfrm rot="16200000" flipH="1">
            <a:off x="6464634" y="4470784"/>
            <a:ext cx="426092" cy="236672"/>
          </a:xfrm>
          <a:prstGeom prst="bentConnector2">
            <a:avLst/>
          </a:prstGeom>
          <a:ln w="317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4" name="Elbow Connector 13">
            <a:extLst>
              <a:ext uri="{FF2B5EF4-FFF2-40B4-BE49-F238E27FC236}">
                <a16:creationId xmlns:a16="http://schemas.microsoft.com/office/drawing/2014/main" id="{4C8B3DF6-F35C-46BA-3AA9-9DF5D3703BA8}"/>
              </a:ext>
            </a:extLst>
          </p:cNvPr>
          <p:cNvCxnSpPr>
            <a:cxnSpLocks/>
            <a:endCxn id="32" idx="1"/>
          </p:cNvCxnSpPr>
          <p:nvPr/>
        </p:nvCxnSpPr>
        <p:spPr bwMode="gray">
          <a:xfrm rot="16200000" flipH="1">
            <a:off x="5670661" y="4280509"/>
            <a:ext cx="1646398" cy="105706"/>
          </a:xfrm>
          <a:prstGeom prst="bentConnector2">
            <a:avLst/>
          </a:prstGeom>
          <a:ln w="952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5" name="Elbow Connector 14">
            <a:extLst>
              <a:ext uri="{FF2B5EF4-FFF2-40B4-BE49-F238E27FC236}">
                <a16:creationId xmlns:a16="http://schemas.microsoft.com/office/drawing/2014/main" id="{93A1FE6F-BAE0-834C-CB1F-C734DA2CAA73}"/>
              </a:ext>
            </a:extLst>
          </p:cNvPr>
          <p:cNvCxnSpPr>
            <a:cxnSpLocks/>
            <a:stCxn id="36" idx="1"/>
            <a:endCxn id="21" idx="1"/>
          </p:cNvCxnSpPr>
          <p:nvPr/>
        </p:nvCxnSpPr>
        <p:spPr bwMode="gray">
          <a:xfrm rot="10800000" flipH="1" flipV="1">
            <a:off x="523875" y="2731816"/>
            <a:ext cx="112644" cy="401273"/>
          </a:xfrm>
          <a:prstGeom prst="bentConnector3">
            <a:avLst>
              <a:gd name="adj1" fmla="val 9981"/>
            </a:avLst>
          </a:prstGeom>
          <a:ln w="952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6" name="Elbow Connector 15">
            <a:extLst>
              <a:ext uri="{FF2B5EF4-FFF2-40B4-BE49-F238E27FC236}">
                <a16:creationId xmlns:a16="http://schemas.microsoft.com/office/drawing/2014/main" id="{04937EC0-8D31-55F5-275F-9535CACC928D}"/>
              </a:ext>
            </a:extLst>
          </p:cNvPr>
          <p:cNvCxnSpPr>
            <a:stCxn id="36" idx="1"/>
            <a:endCxn id="22" idx="1"/>
          </p:cNvCxnSpPr>
          <p:nvPr/>
        </p:nvCxnSpPr>
        <p:spPr bwMode="gray">
          <a:xfrm rot="10800000" flipH="1" flipV="1">
            <a:off x="523875" y="2731817"/>
            <a:ext cx="112646" cy="808248"/>
          </a:xfrm>
          <a:prstGeom prst="bentConnector3">
            <a:avLst>
              <a:gd name="adj1" fmla="val 9981"/>
            </a:avLst>
          </a:prstGeom>
          <a:ln w="952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7" name="Elbow Connector 16">
            <a:extLst>
              <a:ext uri="{FF2B5EF4-FFF2-40B4-BE49-F238E27FC236}">
                <a16:creationId xmlns:a16="http://schemas.microsoft.com/office/drawing/2014/main" id="{6B2ECEEA-6094-C028-C4D0-C332E3C8B099}"/>
              </a:ext>
            </a:extLst>
          </p:cNvPr>
          <p:cNvCxnSpPr>
            <a:cxnSpLocks/>
            <a:endCxn id="20" idx="1"/>
          </p:cNvCxnSpPr>
          <p:nvPr/>
        </p:nvCxnSpPr>
        <p:spPr bwMode="gray">
          <a:xfrm rot="16200000" flipH="1">
            <a:off x="3336993" y="2878467"/>
            <a:ext cx="401274" cy="107972"/>
          </a:xfrm>
          <a:prstGeom prst="bentConnector2">
            <a:avLst/>
          </a:prstGeom>
          <a:ln w="952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B0A51EB4-96AB-827D-52E9-B93ECC0A0724}"/>
              </a:ext>
            </a:extLst>
          </p:cNvPr>
          <p:cNvSpPr txBox="1"/>
          <p:nvPr/>
        </p:nvSpPr>
        <p:spPr bwMode="gray">
          <a:xfrm>
            <a:off x="1286303" y="1452103"/>
            <a:ext cx="9619393" cy="354696"/>
          </a:xfrm>
          <a:prstGeom prst="rect">
            <a:avLst/>
          </a:prstGeom>
          <a:solidFill>
            <a:schemeClr val="bg2">
              <a:lumMod val="50000"/>
            </a:schemeClr>
          </a:solidFill>
          <a:ln w="28575">
            <a:noFill/>
            <a:prstDash val="solid"/>
          </a:ln>
        </p:spPr>
        <p:txBody>
          <a:bodyPr wrap="square" lIns="36000" tIns="36000" rIns="36000" bIns="36000" rtlCol="0" anchor="ctr">
            <a:noAutofit/>
          </a:bodyPr>
          <a:lstStyle>
            <a:defPPr>
              <a:defRPr lang="en-US"/>
            </a:defPPr>
            <a:lvl1pPr marL="0" indent="0">
              <a:spcBef>
                <a:spcPts val="0"/>
              </a:spcBef>
              <a:buNone/>
              <a:defRPr sz="1400" b="1">
                <a:solidFill>
                  <a:schemeClr val="bg1"/>
                </a:solidFill>
              </a:defRPr>
            </a:lvl1pPr>
          </a:lstStyle>
          <a:p>
            <a:pPr algn="ctr"/>
            <a:r>
              <a:rPr lang="en-US" sz="1200" dirty="0">
                <a:cs typeface="Arial"/>
              </a:rPr>
              <a:t>Key pathways for harnessing geothermal energy for heating &amp; cooling and power generation</a:t>
            </a:r>
          </a:p>
        </p:txBody>
      </p:sp>
      <p:sp>
        <p:nvSpPr>
          <p:cNvPr id="19" name="TextBox 18">
            <a:extLst>
              <a:ext uri="{FF2B5EF4-FFF2-40B4-BE49-F238E27FC236}">
                <a16:creationId xmlns:a16="http://schemas.microsoft.com/office/drawing/2014/main" id="{F0B149D9-4D55-5F86-24CC-59295624A085}"/>
              </a:ext>
            </a:extLst>
          </p:cNvPr>
          <p:cNvSpPr txBox="1"/>
          <p:nvPr/>
        </p:nvSpPr>
        <p:spPr bwMode="gray">
          <a:xfrm>
            <a:off x="6546713" y="2945638"/>
            <a:ext cx="2429386" cy="374904"/>
          </a:xfrm>
          <a:prstGeom prst="rect">
            <a:avLst/>
          </a:prstGeom>
          <a:solidFill>
            <a:schemeClr val="accent5">
              <a:lumMod val="60000"/>
              <a:lumOff val="40000"/>
            </a:schemeClr>
          </a:solidFill>
          <a:ln w="6350">
            <a:noFill/>
            <a:prstDash val="solid"/>
          </a:ln>
        </p:spPr>
        <p:txBody>
          <a:bodyPr wrap="square" lIns="91440" tIns="91440" rIns="91440" bIns="91440" rtlCol="0" anchor="ctr">
            <a:noAutofit/>
          </a:bodyPr>
          <a:lstStyle/>
          <a:p>
            <a:pPr marL="0" indent="0" algn="ctr">
              <a:spcAft>
                <a:spcPts val="600"/>
              </a:spcAft>
              <a:buNone/>
            </a:pPr>
            <a:r>
              <a:rPr lang="en-US" sz="1000" b="1" dirty="0">
                <a:solidFill>
                  <a:schemeClr val="bg1"/>
                </a:solidFill>
              </a:rPr>
              <a:t>Conventional/hydrothermal</a:t>
            </a:r>
            <a:endParaRPr lang="en-US" sz="1000" b="1" dirty="0">
              <a:solidFill>
                <a:schemeClr val="bg1"/>
              </a:solidFill>
              <a:cs typeface="Arial"/>
            </a:endParaRPr>
          </a:p>
        </p:txBody>
      </p:sp>
      <p:sp>
        <p:nvSpPr>
          <p:cNvPr id="20" name="TextBox 19">
            <a:extLst>
              <a:ext uri="{FF2B5EF4-FFF2-40B4-BE49-F238E27FC236}">
                <a16:creationId xmlns:a16="http://schemas.microsoft.com/office/drawing/2014/main" id="{A29E5EF8-A978-9672-3858-8E3112D589B2}"/>
              </a:ext>
            </a:extLst>
          </p:cNvPr>
          <p:cNvSpPr txBox="1"/>
          <p:nvPr/>
        </p:nvSpPr>
        <p:spPr bwMode="gray">
          <a:xfrm>
            <a:off x="3591616" y="2945638"/>
            <a:ext cx="2429386" cy="374904"/>
          </a:xfrm>
          <a:prstGeom prst="rect">
            <a:avLst/>
          </a:prstGeom>
          <a:solidFill>
            <a:schemeClr val="accent3">
              <a:lumMod val="60000"/>
              <a:lumOff val="40000"/>
            </a:schemeClr>
          </a:solidFill>
          <a:ln w="28575">
            <a:noFill/>
            <a:prstDash val="solid"/>
          </a:ln>
        </p:spPr>
        <p:txBody>
          <a:bodyPr wrap="square" lIns="91440" tIns="91440" rIns="91440" bIns="91440" rtlCol="0" anchor="ctr">
            <a:noAutofit/>
          </a:bodyPr>
          <a:lstStyle/>
          <a:p>
            <a:pPr marL="0" indent="0" algn="ctr">
              <a:spcAft>
                <a:spcPts val="600"/>
              </a:spcAft>
              <a:buNone/>
            </a:pPr>
            <a:r>
              <a:rPr lang="en-US" sz="1000" b="1" dirty="0">
                <a:solidFill>
                  <a:schemeClr val="bg1"/>
                </a:solidFill>
              </a:rPr>
              <a:t>Underground thermal energy storage </a:t>
            </a:r>
            <a:endParaRPr lang="en-US" sz="1000" dirty="0">
              <a:solidFill>
                <a:schemeClr val="bg1"/>
              </a:solidFill>
              <a:cs typeface="Arial"/>
            </a:endParaRPr>
          </a:p>
        </p:txBody>
      </p:sp>
      <p:sp>
        <p:nvSpPr>
          <p:cNvPr id="21" name="TextBox 20">
            <a:extLst>
              <a:ext uri="{FF2B5EF4-FFF2-40B4-BE49-F238E27FC236}">
                <a16:creationId xmlns:a16="http://schemas.microsoft.com/office/drawing/2014/main" id="{3722E817-05C9-13B7-7245-4CAF4DA1BD6C}"/>
              </a:ext>
            </a:extLst>
          </p:cNvPr>
          <p:cNvSpPr txBox="1"/>
          <p:nvPr/>
        </p:nvSpPr>
        <p:spPr bwMode="gray">
          <a:xfrm>
            <a:off x="636519" y="2945638"/>
            <a:ext cx="2429386" cy="374904"/>
          </a:xfrm>
          <a:prstGeom prst="rect">
            <a:avLst/>
          </a:prstGeom>
          <a:solidFill>
            <a:schemeClr val="accent1">
              <a:lumMod val="60000"/>
              <a:lumOff val="40000"/>
            </a:schemeClr>
          </a:solidFill>
          <a:ln w="6350">
            <a:noFill/>
            <a:prstDash val="solid"/>
          </a:ln>
        </p:spPr>
        <p:txBody>
          <a:bodyPr wrap="square" lIns="0" tIns="91440" rIns="91440" bIns="91440" rtlCol="0" anchor="ctr">
            <a:noAutofit/>
          </a:bodyPr>
          <a:lstStyle/>
          <a:p>
            <a:pPr marL="0" indent="0" algn="ctr">
              <a:spcAft>
                <a:spcPts val="600"/>
              </a:spcAft>
              <a:buNone/>
            </a:pPr>
            <a:r>
              <a:rPr lang="en-US" sz="1000" b="1" dirty="0">
                <a:solidFill>
                  <a:schemeClr val="bg1"/>
                </a:solidFill>
              </a:rPr>
              <a:t>Geothermal heat pumps</a:t>
            </a:r>
          </a:p>
        </p:txBody>
      </p:sp>
      <p:sp>
        <p:nvSpPr>
          <p:cNvPr id="22" name="TextBox 21">
            <a:extLst>
              <a:ext uri="{FF2B5EF4-FFF2-40B4-BE49-F238E27FC236}">
                <a16:creationId xmlns:a16="http://schemas.microsoft.com/office/drawing/2014/main" id="{29050020-41C3-ADF2-5414-34E1E2BE9D74}"/>
              </a:ext>
            </a:extLst>
          </p:cNvPr>
          <p:cNvSpPr txBox="1"/>
          <p:nvPr/>
        </p:nvSpPr>
        <p:spPr bwMode="gray">
          <a:xfrm>
            <a:off x="636521" y="3352613"/>
            <a:ext cx="2429386" cy="374904"/>
          </a:xfrm>
          <a:prstGeom prst="rect">
            <a:avLst/>
          </a:prstGeom>
          <a:solidFill>
            <a:schemeClr val="accent1">
              <a:lumMod val="60000"/>
              <a:lumOff val="40000"/>
            </a:schemeClr>
          </a:solidFill>
          <a:ln w="6350">
            <a:noFill/>
            <a:prstDash val="solid"/>
          </a:ln>
        </p:spPr>
        <p:txBody>
          <a:bodyPr wrap="square" lIns="0" tIns="91440" rIns="91440" bIns="91440" rtlCol="0" anchor="ctr">
            <a:noAutofit/>
          </a:bodyPr>
          <a:lstStyle/>
          <a:p>
            <a:pPr marL="0" indent="0" algn="ctr">
              <a:spcAft>
                <a:spcPts val="600"/>
              </a:spcAft>
              <a:buNone/>
            </a:pPr>
            <a:r>
              <a:rPr lang="en-US" sz="1000" b="1" dirty="0">
                <a:solidFill>
                  <a:schemeClr val="bg1"/>
                </a:solidFill>
              </a:rPr>
              <a:t>Direct-use heat</a:t>
            </a:r>
          </a:p>
        </p:txBody>
      </p:sp>
      <p:sp>
        <p:nvSpPr>
          <p:cNvPr id="23" name="TextBox 22">
            <a:extLst>
              <a:ext uri="{FF2B5EF4-FFF2-40B4-BE49-F238E27FC236}">
                <a16:creationId xmlns:a16="http://schemas.microsoft.com/office/drawing/2014/main" id="{33805DF8-73F4-F602-DA66-6F392FEFE71F}"/>
              </a:ext>
            </a:extLst>
          </p:cNvPr>
          <p:cNvSpPr txBox="1"/>
          <p:nvPr/>
        </p:nvSpPr>
        <p:spPr bwMode="gray">
          <a:xfrm>
            <a:off x="3828288" y="3352613"/>
            <a:ext cx="2192714" cy="374904"/>
          </a:xfrm>
          <a:prstGeom prst="rect">
            <a:avLst/>
          </a:prstGeom>
          <a:solidFill>
            <a:schemeClr val="accent3">
              <a:lumMod val="20000"/>
              <a:lumOff val="80000"/>
            </a:schemeClr>
          </a:solidFill>
          <a:ln w="6350">
            <a:noFill/>
            <a:prstDash val="solid"/>
          </a:ln>
        </p:spPr>
        <p:txBody>
          <a:bodyPr wrap="square" lIns="0" tIns="91440" rIns="91440" bIns="91440" rtlCol="0" anchor="ctr">
            <a:noAutofit/>
          </a:bodyPr>
          <a:lstStyle/>
          <a:p>
            <a:pPr marL="0" indent="0" algn="ctr">
              <a:spcAft>
                <a:spcPts val="600"/>
              </a:spcAft>
              <a:buNone/>
            </a:pPr>
            <a:r>
              <a:rPr lang="en-US" sz="1000" dirty="0"/>
              <a:t>Borehole thermal energy storage</a:t>
            </a:r>
          </a:p>
        </p:txBody>
      </p:sp>
      <p:sp>
        <p:nvSpPr>
          <p:cNvPr id="24" name="TextBox 23">
            <a:extLst>
              <a:ext uri="{FF2B5EF4-FFF2-40B4-BE49-F238E27FC236}">
                <a16:creationId xmlns:a16="http://schemas.microsoft.com/office/drawing/2014/main" id="{BCCED0C8-4F78-FBBA-FDE9-BA74BD2133C0}"/>
              </a:ext>
            </a:extLst>
          </p:cNvPr>
          <p:cNvSpPr txBox="1"/>
          <p:nvPr/>
        </p:nvSpPr>
        <p:spPr bwMode="gray">
          <a:xfrm>
            <a:off x="3828288" y="3756737"/>
            <a:ext cx="2192714" cy="374904"/>
          </a:xfrm>
          <a:prstGeom prst="rect">
            <a:avLst/>
          </a:prstGeom>
          <a:solidFill>
            <a:schemeClr val="accent3">
              <a:lumMod val="20000"/>
              <a:lumOff val="80000"/>
            </a:schemeClr>
          </a:solidFill>
          <a:ln w="6350">
            <a:noFill/>
            <a:prstDash val="solid"/>
          </a:ln>
        </p:spPr>
        <p:txBody>
          <a:bodyPr wrap="square" lIns="0" tIns="91440" rIns="91440" bIns="91440" rtlCol="0" anchor="ctr">
            <a:noAutofit/>
          </a:bodyPr>
          <a:lstStyle/>
          <a:p>
            <a:pPr marL="0" indent="0" algn="ctr">
              <a:spcAft>
                <a:spcPts val="600"/>
              </a:spcAft>
              <a:buNone/>
            </a:pPr>
            <a:r>
              <a:rPr lang="en-US" sz="1000" dirty="0"/>
              <a:t>Aquifer thermal energy storage</a:t>
            </a:r>
          </a:p>
        </p:txBody>
      </p:sp>
      <p:sp>
        <p:nvSpPr>
          <p:cNvPr id="25" name="TextBox 24">
            <a:extLst>
              <a:ext uri="{FF2B5EF4-FFF2-40B4-BE49-F238E27FC236}">
                <a16:creationId xmlns:a16="http://schemas.microsoft.com/office/drawing/2014/main" id="{6C582D28-509C-A2C7-2C40-174EFCC5572A}"/>
              </a:ext>
            </a:extLst>
          </p:cNvPr>
          <p:cNvSpPr txBox="1"/>
          <p:nvPr/>
        </p:nvSpPr>
        <p:spPr bwMode="gray">
          <a:xfrm>
            <a:off x="3828288" y="4160861"/>
            <a:ext cx="2192714" cy="374904"/>
          </a:xfrm>
          <a:prstGeom prst="rect">
            <a:avLst/>
          </a:prstGeom>
          <a:solidFill>
            <a:schemeClr val="accent3">
              <a:lumMod val="20000"/>
              <a:lumOff val="80000"/>
            </a:schemeClr>
          </a:solidFill>
          <a:ln w="6350">
            <a:noFill/>
            <a:prstDash val="solid"/>
          </a:ln>
        </p:spPr>
        <p:txBody>
          <a:bodyPr wrap="square" lIns="0" tIns="91440" rIns="91440" bIns="91440" rtlCol="0" anchor="ctr">
            <a:noAutofit/>
          </a:bodyPr>
          <a:lstStyle/>
          <a:p>
            <a:pPr marL="0" indent="0" algn="ctr">
              <a:spcAft>
                <a:spcPts val="600"/>
              </a:spcAft>
              <a:buNone/>
            </a:pPr>
            <a:r>
              <a:rPr lang="en-US" sz="1000" dirty="0"/>
              <a:t>Mine thermal energy storage</a:t>
            </a:r>
          </a:p>
        </p:txBody>
      </p:sp>
      <p:cxnSp>
        <p:nvCxnSpPr>
          <p:cNvPr id="26" name="Elbow Connector 25">
            <a:extLst>
              <a:ext uri="{FF2B5EF4-FFF2-40B4-BE49-F238E27FC236}">
                <a16:creationId xmlns:a16="http://schemas.microsoft.com/office/drawing/2014/main" id="{B631D0FE-ECC7-6BA2-2078-A948557B26B6}"/>
              </a:ext>
            </a:extLst>
          </p:cNvPr>
          <p:cNvCxnSpPr>
            <a:cxnSpLocks/>
            <a:stCxn id="35" idx="0"/>
            <a:endCxn id="18" idx="2"/>
          </p:cNvCxnSpPr>
          <p:nvPr/>
        </p:nvCxnSpPr>
        <p:spPr bwMode="gray">
          <a:xfrm rot="16200000" flipV="1">
            <a:off x="7519686" y="383114"/>
            <a:ext cx="233611" cy="3080982"/>
          </a:xfrm>
          <a:prstGeom prst="bentConnector3">
            <a:avLst>
              <a:gd name="adj1" fmla="val 45448"/>
            </a:avLst>
          </a:prstGeom>
          <a:ln w="952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7" name="Elbow Connector 26">
            <a:extLst>
              <a:ext uri="{FF2B5EF4-FFF2-40B4-BE49-F238E27FC236}">
                <a16:creationId xmlns:a16="http://schemas.microsoft.com/office/drawing/2014/main" id="{9473811E-FB84-F120-6F2F-9F4DAA98FB8C}"/>
              </a:ext>
            </a:extLst>
          </p:cNvPr>
          <p:cNvCxnSpPr>
            <a:cxnSpLocks/>
            <a:stCxn id="18" idx="2"/>
            <a:endCxn id="34" idx="0"/>
          </p:cNvCxnSpPr>
          <p:nvPr/>
        </p:nvCxnSpPr>
        <p:spPr bwMode="gray">
          <a:xfrm rot="5400000">
            <a:off x="4529569" y="500870"/>
            <a:ext cx="260502" cy="2872360"/>
          </a:xfrm>
          <a:prstGeom prst="bentConnector3">
            <a:avLst>
              <a:gd name="adj1" fmla="val 50000"/>
            </a:avLst>
          </a:prstGeom>
          <a:ln w="952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7CB888BA-E7C6-E058-BB4C-4121FFE8B9FA}"/>
              </a:ext>
            </a:extLst>
          </p:cNvPr>
          <p:cNvSpPr txBox="1"/>
          <p:nvPr/>
        </p:nvSpPr>
        <p:spPr bwMode="gray">
          <a:xfrm>
            <a:off x="6774609" y="3756737"/>
            <a:ext cx="2194560" cy="374904"/>
          </a:xfrm>
          <a:prstGeom prst="rect">
            <a:avLst/>
          </a:prstGeom>
          <a:solidFill>
            <a:schemeClr val="accent5">
              <a:lumMod val="20000"/>
              <a:lumOff val="80000"/>
            </a:schemeClr>
          </a:solidFill>
          <a:ln w="6350">
            <a:noFill/>
            <a:prstDash val="solid"/>
          </a:ln>
        </p:spPr>
        <p:txBody>
          <a:bodyPr wrap="square" lIns="0" tIns="91440" rIns="91440" bIns="91440" rtlCol="0" anchor="ctr">
            <a:noAutofit/>
          </a:bodyPr>
          <a:lstStyle/>
          <a:p>
            <a:pPr marL="0" indent="0" algn="ctr">
              <a:spcAft>
                <a:spcPts val="600"/>
              </a:spcAft>
              <a:buNone/>
            </a:pPr>
            <a:r>
              <a:rPr lang="en-US" sz="1000" dirty="0"/>
              <a:t>Advanced geothermal/</a:t>
            </a:r>
            <a:br>
              <a:rPr lang="en-US" sz="1000" dirty="0"/>
            </a:br>
            <a:r>
              <a:rPr lang="en-US" sz="1000" dirty="0"/>
              <a:t>closed-loop systems </a:t>
            </a:r>
          </a:p>
        </p:txBody>
      </p:sp>
      <p:sp>
        <p:nvSpPr>
          <p:cNvPr id="29" name="TextBox 28">
            <a:extLst>
              <a:ext uri="{FF2B5EF4-FFF2-40B4-BE49-F238E27FC236}">
                <a16:creationId xmlns:a16="http://schemas.microsoft.com/office/drawing/2014/main" id="{C38F65FE-DE7E-FA51-DF99-7F0B6242D105}"/>
              </a:ext>
            </a:extLst>
          </p:cNvPr>
          <p:cNvSpPr txBox="1"/>
          <p:nvPr/>
        </p:nvSpPr>
        <p:spPr bwMode="gray">
          <a:xfrm>
            <a:off x="6774609" y="4160861"/>
            <a:ext cx="2194560" cy="374904"/>
          </a:xfrm>
          <a:prstGeom prst="rect">
            <a:avLst/>
          </a:prstGeom>
          <a:solidFill>
            <a:schemeClr val="accent5">
              <a:lumMod val="20000"/>
              <a:lumOff val="80000"/>
            </a:schemeClr>
          </a:solidFill>
          <a:ln w="6350">
            <a:noFill/>
            <a:prstDash val="solid"/>
          </a:ln>
        </p:spPr>
        <p:txBody>
          <a:bodyPr wrap="square" lIns="0" tIns="91440" rIns="91440" bIns="91440" rtlCol="0" anchor="ctr">
            <a:noAutofit/>
          </a:bodyPr>
          <a:lstStyle/>
          <a:p>
            <a:pPr marL="0" indent="0" algn="ctr">
              <a:spcAft>
                <a:spcPts val="600"/>
              </a:spcAft>
              <a:buNone/>
            </a:pPr>
            <a:r>
              <a:rPr lang="en-US" sz="1000" dirty="0"/>
              <a:t>Enhanced geothermal systems</a:t>
            </a:r>
          </a:p>
        </p:txBody>
      </p:sp>
      <p:sp>
        <p:nvSpPr>
          <p:cNvPr id="30" name="TextBox 29">
            <a:extLst>
              <a:ext uri="{FF2B5EF4-FFF2-40B4-BE49-F238E27FC236}">
                <a16:creationId xmlns:a16="http://schemas.microsoft.com/office/drawing/2014/main" id="{38139D2E-27C7-F525-AB5A-1FBCD1226B1D}"/>
              </a:ext>
            </a:extLst>
          </p:cNvPr>
          <p:cNvSpPr txBox="1"/>
          <p:nvPr/>
        </p:nvSpPr>
        <p:spPr bwMode="gray">
          <a:xfrm>
            <a:off x="6546713" y="3352613"/>
            <a:ext cx="2429386" cy="374904"/>
          </a:xfrm>
          <a:prstGeom prst="rect">
            <a:avLst/>
          </a:prstGeom>
          <a:solidFill>
            <a:schemeClr val="accent5">
              <a:lumMod val="60000"/>
              <a:lumOff val="40000"/>
            </a:schemeClr>
          </a:solidFill>
          <a:ln w="28575">
            <a:noFill/>
            <a:prstDash val="dash"/>
          </a:ln>
        </p:spPr>
        <p:txBody>
          <a:bodyPr wrap="square" lIns="91440" tIns="91440" rIns="91440" bIns="91440" rtlCol="0" anchor="ctr">
            <a:noAutofit/>
          </a:bodyPr>
          <a:lstStyle/>
          <a:p>
            <a:pPr marL="0" indent="0" algn="ctr">
              <a:spcAft>
                <a:spcPts val="600"/>
              </a:spcAft>
              <a:buNone/>
            </a:pPr>
            <a:r>
              <a:rPr lang="en-US" sz="1000" b="1" dirty="0">
                <a:solidFill>
                  <a:schemeClr val="bg1"/>
                </a:solidFill>
              </a:rPr>
              <a:t>Next-generation technologies </a:t>
            </a:r>
            <a:br>
              <a:rPr lang="en-US" sz="1000" b="1" dirty="0">
                <a:solidFill>
                  <a:schemeClr val="bg1"/>
                </a:solidFill>
              </a:rPr>
            </a:br>
            <a:r>
              <a:rPr lang="en-US" sz="1000" dirty="0">
                <a:solidFill>
                  <a:schemeClr val="bg1"/>
                </a:solidFill>
              </a:rPr>
              <a:t>(commercialization &lt;5 years)</a:t>
            </a:r>
          </a:p>
        </p:txBody>
      </p:sp>
      <p:sp>
        <p:nvSpPr>
          <p:cNvPr id="31" name="TextBox 30">
            <a:extLst>
              <a:ext uri="{FF2B5EF4-FFF2-40B4-BE49-F238E27FC236}">
                <a16:creationId xmlns:a16="http://schemas.microsoft.com/office/drawing/2014/main" id="{57A2F777-1BCF-1F2C-CAB2-DA2E2BF2EB05}"/>
              </a:ext>
            </a:extLst>
          </p:cNvPr>
          <p:cNvSpPr txBox="1"/>
          <p:nvPr/>
        </p:nvSpPr>
        <p:spPr bwMode="gray">
          <a:xfrm>
            <a:off x="6774609" y="5373233"/>
            <a:ext cx="2194560" cy="374904"/>
          </a:xfrm>
          <a:prstGeom prst="rect">
            <a:avLst/>
          </a:prstGeom>
          <a:solidFill>
            <a:schemeClr val="accent5">
              <a:lumMod val="20000"/>
              <a:lumOff val="80000"/>
            </a:schemeClr>
          </a:solidFill>
          <a:ln w="6350">
            <a:noFill/>
            <a:prstDash val="solid"/>
          </a:ln>
        </p:spPr>
        <p:txBody>
          <a:bodyPr wrap="square" lIns="0" tIns="91440" rIns="91440" bIns="91440" rtlCol="0" anchor="ctr">
            <a:noAutofit/>
          </a:bodyPr>
          <a:lstStyle/>
          <a:p>
            <a:pPr marL="0" indent="0" algn="ctr">
              <a:spcAft>
                <a:spcPts val="600"/>
              </a:spcAft>
              <a:buNone/>
            </a:pPr>
            <a:r>
              <a:rPr lang="en-US" sz="1000" dirty="0"/>
              <a:t>Superhot rock </a:t>
            </a:r>
          </a:p>
        </p:txBody>
      </p:sp>
      <p:sp>
        <p:nvSpPr>
          <p:cNvPr id="32" name="TextBox 31">
            <a:extLst>
              <a:ext uri="{FF2B5EF4-FFF2-40B4-BE49-F238E27FC236}">
                <a16:creationId xmlns:a16="http://schemas.microsoft.com/office/drawing/2014/main" id="{C4902426-D760-BB12-22C8-A67C406A6421}"/>
              </a:ext>
            </a:extLst>
          </p:cNvPr>
          <p:cNvSpPr txBox="1"/>
          <p:nvPr/>
        </p:nvSpPr>
        <p:spPr bwMode="gray">
          <a:xfrm>
            <a:off x="6546713" y="4969109"/>
            <a:ext cx="2429386" cy="374904"/>
          </a:xfrm>
          <a:prstGeom prst="rect">
            <a:avLst/>
          </a:prstGeom>
          <a:solidFill>
            <a:schemeClr val="accent5">
              <a:lumMod val="60000"/>
              <a:lumOff val="40000"/>
            </a:schemeClr>
          </a:solidFill>
          <a:ln w="28575">
            <a:noFill/>
            <a:prstDash val="dash"/>
          </a:ln>
        </p:spPr>
        <p:txBody>
          <a:bodyPr wrap="square" lIns="91440" tIns="91440" rIns="91440" bIns="91440" rtlCol="0" anchor="ctr">
            <a:noAutofit/>
          </a:bodyPr>
          <a:lstStyle/>
          <a:p>
            <a:pPr marL="0" indent="0" algn="ctr">
              <a:spcAft>
                <a:spcPts val="600"/>
              </a:spcAft>
              <a:buNone/>
            </a:pPr>
            <a:r>
              <a:rPr lang="en-US" sz="1000" b="1" dirty="0">
                <a:solidFill>
                  <a:schemeClr val="bg1"/>
                </a:solidFill>
              </a:rPr>
              <a:t>Frontier technologies</a:t>
            </a:r>
            <a:br>
              <a:rPr lang="en-US" sz="1000" b="1" dirty="0">
                <a:solidFill>
                  <a:schemeClr val="bg1"/>
                </a:solidFill>
              </a:rPr>
            </a:br>
            <a:r>
              <a:rPr lang="en-US" sz="1000" dirty="0">
                <a:solidFill>
                  <a:schemeClr val="bg1"/>
                </a:solidFill>
              </a:rPr>
              <a:t>(commercialization 5+ years)</a:t>
            </a:r>
          </a:p>
        </p:txBody>
      </p:sp>
      <p:sp>
        <p:nvSpPr>
          <p:cNvPr id="33" name="TextBox 32">
            <a:extLst>
              <a:ext uri="{FF2B5EF4-FFF2-40B4-BE49-F238E27FC236}">
                <a16:creationId xmlns:a16="http://schemas.microsoft.com/office/drawing/2014/main" id="{00A04C82-7379-C87E-0225-9455A5716278}"/>
              </a:ext>
            </a:extLst>
          </p:cNvPr>
          <p:cNvSpPr txBox="1"/>
          <p:nvPr/>
        </p:nvSpPr>
        <p:spPr bwMode="gray">
          <a:xfrm>
            <a:off x="6774609" y="4564985"/>
            <a:ext cx="2194560" cy="374904"/>
          </a:xfrm>
          <a:prstGeom prst="rect">
            <a:avLst/>
          </a:prstGeom>
          <a:solidFill>
            <a:schemeClr val="accent5">
              <a:lumMod val="20000"/>
              <a:lumOff val="80000"/>
            </a:schemeClr>
          </a:solidFill>
          <a:ln w="6350">
            <a:noFill/>
            <a:prstDash val="solid"/>
          </a:ln>
        </p:spPr>
        <p:txBody>
          <a:bodyPr wrap="square" lIns="0" tIns="91440" rIns="91440" bIns="91440" rtlCol="0" anchor="ctr">
            <a:noAutofit/>
          </a:bodyPr>
          <a:lstStyle/>
          <a:p>
            <a:pPr marL="0" indent="0" algn="ctr">
              <a:spcAft>
                <a:spcPts val="600"/>
              </a:spcAft>
              <a:buNone/>
            </a:pPr>
            <a:r>
              <a:rPr lang="en-US" sz="1000" dirty="0"/>
              <a:t>Geopressured systems</a:t>
            </a:r>
          </a:p>
        </p:txBody>
      </p:sp>
      <p:sp>
        <p:nvSpPr>
          <p:cNvPr id="34" name="TextBox 33">
            <a:extLst>
              <a:ext uri="{FF2B5EF4-FFF2-40B4-BE49-F238E27FC236}">
                <a16:creationId xmlns:a16="http://schemas.microsoft.com/office/drawing/2014/main" id="{900977D5-C1DB-EFE5-A1A9-4AC2CCDE97F9}"/>
              </a:ext>
            </a:extLst>
          </p:cNvPr>
          <p:cNvSpPr txBox="1"/>
          <p:nvPr/>
        </p:nvSpPr>
        <p:spPr bwMode="gray">
          <a:xfrm>
            <a:off x="1952624" y="2067301"/>
            <a:ext cx="2542032" cy="374904"/>
          </a:xfrm>
          <a:prstGeom prst="rect">
            <a:avLst/>
          </a:prstGeom>
          <a:solidFill>
            <a:schemeClr val="bg2">
              <a:lumMod val="60000"/>
              <a:lumOff val="40000"/>
            </a:schemeClr>
          </a:solidFill>
          <a:ln w="28575">
            <a:noFill/>
            <a:prstDash val="solid"/>
          </a:ln>
        </p:spPr>
        <p:txBody>
          <a:bodyPr wrap="square" lIns="36000" tIns="36000" rIns="36000" bIns="36000" rtlCol="0" anchor="ctr">
            <a:noAutofit/>
          </a:bodyPr>
          <a:lstStyle>
            <a:defPPr>
              <a:defRPr lang="en-US"/>
            </a:defPPr>
            <a:lvl1pPr marL="0" indent="0">
              <a:spcBef>
                <a:spcPts val="0"/>
              </a:spcBef>
              <a:buNone/>
              <a:defRPr sz="1400" b="1">
                <a:solidFill>
                  <a:schemeClr val="bg1"/>
                </a:solidFill>
              </a:defRPr>
            </a:lvl1pPr>
          </a:lstStyle>
          <a:p>
            <a:pPr algn="ctr"/>
            <a:r>
              <a:rPr lang="en-US" sz="1200" dirty="0">
                <a:cs typeface="Arial"/>
              </a:rPr>
              <a:t>Heating and cooling</a:t>
            </a:r>
          </a:p>
        </p:txBody>
      </p:sp>
      <p:sp>
        <p:nvSpPr>
          <p:cNvPr id="35" name="TextBox 34">
            <a:extLst>
              <a:ext uri="{FF2B5EF4-FFF2-40B4-BE49-F238E27FC236}">
                <a16:creationId xmlns:a16="http://schemas.microsoft.com/office/drawing/2014/main" id="{2BD9D39F-B61B-4263-F8DF-3F295786A34C}"/>
              </a:ext>
            </a:extLst>
          </p:cNvPr>
          <p:cNvSpPr txBox="1"/>
          <p:nvPr/>
        </p:nvSpPr>
        <p:spPr bwMode="gray">
          <a:xfrm>
            <a:off x="7906188" y="2040410"/>
            <a:ext cx="2541588" cy="374904"/>
          </a:xfrm>
          <a:prstGeom prst="rect">
            <a:avLst/>
          </a:prstGeom>
          <a:solidFill>
            <a:schemeClr val="bg2">
              <a:lumMod val="60000"/>
              <a:lumOff val="40000"/>
            </a:schemeClr>
          </a:solidFill>
          <a:ln w="28575">
            <a:noFill/>
            <a:prstDash val="solid"/>
          </a:ln>
        </p:spPr>
        <p:txBody>
          <a:bodyPr wrap="square" lIns="36000" tIns="36000" rIns="36000" bIns="36000" rtlCol="0" anchor="ctr">
            <a:noAutofit/>
          </a:bodyPr>
          <a:lstStyle>
            <a:defPPr>
              <a:defRPr lang="en-US"/>
            </a:defPPr>
            <a:lvl1pPr marL="0" indent="0">
              <a:spcBef>
                <a:spcPts val="0"/>
              </a:spcBef>
              <a:buNone/>
              <a:defRPr sz="1400" b="1">
                <a:solidFill>
                  <a:schemeClr val="bg1"/>
                </a:solidFill>
              </a:defRPr>
            </a:lvl1pPr>
          </a:lstStyle>
          <a:p>
            <a:pPr algn="ctr"/>
            <a:r>
              <a:rPr lang="en-US" sz="1200" dirty="0">
                <a:cs typeface="Arial"/>
              </a:rPr>
              <a:t>Power</a:t>
            </a:r>
          </a:p>
        </p:txBody>
      </p:sp>
      <p:sp>
        <p:nvSpPr>
          <p:cNvPr id="36" name="TextBox 35">
            <a:extLst>
              <a:ext uri="{FF2B5EF4-FFF2-40B4-BE49-F238E27FC236}">
                <a16:creationId xmlns:a16="http://schemas.microsoft.com/office/drawing/2014/main" id="{B351B74E-7980-8D20-3267-2A5EB81466C6}"/>
              </a:ext>
            </a:extLst>
          </p:cNvPr>
          <p:cNvSpPr txBox="1"/>
          <p:nvPr/>
        </p:nvSpPr>
        <p:spPr bwMode="gray">
          <a:xfrm>
            <a:off x="523875" y="2544365"/>
            <a:ext cx="2542032" cy="374904"/>
          </a:xfrm>
          <a:prstGeom prst="rect">
            <a:avLst/>
          </a:prstGeom>
          <a:solidFill>
            <a:schemeClr val="accent1"/>
          </a:solidFill>
          <a:ln w="28575">
            <a:noFill/>
            <a:prstDash val="solid"/>
          </a:ln>
        </p:spPr>
        <p:txBody>
          <a:bodyPr wrap="square" lIns="36000" tIns="36000" rIns="36000" bIns="36000" rtlCol="0" anchor="ctr">
            <a:noAutofit/>
          </a:bodyPr>
          <a:lstStyle>
            <a:defPPr>
              <a:defRPr lang="en-US"/>
            </a:defPPr>
            <a:lvl1pPr marL="0" indent="0">
              <a:spcBef>
                <a:spcPts val="0"/>
              </a:spcBef>
              <a:buNone/>
              <a:defRPr sz="1400" b="1">
                <a:solidFill>
                  <a:schemeClr val="bg1"/>
                </a:solidFill>
              </a:defRPr>
            </a:lvl1pPr>
          </a:lstStyle>
          <a:p>
            <a:pPr algn="ctr"/>
            <a:r>
              <a:rPr lang="en-US" sz="1100" dirty="0">
                <a:cs typeface="Arial"/>
              </a:rPr>
              <a:t>Production</a:t>
            </a:r>
          </a:p>
        </p:txBody>
      </p:sp>
      <p:sp>
        <p:nvSpPr>
          <p:cNvPr id="37" name="TextBox 36">
            <a:extLst>
              <a:ext uri="{FF2B5EF4-FFF2-40B4-BE49-F238E27FC236}">
                <a16:creationId xmlns:a16="http://schemas.microsoft.com/office/drawing/2014/main" id="{F1686CE4-48A7-5603-B817-18E7ACF8342C}"/>
              </a:ext>
            </a:extLst>
          </p:cNvPr>
          <p:cNvSpPr txBox="1"/>
          <p:nvPr/>
        </p:nvSpPr>
        <p:spPr bwMode="gray">
          <a:xfrm>
            <a:off x="3478971" y="2544365"/>
            <a:ext cx="2542032" cy="374904"/>
          </a:xfrm>
          <a:prstGeom prst="rect">
            <a:avLst/>
          </a:prstGeom>
          <a:solidFill>
            <a:schemeClr val="accent3">
              <a:lumMod val="75000"/>
            </a:schemeClr>
          </a:solidFill>
          <a:ln w="28575">
            <a:noFill/>
            <a:prstDash val="solid"/>
          </a:ln>
        </p:spPr>
        <p:txBody>
          <a:bodyPr wrap="square" lIns="36000" tIns="36000" rIns="36000" bIns="36000" rtlCol="0" anchor="ctr">
            <a:noAutofit/>
          </a:bodyPr>
          <a:lstStyle>
            <a:defPPr>
              <a:defRPr lang="en-US"/>
            </a:defPPr>
            <a:lvl1pPr marL="0" indent="0">
              <a:spcBef>
                <a:spcPts val="0"/>
              </a:spcBef>
              <a:buNone/>
              <a:defRPr sz="1400" b="1">
                <a:solidFill>
                  <a:schemeClr val="bg1"/>
                </a:solidFill>
              </a:defRPr>
            </a:lvl1pPr>
          </a:lstStyle>
          <a:p>
            <a:pPr algn="ctr"/>
            <a:r>
              <a:rPr lang="en-US" sz="1100" dirty="0">
                <a:cs typeface="Arial"/>
              </a:rPr>
              <a:t>Storage</a:t>
            </a:r>
          </a:p>
        </p:txBody>
      </p:sp>
      <p:sp>
        <p:nvSpPr>
          <p:cNvPr id="38" name="TextBox 37">
            <a:extLst>
              <a:ext uri="{FF2B5EF4-FFF2-40B4-BE49-F238E27FC236}">
                <a16:creationId xmlns:a16="http://schemas.microsoft.com/office/drawing/2014/main" id="{D3D7BC04-4E7F-6A71-7D7E-C6E6347362EB}"/>
              </a:ext>
            </a:extLst>
          </p:cNvPr>
          <p:cNvSpPr txBox="1"/>
          <p:nvPr/>
        </p:nvSpPr>
        <p:spPr bwMode="gray">
          <a:xfrm>
            <a:off x="6434067" y="2544365"/>
            <a:ext cx="2542032" cy="374904"/>
          </a:xfrm>
          <a:prstGeom prst="rect">
            <a:avLst/>
          </a:prstGeom>
          <a:solidFill>
            <a:schemeClr val="accent5"/>
          </a:solidFill>
          <a:ln w="28575">
            <a:noFill/>
            <a:prstDash val="solid"/>
          </a:ln>
        </p:spPr>
        <p:txBody>
          <a:bodyPr wrap="square" lIns="36000" tIns="36000" rIns="36000" bIns="36000" rtlCol="0" anchor="ctr">
            <a:noAutofit/>
          </a:bodyPr>
          <a:lstStyle>
            <a:defPPr>
              <a:defRPr lang="en-US"/>
            </a:defPPr>
            <a:lvl1pPr marL="0" indent="0">
              <a:spcBef>
                <a:spcPts val="0"/>
              </a:spcBef>
              <a:buNone/>
              <a:defRPr sz="1400" b="1">
                <a:solidFill>
                  <a:schemeClr val="bg1"/>
                </a:solidFill>
              </a:defRPr>
            </a:lvl1pPr>
          </a:lstStyle>
          <a:p>
            <a:pPr algn="ctr"/>
            <a:r>
              <a:rPr lang="en-US" sz="1100" dirty="0">
                <a:cs typeface="Arial"/>
              </a:rPr>
              <a:t>Production</a:t>
            </a:r>
          </a:p>
        </p:txBody>
      </p:sp>
      <p:sp>
        <p:nvSpPr>
          <p:cNvPr id="39" name="TextBox 38">
            <a:extLst>
              <a:ext uri="{FF2B5EF4-FFF2-40B4-BE49-F238E27FC236}">
                <a16:creationId xmlns:a16="http://schemas.microsoft.com/office/drawing/2014/main" id="{53EAE52D-40AA-8370-05F4-586BC6F15152}"/>
              </a:ext>
            </a:extLst>
          </p:cNvPr>
          <p:cNvSpPr txBox="1"/>
          <p:nvPr/>
        </p:nvSpPr>
        <p:spPr bwMode="gray">
          <a:xfrm>
            <a:off x="9389163" y="2544365"/>
            <a:ext cx="2542032" cy="374904"/>
          </a:xfrm>
          <a:prstGeom prst="rect">
            <a:avLst/>
          </a:prstGeom>
          <a:solidFill>
            <a:schemeClr val="accent6"/>
          </a:solidFill>
          <a:ln w="28575">
            <a:noFill/>
            <a:prstDash val="solid"/>
          </a:ln>
        </p:spPr>
        <p:txBody>
          <a:bodyPr wrap="square" lIns="36000" tIns="36000" rIns="36000" bIns="36000" rtlCol="0" anchor="ctr">
            <a:noAutofit/>
          </a:bodyPr>
          <a:lstStyle>
            <a:defPPr>
              <a:defRPr lang="en-US"/>
            </a:defPPr>
            <a:lvl1pPr marL="0" indent="0">
              <a:spcBef>
                <a:spcPts val="0"/>
              </a:spcBef>
              <a:buNone/>
              <a:defRPr sz="1400" b="1">
                <a:solidFill>
                  <a:schemeClr val="bg1"/>
                </a:solidFill>
              </a:defRPr>
            </a:lvl1pPr>
          </a:lstStyle>
          <a:p>
            <a:pPr algn="ctr"/>
            <a:r>
              <a:rPr lang="en-US" sz="1100" dirty="0">
                <a:cs typeface="Arial"/>
              </a:rPr>
              <a:t>Storage</a:t>
            </a:r>
          </a:p>
        </p:txBody>
      </p:sp>
      <p:sp>
        <p:nvSpPr>
          <p:cNvPr id="40" name="TextBox 39">
            <a:extLst>
              <a:ext uri="{FF2B5EF4-FFF2-40B4-BE49-F238E27FC236}">
                <a16:creationId xmlns:a16="http://schemas.microsoft.com/office/drawing/2014/main" id="{A057D2C1-6BC3-4562-DE49-0254B2ED68DF}"/>
              </a:ext>
            </a:extLst>
          </p:cNvPr>
          <p:cNvSpPr txBox="1"/>
          <p:nvPr/>
        </p:nvSpPr>
        <p:spPr bwMode="gray">
          <a:xfrm>
            <a:off x="3828288" y="4564985"/>
            <a:ext cx="2192714" cy="374904"/>
          </a:xfrm>
          <a:prstGeom prst="rect">
            <a:avLst/>
          </a:prstGeom>
          <a:solidFill>
            <a:schemeClr val="accent3">
              <a:lumMod val="20000"/>
              <a:lumOff val="80000"/>
            </a:schemeClr>
          </a:solidFill>
          <a:ln w="6350">
            <a:noFill/>
            <a:prstDash val="solid"/>
          </a:ln>
        </p:spPr>
        <p:txBody>
          <a:bodyPr wrap="square" lIns="0" tIns="91440" rIns="91440" bIns="91440" rtlCol="0" anchor="ctr">
            <a:noAutofit/>
          </a:bodyPr>
          <a:lstStyle/>
          <a:p>
            <a:pPr marL="0" indent="0" algn="ctr">
              <a:spcAft>
                <a:spcPts val="600"/>
              </a:spcAft>
              <a:buNone/>
            </a:pPr>
            <a:r>
              <a:rPr lang="en-US" sz="1000" dirty="0"/>
              <a:t>Cavern thermal energy storage</a:t>
            </a:r>
          </a:p>
        </p:txBody>
      </p:sp>
      <p:sp>
        <p:nvSpPr>
          <p:cNvPr id="41" name="TextBox 40">
            <a:extLst>
              <a:ext uri="{FF2B5EF4-FFF2-40B4-BE49-F238E27FC236}">
                <a16:creationId xmlns:a16="http://schemas.microsoft.com/office/drawing/2014/main" id="{1EF2B6EB-FA71-91AF-6CA6-D809E1E18E73}"/>
              </a:ext>
            </a:extLst>
          </p:cNvPr>
          <p:cNvSpPr txBox="1"/>
          <p:nvPr/>
        </p:nvSpPr>
        <p:spPr bwMode="gray">
          <a:xfrm>
            <a:off x="3828288" y="4969109"/>
            <a:ext cx="2192714" cy="374904"/>
          </a:xfrm>
          <a:prstGeom prst="rect">
            <a:avLst/>
          </a:prstGeom>
          <a:solidFill>
            <a:schemeClr val="accent3">
              <a:lumMod val="20000"/>
              <a:lumOff val="80000"/>
            </a:schemeClr>
          </a:solidFill>
          <a:ln w="6350">
            <a:noFill/>
            <a:prstDash val="solid"/>
          </a:ln>
        </p:spPr>
        <p:txBody>
          <a:bodyPr wrap="square" lIns="0" tIns="91440" rIns="91440" bIns="91440" rtlCol="0" anchor="ctr">
            <a:noAutofit/>
          </a:bodyPr>
          <a:lstStyle/>
          <a:p>
            <a:pPr marL="0" indent="0" algn="ctr">
              <a:spcAft>
                <a:spcPts val="600"/>
              </a:spcAft>
              <a:buNone/>
            </a:pPr>
            <a:r>
              <a:rPr lang="en-US" sz="1000" dirty="0"/>
              <a:t>Pit thermal storage</a:t>
            </a:r>
          </a:p>
        </p:txBody>
      </p:sp>
      <p:sp>
        <p:nvSpPr>
          <p:cNvPr id="42" name="TextBox 41">
            <a:extLst>
              <a:ext uri="{FF2B5EF4-FFF2-40B4-BE49-F238E27FC236}">
                <a16:creationId xmlns:a16="http://schemas.microsoft.com/office/drawing/2014/main" id="{2250C594-7037-2ACB-B57D-57CA2FE4D260}"/>
              </a:ext>
            </a:extLst>
          </p:cNvPr>
          <p:cNvSpPr txBox="1"/>
          <p:nvPr/>
        </p:nvSpPr>
        <p:spPr bwMode="gray">
          <a:xfrm>
            <a:off x="3828288" y="5373233"/>
            <a:ext cx="2192714" cy="374904"/>
          </a:xfrm>
          <a:prstGeom prst="rect">
            <a:avLst/>
          </a:prstGeom>
          <a:solidFill>
            <a:schemeClr val="accent3">
              <a:lumMod val="20000"/>
              <a:lumOff val="80000"/>
            </a:schemeClr>
          </a:solidFill>
          <a:ln w="6350">
            <a:noFill/>
            <a:prstDash val="solid"/>
          </a:ln>
        </p:spPr>
        <p:txBody>
          <a:bodyPr wrap="square" lIns="0" tIns="91440" rIns="91440" bIns="91440" rtlCol="0" anchor="ctr">
            <a:noAutofit/>
          </a:bodyPr>
          <a:lstStyle/>
          <a:p>
            <a:pPr marL="0" indent="0" algn="ctr">
              <a:spcAft>
                <a:spcPts val="600"/>
              </a:spcAft>
              <a:buNone/>
            </a:pPr>
            <a:r>
              <a:rPr lang="en-US" sz="1000" dirty="0"/>
              <a:t>Reservoir thermal storage</a:t>
            </a:r>
          </a:p>
        </p:txBody>
      </p:sp>
      <p:sp>
        <p:nvSpPr>
          <p:cNvPr id="43" name="TextBox 42">
            <a:extLst>
              <a:ext uri="{FF2B5EF4-FFF2-40B4-BE49-F238E27FC236}">
                <a16:creationId xmlns:a16="http://schemas.microsoft.com/office/drawing/2014/main" id="{971FAB2E-4707-1248-597F-00F4E1E3AD1B}"/>
              </a:ext>
            </a:extLst>
          </p:cNvPr>
          <p:cNvSpPr txBox="1"/>
          <p:nvPr/>
        </p:nvSpPr>
        <p:spPr bwMode="gray">
          <a:xfrm>
            <a:off x="6774609" y="5777356"/>
            <a:ext cx="2194560" cy="374904"/>
          </a:xfrm>
          <a:prstGeom prst="rect">
            <a:avLst/>
          </a:prstGeom>
          <a:solidFill>
            <a:schemeClr val="accent5">
              <a:lumMod val="20000"/>
              <a:lumOff val="80000"/>
            </a:schemeClr>
          </a:solidFill>
          <a:ln w="6350">
            <a:noFill/>
            <a:prstDash val="solid"/>
          </a:ln>
        </p:spPr>
        <p:txBody>
          <a:bodyPr wrap="square" lIns="0" tIns="91440" rIns="91440" bIns="91440" rtlCol="0" anchor="ctr">
            <a:noAutofit/>
          </a:bodyPr>
          <a:lstStyle/>
          <a:p>
            <a:pPr marL="0" indent="0" algn="ctr">
              <a:spcAft>
                <a:spcPts val="600"/>
              </a:spcAft>
              <a:buNone/>
            </a:pPr>
            <a:r>
              <a:rPr lang="en-US" sz="1000" dirty="0"/>
              <a:t>Magma-based geothermal</a:t>
            </a:r>
          </a:p>
        </p:txBody>
      </p:sp>
      <p:sp>
        <p:nvSpPr>
          <p:cNvPr id="44" name="TextBox 43">
            <a:extLst>
              <a:ext uri="{FF2B5EF4-FFF2-40B4-BE49-F238E27FC236}">
                <a16:creationId xmlns:a16="http://schemas.microsoft.com/office/drawing/2014/main" id="{E58BDD20-D2DE-4940-3D07-2A5C37DC2B52}"/>
              </a:ext>
            </a:extLst>
          </p:cNvPr>
          <p:cNvSpPr txBox="1"/>
          <p:nvPr/>
        </p:nvSpPr>
        <p:spPr bwMode="gray">
          <a:xfrm>
            <a:off x="9501189" y="2945638"/>
            <a:ext cx="2428875" cy="374650"/>
          </a:xfrm>
          <a:prstGeom prst="rect">
            <a:avLst/>
          </a:prstGeom>
          <a:solidFill>
            <a:schemeClr val="accent6">
              <a:lumMod val="60000"/>
              <a:lumOff val="40000"/>
            </a:schemeClr>
          </a:solidFill>
          <a:ln w="6350">
            <a:noFill/>
            <a:prstDash val="solid"/>
          </a:ln>
        </p:spPr>
        <p:txBody>
          <a:bodyPr wrap="square" lIns="91440" tIns="91440" rIns="91440" bIns="91440" rtlCol="0" anchor="ctr">
            <a:noAutofit/>
          </a:bodyPr>
          <a:lstStyle/>
          <a:p>
            <a:pPr marL="0" lvl="0" indent="0" algn="ctr">
              <a:buNone/>
              <a:defRPr/>
            </a:pPr>
            <a:r>
              <a:rPr lang="en-US" sz="1000" b="1" dirty="0">
                <a:solidFill>
                  <a:schemeClr val="bg1"/>
                </a:solidFill>
              </a:rPr>
              <a:t>High-temperature geothermal </a:t>
            </a:r>
            <a:br>
              <a:rPr lang="en-US" sz="1000" b="1" dirty="0">
                <a:solidFill>
                  <a:schemeClr val="bg1"/>
                </a:solidFill>
              </a:rPr>
            </a:br>
            <a:r>
              <a:rPr lang="en-US" sz="1000" b="1" dirty="0">
                <a:solidFill>
                  <a:schemeClr val="bg1"/>
                </a:solidFill>
              </a:rPr>
              <a:t>energy storage</a:t>
            </a:r>
          </a:p>
        </p:txBody>
      </p:sp>
      <p:sp>
        <p:nvSpPr>
          <p:cNvPr id="45" name="TextBox 44">
            <a:extLst>
              <a:ext uri="{FF2B5EF4-FFF2-40B4-BE49-F238E27FC236}">
                <a16:creationId xmlns:a16="http://schemas.microsoft.com/office/drawing/2014/main" id="{87A17872-0D9D-5B98-BEC7-8C8C61258830}"/>
              </a:ext>
            </a:extLst>
          </p:cNvPr>
          <p:cNvSpPr txBox="1"/>
          <p:nvPr/>
        </p:nvSpPr>
        <p:spPr bwMode="gray">
          <a:xfrm>
            <a:off x="9497951" y="3352613"/>
            <a:ext cx="2429386" cy="368104"/>
          </a:xfrm>
          <a:prstGeom prst="rect">
            <a:avLst/>
          </a:prstGeom>
          <a:solidFill>
            <a:schemeClr val="accent6">
              <a:lumMod val="60000"/>
              <a:lumOff val="40000"/>
            </a:schemeClr>
          </a:solidFill>
          <a:ln w="6350">
            <a:noFill/>
            <a:prstDash val="solid"/>
          </a:ln>
        </p:spPr>
        <p:txBody>
          <a:bodyPr wrap="square" lIns="91440" tIns="91440" rIns="91440" bIns="91440" rtlCol="0" anchor="ctr">
            <a:noAutofit/>
          </a:bodyPr>
          <a:lstStyle/>
          <a:p>
            <a:pPr marL="0" lvl="0" indent="0" algn="ctr">
              <a:buNone/>
              <a:defRPr/>
            </a:pPr>
            <a:r>
              <a:rPr lang="en-US" sz="1000" b="1" dirty="0">
                <a:solidFill>
                  <a:schemeClr val="bg1"/>
                </a:solidFill>
              </a:rPr>
              <a:t>Geomechanical energy storage</a:t>
            </a:r>
          </a:p>
        </p:txBody>
      </p:sp>
      <p:cxnSp>
        <p:nvCxnSpPr>
          <p:cNvPr id="46" name="Elbow Connector 45">
            <a:extLst>
              <a:ext uri="{FF2B5EF4-FFF2-40B4-BE49-F238E27FC236}">
                <a16:creationId xmlns:a16="http://schemas.microsoft.com/office/drawing/2014/main" id="{D7E7B00F-280E-90F7-A306-8E7BE90F63CD}"/>
              </a:ext>
            </a:extLst>
          </p:cNvPr>
          <p:cNvCxnSpPr>
            <a:cxnSpLocks/>
            <a:stCxn id="20" idx="1"/>
            <a:endCxn id="23" idx="1"/>
          </p:cNvCxnSpPr>
          <p:nvPr/>
        </p:nvCxnSpPr>
        <p:spPr bwMode="gray">
          <a:xfrm rot="10800000" flipH="1" flipV="1">
            <a:off x="3591616" y="3133089"/>
            <a:ext cx="236672" cy="406975"/>
          </a:xfrm>
          <a:prstGeom prst="bentConnector3">
            <a:avLst>
              <a:gd name="adj1" fmla="val 0"/>
            </a:avLst>
          </a:prstGeom>
          <a:ln w="317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47" name="Elbow Connector 46">
            <a:extLst>
              <a:ext uri="{FF2B5EF4-FFF2-40B4-BE49-F238E27FC236}">
                <a16:creationId xmlns:a16="http://schemas.microsoft.com/office/drawing/2014/main" id="{B131B1C5-0D23-A6C5-6221-F99A34D4EBFB}"/>
              </a:ext>
            </a:extLst>
          </p:cNvPr>
          <p:cNvCxnSpPr>
            <a:cxnSpLocks/>
            <a:endCxn id="24" idx="1"/>
          </p:cNvCxnSpPr>
          <p:nvPr/>
        </p:nvCxnSpPr>
        <p:spPr bwMode="gray">
          <a:xfrm rot="16200000" flipH="1">
            <a:off x="3496906" y="3612807"/>
            <a:ext cx="426092" cy="236672"/>
          </a:xfrm>
          <a:prstGeom prst="bentConnector2">
            <a:avLst/>
          </a:prstGeom>
          <a:ln w="317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48" name="Elbow Connector 47">
            <a:extLst>
              <a:ext uri="{FF2B5EF4-FFF2-40B4-BE49-F238E27FC236}">
                <a16:creationId xmlns:a16="http://schemas.microsoft.com/office/drawing/2014/main" id="{1CC20956-C009-5C51-CECE-8AB514164E6F}"/>
              </a:ext>
            </a:extLst>
          </p:cNvPr>
          <p:cNvCxnSpPr>
            <a:cxnSpLocks/>
          </p:cNvCxnSpPr>
          <p:nvPr/>
        </p:nvCxnSpPr>
        <p:spPr bwMode="gray">
          <a:xfrm rot="16200000" flipH="1">
            <a:off x="3496906" y="4021881"/>
            <a:ext cx="426092" cy="236672"/>
          </a:xfrm>
          <a:prstGeom prst="bentConnector2">
            <a:avLst/>
          </a:prstGeom>
          <a:ln w="317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49" name="Elbow Connector 48">
            <a:extLst>
              <a:ext uri="{FF2B5EF4-FFF2-40B4-BE49-F238E27FC236}">
                <a16:creationId xmlns:a16="http://schemas.microsoft.com/office/drawing/2014/main" id="{5A5A459A-7B26-2EF6-0F23-D43204696C64}"/>
              </a:ext>
            </a:extLst>
          </p:cNvPr>
          <p:cNvCxnSpPr>
            <a:cxnSpLocks/>
          </p:cNvCxnSpPr>
          <p:nvPr/>
        </p:nvCxnSpPr>
        <p:spPr bwMode="gray">
          <a:xfrm rot="16200000" flipH="1">
            <a:off x="3496906" y="4434581"/>
            <a:ext cx="426092" cy="236672"/>
          </a:xfrm>
          <a:prstGeom prst="bentConnector2">
            <a:avLst/>
          </a:prstGeom>
          <a:ln w="317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50" name="Elbow Connector 49">
            <a:extLst>
              <a:ext uri="{FF2B5EF4-FFF2-40B4-BE49-F238E27FC236}">
                <a16:creationId xmlns:a16="http://schemas.microsoft.com/office/drawing/2014/main" id="{92910D67-C058-995A-523B-0582208181F9}"/>
              </a:ext>
            </a:extLst>
          </p:cNvPr>
          <p:cNvCxnSpPr>
            <a:cxnSpLocks/>
          </p:cNvCxnSpPr>
          <p:nvPr/>
        </p:nvCxnSpPr>
        <p:spPr bwMode="gray">
          <a:xfrm rot="16200000" flipH="1">
            <a:off x="3496906" y="4849670"/>
            <a:ext cx="426092" cy="236672"/>
          </a:xfrm>
          <a:prstGeom prst="bentConnector2">
            <a:avLst/>
          </a:prstGeom>
          <a:ln w="317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51" name="Elbow Connector 50">
            <a:extLst>
              <a:ext uri="{FF2B5EF4-FFF2-40B4-BE49-F238E27FC236}">
                <a16:creationId xmlns:a16="http://schemas.microsoft.com/office/drawing/2014/main" id="{0284D81A-929B-BF20-CACF-A1A01D608F07}"/>
              </a:ext>
            </a:extLst>
          </p:cNvPr>
          <p:cNvCxnSpPr>
            <a:cxnSpLocks/>
          </p:cNvCxnSpPr>
          <p:nvPr/>
        </p:nvCxnSpPr>
        <p:spPr bwMode="gray">
          <a:xfrm rot="16200000" flipH="1">
            <a:off x="3496906" y="5270775"/>
            <a:ext cx="426092" cy="236672"/>
          </a:xfrm>
          <a:prstGeom prst="bentConnector2">
            <a:avLst/>
          </a:prstGeom>
          <a:ln w="317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52" name="Elbow Connector 51">
            <a:extLst>
              <a:ext uri="{FF2B5EF4-FFF2-40B4-BE49-F238E27FC236}">
                <a16:creationId xmlns:a16="http://schemas.microsoft.com/office/drawing/2014/main" id="{993E3E18-DE27-C8B7-9C29-4A2EB495280A}"/>
              </a:ext>
            </a:extLst>
          </p:cNvPr>
          <p:cNvCxnSpPr>
            <a:cxnSpLocks/>
          </p:cNvCxnSpPr>
          <p:nvPr/>
        </p:nvCxnSpPr>
        <p:spPr bwMode="gray">
          <a:xfrm rot="16200000" flipH="1">
            <a:off x="6290258" y="2878467"/>
            <a:ext cx="401274" cy="107972"/>
          </a:xfrm>
          <a:prstGeom prst="bentConnector2">
            <a:avLst/>
          </a:prstGeom>
          <a:ln w="952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53" name="Elbow Connector 52">
            <a:extLst>
              <a:ext uri="{FF2B5EF4-FFF2-40B4-BE49-F238E27FC236}">
                <a16:creationId xmlns:a16="http://schemas.microsoft.com/office/drawing/2014/main" id="{C61A3174-7A7F-83BA-D734-66101D9B771C}"/>
              </a:ext>
            </a:extLst>
          </p:cNvPr>
          <p:cNvCxnSpPr>
            <a:cxnSpLocks/>
          </p:cNvCxnSpPr>
          <p:nvPr/>
        </p:nvCxnSpPr>
        <p:spPr bwMode="gray">
          <a:xfrm rot="16200000" flipH="1">
            <a:off x="6290258" y="3273883"/>
            <a:ext cx="401274" cy="107972"/>
          </a:xfrm>
          <a:prstGeom prst="bentConnector2">
            <a:avLst/>
          </a:prstGeom>
          <a:ln w="952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54" name="Elbow Connector 53">
            <a:extLst>
              <a:ext uri="{FF2B5EF4-FFF2-40B4-BE49-F238E27FC236}">
                <a16:creationId xmlns:a16="http://schemas.microsoft.com/office/drawing/2014/main" id="{7599AAEF-CA11-6438-3518-DE2C5F616E1B}"/>
              </a:ext>
            </a:extLst>
          </p:cNvPr>
          <p:cNvCxnSpPr>
            <a:stCxn id="36" idx="0"/>
            <a:endCxn id="34" idx="2"/>
          </p:cNvCxnSpPr>
          <p:nvPr/>
        </p:nvCxnSpPr>
        <p:spPr bwMode="gray">
          <a:xfrm rot="5400000" flipH="1" flipV="1">
            <a:off x="2458185" y="1778911"/>
            <a:ext cx="102160" cy="1428749"/>
          </a:xfrm>
          <a:prstGeom prst="bentConnector3">
            <a:avLst/>
          </a:prstGeom>
          <a:ln w="9525" cap="flat">
            <a:solidFill>
              <a:schemeClr val="bg2">
                <a:lumMod val="60000"/>
                <a:lumOff val="40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55" name="Elbow Connector 54">
            <a:extLst>
              <a:ext uri="{FF2B5EF4-FFF2-40B4-BE49-F238E27FC236}">
                <a16:creationId xmlns:a16="http://schemas.microsoft.com/office/drawing/2014/main" id="{BE06B94D-BF3C-036E-32C9-5CAEE2F1B0CE}"/>
              </a:ext>
            </a:extLst>
          </p:cNvPr>
          <p:cNvCxnSpPr>
            <a:stCxn id="34" idx="2"/>
            <a:endCxn id="37" idx="0"/>
          </p:cNvCxnSpPr>
          <p:nvPr/>
        </p:nvCxnSpPr>
        <p:spPr bwMode="gray">
          <a:xfrm rot="16200000" flipH="1">
            <a:off x="3935733" y="1730111"/>
            <a:ext cx="102160" cy="1526347"/>
          </a:xfrm>
          <a:prstGeom prst="bentConnector3">
            <a:avLst/>
          </a:prstGeom>
          <a:ln w="9525" cap="flat">
            <a:solidFill>
              <a:schemeClr val="bg2">
                <a:lumMod val="60000"/>
                <a:lumOff val="40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56" name="Elbow Connector 55">
            <a:extLst>
              <a:ext uri="{FF2B5EF4-FFF2-40B4-BE49-F238E27FC236}">
                <a16:creationId xmlns:a16="http://schemas.microsoft.com/office/drawing/2014/main" id="{8B6A50EF-6ACD-8C70-2295-580F46070591}"/>
              </a:ext>
            </a:extLst>
          </p:cNvPr>
          <p:cNvCxnSpPr>
            <a:stCxn id="38" idx="0"/>
            <a:endCxn id="35" idx="2"/>
          </p:cNvCxnSpPr>
          <p:nvPr/>
        </p:nvCxnSpPr>
        <p:spPr bwMode="gray">
          <a:xfrm rot="5400000" flipH="1" flipV="1">
            <a:off x="8376507" y="1743891"/>
            <a:ext cx="129051" cy="1471899"/>
          </a:xfrm>
          <a:prstGeom prst="bentConnector3">
            <a:avLst/>
          </a:prstGeom>
          <a:ln w="9525" cap="flat">
            <a:solidFill>
              <a:schemeClr val="bg2">
                <a:lumMod val="60000"/>
                <a:lumOff val="40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57" name="Elbow Connector 56">
            <a:extLst>
              <a:ext uri="{FF2B5EF4-FFF2-40B4-BE49-F238E27FC236}">
                <a16:creationId xmlns:a16="http://schemas.microsoft.com/office/drawing/2014/main" id="{A6CA5BA8-DA1C-5A23-B49D-ADF80969C969}"/>
              </a:ext>
            </a:extLst>
          </p:cNvPr>
          <p:cNvCxnSpPr>
            <a:stCxn id="35" idx="2"/>
            <a:endCxn id="39" idx="0"/>
          </p:cNvCxnSpPr>
          <p:nvPr/>
        </p:nvCxnSpPr>
        <p:spPr bwMode="gray">
          <a:xfrm rot="16200000" flipH="1">
            <a:off x="9854055" y="1738240"/>
            <a:ext cx="129051" cy="1483197"/>
          </a:xfrm>
          <a:prstGeom prst="bentConnector3">
            <a:avLst/>
          </a:prstGeom>
          <a:ln w="9525" cap="flat">
            <a:solidFill>
              <a:schemeClr val="bg2">
                <a:lumMod val="60000"/>
                <a:lumOff val="40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58" name="Rectangle 57">
            <a:extLst>
              <a:ext uri="{FF2B5EF4-FFF2-40B4-BE49-F238E27FC236}">
                <a16:creationId xmlns:a16="http://schemas.microsoft.com/office/drawing/2014/main" id="{F0B43D6F-954E-EA18-E528-F6DCE95285FA}"/>
              </a:ext>
            </a:extLst>
          </p:cNvPr>
          <p:cNvSpPr/>
          <p:nvPr/>
        </p:nvSpPr>
        <p:spPr bwMode="gray">
          <a:xfrm>
            <a:off x="394335" y="2000263"/>
            <a:ext cx="5791669" cy="4254064"/>
          </a:xfrm>
          <a:prstGeom prst="rect">
            <a:avLst/>
          </a:prstGeom>
          <a:noFill/>
          <a:ln w="9525">
            <a:solidFill>
              <a:schemeClr val="tx1">
                <a:lumMod val="95000"/>
                <a:lumOff val="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Tree>
    <p:extLst>
      <p:ext uri="{BB962C8B-B14F-4D97-AF65-F5344CB8AC3E}">
        <p14:creationId xmlns:p14="http://schemas.microsoft.com/office/powerpoint/2010/main" val="1752230286"/>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8511562-BEB9-5DDC-4293-2B8CBAB461F8}"/>
            </a:ext>
          </a:extLst>
        </p:cNvPr>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44907C43-8280-075D-6A6D-D214426AFABB}"/>
              </a:ext>
            </a:extLst>
          </p:cNvPr>
          <p:cNvGraphicFramePr>
            <a:graphicFrameLocks/>
          </p:cNvGraphicFramePr>
          <p:nvPr>
            <p:custDataLst>
              <p:tags r:id="rId1"/>
            </p:custDataLst>
            <p:extLst>
              <p:ext uri="{D42A27DB-BD31-4B8C-83A1-F6EECF244321}">
                <p14:modId xmlns:p14="http://schemas.microsoft.com/office/powerpoint/2010/main" val="1905966262"/>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7" name="think-cell data - do not delete" hidden="1">
                        <a:extLst>
                          <a:ext uri="{FF2B5EF4-FFF2-40B4-BE49-F238E27FC236}">
                            <a16:creationId xmlns:a16="http://schemas.microsoft.com/office/drawing/2014/main" id="{44907C43-8280-075D-6A6D-D214426AFABB}"/>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ext Placeholder 1">
            <a:extLst>
              <a:ext uri="{FF2B5EF4-FFF2-40B4-BE49-F238E27FC236}">
                <a16:creationId xmlns:a16="http://schemas.microsoft.com/office/drawing/2014/main" id="{6C0158DE-10DB-70B3-12E7-E19D1B230A60}"/>
              </a:ext>
            </a:extLst>
          </p:cNvPr>
          <p:cNvSpPr>
            <a:spLocks noGrp="1"/>
          </p:cNvSpPr>
          <p:nvPr>
            <p:ph type="body" sz="quarter" idx="14"/>
          </p:nvPr>
        </p:nvSpPr>
        <p:spPr/>
        <p:txBody>
          <a:bodyPr rIns="137160" bIns="0"/>
          <a:lstStyle/>
          <a:p>
            <a:pPr marL="0" indent="0">
              <a:spcAft>
                <a:spcPts val="600"/>
              </a:spcAft>
              <a:buNone/>
            </a:pPr>
            <a:r>
              <a:rPr lang="en-US" b="1" dirty="0"/>
              <a:t>Observations</a:t>
            </a:r>
          </a:p>
          <a:p>
            <a:pPr>
              <a:buFont typeface="Arial"/>
              <a:buChar char="•"/>
            </a:pPr>
            <a:r>
              <a:rPr lang="en-US" dirty="0">
                <a:ea typeface="+mn-lt"/>
                <a:cs typeface="+mn-lt"/>
              </a:rPr>
              <a:t>Proper disposal of geothermal systems involves safely removing refrigerants and fluids to prevent emissions and recycling hardware to preserve climate benefits. HVAC contractors, installers, or specialized firms are typically capable of handling this process.</a:t>
            </a:r>
          </a:p>
          <a:p>
            <a:pPr>
              <a:buFont typeface="Arial"/>
              <a:buChar char="•"/>
            </a:pPr>
            <a:r>
              <a:rPr lang="en-US" dirty="0">
                <a:ea typeface="+mn-lt"/>
                <a:cs typeface="+mn-lt"/>
              </a:rPr>
              <a:t>Most hardware components are steel or copper, with insulation removed before recycling. Electrical parts go to mixed recycling where plastics are separated and copper is recovered. Frames and casings, made entirely of steel, are easily recycled through established processes.</a:t>
            </a:r>
          </a:p>
        </p:txBody>
      </p:sp>
      <p:sp>
        <p:nvSpPr>
          <p:cNvPr id="3" name="Title 2">
            <a:extLst>
              <a:ext uri="{FF2B5EF4-FFF2-40B4-BE49-F238E27FC236}">
                <a16:creationId xmlns:a16="http://schemas.microsoft.com/office/drawing/2014/main" id="{1DB6799B-54C0-519F-0716-4F3A50D1C7A4}"/>
              </a:ext>
            </a:extLst>
          </p:cNvPr>
          <p:cNvSpPr>
            <a:spLocks noGrp="1"/>
          </p:cNvSpPr>
          <p:nvPr>
            <p:ph type="title"/>
          </p:nvPr>
        </p:nvSpPr>
        <p:spPr/>
        <p:txBody>
          <a:bodyPr vert="horz" rIns="91440"/>
          <a:lstStyle/>
          <a:p>
            <a:r>
              <a:rPr lang="en-US" dirty="0"/>
              <a:t>Responsible disposal protects full lifecycle sustainability of geothermal heating and cooling systems</a:t>
            </a:r>
          </a:p>
        </p:txBody>
      </p:sp>
      <p:sp>
        <p:nvSpPr>
          <p:cNvPr id="4" name="Footer Placeholder 3">
            <a:extLst>
              <a:ext uri="{FF2B5EF4-FFF2-40B4-BE49-F238E27FC236}">
                <a16:creationId xmlns:a16="http://schemas.microsoft.com/office/drawing/2014/main" id="{2DCBF30B-590A-D6C7-35B5-E55DC867C8F8}"/>
              </a:ext>
            </a:extLst>
          </p:cNvPr>
          <p:cNvSpPr>
            <a:spLocks noGrp="1"/>
          </p:cNvSpPr>
          <p:nvPr>
            <p:ph type="ftr" sz="quarter" idx="3"/>
          </p:nvPr>
        </p:nvSpPr>
        <p:spPr/>
        <p:txBody>
          <a:bodyPr/>
          <a:lstStyle/>
          <a:p>
            <a:r>
              <a:rPr lang="en-US" dirty="0">
                <a:solidFill>
                  <a:srgbClr val="000000"/>
                </a:solidFill>
              </a:rPr>
              <a:t>Sources: </a:t>
            </a:r>
            <a:r>
              <a:rPr lang="en-US" dirty="0">
                <a:solidFill>
                  <a:srgbClr val="000000"/>
                </a:solidFill>
                <a:cs typeface="Arial"/>
                <a:hlinkClick r:id="rId5"/>
              </a:rPr>
              <a:t>IVT heat pump recycling scheme</a:t>
            </a:r>
            <a:r>
              <a:rPr lang="en-US" dirty="0">
                <a:solidFill>
                  <a:srgbClr val="000000"/>
                </a:solidFill>
                <a:cs typeface="Arial"/>
              </a:rPr>
              <a:t> </a:t>
            </a:r>
            <a:r>
              <a:rPr lang="en-US" dirty="0">
                <a:solidFill>
                  <a:srgbClr val="000000"/>
                </a:solidFill>
              </a:rPr>
              <a:t>(Alto Energy, 2025).</a:t>
            </a:r>
            <a:endParaRPr lang="en-US" dirty="0">
              <a:solidFill>
                <a:srgbClr val="000000"/>
              </a:solidFill>
              <a:cs typeface="Arial"/>
            </a:endParaRPr>
          </a:p>
          <a:p>
            <a:r>
              <a:rPr lang="en-US" dirty="0">
                <a:solidFill>
                  <a:srgbClr val="000000"/>
                </a:solidFill>
              </a:rPr>
              <a:t>Credit: Zacharia Thurston, Pia Doris Morrow, </a:t>
            </a:r>
            <a:r>
              <a:rPr lang="en-US" dirty="0" err="1">
                <a:solidFill>
                  <a:srgbClr val="000000"/>
                </a:solidFill>
              </a:rPr>
              <a:t>Faradisa</a:t>
            </a:r>
            <a:r>
              <a:rPr lang="en-US" dirty="0">
                <a:solidFill>
                  <a:srgbClr val="000000"/>
                </a:solidFill>
              </a:rPr>
              <a:t> </a:t>
            </a:r>
            <a:r>
              <a:rPr lang="en-US" dirty="0" err="1">
                <a:solidFill>
                  <a:srgbClr val="000000"/>
                </a:solidFill>
              </a:rPr>
              <a:t>Anintya</a:t>
            </a:r>
            <a:r>
              <a:rPr lang="en-US" dirty="0">
                <a:solidFill>
                  <a:srgbClr val="000000"/>
                </a:solidFill>
              </a:rPr>
              <a:t>, Hassan Riaz, Una </a:t>
            </a:r>
            <a:r>
              <a:rPr lang="en-US" dirty="0" err="1">
                <a:solidFill>
                  <a:srgbClr val="000000"/>
                </a:solidFill>
              </a:rPr>
              <a:t>Oljaca</a:t>
            </a:r>
            <a:r>
              <a:rPr lang="en-US" dirty="0">
                <a:solidFill>
                  <a:srgbClr val="000000"/>
                </a:solidFill>
              </a:rPr>
              <a:t>, and </a:t>
            </a:r>
            <a:r>
              <a:rPr lang="en-US" dirty="0">
                <a:solidFill>
                  <a:srgbClr val="000000"/>
                </a:solidFill>
                <a:hlinkClick r:id="rId6"/>
              </a:rPr>
              <a:t>Gernot Wagner</a:t>
            </a:r>
            <a:r>
              <a:rPr lang="en-US" dirty="0">
                <a:solidFill>
                  <a:srgbClr val="000000"/>
                </a:solidFill>
              </a:rPr>
              <a:t>. </a:t>
            </a:r>
            <a:r>
              <a:rPr lang="en-US" dirty="0">
                <a:hlinkClick r:id="rId7"/>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cs typeface="Arial"/>
            </a:endParaRPr>
          </a:p>
        </p:txBody>
      </p:sp>
      <p:sp>
        <p:nvSpPr>
          <p:cNvPr id="5" name="Text Placeholder 4">
            <a:extLst>
              <a:ext uri="{FF2B5EF4-FFF2-40B4-BE49-F238E27FC236}">
                <a16:creationId xmlns:a16="http://schemas.microsoft.com/office/drawing/2014/main" id="{F6F3410E-F2FF-16A6-EDDC-6BDDBF2D31D2}"/>
              </a:ext>
            </a:extLst>
          </p:cNvPr>
          <p:cNvSpPr>
            <a:spLocks noGrp="1"/>
          </p:cNvSpPr>
          <p:nvPr>
            <p:ph type="body" sz="quarter" idx="13"/>
          </p:nvPr>
        </p:nvSpPr>
        <p:spPr/>
        <p:txBody>
          <a:bodyPr/>
          <a:lstStyle/>
          <a:p>
            <a:r>
              <a:rPr lang="en-US" dirty="0">
                <a:cs typeface="Arial"/>
              </a:rPr>
              <a:t>Solution: Companies entering disposal stage services </a:t>
            </a:r>
          </a:p>
        </p:txBody>
      </p:sp>
      <p:sp>
        <p:nvSpPr>
          <p:cNvPr id="76" name="Rectangle 75">
            <a:extLst>
              <a:ext uri="{FF2B5EF4-FFF2-40B4-BE49-F238E27FC236}">
                <a16:creationId xmlns:a16="http://schemas.microsoft.com/office/drawing/2014/main" id="{C253BA99-D377-EF02-7758-A67E14D905A4}"/>
              </a:ext>
            </a:extLst>
          </p:cNvPr>
          <p:cNvSpPr/>
          <p:nvPr/>
        </p:nvSpPr>
        <p:spPr bwMode="gray">
          <a:xfrm>
            <a:off x="319146" y="2192238"/>
            <a:ext cx="8733065" cy="2484664"/>
          </a:xfrm>
          <a:prstGeom prst="rect">
            <a:avLst/>
          </a:prstGeom>
          <a:noFill/>
          <a:ln w="2857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800" b="1" dirty="0">
              <a:solidFill>
                <a:schemeClr val="accent5"/>
              </a:solidFill>
              <a:cs typeface="Arial"/>
            </a:endParaRPr>
          </a:p>
        </p:txBody>
      </p:sp>
      <p:sp>
        <p:nvSpPr>
          <p:cNvPr id="77" name="Rectangle 76">
            <a:extLst>
              <a:ext uri="{FF2B5EF4-FFF2-40B4-BE49-F238E27FC236}">
                <a16:creationId xmlns:a16="http://schemas.microsoft.com/office/drawing/2014/main" id="{81E32103-4AAD-2053-430B-1B4154B0D2F1}"/>
              </a:ext>
            </a:extLst>
          </p:cNvPr>
          <p:cNvSpPr/>
          <p:nvPr/>
        </p:nvSpPr>
        <p:spPr bwMode="gray">
          <a:xfrm>
            <a:off x="7148571" y="3287613"/>
            <a:ext cx="1030060" cy="25581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400" b="1" dirty="0">
                <a:solidFill>
                  <a:schemeClr val="accent5"/>
                </a:solidFill>
                <a:ea typeface="+mn-lt"/>
                <a:cs typeface="+mn-lt"/>
              </a:rPr>
              <a:t>Refrigerant Lifecycle </a:t>
            </a:r>
            <a:endParaRPr lang="en-US" sz="1400" b="1" dirty="0">
              <a:solidFill>
                <a:schemeClr val="accent5"/>
              </a:solidFill>
              <a:cs typeface="Arial"/>
            </a:endParaRPr>
          </a:p>
        </p:txBody>
      </p:sp>
      <p:grpSp>
        <p:nvGrpSpPr>
          <p:cNvPr id="78" name="Group 77">
            <a:extLst>
              <a:ext uri="{FF2B5EF4-FFF2-40B4-BE49-F238E27FC236}">
                <a16:creationId xmlns:a16="http://schemas.microsoft.com/office/drawing/2014/main" id="{3BA5B524-E455-4D45-2F51-4EF4BE5A1401}"/>
              </a:ext>
            </a:extLst>
          </p:cNvPr>
          <p:cNvGrpSpPr/>
          <p:nvPr/>
        </p:nvGrpSpPr>
        <p:grpSpPr>
          <a:xfrm>
            <a:off x="97350" y="2202193"/>
            <a:ext cx="9350831" cy="2474710"/>
            <a:chOff x="216352" y="2499632"/>
            <a:chExt cx="9361554" cy="2398940"/>
          </a:xfrm>
        </p:grpSpPr>
        <p:graphicFrame>
          <p:nvGraphicFramePr>
            <p:cNvPr id="79" name="Diagram 78">
              <a:extLst>
                <a:ext uri="{FF2B5EF4-FFF2-40B4-BE49-F238E27FC236}">
                  <a16:creationId xmlns:a16="http://schemas.microsoft.com/office/drawing/2014/main" id="{9E5488F3-703E-A8BE-4FF1-54A979811717}"/>
                </a:ext>
              </a:extLst>
            </p:cNvPr>
            <p:cNvGraphicFramePr/>
            <p:nvPr>
              <p:extLst>
                <p:ext uri="{D42A27DB-BD31-4B8C-83A1-F6EECF244321}">
                  <p14:modId xmlns:p14="http://schemas.microsoft.com/office/powerpoint/2010/main" val="2338579960"/>
                </p:ext>
              </p:extLst>
            </p:nvPr>
          </p:nvGraphicFramePr>
          <p:xfrm>
            <a:off x="6003634" y="2697073"/>
            <a:ext cx="3574272" cy="2041241"/>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
          <p:nvSpPr>
            <p:cNvPr id="80" name="Rectangle 79">
              <a:extLst>
                <a:ext uri="{FF2B5EF4-FFF2-40B4-BE49-F238E27FC236}">
                  <a16:creationId xmlns:a16="http://schemas.microsoft.com/office/drawing/2014/main" id="{FACFFF21-1A2D-F86D-3F17-E880B628B71A}"/>
                </a:ext>
              </a:extLst>
            </p:cNvPr>
            <p:cNvSpPr/>
            <p:nvPr/>
          </p:nvSpPr>
          <p:spPr bwMode="gray">
            <a:xfrm>
              <a:off x="216352" y="2499632"/>
              <a:ext cx="1773010" cy="239894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endParaRPr lang="en-US" sz="1800" b="1" dirty="0">
                <a:solidFill>
                  <a:schemeClr val="accent5"/>
                </a:solidFill>
                <a:ea typeface="+mn-lt"/>
                <a:cs typeface="+mn-lt"/>
              </a:endParaRPr>
            </a:p>
            <a:p>
              <a:pPr marL="0" indent="0" algn="ctr">
                <a:buNone/>
              </a:pPr>
              <a:endParaRPr lang="en-US" sz="1800" b="1" dirty="0">
                <a:solidFill>
                  <a:schemeClr val="accent5"/>
                </a:solidFill>
                <a:cs typeface="Arial"/>
              </a:endParaRPr>
            </a:p>
          </p:txBody>
        </p:sp>
        <p:pic>
          <p:nvPicPr>
            <p:cNvPr id="81" name="Picture 80" descr="A pink and grey logo&#10;&#10;AI-generated content may be incorrect.">
              <a:extLst>
                <a:ext uri="{FF2B5EF4-FFF2-40B4-BE49-F238E27FC236}">
                  <a16:creationId xmlns:a16="http://schemas.microsoft.com/office/drawing/2014/main" id="{A10F5C83-9C38-18FB-0F4A-2FDA3B244E4C}"/>
                </a:ext>
              </a:extLst>
            </p:cNvPr>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3324225" y="2566988"/>
              <a:ext cx="1371600" cy="523875"/>
            </a:xfrm>
            <a:prstGeom prst="rect">
              <a:avLst/>
            </a:prstGeom>
          </p:spPr>
        </p:pic>
        <p:graphicFrame>
          <p:nvGraphicFramePr>
            <p:cNvPr id="82" name="Diagram 81">
              <a:extLst>
                <a:ext uri="{FF2B5EF4-FFF2-40B4-BE49-F238E27FC236}">
                  <a16:creationId xmlns:a16="http://schemas.microsoft.com/office/drawing/2014/main" id="{69EC8DD0-E136-CB59-9879-5E91CCEB5E97}"/>
                </a:ext>
              </a:extLst>
            </p:cNvPr>
            <p:cNvGraphicFramePr/>
            <p:nvPr>
              <p:extLst>
                <p:ext uri="{D42A27DB-BD31-4B8C-83A1-F6EECF244321}">
                  <p14:modId xmlns:p14="http://schemas.microsoft.com/office/powerpoint/2010/main" val="2879004069"/>
                </p:ext>
              </p:extLst>
            </p:nvPr>
          </p:nvGraphicFramePr>
          <p:xfrm>
            <a:off x="2087335" y="2819400"/>
            <a:ext cx="4278087" cy="1915885"/>
          </p:xfrm>
          <a:graphic>
            <a:graphicData uri="http://schemas.openxmlformats.org/drawingml/2006/diagram">
              <dgm:relIds xmlns:dgm="http://schemas.openxmlformats.org/drawingml/2006/diagram" xmlns:r="http://schemas.openxmlformats.org/officeDocument/2006/relationships" r:dm="rId14" r:lo="rId15" r:qs="rId16" r:cs="rId17"/>
            </a:graphicData>
          </a:graphic>
        </p:graphicFrame>
      </p:grpSp>
      <p:sp>
        <p:nvSpPr>
          <p:cNvPr id="83" name="Rectangle 82">
            <a:extLst>
              <a:ext uri="{FF2B5EF4-FFF2-40B4-BE49-F238E27FC236}">
                <a16:creationId xmlns:a16="http://schemas.microsoft.com/office/drawing/2014/main" id="{765D44F4-9BC8-D09F-0E58-4412BD0D6E51}"/>
              </a:ext>
            </a:extLst>
          </p:cNvPr>
          <p:cNvSpPr/>
          <p:nvPr/>
        </p:nvSpPr>
        <p:spPr bwMode="gray">
          <a:xfrm>
            <a:off x="29316" y="4974656"/>
            <a:ext cx="2067574" cy="1311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endParaRPr lang="en-US" sz="1800" b="1" dirty="0">
              <a:solidFill>
                <a:srgbClr val="00B0F0"/>
              </a:solidFill>
              <a:cs typeface="Arial"/>
            </a:endParaRPr>
          </a:p>
          <a:p>
            <a:pPr marL="0" indent="0" algn="ctr">
              <a:buNone/>
            </a:pPr>
            <a:r>
              <a:rPr lang="en-US" sz="1800" b="1" dirty="0">
                <a:solidFill>
                  <a:srgbClr val="00B0F0"/>
                </a:solidFill>
                <a:cs typeface="Arial"/>
              </a:rPr>
              <a:t>Hardware Recycling</a:t>
            </a:r>
            <a:endParaRPr lang="en-US" dirty="0">
              <a:cs typeface="Arial"/>
            </a:endParaRPr>
          </a:p>
        </p:txBody>
      </p:sp>
      <p:sp>
        <p:nvSpPr>
          <p:cNvPr id="84" name="Rectangle 83">
            <a:extLst>
              <a:ext uri="{FF2B5EF4-FFF2-40B4-BE49-F238E27FC236}">
                <a16:creationId xmlns:a16="http://schemas.microsoft.com/office/drawing/2014/main" id="{BE0F7663-DF50-3DC4-062C-DED6751B8154}"/>
              </a:ext>
            </a:extLst>
          </p:cNvPr>
          <p:cNvSpPr/>
          <p:nvPr/>
        </p:nvSpPr>
        <p:spPr bwMode="gray">
          <a:xfrm>
            <a:off x="323741" y="4778643"/>
            <a:ext cx="8735275" cy="1500804"/>
          </a:xfrm>
          <a:prstGeom prst="rect">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endParaRPr lang="en-US" sz="1100" dirty="0">
              <a:solidFill>
                <a:schemeClr val="tx1"/>
              </a:solidFill>
              <a:cs typeface="Arial"/>
            </a:endParaRPr>
          </a:p>
        </p:txBody>
      </p:sp>
      <p:grpSp>
        <p:nvGrpSpPr>
          <p:cNvPr id="85" name="Group 84">
            <a:extLst>
              <a:ext uri="{FF2B5EF4-FFF2-40B4-BE49-F238E27FC236}">
                <a16:creationId xmlns:a16="http://schemas.microsoft.com/office/drawing/2014/main" id="{65FAA2EF-8A63-710D-F550-B1B4838526D8}"/>
              </a:ext>
            </a:extLst>
          </p:cNvPr>
          <p:cNvGrpSpPr/>
          <p:nvPr/>
        </p:nvGrpSpPr>
        <p:grpSpPr>
          <a:xfrm>
            <a:off x="1954083" y="4975387"/>
            <a:ext cx="2166781" cy="1315550"/>
            <a:chOff x="1960145" y="4905374"/>
            <a:chExt cx="2166781" cy="1315550"/>
          </a:xfrm>
        </p:grpSpPr>
        <p:sp>
          <p:nvSpPr>
            <p:cNvPr id="86" name="Rectangle 85">
              <a:extLst>
                <a:ext uri="{FF2B5EF4-FFF2-40B4-BE49-F238E27FC236}">
                  <a16:creationId xmlns:a16="http://schemas.microsoft.com/office/drawing/2014/main" id="{12A3C047-DFCF-E5AA-50EE-76EFB10D162F}"/>
                </a:ext>
              </a:extLst>
            </p:cNvPr>
            <p:cNvSpPr/>
            <p:nvPr/>
          </p:nvSpPr>
          <p:spPr bwMode="gray">
            <a:xfrm>
              <a:off x="1982555" y="4905374"/>
              <a:ext cx="2144371" cy="39732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100" dirty="0">
                  <a:solidFill>
                    <a:srgbClr val="FFFFFF"/>
                  </a:solidFill>
                  <a:cs typeface="Arial"/>
                </a:rPr>
                <a:t>Frames &amp; Casings</a:t>
              </a:r>
              <a:endParaRPr lang="en-US" dirty="0">
                <a:solidFill>
                  <a:srgbClr val="FFFFFF"/>
                </a:solidFill>
              </a:endParaRPr>
            </a:p>
          </p:txBody>
        </p:sp>
        <p:grpSp>
          <p:nvGrpSpPr>
            <p:cNvPr id="87" name="Group 86">
              <a:extLst>
                <a:ext uri="{FF2B5EF4-FFF2-40B4-BE49-F238E27FC236}">
                  <a16:creationId xmlns:a16="http://schemas.microsoft.com/office/drawing/2014/main" id="{5D83336E-8BA6-217A-1E86-948FA7303B75}"/>
                </a:ext>
              </a:extLst>
            </p:cNvPr>
            <p:cNvGrpSpPr/>
            <p:nvPr/>
          </p:nvGrpSpPr>
          <p:grpSpPr>
            <a:xfrm>
              <a:off x="1960145" y="4942375"/>
              <a:ext cx="2163551" cy="1278549"/>
              <a:chOff x="1960145" y="4933949"/>
              <a:chExt cx="2163551" cy="1278549"/>
            </a:xfrm>
          </p:grpSpPr>
          <p:sp>
            <p:nvSpPr>
              <p:cNvPr id="88" name="Rectangle 87">
                <a:extLst>
                  <a:ext uri="{FF2B5EF4-FFF2-40B4-BE49-F238E27FC236}">
                    <a16:creationId xmlns:a16="http://schemas.microsoft.com/office/drawing/2014/main" id="{89C8C98A-40CA-2A19-7F9D-AE504FA3E643}"/>
                  </a:ext>
                </a:extLst>
              </p:cNvPr>
              <p:cNvSpPr/>
              <p:nvPr/>
            </p:nvSpPr>
            <p:spPr bwMode="gray">
              <a:xfrm>
                <a:off x="1960145" y="5221898"/>
                <a:ext cx="2143510" cy="9906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tx1"/>
                    </a:solidFill>
                    <a:ea typeface="+mn-lt"/>
                    <a:cs typeface="+mn-lt"/>
                  </a:rPr>
                  <a:t>All frame and casing components are made entirely of steel. Steel is the most recycled metal on the planet; as such, processes for recycling are efficient.</a:t>
                </a:r>
                <a:endParaRPr lang="en-US" sz="900" dirty="0">
                  <a:solidFill>
                    <a:schemeClr val="tx1"/>
                  </a:solidFill>
                  <a:cs typeface="Arial"/>
                </a:endParaRPr>
              </a:p>
            </p:txBody>
          </p:sp>
          <p:sp>
            <p:nvSpPr>
              <p:cNvPr id="89" name="Rectangle 88">
                <a:extLst>
                  <a:ext uri="{FF2B5EF4-FFF2-40B4-BE49-F238E27FC236}">
                    <a16:creationId xmlns:a16="http://schemas.microsoft.com/office/drawing/2014/main" id="{DBEFE3A7-042E-250F-F7B8-0CCACC33A727}"/>
                  </a:ext>
                </a:extLst>
              </p:cNvPr>
              <p:cNvSpPr/>
              <p:nvPr/>
            </p:nvSpPr>
            <p:spPr bwMode="gray">
              <a:xfrm>
                <a:off x="1979211" y="4933949"/>
                <a:ext cx="2144485" cy="1168854"/>
              </a:xfrm>
              <a:prstGeom prst="rect">
                <a:avLst/>
              </a:prstGeom>
              <a:no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endParaRPr lang="en-US" sz="1100" dirty="0">
                  <a:solidFill>
                    <a:srgbClr val="FFFFFF"/>
                  </a:solidFill>
                  <a:cs typeface="Arial"/>
                </a:endParaRPr>
              </a:p>
            </p:txBody>
          </p:sp>
        </p:grpSp>
      </p:grpSp>
      <p:grpSp>
        <p:nvGrpSpPr>
          <p:cNvPr id="90" name="Group 89">
            <a:extLst>
              <a:ext uri="{FF2B5EF4-FFF2-40B4-BE49-F238E27FC236}">
                <a16:creationId xmlns:a16="http://schemas.microsoft.com/office/drawing/2014/main" id="{09BC4BBF-7CA1-9D5B-7FC0-6DFEFBA15AE7}"/>
              </a:ext>
            </a:extLst>
          </p:cNvPr>
          <p:cNvGrpSpPr/>
          <p:nvPr/>
        </p:nvGrpSpPr>
        <p:grpSpPr>
          <a:xfrm>
            <a:off x="4387825" y="4974288"/>
            <a:ext cx="1950313" cy="1206954"/>
            <a:chOff x="4213592" y="4947138"/>
            <a:chExt cx="1950313" cy="1206954"/>
          </a:xfrm>
        </p:grpSpPr>
        <p:sp>
          <p:nvSpPr>
            <p:cNvPr id="91" name="Rectangle 90">
              <a:extLst>
                <a:ext uri="{FF2B5EF4-FFF2-40B4-BE49-F238E27FC236}">
                  <a16:creationId xmlns:a16="http://schemas.microsoft.com/office/drawing/2014/main" id="{ABB26DE5-E582-AE7B-8B11-C00E18E7B481}"/>
                </a:ext>
              </a:extLst>
            </p:cNvPr>
            <p:cNvSpPr/>
            <p:nvPr/>
          </p:nvSpPr>
          <p:spPr bwMode="gray">
            <a:xfrm>
              <a:off x="4364843" y="5304448"/>
              <a:ext cx="1720341" cy="80962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dirty="0">
                  <a:solidFill>
                    <a:schemeClr val="tx1"/>
                  </a:solidFill>
                  <a:ea typeface="+mn-lt"/>
                  <a:cs typeface="+mn-lt"/>
                </a:rPr>
                <a:t> </a:t>
              </a:r>
              <a:r>
                <a:rPr lang="en-US" sz="900" dirty="0">
                  <a:solidFill>
                    <a:schemeClr val="tx1"/>
                  </a:solidFill>
                  <a:ea typeface="+mn-lt"/>
                  <a:cs typeface="+mn-lt"/>
                </a:rPr>
                <a:t>Electrical components can be transferred to a mixed recycling facility, where the plastic is removed and the copper components are recycled.</a:t>
              </a:r>
              <a:endParaRPr lang="en-US" sz="900" dirty="0">
                <a:solidFill>
                  <a:schemeClr val="tx1"/>
                </a:solidFill>
                <a:cs typeface="Arial"/>
              </a:endParaRPr>
            </a:p>
          </p:txBody>
        </p:sp>
        <p:grpSp>
          <p:nvGrpSpPr>
            <p:cNvPr id="92" name="Group 91">
              <a:extLst>
                <a:ext uri="{FF2B5EF4-FFF2-40B4-BE49-F238E27FC236}">
                  <a16:creationId xmlns:a16="http://schemas.microsoft.com/office/drawing/2014/main" id="{EDCFB29D-B386-6F24-B875-FCB758AA7E3D}"/>
                </a:ext>
              </a:extLst>
            </p:cNvPr>
            <p:cNvGrpSpPr/>
            <p:nvPr/>
          </p:nvGrpSpPr>
          <p:grpSpPr>
            <a:xfrm>
              <a:off x="4213592" y="4947138"/>
              <a:ext cx="1950313" cy="1206954"/>
              <a:chOff x="4227231" y="4931751"/>
              <a:chExt cx="1950313" cy="1206954"/>
            </a:xfrm>
          </p:grpSpPr>
          <p:sp>
            <p:nvSpPr>
              <p:cNvPr id="93" name="Rectangle 92">
                <a:extLst>
                  <a:ext uri="{FF2B5EF4-FFF2-40B4-BE49-F238E27FC236}">
                    <a16:creationId xmlns:a16="http://schemas.microsoft.com/office/drawing/2014/main" id="{431B068E-036C-10C0-B238-03204528B4EF}"/>
                  </a:ext>
                </a:extLst>
              </p:cNvPr>
              <p:cNvSpPr/>
              <p:nvPr/>
            </p:nvSpPr>
            <p:spPr bwMode="gray">
              <a:xfrm>
                <a:off x="4227231" y="4931751"/>
                <a:ext cx="1950313" cy="374616"/>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100" dirty="0">
                    <a:solidFill>
                      <a:srgbClr val="FFFFFF"/>
                    </a:solidFill>
                    <a:cs typeface="Arial"/>
                  </a:rPr>
                  <a:t>Electrical Components</a:t>
                </a:r>
                <a:endParaRPr lang="en-US" dirty="0">
                  <a:solidFill>
                    <a:srgbClr val="FFFFFF"/>
                  </a:solidFill>
                </a:endParaRPr>
              </a:p>
            </p:txBody>
          </p:sp>
          <p:sp>
            <p:nvSpPr>
              <p:cNvPr id="94" name="Rectangle 93">
                <a:extLst>
                  <a:ext uri="{FF2B5EF4-FFF2-40B4-BE49-F238E27FC236}">
                    <a16:creationId xmlns:a16="http://schemas.microsoft.com/office/drawing/2014/main" id="{685549B5-45E7-D145-8A75-9D1F93570D13}"/>
                  </a:ext>
                </a:extLst>
              </p:cNvPr>
              <p:cNvSpPr/>
              <p:nvPr/>
            </p:nvSpPr>
            <p:spPr bwMode="gray">
              <a:xfrm>
                <a:off x="4231507" y="4931751"/>
                <a:ext cx="1944460" cy="1206954"/>
              </a:xfrm>
              <a:prstGeom prst="rect">
                <a:avLst/>
              </a:prstGeom>
              <a:no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endParaRPr lang="en-US" sz="1100" dirty="0">
                  <a:solidFill>
                    <a:srgbClr val="FFFFFF"/>
                  </a:solidFill>
                  <a:cs typeface="Arial"/>
                </a:endParaRPr>
              </a:p>
            </p:txBody>
          </p:sp>
        </p:grpSp>
      </p:grpSp>
      <p:grpSp>
        <p:nvGrpSpPr>
          <p:cNvPr id="95" name="Group 94">
            <a:extLst>
              <a:ext uri="{FF2B5EF4-FFF2-40B4-BE49-F238E27FC236}">
                <a16:creationId xmlns:a16="http://schemas.microsoft.com/office/drawing/2014/main" id="{A9A9E436-F3C8-2EE7-3581-8DA8EAC269C6}"/>
              </a:ext>
            </a:extLst>
          </p:cNvPr>
          <p:cNvGrpSpPr/>
          <p:nvPr/>
        </p:nvGrpSpPr>
        <p:grpSpPr>
          <a:xfrm>
            <a:off x="6591605" y="4977586"/>
            <a:ext cx="1890886" cy="1206954"/>
            <a:chOff x="6209864" y="4961425"/>
            <a:chExt cx="1881361" cy="1206954"/>
          </a:xfrm>
        </p:grpSpPr>
        <p:sp>
          <p:nvSpPr>
            <p:cNvPr id="96" name="Rectangle 95">
              <a:extLst>
                <a:ext uri="{FF2B5EF4-FFF2-40B4-BE49-F238E27FC236}">
                  <a16:creationId xmlns:a16="http://schemas.microsoft.com/office/drawing/2014/main" id="{922D41C2-1C29-3C47-A042-DF0D0FF4F471}"/>
                </a:ext>
              </a:extLst>
            </p:cNvPr>
            <p:cNvSpPr/>
            <p:nvPr/>
          </p:nvSpPr>
          <p:spPr bwMode="gray">
            <a:xfrm>
              <a:off x="6213207" y="5324475"/>
              <a:ext cx="1872059" cy="80962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tx1"/>
                  </a:solidFill>
                  <a:ea typeface="+mn-lt"/>
                  <a:cs typeface="+mn-lt"/>
                </a:rPr>
                <a:t>All mechanical components are steel or copper. Some components have insulation, which needs to be removed and disposed of before the metal can be recycled.</a:t>
              </a:r>
              <a:endParaRPr lang="en-US" sz="900" dirty="0">
                <a:solidFill>
                  <a:schemeClr val="tx1"/>
                </a:solidFill>
                <a:cs typeface="Arial"/>
              </a:endParaRPr>
            </a:p>
          </p:txBody>
        </p:sp>
        <p:grpSp>
          <p:nvGrpSpPr>
            <p:cNvPr id="97" name="Group 96">
              <a:extLst>
                <a:ext uri="{FF2B5EF4-FFF2-40B4-BE49-F238E27FC236}">
                  <a16:creationId xmlns:a16="http://schemas.microsoft.com/office/drawing/2014/main" id="{FF9FA8B9-6033-D5FF-0CC9-C624558EE84E}"/>
                </a:ext>
              </a:extLst>
            </p:cNvPr>
            <p:cNvGrpSpPr/>
            <p:nvPr/>
          </p:nvGrpSpPr>
          <p:grpSpPr>
            <a:xfrm>
              <a:off x="6209864" y="4961425"/>
              <a:ext cx="1881361" cy="1206954"/>
              <a:chOff x="6171764" y="4961059"/>
              <a:chExt cx="1881361" cy="1206954"/>
            </a:xfrm>
          </p:grpSpPr>
          <p:sp>
            <p:nvSpPr>
              <p:cNvPr id="98" name="Rectangle 97">
                <a:extLst>
                  <a:ext uri="{FF2B5EF4-FFF2-40B4-BE49-F238E27FC236}">
                    <a16:creationId xmlns:a16="http://schemas.microsoft.com/office/drawing/2014/main" id="{BDEAA0C5-242B-B1BD-C950-35158D8F23EF}"/>
                  </a:ext>
                </a:extLst>
              </p:cNvPr>
              <p:cNvSpPr/>
              <p:nvPr/>
            </p:nvSpPr>
            <p:spPr bwMode="gray">
              <a:xfrm>
                <a:off x="6171764" y="4962524"/>
                <a:ext cx="1874112" cy="37827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100" dirty="0">
                    <a:solidFill>
                      <a:srgbClr val="FFFFFF"/>
                    </a:solidFill>
                    <a:cs typeface="Arial"/>
                  </a:rPr>
                  <a:t>Mechanical Components </a:t>
                </a:r>
                <a:endParaRPr lang="en-US" dirty="0">
                  <a:solidFill>
                    <a:srgbClr val="FFFFFF"/>
                  </a:solidFill>
                  <a:cs typeface="Arial"/>
                </a:endParaRPr>
              </a:p>
            </p:txBody>
          </p:sp>
          <p:sp>
            <p:nvSpPr>
              <p:cNvPr id="99" name="Rectangle 98">
                <a:extLst>
                  <a:ext uri="{FF2B5EF4-FFF2-40B4-BE49-F238E27FC236}">
                    <a16:creationId xmlns:a16="http://schemas.microsoft.com/office/drawing/2014/main" id="{6A9CBF1D-F4DE-BBE2-85BF-BBF1FDD62A1F}"/>
                  </a:ext>
                </a:extLst>
              </p:cNvPr>
              <p:cNvSpPr/>
              <p:nvPr/>
            </p:nvSpPr>
            <p:spPr bwMode="gray">
              <a:xfrm>
                <a:off x="6175340" y="4961059"/>
                <a:ext cx="1877785" cy="1206954"/>
              </a:xfrm>
              <a:prstGeom prst="rect">
                <a:avLst/>
              </a:prstGeom>
              <a:no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endParaRPr lang="en-US" sz="1100" dirty="0">
                  <a:solidFill>
                    <a:srgbClr val="FFFFFF"/>
                  </a:solidFill>
                  <a:cs typeface="Arial"/>
                </a:endParaRPr>
              </a:p>
            </p:txBody>
          </p:sp>
        </p:grpSp>
      </p:grpSp>
      <p:pic>
        <p:nvPicPr>
          <p:cNvPr id="100" name="Graphic 99" descr="Tools with solid fill">
            <a:extLst>
              <a:ext uri="{FF2B5EF4-FFF2-40B4-BE49-F238E27FC236}">
                <a16:creationId xmlns:a16="http://schemas.microsoft.com/office/drawing/2014/main" id="{7EA4B229-3BE4-06F9-2977-473BE9780261}"/>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765463" y="4872915"/>
            <a:ext cx="590550" cy="590550"/>
          </a:xfrm>
          <a:prstGeom prst="rect">
            <a:avLst/>
          </a:prstGeom>
        </p:spPr>
      </p:pic>
      <p:sp>
        <p:nvSpPr>
          <p:cNvPr id="101" name="Rectangle 100">
            <a:extLst>
              <a:ext uri="{FF2B5EF4-FFF2-40B4-BE49-F238E27FC236}">
                <a16:creationId xmlns:a16="http://schemas.microsoft.com/office/drawing/2014/main" id="{01249221-DBF6-C5BD-6FD7-0C044C4A1201}"/>
              </a:ext>
            </a:extLst>
          </p:cNvPr>
          <p:cNvSpPr/>
          <p:nvPr/>
        </p:nvSpPr>
        <p:spPr bwMode="gray">
          <a:xfrm>
            <a:off x="172191" y="3207331"/>
            <a:ext cx="1782535" cy="740229"/>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endParaRPr lang="en-US" sz="1800" b="1" dirty="0">
              <a:solidFill>
                <a:srgbClr val="00B0F0"/>
              </a:solidFill>
              <a:cs typeface="Arial"/>
            </a:endParaRPr>
          </a:p>
          <a:p>
            <a:pPr marL="0" indent="0" algn="ctr">
              <a:buNone/>
            </a:pPr>
            <a:r>
              <a:rPr lang="en-US" sz="1800" b="1" dirty="0">
                <a:solidFill>
                  <a:srgbClr val="D0227C"/>
                </a:solidFill>
                <a:cs typeface="Arial"/>
              </a:rPr>
              <a:t>Refrigerant Recycling</a:t>
            </a:r>
            <a:endParaRPr lang="en-US" dirty="0">
              <a:solidFill>
                <a:srgbClr val="D0227C"/>
              </a:solidFill>
              <a:cs typeface="Arial"/>
            </a:endParaRPr>
          </a:p>
        </p:txBody>
      </p:sp>
      <p:pic>
        <p:nvPicPr>
          <p:cNvPr id="102" name="Graphic 101" descr="Snowflake with solid fill">
            <a:extLst>
              <a:ext uri="{FF2B5EF4-FFF2-40B4-BE49-F238E27FC236}">
                <a16:creationId xmlns:a16="http://schemas.microsoft.com/office/drawing/2014/main" id="{088A4643-01A5-FD9E-683C-AFD64DADD84C}"/>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698788" y="2870362"/>
            <a:ext cx="723900" cy="676275"/>
          </a:xfrm>
          <a:prstGeom prst="rect">
            <a:avLst/>
          </a:prstGeom>
        </p:spPr>
      </p:pic>
      <p:sp>
        <p:nvSpPr>
          <p:cNvPr id="103" name="Oval 102">
            <a:extLst>
              <a:ext uri="{FF2B5EF4-FFF2-40B4-BE49-F238E27FC236}">
                <a16:creationId xmlns:a16="http://schemas.microsoft.com/office/drawing/2014/main" id="{E9116A36-516B-739B-FFB6-5E85F3E56B83}"/>
              </a:ext>
            </a:extLst>
          </p:cNvPr>
          <p:cNvSpPr/>
          <p:nvPr/>
        </p:nvSpPr>
        <p:spPr bwMode="gray">
          <a:xfrm>
            <a:off x="54864" y="552234"/>
            <a:ext cx="274320" cy="274320"/>
          </a:xfrm>
          <a:prstGeom prst="ellipse">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err="1">
              <a:solidFill>
                <a:schemeClr val="tx1"/>
              </a:solidFill>
            </a:endParaRPr>
          </a:p>
        </p:txBody>
      </p:sp>
      <p:sp>
        <p:nvSpPr>
          <p:cNvPr id="104" name="Text Placeholder 2">
            <a:extLst>
              <a:ext uri="{FF2B5EF4-FFF2-40B4-BE49-F238E27FC236}">
                <a16:creationId xmlns:a16="http://schemas.microsoft.com/office/drawing/2014/main" id="{F4168672-AE07-E7FC-FB28-EB4FF60CB22E}"/>
              </a:ext>
            </a:extLst>
          </p:cNvPr>
          <p:cNvSpPr txBox="1">
            <a:spLocks/>
          </p:cNvSpPr>
          <p:nvPr/>
        </p:nvSpPr>
        <p:spPr>
          <a:xfrm>
            <a:off x="54864" y="552234"/>
            <a:ext cx="274320" cy="274320"/>
          </a:xfrm>
          <a:prstGeom prst="rect">
            <a:avLst/>
          </a:prstGeom>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200" b="1" dirty="0">
                <a:solidFill>
                  <a:schemeClr val="bg1"/>
                </a:solidFill>
              </a:rPr>
              <a:t>F</a:t>
            </a:r>
          </a:p>
        </p:txBody>
      </p:sp>
      <p:sp>
        <p:nvSpPr>
          <p:cNvPr id="105" name="Text Placeholder 1">
            <a:extLst>
              <a:ext uri="{FF2B5EF4-FFF2-40B4-BE49-F238E27FC236}">
                <a16:creationId xmlns:a16="http://schemas.microsoft.com/office/drawing/2014/main" id="{5F7BAABE-9F32-3EA5-24C1-67FA1F463ED7}"/>
              </a:ext>
            </a:extLst>
          </p:cNvPr>
          <p:cNvSpPr txBox="1">
            <a:spLocks/>
          </p:cNvSpPr>
          <p:nvPr/>
        </p:nvSpPr>
        <p:spPr>
          <a:xfrm>
            <a:off x="0" y="0"/>
            <a:ext cx="3886200" cy="320040"/>
          </a:xfrm>
          <a:prstGeom prst="rect">
            <a:avLst/>
          </a:prstGeom>
          <a:solidFill>
            <a:schemeClr val="accent5"/>
          </a:solidFill>
        </p:spPr>
        <p:txBody>
          <a:bodyPr vert="horz" lIns="91440" tIns="45720" rIns="91440" bIns="45720" rtlCol="0" anchor="ctr">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End of life</a:t>
            </a:r>
          </a:p>
        </p:txBody>
      </p:sp>
    </p:spTree>
    <p:extLst>
      <p:ext uri="{BB962C8B-B14F-4D97-AF65-F5344CB8AC3E}">
        <p14:creationId xmlns:p14="http://schemas.microsoft.com/office/powerpoint/2010/main" val="3251348137"/>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324B923-8D58-B49B-BDCA-E8F357966B30}"/>
            </a:ext>
          </a:extLst>
        </p:cNvPr>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E2200CFA-DF7E-03DF-AE90-E5EDF7D5F41B}"/>
              </a:ext>
            </a:extLst>
          </p:cNvPr>
          <p:cNvGraphicFramePr>
            <a:graphicFrameLocks/>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7" name="think-cell data - do not delete" hidden="1">
                        <a:extLst>
                          <a:ext uri="{FF2B5EF4-FFF2-40B4-BE49-F238E27FC236}">
                            <a16:creationId xmlns:a16="http://schemas.microsoft.com/office/drawing/2014/main" id="{E2200CFA-DF7E-03DF-AE90-E5EDF7D5F41B}"/>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ext Placeholder 1">
            <a:extLst>
              <a:ext uri="{FF2B5EF4-FFF2-40B4-BE49-F238E27FC236}">
                <a16:creationId xmlns:a16="http://schemas.microsoft.com/office/drawing/2014/main" id="{EF28DC95-35FF-7AA5-996E-5EDCB018287E}"/>
              </a:ext>
            </a:extLst>
          </p:cNvPr>
          <p:cNvSpPr>
            <a:spLocks noGrp="1"/>
          </p:cNvSpPr>
          <p:nvPr>
            <p:ph type="body" sz="quarter" idx="14"/>
          </p:nvPr>
        </p:nvSpPr>
        <p:spPr/>
        <p:txBody>
          <a:bodyPr rIns="137160" bIns="0"/>
          <a:lstStyle/>
          <a:p>
            <a:pPr marL="0" indent="0">
              <a:spcAft>
                <a:spcPts val="600"/>
              </a:spcAft>
              <a:buNone/>
            </a:pPr>
            <a:r>
              <a:rPr lang="en-US" b="1" dirty="0"/>
              <a:t>Observations</a:t>
            </a:r>
          </a:p>
          <a:p>
            <a:pPr>
              <a:buFont typeface="Arial"/>
              <a:buChar char="•"/>
            </a:pPr>
            <a:r>
              <a:rPr lang="en-US" sz="1050" dirty="0">
                <a:ea typeface="+mn-lt"/>
                <a:cs typeface="+mn-lt"/>
              </a:rPr>
              <a:t>Proper end-of-life management for geothermal systems requires safely removing refrigerants and heat transfer fluids to prevent emissions and contamination, along with responsibly recycling hardware like piping and pumps to preserve climate benefits. Such work can be done by HVAC contractors, installers, or reclamation firms.</a:t>
            </a:r>
            <a:endParaRPr lang="en-US" sz="1050" dirty="0">
              <a:cs typeface="Arial"/>
            </a:endParaRPr>
          </a:p>
          <a:p>
            <a:pPr>
              <a:buFont typeface="Arial"/>
              <a:buChar char="•"/>
            </a:pPr>
            <a:r>
              <a:rPr lang="en-US" sz="1050" dirty="0" err="1">
                <a:ea typeface="+mn-lt"/>
                <a:cs typeface="+mn-lt"/>
              </a:rPr>
              <a:t>Relatherm</a:t>
            </a:r>
            <a:r>
              <a:rPr lang="en-US" sz="1050" dirty="0">
                <a:ea typeface="+mn-lt"/>
                <a:cs typeface="+mn-lt"/>
              </a:rPr>
              <a:t> provides a sustainable, cost-effective solution by reclaiming thermal fluids such as Dowtherm A®, </a:t>
            </a:r>
            <a:r>
              <a:rPr lang="en-US" sz="1050" dirty="0" err="1">
                <a:ea typeface="+mn-lt"/>
                <a:cs typeface="+mn-lt"/>
              </a:rPr>
              <a:t>Therminol</a:t>
            </a:r>
            <a:r>
              <a:rPr lang="en-US" sz="1050" dirty="0">
                <a:ea typeface="+mn-lt"/>
                <a:cs typeface="+mn-lt"/>
              </a:rPr>
              <a:t>® VP-1, </a:t>
            </a:r>
            <a:r>
              <a:rPr lang="en-US" sz="1050" dirty="0" err="1">
                <a:ea typeface="+mn-lt"/>
                <a:cs typeface="+mn-lt"/>
              </a:rPr>
              <a:t>Therminol</a:t>
            </a:r>
            <a:r>
              <a:rPr lang="en-US" sz="1050" dirty="0">
                <a:ea typeface="+mn-lt"/>
                <a:cs typeface="+mn-lt"/>
              </a:rPr>
              <a:t>® 66, </a:t>
            </a:r>
            <a:r>
              <a:rPr lang="en-US" sz="1050" dirty="0" err="1">
                <a:ea typeface="+mn-lt"/>
                <a:cs typeface="+mn-lt"/>
              </a:rPr>
              <a:t>Marlotherm</a:t>
            </a:r>
            <a:r>
              <a:rPr lang="en-US" sz="1050" dirty="0">
                <a:ea typeface="+mn-lt"/>
                <a:cs typeface="+mn-lt"/>
              </a:rPr>
              <a:t> SH, and </a:t>
            </a:r>
            <a:r>
              <a:rPr lang="en-US" sz="1050" dirty="0" err="1">
                <a:ea typeface="+mn-lt"/>
                <a:cs typeface="+mn-lt"/>
              </a:rPr>
              <a:t>Therminol</a:t>
            </a:r>
            <a:r>
              <a:rPr lang="en-US" sz="1050" dirty="0">
                <a:ea typeface="+mn-lt"/>
                <a:cs typeface="+mn-lt"/>
              </a:rPr>
              <a:t>® 55. The process restores used fluids to near-virgin quality, achieving </a:t>
            </a:r>
            <a:r>
              <a:rPr lang="en-US" sz="1050" b="1" dirty="0">
                <a:ea typeface="+mn-lt"/>
                <a:cs typeface="+mn-lt"/>
              </a:rPr>
              <a:t>50-95% recovery rates</a:t>
            </a:r>
            <a:r>
              <a:rPr lang="en-US" sz="1050" dirty="0">
                <a:ea typeface="+mn-lt"/>
                <a:cs typeface="+mn-lt"/>
              </a:rPr>
              <a:t>. This reduces waste, cuts disposal costs, and minimizes the need for full fluid replacement.</a:t>
            </a:r>
            <a:endParaRPr lang="en-US" sz="1050" dirty="0">
              <a:cs typeface="Arial"/>
            </a:endParaRPr>
          </a:p>
        </p:txBody>
      </p:sp>
      <p:sp>
        <p:nvSpPr>
          <p:cNvPr id="3" name="Title 2">
            <a:extLst>
              <a:ext uri="{FF2B5EF4-FFF2-40B4-BE49-F238E27FC236}">
                <a16:creationId xmlns:a16="http://schemas.microsoft.com/office/drawing/2014/main" id="{C823BC3A-6BE7-B708-14D7-D80560085D96}"/>
              </a:ext>
            </a:extLst>
          </p:cNvPr>
          <p:cNvSpPr>
            <a:spLocks noGrp="1"/>
          </p:cNvSpPr>
          <p:nvPr>
            <p:ph type="title"/>
          </p:nvPr>
        </p:nvSpPr>
        <p:spPr/>
        <p:txBody>
          <a:bodyPr vert="horz" rIns="91440"/>
          <a:lstStyle/>
          <a:p>
            <a:r>
              <a:rPr lang="en-US" dirty="0"/>
              <a:t>Responsible disposal protects full lifecycle sustainability of geothermal heating and cooling systems</a:t>
            </a:r>
          </a:p>
        </p:txBody>
      </p:sp>
      <p:sp>
        <p:nvSpPr>
          <p:cNvPr id="4" name="Footer Placeholder 3">
            <a:extLst>
              <a:ext uri="{FF2B5EF4-FFF2-40B4-BE49-F238E27FC236}">
                <a16:creationId xmlns:a16="http://schemas.microsoft.com/office/drawing/2014/main" id="{4A1C00F6-C6F5-C06F-662A-BB811C4E72AF}"/>
              </a:ext>
            </a:extLst>
          </p:cNvPr>
          <p:cNvSpPr>
            <a:spLocks noGrp="1"/>
          </p:cNvSpPr>
          <p:nvPr>
            <p:ph type="ftr" sz="quarter" idx="3"/>
          </p:nvPr>
        </p:nvSpPr>
        <p:spPr/>
        <p:txBody>
          <a:bodyPr/>
          <a:lstStyle/>
          <a:p>
            <a:r>
              <a:rPr lang="en-US" dirty="0">
                <a:solidFill>
                  <a:srgbClr val="000000"/>
                </a:solidFill>
              </a:rPr>
              <a:t>Sources: </a:t>
            </a:r>
            <a:r>
              <a:rPr lang="en-US" dirty="0">
                <a:ea typeface="Lato"/>
                <a:cs typeface="Lato"/>
                <a:hlinkClick r:id="rId5"/>
              </a:rPr>
              <a:t>Heat </a:t>
            </a:r>
            <a:r>
              <a:rPr lang="en-US" dirty="0">
                <a:solidFill>
                  <a:srgbClr val="000000"/>
                </a:solidFill>
                <a:ea typeface="Lato"/>
                <a:cs typeface="Lato"/>
                <a:hlinkClick r:id="rId5"/>
              </a:rPr>
              <a:t>transfer fluid reclamation and recycling</a:t>
            </a:r>
            <a:r>
              <a:rPr lang="en-US" dirty="0">
                <a:solidFill>
                  <a:srgbClr val="000000"/>
                </a:solidFill>
              </a:rPr>
              <a:t> (</a:t>
            </a:r>
            <a:r>
              <a:rPr lang="en-US" dirty="0" err="1">
                <a:solidFill>
                  <a:srgbClr val="000000"/>
                </a:solidFill>
              </a:rPr>
              <a:t>Relatherm.com</a:t>
            </a:r>
            <a:r>
              <a:rPr lang="en-US" dirty="0">
                <a:solidFill>
                  <a:srgbClr val="000000"/>
                </a:solidFill>
              </a:rPr>
              <a:t>, 2024).</a:t>
            </a:r>
            <a:endParaRPr lang="en-US" dirty="0"/>
          </a:p>
          <a:p>
            <a:pPr>
              <a:defRPr/>
            </a:pPr>
            <a:r>
              <a:rPr lang="en-US" dirty="0">
                <a:solidFill>
                  <a:srgbClr val="000000"/>
                </a:solidFill>
              </a:rPr>
              <a:t>Credit: Zacharia Thurston, Pia Doris Morrow, </a:t>
            </a:r>
            <a:r>
              <a:rPr lang="en-US" dirty="0" err="1">
                <a:solidFill>
                  <a:srgbClr val="000000"/>
                </a:solidFill>
              </a:rPr>
              <a:t>Faradisa</a:t>
            </a:r>
            <a:r>
              <a:rPr lang="en-US" dirty="0">
                <a:solidFill>
                  <a:srgbClr val="000000"/>
                </a:solidFill>
              </a:rPr>
              <a:t> </a:t>
            </a:r>
            <a:r>
              <a:rPr lang="en-US" dirty="0" err="1">
                <a:solidFill>
                  <a:srgbClr val="000000"/>
                </a:solidFill>
              </a:rPr>
              <a:t>Anintya</a:t>
            </a:r>
            <a:r>
              <a:rPr lang="en-US" dirty="0">
                <a:solidFill>
                  <a:srgbClr val="000000"/>
                </a:solidFill>
              </a:rPr>
              <a:t>, Hassan Riaz, Una </a:t>
            </a:r>
            <a:r>
              <a:rPr lang="en-US" dirty="0" err="1">
                <a:solidFill>
                  <a:srgbClr val="000000"/>
                </a:solidFill>
              </a:rPr>
              <a:t>Oljaca</a:t>
            </a:r>
            <a:r>
              <a:rPr lang="en-US" dirty="0">
                <a:solidFill>
                  <a:srgbClr val="000000"/>
                </a:solidFill>
              </a:rPr>
              <a:t>, and and </a:t>
            </a:r>
            <a:r>
              <a:rPr lang="en-US" dirty="0">
                <a:solidFill>
                  <a:srgbClr val="000000"/>
                </a:solidFill>
                <a:hlinkClick r:id="rId6"/>
              </a:rPr>
              <a:t>Gernot Wagner</a:t>
            </a:r>
            <a:r>
              <a:rPr lang="en-US" dirty="0">
                <a:solidFill>
                  <a:srgbClr val="000000"/>
                </a:solidFill>
              </a:rPr>
              <a:t>. </a:t>
            </a:r>
            <a:r>
              <a:rPr lang="en-US" dirty="0">
                <a:hlinkClick r:id="rId7"/>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cs typeface="Arial"/>
            </a:endParaRPr>
          </a:p>
        </p:txBody>
      </p:sp>
      <p:sp>
        <p:nvSpPr>
          <p:cNvPr id="5" name="Text Placeholder 4">
            <a:extLst>
              <a:ext uri="{FF2B5EF4-FFF2-40B4-BE49-F238E27FC236}">
                <a16:creationId xmlns:a16="http://schemas.microsoft.com/office/drawing/2014/main" id="{8C3391C7-1881-E80D-F267-6591E8AD27E3}"/>
              </a:ext>
            </a:extLst>
          </p:cNvPr>
          <p:cNvSpPr>
            <a:spLocks noGrp="1"/>
          </p:cNvSpPr>
          <p:nvPr>
            <p:ph type="body" sz="quarter" idx="13"/>
          </p:nvPr>
        </p:nvSpPr>
        <p:spPr/>
        <p:txBody>
          <a:bodyPr/>
          <a:lstStyle/>
          <a:p>
            <a:r>
              <a:rPr lang="en-US" dirty="0">
                <a:cs typeface="Arial"/>
              </a:rPr>
              <a:t>Solution: Companies entering disposal stage services </a:t>
            </a:r>
          </a:p>
        </p:txBody>
      </p:sp>
      <p:sp>
        <p:nvSpPr>
          <p:cNvPr id="103" name="Oval 102">
            <a:extLst>
              <a:ext uri="{FF2B5EF4-FFF2-40B4-BE49-F238E27FC236}">
                <a16:creationId xmlns:a16="http://schemas.microsoft.com/office/drawing/2014/main" id="{A6E7350D-DFCB-2D67-45BD-7C91BD239DDC}"/>
              </a:ext>
            </a:extLst>
          </p:cNvPr>
          <p:cNvSpPr/>
          <p:nvPr/>
        </p:nvSpPr>
        <p:spPr bwMode="gray">
          <a:xfrm>
            <a:off x="54864" y="552234"/>
            <a:ext cx="274320" cy="274320"/>
          </a:xfrm>
          <a:prstGeom prst="ellipse">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err="1">
              <a:solidFill>
                <a:schemeClr val="tx1"/>
              </a:solidFill>
            </a:endParaRPr>
          </a:p>
        </p:txBody>
      </p:sp>
      <p:sp>
        <p:nvSpPr>
          <p:cNvPr id="104" name="Text Placeholder 2">
            <a:extLst>
              <a:ext uri="{FF2B5EF4-FFF2-40B4-BE49-F238E27FC236}">
                <a16:creationId xmlns:a16="http://schemas.microsoft.com/office/drawing/2014/main" id="{1D3366E4-5694-08D1-19C7-57FFB14FF80A}"/>
              </a:ext>
            </a:extLst>
          </p:cNvPr>
          <p:cNvSpPr txBox="1">
            <a:spLocks/>
          </p:cNvSpPr>
          <p:nvPr/>
        </p:nvSpPr>
        <p:spPr>
          <a:xfrm>
            <a:off x="54864" y="552234"/>
            <a:ext cx="274320" cy="274320"/>
          </a:xfrm>
          <a:prstGeom prst="rect">
            <a:avLst/>
          </a:prstGeom>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200" b="1" dirty="0">
                <a:solidFill>
                  <a:schemeClr val="bg1"/>
                </a:solidFill>
              </a:rPr>
              <a:t>F</a:t>
            </a:r>
          </a:p>
        </p:txBody>
      </p:sp>
      <p:sp>
        <p:nvSpPr>
          <p:cNvPr id="105" name="Text Placeholder 1">
            <a:extLst>
              <a:ext uri="{FF2B5EF4-FFF2-40B4-BE49-F238E27FC236}">
                <a16:creationId xmlns:a16="http://schemas.microsoft.com/office/drawing/2014/main" id="{E1F185FE-11DE-4A58-31E7-C6A8699A5146}"/>
              </a:ext>
            </a:extLst>
          </p:cNvPr>
          <p:cNvSpPr txBox="1">
            <a:spLocks/>
          </p:cNvSpPr>
          <p:nvPr/>
        </p:nvSpPr>
        <p:spPr>
          <a:xfrm>
            <a:off x="0" y="0"/>
            <a:ext cx="3886200" cy="320040"/>
          </a:xfrm>
          <a:prstGeom prst="rect">
            <a:avLst/>
          </a:prstGeom>
          <a:solidFill>
            <a:schemeClr val="accent5"/>
          </a:solidFill>
        </p:spPr>
        <p:txBody>
          <a:bodyPr vert="horz" lIns="91440" tIns="45720" rIns="91440" bIns="45720" rtlCol="0" anchor="ctr">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End of life</a:t>
            </a:r>
          </a:p>
        </p:txBody>
      </p:sp>
      <p:pic>
        <p:nvPicPr>
          <p:cNvPr id="6" name="Graphic 5" descr="Arrow circle with solid fill">
            <a:extLst>
              <a:ext uri="{FF2B5EF4-FFF2-40B4-BE49-F238E27FC236}">
                <a16:creationId xmlns:a16="http://schemas.microsoft.com/office/drawing/2014/main" id="{7242F429-0C07-D242-7507-117EE0C7546B}"/>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413147" y="3246623"/>
            <a:ext cx="1847850" cy="1743075"/>
          </a:xfrm>
          <a:prstGeom prst="rect">
            <a:avLst/>
          </a:prstGeom>
        </p:spPr>
      </p:pic>
      <p:sp>
        <p:nvSpPr>
          <p:cNvPr id="8" name="Rectangle 7">
            <a:extLst>
              <a:ext uri="{FF2B5EF4-FFF2-40B4-BE49-F238E27FC236}">
                <a16:creationId xmlns:a16="http://schemas.microsoft.com/office/drawing/2014/main" id="{E7B1E4EE-3D2F-8ADF-5F33-DE103F19B6C0}"/>
              </a:ext>
            </a:extLst>
          </p:cNvPr>
          <p:cNvSpPr/>
          <p:nvPr/>
        </p:nvSpPr>
        <p:spPr bwMode="gray">
          <a:xfrm>
            <a:off x="304800" y="2201765"/>
            <a:ext cx="8747411" cy="3894236"/>
          </a:xfrm>
          <a:prstGeom prst="rect">
            <a:avLst/>
          </a:prstGeom>
          <a:noFill/>
          <a:ln w="28575">
            <a:solidFill>
              <a:srgbClr val="D0227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100" dirty="0">
              <a:solidFill>
                <a:schemeClr val="tx1"/>
              </a:solidFill>
              <a:cs typeface="Arial"/>
            </a:endParaRPr>
          </a:p>
        </p:txBody>
      </p:sp>
      <p:pic>
        <p:nvPicPr>
          <p:cNvPr id="9" name="Picture 8" descr="A black and red text on a white background&#10;&#10;AI-generated content may be incorrect.">
            <a:extLst>
              <a:ext uri="{FF2B5EF4-FFF2-40B4-BE49-F238E27FC236}">
                <a16:creationId xmlns:a16="http://schemas.microsoft.com/office/drawing/2014/main" id="{7B476DA1-D605-CF83-ACD7-BE9DD7D3A256}"/>
              </a:ext>
            </a:extLst>
          </p:cNvPr>
          <p:cNvPicPr>
            <a:picLocks noChangeAspect="1"/>
          </p:cNvPicPr>
          <p:nvPr/>
        </p:nvPicPr>
        <p:blipFill>
          <a:blip r:embed="rId10"/>
          <a:stretch>
            <a:fillRect/>
          </a:stretch>
        </p:blipFill>
        <p:spPr>
          <a:xfrm>
            <a:off x="466725" y="2735845"/>
            <a:ext cx="1952625" cy="409575"/>
          </a:xfrm>
          <a:prstGeom prst="rect">
            <a:avLst/>
          </a:prstGeom>
        </p:spPr>
      </p:pic>
      <p:sp>
        <p:nvSpPr>
          <p:cNvPr id="10" name="Rectangle 9">
            <a:extLst>
              <a:ext uri="{FF2B5EF4-FFF2-40B4-BE49-F238E27FC236}">
                <a16:creationId xmlns:a16="http://schemas.microsoft.com/office/drawing/2014/main" id="{D04F1729-22BF-EA08-E99A-D75EB6A4FEE3}"/>
              </a:ext>
            </a:extLst>
          </p:cNvPr>
          <p:cNvSpPr/>
          <p:nvPr/>
        </p:nvSpPr>
        <p:spPr bwMode="gray">
          <a:xfrm>
            <a:off x="397328" y="4652750"/>
            <a:ext cx="2096860" cy="618786"/>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endParaRPr lang="en-US" sz="1800" b="1" dirty="0">
              <a:solidFill>
                <a:srgbClr val="00B0F0"/>
              </a:solidFill>
              <a:cs typeface="Arial"/>
            </a:endParaRPr>
          </a:p>
          <a:p>
            <a:pPr marL="0" indent="0" algn="ctr">
              <a:buNone/>
            </a:pPr>
            <a:endParaRPr lang="en-US" sz="1800" b="1" dirty="0">
              <a:solidFill>
                <a:srgbClr val="C126C8"/>
              </a:solidFill>
              <a:cs typeface="Arial"/>
            </a:endParaRPr>
          </a:p>
          <a:p>
            <a:pPr marL="0" indent="0" algn="ctr">
              <a:buNone/>
            </a:pPr>
            <a:r>
              <a:rPr lang="en-US" sz="1800" b="1" dirty="0">
                <a:solidFill>
                  <a:schemeClr val="accent5"/>
                </a:solidFill>
                <a:cs typeface="Arial"/>
              </a:rPr>
              <a:t>Heat Exchange Fluid Reclamation </a:t>
            </a:r>
            <a:endParaRPr lang="en-US" dirty="0">
              <a:solidFill>
                <a:schemeClr val="accent5"/>
              </a:solidFill>
              <a:cs typeface="Arial"/>
            </a:endParaRPr>
          </a:p>
        </p:txBody>
      </p:sp>
      <p:sp>
        <p:nvSpPr>
          <p:cNvPr id="11" name="Rectangle 10">
            <a:extLst>
              <a:ext uri="{FF2B5EF4-FFF2-40B4-BE49-F238E27FC236}">
                <a16:creationId xmlns:a16="http://schemas.microsoft.com/office/drawing/2014/main" id="{276E2B94-2424-EDFC-F566-6BB59EAF6244}"/>
              </a:ext>
            </a:extLst>
          </p:cNvPr>
          <p:cNvSpPr/>
          <p:nvPr/>
        </p:nvSpPr>
        <p:spPr bwMode="gray">
          <a:xfrm>
            <a:off x="2495550" y="2197682"/>
            <a:ext cx="3143250" cy="390525"/>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b="1" dirty="0">
                <a:solidFill>
                  <a:srgbClr val="FFFFFF"/>
                </a:solidFill>
                <a:cs typeface="Arial"/>
              </a:rPr>
              <a:t>Highlights</a:t>
            </a:r>
            <a:endParaRPr lang="en-US" sz="1600" b="1" dirty="0">
              <a:solidFill>
                <a:srgbClr val="FFFFFF"/>
              </a:solidFill>
              <a:cs typeface="Arial"/>
            </a:endParaRPr>
          </a:p>
        </p:txBody>
      </p:sp>
      <p:sp>
        <p:nvSpPr>
          <p:cNvPr id="12" name="Rectangle 11">
            <a:extLst>
              <a:ext uri="{FF2B5EF4-FFF2-40B4-BE49-F238E27FC236}">
                <a16:creationId xmlns:a16="http://schemas.microsoft.com/office/drawing/2014/main" id="{284870CF-AB3A-13C3-DFB0-4D7848933E4A}"/>
              </a:ext>
            </a:extLst>
          </p:cNvPr>
          <p:cNvSpPr/>
          <p:nvPr/>
        </p:nvSpPr>
        <p:spPr bwMode="gray">
          <a:xfrm>
            <a:off x="2495550" y="2588207"/>
            <a:ext cx="3143250" cy="3507793"/>
          </a:xfrm>
          <a:prstGeom prst="rect">
            <a:avLst/>
          </a:prstGeom>
          <a:noFill/>
          <a:ln w="9525">
            <a:solidFill>
              <a:srgbClr val="D0227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r>
              <a:rPr lang="en-US" sz="1100" dirty="0">
                <a:solidFill>
                  <a:schemeClr val="tx1"/>
                </a:solidFill>
                <a:ea typeface="+mn-lt"/>
                <a:cs typeface="+mn-lt"/>
              </a:rPr>
              <a:t>Offers a </a:t>
            </a:r>
            <a:r>
              <a:rPr lang="en-US" sz="1100" b="1" dirty="0">
                <a:solidFill>
                  <a:schemeClr val="tx1"/>
                </a:solidFill>
                <a:ea typeface="+mn-lt"/>
                <a:cs typeface="+mn-lt"/>
              </a:rPr>
              <a:t>sustainable alternative</a:t>
            </a:r>
            <a:r>
              <a:rPr lang="en-US" sz="1100" dirty="0">
                <a:solidFill>
                  <a:schemeClr val="tx1"/>
                </a:solidFill>
                <a:ea typeface="+mn-lt"/>
                <a:cs typeface="+mn-lt"/>
              </a:rPr>
              <a:t> to incineration or landfill disposal.</a:t>
            </a:r>
            <a:endParaRPr lang="en-US" sz="1100" dirty="0">
              <a:solidFill>
                <a:schemeClr val="tx1"/>
              </a:solidFill>
              <a:cs typeface="Arial"/>
            </a:endParaRPr>
          </a:p>
          <a:p>
            <a:r>
              <a:rPr lang="en-US" sz="1100" dirty="0">
                <a:solidFill>
                  <a:schemeClr val="tx1"/>
                </a:solidFill>
                <a:ea typeface="+mn-lt"/>
                <a:cs typeface="+mn-lt"/>
              </a:rPr>
              <a:t>Allows </a:t>
            </a:r>
            <a:r>
              <a:rPr lang="en-US" sz="1100" b="1" dirty="0">
                <a:solidFill>
                  <a:schemeClr val="tx1"/>
                </a:solidFill>
                <a:ea typeface="+mn-lt"/>
                <a:cs typeface="+mn-lt"/>
              </a:rPr>
              <a:t>reuse of reclaimed fluids</a:t>
            </a:r>
            <a:r>
              <a:rPr lang="en-US" sz="1100" dirty="0">
                <a:solidFill>
                  <a:schemeClr val="tx1"/>
                </a:solidFill>
                <a:ea typeface="+mn-lt"/>
                <a:cs typeface="+mn-lt"/>
              </a:rPr>
              <a:t>, avoiding full replacement and yielding significant </a:t>
            </a:r>
            <a:r>
              <a:rPr lang="en-US" sz="1100" b="1" dirty="0">
                <a:solidFill>
                  <a:schemeClr val="tx1"/>
                </a:solidFill>
                <a:ea typeface="+mn-lt"/>
                <a:cs typeface="+mn-lt"/>
              </a:rPr>
              <a:t>cost savings </a:t>
            </a:r>
            <a:r>
              <a:rPr lang="en-US" sz="1100" dirty="0">
                <a:solidFill>
                  <a:schemeClr val="tx1"/>
                </a:solidFill>
                <a:ea typeface="+mn-lt"/>
                <a:cs typeface="+mn-lt"/>
              </a:rPr>
              <a:t>— especially in large systems.</a:t>
            </a:r>
            <a:endParaRPr lang="en-US" sz="1100" dirty="0">
              <a:solidFill>
                <a:schemeClr val="tx1"/>
              </a:solidFill>
              <a:cs typeface="Arial"/>
            </a:endParaRPr>
          </a:p>
          <a:p>
            <a:r>
              <a:rPr lang="en-US" sz="1100" dirty="0">
                <a:solidFill>
                  <a:schemeClr val="tx1"/>
                </a:solidFill>
                <a:ea typeface="+mn-lt"/>
                <a:cs typeface="+mn-lt"/>
              </a:rPr>
              <a:t>Reclaimed fluids match the </a:t>
            </a:r>
            <a:r>
              <a:rPr lang="en-US" sz="1100" b="1" dirty="0">
                <a:solidFill>
                  <a:schemeClr val="tx1"/>
                </a:solidFill>
                <a:ea typeface="+mn-lt"/>
                <a:cs typeface="+mn-lt"/>
              </a:rPr>
              <a:t>performance of virgin fluids</a:t>
            </a:r>
            <a:r>
              <a:rPr lang="en-US" sz="1100" dirty="0">
                <a:solidFill>
                  <a:schemeClr val="tx1"/>
                </a:solidFill>
                <a:ea typeface="+mn-lt"/>
                <a:cs typeface="+mn-lt"/>
              </a:rPr>
              <a:t> and are suitable for continued use.</a:t>
            </a:r>
            <a:endParaRPr lang="en-US" sz="1100" dirty="0">
              <a:solidFill>
                <a:schemeClr val="tx1"/>
              </a:solidFill>
              <a:cs typeface="Arial"/>
            </a:endParaRPr>
          </a:p>
          <a:p>
            <a:r>
              <a:rPr lang="en-US" sz="1100" dirty="0">
                <a:solidFill>
                  <a:schemeClr val="tx1"/>
                </a:solidFill>
                <a:ea typeface="+mn-lt"/>
                <a:cs typeface="+mn-lt"/>
              </a:rPr>
              <a:t>Relatherm has successfully recycled various fluids including </a:t>
            </a:r>
            <a:r>
              <a:rPr lang="en-US" sz="1100" b="1" dirty="0">
                <a:solidFill>
                  <a:schemeClr val="tx1"/>
                </a:solidFill>
                <a:ea typeface="+mn-lt"/>
                <a:cs typeface="+mn-lt"/>
              </a:rPr>
              <a:t>Dowtherm A®, Therminol® VP-1, Therminol® 66, Marlotherm SH, and Therminol® 55</a:t>
            </a:r>
            <a:r>
              <a:rPr lang="en-US" sz="1100" dirty="0">
                <a:solidFill>
                  <a:schemeClr val="tx1"/>
                </a:solidFill>
                <a:ea typeface="+mn-lt"/>
                <a:cs typeface="+mn-lt"/>
              </a:rPr>
              <a:t>.</a:t>
            </a:r>
            <a:endParaRPr lang="en-US" sz="1100" dirty="0">
              <a:solidFill>
                <a:schemeClr val="tx1"/>
              </a:solidFill>
              <a:cs typeface="Arial"/>
            </a:endParaRPr>
          </a:p>
          <a:p>
            <a:r>
              <a:rPr lang="en-US" sz="1100" b="1" dirty="0">
                <a:solidFill>
                  <a:schemeClr val="tx1"/>
                </a:solidFill>
                <a:ea typeface="+mn-lt"/>
                <a:cs typeface="+mn-lt"/>
              </a:rPr>
              <a:t>Reprocessing yields range from 50 to 95%</a:t>
            </a:r>
            <a:r>
              <a:rPr lang="en-US" sz="1100" dirty="0">
                <a:solidFill>
                  <a:schemeClr val="tx1"/>
                </a:solidFill>
                <a:ea typeface="+mn-lt"/>
                <a:cs typeface="+mn-lt"/>
              </a:rPr>
              <a:t>, depending on degradation severity.</a:t>
            </a:r>
            <a:endParaRPr lang="en-US" sz="1100" dirty="0">
              <a:solidFill>
                <a:schemeClr val="tx1"/>
              </a:solidFill>
              <a:cs typeface="Arial"/>
            </a:endParaRPr>
          </a:p>
          <a:p>
            <a:r>
              <a:rPr lang="en-US" sz="1100" b="1" dirty="0">
                <a:solidFill>
                  <a:schemeClr val="tx1"/>
                </a:solidFill>
                <a:ea typeface="+mn-lt"/>
                <a:cs typeface="+mn-lt"/>
              </a:rPr>
              <a:t>Virgin fluid top-off</a:t>
            </a:r>
            <a:r>
              <a:rPr lang="en-US" sz="1100" dirty="0">
                <a:solidFill>
                  <a:schemeClr val="tx1"/>
                </a:solidFill>
                <a:ea typeface="+mn-lt"/>
                <a:cs typeface="+mn-lt"/>
              </a:rPr>
              <a:t> is provided when needed.</a:t>
            </a:r>
            <a:endParaRPr lang="en-US" sz="1100" dirty="0">
              <a:solidFill>
                <a:schemeClr val="tx1"/>
              </a:solidFill>
              <a:cs typeface="Arial"/>
            </a:endParaRPr>
          </a:p>
        </p:txBody>
      </p:sp>
      <p:graphicFrame>
        <p:nvGraphicFramePr>
          <p:cNvPr id="13" name="Diagram 12">
            <a:extLst>
              <a:ext uri="{FF2B5EF4-FFF2-40B4-BE49-F238E27FC236}">
                <a16:creationId xmlns:a16="http://schemas.microsoft.com/office/drawing/2014/main" id="{4BED7805-F7D1-8D4D-CA29-0D00722088B1}"/>
              </a:ext>
            </a:extLst>
          </p:cNvPr>
          <p:cNvGraphicFramePr/>
          <p:nvPr>
            <p:extLst>
              <p:ext uri="{D42A27DB-BD31-4B8C-83A1-F6EECF244321}">
                <p14:modId xmlns:p14="http://schemas.microsoft.com/office/powerpoint/2010/main" val="3818967581"/>
              </p:ext>
            </p:extLst>
          </p:nvPr>
        </p:nvGraphicFramePr>
        <p:xfrm>
          <a:off x="5572125" y="2940632"/>
          <a:ext cx="3590925" cy="2857500"/>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sp>
        <p:nvSpPr>
          <p:cNvPr id="14" name="Rectangle 13">
            <a:extLst>
              <a:ext uri="{FF2B5EF4-FFF2-40B4-BE49-F238E27FC236}">
                <a16:creationId xmlns:a16="http://schemas.microsoft.com/office/drawing/2014/main" id="{4172CBA9-7B91-0BE8-E342-3AEB610C685F}"/>
              </a:ext>
            </a:extLst>
          </p:cNvPr>
          <p:cNvSpPr/>
          <p:nvPr/>
        </p:nvSpPr>
        <p:spPr bwMode="gray">
          <a:xfrm>
            <a:off x="6724650" y="3845507"/>
            <a:ext cx="1352550" cy="130492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dirty="0">
                <a:solidFill>
                  <a:schemeClr val="accent5"/>
                </a:solidFill>
                <a:cs typeface="Arial"/>
              </a:rPr>
              <a:t>Heat Exchange Fluid Reclamation Process </a:t>
            </a:r>
            <a:endParaRPr lang="en-US" sz="1600" dirty="0">
              <a:solidFill>
                <a:schemeClr val="accent5"/>
              </a:solidFill>
              <a:cs typeface="Arial"/>
            </a:endParaRPr>
          </a:p>
        </p:txBody>
      </p:sp>
      <p:pic>
        <p:nvPicPr>
          <p:cNvPr id="15" name="Graphic 14" descr="Thermometer with solid fill">
            <a:extLst>
              <a:ext uri="{FF2B5EF4-FFF2-40B4-BE49-F238E27FC236}">
                <a16:creationId xmlns:a16="http://schemas.microsoft.com/office/drawing/2014/main" id="{3699C409-CCD0-5742-ABC1-925A852D3CDC}"/>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962025" y="3747876"/>
            <a:ext cx="800100" cy="733425"/>
          </a:xfrm>
          <a:prstGeom prst="rect">
            <a:avLst/>
          </a:prstGeom>
        </p:spPr>
      </p:pic>
    </p:spTree>
    <p:extLst>
      <p:ext uri="{BB962C8B-B14F-4D97-AF65-F5344CB8AC3E}">
        <p14:creationId xmlns:p14="http://schemas.microsoft.com/office/powerpoint/2010/main" val="1070216069"/>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54EAFC2F-CF28-A7C4-7670-88C2F634FA3A}"/>
              </a:ext>
            </a:extLst>
          </p:cNvPr>
          <p:cNvGraphicFramePr>
            <a:graphicFrameLocks/>
          </p:cNvGraphicFramePr>
          <p:nvPr>
            <p:custDataLst>
              <p:tags r:id="rId1"/>
            </p:custDataLst>
            <p:extLst>
              <p:ext uri="{D42A27DB-BD31-4B8C-83A1-F6EECF244321}">
                <p14:modId xmlns:p14="http://schemas.microsoft.com/office/powerpoint/2010/main" val="3053344636"/>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54EAFC2F-CF28-A7C4-7670-88C2F634FA3A}"/>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D391B662-1BB9-A1B5-B6EC-99DA0D580600}"/>
              </a:ext>
            </a:extLst>
          </p:cNvPr>
          <p:cNvSpPr>
            <a:spLocks noGrp="1"/>
          </p:cNvSpPr>
          <p:nvPr>
            <p:ph type="title"/>
          </p:nvPr>
        </p:nvSpPr>
        <p:spPr/>
        <p:txBody>
          <a:bodyPr vert="horz" rIns="91440"/>
          <a:lstStyle/>
          <a:p>
            <a:r>
              <a:rPr lang="en-US" dirty="0"/>
              <a:t>Emerging supply chain trends emphasize cost reduction through modular design, predictive maintenance, and circularity</a:t>
            </a:r>
          </a:p>
        </p:txBody>
      </p:sp>
      <p:sp>
        <p:nvSpPr>
          <p:cNvPr id="4" name="Footer Placeholder 3">
            <a:extLst>
              <a:ext uri="{FF2B5EF4-FFF2-40B4-BE49-F238E27FC236}">
                <a16:creationId xmlns:a16="http://schemas.microsoft.com/office/drawing/2014/main" id="{ECD8E176-237B-6D6C-B62D-EAA2C2FA8DCD}"/>
              </a:ext>
            </a:extLst>
          </p:cNvPr>
          <p:cNvSpPr>
            <a:spLocks noGrp="1"/>
          </p:cNvSpPr>
          <p:nvPr>
            <p:ph type="ftr" sz="quarter" idx="3"/>
          </p:nvPr>
        </p:nvSpPr>
        <p:spPr/>
        <p:txBody>
          <a:bodyPr/>
          <a:lstStyle/>
          <a:p>
            <a:r>
              <a:rPr lang="en-US" dirty="0">
                <a:solidFill>
                  <a:srgbClr val="000000"/>
                </a:solidFill>
              </a:rPr>
              <a:t>Sources: </a:t>
            </a:r>
            <a:r>
              <a:rPr lang="en-US" dirty="0">
                <a:solidFill>
                  <a:srgbClr val="000000"/>
                </a:solidFill>
                <a:hlinkClick r:id="rId5"/>
              </a:rPr>
              <a:t>Dandelion</a:t>
            </a:r>
            <a:r>
              <a:rPr lang="en-US" dirty="0">
                <a:solidFill>
                  <a:srgbClr val="000000"/>
                </a:solidFill>
              </a:rPr>
              <a:t> (n.d.); </a:t>
            </a:r>
            <a:r>
              <a:rPr lang="en-US" dirty="0">
                <a:solidFill>
                  <a:srgbClr val="000000"/>
                </a:solidFill>
                <a:hlinkClick r:id="rId6"/>
              </a:rPr>
              <a:t>Bedrock Energy</a:t>
            </a:r>
            <a:r>
              <a:rPr lang="en-US" dirty="0">
                <a:solidFill>
                  <a:srgbClr val="000000"/>
                </a:solidFill>
              </a:rPr>
              <a:t> (n.d.); </a:t>
            </a:r>
            <a:r>
              <a:rPr lang="en-US" dirty="0">
                <a:latin typeface="Arial" panose="020B0604020202020204" pitchFamily="34" charset="0"/>
                <a:cs typeface="Arial" panose="020B0604020202020204" pitchFamily="34" charset="0"/>
                <a:hlinkClick r:id="rId7"/>
              </a:rPr>
              <a:t>Dalrada</a:t>
            </a:r>
            <a:r>
              <a:rPr lang="en-US" dirty="0">
                <a:solidFill>
                  <a:srgbClr val="000000"/>
                </a:solidFill>
              </a:rPr>
              <a:t> (n.d.); </a:t>
            </a:r>
            <a:r>
              <a:rPr lang="en-US" dirty="0">
                <a:solidFill>
                  <a:srgbClr val="000000"/>
                </a:solidFill>
                <a:hlinkClick r:id="rId8"/>
              </a:rPr>
              <a:t>Kensa</a:t>
            </a:r>
            <a:r>
              <a:rPr lang="en-US" dirty="0">
                <a:solidFill>
                  <a:srgbClr val="000000"/>
                </a:solidFill>
              </a:rPr>
              <a:t> (2023); </a:t>
            </a:r>
            <a:r>
              <a:rPr lang="en-US" dirty="0">
                <a:solidFill>
                  <a:srgbClr val="000000"/>
                </a:solidFill>
                <a:hlinkClick r:id="rId9"/>
              </a:rPr>
              <a:t>Sulzer</a:t>
            </a:r>
            <a:r>
              <a:rPr lang="en-US" dirty="0">
                <a:solidFill>
                  <a:srgbClr val="000000"/>
                </a:solidFill>
              </a:rPr>
              <a:t> (n.d.); </a:t>
            </a:r>
            <a:r>
              <a:rPr lang="en-US" dirty="0">
                <a:solidFill>
                  <a:srgbClr val="000000"/>
                </a:solidFill>
                <a:hlinkClick r:id="rId10"/>
              </a:rPr>
              <a:t>Annex 65</a:t>
            </a:r>
            <a:r>
              <a:rPr lang="en-US" dirty="0">
                <a:solidFill>
                  <a:srgbClr val="000000"/>
                </a:solidFill>
              </a:rPr>
              <a:t> (n.d.).</a:t>
            </a:r>
          </a:p>
          <a:p>
            <a:pPr lvl="0">
              <a:defRPr/>
            </a:pPr>
            <a:r>
              <a:rPr lang="en-US" dirty="0">
                <a:solidFill>
                  <a:srgbClr val="000000"/>
                </a:solidFill>
              </a:rPr>
              <a:t>Credit: Pia Doris Morrow, and </a:t>
            </a:r>
            <a:r>
              <a:rPr lang="en-US" dirty="0">
                <a:solidFill>
                  <a:srgbClr val="000000"/>
                </a:solidFill>
                <a:hlinkClick r:id="rId11"/>
              </a:rPr>
              <a:t>Gernot Wagner</a:t>
            </a:r>
            <a:r>
              <a:rPr lang="en-US" dirty="0">
                <a:solidFill>
                  <a:srgbClr val="000000"/>
                </a:solidFill>
              </a:rPr>
              <a:t>. </a:t>
            </a:r>
            <a:r>
              <a:rPr lang="en-US" dirty="0">
                <a:hlinkClick r:id="rId12"/>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rgbClr val="000000"/>
              </a:solidFill>
              <a:cs typeface="Arial"/>
            </a:endParaRPr>
          </a:p>
        </p:txBody>
      </p:sp>
      <p:sp>
        <p:nvSpPr>
          <p:cNvPr id="6" name="Rectangle 5">
            <a:extLst>
              <a:ext uri="{FF2B5EF4-FFF2-40B4-BE49-F238E27FC236}">
                <a16:creationId xmlns:a16="http://schemas.microsoft.com/office/drawing/2014/main" id="{AE3E4921-DDFE-67F8-7080-1738065BEA01}"/>
              </a:ext>
            </a:extLst>
          </p:cNvPr>
          <p:cNvSpPr/>
          <p:nvPr/>
        </p:nvSpPr>
        <p:spPr bwMode="gray">
          <a:xfrm>
            <a:off x="842963" y="2371725"/>
            <a:ext cx="2970212" cy="3671888"/>
          </a:xfrm>
          <a:prstGeom prst="rect">
            <a:avLst/>
          </a:prstGeom>
          <a:solidFill>
            <a:schemeClr val="accent1">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5760" rIns="36000" bIns="36000" numCol="1" spcCol="0" rtlCol="0" fromWordArt="0" anchor="t" anchorCtr="0" forceAA="0" compatLnSpc="1">
            <a:prstTxWarp prst="textNoShape">
              <a:avLst/>
            </a:prstTxWarp>
            <a:noAutofit/>
          </a:bodyPr>
          <a:lstStyle/>
          <a:p>
            <a:r>
              <a:rPr lang="en-US" sz="1400" b="0" i="0" u="none" strike="noStrike" dirty="0">
                <a:solidFill>
                  <a:srgbClr val="000000"/>
                </a:solidFill>
                <a:effectLst/>
              </a:rPr>
              <a:t>Modular geothermal systems are gaining traction due to their scalability, reduced installation time, and cost effectiveness.</a:t>
            </a:r>
          </a:p>
          <a:p>
            <a:r>
              <a:rPr lang="en-US" sz="1400" b="0" i="0" u="none" strike="noStrike" dirty="0">
                <a:solidFill>
                  <a:srgbClr val="000000"/>
                </a:solidFill>
                <a:effectLst/>
              </a:rPr>
              <a:t>The systems allow for phased implementation, making geothermal solutions more accessible for various building types.</a:t>
            </a:r>
          </a:p>
          <a:p>
            <a:pPr algn="l">
              <a:buNone/>
            </a:pPr>
            <a:r>
              <a:rPr lang="en-US" sz="1400" b="1" i="0" u="none" strike="noStrike" dirty="0">
                <a:solidFill>
                  <a:srgbClr val="000000"/>
                </a:solidFill>
                <a:effectLst/>
              </a:rPr>
              <a:t>First movers:</a:t>
            </a:r>
          </a:p>
        </p:txBody>
      </p:sp>
      <p:sp>
        <p:nvSpPr>
          <p:cNvPr id="7" name="Rectangle 6">
            <a:extLst>
              <a:ext uri="{FF2B5EF4-FFF2-40B4-BE49-F238E27FC236}">
                <a16:creationId xmlns:a16="http://schemas.microsoft.com/office/drawing/2014/main" id="{DC033215-52A5-8C96-BA3A-EC29211A48FB}"/>
              </a:ext>
            </a:extLst>
          </p:cNvPr>
          <p:cNvSpPr/>
          <p:nvPr/>
        </p:nvSpPr>
        <p:spPr bwMode="gray">
          <a:xfrm>
            <a:off x="842963" y="1990725"/>
            <a:ext cx="2970212" cy="619125"/>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600" b="1" dirty="0">
                <a:solidFill>
                  <a:schemeClr val="bg1"/>
                </a:solidFill>
              </a:rPr>
              <a:t>Modular geothermal systems</a:t>
            </a:r>
          </a:p>
        </p:txBody>
      </p:sp>
      <p:sp>
        <p:nvSpPr>
          <p:cNvPr id="8" name="Parallelogram 7">
            <a:extLst>
              <a:ext uri="{FF2B5EF4-FFF2-40B4-BE49-F238E27FC236}">
                <a16:creationId xmlns:a16="http://schemas.microsoft.com/office/drawing/2014/main" id="{5420B38D-4747-4D49-15BF-8E1E213AF51B}"/>
              </a:ext>
            </a:extLst>
          </p:cNvPr>
          <p:cNvSpPr/>
          <p:nvPr/>
        </p:nvSpPr>
        <p:spPr bwMode="gray">
          <a:xfrm>
            <a:off x="620713" y="1822847"/>
            <a:ext cx="1350962" cy="285750"/>
          </a:xfrm>
          <a:prstGeom prst="parallelogram">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400" b="1" dirty="0">
                <a:solidFill>
                  <a:schemeClr val="bg1"/>
                </a:solidFill>
              </a:rPr>
              <a:t>Trend #1</a:t>
            </a:r>
          </a:p>
        </p:txBody>
      </p:sp>
      <p:sp>
        <p:nvSpPr>
          <p:cNvPr id="9" name="Rectangle 8">
            <a:extLst>
              <a:ext uri="{FF2B5EF4-FFF2-40B4-BE49-F238E27FC236}">
                <a16:creationId xmlns:a16="http://schemas.microsoft.com/office/drawing/2014/main" id="{604B9A50-78E2-25F6-49CA-E5612EA54FE4}"/>
              </a:ext>
            </a:extLst>
          </p:cNvPr>
          <p:cNvSpPr/>
          <p:nvPr/>
        </p:nvSpPr>
        <p:spPr bwMode="gray">
          <a:xfrm>
            <a:off x="4867276" y="2371725"/>
            <a:ext cx="2970212" cy="3671888"/>
          </a:xfrm>
          <a:prstGeom prst="rect">
            <a:avLst/>
          </a:prstGeom>
          <a:solidFill>
            <a:schemeClr val="accent3">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5760" rIns="36000" bIns="36000" numCol="1" spcCol="0" rtlCol="0" fromWordArt="0" anchor="t" anchorCtr="0" forceAA="0" compatLnSpc="1">
            <a:prstTxWarp prst="textNoShape">
              <a:avLst/>
            </a:prstTxWarp>
            <a:noAutofit/>
          </a:bodyPr>
          <a:lstStyle/>
          <a:p>
            <a:r>
              <a:rPr lang="en-US" sz="1400" b="0" i="0" u="none" strike="noStrike" dirty="0">
                <a:solidFill>
                  <a:srgbClr val="000000"/>
                </a:solidFill>
                <a:effectLst/>
              </a:rPr>
              <a:t>Artificial intelligence is impacting HVAC systems by enabling predictive maintenance, which anticipates equipment failures before they occur.</a:t>
            </a:r>
          </a:p>
          <a:p>
            <a:r>
              <a:rPr lang="en-US" sz="1400" b="0" i="0" u="none" strike="noStrike" dirty="0">
                <a:solidFill>
                  <a:srgbClr val="000000"/>
                </a:solidFill>
                <a:effectLst/>
              </a:rPr>
              <a:t>The use of AI enhances system reliability, extends equipment lifespan, and reduces operational costs.</a:t>
            </a:r>
          </a:p>
          <a:p>
            <a:r>
              <a:rPr lang="en-US" sz="1400" b="0" i="0" u="none" strike="noStrike" dirty="0">
                <a:solidFill>
                  <a:srgbClr val="000000"/>
                </a:solidFill>
                <a:effectLst/>
              </a:rPr>
              <a:t>​</a:t>
            </a:r>
            <a:r>
              <a:rPr lang="en-US" sz="1400" b="1" i="0" u="none" strike="noStrike" dirty="0">
                <a:solidFill>
                  <a:srgbClr val="000000"/>
                </a:solidFill>
                <a:effectLst/>
              </a:rPr>
              <a:t>First movers:</a:t>
            </a:r>
          </a:p>
        </p:txBody>
      </p:sp>
      <p:sp>
        <p:nvSpPr>
          <p:cNvPr id="10" name="Rectangle 9">
            <a:extLst>
              <a:ext uri="{FF2B5EF4-FFF2-40B4-BE49-F238E27FC236}">
                <a16:creationId xmlns:a16="http://schemas.microsoft.com/office/drawing/2014/main" id="{76278097-462D-F188-AA57-8824C69815EA}"/>
              </a:ext>
            </a:extLst>
          </p:cNvPr>
          <p:cNvSpPr/>
          <p:nvPr/>
        </p:nvSpPr>
        <p:spPr bwMode="gray">
          <a:xfrm>
            <a:off x="4867276" y="1990725"/>
            <a:ext cx="2970212" cy="619125"/>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600" b="1" dirty="0">
                <a:solidFill>
                  <a:schemeClr val="bg1"/>
                </a:solidFill>
              </a:rPr>
              <a:t>AI for predictive maintenance</a:t>
            </a:r>
          </a:p>
        </p:txBody>
      </p:sp>
      <p:sp>
        <p:nvSpPr>
          <p:cNvPr id="11" name="Parallelogram 10">
            <a:extLst>
              <a:ext uri="{FF2B5EF4-FFF2-40B4-BE49-F238E27FC236}">
                <a16:creationId xmlns:a16="http://schemas.microsoft.com/office/drawing/2014/main" id="{0D2D0C26-A4A1-4870-A00D-57D1FCD2F318}"/>
              </a:ext>
            </a:extLst>
          </p:cNvPr>
          <p:cNvSpPr/>
          <p:nvPr/>
        </p:nvSpPr>
        <p:spPr bwMode="gray">
          <a:xfrm>
            <a:off x="4645026" y="1822847"/>
            <a:ext cx="1350962" cy="285750"/>
          </a:xfrm>
          <a:prstGeom prst="parallelogram">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400" b="1" dirty="0">
                <a:solidFill>
                  <a:schemeClr val="bg1"/>
                </a:solidFill>
              </a:rPr>
              <a:t>Trend #2</a:t>
            </a:r>
          </a:p>
        </p:txBody>
      </p:sp>
      <p:sp>
        <p:nvSpPr>
          <p:cNvPr id="12" name="Rectangle 11">
            <a:extLst>
              <a:ext uri="{FF2B5EF4-FFF2-40B4-BE49-F238E27FC236}">
                <a16:creationId xmlns:a16="http://schemas.microsoft.com/office/drawing/2014/main" id="{B3E28F7B-AB80-38E3-9F82-C9AB263A141D}"/>
              </a:ext>
            </a:extLst>
          </p:cNvPr>
          <p:cNvSpPr/>
          <p:nvPr/>
        </p:nvSpPr>
        <p:spPr bwMode="gray">
          <a:xfrm>
            <a:off x="8891589" y="2371725"/>
            <a:ext cx="2970212" cy="3682471"/>
          </a:xfrm>
          <a:prstGeom prst="rect">
            <a:avLst/>
          </a:prstGeom>
          <a:solidFill>
            <a:schemeClr val="accent6">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5760" rIns="36000" bIns="36000" numCol="1" spcCol="0" rtlCol="0" fromWordArt="0" anchor="t" anchorCtr="0" forceAA="0" compatLnSpc="1">
            <a:prstTxWarp prst="textNoShape">
              <a:avLst/>
            </a:prstTxWarp>
            <a:noAutofit/>
          </a:bodyPr>
          <a:lstStyle/>
          <a:p>
            <a:r>
              <a:rPr lang="en-US" sz="1400" b="0" i="0" u="none" strike="noStrike" dirty="0">
                <a:solidFill>
                  <a:srgbClr val="000000"/>
                </a:solidFill>
                <a:effectLst/>
              </a:rPr>
              <a:t>The principles of reuse, refurbishment, and recycling of products and materials to minimize waste also apply to geothermal systems.</a:t>
            </a:r>
          </a:p>
          <a:p>
            <a:r>
              <a:rPr lang="en-US" sz="1400" dirty="0">
                <a:solidFill>
                  <a:srgbClr val="000000"/>
                </a:solidFill>
              </a:rPr>
              <a:t>T</a:t>
            </a:r>
            <a:r>
              <a:rPr lang="en-US" sz="1400" b="0" i="0" u="none" strike="noStrike" dirty="0">
                <a:solidFill>
                  <a:srgbClr val="000000"/>
                </a:solidFill>
                <a:effectLst/>
              </a:rPr>
              <a:t>his includes designing systems for longevity, using recyclable materials, and establishing take-back schemes for end-of-life components.</a:t>
            </a:r>
          </a:p>
          <a:p>
            <a:r>
              <a:rPr lang="en-US" sz="1400" b="1" i="0" u="none" strike="noStrike" dirty="0">
                <a:solidFill>
                  <a:srgbClr val="000000"/>
                </a:solidFill>
                <a:effectLst/>
              </a:rPr>
              <a:t>First movers:</a:t>
            </a:r>
          </a:p>
        </p:txBody>
      </p:sp>
      <p:sp>
        <p:nvSpPr>
          <p:cNvPr id="13" name="Rectangle 12">
            <a:extLst>
              <a:ext uri="{FF2B5EF4-FFF2-40B4-BE49-F238E27FC236}">
                <a16:creationId xmlns:a16="http://schemas.microsoft.com/office/drawing/2014/main" id="{A6797062-65F2-12CC-1D28-B4B575CEEEE4}"/>
              </a:ext>
            </a:extLst>
          </p:cNvPr>
          <p:cNvSpPr/>
          <p:nvPr/>
        </p:nvSpPr>
        <p:spPr bwMode="gray">
          <a:xfrm>
            <a:off x="8891589" y="1990725"/>
            <a:ext cx="2970212" cy="619125"/>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600" b="1" dirty="0">
                <a:solidFill>
                  <a:schemeClr val="bg1"/>
                </a:solidFill>
              </a:rPr>
              <a:t>Circular economy for GHPs</a:t>
            </a:r>
          </a:p>
        </p:txBody>
      </p:sp>
      <p:sp>
        <p:nvSpPr>
          <p:cNvPr id="14" name="Parallelogram 13">
            <a:extLst>
              <a:ext uri="{FF2B5EF4-FFF2-40B4-BE49-F238E27FC236}">
                <a16:creationId xmlns:a16="http://schemas.microsoft.com/office/drawing/2014/main" id="{E089E2BB-6502-1248-2751-95A6FA5E6973}"/>
              </a:ext>
            </a:extLst>
          </p:cNvPr>
          <p:cNvSpPr/>
          <p:nvPr/>
        </p:nvSpPr>
        <p:spPr bwMode="gray">
          <a:xfrm>
            <a:off x="8669339" y="1822847"/>
            <a:ext cx="1350962" cy="285750"/>
          </a:xfrm>
          <a:prstGeom prst="parallelogram">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400" b="1" dirty="0">
                <a:solidFill>
                  <a:schemeClr val="bg1"/>
                </a:solidFill>
              </a:rPr>
              <a:t>Trend #3</a:t>
            </a:r>
          </a:p>
        </p:txBody>
      </p:sp>
      <p:pic>
        <p:nvPicPr>
          <p:cNvPr id="15" name="Picture 2" descr="Dandelion Energy - Wikipedia">
            <a:extLst>
              <a:ext uri="{FF2B5EF4-FFF2-40B4-BE49-F238E27FC236}">
                <a16:creationId xmlns:a16="http://schemas.microsoft.com/office/drawing/2014/main" id="{20BA3E90-5D05-22A9-3008-75703201B2E3}"/>
              </a:ext>
            </a:extLst>
          </p:cNvPr>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auto">
          <a:xfrm>
            <a:off x="1038225" y="5312672"/>
            <a:ext cx="504825" cy="609032"/>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6" descr="Bedrock Energy logo">
            <a:extLst>
              <a:ext uri="{FF2B5EF4-FFF2-40B4-BE49-F238E27FC236}">
                <a16:creationId xmlns:a16="http://schemas.microsoft.com/office/drawing/2014/main" id="{E3003F93-34A5-E337-F0D5-1AFD377722B5}"/>
              </a:ext>
            </a:extLst>
          </p:cNvPr>
          <p:cNvPicPr>
            <a:picLocks noChangeAspect="1" noChangeArrowheads="1"/>
          </p:cNvPicPr>
          <p:nvPr/>
        </p:nvPicPr>
        <p:blipFill>
          <a:blip r:embed="rId14" cstate="print">
            <a:extLst>
              <a:ext uri="{28A0092B-C50C-407E-A947-70E740481C1C}">
                <a14:useLocalDpi xmlns:a14="http://schemas.microsoft.com/office/drawing/2010/main"/>
              </a:ext>
            </a:extLst>
          </a:blip>
          <a:srcRect/>
          <a:stretch>
            <a:fillRect/>
          </a:stretch>
        </p:blipFill>
        <p:spPr bwMode="auto">
          <a:xfrm>
            <a:off x="1997075" y="5519998"/>
            <a:ext cx="1362075" cy="194379"/>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8" descr="Dalrada Climate Technology">
            <a:extLst>
              <a:ext uri="{FF2B5EF4-FFF2-40B4-BE49-F238E27FC236}">
                <a16:creationId xmlns:a16="http://schemas.microsoft.com/office/drawing/2014/main" id="{DE91C429-5494-E3DE-3D50-1D308FF75909}"/>
              </a:ext>
            </a:extLst>
          </p:cNvPr>
          <p:cNvPicPr>
            <a:picLocks noChangeAspect="1" noChangeArrowheads="1"/>
          </p:cNvPicPr>
          <p:nvPr/>
        </p:nvPicPr>
        <p:blipFill>
          <a:blip r:embed="rId15" cstate="screen">
            <a:extLst>
              <a:ext uri="{28A0092B-C50C-407E-A947-70E740481C1C}">
                <a14:useLocalDpi xmlns:a14="http://schemas.microsoft.com/office/drawing/2010/main"/>
              </a:ext>
            </a:extLst>
          </a:blip>
          <a:srcRect/>
          <a:stretch>
            <a:fillRect/>
          </a:stretch>
        </p:blipFill>
        <p:spPr bwMode="auto">
          <a:xfrm>
            <a:off x="5014907" y="5399395"/>
            <a:ext cx="1389821" cy="435586"/>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10" descr="Profile for Sulzer">
            <a:extLst>
              <a:ext uri="{FF2B5EF4-FFF2-40B4-BE49-F238E27FC236}">
                <a16:creationId xmlns:a16="http://schemas.microsoft.com/office/drawing/2014/main" id="{72FC7320-DF2F-A7E0-B88E-BC5F2FFCE8B0}"/>
              </a:ext>
            </a:extLst>
          </p:cNvPr>
          <p:cNvPicPr>
            <a:picLocks noChangeAspect="1" noChangeArrowheads="1"/>
          </p:cNvPicPr>
          <p:nvPr/>
        </p:nvPicPr>
        <p:blipFill rotWithShape="1">
          <a:blip r:embed="rId16" cstate="screen">
            <a:clrChange>
              <a:clrFrom>
                <a:srgbClr val="FFFFFF"/>
              </a:clrFrom>
              <a:clrTo>
                <a:srgbClr val="FFFFFF">
                  <a:alpha val="0"/>
                </a:srgbClr>
              </a:clrTo>
            </a:clrChange>
            <a:extLst>
              <a:ext uri="{28A0092B-C50C-407E-A947-70E740481C1C}">
                <a14:useLocalDpi xmlns:a14="http://schemas.microsoft.com/office/drawing/2010/main"/>
              </a:ext>
            </a:extLst>
          </a:blip>
          <a:srcRect t="39286" b="38951"/>
          <a:stretch/>
        </p:blipFill>
        <p:spPr bwMode="auto">
          <a:xfrm>
            <a:off x="8969926" y="5467100"/>
            <a:ext cx="1406769" cy="304800"/>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18" descr="A close-up of a logo&#10;&#10;AI-generated content may be incorrect.">
            <a:extLst>
              <a:ext uri="{FF2B5EF4-FFF2-40B4-BE49-F238E27FC236}">
                <a16:creationId xmlns:a16="http://schemas.microsoft.com/office/drawing/2014/main" id="{0C46065E-AD75-2822-436C-F6D3585A50C5}"/>
              </a:ext>
            </a:extLst>
          </p:cNvPr>
          <p:cNvPicPr>
            <a:picLocks noChangeAspect="1"/>
          </p:cNvPicPr>
          <p:nvPr/>
        </p:nvPicPr>
        <p:blipFill>
          <a:blip r:embed="rId17">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10455032" y="5312672"/>
            <a:ext cx="1179580" cy="492736"/>
          </a:xfrm>
          <a:prstGeom prst="rect">
            <a:avLst/>
          </a:prstGeom>
        </p:spPr>
      </p:pic>
      <p:pic>
        <p:nvPicPr>
          <p:cNvPr id="20" name="Picture 19" descr="A red and white logo&#10;&#10;AI-generated content may be incorrect.">
            <a:extLst>
              <a:ext uri="{FF2B5EF4-FFF2-40B4-BE49-F238E27FC236}">
                <a16:creationId xmlns:a16="http://schemas.microsoft.com/office/drawing/2014/main" id="{A1512191-3707-9F8F-71FA-27F81700F9BF}"/>
              </a:ext>
            </a:extLst>
          </p:cNvPr>
          <p:cNvPicPr>
            <a:picLocks noChangeAspect="1"/>
          </p:cNvPicPr>
          <p:nvPr/>
        </p:nvPicPr>
        <p:blipFill>
          <a:blip r:embed="rId18">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6552359" y="5407637"/>
            <a:ext cx="1155700" cy="419100"/>
          </a:xfrm>
          <a:prstGeom prst="rect">
            <a:avLst/>
          </a:prstGeom>
        </p:spPr>
      </p:pic>
    </p:spTree>
    <p:extLst>
      <p:ext uri="{BB962C8B-B14F-4D97-AF65-F5344CB8AC3E}">
        <p14:creationId xmlns:p14="http://schemas.microsoft.com/office/powerpoint/2010/main" val="3580180722"/>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EB1CBFCB-C49A-7CC1-9D75-2822D6E3E3E5}"/>
              </a:ext>
            </a:extLst>
          </p:cNvPr>
          <p:cNvGraphicFramePr>
            <a:graphicFrameLocks/>
          </p:cNvGraphicFramePr>
          <p:nvPr>
            <p:custDataLst>
              <p:tags r:id="rId1"/>
            </p:custDataLst>
            <p:extLst>
              <p:ext uri="{D42A27DB-BD31-4B8C-83A1-F6EECF244321}">
                <p14:modId xmlns:p14="http://schemas.microsoft.com/office/powerpoint/2010/main" val="2875796865"/>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 imgW="7772400" imgH="10058400" progId="TCLayout.ActiveDocument.1">
                  <p:embed/>
                </p:oleObj>
              </mc:Choice>
              <mc:Fallback>
                <p:oleObj name="think-cell Slide" r:id="rId4" imgW="7772400" imgH="10058400" progId="TCLayout.ActiveDocument.1">
                  <p:embed/>
                  <p:pic>
                    <p:nvPicPr>
                      <p:cNvPr id="3" name="think-cell data - do not delete" hidden="1">
                        <a:extLst>
                          <a:ext uri="{FF2B5EF4-FFF2-40B4-BE49-F238E27FC236}">
                            <a16:creationId xmlns:a16="http://schemas.microsoft.com/office/drawing/2014/main" id="{EB1CBFCB-C49A-7CC1-9D75-2822D6E3E3E5}"/>
                          </a:ext>
                        </a:extLst>
                      </p:cNvPr>
                      <p:cNvPicPr/>
                      <p:nvPr/>
                    </p:nvPicPr>
                    <p:blipFill>
                      <a:blip r:embed="rId5"/>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F1AB18AA-8487-2DF3-3C74-D48CAC3CE7DC}"/>
              </a:ext>
            </a:extLst>
          </p:cNvPr>
          <p:cNvSpPr>
            <a:spLocks noGrp="1"/>
          </p:cNvSpPr>
          <p:nvPr>
            <p:ph type="title"/>
          </p:nvPr>
        </p:nvSpPr>
        <p:spPr/>
        <p:txBody>
          <a:bodyPr vert="horz" rIns="91440"/>
          <a:lstStyle/>
          <a:p>
            <a:r>
              <a:rPr lang="en-US" dirty="0"/>
              <a:t>Geothermal Heating and Cooling Global Policy</a:t>
            </a:r>
          </a:p>
        </p:txBody>
      </p:sp>
    </p:spTree>
    <p:extLst>
      <p:ext uri="{BB962C8B-B14F-4D97-AF65-F5344CB8AC3E}">
        <p14:creationId xmlns:p14="http://schemas.microsoft.com/office/powerpoint/2010/main" val="2793955243"/>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Placeholder 5" descr="A group of flags on poles&#10;&#10;AI-generated content may be incorrect.">
            <a:extLst>
              <a:ext uri="{FF2B5EF4-FFF2-40B4-BE49-F238E27FC236}">
                <a16:creationId xmlns:a16="http://schemas.microsoft.com/office/drawing/2014/main" id="{D7A9D9F3-CA18-D2BD-FC6C-22D22F848EF8}"/>
              </a:ext>
            </a:extLst>
          </p:cNvPr>
          <p:cNvPicPr>
            <a:picLocks noGrp="1" noChangeAspect="1"/>
          </p:cNvPicPr>
          <p:nvPr>
            <p:ph type="pic" sz="quarter" idx="12"/>
          </p:nvPr>
        </p:nvPicPr>
        <p:blipFill>
          <a:blip r:embed="rId2"/>
          <a:srcRect t="384" b="384"/>
          <a:stretch>
            <a:fillRect/>
          </a:stretch>
        </p:blipFill>
        <p:spPr>
          <a:prstGeom prst="rect">
            <a:avLst/>
          </a:prstGeom>
        </p:spPr>
      </p:pic>
      <p:sp>
        <p:nvSpPr>
          <p:cNvPr id="3" name="Text Placeholder 2">
            <a:extLst>
              <a:ext uri="{FF2B5EF4-FFF2-40B4-BE49-F238E27FC236}">
                <a16:creationId xmlns:a16="http://schemas.microsoft.com/office/drawing/2014/main" id="{288A138E-35CA-42B3-74C5-DE2A3D65B988}"/>
              </a:ext>
            </a:extLst>
          </p:cNvPr>
          <p:cNvSpPr>
            <a:spLocks noGrp="1"/>
          </p:cNvSpPr>
          <p:nvPr>
            <p:ph type="body" sz="quarter" idx="13"/>
          </p:nvPr>
        </p:nvSpPr>
        <p:spPr/>
        <p:txBody>
          <a:bodyPr/>
          <a:lstStyle/>
          <a:p>
            <a:pPr marL="0" lvl="0" indent="0" defTabSz="711200">
              <a:spcBef>
                <a:spcPts val="600"/>
              </a:spcBef>
              <a:buNone/>
              <a:defRPr/>
            </a:pPr>
            <a:r>
              <a:rPr lang="en-US" sz="1200" b="1" dirty="0">
                <a:solidFill>
                  <a:srgbClr val="000000"/>
                </a:solidFill>
              </a:rPr>
              <a:t>Four key policy priorities </a:t>
            </a:r>
            <a:r>
              <a:rPr lang="en-US" sz="1200" dirty="0">
                <a:solidFill>
                  <a:srgbClr val="000000"/>
                </a:solidFill>
              </a:rPr>
              <a:t>can help scale geothermal heating and cooling (H&amp;C) deployment and lower costs.</a:t>
            </a:r>
          </a:p>
          <a:p>
            <a:pPr lvl="1" defTabSz="711200">
              <a:spcBef>
                <a:spcPts val="600"/>
              </a:spcBef>
              <a:defRPr/>
            </a:pPr>
            <a:r>
              <a:rPr lang="en-US" sz="1150" b="1" dirty="0">
                <a:solidFill>
                  <a:srgbClr val="000000"/>
                </a:solidFill>
              </a:rPr>
              <a:t>Global collaboration </a:t>
            </a:r>
            <a:r>
              <a:rPr lang="en-US" sz="1150" dirty="0">
                <a:solidFill>
                  <a:srgbClr val="000000"/>
                </a:solidFill>
              </a:rPr>
              <a:t>on geothermal energy largely favors power generation over H&amp;C.</a:t>
            </a:r>
            <a:endParaRPr lang="en-US" sz="1150" b="1" dirty="0">
              <a:solidFill>
                <a:srgbClr val="000000"/>
              </a:solidFill>
              <a:cs typeface="Arial"/>
            </a:endParaRPr>
          </a:p>
          <a:p>
            <a:pPr marL="365760" lvl="1" defTabSz="711200">
              <a:spcBef>
                <a:spcPts val="600"/>
              </a:spcBef>
              <a:defRPr/>
            </a:pPr>
            <a:r>
              <a:rPr lang="en-US" sz="1150" dirty="0">
                <a:solidFill>
                  <a:srgbClr val="000000"/>
                </a:solidFill>
              </a:rPr>
              <a:t>As a human capital-intensive industry, </a:t>
            </a:r>
            <a:r>
              <a:rPr lang="en-US" sz="1150" b="1" dirty="0">
                <a:solidFill>
                  <a:srgbClr val="000000"/>
                </a:solidFill>
              </a:rPr>
              <a:t>transitioning the oil and gas workforce</a:t>
            </a:r>
            <a:r>
              <a:rPr lang="en-US" sz="1150" dirty="0">
                <a:solidFill>
                  <a:srgbClr val="000000"/>
                </a:solidFill>
              </a:rPr>
              <a:t>, which has extensive overlapping competencies with the geothermal sector, is a high policy priority.</a:t>
            </a:r>
            <a:endParaRPr lang="en-US" sz="1150" dirty="0">
              <a:solidFill>
                <a:srgbClr val="000000"/>
              </a:solidFill>
              <a:cs typeface="Arial"/>
            </a:endParaRPr>
          </a:p>
          <a:p>
            <a:pPr marL="365760" lvl="1" defTabSz="711200">
              <a:spcBef>
                <a:spcPts val="600"/>
              </a:spcBef>
              <a:defRPr/>
            </a:pPr>
            <a:r>
              <a:rPr lang="en-US" sz="1150" b="1" dirty="0">
                <a:solidFill>
                  <a:srgbClr val="000000"/>
                </a:solidFill>
              </a:rPr>
              <a:t>Strong funding for R&amp;D </a:t>
            </a:r>
            <a:r>
              <a:rPr lang="en-US" sz="1150" dirty="0">
                <a:solidFill>
                  <a:srgbClr val="000000"/>
                </a:solidFill>
              </a:rPr>
              <a:t>is key in scaling geothermal H&amp;C across diverse geographies and in driving down next-generation geothermal costs.</a:t>
            </a:r>
            <a:endParaRPr lang="en-US" sz="1150" dirty="0">
              <a:solidFill>
                <a:srgbClr val="000000"/>
              </a:solidFill>
              <a:cs typeface="Arial"/>
            </a:endParaRPr>
          </a:p>
          <a:p>
            <a:pPr marL="365760" lvl="1" defTabSz="711200">
              <a:spcBef>
                <a:spcPts val="600"/>
              </a:spcBef>
              <a:defRPr/>
            </a:pPr>
            <a:r>
              <a:rPr lang="en-US" sz="1150" dirty="0">
                <a:solidFill>
                  <a:srgbClr val="000000"/>
                </a:solidFill>
              </a:rPr>
              <a:t>Geothermal projects carry high early-stage risks, necessitating strong </a:t>
            </a:r>
            <a:r>
              <a:rPr lang="en-US" sz="1150" b="1" dirty="0">
                <a:solidFill>
                  <a:srgbClr val="000000"/>
                </a:solidFill>
              </a:rPr>
              <a:t>risk mitigation policies </a:t>
            </a:r>
            <a:r>
              <a:rPr lang="en-US" sz="1150" dirty="0">
                <a:solidFill>
                  <a:srgbClr val="000000"/>
                </a:solidFill>
              </a:rPr>
              <a:t>to incentivize adoption.</a:t>
            </a:r>
          </a:p>
          <a:p>
            <a:pPr marL="0" lvl="0" indent="0" defTabSz="711200">
              <a:spcBef>
                <a:spcPts val="1800"/>
              </a:spcBef>
              <a:buNone/>
              <a:defRPr/>
            </a:pPr>
            <a:r>
              <a:rPr lang="en-US" sz="1200" b="1" dirty="0">
                <a:solidFill>
                  <a:srgbClr val="000000"/>
                </a:solidFill>
                <a:cs typeface="Arial"/>
              </a:rPr>
              <a:t>Current policy on geothermal H&amp;C remains an afterthought </a:t>
            </a:r>
            <a:r>
              <a:rPr lang="en-US" sz="1200" dirty="0">
                <a:solidFill>
                  <a:srgbClr val="000000"/>
                </a:solidFill>
                <a:cs typeface="Arial"/>
              </a:rPr>
              <a:t>in the global policy landscape.</a:t>
            </a:r>
          </a:p>
          <a:p>
            <a:pPr lvl="1" defTabSz="711200">
              <a:spcBef>
                <a:spcPts val="600"/>
              </a:spcBef>
              <a:defRPr/>
            </a:pPr>
            <a:r>
              <a:rPr lang="en-US" sz="1150" dirty="0">
                <a:solidFill>
                  <a:srgbClr val="000000"/>
                </a:solidFill>
              </a:rPr>
              <a:t>Only </a:t>
            </a:r>
            <a:r>
              <a:rPr lang="en-US" sz="1150" b="1" dirty="0">
                <a:solidFill>
                  <a:srgbClr val="000000"/>
                </a:solidFill>
              </a:rPr>
              <a:t>~30 countries</a:t>
            </a:r>
            <a:r>
              <a:rPr lang="en-US" sz="1150" dirty="0">
                <a:solidFill>
                  <a:srgbClr val="000000"/>
                </a:solidFill>
              </a:rPr>
              <a:t> have active geothermal H&amp;C policies compared with </a:t>
            </a:r>
            <a:r>
              <a:rPr lang="en-US" sz="1150" b="1" dirty="0">
                <a:solidFill>
                  <a:srgbClr val="000000"/>
                </a:solidFill>
              </a:rPr>
              <a:t>&gt;100 </a:t>
            </a:r>
            <a:r>
              <a:rPr lang="en-US" sz="1150" dirty="0">
                <a:solidFill>
                  <a:srgbClr val="000000"/>
                </a:solidFill>
              </a:rPr>
              <a:t>for solar PV and wind.</a:t>
            </a:r>
            <a:endParaRPr lang="en-US" sz="1150" dirty="0">
              <a:solidFill>
                <a:srgbClr val="000000"/>
              </a:solidFill>
              <a:cs typeface="Arial"/>
            </a:endParaRPr>
          </a:p>
          <a:p>
            <a:pPr lvl="1" defTabSz="711200">
              <a:spcBef>
                <a:spcPts val="600"/>
              </a:spcBef>
              <a:defRPr/>
            </a:pPr>
            <a:r>
              <a:rPr lang="en-US" sz="1150" dirty="0">
                <a:solidFill>
                  <a:srgbClr val="000000"/>
                </a:solidFill>
              </a:rPr>
              <a:t>Strong H&amp;C policy is concentrated in Europe, while China leads in deployment on the domestic level.</a:t>
            </a:r>
            <a:endParaRPr lang="en-US" sz="1150" dirty="0">
              <a:solidFill>
                <a:srgbClr val="000000"/>
              </a:solidFill>
              <a:cs typeface="Arial"/>
            </a:endParaRPr>
          </a:p>
          <a:p>
            <a:pPr lvl="1" defTabSz="711200">
              <a:spcBef>
                <a:spcPts val="600"/>
              </a:spcBef>
              <a:defRPr/>
            </a:pPr>
            <a:r>
              <a:rPr lang="en-US" sz="1150" dirty="0">
                <a:solidFill>
                  <a:srgbClr val="000000"/>
                </a:solidFill>
              </a:rPr>
              <a:t>While the </a:t>
            </a:r>
            <a:r>
              <a:rPr lang="en-US" sz="1150" b="1" dirty="0">
                <a:solidFill>
                  <a:srgbClr val="000000"/>
                </a:solidFill>
              </a:rPr>
              <a:t>U.S. has the second-highest installed H&amp;C capacity</a:t>
            </a:r>
            <a:r>
              <a:rPr lang="en-US" sz="1150" dirty="0">
                <a:solidFill>
                  <a:srgbClr val="000000"/>
                </a:solidFill>
              </a:rPr>
              <a:t>, fragmented federal policy has prevented economies of scale in the industry.</a:t>
            </a:r>
            <a:endParaRPr lang="en-US" sz="1150" dirty="0">
              <a:solidFill>
                <a:srgbClr val="000000"/>
              </a:solidFill>
              <a:cs typeface="Arial"/>
            </a:endParaRPr>
          </a:p>
          <a:p>
            <a:pPr lvl="1" defTabSz="711200">
              <a:spcBef>
                <a:spcPts val="600"/>
              </a:spcBef>
              <a:defRPr/>
            </a:pPr>
            <a:r>
              <a:rPr lang="en-US" sz="1150" dirty="0">
                <a:solidFill>
                  <a:srgbClr val="000000"/>
                </a:solidFill>
              </a:rPr>
              <a:t>Geothermal H&amp;C leads in deployment, yet there are more active policies in place for power generation.</a:t>
            </a:r>
            <a:endParaRPr lang="en-US" sz="1150" dirty="0">
              <a:solidFill>
                <a:srgbClr val="000000"/>
              </a:solidFill>
              <a:cs typeface="Arial"/>
            </a:endParaRPr>
          </a:p>
          <a:p>
            <a:pPr marL="0" lvl="0" indent="0" defTabSz="711200">
              <a:spcBef>
                <a:spcPts val="1800"/>
              </a:spcBef>
              <a:buNone/>
              <a:defRPr/>
            </a:pPr>
            <a:r>
              <a:rPr lang="en-US" sz="1200" dirty="0">
                <a:solidFill>
                  <a:srgbClr val="000000"/>
                </a:solidFill>
                <a:cs typeface="Arial"/>
              </a:rPr>
              <a:t>Country-level geothermal H&amp;C policy, primarily in Europe and China, has </a:t>
            </a:r>
            <a:r>
              <a:rPr lang="en-US" sz="1200" b="1" dirty="0">
                <a:solidFill>
                  <a:srgbClr val="000000"/>
                </a:solidFill>
                <a:cs typeface="Arial"/>
              </a:rPr>
              <a:t>enabled conventional geothermal to scale and next-generation technologies to take root</a:t>
            </a:r>
            <a:r>
              <a:rPr lang="en-US" sz="1200" dirty="0">
                <a:solidFill>
                  <a:srgbClr val="000000"/>
                </a:solidFill>
                <a:cs typeface="Arial"/>
              </a:rPr>
              <a:t>.</a:t>
            </a:r>
          </a:p>
          <a:p>
            <a:pPr lvl="1" defTabSz="711200">
              <a:spcBef>
                <a:spcPts val="600"/>
              </a:spcBef>
              <a:defRPr/>
            </a:pPr>
            <a:r>
              <a:rPr lang="en-US" sz="1150" dirty="0">
                <a:solidFill>
                  <a:srgbClr val="000000"/>
                </a:solidFill>
              </a:rPr>
              <a:t>China’s robust R&amp;D policy support </a:t>
            </a:r>
            <a:r>
              <a:rPr lang="en-US" sz="1150" b="1" dirty="0">
                <a:solidFill>
                  <a:srgbClr val="000000"/>
                </a:solidFill>
              </a:rPr>
              <a:t>enabled Sinopec to double its installed H&amp;C capacity in four years</a:t>
            </a:r>
            <a:r>
              <a:rPr lang="en-US" sz="1150" dirty="0">
                <a:solidFill>
                  <a:srgbClr val="000000"/>
                </a:solidFill>
              </a:rPr>
              <a:t>.</a:t>
            </a:r>
            <a:endParaRPr lang="en-US" sz="1150" dirty="0">
              <a:solidFill>
                <a:srgbClr val="000000"/>
              </a:solidFill>
              <a:cs typeface="Arial"/>
            </a:endParaRPr>
          </a:p>
          <a:p>
            <a:pPr lvl="1" defTabSz="711200">
              <a:spcBef>
                <a:spcPts val="600"/>
              </a:spcBef>
              <a:defRPr/>
            </a:pPr>
            <a:r>
              <a:rPr lang="en-US" sz="1150" dirty="0">
                <a:solidFill>
                  <a:srgbClr val="000000"/>
                </a:solidFill>
              </a:rPr>
              <a:t>While Iceland punches above its weight in the sector through workforce development, France’s risk mitigation schemes have supported </a:t>
            </a:r>
            <a:r>
              <a:rPr lang="en-US" sz="1150" b="1" dirty="0">
                <a:solidFill>
                  <a:srgbClr val="000000"/>
                </a:solidFill>
              </a:rPr>
              <a:t>81% of conventional geothermal adoption since 1970</a:t>
            </a:r>
            <a:r>
              <a:rPr lang="en-US" sz="1150" dirty="0">
                <a:solidFill>
                  <a:srgbClr val="000000"/>
                </a:solidFill>
              </a:rPr>
              <a:t>.</a:t>
            </a:r>
            <a:endParaRPr lang="en-US" sz="1150" dirty="0">
              <a:solidFill>
                <a:srgbClr val="000000"/>
              </a:solidFill>
              <a:cs typeface="Arial"/>
            </a:endParaRPr>
          </a:p>
          <a:p>
            <a:pPr lvl="1" defTabSz="711200">
              <a:spcBef>
                <a:spcPts val="600"/>
              </a:spcBef>
              <a:defRPr/>
            </a:pPr>
            <a:r>
              <a:rPr lang="en-US" sz="1150" dirty="0">
                <a:solidFill>
                  <a:srgbClr val="000000"/>
                </a:solidFill>
              </a:rPr>
              <a:t>Through streamlined permitting policy, </a:t>
            </a:r>
            <a:r>
              <a:rPr lang="en-US" sz="1150" dirty="0">
                <a:solidFill>
                  <a:srgbClr val="000000"/>
                </a:solidFill>
                <a:cs typeface="Arial"/>
              </a:rPr>
              <a:t>the number of exploration permits for deep geothermal plants in Germany </a:t>
            </a:r>
            <a:r>
              <a:rPr lang="en-US" sz="1150" b="1" dirty="0">
                <a:solidFill>
                  <a:srgbClr val="000000"/>
                </a:solidFill>
                <a:cs typeface="Arial"/>
              </a:rPr>
              <a:t>doubled from 82 in 2023 to 155 in 2025</a:t>
            </a:r>
            <a:r>
              <a:rPr lang="en-US" sz="1150" dirty="0">
                <a:solidFill>
                  <a:srgbClr val="000000"/>
                </a:solidFill>
                <a:cs typeface="Arial"/>
              </a:rPr>
              <a:t>; these permitting improvements may serve as a model for the Netherlands, which aims to similarly scale geothermal H&amp;C adoption.</a:t>
            </a:r>
          </a:p>
          <a:p>
            <a:pPr marL="365760" lvl="1" defTabSz="711200">
              <a:spcBef>
                <a:spcPts val="600"/>
              </a:spcBef>
              <a:defRPr/>
            </a:pPr>
            <a:endParaRPr lang="en-US" sz="1150" dirty="0">
              <a:solidFill>
                <a:srgbClr val="000000"/>
              </a:solidFill>
              <a:cs typeface="Arial"/>
            </a:endParaRPr>
          </a:p>
          <a:p>
            <a:endParaRPr lang="en-US" dirty="0"/>
          </a:p>
        </p:txBody>
      </p:sp>
      <p:sp>
        <p:nvSpPr>
          <p:cNvPr id="4" name="Content Placeholder 3">
            <a:extLst>
              <a:ext uri="{FF2B5EF4-FFF2-40B4-BE49-F238E27FC236}">
                <a16:creationId xmlns:a16="http://schemas.microsoft.com/office/drawing/2014/main" id="{62013D9F-6156-6910-903D-F5021BA445C8}"/>
              </a:ext>
            </a:extLst>
          </p:cNvPr>
          <p:cNvSpPr>
            <a:spLocks noGrp="1"/>
          </p:cNvSpPr>
          <p:nvPr>
            <p:ph sz="quarter" idx="14"/>
          </p:nvPr>
        </p:nvSpPr>
        <p:spPr/>
        <p:txBody>
          <a:bodyPr/>
          <a:lstStyle/>
          <a:p>
            <a:r>
              <a:rPr lang="en-US" dirty="0">
                <a:solidFill>
                  <a:schemeClr val="bg1"/>
                </a:solidFill>
              </a:rPr>
              <a:t>Key messages </a:t>
            </a:r>
            <a:r>
              <a:rPr lang="en-US" b="0" dirty="0">
                <a:solidFill>
                  <a:schemeClr val="bg1"/>
                </a:solidFill>
              </a:rPr>
              <a:t>Global Policy</a:t>
            </a:r>
          </a:p>
        </p:txBody>
      </p:sp>
      <p:cxnSp>
        <p:nvCxnSpPr>
          <p:cNvPr id="8" name="Straight Connector 7">
            <a:extLst>
              <a:ext uri="{FF2B5EF4-FFF2-40B4-BE49-F238E27FC236}">
                <a16:creationId xmlns:a16="http://schemas.microsoft.com/office/drawing/2014/main" id="{945B2A58-6988-6132-1B42-8B982639D7D3}"/>
              </a:ext>
            </a:extLst>
          </p:cNvPr>
          <p:cNvCxnSpPr>
            <a:cxnSpLocks/>
          </p:cNvCxnSpPr>
          <p:nvPr/>
        </p:nvCxnSpPr>
        <p:spPr bwMode="gray">
          <a:xfrm>
            <a:off x="4186443" y="4442602"/>
            <a:ext cx="7502525"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96EBF5EC-8FD3-5F5A-EECF-6271E7AF7DB9}"/>
              </a:ext>
            </a:extLst>
          </p:cNvPr>
          <p:cNvCxnSpPr>
            <a:cxnSpLocks/>
          </p:cNvCxnSpPr>
          <p:nvPr/>
        </p:nvCxnSpPr>
        <p:spPr bwMode="gray">
          <a:xfrm>
            <a:off x="4183266" y="2819757"/>
            <a:ext cx="7502525"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sp>
        <p:nvSpPr>
          <p:cNvPr id="2" name="Footer Placeholder 4">
            <a:extLst>
              <a:ext uri="{FF2B5EF4-FFF2-40B4-BE49-F238E27FC236}">
                <a16:creationId xmlns:a16="http://schemas.microsoft.com/office/drawing/2014/main" id="{A4D6263B-8212-2B08-93D3-62ED8AA16AB8}"/>
              </a:ext>
            </a:extLst>
          </p:cNvPr>
          <p:cNvSpPr>
            <a:spLocks noGrp="1"/>
          </p:cNvSpPr>
          <p:nvPr>
            <p:ph type="ftr" sz="quarter" idx="3"/>
          </p:nvPr>
        </p:nvSpPr>
        <p:spPr>
          <a:xfrm>
            <a:off x="334962" y="6435873"/>
            <a:ext cx="9147241" cy="216706"/>
          </a:xfrm>
        </p:spPr>
        <p:txBody>
          <a:bodyPr/>
          <a:lstStyle/>
          <a:p>
            <a:r>
              <a:rPr lang="en-US" dirty="0">
                <a:hlinkClick r:id="rId3"/>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chemeClr val="tx1"/>
              </a:solidFill>
            </a:endParaRPr>
          </a:p>
        </p:txBody>
      </p:sp>
    </p:spTree>
    <p:extLst>
      <p:ext uri="{BB962C8B-B14F-4D97-AF65-F5344CB8AC3E}">
        <p14:creationId xmlns:p14="http://schemas.microsoft.com/office/powerpoint/2010/main" val="3434424885"/>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3" name="think-cell data - do not delete" hidden="1">
            <a:extLst>
              <a:ext uri="{FF2B5EF4-FFF2-40B4-BE49-F238E27FC236}">
                <a16:creationId xmlns:a16="http://schemas.microsoft.com/office/drawing/2014/main" id="{1D24505A-5397-962D-EAD7-56FE2222A939}"/>
              </a:ext>
            </a:extLst>
          </p:cNvPr>
          <p:cNvGraphicFramePr>
            <a:graphicFrameLocks/>
          </p:cNvGraphicFramePr>
          <p:nvPr>
            <p:custDataLst>
              <p:tags r:id="rId1"/>
            </p:custDataLst>
            <p:extLst>
              <p:ext uri="{D42A27DB-BD31-4B8C-83A1-F6EECF244321}">
                <p14:modId xmlns:p14="http://schemas.microsoft.com/office/powerpoint/2010/main" val="3293589053"/>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33" name="think-cell data - do not delete" hidden="1">
                        <a:extLst>
                          <a:ext uri="{FF2B5EF4-FFF2-40B4-BE49-F238E27FC236}">
                            <a16:creationId xmlns:a16="http://schemas.microsoft.com/office/drawing/2014/main" id="{1D24505A-5397-962D-EAD7-56FE2222A939}"/>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Text Placeholder 2">
            <a:extLst>
              <a:ext uri="{FF2B5EF4-FFF2-40B4-BE49-F238E27FC236}">
                <a16:creationId xmlns:a16="http://schemas.microsoft.com/office/drawing/2014/main" id="{29D2CD71-9D3C-DC4A-42DB-5527146454B7}"/>
              </a:ext>
            </a:extLst>
          </p:cNvPr>
          <p:cNvSpPr>
            <a:spLocks noGrp="1"/>
          </p:cNvSpPr>
          <p:nvPr>
            <p:ph type="body" sz="quarter" idx="14"/>
          </p:nvPr>
        </p:nvSpPr>
        <p:spPr/>
        <p:txBody>
          <a:bodyPr/>
          <a:lstStyle/>
          <a:p>
            <a:pPr marL="0" indent="0">
              <a:buNone/>
            </a:pPr>
            <a:r>
              <a:rPr lang="en-US" b="1" dirty="0"/>
              <a:t>Observations</a:t>
            </a:r>
          </a:p>
          <a:p>
            <a:pPr marL="0" indent="0">
              <a:buNone/>
            </a:pPr>
            <a:endParaRPr lang="en-US" b="1" dirty="0"/>
          </a:p>
          <a:p>
            <a:r>
              <a:rPr lang="en-US" sz="1050" dirty="0"/>
              <a:t>Stronger implementation of policy goals could </a:t>
            </a:r>
            <a:r>
              <a:rPr lang="en-US" sz="1050" b="1" dirty="0"/>
              <a:t>boost new geothermal heat developments 50% by 2030</a:t>
            </a:r>
            <a:r>
              <a:rPr lang="en-US" sz="1050" dirty="0"/>
              <a:t> in the APS compared with the Stated Policies scenario.</a:t>
            </a:r>
          </a:p>
          <a:p>
            <a:r>
              <a:rPr lang="en-US" sz="1050" dirty="0"/>
              <a:t>Strong policy can also help drive </a:t>
            </a:r>
            <a:r>
              <a:rPr lang="en-US" sz="1050" b="1" dirty="0"/>
              <a:t>next-generation geothermal cost reductions of up to 80% </a:t>
            </a:r>
            <a:r>
              <a:rPr lang="en-US" sz="1050" dirty="0"/>
              <a:t>by 2035.</a:t>
            </a:r>
          </a:p>
          <a:p>
            <a:r>
              <a:rPr lang="en-US" sz="1050" dirty="0"/>
              <a:t>In the APS, expanding policy support and cost reductions would </a:t>
            </a:r>
            <a:r>
              <a:rPr lang="en-US" sz="1050" b="1" dirty="0"/>
              <a:t>scale GHP consumption to almost 3,000 PJ — 50% higher than in the Stated Policy scenario </a:t>
            </a:r>
            <a:r>
              <a:rPr lang="en-US" sz="1050" dirty="0"/>
              <a:t>(China, U.S., and Europe together account for 80% of this growth).</a:t>
            </a:r>
          </a:p>
          <a:p>
            <a:r>
              <a:rPr lang="en-US" sz="1050" dirty="0"/>
              <a:t>Almost </a:t>
            </a:r>
            <a:r>
              <a:rPr lang="en-US" sz="1050" b="1" dirty="0"/>
              <a:t>two-thirds of geothermal power capacity additions between 2024 and 2030 </a:t>
            </a:r>
            <a:r>
              <a:rPr lang="en-US" sz="1050" dirty="0"/>
              <a:t>are expected to be policy-driven – primarily tax credits, fixed tariffs, and premiums.</a:t>
            </a:r>
          </a:p>
        </p:txBody>
      </p:sp>
      <p:sp>
        <p:nvSpPr>
          <p:cNvPr id="4" name="Title 3">
            <a:extLst>
              <a:ext uri="{FF2B5EF4-FFF2-40B4-BE49-F238E27FC236}">
                <a16:creationId xmlns:a16="http://schemas.microsoft.com/office/drawing/2014/main" id="{E50AAE8C-3562-86AC-8F79-139A8AA01CAA}"/>
              </a:ext>
            </a:extLst>
          </p:cNvPr>
          <p:cNvSpPr>
            <a:spLocks noGrp="1"/>
          </p:cNvSpPr>
          <p:nvPr>
            <p:ph type="title"/>
          </p:nvPr>
        </p:nvSpPr>
        <p:spPr/>
        <p:txBody>
          <a:bodyPr vert="horz" rIns="91440"/>
          <a:lstStyle/>
          <a:p>
            <a:r>
              <a:rPr lang="en-US" dirty="0">
                <a:cs typeface="Arial"/>
              </a:rPr>
              <a:t>Four key policy priorities can help scale geothermal heating &amp; cooling deployment and drive down costs</a:t>
            </a:r>
            <a:endParaRPr lang="en-US" dirty="0"/>
          </a:p>
        </p:txBody>
      </p:sp>
      <p:sp>
        <p:nvSpPr>
          <p:cNvPr id="5" name="Footer Placeholder 4">
            <a:extLst>
              <a:ext uri="{FF2B5EF4-FFF2-40B4-BE49-F238E27FC236}">
                <a16:creationId xmlns:a16="http://schemas.microsoft.com/office/drawing/2014/main" id="{B939CB73-262B-75CB-6AD7-AE9001E7B6A2}"/>
              </a:ext>
            </a:extLst>
          </p:cNvPr>
          <p:cNvSpPr>
            <a:spLocks noGrp="1"/>
          </p:cNvSpPr>
          <p:nvPr>
            <p:ph type="ftr" sz="quarter" idx="3"/>
          </p:nvPr>
        </p:nvSpPr>
        <p:spPr/>
        <p:txBody>
          <a:bodyPr/>
          <a:lstStyle/>
          <a:p>
            <a:r>
              <a:rPr lang="en-US" dirty="0">
                <a:solidFill>
                  <a:srgbClr val="000000"/>
                </a:solidFill>
              </a:rPr>
              <a:t>Sources: </a:t>
            </a:r>
            <a:r>
              <a:rPr lang="en-US" dirty="0">
                <a:solidFill>
                  <a:srgbClr val="000000"/>
                </a:solidFill>
                <a:hlinkClick r:id="rId5"/>
              </a:rPr>
              <a:t>The Future of Geothermal Energy</a:t>
            </a:r>
            <a:r>
              <a:rPr lang="en-US" dirty="0">
                <a:solidFill>
                  <a:srgbClr val="000000"/>
                </a:solidFill>
              </a:rPr>
              <a:t> (IEA, 2024); </a:t>
            </a:r>
            <a:r>
              <a:rPr lang="en-US" dirty="0">
                <a:solidFill>
                  <a:srgbClr val="000000"/>
                </a:solidFill>
                <a:hlinkClick r:id="rId6"/>
              </a:rPr>
              <a:t>Global Geothermal Market and Technology Assessment</a:t>
            </a:r>
            <a:r>
              <a:rPr lang="en-US" dirty="0">
                <a:solidFill>
                  <a:srgbClr val="000000"/>
                </a:solidFill>
              </a:rPr>
              <a:t> (IRENA, 2023).</a:t>
            </a:r>
          </a:p>
          <a:p>
            <a:r>
              <a:rPr lang="en-US" dirty="0">
                <a:solidFill>
                  <a:srgbClr val="000000"/>
                </a:solidFill>
              </a:rPr>
              <a:t>Credit: Una </a:t>
            </a:r>
            <a:r>
              <a:rPr lang="en-US" dirty="0" err="1">
                <a:solidFill>
                  <a:srgbClr val="000000"/>
                </a:solidFill>
              </a:rPr>
              <a:t>Oljaca</a:t>
            </a:r>
            <a:r>
              <a:rPr lang="en-US" dirty="0">
                <a:solidFill>
                  <a:srgbClr val="000000"/>
                </a:solidFill>
              </a:rPr>
              <a:t>, Pia Doris Morrow, and </a:t>
            </a:r>
            <a:r>
              <a:rPr lang="en-US" dirty="0">
                <a:solidFill>
                  <a:srgbClr val="000000"/>
                </a:solidFill>
                <a:hlinkClick r:id="rId7"/>
              </a:rPr>
              <a:t>Gernot Wagner</a:t>
            </a:r>
            <a:r>
              <a:rPr lang="en-US" dirty="0">
                <a:solidFill>
                  <a:srgbClr val="000000"/>
                </a:solidFill>
              </a:rPr>
              <a:t>. </a:t>
            </a:r>
            <a:r>
              <a:rPr lang="en-US" dirty="0">
                <a:hlinkClick r:id="rId8"/>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rgbClr val="000000"/>
              </a:solidFill>
              <a:cs typeface="Arial"/>
            </a:endParaRPr>
          </a:p>
        </p:txBody>
      </p:sp>
      <p:sp>
        <p:nvSpPr>
          <p:cNvPr id="6" name="Text Placeholder 1">
            <a:extLst>
              <a:ext uri="{FF2B5EF4-FFF2-40B4-BE49-F238E27FC236}">
                <a16:creationId xmlns:a16="http://schemas.microsoft.com/office/drawing/2014/main" id="{5E2EE406-6338-D954-4614-3C26EB6EB480}"/>
              </a:ext>
            </a:extLst>
          </p:cNvPr>
          <p:cNvSpPr txBox="1">
            <a:spLocks/>
          </p:cNvSpPr>
          <p:nvPr/>
        </p:nvSpPr>
        <p:spPr>
          <a:xfrm>
            <a:off x="0" y="0"/>
            <a:ext cx="3886200" cy="320040"/>
          </a:xfrm>
          <a:prstGeom prst="rect">
            <a:avLst/>
          </a:prstGeom>
          <a:solidFill>
            <a:schemeClr val="accent6"/>
          </a:solidFill>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Policy</a:t>
            </a:r>
          </a:p>
        </p:txBody>
      </p:sp>
      <p:grpSp>
        <p:nvGrpSpPr>
          <p:cNvPr id="8" name="Group 7">
            <a:extLst>
              <a:ext uri="{FF2B5EF4-FFF2-40B4-BE49-F238E27FC236}">
                <a16:creationId xmlns:a16="http://schemas.microsoft.com/office/drawing/2014/main" id="{03D5594D-49E5-2A85-A7A2-F23FEF0A0A49}"/>
              </a:ext>
            </a:extLst>
          </p:cNvPr>
          <p:cNvGrpSpPr/>
          <p:nvPr/>
        </p:nvGrpSpPr>
        <p:grpSpPr>
          <a:xfrm>
            <a:off x="325670" y="1916317"/>
            <a:ext cx="2529000" cy="731520"/>
            <a:chOff x="480418" y="1916317"/>
            <a:chExt cx="2529000" cy="731520"/>
          </a:xfrm>
        </p:grpSpPr>
        <p:sp>
          <p:nvSpPr>
            <p:cNvPr id="10" name="Rounded Rectangle 9">
              <a:extLst>
                <a:ext uri="{FF2B5EF4-FFF2-40B4-BE49-F238E27FC236}">
                  <a16:creationId xmlns:a16="http://schemas.microsoft.com/office/drawing/2014/main" id="{4CE6A427-3E62-ACAD-D060-86F6BB44DF34}"/>
                </a:ext>
              </a:extLst>
            </p:cNvPr>
            <p:cNvSpPr/>
            <p:nvPr/>
          </p:nvSpPr>
          <p:spPr bwMode="gray">
            <a:xfrm>
              <a:off x="846178" y="1916317"/>
              <a:ext cx="2163240" cy="731520"/>
            </a:xfrm>
            <a:prstGeom prst="roundRect">
              <a:avLst/>
            </a:prstGeom>
            <a:solidFill>
              <a:schemeClr val="accent1">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8640" tIns="36000" rIns="36000" bIns="36000" numCol="1" spcCol="0" rtlCol="0" fromWordArt="0" anchor="ctr" anchorCtr="0" forceAA="0" compatLnSpc="1">
              <a:prstTxWarp prst="textNoShape">
                <a:avLst/>
              </a:prstTxWarp>
              <a:noAutofit/>
            </a:bodyPr>
            <a:lstStyle/>
            <a:p>
              <a:pPr marL="0" indent="0">
                <a:buNone/>
              </a:pPr>
              <a:r>
                <a:rPr lang="en-US" sz="1400" b="1" dirty="0">
                  <a:solidFill>
                    <a:schemeClr val="tx1"/>
                  </a:solidFill>
                </a:rPr>
                <a:t>Global Collaboration</a:t>
              </a:r>
            </a:p>
          </p:txBody>
        </p:sp>
        <p:sp>
          <p:nvSpPr>
            <p:cNvPr id="11" name="Oval 10">
              <a:extLst>
                <a:ext uri="{FF2B5EF4-FFF2-40B4-BE49-F238E27FC236}">
                  <a16:creationId xmlns:a16="http://schemas.microsoft.com/office/drawing/2014/main" id="{448C5B55-2B86-FCC4-6938-3BA2C2CABA2C}"/>
                </a:ext>
              </a:extLst>
            </p:cNvPr>
            <p:cNvSpPr/>
            <p:nvPr/>
          </p:nvSpPr>
          <p:spPr bwMode="gray">
            <a:xfrm>
              <a:off x="480418" y="1916317"/>
              <a:ext cx="731520" cy="731520"/>
            </a:xfrm>
            <a:prstGeom prst="ellipse">
              <a:avLst/>
            </a:prstGeom>
            <a:solidFill>
              <a:schemeClr val="accent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pic>
          <p:nvPicPr>
            <p:cNvPr id="12" name="Graphic 11" descr="Construction worker male outline">
              <a:extLst>
                <a:ext uri="{FF2B5EF4-FFF2-40B4-BE49-F238E27FC236}">
                  <a16:creationId xmlns:a16="http://schemas.microsoft.com/office/drawing/2014/main" id="{139CACA4-F622-9DF0-6AB9-F48E821D52D9}"/>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511730" y="1944894"/>
              <a:ext cx="668895" cy="668895"/>
            </a:xfrm>
            <a:prstGeom prst="rect">
              <a:avLst/>
            </a:prstGeom>
          </p:spPr>
        </p:pic>
      </p:grpSp>
      <p:sp>
        <p:nvSpPr>
          <p:cNvPr id="9" name="Rounded Rectangle 8">
            <a:extLst>
              <a:ext uri="{FF2B5EF4-FFF2-40B4-BE49-F238E27FC236}">
                <a16:creationId xmlns:a16="http://schemas.microsoft.com/office/drawing/2014/main" id="{4F74C9B5-289A-727A-1F4A-7A7E86C5D79C}"/>
              </a:ext>
            </a:extLst>
          </p:cNvPr>
          <p:cNvSpPr/>
          <p:nvPr/>
        </p:nvSpPr>
        <p:spPr bwMode="gray">
          <a:xfrm>
            <a:off x="2930008" y="1916316"/>
            <a:ext cx="6099288" cy="697473"/>
          </a:xfrm>
          <a:prstGeom prst="roundRect">
            <a:avLst/>
          </a:prstGeom>
          <a:solidFill>
            <a:srgbClr val="C1EAFA"/>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200" dirty="0">
                <a:solidFill>
                  <a:schemeClr val="tx1"/>
                </a:solidFill>
              </a:rPr>
              <a:t>Global collaboration on geothermal energy – particularly heating and cooling – lags behind other renewables, slowing innovation and increasing risk. Stronger, more large-scale collaboration is a priority.</a:t>
            </a:r>
          </a:p>
        </p:txBody>
      </p:sp>
      <p:grpSp>
        <p:nvGrpSpPr>
          <p:cNvPr id="14" name="Group 13">
            <a:extLst>
              <a:ext uri="{FF2B5EF4-FFF2-40B4-BE49-F238E27FC236}">
                <a16:creationId xmlns:a16="http://schemas.microsoft.com/office/drawing/2014/main" id="{169AE1D8-87C2-2888-C7E4-DD023BEFDDBC}"/>
              </a:ext>
            </a:extLst>
          </p:cNvPr>
          <p:cNvGrpSpPr/>
          <p:nvPr/>
        </p:nvGrpSpPr>
        <p:grpSpPr>
          <a:xfrm>
            <a:off x="325670" y="3002934"/>
            <a:ext cx="2529000" cy="731520"/>
            <a:chOff x="480418" y="2793713"/>
            <a:chExt cx="2529000" cy="731520"/>
          </a:xfrm>
        </p:grpSpPr>
        <p:grpSp>
          <p:nvGrpSpPr>
            <p:cNvPr id="16" name="Group 15">
              <a:extLst>
                <a:ext uri="{FF2B5EF4-FFF2-40B4-BE49-F238E27FC236}">
                  <a16:creationId xmlns:a16="http://schemas.microsoft.com/office/drawing/2014/main" id="{89B53B13-E92C-A48E-951F-575E447908C3}"/>
                </a:ext>
              </a:extLst>
            </p:cNvPr>
            <p:cNvGrpSpPr/>
            <p:nvPr/>
          </p:nvGrpSpPr>
          <p:grpSpPr>
            <a:xfrm>
              <a:off x="480418" y="2793713"/>
              <a:ext cx="2529000" cy="731520"/>
              <a:chOff x="7599146" y="3074878"/>
              <a:chExt cx="2529000" cy="731520"/>
            </a:xfrm>
          </p:grpSpPr>
          <p:sp>
            <p:nvSpPr>
              <p:cNvPr id="18" name="Rounded Rectangle 17">
                <a:extLst>
                  <a:ext uri="{FF2B5EF4-FFF2-40B4-BE49-F238E27FC236}">
                    <a16:creationId xmlns:a16="http://schemas.microsoft.com/office/drawing/2014/main" id="{5D386FA3-4CFB-853A-3E89-3FE9954723BF}"/>
                  </a:ext>
                </a:extLst>
              </p:cNvPr>
              <p:cNvSpPr/>
              <p:nvPr/>
            </p:nvSpPr>
            <p:spPr bwMode="gray">
              <a:xfrm>
                <a:off x="7964906" y="3074878"/>
                <a:ext cx="2163240" cy="731520"/>
              </a:xfrm>
              <a:prstGeom prst="roundRect">
                <a:avLst/>
              </a:prstGeom>
              <a:solidFill>
                <a:schemeClr val="accent3">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8640" tIns="36000" rIns="36000" bIns="36000" numCol="1" spcCol="0" rtlCol="0" fromWordArt="0" anchor="ctr" anchorCtr="0" forceAA="0" compatLnSpc="1">
                <a:prstTxWarp prst="textNoShape">
                  <a:avLst/>
                </a:prstTxWarp>
                <a:noAutofit/>
              </a:bodyPr>
              <a:lstStyle/>
              <a:p>
                <a:pPr marL="0" indent="0">
                  <a:buNone/>
                </a:pPr>
                <a:r>
                  <a:rPr lang="en-US" sz="1400" b="1" dirty="0">
                    <a:solidFill>
                      <a:schemeClr val="tx1"/>
                    </a:solidFill>
                  </a:rPr>
                  <a:t>Workforce Development</a:t>
                </a:r>
              </a:p>
            </p:txBody>
          </p:sp>
          <p:sp>
            <p:nvSpPr>
              <p:cNvPr id="19" name="Oval 18">
                <a:extLst>
                  <a:ext uri="{FF2B5EF4-FFF2-40B4-BE49-F238E27FC236}">
                    <a16:creationId xmlns:a16="http://schemas.microsoft.com/office/drawing/2014/main" id="{A01BABF6-1924-9E5C-AA67-34B294DFFA37}"/>
                  </a:ext>
                </a:extLst>
              </p:cNvPr>
              <p:cNvSpPr/>
              <p:nvPr/>
            </p:nvSpPr>
            <p:spPr bwMode="gray">
              <a:xfrm>
                <a:off x="7599146" y="3074878"/>
                <a:ext cx="731520" cy="731520"/>
              </a:xfrm>
              <a:prstGeom prst="ellipse">
                <a:avLst/>
              </a:prstGeom>
              <a:solidFill>
                <a:schemeClr val="accent3"/>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pic>
          <p:nvPicPr>
            <p:cNvPr id="17" name="Graphic 16" descr="Earth globe: Americas with solid fill">
              <a:extLst>
                <a:ext uri="{FF2B5EF4-FFF2-40B4-BE49-F238E27FC236}">
                  <a16:creationId xmlns:a16="http://schemas.microsoft.com/office/drawing/2014/main" id="{F8014641-FE32-48B2-144E-B7A4AFE2073B}"/>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547518" y="2864505"/>
              <a:ext cx="597317" cy="597317"/>
            </a:xfrm>
            <a:prstGeom prst="rect">
              <a:avLst/>
            </a:prstGeom>
          </p:spPr>
        </p:pic>
      </p:grpSp>
      <p:sp>
        <p:nvSpPr>
          <p:cNvPr id="15" name="Rounded Rectangle 14">
            <a:extLst>
              <a:ext uri="{FF2B5EF4-FFF2-40B4-BE49-F238E27FC236}">
                <a16:creationId xmlns:a16="http://schemas.microsoft.com/office/drawing/2014/main" id="{2822375C-09DC-F135-979C-E83CA7E65B91}"/>
              </a:ext>
            </a:extLst>
          </p:cNvPr>
          <p:cNvSpPr/>
          <p:nvPr/>
        </p:nvSpPr>
        <p:spPr bwMode="gray">
          <a:xfrm>
            <a:off x="2930008" y="3019957"/>
            <a:ext cx="6099288" cy="697473"/>
          </a:xfrm>
          <a:prstGeom prst="roundRect">
            <a:avLst/>
          </a:prstGeom>
          <a:solidFill>
            <a:srgbClr val="E7DEF4"/>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200" dirty="0">
                <a:solidFill>
                  <a:schemeClr val="tx1"/>
                </a:solidFill>
              </a:rPr>
              <a:t>Geothermal expansion will require a skilled workforce in engineering, geology, and drilling sectors. Transitioning the oil and gas workforce will streamline geothermal workforce development.</a:t>
            </a:r>
          </a:p>
          <a:p>
            <a:pPr marL="0" indent="0" algn="ctr">
              <a:buNone/>
            </a:pPr>
            <a:endParaRPr lang="en-US" sz="1200" dirty="0">
              <a:solidFill>
                <a:schemeClr val="tx1"/>
              </a:solidFill>
            </a:endParaRPr>
          </a:p>
        </p:txBody>
      </p:sp>
      <p:grpSp>
        <p:nvGrpSpPr>
          <p:cNvPr id="21" name="Group 20">
            <a:extLst>
              <a:ext uri="{FF2B5EF4-FFF2-40B4-BE49-F238E27FC236}">
                <a16:creationId xmlns:a16="http://schemas.microsoft.com/office/drawing/2014/main" id="{0557C30E-633B-E3FA-91B7-81F1DF483413}"/>
              </a:ext>
            </a:extLst>
          </p:cNvPr>
          <p:cNvGrpSpPr/>
          <p:nvPr/>
        </p:nvGrpSpPr>
        <p:grpSpPr>
          <a:xfrm>
            <a:off x="325670" y="4089551"/>
            <a:ext cx="2529000" cy="731520"/>
            <a:chOff x="6176400" y="1913581"/>
            <a:chExt cx="2529000" cy="731520"/>
          </a:xfrm>
        </p:grpSpPr>
        <p:grpSp>
          <p:nvGrpSpPr>
            <p:cNvPr id="23" name="Group 22">
              <a:extLst>
                <a:ext uri="{FF2B5EF4-FFF2-40B4-BE49-F238E27FC236}">
                  <a16:creationId xmlns:a16="http://schemas.microsoft.com/office/drawing/2014/main" id="{2106EB47-0690-663F-69B3-B6678A29B817}"/>
                </a:ext>
              </a:extLst>
            </p:cNvPr>
            <p:cNvGrpSpPr/>
            <p:nvPr/>
          </p:nvGrpSpPr>
          <p:grpSpPr>
            <a:xfrm>
              <a:off x="6176400" y="1913581"/>
              <a:ext cx="2529000" cy="731520"/>
              <a:chOff x="480418" y="3671109"/>
              <a:chExt cx="2529000" cy="731520"/>
            </a:xfrm>
          </p:grpSpPr>
          <p:sp>
            <p:nvSpPr>
              <p:cNvPr id="25" name="Rounded Rectangle 24">
                <a:extLst>
                  <a:ext uri="{FF2B5EF4-FFF2-40B4-BE49-F238E27FC236}">
                    <a16:creationId xmlns:a16="http://schemas.microsoft.com/office/drawing/2014/main" id="{65595E3B-2B0E-74C3-8722-453241187F10}"/>
                  </a:ext>
                </a:extLst>
              </p:cNvPr>
              <p:cNvSpPr/>
              <p:nvPr/>
            </p:nvSpPr>
            <p:spPr bwMode="gray">
              <a:xfrm>
                <a:off x="846178" y="3671109"/>
                <a:ext cx="2163240" cy="731520"/>
              </a:xfrm>
              <a:prstGeom prst="roundRect">
                <a:avLst/>
              </a:prstGeom>
              <a:solidFill>
                <a:schemeClr val="accent5">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8640" tIns="36000" rIns="36000" bIns="36000" numCol="1" spcCol="0" rtlCol="0" fromWordArt="0" anchor="ctr" anchorCtr="0" forceAA="0" compatLnSpc="1">
                <a:prstTxWarp prst="textNoShape">
                  <a:avLst/>
                </a:prstTxWarp>
                <a:noAutofit/>
              </a:bodyPr>
              <a:lstStyle/>
              <a:p>
                <a:pPr marL="0" indent="0">
                  <a:buNone/>
                </a:pPr>
                <a:r>
                  <a:rPr lang="en-US" sz="1400" b="1" dirty="0">
                    <a:solidFill>
                      <a:schemeClr val="tx1"/>
                    </a:solidFill>
                  </a:rPr>
                  <a:t>Research &amp; Development</a:t>
                </a:r>
              </a:p>
            </p:txBody>
          </p:sp>
          <p:sp>
            <p:nvSpPr>
              <p:cNvPr id="26" name="Oval 25">
                <a:extLst>
                  <a:ext uri="{FF2B5EF4-FFF2-40B4-BE49-F238E27FC236}">
                    <a16:creationId xmlns:a16="http://schemas.microsoft.com/office/drawing/2014/main" id="{E0BB30E1-68D7-6F4C-DF5F-3B4AEDC843B9}"/>
                  </a:ext>
                </a:extLst>
              </p:cNvPr>
              <p:cNvSpPr/>
              <p:nvPr/>
            </p:nvSpPr>
            <p:spPr bwMode="gray">
              <a:xfrm>
                <a:off x="480418" y="3671109"/>
                <a:ext cx="731520" cy="731520"/>
              </a:xfrm>
              <a:prstGeom prst="ellipse">
                <a:avLst/>
              </a:prstGeom>
              <a:solidFill>
                <a:schemeClr val="accent5"/>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pic>
          <p:nvPicPr>
            <p:cNvPr id="24" name="Graphic 23" descr="Microscope with solid fill">
              <a:extLst>
                <a:ext uri="{FF2B5EF4-FFF2-40B4-BE49-F238E27FC236}">
                  <a16:creationId xmlns:a16="http://schemas.microsoft.com/office/drawing/2014/main" id="{52D5125C-A9C1-DA9F-8CF9-732DA733107C}"/>
                </a:ext>
              </a:extLst>
            </p:cNvPr>
            <p:cNvPicPr>
              <a:picLocks noChangeAspect="1"/>
            </p:cNvPicPr>
            <p:nvPr/>
          </p:nvPicPr>
          <p:blipFill>
            <a:blip r:embed="rId13" cstate="screen">
              <a:extLst>
                <a:ext uri="{28A0092B-C50C-407E-A947-70E740481C1C}">
                  <a14:useLocalDpi xmlns:a14="http://schemas.microsoft.com/office/drawing/2010/main"/>
                </a:ext>
                <a:ext uri="{96DAC541-7B7A-43D3-8B79-37D633B846F1}">
                  <asvg:svgBlip xmlns:asvg="http://schemas.microsoft.com/office/drawing/2016/SVG/main" r:embed="rId14"/>
                </a:ext>
              </a:extLst>
            </a:blip>
            <a:stretch>
              <a:fillRect/>
            </a:stretch>
          </p:blipFill>
          <p:spPr>
            <a:xfrm>
              <a:off x="6228654" y="1991044"/>
              <a:ext cx="576594" cy="576594"/>
            </a:xfrm>
            <a:prstGeom prst="rect">
              <a:avLst/>
            </a:prstGeom>
          </p:spPr>
        </p:pic>
      </p:grpSp>
      <p:sp>
        <p:nvSpPr>
          <p:cNvPr id="22" name="Rounded Rectangle 21">
            <a:extLst>
              <a:ext uri="{FF2B5EF4-FFF2-40B4-BE49-F238E27FC236}">
                <a16:creationId xmlns:a16="http://schemas.microsoft.com/office/drawing/2014/main" id="{7685C6A7-DD59-9036-7E65-6942E9CC780B}"/>
              </a:ext>
            </a:extLst>
          </p:cNvPr>
          <p:cNvSpPr/>
          <p:nvPr/>
        </p:nvSpPr>
        <p:spPr bwMode="gray">
          <a:xfrm>
            <a:off x="2930008" y="4089551"/>
            <a:ext cx="6099288" cy="697473"/>
          </a:xfrm>
          <a:prstGeom prst="roundRect">
            <a:avLst/>
          </a:prstGeom>
          <a:solidFill>
            <a:srgbClr val="F8D1E5"/>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200" dirty="0">
                <a:solidFill>
                  <a:schemeClr val="tx1"/>
                </a:solidFill>
              </a:rPr>
              <a:t>Poor funding infrastructure for geothermal exploration and drilling drives up investment costs and slows technological progress. Strong funding mechanisms will be necessary to speed geothermal deployment.</a:t>
            </a:r>
          </a:p>
        </p:txBody>
      </p:sp>
      <p:grpSp>
        <p:nvGrpSpPr>
          <p:cNvPr id="28" name="Group 27">
            <a:extLst>
              <a:ext uri="{FF2B5EF4-FFF2-40B4-BE49-F238E27FC236}">
                <a16:creationId xmlns:a16="http://schemas.microsoft.com/office/drawing/2014/main" id="{3CACF3CE-9FA8-769D-A8FD-64DB6720B21E}"/>
              </a:ext>
            </a:extLst>
          </p:cNvPr>
          <p:cNvGrpSpPr/>
          <p:nvPr/>
        </p:nvGrpSpPr>
        <p:grpSpPr>
          <a:xfrm>
            <a:off x="325670" y="5176169"/>
            <a:ext cx="2529000" cy="697474"/>
            <a:chOff x="480418" y="5072141"/>
            <a:chExt cx="2529000" cy="697474"/>
          </a:xfrm>
        </p:grpSpPr>
        <p:sp>
          <p:nvSpPr>
            <p:cNvPr id="30" name="Rounded Rectangle 29">
              <a:extLst>
                <a:ext uri="{FF2B5EF4-FFF2-40B4-BE49-F238E27FC236}">
                  <a16:creationId xmlns:a16="http://schemas.microsoft.com/office/drawing/2014/main" id="{1373C352-3E5F-4B43-D847-22DCA24F6B1C}"/>
                </a:ext>
              </a:extLst>
            </p:cNvPr>
            <p:cNvSpPr/>
            <p:nvPr/>
          </p:nvSpPr>
          <p:spPr bwMode="gray">
            <a:xfrm>
              <a:off x="846178" y="5072141"/>
              <a:ext cx="2163240" cy="697474"/>
            </a:xfrm>
            <a:prstGeom prst="roundRect">
              <a:avLst/>
            </a:prstGeom>
            <a:solidFill>
              <a:schemeClr val="accent6">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8640" tIns="36000" rIns="36000" bIns="36000" numCol="1" spcCol="0" rtlCol="0" fromWordArt="0" anchor="ctr" anchorCtr="0" forceAA="0" compatLnSpc="1">
              <a:prstTxWarp prst="textNoShape">
                <a:avLst/>
              </a:prstTxWarp>
              <a:noAutofit/>
            </a:bodyPr>
            <a:lstStyle/>
            <a:p>
              <a:pPr marL="0" indent="0">
                <a:buNone/>
              </a:pPr>
              <a:r>
                <a:rPr lang="en-US" sz="1400" b="1" dirty="0">
                  <a:solidFill>
                    <a:schemeClr val="tx1"/>
                  </a:solidFill>
                </a:rPr>
                <a:t>Risk Mitigation</a:t>
              </a:r>
            </a:p>
          </p:txBody>
        </p:sp>
        <p:sp>
          <p:nvSpPr>
            <p:cNvPr id="31" name="Oval 30">
              <a:extLst>
                <a:ext uri="{FF2B5EF4-FFF2-40B4-BE49-F238E27FC236}">
                  <a16:creationId xmlns:a16="http://schemas.microsoft.com/office/drawing/2014/main" id="{D25C02D9-EF90-B54D-1366-18415F9AED01}"/>
                </a:ext>
              </a:extLst>
            </p:cNvPr>
            <p:cNvSpPr/>
            <p:nvPr/>
          </p:nvSpPr>
          <p:spPr bwMode="gray">
            <a:xfrm>
              <a:off x="480418" y="5072141"/>
              <a:ext cx="731520" cy="685800"/>
            </a:xfrm>
            <a:prstGeom prst="ellipse">
              <a:avLst/>
            </a:prstGeom>
            <a:solidFill>
              <a:schemeClr val="accent6"/>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sp>
        <p:nvSpPr>
          <p:cNvPr id="29" name="Rounded Rectangle 28">
            <a:extLst>
              <a:ext uri="{FF2B5EF4-FFF2-40B4-BE49-F238E27FC236}">
                <a16:creationId xmlns:a16="http://schemas.microsoft.com/office/drawing/2014/main" id="{19FF367B-09A0-05CC-FFC8-20DEC5AEAA14}"/>
              </a:ext>
            </a:extLst>
          </p:cNvPr>
          <p:cNvSpPr/>
          <p:nvPr/>
        </p:nvSpPr>
        <p:spPr bwMode="gray">
          <a:xfrm>
            <a:off x="2943112" y="5181326"/>
            <a:ext cx="6099288" cy="697473"/>
          </a:xfrm>
          <a:prstGeom prst="roundRect">
            <a:avLst/>
          </a:prstGeom>
          <a:solidFill>
            <a:srgbClr val="D2F1E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200" dirty="0">
                <a:solidFill>
                  <a:schemeClr val="tx1"/>
                </a:solidFill>
              </a:rPr>
              <a:t>Geothermal projects have higher predevelopment risks compared with other renewable energy technologies due to complex geological and subsurface conditions. Mitigating risk is critical in lowering project costs.</a:t>
            </a:r>
          </a:p>
        </p:txBody>
      </p:sp>
      <p:pic>
        <p:nvPicPr>
          <p:cNvPr id="32" name="Graphic 31" descr="Radioactive outline">
            <a:extLst>
              <a:ext uri="{FF2B5EF4-FFF2-40B4-BE49-F238E27FC236}">
                <a16:creationId xmlns:a16="http://schemas.microsoft.com/office/drawing/2014/main" id="{826EAEEA-84E2-B1F3-861D-99E7384244B0}"/>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348528" y="5176169"/>
            <a:ext cx="685800" cy="685800"/>
          </a:xfrm>
          <a:prstGeom prst="rect">
            <a:avLst/>
          </a:prstGeom>
        </p:spPr>
      </p:pic>
    </p:spTree>
    <p:extLst>
      <p:ext uri="{BB962C8B-B14F-4D97-AF65-F5344CB8AC3E}">
        <p14:creationId xmlns:p14="http://schemas.microsoft.com/office/powerpoint/2010/main" val="972187729"/>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3670057-3941-9FA8-E8BE-2ED46DA11D6E}"/>
            </a:ext>
          </a:extLst>
        </p:cNvPr>
        <p:cNvGrpSpPr/>
        <p:nvPr/>
      </p:nvGrpSpPr>
      <p:grpSpPr>
        <a:xfrm>
          <a:off x="0" y="0"/>
          <a:ext cx="0" cy="0"/>
          <a:chOff x="0" y="0"/>
          <a:chExt cx="0" cy="0"/>
        </a:xfrm>
      </p:grpSpPr>
      <p:graphicFrame>
        <p:nvGraphicFramePr>
          <p:cNvPr id="33" name="think-cell data - do not delete" hidden="1">
            <a:extLst>
              <a:ext uri="{FF2B5EF4-FFF2-40B4-BE49-F238E27FC236}">
                <a16:creationId xmlns:a16="http://schemas.microsoft.com/office/drawing/2014/main" id="{443A0EA1-83FF-0B62-004A-469974681CAA}"/>
              </a:ext>
            </a:extLst>
          </p:cNvPr>
          <p:cNvGraphicFramePr>
            <a:graphicFrameLocks/>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33" name="think-cell data - do not delete" hidden="1">
                        <a:extLst>
                          <a:ext uri="{FF2B5EF4-FFF2-40B4-BE49-F238E27FC236}">
                            <a16:creationId xmlns:a16="http://schemas.microsoft.com/office/drawing/2014/main" id="{443A0EA1-83FF-0B62-004A-469974681CAA}"/>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Text Placeholder 2">
            <a:extLst>
              <a:ext uri="{FF2B5EF4-FFF2-40B4-BE49-F238E27FC236}">
                <a16:creationId xmlns:a16="http://schemas.microsoft.com/office/drawing/2014/main" id="{3715897D-FC05-A028-A018-DB5DB10428E4}"/>
              </a:ext>
            </a:extLst>
          </p:cNvPr>
          <p:cNvSpPr>
            <a:spLocks noGrp="1"/>
          </p:cNvSpPr>
          <p:nvPr>
            <p:ph type="body" sz="quarter" idx="14"/>
          </p:nvPr>
        </p:nvSpPr>
        <p:spPr/>
        <p:txBody>
          <a:bodyPr/>
          <a:lstStyle/>
          <a:p>
            <a:pPr marL="0" indent="0">
              <a:buNone/>
            </a:pPr>
            <a:r>
              <a:rPr lang="en-US" b="1" dirty="0"/>
              <a:t>Drivers of variable global collaboration on geothermal power versus heat</a:t>
            </a:r>
            <a:endParaRPr lang="en-US" sz="850" dirty="0"/>
          </a:p>
          <a:p>
            <a:pPr>
              <a:spcAft>
                <a:spcPts val="600"/>
              </a:spcAft>
            </a:pPr>
            <a:endParaRPr lang="en-US" sz="850" dirty="0"/>
          </a:p>
          <a:p>
            <a:pPr>
              <a:spcAft>
                <a:spcPts val="600"/>
              </a:spcAft>
            </a:pPr>
            <a:r>
              <a:rPr lang="en-US" sz="850" dirty="0"/>
              <a:t>Heating projects tend to be more localized, limiting returns compared to large-scale power projects.</a:t>
            </a:r>
          </a:p>
          <a:p>
            <a:pPr>
              <a:spcAft>
                <a:spcPts val="600"/>
              </a:spcAft>
            </a:pPr>
            <a:r>
              <a:rPr lang="en-US" sz="850" dirty="0"/>
              <a:t>There is a differential global emphasis on electricity access compared to heating access.</a:t>
            </a:r>
          </a:p>
          <a:p>
            <a:pPr>
              <a:spcAft>
                <a:spcPts val="600"/>
              </a:spcAft>
            </a:pPr>
            <a:r>
              <a:rPr lang="en-US" sz="850" dirty="0"/>
              <a:t>The development of EGS has spurred greater collaboration on geothermal power generation.</a:t>
            </a:r>
          </a:p>
          <a:p>
            <a:pPr>
              <a:spcAft>
                <a:spcPts val="600"/>
              </a:spcAft>
            </a:pPr>
            <a:r>
              <a:rPr lang="en-US" sz="850" dirty="0"/>
              <a:t>Scalability of power projects attracts greater private investment.</a:t>
            </a:r>
          </a:p>
          <a:p>
            <a:pPr>
              <a:spcAft>
                <a:spcPts val="600"/>
              </a:spcAft>
            </a:pPr>
            <a:endParaRPr lang="en-US" sz="850" dirty="0"/>
          </a:p>
          <a:p>
            <a:pPr marL="0" indent="0">
              <a:spcAft>
                <a:spcPts val="600"/>
              </a:spcAft>
              <a:buNone/>
            </a:pPr>
            <a:r>
              <a:rPr lang="en-US" b="1" dirty="0"/>
              <a:t>Opportunities for collaboration on H&amp;C</a:t>
            </a:r>
          </a:p>
          <a:p>
            <a:pPr marL="0" indent="0">
              <a:spcAft>
                <a:spcPts val="600"/>
              </a:spcAft>
              <a:buNone/>
            </a:pPr>
            <a:endParaRPr lang="en-US" sz="850" dirty="0"/>
          </a:p>
          <a:p>
            <a:pPr>
              <a:spcAft>
                <a:spcPts val="600"/>
              </a:spcAft>
            </a:pPr>
            <a:r>
              <a:rPr lang="en-US" sz="850" dirty="0"/>
              <a:t>Integrate geothermal heating into decarbonization strategies.</a:t>
            </a:r>
          </a:p>
          <a:p>
            <a:pPr>
              <a:spcAft>
                <a:spcPts val="600"/>
              </a:spcAft>
            </a:pPr>
            <a:r>
              <a:rPr lang="en-US" sz="850" dirty="0"/>
              <a:t>Develop standardized financing mechanisms.</a:t>
            </a:r>
          </a:p>
          <a:p>
            <a:pPr>
              <a:spcAft>
                <a:spcPts val="600"/>
              </a:spcAft>
            </a:pPr>
            <a:r>
              <a:rPr lang="en-US" sz="850" dirty="0"/>
              <a:t>Invest in combined heat and power projects to maximize returns.</a:t>
            </a:r>
          </a:p>
          <a:p>
            <a:pPr>
              <a:spcAft>
                <a:spcPts val="600"/>
              </a:spcAft>
            </a:pPr>
            <a:endParaRPr lang="en-US" sz="850" dirty="0"/>
          </a:p>
        </p:txBody>
      </p:sp>
      <p:sp>
        <p:nvSpPr>
          <p:cNvPr id="4" name="Title 3">
            <a:extLst>
              <a:ext uri="{FF2B5EF4-FFF2-40B4-BE49-F238E27FC236}">
                <a16:creationId xmlns:a16="http://schemas.microsoft.com/office/drawing/2014/main" id="{1D1944C7-6669-32A0-6E7C-D39F9A9DC000}"/>
              </a:ext>
            </a:extLst>
          </p:cNvPr>
          <p:cNvSpPr>
            <a:spLocks noGrp="1"/>
          </p:cNvSpPr>
          <p:nvPr>
            <p:ph type="title"/>
          </p:nvPr>
        </p:nvSpPr>
        <p:spPr/>
        <p:txBody>
          <a:bodyPr vert="horz" rIns="91440"/>
          <a:lstStyle/>
          <a:p>
            <a:r>
              <a:rPr lang="en-US" dirty="0"/>
              <a:t>Global collaboration favors geothermal power production, leaving room for growth in heating and cooling expansion</a:t>
            </a:r>
          </a:p>
        </p:txBody>
      </p:sp>
      <p:sp>
        <p:nvSpPr>
          <p:cNvPr id="5" name="Footer Placeholder 4">
            <a:extLst>
              <a:ext uri="{FF2B5EF4-FFF2-40B4-BE49-F238E27FC236}">
                <a16:creationId xmlns:a16="http://schemas.microsoft.com/office/drawing/2014/main" id="{A068CC7E-54D2-840D-B240-991D9735462D}"/>
              </a:ext>
            </a:extLst>
          </p:cNvPr>
          <p:cNvSpPr>
            <a:spLocks noGrp="1"/>
          </p:cNvSpPr>
          <p:nvPr>
            <p:ph type="ftr" sz="quarter" idx="3"/>
          </p:nvPr>
        </p:nvSpPr>
        <p:spPr>
          <a:xfrm>
            <a:off x="334962" y="6202914"/>
            <a:ext cx="9147241" cy="216706"/>
          </a:xfrm>
        </p:spPr>
        <p:txBody>
          <a:bodyPr/>
          <a:lstStyle/>
          <a:p>
            <a:r>
              <a:rPr lang="en-US" dirty="0">
                <a:solidFill>
                  <a:srgbClr val="000000"/>
                </a:solidFill>
              </a:rPr>
              <a:t>Sources: </a:t>
            </a:r>
            <a:r>
              <a:rPr lang="en-US" dirty="0">
                <a:solidFill>
                  <a:srgbClr val="000000"/>
                </a:solidFill>
                <a:hlinkClick r:id="rId5"/>
              </a:rPr>
              <a:t>Global Geothermal Market and Technology Assessment</a:t>
            </a:r>
            <a:r>
              <a:rPr lang="en-US" dirty="0">
                <a:solidFill>
                  <a:srgbClr val="000000"/>
                </a:solidFill>
              </a:rPr>
              <a:t> (IRENA, 2023); </a:t>
            </a:r>
            <a:r>
              <a:rPr lang="en-US" dirty="0">
                <a:solidFill>
                  <a:srgbClr val="000000"/>
                </a:solidFill>
                <a:hlinkClick r:id="rId6"/>
              </a:rPr>
              <a:t>GRMF</a:t>
            </a:r>
            <a:r>
              <a:rPr lang="en-US" dirty="0">
                <a:solidFill>
                  <a:srgbClr val="000000"/>
                </a:solidFill>
              </a:rPr>
              <a:t> (2025); </a:t>
            </a:r>
            <a:r>
              <a:rPr lang="en-US" dirty="0">
                <a:solidFill>
                  <a:srgbClr val="000000"/>
                </a:solidFill>
                <a:hlinkClick r:id="rId7"/>
              </a:rPr>
              <a:t>Promoting Development in Kenya: Six Years of Partnerships</a:t>
            </a:r>
            <a:r>
              <a:rPr lang="en-US" dirty="0">
                <a:solidFill>
                  <a:srgbClr val="000000"/>
                </a:solidFill>
              </a:rPr>
              <a:t> (JICA, 2025); </a:t>
            </a:r>
            <a:r>
              <a:rPr lang="en-US" dirty="0">
                <a:solidFill>
                  <a:srgbClr val="000000"/>
                </a:solidFill>
                <a:hlinkClick r:id="rId8"/>
              </a:rPr>
              <a:t>Third series of funded projects</a:t>
            </a:r>
            <a:r>
              <a:rPr lang="en-US" dirty="0">
                <a:solidFill>
                  <a:srgbClr val="000000"/>
                </a:solidFill>
              </a:rPr>
              <a:t> (</a:t>
            </a:r>
            <a:r>
              <a:rPr lang="en-US" dirty="0" err="1">
                <a:solidFill>
                  <a:srgbClr val="000000"/>
                </a:solidFill>
              </a:rPr>
              <a:t>Geothermica</a:t>
            </a:r>
            <a:r>
              <a:rPr lang="en-US" dirty="0">
                <a:solidFill>
                  <a:srgbClr val="000000"/>
                </a:solidFill>
              </a:rPr>
              <a:t>, 2021); </a:t>
            </a:r>
            <a:r>
              <a:rPr lang="en-US" dirty="0">
                <a:solidFill>
                  <a:srgbClr val="000000"/>
                </a:solidFill>
                <a:hlinkClick r:id="rId9"/>
              </a:rPr>
              <a:t>Global Geothermal Development Plan</a:t>
            </a:r>
            <a:r>
              <a:rPr lang="en-US" dirty="0">
                <a:solidFill>
                  <a:srgbClr val="000000"/>
                </a:solidFill>
              </a:rPr>
              <a:t> (ESMAP, GGDP, n.d.); </a:t>
            </a:r>
            <a:r>
              <a:rPr lang="en-US" dirty="0">
                <a:solidFill>
                  <a:srgbClr val="000000"/>
                </a:solidFill>
                <a:hlinkClick r:id="rId10"/>
              </a:rPr>
              <a:t>The Global Geothermal Development Plan: Mitigating Upstream Cost and Risk</a:t>
            </a:r>
            <a:r>
              <a:rPr lang="en-US" dirty="0">
                <a:solidFill>
                  <a:srgbClr val="000000"/>
                </a:solidFill>
              </a:rPr>
              <a:t> (World Bank Group, 2020).</a:t>
            </a:r>
          </a:p>
          <a:p>
            <a:r>
              <a:rPr lang="en-US" dirty="0">
                <a:solidFill>
                  <a:srgbClr val="000000"/>
                </a:solidFill>
              </a:rPr>
              <a:t>Credit: Una </a:t>
            </a:r>
            <a:r>
              <a:rPr lang="en-US" dirty="0" err="1">
                <a:solidFill>
                  <a:srgbClr val="000000"/>
                </a:solidFill>
              </a:rPr>
              <a:t>Oljaca</a:t>
            </a:r>
            <a:r>
              <a:rPr lang="en-US" dirty="0">
                <a:solidFill>
                  <a:srgbClr val="000000"/>
                </a:solidFill>
              </a:rPr>
              <a:t>, Pia Doris Morrow, and </a:t>
            </a:r>
            <a:r>
              <a:rPr lang="en-US" dirty="0">
                <a:solidFill>
                  <a:srgbClr val="000000"/>
                </a:solidFill>
                <a:hlinkClick r:id="rId11"/>
              </a:rPr>
              <a:t>Gernot Wagner</a:t>
            </a:r>
            <a:r>
              <a:rPr lang="en-US" dirty="0">
                <a:solidFill>
                  <a:srgbClr val="000000"/>
                </a:solidFill>
              </a:rPr>
              <a:t>. </a:t>
            </a:r>
            <a:r>
              <a:rPr lang="en-US" dirty="0">
                <a:hlinkClick r:id="rId12"/>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rgbClr val="000000"/>
              </a:solidFill>
              <a:cs typeface="Arial"/>
            </a:endParaRPr>
          </a:p>
        </p:txBody>
      </p:sp>
      <p:sp>
        <p:nvSpPr>
          <p:cNvPr id="6" name="Text Placeholder 1">
            <a:extLst>
              <a:ext uri="{FF2B5EF4-FFF2-40B4-BE49-F238E27FC236}">
                <a16:creationId xmlns:a16="http://schemas.microsoft.com/office/drawing/2014/main" id="{2303AD8D-656B-5C4B-1006-F18B605DD101}"/>
              </a:ext>
            </a:extLst>
          </p:cNvPr>
          <p:cNvSpPr txBox="1">
            <a:spLocks/>
          </p:cNvSpPr>
          <p:nvPr/>
        </p:nvSpPr>
        <p:spPr>
          <a:xfrm>
            <a:off x="0" y="0"/>
            <a:ext cx="3886200" cy="320040"/>
          </a:xfrm>
          <a:prstGeom prst="rect">
            <a:avLst/>
          </a:prstGeom>
          <a:solidFill>
            <a:schemeClr val="accent6"/>
          </a:solidFill>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Policy</a:t>
            </a:r>
          </a:p>
        </p:txBody>
      </p:sp>
      <p:pic>
        <p:nvPicPr>
          <p:cNvPr id="32" name="Graphic 31" descr="Radioactive outline">
            <a:extLst>
              <a:ext uri="{FF2B5EF4-FFF2-40B4-BE49-F238E27FC236}">
                <a16:creationId xmlns:a16="http://schemas.microsoft.com/office/drawing/2014/main" id="{4C1C4A3A-73D4-92A7-5429-ECF0D1284702}"/>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348528" y="5176169"/>
            <a:ext cx="685800" cy="685800"/>
          </a:xfrm>
          <a:prstGeom prst="rect">
            <a:avLst/>
          </a:prstGeom>
        </p:spPr>
      </p:pic>
      <p:cxnSp>
        <p:nvCxnSpPr>
          <p:cNvPr id="2" name="btfpColumnHeaderBoxLine912903">
            <a:extLst>
              <a:ext uri="{FF2B5EF4-FFF2-40B4-BE49-F238E27FC236}">
                <a16:creationId xmlns:a16="http://schemas.microsoft.com/office/drawing/2014/main" id="{23F3B127-AB12-DA17-09A0-10A7230AF91A}"/>
              </a:ext>
            </a:extLst>
          </p:cNvPr>
          <p:cNvCxnSpPr>
            <a:cxnSpLocks/>
          </p:cNvCxnSpPr>
          <p:nvPr/>
        </p:nvCxnSpPr>
        <p:spPr bwMode="gray">
          <a:xfrm>
            <a:off x="9439999" y="4905479"/>
            <a:ext cx="2208050"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3" name="btfpColumnHeaderBoxLine912903">
            <a:extLst>
              <a:ext uri="{FF2B5EF4-FFF2-40B4-BE49-F238E27FC236}">
                <a16:creationId xmlns:a16="http://schemas.microsoft.com/office/drawing/2014/main" id="{9B6E7589-2904-A871-A709-4E8EFBFF07AB}"/>
              </a:ext>
            </a:extLst>
          </p:cNvPr>
          <p:cNvCxnSpPr>
            <a:cxnSpLocks/>
          </p:cNvCxnSpPr>
          <p:nvPr/>
        </p:nvCxnSpPr>
        <p:spPr bwMode="gray">
          <a:xfrm>
            <a:off x="9439999" y="2342815"/>
            <a:ext cx="2208050"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0" name="Rectangle 19">
            <a:extLst>
              <a:ext uri="{FF2B5EF4-FFF2-40B4-BE49-F238E27FC236}">
                <a16:creationId xmlns:a16="http://schemas.microsoft.com/office/drawing/2014/main" id="{5BA2DC2D-1F6D-2C85-B739-6B36CB96F04D}"/>
              </a:ext>
            </a:extLst>
          </p:cNvPr>
          <p:cNvSpPr/>
          <p:nvPr/>
        </p:nvSpPr>
        <p:spPr bwMode="gray">
          <a:xfrm>
            <a:off x="896938" y="2390775"/>
            <a:ext cx="1763713" cy="1284288"/>
          </a:xfrm>
          <a:prstGeom prst="rect">
            <a:avLst/>
          </a:prstGeom>
          <a:solidFill>
            <a:schemeClr val="bg1"/>
          </a:solidFill>
          <a:ln w="9525" cap="flat" cmpd="sng" algn="ctr">
            <a:noFill/>
            <a:prstDash val="solid"/>
            <a:miter lim="800000"/>
          </a:ln>
          <a:effectLst/>
          <a:extLst>
            <a:ext uri="{91240B29-F687-4F45-9708-019B960494DF}">
              <a14:hiddenLine xmlns:a14="http://schemas.microsoft.com/office/drawing/2010/main" w="9525" cap="flat" cmpd="sng" algn="ctr">
                <a:solidFill>
                  <a:schemeClr val="tx1"/>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aphicFrame>
        <p:nvGraphicFramePr>
          <p:cNvPr id="27" name="Table 26">
            <a:extLst>
              <a:ext uri="{FF2B5EF4-FFF2-40B4-BE49-F238E27FC236}">
                <a16:creationId xmlns:a16="http://schemas.microsoft.com/office/drawing/2014/main" id="{17E024D9-8750-185F-8422-D0B1B9227E1F}"/>
              </a:ext>
            </a:extLst>
          </p:cNvPr>
          <p:cNvGraphicFramePr>
            <a:graphicFrameLocks noGrp="1"/>
          </p:cNvGraphicFramePr>
          <p:nvPr>
            <p:extLst>
              <p:ext uri="{D42A27DB-BD31-4B8C-83A1-F6EECF244321}">
                <p14:modId xmlns:p14="http://schemas.microsoft.com/office/powerpoint/2010/main" val="1162391999"/>
              </p:ext>
            </p:extLst>
          </p:nvPr>
        </p:nvGraphicFramePr>
        <p:xfrm>
          <a:off x="330200" y="1534680"/>
          <a:ext cx="8712200" cy="4472478"/>
        </p:xfrm>
        <a:graphic>
          <a:graphicData uri="http://schemas.openxmlformats.org/drawingml/2006/table">
            <a:tbl>
              <a:tblPr/>
              <a:tblGrid>
                <a:gridCol w="1040145">
                  <a:extLst>
                    <a:ext uri="{9D8B030D-6E8A-4147-A177-3AD203B41FA5}">
                      <a16:colId xmlns:a16="http://schemas.microsoft.com/office/drawing/2014/main" val="847480815"/>
                    </a:ext>
                  </a:extLst>
                </a:gridCol>
                <a:gridCol w="1203548">
                  <a:extLst>
                    <a:ext uri="{9D8B030D-6E8A-4147-A177-3AD203B41FA5}">
                      <a16:colId xmlns:a16="http://schemas.microsoft.com/office/drawing/2014/main" val="2885810355"/>
                    </a:ext>
                  </a:extLst>
                </a:gridCol>
                <a:gridCol w="2632480">
                  <a:extLst>
                    <a:ext uri="{9D8B030D-6E8A-4147-A177-3AD203B41FA5}">
                      <a16:colId xmlns:a16="http://schemas.microsoft.com/office/drawing/2014/main" val="1369122570"/>
                    </a:ext>
                  </a:extLst>
                </a:gridCol>
                <a:gridCol w="1273633">
                  <a:extLst>
                    <a:ext uri="{9D8B030D-6E8A-4147-A177-3AD203B41FA5}">
                      <a16:colId xmlns:a16="http://schemas.microsoft.com/office/drawing/2014/main" val="1865393617"/>
                    </a:ext>
                  </a:extLst>
                </a:gridCol>
                <a:gridCol w="2562394">
                  <a:extLst>
                    <a:ext uri="{9D8B030D-6E8A-4147-A177-3AD203B41FA5}">
                      <a16:colId xmlns:a16="http://schemas.microsoft.com/office/drawing/2014/main" val="1139359559"/>
                    </a:ext>
                  </a:extLst>
                </a:gridCol>
              </a:tblGrid>
              <a:tr h="395613">
                <a:tc>
                  <a:txBody>
                    <a:bodyPr/>
                    <a:lstStyle/>
                    <a:p>
                      <a:pPr marL="0" indent="0" algn="ctr" fontAlgn="b">
                        <a:buNone/>
                      </a:pPr>
                      <a:r>
                        <a:rPr lang="en-US" sz="1400" b="1" i="0" u="none" strike="noStrike" dirty="0">
                          <a:solidFill>
                            <a:srgbClr val="000000"/>
                          </a:solidFill>
                          <a:effectLst/>
                          <a:latin typeface="Arial"/>
                          <a:cs typeface="Arial"/>
                        </a:rPr>
                        <a:t>Scale</a:t>
                      </a:r>
                    </a:p>
                  </a:txBody>
                  <a:tcPr anchor="b">
                    <a:lnL>
                      <a:noFill/>
                    </a:lnL>
                    <a:lnR w="1270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noFill/>
                  </a:tcPr>
                </a:tc>
                <a:tc gridSpan="2">
                  <a:txBody>
                    <a:bodyPr/>
                    <a:lstStyle/>
                    <a:p>
                      <a:pPr marL="0" indent="0" algn="ctr" fontAlgn="b">
                        <a:buNone/>
                      </a:pPr>
                      <a:r>
                        <a:rPr lang="en-US" sz="1400" b="1" i="0" u="none" strike="noStrike" dirty="0">
                          <a:solidFill>
                            <a:srgbClr val="000000"/>
                          </a:solidFill>
                          <a:effectLst/>
                          <a:latin typeface="Arial"/>
                          <a:cs typeface="Arial"/>
                        </a:rPr>
                        <a:t>Heating &amp; Cooling</a:t>
                      </a:r>
                    </a:p>
                  </a:txBody>
                  <a:tcPr anchor="b">
                    <a:lnL w="12700" cap="flat" cmpd="sng" algn="ctr">
                      <a:solidFill>
                        <a:schemeClr val="tx1"/>
                      </a:solid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noFill/>
                  </a:tcPr>
                </a:tc>
                <a:tc hMerge="1">
                  <a:txBody>
                    <a:bodyPr/>
                    <a:lstStyle/>
                    <a:p>
                      <a:endParaRPr lang="en-US"/>
                    </a:p>
                  </a:txBody>
                  <a:tcPr/>
                </a:tc>
                <a:tc gridSpan="2">
                  <a:txBody>
                    <a:bodyPr/>
                    <a:lstStyle/>
                    <a:p>
                      <a:pPr marL="0" indent="0" algn="ctr" fontAlgn="b">
                        <a:buNone/>
                      </a:pPr>
                      <a:r>
                        <a:rPr lang="en-US" sz="1400" b="1" i="0" u="none" strike="noStrike" dirty="0">
                          <a:solidFill>
                            <a:srgbClr val="000000"/>
                          </a:solidFill>
                          <a:effectLst/>
                          <a:latin typeface="Arial"/>
                          <a:cs typeface="Arial"/>
                        </a:rPr>
                        <a:t>Power Generation</a:t>
                      </a:r>
                    </a:p>
                  </a:txBody>
                  <a:tcPr anchor="b">
                    <a:lnL>
                      <a:noFill/>
                    </a:lnL>
                    <a:lnR>
                      <a:noFill/>
                    </a:lnR>
                    <a:lnT>
                      <a:noFill/>
                    </a:lnT>
                    <a:lnB w="12700" cap="flat" cmpd="sng" algn="ctr">
                      <a:solidFill>
                        <a:schemeClr val="tx1"/>
                      </a:solidFill>
                      <a:prstDash val="solid"/>
                      <a:round/>
                      <a:headEnd type="none" w="med" len="med"/>
                      <a:tailEnd type="none" w="med" len="med"/>
                    </a:lnB>
                    <a:noFill/>
                  </a:tcPr>
                </a:tc>
                <a:tc hMerge="1">
                  <a:txBody>
                    <a:bodyPr/>
                    <a:lstStyle/>
                    <a:p>
                      <a:endParaRPr lang="en-US"/>
                    </a:p>
                  </a:txBody>
                  <a:tcPr/>
                </a:tc>
                <a:extLst>
                  <a:ext uri="{0D108BD9-81ED-4DB2-BD59-A6C34878D82A}">
                    <a16:rowId xmlns:a16="http://schemas.microsoft.com/office/drawing/2014/main" val="3868151813"/>
                  </a:ext>
                </a:extLst>
              </a:tr>
              <a:tr h="1385785">
                <a:tc>
                  <a:txBody>
                    <a:bodyPr/>
                    <a:lstStyle/>
                    <a:p>
                      <a:pPr marL="0" indent="0" algn="l" fontAlgn="b">
                        <a:buNone/>
                      </a:pPr>
                      <a:r>
                        <a:rPr lang="en-US" sz="1400" b="1" i="0" u="none" strike="noStrike" dirty="0">
                          <a:solidFill>
                            <a:srgbClr val="000000"/>
                          </a:solidFill>
                          <a:effectLst/>
                          <a:latin typeface="Arial"/>
                          <a:cs typeface="Arial"/>
                        </a:rPr>
                        <a:t>Global</a:t>
                      </a:r>
                    </a:p>
                  </a:txBody>
                  <a:tcPr anchor="ctr">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solidFill>
                      <a:schemeClr val="accent2">
                        <a:lumMod val="10000"/>
                        <a:lumOff val="90000"/>
                      </a:schemeClr>
                    </a:solidFill>
                  </a:tcPr>
                </a:tc>
                <a:tc>
                  <a:txBody>
                    <a:bodyPr/>
                    <a:lstStyle/>
                    <a:p>
                      <a:pPr marL="177800" indent="-177800" algn="l" fontAlgn="b"/>
                      <a:endParaRPr lang="en-US" sz="1050" b="0" i="0" u="none" strike="noStrike" dirty="0">
                        <a:solidFill>
                          <a:srgbClr val="000000"/>
                        </a:solidFill>
                        <a:effectLst/>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solidFill>
                      <a:schemeClr val="accent2">
                        <a:lumMod val="10000"/>
                        <a:lumOff val="90000"/>
                      </a:schemeClr>
                    </a:solidFill>
                  </a:tcPr>
                </a:tc>
                <a:tc>
                  <a:txBody>
                    <a:bodyPr/>
                    <a:lstStyle/>
                    <a:p>
                      <a:pPr marL="0" indent="0">
                        <a:buNone/>
                      </a:pPr>
                      <a:r>
                        <a:rPr lang="en-US" sz="1050" b="0" i="0" u="none" strike="noStrike" dirty="0">
                          <a:solidFill>
                            <a:srgbClr val="000000"/>
                          </a:solidFill>
                          <a:effectLst/>
                          <a:latin typeface="Arial"/>
                          <a:cs typeface="Arial"/>
                        </a:rPr>
                        <a:t>Although </a:t>
                      </a:r>
                      <a:r>
                        <a:rPr lang="en-US" sz="1050" b="1" i="0" u="none" strike="noStrike" dirty="0">
                          <a:solidFill>
                            <a:srgbClr val="000000"/>
                          </a:solidFill>
                          <a:effectLst/>
                          <a:latin typeface="Arial"/>
                          <a:cs typeface="Arial"/>
                        </a:rPr>
                        <a:t>World Bank </a:t>
                      </a:r>
                      <a:r>
                        <a:rPr lang="en-US" sz="1050" b="0" i="0" u="none" strike="noStrike" dirty="0">
                          <a:solidFill>
                            <a:srgbClr val="000000"/>
                          </a:solidFill>
                          <a:effectLst/>
                          <a:latin typeface="Arial"/>
                          <a:cs typeface="Arial"/>
                        </a:rPr>
                        <a:t>does not have a dedicated global program for geothermal heating, it has provided one-off investments in district heating in countries </a:t>
                      </a:r>
                      <a:r>
                        <a:rPr lang="en-US" sz="1050" b="1" i="0" u="none" strike="noStrike" dirty="0">
                          <a:solidFill>
                            <a:srgbClr val="000000"/>
                          </a:solidFill>
                          <a:effectLst/>
                          <a:latin typeface="Arial"/>
                          <a:cs typeface="Arial"/>
                        </a:rPr>
                        <a:t>including Türkiye and El Salvador</a:t>
                      </a:r>
                      <a:r>
                        <a:rPr lang="en-US" sz="1050" b="0" i="0" u="none" strike="noStrike" dirty="0">
                          <a:solidFill>
                            <a:srgbClr val="000000"/>
                          </a:solidFill>
                          <a:effectLst/>
                          <a:latin typeface="Arial"/>
                          <a:cs typeface="Arial"/>
                        </a:rPr>
                        <a:t>.</a:t>
                      </a:r>
                      <a:endParaRPr lang="en-US" b="0" dirty="0">
                        <a:latin typeface="Arial"/>
                        <a:cs typeface="Arial"/>
                      </a:endParaRP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solidFill>
                      <a:schemeClr val="accent2">
                        <a:lumMod val="10000"/>
                        <a:lumOff val="90000"/>
                      </a:schemeClr>
                    </a:solidFill>
                  </a:tcPr>
                </a:tc>
                <a:tc>
                  <a:txBody>
                    <a:bodyPr/>
                    <a:lstStyle/>
                    <a:p>
                      <a:pPr marL="177800" indent="-177800" algn="l" fontAlgn="b"/>
                      <a:endParaRPr lang="en-US" sz="1050" b="0" i="0" u="none" strike="noStrike" dirty="0">
                        <a:solidFill>
                          <a:srgbClr val="000000"/>
                        </a:solidFill>
                        <a:effectLst/>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solidFill>
                      <a:schemeClr val="accent2">
                        <a:lumMod val="10000"/>
                        <a:lumOff val="90000"/>
                      </a:schemeClr>
                    </a:solidFill>
                  </a:tcPr>
                </a:tc>
                <a:tc>
                  <a:txBody>
                    <a:bodyPr/>
                    <a:lstStyle/>
                    <a:p>
                      <a:pPr marL="0" indent="0">
                        <a:buNone/>
                      </a:pPr>
                      <a:r>
                        <a:rPr lang="en-US" sz="1050" dirty="0"/>
                        <a:t>The </a:t>
                      </a:r>
                      <a:r>
                        <a:rPr lang="en-US" sz="1050" b="1" dirty="0"/>
                        <a:t>Global Geothermal Development Plan (GGDP)</a:t>
                      </a:r>
                      <a:r>
                        <a:rPr lang="en-US" sz="1050" b="0" dirty="0"/>
                        <a:t>, launched by ESMAP in 2013 to scale geothermal power, has </a:t>
                      </a:r>
                      <a:r>
                        <a:rPr lang="en-US" sz="1050" b="1" dirty="0"/>
                        <a:t>supported 13 countries and brought three projects online.</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solidFill>
                      <a:schemeClr val="accent2">
                        <a:lumMod val="10000"/>
                        <a:lumOff val="90000"/>
                      </a:schemeClr>
                    </a:solidFill>
                  </a:tcPr>
                </a:tc>
                <a:extLst>
                  <a:ext uri="{0D108BD9-81ED-4DB2-BD59-A6C34878D82A}">
                    <a16:rowId xmlns:a16="http://schemas.microsoft.com/office/drawing/2014/main" val="1533781021"/>
                  </a:ext>
                </a:extLst>
              </a:tr>
              <a:tr h="1213009">
                <a:tc>
                  <a:txBody>
                    <a:bodyPr/>
                    <a:lstStyle/>
                    <a:p>
                      <a:pPr marL="0" indent="0" algn="l" fontAlgn="b">
                        <a:buNone/>
                      </a:pPr>
                      <a:r>
                        <a:rPr lang="en-US" sz="1400" b="1" i="0" u="none" strike="noStrike" dirty="0">
                          <a:solidFill>
                            <a:srgbClr val="000000"/>
                          </a:solidFill>
                          <a:effectLst/>
                          <a:latin typeface="Arial"/>
                          <a:cs typeface="Arial"/>
                        </a:rPr>
                        <a:t>Regional</a:t>
                      </a:r>
                    </a:p>
                  </a:txBody>
                  <a:tcPr anchor="ctr">
                    <a:lnL>
                      <a:noFill/>
                    </a:lnL>
                    <a:lnR w="12700" cap="flat" cmpd="sng" algn="ctr">
                      <a:solidFill>
                        <a:schemeClr val="tx1"/>
                      </a:solidFill>
                      <a:prstDash val="solid"/>
                      <a:round/>
                      <a:headEnd type="none" w="med" len="med"/>
                      <a:tailEnd type="none" w="med" len="med"/>
                    </a:lnR>
                    <a:lnT>
                      <a:noFill/>
                    </a:lnT>
                    <a:lnB>
                      <a:noFill/>
                    </a:lnB>
                    <a:solidFill>
                      <a:schemeClr val="accent3">
                        <a:lumMod val="20000"/>
                        <a:lumOff val="80000"/>
                      </a:schemeClr>
                    </a:solidFill>
                  </a:tcPr>
                </a:tc>
                <a:tc>
                  <a:txBody>
                    <a:bodyPr/>
                    <a:lstStyle/>
                    <a:p>
                      <a:pPr marL="0" indent="0" algn="l" fontAlgn="b">
                        <a:buNone/>
                      </a:pPr>
                      <a:endParaRPr lang="en-US" sz="1050" b="0" i="0" u="none" strike="noStrike" dirty="0">
                        <a:solidFill>
                          <a:srgbClr val="000000"/>
                        </a:solidFill>
                        <a:effectLst/>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a:noFill/>
                    </a:lnT>
                    <a:lnB>
                      <a:noFill/>
                    </a:lnB>
                    <a:solidFill>
                      <a:schemeClr val="accent3">
                        <a:lumMod val="20000"/>
                        <a:lumOff val="80000"/>
                      </a:schemeClr>
                    </a:solidFill>
                  </a:tcPr>
                </a:tc>
                <a:tc>
                  <a:txBody>
                    <a:bodyPr/>
                    <a:lstStyle/>
                    <a:p>
                      <a:pPr marL="0" indent="0">
                        <a:buNone/>
                      </a:pPr>
                      <a:r>
                        <a:rPr lang="en-US" sz="1050" b="1" i="0" u="none" strike="noStrike" dirty="0">
                          <a:solidFill>
                            <a:srgbClr val="000000"/>
                          </a:solidFill>
                          <a:effectLst/>
                          <a:latin typeface="Arial"/>
                          <a:cs typeface="Arial"/>
                        </a:rPr>
                        <a:t>Geothermica’s</a:t>
                      </a:r>
                      <a:r>
                        <a:rPr lang="en-US" sz="1050" b="0" i="0" u="none" strike="noStrike" dirty="0">
                          <a:solidFill>
                            <a:srgbClr val="000000"/>
                          </a:solidFill>
                          <a:effectLst/>
                          <a:latin typeface="Arial"/>
                          <a:cs typeface="Arial"/>
                        </a:rPr>
                        <a:t> </a:t>
                      </a:r>
                      <a:r>
                        <a:rPr lang="en-US" sz="1050" b="1" i="0" u="none" strike="noStrike" dirty="0">
                          <a:solidFill>
                            <a:srgbClr val="000000"/>
                          </a:solidFill>
                          <a:effectLst/>
                          <a:latin typeface="Arial"/>
                          <a:cs typeface="Arial"/>
                        </a:rPr>
                        <a:t>€32.5 million</a:t>
                      </a:r>
                      <a:r>
                        <a:rPr lang="en-US" sz="1050" b="0" i="0" u="none" strike="noStrike" dirty="0">
                          <a:solidFill>
                            <a:srgbClr val="000000"/>
                          </a:solidFill>
                          <a:effectLst/>
                          <a:latin typeface="Arial"/>
                          <a:cs typeface="Arial"/>
                        </a:rPr>
                        <a:t> </a:t>
                      </a:r>
                      <a:br>
                        <a:rPr lang="en-US" sz="1050" b="0" i="0" u="none" strike="noStrike" dirty="0">
                          <a:solidFill>
                            <a:srgbClr val="000000"/>
                          </a:solidFill>
                          <a:effectLst/>
                          <a:latin typeface="Arial"/>
                          <a:cs typeface="Arial"/>
                        </a:rPr>
                      </a:br>
                      <a:r>
                        <a:rPr lang="en-US" sz="1050" b="0" i="0" u="none" strike="noStrike" dirty="0">
                          <a:solidFill>
                            <a:srgbClr val="000000"/>
                          </a:solidFill>
                          <a:effectLst/>
                          <a:latin typeface="Arial"/>
                          <a:cs typeface="Arial"/>
                        </a:rPr>
                        <a:t>Joint Call 2021 aims to accelerate  geothermal heating and cooling projects by 2030 through large-scale, commercially viable projects.</a:t>
                      </a:r>
                      <a:endParaRPr lang="en-US" dirty="0">
                        <a:latin typeface="Arial"/>
                        <a:cs typeface="Arial"/>
                      </a:endParaRP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solidFill>
                      <a:schemeClr val="accent3">
                        <a:lumMod val="20000"/>
                        <a:lumOff val="80000"/>
                      </a:schemeClr>
                    </a:solidFill>
                  </a:tcPr>
                </a:tc>
                <a:tc>
                  <a:txBody>
                    <a:bodyPr/>
                    <a:lstStyle/>
                    <a:p>
                      <a:pPr marL="0" marR="0" lvl="0" indent="0" algn="l" defTabSz="711200" rtl="0" eaLnBrk="1" fontAlgn="b" latinLnBrk="0" hangingPunct="1">
                        <a:lnSpc>
                          <a:spcPct val="100000"/>
                        </a:lnSpc>
                        <a:spcBef>
                          <a:spcPts val="1200"/>
                        </a:spcBef>
                        <a:spcAft>
                          <a:spcPts val="0"/>
                        </a:spcAft>
                        <a:buClrTx/>
                        <a:buSzTx/>
                        <a:buFontTx/>
                        <a:buNone/>
                        <a:tabLst/>
                        <a:defRPr/>
                      </a:pPr>
                      <a:endParaRPr lang="en-US" sz="1050" b="0" i="0" u="none" strike="noStrike" dirty="0">
                        <a:solidFill>
                          <a:srgbClr val="000000"/>
                        </a:solidFill>
                        <a:effectLst/>
                        <a:latin typeface="Arial" panose="020B0604020202020204" pitchFamily="34" charset="0"/>
                        <a:cs typeface="Arial" panose="020B0604020202020204" pitchFamily="34" charset="0"/>
                      </a:endParaRP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accent3">
                        <a:lumMod val="20000"/>
                        <a:lumOff val="80000"/>
                      </a:schemeClr>
                    </a:solidFill>
                  </a:tcPr>
                </a:tc>
                <a:tc>
                  <a:txBody>
                    <a:bodyPr/>
                    <a:lstStyle/>
                    <a:p>
                      <a:pPr marL="0" marR="0" lvl="0" indent="0" algn="l" defTabSz="711200" rtl="0" eaLnBrk="1" fontAlgn="b" latinLnBrk="0" hangingPunct="1">
                        <a:lnSpc>
                          <a:spcPct val="100000"/>
                        </a:lnSpc>
                        <a:spcBef>
                          <a:spcPts val="1200"/>
                        </a:spcBef>
                        <a:spcAft>
                          <a:spcPts val="0"/>
                        </a:spcAft>
                        <a:buClrTx/>
                        <a:buSzTx/>
                        <a:buFontTx/>
                        <a:buNone/>
                        <a:tabLst/>
                        <a:defRPr/>
                      </a:pPr>
                      <a:r>
                        <a:rPr lang="en-US" sz="1050" b="0" i="0" u="none" strike="noStrike" dirty="0">
                          <a:solidFill>
                            <a:srgbClr val="000000"/>
                          </a:solidFill>
                          <a:effectLst/>
                          <a:latin typeface="Arial"/>
                          <a:cs typeface="Arial"/>
                        </a:rPr>
                        <a:t>The </a:t>
                      </a:r>
                      <a:r>
                        <a:rPr lang="en-US" sz="1050" b="1" i="0" u="none" strike="noStrike" dirty="0">
                          <a:solidFill>
                            <a:srgbClr val="000000"/>
                          </a:solidFill>
                          <a:effectLst/>
                          <a:latin typeface="Arial"/>
                          <a:cs typeface="Arial"/>
                        </a:rPr>
                        <a:t>GRMF </a:t>
                      </a:r>
                      <a:r>
                        <a:rPr lang="en-US" sz="1050" b="0" i="0" u="none" strike="noStrike" dirty="0">
                          <a:solidFill>
                            <a:srgbClr val="000000"/>
                          </a:solidFill>
                          <a:effectLst/>
                          <a:latin typeface="Arial"/>
                          <a:cs typeface="Arial"/>
                        </a:rPr>
                        <a:t>finances geothermal power projects in East Africa, expanding to include heating in 2022; </a:t>
                      </a:r>
                      <a:r>
                        <a:rPr lang="en-US" sz="1050" b="1" i="0" u="none" strike="noStrike" dirty="0">
                          <a:solidFill>
                            <a:srgbClr val="000000"/>
                          </a:solidFill>
                          <a:effectLst/>
                          <a:latin typeface="Arial"/>
                          <a:cs typeface="Arial"/>
                        </a:rPr>
                        <a:t>26 power and 5 direct-use projects </a:t>
                      </a:r>
                      <a:r>
                        <a:rPr lang="en-US" sz="1050" b="0" i="0" u="none" strike="noStrike" dirty="0">
                          <a:solidFill>
                            <a:srgbClr val="000000"/>
                          </a:solidFill>
                          <a:effectLst/>
                          <a:latin typeface="Arial"/>
                          <a:cs typeface="Arial"/>
                        </a:rPr>
                        <a:t>have received funding.</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2580703786"/>
                  </a:ext>
                </a:extLst>
              </a:tr>
              <a:tr h="1478071">
                <a:tc>
                  <a:txBody>
                    <a:bodyPr/>
                    <a:lstStyle/>
                    <a:p>
                      <a:pPr marL="0" indent="0" algn="l" fontAlgn="b">
                        <a:buNone/>
                      </a:pPr>
                      <a:r>
                        <a:rPr lang="en-US" sz="1400" b="1" i="0" u="none" strike="noStrike" dirty="0">
                          <a:solidFill>
                            <a:srgbClr val="000000"/>
                          </a:solidFill>
                          <a:effectLst/>
                          <a:latin typeface="Arial"/>
                          <a:cs typeface="Arial"/>
                        </a:rPr>
                        <a:t>Bilateral</a:t>
                      </a:r>
                    </a:p>
                  </a:txBody>
                  <a:tcPr anchor="ctr">
                    <a:lnL>
                      <a:noFill/>
                    </a:lnL>
                    <a:lnR w="12700" cap="flat" cmpd="sng" algn="ctr">
                      <a:solidFill>
                        <a:schemeClr val="tx1"/>
                      </a:solidFill>
                      <a:prstDash val="solid"/>
                      <a:round/>
                      <a:headEnd type="none" w="med" len="med"/>
                      <a:tailEnd type="none" w="med" len="med"/>
                    </a:lnR>
                    <a:lnT>
                      <a:noFill/>
                    </a:lnT>
                    <a:lnB>
                      <a:noFill/>
                    </a:lnB>
                    <a:solidFill>
                      <a:schemeClr val="accent6">
                        <a:lumMod val="20000"/>
                        <a:lumOff val="80000"/>
                      </a:schemeClr>
                    </a:solidFill>
                  </a:tcPr>
                </a:tc>
                <a:tc>
                  <a:txBody>
                    <a:bodyPr/>
                    <a:lstStyle/>
                    <a:p>
                      <a:pPr marL="177800" marR="0" lvl="0" indent="-177800" algn="l" defTabSz="711200" rtl="0" eaLnBrk="1" fontAlgn="b" latinLnBrk="0" hangingPunct="1">
                        <a:lnSpc>
                          <a:spcPct val="100000"/>
                        </a:lnSpc>
                        <a:spcBef>
                          <a:spcPts val="1200"/>
                        </a:spcBef>
                        <a:spcAft>
                          <a:spcPts val="0"/>
                        </a:spcAft>
                        <a:buClrTx/>
                        <a:buSzTx/>
                        <a:tabLst/>
                        <a:defRPr/>
                      </a:pPr>
                      <a:endParaRPr lang="en-US"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a:noFill/>
                    </a:lnT>
                    <a:lnB>
                      <a:noFill/>
                    </a:lnB>
                    <a:solidFill>
                      <a:schemeClr val="accent6">
                        <a:lumMod val="20000"/>
                        <a:lumOff val="80000"/>
                      </a:schemeClr>
                    </a:solidFill>
                  </a:tcPr>
                </a:tc>
                <a:tc>
                  <a:txBody>
                    <a:bodyPr/>
                    <a:lstStyle/>
                    <a:p>
                      <a:pPr marL="0" marR="0" lvl="0" indent="0" algn="l" defTabSz="711200" rtl="0" eaLnBrk="1" fontAlgn="b" latinLnBrk="0" hangingPunct="1">
                        <a:lnSpc>
                          <a:spcPct val="100000"/>
                        </a:lnSpc>
                        <a:spcBef>
                          <a:spcPts val="1200"/>
                        </a:spcBef>
                        <a:spcAft>
                          <a:spcPts val="0"/>
                        </a:spcAft>
                        <a:buClrTx/>
                        <a:buSzTx/>
                        <a:buFontTx/>
                        <a:buNone/>
                        <a:tabLst/>
                        <a:defRPr/>
                      </a:pPr>
                      <a:r>
                        <a:rPr lang="en-US" sz="1050" dirty="0">
                          <a:solidFill>
                            <a:schemeClr val="tx1"/>
                          </a:solidFill>
                        </a:rPr>
                        <a:t>The </a:t>
                      </a:r>
                      <a:r>
                        <a:rPr lang="en-US" sz="1050" b="1" dirty="0">
                          <a:solidFill>
                            <a:schemeClr val="tx1"/>
                          </a:solidFill>
                        </a:rPr>
                        <a:t>German Agency for International Cooperation</a:t>
                      </a:r>
                      <a:r>
                        <a:rPr lang="en-US" sz="1050" dirty="0">
                          <a:solidFill>
                            <a:schemeClr val="tx1"/>
                          </a:solidFill>
                        </a:rPr>
                        <a:t> and the </a:t>
                      </a:r>
                      <a:r>
                        <a:rPr lang="en-US" sz="1050" b="1" dirty="0">
                          <a:solidFill>
                            <a:schemeClr val="tx1"/>
                          </a:solidFill>
                        </a:rPr>
                        <a:t>Central American Integration System</a:t>
                      </a:r>
                      <a:r>
                        <a:rPr lang="en-US" sz="1050" dirty="0">
                          <a:solidFill>
                            <a:schemeClr val="tx1"/>
                          </a:solidFill>
                        </a:rPr>
                        <a:t> have cooperated on geothermal heating and cooling in </a:t>
                      </a:r>
                      <a:br>
                        <a:rPr lang="en-US" sz="1050" dirty="0">
                          <a:solidFill>
                            <a:schemeClr val="tx1"/>
                          </a:solidFill>
                        </a:rPr>
                      </a:br>
                      <a:r>
                        <a:rPr lang="en-US" sz="1050" b="1" dirty="0">
                          <a:solidFill>
                            <a:schemeClr val="tx1"/>
                          </a:solidFill>
                        </a:rPr>
                        <a:t>El Salvador,</a:t>
                      </a:r>
                      <a:r>
                        <a:rPr lang="en-US" sz="1050" dirty="0">
                          <a:solidFill>
                            <a:schemeClr val="tx1"/>
                          </a:solidFill>
                        </a:rPr>
                        <a:t> including a pilot geothermal-powered coffee dryer.</a:t>
                      </a: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solidFill>
                      <a:schemeClr val="accent6">
                        <a:lumMod val="20000"/>
                        <a:lumOff val="80000"/>
                      </a:schemeClr>
                    </a:solidFill>
                  </a:tcPr>
                </a:tc>
                <a:tc>
                  <a:txBody>
                    <a:bodyPr/>
                    <a:lstStyle/>
                    <a:p>
                      <a:pPr marL="0" marR="0" lvl="0" indent="0" algn="l" defTabSz="711200" rtl="0" eaLnBrk="1" fontAlgn="b" latinLnBrk="0" hangingPunct="1">
                        <a:lnSpc>
                          <a:spcPct val="100000"/>
                        </a:lnSpc>
                        <a:spcBef>
                          <a:spcPts val="1200"/>
                        </a:spcBef>
                        <a:spcAft>
                          <a:spcPts val="0"/>
                        </a:spcAft>
                        <a:buClrTx/>
                        <a:buSzTx/>
                        <a:buNone/>
                        <a:tabLst/>
                        <a:defRPr/>
                      </a:pPr>
                      <a:endParaRPr lang="en-US" sz="1050" dirty="0">
                        <a:solidFill>
                          <a:schemeClr val="tx1"/>
                        </a:solidFill>
                      </a:endParaRPr>
                    </a:p>
                  </a:txBody>
                  <a:tcPr anchor="ctr">
                    <a:lnL w="12700" cap="flat" cmpd="sng" algn="ctr">
                      <a:solidFill>
                        <a:schemeClr val="tx1"/>
                      </a:solidFill>
                      <a:prstDash val="solid"/>
                      <a:round/>
                      <a:headEnd type="none" w="med" len="med"/>
                      <a:tailEnd type="none" w="med" len="med"/>
                    </a:lnL>
                    <a:lnR>
                      <a:noFill/>
                    </a:lnR>
                    <a:lnT>
                      <a:noFill/>
                    </a:lnT>
                    <a:lnB>
                      <a:noFill/>
                    </a:lnB>
                    <a:solidFill>
                      <a:schemeClr val="accent6">
                        <a:lumMod val="20000"/>
                        <a:lumOff val="80000"/>
                      </a:schemeClr>
                    </a:solidFill>
                  </a:tcPr>
                </a:tc>
                <a:tc>
                  <a:txBody>
                    <a:bodyPr/>
                    <a:lstStyle/>
                    <a:p>
                      <a:pPr marL="0" indent="0">
                        <a:buNone/>
                      </a:pPr>
                      <a:r>
                        <a:rPr lang="en-US" sz="1050" b="1" dirty="0">
                          <a:solidFill>
                            <a:schemeClr val="tx1"/>
                          </a:solidFill>
                        </a:rPr>
                        <a:t>Japan’s International Cooperation Agency</a:t>
                      </a:r>
                      <a:r>
                        <a:rPr lang="en-US" sz="1050" dirty="0">
                          <a:solidFill>
                            <a:schemeClr val="tx1"/>
                          </a:solidFill>
                        </a:rPr>
                        <a:t> invests in building geothermal power capacity in Latin America and Africa, including over </a:t>
                      </a:r>
                      <a:r>
                        <a:rPr lang="en-US" sz="1050" b="1" dirty="0">
                          <a:solidFill>
                            <a:schemeClr val="tx1"/>
                          </a:solidFill>
                        </a:rPr>
                        <a:t>400 MW</a:t>
                      </a:r>
                      <a:r>
                        <a:rPr lang="en-US" sz="1050" dirty="0">
                          <a:solidFill>
                            <a:schemeClr val="tx1"/>
                          </a:solidFill>
                        </a:rPr>
                        <a:t> of geothermal power plants in Kenya.</a:t>
                      </a: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a:noFill/>
                    </a:lnB>
                    <a:solidFill>
                      <a:schemeClr val="accent6">
                        <a:lumMod val="20000"/>
                        <a:lumOff val="80000"/>
                      </a:schemeClr>
                    </a:solidFill>
                  </a:tcPr>
                </a:tc>
                <a:extLst>
                  <a:ext uri="{0D108BD9-81ED-4DB2-BD59-A6C34878D82A}">
                    <a16:rowId xmlns:a16="http://schemas.microsoft.com/office/drawing/2014/main" val="647087268"/>
                  </a:ext>
                </a:extLst>
              </a:tr>
            </a:tbl>
          </a:graphicData>
        </a:graphic>
      </p:graphicFrame>
      <p:pic>
        <p:nvPicPr>
          <p:cNvPr id="34" name="Picture 33" descr="A black background with red text&#10;&#10;AI-generated content may be incorrect.">
            <a:extLst>
              <a:ext uri="{FF2B5EF4-FFF2-40B4-BE49-F238E27FC236}">
                <a16:creationId xmlns:a16="http://schemas.microsoft.com/office/drawing/2014/main" id="{1D65201C-1D3F-A37E-3F91-3DFDA4A8EADA}"/>
              </a:ext>
            </a:extLst>
          </p:cNvPr>
          <p:cNvPicPr>
            <a:picLocks noChangeAspect="1"/>
          </p:cNvPicPr>
          <p:nvPr/>
        </p:nvPicPr>
        <p:blipFill>
          <a:blip r:embed="rId15" cstate="screen">
            <a:extLst>
              <a:ext uri="{28A0092B-C50C-407E-A947-70E740481C1C}">
                <a14:useLocalDpi xmlns:a14="http://schemas.microsoft.com/office/drawing/2010/main"/>
              </a:ext>
            </a:extLst>
          </a:blip>
          <a:srcRect/>
          <a:stretch/>
        </p:blipFill>
        <p:spPr>
          <a:xfrm>
            <a:off x="1647776" y="4505024"/>
            <a:ext cx="599662" cy="526530"/>
          </a:xfrm>
          <a:prstGeom prst="rect">
            <a:avLst/>
          </a:prstGeom>
        </p:spPr>
      </p:pic>
      <p:pic>
        <p:nvPicPr>
          <p:cNvPr id="35" name="Picture 34" descr="A map of the country&#10;&#10;AI-generated content may be incorrect.">
            <a:extLst>
              <a:ext uri="{FF2B5EF4-FFF2-40B4-BE49-F238E27FC236}">
                <a16:creationId xmlns:a16="http://schemas.microsoft.com/office/drawing/2014/main" id="{786DBFE4-35D1-9D17-0ADC-A53E04B8165C}"/>
              </a:ext>
            </a:extLst>
          </p:cNvPr>
          <p:cNvPicPr>
            <a:picLocks noChangeAspect="1"/>
          </p:cNvPicPr>
          <p:nvPr/>
        </p:nvPicPr>
        <p:blipFill>
          <a:blip r:embed="rId16" cstate="screen">
            <a:extLst>
              <a:ext uri="{28A0092B-C50C-407E-A947-70E740481C1C}">
                <a14:useLocalDpi xmlns:a14="http://schemas.microsoft.com/office/drawing/2010/main"/>
              </a:ext>
            </a:extLst>
          </a:blip>
          <a:stretch>
            <a:fillRect/>
          </a:stretch>
        </p:blipFill>
        <p:spPr>
          <a:xfrm>
            <a:off x="1511267" y="5031554"/>
            <a:ext cx="872680" cy="872680"/>
          </a:xfrm>
          <a:prstGeom prst="rect">
            <a:avLst/>
          </a:prstGeom>
        </p:spPr>
      </p:pic>
      <p:pic>
        <p:nvPicPr>
          <p:cNvPr id="36" name="Picture 35" descr="A logo with a circle and a red circle&#10;&#10;AI-generated content may be incorrect.">
            <a:extLst>
              <a:ext uri="{FF2B5EF4-FFF2-40B4-BE49-F238E27FC236}">
                <a16:creationId xmlns:a16="http://schemas.microsoft.com/office/drawing/2014/main" id="{CAE1A804-3DD4-92D4-131B-D30892D43F32}"/>
              </a:ext>
            </a:extLst>
          </p:cNvPr>
          <p:cNvPicPr>
            <a:picLocks noChangeAspect="1"/>
          </p:cNvPicPr>
          <p:nvPr/>
        </p:nvPicPr>
        <p:blipFill>
          <a:blip r:embed="rId17" cstate="screen">
            <a:extLst>
              <a:ext uri="{28A0092B-C50C-407E-A947-70E740481C1C}">
                <a14:useLocalDpi xmlns:a14="http://schemas.microsoft.com/office/drawing/2010/main"/>
              </a:ext>
            </a:extLst>
          </a:blip>
          <a:stretch>
            <a:fillRect/>
          </a:stretch>
        </p:blipFill>
        <p:spPr>
          <a:xfrm>
            <a:off x="5513865" y="5007519"/>
            <a:ext cx="646938" cy="526530"/>
          </a:xfrm>
          <a:prstGeom prst="rect">
            <a:avLst/>
          </a:prstGeom>
        </p:spPr>
      </p:pic>
      <p:pic>
        <p:nvPicPr>
          <p:cNvPr id="37" name="Picture 36" descr="Green text on a black background&#10;&#10;AI-generated content may be incorrect.">
            <a:extLst>
              <a:ext uri="{FF2B5EF4-FFF2-40B4-BE49-F238E27FC236}">
                <a16:creationId xmlns:a16="http://schemas.microsoft.com/office/drawing/2014/main" id="{55C2AA94-95F2-57B1-E521-7FC7268371B7}"/>
              </a:ext>
            </a:extLst>
          </p:cNvPr>
          <p:cNvPicPr>
            <a:picLocks noChangeAspect="1"/>
          </p:cNvPicPr>
          <p:nvPr/>
        </p:nvPicPr>
        <p:blipFill>
          <a:blip r:embed="rId18" cstate="print">
            <a:extLst>
              <a:ext uri="{28A0092B-C50C-407E-A947-70E740481C1C}">
                <a14:useLocalDpi xmlns:a14="http://schemas.microsoft.com/office/drawing/2010/main"/>
              </a:ext>
            </a:extLst>
          </a:blip>
          <a:srcRect b="-14257"/>
          <a:stretch/>
        </p:blipFill>
        <p:spPr>
          <a:xfrm>
            <a:off x="5415794" y="3548532"/>
            <a:ext cx="839507" cy="964975"/>
          </a:xfrm>
          <a:prstGeom prst="rect">
            <a:avLst/>
          </a:prstGeom>
        </p:spPr>
      </p:pic>
      <p:pic>
        <p:nvPicPr>
          <p:cNvPr id="38" name="Picture 37" descr="A logo with stars and a circle&#10;&#10;AI-generated content may be incorrect.">
            <a:extLst>
              <a:ext uri="{FF2B5EF4-FFF2-40B4-BE49-F238E27FC236}">
                <a16:creationId xmlns:a16="http://schemas.microsoft.com/office/drawing/2014/main" id="{79FFE827-FBD4-9AA1-D4B0-F0C0A639CF6C}"/>
              </a:ext>
            </a:extLst>
          </p:cNvPr>
          <p:cNvPicPr>
            <a:picLocks noChangeAspect="1"/>
          </p:cNvPicPr>
          <p:nvPr/>
        </p:nvPicPr>
        <p:blipFill>
          <a:blip r:embed="rId19" cstate="screen">
            <a:alphaModFix/>
            <a:extLst>
              <a:ext uri="{28A0092B-C50C-407E-A947-70E740481C1C}">
                <a14:useLocalDpi xmlns:a14="http://schemas.microsoft.com/office/drawing/2010/main"/>
              </a:ext>
            </a:extLst>
          </a:blip>
          <a:srcRect/>
          <a:stretch/>
        </p:blipFill>
        <p:spPr>
          <a:xfrm>
            <a:off x="1511267" y="3737942"/>
            <a:ext cx="954566" cy="459666"/>
          </a:xfrm>
          <a:prstGeom prst="rect">
            <a:avLst/>
          </a:prstGeom>
        </p:spPr>
      </p:pic>
      <p:pic>
        <p:nvPicPr>
          <p:cNvPr id="39" name="Picture 38" descr="A blue globe with a black background&#10;&#10;AI-generated content may be incorrect.">
            <a:extLst>
              <a:ext uri="{FF2B5EF4-FFF2-40B4-BE49-F238E27FC236}">
                <a16:creationId xmlns:a16="http://schemas.microsoft.com/office/drawing/2014/main" id="{3EAFF34D-340C-EE6B-FB76-1F68AB49ABAF}"/>
              </a:ext>
            </a:extLst>
          </p:cNvPr>
          <p:cNvPicPr>
            <a:picLocks noChangeAspect="1"/>
          </p:cNvPicPr>
          <p:nvPr/>
        </p:nvPicPr>
        <p:blipFill>
          <a:blip r:embed="rId20" cstate="screen">
            <a:extLst>
              <a:ext uri="{28A0092B-C50C-407E-A947-70E740481C1C}">
                <a14:useLocalDpi xmlns:a14="http://schemas.microsoft.com/office/drawing/2010/main"/>
              </a:ext>
            </a:extLst>
          </a:blip>
          <a:stretch>
            <a:fillRect/>
          </a:stretch>
        </p:blipFill>
        <p:spPr>
          <a:xfrm>
            <a:off x="5510294" y="2065520"/>
            <a:ext cx="650509" cy="650509"/>
          </a:xfrm>
          <a:prstGeom prst="rect">
            <a:avLst/>
          </a:prstGeom>
        </p:spPr>
      </p:pic>
      <p:pic>
        <p:nvPicPr>
          <p:cNvPr id="40" name="Picture 39" descr="A blue and black logo&#10;&#10;AI-generated content may be incorrect.">
            <a:extLst>
              <a:ext uri="{FF2B5EF4-FFF2-40B4-BE49-F238E27FC236}">
                <a16:creationId xmlns:a16="http://schemas.microsoft.com/office/drawing/2014/main" id="{C4E80C18-75CE-76BF-0686-7458D3B893CD}"/>
              </a:ext>
            </a:extLst>
          </p:cNvPr>
          <p:cNvPicPr>
            <a:picLocks noChangeAspect="1"/>
          </p:cNvPicPr>
          <p:nvPr/>
        </p:nvPicPr>
        <p:blipFill>
          <a:blip r:embed="rId21" cstate="screen">
            <a:extLst>
              <a:ext uri="{28A0092B-C50C-407E-A947-70E740481C1C}">
                <a14:useLocalDpi xmlns:a14="http://schemas.microsoft.com/office/drawing/2010/main"/>
              </a:ext>
            </a:extLst>
          </a:blip>
          <a:stretch>
            <a:fillRect/>
          </a:stretch>
        </p:blipFill>
        <p:spPr>
          <a:xfrm>
            <a:off x="5373396" y="2785873"/>
            <a:ext cx="1056976" cy="268648"/>
          </a:xfrm>
          <a:prstGeom prst="rect">
            <a:avLst/>
          </a:prstGeom>
        </p:spPr>
      </p:pic>
      <p:pic>
        <p:nvPicPr>
          <p:cNvPr id="41" name="Picture 40" descr="A blue globe with a black background&#10;&#10;AI-generated content may be incorrect.">
            <a:extLst>
              <a:ext uri="{FF2B5EF4-FFF2-40B4-BE49-F238E27FC236}">
                <a16:creationId xmlns:a16="http://schemas.microsoft.com/office/drawing/2014/main" id="{46E0AB3D-F15D-207B-FBE4-B4283408C6EB}"/>
              </a:ext>
            </a:extLst>
          </p:cNvPr>
          <p:cNvPicPr>
            <a:picLocks noChangeAspect="1"/>
          </p:cNvPicPr>
          <p:nvPr/>
        </p:nvPicPr>
        <p:blipFill>
          <a:blip r:embed="rId20" cstate="screen">
            <a:extLst>
              <a:ext uri="{28A0092B-C50C-407E-A947-70E740481C1C}">
                <a14:useLocalDpi xmlns:a14="http://schemas.microsoft.com/office/drawing/2010/main"/>
              </a:ext>
            </a:extLst>
          </a:blip>
          <a:stretch>
            <a:fillRect/>
          </a:stretch>
        </p:blipFill>
        <p:spPr>
          <a:xfrm>
            <a:off x="1511267" y="2065520"/>
            <a:ext cx="650509" cy="650509"/>
          </a:xfrm>
          <a:prstGeom prst="rect">
            <a:avLst/>
          </a:prstGeom>
        </p:spPr>
      </p:pic>
    </p:spTree>
    <p:extLst>
      <p:ext uri="{BB962C8B-B14F-4D97-AF65-F5344CB8AC3E}">
        <p14:creationId xmlns:p14="http://schemas.microsoft.com/office/powerpoint/2010/main" val="2372708494"/>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FFA473E8-E6BF-40BB-095B-254D5FBF3503}"/>
              </a:ext>
            </a:extLst>
          </p:cNvPr>
          <p:cNvGraphicFramePr>
            <a:graphicFrameLocks/>
          </p:cNvGraphicFramePr>
          <p:nvPr>
            <p:custDataLst>
              <p:tags r:id="rId1"/>
            </p:custDataLst>
            <p:extLst>
              <p:ext uri="{D42A27DB-BD31-4B8C-83A1-F6EECF244321}">
                <p14:modId xmlns:p14="http://schemas.microsoft.com/office/powerpoint/2010/main" val="257026217"/>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 imgW="7772400" imgH="10058400" progId="TCLayout.ActiveDocument.1">
                  <p:embed/>
                </p:oleObj>
              </mc:Choice>
              <mc:Fallback>
                <p:oleObj name="think-cell Slide" r:id="rId4" imgW="7772400" imgH="10058400" progId="TCLayout.ActiveDocument.1">
                  <p:embed/>
                  <p:pic>
                    <p:nvPicPr>
                      <p:cNvPr id="6" name="think-cell data - do not delete" hidden="1">
                        <a:extLst>
                          <a:ext uri="{FF2B5EF4-FFF2-40B4-BE49-F238E27FC236}">
                            <a16:creationId xmlns:a16="http://schemas.microsoft.com/office/drawing/2014/main" id="{FFA473E8-E6BF-40BB-095B-254D5FBF3503}"/>
                          </a:ext>
                        </a:extLst>
                      </p:cNvPr>
                      <p:cNvPicPr/>
                      <p:nvPr/>
                    </p:nvPicPr>
                    <p:blipFill>
                      <a:blip r:embed="rId5"/>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9D176663-9878-A76A-4187-00FD9E83CC44}"/>
              </a:ext>
            </a:extLst>
          </p:cNvPr>
          <p:cNvSpPr>
            <a:spLocks noGrp="1"/>
          </p:cNvSpPr>
          <p:nvPr>
            <p:ph type="title"/>
          </p:nvPr>
        </p:nvSpPr>
        <p:spPr/>
        <p:txBody>
          <a:bodyPr vert="horz" rIns="91440"/>
          <a:lstStyle/>
          <a:p>
            <a:r>
              <a:rPr lang="en-US" dirty="0"/>
              <a:t>Leveraging oil &amp; gas capabilities can lower geothermal power costs and accelerate deployment</a:t>
            </a:r>
          </a:p>
        </p:txBody>
      </p:sp>
      <p:sp>
        <p:nvSpPr>
          <p:cNvPr id="4" name="Footer Placeholder 3">
            <a:extLst>
              <a:ext uri="{FF2B5EF4-FFF2-40B4-BE49-F238E27FC236}">
                <a16:creationId xmlns:a16="http://schemas.microsoft.com/office/drawing/2014/main" id="{6DE2CB3D-B9F5-728C-B60E-26FF0148817F}"/>
              </a:ext>
            </a:extLst>
          </p:cNvPr>
          <p:cNvSpPr>
            <a:spLocks noGrp="1"/>
          </p:cNvSpPr>
          <p:nvPr>
            <p:ph type="ftr" sz="quarter" idx="3"/>
          </p:nvPr>
        </p:nvSpPr>
        <p:spPr>
          <a:xfrm>
            <a:off x="334962" y="6224686"/>
            <a:ext cx="9147241" cy="216706"/>
          </a:xfrm>
        </p:spPr>
        <p:txBody>
          <a:bodyPr/>
          <a:lstStyle/>
          <a:p>
            <a:r>
              <a:rPr lang="en-US" dirty="0">
                <a:solidFill>
                  <a:srgbClr val="000000"/>
                </a:solidFill>
              </a:rPr>
              <a:t>Sources: </a:t>
            </a:r>
            <a:r>
              <a:rPr lang="en-US" dirty="0">
                <a:solidFill>
                  <a:srgbClr val="000000"/>
                </a:solidFill>
                <a:hlinkClick r:id="rId6"/>
              </a:rPr>
              <a:t>The Future of Geothermal Energy</a:t>
            </a:r>
            <a:r>
              <a:rPr lang="en-US" dirty="0">
                <a:solidFill>
                  <a:srgbClr val="000000"/>
                </a:solidFill>
              </a:rPr>
              <a:t> (IEA, 2024); </a:t>
            </a:r>
            <a:r>
              <a:rPr lang="en-US" dirty="0">
                <a:solidFill>
                  <a:srgbClr val="000000"/>
                </a:solidFill>
                <a:hlinkClick r:id="rId7"/>
              </a:rPr>
              <a:t>Global Geothermal Market and Technology Assessment</a:t>
            </a:r>
            <a:r>
              <a:rPr lang="en-US" dirty="0">
                <a:solidFill>
                  <a:srgbClr val="000000"/>
                </a:solidFill>
              </a:rPr>
              <a:t> (IRENA, 2023); </a:t>
            </a:r>
            <a:r>
              <a:rPr lang="en-US" dirty="0">
                <a:solidFill>
                  <a:srgbClr val="000000"/>
                </a:solidFill>
                <a:hlinkClick r:id="rId8"/>
              </a:rPr>
              <a:t>Barriers to Next-Gen Geothermal</a:t>
            </a:r>
            <a:r>
              <a:rPr lang="en-US" dirty="0">
                <a:solidFill>
                  <a:srgbClr val="000000"/>
                </a:solidFill>
              </a:rPr>
              <a:t> (IFP, 2023); </a:t>
            </a:r>
            <a:r>
              <a:rPr lang="en-US" dirty="0">
                <a:solidFill>
                  <a:srgbClr val="000000"/>
                </a:solidFill>
                <a:hlinkClick r:id="rId9"/>
              </a:rPr>
              <a:t>Can Zanskar use AI to de-risk conventional geothermal?</a:t>
            </a:r>
            <a:r>
              <a:rPr lang="en-US" dirty="0">
                <a:solidFill>
                  <a:srgbClr val="000000"/>
                </a:solidFill>
              </a:rPr>
              <a:t> (Latitude Media, 2025).</a:t>
            </a:r>
          </a:p>
          <a:p>
            <a:pPr lvl="0">
              <a:defRPr/>
            </a:pPr>
            <a:r>
              <a:rPr lang="en-US" dirty="0">
                <a:solidFill>
                  <a:srgbClr val="000000"/>
                </a:solidFill>
              </a:rPr>
              <a:t>Credit: Pia Doris Morrow, </a:t>
            </a:r>
            <a:r>
              <a:rPr lang="en-US" dirty="0" err="1">
                <a:solidFill>
                  <a:srgbClr val="000000"/>
                </a:solidFill>
              </a:rPr>
              <a:t>Faradisa</a:t>
            </a:r>
            <a:r>
              <a:rPr lang="en-US" dirty="0">
                <a:solidFill>
                  <a:srgbClr val="000000"/>
                </a:solidFill>
              </a:rPr>
              <a:t> </a:t>
            </a:r>
            <a:r>
              <a:rPr lang="en-US" dirty="0" err="1">
                <a:solidFill>
                  <a:srgbClr val="000000"/>
                </a:solidFill>
              </a:rPr>
              <a:t>Anintya</a:t>
            </a:r>
            <a:r>
              <a:rPr lang="en-US" dirty="0">
                <a:solidFill>
                  <a:srgbClr val="000000"/>
                </a:solidFill>
              </a:rPr>
              <a:t>, Una </a:t>
            </a:r>
            <a:r>
              <a:rPr lang="en-US" dirty="0" err="1">
                <a:solidFill>
                  <a:srgbClr val="000000"/>
                </a:solidFill>
              </a:rPr>
              <a:t>Oljaca</a:t>
            </a:r>
            <a:r>
              <a:rPr lang="en-US" dirty="0">
                <a:solidFill>
                  <a:srgbClr val="000000"/>
                </a:solidFill>
              </a:rPr>
              <a:t>, and </a:t>
            </a:r>
            <a:r>
              <a:rPr lang="en-US" dirty="0">
                <a:solidFill>
                  <a:srgbClr val="000000"/>
                </a:solidFill>
                <a:hlinkClick r:id="rId10"/>
              </a:rPr>
              <a:t>Gernot Wagner</a:t>
            </a:r>
            <a:r>
              <a:rPr lang="en-US" dirty="0">
                <a:solidFill>
                  <a:srgbClr val="000000"/>
                </a:solidFill>
              </a:rPr>
              <a:t>. </a:t>
            </a:r>
            <a:r>
              <a:rPr lang="en-US" dirty="0">
                <a:hlinkClick r:id="rId11"/>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p>
        </p:txBody>
      </p:sp>
      <p:sp>
        <p:nvSpPr>
          <p:cNvPr id="5" name="Text Placeholder 1">
            <a:extLst>
              <a:ext uri="{FF2B5EF4-FFF2-40B4-BE49-F238E27FC236}">
                <a16:creationId xmlns:a16="http://schemas.microsoft.com/office/drawing/2014/main" id="{AAF62492-EE9E-CC68-EBE0-2F8CC0D7BDDD}"/>
              </a:ext>
            </a:extLst>
          </p:cNvPr>
          <p:cNvSpPr txBox="1">
            <a:spLocks/>
          </p:cNvSpPr>
          <p:nvPr/>
        </p:nvSpPr>
        <p:spPr>
          <a:xfrm>
            <a:off x="0" y="0"/>
            <a:ext cx="3886200" cy="320040"/>
          </a:xfrm>
          <a:prstGeom prst="rect">
            <a:avLst/>
          </a:prstGeom>
          <a:solidFill>
            <a:schemeClr val="accent6"/>
          </a:solidFill>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Policy: Workforce development</a:t>
            </a:r>
          </a:p>
        </p:txBody>
      </p:sp>
      <p:graphicFrame>
        <p:nvGraphicFramePr>
          <p:cNvPr id="7" name="Table 6">
            <a:extLst>
              <a:ext uri="{FF2B5EF4-FFF2-40B4-BE49-F238E27FC236}">
                <a16:creationId xmlns:a16="http://schemas.microsoft.com/office/drawing/2014/main" id="{F94B94F4-88B2-D738-EC87-4FBE612AC817}"/>
              </a:ext>
            </a:extLst>
          </p:cNvPr>
          <p:cNvGraphicFramePr>
            <a:graphicFrameLocks noGrp="1"/>
          </p:cNvGraphicFramePr>
          <p:nvPr>
            <p:extLst>
              <p:ext uri="{D42A27DB-BD31-4B8C-83A1-F6EECF244321}">
                <p14:modId xmlns:p14="http://schemas.microsoft.com/office/powerpoint/2010/main" val="2075077959"/>
              </p:ext>
            </p:extLst>
          </p:nvPr>
        </p:nvGraphicFramePr>
        <p:xfrm>
          <a:off x="330201" y="1620166"/>
          <a:ext cx="11531599" cy="4505050"/>
        </p:xfrm>
        <a:graphic>
          <a:graphicData uri="http://schemas.openxmlformats.org/drawingml/2006/table">
            <a:tbl>
              <a:tblPr/>
              <a:tblGrid>
                <a:gridCol w="1773387">
                  <a:extLst>
                    <a:ext uri="{9D8B030D-6E8A-4147-A177-3AD203B41FA5}">
                      <a16:colId xmlns:a16="http://schemas.microsoft.com/office/drawing/2014/main" val="847480815"/>
                    </a:ext>
                  </a:extLst>
                </a:gridCol>
                <a:gridCol w="2439553">
                  <a:extLst>
                    <a:ext uri="{9D8B030D-6E8A-4147-A177-3AD203B41FA5}">
                      <a16:colId xmlns:a16="http://schemas.microsoft.com/office/drawing/2014/main" val="2885810355"/>
                    </a:ext>
                  </a:extLst>
                </a:gridCol>
                <a:gridCol w="2439553">
                  <a:extLst>
                    <a:ext uri="{9D8B030D-6E8A-4147-A177-3AD203B41FA5}">
                      <a16:colId xmlns:a16="http://schemas.microsoft.com/office/drawing/2014/main" val="1865393617"/>
                    </a:ext>
                  </a:extLst>
                </a:gridCol>
                <a:gridCol w="2439553">
                  <a:extLst>
                    <a:ext uri="{9D8B030D-6E8A-4147-A177-3AD203B41FA5}">
                      <a16:colId xmlns:a16="http://schemas.microsoft.com/office/drawing/2014/main" val="1038205611"/>
                    </a:ext>
                  </a:extLst>
                </a:gridCol>
                <a:gridCol w="2439553">
                  <a:extLst>
                    <a:ext uri="{9D8B030D-6E8A-4147-A177-3AD203B41FA5}">
                      <a16:colId xmlns:a16="http://schemas.microsoft.com/office/drawing/2014/main" val="2835924888"/>
                    </a:ext>
                  </a:extLst>
                </a:gridCol>
              </a:tblGrid>
              <a:tr h="343815">
                <a:tc>
                  <a:txBody>
                    <a:bodyPr/>
                    <a:lstStyle/>
                    <a:p>
                      <a:pPr marL="0" indent="0" algn="l" fontAlgn="b">
                        <a:buNone/>
                      </a:pPr>
                      <a:r>
                        <a:rPr lang="en-US" sz="1400" b="1" i="0" u="none" strike="noStrike" dirty="0">
                          <a:solidFill>
                            <a:schemeClr val="bg1"/>
                          </a:solidFill>
                          <a:effectLst/>
                          <a:latin typeface="Arial" panose="020B0604020202020204" pitchFamily="34" charset="0"/>
                          <a:cs typeface="Arial" panose="020B0604020202020204" pitchFamily="34" charset="0"/>
                        </a:rPr>
                        <a:t>Problem</a:t>
                      </a:r>
                    </a:p>
                  </a:txBody>
                  <a:tcPr anchor="b">
                    <a:lnL>
                      <a:noFill/>
                    </a:lnL>
                    <a:lnR w="1270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solidFill>
                      <a:schemeClr val="accent6"/>
                    </a:solidFill>
                  </a:tcPr>
                </a:tc>
                <a:tc>
                  <a:txBody>
                    <a:bodyPr/>
                    <a:lstStyle/>
                    <a:p>
                      <a:pPr marL="0" indent="0" algn="l" fontAlgn="b">
                        <a:buNone/>
                      </a:pPr>
                      <a:r>
                        <a:rPr lang="en-US" sz="1400" b="1" i="0" u="none" strike="noStrike" dirty="0">
                          <a:solidFill>
                            <a:schemeClr val="bg1"/>
                          </a:solidFill>
                          <a:effectLst/>
                          <a:latin typeface="Arial" panose="020B0604020202020204" pitchFamily="34" charset="0"/>
                          <a:cs typeface="Arial" panose="020B0604020202020204" pitchFamily="34" charset="0"/>
                        </a:rPr>
                        <a:t>Current Challenge</a:t>
                      </a:r>
                    </a:p>
                  </a:txBody>
                  <a:tcPr anchor="b">
                    <a:lnL w="12700" cap="flat" cmpd="sng" algn="ctr">
                      <a:solidFill>
                        <a:schemeClr val="tx1"/>
                      </a:solid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solidFill>
                      <a:schemeClr val="accent6"/>
                    </a:solidFill>
                  </a:tcPr>
                </a:tc>
                <a:tc>
                  <a:txBody>
                    <a:bodyPr/>
                    <a:lstStyle/>
                    <a:p>
                      <a:pPr marL="0" indent="0" algn="l" fontAlgn="b">
                        <a:buNone/>
                      </a:pPr>
                      <a:r>
                        <a:rPr lang="en-US" sz="1400" b="1" i="0" u="none" strike="noStrike" dirty="0">
                          <a:solidFill>
                            <a:schemeClr val="bg1"/>
                          </a:solidFill>
                          <a:effectLst/>
                          <a:latin typeface="Arial" panose="020B0604020202020204" pitchFamily="34" charset="0"/>
                          <a:cs typeface="Arial" panose="020B0604020202020204" pitchFamily="34" charset="0"/>
                        </a:rPr>
                        <a:t>Oil &amp; Gas Synergy</a:t>
                      </a:r>
                    </a:p>
                  </a:txBody>
                  <a:tcPr anchor="b">
                    <a:lnL>
                      <a:noFill/>
                    </a:lnL>
                    <a:lnR>
                      <a:noFill/>
                    </a:lnR>
                    <a:lnT>
                      <a:noFill/>
                    </a:lnT>
                    <a:lnB w="12700" cap="flat" cmpd="sng" algn="ctr">
                      <a:solidFill>
                        <a:schemeClr val="tx1"/>
                      </a:solidFill>
                      <a:prstDash val="solid"/>
                      <a:round/>
                      <a:headEnd type="none" w="med" len="med"/>
                      <a:tailEnd type="none" w="med" len="med"/>
                    </a:lnB>
                    <a:solidFill>
                      <a:schemeClr val="accent6"/>
                    </a:solidFill>
                  </a:tcPr>
                </a:tc>
                <a:tc>
                  <a:txBody>
                    <a:bodyPr/>
                    <a:lstStyle/>
                    <a:p>
                      <a:pPr marL="0" indent="0" algn="l" fontAlgn="b">
                        <a:buNone/>
                      </a:pPr>
                      <a:r>
                        <a:rPr lang="en-US" sz="1400" b="1" i="0" u="none" strike="noStrike" dirty="0">
                          <a:solidFill>
                            <a:schemeClr val="bg1"/>
                          </a:solidFill>
                          <a:effectLst/>
                          <a:latin typeface="Arial" panose="020B0604020202020204" pitchFamily="34" charset="0"/>
                          <a:cs typeface="Arial" panose="020B0604020202020204" pitchFamily="34" charset="0"/>
                        </a:rPr>
                        <a:t>Limitations</a:t>
                      </a:r>
                    </a:p>
                  </a:txBody>
                  <a:tcPr anchor="b">
                    <a:lnL>
                      <a:noFill/>
                    </a:lnL>
                    <a:lnR>
                      <a:noFill/>
                    </a:lnR>
                    <a:lnT>
                      <a:noFill/>
                    </a:lnT>
                    <a:lnB w="12700" cap="flat" cmpd="sng" algn="ctr">
                      <a:solidFill>
                        <a:schemeClr val="tx1"/>
                      </a:solidFill>
                      <a:prstDash val="solid"/>
                      <a:round/>
                      <a:headEnd type="none" w="med" len="med"/>
                      <a:tailEnd type="none" w="med" len="med"/>
                    </a:lnB>
                    <a:solidFill>
                      <a:schemeClr val="accent6"/>
                    </a:solidFill>
                  </a:tcPr>
                </a:tc>
                <a:tc>
                  <a:txBody>
                    <a:bodyPr/>
                    <a:lstStyle/>
                    <a:p>
                      <a:pPr marL="0" indent="0" algn="l" fontAlgn="b">
                        <a:buNone/>
                      </a:pPr>
                      <a:r>
                        <a:rPr lang="en-US" sz="1400" b="1" i="0" u="none" strike="noStrike" dirty="0">
                          <a:solidFill>
                            <a:schemeClr val="bg1"/>
                          </a:solidFill>
                          <a:effectLst/>
                          <a:latin typeface="Arial" panose="020B0604020202020204" pitchFamily="34" charset="0"/>
                          <a:cs typeface="Arial" panose="020B0604020202020204" pitchFamily="34" charset="0"/>
                        </a:rPr>
                        <a:t>Case Example</a:t>
                      </a:r>
                    </a:p>
                  </a:txBody>
                  <a:tcPr anchor="b">
                    <a:lnL>
                      <a:noFill/>
                    </a:lnL>
                    <a:lnR>
                      <a:noFill/>
                    </a:lnR>
                    <a:lnT>
                      <a:noFill/>
                    </a:lnT>
                    <a:lnB w="12700" cap="flat" cmpd="sng" algn="ctr">
                      <a:solidFill>
                        <a:schemeClr val="tx1"/>
                      </a:solidFill>
                      <a:prstDash val="solid"/>
                      <a:round/>
                      <a:headEnd type="none" w="med" len="med"/>
                      <a:tailEnd type="none" w="med" len="med"/>
                    </a:lnB>
                    <a:solidFill>
                      <a:schemeClr val="accent6"/>
                    </a:solidFill>
                  </a:tcPr>
                </a:tc>
                <a:extLst>
                  <a:ext uri="{0D108BD9-81ED-4DB2-BD59-A6C34878D82A}">
                    <a16:rowId xmlns:a16="http://schemas.microsoft.com/office/drawing/2014/main" val="3868151813"/>
                  </a:ext>
                </a:extLst>
              </a:tr>
              <a:tr h="1087977">
                <a:tc>
                  <a:txBody>
                    <a:bodyPr/>
                    <a:lstStyle/>
                    <a:p>
                      <a:pPr marL="0" indent="0" algn="l" fontAlgn="b">
                        <a:buNone/>
                      </a:pPr>
                      <a:r>
                        <a:rPr lang="en-US" sz="1400" b="0" i="0" u="none" strike="noStrike" dirty="0">
                          <a:solidFill>
                            <a:srgbClr val="000000"/>
                          </a:solidFill>
                          <a:effectLst/>
                          <a:latin typeface="Arial" panose="020B0604020202020204" pitchFamily="34" charset="0"/>
                          <a:cs typeface="Arial" panose="020B0604020202020204" pitchFamily="34" charset="0"/>
                        </a:rPr>
                        <a:t>Resource Identification</a:t>
                      </a:r>
                    </a:p>
                  </a:txBody>
                  <a:tcPr>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solidFill>
                      <a:schemeClr val="accent6">
                        <a:lumMod val="20000"/>
                        <a:lumOff val="80000"/>
                      </a:schemeClr>
                    </a:solidFill>
                  </a:tcPr>
                </a:tc>
                <a:tc>
                  <a:txBody>
                    <a:bodyPr/>
                    <a:lstStyle/>
                    <a:p>
                      <a:pPr marL="0" indent="0" algn="l" fontAlgn="b">
                        <a:buNone/>
                      </a:pPr>
                      <a:r>
                        <a:rPr lang="en-US" sz="1200" b="0" i="0" u="none" strike="noStrike" dirty="0">
                          <a:solidFill>
                            <a:srgbClr val="000000"/>
                          </a:solidFill>
                          <a:effectLst/>
                          <a:latin typeface="Arial" panose="020B0604020202020204" pitchFamily="34" charset="0"/>
                          <a:cs typeface="Arial" panose="020B0604020202020204" pitchFamily="34" charset="0"/>
                        </a:rPr>
                        <a:t>Accurate </a:t>
                      </a:r>
                      <a:r>
                        <a:rPr lang="en-US" sz="1200" b="1" i="0" u="none" strike="noStrike" dirty="0">
                          <a:solidFill>
                            <a:srgbClr val="000000"/>
                          </a:solidFill>
                          <a:effectLst/>
                          <a:latin typeface="Arial" panose="020B0604020202020204" pitchFamily="34" charset="0"/>
                          <a:cs typeface="Arial" panose="020B0604020202020204" pitchFamily="34" charset="0"/>
                        </a:rPr>
                        <a:t>geothermal resource identification and modeling </a:t>
                      </a:r>
                      <a:r>
                        <a:rPr lang="en-US" sz="1200" b="0" i="0" u="none" strike="noStrike" dirty="0">
                          <a:solidFill>
                            <a:srgbClr val="000000"/>
                          </a:solidFill>
                          <a:effectLst/>
                          <a:latin typeface="Arial" panose="020B0604020202020204" pitchFamily="34" charset="0"/>
                          <a:cs typeface="Arial" panose="020B0604020202020204" pitchFamily="34" charset="0"/>
                        </a:rPr>
                        <a:t>require multi-parameter surface data (seismic, geology, heat flow, permeability).</a:t>
                      </a:r>
                    </a:p>
                  </a:txBody>
                  <a:tcPr anchor="ctr">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solidFill>
                      <a:schemeClr val="bg1">
                        <a:lumMod val="95000"/>
                      </a:schemeClr>
                    </a:solidFill>
                  </a:tcPr>
                </a:tc>
                <a:tc>
                  <a:txBody>
                    <a:bodyPr/>
                    <a:lstStyle/>
                    <a:p>
                      <a:pPr marL="0" indent="0" algn="l" fontAlgn="b">
                        <a:buNone/>
                      </a:pPr>
                      <a:r>
                        <a:rPr lang="en-US" sz="1200" b="0" i="0" u="none" strike="noStrike" dirty="0">
                          <a:solidFill>
                            <a:srgbClr val="000000"/>
                          </a:solidFill>
                          <a:effectLst/>
                          <a:latin typeface="Arial" panose="020B0604020202020204" pitchFamily="34" charset="0"/>
                          <a:cs typeface="Arial" panose="020B0604020202020204" pitchFamily="34" charset="0"/>
                        </a:rPr>
                        <a:t>Oil and gas surface imaging and drilling data </a:t>
                      </a:r>
                      <a:r>
                        <a:rPr lang="en-US" sz="1200" b="1" i="0" u="none" strike="noStrike" dirty="0">
                          <a:solidFill>
                            <a:srgbClr val="000000"/>
                          </a:solidFill>
                          <a:effectLst/>
                          <a:latin typeface="Arial" panose="020B0604020202020204" pitchFamily="34" charset="0"/>
                          <a:cs typeface="Arial" panose="020B0604020202020204" pitchFamily="34" charset="0"/>
                        </a:rPr>
                        <a:t>reduce exploration risk and improve reservoir targeting</a:t>
                      </a:r>
                      <a:r>
                        <a:rPr lang="en-US" sz="1200" b="0" i="0" u="none" strike="noStrike" dirty="0">
                          <a:solidFill>
                            <a:srgbClr val="000000"/>
                          </a:solidFill>
                          <a:effectLst/>
                          <a:latin typeface="Arial" panose="020B0604020202020204" pitchFamily="34" charset="0"/>
                          <a:cs typeface="Arial" panose="020B0604020202020204" pitchFamily="34" charset="0"/>
                        </a:rPr>
                        <a:t>.</a:t>
                      </a:r>
                    </a:p>
                  </a:txBody>
                  <a:tcPr anchor="ctr">
                    <a:lnL>
                      <a:noFill/>
                    </a:lnL>
                    <a:lnR>
                      <a:noFill/>
                    </a:lnR>
                    <a:lnT w="12700" cap="flat" cmpd="sng" algn="ctr">
                      <a:solidFill>
                        <a:schemeClr val="tx1"/>
                      </a:solidFill>
                      <a:prstDash val="solid"/>
                      <a:round/>
                      <a:headEnd type="none" w="med" len="med"/>
                      <a:tailEnd type="none" w="med" len="med"/>
                    </a:lnT>
                    <a:lnB>
                      <a:noFill/>
                    </a:lnB>
                    <a:solidFill>
                      <a:schemeClr val="accent6">
                        <a:lumMod val="20000"/>
                        <a:lumOff val="80000"/>
                      </a:schemeClr>
                    </a:solidFill>
                  </a:tcPr>
                </a:tc>
                <a:tc>
                  <a:txBody>
                    <a:bodyPr/>
                    <a:lstStyle/>
                    <a:p>
                      <a:pPr marL="0" indent="0" algn="l" fontAlgn="b">
                        <a:buNone/>
                      </a:pPr>
                      <a:r>
                        <a:rPr lang="en-US" sz="1200" b="0" i="0" u="none" strike="noStrike" dirty="0">
                          <a:solidFill>
                            <a:srgbClr val="000000"/>
                          </a:solidFill>
                          <a:effectLst/>
                          <a:latin typeface="Arial" panose="020B0604020202020204" pitchFamily="34" charset="0"/>
                          <a:cs typeface="Arial" panose="020B0604020202020204" pitchFamily="34" charset="0"/>
                        </a:rPr>
                        <a:t>Legacy oil and gas datasets often </a:t>
                      </a:r>
                      <a:r>
                        <a:rPr lang="en-US" sz="1200" b="1" i="0" u="none" strike="noStrike" dirty="0">
                          <a:solidFill>
                            <a:srgbClr val="000000"/>
                          </a:solidFill>
                          <a:effectLst/>
                          <a:latin typeface="Arial" panose="020B0604020202020204" pitchFamily="34" charset="0"/>
                          <a:cs typeface="Arial" panose="020B0604020202020204" pitchFamily="34" charset="0"/>
                        </a:rPr>
                        <a:t>lack thermal gradient resolution or long-term heat recharge data</a:t>
                      </a:r>
                      <a:r>
                        <a:rPr lang="en-US" sz="1200" b="0" i="0" u="none" strike="noStrike" dirty="0">
                          <a:solidFill>
                            <a:srgbClr val="000000"/>
                          </a:solidFill>
                          <a:effectLst/>
                          <a:latin typeface="Arial" panose="020B0604020202020204" pitchFamily="34" charset="0"/>
                          <a:cs typeface="Arial" panose="020B0604020202020204" pitchFamily="34" charset="0"/>
                        </a:rPr>
                        <a:t>.</a:t>
                      </a:r>
                    </a:p>
                  </a:txBody>
                  <a:tcPr anchor="ctr">
                    <a:lnL>
                      <a:noFill/>
                    </a:lnL>
                    <a:lnR>
                      <a:noFill/>
                    </a:lnR>
                    <a:lnT w="12700" cap="flat" cmpd="sng" algn="ctr">
                      <a:solidFill>
                        <a:schemeClr val="tx1"/>
                      </a:solidFill>
                      <a:prstDash val="solid"/>
                      <a:round/>
                      <a:headEnd type="none" w="med" len="med"/>
                      <a:tailEnd type="none" w="med" len="med"/>
                    </a:lnT>
                    <a:lnB>
                      <a:noFill/>
                    </a:lnB>
                    <a:solidFill>
                      <a:schemeClr val="bg1">
                        <a:lumMod val="95000"/>
                      </a:schemeClr>
                    </a:solidFill>
                  </a:tcPr>
                </a:tc>
                <a:tc>
                  <a:txBody>
                    <a:bodyPr/>
                    <a:lstStyle/>
                    <a:p>
                      <a:pPr marL="0" indent="0" algn="l" fontAlgn="b">
                        <a:buNone/>
                      </a:pPr>
                      <a:r>
                        <a:rPr lang="en-US" sz="1200" b="1" i="0" u="none" strike="noStrike" dirty="0">
                          <a:solidFill>
                            <a:srgbClr val="000000"/>
                          </a:solidFill>
                          <a:effectLst/>
                          <a:latin typeface="Arial" panose="020B0604020202020204" pitchFamily="34" charset="0"/>
                          <a:cs typeface="Arial" panose="020B0604020202020204" pitchFamily="34" charset="0"/>
                        </a:rPr>
                        <a:t>Hungary</a:t>
                      </a:r>
                      <a:r>
                        <a:rPr lang="en-US" sz="1200" b="0" i="0" u="none" strike="noStrike" dirty="0">
                          <a:solidFill>
                            <a:srgbClr val="000000"/>
                          </a:solidFill>
                          <a:effectLst/>
                          <a:latin typeface="Arial" panose="020B0604020202020204" pitchFamily="34" charset="0"/>
                          <a:cs typeface="Arial" panose="020B0604020202020204" pitchFamily="34" charset="0"/>
                        </a:rPr>
                        <a:t> and </a:t>
                      </a:r>
                      <a:r>
                        <a:rPr lang="en-US" sz="1200" b="1" i="0" u="none" strike="noStrike" dirty="0">
                          <a:solidFill>
                            <a:srgbClr val="000000"/>
                          </a:solidFill>
                          <a:effectLst/>
                          <a:latin typeface="Arial" panose="020B0604020202020204" pitchFamily="34" charset="0"/>
                          <a:cs typeface="Arial" panose="020B0604020202020204" pitchFamily="34" charset="0"/>
                        </a:rPr>
                        <a:t>the Netherlands: </a:t>
                      </a:r>
                      <a:r>
                        <a:rPr lang="en-US" sz="1200" b="0" i="0" u="none" strike="noStrike" dirty="0">
                          <a:solidFill>
                            <a:srgbClr val="000000"/>
                          </a:solidFill>
                          <a:effectLst/>
                          <a:latin typeface="Arial" panose="020B0604020202020204" pitchFamily="34" charset="0"/>
                          <a:cs typeface="Arial" panose="020B0604020202020204" pitchFamily="34" charset="0"/>
                        </a:rPr>
                        <a:t>Open oil and gas subsurface databases reduce geothermal exploration costs and uncertainty.</a:t>
                      </a:r>
                    </a:p>
                  </a:txBody>
                  <a:tcPr anchor="ctr">
                    <a:lnL>
                      <a:noFill/>
                    </a:lnL>
                    <a:lnR>
                      <a:noFill/>
                    </a:lnR>
                    <a:lnT w="12700" cap="flat" cmpd="sng" algn="ctr">
                      <a:solidFill>
                        <a:schemeClr val="tx1"/>
                      </a:solidFill>
                      <a:prstDash val="solid"/>
                      <a:round/>
                      <a:headEnd type="none" w="med" len="med"/>
                      <a:tailEnd type="none" w="med" len="med"/>
                    </a:lnT>
                    <a:lnB>
                      <a:noFill/>
                    </a:lnB>
                    <a:solidFill>
                      <a:schemeClr val="accent6">
                        <a:lumMod val="20000"/>
                        <a:lumOff val="80000"/>
                      </a:schemeClr>
                    </a:solidFill>
                  </a:tcPr>
                </a:tc>
                <a:extLst>
                  <a:ext uri="{0D108BD9-81ED-4DB2-BD59-A6C34878D82A}">
                    <a16:rowId xmlns:a16="http://schemas.microsoft.com/office/drawing/2014/main" val="1533781021"/>
                  </a:ext>
                </a:extLst>
              </a:tr>
              <a:tr h="1045401">
                <a:tc>
                  <a:txBody>
                    <a:bodyPr/>
                    <a:lstStyle/>
                    <a:p>
                      <a:pPr marL="0" indent="0" algn="l" fontAlgn="b">
                        <a:buNone/>
                      </a:pPr>
                      <a:r>
                        <a:rPr lang="en-US" sz="1400" b="0" i="0" u="none" strike="noStrike" dirty="0">
                          <a:solidFill>
                            <a:srgbClr val="000000"/>
                          </a:solidFill>
                          <a:effectLst/>
                          <a:latin typeface="Arial" panose="020B0604020202020204" pitchFamily="34" charset="0"/>
                          <a:cs typeface="Arial" panose="020B0604020202020204" pitchFamily="34" charset="0"/>
                        </a:rPr>
                        <a:t>Skilled Workforce Needs</a:t>
                      </a:r>
                    </a:p>
                  </a:txBody>
                  <a:tcPr>
                    <a:lnL>
                      <a:noFill/>
                    </a:lnL>
                    <a:lnR w="12700" cap="flat" cmpd="sng" algn="ctr">
                      <a:solidFill>
                        <a:schemeClr val="tx1"/>
                      </a:solidFill>
                      <a:prstDash val="solid"/>
                      <a:round/>
                      <a:headEnd type="none" w="med" len="med"/>
                      <a:tailEnd type="none" w="med" len="med"/>
                    </a:lnR>
                    <a:lnT>
                      <a:noFill/>
                    </a:lnT>
                    <a:lnB>
                      <a:noFill/>
                    </a:lnB>
                    <a:solidFill>
                      <a:schemeClr val="accent6">
                        <a:lumMod val="20000"/>
                        <a:lumOff val="80000"/>
                      </a:schemeClr>
                    </a:solidFill>
                  </a:tcPr>
                </a:tc>
                <a:tc>
                  <a:txBody>
                    <a:bodyPr/>
                    <a:lstStyle/>
                    <a:p>
                      <a:pPr marL="0" indent="0" algn="l" fontAlgn="b">
                        <a:buNone/>
                      </a:pPr>
                      <a:r>
                        <a:rPr lang="en-US" sz="1200" b="1" i="0" u="none" strike="noStrike" dirty="0">
                          <a:solidFill>
                            <a:srgbClr val="000000"/>
                          </a:solidFill>
                          <a:effectLst/>
                          <a:latin typeface="Arial" panose="020B0604020202020204" pitchFamily="34" charset="0"/>
                          <a:cs typeface="Arial" panose="020B0604020202020204" pitchFamily="34" charset="0"/>
                        </a:rPr>
                        <a:t>Skilled workforce shortages </a:t>
                      </a:r>
                      <a:r>
                        <a:rPr lang="en-US" sz="1200" b="0" i="0" u="none" strike="noStrike" dirty="0">
                          <a:solidFill>
                            <a:srgbClr val="000000"/>
                          </a:solidFill>
                          <a:effectLst/>
                          <a:latin typeface="Arial" panose="020B0604020202020204" pitchFamily="34" charset="0"/>
                          <a:cs typeface="Arial" panose="020B0604020202020204" pitchFamily="34" charset="0"/>
                        </a:rPr>
                        <a:t>in reservoir engineering and well completion delay project scaling.</a:t>
                      </a:r>
                    </a:p>
                  </a:txBody>
                  <a:tcPr anchor="ctr">
                    <a:lnL w="12700" cap="flat" cmpd="sng" algn="ctr">
                      <a:solidFill>
                        <a:schemeClr val="tx1"/>
                      </a:solidFill>
                      <a:prstDash val="solid"/>
                      <a:round/>
                      <a:headEnd type="none" w="med" len="med"/>
                      <a:tailEnd type="none" w="med" len="med"/>
                    </a:lnL>
                    <a:lnR>
                      <a:noFill/>
                    </a:lnR>
                    <a:lnT>
                      <a:noFill/>
                    </a:lnT>
                    <a:lnB>
                      <a:noFill/>
                    </a:lnB>
                    <a:solidFill>
                      <a:schemeClr val="bg1">
                        <a:lumMod val="95000"/>
                      </a:schemeClr>
                    </a:solidFill>
                  </a:tcPr>
                </a:tc>
                <a:tc>
                  <a:txBody>
                    <a:bodyPr/>
                    <a:lstStyle/>
                    <a:p>
                      <a:pPr marL="0" indent="0" algn="l" fontAlgn="b">
                        <a:buNone/>
                      </a:pPr>
                      <a:r>
                        <a:rPr lang="en-US" sz="1200" b="0" i="0" u="none" strike="noStrike" dirty="0">
                          <a:solidFill>
                            <a:srgbClr val="000000"/>
                          </a:solidFill>
                          <a:effectLst/>
                          <a:latin typeface="Arial" panose="020B0604020202020204" pitchFamily="34" charset="0"/>
                          <a:cs typeface="Arial" panose="020B0604020202020204" pitchFamily="34" charset="0"/>
                        </a:rPr>
                        <a:t>Oil and gas professionals have skills that can apply to geothermal </a:t>
                      </a:r>
                      <a:r>
                        <a:rPr lang="en-US" sz="1200" b="1" i="0" u="none" strike="noStrike" dirty="0">
                          <a:solidFill>
                            <a:srgbClr val="000000"/>
                          </a:solidFill>
                          <a:effectLst/>
                          <a:latin typeface="Arial" panose="020B0604020202020204" pitchFamily="34" charset="0"/>
                          <a:cs typeface="Arial" panose="020B0604020202020204" pitchFamily="34" charset="0"/>
                        </a:rPr>
                        <a:t>exploration, development, and operation</a:t>
                      </a:r>
                      <a:r>
                        <a:rPr lang="en-US" sz="1200" b="0" i="0" u="none" strike="noStrike" dirty="0">
                          <a:solidFill>
                            <a:srgbClr val="000000"/>
                          </a:solidFill>
                          <a:effectLst/>
                          <a:latin typeface="Arial" panose="020B0604020202020204" pitchFamily="34" charset="0"/>
                          <a:cs typeface="Arial" panose="020B0604020202020204" pitchFamily="34" charset="0"/>
                        </a:rPr>
                        <a:t>.</a:t>
                      </a:r>
                    </a:p>
                  </a:txBody>
                  <a:tcPr anchor="ctr">
                    <a:lnL>
                      <a:noFill/>
                    </a:lnL>
                    <a:lnR>
                      <a:noFill/>
                    </a:lnR>
                    <a:lnT>
                      <a:noFill/>
                    </a:lnT>
                    <a:lnB>
                      <a:noFill/>
                    </a:lnB>
                    <a:solidFill>
                      <a:schemeClr val="accent6">
                        <a:lumMod val="20000"/>
                        <a:lumOff val="80000"/>
                      </a:schemeClr>
                    </a:solidFill>
                  </a:tcPr>
                </a:tc>
                <a:tc>
                  <a:txBody>
                    <a:bodyPr/>
                    <a:lstStyle/>
                    <a:p>
                      <a:pPr marL="0" marR="0" lvl="0" indent="0" algn="l" defTabSz="711200" rtl="0" eaLnBrk="1" fontAlgn="b" latinLnBrk="0" hangingPunct="1">
                        <a:lnSpc>
                          <a:spcPct val="100000"/>
                        </a:lnSpc>
                        <a:spcBef>
                          <a:spcPts val="1200"/>
                        </a:spcBef>
                        <a:spcAft>
                          <a:spcPts val="0"/>
                        </a:spcAft>
                        <a:buClrTx/>
                        <a:buSzTx/>
                        <a:buNone/>
                        <a:tabLst/>
                        <a:defRPr/>
                      </a:pPr>
                      <a:r>
                        <a:rPr lang="en-US" sz="1200" b="0" i="0" u="none" strike="noStrike" dirty="0">
                          <a:solidFill>
                            <a:srgbClr val="000000"/>
                          </a:solidFill>
                          <a:effectLst/>
                          <a:latin typeface="Arial" panose="020B0604020202020204" pitchFamily="34" charset="0"/>
                          <a:cs typeface="Arial" panose="020B0604020202020204" pitchFamily="34" charset="0"/>
                        </a:rPr>
                        <a:t>Current policy frameworks provide </a:t>
                      </a:r>
                      <a:r>
                        <a:rPr lang="en-US" sz="1200" b="1" i="0" u="none" strike="noStrike" dirty="0">
                          <a:solidFill>
                            <a:srgbClr val="000000"/>
                          </a:solidFill>
                          <a:effectLst/>
                          <a:latin typeface="Arial" panose="020B0604020202020204" pitchFamily="34" charset="0"/>
                          <a:cs typeface="Arial" panose="020B0604020202020204" pitchFamily="34" charset="0"/>
                        </a:rPr>
                        <a:t>limited financial incentives </a:t>
                      </a:r>
                      <a:r>
                        <a:rPr lang="en-US" sz="1200" b="0" i="0" u="none" strike="noStrike" dirty="0">
                          <a:solidFill>
                            <a:srgbClr val="000000"/>
                          </a:solidFill>
                          <a:effectLst/>
                          <a:latin typeface="Arial" panose="020B0604020202020204" pitchFamily="34" charset="0"/>
                          <a:cs typeface="Arial" panose="020B0604020202020204" pitchFamily="34" charset="0"/>
                        </a:rPr>
                        <a:t>for geothermal workforce transfer.</a:t>
                      </a:r>
                    </a:p>
                  </a:txBody>
                  <a:tcPr anchor="ctr">
                    <a:lnL>
                      <a:noFill/>
                    </a:lnL>
                    <a:lnR>
                      <a:noFill/>
                    </a:lnR>
                    <a:lnT>
                      <a:noFill/>
                    </a:lnT>
                    <a:lnB>
                      <a:noFill/>
                    </a:lnB>
                    <a:solidFill>
                      <a:schemeClr val="bg1">
                        <a:lumMod val="95000"/>
                      </a:schemeClr>
                    </a:solidFill>
                  </a:tcPr>
                </a:tc>
                <a:tc>
                  <a:txBody>
                    <a:bodyPr/>
                    <a:lstStyle/>
                    <a:p>
                      <a:pPr marL="0" marR="0" lvl="0" indent="0" algn="l" defTabSz="711200" rtl="0" eaLnBrk="1" fontAlgn="b" latinLnBrk="0" hangingPunct="1">
                        <a:lnSpc>
                          <a:spcPct val="100000"/>
                        </a:lnSpc>
                        <a:spcBef>
                          <a:spcPts val="1200"/>
                        </a:spcBef>
                        <a:spcAft>
                          <a:spcPts val="0"/>
                        </a:spcAft>
                        <a:buClrTx/>
                        <a:buSzTx/>
                        <a:buFontTx/>
                        <a:buNone/>
                        <a:tabLst/>
                        <a:defRPr/>
                      </a:pPr>
                      <a:r>
                        <a:rPr lang="en-US" sz="1200" b="1" i="0" u="none" strike="noStrike" dirty="0">
                          <a:solidFill>
                            <a:srgbClr val="000000"/>
                          </a:solidFill>
                          <a:effectLst/>
                          <a:latin typeface="Arial" panose="020B0604020202020204" pitchFamily="34" charset="0"/>
                          <a:cs typeface="Arial" panose="020B0604020202020204" pitchFamily="34" charset="0"/>
                        </a:rPr>
                        <a:t>DOE Geothermal from O&amp;G Initiative:</a:t>
                      </a:r>
                      <a:r>
                        <a:rPr lang="en-US" sz="1200" b="0" i="0" u="none" strike="noStrike" dirty="0">
                          <a:solidFill>
                            <a:srgbClr val="000000"/>
                          </a:solidFill>
                          <a:effectLst/>
                          <a:latin typeface="Arial" panose="020B0604020202020204" pitchFamily="34" charset="0"/>
                          <a:cs typeface="Arial" panose="020B0604020202020204" pitchFamily="34" charset="0"/>
                        </a:rPr>
                        <a:t> Demonstrates feasibility of cross-sector workforce and skill transfer. </a:t>
                      </a:r>
                    </a:p>
                  </a:txBody>
                  <a:tcPr anchor="ctr">
                    <a:lnL>
                      <a:noFill/>
                    </a:lnL>
                    <a:lnR>
                      <a:noFill/>
                    </a:lnR>
                    <a:lnT>
                      <a:noFill/>
                    </a:lnT>
                    <a:lnB>
                      <a:noFill/>
                    </a:lnB>
                    <a:solidFill>
                      <a:schemeClr val="accent6">
                        <a:lumMod val="20000"/>
                        <a:lumOff val="80000"/>
                      </a:schemeClr>
                    </a:solidFill>
                  </a:tcPr>
                </a:tc>
                <a:extLst>
                  <a:ext uri="{0D108BD9-81ED-4DB2-BD59-A6C34878D82A}">
                    <a16:rowId xmlns:a16="http://schemas.microsoft.com/office/drawing/2014/main" val="2580703786"/>
                  </a:ext>
                </a:extLst>
              </a:tr>
              <a:tr h="975050">
                <a:tc>
                  <a:txBody>
                    <a:bodyPr/>
                    <a:lstStyle/>
                    <a:p>
                      <a:pPr marL="0" indent="0" algn="l" fontAlgn="b">
                        <a:buNone/>
                      </a:pPr>
                      <a:r>
                        <a:rPr lang="en-US" sz="1400" b="0" i="0" u="none" strike="noStrike" dirty="0">
                          <a:solidFill>
                            <a:srgbClr val="000000"/>
                          </a:solidFill>
                          <a:effectLst/>
                          <a:latin typeface="Arial" panose="020B0604020202020204" pitchFamily="34" charset="0"/>
                          <a:cs typeface="Arial" panose="020B0604020202020204" pitchFamily="34" charset="0"/>
                        </a:rPr>
                        <a:t>Drilling Costs</a:t>
                      </a:r>
                    </a:p>
                  </a:txBody>
                  <a:tcPr>
                    <a:lnL>
                      <a:noFill/>
                    </a:lnL>
                    <a:lnR w="12700" cap="flat" cmpd="sng" algn="ctr">
                      <a:solidFill>
                        <a:schemeClr val="tx1"/>
                      </a:solidFill>
                      <a:prstDash val="solid"/>
                      <a:round/>
                      <a:headEnd type="none" w="med" len="med"/>
                      <a:tailEnd type="none" w="med" len="med"/>
                    </a:lnR>
                    <a:lnT>
                      <a:noFill/>
                    </a:lnT>
                    <a:lnB>
                      <a:noFill/>
                    </a:lnB>
                    <a:solidFill>
                      <a:schemeClr val="accent6">
                        <a:lumMod val="20000"/>
                        <a:lumOff val="80000"/>
                      </a:schemeClr>
                    </a:solidFill>
                  </a:tcPr>
                </a:tc>
                <a:tc>
                  <a:txBody>
                    <a:bodyPr/>
                    <a:lstStyle/>
                    <a:p>
                      <a:pPr marL="0" indent="0" algn="l" fontAlgn="b">
                        <a:buNone/>
                      </a:pPr>
                      <a:r>
                        <a:rPr lang="en-US" sz="1200" b="0" i="0" u="none" strike="noStrike" dirty="0">
                          <a:solidFill>
                            <a:srgbClr val="000000"/>
                          </a:solidFill>
                          <a:effectLst/>
                          <a:latin typeface="Arial" panose="020B0604020202020204" pitchFamily="34" charset="0"/>
                          <a:cs typeface="Arial" panose="020B0604020202020204" pitchFamily="34" charset="0"/>
                        </a:rPr>
                        <a:t>Subsurface </a:t>
                      </a:r>
                      <a:r>
                        <a:rPr lang="en-US" sz="1200" b="1" i="0" u="none" strike="noStrike" dirty="0">
                          <a:solidFill>
                            <a:srgbClr val="000000"/>
                          </a:solidFill>
                          <a:effectLst/>
                          <a:latin typeface="Arial" panose="020B0604020202020204" pitchFamily="34" charset="0"/>
                          <a:cs typeface="Arial" panose="020B0604020202020204" pitchFamily="34" charset="0"/>
                        </a:rPr>
                        <a:t>drilling represents 60 to 80%</a:t>
                      </a:r>
                      <a:r>
                        <a:rPr lang="en-US" sz="1200" b="0" i="0" u="none" strike="noStrike" dirty="0">
                          <a:solidFill>
                            <a:srgbClr val="000000"/>
                          </a:solidFill>
                          <a:effectLst/>
                          <a:latin typeface="Arial" panose="020B0604020202020204" pitchFamily="34" charset="0"/>
                          <a:cs typeface="Arial" panose="020B0604020202020204" pitchFamily="34" charset="0"/>
                        </a:rPr>
                        <a:t> of total next-generation geothermal CapEx.</a:t>
                      </a:r>
                    </a:p>
                  </a:txBody>
                  <a:tcPr anchor="ctr">
                    <a:lnL w="12700" cap="flat" cmpd="sng" algn="ctr">
                      <a:solidFill>
                        <a:schemeClr val="tx1"/>
                      </a:solidFill>
                      <a:prstDash val="solid"/>
                      <a:round/>
                      <a:headEnd type="none" w="med" len="med"/>
                      <a:tailEnd type="none" w="med" len="med"/>
                    </a:lnL>
                    <a:lnR>
                      <a:noFill/>
                    </a:lnR>
                    <a:lnT>
                      <a:noFill/>
                    </a:lnT>
                    <a:lnB>
                      <a:noFill/>
                    </a:lnB>
                    <a:solidFill>
                      <a:schemeClr val="bg1">
                        <a:lumMod val="95000"/>
                      </a:schemeClr>
                    </a:solidFill>
                  </a:tcPr>
                </a:tc>
                <a:tc>
                  <a:txBody>
                    <a:bodyPr/>
                    <a:lstStyle/>
                    <a:p>
                      <a:pPr marL="0" indent="0" algn="l" fontAlgn="b">
                        <a:buNone/>
                      </a:pPr>
                      <a:r>
                        <a:rPr lang="en-US" sz="1200" b="1" i="0" u="none" strike="noStrike" dirty="0">
                          <a:solidFill>
                            <a:srgbClr val="000000"/>
                          </a:solidFill>
                          <a:effectLst/>
                          <a:latin typeface="Arial" panose="020B0604020202020204" pitchFamily="34" charset="0"/>
                          <a:cs typeface="Arial" panose="020B0604020202020204" pitchFamily="34" charset="0"/>
                        </a:rPr>
                        <a:t>Hydrocarbon well technology </a:t>
                      </a:r>
                      <a:r>
                        <a:rPr lang="en-US" sz="1200" b="0" i="0" u="none" strike="noStrike" dirty="0">
                          <a:solidFill>
                            <a:srgbClr val="000000"/>
                          </a:solidFill>
                          <a:effectLst/>
                          <a:latin typeface="Arial" panose="020B0604020202020204" pitchFamily="34" charset="0"/>
                          <a:cs typeface="Arial" panose="020B0604020202020204" pitchFamily="34" charset="0"/>
                        </a:rPr>
                        <a:t>(e.g., horizontal drilling, multistage stimulation) can be </a:t>
                      </a:r>
                      <a:r>
                        <a:rPr lang="en-US" sz="1200" b="1" i="0" u="none" strike="noStrike" dirty="0">
                          <a:solidFill>
                            <a:srgbClr val="000000"/>
                          </a:solidFill>
                          <a:effectLst/>
                          <a:latin typeface="Arial" panose="020B0604020202020204" pitchFamily="34" charset="0"/>
                          <a:cs typeface="Arial" panose="020B0604020202020204" pitchFamily="34" charset="0"/>
                        </a:rPr>
                        <a:t>directly transferred to EGS. </a:t>
                      </a:r>
                    </a:p>
                  </a:txBody>
                  <a:tcPr anchor="ctr">
                    <a:lnL>
                      <a:noFill/>
                    </a:lnL>
                    <a:lnR>
                      <a:noFill/>
                    </a:lnR>
                    <a:lnT>
                      <a:noFill/>
                    </a:lnT>
                    <a:lnB>
                      <a:noFill/>
                    </a:lnB>
                    <a:solidFill>
                      <a:schemeClr val="accent6">
                        <a:lumMod val="20000"/>
                        <a:lumOff val="80000"/>
                      </a:schemeClr>
                    </a:solidFill>
                  </a:tcPr>
                </a:tc>
                <a:tc>
                  <a:txBody>
                    <a:bodyPr/>
                    <a:lstStyle/>
                    <a:p>
                      <a:pPr marL="0" indent="0" algn="l" fontAlgn="b">
                        <a:buNone/>
                      </a:pPr>
                      <a:r>
                        <a:rPr lang="en-US" sz="1200" b="0" i="0" u="none" strike="noStrike" dirty="0">
                          <a:solidFill>
                            <a:srgbClr val="000000"/>
                          </a:solidFill>
                          <a:effectLst/>
                          <a:latin typeface="Arial" panose="020B0604020202020204" pitchFamily="34" charset="0"/>
                          <a:cs typeface="Arial" panose="020B0604020202020204" pitchFamily="34" charset="0"/>
                        </a:rPr>
                        <a:t>Geothermal wells require </a:t>
                      </a:r>
                      <a:r>
                        <a:rPr lang="en-US" sz="1200" b="1" i="0" u="none" strike="noStrike" dirty="0">
                          <a:solidFill>
                            <a:srgbClr val="000000"/>
                          </a:solidFill>
                          <a:effectLst/>
                          <a:latin typeface="Arial" panose="020B0604020202020204" pitchFamily="34" charset="0"/>
                          <a:cs typeface="Arial" panose="020B0604020202020204" pitchFamily="34" charset="0"/>
                        </a:rPr>
                        <a:t>sustained reinjection and higher temperatures tolerance </a:t>
                      </a:r>
                      <a:r>
                        <a:rPr lang="en-US" sz="1200" b="0" i="0" u="none" strike="noStrike" dirty="0">
                          <a:solidFill>
                            <a:srgbClr val="000000"/>
                          </a:solidFill>
                          <a:effectLst/>
                          <a:latin typeface="Arial" panose="020B0604020202020204" pitchFamily="34" charset="0"/>
                          <a:cs typeface="Arial" panose="020B0604020202020204" pitchFamily="34" charset="0"/>
                        </a:rPr>
                        <a:t>than O&amp;G operations.</a:t>
                      </a:r>
                    </a:p>
                  </a:txBody>
                  <a:tcPr anchor="ctr">
                    <a:lnL>
                      <a:noFill/>
                    </a:lnL>
                    <a:lnR>
                      <a:noFill/>
                    </a:lnR>
                    <a:lnT>
                      <a:noFill/>
                    </a:lnT>
                    <a:lnB>
                      <a:noFill/>
                    </a:lnB>
                    <a:solidFill>
                      <a:schemeClr val="bg1">
                        <a:lumMod val="95000"/>
                      </a:schemeClr>
                    </a:solidFill>
                  </a:tcPr>
                </a:tc>
                <a:tc>
                  <a:txBody>
                    <a:bodyPr/>
                    <a:lstStyle/>
                    <a:p>
                      <a:pPr marL="0" indent="0" algn="l" fontAlgn="b">
                        <a:buNone/>
                      </a:pPr>
                      <a:r>
                        <a:rPr lang="en-US" sz="1200" b="1" i="0" u="none" strike="noStrike" dirty="0">
                          <a:solidFill>
                            <a:srgbClr val="000000"/>
                          </a:solidFill>
                          <a:effectLst/>
                          <a:latin typeface="Arial" panose="020B0604020202020204" pitchFamily="34" charset="0"/>
                          <a:cs typeface="Arial" panose="020B0604020202020204" pitchFamily="34" charset="0"/>
                        </a:rPr>
                        <a:t>Fervo Energy’s Project Red:</a:t>
                      </a:r>
                      <a:r>
                        <a:rPr lang="en-US" sz="1200" b="0" i="0" u="none" strike="noStrike" dirty="0">
                          <a:solidFill>
                            <a:srgbClr val="000000"/>
                          </a:solidFill>
                          <a:effectLst/>
                          <a:latin typeface="Arial" panose="020B0604020202020204" pitchFamily="34" charset="0"/>
                          <a:cs typeface="Arial" panose="020B0604020202020204" pitchFamily="34" charset="0"/>
                        </a:rPr>
                        <a:t> Achieved record flow rates by adapting shale fracking and fiber-optic monitoring.</a:t>
                      </a:r>
                    </a:p>
                  </a:txBody>
                  <a:tcPr anchor="ctr">
                    <a:lnL>
                      <a:noFill/>
                    </a:lnL>
                    <a:lnR>
                      <a:noFill/>
                    </a:lnR>
                    <a:lnT>
                      <a:noFill/>
                    </a:lnT>
                    <a:lnB>
                      <a:noFill/>
                    </a:lnB>
                    <a:solidFill>
                      <a:schemeClr val="accent6">
                        <a:lumMod val="20000"/>
                        <a:lumOff val="80000"/>
                      </a:schemeClr>
                    </a:solidFill>
                  </a:tcPr>
                </a:tc>
                <a:extLst>
                  <a:ext uri="{0D108BD9-81ED-4DB2-BD59-A6C34878D82A}">
                    <a16:rowId xmlns:a16="http://schemas.microsoft.com/office/drawing/2014/main" val="647087268"/>
                  </a:ext>
                </a:extLst>
              </a:tr>
              <a:tr h="1052807">
                <a:tc>
                  <a:txBody>
                    <a:bodyPr/>
                    <a:lstStyle/>
                    <a:p>
                      <a:pPr marL="0" indent="0" algn="l" fontAlgn="b">
                        <a:buNone/>
                      </a:pPr>
                      <a:r>
                        <a:rPr lang="en-US" sz="1400" b="0" i="0" u="none" strike="noStrike" dirty="0">
                          <a:solidFill>
                            <a:srgbClr val="000000"/>
                          </a:solidFill>
                          <a:effectLst/>
                          <a:latin typeface="Arial" panose="020B0604020202020204" pitchFamily="34" charset="0"/>
                          <a:cs typeface="Arial" panose="020B0604020202020204" pitchFamily="34" charset="0"/>
                        </a:rPr>
                        <a:t>Co-production and Well Repurposing</a:t>
                      </a:r>
                    </a:p>
                  </a:txBody>
                  <a:tcPr>
                    <a:lnL>
                      <a:noFill/>
                    </a:lnL>
                    <a:lnR w="12700" cap="flat" cmpd="sng" algn="ctr">
                      <a:solidFill>
                        <a:schemeClr val="tx1"/>
                      </a:solidFill>
                      <a:prstDash val="solid"/>
                      <a:round/>
                      <a:headEnd type="none" w="med" len="med"/>
                      <a:tailEnd type="none" w="med" len="med"/>
                    </a:lnR>
                    <a:lnT>
                      <a:noFill/>
                    </a:lnT>
                    <a:lnB>
                      <a:noFill/>
                    </a:lnB>
                    <a:solidFill>
                      <a:schemeClr val="accent6">
                        <a:lumMod val="20000"/>
                        <a:lumOff val="80000"/>
                      </a:schemeClr>
                    </a:solidFill>
                  </a:tcPr>
                </a:tc>
                <a:tc>
                  <a:txBody>
                    <a:bodyPr/>
                    <a:lstStyle/>
                    <a:p>
                      <a:pPr marL="0" indent="0" algn="l" fontAlgn="b">
                        <a:buNone/>
                      </a:pPr>
                      <a:r>
                        <a:rPr lang="en-US" sz="1200" b="1" i="0" u="none" strike="noStrike" dirty="0">
                          <a:solidFill>
                            <a:srgbClr val="000000"/>
                          </a:solidFill>
                          <a:effectLst/>
                          <a:latin typeface="Arial" panose="020B0604020202020204" pitchFamily="34" charset="0"/>
                          <a:cs typeface="Arial" panose="020B0604020202020204" pitchFamily="34" charset="0"/>
                        </a:rPr>
                        <a:t>High initial exploration, drilling, and completion costs </a:t>
                      </a:r>
                      <a:r>
                        <a:rPr lang="en-US" sz="1200" b="0" i="0" u="none" strike="noStrike" dirty="0">
                          <a:solidFill>
                            <a:srgbClr val="000000"/>
                          </a:solidFill>
                          <a:effectLst/>
                          <a:latin typeface="Arial" panose="020B0604020202020204" pitchFamily="34" charset="0"/>
                          <a:cs typeface="Arial" panose="020B0604020202020204" pitchFamily="34" charset="0"/>
                        </a:rPr>
                        <a:t>can be a limiting factor in geothermal projects.</a:t>
                      </a:r>
                    </a:p>
                  </a:txBody>
                  <a:tcPr anchor="ctr">
                    <a:lnL w="12700" cap="flat" cmpd="sng" algn="ctr">
                      <a:solidFill>
                        <a:schemeClr val="tx1"/>
                      </a:solidFill>
                      <a:prstDash val="solid"/>
                      <a:round/>
                      <a:headEnd type="none" w="med" len="med"/>
                      <a:tailEnd type="none" w="med" len="med"/>
                    </a:lnL>
                    <a:lnR>
                      <a:noFill/>
                    </a:lnR>
                    <a:lnT>
                      <a:noFill/>
                    </a:lnT>
                    <a:lnB>
                      <a:noFill/>
                    </a:lnB>
                    <a:solidFill>
                      <a:schemeClr val="bg1">
                        <a:lumMod val="95000"/>
                      </a:schemeClr>
                    </a:solidFill>
                  </a:tcPr>
                </a:tc>
                <a:tc>
                  <a:txBody>
                    <a:bodyPr/>
                    <a:lstStyle/>
                    <a:p>
                      <a:pPr marL="0" indent="0" algn="l" fontAlgn="b">
                        <a:buNone/>
                      </a:pPr>
                      <a:r>
                        <a:rPr lang="en-US" sz="1200" b="1" dirty="0"/>
                        <a:t>Co-production or heat extraction from abandoned wells </a:t>
                      </a:r>
                      <a:r>
                        <a:rPr lang="en-US" sz="1200" dirty="0"/>
                        <a:t>can de-risk geothermal projects.</a:t>
                      </a:r>
                      <a:endParaRPr lang="en-US" sz="1200" b="0" i="0" u="none" strike="noStrike" dirty="0">
                        <a:solidFill>
                          <a:srgbClr val="000000"/>
                        </a:solidFill>
                        <a:effectLst/>
                        <a:latin typeface="Arial" panose="020B0604020202020204" pitchFamily="34" charset="0"/>
                        <a:cs typeface="Arial" panose="020B0604020202020204" pitchFamily="34" charset="0"/>
                      </a:endParaRPr>
                    </a:p>
                  </a:txBody>
                  <a:tcPr anchor="ctr">
                    <a:lnL>
                      <a:noFill/>
                    </a:lnL>
                    <a:lnR>
                      <a:noFill/>
                    </a:lnR>
                    <a:lnT>
                      <a:noFill/>
                    </a:lnT>
                    <a:lnB>
                      <a:noFill/>
                    </a:lnB>
                    <a:solidFill>
                      <a:schemeClr val="accent6">
                        <a:lumMod val="20000"/>
                        <a:lumOff val="80000"/>
                      </a:schemeClr>
                    </a:solidFill>
                  </a:tcPr>
                </a:tc>
                <a:tc>
                  <a:txBody>
                    <a:bodyPr/>
                    <a:lstStyle/>
                    <a:p>
                      <a:pPr marL="0" indent="0" algn="l" fontAlgn="b">
                        <a:buNone/>
                      </a:pPr>
                      <a:r>
                        <a:rPr lang="en-US" sz="1200" b="0" i="0" u="none" strike="noStrike" dirty="0">
                          <a:solidFill>
                            <a:srgbClr val="000000"/>
                          </a:solidFill>
                          <a:effectLst/>
                          <a:latin typeface="Arial" panose="020B0604020202020204" pitchFamily="34" charset="0"/>
                          <a:cs typeface="Arial" panose="020B0604020202020204" pitchFamily="34" charset="0"/>
                        </a:rPr>
                        <a:t>Wells require a large heat gradient and flow rate, flexible permitting, and proximity to demand.</a:t>
                      </a:r>
                    </a:p>
                  </a:txBody>
                  <a:tcPr anchor="ctr">
                    <a:lnL>
                      <a:noFill/>
                    </a:lnL>
                    <a:lnR>
                      <a:noFill/>
                    </a:lnR>
                    <a:lnT>
                      <a:noFill/>
                    </a:lnT>
                    <a:lnB>
                      <a:noFill/>
                    </a:lnB>
                    <a:solidFill>
                      <a:schemeClr val="bg1">
                        <a:lumMod val="95000"/>
                      </a:schemeClr>
                    </a:solidFill>
                  </a:tcPr>
                </a:tc>
                <a:tc>
                  <a:txBody>
                    <a:bodyPr/>
                    <a:lstStyle/>
                    <a:p>
                      <a:pPr marL="0" indent="0" algn="l" fontAlgn="b">
                        <a:buNone/>
                      </a:pPr>
                      <a:r>
                        <a:rPr lang="en-US" sz="1200" b="1" i="0" u="none" strike="noStrike" dirty="0">
                          <a:solidFill>
                            <a:srgbClr val="000000"/>
                          </a:solidFill>
                          <a:effectLst/>
                          <a:latin typeface="Arial" panose="020B0604020202020204" pitchFamily="34" charset="0"/>
                          <a:cs typeface="Arial" panose="020B0604020202020204" pitchFamily="34" charset="0"/>
                        </a:rPr>
                        <a:t>Zanskar Project (U.S.):</a:t>
                      </a:r>
                      <a:r>
                        <a:rPr lang="en-US" sz="1200" b="0" i="0" u="none" strike="noStrike" dirty="0">
                          <a:solidFill>
                            <a:srgbClr val="000000"/>
                          </a:solidFill>
                          <a:effectLst/>
                          <a:latin typeface="Arial" panose="020B0604020202020204" pitchFamily="34" charset="0"/>
                          <a:cs typeface="Arial" panose="020B0604020202020204" pitchFamily="34" charset="0"/>
                        </a:rPr>
                        <a:t> </a:t>
                      </a:r>
                      <a:br>
                        <a:rPr lang="en-US" sz="1200" b="0" i="0" u="none" strike="noStrike" dirty="0">
                          <a:solidFill>
                            <a:srgbClr val="000000"/>
                          </a:solidFill>
                          <a:effectLst/>
                          <a:latin typeface="Arial" panose="020B0604020202020204" pitchFamily="34" charset="0"/>
                          <a:cs typeface="Arial" panose="020B0604020202020204" pitchFamily="34" charset="0"/>
                        </a:rPr>
                      </a:br>
                      <a:r>
                        <a:rPr lang="en-US" sz="1200" b="0" i="0" u="none" strike="noStrike" dirty="0">
                          <a:solidFill>
                            <a:srgbClr val="000000"/>
                          </a:solidFill>
                          <a:effectLst/>
                          <a:latin typeface="Arial" panose="020B0604020202020204" pitchFamily="34" charset="0"/>
                          <a:cs typeface="Arial" panose="020B0604020202020204" pitchFamily="34" charset="0"/>
                        </a:rPr>
                        <a:t>AI-driven reservoir modeling revitalized legacy wells, cutting exploration risk by &gt;50%.</a:t>
                      </a:r>
                    </a:p>
                  </a:txBody>
                  <a:tcPr anchor="ctr">
                    <a:lnL>
                      <a:noFill/>
                    </a:lnL>
                    <a:lnR>
                      <a:noFill/>
                    </a:lnR>
                    <a:lnT>
                      <a:noFill/>
                    </a:lnT>
                    <a:lnB>
                      <a:noFill/>
                    </a:lnB>
                    <a:solidFill>
                      <a:schemeClr val="accent6">
                        <a:lumMod val="20000"/>
                        <a:lumOff val="80000"/>
                      </a:schemeClr>
                    </a:solidFill>
                  </a:tcPr>
                </a:tc>
                <a:extLst>
                  <a:ext uri="{0D108BD9-81ED-4DB2-BD59-A6C34878D82A}">
                    <a16:rowId xmlns:a16="http://schemas.microsoft.com/office/drawing/2014/main" val="3721328786"/>
                  </a:ext>
                </a:extLst>
              </a:tr>
            </a:tbl>
          </a:graphicData>
        </a:graphic>
      </p:graphicFrame>
      <p:grpSp>
        <p:nvGrpSpPr>
          <p:cNvPr id="8" name="Group 7">
            <a:extLst>
              <a:ext uri="{FF2B5EF4-FFF2-40B4-BE49-F238E27FC236}">
                <a16:creationId xmlns:a16="http://schemas.microsoft.com/office/drawing/2014/main" id="{22E559A3-7F66-1D62-6515-650B5B63D160}"/>
              </a:ext>
            </a:extLst>
          </p:cNvPr>
          <p:cNvGrpSpPr/>
          <p:nvPr/>
        </p:nvGrpSpPr>
        <p:grpSpPr>
          <a:xfrm>
            <a:off x="424935" y="5889241"/>
            <a:ext cx="784860" cy="137160"/>
            <a:chOff x="400685" y="5550545"/>
            <a:chExt cx="784860" cy="137160"/>
          </a:xfrm>
        </p:grpSpPr>
        <p:sp>
          <p:nvSpPr>
            <p:cNvPr id="9" name="Oval 8">
              <a:extLst>
                <a:ext uri="{FF2B5EF4-FFF2-40B4-BE49-F238E27FC236}">
                  <a16:creationId xmlns:a16="http://schemas.microsoft.com/office/drawing/2014/main" id="{CB4F78AA-1FF1-5370-97CB-624A15F104C4}"/>
                </a:ext>
              </a:extLst>
            </p:cNvPr>
            <p:cNvSpPr/>
            <p:nvPr/>
          </p:nvSpPr>
          <p:spPr bwMode="gray">
            <a:xfrm>
              <a:off x="400685" y="5550545"/>
              <a:ext cx="137160" cy="137160"/>
            </a:xfrm>
            <a:prstGeom prst="ellipse">
              <a:avLst/>
            </a:prstGeom>
            <a:solidFill>
              <a:schemeClr val="accent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0" name="Oval 9">
              <a:extLst>
                <a:ext uri="{FF2B5EF4-FFF2-40B4-BE49-F238E27FC236}">
                  <a16:creationId xmlns:a16="http://schemas.microsoft.com/office/drawing/2014/main" id="{1A18159D-421C-56E5-7849-28310C7BC1B1}"/>
                </a:ext>
              </a:extLst>
            </p:cNvPr>
            <p:cNvSpPr/>
            <p:nvPr/>
          </p:nvSpPr>
          <p:spPr bwMode="gray">
            <a:xfrm>
              <a:off x="562610" y="5550545"/>
              <a:ext cx="137160" cy="137160"/>
            </a:xfrm>
            <a:prstGeom prst="ellipse">
              <a:avLst/>
            </a:prstGeom>
            <a:solidFill>
              <a:schemeClr val="accent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1" name="Oval 10">
              <a:extLst>
                <a:ext uri="{FF2B5EF4-FFF2-40B4-BE49-F238E27FC236}">
                  <a16:creationId xmlns:a16="http://schemas.microsoft.com/office/drawing/2014/main" id="{02F5539A-EB33-CDD0-E471-584AF94E6B49}"/>
                </a:ext>
              </a:extLst>
            </p:cNvPr>
            <p:cNvSpPr/>
            <p:nvPr/>
          </p:nvSpPr>
          <p:spPr bwMode="gray">
            <a:xfrm>
              <a:off x="724535" y="5550545"/>
              <a:ext cx="137160" cy="13716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2" name="Oval 11">
              <a:extLst>
                <a:ext uri="{FF2B5EF4-FFF2-40B4-BE49-F238E27FC236}">
                  <a16:creationId xmlns:a16="http://schemas.microsoft.com/office/drawing/2014/main" id="{A04BBF3A-6E14-05D9-05C8-C8DD975A108E}"/>
                </a:ext>
              </a:extLst>
            </p:cNvPr>
            <p:cNvSpPr/>
            <p:nvPr/>
          </p:nvSpPr>
          <p:spPr bwMode="gray">
            <a:xfrm>
              <a:off x="886460" y="5550545"/>
              <a:ext cx="137160" cy="13716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3" name="Oval 12">
              <a:extLst>
                <a:ext uri="{FF2B5EF4-FFF2-40B4-BE49-F238E27FC236}">
                  <a16:creationId xmlns:a16="http://schemas.microsoft.com/office/drawing/2014/main" id="{BC160C8C-F7A7-ABB6-8F0E-AA8CEC122B49}"/>
                </a:ext>
              </a:extLst>
            </p:cNvPr>
            <p:cNvSpPr/>
            <p:nvPr/>
          </p:nvSpPr>
          <p:spPr bwMode="gray">
            <a:xfrm>
              <a:off x="1048385" y="5550545"/>
              <a:ext cx="137160" cy="13716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grpSp>
        <p:nvGrpSpPr>
          <p:cNvPr id="14" name="Group 13">
            <a:extLst>
              <a:ext uri="{FF2B5EF4-FFF2-40B4-BE49-F238E27FC236}">
                <a16:creationId xmlns:a16="http://schemas.microsoft.com/office/drawing/2014/main" id="{335B0D9E-C1F8-6329-32BB-8B3F5C805411}"/>
              </a:ext>
            </a:extLst>
          </p:cNvPr>
          <p:cNvGrpSpPr/>
          <p:nvPr/>
        </p:nvGrpSpPr>
        <p:grpSpPr>
          <a:xfrm>
            <a:off x="431795" y="4861793"/>
            <a:ext cx="784860" cy="137160"/>
            <a:chOff x="400685" y="4585345"/>
            <a:chExt cx="784860" cy="137160"/>
          </a:xfrm>
        </p:grpSpPr>
        <p:sp>
          <p:nvSpPr>
            <p:cNvPr id="15" name="Oval 14">
              <a:extLst>
                <a:ext uri="{FF2B5EF4-FFF2-40B4-BE49-F238E27FC236}">
                  <a16:creationId xmlns:a16="http://schemas.microsoft.com/office/drawing/2014/main" id="{B888F6CE-F9D6-903D-7381-867BA3592A41}"/>
                </a:ext>
              </a:extLst>
            </p:cNvPr>
            <p:cNvSpPr/>
            <p:nvPr/>
          </p:nvSpPr>
          <p:spPr bwMode="gray">
            <a:xfrm>
              <a:off x="400685" y="4585345"/>
              <a:ext cx="137160" cy="137160"/>
            </a:xfrm>
            <a:prstGeom prst="ellipse">
              <a:avLst/>
            </a:prstGeom>
            <a:solidFill>
              <a:schemeClr val="accent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6" name="Oval 15">
              <a:extLst>
                <a:ext uri="{FF2B5EF4-FFF2-40B4-BE49-F238E27FC236}">
                  <a16:creationId xmlns:a16="http://schemas.microsoft.com/office/drawing/2014/main" id="{03DBD4C0-AF9D-9E8C-6D33-CFA858A4C945}"/>
                </a:ext>
              </a:extLst>
            </p:cNvPr>
            <p:cNvSpPr/>
            <p:nvPr/>
          </p:nvSpPr>
          <p:spPr bwMode="gray">
            <a:xfrm>
              <a:off x="562610" y="4585345"/>
              <a:ext cx="137160" cy="137160"/>
            </a:xfrm>
            <a:prstGeom prst="ellipse">
              <a:avLst/>
            </a:prstGeom>
            <a:solidFill>
              <a:schemeClr val="accent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7" name="Oval 16">
              <a:extLst>
                <a:ext uri="{FF2B5EF4-FFF2-40B4-BE49-F238E27FC236}">
                  <a16:creationId xmlns:a16="http://schemas.microsoft.com/office/drawing/2014/main" id="{0EF8877E-840B-97F5-9B05-E459A5869D75}"/>
                </a:ext>
              </a:extLst>
            </p:cNvPr>
            <p:cNvSpPr/>
            <p:nvPr/>
          </p:nvSpPr>
          <p:spPr bwMode="gray">
            <a:xfrm>
              <a:off x="724535" y="4585345"/>
              <a:ext cx="137160" cy="137160"/>
            </a:xfrm>
            <a:prstGeom prst="ellipse">
              <a:avLst/>
            </a:prstGeom>
            <a:solidFill>
              <a:schemeClr val="accent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8" name="Oval 17">
              <a:extLst>
                <a:ext uri="{FF2B5EF4-FFF2-40B4-BE49-F238E27FC236}">
                  <a16:creationId xmlns:a16="http://schemas.microsoft.com/office/drawing/2014/main" id="{0165C562-85D3-4381-EA09-600EA0FB79C7}"/>
                </a:ext>
              </a:extLst>
            </p:cNvPr>
            <p:cNvSpPr/>
            <p:nvPr/>
          </p:nvSpPr>
          <p:spPr bwMode="gray">
            <a:xfrm>
              <a:off x="886460" y="4585345"/>
              <a:ext cx="137160" cy="13716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9" name="Oval 18">
              <a:extLst>
                <a:ext uri="{FF2B5EF4-FFF2-40B4-BE49-F238E27FC236}">
                  <a16:creationId xmlns:a16="http://schemas.microsoft.com/office/drawing/2014/main" id="{2B59E585-31A1-A811-4CF5-2111AA1E4D2E}"/>
                </a:ext>
              </a:extLst>
            </p:cNvPr>
            <p:cNvSpPr/>
            <p:nvPr/>
          </p:nvSpPr>
          <p:spPr bwMode="gray">
            <a:xfrm>
              <a:off x="1048385" y="4585345"/>
              <a:ext cx="137160" cy="13716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grpSp>
        <p:nvGrpSpPr>
          <p:cNvPr id="20" name="Group 19">
            <a:extLst>
              <a:ext uri="{FF2B5EF4-FFF2-40B4-BE49-F238E27FC236}">
                <a16:creationId xmlns:a16="http://schemas.microsoft.com/office/drawing/2014/main" id="{8DA2046D-FB12-C24C-1F25-D1CDA63E2B7B}"/>
              </a:ext>
            </a:extLst>
          </p:cNvPr>
          <p:cNvGrpSpPr/>
          <p:nvPr/>
        </p:nvGrpSpPr>
        <p:grpSpPr>
          <a:xfrm>
            <a:off x="426780" y="2845243"/>
            <a:ext cx="784860" cy="137160"/>
            <a:chOff x="400685" y="2731781"/>
            <a:chExt cx="784860" cy="137160"/>
          </a:xfrm>
        </p:grpSpPr>
        <p:sp>
          <p:nvSpPr>
            <p:cNvPr id="21" name="Oval 20">
              <a:extLst>
                <a:ext uri="{FF2B5EF4-FFF2-40B4-BE49-F238E27FC236}">
                  <a16:creationId xmlns:a16="http://schemas.microsoft.com/office/drawing/2014/main" id="{A55AC5DE-897A-B286-2F4C-7F0B94552AD8}"/>
                </a:ext>
              </a:extLst>
            </p:cNvPr>
            <p:cNvSpPr/>
            <p:nvPr/>
          </p:nvSpPr>
          <p:spPr bwMode="gray">
            <a:xfrm>
              <a:off x="400685" y="2731781"/>
              <a:ext cx="137160" cy="137160"/>
            </a:xfrm>
            <a:prstGeom prst="ellipse">
              <a:avLst/>
            </a:prstGeom>
            <a:solidFill>
              <a:schemeClr val="accent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2" name="Oval 21">
              <a:extLst>
                <a:ext uri="{FF2B5EF4-FFF2-40B4-BE49-F238E27FC236}">
                  <a16:creationId xmlns:a16="http://schemas.microsoft.com/office/drawing/2014/main" id="{96CDBFEC-EC3D-CBE9-E323-BD123D884639}"/>
                </a:ext>
              </a:extLst>
            </p:cNvPr>
            <p:cNvSpPr/>
            <p:nvPr/>
          </p:nvSpPr>
          <p:spPr bwMode="gray">
            <a:xfrm>
              <a:off x="562610" y="2731781"/>
              <a:ext cx="137160" cy="137160"/>
            </a:xfrm>
            <a:prstGeom prst="ellipse">
              <a:avLst/>
            </a:prstGeom>
            <a:solidFill>
              <a:schemeClr val="accent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3" name="Oval 22">
              <a:extLst>
                <a:ext uri="{FF2B5EF4-FFF2-40B4-BE49-F238E27FC236}">
                  <a16:creationId xmlns:a16="http://schemas.microsoft.com/office/drawing/2014/main" id="{712A6FC6-55E1-AFE6-EBE1-537E1A90ABA6}"/>
                </a:ext>
              </a:extLst>
            </p:cNvPr>
            <p:cNvSpPr/>
            <p:nvPr/>
          </p:nvSpPr>
          <p:spPr bwMode="gray">
            <a:xfrm>
              <a:off x="724535" y="2731781"/>
              <a:ext cx="137160" cy="137160"/>
            </a:xfrm>
            <a:prstGeom prst="ellipse">
              <a:avLst/>
            </a:prstGeom>
            <a:solidFill>
              <a:schemeClr val="accent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4" name="Oval 23">
              <a:extLst>
                <a:ext uri="{FF2B5EF4-FFF2-40B4-BE49-F238E27FC236}">
                  <a16:creationId xmlns:a16="http://schemas.microsoft.com/office/drawing/2014/main" id="{618CCD80-88F8-DAB7-32C8-F955D3DB69A9}"/>
                </a:ext>
              </a:extLst>
            </p:cNvPr>
            <p:cNvSpPr/>
            <p:nvPr/>
          </p:nvSpPr>
          <p:spPr bwMode="gray">
            <a:xfrm>
              <a:off x="886460" y="2731781"/>
              <a:ext cx="137160" cy="137160"/>
            </a:xfrm>
            <a:prstGeom prst="ellipse">
              <a:avLst/>
            </a:prstGeom>
            <a:solidFill>
              <a:schemeClr val="accent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5" name="Oval 24">
              <a:extLst>
                <a:ext uri="{FF2B5EF4-FFF2-40B4-BE49-F238E27FC236}">
                  <a16:creationId xmlns:a16="http://schemas.microsoft.com/office/drawing/2014/main" id="{CA234E32-252E-5EF1-C5FE-4E4EA3064BE4}"/>
                </a:ext>
              </a:extLst>
            </p:cNvPr>
            <p:cNvSpPr/>
            <p:nvPr/>
          </p:nvSpPr>
          <p:spPr bwMode="gray">
            <a:xfrm>
              <a:off x="1048385" y="2731781"/>
              <a:ext cx="137160" cy="13716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grpSp>
        <p:nvGrpSpPr>
          <p:cNvPr id="26" name="Group 25">
            <a:extLst>
              <a:ext uri="{FF2B5EF4-FFF2-40B4-BE49-F238E27FC236}">
                <a16:creationId xmlns:a16="http://schemas.microsoft.com/office/drawing/2014/main" id="{3B04866E-2832-356E-FAD3-46080E385CFF}"/>
              </a:ext>
            </a:extLst>
          </p:cNvPr>
          <p:cNvGrpSpPr/>
          <p:nvPr/>
        </p:nvGrpSpPr>
        <p:grpSpPr>
          <a:xfrm>
            <a:off x="9073658" y="1428174"/>
            <a:ext cx="2700524" cy="123111"/>
            <a:chOff x="400685" y="6087835"/>
            <a:chExt cx="2700524" cy="123111"/>
          </a:xfrm>
        </p:grpSpPr>
        <p:sp>
          <p:nvSpPr>
            <p:cNvPr id="27" name="btfpNotesBox440432">
              <a:extLst>
                <a:ext uri="{FF2B5EF4-FFF2-40B4-BE49-F238E27FC236}">
                  <a16:creationId xmlns:a16="http://schemas.microsoft.com/office/drawing/2014/main" id="{C4D571A8-48A8-BD94-0616-377A7BAFB426}"/>
                </a:ext>
              </a:extLst>
            </p:cNvPr>
            <p:cNvSpPr txBox="1"/>
            <p:nvPr>
              <p:custDataLst>
                <p:tags r:id="rId2"/>
              </p:custDataLst>
            </p:nvPr>
          </p:nvSpPr>
          <p:spPr bwMode="gray">
            <a:xfrm>
              <a:off x="1063494" y="6087835"/>
              <a:ext cx="1374906" cy="123111"/>
            </a:xfrm>
            <a:prstGeom prst="rect">
              <a:avLst/>
            </a:prstGeom>
            <a:noFill/>
          </p:spPr>
          <p:txBody>
            <a:bodyPr vert="horz" wrap="square" lIns="0" tIns="0" rIns="0" bIns="0" rtlCol="0" anchor="b">
              <a:spAutoFit/>
            </a:bodyPr>
            <a:lstStyle/>
            <a:p>
              <a:pPr marL="0" indent="0">
                <a:spcBef>
                  <a:spcPts val="0"/>
                </a:spcBef>
                <a:buNone/>
              </a:pPr>
              <a:r>
                <a:rPr lang="en-US" sz="800" dirty="0">
                  <a:solidFill>
                    <a:srgbClr val="000000"/>
                  </a:solidFill>
                </a:rPr>
                <a:t>Level of shared competencies</a:t>
              </a:r>
            </a:p>
          </p:txBody>
        </p:sp>
        <p:grpSp>
          <p:nvGrpSpPr>
            <p:cNvPr id="28" name="Group 27">
              <a:extLst>
                <a:ext uri="{FF2B5EF4-FFF2-40B4-BE49-F238E27FC236}">
                  <a16:creationId xmlns:a16="http://schemas.microsoft.com/office/drawing/2014/main" id="{A704C91D-9C40-9403-720D-490B261E5A01}"/>
                </a:ext>
              </a:extLst>
            </p:cNvPr>
            <p:cNvGrpSpPr/>
            <p:nvPr/>
          </p:nvGrpSpPr>
          <p:grpSpPr>
            <a:xfrm>
              <a:off x="400685" y="6103670"/>
              <a:ext cx="569601" cy="91440"/>
              <a:chOff x="631190" y="7161982"/>
              <a:chExt cx="569601" cy="91440"/>
            </a:xfrm>
          </p:grpSpPr>
          <p:sp>
            <p:nvSpPr>
              <p:cNvPr id="35" name="Oval 34">
                <a:extLst>
                  <a:ext uri="{FF2B5EF4-FFF2-40B4-BE49-F238E27FC236}">
                    <a16:creationId xmlns:a16="http://schemas.microsoft.com/office/drawing/2014/main" id="{874604E6-FF9B-272F-0627-8F0025021F2D}"/>
                  </a:ext>
                </a:extLst>
              </p:cNvPr>
              <p:cNvSpPr/>
              <p:nvPr/>
            </p:nvSpPr>
            <p:spPr bwMode="gray">
              <a:xfrm>
                <a:off x="631190" y="7161982"/>
                <a:ext cx="91440" cy="9144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6" name="Oval 35">
                <a:extLst>
                  <a:ext uri="{FF2B5EF4-FFF2-40B4-BE49-F238E27FC236}">
                    <a16:creationId xmlns:a16="http://schemas.microsoft.com/office/drawing/2014/main" id="{920933FC-524C-A239-71BE-0F507014A0A2}"/>
                  </a:ext>
                </a:extLst>
              </p:cNvPr>
              <p:cNvSpPr/>
              <p:nvPr/>
            </p:nvSpPr>
            <p:spPr bwMode="gray">
              <a:xfrm>
                <a:off x="750730" y="7161982"/>
                <a:ext cx="91440" cy="9144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7" name="Oval 36">
                <a:extLst>
                  <a:ext uri="{FF2B5EF4-FFF2-40B4-BE49-F238E27FC236}">
                    <a16:creationId xmlns:a16="http://schemas.microsoft.com/office/drawing/2014/main" id="{D235E02B-9E61-3E22-DE12-4146285D646D}"/>
                  </a:ext>
                </a:extLst>
              </p:cNvPr>
              <p:cNvSpPr/>
              <p:nvPr/>
            </p:nvSpPr>
            <p:spPr bwMode="gray">
              <a:xfrm>
                <a:off x="870270" y="7161982"/>
                <a:ext cx="91440" cy="9144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8" name="Oval 37">
                <a:extLst>
                  <a:ext uri="{FF2B5EF4-FFF2-40B4-BE49-F238E27FC236}">
                    <a16:creationId xmlns:a16="http://schemas.microsoft.com/office/drawing/2014/main" id="{49388C7F-1BDF-0AC4-FC08-07D05C717E95}"/>
                  </a:ext>
                </a:extLst>
              </p:cNvPr>
              <p:cNvSpPr/>
              <p:nvPr/>
            </p:nvSpPr>
            <p:spPr bwMode="gray">
              <a:xfrm>
                <a:off x="989810" y="7161982"/>
                <a:ext cx="91440" cy="9144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9" name="Oval 38">
                <a:extLst>
                  <a:ext uri="{FF2B5EF4-FFF2-40B4-BE49-F238E27FC236}">
                    <a16:creationId xmlns:a16="http://schemas.microsoft.com/office/drawing/2014/main" id="{A51697D3-A2AC-8265-7129-CE222CF67C09}"/>
                  </a:ext>
                </a:extLst>
              </p:cNvPr>
              <p:cNvSpPr/>
              <p:nvPr/>
            </p:nvSpPr>
            <p:spPr bwMode="gray">
              <a:xfrm>
                <a:off x="1109351" y="7161982"/>
                <a:ext cx="91440" cy="9144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grpSp>
          <p:nvGrpSpPr>
            <p:cNvPr id="29" name="Group 28">
              <a:extLst>
                <a:ext uri="{FF2B5EF4-FFF2-40B4-BE49-F238E27FC236}">
                  <a16:creationId xmlns:a16="http://schemas.microsoft.com/office/drawing/2014/main" id="{335865C2-807B-FAA7-6803-5025EB5CD707}"/>
                </a:ext>
              </a:extLst>
            </p:cNvPr>
            <p:cNvGrpSpPr/>
            <p:nvPr/>
          </p:nvGrpSpPr>
          <p:grpSpPr>
            <a:xfrm>
              <a:off x="2531608" y="6103670"/>
              <a:ext cx="569601" cy="91440"/>
              <a:chOff x="631190" y="7161982"/>
              <a:chExt cx="569601" cy="91440"/>
            </a:xfrm>
            <a:solidFill>
              <a:schemeClr val="accent1"/>
            </a:solidFill>
          </p:grpSpPr>
          <p:sp>
            <p:nvSpPr>
              <p:cNvPr id="30" name="Oval 29">
                <a:extLst>
                  <a:ext uri="{FF2B5EF4-FFF2-40B4-BE49-F238E27FC236}">
                    <a16:creationId xmlns:a16="http://schemas.microsoft.com/office/drawing/2014/main" id="{A7173F0C-B16E-7D0C-6534-AB2485744290}"/>
                  </a:ext>
                </a:extLst>
              </p:cNvPr>
              <p:cNvSpPr/>
              <p:nvPr/>
            </p:nvSpPr>
            <p:spPr bwMode="gray">
              <a:xfrm>
                <a:off x="631190" y="7161982"/>
                <a:ext cx="91440" cy="91440"/>
              </a:xfrm>
              <a:prstGeom prst="ellipse">
                <a:avLst/>
              </a:prstGeom>
              <a:gr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1" name="Oval 30">
                <a:extLst>
                  <a:ext uri="{FF2B5EF4-FFF2-40B4-BE49-F238E27FC236}">
                    <a16:creationId xmlns:a16="http://schemas.microsoft.com/office/drawing/2014/main" id="{BE173861-3B45-092B-9C8D-AFD240F5D391}"/>
                  </a:ext>
                </a:extLst>
              </p:cNvPr>
              <p:cNvSpPr/>
              <p:nvPr/>
            </p:nvSpPr>
            <p:spPr bwMode="gray">
              <a:xfrm>
                <a:off x="750730" y="7161982"/>
                <a:ext cx="91440" cy="91440"/>
              </a:xfrm>
              <a:prstGeom prst="ellipse">
                <a:avLst/>
              </a:prstGeom>
              <a:gr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2" name="Oval 31">
                <a:extLst>
                  <a:ext uri="{FF2B5EF4-FFF2-40B4-BE49-F238E27FC236}">
                    <a16:creationId xmlns:a16="http://schemas.microsoft.com/office/drawing/2014/main" id="{B50F4338-EC8C-BE83-1814-13D30DF87E26}"/>
                  </a:ext>
                </a:extLst>
              </p:cNvPr>
              <p:cNvSpPr/>
              <p:nvPr/>
            </p:nvSpPr>
            <p:spPr bwMode="gray">
              <a:xfrm>
                <a:off x="870270" y="7161982"/>
                <a:ext cx="91440" cy="91440"/>
              </a:xfrm>
              <a:prstGeom prst="ellipse">
                <a:avLst/>
              </a:prstGeom>
              <a:gr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3" name="Oval 32">
                <a:extLst>
                  <a:ext uri="{FF2B5EF4-FFF2-40B4-BE49-F238E27FC236}">
                    <a16:creationId xmlns:a16="http://schemas.microsoft.com/office/drawing/2014/main" id="{96BB464C-C7DF-6B5C-1769-C56C18612267}"/>
                  </a:ext>
                </a:extLst>
              </p:cNvPr>
              <p:cNvSpPr/>
              <p:nvPr/>
            </p:nvSpPr>
            <p:spPr bwMode="gray">
              <a:xfrm>
                <a:off x="989810" y="7161982"/>
                <a:ext cx="91440" cy="91440"/>
              </a:xfrm>
              <a:prstGeom prst="ellipse">
                <a:avLst/>
              </a:prstGeom>
              <a:gr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4" name="Oval 33">
                <a:extLst>
                  <a:ext uri="{FF2B5EF4-FFF2-40B4-BE49-F238E27FC236}">
                    <a16:creationId xmlns:a16="http://schemas.microsoft.com/office/drawing/2014/main" id="{86C91BD7-3611-B8CA-325B-7F13F7EA61F5}"/>
                  </a:ext>
                </a:extLst>
              </p:cNvPr>
              <p:cNvSpPr/>
              <p:nvPr/>
            </p:nvSpPr>
            <p:spPr bwMode="gray">
              <a:xfrm>
                <a:off x="1109351" y="7161982"/>
                <a:ext cx="91440" cy="91440"/>
              </a:xfrm>
              <a:prstGeom prst="ellipse">
                <a:avLst/>
              </a:prstGeom>
              <a:gr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grpSp>
      <p:grpSp>
        <p:nvGrpSpPr>
          <p:cNvPr id="40" name="Group 39">
            <a:extLst>
              <a:ext uri="{FF2B5EF4-FFF2-40B4-BE49-F238E27FC236}">
                <a16:creationId xmlns:a16="http://schemas.microsoft.com/office/drawing/2014/main" id="{EFF9894B-0E5B-DA5D-75EE-BE2180CF34DD}"/>
              </a:ext>
            </a:extLst>
          </p:cNvPr>
          <p:cNvGrpSpPr/>
          <p:nvPr/>
        </p:nvGrpSpPr>
        <p:grpSpPr>
          <a:xfrm>
            <a:off x="426780" y="3872691"/>
            <a:ext cx="784860" cy="137160"/>
            <a:chOff x="400685" y="2731781"/>
            <a:chExt cx="784860" cy="137160"/>
          </a:xfrm>
        </p:grpSpPr>
        <p:sp>
          <p:nvSpPr>
            <p:cNvPr id="41" name="Oval 40">
              <a:extLst>
                <a:ext uri="{FF2B5EF4-FFF2-40B4-BE49-F238E27FC236}">
                  <a16:creationId xmlns:a16="http://schemas.microsoft.com/office/drawing/2014/main" id="{37F85F30-A5B6-EB08-8DC5-A1FED290705D}"/>
                </a:ext>
              </a:extLst>
            </p:cNvPr>
            <p:cNvSpPr/>
            <p:nvPr/>
          </p:nvSpPr>
          <p:spPr bwMode="gray">
            <a:xfrm>
              <a:off x="400685" y="2731781"/>
              <a:ext cx="137160" cy="137160"/>
            </a:xfrm>
            <a:prstGeom prst="ellipse">
              <a:avLst/>
            </a:prstGeom>
            <a:solidFill>
              <a:schemeClr val="accent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2" name="Oval 41">
              <a:extLst>
                <a:ext uri="{FF2B5EF4-FFF2-40B4-BE49-F238E27FC236}">
                  <a16:creationId xmlns:a16="http://schemas.microsoft.com/office/drawing/2014/main" id="{C3C4F317-8985-F2E4-B7D6-06731D542435}"/>
                </a:ext>
              </a:extLst>
            </p:cNvPr>
            <p:cNvSpPr/>
            <p:nvPr/>
          </p:nvSpPr>
          <p:spPr bwMode="gray">
            <a:xfrm>
              <a:off x="562610" y="2731781"/>
              <a:ext cx="137160" cy="137160"/>
            </a:xfrm>
            <a:prstGeom prst="ellipse">
              <a:avLst/>
            </a:prstGeom>
            <a:solidFill>
              <a:schemeClr val="accent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3" name="Oval 42">
              <a:extLst>
                <a:ext uri="{FF2B5EF4-FFF2-40B4-BE49-F238E27FC236}">
                  <a16:creationId xmlns:a16="http://schemas.microsoft.com/office/drawing/2014/main" id="{2198066E-A3BC-6EFB-6984-D5DD12F69AC3}"/>
                </a:ext>
              </a:extLst>
            </p:cNvPr>
            <p:cNvSpPr/>
            <p:nvPr/>
          </p:nvSpPr>
          <p:spPr bwMode="gray">
            <a:xfrm>
              <a:off x="724535" y="2731781"/>
              <a:ext cx="137160" cy="137160"/>
            </a:xfrm>
            <a:prstGeom prst="ellipse">
              <a:avLst/>
            </a:prstGeom>
            <a:solidFill>
              <a:srgbClr val="009BDC"/>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4" name="Oval 43">
              <a:extLst>
                <a:ext uri="{FF2B5EF4-FFF2-40B4-BE49-F238E27FC236}">
                  <a16:creationId xmlns:a16="http://schemas.microsoft.com/office/drawing/2014/main" id="{E6F109DE-C79F-367A-2D29-2C104AB6629C}"/>
                </a:ext>
              </a:extLst>
            </p:cNvPr>
            <p:cNvSpPr/>
            <p:nvPr/>
          </p:nvSpPr>
          <p:spPr bwMode="gray">
            <a:xfrm>
              <a:off x="886460" y="2731781"/>
              <a:ext cx="137160" cy="137160"/>
            </a:xfrm>
            <a:prstGeom prst="ellipse">
              <a:avLst/>
            </a:prstGeom>
            <a:solidFill>
              <a:srgbClr val="009BDC"/>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5" name="Oval 44">
              <a:extLst>
                <a:ext uri="{FF2B5EF4-FFF2-40B4-BE49-F238E27FC236}">
                  <a16:creationId xmlns:a16="http://schemas.microsoft.com/office/drawing/2014/main" id="{85964243-E36E-FDF9-8A7D-AFCA9137B6E8}"/>
                </a:ext>
              </a:extLst>
            </p:cNvPr>
            <p:cNvSpPr/>
            <p:nvPr/>
          </p:nvSpPr>
          <p:spPr bwMode="gray">
            <a:xfrm>
              <a:off x="1048385" y="2731781"/>
              <a:ext cx="137160" cy="13716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pic>
        <p:nvPicPr>
          <p:cNvPr id="46" name="Graphic 45" descr="Magnifying glass with solid fill">
            <a:extLst>
              <a:ext uri="{FF2B5EF4-FFF2-40B4-BE49-F238E27FC236}">
                <a16:creationId xmlns:a16="http://schemas.microsoft.com/office/drawing/2014/main" id="{BE02A08F-633A-FA4C-D59C-2277B90BD22A}"/>
              </a:ext>
            </a:extLst>
          </p:cNvPr>
          <p:cNvPicPr>
            <a:picLocks noChangeAspect="1"/>
          </p:cNvPicPr>
          <p:nvPr/>
        </p:nvPicPr>
        <p:blipFill>
          <a:blip r:embed="rId12" cstate="print">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1596623" y="2409746"/>
            <a:ext cx="365760" cy="365760"/>
          </a:xfrm>
          <a:prstGeom prst="rect">
            <a:avLst/>
          </a:prstGeom>
        </p:spPr>
      </p:pic>
      <p:pic>
        <p:nvPicPr>
          <p:cNvPr id="47" name="Graphic 46" descr="Money with solid fill">
            <a:extLst>
              <a:ext uri="{FF2B5EF4-FFF2-40B4-BE49-F238E27FC236}">
                <a16:creationId xmlns:a16="http://schemas.microsoft.com/office/drawing/2014/main" id="{6BBD69C7-16E3-8AE4-31AA-B1D5CCC5772D}"/>
              </a:ext>
            </a:extLst>
          </p:cNvPr>
          <p:cNvPicPr>
            <a:picLocks noChangeAspect="1"/>
          </p:cNvPicPr>
          <p:nvPr/>
        </p:nvPicPr>
        <p:blipFill>
          <a:blip r:embed="rId14" cstate="print">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1596623" y="4466764"/>
            <a:ext cx="365760" cy="365760"/>
          </a:xfrm>
          <a:prstGeom prst="rect">
            <a:avLst/>
          </a:prstGeom>
        </p:spPr>
      </p:pic>
      <p:pic>
        <p:nvPicPr>
          <p:cNvPr id="48" name="Graphic 47" descr="Users with solid fill">
            <a:extLst>
              <a:ext uri="{FF2B5EF4-FFF2-40B4-BE49-F238E27FC236}">
                <a16:creationId xmlns:a16="http://schemas.microsoft.com/office/drawing/2014/main" id="{B9315241-2D9E-6D5F-AB92-ECE76479377F}"/>
              </a:ext>
            </a:extLst>
          </p:cNvPr>
          <p:cNvPicPr>
            <a:picLocks noChangeAspect="1"/>
          </p:cNvPicPr>
          <p:nvPr/>
        </p:nvPicPr>
        <p:blipFill>
          <a:blip r:embed="rId16" cstate="print">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1322303" y="3666355"/>
            <a:ext cx="365760" cy="365760"/>
          </a:xfrm>
          <a:prstGeom prst="rect">
            <a:avLst/>
          </a:prstGeom>
        </p:spPr>
      </p:pic>
    </p:spTree>
    <p:extLst>
      <p:ext uri="{BB962C8B-B14F-4D97-AF65-F5344CB8AC3E}">
        <p14:creationId xmlns:p14="http://schemas.microsoft.com/office/powerpoint/2010/main" val="4124348908"/>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A7D56675-349A-0161-9BD3-DE44863C5470}"/>
              </a:ext>
            </a:extLst>
          </p:cNvPr>
          <p:cNvGraphicFramePr>
            <a:graphicFrameLocks/>
          </p:cNvGraphicFramePr>
          <p:nvPr>
            <p:custDataLst>
              <p:tags r:id="rId1"/>
            </p:custDataLst>
            <p:extLst>
              <p:ext uri="{D42A27DB-BD31-4B8C-83A1-F6EECF244321}">
                <p14:modId xmlns:p14="http://schemas.microsoft.com/office/powerpoint/2010/main" val="3261094058"/>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8" imgW="7772400" imgH="10058400" progId="TCLayout.ActiveDocument.1">
                  <p:embed/>
                </p:oleObj>
              </mc:Choice>
              <mc:Fallback>
                <p:oleObj name="think-cell Slide" r:id="rId38" imgW="7772400" imgH="10058400" progId="TCLayout.ActiveDocument.1">
                  <p:embed/>
                  <p:pic>
                    <p:nvPicPr>
                      <p:cNvPr id="10" name="think-cell data - do not delete" hidden="1">
                        <a:extLst>
                          <a:ext uri="{FF2B5EF4-FFF2-40B4-BE49-F238E27FC236}">
                            <a16:creationId xmlns:a16="http://schemas.microsoft.com/office/drawing/2014/main" id="{A7D56675-349A-0161-9BD3-DE44863C5470}"/>
                          </a:ext>
                        </a:extLst>
                      </p:cNvPr>
                      <p:cNvPicPr/>
                      <p:nvPr/>
                    </p:nvPicPr>
                    <p:blipFill>
                      <a:blip r:embed="rId39"/>
                      <a:stretch>
                        <a:fillRect/>
                      </a:stretch>
                    </p:blipFill>
                    <p:spPr>
                      <a:xfrm>
                        <a:off x="1588" y="1588"/>
                        <a:ext cx="1227" cy="1588"/>
                      </a:xfrm>
                      <a:prstGeom prst="rect">
                        <a:avLst/>
                      </a:prstGeom>
                    </p:spPr>
                  </p:pic>
                </p:oleObj>
              </mc:Fallback>
            </mc:AlternateContent>
          </a:graphicData>
        </a:graphic>
      </p:graphicFrame>
      <p:sp>
        <p:nvSpPr>
          <p:cNvPr id="3" name="Text Placeholder 2">
            <a:extLst>
              <a:ext uri="{FF2B5EF4-FFF2-40B4-BE49-F238E27FC236}">
                <a16:creationId xmlns:a16="http://schemas.microsoft.com/office/drawing/2014/main" id="{EF96D880-2FD4-332D-84D5-2F2F049C1C2D}"/>
              </a:ext>
            </a:extLst>
          </p:cNvPr>
          <p:cNvSpPr>
            <a:spLocks noGrp="1"/>
          </p:cNvSpPr>
          <p:nvPr>
            <p:ph type="body" sz="quarter" idx="14"/>
          </p:nvPr>
        </p:nvSpPr>
        <p:spPr>
          <a:xfrm>
            <a:off x="330199" y="5137934"/>
            <a:ext cx="5659121" cy="1059634"/>
          </a:xfrm>
        </p:spPr>
        <p:txBody>
          <a:bodyPr/>
          <a:lstStyle/>
          <a:p>
            <a:pPr marL="0" indent="0">
              <a:buNone/>
            </a:pPr>
            <a:r>
              <a:rPr lang="en-US" sz="1200" b="1" dirty="0"/>
              <a:t>Drivers of job creation in the geothermal industry</a:t>
            </a:r>
            <a:endParaRPr lang="en-US" sz="1200" dirty="0"/>
          </a:p>
          <a:p>
            <a:r>
              <a:rPr lang="en-US" dirty="0"/>
              <a:t>Extensive site exploration, drilling, and subsurface analysis requires skilled labor in the development phase.</a:t>
            </a:r>
          </a:p>
          <a:p>
            <a:r>
              <a:rPr lang="en-US" dirty="0"/>
              <a:t>Continuous plant operation, subsurface resource management, and system upkeep contribute to long-term O&amp;M needs.</a:t>
            </a:r>
          </a:p>
        </p:txBody>
      </p:sp>
      <p:sp>
        <p:nvSpPr>
          <p:cNvPr id="5" name="Title 4">
            <a:extLst>
              <a:ext uri="{FF2B5EF4-FFF2-40B4-BE49-F238E27FC236}">
                <a16:creationId xmlns:a16="http://schemas.microsoft.com/office/drawing/2014/main" id="{B201541A-7815-A1A4-0864-0659542078F0}"/>
              </a:ext>
            </a:extLst>
          </p:cNvPr>
          <p:cNvSpPr>
            <a:spLocks noGrp="1"/>
          </p:cNvSpPr>
          <p:nvPr>
            <p:ph type="title"/>
          </p:nvPr>
        </p:nvSpPr>
        <p:spPr/>
        <p:txBody>
          <a:bodyPr vert="horz" rIns="91440"/>
          <a:lstStyle/>
          <a:p>
            <a:r>
              <a:rPr lang="en-US" dirty="0"/>
              <a:t>High workforce needs in the geothermal industry create room for skill development and workforce transition from fossil fuel sectors</a:t>
            </a:r>
          </a:p>
        </p:txBody>
      </p:sp>
      <p:sp>
        <p:nvSpPr>
          <p:cNvPr id="6" name="Footer Placeholder 5">
            <a:extLst>
              <a:ext uri="{FF2B5EF4-FFF2-40B4-BE49-F238E27FC236}">
                <a16:creationId xmlns:a16="http://schemas.microsoft.com/office/drawing/2014/main" id="{B48F3636-5035-8C5D-8DBE-1EC9129646DC}"/>
              </a:ext>
            </a:extLst>
          </p:cNvPr>
          <p:cNvSpPr>
            <a:spLocks noGrp="1"/>
          </p:cNvSpPr>
          <p:nvPr>
            <p:ph type="ftr" sz="quarter" idx="3"/>
          </p:nvPr>
        </p:nvSpPr>
        <p:spPr>
          <a:xfrm>
            <a:off x="334962" y="6276064"/>
            <a:ext cx="9147241" cy="216706"/>
          </a:xfrm>
        </p:spPr>
        <p:txBody>
          <a:bodyPr/>
          <a:lstStyle/>
          <a:p>
            <a:r>
              <a:rPr lang="en-US" dirty="0">
                <a:solidFill>
                  <a:srgbClr val="000000"/>
                </a:solidFill>
              </a:rPr>
              <a:t>*Competency levels based on SPE competency matrices.</a:t>
            </a:r>
          </a:p>
          <a:p>
            <a:r>
              <a:rPr lang="en-US" dirty="0">
                <a:solidFill>
                  <a:srgbClr val="000000"/>
                </a:solidFill>
              </a:rPr>
              <a:t>Sources: </a:t>
            </a:r>
            <a:r>
              <a:rPr lang="en-US" dirty="0">
                <a:solidFill>
                  <a:srgbClr val="000000"/>
                </a:solidFill>
                <a:hlinkClick r:id="rId40"/>
              </a:rPr>
              <a:t>Geothermal Energy: Unveiling the Socioeconomic Benefits</a:t>
            </a:r>
            <a:r>
              <a:rPr lang="en-US" dirty="0">
                <a:solidFill>
                  <a:srgbClr val="000000"/>
                </a:solidFill>
              </a:rPr>
              <a:t> (ESMAP, 2024); </a:t>
            </a:r>
            <a:r>
              <a:rPr lang="en-US" dirty="0">
                <a:solidFill>
                  <a:srgbClr val="000000"/>
                </a:solidFill>
                <a:hlinkClick r:id="rId41"/>
              </a:rPr>
              <a:t>Mission</a:t>
            </a:r>
            <a:r>
              <a:rPr lang="en-US" dirty="0">
                <a:solidFill>
                  <a:srgbClr val="000000"/>
                </a:solidFill>
              </a:rPr>
              <a:t> (GRO Geothermal Training Program, n.d.); </a:t>
            </a:r>
            <a:r>
              <a:rPr lang="en-US" dirty="0">
                <a:solidFill>
                  <a:srgbClr val="000000"/>
                </a:solidFill>
                <a:hlinkClick r:id="rId42"/>
              </a:rPr>
              <a:t>The Future of Geothermal Energy </a:t>
            </a:r>
            <a:r>
              <a:rPr lang="en-US" dirty="0">
                <a:solidFill>
                  <a:srgbClr val="000000"/>
                </a:solidFill>
              </a:rPr>
              <a:t>(IEA, 2024).</a:t>
            </a:r>
          </a:p>
          <a:p>
            <a:r>
              <a:rPr lang="en-US" dirty="0">
                <a:solidFill>
                  <a:srgbClr val="000000"/>
                </a:solidFill>
              </a:rPr>
              <a:t>Credit: Una </a:t>
            </a:r>
            <a:r>
              <a:rPr lang="en-US" dirty="0" err="1">
                <a:solidFill>
                  <a:srgbClr val="000000"/>
                </a:solidFill>
              </a:rPr>
              <a:t>Oljaca</a:t>
            </a:r>
            <a:r>
              <a:rPr lang="en-US" dirty="0">
                <a:solidFill>
                  <a:srgbClr val="000000"/>
                </a:solidFill>
              </a:rPr>
              <a:t>, Pia Doris Morrow, and </a:t>
            </a:r>
            <a:r>
              <a:rPr lang="en-US" dirty="0">
                <a:solidFill>
                  <a:srgbClr val="000000"/>
                </a:solidFill>
                <a:hlinkClick r:id="rId43"/>
              </a:rPr>
              <a:t>Gernot Wagner</a:t>
            </a:r>
            <a:r>
              <a:rPr lang="en-US" dirty="0">
                <a:solidFill>
                  <a:srgbClr val="000000"/>
                </a:solidFill>
              </a:rPr>
              <a:t>. </a:t>
            </a:r>
            <a:r>
              <a:rPr lang="en-US" dirty="0">
                <a:hlinkClick r:id="rId44"/>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chemeClr val="tx1"/>
              </a:solidFill>
            </a:endParaRPr>
          </a:p>
        </p:txBody>
      </p:sp>
      <p:sp>
        <p:nvSpPr>
          <p:cNvPr id="7" name="Text Placeholder 6">
            <a:extLst>
              <a:ext uri="{FF2B5EF4-FFF2-40B4-BE49-F238E27FC236}">
                <a16:creationId xmlns:a16="http://schemas.microsoft.com/office/drawing/2014/main" id="{6C8172EE-FCF6-B0E1-2463-0A0496034EEC}"/>
              </a:ext>
            </a:extLst>
          </p:cNvPr>
          <p:cNvSpPr>
            <a:spLocks noGrp="1"/>
          </p:cNvSpPr>
          <p:nvPr>
            <p:ph type="body" sz="quarter" idx="13"/>
          </p:nvPr>
        </p:nvSpPr>
        <p:spPr/>
        <p:txBody>
          <a:bodyPr/>
          <a:lstStyle/>
          <a:p>
            <a:r>
              <a:rPr lang="en-US" dirty="0">
                <a:solidFill>
                  <a:srgbClr val="000000"/>
                </a:solidFill>
              </a:rPr>
              <a:t>Job creation per MW installed*          By project phase</a:t>
            </a:r>
          </a:p>
        </p:txBody>
      </p:sp>
      <p:sp>
        <p:nvSpPr>
          <p:cNvPr id="8" name="Text Placeholder 7">
            <a:extLst>
              <a:ext uri="{FF2B5EF4-FFF2-40B4-BE49-F238E27FC236}">
                <a16:creationId xmlns:a16="http://schemas.microsoft.com/office/drawing/2014/main" id="{C8159914-90D8-A184-8E85-3DEFB8B33216}"/>
              </a:ext>
            </a:extLst>
          </p:cNvPr>
          <p:cNvSpPr>
            <a:spLocks noGrp="1"/>
          </p:cNvSpPr>
          <p:nvPr>
            <p:ph type="body" sz="quarter" idx="16"/>
          </p:nvPr>
        </p:nvSpPr>
        <p:spPr/>
        <p:txBody>
          <a:bodyPr/>
          <a:lstStyle/>
          <a:p>
            <a:r>
              <a:rPr lang="en-US" dirty="0">
                <a:solidFill>
                  <a:srgbClr val="000000"/>
                </a:solidFill>
              </a:rPr>
              <a:t>Geothermal and oil &amp; gas engineering skillset overlap*</a:t>
            </a:r>
          </a:p>
        </p:txBody>
      </p:sp>
      <p:sp>
        <p:nvSpPr>
          <p:cNvPr id="9" name="Text Placeholder 1">
            <a:extLst>
              <a:ext uri="{FF2B5EF4-FFF2-40B4-BE49-F238E27FC236}">
                <a16:creationId xmlns:a16="http://schemas.microsoft.com/office/drawing/2014/main" id="{A252DA7D-5CBD-33CA-B988-4EC783F8F9B1}"/>
              </a:ext>
            </a:extLst>
          </p:cNvPr>
          <p:cNvSpPr txBox="1">
            <a:spLocks/>
          </p:cNvSpPr>
          <p:nvPr/>
        </p:nvSpPr>
        <p:spPr>
          <a:xfrm>
            <a:off x="0" y="0"/>
            <a:ext cx="3886200" cy="320040"/>
          </a:xfrm>
          <a:prstGeom prst="rect">
            <a:avLst/>
          </a:prstGeom>
          <a:solidFill>
            <a:schemeClr val="accent6"/>
          </a:solidFill>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Policy: Workforce development</a:t>
            </a:r>
          </a:p>
        </p:txBody>
      </p:sp>
      <p:graphicFrame>
        <p:nvGraphicFramePr>
          <p:cNvPr id="11" name="Chart 10">
            <a:extLst>
              <a:ext uri="{FF2B5EF4-FFF2-40B4-BE49-F238E27FC236}">
                <a16:creationId xmlns:a16="http://schemas.microsoft.com/office/drawing/2014/main" id="{8854D3FF-C5F7-463E-6DAE-B79FEEEB33BF}"/>
              </a:ext>
            </a:extLst>
          </p:cNvPr>
          <p:cNvGraphicFramePr/>
          <p:nvPr>
            <p:custDataLst>
              <p:tags r:id="rId2"/>
            </p:custDataLst>
            <p:extLst>
              <p:ext uri="{D42A27DB-BD31-4B8C-83A1-F6EECF244321}">
                <p14:modId xmlns:p14="http://schemas.microsoft.com/office/powerpoint/2010/main" val="2588494868"/>
              </p:ext>
            </p:extLst>
          </p:nvPr>
        </p:nvGraphicFramePr>
        <p:xfrm>
          <a:off x="347663" y="2172837"/>
          <a:ext cx="2454275" cy="2533650"/>
        </p:xfrm>
        <a:graphic>
          <a:graphicData uri="http://schemas.openxmlformats.org/drawingml/2006/chart">
            <c:chart xmlns:c="http://schemas.openxmlformats.org/drawingml/2006/chart" xmlns:r="http://schemas.openxmlformats.org/officeDocument/2006/relationships" r:id="rId45"/>
          </a:graphicData>
        </a:graphic>
      </p:graphicFrame>
      <p:sp>
        <p:nvSpPr>
          <p:cNvPr id="12" name="Text Placeholder 10">
            <a:extLst>
              <a:ext uri="{FF2B5EF4-FFF2-40B4-BE49-F238E27FC236}">
                <a16:creationId xmlns:a16="http://schemas.microsoft.com/office/drawing/2014/main" id="{6EDC7F6F-2EE3-7F5A-0654-C1B90947F93A}"/>
              </a:ext>
            </a:extLst>
          </p:cNvPr>
          <p:cNvSpPr txBox="1">
            <a:spLocks/>
          </p:cNvSpPr>
          <p:nvPr>
            <p:custDataLst>
              <p:tags r:id="rId3"/>
            </p:custDataLst>
          </p:nvPr>
        </p:nvSpPr>
        <p:spPr bwMode="auto">
          <a:xfrm>
            <a:off x="555625" y="4523924"/>
            <a:ext cx="5111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BF837E52-7504-4E5A-8B2D-2F3523B19DB3}" type="datetime'''''''So''l''''''''''''''''''''a''''''''r ''''''''PV'''''''''">
              <a:rPr lang="en-US" altLang="en-US" sz="1000" b="1" dirty="0" smtClean="0"/>
              <a:pPr marL="0" indent="0" algn="ctr">
                <a:spcBef>
                  <a:spcPct val="0"/>
                </a:spcBef>
                <a:spcAft>
                  <a:spcPct val="0"/>
                </a:spcAft>
                <a:buNone/>
              </a:pPr>
              <a:t>Solar PV</a:t>
            </a:fld>
            <a:endParaRPr lang="en-US" sz="1000" dirty="0">
              <a:cs typeface="Arial"/>
            </a:endParaRPr>
          </a:p>
        </p:txBody>
      </p:sp>
      <p:sp>
        <p:nvSpPr>
          <p:cNvPr id="13" name="Text Placeholder 10">
            <a:extLst>
              <a:ext uri="{FF2B5EF4-FFF2-40B4-BE49-F238E27FC236}">
                <a16:creationId xmlns:a16="http://schemas.microsoft.com/office/drawing/2014/main" id="{131D0CCD-D4D0-A110-11D0-BBAE014D71B1}"/>
              </a:ext>
            </a:extLst>
          </p:cNvPr>
          <p:cNvSpPr txBox="1">
            <a:spLocks/>
          </p:cNvSpPr>
          <p:nvPr>
            <p:custDataLst>
              <p:tags r:id="rId4"/>
            </p:custDataLst>
          </p:nvPr>
        </p:nvSpPr>
        <p:spPr bwMode="auto">
          <a:xfrm>
            <a:off x="2000250" y="4523924"/>
            <a:ext cx="673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1AE79A8D-A19D-413B-9254-E55B29767325}" type="datetime'''Geot''''''her''''''''''''m''''a''''''''''''''''''l'''''">
              <a:rPr lang="en-US" altLang="en-US" sz="1000" b="1" dirty="0" smtClean="0"/>
              <a:pPr marL="0" indent="0" algn="ctr">
                <a:spcBef>
                  <a:spcPct val="0"/>
                </a:spcBef>
                <a:spcAft>
                  <a:spcPct val="0"/>
                </a:spcAft>
                <a:buNone/>
              </a:pPr>
              <a:t>Geothermal</a:t>
            </a:fld>
            <a:endParaRPr lang="en-US" sz="1000" b="1" dirty="0"/>
          </a:p>
        </p:txBody>
      </p:sp>
      <p:sp>
        <p:nvSpPr>
          <p:cNvPr id="15" name="btfpColumnHeaderBoxText223027">
            <a:extLst>
              <a:ext uri="{FF2B5EF4-FFF2-40B4-BE49-F238E27FC236}">
                <a16:creationId xmlns:a16="http://schemas.microsoft.com/office/drawing/2014/main" id="{0410AFA7-CD27-C307-3F98-6B0F9CAC6A22}"/>
              </a:ext>
            </a:extLst>
          </p:cNvPr>
          <p:cNvSpPr txBox="1"/>
          <p:nvPr/>
        </p:nvSpPr>
        <p:spPr bwMode="gray">
          <a:xfrm>
            <a:off x="430213" y="4734599"/>
            <a:ext cx="2330450" cy="195886"/>
          </a:xfrm>
          <a:prstGeom prst="rect">
            <a:avLst/>
          </a:prstGeom>
          <a:noFill/>
        </p:spPr>
        <p:txBody>
          <a:bodyPr vert="horz" wrap="square" lIns="36036" tIns="36036" rIns="36036" bIns="36036" rtlCol="0" anchor="b">
            <a:spAutoFit/>
          </a:bodyPr>
          <a:lstStyle/>
          <a:p>
            <a:pPr marL="0" indent="0">
              <a:spcBef>
                <a:spcPts val="0"/>
              </a:spcBef>
              <a:buNone/>
            </a:pPr>
            <a:r>
              <a:rPr lang="en-US" sz="800" dirty="0">
                <a:solidFill>
                  <a:srgbClr val="000000"/>
                </a:solidFill>
              </a:rPr>
              <a:t>*Both power and H&amp;C</a:t>
            </a:r>
          </a:p>
        </p:txBody>
      </p:sp>
      <p:graphicFrame>
        <p:nvGraphicFramePr>
          <p:cNvPr id="17" name="Chart 16">
            <a:extLst>
              <a:ext uri="{FF2B5EF4-FFF2-40B4-BE49-F238E27FC236}">
                <a16:creationId xmlns:a16="http://schemas.microsoft.com/office/drawing/2014/main" id="{A00E7043-94AC-06BA-F962-5B748EEAE4B6}"/>
              </a:ext>
            </a:extLst>
          </p:cNvPr>
          <p:cNvGraphicFramePr/>
          <p:nvPr>
            <p:custDataLst>
              <p:tags r:id="rId5"/>
            </p:custDataLst>
            <p:extLst>
              <p:ext uri="{D42A27DB-BD31-4B8C-83A1-F6EECF244321}">
                <p14:modId xmlns:p14="http://schemas.microsoft.com/office/powerpoint/2010/main" val="2125165370"/>
              </p:ext>
            </p:extLst>
          </p:nvPr>
        </p:nvGraphicFramePr>
        <p:xfrm>
          <a:off x="3366180" y="2803006"/>
          <a:ext cx="3094945" cy="2160135"/>
        </p:xfrm>
        <a:graphic>
          <a:graphicData uri="http://schemas.openxmlformats.org/drawingml/2006/chart">
            <c:chart xmlns:c="http://schemas.openxmlformats.org/drawingml/2006/chart" xmlns:r="http://schemas.openxmlformats.org/officeDocument/2006/relationships" r:id="rId46"/>
          </a:graphicData>
        </a:graphic>
      </p:graphicFrame>
      <p:sp>
        <p:nvSpPr>
          <p:cNvPr id="18" name="Text Placeholder 10">
            <a:extLst>
              <a:ext uri="{FF2B5EF4-FFF2-40B4-BE49-F238E27FC236}">
                <a16:creationId xmlns:a16="http://schemas.microsoft.com/office/drawing/2014/main" id="{7B6D723D-F8E3-C1E6-87CF-EDBFAF4118BF}"/>
              </a:ext>
            </a:extLst>
          </p:cNvPr>
          <p:cNvSpPr txBox="1">
            <a:spLocks/>
          </p:cNvSpPr>
          <p:nvPr>
            <p:custDataLst>
              <p:tags r:id="rId6"/>
            </p:custDataLst>
          </p:nvPr>
        </p:nvSpPr>
        <p:spPr bwMode="auto">
          <a:xfrm>
            <a:off x="5359627" y="3141146"/>
            <a:ext cx="3159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B244F7EC-AA81-40D4-97C1-0DF888C52C9D}" type="datetime'''O''''''''''''''''''''t''''''''h''''''er'''">
              <a:rPr lang="en-US" altLang="en-US" sz="1000" b="1" dirty="0" smtClean="0">
                <a:solidFill>
                  <a:srgbClr val="34A398"/>
                </a:solidFill>
              </a:rPr>
              <a:pPr marL="0" indent="0">
                <a:spcBef>
                  <a:spcPct val="0"/>
                </a:spcBef>
                <a:spcAft>
                  <a:spcPct val="0"/>
                </a:spcAft>
                <a:buNone/>
              </a:pPr>
              <a:t>Other</a:t>
            </a:fld>
            <a:endParaRPr lang="en-US" sz="1000" b="1" dirty="0">
              <a:solidFill>
                <a:srgbClr val="34A398"/>
              </a:solidFill>
            </a:endParaRPr>
          </a:p>
        </p:txBody>
      </p:sp>
      <p:sp>
        <p:nvSpPr>
          <p:cNvPr id="19" name="Text Placeholder 10">
            <a:extLst>
              <a:ext uri="{FF2B5EF4-FFF2-40B4-BE49-F238E27FC236}">
                <a16:creationId xmlns:a16="http://schemas.microsoft.com/office/drawing/2014/main" id="{6C6E92BF-BFE9-C4D0-11A4-E2EEE425E282}"/>
              </a:ext>
            </a:extLst>
          </p:cNvPr>
          <p:cNvSpPr txBox="1">
            <a:spLocks/>
          </p:cNvSpPr>
          <p:nvPr>
            <p:custDataLst>
              <p:tags r:id="rId7"/>
            </p:custDataLst>
          </p:nvPr>
        </p:nvSpPr>
        <p:spPr bwMode="auto">
          <a:xfrm>
            <a:off x="4645933" y="4583276"/>
            <a:ext cx="7096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EECCFDEC-5C91-44FC-ACB7-56E159658C30}" type="datetime'''C''''''on''''''''''''''''''str''''''''''uct''''io''n'''''''">
              <a:rPr lang="en-US" altLang="en-US" sz="1000" b="1" dirty="0" smtClean="0"/>
              <a:pPr marL="0" indent="0" algn="r">
                <a:spcBef>
                  <a:spcPct val="0"/>
                </a:spcBef>
                <a:spcAft>
                  <a:spcPct val="0"/>
                </a:spcAft>
                <a:buNone/>
              </a:pPr>
              <a:t>Construction</a:t>
            </a:fld>
            <a:endParaRPr lang="en-US" sz="1000" dirty="0">
              <a:cs typeface="Arial"/>
            </a:endParaRPr>
          </a:p>
        </p:txBody>
      </p:sp>
      <p:sp>
        <p:nvSpPr>
          <p:cNvPr id="20" name="Text Placeholder 10">
            <a:extLst>
              <a:ext uri="{FF2B5EF4-FFF2-40B4-BE49-F238E27FC236}">
                <a16:creationId xmlns:a16="http://schemas.microsoft.com/office/drawing/2014/main" id="{1B83B513-BCB6-E0D6-51DF-12526EF937C8}"/>
              </a:ext>
            </a:extLst>
          </p:cNvPr>
          <p:cNvSpPr txBox="1">
            <a:spLocks/>
          </p:cNvSpPr>
          <p:nvPr>
            <p:custDataLst>
              <p:tags r:id="rId8"/>
            </p:custDataLst>
          </p:nvPr>
        </p:nvSpPr>
        <p:spPr bwMode="auto">
          <a:xfrm>
            <a:off x="4157663" y="3138424"/>
            <a:ext cx="2889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09D8CB46-6180-4ADE-A658-FCE457C360D6}" type="datetime'''''''''O''''''''''''&amp;''''''''M'''''''''''''''''''">
              <a:rPr lang="en-US" altLang="en-US" sz="1000" b="1" dirty="0" smtClean="0">
                <a:solidFill>
                  <a:srgbClr val="D0227C"/>
                </a:solidFill>
              </a:rPr>
              <a:pPr marL="0" indent="0" algn="r">
                <a:spcBef>
                  <a:spcPct val="0"/>
                </a:spcBef>
                <a:spcAft>
                  <a:spcPct val="0"/>
                </a:spcAft>
                <a:buNone/>
              </a:pPr>
              <a:t>O&amp;M</a:t>
            </a:fld>
            <a:endParaRPr lang="en-US" sz="1000" dirty="0">
              <a:solidFill>
                <a:srgbClr val="D0227C"/>
              </a:solidFill>
              <a:cs typeface="Arial"/>
            </a:endParaRPr>
          </a:p>
        </p:txBody>
      </p:sp>
      <p:cxnSp>
        <p:nvCxnSpPr>
          <p:cNvPr id="81" name="Straight Connector 80">
            <a:extLst>
              <a:ext uri="{FF2B5EF4-FFF2-40B4-BE49-F238E27FC236}">
                <a16:creationId xmlns:a16="http://schemas.microsoft.com/office/drawing/2014/main" id="{C6608CB8-01C5-811A-4333-F317B49EB8F5}"/>
              </a:ext>
            </a:extLst>
          </p:cNvPr>
          <p:cNvCxnSpPr/>
          <p:nvPr>
            <p:custDataLst>
              <p:tags r:id="rId9"/>
            </p:custDataLst>
          </p:nvPr>
        </p:nvCxnSpPr>
        <p:spPr bwMode="gray">
          <a:xfrm>
            <a:off x="9069388" y="2176464"/>
            <a:ext cx="0" cy="230505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82" name="Straight Connector 81">
            <a:extLst>
              <a:ext uri="{FF2B5EF4-FFF2-40B4-BE49-F238E27FC236}">
                <a16:creationId xmlns:a16="http://schemas.microsoft.com/office/drawing/2014/main" id="{81AA0BA4-81D3-DE6A-5508-D490753C068F}"/>
              </a:ext>
            </a:extLst>
          </p:cNvPr>
          <p:cNvCxnSpPr/>
          <p:nvPr>
            <p:custDataLst>
              <p:tags r:id="rId10"/>
            </p:custDataLst>
          </p:nvPr>
        </p:nvCxnSpPr>
        <p:spPr bwMode="gray">
          <a:xfrm>
            <a:off x="10498138" y="2176464"/>
            <a:ext cx="0" cy="230505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83" name="Straight Connector 82">
            <a:extLst>
              <a:ext uri="{FF2B5EF4-FFF2-40B4-BE49-F238E27FC236}">
                <a16:creationId xmlns:a16="http://schemas.microsoft.com/office/drawing/2014/main" id="{AA482656-8083-53A5-7095-8B1D718F9A2C}"/>
              </a:ext>
            </a:extLst>
          </p:cNvPr>
          <p:cNvCxnSpPr/>
          <p:nvPr>
            <p:custDataLst>
              <p:tags r:id="rId11"/>
            </p:custDataLst>
          </p:nvPr>
        </p:nvCxnSpPr>
        <p:spPr bwMode="gray">
          <a:xfrm>
            <a:off x="7997825" y="2176464"/>
            <a:ext cx="0" cy="230505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84" name="Straight Connector 83">
            <a:extLst>
              <a:ext uri="{FF2B5EF4-FFF2-40B4-BE49-F238E27FC236}">
                <a16:creationId xmlns:a16="http://schemas.microsoft.com/office/drawing/2014/main" id="{CFD96B71-6898-04F2-0D60-CB204A292826}"/>
              </a:ext>
            </a:extLst>
          </p:cNvPr>
          <p:cNvCxnSpPr/>
          <p:nvPr>
            <p:custDataLst>
              <p:tags r:id="rId12"/>
            </p:custDataLst>
          </p:nvPr>
        </p:nvCxnSpPr>
        <p:spPr bwMode="gray">
          <a:xfrm>
            <a:off x="10140950" y="2176464"/>
            <a:ext cx="0" cy="230505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85" name="Straight Connector 84">
            <a:extLst>
              <a:ext uri="{FF2B5EF4-FFF2-40B4-BE49-F238E27FC236}">
                <a16:creationId xmlns:a16="http://schemas.microsoft.com/office/drawing/2014/main" id="{5D414002-B5B1-9382-F38B-DFF92102D9B3}"/>
              </a:ext>
            </a:extLst>
          </p:cNvPr>
          <p:cNvCxnSpPr/>
          <p:nvPr>
            <p:custDataLst>
              <p:tags r:id="rId13"/>
            </p:custDataLst>
          </p:nvPr>
        </p:nvCxnSpPr>
        <p:spPr bwMode="gray">
          <a:xfrm>
            <a:off x="8355013" y="2176464"/>
            <a:ext cx="0" cy="230505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86" name="Straight Connector 85">
            <a:extLst>
              <a:ext uri="{FF2B5EF4-FFF2-40B4-BE49-F238E27FC236}">
                <a16:creationId xmlns:a16="http://schemas.microsoft.com/office/drawing/2014/main" id="{C7AAA187-6662-172E-7C7C-F01BCE5D82D0}"/>
              </a:ext>
            </a:extLst>
          </p:cNvPr>
          <p:cNvCxnSpPr/>
          <p:nvPr>
            <p:custDataLst>
              <p:tags r:id="rId14"/>
            </p:custDataLst>
          </p:nvPr>
        </p:nvCxnSpPr>
        <p:spPr bwMode="gray">
          <a:xfrm>
            <a:off x="9783763" y="2176464"/>
            <a:ext cx="0" cy="230505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87" name="Straight Connector 86">
            <a:extLst>
              <a:ext uri="{FF2B5EF4-FFF2-40B4-BE49-F238E27FC236}">
                <a16:creationId xmlns:a16="http://schemas.microsoft.com/office/drawing/2014/main" id="{D5AE4378-E300-DF54-2708-FF1F12B17199}"/>
              </a:ext>
            </a:extLst>
          </p:cNvPr>
          <p:cNvCxnSpPr/>
          <p:nvPr>
            <p:custDataLst>
              <p:tags r:id="rId15"/>
            </p:custDataLst>
          </p:nvPr>
        </p:nvCxnSpPr>
        <p:spPr bwMode="gray">
          <a:xfrm>
            <a:off x="8712200" y="2176464"/>
            <a:ext cx="0" cy="230505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88" name="Straight Connector 87">
            <a:extLst>
              <a:ext uri="{FF2B5EF4-FFF2-40B4-BE49-F238E27FC236}">
                <a16:creationId xmlns:a16="http://schemas.microsoft.com/office/drawing/2014/main" id="{617532D6-6EA8-BC42-E024-92B77A569702}"/>
              </a:ext>
            </a:extLst>
          </p:cNvPr>
          <p:cNvCxnSpPr/>
          <p:nvPr>
            <p:custDataLst>
              <p:tags r:id="rId16"/>
            </p:custDataLst>
          </p:nvPr>
        </p:nvCxnSpPr>
        <p:spPr bwMode="gray">
          <a:xfrm>
            <a:off x="9426575" y="2176464"/>
            <a:ext cx="0" cy="230505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graphicFrame>
        <p:nvGraphicFramePr>
          <p:cNvPr id="119" name="Chart 118">
            <a:extLst>
              <a:ext uri="{FF2B5EF4-FFF2-40B4-BE49-F238E27FC236}">
                <a16:creationId xmlns:a16="http://schemas.microsoft.com/office/drawing/2014/main" id="{DB3F021C-8C47-FC0D-06F8-7D3B76F56AEE}"/>
              </a:ext>
            </a:extLst>
          </p:cNvPr>
          <p:cNvGraphicFramePr/>
          <p:nvPr>
            <p:custDataLst>
              <p:tags r:id="rId17"/>
            </p:custDataLst>
            <p:extLst>
              <p:ext uri="{D42A27DB-BD31-4B8C-83A1-F6EECF244321}">
                <p14:modId xmlns:p14="http://schemas.microsoft.com/office/powerpoint/2010/main" val="278342175"/>
              </p:ext>
            </p:extLst>
          </p:nvPr>
        </p:nvGraphicFramePr>
        <p:xfrm>
          <a:off x="7558088" y="2093913"/>
          <a:ext cx="3022600" cy="2470150"/>
        </p:xfrm>
        <a:graphic>
          <a:graphicData uri="http://schemas.openxmlformats.org/drawingml/2006/chart">
            <c:chart xmlns:c="http://schemas.openxmlformats.org/drawingml/2006/chart" xmlns:r="http://schemas.openxmlformats.org/officeDocument/2006/relationships" r:id="rId47"/>
          </a:graphicData>
        </a:graphic>
      </p:graphicFrame>
      <p:sp>
        <p:nvSpPr>
          <p:cNvPr id="90" name="Text Placeholder 10">
            <a:extLst>
              <a:ext uri="{FF2B5EF4-FFF2-40B4-BE49-F238E27FC236}">
                <a16:creationId xmlns:a16="http://schemas.microsoft.com/office/drawing/2014/main" id="{E2DC3F3A-541C-F396-89F2-FD272A308EE5}"/>
              </a:ext>
            </a:extLst>
          </p:cNvPr>
          <p:cNvSpPr txBox="1">
            <a:spLocks/>
          </p:cNvSpPr>
          <p:nvPr>
            <p:custDataLst>
              <p:tags r:id="rId18"/>
            </p:custDataLst>
          </p:nvPr>
        </p:nvSpPr>
        <p:spPr bwMode="gray">
          <a:xfrm>
            <a:off x="9391650" y="4524375"/>
            <a:ext cx="69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0A0E242D-0D29-4FE1-8CE1-B3276AD9FC4C}" type="datetime'''5'''''''''''''''''''''''''''''''''''''''''''''">
              <a:rPr lang="en-US" altLang="en-US" sz="1000" smtClean="0"/>
              <a:pPr marL="0" indent="0" algn="ctr">
                <a:spcBef>
                  <a:spcPct val="0"/>
                </a:spcBef>
                <a:spcAft>
                  <a:spcPct val="0"/>
                </a:spcAft>
                <a:buNone/>
              </a:pPr>
              <a:t>5</a:t>
            </a:fld>
            <a:endParaRPr lang="en-US" sz="1000" dirty="0"/>
          </a:p>
        </p:txBody>
      </p:sp>
      <p:sp>
        <p:nvSpPr>
          <p:cNvPr id="91" name="Text Placeholder 10">
            <a:extLst>
              <a:ext uri="{FF2B5EF4-FFF2-40B4-BE49-F238E27FC236}">
                <a16:creationId xmlns:a16="http://schemas.microsoft.com/office/drawing/2014/main" id="{F2D201A4-CE93-1087-696F-D5959E2C09C3}"/>
              </a:ext>
            </a:extLst>
          </p:cNvPr>
          <p:cNvSpPr txBox="1">
            <a:spLocks/>
          </p:cNvSpPr>
          <p:nvPr>
            <p:custDataLst>
              <p:tags r:id="rId19"/>
            </p:custDataLst>
          </p:nvPr>
        </p:nvSpPr>
        <p:spPr bwMode="gray">
          <a:xfrm>
            <a:off x="9034463" y="4524375"/>
            <a:ext cx="69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46CE10B7-F30F-45B1-B2A1-E06905A84B6F}" type="datetime'''''''''4'''''''''''''''''''''''''''''''''''''''">
              <a:rPr lang="en-US" altLang="en-US" sz="1000" smtClean="0"/>
              <a:pPr marL="0" indent="0" algn="ctr">
                <a:spcBef>
                  <a:spcPct val="0"/>
                </a:spcBef>
                <a:spcAft>
                  <a:spcPct val="0"/>
                </a:spcAft>
                <a:buNone/>
              </a:pPr>
              <a:t>4</a:t>
            </a:fld>
            <a:endParaRPr lang="en-US" sz="1000" dirty="0"/>
          </a:p>
        </p:txBody>
      </p:sp>
      <p:sp>
        <p:nvSpPr>
          <p:cNvPr id="92" name="Text Placeholder 10">
            <a:extLst>
              <a:ext uri="{FF2B5EF4-FFF2-40B4-BE49-F238E27FC236}">
                <a16:creationId xmlns:a16="http://schemas.microsoft.com/office/drawing/2014/main" id="{5A6D6811-A945-68A1-332F-09F3A44C47CD}"/>
              </a:ext>
            </a:extLst>
          </p:cNvPr>
          <p:cNvSpPr txBox="1">
            <a:spLocks/>
          </p:cNvSpPr>
          <p:nvPr>
            <p:custDataLst>
              <p:tags r:id="rId20"/>
            </p:custDataLst>
          </p:nvPr>
        </p:nvSpPr>
        <p:spPr bwMode="gray">
          <a:xfrm>
            <a:off x="9748838" y="4524375"/>
            <a:ext cx="69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07F4C450-5594-48F0-BF0F-4F98D766B623}" type="datetime'''''''''''''''''''''''''''''''6'''''''''''''">
              <a:rPr lang="en-US" altLang="en-US" sz="1000" smtClean="0"/>
              <a:pPr marL="0" indent="0" algn="ctr">
                <a:spcBef>
                  <a:spcPct val="0"/>
                </a:spcBef>
                <a:spcAft>
                  <a:spcPct val="0"/>
                </a:spcAft>
                <a:buNone/>
              </a:pPr>
              <a:t>6</a:t>
            </a:fld>
            <a:endParaRPr lang="en-US" sz="1000" dirty="0"/>
          </a:p>
        </p:txBody>
      </p:sp>
      <p:sp>
        <p:nvSpPr>
          <p:cNvPr id="93" name="Text Placeholder 10">
            <a:extLst>
              <a:ext uri="{FF2B5EF4-FFF2-40B4-BE49-F238E27FC236}">
                <a16:creationId xmlns:a16="http://schemas.microsoft.com/office/drawing/2014/main" id="{F234E995-5936-234C-7621-0B723F154EE6}"/>
              </a:ext>
            </a:extLst>
          </p:cNvPr>
          <p:cNvSpPr txBox="1">
            <a:spLocks/>
          </p:cNvSpPr>
          <p:nvPr>
            <p:custDataLst>
              <p:tags r:id="rId21"/>
            </p:custDataLst>
          </p:nvPr>
        </p:nvSpPr>
        <p:spPr bwMode="gray">
          <a:xfrm>
            <a:off x="8677275" y="4524375"/>
            <a:ext cx="69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773B1761-5C11-4664-8070-452FA863E6B6}" type="datetime'''3'''''''''''''''''''''''">
              <a:rPr lang="en-US" altLang="en-US" sz="1000" smtClean="0"/>
              <a:pPr marL="0" indent="0" algn="ctr">
                <a:spcBef>
                  <a:spcPct val="0"/>
                </a:spcBef>
                <a:spcAft>
                  <a:spcPct val="0"/>
                </a:spcAft>
                <a:buNone/>
              </a:pPr>
              <a:t>3</a:t>
            </a:fld>
            <a:endParaRPr lang="en-US" sz="1000" dirty="0"/>
          </a:p>
        </p:txBody>
      </p:sp>
      <p:sp>
        <p:nvSpPr>
          <p:cNvPr id="94" name="Text Placeholder 10">
            <a:extLst>
              <a:ext uri="{FF2B5EF4-FFF2-40B4-BE49-F238E27FC236}">
                <a16:creationId xmlns:a16="http://schemas.microsoft.com/office/drawing/2014/main" id="{902BB08A-B816-9FF9-93B7-D7668F7DD57A}"/>
              </a:ext>
            </a:extLst>
          </p:cNvPr>
          <p:cNvSpPr txBox="1">
            <a:spLocks/>
          </p:cNvSpPr>
          <p:nvPr>
            <p:custDataLst>
              <p:tags r:id="rId22"/>
            </p:custDataLst>
          </p:nvPr>
        </p:nvSpPr>
        <p:spPr bwMode="gray">
          <a:xfrm>
            <a:off x="10106025" y="4524375"/>
            <a:ext cx="69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C77AF4A2-14A8-4E1B-B82A-6B70D310EA5E}" type="datetime'''''''''''''''''''''''''7'''''''''''''''''''''''''''''''''">
              <a:rPr lang="en-US" altLang="en-US" sz="1000" smtClean="0"/>
              <a:pPr marL="0" indent="0" algn="ctr">
                <a:spcBef>
                  <a:spcPct val="0"/>
                </a:spcBef>
                <a:spcAft>
                  <a:spcPct val="0"/>
                </a:spcAft>
                <a:buNone/>
              </a:pPr>
              <a:t>7</a:t>
            </a:fld>
            <a:endParaRPr lang="en-US" sz="1000" dirty="0"/>
          </a:p>
        </p:txBody>
      </p:sp>
      <p:sp>
        <p:nvSpPr>
          <p:cNvPr id="95" name="Text Placeholder 10">
            <a:extLst>
              <a:ext uri="{FF2B5EF4-FFF2-40B4-BE49-F238E27FC236}">
                <a16:creationId xmlns:a16="http://schemas.microsoft.com/office/drawing/2014/main" id="{63BDDB29-3DD3-B6B4-9222-EB5CD5F30D09}"/>
              </a:ext>
            </a:extLst>
          </p:cNvPr>
          <p:cNvSpPr txBox="1">
            <a:spLocks/>
          </p:cNvSpPr>
          <p:nvPr>
            <p:custDataLst>
              <p:tags r:id="rId23"/>
            </p:custDataLst>
          </p:nvPr>
        </p:nvSpPr>
        <p:spPr bwMode="gray">
          <a:xfrm>
            <a:off x="8320088" y="4524375"/>
            <a:ext cx="69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D4D1733C-7E68-4223-8401-ACC411409325}" type="datetime'''''''''''''''''''''''''2'''">
              <a:rPr lang="en-US" altLang="en-US" sz="1000" smtClean="0"/>
              <a:pPr marL="0" indent="0" algn="ctr">
                <a:spcBef>
                  <a:spcPct val="0"/>
                </a:spcBef>
                <a:spcAft>
                  <a:spcPct val="0"/>
                </a:spcAft>
                <a:buNone/>
              </a:pPr>
              <a:t>2</a:t>
            </a:fld>
            <a:endParaRPr lang="en-US" sz="1000" dirty="0"/>
          </a:p>
        </p:txBody>
      </p:sp>
      <p:sp>
        <p:nvSpPr>
          <p:cNvPr id="96" name="Text Placeholder 10">
            <a:extLst>
              <a:ext uri="{FF2B5EF4-FFF2-40B4-BE49-F238E27FC236}">
                <a16:creationId xmlns:a16="http://schemas.microsoft.com/office/drawing/2014/main" id="{45916C11-CE66-5012-095B-4FD2450FD727}"/>
              </a:ext>
            </a:extLst>
          </p:cNvPr>
          <p:cNvSpPr txBox="1">
            <a:spLocks/>
          </p:cNvSpPr>
          <p:nvPr>
            <p:custDataLst>
              <p:tags r:id="rId24"/>
            </p:custDataLst>
          </p:nvPr>
        </p:nvSpPr>
        <p:spPr bwMode="gray">
          <a:xfrm>
            <a:off x="10463213" y="4524375"/>
            <a:ext cx="69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BB307383-1EDC-4929-9E2C-ACE660BC2F4B}" type="datetime'''''''''''''''''''''''''8'''''">
              <a:rPr lang="en-US" altLang="en-US" sz="1000" smtClean="0"/>
              <a:pPr marL="0" indent="0" algn="ctr">
                <a:spcBef>
                  <a:spcPct val="0"/>
                </a:spcBef>
                <a:spcAft>
                  <a:spcPct val="0"/>
                </a:spcAft>
                <a:buNone/>
              </a:pPr>
              <a:t>8</a:t>
            </a:fld>
            <a:endParaRPr lang="en-US" sz="1000" dirty="0"/>
          </a:p>
        </p:txBody>
      </p:sp>
      <p:sp>
        <p:nvSpPr>
          <p:cNvPr id="97" name="Text Placeholder 10">
            <a:extLst>
              <a:ext uri="{FF2B5EF4-FFF2-40B4-BE49-F238E27FC236}">
                <a16:creationId xmlns:a16="http://schemas.microsoft.com/office/drawing/2014/main" id="{54BCB2A5-61B4-A6BA-2447-4A1901AAF191}"/>
              </a:ext>
            </a:extLst>
          </p:cNvPr>
          <p:cNvSpPr txBox="1">
            <a:spLocks/>
          </p:cNvSpPr>
          <p:nvPr>
            <p:custDataLst>
              <p:tags r:id="rId25"/>
            </p:custDataLst>
          </p:nvPr>
        </p:nvSpPr>
        <p:spPr bwMode="gray">
          <a:xfrm>
            <a:off x="7962900" y="4524375"/>
            <a:ext cx="69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5AF7ED6B-28C4-45F1-8A2D-1A5448CCA406}" type="datetime'''1'''''''''''''''''''''''''''''''''''''''''''''''''''''''''''">
              <a:rPr lang="en-US" altLang="en-US" sz="1000" smtClean="0"/>
              <a:pPr marL="0" indent="0" algn="ctr">
                <a:spcBef>
                  <a:spcPct val="0"/>
                </a:spcBef>
                <a:spcAft>
                  <a:spcPct val="0"/>
                </a:spcAft>
                <a:buNone/>
              </a:pPr>
              <a:t>1</a:t>
            </a:fld>
            <a:endParaRPr lang="en-US" sz="1000" dirty="0"/>
          </a:p>
        </p:txBody>
      </p:sp>
      <p:sp>
        <p:nvSpPr>
          <p:cNvPr id="98" name="Text Placeholder 10">
            <a:extLst>
              <a:ext uri="{FF2B5EF4-FFF2-40B4-BE49-F238E27FC236}">
                <a16:creationId xmlns:a16="http://schemas.microsoft.com/office/drawing/2014/main" id="{A15FD2B7-1287-6C0B-9468-899920B3CFDA}"/>
              </a:ext>
            </a:extLst>
          </p:cNvPr>
          <p:cNvSpPr txBox="1">
            <a:spLocks/>
          </p:cNvSpPr>
          <p:nvPr>
            <p:custDataLst>
              <p:tags r:id="rId26"/>
            </p:custDataLst>
          </p:nvPr>
        </p:nvSpPr>
        <p:spPr bwMode="gray">
          <a:xfrm>
            <a:off x="7605713" y="4524375"/>
            <a:ext cx="69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3244F39E-C657-4E0A-9329-C20BF1C9D908}" type="datetime'''''''''''''''''0'''''''''''''''''''''''''''''''''''">
              <a:rPr lang="en-US" altLang="en-US" sz="1000" smtClean="0"/>
              <a:pPr marL="0" indent="0" algn="ctr">
                <a:spcBef>
                  <a:spcPct val="0"/>
                </a:spcBef>
                <a:spcAft>
                  <a:spcPct val="0"/>
                </a:spcAft>
                <a:buNone/>
              </a:pPr>
              <a:t>0</a:t>
            </a:fld>
            <a:endParaRPr lang="en-US" sz="1000" dirty="0"/>
          </a:p>
        </p:txBody>
      </p:sp>
      <p:sp>
        <p:nvSpPr>
          <p:cNvPr id="99" name="Text Placeholder 10">
            <a:extLst>
              <a:ext uri="{FF2B5EF4-FFF2-40B4-BE49-F238E27FC236}">
                <a16:creationId xmlns:a16="http://schemas.microsoft.com/office/drawing/2014/main" id="{95DB07BB-E42C-7C67-FF17-867A81C54287}"/>
              </a:ext>
            </a:extLst>
          </p:cNvPr>
          <p:cNvSpPr txBox="1">
            <a:spLocks/>
          </p:cNvSpPr>
          <p:nvPr>
            <p:custDataLst>
              <p:tags r:id="rId27"/>
            </p:custDataLst>
          </p:nvPr>
        </p:nvSpPr>
        <p:spPr bwMode="auto">
          <a:xfrm>
            <a:off x="6846888" y="2290763"/>
            <a:ext cx="7080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3ED9ACD5-6851-4BF1-B587-C204A0593695}" type="datetime'G''''eosc''''''''''''''i''''e''n''''''''''c''''e'''''''''''">
              <a:rPr lang="en-US" altLang="en-US" sz="1000" b="1" smtClean="0"/>
              <a:pPr marL="0" indent="0" algn="r">
                <a:spcBef>
                  <a:spcPct val="0"/>
                </a:spcBef>
                <a:spcAft>
                  <a:spcPct val="0"/>
                </a:spcAft>
                <a:buNone/>
              </a:pPr>
              <a:t>Geoscience</a:t>
            </a:fld>
            <a:endParaRPr lang="en-US" sz="1000" b="1" dirty="0"/>
          </a:p>
        </p:txBody>
      </p:sp>
      <p:sp>
        <p:nvSpPr>
          <p:cNvPr id="100" name="Text Placeholder 10">
            <a:extLst>
              <a:ext uri="{FF2B5EF4-FFF2-40B4-BE49-F238E27FC236}">
                <a16:creationId xmlns:a16="http://schemas.microsoft.com/office/drawing/2014/main" id="{723629A0-6F48-3A6A-E796-2763D76908A1}"/>
              </a:ext>
            </a:extLst>
          </p:cNvPr>
          <p:cNvSpPr txBox="1">
            <a:spLocks/>
          </p:cNvSpPr>
          <p:nvPr>
            <p:custDataLst>
              <p:tags r:id="rId28"/>
            </p:custDataLst>
          </p:nvPr>
        </p:nvSpPr>
        <p:spPr bwMode="auto">
          <a:xfrm>
            <a:off x="6589713" y="2674938"/>
            <a:ext cx="9652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FDCA7A70-D5A3-477A-800F-391752A64918}" type="datetime'Well'' ''''''''Pr''od''''''''u''''''''''''''''c''''''''tion'''">
              <a:rPr lang="en-US" altLang="en-US" sz="1000" b="1" smtClean="0"/>
              <a:pPr marL="0" indent="0" algn="r">
                <a:spcBef>
                  <a:spcPct val="0"/>
                </a:spcBef>
                <a:spcAft>
                  <a:spcPct val="0"/>
                </a:spcAft>
                <a:buNone/>
              </a:pPr>
              <a:t>Well Production</a:t>
            </a:fld>
            <a:endParaRPr lang="en-US" sz="1000" b="1" dirty="0">
              <a:cs typeface="Arial"/>
            </a:endParaRPr>
          </a:p>
        </p:txBody>
      </p:sp>
      <p:sp>
        <p:nvSpPr>
          <p:cNvPr id="101" name="Text Placeholder 10">
            <a:extLst>
              <a:ext uri="{FF2B5EF4-FFF2-40B4-BE49-F238E27FC236}">
                <a16:creationId xmlns:a16="http://schemas.microsoft.com/office/drawing/2014/main" id="{53EC9930-5821-64D2-6B74-76427A291BC7}"/>
              </a:ext>
            </a:extLst>
          </p:cNvPr>
          <p:cNvSpPr txBox="1">
            <a:spLocks/>
          </p:cNvSpPr>
          <p:nvPr>
            <p:custDataLst>
              <p:tags r:id="rId29"/>
            </p:custDataLst>
          </p:nvPr>
        </p:nvSpPr>
        <p:spPr bwMode="auto">
          <a:xfrm>
            <a:off x="6259513" y="3059113"/>
            <a:ext cx="1295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4E479B20-3EDF-4730-88E1-164BFEF902CD}" type="datetime'F''''orm''''ation'' ''''''''Evalu''''''''a''ti''o''''n'''''">
              <a:rPr lang="en-US" altLang="en-US" sz="1000" b="1" smtClean="0"/>
              <a:pPr marL="0" indent="0" algn="r">
                <a:spcBef>
                  <a:spcPct val="0"/>
                </a:spcBef>
                <a:spcAft>
                  <a:spcPct val="0"/>
                </a:spcAft>
                <a:buNone/>
              </a:pPr>
              <a:t>Formation Evaluation</a:t>
            </a:fld>
            <a:endParaRPr lang="en-US" sz="1000" b="1" dirty="0">
              <a:cs typeface="Arial"/>
            </a:endParaRPr>
          </a:p>
        </p:txBody>
      </p:sp>
      <p:sp>
        <p:nvSpPr>
          <p:cNvPr id="102" name="Text Placeholder 10">
            <a:extLst>
              <a:ext uri="{FF2B5EF4-FFF2-40B4-BE49-F238E27FC236}">
                <a16:creationId xmlns:a16="http://schemas.microsoft.com/office/drawing/2014/main" id="{B5423A9F-09C8-94A0-F6E4-DE5880E0BF98}"/>
              </a:ext>
            </a:extLst>
          </p:cNvPr>
          <p:cNvSpPr txBox="1">
            <a:spLocks/>
          </p:cNvSpPr>
          <p:nvPr>
            <p:custDataLst>
              <p:tags r:id="rId30"/>
            </p:custDataLst>
          </p:nvPr>
        </p:nvSpPr>
        <p:spPr bwMode="auto">
          <a:xfrm>
            <a:off x="6218238" y="3443288"/>
            <a:ext cx="13366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85626896-A8B4-45EE-8FD9-4AADC166A64E}" type="datetime'''D''rill''in''''''g C''o''''m''''''p''e''te''n''cies'''''">
              <a:rPr lang="en-US" altLang="en-US" sz="1000" b="1" smtClean="0"/>
              <a:pPr marL="0" indent="0" algn="r">
                <a:spcBef>
                  <a:spcPct val="0"/>
                </a:spcBef>
                <a:spcAft>
                  <a:spcPct val="0"/>
                </a:spcAft>
                <a:buNone/>
              </a:pPr>
              <a:t>Drilling Competencies</a:t>
            </a:fld>
            <a:endParaRPr lang="en-US" sz="1000" b="1" dirty="0">
              <a:cs typeface="Arial"/>
            </a:endParaRPr>
          </a:p>
        </p:txBody>
      </p:sp>
      <p:sp>
        <p:nvSpPr>
          <p:cNvPr id="103" name="Text Placeholder 10">
            <a:extLst>
              <a:ext uri="{FF2B5EF4-FFF2-40B4-BE49-F238E27FC236}">
                <a16:creationId xmlns:a16="http://schemas.microsoft.com/office/drawing/2014/main" id="{B4F9A3B5-10F5-7428-57D3-22D842673050}"/>
              </a:ext>
            </a:extLst>
          </p:cNvPr>
          <p:cNvSpPr txBox="1">
            <a:spLocks/>
          </p:cNvSpPr>
          <p:nvPr>
            <p:custDataLst>
              <p:tags r:id="rId31"/>
            </p:custDataLst>
          </p:nvPr>
        </p:nvSpPr>
        <p:spPr bwMode="auto">
          <a:xfrm>
            <a:off x="6386513" y="3827463"/>
            <a:ext cx="1168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DFF0CEA1-0D12-46E4-A6E0-6DF0EE81052F}" type="datetime'''''''Surf''''''a''''''''''ce P''roduc''''''t''io''''''''n'">
              <a:rPr lang="en-US" altLang="en-US" sz="1000" b="1" smtClean="0"/>
              <a:pPr marL="0" indent="0" algn="r">
                <a:spcBef>
                  <a:spcPct val="0"/>
                </a:spcBef>
                <a:spcAft>
                  <a:spcPct val="0"/>
                </a:spcAft>
                <a:buNone/>
              </a:pPr>
              <a:t>Surface Production</a:t>
            </a:fld>
            <a:endParaRPr lang="en-US" sz="1000" b="1" dirty="0">
              <a:cs typeface="Arial"/>
            </a:endParaRPr>
          </a:p>
        </p:txBody>
      </p:sp>
      <p:sp>
        <p:nvSpPr>
          <p:cNvPr id="104" name="Text Placeholder 10">
            <a:extLst>
              <a:ext uri="{FF2B5EF4-FFF2-40B4-BE49-F238E27FC236}">
                <a16:creationId xmlns:a16="http://schemas.microsoft.com/office/drawing/2014/main" id="{1BF4A7F4-E140-CC50-5C5D-835A1A9E2CC5}"/>
              </a:ext>
            </a:extLst>
          </p:cNvPr>
          <p:cNvSpPr txBox="1">
            <a:spLocks/>
          </p:cNvSpPr>
          <p:nvPr>
            <p:custDataLst>
              <p:tags r:id="rId32"/>
            </p:custDataLst>
          </p:nvPr>
        </p:nvSpPr>
        <p:spPr bwMode="auto">
          <a:xfrm>
            <a:off x="6205538" y="4211638"/>
            <a:ext cx="13493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38E9461B-FFBD-4834-923C-1F31BB3F3C45}" type="datetime'Rese''''''rvoir'' E''''''''n''''g''''''''in''eer''''''ing'''">
              <a:rPr lang="en-US" altLang="en-US" sz="1000" b="1" smtClean="0"/>
              <a:pPr marL="0" indent="0" algn="r">
                <a:spcBef>
                  <a:spcPct val="0"/>
                </a:spcBef>
                <a:spcAft>
                  <a:spcPct val="0"/>
                </a:spcAft>
                <a:buNone/>
              </a:pPr>
              <a:t>Reservoir Engineering</a:t>
            </a:fld>
            <a:endParaRPr lang="en-US" sz="1000" b="1" dirty="0">
              <a:cs typeface="Arial"/>
            </a:endParaRPr>
          </a:p>
        </p:txBody>
      </p:sp>
      <p:sp>
        <p:nvSpPr>
          <p:cNvPr id="105" name="Rectangle 104">
            <a:extLst>
              <a:ext uri="{FF2B5EF4-FFF2-40B4-BE49-F238E27FC236}">
                <a16:creationId xmlns:a16="http://schemas.microsoft.com/office/drawing/2014/main" id="{6049BA49-9CA1-C7CE-259A-A4BBDBE8DC06}"/>
              </a:ext>
            </a:extLst>
          </p:cNvPr>
          <p:cNvSpPr/>
          <p:nvPr>
            <p:custDataLst>
              <p:tags r:id="rId33"/>
            </p:custDataLst>
          </p:nvPr>
        </p:nvSpPr>
        <p:spPr bwMode="auto">
          <a:xfrm>
            <a:off x="10633075" y="2174875"/>
            <a:ext cx="179388" cy="133350"/>
          </a:xfrm>
          <a:prstGeom prst="rect">
            <a:avLst/>
          </a:prstGeom>
          <a:solidFill>
            <a:srgbClr val="C3CFE1"/>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06" name="Rectangle 105">
            <a:extLst>
              <a:ext uri="{FF2B5EF4-FFF2-40B4-BE49-F238E27FC236}">
                <a16:creationId xmlns:a16="http://schemas.microsoft.com/office/drawing/2014/main" id="{2E1D8C1E-B789-6B10-C9E0-C70E1E9E9C0F}"/>
              </a:ext>
            </a:extLst>
          </p:cNvPr>
          <p:cNvSpPr/>
          <p:nvPr>
            <p:custDataLst>
              <p:tags r:id="rId34"/>
            </p:custDataLst>
          </p:nvPr>
        </p:nvSpPr>
        <p:spPr bwMode="auto">
          <a:xfrm>
            <a:off x="10633075" y="2378075"/>
            <a:ext cx="179388" cy="133350"/>
          </a:xfrm>
          <a:prstGeom prst="rect">
            <a:avLst/>
          </a:prstGeom>
          <a:solidFill>
            <a:schemeClr val="accent1"/>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07" name="Text Placeholder 10">
            <a:extLst>
              <a:ext uri="{FF2B5EF4-FFF2-40B4-BE49-F238E27FC236}">
                <a16:creationId xmlns:a16="http://schemas.microsoft.com/office/drawing/2014/main" id="{00703384-47C7-6396-F652-A9AE9E822589}"/>
              </a:ext>
            </a:extLst>
          </p:cNvPr>
          <p:cNvSpPr txBox="1">
            <a:spLocks/>
          </p:cNvSpPr>
          <p:nvPr>
            <p:custDataLst>
              <p:tags r:id="rId35"/>
            </p:custDataLst>
          </p:nvPr>
        </p:nvSpPr>
        <p:spPr bwMode="auto">
          <a:xfrm>
            <a:off x="10863263" y="2170113"/>
            <a:ext cx="108108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87C482D2-9614-410E-95BA-2BF514BF5D9C}" type="datetime'''O''''i''l ''''''''&amp; ''''G''as E''n''''g''''''''i''nee''r'''">
              <a:rPr lang="en-US" altLang="en-US" sz="1000" smtClean="0"/>
              <a:pPr/>
              <a:t>Oil &amp; Gas Engineer</a:t>
            </a:fld>
            <a:endParaRPr lang="en-US" sz="1000" dirty="0">
              <a:cs typeface="Arial"/>
            </a:endParaRPr>
          </a:p>
        </p:txBody>
      </p:sp>
      <p:sp>
        <p:nvSpPr>
          <p:cNvPr id="108" name="Text Placeholder 10">
            <a:extLst>
              <a:ext uri="{FF2B5EF4-FFF2-40B4-BE49-F238E27FC236}">
                <a16:creationId xmlns:a16="http://schemas.microsoft.com/office/drawing/2014/main" id="{448C083B-F478-2064-207D-2DBA55C3FB53}"/>
              </a:ext>
            </a:extLst>
          </p:cNvPr>
          <p:cNvSpPr txBox="1">
            <a:spLocks/>
          </p:cNvSpPr>
          <p:nvPr>
            <p:custDataLst>
              <p:tags r:id="rId36"/>
            </p:custDataLst>
          </p:nvPr>
        </p:nvSpPr>
        <p:spPr bwMode="auto">
          <a:xfrm>
            <a:off x="10863263" y="2373313"/>
            <a:ext cx="12001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23281004-FBC5-4EFC-B36C-38C0ED1B0E5D}" type="datetime'Ge''''''''o''''t''he''''r''m''''''al E''''''''''ngineer'''">
              <a:rPr lang="en-US" altLang="en-US" sz="1000" smtClean="0"/>
              <a:pPr/>
              <a:t>Geothermal Engineer</a:t>
            </a:fld>
            <a:endParaRPr lang="en-US" sz="1000" dirty="0">
              <a:cs typeface="Arial"/>
            </a:endParaRPr>
          </a:p>
        </p:txBody>
      </p:sp>
      <p:sp>
        <p:nvSpPr>
          <p:cNvPr id="109" name="btfpColumnHeaderBoxText223027">
            <a:extLst>
              <a:ext uri="{FF2B5EF4-FFF2-40B4-BE49-F238E27FC236}">
                <a16:creationId xmlns:a16="http://schemas.microsoft.com/office/drawing/2014/main" id="{BD4FB14A-8E46-3B58-019A-9554D9391E60}"/>
              </a:ext>
            </a:extLst>
          </p:cNvPr>
          <p:cNvSpPr txBox="1"/>
          <p:nvPr/>
        </p:nvSpPr>
        <p:spPr bwMode="gray">
          <a:xfrm>
            <a:off x="7558088" y="4734599"/>
            <a:ext cx="3022600" cy="233363"/>
          </a:xfrm>
          <a:prstGeom prst="rect">
            <a:avLst/>
          </a:prstGeom>
          <a:noFill/>
        </p:spPr>
        <p:txBody>
          <a:bodyPr vert="horz" wrap="square" lIns="36036" tIns="36036" rIns="36036" bIns="36036" rtlCol="0" anchor="b">
            <a:spAutoFit/>
          </a:bodyPr>
          <a:lstStyle/>
          <a:p>
            <a:pPr marL="0" indent="0" algn="ctr">
              <a:spcBef>
                <a:spcPts val="0"/>
              </a:spcBef>
              <a:buNone/>
            </a:pPr>
            <a:r>
              <a:rPr lang="en-US" sz="1000" b="1" dirty="0">
                <a:solidFill>
                  <a:srgbClr val="000000"/>
                </a:solidFill>
              </a:rPr>
              <a:t>Competency Level</a:t>
            </a:r>
            <a:endParaRPr lang="en-US" sz="1000" b="1" dirty="0">
              <a:solidFill>
                <a:srgbClr val="000000"/>
              </a:solidFill>
              <a:cs typeface="Arial"/>
            </a:endParaRPr>
          </a:p>
        </p:txBody>
      </p:sp>
      <p:sp>
        <p:nvSpPr>
          <p:cNvPr id="118" name="Text Placeholder 2">
            <a:extLst>
              <a:ext uri="{FF2B5EF4-FFF2-40B4-BE49-F238E27FC236}">
                <a16:creationId xmlns:a16="http://schemas.microsoft.com/office/drawing/2014/main" id="{3EA08455-520A-92B2-C8C1-7595B7F85F70}"/>
              </a:ext>
            </a:extLst>
          </p:cNvPr>
          <p:cNvSpPr txBox="1">
            <a:spLocks/>
          </p:cNvSpPr>
          <p:nvPr/>
        </p:nvSpPr>
        <p:spPr>
          <a:xfrm>
            <a:off x="6197600" y="5143992"/>
            <a:ext cx="5659121" cy="1059634"/>
          </a:xfrm>
          <a:prstGeom prst="rect">
            <a:avLst/>
          </a:prstGeom>
          <a:solidFill>
            <a:srgbClr val="E4E8EF"/>
          </a:solidFill>
        </p:spPr>
        <p:txBody>
          <a:bodyPr vert="horz" lIns="137160" tIns="137160" rIns="274320" bIns="137160" rtlCol="0" anchor="ctr">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05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85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85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85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85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200" b="1" dirty="0"/>
              <a:t>Transitioning oil and gas workers presents a strong opportunity to meet the skilled workforce needs of the geothermal industry.</a:t>
            </a:r>
          </a:p>
        </p:txBody>
      </p:sp>
      <p:sp>
        <p:nvSpPr>
          <p:cNvPr id="120" name="Chevron 119">
            <a:extLst>
              <a:ext uri="{FF2B5EF4-FFF2-40B4-BE49-F238E27FC236}">
                <a16:creationId xmlns:a16="http://schemas.microsoft.com/office/drawing/2014/main" id="{5BEC363D-2EE1-69E0-50C4-518D5BEDFACF}"/>
              </a:ext>
            </a:extLst>
          </p:cNvPr>
          <p:cNvSpPr/>
          <p:nvPr/>
        </p:nvSpPr>
        <p:spPr bwMode="gray">
          <a:xfrm>
            <a:off x="5786574" y="3667989"/>
            <a:ext cx="248678" cy="471347"/>
          </a:xfrm>
          <a:prstGeom prst="chevron">
            <a:avLst>
              <a:gd name="adj" fmla="val 69123"/>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accent1"/>
              </a:solidFill>
            </a:endParaRPr>
          </a:p>
        </p:txBody>
      </p:sp>
    </p:spTree>
    <p:extLst>
      <p:ext uri="{BB962C8B-B14F-4D97-AF65-F5344CB8AC3E}">
        <p14:creationId xmlns:p14="http://schemas.microsoft.com/office/powerpoint/2010/main" val="4112562847"/>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BF8E8C1D-2919-E266-03FA-408665494D97}"/>
              </a:ext>
            </a:extLst>
          </p:cNvPr>
          <p:cNvGraphicFramePr>
            <a:graphicFrameLocks/>
          </p:cNvGraphicFramePr>
          <p:nvPr>
            <p:custDataLst>
              <p:tags r:id="rId1"/>
            </p:custDataLst>
            <p:extLst>
              <p:ext uri="{D42A27DB-BD31-4B8C-83A1-F6EECF244321}">
                <p14:modId xmlns:p14="http://schemas.microsoft.com/office/powerpoint/2010/main" val="3414034137"/>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7" imgW="7772400" imgH="10058400" progId="TCLayout.ActiveDocument.1">
                  <p:embed/>
                </p:oleObj>
              </mc:Choice>
              <mc:Fallback>
                <p:oleObj name="think-cell Slide" r:id="rId7" imgW="7772400" imgH="10058400" progId="TCLayout.ActiveDocument.1">
                  <p:embed/>
                  <p:pic>
                    <p:nvPicPr>
                      <p:cNvPr id="6" name="think-cell data - do not delete" hidden="1">
                        <a:extLst>
                          <a:ext uri="{FF2B5EF4-FFF2-40B4-BE49-F238E27FC236}">
                            <a16:creationId xmlns:a16="http://schemas.microsoft.com/office/drawing/2014/main" id="{BF8E8C1D-2919-E266-03FA-408665494D97}"/>
                          </a:ext>
                        </a:extLst>
                      </p:cNvPr>
                      <p:cNvPicPr/>
                      <p:nvPr/>
                    </p:nvPicPr>
                    <p:blipFill>
                      <a:blip r:embed="rId8"/>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6F64936B-AAEC-92BE-51E5-A55419836302}"/>
              </a:ext>
            </a:extLst>
          </p:cNvPr>
          <p:cNvSpPr>
            <a:spLocks noGrp="1"/>
          </p:cNvSpPr>
          <p:nvPr>
            <p:ph type="title"/>
          </p:nvPr>
        </p:nvSpPr>
        <p:spPr/>
        <p:txBody>
          <a:bodyPr vert="horz" rIns="91440"/>
          <a:lstStyle/>
          <a:p>
            <a:r>
              <a:rPr lang="en-US" dirty="0"/>
              <a:t>Field testing, cross-sector collaboration, and specialized research facilities are key to strengthening R&amp;D</a:t>
            </a:r>
          </a:p>
        </p:txBody>
      </p:sp>
      <p:sp>
        <p:nvSpPr>
          <p:cNvPr id="4" name="Footer Placeholder 3">
            <a:extLst>
              <a:ext uri="{FF2B5EF4-FFF2-40B4-BE49-F238E27FC236}">
                <a16:creationId xmlns:a16="http://schemas.microsoft.com/office/drawing/2014/main" id="{685539BB-BD11-D5F6-8719-723C1BBE8986}"/>
              </a:ext>
            </a:extLst>
          </p:cNvPr>
          <p:cNvSpPr>
            <a:spLocks noGrp="1"/>
          </p:cNvSpPr>
          <p:nvPr>
            <p:ph type="ftr" sz="quarter" idx="3"/>
          </p:nvPr>
        </p:nvSpPr>
        <p:spPr>
          <a:xfrm>
            <a:off x="334962" y="6300888"/>
            <a:ext cx="9147241" cy="216706"/>
          </a:xfrm>
        </p:spPr>
        <p:txBody>
          <a:bodyPr/>
          <a:lstStyle/>
          <a:p>
            <a:r>
              <a:rPr lang="en-US" dirty="0">
                <a:solidFill>
                  <a:srgbClr val="000000"/>
                </a:solidFill>
              </a:rPr>
              <a:t>Sources: </a:t>
            </a:r>
            <a:r>
              <a:rPr lang="en-US" dirty="0">
                <a:solidFill>
                  <a:srgbClr val="000000"/>
                </a:solidFill>
                <a:hlinkClick r:id="rId9"/>
              </a:rPr>
              <a:t>The Future of Geothermal Energy</a:t>
            </a:r>
            <a:r>
              <a:rPr lang="en-US" dirty="0">
                <a:solidFill>
                  <a:srgbClr val="000000"/>
                </a:solidFill>
              </a:rPr>
              <a:t> (IEA, 2024); </a:t>
            </a:r>
            <a:r>
              <a:rPr lang="en-US" dirty="0">
                <a:solidFill>
                  <a:srgbClr val="000000"/>
                </a:solidFill>
                <a:hlinkClick r:id="rId10"/>
              </a:rPr>
              <a:t>Innovation Fund projects</a:t>
            </a:r>
            <a:r>
              <a:rPr lang="en-US" dirty="0">
                <a:solidFill>
                  <a:srgbClr val="000000"/>
                </a:solidFill>
              </a:rPr>
              <a:t> (European Commission, 2025); </a:t>
            </a:r>
            <a:r>
              <a:rPr lang="en-US" dirty="0">
                <a:solidFill>
                  <a:srgbClr val="000000"/>
                </a:solidFill>
                <a:hlinkClick r:id="rId11"/>
              </a:rPr>
              <a:t>Bedretto Lab</a:t>
            </a:r>
            <a:r>
              <a:rPr lang="en-US" dirty="0">
                <a:solidFill>
                  <a:srgbClr val="000000"/>
                </a:solidFill>
              </a:rPr>
              <a:t> (2024); </a:t>
            </a:r>
            <a:r>
              <a:rPr lang="en-US" dirty="0">
                <a:solidFill>
                  <a:srgbClr val="000000"/>
                </a:solidFill>
                <a:hlinkClick r:id="rId12"/>
              </a:rPr>
              <a:t>MetroWest Daily News</a:t>
            </a:r>
            <a:r>
              <a:rPr lang="en-US" dirty="0">
                <a:solidFill>
                  <a:srgbClr val="000000"/>
                </a:solidFill>
              </a:rPr>
              <a:t> (2024); </a:t>
            </a:r>
            <a:r>
              <a:rPr lang="en-US" dirty="0">
                <a:solidFill>
                  <a:srgbClr val="000000"/>
                </a:solidFill>
                <a:hlinkClick r:id="rId13"/>
              </a:rPr>
              <a:t>Community Geothermal Heating and Cooling Initiative</a:t>
            </a:r>
            <a:r>
              <a:rPr lang="en-US" dirty="0">
                <a:solidFill>
                  <a:srgbClr val="000000"/>
                </a:solidFill>
              </a:rPr>
              <a:t> (DOE, 2024); </a:t>
            </a:r>
            <a:r>
              <a:rPr lang="en-US" dirty="0">
                <a:solidFill>
                  <a:srgbClr val="000000"/>
                </a:solidFill>
                <a:hlinkClick r:id="rId14"/>
              </a:rPr>
              <a:t>The use of mine water in district heating systems</a:t>
            </a:r>
            <a:r>
              <a:rPr lang="en-US" dirty="0">
                <a:solidFill>
                  <a:srgbClr val="000000"/>
                </a:solidFill>
              </a:rPr>
              <a:t> (EU Publications Office, 2024); </a:t>
            </a:r>
            <a:r>
              <a:rPr lang="en-US" dirty="0">
                <a:solidFill>
                  <a:srgbClr val="000000"/>
                </a:solidFill>
                <a:hlinkClick r:id="rId15"/>
              </a:rPr>
              <a:t>Mijnwater</a:t>
            </a:r>
            <a:r>
              <a:rPr lang="en-US" dirty="0">
                <a:solidFill>
                  <a:srgbClr val="000000"/>
                </a:solidFill>
              </a:rPr>
              <a:t> (2025).</a:t>
            </a:r>
            <a:endParaRPr lang="en-US" dirty="0">
              <a:solidFill>
                <a:srgbClr val="000000"/>
              </a:solidFill>
              <a:cs typeface="Arial"/>
            </a:endParaRPr>
          </a:p>
          <a:p>
            <a:r>
              <a:rPr lang="en-US" dirty="0">
                <a:solidFill>
                  <a:srgbClr val="000000"/>
                </a:solidFill>
              </a:rPr>
              <a:t>Credit: Una </a:t>
            </a:r>
            <a:r>
              <a:rPr lang="en-US" dirty="0" err="1">
                <a:solidFill>
                  <a:srgbClr val="000000"/>
                </a:solidFill>
              </a:rPr>
              <a:t>Oljaca</a:t>
            </a:r>
            <a:r>
              <a:rPr lang="en-US" dirty="0">
                <a:solidFill>
                  <a:srgbClr val="000000"/>
                </a:solidFill>
              </a:rPr>
              <a:t>, Pia Doris Morrow, and </a:t>
            </a:r>
            <a:r>
              <a:rPr lang="en-US" dirty="0">
                <a:solidFill>
                  <a:srgbClr val="000000"/>
                </a:solidFill>
                <a:hlinkClick r:id="rId16"/>
              </a:rPr>
              <a:t>Gernot Wagner</a:t>
            </a:r>
            <a:r>
              <a:rPr lang="en-US" dirty="0">
                <a:solidFill>
                  <a:srgbClr val="000000"/>
                </a:solidFill>
              </a:rPr>
              <a:t>. </a:t>
            </a:r>
            <a:r>
              <a:rPr lang="en-US" dirty="0">
                <a:hlinkClick r:id="rId17"/>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rgbClr val="000000"/>
              </a:solidFill>
              <a:cs typeface="Arial"/>
            </a:endParaRPr>
          </a:p>
        </p:txBody>
      </p:sp>
      <p:sp>
        <p:nvSpPr>
          <p:cNvPr id="5" name="Text Placeholder 1">
            <a:extLst>
              <a:ext uri="{FF2B5EF4-FFF2-40B4-BE49-F238E27FC236}">
                <a16:creationId xmlns:a16="http://schemas.microsoft.com/office/drawing/2014/main" id="{33818362-DB1B-FEE5-2CEE-957AAF0A34AB}"/>
              </a:ext>
            </a:extLst>
          </p:cNvPr>
          <p:cNvSpPr txBox="1">
            <a:spLocks/>
          </p:cNvSpPr>
          <p:nvPr/>
        </p:nvSpPr>
        <p:spPr>
          <a:xfrm>
            <a:off x="0" y="0"/>
            <a:ext cx="3886200" cy="320040"/>
          </a:xfrm>
          <a:prstGeom prst="rect">
            <a:avLst/>
          </a:prstGeom>
          <a:solidFill>
            <a:schemeClr val="accent6"/>
          </a:solidFill>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Policy: R&amp;D</a:t>
            </a:r>
          </a:p>
        </p:txBody>
      </p:sp>
      <p:grpSp>
        <p:nvGrpSpPr>
          <p:cNvPr id="7" name="Group 6">
            <a:extLst>
              <a:ext uri="{FF2B5EF4-FFF2-40B4-BE49-F238E27FC236}">
                <a16:creationId xmlns:a16="http://schemas.microsoft.com/office/drawing/2014/main" id="{037EA4F2-A7AA-8606-A186-7BFB028F3F44}"/>
              </a:ext>
            </a:extLst>
          </p:cNvPr>
          <p:cNvGrpSpPr/>
          <p:nvPr/>
        </p:nvGrpSpPr>
        <p:grpSpPr>
          <a:xfrm>
            <a:off x="330200" y="1559517"/>
            <a:ext cx="3408226" cy="830828"/>
            <a:chOff x="305028" y="1762609"/>
            <a:chExt cx="3408226" cy="830828"/>
          </a:xfrm>
        </p:grpSpPr>
        <p:sp>
          <p:nvSpPr>
            <p:cNvPr id="8" name="btfpBulletedList826938">
              <a:extLst>
                <a:ext uri="{FF2B5EF4-FFF2-40B4-BE49-F238E27FC236}">
                  <a16:creationId xmlns:a16="http://schemas.microsoft.com/office/drawing/2014/main" id="{67DE92B8-1FED-ADFD-0A97-F78C9FD1B6F6}"/>
                </a:ext>
              </a:extLst>
            </p:cNvPr>
            <p:cNvSpPr txBox="1"/>
            <p:nvPr>
              <p:custDataLst>
                <p:tags r:id="rId5"/>
              </p:custDataLst>
            </p:nvPr>
          </p:nvSpPr>
          <p:spPr bwMode="gray">
            <a:xfrm>
              <a:off x="305028" y="1762609"/>
              <a:ext cx="3407319" cy="257369"/>
            </a:xfrm>
            <a:prstGeom prst="rect">
              <a:avLst/>
            </a:prstGeom>
            <a:solidFill>
              <a:schemeClr val="tx1"/>
            </a:solidFill>
            <a:ln>
              <a:noFill/>
            </a:ln>
          </p:spPr>
          <p:txBody>
            <a:bodyPr vert="horz" wrap="square" lIns="36000" tIns="36000" rIns="36000" bIns="36000" rtlCol="0" anchor="t">
              <a:spAutoFit/>
            </a:bodyPr>
            <a:lstStyle/>
            <a:p>
              <a:pPr marL="0" marR="0" lvl="0" indent="0" algn="ctr" defTabSz="711200" rtl="0" eaLnBrk="1" fontAlgn="auto" latinLnBrk="0" hangingPunct="1">
                <a:lnSpc>
                  <a:spcPct val="100000"/>
                </a:lnSpc>
                <a:spcBef>
                  <a:spcPts val="1800"/>
                </a:spcBef>
                <a:spcAft>
                  <a:spcPts val="0"/>
                </a:spcAft>
                <a:buClrTx/>
                <a:buSzTx/>
                <a:buFontTx/>
                <a:buNone/>
                <a:tabLst/>
                <a:defRPr/>
              </a:pPr>
              <a:r>
                <a:rPr kumimoji="0" lang="en-US" sz="1200" b="1" i="0" u="none" strike="noStrike" kern="1200" cap="none" spc="0" normalizeH="0" baseline="0" noProof="0" dirty="0">
                  <a:ln>
                    <a:noFill/>
                  </a:ln>
                  <a:solidFill>
                    <a:schemeClr val="bg1"/>
                  </a:solidFill>
                  <a:effectLst/>
                  <a:uLnTx/>
                  <a:uFillTx/>
                  <a:latin typeface="Arial"/>
                  <a:ea typeface="+mn-ea"/>
                  <a:cs typeface="Arial"/>
                </a:rPr>
                <a:t>R&amp;D priorities for scaling geothermal H&amp;C</a:t>
              </a:r>
            </a:p>
          </p:txBody>
        </p:sp>
        <p:sp>
          <p:nvSpPr>
            <p:cNvPr id="9" name="Rectangle 8">
              <a:extLst>
                <a:ext uri="{FF2B5EF4-FFF2-40B4-BE49-F238E27FC236}">
                  <a16:creationId xmlns:a16="http://schemas.microsoft.com/office/drawing/2014/main" id="{7ED70476-A7E2-0EAC-941A-7E70CFF43C4F}"/>
                </a:ext>
              </a:extLst>
            </p:cNvPr>
            <p:cNvSpPr/>
            <p:nvPr/>
          </p:nvSpPr>
          <p:spPr bwMode="gray">
            <a:xfrm>
              <a:off x="324534" y="2139596"/>
              <a:ext cx="1600407" cy="453175"/>
            </a:xfrm>
            <a:prstGeom prst="rect">
              <a:avLst/>
            </a:prstGeom>
            <a:solidFill>
              <a:srgbClr val="88939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a:ea typeface="+mn-ea"/>
                  <a:cs typeface="+mn-cs"/>
                </a:rPr>
                <a:t>Pilot Projects</a:t>
              </a:r>
            </a:p>
          </p:txBody>
        </p:sp>
        <p:sp>
          <p:nvSpPr>
            <p:cNvPr id="10" name="Rectangle 9">
              <a:extLst>
                <a:ext uri="{FF2B5EF4-FFF2-40B4-BE49-F238E27FC236}">
                  <a16:creationId xmlns:a16="http://schemas.microsoft.com/office/drawing/2014/main" id="{A59D9A5F-DA6F-69D1-23C5-7E3165D5E61F}"/>
                </a:ext>
              </a:extLst>
            </p:cNvPr>
            <p:cNvSpPr/>
            <p:nvPr/>
          </p:nvSpPr>
          <p:spPr bwMode="gray">
            <a:xfrm>
              <a:off x="2134491" y="2140262"/>
              <a:ext cx="1578763" cy="453175"/>
            </a:xfrm>
            <a:prstGeom prst="rect">
              <a:avLst/>
            </a:prstGeom>
            <a:solidFill>
              <a:srgbClr val="88939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lvl="0" indent="0" algn="ctr">
                <a:buNone/>
                <a:defRPr/>
              </a:pPr>
              <a:r>
                <a:rPr lang="en-US" sz="1200" b="1" dirty="0">
                  <a:solidFill>
                    <a:srgbClr val="FFFFFF"/>
                  </a:solidFill>
                </a:rPr>
                <a:t>Public-Private Partnerships</a:t>
              </a:r>
              <a:endParaRPr kumimoji="0" lang="en-US" sz="1200" b="1" i="0" u="none" strike="noStrike" kern="1200" cap="none" spc="0" normalizeH="0" baseline="0" noProof="0" dirty="0">
                <a:ln>
                  <a:noFill/>
                </a:ln>
                <a:solidFill>
                  <a:srgbClr val="FFFFFF"/>
                </a:solidFill>
                <a:effectLst/>
                <a:uLnTx/>
                <a:uFillTx/>
                <a:latin typeface="Arial"/>
                <a:ea typeface="+mn-ea"/>
                <a:cs typeface="+mn-cs"/>
              </a:endParaRPr>
            </a:p>
          </p:txBody>
        </p:sp>
      </p:grpSp>
      <p:sp>
        <p:nvSpPr>
          <p:cNvPr id="11" name="btfpBulletedList826938">
            <a:extLst>
              <a:ext uri="{FF2B5EF4-FFF2-40B4-BE49-F238E27FC236}">
                <a16:creationId xmlns:a16="http://schemas.microsoft.com/office/drawing/2014/main" id="{62E0F421-7E04-AA80-029F-9AC8C2AABE4F}"/>
              </a:ext>
            </a:extLst>
          </p:cNvPr>
          <p:cNvSpPr txBox="1"/>
          <p:nvPr>
            <p:custDataLst>
              <p:tags r:id="rId2"/>
            </p:custDataLst>
          </p:nvPr>
        </p:nvSpPr>
        <p:spPr bwMode="gray">
          <a:xfrm>
            <a:off x="4031087" y="1525853"/>
            <a:ext cx="7816405" cy="274162"/>
          </a:xfrm>
          <a:prstGeom prst="rect">
            <a:avLst/>
          </a:prstGeom>
          <a:solidFill>
            <a:srgbClr val="F6D2E4"/>
          </a:solidFill>
          <a:ln>
            <a:noFill/>
          </a:ln>
        </p:spPr>
        <p:txBody>
          <a:bodyPr vert="horz" wrap="square" lIns="36000" tIns="36000" rIns="36000" bIns="36000" rtlCol="0" anchor="t">
            <a:spAutoFit/>
          </a:bodyPr>
          <a:lstStyle/>
          <a:p>
            <a:pPr marL="0" marR="0" lvl="0" indent="0" algn="ctr" defTabSz="711200" rtl="0" eaLnBrk="1" fontAlgn="auto" latinLnBrk="0" hangingPunct="1">
              <a:lnSpc>
                <a:spcPct val="100000"/>
              </a:lnSpc>
              <a:spcBef>
                <a:spcPts val="1800"/>
              </a:spcBef>
              <a:spcAft>
                <a:spcPts val="0"/>
              </a:spcAft>
              <a:buClrTx/>
              <a:buSzTx/>
              <a:buFontTx/>
              <a:buNone/>
              <a:tabLst/>
              <a:defRPr/>
            </a:pPr>
            <a:r>
              <a:rPr kumimoji="0" lang="en-US" sz="1250" b="1" i="0" u="none" strike="noStrike" kern="1200" cap="none" spc="0" normalizeH="0" baseline="0" noProof="0" dirty="0">
                <a:ln>
                  <a:noFill/>
                </a:ln>
                <a:effectLst/>
                <a:uLnTx/>
                <a:uFillTx/>
                <a:latin typeface="Arial"/>
                <a:ea typeface="+mn-ea"/>
                <a:cs typeface="Arial"/>
              </a:rPr>
              <a:t>Case Study: Heerlen Minewater Project | Heerlen, Netherlands</a:t>
            </a:r>
          </a:p>
        </p:txBody>
      </p:sp>
      <p:sp>
        <p:nvSpPr>
          <p:cNvPr id="12" name="Rectangle 11">
            <a:extLst>
              <a:ext uri="{FF2B5EF4-FFF2-40B4-BE49-F238E27FC236}">
                <a16:creationId xmlns:a16="http://schemas.microsoft.com/office/drawing/2014/main" id="{6470944C-48A6-3A43-D61A-DB602941D1FD}"/>
              </a:ext>
            </a:extLst>
          </p:cNvPr>
          <p:cNvSpPr/>
          <p:nvPr/>
        </p:nvSpPr>
        <p:spPr bwMode="gray">
          <a:xfrm>
            <a:off x="376276" y="3612633"/>
            <a:ext cx="1557870" cy="91445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400"/>
              </a:spcBef>
              <a:buNone/>
              <a:defRPr/>
            </a:pPr>
            <a:r>
              <a:rPr lang="en-US" sz="1050" dirty="0">
                <a:solidFill>
                  <a:schemeClr val="tx1"/>
                </a:solidFill>
                <a:latin typeface="Arial" panose="020B0604020202020204" pitchFamily="34" charset="0"/>
                <a:cs typeface="Arial" panose="020B0604020202020204" pitchFamily="34" charset="0"/>
              </a:rPr>
              <a:t>Only three of 326 projects funded by the EU Innovation Fund were for geothermal </a:t>
            </a:r>
            <a:br>
              <a:rPr lang="en-US" sz="1050" dirty="0">
                <a:solidFill>
                  <a:schemeClr val="tx1"/>
                </a:solidFill>
                <a:latin typeface="Arial" panose="020B0604020202020204" pitchFamily="34" charset="0"/>
                <a:cs typeface="Arial" panose="020B0604020202020204" pitchFamily="34" charset="0"/>
              </a:rPr>
            </a:br>
            <a:r>
              <a:rPr lang="en-US" sz="1050" dirty="0">
                <a:solidFill>
                  <a:schemeClr val="tx1"/>
                </a:solidFill>
                <a:latin typeface="Arial" panose="020B0604020202020204" pitchFamily="34" charset="0"/>
                <a:cs typeface="Arial" panose="020B0604020202020204" pitchFamily="34" charset="0"/>
              </a:rPr>
              <a:t>R&amp;D.</a:t>
            </a:r>
          </a:p>
        </p:txBody>
      </p:sp>
      <p:sp>
        <p:nvSpPr>
          <p:cNvPr id="13" name="Rectangle 12">
            <a:extLst>
              <a:ext uri="{FF2B5EF4-FFF2-40B4-BE49-F238E27FC236}">
                <a16:creationId xmlns:a16="http://schemas.microsoft.com/office/drawing/2014/main" id="{12CCE864-FB9D-1315-4CCA-B076E74DCCD6}"/>
              </a:ext>
            </a:extLst>
          </p:cNvPr>
          <p:cNvSpPr/>
          <p:nvPr/>
        </p:nvSpPr>
        <p:spPr bwMode="gray">
          <a:xfrm>
            <a:off x="339953" y="2459941"/>
            <a:ext cx="1619911" cy="80664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400"/>
              </a:spcBef>
              <a:buNone/>
              <a:defRPr/>
            </a:pPr>
            <a:r>
              <a:rPr lang="en-US" sz="1050" b="0" dirty="0">
                <a:solidFill>
                  <a:schemeClr val="tx1"/>
                </a:solidFill>
                <a:latin typeface="Arial" panose="020B0604020202020204" pitchFamily="34" charset="0"/>
                <a:cs typeface="Arial" panose="020B0604020202020204" pitchFamily="34" charset="0"/>
              </a:rPr>
              <a:t>Scaling pilot projects is key in field testing and improving new technologies.</a:t>
            </a:r>
            <a:endParaRPr lang="en-US" sz="1050" dirty="0">
              <a:solidFill>
                <a:schemeClr val="tx1"/>
              </a:solidFill>
              <a:latin typeface="Arial" panose="020B0604020202020204" pitchFamily="34" charset="0"/>
              <a:cs typeface="Arial" panose="020B0604020202020204" pitchFamily="34" charset="0"/>
            </a:endParaRPr>
          </a:p>
        </p:txBody>
      </p:sp>
      <p:sp>
        <p:nvSpPr>
          <p:cNvPr id="14" name="Rectangle 13">
            <a:extLst>
              <a:ext uri="{FF2B5EF4-FFF2-40B4-BE49-F238E27FC236}">
                <a16:creationId xmlns:a16="http://schemas.microsoft.com/office/drawing/2014/main" id="{7ECA3698-B906-34C6-4E05-BE4E54C659C4}"/>
              </a:ext>
            </a:extLst>
          </p:cNvPr>
          <p:cNvSpPr/>
          <p:nvPr/>
        </p:nvSpPr>
        <p:spPr bwMode="gray">
          <a:xfrm>
            <a:off x="2152930" y="2465289"/>
            <a:ext cx="1672897" cy="8013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400"/>
              </a:spcBef>
              <a:buNone/>
              <a:defRPr/>
            </a:pPr>
            <a:r>
              <a:rPr lang="en-US" sz="1050" b="0" dirty="0">
                <a:solidFill>
                  <a:schemeClr val="tx1"/>
                </a:solidFill>
                <a:latin typeface="Arial" panose="020B0604020202020204" pitchFamily="34" charset="0"/>
                <a:cs typeface="Arial" panose="020B0604020202020204" pitchFamily="34" charset="0"/>
              </a:rPr>
              <a:t>PPPs enhance data sharing, de-risk innovation, and optimize policy frameworks.</a:t>
            </a:r>
            <a:endParaRPr lang="en-US" sz="1050" dirty="0">
              <a:solidFill>
                <a:schemeClr val="tx1"/>
              </a:solidFill>
              <a:latin typeface="Arial" panose="020B0604020202020204" pitchFamily="34" charset="0"/>
              <a:cs typeface="Arial" panose="020B0604020202020204" pitchFamily="34" charset="0"/>
            </a:endParaRPr>
          </a:p>
        </p:txBody>
      </p:sp>
      <p:sp>
        <p:nvSpPr>
          <p:cNvPr id="15" name="Rectangle 14">
            <a:extLst>
              <a:ext uri="{FF2B5EF4-FFF2-40B4-BE49-F238E27FC236}">
                <a16:creationId xmlns:a16="http://schemas.microsoft.com/office/drawing/2014/main" id="{A78987BD-0301-2E7C-C5C6-8C3A4ACF3936}"/>
              </a:ext>
            </a:extLst>
          </p:cNvPr>
          <p:cNvSpPr/>
          <p:nvPr/>
        </p:nvSpPr>
        <p:spPr bwMode="gray">
          <a:xfrm>
            <a:off x="2179649" y="3617852"/>
            <a:ext cx="1557870" cy="81751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400"/>
              </a:spcBef>
              <a:buNone/>
              <a:defRPr/>
            </a:pPr>
            <a:r>
              <a:rPr lang="en-US" sz="1050" b="0" dirty="0">
                <a:solidFill>
                  <a:schemeClr val="tx1"/>
                </a:solidFill>
                <a:latin typeface="Arial" panose="020B0604020202020204" pitchFamily="34" charset="0"/>
                <a:cs typeface="Arial" panose="020B0604020202020204" pitchFamily="34" charset="0"/>
              </a:rPr>
              <a:t>High upfront costs deter private investment without strong risk-sharing mechanisms.</a:t>
            </a:r>
            <a:endParaRPr lang="en-US" sz="1050" dirty="0">
              <a:solidFill>
                <a:schemeClr val="tx1"/>
              </a:solidFill>
              <a:latin typeface="Arial" panose="020B0604020202020204" pitchFamily="34" charset="0"/>
              <a:cs typeface="Arial" panose="020B0604020202020204" pitchFamily="34" charset="0"/>
            </a:endParaRPr>
          </a:p>
        </p:txBody>
      </p:sp>
      <p:cxnSp>
        <p:nvCxnSpPr>
          <p:cNvPr id="16" name="btfpColumnHeaderBoxLine912903">
            <a:extLst>
              <a:ext uri="{FF2B5EF4-FFF2-40B4-BE49-F238E27FC236}">
                <a16:creationId xmlns:a16="http://schemas.microsoft.com/office/drawing/2014/main" id="{22C55A49-61C9-068C-5188-B211BCFA4113}"/>
              </a:ext>
            </a:extLst>
          </p:cNvPr>
          <p:cNvCxnSpPr>
            <a:cxnSpLocks/>
          </p:cNvCxnSpPr>
          <p:nvPr/>
        </p:nvCxnSpPr>
        <p:spPr bwMode="gray">
          <a:xfrm>
            <a:off x="3887816" y="1936504"/>
            <a:ext cx="0" cy="432061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7" name="Rectangle 16">
            <a:extLst>
              <a:ext uri="{FF2B5EF4-FFF2-40B4-BE49-F238E27FC236}">
                <a16:creationId xmlns:a16="http://schemas.microsoft.com/office/drawing/2014/main" id="{3E747404-CFC6-A6DC-886B-066E41047207}"/>
              </a:ext>
            </a:extLst>
          </p:cNvPr>
          <p:cNvSpPr/>
          <p:nvPr/>
        </p:nvSpPr>
        <p:spPr bwMode="gray">
          <a:xfrm>
            <a:off x="376276" y="4859658"/>
            <a:ext cx="1557870" cy="124247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400"/>
              </a:spcBef>
              <a:buNone/>
              <a:defRPr/>
            </a:pPr>
            <a:r>
              <a:rPr lang="en-US" sz="1050" b="1" dirty="0">
                <a:solidFill>
                  <a:schemeClr val="tx1"/>
                </a:solidFill>
                <a:latin typeface="Arial" panose="020B0604020202020204" pitchFamily="34" charset="0"/>
                <a:cs typeface="Arial" panose="020B0604020202020204" pitchFamily="34" charset="0"/>
              </a:rPr>
              <a:t>Kirchweidach Deep Geothermal Heating Project:</a:t>
            </a:r>
            <a:r>
              <a:rPr lang="en-US" sz="1050" dirty="0">
                <a:solidFill>
                  <a:schemeClr val="tx1"/>
                </a:solidFill>
                <a:latin typeface="Arial" panose="020B0604020202020204" pitchFamily="34" charset="0"/>
                <a:cs typeface="Arial" panose="020B0604020202020204" pitchFamily="34" charset="0"/>
              </a:rPr>
              <a:t> Received funding support from KfW to construct a district heating network in Bavaria.</a:t>
            </a:r>
          </a:p>
        </p:txBody>
      </p:sp>
      <p:sp>
        <p:nvSpPr>
          <p:cNvPr id="18" name="Rectangle 17">
            <a:extLst>
              <a:ext uri="{FF2B5EF4-FFF2-40B4-BE49-F238E27FC236}">
                <a16:creationId xmlns:a16="http://schemas.microsoft.com/office/drawing/2014/main" id="{EE5059A0-FEB7-493B-0583-7082D6AB8EBA}"/>
              </a:ext>
            </a:extLst>
          </p:cNvPr>
          <p:cNvSpPr/>
          <p:nvPr/>
        </p:nvSpPr>
        <p:spPr bwMode="gray">
          <a:xfrm>
            <a:off x="2202346" y="4854439"/>
            <a:ext cx="1557870" cy="140267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400"/>
              </a:spcBef>
              <a:buNone/>
              <a:defRPr/>
            </a:pPr>
            <a:r>
              <a:rPr lang="en-US" sz="1050" b="0" dirty="0">
                <a:solidFill>
                  <a:schemeClr val="tx1"/>
                </a:solidFill>
                <a:latin typeface="Arial" panose="020B0604020202020204" pitchFamily="34" charset="0"/>
                <a:cs typeface="Arial" panose="020B0604020202020204" pitchFamily="34" charset="0"/>
              </a:rPr>
              <a:t>The DOE’s </a:t>
            </a:r>
            <a:r>
              <a:rPr lang="en-US" sz="1050" b="1" dirty="0">
                <a:solidFill>
                  <a:schemeClr val="tx1"/>
                </a:solidFill>
                <a:latin typeface="Arial" panose="020B0604020202020204" pitchFamily="34" charset="0"/>
                <a:cs typeface="Arial" panose="020B0604020202020204" pitchFamily="34" charset="0"/>
              </a:rPr>
              <a:t>Community Geothermal H&amp;C Initiative </a:t>
            </a:r>
            <a:r>
              <a:rPr lang="en-US" sz="1050" b="0" dirty="0">
                <a:solidFill>
                  <a:schemeClr val="tx1"/>
                </a:solidFill>
                <a:latin typeface="Arial" panose="020B0604020202020204" pitchFamily="34" charset="0"/>
                <a:cs typeface="Arial" panose="020B0604020202020204" pitchFamily="34" charset="0"/>
              </a:rPr>
              <a:t>funded a district-scale geothermal project in Framingham, Massachusetts, in partnership with Eversource.</a:t>
            </a:r>
          </a:p>
        </p:txBody>
      </p:sp>
      <p:graphicFrame>
        <p:nvGraphicFramePr>
          <p:cNvPr id="19" name="Table 18">
            <a:extLst>
              <a:ext uri="{FF2B5EF4-FFF2-40B4-BE49-F238E27FC236}">
                <a16:creationId xmlns:a16="http://schemas.microsoft.com/office/drawing/2014/main" id="{64565A15-8242-1B75-CF95-DACA501F8956}"/>
              </a:ext>
            </a:extLst>
          </p:cNvPr>
          <p:cNvGraphicFramePr>
            <a:graphicFrameLocks noGrp="1"/>
          </p:cNvGraphicFramePr>
          <p:nvPr>
            <p:extLst>
              <p:ext uri="{D42A27DB-BD31-4B8C-83A1-F6EECF244321}">
                <p14:modId xmlns:p14="http://schemas.microsoft.com/office/powerpoint/2010/main" val="1927014570"/>
              </p:ext>
            </p:extLst>
          </p:nvPr>
        </p:nvGraphicFramePr>
        <p:xfrm>
          <a:off x="4059587" y="1906370"/>
          <a:ext cx="4666045" cy="4320610"/>
        </p:xfrm>
        <a:graphic>
          <a:graphicData uri="http://schemas.openxmlformats.org/drawingml/2006/table">
            <a:tbl>
              <a:tblPr firstRow="1" bandRow="1">
                <a:tableStyleId>{2D5ABB26-0587-4C30-8999-92F81FD0307C}</a:tableStyleId>
              </a:tblPr>
              <a:tblGrid>
                <a:gridCol w="1190056">
                  <a:extLst>
                    <a:ext uri="{9D8B030D-6E8A-4147-A177-3AD203B41FA5}">
                      <a16:colId xmlns:a16="http://schemas.microsoft.com/office/drawing/2014/main" val="3253734706"/>
                    </a:ext>
                  </a:extLst>
                </a:gridCol>
                <a:gridCol w="1588123">
                  <a:extLst>
                    <a:ext uri="{9D8B030D-6E8A-4147-A177-3AD203B41FA5}">
                      <a16:colId xmlns:a16="http://schemas.microsoft.com/office/drawing/2014/main" val="4201346792"/>
                    </a:ext>
                  </a:extLst>
                </a:gridCol>
                <a:gridCol w="1887866">
                  <a:extLst>
                    <a:ext uri="{9D8B030D-6E8A-4147-A177-3AD203B41FA5}">
                      <a16:colId xmlns:a16="http://schemas.microsoft.com/office/drawing/2014/main" val="1284809152"/>
                    </a:ext>
                  </a:extLst>
                </a:gridCol>
              </a:tblGrid>
              <a:tr h="324699">
                <a:tc>
                  <a:txBody>
                    <a:bodyPr/>
                    <a:lstStyle/>
                    <a:p>
                      <a:pPr marL="0" indent="0" algn="ctr">
                        <a:buNone/>
                      </a:pPr>
                      <a:endParaRPr lang="en-US" sz="1400" b="0" dirty="0"/>
                    </a:p>
                  </a:txBody>
                  <a:tcPr anchor="ctr">
                    <a:noFill/>
                  </a:tcPr>
                </a:tc>
                <a:tc>
                  <a:txBody>
                    <a:bodyPr/>
                    <a:lstStyle/>
                    <a:p>
                      <a:pPr marL="0" indent="0" algn="ctr">
                        <a:buNone/>
                      </a:pPr>
                      <a:r>
                        <a:rPr lang="en-US" sz="1200" b="1" dirty="0"/>
                        <a:t>Timeline</a:t>
                      </a:r>
                    </a:p>
                  </a:txBody>
                  <a:tcPr anchor="ctr">
                    <a:noFill/>
                  </a:tcPr>
                </a:tc>
                <a:tc>
                  <a:txBody>
                    <a:bodyPr/>
                    <a:lstStyle/>
                    <a:p>
                      <a:pPr marL="0" indent="0" algn="ctr">
                        <a:buNone/>
                      </a:pPr>
                      <a:r>
                        <a:rPr lang="en-US" sz="1200" b="1" dirty="0"/>
                        <a:t>Highlights</a:t>
                      </a:r>
                    </a:p>
                  </a:txBody>
                  <a:tcPr anchor="ctr">
                    <a:noFill/>
                  </a:tcPr>
                </a:tc>
                <a:extLst>
                  <a:ext uri="{0D108BD9-81ED-4DB2-BD59-A6C34878D82A}">
                    <a16:rowId xmlns:a16="http://schemas.microsoft.com/office/drawing/2014/main" val="2379228776"/>
                  </a:ext>
                </a:extLst>
              </a:tr>
              <a:tr h="1082949">
                <a:tc>
                  <a:txBody>
                    <a:bodyPr/>
                    <a:lstStyle/>
                    <a:p>
                      <a:pPr marL="0" indent="0" algn="ctr">
                        <a:buNone/>
                      </a:pPr>
                      <a:r>
                        <a:rPr lang="en-US" sz="1200" b="1" dirty="0"/>
                        <a:t>Phase 1: Pilot</a:t>
                      </a:r>
                    </a:p>
                  </a:txBody>
                  <a:tcPr anchor="ctr">
                    <a:lnR w="12700" cap="flat" cmpd="sng" algn="ctr">
                      <a:solidFill>
                        <a:schemeClr val="tx2">
                          <a:lumMod val="90000"/>
                        </a:schemeClr>
                      </a:solidFill>
                      <a:prstDash val="solid"/>
                      <a:round/>
                      <a:headEnd type="none" w="med" len="med"/>
                      <a:tailEnd type="none" w="med" len="med"/>
                    </a:lnR>
                    <a:solidFill>
                      <a:srgbClr val="C4EFFF"/>
                    </a:solidFill>
                  </a:tcPr>
                </a:tc>
                <a:tc>
                  <a:txBody>
                    <a:bodyPr/>
                    <a:lstStyle/>
                    <a:p>
                      <a:pPr marL="177800" marR="0" lvl="0" indent="-177800" algn="l" defTabSz="711200" rtl="0" eaLnBrk="1" fontAlgn="auto" latinLnBrk="0" hangingPunct="1">
                        <a:lnSpc>
                          <a:spcPct val="100000"/>
                        </a:lnSpc>
                        <a:spcBef>
                          <a:spcPts val="1200"/>
                        </a:spcBef>
                        <a:spcAft>
                          <a:spcPts val="0"/>
                        </a:spcAft>
                        <a:buClrTx/>
                        <a:buSzTx/>
                        <a:buFontTx/>
                        <a:buChar char="•"/>
                        <a:tabLst/>
                        <a:defRPr/>
                      </a:pPr>
                      <a:r>
                        <a:rPr lang="en-US" sz="1050" b="1" dirty="0"/>
                        <a:t>2003:</a:t>
                      </a:r>
                      <a:r>
                        <a:rPr lang="en-US" sz="1050" b="0" dirty="0"/>
                        <a:t> Pilot project launched for heat extraction from abandoned coal mines</a:t>
                      </a:r>
                      <a:endParaRPr lang="en-US" sz="1050" dirty="0"/>
                    </a:p>
                  </a:txBody>
                  <a:tcPr anchor="ctr">
                    <a:lnL w="12700" cap="flat" cmpd="sng" algn="ctr">
                      <a:solidFill>
                        <a:schemeClr val="tx2">
                          <a:lumMod val="90000"/>
                        </a:schemeClr>
                      </a:solidFill>
                      <a:prstDash val="solid"/>
                      <a:round/>
                      <a:headEnd type="none" w="med" len="med"/>
                      <a:tailEnd type="none" w="med" len="med"/>
                    </a:lnL>
                    <a:lnR w="12700" cap="flat" cmpd="sng" algn="ctr">
                      <a:solidFill>
                        <a:schemeClr val="tx2">
                          <a:lumMod val="90000"/>
                        </a:schemeClr>
                      </a:solidFill>
                      <a:prstDash val="solid"/>
                      <a:round/>
                      <a:headEnd type="none" w="med" len="med"/>
                      <a:tailEnd type="none" w="med" len="med"/>
                    </a:lnR>
                    <a:solidFill>
                      <a:srgbClr val="C4EFFF"/>
                    </a:solidFill>
                  </a:tcPr>
                </a:tc>
                <a:tc>
                  <a:txBody>
                    <a:bodyPr/>
                    <a:lstStyle/>
                    <a:p>
                      <a:pPr marL="177800" marR="0" lvl="0" indent="-177800" algn="l" defTabSz="711200" rtl="0" eaLnBrk="1" fontAlgn="auto" latinLnBrk="0" hangingPunct="1">
                        <a:lnSpc>
                          <a:spcPct val="100000"/>
                        </a:lnSpc>
                        <a:spcBef>
                          <a:spcPts val="1200"/>
                        </a:spcBef>
                        <a:spcAft>
                          <a:spcPts val="0"/>
                        </a:spcAft>
                        <a:buClrTx/>
                        <a:buSzTx/>
                        <a:buFontTx/>
                        <a:buChar char="•"/>
                        <a:tabLst/>
                        <a:defRPr/>
                      </a:pPr>
                      <a:r>
                        <a:rPr lang="en-US" sz="1050" baseline="0" dirty="0"/>
                        <a:t>Funded by the </a:t>
                      </a:r>
                      <a:r>
                        <a:rPr lang="en-US" sz="1050" b="1" dirty="0"/>
                        <a:t>European Interreg IIIB NWE Program</a:t>
                      </a:r>
                    </a:p>
                    <a:p>
                      <a:pPr marL="177800" marR="0" lvl="0" indent="-177800" algn="l" defTabSz="711200" rtl="0" eaLnBrk="1" fontAlgn="auto" latinLnBrk="0" hangingPunct="1">
                        <a:lnSpc>
                          <a:spcPct val="100000"/>
                        </a:lnSpc>
                        <a:spcBef>
                          <a:spcPts val="1200"/>
                        </a:spcBef>
                        <a:spcAft>
                          <a:spcPts val="0"/>
                        </a:spcAft>
                        <a:buClrTx/>
                        <a:buSzTx/>
                        <a:buFontTx/>
                        <a:buChar char="•"/>
                        <a:tabLst/>
                        <a:defRPr/>
                      </a:pPr>
                      <a:r>
                        <a:rPr lang="en-US" sz="1050" baseline="0" dirty="0"/>
                        <a:t>Provided </a:t>
                      </a:r>
                      <a:r>
                        <a:rPr lang="en-US" sz="1050" dirty="0"/>
                        <a:t>H&amp;C to </a:t>
                      </a:r>
                      <a:br>
                        <a:rPr lang="en-US" sz="1050" dirty="0"/>
                      </a:br>
                      <a:r>
                        <a:rPr lang="en-US" sz="1050" b="1" dirty="0"/>
                        <a:t>2 buildings</a:t>
                      </a:r>
                      <a:r>
                        <a:rPr lang="en-US" sz="1050" dirty="0"/>
                        <a:t>, (&gt;40,000m</a:t>
                      </a:r>
                      <a:r>
                        <a:rPr lang="en-US" sz="1050" baseline="30000" dirty="0"/>
                        <a:t>2</a:t>
                      </a:r>
                      <a:r>
                        <a:rPr lang="en-US" sz="1050" baseline="0" dirty="0"/>
                        <a:t>)</a:t>
                      </a:r>
                      <a:endParaRPr lang="en-US" sz="1050" dirty="0"/>
                    </a:p>
                  </a:txBody>
                  <a:tcPr anchor="ctr">
                    <a:lnL w="12700" cap="flat" cmpd="sng" algn="ctr">
                      <a:solidFill>
                        <a:schemeClr val="tx2">
                          <a:lumMod val="90000"/>
                        </a:schemeClr>
                      </a:solidFill>
                      <a:prstDash val="solid"/>
                      <a:round/>
                      <a:headEnd type="none" w="med" len="med"/>
                      <a:tailEnd type="none" w="med" len="med"/>
                    </a:lnL>
                    <a:solidFill>
                      <a:srgbClr val="C4EFFF"/>
                    </a:solidFill>
                  </a:tcPr>
                </a:tc>
                <a:extLst>
                  <a:ext uri="{0D108BD9-81ED-4DB2-BD59-A6C34878D82A}">
                    <a16:rowId xmlns:a16="http://schemas.microsoft.com/office/drawing/2014/main" val="1965560141"/>
                  </a:ext>
                </a:extLst>
              </a:tr>
              <a:tr h="1720905">
                <a:tc>
                  <a:txBody>
                    <a:bodyPr/>
                    <a:lstStyle/>
                    <a:p>
                      <a:pPr marL="0" indent="0" algn="ctr">
                        <a:buNone/>
                      </a:pPr>
                      <a:r>
                        <a:rPr lang="en-US" sz="1200" b="1" dirty="0"/>
                        <a:t>Phase 2: System Upgrades</a:t>
                      </a:r>
                    </a:p>
                  </a:txBody>
                  <a:tcPr anchor="ctr">
                    <a:lnR w="12700" cap="flat" cmpd="sng" algn="ctr">
                      <a:solidFill>
                        <a:schemeClr val="tx2">
                          <a:lumMod val="90000"/>
                        </a:schemeClr>
                      </a:solidFill>
                      <a:prstDash val="solid"/>
                      <a:round/>
                      <a:headEnd type="none" w="med" len="med"/>
                      <a:tailEnd type="none" w="med" len="med"/>
                    </a:lnR>
                    <a:solidFill>
                      <a:srgbClr val="E7DEF4"/>
                    </a:solidFill>
                  </a:tcPr>
                </a:tc>
                <a:tc>
                  <a:txBody>
                    <a:bodyPr/>
                    <a:lstStyle/>
                    <a:p>
                      <a:pPr marL="177800" marR="0" lvl="0" indent="-177800" algn="l" defTabSz="711200" rtl="0" eaLnBrk="1" fontAlgn="auto" latinLnBrk="0" hangingPunct="1">
                        <a:lnSpc>
                          <a:spcPct val="100000"/>
                        </a:lnSpc>
                        <a:spcBef>
                          <a:spcPts val="1200"/>
                        </a:spcBef>
                        <a:spcAft>
                          <a:spcPts val="0"/>
                        </a:spcAft>
                        <a:buClrTx/>
                        <a:buSzTx/>
                        <a:buFontTx/>
                        <a:buChar char="•"/>
                        <a:tabLst/>
                        <a:defRPr/>
                      </a:pPr>
                      <a:r>
                        <a:rPr lang="en-US" sz="1050" b="1" dirty="0"/>
                        <a:t>2013:</a:t>
                      </a:r>
                      <a:r>
                        <a:rPr lang="en-US" sz="1050" b="0" dirty="0"/>
                        <a:t> System upgraded to a demand-driven, automated thermal smart grid to increase efficiency</a:t>
                      </a:r>
                      <a:endParaRPr lang="en-US" sz="1050" dirty="0"/>
                    </a:p>
                  </a:txBody>
                  <a:tcPr anchor="ctr">
                    <a:lnL w="12700" cap="flat" cmpd="sng" algn="ctr">
                      <a:solidFill>
                        <a:schemeClr val="tx2">
                          <a:lumMod val="90000"/>
                        </a:schemeClr>
                      </a:solidFill>
                      <a:prstDash val="solid"/>
                      <a:round/>
                      <a:headEnd type="none" w="med" len="med"/>
                      <a:tailEnd type="none" w="med" len="med"/>
                    </a:lnL>
                    <a:lnR w="12700" cap="flat" cmpd="sng" algn="ctr">
                      <a:solidFill>
                        <a:schemeClr val="tx2">
                          <a:lumMod val="90000"/>
                        </a:schemeClr>
                      </a:solidFill>
                      <a:prstDash val="solid"/>
                      <a:round/>
                      <a:headEnd type="none" w="med" len="med"/>
                      <a:tailEnd type="none" w="med" len="med"/>
                    </a:lnR>
                    <a:solidFill>
                      <a:srgbClr val="E7DEF4"/>
                    </a:solidFill>
                  </a:tcPr>
                </a:tc>
                <a:tc>
                  <a:txBody>
                    <a:bodyPr/>
                    <a:lstStyle/>
                    <a:p>
                      <a:pPr marL="177800" indent="-177800" algn="l"/>
                      <a:r>
                        <a:rPr lang="en-US" sz="1050" dirty="0"/>
                        <a:t>Supplied heat for 200,000m</a:t>
                      </a:r>
                      <a:r>
                        <a:rPr lang="en-US" sz="1050" baseline="30000" dirty="0"/>
                        <a:t>2</a:t>
                      </a:r>
                      <a:r>
                        <a:rPr lang="en-US" sz="1600" baseline="0" dirty="0"/>
                        <a:t> </a:t>
                      </a:r>
                      <a:r>
                        <a:rPr lang="en-US" sz="1050" baseline="0" dirty="0"/>
                        <a:t>of building equivalents</a:t>
                      </a:r>
                    </a:p>
                    <a:p>
                      <a:pPr marL="177800" indent="-177800" algn="l"/>
                      <a:r>
                        <a:rPr lang="en-US" sz="1050" b="1" baseline="0" dirty="0"/>
                        <a:t>4 MW </a:t>
                      </a:r>
                      <a:r>
                        <a:rPr lang="en-US" sz="1050" baseline="0" dirty="0"/>
                        <a:t>installed capacity</a:t>
                      </a:r>
                    </a:p>
                    <a:p>
                      <a:pPr marL="177800" indent="-177800" algn="l"/>
                      <a:r>
                        <a:rPr lang="en-US" sz="1050" baseline="0" dirty="0"/>
                        <a:t>Excess heat provided further input to the grid</a:t>
                      </a:r>
                      <a:endParaRPr lang="en-US" sz="1050" dirty="0"/>
                    </a:p>
                  </a:txBody>
                  <a:tcPr anchor="ctr">
                    <a:lnL w="12700" cap="flat" cmpd="sng" algn="ctr">
                      <a:solidFill>
                        <a:schemeClr val="tx2">
                          <a:lumMod val="90000"/>
                        </a:schemeClr>
                      </a:solidFill>
                      <a:prstDash val="solid"/>
                      <a:round/>
                      <a:headEnd type="none" w="med" len="med"/>
                      <a:tailEnd type="none" w="med" len="med"/>
                    </a:lnL>
                    <a:solidFill>
                      <a:srgbClr val="E7DEF4"/>
                    </a:solidFill>
                  </a:tcPr>
                </a:tc>
                <a:extLst>
                  <a:ext uri="{0D108BD9-81ED-4DB2-BD59-A6C34878D82A}">
                    <a16:rowId xmlns:a16="http://schemas.microsoft.com/office/drawing/2014/main" val="1048521001"/>
                  </a:ext>
                </a:extLst>
              </a:tr>
              <a:tr h="1192057">
                <a:tc>
                  <a:txBody>
                    <a:bodyPr/>
                    <a:lstStyle/>
                    <a:p>
                      <a:pPr marL="0" indent="0" algn="ctr">
                        <a:buNone/>
                      </a:pPr>
                      <a:r>
                        <a:rPr lang="en-US" sz="1200" b="1" dirty="0"/>
                        <a:t>Phase 3: Optimization</a:t>
                      </a:r>
                    </a:p>
                  </a:txBody>
                  <a:tcPr anchor="ctr">
                    <a:lnR w="12700" cap="flat" cmpd="sng" algn="ctr">
                      <a:solidFill>
                        <a:schemeClr val="tx2">
                          <a:lumMod val="90000"/>
                        </a:schemeClr>
                      </a:solidFill>
                      <a:prstDash val="solid"/>
                      <a:round/>
                      <a:headEnd type="none" w="med" len="med"/>
                      <a:tailEnd type="none" w="med" len="med"/>
                    </a:lnR>
                    <a:solidFill>
                      <a:srgbClr val="D2F1F0"/>
                    </a:solidFill>
                  </a:tcPr>
                </a:tc>
                <a:tc>
                  <a:txBody>
                    <a:bodyPr/>
                    <a:lstStyle/>
                    <a:p>
                      <a:pPr marL="177800" indent="-177800"/>
                      <a:r>
                        <a:rPr lang="en-US" sz="1050" b="1" dirty="0"/>
                        <a:t>2020-present:</a:t>
                      </a:r>
                      <a:r>
                        <a:rPr lang="en-US" sz="1050" b="0" dirty="0"/>
                        <a:t> Optimization via a self-learning and adaptive intelligent control framework</a:t>
                      </a:r>
                      <a:endParaRPr lang="en-US" sz="1050" dirty="0"/>
                    </a:p>
                  </a:txBody>
                  <a:tcPr anchor="ctr">
                    <a:lnL w="12700" cap="flat" cmpd="sng" algn="ctr">
                      <a:solidFill>
                        <a:schemeClr val="tx2">
                          <a:lumMod val="90000"/>
                        </a:schemeClr>
                      </a:solidFill>
                      <a:prstDash val="solid"/>
                      <a:round/>
                      <a:headEnd type="none" w="med" len="med"/>
                      <a:tailEnd type="none" w="med" len="med"/>
                    </a:lnL>
                    <a:lnR w="12700" cap="flat" cmpd="sng" algn="ctr">
                      <a:solidFill>
                        <a:schemeClr val="tx2">
                          <a:lumMod val="90000"/>
                        </a:schemeClr>
                      </a:solidFill>
                      <a:prstDash val="solid"/>
                      <a:round/>
                      <a:headEnd type="none" w="med" len="med"/>
                      <a:tailEnd type="none" w="med" len="med"/>
                    </a:lnR>
                    <a:solidFill>
                      <a:srgbClr val="D2F1F0"/>
                    </a:solidFill>
                  </a:tcPr>
                </a:tc>
                <a:tc>
                  <a:txBody>
                    <a:bodyPr/>
                    <a:lstStyle/>
                    <a:p>
                      <a:pPr marL="177800" indent="-177800"/>
                      <a:r>
                        <a:rPr lang="en-US" sz="1050" dirty="0"/>
                        <a:t>Funded by the </a:t>
                      </a:r>
                      <a:r>
                        <a:rPr lang="en-US" sz="1050" b="1" dirty="0"/>
                        <a:t>EU’s</a:t>
                      </a:r>
                      <a:r>
                        <a:rPr lang="en-US" sz="1050" b="0" dirty="0"/>
                        <a:t> </a:t>
                      </a:r>
                      <a:r>
                        <a:rPr lang="en-US" sz="1050" b="1" dirty="0"/>
                        <a:t>Horizon 2020</a:t>
                      </a:r>
                      <a:r>
                        <a:rPr lang="en-US" sz="1050" b="0" dirty="0"/>
                        <a:t> </a:t>
                      </a:r>
                      <a:r>
                        <a:rPr lang="en-US" sz="1050" b="1" dirty="0"/>
                        <a:t>65% reduction in regional</a:t>
                      </a:r>
                      <a:r>
                        <a:rPr lang="en-US" sz="1050" b="0" dirty="0"/>
                        <a:t> </a:t>
                      </a:r>
                      <a:r>
                        <a:rPr lang="en-US" sz="1050" b="1" dirty="0"/>
                        <a:t>H&amp;C CO</a:t>
                      </a:r>
                      <a:r>
                        <a:rPr lang="en-US" sz="1050" b="1" baseline="-25000" dirty="0"/>
                        <a:t>2</a:t>
                      </a:r>
                      <a:r>
                        <a:rPr lang="en-US" sz="1050" b="1" baseline="0" dirty="0"/>
                        <a:t> emissions</a:t>
                      </a:r>
                      <a:endParaRPr lang="en-US" sz="1050" dirty="0"/>
                    </a:p>
                  </a:txBody>
                  <a:tcPr anchor="ctr">
                    <a:lnL w="12700" cap="flat" cmpd="sng" algn="ctr">
                      <a:solidFill>
                        <a:schemeClr val="tx2">
                          <a:lumMod val="90000"/>
                        </a:schemeClr>
                      </a:solidFill>
                      <a:prstDash val="solid"/>
                      <a:round/>
                      <a:headEnd type="none" w="med" len="med"/>
                      <a:tailEnd type="none" w="med" len="med"/>
                    </a:lnL>
                    <a:solidFill>
                      <a:srgbClr val="D2F1F0"/>
                    </a:solidFill>
                  </a:tcPr>
                </a:tc>
                <a:extLst>
                  <a:ext uri="{0D108BD9-81ED-4DB2-BD59-A6C34878D82A}">
                    <a16:rowId xmlns:a16="http://schemas.microsoft.com/office/drawing/2014/main" val="969794041"/>
                  </a:ext>
                </a:extLst>
              </a:tr>
            </a:tbl>
          </a:graphicData>
        </a:graphic>
      </p:graphicFrame>
      <p:cxnSp>
        <p:nvCxnSpPr>
          <p:cNvPr id="20" name="Straight Connector 19">
            <a:extLst>
              <a:ext uri="{FF2B5EF4-FFF2-40B4-BE49-F238E27FC236}">
                <a16:creationId xmlns:a16="http://schemas.microsoft.com/office/drawing/2014/main" id="{85C3564B-6F09-292B-7322-672143BBBA92}"/>
              </a:ext>
            </a:extLst>
          </p:cNvPr>
          <p:cNvCxnSpPr>
            <a:cxnSpLocks/>
          </p:cNvCxnSpPr>
          <p:nvPr/>
        </p:nvCxnSpPr>
        <p:spPr bwMode="gray">
          <a:xfrm>
            <a:off x="5343399" y="2357466"/>
            <a:ext cx="0" cy="3671051"/>
          </a:xfrm>
          <a:prstGeom prst="line">
            <a:avLst/>
          </a:prstGeom>
          <a:ln w="57150"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1" name="Oval 20">
            <a:extLst>
              <a:ext uri="{FF2B5EF4-FFF2-40B4-BE49-F238E27FC236}">
                <a16:creationId xmlns:a16="http://schemas.microsoft.com/office/drawing/2014/main" id="{46DC4C06-D485-3874-8B48-6D4C453F13D0}"/>
              </a:ext>
            </a:extLst>
          </p:cNvPr>
          <p:cNvSpPr/>
          <p:nvPr/>
        </p:nvSpPr>
        <p:spPr bwMode="gray">
          <a:xfrm>
            <a:off x="5278548" y="2355920"/>
            <a:ext cx="129702" cy="134245"/>
          </a:xfrm>
          <a:prstGeom prst="ellipse">
            <a:avLst/>
          </a:prstGeom>
          <a:solidFill>
            <a:srgbClr val="F8D1E5"/>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2" name="Oval 21">
            <a:extLst>
              <a:ext uri="{FF2B5EF4-FFF2-40B4-BE49-F238E27FC236}">
                <a16:creationId xmlns:a16="http://schemas.microsoft.com/office/drawing/2014/main" id="{84431ABD-9CCB-3FBE-FC7F-B4CAEE67DECA}"/>
              </a:ext>
            </a:extLst>
          </p:cNvPr>
          <p:cNvSpPr/>
          <p:nvPr/>
        </p:nvSpPr>
        <p:spPr bwMode="gray">
          <a:xfrm>
            <a:off x="5278548" y="3703300"/>
            <a:ext cx="129702" cy="134245"/>
          </a:xfrm>
          <a:prstGeom prst="ellipse">
            <a:avLst/>
          </a:prstGeom>
          <a:solidFill>
            <a:srgbClr val="F8D1E5"/>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3" name="Oval 22">
            <a:extLst>
              <a:ext uri="{FF2B5EF4-FFF2-40B4-BE49-F238E27FC236}">
                <a16:creationId xmlns:a16="http://schemas.microsoft.com/office/drawing/2014/main" id="{F0A9CE34-3CC7-7C69-B231-52728B88EB84}"/>
              </a:ext>
            </a:extLst>
          </p:cNvPr>
          <p:cNvSpPr/>
          <p:nvPr/>
        </p:nvSpPr>
        <p:spPr bwMode="gray">
          <a:xfrm>
            <a:off x="5297598" y="5270652"/>
            <a:ext cx="129702" cy="134245"/>
          </a:xfrm>
          <a:prstGeom prst="ellipse">
            <a:avLst/>
          </a:prstGeom>
          <a:solidFill>
            <a:srgbClr val="F8D1E5"/>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4" name="TextBox 23">
            <a:extLst>
              <a:ext uri="{FF2B5EF4-FFF2-40B4-BE49-F238E27FC236}">
                <a16:creationId xmlns:a16="http://schemas.microsoft.com/office/drawing/2014/main" id="{6330EC0A-E34E-FB39-95A4-DB4C2803114F}"/>
              </a:ext>
            </a:extLst>
          </p:cNvPr>
          <p:cNvSpPr txBox="1"/>
          <p:nvPr/>
        </p:nvSpPr>
        <p:spPr bwMode="gray">
          <a:xfrm>
            <a:off x="8831791" y="2212541"/>
            <a:ext cx="3049544" cy="1385105"/>
          </a:xfrm>
          <a:prstGeom prst="rect">
            <a:avLst/>
          </a:prstGeom>
          <a:solidFill>
            <a:srgbClr val="E3EAEE"/>
          </a:solidFill>
        </p:spPr>
        <p:txBody>
          <a:bodyPr wrap="square" lIns="137160" tIns="137160" rIns="274320" bIns="137160" rtlCol="0" anchor="ctr">
            <a:noAutofit/>
          </a:bodyPr>
          <a:lstStyle/>
          <a:p>
            <a:pPr>
              <a:spcBef>
                <a:spcPts val="0"/>
              </a:spcBef>
              <a:spcAft>
                <a:spcPts val="600"/>
              </a:spcAft>
              <a:buFont typeface="Wingdings" pitchFamily="2" charset="2"/>
              <a:buChar char="ü"/>
            </a:pPr>
            <a:r>
              <a:rPr lang="en-US" sz="1050" b="1" dirty="0"/>
              <a:t> &gt; €25 million </a:t>
            </a:r>
            <a:r>
              <a:rPr lang="en-US" sz="1050" dirty="0"/>
              <a:t>in EU funding advanced the project in its exploration stage.</a:t>
            </a:r>
          </a:p>
          <a:p>
            <a:pPr>
              <a:spcBef>
                <a:spcPts val="0"/>
              </a:spcBef>
              <a:spcAft>
                <a:spcPts val="600"/>
              </a:spcAft>
              <a:buFont typeface="Wingdings" pitchFamily="2" charset="2"/>
              <a:buChar char="ü"/>
            </a:pPr>
            <a:r>
              <a:rPr lang="en-US" sz="1050" dirty="0"/>
              <a:t>Restructuring the initiative into a </a:t>
            </a:r>
            <a:r>
              <a:rPr lang="en-US" sz="1050" b="1" dirty="0"/>
              <a:t>district-owned enterprise </a:t>
            </a:r>
            <a:r>
              <a:rPr lang="en-US" sz="1050" dirty="0"/>
              <a:t>helped secure private investment and strengthen technical knowledge and capacity.</a:t>
            </a:r>
          </a:p>
        </p:txBody>
      </p:sp>
      <p:sp>
        <p:nvSpPr>
          <p:cNvPr id="25" name="btfpBulletedList826938">
            <a:extLst>
              <a:ext uri="{FF2B5EF4-FFF2-40B4-BE49-F238E27FC236}">
                <a16:creationId xmlns:a16="http://schemas.microsoft.com/office/drawing/2014/main" id="{36D9F4BF-12BA-7715-9F8A-64091C77E285}"/>
              </a:ext>
            </a:extLst>
          </p:cNvPr>
          <p:cNvSpPr txBox="1"/>
          <p:nvPr>
            <p:custDataLst>
              <p:tags r:id="rId3"/>
            </p:custDataLst>
          </p:nvPr>
        </p:nvSpPr>
        <p:spPr bwMode="gray">
          <a:xfrm>
            <a:off x="336482" y="3303806"/>
            <a:ext cx="3407319" cy="257369"/>
          </a:xfrm>
          <a:prstGeom prst="rect">
            <a:avLst/>
          </a:prstGeom>
          <a:solidFill>
            <a:srgbClr val="88939C"/>
          </a:solidFill>
          <a:ln>
            <a:noFill/>
          </a:ln>
        </p:spPr>
        <p:txBody>
          <a:bodyPr vert="horz" wrap="square" lIns="36000" tIns="36000" rIns="36000" bIns="36000" rtlCol="0" anchor="t">
            <a:spAutoFit/>
          </a:bodyPr>
          <a:lstStyle/>
          <a:p>
            <a:pPr marL="0" marR="0" lvl="0" indent="0" algn="ctr" defTabSz="711200" rtl="0" eaLnBrk="1" fontAlgn="auto" latinLnBrk="0" hangingPunct="1">
              <a:lnSpc>
                <a:spcPct val="100000"/>
              </a:lnSpc>
              <a:spcBef>
                <a:spcPts val="1800"/>
              </a:spcBef>
              <a:spcAft>
                <a:spcPts val="0"/>
              </a:spcAft>
              <a:buClrTx/>
              <a:buSzTx/>
              <a:buFontTx/>
              <a:buNone/>
              <a:tabLst/>
              <a:defRPr/>
            </a:pPr>
            <a:r>
              <a:rPr kumimoji="0" lang="en-US" sz="1200" b="1" i="0" u="none" strike="noStrike" kern="1200" cap="none" spc="0" normalizeH="0" baseline="0" noProof="0" dirty="0">
                <a:ln>
                  <a:noFill/>
                </a:ln>
                <a:solidFill>
                  <a:schemeClr val="bg1"/>
                </a:solidFill>
                <a:effectLst/>
                <a:uLnTx/>
                <a:uFillTx/>
                <a:latin typeface="Arial"/>
                <a:ea typeface="+mn-ea"/>
                <a:cs typeface="Arial"/>
              </a:rPr>
              <a:t>Current Limitation</a:t>
            </a:r>
          </a:p>
        </p:txBody>
      </p:sp>
      <p:sp>
        <p:nvSpPr>
          <p:cNvPr id="26" name="btfpBulletedList826938">
            <a:extLst>
              <a:ext uri="{FF2B5EF4-FFF2-40B4-BE49-F238E27FC236}">
                <a16:creationId xmlns:a16="http://schemas.microsoft.com/office/drawing/2014/main" id="{470DA9F0-2615-71C4-370D-3DA9ED27B51E}"/>
              </a:ext>
            </a:extLst>
          </p:cNvPr>
          <p:cNvSpPr txBox="1"/>
          <p:nvPr>
            <p:custDataLst>
              <p:tags r:id="rId4"/>
            </p:custDataLst>
          </p:nvPr>
        </p:nvSpPr>
        <p:spPr bwMode="gray">
          <a:xfrm>
            <a:off x="330200" y="4582122"/>
            <a:ext cx="3407319" cy="257369"/>
          </a:xfrm>
          <a:prstGeom prst="rect">
            <a:avLst/>
          </a:prstGeom>
          <a:solidFill>
            <a:srgbClr val="88939C"/>
          </a:solidFill>
          <a:ln>
            <a:noFill/>
          </a:ln>
        </p:spPr>
        <p:txBody>
          <a:bodyPr vert="horz" wrap="square" lIns="36000" tIns="36000" rIns="36000" bIns="36000" rtlCol="0" anchor="t">
            <a:spAutoFit/>
          </a:bodyPr>
          <a:lstStyle/>
          <a:p>
            <a:pPr marL="0" marR="0" lvl="0" indent="0" algn="ctr" defTabSz="711200" rtl="0" eaLnBrk="1" fontAlgn="auto" latinLnBrk="0" hangingPunct="1">
              <a:lnSpc>
                <a:spcPct val="100000"/>
              </a:lnSpc>
              <a:spcBef>
                <a:spcPts val="1800"/>
              </a:spcBef>
              <a:spcAft>
                <a:spcPts val="0"/>
              </a:spcAft>
              <a:buClrTx/>
              <a:buSzTx/>
              <a:buFontTx/>
              <a:buNone/>
              <a:tabLst/>
              <a:defRPr/>
            </a:pPr>
            <a:r>
              <a:rPr kumimoji="0" lang="en-US" sz="1200" b="1" i="0" u="none" strike="noStrike" kern="1200" cap="none" spc="0" normalizeH="0" baseline="0" noProof="0" dirty="0">
                <a:ln>
                  <a:noFill/>
                </a:ln>
                <a:solidFill>
                  <a:schemeClr val="bg1"/>
                </a:solidFill>
                <a:effectLst/>
                <a:uLnTx/>
                <a:uFillTx/>
                <a:latin typeface="Arial"/>
                <a:ea typeface="+mn-ea"/>
                <a:cs typeface="Arial"/>
              </a:rPr>
              <a:t>Highlight</a:t>
            </a:r>
          </a:p>
        </p:txBody>
      </p:sp>
      <p:pic>
        <p:nvPicPr>
          <p:cNvPr id="27" name="Picture 26" descr="A diagram of a heat exchanger&#10;&#10;AI-generated content may be incorrect.">
            <a:extLst>
              <a:ext uri="{FF2B5EF4-FFF2-40B4-BE49-F238E27FC236}">
                <a16:creationId xmlns:a16="http://schemas.microsoft.com/office/drawing/2014/main" id="{B4C6E90A-1095-85E4-71B4-C7C558F320BA}"/>
              </a:ext>
            </a:extLst>
          </p:cNvPr>
          <p:cNvPicPr>
            <a:picLocks noChangeAspect="1"/>
          </p:cNvPicPr>
          <p:nvPr/>
        </p:nvPicPr>
        <p:blipFill>
          <a:blip r:embed="rId18" cstate="screen">
            <a:extLst>
              <a:ext uri="{28A0092B-C50C-407E-A947-70E740481C1C}">
                <a14:useLocalDpi xmlns:a14="http://schemas.microsoft.com/office/drawing/2010/main"/>
              </a:ext>
            </a:extLst>
          </a:blip>
          <a:srcRect l="12726" t="12071" r="11443" b="12645"/>
          <a:stretch/>
        </p:blipFill>
        <p:spPr>
          <a:xfrm>
            <a:off x="8831791" y="3612633"/>
            <a:ext cx="3049542" cy="2723191"/>
          </a:xfrm>
          <a:prstGeom prst="rect">
            <a:avLst/>
          </a:prstGeom>
        </p:spPr>
      </p:pic>
    </p:spTree>
    <p:extLst>
      <p:ext uri="{BB962C8B-B14F-4D97-AF65-F5344CB8AC3E}">
        <p14:creationId xmlns:p14="http://schemas.microsoft.com/office/powerpoint/2010/main" val="275363110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3F496D63-0C62-8B50-D0E1-346DF3F52B6A}"/>
              </a:ext>
            </a:extLst>
          </p:cNvPr>
          <p:cNvGraphicFramePr>
            <a:graphicFrameLocks/>
          </p:cNvGraphicFramePr>
          <p:nvPr>
            <p:custDataLst>
              <p:tags r:id="rId1"/>
            </p:custDataLst>
            <p:extLst>
              <p:ext uri="{D42A27DB-BD31-4B8C-83A1-F6EECF244321}">
                <p14:modId xmlns:p14="http://schemas.microsoft.com/office/powerpoint/2010/main" val="557194582"/>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54" imgW="7772400" imgH="10058400" progId="TCLayout.ActiveDocument.1">
                  <p:embed/>
                </p:oleObj>
              </mc:Choice>
              <mc:Fallback>
                <p:oleObj name="think-cell Slide" r:id="rId54" imgW="7772400" imgH="10058400" progId="TCLayout.ActiveDocument.1">
                  <p:embed/>
                  <p:pic>
                    <p:nvPicPr>
                      <p:cNvPr id="10" name="think-cell data - do not delete" hidden="1">
                        <a:extLst>
                          <a:ext uri="{FF2B5EF4-FFF2-40B4-BE49-F238E27FC236}">
                            <a16:creationId xmlns:a16="http://schemas.microsoft.com/office/drawing/2014/main" id="{3F496D63-0C62-8B50-D0E1-346DF3F52B6A}"/>
                          </a:ext>
                        </a:extLst>
                      </p:cNvPr>
                      <p:cNvPicPr/>
                      <p:nvPr/>
                    </p:nvPicPr>
                    <p:blipFill>
                      <a:blip r:embed="rId55"/>
                      <a:stretch>
                        <a:fillRect/>
                      </a:stretch>
                    </p:blipFill>
                    <p:spPr>
                      <a:xfrm>
                        <a:off x="1588" y="1588"/>
                        <a:ext cx="1227" cy="1588"/>
                      </a:xfrm>
                      <a:prstGeom prst="rect">
                        <a:avLst/>
                      </a:prstGeom>
                    </p:spPr>
                  </p:pic>
                </p:oleObj>
              </mc:Fallback>
            </mc:AlternateContent>
          </a:graphicData>
        </a:graphic>
      </p:graphicFrame>
      <p:sp>
        <p:nvSpPr>
          <p:cNvPr id="3" name="Text Placeholder 2">
            <a:extLst>
              <a:ext uri="{FF2B5EF4-FFF2-40B4-BE49-F238E27FC236}">
                <a16:creationId xmlns:a16="http://schemas.microsoft.com/office/drawing/2014/main" id="{A46F902F-E92D-24B1-0860-DEC38264C900}"/>
              </a:ext>
            </a:extLst>
          </p:cNvPr>
          <p:cNvSpPr>
            <a:spLocks noGrp="1"/>
          </p:cNvSpPr>
          <p:nvPr>
            <p:ph type="body" sz="quarter" idx="14"/>
          </p:nvPr>
        </p:nvSpPr>
        <p:spPr/>
        <p:txBody>
          <a:bodyPr/>
          <a:lstStyle/>
          <a:p>
            <a:pPr>
              <a:spcAft>
                <a:spcPts val="400"/>
              </a:spcAft>
            </a:pPr>
            <a:r>
              <a:rPr lang="en-US" b="1" dirty="0"/>
              <a:t>Heating: China</a:t>
            </a:r>
            <a:r>
              <a:rPr lang="en-US" dirty="0"/>
              <a:t> is the most significant country, accounts for nearly 50% of global geothermal final energy consumption, dedicated entirely to </a:t>
            </a:r>
            <a:r>
              <a:rPr lang="en-US" b="1" dirty="0"/>
              <a:t>space heating.</a:t>
            </a:r>
          </a:p>
          <a:p>
            <a:pPr>
              <a:spcAft>
                <a:spcPts val="400"/>
              </a:spcAft>
            </a:pPr>
            <a:r>
              <a:rPr lang="en-US" b="1" dirty="0"/>
              <a:t>Electricity: </a:t>
            </a:r>
            <a:r>
              <a:rPr lang="en-US" dirty="0"/>
              <a:t>The </a:t>
            </a:r>
            <a:r>
              <a:rPr lang="en-US" b="1" dirty="0"/>
              <a:t>U.S., Indonesia, Türkiye, the Philippines, and New Zealand</a:t>
            </a:r>
            <a:r>
              <a:rPr lang="en-US" dirty="0"/>
              <a:t> generate </a:t>
            </a:r>
            <a:r>
              <a:rPr lang="en-US" b="1" dirty="0"/>
              <a:t>two-thirds of global geothermal electricity</a:t>
            </a:r>
            <a:r>
              <a:rPr lang="en-US" dirty="0"/>
              <a:t>, with </a:t>
            </a:r>
            <a:r>
              <a:rPr lang="en-US" b="1" dirty="0"/>
              <a:t>Iceland, Italy, Kenya, Mexico, and Japan</a:t>
            </a:r>
            <a:r>
              <a:rPr lang="en-US" dirty="0"/>
              <a:t> contributing an additional 25%.</a:t>
            </a:r>
          </a:p>
        </p:txBody>
      </p:sp>
      <p:sp>
        <p:nvSpPr>
          <p:cNvPr id="5" name="Title 4">
            <a:extLst>
              <a:ext uri="{FF2B5EF4-FFF2-40B4-BE49-F238E27FC236}">
                <a16:creationId xmlns:a16="http://schemas.microsoft.com/office/drawing/2014/main" id="{41D056B6-5EB2-D37E-C08F-C9308A954FCA}"/>
              </a:ext>
            </a:extLst>
          </p:cNvPr>
          <p:cNvSpPr>
            <a:spLocks noGrp="1"/>
          </p:cNvSpPr>
          <p:nvPr>
            <p:ph type="title"/>
          </p:nvPr>
        </p:nvSpPr>
        <p:spPr/>
        <p:txBody>
          <a:bodyPr vert="horz" rIns="91440"/>
          <a:lstStyle/>
          <a:p>
            <a:r>
              <a:rPr lang="en-US" dirty="0"/>
              <a:t>Today, 10 countries consume 90% of global geothermal energy, with almost 80% of end use for heating and cooling</a:t>
            </a:r>
          </a:p>
        </p:txBody>
      </p:sp>
      <p:sp>
        <p:nvSpPr>
          <p:cNvPr id="6" name="Footer Placeholder 5">
            <a:extLst>
              <a:ext uri="{FF2B5EF4-FFF2-40B4-BE49-F238E27FC236}">
                <a16:creationId xmlns:a16="http://schemas.microsoft.com/office/drawing/2014/main" id="{E648EB44-96C9-B037-A331-64C07D4F3B23}"/>
              </a:ext>
            </a:extLst>
          </p:cNvPr>
          <p:cNvSpPr>
            <a:spLocks noGrp="1"/>
          </p:cNvSpPr>
          <p:nvPr>
            <p:ph type="ftr" sz="quarter" idx="3"/>
          </p:nvPr>
        </p:nvSpPr>
        <p:spPr/>
        <p:txBody>
          <a:bodyPr/>
          <a:lstStyle/>
          <a:p>
            <a:r>
              <a:rPr lang="en-US" dirty="0">
                <a:solidFill>
                  <a:srgbClr val="000000"/>
                </a:solidFill>
              </a:rPr>
              <a:t>Sources: </a:t>
            </a:r>
            <a:r>
              <a:rPr lang="en-US" dirty="0">
                <a:solidFill>
                  <a:srgbClr val="000000"/>
                </a:solidFill>
                <a:hlinkClick r:id="rId56"/>
              </a:rPr>
              <a:t>The Future of Geothermal Energy</a:t>
            </a:r>
            <a:r>
              <a:rPr lang="en-US" dirty="0">
                <a:solidFill>
                  <a:srgbClr val="000000"/>
                </a:solidFill>
              </a:rPr>
              <a:t> (IEA, 2024).</a:t>
            </a:r>
          </a:p>
          <a:p>
            <a:r>
              <a:rPr lang="en-US" dirty="0">
                <a:solidFill>
                  <a:srgbClr val="000000"/>
                </a:solidFill>
              </a:rPr>
              <a:t>Credit: </a:t>
            </a:r>
            <a:r>
              <a:rPr lang="en-US" dirty="0" err="1">
                <a:solidFill>
                  <a:srgbClr val="000000"/>
                </a:solidFill>
              </a:rPr>
              <a:t>Faradisa</a:t>
            </a:r>
            <a:r>
              <a:rPr lang="en-US" dirty="0">
                <a:solidFill>
                  <a:srgbClr val="000000"/>
                </a:solidFill>
              </a:rPr>
              <a:t> </a:t>
            </a:r>
            <a:r>
              <a:rPr lang="en-US" dirty="0" err="1">
                <a:solidFill>
                  <a:srgbClr val="000000"/>
                </a:solidFill>
              </a:rPr>
              <a:t>Anintya</a:t>
            </a:r>
            <a:r>
              <a:rPr lang="en-US" dirty="0">
                <a:solidFill>
                  <a:srgbClr val="000000"/>
                </a:solidFill>
              </a:rPr>
              <a:t>, Pia Doris Morrow, Isabel Hoyos, and </a:t>
            </a:r>
            <a:r>
              <a:rPr lang="en-US" dirty="0">
                <a:hlinkClick r:id="rId57"/>
              </a:rPr>
              <a:t>Gernot Wagner</a:t>
            </a:r>
            <a:r>
              <a:rPr lang="en-US" dirty="0"/>
              <a:t>.</a:t>
            </a:r>
            <a:r>
              <a:rPr lang="en-US" dirty="0">
                <a:cs typeface="Arial"/>
              </a:rPr>
              <a:t> </a:t>
            </a:r>
            <a:r>
              <a:rPr lang="en-US" dirty="0">
                <a:hlinkClick r:id="rId58"/>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chemeClr val="tx1"/>
              </a:solidFill>
            </a:endParaRPr>
          </a:p>
          <a:p>
            <a:endParaRPr lang="en-US" dirty="0">
              <a:solidFill>
                <a:schemeClr val="tx1"/>
              </a:solidFill>
            </a:endParaRPr>
          </a:p>
        </p:txBody>
      </p:sp>
      <p:sp>
        <p:nvSpPr>
          <p:cNvPr id="7" name="Text Placeholder 6">
            <a:extLst>
              <a:ext uri="{FF2B5EF4-FFF2-40B4-BE49-F238E27FC236}">
                <a16:creationId xmlns:a16="http://schemas.microsoft.com/office/drawing/2014/main" id="{0AAA3316-26B2-1890-D0CC-91E16938BFEF}"/>
              </a:ext>
            </a:extLst>
          </p:cNvPr>
          <p:cNvSpPr>
            <a:spLocks noGrp="1"/>
          </p:cNvSpPr>
          <p:nvPr>
            <p:ph type="body" sz="quarter" idx="13"/>
          </p:nvPr>
        </p:nvSpPr>
        <p:spPr/>
        <p:txBody>
          <a:bodyPr/>
          <a:lstStyle/>
          <a:p>
            <a:pPr lvl="0">
              <a:spcBef>
                <a:spcPct val="0"/>
              </a:spcBef>
              <a:spcAft>
                <a:spcPct val="0"/>
              </a:spcAft>
              <a:defRPr/>
            </a:pPr>
            <a:r>
              <a:rPr lang="en-US" altLang="en-US" dirty="0">
                <a:solidFill>
                  <a:srgbClr val="000000"/>
                </a:solidFill>
              </a:rPr>
              <a:t>Total final geothermal energy consumption </a:t>
            </a:r>
          </a:p>
          <a:p>
            <a:pPr lvl="0">
              <a:spcBef>
                <a:spcPct val="0"/>
              </a:spcBef>
              <a:spcAft>
                <a:spcPct val="0"/>
              </a:spcAft>
              <a:defRPr/>
            </a:pPr>
            <a:r>
              <a:rPr lang="en-US" altLang="en-US" dirty="0">
                <a:solidFill>
                  <a:srgbClr val="000000"/>
                </a:solidFill>
              </a:rPr>
              <a:t>by consuming countries, 2023</a:t>
            </a:r>
            <a:endParaRPr lang="en-US" baseline="-25000" dirty="0">
              <a:solidFill>
                <a:srgbClr val="000000"/>
              </a:solidFill>
            </a:endParaRPr>
          </a:p>
        </p:txBody>
      </p:sp>
      <p:sp>
        <p:nvSpPr>
          <p:cNvPr id="8" name="Text Placeholder 7">
            <a:extLst>
              <a:ext uri="{FF2B5EF4-FFF2-40B4-BE49-F238E27FC236}">
                <a16:creationId xmlns:a16="http://schemas.microsoft.com/office/drawing/2014/main" id="{4C5BFF2D-B69C-9CCD-877A-2CEEAEAFD767}"/>
              </a:ext>
            </a:extLst>
          </p:cNvPr>
          <p:cNvSpPr>
            <a:spLocks noGrp="1"/>
          </p:cNvSpPr>
          <p:nvPr>
            <p:ph type="body" sz="quarter" idx="16"/>
          </p:nvPr>
        </p:nvSpPr>
        <p:spPr/>
        <p:txBody>
          <a:bodyPr/>
          <a:lstStyle/>
          <a:p>
            <a:pPr lvl="0">
              <a:spcBef>
                <a:spcPct val="0"/>
              </a:spcBef>
              <a:spcAft>
                <a:spcPct val="0"/>
              </a:spcAft>
              <a:defRPr/>
            </a:pPr>
            <a:r>
              <a:rPr lang="en-US" altLang="en-US" dirty="0">
                <a:solidFill>
                  <a:srgbClr val="000000"/>
                </a:solidFill>
              </a:rPr>
              <a:t>Total final geothermal energy consumption </a:t>
            </a:r>
          </a:p>
          <a:p>
            <a:pPr lvl="0">
              <a:spcBef>
                <a:spcPct val="0"/>
              </a:spcBef>
              <a:spcAft>
                <a:spcPct val="0"/>
              </a:spcAft>
              <a:defRPr/>
            </a:pPr>
            <a:r>
              <a:rPr lang="en-US" altLang="en-US" dirty="0">
                <a:solidFill>
                  <a:srgbClr val="000000"/>
                </a:solidFill>
              </a:rPr>
              <a:t>by application, 2023</a:t>
            </a:r>
            <a:endParaRPr lang="en-US" baseline="-25000" dirty="0">
              <a:solidFill>
                <a:srgbClr val="000000"/>
              </a:solidFill>
            </a:endParaRPr>
          </a:p>
        </p:txBody>
      </p:sp>
      <p:sp>
        <p:nvSpPr>
          <p:cNvPr id="9" name="Text Placeholder 1">
            <a:extLst>
              <a:ext uri="{FF2B5EF4-FFF2-40B4-BE49-F238E27FC236}">
                <a16:creationId xmlns:a16="http://schemas.microsoft.com/office/drawing/2014/main" id="{A073777F-06E3-9720-0412-43686963EA4D}"/>
              </a:ext>
            </a:extLst>
          </p:cNvPr>
          <p:cNvSpPr txBox="1">
            <a:spLocks/>
          </p:cNvSpPr>
          <p:nvPr/>
        </p:nvSpPr>
        <p:spPr>
          <a:xfrm>
            <a:off x="0" y="0"/>
            <a:ext cx="3886200" cy="320040"/>
          </a:xfrm>
          <a:prstGeom prst="rect">
            <a:avLst/>
          </a:prstGeom>
          <a:solidFill>
            <a:schemeClr val="accent6"/>
          </a:solidFill>
        </p:spPr>
        <p:txBody>
          <a:bodyPr vert="horz" lIns="91440" tIns="45720" rIns="91440" bIns="45720" rtlCol="0">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Opportunity: Heating &amp; cooling</a:t>
            </a:r>
          </a:p>
        </p:txBody>
      </p:sp>
      <p:cxnSp>
        <p:nvCxnSpPr>
          <p:cNvPr id="15" name="Straight Connector 14">
            <a:extLst>
              <a:ext uri="{FF2B5EF4-FFF2-40B4-BE49-F238E27FC236}">
                <a16:creationId xmlns:a16="http://schemas.microsoft.com/office/drawing/2014/main" id="{8A0FCBD4-78B3-8F66-1583-B664D2EBFB57}"/>
              </a:ext>
            </a:extLst>
          </p:cNvPr>
          <p:cNvCxnSpPr/>
          <p:nvPr>
            <p:custDataLst>
              <p:tags r:id="rId2"/>
            </p:custDataLst>
          </p:nvPr>
        </p:nvCxnSpPr>
        <p:spPr bwMode="gray">
          <a:xfrm>
            <a:off x="3533775" y="2428875"/>
            <a:ext cx="0" cy="2651125"/>
          </a:xfrm>
          <a:prstGeom prst="line">
            <a:avLst/>
          </a:prstGeom>
          <a:ln w="3175" cap="flat" cmpd="sng" algn="ctr">
            <a:solidFill>
              <a:srgbClr val="969696"/>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2" name="Straight Connector 11">
            <a:extLst>
              <a:ext uri="{FF2B5EF4-FFF2-40B4-BE49-F238E27FC236}">
                <a16:creationId xmlns:a16="http://schemas.microsoft.com/office/drawing/2014/main" id="{207B62FB-E04F-3E77-EDD3-BEA547719C0B}"/>
              </a:ext>
            </a:extLst>
          </p:cNvPr>
          <p:cNvCxnSpPr/>
          <p:nvPr>
            <p:custDataLst>
              <p:tags r:id="rId3"/>
            </p:custDataLst>
          </p:nvPr>
        </p:nvCxnSpPr>
        <p:spPr bwMode="gray">
          <a:xfrm>
            <a:off x="1881188" y="2428875"/>
            <a:ext cx="0" cy="2651125"/>
          </a:xfrm>
          <a:prstGeom prst="line">
            <a:avLst/>
          </a:prstGeom>
          <a:ln w="3175" cap="flat" cmpd="sng" algn="ctr">
            <a:solidFill>
              <a:srgbClr val="969696"/>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6" name="Straight Connector 15">
            <a:extLst>
              <a:ext uri="{FF2B5EF4-FFF2-40B4-BE49-F238E27FC236}">
                <a16:creationId xmlns:a16="http://schemas.microsoft.com/office/drawing/2014/main" id="{5028B8FF-3119-48D6-1112-18538E22617F}"/>
              </a:ext>
            </a:extLst>
          </p:cNvPr>
          <p:cNvCxnSpPr/>
          <p:nvPr>
            <p:custDataLst>
              <p:tags r:id="rId4"/>
            </p:custDataLst>
          </p:nvPr>
        </p:nvCxnSpPr>
        <p:spPr bwMode="gray">
          <a:xfrm>
            <a:off x="4749800" y="2428875"/>
            <a:ext cx="0" cy="2651125"/>
          </a:xfrm>
          <a:prstGeom prst="line">
            <a:avLst/>
          </a:prstGeom>
          <a:ln w="3175" cap="flat" cmpd="sng" algn="ctr">
            <a:solidFill>
              <a:srgbClr val="969696"/>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3" name="Straight Connector 12">
            <a:extLst>
              <a:ext uri="{FF2B5EF4-FFF2-40B4-BE49-F238E27FC236}">
                <a16:creationId xmlns:a16="http://schemas.microsoft.com/office/drawing/2014/main" id="{DE5927AD-9289-C657-ED76-589E897DAFE3}"/>
              </a:ext>
            </a:extLst>
          </p:cNvPr>
          <p:cNvCxnSpPr/>
          <p:nvPr>
            <p:custDataLst>
              <p:tags r:id="rId5"/>
            </p:custDataLst>
          </p:nvPr>
        </p:nvCxnSpPr>
        <p:spPr bwMode="gray">
          <a:xfrm>
            <a:off x="2432050" y="2428875"/>
            <a:ext cx="0" cy="2651125"/>
          </a:xfrm>
          <a:prstGeom prst="line">
            <a:avLst/>
          </a:prstGeom>
          <a:ln w="3175" cap="flat" cmpd="sng" algn="ctr">
            <a:solidFill>
              <a:srgbClr val="969696"/>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1" name="Straight Connector 10">
            <a:extLst>
              <a:ext uri="{FF2B5EF4-FFF2-40B4-BE49-F238E27FC236}">
                <a16:creationId xmlns:a16="http://schemas.microsoft.com/office/drawing/2014/main" id="{7121F27B-ABFA-4327-5B42-C8E566C58D82}"/>
              </a:ext>
            </a:extLst>
          </p:cNvPr>
          <p:cNvCxnSpPr/>
          <p:nvPr>
            <p:custDataLst>
              <p:tags r:id="rId6"/>
            </p:custDataLst>
          </p:nvPr>
        </p:nvCxnSpPr>
        <p:spPr bwMode="gray">
          <a:xfrm>
            <a:off x="4084638" y="2428875"/>
            <a:ext cx="0" cy="2651125"/>
          </a:xfrm>
          <a:prstGeom prst="line">
            <a:avLst/>
          </a:prstGeom>
          <a:ln w="3175" cap="flat" cmpd="sng" algn="ctr">
            <a:solidFill>
              <a:srgbClr val="969696"/>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4" name="Straight Connector 13">
            <a:extLst>
              <a:ext uri="{FF2B5EF4-FFF2-40B4-BE49-F238E27FC236}">
                <a16:creationId xmlns:a16="http://schemas.microsoft.com/office/drawing/2014/main" id="{82B8733A-D157-57B1-682D-DB9CC25C768B}"/>
              </a:ext>
            </a:extLst>
          </p:cNvPr>
          <p:cNvCxnSpPr/>
          <p:nvPr>
            <p:custDataLst>
              <p:tags r:id="rId7"/>
            </p:custDataLst>
          </p:nvPr>
        </p:nvCxnSpPr>
        <p:spPr bwMode="gray">
          <a:xfrm>
            <a:off x="2982913" y="2428875"/>
            <a:ext cx="0" cy="2651125"/>
          </a:xfrm>
          <a:prstGeom prst="line">
            <a:avLst/>
          </a:prstGeom>
          <a:ln w="3175" cap="flat" cmpd="sng" algn="ctr">
            <a:solidFill>
              <a:srgbClr val="969696"/>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graphicFrame>
        <p:nvGraphicFramePr>
          <p:cNvPr id="67" name="Chart 66">
            <a:extLst>
              <a:ext uri="{FF2B5EF4-FFF2-40B4-BE49-F238E27FC236}">
                <a16:creationId xmlns:a16="http://schemas.microsoft.com/office/drawing/2014/main" id="{FEA99062-0414-22E5-E9D4-7211E5C1782D}"/>
              </a:ext>
            </a:extLst>
          </p:cNvPr>
          <p:cNvGraphicFramePr/>
          <p:nvPr>
            <p:custDataLst>
              <p:tags r:id="rId8"/>
            </p:custDataLst>
            <p:extLst>
              <p:ext uri="{D42A27DB-BD31-4B8C-83A1-F6EECF244321}">
                <p14:modId xmlns:p14="http://schemas.microsoft.com/office/powerpoint/2010/main" val="3812544450"/>
              </p:ext>
            </p:extLst>
          </p:nvPr>
        </p:nvGraphicFramePr>
        <p:xfrm>
          <a:off x="1247775" y="2346325"/>
          <a:ext cx="3584575" cy="2816225"/>
        </p:xfrm>
        <a:graphic>
          <a:graphicData uri="http://schemas.openxmlformats.org/drawingml/2006/chart">
            <c:chart xmlns:c="http://schemas.openxmlformats.org/drawingml/2006/chart" xmlns:r="http://schemas.openxmlformats.org/officeDocument/2006/relationships" r:id="rId59"/>
          </a:graphicData>
        </a:graphic>
      </p:graphicFrame>
      <p:sp>
        <p:nvSpPr>
          <p:cNvPr id="18" name="Text Placeholder 10">
            <a:extLst>
              <a:ext uri="{FF2B5EF4-FFF2-40B4-BE49-F238E27FC236}">
                <a16:creationId xmlns:a16="http://schemas.microsoft.com/office/drawing/2014/main" id="{911F153B-C570-707A-C64A-A12DD24B827D}"/>
              </a:ext>
            </a:extLst>
          </p:cNvPr>
          <p:cNvSpPr>
            <a:spLocks/>
          </p:cNvSpPr>
          <p:nvPr>
            <p:custDataLst>
              <p:tags r:id="rId9"/>
            </p:custDataLst>
          </p:nvPr>
        </p:nvSpPr>
        <p:spPr bwMode="gray">
          <a:xfrm>
            <a:off x="1289050" y="2195513"/>
            <a:ext cx="841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DEB6F017-684F-4728-853B-6A71C6E3F289}" type="datetime'''''''''''''''0'">
              <a:rPr lang="en-US" altLang="en-US" sz="1200" smtClean="0">
                <a:solidFill>
                  <a:srgbClr val="969696"/>
                </a:solidFill>
              </a:rPr>
              <a:pPr marL="0" lvl="0" indent="0" algn="ctr">
                <a:spcBef>
                  <a:spcPct val="0"/>
                </a:spcBef>
                <a:spcAft>
                  <a:spcPct val="0"/>
                </a:spcAft>
                <a:buNone/>
              </a:pPr>
              <a:t>0</a:t>
            </a:fld>
            <a:endParaRPr lang="en-US" sz="1200" dirty="0">
              <a:solidFill>
                <a:srgbClr val="969696"/>
              </a:solidFill>
            </a:endParaRPr>
          </a:p>
        </p:txBody>
      </p:sp>
      <p:sp>
        <p:nvSpPr>
          <p:cNvPr id="23" name="Text Placeholder 10">
            <a:extLst>
              <a:ext uri="{FF2B5EF4-FFF2-40B4-BE49-F238E27FC236}">
                <a16:creationId xmlns:a16="http://schemas.microsoft.com/office/drawing/2014/main" id="{98867C69-9982-50BE-D1F8-298BC4C23B06}"/>
              </a:ext>
            </a:extLst>
          </p:cNvPr>
          <p:cNvSpPr>
            <a:spLocks/>
          </p:cNvSpPr>
          <p:nvPr>
            <p:custDataLst>
              <p:tags r:id="rId10"/>
            </p:custDataLst>
          </p:nvPr>
        </p:nvSpPr>
        <p:spPr bwMode="gray">
          <a:xfrm>
            <a:off x="3408363" y="2195513"/>
            <a:ext cx="2524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9414010A-E2D1-4835-8280-41FD5DD2B2C0}" type="datetime'''''''''''''''''''''''''''''40''''''''''''''''''''0'''''''">
              <a:rPr lang="en-US" altLang="en-US" sz="1200" smtClean="0">
                <a:solidFill>
                  <a:srgbClr val="969696"/>
                </a:solidFill>
              </a:rPr>
              <a:pPr marL="0" lvl="0" indent="0" algn="ctr">
                <a:spcBef>
                  <a:spcPct val="0"/>
                </a:spcBef>
                <a:spcAft>
                  <a:spcPct val="0"/>
                </a:spcAft>
                <a:buNone/>
              </a:pPr>
              <a:t>400</a:t>
            </a:fld>
            <a:endParaRPr lang="en-US" sz="1200" dirty="0">
              <a:solidFill>
                <a:srgbClr val="969696"/>
              </a:solidFill>
            </a:endParaRPr>
          </a:p>
        </p:txBody>
      </p:sp>
      <p:sp>
        <p:nvSpPr>
          <p:cNvPr id="19" name="Text Placeholder 10">
            <a:extLst>
              <a:ext uri="{FF2B5EF4-FFF2-40B4-BE49-F238E27FC236}">
                <a16:creationId xmlns:a16="http://schemas.microsoft.com/office/drawing/2014/main" id="{75963588-3E78-0133-030E-D770E18B7623}"/>
              </a:ext>
            </a:extLst>
          </p:cNvPr>
          <p:cNvSpPr>
            <a:spLocks/>
          </p:cNvSpPr>
          <p:nvPr>
            <p:custDataLst>
              <p:tags r:id="rId11"/>
            </p:custDataLst>
          </p:nvPr>
        </p:nvSpPr>
        <p:spPr bwMode="gray">
          <a:xfrm>
            <a:off x="3959225" y="2195513"/>
            <a:ext cx="2524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D9B83E8E-A3F0-4CD0-B51F-061A10845661}" type="datetime'5''0''''''''''''''''''''''''''0'''">
              <a:rPr lang="en-US" altLang="en-US" sz="1200" smtClean="0">
                <a:solidFill>
                  <a:srgbClr val="969696"/>
                </a:solidFill>
              </a:rPr>
              <a:pPr marL="0" lvl="0" indent="0" algn="ctr">
                <a:spcBef>
                  <a:spcPct val="0"/>
                </a:spcBef>
                <a:spcAft>
                  <a:spcPct val="0"/>
                </a:spcAft>
                <a:buNone/>
              </a:pPr>
              <a:t>500</a:t>
            </a:fld>
            <a:endParaRPr lang="en-US" sz="1200" dirty="0">
              <a:solidFill>
                <a:srgbClr val="969696"/>
              </a:solidFill>
            </a:endParaRPr>
          </a:p>
        </p:txBody>
      </p:sp>
      <p:sp>
        <p:nvSpPr>
          <p:cNvPr id="22" name="Text Placeholder 10">
            <a:extLst>
              <a:ext uri="{FF2B5EF4-FFF2-40B4-BE49-F238E27FC236}">
                <a16:creationId xmlns:a16="http://schemas.microsoft.com/office/drawing/2014/main" id="{48A56D71-A353-23D5-8901-D78FD04264ED}"/>
              </a:ext>
            </a:extLst>
          </p:cNvPr>
          <p:cNvSpPr>
            <a:spLocks/>
          </p:cNvSpPr>
          <p:nvPr>
            <p:custDataLst>
              <p:tags r:id="rId12"/>
            </p:custDataLst>
          </p:nvPr>
        </p:nvSpPr>
        <p:spPr bwMode="gray">
          <a:xfrm>
            <a:off x="2857500" y="2195513"/>
            <a:ext cx="2524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911C168C-039C-4CB2-B748-08D3B1515437}" type="datetime'''''''3''''''''''''''''''''''''0''''''''''''0'">
              <a:rPr lang="en-US" altLang="en-US" sz="1200" smtClean="0">
                <a:solidFill>
                  <a:srgbClr val="969696"/>
                </a:solidFill>
              </a:rPr>
              <a:pPr marL="0" lvl="0" indent="0" algn="ctr">
                <a:spcBef>
                  <a:spcPct val="0"/>
                </a:spcBef>
                <a:spcAft>
                  <a:spcPct val="0"/>
                </a:spcAft>
                <a:buNone/>
              </a:pPr>
              <a:t>300</a:t>
            </a:fld>
            <a:endParaRPr lang="en-US" sz="1200" dirty="0">
              <a:solidFill>
                <a:srgbClr val="969696"/>
              </a:solidFill>
            </a:endParaRPr>
          </a:p>
        </p:txBody>
      </p:sp>
      <p:sp>
        <p:nvSpPr>
          <p:cNvPr id="24" name="Text Placeholder 10">
            <a:extLst>
              <a:ext uri="{FF2B5EF4-FFF2-40B4-BE49-F238E27FC236}">
                <a16:creationId xmlns:a16="http://schemas.microsoft.com/office/drawing/2014/main" id="{635F9FC6-2FE7-AC75-F44A-E7F90B1FEAEC}"/>
              </a:ext>
            </a:extLst>
          </p:cNvPr>
          <p:cNvSpPr>
            <a:spLocks/>
          </p:cNvSpPr>
          <p:nvPr>
            <p:custDataLst>
              <p:tags r:id="rId13"/>
            </p:custDataLst>
          </p:nvPr>
        </p:nvSpPr>
        <p:spPr bwMode="gray">
          <a:xfrm>
            <a:off x="4560888" y="2195513"/>
            <a:ext cx="3794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77BAF755-9EE2-404A-B9DA-79E982011BD0}" type="datetime'''''''''1''''''''.40''''''''''''''''''''''''''0'">
              <a:rPr lang="en-US" altLang="en-US" sz="1200" smtClean="0">
                <a:solidFill>
                  <a:srgbClr val="969696"/>
                </a:solidFill>
              </a:rPr>
              <a:pPr marL="0" lvl="0" indent="0" algn="ctr">
                <a:spcBef>
                  <a:spcPct val="0"/>
                </a:spcBef>
                <a:spcAft>
                  <a:spcPct val="0"/>
                </a:spcAft>
                <a:buNone/>
              </a:pPr>
              <a:t>1.400</a:t>
            </a:fld>
            <a:endParaRPr lang="en-US" sz="1200" dirty="0">
              <a:solidFill>
                <a:srgbClr val="969696"/>
              </a:solidFill>
            </a:endParaRPr>
          </a:p>
        </p:txBody>
      </p:sp>
      <p:sp>
        <p:nvSpPr>
          <p:cNvPr id="21" name="Text Placeholder 10">
            <a:extLst>
              <a:ext uri="{FF2B5EF4-FFF2-40B4-BE49-F238E27FC236}">
                <a16:creationId xmlns:a16="http://schemas.microsoft.com/office/drawing/2014/main" id="{BB2205D1-3E1A-745F-8BB6-F061AA819EF8}"/>
              </a:ext>
            </a:extLst>
          </p:cNvPr>
          <p:cNvSpPr>
            <a:spLocks/>
          </p:cNvSpPr>
          <p:nvPr>
            <p:custDataLst>
              <p:tags r:id="rId14"/>
            </p:custDataLst>
          </p:nvPr>
        </p:nvSpPr>
        <p:spPr bwMode="gray">
          <a:xfrm>
            <a:off x="2306638" y="2195513"/>
            <a:ext cx="2524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247E7FDB-4112-43DC-B53E-F361C120F581}" type="datetime'''''''''20''''''''''''''''''''''''0'''''''''''''''''''''''''''">
              <a:rPr lang="en-US" altLang="en-US" sz="1200" smtClean="0">
                <a:solidFill>
                  <a:srgbClr val="969696"/>
                </a:solidFill>
              </a:rPr>
              <a:pPr marL="0" lvl="0" indent="0" algn="ctr">
                <a:spcBef>
                  <a:spcPct val="0"/>
                </a:spcBef>
                <a:spcAft>
                  <a:spcPct val="0"/>
                </a:spcAft>
                <a:buNone/>
              </a:pPr>
              <a:t>200</a:t>
            </a:fld>
            <a:endParaRPr lang="en-US" sz="1200" dirty="0">
              <a:solidFill>
                <a:srgbClr val="969696"/>
              </a:solidFill>
            </a:endParaRPr>
          </a:p>
        </p:txBody>
      </p:sp>
      <p:sp>
        <p:nvSpPr>
          <p:cNvPr id="20" name="Text Placeholder 10">
            <a:extLst>
              <a:ext uri="{FF2B5EF4-FFF2-40B4-BE49-F238E27FC236}">
                <a16:creationId xmlns:a16="http://schemas.microsoft.com/office/drawing/2014/main" id="{40B7DD99-89F1-2B81-168C-3E63A8AF9BBE}"/>
              </a:ext>
            </a:extLst>
          </p:cNvPr>
          <p:cNvSpPr>
            <a:spLocks/>
          </p:cNvSpPr>
          <p:nvPr>
            <p:custDataLst>
              <p:tags r:id="rId15"/>
            </p:custDataLst>
          </p:nvPr>
        </p:nvSpPr>
        <p:spPr bwMode="gray">
          <a:xfrm>
            <a:off x="1755775" y="2195513"/>
            <a:ext cx="2524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01724FB6-4F88-432D-9CB6-F5B6E25C99F1}" type="datetime'''1''0''''''''''''''''''''0'''''''''''''''''''">
              <a:rPr lang="en-US" altLang="en-US" sz="1200" smtClean="0">
                <a:solidFill>
                  <a:srgbClr val="969696"/>
                </a:solidFill>
              </a:rPr>
              <a:pPr marL="0" lvl="0" indent="0" algn="ctr">
                <a:spcBef>
                  <a:spcPct val="0"/>
                </a:spcBef>
                <a:spcAft>
                  <a:spcPct val="0"/>
                </a:spcAft>
                <a:buNone/>
              </a:pPr>
              <a:t>100</a:t>
            </a:fld>
            <a:endParaRPr lang="en-US" sz="1200" dirty="0">
              <a:solidFill>
                <a:srgbClr val="969696"/>
              </a:solidFill>
            </a:endParaRPr>
          </a:p>
        </p:txBody>
      </p:sp>
      <p:sp useBgFill="1">
        <p:nvSpPr>
          <p:cNvPr id="62" name="Freeform 61">
            <a:extLst>
              <a:ext uri="{FF2B5EF4-FFF2-40B4-BE49-F238E27FC236}">
                <a16:creationId xmlns:a16="http://schemas.microsoft.com/office/drawing/2014/main" id="{D8124980-FC6D-E95D-B49E-054D5F1C5C1F}"/>
              </a:ext>
            </a:extLst>
          </p:cNvPr>
          <p:cNvSpPr/>
          <p:nvPr>
            <p:custDataLst>
              <p:tags r:id="rId16"/>
            </p:custDataLst>
          </p:nvPr>
        </p:nvSpPr>
        <p:spPr bwMode="auto">
          <a:xfrm>
            <a:off x="4606925" y="2435225"/>
            <a:ext cx="119064" cy="227014"/>
          </a:xfrm>
          <a:custGeom>
            <a:avLst/>
            <a:gdLst/>
            <a:ahLst/>
            <a:cxnLst/>
            <a:rect l="0" t="0" r="0" b="0"/>
            <a:pathLst>
              <a:path w="119064" h="227014">
                <a:moveTo>
                  <a:pt x="119063" y="0"/>
                </a:moveTo>
                <a:lnTo>
                  <a:pt x="57150" y="227013"/>
                </a:lnTo>
                <a:lnTo>
                  <a:pt x="0" y="227013"/>
                </a:lnTo>
                <a:lnTo>
                  <a:pt x="61913" y="0"/>
                </a:lnTo>
                <a:close/>
              </a:path>
            </a:pathLst>
          </a:custGeom>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err="1">
              <a:solidFill>
                <a:schemeClr val="tx1"/>
              </a:solidFill>
            </a:endParaRPr>
          </a:p>
        </p:txBody>
      </p:sp>
      <p:sp>
        <p:nvSpPr>
          <p:cNvPr id="60" name="Freeform 59">
            <a:extLst>
              <a:ext uri="{FF2B5EF4-FFF2-40B4-BE49-F238E27FC236}">
                <a16:creationId xmlns:a16="http://schemas.microsoft.com/office/drawing/2014/main" id="{C9A0D60B-CCE6-F79C-C335-782516B44FB4}"/>
              </a:ext>
            </a:extLst>
          </p:cNvPr>
          <p:cNvSpPr/>
          <p:nvPr>
            <p:custDataLst>
              <p:tags r:id="rId17"/>
            </p:custDataLst>
          </p:nvPr>
        </p:nvSpPr>
        <p:spPr bwMode="auto">
          <a:xfrm>
            <a:off x="4606925" y="2435225"/>
            <a:ext cx="61914" cy="227014"/>
          </a:xfrm>
          <a:custGeom>
            <a:avLst/>
            <a:gdLst/>
            <a:ahLst/>
            <a:cxnLst/>
            <a:rect l="0" t="0" r="0" b="0"/>
            <a:pathLst>
              <a:path w="61914" h="227014">
                <a:moveTo>
                  <a:pt x="61913" y="0"/>
                </a:moveTo>
                <a:lnTo>
                  <a:pt x="0" y="227013"/>
                </a:lnTo>
              </a:path>
            </a:pathLst>
          </a:custGeom>
          <a:ln w="9525" cap="flat" cmpd="sng" algn="ctr">
            <a:solidFill>
              <a:schemeClr val="tx1"/>
            </a:solidFill>
            <a:prstDash val="solid"/>
            <a:miter lim="800000"/>
            <a:headEnd type="none" w="med" len="med"/>
            <a:tailEnd type="none" w="med" len="lg"/>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 name="Freeform 60">
            <a:extLst>
              <a:ext uri="{FF2B5EF4-FFF2-40B4-BE49-F238E27FC236}">
                <a16:creationId xmlns:a16="http://schemas.microsoft.com/office/drawing/2014/main" id="{844DA44F-3512-7617-935B-55BC2201E7E3}"/>
              </a:ext>
            </a:extLst>
          </p:cNvPr>
          <p:cNvSpPr/>
          <p:nvPr>
            <p:custDataLst>
              <p:tags r:id="rId18"/>
            </p:custDataLst>
          </p:nvPr>
        </p:nvSpPr>
        <p:spPr bwMode="auto">
          <a:xfrm>
            <a:off x="4664075" y="2435225"/>
            <a:ext cx="61914" cy="227014"/>
          </a:xfrm>
          <a:custGeom>
            <a:avLst/>
            <a:gdLst/>
            <a:ahLst/>
            <a:cxnLst/>
            <a:rect l="0" t="0" r="0" b="0"/>
            <a:pathLst>
              <a:path w="61914" h="227014">
                <a:moveTo>
                  <a:pt x="61913" y="0"/>
                </a:moveTo>
                <a:lnTo>
                  <a:pt x="0" y="227013"/>
                </a:lnTo>
              </a:path>
            </a:pathLst>
          </a:custGeom>
          <a:ln w="9525" cap="flat" cmpd="sng" algn="ctr">
            <a:solidFill>
              <a:schemeClr val="tx1"/>
            </a:solidFill>
            <a:prstDash val="solid"/>
            <a:miter lim="800000"/>
            <a:headEnd type="none" w="med" len="med"/>
            <a:tailEnd type="none" w="med" len="lg"/>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 name="Text Placeholder 10">
            <a:extLst>
              <a:ext uri="{FF2B5EF4-FFF2-40B4-BE49-F238E27FC236}">
                <a16:creationId xmlns:a16="http://schemas.microsoft.com/office/drawing/2014/main" id="{E45FE142-994D-6760-3C11-C38FFEA08A26}"/>
              </a:ext>
            </a:extLst>
          </p:cNvPr>
          <p:cNvSpPr>
            <a:spLocks/>
          </p:cNvSpPr>
          <p:nvPr>
            <p:custDataLst>
              <p:tags r:id="rId19"/>
            </p:custDataLst>
          </p:nvPr>
        </p:nvSpPr>
        <p:spPr bwMode="auto">
          <a:xfrm>
            <a:off x="790575" y="2457450"/>
            <a:ext cx="4381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1F6F559F-674E-4CE9-98E4-9FE160A13B7C}" type="datetime'''''''G''''''l''ob''a''''''''''''''''''''''''''l'''">
              <a:rPr lang="en-US" altLang="en-US" sz="1200" smtClean="0"/>
              <a:pPr marL="0" lvl="0" indent="0" algn="r">
                <a:spcBef>
                  <a:spcPct val="0"/>
                </a:spcBef>
                <a:spcAft>
                  <a:spcPct val="0"/>
                </a:spcAft>
                <a:buNone/>
              </a:pPr>
              <a:t>Global</a:t>
            </a:fld>
            <a:endParaRPr lang="en-US" sz="1200" dirty="0"/>
          </a:p>
        </p:txBody>
      </p:sp>
      <p:sp>
        <p:nvSpPr>
          <p:cNvPr id="29" name="Text Placeholder 10">
            <a:extLst>
              <a:ext uri="{FF2B5EF4-FFF2-40B4-BE49-F238E27FC236}">
                <a16:creationId xmlns:a16="http://schemas.microsoft.com/office/drawing/2014/main" id="{0BBEB48B-7CB0-D8B0-A300-2CEBBC7146ED}"/>
              </a:ext>
            </a:extLst>
          </p:cNvPr>
          <p:cNvSpPr>
            <a:spLocks/>
          </p:cNvSpPr>
          <p:nvPr>
            <p:custDataLst>
              <p:tags r:id="rId20"/>
            </p:custDataLst>
          </p:nvPr>
        </p:nvSpPr>
        <p:spPr bwMode="auto">
          <a:xfrm>
            <a:off x="931863" y="2940050"/>
            <a:ext cx="2968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r>
              <a:rPr lang="en-US" altLang="en-US" sz="1200" dirty="0"/>
              <a:t>U.S.</a:t>
            </a:r>
            <a:endParaRPr lang="en-US" sz="1200" dirty="0"/>
          </a:p>
        </p:txBody>
      </p:sp>
      <p:sp>
        <p:nvSpPr>
          <p:cNvPr id="30" name="Text Placeholder 10">
            <a:extLst>
              <a:ext uri="{FF2B5EF4-FFF2-40B4-BE49-F238E27FC236}">
                <a16:creationId xmlns:a16="http://schemas.microsoft.com/office/drawing/2014/main" id="{51614FCA-CD06-9685-C6C1-6E09AD9A2286}"/>
              </a:ext>
            </a:extLst>
          </p:cNvPr>
          <p:cNvSpPr>
            <a:spLocks/>
          </p:cNvSpPr>
          <p:nvPr>
            <p:custDataLst>
              <p:tags r:id="rId21"/>
            </p:custDataLst>
          </p:nvPr>
        </p:nvSpPr>
        <p:spPr bwMode="auto">
          <a:xfrm>
            <a:off x="736600" y="3179763"/>
            <a:ext cx="4921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79A20024-2B29-41ED-A986-B1F0AFFCC1B2}" type="datetime'''Tu''''''''''''''''''''''rk''''''''i''y''''''e'''''">
              <a:rPr lang="en-US" altLang="en-US" sz="1200" smtClean="0"/>
              <a:pPr marL="0" lvl="0" indent="0" algn="r">
                <a:spcBef>
                  <a:spcPct val="0"/>
                </a:spcBef>
                <a:spcAft>
                  <a:spcPct val="0"/>
                </a:spcAft>
                <a:buNone/>
              </a:pPr>
              <a:t>Turkiye</a:t>
            </a:fld>
            <a:endParaRPr lang="en-US" sz="1200" dirty="0"/>
          </a:p>
        </p:txBody>
      </p:sp>
      <p:sp>
        <p:nvSpPr>
          <p:cNvPr id="31" name="Text Placeholder 10">
            <a:extLst>
              <a:ext uri="{FF2B5EF4-FFF2-40B4-BE49-F238E27FC236}">
                <a16:creationId xmlns:a16="http://schemas.microsoft.com/office/drawing/2014/main" id="{0F1F149B-D230-7214-5004-49BBB58E4BFD}"/>
              </a:ext>
            </a:extLst>
          </p:cNvPr>
          <p:cNvSpPr>
            <a:spLocks/>
          </p:cNvSpPr>
          <p:nvPr>
            <p:custDataLst>
              <p:tags r:id="rId22"/>
            </p:custDataLst>
          </p:nvPr>
        </p:nvSpPr>
        <p:spPr bwMode="auto">
          <a:xfrm>
            <a:off x="681038" y="3421063"/>
            <a:ext cx="5476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583CF2C5-1E59-4BC2-9E62-C521E6ACF641}" type="datetime'''''''''''''''''''S''''''''''''''''''w''e''''''''den'''''''''">
              <a:rPr lang="en-US" altLang="en-US" sz="1200" smtClean="0"/>
              <a:pPr marL="0" lvl="0" indent="0" algn="r">
                <a:spcBef>
                  <a:spcPct val="0"/>
                </a:spcBef>
                <a:spcAft>
                  <a:spcPct val="0"/>
                </a:spcAft>
                <a:buNone/>
              </a:pPr>
              <a:t>Sweden</a:t>
            </a:fld>
            <a:endParaRPr lang="en-US" sz="1200" dirty="0"/>
          </a:p>
        </p:txBody>
      </p:sp>
      <p:sp>
        <p:nvSpPr>
          <p:cNvPr id="32" name="Text Placeholder 10">
            <a:extLst>
              <a:ext uri="{FF2B5EF4-FFF2-40B4-BE49-F238E27FC236}">
                <a16:creationId xmlns:a16="http://schemas.microsoft.com/office/drawing/2014/main" id="{D38EE58A-2BCE-8F91-106F-CC22E5832A9F}"/>
              </a:ext>
            </a:extLst>
          </p:cNvPr>
          <p:cNvSpPr>
            <a:spLocks/>
          </p:cNvSpPr>
          <p:nvPr>
            <p:custDataLst>
              <p:tags r:id="rId23"/>
            </p:custDataLst>
          </p:nvPr>
        </p:nvSpPr>
        <p:spPr bwMode="auto">
          <a:xfrm>
            <a:off x="571500" y="3662363"/>
            <a:ext cx="6572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FDD0112F-4A0B-440D-B8C1-85032E76F0D6}" type="datetime'I''nd''one''''''''''''''''''''''''''s''''''i''a'''">
              <a:rPr lang="en-US" altLang="en-US" sz="1200" smtClean="0"/>
              <a:pPr marL="0" lvl="0" indent="0" algn="r">
                <a:spcBef>
                  <a:spcPct val="0"/>
                </a:spcBef>
                <a:spcAft>
                  <a:spcPct val="0"/>
                </a:spcAft>
                <a:buNone/>
              </a:pPr>
              <a:t>Indonesia</a:t>
            </a:fld>
            <a:endParaRPr lang="en-US" sz="1200" dirty="0"/>
          </a:p>
        </p:txBody>
      </p:sp>
      <p:sp>
        <p:nvSpPr>
          <p:cNvPr id="33" name="Text Placeholder 10">
            <a:extLst>
              <a:ext uri="{FF2B5EF4-FFF2-40B4-BE49-F238E27FC236}">
                <a16:creationId xmlns:a16="http://schemas.microsoft.com/office/drawing/2014/main" id="{16BD7B4D-B9ED-E5A8-5260-8B980E4E91CA}"/>
              </a:ext>
            </a:extLst>
          </p:cNvPr>
          <p:cNvSpPr>
            <a:spLocks/>
          </p:cNvSpPr>
          <p:nvPr>
            <p:custDataLst>
              <p:tags r:id="rId24"/>
            </p:custDataLst>
          </p:nvPr>
        </p:nvSpPr>
        <p:spPr bwMode="auto">
          <a:xfrm>
            <a:off x="739775" y="3903663"/>
            <a:ext cx="4889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C080E7C5-7941-4FD7-99B8-D49D187B0B18}" type="datetime'''''''Ic''''''e''''''''''''''''''la''n''''d'''''">
              <a:rPr lang="en-US" altLang="en-US" sz="1200" smtClean="0"/>
              <a:pPr marL="0" lvl="0" indent="0" algn="r">
                <a:spcBef>
                  <a:spcPct val="0"/>
                </a:spcBef>
                <a:spcAft>
                  <a:spcPct val="0"/>
                </a:spcAft>
                <a:buNone/>
              </a:pPr>
              <a:t>Iceland</a:t>
            </a:fld>
            <a:endParaRPr lang="en-US" sz="1200" dirty="0"/>
          </a:p>
        </p:txBody>
      </p:sp>
      <p:sp>
        <p:nvSpPr>
          <p:cNvPr id="34" name="Text Placeholder 10">
            <a:extLst>
              <a:ext uri="{FF2B5EF4-FFF2-40B4-BE49-F238E27FC236}">
                <a16:creationId xmlns:a16="http://schemas.microsoft.com/office/drawing/2014/main" id="{3AF0447C-FA5E-B938-FCE8-5CF8CFBD7DCC}"/>
              </a:ext>
            </a:extLst>
          </p:cNvPr>
          <p:cNvSpPr>
            <a:spLocks/>
          </p:cNvSpPr>
          <p:nvPr>
            <p:custDataLst>
              <p:tags r:id="rId25"/>
            </p:custDataLst>
          </p:nvPr>
        </p:nvSpPr>
        <p:spPr bwMode="auto">
          <a:xfrm>
            <a:off x="815975" y="4144963"/>
            <a:ext cx="4127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F081BF9E-1CB9-40A7-9654-DF274C1DAD06}" type="datetime'''''J''''''''''''''''''''''a''''''''pa''''''n'''''''''''''">
              <a:rPr lang="en-US" altLang="en-US" sz="1200" smtClean="0"/>
              <a:pPr marL="0" lvl="0" indent="0" algn="r">
                <a:spcBef>
                  <a:spcPct val="0"/>
                </a:spcBef>
                <a:spcAft>
                  <a:spcPct val="0"/>
                </a:spcAft>
                <a:buNone/>
              </a:pPr>
              <a:t>Japan</a:t>
            </a:fld>
            <a:endParaRPr lang="en-US" sz="1200" dirty="0"/>
          </a:p>
        </p:txBody>
      </p:sp>
      <p:sp>
        <p:nvSpPr>
          <p:cNvPr id="35" name="Text Placeholder 10">
            <a:extLst>
              <a:ext uri="{FF2B5EF4-FFF2-40B4-BE49-F238E27FC236}">
                <a16:creationId xmlns:a16="http://schemas.microsoft.com/office/drawing/2014/main" id="{519145B0-A4DB-290A-2FA5-7ACDD5EBEA55}"/>
              </a:ext>
            </a:extLst>
          </p:cNvPr>
          <p:cNvSpPr>
            <a:spLocks/>
          </p:cNvSpPr>
          <p:nvPr>
            <p:custDataLst>
              <p:tags r:id="rId26"/>
            </p:custDataLst>
          </p:nvPr>
        </p:nvSpPr>
        <p:spPr bwMode="auto">
          <a:xfrm>
            <a:off x="334963" y="4386263"/>
            <a:ext cx="8937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234BEEA7-7922-435C-809D-E907D069FA62}" type="datetime'N''''e''''''''''''''''''w'''''' Z''e''ala''''''''''nd'">
              <a:rPr lang="en-US" altLang="en-US" sz="1200" smtClean="0"/>
              <a:pPr marL="0" lvl="0" indent="0" algn="r">
                <a:spcBef>
                  <a:spcPct val="0"/>
                </a:spcBef>
                <a:spcAft>
                  <a:spcPct val="0"/>
                </a:spcAft>
                <a:buNone/>
              </a:pPr>
              <a:t>New Zealand</a:t>
            </a:fld>
            <a:endParaRPr lang="en-US" sz="1200" dirty="0"/>
          </a:p>
        </p:txBody>
      </p:sp>
      <p:sp>
        <p:nvSpPr>
          <p:cNvPr id="36" name="Text Placeholder 10">
            <a:extLst>
              <a:ext uri="{FF2B5EF4-FFF2-40B4-BE49-F238E27FC236}">
                <a16:creationId xmlns:a16="http://schemas.microsoft.com/office/drawing/2014/main" id="{E65E4633-6F87-ED82-C0DE-4986A6698560}"/>
              </a:ext>
            </a:extLst>
          </p:cNvPr>
          <p:cNvSpPr>
            <a:spLocks/>
          </p:cNvSpPr>
          <p:nvPr>
            <p:custDataLst>
              <p:tags r:id="rId27"/>
            </p:custDataLst>
          </p:nvPr>
        </p:nvSpPr>
        <p:spPr bwMode="auto">
          <a:xfrm>
            <a:off x="603250" y="4625975"/>
            <a:ext cx="6254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22E653FA-3ECE-4B94-96EF-A598FFD3E848}" type="datetime'G''''''''''''''''''er''''ma''''''''n''''''y'''''">
              <a:rPr lang="en-US" altLang="en-US" sz="1200" smtClean="0"/>
              <a:pPr marL="0" lvl="0" indent="0" algn="r">
                <a:spcBef>
                  <a:spcPct val="0"/>
                </a:spcBef>
                <a:spcAft>
                  <a:spcPct val="0"/>
                </a:spcAft>
                <a:buNone/>
              </a:pPr>
              <a:t>Germany</a:t>
            </a:fld>
            <a:endParaRPr lang="en-US" sz="1200" dirty="0"/>
          </a:p>
        </p:txBody>
      </p:sp>
      <p:sp>
        <p:nvSpPr>
          <p:cNvPr id="37" name="Text Placeholder 10">
            <a:extLst>
              <a:ext uri="{FF2B5EF4-FFF2-40B4-BE49-F238E27FC236}">
                <a16:creationId xmlns:a16="http://schemas.microsoft.com/office/drawing/2014/main" id="{2317CEAC-70E3-E8AB-2126-5132AB7E6463}"/>
              </a:ext>
            </a:extLst>
          </p:cNvPr>
          <p:cNvSpPr>
            <a:spLocks/>
          </p:cNvSpPr>
          <p:nvPr>
            <p:custDataLst>
              <p:tags r:id="rId28"/>
            </p:custDataLst>
          </p:nvPr>
        </p:nvSpPr>
        <p:spPr bwMode="auto">
          <a:xfrm>
            <a:off x="496888" y="4867275"/>
            <a:ext cx="7318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r>
              <a:rPr lang="en-US" altLang="en-US" sz="1200" dirty="0"/>
              <a:t>Philippines</a:t>
            </a:r>
            <a:endParaRPr lang="en-US" sz="1200" dirty="0"/>
          </a:p>
        </p:txBody>
      </p:sp>
      <p:sp>
        <p:nvSpPr>
          <p:cNvPr id="38" name="Text Placeholder 10">
            <a:extLst>
              <a:ext uri="{FF2B5EF4-FFF2-40B4-BE49-F238E27FC236}">
                <a16:creationId xmlns:a16="http://schemas.microsoft.com/office/drawing/2014/main" id="{988C3AF5-01B5-BCC1-FDF0-9FAFCCD44BA7}"/>
              </a:ext>
            </a:extLst>
          </p:cNvPr>
          <p:cNvSpPr>
            <a:spLocks/>
          </p:cNvSpPr>
          <p:nvPr>
            <p:custDataLst>
              <p:tags r:id="rId29"/>
            </p:custDataLst>
          </p:nvPr>
        </p:nvSpPr>
        <p:spPr bwMode="auto">
          <a:xfrm>
            <a:off x="1355725" y="5202238"/>
            <a:ext cx="12160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F62A34FE-7344-4D58-948F-0E9B20043F95}" type="datetime'C''''ons''''''um''''''''p''''t''i''''''o''''''''n ''(P''J'')'">
              <a:rPr lang="en-US" altLang="en-US" sz="1200" smtClean="0"/>
              <a:pPr marL="0" lvl="0" indent="0" algn="ctr">
                <a:spcBef>
                  <a:spcPct val="0"/>
                </a:spcBef>
                <a:spcAft>
                  <a:spcPct val="0"/>
                </a:spcAft>
                <a:buNone/>
              </a:pPr>
              <a:t>Consumption (PJ)</a:t>
            </a:fld>
            <a:endParaRPr lang="en-US" sz="1200" dirty="0"/>
          </a:p>
        </p:txBody>
      </p:sp>
      <p:sp>
        <p:nvSpPr>
          <p:cNvPr id="28" name="Text Placeholder 10">
            <a:extLst>
              <a:ext uri="{FF2B5EF4-FFF2-40B4-BE49-F238E27FC236}">
                <a16:creationId xmlns:a16="http://schemas.microsoft.com/office/drawing/2014/main" id="{8EE37B07-0345-B27F-773C-91773AC6182C}"/>
              </a:ext>
            </a:extLst>
          </p:cNvPr>
          <p:cNvSpPr>
            <a:spLocks/>
          </p:cNvSpPr>
          <p:nvPr>
            <p:custDataLst>
              <p:tags r:id="rId30"/>
            </p:custDataLst>
          </p:nvPr>
        </p:nvSpPr>
        <p:spPr bwMode="auto">
          <a:xfrm>
            <a:off x="833438" y="2698750"/>
            <a:ext cx="3952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3E549AFE-C45E-44A6-87C9-BBD9B22FC2F0}" type="datetime'''''''''''''''C''h''''''''''''''''''i''na'''''''''''''''''''''">
              <a:rPr lang="en-US" altLang="en-US" sz="1200" smtClean="0"/>
              <a:pPr marL="0" lvl="0" indent="0" algn="r">
                <a:spcBef>
                  <a:spcPct val="0"/>
                </a:spcBef>
                <a:spcAft>
                  <a:spcPct val="0"/>
                </a:spcAft>
                <a:buNone/>
              </a:pPr>
              <a:t>China</a:t>
            </a:fld>
            <a:endParaRPr lang="en-US" sz="1200" dirty="0"/>
          </a:p>
        </p:txBody>
      </p:sp>
      <p:graphicFrame>
        <p:nvGraphicFramePr>
          <p:cNvPr id="65" name="Table 64">
            <a:extLst>
              <a:ext uri="{FF2B5EF4-FFF2-40B4-BE49-F238E27FC236}">
                <a16:creationId xmlns:a16="http://schemas.microsoft.com/office/drawing/2014/main" id="{A0EF7758-C926-6BFE-00D8-30EED6EE781D}"/>
              </a:ext>
            </a:extLst>
          </p:cNvPr>
          <p:cNvGraphicFramePr>
            <a:graphicFrameLocks noGrp="1"/>
          </p:cNvGraphicFramePr>
          <p:nvPr>
            <p:extLst>
              <p:ext uri="{D42A27DB-BD31-4B8C-83A1-F6EECF244321}">
                <p14:modId xmlns:p14="http://schemas.microsoft.com/office/powerpoint/2010/main" val="2192701267"/>
              </p:ext>
            </p:extLst>
          </p:nvPr>
        </p:nvGraphicFramePr>
        <p:xfrm>
          <a:off x="5034860" y="2131895"/>
          <a:ext cx="574992" cy="2690149"/>
        </p:xfrm>
        <a:graphic>
          <a:graphicData uri="http://schemas.openxmlformats.org/drawingml/2006/table">
            <a:tbl>
              <a:tblPr firstRow="1" bandRow="1">
                <a:tableStyleId>{2D5ABB26-0587-4C30-8999-92F81FD0307C}</a:tableStyleId>
              </a:tblPr>
              <a:tblGrid>
                <a:gridCol w="574992">
                  <a:extLst>
                    <a:ext uri="{9D8B030D-6E8A-4147-A177-3AD203B41FA5}">
                      <a16:colId xmlns:a16="http://schemas.microsoft.com/office/drawing/2014/main" val="398230493"/>
                    </a:ext>
                  </a:extLst>
                </a:gridCol>
              </a:tblGrid>
              <a:tr h="244559">
                <a:tc>
                  <a:txBody>
                    <a:bodyPr/>
                    <a:lstStyle/>
                    <a:p>
                      <a:pPr marL="0" indent="0" algn="r">
                        <a:buNone/>
                      </a:pPr>
                      <a:r>
                        <a:rPr lang="en-US" sz="1000" b="1" dirty="0"/>
                        <a:t>0.2%</a:t>
                      </a:r>
                    </a:p>
                  </a:txBody>
                  <a:tcPr/>
                </a:tc>
                <a:extLst>
                  <a:ext uri="{0D108BD9-81ED-4DB2-BD59-A6C34878D82A}">
                    <a16:rowId xmlns:a16="http://schemas.microsoft.com/office/drawing/2014/main" val="3405553848"/>
                  </a:ext>
                </a:extLst>
              </a:tr>
              <a:tr h="244559">
                <a:tc>
                  <a:txBody>
                    <a:bodyPr/>
                    <a:lstStyle/>
                    <a:p>
                      <a:pPr marL="0" indent="0" algn="r">
                        <a:buNone/>
                      </a:pPr>
                      <a:r>
                        <a:rPr lang="en-US" sz="1000" b="1" dirty="0"/>
                        <a:t>0.5%</a:t>
                      </a:r>
                    </a:p>
                  </a:txBody>
                  <a:tcPr/>
                </a:tc>
                <a:extLst>
                  <a:ext uri="{0D108BD9-81ED-4DB2-BD59-A6C34878D82A}">
                    <a16:rowId xmlns:a16="http://schemas.microsoft.com/office/drawing/2014/main" val="2517721976"/>
                  </a:ext>
                </a:extLst>
              </a:tr>
              <a:tr h="244559">
                <a:tc>
                  <a:txBody>
                    <a:bodyPr/>
                    <a:lstStyle/>
                    <a:p>
                      <a:pPr marL="0" indent="0" algn="r">
                        <a:buNone/>
                      </a:pPr>
                      <a:r>
                        <a:rPr lang="en-US" sz="1000" b="1" dirty="0"/>
                        <a:t>1.0%</a:t>
                      </a:r>
                    </a:p>
                  </a:txBody>
                  <a:tcPr/>
                </a:tc>
                <a:extLst>
                  <a:ext uri="{0D108BD9-81ED-4DB2-BD59-A6C34878D82A}">
                    <a16:rowId xmlns:a16="http://schemas.microsoft.com/office/drawing/2014/main" val="66181144"/>
                  </a:ext>
                </a:extLst>
              </a:tr>
              <a:tr h="244559">
                <a:tc>
                  <a:txBody>
                    <a:bodyPr/>
                    <a:lstStyle/>
                    <a:p>
                      <a:pPr marL="0" indent="0" algn="r">
                        <a:buNone/>
                      </a:pPr>
                      <a:r>
                        <a:rPr lang="en-US" sz="1000" b="1" dirty="0"/>
                        <a:t>3.7%</a:t>
                      </a:r>
                    </a:p>
                  </a:txBody>
                  <a:tcPr/>
                </a:tc>
                <a:extLst>
                  <a:ext uri="{0D108BD9-81ED-4DB2-BD59-A6C34878D82A}">
                    <a16:rowId xmlns:a16="http://schemas.microsoft.com/office/drawing/2014/main" val="669792065"/>
                  </a:ext>
                </a:extLst>
              </a:tr>
              <a:tr h="244559">
                <a:tc>
                  <a:txBody>
                    <a:bodyPr/>
                    <a:lstStyle/>
                    <a:p>
                      <a:pPr marL="0" indent="0" algn="r">
                        <a:buNone/>
                      </a:pPr>
                      <a:r>
                        <a:rPr lang="en-US" sz="1000" b="1" dirty="0"/>
                        <a:t>2.5%</a:t>
                      </a:r>
                    </a:p>
                  </a:txBody>
                  <a:tcPr/>
                </a:tc>
                <a:extLst>
                  <a:ext uri="{0D108BD9-81ED-4DB2-BD59-A6C34878D82A}">
                    <a16:rowId xmlns:a16="http://schemas.microsoft.com/office/drawing/2014/main" val="3284348142"/>
                  </a:ext>
                </a:extLst>
              </a:tr>
              <a:tr h="244559">
                <a:tc>
                  <a:txBody>
                    <a:bodyPr/>
                    <a:lstStyle/>
                    <a:p>
                      <a:pPr marL="0" indent="0" algn="r">
                        <a:buNone/>
                      </a:pPr>
                      <a:r>
                        <a:rPr lang="en-US" sz="1000" b="1" dirty="0"/>
                        <a:t>5.2%</a:t>
                      </a:r>
                    </a:p>
                  </a:txBody>
                  <a:tcPr/>
                </a:tc>
                <a:extLst>
                  <a:ext uri="{0D108BD9-81ED-4DB2-BD59-A6C34878D82A}">
                    <a16:rowId xmlns:a16="http://schemas.microsoft.com/office/drawing/2014/main" val="2631390721"/>
                  </a:ext>
                </a:extLst>
              </a:tr>
              <a:tr h="244559">
                <a:tc>
                  <a:txBody>
                    <a:bodyPr/>
                    <a:lstStyle/>
                    <a:p>
                      <a:pPr marL="0" indent="0" algn="r">
                        <a:buNone/>
                      </a:pPr>
                      <a:r>
                        <a:rPr lang="en-US" sz="1000" b="1" dirty="0"/>
                        <a:t>30.0%</a:t>
                      </a:r>
                    </a:p>
                  </a:txBody>
                  <a:tcPr/>
                </a:tc>
                <a:extLst>
                  <a:ext uri="{0D108BD9-81ED-4DB2-BD59-A6C34878D82A}">
                    <a16:rowId xmlns:a16="http://schemas.microsoft.com/office/drawing/2014/main" val="3126542604"/>
                  </a:ext>
                </a:extLst>
              </a:tr>
              <a:tr h="244559">
                <a:tc>
                  <a:txBody>
                    <a:bodyPr/>
                    <a:lstStyle/>
                    <a:p>
                      <a:pPr marL="0" indent="0" algn="r">
                        <a:buNone/>
                      </a:pPr>
                      <a:r>
                        <a:rPr lang="en-US" sz="1000" b="1" dirty="0"/>
                        <a:t>0.3%</a:t>
                      </a:r>
                    </a:p>
                  </a:txBody>
                  <a:tcPr/>
                </a:tc>
                <a:extLst>
                  <a:ext uri="{0D108BD9-81ED-4DB2-BD59-A6C34878D82A}">
                    <a16:rowId xmlns:a16="http://schemas.microsoft.com/office/drawing/2014/main" val="4263430252"/>
                  </a:ext>
                </a:extLst>
              </a:tr>
              <a:tr h="244559">
                <a:tc>
                  <a:txBody>
                    <a:bodyPr/>
                    <a:lstStyle/>
                    <a:p>
                      <a:pPr marL="0" indent="0" algn="r">
                        <a:buNone/>
                      </a:pPr>
                      <a:r>
                        <a:rPr lang="en-US" sz="1000" b="1" dirty="0"/>
                        <a:t>18.8%</a:t>
                      </a:r>
                    </a:p>
                  </a:txBody>
                  <a:tcPr/>
                </a:tc>
                <a:extLst>
                  <a:ext uri="{0D108BD9-81ED-4DB2-BD59-A6C34878D82A}">
                    <a16:rowId xmlns:a16="http://schemas.microsoft.com/office/drawing/2014/main" val="1537232412"/>
                  </a:ext>
                </a:extLst>
              </a:tr>
              <a:tr h="244559">
                <a:tc>
                  <a:txBody>
                    <a:bodyPr/>
                    <a:lstStyle/>
                    <a:p>
                      <a:pPr marL="0" indent="0" algn="r">
                        <a:buNone/>
                      </a:pPr>
                      <a:r>
                        <a:rPr lang="en-US" sz="1000" b="1" dirty="0"/>
                        <a:t>0.3%</a:t>
                      </a:r>
                    </a:p>
                  </a:txBody>
                  <a:tcPr/>
                </a:tc>
                <a:extLst>
                  <a:ext uri="{0D108BD9-81ED-4DB2-BD59-A6C34878D82A}">
                    <a16:rowId xmlns:a16="http://schemas.microsoft.com/office/drawing/2014/main" val="2357198128"/>
                  </a:ext>
                </a:extLst>
              </a:tr>
              <a:tr h="244559">
                <a:tc>
                  <a:txBody>
                    <a:bodyPr/>
                    <a:lstStyle/>
                    <a:p>
                      <a:pPr marL="0" indent="0" algn="r">
                        <a:buNone/>
                      </a:pPr>
                      <a:r>
                        <a:rPr lang="en-US" sz="1000" b="1" dirty="0"/>
                        <a:t>14.6%</a:t>
                      </a:r>
                    </a:p>
                  </a:txBody>
                  <a:tcPr/>
                </a:tc>
                <a:extLst>
                  <a:ext uri="{0D108BD9-81ED-4DB2-BD59-A6C34878D82A}">
                    <a16:rowId xmlns:a16="http://schemas.microsoft.com/office/drawing/2014/main" val="1537925609"/>
                  </a:ext>
                </a:extLst>
              </a:tr>
            </a:tbl>
          </a:graphicData>
        </a:graphic>
      </p:graphicFrame>
      <p:sp>
        <p:nvSpPr>
          <p:cNvPr id="66" name="TextBox 65">
            <a:extLst>
              <a:ext uri="{FF2B5EF4-FFF2-40B4-BE49-F238E27FC236}">
                <a16:creationId xmlns:a16="http://schemas.microsoft.com/office/drawing/2014/main" id="{8251D696-5F7E-6940-0B35-F652299D23FC}"/>
              </a:ext>
            </a:extLst>
          </p:cNvPr>
          <p:cNvSpPr txBox="1"/>
          <p:nvPr/>
        </p:nvSpPr>
        <p:spPr bwMode="gray">
          <a:xfrm>
            <a:off x="4940907" y="4937670"/>
            <a:ext cx="1296740" cy="534368"/>
          </a:xfrm>
          <a:prstGeom prst="rect">
            <a:avLst/>
          </a:prstGeom>
          <a:noFill/>
        </p:spPr>
        <p:txBody>
          <a:bodyPr wrap="square" lIns="36000" tIns="36000" rIns="36000" bIns="36000" rtlCol="0">
            <a:spAutoFit/>
          </a:bodyPr>
          <a:lstStyle/>
          <a:p>
            <a:pPr marL="0" indent="0">
              <a:buNone/>
            </a:pPr>
            <a:r>
              <a:rPr lang="en-US" sz="1000" i="1" dirty="0"/>
              <a:t>% of geothermal</a:t>
            </a:r>
            <a:br>
              <a:rPr lang="en-US" sz="1000" i="1" dirty="0"/>
            </a:br>
            <a:r>
              <a:rPr lang="en-US" sz="1000" i="1" dirty="0"/>
              <a:t> to total energy consumption, 2023</a:t>
            </a:r>
          </a:p>
        </p:txBody>
      </p:sp>
      <p:sp>
        <p:nvSpPr>
          <p:cNvPr id="68" name="Left Bracket 67">
            <a:extLst>
              <a:ext uri="{FF2B5EF4-FFF2-40B4-BE49-F238E27FC236}">
                <a16:creationId xmlns:a16="http://schemas.microsoft.com/office/drawing/2014/main" id="{DA15C2C9-67E9-4E73-4C66-F674EE3AC206}"/>
              </a:ext>
            </a:extLst>
          </p:cNvPr>
          <p:cNvSpPr/>
          <p:nvPr/>
        </p:nvSpPr>
        <p:spPr bwMode="gray">
          <a:xfrm rot="5400000">
            <a:off x="9075738" y="520700"/>
            <a:ext cx="104775" cy="3810000"/>
          </a:xfrm>
          <a:prstGeom prst="leftBracket">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69" name="Straight Connector 68">
            <a:extLst>
              <a:ext uri="{FF2B5EF4-FFF2-40B4-BE49-F238E27FC236}">
                <a16:creationId xmlns:a16="http://schemas.microsoft.com/office/drawing/2014/main" id="{8BC2591D-8756-FC60-7D25-37C9C201C466}"/>
              </a:ext>
            </a:extLst>
          </p:cNvPr>
          <p:cNvCxnSpPr/>
          <p:nvPr>
            <p:custDataLst>
              <p:tags r:id="rId31"/>
            </p:custDataLst>
          </p:nvPr>
        </p:nvCxnSpPr>
        <p:spPr bwMode="auto">
          <a:xfrm>
            <a:off x="6826250" y="2530475"/>
            <a:ext cx="358775" cy="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70" name="Straight Connector 69">
            <a:extLst>
              <a:ext uri="{FF2B5EF4-FFF2-40B4-BE49-F238E27FC236}">
                <a16:creationId xmlns:a16="http://schemas.microsoft.com/office/drawing/2014/main" id="{B77099B7-DDAA-79EA-CD89-D4CAA9A086E1}"/>
              </a:ext>
            </a:extLst>
          </p:cNvPr>
          <p:cNvCxnSpPr/>
          <p:nvPr>
            <p:custDataLst>
              <p:tags r:id="rId32"/>
            </p:custDataLst>
          </p:nvPr>
        </p:nvCxnSpPr>
        <p:spPr bwMode="auto">
          <a:xfrm>
            <a:off x="7635875" y="3475038"/>
            <a:ext cx="358775" cy="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71" name="Straight Connector 70">
            <a:extLst>
              <a:ext uri="{FF2B5EF4-FFF2-40B4-BE49-F238E27FC236}">
                <a16:creationId xmlns:a16="http://schemas.microsoft.com/office/drawing/2014/main" id="{A18BB04E-5AE9-6B99-049C-EA87C2DB239B}"/>
              </a:ext>
            </a:extLst>
          </p:cNvPr>
          <p:cNvCxnSpPr/>
          <p:nvPr>
            <p:custDataLst>
              <p:tags r:id="rId33"/>
            </p:custDataLst>
          </p:nvPr>
        </p:nvCxnSpPr>
        <p:spPr bwMode="auto">
          <a:xfrm>
            <a:off x="8443913" y="4062413"/>
            <a:ext cx="358775" cy="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72" name="Straight Connector 71">
            <a:extLst>
              <a:ext uri="{FF2B5EF4-FFF2-40B4-BE49-F238E27FC236}">
                <a16:creationId xmlns:a16="http://schemas.microsoft.com/office/drawing/2014/main" id="{3E633650-79CA-63DB-CC76-2F29D435696F}"/>
              </a:ext>
            </a:extLst>
          </p:cNvPr>
          <p:cNvCxnSpPr/>
          <p:nvPr>
            <p:custDataLst>
              <p:tags r:id="rId34"/>
            </p:custDataLst>
          </p:nvPr>
        </p:nvCxnSpPr>
        <p:spPr bwMode="auto">
          <a:xfrm>
            <a:off x="9251950" y="4222750"/>
            <a:ext cx="358775" cy="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73" name="Straight Connector 72">
            <a:extLst>
              <a:ext uri="{FF2B5EF4-FFF2-40B4-BE49-F238E27FC236}">
                <a16:creationId xmlns:a16="http://schemas.microsoft.com/office/drawing/2014/main" id="{A21952AF-6E0E-0C20-CE38-5B4D41AD9EC0}"/>
              </a:ext>
            </a:extLst>
          </p:cNvPr>
          <p:cNvCxnSpPr/>
          <p:nvPr>
            <p:custDataLst>
              <p:tags r:id="rId35"/>
            </p:custDataLst>
          </p:nvPr>
        </p:nvCxnSpPr>
        <p:spPr bwMode="auto">
          <a:xfrm>
            <a:off x="10059988" y="4294188"/>
            <a:ext cx="358775" cy="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74" name="Straight Connector 73">
            <a:extLst>
              <a:ext uri="{FF2B5EF4-FFF2-40B4-BE49-F238E27FC236}">
                <a16:creationId xmlns:a16="http://schemas.microsoft.com/office/drawing/2014/main" id="{058D7D1B-8EF8-4BB4-4178-37A5E0DCA4BA}"/>
              </a:ext>
            </a:extLst>
          </p:cNvPr>
          <p:cNvCxnSpPr/>
          <p:nvPr>
            <p:custDataLst>
              <p:tags r:id="rId36"/>
            </p:custDataLst>
          </p:nvPr>
        </p:nvCxnSpPr>
        <p:spPr bwMode="auto">
          <a:xfrm>
            <a:off x="10869613" y="4313238"/>
            <a:ext cx="358775" cy="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graphicFrame>
        <p:nvGraphicFramePr>
          <p:cNvPr id="97" name="Chart 96">
            <a:extLst>
              <a:ext uri="{FF2B5EF4-FFF2-40B4-BE49-F238E27FC236}">
                <a16:creationId xmlns:a16="http://schemas.microsoft.com/office/drawing/2014/main" id="{FF8C70F8-C64A-5FB3-384D-FF1AEA2D14B0}"/>
              </a:ext>
            </a:extLst>
          </p:cNvPr>
          <p:cNvGraphicFramePr/>
          <p:nvPr>
            <p:custDataLst>
              <p:tags r:id="rId37"/>
            </p:custDataLst>
            <p:extLst>
              <p:ext uri="{D42A27DB-BD31-4B8C-83A1-F6EECF244321}">
                <p14:modId xmlns:p14="http://schemas.microsoft.com/office/powerpoint/2010/main" val="2133454962"/>
              </p:ext>
            </p:extLst>
          </p:nvPr>
        </p:nvGraphicFramePr>
        <p:xfrm>
          <a:off x="6115050" y="2447925"/>
          <a:ext cx="5824538" cy="2420938"/>
        </p:xfrm>
        <a:graphic>
          <a:graphicData uri="http://schemas.openxmlformats.org/drawingml/2006/chart">
            <c:chart xmlns:c="http://schemas.openxmlformats.org/drawingml/2006/chart" xmlns:r="http://schemas.openxmlformats.org/officeDocument/2006/relationships" r:id="rId60"/>
          </a:graphicData>
        </a:graphic>
      </p:graphicFrame>
      <p:sp>
        <p:nvSpPr>
          <p:cNvPr id="76" name="Text Placeholder 10">
            <a:extLst>
              <a:ext uri="{FF2B5EF4-FFF2-40B4-BE49-F238E27FC236}">
                <a16:creationId xmlns:a16="http://schemas.microsoft.com/office/drawing/2014/main" id="{EC4F6DD7-76FB-6D31-DA87-341768653263}"/>
              </a:ext>
            </a:extLst>
          </p:cNvPr>
          <p:cNvSpPr>
            <a:spLocks/>
          </p:cNvSpPr>
          <p:nvPr>
            <p:custDataLst>
              <p:tags r:id="rId38"/>
            </p:custDataLst>
          </p:nvPr>
        </p:nvSpPr>
        <p:spPr bwMode="auto">
          <a:xfrm>
            <a:off x="6434138" y="4837113"/>
            <a:ext cx="3333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C9511920-E3E6-43E2-B880-EE5D8C3BEDB6}" type="datetime'''''''''''T''ot''''''''''''''a''''''''''''''''''l'''''">
              <a:rPr lang="en-US" altLang="en-US" sz="1200" smtClean="0"/>
              <a:pPr marL="0" lvl="0" indent="0" algn="ctr">
                <a:spcBef>
                  <a:spcPct val="0"/>
                </a:spcBef>
                <a:spcAft>
                  <a:spcPct val="0"/>
                </a:spcAft>
                <a:buNone/>
              </a:pPr>
              <a:t>Total</a:t>
            </a:fld>
            <a:endParaRPr lang="en-US" sz="1200" dirty="0"/>
          </a:p>
        </p:txBody>
      </p:sp>
      <p:sp>
        <p:nvSpPr>
          <p:cNvPr id="86" name="Text Placeholder 10">
            <a:extLst>
              <a:ext uri="{FF2B5EF4-FFF2-40B4-BE49-F238E27FC236}">
                <a16:creationId xmlns:a16="http://schemas.microsoft.com/office/drawing/2014/main" id="{24DBBF0B-EC78-3139-201A-9F86692AFD94}"/>
              </a:ext>
            </a:extLst>
          </p:cNvPr>
          <p:cNvSpPr>
            <a:spLocks/>
          </p:cNvSpPr>
          <p:nvPr>
            <p:custDataLst>
              <p:tags r:id="rId39"/>
            </p:custDataLst>
          </p:nvPr>
        </p:nvSpPr>
        <p:spPr bwMode="gray">
          <a:xfrm>
            <a:off x="7237413" y="2911475"/>
            <a:ext cx="3476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7D5D3C8B-E305-4B70-86F0-B1F7A6ED13F9}" type="datetime'''''42''''''''''''''%'''''''''''''''''''''''''''''''''''''''">
              <a:rPr lang="en-US" altLang="en-US" sz="1200" smtClean="0">
                <a:solidFill>
                  <a:schemeClr val="bg1"/>
                </a:solidFill>
              </a:rPr>
              <a:pPr marL="0" lvl="0" indent="0" algn="ctr">
                <a:spcBef>
                  <a:spcPct val="0"/>
                </a:spcBef>
                <a:spcAft>
                  <a:spcPct val="0"/>
                </a:spcAft>
                <a:buNone/>
              </a:pPr>
              <a:t>42%</a:t>
            </a:fld>
            <a:endParaRPr lang="en-US" sz="1200" dirty="0">
              <a:solidFill>
                <a:schemeClr val="bg1"/>
              </a:solidFill>
            </a:endParaRPr>
          </a:p>
        </p:txBody>
      </p:sp>
      <p:sp>
        <p:nvSpPr>
          <p:cNvPr id="77" name="Text Placeholder 10">
            <a:extLst>
              <a:ext uri="{FF2B5EF4-FFF2-40B4-BE49-F238E27FC236}">
                <a16:creationId xmlns:a16="http://schemas.microsoft.com/office/drawing/2014/main" id="{55131AD9-4C76-9BF2-9F2F-31A3AFACD364}"/>
              </a:ext>
            </a:extLst>
          </p:cNvPr>
          <p:cNvSpPr>
            <a:spLocks/>
          </p:cNvSpPr>
          <p:nvPr>
            <p:custDataLst>
              <p:tags r:id="rId40"/>
            </p:custDataLst>
          </p:nvPr>
        </p:nvSpPr>
        <p:spPr bwMode="auto">
          <a:xfrm>
            <a:off x="7007225" y="4837113"/>
            <a:ext cx="806450" cy="3651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BF242051-518C-4E2F-B2AD-478A3AFF57A9}" type="datetime'''''G''eo''the''r''''''''''''mal'' ''''''heat ''''pumps'">
              <a:rPr lang="en-US" altLang="en-US" sz="1200" smtClean="0"/>
              <a:pPr marL="0" lvl="0" indent="0" algn="ctr">
                <a:spcBef>
                  <a:spcPct val="0"/>
                </a:spcBef>
                <a:spcAft>
                  <a:spcPct val="0"/>
                </a:spcAft>
                <a:buNone/>
              </a:pPr>
              <a:t>Geothermal heat pumps</a:t>
            </a:fld>
            <a:endParaRPr lang="en-US" sz="1200" dirty="0"/>
          </a:p>
        </p:txBody>
      </p:sp>
      <p:sp>
        <p:nvSpPr>
          <p:cNvPr id="87" name="Text Placeholder 10">
            <a:extLst>
              <a:ext uri="{FF2B5EF4-FFF2-40B4-BE49-F238E27FC236}">
                <a16:creationId xmlns:a16="http://schemas.microsoft.com/office/drawing/2014/main" id="{B35CCF05-D814-CE5A-F9AA-1CC6493330EF}"/>
              </a:ext>
            </a:extLst>
          </p:cNvPr>
          <p:cNvSpPr>
            <a:spLocks/>
          </p:cNvSpPr>
          <p:nvPr>
            <p:custDataLst>
              <p:tags r:id="rId41"/>
            </p:custDataLst>
          </p:nvPr>
        </p:nvSpPr>
        <p:spPr bwMode="gray">
          <a:xfrm>
            <a:off x="8045450" y="3678238"/>
            <a:ext cx="3476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D7FC0C14-E00D-480F-AC06-F59993B43D0C}" type="datetime'''''''''2''''6''''''''%'''''''''''''''''''''''''''''">
              <a:rPr lang="en-US" altLang="en-US" sz="1200" smtClean="0">
                <a:solidFill>
                  <a:schemeClr val="bg1"/>
                </a:solidFill>
              </a:rPr>
              <a:pPr marL="0" lvl="0" indent="0" algn="ctr">
                <a:spcBef>
                  <a:spcPct val="0"/>
                </a:spcBef>
                <a:spcAft>
                  <a:spcPct val="0"/>
                </a:spcAft>
                <a:buNone/>
              </a:pPr>
              <a:t>26%</a:t>
            </a:fld>
            <a:endParaRPr lang="en-US" sz="1200" dirty="0">
              <a:solidFill>
                <a:schemeClr val="bg1"/>
              </a:solidFill>
            </a:endParaRPr>
          </a:p>
        </p:txBody>
      </p:sp>
      <p:sp>
        <p:nvSpPr>
          <p:cNvPr id="78" name="Text Placeholder 10">
            <a:extLst>
              <a:ext uri="{FF2B5EF4-FFF2-40B4-BE49-F238E27FC236}">
                <a16:creationId xmlns:a16="http://schemas.microsoft.com/office/drawing/2014/main" id="{2C3C2668-1E9B-35C4-7218-866AE6D94508}"/>
              </a:ext>
            </a:extLst>
          </p:cNvPr>
          <p:cNvSpPr>
            <a:spLocks/>
          </p:cNvSpPr>
          <p:nvPr>
            <p:custDataLst>
              <p:tags r:id="rId42"/>
            </p:custDataLst>
          </p:nvPr>
        </p:nvSpPr>
        <p:spPr bwMode="auto">
          <a:xfrm>
            <a:off x="7980363" y="4837113"/>
            <a:ext cx="477838" cy="3651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F5557520-7972-4FB8-AEF3-D25A5B2148CF}" type="datetime'D''i''''''''''''st''''''''ri''c''t'''''' ''''h''''e''''''''at'">
              <a:rPr lang="en-US" altLang="en-US" sz="1200" smtClean="0"/>
              <a:pPr marL="0" lvl="0" indent="0" algn="ctr">
                <a:spcBef>
                  <a:spcPct val="0"/>
                </a:spcBef>
                <a:spcAft>
                  <a:spcPct val="0"/>
                </a:spcAft>
                <a:buNone/>
              </a:pPr>
              <a:t>District heat</a:t>
            </a:fld>
            <a:endParaRPr lang="en-US" sz="1200" dirty="0"/>
          </a:p>
        </p:txBody>
      </p:sp>
      <p:sp>
        <p:nvSpPr>
          <p:cNvPr id="88" name="Text Placeholder 10">
            <a:extLst>
              <a:ext uri="{FF2B5EF4-FFF2-40B4-BE49-F238E27FC236}">
                <a16:creationId xmlns:a16="http://schemas.microsoft.com/office/drawing/2014/main" id="{1B35807A-A1DF-1D15-E149-CEB50471F42B}"/>
              </a:ext>
            </a:extLst>
          </p:cNvPr>
          <p:cNvSpPr>
            <a:spLocks/>
          </p:cNvSpPr>
          <p:nvPr>
            <p:custDataLst>
              <p:tags r:id="rId43"/>
            </p:custDataLst>
          </p:nvPr>
        </p:nvSpPr>
        <p:spPr bwMode="gray">
          <a:xfrm>
            <a:off x="8894763" y="4051300"/>
            <a:ext cx="263525" cy="182563"/>
          </a:xfrm>
          <a:prstGeom prst="rect">
            <a:avLst/>
          </a:prstGeom>
          <a:noFill/>
          <a:ln>
            <a:noFill/>
          </a:ln>
          <a:effectLst/>
          <a:extLst>
            <a:ext uri="{909E8E84-426E-40DD-AFC4-6F175D3DCCD1}">
              <a14:hiddenFill xmlns:a14="http://schemas.microsoft.com/office/drawing/2010/main">
                <a:solidFill>
                  <a:schemeClr val="accent2"/>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FD6D4E05-7BA0-4EB8-9752-74AC402157EB}" type="datetime'''7''''''''''''''''''''''''''''''''%'''''''''''''''''''''''''">
              <a:rPr lang="en-US" altLang="en-US" sz="1200" smtClean="0">
                <a:solidFill>
                  <a:schemeClr val="bg1"/>
                </a:solidFill>
              </a:rPr>
              <a:pPr marL="0" lvl="0" indent="0" algn="ctr">
                <a:spcBef>
                  <a:spcPct val="0"/>
                </a:spcBef>
                <a:spcAft>
                  <a:spcPct val="0"/>
                </a:spcAft>
                <a:buNone/>
              </a:pPr>
              <a:t>7%</a:t>
            </a:fld>
            <a:endParaRPr lang="en-US" sz="1200" dirty="0">
              <a:solidFill>
                <a:schemeClr val="bg1"/>
              </a:solidFill>
            </a:endParaRPr>
          </a:p>
        </p:txBody>
      </p:sp>
      <p:sp>
        <p:nvSpPr>
          <p:cNvPr id="79" name="Text Placeholder 10">
            <a:extLst>
              <a:ext uri="{FF2B5EF4-FFF2-40B4-BE49-F238E27FC236}">
                <a16:creationId xmlns:a16="http://schemas.microsoft.com/office/drawing/2014/main" id="{22FDFCC7-815B-B76F-BEEB-F2AF79F76638}"/>
              </a:ext>
            </a:extLst>
          </p:cNvPr>
          <p:cNvSpPr>
            <a:spLocks/>
          </p:cNvSpPr>
          <p:nvPr>
            <p:custDataLst>
              <p:tags r:id="rId44"/>
            </p:custDataLst>
          </p:nvPr>
        </p:nvSpPr>
        <p:spPr bwMode="auto">
          <a:xfrm>
            <a:off x="8675688" y="4837113"/>
            <a:ext cx="703263" cy="5476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3D21CA5F-EB93-47A3-A73A-919DCB2DF6E4}" type="datetime'Dir''ec''t'' ''''re''s''ide''''nti''a''''''l'' &amp;'''' comm.'''">
              <a:rPr lang="en-US" altLang="en-US" sz="1200" smtClean="0"/>
              <a:pPr marL="0" lvl="0" indent="0" algn="ctr">
                <a:spcBef>
                  <a:spcPct val="0"/>
                </a:spcBef>
                <a:spcAft>
                  <a:spcPct val="0"/>
                </a:spcAft>
                <a:buNone/>
              </a:pPr>
              <a:t>Direct residential &amp; comm.</a:t>
            </a:fld>
            <a:endParaRPr lang="en-US" sz="1200" dirty="0"/>
          </a:p>
        </p:txBody>
      </p:sp>
      <p:sp>
        <p:nvSpPr>
          <p:cNvPr id="83" name="Text Placeholder 10">
            <a:extLst>
              <a:ext uri="{FF2B5EF4-FFF2-40B4-BE49-F238E27FC236}">
                <a16:creationId xmlns:a16="http://schemas.microsoft.com/office/drawing/2014/main" id="{3E481C7A-5FCE-B134-5498-F1512283E50B}"/>
              </a:ext>
            </a:extLst>
          </p:cNvPr>
          <p:cNvSpPr>
            <a:spLocks/>
          </p:cNvSpPr>
          <p:nvPr>
            <p:custDataLst>
              <p:tags r:id="rId45"/>
            </p:custDataLst>
          </p:nvPr>
        </p:nvSpPr>
        <p:spPr bwMode="gray">
          <a:xfrm>
            <a:off x="9702800" y="4167188"/>
            <a:ext cx="263525" cy="182563"/>
          </a:xfrm>
          <a:prstGeom prst="rect">
            <a:avLst/>
          </a:prstGeom>
          <a:solidFill>
            <a:schemeClr val="accent2"/>
          </a:solidFill>
          <a:ln>
            <a:noFill/>
          </a:ln>
          <a:effec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A7C56DA9-B7D4-4F96-BDD8-ADD6D0E229CA}" type="datetime'''''''''''''''''''''''''3''''%'''''''''''''''''''''''''''''''">
              <a:rPr lang="en-US" altLang="en-US" sz="1200" smtClean="0">
                <a:solidFill>
                  <a:schemeClr val="bg1"/>
                </a:solidFill>
                <a:effectLst/>
              </a:rPr>
              <a:pPr marL="0" lvl="0" indent="0" algn="ctr">
                <a:spcBef>
                  <a:spcPct val="0"/>
                </a:spcBef>
                <a:spcAft>
                  <a:spcPct val="0"/>
                </a:spcAft>
                <a:buNone/>
              </a:pPr>
              <a:t>3%</a:t>
            </a:fld>
            <a:endParaRPr lang="en-US" sz="1200" dirty="0">
              <a:solidFill>
                <a:schemeClr val="bg1"/>
              </a:solidFill>
            </a:endParaRPr>
          </a:p>
        </p:txBody>
      </p:sp>
      <p:sp>
        <p:nvSpPr>
          <p:cNvPr id="80" name="Text Placeholder 10">
            <a:extLst>
              <a:ext uri="{FF2B5EF4-FFF2-40B4-BE49-F238E27FC236}">
                <a16:creationId xmlns:a16="http://schemas.microsoft.com/office/drawing/2014/main" id="{119DCB8C-9010-4382-3CC3-ED62A43C4BF8}"/>
              </a:ext>
            </a:extLst>
          </p:cNvPr>
          <p:cNvSpPr>
            <a:spLocks/>
          </p:cNvSpPr>
          <p:nvPr>
            <p:custDataLst>
              <p:tags r:id="rId46"/>
            </p:custDataLst>
          </p:nvPr>
        </p:nvSpPr>
        <p:spPr bwMode="auto">
          <a:xfrm>
            <a:off x="9466263" y="4837113"/>
            <a:ext cx="738188" cy="3651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0E6C0931-61D7-4168-B565-33A16F9AB976}" type="datetime'Ag''ric''u''l''''''''''''''tu''re'' &amp; f''''i''s''h''''''i''ng'">
              <a:rPr lang="en-US" altLang="en-US" sz="1200" smtClean="0"/>
              <a:pPr marL="0" lvl="0" indent="0" algn="ctr">
                <a:spcBef>
                  <a:spcPct val="0"/>
                </a:spcBef>
                <a:spcAft>
                  <a:spcPct val="0"/>
                </a:spcAft>
                <a:buNone/>
              </a:pPr>
              <a:t>Agriculture &amp; fishing</a:t>
            </a:fld>
            <a:endParaRPr lang="en-US" sz="1200" dirty="0"/>
          </a:p>
        </p:txBody>
      </p:sp>
      <p:sp>
        <p:nvSpPr>
          <p:cNvPr id="84" name="Text Placeholder 10">
            <a:extLst>
              <a:ext uri="{FF2B5EF4-FFF2-40B4-BE49-F238E27FC236}">
                <a16:creationId xmlns:a16="http://schemas.microsoft.com/office/drawing/2014/main" id="{5E276272-7299-F7BA-69F4-E14D3C3CED72}"/>
              </a:ext>
            </a:extLst>
          </p:cNvPr>
          <p:cNvSpPr>
            <a:spLocks/>
          </p:cNvSpPr>
          <p:nvPr>
            <p:custDataLst>
              <p:tags r:id="rId47"/>
            </p:custDataLst>
          </p:nvPr>
        </p:nvSpPr>
        <p:spPr bwMode="gray">
          <a:xfrm>
            <a:off x="10512425" y="4213225"/>
            <a:ext cx="263525" cy="182563"/>
          </a:xfrm>
          <a:prstGeom prst="rect">
            <a:avLst/>
          </a:prstGeom>
          <a:solidFill>
            <a:schemeClr val="accent2"/>
          </a:solidFill>
          <a:ln>
            <a:noFill/>
          </a:ln>
          <a:effec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79157435-CC1C-4B60-B72F-EB6D770E1EC0}" type="datetime'1''''''''''''''''''''''''''''''''''''''%'''''''''''''''''''''">
              <a:rPr lang="en-US" altLang="en-US" sz="1200" smtClean="0">
                <a:solidFill>
                  <a:schemeClr val="bg1"/>
                </a:solidFill>
                <a:effectLst/>
              </a:rPr>
              <a:pPr marL="0" lvl="0" indent="0" algn="ctr">
                <a:spcBef>
                  <a:spcPct val="0"/>
                </a:spcBef>
                <a:spcAft>
                  <a:spcPct val="0"/>
                </a:spcAft>
                <a:buNone/>
              </a:pPr>
              <a:t>1%</a:t>
            </a:fld>
            <a:endParaRPr lang="en-US" sz="1200" dirty="0">
              <a:solidFill>
                <a:schemeClr val="bg1"/>
              </a:solidFill>
            </a:endParaRPr>
          </a:p>
        </p:txBody>
      </p:sp>
      <p:sp>
        <p:nvSpPr>
          <p:cNvPr id="81" name="Text Placeholder 10">
            <a:extLst>
              <a:ext uri="{FF2B5EF4-FFF2-40B4-BE49-F238E27FC236}">
                <a16:creationId xmlns:a16="http://schemas.microsoft.com/office/drawing/2014/main" id="{3A24103F-B539-63A5-82F2-53A7991FBC26}"/>
              </a:ext>
            </a:extLst>
          </p:cNvPr>
          <p:cNvSpPr>
            <a:spLocks/>
          </p:cNvSpPr>
          <p:nvPr>
            <p:custDataLst>
              <p:tags r:id="rId48"/>
            </p:custDataLst>
          </p:nvPr>
        </p:nvSpPr>
        <p:spPr bwMode="auto">
          <a:xfrm>
            <a:off x="10367963" y="4837113"/>
            <a:ext cx="554038" cy="3651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E93F7B02-83F0-475C-9F35-440950B93488}" type="datetime'''In''''''d''''''us''''''tr''''''y &amp; ''''o''''t''''''he''''r'">
              <a:rPr lang="en-US" altLang="en-US" sz="1200" smtClean="0"/>
              <a:pPr marL="0" lvl="0" indent="0" algn="ctr">
                <a:spcBef>
                  <a:spcPct val="0"/>
                </a:spcBef>
                <a:spcAft>
                  <a:spcPct val="0"/>
                </a:spcAft>
                <a:buNone/>
              </a:pPr>
              <a:t>Industry &amp; other</a:t>
            </a:fld>
            <a:endParaRPr lang="en-US" sz="1200" dirty="0"/>
          </a:p>
        </p:txBody>
      </p:sp>
      <p:sp>
        <p:nvSpPr>
          <p:cNvPr id="82" name="Text Placeholder 10">
            <a:extLst>
              <a:ext uri="{FF2B5EF4-FFF2-40B4-BE49-F238E27FC236}">
                <a16:creationId xmlns:a16="http://schemas.microsoft.com/office/drawing/2014/main" id="{B3229554-787F-830A-C731-215E0591A153}"/>
              </a:ext>
            </a:extLst>
          </p:cNvPr>
          <p:cNvSpPr>
            <a:spLocks/>
          </p:cNvSpPr>
          <p:nvPr>
            <p:custDataLst>
              <p:tags r:id="rId49"/>
            </p:custDataLst>
          </p:nvPr>
        </p:nvSpPr>
        <p:spPr bwMode="auto">
          <a:xfrm>
            <a:off x="11069638" y="4837113"/>
            <a:ext cx="765175" cy="3651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DDFA0AB3-2659-4582-9466-91598A10447B}" type="datetime'''''P''owe''''''r ''(''''El''ec''''tr''i''''ci''''''''ty'''')'">
              <a:rPr lang="en-US" altLang="en-US" sz="1200" smtClean="0"/>
              <a:pPr marL="0" lvl="0" indent="0" algn="ctr">
                <a:spcBef>
                  <a:spcPct val="0"/>
                </a:spcBef>
                <a:spcAft>
                  <a:spcPct val="0"/>
                </a:spcAft>
                <a:buNone/>
              </a:pPr>
              <a:t>Power (Electricity)</a:t>
            </a:fld>
            <a:endParaRPr lang="en-US" sz="1200" dirty="0"/>
          </a:p>
        </p:txBody>
      </p:sp>
      <p:sp>
        <p:nvSpPr>
          <p:cNvPr id="89" name="Text Placeholder 10">
            <a:extLst>
              <a:ext uri="{FF2B5EF4-FFF2-40B4-BE49-F238E27FC236}">
                <a16:creationId xmlns:a16="http://schemas.microsoft.com/office/drawing/2014/main" id="{5BF4ADED-07B5-CDF9-935F-FDEA4E7897BF}"/>
              </a:ext>
            </a:extLst>
          </p:cNvPr>
          <p:cNvSpPr>
            <a:spLocks/>
          </p:cNvSpPr>
          <p:nvPr>
            <p:custDataLst>
              <p:tags r:id="rId50"/>
            </p:custDataLst>
          </p:nvPr>
        </p:nvSpPr>
        <p:spPr bwMode="gray">
          <a:xfrm>
            <a:off x="6384925" y="2322513"/>
            <a:ext cx="43180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CF2EECC7-96E0-4BB2-AAC7-638A6A6C287A}" type="datetime'''''''''''1''''0''''''''''''''''''''''''''''''''''''0''''%'">
              <a:rPr lang="en-US" altLang="en-US" sz="1200" smtClean="0"/>
              <a:pPr marL="0" lvl="0" indent="0" algn="ctr">
                <a:spcBef>
                  <a:spcPct val="0"/>
                </a:spcBef>
                <a:spcAft>
                  <a:spcPct val="0"/>
                </a:spcAft>
                <a:buNone/>
              </a:pPr>
              <a:t>100%</a:t>
            </a:fld>
            <a:endParaRPr lang="en-US" sz="1200" dirty="0"/>
          </a:p>
        </p:txBody>
      </p:sp>
      <p:sp>
        <p:nvSpPr>
          <p:cNvPr id="85" name="Text Placeholder 10">
            <a:extLst>
              <a:ext uri="{FF2B5EF4-FFF2-40B4-BE49-F238E27FC236}">
                <a16:creationId xmlns:a16="http://schemas.microsoft.com/office/drawing/2014/main" id="{9A2801D2-8610-24E1-2A9F-C2FB8BE22EBB}"/>
              </a:ext>
            </a:extLst>
          </p:cNvPr>
          <p:cNvSpPr>
            <a:spLocks/>
          </p:cNvSpPr>
          <p:nvPr>
            <p:custDataLst>
              <p:tags r:id="rId51"/>
            </p:custDataLst>
          </p:nvPr>
        </p:nvSpPr>
        <p:spPr bwMode="gray">
          <a:xfrm>
            <a:off x="11279188" y="4105275"/>
            <a:ext cx="3476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0A9B20A6-FA01-4BE8-BAC3-AD6283019AAE}" type="datetime'''''''''''''''2''''''''''1''''''''''''''''%'''''''''">
              <a:rPr lang="en-US" altLang="en-US" sz="1200" smtClean="0"/>
              <a:pPr marL="0" lvl="0" indent="0" algn="ctr">
                <a:spcBef>
                  <a:spcPct val="0"/>
                </a:spcBef>
                <a:spcAft>
                  <a:spcPct val="0"/>
                </a:spcAft>
                <a:buNone/>
              </a:pPr>
              <a:t>21%</a:t>
            </a:fld>
            <a:endParaRPr lang="en-US" sz="1200" dirty="0"/>
          </a:p>
        </p:txBody>
      </p:sp>
      <p:sp>
        <p:nvSpPr>
          <p:cNvPr id="90" name="TextBox 89">
            <a:extLst>
              <a:ext uri="{FF2B5EF4-FFF2-40B4-BE49-F238E27FC236}">
                <a16:creationId xmlns:a16="http://schemas.microsoft.com/office/drawing/2014/main" id="{83B8D40C-3A40-34D8-0D95-D7BEB57CDC56}"/>
              </a:ext>
            </a:extLst>
          </p:cNvPr>
          <p:cNvSpPr txBox="1"/>
          <p:nvPr/>
        </p:nvSpPr>
        <p:spPr bwMode="gray">
          <a:xfrm>
            <a:off x="6155590" y="2117135"/>
            <a:ext cx="954088" cy="257369"/>
          </a:xfrm>
          <a:prstGeom prst="rect">
            <a:avLst/>
          </a:prstGeom>
          <a:noFill/>
        </p:spPr>
        <p:txBody>
          <a:bodyPr wrap="square" lIns="36000" tIns="36000" rIns="36000" bIns="36000" rtlCol="0">
            <a:spAutoFit/>
          </a:bodyPr>
          <a:lstStyle/>
          <a:p>
            <a:pPr marL="0" indent="0" algn="ctr">
              <a:buNone/>
            </a:pPr>
            <a:r>
              <a:rPr lang="en-US" sz="1200" b="1" dirty="0"/>
              <a:t>1,400 PJ</a:t>
            </a:r>
          </a:p>
        </p:txBody>
      </p:sp>
      <p:sp>
        <p:nvSpPr>
          <p:cNvPr id="98" name="Text Placeholder 10">
            <a:extLst>
              <a:ext uri="{FF2B5EF4-FFF2-40B4-BE49-F238E27FC236}">
                <a16:creationId xmlns:a16="http://schemas.microsoft.com/office/drawing/2014/main" id="{D9D20C5C-5FCF-D0E6-C843-85A6E70A09D3}"/>
              </a:ext>
            </a:extLst>
          </p:cNvPr>
          <p:cNvSpPr>
            <a:spLocks noGrp="1"/>
          </p:cNvSpPr>
          <p:nvPr>
            <p:custDataLst>
              <p:tags r:id="rId52"/>
            </p:custDataLst>
          </p:nvPr>
        </p:nvSpPr>
        <p:spPr bwMode="auto">
          <a:xfrm>
            <a:off x="8648189" y="2114484"/>
            <a:ext cx="1031886" cy="260349"/>
          </a:xfrm>
          <a:prstGeom prst="rect">
            <a:avLst/>
          </a:prstGeom>
          <a:noFill/>
          <a:ln>
            <a:noFill/>
          </a:ln>
          <a:effec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200" u="none" strike="noStrike" kern="1200" cap="none" spc="0" normalizeH="0" baseline="0" noProof="0" dirty="0">
                <a:ln>
                  <a:noFill/>
                </a:ln>
                <a:solidFill>
                  <a:srgbClr val="000000"/>
                </a:solidFill>
                <a:effectLst/>
                <a:uLnTx/>
                <a:uFillTx/>
                <a:latin typeface="Arial"/>
              </a:rPr>
              <a:t>Heating &amp; cooling (79%)</a:t>
            </a:r>
            <a:endParaRPr kumimoji="0" lang="en-US" sz="1200" u="none" strike="noStrike" kern="1200" cap="none" spc="0" normalizeH="0" baseline="-25000" noProof="0" dirty="0">
              <a:ln>
                <a:noFill/>
              </a:ln>
              <a:solidFill>
                <a:srgbClr val="000000"/>
              </a:solidFill>
              <a:effectLst/>
              <a:uLnTx/>
              <a:uFillTx/>
              <a:latin typeface="Arial"/>
            </a:endParaRPr>
          </a:p>
        </p:txBody>
      </p:sp>
    </p:spTree>
    <p:extLst>
      <p:ext uri="{BB962C8B-B14F-4D97-AF65-F5344CB8AC3E}">
        <p14:creationId xmlns:p14="http://schemas.microsoft.com/office/powerpoint/2010/main" val="3687242513"/>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think-cell data - do not delete" hidden="1">
            <a:extLst>
              <a:ext uri="{FF2B5EF4-FFF2-40B4-BE49-F238E27FC236}">
                <a16:creationId xmlns:a16="http://schemas.microsoft.com/office/drawing/2014/main" id="{AEB30BEC-9A34-6611-61C9-0D1D6D0D0149}"/>
              </a:ext>
            </a:extLst>
          </p:cNvPr>
          <p:cNvGraphicFramePr>
            <a:graphicFrameLocks/>
          </p:cNvGraphicFramePr>
          <p:nvPr>
            <p:custDataLst>
              <p:tags r:id="rId1"/>
            </p:custDataLst>
            <p:extLst>
              <p:ext uri="{D42A27DB-BD31-4B8C-83A1-F6EECF244321}">
                <p14:modId xmlns:p14="http://schemas.microsoft.com/office/powerpoint/2010/main" val="1616417925"/>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11" imgW="7772400" imgH="10058400" progId="TCLayout.ActiveDocument.1">
                  <p:embed/>
                </p:oleObj>
              </mc:Choice>
              <mc:Fallback>
                <p:oleObj name="think-cell Slide" r:id="rId11" imgW="7772400" imgH="10058400" progId="TCLayout.ActiveDocument.1">
                  <p:embed/>
                  <p:pic>
                    <p:nvPicPr>
                      <p:cNvPr id="9" name="think-cell data - do not delete" hidden="1">
                        <a:extLst>
                          <a:ext uri="{FF2B5EF4-FFF2-40B4-BE49-F238E27FC236}">
                            <a16:creationId xmlns:a16="http://schemas.microsoft.com/office/drawing/2014/main" id="{AEB30BEC-9A34-6611-61C9-0D1D6D0D0149}"/>
                          </a:ext>
                        </a:extLst>
                      </p:cNvPr>
                      <p:cNvPicPr/>
                      <p:nvPr/>
                    </p:nvPicPr>
                    <p:blipFill>
                      <a:blip r:embed="rId12"/>
                      <a:stretch>
                        <a:fillRect/>
                      </a:stretch>
                    </p:blipFill>
                    <p:spPr>
                      <a:xfrm>
                        <a:off x="1588" y="1588"/>
                        <a:ext cx="1227" cy="1588"/>
                      </a:xfrm>
                      <a:prstGeom prst="rect">
                        <a:avLst/>
                      </a:prstGeom>
                    </p:spPr>
                  </p:pic>
                </p:oleObj>
              </mc:Fallback>
            </mc:AlternateContent>
          </a:graphicData>
        </a:graphic>
      </p:graphicFrame>
      <p:sp>
        <p:nvSpPr>
          <p:cNvPr id="5" name="Title 4">
            <a:extLst>
              <a:ext uri="{FF2B5EF4-FFF2-40B4-BE49-F238E27FC236}">
                <a16:creationId xmlns:a16="http://schemas.microsoft.com/office/drawing/2014/main" id="{416CCD74-7151-FA24-EEB3-F3653AC75CEF}"/>
              </a:ext>
            </a:extLst>
          </p:cNvPr>
          <p:cNvSpPr>
            <a:spLocks noGrp="1"/>
          </p:cNvSpPr>
          <p:nvPr>
            <p:ph type="title"/>
          </p:nvPr>
        </p:nvSpPr>
        <p:spPr/>
        <p:txBody>
          <a:bodyPr vert="horz" rIns="91440"/>
          <a:lstStyle/>
          <a:p>
            <a:r>
              <a:rPr lang="en-US" sz="2400" dirty="0">
                <a:cs typeface="Arial"/>
              </a:rPr>
              <a:t>Successful geothermal risk mitigation policies target early-stage resource and exploration risks; grant schemes lead in nascent geothermal markets</a:t>
            </a:r>
            <a:endParaRPr lang="en-US" sz="2400" dirty="0"/>
          </a:p>
        </p:txBody>
      </p:sp>
      <p:sp>
        <p:nvSpPr>
          <p:cNvPr id="6" name="Footer Placeholder 5">
            <a:extLst>
              <a:ext uri="{FF2B5EF4-FFF2-40B4-BE49-F238E27FC236}">
                <a16:creationId xmlns:a16="http://schemas.microsoft.com/office/drawing/2014/main" id="{B2DF4244-9854-342C-D48B-F490F86635CC}"/>
              </a:ext>
            </a:extLst>
          </p:cNvPr>
          <p:cNvSpPr>
            <a:spLocks noGrp="1"/>
          </p:cNvSpPr>
          <p:nvPr>
            <p:ph type="ftr" sz="quarter" idx="3"/>
          </p:nvPr>
        </p:nvSpPr>
        <p:spPr>
          <a:xfrm>
            <a:off x="334962" y="6224686"/>
            <a:ext cx="9147241" cy="216706"/>
          </a:xfrm>
        </p:spPr>
        <p:txBody>
          <a:bodyPr/>
          <a:lstStyle/>
          <a:p>
            <a:r>
              <a:rPr lang="en-US" dirty="0">
                <a:solidFill>
                  <a:srgbClr val="000000"/>
                </a:solidFill>
              </a:rPr>
              <a:t>Sources: </a:t>
            </a:r>
            <a:r>
              <a:rPr lang="en-US" dirty="0">
                <a:solidFill>
                  <a:srgbClr val="000000"/>
                </a:solidFill>
                <a:hlinkClick r:id="rId13"/>
              </a:rPr>
              <a:t>The Future of Geothermal Energy</a:t>
            </a:r>
            <a:r>
              <a:rPr lang="en-US" dirty="0">
                <a:solidFill>
                  <a:srgbClr val="000000"/>
                </a:solidFill>
              </a:rPr>
              <a:t> (IEA, 2024); </a:t>
            </a:r>
            <a:r>
              <a:rPr lang="en-US" dirty="0">
                <a:solidFill>
                  <a:srgbClr val="000000"/>
                </a:solidFill>
                <a:hlinkClick r:id="rId14"/>
              </a:rPr>
              <a:t>The successful geothermal risk mitigation system in France from 1980 to 2015</a:t>
            </a:r>
            <a:r>
              <a:rPr lang="en-US" dirty="0">
                <a:solidFill>
                  <a:srgbClr val="000000"/>
                </a:solidFill>
              </a:rPr>
              <a:t> (European Federation of Geologists, 2016); </a:t>
            </a:r>
            <a:r>
              <a:rPr lang="en-US" dirty="0">
                <a:solidFill>
                  <a:srgbClr val="000000"/>
                </a:solidFill>
                <a:hlinkClick r:id="rId15"/>
              </a:rPr>
              <a:t>France launches $54m geothermal risk mitigation fund</a:t>
            </a:r>
            <a:r>
              <a:rPr lang="en-US" dirty="0">
                <a:solidFill>
                  <a:srgbClr val="000000"/>
                </a:solidFill>
              </a:rPr>
              <a:t> (</a:t>
            </a:r>
            <a:r>
              <a:rPr lang="en-US" dirty="0" err="1">
                <a:solidFill>
                  <a:srgbClr val="000000"/>
                </a:solidFill>
              </a:rPr>
              <a:t>ThinkGeoEnergy</a:t>
            </a:r>
            <a:r>
              <a:rPr lang="en-US" dirty="0">
                <a:solidFill>
                  <a:srgbClr val="000000"/>
                </a:solidFill>
              </a:rPr>
              <a:t>, 2015); </a:t>
            </a:r>
            <a:r>
              <a:rPr lang="en-US" dirty="0">
                <a:solidFill>
                  <a:srgbClr val="000000"/>
                </a:solidFill>
                <a:hlinkClick r:id="rId16"/>
              </a:rPr>
              <a:t>EUR 195M guarantee fund approved for deep geothermal projects in France</a:t>
            </a:r>
            <a:r>
              <a:rPr lang="en-US" dirty="0">
                <a:solidFill>
                  <a:srgbClr val="000000"/>
                </a:solidFill>
              </a:rPr>
              <a:t> (</a:t>
            </a:r>
            <a:r>
              <a:rPr lang="en-US" dirty="0" err="1">
                <a:solidFill>
                  <a:srgbClr val="000000"/>
                </a:solidFill>
              </a:rPr>
              <a:t>ThinkGeoEnergy</a:t>
            </a:r>
            <a:r>
              <a:rPr lang="en-US" dirty="0">
                <a:solidFill>
                  <a:srgbClr val="000000"/>
                </a:solidFill>
              </a:rPr>
              <a:t>, 2023).</a:t>
            </a:r>
          </a:p>
          <a:p>
            <a:r>
              <a:rPr lang="en-US" dirty="0">
                <a:solidFill>
                  <a:srgbClr val="000000"/>
                </a:solidFill>
              </a:rPr>
              <a:t>Credit: Una </a:t>
            </a:r>
            <a:r>
              <a:rPr lang="en-US" dirty="0" err="1">
                <a:solidFill>
                  <a:srgbClr val="000000"/>
                </a:solidFill>
              </a:rPr>
              <a:t>Oljaca</a:t>
            </a:r>
            <a:r>
              <a:rPr lang="en-US" dirty="0">
                <a:solidFill>
                  <a:srgbClr val="000000"/>
                </a:solidFill>
              </a:rPr>
              <a:t>, Pia Doris Morrow, and </a:t>
            </a:r>
            <a:r>
              <a:rPr lang="en-US" dirty="0">
                <a:solidFill>
                  <a:srgbClr val="000000"/>
                </a:solidFill>
                <a:hlinkClick r:id="rId17"/>
              </a:rPr>
              <a:t>Gernot Wagner</a:t>
            </a:r>
            <a:r>
              <a:rPr lang="en-US" dirty="0">
                <a:solidFill>
                  <a:srgbClr val="000000"/>
                </a:solidFill>
              </a:rPr>
              <a:t>. </a:t>
            </a:r>
            <a:r>
              <a:rPr lang="en-US" dirty="0">
                <a:hlinkClick r:id="rId18"/>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rgbClr val="000000"/>
              </a:solidFill>
              <a:cs typeface="Arial"/>
            </a:endParaRPr>
          </a:p>
        </p:txBody>
      </p:sp>
      <p:sp>
        <p:nvSpPr>
          <p:cNvPr id="7" name="Text Placeholder 6">
            <a:extLst>
              <a:ext uri="{FF2B5EF4-FFF2-40B4-BE49-F238E27FC236}">
                <a16:creationId xmlns:a16="http://schemas.microsoft.com/office/drawing/2014/main" id="{FC406E69-0172-BAB8-8412-1FDDF604EFA5}"/>
              </a:ext>
            </a:extLst>
          </p:cNvPr>
          <p:cNvSpPr>
            <a:spLocks noGrp="1"/>
          </p:cNvSpPr>
          <p:nvPr>
            <p:ph type="body" sz="quarter" idx="13"/>
          </p:nvPr>
        </p:nvSpPr>
        <p:spPr/>
        <p:txBody>
          <a:bodyPr/>
          <a:lstStyle/>
          <a:p>
            <a:r>
              <a:rPr lang="en-US" dirty="0"/>
              <a:t>Early-stage geothermal risks and relevant risk mitigation schemes</a:t>
            </a:r>
          </a:p>
        </p:txBody>
      </p:sp>
      <p:sp>
        <p:nvSpPr>
          <p:cNvPr id="8" name="Text Placeholder 7">
            <a:extLst>
              <a:ext uri="{FF2B5EF4-FFF2-40B4-BE49-F238E27FC236}">
                <a16:creationId xmlns:a16="http://schemas.microsoft.com/office/drawing/2014/main" id="{20CD69D1-3546-3E07-6895-D898160DEEE5}"/>
              </a:ext>
            </a:extLst>
          </p:cNvPr>
          <p:cNvSpPr>
            <a:spLocks noGrp="1"/>
          </p:cNvSpPr>
          <p:nvPr>
            <p:ph type="body" sz="quarter" idx="18"/>
          </p:nvPr>
        </p:nvSpPr>
        <p:spPr/>
        <p:txBody>
          <a:bodyPr/>
          <a:lstStyle/>
          <a:p>
            <a:r>
              <a:rPr lang="en-US" dirty="0"/>
              <a:t>Conventional geothermal capacity additions by risk mitigation scheme</a:t>
            </a:r>
          </a:p>
        </p:txBody>
      </p:sp>
      <p:sp>
        <p:nvSpPr>
          <p:cNvPr id="10" name="Text Placeholder 7">
            <a:extLst>
              <a:ext uri="{FF2B5EF4-FFF2-40B4-BE49-F238E27FC236}">
                <a16:creationId xmlns:a16="http://schemas.microsoft.com/office/drawing/2014/main" id="{6F3AF6B0-6B07-5B55-0A6D-92E589701427}"/>
              </a:ext>
            </a:extLst>
          </p:cNvPr>
          <p:cNvSpPr txBox="1">
            <a:spLocks/>
          </p:cNvSpPr>
          <p:nvPr/>
        </p:nvSpPr>
        <p:spPr>
          <a:xfrm>
            <a:off x="8199438" y="1873910"/>
            <a:ext cx="3657600" cy="548640"/>
          </a:xfrm>
          <a:prstGeom prst="rect">
            <a:avLst/>
          </a:prstGeom>
        </p:spPr>
        <p:txBody>
          <a:bodyPr vert="horz" lIns="91440" tIns="45720" rIns="91440" bIns="45720" rtlCol="0" anchor="b">
            <a:noAutofit/>
          </a:bodyPr>
          <a:lstStyle>
            <a:lvl1pPr marL="0" indent="0" algn="l" defTabSz="914354" rtl="0" eaLnBrk="1" latinLnBrk="0" hangingPunct="1">
              <a:lnSpc>
                <a:spcPct val="100000"/>
              </a:lnSpc>
              <a:spcBef>
                <a:spcPts val="0"/>
              </a:spcBef>
              <a:buFont typeface="Arial" panose="020B0604020202020204" pitchFamily="34" charset="0"/>
              <a:buNone/>
              <a:defRPr sz="1600" b="1"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None/>
              <a:defRPr sz="1600" b="1"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None/>
              <a:defRPr sz="1600" b="1"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None/>
              <a:defRPr sz="1600" b="1"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None/>
              <a:defRPr sz="1600" b="1"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b="0" i="1" dirty="0"/>
              <a:t>2024-2030</a:t>
            </a:r>
          </a:p>
        </p:txBody>
      </p:sp>
      <p:graphicFrame>
        <p:nvGraphicFramePr>
          <p:cNvPr id="43" name="Chart 42">
            <a:extLst>
              <a:ext uri="{FF2B5EF4-FFF2-40B4-BE49-F238E27FC236}">
                <a16:creationId xmlns:a16="http://schemas.microsoft.com/office/drawing/2014/main" id="{EE2F6A35-E145-9F9A-D741-14A90378D6A3}"/>
              </a:ext>
            </a:extLst>
          </p:cNvPr>
          <p:cNvGraphicFramePr/>
          <p:nvPr>
            <p:custDataLst>
              <p:tags r:id="rId2"/>
            </p:custDataLst>
            <p:extLst>
              <p:ext uri="{D42A27DB-BD31-4B8C-83A1-F6EECF244321}">
                <p14:modId xmlns:p14="http://schemas.microsoft.com/office/powerpoint/2010/main" val="789867571"/>
              </p:ext>
            </p:extLst>
          </p:nvPr>
        </p:nvGraphicFramePr>
        <p:xfrm>
          <a:off x="8878888" y="2160588"/>
          <a:ext cx="2419350" cy="2546350"/>
        </p:xfrm>
        <a:graphic>
          <a:graphicData uri="http://schemas.openxmlformats.org/drawingml/2006/chart">
            <c:chart xmlns:c="http://schemas.openxmlformats.org/drawingml/2006/chart" xmlns:r="http://schemas.openxmlformats.org/officeDocument/2006/relationships" r:id="rId19"/>
          </a:graphicData>
        </a:graphic>
      </p:graphicFrame>
      <p:sp>
        <p:nvSpPr>
          <p:cNvPr id="12" name="Text Placeholder 10">
            <a:extLst>
              <a:ext uri="{FF2B5EF4-FFF2-40B4-BE49-F238E27FC236}">
                <a16:creationId xmlns:a16="http://schemas.microsoft.com/office/drawing/2014/main" id="{ECC4E92A-6973-2E67-18B0-8D070DC6865E}"/>
              </a:ext>
            </a:extLst>
          </p:cNvPr>
          <p:cNvSpPr txBox="1">
            <a:spLocks/>
          </p:cNvSpPr>
          <p:nvPr>
            <p:custDataLst>
              <p:tags r:id="rId3"/>
            </p:custDataLst>
          </p:nvPr>
        </p:nvSpPr>
        <p:spPr bwMode="auto">
          <a:xfrm>
            <a:off x="10148888" y="2333625"/>
            <a:ext cx="12652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2CDA4D96-A230-4AE2-9C30-C3B763C66FC0}" type="datetime'''''Re''s''''''''''o''u''''r''c''''e'''' ''''As''sessm''''ent'">
              <a:rPr lang="en-US" altLang="en-US" sz="1000" smtClean="0"/>
              <a:pPr/>
              <a:t>Resource Assessment</a:t>
            </a:fld>
            <a:endParaRPr lang="en-US" sz="1000" dirty="0"/>
          </a:p>
        </p:txBody>
      </p:sp>
      <p:sp>
        <p:nvSpPr>
          <p:cNvPr id="13" name="Text Placeholder 10">
            <a:extLst>
              <a:ext uri="{FF2B5EF4-FFF2-40B4-BE49-F238E27FC236}">
                <a16:creationId xmlns:a16="http://schemas.microsoft.com/office/drawing/2014/main" id="{C43A678C-BC22-2050-B216-558FFCE966A5}"/>
              </a:ext>
            </a:extLst>
          </p:cNvPr>
          <p:cNvSpPr txBox="1">
            <a:spLocks/>
          </p:cNvSpPr>
          <p:nvPr>
            <p:custDataLst>
              <p:tags r:id="rId4"/>
            </p:custDataLst>
          </p:nvPr>
        </p:nvSpPr>
        <p:spPr bwMode="auto">
          <a:xfrm>
            <a:off x="10688638" y="2543175"/>
            <a:ext cx="9953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85786210-02A7-4371-9FEB-F1112899603E}" type="datetime'''Su''b''''''s''i''''''''''d''ized L''''o''''''''an''s'''''">
              <a:rPr lang="en-US" altLang="en-US" sz="1000" smtClean="0"/>
              <a:pPr/>
              <a:t>Subsidized Loans</a:t>
            </a:fld>
            <a:endParaRPr lang="en-US" sz="1000" dirty="0"/>
          </a:p>
        </p:txBody>
      </p:sp>
      <p:sp>
        <p:nvSpPr>
          <p:cNvPr id="14" name="Text Placeholder 10">
            <a:extLst>
              <a:ext uri="{FF2B5EF4-FFF2-40B4-BE49-F238E27FC236}">
                <a16:creationId xmlns:a16="http://schemas.microsoft.com/office/drawing/2014/main" id="{7BEB24E2-9400-5E7E-AA28-890179CD32AF}"/>
              </a:ext>
            </a:extLst>
          </p:cNvPr>
          <p:cNvSpPr txBox="1">
            <a:spLocks/>
          </p:cNvSpPr>
          <p:nvPr>
            <p:custDataLst>
              <p:tags r:id="rId5"/>
            </p:custDataLst>
          </p:nvPr>
        </p:nvSpPr>
        <p:spPr bwMode="auto">
          <a:xfrm>
            <a:off x="11007725" y="3743325"/>
            <a:ext cx="3794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877A3E4C-31D7-4C3B-97AD-76726103469B}" type="datetime'''''''G''''''''''''''''''''ra''''''''n''''t''''''''''''''''s'">
              <a:rPr lang="en-US" altLang="en-US" sz="1000" smtClean="0"/>
              <a:pPr/>
              <a:t>Grants</a:t>
            </a:fld>
            <a:endParaRPr lang="en-US" sz="1000" dirty="0"/>
          </a:p>
        </p:txBody>
      </p:sp>
      <p:sp>
        <p:nvSpPr>
          <p:cNvPr id="15" name="Text Placeholder 10">
            <a:extLst>
              <a:ext uri="{FF2B5EF4-FFF2-40B4-BE49-F238E27FC236}">
                <a16:creationId xmlns:a16="http://schemas.microsoft.com/office/drawing/2014/main" id="{7E094E5C-858B-3073-3C9B-20E93FDB184C}"/>
              </a:ext>
            </a:extLst>
          </p:cNvPr>
          <p:cNvSpPr txBox="1">
            <a:spLocks/>
          </p:cNvSpPr>
          <p:nvPr>
            <p:custDataLst>
              <p:tags r:id="rId6"/>
            </p:custDataLst>
          </p:nvPr>
        </p:nvSpPr>
        <p:spPr bwMode="auto">
          <a:xfrm>
            <a:off x="8421688" y="4056063"/>
            <a:ext cx="9334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E465D478-3272-4FFE-A497-8858B87D15E8}" type="datetime'''P''''u''''b''''''l''''ic Ins''''u''''r''a''n''''c''''e'''">
              <a:rPr lang="en-US" altLang="en-US" sz="1000" smtClean="0"/>
              <a:pPr marL="0" indent="0" algn="r">
                <a:spcBef>
                  <a:spcPct val="0"/>
                </a:spcBef>
                <a:spcAft>
                  <a:spcPct val="0"/>
                </a:spcAft>
                <a:buNone/>
              </a:pPr>
              <a:t>Public Insurance</a:t>
            </a:fld>
            <a:endParaRPr lang="en-US" sz="1000" dirty="0"/>
          </a:p>
        </p:txBody>
      </p:sp>
      <p:sp>
        <p:nvSpPr>
          <p:cNvPr id="16" name="Text Placeholder 10">
            <a:extLst>
              <a:ext uri="{FF2B5EF4-FFF2-40B4-BE49-F238E27FC236}">
                <a16:creationId xmlns:a16="http://schemas.microsoft.com/office/drawing/2014/main" id="{9A75CC71-56CE-7530-CA79-F10D21BC8634}"/>
              </a:ext>
            </a:extLst>
          </p:cNvPr>
          <p:cNvSpPr txBox="1">
            <a:spLocks/>
          </p:cNvSpPr>
          <p:nvPr>
            <p:custDataLst>
              <p:tags r:id="rId7"/>
            </p:custDataLst>
          </p:nvPr>
        </p:nvSpPr>
        <p:spPr bwMode="auto">
          <a:xfrm>
            <a:off x="8189913" y="2522538"/>
            <a:ext cx="13255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136580B0-76A2-43B2-A4A3-A12DE764E18D}" type="datetime'S''''''tat''''''''''''e-''Led'''' D''''e''v''''elopmen''''t'">
              <a:rPr lang="en-US" altLang="en-US" sz="1000" smtClean="0"/>
              <a:pPr marL="0" indent="0" algn="r">
                <a:spcBef>
                  <a:spcPct val="0"/>
                </a:spcBef>
                <a:spcAft>
                  <a:spcPct val="0"/>
                </a:spcAft>
                <a:buNone/>
              </a:pPr>
              <a:t>State-Led Development</a:t>
            </a:fld>
            <a:endParaRPr lang="en-US" sz="1000" dirty="0"/>
          </a:p>
        </p:txBody>
      </p:sp>
      <p:grpSp>
        <p:nvGrpSpPr>
          <p:cNvPr id="17" name="Group 16">
            <a:extLst>
              <a:ext uri="{FF2B5EF4-FFF2-40B4-BE49-F238E27FC236}">
                <a16:creationId xmlns:a16="http://schemas.microsoft.com/office/drawing/2014/main" id="{F7DC944D-5EC3-B203-F54A-C85966CFEE60}"/>
              </a:ext>
            </a:extLst>
          </p:cNvPr>
          <p:cNvGrpSpPr/>
          <p:nvPr/>
        </p:nvGrpSpPr>
        <p:grpSpPr>
          <a:xfrm>
            <a:off x="289089" y="2223317"/>
            <a:ext cx="1596152" cy="1290908"/>
            <a:chOff x="178792" y="2220913"/>
            <a:chExt cx="1596152" cy="1290908"/>
          </a:xfrm>
        </p:grpSpPr>
        <p:pic>
          <p:nvPicPr>
            <p:cNvPr id="18" name="Picture 4" descr="Statistics with solid fill">
              <a:extLst>
                <a:ext uri="{FF2B5EF4-FFF2-40B4-BE49-F238E27FC236}">
                  <a16:creationId xmlns:a16="http://schemas.microsoft.com/office/drawing/2014/main" id="{A7645B3A-9751-CE01-F830-A15F7F8D3CCE}"/>
                </a:ext>
              </a:extLst>
            </p:cNvPr>
            <p:cNvPicPr>
              <a:picLocks noChangeAspect="1" noChangeArrowheads="1"/>
            </p:cNvPicPr>
            <p:nvPr/>
          </p:nvPicPr>
          <p:blipFill>
            <a:blip r:embed="rId20">
              <a:extLst>
                <a:ext uri="{96DAC541-7B7A-43D3-8B79-37D633B846F1}">
                  <asvg:svgBlip xmlns:asvg="http://schemas.microsoft.com/office/drawing/2016/SVG/main" r:embed="rId21"/>
                </a:ext>
              </a:extLst>
            </a:blip>
            <a:srcRect/>
            <a:stretch/>
          </p:blipFill>
          <p:spPr bwMode="auto">
            <a:xfrm>
              <a:off x="669167" y="2220913"/>
              <a:ext cx="640080" cy="640080"/>
            </a:xfrm>
            <a:prstGeom prst="rect">
              <a:avLst/>
            </a:prstGeom>
            <a:noFill/>
            <a:extLst>
              <a:ext uri="{909E8E84-426E-40DD-AFC4-6F175D3DCCD1}">
                <a14:hiddenFill xmlns:a14="http://schemas.microsoft.com/office/drawing/2010/main">
                  <a:solidFill>
                    <a:srgbClr val="FFFFFF"/>
                  </a:solidFill>
                </a14:hiddenFill>
              </a:ext>
            </a:extLst>
          </p:spPr>
        </p:pic>
        <p:sp>
          <p:nvSpPr>
            <p:cNvPr id="19" name="Rectangle 18">
              <a:extLst>
                <a:ext uri="{FF2B5EF4-FFF2-40B4-BE49-F238E27FC236}">
                  <a16:creationId xmlns:a16="http://schemas.microsoft.com/office/drawing/2014/main" id="{F748A97F-245B-537F-66AF-2BACE6C5071C}"/>
                </a:ext>
              </a:extLst>
            </p:cNvPr>
            <p:cNvSpPr/>
            <p:nvPr/>
          </p:nvSpPr>
          <p:spPr bwMode="gray">
            <a:xfrm>
              <a:off x="178792" y="2956624"/>
              <a:ext cx="1596152" cy="55519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spcBef>
                  <a:spcPts val="0"/>
                </a:spcBef>
                <a:buNone/>
              </a:pPr>
              <a:r>
                <a:rPr lang="en-US" sz="1200" dirty="0">
                  <a:solidFill>
                    <a:schemeClr val="tx1"/>
                  </a:solidFill>
                </a:rPr>
                <a:t>Limited geological data increases uncertainty.</a:t>
              </a:r>
            </a:p>
          </p:txBody>
        </p:sp>
      </p:grpSp>
      <p:grpSp>
        <p:nvGrpSpPr>
          <p:cNvPr id="20" name="Group 19">
            <a:extLst>
              <a:ext uri="{FF2B5EF4-FFF2-40B4-BE49-F238E27FC236}">
                <a16:creationId xmlns:a16="http://schemas.microsoft.com/office/drawing/2014/main" id="{87ECC1DD-13E6-8178-7A5F-1DD01A0E4FC5}"/>
              </a:ext>
            </a:extLst>
          </p:cNvPr>
          <p:cNvGrpSpPr/>
          <p:nvPr/>
        </p:nvGrpSpPr>
        <p:grpSpPr>
          <a:xfrm>
            <a:off x="2161682" y="2211118"/>
            <a:ext cx="1596152" cy="1289175"/>
            <a:chOff x="2058229" y="2211118"/>
            <a:chExt cx="1596152" cy="1289175"/>
          </a:xfrm>
        </p:grpSpPr>
        <p:pic>
          <p:nvPicPr>
            <p:cNvPr id="21" name="Picture 6" descr="Document with solid fill">
              <a:extLst>
                <a:ext uri="{FF2B5EF4-FFF2-40B4-BE49-F238E27FC236}">
                  <a16:creationId xmlns:a16="http://schemas.microsoft.com/office/drawing/2014/main" id="{7656135D-AA94-891A-2D9B-C79CD66DB4D7}"/>
                </a:ext>
              </a:extLst>
            </p:cNvPr>
            <p:cNvPicPr>
              <a:picLocks noChangeAspect="1" noChangeArrowheads="1"/>
            </p:cNvPicPr>
            <p:nvPr/>
          </p:nvPicPr>
          <p:blipFill>
            <a:blip r:embed="rId22">
              <a:extLst>
                <a:ext uri="{96DAC541-7B7A-43D3-8B79-37D633B846F1}">
                  <asvg:svgBlip xmlns:asvg="http://schemas.microsoft.com/office/drawing/2016/SVG/main" r:embed="rId23"/>
                </a:ext>
              </a:extLst>
            </a:blip>
            <a:srcRect/>
            <a:stretch/>
          </p:blipFill>
          <p:spPr bwMode="auto">
            <a:xfrm>
              <a:off x="2543501" y="2211118"/>
              <a:ext cx="640080" cy="640080"/>
            </a:xfrm>
            <a:prstGeom prst="rect">
              <a:avLst/>
            </a:prstGeom>
            <a:noFill/>
            <a:extLst>
              <a:ext uri="{909E8E84-426E-40DD-AFC4-6F175D3DCCD1}">
                <a14:hiddenFill xmlns:a14="http://schemas.microsoft.com/office/drawing/2010/main">
                  <a:solidFill>
                    <a:srgbClr val="FFFFFF"/>
                  </a:solidFill>
                </a14:hiddenFill>
              </a:ext>
            </a:extLst>
          </p:spPr>
        </p:pic>
        <p:sp>
          <p:nvSpPr>
            <p:cNvPr id="22" name="Rectangle 21">
              <a:extLst>
                <a:ext uri="{FF2B5EF4-FFF2-40B4-BE49-F238E27FC236}">
                  <a16:creationId xmlns:a16="http://schemas.microsoft.com/office/drawing/2014/main" id="{7FD4436E-9672-72FC-D794-1D597F6E7A84}"/>
                </a:ext>
              </a:extLst>
            </p:cNvPr>
            <p:cNvSpPr/>
            <p:nvPr/>
          </p:nvSpPr>
          <p:spPr bwMode="gray">
            <a:xfrm>
              <a:off x="2058229" y="2945096"/>
              <a:ext cx="1596152" cy="55519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spcBef>
                  <a:spcPts val="0"/>
                </a:spcBef>
                <a:buNone/>
              </a:pPr>
              <a:r>
                <a:rPr lang="en-US" sz="1200" dirty="0">
                  <a:solidFill>
                    <a:schemeClr val="tx1"/>
                  </a:solidFill>
                </a:rPr>
                <a:t>Lengthy permitting processes can slow project timelines.</a:t>
              </a:r>
            </a:p>
          </p:txBody>
        </p:sp>
      </p:grpSp>
      <p:grpSp>
        <p:nvGrpSpPr>
          <p:cNvPr id="23" name="Group 22">
            <a:extLst>
              <a:ext uri="{FF2B5EF4-FFF2-40B4-BE49-F238E27FC236}">
                <a16:creationId xmlns:a16="http://schemas.microsoft.com/office/drawing/2014/main" id="{D92AD660-8D7B-92EB-BE0B-E014D8F11365}"/>
              </a:ext>
            </a:extLst>
          </p:cNvPr>
          <p:cNvGrpSpPr/>
          <p:nvPr/>
        </p:nvGrpSpPr>
        <p:grpSpPr>
          <a:xfrm>
            <a:off x="4034275" y="2211118"/>
            <a:ext cx="1596152" cy="1289175"/>
            <a:chOff x="3921800" y="2211118"/>
            <a:chExt cx="1596152" cy="1289175"/>
          </a:xfrm>
        </p:grpSpPr>
        <p:pic>
          <p:nvPicPr>
            <p:cNvPr id="24" name="Picture 2" descr="Labor with solid fill">
              <a:extLst>
                <a:ext uri="{FF2B5EF4-FFF2-40B4-BE49-F238E27FC236}">
                  <a16:creationId xmlns:a16="http://schemas.microsoft.com/office/drawing/2014/main" id="{3B0052F5-DC7D-83AB-5999-EEC9747203CD}"/>
                </a:ext>
              </a:extLst>
            </p:cNvPr>
            <p:cNvPicPr>
              <a:picLocks noChangeAspect="1" noChangeArrowheads="1"/>
            </p:cNvPicPr>
            <p:nvPr/>
          </p:nvPicPr>
          <p:blipFill>
            <a:blip r:embed="rId24">
              <a:extLst>
                <a:ext uri="{96DAC541-7B7A-43D3-8B79-37D633B846F1}">
                  <asvg:svgBlip xmlns:asvg="http://schemas.microsoft.com/office/drawing/2016/SVG/main" r:embed="rId25"/>
                </a:ext>
              </a:extLst>
            </a:blip>
            <a:srcRect/>
            <a:stretch/>
          </p:blipFill>
          <p:spPr bwMode="auto">
            <a:xfrm>
              <a:off x="4399836" y="2211118"/>
              <a:ext cx="640080" cy="640080"/>
            </a:xfrm>
            <a:prstGeom prst="rect">
              <a:avLst/>
            </a:prstGeom>
            <a:extLst>
              <a:ext uri="{909E8E84-426E-40DD-AFC4-6F175D3DCCD1}">
                <a14:hiddenFill xmlns:a14="http://schemas.microsoft.com/office/drawing/2010/main">
                  <a:solidFill>
                    <a:srgbClr val="FFFFFF"/>
                  </a:solidFill>
                </a14:hiddenFill>
              </a:ext>
            </a:extLst>
          </p:spPr>
        </p:pic>
        <p:sp>
          <p:nvSpPr>
            <p:cNvPr id="25" name="Rectangle 24">
              <a:extLst>
                <a:ext uri="{FF2B5EF4-FFF2-40B4-BE49-F238E27FC236}">
                  <a16:creationId xmlns:a16="http://schemas.microsoft.com/office/drawing/2014/main" id="{B5AA06B0-24F3-934C-B509-72B0581BC15C}"/>
                </a:ext>
              </a:extLst>
            </p:cNvPr>
            <p:cNvSpPr/>
            <p:nvPr/>
          </p:nvSpPr>
          <p:spPr bwMode="gray">
            <a:xfrm>
              <a:off x="3921800" y="2945096"/>
              <a:ext cx="1596152" cy="55519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spcBef>
                  <a:spcPts val="0"/>
                </a:spcBef>
                <a:buNone/>
              </a:pPr>
              <a:r>
                <a:rPr lang="en-US" sz="1200" dirty="0">
                  <a:solidFill>
                    <a:schemeClr val="tx1"/>
                  </a:solidFill>
                </a:rPr>
                <a:t>High upfront drilling costs can stunt private investment.</a:t>
              </a:r>
            </a:p>
          </p:txBody>
        </p:sp>
      </p:grpSp>
      <p:grpSp>
        <p:nvGrpSpPr>
          <p:cNvPr id="26" name="Group 25">
            <a:extLst>
              <a:ext uri="{FF2B5EF4-FFF2-40B4-BE49-F238E27FC236}">
                <a16:creationId xmlns:a16="http://schemas.microsoft.com/office/drawing/2014/main" id="{42EC8A55-EE71-7EBB-510A-EE50B0AE875E}"/>
              </a:ext>
            </a:extLst>
          </p:cNvPr>
          <p:cNvGrpSpPr/>
          <p:nvPr/>
        </p:nvGrpSpPr>
        <p:grpSpPr>
          <a:xfrm>
            <a:off x="5906867" y="2223588"/>
            <a:ext cx="1596152" cy="1289175"/>
            <a:chOff x="5519367" y="2211118"/>
            <a:chExt cx="1596152" cy="1289175"/>
          </a:xfrm>
        </p:grpSpPr>
        <p:pic>
          <p:nvPicPr>
            <p:cNvPr id="27" name="Picture 2" descr="Thermometer with solid fill">
              <a:extLst>
                <a:ext uri="{FF2B5EF4-FFF2-40B4-BE49-F238E27FC236}">
                  <a16:creationId xmlns:a16="http://schemas.microsoft.com/office/drawing/2014/main" id="{D63B81AB-915F-2064-762B-26E4128DDF32}"/>
                </a:ext>
              </a:extLst>
            </p:cNvPr>
            <p:cNvPicPr>
              <a:picLocks noChangeAspect="1" noChangeArrowheads="1"/>
            </p:cNvPicPr>
            <p:nvPr/>
          </p:nvPicPr>
          <p:blipFill>
            <a:blip r:embed="rId26">
              <a:extLst>
                <a:ext uri="{96DAC541-7B7A-43D3-8B79-37D633B846F1}">
                  <asvg:svgBlip xmlns:asvg="http://schemas.microsoft.com/office/drawing/2016/SVG/main" r:embed="rId27"/>
                </a:ext>
              </a:extLst>
            </a:blip>
            <a:srcRect/>
            <a:stretch/>
          </p:blipFill>
          <p:spPr bwMode="auto">
            <a:xfrm>
              <a:off x="5997403" y="2211118"/>
              <a:ext cx="640080" cy="640080"/>
            </a:xfrm>
            <a:prstGeom prst="rect">
              <a:avLst/>
            </a:prstGeom>
            <a:extLst>
              <a:ext uri="{909E8E84-426E-40DD-AFC4-6F175D3DCCD1}">
                <a14:hiddenFill xmlns:a14="http://schemas.microsoft.com/office/drawing/2010/main">
                  <a:solidFill>
                    <a:srgbClr val="FFFFFF"/>
                  </a:solidFill>
                </a14:hiddenFill>
              </a:ext>
            </a:extLst>
          </p:spPr>
        </p:pic>
        <p:sp>
          <p:nvSpPr>
            <p:cNvPr id="28" name="Rectangle 27">
              <a:extLst>
                <a:ext uri="{FF2B5EF4-FFF2-40B4-BE49-F238E27FC236}">
                  <a16:creationId xmlns:a16="http://schemas.microsoft.com/office/drawing/2014/main" id="{E5D23ECC-1FD3-BF36-E490-98321A949979}"/>
                </a:ext>
              </a:extLst>
            </p:cNvPr>
            <p:cNvSpPr/>
            <p:nvPr/>
          </p:nvSpPr>
          <p:spPr bwMode="gray">
            <a:xfrm>
              <a:off x="5519367" y="2945096"/>
              <a:ext cx="1596152" cy="55519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spcBef>
                  <a:spcPts val="0"/>
                </a:spcBef>
                <a:buNone/>
              </a:pPr>
              <a:r>
                <a:rPr lang="en-US" sz="1200" dirty="0">
                  <a:solidFill>
                    <a:schemeClr val="tx1"/>
                  </a:solidFill>
                </a:rPr>
                <a:t>Wells may have low temperature or flowrates.</a:t>
              </a:r>
            </a:p>
          </p:txBody>
        </p:sp>
      </p:grpSp>
      <p:graphicFrame>
        <p:nvGraphicFramePr>
          <p:cNvPr id="29" name="Table 28">
            <a:extLst>
              <a:ext uri="{FF2B5EF4-FFF2-40B4-BE49-F238E27FC236}">
                <a16:creationId xmlns:a16="http://schemas.microsoft.com/office/drawing/2014/main" id="{81C29031-5DBB-6299-F296-89401D4D93C9}"/>
              </a:ext>
            </a:extLst>
          </p:cNvPr>
          <p:cNvGraphicFramePr>
            <a:graphicFrameLocks noGrp="1"/>
          </p:cNvGraphicFramePr>
          <p:nvPr>
            <p:extLst>
              <p:ext uri="{D42A27DB-BD31-4B8C-83A1-F6EECF244321}">
                <p14:modId xmlns:p14="http://schemas.microsoft.com/office/powerpoint/2010/main" val="2351108775"/>
              </p:ext>
            </p:extLst>
          </p:nvPr>
        </p:nvGraphicFramePr>
        <p:xfrm>
          <a:off x="8199436" y="4532327"/>
          <a:ext cx="3570198" cy="1533523"/>
        </p:xfrm>
        <a:graphic>
          <a:graphicData uri="http://schemas.openxmlformats.org/drawingml/2006/table">
            <a:tbl>
              <a:tblPr firstRow="1" bandRow="1">
                <a:tableStyleId>{2D5ABB26-0587-4C30-8999-92F81FD0307C}</a:tableStyleId>
              </a:tblPr>
              <a:tblGrid>
                <a:gridCol w="3570198">
                  <a:extLst>
                    <a:ext uri="{9D8B030D-6E8A-4147-A177-3AD203B41FA5}">
                      <a16:colId xmlns:a16="http://schemas.microsoft.com/office/drawing/2014/main" val="1771678942"/>
                    </a:ext>
                  </a:extLst>
                </a:gridCol>
              </a:tblGrid>
              <a:tr h="1533523">
                <a:tc>
                  <a:txBody>
                    <a:bodyPr/>
                    <a:lstStyle/>
                    <a:p>
                      <a:pPr marL="0" indent="0" algn="l">
                        <a:buNone/>
                      </a:pPr>
                      <a:r>
                        <a:rPr lang="en-US" sz="1200" b="1" dirty="0"/>
                        <a:t>Observations</a:t>
                      </a:r>
                    </a:p>
                    <a:p>
                      <a:pPr marL="177800" indent="-177800" algn="l">
                        <a:buFont typeface="Arial"/>
                        <a:buChar char="•"/>
                      </a:pPr>
                      <a:r>
                        <a:rPr lang="en-US" sz="1050" b="0" dirty="0"/>
                        <a:t>Grants are useful and most common in nascent geothermal markets.</a:t>
                      </a:r>
                    </a:p>
                    <a:p>
                      <a:pPr marL="177800" indent="-177800" algn="l">
                        <a:buFont typeface="Arial"/>
                        <a:buChar char="•"/>
                      </a:pPr>
                      <a:r>
                        <a:rPr lang="en-US" sz="1050" b="0" dirty="0"/>
                        <a:t>Some schemes target exploration only, while others also support drilling and operations; strong policy supports both.</a:t>
                      </a:r>
                    </a:p>
                  </a:txBody>
                  <a:tcPr anchor="ctr">
                    <a:lnL>
                      <a:noFill/>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3E9EE"/>
                    </a:solidFill>
                  </a:tcPr>
                </a:tc>
                <a:extLst>
                  <a:ext uri="{0D108BD9-81ED-4DB2-BD59-A6C34878D82A}">
                    <a16:rowId xmlns:a16="http://schemas.microsoft.com/office/drawing/2014/main" val="2690757663"/>
                  </a:ext>
                </a:extLst>
              </a:tr>
            </a:tbl>
          </a:graphicData>
        </a:graphic>
      </p:graphicFrame>
      <p:sp>
        <p:nvSpPr>
          <p:cNvPr id="30" name="btfpBulletedList826938">
            <a:extLst>
              <a:ext uri="{FF2B5EF4-FFF2-40B4-BE49-F238E27FC236}">
                <a16:creationId xmlns:a16="http://schemas.microsoft.com/office/drawing/2014/main" id="{3DAFDCAF-D6B8-5C29-20BA-DBF3A4923F6A}"/>
              </a:ext>
            </a:extLst>
          </p:cNvPr>
          <p:cNvSpPr txBox="1"/>
          <p:nvPr>
            <p:custDataLst>
              <p:tags r:id="rId8"/>
            </p:custDataLst>
          </p:nvPr>
        </p:nvSpPr>
        <p:spPr bwMode="gray">
          <a:xfrm>
            <a:off x="220529" y="3690710"/>
            <a:ext cx="7350098" cy="257369"/>
          </a:xfrm>
          <a:prstGeom prst="rect">
            <a:avLst/>
          </a:prstGeom>
          <a:solidFill>
            <a:srgbClr val="88939C"/>
          </a:solidFill>
          <a:ln>
            <a:noFill/>
          </a:ln>
        </p:spPr>
        <p:txBody>
          <a:bodyPr vert="horz" wrap="square" lIns="36000" tIns="36000" rIns="36000" bIns="36000" rtlCol="0" anchor="t">
            <a:spAutoFit/>
          </a:bodyPr>
          <a:lstStyle/>
          <a:p>
            <a:pPr marL="0" marR="0" lvl="0" indent="0" algn="ctr" defTabSz="711200" rtl="0" eaLnBrk="1" fontAlgn="auto" latinLnBrk="0" hangingPunct="1">
              <a:lnSpc>
                <a:spcPct val="100000"/>
              </a:lnSpc>
              <a:spcBef>
                <a:spcPts val="1800"/>
              </a:spcBef>
              <a:spcAft>
                <a:spcPts val="0"/>
              </a:spcAft>
              <a:buClrTx/>
              <a:buSzTx/>
              <a:buFontTx/>
              <a:buNone/>
              <a:tabLst/>
              <a:defRPr/>
            </a:pPr>
            <a:r>
              <a:rPr kumimoji="0" lang="en-US" sz="1200" b="1" i="0" u="none" strike="noStrike" kern="1200" cap="none" spc="0" normalizeH="0" baseline="0" noProof="0" dirty="0">
                <a:ln>
                  <a:noFill/>
                </a:ln>
                <a:solidFill>
                  <a:schemeClr val="bg1"/>
                </a:solidFill>
                <a:effectLst/>
                <a:uLnTx/>
                <a:uFillTx/>
                <a:latin typeface="Arial"/>
                <a:ea typeface="+mn-ea"/>
                <a:cs typeface="Arial"/>
              </a:rPr>
              <a:t>Policy Priorities</a:t>
            </a:r>
          </a:p>
        </p:txBody>
      </p:sp>
      <p:sp>
        <p:nvSpPr>
          <p:cNvPr id="31" name="btfpBulletedList826938">
            <a:extLst>
              <a:ext uri="{FF2B5EF4-FFF2-40B4-BE49-F238E27FC236}">
                <a16:creationId xmlns:a16="http://schemas.microsoft.com/office/drawing/2014/main" id="{59E28A90-43E8-EA5E-C052-BF05654C40D3}"/>
              </a:ext>
            </a:extLst>
          </p:cNvPr>
          <p:cNvSpPr txBox="1"/>
          <p:nvPr>
            <p:custDataLst>
              <p:tags r:id="rId9"/>
            </p:custDataLst>
          </p:nvPr>
        </p:nvSpPr>
        <p:spPr bwMode="gray">
          <a:xfrm>
            <a:off x="220529" y="5093184"/>
            <a:ext cx="7350098" cy="257369"/>
          </a:xfrm>
          <a:prstGeom prst="rect">
            <a:avLst/>
          </a:prstGeom>
          <a:solidFill>
            <a:srgbClr val="88939C"/>
          </a:solidFill>
          <a:ln>
            <a:noFill/>
          </a:ln>
        </p:spPr>
        <p:txBody>
          <a:bodyPr vert="horz" wrap="square" lIns="36000" tIns="36000" rIns="36000" bIns="36000" rtlCol="0" anchor="t">
            <a:spAutoFit/>
          </a:bodyPr>
          <a:lstStyle/>
          <a:p>
            <a:pPr marL="0" marR="0" lvl="0" indent="0" algn="ctr" defTabSz="711200" rtl="0" eaLnBrk="1" fontAlgn="auto" latinLnBrk="0" hangingPunct="1">
              <a:lnSpc>
                <a:spcPct val="100000"/>
              </a:lnSpc>
              <a:spcBef>
                <a:spcPts val="1800"/>
              </a:spcBef>
              <a:spcAft>
                <a:spcPts val="0"/>
              </a:spcAft>
              <a:buClrTx/>
              <a:buSzTx/>
              <a:buFontTx/>
              <a:buNone/>
              <a:tabLst/>
              <a:defRPr/>
            </a:pPr>
            <a:r>
              <a:rPr kumimoji="0" lang="en-US" sz="1200" b="1" i="0" u="none" strike="noStrike" kern="1200" cap="none" spc="0" normalizeH="0" baseline="0" noProof="0" dirty="0">
                <a:ln>
                  <a:noFill/>
                </a:ln>
                <a:solidFill>
                  <a:schemeClr val="bg1"/>
                </a:solidFill>
                <a:effectLst/>
                <a:uLnTx/>
                <a:uFillTx/>
                <a:latin typeface="Arial"/>
                <a:ea typeface="+mn-ea"/>
                <a:cs typeface="Arial"/>
              </a:rPr>
              <a:t>Relevant Risk Mitigation Scheme(s)</a:t>
            </a:r>
          </a:p>
        </p:txBody>
      </p:sp>
      <p:sp>
        <p:nvSpPr>
          <p:cNvPr id="32" name="Rectangle 31">
            <a:extLst>
              <a:ext uri="{FF2B5EF4-FFF2-40B4-BE49-F238E27FC236}">
                <a16:creationId xmlns:a16="http://schemas.microsoft.com/office/drawing/2014/main" id="{A4079036-5787-3CFE-7A1A-A38B8769CD72}"/>
              </a:ext>
            </a:extLst>
          </p:cNvPr>
          <p:cNvSpPr/>
          <p:nvPr/>
        </p:nvSpPr>
        <p:spPr bwMode="gray">
          <a:xfrm>
            <a:off x="860262" y="3249416"/>
            <a:ext cx="1619911" cy="80664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400"/>
              </a:spcBef>
              <a:buNone/>
              <a:defRPr/>
            </a:pPr>
            <a:endParaRPr lang="en-US" sz="1050" dirty="0">
              <a:solidFill>
                <a:schemeClr val="tx1"/>
              </a:solidFill>
              <a:latin typeface="Arial" panose="020B0604020202020204" pitchFamily="34" charset="0"/>
              <a:cs typeface="Arial" panose="020B0604020202020204" pitchFamily="34" charset="0"/>
            </a:endParaRPr>
          </a:p>
        </p:txBody>
      </p:sp>
      <p:sp>
        <p:nvSpPr>
          <p:cNvPr id="33" name="Rectangle 32">
            <a:extLst>
              <a:ext uri="{FF2B5EF4-FFF2-40B4-BE49-F238E27FC236}">
                <a16:creationId xmlns:a16="http://schemas.microsoft.com/office/drawing/2014/main" id="{FFD652BB-343F-142D-516D-30DF9B2ED5C6}"/>
              </a:ext>
            </a:extLst>
          </p:cNvPr>
          <p:cNvSpPr/>
          <p:nvPr/>
        </p:nvSpPr>
        <p:spPr bwMode="gray">
          <a:xfrm>
            <a:off x="220529" y="4003800"/>
            <a:ext cx="1757950" cy="996103"/>
          </a:xfrm>
          <a:prstGeom prst="rect">
            <a:avLst/>
          </a:prstGeom>
          <a:solidFill>
            <a:srgbClr val="E7DEF4"/>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r>
              <a:rPr lang="en-US" sz="1050" dirty="0">
                <a:solidFill>
                  <a:schemeClr val="tx1"/>
                </a:solidFill>
              </a:rPr>
              <a:t>Increase data quality and accuracy</a:t>
            </a:r>
          </a:p>
          <a:p>
            <a:r>
              <a:rPr lang="en-US" sz="1050" dirty="0">
                <a:solidFill>
                  <a:schemeClr val="tx1"/>
                </a:solidFill>
              </a:rPr>
              <a:t>Create open-source data repositories</a:t>
            </a:r>
          </a:p>
        </p:txBody>
      </p:sp>
      <p:sp>
        <p:nvSpPr>
          <p:cNvPr id="34" name="Rectangle 33">
            <a:extLst>
              <a:ext uri="{FF2B5EF4-FFF2-40B4-BE49-F238E27FC236}">
                <a16:creationId xmlns:a16="http://schemas.microsoft.com/office/drawing/2014/main" id="{D9B5556A-0DD3-6A75-E627-294CFC067134}"/>
              </a:ext>
            </a:extLst>
          </p:cNvPr>
          <p:cNvSpPr/>
          <p:nvPr/>
        </p:nvSpPr>
        <p:spPr bwMode="gray">
          <a:xfrm>
            <a:off x="220529" y="5412245"/>
            <a:ext cx="1757950" cy="699418"/>
          </a:xfrm>
          <a:prstGeom prst="rect">
            <a:avLst/>
          </a:prstGeom>
          <a:solidFill>
            <a:srgbClr val="E7DEF4"/>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r>
              <a:rPr lang="en-US" sz="1050" dirty="0">
                <a:solidFill>
                  <a:schemeClr val="tx1"/>
                </a:solidFill>
              </a:rPr>
              <a:t>Resource assessment</a:t>
            </a:r>
          </a:p>
          <a:p>
            <a:r>
              <a:rPr lang="en-US" sz="1050" dirty="0">
                <a:solidFill>
                  <a:schemeClr val="tx1"/>
                </a:solidFill>
              </a:rPr>
              <a:t>State-led development</a:t>
            </a:r>
          </a:p>
        </p:txBody>
      </p:sp>
      <p:sp>
        <p:nvSpPr>
          <p:cNvPr id="35" name="Rectangle 34">
            <a:extLst>
              <a:ext uri="{FF2B5EF4-FFF2-40B4-BE49-F238E27FC236}">
                <a16:creationId xmlns:a16="http://schemas.microsoft.com/office/drawing/2014/main" id="{EFD715D7-7325-C1CC-F511-4E2A89233805}"/>
              </a:ext>
            </a:extLst>
          </p:cNvPr>
          <p:cNvSpPr/>
          <p:nvPr/>
        </p:nvSpPr>
        <p:spPr bwMode="gray">
          <a:xfrm>
            <a:off x="2092148" y="4020978"/>
            <a:ext cx="1757950" cy="996103"/>
          </a:xfrm>
          <a:prstGeom prst="rect">
            <a:avLst/>
          </a:prstGeom>
          <a:solidFill>
            <a:srgbClr val="D2F1F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r>
              <a:rPr lang="en-US" sz="1050" dirty="0">
                <a:solidFill>
                  <a:schemeClr val="tx1"/>
                </a:solidFill>
              </a:rPr>
              <a:t>Simplify and consolidate permitting processes</a:t>
            </a:r>
          </a:p>
          <a:p>
            <a:r>
              <a:rPr lang="en-US" sz="1050" dirty="0">
                <a:solidFill>
                  <a:schemeClr val="tx1"/>
                </a:solidFill>
              </a:rPr>
              <a:t>Expand geothermal-specific permitting regimes</a:t>
            </a:r>
          </a:p>
        </p:txBody>
      </p:sp>
      <p:sp>
        <p:nvSpPr>
          <p:cNvPr id="36" name="Rectangle 35">
            <a:extLst>
              <a:ext uri="{FF2B5EF4-FFF2-40B4-BE49-F238E27FC236}">
                <a16:creationId xmlns:a16="http://schemas.microsoft.com/office/drawing/2014/main" id="{F30FFF56-A932-5112-2107-03B1FBE68890}"/>
              </a:ext>
            </a:extLst>
          </p:cNvPr>
          <p:cNvSpPr/>
          <p:nvPr/>
        </p:nvSpPr>
        <p:spPr bwMode="gray">
          <a:xfrm>
            <a:off x="2094367" y="5409165"/>
            <a:ext cx="1757950" cy="699418"/>
          </a:xfrm>
          <a:prstGeom prst="rect">
            <a:avLst/>
          </a:prstGeom>
          <a:solidFill>
            <a:srgbClr val="D2F1F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r>
              <a:rPr lang="en-US" sz="1050" dirty="0">
                <a:solidFill>
                  <a:schemeClr val="tx1"/>
                </a:solidFill>
              </a:rPr>
              <a:t>Public insurance</a:t>
            </a:r>
          </a:p>
          <a:p>
            <a:r>
              <a:rPr lang="en-US" sz="1050" dirty="0">
                <a:solidFill>
                  <a:schemeClr val="tx1"/>
                </a:solidFill>
              </a:rPr>
              <a:t>State-led development</a:t>
            </a:r>
          </a:p>
        </p:txBody>
      </p:sp>
      <p:sp>
        <p:nvSpPr>
          <p:cNvPr id="37" name="Rectangle 36">
            <a:extLst>
              <a:ext uri="{FF2B5EF4-FFF2-40B4-BE49-F238E27FC236}">
                <a16:creationId xmlns:a16="http://schemas.microsoft.com/office/drawing/2014/main" id="{B0DDC921-D28F-6468-89D4-C9ABFE62AFB5}"/>
              </a:ext>
            </a:extLst>
          </p:cNvPr>
          <p:cNvSpPr/>
          <p:nvPr/>
        </p:nvSpPr>
        <p:spPr bwMode="gray">
          <a:xfrm>
            <a:off x="3963767" y="4003800"/>
            <a:ext cx="1757950" cy="996103"/>
          </a:xfrm>
          <a:prstGeom prst="rect">
            <a:avLst/>
          </a:prstGeom>
          <a:solidFill>
            <a:srgbClr val="F6D2E4"/>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r>
              <a:rPr lang="en-US" sz="1050" dirty="0">
                <a:solidFill>
                  <a:schemeClr val="tx1"/>
                </a:solidFill>
              </a:rPr>
              <a:t>Invest in drill efficiency technologies</a:t>
            </a:r>
          </a:p>
          <a:p>
            <a:r>
              <a:rPr lang="en-US" sz="1050" dirty="0">
                <a:solidFill>
                  <a:schemeClr val="tx1"/>
                </a:solidFill>
              </a:rPr>
              <a:t>Expand financial incentives for private-sector investment</a:t>
            </a:r>
          </a:p>
        </p:txBody>
      </p:sp>
      <p:sp>
        <p:nvSpPr>
          <p:cNvPr id="38" name="Rectangle 37">
            <a:extLst>
              <a:ext uri="{FF2B5EF4-FFF2-40B4-BE49-F238E27FC236}">
                <a16:creationId xmlns:a16="http://schemas.microsoft.com/office/drawing/2014/main" id="{E21020EF-338A-841E-B4BF-C83EA19BD706}"/>
              </a:ext>
            </a:extLst>
          </p:cNvPr>
          <p:cNvSpPr/>
          <p:nvPr/>
        </p:nvSpPr>
        <p:spPr bwMode="gray">
          <a:xfrm>
            <a:off x="3965986" y="5391987"/>
            <a:ext cx="1757950" cy="699418"/>
          </a:xfrm>
          <a:prstGeom prst="rect">
            <a:avLst/>
          </a:prstGeom>
          <a:solidFill>
            <a:srgbClr val="F6D2E4"/>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r>
              <a:rPr lang="en-US" sz="1050" dirty="0">
                <a:solidFill>
                  <a:schemeClr val="tx1"/>
                </a:solidFill>
              </a:rPr>
              <a:t>Grants</a:t>
            </a:r>
          </a:p>
          <a:p>
            <a:r>
              <a:rPr lang="en-US" sz="1050" dirty="0">
                <a:solidFill>
                  <a:schemeClr val="tx1"/>
                </a:solidFill>
              </a:rPr>
              <a:t>Subsidized loans</a:t>
            </a:r>
          </a:p>
        </p:txBody>
      </p:sp>
      <p:sp>
        <p:nvSpPr>
          <p:cNvPr id="39" name="Rectangle 38">
            <a:extLst>
              <a:ext uri="{FF2B5EF4-FFF2-40B4-BE49-F238E27FC236}">
                <a16:creationId xmlns:a16="http://schemas.microsoft.com/office/drawing/2014/main" id="{750C1017-9A76-922C-F561-6F0405B8B24B}"/>
              </a:ext>
            </a:extLst>
          </p:cNvPr>
          <p:cNvSpPr/>
          <p:nvPr/>
        </p:nvSpPr>
        <p:spPr bwMode="gray">
          <a:xfrm>
            <a:off x="5812677" y="4006691"/>
            <a:ext cx="1757950" cy="996103"/>
          </a:xfrm>
          <a:prstGeom prst="rect">
            <a:avLst/>
          </a:prstGeom>
          <a:solidFill>
            <a:srgbClr val="C5EF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r>
              <a:rPr lang="en-US" sz="1050" dirty="0">
                <a:solidFill>
                  <a:schemeClr val="tx1"/>
                </a:solidFill>
              </a:rPr>
              <a:t>Strengthen R&amp;D on subsurface modeling</a:t>
            </a:r>
          </a:p>
          <a:p>
            <a:r>
              <a:rPr lang="en-US" sz="1050" dirty="0">
                <a:solidFill>
                  <a:schemeClr val="tx1"/>
                </a:solidFill>
              </a:rPr>
              <a:t>Account for well failure in subsidies and grants</a:t>
            </a:r>
          </a:p>
        </p:txBody>
      </p:sp>
      <p:sp>
        <p:nvSpPr>
          <p:cNvPr id="40" name="Rectangle 39">
            <a:extLst>
              <a:ext uri="{FF2B5EF4-FFF2-40B4-BE49-F238E27FC236}">
                <a16:creationId xmlns:a16="http://schemas.microsoft.com/office/drawing/2014/main" id="{B7BEF68B-E605-2823-FD4D-0ACCDE796B69}"/>
              </a:ext>
            </a:extLst>
          </p:cNvPr>
          <p:cNvSpPr/>
          <p:nvPr/>
        </p:nvSpPr>
        <p:spPr bwMode="gray">
          <a:xfrm>
            <a:off x="5814896" y="5394878"/>
            <a:ext cx="1757950" cy="699418"/>
          </a:xfrm>
          <a:prstGeom prst="rect">
            <a:avLst/>
          </a:prstGeom>
          <a:solidFill>
            <a:srgbClr val="C5EF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r>
              <a:rPr lang="en-US" sz="1050" dirty="0">
                <a:solidFill>
                  <a:schemeClr val="tx1"/>
                </a:solidFill>
              </a:rPr>
              <a:t>Grants</a:t>
            </a:r>
          </a:p>
          <a:p>
            <a:r>
              <a:rPr lang="en-US" sz="1050" dirty="0">
                <a:solidFill>
                  <a:schemeClr val="tx1"/>
                </a:solidFill>
              </a:rPr>
              <a:t>Public insurance</a:t>
            </a:r>
          </a:p>
        </p:txBody>
      </p:sp>
      <p:sp>
        <p:nvSpPr>
          <p:cNvPr id="44" name="Text Placeholder 1">
            <a:extLst>
              <a:ext uri="{FF2B5EF4-FFF2-40B4-BE49-F238E27FC236}">
                <a16:creationId xmlns:a16="http://schemas.microsoft.com/office/drawing/2014/main" id="{EC2EAB66-0AB2-FB6F-F677-B90C54CAFC6E}"/>
              </a:ext>
            </a:extLst>
          </p:cNvPr>
          <p:cNvSpPr txBox="1">
            <a:spLocks/>
          </p:cNvSpPr>
          <p:nvPr/>
        </p:nvSpPr>
        <p:spPr>
          <a:xfrm>
            <a:off x="0" y="0"/>
            <a:ext cx="3886200" cy="320040"/>
          </a:xfrm>
          <a:prstGeom prst="rect">
            <a:avLst/>
          </a:prstGeom>
          <a:solidFill>
            <a:schemeClr val="accent6"/>
          </a:solidFill>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Policy: Risk mitigation</a:t>
            </a:r>
          </a:p>
        </p:txBody>
      </p:sp>
    </p:spTree>
    <p:extLst>
      <p:ext uri="{BB962C8B-B14F-4D97-AF65-F5344CB8AC3E}">
        <p14:creationId xmlns:p14="http://schemas.microsoft.com/office/powerpoint/2010/main" val="166949909"/>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hink-cell data - do not delete" hidden="1">
            <a:extLst>
              <a:ext uri="{FF2B5EF4-FFF2-40B4-BE49-F238E27FC236}">
                <a16:creationId xmlns:a16="http://schemas.microsoft.com/office/drawing/2014/main" id="{CFBC76D5-29D0-5627-2C75-89B5D1573292}"/>
              </a:ext>
            </a:extLst>
          </p:cNvPr>
          <p:cNvGraphicFramePr>
            <a:graphicFrameLocks/>
          </p:cNvGraphicFramePr>
          <p:nvPr>
            <p:custDataLst>
              <p:tags r:id="rId1"/>
            </p:custDataLst>
            <p:extLst>
              <p:ext uri="{D42A27DB-BD31-4B8C-83A1-F6EECF244321}">
                <p14:modId xmlns:p14="http://schemas.microsoft.com/office/powerpoint/2010/main" val="718856385"/>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8" name="think-cell data - do not delete" hidden="1">
                        <a:extLst>
                          <a:ext uri="{FF2B5EF4-FFF2-40B4-BE49-F238E27FC236}">
                            <a16:creationId xmlns:a16="http://schemas.microsoft.com/office/drawing/2014/main" id="{CFBC76D5-29D0-5627-2C75-89B5D1573292}"/>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ext Placeholder 1">
            <a:extLst>
              <a:ext uri="{FF2B5EF4-FFF2-40B4-BE49-F238E27FC236}">
                <a16:creationId xmlns:a16="http://schemas.microsoft.com/office/drawing/2014/main" id="{8C7528BD-032B-D748-0A2D-689D284F58E6}"/>
              </a:ext>
            </a:extLst>
          </p:cNvPr>
          <p:cNvSpPr>
            <a:spLocks noGrp="1"/>
          </p:cNvSpPr>
          <p:nvPr>
            <p:ph type="body" sz="quarter" idx="14"/>
          </p:nvPr>
        </p:nvSpPr>
        <p:spPr/>
        <p:txBody>
          <a:bodyPr rIns="91440"/>
          <a:lstStyle/>
          <a:p>
            <a:pPr marL="0" indent="0">
              <a:spcAft>
                <a:spcPts val="600"/>
              </a:spcAft>
              <a:buNone/>
            </a:pPr>
            <a:r>
              <a:rPr lang="en-US" b="1" dirty="0"/>
              <a:t>Observations </a:t>
            </a:r>
            <a:endParaRPr lang="en-US" dirty="0">
              <a:solidFill>
                <a:srgbClr val="000000"/>
              </a:solidFill>
            </a:endParaRPr>
          </a:p>
          <a:p>
            <a:r>
              <a:rPr lang="en-US" sz="1000" dirty="0"/>
              <a:t>Over half of all countries with geothermal policies in place (16 of 31) focus </a:t>
            </a:r>
            <a:r>
              <a:rPr lang="en-US" sz="1000" b="1" dirty="0"/>
              <a:t>exclusively on power generation</a:t>
            </a:r>
            <a:r>
              <a:rPr lang="en-US" sz="1000" dirty="0"/>
              <a:t>.</a:t>
            </a:r>
          </a:p>
          <a:p>
            <a:r>
              <a:rPr lang="en-US" sz="1000" dirty="0"/>
              <a:t>Regional policy schemes in </a:t>
            </a:r>
            <a:r>
              <a:rPr lang="en-US" sz="1000" b="1" dirty="0"/>
              <a:t>Latin America</a:t>
            </a:r>
            <a:r>
              <a:rPr lang="en-US" sz="1000" dirty="0"/>
              <a:t> and </a:t>
            </a:r>
            <a:r>
              <a:rPr lang="en-US" sz="1000" b="1" dirty="0"/>
              <a:t>East Africa</a:t>
            </a:r>
            <a:r>
              <a:rPr lang="en-US" sz="1000" dirty="0"/>
              <a:t> are not included in this map.</a:t>
            </a:r>
            <a:endParaRPr lang="en-US" sz="1000" b="1" dirty="0"/>
          </a:p>
          <a:p>
            <a:r>
              <a:rPr lang="en-US" sz="1000" dirty="0"/>
              <a:t>Only </a:t>
            </a:r>
            <a:r>
              <a:rPr lang="en-US" sz="1000" b="1" dirty="0"/>
              <a:t>eight countries</a:t>
            </a:r>
            <a:r>
              <a:rPr lang="en-US" sz="1000" dirty="0"/>
              <a:t> (all in Europe) have adopted geothermal roadmaps for their heating &amp; cooling sectors.</a:t>
            </a:r>
          </a:p>
          <a:p>
            <a:r>
              <a:rPr lang="en-US" sz="1000" b="1" dirty="0"/>
              <a:t>&gt;100 countries</a:t>
            </a:r>
            <a:r>
              <a:rPr lang="en-US" sz="1000" dirty="0"/>
              <a:t> have policies in place for solar PV and onshore wind — over 3x as many as for geothermal energy.</a:t>
            </a:r>
          </a:p>
          <a:p>
            <a:r>
              <a:rPr lang="en-US" sz="1000" b="1" dirty="0"/>
              <a:t>Europe</a:t>
            </a:r>
            <a:r>
              <a:rPr lang="en-US" sz="1000" dirty="0"/>
              <a:t> is a regional hub for geothermal heating &amp; cooling policies, while </a:t>
            </a:r>
            <a:r>
              <a:rPr lang="en-US" sz="1000" b="1" dirty="0"/>
              <a:t>China</a:t>
            </a:r>
            <a:r>
              <a:rPr lang="en-US" sz="1000" dirty="0"/>
              <a:t> leads on the country level.</a:t>
            </a:r>
          </a:p>
          <a:p>
            <a:r>
              <a:rPr lang="en-US" sz="1000" dirty="0"/>
              <a:t>Geothermal energy is a priority mitigation option in only </a:t>
            </a:r>
            <a:r>
              <a:rPr lang="en-US" sz="1000" b="1" dirty="0"/>
              <a:t>9% of NDCs’ </a:t>
            </a:r>
            <a:r>
              <a:rPr lang="en-US" sz="1000" dirty="0"/>
              <a:t>submitted data.</a:t>
            </a:r>
            <a:endParaRPr lang="en-US" sz="1000" dirty="0">
              <a:cs typeface="Arial"/>
            </a:endParaRPr>
          </a:p>
          <a:p>
            <a:r>
              <a:rPr lang="en-US" sz="1000" dirty="0"/>
              <a:t>While the risk mitigation-to-remuneration policy ratio is ~1:2 for solar and wind energy, the ratio for geothermal energy is ~1:1 due to high early-stage risk.</a:t>
            </a:r>
          </a:p>
          <a:p>
            <a:endParaRPr lang="en-US" dirty="0"/>
          </a:p>
        </p:txBody>
      </p:sp>
      <p:sp>
        <p:nvSpPr>
          <p:cNvPr id="3" name="Title 2">
            <a:extLst>
              <a:ext uri="{FF2B5EF4-FFF2-40B4-BE49-F238E27FC236}">
                <a16:creationId xmlns:a16="http://schemas.microsoft.com/office/drawing/2014/main" id="{35A18E1F-80E2-0AF2-C7C9-E52566E03988}"/>
              </a:ext>
            </a:extLst>
          </p:cNvPr>
          <p:cNvSpPr>
            <a:spLocks noGrp="1"/>
          </p:cNvSpPr>
          <p:nvPr>
            <p:ph type="title"/>
          </p:nvPr>
        </p:nvSpPr>
        <p:spPr/>
        <p:txBody>
          <a:bodyPr vert="horz" rIns="91440"/>
          <a:lstStyle/>
          <a:p>
            <a:r>
              <a:rPr lang="en-US" dirty="0"/>
              <a:t>Europe leads in geothermal heating &amp; cooling regional policy adoption and collaboration; rest of the world lags behind</a:t>
            </a:r>
          </a:p>
        </p:txBody>
      </p:sp>
      <p:sp>
        <p:nvSpPr>
          <p:cNvPr id="4" name="Footer Placeholder 3">
            <a:extLst>
              <a:ext uri="{FF2B5EF4-FFF2-40B4-BE49-F238E27FC236}">
                <a16:creationId xmlns:a16="http://schemas.microsoft.com/office/drawing/2014/main" id="{FA8A0C05-579D-9A98-E3D1-8C5B36F86EF1}"/>
              </a:ext>
            </a:extLst>
          </p:cNvPr>
          <p:cNvSpPr>
            <a:spLocks noGrp="1"/>
          </p:cNvSpPr>
          <p:nvPr>
            <p:ph type="ftr" sz="quarter" idx="3"/>
          </p:nvPr>
        </p:nvSpPr>
        <p:spPr/>
        <p:txBody>
          <a:bodyPr/>
          <a:lstStyle/>
          <a:p>
            <a:r>
              <a:rPr lang="en-US" dirty="0">
                <a:solidFill>
                  <a:srgbClr val="000000"/>
                </a:solidFill>
              </a:rPr>
              <a:t>Sources: </a:t>
            </a:r>
            <a:r>
              <a:rPr lang="en-US" dirty="0">
                <a:solidFill>
                  <a:srgbClr val="000000"/>
                </a:solidFill>
                <a:hlinkClick r:id="rId5"/>
              </a:rPr>
              <a:t>Geothermal Energy Database</a:t>
            </a:r>
            <a:r>
              <a:rPr lang="en-US" dirty="0">
                <a:solidFill>
                  <a:srgbClr val="000000"/>
                </a:solidFill>
              </a:rPr>
              <a:t> (IGA, 2024); </a:t>
            </a:r>
            <a:r>
              <a:rPr lang="en-US" dirty="0">
                <a:solidFill>
                  <a:srgbClr val="000000"/>
                </a:solidFill>
                <a:hlinkClick r:id="rId6"/>
              </a:rPr>
              <a:t>The Future of Geothermal Energy</a:t>
            </a:r>
            <a:r>
              <a:rPr lang="en-US" dirty="0">
                <a:solidFill>
                  <a:srgbClr val="000000"/>
                </a:solidFill>
              </a:rPr>
              <a:t> (IEA, 2024); </a:t>
            </a:r>
            <a:r>
              <a:rPr lang="en-US" dirty="0">
                <a:solidFill>
                  <a:srgbClr val="000000"/>
                </a:solidFill>
                <a:hlinkClick r:id="rId7"/>
              </a:rPr>
              <a:t>Global Geothermal Market and Technology Assessment</a:t>
            </a:r>
            <a:r>
              <a:rPr lang="en-US" dirty="0">
                <a:solidFill>
                  <a:srgbClr val="000000"/>
                </a:solidFill>
              </a:rPr>
              <a:t> (IRENA, 2023).</a:t>
            </a:r>
          </a:p>
          <a:p>
            <a:r>
              <a:rPr lang="en-US" dirty="0">
                <a:solidFill>
                  <a:srgbClr val="000000"/>
                </a:solidFill>
              </a:rPr>
              <a:t>Credit: Una </a:t>
            </a:r>
            <a:r>
              <a:rPr lang="en-US" dirty="0" err="1">
                <a:solidFill>
                  <a:srgbClr val="000000"/>
                </a:solidFill>
              </a:rPr>
              <a:t>Oljaca</a:t>
            </a:r>
            <a:r>
              <a:rPr lang="en-US" dirty="0">
                <a:solidFill>
                  <a:srgbClr val="000000"/>
                </a:solidFill>
              </a:rPr>
              <a:t>, Pia Doris Morrow, and </a:t>
            </a:r>
            <a:r>
              <a:rPr lang="en-US" dirty="0">
                <a:solidFill>
                  <a:srgbClr val="000000"/>
                </a:solidFill>
                <a:hlinkClick r:id="rId8"/>
              </a:rPr>
              <a:t>Gernot Wagner</a:t>
            </a:r>
            <a:r>
              <a:rPr lang="en-US" dirty="0">
                <a:solidFill>
                  <a:srgbClr val="000000"/>
                </a:solidFill>
              </a:rPr>
              <a:t>. </a:t>
            </a:r>
            <a:r>
              <a:rPr lang="en-US" dirty="0">
                <a:hlinkClick r:id="rId9"/>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rgbClr val="000000"/>
              </a:solidFill>
              <a:cs typeface="Arial"/>
            </a:endParaRPr>
          </a:p>
        </p:txBody>
      </p:sp>
      <p:sp>
        <p:nvSpPr>
          <p:cNvPr id="5" name="Text Placeholder 4">
            <a:extLst>
              <a:ext uri="{FF2B5EF4-FFF2-40B4-BE49-F238E27FC236}">
                <a16:creationId xmlns:a16="http://schemas.microsoft.com/office/drawing/2014/main" id="{8406A196-325C-854F-03D8-AB79051FAEF5}"/>
              </a:ext>
            </a:extLst>
          </p:cNvPr>
          <p:cNvSpPr>
            <a:spLocks noGrp="1"/>
          </p:cNvSpPr>
          <p:nvPr>
            <p:ph type="body" sz="quarter" idx="13"/>
          </p:nvPr>
        </p:nvSpPr>
        <p:spPr/>
        <p:txBody>
          <a:bodyPr/>
          <a:lstStyle/>
          <a:p>
            <a:r>
              <a:rPr lang="en-US" dirty="0">
                <a:solidFill>
                  <a:srgbClr val="000000"/>
                </a:solidFill>
              </a:rPr>
              <a:t>Countries with geothermal policies in place, 2024 </a:t>
            </a:r>
            <a:r>
              <a:rPr lang="en-US" b="0" dirty="0">
                <a:solidFill>
                  <a:srgbClr val="000000"/>
                </a:solidFill>
              </a:rPr>
              <a:t>(risk mitigation and/or remuneration)</a:t>
            </a:r>
          </a:p>
        </p:txBody>
      </p:sp>
      <p:sp>
        <p:nvSpPr>
          <p:cNvPr id="7" name="Text Placeholder 1">
            <a:extLst>
              <a:ext uri="{FF2B5EF4-FFF2-40B4-BE49-F238E27FC236}">
                <a16:creationId xmlns:a16="http://schemas.microsoft.com/office/drawing/2014/main" id="{332EEE83-7AAE-472A-780C-883E8BAA135E}"/>
              </a:ext>
            </a:extLst>
          </p:cNvPr>
          <p:cNvSpPr txBox="1">
            <a:spLocks/>
          </p:cNvSpPr>
          <p:nvPr/>
        </p:nvSpPr>
        <p:spPr>
          <a:xfrm>
            <a:off x="0" y="0"/>
            <a:ext cx="3886200" cy="320040"/>
          </a:xfrm>
          <a:prstGeom prst="rect">
            <a:avLst/>
          </a:prstGeom>
          <a:solidFill>
            <a:schemeClr val="accent6"/>
          </a:solidFill>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Global policy</a:t>
            </a:r>
          </a:p>
        </p:txBody>
      </p:sp>
      <p:pic>
        <p:nvPicPr>
          <p:cNvPr id="9" name="Picture 8">
            <a:extLst>
              <a:ext uri="{FF2B5EF4-FFF2-40B4-BE49-F238E27FC236}">
                <a16:creationId xmlns:a16="http://schemas.microsoft.com/office/drawing/2014/main" id="{EC4C0242-73F5-B9E4-14C8-ECFCB548513C}"/>
              </a:ext>
            </a:extLst>
          </p:cNvPr>
          <p:cNvPicPr>
            <a:picLocks noChangeAspect="1"/>
          </p:cNvPicPr>
          <p:nvPr/>
        </p:nvPicPr>
        <p:blipFill>
          <a:blip r:embed="rId10" cstate="screen">
            <a:extLst>
              <a:ext uri="{28A0092B-C50C-407E-A947-70E740481C1C}">
                <a14:useLocalDpi xmlns:a14="http://schemas.microsoft.com/office/drawing/2010/main"/>
              </a:ext>
            </a:extLst>
          </a:blip>
          <a:srcRect/>
          <a:stretch/>
        </p:blipFill>
        <p:spPr>
          <a:xfrm>
            <a:off x="329207" y="2193076"/>
            <a:ext cx="7844975" cy="3949814"/>
          </a:xfrm>
          <a:prstGeom prst="rect">
            <a:avLst/>
          </a:prstGeom>
        </p:spPr>
      </p:pic>
    </p:spTree>
    <p:extLst>
      <p:ext uri="{BB962C8B-B14F-4D97-AF65-F5344CB8AC3E}">
        <p14:creationId xmlns:p14="http://schemas.microsoft.com/office/powerpoint/2010/main" val="2823576356"/>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F9C5F4A-80C6-A34E-62B6-3BE3DED61834}"/>
            </a:ext>
          </a:extLst>
        </p:cNvPr>
        <p:cNvGrpSpPr/>
        <p:nvPr/>
      </p:nvGrpSpPr>
      <p:grpSpPr>
        <a:xfrm>
          <a:off x="0" y="0"/>
          <a:ext cx="0" cy="0"/>
          <a:chOff x="0" y="0"/>
          <a:chExt cx="0" cy="0"/>
        </a:xfrm>
      </p:grpSpPr>
      <p:graphicFrame>
        <p:nvGraphicFramePr>
          <p:cNvPr id="8" name="think-cell data - do not delete" hidden="1">
            <a:extLst>
              <a:ext uri="{FF2B5EF4-FFF2-40B4-BE49-F238E27FC236}">
                <a16:creationId xmlns:a16="http://schemas.microsoft.com/office/drawing/2014/main" id="{4828E774-7A40-3A43-CED7-E4FA944055DB}"/>
              </a:ext>
            </a:extLst>
          </p:cNvPr>
          <p:cNvGraphicFramePr>
            <a:graphicFrameLocks/>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8" name="think-cell data - do not delete" hidden="1">
                        <a:extLst>
                          <a:ext uri="{FF2B5EF4-FFF2-40B4-BE49-F238E27FC236}">
                            <a16:creationId xmlns:a16="http://schemas.microsoft.com/office/drawing/2014/main" id="{4828E774-7A40-3A43-CED7-E4FA944055DB}"/>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ext Placeholder 1">
            <a:extLst>
              <a:ext uri="{FF2B5EF4-FFF2-40B4-BE49-F238E27FC236}">
                <a16:creationId xmlns:a16="http://schemas.microsoft.com/office/drawing/2014/main" id="{1720A4C8-9110-1442-2316-453F14142D0B}"/>
              </a:ext>
            </a:extLst>
          </p:cNvPr>
          <p:cNvSpPr>
            <a:spLocks noGrp="1"/>
          </p:cNvSpPr>
          <p:nvPr>
            <p:ph type="body" sz="quarter" idx="14"/>
          </p:nvPr>
        </p:nvSpPr>
        <p:spPr/>
        <p:txBody>
          <a:bodyPr rIns="91440"/>
          <a:lstStyle/>
          <a:p>
            <a:pPr marL="0" indent="0">
              <a:spcAft>
                <a:spcPts val="600"/>
              </a:spcAft>
              <a:buNone/>
            </a:pPr>
            <a:r>
              <a:rPr lang="en-US" b="1" dirty="0"/>
              <a:t>Observations</a:t>
            </a:r>
          </a:p>
          <a:p>
            <a:r>
              <a:rPr lang="en-US" sz="1050" dirty="0"/>
              <a:t>China has one of the strongest policy frameworks, but its geothermal heating policies may not be easily transferrable.</a:t>
            </a:r>
          </a:p>
          <a:p>
            <a:r>
              <a:rPr lang="en-US" sz="1050" b="1" dirty="0"/>
              <a:t>In Europe, both domestic and regional interest in geothermal heating &amp; cooling has grown </a:t>
            </a:r>
            <a:r>
              <a:rPr lang="en-US" sz="1050" dirty="0"/>
              <a:t>in the context of energy security concerns.</a:t>
            </a:r>
          </a:p>
          <a:p>
            <a:r>
              <a:rPr lang="en-US" sz="1050" dirty="0"/>
              <a:t>Untapped potential is concentrated in Africa and Latin America, where </a:t>
            </a:r>
            <a:r>
              <a:rPr lang="en-US" sz="1050" b="1" dirty="0"/>
              <a:t>geothermal power is prioritized over H&amp;C </a:t>
            </a:r>
            <a:r>
              <a:rPr lang="en-US" sz="1050" dirty="0"/>
              <a:t>due to warmer climates and regional needs.</a:t>
            </a:r>
          </a:p>
          <a:p>
            <a:r>
              <a:rPr lang="en-US" sz="1050" dirty="0"/>
              <a:t>Legacy markets such as the U.S. have high installed capacity, but</a:t>
            </a:r>
            <a:r>
              <a:rPr lang="en-US" sz="1050" b="1" dirty="0"/>
              <a:t> fragmented policy has inhibited economies of scale</a:t>
            </a:r>
            <a:r>
              <a:rPr lang="en-US" sz="1050" dirty="0"/>
              <a:t>.</a:t>
            </a:r>
          </a:p>
          <a:p>
            <a:r>
              <a:rPr lang="en-US" sz="1050" dirty="0"/>
              <a:t>While global leaders have strong policy on conventional geothermal, </a:t>
            </a:r>
            <a:r>
              <a:rPr lang="en-US" sz="1050" b="1" dirty="0"/>
              <a:t>emerging players are increasingly investing in next-generation technologies</a:t>
            </a:r>
            <a:r>
              <a:rPr lang="en-US" sz="1050" dirty="0"/>
              <a:t>.</a:t>
            </a:r>
          </a:p>
          <a:p>
            <a:endParaRPr lang="en-US" dirty="0"/>
          </a:p>
        </p:txBody>
      </p:sp>
      <p:sp>
        <p:nvSpPr>
          <p:cNvPr id="3" name="Title 2">
            <a:extLst>
              <a:ext uri="{FF2B5EF4-FFF2-40B4-BE49-F238E27FC236}">
                <a16:creationId xmlns:a16="http://schemas.microsoft.com/office/drawing/2014/main" id="{5FD6B78B-9FB1-C2E2-B8CC-E9F0305A2774}"/>
              </a:ext>
            </a:extLst>
          </p:cNvPr>
          <p:cNvSpPr>
            <a:spLocks noGrp="1"/>
          </p:cNvSpPr>
          <p:nvPr>
            <p:ph type="title"/>
          </p:nvPr>
        </p:nvSpPr>
        <p:spPr/>
        <p:txBody>
          <a:bodyPr vert="horz" rIns="91440"/>
          <a:lstStyle/>
          <a:p>
            <a:r>
              <a:rPr lang="en-US" dirty="0">
                <a:solidFill>
                  <a:srgbClr val="000000"/>
                </a:solidFill>
              </a:rPr>
              <a:t>While strong policy support is concentrated in China and Europe, installed capacity grows even in subpar policy landscapes</a:t>
            </a:r>
            <a:endParaRPr lang="en-US" dirty="0"/>
          </a:p>
        </p:txBody>
      </p:sp>
      <p:sp>
        <p:nvSpPr>
          <p:cNvPr id="4" name="Footer Placeholder 3">
            <a:extLst>
              <a:ext uri="{FF2B5EF4-FFF2-40B4-BE49-F238E27FC236}">
                <a16:creationId xmlns:a16="http://schemas.microsoft.com/office/drawing/2014/main" id="{2BEFBF64-0856-F34B-6B33-24CBFEBE598E}"/>
              </a:ext>
            </a:extLst>
          </p:cNvPr>
          <p:cNvSpPr>
            <a:spLocks noGrp="1"/>
          </p:cNvSpPr>
          <p:nvPr>
            <p:ph type="ftr" sz="quarter" idx="3"/>
          </p:nvPr>
        </p:nvSpPr>
        <p:spPr>
          <a:xfrm>
            <a:off x="334962" y="6224686"/>
            <a:ext cx="9147241" cy="216706"/>
          </a:xfrm>
        </p:spPr>
        <p:txBody>
          <a:bodyPr/>
          <a:lstStyle/>
          <a:p>
            <a:r>
              <a:rPr lang="en-US" dirty="0">
                <a:solidFill>
                  <a:srgbClr val="000000"/>
                </a:solidFill>
              </a:rPr>
              <a:t>Sources: </a:t>
            </a:r>
            <a:r>
              <a:rPr lang="en-US" dirty="0">
                <a:solidFill>
                  <a:srgbClr val="000000"/>
                </a:solidFill>
                <a:hlinkClick r:id="rId5"/>
              </a:rPr>
              <a:t>The Future of Geothermal Energy</a:t>
            </a:r>
            <a:r>
              <a:rPr lang="en-US" dirty="0">
                <a:solidFill>
                  <a:srgbClr val="000000"/>
                </a:solidFill>
              </a:rPr>
              <a:t> (IEA, 2024); </a:t>
            </a:r>
            <a:r>
              <a:rPr lang="en-US" dirty="0">
                <a:solidFill>
                  <a:srgbClr val="000000"/>
                </a:solidFill>
                <a:hlinkClick r:id="rId6"/>
              </a:rPr>
              <a:t>Global Geothermal Market and Technology Assessment</a:t>
            </a:r>
            <a:r>
              <a:rPr lang="en-US" dirty="0">
                <a:solidFill>
                  <a:srgbClr val="000000"/>
                </a:solidFill>
              </a:rPr>
              <a:t> (IRENA, 2023); </a:t>
            </a:r>
            <a:r>
              <a:rPr lang="en-US" dirty="0">
                <a:solidFill>
                  <a:srgbClr val="000000"/>
                </a:solidFill>
                <a:hlinkClick r:id="rId7"/>
              </a:rPr>
              <a:t>Geothermal Energy Database</a:t>
            </a:r>
            <a:r>
              <a:rPr lang="en-US" dirty="0">
                <a:solidFill>
                  <a:srgbClr val="000000"/>
                </a:solidFill>
              </a:rPr>
              <a:t> (International Geothermal Association, 2024).</a:t>
            </a:r>
          </a:p>
          <a:p>
            <a:r>
              <a:rPr lang="en-US" dirty="0">
                <a:solidFill>
                  <a:srgbClr val="000000"/>
                </a:solidFill>
              </a:rPr>
              <a:t>Credit: Una </a:t>
            </a:r>
            <a:r>
              <a:rPr lang="en-US" dirty="0" err="1">
                <a:solidFill>
                  <a:srgbClr val="000000"/>
                </a:solidFill>
              </a:rPr>
              <a:t>Oljaca</a:t>
            </a:r>
            <a:r>
              <a:rPr lang="en-US" dirty="0">
                <a:solidFill>
                  <a:srgbClr val="000000"/>
                </a:solidFill>
              </a:rPr>
              <a:t>, Pia Doris Morrow, and </a:t>
            </a:r>
            <a:r>
              <a:rPr lang="en-US" dirty="0">
                <a:solidFill>
                  <a:srgbClr val="000000"/>
                </a:solidFill>
                <a:hlinkClick r:id="rId8"/>
              </a:rPr>
              <a:t>Gernot Wagner</a:t>
            </a:r>
            <a:r>
              <a:rPr lang="en-US" dirty="0">
                <a:solidFill>
                  <a:srgbClr val="000000"/>
                </a:solidFill>
              </a:rPr>
              <a:t>. </a:t>
            </a:r>
            <a:r>
              <a:rPr lang="en-US" dirty="0">
                <a:hlinkClick r:id="rId9"/>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rgbClr val="000000"/>
              </a:solidFill>
              <a:cs typeface="Arial"/>
            </a:endParaRPr>
          </a:p>
        </p:txBody>
      </p:sp>
      <p:sp>
        <p:nvSpPr>
          <p:cNvPr id="5" name="Text Placeholder 4">
            <a:extLst>
              <a:ext uri="{FF2B5EF4-FFF2-40B4-BE49-F238E27FC236}">
                <a16:creationId xmlns:a16="http://schemas.microsoft.com/office/drawing/2014/main" id="{3A57315A-2FA1-3F52-ED7C-CCF15FABFD0A}"/>
              </a:ext>
            </a:extLst>
          </p:cNvPr>
          <p:cNvSpPr>
            <a:spLocks noGrp="1"/>
          </p:cNvSpPr>
          <p:nvPr>
            <p:ph type="body" sz="quarter" idx="13"/>
          </p:nvPr>
        </p:nvSpPr>
        <p:spPr/>
        <p:txBody>
          <a:bodyPr/>
          <a:lstStyle/>
          <a:p>
            <a:r>
              <a:rPr lang="en-US" dirty="0">
                <a:solidFill>
                  <a:srgbClr val="000000"/>
                </a:solidFill>
              </a:rPr>
              <a:t>Global policy and installed capacity matrix for geothermal heating &amp; cooling</a:t>
            </a:r>
          </a:p>
        </p:txBody>
      </p:sp>
      <p:sp>
        <p:nvSpPr>
          <p:cNvPr id="7" name="Text Placeholder 1">
            <a:extLst>
              <a:ext uri="{FF2B5EF4-FFF2-40B4-BE49-F238E27FC236}">
                <a16:creationId xmlns:a16="http://schemas.microsoft.com/office/drawing/2014/main" id="{0E807538-C7F1-C601-F389-66076A96DC07}"/>
              </a:ext>
            </a:extLst>
          </p:cNvPr>
          <p:cNvSpPr txBox="1">
            <a:spLocks/>
          </p:cNvSpPr>
          <p:nvPr/>
        </p:nvSpPr>
        <p:spPr>
          <a:xfrm>
            <a:off x="0" y="0"/>
            <a:ext cx="3886200" cy="320040"/>
          </a:xfrm>
          <a:prstGeom prst="rect">
            <a:avLst/>
          </a:prstGeom>
          <a:solidFill>
            <a:schemeClr val="accent6"/>
          </a:solidFill>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Global policy</a:t>
            </a:r>
          </a:p>
        </p:txBody>
      </p:sp>
      <p:graphicFrame>
        <p:nvGraphicFramePr>
          <p:cNvPr id="6" name="Table 5">
            <a:extLst>
              <a:ext uri="{FF2B5EF4-FFF2-40B4-BE49-F238E27FC236}">
                <a16:creationId xmlns:a16="http://schemas.microsoft.com/office/drawing/2014/main" id="{7BD0E785-8673-1787-B478-3F7571227740}"/>
              </a:ext>
            </a:extLst>
          </p:cNvPr>
          <p:cNvGraphicFramePr>
            <a:graphicFrameLocks noGrp="1"/>
          </p:cNvGraphicFramePr>
          <p:nvPr/>
        </p:nvGraphicFramePr>
        <p:xfrm>
          <a:off x="330200" y="2316477"/>
          <a:ext cx="8047038" cy="3821844"/>
        </p:xfrm>
        <a:graphic>
          <a:graphicData uri="http://schemas.openxmlformats.org/drawingml/2006/table">
            <a:tbl>
              <a:tblPr firstRow="1" bandRow="1">
                <a:tableStyleId>{2D5ABB26-0587-4C30-8999-92F81FD0307C}</a:tableStyleId>
              </a:tblPr>
              <a:tblGrid>
                <a:gridCol w="4023519">
                  <a:extLst>
                    <a:ext uri="{9D8B030D-6E8A-4147-A177-3AD203B41FA5}">
                      <a16:colId xmlns:a16="http://schemas.microsoft.com/office/drawing/2014/main" val="1716535864"/>
                    </a:ext>
                  </a:extLst>
                </a:gridCol>
                <a:gridCol w="4023519">
                  <a:extLst>
                    <a:ext uri="{9D8B030D-6E8A-4147-A177-3AD203B41FA5}">
                      <a16:colId xmlns:a16="http://schemas.microsoft.com/office/drawing/2014/main" val="724807304"/>
                    </a:ext>
                  </a:extLst>
                </a:gridCol>
              </a:tblGrid>
              <a:tr h="1910922">
                <a:tc>
                  <a:txBody>
                    <a:bodyPr/>
                    <a:lstStyle/>
                    <a:p>
                      <a:endParaRPr lang="en-US" dirty="0"/>
                    </a:p>
                  </a:txBody>
                  <a:tcPr>
                    <a:solidFill>
                      <a:schemeClr val="accent1">
                        <a:lumMod val="20000"/>
                        <a:lumOff val="80000"/>
                      </a:schemeClr>
                    </a:solidFill>
                  </a:tcPr>
                </a:tc>
                <a:tc>
                  <a:txBody>
                    <a:bodyPr/>
                    <a:lstStyle/>
                    <a:p>
                      <a:endParaRPr lang="en-US" dirty="0"/>
                    </a:p>
                  </a:txBody>
                  <a:tcPr>
                    <a:solidFill>
                      <a:schemeClr val="accent6">
                        <a:lumMod val="20000"/>
                        <a:lumOff val="80000"/>
                      </a:schemeClr>
                    </a:solidFill>
                  </a:tcPr>
                </a:tc>
                <a:extLst>
                  <a:ext uri="{0D108BD9-81ED-4DB2-BD59-A6C34878D82A}">
                    <a16:rowId xmlns:a16="http://schemas.microsoft.com/office/drawing/2014/main" val="3012387299"/>
                  </a:ext>
                </a:extLst>
              </a:tr>
              <a:tr h="1910922">
                <a:tc>
                  <a:txBody>
                    <a:bodyPr/>
                    <a:lstStyle/>
                    <a:p>
                      <a:endParaRPr lang="en-US" dirty="0"/>
                    </a:p>
                  </a:txBody>
                  <a:tcPr>
                    <a:solidFill>
                      <a:schemeClr val="accent3">
                        <a:lumMod val="20000"/>
                        <a:lumOff val="80000"/>
                      </a:schemeClr>
                    </a:solidFill>
                  </a:tcPr>
                </a:tc>
                <a:tc>
                  <a:txBody>
                    <a:bodyPr/>
                    <a:lstStyle/>
                    <a:p>
                      <a:pPr marL="0" indent="0">
                        <a:buNone/>
                      </a:pPr>
                      <a:endParaRPr lang="en-US" dirty="0"/>
                    </a:p>
                  </a:txBody>
                  <a:tcPr>
                    <a:solidFill>
                      <a:schemeClr val="accent5">
                        <a:lumMod val="20000"/>
                        <a:lumOff val="80000"/>
                      </a:schemeClr>
                    </a:solidFill>
                  </a:tcPr>
                </a:tc>
                <a:extLst>
                  <a:ext uri="{0D108BD9-81ED-4DB2-BD59-A6C34878D82A}">
                    <a16:rowId xmlns:a16="http://schemas.microsoft.com/office/drawing/2014/main" val="1358799853"/>
                  </a:ext>
                </a:extLst>
              </a:tr>
            </a:tbl>
          </a:graphicData>
        </a:graphic>
      </p:graphicFrame>
      <p:cxnSp>
        <p:nvCxnSpPr>
          <p:cNvPr id="10" name="Straight Arrow Connector 9">
            <a:extLst>
              <a:ext uri="{FF2B5EF4-FFF2-40B4-BE49-F238E27FC236}">
                <a16:creationId xmlns:a16="http://schemas.microsoft.com/office/drawing/2014/main" id="{B8464E21-57D8-E8A7-F4CB-56546395AD0C}"/>
              </a:ext>
            </a:extLst>
          </p:cNvPr>
          <p:cNvCxnSpPr>
            <a:cxnSpLocks/>
            <a:stCxn id="6" idx="3"/>
          </p:cNvCxnSpPr>
          <p:nvPr/>
        </p:nvCxnSpPr>
        <p:spPr bwMode="gray">
          <a:xfrm flipH="1" flipV="1">
            <a:off x="330199" y="4225159"/>
            <a:ext cx="8047039" cy="2240"/>
          </a:xfrm>
          <a:prstGeom prst="straightConnector1">
            <a:avLst/>
          </a:prstGeom>
          <a:ln w="9525" cap="flat">
            <a:solidFill>
              <a:schemeClr val="tx1"/>
            </a:solidFill>
            <a:miter lim="800000"/>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1" name="Straight Arrow Connector 10">
            <a:extLst>
              <a:ext uri="{FF2B5EF4-FFF2-40B4-BE49-F238E27FC236}">
                <a16:creationId xmlns:a16="http://schemas.microsoft.com/office/drawing/2014/main" id="{89F56AD8-93EF-731E-BAB8-40626D3E71CD}"/>
              </a:ext>
            </a:extLst>
          </p:cNvPr>
          <p:cNvCxnSpPr>
            <a:cxnSpLocks/>
            <a:stCxn id="6" idx="2"/>
            <a:endCxn id="6" idx="0"/>
          </p:cNvCxnSpPr>
          <p:nvPr/>
        </p:nvCxnSpPr>
        <p:spPr bwMode="gray">
          <a:xfrm flipV="1">
            <a:off x="4353719" y="2316477"/>
            <a:ext cx="0" cy="3821844"/>
          </a:xfrm>
          <a:prstGeom prst="straightConnector1">
            <a:avLst/>
          </a:prstGeom>
          <a:ln w="9525" cap="flat">
            <a:solidFill>
              <a:schemeClr val="tx1"/>
            </a:solidFill>
            <a:miter lim="800000"/>
            <a:headEnd type="triangle"/>
            <a:tailEnd type="triangle"/>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0C2AA200-ECA9-2994-2FFA-53D964B22FCD}"/>
              </a:ext>
            </a:extLst>
          </p:cNvPr>
          <p:cNvSpPr txBox="1"/>
          <p:nvPr/>
        </p:nvSpPr>
        <p:spPr bwMode="gray">
          <a:xfrm>
            <a:off x="7115850" y="2316477"/>
            <a:ext cx="1185188" cy="257369"/>
          </a:xfrm>
          <a:prstGeom prst="rect">
            <a:avLst/>
          </a:prstGeom>
          <a:noFill/>
        </p:spPr>
        <p:txBody>
          <a:bodyPr wrap="none" lIns="36000" tIns="36000" rIns="36000" bIns="36000" rtlCol="0">
            <a:spAutoFit/>
          </a:bodyPr>
          <a:lstStyle/>
          <a:p>
            <a:pPr marL="0" indent="0" algn="r">
              <a:buNone/>
            </a:pPr>
            <a:r>
              <a:rPr lang="en-US" sz="1200" b="1" i="1" dirty="0">
                <a:solidFill>
                  <a:schemeClr val="accent6"/>
                </a:solidFill>
              </a:rPr>
              <a:t>Global Leaders</a:t>
            </a:r>
          </a:p>
        </p:txBody>
      </p:sp>
      <p:sp>
        <p:nvSpPr>
          <p:cNvPr id="13" name="TextBox 12">
            <a:extLst>
              <a:ext uri="{FF2B5EF4-FFF2-40B4-BE49-F238E27FC236}">
                <a16:creationId xmlns:a16="http://schemas.microsoft.com/office/drawing/2014/main" id="{EFC05A25-92C7-48A4-DD7F-03ACD16480F5}"/>
              </a:ext>
            </a:extLst>
          </p:cNvPr>
          <p:cNvSpPr txBox="1"/>
          <p:nvPr/>
        </p:nvSpPr>
        <p:spPr bwMode="gray">
          <a:xfrm>
            <a:off x="7077378" y="5878712"/>
            <a:ext cx="1223660" cy="257369"/>
          </a:xfrm>
          <a:prstGeom prst="rect">
            <a:avLst/>
          </a:prstGeom>
          <a:noFill/>
        </p:spPr>
        <p:txBody>
          <a:bodyPr wrap="none" lIns="36000" tIns="36000" rIns="36000" bIns="36000" rtlCol="0">
            <a:spAutoFit/>
          </a:bodyPr>
          <a:lstStyle/>
          <a:p>
            <a:pPr marL="0" indent="0" algn="r">
              <a:buNone/>
            </a:pPr>
            <a:r>
              <a:rPr lang="en-US" sz="1200" b="1" i="1" dirty="0">
                <a:solidFill>
                  <a:schemeClr val="accent5"/>
                </a:solidFill>
              </a:rPr>
              <a:t>Legacy Markets</a:t>
            </a:r>
          </a:p>
        </p:txBody>
      </p:sp>
      <p:sp>
        <p:nvSpPr>
          <p:cNvPr id="14" name="TextBox 13">
            <a:extLst>
              <a:ext uri="{FF2B5EF4-FFF2-40B4-BE49-F238E27FC236}">
                <a16:creationId xmlns:a16="http://schemas.microsoft.com/office/drawing/2014/main" id="{3026081E-6796-F9C7-452E-5D4D42DD8BED}"/>
              </a:ext>
            </a:extLst>
          </p:cNvPr>
          <p:cNvSpPr txBox="1"/>
          <p:nvPr/>
        </p:nvSpPr>
        <p:spPr bwMode="gray">
          <a:xfrm>
            <a:off x="324111" y="2316477"/>
            <a:ext cx="1371135" cy="257369"/>
          </a:xfrm>
          <a:prstGeom prst="rect">
            <a:avLst/>
          </a:prstGeom>
          <a:noFill/>
        </p:spPr>
        <p:txBody>
          <a:bodyPr wrap="none" lIns="36000" tIns="36000" rIns="36000" bIns="36000" rtlCol="0">
            <a:spAutoFit/>
          </a:bodyPr>
          <a:lstStyle/>
          <a:p>
            <a:pPr marL="0" indent="0">
              <a:buNone/>
            </a:pPr>
            <a:r>
              <a:rPr lang="en-US" sz="1200" b="1" i="1" dirty="0">
                <a:solidFill>
                  <a:schemeClr val="accent1"/>
                </a:solidFill>
              </a:rPr>
              <a:t>Emerging Players</a:t>
            </a:r>
          </a:p>
        </p:txBody>
      </p:sp>
      <p:sp>
        <p:nvSpPr>
          <p:cNvPr id="15" name="TextBox 14">
            <a:extLst>
              <a:ext uri="{FF2B5EF4-FFF2-40B4-BE49-F238E27FC236}">
                <a16:creationId xmlns:a16="http://schemas.microsoft.com/office/drawing/2014/main" id="{3F0936F6-D07C-284D-A44C-3D045F81802B}"/>
              </a:ext>
            </a:extLst>
          </p:cNvPr>
          <p:cNvSpPr txBox="1"/>
          <p:nvPr/>
        </p:nvSpPr>
        <p:spPr bwMode="gray">
          <a:xfrm>
            <a:off x="324111" y="5878712"/>
            <a:ext cx="1476934" cy="257369"/>
          </a:xfrm>
          <a:prstGeom prst="rect">
            <a:avLst/>
          </a:prstGeom>
          <a:noFill/>
        </p:spPr>
        <p:txBody>
          <a:bodyPr wrap="none" lIns="36000" tIns="36000" rIns="36000" bIns="36000" rtlCol="0">
            <a:spAutoFit/>
          </a:bodyPr>
          <a:lstStyle/>
          <a:p>
            <a:pPr marL="0" indent="0">
              <a:buNone/>
            </a:pPr>
            <a:r>
              <a:rPr lang="en-US" sz="1200" b="1" i="1" dirty="0">
                <a:solidFill>
                  <a:schemeClr val="accent3"/>
                </a:solidFill>
              </a:rPr>
              <a:t>Untapped Potential</a:t>
            </a:r>
          </a:p>
        </p:txBody>
      </p:sp>
      <p:sp>
        <p:nvSpPr>
          <p:cNvPr id="16" name="TextBox 15">
            <a:extLst>
              <a:ext uri="{FF2B5EF4-FFF2-40B4-BE49-F238E27FC236}">
                <a16:creationId xmlns:a16="http://schemas.microsoft.com/office/drawing/2014/main" id="{E0CF9047-95E9-E61E-64CF-030A3AE0EF71}"/>
              </a:ext>
            </a:extLst>
          </p:cNvPr>
          <p:cNvSpPr txBox="1"/>
          <p:nvPr/>
        </p:nvSpPr>
        <p:spPr bwMode="gray">
          <a:xfrm>
            <a:off x="7016267" y="4260253"/>
            <a:ext cx="1282971" cy="257369"/>
          </a:xfrm>
          <a:prstGeom prst="rect">
            <a:avLst/>
          </a:prstGeom>
          <a:noFill/>
        </p:spPr>
        <p:txBody>
          <a:bodyPr wrap="none" lIns="36000" tIns="36000" rIns="36000" bIns="36000" rtlCol="0">
            <a:spAutoFit/>
          </a:bodyPr>
          <a:lstStyle/>
          <a:p>
            <a:pPr marL="0" indent="0" algn="r">
              <a:buNone/>
            </a:pPr>
            <a:r>
              <a:rPr lang="en-US" sz="1200" i="1" dirty="0"/>
              <a:t>Installed Capacity</a:t>
            </a:r>
          </a:p>
        </p:txBody>
      </p:sp>
      <p:sp>
        <p:nvSpPr>
          <p:cNvPr id="17" name="TextBox 16">
            <a:extLst>
              <a:ext uri="{FF2B5EF4-FFF2-40B4-BE49-F238E27FC236}">
                <a16:creationId xmlns:a16="http://schemas.microsoft.com/office/drawing/2014/main" id="{B19B17AF-F4B0-25AE-C7E6-78341EFF2BE7}"/>
              </a:ext>
            </a:extLst>
          </p:cNvPr>
          <p:cNvSpPr txBox="1"/>
          <p:nvPr/>
        </p:nvSpPr>
        <p:spPr bwMode="gray">
          <a:xfrm>
            <a:off x="4434524" y="2329389"/>
            <a:ext cx="481469" cy="257369"/>
          </a:xfrm>
          <a:prstGeom prst="rect">
            <a:avLst/>
          </a:prstGeom>
          <a:noFill/>
        </p:spPr>
        <p:txBody>
          <a:bodyPr wrap="none" lIns="36000" tIns="36000" rIns="36000" bIns="36000" rtlCol="0">
            <a:spAutoFit/>
          </a:bodyPr>
          <a:lstStyle/>
          <a:p>
            <a:pPr marL="0" indent="0" algn="r">
              <a:buNone/>
            </a:pPr>
            <a:r>
              <a:rPr lang="en-US" sz="1200" i="1" dirty="0"/>
              <a:t>Policy</a:t>
            </a:r>
          </a:p>
        </p:txBody>
      </p:sp>
      <p:grpSp>
        <p:nvGrpSpPr>
          <p:cNvPr id="18" name="Group 17">
            <a:extLst>
              <a:ext uri="{FF2B5EF4-FFF2-40B4-BE49-F238E27FC236}">
                <a16:creationId xmlns:a16="http://schemas.microsoft.com/office/drawing/2014/main" id="{3B90E6C0-7D01-80BE-8CC7-FEA1321AEDE3}"/>
              </a:ext>
            </a:extLst>
          </p:cNvPr>
          <p:cNvGrpSpPr/>
          <p:nvPr/>
        </p:nvGrpSpPr>
        <p:grpSpPr>
          <a:xfrm>
            <a:off x="4518293" y="3363957"/>
            <a:ext cx="552851" cy="587870"/>
            <a:chOff x="5274395" y="2857500"/>
            <a:chExt cx="552851" cy="587870"/>
          </a:xfrm>
        </p:grpSpPr>
        <p:pic>
          <p:nvPicPr>
            <p:cNvPr id="19" name="Picture 18">
              <a:extLst>
                <a:ext uri="{FF2B5EF4-FFF2-40B4-BE49-F238E27FC236}">
                  <a16:creationId xmlns:a16="http://schemas.microsoft.com/office/drawing/2014/main" id="{909E9CF6-FC6D-41ED-924C-CF90B0BB5922}"/>
                </a:ext>
              </a:extLst>
            </p:cNvPr>
            <p:cNvPicPr>
              <a:picLocks noChangeAspect="1"/>
            </p:cNvPicPr>
            <p:nvPr/>
          </p:nvPicPr>
          <p:blipFill>
            <a:blip r:embed="rId10" cstate="screen">
              <a:extLst>
                <a:ext uri="{28A0092B-C50C-407E-A947-70E740481C1C}">
                  <a14:useLocalDpi xmlns:a14="http://schemas.microsoft.com/office/drawing/2010/main"/>
                </a:ext>
                <a:ext uri="{837473B0-CC2E-450A-ABE3-18F120FF3D39}">
                  <a1611:picAttrSrcUrl xmlns:a1611="http://schemas.microsoft.com/office/drawing/2016/11/main" r:id="rId11"/>
                </a:ext>
              </a:extLst>
            </a:blip>
            <a:stretch>
              <a:fillRect/>
            </a:stretch>
          </p:blipFill>
          <p:spPr>
            <a:xfrm>
              <a:off x="5302250" y="2857500"/>
              <a:ext cx="524996" cy="377997"/>
            </a:xfrm>
            <a:prstGeom prst="rect">
              <a:avLst/>
            </a:prstGeom>
          </p:spPr>
        </p:pic>
        <p:sp>
          <p:nvSpPr>
            <p:cNvPr id="20" name="TextBox 19">
              <a:extLst>
                <a:ext uri="{FF2B5EF4-FFF2-40B4-BE49-F238E27FC236}">
                  <a16:creationId xmlns:a16="http://schemas.microsoft.com/office/drawing/2014/main" id="{9EF1AD69-8033-DC63-CA81-BA8B8B0C728D}"/>
                </a:ext>
              </a:extLst>
            </p:cNvPr>
            <p:cNvSpPr txBox="1"/>
            <p:nvPr/>
          </p:nvSpPr>
          <p:spPr bwMode="gray">
            <a:xfrm>
              <a:off x="5274395" y="3234167"/>
              <a:ext cx="524994" cy="211203"/>
            </a:xfrm>
            <a:prstGeom prst="rect">
              <a:avLst/>
            </a:prstGeom>
            <a:noFill/>
          </p:spPr>
          <p:txBody>
            <a:bodyPr wrap="square" lIns="36000" tIns="36000" rIns="36000" bIns="36000" rtlCol="0">
              <a:spAutoFit/>
            </a:bodyPr>
            <a:lstStyle/>
            <a:p>
              <a:pPr marL="0" indent="0">
                <a:buNone/>
              </a:pPr>
              <a:r>
                <a:rPr lang="en-US" sz="900" b="1" dirty="0"/>
                <a:t>Iceland</a:t>
              </a:r>
            </a:p>
          </p:txBody>
        </p:sp>
      </p:grpSp>
      <p:grpSp>
        <p:nvGrpSpPr>
          <p:cNvPr id="21" name="Group 20">
            <a:extLst>
              <a:ext uri="{FF2B5EF4-FFF2-40B4-BE49-F238E27FC236}">
                <a16:creationId xmlns:a16="http://schemas.microsoft.com/office/drawing/2014/main" id="{87BFCB72-1C0E-A2AF-9A4A-DBDED2D66E5F}"/>
              </a:ext>
            </a:extLst>
          </p:cNvPr>
          <p:cNvGrpSpPr/>
          <p:nvPr/>
        </p:nvGrpSpPr>
        <p:grpSpPr>
          <a:xfrm>
            <a:off x="7384336" y="2763116"/>
            <a:ext cx="546350" cy="587870"/>
            <a:chOff x="5274395" y="2857500"/>
            <a:chExt cx="546350" cy="587870"/>
          </a:xfrm>
        </p:grpSpPr>
        <p:pic>
          <p:nvPicPr>
            <p:cNvPr id="22" name="Picture 21">
              <a:extLst>
                <a:ext uri="{FF2B5EF4-FFF2-40B4-BE49-F238E27FC236}">
                  <a16:creationId xmlns:a16="http://schemas.microsoft.com/office/drawing/2014/main" id="{EC29B390-AEA6-222F-ED4D-11A47016EE90}"/>
                </a:ext>
              </a:extLst>
            </p:cNvPr>
            <p:cNvPicPr>
              <a:picLocks noChangeAspect="1"/>
            </p:cNvPicPr>
            <p:nvPr/>
          </p:nvPicPr>
          <p:blipFill>
            <a:blip r:embed="rId12" cstate="screen">
              <a:extLst>
                <a:ext uri="{28A0092B-C50C-407E-A947-70E740481C1C}">
                  <a14:useLocalDpi xmlns:a14="http://schemas.microsoft.com/office/drawing/2010/main"/>
                </a:ext>
                <a:ext uri="{837473B0-CC2E-450A-ABE3-18F120FF3D39}">
                  <a1611:picAttrSrcUrl xmlns:a1611="http://schemas.microsoft.com/office/drawing/2016/11/main" r:id="rId13"/>
                </a:ext>
              </a:extLst>
            </a:blip>
            <a:srcRect/>
            <a:stretch/>
          </p:blipFill>
          <p:spPr>
            <a:xfrm>
              <a:off x="5308750" y="2857500"/>
              <a:ext cx="511995" cy="377997"/>
            </a:xfrm>
            <a:prstGeom prst="rect">
              <a:avLst/>
            </a:prstGeom>
          </p:spPr>
        </p:pic>
        <p:sp>
          <p:nvSpPr>
            <p:cNvPr id="23" name="TextBox 22">
              <a:extLst>
                <a:ext uri="{FF2B5EF4-FFF2-40B4-BE49-F238E27FC236}">
                  <a16:creationId xmlns:a16="http://schemas.microsoft.com/office/drawing/2014/main" id="{A7C3C044-D659-1502-3121-38C2FAB3558E}"/>
                </a:ext>
              </a:extLst>
            </p:cNvPr>
            <p:cNvSpPr txBox="1"/>
            <p:nvPr/>
          </p:nvSpPr>
          <p:spPr bwMode="gray">
            <a:xfrm>
              <a:off x="5274395" y="3234167"/>
              <a:ext cx="524994" cy="211203"/>
            </a:xfrm>
            <a:prstGeom prst="rect">
              <a:avLst/>
            </a:prstGeom>
            <a:noFill/>
          </p:spPr>
          <p:txBody>
            <a:bodyPr wrap="square" lIns="36000" tIns="36000" rIns="36000" bIns="36000" rtlCol="0">
              <a:spAutoFit/>
            </a:bodyPr>
            <a:lstStyle/>
            <a:p>
              <a:pPr marL="0" indent="0">
                <a:buNone/>
              </a:pPr>
              <a:r>
                <a:rPr lang="en-US" sz="900" b="1" dirty="0"/>
                <a:t>China</a:t>
              </a:r>
            </a:p>
          </p:txBody>
        </p:sp>
      </p:grpSp>
      <p:grpSp>
        <p:nvGrpSpPr>
          <p:cNvPr id="24" name="Group 23">
            <a:extLst>
              <a:ext uri="{FF2B5EF4-FFF2-40B4-BE49-F238E27FC236}">
                <a16:creationId xmlns:a16="http://schemas.microsoft.com/office/drawing/2014/main" id="{538E03EF-C504-31C8-D240-DDFD3DF529FF}"/>
              </a:ext>
            </a:extLst>
          </p:cNvPr>
          <p:cNvGrpSpPr/>
          <p:nvPr/>
        </p:nvGrpSpPr>
        <p:grpSpPr>
          <a:xfrm>
            <a:off x="7356479" y="5025114"/>
            <a:ext cx="552851" cy="573870"/>
            <a:chOff x="5274395" y="2871500"/>
            <a:chExt cx="552851" cy="573870"/>
          </a:xfrm>
        </p:grpSpPr>
        <p:pic>
          <p:nvPicPr>
            <p:cNvPr id="25" name="Picture 24">
              <a:extLst>
                <a:ext uri="{FF2B5EF4-FFF2-40B4-BE49-F238E27FC236}">
                  <a16:creationId xmlns:a16="http://schemas.microsoft.com/office/drawing/2014/main" id="{BE8D71C7-3413-413A-EBEE-41AB8D199BF2}"/>
                </a:ext>
              </a:extLst>
            </p:cNvPr>
            <p:cNvPicPr>
              <a:picLocks noChangeAspect="1"/>
            </p:cNvPicPr>
            <p:nvPr/>
          </p:nvPicPr>
          <p:blipFill>
            <a:blip r:embed="rId14" cstate="screen">
              <a:extLst>
                <a:ext uri="{28A0092B-C50C-407E-A947-70E740481C1C}">
                  <a14:useLocalDpi xmlns:a14="http://schemas.microsoft.com/office/drawing/2010/main"/>
                </a:ext>
                <a:ext uri="{837473B0-CC2E-450A-ABE3-18F120FF3D39}">
                  <a1611:picAttrSrcUrl xmlns:a1611="http://schemas.microsoft.com/office/drawing/2016/11/main" r:id="rId15"/>
                </a:ext>
              </a:extLst>
            </a:blip>
            <a:srcRect/>
            <a:stretch/>
          </p:blipFill>
          <p:spPr>
            <a:xfrm>
              <a:off x="5302250" y="2871500"/>
              <a:ext cx="524996" cy="349997"/>
            </a:xfrm>
            <a:prstGeom prst="rect">
              <a:avLst/>
            </a:prstGeom>
          </p:spPr>
        </p:pic>
        <p:sp>
          <p:nvSpPr>
            <p:cNvPr id="26" name="TextBox 25">
              <a:extLst>
                <a:ext uri="{FF2B5EF4-FFF2-40B4-BE49-F238E27FC236}">
                  <a16:creationId xmlns:a16="http://schemas.microsoft.com/office/drawing/2014/main" id="{E345AD48-7566-534F-2E84-D22A56550588}"/>
                </a:ext>
              </a:extLst>
            </p:cNvPr>
            <p:cNvSpPr txBox="1"/>
            <p:nvPr/>
          </p:nvSpPr>
          <p:spPr bwMode="gray">
            <a:xfrm>
              <a:off x="5274395" y="3234167"/>
              <a:ext cx="524994" cy="211203"/>
            </a:xfrm>
            <a:prstGeom prst="rect">
              <a:avLst/>
            </a:prstGeom>
            <a:noFill/>
          </p:spPr>
          <p:txBody>
            <a:bodyPr wrap="square" lIns="36000" tIns="36000" rIns="36000" bIns="36000" rtlCol="0">
              <a:spAutoFit/>
            </a:bodyPr>
            <a:lstStyle/>
            <a:p>
              <a:pPr marL="0" indent="0">
                <a:buNone/>
              </a:pPr>
              <a:r>
                <a:rPr lang="en-US" sz="900" b="1" dirty="0"/>
                <a:t>USA</a:t>
              </a:r>
            </a:p>
          </p:txBody>
        </p:sp>
      </p:grpSp>
      <p:grpSp>
        <p:nvGrpSpPr>
          <p:cNvPr id="27" name="Group 26">
            <a:extLst>
              <a:ext uri="{FF2B5EF4-FFF2-40B4-BE49-F238E27FC236}">
                <a16:creationId xmlns:a16="http://schemas.microsoft.com/office/drawing/2014/main" id="{2E9E7B69-65A0-6BE2-537F-0890FA137A1B}"/>
              </a:ext>
            </a:extLst>
          </p:cNvPr>
          <p:cNvGrpSpPr/>
          <p:nvPr/>
        </p:nvGrpSpPr>
        <p:grpSpPr>
          <a:xfrm>
            <a:off x="6595864" y="3472038"/>
            <a:ext cx="552851" cy="562933"/>
            <a:chOff x="5274395" y="2882437"/>
            <a:chExt cx="552851" cy="562933"/>
          </a:xfrm>
        </p:grpSpPr>
        <p:pic>
          <p:nvPicPr>
            <p:cNvPr id="28" name="Picture 27">
              <a:extLst>
                <a:ext uri="{FF2B5EF4-FFF2-40B4-BE49-F238E27FC236}">
                  <a16:creationId xmlns:a16="http://schemas.microsoft.com/office/drawing/2014/main" id="{0ADD46EB-E7B8-4350-A507-27279373E8A3}"/>
                </a:ext>
              </a:extLst>
            </p:cNvPr>
            <p:cNvPicPr>
              <a:picLocks noChangeAspect="1"/>
            </p:cNvPicPr>
            <p:nvPr/>
          </p:nvPicPr>
          <p:blipFill>
            <a:blip r:embed="rId16" cstate="screen">
              <a:extLst>
                <a:ext uri="{28A0092B-C50C-407E-A947-70E740481C1C}">
                  <a14:useLocalDpi xmlns:a14="http://schemas.microsoft.com/office/drawing/2010/main"/>
                </a:ext>
                <a:ext uri="{837473B0-CC2E-450A-ABE3-18F120FF3D39}">
                  <a1611:picAttrSrcUrl xmlns:a1611="http://schemas.microsoft.com/office/drawing/2016/11/main" r:id="rId17"/>
                </a:ext>
              </a:extLst>
            </a:blip>
            <a:srcRect/>
            <a:stretch/>
          </p:blipFill>
          <p:spPr>
            <a:xfrm>
              <a:off x="5302250" y="2882437"/>
              <a:ext cx="524996" cy="328122"/>
            </a:xfrm>
            <a:prstGeom prst="rect">
              <a:avLst/>
            </a:prstGeom>
          </p:spPr>
        </p:pic>
        <p:sp>
          <p:nvSpPr>
            <p:cNvPr id="29" name="TextBox 28">
              <a:extLst>
                <a:ext uri="{FF2B5EF4-FFF2-40B4-BE49-F238E27FC236}">
                  <a16:creationId xmlns:a16="http://schemas.microsoft.com/office/drawing/2014/main" id="{E0747E21-8F68-378F-C791-093768D86F8A}"/>
                </a:ext>
              </a:extLst>
            </p:cNvPr>
            <p:cNvSpPr txBox="1"/>
            <p:nvPr/>
          </p:nvSpPr>
          <p:spPr bwMode="gray">
            <a:xfrm>
              <a:off x="5274395" y="3234167"/>
              <a:ext cx="524994" cy="211203"/>
            </a:xfrm>
            <a:prstGeom prst="rect">
              <a:avLst/>
            </a:prstGeom>
            <a:noFill/>
          </p:spPr>
          <p:txBody>
            <a:bodyPr wrap="square" lIns="36000" tIns="36000" rIns="36000" bIns="36000" rtlCol="0">
              <a:spAutoFit/>
            </a:bodyPr>
            <a:lstStyle/>
            <a:p>
              <a:pPr marL="0" indent="0">
                <a:buNone/>
              </a:pPr>
              <a:r>
                <a:rPr lang="en-US" sz="900" b="1" dirty="0"/>
                <a:t>Sweden</a:t>
              </a:r>
            </a:p>
          </p:txBody>
        </p:sp>
      </p:grpSp>
      <p:grpSp>
        <p:nvGrpSpPr>
          <p:cNvPr id="30" name="Group 29">
            <a:extLst>
              <a:ext uri="{FF2B5EF4-FFF2-40B4-BE49-F238E27FC236}">
                <a16:creationId xmlns:a16="http://schemas.microsoft.com/office/drawing/2014/main" id="{0E625D02-7E86-8464-D66D-58441CE700B4}"/>
              </a:ext>
            </a:extLst>
          </p:cNvPr>
          <p:cNvGrpSpPr/>
          <p:nvPr/>
        </p:nvGrpSpPr>
        <p:grpSpPr>
          <a:xfrm>
            <a:off x="3300183" y="3273923"/>
            <a:ext cx="770337" cy="552704"/>
            <a:chOff x="5274394" y="2892666"/>
            <a:chExt cx="770337" cy="552704"/>
          </a:xfrm>
        </p:grpSpPr>
        <p:pic>
          <p:nvPicPr>
            <p:cNvPr id="31" name="Picture 30">
              <a:extLst>
                <a:ext uri="{FF2B5EF4-FFF2-40B4-BE49-F238E27FC236}">
                  <a16:creationId xmlns:a16="http://schemas.microsoft.com/office/drawing/2014/main" id="{A333BBE1-F14B-FC2A-9748-D832330C8E22}"/>
                </a:ext>
              </a:extLst>
            </p:cNvPr>
            <p:cNvPicPr>
              <a:picLocks noChangeAspect="1"/>
            </p:cNvPicPr>
            <p:nvPr/>
          </p:nvPicPr>
          <p:blipFill>
            <a:blip r:embed="rId18" cstate="screen">
              <a:extLst>
                <a:ext uri="{28A0092B-C50C-407E-A947-70E740481C1C}">
                  <a14:useLocalDpi xmlns:a14="http://schemas.microsoft.com/office/drawing/2010/main"/>
                </a:ext>
                <a:ext uri="{837473B0-CC2E-450A-ABE3-18F120FF3D39}">
                  <a1611:picAttrSrcUrl xmlns:a1611="http://schemas.microsoft.com/office/drawing/2016/11/main" r:id="rId19"/>
                </a:ext>
              </a:extLst>
            </a:blip>
            <a:srcRect/>
            <a:stretch/>
          </p:blipFill>
          <p:spPr>
            <a:xfrm>
              <a:off x="5399649" y="2892666"/>
              <a:ext cx="522732" cy="349860"/>
            </a:xfrm>
            <a:prstGeom prst="rect">
              <a:avLst/>
            </a:prstGeom>
          </p:spPr>
        </p:pic>
        <p:sp>
          <p:nvSpPr>
            <p:cNvPr id="32" name="TextBox 31">
              <a:extLst>
                <a:ext uri="{FF2B5EF4-FFF2-40B4-BE49-F238E27FC236}">
                  <a16:creationId xmlns:a16="http://schemas.microsoft.com/office/drawing/2014/main" id="{9F4F20FA-1EA4-315B-D00C-4AC52BDC311A}"/>
                </a:ext>
              </a:extLst>
            </p:cNvPr>
            <p:cNvSpPr txBox="1"/>
            <p:nvPr/>
          </p:nvSpPr>
          <p:spPr bwMode="gray">
            <a:xfrm>
              <a:off x="5274394" y="3234167"/>
              <a:ext cx="770337" cy="211203"/>
            </a:xfrm>
            <a:prstGeom prst="rect">
              <a:avLst/>
            </a:prstGeom>
            <a:noFill/>
          </p:spPr>
          <p:txBody>
            <a:bodyPr wrap="square" lIns="36000" tIns="36000" rIns="36000" bIns="36000" rtlCol="0">
              <a:spAutoFit/>
            </a:bodyPr>
            <a:lstStyle/>
            <a:p>
              <a:pPr marL="0" indent="0">
                <a:buNone/>
              </a:pPr>
              <a:r>
                <a:rPr lang="en-US" sz="900" b="1" dirty="0"/>
                <a:t>Netherlands</a:t>
              </a:r>
            </a:p>
          </p:txBody>
        </p:sp>
      </p:grpSp>
      <p:grpSp>
        <p:nvGrpSpPr>
          <p:cNvPr id="33" name="Group 32">
            <a:extLst>
              <a:ext uri="{FF2B5EF4-FFF2-40B4-BE49-F238E27FC236}">
                <a16:creationId xmlns:a16="http://schemas.microsoft.com/office/drawing/2014/main" id="{85227322-5CA9-F9DF-D243-A71BB01B14FB}"/>
              </a:ext>
            </a:extLst>
          </p:cNvPr>
          <p:cNvGrpSpPr/>
          <p:nvPr/>
        </p:nvGrpSpPr>
        <p:grpSpPr>
          <a:xfrm>
            <a:off x="6317471" y="5223228"/>
            <a:ext cx="618565" cy="585213"/>
            <a:chOff x="5274394" y="2860157"/>
            <a:chExt cx="618565" cy="585213"/>
          </a:xfrm>
        </p:grpSpPr>
        <p:pic>
          <p:nvPicPr>
            <p:cNvPr id="34" name="Picture 33">
              <a:extLst>
                <a:ext uri="{FF2B5EF4-FFF2-40B4-BE49-F238E27FC236}">
                  <a16:creationId xmlns:a16="http://schemas.microsoft.com/office/drawing/2014/main" id="{625744C8-E530-F763-BB72-1DEAD2FC705C}"/>
                </a:ext>
              </a:extLst>
            </p:cNvPr>
            <p:cNvPicPr>
              <a:picLocks noChangeAspect="1"/>
            </p:cNvPicPr>
            <p:nvPr/>
          </p:nvPicPr>
          <p:blipFill>
            <a:blip r:embed="rId20" cstate="screen">
              <a:extLst>
                <a:ext uri="{28A0092B-C50C-407E-A947-70E740481C1C}">
                  <a14:useLocalDpi xmlns:a14="http://schemas.microsoft.com/office/drawing/2010/main"/>
                </a:ext>
                <a:ext uri="{837473B0-CC2E-450A-ABE3-18F120FF3D39}">
                  <a1611:picAttrSrcUrl xmlns:a1611="http://schemas.microsoft.com/office/drawing/2016/11/main" r:id="rId21"/>
                </a:ext>
              </a:extLst>
            </a:blip>
            <a:srcRect/>
            <a:stretch/>
          </p:blipFill>
          <p:spPr>
            <a:xfrm>
              <a:off x="5302250" y="2860157"/>
              <a:ext cx="524996" cy="372683"/>
            </a:xfrm>
            <a:prstGeom prst="rect">
              <a:avLst/>
            </a:prstGeom>
          </p:spPr>
        </p:pic>
        <p:sp>
          <p:nvSpPr>
            <p:cNvPr id="35" name="TextBox 34">
              <a:extLst>
                <a:ext uri="{FF2B5EF4-FFF2-40B4-BE49-F238E27FC236}">
                  <a16:creationId xmlns:a16="http://schemas.microsoft.com/office/drawing/2014/main" id="{0B93EA77-A9C2-EFE8-D3D9-FBB86B6CDEFE}"/>
                </a:ext>
              </a:extLst>
            </p:cNvPr>
            <p:cNvSpPr txBox="1"/>
            <p:nvPr/>
          </p:nvSpPr>
          <p:spPr bwMode="gray">
            <a:xfrm>
              <a:off x="5274394" y="3234167"/>
              <a:ext cx="618565" cy="211203"/>
            </a:xfrm>
            <a:prstGeom prst="rect">
              <a:avLst/>
            </a:prstGeom>
            <a:noFill/>
          </p:spPr>
          <p:txBody>
            <a:bodyPr wrap="square" lIns="36000" tIns="36000" rIns="36000" bIns="36000" rtlCol="0">
              <a:spAutoFit/>
            </a:bodyPr>
            <a:lstStyle/>
            <a:p>
              <a:pPr marL="0" indent="0">
                <a:buNone/>
              </a:pPr>
              <a:r>
                <a:rPr lang="en-US" sz="900" b="1" dirty="0"/>
                <a:t>Indonesia</a:t>
              </a:r>
            </a:p>
          </p:txBody>
        </p:sp>
      </p:grpSp>
      <p:grpSp>
        <p:nvGrpSpPr>
          <p:cNvPr id="36" name="Group 35">
            <a:extLst>
              <a:ext uri="{FF2B5EF4-FFF2-40B4-BE49-F238E27FC236}">
                <a16:creationId xmlns:a16="http://schemas.microsoft.com/office/drawing/2014/main" id="{3D7922C4-DA56-272A-E30B-F085E7AEE68F}"/>
              </a:ext>
            </a:extLst>
          </p:cNvPr>
          <p:cNvGrpSpPr/>
          <p:nvPr/>
        </p:nvGrpSpPr>
        <p:grpSpPr>
          <a:xfrm>
            <a:off x="509727" y="2836015"/>
            <a:ext cx="537432" cy="522412"/>
            <a:chOff x="5274395" y="2922958"/>
            <a:chExt cx="537432" cy="522412"/>
          </a:xfrm>
        </p:grpSpPr>
        <p:pic>
          <p:nvPicPr>
            <p:cNvPr id="37" name="Picture 36">
              <a:extLst>
                <a:ext uri="{FF2B5EF4-FFF2-40B4-BE49-F238E27FC236}">
                  <a16:creationId xmlns:a16="http://schemas.microsoft.com/office/drawing/2014/main" id="{76E318C6-6AC1-956B-9D3C-E7A3015A281E}"/>
                </a:ext>
              </a:extLst>
            </p:cNvPr>
            <p:cNvPicPr>
              <a:picLocks noChangeAspect="1"/>
            </p:cNvPicPr>
            <p:nvPr/>
          </p:nvPicPr>
          <p:blipFill>
            <a:blip r:embed="rId22" cstate="screen">
              <a:extLst>
                <a:ext uri="{28A0092B-C50C-407E-A947-70E740481C1C}">
                  <a14:useLocalDpi xmlns:a14="http://schemas.microsoft.com/office/drawing/2010/main"/>
                </a:ext>
                <a:ext uri="{837473B0-CC2E-450A-ABE3-18F120FF3D39}">
                  <a1611:picAttrSrcUrl xmlns:a1611="http://schemas.microsoft.com/office/drawing/2016/11/main" r:id="rId23"/>
                </a:ext>
              </a:extLst>
            </a:blip>
            <a:srcRect/>
            <a:stretch/>
          </p:blipFill>
          <p:spPr>
            <a:xfrm>
              <a:off x="5317668" y="2922958"/>
              <a:ext cx="494159" cy="247079"/>
            </a:xfrm>
            <a:prstGeom prst="rect">
              <a:avLst/>
            </a:prstGeom>
          </p:spPr>
        </p:pic>
        <p:sp>
          <p:nvSpPr>
            <p:cNvPr id="38" name="TextBox 37">
              <a:extLst>
                <a:ext uri="{FF2B5EF4-FFF2-40B4-BE49-F238E27FC236}">
                  <a16:creationId xmlns:a16="http://schemas.microsoft.com/office/drawing/2014/main" id="{0492037C-134B-9172-F247-59A7229F11A8}"/>
                </a:ext>
              </a:extLst>
            </p:cNvPr>
            <p:cNvSpPr txBox="1"/>
            <p:nvPr/>
          </p:nvSpPr>
          <p:spPr bwMode="gray">
            <a:xfrm>
              <a:off x="5274395" y="3234167"/>
              <a:ext cx="524994" cy="211203"/>
            </a:xfrm>
            <a:prstGeom prst="rect">
              <a:avLst/>
            </a:prstGeom>
            <a:noFill/>
          </p:spPr>
          <p:txBody>
            <a:bodyPr wrap="square" lIns="36000" tIns="36000" rIns="36000" bIns="36000" rtlCol="0">
              <a:spAutoFit/>
            </a:bodyPr>
            <a:lstStyle/>
            <a:p>
              <a:pPr marL="0" indent="0">
                <a:buNone/>
              </a:pPr>
              <a:r>
                <a:rPr lang="en-US" sz="900" b="1" dirty="0"/>
                <a:t>Croatia</a:t>
              </a:r>
            </a:p>
          </p:txBody>
        </p:sp>
      </p:grpSp>
      <p:grpSp>
        <p:nvGrpSpPr>
          <p:cNvPr id="39" name="Group 38">
            <a:extLst>
              <a:ext uri="{FF2B5EF4-FFF2-40B4-BE49-F238E27FC236}">
                <a16:creationId xmlns:a16="http://schemas.microsoft.com/office/drawing/2014/main" id="{7B841C3B-EEDF-E393-65C3-AC8546D36C7D}"/>
              </a:ext>
            </a:extLst>
          </p:cNvPr>
          <p:cNvGrpSpPr/>
          <p:nvPr/>
        </p:nvGrpSpPr>
        <p:grpSpPr>
          <a:xfrm>
            <a:off x="1519952" y="3126030"/>
            <a:ext cx="536444" cy="699894"/>
            <a:chOff x="5274395" y="2883975"/>
            <a:chExt cx="536444" cy="699894"/>
          </a:xfrm>
        </p:grpSpPr>
        <p:pic>
          <p:nvPicPr>
            <p:cNvPr id="40" name="Picture 39">
              <a:extLst>
                <a:ext uri="{FF2B5EF4-FFF2-40B4-BE49-F238E27FC236}">
                  <a16:creationId xmlns:a16="http://schemas.microsoft.com/office/drawing/2014/main" id="{3C5C715A-09EA-DE6F-185F-3D1F026D7466}"/>
                </a:ext>
              </a:extLst>
            </p:cNvPr>
            <p:cNvPicPr>
              <a:picLocks noChangeAspect="1"/>
            </p:cNvPicPr>
            <p:nvPr/>
          </p:nvPicPr>
          <p:blipFill>
            <a:blip r:embed="rId24" cstate="screen">
              <a:extLst>
                <a:ext uri="{28A0092B-C50C-407E-A947-70E740481C1C}">
                  <a14:useLocalDpi xmlns:a14="http://schemas.microsoft.com/office/drawing/2010/main"/>
                </a:ext>
                <a:ext uri="{837473B0-CC2E-450A-ABE3-18F120FF3D39}">
                  <a1611:picAttrSrcUrl xmlns:a1611="http://schemas.microsoft.com/office/drawing/2016/11/main" r:id="rId25"/>
                </a:ext>
              </a:extLst>
            </a:blip>
            <a:srcRect/>
            <a:stretch/>
          </p:blipFill>
          <p:spPr>
            <a:xfrm>
              <a:off x="5318656" y="2883975"/>
              <a:ext cx="492183" cy="325045"/>
            </a:xfrm>
            <a:prstGeom prst="rect">
              <a:avLst/>
            </a:prstGeom>
          </p:spPr>
        </p:pic>
        <p:sp>
          <p:nvSpPr>
            <p:cNvPr id="41" name="TextBox 40">
              <a:extLst>
                <a:ext uri="{FF2B5EF4-FFF2-40B4-BE49-F238E27FC236}">
                  <a16:creationId xmlns:a16="http://schemas.microsoft.com/office/drawing/2014/main" id="{8AF1557D-C04A-E927-ACC7-DA5BCA28637C}"/>
                </a:ext>
              </a:extLst>
            </p:cNvPr>
            <p:cNvSpPr txBox="1"/>
            <p:nvPr/>
          </p:nvSpPr>
          <p:spPr bwMode="gray">
            <a:xfrm>
              <a:off x="5274395" y="3234167"/>
              <a:ext cx="524994" cy="349702"/>
            </a:xfrm>
            <a:prstGeom prst="rect">
              <a:avLst/>
            </a:prstGeom>
            <a:noFill/>
          </p:spPr>
          <p:txBody>
            <a:bodyPr wrap="square" lIns="36000" tIns="36000" rIns="36000" bIns="36000" rtlCol="0">
              <a:spAutoFit/>
            </a:bodyPr>
            <a:lstStyle/>
            <a:p>
              <a:pPr marL="0" indent="0" algn="ctr">
                <a:buNone/>
              </a:pPr>
              <a:r>
                <a:rPr lang="en-US" sz="900" b="1" dirty="0"/>
                <a:t>South Korea</a:t>
              </a:r>
            </a:p>
          </p:txBody>
        </p:sp>
      </p:grpSp>
      <p:grpSp>
        <p:nvGrpSpPr>
          <p:cNvPr id="42" name="Group 41">
            <a:extLst>
              <a:ext uri="{FF2B5EF4-FFF2-40B4-BE49-F238E27FC236}">
                <a16:creationId xmlns:a16="http://schemas.microsoft.com/office/drawing/2014/main" id="{09CEB2DC-1619-416E-429A-614A61307B1A}"/>
              </a:ext>
            </a:extLst>
          </p:cNvPr>
          <p:cNvGrpSpPr/>
          <p:nvPr/>
        </p:nvGrpSpPr>
        <p:grpSpPr>
          <a:xfrm>
            <a:off x="2544808" y="2747686"/>
            <a:ext cx="619482" cy="556371"/>
            <a:chOff x="5274395" y="2888999"/>
            <a:chExt cx="619482" cy="556371"/>
          </a:xfrm>
        </p:grpSpPr>
        <p:pic>
          <p:nvPicPr>
            <p:cNvPr id="43" name="Picture 42">
              <a:extLst>
                <a:ext uri="{FF2B5EF4-FFF2-40B4-BE49-F238E27FC236}">
                  <a16:creationId xmlns:a16="http://schemas.microsoft.com/office/drawing/2014/main" id="{A98D4960-433E-10F6-9C4E-43CA46F13975}"/>
                </a:ext>
              </a:extLst>
            </p:cNvPr>
            <p:cNvPicPr>
              <a:picLocks noChangeAspect="1"/>
            </p:cNvPicPr>
            <p:nvPr/>
          </p:nvPicPr>
          <p:blipFill>
            <a:blip r:embed="rId26" cstate="screen">
              <a:extLst>
                <a:ext uri="{28A0092B-C50C-407E-A947-70E740481C1C}">
                  <a14:useLocalDpi xmlns:a14="http://schemas.microsoft.com/office/drawing/2010/main"/>
                </a:ext>
                <a:ext uri="{837473B0-CC2E-450A-ABE3-18F120FF3D39}">
                  <a1611:picAttrSrcUrl xmlns:a1611="http://schemas.microsoft.com/office/drawing/2016/11/main" r:id="rId27"/>
                </a:ext>
              </a:extLst>
            </a:blip>
            <a:srcRect/>
            <a:stretch/>
          </p:blipFill>
          <p:spPr>
            <a:xfrm>
              <a:off x="5302250" y="2888999"/>
              <a:ext cx="524996" cy="314997"/>
            </a:xfrm>
            <a:prstGeom prst="rect">
              <a:avLst/>
            </a:prstGeom>
          </p:spPr>
        </p:pic>
        <p:sp>
          <p:nvSpPr>
            <p:cNvPr id="44" name="TextBox 43">
              <a:extLst>
                <a:ext uri="{FF2B5EF4-FFF2-40B4-BE49-F238E27FC236}">
                  <a16:creationId xmlns:a16="http://schemas.microsoft.com/office/drawing/2014/main" id="{679001A4-6BBE-FC38-6308-7D63134B4ABD}"/>
                </a:ext>
              </a:extLst>
            </p:cNvPr>
            <p:cNvSpPr txBox="1"/>
            <p:nvPr/>
          </p:nvSpPr>
          <p:spPr bwMode="gray">
            <a:xfrm>
              <a:off x="5274395" y="3234167"/>
              <a:ext cx="619482" cy="211203"/>
            </a:xfrm>
            <a:prstGeom prst="rect">
              <a:avLst/>
            </a:prstGeom>
            <a:noFill/>
          </p:spPr>
          <p:txBody>
            <a:bodyPr wrap="square" lIns="36000" tIns="36000" rIns="36000" bIns="36000" rtlCol="0">
              <a:spAutoFit/>
            </a:bodyPr>
            <a:lstStyle/>
            <a:p>
              <a:pPr marL="0" indent="0">
                <a:buNone/>
              </a:pPr>
              <a:r>
                <a:rPr lang="en-US" sz="900" b="1" dirty="0"/>
                <a:t>Germany</a:t>
              </a:r>
            </a:p>
          </p:txBody>
        </p:sp>
      </p:grpSp>
      <p:grpSp>
        <p:nvGrpSpPr>
          <p:cNvPr id="45" name="Group 44">
            <a:extLst>
              <a:ext uri="{FF2B5EF4-FFF2-40B4-BE49-F238E27FC236}">
                <a16:creationId xmlns:a16="http://schemas.microsoft.com/office/drawing/2014/main" id="{6BB7B46C-DC69-13BB-71E4-0567E5296B8A}"/>
              </a:ext>
            </a:extLst>
          </p:cNvPr>
          <p:cNvGrpSpPr/>
          <p:nvPr/>
        </p:nvGrpSpPr>
        <p:grpSpPr>
          <a:xfrm>
            <a:off x="4852021" y="5278320"/>
            <a:ext cx="618565" cy="530121"/>
            <a:chOff x="5274394" y="2915249"/>
            <a:chExt cx="618565" cy="530121"/>
          </a:xfrm>
        </p:grpSpPr>
        <p:pic>
          <p:nvPicPr>
            <p:cNvPr id="46" name="Picture 45">
              <a:extLst>
                <a:ext uri="{FF2B5EF4-FFF2-40B4-BE49-F238E27FC236}">
                  <a16:creationId xmlns:a16="http://schemas.microsoft.com/office/drawing/2014/main" id="{6A7E2465-D6B0-D1FF-E497-F84178DCD61D}"/>
                </a:ext>
              </a:extLst>
            </p:cNvPr>
            <p:cNvPicPr>
              <a:picLocks noChangeAspect="1"/>
            </p:cNvPicPr>
            <p:nvPr/>
          </p:nvPicPr>
          <p:blipFill>
            <a:blip r:embed="rId28" cstate="screen">
              <a:extLst>
                <a:ext uri="{28A0092B-C50C-407E-A947-70E740481C1C}">
                  <a14:useLocalDpi xmlns:a14="http://schemas.microsoft.com/office/drawing/2010/main"/>
                </a:ext>
                <a:ext uri="{837473B0-CC2E-450A-ABE3-18F120FF3D39}">
                  <a1611:picAttrSrcUrl xmlns:a1611="http://schemas.microsoft.com/office/drawing/2016/11/main" r:id="rId29"/>
                </a:ext>
              </a:extLst>
            </a:blip>
            <a:srcRect/>
            <a:stretch/>
          </p:blipFill>
          <p:spPr>
            <a:xfrm>
              <a:off x="5302250" y="2915249"/>
              <a:ext cx="524996" cy="262498"/>
            </a:xfrm>
            <a:prstGeom prst="rect">
              <a:avLst/>
            </a:prstGeom>
          </p:spPr>
        </p:pic>
        <p:sp>
          <p:nvSpPr>
            <p:cNvPr id="47" name="TextBox 46">
              <a:extLst>
                <a:ext uri="{FF2B5EF4-FFF2-40B4-BE49-F238E27FC236}">
                  <a16:creationId xmlns:a16="http://schemas.microsoft.com/office/drawing/2014/main" id="{69D72274-82F1-786F-F012-A701D8C3AC9F}"/>
                </a:ext>
              </a:extLst>
            </p:cNvPr>
            <p:cNvSpPr txBox="1"/>
            <p:nvPr/>
          </p:nvSpPr>
          <p:spPr bwMode="gray">
            <a:xfrm>
              <a:off x="5274394" y="3234167"/>
              <a:ext cx="618565" cy="211203"/>
            </a:xfrm>
            <a:prstGeom prst="rect">
              <a:avLst/>
            </a:prstGeom>
            <a:noFill/>
          </p:spPr>
          <p:txBody>
            <a:bodyPr wrap="square" lIns="36000" tIns="36000" rIns="36000" bIns="36000" rtlCol="0">
              <a:spAutoFit/>
            </a:bodyPr>
            <a:lstStyle/>
            <a:p>
              <a:pPr marL="0" indent="0">
                <a:buNone/>
              </a:pPr>
              <a:r>
                <a:rPr lang="en-US" sz="900" b="1" dirty="0"/>
                <a:t>Mexico</a:t>
              </a:r>
            </a:p>
          </p:txBody>
        </p:sp>
      </p:grpSp>
      <p:grpSp>
        <p:nvGrpSpPr>
          <p:cNvPr id="48" name="Group 47">
            <a:extLst>
              <a:ext uri="{FF2B5EF4-FFF2-40B4-BE49-F238E27FC236}">
                <a16:creationId xmlns:a16="http://schemas.microsoft.com/office/drawing/2014/main" id="{9FF57BD8-C879-2E81-9B24-8A8783E32364}"/>
              </a:ext>
            </a:extLst>
          </p:cNvPr>
          <p:cNvGrpSpPr/>
          <p:nvPr/>
        </p:nvGrpSpPr>
        <p:grpSpPr>
          <a:xfrm>
            <a:off x="593592" y="4642026"/>
            <a:ext cx="618565" cy="573870"/>
            <a:chOff x="5274394" y="2871500"/>
            <a:chExt cx="618565" cy="573870"/>
          </a:xfrm>
        </p:grpSpPr>
        <p:pic>
          <p:nvPicPr>
            <p:cNvPr id="49" name="Picture 48">
              <a:extLst>
                <a:ext uri="{FF2B5EF4-FFF2-40B4-BE49-F238E27FC236}">
                  <a16:creationId xmlns:a16="http://schemas.microsoft.com/office/drawing/2014/main" id="{DF9718D7-AA60-C231-EF04-2311046BC12D}"/>
                </a:ext>
              </a:extLst>
            </p:cNvPr>
            <p:cNvPicPr>
              <a:picLocks noChangeAspect="1"/>
            </p:cNvPicPr>
            <p:nvPr/>
          </p:nvPicPr>
          <p:blipFill>
            <a:blip r:embed="rId30" cstate="screen">
              <a:extLst>
                <a:ext uri="{28A0092B-C50C-407E-A947-70E740481C1C}">
                  <a14:useLocalDpi xmlns:a14="http://schemas.microsoft.com/office/drawing/2010/main"/>
                </a:ext>
                <a:ext uri="{837473B0-CC2E-450A-ABE3-18F120FF3D39}">
                  <a1611:picAttrSrcUrl xmlns:a1611="http://schemas.microsoft.com/office/drawing/2016/11/main" r:id="rId31"/>
                </a:ext>
              </a:extLst>
            </a:blip>
            <a:srcRect/>
            <a:stretch/>
          </p:blipFill>
          <p:spPr>
            <a:xfrm>
              <a:off x="5302250" y="2871500"/>
              <a:ext cx="524996" cy="349997"/>
            </a:xfrm>
            <a:prstGeom prst="rect">
              <a:avLst/>
            </a:prstGeom>
          </p:spPr>
        </p:pic>
        <p:sp>
          <p:nvSpPr>
            <p:cNvPr id="50" name="TextBox 49">
              <a:extLst>
                <a:ext uri="{FF2B5EF4-FFF2-40B4-BE49-F238E27FC236}">
                  <a16:creationId xmlns:a16="http://schemas.microsoft.com/office/drawing/2014/main" id="{581C065A-D0E0-6E54-10BB-79D3FE2070B6}"/>
                </a:ext>
              </a:extLst>
            </p:cNvPr>
            <p:cNvSpPr txBox="1"/>
            <p:nvPr/>
          </p:nvSpPr>
          <p:spPr bwMode="gray">
            <a:xfrm>
              <a:off x="5274394" y="3234167"/>
              <a:ext cx="618565" cy="211203"/>
            </a:xfrm>
            <a:prstGeom prst="rect">
              <a:avLst/>
            </a:prstGeom>
            <a:noFill/>
          </p:spPr>
          <p:txBody>
            <a:bodyPr wrap="square" lIns="36000" tIns="36000" rIns="36000" bIns="36000" rtlCol="0">
              <a:spAutoFit/>
            </a:bodyPr>
            <a:lstStyle/>
            <a:p>
              <a:pPr marL="0" indent="0">
                <a:buNone/>
              </a:pPr>
              <a:r>
                <a:rPr lang="en-US" sz="900" b="1" dirty="0"/>
                <a:t>Brazil</a:t>
              </a:r>
            </a:p>
          </p:txBody>
        </p:sp>
      </p:grpSp>
      <p:grpSp>
        <p:nvGrpSpPr>
          <p:cNvPr id="51" name="Group 50">
            <a:extLst>
              <a:ext uri="{FF2B5EF4-FFF2-40B4-BE49-F238E27FC236}">
                <a16:creationId xmlns:a16="http://schemas.microsoft.com/office/drawing/2014/main" id="{2DBF9365-6E02-C88D-E10B-FC9A0605149E}"/>
              </a:ext>
            </a:extLst>
          </p:cNvPr>
          <p:cNvGrpSpPr/>
          <p:nvPr/>
        </p:nvGrpSpPr>
        <p:grpSpPr>
          <a:xfrm>
            <a:off x="1523906" y="5046066"/>
            <a:ext cx="618565" cy="573695"/>
            <a:chOff x="5274394" y="2871675"/>
            <a:chExt cx="618565" cy="573695"/>
          </a:xfrm>
        </p:grpSpPr>
        <p:pic>
          <p:nvPicPr>
            <p:cNvPr id="52" name="Picture 51">
              <a:extLst>
                <a:ext uri="{FF2B5EF4-FFF2-40B4-BE49-F238E27FC236}">
                  <a16:creationId xmlns:a16="http://schemas.microsoft.com/office/drawing/2014/main" id="{6ADB89FF-09D1-5F22-0ACC-1C19FDDB60C4}"/>
                </a:ext>
              </a:extLst>
            </p:cNvPr>
            <p:cNvPicPr>
              <a:picLocks noChangeAspect="1"/>
            </p:cNvPicPr>
            <p:nvPr/>
          </p:nvPicPr>
          <p:blipFill>
            <a:blip r:embed="rId32" cstate="screen">
              <a:extLst>
                <a:ext uri="{28A0092B-C50C-407E-A947-70E740481C1C}">
                  <a14:useLocalDpi xmlns:a14="http://schemas.microsoft.com/office/drawing/2010/main"/>
                </a:ext>
                <a:ext uri="{837473B0-CC2E-450A-ABE3-18F120FF3D39}">
                  <a1611:picAttrSrcUrl xmlns:a1611="http://schemas.microsoft.com/office/drawing/2016/11/main" r:id="rId33"/>
                </a:ext>
              </a:extLst>
            </a:blip>
            <a:srcRect/>
            <a:stretch/>
          </p:blipFill>
          <p:spPr>
            <a:xfrm>
              <a:off x="5302250" y="2871675"/>
              <a:ext cx="524996" cy="349647"/>
            </a:xfrm>
            <a:prstGeom prst="rect">
              <a:avLst/>
            </a:prstGeom>
          </p:spPr>
        </p:pic>
        <p:sp>
          <p:nvSpPr>
            <p:cNvPr id="53" name="TextBox 52">
              <a:extLst>
                <a:ext uri="{FF2B5EF4-FFF2-40B4-BE49-F238E27FC236}">
                  <a16:creationId xmlns:a16="http://schemas.microsoft.com/office/drawing/2014/main" id="{1A068D85-9EB6-EB9E-9298-59D499C1A71A}"/>
                </a:ext>
              </a:extLst>
            </p:cNvPr>
            <p:cNvSpPr txBox="1"/>
            <p:nvPr/>
          </p:nvSpPr>
          <p:spPr bwMode="gray">
            <a:xfrm>
              <a:off x="5274394" y="3234167"/>
              <a:ext cx="618565" cy="211203"/>
            </a:xfrm>
            <a:prstGeom prst="rect">
              <a:avLst/>
            </a:prstGeom>
            <a:noFill/>
          </p:spPr>
          <p:txBody>
            <a:bodyPr wrap="square" lIns="36000" tIns="36000" rIns="36000" bIns="36000" rtlCol="0">
              <a:spAutoFit/>
            </a:bodyPr>
            <a:lstStyle/>
            <a:p>
              <a:pPr marL="0" indent="0">
                <a:buNone/>
              </a:pPr>
              <a:r>
                <a:rPr lang="en-US" sz="900" b="1" dirty="0"/>
                <a:t>India</a:t>
              </a:r>
            </a:p>
          </p:txBody>
        </p:sp>
      </p:grpSp>
      <p:grpSp>
        <p:nvGrpSpPr>
          <p:cNvPr id="54" name="Group 53">
            <a:extLst>
              <a:ext uri="{FF2B5EF4-FFF2-40B4-BE49-F238E27FC236}">
                <a16:creationId xmlns:a16="http://schemas.microsoft.com/office/drawing/2014/main" id="{BAF2176D-C90C-F96E-C664-525B6429D226}"/>
              </a:ext>
            </a:extLst>
          </p:cNvPr>
          <p:cNvGrpSpPr/>
          <p:nvPr/>
        </p:nvGrpSpPr>
        <p:grpSpPr>
          <a:xfrm>
            <a:off x="3215658" y="4927158"/>
            <a:ext cx="854867" cy="567670"/>
            <a:chOff x="5274394" y="2877700"/>
            <a:chExt cx="854867" cy="567670"/>
          </a:xfrm>
        </p:grpSpPr>
        <p:pic>
          <p:nvPicPr>
            <p:cNvPr id="55" name="Picture 54">
              <a:extLst>
                <a:ext uri="{FF2B5EF4-FFF2-40B4-BE49-F238E27FC236}">
                  <a16:creationId xmlns:a16="http://schemas.microsoft.com/office/drawing/2014/main" id="{C13F63EE-FF6F-B559-2443-28D476BB34E2}"/>
                </a:ext>
              </a:extLst>
            </p:cNvPr>
            <p:cNvPicPr>
              <a:picLocks noChangeAspect="1"/>
            </p:cNvPicPr>
            <p:nvPr/>
          </p:nvPicPr>
          <p:blipFill>
            <a:blip r:embed="rId34" cstate="screen">
              <a:extLst>
                <a:ext uri="{28A0092B-C50C-407E-A947-70E740481C1C}">
                  <a14:useLocalDpi xmlns:a14="http://schemas.microsoft.com/office/drawing/2010/main"/>
                </a:ext>
                <a:ext uri="{837473B0-CC2E-450A-ABE3-18F120FF3D39}">
                  <a1611:picAttrSrcUrl xmlns:a1611="http://schemas.microsoft.com/office/drawing/2016/11/main" r:id="rId35"/>
                </a:ext>
              </a:extLst>
            </a:blip>
            <a:srcRect/>
            <a:stretch/>
          </p:blipFill>
          <p:spPr>
            <a:xfrm>
              <a:off x="5389954" y="2877700"/>
              <a:ext cx="524996" cy="350216"/>
            </a:xfrm>
            <a:prstGeom prst="rect">
              <a:avLst/>
            </a:prstGeom>
          </p:spPr>
        </p:pic>
        <p:sp>
          <p:nvSpPr>
            <p:cNvPr id="56" name="TextBox 55">
              <a:extLst>
                <a:ext uri="{FF2B5EF4-FFF2-40B4-BE49-F238E27FC236}">
                  <a16:creationId xmlns:a16="http://schemas.microsoft.com/office/drawing/2014/main" id="{3A598B28-532F-2135-9147-B1225E319A8E}"/>
                </a:ext>
              </a:extLst>
            </p:cNvPr>
            <p:cNvSpPr txBox="1"/>
            <p:nvPr/>
          </p:nvSpPr>
          <p:spPr bwMode="gray">
            <a:xfrm>
              <a:off x="5274394" y="3234167"/>
              <a:ext cx="854867" cy="211203"/>
            </a:xfrm>
            <a:prstGeom prst="rect">
              <a:avLst/>
            </a:prstGeom>
            <a:noFill/>
          </p:spPr>
          <p:txBody>
            <a:bodyPr wrap="square" lIns="36000" tIns="36000" rIns="36000" bIns="36000" rtlCol="0">
              <a:spAutoFit/>
            </a:bodyPr>
            <a:lstStyle/>
            <a:p>
              <a:pPr marL="0" indent="0">
                <a:buNone/>
              </a:pPr>
              <a:r>
                <a:rPr lang="en-US" sz="900" b="1" dirty="0"/>
                <a:t>South Africa</a:t>
              </a:r>
            </a:p>
          </p:txBody>
        </p:sp>
      </p:grpSp>
      <p:grpSp>
        <p:nvGrpSpPr>
          <p:cNvPr id="57" name="Group 56">
            <a:extLst>
              <a:ext uri="{FF2B5EF4-FFF2-40B4-BE49-F238E27FC236}">
                <a16:creationId xmlns:a16="http://schemas.microsoft.com/office/drawing/2014/main" id="{38B331BB-486E-EB78-4A30-287FB0D9CB46}"/>
              </a:ext>
            </a:extLst>
          </p:cNvPr>
          <p:cNvGrpSpPr/>
          <p:nvPr/>
        </p:nvGrpSpPr>
        <p:grpSpPr>
          <a:xfrm>
            <a:off x="5591831" y="2935453"/>
            <a:ext cx="536444" cy="562933"/>
            <a:chOff x="5274395" y="2882437"/>
            <a:chExt cx="536444" cy="562933"/>
          </a:xfrm>
        </p:grpSpPr>
        <p:pic>
          <p:nvPicPr>
            <p:cNvPr id="58" name="Picture 57">
              <a:extLst>
                <a:ext uri="{FF2B5EF4-FFF2-40B4-BE49-F238E27FC236}">
                  <a16:creationId xmlns:a16="http://schemas.microsoft.com/office/drawing/2014/main" id="{46085A8D-EAB3-8F31-B723-958F85D90C0D}"/>
                </a:ext>
              </a:extLst>
            </p:cNvPr>
            <p:cNvPicPr>
              <a:picLocks noChangeAspect="1"/>
            </p:cNvPicPr>
            <p:nvPr/>
          </p:nvPicPr>
          <p:blipFill>
            <a:blip r:embed="rId36" cstate="screen">
              <a:extLst>
                <a:ext uri="{28A0092B-C50C-407E-A947-70E740481C1C}">
                  <a14:useLocalDpi xmlns:a14="http://schemas.microsoft.com/office/drawing/2010/main"/>
                </a:ext>
                <a:ext uri="{837473B0-CC2E-450A-ABE3-18F120FF3D39}">
                  <a1611:picAttrSrcUrl xmlns:a1611="http://schemas.microsoft.com/office/drawing/2016/11/main" r:id="rId37"/>
                </a:ext>
              </a:extLst>
            </a:blip>
            <a:srcRect/>
            <a:stretch/>
          </p:blipFill>
          <p:spPr>
            <a:xfrm>
              <a:off x="5318656" y="2882437"/>
              <a:ext cx="492183" cy="328122"/>
            </a:xfrm>
            <a:prstGeom prst="rect">
              <a:avLst/>
            </a:prstGeom>
          </p:spPr>
        </p:pic>
        <p:sp>
          <p:nvSpPr>
            <p:cNvPr id="59" name="TextBox 58">
              <a:extLst>
                <a:ext uri="{FF2B5EF4-FFF2-40B4-BE49-F238E27FC236}">
                  <a16:creationId xmlns:a16="http://schemas.microsoft.com/office/drawing/2014/main" id="{144B76A4-2321-9E86-2347-921DD2E74164}"/>
                </a:ext>
              </a:extLst>
            </p:cNvPr>
            <p:cNvSpPr txBox="1"/>
            <p:nvPr/>
          </p:nvSpPr>
          <p:spPr bwMode="gray">
            <a:xfrm>
              <a:off x="5274395" y="3234167"/>
              <a:ext cx="524994" cy="211203"/>
            </a:xfrm>
            <a:prstGeom prst="rect">
              <a:avLst/>
            </a:prstGeom>
            <a:noFill/>
          </p:spPr>
          <p:txBody>
            <a:bodyPr wrap="square" lIns="36000" tIns="36000" rIns="36000" bIns="36000" rtlCol="0">
              <a:spAutoFit/>
            </a:bodyPr>
            <a:lstStyle/>
            <a:p>
              <a:pPr marL="0" indent="0">
                <a:buNone/>
              </a:pPr>
              <a:r>
                <a:rPr lang="en-US" sz="900" b="1" dirty="0"/>
                <a:t>France</a:t>
              </a:r>
            </a:p>
          </p:txBody>
        </p:sp>
      </p:grpSp>
      <p:grpSp>
        <p:nvGrpSpPr>
          <p:cNvPr id="60" name="Group 59">
            <a:extLst>
              <a:ext uri="{FF2B5EF4-FFF2-40B4-BE49-F238E27FC236}">
                <a16:creationId xmlns:a16="http://schemas.microsoft.com/office/drawing/2014/main" id="{070E3F5D-BE9D-DC37-089F-EBC7B7800C15}"/>
              </a:ext>
            </a:extLst>
          </p:cNvPr>
          <p:cNvGrpSpPr/>
          <p:nvPr/>
        </p:nvGrpSpPr>
        <p:grpSpPr>
          <a:xfrm>
            <a:off x="2384596" y="4511690"/>
            <a:ext cx="618565" cy="573845"/>
            <a:chOff x="5274394" y="2871525"/>
            <a:chExt cx="618565" cy="573845"/>
          </a:xfrm>
        </p:grpSpPr>
        <p:pic>
          <p:nvPicPr>
            <p:cNvPr id="61" name="Picture 60">
              <a:extLst>
                <a:ext uri="{FF2B5EF4-FFF2-40B4-BE49-F238E27FC236}">
                  <a16:creationId xmlns:a16="http://schemas.microsoft.com/office/drawing/2014/main" id="{DA3C2ADB-664A-034A-9D61-408FE2DCDCF8}"/>
                </a:ext>
              </a:extLst>
            </p:cNvPr>
            <p:cNvPicPr>
              <a:picLocks noChangeAspect="1"/>
            </p:cNvPicPr>
            <p:nvPr/>
          </p:nvPicPr>
          <p:blipFill>
            <a:blip r:embed="rId38" cstate="screen">
              <a:extLst>
                <a:ext uri="{28A0092B-C50C-407E-A947-70E740481C1C}">
                  <a14:useLocalDpi xmlns:a14="http://schemas.microsoft.com/office/drawing/2010/main"/>
                </a:ext>
                <a:ext uri="{837473B0-CC2E-450A-ABE3-18F120FF3D39}">
                  <a1611:picAttrSrcUrl xmlns:a1611="http://schemas.microsoft.com/office/drawing/2016/11/main" r:id="rId39"/>
                </a:ext>
              </a:extLst>
            </a:blip>
            <a:srcRect/>
            <a:stretch/>
          </p:blipFill>
          <p:spPr>
            <a:xfrm>
              <a:off x="5302250" y="2871525"/>
              <a:ext cx="524996" cy="349947"/>
            </a:xfrm>
            <a:prstGeom prst="rect">
              <a:avLst/>
            </a:prstGeom>
          </p:spPr>
        </p:pic>
        <p:sp>
          <p:nvSpPr>
            <p:cNvPr id="62" name="TextBox 61">
              <a:extLst>
                <a:ext uri="{FF2B5EF4-FFF2-40B4-BE49-F238E27FC236}">
                  <a16:creationId xmlns:a16="http://schemas.microsoft.com/office/drawing/2014/main" id="{3113CA1E-1FDD-46E1-EC50-DC3E830D70B5}"/>
                </a:ext>
              </a:extLst>
            </p:cNvPr>
            <p:cNvSpPr txBox="1"/>
            <p:nvPr/>
          </p:nvSpPr>
          <p:spPr bwMode="gray">
            <a:xfrm>
              <a:off x="5274394" y="3234167"/>
              <a:ext cx="618565" cy="211203"/>
            </a:xfrm>
            <a:prstGeom prst="rect">
              <a:avLst/>
            </a:prstGeom>
            <a:noFill/>
          </p:spPr>
          <p:txBody>
            <a:bodyPr wrap="square" lIns="36000" tIns="36000" rIns="36000" bIns="36000" rtlCol="0">
              <a:spAutoFit/>
            </a:bodyPr>
            <a:lstStyle/>
            <a:p>
              <a:pPr marL="0" indent="0">
                <a:buNone/>
              </a:pPr>
              <a:r>
                <a:rPr lang="en-US" sz="900" b="1" dirty="0"/>
                <a:t>Morocco</a:t>
              </a:r>
            </a:p>
          </p:txBody>
        </p:sp>
      </p:grpSp>
      <p:grpSp>
        <p:nvGrpSpPr>
          <p:cNvPr id="63" name="Group 62">
            <a:extLst>
              <a:ext uri="{FF2B5EF4-FFF2-40B4-BE49-F238E27FC236}">
                <a16:creationId xmlns:a16="http://schemas.microsoft.com/office/drawing/2014/main" id="{05423BC0-864B-3375-8285-8D21D508D3A1}"/>
              </a:ext>
            </a:extLst>
          </p:cNvPr>
          <p:cNvGrpSpPr/>
          <p:nvPr/>
        </p:nvGrpSpPr>
        <p:grpSpPr>
          <a:xfrm>
            <a:off x="5555145" y="4483981"/>
            <a:ext cx="552851" cy="573802"/>
            <a:chOff x="5274395" y="2871568"/>
            <a:chExt cx="552851" cy="573802"/>
          </a:xfrm>
        </p:grpSpPr>
        <p:pic>
          <p:nvPicPr>
            <p:cNvPr id="64" name="Picture 63">
              <a:extLst>
                <a:ext uri="{FF2B5EF4-FFF2-40B4-BE49-F238E27FC236}">
                  <a16:creationId xmlns:a16="http://schemas.microsoft.com/office/drawing/2014/main" id="{8B84F639-5959-65EF-D5EB-1C97F21EAD0E}"/>
                </a:ext>
              </a:extLst>
            </p:cNvPr>
            <p:cNvPicPr>
              <a:picLocks noChangeAspect="1"/>
            </p:cNvPicPr>
            <p:nvPr/>
          </p:nvPicPr>
          <p:blipFill>
            <a:blip r:embed="rId40" cstate="screen">
              <a:extLst>
                <a:ext uri="{28A0092B-C50C-407E-A947-70E740481C1C}">
                  <a14:useLocalDpi xmlns:a14="http://schemas.microsoft.com/office/drawing/2010/main"/>
                </a:ext>
                <a:ext uri="{837473B0-CC2E-450A-ABE3-18F120FF3D39}">
                  <a1611:picAttrSrcUrl xmlns:a1611="http://schemas.microsoft.com/office/drawing/2016/11/main" r:id="rId41"/>
                </a:ext>
              </a:extLst>
            </a:blip>
            <a:srcRect/>
            <a:stretch/>
          </p:blipFill>
          <p:spPr>
            <a:xfrm>
              <a:off x="5302250" y="2871568"/>
              <a:ext cx="524996" cy="349860"/>
            </a:xfrm>
            <a:prstGeom prst="rect">
              <a:avLst/>
            </a:prstGeom>
          </p:spPr>
        </p:pic>
        <p:sp>
          <p:nvSpPr>
            <p:cNvPr id="65" name="TextBox 64">
              <a:extLst>
                <a:ext uri="{FF2B5EF4-FFF2-40B4-BE49-F238E27FC236}">
                  <a16:creationId xmlns:a16="http://schemas.microsoft.com/office/drawing/2014/main" id="{46D2166F-F63C-B450-9144-17F5DBA4E4BE}"/>
                </a:ext>
              </a:extLst>
            </p:cNvPr>
            <p:cNvSpPr txBox="1"/>
            <p:nvPr/>
          </p:nvSpPr>
          <p:spPr bwMode="gray">
            <a:xfrm>
              <a:off x="5274395" y="3234167"/>
              <a:ext cx="524994" cy="211203"/>
            </a:xfrm>
            <a:prstGeom prst="rect">
              <a:avLst/>
            </a:prstGeom>
            <a:noFill/>
          </p:spPr>
          <p:txBody>
            <a:bodyPr wrap="square" lIns="36000" tIns="36000" rIns="36000" bIns="36000" rtlCol="0">
              <a:spAutoFit/>
            </a:bodyPr>
            <a:lstStyle/>
            <a:p>
              <a:pPr marL="0" indent="0">
                <a:buNone/>
              </a:pPr>
              <a:r>
                <a:rPr lang="en-US" sz="900" b="1" dirty="0"/>
                <a:t>Türkiye</a:t>
              </a:r>
            </a:p>
          </p:txBody>
        </p:sp>
      </p:grpSp>
    </p:spTree>
    <p:extLst>
      <p:ext uri="{BB962C8B-B14F-4D97-AF65-F5344CB8AC3E}">
        <p14:creationId xmlns:p14="http://schemas.microsoft.com/office/powerpoint/2010/main" val="2076771248"/>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EA300B8C-61CC-8710-F7BF-9CB32141A9A8}"/>
              </a:ext>
            </a:extLst>
          </p:cNvPr>
          <p:cNvGraphicFramePr>
            <a:graphicFrameLocks/>
          </p:cNvGraphicFramePr>
          <p:nvPr>
            <p:custDataLst>
              <p:tags r:id="rId1"/>
            </p:custDataLst>
            <p:extLst>
              <p:ext uri="{D42A27DB-BD31-4B8C-83A1-F6EECF244321}">
                <p14:modId xmlns:p14="http://schemas.microsoft.com/office/powerpoint/2010/main" val="1640237055"/>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8" imgW="7772400" imgH="10058400" progId="TCLayout.ActiveDocument.1">
                  <p:embed/>
                </p:oleObj>
              </mc:Choice>
              <mc:Fallback>
                <p:oleObj name="think-cell Slide" r:id="rId8" imgW="7772400" imgH="10058400" progId="TCLayout.ActiveDocument.1">
                  <p:embed/>
                  <p:pic>
                    <p:nvPicPr>
                      <p:cNvPr id="6" name="think-cell data - do not delete" hidden="1">
                        <a:extLst>
                          <a:ext uri="{FF2B5EF4-FFF2-40B4-BE49-F238E27FC236}">
                            <a16:creationId xmlns:a16="http://schemas.microsoft.com/office/drawing/2014/main" id="{EA300B8C-61CC-8710-F7BF-9CB32141A9A8}"/>
                          </a:ext>
                        </a:extLst>
                      </p:cNvPr>
                      <p:cNvPicPr/>
                      <p:nvPr/>
                    </p:nvPicPr>
                    <p:blipFill>
                      <a:blip r:embed="rId9"/>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3FEE82E9-5444-2163-6867-93A7DA6863CF}"/>
              </a:ext>
            </a:extLst>
          </p:cNvPr>
          <p:cNvSpPr>
            <a:spLocks noGrp="1"/>
          </p:cNvSpPr>
          <p:nvPr>
            <p:ph type="title"/>
          </p:nvPr>
        </p:nvSpPr>
        <p:spPr/>
        <p:txBody>
          <a:bodyPr vert="horz" rIns="91440"/>
          <a:lstStyle/>
          <a:p>
            <a:r>
              <a:rPr lang="en-US" dirty="0"/>
              <a:t>China leads in domestic policy and capacity addition; Europe has scaled domestic and regional policy support</a:t>
            </a:r>
          </a:p>
        </p:txBody>
      </p:sp>
      <p:sp>
        <p:nvSpPr>
          <p:cNvPr id="4" name="Footer Placeholder 3">
            <a:extLst>
              <a:ext uri="{FF2B5EF4-FFF2-40B4-BE49-F238E27FC236}">
                <a16:creationId xmlns:a16="http://schemas.microsoft.com/office/drawing/2014/main" id="{435C07F4-4F56-E3B3-2545-45E7D732B5D1}"/>
              </a:ext>
            </a:extLst>
          </p:cNvPr>
          <p:cNvSpPr>
            <a:spLocks noGrp="1"/>
          </p:cNvSpPr>
          <p:nvPr>
            <p:ph type="ftr" sz="quarter" idx="3"/>
          </p:nvPr>
        </p:nvSpPr>
        <p:spPr>
          <a:xfrm>
            <a:off x="334962" y="6322660"/>
            <a:ext cx="9147241" cy="216706"/>
          </a:xfrm>
        </p:spPr>
        <p:txBody>
          <a:bodyPr/>
          <a:lstStyle/>
          <a:p>
            <a:r>
              <a:rPr lang="en-US" dirty="0">
                <a:solidFill>
                  <a:srgbClr val="000000"/>
                </a:solidFill>
              </a:rPr>
              <a:t>Sources: </a:t>
            </a:r>
            <a:r>
              <a:rPr lang="en-US" dirty="0">
                <a:solidFill>
                  <a:srgbClr val="000000"/>
                </a:solidFill>
                <a:hlinkClick r:id="rId10"/>
              </a:rPr>
              <a:t>The Future of Geothermal Energy</a:t>
            </a:r>
            <a:r>
              <a:rPr lang="en-US" dirty="0">
                <a:solidFill>
                  <a:srgbClr val="000000"/>
                </a:solidFill>
              </a:rPr>
              <a:t> (IEA, 2024); </a:t>
            </a:r>
            <a:r>
              <a:rPr lang="en-US" dirty="0">
                <a:solidFill>
                  <a:srgbClr val="000000"/>
                </a:solidFill>
                <a:hlinkClick r:id="rId11"/>
              </a:rPr>
              <a:t>Geothermal Energy Database</a:t>
            </a:r>
            <a:r>
              <a:rPr lang="en-US" dirty="0">
                <a:solidFill>
                  <a:srgbClr val="000000"/>
                </a:solidFill>
              </a:rPr>
              <a:t> (IGA, 2024); </a:t>
            </a:r>
            <a:r>
              <a:rPr lang="en-US" dirty="0">
                <a:solidFill>
                  <a:srgbClr val="000000"/>
                </a:solidFill>
                <a:hlinkClick r:id="rId12"/>
              </a:rPr>
              <a:t>Iceland opens applications for grants under ISK 1 billion geothermal initiative</a:t>
            </a:r>
            <a:r>
              <a:rPr lang="en-US" dirty="0">
                <a:solidFill>
                  <a:srgbClr val="000000"/>
                </a:solidFill>
              </a:rPr>
              <a:t> (</a:t>
            </a:r>
            <a:r>
              <a:rPr lang="en-US" dirty="0" err="1">
                <a:solidFill>
                  <a:srgbClr val="000000"/>
                </a:solidFill>
              </a:rPr>
              <a:t>ThinkGeoEnergy</a:t>
            </a:r>
            <a:r>
              <a:rPr lang="en-US" dirty="0">
                <a:solidFill>
                  <a:srgbClr val="000000"/>
                </a:solidFill>
              </a:rPr>
              <a:t>, 2025); </a:t>
            </a:r>
            <a:r>
              <a:rPr lang="en-US" dirty="0">
                <a:solidFill>
                  <a:srgbClr val="000000"/>
                </a:solidFill>
                <a:hlinkClick r:id="rId13"/>
              </a:rPr>
              <a:t>Iceland approves funding for eight geothermal exploration projects </a:t>
            </a:r>
            <a:r>
              <a:rPr lang="en-US" dirty="0">
                <a:solidFill>
                  <a:srgbClr val="000000"/>
                </a:solidFill>
              </a:rPr>
              <a:t>(</a:t>
            </a:r>
            <a:r>
              <a:rPr lang="en-US" dirty="0" err="1">
                <a:solidFill>
                  <a:srgbClr val="000000"/>
                </a:solidFill>
              </a:rPr>
              <a:t>ThinkGeoEnergy</a:t>
            </a:r>
            <a:r>
              <a:rPr lang="en-US" dirty="0">
                <a:solidFill>
                  <a:srgbClr val="000000"/>
                </a:solidFill>
              </a:rPr>
              <a:t>, 2023); </a:t>
            </a:r>
            <a:r>
              <a:rPr lang="en-US" dirty="0">
                <a:solidFill>
                  <a:srgbClr val="000000"/>
                </a:solidFill>
                <a:hlinkClick r:id="rId14"/>
              </a:rPr>
              <a:t>France</a:t>
            </a:r>
            <a:r>
              <a:rPr lang="en-US" dirty="0">
                <a:solidFill>
                  <a:srgbClr val="000000"/>
                </a:solidFill>
              </a:rPr>
              <a:t> (Global Geothermal Alliance, n.d.); </a:t>
            </a:r>
            <a:r>
              <a:rPr lang="en-US" dirty="0">
                <a:solidFill>
                  <a:srgbClr val="000000"/>
                </a:solidFill>
                <a:hlinkClick r:id="rId15"/>
              </a:rPr>
              <a:t>Regional action plan signed</a:t>
            </a:r>
            <a:r>
              <a:rPr lang="en-US" dirty="0">
                <a:solidFill>
                  <a:srgbClr val="000000"/>
                </a:solidFill>
              </a:rPr>
              <a:t> (</a:t>
            </a:r>
            <a:r>
              <a:rPr lang="en-US" dirty="0" err="1">
                <a:solidFill>
                  <a:srgbClr val="000000"/>
                </a:solidFill>
              </a:rPr>
              <a:t>ThinkGeoEnergy</a:t>
            </a:r>
            <a:r>
              <a:rPr lang="en-US" dirty="0">
                <a:solidFill>
                  <a:srgbClr val="000000"/>
                </a:solidFill>
              </a:rPr>
              <a:t>, 2025).</a:t>
            </a:r>
          </a:p>
          <a:p>
            <a:r>
              <a:rPr lang="en-US" dirty="0">
                <a:solidFill>
                  <a:srgbClr val="000000"/>
                </a:solidFill>
              </a:rPr>
              <a:t>Credit: Una </a:t>
            </a:r>
            <a:r>
              <a:rPr lang="en-US" dirty="0" err="1">
                <a:solidFill>
                  <a:srgbClr val="000000"/>
                </a:solidFill>
              </a:rPr>
              <a:t>Oljaca</a:t>
            </a:r>
            <a:r>
              <a:rPr lang="en-US" dirty="0">
                <a:solidFill>
                  <a:srgbClr val="000000"/>
                </a:solidFill>
              </a:rPr>
              <a:t>, Pia Doris Morrow, and </a:t>
            </a:r>
            <a:r>
              <a:rPr lang="en-US" dirty="0">
                <a:solidFill>
                  <a:srgbClr val="000000"/>
                </a:solidFill>
                <a:hlinkClick r:id="rId16"/>
              </a:rPr>
              <a:t>Gernot Wagner</a:t>
            </a:r>
            <a:r>
              <a:rPr lang="en-US" dirty="0">
                <a:solidFill>
                  <a:srgbClr val="000000"/>
                </a:solidFill>
              </a:rPr>
              <a:t>. </a:t>
            </a:r>
            <a:r>
              <a:rPr lang="en-US" dirty="0">
                <a:hlinkClick r:id="rId17"/>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rgbClr val="000000"/>
              </a:solidFill>
              <a:cs typeface="Arial"/>
            </a:endParaRPr>
          </a:p>
        </p:txBody>
      </p:sp>
      <p:sp>
        <p:nvSpPr>
          <p:cNvPr id="5" name="Text Placeholder 1">
            <a:extLst>
              <a:ext uri="{FF2B5EF4-FFF2-40B4-BE49-F238E27FC236}">
                <a16:creationId xmlns:a16="http://schemas.microsoft.com/office/drawing/2014/main" id="{E943AA97-D24E-AA37-DF94-EE4E1C1B36B9}"/>
              </a:ext>
            </a:extLst>
          </p:cNvPr>
          <p:cNvSpPr txBox="1">
            <a:spLocks/>
          </p:cNvSpPr>
          <p:nvPr/>
        </p:nvSpPr>
        <p:spPr>
          <a:xfrm>
            <a:off x="0" y="0"/>
            <a:ext cx="3886200" cy="320040"/>
          </a:xfrm>
          <a:prstGeom prst="rect">
            <a:avLst/>
          </a:prstGeom>
          <a:solidFill>
            <a:schemeClr val="accent6"/>
          </a:solidFill>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Global policy: Leaders</a:t>
            </a:r>
          </a:p>
        </p:txBody>
      </p:sp>
      <p:graphicFrame>
        <p:nvGraphicFramePr>
          <p:cNvPr id="7" name="Table 6">
            <a:extLst>
              <a:ext uri="{FF2B5EF4-FFF2-40B4-BE49-F238E27FC236}">
                <a16:creationId xmlns:a16="http://schemas.microsoft.com/office/drawing/2014/main" id="{0722E5EB-2E73-1953-94CF-8A312C0ED6D7}"/>
              </a:ext>
            </a:extLst>
          </p:cNvPr>
          <p:cNvGraphicFramePr>
            <a:graphicFrameLocks noGrp="1"/>
          </p:cNvGraphicFramePr>
          <p:nvPr>
            <p:extLst>
              <p:ext uri="{D42A27DB-BD31-4B8C-83A1-F6EECF244321}">
                <p14:modId xmlns:p14="http://schemas.microsoft.com/office/powerpoint/2010/main" val="2241150050"/>
              </p:ext>
            </p:extLst>
          </p:nvPr>
        </p:nvGraphicFramePr>
        <p:xfrm>
          <a:off x="330200" y="1582738"/>
          <a:ext cx="11145245" cy="4612517"/>
        </p:xfrm>
        <a:graphic>
          <a:graphicData uri="http://schemas.openxmlformats.org/drawingml/2006/table">
            <a:tbl>
              <a:tblPr firstRow="1" bandRow="1">
                <a:tableStyleId>{2D5ABB26-0587-4C30-8999-92F81FD0307C}</a:tableStyleId>
              </a:tblPr>
              <a:tblGrid>
                <a:gridCol w="1716964">
                  <a:extLst>
                    <a:ext uri="{9D8B030D-6E8A-4147-A177-3AD203B41FA5}">
                      <a16:colId xmlns:a16="http://schemas.microsoft.com/office/drawing/2014/main" val="2714083858"/>
                    </a:ext>
                  </a:extLst>
                </a:gridCol>
                <a:gridCol w="920625">
                  <a:extLst>
                    <a:ext uri="{9D8B030D-6E8A-4147-A177-3AD203B41FA5}">
                      <a16:colId xmlns:a16="http://schemas.microsoft.com/office/drawing/2014/main" val="1604923459"/>
                    </a:ext>
                  </a:extLst>
                </a:gridCol>
                <a:gridCol w="1485880">
                  <a:extLst>
                    <a:ext uri="{9D8B030D-6E8A-4147-A177-3AD203B41FA5}">
                      <a16:colId xmlns:a16="http://schemas.microsoft.com/office/drawing/2014/main" val="2054332536"/>
                    </a:ext>
                  </a:extLst>
                </a:gridCol>
                <a:gridCol w="1170296">
                  <a:extLst>
                    <a:ext uri="{9D8B030D-6E8A-4147-A177-3AD203B41FA5}">
                      <a16:colId xmlns:a16="http://schemas.microsoft.com/office/drawing/2014/main" val="2055574129"/>
                    </a:ext>
                  </a:extLst>
                </a:gridCol>
                <a:gridCol w="1170296">
                  <a:extLst>
                    <a:ext uri="{9D8B030D-6E8A-4147-A177-3AD203B41FA5}">
                      <a16:colId xmlns:a16="http://schemas.microsoft.com/office/drawing/2014/main" val="683670541"/>
                    </a:ext>
                  </a:extLst>
                </a:gridCol>
                <a:gridCol w="1170296">
                  <a:extLst>
                    <a:ext uri="{9D8B030D-6E8A-4147-A177-3AD203B41FA5}">
                      <a16:colId xmlns:a16="http://schemas.microsoft.com/office/drawing/2014/main" val="416147636"/>
                    </a:ext>
                  </a:extLst>
                </a:gridCol>
                <a:gridCol w="1170296">
                  <a:extLst>
                    <a:ext uri="{9D8B030D-6E8A-4147-A177-3AD203B41FA5}">
                      <a16:colId xmlns:a16="http://schemas.microsoft.com/office/drawing/2014/main" val="1149747086"/>
                    </a:ext>
                  </a:extLst>
                </a:gridCol>
                <a:gridCol w="965685">
                  <a:extLst>
                    <a:ext uri="{9D8B030D-6E8A-4147-A177-3AD203B41FA5}">
                      <a16:colId xmlns:a16="http://schemas.microsoft.com/office/drawing/2014/main" val="363984495"/>
                    </a:ext>
                  </a:extLst>
                </a:gridCol>
                <a:gridCol w="1374907">
                  <a:extLst>
                    <a:ext uri="{9D8B030D-6E8A-4147-A177-3AD203B41FA5}">
                      <a16:colId xmlns:a16="http://schemas.microsoft.com/office/drawing/2014/main" val="616526371"/>
                    </a:ext>
                  </a:extLst>
                </a:gridCol>
              </a:tblGrid>
              <a:tr h="594360">
                <a:tc>
                  <a:txBody>
                    <a:bodyPr/>
                    <a:lstStyle/>
                    <a:p>
                      <a:pPr marL="0" indent="0">
                        <a:buNone/>
                      </a:pPr>
                      <a:endParaRPr lang="en-US" sz="1400" dirty="0"/>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indent="0" algn="ctr">
                        <a:buNone/>
                      </a:pPr>
                      <a:r>
                        <a:rPr lang="en-US" sz="1400" b="1" dirty="0">
                          <a:solidFill>
                            <a:schemeClr val="bg1"/>
                          </a:solidFill>
                        </a:rPr>
                        <a:t>China</a:t>
                      </a:r>
                    </a:p>
                  </a:txBody>
                  <a:tcPr anchor="ctr">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solidFill>
                  </a:tcPr>
                </a:tc>
                <a:tc hMerge="1">
                  <a:txBody>
                    <a:bodyPr/>
                    <a:lstStyle/>
                    <a:p>
                      <a:endParaRPr lang="en-US"/>
                    </a:p>
                  </a:txBody>
                  <a:tcPr>
                    <a:lnL w="9525" cap="flat" cmpd="sng" algn="ctr">
                      <a:solidFill>
                        <a:schemeClr val="bg1"/>
                      </a:solidFill>
                      <a:prstDash val="solid"/>
                      <a:round/>
                      <a:headEnd type="none" w="med" len="med"/>
                      <a:tailEnd type="none" w="med" len="med"/>
                    </a:lnL>
                  </a:tcPr>
                </a:tc>
                <a:tc gridSpan="2">
                  <a:txBody>
                    <a:bodyPr/>
                    <a:lstStyle/>
                    <a:p>
                      <a:pPr marL="0" indent="0" algn="ctr">
                        <a:buNone/>
                      </a:pPr>
                      <a:r>
                        <a:rPr lang="en-US" sz="1400" b="1" dirty="0">
                          <a:solidFill>
                            <a:schemeClr val="bg1"/>
                          </a:solidFill>
                        </a:rPr>
                        <a:t>Iceland</a:t>
                      </a:r>
                    </a:p>
                  </a:txBody>
                  <a:tcPr anchor="ctr">
                    <a:lnL w="952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solidFill>
                  </a:tcPr>
                </a:tc>
                <a:tc hMerge="1">
                  <a:txBody>
                    <a:bodyPr/>
                    <a:lstStyle/>
                    <a:p>
                      <a:endParaRPr lang="en-US"/>
                    </a:p>
                  </a:txBody>
                  <a:tcPr/>
                </a:tc>
                <a:tc gridSpan="2">
                  <a:txBody>
                    <a:bodyPr/>
                    <a:lstStyle/>
                    <a:p>
                      <a:pPr marL="0" indent="0" algn="ctr">
                        <a:buNone/>
                      </a:pPr>
                      <a:r>
                        <a:rPr lang="en-US" sz="1400" b="1" dirty="0">
                          <a:solidFill>
                            <a:schemeClr val="bg1"/>
                          </a:solidFill>
                        </a:rPr>
                        <a:t>France</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solidFill>
                  </a:tcPr>
                </a:tc>
                <a:tc hMerge="1">
                  <a:txBody>
                    <a:bodyPr/>
                    <a:lstStyle/>
                    <a:p>
                      <a:endParaRPr lang="en-US"/>
                    </a:p>
                  </a:txBody>
                  <a:tcPr/>
                </a:tc>
                <a:tc gridSpan="2">
                  <a:txBody>
                    <a:bodyPr/>
                    <a:lstStyle/>
                    <a:p>
                      <a:pPr marL="0" indent="0" algn="ctr">
                        <a:buNone/>
                      </a:pPr>
                      <a:r>
                        <a:rPr lang="en-US" sz="1400" b="1" dirty="0">
                          <a:solidFill>
                            <a:schemeClr val="bg1"/>
                          </a:solidFill>
                        </a:rPr>
                        <a:t>Sweden</a:t>
                      </a:r>
                      <a:endParaRPr lang="en-US" sz="1400" b="1" baseline="30000" dirty="0">
                        <a:solidFill>
                          <a:schemeClr val="bg1"/>
                        </a:solidFill>
                      </a:endParaRPr>
                    </a:p>
                  </a:txBody>
                  <a:tcPr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solidFill>
                  </a:tcPr>
                </a:tc>
                <a:tc hMerge="1">
                  <a:txBody>
                    <a:bodyPr/>
                    <a:lstStyle/>
                    <a:p>
                      <a:endParaRPr lang="en-US"/>
                    </a:p>
                  </a:txBody>
                  <a:tcPr/>
                </a:tc>
                <a:extLst>
                  <a:ext uri="{0D108BD9-81ED-4DB2-BD59-A6C34878D82A}">
                    <a16:rowId xmlns:a16="http://schemas.microsoft.com/office/drawing/2014/main" val="1897782230"/>
                  </a:ext>
                </a:extLst>
              </a:tr>
              <a:tr h="686988">
                <a:tc>
                  <a:txBody>
                    <a:bodyPr/>
                    <a:lstStyle/>
                    <a:p>
                      <a:pPr marL="0" indent="0">
                        <a:buNone/>
                      </a:pPr>
                      <a:r>
                        <a:rPr lang="en-US" sz="1250" b="1" dirty="0"/>
                        <a:t>Share of Global Installed Capacity</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711200" rtl="0" eaLnBrk="1" fontAlgn="auto" latinLnBrk="0" hangingPunct="1">
                        <a:lnSpc>
                          <a:spcPct val="100000"/>
                        </a:lnSpc>
                        <a:spcBef>
                          <a:spcPts val="1200"/>
                        </a:spcBef>
                        <a:spcAft>
                          <a:spcPts val="0"/>
                        </a:spcAft>
                        <a:buClrTx/>
                        <a:buSzTx/>
                        <a:buNone/>
                        <a:tabLst/>
                        <a:defRPr/>
                      </a:pPr>
                      <a:endParaRPr lang="en-US" sz="1200" dirty="0">
                        <a:latin typeface="+mn-lt"/>
                      </a:endParaRPr>
                    </a:p>
                  </a:txBody>
                  <a:tcPr marL="182880" marR="18288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711200" rtl="0" eaLnBrk="1" fontAlgn="auto" latinLnBrk="0" hangingPunct="1">
                        <a:lnSpc>
                          <a:spcPct val="100000"/>
                        </a:lnSpc>
                        <a:spcBef>
                          <a:spcPts val="1200"/>
                        </a:spcBef>
                        <a:spcAft>
                          <a:spcPts val="0"/>
                        </a:spcAft>
                        <a:buClrTx/>
                        <a:buSzTx/>
                        <a:buNone/>
                        <a:tabLst/>
                        <a:defRPr/>
                      </a:pPr>
                      <a:r>
                        <a:rPr lang="en-US" sz="1400" b="1" dirty="0">
                          <a:latin typeface="+mn-lt"/>
                        </a:rPr>
                        <a:t>58%         </a:t>
                      </a:r>
                      <a:r>
                        <a:rPr lang="en-US" sz="1000" b="0" dirty="0">
                          <a:latin typeface="+mn-lt"/>
                        </a:rPr>
                        <a:t>(100,219 MWt)</a:t>
                      </a:r>
                      <a:endParaRPr lang="en-US" sz="1000" b="1" dirty="0">
                        <a:latin typeface="+mn-lt"/>
                      </a:endParaRPr>
                    </a:p>
                  </a:txBody>
                  <a:tcPr marL="182880" marR="182880" anchor="ctr">
                    <a:lnL w="12700"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711200" rtl="0" eaLnBrk="1" fontAlgn="auto" latinLnBrk="0" hangingPunct="1">
                        <a:lnSpc>
                          <a:spcPct val="100000"/>
                        </a:lnSpc>
                        <a:spcBef>
                          <a:spcPts val="1200"/>
                        </a:spcBef>
                        <a:spcAft>
                          <a:spcPts val="0"/>
                        </a:spcAft>
                        <a:buClrTx/>
                        <a:buSzTx/>
                        <a:buNone/>
                        <a:tabLst/>
                        <a:defRPr/>
                      </a:pPr>
                      <a:endParaRPr lang="en-US" sz="1200" dirty="0">
                        <a:latin typeface="+mn-lt"/>
                      </a:endParaRPr>
                    </a:p>
                  </a:txBody>
                  <a:tcPr marL="182880" marR="182880" anchor="ctr">
                    <a:lnL w="952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711200" rtl="0" eaLnBrk="1" fontAlgn="auto" latinLnBrk="0" hangingPunct="1">
                        <a:lnSpc>
                          <a:spcPct val="100000"/>
                        </a:lnSpc>
                        <a:spcBef>
                          <a:spcPts val="1200"/>
                        </a:spcBef>
                        <a:spcAft>
                          <a:spcPts val="0"/>
                        </a:spcAft>
                        <a:buClrTx/>
                        <a:buSzTx/>
                        <a:buNone/>
                        <a:tabLst/>
                        <a:defRPr/>
                      </a:pPr>
                      <a:r>
                        <a:rPr lang="en-US" sz="1400" b="1" dirty="0">
                          <a:latin typeface="+mn-lt"/>
                        </a:rPr>
                        <a:t>1.6% </a:t>
                      </a:r>
                      <a:r>
                        <a:rPr lang="en-US" sz="1000" b="0" dirty="0">
                          <a:latin typeface="+mn-lt"/>
                        </a:rPr>
                        <a:t>(2,823 MWt)</a:t>
                      </a:r>
                      <a:endParaRPr lang="en-US" sz="1000" b="1" dirty="0">
                        <a:latin typeface="+mn-lt"/>
                      </a:endParaRPr>
                    </a:p>
                  </a:txBody>
                  <a:tcPr marL="182880" marR="182880" anchor="ctr">
                    <a:lnL w="12700"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711200" rtl="0" eaLnBrk="1" fontAlgn="auto" latinLnBrk="0" hangingPunct="1">
                        <a:lnSpc>
                          <a:spcPct val="100000"/>
                        </a:lnSpc>
                        <a:spcBef>
                          <a:spcPts val="1200"/>
                        </a:spcBef>
                        <a:spcAft>
                          <a:spcPts val="0"/>
                        </a:spcAft>
                        <a:buClrTx/>
                        <a:buSzTx/>
                        <a:buNone/>
                        <a:tabLst/>
                        <a:defRPr/>
                      </a:pPr>
                      <a:endParaRPr lang="en-US" sz="1200" dirty="0">
                        <a:latin typeface="+mn-lt"/>
                      </a:endParaRPr>
                    </a:p>
                  </a:txBody>
                  <a:tcPr marL="182880" marR="182880" anchor="ctr">
                    <a:lnL w="952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711200" rtl="0" eaLnBrk="1" fontAlgn="auto" latinLnBrk="0" hangingPunct="1">
                        <a:lnSpc>
                          <a:spcPct val="100000"/>
                        </a:lnSpc>
                        <a:spcBef>
                          <a:spcPts val="1200"/>
                        </a:spcBef>
                        <a:spcAft>
                          <a:spcPts val="0"/>
                        </a:spcAft>
                        <a:buClrTx/>
                        <a:buSzTx/>
                        <a:buNone/>
                        <a:tabLst/>
                        <a:defRPr/>
                      </a:pPr>
                      <a:r>
                        <a:rPr lang="en-US" sz="1400" b="1" dirty="0">
                          <a:latin typeface="+mn-lt"/>
                        </a:rPr>
                        <a:t>1.7% </a:t>
                      </a:r>
                      <a:r>
                        <a:rPr lang="en-US" sz="1000" b="0" dirty="0">
                          <a:latin typeface="+mn-lt"/>
                        </a:rPr>
                        <a:t>(2,868 MWt)</a:t>
                      </a:r>
                      <a:endParaRPr lang="en-US" sz="1000" b="1" dirty="0">
                        <a:latin typeface="+mn-lt"/>
                      </a:endParaRPr>
                    </a:p>
                  </a:txBody>
                  <a:tcPr marL="182880" marR="182880" anchor="ctr">
                    <a:lnL w="12700"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711200" rtl="0" eaLnBrk="1" fontAlgn="auto" latinLnBrk="0" hangingPunct="1">
                        <a:lnSpc>
                          <a:spcPct val="100000"/>
                        </a:lnSpc>
                        <a:spcBef>
                          <a:spcPts val="1200"/>
                        </a:spcBef>
                        <a:spcAft>
                          <a:spcPts val="0"/>
                        </a:spcAft>
                        <a:buClrTx/>
                        <a:buSzTx/>
                        <a:buNone/>
                        <a:tabLst/>
                        <a:defRPr/>
                      </a:pPr>
                      <a:endParaRPr lang="en-US" sz="1200" dirty="0">
                        <a:latin typeface="+mn-lt"/>
                      </a:endParaRPr>
                    </a:p>
                  </a:txBody>
                  <a:tcPr marL="182880" marR="182880">
                    <a:lnL w="952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711200" rtl="0" eaLnBrk="1" fontAlgn="auto" latinLnBrk="0" hangingPunct="1">
                        <a:lnSpc>
                          <a:spcPct val="100000"/>
                        </a:lnSpc>
                        <a:spcBef>
                          <a:spcPts val="1200"/>
                        </a:spcBef>
                        <a:spcAft>
                          <a:spcPts val="0"/>
                        </a:spcAft>
                        <a:buClrTx/>
                        <a:buSzTx/>
                        <a:buNone/>
                        <a:tabLst/>
                        <a:defRPr/>
                      </a:pPr>
                      <a:r>
                        <a:rPr lang="en-US" sz="1400" b="1" dirty="0">
                          <a:latin typeface="+mn-lt"/>
                        </a:rPr>
                        <a:t>4.2%       </a:t>
                      </a:r>
                      <a:r>
                        <a:rPr lang="en-US" sz="1000" b="0" dirty="0">
                          <a:latin typeface="+mn-lt"/>
                        </a:rPr>
                        <a:t>(7,280 MWt)</a:t>
                      </a:r>
                      <a:endParaRPr lang="en-US" sz="1000" b="1" dirty="0">
                        <a:latin typeface="+mn-lt"/>
                      </a:endParaRPr>
                    </a:p>
                  </a:txBody>
                  <a:tcPr marL="182880" marR="18288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89569036"/>
                  </a:ext>
                </a:extLst>
              </a:tr>
              <a:tr h="285069">
                <a:tc rowSpan="2">
                  <a:txBody>
                    <a:bodyPr/>
                    <a:lstStyle/>
                    <a:p>
                      <a:pPr marL="0" indent="0">
                        <a:buNone/>
                      </a:pPr>
                      <a:r>
                        <a:rPr lang="en-US" sz="1250" b="1" dirty="0"/>
                        <a:t>Global Collaboration</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indent="0">
                        <a:buNone/>
                      </a:pPr>
                      <a:endParaRPr lang="en-US" sz="1200" dirty="0">
                        <a:latin typeface="+mn-lt"/>
                      </a:endParaRPr>
                    </a:p>
                  </a:txBody>
                  <a:tcPr marL="182880" marR="182880" anchor="ctr">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marL="0" indent="0">
                        <a:buNone/>
                      </a:pPr>
                      <a:endParaRPr lang="en-US" sz="1200">
                        <a:latin typeface="+mn-lt"/>
                      </a:endParaRPr>
                    </a:p>
                  </a:txBody>
                  <a:tcPr marL="182880" marR="18288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gridSpan="2">
                  <a:txBody>
                    <a:bodyPr/>
                    <a:lstStyle/>
                    <a:p>
                      <a:pPr marL="0" indent="0">
                        <a:buNone/>
                      </a:pPr>
                      <a:endParaRPr lang="en-US" sz="1200" dirty="0">
                        <a:latin typeface="+mn-lt"/>
                      </a:endParaRPr>
                    </a:p>
                  </a:txBody>
                  <a:tcPr marL="182880" marR="18288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TlToBr w="12700" cmpd="sng">
                      <a:noFill/>
                      <a:prstDash val="solid"/>
                    </a:lnTlToBr>
                    <a:lnBlToTr w="12700" cmpd="sng">
                      <a:noFill/>
                      <a:prstDash val="solid"/>
                    </a:lnBlToTr>
                    <a:solidFill>
                      <a:schemeClr val="bg1">
                        <a:lumMod val="95000"/>
                      </a:schemeClr>
                    </a:solidFill>
                  </a:tcPr>
                </a:tc>
                <a:tc hMerge="1">
                  <a:txBody>
                    <a:bodyPr/>
                    <a:lstStyle/>
                    <a:p>
                      <a:pPr marL="0" indent="0">
                        <a:buNone/>
                      </a:pPr>
                      <a:endParaRPr lang="en-US" sz="1200">
                        <a:latin typeface="+mn-lt"/>
                      </a:endParaRPr>
                    </a:p>
                  </a:txBody>
                  <a:tcPr marL="182880" marR="18288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gridSpan="2">
                  <a:txBody>
                    <a:bodyPr/>
                    <a:lstStyle/>
                    <a:p>
                      <a:pPr marL="0" indent="0">
                        <a:buNone/>
                      </a:pPr>
                      <a:endParaRPr lang="en-US" sz="1200" dirty="0">
                        <a:latin typeface="+mn-lt"/>
                      </a:endParaRPr>
                    </a:p>
                  </a:txBody>
                  <a:tcPr marL="182880" marR="18288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marL="0" indent="0">
                        <a:buNone/>
                      </a:pPr>
                      <a:endParaRPr lang="en-US" sz="1200">
                        <a:latin typeface="+mn-lt"/>
                      </a:endParaRPr>
                    </a:p>
                  </a:txBody>
                  <a:tcPr marL="182880" marR="18288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gridSpan="2">
                  <a:txBody>
                    <a:bodyPr/>
                    <a:lstStyle/>
                    <a:p>
                      <a:pPr marL="0" indent="0">
                        <a:buNone/>
                      </a:pPr>
                      <a:endParaRPr lang="en-US" sz="1200" dirty="0">
                        <a:latin typeface="+mn-lt"/>
                      </a:endParaRPr>
                    </a:p>
                  </a:txBody>
                  <a:tcPr marL="182880" marR="182880" anchor="ctr">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a:noFill/>
                    </a:lnB>
                    <a:lnTlToBr w="12700" cmpd="sng">
                      <a:noFill/>
                      <a:prstDash val="solid"/>
                    </a:lnTlToBr>
                    <a:lnBlToTr w="12700" cmpd="sng">
                      <a:noFill/>
                      <a:prstDash val="solid"/>
                    </a:lnBlToTr>
                    <a:solidFill>
                      <a:schemeClr val="bg1">
                        <a:lumMod val="95000"/>
                      </a:schemeClr>
                    </a:solidFill>
                  </a:tcPr>
                </a:tc>
                <a:tc hMerge="1">
                  <a:txBody>
                    <a:bodyPr/>
                    <a:lstStyle/>
                    <a:p>
                      <a:pPr marL="0" indent="0">
                        <a:buNone/>
                      </a:pPr>
                      <a:endParaRPr lang="en-US" sz="1200">
                        <a:latin typeface="+mn-lt"/>
                      </a:endParaRPr>
                    </a:p>
                  </a:txBody>
                  <a:tcPr marL="182880" marR="18288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8676714"/>
                  </a:ext>
                </a:extLst>
              </a:tr>
              <a:tr h="467360">
                <a:tc vMerge="1">
                  <a:txBody>
                    <a:bodyPr/>
                    <a:lstStyle/>
                    <a:p>
                      <a:endParaRPr lang="en-US"/>
                    </a:p>
                  </a:txBody>
                  <a:tcPr/>
                </a:tc>
                <a:tc gridSpan="2">
                  <a:txBody>
                    <a:bodyPr/>
                    <a:lstStyle/>
                    <a:p>
                      <a:pPr marL="0" marR="0" lvl="0" indent="0" algn="l" defTabSz="711200" rtl="0" eaLnBrk="1" fontAlgn="auto" latinLnBrk="0" hangingPunct="1">
                        <a:lnSpc>
                          <a:spcPct val="100000"/>
                        </a:lnSpc>
                        <a:spcBef>
                          <a:spcPts val="1200"/>
                        </a:spcBef>
                        <a:spcAft>
                          <a:spcPts val="0"/>
                        </a:spcAft>
                        <a:buClrTx/>
                        <a:buSzTx/>
                        <a:buFontTx/>
                        <a:buNone/>
                        <a:tabLst/>
                        <a:defRPr/>
                      </a:pPr>
                      <a:r>
                        <a:rPr lang="en-US" sz="1000" b="0" dirty="0">
                          <a:latin typeface="+mn-lt"/>
                        </a:rPr>
                        <a:t>Global involvement primarily in bilateral partnerships</a:t>
                      </a:r>
                    </a:p>
                  </a:txBody>
                  <a:tcPr marL="182880" marR="182880" anchor="ctr">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endParaRPr lang="en-US"/>
                    </a:p>
                  </a:txBody>
                  <a:tcPr>
                    <a:lnT w="9525" cap="flat" cmpd="sng" algn="ctr">
                      <a:solidFill>
                        <a:schemeClr val="tx1"/>
                      </a:solidFill>
                      <a:prstDash val="solid"/>
                      <a:round/>
                      <a:headEnd type="none" w="med" len="med"/>
                      <a:tailEnd type="none" w="med" len="med"/>
                    </a:lnT>
                  </a:tcPr>
                </a:tc>
                <a:tc gridSpan="2">
                  <a:txBody>
                    <a:bodyPr/>
                    <a:lstStyle/>
                    <a:p>
                      <a:pPr marL="0" indent="0">
                        <a:buNone/>
                      </a:pPr>
                      <a:r>
                        <a:rPr lang="en-US" sz="1000" dirty="0">
                          <a:latin typeface="+mn-lt"/>
                        </a:rPr>
                        <a:t>Extensive global leadership in workforce development and policy</a:t>
                      </a:r>
                    </a:p>
                  </a:txBody>
                  <a:tcPr marL="182880" marR="18288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endParaRPr lang="en-US"/>
                    </a:p>
                  </a:txBody>
                  <a:tcPr/>
                </a:tc>
                <a:tc gridSpan="2">
                  <a:txBody>
                    <a:bodyPr/>
                    <a:lstStyle/>
                    <a:p>
                      <a:pPr marL="0" marR="0" lvl="0" indent="0" algn="l" defTabSz="711200" rtl="0" eaLnBrk="1" fontAlgn="auto" latinLnBrk="0" hangingPunct="1">
                        <a:lnSpc>
                          <a:spcPct val="100000"/>
                        </a:lnSpc>
                        <a:spcBef>
                          <a:spcPts val="1200"/>
                        </a:spcBef>
                        <a:spcAft>
                          <a:spcPts val="0"/>
                        </a:spcAft>
                        <a:buClrTx/>
                        <a:buSzTx/>
                        <a:buFontTx/>
                        <a:buNone/>
                        <a:tabLst/>
                        <a:defRPr/>
                      </a:pPr>
                      <a:r>
                        <a:rPr lang="en-US" sz="1000" dirty="0">
                          <a:latin typeface="+mn-lt"/>
                        </a:rPr>
                        <a:t>Growing interest in the French geothermal export market</a:t>
                      </a:r>
                    </a:p>
                  </a:txBody>
                  <a:tcPr marL="182880" marR="182880" anchor="ctr">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endParaRPr lang="en-US"/>
                    </a:p>
                  </a:txBody>
                  <a:tcPr/>
                </a:tc>
                <a:tc gridSpan="2">
                  <a:txBody>
                    <a:bodyPr/>
                    <a:lstStyle/>
                    <a:p>
                      <a:pPr marL="0" indent="0">
                        <a:buNone/>
                      </a:pPr>
                      <a:r>
                        <a:rPr lang="en-US" sz="1000" dirty="0">
                          <a:latin typeface="+mn-lt"/>
                        </a:rPr>
                        <a:t>Primarily regional collaboration; minimal bilateral activity</a:t>
                      </a:r>
                      <a:endParaRPr lang="en-US" dirty="0"/>
                    </a:p>
                  </a:txBody>
                  <a:tcPr marL="182880" marR="18288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endParaRPr lang="en-US"/>
                    </a:p>
                  </a:txBody>
                  <a:tcPr/>
                </a:tc>
                <a:extLst>
                  <a:ext uri="{0D108BD9-81ED-4DB2-BD59-A6C34878D82A}">
                    <a16:rowId xmlns:a16="http://schemas.microsoft.com/office/drawing/2014/main" val="3460219008"/>
                  </a:ext>
                </a:extLst>
              </a:tr>
              <a:tr h="289134">
                <a:tc rowSpan="2">
                  <a:txBody>
                    <a:bodyPr/>
                    <a:lstStyle/>
                    <a:p>
                      <a:pPr marL="0" indent="0">
                        <a:buNone/>
                      </a:pPr>
                      <a:r>
                        <a:rPr lang="en-US" sz="1250" b="1" dirty="0"/>
                        <a:t>Workforce Development</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indent="0">
                        <a:buNone/>
                      </a:pPr>
                      <a:endParaRPr lang="en-US" sz="1200" dirty="0">
                        <a:latin typeface="+mn-lt"/>
                      </a:endParaRPr>
                    </a:p>
                  </a:txBody>
                  <a:tcPr marL="182880" marR="182880" anchor="ctr">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marL="0" indent="0">
                        <a:buNone/>
                      </a:pPr>
                      <a:endParaRPr lang="en-US" sz="1200">
                        <a:latin typeface="+mn-lt"/>
                      </a:endParaRPr>
                    </a:p>
                  </a:txBody>
                  <a:tcPr marL="182880" marR="18288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gridSpan="2">
                  <a:txBody>
                    <a:bodyPr/>
                    <a:lstStyle/>
                    <a:p>
                      <a:pPr marL="0" indent="0">
                        <a:buNone/>
                      </a:pPr>
                      <a:endParaRPr lang="en-US" sz="1000" dirty="0">
                        <a:latin typeface="+mn-lt"/>
                      </a:endParaRPr>
                    </a:p>
                  </a:txBody>
                  <a:tcPr marL="182880" marR="18288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TlToBr w="12700" cmpd="sng">
                      <a:noFill/>
                      <a:prstDash val="solid"/>
                    </a:lnTlToBr>
                    <a:lnBlToTr w="12700" cmpd="sng">
                      <a:noFill/>
                      <a:prstDash val="solid"/>
                    </a:lnBlToTr>
                    <a:solidFill>
                      <a:schemeClr val="bg1">
                        <a:lumMod val="95000"/>
                      </a:schemeClr>
                    </a:solidFill>
                  </a:tcPr>
                </a:tc>
                <a:tc hMerge="1">
                  <a:txBody>
                    <a:bodyPr/>
                    <a:lstStyle/>
                    <a:p>
                      <a:pPr marL="0" indent="0">
                        <a:buNone/>
                      </a:pPr>
                      <a:endParaRPr lang="en-US" sz="1200">
                        <a:latin typeface="+mn-lt"/>
                      </a:endParaRPr>
                    </a:p>
                  </a:txBody>
                  <a:tcPr marL="182880" marR="18288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gridSpan="2">
                  <a:txBody>
                    <a:bodyPr/>
                    <a:lstStyle/>
                    <a:p>
                      <a:pPr marL="0" indent="0">
                        <a:buNone/>
                      </a:pPr>
                      <a:endParaRPr lang="en-US" sz="1200" dirty="0">
                        <a:latin typeface="+mn-lt"/>
                      </a:endParaRPr>
                    </a:p>
                  </a:txBody>
                  <a:tcPr marL="182880" marR="18288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marL="0" indent="0">
                        <a:buNone/>
                      </a:pPr>
                      <a:endParaRPr lang="en-US" sz="1200">
                        <a:latin typeface="+mn-lt"/>
                      </a:endParaRPr>
                    </a:p>
                  </a:txBody>
                  <a:tcPr marL="182880" marR="18288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gridSpan="2">
                  <a:txBody>
                    <a:bodyPr/>
                    <a:lstStyle/>
                    <a:p>
                      <a:pPr marL="0" indent="0">
                        <a:buNone/>
                      </a:pPr>
                      <a:endParaRPr lang="en-US" sz="1200" dirty="0">
                        <a:latin typeface="+mn-lt"/>
                      </a:endParaRPr>
                    </a:p>
                  </a:txBody>
                  <a:tcPr marL="182880" marR="182880" anchor="ctr">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TlToBr w="12700" cmpd="sng">
                      <a:noFill/>
                      <a:prstDash val="solid"/>
                    </a:lnTlToBr>
                    <a:lnBlToTr w="12700" cmpd="sng">
                      <a:noFill/>
                      <a:prstDash val="solid"/>
                    </a:lnBlToTr>
                    <a:solidFill>
                      <a:schemeClr val="bg1">
                        <a:lumMod val="95000"/>
                      </a:schemeClr>
                    </a:solidFill>
                  </a:tcPr>
                </a:tc>
                <a:tc hMerge="1">
                  <a:txBody>
                    <a:bodyPr/>
                    <a:lstStyle/>
                    <a:p>
                      <a:pPr marL="0" indent="0">
                        <a:buNone/>
                      </a:pPr>
                      <a:endParaRPr lang="en-US" sz="1200">
                        <a:latin typeface="+mn-lt"/>
                      </a:endParaRPr>
                    </a:p>
                  </a:txBody>
                  <a:tcPr marL="182880" marR="18288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243596473"/>
                  </a:ext>
                </a:extLst>
              </a:tr>
              <a:tr h="429657">
                <a:tc vMerge="1">
                  <a:txBody>
                    <a:bodyPr/>
                    <a:lstStyle/>
                    <a:p>
                      <a:endParaRPr lang="en-US"/>
                    </a:p>
                  </a:txBody>
                  <a:tcPr/>
                </a:tc>
                <a:tc gridSpan="2">
                  <a:txBody>
                    <a:bodyPr/>
                    <a:lstStyle/>
                    <a:p>
                      <a:pPr marL="0" marR="0" lvl="0" indent="0" algn="l" defTabSz="711200" rtl="0" eaLnBrk="1" fontAlgn="auto" latinLnBrk="0" hangingPunct="1">
                        <a:lnSpc>
                          <a:spcPct val="100000"/>
                        </a:lnSpc>
                        <a:spcBef>
                          <a:spcPts val="1200"/>
                        </a:spcBef>
                        <a:spcAft>
                          <a:spcPts val="0"/>
                        </a:spcAft>
                        <a:buClrTx/>
                        <a:buSzTx/>
                        <a:buFontTx/>
                        <a:buNone/>
                        <a:tabLst/>
                        <a:defRPr/>
                      </a:pPr>
                      <a:r>
                        <a:rPr lang="en-US" sz="1000" b="0" dirty="0">
                          <a:latin typeface="+mn-lt"/>
                        </a:rPr>
                        <a:t>Home to </a:t>
                      </a:r>
                      <a:r>
                        <a:rPr lang="en-US" sz="1000" b="1" dirty="0">
                          <a:latin typeface="+mn-lt"/>
                        </a:rPr>
                        <a:t>~40% </a:t>
                      </a:r>
                      <a:r>
                        <a:rPr lang="en-US" sz="1000" b="0" dirty="0">
                          <a:latin typeface="+mn-lt"/>
                        </a:rPr>
                        <a:t>of the global geothermal workforce</a:t>
                      </a:r>
                      <a:endParaRPr lang="en-US" sz="1000" dirty="0">
                        <a:latin typeface="+mn-lt"/>
                      </a:endParaRPr>
                    </a:p>
                  </a:txBody>
                  <a:tcPr marL="182880" marR="182880" anchor="ctr">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endParaRPr lang="en-US"/>
                    </a:p>
                  </a:txBody>
                  <a:tcPr>
                    <a:lnL w="9525" cap="flat" cmpd="sng" algn="ctr">
                      <a:solidFill>
                        <a:schemeClr val="bg1"/>
                      </a:solidFill>
                      <a:prstDash val="solid"/>
                      <a:round/>
                      <a:headEnd type="none" w="med" len="med"/>
                      <a:tailEnd type="none" w="med" len="med"/>
                    </a:lnL>
                    <a:lnT w="9525" cap="flat" cmpd="sng" algn="ctr">
                      <a:solidFill>
                        <a:schemeClr val="tx1"/>
                      </a:solidFill>
                      <a:prstDash val="solid"/>
                      <a:round/>
                      <a:headEnd type="none" w="med" len="med"/>
                      <a:tailEnd type="none" w="med" len="med"/>
                    </a:lnT>
                  </a:tcPr>
                </a:tc>
                <a:tc gridSpan="2">
                  <a:txBody>
                    <a:bodyPr/>
                    <a:lstStyle/>
                    <a:p>
                      <a:pPr marL="0" marR="0" lvl="0" indent="0" algn="l" defTabSz="711200" rtl="0" eaLnBrk="1" fontAlgn="auto" latinLnBrk="0" hangingPunct="1">
                        <a:lnSpc>
                          <a:spcPct val="100000"/>
                        </a:lnSpc>
                        <a:spcBef>
                          <a:spcPts val="1200"/>
                        </a:spcBef>
                        <a:spcAft>
                          <a:spcPts val="0"/>
                        </a:spcAft>
                        <a:buClrTx/>
                        <a:buSzTx/>
                        <a:buFontTx/>
                        <a:buNone/>
                        <a:tabLst/>
                        <a:defRPr/>
                      </a:pPr>
                      <a:r>
                        <a:rPr lang="en-US" sz="1000" dirty="0">
                          <a:latin typeface="+mn-lt"/>
                        </a:rPr>
                        <a:t>Global leader in training programs and specialized studies</a:t>
                      </a:r>
                    </a:p>
                  </a:txBody>
                  <a:tcPr marL="182880" marR="18288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endParaRPr lang="en-US"/>
                    </a:p>
                  </a:txBody>
                  <a:tcPr/>
                </a:tc>
                <a:tc gridSpan="2">
                  <a:txBody>
                    <a:bodyPr/>
                    <a:lstStyle/>
                    <a:p>
                      <a:pPr marL="0" marR="0" lvl="0" indent="0" algn="l" defTabSz="711200" rtl="0" eaLnBrk="1" fontAlgn="auto" latinLnBrk="0" hangingPunct="1">
                        <a:lnSpc>
                          <a:spcPct val="100000"/>
                        </a:lnSpc>
                        <a:spcBef>
                          <a:spcPts val="1200"/>
                        </a:spcBef>
                        <a:spcAft>
                          <a:spcPts val="0"/>
                        </a:spcAft>
                        <a:buClrTx/>
                        <a:buSzTx/>
                        <a:buFontTx/>
                        <a:buNone/>
                        <a:tabLst/>
                        <a:defRPr/>
                      </a:pPr>
                      <a:r>
                        <a:rPr lang="en-US" sz="1000" b="0" dirty="0">
                          <a:latin typeface="+mn-lt"/>
                        </a:rPr>
                        <a:t>Professionals and associations are united through the </a:t>
                      </a:r>
                      <a:r>
                        <a:rPr lang="en-US" sz="1000" b="1" dirty="0">
                          <a:latin typeface="+mn-lt"/>
                        </a:rPr>
                        <a:t>AFPG</a:t>
                      </a:r>
                    </a:p>
                  </a:txBody>
                  <a:tcPr marL="182880" marR="18288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endParaRPr lang="en-US"/>
                    </a:p>
                  </a:txBody>
                  <a:tcPr/>
                </a:tc>
                <a:tc gridSpan="2">
                  <a:txBody>
                    <a:bodyPr/>
                    <a:lstStyle/>
                    <a:p>
                      <a:pPr marL="0" indent="0">
                        <a:buNone/>
                      </a:pPr>
                      <a:r>
                        <a:rPr lang="en-US" sz="1000" dirty="0"/>
                        <a:t>Strong domestic workforce with dedicated training programs</a:t>
                      </a:r>
                    </a:p>
                  </a:txBody>
                  <a:tcPr marL="182880" marR="182880" anchor="ctr">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endParaRPr lang="en-US"/>
                    </a:p>
                  </a:txBody>
                  <a:tcPr/>
                </a:tc>
                <a:extLst>
                  <a:ext uri="{0D108BD9-81ED-4DB2-BD59-A6C34878D82A}">
                    <a16:rowId xmlns:a16="http://schemas.microsoft.com/office/drawing/2014/main" val="1245344665"/>
                  </a:ext>
                </a:extLst>
              </a:tr>
              <a:tr h="289134">
                <a:tc rowSpan="2">
                  <a:txBody>
                    <a:bodyPr/>
                    <a:lstStyle/>
                    <a:p>
                      <a:pPr marL="0" indent="0">
                        <a:buNone/>
                      </a:pPr>
                      <a:r>
                        <a:rPr lang="en-US" sz="1250" b="1" dirty="0"/>
                        <a:t>Research &amp; Development</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indent="0">
                        <a:buNone/>
                      </a:pPr>
                      <a:endParaRPr lang="en-US" sz="1200" dirty="0">
                        <a:latin typeface="+mn-lt"/>
                      </a:endParaRPr>
                    </a:p>
                  </a:txBody>
                  <a:tcPr marL="182880" marR="18288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marL="0" indent="0">
                        <a:buNone/>
                      </a:pPr>
                      <a:r>
                        <a:rPr lang="en-US" sz="1000">
                          <a:latin typeface="+mn-lt"/>
                        </a:rPr>
                        <a:t>70% of all geothermal investments globally </a:t>
                      </a:r>
                    </a:p>
                  </a:txBody>
                  <a:tcPr marL="182880" marR="18288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gridSpan="2">
                  <a:txBody>
                    <a:bodyPr/>
                    <a:lstStyle/>
                    <a:p>
                      <a:pPr marL="0" indent="0">
                        <a:buNone/>
                      </a:pPr>
                      <a:endParaRPr lang="en-US" sz="1200" dirty="0">
                        <a:latin typeface="+mn-lt"/>
                      </a:endParaRPr>
                    </a:p>
                  </a:txBody>
                  <a:tcPr marL="182880" marR="182880" anchor="ctr">
                    <a:lnL w="12700"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TlToBr w="12700" cmpd="sng">
                      <a:noFill/>
                      <a:prstDash val="solid"/>
                    </a:lnTlToBr>
                    <a:lnBlToTr w="12700" cmpd="sng">
                      <a:noFill/>
                      <a:prstDash val="solid"/>
                    </a:lnBlToTr>
                    <a:solidFill>
                      <a:schemeClr val="bg1">
                        <a:lumMod val="95000"/>
                      </a:schemeClr>
                    </a:solidFill>
                  </a:tcPr>
                </a:tc>
                <a:tc hMerge="1">
                  <a:txBody>
                    <a:bodyPr/>
                    <a:lstStyle/>
                    <a:p>
                      <a:pPr marL="0" indent="0">
                        <a:buNone/>
                      </a:pPr>
                      <a:endParaRPr lang="en-US" sz="1200">
                        <a:latin typeface="+mn-lt"/>
                      </a:endParaRPr>
                    </a:p>
                  </a:txBody>
                  <a:tcPr marL="182880" marR="18288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gridSpan="2">
                  <a:txBody>
                    <a:bodyPr/>
                    <a:lstStyle/>
                    <a:p>
                      <a:pPr marL="0" indent="0">
                        <a:buNone/>
                      </a:pPr>
                      <a:endParaRPr lang="en-US" sz="1200" dirty="0">
                        <a:latin typeface="+mn-lt"/>
                      </a:endParaRPr>
                    </a:p>
                  </a:txBody>
                  <a:tcPr marL="182880" marR="182880" anchor="ctr">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TlToBr w="12700" cmpd="sng">
                      <a:noFill/>
                      <a:prstDash val="solid"/>
                    </a:lnTlToBr>
                    <a:lnBlToTr w="12700" cmpd="sng">
                      <a:noFill/>
                      <a:prstDash val="solid"/>
                    </a:lnBlToTr>
                    <a:solidFill>
                      <a:schemeClr val="bg1">
                        <a:lumMod val="95000"/>
                      </a:schemeClr>
                    </a:solidFill>
                  </a:tcPr>
                </a:tc>
                <a:tc hMerge="1">
                  <a:txBody>
                    <a:bodyPr/>
                    <a:lstStyle/>
                    <a:p>
                      <a:pPr marL="0" indent="0">
                        <a:buNone/>
                      </a:pPr>
                      <a:endParaRPr lang="en-US" sz="1200">
                        <a:latin typeface="+mn-lt"/>
                      </a:endParaRPr>
                    </a:p>
                  </a:txBody>
                  <a:tcPr marL="182880" marR="18288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gridSpan="2">
                  <a:txBody>
                    <a:bodyPr/>
                    <a:lstStyle/>
                    <a:p>
                      <a:pPr marL="0" indent="0">
                        <a:buNone/>
                      </a:pPr>
                      <a:endParaRPr lang="en-US" sz="1200" dirty="0">
                        <a:latin typeface="+mn-lt"/>
                      </a:endParaRPr>
                    </a:p>
                  </a:txBody>
                  <a:tcPr marL="182880" marR="182880" anchor="ctr">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marL="0" indent="0">
                        <a:buNone/>
                      </a:pPr>
                      <a:endParaRPr lang="en-US" sz="1200">
                        <a:latin typeface="+mn-lt"/>
                      </a:endParaRPr>
                    </a:p>
                  </a:txBody>
                  <a:tcPr marL="182880" marR="18288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35372422"/>
                  </a:ext>
                </a:extLst>
              </a:tr>
              <a:tr h="548640">
                <a:tc vMerge="1">
                  <a:txBody>
                    <a:bodyPr/>
                    <a:lstStyle/>
                    <a:p>
                      <a:endParaRPr lang="en-US"/>
                    </a:p>
                  </a:txBody>
                  <a:tcPr/>
                </a:tc>
                <a:tc gridSpan="2">
                  <a:txBody>
                    <a:bodyPr/>
                    <a:lstStyle/>
                    <a:p>
                      <a:pPr marL="0" marR="0" lvl="0" indent="0" algn="l" defTabSz="711200" rtl="0" eaLnBrk="1" fontAlgn="auto" latinLnBrk="0" hangingPunct="1">
                        <a:lnSpc>
                          <a:spcPct val="100000"/>
                        </a:lnSpc>
                        <a:spcBef>
                          <a:spcPts val="1200"/>
                        </a:spcBef>
                        <a:spcAft>
                          <a:spcPts val="0"/>
                        </a:spcAft>
                        <a:buClrTx/>
                        <a:buSzTx/>
                        <a:buFontTx/>
                        <a:buNone/>
                        <a:tabLst/>
                        <a:defRPr/>
                      </a:pPr>
                      <a:r>
                        <a:rPr lang="en-US" sz="1000" b="0" dirty="0">
                          <a:latin typeface="+mn-lt"/>
                        </a:rPr>
                        <a:t>Accounted for </a:t>
                      </a:r>
                      <a:r>
                        <a:rPr lang="en-US" sz="1000" b="1" dirty="0">
                          <a:latin typeface="+mn-lt"/>
                        </a:rPr>
                        <a:t>70% of all geothermal investments</a:t>
                      </a:r>
                      <a:r>
                        <a:rPr lang="en-US" sz="1000" dirty="0">
                          <a:latin typeface="+mn-lt"/>
                        </a:rPr>
                        <a:t> in 2023, with R&amp;D focused on digitalization</a:t>
                      </a:r>
                    </a:p>
                  </a:txBody>
                  <a:tcPr marL="182880" marR="18288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endParaRPr lang="en-US"/>
                    </a:p>
                  </a:txBody>
                  <a:tcPr>
                    <a:lnL>
                      <a:noFill/>
                    </a:lnL>
                    <a:lnT w="9525" cap="flat" cmpd="sng" algn="ctr">
                      <a:solidFill>
                        <a:schemeClr val="tx1"/>
                      </a:solidFill>
                      <a:prstDash val="solid"/>
                      <a:round/>
                      <a:headEnd type="none" w="med" len="med"/>
                      <a:tailEnd type="none" w="med" len="med"/>
                    </a:lnT>
                  </a:tcPr>
                </a:tc>
                <a:tc gridSpan="2">
                  <a:txBody>
                    <a:bodyPr/>
                    <a:lstStyle/>
                    <a:p>
                      <a:pPr marL="0" indent="0">
                        <a:buNone/>
                      </a:pPr>
                      <a:r>
                        <a:rPr lang="en-US" sz="1000" dirty="0"/>
                        <a:t>Renewed interest in geothermal R&amp;D, with </a:t>
                      </a:r>
                      <a:r>
                        <a:rPr lang="en-US" sz="1000" b="1" dirty="0"/>
                        <a:t>over €3 million awarded</a:t>
                      </a:r>
                      <a:r>
                        <a:rPr lang="en-US" sz="1000" dirty="0"/>
                        <a:t> to 8 exploration projects</a:t>
                      </a:r>
                    </a:p>
                  </a:txBody>
                  <a:tcPr marL="182880" marR="182880" anchor="ctr">
                    <a:lnL>
                      <a:noFill/>
                    </a:lnL>
                    <a:lnR w="9525" cap="flat" cmpd="sng" algn="ctr">
                      <a:noFill/>
                      <a:prstDash val="solid"/>
                      <a:round/>
                      <a:headEnd type="none" w="med" len="med"/>
                      <a:tailEnd type="none" w="med" len="med"/>
                    </a:lnR>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endParaRPr lang="en-US"/>
                    </a:p>
                  </a:txBody>
                  <a:tcPr/>
                </a:tc>
                <a:tc gridSpan="2">
                  <a:txBody>
                    <a:bodyPr/>
                    <a:lstStyle/>
                    <a:p>
                      <a:pPr marL="0" indent="0">
                        <a:buNone/>
                      </a:pPr>
                      <a:r>
                        <a:rPr lang="en-US" sz="1000" b="1" dirty="0"/>
                        <a:t>ADEME</a:t>
                      </a:r>
                      <a:r>
                        <a:rPr lang="en-US" sz="1000" dirty="0"/>
                        <a:t> financed </a:t>
                      </a:r>
                      <a:r>
                        <a:rPr lang="en-US" sz="1000" b="1" dirty="0"/>
                        <a:t>71 feasibility studies</a:t>
                      </a:r>
                      <a:r>
                        <a:rPr lang="en-US" sz="1000" dirty="0"/>
                        <a:t> and </a:t>
                      </a:r>
                      <a:r>
                        <a:rPr lang="en-US" sz="1000" b="1" dirty="0"/>
                        <a:t>31 investment projects </a:t>
                      </a:r>
                      <a:r>
                        <a:rPr lang="en-US" sz="1000" dirty="0"/>
                        <a:t>with </a:t>
                      </a:r>
                      <a:r>
                        <a:rPr lang="en-US" sz="1000" b="1" dirty="0"/>
                        <a:t>€7.9 million in aid</a:t>
                      </a:r>
                      <a:r>
                        <a:rPr lang="en-US" sz="1000" b="0" dirty="0"/>
                        <a:t> </a:t>
                      </a:r>
                      <a:br>
                        <a:rPr lang="en-US" sz="1000" b="0" dirty="0"/>
                      </a:br>
                      <a:r>
                        <a:rPr lang="en-US" sz="1000" b="0" dirty="0"/>
                        <a:t>in 2024</a:t>
                      </a:r>
                      <a:endParaRPr lang="en-US" sz="1000" dirty="0"/>
                    </a:p>
                  </a:txBody>
                  <a:tcPr marL="182880" marR="182880" anchor="ctr">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endParaRPr lang="en-US"/>
                    </a:p>
                  </a:txBody>
                  <a:tcPr/>
                </a:tc>
                <a:tc gridSpan="2">
                  <a:txBody>
                    <a:bodyPr/>
                    <a:lstStyle/>
                    <a:p>
                      <a:pPr marL="0" indent="0">
                        <a:buNone/>
                      </a:pPr>
                      <a:r>
                        <a:rPr lang="en-US" sz="1000" dirty="0"/>
                        <a:t>Early adoption of carbon pricing spurred investment in GHP R&amp;D; strong EU research collaboration</a:t>
                      </a:r>
                    </a:p>
                  </a:txBody>
                  <a:tcPr marL="182880" marR="182880" anchor="ctr">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endParaRPr lang="en-US"/>
                    </a:p>
                  </a:txBody>
                  <a:tcPr/>
                </a:tc>
                <a:extLst>
                  <a:ext uri="{0D108BD9-81ED-4DB2-BD59-A6C34878D82A}">
                    <a16:rowId xmlns:a16="http://schemas.microsoft.com/office/drawing/2014/main" val="1337809103"/>
                  </a:ext>
                </a:extLst>
              </a:tr>
              <a:tr h="291506">
                <a:tc rowSpan="2">
                  <a:txBody>
                    <a:bodyPr/>
                    <a:lstStyle/>
                    <a:p>
                      <a:pPr marL="0" indent="0">
                        <a:buNone/>
                      </a:pPr>
                      <a:r>
                        <a:rPr lang="en-US" sz="1250" b="1" dirty="0"/>
                        <a:t>Risk Mitigation</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indent="0">
                        <a:buNone/>
                      </a:pPr>
                      <a:endParaRPr lang="en-US" sz="1200" dirty="0">
                        <a:latin typeface="+mn-lt"/>
                      </a:endParaRPr>
                    </a:p>
                  </a:txBody>
                  <a:tcPr marL="182880" marR="18288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marL="0" indent="0">
                        <a:buNone/>
                      </a:pPr>
                      <a:endParaRPr lang="en-US" sz="1200">
                        <a:latin typeface="+mn-lt"/>
                      </a:endParaRPr>
                    </a:p>
                  </a:txBody>
                  <a:tcPr marL="182880" marR="18288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gridSpan="2">
                  <a:txBody>
                    <a:bodyPr/>
                    <a:lstStyle/>
                    <a:p>
                      <a:pPr marL="0" indent="0">
                        <a:buNone/>
                      </a:pPr>
                      <a:endParaRPr lang="en-US" sz="1000" dirty="0">
                        <a:latin typeface="+mn-lt"/>
                      </a:endParaRPr>
                    </a:p>
                  </a:txBody>
                  <a:tcPr marL="182880" marR="18288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TlToBr w="12700" cmpd="sng">
                      <a:noFill/>
                      <a:prstDash val="solid"/>
                    </a:lnTlToBr>
                    <a:lnBlToTr w="12700" cmpd="sng">
                      <a:noFill/>
                      <a:prstDash val="solid"/>
                    </a:lnBlToTr>
                    <a:solidFill>
                      <a:schemeClr val="bg1">
                        <a:lumMod val="95000"/>
                      </a:schemeClr>
                    </a:solidFill>
                  </a:tcPr>
                </a:tc>
                <a:tc hMerge="1">
                  <a:txBody>
                    <a:bodyPr/>
                    <a:lstStyle/>
                    <a:p>
                      <a:pPr marL="0" indent="0">
                        <a:buNone/>
                      </a:pPr>
                      <a:endParaRPr lang="en-US" sz="1200">
                        <a:latin typeface="+mn-lt"/>
                      </a:endParaRPr>
                    </a:p>
                  </a:txBody>
                  <a:tcPr marL="182880" marR="18288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gridSpan="2">
                  <a:txBody>
                    <a:bodyPr/>
                    <a:lstStyle/>
                    <a:p>
                      <a:pPr marL="0" indent="0">
                        <a:buNone/>
                      </a:pPr>
                      <a:endParaRPr lang="en-US" sz="1000" dirty="0">
                        <a:latin typeface="+mn-lt"/>
                      </a:endParaRPr>
                    </a:p>
                  </a:txBody>
                  <a:tcPr marL="182880" marR="182880" anchor="ctr">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TlToBr w="12700" cmpd="sng">
                      <a:noFill/>
                      <a:prstDash val="solid"/>
                    </a:lnTlToBr>
                    <a:lnBlToTr w="12700" cmpd="sng">
                      <a:noFill/>
                      <a:prstDash val="solid"/>
                    </a:lnBlToTr>
                    <a:solidFill>
                      <a:schemeClr val="bg1">
                        <a:lumMod val="95000"/>
                      </a:schemeClr>
                    </a:solidFill>
                  </a:tcPr>
                </a:tc>
                <a:tc hMerge="1">
                  <a:txBody>
                    <a:bodyPr/>
                    <a:lstStyle/>
                    <a:p>
                      <a:pPr marL="0" indent="0">
                        <a:buNone/>
                      </a:pPr>
                      <a:endParaRPr lang="en-US" sz="1200">
                        <a:latin typeface="+mn-lt"/>
                      </a:endParaRPr>
                    </a:p>
                  </a:txBody>
                  <a:tcPr marL="182880" marR="18288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gridSpan="2">
                  <a:txBody>
                    <a:bodyPr/>
                    <a:lstStyle/>
                    <a:p>
                      <a:pPr marL="0" indent="0">
                        <a:buNone/>
                      </a:pPr>
                      <a:endParaRPr lang="en-US" sz="1000" dirty="0">
                        <a:latin typeface="+mn-lt"/>
                      </a:endParaRPr>
                    </a:p>
                  </a:txBody>
                  <a:tcPr marL="182880" marR="182880" anchor="ctr">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TlToBr w="12700" cmpd="sng">
                      <a:noFill/>
                      <a:prstDash val="solid"/>
                    </a:lnTlToBr>
                    <a:lnBlToTr w="12700" cmpd="sng">
                      <a:noFill/>
                      <a:prstDash val="solid"/>
                    </a:lnBlToTr>
                    <a:solidFill>
                      <a:schemeClr val="bg1">
                        <a:lumMod val="95000"/>
                      </a:schemeClr>
                    </a:solidFill>
                  </a:tcPr>
                </a:tc>
                <a:tc hMerge="1">
                  <a:txBody>
                    <a:bodyPr/>
                    <a:lstStyle/>
                    <a:p>
                      <a:pPr marL="0" indent="0">
                        <a:buNone/>
                      </a:pPr>
                      <a:endParaRPr lang="en-US" sz="1200">
                        <a:latin typeface="+mn-lt"/>
                      </a:endParaRPr>
                    </a:p>
                  </a:txBody>
                  <a:tcPr marL="182880" marR="18288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255692615"/>
                  </a:ext>
                </a:extLst>
              </a:tr>
              <a:tr h="578269">
                <a:tc vMerge="1">
                  <a:txBody>
                    <a:bodyPr/>
                    <a:lstStyle/>
                    <a:p>
                      <a:endParaRPr lang="en-US"/>
                    </a:p>
                  </a:txBody>
                  <a:tcPr/>
                </a:tc>
                <a:tc gridSpan="2">
                  <a:txBody>
                    <a:bodyPr/>
                    <a:lstStyle/>
                    <a:p>
                      <a:pPr marL="0" marR="0" lvl="0" indent="0" algn="l" defTabSz="711200" rtl="0" eaLnBrk="1" fontAlgn="auto" latinLnBrk="0" hangingPunct="1">
                        <a:lnSpc>
                          <a:spcPct val="100000"/>
                        </a:lnSpc>
                        <a:spcBef>
                          <a:spcPts val="1200"/>
                        </a:spcBef>
                        <a:spcAft>
                          <a:spcPts val="0"/>
                        </a:spcAft>
                        <a:buClrTx/>
                        <a:buSzTx/>
                        <a:buFontTx/>
                        <a:buNone/>
                        <a:tabLst/>
                        <a:defRPr/>
                      </a:pPr>
                      <a:r>
                        <a:rPr lang="en-US" sz="1000" b="0" dirty="0">
                          <a:latin typeface="+mn-lt"/>
                        </a:rPr>
                        <a:t>National and regional subsidies; international grants and loans</a:t>
                      </a:r>
                      <a:endParaRPr lang="en-US" sz="1000" dirty="0">
                        <a:latin typeface="+mn-lt"/>
                      </a:endParaRPr>
                    </a:p>
                  </a:txBody>
                  <a:tcPr marL="182880" marR="18288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endParaRPr lang="en-US"/>
                    </a:p>
                  </a:txBody>
                  <a:tcPr>
                    <a:lnL>
                      <a:noFill/>
                    </a:lnL>
                    <a:lnT w="9525" cap="flat" cmpd="sng" algn="ctr">
                      <a:solidFill>
                        <a:schemeClr val="tx1"/>
                      </a:solidFill>
                      <a:prstDash val="solid"/>
                      <a:round/>
                      <a:headEnd type="none" w="med" len="med"/>
                      <a:tailEnd type="none" w="med" len="med"/>
                    </a:lnT>
                  </a:tcPr>
                </a:tc>
                <a:tc gridSpan="2">
                  <a:txBody>
                    <a:bodyPr/>
                    <a:lstStyle/>
                    <a:p>
                      <a:pPr marL="0" indent="0">
                        <a:buNone/>
                      </a:pPr>
                      <a:r>
                        <a:rPr lang="en-US" sz="1000" dirty="0"/>
                        <a:t>While abundant geothermal resources reduce risk, Iceland has maintained a strong grant program</a:t>
                      </a:r>
                    </a:p>
                  </a:txBody>
                  <a:tcPr marL="182880" marR="182880" anchor="ctr">
                    <a:lnL>
                      <a:noFill/>
                    </a:lnL>
                    <a:lnR w="9525" cap="flat" cmpd="sng" algn="ctr">
                      <a:noFill/>
                      <a:prstDash val="solid"/>
                      <a:round/>
                      <a:headEnd type="none" w="med" len="med"/>
                      <a:tailEnd type="none" w="med" len="med"/>
                    </a:lnR>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endParaRPr lang="en-US"/>
                    </a:p>
                  </a:txBody>
                  <a:tcPr/>
                </a:tc>
                <a:tc gridSpan="2">
                  <a:txBody>
                    <a:bodyPr/>
                    <a:lstStyle/>
                    <a:p>
                      <a:pPr marL="0" indent="0">
                        <a:buNone/>
                      </a:pPr>
                      <a:r>
                        <a:rPr lang="en-US" sz="1000" b="1" dirty="0"/>
                        <a:t>Four risk mitigation funds </a:t>
                      </a:r>
                      <a:r>
                        <a:rPr lang="en-US" sz="1000" b="0" dirty="0"/>
                        <a:t>currently active, yet risks remain high for next-generation projects</a:t>
                      </a:r>
                      <a:endParaRPr lang="en-US" sz="1000" dirty="0"/>
                    </a:p>
                  </a:txBody>
                  <a:tcPr marL="182880" marR="182880" anchor="ctr">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endParaRPr lang="en-US"/>
                    </a:p>
                  </a:txBody>
                  <a:tcPr/>
                </a:tc>
                <a:tc gridSpan="2">
                  <a:txBody>
                    <a:bodyPr/>
                    <a:lstStyle/>
                    <a:p>
                      <a:pPr marL="0" indent="0">
                        <a:buNone/>
                      </a:pPr>
                      <a:r>
                        <a:rPr lang="en-US" sz="1000" dirty="0"/>
                        <a:t>Lacks strong subsidies for next-generation technologies, despite being a global leader in GHPs</a:t>
                      </a:r>
                    </a:p>
                  </a:txBody>
                  <a:tcPr marL="182880" marR="182880" anchor="ctr">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endParaRPr lang="en-US"/>
                    </a:p>
                  </a:txBody>
                  <a:tcPr/>
                </a:tc>
                <a:extLst>
                  <a:ext uri="{0D108BD9-81ED-4DB2-BD59-A6C34878D82A}">
                    <a16:rowId xmlns:a16="http://schemas.microsoft.com/office/drawing/2014/main" val="1613004178"/>
                  </a:ext>
                </a:extLst>
              </a:tr>
            </a:tbl>
          </a:graphicData>
        </a:graphic>
      </p:graphicFrame>
      <p:grpSp>
        <p:nvGrpSpPr>
          <p:cNvPr id="8" name="Group 7">
            <a:extLst>
              <a:ext uri="{FF2B5EF4-FFF2-40B4-BE49-F238E27FC236}">
                <a16:creationId xmlns:a16="http://schemas.microsoft.com/office/drawing/2014/main" id="{FD670794-3141-3C1F-90B9-6711CA8A27A9}"/>
              </a:ext>
            </a:extLst>
          </p:cNvPr>
          <p:cNvGrpSpPr/>
          <p:nvPr/>
        </p:nvGrpSpPr>
        <p:grpSpPr>
          <a:xfrm>
            <a:off x="9150799" y="1371924"/>
            <a:ext cx="2205222" cy="153988"/>
            <a:chOff x="400686" y="6041222"/>
            <a:chExt cx="2205222" cy="153888"/>
          </a:xfrm>
        </p:grpSpPr>
        <p:sp>
          <p:nvSpPr>
            <p:cNvPr id="9" name="btfpNotesBox440432">
              <a:extLst>
                <a:ext uri="{FF2B5EF4-FFF2-40B4-BE49-F238E27FC236}">
                  <a16:creationId xmlns:a16="http://schemas.microsoft.com/office/drawing/2014/main" id="{AC6A5E5C-352C-B67F-4B77-084BE56EDD3A}"/>
                </a:ext>
              </a:extLst>
            </p:cNvPr>
            <p:cNvSpPr txBox="1"/>
            <p:nvPr>
              <p:custDataLst>
                <p:tags r:id="rId6"/>
              </p:custDataLst>
            </p:nvPr>
          </p:nvSpPr>
          <p:spPr bwMode="gray">
            <a:xfrm>
              <a:off x="1063494" y="6041222"/>
              <a:ext cx="879605" cy="153888"/>
            </a:xfrm>
            <a:prstGeom prst="rect">
              <a:avLst/>
            </a:prstGeom>
            <a:noFill/>
          </p:spPr>
          <p:txBody>
            <a:bodyPr vert="horz" wrap="square" lIns="0" tIns="0" rIns="0" bIns="0" rtlCol="0" anchor="b">
              <a:spAutoFit/>
            </a:bodyPr>
            <a:lstStyle/>
            <a:p>
              <a:pPr marL="0" indent="0" algn="ctr">
                <a:spcBef>
                  <a:spcPts val="0"/>
                </a:spcBef>
                <a:buNone/>
              </a:pPr>
              <a:r>
                <a:rPr lang="en-US" sz="1000" dirty="0">
                  <a:solidFill>
                    <a:srgbClr val="000000"/>
                  </a:solidFill>
                </a:rPr>
                <a:t>Policy Strength</a:t>
              </a:r>
            </a:p>
          </p:txBody>
        </p:sp>
        <p:grpSp>
          <p:nvGrpSpPr>
            <p:cNvPr id="10" name="Group 9">
              <a:extLst>
                <a:ext uri="{FF2B5EF4-FFF2-40B4-BE49-F238E27FC236}">
                  <a16:creationId xmlns:a16="http://schemas.microsoft.com/office/drawing/2014/main" id="{F913DB37-B1E0-0E4D-E49E-C0DAF52AF375}"/>
                </a:ext>
              </a:extLst>
            </p:cNvPr>
            <p:cNvGrpSpPr/>
            <p:nvPr/>
          </p:nvGrpSpPr>
          <p:grpSpPr>
            <a:xfrm>
              <a:off x="400686" y="6079993"/>
              <a:ext cx="569601" cy="91440"/>
              <a:chOff x="631191" y="7138305"/>
              <a:chExt cx="569601" cy="91440"/>
            </a:xfrm>
          </p:grpSpPr>
          <p:sp>
            <p:nvSpPr>
              <p:cNvPr id="17" name="Oval 16">
                <a:extLst>
                  <a:ext uri="{FF2B5EF4-FFF2-40B4-BE49-F238E27FC236}">
                    <a16:creationId xmlns:a16="http://schemas.microsoft.com/office/drawing/2014/main" id="{56668B08-E872-0BF8-E781-E1C3C6432238}"/>
                  </a:ext>
                </a:extLst>
              </p:cNvPr>
              <p:cNvSpPr/>
              <p:nvPr/>
            </p:nvSpPr>
            <p:spPr bwMode="gray">
              <a:xfrm>
                <a:off x="631191" y="7138305"/>
                <a:ext cx="91440" cy="9144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8" name="Oval 17">
                <a:extLst>
                  <a:ext uri="{FF2B5EF4-FFF2-40B4-BE49-F238E27FC236}">
                    <a16:creationId xmlns:a16="http://schemas.microsoft.com/office/drawing/2014/main" id="{363F12B2-FDCC-E48E-97B1-8018361BCC75}"/>
                  </a:ext>
                </a:extLst>
              </p:cNvPr>
              <p:cNvSpPr/>
              <p:nvPr/>
            </p:nvSpPr>
            <p:spPr bwMode="gray">
              <a:xfrm>
                <a:off x="750731" y="7138305"/>
                <a:ext cx="91440" cy="9144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9" name="Oval 18">
                <a:extLst>
                  <a:ext uri="{FF2B5EF4-FFF2-40B4-BE49-F238E27FC236}">
                    <a16:creationId xmlns:a16="http://schemas.microsoft.com/office/drawing/2014/main" id="{FD04CE00-52BC-9C28-503B-11D0C61A4F1D}"/>
                  </a:ext>
                </a:extLst>
              </p:cNvPr>
              <p:cNvSpPr/>
              <p:nvPr/>
            </p:nvSpPr>
            <p:spPr bwMode="gray">
              <a:xfrm>
                <a:off x="870271" y="7138305"/>
                <a:ext cx="91440" cy="9144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0" name="Oval 19">
                <a:extLst>
                  <a:ext uri="{FF2B5EF4-FFF2-40B4-BE49-F238E27FC236}">
                    <a16:creationId xmlns:a16="http://schemas.microsoft.com/office/drawing/2014/main" id="{F9F7348C-FFB6-5C21-C05B-3E18F52E6A79}"/>
                  </a:ext>
                </a:extLst>
              </p:cNvPr>
              <p:cNvSpPr/>
              <p:nvPr/>
            </p:nvSpPr>
            <p:spPr bwMode="gray">
              <a:xfrm>
                <a:off x="989811" y="7138305"/>
                <a:ext cx="91440" cy="9144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1" name="Oval 20">
                <a:extLst>
                  <a:ext uri="{FF2B5EF4-FFF2-40B4-BE49-F238E27FC236}">
                    <a16:creationId xmlns:a16="http://schemas.microsoft.com/office/drawing/2014/main" id="{A985E3C7-0892-A272-F944-6B3C1EFAC828}"/>
                  </a:ext>
                </a:extLst>
              </p:cNvPr>
              <p:cNvSpPr/>
              <p:nvPr/>
            </p:nvSpPr>
            <p:spPr bwMode="gray">
              <a:xfrm>
                <a:off x="1109352" y="7138305"/>
                <a:ext cx="91440" cy="9144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grpSp>
          <p:nvGrpSpPr>
            <p:cNvPr id="11" name="Group 10">
              <a:extLst>
                <a:ext uri="{FF2B5EF4-FFF2-40B4-BE49-F238E27FC236}">
                  <a16:creationId xmlns:a16="http://schemas.microsoft.com/office/drawing/2014/main" id="{D81CBBC8-4153-27EC-5746-5592B97360B5}"/>
                </a:ext>
              </a:extLst>
            </p:cNvPr>
            <p:cNvGrpSpPr/>
            <p:nvPr/>
          </p:nvGrpSpPr>
          <p:grpSpPr>
            <a:xfrm>
              <a:off x="2036307" y="6081879"/>
              <a:ext cx="569601" cy="91440"/>
              <a:chOff x="135889" y="7140191"/>
              <a:chExt cx="569601" cy="91440"/>
            </a:xfrm>
            <a:solidFill>
              <a:schemeClr val="accent1"/>
            </a:solidFill>
          </p:grpSpPr>
          <p:sp>
            <p:nvSpPr>
              <p:cNvPr id="12" name="Oval 11">
                <a:extLst>
                  <a:ext uri="{FF2B5EF4-FFF2-40B4-BE49-F238E27FC236}">
                    <a16:creationId xmlns:a16="http://schemas.microsoft.com/office/drawing/2014/main" id="{7EBEC613-C12D-E3EB-DE1F-A0B8A5E64214}"/>
                  </a:ext>
                </a:extLst>
              </p:cNvPr>
              <p:cNvSpPr/>
              <p:nvPr/>
            </p:nvSpPr>
            <p:spPr bwMode="gray">
              <a:xfrm>
                <a:off x="135889" y="7140191"/>
                <a:ext cx="91440" cy="91440"/>
              </a:xfrm>
              <a:prstGeom prst="ellipse">
                <a:avLst/>
              </a:prstGeom>
              <a:solidFill>
                <a:srgbClr val="33A39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3" name="Oval 12">
                <a:extLst>
                  <a:ext uri="{FF2B5EF4-FFF2-40B4-BE49-F238E27FC236}">
                    <a16:creationId xmlns:a16="http://schemas.microsoft.com/office/drawing/2014/main" id="{2B6BA78E-68DC-B805-661A-0DAA34ABAC96}"/>
                  </a:ext>
                </a:extLst>
              </p:cNvPr>
              <p:cNvSpPr/>
              <p:nvPr/>
            </p:nvSpPr>
            <p:spPr bwMode="gray">
              <a:xfrm>
                <a:off x="255429" y="7140191"/>
                <a:ext cx="91440" cy="91440"/>
              </a:xfrm>
              <a:prstGeom prst="ellipse">
                <a:avLst/>
              </a:prstGeom>
              <a:solidFill>
                <a:srgbClr val="33A39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4" name="Oval 13">
                <a:extLst>
                  <a:ext uri="{FF2B5EF4-FFF2-40B4-BE49-F238E27FC236}">
                    <a16:creationId xmlns:a16="http://schemas.microsoft.com/office/drawing/2014/main" id="{C4A200E7-E354-D403-887C-4BB1FC225167}"/>
                  </a:ext>
                </a:extLst>
              </p:cNvPr>
              <p:cNvSpPr/>
              <p:nvPr/>
            </p:nvSpPr>
            <p:spPr bwMode="gray">
              <a:xfrm>
                <a:off x="374969" y="7140191"/>
                <a:ext cx="91440" cy="91440"/>
              </a:xfrm>
              <a:prstGeom prst="ellipse">
                <a:avLst/>
              </a:prstGeom>
              <a:solidFill>
                <a:srgbClr val="33A39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5" name="Oval 14">
                <a:extLst>
                  <a:ext uri="{FF2B5EF4-FFF2-40B4-BE49-F238E27FC236}">
                    <a16:creationId xmlns:a16="http://schemas.microsoft.com/office/drawing/2014/main" id="{4D70A6C9-116F-7D24-501E-18B6E5BF28B5}"/>
                  </a:ext>
                </a:extLst>
              </p:cNvPr>
              <p:cNvSpPr/>
              <p:nvPr/>
            </p:nvSpPr>
            <p:spPr bwMode="gray">
              <a:xfrm>
                <a:off x="494509" y="7140191"/>
                <a:ext cx="91440" cy="91440"/>
              </a:xfrm>
              <a:prstGeom prst="ellipse">
                <a:avLst/>
              </a:prstGeom>
              <a:solidFill>
                <a:srgbClr val="33A39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6" name="Oval 15">
                <a:extLst>
                  <a:ext uri="{FF2B5EF4-FFF2-40B4-BE49-F238E27FC236}">
                    <a16:creationId xmlns:a16="http://schemas.microsoft.com/office/drawing/2014/main" id="{E2241BA4-9BF3-7F56-142E-63D940BA135D}"/>
                  </a:ext>
                </a:extLst>
              </p:cNvPr>
              <p:cNvSpPr/>
              <p:nvPr/>
            </p:nvSpPr>
            <p:spPr bwMode="gray">
              <a:xfrm>
                <a:off x="614050" y="7140191"/>
                <a:ext cx="91440" cy="91440"/>
              </a:xfrm>
              <a:prstGeom prst="ellipse">
                <a:avLst/>
              </a:prstGeom>
              <a:solidFill>
                <a:srgbClr val="33A39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grpSp>
      <p:grpSp>
        <p:nvGrpSpPr>
          <p:cNvPr id="22" name="Group 21">
            <a:extLst>
              <a:ext uri="{FF2B5EF4-FFF2-40B4-BE49-F238E27FC236}">
                <a16:creationId xmlns:a16="http://schemas.microsoft.com/office/drawing/2014/main" id="{081D4F9F-2541-E861-1297-4264CF5D0E6D}"/>
              </a:ext>
            </a:extLst>
          </p:cNvPr>
          <p:cNvGrpSpPr/>
          <p:nvPr/>
        </p:nvGrpSpPr>
        <p:grpSpPr>
          <a:xfrm>
            <a:off x="2754542" y="4521200"/>
            <a:ext cx="661172" cy="115888"/>
            <a:chOff x="400685" y="2731781"/>
            <a:chExt cx="784860" cy="137160"/>
          </a:xfrm>
        </p:grpSpPr>
        <p:sp>
          <p:nvSpPr>
            <p:cNvPr id="23" name="Oval 22">
              <a:extLst>
                <a:ext uri="{FF2B5EF4-FFF2-40B4-BE49-F238E27FC236}">
                  <a16:creationId xmlns:a16="http://schemas.microsoft.com/office/drawing/2014/main" id="{D73536CB-E380-AC0E-727F-16BFFD416B9A}"/>
                </a:ext>
              </a:extLst>
            </p:cNvPr>
            <p:cNvSpPr/>
            <p:nvPr/>
          </p:nvSpPr>
          <p:spPr bwMode="gray">
            <a:xfrm>
              <a:off x="400685" y="2731781"/>
              <a:ext cx="137160" cy="137160"/>
            </a:xfrm>
            <a:prstGeom prst="ellipse">
              <a:avLst/>
            </a:prstGeom>
            <a:solidFill>
              <a:srgbClr val="33A39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4" name="Oval 23">
              <a:extLst>
                <a:ext uri="{FF2B5EF4-FFF2-40B4-BE49-F238E27FC236}">
                  <a16:creationId xmlns:a16="http://schemas.microsoft.com/office/drawing/2014/main" id="{8A73B673-3F9B-53AD-728A-EB27F3C71C78}"/>
                </a:ext>
              </a:extLst>
            </p:cNvPr>
            <p:cNvSpPr/>
            <p:nvPr/>
          </p:nvSpPr>
          <p:spPr bwMode="gray">
            <a:xfrm>
              <a:off x="562610" y="2731781"/>
              <a:ext cx="137160" cy="137160"/>
            </a:xfrm>
            <a:prstGeom prst="ellipse">
              <a:avLst/>
            </a:prstGeom>
            <a:solidFill>
              <a:srgbClr val="33A39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5" name="Oval 24">
              <a:extLst>
                <a:ext uri="{FF2B5EF4-FFF2-40B4-BE49-F238E27FC236}">
                  <a16:creationId xmlns:a16="http://schemas.microsoft.com/office/drawing/2014/main" id="{C6800BA6-6B35-EF99-5F7E-BC88253B2BEA}"/>
                </a:ext>
              </a:extLst>
            </p:cNvPr>
            <p:cNvSpPr/>
            <p:nvPr/>
          </p:nvSpPr>
          <p:spPr bwMode="gray">
            <a:xfrm>
              <a:off x="724535" y="2731781"/>
              <a:ext cx="137160" cy="137160"/>
            </a:xfrm>
            <a:prstGeom prst="ellipse">
              <a:avLst/>
            </a:prstGeom>
            <a:solidFill>
              <a:srgbClr val="33A39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6" name="Oval 25">
              <a:extLst>
                <a:ext uri="{FF2B5EF4-FFF2-40B4-BE49-F238E27FC236}">
                  <a16:creationId xmlns:a16="http://schemas.microsoft.com/office/drawing/2014/main" id="{C50DDDA7-759B-C7DF-D022-AAFACCFEF0D0}"/>
                </a:ext>
              </a:extLst>
            </p:cNvPr>
            <p:cNvSpPr/>
            <p:nvPr/>
          </p:nvSpPr>
          <p:spPr bwMode="gray">
            <a:xfrm>
              <a:off x="886460" y="2731781"/>
              <a:ext cx="137160" cy="137160"/>
            </a:xfrm>
            <a:prstGeom prst="ellipse">
              <a:avLst/>
            </a:prstGeom>
            <a:solidFill>
              <a:srgbClr val="33A39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7" name="Oval 26">
              <a:extLst>
                <a:ext uri="{FF2B5EF4-FFF2-40B4-BE49-F238E27FC236}">
                  <a16:creationId xmlns:a16="http://schemas.microsoft.com/office/drawing/2014/main" id="{52D602EC-9348-16FC-EDE5-EA1C0D7CC284}"/>
                </a:ext>
              </a:extLst>
            </p:cNvPr>
            <p:cNvSpPr/>
            <p:nvPr/>
          </p:nvSpPr>
          <p:spPr bwMode="gray">
            <a:xfrm>
              <a:off x="1048385" y="2731781"/>
              <a:ext cx="137160" cy="137160"/>
            </a:xfrm>
            <a:prstGeom prst="ellipse">
              <a:avLst/>
            </a:prstGeom>
            <a:solidFill>
              <a:srgbClr val="33A39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grpSp>
        <p:nvGrpSpPr>
          <p:cNvPr id="28" name="Group 27">
            <a:extLst>
              <a:ext uri="{FF2B5EF4-FFF2-40B4-BE49-F238E27FC236}">
                <a16:creationId xmlns:a16="http://schemas.microsoft.com/office/drawing/2014/main" id="{D14B5B50-3075-831F-3979-899FF3A77252}"/>
              </a:ext>
            </a:extLst>
          </p:cNvPr>
          <p:cNvGrpSpPr/>
          <p:nvPr/>
        </p:nvGrpSpPr>
        <p:grpSpPr>
          <a:xfrm>
            <a:off x="2754542" y="3783013"/>
            <a:ext cx="661172" cy="115888"/>
            <a:chOff x="400685" y="2731781"/>
            <a:chExt cx="784860" cy="137160"/>
          </a:xfrm>
        </p:grpSpPr>
        <p:sp>
          <p:nvSpPr>
            <p:cNvPr id="29" name="Oval 28">
              <a:extLst>
                <a:ext uri="{FF2B5EF4-FFF2-40B4-BE49-F238E27FC236}">
                  <a16:creationId xmlns:a16="http://schemas.microsoft.com/office/drawing/2014/main" id="{533A5E36-6E2B-4919-EFAA-17D9551B25EF}"/>
                </a:ext>
              </a:extLst>
            </p:cNvPr>
            <p:cNvSpPr/>
            <p:nvPr/>
          </p:nvSpPr>
          <p:spPr bwMode="gray">
            <a:xfrm>
              <a:off x="400685" y="2731781"/>
              <a:ext cx="137160" cy="137160"/>
            </a:xfrm>
            <a:prstGeom prst="ellipse">
              <a:avLst/>
            </a:prstGeom>
            <a:solidFill>
              <a:srgbClr val="33A39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0" name="Oval 29">
              <a:extLst>
                <a:ext uri="{FF2B5EF4-FFF2-40B4-BE49-F238E27FC236}">
                  <a16:creationId xmlns:a16="http://schemas.microsoft.com/office/drawing/2014/main" id="{7B43ADDA-AAA7-3C2E-91F6-971EF5656C73}"/>
                </a:ext>
              </a:extLst>
            </p:cNvPr>
            <p:cNvSpPr/>
            <p:nvPr/>
          </p:nvSpPr>
          <p:spPr bwMode="gray">
            <a:xfrm>
              <a:off x="562610" y="2731781"/>
              <a:ext cx="137160" cy="137160"/>
            </a:xfrm>
            <a:prstGeom prst="ellipse">
              <a:avLst/>
            </a:prstGeom>
            <a:solidFill>
              <a:srgbClr val="33A39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1" name="Oval 30">
              <a:extLst>
                <a:ext uri="{FF2B5EF4-FFF2-40B4-BE49-F238E27FC236}">
                  <a16:creationId xmlns:a16="http://schemas.microsoft.com/office/drawing/2014/main" id="{59F82C93-55F7-2196-8339-A6AB2069F71F}"/>
                </a:ext>
              </a:extLst>
            </p:cNvPr>
            <p:cNvSpPr/>
            <p:nvPr/>
          </p:nvSpPr>
          <p:spPr bwMode="gray">
            <a:xfrm>
              <a:off x="724535" y="2731781"/>
              <a:ext cx="137160" cy="137160"/>
            </a:xfrm>
            <a:prstGeom prst="ellipse">
              <a:avLst/>
            </a:prstGeom>
            <a:solidFill>
              <a:srgbClr val="33A39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2" name="Oval 31">
              <a:extLst>
                <a:ext uri="{FF2B5EF4-FFF2-40B4-BE49-F238E27FC236}">
                  <a16:creationId xmlns:a16="http://schemas.microsoft.com/office/drawing/2014/main" id="{4993B31A-222F-A491-C32E-EDBF5D4762B7}"/>
                </a:ext>
              </a:extLst>
            </p:cNvPr>
            <p:cNvSpPr/>
            <p:nvPr/>
          </p:nvSpPr>
          <p:spPr bwMode="gray">
            <a:xfrm>
              <a:off x="886460" y="2731781"/>
              <a:ext cx="137160" cy="137160"/>
            </a:xfrm>
            <a:prstGeom prst="ellipse">
              <a:avLst/>
            </a:prstGeom>
            <a:solidFill>
              <a:srgbClr val="33A39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3" name="Oval 32">
              <a:extLst>
                <a:ext uri="{FF2B5EF4-FFF2-40B4-BE49-F238E27FC236}">
                  <a16:creationId xmlns:a16="http://schemas.microsoft.com/office/drawing/2014/main" id="{0DAFDAA7-9AF6-4B07-A789-603B2C23D51A}"/>
                </a:ext>
              </a:extLst>
            </p:cNvPr>
            <p:cNvSpPr/>
            <p:nvPr/>
          </p:nvSpPr>
          <p:spPr bwMode="gray">
            <a:xfrm>
              <a:off x="1048385" y="2731781"/>
              <a:ext cx="137160" cy="13716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grpSp>
        <p:nvGrpSpPr>
          <p:cNvPr id="34" name="Group 33">
            <a:extLst>
              <a:ext uri="{FF2B5EF4-FFF2-40B4-BE49-F238E27FC236}">
                <a16:creationId xmlns:a16="http://schemas.microsoft.com/office/drawing/2014/main" id="{9EA9E91A-6C24-941F-4142-127D04615C78}"/>
              </a:ext>
            </a:extLst>
          </p:cNvPr>
          <p:cNvGrpSpPr/>
          <p:nvPr/>
        </p:nvGrpSpPr>
        <p:grpSpPr>
          <a:xfrm>
            <a:off x="2759304" y="5511673"/>
            <a:ext cx="651647" cy="115888"/>
            <a:chOff x="400685" y="2731781"/>
            <a:chExt cx="773553" cy="137160"/>
          </a:xfrm>
        </p:grpSpPr>
        <p:sp>
          <p:nvSpPr>
            <p:cNvPr id="35" name="Oval 34">
              <a:extLst>
                <a:ext uri="{FF2B5EF4-FFF2-40B4-BE49-F238E27FC236}">
                  <a16:creationId xmlns:a16="http://schemas.microsoft.com/office/drawing/2014/main" id="{F22DE0EC-0689-4467-B8E1-743B49AAE783}"/>
                </a:ext>
              </a:extLst>
            </p:cNvPr>
            <p:cNvSpPr/>
            <p:nvPr/>
          </p:nvSpPr>
          <p:spPr bwMode="gray">
            <a:xfrm>
              <a:off x="400685" y="2731781"/>
              <a:ext cx="137160" cy="137160"/>
            </a:xfrm>
            <a:prstGeom prst="ellipse">
              <a:avLst/>
            </a:prstGeom>
            <a:solidFill>
              <a:srgbClr val="33A39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6" name="Oval 35">
              <a:extLst>
                <a:ext uri="{FF2B5EF4-FFF2-40B4-BE49-F238E27FC236}">
                  <a16:creationId xmlns:a16="http://schemas.microsoft.com/office/drawing/2014/main" id="{25ADE46A-E72C-F7D9-C2FF-77A10A00E551}"/>
                </a:ext>
              </a:extLst>
            </p:cNvPr>
            <p:cNvSpPr/>
            <p:nvPr/>
          </p:nvSpPr>
          <p:spPr bwMode="gray">
            <a:xfrm>
              <a:off x="562610" y="2731781"/>
              <a:ext cx="137160" cy="137160"/>
            </a:xfrm>
            <a:prstGeom prst="ellipse">
              <a:avLst/>
            </a:prstGeom>
            <a:solidFill>
              <a:srgbClr val="33A39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7" name="Oval 36">
              <a:extLst>
                <a:ext uri="{FF2B5EF4-FFF2-40B4-BE49-F238E27FC236}">
                  <a16:creationId xmlns:a16="http://schemas.microsoft.com/office/drawing/2014/main" id="{77A1988B-3C79-FC5A-26C9-39B5B93321FF}"/>
                </a:ext>
              </a:extLst>
            </p:cNvPr>
            <p:cNvSpPr/>
            <p:nvPr/>
          </p:nvSpPr>
          <p:spPr bwMode="gray">
            <a:xfrm>
              <a:off x="724535" y="2731781"/>
              <a:ext cx="137160" cy="137160"/>
            </a:xfrm>
            <a:prstGeom prst="ellipse">
              <a:avLst/>
            </a:prstGeom>
            <a:solidFill>
              <a:srgbClr val="33A39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8" name="Oval 37">
              <a:extLst>
                <a:ext uri="{FF2B5EF4-FFF2-40B4-BE49-F238E27FC236}">
                  <a16:creationId xmlns:a16="http://schemas.microsoft.com/office/drawing/2014/main" id="{F3B66E2A-7319-C62A-01F9-1A8ED55EEBD1}"/>
                </a:ext>
              </a:extLst>
            </p:cNvPr>
            <p:cNvSpPr/>
            <p:nvPr/>
          </p:nvSpPr>
          <p:spPr bwMode="gray">
            <a:xfrm>
              <a:off x="886460" y="2731781"/>
              <a:ext cx="137160" cy="137160"/>
            </a:xfrm>
            <a:prstGeom prst="ellipse">
              <a:avLst/>
            </a:prstGeom>
            <a:solidFill>
              <a:srgbClr val="33A39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9" name="Oval 38">
              <a:extLst>
                <a:ext uri="{FF2B5EF4-FFF2-40B4-BE49-F238E27FC236}">
                  <a16:creationId xmlns:a16="http://schemas.microsoft.com/office/drawing/2014/main" id="{36A3C228-8FC4-8F56-DA9A-1FE752E6104E}"/>
                </a:ext>
              </a:extLst>
            </p:cNvPr>
            <p:cNvSpPr/>
            <p:nvPr/>
          </p:nvSpPr>
          <p:spPr bwMode="gray">
            <a:xfrm>
              <a:off x="1037078" y="2731781"/>
              <a:ext cx="137160" cy="13716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grpSp>
        <p:nvGrpSpPr>
          <p:cNvPr id="40" name="Group 39">
            <a:extLst>
              <a:ext uri="{FF2B5EF4-FFF2-40B4-BE49-F238E27FC236}">
                <a16:creationId xmlns:a16="http://schemas.microsoft.com/office/drawing/2014/main" id="{9C58E47F-7AD3-3F57-08C2-847B868283CA}"/>
              </a:ext>
            </a:extLst>
          </p:cNvPr>
          <p:cNvGrpSpPr/>
          <p:nvPr/>
        </p:nvGrpSpPr>
        <p:grpSpPr>
          <a:xfrm>
            <a:off x="2754542" y="3046970"/>
            <a:ext cx="661172" cy="117475"/>
            <a:chOff x="400685" y="2731781"/>
            <a:chExt cx="784860" cy="137160"/>
          </a:xfrm>
        </p:grpSpPr>
        <p:sp>
          <p:nvSpPr>
            <p:cNvPr id="41" name="Oval 40">
              <a:extLst>
                <a:ext uri="{FF2B5EF4-FFF2-40B4-BE49-F238E27FC236}">
                  <a16:creationId xmlns:a16="http://schemas.microsoft.com/office/drawing/2014/main" id="{75811ADD-010C-5E99-75EF-30613A40CE9E}"/>
                </a:ext>
              </a:extLst>
            </p:cNvPr>
            <p:cNvSpPr/>
            <p:nvPr/>
          </p:nvSpPr>
          <p:spPr bwMode="gray">
            <a:xfrm>
              <a:off x="400685" y="2731781"/>
              <a:ext cx="137160" cy="137160"/>
            </a:xfrm>
            <a:prstGeom prst="ellipse">
              <a:avLst/>
            </a:prstGeom>
            <a:solidFill>
              <a:srgbClr val="33A39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2" name="Oval 41">
              <a:extLst>
                <a:ext uri="{FF2B5EF4-FFF2-40B4-BE49-F238E27FC236}">
                  <a16:creationId xmlns:a16="http://schemas.microsoft.com/office/drawing/2014/main" id="{709F0AE8-71CF-5C09-6749-DFD75A423213}"/>
                </a:ext>
              </a:extLst>
            </p:cNvPr>
            <p:cNvSpPr/>
            <p:nvPr/>
          </p:nvSpPr>
          <p:spPr bwMode="gray">
            <a:xfrm>
              <a:off x="562610" y="2731781"/>
              <a:ext cx="137160" cy="137160"/>
            </a:xfrm>
            <a:prstGeom prst="ellipse">
              <a:avLst/>
            </a:prstGeom>
            <a:solidFill>
              <a:srgbClr val="33A39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3" name="Oval 42">
              <a:extLst>
                <a:ext uri="{FF2B5EF4-FFF2-40B4-BE49-F238E27FC236}">
                  <a16:creationId xmlns:a16="http://schemas.microsoft.com/office/drawing/2014/main" id="{DB088070-37BE-3DC1-D485-B709CA27F4E5}"/>
                </a:ext>
              </a:extLst>
            </p:cNvPr>
            <p:cNvSpPr/>
            <p:nvPr/>
          </p:nvSpPr>
          <p:spPr bwMode="gray">
            <a:xfrm>
              <a:off x="724535" y="2731781"/>
              <a:ext cx="137160" cy="137160"/>
            </a:xfrm>
            <a:prstGeom prst="ellipse">
              <a:avLst/>
            </a:prstGeom>
            <a:solidFill>
              <a:srgbClr val="33A39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4" name="Oval 43">
              <a:extLst>
                <a:ext uri="{FF2B5EF4-FFF2-40B4-BE49-F238E27FC236}">
                  <a16:creationId xmlns:a16="http://schemas.microsoft.com/office/drawing/2014/main" id="{157ADD0E-E97B-40D2-1FBB-74E3B30D3447}"/>
                </a:ext>
              </a:extLst>
            </p:cNvPr>
            <p:cNvSpPr/>
            <p:nvPr/>
          </p:nvSpPr>
          <p:spPr bwMode="gray">
            <a:xfrm>
              <a:off x="886460" y="2731781"/>
              <a:ext cx="137160" cy="13716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5" name="Oval 44">
              <a:extLst>
                <a:ext uri="{FF2B5EF4-FFF2-40B4-BE49-F238E27FC236}">
                  <a16:creationId xmlns:a16="http://schemas.microsoft.com/office/drawing/2014/main" id="{0A304A4A-F70E-331C-1D4A-0292A3782FBE}"/>
                </a:ext>
              </a:extLst>
            </p:cNvPr>
            <p:cNvSpPr/>
            <p:nvPr/>
          </p:nvSpPr>
          <p:spPr bwMode="gray">
            <a:xfrm>
              <a:off x="1048385" y="2731781"/>
              <a:ext cx="137160" cy="13716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grpSp>
        <p:nvGrpSpPr>
          <p:cNvPr id="46" name="Group 45">
            <a:extLst>
              <a:ext uri="{FF2B5EF4-FFF2-40B4-BE49-F238E27FC236}">
                <a16:creationId xmlns:a16="http://schemas.microsoft.com/office/drawing/2014/main" id="{8024F121-3C33-3FFD-0A84-6DBF3B2D4DB6}"/>
              </a:ext>
            </a:extLst>
          </p:cNvPr>
          <p:cNvGrpSpPr/>
          <p:nvPr/>
        </p:nvGrpSpPr>
        <p:grpSpPr>
          <a:xfrm>
            <a:off x="5236887" y="3046971"/>
            <a:ext cx="661172" cy="117475"/>
            <a:chOff x="400685" y="2731781"/>
            <a:chExt cx="784860" cy="137160"/>
          </a:xfrm>
        </p:grpSpPr>
        <p:sp>
          <p:nvSpPr>
            <p:cNvPr id="47" name="Oval 46">
              <a:extLst>
                <a:ext uri="{FF2B5EF4-FFF2-40B4-BE49-F238E27FC236}">
                  <a16:creationId xmlns:a16="http://schemas.microsoft.com/office/drawing/2014/main" id="{490A0F9F-57F6-9260-8B0F-11B5073BB2C6}"/>
                </a:ext>
              </a:extLst>
            </p:cNvPr>
            <p:cNvSpPr/>
            <p:nvPr/>
          </p:nvSpPr>
          <p:spPr bwMode="gray">
            <a:xfrm>
              <a:off x="400685" y="2731781"/>
              <a:ext cx="137160" cy="137160"/>
            </a:xfrm>
            <a:prstGeom prst="ellipse">
              <a:avLst/>
            </a:prstGeom>
            <a:solidFill>
              <a:srgbClr val="33A39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8" name="Oval 47">
              <a:extLst>
                <a:ext uri="{FF2B5EF4-FFF2-40B4-BE49-F238E27FC236}">
                  <a16:creationId xmlns:a16="http://schemas.microsoft.com/office/drawing/2014/main" id="{0D4E9B15-9062-DB6D-170E-0FB2AB1F7C4C}"/>
                </a:ext>
              </a:extLst>
            </p:cNvPr>
            <p:cNvSpPr/>
            <p:nvPr/>
          </p:nvSpPr>
          <p:spPr bwMode="gray">
            <a:xfrm>
              <a:off x="562610" y="2731781"/>
              <a:ext cx="137160" cy="137160"/>
            </a:xfrm>
            <a:prstGeom prst="ellipse">
              <a:avLst/>
            </a:prstGeom>
            <a:solidFill>
              <a:srgbClr val="33A39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9" name="Oval 48">
              <a:extLst>
                <a:ext uri="{FF2B5EF4-FFF2-40B4-BE49-F238E27FC236}">
                  <a16:creationId xmlns:a16="http://schemas.microsoft.com/office/drawing/2014/main" id="{BA885718-17E9-08DF-3FC5-7A368A43FB68}"/>
                </a:ext>
              </a:extLst>
            </p:cNvPr>
            <p:cNvSpPr/>
            <p:nvPr/>
          </p:nvSpPr>
          <p:spPr bwMode="gray">
            <a:xfrm>
              <a:off x="724535" y="2731781"/>
              <a:ext cx="137160" cy="137160"/>
            </a:xfrm>
            <a:prstGeom prst="ellipse">
              <a:avLst/>
            </a:prstGeom>
            <a:solidFill>
              <a:srgbClr val="33A39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50" name="Oval 49">
              <a:extLst>
                <a:ext uri="{FF2B5EF4-FFF2-40B4-BE49-F238E27FC236}">
                  <a16:creationId xmlns:a16="http://schemas.microsoft.com/office/drawing/2014/main" id="{A431A08A-684F-1CE9-1033-C8BDEBBC9871}"/>
                </a:ext>
              </a:extLst>
            </p:cNvPr>
            <p:cNvSpPr/>
            <p:nvPr/>
          </p:nvSpPr>
          <p:spPr bwMode="gray">
            <a:xfrm>
              <a:off x="886460" y="2731781"/>
              <a:ext cx="137160" cy="137160"/>
            </a:xfrm>
            <a:prstGeom prst="ellipse">
              <a:avLst/>
            </a:prstGeom>
            <a:solidFill>
              <a:srgbClr val="33A39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51" name="Oval 50">
              <a:extLst>
                <a:ext uri="{FF2B5EF4-FFF2-40B4-BE49-F238E27FC236}">
                  <a16:creationId xmlns:a16="http://schemas.microsoft.com/office/drawing/2014/main" id="{8CCFE4AB-70D4-FF07-1F3C-DEAC5C318F03}"/>
                </a:ext>
              </a:extLst>
            </p:cNvPr>
            <p:cNvSpPr/>
            <p:nvPr/>
          </p:nvSpPr>
          <p:spPr bwMode="gray">
            <a:xfrm>
              <a:off x="1048385" y="2731781"/>
              <a:ext cx="137160" cy="13716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grpSp>
        <p:nvGrpSpPr>
          <p:cNvPr id="52" name="Group 51">
            <a:extLst>
              <a:ext uri="{FF2B5EF4-FFF2-40B4-BE49-F238E27FC236}">
                <a16:creationId xmlns:a16="http://schemas.microsoft.com/office/drawing/2014/main" id="{980F857E-9BDD-BC73-57CD-149C24493BBD}"/>
              </a:ext>
            </a:extLst>
          </p:cNvPr>
          <p:cNvGrpSpPr/>
          <p:nvPr/>
        </p:nvGrpSpPr>
        <p:grpSpPr>
          <a:xfrm>
            <a:off x="5236887" y="3783013"/>
            <a:ext cx="661172" cy="115888"/>
            <a:chOff x="400685" y="2731781"/>
            <a:chExt cx="784860" cy="137160"/>
          </a:xfrm>
        </p:grpSpPr>
        <p:sp>
          <p:nvSpPr>
            <p:cNvPr id="53" name="Oval 52">
              <a:extLst>
                <a:ext uri="{FF2B5EF4-FFF2-40B4-BE49-F238E27FC236}">
                  <a16:creationId xmlns:a16="http://schemas.microsoft.com/office/drawing/2014/main" id="{CEE2D868-1BEA-CD0E-C2AD-281050037D2C}"/>
                </a:ext>
              </a:extLst>
            </p:cNvPr>
            <p:cNvSpPr/>
            <p:nvPr/>
          </p:nvSpPr>
          <p:spPr bwMode="gray">
            <a:xfrm>
              <a:off x="400685" y="2731781"/>
              <a:ext cx="137160" cy="137160"/>
            </a:xfrm>
            <a:prstGeom prst="ellipse">
              <a:avLst/>
            </a:prstGeom>
            <a:solidFill>
              <a:srgbClr val="33A39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54" name="Oval 53">
              <a:extLst>
                <a:ext uri="{FF2B5EF4-FFF2-40B4-BE49-F238E27FC236}">
                  <a16:creationId xmlns:a16="http://schemas.microsoft.com/office/drawing/2014/main" id="{6031AA14-7FFD-D386-207B-8EBBA99309D2}"/>
                </a:ext>
              </a:extLst>
            </p:cNvPr>
            <p:cNvSpPr/>
            <p:nvPr/>
          </p:nvSpPr>
          <p:spPr bwMode="gray">
            <a:xfrm>
              <a:off x="562610" y="2731781"/>
              <a:ext cx="137160" cy="137160"/>
            </a:xfrm>
            <a:prstGeom prst="ellipse">
              <a:avLst/>
            </a:prstGeom>
            <a:solidFill>
              <a:srgbClr val="33A39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55" name="Oval 54">
              <a:extLst>
                <a:ext uri="{FF2B5EF4-FFF2-40B4-BE49-F238E27FC236}">
                  <a16:creationId xmlns:a16="http://schemas.microsoft.com/office/drawing/2014/main" id="{05331A69-65AB-65D8-DA80-A7F0F07FADCA}"/>
                </a:ext>
              </a:extLst>
            </p:cNvPr>
            <p:cNvSpPr/>
            <p:nvPr/>
          </p:nvSpPr>
          <p:spPr bwMode="gray">
            <a:xfrm>
              <a:off x="724535" y="2731781"/>
              <a:ext cx="137160" cy="137160"/>
            </a:xfrm>
            <a:prstGeom prst="ellipse">
              <a:avLst/>
            </a:prstGeom>
            <a:solidFill>
              <a:srgbClr val="33A39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56" name="Oval 55">
              <a:extLst>
                <a:ext uri="{FF2B5EF4-FFF2-40B4-BE49-F238E27FC236}">
                  <a16:creationId xmlns:a16="http://schemas.microsoft.com/office/drawing/2014/main" id="{F949FB6F-FB3B-D1D6-9B0C-49B5A9D37AD6}"/>
                </a:ext>
              </a:extLst>
            </p:cNvPr>
            <p:cNvSpPr/>
            <p:nvPr/>
          </p:nvSpPr>
          <p:spPr bwMode="gray">
            <a:xfrm>
              <a:off x="886460" y="2731781"/>
              <a:ext cx="137160" cy="137160"/>
            </a:xfrm>
            <a:prstGeom prst="ellipse">
              <a:avLst/>
            </a:prstGeom>
            <a:solidFill>
              <a:srgbClr val="33A39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57" name="Oval 56">
              <a:extLst>
                <a:ext uri="{FF2B5EF4-FFF2-40B4-BE49-F238E27FC236}">
                  <a16:creationId xmlns:a16="http://schemas.microsoft.com/office/drawing/2014/main" id="{F602968B-D271-46FF-8A96-910A7D85D8EE}"/>
                </a:ext>
              </a:extLst>
            </p:cNvPr>
            <p:cNvSpPr/>
            <p:nvPr/>
          </p:nvSpPr>
          <p:spPr bwMode="gray">
            <a:xfrm>
              <a:off x="1048385" y="2731781"/>
              <a:ext cx="137160" cy="137160"/>
            </a:xfrm>
            <a:prstGeom prst="ellipse">
              <a:avLst/>
            </a:prstGeom>
            <a:solidFill>
              <a:srgbClr val="33A39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grpSp>
        <p:nvGrpSpPr>
          <p:cNvPr id="58" name="Group 57">
            <a:extLst>
              <a:ext uri="{FF2B5EF4-FFF2-40B4-BE49-F238E27FC236}">
                <a16:creationId xmlns:a16="http://schemas.microsoft.com/office/drawing/2014/main" id="{3C0B3418-E4C2-6F10-9765-9DCD30C4C5A0}"/>
              </a:ext>
            </a:extLst>
          </p:cNvPr>
          <p:cNvGrpSpPr/>
          <p:nvPr/>
        </p:nvGrpSpPr>
        <p:grpSpPr>
          <a:xfrm>
            <a:off x="5236887" y="4521200"/>
            <a:ext cx="661172" cy="115888"/>
            <a:chOff x="400685" y="2731781"/>
            <a:chExt cx="784860" cy="137160"/>
          </a:xfrm>
        </p:grpSpPr>
        <p:sp>
          <p:nvSpPr>
            <p:cNvPr id="59" name="Oval 58">
              <a:extLst>
                <a:ext uri="{FF2B5EF4-FFF2-40B4-BE49-F238E27FC236}">
                  <a16:creationId xmlns:a16="http://schemas.microsoft.com/office/drawing/2014/main" id="{F420732E-87AE-DFFA-1F12-F605338719A9}"/>
                </a:ext>
              </a:extLst>
            </p:cNvPr>
            <p:cNvSpPr/>
            <p:nvPr/>
          </p:nvSpPr>
          <p:spPr bwMode="gray">
            <a:xfrm>
              <a:off x="400685" y="2731781"/>
              <a:ext cx="137160" cy="137160"/>
            </a:xfrm>
            <a:prstGeom prst="ellipse">
              <a:avLst/>
            </a:prstGeom>
            <a:solidFill>
              <a:srgbClr val="33A39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60" name="Oval 59">
              <a:extLst>
                <a:ext uri="{FF2B5EF4-FFF2-40B4-BE49-F238E27FC236}">
                  <a16:creationId xmlns:a16="http://schemas.microsoft.com/office/drawing/2014/main" id="{BDF50AE1-B89D-94CA-A1CB-4B9CB191269F}"/>
                </a:ext>
              </a:extLst>
            </p:cNvPr>
            <p:cNvSpPr/>
            <p:nvPr/>
          </p:nvSpPr>
          <p:spPr bwMode="gray">
            <a:xfrm>
              <a:off x="562610" y="2731781"/>
              <a:ext cx="137160" cy="137160"/>
            </a:xfrm>
            <a:prstGeom prst="ellipse">
              <a:avLst/>
            </a:prstGeom>
            <a:solidFill>
              <a:srgbClr val="33A39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61" name="Oval 60">
              <a:extLst>
                <a:ext uri="{FF2B5EF4-FFF2-40B4-BE49-F238E27FC236}">
                  <a16:creationId xmlns:a16="http://schemas.microsoft.com/office/drawing/2014/main" id="{FAA72516-3F23-82FA-BE3E-5CBD0A40607C}"/>
                </a:ext>
              </a:extLst>
            </p:cNvPr>
            <p:cNvSpPr/>
            <p:nvPr/>
          </p:nvSpPr>
          <p:spPr bwMode="gray">
            <a:xfrm>
              <a:off x="724535" y="2731781"/>
              <a:ext cx="137160" cy="137160"/>
            </a:xfrm>
            <a:prstGeom prst="ellipse">
              <a:avLst/>
            </a:prstGeom>
            <a:solidFill>
              <a:srgbClr val="33A39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62" name="Oval 61">
              <a:extLst>
                <a:ext uri="{FF2B5EF4-FFF2-40B4-BE49-F238E27FC236}">
                  <a16:creationId xmlns:a16="http://schemas.microsoft.com/office/drawing/2014/main" id="{36654ED0-0F97-205E-A33F-AD2C92653D1F}"/>
                </a:ext>
              </a:extLst>
            </p:cNvPr>
            <p:cNvSpPr/>
            <p:nvPr/>
          </p:nvSpPr>
          <p:spPr bwMode="gray">
            <a:xfrm>
              <a:off x="886460" y="2731781"/>
              <a:ext cx="137160" cy="137160"/>
            </a:xfrm>
            <a:prstGeom prst="ellipse">
              <a:avLst/>
            </a:prstGeom>
            <a:solidFill>
              <a:srgbClr val="33A39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63" name="Oval 62">
              <a:extLst>
                <a:ext uri="{FF2B5EF4-FFF2-40B4-BE49-F238E27FC236}">
                  <a16:creationId xmlns:a16="http://schemas.microsoft.com/office/drawing/2014/main" id="{33E6BB8A-0236-F9A7-43C9-443157A31489}"/>
                </a:ext>
              </a:extLst>
            </p:cNvPr>
            <p:cNvSpPr/>
            <p:nvPr/>
          </p:nvSpPr>
          <p:spPr bwMode="gray">
            <a:xfrm>
              <a:off x="1048385" y="2731781"/>
              <a:ext cx="137160" cy="13716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grpSp>
        <p:nvGrpSpPr>
          <p:cNvPr id="64" name="Group 63">
            <a:extLst>
              <a:ext uri="{FF2B5EF4-FFF2-40B4-BE49-F238E27FC236}">
                <a16:creationId xmlns:a16="http://schemas.microsoft.com/office/drawing/2014/main" id="{CA10F57E-0A2E-B925-6C18-19D1D0F8E244}"/>
              </a:ext>
            </a:extLst>
          </p:cNvPr>
          <p:cNvGrpSpPr/>
          <p:nvPr/>
        </p:nvGrpSpPr>
        <p:grpSpPr>
          <a:xfrm>
            <a:off x="5236887" y="5511673"/>
            <a:ext cx="661172" cy="115888"/>
            <a:chOff x="400685" y="2731781"/>
            <a:chExt cx="784860" cy="137160"/>
          </a:xfrm>
        </p:grpSpPr>
        <p:sp>
          <p:nvSpPr>
            <p:cNvPr id="65" name="Oval 64">
              <a:extLst>
                <a:ext uri="{FF2B5EF4-FFF2-40B4-BE49-F238E27FC236}">
                  <a16:creationId xmlns:a16="http://schemas.microsoft.com/office/drawing/2014/main" id="{5E0CB229-DCED-FD9E-8EEB-D2D2B52751F6}"/>
                </a:ext>
              </a:extLst>
            </p:cNvPr>
            <p:cNvSpPr/>
            <p:nvPr/>
          </p:nvSpPr>
          <p:spPr bwMode="gray">
            <a:xfrm>
              <a:off x="400685" y="2731781"/>
              <a:ext cx="137160" cy="137160"/>
            </a:xfrm>
            <a:prstGeom prst="ellipse">
              <a:avLst/>
            </a:prstGeom>
            <a:solidFill>
              <a:srgbClr val="33A39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66" name="Oval 65">
              <a:extLst>
                <a:ext uri="{FF2B5EF4-FFF2-40B4-BE49-F238E27FC236}">
                  <a16:creationId xmlns:a16="http://schemas.microsoft.com/office/drawing/2014/main" id="{56222A75-DC06-3C94-373B-552B137DCA71}"/>
                </a:ext>
              </a:extLst>
            </p:cNvPr>
            <p:cNvSpPr/>
            <p:nvPr/>
          </p:nvSpPr>
          <p:spPr bwMode="gray">
            <a:xfrm>
              <a:off x="562610" y="2731781"/>
              <a:ext cx="137160" cy="137160"/>
            </a:xfrm>
            <a:prstGeom prst="ellipse">
              <a:avLst/>
            </a:prstGeom>
            <a:solidFill>
              <a:srgbClr val="33A39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67" name="Oval 66">
              <a:extLst>
                <a:ext uri="{FF2B5EF4-FFF2-40B4-BE49-F238E27FC236}">
                  <a16:creationId xmlns:a16="http://schemas.microsoft.com/office/drawing/2014/main" id="{9D90CD18-C82D-9E6A-DEC2-ADA159D67139}"/>
                </a:ext>
              </a:extLst>
            </p:cNvPr>
            <p:cNvSpPr/>
            <p:nvPr/>
          </p:nvSpPr>
          <p:spPr bwMode="gray">
            <a:xfrm>
              <a:off x="724535" y="2731781"/>
              <a:ext cx="137160" cy="137160"/>
            </a:xfrm>
            <a:prstGeom prst="ellipse">
              <a:avLst/>
            </a:prstGeom>
            <a:solidFill>
              <a:srgbClr val="33A39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68" name="Oval 67">
              <a:extLst>
                <a:ext uri="{FF2B5EF4-FFF2-40B4-BE49-F238E27FC236}">
                  <a16:creationId xmlns:a16="http://schemas.microsoft.com/office/drawing/2014/main" id="{2CC8600F-A537-2F63-592E-1229574A6818}"/>
                </a:ext>
              </a:extLst>
            </p:cNvPr>
            <p:cNvSpPr/>
            <p:nvPr/>
          </p:nvSpPr>
          <p:spPr bwMode="gray">
            <a:xfrm>
              <a:off x="886460" y="2731781"/>
              <a:ext cx="137160" cy="13716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69" name="Oval 68">
              <a:extLst>
                <a:ext uri="{FF2B5EF4-FFF2-40B4-BE49-F238E27FC236}">
                  <a16:creationId xmlns:a16="http://schemas.microsoft.com/office/drawing/2014/main" id="{94D3EC1E-7F11-FEB7-24AC-2A108987C451}"/>
                </a:ext>
              </a:extLst>
            </p:cNvPr>
            <p:cNvSpPr/>
            <p:nvPr/>
          </p:nvSpPr>
          <p:spPr bwMode="gray">
            <a:xfrm>
              <a:off x="1048385" y="2731781"/>
              <a:ext cx="137160" cy="13716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grpSp>
        <p:nvGrpSpPr>
          <p:cNvPr id="70" name="Group 69">
            <a:extLst>
              <a:ext uri="{FF2B5EF4-FFF2-40B4-BE49-F238E27FC236}">
                <a16:creationId xmlns:a16="http://schemas.microsoft.com/office/drawing/2014/main" id="{7B5799A1-6697-B3D7-B174-3BB4FD354737}"/>
              </a:ext>
            </a:extLst>
          </p:cNvPr>
          <p:cNvGrpSpPr/>
          <p:nvPr/>
        </p:nvGrpSpPr>
        <p:grpSpPr>
          <a:xfrm>
            <a:off x="7619496" y="5507609"/>
            <a:ext cx="661172" cy="115888"/>
            <a:chOff x="400685" y="2731781"/>
            <a:chExt cx="784860" cy="137160"/>
          </a:xfrm>
        </p:grpSpPr>
        <p:sp>
          <p:nvSpPr>
            <p:cNvPr id="71" name="Oval 70">
              <a:extLst>
                <a:ext uri="{FF2B5EF4-FFF2-40B4-BE49-F238E27FC236}">
                  <a16:creationId xmlns:a16="http://schemas.microsoft.com/office/drawing/2014/main" id="{F4F36702-7411-794F-E6C9-EE7746477317}"/>
                </a:ext>
              </a:extLst>
            </p:cNvPr>
            <p:cNvSpPr/>
            <p:nvPr/>
          </p:nvSpPr>
          <p:spPr bwMode="gray">
            <a:xfrm>
              <a:off x="400685" y="2731781"/>
              <a:ext cx="137160" cy="137160"/>
            </a:xfrm>
            <a:prstGeom prst="ellipse">
              <a:avLst/>
            </a:prstGeom>
            <a:solidFill>
              <a:srgbClr val="33A39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72" name="Oval 71">
              <a:extLst>
                <a:ext uri="{FF2B5EF4-FFF2-40B4-BE49-F238E27FC236}">
                  <a16:creationId xmlns:a16="http://schemas.microsoft.com/office/drawing/2014/main" id="{57ADF03E-9DEC-4A9C-5310-0935EE4B58B5}"/>
                </a:ext>
              </a:extLst>
            </p:cNvPr>
            <p:cNvSpPr/>
            <p:nvPr/>
          </p:nvSpPr>
          <p:spPr bwMode="gray">
            <a:xfrm>
              <a:off x="562610" y="2731781"/>
              <a:ext cx="137160" cy="137160"/>
            </a:xfrm>
            <a:prstGeom prst="ellipse">
              <a:avLst/>
            </a:prstGeom>
            <a:solidFill>
              <a:srgbClr val="33A39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73" name="Oval 72">
              <a:extLst>
                <a:ext uri="{FF2B5EF4-FFF2-40B4-BE49-F238E27FC236}">
                  <a16:creationId xmlns:a16="http://schemas.microsoft.com/office/drawing/2014/main" id="{B6D09694-EA31-4651-D5AA-135A50EC018F}"/>
                </a:ext>
              </a:extLst>
            </p:cNvPr>
            <p:cNvSpPr/>
            <p:nvPr/>
          </p:nvSpPr>
          <p:spPr bwMode="gray">
            <a:xfrm>
              <a:off x="724535" y="2731781"/>
              <a:ext cx="137160" cy="137160"/>
            </a:xfrm>
            <a:prstGeom prst="ellipse">
              <a:avLst/>
            </a:prstGeom>
            <a:solidFill>
              <a:srgbClr val="33A39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74" name="Oval 73">
              <a:extLst>
                <a:ext uri="{FF2B5EF4-FFF2-40B4-BE49-F238E27FC236}">
                  <a16:creationId xmlns:a16="http://schemas.microsoft.com/office/drawing/2014/main" id="{C3EBF7EB-2405-CBE7-900B-3A332242632D}"/>
                </a:ext>
              </a:extLst>
            </p:cNvPr>
            <p:cNvSpPr/>
            <p:nvPr/>
          </p:nvSpPr>
          <p:spPr bwMode="gray">
            <a:xfrm>
              <a:off x="886460" y="2731781"/>
              <a:ext cx="137160" cy="137160"/>
            </a:xfrm>
            <a:prstGeom prst="ellipse">
              <a:avLst/>
            </a:prstGeom>
            <a:solidFill>
              <a:srgbClr val="33A39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75" name="Oval 74">
              <a:extLst>
                <a:ext uri="{FF2B5EF4-FFF2-40B4-BE49-F238E27FC236}">
                  <a16:creationId xmlns:a16="http://schemas.microsoft.com/office/drawing/2014/main" id="{C23C00A0-A03C-2806-5160-E5963FFD980E}"/>
                </a:ext>
              </a:extLst>
            </p:cNvPr>
            <p:cNvSpPr/>
            <p:nvPr/>
          </p:nvSpPr>
          <p:spPr bwMode="gray">
            <a:xfrm>
              <a:off x="1048385" y="2731781"/>
              <a:ext cx="137160" cy="13716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grpSp>
        <p:nvGrpSpPr>
          <p:cNvPr id="76" name="Group 75">
            <a:extLst>
              <a:ext uri="{FF2B5EF4-FFF2-40B4-BE49-F238E27FC236}">
                <a16:creationId xmlns:a16="http://schemas.microsoft.com/office/drawing/2014/main" id="{34744ECC-B302-F86B-E998-3699E93AFA93}"/>
              </a:ext>
            </a:extLst>
          </p:cNvPr>
          <p:cNvGrpSpPr/>
          <p:nvPr/>
        </p:nvGrpSpPr>
        <p:grpSpPr>
          <a:xfrm>
            <a:off x="7619496" y="3783013"/>
            <a:ext cx="661172" cy="115888"/>
            <a:chOff x="400685" y="2731781"/>
            <a:chExt cx="784860" cy="137160"/>
          </a:xfrm>
        </p:grpSpPr>
        <p:sp>
          <p:nvSpPr>
            <p:cNvPr id="77" name="Oval 76">
              <a:extLst>
                <a:ext uri="{FF2B5EF4-FFF2-40B4-BE49-F238E27FC236}">
                  <a16:creationId xmlns:a16="http://schemas.microsoft.com/office/drawing/2014/main" id="{B3932ACC-FF6E-7976-6075-DA9F580F379E}"/>
                </a:ext>
              </a:extLst>
            </p:cNvPr>
            <p:cNvSpPr/>
            <p:nvPr/>
          </p:nvSpPr>
          <p:spPr bwMode="gray">
            <a:xfrm>
              <a:off x="400685" y="2731781"/>
              <a:ext cx="137160" cy="137160"/>
            </a:xfrm>
            <a:prstGeom prst="ellipse">
              <a:avLst/>
            </a:prstGeom>
            <a:solidFill>
              <a:srgbClr val="33A39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78" name="Oval 77">
              <a:extLst>
                <a:ext uri="{FF2B5EF4-FFF2-40B4-BE49-F238E27FC236}">
                  <a16:creationId xmlns:a16="http://schemas.microsoft.com/office/drawing/2014/main" id="{23875E83-BC7E-8A0C-D102-D299074FD361}"/>
                </a:ext>
              </a:extLst>
            </p:cNvPr>
            <p:cNvSpPr/>
            <p:nvPr/>
          </p:nvSpPr>
          <p:spPr bwMode="gray">
            <a:xfrm>
              <a:off x="562610" y="2731781"/>
              <a:ext cx="137160" cy="137160"/>
            </a:xfrm>
            <a:prstGeom prst="ellipse">
              <a:avLst/>
            </a:prstGeom>
            <a:solidFill>
              <a:srgbClr val="33A39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79" name="Oval 78">
              <a:extLst>
                <a:ext uri="{FF2B5EF4-FFF2-40B4-BE49-F238E27FC236}">
                  <a16:creationId xmlns:a16="http://schemas.microsoft.com/office/drawing/2014/main" id="{2A801335-D407-A9DF-D9E7-30837A268131}"/>
                </a:ext>
              </a:extLst>
            </p:cNvPr>
            <p:cNvSpPr/>
            <p:nvPr/>
          </p:nvSpPr>
          <p:spPr bwMode="gray">
            <a:xfrm>
              <a:off x="724535" y="2731781"/>
              <a:ext cx="137160" cy="137160"/>
            </a:xfrm>
            <a:prstGeom prst="ellipse">
              <a:avLst/>
            </a:prstGeom>
            <a:solidFill>
              <a:srgbClr val="33A39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0" name="Oval 79">
              <a:extLst>
                <a:ext uri="{FF2B5EF4-FFF2-40B4-BE49-F238E27FC236}">
                  <a16:creationId xmlns:a16="http://schemas.microsoft.com/office/drawing/2014/main" id="{F3784BB7-60D8-DCA9-2F1B-898CB6D2CE03}"/>
                </a:ext>
              </a:extLst>
            </p:cNvPr>
            <p:cNvSpPr/>
            <p:nvPr/>
          </p:nvSpPr>
          <p:spPr bwMode="gray">
            <a:xfrm>
              <a:off x="886460" y="2731781"/>
              <a:ext cx="137160" cy="137160"/>
            </a:xfrm>
            <a:prstGeom prst="ellipse">
              <a:avLst/>
            </a:prstGeom>
            <a:solidFill>
              <a:srgbClr val="33A39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1" name="Oval 80">
              <a:extLst>
                <a:ext uri="{FF2B5EF4-FFF2-40B4-BE49-F238E27FC236}">
                  <a16:creationId xmlns:a16="http://schemas.microsoft.com/office/drawing/2014/main" id="{74A0042B-D5D9-EE11-8627-EC643CAFAA23}"/>
                </a:ext>
              </a:extLst>
            </p:cNvPr>
            <p:cNvSpPr/>
            <p:nvPr/>
          </p:nvSpPr>
          <p:spPr bwMode="gray">
            <a:xfrm>
              <a:off x="1048385" y="2731781"/>
              <a:ext cx="137160" cy="13716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grpSp>
        <p:nvGrpSpPr>
          <p:cNvPr id="82" name="Group 81">
            <a:extLst>
              <a:ext uri="{FF2B5EF4-FFF2-40B4-BE49-F238E27FC236}">
                <a16:creationId xmlns:a16="http://schemas.microsoft.com/office/drawing/2014/main" id="{E6F2686E-1FEF-90D4-BED4-83628A80B810}"/>
              </a:ext>
            </a:extLst>
          </p:cNvPr>
          <p:cNvGrpSpPr/>
          <p:nvPr/>
        </p:nvGrpSpPr>
        <p:grpSpPr>
          <a:xfrm>
            <a:off x="7619496" y="3049586"/>
            <a:ext cx="661172" cy="117475"/>
            <a:chOff x="400685" y="2731781"/>
            <a:chExt cx="784860" cy="137160"/>
          </a:xfrm>
        </p:grpSpPr>
        <p:sp>
          <p:nvSpPr>
            <p:cNvPr id="83" name="Oval 82">
              <a:extLst>
                <a:ext uri="{FF2B5EF4-FFF2-40B4-BE49-F238E27FC236}">
                  <a16:creationId xmlns:a16="http://schemas.microsoft.com/office/drawing/2014/main" id="{8C40F205-F6A4-021F-ADF4-514B8FF0ABBC}"/>
                </a:ext>
              </a:extLst>
            </p:cNvPr>
            <p:cNvSpPr/>
            <p:nvPr/>
          </p:nvSpPr>
          <p:spPr bwMode="gray">
            <a:xfrm>
              <a:off x="400685" y="2731781"/>
              <a:ext cx="137160" cy="137160"/>
            </a:xfrm>
            <a:prstGeom prst="ellipse">
              <a:avLst/>
            </a:prstGeom>
            <a:solidFill>
              <a:srgbClr val="33A39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4" name="Oval 83">
              <a:extLst>
                <a:ext uri="{FF2B5EF4-FFF2-40B4-BE49-F238E27FC236}">
                  <a16:creationId xmlns:a16="http://schemas.microsoft.com/office/drawing/2014/main" id="{30D9FE97-A8C8-1E75-7A51-143C6EE08518}"/>
                </a:ext>
              </a:extLst>
            </p:cNvPr>
            <p:cNvSpPr/>
            <p:nvPr/>
          </p:nvSpPr>
          <p:spPr bwMode="gray">
            <a:xfrm>
              <a:off x="562610" y="2731781"/>
              <a:ext cx="137160" cy="137160"/>
            </a:xfrm>
            <a:prstGeom prst="ellipse">
              <a:avLst/>
            </a:prstGeom>
            <a:solidFill>
              <a:srgbClr val="33A39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5" name="Oval 84">
              <a:extLst>
                <a:ext uri="{FF2B5EF4-FFF2-40B4-BE49-F238E27FC236}">
                  <a16:creationId xmlns:a16="http://schemas.microsoft.com/office/drawing/2014/main" id="{FA6BB77A-1C1E-76FA-D9C4-A5F8A2EC6AD8}"/>
                </a:ext>
              </a:extLst>
            </p:cNvPr>
            <p:cNvSpPr/>
            <p:nvPr/>
          </p:nvSpPr>
          <p:spPr bwMode="gray">
            <a:xfrm>
              <a:off x="724535" y="2731781"/>
              <a:ext cx="137160" cy="137160"/>
            </a:xfrm>
            <a:prstGeom prst="ellipse">
              <a:avLst/>
            </a:prstGeom>
            <a:solidFill>
              <a:srgbClr val="33A39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6" name="Oval 85">
              <a:extLst>
                <a:ext uri="{FF2B5EF4-FFF2-40B4-BE49-F238E27FC236}">
                  <a16:creationId xmlns:a16="http://schemas.microsoft.com/office/drawing/2014/main" id="{B8F32BBE-83A5-DD68-116D-754BF82C5B42}"/>
                </a:ext>
              </a:extLst>
            </p:cNvPr>
            <p:cNvSpPr/>
            <p:nvPr/>
          </p:nvSpPr>
          <p:spPr bwMode="gray">
            <a:xfrm>
              <a:off x="886460" y="2731781"/>
              <a:ext cx="137160" cy="13716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7" name="Oval 86">
              <a:extLst>
                <a:ext uri="{FF2B5EF4-FFF2-40B4-BE49-F238E27FC236}">
                  <a16:creationId xmlns:a16="http://schemas.microsoft.com/office/drawing/2014/main" id="{E6258613-F0D1-B7A4-4862-4409E92E1A44}"/>
                </a:ext>
              </a:extLst>
            </p:cNvPr>
            <p:cNvSpPr/>
            <p:nvPr/>
          </p:nvSpPr>
          <p:spPr bwMode="gray">
            <a:xfrm>
              <a:off x="1048385" y="2731781"/>
              <a:ext cx="137160" cy="13716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grpSp>
        <p:nvGrpSpPr>
          <p:cNvPr id="88" name="Group 87">
            <a:extLst>
              <a:ext uri="{FF2B5EF4-FFF2-40B4-BE49-F238E27FC236}">
                <a16:creationId xmlns:a16="http://schemas.microsoft.com/office/drawing/2014/main" id="{37794F7F-CFE0-0782-783A-346A7549A925}"/>
              </a:ext>
            </a:extLst>
          </p:cNvPr>
          <p:cNvGrpSpPr/>
          <p:nvPr/>
        </p:nvGrpSpPr>
        <p:grpSpPr>
          <a:xfrm>
            <a:off x="7619496" y="4521200"/>
            <a:ext cx="661172" cy="115888"/>
            <a:chOff x="400685" y="2731781"/>
            <a:chExt cx="784860" cy="137160"/>
          </a:xfrm>
        </p:grpSpPr>
        <p:sp>
          <p:nvSpPr>
            <p:cNvPr id="89" name="Oval 88">
              <a:extLst>
                <a:ext uri="{FF2B5EF4-FFF2-40B4-BE49-F238E27FC236}">
                  <a16:creationId xmlns:a16="http://schemas.microsoft.com/office/drawing/2014/main" id="{366DAEBE-A41F-00C1-3A13-74D82177933C}"/>
                </a:ext>
              </a:extLst>
            </p:cNvPr>
            <p:cNvSpPr/>
            <p:nvPr/>
          </p:nvSpPr>
          <p:spPr bwMode="gray">
            <a:xfrm>
              <a:off x="400685" y="2731781"/>
              <a:ext cx="137160" cy="137160"/>
            </a:xfrm>
            <a:prstGeom prst="ellipse">
              <a:avLst/>
            </a:prstGeom>
            <a:solidFill>
              <a:srgbClr val="33A39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90" name="Oval 89">
              <a:extLst>
                <a:ext uri="{FF2B5EF4-FFF2-40B4-BE49-F238E27FC236}">
                  <a16:creationId xmlns:a16="http://schemas.microsoft.com/office/drawing/2014/main" id="{F0BA059A-04DC-3FB7-A997-C8B9840566BA}"/>
                </a:ext>
              </a:extLst>
            </p:cNvPr>
            <p:cNvSpPr/>
            <p:nvPr/>
          </p:nvSpPr>
          <p:spPr bwMode="gray">
            <a:xfrm>
              <a:off x="562610" y="2731781"/>
              <a:ext cx="137160" cy="137160"/>
            </a:xfrm>
            <a:prstGeom prst="ellipse">
              <a:avLst/>
            </a:prstGeom>
            <a:solidFill>
              <a:srgbClr val="33A39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91" name="Oval 90">
              <a:extLst>
                <a:ext uri="{FF2B5EF4-FFF2-40B4-BE49-F238E27FC236}">
                  <a16:creationId xmlns:a16="http://schemas.microsoft.com/office/drawing/2014/main" id="{C652FD99-C141-2181-BFD9-A973EE0E4DAC}"/>
                </a:ext>
              </a:extLst>
            </p:cNvPr>
            <p:cNvSpPr/>
            <p:nvPr/>
          </p:nvSpPr>
          <p:spPr bwMode="gray">
            <a:xfrm>
              <a:off x="724535" y="2731781"/>
              <a:ext cx="137160" cy="137160"/>
            </a:xfrm>
            <a:prstGeom prst="ellipse">
              <a:avLst/>
            </a:prstGeom>
            <a:solidFill>
              <a:srgbClr val="33A39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92" name="Oval 91">
              <a:extLst>
                <a:ext uri="{FF2B5EF4-FFF2-40B4-BE49-F238E27FC236}">
                  <a16:creationId xmlns:a16="http://schemas.microsoft.com/office/drawing/2014/main" id="{E7B7F1B0-0561-F167-0089-EFE5E3E8EA4C}"/>
                </a:ext>
              </a:extLst>
            </p:cNvPr>
            <p:cNvSpPr/>
            <p:nvPr/>
          </p:nvSpPr>
          <p:spPr bwMode="gray">
            <a:xfrm>
              <a:off x="886460" y="2731781"/>
              <a:ext cx="137160" cy="137160"/>
            </a:xfrm>
            <a:prstGeom prst="ellipse">
              <a:avLst/>
            </a:prstGeom>
            <a:solidFill>
              <a:srgbClr val="33A39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93" name="Oval 92">
              <a:extLst>
                <a:ext uri="{FF2B5EF4-FFF2-40B4-BE49-F238E27FC236}">
                  <a16:creationId xmlns:a16="http://schemas.microsoft.com/office/drawing/2014/main" id="{EA6F0C99-2FBB-8126-80F3-1BC1D1AC915C}"/>
                </a:ext>
              </a:extLst>
            </p:cNvPr>
            <p:cNvSpPr/>
            <p:nvPr/>
          </p:nvSpPr>
          <p:spPr bwMode="gray">
            <a:xfrm>
              <a:off x="1048385" y="2731781"/>
              <a:ext cx="137160" cy="13716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grpSp>
        <p:nvGrpSpPr>
          <p:cNvPr id="94" name="Group 93">
            <a:extLst>
              <a:ext uri="{FF2B5EF4-FFF2-40B4-BE49-F238E27FC236}">
                <a16:creationId xmlns:a16="http://schemas.microsoft.com/office/drawing/2014/main" id="{6FA01383-61AD-6667-4A96-3C8D18A202F2}"/>
              </a:ext>
            </a:extLst>
          </p:cNvPr>
          <p:cNvGrpSpPr/>
          <p:nvPr/>
        </p:nvGrpSpPr>
        <p:grpSpPr>
          <a:xfrm>
            <a:off x="9832495" y="3049587"/>
            <a:ext cx="661172" cy="117475"/>
            <a:chOff x="400685" y="2731781"/>
            <a:chExt cx="784860" cy="137160"/>
          </a:xfrm>
        </p:grpSpPr>
        <p:sp>
          <p:nvSpPr>
            <p:cNvPr id="95" name="Oval 94">
              <a:extLst>
                <a:ext uri="{FF2B5EF4-FFF2-40B4-BE49-F238E27FC236}">
                  <a16:creationId xmlns:a16="http://schemas.microsoft.com/office/drawing/2014/main" id="{E095369B-A3CB-FE15-D354-E06FE2D50B8C}"/>
                </a:ext>
              </a:extLst>
            </p:cNvPr>
            <p:cNvSpPr/>
            <p:nvPr/>
          </p:nvSpPr>
          <p:spPr bwMode="gray">
            <a:xfrm>
              <a:off x="400685" y="2731781"/>
              <a:ext cx="137160" cy="137160"/>
            </a:xfrm>
            <a:prstGeom prst="ellipse">
              <a:avLst/>
            </a:prstGeom>
            <a:solidFill>
              <a:srgbClr val="33A39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96" name="Oval 95">
              <a:extLst>
                <a:ext uri="{FF2B5EF4-FFF2-40B4-BE49-F238E27FC236}">
                  <a16:creationId xmlns:a16="http://schemas.microsoft.com/office/drawing/2014/main" id="{882B2858-1B18-0E00-B174-758FBE2CEC56}"/>
                </a:ext>
              </a:extLst>
            </p:cNvPr>
            <p:cNvSpPr/>
            <p:nvPr/>
          </p:nvSpPr>
          <p:spPr bwMode="gray">
            <a:xfrm>
              <a:off x="562610" y="2731781"/>
              <a:ext cx="137160" cy="137160"/>
            </a:xfrm>
            <a:prstGeom prst="ellipse">
              <a:avLst/>
            </a:prstGeom>
            <a:solidFill>
              <a:srgbClr val="33A39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97" name="Oval 96">
              <a:extLst>
                <a:ext uri="{FF2B5EF4-FFF2-40B4-BE49-F238E27FC236}">
                  <a16:creationId xmlns:a16="http://schemas.microsoft.com/office/drawing/2014/main" id="{5405E679-7AEB-8856-9535-CEA459FDE199}"/>
                </a:ext>
              </a:extLst>
            </p:cNvPr>
            <p:cNvSpPr/>
            <p:nvPr/>
          </p:nvSpPr>
          <p:spPr bwMode="gray">
            <a:xfrm>
              <a:off x="724535" y="2731781"/>
              <a:ext cx="137160" cy="13716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98" name="Oval 97">
              <a:extLst>
                <a:ext uri="{FF2B5EF4-FFF2-40B4-BE49-F238E27FC236}">
                  <a16:creationId xmlns:a16="http://schemas.microsoft.com/office/drawing/2014/main" id="{72F17E6B-1D28-23CB-3997-66F5A3CB6E76}"/>
                </a:ext>
              </a:extLst>
            </p:cNvPr>
            <p:cNvSpPr/>
            <p:nvPr/>
          </p:nvSpPr>
          <p:spPr bwMode="gray">
            <a:xfrm>
              <a:off x="886460" y="2731781"/>
              <a:ext cx="137160" cy="13716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99" name="Oval 98">
              <a:extLst>
                <a:ext uri="{FF2B5EF4-FFF2-40B4-BE49-F238E27FC236}">
                  <a16:creationId xmlns:a16="http://schemas.microsoft.com/office/drawing/2014/main" id="{98999049-DCD2-1659-97C5-79E32DEFBDA3}"/>
                </a:ext>
              </a:extLst>
            </p:cNvPr>
            <p:cNvSpPr/>
            <p:nvPr/>
          </p:nvSpPr>
          <p:spPr bwMode="gray">
            <a:xfrm>
              <a:off x="1048385" y="2731781"/>
              <a:ext cx="137160" cy="13716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grpSp>
        <p:nvGrpSpPr>
          <p:cNvPr id="100" name="Group 99">
            <a:extLst>
              <a:ext uri="{FF2B5EF4-FFF2-40B4-BE49-F238E27FC236}">
                <a16:creationId xmlns:a16="http://schemas.microsoft.com/office/drawing/2014/main" id="{AA4CFBC4-3657-0614-A424-A8D8D1A324D9}"/>
              </a:ext>
            </a:extLst>
          </p:cNvPr>
          <p:cNvGrpSpPr/>
          <p:nvPr/>
        </p:nvGrpSpPr>
        <p:grpSpPr>
          <a:xfrm>
            <a:off x="9832495" y="3783013"/>
            <a:ext cx="661172" cy="115888"/>
            <a:chOff x="400685" y="2731781"/>
            <a:chExt cx="784860" cy="137160"/>
          </a:xfrm>
        </p:grpSpPr>
        <p:sp>
          <p:nvSpPr>
            <p:cNvPr id="101" name="Oval 100">
              <a:extLst>
                <a:ext uri="{FF2B5EF4-FFF2-40B4-BE49-F238E27FC236}">
                  <a16:creationId xmlns:a16="http://schemas.microsoft.com/office/drawing/2014/main" id="{AAB004B6-7A68-67E4-A6C2-86C3F3D16DBA}"/>
                </a:ext>
              </a:extLst>
            </p:cNvPr>
            <p:cNvSpPr/>
            <p:nvPr/>
          </p:nvSpPr>
          <p:spPr bwMode="gray">
            <a:xfrm>
              <a:off x="400685" y="2731781"/>
              <a:ext cx="137160" cy="137160"/>
            </a:xfrm>
            <a:prstGeom prst="ellipse">
              <a:avLst/>
            </a:prstGeom>
            <a:solidFill>
              <a:srgbClr val="33A39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02" name="Oval 101">
              <a:extLst>
                <a:ext uri="{FF2B5EF4-FFF2-40B4-BE49-F238E27FC236}">
                  <a16:creationId xmlns:a16="http://schemas.microsoft.com/office/drawing/2014/main" id="{E4BC5847-8219-C8C1-22C9-34C2C0211AC2}"/>
                </a:ext>
              </a:extLst>
            </p:cNvPr>
            <p:cNvSpPr/>
            <p:nvPr/>
          </p:nvSpPr>
          <p:spPr bwMode="gray">
            <a:xfrm>
              <a:off x="562610" y="2731781"/>
              <a:ext cx="137160" cy="137160"/>
            </a:xfrm>
            <a:prstGeom prst="ellipse">
              <a:avLst/>
            </a:prstGeom>
            <a:solidFill>
              <a:srgbClr val="33A39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03" name="Oval 102">
              <a:extLst>
                <a:ext uri="{FF2B5EF4-FFF2-40B4-BE49-F238E27FC236}">
                  <a16:creationId xmlns:a16="http://schemas.microsoft.com/office/drawing/2014/main" id="{5A734FC9-1520-E403-9A2D-6E0E0D088066}"/>
                </a:ext>
              </a:extLst>
            </p:cNvPr>
            <p:cNvSpPr/>
            <p:nvPr/>
          </p:nvSpPr>
          <p:spPr bwMode="gray">
            <a:xfrm>
              <a:off x="724535" y="2731781"/>
              <a:ext cx="137160" cy="137160"/>
            </a:xfrm>
            <a:prstGeom prst="ellipse">
              <a:avLst/>
            </a:prstGeom>
            <a:solidFill>
              <a:srgbClr val="33A39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04" name="Oval 103">
              <a:extLst>
                <a:ext uri="{FF2B5EF4-FFF2-40B4-BE49-F238E27FC236}">
                  <a16:creationId xmlns:a16="http://schemas.microsoft.com/office/drawing/2014/main" id="{C835E725-3B7B-896F-FF35-3B6BDD30437F}"/>
                </a:ext>
              </a:extLst>
            </p:cNvPr>
            <p:cNvSpPr/>
            <p:nvPr/>
          </p:nvSpPr>
          <p:spPr bwMode="gray">
            <a:xfrm>
              <a:off x="886460" y="2731781"/>
              <a:ext cx="137160" cy="137160"/>
            </a:xfrm>
            <a:prstGeom prst="ellipse">
              <a:avLst/>
            </a:prstGeom>
            <a:solidFill>
              <a:srgbClr val="33A39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05" name="Oval 104">
              <a:extLst>
                <a:ext uri="{FF2B5EF4-FFF2-40B4-BE49-F238E27FC236}">
                  <a16:creationId xmlns:a16="http://schemas.microsoft.com/office/drawing/2014/main" id="{A635E7B9-0063-4055-DCD2-BBC6AE74A9A7}"/>
                </a:ext>
              </a:extLst>
            </p:cNvPr>
            <p:cNvSpPr/>
            <p:nvPr/>
          </p:nvSpPr>
          <p:spPr bwMode="gray">
            <a:xfrm>
              <a:off x="1048385" y="2731781"/>
              <a:ext cx="137160" cy="13716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grpSp>
        <p:nvGrpSpPr>
          <p:cNvPr id="106" name="Group 105">
            <a:extLst>
              <a:ext uri="{FF2B5EF4-FFF2-40B4-BE49-F238E27FC236}">
                <a16:creationId xmlns:a16="http://schemas.microsoft.com/office/drawing/2014/main" id="{28C01A9F-E952-A7E7-8531-AEF57172E414}"/>
              </a:ext>
            </a:extLst>
          </p:cNvPr>
          <p:cNvGrpSpPr/>
          <p:nvPr/>
        </p:nvGrpSpPr>
        <p:grpSpPr>
          <a:xfrm>
            <a:off x="9832495" y="4507198"/>
            <a:ext cx="661172" cy="115888"/>
            <a:chOff x="400685" y="2731781"/>
            <a:chExt cx="784860" cy="137160"/>
          </a:xfrm>
        </p:grpSpPr>
        <p:sp>
          <p:nvSpPr>
            <p:cNvPr id="107" name="Oval 106">
              <a:extLst>
                <a:ext uri="{FF2B5EF4-FFF2-40B4-BE49-F238E27FC236}">
                  <a16:creationId xmlns:a16="http://schemas.microsoft.com/office/drawing/2014/main" id="{E9AF414D-D429-0D18-8C97-BE9F846798D6}"/>
                </a:ext>
              </a:extLst>
            </p:cNvPr>
            <p:cNvSpPr/>
            <p:nvPr/>
          </p:nvSpPr>
          <p:spPr bwMode="gray">
            <a:xfrm>
              <a:off x="400685" y="2731781"/>
              <a:ext cx="137160" cy="137160"/>
            </a:xfrm>
            <a:prstGeom prst="ellipse">
              <a:avLst/>
            </a:prstGeom>
            <a:solidFill>
              <a:srgbClr val="33A39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08" name="Oval 107">
              <a:extLst>
                <a:ext uri="{FF2B5EF4-FFF2-40B4-BE49-F238E27FC236}">
                  <a16:creationId xmlns:a16="http://schemas.microsoft.com/office/drawing/2014/main" id="{4F3488AF-57F7-F36D-7756-4C9CB39A2292}"/>
                </a:ext>
              </a:extLst>
            </p:cNvPr>
            <p:cNvSpPr/>
            <p:nvPr/>
          </p:nvSpPr>
          <p:spPr bwMode="gray">
            <a:xfrm>
              <a:off x="562610" y="2731781"/>
              <a:ext cx="137160" cy="137160"/>
            </a:xfrm>
            <a:prstGeom prst="ellipse">
              <a:avLst/>
            </a:prstGeom>
            <a:solidFill>
              <a:srgbClr val="33A39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09" name="Oval 108">
              <a:extLst>
                <a:ext uri="{FF2B5EF4-FFF2-40B4-BE49-F238E27FC236}">
                  <a16:creationId xmlns:a16="http://schemas.microsoft.com/office/drawing/2014/main" id="{7624087A-2AC8-E759-0FD2-4DE205C6BDDA}"/>
                </a:ext>
              </a:extLst>
            </p:cNvPr>
            <p:cNvSpPr/>
            <p:nvPr/>
          </p:nvSpPr>
          <p:spPr bwMode="gray">
            <a:xfrm>
              <a:off x="724535" y="2731781"/>
              <a:ext cx="137160" cy="137160"/>
            </a:xfrm>
            <a:prstGeom prst="ellipse">
              <a:avLst/>
            </a:prstGeom>
            <a:solidFill>
              <a:srgbClr val="33A39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10" name="Oval 109">
              <a:extLst>
                <a:ext uri="{FF2B5EF4-FFF2-40B4-BE49-F238E27FC236}">
                  <a16:creationId xmlns:a16="http://schemas.microsoft.com/office/drawing/2014/main" id="{20D534A9-6C6B-36FD-427A-5870F597C511}"/>
                </a:ext>
              </a:extLst>
            </p:cNvPr>
            <p:cNvSpPr/>
            <p:nvPr/>
          </p:nvSpPr>
          <p:spPr bwMode="gray">
            <a:xfrm>
              <a:off x="886460" y="2731781"/>
              <a:ext cx="137160" cy="137160"/>
            </a:xfrm>
            <a:prstGeom prst="ellipse">
              <a:avLst/>
            </a:prstGeom>
            <a:solidFill>
              <a:srgbClr val="33A39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11" name="Oval 110">
              <a:extLst>
                <a:ext uri="{FF2B5EF4-FFF2-40B4-BE49-F238E27FC236}">
                  <a16:creationId xmlns:a16="http://schemas.microsoft.com/office/drawing/2014/main" id="{BFD68416-FF66-3ECE-DA85-ED0AE03A0229}"/>
                </a:ext>
              </a:extLst>
            </p:cNvPr>
            <p:cNvSpPr/>
            <p:nvPr/>
          </p:nvSpPr>
          <p:spPr bwMode="gray">
            <a:xfrm>
              <a:off x="1048385" y="2731781"/>
              <a:ext cx="137160" cy="13716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grpSp>
        <p:nvGrpSpPr>
          <p:cNvPr id="112" name="Group 111">
            <a:extLst>
              <a:ext uri="{FF2B5EF4-FFF2-40B4-BE49-F238E27FC236}">
                <a16:creationId xmlns:a16="http://schemas.microsoft.com/office/drawing/2014/main" id="{351358D6-DC5E-D60A-9443-12F56AE635AB}"/>
              </a:ext>
            </a:extLst>
          </p:cNvPr>
          <p:cNvGrpSpPr/>
          <p:nvPr/>
        </p:nvGrpSpPr>
        <p:grpSpPr>
          <a:xfrm>
            <a:off x="9832495" y="5528627"/>
            <a:ext cx="661172" cy="115888"/>
            <a:chOff x="400685" y="2731781"/>
            <a:chExt cx="784860" cy="137160"/>
          </a:xfrm>
        </p:grpSpPr>
        <p:sp>
          <p:nvSpPr>
            <p:cNvPr id="113" name="Oval 112">
              <a:extLst>
                <a:ext uri="{FF2B5EF4-FFF2-40B4-BE49-F238E27FC236}">
                  <a16:creationId xmlns:a16="http://schemas.microsoft.com/office/drawing/2014/main" id="{A51EC63A-FE70-47CC-337C-EB81FE4B19ED}"/>
                </a:ext>
              </a:extLst>
            </p:cNvPr>
            <p:cNvSpPr/>
            <p:nvPr/>
          </p:nvSpPr>
          <p:spPr bwMode="gray">
            <a:xfrm>
              <a:off x="400685" y="2731781"/>
              <a:ext cx="137160" cy="137160"/>
            </a:xfrm>
            <a:prstGeom prst="ellipse">
              <a:avLst/>
            </a:prstGeom>
            <a:solidFill>
              <a:srgbClr val="33A39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14" name="Oval 113">
              <a:extLst>
                <a:ext uri="{FF2B5EF4-FFF2-40B4-BE49-F238E27FC236}">
                  <a16:creationId xmlns:a16="http://schemas.microsoft.com/office/drawing/2014/main" id="{46DC35C5-42FF-F759-A855-AA4E7F559BE1}"/>
                </a:ext>
              </a:extLst>
            </p:cNvPr>
            <p:cNvSpPr/>
            <p:nvPr/>
          </p:nvSpPr>
          <p:spPr bwMode="gray">
            <a:xfrm>
              <a:off x="562610" y="2731781"/>
              <a:ext cx="137160" cy="137160"/>
            </a:xfrm>
            <a:prstGeom prst="ellipse">
              <a:avLst/>
            </a:prstGeom>
            <a:solidFill>
              <a:srgbClr val="33A39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15" name="Oval 114">
              <a:extLst>
                <a:ext uri="{FF2B5EF4-FFF2-40B4-BE49-F238E27FC236}">
                  <a16:creationId xmlns:a16="http://schemas.microsoft.com/office/drawing/2014/main" id="{68DA3073-9465-0907-C7C6-012872285864}"/>
                </a:ext>
              </a:extLst>
            </p:cNvPr>
            <p:cNvSpPr/>
            <p:nvPr/>
          </p:nvSpPr>
          <p:spPr bwMode="gray">
            <a:xfrm>
              <a:off x="724535" y="2731781"/>
              <a:ext cx="137160" cy="137160"/>
            </a:xfrm>
            <a:prstGeom prst="ellipse">
              <a:avLst/>
            </a:prstGeom>
            <a:solidFill>
              <a:srgbClr val="33A39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16" name="Oval 115">
              <a:extLst>
                <a:ext uri="{FF2B5EF4-FFF2-40B4-BE49-F238E27FC236}">
                  <a16:creationId xmlns:a16="http://schemas.microsoft.com/office/drawing/2014/main" id="{53F32E56-6E06-3910-8B5C-1CDFC581022B}"/>
                </a:ext>
              </a:extLst>
            </p:cNvPr>
            <p:cNvSpPr/>
            <p:nvPr/>
          </p:nvSpPr>
          <p:spPr bwMode="gray">
            <a:xfrm>
              <a:off x="886460" y="2731781"/>
              <a:ext cx="137160" cy="13716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17" name="Oval 116">
              <a:extLst>
                <a:ext uri="{FF2B5EF4-FFF2-40B4-BE49-F238E27FC236}">
                  <a16:creationId xmlns:a16="http://schemas.microsoft.com/office/drawing/2014/main" id="{77F3BFA4-7E4E-1763-CE14-6A3BB7FFE8AA}"/>
                </a:ext>
              </a:extLst>
            </p:cNvPr>
            <p:cNvSpPr/>
            <p:nvPr/>
          </p:nvSpPr>
          <p:spPr bwMode="gray">
            <a:xfrm>
              <a:off x="1048385" y="2731781"/>
              <a:ext cx="137160" cy="13716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sp>
        <p:nvSpPr>
          <p:cNvPr id="118" name="TextBox 117">
            <a:extLst>
              <a:ext uri="{FF2B5EF4-FFF2-40B4-BE49-F238E27FC236}">
                <a16:creationId xmlns:a16="http://schemas.microsoft.com/office/drawing/2014/main" id="{B55EB67A-6D6A-6C00-9E7F-2A78280F7B04}"/>
              </a:ext>
            </a:extLst>
          </p:cNvPr>
          <p:cNvSpPr txBox="1"/>
          <p:nvPr/>
        </p:nvSpPr>
        <p:spPr bwMode="gray">
          <a:xfrm>
            <a:off x="6206745" y="1610502"/>
            <a:ext cx="753669" cy="195814"/>
          </a:xfrm>
          <a:prstGeom prst="rect">
            <a:avLst/>
          </a:prstGeom>
          <a:noFill/>
        </p:spPr>
        <p:txBody>
          <a:bodyPr wrap="square" lIns="36000" tIns="36000" rIns="36000" bIns="36000" rtlCol="0">
            <a:spAutoFit/>
          </a:bodyPr>
          <a:lstStyle/>
          <a:p>
            <a:pPr marL="0" indent="0">
              <a:buNone/>
            </a:pPr>
            <a:r>
              <a:rPr lang="en-US" sz="800" i="1" dirty="0">
                <a:solidFill>
                  <a:schemeClr val="bg1"/>
                </a:solidFill>
              </a:rPr>
              <a:t>Deep dive B</a:t>
            </a:r>
          </a:p>
        </p:txBody>
      </p:sp>
      <p:sp>
        <p:nvSpPr>
          <p:cNvPr id="119" name="TextBox 118">
            <a:extLst>
              <a:ext uri="{FF2B5EF4-FFF2-40B4-BE49-F238E27FC236}">
                <a16:creationId xmlns:a16="http://schemas.microsoft.com/office/drawing/2014/main" id="{46A1CC29-4ECD-926F-DB19-C5EAD084AA02}"/>
              </a:ext>
            </a:extLst>
          </p:cNvPr>
          <p:cNvSpPr txBox="1"/>
          <p:nvPr/>
        </p:nvSpPr>
        <p:spPr bwMode="gray">
          <a:xfrm>
            <a:off x="8594626" y="1610502"/>
            <a:ext cx="753669" cy="195814"/>
          </a:xfrm>
          <a:prstGeom prst="rect">
            <a:avLst/>
          </a:prstGeom>
          <a:noFill/>
        </p:spPr>
        <p:txBody>
          <a:bodyPr wrap="square" lIns="36000" tIns="36000" rIns="36000" bIns="36000" rtlCol="0">
            <a:spAutoFit/>
          </a:bodyPr>
          <a:lstStyle/>
          <a:p>
            <a:pPr marL="0" indent="0">
              <a:buNone/>
            </a:pPr>
            <a:r>
              <a:rPr lang="en-US" sz="800" i="1" dirty="0">
                <a:solidFill>
                  <a:schemeClr val="bg1"/>
                </a:solidFill>
              </a:rPr>
              <a:t>Deep dive C</a:t>
            </a:r>
          </a:p>
        </p:txBody>
      </p:sp>
      <p:sp>
        <p:nvSpPr>
          <p:cNvPr id="120" name="TextBox 119">
            <a:extLst>
              <a:ext uri="{FF2B5EF4-FFF2-40B4-BE49-F238E27FC236}">
                <a16:creationId xmlns:a16="http://schemas.microsoft.com/office/drawing/2014/main" id="{B231E6B6-76D9-F387-64E6-3A18BFE113E3}"/>
              </a:ext>
            </a:extLst>
          </p:cNvPr>
          <p:cNvSpPr txBox="1"/>
          <p:nvPr/>
        </p:nvSpPr>
        <p:spPr bwMode="gray">
          <a:xfrm>
            <a:off x="3818862" y="1610502"/>
            <a:ext cx="753669" cy="195814"/>
          </a:xfrm>
          <a:prstGeom prst="rect">
            <a:avLst/>
          </a:prstGeom>
          <a:noFill/>
        </p:spPr>
        <p:txBody>
          <a:bodyPr wrap="square" lIns="36000" tIns="36000" rIns="36000" bIns="36000" rtlCol="0">
            <a:spAutoFit/>
          </a:bodyPr>
          <a:lstStyle/>
          <a:p>
            <a:pPr marL="0" indent="0">
              <a:buNone/>
            </a:pPr>
            <a:r>
              <a:rPr lang="en-US" sz="800" i="1" dirty="0">
                <a:solidFill>
                  <a:schemeClr val="bg1"/>
                </a:solidFill>
              </a:rPr>
              <a:t>Deep dive A</a:t>
            </a:r>
          </a:p>
        </p:txBody>
      </p:sp>
      <p:graphicFrame>
        <p:nvGraphicFramePr>
          <p:cNvPr id="138" name="Chart 137">
            <a:extLst>
              <a:ext uri="{FF2B5EF4-FFF2-40B4-BE49-F238E27FC236}">
                <a16:creationId xmlns:a16="http://schemas.microsoft.com/office/drawing/2014/main" id="{D7A7A93A-7F7D-D844-CCF4-18312744CC75}"/>
              </a:ext>
            </a:extLst>
          </p:cNvPr>
          <p:cNvGraphicFramePr/>
          <p:nvPr>
            <p:custDataLst>
              <p:tags r:id="rId2"/>
            </p:custDataLst>
            <p:extLst>
              <p:ext uri="{D42A27DB-BD31-4B8C-83A1-F6EECF244321}">
                <p14:modId xmlns:p14="http://schemas.microsoft.com/office/powerpoint/2010/main" val="2409465514"/>
              </p:ext>
            </p:extLst>
          </p:nvPr>
        </p:nvGraphicFramePr>
        <p:xfrm>
          <a:off x="2003425" y="2147888"/>
          <a:ext cx="1181100" cy="714375"/>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139" name="Chart 138">
            <a:extLst>
              <a:ext uri="{FF2B5EF4-FFF2-40B4-BE49-F238E27FC236}">
                <a16:creationId xmlns:a16="http://schemas.microsoft.com/office/drawing/2014/main" id="{BDF9FBBD-7B67-0336-E2E2-34B4A58CD5DC}"/>
              </a:ext>
            </a:extLst>
          </p:cNvPr>
          <p:cNvGraphicFramePr/>
          <p:nvPr>
            <p:custDataLst>
              <p:tags r:id="rId3"/>
            </p:custDataLst>
            <p:extLst>
              <p:ext uri="{D42A27DB-BD31-4B8C-83A1-F6EECF244321}">
                <p14:modId xmlns:p14="http://schemas.microsoft.com/office/powerpoint/2010/main" val="3841868114"/>
              </p:ext>
            </p:extLst>
          </p:nvPr>
        </p:nvGraphicFramePr>
        <p:xfrm>
          <a:off x="4381500" y="2147888"/>
          <a:ext cx="1603375" cy="714375"/>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140" name="Chart 139">
            <a:extLst>
              <a:ext uri="{FF2B5EF4-FFF2-40B4-BE49-F238E27FC236}">
                <a16:creationId xmlns:a16="http://schemas.microsoft.com/office/drawing/2014/main" id="{E7C0F036-C42B-A68B-A686-C35F359A5C95}"/>
              </a:ext>
            </a:extLst>
          </p:cNvPr>
          <p:cNvGraphicFramePr/>
          <p:nvPr>
            <p:custDataLst>
              <p:tags r:id="rId4"/>
            </p:custDataLst>
            <p:extLst>
              <p:ext uri="{D42A27DB-BD31-4B8C-83A1-F6EECF244321}">
                <p14:modId xmlns:p14="http://schemas.microsoft.com/office/powerpoint/2010/main" val="4016632253"/>
              </p:ext>
            </p:extLst>
          </p:nvPr>
        </p:nvGraphicFramePr>
        <p:xfrm>
          <a:off x="6737350" y="2147888"/>
          <a:ext cx="1617663" cy="714375"/>
        </p:xfrm>
        <a:graphic>
          <a:graphicData uri="http://schemas.openxmlformats.org/drawingml/2006/chart">
            <c:chart xmlns:c="http://schemas.openxmlformats.org/drawingml/2006/chart" xmlns:r="http://schemas.openxmlformats.org/officeDocument/2006/relationships" r:id="rId20"/>
          </a:graphicData>
        </a:graphic>
      </p:graphicFrame>
      <p:graphicFrame>
        <p:nvGraphicFramePr>
          <p:cNvPr id="141" name="Chart 140">
            <a:extLst>
              <a:ext uri="{FF2B5EF4-FFF2-40B4-BE49-F238E27FC236}">
                <a16:creationId xmlns:a16="http://schemas.microsoft.com/office/drawing/2014/main" id="{7270D151-8920-9948-09C6-1A12B5FADBF5}"/>
              </a:ext>
            </a:extLst>
          </p:cNvPr>
          <p:cNvGraphicFramePr/>
          <p:nvPr>
            <p:custDataLst>
              <p:tags r:id="rId5"/>
            </p:custDataLst>
            <p:extLst>
              <p:ext uri="{D42A27DB-BD31-4B8C-83A1-F6EECF244321}">
                <p14:modId xmlns:p14="http://schemas.microsoft.com/office/powerpoint/2010/main" val="650074250"/>
              </p:ext>
            </p:extLst>
          </p:nvPr>
        </p:nvGraphicFramePr>
        <p:xfrm>
          <a:off x="9234488" y="2147888"/>
          <a:ext cx="1138237" cy="714375"/>
        </p:xfrm>
        <a:graphic>
          <a:graphicData uri="http://schemas.openxmlformats.org/drawingml/2006/chart">
            <c:chart xmlns:c="http://schemas.openxmlformats.org/drawingml/2006/chart" xmlns:r="http://schemas.openxmlformats.org/officeDocument/2006/relationships" r:id="rId21"/>
          </a:graphicData>
        </a:graphic>
      </p:graphicFrame>
      <p:sp>
        <p:nvSpPr>
          <p:cNvPr id="125" name="Rectangle 124">
            <a:extLst>
              <a:ext uri="{FF2B5EF4-FFF2-40B4-BE49-F238E27FC236}">
                <a16:creationId xmlns:a16="http://schemas.microsoft.com/office/drawing/2014/main" id="{7ED0D7A6-5D28-04C8-DA28-580717EE7E60}"/>
              </a:ext>
            </a:extLst>
          </p:cNvPr>
          <p:cNvSpPr/>
          <p:nvPr/>
        </p:nvSpPr>
        <p:spPr bwMode="gray">
          <a:xfrm rot="5400000">
            <a:off x="9552121" y="3461611"/>
            <a:ext cx="4018861" cy="17221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r>
              <a:rPr lang="en-US" sz="800" i="1" dirty="0">
                <a:solidFill>
                  <a:schemeClr val="tx1"/>
                </a:solidFill>
              </a:rPr>
              <a:t>Note: See subsequent slides for deep dives on the challenges highlighted above.</a:t>
            </a:r>
          </a:p>
        </p:txBody>
      </p:sp>
    </p:spTree>
    <p:extLst>
      <p:ext uri="{BB962C8B-B14F-4D97-AF65-F5344CB8AC3E}">
        <p14:creationId xmlns:p14="http://schemas.microsoft.com/office/powerpoint/2010/main" val="2035429375"/>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11FD32B-D931-5C44-8789-B4CA82D2709B}"/>
            </a:ext>
          </a:extLst>
        </p:cNvPr>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4141B37A-D4B0-06A1-E23A-07D86D79F52B}"/>
              </a:ext>
            </a:extLst>
          </p:cNvPr>
          <p:cNvGraphicFramePr>
            <a:graphicFrameLocks/>
          </p:cNvGraphicFramePr>
          <p:nvPr>
            <p:custDataLst>
              <p:tags r:id="rId1"/>
            </p:custDataLst>
            <p:extLst>
              <p:ext uri="{D42A27DB-BD31-4B8C-83A1-F6EECF244321}">
                <p14:modId xmlns:p14="http://schemas.microsoft.com/office/powerpoint/2010/main" val="1967940951"/>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7" imgW="7772400" imgH="10058400" progId="TCLayout.ActiveDocument.1">
                  <p:embed/>
                </p:oleObj>
              </mc:Choice>
              <mc:Fallback>
                <p:oleObj name="think-cell Slide" r:id="rId7" imgW="7772400" imgH="10058400" progId="TCLayout.ActiveDocument.1">
                  <p:embed/>
                  <p:pic>
                    <p:nvPicPr>
                      <p:cNvPr id="6" name="think-cell data - do not delete" hidden="1">
                        <a:extLst>
                          <a:ext uri="{FF2B5EF4-FFF2-40B4-BE49-F238E27FC236}">
                            <a16:creationId xmlns:a16="http://schemas.microsoft.com/office/drawing/2014/main" id="{EA300B8C-61CC-8710-F7BF-9CB32141A9A8}"/>
                          </a:ext>
                        </a:extLst>
                      </p:cNvPr>
                      <p:cNvPicPr/>
                      <p:nvPr/>
                    </p:nvPicPr>
                    <p:blipFill>
                      <a:blip r:embed="rId8"/>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6FBE225E-C243-B24D-D1C0-B549317E9314}"/>
              </a:ext>
            </a:extLst>
          </p:cNvPr>
          <p:cNvSpPr>
            <a:spLocks noGrp="1"/>
          </p:cNvSpPr>
          <p:nvPr>
            <p:ph type="title"/>
          </p:nvPr>
        </p:nvSpPr>
        <p:spPr/>
        <p:txBody>
          <a:bodyPr vert="horz" rIns="91440"/>
          <a:lstStyle/>
          <a:p>
            <a:r>
              <a:rPr lang="en-US" dirty="0"/>
              <a:t>Emerging players across Europe and Asia have scaled geothermal H&amp;C policies to advance energy security and clean energy targets</a:t>
            </a:r>
          </a:p>
        </p:txBody>
      </p:sp>
      <p:sp>
        <p:nvSpPr>
          <p:cNvPr id="4" name="Footer Placeholder 3">
            <a:extLst>
              <a:ext uri="{FF2B5EF4-FFF2-40B4-BE49-F238E27FC236}">
                <a16:creationId xmlns:a16="http://schemas.microsoft.com/office/drawing/2014/main" id="{2B929CB8-C452-4571-C893-5FFE9AE011F6}"/>
              </a:ext>
            </a:extLst>
          </p:cNvPr>
          <p:cNvSpPr>
            <a:spLocks noGrp="1"/>
          </p:cNvSpPr>
          <p:nvPr>
            <p:ph type="ftr" sz="quarter" idx="3"/>
          </p:nvPr>
        </p:nvSpPr>
        <p:spPr>
          <a:xfrm>
            <a:off x="334962" y="6202916"/>
            <a:ext cx="9147241" cy="216706"/>
          </a:xfrm>
        </p:spPr>
        <p:txBody>
          <a:bodyPr/>
          <a:lstStyle/>
          <a:p>
            <a:r>
              <a:rPr lang="en-US" dirty="0">
                <a:solidFill>
                  <a:srgbClr val="000000"/>
                </a:solidFill>
              </a:rPr>
              <a:t>Sources: </a:t>
            </a:r>
            <a:r>
              <a:rPr lang="en-US" dirty="0">
                <a:solidFill>
                  <a:srgbClr val="000000"/>
                </a:solidFill>
                <a:hlinkClick r:id="rId9"/>
              </a:rPr>
              <a:t>Geothermal Energy Database</a:t>
            </a:r>
            <a:r>
              <a:rPr lang="en-US" dirty="0">
                <a:solidFill>
                  <a:srgbClr val="000000"/>
                </a:solidFill>
              </a:rPr>
              <a:t> (IGA, 2024); </a:t>
            </a:r>
            <a:r>
              <a:rPr lang="en-US" dirty="0">
                <a:solidFill>
                  <a:srgbClr val="000000"/>
                </a:solidFill>
                <a:hlinkClick r:id="rId10"/>
              </a:rPr>
              <a:t>Geothermal industry in the Netherlands has promising potential for strong growth</a:t>
            </a:r>
            <a:r>
              <a:rPr lang="en-US" dirty="0">
                <a:solidFill>
                  <a:srgbClr val="000000"/>
                </a:solidFill>
              </a:rPr>
              <a:t> (</a:t>
            </a:r>
            <a:r>
              <a:rPr lang="en-US" dirty="0" err="1">
                <a:solidFill>
                  <a:srgbClr val="000000"/>
                </a:solidFill>
              </a:rPr>
              <a:t>ThinkGeoEnergy</a:t>
            </a:r>
            <a:r>
              <a:rPr lang="en-US" dirty="0">
                <a:solidFill>
                  <a:srgbClr val="000000"/>
                </a:solidFill>
              </a:rPr>
              <a:t>, 2022); </a:t>
            </a:r>
            <a:r>
              <a:rPr lang="en-US" dirty="0">
                <a:solidFill>
                  <a:srgbClr val="000000"/>
                </a:solidFill>
                <a:hlinkClick r:id="rId11"/>
              </a:rPr>
              <a:t>Geothermal Potential Development Plan of the Republic of Croatia through 2030</a:t>
            </a:r>
            <a:r>
              <a:rPr lang="en-US" dirty="0">
                <a:solidFill>
                  <a:srgbClr val="000000"/>
                </a:solidFill>
              </a:rPr>
              <a:t> (2022); </a:t>
            </a:r>
            <a:r>
              <a:rPr lang="en-US" dirty="0">
                <a:solidFill>
                  <a:srgbClr val="000000"/>
                </a:solidFill>
                <a:hlinkClick r:id="rId12"/>
              </a:rPr>
              <a:t>Croatia approves EUR 30 million grant for geothermal research</a:t>
            </a:r>
            <a:r>
              <a:rPr lang="en-US" dirty="0">
                <a:solidFill>
                  <a:srgbClr val="000000"/>
                </a:solidFill>
              </a:rPr>
              <a:t> (</a:t>
            </a:r>
            <a:r>
              <a:rPr lang="en-US" dirty="0" err="1">
                <a:solidFill>
                  <a:srgbClr val="000000"/>
                </a:solidFill>
              </a:rPr>
              <a:t>ThinkGeoEnergy</a:t>
            </a:r>
            <a:r>
              <a:rPr lang="en-US" dirty="0">
                <a:solidFill>
                  <a:srgbClr val="000000"/>
                </a:solidFill>
              </a:rPr>
              <a:t>, 2023); </a:t>
            </a:r>
            <a:r>
              <a:rPr lang="en-US" dirty="0">
                <a:solidFill>
                  <a:srgbClr val="000000"/>
                </a:solidFill>
                <a:hlinkClick r:id="rId13"/>
              </a:rPr>
              <a:t>Updated map shows over 150 geothermal projects in Germany in planning phase</a:t>
            </a:r>
            <a:r>
              <a:rPr lang="en-US" dirty="0">
                <a:solidFill>
                  <a:srgbClr val="000000"/>
                </a:solidFill>
              </a:rPr>
              <a:t> (</a:t>
            </a:r>
            <a:r>
              <a:rPr lang="en-US" dirty="0" err="1">
                <a:solidFill>
                  <a:srgbClr val="000000"/>
                </a:solidFill>
              </a:rPr>
              <a:t>ThinkGeoEnergy</a:t>
            </a:r>
            <a:r>
              <a:rPr lang="en-US" dirty="0">
                <a:solidFill>
                  <a:srgbClr val="000000"/>
                </a:solidFill>
              </a:rPr>
              <a:t>, 2025); </a:t>
            </a:r>
            <a:r>
              <a:rPr lang="en-US" dirty="0">
                <a:solidFill>
                  <a:srgbClr val="000000"/>
                </a:solidFill>
                <a:hlinkClick r:id="rId14"/>
              </a:rPr>
              <a:t>Up to 1 GW of geothermal energy by 2030 as a world-class geothermal energy city</a:t>
            </a:r>
            <a:r>
              <a:rPr lang="en-US" dirty="0">
                <a:solidFill>
                  <a:srgbClr val="000000"/>
                </a:solidFill>
              </a:rPr>
              <a:t> (Seoul Metropolitan Government, 2023).</a:t>
            </a:r>
          </a:p>
          <a:p>
            <a:r>
              <a:rPr lang="en-US" dirty="0">
                <a:solidFill>
                  <a:srgbClr val="000000"/>
                </a:solidFill>
              </a:rPr>
              <a:t>Credit: Una </a:t>
            </a:r>
            <a:r>
              <a:rPr lang="en-US" dirty="0" err="1">
                <a:solidFill>
                  <a:srgbClr val="000000"/>
                </a:solidFill>
              </a:rPr>
              <a:t>Oljaca</a:t>
            </a:r>
            <a:r>
              <a:rPr lang="en-US" dirty="0">
                <a:solidFill>
                  <a:srgbClr val="000000"/>
                </a:solidFill>
              </a:rPr>
              <a:t>, Pia Doris Morrow, and </a:t>
            </a:r>
            <a:r>
              <a:rPr lang="en-US" dirty="0">
                <a:solidFill>
                  <a:srgbClr val="000000"/>
                </a:solidFill>
                <a:hlinkClick r:id="rId15"/>
              </a:rPr>
              <a:t>Gernot Wagner</a:t>
            </a:r>
            <a:r>
              <a:rPr lang="en-US" dirty="0">
                <a:solidFill>
                  <a:srgbClr val="000000"/>
                </a:solidFill>
              </a:rPr>
              <a:t>. </a:t>
            </a:r>
            <a:r>
              <a:rPr lang="en-US" dirty="0">
                <a:hlinkClick r:id="rId16"/>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rgbClr val="000000"/>
              </a:solidFill>
              <a:cs typeface="Arial"/>
            </a:endParaRPr>
          </a:p>
        </p:txBody>
      </p:sp>
      <p:sp>
        <p:nvSpPr>
          <p:cNvPr id="5" name="Text Placeholder 1">
            <a:extLst>
              <a:ext uri="{FF2B5EF4-FFF2-40B4-BE49-F238E27FC236}">
                <a16:creationId xmlns:a16="http://schemas.microsoft.com/office/drawing/2014/main" id="{C59D5510-94BC-D929-64F9-76D997E38733}"/>
              </a:ext>
            </a:extLst>
          </p:cNvPr>
          <p:cNvSpPr txBox="1">
            <a:spLocks/>
          </p:cNvSpPr>
          <p:nvPr/>
        </p:nvSpPr>
        <p:spPr>
          <a:xfrm>
            <a:off x="0" y="0"/>
            <a:ext cx="3886200" cy="320040"/>
          </a:xfrm>
          <a:prstGeom prst="rect">
            <a:avLst/>
          </a:prstGeom>
          <a:solidFill>
            <a:schemeClr val="accent6"/>
          </a:solidFill>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Global policy: Emerging players</a:t>
            </a:r>
          </a:p>
        </p:txBody>
      </p:sp>
      <p:graphicFrame>
        <p:nvGraphicFramePr>
          <p:cNvPr id="2" name="Table 1">
            <a:extLst>
              <a:ext uri="{FF2B5EF4-FFF2-40B4-BE49-F238E27FC236}">
                <a16:creationId xmlns:a16="http://schemas.microsoft.com/office/drawing/2014/main" id="{291D55F5-5B22-D0B4-2647-8E784FB2065A}"/>
              </a:ext>
            </a:extLst>
          </p:cNvPr>
          <p:cNvGraphicFramePr>
            <a:graphicFrameLocks noGrp="1"/>
          </p:cNvGraphicFramePr>
          <p:nvPr>
            <p:extLst>
              <p:ext uri="{D42A27DB-BD31-4B8C-83A1-F6EECF244321}">
                <p14:modId xmlns:p14="http://schemas.microsoft.com/office/powerpoint/2010/main" val="3777875618"/>
              </p:ext>
            </p:extLst>
          </p:nvPr>
        </p:nvGraphicFramePr>
        <p:xfrm>
          <a:off x="330200" y="1582738"/>
          <a:ext cx="11145246" cy="4486445"/>
        </p:xfrm>
        <a:graphic>
          <a:graphicData uri="http://schemas.openxmlformats.org/drawingml/2006/table">
            <a:tbl>
              <a:tblPr firstRow="1" bandRow="1">
                <a:tableStyleId>{2D5ABB26-0587-4C30-8999-92F81FD0307C}</a:tableStyleId>
              </a:tblPr>
              <a:tblGrid>
                <a:gridCol w="1716964">
                  <a:extLst>
                    <a:ext uri="{9D8B030D-6E8A-4147-A177-3AD203B41FA5}">
                      <a16:colId xmlns:a16="http://schemas.microsoft.com/office/drawing/2014/main" val="2714083858"/>
                    </a:ext>
                  </a:extLst>
                </a:gridCol>
                <a:gridCol w="1203253">
                  <a:extLst>
                    <a:ext uri="{9D8B030D-6E8A-4147-A177-3AD203B41FA5}">
                      <a16:colId xmlns:a16="http://schemas.microsoft.com/office/drawing/2014/main" val="1604923459"/>
                    </a:ext>
                  </a:extLst>
                </a:gridCol>
                <a:gridCol w="1203253">
                  <a:extLst>
                    <a:ext uri="{9D8B030D-6E8A-4147-A177-3AD203B41FA5}">
                      <a16:colId xmlns:a16="http://schemas.microsoft.com/office/drawing/2014/main" val="2994625035"/>
                    </a:ext>
                  </a:extLst>
                </a:gridCol>
                <a:gridCol w="1170296">
                  <a:extLst>
                    <a:ext uri="{9D8B030D-6E8A-4147-A177-3AD203B41FA5}">
                      <a16:colId xmlns:a16="http://schemas.microsoft.com/office/drawing/2014/main" val="2055574129"/>
                    </a:ext>
                  </a:extLst>
                </a:gridCol>
                <a:gridCol w="1170296">
                  <a:extLst>
                    <a:ext uri="{9D8B030D-6E8A-4147-A177-3AD203B41FA5}">
                      <a16:colId xmlns:a16="http://schemas.microsoft.com/office/drawing/2014/main" val="4149600858"/>
                    </a:ext>
                  </a:extLst>
                </a:gridCol>
                <a:gridCol w="1170296">
                  <a:extLst>
                    <a:ext uri="{9D8B030D-6E8A-4147-A177-3AD203B41FA5}">
                      <a16:colId xmlns:a16="http://schemas.microsoft.com/office/drawing/2014/main" val="416147636"/>
                    </a:ext>
                  </a:extLst>
                </a:gridCol>
                <a:gridCol w="1170296">
                  <a:extLst>
                    <a:ext uri="{9D8B030D-6E8A-4147-A177-3AD203B41FA5}">
                      <a16:colId xmlns:a16="http://schemas.microsoft.com/office/drawing/2014/main" val="2535091455"/>
                    </a:ext>
                  </a:extLst>
                </a:gridCol>
                <a:gridCol w="1170296">
                  <a:extLst>
                    <a:ext uri="{9D8B030D-6E8A-4147-A177-3AD203B41FA5}">
                      <a16:colId xmlns:a16="http://schemas.microsoft.com/office/drawing/2014/main" val="363984495"/>
                    </a:ext>
                  </a:extLst>
                </a:gridCol>
                <a:gridCol w="1170296">
                  <a:extLst>
                    <a:ext uri="{9D8B030D-6E8A-4147-A177-3AD203B41FA5}">
                      <a16:colId xmlns:a16="http://schemas.microsoft.com/office/drawing/2014/main" val="1380033168"/>
                    </a:ext>
                  </a:extLst>
                </a:gridCol>
              </a:tblGrid>
              <a:tr h="591302">
                <a:tc>
                  <a:txBody>
                    <a:bodyPr/>
                    <a:lstStyle/>
                    <a:p>
                      <a:pPr marL="0" indent="0">
                        <a:buNone/>
                      </a:pPr>
                      <a:endParaRPr lang="en-US" sz="1400" dirty="0"/>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indent="0" algn="ctr">
                        <a:buNone/>
                      </a:pPr>
                      <a:r>
                        <a:rPr lang="en-US" sz="1400" b="1" dirty="0">
                          <a:solidFill>
                            <a:schemeClr val="bg1"/>
                          </a:solidFill>
                        </a:rPr>
                        <a:t>Germany</a:t>
                      </a:r>
                    </a:p>
                  </a:txBody>
                  <a:tcPr anchor="ctr">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hMerge="1">
                  <a:txBody>
                    <a:bodyPr/>
                    <a:lstStyle/>
                    <a:p>
                      <a:endParaRPr lang="en-US"/>
                    </a:p>
                  </a:txBody>
                  <a:tcPr/>
                </a:tc>
                <a:tc gridSpan="2">
                  <a:txBody>
                    <a:bodyPr/>
                    <a:lstStyle/>
                    <a:p>
                      <a:pPr marL="0" indent="0" algn="ctr">
                        <a:buNone/>
                      </a:pPr>
                      <a:r>
                        <a:rPr lang="en-US" sz="1400" b="1" dirty="0">
                          <a:solidFill>
                            <a:schemeClr val="bg1"/>
                          </a:solidFill>
                        </a:rPr>
                        <a:t>Netherlands</a:t>
                      </a:r>
                    </a:p>
                  </a:txBody>
                  <a:tcPr anchor="ctr">
                    <a:lnL w="952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hMerge="1">
                  <a:txBody>
                    <a:bodyPr/>
                    <a:lstStyle/>
                    <a:p>
                      <a:endParaRPr lang="en-US"/>
                    </a:p>
                  </a:txBody>
                  <a:tcPr/>
                </a:tc>
                <a:tc gridSpan="2">
                  <a:txBody>
                    <a:bodyPr/>
                    <a:lstStyle/>
                    <a:p>
                      <a:pPr marL="0" indent="0" algn="ctr">
                        <a:buNone/>
                      </a:pPr>
                      <a:r>
                        <a:rPr lang="en-US" sz="1400" b="1" dirty="0">
                          <a:solidFill>
                            <a:schemeClr val="bg1"/>
                          </a:solidFill>
                        </a:rPr>
                        <a:t>South Korea</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hMerge="1">
                  <a:txBody>
                    <a:bodyPr/>
                    <a:lstStyle/>
                    <a:p>
                      <a:endParaRPr lang="en-US"/>
                    </a:p>
                  </a:txBody>
                  <a:tcPr/>
                </a:tc>
                <a:tc gridSpan="2">
                  <a:txBody>
                    <a:bodyPr/>
                    <a:lstStyle/>
                    <a:p>
                      <a:pPr marL="0" indent="0" algn="ctr">
                        <a:buNone/>
                      </a:pPr>
                      <a:r>
                        <a:rPr lang="en-US" sz="1400" b="1" dirty="0">
                          <a:solidFill>
                            <a:schemeClr val="bg1"/>
                          </a:solidFill>
                        </a:rPr>
                        <a:t>Croatia</a:t>
                      </a:r>
                      <a:endParaRPr lang="en-US" sz="1400" b="1" baseline="30000" dirty="0">
                        <a:solidFill>
                          <a:schemeClr val="bg1"/>
                        </a:solidFill>
                      </a:endParaRPr>
                    </a:p>
                  </a:txBody>
                  <a:tcPr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0070C0"/>
                    </a:solidFill>
                  </a:tcPr>
                </a:tc>
                <a:tc hMerge="1">
                  <a:txBody>
                    <a:bodyPr/>
                    <a:lstStyle/>
                    <a:p>
                      <a:endParaRPr lang="en-US"/>
                    </a:p>
                  </a:txBody>
                  <a:tcPr/>
                </a:tc>
                <a:extLst>
                  <a:ext uri="{0D108BD9-81ED-4DB2-BD59-A6C34878D82A}">
                    <a16:rowId xmlns:a16="http://schemas.microsoft.com/office/drawing/2014/main" val="1897782230"/>
                  </a:ext>
                </a:extLst>
              </a:tr>
              <a:tr h="698168">
                <a:tc>
                  <a:txBody>
                    <a:bodyPr/>
                    <a:lstStyle/>
                    <a:p>
                      <a:pPr marL="0" indent="0">
                        <a:buNone/>
                      </a:pPr>
                      <a:r>
                        <a:rPr lang="en-US" sz="1200" b="1" dirty="0"/>
                        <a:t>Installed Capacity</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lang="en-US" sz="1400" b="1" dirty="0">
                        <a:latin typeface="+mn-lt"/>
                      </a:endParaRPr>
                    </a:p>
                  </a:txBody>
                  <a:tcPr marL="182880" marR="18288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lang="en-US" sz="1400" b="1" dirty="0">
                          <a:latin typeface="+mn-lt"/>
                        </a:rPr>
                        <a:t>3.1%</a:t>
                      </a:r>
                      <a:r>
                        <a:rPr lang="en-US" sz="1400" b="0" dirty="0">
                          <a:latin typeface="+mn-lt"/>
                        </a:rPr>
                        <a:t>  </a:t>
                      </a:r>
                      <a:r>
                        <a:rPr lang="en-US" sz="1000" b="0" dirty="0">
                          <a:latin typeface="+mn-lt"/>
                        </a:rPr>
                        <a:t>(5,381 MWt)</a:t>
                      </a:r>
                    </a:p>
                  </a:txBody>
                  <a:tcPr marL="182880" marR="182880" anchor="ctr">
                    <a:lnL w="12700"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l" defTabSz="711200" rtl="0" eaLnBrk="1" fontAlgn="auto" latinLnBrk="0" hangingPunct="1">
                        <a:lnSpc>
                          <a:spcPct val="100000"/>
                        </a:lnSpc>
                        <a:spcBef>
                          <a:spcPts val="1200"/>
                        </a:spcBef>
                        <a:spcAft>
                          <a:spcPts val="0"/>
                        </a:spcAft>
                        <a:buClrTx/>
                        <a:buSzTx/>
                        <a:buNone/>
                        <a:tabLst/>
                        <a:defRPr/>
                      </a:pPr>
                      <a:endParaRPr lang="en-US" sz="1400" b="1" dirty="0">
                        <a:latin typeface="+mn-lt"/>
                      </a:endParaRPr>
                    </a:p>
                  </a:txBody>
                  <a:tcPr marL="182880" marR="182880" anchor="ctr">
                    <a:lnL w="952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711200" rtl="0" eaLnBrk="1" fontAlgn="auto" latinLnBrk="0" hangingPunct="1">
                        <a:lnSpc>
                          <a:spcPct val="100000"/>
                        </a:lnSpc>
                        <a:spcBef>
                          <a:spcPts val="1200"/>
                        </a:spcBef>
                        <a:spcAft>
                          <a:spcPts val="0"/>
                        </a:spcAft>
                        <a:buClrTx/>
                        <a:buSzTx/>
                        <a:buNone/>
                        <a:tabLst/>
                        <a:defRPr/>
                      </a:pPr>
                      <a:r>
                        <a:rPr lang="en-US" sz="1400" b="1" dirty="0">
                          <a:latin typeface="+mn-lt"/>
                        </a:rPr>
                        <a:t>1.1%</a:t>
                      </a:r>
                      <a:r>
                        <a:rPr lang="en-US" sz="1400" b="0" dirty="0">
                          <a:latin typeface="+mn-lt"/>
                        </a:rPr>
                        <a:t> </a:t>
                      </a:r>
                      <a:r>
                        <a:rPr lang="en-US" sz="1000" b="0" dirty="0">
                          <a:latin typeface="+mn-lt"/>
                        </a:rPr>
                        <a:t>(1,830 MWt)</a:t>
                      </a:r>
                      <a:endParaRPr lang="en-US" sz="1000" b="1" dirty="0">
                        <a:latin typeface="+mn-lt"/>
                      </a:endParaRPr>
                    </a:p>
                  </a:txBody>
                  <a:tcPr marL="182880" marR="182880" anchor="ctr">
                    <a:lnL w="12700"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l" defTabSz="711200" rtl="0" eaLnBrk="1" fontAlgn="auto" latinLnBrk="0" hangingPunct="1">
                        <a:lnSpc>
                          <a:spcPct val="100000"/>
                        </a:lnSpc>
                        <a:spcBef>
                          <a:spcPts val="1200"/>
                        </a:spcBef>
                        <a:spcAft>
                          <a:spcPts val="0"/>
                        </a:spcAft>
                        <a:buClrTx/>
                        <a:buSzTx/>
                        <a:buNone/>
                        <a:tabLst/>
                        <a:defRPr/>
                      </a:pPr>
                      <a:endParaRPr lang="en-US" sz="1400" b="1" dirty="0">
                        <a:latin typeface="+mn-lt"/>
                      </a:endParaRPr>
                    </a:p>
                  </a:txBody>
                  <a:tcPr marL="182880" marR="182880" anchor="ctr">
                    <a:lnL w="952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711200" rtl="0" eaLnBrk="1" fontAlgn="auto" latinLnBrk="0" hangingPunct="1">
                        <a:lnSpc>
                          <a:spcPct val="100000"/>
                        </a:lnSpc>
                        <a:spcBef>
                          <a:spcPts val="1200"/>
                        </a:spcBef>
                        <a:spcAft>
                          <a:spcPts val="0"/>
                        </a:spcAft>
                        <a:buClrTx/>
                        <a:buSzTx/>
                        <a:buNone/>
                        <a:tabLst/>
                        <a:defRPr/>
                      </a:pPr>
                      <a:r>
                        <a:rPr lang="en-US" sz="1400" b="1" dirty="0">
                          <a:latin typeface="+mn-lt"/>
                        </a:rPr>
                        <a:t>0.93%</a:t>
                      </a:r>
                      <a:r>
                        <a:rPr lang="en-US" sz="1400" b="0" dirty="0">
                          <a:latin typeface="+mn-lt"/>
                        </a:rPr>
                        <a:t> </a:t>
                      </a:r>
                      <a:r>
                        <a:rPr lang="en-US" sz="1000" b="0" dirty="0">
                          <a:latin typeface="+mn-lt"/>
                        </a:rPr>
                        <a:t>(1,622 MWt)</a:t>
                      </a:r>
                      <a:endParaRPr lang="en-US" sz="1000" b="1" dirty="0">
                        <a:latin typeface="+mn-lt"/>
                      </a:endParaRPr>
                    </a:p>
                  </a:txBody>
                  <a:tcPr marL="182880" marR="182880" anchor="ctr">
                    <a:lnL w="12700"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l" defTabSz="711200" rtl="0" eaLnBrk="1" fontAlgn="auto" latinLnBrk="0" hangingPunct="1">
                        <a:lnSpc>
                          <a:spcPct val="100000"/>
                        </a:lnSpc>
                        <a:spcBef>
                          <a:spcPts val="1200"/>
                        </a:spcBef>
                        <a:spcAft>
                          <a:spcPts val="0"/>
                        </a:spcAft>
                        <a:buClrTx/>
                        <a:buSzTx/>
                        <a:buNone/>
                        <a:tabLst/>
                        <a:defRPr/>
                      </a:pPr>
                      <a:endParaRPr lang="en-US" sz="1000" b="1" dirty="0">
                        <a:latin typeface="+mn-lt"/>
                      </a:endParaRPr>
                    </a:p>
                  </a:txBody>
                  <a:tcPr marL="182880" marR="182880">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l" defTabSz="711200" rtl="0" eaLnBrk="1" fontAlgn="auto" latinLnBrk="0" hangingPunct="1">
                        <a:lnSpc>
                          <a:spcPct val="100000"/>
                        </a:lnSpc>
                        <a:spcBef>
                          <a:spcPts val="1200"/>
                        </a:spcBef>
                        <a:spcAft>
                          <a:spcPts val="0"/>
                        </a:spcAft>
                        <a:buClrTx/>
                        <a:buSzTx/>
                        <a:buNone/>
                        <a:tabLst/>
                        <a:defRPr/>
                      </a:pPr>
                      <a:r>
                        <a:rPr lang="en-US" sz="1400" b="1" dirty="0">
                          <a:latin typeface="+mn-lt"/>
                        </a:rPr>
                        <a:t>0.04%</a:t>
                      </a:r>
                      <a:r>
                        <a:rPr lang="en-US" sz="1400" b="0" dirty="0">
                          <a:latin typeface="+mn-lt"/>
                        </a:rPr>
                        <a:t>    </a:t>
                      </a:r>
                      <a:r>
                        <a:rPr lang="en-US" sz="1000" b="0" dirty="0">
                          <a:latin typeface="+mn-lt"/>
                        </a:rPr>
                        <a:t>(74 MWt)</a:t>
                      </a:r>
                      <a:endParaRPr lang="en-US" sz="1000" b="1" dirty="0">
                        <a:latin typeface="+mn-lt"/>
                      </a:endParaRPr>
                    </a:p>
                  </a:txBody>
                  <a:tcPr marL="182880" marR="18288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89569036"/>
                  </a:ext>
                </a:extLst>
              </a:tr>
              <a:tr h="714143">
                <a:tc>
                  <a:txBody>
                    <a:bodyPr/>
                    <a:lstStyle/>
                    <a:p>
                      <a:pPr marL="0" indent="0">
                        <a:buNone/>
                      </a:pPr>
                      <a:r>
                        <a:rPr lang="en-US" sz="1200" b="1" dirty="0"/>
                        <a:t>National Target</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indent="0">
                        <a:buNone/>
                      </a:pPr>
                      <a:r>
                        <a:rPr lang="en-US" sz="1000" b="0" dirty="0">
                          <a:latin typeface="+mn-lt"/>
                        </a:rPr>
                        <a:t>Scale deep geothermal from </a:t>
                      </a:r>
                      <a:r>
                        <a:rPr lang="en-US" sz="1000" b="1" dirty="0">
                          <a:latin typeface="+mn-lt"/>
                        </a:rPr>
                        <a:t>1.8 TWh </a:t>
                      </a:r>
                      <a:r>
                        <a:rPr lang="en-US" sz="1000" b="0" dirty="0">
                          <a:latin typeface="+mn-lt"/>
                        </a:rPr>
                        <a:t>to </a:t>
                      </a:r>
                      <a:r>
                        <a:rPr lang="en-US" sz="1000" b="1" dirty="0">
                          <a:latin typeface="+mn-lt"/>
                        </a:rPr>
                        <a:t>10 TWh</a:t>
                      </a:r>
                      <a:r>
                        <a:rPr lang="en-US" sz="1000" b="0" dirty="0">
                          <a:latin typeface="+mn-lt"/>
                        </a:rPr>
                        <a:t> per year by 2030</a:t>
                      </a:r>
                    </a:p>
                  </a:txBody>
                  <a:tcPr marL="182880" marR="18288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endParaRPr lang="en-US"/>
                    </a:p>
                  </a:txBody>
                  <a:tcPr/>
                </a:tc>
                <a:tc gridSpan="2">
                  <a:txBody>
                    <a:bodyPr/>
                    <a:lstStyle/>
                    <a:p>
                      <a:pPr marL="0" marR="0" lvl="0" indent="0" algn="l" defTabSz="711200" rtl="0" eaLnBrk="1" fontAlgn="auto" latinLnBrk="0" hangingPunct="1">
                        <a:lnSpc>
                          <a:spcPct val="100000"/>
                        </a:lnSpc>
                        <a:spcBef>
                          <a:spcPts val="900"/>
                        </a:spcBef>
                        <a:spcAft>
                          <a:spcPts val="0"/>
                        </a:spcAft>
                        <a:buClrTx/>
                        <a:buSzTx/>
                        <a:buFontTx/>
                        <a:buNone/>
                        <a:tabLst/>
                        <a:defRPr/>
                      </a:pPr>
                      <a:r>
                        <a:rPr lang="en-US" sz="1000" b="1" dirty="0"/>
                        <a:t>25-30% of heat demand </a:t>
                      </a:r>
                      <a:r>
                        <a:rPr lang="en-US" sz="1000" dirty="0"/>
                        <a:t>supplied by geothermal energy by 2050</a:t>
                      </a:r>
                    </a:p>
                  </a:txBody>
                  <a:tcPr marL="182880" marR="18288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endParaRPr lang="en-US"/>
                    </a:p>
                  </a:txBody>
                  <a:tcPr/>
                </a:tc>
                <a:tc gridSpan="2">
                  <a:txBody>
                    <a:bodyPr/>
                    <a:lstStyle/>
                    <a:p>
                      <a:pPr marL="0" indent="0">
                        <a:buNone/>
                      </a:pPr>
                      <a:r>
                        <a:rPr lang="en-US" sz="1000" b="1" dirty="0">
                          <a:latin typeface="+mn-lt"/>
                        </a:rPr>
                        <a:t>1 GW</a:t>
                      </a:r>
                      <a:r>
                        <a:rPr lang="en-US" sz="1000" b="0" dirty="0">
                          <a:latin typeface="+mn-lt"/>
                        </a:rPr>
                        <a:t> geothermal heating &amp; cooling capacity by 2030 in Seoul</a:t>
                      </a:r>
                      <a:endParaRPr lang="en-US" sz="1000" b="1" dirty="0">
                        <a:latin typeface="+mn-lt"/>
                      </a:endParaRPr>
                    </a:p>
                  </a:txBody>
                  <a:tcPr marL="182880" marR="18288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endParaRPr lang="en-US"/>
                    </a:p>
                  </a:txBody>
                  <a:tcPr/>
                </a:tc>
                <a:tc gridSpan="2">
                  <a:txBody>
                    <a:bodyPr/>
                    <a:lstStyle/>
                    <a:p>
                      <a:pPr marL="0" indent="0">
                        <a:buNone/>
                      </a:pPr>
                      <a:r>
                        <a:rPr lang="en-US" sz="1000" b="1" dirty="0">
                          <a:latin typeface="+mn-lt"/>
                        </a:rPr>
                        <a:t>&gt; 36.6% renewable energy</a:t>
                      </a:r>
                      <a:r>
                        <a:rPr lang="en-US" sz="1000" b="0" dirty="0">
                          <a:latin typeface="+mn-lt"/>
                        </a:rPr>
                        <a:t> in final energy consumption by 2030</a:t>
                      </a:r>
                      <a:endParaRPr lang="en-US" sz="1000" b="1" dirty="0">
                        <a:latin typeface="+mn-lt"/>
                      </a:endParaRPr>
                    </a:p>
                  </a:txBody>
                  <a:tcPr marL="182880" marR="18288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endParaRPr lang="en-US"/>
                    </a:p>
                  </a:txBody>
                  <a:tcPr/>
                </a:tc>
                <a:extLst>
                  <a:ext uri="{0D108BD9-81ED-4DB2-BD59-A6C34878D82A}">
                    <a16:rowId xmlns:a16="http://schemas.microsoft.com/office/drawing/2014/main" val="48676714"/>
                  </a:ext>
                </a:extLst>
              </a:tr>
              <a:tr h="725255">
                <a:tc>
                  <a:txBody>
                    <a:bodyPr/>
                    <a:lstStyle/>
                    <a:p>
                      <a:pPr marL="0" indent="0">
                        <a:buNone/>
                      </a:pPr>
                      <a:r>
                        <a:rPr lang="en-US" sz="1200" b="1" dirty="0"/>
                        <a:t>Status and Pipeline of Geothermal Projects</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177800" marR="0" lvl="0" indent="-177800" algn="l" defTabSz="711200" rtl="0" eaLnBrk="1" fontAlgn="auto" latinLnBrk="0" hangingPunct="1">
                        <a:lnSpc>
                          <a:spcPct val="100000"/>
                        </a:lnSpc>
                        <a:spcBef>
                          <a:spcPts val="1200"/>
                        </a:spcBef>
                        <a:spcAft>
                          <a:spcPts val="0"/>
                        </a:spcAft>
                        <a:buClrTx/>
                        <a:buSzTx/>
                        <a:tabLst/>
                        <a:defRPr/>
                      </a:pPr>
                      <a:r>
                        <a:rPr lang="en-US" sz="1000" b="1" dirty="0">
                          <a:latin typeface="+mn-lt"/>
                        </a:rPr>
                        <a:t>42</a:t>
                      </a:r>
                      <a:r>
                        <a:rPr lang="en-US" sz="1000" b="0" dirty="0">
                          <a:latin typeface="+mn-lt"/>
                        </a:rPr>
                        <a:t> deep geothermal projects in operation</a:t>
                      </a:r>
                      <a:endParaRPr lang="en-US" sz="1000" b="1" dirty="0">
                        <a:latin typeface="+mn-lt"/>
                      </a:endParaRPr>
                    </a:p>
                    <a:p>
                      <a:pPr marL="177800" marR="0" lvl="0" indent="-177800" algn="l" defTabSz="711200" rtl="0" eaLnBrk="1" fontAlgn="auto" latinLnBrk="0" hangingPunct="1">
                        <a:lnSpc>
                          <a:spcPct val="100000"/>
                        </a:lnSpc>
                        <a:spcBef>
                          <a:spcPts val="1200"/>
                        </a:spcBef>
                        <a:spcAft>
                          <a:spcPts val="0"/>
                        </a:spcAft>
                        <a:buClrTx/>
                        <a:buSzTx/>
                        <a:tabLst/>
                        <a:defRPr/>
                      </a:pPr>
                      <a:r>
                        <a:rPr lang="en-US" sz="1000" b="1" dirty="0">
                          <a:latin typeface="+mn-lt"/>
                        </a:rPr>
                        <a:t>&gt;150 </a:t>
                      </a:r>
                      <a:r>
                        <a:rPr lang="en-US" sz="1000" b="0" dirty="0">
                          <a:latin typeface="+mn-lt"/>
                        </a:rPr>
                        <a:t>projects in planning phase</a:t>
                      </a:r>
                      <a:endParaRPr lang="en-US" sz="1000" b="1" dirty="0">
                        <a:latin typeface="+mn-lt"/>
                      </a:endParaRPr>
                    </a:p>
                  </a:txBody>
                  <a:tcPr marL="182880" marR="18288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endParaRPr lang="en-US"/>
                    </a:p>
                  </a:txBody>
                  <a:tcPr/>
                </a:tc>
                <a:tc gridSpan="2">
                  <a:txBody>
                    <a:bodyPr/>
                    <a:lstStyle/>
                    <a:p>
                      <a:pPr marL="177800" marR="0" lvl="0" indent="-177800" algn="l" defTabSz="711200" rtl="0" eaLnBrk="1" fontAlgn="auto" latinLnBrk="0" hangingPunct="1">
                        <a:lnSpc>
                          <a:spcPct val="100000"/>
                        </a:lnSpc>
                        <a:spcBef>
                          <a:spcPts val="600"/>
                        </a:spcBef>
                        <a:spcAft>
                          <a:spcPts val="0"/>
                        </a:spcAft>
                        <a:buClrTx/>
                        <a:buSzTx/>
                        <a:tabLst/>
                        <a:defRPr/>
                      </a:pPr>
                      <a:r>
                        <a:rPr kumimoji="0" lang="en-US" sz="1000" b="1" i="0" u="none" strike="noStrike" kern="1200" cap="none" spc="0" normalizeH="0" baseline="0" noProof="0" dirty="0">
                          <a:ln>
                            <a:noFill/>
                          </a:ln>
                          <a:solidFill>
                            <a:schemeClr val="tx1"/>
                          </a:solidFill>
                          <a:effectLst/>
                          <a:uLnTx/>
                          <a:uFillTx/>
                          <a:latin typeface="+mn-lt"/>
                          <a:ea typeface="+mn-ea"/>
                          <a:cs typeface="+mn-cs"/>
                        </a:rPr>
                        <a:t>28 </a:t>
                      </a:r>
                      <a:r>
                        <a:rPr kumimoji="0" lang="en-US" sz="1000" b="0" i="0" u="none" strike="noStrike" kern="1200" cap="none" spc="0" normalizeH="0" baseline="0" noProof="0" dirty="0">
                          <a:ln>
                            <a:noFill/>
                          </a:ln>
                          <a:solidFill>
                            <a:schemeClr val="tx1"/>
                          </a:solidFill>
                          <a:effectLst/>
                          <a:uLnTx/>
                          <a:uFillTx/>
                          <a:latin typeface="+mn-lt"/>
                          <a:ea typeface="+mn-ea"/>
                          <a:cs typeface="+mn-cs"/>
                        </a:rPr>
                        <a:t>operating projects with </a:t>
                      </a:r>
                      <a:r>
                        <a:rPr kumimoji="0" lang="en-US" sz="1000" b="1" i="0" u="none" strike="noStrike" kern="1200" cap="none" spc="0" normalizeH="0" baseline="0" noProof="0" dirty="0">
                          <a:ln>
                            <a:noFill/>
                          </a:ln>
                          <a:solidFill>
                            <a:schemeClr val="tx1"/>
                          </a:solidFill>
                          <a:effectLst/>
                          <a:uLnTx/>
                          <a:uFillTx/>
                          <a:latin typeface="+mn-lt"/>
                          <a:ea typeface="+mn-ea"/>
                          <a:cs typeface="+mn-cs"/>
                        </a:rPr>
                        <a:t>&gt;70</a:t>
                      </a:r>
                      <a:r>
                        <a:rPr kumimoji="0" lang="en-US" sz="1000" b="0" i="0" u="none" strike="noStrike" kern="1200" cap="none" spc="0" normalizeH="0" baseline="0" noProof="0" dirty="0">
                          <a:ln>
                            <a:noFill/>
                          </a:ln>
                          <a:solidFill>
                            <a:schemeClr val="tx1"/>
                          </a:solidFill>
                          <a:effectLst/>
                          <a:uLnTx/>
                          <a:uFillTx/>
                          <a:latin typeface="+mn-lt"/>
                          <a:ea typeface="+mn-ea"/>
                          <a:cs typeface="+mn-cs"/>
                        </a:rPr>
                        <a:t> projects in the pipeline</a:t>
                      </a:r>
                      <a:endParaRPr kumimoji="0" lang="en-US" sz="1000" b="1" i="0" u="none" strike="noStrike" kern="1200" cap="none" spc="0" normalizeH="0" baseline="0" noProof="0" dirty="0">
                        <a:ln>
                          <a:noFill/>
                        </a:ln>
                        <a:solidFill>
                          <a:schemeClr val="tx1"/>
                        </a:solidFill>
                        <a:effectLst/>
                        <a:uLnTx/>
                        <a:uFillTx/>
                        <a:latin typeface="+mn-lt"/>
                        <a:ea typeface="+mn-ea"/>
                        <a:cs typeface="+mn-cs"/>
                      </a:endParaRPr>
                    </a:p>
                  </a:txBody>
                  <a:tcPr marL="182880" marR="18288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endParaRPr lang="en-US"/>
                    </a:p>
                  </a:txBody>
                  <a:tcPr/>
                </a:tc>
                <a:tc gridSpan="2">
                  <a:txBody>
                    <a:bodyPr/>
                    <a:lstStyle/>
                    <a:p>
                      <a:pPr marL="177800" marR="0" lvl="0" indent="-177800" algn="l" defTabSz="711200" rtl="0" eaLnBrk="1" fontAlgn="auto" latinLnBrk="0" hangingPunct="1">
                        <a:lnSpc>
                          <a:spcPct val="100000"/>
                        </a:lnSpc>
                        <a:spcBef>
                          <a:spcPts val="1200"/>
                        </a:spcBef>
                        <a:spcAft>
                          <a:spcPts val="0"/>
                        </a:spcAft>
                        <a:buClrTx/>
                        <a:buSzTx/>
                        <a:tabLst/>
                        <a:defRPr/>
                      </a:pPr>
                      <a:r>
                        <a:rPr lang="en-US" sz="1000" b="1" dirty="0">
                          <a:latin typeface="+mn-lt"/>
                        </a:rPr>
                        <a:t>Five geothermal landmarks </a:t>
                      </a:r>
                      <a:r>
                        <a:rPr lang="en-US" sz="1000" dirty="0">
                          <a:latin typeface="+mn-lt"/>
                        </a:rPr>
                        <a:t>in major areas in Seoul are being planned</a:t>
                      </a:r>
                    </a:p>
                  </a:txBody>
                  <a:tcPr marL="182880" marR="18288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endParaRPr lang="en-US"/>
                    </a:p>
                  </a:txBody>
                  <a:tcPr/>
                </a:tc>
                <a:tc gridSpan="2">
                  <a:txBody>
                    <a:bodyPr/>
                    <a:lstStyle/>
                    <a:p>
                      <a:pPr marL="177800" marR="0" lvl="0" indent="-177800" algn="l" defTabSz="711200" rtl="0" eaLnBrk="1" fontAlgn="auto" latinLnBrk="0" hangingPunct="1">
                        <a:lnSpc>
                          <a:spcPct val="100000"/>
                        </a:lnSpc>
                        <a:spcBef>
                          <a:spcPts val="1200"/>
                        </a:spcBef>
                        <a:spcAft>
                          <a:spcPts val="0"/>
                        </a:spcAft>
                        <a:buClrTx/>
                        <a:buSzTx/>
                        <a:tabLst/>
                        <a:defRPr/>
                      </a:pPr>
                      <a:r>
                        <a:rPr lang="en-US" sz="1000" b="1" dirty="0">
                          <a:latin typeface="+mn-lt"/>
                        </a:rPr>
                        <a:t>12 </a:t>
                      </a:r>
                      <a:r>
                        <a:rPr lang="en-US" sz="1000" b="0" dirty="0">
                          <a:latin typeface="+mn-lt"/>
                        </a:rPr>
                        <a:t>active production areas and </a:t>
                      </a:r>
                      <a:r>
                        <a:rPr lang="en-US" sz="1000" b="1" dirty="0">
                          <a:latin typeface="+mn-lt"/>
                        </a:rPr>
                        <a:t>24 </a:t>
                      </a:r>
                      <a:r>
                        <a:rPr lang="en-US" sz="1000" b="0" dirty="0">
                          <a:latin typeface="+mn-lt"/>
                        </a:rPr>
                        <a:t>active exploration areas</a:t>
                      </a:r>
                    </a:p>
                  </a:txBody>
                  <a:tcPr marL="182880" marR="18288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endParaRPr lang="en-US"/>
                    </a:p>
                  </a:txBody>
                  <a:tcPr/>
                </a:tc>
                <a:extLst>
                  <a:ext uri="{0D108BD9-81ED-4DB2-BD59-A6C34878D82A}">
                    <a16:rowId xmlns:a16="http://schemas.microsoft.com/office/drawing/2014/main" val="4243596473"/>
                  </a:ext>
                </a:extLst>
              </a:tr>
              <a:tr h="873647">
                <a:tc>
                  <a:txBody>
                    <a:bodyPr/>
                    <a:lstStyle/>
                    <a:p>
                      <a:pPr marL="0" indent="0">
                        <a:buNone/>
                      </a:pPr>
                      <a:r>
                        <a:rPr lang="en-US" sz="1200" b="1" dirty="0"/>
                        <a:t>Policy Highlights</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indent="0">
                        <a:buNone/>
                      </a:pPr>
                      <a:r>
                        <a:rPr lang="en-US" sz="1000" b="0" dirty="0">
                          <a:latin typeface="+mn-lt"/>
                        </a:rPr>
                        <a:t>Current number of exploration permits has almost doubled, from </a:t>
                      </a:r>
                      <a:r>
                        <a:rPr lang="en-US" sz="1000" b="1" dirty="0">
                          <a:latin typeface="+mn-lt"/>
                        </a:rPr>
                        <a:t>82 in 2023 </a:t>
                      </a:r>
                      <a:r>
                        <a:rPr lang="en-US" sz="1000" b="0" dirty="0">
                          <a:latin typeface="+mn-lt"/>
                        </a:rPr>
                        <a:t>to </a:t>
                      </a:r>
                      <a:r>
                        <a:rPr lang="en-US" sz="1000" b="1" dirty="0">
                          <a:latin typeface="+mn-lt"/>
                        </a:rPr>
                        <a:t>155 in 2025</a:t>
                      </a:r>
                    </a:p>
                  </a:txBody>
                  <a:tcPr marL="182880" marR="18288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endParaRPr lang="en-US"/>
                    </a:p>
                  </a:txBody>
                  <a:tcPr/>
                </a:tc>
                <a:tc gridSpan="2">
                  <a:txBody>
                    <a:bodyPr/>
                    <a:lstStyle/>
                    <a:p>
                      <a:pPr marL="0" marR="0" lvl="0" indent="0" algn="l" defTabSz="711200" rtl="0" eaLnBrk="1" fontAlgn="auto" latinLnBrk="0" hangingPunct="1">
                        <a:lnSpc>
                          <a:spcPct val="100000"/>
                        </a:lnSpc>
                        <a:spcBef>
                          <a:spcPts val="1200"/>
                        </a:spcBef>
                        <a:spcAft>
                          <a:spcPts val="0"/>
                        </a:spcAft>
                        <a:buClrTx/>
                        <a:buSzTx/>
                        <a:buFontTx/>
                        <a:buNone/>
                        <a:tabLst/>
                        <a:defRPr/>
                      </a:pPr>
                      <a:r>
                        <a:rPr kumimoji="0" lang="en-US" sz="1000" b="1" i="0" u="none" strike="noStrike" kern="1200" cap="none" spc="0" normalizeH="0" baseline="0" noProof="0" dirty="0">
                          <a:ln>
                            <a:noFill/>
                          </a:ln>
                          <a:solidFill>
                            <a:schemeClr val="tx1"/>
                          </a:solidFill>
                          <a:effectLst/>
                          <a:uLnTx/>
                          <a:uFillTx/>
                          <a:latin typeface="+mn-lt"/>
                          <a:ea typeface="+mn-ea"/>
                          <a:cs typeface="+mn-cs"/>
                        </a:rPr>
                        <a:t>NL RNES Geothermal Guarantee Scheme</a:t>
                      </a:r>
                      <a:r>
                        <a:rPr kumimoji="0" lang="en-US" sz="1000" b="0" i="0" u="none" strike="noStrike" kern="1200" cap="none" spc="0" normalizeH="0" baseline="0" noProof="0" dirty="0">
                          <a:ln>
                            <a:noFill/>
                          </a:ln>
                          <a:solidFill>
                            <a:schemeClr val="tx1"/>
                          </a:solidFill>
                          <a:effectLst/>
                          <a:uLnTx/>
                          <a:uFillTx/>
                          <a:latin typeface="+mn-lt"/>
                          <a:ea typeface="+mn-ea"/>
                          <a:cs typeface="+mn-cs"/>
                        </a:rPr>
                        <a:t> provides grants and insurance up to </a:t>
                      </a:r>
                      <a:r>
                        <a:rPr kumimoji="0" lang="en-US" sz="1000" b="1" i="0" u="none" strike="noStrike" kern="1200" cap="none" spc="0" normalizeH="0" baseline="0" noProof="0" dirty="0">
                          <a:ln>
                            <a:noFill/>
                          </a:ln>
                          <a:solidFill>
                            <a:schemeClr val="tx1"/>
                          </a:solidFill>
                          <a:effectLst/>
                          <a:uLnTx/>
                          <a:uFillTx/>
                          <a:latin typeface="+mn-lt"/>
                          <a:ea typeface="+mn-ea"/>
                          <a:cs typeface="+mn-cs"/>
                        </a:rPr>
                        <a:t>85%</a:t>
                      </a:r>
                      <a:r>
                        <a:rPr kumimoji="0" lang="en-US" sz="1000" b="0" i="0" u="none" strike="noStrike" kern="1200" cap="none" spc="0" normalizeH="0" baseline="0" noProof="0" dirty="0">
                          <a:ln>
                            <a:noFill/>
                          </a:ln>
                          <a:solidFill>
                            <a:schemeClr val="tx1"/>
                          </a:solidFill>
                          <a:effectLst/>
                          <a:uLnTx/>
                          <a:uFillTx/>
                          <a:latin typeface="+mn-lt"/>
                          <a:ea typeface="+mn-ea"/>
                          <a:cs typeface="+mn-cs"/>
                        </a:rPr>
                        <a:t> of testing and drilling costs</a:t>
                      </a:r>
                      <a:endParaRPr lang="en-US" sz="1000" dirty="0">
                        <a:latin typeface="+mn-lt"/>
                      </a:endParaRPr>
                    </a:p>
                  </a:txBody>
                  <a:tcPr marL="182880" marR="18288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endParaRPr lang="en-US"/>
                    </a:p>
                  </a:txBody>
                  <a:tcPr/>
                </a:tc>
                <a:tc gridSpan="2">
                  <a:txBody>
                    <a:bodyPr/>
                    <a:lstStyle/>
                    <a:p>
                      <a:pPr marL="0" marR="0" lvl="0" indent="0" algn="l" defTabSz="711200" rtl="0" eaLnBrk="1" fontAlgn="auto" latinLnBrk="0" hangingPunct="1">
                        <a:lnSpc>
                          <a:spcPct val="100000"/>
                        </a:lnSpc>
                        <a:spcBef>
                          <a:spcPts val="1200"/>
                        </a:spcBef>
                        <a:spcAft>
                          <a:spcPts val="0"/>
                        </a:spcAft>
                        <a:buClrTx/>
                        <a:buSzTx/>
                        <a:buNone/>
                        <a:tabLst/>
                        <a:defRPr/>
                      </a:pPr>
                      <a:r>
                        <a:rPr lang="en-US" sz="1000" dirty="0">
                          <a:latin typeface="+mn-lt"/>
                        </a:rPr>
                        <a:t>R&amp;D funding in 2023 supported a hybrid energy supply system including GSHPs</a:t>
                      </a:r>
                    </a:p>
                  </a:txBody>
                  <a:tcPr marL="182880" marR="18288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endParaRPr lang="en-US"/>
                    </a:p>
                  </a:txBody>
                  <a:tcPr/>
                </a:tc>
                <a:tc gridSpan="2">
                  <a:txBody>
                    <a:bodyPr/>
                    <a:lstStyle/>
                    <a:p>
                      <a:pPr marL="0" indent="0">
                        <a:buNone/>
                      </a:pPr>
                      <a:r>
                        <a:rPr lang="en-US" sz="1000" b="1" dirty="0"/>
                        <a:t>€</a:t>
                      </a:r>
                      <a:r>
                        <a:rPr lang="en-US" sz="1000" b="1" dirty="0">
                          <a:latin typeface="+mn-lt"/>
                        </a:rPr>
                        <a:t>30 million</a:t>
                      </a:r>
                      <a:r>
                        <a:rPr lang="en-US" sz="1000" b="0" dirty="0">
                          <a:latin typeface="+mn-lt"/>
                        </a:rPr>
                        <a:t> approved for geothermal R&amp;D in 2023, with the first major geothermal conference held in March 2025</a:t>
                      </a:r>
                      <a:endParaRPr lang="en-US" sz="1000" b="1" dirty="0">
                        <a:latin typeface="+mn-lt"/>
                      </a:endParaRPr>
                    </a:p>
                  </a:txBody>
                  <a:tcPr marL="182880" marR="18288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endParaRPr lang="en-US"/>
                    </a:p>
                  </a:txBody>
                  <a:tcPr/>
                </a:tc>
                <a:extLst>
                  <a:ext uri="{0D108BD9-81ED-4DB2-BD59-A6C34878D82A}">
                    <a16:rowId xmlns:a16="http://schemas.microsoft.com/office/drawing/2014/main" val="1835372422"/>
                  </a:ext>
                </a:extLst>
              </a:tr>
              <a:tr h="883930">
                <a:tc>
                  <a:txBody>
                    <a:bodyPr/>
                    <a:lstStyle/>
                    <a:p>
                      <a:pPr marL="0" indent="0">
                        <a:buNone/>
                      </a:pPr>
                      <a:r>
                        <a:rPr lang="en-US" sz="1200" b="1" dirty="0"/>
                        <a:t>Current Limitations</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indent="0">
                        <a:buNone/>
                      </a:pPr>
                      <a:r>
                        <a:rPr lang="en-US" sz="1000" dirty="0">
                          <a:latin typeface="+mn-lt"/>
                        </a:rPr>
                        <a:t>Changes in leadership at the federal level have left investors uncertain of the risk associated with new geothermal projects</a:t>
                      </a:r>
                    </a:p>
                  </a:txBody>
                  <a:tcPr marL="182880" marR="18288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endParaRPr lang="en-US"/>
                    </a:p>
                  </a:txBody>
                  <a:tcPr/>
                </a:tc>
                <a:tc gridSpan="2">
                  <a:txBody>
                    <a:bodyPr/>
                    <a:lstStyle/>
                    <a:p>
                      <a:pPr marL="0" indent="0">
                        <a:buNone/>
                      </a:pPr>
                      <a:r>
                        <a:rPr lang="en-US" sz="1000" b="1" dirty="0"/>
                        <a:t>Permitting delays</a:t>
                      </a:r>
                      <a:r>
                        <a:rPr lang="en-US" sz="1000" b="0" dirty="0"/>
                        <a:t> increase the risk of losing subsidies given a strict realization term of four years</a:t>
                      </a:r>
                    </a:p>
                  </a:txBody>
                  <a:tcPr marL="182880" marR="18288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endParaRPr lang="en-US"/>
                    </a:p>
                  </a:txBody>
                  <a:tcPr/>
                </a:tc>
                <a:tc gridSpan="2">
                  <a:txBody>
                    <a:bodyPr/>
                    <a:lstStyle/>
                    <a:p>
                      <a:pPr marL="0" indent="0">
                        <a:buNone/>
                      </a:pPr>
                      <a:r>
                        <a:rPr lang="en-US" sz="1000" b="0" dirty="0">
                          <a:latin typeface="+mn-lt"/>
                        </a:rPr>
                        <a:t>A 5.5 magnitude earthquake in 2017 linked to an EGS project led to </a:t>
                      </a:r>
                      <a:r>
                        <a:rPr lang="en-US" sz="1000" b="1" dirty="0">
                          <a:latin typeface="+mn-lt"/>
                        </a:rPr>
                        <a:t>increased public opposition </a:t>
                      </a:r>
                      <a:r>
                        <a:rPr lang="en-US" sz="1000" b="0" dirty="0">
                          <a:latin typeface="+mn-lt"/>
                        </a:rPr>
                        <a:t>and a reorientation toward GHPs</a:t>
                      </a:r>
                      <a:endParaRPr lang="en-US" sz="1000" b="1" dirty="0">
                        <a:latin typeface="+mn-lt"/>
                      </a:endParaRPr>
                    </a:p>
                  </a:txBody>
                  <a:tcPr marL="182880" marR="18288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endParaRPr lang="en-US"/>
                    </a:p>
                  </a:txBody>
                  <a:tcPr/>
                </a:tc>
                <a:tc gridSpan="2">
                  <a:txBody>
                    <a:bodyPr/>
                    <a:lstStyle/>
                    <a:p>
                      <a:pPr marL="0" marR="0" lvl="0" indent="0" algn="l" defTabSz="711200" rtl="0" eaLnBrk="1" fontAlgn="auto" latinLnBrk="0" hangingPunct="1">
                        <a:lnSpc>
                          <a:spcPct val="100000"/>
                        </a:lnSpc>
                        <a:spcBef>
                          <a:spcPts val="1200"/>
                        </a:spcBef>
                        <a:spcAft>
                          <a:spcPts val="0"/>
                        </a:spcAft>
                        <a:buClrTx/>
                        <a:buSzTx/>
                        <a:buFontTx/>
                        <a:buNone/>
                        <a:tabLst/>
                        <a:defRPr/>
                      </a:pPr>
                      <a:r>
                        <a:rPr lang="en-US" sz="1000" b="0" dirty="0">
                          <a:latin typeface="+mn-lt"/>
                        </a:rPr>
                        <a:t>The government has not yet developed a streamlined permitting process, prolonging project timelines</a:t>
                      </a:r>
                    </a:p>
                  </a:txBody>
                  <a:tcPr marL="182880" marR="18288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endParaRPr lang="en-US"/>
                    </a:p>
                  </a:txBody>
                  <a:tcPr/>
                </a:tc>
                <a:extLst>
                  <a:ext uri="{0D108BD9-81ED-4DB2-BD59-A6C34878D82A}">
                    <a16:rowId xmlns:a16="http://schemas.microsoft.com/office/drawing/2014/main" val="3255692615"/>
                  </a:ext>
                </a:extLst>
              </a:tr>
            </a:tbl>
          </a:graphicData>
        </a:graphic>
      </p:graphicFrame>
      <p:sp>
        <p:nvSpPr>
          <p:cNvPr id="125" name="TextBox 124">
            <a:extLst>
              <a:ext uri="{FF2B5EF4-FFF2-40B4-BE49-F238E27FC236}">
                <a16:creationId xmlns:a16="http://schemas.microsoft.com/office/drawing/2014/main" id="{667CBD85-80FA-94CE-EC43-3796B1943210}"/>
              </a:ext>
            </a:extLst>
          </p:cNvPr>
          <p:cNvSpPr txBox="1"/>
          <p:nvPr/>
        </p:nvSpPr>
        <p:spPr bwMode="gray">
          <a:xfrm>
            <a:off x="6158770" y="1538288"/>
            <a:ext cx="753669" cy="196850"/>
          </a:xfrm>
          <a:prstGeom prst="rect">
            <a:avLst/>
          </a:prstGeom>
          <a:noFill/>
        </p:spPr>
        <p:txBody>
          <a:bodyPr wrap="square" lIns="36000" tIns="36000" rIns="36000" bIns="36000" rtlCol="0">
            <a:spAutoFit/>
          </a:bodyPr>
          <a:lstStyle/>
          <a:p>
            <a:pPr marL="0" indent="0">
              <a:buNone/>
            </a:pPr>
            <a:r>
              <a:rPr lang="en-US" sz="800" i="1" dirty="0">
                <a:solidFill>
                  <a:schemeClr val="bg1"/>
                </a:solidFill>
              </a:rPr>
              <a:t>Deep dive E</a:t>
            </a:r>
          </a:p>
        </p:txBody>
      </p:sp>
      <p:sp>
        <p:nvSpPr>
          <p:cNvPr id="126" name="TextBox 125">
            <a:extLst>
              <a:ext uri="{FF2B5EF4-FFF2-40B4-BE49-F238E27FC236}">
                <a16:creationId xmlns:a16="http://schemas.microsoft.com/office/drawing/2014/main" id="{7C27AF93-7FBF-5B07-8B3B-2A25BECB8758}"/>
              </a:ext>
            </a:extLst>
          </p:cNvPr>
          <p:cNvSpPr txBox="1"/>
          <p:nvPr/>
        </p:nvSpPr>
        <p:spPr bwMode="gray">
          <a:xfrm>
            <a:off x="3776661" y="1538286"/>
            <a:ext cx="753669" cy="196850"/>
          </a:xfrm>
          <a:prstGeom prst="rect">
            <a:avLst/>
          </a:prstGeom>
          <a:noFill/>
        </p:spPr>
        <p:txBody>
          <a:bodyPr wrap="square" lIns="36000" tIns="36000" rIns="36000" bIns="36000" rtlCol="0">
            <a:spAutoFit/>
          </a:bodyPr>
          <a:lstStyle/>
          <a:p>
            <a:pPr marL="0" indent="0">
              <a:buNone/>
            </a:pPr>
            <a:r>
              <a:rPr lang="en-US" sz="800" i="1" dirty="0">
                <a:solidFill>
                  <a:schemeClr val="bg1"/>
                </a:solidFill>
              </a:rPr>
              <a:t>Deep dive D</a:t>
            </a:r>
          </a:p>
        </p:txBody>
      </p:sp>
      <p:graphicFrame>
        <p:nvGraphicFramePr>
          <p:cNvPr id="131" name="Chart 130">
            <a:extLst>
              <a:ext uri="{FF2B5EF4-FFF2-40B4-BE49-F238E27FC236}">
                <a16:creationId xmlns:a16="http://schemas.microsoft.com/office/drawing/2014/main" id="{1920ECF0-6ED1-23BC-AE45-15A613F35BF4}"/>
              </a:ext>
            </a:extLst>
          </p:cNvPr>
          <p:cNvGraphicFramePr/>
          <p:nvPr>
            <p:custDataLst>
              <p:tags r:id="rId2"/>
            </p:custDataLst>
            <p:extLst>
              <p:ext uri="{D42A27DB-BD31-4B8C-83A1-F6EECF244321}">
                <p14:modId xmlns:p14="http://schemas.microsoft.com/office/powerpoint/2010/main" val="200248537"/>
              </p:ext>
            </p:extLst>
          </p:nvPr>
        </p:nvGraphicFramePr>
        <p:xfrm>
          <a:off x="2005013" y="2147888"/>
          <a:ext cx="1181100" cy="714375"/>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132" name="Chart 131">
            <a:extLst>
              <a:ext uri="{FF2B5EF4-FFF2-40B4-BE49-F238E27FC236}">
                <a16:creationId xmlns:a16="http://schemas.microsoft.com/office/drawing/2014/main" id="{DDAC755F-35B9-FF7E-7AC5-9BA1045402F4}"/>
              </a:ext>
            </a:extLst>
          </p:cNvPr>
          <p:cNvGraphicFramePr/>
          <p:nvPr>
            <p:custDataLst>
              <p:tags r:id="rId3"/>
            </p:custDataLst>
            <p:extLst>
              <p:ext uri="{D42A27DB-BD31-4B8C-83A1-F6EECF244321}">
                <p14:modId xmlns:p14="http://schemas.microsoft.com/office/powerpoint/2010/main" val="1367620815"/>
              </p:ext>
            </p:extLst>
          </p:nvPr>
        </p:nvGraphicFramePr>
        <p:xfrm>
          <a:off x="4383088" y="2147888"/>
          <a:ext cx="1603375" cy="714375"/>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133" name="Chart 132">
            <a:extLst>
              <a:ext uri="{FF2B5EF4-FFF2-40B4-BE49-F238E27FC236}">
                <a16:creationId xmlns:a16="http://schemas.microsoft.com/office/drawing/2014/main" id="{FBCF50E9-5A70-BEDC-F810-50A6CBCF6397}"/>
              </a:ext>
            </a:extLst>
          </p:cNvPr>
          <p:cNvGraphicFramePr/>
          <p:nvPr>
            <p:custDataLst>
              <p:tags r:id="rId4"/>
            </p:custDataLst>
            <p:extLst>
              <p:ext uri="{D42A27DB-BD31-4B8C-83A1-F6EECF244321}">
                <p14:modId xmlns:p14="http://schemas.microsoft.com/office/powerpoint/2010/main" val="203686165"/>
              </p:ext>
            </p:extLst>
          </p:nvPr>
        </p:nvGraphicFramePr>
        <p:xfrm>
          <a:off x="6738938" y="2147888"/>
          <a:ext cx="1617662" cy="714375"/>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134" name="Chart 133">
            <a:extLst>
              <a:ext uri="{FF2B5EF4-FFF2-40B4-BE49-F238E27FC236}">
                <a16:creationId xmlns:a16="http://schemas.microsoft.com/office/drawing/2014/main" id="{B2F84F95-8806-D538-D62A-79427F6D1D1E}"/>
              </a:ext>
            </a:extLst>
          </p:cNvPr>
          <p:cNvGraphicFramePr/>
          <p:nvPr>
            <p:custDataLst>
              <p:tags r:id="rId5"/>
            </p:custDataLst>
            <p:extLst>
              <p:ext uri="{D42A27DB-BD31-4B8C-83A1-F6EECF244321}">
                <p14:modId xmlns:p14="http://schemas.microsoft.com/office/powerpoint/2010/main" val="3967705781"/>
              </p:ext>
            </p:extLst>
          </p:nvPr>
        </p:nvGraphicFramePr>
        <p:xfrm>
          <a:off x="9236075" y="2147888"/>
          <a:ext cx="1138238" cy="714375"/>
        </p:xfrm>
        <a:graphic>
          <a:graphicData uri="http://schemas.openxmlformats.org/drawingml/2006/chart">
            <c:chart xmlns:c="http://schemas.openxmlformats.org/drawingml/2006/chart" xmlns:r="http://schemas.openxmlformats.org/officeDocument/2006/relationships" r:id="rId20"/>
          </a:graphicData>
        </a:graphic>
      </p:graphicFrame>
      <p:sp>
        <p:nvSpPr>
          <p:cNvPr id="7" name="Rectangle 6">
            <a:extLst>
              <a:ext uri="{FF2B5EF4-FFF2-40B4-BE49-F238E27FC236}">
                <a16:creationId xmlns:a16="http://schemas.microsoft.com/office/drawing/2014/main" id="{21B84688-320E-1A6D-38C7-274C8CC4F531}"/>
              </a:ext>
            </a:extLst>
          </p:cNvPr>
          <p:cNvSpPr/>
          <p:nvPr/>
        </p:nvSpPr>
        <p:spPr bwMode="gray">
          <a:xfrm rot="5400000">
            <a:off x="9552121" y="3461611"/>
            <a:ext cx="4018861" cy="17221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r>
              <a:rPr lang="en-US" sz="800" i="1" dirty="0">
                <a:solidFill>
                  <a:schemeClr val="tx1"/>
                </a:solidFill>
              </a:rPr>
              <a:t>Note: See subsequent slides for deep dives on the challenges highlighted above.</a:t>
            </a:r>
          </a:p>
        </p:txBody>
      </p:sp>
    </p:spTree>
    <p:extLst>
      <p:ext uri="{BB962C8B-B14F-4D97-AF65-F5344CB8AC3E}">
        <p14:creationId xmlns:p14="http://schemas.microsoft.com/office/powerpoint/2010/main" val="1426598295"/>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DC14B7AF-BB5B-6162-F004-261D038781A4}"/>
              </a:ext>
            </a:extLst>
          </p:cNvPr>
          <p:cNvGraphicFramePr>
            <a:graphicFrameLocks/>
          </p:cNvGraphicFramePr>
          <p:nvPr>
            <p:custDataLst>
              <p:tags r:id="rId1"/>
            </p:custDataLst>
            <p:extLst>
              <p:ext uri="{D42A27DB-BD31-4B8C-83A1-F6EECF244321}">
                <p14:modId xmlns:p14="http://schemas.microsoft.com/office/powerpoint/2010/main" val="3363851379"/>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6" imgW="7772400" imgH="10058400" progId="TCLayout.ActiveDocument.1">
                  <p:embed/>
                </p:oleObj>
              </mc:Choice>
              <mc:Fallback>
                <p:oleObj name="think-cell Slide" r:id="rId6" imgW="7772400" imgH="10058400" progId="TCLayout.ActiveDocument.1">
                  <p:embed/>
                  <p:pic>
                    <p:nvPicPr>
                      <p:cNvPr id="0" name=""/>
                      <p:cNvPicPr/>
                      <p:nvPr/>
                    </p:nvPicPr>
                    <p:blipFill>
                      <a:blip r:embed="rId7"/>
                      <a:stretch>
                        <a:fillRect/>
                      </a:stretch>
                    </p:blipFill>
                    <p:spPr>
                      <a:xfrm>
                        <a:off x="1588" y="1588"/>
                        <a:ext cx="1227" cy="1588"/>
                      </a:xfrm>
                      <a:prstGeom prst="rect">
                        <a:avLst/>
                      </a:prstGeom>
                    </p:spPr>
                  </p:pic>
                </p:oleObj>
              </mc:Fallback>
            </mc:AlternateContent>
          </a:graphicData>
        </a:graphic>
      </p:graphicFrame>
      <p:sp>
        <p:nvSpPr>
          <p:cNvPr id="2" name="Text Placeholder 1">
            <a:extLst>
              <a:ext uri="{FF2B5EF4-FFF2-40B4-BE49-F238E27FC236}">
                <a16:creationId xmlns:a16="http://schemas.microsoft.com/office/drawing/2014/main" id="{7064BC12-11D4-C03A-41E5-5E1209803D55}"/>
              </a:ext>
            </a:extLst>
          </p:cNvPr>
          <p:cNvSpPr>
            <a:spLocks noGrp="1"/>
          </p:cNvSpPr>
          <p:nvPr>
            <p:ph type="body" sz="quarter" idx="13"/>
          </p:nvPr>
        </p:nvSpPr>
        <p:spPr/>
        <p:txBody>
          <a:bodyPr/>
          <a:lstStyle/>
          <a:p>
            <a:r>
              <a:rPr lang="en-US" dirty="0"/>
              <a:t>Case study: Sinopec Green Energy’s Arctic Green Center of Innovation</a:t>
            </a:r>
          </a:p>
        </p:txBody>
      </p:sp>
      <p:sp>
        <p:nvSpPr>
          <p:cNvPr id="3" name="Title 2">
            <a:extLst>
              <a:ext uri="{FF2B5EF4-FFF2-40B4-BE49-F238E27FC236}">
                <a16:creationId xmlns:a16="http://schemas.microsoft.com/office/drawing/2014/main" id="{75259EDF-FE09-E0BB-3C48-75FD83A6E903}"/>
              </a:ext>
            </a:extLst>
          </p:cNvPr>
          <p:cNvSpPr>
            <a:spLocks noGrp="1"/>
          </p:cNvSpPr>
          <p:nvPr>
            <p:ph type="title"/>
          </p:nvPr>
        </p:nvSpPr>
        <p:spPr/>
        <p:txBody>
          <a:bodyPr vert="horz" rIns="91440"/>
          <a:lstStyle/>
          <a:p>
            <a:r>
              <a:rPr lang="en-US" dirty="0"/>
              <a:t>Through research and development policy integration, Sinopec doubled its geothermal H&amp;C installed capacity in four years</a:t>
            </a:r>
          </a:p>
        </p:txBody>
      </p:sp>
      <p:sp>
        <p:nvSpPr>
          <p:cNvPr id="4" name="Content Placeholder 3">
            <a:extLst>
              <a:ext uri="{FF2B5EF4-FFF2-40B4-BE49-F238E27FC236}">
                <a16:creationId xmlns:a16="http://schemas.microsoft.com/office/drawing/2014/main" id="{14DE88C9-98DA-4BBC-8C41-95F2175D4CE1}"/>
              </a:ext>
            </a:extLst>
          </p:cNvPr>
          <p:cNvSpPr>
            <a:spLocks noGrp="1"/>
          </p:cNvSpPr>
          <p:nvPr>
            <p:ph sz="quarter" idx="10"/>
          </p:nvPr>
        </p:nvSpPr>
        <p:spPr>
          <a:xfrm>
            <a:off x="334963" y="2195552"/>
            <a:ext cx="11522075" cy="926472"/>
          </a:xfrm>
        </p:spPr>
        <p:txBody>
          <a:bodyPr/>
          <a:lstStyle/>
          <a:p>
            <a:pPr>
              <a:spcBef>
                <a:spcPct val="0"/>
              </a:spcBef>
              <a:spcAft>
                <a:spcPct val="0"/>
              </a:spcAft>
            </a:pPr>
            <a:r>
              <a:rPr lang="en-AU" sz="1200" dirty="0"/>
              <a:t>Sinopec Green Energy (SGE) is a joint venture between Sinopec (</a:t>
            </a:r>
            <a:r>
              <a:rPr lang="en-AU" sz="1200" b="1" dirty="0"/>
              <a:t>51%</a:t>
            </a:r>
            <a:r>
              <a:rPr lang="en-AU" sz="1200" dirty="0"/>
              <a:t>) and Iceland’s Arctic Green (</a:t>
            </a:r>
            <a:r>
              <a:rPr lang="en-AU" sz="1200" b="1" dirty="0"/>
              <a:t>49%</a:t>
            </a:r>
            <a:r>
              <a:rPr lang="en-AU" sz="1200" dirty="0"/>
              <a:t>)</a:t>
            </a:r>
          </a:p>
          <a:p>
            <a:pPr>
              <a:spcBef>
                <a:spcPct val="0"/>
              </a:spcBef>
              <a:spcAft>
                <a:spcPct val="0"/>
              </a:spcAft>
            </a:pPr>
            <a:r>
              <a:rPr lang="en-AU" sz="1200" dirty="0"/>
              <a:t>SGE is the world’s largest and most technically advanced geothermal heating &amp; cooling company</a:t>
            </a:r>
            <a:endParaRPr lang="en-AU" sz="1200" dirty="0">
              <a:cs typeface="Arial"/>
            </a:endParaRPr>
          </a:p>
          <a:p>
            <a:pPr>
              <a:spcBef>
                <a:spcPct val="0"/>
              </a:spcBef>
              <a:spcAft>
                <a:spcPct val="0"/>
              </a:spcAft>
            </a:pPr>
            <a:r>
              <a:rPr lang="en-US" sz="1200" dirty="0"/>
              <a:t>Government policy incentivized investment and scale, including </a:t>
            </a:r>
            <a:r>
              <a:rPr lang="en-US" sz="1200" b="1" dirty="0"/>
              <a:t>research funding, land access for pilot projects, </a:t>
            </a:r>
            <a:r>
              <a:rPr lang="en-US" sz="1200" dirty="0"/>
              <a:t>and </a:t>
            </a:r>
            <a:r>
              <a:rPr lang="en-US" sz="1200" b="1" dirty="0"/>
              <a:t>grid integration mandate</a:t>
            </a:r>
            <a:endParaRPr lang="en-US" sz="1200" b="1" dirty="0">
              <a:cs typeface="Arial"/>
            </a:endParaRPr>
          </a:p>
        </p:txBody>
      </p:sp>
      <p:sp>
        <p:nvSpPr>
          <p:cNvPr id="5" name="Footer Placeholder 4">
            <a:extLst>
              <a:ext uri="{FF2B5EF4-FFF2-40B4-BE49-F238E27FC236}">
                <a16:creationId xmlns:a16="http://schemas.microsoft.com/office/drawing/2014/main" id="{5F46DB15-FA0D-1A1E-D669-3ACB2C6DC2C0}"/>
              </a:ext>
            </a:extLst>
          </p:cNvPr>
          <p:cNvSpPr>
            <a:spLocks noGrp="1"/>
          </p:cNvSpPr>
          <p:nvPr>
            <p:ph type="ftr" sz="quarter" idx="3"/>
          </p:nvPr>
        </p:nvSpPr>
        <p:spPr/>
        <p:txBody>
          <a:bodyPr/>
          <a:lstStyle/>
          <a:p>
            <a:r>
              <a:rPr lang="en-US" dirty="0">
                <a:solidFill>
                  <a:srgbClr val="000000"/>
                </a:solidFill>
              </a:rPr>
              <a:t>Sources: </a:t>
            </a:r>
            <a:r>
              <a:rPr lang="en-US" dirty="0">
                <a:solidFill>
                  <a:srgbClr val="000000"/>
                </a:solidFill>
                <a:hlinkClick r:id="rId8"/>
              </a:rPr>
              <a:t>Global Geothermal Market and Technology Assessment</a:t>
            </a:r>
            <a:r>
              <a:rPr lang="en-US" dirty="0">
                <a:solidFill>
                  <a:srgbClr val="000000"/>
                </a:solidFill>
              </a:rPr>
              <a:t> (IRENA, 2023); </a:t>
            </a:r>
            <a:r>
              <a:rPr lang="en-US" dirty="0">
                <a:solidFill>
                  <a:srgbClr val="000000"/>
                </a:solidFill>
                <a:hlinkClick r:id="rId9"/>
              </a:rPr>
              <a:t>Geothermal Energy Database</a:t>
            </a:r>
            <a:r>
              <a:rPr lang="en-US" dirty="0">
                <a:solidFill>
                  <a:srgbClr val="000000"/>
                </a:solidFill>
              </a:rPr>
              <a:t> (International Geothermal Association, 2024).</a:t>
            </a:r>
          </a:p>
          <a:p>
            <a:r>
              <a:rPr lang="en-US" dirty="0">
                <a:solidFill>
                  <a:srgbClr val="000000"/>
                </a:solidFill>
              </a:rPr>
              <a:t>Credit: Leo Gordon, Una </a:t>
            </a:r>
            <a:r>
              <a:rPr lang="en-US" dirty="0" err="1">
                <a:solidFill>
                  <a:srgbClr val="000000"/>
                </a:solidFill>
              </a:rPr>
              <a:t>Oljaca</a:t>
            </a:r>
            <a:r>
              <a:rPr lang="en-US" dirty="0">
                <a:solidFill>
                  <a:srgbClr val="000000"/>
                </a:solidFill>
              </a:rPr>
              <a:t>, Pia Doris Morrow, and </a:t>
            </a:r>
            <a:r>
              <a:rPr lang="en-US" dirty="0">
                <a:solidFill>
                  <a:srgbClr val="000000"/>
                </a:solidFill>
                <a:hlinkClick r:id="rId10"/>
              </a:rPr>
              <a:t>Gernot Wagner</a:t>
            </a:r>
            <a:r>
              <a:rPr lang="en-US" dirty="0">
                <a:solidFill>
                  <a:srgbClr val="000000"/>
                </a:solidFill>
              </a:rPr>
              <a:t>. </a:t>
            </a:r>
            <a:r>
              <a:rPr lang="en-US" dirty="0">
                <a:hlinkClick r:id="rId11"/>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rgbClr val="000000"/>
              </a:solidFill>
              <a:cs typeface="Arial"/>
            </a:endParaRPr>
          </a:p>
        </p:txBody>
      </p:sp>
      <p:sp>
        <p:nvSpPr>
          <p:cNvPr id="6" name="Text Placeholder 1">
            <a:extLst>
              <a:ext uri="{FF2B5EF4-FFF2-40B4-BE49-F238E27FC236}">
                <a16:creationId xmlns:a16="http://schemas.microsoft.com/office/drawing/2014/main" id="{DEA191D7-14A0-8BC8-FF7D-318CAEE7586D}"/>
              </a:ext>
            </a:extLst>
          </p:cNvPr>
          <p:cNvSpPr txBox="1">
            <a:spLocks/>
          </p:cNvSpPr>
          <p:nvPr/>
        </p:nvSpPr>
        <p:spPr>
          <a:xfrm>
            <a:off x="0" y="0"/>
            <a:ext cx="3886200" cy="320040"/>
          </a:xfrm>
          <a:prstGeom prst="rect">
            <a:avLst/>
          </a:prstGeom>
          <a:solidFill>
            <a:schemeClr val="accent6"/>
          </a:solidFill>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Global policy: China deep dive</a:t>
            </a:r>
          </a:p>
        </p:txBody>
      </p:sp>
      <p:sp>
        <p:nvSpPr>
          <p:cNvPr id="8" name="Text Placeholder 10">
            <a:extLst>
              <a:ext uri="{FF2B5EF4-FFF2-40B4-BE49-F238E27FC236}">
                <a16:creationId xmlns:a16="http://schemas.microsoft.com/office/drawing/2014/main" id="{DBCF8E6B-4550-5D26-56EE-EAE3F9125E41}"/>
              </a:ext>
            </a:extLst>
          </p:cNvPr>
          <p:cNvSpPr txBox="1">
            <a:spLocks/>
          </p:cNvSpPr>
          <p:nvPr/>
        </p:nvSpPr>
        <p:spPr bwMode="auto">
          <a:xfrm>
            <a:off x="457202" y="2976178"/>
            <a:ext cx="3778250" cy="309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9525" rIns="0" bIns="623888"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sz="1400" b="1" u="sng" dirty="0"/>
              <a:t>SGE's Timeline</a:t>
            </a:r>
            <a:endParaRPr lang="en-US" sz="1400" b="1" u="sng" dirty="0">
              <a:cs typeface="Arial"/>
            </a:endParaRPr>
          </a:p>
        </p:txBody>
      </p:sp>
      <p:sp>
        <p:nvSpPr>
          <p:cNvPr id="9" name="Text Placeholder 10">
            <a:extLst>
              <a:ext uri="{FF2B5EF4-FFF2-40B4-BE49-F238E27FC236}">
                <a16:creationId xmlns:a16="http://schemas.microsoft.com/office/drawing/2014/main" id="{E56AF5D8-1DB0-FBCA-61D6-629016595103}"/>
              </a:ext>
            </a:extLst>
          </p:cNvPr>
          <p:cNvSpPr txBox="1">
            <a:spLocks/>
          </p:cNvSpPr>
          <p:nvPr/>
        </p:nvSpPr>
        <p:spPr bwMode="auto">
          <a:xfrm>
            <a:off x="8739187" y="2973772"/>
            <a:ext cx="3778250" cy="309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9525" rIns="0" bIns="623888"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sz="1400" b="1" u="sng" dirty="0"/>
              <a:t>SGE's Operational Coverage</a:t>
            </a:r>
            <a:endParaRPr lang="en-US" sz="1400" b="1" u="sng" dirty="0">
              <a:cs typeface="Arial"/>
            </a:endParaRPr>
          </a:p>
        </p:txBody>
      </p:sp>
      <p:cxnSp>
        <p:nvCxnSpPr>
          <p:cNvPr id="10" name="Straight Connector 9">
            <a:extLst>
              <a:ext uri="{FF2B5EF4-FFF2-40B4-BE49-F238E27FC236}">
                <a16:creationId xmlns:a16="http://schemas.microsoft.com/office/drawing/2014/main" id="{EC855A6C-2C9D-96A9-4E80-7B2C3152776F}"/>
              </a:ext>
            </a:extLst>
          </p:cNvPr>
          <p:cNvCxnSpPr>
            <a:cxnSpLocks/>
          </p:cNvCxnSpPr>
          <p:nvPr/>
        </p:nvCxnSpPr>
        <p:spPr bwMode="gray">
          <a:xfrm>
            <a:off x="881460" y="3200811"/>
            <a:ext cx="0" cy="2985890"/>
          </a:xfrm>
          <a:prstGeom prst="line">
            <a:avLst/>
          </a:prstGeom>
          <a:ln w="2857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FCE12213-86F3-EFD5-C624-1CED0F98578F}"/>
              </a:ext>
            </a:extLst>
          </p:cNvPr>
          <p:cNvSpPr txBox="1"/>
          <p:nvPr/>
        </p:nvSpPr>
        <p:spPr bwMode="gray">
          <a:xfrm>
            <a:off x="1202531" y="3191286"/>
            <a:ext cx="2743200" cy="338138"/>
          </a:xfrm>
          <a:prstGeom prst="rect">
            <a:avLst/>
          </a:prstGeom>
          <a:noFill/>
        </p:spPr>
        <p:txBody>
          <a:bodyPr wrap="square" lIns="0" tIns="0" rIns="0" bIns="0" rtlCol="0" anchor="t">
            <a:spAutoFit/>
          </a:bodyPr>
          <a:lstStyle/>
          <a:p>
            <a:pPr marL="0" indent="0">
              <a:spcBef>
                <a:spcPts val="0"/>
              </a:spcBef>
              <a:buNone/>
            </a:pPr>
            <a:r>
              <a:rPr lang="en-AU" sz="1100" dirty="0"/>
              <a:t>Began construction on </a:t>
            </a:r>
            <a:r>
              <a:rPr lang="en-AU" sz="1100" b="1" dirty="0"/>
              <a:t>Xiong’an</a:t>
            </a:r>
            <a:r>
              <a:rPr lang="en-AU" sz="1100" dirty="0"/>
              <a:t>, China’s first smog-free city.</a:t>
            </a:r>
          </a:p>
        </p:txBody>
      </p:sp>
      <p:sp>
        <p:nvSpPr>
          <p:cNvPr id="12" name="TextBox 11">
            <a:extLst>
              <a:ext uri="{FF2B5EF4-FFF2-40B4-BE49-F238E27FC236}">
                <a16:creationId xmlns:a16="http://schemas.microsoft.com/office/drawing/2014/main" id="{FEC6DF05-20E9-C3DC-4659-DDE5772B44B9}"/>
              </a:ext>
            </a:extLst>
          </p:cNvPr>
          <p:cNvSpPr txBox="1"/>
          <p:nvPr/>
        </p:nvSpPr>
        <p:spPr bwMode="gray">
          <a:xfrm>
            <a:off x="1202531" y="3654573"/>
            <a:ext cx="2741613" cy="338554"/>
          </a:xfrm>
          <a:prstGeom prst="rect">
            <a:avLst/>
          </a:prstGeom>
          <a:noFill/>
        </p:spPr>
        <p:txBody>
          <a:bodyPr wrap="square" lIns="0" tIns="0" rIns="0" bIns="0" rtlCol="0">
            <a:spAutoFit/>
          </a:bodyPr>
          <a:lstStyle/>
          <a:p>
            <a:pPr marL="0" indent="0">
              <a:spcBef>
                <a:spcPts val="0"/>
              </a:spcBef>
              <a:buNone/>
            </a:pPr>
            <a:r>
              <a:rPr lang="en-AU" sz="1100" dirty="0"/>
              <a:t>Expanded into Hebei, doubling heating capacity.</a:t>
            </a:r>
          </a:p>
        </p:txBody>
      </p:sp>
      <p:sp>
        <p:nvSpPr>
          <p:cNvPr id="13" name="TextBox 12">
            <a:extLst>
              <a:ext uri="{FF2B5EF4-FFF2-40B4-BE49-F238E27FC236}">
                <a16:creationId xmlns:a16="http://schemas.microsoft.com/office/drawing/2014/main" id="{5CCB4A0E-D6B1-E478-239E-EEC720F6ED7A}"/>
              </a:ext>
            </a:extLst>
          </p:cNvPr>
          <p:cNvSpPr txBox="1"/>
          <p:nvPr/>
        </p:nvSpPr>
        <p:spPr bwMode="gray">
          <a:xfrm>
            <a:off x="1202531" y="4095404"/>
            <a:ext cx="2798763" cy="846386"/>
          </a:xfrm>
          <a:prstGeom prst="rect">
            <a:avLst/>
          </a:prstGeom>
          <a:noFill/>
        </p:spPr>
        <p:txBody>
          <a:bodyPr wrap="square" lIns="0" tIns="0" rIns="0" bIns="0" rtlCol="0">
            <a:spAutoFit/>
          </a:bodyPr>
          <a:lstStyle/>
          <a:p>
            <a:pPr marL="0" indent="0">
              <a:spcBef>
                <a:spcPts val="0"/>
              </a:spcBef>
              <a:buNone/>
            </a:pPr>
            <a:r>
              <a:rPr lang="en-AU" sz="1100" dirty="0"/>
              <a:t>Established Sino-Icelandic geothermal technology R&amp;D center (</a:t>
            </a:r>
            <a:r>
              <a:rPr lang="en-US" sz="1100" dirty="0"/>
              <a:t>Arctic Green Center of Innovation) </a:t>
            </a:r>
            <a:r>
              <a:rPr lang="en-AU" sz="1100" dirty="0"/>
              <a:t>as a global hub for geothermal expertise, research, and capacity-building, with state support accelerating R&amp;D.</a:t>
            </a:r>
          </a:p>
        </p:txBody>
      </p:sp>
      <p:sp>
        <p:nvSpPr>
          <p:cNvPr id="14" name="TextBox 13">
            <a:extLst>
              <a:ext uri="{FF2B5EF4-FFF2-40B4-BE49-F238E27FC236}">
                <a16:creationId xmlns:a16="http://schemas.microsoft.com/office/drawing/2014/main" id="{5413CCC3-D8D1-C002-CBAE-CC275309EB8A}"/>
              </a:ext>
            </a:extLst>
          </p:cNvPr>
          <p:cNvSpPr txBox="1"/>
          <p:nvPr/>
        </p:nvSpPr>
        <p:spPr bwMode="gray">
          <a:xfrm>
            <a:off x="1202531" y="5025522"/>
            <a:ext cx="2798763" cy="500063"/>
          </a:xfrm>
          <a:prstGeom prst="rect">
            <a:avLst/>
          </a:prstGeom>
          <a:noFill/>
        </p:spPr>
        <p:txBody>
          <a:bodyPr wrap="square" lIns="0" tIns="0" rIns="0" bIns="0" rtlCol="0" anchor="t">
            <a:spAutoFit/>
          </a:bodyPr>
          <a:lstStyle/>
          <a:p>
            <a:pPr marL="0" indent="0">
              <a:spcBef>
                <a:spcPts val="0"/>
              </a:spcBef>
              <a:buNone/>
            </a:pPr>
            <a:endParaRPr lang="en-AU" sz="1050" dirty="0"/>
          </a:p>
          <a:p>
            <a:pPr marL="0" indent="0">
              <a:spcBef>
                <a:spcPts val="0"/>
              </a:spcBef>
              <a:buNone/>
            </a:pPr>
            <a:r>
              <a:rPr lang="en-AU" sz="1100" dirty="0"/>
              <a:t>Expanded into Beijing and Tianjin, increasing total heating capacity by</a:t>
            </a:r>
            <a:r>
              <a:rPr lang="en-AU" sz="1100" b="1" dirty="0"/>
              <a:t> </a:t>
            </a:r>
            <a:r>
              <a:rPr lang="en-AU" sz="1100" dirty="0"/>
              <a:t>26%.</a:t>
            </a:r>
            <a:endParaRPr lang="en-AU" sz="1100" dirty="0">
              <a:cs typeface="Arial"/>
            </a:endParaRPr>
          </a:p>
        </p:txBody>
      </p:sp>
      <p:sp>
        <p:nvSpPr>
          <p:cNvPr id="15" name="TextBox 14">
            <a:extLst>
              <a:ext uri="{FF2B5EF4-FFF2-40B4-BE49-F238E27FC236}">
                <a16:creationId xmlns:a16="http://schemas.microsoft.com/office/drawing/2014/main" id="{30663E79-B103-27C2-98DF-10AFBEDFF831}"/>
              </a:ext>
            </a:extLst>
          </p:cNvPr>
          <p:cNvSpPr txBox="1"/>
          <p:nvPr/>
        </p:nvSpPr>
        <p:spPr bwMode="gray">
          <a:xfrm>
            <a:off x="1202531" y="5678701"/>
            <a:ext cx="2798763" cy="508000"/>
          </a:xfrm>
          <a:prstGeom prst="rect">
            <a:avLst/>
          </a:prstGeom>
          <a:noFill/>
        </p:spPr>
        <p:txBody>
          <a:bodyPr wrap="square" lIns="0" tIns="0" rIns="0" bIns="0" rtlCol="0" anchor="t">
            <a:spAutoFit/>
          </a:bodyPr>
          <a:lstStyle/>
          <a:p>
            <a:pPr marL="0" indent="0">
              <a:spcBef>
                <a:spcPts val="0"/>
              </a:spcBef>
              <a:buNone/>
            </a:pPr>
            <a:r>
              <a:rPr lang="en-AU" sz="1100" dirty="0"/>
              <a:t>Announced global expansion, focusing on the high-growth markets of Central Europe, the Middle East, and Indonesia.</a:t>
            </a:r>
          </a:p>
        </p:txBody>
      </p:sp>
      <p:sp>
        <p:nvSpPr>
          <p:cNvPr id="16" name="TextBox 15">
            <a:extLst>
              <a:ext uri="{FF2B5EF4-FFF2-40B4-BE49-F238E27FC236}">
                <a16:creationId xmlns:a16="http://schemas.microsoft.com/office/drawing/2014/main" id="{8FC639BB-8394-F0BB-F0D7-557D04DA37C9}"/>
              </a:ext>
            </a:extLst>
          </p:cNvPr>
          <p:cNvSpPr txBox="1"/>
          <p:nvPr/>
        </p:nvSpPr>
        <p:spPr bwMode="gray">
          <a:xfrm>
            <a:off x="396240" y="3173823"/>
            <a:ext cx="415925" cy="184150"/>
          </a:xfrm>
          <a:prstGeom prst="rect">
            <a:avLst/>
          </a:prstGeom>
          <a:noFill/>
        </p:spPr>
        <p:txBody>
          <a:bodyPr wrap="square" lIns="0" tIns="0" rIns="0" bIns="0" rtlCol="0">
            <a:spAutoFit/>
          </a:bodyPr>
          <a:lstStyle/>
          <a:p>
            <a:pPr marL="0" indent="0">
              <a:buNone/>
              <a:defRPr/>
            </a:pPr>
            <a:r>
              <a:rPr lang="en-US" sz="1200" b="1" dirty="0">
                <a:cs typeface="Arial"/>
              </a:rPr>
              <a:t>2009</a:t>
            </a:r>
            <a:endParaRPr lang="en-US" sz="1200" dirty="0">
              <a:cs typeface="Arial"/>
            </a:endParaRPr>
          </a:p>
        </p:txBody>
      </p:sp>
      <p:sp>
        <p:nvSpPr>
          <p:cNvPr id="17" name="TextBox 16">
            <a:extLst>
              <a:ext uri="{FF2B5EF4-FFF2-40B4-BE49-F238E27FC236}">
                <a16:creationId xmlns:a16="http://schemas.microsoft.com/office/drawing/2014/main" id="{084482F1-B67B-B141-ECEA-1E70930D1B4B}"/>
              </a:ext>
            </a:extLst>
          </p:cNvPr>
          <p:cNvSpPr txBox="1"/>
          <p:nvPr/>
        </p:nvSpPr>
        <p:spPr bwMode="gray">
          <a:xfrm>
            <a:off x="396240" y="3635485"/>
            <a:ext cx="449263" cy="184150"/>
          </a:xfrm>
          <a:prstGeom prst="rect">
            <a:avLst/>
          </a:prstGeom>
          <a:noFill/>
        </p:spPr>
        <p:txBody>
          <a:bodyPr wrap="square" lIns="0" tIns="0" rIns="0" bIns="0" rtlCol="0">
            <a:spAutoFit/>
          </a:bodyPr>
          <a:lstStyle/>
          <a:p>
            <a:pPr marL="0" indent="0">
              <a:buNone/>
              <a:defRPr/>
            </a:pPr>
            <a:r>
              <a:rPr lang="en-US" sz="1200" b="1" dirty="0">
                <a:cs typeface="Arial"/>
              </a:rPr>
              <a:t>2011</a:t>
            </a:r>
            <a:endParaRPr lang="en-US" sz="1200" dirty="0">
              <a:cs typeface="Arial"/>
            </a:endParaRPr>
          </a:p>
        </p:txBody>
      </p:sp>
      <p:sp>
        <p:nvSpPr>
          <p:cNvPr id="18" name="TextBox 17">
            <a:extLst>
              <a:ext uri="{FF2B5EF4-FFF2-40B4-BE49-F238E27FC236}">
                <a16:creationId xmlns:a16="http://schemas.microsoft.com/office/drawing/2014/main" id="{9867B859-69CE-55AB-9651-2B90A94835C3}"/>
              </a:ext>
            </a:extLst>
          </p:cNvPr>
          <p:cNvSpPr txBox="1"/>
          <p:nvPr/>
        </p:nvSpPr>
        <p:spPr bwMode="gray">
          <a:xfrm>
            <a:off x="396240" y="4308168"/>
            <a:ext cx="415925" cy="185738"/>
          </a:xfrm>
          <a:prstGeom prst="rect">
            <a:avLst/>
          </a:prstGeom>
          <a:noFill/>
        </p:spPr>
        <p:txBody>
          <a:bodyPr wrap="square" lIns="0" tIns="0" rIns="0" bIns="0" rtlCol="0">
            <a:spAutoFit/>
          </a:bodyPr>
          <a:lstStyle/>
          <a:p>
            <a:pPr marL="0" indent="0">
              <a:buNone/>
              <a:defRPr/>
            </a:pPr>
            <a:r>
              <a:rPr lang="en-US" sz="1200" b="1" dirty="0">
                <a:cs typeface="Arial"/>
              </a:rPr>
              <a:t>2016</a:t>
            </a:r>
            <a:endParaRPr lang="en-US" sz="1200" dirty="0">
              <a:cs typeface="Arial"/>
            </a:endParaRPr>
          </a:p>
        </p:txBody>
      </p:sp>
      <p:sp>
        <p:nvSpPr>
          <p:cNvPr id="19" name="TextBox 18">
            <a:extLst>
              <a:ext uri="{FF2B5EF4-FFF2-40B4-BE49-F238E27FC236}">
                <a16:creationId xmlns:a16="http://schemas.microsoft.com/office/drawing/2014/main" id="{7A7CEC4E-D5B1-93B3-48BB-B16E7A70EAFE}"/>
              </a:ext>
            </a:extLst>
          </p:cNvPr>
          <p:cNvSpPr txBox="1"/>
          <p:nvPr/>
        </p:nvSpPr>
        <p:spPr bwMode="gray">
          <a:xfrm>
            <a:off x="396240" y="5191261"/>
            <a:ext cx="415925" cy="184150"/>
          </a:xfrm>
          <a:prstGeom prst="rect">
            <a:avLst/>
          </a:prstGeom>
          <a:noFill/>
        </p:spPr>
        <p:txBody>
          <a:bodyPr wrap="square" lIns="0" tIns="0" rIns="0" bIns="0" rtlCol="0">
            <a:spAutoFit/>
          </a:bodyPr>
          <a:lstStyle/>
          <a:p>
            <a:pPr marL="0" indent="0">
              <a:buNone/>
              <a:defRPr/>
            </a:pPr>
            <a:r>
              <a:rPr lang="en-US" sz="1200" b="1" dirty="0">
                <a:cs typeface="Arial"/>
              </a:rPr>
              <a:t>2021</a:t>
            </a:r>
            <a:endParaRPr lang="en-US" sz="1200" dirty="0">
              <a:cs typeface="Arial"/>
            </a:endParaRPr>
          </a:p>
        </p:txBody>
      </p:sp>
      <p:sp>
        <p:nvSpPr>
          <p:cNvPr id="20" name="TextBox 19">
            <a:extLst>
              <a:ext uri="{FF2B5EF4-FFF2-40B4-BE49-F238E27FC236}">
                <a16:creationId xmlns:a16="http://schemas.microsoft.com/office/drawing/2014/main" id="{6CCAB82A-30DB-A87D-60D1-D7C8916345FF}"/>
              </a:ext>
            </a:extLst>
          </p:cNvPr>
          <p:cNvSpPr txBox="1"/>
          <p:nvPr/>
        </p:nvSpPr>
        <p:spPr bwMode="gray">
          <a:xfrm>
            <a:off x="396240" y="5667512"/>
            <a:ext cx="415925" cy="184150"/>
          </a:xfrm>
          <a:prstGeom prst="rect">
            <a:avLst/>
          </a:prstGeom>
          <a:noFill/>
        </p:spPr>
        <p:txBody>
          <a:bodyPr wrap="square" lIns="0" tIns="0" rIns="0" bIns="0" rtlCol="0">
            <a:spAutoFit/>
          </a:bodyPr>
          <a:lstStyle/>
          <a:p>
            <a:pPr marL="0" indent="0">
              <a:buNone/>
              <a:defRPr/>
            </a:pPr>
            <a:r>
              <a:rPr lang="en-US" sz="1200" b="1" dirty="0">
                <a:cs typeface="Arial"/>
              </a:rPr>
              <a:t>2023</a:t>
            </a:r>
            <a:endParaRPr lang="en-US" sz="1200" dirty="0">
              <a:cs typeface="Arial"/>
            </a:endParaRPr>
          </a:p>
        </p:txBody>
      </p:sp>
      <p:sp>
        <p:nvSpPr>
          <p:cNvPr id="21" name="Oval 20">
            <a:extLst>
              <a:ext uri="{FF2B5EF4-FFF2-40B4-BE49-F238E27FC236}">
                <a16:creationId xmlns:a16="http://schemas.microsoft.com/office/drawing/2014/main" id="{ECBF5920-251D-9A11-5608-0D96A76687C1}"/>
              </a:ext>
            </a:extLst>
          </p:cNvPr>
          <p:cNvSpPr/>
          <p:nvPr/>
        </p:nvSpPr>
        <p:spPr bwMode="gray">
          <a:xfrm>
            <a:off x="814197" y="3197001"/>
            <a:ext cx="134938" cy="146050"/>
          </a:xfrm>
          <a:prstGeom prst="ellipse">
            <a:avLst/>
          </a:prstGeom>
          <a:solidFill>
            <a:schemeClr val="accent2"/>
          </a:solid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2" name="Oval 21">
            <a:extLst>
              <a:ext uri="{FF2B5EF4-FFF2-40B4-BE49-F238E27FC236}">
                <a16:creationId xmlns:a16="http://schemas.microsoft.com/office/drawing/2014/main" id="{E4A243CE-1139-B4A8-D50C-54EC1902845A}"/>
              </a:ext>
            </a:extLst>
          </p:cNvPr>
          <p:cNvSpPr/>
          <p:nvPr/>
        </p:nvSpPr>
        <p:spPr bwMode="gray">
          <a:xfrm>
            <a:off x="819151" y="3654535"/>
            <a:ext cx="146050" cy="146050"/>
          </a:xfrm>
          <a:prstGeom prst="ellipse">
            <a:avLst/>
          </a:prstGeom>
          <a:solidFill>
            <a:schemeClr val="accent2"/>
          </a:solid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3" name="Oval 22">
            <a:extLst>
              <a:ext uri="{FF2B5EF4-FFF2-40B4-BE49-F238E27FC236}">
                <a16:creationId xmlns:a16="http://schemas.microsoft.com/office/drawing/2014/main" id="{52930B48-14F5-5579-1F92-E3560A19865B}"/>
              </a:ext>
            </a:extLst>
          </p:cNvPr>
          <p:cNvSpPr/>
          <p:nvPr/>
        </p:nvSpPr>
        <p:spPr bwMode="gray">
          <a:xfrm>
            <a:off x="824707" y="4327218"/>
            <a:ext cx="134938" cy="146050"/>
          </a:xfrm>
          <a:prstGeom prst="ellipse">
            <a:avLst/>
          </a:prstGeom>
          <a:solidFill>
            <a:schemeClr val="accent2"/>
          </a:solid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4" name="Oval 23">
            <a:extLst>
              <a:ext uri="{FF2B5EF4-FFF2-40B4-BE49-F238E27FC236}">
                <a16:creationId xmlns:a16="http://schemas.microsoft.com/office/drawing/2014/main" id="{616D38BF-7265-CCE7-30AA-509F6E9ED853}"/>
              </a:ext>
            </a:extLst>
          </p:cNvPr>
          <p:cNvSpPr/>
          <p:nvPr/>
        </p:nvSpPr>
        <p:spPr bwMode="gray">
          <a:xfrm>
            <a:off x="834424" y="5211900"/>
            <a:ext cx="136525" cy="147638"/>
          </a:xfrm>
          <a:prstGeom prst="ellipse">
            <a:avLst/>
          </a:prstGeom>
          <a:solidFill>
            <a:schemeClr val="accent2"/>
          </a:solid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5" name="Oval 24">
            <a:extLst>
              <a:ext uri="{FF2B5EF4-FFF2-40B4-BE49-F238E27FC236}">
                <a16:creationId xmlns:a16="http://schemas.microsoft.com/office/drawing/2014/main" id="{766A1DCA-4AB3-124B-C6DE-79F9F81444AB}"/>
              </a:ext>
            </a:extLst>
          </p:cNvPr>
          <p:cNvSpPr/>
          <p:nvPr/>
        </p:nvSpPr>
        <p:spPr bwMode="gray">
          <a:xfrm>
            <a:off x="834424" y="5700772"/>
            <a:ext cx="136525" cy="146050"/>
          </a:xfrm>
          <a:prstGeom prst="ellipse">
            <a:avLst/>
          </a:prstGeom>
          <a:solidFill>
            <a:schemeClr val="accent2"/>
          </a:solid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pic>
        <p:nvPicPr>
          <p:cNvPr id="28" name="Graphic 27" descr="City with solid fill">
            <a:extLst>
              <a:ext uri="{FF2B5EF4-FFF2-40B4-BE49-F238E27FC236}">
                <a16:creationId xmlns:a16="http://schemas.microsoft.com/office/drawing/2014/main" id="{057C23A9-AB9D-B1D8-94AB-E7A920B5B076}"/>
              </a:ext>
            </a:extLst>
          </p:cNvPr>
          <p:cNvPicPr>
            <a:picLocks noChangeAspect="1"/>
          </p:cNvPicPr>
          <p:nvPr/>
        </p:nvPicPr>
        <p:blipFill>
          <a:blip r:embed="rId12" cstate="screen">
            <a:extLst>
              <a:ext uri="{28A0092B-C50C-407E-A947-70E740481C1C}">
                <a14:useLocalDpi xmlns:a14="http://schemas.microsoft.com/office/drawing/2010/main"/>
              </a:ext>
              <a:ext uri="{96DAC541-7B7A-43D3-8B79-37D633B846F1}">
                <asvg:svgBlip xmlns:asvg="http://schemas.microsoft.com/office/drawing/2016/SVG/main" r:embed="rId13"/>
              </a:ext>
            </a:extLst>
          </a:blip>
          <a:stretch>
            <a:fillRect/>
          </a:stretch>
        </p:blipFill>
        <p:spPr>
          <a:xfrm>
            <a:off x="8744744" y="4094573"/>
            <a:ext cx="357188" cy="357188"/>
          </a:xfrm>
          <a:prstGeom prst="rect">
            <a:avLst/>
          </a:prstGeom>
        </p:spPr>
      </p:pic>
      <p:pic>
        <p:nvPicPr>
          <p:cNvPr id="29" name="Graphic 28" descr="Document with solid fill">
            <a:extLst>
              <a:ext uri="{FF2B5EF4-FFF2-40B4-BE49-F238E27FC236}">
                <a16:creationId xmlns:a16="http://schemas.microsoft.com/office/drawing/2014/main" id="{3201008F-E2F3-3471-0C82-CD6F477F4110}"/>
              </a:ext>
            </a:extLst>
          </p:cNvPr>
          <p:cNvPicPr>
            <a:picLocks noChangeAspect="1"/>
          </p:cNvPicPr>
          <p:nvPr/>
        </p:nvPicPr>
        <p:blipFill>
          <a:blip r:embed="rId14" cstate="screen">
            <a:extLst>
              <a:ext uri="{28A0092B-C50C-407E-A947-70E740481C1C}">
                <a14:useLocalDpi xmlns:a14="http://schemas.microsoft.com/office/drawing/2010/main"/>
              </a:ext>
              <a:ext uri="{96DAC541-7B7A-43D3-8B79-37D633B846F1}">
                <asvg:svgBlip xmlns:asvg="http://schemas.microsoft.com/office/drawing/2016/SVG/main" r:embed="rId15"/>
              </a:ext>
            </a:extLst>
          </a:blip>
          <a:stretch>
            <a:fillRect/>
          </a:stretch>
        </p:blipFill>
        <p:spPr>
          <a:xfrm>
            <a:off x="8739982" y="5261386"/>
            <a:ext cx="368300" cy="368300"/>
          </a:xfrm>
          <a:prstGeom prst="rect">
            <a:avLst/>
          </a:prstGeom>
        </p:spPr>
      </p:pic>
      <p:pic>
        <p:nvPicPr>
          <p:cNvPr id="30" name="Graphic 29" descr="Ribbon with solid fill">
            <a:extLst>
              <a:ext uri="{FF2B5EF4-FFF2-40B4-BE49-F238E27FC236}">
                <a16:creationId xmlns:a16="http://schemas.microsoft.com/office/drawing/2014/main" id="{6916A27C-3F53-389C-7543-DF7B382DA1D1}"/>
              </a:ext>
            </a:extLst>
          </p:cNvPr>
          <p:cNvPicPr>
            <a:picLocks noChangeAspect="1"/>
          </p:cNvPicPr>
          <p:nvPr/>
        </p:nvPicPr>
        <p:blipFill>
          <a:blip r:embed="rId16" cstate="screen">
            <a:extLst>
              <a:ext uri="{28A0092B-C50C-407E-A947-70E740481C1C}">
                <a14:useLocalDpi xmlns:a14="http://schemas.microsoft.com/office/drawing/2010/main"/>
              </a:ext>
              <a:ext uri="{96DAC541-7B7A-43D3-8B79-37D633B846F1}">
                <asvg:svgBlip xmlns:asvg="http://schemas.microsoft.com/office/drawing/2016/SVG/main" r:embed="rId17"/>
              </a:ext>
            </a:extLst>
          </a:blip>
          <a:stretch>
            <a:fillRect/>
          </a:stretch>
        </p:blipFill>
        <p:spPr>
          <a:xfrm>
            <a:off x="8739982" y="5805898"/>
            <a:ext cx="342900" cy="342900"/>
          </a:xfrm>
          <a:prstGeom prst="rect">
            <a:avLst/>
          </a:prstGeom>
        </p:spPr>
      </p:pic>
      <p:pic>
        <p:nvPicPr>
          <p:cNvPr id="31" name="Graphic 30" descr="Gauge outline">
            <a:extLst>
              <a:ext uri="{FF2B5EF4-FFF2-40B4-BE49-F238E27FC236}">
                <a16:creationId xmlns:a16="http://schemas.microsoft.com/office/drawing/2014/main" id="{B3592C63-633C-CBAD-01E9-5534F1220604}"/>
              </a:ext>
            </a:extLst>
          </p:cNvPr>
          <p:cNvPicPr>
            <a:picLocks noChangeAspect="1"/>
          </p:cNvPicPr>
          <p:nvPr/>
        </p:nvPicPr>
        <p:blipFill>
          <a:blip r:embed="rId18" cstate="screen">
            <a:extLst>
              <a:ext uri="{28A0092B-C50C-407E-A947-70E740481C1C}">
                <a14:useLocalDpi xmlns:a14="http://schemas.microsoft.com/office/drawing/2010/main"/>
              </a:ext>
              <a:ext uri="{96DAC541-7B7A-43D3-8B79-37D633B846F1}">
                <asvg:svgBlip xmlns:asvg="http://schemas.microsoft.com/office/drawing/2016/SVG/main" r:embed="rId19"/>
              </a:ext>
            </a:extLst>
          </a:blip>
          <a:stretch>
            <a:fillRect/>
          </a:stretch>
        </p:blipFill>
        <p:spPr>
          <a:xfrm>
            <a:off x="8739982" y="3580223"/>
            <a:ext cx="368300" cy="368300"/>
          </a:xfrm>
          <a:prstGeom prst="rect">
            <a:avLst/>
          </a:prstGeom>
        </p:spPr>
      </p:pic>
      <p:sp>
        <p:nvSpPr>
          <p:cNvPr id="32" name="Text Placeholder 10">
            <a:extLst>
              <a:ext uri="{FF2B5EF4-FFF2-40B4-BE49-F238E27FC236}">
                <a16:creationId xmlns:a16="http://schemas.microsoft.com/office/drawing/2014/main" id="{F8C88757-2310-E126-4B35-F848CE56D6ED}"/>
              </a:ext>
            </a:extLst>
          </p:cNvPr>
          <p:cNvSpPr txBox="1">
            <a:spLocks/>
          </p:cNvSpPr>
          <p:nvPr>
            <p:custDataLst>
              <p:tags r:id="rId2"/>
            </p:custDataLst>
          </p:nvPr>
        </p:nvSpPr>
        <p:spPr bwMode="auto">
          <a:xfrm>
            <a:off x="9131300" y="3199223"/>
            <a:ext cx="2592388" cy="549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ct val="0"/>
              </a:spcBef>
              <a:spcAft>
                <a:spcPct val="0"/>
              </a:spcAft>
            </a:pPr>
            <a:r>
              <a:rPr lang="en-AU" sz="1100" dirty="0"/>
              <a:t>SGE has invested over </a:t>
            </a:r>
            <a:r>
              <a:rPr lang="en-AU" sz="1100" b="1" dirty="0"/>
              <a:t>half a billion dollars</a:t>
            </a:r>
            <a:r>
              <a:rPr lang="en-AU" sz="1100" dirty="0"/>
              <a:t> in geothermal since 2009.</a:t>
            </a:r>
            <a:endParaRPr lang="en-US" dirty="0"/>
          </a:p>
          <a:p>
            <a:r>
              <a:rPr lang="en-AU" sz="1100" dirty="0">
                <a:cs typeface="Arial"/>
              </a:rPr>
              <a:t>Over </a:t>
            </a:r>
            <a:r>
              <a:rPr lang="en-AU" sz="1100" b="1" dirty="0">
                <a:cs typeface="Arial"/>
              </a:rPr>
              <a:t>920 wells</a:t>
            </a:r>
            <a:r>
              <a:rPr lang="en-AU" sz="1100" dirty="0">
                <a:cs typeface="Arial"/>
              </a:rPr>
              <a:t> have been drilled in over </a:t>
            </a:r>
            <a:r>
              <a:rPr lang="en-AU" sz="1100" b="1" dirty="0">
                <a:cs typeface="Arial"/>
              </a:rPr>
              <a:t>70 cities </a:t>
            </a:r>
            <a:r>
              <a:rPr lang="en-AU" sz="1100" dirty="0">
                <a:cs typeface="Arial"/>
              </a:rPr>
              <a:t>and municipalities.</a:t>
            </a:r>
          </a:p>
          <a:p>
            <a:r>
              <a:rPr lang="en-AU" sz="1100" dirty="0">
                <a:cs typeface="Arial"/>
              </a:rPr>
              <a:t>SGE </a:t>
            </a:r>
            <a:r>
              <a:rPr lang="en-AU" sz="1100" b="1" dirty="0">
                <a:cs typeface="Arial"/>
              </a:rPr>
              <a:t>doubled its geothermal district heating coverage</a:t>
            </a:r>
            <a:r>
              <a:rPr lang="en-AU" sz="1100" dirty="0">
                <a:cs typeface="Arial"/>
              </a:rPr>
              <a:t> from approximately 60 million m² in 2020 to 120 million m² by year-end 2024</a:t>
            </a:r>
            <a:r>
              <a:rPr lang="en-AU" sz="1100" b="1" dirty="0">
                <a:cs typeface="Arial"/>
              </a:rPr>
              <a:t>. </a:t>
            </a:r>
            <a:r>
              <a:rPr lang="en-AU" sz="1100" dirty="0">
                <a:cs typeface="Arial"/>
              </a:rPr>
              <a:t>Total installed geothermal direct utilization capacity is </a:t>
            </a:r>
            <a:r>
              <a:rPr lang="en-AU" sz="1100" b="1" dirty="0">
                <a:cs typeface="Arial"/>
              </a:rPr>
              <a:t>over 4 GW</a:t>
            </a:r>
            <a:r>
              <a:rPr lang="en-AU" sz="1100" dirty="0">
                <a:cs typeface="Arial"/>
              </a:rPr>
              <a:t>.</a:t>
            </a:r>
            <a:endParaRPr lang="en-AU" dirty="0">
              <a:cs typeface="Arial"/>
            </a:endParaRPr>
          </a:p>
          <a:p>
            <a:r>
              <a:rPr lang="en-US" sz="1100" dirty="0">
                <a:cs typeface="Arial"/>
              </a:rPr>
              <a:t>Holds over </a:t>
            </a:r>
            <a:r>
              <a:rPr lang="en-US" sz="1100" b="1" dirty="0">
                <a:cs typeface="Arial"/>
              </a:rPr>
              <a:t>130 patents</a:t>
            </a:r>
            <a:r>
              <a:rPr lang="en-US" sz="1100" dirty="0">
                <a:cs typeface="Arial"/>
              </a:rPr>
              <a:t> related to geothermal resource development.</a:t>
            </a:r>
            <a:endParaRPr lang="en-AU" sz="1100" dirty="0">
              <a:cs typeface="Arial"/>
            </a:endParaRPr>
          </a:p>
          <a:p>
            <a:r>
              <a:rPr lang="en-AU" sz="1100" dirty="0">
                <a:cs typeface="Arial"/>
              </a:rPr>
              <a:t>Xiong’an was </a:t>
            </a:r>
            <a:r>
              <a:rPr lang="en-AU" sz="1100" b="1" dirty="0">
                <a:cs typeface="Arial"/>
              </a:rPr>
              <a:t>recognized by IRENA</a:t>
            </a:r>
            <a:r>
              <a:rPr lang="en-AU" sz="1100" dirty="0">
                <a:cs typeface="Arial"/>
              </a:rPr>
              <a:t> as a global showcase for city energy transition.</a:t>
            </a:r>
            <a:endParaRPr lang="en-US" sz="1100" dirty="0">
              <a:cs typeface="Arial"/>
            </a:endParaRPr>
          </a:p>
          <a:p>
            <a:pPr>
              <a:buNone/>
            </a:pPr>
            <a:endParaRPr lang="en-US" sz="1100" dirty="0">
              <a:cs typeface="Arial"/>
            </a:endParaRPr>
          </a:p>
          <a:p>
            <a:pPr>
              <a:buNone/>
            </a:pPr>
            <a:endParaRPr lang="en-AU" sz="1100" dirty="0">
              <a:cs typeface="Arial"/>
            </a:endParaRPr>
          </a:p>
          <a:p>
            <a:pPr marL="0" indent="0">
              <a:spcBef>
                <a:spcPct val="0"/>
              </a:spcBef>
              <a:spcAft>
                <a:spcPct val="0"/>
              </a:spcAft>
              <a:buNone/>
            </a:pPr>
            <a:endParaRPr lang="en-AU" sz="1100" dirty="0">
              <a:cs typeface="Arial"/>
            </a:endParaRPr>
          </a:p>
          <a:p>
            <a:pPr marL="0" indent="0">
              <a:spcBef>
                <a:spcPct val="0"/>
              </a:spcBef>
              <a:spcAft>
                <a:spcPct val="0"/>
              </a:spcAft>
              <a:buNone/>
            </a:pPr>
            <a:endParaRPr lang="en-AU" sz="1100" dirty="0">
              <a:cs typeface="Arial"/>
            </a:endParaRPr>
          </a:p>
          <a:p>
            <a:pPr marL="0" indent="0">
              <a:spcBef>
                <a:spcPct val="0"/>
              </a:spcBef>
              <a:spcAft>
                <a:spcPct val="0"/>
              </a:spcAft>
              <a:buNone/>
            </a:pPr>
            <a:endParaRPr lang="en-AU" sz="1100" dirty="0">
              <a:cs typeface="Arial"/>
            </a:endParaRPr>
          </a:p>
          <a:p>
            <a:pPr marL="0" indent="0">
              <a:spcBef>
                <a:spcPct val="0"/>
              </a:spcBef>
              <a:spcAft>
                <a:spcPct val="0"/>
              </a:spcAft>
              <a:buNone/>
            </a:pPr>
            <a:endParaRPr lang="en-US" sz="1400" dirty="0">
              <a:cs typeface="Arial"/>
            </a:endParaRPr>
          </a:p>
        </p:txBody>
      </p:sp>
      <p:pic>
        <p:nvPicPr>
          <p:cNvPr id="33" name="Graphic 32" descr="Coins with solid fill">
            <a:extLst>
              <a:ext uri="{FF2B5EF4-FFF2-40B4-BE49-F238E27FC236}">
                <a16:creationId xmlns:a16="http://schemas.microsoft.com/office/drawing/2014/main" id="{1F3D31D6-0AFA-8BBE-429A-309A64843C9B}"/>
              </a:ext>
            </a:extLst>
          </p:cNvPr>
          <p:cNvPicPr>
            <a:picLocks noChangeAspect="1"/>
          </p:cNvPicPr>
          <p:nvPr/>
        </p:nvPicPr>
        <p:blipFill>
          <a:blip r:embed="rId20" cstate="screen">
            <a:extLst>
              <a:ext uri="{28A0092B-C50C-407E-A947-70E740481C1C}">
                <a14:useLocalDpi xmlns:a14="http://schemas.microsoft.com/office/drawing/2010/main"/>
              </a:ext>
              <a:ext uri="{96DAC541-7B7A-43D3-8B79-37D633B846F1}">
                <asvg:svgBlip xmlns:asvg="http://schemas.microsoft.com/office/drawing/2016/SVG/main" r:embed="rId21"/>
              </a:ext>
            </a:extLst>
          </a:blip>
          <a:stretch>
            <a:fillRect/>
          </a:stretch>
        </p:blipFill>
        <p:spPr>
          <a:xfrm>
            <a:off x="8744744" y="3127786"/>
            <a:ext cx="352425" cy="352425"/>
          </a:xfrm>
          <a:prstGeom prst="rect">
            <a:avLst/>
          </a:prstGeom>
        </p:spPr>
      </p:pic>
      <p:grpSp>
        <p:nvGrpSpPr>
          <p:cNvPr id="34" name="Group 4">
            <a:extLst>
              <a:ext uri="{FF2B5EF4-FFF2-40B4-BE49-F238E27FC236}">
                <a16:creationId xmlns:a16="http://schemas.microsoft.com/office/drawing/2014/main" id="{B370C8A7-825A-6E83-C43A-2133B81B994A}"/>
              </a:ext>
            </a:extLst>
          </p:cNvPr>
          <p:cNvGrpSpPr>
            <a:grpSpLocks noChangeAspect="1"/>
          </p:cNvGrpSpPr>
          <p:nvPr/>
        </p:nvGrpSpPr>
        <p:grpSpPr bwMode="auto">
          <a:xfrm>
            <a:off x="4077710" y="2800350"/>
            <a:ext cx="4562690" cy="3281428"/>
            <a:chOff x="-9" y="5"/>
            <a:chExt cx="5769" cy="4314"/>
          </a:xfrm>
          <a:solidFill>
            <a:schemeClr val="bg2"/>
          </a:solidFill>
        </p:grpSpPr>
        <p:sp>
          <p:nvSpPr>
            <p:cNvPr id="35" name="Freeform 5">
              <a:extLst>
                <a:ext uri="{FF2B5EF4-FFF2-40B4-BE49-F238E27FC236}">
                  <a16:creationId xmlns:a16="http://schemas.microsoft.com/office/drawing/2014/main" id="{2CA7A252-CD7C-DA75-05FA-79B3AF29B877}"/>
                </a:ext>
              </a:extLst>
            </p:cNvPr>
            <p:cNvSpPr>
              <a:spLocks/>
            </p:cNvSpPr>
            <p:nvPr/>
          </p:nvSpPr>
          <p:spPr bwMode="auto">
            <a:xfrm>
              <a:off x="3679" y="4064"/>
              <a:ext cx="312" cy="255"/>
            </a:xfrm>
            <a:custGeom>
              <a:avLst/>
              <a:gdLst>
                <a:gd name="T0" fmla="*/ 553 w 673"/>
                <a:gd name="T1" fmla="*/ 13 h 550"/>
                <a:gd name="T2" fmla="*/ 520 w 673"/>
                <a:gd name="T3" fmla="*/ 52 h 550"/>
                <a:gd name="T4" fmla="*/ 454 w 673"/>
                <a:gd name="T5" fmla="*/ 35 h 550"/>
                <a:gd name="T6" fmla="*/ 411 w 673"/>
                <a:gd name="T7" fmla="*/ 61 h 550"/>
                <a:gd name="T8" fmla="*/ 358 w 673"/>
                <a:gd name="T9" fmla="*/ 78 h 550"/>
                <a:gd name="T10" fmla="*/ 319 w 673"/>
                <a:gd name="T11" fmla="*/ 70 h 550"/>
                <a:gd name="T12" fmla="*/ 284 w 673"/>
                <a:gd name="T13" fmla="*/ 48 h 550"/>
                <a:gd name="T14" fmla="*/ 260 w 673"/>
                <a:gd name="T15" fmla="*/ 89 h 550"/>
                <a:gd name="T16" fmla="*/ 232 w 673"/>
                <a:gd name="T17" fmla="*/ 111 h 550"/>
                <a:gd name="T18" fmla="*/ 160 w 673"/>
                <a:gd name="T19" fmla="*/ 102 h 550"/>
                <a:gd name="T20" fmla="*/ 175 w 673"/>
                <a:gd name="T21" fmla="*/ 148 h 550"/>
                <a:gd name="T22" fmla="*/ 120 w 673"/>
                <a:gd name="T23" fmla="*/ 185 h 550"/>
                <a:gd name="T24" fmla="*/ 53 w 673"/>
                <a:gd name="T25" fmla="*/ 246 h 550"/>
                <a:gd name="T26" fmla="*/ 20 w 673"/>
                <a:gd name="T27" fmla="*/ 280 h 550"/>
                <a:gd name="T28" fmla="*/ 33 w 673"/>
                <a:gd name="T29" fmla="*/ 317 h 550"/>
                <a:gd name="T30" fmla="*/ 33 w 673"/>
                <a:gd name="T31" fmla="*/ 387 h 550"/>
                <a:gd name="T32" fmla="*/ 55 w 673"/>
                <a:gd name="T33" fmla="*/ 437 h 550"/>
                <a:gd name="T34" fmla="*/ 81 w 673"/>
                <a:gd name="T35" fmla="*/ 476 h 550"/>
                <a:gd name="T36" fmla="*/ 138 w 673"/>
                <a:gd name="T37" fmla="*/ 498 h 550"/>
                <a:gd name="T38" fmla="*/ 219 w 673"/>
                <a:gd name="T39" fmla="*/ 500 h 550"/>
                <a:gd name="T40" fmla="*/ 341 w 673"/>
                <a:gd name="T41" fmla="*/ 534 h 550"/>
                <a:gd name="T42" fmla="*/ 374 w 673"/>
                <a:gd name="T43" fmla="*/ 476 h 550"/>
                <a:gd name="T44" fmla="*/ 459 w 673"/>
                <a:gd name="T45" fmla="*/ 426 h 550"/>
                <a:gd name="T46" fmla="*/ 507 w 673"/>
                <a:gd name="T47" fmla="*/ 395 h 550"/>
                <a:gd name="T48" fmla="*/ 568 w 673"/>
                <a:gd name="T49" fmla="*/ 356 h 550"/>
                <a:gd name="T50" fmla="*/ 551 w 673"/>
                <a:gd name="T51" fmla="*/ 306 h 550"/>
                <a:gd name="T52" fmla="*/ 592 w 673"/>
                <a:gd name="T53" fmla="*/ 272 h 550"/>
                <a:gd name="T54" fmla="*/ 572 w 673"/>
                <a:gd name="T55" fmla="*/ 228 h 550"/>
                <a:gd name="T56" fmla="*/ 633 w 673"/>
                <a:gd name="T57" fmla="*/ 156 h 550"/>
                <a:gd name="T58" fmla="*/ 671 w 673"/>
                <a:gd name="T59" fmla="*/ 124 h 550"/>
                <a:gd name="T60" fmla="*/ 649 w 673"/>
                <a:gd name="T61" fmla="*/ 43 h 550"/>
                <a:gd name="T62" fmla="*/ 590 w 673"/>
                <a:gd name="T63" fmla="*/ 31 h 550"/>
                <a:gd name="T64" fmla="*/ 553 w 673"/>
                <a:gd name="T65" fmla="*/ 13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73" h="550">
                  <a:moveTo>
                    <a:pt x="553" y="13"/>
                  </a:moveTo>
                  <a:cubicBezTo>
                    <a:pt x="553" y="13"/>
                    <a:pt x="540" y="59"/>
                    <a:pt x="520" y="52"/>
                  </a:cubicBezTo>
                  <a:cubicBezTo>
                    <a:pt x="500" y="44"/>
                    <a:pt x="476" y="33"/>
                    <a:pt x="454" y="35"/>
                  </a:cubicBezTo>
                  <a:cubicBezTo>
                    <a:pt x="433" y="37"/>
                    <a:pt x="426" y="46"/>
                    <a:pt x="411" y="61"/>
                  </a:cubicBezTo>
                  <a:cubicBezTo>
                    <a:pt x="395" y="76"/>
                    <a:pt x="378" y="85"/>
                    <a:pt x="358" y="78"/>
                  </a:cubicBezTo>
                  <a:cubicBezTo>
                    <a:pt x="339" y="70"/>
                    <a:pt x="330" y="85"/>
                    <a:pt x="319" y="70"/>
                  </a:cubicBezTo>
                  <a:cubicBezTo>
                    <a:pt x="308" y="55"/>
                    <a:pt x="297" y="35"/>
                    <a:pt x="284" y="48"/>
                  </a:cubicBezTo>
                  <a:cubicBezTo>
                    <a:pt x="271" y="61"/>
                    <a:pt x="258" y="68"/>
                    <a:pt x="260" y="89"/>
                  </a:cubicBezTo>
                  <a:cubicBezTo>
                    <a:pt x="262" y="109"/>
                    <a:pt x="245" y="119"/>
                    <a:pt x="232" y="111"/>
                  </a:cubicBezTo>
                  <a:cubicBezTo>
                    <a:pt x="219" y="104"/>
                    <a:pt x="162" y="83"/>
                    <a:pt x="160" y="102"/>
                  </a:cubicBezTo>
                  <a:cubicBezTo>
                    <a:pt x="157" y="120"/>
                    <a:pt x="194" y="135"/>
                    <a:pt x="175" y="148"/>
                  </a:cubicBezTo>
                  <a:cubicBezTo>
                    <a:pt x="155" y="161"/>
                    <a:pt x="140" y="178"/>
                    <a:pt x="120" y="185"/>
                  </a:cubicBezTo>
                  <a:cubicBezTo>
                    <a:pt x="101" y="193"/>
                    <a:pt x="72" y="230"/>
                    <a:pt x="53" y="246"/>
                  </a:cubicBezTo>
                  <a:cubicBezTo>
                    <a:pt x="33" y="263"/>
                    <a:pt x="0" y="261"/>
                    <a:pt x="20" y="280"/>
                  </a:cubicBezTo>
                  <a:cubicBezTo>
                    <a:pt x="39" y="298"/>
                    <a:pt x="44" y="296"/>
                    <a:pt x="33" y="317"/>
                  </a:cubicBezTo>
                  <a:cubicBezTo>
                    <a:pt x="22" y="337"/>
                    <a:pt x="35" y="371"/>
                    <a:pt x="33" y="387"/>
                  </a:cubicBezTo>
                  <a:cubicBezTo>
                    <a:pt x="31" y="404"/>
                    <a:pt x="48" y="413"/>
                    <a:pt x="55" y="437"/>
                  </a:cubicBezTo>
                  <a:cubicBezTo>
                    <a:pt x="61" y="461"/>
                    <a:pt x="50" y="459"/>
                    <a:pt x="81" y="476"/>
                  </a:cubicBezTo>
                  <a:cubicBezTo>
                    <a:pt x="112" y="493"/>
                    <a:pt x="103" y="484"/>
                    <a:pt x="138" y="498"/>
                  </a:cubicBezTo>
                  <a:cubicBezTo>
                    <a:pt x="173" y="513"/>
                    <a:pt x="197" y="487"/>
                    <a:pt x="219" y="500"/>
                  </a:cubicBezTo>
                  <a:cubicBezTo>
                    <a:pt x="240" y="513"/>
                    <a:pt x="332" y="550"/>
                    <a:pt x="341" y="534"/>
                  </a:cubicBezTo>
                  <a:cubicBezTo>
                    <a:pt x="350" y="517"/>
                    <a:pt x="341" y="476"/>
                    <a:pt x="374" y="476"/>
                  </a:cubicBezTo>
                  <a:cubicBezTo>
                    <a:pt x="406" y="476"/>
                    <a:pt x="452" y="441"/>
                    <a:pt x="459" y="426"/>
                  </a:cubicBezTo>
                  <a:cubicBezTo>
                    <a:pt x="465" y="411"/>
                    <a:pt x="489" y="395"/>
                    <a:pt x="507" y="395"/>
                  </a:cubicBezTo>
                  <a:cubicBezTo>
                    <a:pt x="524" y="395"/>
                    <a:pt x="588" y="371"/>
                    <a:pt x="568" y="356"/>
                  </a:cubicBezTo>
                  <a:cubicBezTo>
                    <a:pt x="548" y="341"/>
                    <a:pt x="531" y="309"/>
                    <a:pt x="551" y="306"/>
                  </a:cubicBezTo>
                  <a:cubicBezTo>
                    <a:pt x="570" y="302"/>
                    <a:pt x="609" y="283"/>
                    <a:pt x="592" y="272"/>
                  </a:cubicBezTo>
                  <a:cubicBezTo>
                    <a:pt x="575" y="261"/>
                    <a:pt x="531" y="267"/>
                    <a:pt x="572" y="228"/>
                  </a:cubicBezTo>
                  <a:cubicBezTo>
                    <a:pt x="614" y="189"/>
                    <a:pt x="609" y="159"/>
                    <a:pt x="633" y="156"/>
                  </a:cubicBezTo>
                  <a:cubicBezTo>
                    <a:pt x="658" y="152"/>
                    <a:pt x="673" y="156"/>
                    <a:pt x="671" y="124"/>
                  </a:cubicBezTo>
                  <a:cubicBezTo>
                    <a:pt x="668" y="93"/>
                    <a:pt x="668" y="52"/>
                    <a:pt x="649" y="43"/>
                  </a:cubicBezTo>
                  <a:cubicBezTo>
                    <a:pt x="629" y="33"/>
                    <a:pt x="599" y="41"/>
                    <a:pt x="590" y="31"/>
                  </a:cubicBezTo>
                  <a:cubicBezTo>
                    <a:pt x="581" y="22"/>
                    <a:pt x="555" y="0"/>
                    <a:pt x="553" y="13"/>
                  </a:cubicBezTo>
                  <a:close/>
                </a:path>
              </a:pathLst>
            </a:custGeom>
            <a:grpFill/>
            <a:ln w="6350" cap="rnd" cmpd="sng">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36" name="Freeform 6">
              <a:extLst>
                <a:ext uri="{FF2B5EF4-FFF2-40B4-BE49-F238E27FC236}">
                  <a16:creationId xmlns:a16="http://schemas.microsoft.com/office/drawing/2014/main" id="{3853275F-76C1-C17E-C6A6-7E50DCD543D1}"/>
                </a:ext>
              </a:extLst>
            </p:cNvPr>
            <p:cNvSpPr>
              <a:spLocks/>
            </p:cNvSpPr>
            <p:nvPr/>
          </p:nvSpPr>
          <p:spPr bwMode="auto">
            <a:xfrm>
              <a:off x="-9" y="633"/>
              <a:ext cx="2307" cy="1593"/>
            </a:xfrm>
            <a:custGeom>
              <a:avLst/>
              <a:gdLst>
                <a:gd name="T0" fmla="*/ 4317 w 4981"/>
                <a:gd name="T1" fmla="*/ 2284 h 3440"/>
                <a:gd name="T2" fmla="*/ 4622 w 4981"/>
                <a:gd name="T3" fmla="*/ 2061 h 3440"/>
                <a:gd name="T4" fmla="*/ 4946 w 4981"/>
                <a:gd name="T5" fmla="*/ 1850 h 3440"/>
                <a:gd name="T6" fmla="*/ 4930 w 4981"/>
                <a:gd name="T7" fmla="*/ 1693 h 3440"/>
                <a:gd name="T8" fmla="*/ 4812 w 4981"/>
                <a:gd name="T9" fmla="*/ 1470 h 3440"/>
                <a:gd name="T10" fmla="*/ 4636 w 4981"/>
                <a:gd name="T11" fmla="*/ 1342 h 3440"/>
                <a:gd name="T12" fmla="*/ 4488 w 4981"/>
                <a:gd name="T13" fmla="*/ 1228 h 3440"/>
                <a:gd name="T14" fmla="*/ 4082 w 4981"/>
                <a:gd name="T15" fmla="*/ 1137 h 3440"/>
                <a:gd name="T16" fmla="*/ 3931 w 4981"/>
                <a:gd name="T17" fmla="*/ 906 h 3440"/>
                <a:gd name="T18" fmla="*/ 3984 w 4981"/>
                <a:gd name="T19" fmla="*/ 684 h 3440"/>
                <a:gd name="T20" fmla="*/ 3787 w 4981"/>
                <a:gd name="T21" fmla="*/ 408 h 3440"/>
                <a:gd name="T22" fmla="*/ 3607 w 4981"/>
                <a:gd name="T23" fmla="*/ 314 h 3440"/>
                <a:gd name="T24" fmla="*/ 3476 w 4981"/>
                <a:gd name="T25" fmla="*/ 141 h 3440"/>
                <a:gd name="T26" fmla="*/ 3472 w 4981"/>
                <a:gd name="T27" fmla="*/ 7 h 3440"/>
                <a:gd name="T28" fmla="*/ 3233 w 4981"/>
                <a:gd name="T29" fmla="*/ 27 h 3440"/>
                <a:gd name="T30" fmla="*/ 3096 w 4981"/>
                <a:gd name="T31" fmla="*/ 155 h 3440"/>
                <a:gd name="T32" fmla="*/ 2965 w 4981"/>
                <a:gd name="T33" fmla="*/ 333 h 3440"/>
                <a:gd name="T34" fmla="*/ 2876 w 4981"/>
                <a:gd name="T35" fmla="*/ 497 h 3440"/>
                <a:gd name="T36" fmla="*/ 2726 w 4981"/>
                <a:gd name="T37" fmla="*/ 478 h 3440"/>
                <a:gd name="T38" fmla="*/ 2359 w 4981"/>
                <a:gd name="T39" fmla="*/ 536 h 3440"/>
                <a:gd name="T40" fmla="*/ 2224 w 4981"/>
                <a:gd name="T41" fmla="*/ 781 h 3440"/>
                <a:gd name="T42" fmla="*/ 2175 w 4981"/>
                <a:gd name="T43" fmla="*/ 850 h 3440"/>
                <a:gd name="T44" fmla="*/ 2008 w 4981"/>
                <a:gd name="T45" fmla="*/ 809 h 3440"/>
                <a:gd name="T46" fmla="*/ 1710 w 4981"/>
                <a:gd name="T47" fmla="*/ 836 h 3440"/>
                <a:gd name="T48" fmla="*/ 1759 w 4981"/>
                <a:gd name="T49" fmla="*/ 1017 h 3440"/>
                <a:gd name="T50" fmla="*/ 1775 w 4981"/>
                <a:gd name="T51" fmla="*/ 1290 h 3440"/>
                <a:gd name="T52" fmla="*/ 1674 w 4981"/>
                <a:gd name="T53" fmla="*/ 1378 h 3440"/>
                <a:gd name="T54" fmla="*/ 1559 w 4981"/>
                <a:gd name="T55" fmla="*/ 1562 h 3440"/>
                <a:gd name="T56" fmla="*/ 1287 w 4981"/>
                <a:gd name="T57" fmla="*/ 1623 h 3440"/>
                <a:gd name="T58" fmla="*/ 1051 w 4981"/>
                <a:gd name="T59" fmla="*/ 1715 h 3440"/>
                <a:gd name="T60" fmla="*/ 760 w 4981"/>
                <a:gd name="T61" fmla="*/ 1768 h 3440"/>
                <a:gd name="T62" fmla="*/ 563 w 4981"/>
                <a:gd name="T63" fmla="*/ 1787 h 3440"/>
                <a:gd name="T64" fmla="*/ 370 w 4981"/>
                <a:gd name="T65" fmla="*/ 1723 h 3440"/>
                <a:gd name="T66" fmla="*/ 180 w 4981"/>
                <a:gd name="T67" fmla="*/ 1768 h 3440"/>
                <a:gd name="T68" fmla="*/ 42 w 4981"/>
                <a:gd name="T69" fmla="*/ 1934 h 3440"/>
                <a:gd name="T70" fmla="*/ 23 w 4981"/>
                <a:gd name="T71" fmla="*/ 2093 h 3440"/>
                <a:gd name="T72" fmla="*/ 232 w 4981"/>
                <a:gd name="T73" fmla="*/ 2199 h 3440"/>
                <a:gd name="T74" fmla="*/ 190 w 4981"/>
                <a:gd name="T75" fmla="*/ 2415 h 3440"/>
                <a:gd name="T76" fmla="*/ 105 w 4981"/>
                <a:gd name="T77" fmla="*/ 2454 h 3440"/>
                <a:gd name="T78" fmla="*/ 53 w 4981"/>
                <a:gd name="T79" fmla="*/ 2535 h 3440"/>
                <a:gd name="T80" fmla="*/ 219 w 4981"/>
                <a:gd name="T81" fmla="*/ 2595 h 3440"/>
                <a:gd name="T82" fmla="*/ 307 w 4981"/>
                <a:gd name="T83" fmla="*/ 2806 h 3440"/>
                <a:gd name="T84" fmla="*/ 442 w 4981"/>
                <a:gd name="T85" fmla="*/ 2962 h 3440"/>
                <a:gd name="T86" fmla="*/ 717 w 4981"/>
                <a:gd name="T87" fmla="*/ 3144 h 3440"/>
                <a:gd name="T88" fmla="*/ 861 w 4981"/>
                <a:gd name="T89" fmla="*/ 3385 h 3440"/>
                <a:gd name="T90" fmla="*/ 1054 w 4981"/>
                <a:gd name="T91" fmla="*/ 3422 h 3440"/>
                <a:gd name="T92" fmla="*/ 1241 w 4981"/>
                <a:gd name="T93" fmla="*/ 3196 h 3440"/>
                <a:gd name="T94" fmla="*/ 1547 w 4981"/>
                <a:gd name="T95" fmla="*/ 3325 h 3440"/>
                <a:gd name="T96" fmla="*/ 1779 w 4981"/>
                <a:gd name="T97" fmla="*/ 3247 h 3440"/>
                <a:gd name="T98" fmla="*/ 2063 w 4981"/>
                <a:gd name="T99" fmla="*/ 3348 h 3440"/>
                <a:gd name="T100" fmla="*/ 2355 w 4981"/>
                <a:gd name="T101" fmla="*/ 3325 h 3440"/>
                <a:gd name="T102" fmla="*/ 2823 w 4981"/>
                <a:gd name="T103" fmla="*/ 3221 h 3440"/>
                <a:gd name="T104" fmla="*/ 3303 w 4981"/>
                <a:gd name="T105" fmla="*/ 3314 h 3440"/>
                <a:gd name="T106" fmla="*/ 3657 w 4981"/>
                <a:gd name="T107" fmla="*/ 3310 h 3440"/>
                <a:gd name="T108" fmla="*/ 3683 w 4981"/>
                <a:gd name="T109" fmla="*/ 3162 h 3440"/>
                <a:gd name="T110" fmla="*/ 3640 w 4981"/>
                <a:gd name="T111" fmla="*/ 2988 h 3440"/>
                <a:gd name="T112" fmla="*/ 3701 w 4981"/>
                <a:gd name="T113" fmla="*/ 2721 h 3440"/>
                <a:gd name="T114" fmla="*/ 4129 w 4981"/>
                <a:gd name="T115" fmla="*/ 2651 h 3440"/>
                <a:gd name="T116" fmla="*/ 4380 w 4981"/>
                <a:gd name="T117" fmla="*/ 2630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81" h="3440">
                  <a:moveTo>
                    <a:pt x="4343" y="2565"/>
                  </a:moveTo>
                  <a:cubicBezTo>
                    <a:pt x="4365" y="2536"/>
                    <a:pt x="4347" y="2491"/>
                    <a:pt x="4343" y="2454"/>
                  </a:cubicBezTo>
                  <a:cubicBezTo>
                    <a:pt x="4339" y="2417"/>
                    <a:pt x="4317" y="2350"/>
                    <a:pt x="4317" y="2284"/>
                  </a:cubicBezTo>
                  <a:cubicBezTo>
                    <a:pt x="4317" y="2217"/>
                    <a:pt x="4391" y="2195"/>
                    <a:pt x="4430" y="2191"/>
                  </a:cubicBezTo>
                  <a:cubicBezTo>
                    <a:pt x="4470" y="2187"/>
                    <a:pt x="4500" y="2180"/>
                    <a:pt x="4513" y="2143"/>
                  </a:cubicBezTo>
                  <a:cubicBezTo>
                    <a:pt x="4526" y="2106"/>
                    <a:pt x="4592" y="2095"/>
                    <a:pt x="4622" y="2061"/>
                  </a:cubicBezTo>
                  <a:cubicBezTo>
                    <a:pt x="4653" y="2028"/>
                    <a:pt x="4701" y="2035"/>
                    <a:pt x="4745" y="2006"/>
                  </a:cubicBezTo>
                  <a:cubicBezTo>
                    <a:pt x="4788" y="1976"/>
                    <a:pt x="4841" y="1987"/>
                    <a:pt x="4911" y="1965"/>
                  </a:cubicBezTo>
                  <a:cubicBezTo>
                    <a:pt x="4981" y="1943"/>
                    <a:pt x="4933" y="1895"/>
                    <a:pt x="4946" y="1850"/>
                  </a:cubicBezTo>
                  <a:cubicBezTo>
                    <a:pt x="4951" y="1831"/>
                    <a:pt x="4965" y="1812"/>
                    <a:pt x="4978" y="1797"/>
                  </a:cubicBezTo>
                  <a:cubicBezTo>
                    <a:pt x="4972" y="1792"/>
                    <a:pt x="4980" y="1784"/>
                    <a:pt x="4976" y="1765"/>
                  </a:cubicBezTo>
                  <a:cubicBezTo>
                    <a:pt x="4970" y="1734"/>
                    <a:pt x="4947" y="1718"/>
                    <a:pt x="4930" y="1693"/>
                  </a:cubicBezTo>
                  <a:cubicBezTo>
                    <a:pt x="4914" y="1668"/>
                    <a:pt x="4891" y="1681"/>
                    <a:pt x="4885" y="1631"/>
                  </a:cubicBezTo>
                  <a:cubicBezTo>
                    <a:pt x="4878" y="1581"/>
                    <a:pt x="4852" y="1551"/>
                    <a:pt x="4845" y="1523"/>
                  </a:cubicBezTo>
                  <a:cubicBezTo>
                    <a:pt x="4839" y="1495"/>
                    <a:pt x="4852" y="1495"/>
                    <a:pt x="4812" y="1470"/>
                  </a:cubicBezTo>
                  <a:cubicBezTo>
                    <a:pt x="4773" y="1445"/>
                    <a:pt x="4803" y="1442"/>
                    <a:pt x="4796" y="1409"/>
                  </a:cubicBezTo>
                  <a:cubicBezTo>
                    <a:pt x="4790" y="1376"/>
                    <a:pt x="4757" y="1387"/>
                    <a:pt x="4721" y="1384"/>
                  </a:cubicBezTo>
                  <a:cubicBezTo>
                    <a:pt x="4685" y="1381"/>
                    <a:pt x="4675" y="1362"/>
                    <a:pt x="4636" y="1342"/>
                  </a:cubicBezTo>
                  <a:cubicBezTo>
                    <a:pt x="4596" y="1323"/>
                    <a:pt x="4629" y="1328"/>
                    <a:pt x="4596" y="1301"/>
                  </a:cubicBezTo>
                  <a:cubicBezTo>
                    <a:pt x="4563" y="1273"/>
                    <a:pt x="4560" y="1278"/>
                    <a:pt x="4524" y="1276"/>
                  </a:cubicBezTo>
                  <a:cubicBezTo>
                    <a:pt x="4488" y="1273"/>
                    <a:pt x="4495" y="1251"/>
                    <a:pt x="4488" y="1228"/>
                  </a:cubicBezTo>
                  <a:cubicBezTo>
                    <a:pt x="4482" y="1206"/>
                    <a:pt x="4452" y="1206"/>
                    <a:pt x="4416" y="1184"/>
                  </a:cubicBezTo>
                  <a:cubicBezTo>
                    <a:pt x="4380" y="1162"/>
                    <a:pt x="4252" y="1167"/>
                    <a:pt x="4210" y="1164"/>
                  </a:cubicBezTo>
                  <a:cubicBezTo>
                    <a:pt x="4167" y="1162"/>
                    <a:pt x="4147" y="1145"/>
                    <a:pt x="4082" y="1137"/>
                  </a:cubicBezTo>
                  <a:cubicBezTo>
                    <a:pt x="4016" y="1128"/>
                    <a:pt x="4056" y="1120"/>
                    <a:pt x="3957" y="1095"/>
                  </a:cubicBezTo>
                  <a:cubicBezTo>
                    <a:pt x="3859" y="1070"/>
                    <a:pt x="3885" y="1031"/>
                    <a:pt x="3879" y="1003"/>
                  </a:cubicBezTo>
                  <a:cubicBezTo>
                    <a:pt x="3872" y="975"/>
                    <a:pt x="3889" y="936"/>
                    <a:pt x="3931" y="906"/>
                  </a:cubicBezTo>
                  <a:cubicBezTo>
                    <a:pt x="3974" y="875"/>
                    <a:pt x="3974" y="850"/>
                    <a:pt x="3948" y="814"/>
                  </a:cubicBezTo>
                  <a:cubicBezTo>
                    <a:pt x="3921" y="778"/>
                    <a:pt x="3948" y="781"/>
                    <a:pt x="3977" y="753"/>
                  </a:cubicBezTo>
                  <a:cubicBezTo>
                    <a:pt x="4007" y="725"/>
                    <a:pt x="3990" y="714"/>
                    <a:pt x="3984" y="684"/>
                  </a:cubicBezTo>
                  <a:cubicBezTo>
                    <a:pt x="3977" y="653"/>
                    <a:pt x="3964" y="625"/>
                    <a:pt x="3928" y="595"/>
                  </a:cubicBezTo>
                  <a:cubicBezTo>
                    <a:pt x="3892" y="564"/>
                    <a:pt x="3885" y="481"/>
                    <a:pt x="3875" y="444"/>
                  </a:cubicBezTo>
                  <a:cubicBezTo>
                    <a:pt x="3866" y="408"/>
                    <a:pt x="3830" y="408"/>
                    <a:pt x="3787" y="408"/>
                  </a:cubicBezTo>
                  <a:cubicBezTo>
                    <a:pt x="3744" y="408"/>
                    <a:pt x="3751" y="369"/>
                    <a:pt x="3731" y="347"/>
                  </a:cubicBezTo>
                  <a:cubicBezTo>
                    <a:pt x="3712" y="325"/>
                    <a:pt x="3689" y="344"/>
                    <a:pt x="3653" y="364"/>
                  </a:cubicBezTo>
                  <a:cubicBezTo>
                    <a:pt x="3617" y="383"/>
                    <a:pt x="3626" y="358"/>
                    <a:pt x="3607" y="314"/>
                  </a:cubicBezTo>
                  <a:cubicBezTo>
                    <a:pt x="3587" y="269"/>
                    <a:pt x="3577" y="283"/>
                    <a:pt x="3564" y="239"/>
                  </a:cubicBezTo>
                  <a:cubicBezTo>
                    <a:pt x="3551" y="194"/>
                    <a:pt x="3499" y="203"/>
                    <a:pt x="3469" y="189"/>
                  </a:cubicBezTo>
                  <a:cubicBezTo>
                    <a:pt x="3440" y="175"/>
                    <a:pt x="3450" y="175"/>
                    <a:pt x="3476" y="141"/>
                  </a:cubicBezTo>
                  <a:cubicBezTo>
                    <a:pt x="3502" y="108"/>
                    <a:pt x="3450" y="108"/>
                    <a:pt x="3430" y="91"/>
                  </a:cubicBezTo>
                  <a:cubicBezTo>
                    <a:pt x="3410" y="75"/>
                    <a:pt x="3417" y="72"/>
                    <a:pt x="3453" y="50"/>
                  </a:cubicBezTo>
                  <a:cubicBezTo>
                    <a:pt x="3467" y="41"/>
                    <a:pt x="3471" y="24"/>
                    <a:pt x="3472" y="7"/>
                  </a:cubicBezTo>
                  <a:cubicBezTo>
                    <a:pt x="3467" y="9"/>
                    <a:pt x="3462" y="9"/>
                    <a:pt x="3436" y="11"/>
                  </a:cubicBezTo>
                  <a:cubicBezTo>
                    <a:pt x="3391" y="14"/>
                    <a:pt x="3351" y="25"/>
                    <a:pt x="3341" y="14"/>
                  </a:cubicBezTo>
                  <a:cubicBezTo>
                    <a:pt x="3332" y="2"/>
                    <a:pt x="3233" y="0"/>
                    <a:pt x="3233" y="27"/>
                  </a:cubicBezTo>
                  <a:cubicBezTo>
                    <a:pt x="3233" y="55"/>
                    <a:pt x="3256" y="58"/>
                    <a:pt x="3227" y="91"/>
                  </a:cubicBezTo>
                  <a:cubicBezTo>
                    <a:pt x="3197" y="125"/>
                    <a:pt x="3201" y="128"/>
                    <a:pt x="3171" y="139"/>
                  </a:cubicBezTo>
                  <a:cubicBezTo>
                    <a:pt x="3142" y="150"/>
                    <a:pt x="3125" y="158"/>
                    <a:pt x="3096" y="155"/>
                  </a:cubicBezTo>
                  <a:cubicBezTo>
                    <a:pt x="3066" y="153"/>
                    <a:pt x="3053" y="128"/>
                    <a:pt x="3027" y="158"/>
                  </a:cubicBezTo>
                  <a:cubicBezTo>
                    <a:pt x="3001" y="189"/>
                    <a:pt x="2965" y="236"/>
                    <a:pt x="2965" y="264"/>
                  </a:cubicBezTo>
                  <a:cubicBezTo>
                    <a:pt x="2965" y="292"/>
                    <a:pt x="2965" y="305"/>
                    <a:pt x="2965" y="333"/>
                  </a:cubicBezTo>
                  <a:cubicBezTo>
                    <a:pt x="2965" y="361"/>
                    <a:pt x="2955" y="367"/>
                    <a:pt x="2968" y="392"/>
                  </a:cubicBezTo>
                  <a:cubicBezTo>
                    <a:pt x="2981" y="417"/>
                    <a:pt x="2981" y="419"/>
                    <a:pt x="2965" y="442"/>
                  </a:cubicBezTo>
                  <a:cubicBezTo>
                    <a:pt x="2948" y="464"/>
                    <a:pt x="2893" y="494"/>
                    <a:pt x="2876" y="497"/>
                  </a:cubicBezTo>
                  <a:cubicBezTo>
                    <a:pt x="2860" y="500"/>
                    <a:pt x="2824" y="494"/>
                    <a:pt x="2814" y="511"/>
                  </a:cubicBezTo>
                  <a:cubicBezTo>
                    <a:pt x="2804" y="528"/>
                    <a:pt x="2778" y="517"/>
                    <a:pt x="2768" y="508"/>
                  </a:cubicBezTo>
                  <a:cubicBezTo>
                    <a:pt x="2758" y="500"/>
                    <a:pt x="2762" y="478"/>
                    <a:pt x="2726" y="478"/>
                  </a:cubicBezTo>
                  <a:cubicBezTo>
                    <a:pt x="2690" y="478"/>
                    <a:pt x="2621" y="489"/>
                    <a:pt x="2588" y="456"/>
                  </a:cubicBezTo>
                  <a:cubicBezTo>
                    <a:pt x="2555" y="422"/>
                    <a:pt x="2460" y="330"/>
                    <a:pt x="2444" y="400"/>
                  </a:cubicBezTo>
                  <a:cubicBezTo>
                    <a:pt x="2427" y="469"/>
                    <a:pt x="2382" y="503"/>
                    <a:pt x="2359" y="536"/>
                  </a:cubicBezTo>
                  <a:cubicBezTo>
                    <a:pt x="2336" y="570"/>
                    <a:pt x="2319" y="589"/>
                    <a:pt x="2293" y="631"/>
                  </a:cubicBezTo>
                  <a:cubicBezTo>
                    <a:pt x="2267" y="672"/>
                    <a:pt x="2290" y="689"/>
                    <a:pt x="2260" y="711"/>
                  </a:cubicBezTo>
                  <a:cubicBezTo>
                    <a:pt x="2231" y="734"/>
                    <a:pt x="2178" y="759"/>
                    <a:pt x="2224" y="781"/>
                  </a:cubicBezTo>
                  <a:cubicBezTo>
                    <a:pt x="2270" y="803"/>
                    <a:pt x="2293" y="823"/>
                    <a:pt x="2273" y="845"/>
                  </a:cubicBezTo>
                  <a:cubicBezTo>
                    <a:pt x="2254" y="867"/>
                    <a:pt x="2247" y="917"/>
                    <a:pt x="2224" y="884"/>
                  </a:cubicBezTo>
                  <a:cubicBezTo>
                    <a:pt x="2201" y="850"/>
                    <a:pt x="2205" y="842"/>
                    <a:pt x="2175" y="850"/>
                  </a:cubicBezTo>
                  <a:cubicBezTo>
                    <a:pt x="2146" y="859"/>
                    <a:pt x="2113" y="859"/>
                    <a:pt x="2106" y="836"/>
                  </a:cubicBezTo>
                  <a:cubicBezTo>
                    <a:pt x="2100" y="814"/>
                    <a:pt x="2113" y="784"/>
                    <a:pt x="2077" y="797"/>
                  </a:cubicBezTo>
                  <a:cubicBezTo>
                    <a:pt x="2041" y="811"/>
                    <a:pt x="2038" y="809"/>
                    <a:pt x="2008" y="809"/>
                  </a:cubicBezTo>
                  <a:cubicBezTo>
                    <a:pt x="1979" y="809"/>
                    <a:pt x="1949" y="836"/>
                    <a:pt x="1913" y="817"/>
                  </a:cubicBezTo>
                  <a:cubicBezTo>
                    <a:pt x="1877" y="797"/>
                    <a:pt x="1854" y="828"/>
                    <a:pt x="1825" y="828"/>
                  </a:cubicBezTo>
                  <a:cubicBezTo>
                    <a:pt x="1795" y="828"/>
                    <a:pt x="1713" y="814"/>
                    <a:pt x="1710" y="836"/>
                  </a:cubicBezTo>
                  <a:cubicBezTo>
                    <a:pt x="1707" y="859"/>
                    <a:pt x="1694" y="881"/>
                    <a:pt x="1733" y="886"/>
                  </a:cubicBezTo>
                  <a:cubicBezTo>
                    <a:pt x="1772" y="892"/>
                    <a:pt x="1821" y="895"/>
                    <a:pt x="1798" y="925"/>
                  </a:cubicBezTo>
                  <a:cubicBezTo>
                    <a:pt x="1775" y="956"/>
                    <a:pt x="1756" y="973"/>
                    <a:pt x="1759" y="1017"/>
                  </a:cubicBezTo>
                  <a:cubicBezTo>
                    <a:pt x="1762" y="1062"/>
                    <a:pt x="1746" y="1089"/>
                    <a:pt x="1766" y="1145"/>
                  </a:cubicBezTo>
                  <a:cubicBezTo>
                    <a:pt x="1785" y="1201"/>
                    <a:pt x="1782" y="1209"/>
                    <a:pt x="1782" y="1237"/>
                  </a:cubicBezTo>
                  <a:cubicBezTo>
                    <a:pt x="1782" y="1265"/>
                    <a:pt x="1759" y="1256"/>
                    <a:pt x="1775" y="1290"/>
                  </a:cubicBezTo>
                  <a:cubicBezTo>
                    <a:pt x="1792" y="1323"/>
                    <a:pt x="1779" y="1337"/>
                    <a:pt x="1759" y="1323"/>
                  </a:cubicBezTo>
                  <a:cubicBezTo>
                    <a:pt x="1739" y="1309"/>
                    <a:pt x="1716" y="1306"/>
                    <a:pt x="1707" y="1328"/>
                  </a:cubicBezTo>
                  <a:cubicBezTo>
                    <a:pt x="1697" y="1351"/>
                    <a:pt x="1707" y="1376"/>
                    <a:pt x="1674" y="1378"/>
                  </a:cubicBezTo>
                  <a:cubicBezTo>
                    <a:pt x="1641" y="1381"/>
                    <a:pt x="1621" y="1390"/>
                    <a:pt x="1625" y="1429"/>
                  </a:cubicBezTo>
                  <a:cubicBezTo>
                    <a:pt x="1628" y="1467"/>
                    <a:pt x="1648" y="1492"/>
                    <a:pt x="1625" y="1523"/>
                  </a:cubicBezTo>
                  <a:cubicBezTo>
                    <a:pt x="1602" y="1554"/>
                    <a:pt x="1602" y="1565"/>
                    <a:pt x="1559" y="1562"/>
                  </a:cubicBezTo>
                  <a:cubicBezTo>
                    <a:pt x="1517" y="1559"/>
                    <a:pt x="1513" y="1590"/>
                    <a:pt x="1481" y="1593"/>
                  </a:cubicBezTo>
                  <a:cubicBezTo>
                    <a:pt x="1448" y="1595"/>
                    <a:pt x="1395" y="1581"/>
                    <a:pt x="1369" y="1595"/>
                  </a:cubicBezTo>
                  <a:cubicBezTo>
                    <a:pt x="1343" y="1609"/>
                    <a:pt x="1323" y="1623"/>
                    <a:pt x="1287" y="1623"/>
                  </a:cubicBezTo>
                  <a:cubicBezTo>
                    <a:pt x="1251" y="1623"/>
                    <a:pt x="1241" y="1626"/>
                    <a:pt x="1209" y="1643"/>
                  </a:cubicBezTo>
                  <a:cubicBezTo>
                    <a:pt x="1176" y="1659"/>
                    <a:pt x="1150" y="1676"/>
                    <a:pt x="1124" y="1701"/>
                  </a:cubicBezTo>
                  <a:cubicBezTo>
                    <a:pt x="1097" y="1726"/>
                    <a:pt x="1074" y="1734"/>
                    <a:pt x="1051" y="1715"/>
                  </a:cubicBezTo>
                  <a:cubicBezTo>
                    <a:pt x="1028" y="1695"/>
                    <a:pt x="933" y="1732"/>
                    <a:pt x="920" y="1704"/>
                  </a:cubicBezTo>
                  <a:cubicBezTo>
                    <a:pt x="907" y="1676"/>
                    <a:pt x="868" y="1640"/>
                    <a:pt x="835" y="1676"/>
                  </a:cubicBezTo>
                  <a:cubicBezTo>
                    <a:pt x="802" y="1712"/>
                    <a:pt x="776" y="1737"/>
                    <a:pt x="760" y="1768"/>
                  </a:cubicBezTo>
                  <a:cubicBezTo>
                    <a:pt x="743" y="1798"/>
                    <a:pt x="691" y="1840"/>
                    <a:pt x="671" y="1812"/>
                  </a:cubicBezTo>
                  <a:cubicBezTo>
                    <a:pt x="652" y="1784"/>
                    <a:pt x="658" y="1782"/>
                    <a:pt x="632" y="1787"/>
                  </a:cubicBezTo>
                  <a:cubicBezTo>
                    <a:pt x="606" y="1793"/>
                    <a:pt x="573" y="1826"/>
                    <a:pt x="563" y="1787"/>
                  </a:cubicBezTo>
                  <a:cubicBezTo>
                    <a:pt x="553" y="1748"/>
                    <a:pt x="563" y="1709"/>
                    <a:pt x="537" y="1706"/>
                  </a:cubicBezTo>
                  <a:cubicBezTo>
                    <a:pt x="511" y="1704"/>
                    <a:pt x="475" y="1757"/>
                    <a:pt x="455" y="1734"/>
                  </a:cubicBezTo>
                  <a:cubicBezTo>
                    <a:pt x="436" y="1712"/>
                    <a:pt x="380" y="1698"/>
                    <a:pt x="370" y="1723"/>
                  </a:cubicBezTo>
                  <a:cubicBezTo>
                    <a:pt x="360" y="1748"/>
                    <a:pt x="344" y="1754"/>
                    <a:pt x="321" y="1754"/>
                  </a:cubicBezTo>
                  <a:cubicBezTo>
                    <a:pt x="298" y="1754"/>
                    <a:pt x="301" y="1784"/>
                    <a:pt x="268" y="1782"/>
                  </a:cubicBezTo>
                  <a:cubicBezTo>
                    <a:pt x="236" y="1779"/>
                    <a:pt x="213" y="1743"/>
                    <a:pt x="180" y="1768"/>
                  </a:cubicBezTo>
                  <a:cubicBezTo>
                    <a:pt x="147" y="1793"/>
                    <a:pt x="128" y="1793"/>
                    <a:pt x="128" y="1837"/>
                  </a:cubicBezTo>
                  <a:cubicBezTo>
                    <a:pt x="128" y="1882"/>
                    <a:pt x="147" y="1890"/>
                    <a:pt x="101" y="1896"/>
                  </a:cubicBezTo>
                  <a:cubicBezTo>
                    <a:pt x="55" y="1901"/>
                    <a:pt x="39" y="1904"/>
                    <a:pt x="42" y="1934"/>
                  </a:cubicBezTo>
                  <a:cubicBezTo>
                    <a:pt x="46" y="1965"/>
                    <a:pt x="0" y="1965"/>
                    <a:pt x="33" y="1987"/>
                  </a:cubicBezTo>
                  <a:cubicBezTo>
                    <a:pt x="65" y="2009"/>
                    <a:pt x="75" y="2015"/>
                    <a:pt x="49" y="2037"/>
                  </a:cubicBezTo>
                  <a:cubicBezTo>
                    <a:pt x="23" y="2060"/>
                    <a:pt x="19" y="2068"/>
                    <a:pt x="23" y="2093"/>
                  </a:cubicBezTo>
                  <a:cubicBezTo>
                    <a:pt x="26" y="2118"/>
                    <a:pt x="49" y="2165"/>
                    <a:pt x="72" y="2146"/>
                  </a:cubicBezTo>
                  <a:cubicBezTo>
                    <a:pt x="95" y="2126"/>
                    <a:pt x="88" y="2115"/>
                    <a:pt x="141" y="2132"/>
                  </a:cubicBezTo>
                  <a:cubicBezTo>
                    <a:pt x="193" y="2148"/>
                    <a:pt x="219" y="2168"/>
                    <a:pt x="232" y="2199"/>
                  </a:cubicBezTo>
                  <a:cubicBezTo>
                    <a:pt x="245" y="2229"/>
                    <a:pt x="203" y="2226"/>
                    <a:pt x="206" y="2265"/>
                  </a:cubicBezTo>
                  <a:cubicBezTo>
                    <a:pt x="209" y="2304"/>
                    <a:pt x="242" y="2335"/>
                    <a:pt x="216" y="2357"/>
                  </a:cubicBezTo>
                  <a:cubicBezTo>
                    <a:pt x="190" y="2379"/>
                    <a:pt x="180" y="2379"/>
                    <a:pt x="190" y="2415"/>
                  </a:cubicBezTo>
                  <a:cubicBezTo>
                    <a:pt x="200" y="2451"/>
                    <a:pt x="229" y="2479"/>
                    <a:pt x="196" y="2496"/>
                  </a:cubicBezTo>
                  <a:cubicBezTo>
                    <a:pt x="164" y="2513"/>
                    <a:pt x="150" y="2527"/>
                    <a:pt x="128" y="2499"/>
                  </a:cubicBezTo>
                  <a:cubicBezTo>
                    <a:pt x="114" y="2482"/>
                    <a:pt x="113" y="2466"/>
                    <a:pt x="105" y="2454"/>
                  </a:cubicBezTo>
                  <a:cubicBezTo>
                    <a:pt x="92" y="2456"/>
                    <a:pt x="80" y="2456"/>
                    <a:pt x="73" y="2456"/>
                  </a:cubicBezTo>
                  <a:cubicBezTo>
                    <a:pt x="55" y="2456"/>
                    <a:pt x="63" y="2479"/>
                    <a:pt x="52" y="2498"/>
                  </a:cubicBezTo>
                  <a:cubicBezTo>
                    <a:pt x="47" y="2506"/>
                    <a:pt x="49" y="2522"/>
                    <a:pt x="53" y="2535"/>
                  </a:cubicBezTo>
                  <a:cubicBezTo>
                    <a:pt x="56" y="2536"/>
                    <a:pt x="59" y="2536"/>
                    <a:pt x="62" y="2536"/>
                  </a:cubicBezTo>
                  <a:cubicBezTo>
                    <a:pt x="93" y="2536"/>
                    <a:pt x="106" y="2547"/>
                    <a:pt x="141" y="2565"/>
                  </a:cubicBezTo>
                  <a:cubicBezTo>
                    <a:pt x="176" y="2584"/>
                    <a:pt x="176" y="2580"/>
                    <a:pt x="219" y="2595"/>
                  </a:cubicBezTo>
                  <a:cubicBezTo>
                    <a:pt x="263" y="2610"/>
                    <a:pt x="245" y="2654"/>
                    <a:pt x="272" y="2658"/>
                  </a:cubicBezTo>
                  <a:cubicBezTo>
                    <a:pt x="298" y="2662"/>
                    <a:pt x="307" y="2677"/>
                    <a:pt x="333" y="2721"/>
                  </a:cubicBezTo>
                  <a:cubicBezTo>
                    <a:pt x="359" y="2766"/>
                    <a:pt x="328" y="2784"/>
                    <a:pt x="307" y="2806"/>
                  </a:cubicBezTo>
                  <a:cubicBezTo>
                    <a:pt x="285" y="2829"/>
                    <a:pt x="302" y="2836"/>
                    <a:pt x="320" y="2862"/>
                  </a:cubicBezTo>
                  <a:cubicBezTo>
                    <a:pt x="337" y="2888"/>
                    <a:pt x="337" y="2914"/>
                    <a:pt x="377" y="2914"/>
                  </a:cubicBezTo>
                  <a:cubicBezTo>
                    <a:pt x="416" y="2914"/>
                    <a:pt x="407" y="2918"/>
                    <a:pt x="442" y="2962"/>
                  </a:cubicBezTo>
                  <a:cubicBezTo>
                    <a:pt x="477" y="3007"/>
                    <a:pt x="538" y="3025"/>
                    <a:pt x="582" y="3055"/>
                  </a:cubicBezTo>
                  <a:cubicBezTo>
                    <a:pt x="626" y="3084"/>
                    <a:pt x="669" y="3073"/>
                    <a:pt x="722" y="3073"/>
                  </a:cubicBezTo>
                  <a:cubicBezTo>
                    <a:pt x="774" y="3073"/>
                    <a:pt x="713" y="3129"/>
                    <a:pt x="717" y="3144"/>
                  </a:cubicBezTo>
                  <a:cubicBezTo>
                    <a:pt x="722" y="3158"/>
                    <a:pt x="730" y="3214"/>
                    <a:pt x="726" y="3255"/>
                  </a:cubicBezTo>
                  <a:cubicBezTo>
                    <a:pt x="722" y="3296"/>
                    <a:pt x="752" y="3310"/>
                    <a:pt x="774" y="3333"/>
                  </a:cubicBezTo>
                  <a:cubicBezTo>
                    <a:pt x="796" y="3355"/>
                    <a:pt x="822" y="3362"/>
                    <a:pt x="861" y="3385"/>
                  </a:cubicBezTo>
                  <a:cubicBezTo>
                    <a:pt x="870" y="3389"/>
                    <a:pt x="874" y="3394"/>
                    <a:pt x="875" y="3399"/>
                  </a:cubicBezTo>
                  <a:cubicBezTo>
                    <a:pt x="901" y="3404"/>
                    <a:pt x="929" y="3410"/>
                    <a:pt x="949" y="3418"/>
                  </a:cubicBezTo>
                  <a:cubicBezTo>
                    <a:pt x="992" y="3436"/>
                    <a:pt x="1027" y="3440"/>
                    <a:pt x="1054" y="3422"/>
                  </a:cubicBezTo>
                  <a:cubicBezTo>
                    <a:pt x="1080" y="3403"/>
                    <a:pt x="1075" y="3396"/>
                    <a:pt x="1084" y="3366"/>
                  </a:cubicBezTo>
                  <a:cubicBezTo>
                    <a:pt x="1093" y="3336"/>
                    <a:pt x="1145" y="3303"/>
                    <a:pt x="1180" y="3270"/>
                  </a:cubicBezTo>
                  <a:cubicBezTo>
                    <a:pt x="1215" y="3236"/>
                    <a:pt x="1198" y="3155"/>
                    <a:pt x="1241" y="3196"/>
                  </a:cubicBezTo>
                  <a:cubicBezTo>
                    <a:pt x="1285" y="3236"/>
                    <a:pt x="1290" y="3251"/>
                    <a:pt x="1324" y="3255"/>
                  </a:cubicBezTo>
                  <a:cubicBezTo>
                    <a:pt x="1359" y="3259"/>
                    <a:pt x="1438" y="3247"/>
                    <a:pt x="1460" y="3281"/>
                  </a:cubicBezTo>
                  <a:cubicBezTo>
                    <a:pt x="1482" y="3314"/>
                    <a:pt x="1504" y="3351"/>
                    <a:pt x="1547" y="3325"/>
                  </a:cubicBezTo>
                  <a:cubicBezTo>
                    <a:pt x="1591" y="3299"/>
                    <a:pt x="1604" y="3247"/>
                    <a:pt x="1648" y="3244"/>
                  </a:cubicBezTo>
                  <a:cubicBezTo>
                    <a:pt x="1691" y="3240"/>
                    <a:pt x="1691" y="3210"/>
                    <a:pt x="1713" y="3236"/>
                  </a:cubicBezTo>
                  <a:cubicBezTo>
                    <a:pt x="1735" y="3262"/>
                    <a:pt x="1718" y="3240"/>
                    <a:pt x="1779" y="3247"/>
                  </a:cubicBezTo>
                  <a:cubicBezTo>
                    <a:pt x="1840" y="3255"/>
                    <a:pt x="1875" y="3255"/>
                    <a:pt x="1901" y="3273"/>
                  </a:cubicBezTo>
                  <a:cubicBezTo>
                    <a:pt x="1927" y="3292"/>
                    <a:pt x="1923" y="3325"/>
                    <a:pt x="1975" y="3333"/>
                  </a:cubicBezTo>
                  <a:cubicBezTo>
                    <a:pt x="2028" y="3340"/>
                    <a:pt x="2041" y="3325"/>
                    <a:pt x="2063" y="3348"/>
                  </a:cubicBezTo>
                  <a:cubicBezTo>
                    <a:pt x="2085" y="3370"/>
                    <a:pt x="2111" y="3381"/>
                    <a:pt x="2150" y="3351"/>
                  </a:cubicBezTo>
                  <a:cubicBezTo>
                    <a:pt x="2189" y="3322"/>
                    <a:pt x="2202" y="3322"/>
                    <a:pt x="2255" y="3322"/>
                  </a:cubicBezTo>
                  <a:cubicBezTo>
                    <a:pt x="2307" y="3322"/>
                    <a:pt x="2316" y="3318"/>
                    <a:pt x="2355" y="3325"/>
                  </a:cubicBezTo>
                  <a:cubicBezTo>
                    <a:pt x="2395" y="3333"/>
                    <a:pt x="2412" y="3336"/>
                    <a:pt x="2460" y="3307"/>
                  </a:cubicBezTo>
                  <a:cubicBezTo>
                    <a:pt x="2508" y="3277"/>
                    <a:pt x="2543" y="3233"/>
                    <a:pt x="2604" y="3236"/>
                  </a:cubicBezTo>
                  <a:cubicBezTo>
                    <a:pt x="2665" y="3240"/>
                    <a:pt x="2783" y="3247"/>
                    <a:pt x="2823" y="3221"/>
                  </a:cubicBezTo>
                  <a:cubicBezTo>
                    <a:pt x="2862" y="3196"/>
                    <a:pt x="2862" y="3181"/>
                    <a:pt x="2932" y="3192"/>
                  </a:cubicBezTo>
                  <a:cubicBezTo>
                    <a:pt x="3002" y="3203"/>
                    <a:pt x="3146" y="3247"/>
                    <a:pt x="3194" y="3273"/>
                  </a:cubicBezTo>
                  <a:cubicBezTo>
                    <a:pt x="3242" y="3299"/>
                    <a:pt x="3255" y="3322"/>
                    <a:pt x="3303" y="3314"/>
                  </a:cubicBezTo>
                  <a:cubicBezTo>
                    <a:pt x="3351" y="3307"/>
                    <a:pt x="3377" y="3292"/>
                    <a:pt x="3430" y="3314"/>
                  </a:cubicBezTo>
                  <a:cubicBezTo>
                    <a:pt x="3482" y="3336"/>
                    <a:pt x="3491" y="3362"/>
                    <a:pt x="3583" y="3340"/>
                  </a:cubicBezTo>
                  <a:cubicBezTo>
                    <a:pt x="3675" y="3318"/>
                    <a:pt x="3618" y="3310"/>
                    <a:pt x="3657" y="3310"/>
                  </a:cubicBezTo>
                  <a:cubicBezTo>
                    <a:pt x="3696" y="3310"/>
                    <a:pt x="3723" y="3292"/>
                    <a:pt x="3661" y="3277"/>
                  </a:cubicBezTo>
                  <a:cubicBezTo>
                    <a:pt x="3600" y="3262"/>
                    <a:pt x="3574" y="3244"/>
                    <a:pt x="3609" y="3207"/>
                  </a:cubicBezTo>
                  <a:cubicBezTo>
                    <a:pt x="3644" y="3170"/>
                    <a:pt x="3640" y="3181"/>
                    <a:pt x="3683" y="3162"/>
                  </a:cubicBezTo>
                  <a:cubicBezTo>
                    <a:pt x="3727" y="3144"/>
                    <a:pt x="3705" y="3129"/>
                    <a:pt x="3718" y="3110"/>
                  </a:cubicBezTo>
                  <a:cubicBezTo>
                    <a:pt x="3731" y="3092"/>
                    <a:pt x="3766" y="3084"/>
                    <a:pt x="3740" y="3051"/>
                  </a:cubicBezTo>
                  <a:cubicBezTo>
                    <a:pt x="3714" y="3018"/>
                    <a:pt x="3648" y="3018"/>
                    <a:pt x="3640" y="2988"/>
                  </a:cubicBezTo>
                  <a:cubicBezTo>
                    <a:pt x="3631" y="2958"/>
                    <a:pt x="3548" y="2969"/>
                    <a:pt x="3548" y="2921"/>
                  </a:cubicBezTo>
                  <a:cubicBezTo>
                    <a:pt x="3548" y="2873"/>
                    <a:pt x="3522" y="2814"/>
                    <a:pt x="3570" y="2784"/>
                  </a:cubicBezTo>
                  <a:cubicBezTo>
                    <a:pt x="3618" y="2754"/>
                    <a:pt x="3631" y="2714"/>
                    <a:pt x="3701" y="2721"/>
                  </a:cubicBezTo>
                  <a:cubicBezTo>
                    <a:pt x="3771" y="2729"/>
                    <a:pt x="3784" y="2717"/>
                    <a:pt x="3867" y="2714"/>
                  </a:cubicBezTo>
                  <a:cubicBezTo>
                    <a:pt x="3950" y="2710"/>
                    <a:pt x="3950" y="2677"/>
                    <a:pt x="4011" y="2673"/>
                  </a:cubicBezTo>
                  <a:cubicBezTo>
                    <a:pt x="4072" y="2669"/>
                    <a:pt x="4081" y="2647"/>
                    <a:pt x="4129" y="2651"/>
                  </a:cubicBezTo>
                  <a:cubicBezTo>
                    <a:pt x="4177" y="2654"/>
                    <a:pt x="4216" y="2677"/>
                    <a:pt x="4238" y="2647"/>
                  </a:cubicBezTo>
                  <a:cubicBezTo>
                    <a:pt x="4260" y="2617"/>
                    <a:pt x="4260" y="2588"/>
                    <a:pt x="4295" y="2617"/>
                  </a:cubicBezTo>
                  <a:cubicBezTo>
                    <a:pt x="4315" y="2634"/>
                    <a:pt x="4346" y="2633"/>
                    <a:pt x="4380" y="2630"/>
                  </a:cubicBezTo>
                  <a:cubicBezTo>
                    <a:pt x="4351" y="2567"/>
                    <a:pt x="4325" y="2590"/>
                    <a:pt x="4343" y="2565"/>
                  </a:cubicBezTo>
                  <a:close/>
                </a:path>
              </a:pathLst>
            </a:custGeom>
            <a:grpFill/>
            <a:ln w="6350" cap="rnd" cmpd="sng">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37" name="Freeform 7">
              <a:extLst>
                <a:ext uri="{FF2B5EF4-FFF2-40B4-BE49-F238E27FC236}">
                  <a16:creationId xmlns:a16="http://schemas.microsoft.com/office/drawing/2014/main" id="{5D1A2594-C71C-991C-2BA8-3B60DAD0EAE1}"/>
                </a:ext>
              </a:extLst>
            </p:cNvPr>
            <p:cNvSpPr>
              <a:spLocks/>
            </p:cNvSpPr>
            <p:nvPr/>
          </p:nvSpPr>
          <p:spPr bwMode="auto">
            <a:xfrm>
              <a:off x="271" y="2094"/>
              <a:ext cx="2249" cy="1097"/>
            </a:xfrm>
            <a:custGeom>
              <a:avLst/>
              <a:gdLst>
                <a:gd name="T0" fmla="*/ 4405 w 4857"/>
                <a:gd name="T1" fmla="*/ 1256 h 2368"/>
                <a:gd name="T2" fmla="*/ 4222 w 4857"/>
                <a:gd name="T3" fmla="*/ 1404 h 2368"/>
                <a:gd name="T4" fmla="*/ 4032 w 4857"/>
                <a:gd name="T5" fmla="*/ 1381 h 2368"/>
                <a:gd name="T6" fmla="*/ 3838 w 4857"/>
                <a:gd name="T7" fmla="*/ 1190 h 2368"/>
                <a:gd name="T8" fmla="*/ 3484 w 4857"/>
                <a:gd name="T9" fmla="*/ 1142 h 2368"/>
                <a:gd name="T10" fmla="*/ 3239 w 4857"/>
                <a:gd name="T11" fmla="*/ 1084 h 2368"/>
                <a:gd name="T12" fmla="*/ 2996 w 4857"/>
                <a:gd name="T13" fmla="*/ 984 h 2368"/>
                <a:gd name="T14" fmla="*/ 2787 w 4857"/>
                <a:gd name="T15" fmla="*/ 856 h 2368"/>
                <a:gd name="T16" fmla="*/ 2665 w 4857"/>
                <a:gd name="T17" fmla="*/ 620 h 2368"/>
                <a:gd name="T18" fmla="*/ 2737 w 4857"/>
                <a:gd name="T19" fmla="*/ 514 h 2368"/>
                <a:gd name="T20" fmla="*/ 2764 w 4857"/>
                <a:gd name="T21" fmla="*/ 339 h 2368"/>
                <a:gd name="T22" fmla="*/ 2718 w 4857"/>
                <a:gd name="T23" fmla="*/ 225 h 2368"/>
                <a:gd name="T24" fmla="*/ 2699 w 4857"/>
                <a:gd name="T25" fmla="*/ 159 h 2368"/>
                <a:gd name="T26" fmla="*/ 2219 w 4857"/>
                <a:gd name="T27" fmla="*/ 66 h 2368"/>
                <a:gd name="T28" fmla="*/ 1751 w 4857"/>
                <a:gd name="T29" fmla="*/ 170 h 2368"/>
                <a:gd name="T30" fmla="*/ 1459 w 4857"/>
                <a:gd name="T31" fmla="*/ 193 h 2368"/>
                <a:gd name="T32" fmla="*/ 1175 w 4857"/>
                <a:gd name="T33" fmla="*/ 92 h 2368"/>
                <a:gd name="T34" fmla="*/ 943 w 4857"/>
                <a:gd name="T35" fmla="*/ 170 h 2368"/>
                <a:gd name="T36" fmla="*/ 637 w 4857"/>
                <a:gd name="T37" fmla="*/ 41 h 2368"/>
                <a:gd name="T38" fmla="*/ 450 w 4857"/>
                <a:gd name="T39" fmla="*/ 267 h 2368"/>
                <a:gd name="T40" fmla="*/ 201 w 4857"/>
                <a:gd name="T41" fmla="*/ 304 h 2368"/>
                <a:gd name="T42" fmla="*/ 205 w 4857"/>
                <a:gd name="T43" fmla="*/ 493 h 2368"/>
                <a:gd name="T44" fmla="*/ 275 w 4857"/>
                <a:gd name="T45" fmla="*/ 689 h 2368"/>
                <a:gd name="T46" fmla="*/ 96 w 4857"/>
                <a:gd name="T47" fmla="*/ 678 h 2368"/>
                <a:gd name="T48" fmla="*/ 52 w 4857"/>
                <a:gd name="T49" fmla="*/ 837 h 2368"/>
                <a:gd name="T50" fmla="*/ 78 w 4857"/>
                <a:gd name="T51" fmla="*/ 975 h 2368"/>
                <a:gd name="T52" fmla="*/ 205 w 4857"/>
                <a:gd name="T53" fmla="*/ 1097 h 2368"/>
                <a:gd name="T54" fmla="*/ 406 w 4857"/>
                <a:gd name="T55" fmla="*/ 1275 h 2368"/>
                <a:gd name="T56" fmla="*/ 550 w 4857"/>
                <a:gd name="T57" fmla="*/ 1379 h 2368"/>
                <a:gd name="T58" fmla="*/ 768 w 4857"/>
                <a:gd name="T59" fmla="*/ 1445 h 2368"/>
                <a:gd name="T60" fmla="*/ 1039 w 4857"/>
                <a:gd name="T61" fmla="*/ 1731 h 2368"/>
                <a:gd name="T62" fmla="*/ 1175 w 4857"/>
                <a:gd name="T63" fmla="*/ 1809 h 2368"/>
                <a:gd name="T64" fmla="*/ 1380 w 4857"/>
                <a:gd name="T65" fmla="*/ 1923 h 2368"/>
                <a:gd name="T66" fmla="*/ 1511 w 4857"/>
                <a:gd name="T67" fmla="*/ 2012 h 2368"/>
                <a:gd name="T68" fmla="*/ 1651 w 4857"/>
                <a:gd name="T69" fmla="*/ 2105 h 2368"/>
                <a:gd name="T70" fmla="*/ 1856 w 4857"/>
                <a:gd name="T71" fmla="*/ 2164 h 2368"/>
                <a:gd name="T72" fmla="*/ 2131 w 4857"/>
                <a:gd name="T73" fmla="*/ 2172 h 2368"/>
                <a:gd name="T74" fmla="*/ 2245 w 4857"/>
                <a:gd name="T75" fmla="*/ 2316 h 2368"/>
                <a:gd name="T76" fmla="*/ 2586 w 4857"/>
                <a:gd name="T77" fmla="*/ 2127 h 2368"/>
                <a:gd name="T78" fmla="*/ 2795 w 4857"/>
                <a:gd name="T79" fmla="*/ 2227 h 2368"/>
                <a:gd name="T80" fmla="*/ 2983 w 4857"/>
                <a:gd name="T81" fmla="*/ 2309 h 2368"/>
                <a:gd name="T82" fmla="*/ 3241 w 4857"/>
                <a:gd name="T83" fmla="*/ 2268 h 2368"/>
                <a:gd name="T84" fmla="*/ 3538 w 4857"/>
                <a:gd name="T85" fmla="*/ 2101 h 2368"/>
                <a:gd name="T86" fmla="*/ 3914 w 4857"/>
                <a:gd name="T87" fmla="*/ 2057 h 2368"/>
                <a:gd name="T88" fmla="*/ 4154 w 4857"/>
                <a:gd name="T89" fmla="*/ 2001 h 2368"/>
                <a:gd name="T90" fmla="*/ 4211 w 4857"/>
                <a:gd name="T91" fmla="*/ 2094 h 2368"/>
                <a:gd name="T92" fmla="*/ 4246 w 4857"/>
                <a:gd name="T93" fmla="*/ 2220 h 2368"/>
                <a:gd name="T94" fmla="*/ 4447 w 4857"/>
                <a:gd name="T95" fmla="*/ 2220 h 2368"/>
                <a:gd name="T96" fmla="*/ 4594 w 4857"/>
                <a:gd name="T97" fmla="*/ 2315 h 2368"/>
                <a:gd name="T98" fmla="*/ 4722 w 4857"/>
                <a:gd name="T99" fmla="*/ 2268 h 2368"/>
                <a:gd name="T100" fmla="*/ 4770 w 4857"/>
                <a:gd name="T101" fmla="*/ 2072 h 2368"/>
                <a:gd name="T102" fmla="*/ 4822 w 4857"/>
                <a:gd name="T103" fmla="*/ 1820 h 2368"/>
                <a:gd name="T104" fmla="*/ 4730 w 4857"/>
                <a:gd name="T105" fmla="*/ 1564 h 2368"/>
                <a:gd name="T106" fmla="*/ 4704 w 4857"/>
                <a:gd name="T107" fmla="*/ 1367 h 2368"/>
                <a:gd name="T108" fmla="*/ 4481 w 4857"/>
                <a:gd name="T109" fmla="*/ 1186 h 2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57" h="2368">
                  <a:moveTo>
                    <a:pt x="4418" y="1148"/>
                  </a:moveTo>
                  <a:cubicBezTo>
                    <a:pt x="4385" y="1153"/>
                    <a:pt x="4402" y="1187"/>
                    <a:pt x="4415" y="1198"/>
                  </a:cubicBezTo>
                  <a:cubicBezTo>
                    <a:pt x="4428" y="1209"/>
                    <a:pt x="4418" y="1226"/>
                    <a:pt x="4405" y="1256"/>
                  </a:cubicBezTo>
                  <a:cubicBezTo>
                    <a:pt x="4392" y="1287"/>
                    <a:pt x="4392" y="1306"/>
                    <a:pt x="4366" y="1323"/>
                  </a:cubicBezTo>
                  <a:cubicBezTo>
                    <a:pt x="4339" y="1340"/>
                    <a:pt x="4343" y="1340"/>
                    <a:pt x="4303" y="1395"/>
                  </a:cubicBezTo>
                  <a:cubicBezTo>
                    <a:pt x="4264" y="1451"/>
                    <a:pt x="4244" y="1417"/>
                    <a:pt x="4222" y="1404"/>
                  </a:cubicBezTo>
                  <a:cubicBezTo>
                    <a:pt x="4199" y="1390"/>
                    <a:pt x="4199" y="1387"/>
                    <a:pt x="4166" y="1409"/>
                  </a:cubicBezTo>
                  <a:cubicBezTo>
                    <a:pt x="4133" y="1431"/>
                    <a:pt x="4127" y="1420"/>
                    <a:pt x="4104" y="1404"/>
                  </a:cubicBezTo>
                  <a:cubicBezTo>
                    <a:pt x="4081" y="1387"/>
                    <a:pt x="4068" y="1384"/>
                    <a:pt x="4032" y="1381"/>
                  </a:cubicBezTo>
                  <a:cubicBezTo>
                    <a:pt x="3995" y="1379"/>
                    <a:pt x="4012" y="1359"/>
                    <a:pt x="4002" y="1315"/>
                  </a:cubicBezTo>
                  <a:cubicBezTo>
                    <a:pt x="3992" y="1270"/>
                    <a:pt x="3943" y="1276"/>
                    <a:pt x="3920" y="1262"/>
                  </a:cubicBezTo>
                  <a:cubicBezTo>
                    <a:pt x="3897" y="1248"/>
                    <a:pt x="3881" y="1226"/>
                    <a:pt x="3838" y="1190"/>
                  </a:cubicBezTo>
                  <a:cubicBezTo>
                    <a:pt x="3796" y="1153"/>
                    <a:pt x="3740" y="1173"/>
                    <a:pt x="3701" y="1165"/>
                  </a:cubicBezTo>
                  <a:cubicBezTo>
                    <a:pt x="3661" y="1156"/>
                    <a:pt x="3648" y="1153"/>
                    <a:pt x="3609" y="1156"/>
                  </a:cubicBezTo>
                  <a:cubicBezTo>
                    <a:pt x="3570" y="1159"/>
                    <a:pt x="3537" y="1151"/>
                    <a:pt x="3484" y="1142"/>
                  </a:cubicBezTo>
                  <a:cubicBezTo>
                    <a:pt x="3432" y="1134"/>
                    <a:pt x="3435" y="1139"/>
                    <a:pt x="3393" y="1106"/>
                  </a:cubicBezTo>
                  <a:cubicBezTo>
                    <a:pt x="3350" y="1073"/>
                    <a:pt x="3344" y="1109"/>
                    <a:pt x="3301" y="1120"/>
                  </a:cubicBezTo>
                  <a:cubicBezTo>
                    <a:pt x="3258" y="1131"/>
                    <a:pt x="3258" y="1106"/>
                    <a:pt x="3239" y="1084"/>
                  </a:cubicBezTo>
                  <a:cubicBezTo>
                    <a:pt x="3219" y="1062"/>
                    <a:pt x="3193" y="1053"/>
                    <a:pt x="3173" y="1031"/>
                  </a:cubicBezTo>
                  <a:cubicBezTo>
                    <a:pt x="3154" y="1009"/>
                    <a:pt x="3111" y="1020"/>
                    <a:pt x="3078" y="1012"/>
                  </a:cubicBezTo>
                  <a:cubicBezTo>
                    <a:pt x="3045" y="1003"/>
                    <a:pt x="3016" y="1003"/>
                    <a:pt x="2996" y="984"/>
                  </a:cubicBezTo>
                  <a:cubicBezTo>
                    <a:pt x="2977" y="964"/>
                    <a:pt x="2914" y="975"/>
                    <a:pt x="2862" y="967"/>
                  </a:cubicBezTo>
                  <a:cubicBezTo>
                    <a:pt x="2810" y="959"/>
                    <a:pt x="2819" y="934"/>
                    <a:pt x="2816" y="906"/>
                  </a:cubicBezTo>
                  <a:cubicBezTo>
                    <a:pt x="2813" y="878"/>
                    <a:pt x="2806" y="875"/>
                    <a:pt x="2787" y="856"/>
                  </a:cubicBezTo>
                  <a:cubicBezTo>
                    <a:pt x="2767" y="836"/>
                    <a:pt x="2754" y="800"/>
                    <a:pt x="2747" y="773"/>
                  </a:cubicBezTo>
                  <a:cubicBezTo>
                    <a:pt x="2741" y="745"/>
                    <a:pt x="2711" y="709"/>
                    <a:pt x="2678" y="684"/>
                  </a:cubicBezTo>
                  <a:cubicBezTo>
                    <a:pt x="2646" y="659"/>
                    <a:pt x="2662" y="645"/>
                    <a:pt x="2665" y="620"/>
                  </a:cubicBezTo>
                  <a:cubicBezTo>
                    <a:pt x="2669" y="595"/>
                    <a:pt x="2656" y="564"/>
                    <a:pt x="2656" y="542"/>
                  </a:cubicBezTo>
                  <a:cubicBezTo>
                    <a:pt x="2656" y="520"/>
                    <a:pt x="2685" y="525"/>
                    <a:pt x="2708" y="533"/>
                  </a:cubicBezTo>
                  <a:cubicBezTo>
                    <a:pt x="2731" y="542"/>
                    <a:pt x="2737" y="531"/>
                    <a:pt x="2737" y="514"/>
                  </a:cubicBezTo>
                  <a:cubicBezTo>
                    <a:pt x="2737" y="497"/>
                    <a:pt x="2734" y="481"/>
                    <a:pt x="2721" y="456"/>
                  </a:cubicBezTo>
                  <a:cubicBezTo>
                    <a:pt x="2708" y="431"/>
                    <a:pt x="2734" y="420"/>
                    <a:pt x="2751" y="389"/>
                  </a:cubicBezTo>
                  <a:cubicBezTo>
                    <a:pt x="2767" y="358"/>
                    <a:pt x="2741" y="358"/>
                    <a:pt x="2764" y="339"/>
                  </a:cubicBezTo>
                  <a:cubicBezTo>
                    <a:pt x="2787" y="319"/>
                    <a:pt x="2793" y="303"/>
                    <a:pt x="2793" y="283"/>
                  </a:cubicBezTo>
                  <a:cubicBezTo>
                    <a:pt x="2793" y="264"/>
                    <a:pt x="2783" y="256"/>
                    <a:pt x="2760" y="247"/>
                  </a:cubicBezTo>
                  <a:cubicBezTo>
                    <a:pt x="2737" y="239"/>
                    <a:pt x="2728" y="247"/>
                    <a:pt x="2718" y="225"/>
                  </a:cubicBezTo>
                  <a:cubicBezTo>
                    <a:pt x="2708" y="203"/>
                    <a:pt x="2767" y="214"/>
                    <a:pt x="2787" y="186"/>
                  </a:cubicBezTo>
                  <a:cubicBezTo>
                    <a:pt x="2794" y="176"/>
                    <a:pt x="2794" y="162"/>
                    <a:pt x="2792" y="149"/>
                  </a:cubicBezTo>
                  <a:cubicBezTo>
                    <a:pt x="2760" y="144"/>
                    <a:pt x="2736" y="154"/>
                    <a:pt x="2699" y="159"/>
                  </a:cubicBezTo>
                  <a:cubicBezTo>
                    <a:pt x="2651" y="167"/>
                    <a:pt x="2638" y="144"/>
                    <a:pt x="2590" y="118"/>
                  </a:cubicBezTo>
                  <a:cubicBezTo>
                    <a:pt x="2542" y="92"/>
                    <a:pt x="2398" y="48"/>
                    <a:pt x="2328" y="37"/>
                  </a:cubicBezTo>
                  <a:cubicBezTo>
                    <a:pt x="2258" y="26"/>
                    <a:pt x="2258" y="41"/>
                    <a:pt x="2219" y="66"/>
                  </a:cubicBezTo>
                  <a:cubicBezTo>
                    <a:pt x="2179" y="92"/>
                    <a:pt x="2061" y="85"/>
                    <a:pt x="2000" y="81"/>
                  </a:cubicBezTo>
                  <a:cubicBezTo>
                    <a:pt x="1939" y="78"/>
                    <a:pt x="1904" y="122"/>
                    <a:pt x="1856" y="152"/>
                  </a:cubicBezTo>
                  <a:cubicBezTo>
                    <a:pt x="1808" y="181"/>
                    <a:pt x="1791" y="178"/>
                    <a:pt x="1751" y="170"/>
                  </a:cubicBezTo>
                  <a:cubicBezTo>
                    <a:pt x="1712" y="163"/>
                    <a:pt x="1703" y="167"/>
                    <a:pt x="1651" y="167"/>
                  </a:cubicBezTo>
                  <a:cubicBezTo>
                    <a:pt x="1598" y="167"/>
                    <a:pt x="1585" y="167"/>
                    <a:pt x="1546" y="196"/>
                  </a:cubicBezTo>
                  <a:cubicBezTo>
                    <a:pt x="1507" y="226"/>
                    <a:pt x="1481" y="215"/>
                    <a:pt x="1459" y="193"/>
                  </a:cubicBezTo>
                  <a:cubicBezTo>
                    <a:pt x="1437" y="170"/>
                    <a:pt x="1424" y="185"/>
                    <a:pt x="1371" y="178"/>
                  </a:cubicBezTo>
                  <a:cubicBezTo>
                    <a:pt x="1319" y="170"/>
                    <a:pt x="1323" y="137"/>
                    <a:pt x="1297" y="118"/>
                  </a:cubicBezTo>
                  <a:cubicBezTo>
                    <a:pt x="1271" y="100"/>
                    <a:pt x="1236" y="100"/>
                    <a:pt x="1175" y="92"/>
                  </a:cubicBezTo>
                  <a:cubicBezTo>
                    <a:pt x="1114" y="85"/>
                    <a:pt x="1131" y="107"/>
                    <a:pt x="1109" y="81"/>
                  </a:cubicBezTo>
                  <a:cubicBezTo>
                    <a:pt x="1087" y="55"/>
                    <a:pt x="1087" y="85"/>
                    <a:pt x="1044" y="89"/>
                  </a:cubicBezTo>
                  <a:cubicBezTo>
                    <a:pt x="1000" y="92"/>
                    <a:pt x="987" y="144"/>
                    <a:pt x="943" y="170"/>
                  </a:cubicBezTo>
                  <a:cubicBezTo>
                    <a:pt x="900" y="196"/>
                    <a:pt x="878" y="159"/>
                    <a:pt x="856" y="126"/>
                  </a:cubicBezTo>
                  <a:cubicBezTo>
                    <a:pt x="834" y="92"/>
                    <a:pt x="755" y="104"/>
                    <a:pt x="720" y="100"/>
                  </a:cubicBezTo>
                  <a:cubicBezTo>
                    <a:pt x="686" y="96"/>
                    <a:pt x="681" y="81"/>
                    <a:pt x="637" y="41"/>
                  </a:cubicBezTo>
                  <a:cubicBezTo>
                    <a:pt x="594" y="0"/>
                    <a:pt x="611" y="81"/>
                    <a:pt x="576" y="115"/>
                  </a:cubicBezTo>
                  <a:cubicBezTo>
                    <a:pt x="541" y="148"/>
                    <a:pt x="489" y="181"/>
                    <a:pt x="480" y="211"/>
                  </a:cubicBezTo>
                  <a:cubicBezTo>
                    <a:pt x="471" y="241"/>
                    <a:pt x="476" y="248"/>
                    <a:pt x="450" y="267"/>
                  </a:cubicBezTo>
                  <a:cubicBezTo>
                    <a:pt x="423" y="285"/>
                    <a:pt x="388" y="281"/>
                    <a:pt x="345" y="263"/>
                  </a:cubicBezTo>
                  <a:cubicBezTo>
                    <a:pt x="325" y="255"/>
                    <a:pt x="297" y="249"/>
                    <a:pt x="271" y="244"/>
                  </a:cubicBezTo>
                  <a:cubicBezTo>
                    <a:pt x="276" y="263"/>
                    <a:pt x="238" y="283"/>
                    <a:pt x="201" y="304"/>
                  </a:cubicBezTo>
                  <a:cubicBezTo>
                    <a:pt x="153" y="330"/>
                    <a:pt x="214" y="352"/>
                    <a:pt x="236" y="374"/>
                  </a:cubicBezTo>
                  <a:cubicBezTo>
                    <a:pt x="257" y="396"/>
                    <a:pt x="236" y="411"/>
                    <a:pt x="201" y="422"/>
                  </a:cubicBezTo>
                  <a:cubicBezTo>
                    <a:pt x="166" y="433"/>
                    <a:pt x="170" y="467"/>
                    <a:pt x="205" y="493"/>
                  </a:cubicBezTo>
                  <a:cubicBezTo>
                    <a:pt x="240" y="519"/>
                    <a:pt x="231" y="530"/>
                    <a:pt x="262" y="545"/>
                  </a:cubicBezTo>
                  <a:cubicBezTo>
                    <a:pt x="292" y="559"/>
                    <a:pt x="284" y="578"/>
                    <a:pt x="262" y="597"/>
                  </a:cubicBezTo>
                  <a:cubicBezTo>
                    <a:pt x="240" y="615"/>
                    <a:pt x="275" y="641"/>
                    <a:pt x="275" y="689"/>
                  </a:cubicBezTo>
                  <a:cubicBezTo>
                    <a:pt x="275" y="737"/>
                    <a:pt x="227" y="715"/>
                    <a:pt x="205" y="708"/>
                  </a:cubicBezTo>
                  <a:cubicBezTo>
                    <a:pt x="183" y="700"/>
                    <a:pt x="174" y="723"/>
                    <a:pt x="144" y="730"/>
                  </a:cubicBezTo>
                  <a:cubicBezTo>
                    <a:pt x="113" y="737"/>
                    <a:pt x="105" y="708"/>
                    <a:pt x="96" y="678"/>
                  </a:cubicBezTo>
                  <a:cubicBezTo>
                    <a:pt x="87" y="648"/>
                    <a:pt x="43" y="652"/>
                    <a:pt x="22" y="671"/>
                  </a:cubicBezTo>
                  <a:cubicBezTo>
                    <a:pt x="0" y="689"/>
                    <a:pt x="13" y="730"/>
                    <a:pt x="26" y="756"/>
                  </a:cubicBezTo>
                  <a:cubicBezTo>
                    <a:pt x="39" y="782"/>
                    <a:pt x="65" y="811"/>
                    <a:pt x="52" y="837"/>
                  </a:cubicBezTo>
                  <a:cubicBezTo>
                    <a:pt x="39" y="863"/>
                    <a:pt x="30" y="867"/>
                    <a:pt x="52" y="900"/>
                  </a:cubicBezTo>
                  <a:cubicBezTo>
                    <a:pt x="74" y="934"/>
                    <a:pt x="35" y="938"/>
                    <a:pt x="39" y="960"/>
                  </a:cubicBezTo>
                  <a:cubicBezTo>
                    <a:pt x="43" y="982"/>
                    <a:pt x="70" y="989"/>
                    <a:pt x="78" y="975"/>
                  </a:cubicBezTo>
                  <a:cubicBezTo>
                    <a:pt x="87" y="960"/>
                    <a:pt x="109" y="967"/>
                    <a:pt x="122" y="978"/>
                  </a:cubicBezTo>
                  <a:cubicBezTo>
                    <a:pt x="135" y="989"/>
                    <a:pt x="148" y="1049"/>
                    <a:pt x="153" y="1071"/>
                  </a:cubicBezTo>
                  <a:cubicBezTo>
                    <a:pt x="157" y="1093"/>
                    <a:pt x="188" y="1112"/>
                    <a:pt x="205" y="1097"/>
                  </a:cubicBezTo>
                  <a:cubicBezTo>
                    <a:pt x="222" y="1082"/>
                    <a:pt x="244" y="1112"/>
                    <a:pt x="266" y="1138"/>
                  </a:cubicBezTo>
                  <a:cubicBezTo>
                    <a:pt x="288" y="1164"/>
                    <a:pt x="327" y="1201"/>
                    <a:pt x="340" y="1230"/>
                  </a:cubicBezTo>
                  <a:cubicBezTo>
                    <a:pt x="354" y="1260"/>
                    <a:pt x="406" y="1264"/>
                    <a:pt x="406" y="1275"/>
                  </a:cubicBezTo>
                  <a:cubicBezTo>
                    <a:pt x="406" y="1286"/>
                    <a:pt x="445" y="1304"/>
                    <a:pt x="467" y="1327"/>
                  </a:cubicBezTo>
                  <a:cubicBezTo>
                    <a:pt x="489" y="1349"/>
                    <a:pt x="493" y="1342"/>
                    <a:pt x="493" y="1390"/>
                  </a:cubicBezTo>
                  <a:cubicBezTo>
                    <a:pt x="493" y="1438"/>
                    <a:pt x="541" y="1397"/>
                    <a:pt x="550" y="1379"/>
                  </a:cubicBezTo>
                  <a:cubicBezTo>
                    <a:pt x="559" y="1360"/>
                    <a:pt x="611" y="1345"/>
                    <a:pt x="637" y="1319"/>
                  </a:cubicBezTo>
                  <a:cubicBezTo>
                    <a:pt x="664" y="1293"/>
                    <a:pt x="672" y="1356"/>
                    <a:pt x="694" y="1390"/>
                  </a:cubicBezTo>
                  <a:cubicBezTo>
                    <a:pt x="716" y="1423"/>
                    <a:pt x="729" y="1397"/>
                    <a:pt x="768" y="1445"/>
                  </a:cubicBezTo>
                  <a:cubicBezTo>
                    <a:pt x="808" y="1493"/>
                    <a:pt x="812" y="1464"/>
                    <a:pt x="856" y="1505"/>
                  </a:cubicBezTo>
                  <a:cubicBezTo>
                    <a:pt x="900" y="1545"/>
                    <a:pt x="939" y="1564"/>
                    <a:pt x="974" y="1582"/>
                  </a:cubicBezTo>
                  <a:cubicBezTo>
                    <a:pt x="1009" y="1601"/>
                    <a:pt x="1017" y="1694"/>
                    <a:pt x="1039" y="1731"/>
                  </a:cubicBezTo>
                  <a:cubicBezTo>
                    <a:pt x="1061" y="1768"/>
                    <a:pt x="1109" y="1723"/>
                    <a:pt x="1135" y="1690"/>
                  </a:cubicBezTo>
                  <a:cubicBezTo>
                    <a:pt x="1162" y="1657"/>
                    <a:pt x="1170" y="1712"/>
                    <a:pt x="1170" y="1723"/>
                  </a:cubicBezTo>
                  <a:cubicBezTo>
                    <a:pt x="1170" y="1734"/>
                    <a:pt x="1175" y="1783"/>
                    <a:pt x="1175" y="1809"/>
                  </a:cubicBezTo>
                  <a:cubicBezTo>
                    <a:pt x="1175" y="1834"/>
                    <a:pt x="1236" y="1849"/>
                    <a:pt x="1271" y="1860"/>
                  </a:cubicBezTo>
                  <a:cubicBezTo>
                    <a:pt x="1306" y="1872"/>
                    <a:pt x="1310" y="1905"/>
                    <a:pt x="1358" y="1901"/>
                  </a:cubicBezTo>
                  <a:cubicBezTo>
                    <a:pt x="1406" y="1897"/>
                    <a:pt x="1389" y="1912"/>
                    <a:pt x="1380" y="1923"/>
                  </a:cubicBezTo>
                  <a:cubicBezTo>
                    <a:pt x="1371" y="1935"/>
                    <a:pt x="1398" y="1957"/>
                    <a:pt x="1398" y="1972"/>
                  </a:cubicBezTo>
                  <a:cubicBezTo>
                    <a:pt x="1398" y="1986"/>
                    <a:pt x="1441" y="2001"/>
                    <a:pt x="1459" y="1990"/>
                  </a:cubicBezTo>
                  <a:cubicBezTo>
                    <a:pt x="1476" y="1979"/>
                    <a:pt x="1494" y="1998"/>
                    <a:pt x="1511" y="2012"/>
                  </a:cubicBezTo>
                  <a:cubicBezTo>
                    <a:pt x="1529" y="2027"/>
                    <a:pt x="1559" y="2023"/>
                    <a:pt x="1555" y="2061"/>
                  </a:cubicBezTo>
                  <a:cubicBezTo>
                    <a:pt x="1594" y="2142"/>
                    <a:pt x="1598" y="2094"/>
                    <a:pt x="1612" y="2072"/>
                  </a:cubicBezTo>
                  <a:cubicBezTo>
                    <a:pt x="1625" y="2049"/>
                    <a:pt x="1633" y="2075"/>
                    <a:pt x="1651" y="2105"/>
                  </a:cubicBezTo>
                  <a:cubicBezTo>
                    <a:pt x="1668" y="2135"/>
                    <a:pt x="1725" y="2094"/>
                    <a:pt x="1747" y="2079"/>
                  </a:cubicBezTo>
                  <a:cubicBezTo>
                    <a:pt x="1769" y="2064"/>
                    <a:pt x="1782" y="2101"/>
                    <a:pt x="1786" y="2116"/>
                  </a:cubicBezTo>
                  <a:cubicBezTo>
                    <a:pt x="1791" y="2131"/>
                    <a:pt x="1843" y="2142"/>
                    <a:pt x="1856" y="2164"/>
                  </a:cubicBezTo>
                  <a:cubicBezTo>
                    <a:pt x="1869" y="2187"/>
                    <a:pt x="1895" y="2187"/>
                    <a:pt x="1948" y="2172"/>
                  </a:cubicBezTo>
                  <a:cubicBezTo>
                    <a:pt x="2000" y="2157"/>
                    <a:pt x="1992" y="2190"/>
                    <a:pt x="2040" y="2194"/>
                  </a:cubicBezTo>
                  <a:cubicBezTo>
                    <a:pt x="2088" y="2198"/>
                    <a:pt x="2079" y="2172"/>
                    <a:pt x="2131" y="2172"/>
                  </a:cubicBezTo>
                  <a:cubicBezTo>
                    <a:pt x="2184" y="2172"/>
                    <a:pt x="2179" y="2172"/>
                    <a:pt x="2214" y="2146"/>
                  </a:cubicBezTo>
                  <a:cubicBezTo>
                    <a:pt x="2249" y="2120"/>
                    <a:pt x="2267" y="2168"/>
                    <a:pt x="2284" y="2205"/>
                  </a:cubicBezTo>
                  <a:cubicBezTo>
                    <a:pt x="2302" y="2242"/>
                    <a:pt x="2241" y="2264"/>
                    <a:pt x="2245" y="2316"/>
                  </a:cubicBezTo>
                  <a:cubicBezTo>
                    <a:pt x="2249" y="2368"/>
                    <a:pt x="2337" y="2283"/>
                    <a:pt x="2350" y="2264"/>
                  </a:cubicBezTo>
                  <a:cubicBezTo>
                    <a:pt x="2363" y="2246"/>
                    <a:pt x="2420" y="2194"/>
                    <a:pt x="2446" y="2164"/>
                  </a:cubicBezTo>
                  <a:cubicBezTo>
                    <a:pt x="2472" y="2135"/>
                    <a:pt x="2542" y="2142"/>
                    <a:pt x="2586" y="2127"/>
                  </a:cubicBezTo>
                  <a:cubicBezTo>
                    <a:pt x="2629" y="2112"/>
                    <a:pt x="2647" y="2153"/>
                    <a:pt x="2660" y="2175"/>
                  </a:cubicBezTo>
                  <a:cubicBezTo>
                    <a:pt x="2673" y="2198"/>
                    <a:pt x="2664" y="2198"/>
                    <a:pt x="2704" y="2198"/>
                  </a:cubicBezTo>
                  <a:cubicBezTo>
                    <a:pt x="2743" y="2198"/>
                    <a:pt x="2773" y="2205"/>
                    <a:pt x="2795" y="2227"/>
                  </a:cubicBezTo>
                  <a:cubicBezTo>
                    <a:pt x="2817" y="2250"/>
                    <a:pt x="2861" y="2246"/>
                    <a:pt x="2874" y="2224"/>
                  </a:cubicBezTo>
                  <a:cubicBezTo>
                    <a:pt x="2887" y="2201"/>
                    <a:pt x="2922" y="2227"/>
                    <a:pt x="2966" y="2253"/>
                  </a:cubicBezTo>
                  <a:cubicBezTo>
                    <a:pt x="3009" y="2279"/>
                    <a:pt x="2974" y="2287"/>
                    <a:pt x="2983" y="2309"/>
                  </a:cubicBezTo>
                  <a:cubicBezTo>
                    <a:pt x="2992" y="2331"/>
                    <a:pt x="3057" y="2339"/>
                    <a:pt x="3071" y="2316"/>
                  </a:cubicBezTo>
                  <a:cubicBezTo>
                    <a:pt x="3084" y="2294"/>
                    <a:pt x="3114" y="2305"/>
                    <a:pt x="3140" y="2320"/>
                  </a:cubicBezTo>
                  <a:cubicBezTo>
                    <a:pt x="3167" y="2335"/>
                    <a:pt x="3223" y="2305"/>
                    <a:pt x="3241" y="2268"/>
                  </a:cubicBezTo>
                  <a:cubicBezTo>
                    <a:pt x="3258" y="2231"/>
                    <a:pt x="3237" y="2227"/>
                    <a:pt x="3285" y="2220"/>
                  </a:cubicBezTo>
                  <a:cubicBezTo>
                    <a:pt x="3333" y="2213"/>
                    <a:pt x="3341" y="2179"/>
                    <a:pt x="3376" y="2138"/>
                  </a:cubicBezTo>
                  <a:cubicBezTo>
                    <a:pt x="3411" y="2098"/>
                    <a:pt x="3481" y="2112"/>
                    <a:pt x="3538" y="2101"/>
                  </a:cubicBezTo>
                  <a:cubicBezTo>
                    <a:pt x="3595" y="2090"/>
                    <a:pt x="3630" y="2038"/>
                    <a:pt x="3700" y="1990"/>
                  </a:cubicBezTo>
                  <a:cubicBezTo>
                    <a:pt x="3769" y="1942"/>
                    <a:pt x="3796" y="2005"/>
                    <a:pt x="3813" y="2016"/>
                  </a:cubicBezTo>
                  <a:cubicBezTo>
                    <a:pt x="3831" y="2027"/>
                    <a:pt x="3887" y="2031"/>
                    <a:pt x="3914" y="2057"/>
                  </a:cubicBezTo>
                  <a:cubicBezTo>
                    <a:pt x="3940" y="2083"/>
                    <a:pt x="3949" y="2035"/>
                    <a:pt x="3975" y="2009"/>
                  </a:cubicBezTo>
                  <a:cubicBezTo>
                    <a:pt x="4001" y="1983"/>
                    <a:pt x="4023" y="1975"/>
                    <a:pt x="4058" y="1960"/>
                  </a:cubicBezTo>
                  <a:cubicBezTo>
                    <a:pt x="4093" y="1946"/>
                    <a:pt x="4132" y="1975"/>
                    <a:pt x="4154" y="2001"/>
                  </a:cubicBezTo>
                  <a:cubicBezTo>
                    <a:pt x="4176" y="2027"/>
                    <a:pt x="4132" y="2027"/>
                    <a:pt x="4119" y="2061"/>
                  </a:cubicBezTo>
                  <a:cubicBezTo>
                    <a:pt x="4106" y="2094"/>
                    <a:pt x="4154" y="2086"/>
                    <a:pt x="4167" y="2064"/>
                  </a:cubicBezTo>
                  <a:cubicBezTo>
                    <a:pt x="4180" y="2042"/>
                    <a:pt x="4202" y="2064"/>
                    <a:pt x="4211" y="2094"/>
                  </a:cubicBezTo>
                  <a:cubicBezTo>
                    <a:pt x="4219" y="2124"/>
                    <a:pt x="4228" y="2127"/>
                    <a:pt x="4206" y="2150"/>
                  </a:cubicBezTo>
                  <a:cubicBezTo>
                    <a:pt x="4184" y="2172"/>
                    <a:pt x="4167" y="2168"/>
                    <a:pt x="4158" y="2205"/>
                  </a:cubicBezTo>
                  <a:cubicBezTo>
                    <a:pt x="4149" y="2242"/>
                    <a:pt x="4228" y="2205"/>
                    <a:pt x="4246" y="2220"/>
                  </a:cubicBezTo>
                  <a:cubicBezTo>
                    <a:pt x="4263" y="2235"/>
                    <a:pt x="4285" y="2253"/>
                    <a:pt x="4320" y="2250"/>
                  </a:cubicBezTo>
                  <a:cubicBezTo>
                    <a:pt x="4355" y="2246"/>
                    <a:pt x="4346" y="2242"/>
                    <a:pt x="4385" y="2268"/>
                  </a:cubicBezTo>
                  <a:cubicBezTo>
                    <a:pt x="4425" y="2294"/>
                    <a:pt x="4425" y="2246"/>
                    <a:pt x="4447" y="2220"/>
                  </a:cubicBezTo>
                  <a:cubicBezTo>
                    <a:pt x="4468" y="2194"/>
                    <a:pt x="4495" y="2209"/>
                    <a:pt x="4508" y="2235"/>
                  </a:cubicBezTo>
                  <a:cubicBezTo>
                    <a:pt x="4521" y="2261"/>
                    <a:pt x="4530" y="2250"/>
                    <a:pt x="4564" y="2272"/>
                  </a:cubicBezTo>
                  <a:cubicBezTo>
                    <a:pt x="4585" y="2285"/>
                    <a:pt x="4590" y="2296"/>
                    <a:pt x="4594" y="2315"/>
                  </a:cubicBezTo>
                  <a:cubicBezTo>
                    <a:pt x="4599" y="2309"/>
                    <a:pt x="4605" y="2302"/>
                    <a:pt x="4613" y="2294"/>
                  </a:cubicBezTo>
                  <a:cubicBezTo>
                    <a:pt x="4656" y="2246"/>
                    <a:pt x="4639" y="2290"/>
                    <a:pt x="4674" y="2305"/>
                  </a:cubicBezTo>
                  <a:cubicBezTo>
                    <a:pt x="4709" y="2320"/>
                    <a:pt x="4717" y="2301"/>
                    <a:pt x="4722" y="2268"/>
                  </a:cubicBezTo>
                  <a:cubicBezTo>
                    <a:pt x="4726" y="2235"/>
                    <a:pt x="4713" y="2183"/>
                    <a:pt x="4713" y="2142"/>
                  </a:cubicBezTo>
                  <a:cubicBezTo>
                    <a:pt x="4713" y="2101"/>
                    <a:pt x="4726" y="2124"/>
                    <a:pt x="4770" y="2112"/>
                  </a:cubicBezTo>
                  <a:cubicBezTo>
                    <a:pt x="4813" y="2101"/>
                    <a:pt x="4770" y="2112"/>
                    <a:pt x="4770" y="2072"/>
                  </a:cubicBezTo>
                  <a:cubicBezTo>
                    <a:pt x="4770" y="2031"/>
                    <a:pt x="4796" y="2053"/>
                    <a:pt x="4827" y="2035"/>
                  </a:cubicBezTo>
                  <a:cubicBezTo>
                    <a:pt x="4857" y="2016"/>
                    <a:pt x="4827" y="2001"/>
                    <a:pt x="4818" y="1968"/>
                  </a:cubicBezTo>
                  <a:cubicBezTo>
                    <a:pt x="4809" y="1935"/>
                    <a:pt x="4827" y="1857"/>
                    <a:pt x="4822" y="1820"/>
                  </a:cubicBezTo>
                  <a:cubicBezTo>
                    <a:pt x="4818" y="1783"/>
                    <a:pt x="4822" y="1771"/>
                    <a:pt x="4818" y="1731"/>
                  </a:cubicBezTo>
                  <a:cubicBezTo>
                    <a:pt x="4813" y="1690"/>
                    <a:pt x="4796" y="1660"/>
                    <a:pt x="4792" y="1631"/>
                  </a:cubicBezTo>
                  <a:cubicBezTo>
                    <a:pt x="4787" y="1601"/>
                    <a:pt x="4752" y="1594"/>
                    <a:pt x="4730" y="1564"/>
                  </a:cubicBezTo>
                  <a:cubicBezTo>
                    <a:pt x="4709" y="1534"/>
                    <a:pt x="4744" y="1542"/>
                    <a:pt x="4792" y="1531"/>
                  </a:cubicBezTo>
                  <a:cubicBezTo>
                    <a:pt x="4840" y="1519"/>
                    <a:pt x="4774" y="1475"/>
                    <a:pt x="4744" y="1449"/>
                  </a:cubicBezTo>
                  <a:cubicBezTo>
                    <a:pt x="4713" y="1423"/>
                    <a:pt x="4709" y="1408"/>
                    <a:pt x="4704" y="1367"/>
                  </a:cubicBezTo>
                  <a:cubicBezTo>
                    <a:pt x="4700" y="1327"/>
                    <a:pt x="4656" y="1312"/>
                    <a:pt x="4647" y="1264"/>
                  </a:cubicBezTo>
                  <a:cubicBezTo>
                    <a:pt x="4639" y="1215"/>
                    <a:pt x="4608" y="1230"/>
                    <a:pt x="4582" y="1227"/>
                  </a:cubicBezTo>
                  <a:cubicBezTo>
                    <a:pt x="4556" y="1223"/>
                    <a:pt x="4516" y="1193"/>
                    <a:pt x="4481" y="1186"/>
                  </a:cubicBezTo>
                  <a:cubicBezTo>
                    <a:pt x="4454" y="1180"/>
                    <a:pt x="4462" y="1168"/>
                    <a:pt x="4478" y="1157"/>
                  </a:cubicBezTo>
                  <a:cubicBezTo>
                    <a:pt x="4460" y="1150"/>
                    <a:pt x="4440" y="1144"/>
                    <a:pt x="4418" y="1148"/>
                  </a:cubicBezTo>
                  <a:close/>
                </a:path>
              </a:pathLst>
            </a:custGeom>
            <a:grpFill/>
            <a:ln w="6350" cap="rnd" cmpd="sng">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38" name="Freeform 8">
              <a:extLst>
                <a:ext uri="{FF2B5EF4-FFF2-40B4-BE49-F238E27FC236}">
                  <a16:creationId xmlns:a16="http://schemas.microsoft.com/office/drawing/2014/main" id="{54AC1E0D-64A7-CB15-05D3-066B48B5CB31}"/>
                </a:ext>
              </a:extLst>
            </p:cNvPr>
            <p:cNvSpPr>
              <a:spLocks/>
            </p:cNvSpPr>
            <p:nvPr/>
          </p:nvSpPr>
          <p:spPr bwMode="auto">
            <a:xfrm>
              <a:off x="1496" y="1832"/>
              <a:ext cx="1455" cy="934"/>
            </a:xfrm>
            <a:custGeom>
              <a:avLst/>
              <a:gdLst>
                <a:gd name="T0" fmla="*/ 3054 w 3142"/>
                <a:gd name="T1" fmla="*/ 771 h 2018"/>
                <a:gd name="T2" fmla="*/ 2993 w 3142"/>
                <a:gd name="T3" fmla="*/ 656 h 2018"/>
                <a:gd name="T4" fmla="*/ 2875 w 3142"/>
                <a:gd name="T5" fmla="*/ 478 h 2018"/>
                <a:gd name="T6" fmla="*/ 2652 w 3142"/>
                <a:gd name="T7" fmla="*/ 396 h 2018"/>
                <a:gd name="T8" fmla="*/ 2460 w 3142"/>
                <a:gd name="T9" fmla="*/ 204 h 2018"/>
                <a:gd name="T10" fmla="*/ 2298 w 3142"/>
                <a:gd name="T11" fmla="*/ 200 h 2018"/>
                <a:gd name="T12" fmla="*/ 2023 w 3142"/>
                <a:gd name="T13" fmla="*/ 152 h 2018"/>
                <a:gd name="T14" fmla="*/ 1700 w 3142"/>
                <a:gd name="T15" fmla="*/ 185 h 2018"/>
                <a:gd name="T16" fmla="*/ 1482 w 3142"/>
                <a:gd name="T17" fmla="*/ 118 h 2018"/>
                <a:gd name="T18" fmla="*/ 1206 w 3142"/>
                <a:gd name="T19" fmla="*/ 40 h 2018"/>
                <a:gd name="T20" fmla="*/ 988 w 3142"/>
                <a:gd name="T21" fmla="*/ 59 h 2018"/>
                <a:gd name="T22" fmla="*/ 761 w 3142"/>
                <a:gd name="T23" fmla="*/ 85 h 2018"/>
                <a:gd name="T24" fmla="*/ 451 w 3142"/>
                <a:gd name="T25" fmla="*/ 133 h 2018"/>
                <a:gd name="T26" fmla="*/ 298 w 3142"/>
                <a:gd name="T27" fmla="*/ 333 h 2018"/>
                <a:gd name="T28" fmla="*/ 490 w 3142"/>
                <a:gd name="T29" fmla="*/ 463 h 2018"/>
                <a:gd name="T30" fmla="*/ 433 w 3142"/>
                <a:gd name="T31" fmla="*/ 574 h 2018"/>
                <a:gd name="T32" fmla="*/ 411 w 3142"/>
                <a:gd name="T33" fmla="*/ 689 h 2018"/>
                <a:gd name="T34" fmla="*/ 333 w 3142"/>
                <a:gd name="T35" fmla="*/ 752 h 2018"/>
                <a:gd name="T36" fmla="*/ 146 w 3142"/>
                <a:gd name="T37" fmla="*/ 716 h 2018"/>
                <a:gd name="T38" fmla="*/ 72 w 3142"/>
                <a:gd name="T39" fmla="*/ 792 h 2018"/>
                <a:gd name="T40" fmla="*/ 147 w 3142"/>
                <a:gd name="T41" fmla="*/ 850 h 2018"/>
                <a:gd name="T42" fmla="*/ 105 w 3142"/>
                <a:gd name="T43" fmla="*/ 956 h 2018"/>
                <a:gd name="T44" fmla="*/ 91 w 3142"/>
                <a:gd name="T45" fmla="*/ 1081 h 2018"/>
                <a:gd name="T46" fmla="*/ 10 w 3142"/>
                <a:gd name="T47" fmla="*/ 1109 h 2018"/>
                <a:gd name="T48" fmla="*/ 32 w 3142"/>
                <a:gd name="T49" fmla="*/ 1251 h 2018"/>
                <a:gd name="T50" fmla="*/ 141 w 3142"/>
                <a:gd name="T51" fmla="*/ 1423 h 2018"/>
                <a:gd name="T52" fmla="*/ 216 w 3142"/>
                <a:gd name="T53" fmla="*/ 1534 h 2018"/>
                <a:gd name="T54" fmla="*/ 432 w 3142"/>
                <a:gd name="T55" fmla="*/ 1579 h 2018"/>
                <a:gd name="T56" fmla="*/ 593 w 3142"/>
                <a:gd name="T57" fmla="*/ 1651 h 2018"/>
                <a:gd name="T58" fmla="*/ 747 w 3142"/>
                <a:gd name="T59" fmla="*/ 1673 h 2018"/>
                <a:gd name="T60" fmla="*/ 963 w 3142"/>
                <a:gd name="T61" fmla="*/ 1723 h 2018"/>
                <a:gd name="T62" fmla="*/ 1192 w 3142"/>
                <a:gd name="T63" fmla="*/ 1757 h 2018"/>
                <a:gd name="T64" fmla="*/ 1356 w 3142"/>
                <a:gd name="T65" fmla="*/ 1882 h 2018"/>
                <a:gd name="T66" fmla="*/ 1458 w 3142"/>
                <a:gd name="T67" fmla="*/ 1971 h 2018"/>
                <a:gd name="T68" fmla="*/ 1576 w 3142"/>
                <a:gd name="T69" fmla="*/ 1971 h 2018"/>
                <a:gd name="T70" fmla="*/ 1720 w 3142"/>
                <a:gd name="T71" fmla="*/ 1890 h 2018"/>
                <a:gd name="T72" fmla="*/ 1769 w 3142"/>
                <a:gd name="T73" fmla="*/ 1765 h 2018"/>
                <a:gd name="T74" fmla="*/ 1832 w 3142"/>
                <a:gd name="T75" fmla="*/ 1724 h 2018"/>
                <a:gd name="T76" fmla="*/ 1853 w 3142"/>
                <a:gd name="T77" fmla="*/ 1631 h 2018"/>
                <a:gd name="T78" fmla="*/ 2036 w 3142"/>
                <a:gd name="T79" fmla="*/ 1586 h 2018"/>
                <a:gd name="T80" fmla="*/ 2189 w 3142"/>
                <a:gd name="T81" fmla="*/ 1597 h 2018"/>
                <a:gd name="T82" fmla="*/ 2347 w 3142"/>
                <a:gd name="T83" fmla="*/ 1597 h 2018"/>
                <a:gd name="T84" fmla="*/ 2499 w 3142"/>
                <a:gd name="T85" fmla="*/ 1738 h 2018"/>
                <a:gd name="T86" fmla="*/ 2661 w 3142"/>
                <a:gd name="T87" fmla="*/ 1686 h 2018"/>
                <a:gd name="T88" fmla="*/ 2805 w 3142"/>
                <a:gd name="T89" fmla="*/ 1649 h 2018"/>
                <a:gd name="T90" fmla="*/ 2949 w 3142"/>
                <a:gd name="T91" fmla="*/ 1656 h 2018"/>
                <a:gd name="T92" fmla="*/ 3011 w 3142"/>
                <a:gd name="T93" fmla="*/ 1530 h 2018"/>
                <a:gd name="T94" fmla="*/ 2831 w 3142"/>
                <a:gd name="T95" fmla="*/ 1441 h 2018"/>
                <a:gd name="T96" fmla="*/ 2661 w 3142"/>
                <a:gd name="T97" fmla="*/ 1323 h 2018"/>
                <a:gd name="T98" fmla="*/ 2818 w 3142"/>
                <a:gd name="T99" fmla="*/ 1382 h 2018"/>
                <a:gd name="T100" fmla="*/ 2884 w 3142"/>
                <a:gd name="T101" fmla="*/ 1234 h 2018"/>
                <a:gd name="T102" fmla="*/ 2976 w 3142"/>
                <a:gd name="T103" fmla="*/ 1115 h 2018"/>
                <a:gd name="T104" fmla="*/ 3032 w 3142"/>
                <a:gd name="T105" fmla="*/ 1026 h 2018"/>
                <a:gd name="T106" fmla="*/ 3089 w 3142"/>
                <a:gd name="T107" fmla="*/ 997 h 2018"/>
                <a:gd name="T108" fmla="*/ 3085 w 3142"/>
                <a:gd name="T109" fmla="*/ 823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42" h="2018">
                  <a:moveTo>
                    <a:pt x="3085" y="823"/>
                  </a:moveTo>
                  <a:cubicBezTo>
                    <a:pt x="3054" y="797"/>
                    <a:pt x="3054" y="789"/>
                    <a:pt x="3054" y="771"/>
                  </a:cubicBezTo>
                  <a:cubicBezTo>
                    <a:pt x="3054" y="752"/>
                    <a:pt x="3063" y="726"/>
                    <a:pt x="3032" y="708"/>
                  </a:cubicBezTo>
                  <a:cubicBezTo>
                    <a:pt x="2962" y="682"/>
                    <a:pt x="2976" y="678"/>
                    <a:pt x="2993" y="656"/>
                  </a:cubicBezTo>
                  <a:cubicBezTo>
                    <a:pt x="3011" y="633"/>
                    <a:pt x="2980" y="604"/>
                    <a:pt x="2971" y="574"/>
                  </a:cubicBezTo>
                  <a:cubicBezTo>
                    <a:pt x="2962" y="545"/>
                    <a:pt x="2901" y="530"/>
                    <a:pt x="2875" y="478"/>
                  </a:cubicBezTo>
                  <a:cubicBezTo>
                    <a:pt x="2849" y="426"/>
                    <a:pt x="2796" y="489"/>
                    <a:pt x="2762" y="496"/>
                  </a:cubicBezTo>
                  <a:cubicBezTo>
                    <a:pt x="2727" y="504"/>
                    <a:pt x="2679" y="426"/>
                    <a:pt x="2652" y="396"/>
                  </a:cubicBezTo>
                  <a:cubicBezTo>
                    <a:pt x="2626" y="367"/>
                    <a:pt x="2547" y="348"/>
                    <a:pt x="2499" y="330"/>
                  </a:cubicBezTo>
                  <a:cubicBezTo>
                    <a:pt x="2451" y="311"/>
                    <a:pt x="2464" y="244"/>
                    <a:pt x="2460" y="204"/>
                  </a:cubicBezTo>
                  <a:cubicBezTo>
                    <a:pt x="2456" y="163"/>
                    <a:pt x="2403" y="207"/>
                    <a:pt x="2360" y="226"/>
                  </a:cubicBezTo>
                  <a:cubicBezTo>
                    <a:pt x="2316" y="244"/>
                    <a:pt x="2303" y="229"/>
                    <a:pt x="2298" y="200"/>
                  </a:cubicBezTo>
                  <a:cubicBezTo>
                    <a:pt x="2294" y="170"/>
                    <a:pt x="2224" y="170"/>
                    <a:pt x="2141" y="126"/>
                  </a:cubicBezTo>
                  <a:cubicBezTo>
                    <a:pt x="2058" y="81"/>
                    <a:pt x="2050" y="122"/>
                    <a:pt x="2023" y="152"/>
                  </a:cubicBezTo>
                  <a:cubicBezTo>
                    <a:pt x="1997" y="181"/>
                    <a:pt x="1910" y="144"/>
                    <a:pt x="1844" y="133"/>
                  </a:cubicBezTo>
                  <a:cubicBezTo>
                    <a:pt x="1779" y="122"/>
                    <a:pt x="1770" y="159"/>
                    <a:pt x="1700" y="185"/>
                  </a:cubicBezTo>
                  <a:cubicBezTo>
                    <a:pt x="1630" y="211"/>
                    <a:pt x="1639" y="215"/>
                    <a:pt x="1595" y="207"/>
                  </a:cubicBezTo>
                  <a:cubicBezTo>
                    <a:pt x="1552" y="200"/>
                    <a:pt x="1517" y="166"/>
                    <a:pt x="1482" y="118"/>
                  </a:cubicBezTo>
                  <a:cubicBezTo>
                    <a:pt x="1447" y="70"/>
                    <a:pt x="1420" y="96"/>
                    <a:pt x="1368" y="92"/>
                  </a:cubicBezTo>
                  <a:cubicBezTo>
                    <a:pt x="1316" y="89"/>
                    <a:pt x="1263" y="48"/>
                    <a:pt x="1206" y="40"/>
                  </a:cubicBezTo>
                  <a:cubicBezTo>
                    <a:pt x="1150" y="33"/>
                    <a:pt x="1080" y="59"/>
                    <a:pt x="1045" y="29"/>
                  </a:cubicBezTo>
                  <a:cubicBezTo>
                    <a:pt x="1010" y="0"/>
                    <a:pt x="1010" y="29"/>
                    <a:pt x="988" y="59"/>
                  </a:cubicBezTo>
                  <a:cubicBezTo>
                    <a:pt x="966" y="89"/>
                    <a:pt x="927" y="66"/>
                    <a:pt x="879" y="63"/>
                  </a:cubicBezTo>
                  <a:cubicBezTo>
                    <a:pt x="831" y="59"/>
                    <a:pt x="822" y="81"/>
                    <a:pt x="761" y="85"/>
                  </a:cubicBezTo>
                  <a:cubicBezTo>
                    <a:pt x="700" y="89"/>
                    <a:pt x="700" y="122"/>
                    <a:pt x="617" y="126"/>
                  </a:cubicBezTo>
                  <a:cubicBezTo>
                    <a:pt x="534" y="129"/>
                    <a:pt x="521" y="141"/>
                    <a:pt x="451" y="133"/>
                  </a:cubicBezTo>
                  <a:cubicBezTo>
                    <a:pt x="381" y="126"/>
                    <a:pt x="368" y="166"/>
                    <a:pt x="320" y="196"/>
                  </a:cubicBezTo>
                  <a:cubicBezTo>
                    <a:pt x="272" y="226"/>
                    <a:pt x="298" y="285"/>
                    <a:pt x="298" y="333"/>
                  </a:cubicBezTo>
                  <a:cubicBezTo>
                    <a:pt x="298" y="381"/>
                    <a:pt x="381" y="370"/>
                    <a:pt x="390" y="400"/>
                  </a:cubicBezTo>
                  <a:cubicBezTo>
                    <a:pt x="398" y="430"/>
                    <a:pt x="464" y="430"/>
                    <a:pt x="490" y="463"/>
                  </a:cubicBezTo>
                  <a:cubicBezTo>
                    <a:pt x="516" y="496"/>
                    <a:pt x="481" y="504"/>
                    <a:pt x="468" y="522"/>
                  </a:cubicBezTo>
                  <a:cubicBezTo>
                    <a:pt x="455" y="541"/>
                    <a:pt x="477" y="556"/>
                    <a:pt x="433" y="574"/>
                  </a:cubicBezTo>
                  <a:cubicBezTo>
                    <a:pt x="390" y="593"/>
                    <a:pt x="394" y="582"/>
                    <a:pt x="359" y="619"/>
                  </a:cubicBezTo>
                  <a:cubicBezTo>
                    <a:pt x="324" y="656"/>
                    <a:pt x="350" y="674"/>
                    <a:pt x="411" y="689"/>
                  </a:cubicBezTo>
                  <a:cubicBezTo>
                    <a:pt x="473" y="704"/>
                    <a:pt x="446" y="722"/>
                    <a:pt x="407" y="722"/>
                  </a:cubicBezTo>
                  <a:cubicBezTo>
                    <a:pt x="368" y="722"/>
                    <a:pt x="425" y="730"/>
                    <a:pt x="333" y="752"/>
                  </a:cubicBezTo>
                  <a:cubicBezTo>
                    <a:pt x="241" y="774"/>
                    <a:pt x="232" y="748"/>
                    <a:pt x="180" y="726"/>
                  </a:cubicBezTo>
                  <a:cubicBezTo>
                    <a:pt x="167" y="721"/>
                    <a:pt x="156" y="718"/>
                    <a:pt x="146" y="716"/>
                  </a:cubicBezTo>
                  <a:cubicBezTo>
                    <a:pt x="148" y="729"/>
                    <a:pt x="148" y="743"/>
                    <a:pt x="141" y="753"/>
                  </a:cubicBezTo>
                  <a:cubicBezTo>
                    <a:pt x="121" y="781"/>
                    <a:pt x="62" y="770"/>
                    <a:pt x="72" y="792"/>
                  </a:cubicBezTo>
                  <a:cubicBezTo>
                    <a:pt x="82" y="814"/>
                    <a:pt x="91" y="806"/>
                    <a:pt x="114" y="814"/>
                  </a:cubicBezTo>
                  <a:cubicBezTo>
                    <a:pt x="137" y="823"/>
                    <a:pt x="147" y="831"/>
                    <a:pt x="147" y="850"/>
                  </a:cubicBezTo>
                  <a:cubicBezTo>
                    <a:pt x="147" y="870"/>
                    <a:pt x="141" y="886"/>
                    <a:pt x="118" y="906"/>
                  </a:cubicBezTo>
                  <a:cubicBezTo>
                    <a:pt x="95" y="925"/>
                    <a:pt x="121" y="925"/>
                    <a:pt x="105" y="956"/>
                  </a:cubicBezTo>
                  <a:cubicBezTo>
                    <a:pt x="88" y="987"/>
                    <a:pt x="62" y="998"/>
                    <a:pt x="75" y="1023"/>
                  </a:cubicBezTo>
                  <a:cubicBezTo>
                    <a:pt x="88" y="1048"/>
                    <a:pt x="91" y="1064"/>
                    <a:pt x="91" y="1081"/>
                  </a:cubicBezTo>
                  <a:cubicBezTo>
                    <a:pt x="91" y="1098"/>
                    <a:pt x="85" y="1109"/>
                    <a:pt x="62" y="1100"/>
                  </a:cubicBezTo>
                  <a:cubicBezTo>
                    <a:pt x="39" y="1092"/>
                    <a:pt x="10" y="1087"/>
                    <a:pt x="10" y="1109"/>
                  </a:cubicBezTo>
                  <a:cubicBezTo>
                    <a:pt x="10" y="1131"/>
                    <a:pt x="23" y="1162"/>
                    <a:pt x="19" y="1187"/>
                  </a:cubicBezTo>
                  <a:cubicBezTo>
                    <a:pt x="16" y="1212"/>
                    <a:pt x="0" y="1226"/>
                    <a:pt x="32" y="1251"/>
                  </a:cubicBezTo>
                  <a:cubicBezTo>
                    <a:pt x="65" y="1276"/>
                    <a:pt x="95" y="1312"/>
                    <a:pt x="101" y="1340"/>
                  </a:cubicBezTo>
                  <a:cubicBezTo>
                    <a:pt x="108" y="1367"/>
                    <a:pt x="121" y="1403"/>
                    <a:pt x="141" y="1423"/>
                  </a:cubicBezTo>
                  <a:cubicBezTo>
                    <a:pt x="160" y="1442"/>
                    <a:pt x="167" y="1445"/>
                    <a:pt x="170" y="1473"/>
                  </a:cubicBezTo>
                  <a:cubicBezTo>
                    <a:pt x="173" y="1501"/>
                    <a:pt x="164" y="1526"/>
                    <a:pt x="216" y="1534"/>
                  </a:cubicBezTo>
                  <a:cubicBezTo>
                    <a:pt x="268" y="1542"/>
                    <a:pt x="331" y="1531"/>
                    <a:pt x="350" y="1551"/>
                  </a:cubicBezTo>
                  <a:cubicBezTo>
                    <a:pt x="370" y="1570"/>
                    <a:pt x="399" y="1570"/>
                    <a:pt x="432" y="1579"/>
                  </a:cubicBezTo>
                  <a:cubicBezTo>
                    <a:pt x="465" y="1587"/>
                    <a:pt x="508" y="1576"/>
                    <a:pt x="527" y="1598"/>
                  </a:cubicBezTo>
                  <a:cubicBezTo>
                    <a:pt x="547" y="1620"/>
                    <a:pt x="573" y="1629"/>
                    <a:pt x="593" y="1651"/>
                  </a:cubicBezTo>
                  <a:cubicBezTo>
                    <a:pt x="612" y="1673"/>
                    <a:pt x="612" y="1698"/>
                    <a:pt x="655" y="1687"/>
                  </a:cubicBezTo>
                  <a:cubicBezTo>
                    <a:pt x="698" y="1676"/>
                    <a:pt x="704" y="1640"/>
                    <a:pt x="747" y="1673"/>
                  </a:cubicBezTo>
                  <a:cubicBezTo>
                    <a:pt x="789" y="1706"/>
                    <a:pt x="786" y="1701"/>
                    <a:pt x="838" y="1709"/>
                  </a:cubicBezTo>
                  <a:cubicBezTo>
                    <a:pt x="891" y="1718"/>
                    <a:pt x="924" y="1726"/>
                    <a:pt x="963" y="1723"/>
                  </a:cubicBezTo>
                  <a:cubicBezTo>
                    <a:pt x="1002" y="1720"/>
                    <a:pt x="1015" y="1723"/>
                    <a:pt x="1055" y="1732"/>
                  </a:cubicBezTo>
                  <a:cubicBezTo>
                    <a:pt x="1094" y="1740"/>
                    <a:pt x="1150" y="1720"/>
                    <a:pt x="1192" y="1757"/>
                  </a:cubicBezTo>
                  <a:cubicBezTo>
                    <a:pt x="1235" y="1793"/>
                    <a:pt x="1251" y="1815"/>
                    <a:pt x="1274" y="1829"/>
                  </a:cubicBezTo>
                  <a:cubicBezTo>
                    <a:pt x="1297" y="1843"/>
                    <a:pt x="1346" y="1837"/>
                    <a:pt x="1356" y="1882"/>
                  </a:cubicBezTo>
                  <a:cubicBezTo>
                    <a:pt x="1366" y="1926"/>
                    <a:pt x="1349" y="1946"/>
                    <a:pt x="1386" y="1948"/>
                  </a:cubicBezTo>
                  <a:cubicBezTo>
                    <a:pt x="1422" y="1951"/>
                    <a:pt x="1435" y="1954"/>
                    <a:pt x="1458" y="1971"/>
                  </a:cubicBezTo>
                  <a:cubicBezTo>
                    <a:pt x="1481" y="1987"/>
                    <a:pt x="1487" y="1998"/>
                    <a:pt x="1520" y="1976"/>
                  </a:cubicBezTo>
                  <a:cubicBezTo>
                    <a:pt x="1553" y="1954"/>
                    <a:pt x="1553" y="1957"/>
                    <a:pt x="1576" y="1971"/>
                  </a:cubicBezTo>
                  <a:cubicBezTo>
                    <a:pt x="1598" y="1984"/>
                    <a:pt x="1618" y="2018"/>
                    <a:pt x="1657" y="1962"/>
                  </a:cubicBezTo>
                  <a:cubicBezTo>
                    <a:pt x="1697" y="1907"/>
                    <a:pt x="1693" y="1907"/>
                    <a:pt x="1720" y="1890"/>
                  </a:cubicBezTo>
                  <a:cubicBezTo>
                    <a:pt x="1746" y="1873"/>
                    <a:pt x="1746" y="1854"/>
                    <a:pt x="1759" y="1823"/>
                  </a:cubicBezTo>
                  <a:cubicBezTo>
                    <a:pt x="1772" y="1793"/>
                    <a:pt x="1782" y="1776"/>
                    <a:pt x="1769" y="1765"/>
                  </a:cubicBezTo>
                  <a:cubicBezTo>
                    <a:pt x="1756" y="1754"/>
                    <a:pt x="1739" y="1720"/>
                    <a:pt x="1772" y="1715"/>
                  </a:cubicBezTo>
                  <a:cubicBezTo>
                    <a:pt x="1794" y="1711"/>
                    <a:pt x="1814" y="1717"/>
                    <a:pt x="1832" y="1724"/>
                  </a:cubicBezTo>
                  <a:cubicBezTo>
                    <a:pt x="1837" y="1721"/>
                    <a:pt x="1843" y="1718"/>
                    <a:pt x="1849" y="1716"/>
                  </a:cubicBezTo>
                  <a:cubicBezTo>
                    <a:pt x="1875" y="1705"/>
                    <a:pt x="1840" y="1645"/>
                    <a:pt x="1853" y="1631"/>
                  </a:cubicBezTo>
                  <a:cubicBezTo>
                    <a:pt x="1866" y="1616"/>
                    <a:pt x="1879" y="1605"/>
                    <a:pt x="1918" y="1586"/>
                  </a:cubicBezTo>
                  <a:cubicBezTo>
                    <a:pt x="1958" y="1568"/>
                    <a:pt x="2015" y="1586"/>
                    <a:pt x="2036" y="1586"/>
                  </a:cubicBezTo>
                  <a:cubicBezTo>
                    <a:pt x="2058" y="1586"/>
                    <a:pt x="2102" y="1590"/>
                    <a:pt x="2124" y="1571"/>
                  </a:cubicBezTo>
                  <a:cubicBezTo>
                    <a:pt x="2146" y="1553"/>
                    <a:pt x="2163" y="1571"/>
                    <a:pt x="2189" y="1597"/>
                  </a:cubicBezTo>
                  <a:cubicBezTo>
                    <a:pt x="2215" y="1623"/>
                    <a:pt x="2233" y="1605"/>
                    <a:pt x="2264" y="1631"/>
                  </a:cubicBezTo>
                  <a:cubicBezTo>
                    <a:pt x="2294" y="1656"/>
                    <a:pt x="2316" y="1616"/>
                    <a:pt x="2347" y="1597"/>
                  </a:cubicBezTo>
                  <a:cubicBezTo>
                    <a:pt x="2377" y="1579"/>
                    <a:pt x="2399" y="1608"/>
                    <a:pt x="2412" y="1638"/>
                  </a:cubicBezTo>
                  <a:cubicBezTo>
                    <a:pt x="2425" y="1668"/>
                    <a:pt x="2469" y="1705"/>
                    <a:pt x="2499" y="1738"/>
                  </a:cubicBezTo>
                  <a:cubicBezTo>
                    <a:pt x="2530" y="1771"/>
                    <a:pt x="2574" y="1768"/>
                    <a:pt x="2626" y="1768"/>
                  </a:cubicBezTo>
                  <a:cubicBezTo>
                    <a:pt x="2679" y="1768"/>
                    <a:pt x="2661" y="1716"/>
                    <a:pt x="2661" y="1686"/>
                  </a:cubicBezTo>
                  <a:cubicBezTo>
                    <a:pt x="2661" y="1656"/>
                    <a:pt x="2705" y="1631"/>
                    <a:pt x="2735" y="1608"/>
                  </a:cubicBezTo>
                  <a:cubicBezTo>
                    <a:pt x="2766" y="1586"/>
                    <a:pt x="2779" y="1616"/>
                    <a:pt x="2805" y="1649"/>
                  </a:cubicBezTo>
                  <a:cubicBezTo>
                    <a:pt x="2831" y="1682"/>
                    <a:pt x="2862" y="1656"/>
                    <a:pt x="2888" y="1627"/>
                  </a:cubicBezTo>
                  <a:cubicBezTo>
                    <a:pt x="2914" y="1597"/>
                    <a:pt x="2932" y="1631"/>
                    <a:pt x="2949" y="1656"/>
                  </a:cubicBezTo>
                  <a:cubicBezTo>
                    <a:pt x="2967" y="1682"/>
                    <a:pt x="2997" y="1649"/>
                    <a:pt x="2997" y="1619"/>
                  </a:cubicBezTo>
                  <a:cubicBezTo>
                    <a:pt x="2997" y="1590"/>
                    <a:pt x="3015" y="1575"/>
                    <a:pt x="3011" y="1530"/>
                  </a:cubicBezTo>
                  <a:cubicBezTo>
                    <a:pt x="3006" y="1486"/>
                    <a:pt x="2971" y="1504"/>
                    <a:pt x="2928" y="1501"/>
                  </a:cubicBezTo>
                  <a:cubicBezTo>
                    <a:pt x="2884" y="1497"/>
                    <a:pt x="2853" y="1475"/>
                    <a:pt x="2831" y="1441"/>
                  </a:cubicBezTo>
                  <a:cubicBezTo>
                    <a:pt x="2810" y="1408"/>
                    <a:pt x="2753" y="1423"/>
                    <a:pt x="2696" y="1416"/>
                  </a:cubicBezTo>
                  <a:cubicBezTo>
                    <a:pt x="2639" y="1408"/>
                    <a:pt x="2644" y="1367"/>
                    <a:pt x="2661" y="1323"/>
                  </a:cubicBezTo>
                  <a:cubicBezTo>
                    <a:pt x="2679" y="1278"/>
                    <a:pt x="2692" y="1319"/>
                    <a:pt x="2722" y="1353"/>
                  </a:cubicBezTo>
                  <a:cubicBezTo>
                    <a:pt x="2753" y="1386"/>
                    <a:pt x="2779" y="1371"/>
                    <a:pt x="2818" y="1382"/>
                  </a:cubicBezTo>
                  <a:cubicBezTo>
                    <a:pt x="2858" y="1393"/>
                    <a:pt x="2866" y="1375"/>
                    <a:pt x="2875" y="1341"/>
                  </a:cubicBezTo>
                  <a:cubicBezTo>
                    <a:pt x="2884" y="1308"/>
                    <a:pt x="2888" y="1282"/>
                    <a:pt x="2884" y="1234"/>
                  </a:cubicBezTo>
                  <a:cubicBezTo>
                    <a:pt x="2879" y="1186"/>
                    <a:pt x="2932" y="1208"/>
                    <a:pt x="2958" y="1182"/>
                  </a:cubicBezTo>
                  <a:cubicBezTo>
                    <a:pt x="2984" y="1156"/>
                    <a:pt x="2997" y="1134"/>
                    <a:pt x="2976" y="1115"/>
                  </a:cubicBezTo>
                  <a:cubicBezTo>
                    <a:pt x="2954" y="1097"/>
                    <a:pt x="2976" y="1063"/>
                    <a:pt x="2993" y="1067"/>
                  </a:cubicBezTo>
                  <a:cubicBezTo>
                    <a:pt x="3011" y="1071"/>
                    <a:pt x="3024" y="1060"/>
                    <a:pt x="3032" y="1026"/>
                  </a:cubicBezTo>
                  <a:cubicBezTo>
                    <a:pt x="3041" y="993"/>
                    <a:pt x="3032" y="1026"/>
                    <a:pt x="3059" y="1045"/>
                  </a:cubicBezTo>
                  <a:cubicBezTo>
                    <a:pt x="3085" y="1063"/>
                    <a:pt x="3089" y="1012"/>
                    <a:pt x="3089" y="997"/>
                  </a:cubicBezTo>
                  <a:cubicBezTo>
                    <a:pt x="3089" y="982"/>
                    <a:pt x="3107" y="967"/>
                    <a:pt x="3124" y="926"/>
                  </a:cubicBezTo>
                  <a:cubicBezTo>
                    <a:pt x="3142" y="886"/>
                    <a:pt x="3115" y="848"/>
                    <a:pt x="3085" y="823"/>
                  </a:cubicBezTo>
                  <a:close/>
                </a:path>
              </a:pathLst>
            </a:custGeom>
            <a:grpFill/>
            <a:ln w="6350" cap="rnd" cmpd="sng">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39" name="Freeform 9">
              <a:extLst>
                <a:ext uri="{FF2B5EF4-FFF2-40B4-BE49-F238E27FC236}">
                  <a16:creationId xmlns:a16="http://schemas.microsoft.com/office/drawing/2014/main" id="{CF2C48B0-54C7-66CB-D280-ABE9B48B259C}"/>
                </a:ext>
              </a:extLst>
            </p:cNvPr>
            <p:cNvSpPr>
              <a:spLocks/>
            </p:cNvSpPr>
            <p:nvPr/>
          </p:nvSpPr>
          <p:spPr bwMode="auto">
            <a:xfrm>
              <a:off x="4417" y="5"/>
              <a:ext cx="1343" cy="1064"/>
            </a:xfrm>
            <a:custGeom>
              <a:avLst/>
              <a:gdLst>
                <a:gd name="T0" fmla="*/ 2816 w 2901"/>
                <a:gd name="T1" fmla="*/ 823 h 2299"/>
                <a:gd name="T2" fmla="*/ 2595 w 2901"/>
                <a:gd name="T3" fmla="*/ 966 h 2299"/>
                <a:gd name="T4" fmla="*/ 2459 w 2901"/>
                <a:gd name="T5" fmla="*/ 1101 h 2299"/>
                <a:gd name="T6" fmla="*/ 2172 w 2901"/>
                <a:gd name="T7" fmla="*/ 1175 h 2299"/>
                <a:gd name="T8" fmla="*/ 2095 w 2901"/>
                <a:gd name="T9" fmla="*/ 1030 h 2299"/>
                <a:gd name="T10" fmla="*/ 1971 w 2901"/>
                <a:gd name="T11" fmla="*/ 915 h 2299"/>
                <a:gd name="T12" fmla="*/ 1823 w 2901"/>
                <a:gd name="T13" fmla="*/ 855 h 2299"/>
                <a:gd name="T14" fmla="*/ 1589 w 2901"/>
                <a:gd name="T15" fmla="*/ 817 h 2299"/>
                <a:gd name="T16" fmla="*/ 1344 w 2901"/>
                <a:gd name="T17" fmla="*/ 713 h 2299"/>
                <a:gd name="T18" fmla="*/ 1154 w 2901"/>
                <a:gd name="T19" fmla="*/ 491 h 2299"/>
                <a:gd name="T20" fmla="*/ 1073 w 2901"/>
                <a:gd name="T21" fmla="*/ 352 h 2299"/>
                <a:gd name="T22" fmla="*/ 954 w 2901"/>
                <a:gd name="T23" fmla="*/ 188 h 2299"/>
                <a:gd name="T24" fmla="*/ 814 w 2901"/>
                <a:gd name="T25" fmla="*/ 82 h 2299"/>
                <a:gd name="T26" fmla="*/ 641 w 2901"/>
                <a:gd name="T27" fmla="*/ 75 h 2299"/>
                <a:gd name="T28" fmla="*/ 330 w 2901"/>
                <a:gd name="T29" fmla="*/ 32 h 2299"/>
                <a:gd name="T30" fmla="*/ 64 w 2901"/>
                <a:gd name="T31" fmla="*/ 131 h 2299"/>
                <a:gd name="T32" fmla="*/ 99 w 2901"/>
                <a:gd name="T33" fmla="*/ 248 h 2299"/>
                <a:gd name="T34" fmla="*/ 210 w 2901"/>
                <a:gd name="T35" fmla="*/ 370 h 2299"/>
                <a:gd name="T36" fmla="*/ 348 w 2901"/>
                <a:gd name="T37" fmla="*/ 403 h 2299"/>
                <a:gd name="T38" fmla="*/ 623 w 2901"/>
                <a:gd name="T39" fmla="*/ 576 h 2299"/>
                <a:gd name="T40" fmla="*/ 920 w 2901"/>
                <a:gd name="T41" fmla="*/ 505 h 2299"/>
                <a:gd name="T42" fmla="*/ 970 w 2901"/>
                <a:gd name="T43" fmla="*/ 724 h 2299"/>
                <a:gd name="T44" fmla="*/ 961 w 2901"/>
                <a:gd name="T45" fmla="*/ 1069 h 2299"/>
                <a:gd name="T46" fmla="*/ 911 w 2901"/>
                <a:gd name="T47" fmla="*/ 1289 h 2299"/>
                <a:gd name="T48" fmla="*/ 835 w 2901"/>
                <a:gd name="T49" fmla="*/ 1269 h 2299"/>
                <a:gd name="T50" fmla="*/ 605 w 2901"/>
                <a:gd name="T51" fmla="*/ 1563 h 2299"/>
                <a:gd name="T52" fmla="*/ 721 w 2901"/>
                <a:gd name="T53" fmla="*/ 1730 h 2299"/>
                <a:gd name="T54" fmla="*/ 813 w 2901"/>
                <a:gd name="T55" fmla="*/ 1775 h 2299"/>
                <a:gd name="T56" fmla="*/ 766 w 2901"/>
                <a:gd name="T57" fmla="*/ 1889 h 2299"/>
                <a:gd name="T58" fmla="*/ 934 w 2901"/>
                <a:gd name="T59" fmla="*/ 1865 h 2299"/>
                <a:gd name="T60" fmla="*/ 1114 w 2901"/>
                <a:gd name="T61" fmla="*/ 2027 h 2299"/>
                <a:gd name="T62" fmla="*/ 1330 w 2901"/>
                <a:gd name="T63" fmla="*/ 1982 h 2299"/>
                <a:gd name="T64" fmla="*/ 1520 w 2901"/>
                <a:gd name="T65" fmla="*/ 1990 h 2299"/>
                <a:gd name="T66" fmla="*/ 1651 w 2901"/>
                <a:gd name="T67" fmla="*/ 2118 h 2299"/>
                <a:gd name="T68" fmla="*/ 1868 w 2901"/>
                <a:gd name="T69" fmla="*/ 2210 h 2299"/>
                <a:gd name="T70" fmla="*/ 1914 w 2901"/>
                <a:gd name="T71" fmla="*/ 2071 h 2299"/>
                <a:gd name="T72" fmla="*/ 1976 w 2901"/>
                <a:gd name="T73" fmla="*/ 2205 h 2299"/>
                <a:gd name="T74" fmla="*/ 2156 w 2901"/>
                <a:gd name="T75" fmla="*/ 2255 h 2299"/>
                <a:gd name="T76" fmla="*/ 2284 w 2901"/>
                <a:gd name="T77" fmla="*/ 2138 h 2299"/>
                <a:gd name="T78" fmla="*/ 2431 w 2901"/>
                <a:gd name="T79" fmla="*/ 2205 h 2299"/>
                <a:gd name="T80" fmla="*/ 2507 w 2901"/>
                <a:gd name="T81" fmla="*/ 1988 h 2299"/>
                <a:gd name="T82" fmla="*/ 2515 w 2901"/>
                <a:gd name="T83" fmla="*/ 1808 h 2299"/>
                <a:gd name="T84" fmla="*/ 2733 w 2901"/>
                <a:gd name="T85" fmla="*/ 1728 h 2299"/>
                <a:gd name="T86" fmla="*/ 2800 w 2901"/>
                <a:gd name="T87" fmla="*/ 1657 h 2299"/>
                <a:gd name="T88" fmla="*/ 2824 w 2901"/>
                <a:gd name="T89" fmla="*/ 1501 h 2299"/>
                <a:gd name="T90" fmla="*/ 2857 w 2901"/>
                <a:gd name="T91" fmla="*/ 1357 h 2299"/>
                <a:gd name="T92" fmla="*/ 2834 w 2901"/>
                <a:gd name="T93" fmla="*/ 1193 h 2299"/>
                <a:gd name="T94" fmla="*/ 2870 w 2901"/>
                <a:gd name="T95" fmla="*/ 1063 h 2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01" h="2299">
                  <a:moveTo>
                    <a:pt x="2867" y="958"/>
                  </a:moveTo>
                  <a:cubicBezTo>
                    <a:pt x="2834" y="938"/>
                    <a:pt x="2815" y="941"/>
                    <a:pt x="2819" y="905"/>
                  </a:cubicBezTo>
                  <a:cubicBezTo>
                    <a:pt x="2824" y="869"/>
                    <a:pt x="2841" y="823"/>
                    <a:pt x="2816" y="823"/>
                  </a:cubicBezTo>
                  <a:cubicBezTo>
                    <a:pt x="2792" y="823"/>
                    <a:pt x="2754" y="840"/>
                    <a:pt x="2728" y="859"/>
                  </a:cubicBezTo>
                  <a:cubicBezTo>
                    <a:pt x="2701" y="879"/>
                    <a:pt x="2665" y="895"/>
                    <a:pt x="2647" y="919"/>
                  </a:cubicBezTo>
                  <a:cubicBezTo>
                    <a:pt x="2629" y="942"/>
                    <a:pt x="2624" y="966"/>
                    <a:pt x="2595" y="966"/>
                  </a:cubicBezTo>
                  <a:cubicBezTo>
                    <a:pt x="2566" y="966"/>
                    <a:pt x="2538" y="976"/>
                    <a:pt x="2525" y="998"/>
                  </a:cubicBezTo>
                  <a:cubicBezTo>
                    <a:pt x="2511" y="1020"/>
                    <a:pt x="2475" y="1056"/>
                    <a:pt x="2479" y="1077"/>
                  </a:cubicBezTo>
                  <a:cubicBezTo>
                    <a:pt x="2482" y="1098"/>
                    <a:pt x="2485" y="1091"/>
                    <a:pt x="2459" y="1101"/>
                  </a:cubicBezTo>
                  <a:cubicBezTo>
                    <a:pt x="2433" y="1111"/>
                    <a:pt x="2377" y="1127"/>
                    <a:pt x="2351" y="1140"/>
                  </a:cubicBezTo>
                  <a:cubicBezTo>
                    <a:pt x="2325" y="1152"/>
                    <a:pt x="2258" y="1138"/>
                    <a:pt x="2238" y="1163"/>
                  </a:cubicBezTo>
                  <a:cubicBezTo>
                    <a:pt x="2218" y="1189"/>
                    <a:pt x="2194" y="1200"/>
                    <a:pt x="2172" y="1175"/>
                  </a:cubicBezTo>
                  <a:cubicBezTo>
                    <a:pt x="2151" y="1150"/>
                    <a:pt x="2140" y="1122"/>
                    <a:pt x="2113" y="1109"/>
                  </a:cubicBezTo>
                  <a:cubicBezTo>
                    <a:pt x="2087" y="1097"/>
                    <a:pt x="2076" y="1098"/>
                    <a:pt x="2090" y="1080"/>
                  </a:cubicBezTo>
                  <a:cubicBezTo>
                    <a:pt x="2105" y="1062"/>
                    <a:pt x="2113" y="1047"/>
                    <a:pt x="2095" y="1030"/>
                  </a:cubicBezTo>
                  <a:cubicBezTo>
                    <a:pt x="2077" y="1013"/>
                    <a:pt x="2035" y="1002"/>
                    <a:pt x="2035" y="977"/>
                  </a:cubicBezTo>
                  <a:cubicBezTo>
                    <a:pt x="2035" y="952"/>
                    <a:pt x="2036" y="926"/>
                    <a:pt x="2022" y="916"/>
                  </a:cubicBezTo>
                  <a:cubicBezTo>
                    <a:pt x="2007" y="906"/>
                    <a:pt x="1979" y="895"/>
                    <a:pt x="1971" y="915"/>
                  </a:cubicBezTo>
                  <a:cubicBezTo>
                    <a:pt x="1963" y="934"/>
                    <a:pt x="1964" y="934"/>
                    <a:pt x="1928" y="919"/>
                  </a:cubicBezTo>
                  <a:cubicBezTo>
                    <a:pt x="1892" y="904"/>
                    <a:pt x="1874" y="898"/>
                    <a:pt x="1863" y="888"/>
                  </a:cubicBezTo>
                  <a:cubicBezTo>
                    <a:pt x="1851" y="879"/>
                    <a:pt x="1828" y="865"/>
                    <a:pt x="1823" y="855"/>
                  </a:cubicBezTo>
                  <a:cubicBezTo>
                    <a:pt x="1819" y="845"/>
                    <a:pt x="1786" y="812"/>
                    <a:pt x="1763" y="829"/>
                  </a:cubicBezTo>
                  <a:cubicBezTo>
                    <a:pt x="1740" y="845"/>
                    <a:pt x="1715" y="863"/>
                    <a:pt x="1684" y="851"/>
                  </a:cubicBezTo>
                  <a:cubicBezTo>
                    <a:pt x="1653" y="838"/>
                    <a:pt x="1612" y="802"/>
                    <a:pt x="1589" y="817"/>
                  </a:cubicBezTo>
                  <a:cubicBezTo>
                    <a:pt x="1566" y="833"/>
                    <a:pt x="1479" y="873"/>
                    <a:pt x="1452" y="852"/>
                  </a:cubicBezTo>
                  <a:cubicBezTo>
                    <a:pt x="1424" y="831"/>
                    <a:pt x="1362" y="833"/>
                    <a:pt x="1362" y="792"/>
                  </a:cubicBezTo>
                  <a:cubicBezTo>
                    <a:pt x="1362" y="752"/>
                    <a:pt x="1378" y="733"/>
                    <a:pt x="1344" y="713"/>
                  </a:cubicBezTo>
                  <a:cubicBezTo>
                    <a:pt x="1309" y="694"/>
                    <a:pt x="1293" y="677"/>
                    <a:pt x="1291" y="655"/>
                  </a:cubicBezTo>
                  <a:cubicBezTo>
                    <a:pt x="1289" y="633"/>
                    <a:pt x="1276" y="596"/>
                    <a:pt x="1258" y="584"/>
                  </a:cubicBezTo>
                  <a:cubicBezTo>
                    <a:pt x="1240" y="571"/>
                    <a:pt x="1149" y="507"/>
                    <a:pt x="1154" y="491"/>
                  </a:cubicBezTo>
                  <a:cubicBezTo>
                    <a:pt x="1158" y="474"/>
                    <a:pt x="1176" y="462"/>
                    <a:pt x="1152" y="444"/>
                  </a:cubicBezTo>
                  <a:cubicBezTo>
                    <a:pt x="1127" y="425"/>
                    <a:pt x="1093" y="417"/>
                    <a:pt x="1093" y="399"/>
                  </a:cubicBezTo>
                  <a:cubicBezTo>
                    <a:pt x="1093" y="381"/>
                    <a:pt x="1103" y="366"/>
                    <a:pt x="1073" y="352"/>
                  </a:cubicBezTo>
                  <a:cubicBezTo>
                    <a:pt x="1044" y="338"/>
                    <a:pt x="1029" y="328"/>
                    <a:pt x="1029" y="298"/>
                  </a:cubicBezTo>
                  <a:cubicBezTo>
                    <a:pt x="1029" y="267"/>
                    <a:pt x="1004" y="256"/>
                    <a:pt x="991" y="245"/>
                  </a:cubicBezTo>
                  <a:cubicBezTo>
                    <a:pt x="978" y="234"/>
                    <a:pt x="985" y="204"/>
                    <a:pt x="954" y="188"/>
                  </a:cubicBezTo>
                  <a:cubicBezTo>
                    <a:pt x="923" y="171"/>
                    <a:pt x="896" y="181"/>
                    <a:pt x="896" y="159"/>
                  </a:cubicBezTo>
                  <a:cubicBezTo>
                    <a:pt x="896" y="136"/>
                    <a:pt x="900" y="121"/>
                    <a:pt x="870" y="111"/>
                  </a:cubicBezTo>
                  <a:cubicBezTo>
                    <a:pt x="841" y="102"/>
                    <a:pt x="826" y="97"/>
                    <a:pt x="814" y="82"/>
                  </a:cubicBezTo>
                  <a:cubicBezTo>
                    <a:pt x="803" y="67"/>
                    <a:pt x="773" y="56"/>
                    <a:pt x="759" y="49"/>
                  </a:cubicBezTo>
                  <a:cubicBezTo>
                    <a:pt x="744" y="42"/>
                    <a:pt x="724" y="32"/>
                    <a:pt x="711" y="39"/>
                  </a:cubicBezTo>
                  <a:cubicBezTo>
                    <a:pt x="698" y="46"/>
                    <a:pt x="669" y="72"/>
                    <a:pt x="641" y="75"/>
                  </a:cubicBezTo>
                  <a:cubicBezTo>
                    <a:pt x="613" y="78"/>
                    <a:pt x="569" y="56"/>
                    <a:pt x="539" y="42"/>
                  </a:cubicBezTo>
                  <a:cubicBezTo>
                    <a:pt x="510" y="28"/>
                    <a:pt x="447" y="0"/>
                    <a:pt x="426" y="6"/>
                  </a:cubicBezTo>
                  <a:cubicBezTo>
                    <a:pt x="405" y="11"/>
                    <a:pt x="344" y="17"/>
                    <a:pt x="330" y="32"/>
                  </a:cubicBezTo>
                  <a:cubicBezTo>
                    <a:pt x="315" y="47"/>
                    <a:pt x="285" y="67"/>
                    <a:pt x="246" y="68"/>
                  </a:cubicBezTo>
                  <a:cubicBezTo>
                    <a:pt x="207" y="70"/>
                    <a:pt x="164" y="68"/>
                    <a:pt x="138" y="88"/>
                  </a:cubicBezTo>
                  <a:cubicBezTo>
                    <a:pt x="112" y="107"/>
                    <a:pt x="97" y="120"/>
                    <a:pt x="64" y="131"/>
                  </a:cubicBezTo>
                  <a:cubicBezTo>
                    <a:pt x="56" y="134"/>
                    <a:pt x="46" y="136"/>
                    <a:pt x="36" y="137"/>
                  </a:cubicBezTo>
                  <a:cubicBezTo>
                    <a:pt x="45" y="150"/>
                    <a:pt x="55" y="162"/>
                    <a:pt x="66" y="170"/>
                  </a:cubicBezTo>
                  <a:cubicBezTo>
                    <a:pt x="105" y="198"/>
                    <a:pt x="131" y="209"/>
                    <a:pt x="99" y="248"/>
                  </a:cubicBezTo>
                  <a:cubicBezTo>
                    <a:pt x="66" y="286"/>
                    <a:pt x="0" y="342"/>
                    <a:pt x="66" y="353"/>
                  </a:cubicBezTo>
                  <a:cubicBezTo>
                    <a:pt x="131" y="364"/>
                    <a:pt x="138" y="353"/>
                    <a:pt x="164" y="387"/>
                  </a:cubicBezTo>
                  <a:cubicBezTo>
                    <a:pt x="190" y="420"/>
                    <a:pt x="210" y="403"/>
                    <a:pt x="210" y="370"/>
                  </a:cubicBezTo>
                  <a:cubicBezTo>
                    <a:pt x="210" y="336"/>
                    <a:pt x="236" y="309"/>
                    <a:pt x="256" y="336"/>
                  </a:cubicBezTo>
                  <a:cubicBezTo>
                    <a:pt x="275" y="364"/>
                    <a:pt x="282" y="375"/>
                    <a:pt x="308" y="375"/>
                  </a:cubicBezTo>
                  <a:cubicBezTo>
                    <a:pt x="334" y="375"/>
                    <a:pt x="348" y="353"/>
                    <a:pt x="348" y="403"/>
                  </a:cubicBezTo>
                  <a:cubicBezTo>
                    <a:pt x="348" y="453"/>
                    <a:pt x="361" y="492"/>
                    <a:pt x="367" y="526"/>
                  </a:cubicBezTo>
                  <a:cubicBezTo>
                    <a:pt x="374" y="559"/>
                    <a:pt x="400" y="598"/>
                    <a:pt x="452" y="603"/>
                  </a:cubicBezTo>
                  <a:cubicBezTo>
                    <a:pt x="505" y="609"/>
                    <a:pt x="570" y="587"/>
                    <a:pt x="623" y="576"/>
                  </a:cubicBezTo>
                  <a:cubicBezTo>
                    <a:pt x="675" y="564"/>
                    <a:pt x="701" y="581"/>
                    <a:pt x="741" y="542"/>
                  </a:cubicBezTo>
                  <a:cubicBezTo>
                    <a:pt x="780" y="503"/>
                    <a:pt x="773" y="448"/>
                    <a:pt x="839" y="453"/>
                  </a:cubicBezTo>
                  <a:cubicBezTo>
                    <a:pt x="905" y="459"/>
                    <a:pt x="878" y="474"/>
                    <a:pt x="920" y="505"/>
                  </a:cubicBezTo>
                  <a:cubicBezTo>
                    <a:pt x="961" y="537"/>
                    <a:pt x="1007" y="546"/>
                    <a:pt x="1009" y="574"/>
                  </a:cubicBezTo>
                  <a:cubicBezTo>
                    <a:pt x="1012" y="602"/>
                    <a:pt x="963" y="620"/>
                    <a:pt x="981" y="648"/>
                  </a:cubicBezTo>
                  <a:cubicBezTo>
                    <a:pt x="998" y="676"/>
                    <a:pt x="983" y="705"/>
                    <a:pt x="970" y="724"/>
                  </a:cubicBezTo>
                  <a:cubicBezTo>
                    <a:pt x="957" y="742"/>
                    <a:pt x="933" y="789"/>
                    <a:pt x="937" y="831"/>
                  </a:cubicBezTo>
                  <a:cubicBezTo>
                    <a:pt x="942" y="874"/>
                    <a:pt x="931" y="920"/>
                    <a:pt x="955" y="948"/>
                  </a:cubicBezTo>
                  <a:cubicBezTo>
                    <a:pt x="979" y="976"/>
                    <a:pt x="990" y="1050"/>
                    <a:pt x="961" y="1069"/>
                  </a:cubicBezTo>
                  <a:cubicBezTo>
                    <a:pt x="933" y="1087"/>
                    <a:pt x="911" y="1094"/>
                    <a:pt x="911" y="1119"/>
                  </a:cubicBezTo>
                  <a:cubicBezTo>
                    <a:pt x="911" y="1143"/>
                    <a:pt x="891" y="1174"/>
                    <a:pt x="896" y="1204"/>
                  </a:cubicBezTo>
                  <a:cubicBezTo>
                    <a:pt x="900" y="1233"/>
                    <a:pt x="896" y="1269"/>
                    <a:pt x="911" y="1289"/>
                  </a:cubicBezTo>
                  <a:cubicBezTo>
                    <a:pt x="926" y="1309"/>
                    <a:pt x="933" y="1367"/>
                    <a:pt x="911" y="1356"/>
                  </a:cubicBezTo>
                  <a:cubicBezTo>
                    <a:pt x="889" y="1345"/>
                    <a:pt x="867" y="1335"/>
                    <a:pt x="861" y="1309"/>
                  </a:cubicBezTo>
                  <a:cubicBezTo>
                    <a:pt x="854" y="1283"/>
                    <a:pt x="861" y="1239"/>
                    <a:pt x="835" y="1269"/>
                  </a:cubicBezTo>
                  <a:cubicBezTo>
                    <a:pt x="808" y="1298"/>
                    <a:pt x="806" y="1326"/>
                    <a:pt x="771" y="1365"/>
                  </a:cubicBezTo>
                  <a:cubicBezTo>
                    <a:pt x="736" y="1404"/>
                    <a:pt x="686" y="1452"/>
                    <a:pt x="666" y="1484"/>
                  </a:cubicBezTo>
                  <a:cubicBezTo>
                    <a:pt x="647" y="1515"/>
                    <a:pt x="629" y="1545"/>
                    <a:pt x="605" y="1563"/>
                  </a:cubicBezTo>
                  <a:cubicBezTo>
                    <a:pt x="581" y="1582"/>
                    <a:pt x="562" y="1624"/>
                    <a:pt x="579" y="1645"/>
                  </a:cubicBezTo>
                  <a:cubicBezTo>
                    <a:pt x="597" y="1665"/>
                    <a:pt x="640" y="1684"/>
                    <a:pt x="658" y="1699"/>
                  </a:cubicBezTo>
                  <a:cubicBezTo>
                    <a:pt x="675" y="1713"/>
                    <a:pt x="673" y="1721"/>
                    <a:pt x="721" y="1730"/>
                  </a:cubicBezTo>
                  <a:cubicBezTo>
                    <a:pt x="769" y="1739"/>
                    <a:pt x="776" y="1750"/>
                    <a:pt x="806" y="1732"/>
                  </a:cubicBezTo>
                  <a:cubicBezTo>
                    <a:pt x="837" y="1713"/>
                    <a:pt x="843" y="1712"/>
                    <a:pt x="843" y="1728"/>
                  </a:cubicBezTo>
                  <a:cubicBezTo>
                    <a:pt x="843" y="1745"/>
                    <a:pt x="835" y="1767"/>
                    <a:pt x="813" y="1775"/>
                  </a:cubicBezTo>
                  <a:cubicBezTo>
                    <a:pt x="791" y="1782"/>
                    <a:pt x="736" y="1776"/>
                    <a:pt x="730" y="1799"/>
                  </a:cubicBezTo>
                  <a:cubicBezTo>
                    <a:pt x="723" y="1821"/>
                    <a:pt x="712" y="1849"/>
                    <a:pt x="728" y="1864"/>
                  </a:cubicBezTo>
                  <a:cubicBezTo>
                    <a:pt x="739" y="1875"/>
                    <a:pt x="763" y="1878"/>
                    <a:pt x="766" y="1889"/>
                  </a:cubicBezTo>
                  <a:cubicBezTo>
                    <a:pt x="776" y="1887"/>
                    <a:pt x="789" y="1883"/>
                    <a:pt x="806" y="1879"/>
                  </a:cubicBezTo>
                  <a:cubicBezTo>
                    <a:pt x="852" y="1868"/>
                    <a:pt x="849" y="1854"/>
                    <a:pt x="878" y="1854"/>
                  </a:cubicBezTo>
                  <a:cubicBezTo>
                    <a:pt x="908" y="1854"/>
                    <a:pt x="918" y="1838"/>
                    <a:pt x="934" y="1865"/>
                  </a:cubicBezTo>
                  <a:cubicBezTo>
                    <a:pt x="950" y="1893"/>
                    <a:pt x="937" y="1932"/>
                    <a:pt x="970" y="1949"/>
                  </a:cubicBezTo>
                  <a:cubicBezTo>
                    <a:pt x="1003" y="1965"/>
                    <a:pt x="1000" y="1979"/>
                    <a:pt x="1039" y="2007"/>
                  </a:cubicBezTo>
                  <a:cubicBezTo>
                    <a:pt x="1078" y="2035"/>
                    <a:pt x="1085" y="2041"/>
                    <a:pt x="1114" y="2027"/>
                  </a:cubicBezTo>
                  <a:cubicBezTo>
                    <a:pt x="1144" y="2013"/>
                    <a:pt x="1144" y="1988"/>
                    <a:pt x="1176" y="1999"/>
                  </a:cubicBezTo>
                  <a:cubicBezTo>
                    <a:pt x="1209" y="2010"/>
                    <a:pt x="1212" y="2021"/>
                    <a:pt x="1242" y="2004"/>
                  </a:cubicBezTo>
                  <a:cubicBezTo>
                    <a:pt x="1271" y="1988"/>
                    <a:pt x="1304" y="1952"/>
                    <a:pt x="1330" y="1982"/>
                  </a:cubicBezTo>
                  <a:cubicBezTo>
                    <a:pt x="1357" y="2013"/>
                    <a:pt x="1334" y="2021"/>
                    <a:pt x="1383" y="2024"/>
                  </a:cubicBezTo>
                  <a:cubicBezTo>
                    <a:pt x="1432" y="2027"/>
                    <a:pt x="1435" y="2038"/>
                    <a:pt x="1455" y="2018"/>
                  </a:cubicBezTo>
                  <a:cubicBezTo>
                    <a:pt x="1475" y="1999"/>
                    <a:pt x="1475" y="1985"/>
                    <a:pt x="1520" y="1990"/>
                  </a:cubicBezTo>
                  <a:cubicBezTo>
                    <a:pt x="1566" y="1996"/>
                    <a:pt x="1609" y="2013"/>
                    <a:pt x="1625" y="2027"/>
                  </a:cubicBezTo>
                  <a:cubicBezTo>
                    <a:pt x="1642" y="2041"/>
                    <a:pt x="1632" y="2054"/>
                    <a:pt x="1619" y="2077"/>
                  </a:cubicBezTo>
                  <a:cubicBezTo>
                    <a:pt x="1606" y="2099"/>
                    <a:pt x="1619" y="2116"/>
                    <a:pt x="1651" y="2118"/>
                  </a:cubicBezTo>
                  <a:cubicBezTo>
                    <a:pt x="1684" y="2121"/>
                    <a:pt x="1737" y="2077"/>
                    <a:pt x="1746" y="2107"/>
                  </a:cubicBezTo>
                  <a:cubicBezTo>
                    <a:pt x="1756" y="2138"/>
                    <a:pt x="1766" y="2166"/>
                    <a:pt x="1796" y="2188"/>
                  </a:cubicBezTo>
                  <a:cubicBezTo>
                    <a:pt x="1825" y="2210"/>
                    <a:pt x="1851" y="2210"/>
                    <a:pt x="1868" y="2210"/>
                  </a:cubicBezTo>
                  <a:cubicBezTo>
                    <a:pt x="1884" y="2210"/>
                    <a:pt x="1907" y="2199"/>
                    <a:pt x="1891" y="2180"/>
                  </a:cubicBezTo>
                  <a:cubicBezTo>
                    <a:pt x="1874" y="2160"/>
                    <a:pt x="1851" y="2149"/>
                    <a:pt x="1855" y="2118"/>
                  </a:cubicBezTo>
                  <a:cubicBezTo>
                    <a:pt x="1858" y="2088"/>
                    <a:pt x="1874" y="2068"/>
                    <a:pt x="1914" y="2071"/>
                  </a:cubicBezTo>
                  <a:cubicBezTo>
                    <a:pt x="1953" y="2074"/>
                    <a:pt x="1943" y="2082"/>
                    <a:pt x="1943" y="2107"/>
                  </a:cubicBezTo>
                  <a:cubicBezTo>
                    <a:pt x="1943" y="2132"/>
                    <a:pt x="1923" y="2149"/>
                    <a:pt x="1946" y="2166"/>
                  </a:cubicBezTo>
                  <a:cubicBezTo>
                    <a:pt x="1969" y="2182"/>
                    <a:pt x="1976" y="2185"/>
                    <a:pt x="1976" y="2205"/>
                  </a:cubicBezTo>
                  <a:cubicBezTo>
                    <a:pt x="1976" y="2224"/>
                    <a:pt x="2041" y="2221"/>
                    <a:pt x="2054" y="2252"/>
                  </a:cubicBezTo>
                  <a:cubicBezTo>
                    <a:pt x="2068" y="2282"/>
                    <a:pt x="2081" y="2299"/>
                    <a:pt x="2110" y="2296"/>
                  </a:cubicBezTo>
                  <a:cubicBezTo>
                    <a:pt x="2140" y="2293"/>
                    <a:pt x="2159" y="2288"/>
                    <a:pt x="2156" y="2255"/>
                  </a:cubicBezTo>
                  <a:cubicBezTo>
                    <a:pt x="2153" y="2221"/>
                    <a:pt x="2136" y="2207"/>
                    <a:pt x="2169" y="2199"/>
                  </a:cubicBezTo>
                  <a:cubicBezTo>
                    <a:pt x="2202" y="2191"/>
                    <a:pt x="2228" y="2196"/>
                    <a:pt x="2241" y="2168"/>
                  </a:cubicBezTo>
                  <a:cubicBezTo>
                    <a:pt x="2254" y="2141"/>
                    <a:pt x="2274" y="2110"/>
                    <a:pt x="2284" y="2138"/>
                  </a:cubicBezTo>
                  <a:cubicBezTo>
                    <a:pt x="2294" y="2166"/>
                    <a:pt x="2297" y="2177"/>
                    <a:pt x="2330" y="2152"/>
                  </a:cubicBezTo>
                  <a:cubicBezTo>
                    <a:pt x="2362" y="2127"/>
                    <a:pt x="2336" y="2096"/>
                    <a:pt x="2376" y="2152"/>
                  </a:cubicBezTo>
                  <a:cubicBezTo>
                    <a:pt x="2415" y="2207"/>
                    <a:pt x="2395" y="2202"/>
                    <a:pt x="2431" y="2205"/>
                  </a:cubicBezTo>
                  <a:cubicBezTo>
                    <a:pt x="2460" y="2207"/>
                    <a:pt x="2517" y="2214"/>
                    <a:pt x="2587" y="2205"/>
                  </a:cubicBezTo>
                  <a:cubicBezTo>
                    <a:pt x="2577" y="2174"/>
                    <a:pt x="2552" y="2158"/>
                    <a:pt x="2552" y="2128"/>
                  </a:cubicBezTo>
                  <a:cubicBezTo>
                    <a:pt x="2552" y="2095"/>
                    <a:pt x="2539" y="2018"/>
                    <a:pt x="2507" y="1988"/>
                  </a:cubicBezTo>
                  <a:cubicBezTo>
                    <a:pt x="2474" y="1957"/>
                    <a:pt x="2457" y="1927"/>
                    <a:pt x="2438" y="1908"/>
                  </a:cubicBezTo>
                  <a:cubicBezTo>
                    <a:pt x="2418" y="1890"/>
                    <a:pt x="2405" y="1863"/>
                    <a:pt x="2436" y="1854"/>
                  </a:cubicBezTo>
                  <a:cubicBezTo>
                    <a:pt x="2467" y="1846"/>
                    <a:pt x="2510" y="1835"/>
                    <a:pt x="2515" y="1808"/>
                  </a:cubicBezTo>
                  <a:cubicBezTo>
                    <a:pt x="2520" y="1782"/>
                    <a:pt x="2533" y="1715"/>
                    <a:pt x="2559" y="1718"/>
                  </a:cubicBezTo>
                  <a:cubicBezTo>
                    <a:pt x="2585" y="1721"/>
                    <a:pt x="2621" y="1736"/>
                    <a:pt x="2661" y="1735"/>
                  </a:cubicBezTo>
                  <a:cubicBezTo>
                    <a:pt x="2700" y="1733"/>
                    <a:pt x="2718" y="1738"/>
                    <a:pt x="2733" y="1728"/>
                  </a:cubicBezTo>
                  <a:cubicBezTo>
                    <a:pt x="2747" y="1718"/>
                    <a:pt x="2751" y="1722"/>
                    <a:pt x="2760" y="1726"/>
                  </a:cubicBezTo>
                  <a:cubicBezTo>
                    <a:pt x="2770" y="1731"/>
                    <a:pt x="2806" y="1735"/>
                    <a:pt x="2810" y="1722"/>
                  </a:cubicBezTo>
                  <a:cubicBezTo>
                    <a:pt x="2813" y="1710"/>
                    <a:pt x="2811" y="1672"/>
                    <a:pt x="2800" y="1657"/>
                  </a:cubicBezTo>
                  <a:cubicBezTo>
                    <a:pt x="2788" y="1642"/>
                    <a:pt x="2775" y="1617"/>
                    <a:pt x="2795" y="1603"/>
                  </a:cubicBezTo>
                  <a:cubicBezTo>
                    <a:pt x="2815" y="1589"/>
                    <a:pt x="2847" y="1560"/>
                    <a:pt x="2831" y="1542"/>
                  </a:cubicBezTo>
                  <a:cubicBezTo>
                    <a:pt x="2815" y="1523"/>
                    <a:pt x="2805" y="1512"/>
                    <a:pt x="2824" y="1501"/>
                  </a:cubicBezTo>
                  <a:cubicBezTo>
                    <a:pt x="2844" y="1490"/>
                    <a:pt x="2857" y="1482"/>
                    <a:pt x="2851" y="1465"/>
                  </a:cubicBezTo>
                  <a:cubicBezTo>
                    <a:pt x="2844" y="1448"/>
                    <a:pt x="2813" y="1430"/>
                    <a:pt x="2839" y="1415"/>
                  </a:cubicBezTo>
                  <a:cubicBezTo>
                    <a:pt x="2865" y="1400"/>
                    <a:pt x="2877" y="1380"/>
                    <a:pt x="2857" y="1357"/>
                  </a:cubicBezTo>
                  <a:cubicBezTo>
                    <a:pt x="2837" y="1333"/>
                    <a:pt x="2811" y="1326"/>
                    <a:pt x="2836" y="1308"/>
                  </a:cubicBezTo>
                  <a:cubicBezTo>
                    <a:pt x="2860" y="1290"/>
                    <a:pt x="2851" y="1266"/>
                    <a:pt x="2836" y="1247"/>
                  </a:cubicBezTo>
                  <a:cubicBezTo>
                    <a:pt x="2821" y="1227"/>
                    <a:pt x="2826" y="1211"/>
                    <a:pt x="2834" y="1193"/>
                  </a:cubicBezTo>
                  <a:cubicBezTo>
                    <a:pt x="2842" y="1175"/>
                    <a:pt x="2859" y="1163"/>
                    <a:pt x="2841" y="1148"/>
                  </a:cubicBezTo>
                  <a:cubicBezTo>
                    <a:pt x="2823" y="1133"/>
                    <a:pt x="2810" y="1104"/>
                    <a:pt x="2828" y="1088"/>
                  </a:cubicBezTo>
                  <a:cubicBezTo>
                    <a:pt x="2846" y="1073"/>
                    <a:pt x="2854" y="1065"/>
                    <a:pt x="2870" y="1063"/>
                  </a:cubicBezTo>
                  <a:cubicBezTo>
                    <a:pt x="2887" y="1062"/>
                    <a:pt x="2901" y="1036"/>
                    <a:pt x="2901" y="1013"/>
                  </a:cubicBezTo>
                  <a:cubicBezTo>
                    <a:pt x="2901" y="991"/>
                    <a:pt x="2900" y="977"/>
                    <a:pt x="2867" y="958"/>
                  </a:cubicBezTo>
                  <a:close/>
                </a:path>
              </a:pathLst>
            </a:custGeom>
            <a:grpFill/>
            <a:ln w="6350" cap="rnd" cmpd="sng">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40" name="Freeform 10">
              <a:extLst>
                <a:ext uri="{FF2B5EF4-FFF2-40B4-BE49-F238E27FC236}">
                  <a16:creationId xmlns:a16="http://schemas.microsoft.com/office/drawing/2014/main" id="{53368B14-08E0-5F18-00D7-A8E6E8867E35}"/>
                </a:ext>
              </a:extLst>
            </p:cNvPr>
            <p:cNvSpPr>
              <a:spLocks/>
            </p:cNvSpPr>
            <p:nvPr/>
          </p:nvSpPr>
          <p:spPr bwMode="auto">
            <a:xfrm>
              <a:off x="4491" y="1174"/>
              <a:ext cx="677" cy="606"/>
            </a:xfrm>
            <a:custGeom>
              <a:avLst/>
              <a:gdLst>
                <a:gd name="T0" fmla="*/ 1410 w 1462"/>
                <a:gd name="T1" fmla="*/ 456 h 1310"/>
                <a:gd name="T2" fmla="*/ 1321 w 1462"/>
                <a:gd name="T3" fmla="*/ 328 h 1310"/>
                <a:gd name="T4" fmla="*/ 1288 w 1462"/>
                <a:gd name="T5" fmla="*/ 242 h 1310"/>
                <a:gd name="T6" fmla="*/ 1187 w 1462"/>
                <a:gd name="T7" fmla="*/ 148 h 1310"/>
                <a:gd name="T8" fmla="*/ 1125 w 1462"/>
                <a:gd name="T9" fmla="*/ 78 h 1310"/>
                <a:gd name="T10" fmla="*/ 1056 w 1462"/>
                <a:gd name="T11" fmla="*/ 117 h 1310"/>
                <a:gd name="T12" fmla="*/ 1013 w 1462"/>
                <a:gd name="T13" fmla="*/ 61 h 1310"/>
                <a:gd name="T14" fmla="*/ 935 w 1462"/>
                <a:gd name="T15" fmla="*/ 31 h 1310"/>
                <a:gd name="T16" fmla="*/ 895 w 1462"/>
                <a:gd name="T17" fmla="*/ 22 h 1310"/>
                <a:gd name="T18" fmla="*/ 886 w 1462"/>
                <a:gd name="T19" fmla="*/ 47 h 1310"/>
                <a:gd name="T20" fmla="*/ 891 w 1462"/>
                <a:gd name="T21" fmla="*/ 57 h 1310"/>
                <a:gd name="T22" fmla="*/ 873 w 1462"/>
                <a:gd name="T23" fmla="*/ 127 h 1310"/>
                <a:gd name="T24" fmla="*/ 817 w 1462"/>
                <a:gd name="T25" fmla="*/ 172 h 1310"/>
                <a:gd name="T26" fmla="*/ 775 w 1462"/>
                <a:gd name="T27" fmla="*/ 227 h 1310"/>
                <a:gd name="T28" fmla="*/ 718 w 1462"/>
                <a:gd name="T29" fmla="*/ 236 h 1310"/>
                <a:gd name="T30" fmla="*/ 668 w 1462"/>
                <a:gd name="T31" fmla="*/ 227 h 1310"/>
                <a:gd name="T32" fmla="*/ 640 w 1462"/>
                <a:gd name="T33" fmla="*/ 327 h 1310"/>
                <a:gd name="T34" fmla="*/ 557 w 1462"/>
                <a:gd name="T35" fmla="*/ 316 h 1310"/>
                <a:gd name="T36" fmla="*/ 493 w 1462"/>
                <a:gd name="T37" fmla="*/ 338 h 1310"/>
                <a:gd name="T38" fmla="*/ 454 w 1462"/>
                <a:gd name="T39" fmla="*/ 355 h 1310"/>
                <a:gd name="T40" fmla="*/ 413 w 1462"/>
                <a:gd name="T41" fmla="*/ 414 h 1310"/>
                <a:gd name="T42" fmla="*/ 356 w 1462"/>
                <a:gd name="T43" fmla="*/ 444 h 1310"/>
                <a:gd name="T44" fmla="*/ 290 w 1462"/>
                <a:gd name="T45" fmla="*/ 520 h 1310"/>
                <a:gd name="T46" fmla="*/ 233 w 1462"/>
                <a:gd name="T47" fmla="*/ 583 h 1310"/>
                <a:gd name="T48" fmla="*/ 179 w 1462"/>
                <a:gd name="T49" fmla="*/ 505 h 1310"/>
                <a:gd name="T50" fmla="*/ 107 w 1462"/>
                <a:gd name="T51" fmla="*/ 461 h 1310"/>
                <a:gd name="T52" fmla="*/ 65 w 1462"/>
                <a:gd name="T53" fmla="*/ 468 h 1310"/>
                <a:gd name="T54" fmla="*/ 61 w 1462"/>
                <a:gd name="T55" fmla="*/ 516 h 1310"/>
                <a:gd name="T56" fmla="*/ 78 w 1462"/>
                <a:gd name="T57" fmla="*/ 555 h 1310"/>
                <a:gd name="T58" fmla="*/ 94 w 1462"/>
                <a:gd name="T59" fmla="*/ 633 h 1310"/>
                <a:gd name="T60" fmla="*/ 107 w 1462"/>
                <a:gd name="T61" fmla="*/ 705 h 1310"/>
                <a:gd name="T62" fmla="*/ 54 w 1462"/>
                <a:gd name="T63" fmla="*/ 791 h 1310"/>
                <a:gd name="T64" fmla="*/ 24 w 1462"/>
                <a:gd name="T65" fmla="*/ 854 h 1310"/>
                <a:gd name="T66" fmla="*/ 94 w 1462"/>
                <a:gd name="T67" fmla="*/ 894 h 1310"/>
                <a:gd name="T68" fmla="*/ 198 w 1462"/>
                <a:gd name="T69" fmla="*/ 930 h 1310"/>
                <a:gd name="T70" fmla="*/ 295 w 1462"/>
                <a:gd name="T71" fmla="*/ 1052 h 1310"/>
                <a:gd name="T72" fmla="*/ 415 w 1462"/>
                <a:gd name="T73" fmla="*/ 928 h 1310"/>
                <a:gd name="T74" fmla="*/ 550 w 1462"/>
                <a:gd name="T75" fmla="*/ 757 h 1310"/>
                <a:gd name="T76" fmla="*/ 716 w 1462"/>
                <a:gd name="T77" fmla="*/ 791 h 1310"/>
                <a:gd name="T78" fmla="*/ 764 w 1462"/>
                <a:gd name="T79" fmla="*/ 872 h 1310"/>
                <a:gd name="T80" fmla="*/ 672 w 1462"/>
                <a:gd name="T81" fmla="*/ 991 h 1310"/>
                <a:gd name="T82" fmla="*/ 633 w 1462"/>
                <a:gd name="T83" fmla="*/ 1091 h 1310"/>
                <a:gd name="T84" fmla="*/ 699 w 1462"/>
                <a:gd name="T85" fmla="*/ 1139 h 1310"/>
                <a:gd name="T86" fmla="*/ 725 w 1462"/>
                <a:gd name="T87" fmla="*/ 1161 h 1310"/>
                <a:gd name="T88" fmla="*/ 664 w 1462"/>
                <a:gd name="T89" fmla="*/ 1228 h 1310"/>
                <a:gd name="T90" fmla="*/ 620 w 1462"/>
                <a:gd name="T91" fmla="*/ 1284 h 1310"/>
                <a:gd name="T92" fmla="*/ 712 w 1462"/>
                <a:gd name="T93" fmla="*/ 1269 h 1310"/>
                <a:gd name="T94" fmla="*/ 830 w 1462"/>
                <a:gd name="T95" fmla="*/ 1161 h 1310"/>
                <a:gd name="T96" fmla="*/ 956 w 1462"/>
                <a:gd name="T97" fmla="*/ 1028 h 1310"/>
                <a:gd name="T98" fmla="*/ 1061 w 1462"/>
                <a:gd name="T99" fmla="*/ 965 h 1310"/>
                <a:gd name="T100" fmla="*/ 1170 w 1462"/>
                <a:gd name="T101" fmla="*/ 920 h 1310"/>
                <a:gd name="T102" fmla="*/ 1239 w 1462"/>
                <a:gd name="T103" fmla="*/ 884 h 1310"/>
                <a:gd name="T104" fmla="*/ 1262 w 1462"/>
                <a:gd name="T105" fmla="*/ 802 h 1310"/>
                <a:gd name="T106" fmla="*/ 1411 w 1462"/>
                <a:gd name="T107" fmla="*/ 657 h 1310"/>
                <a:gd name="T108" fmla="*/ 1460 w 1462"/>
                <a:gd name="T109" fmla="*/ 630 h 1310"/>
                <a:gd name="T110" fmla="*/ 1462 w 1462"/>
                <a:gd name="T111" fmla="*/ 528 h 1310"/>
                <a:gd name="T112" fmla="*/ 1410 w 1462"/>
                <a:gd name="T113" fmla="*/ 456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62" h="1310">
                  <a:moveTo>
                    <a:pt x="1410" y="456"/>
                  </a:moveTo>
                  <a:cubicBezTo>
                    <a:pt x="1374" y="428"/>
                    <a:pt x="1321" y="384"/>
                    <a:pt x="1321" y="328"/>
                  </a:cubicBezTo>
                  <a:cubicBezTo>
                    <a:pt x="1321" y="273"/>
                    <a:pt x="1324" y="275"/>
                    <a:pt x="1288" y="242"/>
                  </a:cubicBezTo>
                  <a:cubicBezTo>
                    <a:pt x="1252" y="209"/>
                    <a:pt x="1213" y="195"/>
                    <a:pt x="1187" y="148"/>
                  </a:cubicBezTo>
                  <a:cubicBezTo>
                    <a:pt x="1161" y="100"/>
                    <a:pt x="1144" y="78"/>
                    <a:pt x="1125" y="78"/>
                  </a:cubicBezTo>
                  <a:cubicBezTo>
                    <a:pt x="1105" y="78"/>
                    <a:pt x="1098" y="173"/>
                    <a:pt x="1056" y="117"/>
                  </a:cubicBezTo>
                  <a:cubicBezTo>
                    <a:pt x="1013" y="61"/>
                    <a:pt x="1056" y="67"/>
                    <a:pt x="1013" y="61"/>
                  </a:cubicBezTo>
                  <a:cubicBezTo>
                    <a:pt x="971" y="56"/>
                    <a:pt x="957" y="47"/>
                    <a:pt x="935" y="31"/>
                  </a:cubicBezTo>
                  <a:cubicBezTo>
                    <a:pt x="912" y="14"/>
                    <a:pt x="908" y="0"/>
                    <a:pt x="895" y="22"/>
                  </a:cubicBezTo>
                  <a:cubicBezTo>
                    <a:pt x="890" y="31"/>
                    <a:pt x="888" y="40"/>
                    <a:pt x="886" y="47"/>
                  </a:cubicBezTo>
                  <a:cubicBezTo>
                    <a:pt x="888" y="49"/>
                    <a:pt x="890" y="52"/>
                    <a:pt x="891" y="57"/>
                  </a:cubicBezTo>
                  <a:cubicBezTo>
                    <a:pt x="895" y="81"/>
                    <a:pt x="908" y="105"/>
                    <a:pt x="873" y="127"/>
                  </a:cubicBezTo>
                  <a:cubicBezTo>
                    <a:pt x="838" y="149"/>
                    <a:pt x="817" y="140"/>
                    <a:pt x="817" y="172"/>
                  </a:cubicBezTo>
                  <a:cubicBezTo>
                    <a:pt x="817" y="203"/>
                    <a:pt x="797" y="222"/>
                    <a:pt x="775" y="227"/>
                  </a:cubicBezTo>
                  <a:cubicBezTo>
                    <a:pt x="753" y="233"/>
                    <a:pt x="734" y="246"/>
                    <a:pt x="718" y="236"/>
                  </a:cubicBezTo>
                  <a:cubicBezTo>
                    <a:pt x="703" y="227"/>
                    <a:pt x="675" y="211"/>
                    <a:pt x="668" y="227"/>
                  </a:cubicBezTo>
                  <a:cubicBezTo>
                    <a:pt x="662" y="244"/>
                    <a:pt x="681" y="331"/>
                    <a:pt x="640" y="327"/>
                  </a:cubicBezTo>
                  <a:cubicBezTo>
                    <a:pt x="598" y="324"/>
                    <a:pt x="576" y="285"/>
                    <a:pt x="557" y="316"/>
                  </a:cubicBezTo>
                  <a:cubicBezTo>
                    <a:pt x="537" y="348"/>
                    <a:pt x="513" y="338"/>
                    <a:pt x="493" y="338"/>
                  </a:cubicBezTo>
                  <a:cubicBezTo>
                    <a:pt x="474" y="338"/>
                    <a:pt x="458" y="331"/>
                    <a:pt x="454" y="355"/>
                  </a:cubicBezTo>
                  <a:cubicBezTo>
                    <a:pt x="450" y="379"/>
                    <a:pt x="441" y="401"/>
                    <a:pt x="413" y="414"/>
                  </a:cubicBezTo>
                  <a:cubicBezTo>
                    <a:pt x="384" y="427"/>
                    <a:pt x="373" y="424"/>
                    <a:pt x="356" y="444"/>
                  </a:cubicBezTo>
                  <a:cubicBezTo>
                    <a:pt x="338" y="464"/>
                    <a:pt x="297" y="494"/>
                    <a:pt x="290" y="520"/>
                  </a:cubicBezTo>
                  <a:cubicBezTo>
                    <a:pt x="284" y="546"/>
                    <a:pt x="260" y="620"/>
                    <a:pt x="233" y="583"/>
                  </a:cubicBezTo>
                  <a:cubicBezTo>
                    <a:pt x="207" y="546"/>
                    <a:pt x="209" y="535"/>
                    <a:pt x="179" y="505"/>
                  </a:cubicBezTo>
                  <a:cubicBezTo>
                    <a:pt x="148" y="476"/>
                    <a:pt x="124" y="487"/>
                    <a:pt x="107" y="461"/>
                  </a:cubicBezTo>
                  <a:cubicBezTo>
                    <a:pt x="89" y="435"/>
                    <a:pt x="72" y="453"/>
                    <a:pt x="65" y="468"/>
                  </a:cubicBezTo>
                  <a:cubicBezTo>
                    <a:pt x="59" y="483"/>
                    <a:pt x="35" y="503"/>
                    <a:pt x="61" y="516"/>
                  </a:cubicBezTo>
                  <a:cubicBezTo>
                    <a:pt x="87" y="529"/>
                    <a:pt x="78" y="539"/>
                    <a:pt x="78" y="555"/>
                  </a:cubicBezTo>
                  <a:cubicBezTo>
                    <a:pt x="78" y="572"/>
                    <a:pt x="70" y="600"/>
                    <a:pt x="94" y="633"/>
                  </a:cubicBezTo>
                  <a:cubicBezTo>
                    <a:pt x="118" y="666"/>
                    <a:pt x="129" y="681"/>
                    <a:pt x="107" y="705"/>
                  </a:cubicBezTo>
                  <a:cubicBezTo>
                    <a:pt x="85" y="729"/>
                    <a:pt x="59" y="763"/>
                    <a:pt x="54" y="791"/>
                  </a:cubicBezTo>
                  <a:cubicBezTo>
                    <a:pt x="50" y="818"/>
                    <a:pt x="0" y="818"/>
                    <a:pt x="24" y="854"/>
                  </a:cubicBezTo>
                  <a:cubicBezTo>
                    <a:pt x="48" y="889"/>
                    <a:pt x="63" y="891"/>
                    <a:pt x="94" y="894"/>
                  </a:cubicBezTo>
                  <a:cubicBezTo>
                    <a:pt x="124" y="898"/>
                    <a:pt x="190" y="907"/>
                    <a:pt x="198" y="930"/>
                  </a:cubicBezTo>
                  <a:cubicBezTo>
                    <a:pt x="206" y="949"/>
                    <a:pt x="264" y="1009"/>
                    <a:pt x="295" y="1052"/>
                  </a:cubicBezTo>
                  <a:cubicBezTo>
                    <a:pt x="330" y="1027"/>
                    <a:pt x="369" y="991"/>
                    <a:pt x="415" y="928"/>
                  </a:cubicBezTo>
                  <a:cubicBezTo>
                    <a:pt x="485" y="831"/>
                    <a:pt x="445" y="754"/>
                    <a:pt x="550" y="757"/>
                  </a:cubicBezTo>
                  <a:cubicBezTo>
                    <a:pt x="655" y="761"/>
                    <a:pt x="694" y="761"/>
                    <a:pt x="716" y="791"/>
                  </a:cubicBezTo>
                  <a:cubicBezTo>
                    <a:pt x="738" y="820"/>
                    <a:pt x="808" y="817"/>
                    <a:pt x="764" y="872"/>
                  </a:cubicBezTo>
                  <a:cubicBezTo>
                    <a:pt x="720" y="928"/>
                    <a:pt x="694" y="972"/>
                    <a:pt x="672" y="991"/>
                  </a:cubicBezTo>
                  <a:cubicBezTo>
                    <a:pt x="651" y="1009"/>
                    <a:pt x="594" y="1065"/>
                    <a:pt x="633" y="1091"/>
                  </a:cubicBezTo>
                  <a:cubicBezTo>
                    <a:pt x="672" y="1117"/>
                    <a:pt x="655" y="1135"/>
                    <a:pt x="699" y="1139"/>
                  </a:cubicBezTo>
                  <a:cubicBezTo>
                    <a:pt x="742" y="1143"/>
                    <a:pt x="738" y="1117"/>
                    <a:pt x="725" y="1161"/>
                  </a:cubicBezTo>
                  <a:cubicBezTo>
                    <a:pt x="712" y="1206"/>
                    <a:pt x="720" y="1213"/>
                    <a:pt x="664" y="1228"/>
                  </a:cubicBezTo>
                  <a:cubicBezTo>
                    <a:pt x="607" y="1243"/>
                    <a:pt x="616" y="1258"/>
                    <a:pt x="620" y="1284"/>
                  </a:cubicBezTo>
                  <a:cubicBezTo>
                    <a:pt x="624" y="1310"/>
                    <a:pt x="668" y="1295"/>
                    <a:pt x="712" y="1269"/>
                  </a:cubicBezTo>
                  <a:cubicBezTo>
                    <a:pt x="755" y="1243"/>
                    <a:pt x="803" y="1206"/>
                    <a:pt x="830" y="1161"/>
                  </a:cubicBezTo>
                  <a:cubicBezTo>
                    <a:pt x="856" y="1117"/>
                    <a:pt x="895" y="1057"/>
                    <a:pt x="956" y="1028"/>
                  </a:cubicBezTo>
                  <a:cubicBezTo>
                    <a:pt x="1018" y="998"/>
                    <a:pt x="1009" y="987"/>
                    <a:pt x="1061" y="965"/>
                  </a:cubicBezTo>
                  <a:cubicBezTo>
                    <a:pt x="1114" y="943"/>
                    <a:pt x="1127" y="935"/>
                    <a:pt x="1170" y="920"/>
                  </a:cubicBezTo>
                  <a:cubicBezTo>
                    <a:pt x="1202" y="909"/>
                    <a:pt x="1216" y="885"/>
                    <a:pt x="1239" y="884"/>
                  </a:cubicBezTo>
                  <a:cubicBezTo>
                    <a:pt x="1240" y="852"/>
                    <a:pt x="1245" y="812"/>
                    <a:pt x="1262" y="802"/>
                  </a:cubicBezTo>
                  <a:cubicBezTo>
                    <a:pt x="1293" y="783"/>
                    <a:pt x="1358" y="683"/>
                    <a:pt x="1411" y="657"/>
                  </a:cubicBezTo>
                  <a:cubicBezTo>
                    <a:pt x="1425" y="650"/>
                    <a:pt x="1443" y="640"/>
                    <a:pt x="1460" y="630"/>
                  </a:cubicBezTo>
                  <a:cubicBezTo>
                    <a:pt x="1461" y="592"/>
                    <a:pt x="1462" y="543"/>
                    <a:pt x="1462" y="528"/>
                  </a:cubicBezTo>
                  <a:cubicBezTo>
                    <a:pt x="1462" y="503"/>
                    <a:pt x="1446" y="484"/>
                    <a:pt x="1410" y="456"/>
                  </a:cubicBezTo>
                  <a:close/>
                </a:path>
              </a:pathLst>
            </a:custGeom>
            <a:solidFill>
              <a:srgbClr val="3078AE"/>
            </a:solidFill>
            <a:ln w="6350" cap="rnd" cmpd="sng">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41" name="Freeform 11">
              <a:extLst>
                <a:ext uri="{FF2B5EF4-FFF2-40B4-BE49-F238E27FC236}">
                  <a16:creationId xmlns:a16="http://schemas.microsoft.com/office/drawing/2014/main" id="{E00A5066-0E62-7F94-5171-70C3C25E1C24}"/>
                </a:ext>
              </a:extLst>
            </p:cNvPr>
            <p:cNvSpPr>
              <a:spLocks/>
            </p:cNvSpPr>
            <p:nvPr/>
          </p:nvSpPr>
          <p:spPr bwMode="auto">
            <a:xfrm>
              <a:off x="4637" y="856"/>
              <a:ext cx="985" cy="609"/>
            </a:xfrm>
            <a:custGeom>
              <a:avLst/>
              <a:gdLst>
                <a:gd name="T0" fmla="*/ 2111 w 2127"/>
                <a:gd name="T1" fmla="*/ 367 h 1316"/>
                <a:gd name="T2" fmla="*/ 1900 w 2127"/>
                <a:gd name="T3" fmla="*/ 314 h 1316"/>
                <a:gd name="T4" fmla="*/ 1808 w 2127"/>
                <a:gd name="T5" fmla="*/ 300 h 1316"/>
                <a:gd name="T6" fmla="*/ 1693 w 2127"/>
                <a:gd name="T7" fmla="*/ 361 h 1316"/>
                <a:gd name="T8" fmla="*/ 1634 w 2127"/>
                <a:gd name="T9" fmla="*/ 458 h 1316"/>
                <a:gd name="T10" fmla="*/ 1500 w 2127"/>
                <a:gd name="T11" fmla="*/ 367 h 1316"/>
                <a:gd name="T12" fmla="*/ 1467 w 2127"/>
                <a:gd name="T13" fmla="*/ 269 h 1316"/>
                <a:gd name="T14" fmla="*/ 1379 w 2127"/>
                <a:gd name="T15" fmla="*/ 280 h 1316"/>
                <a:gd name="T16" fmla="*/ 1392 w 2127"/>
                <a:gd name="T17" fmla="*/ 372 h 1316"/>
                <a:gd name="T18" fmla="*/ 1270 w 2127"/>
                <a:gd name="T19" fmla="*/ 269 h 1316"/>
                <a:gd name="T20" fmla="*/ 1143 w 2127"/>
                <a:gd name="T21" fmla="*/ 239 h 1316"/>
                <a:gd name="T22" fmla="*/ 1044 w 2127"/>
                <a:gd name="T23" fmla="*/ 152 h 1316"/>
                <a:gd name="T24" fmla="*/ 907 w 2127"/>
                <a:gd name="T25" fmla="*/ 186 h 1316"/>
                <a:gd name="T26" fmla="*/ 766 w 2127"/>
                <a:gd name="T27" fmla="*/ 166 h 1316"/>
                <a:gd name="T28" fmla="*/ 638 w 2127"/>
                <a:gd name="T29" fmla="*/ 189 h 1316"/>
                <a:gd name="T30" fmla="*/ 494 w 2127"/>
                <a:gd name="T31" fmla="*/ 111 h 1316"/>
                <a:gd name="T32" fmla="*/ 402 w 2127"/>
                <a:gd name="T33" fmla="*/ 16 h 1316"/>
                <a:gd name="T34" fmla="*/ 290 w 2127"/>
                <a:gd name="T35" fmla="*/ 51 h 1316"/>
                <a:gd name="T36" fmla="*/ 245 w 2127"/>
                <a:gd name="T37" fmla="*/ 114 h 1316"/>
                <a:gd name="T38" fmla="*/ 160 w 2127"/>
                <a:gd name="T39" fmla="*/ 157 h 1316"/>
                <a:gd name="T40" fmla="*/ 64 w 2127"/>
                <a:gd name="T41" fmla="*/ 146 h 1316"/>
                <a:gd name="T42" fmla="*/ 103 w 2127"/>
                <a:gd name="T43" fmla="*/ 239 h 1316"/>
                <a:gd name="T44" fmla="*/ 177 w 2127"/>
                <a:gd name="T45" fmla="*/ 316 h 1316"/>
                <a:gd name="T46" fmla="*/ 180 w 2127"/>
                <a:gd name="T47" fmla="*/ 478 h 1316"/>
                <a:gd name="T48" fmla="*/ 271 w 2127"/>
                <a:gd name="T49" fmla="*/ 569 h 1316"/>
                <a:gd name="T50" fmla="*/ 404 w 2127"/>
                <a:gd name="T51" fmla="*/ 493 h 1316"/>
                <a:gd name="T52" fmla="*/ 512 w 2127"/>
                <a:gd name="T53" fmla="*/ 637 h 1316"/>
                <a:gd name="T54" fmla="*/ 570 w 2127"/>
                <a:gd name="T55" fmla="*/ 733 h 1316"/>
                <a:gd name="T56" fmla="*/ 619 w 2127"/>
                <a:gd name="T57" fmla="*/ 717 h 1316"/>
                <a:gd name="T58" fmla="*/ 740 w 2127"/>
                <a:gd name="T59" fmla="*/ 803 h 1316"/>
                <a:gd name="T60" fmla="*/ 871 w 2127"/>
                <a:gd name="T61" fmla="*/ 834 h 1316"/>
                <a:gd name="T62" fmla="*/ 1005 w 2127"/>
                <a:gd name="T63" fmla="*/ 1014 h 1316"/>
                <a:gd name="T64" fmla="*/ 1146 w 2127"/>
                <a:gd name="T65" fmla="*/ 1214 h 1316"/>
                <a:gd name="T66" fmla="*/ 1243 w 2127"/>
                <a:gd name="T67" fmla="*/ 1228 h 1316"/>
                <a:gd name="T68" fmla="*/ 1339 w 2127"/>
                <a:gd name="T69" fmla="*/ 995 h 1316"/>
                <a:gd name="T70" fmla="*/ 1470 w 2127"/>
                <a:gd name="T71" fmla="*/ 1039 h 1316"/>
                <a:gd name="T72" fmla="*/ 1552 w 2127"/>
                <a:gd name="T73" fmla="*/ 1039 h 1316"/>
                <a:gd name="T74" fmla="*/ 1647 w 2127"/>
                <a:gd name="T75" fmla="*/ 1017 h 1316"/>
                <a:gd name="T76" fmla="*/ 1587 w 2127"/>
                <a:gd name="T77" fmla="*/ 911 h 1316"/>
                <a:gd name="T78" fmla="*/ 1693 w 2127"/>
                <a:gd name="T79" fmla="*/ 846 h 1316"/>
                <a:gd name="T80" fmla="*/ 1811 w 2127"/>
                <a:gd name="T81" fmla="*/ 714 h 1316"/>
                <a:gd name="T82" fmla="*/ 1862 w 2127"/>
                <a:gd name="T83" fmla="*/ 588 h 1316"/>
                <a:gd name="T84" fmla="*/ 1978 w 2127"/>
                <a:gd name="T85" fmla="*/ 596 h 1316"/>
                <a:gd name="T86" fmla="*/ 2127 w 2127"/>
                <a:gd name="T87" fmla="*/ 489 h 1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27" h="1316">
                  <a:moveTo>
                    <a:pt x="2114" y="376"/>
                  </a:moveTo>
                  <a:cubicBezTo>
                    <a:pt x="2113" y="373"/>
                    <a:pt x="2112" y="370"/>
                    <a:pt x="2111" y="367"/>
                  </a:cubicBezTo>
                  <a:cubicBezTo>
                    <a:pt x="2041" y="376"/>
                    <a:pt x="1984" y="369"/>
                    <a:pt x="1955" y="367"/>
                  </a:cubicBezTo>
                  <a:cubicBezTo>
                    <a:pt x="1919" y="364"/>
                    <a:pt x="1939" y="369"/>
                    <a:pt x="1900" y="314"/>
                  </a:cubicBezTo>
                  <a:cubicBezTo>
                    <a:pt x="1860" y="258"/>
                    <a:pt x="1886" y="289"/>
                    <a:pt x="1854" y="314"/>
                  </a:cubicBezTo>
                  <a:cubicBezTo>
                    <a:pt x="1821" y="339"/>
                    <a:pt x="1818" y="328"/>
                    <a:pt x="1808" y="300"/>
                  </a:cubicBezTo>
                  <a:cubicBezTo>
                    <a:pt x="1798" y="272"/>
                    <a:pt x="1778" y="303"/>
                    <a:pt x="1765" y="330"/>
                  </a:cubicBezTo>
                  <a:cubicBezTo>
                    <a:pt x="1752" y="358"/>
                    <a:pt x="1726" y="353"/>
                    <a:pt x="1693" y="361"/>
                  </a:cubicBezTo>
                  <a:cubicBezTo>
                    <a:pt x="1660" y="369"/>
                    <a:pt x="1677" y="383"/>
                    <a:pt x="1680" y="417"/>
                  </a:cubicBezTo>
                  <a:cubicBezTo>
                    <a:pt x="1683" y="450"/>
                    <a:pt x="1664" y="455"/>
                    <a:pt x="1634" y="458"/>
                  </a:cubicBezTo>
                  <a:cubicBezTo>
                    <a:pt x="1605" y="461"/>
                    <a:pt x="1592" y="444"/>
                    <a:pt x="1578" y="414"/>
                  </a:cubicBezTo>
                  <a:cubicBezTo>
                    <a:pt x="1565" y="383"/>
                    <a:pt x="1500" y="386"/>
                    <a:pt x="1500" y="367"/>
                  </a:cubicBezTo>
                  <a:cubicBezTo>
                    <a:pt x="1500" y="347"/>
                    <a:pt x="1493" y="344"/>
                    <a:pt x="1470" y="328"/>
                  </a:cubicBezTo>
                  <a:cubicBezTo>
                    <a:pt x="1447" y="311"/>
                    <a:pt x="1467" y="294"/>
                    <a:pt x="1467" y="269"/>
                  </a:cubicBezTo>
                  <a:cubicBezTo>
                    <a:pt x="1467" y="244"/>
                    <a:pt x="1477" y="236"/>
                    <a:pt x="1438" y="233"/>
                  </a:cubicBezTo>
                  <a:cubicBezTo>
                    <a:pt x="1398" y="230"/>
                    <a:pt x="1382" y="250"/>
                    <a:pt x="1379" y="280"/>
                  </a:cubicBezTo>
                  <a:cubicBezTo>
                    <a:pt x="1375" y="311"/>
                    <a:pt x="1398" y="322"/>
                    <a:pt x="1415" y="342"/>
                  </a:cubicBezTo>
                  <a:cubicBezTo>
                    <a:pt x="1431" y="361"/>
                    <a:pt x="1408" y="372"/>
                    <a:pt x="1392" y="372"/>
                  </a:cubicBezTo>
                  <a:cubicBezTo>
                    <a:pt x="1375" y="372"/>
                    <a:pt x="1349" y="372"/>
                    <a:pt x="1320" y="350"/>
                  </a:cubicBezTo>
                  <a:cubicBezTo>
                    <a:pt x="1290" y="328"/>
                    <a:pt x="1280" y="300"/>
                    <a:pt x="1270" y="269"/>
                  </a:cubicBezTo>
                  <a:cubicBezTo>
                    <a:pt x="1261" y="239"/>
                    <a:pt x="1208" y="283"/>
                    <a:pt x="1175" y="280"/>
                  </a:cubicBezTo>
                  <a:cubicBezTo>
                    <a:pt x="1143" y="278"/>
                    <a:pt x="1130" y="261"/>
                    <a:pt x="1143" y="239"/>
                  </a:cubicBezTo>
                  <a:cubicBezTo>
                    <a:pt x="1156" y="216"/>
                    <a:pt x="1166" y="203"/>
                    <a:pt x="1149" y="189"/>
                  </a:cubicBezTo>
                  <a:cubicBezTo>
                    <a:pt x="1133" y="175"/>
                    <a:pt x="1090" y="158"/>
                    <a:pt x="1044" y="152"/>
                  </a:cubicBezTo>
                  <a:cubicBezTo>
                    <a:pt x="999" y="147"/>
                    <a:pt x="999" y="161"/>
                    <a:pt x="979" y="180"/>
                  </a:cubicBezTo>
                  <a:cubicBezTo>
                    <a:pt x="959" y="200"/>
                    <a:pt x="956" y="189"/>
                    <a:pt x="907" y="186"/>
                  </a:cubicBezTo>
                  <a:cubicBezTo>
                    <a:pt x="858" y="183"/>
                    <a:pt x="881" y="175"/>
                    <a:pt x="854" y="144"/>
                  </a:cubicBezTo>
                  <a:cubicBezTo>
                    <a:pt x="828" y="114"/>
                    <a:pt x="795" y="150"/>
                    <a:pt x="766" y="166"/>
                  </a:cubicBezTo>
                  <a:cubicBezTo>
                    <a:pt x="736" y="183"/>
                    <a:pt x="733" y="172"/>
                    <a:pt x="700" y="161"/>
                  </a:cubicBezTo>
                  <a:cubicBezTo>
                    <a:pt x="668" y="150"/>
                    <a:pt x="668" y="175"/>
                    <a:pt x="638" y="189"/>
                  </a:cubicBezTo>
                  <a:cubicBezTo>
                    <a:pt x="609" y="203"/>
                    <a:pt x="602" y="197"/>
                    <a:pt x="563" y="169"/>
                  </a:cubicBezTo>
                  <a:cubicBezTo>
                    <a:pt x="524" y="141"/>
                    <a:pt x="527" y="127"/>
                    <a:pt x="494" y="111"/>
                  </a:cubicBezTo>
                  <a:cubicBezTo>
                    <a:pt x="461" y="94"/>
                    <a:pt x="474" y="55"/>
                    <a:pt x="458" y="27"/>
                  </a:cubicBezTo>
                  <a:cubicBezTo>
                    <a:pt x="442" y="0"/>
                    <a:pt x="432" y="16"/>
                    <a:pt x="402" y="16"/>
                  </a:cubicBezTo>
                  <a:cubicBezTo>
                    <a:pt x="373" y="16"/>
                    <a:pt x="376" y="30"/>
                    <a:pt x="330" y="41"/>
                  </a:cubicBezTo>
                  <a:cubicBezTo>
                    <a:pt x="313" y="45"/>
                    <a:pt x="300" y="49"/>
                    <a:pt x="290" y="51"/>
                  </a:cubicBezTo>
                  <a:cubicBezTo>
                    <a:pt x="291" y="55"/>
                    <a:pt x="290" y="59"/>
                    <a:pt x="287" y="64"/>
                  </a:cubicBezTo>
                  <a:cubicBezTo>
                    <a:pt x="271" y="89"/>
                    <a:pt x="243" y="81"/>
                    <a:pt x="245" y="114"/>
                  </a:cubicBezTo>
                  <a:cubicBezTo>
                    <a:pt x="247" y="148"/>
                    <a:pt x="265" y="213"/>
                    <a:pt x="221" y="189"/>
                  </a:cubicBezTo>
                  <a:cubicBezTo>
                    <a:pt x="177" y="165"/>
                    <a:pt x="180" y="139"/>
                    <a:pt x="160" y="157"/>
                  </a:cubicBezTo>
                  <a:cubicBezTo>
                    <a:pt x="140" y="176"/>
                    <a:pt x="142" y="183"/>
                    <a:pt x="116" y="170"/>
                  </a:cubicBezTo>
                  <a:cubicBezTo>
                    <a:pt x="90" y="157"/>
                    <a:pt x="73" y="131"/>
                    <a:pt x="64" y="146"/>
                  </a:cubicBezTo>
                  <a:cubicBezTo>
                    <a:pt x="55" y="161"/>
                    <a:pt x="0" y="215"/>
                    <a:pt x="35" y="226"/>
                  </a:cubicBezTo>
                  <a:cubicBezTo>
                    <a:pt x="70" y="237"/>
                    <a:pt x="99" y="211"/>
                    <a:pt x="103" y="239"/>
                  </a:cubicBezTo>
                  <a:cubicBezTo>
                    <a:pt x="107" y="266"/>
                    <a:pt x="110" y="266"/>
                    <a:pt x="134" y="278"/>
                  </a:cubicBezTo>
                  <a:cubicBezTo>
                    <a:pt x="158" y="289"/>
                    <a:pt x="180" y="292"/>
                    <a:pt x="177" y="316"/>
                  </a:cubicBezTo>
                  <a:cubicBezTo>
                    <a:pt x="175" y="341"/>
                    <a:pt x="136" y="392"/>
                    <a:pt x="147" y="420"/>
                  </a:cubicBezTo>
                  <a:cubicBezTo>
                    <a:pt x="158" y="448"/>
                    <a:pt x="169" y="457"/>
                    <a:pt x="180" y="478"/>
                  </a:cubicBezTo>
                  <a:cubicBezTo>
                    <a:pt x="190" y="498"/>
                    <a:pt x="219" y="502"/>
                    <a:pt x="225" y="535"/>
                  </a:cubicBezTo>
                  <a:cubicBezTo>
                    <a:pt x="232" y="569"/>
                    <a:pt x="236" y="593"/>
                    <a:pt x="271" y="569"/>
                  </a:cubicBezTo>
                  <a:cubicBezTo>
                    <a:pt x="306" y="544"/>
                    <a:pt x="341" y="537"/>
                    <a:pt x="352" y="515"/>
                  </a:cubicBezTo>
                  <a:cubicBezTo>
                    <a:pt x="363" y="493"/>
                    <a:pt x="398" y="463"/>
                    <a:pt x="404" y="493"/>
                  </a:cubicBezTo>
                  <a:cubicBezTo>
                    <a:pt x="411" y="522"/>
                    <a:pt x="463" y="531"/>
                    <a:pt x="468" y="567"/>
                  </a:cubicBezTo>
                  <a:cubicBezTo>
                    <a:pt x="472" y="602"/>
                    <a:pt x="498" y="607"/>
                    <a:pt x="512" y="637"/>
                  </a:cubicBezTo>
                  <a:cubicBezTo>
                    <a:pt x="525" y="667"/>
                    <a:pt x="503" y="721"/>
                    <a:pt x="522" y="730"/>
                  </a:cubicBezTo>
                  <a:cubicBezTo>
                    <a:pt x="538" y="737"/>
                    <a:pt x="560" y="726"/>
                    <a:pt x="570" y="733"/>
                  </a:cubicBezTo>
                  <a:cubicBezTo>
                    <a:pt x="572" y="726"/>
                    <a:pt x="574" y="717"/>
                    <a:pt x="579" y="708"/>
                  </a:cubicBezTo>
                  <a:cubicBezTo>
                    <a:pt x="592" y="686"/>
                    <a:pt x="596" y="700"/>
                    <a:pt x="619" y="717"/>
                  </a:cubicBezTo>
                  <a:cubicBezTo>
                    <a:pt x="641" y="733"/>
                    <a:pt x="655" y="742"/>
                    <a:pt x="697" y="747"/>
                  </a:cubicBezTo>
                  <a:cubicBezTo>
                    <a:pt x="740" y="753"/>
                    <a:pt x="697" y="747"/>
                    <a:pt x="740" y="803"/>
                  </a:cubicBezTo>
                  <a:cubicBezTo>
                    <a:pt x="782" y="859"/>
                    <a:pt x="789" y="764"/>
                    <a:pt x="809" y="764"/>
                  </a:cubicBezTo>
                  <a:cubicBezTo>
                    <a:pt x="828" y="764"/>
                    <a:pt x="845" y="786"/>
                    <a:pt x="871" y="834"/>
                  </a:cubicBezTo>
                  <a:cubicBezTo>
                    <a:pt x="897" y="881"/>
                    <a:pt x="936" y="895"/>
                    <a:pt x="972" y="928"/>
                  </a:cubicBezTo>
                  <a:cubicBezTo>
                    <a:pt x="1008" y="961"/>
                    <a:pt x="1005" y="959"/>
                    <a:pt x="1005" y="1014"/>
                  </a:cubicBezTo>
                  <a:cubicBezTo>
                    <a:pt x="1005" y="1070"/>
                    <a:pt x="1058" y="1114"/>
                    <a:pt x="1094" y="1142"/>
                  </a:cubicBezTo>
                  <a:cubicBezTo>
                    <a:pt x="1130" y="1170"/>
                    <a:pt x="1146" y="1189"/>
                    <a:pt x="1146" y="1214"/>
                  </a:cubicBezTo>
                  <a:cubicBezTo>
                    <a:pt x="1146" y="1229"/>
                    <a:pt x="1145" y="1278"/>
                    <a:pt x="1144" y="1316"/>
                  </a:cubicBezTo>
                  <a:cubicBezTo>
                    <a:pt x="1188" y="1289"/>
                    <a:pt x="1234" y="1255"/>
                    <a:pt x="1243" y="1228"/>
                  </a:cubicBezTo>
                  <a:cubicBezTo>
                    <a:pt x="1256" y="1191"/>
                    <a:pt x="1296" y="1139"/>
                    <a:pt x="1300" y="1106"/>
                  </a:cubicBezTo>
                  <a:cubicBezTo>
                    <a:pt x="1304" y="1073"/>
                    <a:pt x="1313" y="995"/>
                    <a:pt x="1339" y="995"/>
                  </a:cubicBezTo>
                  <a:cubicBezTo>
                    <a:pt x="1365" y="995"/>
                    <a:pt x="1392" y="1002"/>
                    <a:pt x="1409" y="1021"/>
                  </a:cubicBezTo>
                  <a:cubicBezTo>
                    <a:pt x="1427" y="1039"/>
                    <a:pt x="1440" y="1043"/>
                    <a:pt x="1470" y="1039"/>
                  </a:cubicBezTo>
                  <a:cubicBezTo>
                    <a:pt x="1501" y="1036"/>
                    <a:pt x="1492" y="1024"/>
                    <a:pt x="1515" y="1039"/>
                  </a:cubicBezTo>
                  <a:cubicBezTo>
                    <a:pt x="1537" y="1055"/>
                    <a:pt x="1544" y="1048"/>
                    <a:pt x="1552" y="1039"/>
                  </a:cubicBezTo>
                  <a:cubicBezTo>
                    <a:pt x="1560" y="1031"/>
                    <a:pt x="1580" y="1010"/>
                    <a:pt x="1595" y="1021"/>
                  </a:cubicBezTo>
                  <a:cubicBezTo>
                    <a:pt x="1610" y="1032"/>
                    <a:pt x="1639" y="1043"/>
                    <a:pt x="1647" y="1017"/>
                  </a:cubicBezTo>
                  <a:cubicBezTo>
                    <a:pt x="1655" y="991"/>
                    <a:pt x="1672" y="975"/>
                    <a:pt x="1649" y="960"/>
                  </a:cubicBezTo>
                  <a:cubicBezTo>
                    <a:pt x="1626" y="945"/>
                    <a:pt x="1587" y="936"/>
                    <a:pt x="1587" y="911"/>
                  </a:cubicBezTo>
                  <a:cubicBezTo>
                    <a:pt x="1587" y="886"/>
                    <a:pt x="1585" y="853"/>
                    <a:pt x="1613" y="854"/>
                  </a:cubicBezTo>
                  <a:cubicBezTo>
                    <a:pt x="1641" y="856"/>
                    <a:pt x="1657" y="863"/>
                    <a:pt x="1693" y="846"/>
                  </a:cubicBezTo>
                  <a:cubicBezTo>
                    <a:pt x="1729" y="829"/>
                    <a:pt x="1752" y="842"/>
                    <a:pt x="1773" y="802"/>
                  </a:cubicBezTo>
                  <a:cubicBezTo>
                    <a:pt x="1795" y="761"/>
                    <a:pt x="1777" y="722"/>
                    <a:pt x="1811" y="714"/>
                  </a:cubicBezTo>
                  <a:cubicBezTo>
                    <a:pt x="1845" y="706"/>
                    <a:pt x="1890" y="693"/>
                    <a:pt x="1881" y="667"/>
                  </a:cubicBezTo>
                  <a:cubicBezTo>
                    <a:pt x="1873" y="640"/>
                    <a:pt x="1859" y="604"/>
                    <a:pt x="1862" y="588"/>
                  </a:cubicBezTo>
                  <a:cubicBezTo>
                    <a:pt x="1865" y="571"/>
                    <a:pt x="1883" y="522"/>
                    <a:pt x="1922" y="546"/>
                  </a:cubicBezTo>
                  <a:cubicBezTo>
                    <a:pt x="1962" y="569"/>
                    <a:pt x="1937" y="586"/>
                    <a:pt x="1978" y="596"/>
                  </a:cubicBezTo>
                  <a:cubicBezTo>
                    <a:pt x="2019" y="606"/>
                    <a:pt x="1998" y="572"/>
                    <a:pt x="2034" y="553"/>
                  </a:cubicBezTo>
                  <a:cubicBezTo>
                    <a:pt x="2070" y="533"/>
                    <a:pt x="2127" y="526"/>
                    <a:pt x="2127" y="489"/>
                  </a:cubicBezTo>
                  <a:cubicBezTo>
                    <a:pt x="2127" y="451"/>
                    <a:pt x="2122" y="414"/>
                    <a:pt x="2114" y="376"/>
                  </a:cubicBezTo>
                  <a:close/>
                </a:path>
              </a:pathLst>
            </a:custGeom>
            <a:grpFill/>
            <a:ln w="6350" cap="rnd" cmpd="sng">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42" name="Freeform 12">
              <a:extLst>
                <a:ext uri="{FF2B5EF4-FFF2-40B4-BE49-F238E27FC236}">
                  <a16:creationId xmlns:a16="http://schemas.microsoft.com/office/drawing/2014/main" id="{D2E0BC8E-9779-6BF9-7873-2F2266C1EE8E}"/>
                </a:ext>
              </a:extLst>
            </p:cNvPr>
            <p:cNvSpPr>
              <a:spLocks/>
            </p:cNvSpPr>
            <p:nvPr/>
          </p:nvSpPr>
          <p:spPr bwMode="auto">
            <a:xfrm>
              <a:off x="2375" y="68"/>
              <a:ext cx="2536" cy="2030"/>
            </a:xfrm>
            <a:custGeom>
              <a:avLst/>
              <a:gdLst>
                <a:gd name="T0" fmla="*/ 318 w 5477"/>
                <a:gd name="T1" fmla="*/ 3541 h 4382"/>
                <a:gd name="T2" fmla="*/ 498 w 5477"/>
                <a:gd name="T3" fmla="*/ 3760 h 4382"/>
                <a:gd name="T4" fmla="*/ 1096 w 5477"/>
                <a:gd name="T5" fmla="*/ 4000 h 4382"/>
                <a:gd name="T6" fmla="*/ 1349 w 5477"/>
                <a:gd name="T7" fmla="*/ 4245 h 4382"/>
                <a:gd name="T8" fmla="*/ 1817 w 5477"/>
                <a:gd name="T9" fmla="*/ 4278 h 4382"/>
                <a:gd name="T10" fmla="*/ 2000 w 5477"/>
                <a:gd name="T11" fmla="*/ 3871 h 4382"/>
                <a:gd name="T12" fmla="*/ 2166 w 5477"/>
                <a:gd name="T13" fmla="*/ 4182 h 4382"/>
                <a:gd name="T14" fmla="*/ 2516 w 5477"/>
                <a:gd name="T15" fmla="*/ 4204 h 4382"/>
                <a:gd name="T16" fmla="*/ 2765 w 5477"/>
                <a:gd name="T17" fmla="*/ 3860 h 4382"/>
                <a:gd name="T18" fmla="*/ 3057 w 5477"/>
                <a:gd name="T19" fmla="*/ 3737 h 4382"/>
                <a:gd name="T20" fmla="*/ 3385 w 5477"/>
                <a:gd name="T21" fmla="*/ 3504 h 4382"/>
                <a:gd name="T22" fmla="*/ 3547 w 5477"/>
                <a:gd name="T23" fmla="*/ 3352 h 4382"/>
                <a:gd name="T24" fmla="*/ 3625 w 5477"/>
                <a:gd name="T25" fmla="*/ 3059 h 4382"/>
                <a:gd name="T26" fmla="*/ 4005 w 5477"/>
                <a:gd name="T27" fmla="*/ 3029 h 4382"/>
                <a:gd name="T28" fmla="*/ 4237 w 5477"/>
                <a:gd name="T29" fmla="*/ 2837 h 4382"/>
                <a:gd name="T30" fmla="*/ 4477 w 5477"/>
                <a:gd name="T31" fmla="*/ 3129 h 4382"/>
                <a:gd name="T32" fmla="*/ 4647 w 5477"/>
                <a:gd name="T33" fmla="*/ 2942 h 4382"/>
                <a:gd name="T34" fmla="*/ 4802 w 5477"/>
                <a:gd name="T35" fmla="*/ 2970 h 4382"/>
                <a:gd name="T36" fmla="*/ 5062 w 5477"/>
                <a:gd name="T37" fmla="*/ 2725 h 4382"/>
                <a:gd name="T38" fmla="*/ 5344 w 5477"/>
                <a:gd name="T39" fmla="*/ 2614 h 4382"/>
                <a:gd name="T40" fmla="*/ 5397 w 5477"/>
                <a:gd name="T41" fmla="*/ 2338 h 4382"/>
                <a:gd name="T42" fmla="*/ 5110 w 5477"/>
                <a:gd name="T43" fmla="*/ 2236 h 4382"/>
                <a:gd name="T44" fmla="*/ 4988 w 5477"/>
                <a:gd name="T45" fmla="*/ 1940 h 4382"/>
                <a:gd name="T46" fmla="*/ 5106 w 5477"/>
                <a:gd name="T47" fmla="*/ 1890 h 4382"/>
                <a:gd name="T48" fmla="*/ 5222 w 5477"/>
                <a:gd name="T49" fmla="*/ 1638 h 4382"/>
                <a:gd name="T50" fmla="*/ 4988 w 5477"/>
                <a:gd name="T51" fmla="*/ 1508 h 4382"/>
                <a:gd name="T52" fmla="*/ 5270 w 5477"/>
                <a:gd name="T53" fmla="*/ 1172 h 4382"/>
                <a:gd name="T54" fmla="*/ 5370 w 5477"/>
                <a:gd name="T55" fmla="*/ 932 h 4382"/>
                <a:gd name="T56" fmla="*/ 5418 w 5477"/>
                <a:gd name="T57" fmla="*/ 437 h 4382"/>
                <a:gd name="T58" fmla="*/ 4861 w 5477"/>
                <a:gd name="T59" fmla="*/ 466 h 4382"/>
                <a:gd name="T60" fmla="*/ 4619 w 5477"/>
                <a:gd name="T61" fmla="*/ 233 h 4382"/>
                <a:gd name="T62" fmla="*/ 4445 w 5477"/>
                <a:gd name="T63" fmla="*/ 0 h 4382"/>
                <a:gd name="T64" fmla="*/ 4370 w 5477"/>
                <a:gd name="T65" fmla="*/ 226 h 4382"/>
                <a:gd name="T66" fmla="*/ 4303 w 5477"/>
                <a:gd name="T67" fmla="*/ 541 h 4382"/>
                <a:gd name="T68" fmla="*/ 4239 w 5477"/>
                <a:gd name="T69" fmla="*/ 747 h 4382"/>
                <a:gd name="T70" fmla="*/ 4144 w 5477"/>
                <a:gd name="T71" fmla="*/ 957 h 4382"/>
                <a:gd name="T72" fmla="*/ 3764 w 5477"/>
                <a:gd name="T73" fmla="*/ 1100 h 4382"/>
                <a:gd name="T74" fmla="*/ 3630 w 5477"/>
                <a:gd name="T75" fmla="*/ 1506 h 4382"/>
                <a:gd name="T76" fmla="*/ 3970 w 5477"/>
                <a:gd name="T77" fmla="*/ 1564 h 4382"/>
                <a:gd name="T78" fmla="*/ 4314 w 5477"/>
                <a:gd name="T79" fmla="*/ 1498 h 4382"/>
                <a:gd name="T80" fmla="*/ 4429 w 5477"/>
                <a:gd name="T81" fmla="*/ 1778 h 4382"/>
                <a:gd name="T82" fmla="*/ 4108 w 5477"/>
                <a:gd name="T83" fmla="*/ 1831 h 4382"/>
                <a:gd name="T84" fmla="*/ 3843 w 5477"/>
                <a:gd name="T85" fmla="*/ 2098 h 4382"/>
                <a:gd name="T86" fmla="*/ 3361 w 5477"/>
                <a:gd name="T87" fmla="*/ 2387 h 4382"/>
                <a:gd name="T88" fmla="*/ 2945 w 5477"/>
                <a:gd name="T89" fmla="*/ 2498 h 4382"/>
                <a:gd name="T90" fmla="*/ 2883 w 5477"/>
                <a:gd name="T91" fmla="*/ 2807 h 4382"/>
                <a:gd name="T92" fmla="*/ 2381 w 5477"/>
                <a:gd name="T93" fmla="*/ 3068 h 4382"/>
                <a:gd name="T94" fmla="*/ 1756 w 5477"/>
                <a:gd name="T95" fmla="*/ 3241 h 4382"/>
                <a:gd name="T96" fmla="*/ 1372 w 5477"/>
                <a:gd name="T97" fmla="*/ 3280 h 4382"/>
                <a:gd name="T98" fmla="*/ 753 w 5477"/>
                <a:gd name="T99" fmla="*/ 3085 h 4382"/>
                <a:gd name="T100" fmla="*/ 137 w 5477"/>
                <a:gd name="T101" fmla="*/ 3043 h 4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477" h="4382">
                  <a:moveTo>
                    <a:pt x="26" y="3270"/>
                  </a:moveTo>
                  <a:cubicBezTo>
                    <a:pt x="0" y="3300"/>
                    <a:pt x="21" y="3322"/>
                    <a:pt x="21" y="3356"/>
                  </a:cubicBezTo>
                  <a:cubicBezTo>
                    <a:pt x="21" y="3389"/>
                    <a:pt x="61" y="3422"/>
                    <a:pt x="78" y="3459"/>
                  </a:cubicBezTo>
                  <a:cubicBezTo>
                    <a:pt x="96" y="3496"/>
                    <a:pt x="135" y="3519"/>
                    <a:pt x="187" y="3570"/>
                  </a:cubicBezTo>
                  <a:cubicBezTo>
                    <a:pt x="240" y="3622"/>
                    <a:pt x="292" y="3574"/>
                    <a:pt x="318" y="3541"/>
                  </a:cubicBezTo>
                  <a:cubicBezTo>
                    <a:pt x="345" y="3507"/>
                    <a:pt x="349" y="3500"/>
                    <a:pt x="375" y="3493"/>
                  </a:cubicBezTo>
                  <a:cubicBezTo>
                    <a:pt x="401" y="3485"/>
                    <a:pt x="546" y="3485"/>
                    <a:pt x="607" y="3507"/>
                  </a:cubicBezTo>
                  <a:cubicBezTo>
                    <a:pt x="668" y="3530"/>
                    <a:pt x="659" y="3567"/>
                    <a:pt x="655" y="3608"/>
                  </a:cubicBezTo>
                  <a:cubicBezTo>
                    <a:pt x="650" y="3648"/>
                    <a:pt x="607" y="3656"/>
                    <a:pt x="572" y="3667"/>
                  </a:cubicBezTo>
                  <a:cubicBezTo>
                    <a:pt x="537" y="3678"/>
                    <a:pt x="502" y="3741"/>
                    <a:pt x="498" y="3760"/>
                  </a:cubicBezTo>
                  <a:cubicBezTo>
                    <a:pt x="493" y="3778"/>
                    <a:pt x="581" y="3789"/>
                    <a:pt x="616" y="3826"/>
                  </a:cubicBezTo>
                  <a:cubicBezTo>
                    <a:pt x="650" y="3863"/>
                    <a:pt x="672" y="3848"/>
                    <a:pt x="720" y="3848"/>
                  </a:cubicBezTo>
                  <a:cubicBezTo>
                    <a:pt x="768" y="3848"/>
                    <a:pt x="733" y="3926"/>
                    <a:pt x="764" y="3963"/>
                  </a:cubicBezTo>
                  <a:cubicBezTo>
                    <a:pt x="795" y="4000"/>
                    <a:pt x="830" y="3982"/>
                    <a:pt x="891" y="4012"/>
                  </a:cubicBezTo>
                  <a:cubicBezTo>
                    <a:pt x="952" y="4041"/>
                    <a:pt x="1026" y="4015"/>
                    <a:pt x="1096" y="4000"/>
                  </a:cubicBezTo>
                  <a:cubicBezTo>
                    <a:pt x="1166" y="3986"/>
                    <a:pt x="1231" y="3904"/>
                    <a:pt x="1271" y="3871"/>
                  </a:cubicBezTo>
                  <a:cubicBezTo>
                    <a:pt x="1310" y="3837"/>
                    <a:pt x="1393" y="3874"/>
                    <a:pt x="1437" y="3904"/>
                  </a:cubicBezTo>
                  <a:cubicBezTo>
                    <a:pt x="1480" y="3934"/>
                    <a:pt x="1480" y="3974"/>
                    <a:pt x="1476" y="4034"/>
                  </a:cubicBezTo>
                  <a:cubicBezTo>
                    <a:pt x="1472" y="4093"/>
                    <a:pt x="1428" y="4119"/>
                    <a:pt x="1380" y="4134"/>
                  </a:cubicBezTo>
                  <a:cubicBezTo>
                    <a:pt x="1332" y="4149"/>
                    <a:pt x="1362" y="4201"/>
                    <a:pt x="1349" y="4245"/>
                  </a:cubicBezTo>
                  <a:cubicBezTo>
                    <a:pt x="1336" y="4290"/>
                    <a:pt x="1380" y="4293"/>
                    <a:pt x="1419" y="4323"/>
                  </a:cubicBezTo>
                  <a:cubicBezTo>
                    <a:pt x="1459" y="4353"/>
                    <a:pt x="1459" y="4382"/>
                    <a:pt x="1502" y="4375"/>
                  </a:cubicBezTo>
                  <a:cubicBezTo>
                    <a:pt x="1546" y="4367"/>
                    <a:pt x="1528" y="4330"/>
                    <a:pt x="1581" y="4345"/>
                  </a:cubicBezTo>
                  <a:cubicBezTo>
                    <a:pt x="1633" y="4360"/>
                    <a:pt x="1690" y="4315"/>
                    <a:pt x="1708" y="4282"/>
                  </a:cubicBezTo>
                  <a:cubicBezTo>
                    <a:pt x="1725" y="4249"/>
                    <a:pt x="1764" y="4282"/>
                    <a:pt x="1817" y="4278"/>
                  </a:cubicBezTo>
                  <a:cubicBezTo>
                    <a:pt x="1869" y="4275"/>
                    <a:pt x="1852" y="4208"/>
                    <a:pt x="1830" y="4197"/>
                  </a:cubicBezTo>
                  <a:cubicBezTo>
                    <a:pt x="1808" y="4186"/>
                    <a:pt x="1830" y="4138"/>
                    <a:pt x="1856" y="4112"/>
                  </a:cubicBezTo>
                  <a:cubicBezTo>
                    <a:pt x="1882" y="4086"/>
                    <a:pt x="1860" y="4037"/>
                    <a:pt x="1856" y="4004"/>
                  </a:cubicBezTo>
                  <a:cubicBezTo>
                    <a:pt x="1852" y="3971"/>
                    <a:pt x="1887" y="3960"/>
                    <a:pt x="1913" y="3923"/>
                  </a:cubicBezTo>
                  <a:cubicBezTo>
                    <a:pt x="1939" y="3886"/>
                    <a:pt x="1974" y="3889"/>
                    <a:pt x="2000" y="3871"/>
                  </a:cubicBezTo>
                  <a:cubicBezTo>
                    <a:pt x="2026" y="3852"/>
                    <a:pt x="2044" y="3889"/>
                    <a:pt x="2061" y="3904"/>
                  </a:cubicBezTo>
                  <a:cubicBezTo>
                    <a:pt x="2079" y="3919"/>
                    <a:pt x="2101" y="3949"/>
                    <a:pt x="2088" y="3978"/>
                  </a:cubicBezTo>
                  <a:cubicBezTo>
                    <a:pt x="2075" y="4008"/>
                    <a:pt x="2048" y="4023"/>
                    <a:pt x="2022" y="4049"/>
                  </a:cubicBezTo>
                  <a:cubicBezTo>
                    <a:pt x="1996" y="4075"/>
                    <a:pt x="2000" y="4134"/>
                    <a:pt x="2040" y="4160"/>
                  </a:cubicBezTo>
                  <a:cubicBezTo>
                    <a:pt x="2079" y="4186"/>
                    <a:pt x="2092" y="4160"/>
                    <a:pt x="2166" y="4182"/>
                  </a:cubicBezTo>
                  <a:cubicBezTo>
                    <a:pt x="2240" y="4204"/>
                    <a:pt x="2223" y="4252"/>
                    <a:pt x="2249" y="4252"/>
                  </a:cubicBezTo>
                  <a:cubicBezTo>
                    <a:pt x="2275" y="4252"/>
                    <a:pt x="2323" y="4264"/>
                    <a:pt x="2341" y="4241"/>
                  </a:cubicBezTo>
                  <a:cubicBezTo>
                    <a:pt x="2358" y="4219"/>
                    <a:pt x="2389" y="4252"/>
                    <a:pt x="2415" y="4278"/>
                  </a:cubicBezTo>
                  <a:cubicBezTo>
                    <a:pt x="2441" y="4304"/>
                    <a:pt x="2463" y="4256"/>
                    <a:pt x="2494" y="4256"/>
                  </a:cubicBezTo>
                  <a:cubicBezTo>
                    <a:pt x="2524" y="4256"/>
                    <a:pt x="2516" y="4241"/>
                    <a:pt x="2516" y="4204"/>
                  </a:cubicBezTo>
                  <a:cubicBezTo>
                    <a:pt x="2516" y="4167"/>
                    <a:pt x="2546" y="4156"/>
                    <a:pt x="2564" y="4130"/>
                  </a:cubicBezTo>
                  <a:cubicBezTo>
                    <a:pt x="2581" y="4104"/>
                    <a:pt x="2616" y="4082"/>
                    <a:pt x="2629" y="4052"/>
                  </a:cubicBezTo>
                  <a:cubicBezTo>
                    <a:pt x="2642" y="4023"/>
                    <a:pt x="2629" y="4023"/>
                    <a:pt x="2699" y="4015"/>
                  </a:cubicBezTo>
                  <a:cubicBezTo>
                    <a:pt x="2769" y="4008"/>
                    <a:pt x="2712" y="3960"/>
                    <a:pt x="2708" y="3923"/>
                  </a:cubicBezTo>
                  <a:cubicBezTo>
                    <a:pt x="2704" y="3886"/>
                    <a:pt x="2738" y="3882"/>
                    <a:pt x="2765" y="3860"/>
                  </a:cubicBezTo>
                  <a:cubicBezTo>
                    <a:pt x="2791" y="3837"/>
                    <a:pt x="2782" y="3823"/>
                    <a:pt x="2782" y="3797"/>
                  </a:cubicBezTo>
                  <a:cubicBezTo>
                    <a:pt x="2782" y="3771"/>
                    <a:pt x="2839" y="3811"/>
                    <a:pt x="2861" y="3826"/>
                  </a:cubicBezTo>
                  <a:cubicBezTo>
                    <a:pt x="2883" y="3841"/>
                    <a:pt x="2904" y="3830"/>
                    <a:pt x="2939" y="3774"/>
                  </a:cubicBezTo>
                  <a:cubicBezTo>
                    <a:pt x="2974" y="3719"/>
                    <a:pt x="2974" y="3774"/>
                    <a:pt x="3018" y="3793"/>
                  </a:cubicBezTo>
                  <a:cubicBezTo>
                    <a:pt x="3062" y="3811"/>
                    <a:pt x="3057" y="3774"/>
                    <a:pt x="3057" y="3737"/>
                  </a:cubicBezTo>
                  <a:cubicBezTo>
                    <a:pt x="3057" y="3700"/>
                    <a:pt x="3097" y="3726"/>
                    <a:pt x="3110" y="3734"/>
                  </a:cubicBezTo>
                  <a:cubicBezTo>
                    <a:pt x="3123" y="3741"/>
                    <a:pt x="3153" y="3722"/>
                    <a:pt x="3162" y="3697"/>
                  </a:cubicBezTo>
                  <a:cubicBezTo>
                    <a:pt x="3171" y="3671"/>
                    <a:pt x="3197" y="3589"/>
                    <a:pt x="3215" y="3563"/>
                  </a:cubicBezTo>
                  <a:cubicBezTo>
                    <a:pt x="3232" y="3537"/>
                    <a:pt x="3284" y="3548"/>
                    <a:pt x="3319" y="3563"/>
                  </a:cubicBezTo>
                  <a:cubicBezTo>
                    <a:pt x="3354" y="3578"/>
                    <a:pt x="3372" y="3530"/>
                    <a:pt x="3385" y="3504"/>
                  </a:cubicBezTo>
                  <a:cubicBezTo>
                    <a:pt x="3398" y="3478"/>
                    <a:pt x="3420" y="3500"/>
                    <a:pt x="3442" y="3519"/>
                  </a:cubicBezTo>
                  <a:cubicBezTo>
                    <a:pt x="3464" y="3537"/>
                    <a:pt x="3499" y="3515"/>
                    <a:pt x="3503" y="3489"/>
                  </a:cubicBezTo>
                  <a:cubicBezTo>
                    <a:pt x="3507" y="3463"/>
                    <a:pt x="3542" y="3478"/>
                    <a:pt x="3577" y="3470"/>
                  </a:cubicBezTo>
                  <a:cubicBezTo>
                    <a:pt x="3612" y="3463"/>
                    <a:pt x="3590" y="3411"/>
                    <a:pt x="3595" y="3396"/>
                  </a:cubicBezTo>
                  <a:cubicBezTo>
                    <a:pt x="3599" y="3381"/>
                    <a:pt x="3564" y="3381"/>
                    <a:pt x="3547" y="3352"/>
                  </a:cubicBezTo>
                  <a:cubicBezTo>
                    <a:pt x="3529" y="3322"/>
                    <a:pt x="3516" y="3311"/>
                    <a:pt x="3538" y="3300"/>
                  </a:cubicBezTo>
                  <a:cubicBezTo>
                    <a:pt x="3560" y="3289"/>
                    <a:pt x="3533" y="3270"/>
                    <a:pt x="3538" y="3233"/>
                  </a:cubicBezTo>
                  <a:cubicBezTo>
                    <a:pt x="3542" y="3196"/>
                    <a:pt x="3538" y="3189"/>
                    <a:pt x="3555" y="3185"/>
                  </a:cubicBezTo>
                  <a:cubicBezTo>
                    <a:pt x="3573" y="3181"/>
                    <a:pt x="3590" y="3159"/>
                    <a:pt x="3590" y="3129"/>
                  </a:cubicBezTo>
                  <a:cubicBezTo>
                    <a:pt x="3590" y="3100"/>
                    <a:pt x="3595" y="3089"/>
                    <a:pt x="3625" y="3059"/>
                  </a:cubicBezTo>
                  <a:cubicBezTo>
                    <a:pt x="3656" y="3029"/>
                    <a:pt x="3678" y="3026"/>
                    <a:pt x="3708" y="3048"/>
                  </a:cubicBezTo>
                  <a:cubicBezTo>
                    <a:pt x="3739" y="3070"/>
                    <a:pt x="3699" y="3129"/>
                    <a:pt x="3739" y="3166"/>
                  </a:cubicBezTo>
                  <a:cubicBezTo>
                    <a:pt x="3778" y="3204"/>
                    <a:pt x="3826" y="3118"/>
                    <a:pt x="3857" y="3085"/>
                  </a:cubicBezTo>
                  <a:cubicBezTo>
                    <a:pt x="3887" y="3052"/>
                    <a:pt x="3909" y="3048"/>
                    <a:pt x="3935" y="3070"/>
                  </a:cubicBezTo>
                  <a:cubicBezTo>
                    <a:pt x="3962" y="3092"/>
                    <a:pt x="3979" y="3066"/>
                    <a:pt x="4005" y="3029"/>
                  </a:cubicBezTo>
                  <a:cubicBezTo>
                    <a:pt x="4031" y="2992"/>
                    <a:pt x="4058" y="3018"/>
                    <a:pt x="4084" y="3033"/>
                  </a:cubicBezTo>
                  <a:cubicBezTo>
                    <a:pt x="4110" y="3048"/>
                    <a:pt x="4123" y="3018"/>
                    <a:pt x="4119" y="2996"/>
                  </a:cubicBezTo>
                  <a:cubicBezTo>
                    <a:pt x="4114" y="2974"/>
                    <a:pt x="4097" y="2959"/>
                    <a:pt x="4093" y="2929"/>
                  </a:cubicBezTo>
                  <a:cubicBezTo>
                    <a:pt x="4088" y="2900"/>
                    <a:pt x="4119" y="2885"/>
                    <a:pt x="4184" y="2870"/>
                  </a:cubicBezTo>
                  <a:cubicBezTo>
                    <a:pt x="4250" y="2855"/>
                    <a:pt x="4184" y="2870"/>
                    <a:pt x="4237" y="2837"/>
                  </a:cubicBezTo>
                  <a:cubicBezTo>
                    <a:pt x="4289" y="2803"/>
                    <a:pt x="4311" y="2855"/>
                    <a:pt x="4311" y="2855"/>
                  </a:cubicBezTo>
                  <a:cubicBezTo>
                    <a:pt x="4311" y="2855"/>
                    <a:pt x="4350" y="2914"/>
                    <a:pt x="4377" y="2929"/>
                  </a:cubicBezTo>
                  <a:cubicBezTo>
                    <a:pt x="4403" y="2944"/>
                    <a:pt x="4394" y="2959"/>
                    <a:pt x="4394" y="2992"/>
                  </a:cubicBezTo>
                  <a:cubicBezTo>
                    <a:pt x="4394" y="3026"/>
                    <a:pt x="4394" y="3037"/>
                    <a:pt x="4425" y="3052"/>
                  </a:cubicBezTo>
                  <a:cubicBezTo>
                    <a:pt x="4455" y="3066"/>
                    <a:pt x="4442" y="3103"/>
                    <a:pt x="4477" y="3129"/>
                  </a:cubicBezTo>
                  <a:cubicBezTo>
                    <a:pt x="4512" y="3155"/>
                    <a:pt x="4543" y="3129"/>
                    <a:pt x="4582" y="3129"/>
                  </a:cubicBezTo>
                  <a:cubicBezTo>
                    <a:pt x="4599" y="3129"/>
                    <a:pt x="4627" y="3126"/>
                    <a:pt x="4652" y="3122"/>
                  </a:cubicBezTo>
                  <a:cubicBezTo>
                    <a:pt x="4659" y="3111"/>
                    <a:pt x="4668" y="3101"/>
                    <a:pt x="4676" y="3092"/>
                  </a:cubicBezTo>
                  <a:cubicBezTo>
                    <a:pt x="4698" y="3068"/>
                    <a:pt x="4687" y="3053"/>
                    <a:pt x="4663" y="3020"/>
                  </a:cubicBezTo>
                  <a:cubicBezTo>
                    <a:pt x="4639" y="2987"/>
                    <a:pt x="4647" y="2959"/>
                    <a:pt x="4647" y="2942"/>
                  </a:cubicBezTo>
                  <a:cubicBezTo>
                    <a:pt x="4647" y="2926"/>
                    <a:pt x="4656" y="2916"/>
                    <a:pt x="4630" y="2903"/>
                  </a:cubicBezTo>
                  <a:cubicBezTo>
                    <a:pt x="4604" y="2890"/>
                    <a:pt x="4628" y="2870"/>
                    <a:pt x="4634" y="2855"/>
                  </a:cubicBezTo>
                  <a:cubicBezTo>
                    <a:pt x="4641" y="2840"/>
                    <a:pt x="4658" y="2822"/>
                    <a:pt x="4676" y="2848"/>
                  </a:cubicBezTo>
                  <a:cubicBezTo>
                    <a:pt x="4693" y="2874"/>
                    <a:pt x="4717" y="2863"/>
                    <a:pt x="4748" y="2892"/>
                  </a:cubicBezTo>
                  <a:cubicBezTo>
                    <a:pt x="4778" y="2922"/>
                    <a:pt x="4776" y="2933"/>
                    <a:pt x="4802" y="2970"/>
                  </a:cubicBezTo>
                  <a:cubicBezTo>
                    <a:pt x="4829" y="3007"/>
                    <a:pt x="4853" y="2933"/>
                    <a:pt x="4859" y="2907"/>
                  </a:cubicBezTo>
                  <a:cubicBezTo>
                    <a:pt x="4866" y="2881"/>
                    <a:pt x="4907" y="2851"/>
                    <a:pt x="4925" y="2831"/>
                  </a:cubicBezTo>
                  <a:cubicBezTo>
                    <a:pt x="4942" y="2811"/>
                    <a:pt x="4953" y="2814"/>
                    <a:pt x="4982" y="2801"/>
                  </a:cubicBezTo>
                  <a:cubicBezTo>
                    <a:pt x="5010" y="2788"/>
                    <a:pt x="5019" y="2766"/>
                    <a:pt x="5023" y="2742"/>
                  </a:cubicBezTo>
                  <a:cubicBezTo>
                    <a:pt x="5027" y="2718"/>
                    <a:pt x="5043" y="2725"/>
                    <a:pt x="5062" y="2725"/>
                  </a:cubicBezTo>
                  <a:cubicBezTo>
                    <a:pt x="5082" y="2725"/>
                    <a:pt x="5106" y="2735"/>
                    <a:pt x="5126" y="2703"/>
                  </a:cubicBezTo>
                  <a:cubicBezTo>
                    <a:pt x="5145" y="2672"/>
                    <a:pt x="5167" y="2711"/>
                    <a:pt x="5209" y="2714"/>
                  </a:cubicBezTo>
                  <a:cubicBezTo>
                    <a:pt x="5250" y="2718"/>
                    <a:pt x="5231" y="2631"/>
                    <a:pt x="5237" y="2614"/>
                  </a:cubicBezTo>
                  <a:cubicBezTo>
                    <a:pt x="5244" y="2598"/>
                    <a:pt x="5272" y="2614"/>
                    <a:pt x="5287" y="2623"/>
                  </a:cubicBezTo>
                  <a:cubicBezTo>
                    <a:pt x="5303" y="2633"/>
                    <a:pt x="5322" y="2620"/>
                    <a:pt x="5344" y="2614"/>
                  </a:cubicBezTo>
                  <a:cubicBezTo>
                    <a:pt x="5366" y="2609"/>
                    <a:pt x="5386" y="2590"/>
                    <a:pt x="5386" y="2559"/>
                  </a:cubicBezTo>
                  <a:cubicBezTo>
                    <a:pt x="5386" y="2527"/>
                    <a:pt x="5407" y="2536"/>
                    <a:pt x="5442" y="2514"/>
                  </a:cubicBezTo>
                  <a:cubicBezTo>
                    <a:pt x="5477" y="2492"/>
                    <a:pt x="5464" y="2468"/>
                    <a:pt x="5460" y="2444"/>
                  </a:cubicBezTo>
                  <a:cubicBezTo>
                    <a:pt x="5455" y="2420"/>
                    <a:pt x="5427" y="2440"/>
                    <a:pt x="5407" y="2431"/>
                  </a:cubicBezTo>
                  <a:cubicBezTo>
                    <a:pt x="5388" y="2422"/>
                    <a:pt x="5410" y="2368"/>
                    <a:pt x="5397" y="2338"/>
                  </a:cubicBezTo>
                  <a:cubicBezTo>
                    <a:pt x="5383" y="2308"/>
                    <a:pt x="5357" y="2303"/>
                    <a:pt x="5353" y="2268"/>
                  </a:cubicBezTo>
                  <a:cubicBezTo>
                    <a:pt x="5348" y="2232"/>
                    <a:pt x="5296" y="2223"/>
                    <a:pt x="5289" y="2194"/>
                  </a:cubicBezTo>
                  <a:cubicBezTo>
                    <a:pt x="5283" y="2164"/>
                    <a:pt x="5248" y="2194"/>
                    <a:pt x="5237" y="2216"/>
                  </a:cubicBezTo>
                  <a:cubicBezTo>
                    <a:pt x="5226" y="2238"/>
                    <a:pt x="5191" y="2245"/>
                    <a:pt x="5156" y="2270"/>
                  </a:cubicBezTo>
                  <a:cubicBezTo>
                    <a:pt x="5121" y="2294"/>
                    <a:pt x="5117" y="2270"/>
                    <a:pt x="5110" y="2236"/>
                  </a:cubicBezTo>
                  <a:cubicBezTo>
                    <a:pt x="5104" y="2203"/>
                    <a:pt x="5075" y="2199"/>
                    <a:pt x="5065" y="2179"/>
                  </a:cubicBezTo>
                  <a:cubicBezTo>
                    <a:pt x="5054" y="2158"/>
                    <a:pt x="5043" y="2149"/>
                    <a:pt x="5032" y="2121"/>
                  </a:cubicBezTo>
                  <a:cubicBezTo>
                    <a:pt x="5021" y="2093"/>
                    <a:pt x="5060" y="2042"/>
                    <a:pt x="5062" y="2017"/>
                  </a:cubicBezTo>
                  <a:cubicBezTo>
                    <a:pt x="5065" y="1993"/>
                    <a:pt x="5043" y="1990"/>
                    <a:pt x="5019" y="1979"/>
                  </a:cubicBezTo>
                  <a:cubicBezTo>
                    <a:pt x="4995" y="1967"/>
                    <a:pt x="4992" y="1967"/>
                    <a:pt x="4988" y="1940"/>
                  </a:cubicBezTo>
                  <a:cubicBezTo>
                    <a:pt x="4984" y="1912"/>
                    <a:pt x="4955" y="1938"/>
                    <a:pt x="4920" y="1927"/>
                  </a:cubicBezTo>
                  <a:cubicBezTo>
                    <a:pt x="4885" y="1916"/>
                    <a:pt x="4940" y="1862"/>
                    <a:pt x="4949" y="1847"/>
                  </a:cubicBezTo>
                  <a:cubicBezTo>
                    <a:pt x="4958" y="1832"/>
                    <a:pt x="4975" y="1858"/>
                    <a:pt x="5001" y="1871"/>
                  </a:cubicBezTo>
                  <a:cubicBezTo>
                    <a:pt x="5027" y="1884"/>
                    <a:pt x="5025" y="1877"/>
                    <a:pt x="5045" y="1858"/>
                  </a:cubicBezTo>
                  <a:cubicBezTo>
                    <a:pt x="5065" y="1840"/>
                    <a:pt x="5062" y="1866"/>
                    <a:pt x="5106" y="1890"/>
                  </a:cubicBezTo>
                  <a:cubicBezTo>
                    <a:pt x="5150" y="1914"/>
                    <a:pt x="5132" y="1849"/>
                    <a:pt x="5130" y="1815"/>
                  </a:cubicBezTo>
                  <a:cubicBezTo>
                    <a:pt x="5128" y="1782"/>
                    <a:pt x="5156" y="1790"/>
                    <a:pt x="5172" y="1765"/>
                  </a:cubicBezTo>
                  <a:cubicBezTo>
                    <a:pt x="5187" y="1741"/>
                    <a:pt x="5152" y="1741"/>
                    <a:pt x="5137" y="1727"/>
                  </a:cubicBezTo>
                  <a:cubicBezTo>
                    <a:pt x="5121" y="1712"/>
                    <a:pt x="5132" y="1684"/>
                    <a:pt x="5139" y="1662"/>
                  </a:cubicBezTo>
                  <a:cubicBezTo>
                    <a:pt x="5145" y="1639"/>
                    <a:pt x="5200" y="1645"/>
                    <a:pt x="5222" y="1638"/>
                  </a:cubicBezTo>
                  <a:cubicBezTo>
                    <a:pt x="5244" y="1630"/>
                    <a:pt x="5252" y="1608"/>
                    <a:pt x="5252" y="1591"/>
                  </a:cubicBezTo>
                  <a:cubicBezTo>
                    <a:pt x="5252" y="1575"/>
                    <a:pt x="5246" y="1576"/>
                    <a:pt x="5215" y="1595"/>
                  </a:cubicBezTo>
                  <a:cubicBezTo>
                    <a:pt x="5185" y="1613"/>
                    <a:pt x="5178" y="1602"/>
                    <a:pt x="5130" y="1593"/>
                  </a:cubicBezTo>
                  <a:cubicBezTo>
                    <a:pt x="5082" y="1584"/>
                    <a:pt x="5084" y="1576"/>
                    <a:pt x="5067" y="1562"/>
                  </a:cubicBezTo>
                  <a:cubicBezTo>
                    <a:pt x="5049" y="1547"/>
                    <a:pt x="5006" y="1528"/>
                    <a:pt x="4988" y="1508"/>
                  </a:cubicBezTo>
                  <a:cubicBezTo>
                    <a:pt x="4971" y="1487"/>
                    <a:pt x="4990" y="1445"/>
                    <a:pt x="5014" y="1426"/>
                  </a:cubicBezTo>
                  <a:cubicBezTo>
                    <a:pt x="5038" y="1408"/>
                    <a:pt x="5056" y="1378"/>
                    <a:pt x="5075" y="1347"/>
                  </a:cubicBezTo>
                  <a:cubicBezTo>
                    <a:pt x="5095" y="1315"/>
                    <a:pt x="5145" y="1267"/>
                    <a:pt x="5180" y="1228"/>
                  </a:cubicBezTo>
                  <a:cubicBezTo>
                    <a:pt x="5215" y="1189"/>
                    <a:pt x="5217" y="1161"/>
                    <a:pt x="5244" y="1132"/>
                  </a:cubicBezTo>
                  <a:cubicBezTo>
                    <a:pt x="5270" y="1102"/>
                    <a:pt x="5263" y="1146"/>
                    <a:pt x="5270" y="1172"/>
                  </a:cubicBezTo>
                  <a:cubicBezTo>
                    <a:pt x="5276" y="1198"/>
                    <a:pt x="5298" y="1208"/>
                    <a:pt x="5320" y="1219"/>
                  </a:cubicBezTo>
                  <a:cubicBezTo>
                    <a:pt x="5342" y="1230"/>
                    <a:pt x="5335" y="1172"/>
                    <a:pt x="5320" y="1152"/>
                  </a:cubicBezTo>
                  <a:cubicBezTo>
                    <a:pt x="5305" y="1132"/>
                    <a:pt x="5309" y="1096"/>
                    <a:pt x="5305" y="1067"/>
                  </a:cubicBezTo>
                  <a:cubicBezTo>
                    <a:pt x="5300" y="1037"/>
                    <a:pt x="5320" y="1006"/>
                    <a:pt x="5320" y="982"/>
                  </a:cubicBezTo>
                  <a:cubicBezTo>
                    <a:pt x="5320" y="957"/>
                    <a:pt x="5342" y="950"/>
                    <a:pt x="5370" y="932"/>
                  </a:cubicBezTo>
                  <a:cubicBezTo>
                    <a:pt x="5399" y="913"/>
                    <a:pt x="5388" y="839"/>
                    <a:pt x="5364" y="811"/>
                  </a:cubicBezTo>
                  <a:cubicBezTo>
                    <a:pt x="5340" y="783"/>
                    <a:pt x="5351" y="737"/>
                    <a:pt x="5346" y="694"/>
                  </a:cubicBezTo>
                  <a:cubicBezTo>
                    <a:pt x="5342" y="652"/>
                    <a:pt x="5366" y="605"/>
                    <a:pt x="5379" y="587"/>
                  </a:cubicBezTo>
                  <a:cubicBezTo>
                    <a:pt x="5392" y="568"/>
                    <a:pt x="5407" y="539"/>
                    <a:pt x="5390" y="511"/>
                  </a:cubicBezTo>
                  <a:cubicBezTo>
                    <a:pt x="5372" y="483"/>
                    <a:pt x="5421" y="465"/>
                    <a:pt x="5418" y="437"/>
                  </a:cubicBezTo>
                  <a:cubicBezTo>
                    <a:pt x="5416" y="409"/>
                    <a:pt x="5370" y="400"/>
                    <a:pt x="5329" y="368"/>
                  </a:cubicBezTo>
                  <a:cubicBezTo>
                    <a:pt x="5287" y="337"/>
                    <a:pt x="5314" y="322"/>
                    <a:pt x="5248" y="316"/>
                  </a:cubicBezTo>
                  <a:cubicBezTo>
                    <a:pt x="5182" y="311"/>
                    <a:pt x="5189" y="366"/>
                    <a:pt x="5150" y="405"/>
                  </a:cubicBezTo>
                  <a:cubicBezTo>
                    <a:pt x="5110" y="444"/>
                    <a:pt x="5084" y="427"/>
                    <a:pt x="5032" y="439"/>
                  </a:cubicBezTo>
                  <a:cubicBezTo>
                    <a:pt x="4979" y="450"/>
                    <a:pt x="4914" y="472"/>
                    <a:pt x="4861" y="466"/>
                  </a:cubicBezTo>
                  <a:cubicBezTo>
                    <a:pt x="4809" y="461"/>
                    <a:pt x="4783" y="422"/>
                    <a:pt x="4776" y="389"/>
                  </a:cubicBezTo>
                  <a:cubicBezTo>
                    <a:pt x="4770" y="355"/>
                    <a:pt x="4757" y="316"/>
                    <a:pt x="4757" y="266"/>
                  </a:cubicBezTo>
                  <a:cubicBezTo>
                    <a:pt x="4757" y="216"/>
                    <a:pt x="4743" y="238"/>
                    <a:pt x="4717" y="238"/>
                  </a:cubicBezTo>
                  <a:cubicBezTo>
                    <a:pt x="4691" y="238"/>
                    <a:pt x="4684" y="227"/>
                    <a:pt x="4665" y="199"/>
                  </a:cubicBezTo>
                  <a:cubicBezTo>
                    <a:pt x="4645" y="172"/>
                    <a:pt x="4619" y="199"/>
                    <a:pt x="4619" y="233"/>
                  </a:cubicBezTo>
                  <a:cubicBezTo>
                    <a:pt x="4619" y="266"/>
                    <a:pt x="4599" y="283"/>
                    <a:pt x="4573" y="250"/>
                  </a:cubicBezTo>
                  <a:cubicBezTo>
                    <a:pt x="4547" y="216"/>
                    <a:pt x="4540" y="227"/>
                    <a:pt x="4475" y="216"/>
                  </a:cubicBezTo>
                  <a:cubicBezTo>
                    <a:pt x="4409" y="205"/>
                    <a:pt x="4475" y="149"/>
                    <a:pt x="4508" y="111"/>
                  </a:cubicBezTo>
                  <a:cubicBezTo>
                    <a:pt x="4540" y="72"/>
                    <a:pt x="4514" y="61"/>
                    <a:pt x="4475" y="33"/>
                  </a:cubicBezTo>
                  <a:cubicBezTo>
                    <a:pt x="4464" y="25"/>
                    <a:pt x="4454" y="13"/>
                    <a:pt x="4445" y="0"/>
                  </a:cubicBezTo>
                  <a:cubicBezTo>
                    <a:pt x="4418" y="4"/>
                    <a:pt x="4389" y="5"/>
                    <a:pt x="4375" y="22"/>
                  </a:cubicBezTo>
                  <a:cubicBezTo>
                    <a:pt x="4355" y="44"/>
                    <a:pt x="4301" y="126"/>
                    <a:pt x="4280" y="147"/>
                  </a:cubicBezTo>
                  <a:cubicBezTo>
                    <a:pt x="4259" y="168"/>
                    <a:pt x="4231" y="179"/>
                    <a:pt x="4242" y="201"/>
                  </a:cubicBezTo>
                  <a:cubicBezTo>
                    <a:pt x="4254" y="223"/>
                    <a:pt x="4270" y="241"/>
                    <a:pt x="4291" y="226"/>
                  </a:cubicBezTo>
                  <a:cubicBezTo>
                    <a:pt x="4313" y="211"/>
                    <a:pt x="4360" y="198"/>
                    <a:pt x="4370" y="226"/>
                  </a:cubicBezTo>
                  <a:cubicBezTo>
                    <a:pt x="4380" y="254"/>
                    <a:pt x="4370" y="248"/>
                    <a:pt x="4372" y="269"/>
                  </a:cubicBezTo>
                  <a:cubicBezTo>
                    <a:pt x="4373" y="290"/>
                    <a:pt x="4399" y="291"/>
                    <a:pt x="4408" y="315"/>
                  </a:cubicBezTo>
                  <a:cubicBezTo>
                    <a:pt x="4416" y="338"/>
                    <a:pt x="4409" y="376"/>
                    <a:pt x="4396" y="393"/>
                  </a:cubicBezTo>
                  <a:cubicBezTo>
                    <a:pt x="4383" y="409"/>
                    <a:pt x="4332" y="437"/>
                    <a:pt x="4319" y="465"/>
                  </a:cubicBezTo>
                  <a:cubicBezTo>
                    <a:pt x="4306" y="493"/>
                    <a:pt x="4301" y="528"/>
                    <a:pt x="4303" y="541"/>
                  </a:cubicBezTo>
                  <a:cubicBezTo>
                    <a:pt x="4304" y="555"/>
                    <a:pt x="4303" y="565"/>
                    <a:pt x="4288" y="573"/>
                  </a:cubicBezTo>
                  <a:cubicBezTo>
                    <a:pt x="4273" y="582"/>
                    <a:pt x="4270" y="594"/>
                    <a:pt x="4277" y="615"/>
                  </a:cubicBezTo>
                  <a:cubicBezTo>
                    <a:pt x="4283" y="636"/>
                    <a:pt x="4277" y="644"/>
                    <a:pt x="4264" y="655"/>
                  </a:cubicBezTo>
                  <a:cubicBezTo>
                    <a:pt x="4250" y="667"/>
                    <a:pt x="4249" y="673"/>
                    <a:pt x="4254" y="696"/>
                  </a:cubicBezTo>
                  <a:cubicBezTo>
                    <a:pt x="4259" y="718"/>
                    <a:pt x="4254" y="730"/>
                    <a:pt x="4239" y="747"/>
                  </a:cubicBezTo>
                  <a:cubicBezTo>
                    <a:pt x="4224" y="764"/>
                    <a:pt x="4209" y="780"/>
                    <a:pt x="4211" y="799"/>
                  </a:cubicBezTo>
                  <a:cubicBezTo>
                    <a:pt x="4213" y="817"/>
                    <a:pt x="4205" y="826"/>
                    <a:pt x="4218" y="837"/>
                  </a:cubicBezTo>
                  <a:cubicBezTo>
                    <a:pt x="4231" y="849"/>
                    <a:pt x="4249" y="840"/>
                    <a:pt x="4252" y="867"/>
                  </a:cubicBezTo>
                  <a:cubicBezTo>
                    <a:pt x="4255" y="893"/>
                    <a:pt x="4247" y="918"/>
                    <a:pt x="4223" y="928"/>
                  </a:cubicBezTo>
                  <a:cubicBezTo>
                    <a:pt x="4198" y="938"/>
                    <a:pt x="4162" y="938"/>
                    <a:pt x="4144" y="957"/>
                  </a:cubicBezTo>
                  <a:cubicBezTo>
                    <a:pt x="4126" y="976"/>
                    <a:pt x="4069" y="1024"/>
                    <a:pt x="4047" y="1047"/>
                  </a:cubicBezTo>
                  <a:cubicBezTo>
                    <a:pt x="4026" y="1071"/>
                    <a:pt x="4011" y="1111"/>
                    <a:pt x="3957" y="1090"/>
                  </a:cubicBezTo>
                  <a:cubicBezTo>
                    <a:pt x="3903" y="1070"/>
                    <a:pt x="3938" y="1056"/>
                    <a:pt x="3888" y="1058"/>
                  </a:cubicBezTo>
                  <a:cubicBezTo>
                    <a:pt x="3850" y="1061"/>
                    <a:pt x="3806" y="1053"/>
                    <a:pt x="3777" y="1036"/>
                  </a:cubicBezTo>
                  <a:cubicBezTo>
                    <a:pt x="3771" y="1061"/>
                    <a:pt x="3765" y="1086"/>
                    <a:pt x="3764" y="1100"/>
                  </a:cubicBezTo>
                  <a:cubicBezTo>
                    <a:pt x="3761" y="1134"/>
                    <a:pt x="3738" y="1181"/>
                    <a:pt x="3725" y="1225"/>
                  </a:cubicBezTo>
                  <a:cubicBezTo>
                    <a:pt x="3711" y="1270"/>
                    <a:pt x="3705" y="1298"/>
                    <a:pt x="3695" y="1339"/>
                  </a:cubicBezTo>
                  <a:cubicBezTo>
                    <a:pt x="3685" y="1381"/>
                    <a:pt x="3675" y="1384"/>
                    <a:pt x="3675" y="1423"/>
                  </a:cubicBezTo>
                  <a:cubicBezTo>
                    <a:pt x="3675" y="1462"/>
                    <a:pt x="3666" y="1462"/>
                    <a:pt x="3636" y="1459"/>
                  </a:cubicBezTo>
                  <a:cubicBezTo>
                    <a:pt x="3607" y="1456"/>
                    <a:pt x="3623" y="1487"/>
                    <a:pt x="3630" y="1506"/>
                  </a:cubicBezTo>
                  <a:cubicBezTo>
                    <a:pt x="3636" y="1525"/>
                    <a:pt x="3649" y="1550"/>
                    <a:pt x="3682" y="1581"/>
                  </a:cubicBezTo>
                  <a:cubicBezTo>
                    <a:pt x="3715" y="1612"/>
                    <a:pt x="3725" y="1584"/>
                    <a:pt x="3751" y="1559"/>
                  </a:cubicBezTo>
                  <a:cubicBezTo>
                    <a:pt x="3777" y="1534"/>
                    <a:pt x="3787" y="1537"/>
                    <a:pt x="3810" y="1545"/>
                  </a:cubicBezTo>
                  <a:cubicBezTo>
                    <a:pt x="3833" y="1553"/>
                    <a:pt x="3872" y="1523"/>
                    <a:pt x="3892" y="1520"/>
                  </a:cubicBezTo>
                  <a:cubicBezTo>
                    <a:pt x="3911" y="1517"/>
                    <a:pt x="3951" y="1545"/>
                    <a:pt x="3970" y="1564"/>
                  </a:cubicBezTo>
                  <a:cubicBezTo>
                    <a:pt x="3990" y="1584"/>
                    <a:pt x="4016" y="1564"/>
                    <a:pt x="4016" y="1553"/>
                  </a:cubicBezTo>
                  <a:cubicBezTo>
                    <a:pt x="4016" y="1542"/>
                    <a:pt x="4042" y="1492"/>
                    <a:pt x="4055" y="1467"/>
                  </a:cubicBezTo>
                  <a:cubicBezTo>
                    <a:pt x="4069" y="1442"/>
                    <a:pt x="4101" y="1453"/>
                    <a:pt x="4134" y="1445"/>
                  </a:cubicBezTo>
                  <a:cubicBezTo>
                    <a:pt x="4167" y="1437"/>
                    <a:pt x="4213" y="1450"/>
                    <a:pt x="4223" y="1467"/>
                  </a:cubicBezTo>
                  <a:cubicBezTo>
                    <a:pt x="4232" y="1484"/>
                    <a:pt x="4291" y="1500"/>
                    <a:pt x="4314" y="1498"/>
                  </a:cubicBezTo>
                  <a:cubicBezTo>
                    <a:pt x="4337" y="1495"/>
                    <a:pt x="4344" y="1523"/>
                    <a:pt x="4344" y="1542"/>
                  </a:cubicBezTo>
                  <a:cubicBezTo>
                    <a:pt x="4344" y="1562"/>
                    <a:pt x="4399" y="1564"/>
                    <a:pt x="4439" y="1592"/>
                  </a:cubicBezTo>
                  <a:cubicBezTo>
                    <a:pt x="4478" y="1620"/>
                    <a:pt x="4481" y="1637"/>
                    <a:pt x="4511" y="1659"/>
                  </a:cubicBezTo>
                  <a:cubicBezTo>
                    <a:pt x="4540" y="1681"/>
                    <a:pt x="4544" y="1717"/>
                    <a:pt x="4527" y="1748"/>
                  </a:cubicBezTo>
                  <a:cubicBezTo>
                    <a:pt x="4511" y="1778"/>
                    <a:pt x="4491" y="1778"/>
                    <a:pt x="4429" y="1778"/>
                  </a:cubicBezTo>
                  <a:cubicBezTo>
                    <a:pt x="4367" y="1778"/>
                    <a:pt x="4373" y="1778"/>
                    <a:pt x="4360" y="1762"/>
                  </a:cubicBezTo>
                  <a:cubicBezTo>
                    <a:pt x="4347" y="1745"/>
                    <a:pt x="4311" y="1773"/>
                    <a:pt x="4311" y="1773"/>
                  </a:cubicBezTo>
                  <a:cubicBezTo>
                    <a:pt x="4311" y="1773"/>
                    <a:pt x="4282" y="1776"/>
                    <a:pt x="4229" y="1767"/>
                  </a:cubicBezTo>
                  <a:cubicBezTo>
                    <a:pt x="4177" y="1759"/>
                    <a:pt x="4183" y="1795"/>
                    <a:pt x="4147" y="1826"/>
                  </a:cubicBezTo>
                  <a:cubicBezTo>
                    <a:pt x="4111" y="1856"/>
                    <a:pt x="4114" y="1853"/>
                    <a:pt x="4108" y="1831"/>
                  </a:cubicBezTo>
                  <a:cubicBezTo>
                    <a:pt x="4101" y="1809"/>
                    <a:pt x="4055" y="1840"/>
                    <a:pt x="4052" y="1879"/>
                  </a:cubicBezTo>
                  <a:cubicBezTo>
                    <a:pt x="4049" y="1917"/>
                    <a:pt x="4036" y="1898"/>
                    <a:pt x="3980" y="1898"/>
                  </a:cubicBezTo>
                  <a:cubicBezTo>
                    <a:pt x="3924" y="1898"/>
                    <a:pt x="3977" y="1920"/>
                    <a:pt x="3918" y="1954"/>
                  </a:cubicBezTo>
                  <a:cubicBezTo>
                    <a:pt x="3859" y="1987"/>
                    <a:pt x="3852" y="2023"/>
                    <a:pt x="3865" y="2051"/>
                  </a:cubicBezTo>
                  <a:cubicBezTo>
                    <a:pt x="3879" y="2079"/>
                    <a:pt x="3885" y="2081"/>
                    <a:pt x="3843" y="2098"/>
                  </a:cubicBezTo>
                  <a:cubicBezTo>
                    <a:pt x="3800" y="2115"/>
                    <a:pt x="3813" y="2143"/>
                    <a:pt x="3748" y="2179"/>
                  </a:cubicBezTo>
                  <a:cubicBezTo>
                    <a:pt x="3682" y="2215"/>
                    <a:pt x="3646" y="2201"/>
                    <a:pt x="3594" y="2198"/>
                  </a:cubicBezTo>
                  <a:cubicBezTo>
                    <a:pt x="3541" y="2195"/>
                    <a:pt x="3551" y="2234"/>
                    <a:pt x="3518" y="2268"/>
                  </a:cubicBezTo>
                  <a:cubicBezTo>
                    <a:pt x="3485" y="2301"/>
                    <a:pt x="3505" y="2315"/>
                    <a:pt x="3453" y="2332"/>
                  </a:cubicBezTo>
                  <a:cubicBezTo>
                    <a:pt x="3400" y="2348"/>
                    <a:pt x="3410" y="2368"/>
                    <a:pt x="3361" y="2387"/>
                  </a:cubicBezTo>
                  <a:cubicBezTo>
                    <a:pt x="3312" y="2407"/>
                    <a:pt x="3266" y="2398"/>
                    <a:pt x="3227" y="2393"/>
                  </a:cubicBezTo>
                  <a:cubicBezTo>
                    <a:pt x="3187" y="2387"/>
                    <a:pt x="3174" y="2387"/>
                    <a:pt x="3148" y="2357"/>
                  </a:cubicBezTo>
                  <a:cubicBezTo>
                    <a:pt x="3122" y="2326"/>
                    <a:pt x="3105" y="2343"/>
                    <a:pt x="3060" y="2343"/>
                  </a:cubicBezTo>
                  <a:cubicBezTo>
                    <a:pt x="3014" y="2343"/>
                    <a:pt x="2991" y="2373"/>
                    <a:pt x="2981" y="2401"/>
                  </a:cubicBezTo>
                  <a:cubicBezTo>
                    <a:pt x="2971" y="2429"/>
                    <a:pt x="2965" y="2457"/>
                    <a:pt x="2945" y="2498"/>
                  </a:cubicBezTo>
                  <a:cubicBezTo>
                    <a:pt x="2925" y="2540"/>
                    <a:pt x="2945" y="2529"/>
                    <a:pt x="2961" y="2571"/>
                  </a:cubicBezTo>
                  <a:cubicBezTo>
                    <a:pt x="2978" y="2612"/>
                    <a:pt x="3004" y="2601"/>
                    <a:pt x="3037" y="2623"/>
                  </a:cubicBezTo>
                  <a:cubicBezTo>
                    <a:pt x="3069" y="2646"/>
                    <a:pt x="3073" y="2654"/>
                    <a:pt x="3063" y="2682"/>
                  </a:cubicBezTo>
                  <a:cubicBezTo>
                    <a:pt x="3053" y="2710"/>
                    <a:pt x="3007" y="2729"/>
                    <a:pt x="2974" y="2749"/>
                  </a:cubicBezTo>
                  <a:cubicBezTo>
                    <a:pt x="2942" y="2768"/>
                    <a:pt x="2915" y="2785"/>
                    <a:pt x="2883" y="2807"/>
                  </a:cubicBezTo>
                  <a:cubicBezTo>
                    <a:pt x="2850" y="2829"/>
                    <a:pt x="2850" y="2865"/>
                    <a:pt x="2804" y="2921"/>
                  </a:cubicBezTo>
                  <a:cubicBezTo>
                    <a:pt x="2758" y="2977"/>
                    <a:pt x="2758" y="2982"/>
                    <a:pt x="2702" y="2993"/>
                  </a:cubicBezTo>
                  <a:cubicBezTo>
                    <a:pt x="2647" y="3004"/>
                    <a:pt x="2657" y="3007"/>
                    <a:pt x="2614" y="3038"/>
                  </a:cubicBezTo>
                  <a:cubicBezTo>
                    <a:pt x="2571" y="3068"/>
                    <a:pt x="2529" y="3049"/>
                    <a:pt x="2483" y="3068"/>
                  </a:cubicBezTo>
                  <a:cubicBezTo>
                    <a:pt x="2437" y="3088"/>
                    <a:pt x="2414" y="3079"/>
                    <a:pt x="2381" y="3068"/>
                  </a:cubicBezTo>
                  <a:cubicBezTo>
                    <a:pt x="2349" y="3057"/>
                    <a:pt x="2332" y="3071"/>
                    <a:pt x="2306" y="3079"/>
                  </a:cubicBezTo>
                  <a:cubicBezTo>
                    <a:pt x="2280" y="3088"/>
                    <a:pt x="2234" y="3091"/>
                    <a:pt x="2178" y="3079"/>
                  </a:cubicBezTo>
                  <a:cubicBezTo>
                    <a:pt x="2123" y="3068"/>
                    <a:pt x="2149" y="3082"/>
                    <a:pt x="2116" y="3104"/>
                  </a:cubicBezTo>
                  <a:cubicBezTo>
                    <a:pt x="2083" y="3127"/>
                    <a:pt x="2070" y="3124"/>
                    <a:pt x="1992" y="3135"/>
                  </a:cubicBezTo>
                  <a:cubicBezTo>
                    <a:pt x="1913" y="3146"/>
                    <a:pt x="1824" y="3213"/>
                    <a:pt x="1756" y="3241"/>
                  </a:cubicBezTo>
                  <a:cubicBezTo>
                    <a:pt x="1687" y="3268"/>
                    <a:pt x="1713" y="3280"/>
                    <a:pt x="1661" y="3327"/>
                  </a:cubicBezTo>
                  <a:cubicBezTo>
                    <a:pt x="1608" y="3374"/>
                    <a:pt x="1592" y="3332"/>
                    <a:pt x="1553" y="3324"/>
                  </a:cubicBezTo>
                  <a:cubicBezTo>
                    <a:pt x="1513" y="3316"/>
                    <a:pt x="1543" y="3299"/>
                    <a:pt x="1536" y="3260"/>
                  </a:cubicBezTo>
                  <a:cubicBezTo>
                    <a:pt x="1530" y="3221"/>
                    <a:pt x="1494" y="3257"/>
                    <a:pt x="1467" y="3271"/>
                  </a:cubicBezTo>
                  <a:cubicBezTo>
                    <a:pt x="1441" y="3285"/>
                    <a:pt x="1405" y="3280"/>
                    <a:pt x="1372" y="3280"/>
                  </a:cubicBezTo>
                  <a:cubicBezTo>
                    <a:pt x="1340" y="3280"/>
                    <a:pt x="1245" y="3243"/>
                    <a:pt x="1215" y="3229"/>
                  </a:cubicBezTo>
                  <a:cubicBezTo>
                    <a:pt x="1186" y="3216"/>
                    <a:pt x="1123" y="3210"/>
                    <a:pt x="1051" y="3191"/>
                  </a:cubicBezTo>
                  <a:cubicBezTo>
                    <a:pt x="979" y="3171"/>
                    <a:pt x="1025" y="3152"/>
                    <a:pt x="989" y="3118"/>
                  </a:cubicBezTo>
                  <a:cubicBezTo>
                    <a:pt x="953" y="3085"/>
                    <a:pt x="907" y="3096"/>
                    <a:pt x="861" y="3093"/>
                  </a:cubicBezTo>
                  <a:cubicBezTo>
                    <a:pt x="815" y="3091"/>
                    <a:pt x="799" y="3091"/>
                    <a:pt x="753" y="3085"/>
                  </a:cubicBezTo>
                  <a:cubicBezTo>
                    <a:pt x="707" y="3079"/>
                    <a:pt x="707" y="3074"/>
                    <a:pt x="648" y="3057"/>
                  </a:cubicBezTo>
                  <a:cubicBezTo>
                    <a:pt x="589" y="3040"/>
                    <a:pt x="543" y="3071"/>
                    <a:pt x="491" y="3088"/>
                  </a:cubicBezTo>
                  <a:cubicBezTo>
                    <a:pt x="439" y="3104"/>
                    <a:pt x="435" y="3085"/>
                    <a:pt x="380" y="3082"/>
                  </a:cubicBezTo>
                  <a:cubicBezTo>
                    <a:pt x="324" y="3079"/>
                    <a:pt x="294" y="3077"/>
                    <a:pt x="245" y="3071"/>
                  </a:cubicBezTo>
                  <a:cubicBezTo>
                    <a:pt x="196" y="3065"/>
                    <a:pt x="173" y="3071"/>
                    <a:pt x="137" y="3043"/>
                  </a:cubicBezTo>
                  <a:cubicBezTo>
                    <a:pt x="101" y="3015"/>
                    <a:pt x="82" y="3049"/>
                    <a:pt x="59" y="3054"/>
                  </a:cubicBezTo>
                  <a:cubicBezTo>
                    <a:pt x="45" y="3058"/>
                    <a:pt x="34" y="3057"/>
                    <a:pt x="18" y="3050"/>
                  </a:cubicBezTo>
                  <a:cubicBezTo>
                    <a:pt x="19" y="3100"/>
                    <a:pt x="34" y="3164"/>
                    <a:pt x="43" y="3189"/>
                  </a:cubicBezTo>
                  <a:cubicBezTo>
                    <a:pt x="56" y="3222"/>
                    <a:pt x="52" y="3241"/>
                    <a:pt x="26" y="3270"/>
                  </a:cubicBezTo>
                  <a:close/>
                </a:path>
              </a:pathLst>
            </a:custGeom>
            <a:grpFill/>
            <a:ln w="6350" cap="rnd" cmpd="sng">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43" name="Freeform 13">
              <a:extLst>
                <a:ext uri="{FF2B5EF4-FFF2-40B4-BE49-F238E27FC236}">
                  <a16:creationId xmlns:a16="http://schemas.microsoft.com/office/drawing/2014/main" id="{632D2988-5F70-97E4-EF21-5559060397AF}"/>
                </a:ext>
              </a:extLst>
            </p:cNvPr>
            <p:cNvSpPr>
              <a:spLocks/>
            </p:cNvSpPr>
            <p:nvPr/>
          </p:nvSpPr>
          <p:spPr bwMode="auto">
            <a:xfrm>
              <a:off x="3796" y="3407"/>
              <a:ext cx="875" cy="659"/>
            </a:xfrm>
            <a:custGeom>
              <a:avLst/>
              <a:gdLst>
                <a:gd name="T0" fmla="*/ 1778 w 1889"/>
                <a:gd name="T1" fmla="*/ 152 h 1423"/>
                <a:gd name="T2" fmla="*/ 1673 w 1889"/>
                <a:gd name="T3" fmla="*/ 115 h 1423"/>
                <a:gd name="T4" fmla="*/ 1507 w 1889"/>
                <a:gd name="T5" fmla="*/ 82 h 1423"/>
                <a:gd name="T6" fmla="*/ 1385 w 1889"/>
                <a:gd name="T7" fmla="*/ 134 h 1423"/>
                <a:gd name="T8" fmla="*/ 1127 w 1889"/>
                <a:gd name="T9" fmla="*/ 215 h 1423"/>
                <a:gd name="T10" fmla="*/ 1210 w 1889"/>
                <a:gd name="T11" fmla="*/ 59 h 1423"/>
                <a:gd name="T12" fmla="*/ 1127 w 1889"/>
                <a:gd name="T13" fmla="*/ 22 h 1423"/>
                <a:gd name="T14" fmla="*/ 1012 w 1889"/>
                <a:gd name="T15" fmla="*/ 3 h 1423"/>
                <a:gd name="T16" fmla="*/ 861 w 1889"/>
                <a:gd name="T17" fmla="*/ 28 h 1423"/>
                <a:gd name="T18" fmla="*/ 758 w 1889"/>
                <a:gd name="T19" fmla="*/ 56 h 1423"/>
                <a:gd name="T20" fmla="*/ 686 w 1889"/>
                <a:gd name="T21" fmla="*/ 126 h 1423"/>
                <a:gd name="T22" fmla="*/ 570 w 1889"/>
                <a:gd name="T23" fmla="*/ 193 h 1423"/>
                <a:gd name="T24" fmla="*/ 520 w 1889"/>
                <a:gd name="T25" fmla="*/ 263 h 1423"/>
                <a:gd name="T26" fmla="*/ 536 w 1889"/>
                <a:gd name="T27" fmla="*/ 356 h 1423"/>
                <a:gd name="T28" fmla="*/ 444 w 1889"/>
                <a:gd name="T29" fmla="*/ 514 h 1423"/>
                <a:gd name="T30" fmla="*/ 383 w 1889"/>
                <a:gd name="T31" fmla="*/ 743 h 1423"/>
                <a:gd name="T32" fmla="*/ 267 w 1889"/>
                <a:gd name="T33" fmla="*/ 853 h 1423"/>
                <a:gd name="T34" fmla="*/ 190 w 1889"/>
                <a:gd name="T35" fmla="*/ 912 h 1423"/>
                <a:gd name="T36" fmla="*/ 83 w 1889"/>
                <a:gd name="T37" fmla="*/ 997 h 1423"/>
                <a:gd name="T38" fmla="*/ 29 w 1889"/>
                <a:gd name="T39" fmla="*/ 1064 h 1423"/>
                <a:gd name="T40" fmla="*/ 44 w 1889"/>
                <a:gd name="T41" fmla="*/ 1116 h 1423"/>
                <a:gd name="T42" fmla="*/ 22 w 1889"/>
                <a:gd name="T43" fmla="*/ 1223 h 1423"/>
                <a:gd name="T44" fmla="*/ 70 w 1889"/>
                <a:gd name="T45" fmla="*/ 1353 h 1423"/>
                <a:gd name="T46" fmla="*/ 254 w 1889"/>
                <a:gd name="T47" fmla="*/ 1375 h 1423"/>
                <a:gd name="T48" fmla="*/ 201 w 1889"/>
                <a:gd name="T49" fmla="*/ 1249 h 1423"/>
                <a:gd name="T50" fmla="*/ 232 w 1889"/>
                <a:gd name="T51" fmla="*/ 1157 h 1423"/>
                <a:gd name="T52" fmla="*/ 346 w 1889"/>
                <a:gd name="T53" fmla="*/ 1097 h 1423"/>
                <a:gd name="T54" fmla="*/ 564 w 1889"/>
                <a:gd name="T55" fmla="*/ 1019 h 1423"/>
                <a:gd name="T56" fmla="*/ 743 w 1889"/>
                <a:gd name="T57" fmla="*/ 971 h 1423"/>
                <a:gd name="T58" fmla="*/ 883 w 1889"/>
                <a:gd name="T59" fmla="*/ 897 h 1423"/>
                <a:gd name="T60" fmla="*/ 1014 w 1889"/>
                <a:gd name="T61" fmla="*/ 827 h 1423"/>
                <a:gd name="T62" fmla="*/ 979 w 1889"/>
                <a:gd name="T63" fmla="*/ 693 h 1423"/>
                <a:gd name="T64" fmla="*/ 1088 w 1889"/>
                <a:gd name="T65" fmla="*/ 730 h 1423"/>
                <a:gd name="T66" fmla="*/ 1237 w 1889"/>
                <a:gd name="T67" fmla="*/ 738 h 1423"/>
                <a:gd name="T68" fmla="*/ 1328 w 1889"/>
                <a:gd name="T69" fmla="*/ 686 h 1423"/>
                <a:gd name="T70" fmla="*/ 1473 w 1889"/>
                <a:gd name="T71" fmla="*/ 634 h 1423"/>
                <a:gd name="T72" fmla="*/ 1538 w 1889"/>
                <a:gd name="T73" fmla="*/ 597 h 1423"/>
                <a:gd name="T74" fmla="*/ 1748 w 1889"/>
                <a:gd name="T75" fmla="*/ 556 h 1423"/>
                <a:gd name="T76" fmla="*/ 1835 w 1889"/>
                <a:gd name="T77" fmla="*/ 423 h 1423"/>
                <a:gd name="T78" fmla="*/ 1839 w 1889"/>
                <a:gd name="T79" fmla="*/ 267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9" h="1423">
                  <a:moveTo>
                    <a:pt x="1839" y="267"/>
                  </a:moveTo>
                  <a:cubicBezTo>
                    <a:pt x="1844" y="211"/>
                    <a:pt x="1787" y="182"/>
                    <a:pt x="1778" y="152"/>
                  </a:cubicBezTo>
                  <a:cubicBezTo>
                    <a:pt x="1770" y="123"/>
                    <a:pt x="1765" y="100"/>
                    <a:pt x="1743" y="119"/>
                  </a:cubicBezTo>
                  <a:cubicBezTo>
                    <a:pt x="1722" y="137"/>
                    <a:pt x="1687" y="134"/>
                    <a:pt x="1673" y="115"/>
                  </a:cubicBezTo>
                  <a:cubicBezTo>
                    <a:pt x="1660" y="97"/>
                    <a:pt x="1639" y="78"/>
                    <a:pt x="1617" y="82"/>
                  </a:cubicBezTo>
                  <a:cubicBezTo>
                    <a:pt x="1595" y="85"/>
                    <a:pt x="1521" y="52"/>
                    <a:pt x="1507" y="82"/>
                  </a:cubicBezTo>
                  <a:cubicBezTo>
                    <a:pt x="1494" y="111"/>
                    <a:pt x="1521" y="189"/>
                    <a:pt x="1486" y="174"/>
                  </a:cubicBezTo>
                  <a:cubicBezTo>
                    <a:pt x="1451" y="160"/>
                    <a:pt x="1420" y="104"/>
                    <a:pt x="1385" y="134"/>
                  </a:cubicBezTo>
                  <a:cubicBezTo>
                    <a:pt x="1350" y="163"/>
                    <a:pt x="1298" y="152"/>
                    <a:pt x="1254" y="186"/>
                  </a:cubicBezTo>
                  <a:cubicBezTo>
                    <a:pt x="1210" y="219"/>
                    <a:pt x="1162" y="245"/>
                    <a:pt x="1127" y="215"/>
                  </a:cubicBezTo>
                  <a:cubicBezTo>
                    <a:pt x="1093" y="186"/>
                    <a:pt x="1084" y="152"/>
                    <a:pt x="1132" y="126"/>
                  </a:cubicBezTo>
                  <a:cubicBezTo>
                    <a:pt x="1180" y="100"/>
                    <a:pt x="1206" y="82"/>
                    <a:pt x="1210" y="59"/>
                  </a:cubicBezTo>
                  <a:cubicBezTo>
                    <a:pt x="1215" y="37"/>
                    <a:pt x="1206" y="22"/>
                    <a:pt x="1189" y="11"/>
                  </a:cubicBezTo>
                  <a:cubicBezTo>
                    <a:pt x="1171" y="0"/>
                    <a:pt x="1167" y="0"/>
                    <a:pt x="1127" y="22"/>
                  </a:cubicBezTo>
                  <a:cubicBezTo>
                    <a:pt x="1088" y="45"/>
                    <a:pt x="1044" y="52"/>
                    <a:pt x="1031" y="30"/>
                  </a:cubicBezTo>
                  <a:cubicBezTo>
                    <a:pt x="1026" y="22"/>
                    <a:pt x="1019" y="13"/>
                    <a:pt x="1012" y="3"/>
                  </a:cubicBezTo>
                  <a:cubicBezTo>
                    <a:pt x="983" y="24"/>
                    <a:pt x="958" y="34"/>
                    <a:pt x="929" y="45"/>
                  </a:cubicBezTo>
                  <a:cubicBezTo>
                    <a:pt x="892" y="58"/>
                    <a:pt x="887" y="41"/>
                    <a:pt x="861" y="28"/>
                  </a:cubicBezTo>
                  <a:cubicBezTo>
                    <a:pt x="835" y="15"/>
                    <a:pt x="839" y="6"/>
                    <a:pt x="819" y="8"/>
                  </a:cubicBezTo>
                  <a:cubicBezTo>
                    <a:pt x="800" y="9"/>
                    <a:pt x="791" y="41"/>
                    <a:pt x="758" y="56"/>
                  </a:cubicBezTo>
                  <a:cubicBezTo>
                    <a:pt x="726" y="71"/>
                    <a:pt x="780" y="80"/>
                    <a:pt x="765" y="132"/>
                  </a:cubicBezTo>
                  <a:cubicBezTo>
                    <a:pt x="750" y="184"/>
                    <a:pt x="741" y="152"/>
                    <a:pt x="686" y="126"/>
                  </a:cubicBezTo>
                  <a:cubicBezTo>
                    <a:pt x="632" y="100"/>
                    <a:pt x="610" y="119"/>
                    <a:pt x="575" y="132"/>
                  </a:cubicBezTo>
                  <a:cubicBezTo>
                    <a:pt x="540" y="145"/>
                    <a:pt x="560" y="163"/>
                    <a:pt x="570" y="193"/>
                  </a:cubicBezTo>
                  <a:cubicBezTo>
                    <a:pt x="581" y="223"/>
                    <a:pt x="573" y="221"/>
                    <a:pt x="553" y="223"/>
                  </a:cubicBezTo>
                  <a:cubicBezTo>
                    <a:pt x="503" y="226"/>
                    <a:pt x="529" y="234"/>
                    <a:pt x="520" y="263"/>
                  </a:cubicBezTo>
                  <a:cubicBezTo>
                    <a:pt x="512" y="293"/>
                    <a:pt x="538" y="289"/>
                    <a:pt x="549" y="313"/>
                  </a:cubicBezTo>
                  <a:cubicBezTo>
                    <a:pt x="560" y="337"/>
                    <a:pt x="557" y="343"/>
                    <a:pt x="536" y="356"/>
                  </a:cubicBezTo>
                  <a:cubicBezTo>
                    <a:pt x="514" y="369"/>
                    <a:pt x="522" y="391"/>
                    <a:pt x="520" y="432"/>
                  </a:cubicBezTo>
                  <a:cubicBezTo>
                    <a:pt x="518" y="473"/>
                    <a:pt x="498" y="462"/>
                    <a:pt x="444" y="514"/>
                  </a:cubicBezTo>
                  <a:cubicBezTo>
                    <a:pt x="389" y="565"/>
                    <a:pt x="411" y="636"/>
                    <a:pt x="422" y="669"/>
                  </a:cubicBezTo>
                  <a:cubicBezTo>
                    <a:pt x="433" y="703"/>
                    <a:pt x="407" y="714"/>
                    <a:pt x="383" y="743"/>
                  </a:cubicBezTo>
                  <a:cubicBezTo>
                    <a:pt x="359" y="773"/>
                    <a:pt x="297" y="797"/>
                    <a:pt x="276" y="804"/>
                  </a:cubicBezTo>
                  <a:cubicBezTo>
                    <a:pt x="254" y="812"/>
                    <a:pt x="252" y="830"/>
                    <a:pt x="267" y="853"/>
                  </a:cubicBezTo>
                  <a:cubicBezTo>
                    <a:pt x="282" y="875"/>
                    <a:pt x="267" y="875"/>
                    <a:pt x="256" y="899"/>
                  </a:cubicBezTo>
                  <a:cubicBezTo>
                    <a:pt x="245" y="923"/>
                    <a:pt x="223" y="929"/>
                    <a:pt x="190" y="912"/>
                  </a:cubicBezTo>
                  <a:cubicBezTo>
                    <a:pt x="158" y="895"/>
                    <a:pt x="173" y="925"/>
                    <a:pt x="173" y="968"/>
                  </a:cubicBezTo>
                  <a:cubicBezTo>
                    <a:pt x="173" y="1010"/>
                    <a:pt x="114" y="997"/>
                    <a:pt x="83" y="997"/>
                  </a:cubicBezTo>
                  <a:cubicBezTo>
                    <a:pt x="53" y="997"/>
                    <a:pt x="68" y="1006"/>
                    <a:pt x="68" y="1027"/>
                  </a:cubicBezTo>
                  <a:cubicBezTo>
                    <a:pt x="68" y="1047"/>
                    <a:pt x="51" y="1055"/>
                    <a:pt x="29" y="1064"/>
                  </a:cubicBezTo>
                  <a:cubicBezTo>
                    <a:pt x="19" y="1068"/>
                    <a:pt x="12" y="1080"/>
                    <a:pt x="6" y="1092"/>
                  </a:cubicBezTo>
                  <a:cubicBezTo>
                    <a:pt x="11" y="1116"/>
                    <a:pt x="21" y="1116"/>
                    <a:pt x="44" y="1116"/>
                  </a:cubicBezTo>
                  <a:cubicBezTo>
                    <a:pt x="70" y="1116"/>
                    <a:pt x="92" y="1108"/>
                    <a:pt x="57" y="1145"/>
                  </a:cubicBezTo>
                  <a:cubicBezTo>
                    <a:pt x="22" y="1183"/>
                    <a:pt x="18" y="1190"/>
                    <a:pt x="22" y="1223"/>
                  </a:cubicBezTo>
                  <a:cubicBezTo>
                    <a:pt x="27" y="1257"/>
                    <a:pt x="0" y="1279"/>
                    <a:pt x="44" y="1301"/>
                  </a:cubicBezTo>
                  <a:cubicBezTo>
                    <a:pt x="88" y="1323"/>
                    <a:pt x="44" y="1309"/>
                    <a:pt x="70" y="1353"/>
                  </a:cubicBezTo>
                  <a:cubicBezTo>
                    <a:pt x="97" y="1398"/>
                    <a:pt x="40" y="1394"/>
                    <a:pt x="123" y="1398"/>
                  </a:cubicBezTo>
                  <a:cubicBezTo>
                    <a:pt x="206" y="1401"/>
                    <a:pt x="241" y="1423"/>
                    <a:pt x="254" y="1375"/>
                  </a:cubicBezTo>
                  <a:cubicBezTo>
                    <a:pt x="267" y="1327"/>
                    <a:pt x="197" y="1305"/>
                    <a:pt x="210" y="1286"/>
                  </a:cubicBezTo>
                  <a:cubicBezTo>
                    <a:pt x="223" y="1268"/>
                    <a:pt x="245" y="1246"/>
                    <a:pt x="201" y="1249"/>
                  </a:cubicBezTo>
                  <a:cubicBezTo>
                    <a:pt x="158" y="1253"/>
                    <a:pt x="132" y="1242"/>
                    <a:pt x="162" y="1216"/>
                  </a:cubicBezTo>
                  <a:cubicBezTo>
                    <a:pt x="193" y="1190"/>
                    <a:pt x="193" y="1153"/>
                    <a:pt x="232" y="1157"/>
                  </a:cubicBezTo>
                  <a:cubicBezTo>
                    <a:pt x="271" y="1160"/>
                    <a:pt x="267" y="1153"/>
                    <a:pt x="284" y="1131"/>
                  </a:cubicBezTo>
                  <a:cubicBezTo>
                    <a:pt x="302" y="1108"/>
                    <a:pt x="315" y="1097"/>
                    <a:pt x="346" y="1097"/>
                  </a:cubicBezTo>
                  <a:cubicBezTo>
                    <a:pt x="376" y="1097"/>
                    <a:pt x="450" y="1060"/>
                    <a:pt x="481" y="1057"/>
                  </a:cubicBezTo>
                  <a:cubicBezTo>
                    <a:pt x="512" y="1053"/>
                    <a:pt x="551" y="1060"/>
                    <a:pt x="564" y="1019"/>
                  </a:cubicBezTo>
                  <a:cubicBezTo>
                    <a:pt x="577" y="979"/>
                    <a:pt x="625" y="949"/>
                    <a:pt x="651" y="964"/>
                  </a:cubicBezTo>
                  <a:cubicBezTo>
                    <a:pt x="678" y="979"/>
                    <a:pt x="734" y="1008"/>
                    <a:pt x="743" y="971"/>
                  </a:cubicBezTo>
                  <a:cubicBezTo>
                    <a:pt x="752" y="934"/>
                    <a:pt x="787" y="971"/>
                    <a:pt x="822" y="942"/>
                  </a:cubicBezTo>
                  <a:cubicBezTo>
                    <a:pt x="857" y="912"/>
                    <a:pt x="878" y="938"/>
                    <a:pt x="883" y="897"/>
                  </a:cubicBezTo>
                  <a:cubicBezTo>
                    <a:pt x="887" y="856"/>
                    <a:pt x="922" y="853"/>
                    <a:pt x="935" y="864"/>
                  </a:cubicBezTo>
                  <a:cubicBezTo>
                    <a:pt x="948" y="875"/>
                    <a:pt x="992" y="849"/>
                    <a:pt x="1014" y="827"/>
                  </a:cubicBezTo>
                  <a:cubicBezTo>
                    <a:pt x="1036" y="804"/>
                    <a:pt x="1079" y="804"/>
                    <a:pt x="1040" y="764"/>
                  </a:cubicBezTo>
                  <a:cubicBezTo>
                    <a:pt x="1001" y="723"/>
                    <a:pt x="996" y="730"/>
                    <a:pt x="979" y="693"/>
                  </a:cubicBezTo>
                  <a:cubicBezTo>
                    <a:pt x="961" y="656"/>
                    <a:pt x="940" y="615"/>
                    <a:pt x="996" y="641"/>
                  </a:cubicBezTo>
                  <a:cubicBezTo>
                    <a:pt x="1053" y="667"/>
                    <a:pt x="1075" y="701"/>
                    <a:pt x="1088" y="730"/>
                  </a:cubicBezTo>
                  <a:cubicBezTo>
                    <a:pt x="1101" y="760"/>
                    <a:pt x="1175" y="790"/>
                    <a:pt x="1206" y="764"/>
                  </a:cubicBezTo>
                  <a:cubicBezTo>
                    <a:pt x="1237" y="738"/>
                    <a:pt x="1197" y="749"/>
                    <a:pt x="1237" y="738"/>
                  </a:cubicBezTo>
                  <a:cubicBezTo>
                    <a:pt x="1276" y="727"/>
                    <a:pt x="1285" y="716"/>
                    <a:pt x="1289" y="686"/>
                  </a:cubicBezTo>
                  <a:cubicBezTo>
                    <a:pt x="1293" y="656"/>
                    <a:pt x="1298" y="667"/>
                    <a:pt x="1328" y="686"/>
                  </a:cubicBezTo>
                  <a:cubicBezTo>
                    <a:pt x="1359" y="704"/>
                    <a:pt x="1363" y="686"/>
                    <a:pt x="1385" y="664"/>
                  </a:cubicBezTo>
                  <a:cubicBezTo>
                    <a:pt x="1407" y="641"/>
                    <a:pt x="1468" y="615"/>
                    <a:pt x="1473" y="634"/>
                  </a:cubicBezTo>
                  <a:cubicBezTo>
                    <a:pt x="1477" y="653"/>
                    <a:pt x="1560" y="660"/>
                    <a:pt x="1538" y="641"/>
                  </a:cubicBezTo>
                  <a:cubicBezTo>
                    <a:pt x="1516" y="623"/>
                    <a:pt x="1507" y="582"/>
                    <a:pt x="1538" y="597"/>
                  </a:cubicBezTo>
                  <a:cubicBezTo>
                    <a:pt x="1569" y="612"/>
                    <a:pt x="1586" y="638"/>
                    <a:pt x="1647" y="604"/>
                  </a:cubicBezTo>
                  <a:cubicBezTo>
                    <a:pt x="1708" y="571"/>
                    <a:pt x="1735" y="556"/>
                    <a:pt x="1748" y="556"/>
                  </a:cubicBezTo>
                  <a:cubicBezTo>
                    <a:pt x="1761" y="556"/>
                    <a:pt x="1778" y="526"/>
                    <a:pt x="1778" y="504"/>
                  </a:cubicBezTo>
                  <a:cubicBezTo>
                    <a:pt x="1778" y="482"/>
                    <a:pt x="1826" y="460"/>
                    <a:pt x="1835" y="423"/>
                  </a:cubicBezTo>
                  <a:cubicBezTo>
                    <a:pt x="1841" y="398"/>
                    <a:pt x="1861" y="375"/>
                    <a:pt x="1889" y="354"/>
                  </a:cubicBezTo>
                  <a:cubicBezTo>
                    <a:pt x="1864" y="331"/>
                    <a:pt x="1837" y="298"/>
                    <a:pt x="1839" y="267"/>
                  </a:cubicBezTo>
                  <a:close/>
                </a:path>
              </a:pathLst>
            </a:custGeom>
            <a:grpFill/>
            <a:ln w="6350" cap="rnd" cmpd="sng">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44" name="Freeform 14">
              <a:extLst>
                <a:ext uri="{FF2B5EF4-FFF2-40B4-BE49-F238E27FC236}">
                  <a16:creationId xmlns:a16="http://schemas.microsoft.com/office/drawing/2014/main" id="{F5367C87-3717-658F-460D-9F0DCBEE7EB3}"/>
                </a:ext>
              </a:extLst>
            </p:cNvPr>
            <p:cNvSpPr>
              <a:spLocks/>
            </p:cNvSpPr>
            <p:nvPr/>
          </p:nvSpPr>
          <p:spPr bwMode="auto">
            <a:xfrm>
              <a:off x="3625" y="2903"/>
              <a:ext cx="665" cy="641"/>
            </a:xfrm>
            <a:custGeom>
              <a:avLst/>
              <a:gdLst>
                <a:gd name="T0" fmla="*/ 1367 w 1437"/>
                <a:gd name="T1" fmla="*/ 819 h 1384"/>
                <a:gd name="T2" fmla="*/ 1289 w 1437"/>
                <a:gd name="T3" fmla="*/ 678 h 1384"/>
                <a:gd name="T4" fmla="*/ 1236 w 1437"/>
                <a:gd name="T5" fmla="*/ 492 h 1384"/>
                <a:gd name="T6" fmla="*/ 1306 w 1437"/>
                <a:gd name="T7" fmla="*/ 277 h 1384"/>
                <a:gd name="T8" fmla="*/ 1175 w 1437"/>
                <a:gd name="T9" fmla="*/ 148 h 1384"/>
                <a:gd name="T10" fmla="*/ 1092 w 1437"/>
                <a:gd name="T11" fmla="*/ 48 h 1384"/>
                <a:gd name="T12" fmla="*/ 992 w 1437"/>
                <a:gd name="T13" fmla="*/ 59 h 1384"/>
                <a:gd name="T14" fmla="*/ 900 w 1437"/>
                <a:gd name="T15" fmla="*/ 77 h 1384"/>
                <a:gd name="T16" fmla="*/ 708 w 1437"/>
                <a:gd name="T17" fmla="*/ 29 h 1384"/>
                <a:gd name="T18" fmla="*/ 472 w 1437"/>
                <a:gd name="T19" fmla="*/ 0 h 1384"/>
                <a:gd name="T20" fmla="*/ 398 w 1437"/>
                <a:gd name="T21" fmla="*/ 133 h 1384"/>
                <a:gd name="T22" fmla="*/ 236 w 1437"/>
                <a:gd name="T23" fmla="*/ 100 h 1384"/>
                <a:gd name="T24" fmla="*/ 96 w 1437"/>
                <a:gd name="T25" fmla="*/ 281 h 1384"/>
                <a:gd name="T26" fmla="*/ 118 w 1437"/>
                <a:gd name="T27" fmla="*/ 470 h 1384"/>
                <a:gd name="T28" fmla="*/ 153 w 1437"/>
                <a:gd name="T29" fmla="*/ 615 h 1384"/>
                <a:gd name="T30" fmla="*/ 57 w 1437"/>
                <a:gd name="T31" fmla="*/ 756 h 1384"/>
                <a:gd name="T32" fmla="*/ 109 w 1437"/>
                <a:gd name="T33" fmla="*/ 782 h 1384"/>
                <a:gd name="T34" fmla="*/ 188 w 1437"/>
                <a:gd name="T35" fmla="*/ 863 h 1384"/>
                <a:gd name="T36" fmla="*/ 184 w 1437"/>
                <a:gd name="T37" fmla="*/ 941 h 1384"/>
                <a:gd name="T38" fmla="*/ 214 w 1437"/>
                <a:gd name="T39" fmla="*/ 1042 h 1384"/>
                <a:gd name="T40" fmla="*/ 318 w 1437"/>
                <a:gd name="T41" fmla="*/ 1042 h 1384"/>
                <a:gd name="T42" fmla="*/ 442 w 1437"/>
                <a:gd name="T43" fmla="*/ 1036 h 1384"/>
                <a:gd name="T44" fmla="*/ 531 w 1437"/>
                <a:gd name="T45" fmla="*/ 959 h 1384"/>
                <a:gd name="T46" fmla="*/ 629 w 1437"/>
                <a:gd name="T47" fmla="*/ 934 h 1384"/>
                <a:gd name="T48" fmla="*/ 668 w 1437"/>
                <a:gd name="T49" fmla="*/ 1039 h 1384"/>
                <a:gd name="T50" fmla="*/ 672 w 1437"/>
                <a:gd name="T51" fmla="*/ 1189 h 1384"/>
                <a:gd name="T52" fmla="*/ 747 w 1437"/>
                <a:gd name="T53" fmla="*/ 1267 h 1384"/>
                <a:gd name="T54" fmla="*/ 849 w 1437"/>
                <a:gd name="T55" fmla="*/ 1320 h 1384"/>
                <a:gd name="T56" fmla="*/ 924 w 1437"/>
                <a:gd name="T57" fmla="*/ 1312 h 1384"/>
                <a:gd name="T58" fmla="*/ 946 w 1437"/>
                <a:gd name="T59" fmla="*/ 1221 h 1384"/>
                <a:gd name="T60" fmla="*/ 1136 w 1437"/>
                <a:gd name="T61" fmla="*/ 1221 h 1384"/>
                <a:gd name="T62" fmla="*/ 1190 w 1437"/>
                <a:gd name="T63" fmla="*/ 1097 h 1384"/>
                <a:gd name="T64" fmla="*/ 1300 w 1437"/>
                <a:gd name="T65" fmla="*/ 1134 h 1384"/>
                <a:gd name="T66" fmla="*/ 1363 w 1437"/>
                <a:gd name="T67" fmla="*/ 1030 h 1384"/>
                <a:gd name="T68" fmla="*/ 1411 w 1437"/>
                <a:gd name="T69" fmla="*/ 885 h 1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7" h="1384">
                  <a:moveTo>
                    <a:pt x="1411" y="885"/>
                  </a:moveTo>
                  <a:cubicBezTo>
                    <a:pt x="1385" y="863"/>
                    <a:pt x="1389" y="841"/>
                    <a:pt x="1367" y="819"/>
                  </a:cubicBezTo>
                  <a:cubicBezTo>
                    <a:pt x="1346" y="796"/>
                    <a:pt x="1302" y="793"/>
                    <a:pt x="1302" y="756"/>
                  </a:cubicBezTo>
                  <a:cubicBezTo>
                    <a:pt x="1302" y="719"/>
                    <a:pt x="1289" y="711"/>
                    <a:pt x="1289" y="678"/>
                  </a:cubicBezTo>
                  <a:cubicBezTo>
                    <a:pt x="1289" y="644"/>
                    <a:pt x="1271" y="656"/>
                    <a:pt x="1241" y="615"/>
                  </a:cubicBezTo>
                  <a:cubicBezTo>
                    <a:pt x="1210" y="574"/>
                    <a:pt x="1193" y="530"/>
                    <a:pt x="1236" y="492"/>
                  </a:cubicBezTo>
                  <a:cubicBezTo>
                    <a:pt x="1280" y="455"/>
                    <a:pt x="1332" y="429"/>
                    <a:pt x="1337" y="381"/>
                  </a:cubicBezTo>
                  <a:cubicBezTo>
                    <a:pt x="1341" y="333"/>
                    <a:pt x="1298" y="296"/>
                    <a:pt x="1306" y="277"/>
                  </a:cubicBezTo>
                  <a:cubicBezTo>
                    <a:pt x="1315" y="259"/>
                    <a:pt x="1302" y="229"/>
                    <a:pt x="1276" y="207"/>
                  </a:cubicBezTo>
                  <a:cubicBezTo>
                    <a:pt x="1249" y="185"/>
                    <a:pt x="1175" y="203"/>
                    <a:pt x="1175" y="148"/>
                  </a:cubicBezTo>
                  <a:cubicBezTo>
                    <a:pt x="1175" y="92"/>
                    <a:pt x="1206" y="66"/>
                    <a:pt x="1166" y="44"/>
                  </a:cubicBezTo>
                  <a:cubicBezTo>
                    <a:pt x="1127" y="22"/>
                    <a:pt x="1123" y="14"/>
                    <a:pt x="1092" y="48"/>
                  </a:cubicBezTo>
                  <a:cubicBezTo>
                    <a:pt x="1062" y="81"/>
                    <a:pt x="1075" y="133"/>
                    <a:pt x="1031" y="111"/>
                  </a:cubicBezTo>
                  <a:cubicBezTo>
                    <a:pt x="987" y="88"/>
                    <a:pt x="974" y="70"/>
                    <a:pt x="992" y="59"/>
                  </a:cubicBezTo>
                  <a:cubicBezTo>
                    <a:pt x="1009" y="48"/>
                    <a:pt x="1000" y="14"/>
                    <a:pt x="970" y="25"/>
                  </a:cubicBezTo>
                  <a:cubicBezTo>
                    <a:pt x="939" y="37"/>
                    <a:pt x="948" y="59"/>
                    <a:pt x="900" y="77"/>
                  </a:cubicBezTo>
                  <a:cubicBezTo>
                    <a:pt x="852" y="96"/>
                    <a:pt x="821" y="111"/>
                    <a:pt x="791" y="81"/>
                  </a:cubicBezTo>
                  <a:cubicBezTo>
                    <a:pt x="760" y="51"/>
                    <a:pt x="778" y="18"/>
                    <a:pt x="708" y="29"/>
                  </a:cubicBezTo>
                  <a:cubicBezTo>
                    <a:pt x="638" y="40"/>
                    <a:pt x="603" y="37"/>
                    <a:pt x="577" y="22"/>
                  </a:cubicBezTo>
                  <a:cubicBezTo>
                    <a:pt x="551" y="7"/>
                    <a:pt x="511" y="0"/>
                    <a:pt x="472" y="0"/>
                  </a:cubicBezTo>
                  <a:cubicBezTo>
                    <a:pt x="433" y="0"/>
                    <a:pt x="350" y="11"/>
                    <a:pt x="380" y="40"/>
                  </a:cubicBezTo>
                  <a:cubicBezTo>
                    <a:pt x="411" y="70"/>
                    <a:pt x="446" y="137"/>
                    <a:pt x="398" y="133"/>
                  </a:cubicBezTo>
                  <a:cubicBezTo>
                    <a:pt x="350" y="129"/>
                    <a:pt x="337" y="107"/>
                    <a:pt x="315" y="126"/>
                  </a:cubicBezTo>
                  <a:cubicBezTo>
                    <a:pt x="293" y="144"/>
                    <a:pt x="275" y="81"/>
                    <a:pt x="236" y="100"/>
                  </a:cubicBezTo>
                  <a:cubicBezTo>
                    <a:pt x="197" y="118"/>
                    <a:pt x="144" y="137"/>
                    <a:pt x="127" y="174"/>
                  </a:cubicBezTo>
                  <a:cubicBezTo>
                    <a:pt x="109" y="211"/>
                    <a:pt x="96" y="229"/>
                    <a:pt x="96" y="281"/>
                  </a:cubicBezTo>
                  <a:cubicBezTo>
                    <a:pt x="96" y="333"/>
                    <a:pt x="105" y="385"/>
                    <a:pt x="122" y="411"/>
                  </a:cubicBezTo>
                  <a:cubicBezTo>
                    <a:pt x="140" y="437"/>
                    <a:pt x="92" y="441"/>
                    <a:pt x="118" y="470"/>
                  </a:cubicBezTo>
                  <a:cubicBezTo>
                    <a:pt x="144" y="500"/>
                    <a:pt x="153" y="496"/>
                    <a:pt x="140" y="533"/>
                  </a:cubicBezTo>
                  <a:cubicBezTo>
                    <a:pt x="127" y="570"/>
                    <a:pt x="131" y="581"/>
                    <a:pt x="153" y="615"/>
                  </a:cubicBezTo>
                  <a:cubicBezTo>
                    <a:pt x="175" y="648"/>
                    <a:pt x="201" y="681"/>
                    <a:pt x="166" y="689"/>
                  </a:cubicBezTo>
                  <a:cubicBezTo>
                    <a:pt x="131" y="696"/>
                    <a:pt x="79" y="730"/>
                    <a:pt x="57" y="756"/>
                  </a:cubicBezTo>
                  <a:cubicBezTo>
                    <a:pt x="35" y="782"/>
                    <a:pt x="0" y="789"/>
                    <a:pt x="39" y="804"/>
                  </a:cubicBezTo>
                  <a:cubicBezTo>
                    <a:pt x="79" y="819"/>
                    <a:pt x="66" y="774"/>
                    <a:pt x="109" y="782"/>
                  </a:cubicBezTo>
                  <a:cubicBezTo>
                    <a:pt x="153" y="789"/>
                    <a:pt x="197" y="752"/>
                    <a:pt x="201" y="796"/>
                  </a:cubicBezTo>
                  <a:cubicBezTo>
                    <a:pt x="205" y="841"/>
                    <a:pt x="210" y="852"/>
                    <a:pt x="188" y="863"/>
                  </a:cubicBezTo>
                  <a:cubicBezTo>
                    <a:pt x="166" y="874"/>
                    <a:pt x="184" y="889"/>
                    <a:pt x="197" y="908"/>
                  </a:cubicBezTo>
                  <a:cubicBezTo>
                    <a:pt x="210" y="926"/>
                    <a:pt x="201" y="919"/>
                    <a:pt x="184" y="941"/>
                  </a:cubicBezTo>
                  <a:cubicBezTo>
                    <a:pt x="166" y="963"/>
                    <a:pt x="192" y="1004"/>
                    <a:pt x="201" y="1015"/>
                  </a:cubicBezTo>
                  <a:cubicBezTo>
                    <a:pt x="205" y="1020"/>
                    <a:pt x="211" y="1030"/>
                    <a:pt x="214" y="1042"/>
                  </a:cubicBezTo>
                  <a:cubicBezTo>
                    <a:pt x="238" y="1043"/>
                    <a:pt x="262" y="1046"/>
                    <a:pt x="269" y="1059"/>
                  </a:cubicBezTo>
                  <a:cubicBezTo>
                    <a:pt x="282" y="1084"/>
                    <a:pt x="315" y="1070"/>
                    <a:pt x="318" y="1042"/>
                  </a:cubicBezTo>
                  <a:cubicBezTo>
                    <a:pt x="321" y="1014"/>
                    <a:pt x="347" y="945"/>
                    <a:pt x="377" y="992"/>
                  </a:cubicBezTo>
                  <a:cubicBezTo>
                    <a:pt x="406" y="1039"/>
                    <a:pt x="357" y="1050"/>
                    <a:pt x="442" y="1036"/>
                  </a:cubicBezTo>
                  <a:cubicBezTo>
                    <a:pt x="478" y="997"/>
                    <a:pt x="482" y="1011"/>
                    <a:pt x="488" y="984"/>
                  </a:cubicBezTo>
                  <a:cubicBezTo>
                    <a:pt x="495" y="956"/>
                    <a:pt x="505" y="953"/>
                    <a:pt x="531" y="959"/>
                  </a:cubicBezTo>
                  <a:cubicBezTo>
                    <a:pt x="557" y="964"/>
                    <a:pt x="567" y="967"/>
                    <a:pt x="580" y="956"/>
                  </a:cubicBezTo>
                  <a:cubicBezTo>
                    <a:pt x="593" y="945"/>
                    <a:pt x="596" y="922"/>
                    <a:pt x="629" y="934"/>
                  </a:cubicBezTo>
                  <a:cubicBezTo>
                    <a:pt x="662" y="945"/>
                    <a:pt x="688" y="942"/>
                    <a:pt x="672" y="972"/>
                  </a:cubicBezTo>
                  <a:cubicBezTo>
                    <a:pt x="655" y="1003"/>
                    <a:pt x="636" y="1039"/>
                    <a:pt x="668" y="1039"/>
                  </a:cubicBezTo>
                  <a:cubicBezTo>
                    <a:pt x="701" y="1039"/>
                    <a:pt x="714" y="1034"/>
                    <a:pt x="711" y="1067"/>
                  </a:cubicBezTo>
                  <a:cubicBezTo>
                    <a:pt x="708" y="1100"/>
                    <a:pt x="731" y="1145"/>
                    <a:pt x="672" y="1189"/>
                  </a:cubicBezTo>
                  <a:cubicBezTo>
                    <a:pt x="613" y="1234"/>
                    <a:pt x="613" y="1253"/>
                    <a:pt x="659" y="1253"/>
                  </a:cubicBezTo>
                  <a:cubicBezTo>
                    <a:pt x="705" y="1253"/>
                    <a:pt x="737" y="1237"/>
                    <a:pt x="747" y="1267"/>
                  </a:cubicBezTo>
                  <a:cubicBezTo>
                    <a:pt x="757" y="1298"/>
                    <a:pt x="754" y="1384"/>
                    <a:pt x="793" y="1353"/>
                  </a:cubicBezTo>
                  <a:cubicBezTo>
                    <a:pt x="832" y="1323"/>
                    <a:pt x="822" y="1314"/>
                    <a:pt x="849" y="1320"/>
                  </a:cubicBezTo>
                  <a:cubicBezTo>
                    <a:pt x="868" y="1324"/>
                    <a:pt x="866" y="1313"/>
                    <a:pt x="892" y="1322"/>
                  </a:cubicBezTo>
                  <a:cubicBezTo>
                    <a:pt x="893" y="1316"/>
                    <a:pt x="900" y="1313"/>
                    <a:pt x="924" y="1312"/>
                  </a:cubicBezTo>
                  <a:cubicBezTo>
                    <a:pt x="944" y="1310"/>
                    <a:pt x="952" y="1312"/>
                    <a:pt x="941" y="1282"/>
                  </a:cubicBezTo>
                  <a:cubicBezTo>
                    <a:pt x="931" y="1252"/>
                    <a:pt x="911" y="1234"/>
                    <a:pt x="946" y="1221"/>
                  </a:cubicBezTo>
                  <a:cubicBezTo>
                    <a:pt x="981" y="1208"/>
                    <a:pt x="1003" y="1189"/>
                    <a:pt x="1057" y="1215"/>
                  </a:cubicBezTo>
                  <a:cubicBezTo>
                    <a:pt x="1112" y="1241"/>
                    <a:pt x="1121" y="1273"/>
                    <a:pt x="1136" y="1221"/>
                  </a:cubicBezTo>
                  <a:cubicBezTo>
                    <a:pt x="1151" y="1169"/>
                    <a:pt x="1097" y="1160"/>
                    <a:pt x="1129" y="1145"/>
                  </a:cubicBezTo>
                  <a:cubicBezTo>
                    <a:pt x="1162" y="1130"/>
                    <a:pt x="1171" y="1098"/>
                    <a:pt x="1190" y="1097"/>
                  </a:cubicBezTo>
                  <a:cubicBezTo>
                    <a:pt x="1210" y="1095"/>
                    <a:pt x="1206" y="1104"/>
                    <a:pt x="1232" y="1117"/>
                  </a:cubicBezTo>
                  <a:cubicBezTo>
                    <a:pt x="1258" y="1130"/>
                    <a:pt x="1263" y="1147"/>
                    <a:pt x="1300" y="1134"/>
                  </a:cubicBezTo>
                  <a:cubicBezTo>
                    <a:pt x="1329" y="1123"/>
                    <a:pt x="1354" y="1113"/>
                    <a:pt x="1383" y="1092"/>
                  </a:cubicBezTo>
                  <a:cubicBezTo>
                    <a:pt x="1371" y="1075"/>
                    <a:pt x="1360" y="1055"/>
                    <a:pt x="1363" y="1030"/>
                  </a:cubicBezTo>
                  <a:cubicBezTo>
                    <a:pt x="1367" y="989"/>
                    <a:pt x="1337" y="971"/>
                    <a:pt x="1385" y="937"/>
                  </a:cubicBezTo>
                  <a:cubicBezTo>
                    <a:pt x="1433" y="904"/>
                    <a:pt x="1437" y="908"/>
                    <a:pt x="1411" y="885"/>
                  </a:cubicBezTo>
                  <a:close/>
                </a:path>
              </a:pathLst>
            </a:custGeom>
            <a:grpFill/>
            <a:ln w="6350" cap="rnd" cmpd="sng">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45" name="Freeform 15">
              <a:extLst>
                <a:ext uri="{FF2B5EF4-FFF2-40B4-BE49-F238E27FC236}">
                  <a16:creationId xmlns:a16="http://schemas.microsoft.com/office/drawing/2014/main" id="{84EADB8D-772F-10ED-1ABD-7FFB49D92E5C}"/>
                </a:ext>
              </a:extLst>
            </p:cNvPr>
            <p:cNvSpPr>
              <a:spLocks/>
            </p:cNvSpPr>
            <p:nvPr/>
          </p:nvSpPr>
          <p:spPr bwMode="auto">
            <a:xfrm>
              <a:off x="2302" y="3034"/>
              <a:ext cx="1049" cy="967"/>
            </a:xfrm>
            <a:custGeom>
              <a:avLst/>
              <a:gdLst>
                <a:gd name="T0" fmla="*/ 2228 w 2266"/>
                <a:gd name="T1" fmla="*/ 1313 h 2088"/>
                <a:gd name="T2" fmla="*/ 2073 w 2266"/>
                <a:gd name="T3" fmla="*/ 1311 h 2088"/>
                <a:gd name="T4" fmla="*/ 1891 w 2266"/>
                <a:gd name="T5" fmla="*/ 1218 h 2088"/>
                <a:gd name="T6" fmla="*/ 1828 w 2266"/>
                <a:gd name="T7" fmla="*/ 1154 h 2088"/>
                <a:gd name="T8" fmla="*/ 1774 w 2266"/>
                <a:gd name="T9" fmla="*/ 939 h 2088"/>
                <a:gd name="T10" fmla="*/ 1831 w 2266"/>
                <a:gd name="T11" fmla="*/ 709 h 2088"/>
                <a:gd name="T12" fmla="*/ 1686 w 2266"/>
                <a:gd name="T13" fmla="*/ 690 h 2088"/>
                <a:gd name="T14" fmla="*/ 1608 w 2266"/>
                <a:gd name="T15" fmla="*/ 579 h 2088"/>
                <a:gd name="T16" fmla="*/ 1717 w 2266"/>
                <a:gd name="T17" fmla="*/ 509 h 2088"/>
                <a:gd name="T18" fmla="*/ 1957 w 2266"/>
                <a:gd name="T19" fmla="*/ 475 h 2088"/>
                <a:gd name="T20" fmla="*/ 1909 w 2266"/>
                <a:gd name="T21" fmla="*/ 312 h 2088"/>
                <a:gd name="T22" fmla="*/ 1743 w 2266"/>
                <a:gd name="T23" fmla="*/ 249 h 2088"/>
                <a:gd name="T24" fmla="*/ 1617 w 2266"/>
                <a:gd name="T25" fmla="*/ 205 h 2088"/>
                <a:gd name="T26" fmla="*/ 1516 w 2266"/>
                <a:gd name="T27" fmla="*/ 405 h 2088"/>
                <a:gd name="T28" fmla="*/ 1411 w 2266"/>
                <a:gd name="T29" fmla="*/ 635 h 2088"/>
                <a:gd name="T30" fmla="*/ 1280 w 2266"/>
                <a:gd name="T31" fmla="*/ 757 h 2088"/>
                <a:gd name="T32" fmla="*/ 1036 w 2266"/>
                <a:gd name="T33" fmla="*/ 709 h 2088"/>
                <a:gd name="T34" fmla="*/ 848 w 2266"/>
                <a:gd name="T35" fmla="*/ 397 h 2088"/>
                <a:gd name="T36" fmla="*/ 673 w 2266"/>
                <a:gd name="T37" fmla="*/ 190 h 2088"/>
                <a:gd name="T38" fmla="*/ 472 w 2266"/>
                <a:gd name="T39" fmla="*/ 223 h 2088"/>
                <a:gd name="T40" fmla="*/ 442 w 2266"/>
                <a:gd name="T41" fmla="*/ 5 h 2088"/>
                <a:gd name="T42" fmla="*/ 328 w 2266"/>
                <a:gd name="T43" fmla="*/ 112 h 2088"/>
                <a:gd name="T44" fmla="*/ 228 w 2266"/>
                <a:gd name="T45" fmla="*/ 264 h 2088"/>
                <a:gd name="T46" fmla="*/ 241 w 2266"/>
                <a:gd name="T47" fmla="*/ 409 h 2088"/>
                <a:gd name="T48" fmla="*/ 354 w 2266"/>
                <a:gd name="T49" fmla="*/ 546 h 2088"/>
                <a:gd name="T50" fmla="*/ 337 w 2266"/>
                <a:gd name="T51" fmla="*/ 861 h 2088"/>
                <a:gd name="T52" fmla="*/ 158 w 2266"/>
                <a:gd name="T53" fmla="*/ 1005 h 2088"/>
                <a:gd name="T54" fmla="*/ 31 w 2266"/>
                <a:gd name="T55" fmla="*/ 1213 h 2088"/>
                <a:gd name="T56" fmla="*/ 136 w 2266"/>
                <a:gd name="T57" fmla="*/ 1302 h 2088"/>
                <a:gd name="T58" fmla="*/ 332 w 2266"/>
                <a:gd name="T59" fmla="*/ 1343 h 2088"/>
                <a:gd name="T60" fmla="*/ 376 w 2266"/>
                <a:gd name="T61" fmla="*/ 1535 h 2088"/>
                <a:gd name="T62" fmla="*/ 503 w 2266"/>
                <a:gd name="T63" fmla="*/ 1635 h 2088"/>
                <a:gd name="T64" fmla="*/ 533 w 2266"/>
                <a:gd name="T65" fmla="*/ 1821 h 2088"/>
                <a:gd name="T66" fmla="*/ 660 w 2266"/>
                <a:gd name="T67" fmla="*/ 1932 h 2088"/>
                <a:gd name="T68" fmla="*/ 787 w 2266"/>
                <a:gd name="T69" fmla="*/ 1991 h 2088"/>
                <a:gd name="T70" fmla="*/ 988 w 2266"/>
                <a:gd name="T71" fmla="*/ 2047 h 2088"/>
                <a:gd name="T72" fmla="*/ 1114 w 2266"/>
                <a:gd name="T73" fmla="*/ 1995 h 2088"/>
                <a:gd name="T74" fmla="*/ 1075 w 2266"/>
                <a:gd name="T75" fmla="*/ 1743 h 2088"/>
                <a:gd name="T76" fmla="*/ 1206 w 2266"/>
                <a:gd name="T77" fmla="*/ 1750 h 2088"/>
                <a:gd name="T78" fmla="*/ 1433 w 2266"/>
                <a:gd name="T79" fmla="*/ 1728 h 2088"/>
                <a:gd name="T80" fmla="*/ 1603 w 2266"/>
                <a:gd name="T81" fmla="*/ 1650 h 2088"/>
                <a:gd name="T82" fmla="*/ 1783 w 2266"/>
                <a:gd name="T83" fmla="*/ 1658 h 2088"/>
                <a:gd name="T84" fmla="*/ 1918 w 2266"/>
                <a:gd name="T85" fmla="*/ 1558 h 2088"/>
                <a:gd name="T86" fmla="*/ 2093 w 2266"/>
                <a:gd name="T87" fmla="*/ 1528 h 2088"/>
                <a:gd name="T88" fmla="*/ 2240 w 2266"/>
                <a:gd name="T89" fmla="*/ 1453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66" h="2088">
                  <a:moveTo>
                    <a:pt x="2240" y="1453"/>
                  </a:moveTo>
                  <a:cubicBezTo>
                    <a:pt x="2266" y="1442"/>
                    <a:pt x="2264" y="1420"/>
                    <a:pt x="2263" y="1388"/>
                  </a:cubicBezTo>
                  <a:cubicBezTo>
                    <a:pt x="2261" y="1356"/>
                    <a:pt x="2251" y="1342"/>
                    <a:pt x="2228" y="1313"/>
                  </a:cubicBezTo>
                  <a:cubicBezTo>
                    <a:pt x="2205" y="1283"/>
                    <a:pt x="2192" y="1315"/>
                    <a:pt x="2164" y="1321"/>
                  </a:cubicBezTo>
                  <a:cubicBezTo>
                    <a:pt x="2136" y="1326"/>
                    <a:pt x="2131" y="1314"/>
                    <a:pt x="2115" y="1296"/>
                  </a:cubicBezTo>
                  <a:cubicBezTo>
                    <a:pt x="2099" y="1278"/>
                    <a:pt x="2097" y="1287"/>
                    <a:pt x="2073" y="1311"/>
                  </a:cubicBezTo>
                  <a:cubicBezTo>
                    <a:pt x="2048" y="1335"/>
                    <a:pt x="2004" y="1296"/>
                    <a:pt x="1996" y="1283"/>
                  </a:cubicBezTo>
                  <a:cubicBezTo>
                    <a:pt x="1987" y="1271"/>
                    <a:pt x="1982" y="1261"/>
                    <a:pt x="1976" y="1235"/>
                  </a:cubicBezTo>
                  <a:cubicBezTo>
                    <a:pt x="1969" y="1208"/>
                    <a:pt x="1915" y="1219"/>
                    <a:pt x="1891" y="1218"/>
                  </a:cubicBezTo>
                  <a:cubicBezTo>
                    <a:pt x="1866" y="1217"/>
                    <a:pt x="1873" y="1218"/>
                    <a:pt x="1866" y="1239"/>
                  </a:cubicBezTo>
                  <a:cubicBezTo>
                    <a:pt x="1860" y="1260"/>
                    <a:pt x="1838" y="1250"/>
                    <a:pt x="1819" y="1205"/>
                  </a:cubicBezTo>
                  <a:cubicBezTo>
                    <a:pt x="1810" y="1186"/>
                    <a:pt x="1817" y="1168"/>
                    <a:pt x="1828" y="1154"/>
                  </a:cubicBezTo>
                  <a:cubicBezTo>
                    <a:pt x="1813" y="1145"/>
                    <a:pt x="1809" y="1131"/>
                    <a:pt x="1831" y="1113"/>
                  </a:cubicBezTo>
                  <a:cubicBezTo>
                    <a:pt x="1870" y="1079"/>
                    <a:pt x="1883" y="1035"/>
                    <a:pt x="1857" y="1013"/>
                  </a:cubicBezTo>
                  <a:cubicBezTo>
                    <a:pt x="1831" y="991"/>
                    <a:pt x="1774" y="965"/>
                    <a:pt x="1774" y="939"/>
                  </a:cubicBezTo>
                  <a:cubicBezTo>
                    <a:pt x="1774" y="913"/>
                    <a:pt x="1739" y="887"/>
                    <a:pt x="1774" y="842"/>
                  </a:cubicBezTo>
                  <a:cubicBezTo>
                    <a:pt x="1809" y="798"/>
                    <a:pt x="1813" y="798"/>
                    <a:pt x="1831" y="776"/>
                  </a:cubicBezTo>
                  <a:cubicBezTo>
                    <a:pt x="1848" y="753"/>
                    <a:pt x="1848" y="724"/>
                    <a:pt x="1831" y="709"/>
                  </a:cubicBezTo>
                  <a:cubicBezTo>
                    <a:pt x="1813" y="694"/>
                    <a:pt x="1809" y="668"/>
                    <a:pt x="1783" y="664"/>
                  </a:cubicBezTo>
                  <a:cubicBezTo>
                    <a:pt x="1756" y="661"/>
                    <a:pt x="1739" y="698"/>
                    <a:pt x="1726" y="687"/>
                  </a:cubicBezTo>
                  <a:cubicBezTo>
                    <a:pt x="1713" y="675"/>
                    <a:pt x="1686" y="668"/>
                    <a:pt x="1686" y="690"/>
                  </a:cubicBezTo>
                  <a:cubicBezTo>
                    <a:pt x="1686" y="713"/>
                    <a:pt x="1652" y="709"/>
                    <a:pt x="1625" y="690"/>
                  </a:cubicBezTo>
                  <a:cubicBezTo>
                    <a:pt x="1599" y="672"/>
                    <a:pt x="1582" y="627"/>
                    <a:pt x="1603" y="616"/>
                  </a:cubicBezTo>
                  <a:cubicBezTo>
                    <a:pt x="1625" y="605"/>
                    <a:pt x="1634" y="601"/>
                    <a:pt x="1608" y="579"/>
                  </a:cubicBezTo>
                  <a:cubicBezTo>
                    <a:pt x="1582" y="557"/>
                    <a:pt x="1573" y="579"/>
                    <a:pt x="1608" y="535"/>
                  </a:cubicBezTo>
                  <a:cubicBezTo>
                    <a:pt x="1643" y="490"/>
                    <a:pt x="1652" y="446"/>
                    <a:pt x="1669" y="479"/>
                  </a:cubicBezTo>
                  <a:cubicBezTo>
                    <a:pt x="1686" y="512"/>
                    <a:pt x="1686" y="538"/>
                    <a:pt x="1717" y="509"/>
                  </a:cubicBezTo>
                  <a:cubicBezTo>
                    <a:pt x="1748" y="479"/>
                    <a:pt x="1682" y="464"/>
                    <a:pt x="1748" y="479"/>
                  </a:cubicBezTo>
                  <a:cubicBezTo>
                    <a:pt x="1813" y="494"/>
                    <a:pt x="1818" y="498"/>
                    <a:pt x="1866" y="490"/>
                  </a:cubicBezTo>
                  <a:cubicBezTo>
                    <a:pt x="1914" y="483"/>
                    <a:pt x="1931" y="479"/>
                    <a:pt x="1957" y="475"/>
                  </a:cubicBezTo>
                  <a:cubicBezTo>
                    <a:pt x="1984" y="472"/>
                    <a:pt x="1988" y="409"/>
                    <a:pt x="1992" y="379"/>
                  </a:cubicBezTo>
                  <a:cubicBezTo>
                    <a:pt x="1997" y="349"/>
                    <a:pt x="1984" y="320"/>
                    <a:pt x="1966" y="312"/>
                  </a:cubicBezTo>
                  <a:cubicBezTo>
                    <a:pt x="1949" y="305"/>
                    <a:pt x="1922" y="290"/>
                    <a:pt x="1909" y="312"/>
                  </a:cubicBezTo>
                  <a:cubicBezTo>
                    <a:pt x="1896" y="334"/>
                    <a:pt x="1857" y="368"/>
                    <a:pt x="1818" y="360"/>
                  </a:cubicBezTo>
                  <a:cubicBezTo>
                    <a:pt x="1778" y="353"/>
                    <a:pt x="1735" y="334"/>
                    <a:pt x="1756" y="316"/>
                  </a:cubicBezTo>
                  <a:cubicBezTo>
                    <a:pt x="1778" y="297"/>
                    <a:pt x="1765" y="268"/>
                    <a:pt x="1743" y="249"/>
                  </a:cubicBezTo>
                  <a:cubicBezTo>
                    <a:pt x="1721" y="231"/>
                    <a:pt x="1721" y="212"/>
                    <a:pt x="1730" y="201"/>
                  </a:cubicBezTo>
                  <a:cubicBezTo>
                    <a:pt x="1739" y="190"/>
                    <a:pt x="1761" y="160"/>
                    <a:pt x="1717" y="164"/>
                  </a:cubicBezTo>
                  <a:cubicBezTo>
                    <a:pt x="1673" y="168"/>
                    <a:pt x="1577" y="179"/>
                    <a:pt x="1617" y="205"/>
                  </a:cubicBezTo>
                  <a:cubicBezTo>
                    <a:pt x="1656" y="231"/>
                    <a:pt x="1643" y="257"/>
                    <a:pt x="1608" y="264"/>
                  </a:cubicBezTo>
                  <a:cubicBezTo>
                    <a:pt x="1573" y="271"/>
                    <a:pt x="1503" y="290"/>
                    <a:pt x="1525" y="316"/>
                  </a:cubicBezTo>
                  <a:cubicBezTo>
                    <a:pt x="1547" y="342"/>
                    <a:pt x="1542" y="379"/>
                    <a:pt x="1516" y="405"/>
                  </a:cubicBezTo>
                  <a:cubicBezTo>
                    <a:pt x="1490" y="431"/>
                    <a:pt x="1477" y="486"/>
                    <a:pt x="1437" y="490"/>
                  </a:cubicBezTo>
                  <a:cubicBezTo>
                    <a:pt x="1398" y="494"/>
                    <a:pt x="1389" y="516"/>
                    <a:pt x="1394" y="549"/>
                  </a:cubicBezTo>
                  <a:cubicBezTo>
                    <a:pt x="1398" y="583"/>
                    <a:pt x="1385" y="594"/>
                    <a:pt x="1411" y="635"/>
                  </a:cubicBezTo>
                  <a:cubicBezTo>
                    <a:pt x="1437" y="675"/>
                    <a:pt x="1442" y="727"/>
                    <a:pt x="1411" y="753"/>
                  </a:cubicBezTo>
                  <a:cubicBezTo>
                    <a:pt x="1381" y="779"/>
                    <a:pt x="1337" y="787"/>
                    <a:pt x="1333" y="776"/>
                  </a:cubicBezTo>
                  <a:cubicBezTo>
                    <a:pt x="1328" y="764"/>
                    <a:pt x="1315" y="720"/>
                    <a:pt x="1280" y="757"/>
                  </a:cubicBezTo>
                  <a:cubicBezTo>
                    <a:pt x="1245" y="794"/>
                    <a:pt x="1197" y="827"/>
                    <a:pt x="1158" y="824"/>
                  </a:cubicBezTo>
                  <a:cubicBezTo>
                    <a:pt x="1119" y="820"/>
                    <a:pt x="1071" y="790"/>
                    <a:pt x="1066" y="779"/>
                  </a:cubicBezTo>
                  <a:cubicBezTo>
                    <a:pt x="1062" y="768"/>
                    <a:pt x="1075" y="731"/>
                    <a:pt x="1036" y="709"/>
                  </a:cubicBezTo>
                  <a:cubicBezTo>
                    <a:pt x="996" y="687"/>
                    <a:pt x="1040" y="642"/>
                    <a:pt x="996" y="612"/>
                  </a:cubicBezTo>
                  <a:cubicBezTo>
                    <a:pt x="953" y="583"/>
                    <a:pt x="961" y="568"/>
                    <a:pt x="948" y="527"/>
                  </a:cubicBezTo>
                  <a:cubicBezTo>
                    <a:pt x="935" y="486"/>
                    <a:pt x="878" y="427"/>
                    <a:pt x="848" y="397"/>
                  </a:cubicBezTo>
                  <a:cubicBezTo>
                    <a:pt x="817" y="368"/>
                    <a:pt x="730" y="375"/>
                    <a:pt x="704" y="331"/>
                  </a:cubicBezTo>
                  <a:cubicBezTo>
                    <a:pt x="677" y="286"/>
                    <a:pt x="660" y="268"/>
                    <a:pt x="686" y="242"/>
                  </a:cubicBezTo>
                  <a:cubicBezTo>
                    <a:pt x="712" y="216"/>
                    <a:pt x="699" y="201"/>
                    <a:pt x="673" y="190"/>
                  </a:cubicBezTo>
                  <a:cubicBezTo>
                    <a:pt x="647" y="179"/>
                    <a:pt x="616" y="201"/>
                    <a:pt x="608" y="223"/>
                  </a:cubicBezTo>
                  <a:cubicBezTo>
                    <a:pt x="599" y="246"/>
                    <a:pt x="568" y="257"/>
                    <a:pt x="542" y="268"/>
                  </a:cubicBezTo>
                  <a:cubicBezTo>
                    <a:pt x="516" y="279"/>
                    <a:pt x="481" y="297"/>
                    <a:pt x="472" y="223"/>
                  </a:cubicBezTo>
                  <a:cubicBezTo>
                    <a:pt x="463" y="149"/>
                    <a:pt x="468" y="105"/>
                    <a:pt x="468" y="68"/>
                  </a:cubicBezTo>
                  <a:cubicBezTo>
                    <a:pt x="468" y="43"/>
                    <a:pt x="468" y="23"/>
                    <a:pt x="448" y="0"/>
                  </a:cubicBezTo>
                  <a:cubicBezTo>
                    <a:pt x="446" y="2"/>
                    <a:pt x="444" y="3"/>
                    <a:pt x="442" y="5"/>
                  </a:cubicBezTo>
                  <a:cubicBezTo>
                    <a:pt x="411" y="23"/>
                    <a:pt x="385" y="1"/>
                    <a:pt x="385" y="42"/>
                  </a:cubicBezTo>
                  <a:cubicBezTo>
                    <a:pt x="385" y="82"/>
                    <a:pt x="428" y="71"/>
                    <a:pt x="385" y="82"/>
                  </a:cubicBezTo>
                  <a:cubicBezTo>
                    <a:pt x="341" y="94"/>
                    <a:pt x="328" y="71"/>
                    <a:pt x="328" y="112"/>
                  </a:cubicBezTo>
                  <a:cubicBezTo>
                    <a:pt x="328" y="153"/>
                    <a:pt x="341" y="205"/>
                    <a:pt x="337" y="238"/>
                  </a:cubicBezTo>
                  <a:cubicBezTo>
                    <a:pt x="332" y="271"/>
                    <a:pt x="324" y="290"/>
                    <a:pt x="289" y="275"/>
                  </a:cubicBezTo>
                  <a:cubicBezTo>
                    <a:pt x="254" y="260"/>
                    <a:pt x="271" y="216"/>
                    <a:pt x="228" y="264"/>
                  </a:cubicBezTo>
                  <a:cubicBezTo>
                    <a:pt x="220" y="272"/>
                    <a:pt x="214" y="279"/>
                    <a:pt x="209" y="285"/>
                  </a:cubicBezTo>
                  <a:cubicBezTo>
                    <a:pt x="212" y="298"/>
                    <a:pt x="213" y="315"/>
                    <a:pt x="219" y="338"/>
                  </a:cubicBezTo>
                  <a:cubicBezTo>
                    <a:pt x="232" y="394"/>
                    <a:pt x="232" y="383"/>
                    <a:pt x="241" y="409"/>
                  </a:cubicBezTo>
                  <a:cubicBezTo>
                    <a:pt x="249" y="435"/>
                    <a:pt x="254" y="431"/>
                    <a:pt x="293" y="397"/>
                  </a:cubicBezTo>
                  <a:cubicBezTo>
                    <a:pt x="332" y="364"/>
                    <a:pt x="311" y="416"/>
                    <a:pt x="341" y="438"/>
                  </a:cubicBezTo>
                  <a:cubicBezTo>
                    <a:pt x="372" y="461"/>
                    <a:pt x="345" y="498"/>
                    <a:pt x="354" y="546"/>
                  </a:cubicBezTo>
                  <a:cubicBezTo>
                    <a:pt x="363" y="594"/>
                    <a:pt x="367" y="609"/>
                    <a:pt x="363" y="650"/>
                  </a:cubicBezTo>
                  <a:cubicBezTo>
                    <a:pt x="359" y="690"/>
                    <a:pt x="337" y="750"/>
                    <a:pt x="337" y="787"/>
                  </a:cubicBezTo>
                  <a:cubicBezTo>
                    <a:pt x="337" y="824"/>
                    <a:pt x="311" y="824"/>
                    <a:pt x="337" y="861"/>
                  </a:cubicBezTo>
                  <a:cubicBezTo>
                    <a:pt x="363" y="898"/>
                    <a:pt x="271" y="872"/>
                    <a:pt x="267" y="898"/>
                  </a:cubicBezTo>
                  <a:cubicBezTo>
                    <a:pt x="262" y="924"/>
                    <a:pt x="249" y="935"/>
                    <a:pt x="210" y="931"/>
                  </a:cubicBezTo>
                  <a:cubicBezTo>
                    <a:pt x="171" y="928"/>
                    <a:pt x="184" y="987"/>
                    <a:pt x="158" y="1005"/>
                  </a:cubicBezTo>
                  <a:cubicBezTo>
                    <a:pt x="131" y="1024"/>
                    <a:pt x="79" y="1042"/>
                    <a:pt x="79" y="1087"/>
                  </a:cubicBezTo>
                  <a:cubicBezTo>
                    <a:pt x="79" y="1131"/>
                    <a:pt x="53" y="1131"/>
                    <a:pt x="27" y="1146"/>
                  </a:cubicBezTo>
                  <a:cubicBezTo>
                    <a:pt x="0" y="1161"/>
                    <a:pt x="22" y="1191"/>
                    <a:pt x="31" y="1213"/>
                  </a:cubicBezTo>
                  <a:cubicBezTo>
                    <a:pt x="40" y="1235"/>
                    <a:pt x="75" y="1254"/>
                    <a:pt x="70" y="1280"/>
                  </a:cubicBezTo>
                  <a:cubicBezTo>
                    <a:pt x="66" y="1306"/>
                    <a:pt x="22" y="1298"/>
                    <a:pt x="27" y="1343"/>
                  </a:cubicBezTo>
                  <a:cubicBezTo>
                    <a:pt x="31" y="1387"/>
                    <a:pt x="105" y="1328"/>
                    <a:pt x="136" y="1302"/>
                  </a:cubicBezTo>
                  <a:cubicBezTo>
                    <a:pt x="166" y="1276"/>
                    <a:pt x="201" y="1294"/>
                    <a:pt x="236" y="1302"/>
                  </a:cubicBezTo>
                  <a:cubicBezTo>
                    <a:pt x="271" y="1309"/>
                    <a:pt x="311" y="1306"/>
                    <a:pt x="341" y="1287"/>
                  </a:cubicBezTo>
                  <a:cubicBezTo>
                    <a:pt x="372" y="1268"/>
                    <a:pt x="354" y="1320"/>
                    <a:pt x="332" y="1343"/>
                  </a:cubicBezTo>
                  <a:cubicBezTo>
                    <a:pt x="311" y="1365"/>
                    <a:pt x="328" y="1387"/>
                    <a:pt x="350" y="1413"/>
                  </a:cubicBezTo>
                  <a:cubicBezTo>
                    <a:pt x="372" y="1439"/>
                    <a:pt x="341" y="1465"/>
                    <a:pt x="372" y="1480"/>
                  </a:cubicBezTo>
                  <a:cubicBezTo>
                    <a:pt x="402" y="1495"/>
                    <a:pt x="363" y="1517"/>
                    <a:pt x="376" y="1535"/>
                  </a:cubicBezTo>
                  <a:cubicBezTo>
                    <a:pt x="389" y="1554"/>
                    <a:pt x="424" y="1565"/>
                    <a:pt x="442" y="1558"/>
                  </a:cubicBezTo>
                  <a:cubicBezTo>
                    <a:pt x="459" y="1550"/>
                    <a:pt x="490" y="1546"/>
                    <a:pt x="520" y="1572"/>
                  </a:cubicBezTo>
                  <a:cubicBezTo>
                    <a:pt x="551" y="1598"/>
                    <a:pt x="529" y="1613"/>
                    <a:pt x="503" y="1635"/>
                  </a:cubicBezTo>
                  <a:cubicBezTo>
                    <a:pt x="476" y="1658"/>
                    <a:pt x="481" y="1669"/>
                    <a:pt x="485" y="1698"/>
                  </a:cubicBezTo>
                  <a:cubicBezTo>
                    <a:pt x="490" y="1728"/>
                    <a:pt x="442" y="1780"/>
                    <a:pt x="437" y="1806"/>
                  </a:cubicBezTo>
                  <a:cubicBezTo>
                    <a:pt x="433" y="1832"/>
                    <a:pt x="507" y="1806"/>
                    <a:pt x="533" y="1821"/>
                  </a:cubicBezTo>
                  <a:cubicBezTo>
                    <a:pt x="559" y="1836"/>
                    <a:pt x="590" y="1839"/>
                    <a:pt x="621" y="1839"/>
                  </a:cubicBezTo>
                  <a:cubicBezTo>
                    <a:pt x="651" y="1839"/>
                    <a:pt x="647" y="1869"/>
                    <a:pt x="629" y="1895"/>
                  </a:cubicBezTo>
                  <a:cubicBezTo>
                    <a:pt x="612" y="1921"/>
                    <a:pt x="629" y="1928"/>
                    <a:pt x="660" y="1932"/>
                  </a:cubicBezTo>
                  <a:cubicBezTo>
                    <a:pt x="691" y="1936"/>
                    <a:pt x="691" y="1954"/>
                    <a:pt x="691" y="1976"/>
                  </a:cubicBezTo>
                  <a:cubicBezTo>
                    <a:pt x="691" y="1999"/>
                    <a:pt x="717" y="1999"/>
                    <a:pt x="730" y="1973"/>
                  </a:cubicBezTo>
                  <a:cubicBezTo>
                    <a:pt x="743" y="1947"/>
                    <a:pt x="756" y="1969"/>
                    <a:pt x="787" y="1991"/>
                  </a:cubicBezTo>
                  <a:cubicBezTo>
                    <a:pt x="817" y="2013"/>
                    <a:pt x="857" y="1958"/>
                    <a:pt x="896" y="1932"/>
                  </a:cubicBezTo>
                  <a:cubicBezTo>
                    <a:pt x="935" y="1906"/>
                    <a:pt x="957" y="1928"/>
                    <a:pt x="953" y="1939"/>
                  </a:cubicBezTo>
                  <a:cubicBezTo>
                    <a:pt x="948" y="1950"/>
                    <a:pt x="966" y="2006"/>
                    <a:pt x="988" y="2047"/>
                  </a:cubicBezTo>
                  <a:cubicBezTo>
                    <a:pt x="1009" y="2088"/>
                    <a:pt x="1018" y="2065"/>
                    <a:pt x="1044" y="2051"/>
                  </a:cubicBezTo>
                  <a:cubicBezTo>
                    <a:pt x="1071" y="2036"/>
                    <a:pt x="1088" y="2065"/>
                    <a:pt x="1123" y="2062"/>
                  </a:cubicBezTo>
                  <a:cubicBezTo>
                    <a:pt x="1158" y="2058"/>
                    <a:pt x="1132" y="2032"/>
                    <a:pt x="1114" y="1995"/>
                  </a:cubicBezTo>
                  <a:cubicBezTo>
                    <a:pt x="1097" y="1958"/>
                    <a:pt x="1119" y="1965"/>
                    <a:pt x="1123" y="1939"/>
                  </a:cubicBezTo>
                  <a:cubicBezTo>
                    <a:pt x="1127" y="1913"/>
                    <a:pt x="1079" y="1854"/>
                    <a:pt x="1071" y="1832"/>
                  </a:cubicBezTo>
                  <a:cubicBezTo>
                    <a:pt x="1062" y="1810"/>
                    <a:pt x="1053" y="1773"/>
                    <a:pt x="1075" y="1743"/>
                  </a:cubicBezTo>
                  <a:cubicBezTo>
                    <a:pt x="1097" y="1713"/>
                    <a:pt x="1114" y="1717"/>
                    <a:pt x="1123" y="1732"/>
                  </a:cubicBezTo>
                  <a:cubicBezTo>
                    <a:pt x="1132" y="1747"/>
                    <a:pt x="1132" y="1754"/>
                    <a:pt x="1145" y="1743"/>
                  </a:cubicBezTo>
                  <a:cubicBezTo>
                    <a:pt x="1158" y="1732"/>
                    <a:pt x="1167" y="1739"/>
                    <a:pt x="1206" y="1750"/>
                  </a:cubicBezTo>
                  <a:cubicBezTo>
                    <a:pt x="1245" y="1761"/>
                    <a:pt x="1228" y="1739"/>
                    <a:pt x="1267" y="1695"/>
                  </a:cubicBezTo>
                  <a:cubicBezTo>
                    <a:pt x="1306" y="1650"/>
                    <a:pt x="1324" y="1658"/>
                    <a:pt x="1350" y="1669"/>
                  </a:cubicBezTo>
                  <a:cubicBezTo>
                    <a:pt x="1376" y="1680"/>
                    <a:pt x="1403" y="1710"/>
                    <a:pt x="1433" y="1728"/>
                  </a:cubicBezTo>
                  <a:cubicBezTo>
                    <a:pt x="1464" y="1747"/>
                    <a:pt x="1494" y="1706"/>
                    <a:pt x="1512" y="1665"/>
                  </a:cubicBezTo>
                  <a:cubicBezTo>
                    <a:pt x="1529" y="1624"/>
                    <a:pt x="1547" y="1661"/>
                    <a:pt x="1560" y="1680"/>
                  </a:cubicBezTo>
                  <a:cubicBezTo>
                    <a:pt x="1573" y="1698"/>
                    <a:pt x="1595" y="1684"/>
                    <a:pt x="1603" y="1650"/>
                  </a:cubicBezTo>
                  <a:cubicBezTo>
                    <a:pt x="1612" y="1617"/>
                    <a:pt x="1656" y="1687"/>
                    <a:pt x="1686" y="1706"/>
                  </a:cubicBezTo>
                  <a:cubicBezTo>
                    <a:pt x="1717" y="1724"/>
                    <a:pt x="1708" y="1661"/>
                    <a:pt x="1721" y="1643"/>
                  </a:cubicBezTo>
                  <a:cubicBezTo>
                    <a:pt x="1735" y="1624"/>
                    <a:pt x="1769" y="1647"/>
                    <a:pt x="1783" y="1658"/>
                  </a:cubicBezTo>
                  <a:cubicBezTo>
                    <a:pt x="1796" y="1669"/>
                    <a:pt x="1822" y="1661"/>
                    <a:pt x="1839" y="1643"/>
                  </a:cubicBezTo>
                  <a:cubicBezTo>
                    <a:pt x="1857" y="1624"/>
                    <a:pt x="1879" y="1624"/>
                    <a:pt x="1909" y="1609"/>
                  </a:cubicBezTo>
                  <a:cubicBezTo>
                    <a:pt x="1940" y="1595"/>
                    <a:pt x="1918" y="1587"/>
                    <a:pt x="1918" y="1558"/>
                  </a:cubicBezTo>
                  <a:cubicBezTo>
                    <a:pt x="1918" y="1528"/>
                    <a:pt x="1940" y="1528"/>
                    <a:pt x="1975" y="1528"/>
                  </a:cubicBezTo>
                  <a:cubicBezTo>
                    <a:pt x="2010" y="1528"/>
                    <a:pt x="2010" y="1517"/>
                    <a:pt x="2036" y="1491"/>
                  </a:cubicBezTo>
                  <a:cubicBezTo>
                    <a:pt x="2062" y="1465"/>
                    <a:pt x="2067" y="1509"/>
                    <a:pt x="2093" y="1528"/>
                  </a:cubicBezTo>
                  <a:cubicBezTo>
                    <a:pt x="2093" y="1528"/>
                    <a:pt x="2094" y="1529"/>
                    <a:pt x="2094" y="1529"/>
                  </a:cubicBezTo>
                  <a:cubicBezTo>
                    <a:pt x="2116" y="1504"/>
                    <a:pt x="2145" y="1483"/>
                    <a:pt x="2154" y="1463"/>
                  </a:cubicBezTo>
                  <a:cubicBezTo>
                    <a:pt x="2168" y="1435"/>
                    <a:pt x="2213" y="1464"/>
                    <a:pt x="2240" y="1453"/>
                  </a:cubicBezTo>
                  <a:close/>
                </a:path>
              </a:pathLst>
            </a:custGeom>
            <a:grpFill/>
            <a:ln w="6350" cap="rnd" cmpd="sng">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46" name="Freeform 16">
              <a:extLst>
                <a:ext uri="{FF2B5EF4-FFF2-40B4-BE49-F238E27FC236}">
                  <a16:creationId xmlns:a16="http://schemas.microsoft.com/office/drawing/2014/main" id="{EDCCE936-16F3-5B94-C5C6-078B8A70060F}"/>
                </a:ext>
              </a:extLst>
            </p:cNvPr>
            <p:cNvSpPr>
              <a:spLocks/>
            </p:cNvSpPr>
            <p:nvPr/>
          </p:nvSpPr>
          <p:spPr bwMode="auto">
            <a:xfrm>
              <a:off x="3140" y="3330"/>
              <a:ext cx="916" cy="601"/>
            </a:xfrm>
            <a:custGeom>
              <a:avLst/>
              <a:gdLst>
                <a:gd name="T0" fmla="*/ 1938 w 1978"/>
                <a:gd name="T1" fmla="*/ 430 h 1298"/>
                <a:gd name="T2" fmla="*/ 1896 w 1978"/>
                <a:gd name="T3" fmla="*/ 398 h 1298"/>
                <a:gd name="T4" fmla="*/ 1794 w 1978"/>
                <a:gd name="T5" fmla="*/ 345 h 1298"/>
                <a:gd name="T6" fmla="*/ 1719 w 1978"/>
                <a:gd name="T7" fmla="*/ 267 h 1298"/>
                <a:gd name="T8" fmla="*/ 1715 w 1978"/>
                <a:gd name="T9" fmla="*/ 117 h 1298"/>
                <a:gd name="T10" fmla="*/ 1676 w 1978"/>
                <a:gd name="T11" fmla="*/ 12 h 1298"/>
                <a:gd name="T12" fmla="*/ 1578 w 1978"/>
                <a:gd name="T13" fmla="*/ 37 h 1298"/>
                <a:gd name="T14" fmla="*/ 1489 w 1978"/>
                <a:gd name="T15" fmla="*/ 114 h 1298"/>
                <a:gd name="T16" fmla="*/ 1365 w 1978"/>
                <a:gd name="T17" fmla="*/ 120 h 1298"/>
                <a:gd name="T18" fmla="*/ 1261 w 1978"/>
                <a:gd name="T19" fmla="*/ 120 h 1298"/>
                <a:gd name="T20" fmla="*/ 1200 w 1978"/>
                <a:gd name="T21" fmla="*/ 197 h 1298"/>
                <a:gd name="T22" fmla="*/ 1135 w 1978"/>
                <a:gd name="T23" fmla="*/ 264 h 1298"/>
                <a:gd name="T24" fmla="*/ 1012 w 1978"/>
                <a:gd name="T25" fmla="*/ 290 h 1298"/>
                <a:gd name="T26" fmla="*/ 907 w 1978"/>
                <a:gd name="T27" fmla="*/ 360 h 1298"/>
                <a:gd name="T28" fmla="*/ 798 w 1978"/>
                <a:gd name="T29" fmla="*/ 349 h 1298"/>
                <a:gd name="T30" fmla="*/ 685 w 1978"/>
                <a:gd name="T31" fmla="*/ 301 h 1298"/>
                <a:gd name="T32" fmla="*/ 523 w 1978"/>
                <a:gd name="T33" fmla="*/ 412 h 1298"/>
                <a:gd name="T34" fmla="*/ 379 w 1978"/>
                <a:gd name="T35" fmla="*/ 516 h 1298"/>
                <a:gd name="T36" fmla="*/ 195 w 1978"/>
                <a:gd name="T37" fmla="*/ 445 h 1298"/>
                <a:gd name="T38" fmla="*/ 69 w 1978"/>
                <a:gd name="T39" fmla="*/ 527 h 1298"/>
                <a:gd name="T40" fmla="*/ 9 w 1978"/>
                <a:gd name="T41" fmla="*/ 567 h 1298"/>
                <a:gd name="T42" fmla="*/ 81 w 1978"/>
                <a:gd name="T43" fmla="*/ 580 h 1298"/>
                <a:gd name="T44" fmla="*/ 186 w 1978"/>
                <a:gd name="T45" fmla="*/ 645 h 1298"/>
                <a:gd name="T46" fmla="*/ 305 w 1978"/>
                <a:gd name="T47" fmla="*/ 658 h 1298"/>
                <a:gd name="T48" fmla="*/ 418 w 1978"/>
                <a:gd name="T49" fmla="*/ 675 h 1298"/>
                <a:gd name="T50" fmla="*/ 430 w 1978"/>
                <a:gd name="T51" fmla="*/ 815 h 1298"/>
                <a:gd name="T52" fmla="*/ 284 w 1978"/>
                <a:gd name="T53" fmla="*/ 891 h 1298"/>
                <a:gd name="T54" fmla="*/ 427 w 1978"/>
                <a:gd name="T55" fmla="*/ 931 h 1298"/>
                <a:gd name="T56" fmla="*/ 545 w 1978"/>
                <a:gd name="T57" fmla="*/ 957 h 1298"/>
                <a:gd name="T58" fmla="*/ 593 w 1978"/>
                <a:gd name="T59" fmla="*/ 1038 h 1298"/>
                <a:gd name="T60" fmla="*/ 623 w 1978"/>
                <a:gd name="T61" fmla="*/ 1153 h 1298"/>
                <a:gd name="T62" fmla="*/ 720 w 1978"/>
                <a:gd name="T63" fmla="*/ 1220 h 1298"/>
                <a:gd name="T64" fmla="*/ 929 w 1978"/>
                <a:gd name="T65" fmla="*/ 1253 h 1298"/>
                <a:gd name="T66" fmla="*/ 1065 w 1978"/>
                <a:gd name="T67" fmla="*/ 1264 h 1298"/>
                <a:gd name="T68" fmla="*/ 1161 w 1978"/>
                <a:gd name="T69" fmla="*/ 1220 h 1298"/>
                <a:gd name="T70" fmla="*/ 1296 w 1978"/>
                <a:gd name="T71" fmla="*/ 1294 h 1298"/>
                <a:gd name="T72" fmla="*/ 1423 w 1978"/>
                <a:gd name="T73" fmla="*/ 1249 h 1298"/>
                <a:gd name="T74" fmla="*/ 1447 w 1978"/>
                <a:gd name="T75" fmla="*/ 1231 h 1298"/>
                <a:gd name="T76" fmla="*/ 1501 w 1978"/>
                <a:gd name="T77" fmla="*/ 1164 h 1298"/>
                <a:gd name="T78" fmla="*/ 1608 w 1978"/>
                <a:gd name="T79" fmla="*/ 1079 h 1298"/>
                <a:gd name="T80" fmla="*/ 1685 w 1978"/>
                <a:gd name="T81" fmla="*/ 1020 h 1298"/>
                <a:gd name="T82" fmla="*/ 1801 w 1978"/>
                <a:gd name="T83" fmla="*/ 910 h 1298"/>
                <a:gd name="T84" fmla="*/ 1862 w 1978"/>
                <a:gd name="T85" fmla="*/ 681 h 1298"/>
                <a:gd name="T86" fmla="*/ 1954 w 1978"/>
                <a:gd name="T87" fmla="*/ 523 h 1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78" h="1298">
                  <a:moveTo>
                    <a:pt x="1967" y="480"/>
                  </a:moveTo>
                  <a:cubicBezTo>
                    <a:pt x="1956" y="456"/>
                    <a:pt x="1930" y="460"/>
                    <a:pt x="1938" y="430"/>
                  </a:cubicBezTo>
                  <a:cubicBezTo>
                    <a:pt x="1943" y="415"/>
                    <a:pt x="1938" y="406"/>
                    <a:pt x="1939" y="400"/>
                  </a:cubicBezTo>
                  <a:cubicBezTo>
                    <a:pt x="1913" y="391"/>
                    <a:pt x="1915" y="402"/>
                    <a:pt x="1896" y="398"/>
                  </a:cubicBezTo>
                  <a:cubicBezTo>
                    <a:pt x="1869" y="392"/>
                    <a:pt x="1879" y="401"/>
                    <a:pt x="1840" y="431"/>
                  </a:cubicBezTo>
                  <a:cubicBezTo>
                    <a:pt x="1801" y="462"/>
                    <a:pt x="1804" y="376"/>
                    <a:pt x="1794" y="345"/>
                  </a:cubicBezTo>
                  <a:cubicBezTo>
                    <a:pt x="1784" y="315"/>
                    <a:pt x="1752" y="331"/>
                    <a:pt x="1706" y="331"/>
                  </a:cubicBezTo>
                  <a:cubicBezTo>
                    <a:pt x="1660" y="331"/>
                    <a:pt x="1660" y="312"/>
                    <a:pt x="1719" y="267"/>
                  </a:cubicBezTo>
                  <a:cubicBezTo>
                    <a:pt x="1778" y="223"/>
                    <a:pt x="1755" y="178"/>
                    <a:pt x="1758" y="145"/>
                  </a:cubicBezTo>
                  <a:cubicBezTo>
                    <a:pt x="1761" y="112"/>
                    <a:pt x="1748" y="117"/>
                    <a:pt x="1715" y="117"/>
                  </a:cubicBezTo>
                  <a:cubicBezTo>
                    <a:pt x="1683" y="117"/>
                    <a:pt x="1702" y="81"/>
                    <a:pt x="1719" y="50"/>
                  </a:cubicBezTo>
                  <a:cubicBezTo>
                    <a:pt x="1735" y="20"/>
                    <a:pt x="1709" y="23"/>
                    <a:pt x="1676" y="12"/>
                  </a:cubicBezTo>
                  <a:cubicBezTo>
                    <a:pt x="1643" y="0"/>
                    <a:pt x="1640" y="23"/>
                    <a:pt x="1627" y="34"/>
                  </a:cubicBezTo>
                  <a:cubicBezTo>
                    <a:pt x="1614" y="45"/>
                    <a:pt x="1604" y="42"/>
                    <a:pt x="1578" y="37"/>
                  </a:cubicBezTo>
                  <a:cubicBezTo>
                    <a:pt x="1552" y="31"/>
                    <a:pt x="1542" y="34"/>
                    <a:pt x="1535" y="62"/>
                  </a:cubicBezTo>
                  <a:cubicBezTo>
                    <a:pt x="1529" y="89"/>
                    <a:pt x="1525" y="75"/>
                    <a:pt x="1489" y="114"/>
                  </a:cubicBezTo>
                  <a:cubicBezTo>
                    <a:pt x="1404" y="128"/>
                    <a:pt x="1453" y="117"/>
                    <a:pt x="1424" y="70"/>
                  </a:cubicBezTo>
                  <a:cubicBezTo>
                    <a:pt x="1394" y="23"/>
                    <a:pt x="1368" y="92"/>
                    <a:pt x="1365" y="120"/>
                  </a:cubicBezTo>
                  <a:cubicBezTo>
                    <a:pt x="1362" y="148"/>
                    <a:pt x="1329" y="162"/>
                    <a:pt x="1316" y="137"/>
                  </a:cubicBezTo>
                  <a:cubicBezTo>
                    <a:pt x="1309" y="124"/>
                    <a:pt x="1285" y="121"/>
                    <a:pt x="1261" y="120"/>
                  </a:cubicBezTo>
                  <a:cubicBezTo>
                    <a:pt x="1265" y="134"/>
                    <a:pt x="1264" y="150"/>
                    <a:pt x="1252" y="167"/>
                  </a:cubicBezTo>
                  <a:cubicBezTo>
                    <a:pt x="1231" y="201"/>
                    <a:pt x="1218" y="212"/>
                    <a:pt x="1200" y="197"/>
                  </a:cubicBezTo>
                  <a:cubicBezTo>
                    <a:pt x="1183" y="182"/>
                    <a:pt x="1135" y="178"/>
                    <a:pt x="1135" y="208"/>
                  </a:cubicBezTo>
                  <a:cubicBezTo>
                    <a:pt x="1135" y="238"/>
                    <a:pt x="1178" y="264"/>
                    <a:pt x="1135" y="264"/>
                  </a:cubicBezTo>
                  <a:cubicBezTo>
                    <a:pt x="1091" y="264"/>
                    <a:pt x="1073" y="249"/>
                    <a:pt x="1065" y="275"/>
                  </a:cubicBezTo>
                  <a:cubicBezTo>
                    <a:pt x="1056" y="301"/>
                    <a:pt x="1043" y="308"/>
                    <a:pt x="1012" y="290"/>
                  </a:cubicBezTo>
                  <a:cubicBezTo>
                    <a:pt x="982" y="271"/>
                    <a:pt x="942" y="278"/>
                    <a:pt x="934" y="304"/>
                  </a:cubicBezTo>
                  <a:cubicBezTo>
                    <a:pt x="925" y="330"/>
                    <a:pt x="938" y="353"/>
                    <a:pt x="907" y="360"/>
                  </a:cubicBezTo>
                  <a:cubicBezTo>
                    <a:pt x="877" y="367"/>
                    <a:pt x="877" y="404"/>
                    <a:pt x="851" y="378"/>
                  </a:cubicBezTo>
                  <a:cubicBezTo>
                    <a:pt x="824" y="353"/>
                    <a:pt x="816" y="338"/>
                    <a:pt x="798" y="349"/>
                  </a:cubicBezTo>
                  <a:cubicBezTo>
                    <a:pt x="781" y="360"/>
                    <a:pt x="750" y="360"/>
                    <a:pt x="733" y="327"/>
                  </a:cubicBezTo>
                  <a:cubicBezTo>
                    <a:pt x="715" y="293"/>
                    <a:pt x="724" y="264"/>
                    <a:pt x="685" y="301"/>
                  </a:cubicBezTo>
                  <a:cubicBezTo>
                    <a:pt x="645" y="338"/>
                    <a:pt x="658" y="367"/>
                    <a:pt x="610" y="371"/>
                  </a:cubicBezTo>
                  <a:cubicBezTo>
                    <a:pt x="562" y="375"/>
                    <a:pt x="545" y="390"/>
                    <a:pt x="523" y="412"/>
                  </a:cubicBezTo>
                  <a:cubicBezTo>
                    <a:pt x="501" y="434"/>
                    <a:pt x="436" y="423"/>
                    <a:pt x="436" y="460"/>
                  </a:cubicBezTo>
                  <a:cubicBezTo>
                    <a:pt x="436" y="497"/>
                    <a:pt x="414" y="538"/>
                    <a:pt x="379" y="516"/>
                  </a:cubicBezTo>
                  <a:cubicBezTo>
                    <a:pt x="344" y="493"/>
                    <a:pt x="313" y="479"/>
                    <a:pt x="287" y="482"/>
                  </a:cubicBezTo>
                  <a:cubicBezTo>
                    <a:pt x="261" y="486"/>
                    <a:pt x="230" y="441"/>
                    <a:pt x="195" y="445"/>
                  </a:cubicBezTo>
                  <a:cubicBezTo>
                    <a:pt x="160" y="449"/>
                    <a:pt x="156" y="464"/>
                    <a:pt x="139" y="486"/>
                  </a:cubicBezTo>
                  <a:cubicBezTo>
                    <a:pt x="121" y="508"/>
                    <a:pt x="112" y="527"/>
                    <a:pt x="69" y="527"/>
                  </a:cubicBezTo>
                  <a:cubicBezTo>
                    <a:pt x="49" y="527"/>
                    <a:pt x="30" y="523"/>
                    <a:pt x="18" y="516"/>
                  </a:cubicBezTo>
                  <a:cubicBezTo>
                    <a:pt x="7" y="530"/>
                    <a:pt x="0" y="548"/>
                    <a:pt x="9" y="567"/>
                  </a:cubicBezTo>
                  <a:cubicBezTo>
                    <a:pt x="28" y="612"/>
                    <a:pt x="50" y="622"/>
                    <a:pt x="56" y="601"/>
                  </a:cubicBezTo>
                  <a:cubicBezTo>
                    <a:pt x="63" y="580"/>
                    <a:pt x="56" y="579"/>
                    <a:pt x="81" y="580"/>
                  </a:cubicBezTo>
                  <a:cubicBezTo>
                    <a:pt x="105" y="581"/>
                    <a:pt x="159" y="570"/>
                    <a:pt x="166" y="597"/>
                  </a:cubicBezTo>
                  <a:cubicBezTo>
                    <a:pt x="172" y="623"/>
                    <a:pt x="177" y="633"/>
                    <a:pt x="186" y="645"/>
                  </a:cubicBezTo>
                  <a:cubicBezTo>
                    <a:pt x="194" y="658"/>
                    <a:pt x="238" y="697"/>
                    <a:pt x="263" y="673"/>
                  </a:cubicBezTo>
                  <a:cubicBezTo>
                    <a:pt x="287" y="649"/>
                    <a:pt x="289" y="640"/>
                    <a:pt x="305" y="658"/>
                  </a:cubicBezTo>
                  <a:cubicBezTo>
                    <a:pt x="321" y="676"/>
                    <a:pt x="326" y="688"/>
                    <a:pt x="354" y="683"/>
                  </a:cubicBezTo>
                  <a:cubicBezTo>
                    <a:pt x="382" y="677"/>
                    <a:pt x="395" y="645"/>
                    <a:pt x="418" y="675"/>
                  </a:cubicBezTo>
                  <a:cubicBezTo>
                    <a:pt x="441" y="704"/>
                    <a:pt x="451" y="718"/>
                    <a:pt x="453" y="750"/>
                  </a:cubicBezTo>
                  <a:cubicBezTo>
                    <a:pt x="454" y="782"/>
                    <a:pt x="456" y="804"/>
                    <a:pt x="430" y="815"/>
                  </a:cubicBezTo>
                  <a:cubicBezTo>
                    <a:pt x="403" y="826"/>
                    <a:pt x="358" y="797"/>
                    <a:pt x="344" y="825"/>
                  </a:cubicBezTo>
                  <a:cubicBezTo>
                    <a:pt x="335" y="845"/>
                    <a:pt x="306" y="866"/>
                    <a:pt x="284" y="891"/>
                  </a:cubicBezTo>
                  <a:cubicBezTo>
                    <a:pt x="310" y="908"/>
                    <a:pt x="331" y="902"/>
                    <a:pt x="361" y="938"/>
                  </a:cubicBezTo>
                  <a:cubicBezTo>
                    <a:pt x="392" y="975"/>
                    <a:pt x="405" y="949"/>
                    <a:pt x="427" y="931"/>
                  </a:cubicBezTo>
                  <a:cubicBezTo>
                    <a:pt x="449" y="912"/>
                    <a:pt x="466" y="938"/>
                    <a:pt x="488" y="957"/>
                  </a:cubicBezTo>
                  <a:cubicBezTo>
                    <a:pt x="510" y="975"/>
                    <a:pt x="527" y="975"/>
                    <a:pt x="545" y="957"/>
                  </a:cubicBezTo>
                  <a:cubicBezTo>
                    <a:pt x="562" y="938"/>
                    <a:pt x="593" y="953"/>
                    <a:pt x="619" y="964"/>
                  </a:cubicBezTo>
                  <a:cubicBezTo>
                    <a:pt x="645" y="975"/>
                    <a:pt x="619" y="1016"/>
                    <a:pt x="593" y="1038"/>
                  </a:cubicBezTo>
                  <a:cubicBezTo>
                    <a:pt x="567" y="1060"/>
                    <a:pt x="571" y="1075"/>
                    <a:pt x="588" y="1090"/>
                  </a:cubicBezTo>
                  <a:cubicBezTo>
                    <a:pt x="606" y="1105"/>
                    <a:pt x="610" y="1135"/>
                    <a:pt x="623" y="1153"/>
                  </a:cubicBezTo>
                  <a:cubicBezTo>
                    <a:pt x="637" y="1172"/>
                    <a:pt x="632" y="1190"/>
                    <a:pt x="654" y="1186"/>
                  </a:cubicBezTo>
                  <a:cubicBezTo>
                    <a:pt x="676" y="1183"/>
                    <a:pt x="698" y="1194"/>
                    <a:pt x="720" y="1220"/>
                  </a:cubicBezTo>
                  <a:cubicBezTo>
                    <a:pt x="741" y="1246"/>
                    <a:pt x="811" y="1257"/>
                    <a:pt x="842" y="1275"/>
                  </a:cubicBezTo>
                  <a:cubicBezTo>
                    <a:pt x="872" y="1294"/>
                    <a:pt x="907" y="1246"/>
                    <a:pt x="929" y="1253"/>
                  </a:cubicBezTo>
                  <a:cubicBezTo>
                    <a:pt x="939" y="1256"/>
                    <a:pt x="958" y="1273"/>
                    <a:pt x="976" y="1290"/>
                  </a:cubicBezTo>
                  <a:cubicBezTo>
                    <a:pt x="996" y="1262"/>
                    <a:pt x="1013" y="1264"/>
                    <a:pt x="1065" y="1264"/>
                  </a:cubicBezTo>
                  <a:cubicBezTo>
                    <a:pt x="1126" y="1264"/>
                    <a:pt x="1139" y="1275"/>
                    <a:pt x="1126" y="1238"/>
                  </a:cubicBezTo>
                  <a:cubicBezTo>
                    <a:pt x="1113" y="1201"/>
                    <a:pt x="1121" y="1168"/>
                    <a:pt x="1161" y="1220"/>
                  </a:cubicBezTo>
                  <a:cubicBezTo>
                    <a:pt x="1200" y="1272"/>
                    <a:pt x="1148" y="1249"/>
                    <a:pt x="1213" y="1253"/>
                  </a:cubicBezTo>
                  <a:cubicBezTo>
                    <a:pt x="1279" y="1257"/>
                    <a:pt x="1231" y="1290"/>
                    <a:pt x="1296" y="1294"/>
                  </a:cubicBezTo>
                  <a:cubicBezTo>
                    <a:pt x="1362" y="1298"/>
                    <a:pt x="1392" y="1279"/>
                    <a:pt x="1392" y="1264"/>
                  </a:cubicBezTo>
                  <a:cubicBezTo>
                    <a:pt x="1392" y="1249"/>
                    <a:pt x="1418" y="1216"/>
                    <a:pt x="1423" y="1249"/>
                  </a:cubicBezTo>
                  <a:cubicBezTo>
                    <a:pt x="1423" y="1253"/>
                    <a:pt x="1424" y="1256"/>
                    <a:pt x="1424" y="1259"/>
                  </a:cubicBezTo>
                  <a:cubicBezTo>
                    <a:pt x="1430" y="1247"/>
                    <a:pt x="1437" y="1235"/>
                    <a:pt x="1447" y="1231"/>
                  </a:cubicBezTo>
                  <a:cubicBezTo>
                    <a:pt x="1469" y="1222"/>
                    <a:pt x="1486" y="1214"/>
                    <a:pt x="1486" y="1194"/>
                  </a:cubicBezTo>
                  <a:cubicBezTo>
                    <a:pt x="1486" y="1173"/>
                    <a:pt x="1471" y="1164"/>
                    <a:pt x="1501" y="1164"/>
                  </a:cubicBezTo>
                  <a:cubicBezTo>
                    <a:pt x="1532" y="1164"/>
                    <a:pt x="1591" y="1177"/>
                    <a:pt x="1591" y="1135"/>
                  </a:cubicBezTo>
                  <a:cubicBezTo>
                    <a:pt x="1591" y="1092"/>
                    <a:pt x="1576" y="1062"/>
                    <a:pt x="1608" y="1079"/>
                  </a:cubicBezTo>
                  <a:cubicBezTo>
                    <a:pt x="1641" y="1096"/>
                    <a:pt x="1663" y="1090"/>
                    <a:pt x="1674" y="1066"/>
                  </a:cubicBezTo>
                  <a:cubicBezTo>
                    <a:pt x="1685" y="1042"/>
                    <a:pt x="1700" y="1042"/>
                    <a:pt x="1685" y="1020"/>
                  </a:cubicBezTo>
                  <a:cubicBezTo>
                    <a:pt x="1670" y="997"/>
                    <a:pt x="1672" y="979"/>
                    <a:pt x="1694" y="971"/>
                  </a:cubicBezTo>
                  <a:cubicBezTo>
                    <a:pt x="1715" y="964"/>
                    <a:pt x="1777" y="940"/>
                    <a:pt x="1801" y="910"/>
                  </a:cubicBezTo>
                  <a:cubicBezTo>
                    <a:pt x="1825" y="881"/>
                    <a:pt x="1851" y="870"/>
                    <a:pt x="1840" y="836"/>
                  </a:cubicBezTo>
                  <a:cubicBezTo>
                    <a:pt x="1829" y="803"/>
                    <a:pt x="1807" y="732"/>
                    <a:pt x="1862" y="681"/>
                  </a:cubicBezTo>
                  <a:cubicBezTo>
                    <a:pt x="1916" y="629"/>
                    <a:pt x="1936" y="640"/>
                    <a:pt x="1938" y="599"/>
                  </a:cubicBezTo>
                  <a:cubicBezTo>
                    <a:pt x="1940" y="558"/>
                    <a:pt x="1932" y="536"/>
                    <a:pt x="1954" y="523"/>
                  </a:cubicBezTo>
                  <a:cubicBezTo>
                    <a:pt x="1975" y="510"/>
                    <a:pt x="1978" y="504"/>
                    <a:pt x="1967" y="480"/>
                  </a:cubicBezTo>
                  <a:close/>
                </a:path>
              </a:pathLst>
            </a:custGeom>
            <a:grpFill/>
            <a:ln w="6350" cap="rnd" cmpd="sng">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47" name="Freeform 17">
              <a:extLst>
                <a:ext uri="{FF2B5EF4-FFF2-40B4-BE49-F238E27FC236}">
                  <a16:creationId xmlns:a16="http://schemas.microsoft.com/office/drawing/2014/main" id="{8D0B5615-F7E9-08A8-C209-5F8E50BF64FD}"/>
                </a:ext>
              </a:extLst>
            </p:cNvPr>
            <p:cNvSpPr>
              <a:spLocks/>
            </p:cNvSpPr>
            <p:nvPr/>
          </p:nvSpPr>
          <p:spPr bwMode="auto">
            <a:xfrm>
              <a:off x="3238" y="1805"/>
              <a:ext cx="590" cy="922"/>
            </a:xfrm>
            <a:custGeom>
              <a:avLst/>
              <a:gdLst>
                <a:gd name="T0" fmla="*/ 1149 w 1273"/>
                <a:gd name="T1" fmla="*/ 1405 h 1992"/>
                <a:gd name="T2" fmla="*/ 1053 w 1273"/>
                <a:gd name="T3" fmla="*/ 1201 h 1992"/>
                <a:gd name="T4" fmla="*/ 1105 w 1273"/>
                <a:gd name="T5" fmla="*/ 957 h 1992"/>
                <a:gd name="T6" fmla="*/ 1044 w 1273"/>
                <a:gd name="T7" fmla="*/ 727 h 1992"/>
                <a:gd name="T8" fmla="*/ 1088 w 1273"/>
                <a:gd name="T9" fmla="*/ 590 h 1992"/>
                <a:gd name="T10" fmla="*/ 1088 w 1273"/>
                <a:gd name="T11" fmla="*/ 486 h 1992"/>
                <a:gd name="T12" fmla="*/ 1094 w 1273"/>
                <a:gd name="T13" fmla="*/ 280 h 1992"/>
                <a:gd name="T14" fmla="*/ 1131 w 1273"/>
                <a:gd name="T15" fmla="*/ 132 h 1992"/>
                <a:gd name="T16" fmla="*/ 1098 w 1273"/>
                <a:gd name="T17" fmla="*/ 0 h 1992"/>
                <a:gd name="T18" fmla="*/ 996 w 1273"/>
                <a:gd name="T19" fmla="*/ 76 h 1992"/>
                <a:gd name="T20" fmla="*/ 900 w 1273"/>
                <a:gd name="T21" fmla="*/ 110 h 1992"/>
                <a:gd name="T22" fmla="*/ 834 w 1273"/>
                <a:gd name="T23" fmla="*/ 265 h 1992"/>
                <a:gd name="T24" fmla="*/ 699 w 1273"/>
                <a:gd name="T25" fmla="*/ 380 h 1992"/>
                <a:gd name="T26" fmla="*/ 629 w 1273"/>
                <a:gd name="T27" fmla="*/ 506 h 1992"/>
                <a:gd name="T28" fmla="*/ 476 w 1273"/>
                <a:gd name="T29" fmla="*/ 491 h 1992"/>
                <a:gd name="T30" fmla="*/ 377 w 1273"/>
                <a:gd name="T31" fmla="*/ 501 h 1992"/>
                <a:gd name="T32" fmla="*/ 314 w 1273"/>
                <a:gd name="T33" fmla="*/ 595 h 1992"/>
                <a:gd name="T34" fmla="*/ 327 w 1273"/>
                <a:gd name="T35" fmla="*/ 704 h 1992"/>
                <a:gd name="T36" fmla="*/ 500 w 1273"/>
                <a:gd name="T37" fmla="*/ 784 h 1992"/>
                <a:gd name="T38" fmla="*/ 664 w 1273"/>
                <a:gd name="T39" fmla="*/ 901 h 1992"/>
                <a:gd name="T40" fmla="*/ 642 w 1273"/>
                <a:gd name="T41" fmla="*/ 1038 h 1992"/>
                <a:gd name="T42" fmla="*/ 563 w 1273"/>
                <a:gd name="T43" fmla="*/ 1120 h 1992"/>
                <a:gd name="T44" fmla="*/ 509 w 1273"/>
                <a:gd name="T45" fmla="*/ 1127 h 1992"/>
                <a:gd name="T46" fmla="*/ 472 w 1273"/>
                <a:gd name="T47" fmla="*/ 1196 h 1992"/>
                <a:gd name="T48" fmla="*/ 356 w 1273"/>
                <a:gd name="T49" fmla="*/ 1225 h 1992"/>
                <a:gd name="T50" fmla="*/ 205 w 1273"/>
                <a:gd name="T51" fmla="*/ 1183 h 1992"/>
                <a:gd name="T52" fmla="*/ 175 w 1273"/>
                <a:gd name="T53" fmla="*/ 1277 h 1992"/>
                <a:gd name="T54" fmla="*/ 179 w 1273"/>
                <a:gd name="T55" fmla="*/ 1331 h 1992"/>
                <a:gd name="T56" fmla="*/ 212 w 1273"/>
                <a:gd name="T57" fmla="*/ 1416 h 1992"/>
                <a:gd name="T58" fmla="*/ 179 w 1273"/>
                <a:gd name="T59" fmla="*/ 1481 h 1992"/>
                <a:gd name="T60" fmla="*/ 201 w 1273"/>
                <a:gd name="T61" fmla="*/ 1540 h 1992"/>
                <a:gd name="T62" fmla="*/ 148 w 1273"/>
                <a:gd name="T63" fmla="*/ 1551 h 1992"/>
                <a:gd name="T64" fmla="*/ 76 w 1273"/>
                <a:gd name="T65" fmla="*/ 1564 h 1992"/>
                <a:gd name="T66" fmla="*/ 61 w 1273"/>
                <a:gd name="T67" fmla="*/ 1624 h 1992"/>
                <a:gd name="T68" fmla="*/ 61 w 1273"/>
                <a:gd name="T69" fmla="*/ 1698 h 1992"/>
                <a:gd name="T70" fmla="*/ 46 w 1273"/>
                <a:gd name="T71" fmla="*/ 1735 h 1992"/>
                <a:gd name="T72" fmla="*/ 214 w 1273"/>
                <a:gd name="T73" fmla="*/ 1789 h 1992"/>
                <a:gd name="T74" fmla="*/ 349 w 1273"/>
                <a:gd name="T75" fmla="*/ 1823 h 1992"/>
                <a:gd name="T76" fmla="*/ 438 w 1273"/>
                <a:gd name="T77" fmla="*/ 1834 h 1992"/>
                <a:gd name="T78" fmla="*/ 536 w 1273"/>
                <a:gd name="T79" fmla="*/ 1890 h 1992"/>
                <a:gd name="T80" fmla="*/ 677 w 1273"/>
                <a:gd name="T81" fmla="*/ 1876 h 1992"/>
                <a:gd name="T82" fmla="*/ 805 w 1273"/>
                <a:gd name="T83" fmla="*/ 1929 h 1992"/>
                <a:gd name="T84" fmla="*/ 939 w 1273"/>
                <a:gd name="T85" fmla="*/ 1959 h 1992"/>
                <a:gd name="T86" fmla="*/ 970 w 1273"/>
                <a:gd name="T87" fmla="*/ 1909 h 1992"/>
                <a:gd name="T88" fmla="*/ 930 w 1273"/>
                <a:gd name="T89" fmla="*/ 1816 h 1992"/>
                <a:gd name="T90" fmla="*/ 1059 w 1273"/>
                <a:gd name="T91" fmla="*/ 1752 h 1992"/>
                <a:gd name="T92" fmla="*/ 974 w 1273"/>
                <a:gd name="T93" fmla="*/ 1679 h 1992"/>
                <a:gd name="T94" fmla="*/ 913 w 1273"/>
                <a:gd name="T95" fmla="*/ 1626 h 1992"/>
                <a:gd name="T96" fmla="*/ 1048 w 1273"/>
                <a:gd name="T97" fmla="*/ 1603 h 1992"/>
                <a:gd name="T98" fmla="*/ 1168 w 1273"/>
                <a:gd name="T99" fmla="*/ 1607 h 1992"/>
                <a:gd name="T100" fmla="*/ 1256 w 1273"/>
                <a:gd name="T101" fmla="*/ 1527 h 1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73" h="1992">
                  <a:moveTo>
                    <a:pt x="1256" y="1527"/>
                  </a:moveTo>
                  <a:cubicBezTo>
                    <a:pt x="1238" y="1499"/>
                    <a:pt x="1164" y="1449"/>
                    <a:pt x="1149" y="1405"/>
                  </a:cubicBezTo>
                  <a:cubicBezTo>
                    <a:pt x="1133" y="1360"/>
                    <a:pt x="1118" y="1342"/>
                    <a:pt x="1092" y="1314"/>
                  </a:cubicBezTo>
                  <a:cubicBezTo>
                    <a:pt x="1066" y="1286"/>
                    <a:pt x="1055" y="1257"/>
                    <a:pt x="1053" y="1201"/>
                  </a:cubicBezTo>
                  <a:cubicBezTo>
                    <a:pt x="1050" y="1146"/>
                    <a:pt x="1066" y="1110"/>
                    <a:pt x="1081" y="1075"/>
                  </a:cubicBezTo>
                  <a:cubicBezTo>
                    <a:pt x="1096" y="1040"/>
                    <a:pt x="1131" y="1016"/>
                    <a:pt x="1105" y="957"/>
                  </a:cubicBezTo>
                  <a:cubicBezTo>
                    <a:pt x="1079" y="897"/>
                    <a:pt x="1063" y="888"/>
                    <a:pt x="1063" y="853"/>
                  </a:cubicBezTo>
                  <a:cubicBezTo>
                    <a:pt x="1063" y="818"/>
                    <a:pt x="1070" y="753"/>
                    <a:pt x="1044" y="727"/>
                  </a:cubicBezTo>
                  <a:cubicBezTo>
                    <a:pt x="1018" y="701"/>
                    <a:pt x="1033" y="664"/>
                    <a:pt x="1048" y="638"/>
                  </a:cubicBezTo>
                  <a:cubicBezTo>
                    <a:pt x="1063" y="612"/>
                    <a:pt x="1107" y="617"/>
                    <a:pt x="1088" y="590"/>
                  </a:cubicBezTo>
                  <a:cubicBezTo>
                    <a:pt x="1068" y="562"/>
                    <a:pt x="1066" y="556"/>
                    <a:pt x="1085" y="540"/>
                  </a:cubicBezTo>
                  <a:cubicBezTo>
                    <a:pt x="1105" y="523"/>
                    <a:pt x="1103" y="504"/>
                    <a:pt x="1088" y="486"/>
                  </a:cubicBezTo>
                  <a:cubicBezTo>
                    <a:pt x="1072" y="467"/>
                    <a:pt x="989" y="395"/>
                    <a:pt x="1029" y="360"/>
                  </a:cubicBezTo>
                  <a:cubicBezTo>
                    <a:pt x="1068" y="325"/>
                    <a:pt x="1092" y="328"/>
                    <a:pt x="1094" y="280"/>
                  </a:cubicBezTo>
                  <a:cubicBezTo>
                    <a:pt x="1096" y="232"/>
                    <a:pt x="1101" y="236"/>
                    <a:pt x="1107" y="199"/>
                  </a:cubicBezTo>
                  <a:cubicBezTo>
                    <a:pt x="1114" y="161"/>
                    <a:pt x="1116" y="148"/>
                    <a:pt x="1131" y="132"/>
                  </a:cubicBezTo>
                  <a:cubicBezTo>
                    <a:pt x="1146" y="115"/>
                    <a:pt x="1155" y="84"/>
                    <a:pt x="1140" y="65"/>
                  </a:cubicBezTo>
                  <a:cubicBezTo>
                    <a:pt x="1128" y="51"/>
                    <a:pt x="1107" y="25"/>
                    <a:pt x="1098" y="0"/>
                  </a:cubicBezTo>
                  <a:cubicBezTo>
                    <a:pt x="1092" y="1"/>
                    <a:pt x="1085" y="8"/>
                    <a:pt x="1074" y="24"/>
                  </a:cubicBezTo>
                  <a:cubicBezTo>
                    <a:pt x="1039" y="80"/>
                    <a:pt x="1018" y="91"/>
                    <a:pt x="996" y="76"/>
                  </a:cubicBezTo>
                  <a:cubicBezTo>
                    <a:pt x="974" y="61"/>
                    <a:pt x="917" y="21"/>
                    <a:pt x="917" y="47"/>
                  </a:cubicBezTo>
                  <a:cubicBezTo>
                    <a:pt x="917" y="73"/>
                    <a:pt x="926" y="87"/>
                    <a:pt x="900" y="110"/>
                  </a:cubicBezTo>
                  <a:cubicBezTo>
                    <a:pt x="873" y="132"/>
                    <a:pt x="839" y="136"/>
                    <a:pt x="843" y="173"/>
                  </a:cubicBezTo>
                  <a:cubicBezTo>
                    <a:pt x="847" y="210"/>
                    <a:pt x="904" y="258"/>
                    <a:pt x="834" y="265"/>
                  </a:cubicBezTo>
                  <a:cubicBezTo>
                    <a:pt x="764" y="273"/>
                    <a:pt x="777" y="273"/>
                    <a:pt x="764" y="302"/>
                  </a:cubicBezTo>
                  <a:cubicBezTo>
                    <a:pt x="751" y="332"/>
                    <a:pt x="716" y="354"/>
                    <a:pt x="699" y="380"/>
                  </a:cubicBezTo>
                  <a:cubicBezTo>
                    <a:pt x="681" y="406"/>
                    <a:pt x="651" y="417"/>
                    <a:pt x="651" y="454"/>
                  </a:cubicBezTo>
                  <a:cubicBezTo>
                    <a:pt x="651" y="491"/>
                    <a:pt x="659" y="506"/>
                    <a:pt x="629" y="506"/>
                  </a:cubicBezTo>
                  <a:cubicBezTo>
                    <a:pt x="598" y="506"/>
                    <a:pt x="576" y="554"/>
                    <a:pt x="550" y="528"/>
                  </a:cubicBezTo>
                  <a:cubicBezTo>
                    <a:pt x="524" y="502"/>
                    <a:pt x="493" y="469"/>
                    <a:pt x="476" y="491"/>
                  </a:cubicBezTo>
                  <a:cubicBezTo>
                    <a:pt x="458" y="514"/>
                    <a:pt x="410" y="502"/>
                    <a:pt x="384" y="502"/>
                  </a:cubicBezTo>
                  <a:cubicBezTo>
                    <a:pt x="381" y="502"/>
                    <a:pt x="379" y="502"/>
                    <a:pt x="377" y="501"/>
                  </a:cubicBezTo>
                  <a:cubicBezTo>
                    <a:pt x="364" y="519"/>
                    <a:pt x="352" y="532"/>
                    <a:pt x="334" y="545"/>
                  </a:cubicBezTo>
                  <a:cubicBezTo>
                    <a:pt x="310" y="562"/>
                    <a:pt x="323" y="573"/>
                    <a:pt x="314" y="595"/>
                  </a:cubicBezTo>
                  <a:cubicBezTo>
                    <a:pt x="306" y="617"/>
                    <a:pt x="306" y="623"/>
                    <a:pt x="323" y="645"/>
                  </a:cubicBezTo>
                  <a:cubicBezTo>
                    <a:pt x="341" y="667"/>
                    <a:pt x="319" y="679"/>
                    <a:pt x="327" y="704"/>
                  </a:cubicBezTo>
                  <a:cubicBezTo>
                    <a:pt x="336" y="730"/>
                    <a:pt x="391" y="740"/>
                    <a:pt x="430" y="747"/>
                  </a:cubicBezTo>
                  <a:cubicBezTo>
                    <a:pt x="469" y="754"/>
                    <a:pt x="472" y="760"/>
                    <a:pt x="500" y="784"/>
                  </a:cubicBezTo>
                  <a:cubicBezTo>
                    <a:pt x="528" y="808"/>
                    <a:pt x="592" y="814"/>
                    <a:pt x="631" y="825"/>
                  </a:cubicBezTo>
                  <a:cubicBezTo>
                    <a:pt x="670" y="836"/>
                    <a:pt x="648" y="868"/>
                    <a:pt x="664" y="901"/>
                  </a:cubicBezTo>
                  <a:cubicBezTo>
                    <a:pt x="679" y="934"/>
                    <a:pt x="646" y="938"/>
                    <a:pt x="624" y="966"/>
                  </a:cubicBezTo>
                  <a:cubicBezTo>
                    <a:pt x="603" y="994"/>
                    <a:pt x="622" y="1016"/>
                    <a:pt x="642" y="1038"/>
                  </a:cubicBezTo>
                  <a:cubicBezTo>
                    <a:pt x="662" y="1060"/>
                    <a:pt x="668" y="1070"/>
                    <a:pt x="662" y="1095"/>
                  </a:cubicBezTo>
                  <a:cubicBezTo>
                    <a:pt x="655" y="1121"/>
                    <a:pt x="590" y="1123"/>
                    <a:pt x="563" y="1120"/>
                  </a:cubicBezTo>
                  <a:cubicBezTo>
                    <a:pt x="537" y="1116"/>
                    <a:pt x="544" y="1114"/>
                    <a:pt x="537" y="1127"/>
                  </a:cubicBezTo>
                  <a:cubicBezTo>
                    <a:pt x="531" y="1140"/>
                    <a:pt x="526" y="1138"/>
                    <a:pt x="509" y="1127"/>
                  </a:cubicBezTo>
                  <a:cubicBezTo>
                    <a:pt x="491" y="1116"/>
                    <a:pt x="489" y="1129"/>
                    <a:pt x="461" y="1136"/>
                  </a:cubicBezTo>
                  <a:cubicBezTo>
                    <a:pt x="432" y="1144"/>
                    <a:pt x="472" y="1162"/>
                    <a:pt x="472" y="1196"/>
                  </a:cubicBezTo>
                  <a:cubicBezTo>
                    <a:pt x="472" y="1229"/>
                    <a:pt x="445" y="1209"/>
                    <a:pt x="419" y="1209"/>
                  </a:cubicBezTo>
                  <a:cubicBezTo>
                    <a:pt x="393" y="1209"/>
                    <a:pt x="389" y="1222"/>
                    <a:pt x="356" y="1225"/>
                  </a:cubicBezTo>
                  <a:cubicBezTo>
                    <a:pt x="323" y="1229"/>
                    <a:pt x="297" y="1207"/>
                    <a:pt x="288" y="1188"/>
                  </a:cubicBezTo>
                  <a:cubicBezTo>
                    <a:pt x="279" y="1170"/>
                    <a:pt x="249" y="1179"/>
                    <a:pt x="205" y="1183"/>
                  </a:cubicBezTo>
                  <a:cubicBezTo>
                    <a:pt x="161" y="1186"/>
                    <a:pt x="172" y="1222"/>
                    <a:pt x="183" y="1238"/>
                  </a:cubicBezTo>
                  <a:cubicBezTo>
                    <a:pt x="194" y="1255"/>
                    <a:pt x="192" y="1270"/>
                    <a:pt x="175" y="1277"/>
                  </a:cubicBezTo>
                  <a:cubicBezTo>
                    <a:pt x="157" y="1285"/>
                    <a:pt x="144" y="1305"/>
                    <a:pt x="142" y="1320"/>
                  </a:cubicBezTo>
                  <a:cubicBezTo>
                    <a:pt x="140" y="1335"/>
                    <a:pt x="159" y="1335"/>
                    <a:pt x="179" y="1331"/>
                  </a:cubicBezTo>
                  <a:cubicBezTo>
                    <a:pt x="199" y="1327"/>
                    <a:pt x="207" y="1348"/>
                    <a:pt x="223" y="1362"/>
                  </a:cubicBezTo>
                  <a:cubicBezTo>
                    <a:pt x="238" y="1377"/>
                    <a:pt x="210" y="1394"/>
                    <a:pt x="212" y="1416"/>
                  </a:cubicBezTo>
                  <a:cubicBezTo>
                    <a:pt x="214" y="1438"/>
                    <a:pt x="199" y="1438"/>
                    <a:pt x="188" y="1455"/>
                  </a:cubicBezTo>
                  <a:cubicBezTo>
                    <a:pt x="177" y="1472"/>
                    <a:pt x="168" y="1474"/>
                    <a:pt x="179" y="1481"/>
                  </a:cubicBezTo>
                  <a:cubicBezTo>
                    <a:pt x="190" y="1488"/>
                    <a:pt x="199" y="1498"/>
                    <a:pt x="181" y="1514"/>
                  </a:cubicBezTo>
                  <a:cubicBezTo>
                    <a:pt x="164" y="1531"/>
                    <a:pt x="181" y="1525"/>
                    <a:pt x="201" y="1540"/>
                  </a:cubicBezTo>
                  <a:cubicBezTo>
                    <a:pt x="220" y="1555"/>
                    <a:pt x="214" y="1570"/>
                    <a:pt x="185" y="1572"/>
                  </a:cubicBezTo>
                  <a:cubicBezTo>
                    <a:pt x="157" y="1574"/>
                    <a:pt x="161" y="1562"/>
                    <a:pt x="148" y="1551"/>
                  </a:cubicBezTo>
                  <a:cubicBezTo>
                    <a:pt x="135" y="1540"/>
                    <a:pt x="129" y="1555"/>
                    <a:pt x="124" y="1568"/>
                  </a:cubicBezTo>
                  <a:cubicBezTo>
                    <a:pt x="120" y="1581"/>
                    <a:pt x="92" y="1568"/>
                    <a:pt x="76" y="1564"/>
                  </a:cubicBezTo>
                  <a:cubicBezTo>
                    <a:pt x="61" y="1561"/>
                    <a:pt x="48" y="1579"/>
                    <a:pt x="24" y="1592"/>
                  </a:cubicBezTo>
                  <a:cubicBezTo>
                    <a:pt x="0" y="1605"/>
                    <a:pt x="37" y="1616"/>
                    <a:pt x="61" y="1624"/>
                  </a:cubicBezTo>
                  <a:cubicBezTo>
                    <a:pt x="85" y="1631"/>
                    <a:pt x="83" y="1638"/>
                    <a:pt x="68" y="1655"/>
                  </a:cubicBezTo>
                  <a:cubicBezTo>
                    <a:pt x="52" y="1672"/>
                    <a:pt x="83" y="1685"/>
                    <a:pt x="61" y="1698"/>
                  </a:cubicBezTo>
                  <a:cubicBezTo>
                    <a:pt x="49" y="1705"/>
                    <a:pt x="34" y="1721"/>
                    <a:pt x="24" y="1734"/>
                  </a:cubicBezTo>
                  <a:cubicBezTo>
                    <a:pt x="32" y="1734"/>
                    <a:pt x="39" y="1735"/>
                    <a:pt x="46" y="1735"/>
                  </a:cubicBezTo>
                  <a:cubicBezTo>
                    <a:pt x="78" y="1735"/>
                    <a:pt x="81" y="1768"/>
                    <a:pt x="109" y="1800"/>
                  </a:cubicBezTo>
                  <a:cubicBezTo>
                    <a:pt x="137" y="1831"/>
                    <a:pt x="179" y="1807"/>
                    <a:pt x="214" y="1789"/>
                  </a:cubicBezTo>
                  <a:cubicBezTo>
                    <a:pt x="249" y="1770"/>
                    <a:pt x="271" y="1778"/>
                    <a:pt x="313" y="1776"/>
                  </a:cubicBezTo>
                  <a:cubicBezTo>
                    <a:pt x="356" y="1773"/>
                    <a:pt x="333" y="1803"/>
                    <a:pt x="349" y="1823"/>
                  </a:cubicBezTo>
                  <a:cubicBezTo>
                    <a:pt x="366" y="1842"/>
                    <a:pt x="382" y="1831"/>
                    <a:pt x="402" y="1823"/>
                  </a:cubicBezTo>
                  <a:cubicBezTo>
                    <a:pt x="421" y="1815"/>
                    <a:pt x="428" y="1817"/>
                    <a:pt x="438" y="1834"/>
                  </a:cubicBezTo>
                  <a:cubicBezTo>
                    <a:pt x="448" y="1851"/>
                    <a:pt x="457" y="1851"/>
                    <a:pt x="474" y="1845"/>
                  </a:cubicBezTo>
                  <a:cubicBezTo>
                    <a:pt x="490" y="1840"/>
                    <a:pt x="510" y="1867"/>
                    <a:pt x="536" y="1890"/>
                  </a:cubicBezTo>
                  <a:cubicBezTo>
                    <a:pt x="562" y="1912"/>
                    <a:pt x="585" y="1895"/>
                    <a:pt x="611" y="1876"/>
                  </a:cubicBezTo>
                  <a:cubicBezTo>
                    <a:pt x="638" y="1856"/>
                    <a:pt x="654" y="1876"/>
                    <a:pt x="677" y="1876"/>
                  </a:cubicBezTo>
                  <a:cubicBezTo>
                    <a:pt x="700" y="1876"/>
                    <a:pt x="723" y="1895"/>
                    <a:pt x="739" y="1912"/>
                  </a:cubicBezTo>
                  <a:cubicBezTo>
                    <a:pt x="756" y="1929"/>
                    <a:pt x="769" y="1931"/>
                    <a:pt x="805" y="1929"/>
                  </a:cubicBezTo>
                  <a:cubicBezTo>
                    <a:pt x="841" y="1926"/>
                    <a:pt x="828" y="1937"/>
                    <a:pt x="857" y="1965"/>
                  </a:cubicBezTo>
                  <a:cubicBezTo>
                    <a:pt x="887" y="1992"/>
                    <a:pt x="903" y="1976"/>
                    <a:pt x="939" y="1959"/>
                  </a:cubicBezTo>
                  <a:cubicBezTo>
                    <a:pt x="947" y="1955"/>
                    <a:pt x="955" y="1954"/>
                    <a:pt x="963" y="1952"/>
                  </a:cubicBezTo>
                  <a:cubicBezTo>
                    <a:pt x="968" y="1936"/>
                    <a:pt x="973" y="1918"/>
                    <a:pt x="970" y="1909"/>
                  </a:cubicBezTo>
                  <a:cubicBezTo>
                    <a:pt x="963" y="1891"/>
                    <a:pt x="948" y="1874"/>
                    <a:pt x="928" y="1859"/>
                  </a:cubicBezTo>
                  <a:cubicBezTo>
                    <a:pt x="908" y="1844"/>
                    <a:pt x="915" y="1837"/>
                    <a:pt x="930" y="1816"/>
                  </a:cubicBezTo>
                  <a:cubicBezTo>
                    <a:pt x="946" y="1796"/>
                    <a:pt x="943" y="1768"/>
                    <a:pt x="978" y="1770"/>
                  </a:cubicBezTo>
                  <a:cubicBezTo>
                    <a:pt x="1013" y="1772"/>
                    <a:pt x="1057" y="1774"/>
                    <a:pt x="1059" y="1752"/>
                  </a:cubicBezTo>
                  <a:cubicBezTo>
                    <a:pt x="1061" y="1729"/>
                    <a:pt x="1074" y="1696"/>
                    <a:pt x="1044" y="1694"/>
                  </a:cubicBezTo>
                  <a:cubicBezTo>
                    <a:pt x="1013" y="1692"/>
                    <a:pt x="972" y="1698"/>
                    <a:pt x="974" y="1679"/>
                  </a:cubicBezTo>
                  <a:cubicBezTo>
                    <a:pt x="976" y="1661"/>
                    <a:pt x="978" y="1644"/>
                    <a:pt x="952" y="1644"/>
                  </a:cubicBezTo>
                  <a:cubicBezTo>
                    <a:pt x="926" y="1644"/>
                    <a:pt x="913" y="1637"/>
                    <a:pt x="913" y="1626"/>
                  </a:cubicBezTo>
                  <a:cubicBezTo>
                    <a:pt x="913" y="1614"/>
                    <a:pt x="904" y="1592"/>
                    <a:pt x="965" y="1600"/>
                  </a:cubicBezTo>
                  <a:cubicBezTo>
                    <a:pt x="1026" y="1607"/>
                    <a:pt x="1042" y="1587"/>
                    <a:pt x="1048" y="1603"/>
                  </a:cubicBezTo>
                  <a:cubicBezTo>
                    <a:pt x="1055" y="1620"/>
                    <a:pt x="1059" y="1620"/>
                    <a:pt x="1092" y="1620"/>
                  </a:cubicBezTo>
                  <a:cubicBezTo>
                    <a:pt x="1125" y="1620"/>
                    <a:pt x="1127" y="1588"/>
                    <a:pt x="1168" y="1607"/>
                  </a:cubicBezTo>
                  <a:cubicBezTo>
                    <a:pt x="1210" y="1626"/>
                    <a:pt x="1210" y="1614"/>
                    <a:pt x="1232" y="1592"/>
                  </a:cubicBezTo>
                  <a:cubicBezTo>
                    <a:pt x="1254" y="1570"/>
                    <a:pt x="1273" y="1555"/>
                    <a:pt x="1256" y="1527"/>
                  </a:cubicBezTo>
                  <a:close/>
                </a:path>
              </a:pathLst>
            </a:custGeom>
            <a:solidFill>
              <a:srgbClr val="3078AE"/>
            </a:solidFill>
            <a:ln w="6350" cap="rnd" cmpd="sng">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48" name="Freeform 18">
              <a:extLst>
                <a:ext uri="{FF2B5EF4-FFF2-40B4-BE49-F238E27FC236}">
                  <a16:creationId xmlns:a16="http://schemas.microsoft.com/office/drawing/2014/main" id="{774C3F17-1FCF-0F81-AD82-BB8385533D5D}"/>
                </a:ext>
              </a:extLst>
            </p:cNvPr>
            <p:cNvSpPr>
              <a:spLocks/>
            </p:cNvSpPr>
            <p:nvPr/>
          </p:nvSpPr>
          <p:spPr bwMode="auto">
            <a:xfrm>
              <a:off x="3030" y="3028"/>
              <a:ext cx="700" cy="551"/>
            </a:xfrm>
            <a:custGeom>
              <a:avLst/>
              <a:gdLst>
                <a:gd name="T0" fmla="*/ 1227 w 1511"/>
                <a:gd name="T1" fmla="*/ 158 h 1190"/>
                <a:gd name="T2" fmla="*/ 1173 w 1511"/>
                <a:gd name="T3" fmla="*/ 104 h 1190"/>
                <a:gd name="T4" fmla="*/ 1123 w 1511"/>
                <a:gd name="T5" fmla="*/ 32 h 1190"/>
                <a:gd name="T6" fmla="*/ 1024 w 1511"/>
                <a:gd name="T7" fmla="*/ 35 h 1190"/>
                <a:gd name="T8" fmla="*/ 943 w 1511"/>
                <a:gd name="T9" fmla="*/ 43 h 1190"/>
                <a:gd name="T10" fmla="*/ 880 w 1511"/>
                <a:gd name="T11" fmla="*/ 89 h 1190"/>
                <a:gd name="T12" fmla="*/ 756 w 1511"/>
                <a:gd name="T13" fmla="*/ 180 h 1190"/>
                <a:gd name="T14" fmla="*/ 592 w 1511"/>
                <a:gd name="T15" fmla="*/ 139 h 1190"/>
                <a:gd name="T16" fmla="*/ 500 w 1511"/>
                <a:gd name="T17" fmla="*/ 191 h 1190"/>
                <a:gd name="T18" fmla="*/ 620 w 1511"/>
                <a:gd name="T19" fmla="*/ 287 h 1190"/>
                <a:gd name="T20" fmla="*/ 675 w 1511"/>
                <a:gd name="T21" fmla="*/ 361 h 1190"/>
                <a:gd name="T22" fmla="*/ 572 w 1511"/>
                <a:gd name="T23" fmla="*/ 389 h 1190"/>
                <a:gd name="T24" fmla="*/ 469 w 1511"/>
                <a:gd name="T25" fmla="*/ 393 h 1190"/>
                <a:gd name="T26" fmla="*/ 419 w 1511"/>
                <a:gd name="T27" fmla="*/ 398 h 1190"/>
                <a:gd name="T28" fmla="*/ 293 w 1511"/>
                <a:gd name="T29" fmla="*/ 504 h 1190"/>
                <a:gd name="T30" fmla="*/ 144 w 1511"/>
                <a:gd name="T31" fmla="*/ 523 h 1190"/>
                <a:gd name="T32" fmla="*/ 35 w 1511"/>
                <a:gd name="T33" fmla="*/ 549 h 1190"/>
                <a:gd name="T34" fmla="*/ 30 w 1511"/>
                <a:gd name="T35" fmla="*/ 630 h 1190"/>
                <a:gd name="T36" fmla="*/ 113 w 1511"/>
                <a:gd name="T37" fmla="*/ 704 h 1190"/>
                <a:gd name="T38" fmla="*/ 210 w 1511"/>
                <a:gd name="T39" fmla="*/ 678 h 1190"/>
                <a:gd name="T40" fmla="*/ 258 w 1511"/>
                <a:gd name="T41" fmla="*/ 790 h 1190"/>
                <a:gd name="T42" fmla="*/ 201 w 1511"/>
                <a:gd name="T43" fmla="*/ 953 h 1190"/>
                <a:gd name="T44" fmla="*/ 258 w 1511"/>
                <a:gd name="T45" fmla="*/ 1127 h 1190"/>
                <a:gd name="T46" fmla="*/ 376 w 1511"/>
                <a:gd name="T47" fmla="*/ 1138 h 1190"/>
                <a:gd name="T48" fmla="*/ 524 w 1511"/>
                <a:gd name="T49" fmla="*/ 1134 h 1190"/>
                <a:gd name="T50" fmla="*/ 673 w 1511"/>
                <a:gd name="T51" fmla="*/ 1112 h 1190"/>
                <a:gd name="T52" fmla="*/ 847 w 1511"/>
                <a:gd name="T53" fmla="*/ 1023 h 1190"/>
                <a:gd name="T54" fmla="*/ 970 w 1511"/>
                <a:gd name="T55" fmla="*/ 979 h 1190"/>
                <a:gd name="T56" fmla="*/ 1088 w 1511"/>
                <a:gd name="T57" fmla="*/ 1030 h 1190"/>
                <a:gd name="T58" fmla="*/ 1171 w 1511"/>
                <a:gd name="T59" fmla="*/ 956 h 1190"/>
                <a:gd name="T60" fmla="*/ 1302 w 1511"/>
                <a:gd name="T61" fmla="*/ 927 h 1190"/>
                <a:gd name="T62" fmla="*/ 1372 w 1511"/>
                <a:gd name="T63" fmla="*/ 860 h 1190"/>
                <a:gd name="T64" fmla="*/ 1489 w 1511"/>
                <a:gd name="T65" fmla="*/ 819 h 1190"/>
                <a:gd name="T66" fmla="*/ 1468 w 1511"/>
                <a:gd name="T67" fmla="*/ 671 h 1190"/>
                <a:gd name="T68" fmla="*/ 1472 w 1511"/>
                <a:gd name="T69" fmla="*/ 593 h 1190"/>
                <a:gd name="T70" fmla="*/ 1393 w 1511"/>
                <a:gd name="T71" fmla="*/ 512 h 1190"/>
                <a:gd name="T72" fmla="*/ 1341 w 1511"/>
                <a:gd name="T73" fmla="*/ 486 h 1190"/>
                <a:gd name="T74" fmla="*/ 1437 w 1511"/>
                <a:gd name="T75" fmla="*/ 345 h 1190"/>
                <a:gd name="T76" fmla="*/ 1402 w 1511"/>
                <a:gd name="T77" fmla="*/ 200 h 1190"/>
                <a:gd name="T78" fmla="*/ 1352 w 1511"/>
                <a:gd name="T79" fmla="*/ 222 h 1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11" h="1190">
                  <a:moveTo>
                    <a:pt x="1275" y="219"/>
                  </a:moveTo>
                  <a:cubicBezTo>
                    <a:pt x="1234" y="202"/>
                    <a:pt x="1240" y="182"/>
                    <a:pt x="1227" y="158"/>
                  </a:cubicBezTo>
                  <a:cubicBezTo>
                    <a:pt x="1214" y="134"/>
                    <a:pt x="1195" y="132"/>
                    <a:pt x="1171" y="128"/>
                  </a:cubicBezTo>
                  <a:cubicBezTo>
                    <a:pt x="1147" y="124"/>
                    <a:pt x="1162" y="121"/>
                    <a:pt x="1173" y="104"/>
                  </a:cubicBezTo>
                  <a:cubicBezTo>
                    <a:pt x="1184" y="87"/>
                    <a:pt x="1160" y="80"/>
                    <a:pt x="1160" y="65"/>
                  </a:cubicBezTo>
                  <a:cubicBezTo>
                    <a:pt x="1160" y="50"/>
                    <a:pt x="1151" y="33"/>
                    <a:pt x="1123" y="32"/>
                  </a:cubicBezTo>
                  <a:cubicBezTo>
                    <a:pt x="1094" y="30"/>
                    <a:pt x="1083" y="33"/>
                    <a:pt x="1066" y="54"/>
                  </a:cubicBezTo>
                  <a:cubicBezTo>
                    <a:pt x="1048" y="74"/>
                    <a:pt x="1029" y="54"/>
                    <a:pt x="1024" y="35"/>
                  </a:cubicBezTo>
                  <a:cubicBezTo>
                    <a:pt x="1020" y="17"/>
                    <a:pt x="991" y="11"/>
                    <a:pt x="965" y="6"/>
                  </a:cubicBezTo>
                  <a:cubicBezTo>
                    <a:pt x="939" y="0"/>
                    <a:pt x="924" y="24"/>
                    <a:pt x="943" y="43"/>
                  </a:cubicBezTo>
                  <a:cubicBezTo>
                    <a:pt x="963" y="61"/>
                    <a:pt x="954" y="76"/>
                    <a:pt x="941" y="95"/>
                  </a:cubicBezTo>
                  <a:cubicBezTo>
                    <a:pt x="928" y="113"/>
                    <a:pt x="913" y="115"/>
                    <a:pt x="880" y="89"/>
                  </a:cubicBezTo>
                  <a:cubicBezTo>
                    <a:pt x="847" y="63"/>
                    <a:pt x="823" y="113"/>
                    <a:pt x="784" y="119"/>
                  </a:cubicBezTo>
                  <a:cubicBezTo>
                    <a:pt x="745" y="124"/>
                    <a:pt x="784" y="156"/>
                    <a:pt x="756" y="180"/>
                  </a:cubicBezTo>
                  <a:cubicBezTo>
                    <a:pt x="727" y="204"/>
                    <a:pt x="688" y="191"/>
                    <a:pt x="657" y="187"/>
                  </a:cubicBezTo>
                  <a:cubicBezTo>
                    <a:pt x="627" y="184"/>
                    <a:pt x="620" y="161"/>
                    <a:pt x="592" y="139"/>
                  </a:cubicBezTo>
                  <a:cubicBezTo>
                    <a:pt x="563" y="117"/>
                    <a:pt x="570" y="146"/>
                    <a:pt x="555" y="163"/>
                  </a:cubicBezTo>
                  <a:cubicBezTo>
                    <a:pt x="539" y="180"/>
                    <a:pt x="518" y="176"/>
                    <a:pt x="500" y="191"/>
                  </a:cubicBezTo>
                  <a:cubicBezTo>
                    <a:pt x="483" y="206"/>
                    <a:pt x="504" y="235"/>
                    <a:pt x="531" y="254"/>
                  </a:cubicBezTo>
                  <a:cubicBezTo>
                    <a:pt x="557" y="272"/>
                    <a:pt x="579" y="287"/>
                    <a:pt x="620" y="287"/>
                  </a:cubicBezTo>
                  <a:cubicBezTo>
                    <a:pt x="662" y="287"/>
                    <a:pt x="642" y="300"/>
                    <a:pt x="644" y="317"/>
                  </a:cubicBezTo>
                  <a:cubicBezTo>
                    <a:pt x="646" y="334"/>
                    <a:pt x="660" y="341"/>
                    <a:pt x="675" y="361"/>
                  </a:cubicBezTo>
                  <a:cubicBezTo>
                    <a:pt x="690" y="382"/>
                    <a:pt x="662" y="384"/>
                    <a:pt x="635" y="382"/>
                  </a:cubicBezTo>
                  <a:cubicBezTo>
                    <a:pt x="609" y="380"/>
                    <a:pt x="596" y="389"/>
                    <a:pt x="572" y="389"/>
                  </a:cubicBezTo>
                  <a:cubicBezTo>
                    <a:pt x="548" y="389"/>
                    <a:pt x="548" y="399"/>
                    <a:pt x="522" y="410"/>
                  </a:cubicBezTo>
                  <a:cubicBezTo>
                    <a:pt x="496" y="421"/>
                    <a:pt x="483" y="408"/>
                    <a:pt x="469" y="393"/>
                  </a:cubicBezTo>
                  <a:cubicBezTo>
                    <a:pt x="456" y="378"/>
                    <a:pt x="450" y="387"/>
                    <a:pt x="437" y="399"/>
                  </a:cubicBezTo>
                  <a:cubicBezTo>
                    <a:pt x="433" y="402"/>
                    <a:pt x="426" y="401"/>
                    <a:pt x="419" y="398"/>
                  </a:cubicBezTo>
                  <a:cubicBezTo>
                    <a:pt x="414" y="430"/>
                    <a:pt x="409" y="486"/>
                    <a:pt x="384" y="489"/>
                  </a:cubicBezTo>
                  <a:cubicBezTo>
                    <a:pt x="358" y="493"/>
                    <a:pt x="341" y="497"/>
                    <a:pt x="293" y="504"/>
                  </a:cubicBezTo>
                  <a:cubicBezTo>
                    <a:pt x="245" y="512"/>
                    <a:pt x="240" y="508"/>
                    <a:pt x="175" y="493"/>
                  </a:cubicBezTo>
                  <a:cubicBezTo>
                    <a:pt x="109" y="478"/>
                    <a:pt x="175" y="493"/>
                    <a:pt x="144" y="523"/>
                  </a:cubicBezTo>
                  <a:cubicBezTo>
                    <a:pt x="113" y="552"/>
                    <a:pt x="113" y="526"/>
                    <a:pt x="96" y="493"/>
                  </a:cubicBezTo>
                  <a:cubicBezTo>
                    <a:pt x="79" y="460"/>
                    <a:pt x="70" y="504"/>
                    <a:pt x="35" y="549"/>
                  </a:cubicBezTo>
                  <a:cubicBezTo>
                    <a:pt x="0" y="593"/>
                    <a:pt x="9" y="571"/>
                    <a:pt x="35" y="593"/>
                  </a:cubicBezTo>
                  <a:cubicBezTo>
                    <a:pt x="61" y="615"/>
                    <a:pt x="52" y="619"/>
                    <a:pt x="30" y="630"/>
                  </a:cubicBezTo>
                  <a:cubicBezTo>
                    <a:pt x="9" y="641"/>
                    <a:pt x="26" y="686"/>
                    <a:pt x="52" y="704"/>
                  </a:cubicBezTo>
                  <a:cubicBezTo>
                    <a:pt x="79" y="723"/>
                    <a:pt x="113" y="727"/>
                    <a:pt x="113" y="704"/>
                  </a:cubicBezTo>
                  <a:cubicBezTo>
                    <a:pt x="113" y="682"/>
                    <a:pt x="140" y="689"/>
                    <a:pt x="153" y="701"/>
                  </a:cubicBezTo>
                  <a:cubicBezTo>
                    <a:pt x="166" y="712"/>
                    <a:pt x="183" y="675"/>
                    <a:pt x="210" y="678"/>
                  </a:cubicBezTo>
                  <a:cubicBezTo>
                    <a:pt x="236" y="682"/>
                    <a:pt x="240" y="708"/>
                    <a:pt x="258" y="723"/>
                  </a:cubicBezTo>
                  <a:cubicBezTo>
                    <a:pt x="275" y="738"/>
                    <a:pt x="275" y="767"/>
                    <a:pt x="258" y="790"/>
                  </a:cubicBezTo>
                  <a:cubicBezTo>
                    <a:pt x="240" y="812"/>
                    <a:pt x="236" y="812"/>
                    <a:pt x="201" y="856"/>
                  </a:cubicBezTo>
                  <a:cubicBezTo>
                    <a:pt x="166" y="901"/>
                    <a:pt x="201" y="927"/>
                    <a:pt x="201" y="953"/>
                  </a:cubicBezTo>
                  <a:cubicBezTo>
                    <a:pt x="201" y="979"/>
                    <a:pt x="258" y="1005"/>
                    <a:pt x="284" y="1027"/>
                  </a:cubicBezTo>
                  <a:cubicBezTo>
                    <a:pt x="310" y="1049"/>
                    <a:pt x="297" y="1093"/>
                    <a:pt x="258" y="1127"/>
                  </a:cubicBezTo>
                  <a:cubicBezTo>
                    <a:pt x="218" y="1160"/>
                    <a:pt x="262" y="1179"/>
                    <a:pt x="306" y="1179"/>
                  </a:cubicBezTo>
                  <a:cubicBezTo>
                    <a:pt x="349" y="1179"/>
                    <a:pt x="358" y="1160"/>
                    <a:pt x="376" y="1138"/>
                  </a:cubicBezTo>
                  <a:cubicBezTo>
                    <a:pt x="393" y="1116"/>
                    <a:pt x="397" y="1101"/>
                    <a:pt x="432" y="1097"/>
                  </a:cubicBezTo>
                  <a:cubicBezTo>
                    <a:pt x="467" y="1093"/>
                    <a:pt x="498" y="1138"/>
                    <a:pt x="524" y="1134"/>
                  </a:cubicBezTo>
                  <a:cubicBezTo>
                    <a:pt x="550" y="1131"/>
                    <a:pt x="581" y="1145"/>
                    <a:pt x="616" y="1168"/>
                  </a:cubicBezTo>
                  <a:cubicBezTo>
                    <a:pt x="651" y="1190"/>
                    <a:pt x="673" y="1149"/>
                    <a:pt x="673" y="1112"/>
                  </a:cubicBezTo>
                  <a:cubicBezTo>
                    <a:pt x="673" y="1075"/>
                    <a:pt x="738" y="1086"/>
                    <a:pt x="760" y="1064"/>
                  </a:cubicBezTo>
                  <a:cubicBezTo>
                    <a:pt x="782" y="1042"/>
                    <a:pt x="799" y="1027"/>
                    <a:pt x="847" y="1023"/>
                  </a:cubicBezTo>
                  <a:cubicBezTo>
                    <a:pt x="895" y="1019"/>
                    <a:pt x="882" y="990"/>
                    <a:pt x="922" y="953"/>
                  </a:cubicBezTo>
                  <a:cubicBezTo>
                    <a:pt x="961" y="916"/>
                    <a:pt x="952" y="945"/>
                    <a:pt x="970" y="979"/>
                  </a:cubicBezTo>
                  <a:cubicBezTo>
                    <a:pt x="987" y="1012"/>
                    <a:pt x="1018" y="1012"/>
                    <a:pt x="1035" y="1001"/>
                  </a:cubicBezTo>
                  <a:cubicBezTo>
                    <a:pt x="1053" y="990"/>
                    <a:pt x="1061" y="1005"/>
                    <a:pt x="1088" y="1030"/>
                  </a:cubicBezTo>
                  <a:cubicBezTo>
                    <a:pt x="1114" y="1056"/>
                    <a:pt x="1114" y="1019"/>
                    <a:pt x="1144" y="1012"/>
                  </a:cubicBezTo>
                  <a:cubicBezTo>
                    <a:pt x="1175" y="1005"/>
                    <a:pt x="1162" y="982"/>
                    <a:pt x="1171" y="956"/>
                  </a:cubicBezTo>
                  <a:cubicBezTo>
                    <a:pt x="1179" y="930"/>
                    <a:pt x="1219" y="923"/>
                    <a:pt x="1249" y="942"/>
                  </a:cubicBezTo>
                  <a:cubicBezTo>
                    <a:pt x="1280" y="960"/>
                    <a:pt x="1293" y="953"/>
                    <a:pt x="1302" y="927"/>
                  </a:cubicBezTo>
                  <a:cubicBezTo>
                    <a:pt x="1310" y="901"/>
                    <a:pt x="1328" y="916"/>
                    <a:pt x="1372" y="916"/>
                  </a:cubicBezTo>
                  <a:cubicBezTo>
                    <a:pt x="1415" y="916"/>
                    <a:pt x="1372" y="890"/>
                    <a:pt x="1372" y="860"/>
                  </a:cubicBezTo>
                  <a:cubicBezTo>
                    <a:pt x="1372" y="830"/>
                    <a:pt x="1420" y="834"/>
                    <a:pt x="1437" y="849"/>
                  </a:cubicBezTo>
                  <a:cubicBezTo>
                    <a:pt x="1455" y="864"/>
                    <a:pt x="1468" y="853"/>
                    <a:pt x="1489" y="819"/>
                  </a:cubicBezTo>
                  <a:cubicBezTo>
                    <a:pt x="1511" y="786"/>
                    <a:pt x="1494" y="756"/>
                    <a:pt x="1485" y="745"/>
                  </a:cubicBezTo>
                  <a:cubicBezTo>
                    <a:pt x="1476" y="734"/>
                    <a:pt x="1450" y="693"/>
                    <a:pt x="1468" y="671"/>
                  </a:cubicBezTo>
                  <a:cubicBezTo>
                    <a:pt x="1485" y="649"/>
                    <a:pt x="1494" y="656"/>
                    <a:pt x="1481" y="638"/>
                  </a:cubicBezTo>
                  <a:cubicBezTo>
                    <a:pt x="1468" y="619"/>
                    <a:pt x="1450" y="604"/>
                    <a:pt x="1472" y="593"/>
                  </a:cubicBezTo>
                  <a:cubicBezTo>
                    <a:pt x="1494" y="582"/>
                    <a:pt x="1489" y="571"/>
                    <a:pt x="1485" y="526"/>
                  </a:cubicBezTo>
                  <a:cubicBezTo>
                    <a:pt x="1481" y="482"/>
                    <a:pt x="1437" y="519"/>
                    <a:pt x="1393" y="512"/>
                  </a:cubicBezTo>
                  <a:cubicBezTo>
                    <a:pt x="1350" y="504"/>
                    <a:pt x="1363" y="549"/>
                    <a:pt x="1323" y="534"/>
                  </a:cubicBezTo>
                  <a:cubicBezTo>
                    <a:pt x="1284" y="519"/>
                    <a:pt x="1319" y="512"/>
                    <a:pt x="1341" y="486"/>
                  </a:cubicBezTo>
                  <a:cubicBezTo>
                    <a:pt x="1363" y="460"/>
                    <a:pt x="1415" y="426"/>
                    <a:pt x="1450" y="419"/>
                  </a:cubicBezTo>
                  <a:cubicBezTo>
                    <a:pt x="1485" y="411"/>
                    <a:pt x="1459" y="378"/>
                    <a:pt x="1437" y="345"/>
                  </a:cubicBezTo>
                  <a:cubicBezTo>
                    <a:pt x="1415" y="311"/>
                    <a:pt x="1411" y="300"/>
                    <a:pt x="1424" y="263"/>
                  </a:cubicBezTo>
                  <a:cubicBezTo>
                    <a:pt x="1437" y="226"/>
                    <a:pt x="1428" y="230"/>
                    <a:pt x="1402" y="200"/>
                  </a:cubicBezTo>
                  <a:cubicBezTo>
                    <a:pt x="1401" y="199"/>
                    <a:pt x="1401" y="199"/>
                    <a:pt x="1400" y="198"/>
                  </a:cubicBezTo>
                  <a:cubicBezTo>
                    <a:pt x="1384" y="208"/>
                    <a:pt x="1373" y="217"/>
                    <a:pt x="1352" y="222"/>
                  </a:cubicBezTo>
                  <a:cubicBezTo>
                    <a:pt x="1319" y="232"/>
                    <a:pt x="1317" y="235"/>
                    <a:pt x="1275" y="219"/>
                  </a:cubicBezTo>
                  <a:close/>
                </a:path>
              </a:pathLst>
            </a:custGeom>
            <a:grpFill/>
            <a:ln w="6350" cap="rnd" cmpd="sng">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49" name="Freeform 19">
              <a:extLst>
                <a:ext uri="{FF2B5EF4-FFF2-40B4-BE49-F238E27FC236}">
                  <a16:creationId xmlns:a16="http://schemas.microsoft.com/office/drawing/2014/main" id="{7B27CFB6-0ADF-9857-0F48-813BAB50DBEE}"/>
                </a:ext>
              </a:extLst>
            </p:cNvPr>
            <p:cNvSpPr>
              <a:spLocks/>
            </p:cNvSpPr>
            <p:nvPr/>
          </p:nvSpPr>
          <p:spPr bwMode="auto">
            <a:xfrm>
              <a:off x="2330" y="2463"/>
              <a:ext cx="1424" cy="954"/>
            </a:xfrm>
            <a:custGeom>
              <a:avLst/>
              <a:gdLst>
                <a:gd name="T0" fmla="*/ 3008 w 3074"/>
                <a:gd name="T1" fmla="*/ 534 h 2060"/>
                <a:gd name="T2" fmla="*/ 2766 w 3074"/>
                <a:gd name="T3" fmla="*/ 507 h 2060"/>
                <a:gd name="T4" fmla="*/ 2572 w 3074"/>
                <a:gd name="T5" fmla="*/ 454 h 2060"/>
                <a:gd name="T6" fmla="*/ 2399 w 3074"/>
                <a:gd name="T7" fmla="*/ 412 h 2060"/>
                <a:gd name="T8" fmla="*/ 2274 w 3074"/>
                <a:gd name="T9" fmla="*/ 354 h 2060"/>
                <a:gd name="T10" fmla="*/ 2007 w 3074"/>
                <a:gd name="T11" fmla="*/ 313 h 2060"/>
                <a:gd name="T12" fmla="*/ 1797 w 3074"/>
                <a:gd name="T13" fmla="*/ 402 h 2060"/>
                <a:gd name="T14" fmla="*/ 1646 w 3074"/>
                <a:gd name="T15" fmla="*/ 276 h 2060"/>
                <a:gd name="T16" fmla="*/ 1524 w 3074"/>
                <a:gd name="T17" fmla="*/ 248 h 2060"/>
                <a:gd name="T18" fmla="*/ 1413 w 3074"/>
                <a:gd name="T19" fmla="*/ 129 h 2060"/>
                <a:gd name="T20" fmla="*/ 1264 w 3074"/>
                <a:gd name="T21" fmla="*/ 22 h 2060"/>
                <a:gd name="T22" fmla="*/ 1179 w 3074"/>
                <a:gd name="T23" fmla="*/ 136 h 2060"/>
                <a:gd name="T24" fmla="*/ 1148 w 3074"/>
                <a:gd name="T25" fmla="*/ 292 h 2060"/>
                <a:gd name="T26" fmla="*/ 934 w 3074"/>
                <a:gd name="T27" fmla="*/ 244 h 2060"/>
                <a:gd name="T28" fmla="*/ 698 w 3074"/>
                <a:gd name="T29" fmla="*/ 374 h 2060"/>
                <a:gd name="T30" fmla="*/ 463 w 3074"/>
                <a:gd name="T31" fmla="*/ 267 h 2060"/>
                <a:gd name="T32" fmla="*/ 235 w 3074"/>
                <a:gd name="T33" fmla="*/ 222 h 2060"/>
                <a:gd name="T34" fmla="*/ 48 w 3074"/>
                <a:gd name="T35" fmla="*/ 352 h 2060"/>
                <a:gd name="T36" fmla="*/ 200 w 3074"/>
                <a:gd name="T37" fmla="*/ 467 h 2060"/>
                <a:gd name="T38" fmla="*/ 345 w 3074"/>
                <a:gd name="T39" fmla="*/ 734 h 2060"/>
                <a:gd name="T40" fmla="*/ 371 w 3074"/>
                <a:gd name="T41" fmla="*/ 934 h 2060"/>
                <a:gd name="T42" fmla="*/ 386 w 3074"/>
                <a:gd name="T43" fmla="*/ 1233 h 2060"/>
                <a:gd name="T44" fmla="*/ 480 w 3074"/>
                <a:gd name="T45" fmla="*/ 1501 h 2060"/>
                <a:gd name="T46" fmla="*/ 624 w 3074"/>
                <a:gd name="T47" fmla="*/ 1475 h 2060"/>
                <a:gd name="T48" fmla="*/ 886 w 3074"/>
                <a:gd name="T49" fmla="*/ 1760 h 2060"/>
                <a:gd name="T50" fmla="*/ 1004 w 3074"/>
                <a:gd name="T51" fmla="*/ 2012 h 2060"/>
                <a:gd name="T52" fmla="*/ 1271 w 3074"/>
                <a:gd name="T53" fmla="*/ 2009 h 2060"/>
                <a:gd name="T54" fmla="*/ 1332 w 3074"/>
                <a:gd name="T55" fmla="*/ 1782 h 2060"/>
                <a:gd name="T56" fmla="*/ 1463 w 3074"/>
                <a:gd name="T57" fmla="*/ 1549 h 2060"/>
                <a:gd name="T58" fmla="*/ 1655 w 3074"/>
                <a:gd name="T59" fmla="*/ 1397 h 2060"/>
                <a:gd name="T60" fmla="*/ 1694 w 3074"/>
                <a:gd name="T61" fmla="*/ 1549 h 2060"/>
                <a:gd name="T62" fmla="*/ 1904 w 3074"/>
                <a:gd name="T63" fmla="*/ 1545 h 2060"/>
                <a:gd name="T64" fmla="*/ 1948 w 3074"/>
                <a:gd name="T65" fmla="*/ 1618 h 2060"/>
                <a:gd name="T66" fmla="*/ 2083 w 3074"/>
                <a:gd name="T67" fmla="*/ 1608 h 2060"/>
                <a:gd name="T68" fmla="*/ 2155 w 3074"/>
                <a:gd name="T69" fmla="*/ 1536 h 2060"/>
                <a:gd name="T70" fmla="*/ 2011 w 3074"/>
                <a:gd name="T71" fmla="*/ 1410 h 2060"/>
                <a:gd name="T72" fmla="*/ 2168 w 3074"/>
                <a:gd name="T73" fmla="*/ 1406 h 2060"/>
                <a:gd name="T74" fmla="*/ 2391 w 3074"/>
                <a:gd name="T75" fmla="*/ 1308 h 2060"/>
                <a:gd name="T76" fmla="*/ 2476 w 3074"/>
                <a:gd name="T77" fmla="*/ 1225 h 2060"/>
                <a:gd name="T78" fmla="*/ 2634 w 3074"/>
                <a:gd name="T79" fmla="*/ 1251 h 2060"/>
                <a:gd name="T80" fmla="*/ 2682 w 3074"/>
                <a:gd name="T81" fmla="*/ 1347 h 2060"/>
                <a:gd name="T82" fmla="*/ 2863 w 3074"/>
                <a:gd name="T83" fmla="*/ 1441 h 2060"/>
                <a:gd name="T84" fmla="*/ 2891 w 3074"/>
                <a:gd name="T85" fmla="*/ 1230 h 2060"/>
                <a:gd name="T86" fmla="*/ 2785 w 3074"/>
                <a:gd name="T87" fmla="*/ 1126 h 2060"/>
                <a:gd name="T88" fmla="*/ 2697 w 3074"/>
                <a:gd name="T89" fmla="*/ 982 h 2060"/>
                <a:gd name="T90" fmla="*/ 2720 w 3074"/>
                <a:gd name="T91" fmla="*/ 873 h 2060"/>
                <a:gd name="T92" fmla="*/ 2946 w 3074"/>
                <a:gd name="T93" fmla="*/ 821 h 2060"/>
                <a:gd name="T94" fmla="*/ 3057 w 3074"/>
                <a:gd name="T95" fmla="*/ 643 h 2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74" h="2060">
                  <a:moveTo>
                    <a:pt x="3057" y="643"/>
                  </a:moveTo>
                  <a:cubicBezTo>
                    <a:pt x="3041" y="612"/>
                    <a:pt x="3008" y="604"/>
                    <a:pt x="3011" y="584"/>
                  </a:cubicBezTo>
                  <a:cubicBezTo>
                    <a:pt x="3015" y="565"/>
                    <a:pt x="3038" y="532"/>
                    <a:pt x="3008" y="534"/>
                  </a:cubicBezTo>
                  <a:cubicBezTo>
                    <a:pt x="2979" y="537"/>
                    <a:pt x="2936" y="520"/>
                    <a:pt x="2900" y="537"/>
                  </a:cubicBezTo>
                  <a:cubicBezTo>
                    <a:pt x="2864" y="554"/>
                    <a:pt x="2848" y="570"/>
                    <a:pt x="2818" y="543"/>
                  </a:cubicBezTo>
                  <a:cubicBezTo>
                    <a:pt x="2789" y="515"/>
                    <a:pt x="2802" y="504"/>
                    <a:pt x="2766" y="507"/>
                  </a:cubicBezTo>
                  <a:cubicBezTo>
                    <a:pt x="2730" y="509"/>
                    <a:pt x="2717" y="507"/>
                    <a:pt x="2700" y="490"/>
                  </a:cubicBezTo>
                  <a:cubicBezTo>
                    <a:pt x="2684" y="473"/>
                    <a:pt x="2661" y="454"/>
                    <a:pt x="2638" y="454"/>
                  </a:cubicBezTo>
                  <a:cubicBezTo>
                    <a:pt x="2615" y="454"/>
                    <a:pt x="2599" y="434"/>
                    <a:pt x="2572" y="454"/>
                  </a:cubicBezTo>
                  <a:cubicBezTo>
                    <a:pt x="2546" y="473"/>
                    <a:pt x="2523" y="490"/>
                    <a:pt x="2497" y="468"/>
                  </a:cubicBezTo>
                  <a:cubicBezTo>
                    <a:pt x="2471" y="445"/>
                    <a:pt x="2451" y="418"/>
                    <a:pt x="2435" y="423"/>
                  </a:cubicBezTo>
                  <a:cubicBezTo>
                    <a:pt x="2418" y="429"/>
                    <a:pt x="2409" y="429"/>
                    <a:pt x="2399" y="412"/>
                  </a:cubicBezTo>
                  <a:cubicBezTo>
                    <a:pt x="2389" y="395"/>
                    <a:pt x="2382" y="393"/>
                    <a:pt x="2363" y="401"/>
                  </a:cubicBezTo>
                  <a:cubicBezTo>
                    <a:pt x="2343" y="409"/>
                    <a:pt x="2327" y="420"/>
                    <a:pt x="2310" y="401"/>
                  </a:cubicBezTo>
                  <a:cubicBezTo>
                    <a:pt x="2294" y="381"/>
                    <a:pt x="2317" y="351"/>
                    <a:pt x="2274" y="354"/>
                  </a:cubicBezTo>
                  <a:cubicBezTo>
                    <a:pt x="2232" y="356"/>
                    <a:pt x="2210" y="348"/>
                    <a:pt x="2175" y="367"/>
                  </a:cubicBezTo>
                  <a:cubicBezTo>
                    <a:pt x="2140" y="385"/>
                    <a:pt x="2098" y="409"/>
                    <a:pt x="2070" y="378"/>
                  </a:cubicBezTo>
                  <a:cubicBezTo>
                    <a:pt x="2042" y="346"/>
                    <a:pt x="2039" y="313"/>
                    <a:pt x="2007" y="313"/>
                  </a:cubicBezTo>
                  <a:cubicBezTo>
                    <a:pt x="1974" y="313"/>
                    <a:pt x="1917" y="304"/>
                    <a:pt x="1915" y="320"/>
                  </a:cubicBezTo>
                  <a:cubicBezTo>
                    <a:pt x="1913" y="337"/>
                    <a:pt x="1935" y="376"/>
                    <a:pt x="1884" y="393"/>
                  </a:cubicBezTo>
                  <a:cubicBezTo>
                    <a:pt x="1834" y="409"/>
                    <a:pt x="1845" y="420"/>
                    <a:pt x="1797" y="402"/>
                  </a:cubicBezTo>
                  <a:cubicBezTo>
                    <a:pt x="1749" y="383"/>
                    <a:pt x="1747" y="402"/>
                    <a:pt x="1721" y="385"/>
                  </a:cubicBezTo>
                  <a:cubicBezTo>
                    <a:pt x="1694" y="368"/>
                    <a:pt x="1673" y="365"/>
                    <a:pt x="1670" y="344"/>
                  </a:cubicBezTo>
                  <a:cubicBezTo>
                    <a:pt x="1668" y="324"/>
                    <a:pt x="1673" y="296"/>
                    <a:pt x="1646" y="276"/>
                  </a:cubicBezTo>
                  <a:cubicBezTo>
                    <a:pt x="1620" y="255"/>
                    <a:pt x="1653" y="242"/>
                    <a:pt x="1629" y="228"/>
                  </a:cubicBezTo>
                  <a:cubicBezTo>
                    <a:pt x="1605" y="213"/>
                    <a:pt x="1587" y="222"/>
                    <a:pt x="1574" y="239"/>
                  </a:cubicBezTo>
                  <a:cubicBezTo>
                    <a:pt x="1561" y="255"/>
                    <a:pt x="1541" y="261"/>
                    <a:pt x="1524" y="248"/>
                  </a:cubicBezTo>
                  <a:cubicBezTo>
                    <a:pt x="1507" y="235"/>
                    <a:pt x="1496" y="218"/>
                    <a:pt x="1474" y="202"/>
                  </a:cubicBezTo>
                  <a:cubicBezTo>
                    <a:pt x="1452" y="185"/>
                    <a:pt x="1439" y="187"/>
                    <a:pt x="1437" y="172"/>
                  </a:cubicBezTo>
                  <a:cubicBezTo>
                    <a:pt x="1434" y="157"/>
                    <a:pt x="1448" y="133"/>
                    <a:pt x="1413" y="129"/>
                  </a:cubicBezTo>
                  <a:cubicBezTo>
                    <a:pt x="1378" y="126"/>
                    <a:pt x="1367" y="128"/>
                    <a:pt x="1367" y="105"/>
                  </a:cubicBezTo>
                  <a:cubicBezTo>
                    <a:pt x="1367" y="83"/>
                    <a:pt x="1378" y="20"/>
                    <a:pt x="1345" y="14"/>
                  </a:cubicBezTo>
                  <a:cubicBezTo>
                    <a:pt x="1312" y="9"/>
                    <a:pt x="1314" y="0"/>
                    <a:pt x="1264" y="22"/>
                  </a:cubicBezTo>
                  <a:cubicBezTo>
                    <a:pt x="1214" y="44"/>
                    <a:pt x="1214" y="50"/>
                    <a:pt x="1194" y="50"/>
                  </a:cubicBezTo>
                  <a:cubicBezTo>
                    <a:pt x="1175" y="50"/>
                    <a:pt x="1142" y="59"/>
                    <a:pt x="1146" y="79"/>
                  </a:cubicBezTo>
                  <a:cubicBezTo>
                    <a:pt x="1149" y="95"/>
                    <a:pt x="1172" y="115"/>
                    <a:pt x="1179" y="136"/>
                  </a:cubicBezTo>
                  <a:cubicBezTo>
                    <a:pt x="1196" y="137"/>
                    <a:pt x="1207" y="142"/>
                    <a:pt x="1210" y="166"/>
                  </a:cubicBezTo>
                  <a:cubicBezTo>
                    <a:pt x="1214" y="211"/>
                    <a:pt x="1196" y="226"/>
                    <a:pt x="1196" y="255"/>
                  </a:cubicBezTo>
                  <a:cubicBezTo>
                    <a:pt x="1196" y="285"/>
                    <a:pt x="1166" y="318"/>
                    <a:pt x="1148" y="292"/>
                  </a:cubicBezTo>
                  <a:cubicBezTo>
                    <a:pt x="1131" y="267"/>
                    <a:pt x="1113" y="233"/>
                    <a:pt x="1087" y="263"/>
                  </a:cubicBezTo>
                  <a:cubicBezTo>
                    <a:pt x="1061" y="292"/>
                    <a:pt x="1030" y="318"/>
                    <a:pt x="1004" y="285"/>
                  </a:cubicBezTo>
                  <a:cubicBezTo>
                    <a:pt x="978" y="252"/>
                    <a:pt x="965" y="222"/>
                    <a:pt x="934" y="244"/>
                  </a:cubicBezTo>
                  <a:cubicBezTo>
                    <a:pt x="904" y="267"/>
                    <a:pt x="860" y="292"/>
                    <a:pt x="860" y="322"/>
                  </a:cubicBezTo>
                  <a:cubicBezTo>
                    <a:pt x="860" y="352"/>
                    <a:pt x="878" y="404"/>
                    <a:pt x="825" y="404"/>
                  </a:cubicBezTo>
                  <a:cubicBezTo>
                    <a:pt x="773" y="404"/>
                    <a:pt x="729" y="407"/>
                    <a:pt x="698" y="374"/>
                  </a:cubicBezTo>
                  <a:cubicBezTo>
                    <a:pt x="668" y="341"/>
                    <a:pt x="624" y="304"/>
                    <a:pt x="611" y="274"/>
                  </a:cubicBezTo>
                  <a:cubicBezTo>
                    <a:pt x="598" y="244"/>
                    <a:pt x="576" y="215"/>
                    <a:pt x="546" y="233"/>
                  </a:cubicBezTo>
                  <a:cubicBezTo>
                    <a:pt x="515" y="252"/>
                    <a:pt x="493" y="292"/>
                    <a:pt x="463" y="267"/>
                  </a:cubicBezTo>
                  <a:cubicBezTo>
                    <a:pt x="432" y="241"/>
                    <a:pt x="414" y="259"/>
                    <a:pt x="388" y="233"/>
                  </a:cubicBezTo>
                  <a:cubicBezTo>
                    <a:pt x="362" y="207"/>
                    <a:pt x="345" y="189"/>
                    <a:pt x="323" y="207"/>
                  </a:cubicBezTo>
                  <a:cubicBezTo>
                    <a:pt x="301" y="226"/>
                    <a:pt x="257" y="222"/>
                    <a:pt x="235" y="222"/>
                  </a:cubicBezTo>
                  <a:cubicBezTo>
                    <a:pt x="214" y="222"/>
                    <a:pt x="157" y="204"/>
                    <a:pt x="117" y="222"/>
                  </a:cubicBezTo>
                  <a:cubicBezTo>
                    <a:pt x="78" y="241"/>
                    <a:pt x="65" y="252"/>
                    <a:pt x="52" y="267"/>
                  </a:cubicBezTo>
                  <a:cubicBezTo>
                    <a:pt x="39" y="281"/>
                    <a:pt x="74" y="341"/>
                    <a:pt x="48" y="352"/>
                  </a:cubicBezTo>
                  <a:cubicBezTo>
                    <a:pt x="21" y="363"/>
                    <a:pt x="0" y="381"/>
                    <a:pt x="34" y="389"/>
                  </a:cubicBezTo>
                  <a:cubicBezTo>
                    <a:pt x="69" y="396"/>
                    <a:pt x="109" y="426"/>
                    <a:pt x="135" y="430"/>
                  </a:cubicBezTo>
                  <a:cubicBezTo>
                    <a:pt x="161" y="433"/>
                    <a:pt x="192" y="418"/>
                    <a:pt x="200" y="467"/>
                  </a:cubicBezTo>
                  <a:cubicBezTo>
                    <a:pt x="209" y="515"/>
                    <a:pt x="253" y="530"/>
                    <a:pt x="257" y="570"/>
                  </a:cubicBezTo>
                  <a:cubicBezTo>
                    <a:pt x="262" y="611"/>
                    <a:pt x="266" y="626"/>
                    <a:pt x="297" y="652"/>
                  </a:cubicBezTo>
                  <a:cubicBezTo>
                    <a:pt x="327" y="678"/>
                    <a:pt x="393" y="722"/>
                    <a:pt x="345" y="734"/>
                  </a:cubicBezTo>
                  <a:cubicBezTo>
                    <a:pt x="297" y="745"/>
                    <a:pt x="262" y="737"/>
                    <a:pt x="283" y="767"/>
                  </a:cubicBezTo>
                  <a:cubicBezTo>
                    <a:pt x="305" y="797"/>
                    <a:pt x="340" y="804"/>
                    <a:pt x="345" y="834"/>
                  </a:cubicBezTo>
                  <a:cubicBezTo>
                    <a:pt x="349" y="863"/>
                    <a:pt x="366" y="893"/>
                    <a:pt x="371" y="934"/>
                  </a:cubicBezTo>
                  <a:cubicBezTo>
                    <a:pt x="375" y="974"/>
                    <a:pt x="371" y="986"/>
                    <a:pt x="375" y="1023"/>
                  </a:cubicBezTo>
                  <a:cubicBezTo>
                    <a:pt x="380" y="1060"/>
                    <a:pt x="362" y="1138"/>
                    <a:pt x="371" y="1171"/>
                  </a:cubicBezTo>
                  <a:cubicBezTo>
                    <a:pt x="379" y="1201"/>
                    <a:pt x="405" y="1216"/>
                    <a:pt x="386" y="1233"/>
                  </a:cubicBezTo>
                  <a:cubicBezTo>
                    <a:pt x="406" y="1256"/>
                    <a:pt x="406" y="1276"/>
                    <a:pt x="406" y="1301"/>
                  </a:cubicBezTo>
                  <a:cubicBezTo>
                    <a:pt x="406" y="1338"/>
                    <a:pt x="401" y="1382"/>
                    <a:pt x="410" y="1456"/>
                  </a:cubicBezTo>
                  <a:cubicBezTo>
                    <a:pt x="419" y="1530"/>
                    <a:pt x="454" y="1512"/>
                    <a:pt x="480" y="1501"/>
                  </a:cubicBezTo>
                  <a:cubicBezTo>
                    <a:pt x="506" y="1490"/>
                    <a:pt x="537" y="1479"/>
                    <a:pt x="546" y="1456"/>
                  </a:cubicBezTo>
                  <a:cubicBezTo>
                    <a:pt x="554" y="1434"/>
                    <a:pt x="585" y="1412"/>
                    <a:pt x="611" y="1423"/>
                  </a:cubicBezTo>
                  <a:cubicBezTo>
                    <a:pt x="637" y="1434"/>
                    <a:pt x="650" y="1449"/>
                    <a:pt x="624" y="1475"/>
                  </a:cubicBezTo>
                  <a:cubicBezTo>
                    <a:pt x="598" y="1501"/>
                    <a:pt x="615" y="1519"/>
                    <a:pt x="642" y="1564"/>
                  </a:cubicBezTo>
                  <a:cubicBezTo>
                    <a:pt x="668" y="1608"/>
                    <a:pt x="755" y="1601"/>
                    <a:pt x="786" y="1630"/>
                  </a:cubicBezTo>
                  <a:cubicBezTo>
                    <a:pt x="816" y="1660"/>
                    <a:pt x="873" y="1719"/>
                    <a:pt x="886" y="1760"/>
                  </a:cubicBezTo>
                  <a:cubicBezTo>
                    <a:pt x="899" y="1801"/>
                    <a:pt x="891" y="1816"/>
                    <a:pt x="934" y="1845"/>
                  </a:cubicBezTo>
                  <a:cubicBezTo>
                    <a:pt x="978" y="1875"/>
                    <a:pt x="934" y="1920"/>
                    <a:pt x="974" y="1942"/>
                  </a:cubicBezTo>
                  <a:cubicBezTo>
                    <a:pt x="1013" y="1964"/>
                    <a:pt x="1000" y="2001"/>
                    <a:pt x="1004" y="2012"/>
                  </a:cubicBezTo>
                  <a:cubicBezTo>
                    <a:pt x="1009" y="2023"/>
                    <a:pt x="1057" y="2053"/>
                    <a:pt x="1096" y="2057"/>
                  </a:cubicBezTo>
                  <a:cubicBezTo>
                    <a:pt x="1135" y="2060"/>
                    <a:pt x="1183" y="2027"/>
                    <a:pt x="1218" y="1990"/>
                  </a:cubicBezTo>
                  <a:cubicBezTo>
                    <a:pt x="1253" y="1953"/>
                    <a:pt x="1266" y="1997"/>
                    <a:pt x="1271" y="2009"/>
                  </a:cubicBezTo>
                  <a:cubicBezTo>
                    <a:pt x="1275" y="2020"/>
                    <a:pt x="1319" y="2012"/>
                    <a:pt x="1349" y="1986"/>
                  </a:cubicBezTo>
                  <a:cubicBezTo>
                    <a:pt x="1380" y="1960"/>
                    <a:pt x="1375" y="1908"/>
                    <a:pt x="1349" y="1868"/>
                  </a:cubicBezTo>
                  <a:cubicBezTo>
                    <a:pt x="1323" y="1827"/>
                    <a:pt x="1336" y="1816"/>
                    <a:pt x="1332" y="1782"/>
                  </a:cubicBezTo>
                  <a:cubicBezTo>
                    <a:pt x="1327" y="1749"/>
                    <a:pt x="1336" y="1727"/>
                    <a:pt x="1375" y="1723"/>
                  </a:cubicBezTo>
                  <a:cubicBezTo>
                    <a:pt x="1415" y="1719"/>
                    <a:pt x="1428" y="1664"/>
                    <a:pt x="1454" y="1638"/>
                  </a:cubicBezTo>
                  <a:cubicBezTo>
                    <a:pt x="1480" y="1612"/>
                    <a:pt x="1485" y="1575"/>
                    <a:pt x="1463" y="1549"/>
                  </a:cubicBezTo>
                  <a:cubicBezTo>
                    <a:pt x="1441" y="1523"/>
                    <a:pt x="1511" y="1504"/>
                    <a:pt x="1546" y="1497"/>
                  </a:cubicBezTo>
                  <a:cubicBezTo>
                    <a:pt x="1581" y="1490"/>
                    <a:pt x="1594" y="1464"/>
                    <a:pt x="1555" y="1438"/>
                  </a:cubicBezTo>
                  <a:cubicBezTo>
                    <a:pt x="1515" y="1412"/>
                    <a:pt x="1611" y="1401"/>
                    <a:pt x="1655" y="1397"/>
                  </a:cubicBezTo>
                  <a:cubicBezTo>
                    <a:pt x="1699" y="1393"/>
                    <a:pt x="1677" y="1423"/>
                    <a:pt x="1668" y="1434"/>
                  </a:cubicBezTo>
                  <a:cubicBezTo>
                    <a:pt x="1659" y="1445"/>
                    <a:pt x="1659" y="1464"/>
                    <a:pt x="1681" y="1482"/>
                  </a:cubicBezTo>
                  <a:cubicBezTo>
                    <a:pt x="1703" y="1501"/>
                    <a:pt x="1716" y="1530"/>
                    <a:pt x="1694" y="1549"/>
                  </a:cubicBezTo>
                  <a:cubicBezTo>
                    <a:pt x="1673" y="1567"/>
                    <a:pt x="1716" y="1586"/>
                    <a:pt x="1756" y="1593"/>
                  </a:cubicBezTo>
                  <a:cubicBezTo>
                    <a:pt x="1795" y="1601"/>
                    <a:pt x="1834" y="1567"/>
                    <a:pt x="1847" y="1545"/>
                  </a:cubicBezTo>
                  <a:cubicBezTo>
                    <a:pt x="1860" y="1523"/>
                    <a:pt x="1887" y="1538"/>
                    <a:pt x="1904" y="1545"/>
                  </a:cubicBezTo>
                  <a:cubicBezTo>
                    <a:pt x="1922" y="1553"/>
                    <a:pt x="1935" y="1582"/>
                    <a:pt x="1930" y="1612"/>
                  </a:cubicBezTo>
                  <a:cubicBezTo>
                    <a:pt x="1930" y="1614"/>
                    <a:pt x="1930" y="1615"/>
                    <a:pt x="1930" y="1617"/>
                  </a:cubicBezTo>
                  <a:cubicBezTo>
                    <a:pt x="1937" y="1620"/>
                    <a:pt x="1944" y="1621"/>
                    <a:pt x="1948" y="1618"/>
                  </a:cubicBezTo>
                  <a:cubicBezTo>
                    <a:pt x="1961" y="1606"/>
                    <a:pt x="1967" y="1597"/>
                    <a:pt x="1980" y="1612"/>
                  </a:cubicBezTo>
                  <a:cubicBezTo>
                    <a:pt x="1994" y="1627"/>
                    <a:pt x="2007" y="1640"/>
                    <a:pt x="2033" y="1629"/>
                  </a:cubicBezTo>
                  <a:cubicBezTo>
                    <a:pt x="2059" y="1618"/>
                    <a:pt x="2059" y="1608"/>
                    <a:pt x="2083" y="1608"/>
                  </a:cubicBezTo>
                  <a:cubicBezTo>
                    <a:pt x="2107" y="1608"/>
                    <a:pt x="2120" y="1599"/>
                    <a:pt x="2146" y="1601"/>
                  </a:cubicBezTo>
                  <a:cubicBezTo>
                    <a:pt x="2173" y="1603"/>
                    <a:pt x="2201" y="1601"/>
                    <a:pt x="2186" y="1580"/>
                  </a:cubicBezTo>
                  <a:cubicBezTo>
                    <a:pt x="2171" y="1560"/>
                    <a:pt x="2157" y="1553"/>
                    <a:pt x="2155" y="1536"/>
                  </a:cubicBezTo>
                  <a:cubicBezTo>
                    <a:pt x="2153" y="1519"/>
                    <a:pt x="2173" y="1506"/>
                    <a:pt x="2131" y="1506"/>
                  </a:cubicBezTo>
                  <a:cubicBezTo>
                    <a:pt x="2090" y="1506"/>
                    <a:pt x="2068" y="1491"/>
                    <a:pt x="2042" y="1473"/>
                  </a:cubicBezTo>
                  <a:cubicBezTo>
                    <a:pt x="2015" y="1454"/>
                    <a:pt x="1994" y="1425"/>
                    <a:pt x="2011" y="1410"/>
                  </a:cubicBezTo>
                  <a:cubicBezTo>
                    <a:pt x="2029" y="1395"/>
                    <a:pt x="2050" y="1399"/>
                    <a:pt x="2066" y="1382"/>
                  </a:cubicBezTo>
                  <a:cubicBezTo>
                    <a:pt x="2081" y="1365"/>
                    <a:pt x="2074" y="1336"/>
                    <a:pt x="2103" y="1358"/>
                  </a:cubicBezTo>
                  <a:cubicBezTo>
                    <a:pt x="2131" y="1380"/>
                    <a:pt x="2138" y="1403"/>
                    <a:pt x="2168" y="1406"/>
                  </a:cubicBezTo>
                  <a:cubicBezTo>
                    <a:pt x="2199" y="1410"/>
                    <a:pt x="2238" y="1423"/>
                    <a:pt x="2267" y="1399"/>
                  </a:cubicBezTo>
                  <a:cubicBezTo>
                    <a:pt x="2295" y="1375"/>
                    <a:pt x="2256" y="1343"/>
                    <a:pt x="2295" y="1338"/>
                  </a:cubicBezTo>
                  <a:cubicBezTo>
                    <a:pt x="2334" y="1332"/>
                    <a:pt x="2358" y="1282"/>
                    <a:pt x="2391" y="1308"/>
                  </a:cubicBezTo>
                  <a:cubicBezTo>
                    <a:pt x="2424" y="1334"/>
                    <a:pt x="2439" y="1332"/>
                    <a:pt x="2452" y="1314"/>
                  </a:cubicBezTo>
                  <a:cubicBezTo>
                    <a:pt x="2465" y="1295"/>
                    <a:pt x="2474" y="1280"/>
                    <a:pt x="2454" y="1262"/>
                  </a:cubicBezTo>
                  <a:cubicBezTo>
                    <a:pt x="2435" y="1243"/>
                    <a:pt x="2450" y="1219"/>
                    <a:pt x="2476" y="1225"/>
                  </a:cubicBezTo>
                  <a:cubicBezTo>
                    <a:pt x="2502" y="1230"/>
                    <a:pt x="2531" y="1236"/>
                    <a:pt x="2535" y="1254"/>
                  </a:cubicBezTo>
                  <a:cubicBezTo>
                    <a:pt x="2540" y="1273"/>
                    <a:pt x="2559" y="1293"/>
                    <a:pt x="2577" y="1273"/>
                  </a:cubicBezTo>
                  <a:cubicBezTo>
                    <a:pt x="2594" y="1252"/>
                    <a:pt x="2605" y="1249"/>
                    <a:pt x="2634" y="1251"/>
                  </a:cubicBezTo>
                  <a:cubicBezTo>
                    <a:pt x="2662" y="1252"/>
                    <a:pt x="2671" y="1269"/>
                    <a:pt x="2671" y="1284"/>
                  </a:cubicBezTo>
                  <a:cubicBezTo>
                    <a:pt x="2671" y="1299"/>
                    <a:pt x="2695" y="1306"/>
                    <a:pt x="2684" y="1323"/>
                  </a:cubicBezTo>
                  <a:cubicBezTo>
                    <a:pt x="2673" y="1340"/>
                    <a:pt x="2658" y="1343"/>
                    <a:pt x="2682" y="1347"/>
                  </a:cubicBezTo>
                  <a:cubicBezTo>
                    <a:pt x="2706" y="1351"/>
                    <a:pt x="2725" y="1353"/>
                    <a:pt x="2738" y="1377"/>
                  </a:cubicBezTo>
                  <a:cubicBezTo>
                    <a:pt x="2751" y="1401"/>
                    <a:pt x="2745" y="1421"/>
                    <a:pt x="2786" y="1438"/>
                  </a:cubicBezTo>
                  <a:cubicBezTo>
                    <a:pt x="2828" y="1454"/>
                    <a:pt x="2830" y="1451"/>
                    <a:pt x="2863" y="1441"/>
                  </a:cubicBezTo>
                  <a:cubicBezTo>
                    <a:pt x="2884" y="1436"/>
                    <a:pt x="2895" y="1427"/>
                    <a:pt x="2911" y="1417"/>
                  </a:cubicBezTo>
                  <a:cubicBezTo>
                    <a:pt x="2890" y="1389"/>
                    <a:pt x="2934" y="1385"/>
                    <a:pt x="2917" y="1360"/>
                  </a:cubicBezTo>
                  <a:cubicBezTo>
                    <a:pt x="2900" y="1334"/>
                    <a:pt x="2891" y="1282"/>
                    <a:pt x="2891" y="1230"/>
                  </a:cubicBezTo>
                  <a:cubicBezTo>
                    <a:pt x="2891" y="1226"/>
                    <a:pt x="2891" y="1221"/>
                    <a:pt x="2892" y="1217"/>
                  </a:cubicBezTo>
                  <a:cubicBezTo>
                    <a:pt x="2838" y="1185"/>
                    <a:pt x="2838" y="1185"/>
                    <a:pt x="2838" y="1185"/>
                  </a:cubicBezTo>
                  <a:cubicBezTo>
                    <a:pt x="2838" y="1185"/>
                    <a:pt x="2782" y="1157"/>
                    <a:pt x="2785" y="1126"/>
                  </a:cubicBezTo>
                  <a:cubicBezTo>
                    <a:pt x="2789" y="1096"/>
                    <a:pt x="2802" y="1113"/>
                    <a:pt x="2766" y="1093"/>
                  </a:cubicBezTo>
                  <a:cubicBezTo>
                    <a:pt x="2730" y="1074"/>
                    <a:pt x="2730" y="1068"/>
                    <a:pt x="2713" y="1049"/>
                  </a:cubicBezTo>
                  <a:cubicBezTo>
                    <a:pt x="2697" y="1029"/>
                    <a:pt x="2694" y="1004"/>
                    <a:pt x="2697" y="982"/>
                  </a:cubicBezTo>
                  <a:cubicBezTo>
                    <a:pt x="2700" y="960"/>
                    <a:pt x="2723" y="948"/>
                    <a:pt x="2697" y="940"/>
                  </a:cubicBezTo>
                  <a:cubicBezTo>
                    <a:pt x="2671" y="932"/>
                    <a:pt x="2631" y="921"/>
                    <a:pt x="2667" y="898"/>
                  </a:cubicBezTo>
                  <a:cubicBezTo>
                    <a:pt x="2703" y="876"/>
                    <a:pt x="2720" y="873"/>
                    <a:pt x="2720" y="873"/>
                  </a:cubicBezTo>
                  <a:cubicBezTo>
                    <a:pt x="2720" y="873"/>
                    <a:pt x="2736" y="871"/>
                    <a:pt x="2769" y="862"/>
                  </a:cubicBezTo>
                  <a:cubicBezTo>
                    <a:pt x="2802" y="854"/>
                    <a:pt x="2834" y="854"/>
                    <a:pt x="2857" y="854"/>
                  </a:cubicBezTo>
                  <a:cubicBezTo>
                    <a:pt x="2880" y="854"/>
                    <a:pt x="2929" y="840"/>
                    <a:pt x="2946" y="821"/>
                  </a:cubicBezTo>
                  <a:cubicBezTo>
                    <a:pt x="2962" y="801"/>
                    <a:pt x="3005" y="759"/>
                    <a:pt x="3021" y="771"/>
                  </a:cubicBezTo>
                  <a:cubicBezTo>
                    <a:pt x="3038" y="782"/>
                    <a:pt x="3074" y="779"/>
                    <a:pt x="3074" y="743"/>
                  </a:cubicBezTo>
                  <a:cubicBezTo>
                    <a:pt x="3074" y="707"/>
                    <a:pt x="3074" y="673"/>
                    <a:pt x="3057" y="643"/>
                  </a:cubicBezTo>
                  <a:close/>
                </a:path>
              </a:pathLst>
            </a:custGeom>
            <a:solidFill>
              <a:srgbClr val="3078AE"/>
            </a:solidFill>
            <a:ln w="6350" cap="rnd" cmpd="sng">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50" name="Freeform 20">
              <a:extLst>
                <a:ext uri="{FF2B5EF4-FFF2-40B4-BE49-F238E27FC236}">
                  <a16:creationId xmlns:a16="http://schemas.microsoft.com/office/drawing/2014/main" id="{B818E0DD-04F2-A4B1-17C1-FBDB2D29F24D}"/>
                </a:ext>
              </a:extLst>
            </p:cNvPr>
            <p:cNvSpPr>
              <a:spLocks/>
            </p:cNvSpPr>
            <p:nvPr/>
          </p:nvSpPr>
          <p:spPr bwMode="auto">
            <a:xfrm>
              <a:off x="1990" y="1454"/>
              <a:ext cx="1563" cy="1204"/>
            </a:xfrm>
            <a:custGeom>
              <a:avLst/>
              <a:gdLst>
                <a:gd name="T0" fmla="*/ 3326 w 3374"/>
                <a:gd name="T1" fmla="*/ 1582 h 2599"/>
                <a:gd name="T2" fmla="*/ 3022 w 3374"/>
                <a:gd name="T3" fmla="*/ 1461 h 2599"/>
                <a:gd name="T4" fmla="*/ 2905 w 3374"/>
                <a:gd name="T5" fmla="*/ 1423 h 2599"/>
                <a:gd name="T6" fmla="*/ 2850 w 3374"/>
                <a:gd name="T7" fmla="*/ 1556 h 2599"/>
                <a:gd name="T8" fmla="*/ 2957 w 3374"/>
                <a:gd name="T9" fmla="*/ 1714 h 2599"/>
                <a:gd name="T10" fmla="*/ 2863 w 3374"/>
                <a:gd name="T11" fmla="*/ 1817 h 2599"/>
                <a:gd name="T12" fmla="*/ 2804 w 3374"/>
                <a:gd name="T13" fmla="*/ 1882 h 2599"/>
                <a:gd name="T14" fmla="*/ 2651 w 3374"/>
                <a:gd name="T15" fmla="*/ 1793 h 2599"/>
                <a:gd name="T16" fmla="*/ 2573 w 3374"/>
                <a:gd name="T17" fmla="*/ 1593 h 2599"/>
                <a:gd name="T18" fmla="*/ 2448 w 3374"/>
                <a:gd name="T19" fmla="*/ 1424 h 2599"/>
                <a:gd name="T20" fmla="*/ 2411 w 3374"/>
                <a:gd name="T21" fmla="*/ 1352 h 2599"/>
                <a:gd name="T22" fmla="*/ 2179 w 3374"/>
                <a:gd name="T23" fmla="*/ 1252 h 2599"/>
                <a:gd name="T24" fmla="*/ 2267 w 3374"/>
                <a:gd name="T25" fmla="*/ 911 h 2599"/>
                <a:gd name="T26" fmla="*/ 1721 w 3374"/>
                <a:gd name="T27" fmla="*/ 1019 h 2599"/>
                <a:gd name="T28" fmla="*/ 1446 w 3374"/>
                <a:gd name="T29" fmla="*/ 833 h 2599"/>
                <a:gd name="T30" fmla="*/ 1485 w 3374"/>
                <a:gd name="T31" fmla="*/ 615 h 2599"/>
                <a:gd name="T32" fmla="*/ 1148 w 3374"/>
                <a:gd name="T33" fmla="*/ 548 h 2599"/>
                <a:gd name="T34" fmla="*/ 851 w 3374"/>
                <a:gd name="T35" fmla="*/ 363 h 2599"/>
                <a:gd name="T36" fmla="*/ 848 w 3374"/>
                <a:gd name="T37" fmla="*/ 57 h 2599"/>
                <a:gd name="T38" fmla="*/ 661 w 3374"/>
                <a:gd name="T39" fmla="*/ 24 h 2599"/>
                <a:gd name="T40" fmla="*/ 428 w 3374"/>
                <a:gd name="T41" fmla="*/ 233 h 2599"/>
                <a:gd name="T42" fmla="*/ 113 w 3374"/>
                <a:gd name="T43" fmla="*/ 418 h 2599"/>
                <a:gd name="T44" fmla="*/ 26 w 3374"/>
                <a:gd name="T45" fmla="*/ 792 h 2599"/>
                <a:gd name="T46" fmla="*/ 301 w 3374"/>
                <a:gd name="T47" fmla="*/ 907 h 2599"/>
                <a:gd name="T48" fmla="*/ 633 w 3374"/>
                <a:gd name="T49" fmla="*/ 1000 h 2599"/>
                <a:gd name="T50" fmla="*/ 1074 w 3374"/>
                <a:gd name="T51" fmla="*/ 941 h 2599"/>
                <a:gd name="T52" fmla="*/ 1393 w 3374"/>
                <a:gd name="T53" fmla="*/ 1019 h 2599"/>
                <a:gd name="T54" fmla="*/ 1695 w 3374"/>
                <a:gd name="T55" fmla="*/ 1311 h 2599"/>
                <a:gd name="T56" fmla="*/ 1926 w 3374"/>
                <a:gd name="T57" fmla="*/ 1471 h 2599"/>
                <a:gd name="T58" fmla="*/ 2018 w 3374"/>
                <a:gd name="T59" fmla="*/ 1638 h 2599"/>
                <a:gd name="T60" fmla="*/ 1992 w 3374"/>
                <a:gd name="T61" fmla="*/ 1860 h 2599"/>
                <a:gd name="T62" fmla="*/ 1909 w 3374"/>
                <a:gd name="T63" fmla="*/ 1930 h 2599"/>
                <a:gd name="T64" fmla="*/ 1808 w 3374"/>
                <a:gd name="T65" fmla="*/ 2156 h 2599"/>
                <a:gd name="T66" fmla="*/ 1594 w 3374"/>
                <a:gd name="T67" fmla="*/ 2138 h 2599"/>
                <a:gd name="T68" fmla="*/ 1861 w 3374"/>
                <a:gd name="T69" fmla="*/ 2316 h 2599"/>
                <a:gd name="T70" fmla="*/ 1928 w 3374"/>
                <a:gd name="T71" fmla="*/ 2229 h 2599"/>
                <a:gd name="T72" fmla="*/ 2101 w 3374"/>
                <a:gd name="T73" fmla="*/ 2284 h 2599"/>
                <a:gd name="T74" fmla="*/ 2208 w 3374"/>
                <a:gd name="T75" fmla="*/ 2381 h 2599"/>
                <a:gd name="T76" fmla="*/ 2363 w 3374"/>
                <a:gd name="T77" fmla="*/ 2407 h 2599"/>
                <a:gd name="T78" fmla="*/ 2455 w 3374"/>
                <a:gd name="T79" fmla="*/ 2564 h 2599"/>
                <a:gd name="T80" fmla="*/ 2649 w 3374"/>
                <a:gd name="T81" fmla="*/ 2499 h 2599"/>
                <a:gd name="T82" fmla="*/ 2763 w 3374"/>
                <a:gd name="T83" fmla="*/ 2412 h 2599"/>
                <a:gd name="T84" fmla="*/ 2771 w 3374"/>
                <a:gd name="T85" fmla="*/ 2321 h 2599"/>
                <a:gd name="T86" fmla="*/ 2880 w 3374"/>
                <a:gd name="T87" fmla="*/ 2329 h 2599"/>
                <a:gd name="T88" fmla="*/ 2874 w 3374"/>
                <a:gd name="T89" fmla="*/ 2238 h 2599"/>
                <a:gd name="T90" fmla="*/ 2918 w 3374"/>
                <a:gd name="T91" fmla="*/ 2119 h 2599"/>
                <a:gd name="T92" fmla="*/ 2870 w 3374"/>
                <a:gd name="T93" fmla="*/ 2034 h 2599"/>
                <a:gd name="T94" fmla="*/ 2983 w 3374"/>
                <a:gd name="T95" fmla="*/ 1945 h 2599"/>
                <a:gd name="T96" fmla="*/ 3167 w 3374"/>
                <a:gd name="T97" fmla="*/ 1953 h 2599"/>
                <a:gd name="T98" fmla="*/ 3232 w 3374"/>
                <a:gd name="T99" fmla="*/ 1884 h 2599"/>
                <a:gd name="T100" fmla="*/ 3337 w 3374"/>
                <a:gd name="T101" fmla="*/ 1795 h 2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74" h="2599">
                  <a:moveTo>
                    <a:pt x="3319" y="1723"/>
                  </a:moveTo>
                  <a:cubicBezTo>
                    <a:pt x="3341" y="1695"/>
                    <a:pt x="3374" y="1691"/>
                    <a:pt x="3359" y="1658"/>
                  </a:cubicBezTo>
                  <a:cubicBezTo>
                    <a:pt x="3343" y="1625"/>
                    <a:pt x="3365" y="1593"/>
                    <a:pt x="3326" y="1582"/>
                  </a:cubicBezTo>
                  <a:cubicBezTo>
                    <a:pt x="3287" y="1571"/>
                    <a:pt x="3223" y="1565"/>
                    <a:pt x="3195" y="1541"/>
                  </a:cubicBezTo>
                  <a:cubicBezTo>
                    <a:pt x="3167" y="1517"/>
                    <a:pt x="3164" y="1511"/>
                    <a:pt x="3125" y="1504"/>
                  </a:cubicBezTo>
                  <a:cubicBezTo>
                    <a:pt x="3086" y="1497"/>
                    <a:pt x="3031" y="1487"/>
                    <a:pt x="3022" y="1461"/>
                  </a:cubicBezTo>
                  <a:cubicBezTo>
                    <a:pt x="3017" y="1447"/>
                    <a:pt x="3023" y="1437"/>
                    <a:pt x="3024" y="1426"/>
                  </a:cubicBezTo>
                  <a:cubicBezTo>
                    <a:pt x="3009" y="1428"/>
                    <a:pt x="2990" y="1430"/>
                    <a:pt x="2972" y="1430"/>
                  </a:cubicBezTo>
                  <a:cubicBezTo>
                    <a:pt x="2924" y="1430"/>
                    <a:pt x="2918" y="1437"/>
                    <a:pt x="2905" y="1423"/>
                  </a:cubicBezTo>
                  <a:cubicBezTo>
                    <a:pt x="2891" y="1408"/>
                    <a:pt x="2885" y="1417"/>
                    <a:pt x="2874" y="1432"/>
                  </a:cubicBezTo>
                  <a:cubicBezTo>
                    <a:pt x="2863" y="1447"/>
                    <a:pt x="2870" y="1484"/>
                    <a:pt x="2874" y="1513"/>
                  </a:cubicBezTo>
                  <a:cubicBezTo>
                    <a:pt x="2878" y="1543"/>
                    <a:pt x="2867" y="1543"/>
                    <a:pt x="2850" y="1556"/>
                  </a:cubicBezTo>
                  <a:cubicBezTo>
                    <a:pt x="2832" y="1569"/>
                    <a:pt x="2848" y="1582"/>
                    <a:pt x="2846" y="1628"/>
                  </a:cubicBezTo>
                  <a:cubicBezTo>
                    <a:pt x="2843" y="1675"/>
                    <a:pt x="2887" y="1654"/>
                    <a:pt x="2920" y="1665"/>
                  </a:cubicBezTo>
                  <a:cubicBezTo>
                    <a:pt x="2953" y="1676"/>
                    <a:pt x="2963" y="1695"/>
                    <a:pt x="2957" y="1714"/>
                  </a:cubicBezTo>
                  <a:cubicBezTo>
                    <a:pt x="2950" y="1732"/>
                    <a:pt x="2961" y="1749"/>
                    <a:pt x="2948" y="1778"/>
                  </a:cubicBezTo>
                  <a:cubicBezTo>
                    <a:pt x="2935" y="1808"/>
                    <a:pt x="2902" y="1793"/>
                    <a:pt x="2870" y="1780"/>
                  </a:cubicBezTo>
                  <a:cubicBezTo>
                    <a:pt x="2837" y="1767"/>
                    <a:pt x="2865" y="1808"/>
                    <a:pt x="2863" y="1817"/>
                  </a:cubicBezTo>
                  <a:cubicBezTo>
                    <a:pt x="2861" y="1827"/>
                    <a:pt x="2839" y="1836"/>
                    <a:pt x="2861" y="1849"/>
                  </a:cubicBezTo>
                  <a:cubicBezTo>
                    <a:pt x="2883" y="1862"/>
                    <a:pt x="2867" y="1862"/>
                    <a:pt x="2843" y="1877"/>
                  </a:cubicBezTo>
                  <a:cubicBezTo>
                    <a:pt x="2819" y="1891"/>
                    <a:pt x="2811" y="1895"/>
                    <a:pt x="2804" y="1882"/>
                  </a:cubicBezTo>
                  <a:cubicBezTo>
                    <a:pt x="2797" y="1869"/>
                    <a:pt x="2782" y="1862"/>
                    <a:pt x="2763" y="1862"/>
                  </a:cubicBezTo>
                  <a:cubicBezTo>
                    <a:pt x="2712" y="1867"/>
                    <a:pt x="2710" y="1851"/>
                    <a:pt x="2704" y="1819"/>
                  </a:cubicBezTo>
                  <a:cubicBezTo>
                    <a:pt x="2697" y="1788"/>
                    <a:pt x="2675" y="1793"/>
                    <a:pt x="2651" y="1793"/>
                  </a:cubicBezTo>
                  <a:cubicBezTo>
                    <a:pt x="2627" y="1793"/>
                    <a:pt x="2629" y="1784"/>
                    <a:pt x="2597" y="1760"/>
                  </a:cubicBezTo>
                  <a:cubicBezTo>
                    <a:pt x="2564" y="1736"/>
                    <a:pt x="2592" y="1738"/>
                    <a:pt x="2607" y="1691"/>
                  </a:cubicBezTo>
                  <a:cubicBezTo>
                    <a:pt x="2623" y="1645"/>
                    <a:pt x="2594" y="1623"/>
                    <a:pt x="2573" y="1593"/>
                  </a:cubicBezTo>
                  <a:cubicBezTo>
                    <a:pt x="2551" y="1563"/>
                    <a:pt x="2549" y="1532"/>
                    <a:pt x="2542" y="1495"/>
                  </a:cubicBezTo>
                  <a:cubicBezTo>
                    <a:pt x="2535" y="1458"/>
                    <a:pt x="2490" y="1467"/>
                    <a:pt x="2485" y="1454"/>
                  </a:cubicBezTo>
                  <a:cubicBezTo>
                    <a:pt x="2481" y="1441"/>
                    <a:pt x="2479" y="1436"/>
                    <a:pt x="2448" y="1424"/>
                  </a:cubicBezTo>
                  <a:cubicBezTo>
                    <a:pt x="2417" y="1413"/>
                    <a:pt x="2426" y="1411"/>
                    <a:pt x="2424" y="1380"/>
                  </a:cubicBezTo>
                  <a:cubicBezTo>
                    <a:pt x="2423" y="1371"/>
                    <a:pt x="2421" y="1362"/>
                    <a:pt x="2418" y="1354"/>
                  </a:cubicBezTo>
                  <a:cubicBezTo>
                    <a:pt x="2415" y="1353"/>
                    <a:pt x="2413" y="1353"/>
                    <a:pt x="2411" y="1352"/>
                  </a:cubicBezTo>
                  <a:cubicBezTo>
                    <a:pt x="2358" y="1337"/>
                    <a:pt x="2376" y="1374"/>
                    <a:pt x="2332" y="1382"/>
                  </a:cubicBezTo>
                  <a:cubicBezTo>
                    <a:pt x="2289" y="1389"/>
                    <a:pt x="2289" y="1360"/>
                    <a:pt x="2249" y="1330"/>
                  </a:cubicBezTo>
                  <a:cubicBezTo>
                    <a:pt x="2210" y="1300"/>
                    <a:pt x="2166" y="1297"/>
                    <a:pt x="2179" y="1252"/>
                  </a:cubicBezTo>
                  <a:cubicBezTo>
                    <a:pt x="2192" y="1208"/>
                    <a:pt x="2162" y="1156"/>
                    <a:pt x="2210" y="1141"/>
                  </a:cubicBezTo>
                  <a:cubicBezTo>
                    <a:pt x="2258" y="1126"/>
                    <a:pt x="2302" y="1100"/>
                    <a:pt x="2306" y="1041"/>
                  </a:cubicBezTo>
                  <a:cubicBezTo>
                    <a:pt x="2310" y="981"/>
                    <a:pt x="2310" y="941"/>
                    <a:pt x="2267" y="911"/>
                  </a:cubicBezTo>
                  <a:cubicBezTo>
                    <a:pt x="2223" y="881"/>
                    <a:pt x="2140" y="844"/>
                    <a:pt x="2101" y="878"/>
                  </a:cubicBezTo>
                  <a:cubicBezTo>
                    <a:pt x="2061" y="911"/>
                    <a:pt x="1996" y="993"/>
                    <a:pt x="1926" y="1007"/>
                  </a:cubicBezTo>
                  <a:cubicBezTo>
                    <a:pt x="1856" y="1022"/>
                    <a:pt x="1782" y="1048"/>
                    <a:pt x="1721" y="1019"/>
                  </a:cubicBezTo>
                  <a:cubicBezTo>
                    <a:pt x="1660" y="989"/>
                    <a:pt x="1625" y="1007"/>
                    <a:pt x="1594" y="970"/>
                  </a:cubicBezTo>
                  <a:cubicBezTo>
                    <a:pt x="1563" y="933"/>
                    <a:pt x="1598" y="855"/>
                    <a:pt x="1550" y="855"/>
                  </a:cubicBezTo>
                  <a:cubicBezTo>
                    <a:pt x="1502" y="855"/>
                    <a:pt x="1480" y="870"/>
                    <a:pt x="1446" y="833"/>
                  </a:cubicBezTo>
                  <a:cubicBezTo>
                    <a:pt x="1411" y="796"/>
                    <a:pt x="1323" y="785"/>
                    <a:pt x="1328" y="767"/>
                  </a:cubicBezTo>
                  <a:cubicBezTo>
                    <a:pt x="1332" y="748"/>
                    <a:pt x="1367" y="685"/>
                    <a:pt x="1402" y="674"/>
                  </a:cubicBezTo>
                  <a:cubicBezTo>
                    <a:pt x="1437" y="663"/>
                    <a:pt x="1480" y="655"/>
                    <a:pt x="1485" y="615"/>
                  </a:cubicBezTo>
                  <a:cubicBezTo>
                    <a:pt x="1489" y="574"/>
                    <a:pt x="1498" y="537"/>
                    <a:pt x="1437" y="514"/>
                  </a:cubicBezTo>
                  <a:cubicBezTo>
                    <a:pt x="1376" y="492"/>
                    <a:pt x="1231" y="492"/>
                    <a:pt x="1205" y="500"/>
                  </a:cubicBezTo>
                  <a:cubicBezTo>
                    <a:pt x="1179" y="507"/>
                    <a:pt x="1175" y="514"/>
                    <a:pt x="1148" y="548"/>
                  </a:cubicBezTo>
                  <a:cubicBezTo>
                    <a:pt x="1122" y="581"/>
                    <a:pt x="1070" y="629"/>
                    <a:pt x="1017" y="577"/>
                  </a:cubicBezTo>
                  <a:cubicBezTo>
                    <a:pt x="965" y="526"/>
                    <a:pt x="926" y="503"/>
                    <a:pt x="908" y="466"/>
                  </a:cubicBezTo>
                  <a:cubicBezTo>
                    <a:pt x="891" y="429"/>
                    <a:pt x="851" y="396"/>
                    <a:pt x="851" y="363"/>
                  </a:cubicBezTo>
                  <a:cubicBezTo>
                    <a:pt x="851" y="329"/>
                    <a:pt x="830" y="307"/>
                    <a:pt x="856" y="277"/>
                  </a:cubicBezTo>
                  <a:cubicBezTo>
                    <a:pt x="882" y="248"/>
                    <a:pt x="886" y="229"/>
                    <a:pt x="873" y="196"/>
                  </a:cubicBezTo>
                  <a:cubicBezTo>
                    <a:pt x="864" y="171"/>
                    <a:pt x="849" y="107"/>
                    <a:pt x="848" y="57"/>
                  </a:cubicBezTo>
                  <a:cubicBezTo>
                    <a:pt x="836" y="52"/>
                    <a:pt x="821" y="44"/>
                    <a:pt x="800" y="31"/>
                  </a:cubicBezTo>
                  <a:cubicBezTo>
                    <a:pt x="751" y="0"/>
                    <a:pt x="744" y="36"/>
                    <a:pt x="692" y="31"/>
                  </a:cubicBezTo>
                  <a:cubicBezTo>
                    <a:pt x="673" y="29"/>
                    <a:pt x="664" y="27"/>
                    <a:pt x="661" y="24"/>
                  </a:cubicBezTo>
                  <a:cubicBezTo>
                    <a:pt x="648" y="39"/>
                    <a:pt x="634" y="58"/>
                    <a:pt x="629" y="77"/>
                  </a:cubicBezTo>
                  <a:cubicBezTo>
                    <a:pt x="616" y="122"/>
                    <a:pt x="664" y="170"/>
                    <a:pt x="594" y="192"/>
                  </a:cubicBezTo>
                  <a:cubicBezTo>
                    <a:pt x="524" y="214"/>
                    <a:pt x="471" y="203"/>
                    <a:pt x="428" y="233"/>
                  </a:cubicBezTo>
                  <a:cubicBezTo>
                    <a:pt x="384" y="262"/>
                    <a:pt x="336" y="255"/>
                    <a:pt x="305" y="288"/>
                  </a:cubicBezTo>
                  <a:cubicBezTo>
                    <a:pt x="275" y="322"/>
                    <a:pt x="209" y="333"/>
                    <a:pt x="196" y="370"/>
                  </a:cubicBezTo>
                  <a:cubicBezTo>
                    <a:pt x="183" y="407"/>
                    <a:pt x="153" y="414"/>
                    <a:pt x="113" y="418"/>
                  </a:cubicBezTo>
                  <a:cubicBezTo>
                    <a:pt x="74" y="422"/>
                    <a:pt x="0" y="444"/>
                    <a:pt x="0" y="511"/>
                  </a:cubicBezTo>
                  <a:cubicBezTo>
                    <a:pt x="0" y="577"/>
                    <a:pt x="22" y="644"/>
                    <a:pt x="26" y="681"/>
                  </a:cubicBezTo>
                  <a:cubicBezTo>
                    <a:pt x="30" y="718"/>
                    <a:pt x="48" y="763"/>
                    <a:pt x="26" y="792"/>
                  </a:cubicBezTo>
                  <a:cubicBezTo>
                    <a:pt x="8" y="817"/>
                    <a:pt x="34" y="794"/>
                    <a:pt x="63" y="857"/>
                  </a:cubicBezTo>
                  <a:cubicBezTo>
                    <a:pt x="88" y="855"/>
                    <a:pt x="115" y="852"/>
                    <a:pt x="139" y="855"/>
                  </a:cubicBezTo>
                  <a:cubicBezTo>
                    <a:pt x="196" y="863"/>
                    <a:pt x="249" y="904"/>
                    <a:pt x="301" y="907"/>
                  </a:cubicBezTo>
                  <a:cubicBezTo>
                    <a:pt x="353" y="911"/>
                    <a:pt x="380" y="885"/>
                    <a:pt x="415" y="933"/>
                  </a:cubicBezTo>
                  <a:cubicBezTo>
                    <a:pt x="450" y="981"/>
                    <a:pt x="485" y="1015"/>
                    <a:pt x="528" y="1022"/>
                  </a:cubicBezTo>
                  <a:cubicBezTo>
                    <a:pt x="572" y="1030"/>
                    <a:pt x="563" y="1026"/>
                    <a:pt x="633" y="1000"/>
                  </a:cubicBezTo>
                  <a:cubicBezTo>
                    <a:pt x="703" y="974"/>
                    <a:pt x="712" y="937"/>
                    <a:pt x="777" y="948"/>
                  </a:cubicBezTo>
                  <a:cubicBezTo>
                    <a:pt x="843" y="959"/>
                    <a:pt x="930" y="996"/>
                    <a:pt x="956" y="967"/>
                  </a:cubicBezTo>
                  <a:cubicBezTo>
                    <a:pt x="983" y="937"/>
                    <a:pt x="991" y="896"/>
                    <a:pt x="1074" y="941"/>
                  </a:cubicBezTo>
                  <a:cubicBezTo>
                    <a:pt x="1157" y="985"/>
                    <a:pt x="1227" y="985"/>
                    <a:pt x="1231" y="1015"/>
                  </a:cubicBezTo>
                  <a:cubicBezTo>
                    <a:pt x="1236" y="1044"/>
                    <a:pt x="1249" y="1059"/>
                    <a:pt x="1293" y="1041"/>
                  </a:cubicBezTo>
                  <a:cubicBezTo>
                    <a:pt x="1336" y="1022"/>
                    <a:pt x="1389" y="978"/>
                    <a:pt x="1393" y="1019"/>
                  </a:cubicBezTo>
                  <a:cubicBezTo>
                    <a:pt x="1397" y="1059"/>
                    <a:pt x="1384" y="1126"/>
                    <a:pt x="1432" y="1145"/>
                  </a:cubicBezTo>
                  <a:cubicBezTo>
                    <a:pt x="1480" y="1163"/>
                    <a:pt x="1559" y="1182"/>
                    <a:pt x="1585" y="1211"/>
                  </a:cubicBezTo>
                  <a:cubicBezTo>
                    <a:pt x="1612" y="1241"/>
                    <a:pt x="1660" y="1319"/>
                    <a:pt x="1695" y="1311"/>
                  </a:cubicBezTo>
                  <a:cubicBezTo>
                    <a:pt x="1729" y="1304"/>
                    <a:pt x="1782" y="1241"/>
                    <a:pt x="1808" y="1293"/>
                  </a:cubicBezTo>
                  <a:cubicBezTo>
                    <a:pt x="1834" y="1345"/>
                    <a:pt x="1895" y="1360"/>
                    <a:pt x="1904" y="1389"/>
                  </a:cubicBezTo>
                  <a:cubicBezTo>
                    <a:pt x="1913" y="1419"/>
                    <a:pt x="1944" y="1448"/>
                    <a:pt x="1926" y="1471"/>
                  </a:cubicBezTo>
                  <a:cubicBezTo>
                    <a:pt x="1909" y="1493"/>
                    <a:pt x="1895" y="1497"/>
                    <a:pt x="1965" y="1523"/>
                  </a:cubicBezTo>
                  <a:cubicBezTo>
                    <a:pt x="1996" y="1541"/>
                    <a:pt x="1987" y="1567"/>
                    <a:pt x="1987" y="1586"/>
                  </a:cubicBezTo>
                  <a:cubicBezTo>
                    <a:pt x="1987" y="1604"/>
                    <a:pt x="1987" y="1612"/>
                    <a:pt x="2018" y="1638"/>
                  </a:cubicBezTo>
                  <a:cubicBezTo>
                    <a:pt x="2048" y="1663"/>
                    <a:pt x="2075" y="1701"/>
                    <a:pt x="2057" y="1741"/>
                  </a:cubicBezTo>
                  <a:cubicBezTo>
                    <a:pt x="2040" y="1782"/>
                    <a:pt x="2022" y="1797"/>
                    <a:pt x="2022" y="1812"/>
                  </a:cubicBezTo>
                  <a:cubicBezTo>
                    <a:pt x="2022" y="1827"/>
                    <a:pt x="2018" y="1878"/>
                    <a:pt x="1992" y="1860"/>
                  </a:cubicBezTo>
                  <a:cubicBezTo>
                    <a:pt x="1965" y="1841"/>
                    <a:pt x="1974" y="1808"/>
                    <a:pt x="1965" y="1841"/>
                  </a:cubicBezTo>
                  <a:cubicBezTo>
                    <a:pt x="1957" y="1875"/>
                    <a:pt x="1944" y="1886"/>
                    <a:pt x="1926" y="1882"/>
                  </a:cubicBezTo>
                  <a:cubicBezTo>
                    <a:pt x="1909" y="1878"/>
                    <a:pt x="1887" y="1912"/>
                    <a:pt x="1909" y="1930"/>
                  </a:cubicBezTo>
                  <a:cubicBezTo>
                    <a:pt x="1930" y="1949"/>
                    <a:pt x="1917" y="1971"/>
                    <a:pt x="1891" y="1997"/>
                  </a:cubicBezTo>
                  <a:cubicBezTo>
                    <a:pt x="1865" y="2023"/>
                    <a:pt x="1812" y="2001"/>
                    <a:pt x="1817" y="2049"/>
                  </a:cubicBezTo>
                  <a:cubicBezTo>
                    <a:pt x="1821" y="2097"/>
                    <a:pt x="1817" y="2123"/>
                    <a:pt x="1808" y="2156"/>
                  </a:cubicBezTo>
                  <a:cubicBezTo>
                    <a:pt x="1799" y="2190"/>
                    <a:pt x="1791" y="2208"/>
                    <a:pt x="1751" y="2197"/>
                  </a:cubicBezTo>
                  <a:cubicBezTo>
                    <a:pt x="1712" y="2186"/>
                    <a:pt x="1686" y="2201"/>
                    <a:pt x="1655" y="2168"/>
                  </a:cubicBezTo>
                  <a:cubicBezTo>
                    <a:pt x="1625" y="2134"/>
                    <a:pt x="1612" y="2093"/>
                    <a:pt x="1594" y="2138"/>
                  </a:cubicBezTo>
                  <a:cubicBezTo>
                    <a:pt x="1577" y="2182"/>
                    <a:pt x="1572" y="2223"/>
                    <a:pt x="1629" y="2231"/>
                  </a:cubicBezTo>
                  <a:cubicBezTo>
                    <a:pt x="1686" y="2238"/>
                    <a:pt x="1743" y="2223"/>
                    <a:pt x="1764" y="2256"/>
                  </a:cubicBezTo>
                  <a:cubicBezTo>
                    <a:pt x="1786" y="2290"/>
                    <a:pt x="1817" y="2312"/>
                    <a:pt x="1861" y="2316"/>
                  </a:cubicBezTo>
                  <a:cubicBezTo>
                    <a:pt x="1881" y="2317"/>
                    <a:pt x="1899" y="2315"/>
                    <a:pt x="1913" y="2315"/>
                  </a:cubicBezTo>
                  <a:cubicBezTo>
                    <a:pt x="1906" y="2294"/>
                    <a:pt x="1883" y="2274"/>
                    <a:pt x="1880" y="2258"/>
                  </a:cubicBezTo>
                  <a:cubicBezTo>
                    <a:pt x="1876" y="2238"/>
                    <a:pt x="1909" y="2229"/>
                    <a:pt x="1928" y="2229"/>
                  </a:cubicBezTo>
                  <a:cubicBezTo>
                    <a:pt x="1948" y="2229"/>
                    <a:pt x="1948" y="2223"/>
                    <a:pt x="1998" y="2201"/>
                  </a:cubicBezTo>
                  <a:cubicBezTo>
                    <a:pt x="2048" y="2179"/>
                    <a:pt x="2046" y="2188"/>
                    <a:pt x="2079" y="2193"/>
                  </a:cubicBezTo>
                  <a:cubicBezTo>
                    <a:pt x="2112" y="2199"/>
                    <a:pt x="2101" y="2262"/>
                    <a:pt x="2101" y="2284"/>
                  </a:cubicBezTo>
                  <a:cubicBezTo>
                    <a:pt x="2101" y="2307"/>
                    <a:pt x="2112" y="2305"/>
                    <a:pt x="2147" y="2308"/>
                  </a:cubicBezTo>
                  <a:cubicBezTo>
                    <a:pt x="2182" y="2312"/>
                    <a:pt x="2168" y="2336"/>
                    <a:pt x="2171" y="2351"/>
                  </a:cubicBezTo>
                  <a:cubicBezTo>
                    <a:pt x="2173" y="2366"/>
                    <a:pt x="2186" y="2364"/>
                    <a:pt x="2208" y="2381"/>
                  </a:cubicBezTo>
                  <a:cubicBezTo>
                    <a:pt x="2230" y="2397"/>
                    <a:pt x="2241" y="2414"/>
                    <a:pt x="2258" y="2427"/>
                  </a:cubicBezTo>
                  <a:cubicBezTo>
                    <a:pt x="2275" y="2440"/>
                    <a:pt x="2295" y="2434"/>
                    <a:pt x="2308" y="2418"/>
                  </a:cubicBezTo>
                  <a:cubicBezTo>
                    <a:pt x="2321" y="2401"/>
                    <a:pt x="2339" y="2392"/>
                    <a:pt x="2363" y="2407"/>
                  </a:cubicBezTo>
                  <a:cubicBezTo>
                    <a:pt x="2387" y="2421"/>
                    <a:pt x="2354" y="2434"/>
                    <a:pt x="2380" y="2455"/>
                  </a:cubicBezTo>
                  <a:cubicBezTo>
                    <a:pt x="2407" y="2475"/>
                    <a:pt x="2402" y="2503"/>
                    <a:pt x="2404" y="2523"/>
                  </a:cubicBezTo>
                  <a:cubicBezTo>
                    <a:pt x="2407" y="2544"/>
                    <a:pt x="2428" y="2547"/>
                    <a:pt x="2455" y="2564"/>
                  </a:cubicBezTo>
                  <a:cubicBezTo>
                    <a:pt x="2481" y="2581"/>
                    <a:pt x="2483" y="2562"/>
                    <a:pt x="2531" y="2581"/>
                  </a:cubicBezTo>
                  <a:cubicBezTo>
                    <a:pt x="2579" y="2599"/>
                    <a:pt x="2568" y="2588"/>
                    <a:pt x="2618" y="2572"/>
                  </a:cubicBezTo>
                  <a:cubicBezTo>
                    <a:pt x="2669" y="2555"/>
                    <a:pt x="2647" y="2516"/>
                    <a:pt x="2649" y="2499"/>
                  </a:cubicBezTo>
                  <a:cubicBezTo>
                    <a:pt x="2651" y="2486"/>
                    <a:pt x="2687" y="2489"/>
                    <a:pt x="2719" y="2491"/>
                  </a:cubicBezTo>
                  <a:cubicBezTo>
                    <a:pt x="2729" y="2478"/>
                    <a:pt x="2744" y="2462"/>
                    <a:pt x="2756" y="2455"/>
                  </a:cubicBezTo>
                  <a:cubicBezTo>
                    <a:pt x="2778" y="2442"/>
                    <a:pt x="2747" y="2429"/>
                    <a:pt x="2763" y="2412"/>
                  </a:cubicBezTo>
                  <a:cubicBezTo>
                    <a:pt x="2778" y="2395"/>
                    <a:pt x="2780" y="2388"/>
                    <a:pt x="2756" y="2381"/>
                  </a:cubicBezTo>
                  <a:cubicBezTo>
                    <a:pt x="2732" y="2373"/>
                    <a:pt x="2695" y="2362"/>
                    <a:pt x="2719" y="2349"/>
                  </a:cubicBezTo>
                  <a:cubicBezTo>
                    <a:pt x="2743" y="2336"/>
                    <a:pt x="2756" y="2318"/>
                    <a:pt x="2771" y="2321"/>
                  </a:cubicBezTo>
                  <a:cubicBezTo>
                    <a:pt x="2787" y="2325"/>
                    <a:pt x="2815" y="2338"/>
                    <a:pt x="2819" y="2325"/>
                  </a:cubicBezTo>
                  <a:cubicBezTo>
                    <a:pt x="2824" y="2312"/>
                    <a:pt x="2830" y="2297"/>
                    <a:pt x="2843" y="2308"/>
                  </a:cubicBezTo>
                  <a:cubicBezTo>
                    <a:pt x="2856" y="2319"/>
                    <a:pt x="2852" y="2331"/>
                    <a:pt x="2880" y="2329"/>
                  </a:cubicBezTo>
                  <a:cubicBezTo>
                    <a:pt x="2909" y="2327"/>
                    <a:pt x="2915" y="2312"/>
                    <a:pt x="2896" y="2297"/>
                  </a:cubicBezTo>
                  <a:cubicBezTo>
                    <a:pt x="2876" y="2282"/>
                    <a:pt x="2859" y="2288"/>
                    <a:pt x="2876" y="2271"/>
                  </a:cubicBezTo>
                  <a:cubicBezTo>
                    <a:pt x="2894" y="2255"/>
                    <a:pt x="2885" y="2245"/>
                    <a:pt x="2874" y="2238"/>
                  </a:cubicBezTo>
                  <a:cubicBezTo>
                    <a:pt x="2863" y="2231"/>
                    <a:pt x="2872" y="2229"/>
                    <a:pt x="2883" y="2212"/>
                  </a:cubicBezTo>
                  <a:cubicBezTo>
                    <a:pt x="2894" y="2195"/>
                    <a:pt x="2909" y="2195"/>
                    <a:pt x="2907" y="2173"/>
                  </a:cubicBezTo>
                  <a:cubicBezTo>
                    <a:pt x="2905" y="2151"/>
                    <a:pt x="2933" y="2134"/>
                    <a:pt x="2918" y="2119"/>
                  </a:cubicBezTo>
                  <a:cubicBezTo>
                    <a:pt x="2902" y="2105"/>
                    <a:pt x="2894" y="2084"/>
                    <a:pt x="2874" y="2088"/>
                  </a:cubicBezTo>
                  <a:cubicBezTo>
                    <a:pt x="2854" y="2092"/>
                    <a:pt x="2835" y="2092"/>
                    <a:pt x="2837" y="2077"/>
                  </a:cubicBezTo>
                  <a:cubicBezTo>
                    <a:pt x="2839" y="2062"/>
                    <a:pt x="2852" y="2042"/>
                    <a:pt x="2870" y="2034"/>
                  </a:cubicBezTo>
                  <a:cubicBezTo>
                    <a:pt x="2887" y="2027"/>
                    <a:pt x="2889" y="2012"/>
                    <a:pt x="2878" y="1995"/>
                  </a:cubicBezTo>
                  <a:cubicBezTo>
                    <a:pt x="2867" y="1979"/>
                    <a:pt x="2856" y="1943"/>
                    <a:pt x="2900" y="1940"/>
                  </a:cubicBezTo>
                  <a:cubicBezTo>
                    <a:pt x="2944" y="1936"/>
                    <a:pt x="2974" y="1927"/>
                    <a:pt x="2983" y="1945"/>
                  </a:cubicBezTo>
                  <a:cubicBezTo>
                    <a:pt x="2992" y="1964"/>
                    <a:pt x="3018" y="1986"/>
                    <a:pt x="3051" y="1982"/>
                  </a:cubicBezTo>
                  <a:cubicBezTo>
                    <a:pt x="3084" y="1979"/>
                    <a:pt x="3088" y="1966"/>
                    <a:pt x="3114" y="1966"/>
                  </a:cubicBezTo>
                  <a:cubicBezTo>
                    <a:pt x="3140" y="1966"/>
                    <a:pt x="3167" y="1986"/>
                    <a:pt x="3167" y="1953"/>
                  </a:cubicBezTo>
                  <a:cubicBezTo>
                    <a:pt x="3167" y="1919"/>
                    <a:pt x="3127" y="1901"/>
                    <a:pt x="3156" y="1893"/>
                  </a:cubicBezTo>
                  <a:cubicBezTo>
                    <a:pt x="3184" y="1886"/>
                    <a:pt x="3186" y="1873"/>
                    <a:pt x="3204" y="1884"/>
                  </a:cubicBezTo>
                  <a:cubicBezTo>
                    <a:pt x="3221" y="1895"/>
                    <a:pt x="3226" y="1897"/>
                    <a:pt x="3232" y="1884"/>
                  </a:cubicBezTo>
                  <a:cubicBezTo>
                    <a:pt x="3239" y="1871"/>
                    <a:pt x="3232" y="1873"/>
                    <a:pt x="3258" y="1877"/>
                  </a:cubicBezTo>
                  <a:cubicBezTo>
                    <a:pt x="3285" y="1880"/>
                    <a:pt x="3350" y="1878"/>
                    <a:pt x="3357" y="1852"/>
                  </a:cubicBezTo>
                  <a:cubicBezTo>
                    <a:pt x="3363" y="1827"/>
                    <a:pt x="3357" y="1817"/>
                    <a:pt x="3337" y="1795"/>
                  </a:cubicBezTo>
                  <a:cubicBezTo>
                    <a:pt x="3317" y="1773"/>
                    <a:pt x="3298" y="1751"/>
                    <a:pt x="3319" y="1723"/>
                  </a:cubicBezTo>
                  <a:close/>
                </a:path>
              </a:pathLst>
            </a:custGeom>
            <a:grpFill/>
            <a:ln w="6350" cap="rnd" cmpd="sng">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51" name="Freeform 21">
              <a:extLst>
                <a:ext uri="{FF2B5EF4-FFF2-40B4-BE49-F238E27FC236}">
                  <a16:creationId xmlns:a16="http://schemas.microsoft.com/office/drawing/2014/main" id="{FDDFD94B-D46F-607A-3E92-64F5FE1C972A}"/>
                </a:ext>
              </a:extLst>
            </p:cNvPr>
            <p:cNvSpPr>
              <a:spLocks/>
            </p:cNvSpPr>
            <p:nvPr/>
          </p:nvSpPr>
          <p:spPr bwMode="auto">
            <a:xfrm>
              <a:off x="3110" y="1852"/>
              <a:ext cx="303" cy="480"/>
            </a:xfrm>
            <a:custGeom>
              <a:avLst/>
              <a:gdLst>
                <a:gd name="T0" fmla="*/ 31 w 655"/>
                <a:gd name="T1" fmla="*/ 565 h 1036"/>
                <a:gd name="T2" fmla="*/ 68 w 655"/>
                <a:gd name="T3" fmla="*/ 595 h 1036"/>
                <a:gd name="T4" fmla="*/ 125 w 655"/>
                <a:gd name="T5" fmla="*/ 636 h 1036"/>
                <a:gd name="T6" fmla="*/ 156 w 655"/>
                <a:gd name="T7" fmla="*/ 734 h 1036"/>
                <a:gd name="T8" fmla="*/ 190 w 655"/>
                <a:gd name="T9" fmla="*/ 832 h 1036"/>
                <a:gd name="T10" fmla="*/ 180 w 655"/>
                <a:gd name="T11" fmla="*/ 901 h 1036"/>
                <a:gd name="T12" fmla="*/ 234 w 655"/>
                <a:gd name="T13" fmla="*/ 934 h 1036"/>
                <a:gd name="T14" fmla="*/ 287 w 655"/>
                <a:gd name="T15" fmla="*/ 960 h 1036"/>
                <a:gd name="T16" fmla="*/ 346 w 655"/>
                <a:gd name="T17" fmla="*/ 1003 h 1036"/>
                <a:gd name="T18" fmla="*/ 387 w 655"/>
                <a:gd name="T19" fmla="*/ 1023 h 1036"/>
                <a:gd name="T20" fmla="*/ 426 w 655"/>
                <a:gd name="T21" fmla="*/ 1018 h 1036"/>
                <a:gd name="T22" fmla="*/ 444 w 655"/>
                <a:gd name="T23" fmla="*/ 990 h 1036"/>
                <a:gd name="T24" fmla="*/ 446 w 655"/>
                <a:gd name="T25" fmla="*/ 958 h 1036"/>
                <a:gd name="T26" fmla="*/ 453 w 655"/>
                <a:gd name="T27" fmla="*/ 921 h 1036"/>
                <a:gd name="T28" fmla="*/ 531 w 655"/>
                <a:gd name="T29" fmla="*/ 919 h 1036"/>
                <a:gd name="T30" fmla="*/ 540 w 655"/>
                <a:gd name="T31" fmla="*/ 855 h 1036"/>
                <a:gd name="T32" fmla="*/ 503 w 655"/>
                <a:gd name="T33" fmla="*/ 806 h 1036"/>
                <a:gd name="T34" fmla="*/ 429 w 655"/>
                <a:gd name="T35" fmla="*/ 769 h 1036"/>
                <a:gd name="T36" fmla="*/ 433 w 655"/>
                <a:gd name="T37" fmla="*/ 697 h 1036"/>
                <a:gd name="T38" fmla="*/ 457 w 655"/>
                <a:gd name="T39" fmla="*/ 654 h 1036"/>
                <a:gd name="T40" fmla="*/ 457 w 655"/>
                <a:gd name="T41" fmla="*/ 573 h 1036"/>
                <a:gd name="T42" fmla="*/ 488 w 655"/>
                <a:gd name="T43" fmla="*/ 564 h 1036"/>
                <a:gd name="T44" fmla="*/ 555 w 655"/>
                <a:gd name="T45" fmla="*/ 571 h 1036"/>
                <a:gd name="T46" fmla="*/ 607 w 655"/>
                <a:gd name="T47" fmla="*/ 567 h 1036"/>
                <a:gd name="T48" fmla="*/ 601 w 655"/>
                <a:gd name="T49" fmla="*/ 543 h 1036"/>
                <a:gd name="T50" fmla="*/ 592 w 655"/>
                <a:gd name="T51" fmla="*/ 493 h 1036"/>
                <a:gd name="T52" fmla="*/ 612 w 655"/>
                <a:gd name="T53" fmla="*/ 443 h 1036"/>
                <a:gd name="T54" fmla="*/ 655 w 655"/>
                <a:gd name="T55" fmla="*/ 399 h 1036"/>
                <a:gd name="T56" fmla="*/ 579 w 655"/>
                <a:gd name="T57" fmla="*/ 330 h 1036"/>
                <a:gd name="T58" fmla="*/ 453 w 655"/>
                <a:gd name="T59" fmla="*/ 308 h 1036"/>
                <a:gd name="T60" fmla="*/ 435 w 655"/>
                <a:gd name="T61" fmla="*/ 197 h 1036"/>
                <a:gd name="T62" fmla="*/ 501 w 655"/>
                <a:gd name="T63" fmla="*/ 126 h 1036"/>
                <a:gd name="T64" fmla="*/ 474 w 655"/>
                <a:gd name="T65" fmla="*/ 52 h 1036"/>
                <a:gd name="T66" fmla="*/ 413 w 655"/>
                <a:gd name="T67" fmla="*/ 19 h 1036"/>
                <a:gd name="T68" fmla="*/ 326 w 655"/>
                <a:gd name="T69" fmla="*/ 71 h 1036"/>
                <a:gd name="T70" fmla="*/ 269 w 655"/>
                <a:gd name="T71" fmla="*/ 152 h 1036"/>
                <a:gd name="T72" fmla="*/ 269 w 655"/>
                <a:gd name="T73" fmla="*/ 260 h 1036"/>
                <a:gd name="T74" fmla="*/ 243 w 655"/>
                <a:gd name="T75" fmla="*/ 345 h 1036"/>
                <a:gd name="T76" fmla="*/ 230 w 655"/>
                <a:gd name="T77" fmla="*/ 426 h 1036"/>
                <a:gd name="T78" fmla="*/ 121 w 655"/>
                <a:gd name="T79" fmla="*/ 430 h 1036"/>
                <a:gd name="T80" fmla="*/ 1 w 655"/>
                <a:gd name="T81" fmla="*/ 495 h 1036"/>
                <a:gd name="T82" fmla="*/ 7 w 655"/>
                <a:gd name="T83" fmla="*/ 521 h 1036"/>
                <a:gd name="T84" fmla="*/ 31 w 655"/>
                <a:gd name="T85" fmla="*/ 565 h 1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5" h="1036">
                  <a:moveTo>
                    <a:pt x="31" y="565"/>
                  </a:moveTo>
                  <a:cubicBezTo>
                    <a:pt x="62" y="577"/>
                    <a:pt x="64" y="582"/>
                    <a:pt x="68" y="595"/>
                  </a:cubicBezTo>
                  <a:cubicBezTo>
                    <a:pt x="73" y="608"/>
                    <a:pt x="118" y="599"/>
                    <a:pt x="125" y="636"/>
                  </a:cubicBezTo>
                  <a:cubicBezTo>
                    <a:pt x="132" y="673"/>
                    <a:pt x="134" y="704"/>
                    <a:pt x="156" y="734"/>
                  </a:cubicBezTo>
                  <a:cubicBezTo>
                    <a:pt x="177" y="764"/>
                    <a:pt x="206" y="786"/>
                    <a:pt x="190" y="832"/>
                  </a:cubicBezTo>
                  <a:cubicBezTo>
                    <a:pt x="175" y="879"/>
                    <a:pt x="147" y="877"/>
                    <a:pt x="180" y="901"/>
                  </a:cubicBezTo>
                  <a:cubicBezTo>
                    <a:pt x="212" y="925"/>
                    <a:pt x="210" y="934"/>
                    <a:pt x="234" y="934"/>
                  </a:cubicBezTo>
                  <a:cubicBezTo>
                    <a:pt x="258" y="934"/>
                    <a:pt x="280" y="929"/>
                    <a:pt x="287" y="960"/>
                  </a:cubicBezTo>
                  <a:cubicBezTo>
                    <a:pt x="293" y="992"/>
                    <a:pt x="295" y="1008"/>
                    <a:pt x="346" y="1003"/>
                  </a:cubicBezTo>
                  <a:cubicBezTo>
                    <a:pt x="365" y="1003"/>
                    <a:pt x="380" y="1010"/>
                    <a:pt x="387" y="1023"/>
                  </a:cubicBezTo>
                  <a:cubicBezTo>
                    <a:pt x="394" y="1036"/>
                    <a:pt x="402" y="1032"/>
                    <a:pt x="426" y="1018"/>
                  </a:cubicBezTo>
                  <a:cubicBezTo>
                    <a:pt x="450" y="1003"/>
                    <a:pt x="466" y="1003"/>
                    <a:pt x="444" y="990"/>
                  </a:cubicBezTo>
                  <a:cubicBezTo>
                    <a:pt x="422" y="977"/>
                    <a:pt x="444" y="968"/>
                    <a:pt x="446" y="958"/>
                  </a:cubicBezTo>
                  <a:cubicBezTo>
                    <a:pt x="448" y="949"/>
                    <a:pt x="420" y="908"/>
                    <a:pt x="453" y="921"/>
                  </a:cubicBezTo>
                  <a:cubicBezTo>
                    <a:pt x="485" y="934"/>
                    <a:pt x="518" y="949"/>
                    <a:pt x="531" y="919"/>
                  </a:cubicBezTo>
                  <a:cubicBezTo>
                    <a:pt x="544" y="890"/>
                    <a:pt x="533" y="873"/>
                    <a:pt x="540" y="855"/>
                  </a:cubicBezTo>
                  <a:cubicBezTo>
                    <a:pt x="546" y="836"/>
                    <a:pt x="536" y="817"/>
                    <a:pt x="503" y="806"/>
                  </a:cubicBezTo>
                  <a:cubicBezTo>
                    <a:pt x="470" y="795"/>
                    <a:pt x="426" y="816"/>
                    <a:pt x="429" y="769"/>
                  </a:cubicBezTo>
                  <a:cubicBezTo>
                    <a:pt x="431" y="723"/>
                    <a:pt x="415" y="710"/>
                    <a:pt x="433" y="697"/>
                  </a:cubicBezTo>
                  <a:cubicBezTo>
                    <a:pt x="450" y="684"/>
                    <a:pt x="461" y="684"/>
                    <a:pt x="457" y="654"/>
                  </a:cubicBezTo>
                  <a:cubicBezTo>
                    <a:pt x="453" y="625"/>
                    <a:pt x="446" y="588"/>
                    <a:pt x="457" y="573"/>
                  </a:cubicBezTo>
                  <a:cubicBezTo>
                    <a:pt x="468" y="558"/>
                    <a:pt x="474" y="549"/>
                    <a:pt x="488" y="564"/>
                  </a:cubicBezTo>
                  <a:cubicBezTo>
                    <a:pt x="501" y="578"/>
                    <a:pt x="507" y="571"/>
                    <a:pt x="555" y="571"/>
                  </a:cubicBezTo>
                  <a:cubicBezTo>
                    <a:pt x="573" y="571"/>
                    <a:pt x="592" y="569"/>
                    <a:pt x="607" y="567"/>
                  </a:cubicBezTo>
                  <a:cubicBezTo>
                    <a:pt x="609" y="560"/>
                    <a:pt x="608" y="553"/>
                    <a:pt x="601" y="543"/>
                  </a:cubicBezTo>
                  <a:cubicBezTo>
                    <a:pt x="584" y="521"/>
                    <a:pt x="584" y="515"/>
                    <a:pt x="592" y="493"/>
                  </a:cubicBezTo>
                  <a:cubicBezTo>
                    <a:pt x="601" y="471"/>
                    <a:pt x="588" y="460"/>
                    <a:pt x="612" y="443"/>
                  </a:cubicBezTo>
                  <a:cubicBezTo>
                    <a:pt x="630" y="430"/>
                    <a:pt x="642" y="417"/>
                    <a:pt x="655" y="399"/>
                  </a:cubicBezTo>
                  <a:cubicBezTo>
                    <a:pt x="639" y="390"/>
                    <a:pt x="645" y="350"/>
                    <a:pt x="579" y="330"/>
                  </a:cubicBezTo>
                  <a:cubicBezTo>
                    <a:pt x="505" y="308"/>
                    <a:pt x="492" y="334"/>
                    <a:pt x="453" y="308"/>
                  </a:cubicBezTo>
                  <a:cubicBezTo>
                    <a:pt x="413" y="282"/>
                    <a:pt x="409" y="223"/>
                    <a:pt x="435" y="197"/>
                  </a:cubicBezTo>
                  <a:cubicBezTo>
                    <a:pt x="461" y="171"/>
                    <a:pt x="488" y="156"/>
                    <a:pt x="501" y="126"/>
                  </a:cubicBezTo>
                  <a:cubicBezTo>
                    <a:pt x="514" y="97"/>
                    <a:pt x="492" y="67"/>
                    <a:pt x="474" y="52"/>
                  </a:cubicBezTo>
                  <a:cubicBezTo>
                    <a:pt x="457" y="37"/>
                    <a:pt x="439" y="0"/>
                    <a:pt x="413" y="19"/>
                  </a:cubicBezTo>
                  <a:cubicBezTo>
                    <a:pt x="387" y="37"/>
                    <a:pt x="352" y="34"/>
                    <a:pt x="326" y="71"/>
                  </a:cubicBezTo>
                  <a:cubicBezTo>
                    <a:pt x="300" y="108"/>
                    <a:pt x="265" y="119"/>
                    <a:pt x="269" y="152"/>
                  </a:cubicBezTo>
                  <a:cubicBezTo>
                    <a:pt x="273" y="185"/>
                    <a:pt x="295" y="234"/>
                    <a:pt x="269" y="260"/>
                  </a:cubicBezTo>
                  <a:cubicBezTo>
                    <a:pt x="243" y="286"/>
                    <a:pt x="221" y="334"/>
                    <a:pt x="243" y="345"/>
                  </a:cubicBezTo>
                  <a:cubicBezTo>
                    <a:pt x="265" y="356"/>
                    <a:pt x="282" y="423"/>
                    <a:pt x="230" y="426"/>
                  </a:cubicBezTo>
                  <a:cubicBezTo>
                    <a:pt x="177" y="430"/>
                    <a:pt x="138" y="397"/>
                    <a:pt x="121" y="430"/>
                  </a:cubicBezTo>
                  <a:cubicBezTo>
                    <a:pt x="104" y="462"/>
                    <a:pt x="51" y="504"/>
                    <a:pt x="1" y="495"/>
                  </a:cubicBezTo>
                  <a:cubicBezTo>
                    <a:pt x="4" y="503"/>
                    <a:pt x="6" y="512"/>
                    <a:pt x="7" y="521"/>
                  </a:cubicBezTo>
                  <a:cubicBezTo>
                    <a:pt x="9" y="552"/>
                    <a:pt x="0" y="554"/>
                    <a:pt x="31" y="565"/>
                  </a:cubicBezTo>
                  <a:close/>
                </a:path>
              </a:pathLst>
            </a:custGeom>
            <a:grpFill/>
            <a:ln w="6350" cap="rnd" cmpd="sng">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52" name="Freeform 22">
              <a:extLst>
                <a:ext uri="{FF2B5EF4-FFF2-40B4-BE49-F238E27FC236}">
                  <a16:creationId xmlns:a16="http://schemas.microsoft.com/office/drawing/2014/main" id="{C109BA14-8D3A-17E0-AA85-95891463279A}"/>
                </a:ext>
              </a:extLst>
            </p:cNvPr>
            <p:cNvSpPr>
              <a:spLocks/>
            </p:cNvSpPr>
            <p:nvPr/>
          </p:nvSpPr>
          <p:spPr bwMode="auto">
            <a:xfrm>
              <a:off x="4177" y="2831"/>
              <a:ext cx="568" cy="690"/>
            </a:xfrm>
            <a:custGeom>
              <a:avLst/>
              <a:gdLst>
                <a:gd name="T0" fmla="*/ 1135 w 1227"/>
                <a:gd name="T1" fmla="*/ 248 h 1490"/>
                <a:gd name="T2" fmla="*/ 1085 w 1227"/>
                <a:gd name="T3" fmla="*/ 118 h 1490"/>
                <a:gd name="T4" fmla="*/ 919 w 1227"/>
                <a:gd name="T5" fmla="*/ 94 h 1490"/>
                <a:gd name="T6" fmla="*/ 784 w 1227"/>
                <a:gd name="T7" fmla="*/ 102 h 1490"/>
                <a:gd name="T8" fmla="*/ 723 w 1227"/>
                <a:gd name="T9" fmla="*/ 89 h 1490"/>
                <a:gd name="T10" fmla="*/ 696 w 1227"/>
                <a:gd name="T11" fmla="*/ 17 h 1490"/>
                <a:gd name="T12" fmla="*/ 578 w 1227"/>
                <a:gd name="T13" fmla="*/ 92 h 1490"/>
                <a:gd name="T14" fmla="*/ 504 w 1227"/>
                <a:gd name="T15" fmla="*/ 120 h 1490"/>
                <a:gd name="T16" fmla="*/ 408 w 1227"/>
                <a:gd name="T17" fmla="*/ 126 h 1490"/>
                <a:gd name="T18" fmla="*/ 319 w 1227"/>
                <a:gd name="T19" fmla="*/ 181 h 1490"/>
                <a:gd name="T20" fmla="*/ 161 w 1227"/>
                <a:gd name="T21" fmla="*/ 257 h 1490"/>
                <a:gd name="T22" fmla="*/ 87 w 1227"/>
                <a:gd name="T23" fmla="*/ 307 h 1490"/>
                <a:gd name="T24" fmla="*/ 83 w 1227"/>
                <a:gd name="T25" fmla="*/ 363 h 1490"/>
                <a:gd name="T26" fmla="*/ 144 w 1227"/>
                <a:gd name="T27" fmla="*/ 537 h 1490"/>
                <a:gd name="T28" fmla="*/ 48 w 1227"/>
                <a:gd name="T29" fmla="*/ 771 h 1490"/>
                <a:gd name="T30" fmla="*/ 109 w 1227"/>
                <a:gd name="T31" fmla="*/ 912 h 1490"/>
                <a:gd name="T32" fmla="*/ 218 w 1227"/>
                <a:gd name="T33" fmla="*/ 1041 h 1490"/>
                <a:gd name="T34" fmla="*/ 170 w 1227"/>
                <a:gd name="T35" fmla="*/ 1186 h 1490"/>
                <a:gd name="T36" fmla="*/ 305 w 1227"/>
                <a:gd name="T37" fmla="*/ 1267 h 1490"/>
                <a:gd name="T38" fmla="*/ 388 w 1227"/>
                <a:gd name="T39" fmla="*/ 1304 h 1490"/>
                <a:gd name="T40" fmla="*/ 305 w 1227"/>
                <a:gd name="T41" fmla="*/ 1460 h 1490"/>
                <a:gd name="T42" fmla="*/ 563 w 1227"/>
                <a:gd name="T43" fmla="*/ 1379 h 1490"/>
                <a:gd name="T44" fmla="*/ 685 w 1227"/>
                <a:gd name="T45" fmla="*/ 1327 h 1490"/>
                <a:gd name="T46" fmla="*/ 681 w 1227"/>
                <a:gd name="T47" fmla="*/ 1269 h 1490"/>
                <a:gd name="T48" fmla="*/ 716 w 1227"/>
                <a:gd name="T49" fmla="*/ 1130 h 1490"/>
                <a:gd name="T50" fmla="*/ 779 w 1227"/>
                <a:gd name="T51" fmla="*/ 1045 h 1490"/>
                <a:gd name="T52" fmla="*/ 782 w 1227"/>
                <a:gd name="T53" fmla="*/ 951 h 1490"/>
                <a:gd name="T54" fmla="*/ 793 w 1227"/>
                <a:gd name="T55" fmla="*/ 795 h 1490"/>
                <a:gd name="T56" fmla="*/ 910 w 1227"/>
                <a:gd name="T57" fmla="*/ 635 h 1490"/>
                <a:gd name="T58" fmla="*/ 978 w 1227"/>
                <a:gd name="T59" fmla="*/ 528 h 1490"/>
                <a:gd name="T60" fmla="*/ 1072 w 1227"/>
                <a:gd name="T61" fmla="*/ 504 h 1490"/>
                <a:gd name="T62" fmla="*/ 1177 w 1227"/>
                <a:gd name="T63" fmla="*/ 448 h 1490"/>
                <a:gd name="T64" fmla="*/ 1201 w 1227"/>
                <a:gd name="T65" fmla="*/ 346 h 1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7" h="1490">
                  <a:moveTo>
                    <a:pt x="1201" y="346"/>
                  </a:moveTo>
                  <a:cubicBezTo>
                    <a:pt x="1175" y="313"/>
                    <a:pt x="1183" y="270"/>
                    <a:pt x="1135" y="248"/>
                  </a:cubicBezTo>
                  <a:cubicBezTo>
                    <a:pt x="1087" y="226"/>
                    <a:pt x="1044" y="217"/>
                    <a:pt x="1050" y="193"/>
                  </a:cubicBezTo>
                  <a:cubicBezTo>
                    <a:pt x="1057" y="168"/>
                    <a:pt x="1116" y="135"/>
                    <a:pt x="1085" y="118"/>
                  </a:cubicBezTo>
                  <a:cubicBezTo>
                    <a:pt x="1055" y="102"/>
                    <a:pt x="1059" y="85"/>
                    <a:pt x="1028" y="92"/>
                  </a:cubicBezTo>
                  <a:cubicBezTo>
                    <a:pt x="998" y="100"/>
                    <a:pt x="950" y="113"/>
                    <a:pt x="919" y="94"/>
                  </a:cubicBezTo>
                  <a:cubicBezTo>
                    <a:pt x="889" y="76"/>
                    <a:pt x="878" y="20"/>
                    <a:pt x="838" y="48"/>
                  </a:cubicBezTo>
                  <a:cubicBezTo>
                    <a:pt x="799" y="76"/>
                    <a:pt x="806" y="80"/>
                    <a:pt x="784" y="102"/>
                  </a:cubicBezTo>
                  <a:cubicBezTo>
                    <a:pt x="762" y="124"/>
                    <a:pt x="744" y="154"/>
                    <a:pt x="718" y="130"/>
                  </a:cubicBezTo>
                  <a:cubicBezTo>
                    <a:pt x="692" y="105"/>
                    <a:pt x="707" y="100"/>
                    <a:pt x="723" y="89"/>
                  </a:cubicBezTo>
                  <a:cubicBezTo>
                    <a:pt x="738" y="78"/>
                    <a:pt x="758" y="63"/>
                    <a:pt x="747" y="44"/>
                  </a:cubicBezTo>
                  <a:cubicBezTo>
                    <a:pt x="736" y="26"/>
                    <a:pt x="714" y="0"/>
                    <a:pt x="696" y="17"/>
                  </a:cubicBezTo>
                  <a:cubicBezTo>
                    <a:pt x="679" y="33"/>
                    <a:pt x="668" y="61"/>
                    <a:pt x="644" y="72"/>
                  </a:cubicBezTo>
                  <a:cubicBezTo>
                    <a:pt x="621" y="83"/>
                    <a:pt x="597" y="108"/>
                    <a:pt x="578" y="92"/>
                  </a:cubicBezTo>
                  <a:cubicBezTo>
                    <a:pt x="571" y="100"/>
                    <a:pt x="563" y="106"/>
                    <a:pt x="554" y="113"/>
                  </a:cubicBezTo>
                  <a:cubicBezTo>
                    <a:pt x="537" y="128"/>
                    <a:pt x="515" y="135"/>
                    <a:pt x="504" y="120"/>
                  </a:cubicBezTo>
                  <a:cubicBezTo>
                    <a:pt x="493" y="105"/>
                    <a:pt x="482" y="102"/>
                    <a:pt x="447" y="102"/>
                  </a:cubicBezTo>
                  <a:cubicBezTo>
                    <a:pt x="412" y="102"/>
                    <a:pt x="410" y="105"/>
                    <a:pt x="408" y="126"/>
                  </a:cubicBezTo>
                  <a:cubicBezTo>
                    <a:pt x="406" y="146"/>
                    <a:pt x="393" y="157"/>
                    <a:pt x="354" y="157"/>
                  </a:cubicBezTo>
                  <a:cubicBezTo>
                    <a:pt x="314" y="157"/>
                    <a:pt x="332" y="165"/>
                    <a:pt x="319" y="181"/>
                  </a:cubicBezTo>
                  <a:cubicBezTo>
                    <a:pt x="305" y="198"/>
                    <a:pt x="286" y="219"/>
                    <a:pt x="244" y="241"/>
                  </a:cubicBezTo>
                  <a:cubicBezTo>
                    <a:pt x="203" y="263"/>
                    <a:pt x="190" y="259"/>
                    <a:pt x="161" y="257"/>
                  </a:cubicBezTo>
                  <a:cubicBezTo>
                    <a:pt x="133" y="256"/>
                    <a:pt x="135" y="269"/>
                    <a:pt x="131" y="280"/>
                  </a:cubicBezTo>
                  <a:cubicBezTo>
                    <a:pt x="126" y="291"/>
                    <a:pt x="122" y="300"/>
                    <a:pt x="87" y="307"/>
                  </a:cubicBezTo>
                  <a:cubicBezTo>
                    <a:pt x="67" y="312"/>
                    <a:pt x="54" y="333"/>
                    <a:pt x="46" y="350"/>
                  </a:cubicBezTo>
                  <a:cubicBezTo>
                    <a:pt x="60" y="353"/>
                    <a:pt x="74" y="356"/>
                    <a:pt x="83" y="363"/>
                  </a:cubicBezTo>
                  <a:cubicBezTo>
                    <a:pt x="109" y="385"/>
                    <a:pt x="122" y="415"/>
                    <a:pt x="113" y="433"/>
                  </a:cubicBezTo>
                  <a:cubicBezTo>
                    <a:pt x="105" y="452"/>
                    <a:pt x="148" y="489"/>
                    <a:pt x="144" y="537"/>
                  </a:cubicBezTo>
                  <a:cubicBezTo>
                    <a:pt x="139" y="585"/>
                    <a:pt x="87" y="611"/>
                    <a:pt x="43" y="648"/>
                  </a:cubicBezTo>
                  <a:cubicBezTo>
                    <a:pt x="0" y="686"/>
                    <a:pt x="17" y="730"/>
                    <a:pt x="48" y="771"/>
                  </a:cubicBezTo>
                  <a:cubicBezTo>
                    <a:pt x="78" y="812"/>
                    <a:pt x="96" y="800"/>
                    <a:pt x="96" y="834"/>
                  </a:cubicBezTo>
                  <a:cubicBezTo>
                    <a:pt x="96" y="867"/>
                    <a:pt x="109" y="875"/>
                    <a:pt x="109" y="912"/>
                  </a:cubicBezTo>
                  <a:cubicBezTo>
                    <a:pt x="109" y="949"/>
                    <a:pt x="153" y="952"/>
                    <a:pt x="174" y="975"/>
                  </a:cubicBezTo>
                  <a:cubicBezTo>
                    <a:pt x="196" y="997"/>
                    <a:pt x="192" y="1019"/>
                    <a:pt x="218" y="1041"/>
                  </a:cubicBezTo>
                  <a:cubicBezTo>
                    <a:pt x="244" y="1064"/>
                    <a:pt x="240" y="1060"/>
                    <a:pt x="192" y="1093"/>
                  </a:cubicBezTo>
                  <a:cubicBezTo>
                    <a:pt x="144" y="1127"/>
                    <a:pt x="174" y="1145"/>
                    <a:pt x="170" y="1186"/>
                  </a:cubicBezTo>
                  <a:cubicBezTo>
                    <a:pt x="166" y="1227"/>
                    <a:pt x="196" y="1253"/>
                    <a:pt x="209" y="1275"/>
                  </a:cubicBezTo>
                  <a:cubicBezTo>
                    <a:pt x="222" y="1297"/>
                    <a:pt x="266" y="1290"/>
                    <a:pt x="305" y="1267"/>
                  </a:cubicBezTo>
                  <a:cubicBezTo>
                    <a:pt x="345" y="1245"/>
                    <a:pt x="349" y="1245"/>
                    <a:pt x="367" y="1256"/>
                  </a:cubicBezTo>
                  <a:cubicBezTo>
                    <a:pt x="384" y="1267"/>
                    <a:pt x="393" y="1282"/>
                    <a:pt x="388" y="1304"/>
                  </a:cubicBezTo>
                  <a:cubicBezTo>
                    <a:pt x="384" y="1327"/>
                    <a:pt x="358" y="1345"/>
                    <a:pt x="310" y="1371"/>
                  </a:cubicBezTo>
                  <a:cubicBezTo>
                    <a:pt x="262" y="1397"/>
                    <a:pt x="271" y="1431"/>
                    <a:pt x="305" y="1460"/>
                  </a:cubicBezTo>
                  <a:cubicBezTo>
                    <a:pt x="340" y="1490"/>
                    <a:pt x="388" y="1464"/>
                    <a:pt x="432" y="1431"/>
                  </a:cubicBezTo>
                  <a:cubicBezTo>
                    <a:pt x="476" y="1397"/>
                    <a:pt x="528" y="1408"/>
                    <a:pt x="563" y="1379"/>
                  </a:cubicBezTo>
                  <a:cubicBezTo>
                    <a:pt x="598" y="1349"/>
                    <a:pt x="629" y="1405"/>
                    <a:pt x="664" y="1419"/>
                  </a:cubicBezTo>
                  <a:cubicBezTo>
                    <a:pt x="699" y="1434"/>
                    <a:pt x="672" y="1356"/>
                    <a:pt x="685" y="1327"/>
                  </a:cubicBezTo>
                  <a:cubicBezTo>
                    <a:pt x="688" y="1322"/>
                    <a:pt x="692" y="1319"/>
                    <a:pt x="697" y="1317"/>
                  </a:cubicBezTo>
                  <a:cubicBezTo>
                    <a:pt x="687" y="1301"/>
                    <a:pt x="676" y="1281"/>
                    <a:pt x="681" y="1269"/>
                  </a:cubicBezTo>
                  <a:cubicBezTo>
                    <a:pt x="690" y="1249"/>
                    <a:pt x="703" y="1236"/>
                    <a:pt x="705" y="1212"/>
                  </a:cubicBezTo>
                  <a:cubicBezTo>
                    <a:pt x="707" y="1188"/>
                    <a:pt x="699" y="1151"/>
                    <a:pt x="716" y="1130"/>
                  </a:cubicBezTo>
                  <a:cubicBezTo>
                    <a:pt x="734" y="1110"/>
                    <a:pt x="734" y="1097"/>
                    <a:pt x="742" y="1082"/>
                  </a:cubicBezTo>
                  <a:cubicBezTo>
                    <a:pt x="751" y="1067"/>
                    <a:pt x="764" y="1062"/>
                    <a:pt x="779" y="1045"/>
                  </a:cubicBezTo>
                  <a:cubicBezTo>
                    <a:pt x="795" y="1028"/>
                    <a:pt x="793" y="1030"/>
                    <a:pt x="786" y="1006"/>
                  </a:cubicBezTo>
                  <a:cubicBezTo>
                    <a:pt x="779" y="982"/>
                    <a:pt x="760" y="967"/>
                    <a:pt x="782" y="951"/>
                  </a:cubicBezTo>
                  <a:cubicBezTo>
                    <a:pt x="803" y="934"/>
                    <a:pt x="834" y="921"/>
                    <a:pt x="801" y="891"/>
                  </a:cubicBezTo>
                  <a:cubicBezTo>
                    <a:pt x="768" y="862"/>
                    <a:pt x="768" y="808"/>
                    <a:pt x="793" y="795"/>
                  </a:cubicBezTo>
                  <a:cubicBezTo>
                    <a:pt x="817" y="782"/>
                    <a:pt x="871" y="789"/>
                    <a:pt x="893" y="743"/>
                  </a:cubicBezTo>
                  <a:cubicBezTo>
                    <a:pt x="915" y="697"/>
                    <a:pt x="921" y="678"/>
                    <a:pt x="910" y="635"/>
                  </a:cubicBezTo>
                  <a:cubicBezTo>
                    <a:pt x="900" y="593"/>
                    <a:pt x="891" y="569"/>
                    <a:pt x="913" y="548"/>
                  </a:cubicBezTo>
                  <a:cubicBezTo>
                    <a:pt x="934" y="528"/>
                    <a:pt x="928" y="524"/>
                    <a:pt x="978" y="528"/>
                  </a:cubicBezTo>
                  <a:cubicBezTo>
                    <a:pt x="1028" y="532"/>
                    <a:pt x="996" y="537"/>
                    <a:pt x="1028" y="532"/>
                  </a:cubicBezTo>
                  <a:cubicBezTo>
                    <a:pt x="1061" y="526"/>
                    <a:pt x="1068" y="522"/>
                    <a:pt x="1072" y="504"/>
                  </a:cubicBezTo>
                  <a:cubicBezTo>
                    <a:pt x="1076" y="485"/>
                    <a:pt x="1072" y="484"/>
                    <a:pt x="1100" y="482"/>
                  </a:cubicBezTo>
                  <a:cubicBezTo>
                    <a:pt x="1129" y="480"/>
                    <a:pt x="1164" y="465"/>
                    <a:pt x="1177" y="448"/>
                  </a:cubicBezTo>
                  <a:cubicBezTo>
                    <a:pt x="1190" y="432"/>
                    <a:pt x="1192" y="421"/>
                    <a:pt x="1194" y="404"/>
                  </a:cubicBezTo>
                  <a:cubicBezTo>
                    <a:pt x="1197" y="387"/>
                    <a:pt x="1227" y="380"/>
                    <a:pt x="1201" y="346"/>
                  </a:cubicBezTo>
                  <a:close/>
                </a:path>
              </a:pathLst>
            </a:custGeom>
            <a:grpFill/>
            <a:ln w="6350" cap="rnd" cmpd="sng">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53" name="Freeform 23">
              <a:extLst>
                <a:ext uri="{FF2B5EF4-FFF2-40B4-BE49-F238E27FC236}">
                  <a16:creationId xmlns:a16="http://schemas.microsoft.com/office/drawing/2014/main" id="{1C5A1AD8-3DE9-BE1B-1AA0-AE3C14D510BC}"/>
                </a:ext>
              </a:extLst>
            </p:cNvPr>
            <p:cNvSpPr>
              <a:spLocks/>
            </p:cNvSpPr>
            <p:nvPr/>
          </p:nvSpPr>
          <p:spPr bwMode="auto">
            <a:xfrm>
              <a:off x="3549" y="2533"/>
              <a:ext cx="896" cy="494"/>
            </a:xfrm>
            <a:custGeom>
              <a:avLst/>
              <a:gdLst>
                <a:gd name="T0" fmla="*/ 1488 w 1935"/>
                <a:gd name="T1" fmla="*/ 922 h 1066"/>
                <a:gd name="T2" fmla="*/ 1601 w 1935"/>
                <a:gd name="T3" fmla="*/ 883 h 1066"/>
                <a:gd name="T4" fmla="*/ 1711 w 1935"/>
                <a:gd name="T5" fmla="*/ 799 h 1066"/>
                <a:gd name="T6" fmla="*/ 1804 w 1935"/>
                <a:gd name="T7" fmla="*/ 744 h 1066"/>
                <a:gd name="T8" fmla="*/ 1911 w 1935"/>
                <a:gd name="T9" fmla="*/ 755 h 1066"/>
                <a:gd name="T10" fmla="*/ 1931 w 1935"/>
                <a:gd name="T11" fmla="*/ 731 h 1066"/>
                <a:gd name="T12" fmla="*/ 1846 w 1935"/>
                <a:gd name="T13" fmla="*/ 575 h 1066"/>
                <a:gd name="T14" fmla="*/ 1835 w 1935"/>
                <a:gd name="T15" fmla="*/ 431 h 1066"/>
                <a:gd name="T16" fmla="*/ 1753 w 1935"/>
                <a:gd name="T17" fmla="*/ 402 h 1066"/>
                <a:gd name="T18" fmla="*/ 1671 w 1935"/>
                <a:gd name="T19" fmla="*/ 360 h 1066"/>
                <a:gd name="T20" fmla="*/ 1609 w 1935"/>
                <a:gd name="T21" fmla="*/ 338 h 1066"/>
                <a:gd name="T22" fmla="*/ 1498 w 1935"/>
                <a:gd name="T23" fmla="*/ 345 h 1066"/>
                <a:gd name="T24" fmla="*/ 1374 w 1935"/>
                <a:gd name="T25" fmla="*/ 296 h 1066"/>
                <a:gd name="T26" fmla="*/ 1276 w 1935"/>
                <a:gd name="T27" fmla="*/ 242 h 1066"/>
                <a:gd name="T28" fmla="*/ 1244 w 1935"/>
                <a:gd name="T29" fmla="*/ 156 h 1066"/>
                <a:gd name="T30" fmla="*/ 1151 w 1935"/>
                <a:gd name="T31" fmla="*/ 181 h 1066"/>
                <a:gd name="T32" fmla="*/ 1041 w 1935"/>
                <a:gd name="T33" fmla="*/ 192 h 1066"/>
                <a:gd name="T34" fmla="*/ 843 w 1935"/>
                <a:gd name="T35" fmla="*/ 187 h 1066"/>
                <a:gd name="T36" fmla="*/ 675 w 1935"/>
                <a:gd name="T37" fmla="*/ 103 h 1066"/>
                <a:gd name="T38" fmla="*/ 562 w 1935"/>
                <a:gd name="T39" fmla="*/ 19 h 1066"/>
                <a:gd name="T40" fmla="*/ 422 w 1935"/>
                <a:gd name="T41" fmla="*/ 47 h 1066"/>
                <a:gd name="T42" fmla="*/ 295 w 1935"/>
                <a:gd name="T43" fmla="*/ 27 h 1066"/>
                <a:gd name="T44" fmla="*/ 282 w 1935"/>
                <a:gd name="T45" fmla="*/ 71 h 1066"/>
                <a:gd name="T46" fmla="*/ 374 w 1935"/>
                <a:gd name="T47" fmla="*/ 121 h 1066"/>
                <a:gd name="T48" fmla="*/ 308 w 1935"/>
                <a:gd name="T49" fmla="*/ 197 h 1066"/>
                <a:gd name="T50" fmla="*/ 258 w 1935"/>
                <a:gd name="T51" fmla="*/ 286 h 1066"/>
                <a:gd name="T52" fmla="*/ 293 w 1935"/>
                <a:gd name="T53" fmla="*/ 379 h 1066"/>
                <a:gd name="T54" fmla="*/ 380 w 1935"/>
                <a:gd name="T55" fmla="*/ 433 h 1066"/>
                <a:gd name="T56" fmla="*/ 443 w 1935"/>
                <a:gd name="T57" fmla="*/ 592 h 1066"/>
                <a:gd name="T58" fmla="*/ 315 w 1935"/>
                <a:gd name="T59" fmla="*/ 670 h 1066"/>
                <a:gd name="T60" fmla="*/ 138 w 1935"/>
                <a:gd name="T61" fmla="*/ 711 h 1066"/>
                <a:gd name="T62" fmla="*/ 36 w 1935"/>
                <a:gd name="T63" fmla="*/ 747 h 1066"/>
                <a:gd name="T64" fmla="*/ 66 w 1935"/>
                <a:gd name="T65" fmla="*/ 831 h 1066"/>
                <a:gd name="T66" fmla="*/ 135 w 1935"/>
                <a:gd name="T67" fmla="*/ 942 h 1066"/>
                <a:gd name="T68" fmla="*/ 207 w 1935"/>
                <a:gd name="T69" fmla="*/ 1034 h 1066"/>
                <a:gd name="T70" fmla="*/ 291 w 1935"/>
                <a:gd name="T71" fmla="*/ 972 h 1066"/>
                <a:gd name="T72" fmla="*/ 479 w 1935"/>
                <a:gd name="T73" fmla="*/ 924 h 1066"/>
                <a:gd name="T74" fmla="*/ 544 w 1935"/>
                <a:gd name="T75" fmla="*/ 838 h 1066"/>
                <a:gd name="T76" fmla="*/ 741 w 1935"/>
                <a:gd name="T77" fmla="*/ 820 h 1066"/>
                <a:gd name="T78" fmla="*/ 955 w 1935"/>
                <a:gd name="T79" fmla="*/ 879 h 1066"/>
                <a:gd name="T80" fmla="*/ 1134 w 1935"/>
                <a:gd name="T81" fmla="*/ 823 h 1066"/>
                <a:gd name="T82" fmla="*/ 1195 w 1935"/>
                <a:gd name="T83" fmla="*/ 909 h 1066"/>
                <a:gd name="T84" fmla="*/ 1330 w 1935"/>
                <a:gd name="T85" fmla="*/ 842 h 1066"/>
                <a:gd name="T86" fmla="*/ 1403 w 1935"/>
                <a:gd name="T87" fmla="*/ 992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35" h="1066">
                  <a:moveTo>
                    <a:pt x="1444" y="949"/>
                  </a:moveTo>
                  <a:cubicBezTo>
                    <a:pt x="1479" y="942"/>
                    <a:pt x="1483" y="933"/>
                    <a:pt x="1488" y="922"/>
                  </a:cubicBezTo>
                  <a:cubicBezTo>
                    <a:pt x="1492" y="911"/>
                    <a:pt x="1490" y="898"/>
                    <a:pt x="1518" y="899"/>
                  </a:cubicBezTo>
                  <a:cubicBezTo>
                    <a:pt x="1547" y="901"/>
                    <a:pt x="1560" y="905"/>
                    <a:pt x="1601" y="883"/>
                  </a:cubicBezTo>
                  <a:cubicBezTo>
                    <a:pt x="1643" y="861"/>
                    <a:pt x="1662" y="840"/>
                    <a:pt x="1676" y="823"/>
                  </a:cubicBezTo>
                  <a:cubicBezTo>
                    <a:pt x="1689" y="807"/>
                    <a:pt x="1671" y="799"/>
                    <a:pt x="1711" y="799"/>
                  </a:cubicBezTo>
                  <a:cubicBezTo>
                    <a:pt x="1750" y="799"/>
                    <a:pt x="1763" y="788"/>
                    <a:pt x="1765" y="768"/>
                  </a:cubicBezTo>
                  <a:cubicBezTo>
                    <a:pt x="1767" y="747"/>
                    <a:pt x="1769" y="744"/>
                    <a:pt x="1804" y="744"/>
                  </a:cubicBezTo>
                  <a:cubicBezTo>
                    <a:pt x="1839" y="744"/>
                    <a:pt x="1850" y="747"/>
                    <a:pt x="1861" y="762"/>
                  </a:cubicBezTo>
                  <a:cubicBezTo>
                    <a:pt x="1872" y="777"/>
                    <a:pt x="1894" y="770"/>
                    <a:pt x="1911" y="755"/>
                  </a:cubicBezTo>
                  <a:cubicBezTo>
                    <a:pt x="1920" y="748"/>
                    <a:pt x="1928" y="742"/>
                    <a:pt x="1935" y="734"/>
                  </a:cubicBezTo>
                  <a:cubicBezTo>
                    <a:pt x="1934" y="733"/>
                    <a:pt x="1932" y="732"/>
                    <a:pt x="1931" y="731"/>
                  </a:cubicBezTo>
                  <a:cubicBezTo>
                    <a:pt x="1911" y="709"/>
                    <a:pt x="1918" y="690"/>
                    <a:pt x="1896" y="660"/>
                  </a:cubicBezTo>
                  <a:cubicBezTo>
                    <a:pt x="1874" y="631"/>
                    <a:pt x="1842" y="620"/>
                    <a:pt x="1846" y="575"/>
                  </a:cubicBezTo>
                  <a:cubicBezTo>
                    <a:pt x="1850" y="531"/>
                    <a:pt x="1804" y="512"/>
                    <a:pt x="1828" y="490"/>
                  </a:cubicBezTo>
                  <a:cubicBezTo>
                    <a:pt x="1852" y="468"/>
                    <a:pt x="1870" y="453"/>
                    <a:pt x="1835" y="431"/>
                  </a:cubicBezTo>
                  <a:cubicBezTo>
                    <a:pt x="1800" y="408"/>
                    <a:pt x="1813" y="420"/>
                    <a:pt x="1787" y="408"/>
                  </a:cubicBezTo>
                  <a:cubicBezTo>
                    <a:pt x="1761" y="396"/>
                    <a:pt x="1769" y="395"/>
                    <a:pt x="1753" y="402"/>
                  </a:cubicBezTo>
                  <a:cubicBezTo>
                    <a:pt x="1737" y="408"/>
                    <a:pt x="1729" y="415"/>
                    <a:pt x="1714" y="398"/>
                  </a:cubicBezTo>
                  <a:cubicBezTo>
                    <a:pt x="1698" y="381"/>
                    <a:pt x="1685" y="358"/>
                    <a:pt x="1671" y="360"/>
                  </a:cubicBezTo>
                  <a:cubicBezTo>
                    <a:pt x="1657" y="362"/>
                    <a:pt x="1650" y="354"/>
                    <a:pt x="1644" y="345"/>
                  </a:cubicBezTo>
                  <a:cubicBezTo>
                    <a:pt x="1637" y="337"/>
                    <a:pt x="1626" y="316"/>
                    <a:pt x="1609" y="338"/>
                  </a:cubicBezTo>
                  <a:cubicBezTo>
                    <a:pt x="1591" y="360"/>
                    <a:pt x="1579" y="359"/>
                    <a:pt x="1562" y="361"/>
                  </a:cubicBezTo>
                  <a:cubicBezTo>
                    <a:pt x="1545" y="363"/>
                    <a:pt x="1512" y="358"/>
                    <a:pt x="1498" y="345"/>
                  </a:cubicBezTo>
                  <a:cubicBezTo>
                    <a:pt x="1483" y="332"/>
                    <a:pt x="1447" y="281"/>
                    <a:pt x="1421" y="277"/>
                  </a:cubicBezTo>
                  <a:cubicBezTo>
                    <a:pt x="1395" y="272"/>
                    <a:pt x="1398" y="285"/>
                    <a:pt x="1374" y="296"/>
                  </a:cubicBezTo>
                  <a:cubicBezTo>
                    <a:pt x="1350" y="307"/>
                    <a:pt x="1336" y="308"/>
                    <a:pt x="1318" y="293"/>
                  </a:cubicBezTo>
                  <a:cubicBezTo>
                    <a:pt x="1301" y="279"/>
                    <a:pt x="1273" y="263"/>
                    <a:pt x="1276" y="242"/>
                  </a:cubicBezTo>
                  <a:cubicBezTo>
                    <a:pt x="1279" y="220"/>
                    <a:pt x="1285" y="212"/>
                    <a:pt x="1280" y="195"/>
                  </a:cubicBezTo>
                  <a:cubicBezTo>
                    <a:pt x="1276" y="179"/>
                    <a:pt x="1264" y="146"/>
                    <a:pt x="1244" y="156"/>
                  </a:cubicBezTo>
                  <a:cubicBezTo>
                    <a:pt x="1225" y="166"/>
                    <a:pt x="1228" y="197"/>
                    <a:pt x="1196" y="204"/>
                  </a:cubicBezTo>
                  <a:cubicBezTo>
                    <a:pt x="1164" y="210"/>
                    <a:pt x="1164" y="190"/>
                    <a:pt x="1151" y="181"/>
                  </a:cubicBezTo>
                  <a:cubicBezTo>
                    <a:pt x="1138" y="173"/>
                    <a:pt x="1126" y="169"/>
                    <a:pt x="1101" y="172"/>
                  </a:cubicBezTo>
                  <a:cubicBezTo>
                    <a:pt x="1076" y="175"/>
                    <a:pt x="1065" y="182"/>
                    <a:pt x="1041" y="192"/>
                  </a:cubicBezTo>
                  <a:cubicBezTo>
                    <a:pt x="1017" y="203"/>
                    <a:pt x="970" y="210"/>
                    <a:pt x="933" y="205"/>
                  </a:cubicBezTo>
                  <a:cubicBezTo>
                    <a:pt x="896" y="201"/>
                    <a:pt x="893" y="203"/>
                    <a:pt x="843" y="187"/>
                  </a:cubicBezTo>
                  <a:cubicBezTo>
                    <a:pt x="794" y="171"/>
                    <a:pt x="791" y="159"/>
                    <a:pt x="768" y="157"/>
                  </a:cubicBezTo>
                  <a:cubicBezTo>
                    <a:pt x="745" y="155"/>
                    <a:pt x="693" y="127"/>
                    <a:pt x="675" y="103"/>
                  </a:cubicBezTo>
                  <a:cubicBezTo>
                    <a:pt x="660" y="84"/>
                    <a:pt x="619" y="27"/>
                    <a:pt x="580" y="0"/>
                  </a:cubicBezTo>
                  <a:cubicBezTo>
                    <a:pt x="575" y="6"/>
                    <a:pt x="568" y="12"/>
                    <a:pt x="562" y="19"/>
                  </a:cubicBezTo>
                  <a:cubicBezTo>
                    <a:pt x="540" y="41"/>
                    <a:pt x="540" y="53"/>
                    <a:pt x="498" y="34"/>
                  </a:cubicBezTo>
                  <a:cubicBezTo>
                    <a:pt x="457" y="15"/>
                    <a:pt x="455" y="47"/>
                    <a:pt x="422" y="47"/>
                  </a:cubicBezTo>
                  <a:cubicBezTo>
                    <a:pt x="389" y="47"/>
                    <a:pt x="385" y="47"/>
                    <a:pt x="378" y="30"/>
                  </a:cubicBezTo>
                  <a:cubicBezTo>
                    <a:pt x="372" y="14"/>
                    <a:pt x="356" y="34"/>
                    <a:pt x="295" y="27"/>
                  </a:cubicBezTo>
                  <a:cubicBezTo>
                    <a:pt x="234" y="19"/>
                    <a:pt x="243" y="41"/>
                    <a:pt x="243" y="53"/>
                  </a:cubicBezTo>
                  <a:cubicBezTo>
                    <a:pt x="243" y="64"/>
                    <a:pt x="256" y="71"/>
                    <a:pt x="282" y="71"/>
                  </a:cubicBezTo>
                  <a:cubicBezTo>
                    <a:pt x="308" y="71"/>
                    <a:pt x="306" y="88"/>
                    <a:pt x="304" y="106"/>
                  </a:cubicBezTo>
                  <a:cubicBezTo>
                    <a:pt x="302" y="125"/>
                    <a:pt x="343" y="119"/>
                    <a:pt x="374" y="121"/>
                  </a:cubicBezTo>
                  <a:cubicBezTo>
                    <a:pt x="404" y="123"/>
                    <a:pt x="391" y="156"/>
                    <a:pt x="389" y="179"/>
                  </a:cubicBezTo>
                  <a:cubicBezTo>
                    <a:pt x="387" y="201"/>
                    <a:pt x="343" y="199"/>
                    <a:pt x="308" y="197"/>
                  </a:cubicBezTo>
                  <a:cubicBezTo>
                    <a:pt x="273" y="195"/>
                    <a:pt x="276" y="223"/>
                    <a:pt x="260" y="243"/>
                  </a:cubicBezTo>
                  <a:cubicBezTo>
                    <a:pt x="245" y="264"/>
                    <a:pt x="238" y="271"/>
                    <a:pt x="258" y="286"/>
                  </a:cubicBezTo>
                  <a:cubicBezTo>
                    <a:pt x="278" y="301"/>
                    <a:pt x="293" y="318"/>
                    <a:pt x="300" y="336"/>
                  </a:cubicBezTo>
                  <a:cubicBezTo>
                    <a:pt x="303" y="345"/>
                    <a:pt x="298" y="363"/>
                    <a:pt x="293" y="379"/>
                  </a:cubicBezTo>
                  <a:cubicBezTo>
                    <a:pt x="323" y="376"/>
                    <a:pt x="354" y="385"/>
                    <a:pt x="377" y="383"/>
                  </a:cubicBezTo>
                  <a:cubicBezTo>
                    <a:pt x="407" y="381"/>
                    <a:pt x="384" y="414"/>
                    <a:pt x="380" y="433"/>
                  </a:cubicBezTo>
                  <a:cubicBezTo>
                    <a:pt x="377" y="453"/>
                    <a:pt x="410" y="461"/>
                    <a:pt x="426" y="492"/>
                  </a:cubicBezTo>
                  <a:cubicBezTo>
                    <a:pt x="443" y="522"/>
                    <a:pt x="443" y="556"/>
                    <a:pt x="443" y="592"/>
                  </a:cubicBezTo>
                  <a:cubicBezTo>
                    <a:pt x="443" y="628"/>
                    <a:pt x="407" y="631"/>
                    <a:pt x="390" y="620"/>
                  </a:cubicBezTo>
                  <a:cubicBezTo>
                    <a:pt x="374" y="608"/>
                    <a:pt x="331" y="650"/>
                    <a:pt x="315" y="670"/>
                  </a:cubicBezTo>
                  <a:cubicBezTo>
                    <a:pt x="298" y="689"/>
                    <a:pt x="249" y="703"/>
                    <a:pt x="226" y="703"/>
                  </a:cubicBezTo>
                  <a:cubicBezTo>
                    <a:pt x="203" y="703"/>
                    <a:pt x="171" y="703"/>
                    <a:pt x="138" y="711"/>
                  </a:cubicBezTo>
                  <a:cubicBezTo>
                    <a:pt x="105" y="720"/>
                    <a:pt x="89" y="722"/>
                    <a:pt x="89" y="722"/>
                  </a:cubicBezTo>
                  <a:cubicBezTo>
                    <a:pt x="89" y="722"/>
                    <a:pt x="72" y="725"/>
                    <a:pt x="36" y="747"/>
                  </a:cubicBezTo>
                  <a:cubicBezTo>
                    <a:pt x="0" y="770"/>
                    <a:pt x="40" y="781"/>
                    <a:pt x="66" y="789"/>
                  </a:cubicBezTo>
                  <a:cubicBezTo>
                    <a:pt x="92" y="797"/>
                    <a:pt x="69" y="809"/>
                    <a:pt x="66" y="831"/>
                  </a:cubicBezTo>
                  <a:cubicBezTo>
                    <a:pt x="63" y="853"/>
                    <a:pt x="66" y="878"/>
                    <a:pt x="82" y="898"/>
                  </a:cubicBezTo>
                  <a:cubicBezTo>
                    <a:pt x="99" y="917"/>
                    <a:pt x="99" y="923"/>
                    <a:pt x="135" y="942"/>
                  </a:cubicBezTo>
                  <a:cubicBezTo>
                    <a:pt x="171" y="962"/>
                    <a:pt x="158" y="945"/>
                    <a:pt x="154" y="975"/>
                  </a:cubicBezTo>
                  <a:cubicBezTo>
                    <a:pt x="151" y="1006"/>
                    <a:pt x="207" y="1034"/>
                    <a:pt x="207" y="1034"/>
                  </a:cubicBezTo>
                  <a:cubicBezTo>
                    <a:pt x="261" y="1066"/>
                    <a:pt x="261" y="1066"/>
                    <a:pt x="261" y="1066"/>
                  </a:cubicBezTo>
                  <a:cubicBezTo>
                    <a:pt x="263" y="1024"/>
                    <a:pt x="275" y="1005"/>
                    <a:pt x="291" y="972"/>
                  </a:cubicBezTo>
                  <a:cubicBezTo>
                    <a:pt x="308" y="935"/>
                    <a:pt x="361" y="916"/>
                    <a:pt x="400" y="898"/>
                  </a:cubicBezTo>
                  <a:cubicBezTo>
                    <a:pt x="439" y="879"/>
                    <a:pt x="457" y="942"/>
                    <a:pt x="479" y="924"/>
                  </a:cubicBezTo>
                  <a:cubicBezTo>
                    <a:pt x="501" y="905"/>
                    <a:pt x="514" y="927"/>
                    <a:pt x="562" y="931"/>
                  </a:cubicBezTo>
                  <a:cubicBezTo>
                    <a:pt x="610" y="935"/>
                    <a:pt x="575" y="868"/>
                    <a:pt x="544" y="838"/>
                  </a:cubicBezTo>
                  <a:cubicBezTo>
                    <a:pt x="514" y="809"/>
                    <a:pt x="597" y="798"/>
                    <a:pt x="636" y="798"/>
                  </a:cubicBezTo>
                  <a:cubicBezTo>
                    <a:pt x="675" y="798"/>
                    <a:pt x="715" y="805"/>
                    <a:pt x="741" y="820"/>
                  </a:cubicBezTo>
                  <a:cubicBezTo>
                    <a:pt x="767" y="835"/>
                    <a:pt x="802" y="838"/>
                    <a:pt x="872" y="827"/>
                  </a:cubicBezTo>
                  <a:cubicBezTo>
                    <a:pt x="942" y="816"/>
                    <a:pt x="924" y="849"/>
                    <a:pt x="955" y="879"/>
                  </a:cubicBezTo>
                  <a:cubicBezTo>
                    <a:pt x="985" y="909"/>
                    <a:pt x="1016" y="894"/>
                    <a:pt x="1064" y="875"/>
                  </a:cubicBezTo>
                  <a:cubicBezTo>
                    <a:pt x="1112" y="857"/>
                    <a:pt x="1103" y="835"/>
                    <a:pt x="1134" y="823"/>
                  </a:cubicBezTo>
                  <a:cubicBezTo>
                    <a:pt x="1164" y="812"/>
                    <a:pt x="1173" y="846"/>
                    <a:pt x="1156" y="857"/>
                  </a:cubicBezTo>
                  <a:cubicBezTo>
                    <a:pt x="1138" y="868"/>
                    <a:pt x="1151" y="886"/>
                    <a:pt x="1195" y="909"/>
                  </a:cubicBezTo>
                  <a:cubicBezTo>
                    <a:pt x="1239" y="931"/>
                    <a:pt x="1226" y="879"/>
                    <a:pt x="1256" y="846"/>
                  </a:cubicBezTo>
                  <a:cubicBezTo>
                    <a:pt x="1287" y="812"/>
                    <a:pt x="1291" y="820"/>
                    <a:pt x="1330" y="842"/>
                  </a:cubicBezTo>
                  <a:cubicBezTo>
                    <a:pt x="1370" y="864"/>
                    <a:pt x="1339" y="890"/>
                    <a:pt x="1339" y="946"/>
                  </a:cubicBezTo>
                  <a:cubicBezTo>
                    <a:pt x="1339" y="983"/>
                    <a:pt x="1373" y="987"/>
                    <a:pt x="1403" y="992"/>
                  </a:cubicBezTo>
                  <a:cubicBezTo>
                    <a:pt x="1411" y="975"/>
                    <a:pt x="1424" y="954"/>
                    <a:pt x="1444" y="949"/>
                  </a:cubicBezTo>
                  <a:close/>
                </a:path>
              </a:pathLst>
            </a:custGeom>
            <a:grpFill/>
            <a:ln w="6350" cap="rnd" cmpd="sng">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54" name="Freeform 24">
              <a:extLst>
                <a:ext uri="{FF2B5EF4-FFF2-40B4-BE49-F238E27FC236}">
                  <a16:creationId xmlns:a16="http://schemas.microsoft.com/office/drawing/2014/main" id="{B3A825C3-A346-91CE-38DD-CC32DCAFDA1B}"/>
                </a:ext>
              </a:extLst>
            </p:cNvPr>
            <p:cNvSpPr>
              <a:spLocks/>
            </p:cNvSpPr>
            <p:nvPr/>
          </p:nvSpPr>
          <p:spPr bwMode="auto">
            <a:xfrm>
              <a:off x="4490" y="2997"/>
              <a:ext cx="504" cy="574"/>
            </a:xfrm>
            <a:custGeom>
              <a:avLst/>
              <a:gdLst>
                <a:gd name="T0" fmla="*/ 1034 w 1088"/>
                <a:gd name="T1" fmla="*/ 190 h 1239"/>
                <a:gd name="T2" fmla="*/ 958 w 1088"/>
                <a:gd name="T3" fmla="*/ 203 h 1239"/>
                <a:gd name="T4" fmla="*/ 901 w 1088"/>
                <a:gd name="T5" fmla="*/ 215 h 1239"/>
                <a:gd name="T6" fmla="*/ 854 w 1088"/>
                <a:gd name="T7" fmla="*/ 167 h 1239"/>
                <a:gd name="T8" fmla="*/ 806 w 1088"/>
                <a:gd name="T9" fmla="*/ 176 h 1239"/>
                <a:gd name="T10" fmla="*/ 765 w 1088"/>
                <a:gd name="T11" fmla="*/ 212 h 1239"/>
                <a:gd name="T12" fmla="*/ 698 w 1088"/>
                <a:gd name="T13" fmla="*/ 207 h 1239"/>
                <a:gd name="T14" fmla="*/ 662 w 1088"/>
                <a:gd name="T15" fmla="*/ 158 h 1239"/>
                <a:gd name="T16" fmla="*/ 619 w 1088"/>
                <a:gd name="T17" fmla="*/ 101 h 1239"/>
                <a:gd name="T18" fmla="*/ 614 w 1088"/>
                <a:gd name="T19" fmla="*/ 35 h 1239"/>
                <a:gd name="T20" fmla="*/ 560 w 1088"/>
                <a:gd name="T21" fmla="*/ 30 h 1239"/>
                <a:gd name="T22" fmla="*/ 524 w 1088"/>
                <a:gd name="T23" fmla="*/ 33 h 1239"/>
                <a:gd name="T24" fmla="*/ 518 w 1088"/>
                <a:gd name="T25" fmla="*/ 44 h 1239"/>
                <a:gd name="T26" fmla="*/ 501 w 1088"/>
                <a:gd name="T27" fmla="*/ 88 h 1239"/>
                <a:gd name="T28" fmla="*/ 424 w 1088"/>
                <a:gd name="T29" fmla="*/ 122 h 1239"/>
                <a:gd name="T30" fmla="*/ 396 w 1088"/>
                <a:gd name="T31" fmla="*/ 144 h 1239"/>
                <a:gd name="T32" fmla="*/ 352 w 1088"/>
                <a:gd name="T33" fmla="*/ 172 h 1239"/>
                <a:gd name="T34" fmla="*/ 302 w 1088"/>
                <a:gd name="T35" fmla="*/ 168 h 1239"/>
                <a:gd name="T36" fmla="*/ 237 w 1088"/>
                <a:gd name="T37" fmla="*/ 188 h 1239"/>
                <a:gd name="T38" fmla="*/ 234 w 1088"/>
                <a:gd name="T39" fmla="*/ 275 h 1239"/>
                <a:gd name="T40" fmla="*/ 217 w 1088"/>
                <a:gd name="T41" fmla="*/ 383 h 1239"/>
                <a:gd name="T42" fmla="*/ 117 w 1088"/>
                <a:gd name="T43" fmla="*/ 435 h 1239"/>
                <a:gd name="T44" fmla="*/ 125 w 1088"/>
                <a:gd name="T45" fmla="*/ 531 h 1239"/>
                <a:gd name="T46" fmla="*/ 106 w 1088"/>
                <a:gd name="T47" fmla="*/ 591 h 1239"/>
                <a:gd name="T48" fmla="*/ 110 w 1088"/>
                <a:gd name="T49" fmla="*/ 646 h 1239"/>
                <a:gd name="T50" fmla="*/ 103 w 1088"/>
                <a:gd name="T51" fmla="*/ 685 h 1239"/>
                <a:gd name="T52" fmla="*/ 66 w 1088"/>
                <a:gd name="T53" fmla="*/ 722 h 1239"/>
                <a:gd name="T54" fmla="*/ 40 w 1088"/>
                <a:gd name="T55" fmla="*/ 770 h 1239"/>
                <a:gd name="T56" fmla="*/ 29 w 1088"/>
                <a:gd name="T57" fmla="*/ 852 h 1239"/>
                <a:gd name="T58" fmla="*/ 5 w 1088"/>
                <a:gd name="T59" fmla="*/ 909 h 1239"/>
                <a:gd name="T60" fmla="*/ 21 w 1088"/>
                <a:gd name="T61" fmla="*/ 957 h 1239"/>
                <a:gd name="T62" fmla="*/ 119 w 1088"/>
                <a:gd name="T63" fmla="*/ 967 h 1239"/>
                <a:gd name="T64" fmla="*/ 175 w 1088"/>
                <a:gd name="T65" fmla="*/ 1000 h 1239"/>
                <a:gd name="T66" fmla="*/ 245 w 1088"/>
                <a:gd name="T67" fmla="*/ 1004 h 1239"/>
                <a:gd name="T68" fmla="*/ 280 w 1088"/>
                <a:gd name="T69" fmla="*/ 1037 h 1239"/>
                <a:gd name="T70" fmla="*/ 341 w 1088"/>
                <a:gd name="T71" fmla="*/ 1152 h 1239"/>
                <a:gd name="T72" fmla="*/ 391 w 1088"/>
                <a:gd name="T73" fmla="*/ 1239 h 1239"/>
                <a:gd name="T74" fmla="*/ 438 w 1088"/>
                <a:gd name="T75" fmla="*/ 1211 h 1239"/>
                <a:gd name="T76" fmla="*/ 538 w 1088"/>
                <a:gd name="T77" fmla="*/ 1145 h 1239"/>
                <a:gd name="T78" fmla="*/ 617 w 1088"/>
                <a:gd name="T79" fmla="*/ 1033 h 1239"/>
                <a:gd name="T80" fmla="*/ 652 w 1088"/>
                <a:gd name="T81" fmla="*/ 967 h 1239"/>
                <a:gd name="T82" fmla="*/ 752 w 1088"/>
                <a:gd name="T83" fmla="*/ 919 h 1239"/>
                <a:gd name="T84" fmla="*/ 813 w 1088"/>
                <a:gd name="T85" fmla="*/ 859 h 1239"/>
                <a:gd name="T86" fmla="*/ 813 w 1088"/>
                <a:gd name="T87" fmla="*/ 781 h 1239"/>
                <a:gd name="T88" fmla="*/ 861 w 1088"/>
                <a:gd name="T89" fmla="*/ 730 h 1239"/>
                <a:gd name="T90" fmla="*/ 905 w 1088"/>
                <a:gd name="T91" fmla="*/ 678 h 1239"/>
                <a:gd name="T92" fmla="*/ 944 w 1088"/>
                <a:gd name="T93" fmla="*/ 600 h 1239"/>
                <a:gd name="T94" fmla="*/ 922 w 1088"/>
                <a:gd name="T95" fmla="*/ 515 h 1239"/>
                <a:gd name="T96" fmla="*/ 936 w 1088"/>
                <a:gd name="T97" fmla="*/ 448 h 1239"/>
                <a:gd name="T98" fmla="*/ 914 w 1088"/>
                <a:gd name="T99" fmla="*/ 377 h 1239"/>
                <a:gd name="T100" fmla="*/ 997 w 1088"/>
                <a:gd name="T101" fmla="*/ 351 h 1239"/>
                <a:gd name="T102" fmla="*/ 1062 w 1088"/>
                <a:gd name="T103" fmla="*/ 259 h 1239"/>
                <a:gd name="T104" fmla="*/ 1088 w 1088"/>
                <a:gd name="T105" fmla="*/ 225 h 1239"/>
                <a:gd name="T106" fmla="*/ 1081 w 1088"/>
                <a:gd name="T107" fmla="*/ 224 h 1239"/>
                <a:gd name="T108" fmla="*/ 1034 w 1088"/>
                <a:gd name="T109" fmla="*/ 190 h 1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8" h="1239">
                  <a:moveTo>
                    <a:pt x="1034" y="190"/>
                  </a:moveTo>
                  <a:cubicBezTo>
                    <a:pt x="1024" y="168"/>
                    <a:pt x="985" y="192"/>
                    <a:pt x="958" y="203"/>
                  </a:cubicBezTo>
                  <a:cubicBezTo>
                    <a:pt x="932" y="214"/>
                    <a:pt x="932" y="219"/>
                    <a:pt x="901" y="215"/>
                  </a:cubicBezTo>
                  <a:cubicBezTo>
                    <a:pt x="870" y="211"/>
                    <a:pt x="875" y="201"/>
                    <a:pt x="854" y="167"/>
                  </a:cubicBezTo>
                  <a:cubicBezTo>
                    <a:pt x="832" y="132"/>
                    <a:pt x="816" y="157"/>
                    <a:pt x="806" y="176"/>
                  </a:cubicBezTo>
                  <a:cubicBezTo>
                    <a:pt x="796" y="196"/>
                    <a:pt x="782" y="200"/>
                    <a:pt x="765" y="212"/>
                  </a:cubicBezTo>
                  <a:cubicBezTo>
                    <a:pt x="749" y="225"/>
                    <a:pt x="719" y="217"/>
                    <a:pt x="698" y="207"/>
                  </a:cubicBezTo>
                  <a:cubicBezTo>
                    <a:pt x="677" y="197"/>
                    <a:pt x="667" y="179"/>
                    <a:pt x="662" y="158"/>
                  </a:cubicBezTo>
                  <a:cubicBezTo>
                    <a:pt x="657" y="137"/>
                    <a:pt x="639" y="117"/>
                    <a:pt x="619" y="101"/>
                  </a:cubicBezTo>
                  <a:cubicBezTo>
                    <a:pt x="600" y="86"/>
                    <a:pt x="613" y="69"/>
                    <a:pt x="614" y="35"/>
                  </a:cubicBezTo>
                  <a:cubicBezTo>
                    <a:pt x="616" y="0"/>
                    <a:pt x="578" y="21"/>
                    <a:pt x="560" y="30"/>
                  </a:cubicBezTo>
                  <a:cubicBezTo>
                    <a:pt x="552" y="35"/>
                    <a:pt x="537" y="35"/>
                    <a:pt x="524" y="33"/>
                  </a:cubicBezTo>
                  <a:cubicBezTo>
                    <a:pt x="521" y="36"/>
                    <a:pt x="519" y="40"/>
                    <a:pt x="518" y="44"/>
                  </a:cubicBezTo>
                  <a:cubicBezTo>
                    <a:pt x="516" y="61"/>
                    <a:pt x="514" y="72"/>
                    <a:pt x="501" y="88"/>
                  </a:cubicBezTo>
                  <a:cubicBezTo>
                    <a:pt x="488" y="105"/>
                    <a:pt x="453" y="120"/>
                    <a:pt x="424" y="122"/>
                  </a:cubicBezTo>
                  <a:cubicBezTo>
                    <a:pt x="396" y="124"/>
                    <a:pt x="400" y="125"/>
                    <a:pt x="396" y="144"/>
                  </a:cubicBezTo>
                  <a:cubicBezTo>
                    <a:pt x="392" y="162"/>
                    <a:pt x="385" y="166"/>
                    <a:pt x="352" y="172"/>
                  </a:cubicBezTo>
                  <a:cubicBezTo>
                    <a:pt x="320" y="177"/>
                    <a:pt x="352" y="172"/>
                    <a:pt x="302" y="168"/>
                  </a:cubicBezTo>
                  <a:cubicBezTo>
                    <a:pt x="252" y="164"/>
                    <a:pt x="258" y="168"/>
                    <a:pt x="237" y="188"/>
                  </a:cubicBezTo>
                  <a:cubicBezTo>
                    <a:pt x="215" y="209"/>
                    <a:pt x="224" y="233"/>
                    <a:pt x="234" y="275"/>
                  </a:cubicBezTo>
                  <a:cubicBezTo>
                    <a:pt x="245" y="318"/>
                    <a:pt x="239" y="337"/>
                    <a:pt x="217" y="383"/>
                  </a:cubicBezTo>
                  <a:cubicBezTo>
                    <a:pt x="195" y="429"/>
                    <a:pt x="141" y="422"/>
                    <a:pt x="117" y="435"/>
                  </a:cubicBezTo>
                  <a:cubicBezTo>
                    <a:pt x="92" y="448"/>
                    <a:pt x="92" y="502"/>
                    <a:pt x="125" y="531"/>
                  </a:cubicBezTo>
                  <a:cubicBezTo>
                    <a:pt x="158" y="561"/>
                    <a:pt x="127" y="574"/>
                    <a:pt x="106" y="591"/>
                  </a:cubicBezTo>
                  <a:cubicBezTo>
                    <a:pt x="84" y="607"/>
                    <a:pt x="103" y="622"/>
                    <a:pt x="110" y="646"/>
                  </a:cubicBezTo>
                  <a:cubicBezTo>
                    <a:pt x="117" y="670"/>
                    <a:pt x="119" y="668"/>
                    <a:pt x="103" y="685"/>
                  </a:cubicBezTo>
                  <a:cubicBezTo>
                    <a:pt x="88" y="702"/>
                    <a:pt x="75" y="707"/>
                    <a:pt x="66" y="722"/>
                  </a:cubicBezTo>
                  <a:cubicBezTo>
                    <a:pt x="58" y="737"/>
                    <a:pt x="58" y="750"/>
                    <a:pt x="40" y="770"/>
                  </a:cubicBezTo>
                  <a:cubicBezTo>
                    <a:pt x="23" y="791"/>
                    <a:pt x="31" y="828"/>
                    <a:pt x="29" y="852"/>
                  </a:cubicBezTo>
                  <a:cubicBezTo>
                    <a:pt x="27" y="876"/>
                    <a:pt x="14" y="889"/>
                    <a:pt x="5" y="909"/>
                  </a:cubicBezTo>
                  <a:cubicBezTo>
                    <a:pt x="0" y="921"/>
                    <a:pt x="11" y="941"/>
                    <a:pt x="21" y="957"/>
                  </a:cubicBezTo>
                  <a:cubicBezTo>
                    <a:pt x="47" y="948"/>
                    <a:pt x="101" y="970"/>
                    <a:pt x="119" y="967"/>
                  </a:cubicBezTo>
                  <a:cubicBezTo>
                    <a:pt x="141" y="963"/>
                    <a:pt x="162" y="982"/>
                    <a:pt x="175" y="1000"/>
                  </a:cubicBezTo>
                  <a:cubicBezTo>
                    <a:pt x="189" y="1019"/>
                    <a:pt x="224" y="1022"/>
                    <a:pt x="245" y="1004"/>
                  </a:cubicBezTo>
                  <a:cubicBezTo>
                    <a:pt x="267" y="985"/>
                    <a:pt x="272" y="1008"/>
                    <a:pt x="280" y="1037"/>
                  </a:cubicBezTo>
                  <a:cubicBezTo>
                    <a:pt x="289" y="1067"/>
                    <a:pt x="346" y="1096"/>
                    <a:pt x="341" y="1152"/>
                  </a:cubicBezTo>
                  <a:cubicBezTo>
                    <a:pt x="339" y="1183"/>
                    <a:pt x="366" y="1216"/>
                    <a:pt x="391" y="1239"/>
                  </a:cubicBezTo>
                  <a:cubicBezTo>
                    <a:pt x="405" y="1229"/>
                    <a:pt x="420" y="1220"/>
                    <a:pt x="438" y="1211"/>
                  </a:cubicBezTo>
                  <a:cubicBezTo>
                    <a:pt x="490" y="1185"/>
                    <a:pt x="490" y="1189"/>
                    <a:pt x="538" y="1145"/>
                  </a:cubicBezTo>
                  <a:cubicBezTo>
                    <a:pt x="586" y="1100"/>
                    <a:pt x="608" y="1082"/>
                    <a:pt x="617" y="1033"/>
                  </a:cubicBezTo>
                  <a:cubicBezTo>
                    <a:pt x="625" y="985"/>
                    <a:pt x="582" y="978"/>
                    <a:pt x="652" y="967"/>
                  </a:cubicBezTo>
                  <a:cubicBezTo>
                    <a:pt x="721" y="956"/>
                    <a:pt x="756" y="959"/>
                    <a:pt x="752" y="919"/>
                  </a:cubicBezTo>
                  <a:cubicBezTo>
                    <a:pt x="748" y="878"/>
                    <a:pt x="813" y="889"/>
                    <a:pt x="813" y="859"/>
                  </a:cubicBezTo>
                  <a:cubicBezTo>
                    <a:pt x="813" y="830"/>
                    <a:pt x="770" y="793"/>
                    <a:pt x="813" y="781"/>
                  </a:cubicBezTo>
                  <a:cubicBezTo>
                    <a:pt x="857" y="770"/>
                    <a:pt x="866" y="770"/>
                    <a:pt x="861" y="730"/>
                  </a:cubicBezTo>
                  <a:cubicBezTo>
                    <a:pt x="857" y="689"/>
                    <a:pt x="874" y="681"/>
                    <a:pt x="905" y="678"/>
                  </a:cubicBezTo>
                  <a:cubicBezTo>
                    <a:pt x="936" y="674"/>
                    <a:pt x="944" y="637"/>
                    <a:pt x="944" y="600"/>
                  </a:cubicBezTo>
                  <a:cubicBezTo>
                    <a:pt x="944" y="563"/>
                    <a:pt x="866" y="563"/>
                    <a:pt x="922" y="515"/>
                  </a:cubicBezTo>
                  <a:cubicBezTo>
                    <a:pt x="979" y="466"/>
                    <a:pt x="962" y="474"/>
                    <a:pt x="936" y="448"/>
                  </a:cubicBezTo>
                  <a:cubicBezTo>
                    <a:pt x="909" y="422"/>
                    <a:pt x="857" y="377"/>
                    <a:pt x="914" y="377"/>
                  </a:cubicBezTo>
                  <a:cubicBezTo>
                    <a:pt x="970" y="377"/>
                    <a:pt x="970" y="400"/>
                    <a:pt x="997" y="351"/>
                  </a:cubicBezTo>
                  <a:cubicBezTo>
                    <a:pt x="1023" y="303"/>
                    <a:pt x="1049" y="285"/>
                    <a:pt x="1062" y="259"/>
                  </a:cubicBezTo>
                  <a:cubicBezTo>
                    <a:pt x="1068" y="247"/>
                    <a:pt x="1078" y="237"/>
                    <a:pt x="1088" y="225"/>
                  </a:cubicBezTo>
                  <a:cubicBezTo>
                    <a:pt x="1086" y="224"/>
                    <a:pt x="1084" y="224"/>
                    <a:pt x="1081" y="224"/>
                  </a:cubicBezTo>
                  <a:cubicBezTo>
                    <a:pt x="1062" y="221"/>
                    <a:pt x="1044" y="212"/>
                    <a:pt x="1034" y="190"/>
                  </a:cubicBezTo>
                  <a:close/>
                </a:path>
              </a:pathLst>
            </a:custGeom>
            <a:grpFill/>
            <a:ln w="6350" cap="rnd" cmpd="sng">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55" name="Freeform 25">
              <a:extLst>
                <a:ext uri="{FF2B5EF4-FFF2-40B4-BE49-F238E27FC236}">
                  <a16:creationId xmlns:a16="http://schemas.microsoft.com/office/drawing/2014/main" id="{94B677FD-7F71-7BCC-EE74-6A644DEFCEC5}"/>
                </a:ext>
              </a:extLst>
            </p:cNvPr>
            <p:cNvSpPr>
              <a:spLocks/>
            </p:cNvSpPr>
            <p:nvPr/>
          </p:nvSpPr>
          <p:spPr bwMode="auto">
            <a:xfrm>
              <a:off x="3696" y="1645"/>
              <a:ext cx="410" cy="745"/>
            </a:xfrm>
            <a:custGeom>
              <a:avLst/>
              <a:gdLst>
                <a:gd name="T0" fmla="*/ 142 w 885"/>
                <a:gd name="T1" fmla="*/ 1606 h 1609"/>
                <a:gd name="T2" fmla="*/ 210 w 885"/>
                <a:gd name="T3" fmla="*/ 1575 h 1609"/>
                <a:gd name="T4" fmla="*/ 306 w 885"/>
                <a:gd name="T5" fmla="*/ 1527 h 1609"/>
                <a:gd name="T6" fmla="*/ 369 w 885"/>
                <a:gd name="T7" fmla="*/ 1504 h 1609"/>
                <a:gd name="T8" fmla="*/ 413 w 885"/>
                <a:gd name="T9" fmla="*/ 1460 h 1609"/>
                <a:gd name="T10" fmla="*/ 468 w 885"/>
                <a:gd name="T11" fmla="*/ 1451 h 1609"/>
                <a:gd name="T12" fmla="*/ 494 w 885"/>
                <a:gd name="T13" fmla="*/ 1410 h 1609"/>
                <a:gd name="T14" fmla="*/ 572 w 885"/>
                <a:gd name="T15" fmla="*/ 1397 h 1609"/>
                <a:gd name="T16" fmla="*/ 623 w 885"/>
                <a:gd name="T17" fmla="*/ 1380 h 1609"/>
                <a:gd name="T18" fmla="*/ 671 w 885"/>
                <a:gd name="T19" fmla="*/ 1382 h 1609"/>
                <a:gd name="T20" fmla="*/ 717 w 885"/>
                <a:gd name="T21" fmla="*/ 1349 h 1609"/>
                <a:gd name="T22" fmla="*/ 786 w 885"/>
                <a:gd name="T23" fmla="*/ 1297 h 1609"/>
                <a:gd name="T24" fmla="*/ 795 w 885"/>
                <a:gd name="T25" fmla="*/ 1236 h 1609"/>
                <a:gd name="T26" fmla="*/ 802 w 885"/>
                <a:gd name="T27" fmla="*/ 1158 h 1609"/>
                <a:gd name="T28" fmla="*/ 784 w 885"/>
                <a:gd name="T29" fmla="*/ 1082 h 1609"/>
                <a:gd name="T30" fmla="*/ 752 w 885"/>
                <a:gd name="T31" fmla="*/ 1000 h 1609"/>
                <a:gd name="T32" fmla="*/ 793 w 885"/>
                <a:gd name="T33" fmla="*/ 939 h 1609"/>
                <a:gd name="T34" fmla="*/ 808 w 885"/>
                <a:gd name="T35" fmla="*/ 869 h 1609"/>
                <a:gd name="T36" fmla="*/ 843 w 885"/>
                <a:gd name="T37" fmla="*/ 798 h 1609"/>
                <a:gd name="T38" fmla="*/ 821 w 885"/>
                <a:gd name="T39" fmla="*/ 737 h 1609"/>
                <a:gd name="T40" fmla="*/ 784 w 885"/>
                <a:gd name="T41" fmla="*/ 687 h 1609"/>
                <a:gd name="T42" fmla="*/ 745 w 885"/>
                <a:gd name="T43" fmla="*/ 645 h 1609"/>
                <a:gd name="T44" fmla="*/ 695 w 885"/>
                <a:gd name="T45" fmla="*/ 570 h 1609"/>
                <a:gd name="T46" fmla="*/ 734 w 885"/>
                <a:gd name="T47" fmla="*/ 509 h 1609"/>
                <a:gd name="T48" fmla="*/ 734 w 885"/>
                <a:gd name="T49" fmla="*/ 463 h 1609"/>
                <a:gd name="T50" fmla="*/ 749 w 885"/>
                <a:gd name="T51" fmla="*/ 409 h 1609"/>
                <a:gd name="T52" fmla="*/ 826 w 885"/>
                <a:gd name="T53" fmla="*/ 407 h 1609"/>
                <a:gd name="T54" fmla="*/ 861 w 885"/>
                <a:gd name="T55" fmla="*/ 354 h 1609"/>
                <a:gd name="T56" fmla="*/ 863 w 885"/>
                <a:gd name="T57" fmla="*/ 287 h 1609"/>
                <a:gd name="T58" fmla="*/ 841 w 885"/>
                <a:gd name="T59" fmla="*/ 241 h 1609"/>
                <a:gd name="T60" fmla="*/ 817 w 885"/>
                <a:gd name="T61" fmla="*/ 205 h 1609"/>
                <a:gd name="T62" fmla="*/ 743 w 885"/>
                <a:gd name="T63" fmla="*/ 165 h 1609"/>
                <a:gd name="T64" fmla="*/ 778 w 885"/>
                <a:gd name="T65" fmla="*/ 131 h 1609"/>
                <a:gd name="T66" fmla="*/ 826 w 885"/>
                <a:gd name="T67" fmla="*/ 96 h 1609"/>
                <a:gd name="T68" fmla="*/ 780 w 885"/>
                <a:gd name="T69" fmla="*/ 65 h 1609"/>
                <a:gd name="T70" fmla="*/ 740 w 885"/>
                <a:gd name="T71" fmla="*/ 0 h 1609"/>
                <a:gd name="T72" fmla="*/ 723 w 885"/>
                <a:gd name="T73" fmla="*/ 66 h 1609"/>
                <a:gd name="T74" fmla="*/ 649 w 885"/>
                <a:gd name="T75" fmla="*/ 85 h 1609"/>
                <a:gd name="T76" fmla="*/ 588 w 885"/>
                <a:gd name="T77" fmla="*/ 115 h 1609"/>
                <a:gd name="T78" fmla="*/ 531 w 885"/>
                <a:gd name="T79" fmla="*/ 100 h 1609"/>
                <a:gd name="T80" fmla="*/ 465 w 885"/>
                <a:gd name="T81" fmla="*/ 159 h 1609"/>
                <a:gd name="T82" fmla="*/ 361 w 885"/>
                <a:gd name="T83" fmla="*/ 159 h 1609"/>
                <a:gd name="T84" fmla="*/ 308 w 885"/>
                <a:gd name="T85" fmla="*/ 293 h 1609"/>
                <a:gd name="T86" fmla="*/ 256 w 885"/>
                <a:gd name="T87" fmla="*/ 330 h 1609"/>
                <a:gd name="T88" fmla="*/ 203 w 885"/>
                <a:gd name="T89" fmla="*/ 333 h 1609"/>
                <a:gd name="T90" fmla="*/ 164 w 885"/>
                <a:gd name="T91" fmla="*/ 389 h 1609"/>
                <a:gd name="T92" fmla="*/ 109 w 885"/>
                <a:gd name="T93" fmla="*/ 346 h 1609"/>
                <a:gd name="T94" fmla="*/ 151 w 885"/>
                <a:gd name="T95" fmla="*/ 411 h 1609"/>
                <a:gd name="T96" fmla="*/ 142 w 885"/>
                <a:gd name="T97" fmla="*/ 478 h 1609"/>
                <a:gd name="T98" fmla="*/ 118 w 885"/>
                <a:gd name="T99" fmla="*/ 545 h 1609"/>
                <a:gd name="T100" fmla="*/ 105 w 885"/>
                <a:gd name="T101" fmla="*/ 626 h 1609"/>
                <a:gd name="T102" fmla="*/ 40 w 885"/>
                <a:gd name="T103" fmla="*/ 706 h 1609"/>
                <a:gd name="T104" fmla="*/ 99 w 885"/>
                <a:gd name="T105" fmla="*/ 832 h 1609"/>
                <a:gd name="T106" fmla="*/ 96 w 885"/>
                <a:gd name="T107" fmla="*/ 886 h 1609"/>
                <a:gd name="T108" fmla="*/ 99 w 885"/>
                <a:gd name="T109" fmla="*/ 936 h 1609"/>
                <a:gd name="T110" fmla="*/ 59 w 885"/>
                <a:gd name="T111" fmla="*/ 984 h 1609"/>
                <a:gd name="T112" fmla="*/ 55 w 885"/>
                <a:gd name="T113" fmla="*/ 1073 h 1609"/>
                <a:gd name="T114" fmla="*/ 74 w 885"/>
                <a:gd name="T115" fmla="*/ 1199 h 1609"/>
                <a:gd name="T116" fmla="*/ 116 w 885"/>
                <a:gd name="T117" fmla="*/ 1303 h 1609"/>
                <a:gd name="T118" fmla="*/ 92 w 885"/>
                <a:gd name="T119" fmla="*/ 1421 h 1609"/>
                <a:gd name="T120" fmla="*/ 64 w 885"/>
                <a:gd name="T121" fmla="*/ 1547 h 1609"/>
                <a:gd name="T122" fmla="*/ 72 w 885"/>
                <a:gd name="T123" fmla="*/ 1606 h 1609"/>
                <a:gd name="T124" fmla="*/ 142 w 885"/>
                <a:gd name="T125" fmla="*/ 1606 h 1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5" h="1609">
                  <a:moveTo>
                    <a:pt x="142" y="1606"/>
                  </a:moveTo>
                  <a:cubicBezTo>
                    <a:pt x="175" y="1603"/>
                    <a:pt x="177" y="1597"/>
                    <a:pt x="210" y="1575"/>
                  </a:cubicBezTo>
                  <a:cubicBezTo>
                    <a:pt x="243" y="1553"/>
                    <a:pt x="265" y="1523"/>
                    <a:pt x="306" y="1527"/>
                  </a:cubicBezTo>
                  <a:cubicBezTo>
                    <a:pt x="347" y="1530"/>
                    <a:pt x="358" y="1519"/>
                    <a:pt x="369" y="1504"/>
                  </a:cubicBezTo>
                  <a:cubicBezTo>
                    <a:pt x="380" y="1490"/>
                    <a:pt x="387" y="1460"/>
                    <a:pt x="413" y="1460"/>
                  </a:cubicBezTo>
                  <a:cubicBezTo>
                    <a:pt x="439" y="1460"/>
                    <a:pt x="463" y="1469"/>
                    <a:pt x="468" y="1451"/>
                  </a:cubicBezTo>
                  <a:cubicBezTo>
                    <a:pt x="472" y="1432"/>
                    <a:pt x="459" y="1408"/>
                    <a:pt x="494" y="1410"/>
                  </a:cubicBezTo>
                  <a:cubicBezTo>
                    <a:pt x="529" y="1412"/>
                    <a:pt x="553" y="1404"/>
                    <a:pt x="572" y="1397"/>
                  </a:cubicBezTo>
                  <a:cubicBezTo>
                    <a:pt x="592" y="1390"/>
                    <a:pt x="612" y="1367"/>
                    <a:pt x="623" y="1380"/>
                  </a:cubicBezTo>
                  <a:cubicBezTo>
                    <a:pt x="634" y="1393"/>
                    <a:pt x="658" y="1399"/>
                    <a:pt x="671" y="1382"/>
                  </a:cubicBezTo>
                  <a:cubicBezTo>
                    <a:pt x="684" y="1366"/>
                    <a:pt x="682" y="1351"/>
                    <a:pt x="717" y="1349"/>
                  </a:cubicBezTo>
                  <a:cubicBezTo>
                    <a:pt x="752" y="1347"/>
                    <a:pt x="769" y="1321"/>
                    <a:pt x="786" y="1297"/>
                  </a:cubicBezTo>
                  <a:cubicBezTo>
                    <a:pt x="804" y="1273"/>
                    <a:pt x="808" y="1245"/>
                    <a:pt x="795" y="1236"/>
                  </a:cubicBezTo>
                  <a:cubicBezTo>
                    <a:pt x="782" y="1227"/>
                    <a:pt x="817" y="1186"/>
                    <a:pt x="802" y="1158"/>
                  </a:cubicBezTo>
                  <a:cubicBezTo>
                    <a:pt x="786" y="1130"/>
                    <a:pt x="826" y="1110"/>
                    <a:pt x="784" y="1082"/>
                  </a:cubicBezTo>
                  <a:cubicBezTo>
                    <a:pt x="743" y="1054"/>
                    <a:pt x="723" y="1021"/>
                    <a:pt x="752" y="1000"/>
                  </a:cubicBezTo>
                  <a:cubicBezTo>
                    <a:pt x="780" y="980"/>
                    <a:pt x="797" y="980"/>
                    <a:pt x="793" y="939"/>
                  </a:cubicBezTo>
                  <a:cubicBezTo>
                    <a:pt x="789" y="899"/>
                    <a:pt x="784" y="900"/>
                    <a:pt x="808" y="869"/>
                  </a:cubicBezTo>
                  <a:cubicBezTo>
                    <a:pt x="832" y="837"/>
                    <a:pt x="841" y="823"/>
                    <a:pt x="843" y="798"/>
                  </a:cubicBezTo>
                  <a:cubicBezTo>
                    <a:pt x="845" y="774"/>
                    <a:pt x="843" y="756"/>
                    <a:pt x="821" y="737"/>
                  </a:cubicBezTo>
                  <a:cubicBezTo>
                    <a:pt x="800" y="719"/>
                    <a:pt x="784" y="706"/>
                    <a:pt x="784" y="687"/>
                  </a:cubicBezTo>
                  <a:cubicBezTo>
                    <a:pt x="784" y="669"/>
                    <a:pt x="782" y="656"/>
                    <a:pt x="745" y="645"/>
                  </a:cubicBezTo>
                  <a:cubicBezTo>
                    <a:pt x="708" y="633"/>
                    <a:pt x="684" y="609"/>
                    <a:pt x="695" y="570"/>
                  </a:cubicBezTo>
                  <a:cubicBezTo>
                    <a:pt x="706" y="532"/>
                    <a:pt x="734" y="543"/>
                    <a:pt x="734" y="509"/>
                  </a:cubicBezTo>
                  <a:cubicBezTo>
                    <a:pt x="734" y="476"/>
                    <a:pt x="734" y="480"/>
                    <a:pt x="734" y="463"/>
                  </a:cubicBezTo>
                  <a:cubicBezTo>
                    <a:pt x="734" y="446"/>
                    <a:pt x="719" y="398"/>
                    <a:pt x="749" y="409"/>
                  </a:cubicBezTo>
                  <a:cubicBezTo>
                    <a:pt x="780" y="420"/>
                    <a:pt x="806" y="433"/>
                    <a:pt x="826" y="407"/>
                  </a:cubicBezTo>
                  <a:cubicBezTo>
                    <a:pt x="845" y="381"/>
                    <a:pt x="856" y="370"/>
                    <a:pt x="861" y="354"/>
                  </a:cubicBezTo>
                  <a:cubicBezTo>
                    <a:pt x="865" y="337"/>
                    <a:pt x="885" y="313"/>
                    <a:pt x="863" y="287"/>
                  </a:cubicBezTo>
                  <a:cubicBezTo>
                    <a:pt x="841" y="261"/>
                    <a:pt x="841" y="257"/>
                    <a:pt x="841" y="241"/>
                  </a:cubicBezTo>
                  <a:cubicBezTo>
                    <a:pt x="841" y="224"/>
                    <a:pt x="848" y="205"/>
                    <a:pt x="817" y="205"/>
                  </a:cubicBezTo>
                  <a:cubicBezTo>
                    <a:pt x="786" y="205"/>
                    <a:pt x="708" y="198"/>
                    <a:pt x="743" y="165"/>
                  </a:cubicBezTo>
                  <a:cubicBezTo>
                    <a:pt x="778" y="131"/>
                    <a:pt x="747" y="139"/>
                    <a:pt x="778" y="131"/>
                  </a:cubicBezTo>
                  <a:cubicBezTo>
                    <a:pt x="808" y="124"/>
                    <a:pt x="841" y="124"/>
                    <a:pt x="826" y="96"/>
                  </a:cubicBezTo>
                  <a:cubicBezTo>
                    <a:pt x="811" y="68"/>
                    <a:pt x="784" y="89"/>
                    <a:pt x="780" y="65"/>
                  </a:cubicBezTo>
                  <a:cubicBezTo>
                    <a:pt x="776" y="43"/>
                    <a:pt x="776" y="14"/>
                    <a:pt x="740" y="0"/>
                  </a:cubicBezTo>
                  <a:cubicBezTo>
                    <a:pt x="741" y="21"/>
                    <a:pt x="753" y="60"/>
                    <a:pt x="723" y="66"/>
                  </a:cubicBezTo>
                  <a:cubicBezTo>
                    <a:pt x="688" y="74"/>
                    <a:pt x="653" y="59"/>
                    <a:pt x="649" y="85"/>
                  </a:cubicBezTo>
                  <a:cubicBezTo>
                    <a:pt x="645" y="111"/>
                    <a:pt x="610" y="133"/>
                    <a:pt x="588" y="115"/>
                  </a:cubicBezTo>
                  <a:cubicBezTo>
                    <a:pt x="566" y="96"/>
                    <a:pt x="544" y="74"/>
                    <a:pt x="531" y="100"/>
                  </a:cubicBezTo>
                  <a:cubicBezTo>
                    <a:pt x="518" y="126"/>
                    <a:pt x="500" y="174"/>
                    <a:pt x="465" y="159"/>
                  </a:cubicBezTo>
                  <a:cubicBezTo>
                    <a:pt x="430" y="144"/>
                    <a:pt x="378" y="133"/>
                    <a:pt x="361" y="159"/>
                  </a:cubicBezTo>
                  <a:cubicBezTo>
                    <a:pt x="343" y="185"/>
                    <a:pt x="317" y="267"/>
                    <a:pt x="308" y="293"/>
                  </a:cubicBezTo>
                  <a:cubicBezTo>
                    <a:pt x="299" y="318"/>
                    <a:pt x="269" y="337"/>
                    <a:pt x="256" y="330"/>
                  </a:cubicBezTo>
                  <a:cubicBezTo>
                    <a:pt x="243" y="322"/>
                    <a:pt x="203" y="296"/>
                    <a:pt x="203" y="333"/>
                  </a:cubicBezTo>
                  <a:cubicBezTo>
                    <a:pt x="203" y="370"/>
                    <a:pt x="208" y="407"/>
                    <a:pt x="164" y="389"/>
                  </a:cubicBezTo>
                  <a:cubicBezTo>
                    <a:pt x="133" y="376"/>
                    <a:pt x="124" y="344"/>
                    <a:pt x="109" y="346"/>
                  </a:cubicBezTo>
                  <a:cubicBezTo>
                    <a:pt x="118" y="371"/>
                    <a:pt x="139" y="397"/>
                    <a:pt x="151" y="411"/>
                  </a:cubicBezTo>
                  <a:cubicBezTo>
                    <a:pt x="166" y="430"/>
                    <a:pt x="157" y="461"/>
                    <a:pt x="142" y="478"/>
                  </a:cubicBezTo>
                  <a:cubicBezTo>
                    <a:pt x="127" y="494"/>
                    <a:pt x="125" y="507"/>
                    <a:pt x="118" y="545"/>
                  </a:cubicBezTo>
                  <a:cubicBezTo>
                    <a:pt x="112" y="582"/>
                    <a:pt x="107" y="578"/>
                    <a:pt x="105" y="626"/>
                  </a:cubicBezTo>
                  <a:cubicBezTo>
                    <a:pt x="103" y="674"/>
                    <a:pt x="79" y="671"/>
                    <a:pt x="40" y="706"/>
                  </a:cubicBezTo>
                  <a:cubicBezTo>
                    <a:pt x="0" y="741"/>
                    <a:pt x="83" y="813"/>
                    <a:pt x="99" y="832"/>
                  </a:cubicBezTo>
                  <a:cubicBezTo>
                    <a:pt x="114" y="850"/>
                    <a:pt x="116" y="869"/>
                    <a:pt x="96" y="886"/>
                  </a:cubicBezTo>
                  <a:cubicBezTo>
                    <a:pt x="77" y="902"/>
                    <a:pt x="79" y="908"/>
                    <a:pt x="99" y="936"/>
                  </a:cubicBezTo>
                  <a:cubicBezTo>
                    <a:pt x="118" y="963"/>
                    <a:pt x="74" y="958"/>
                    <a:pt x="59" y="984"/>
                  </a:cubicBezTo>
                  <a:cubicBezTo>
                    <a:pt x="44" y="1010"/>
                    <a:pt x="29" y="1047"/>
                    <a:pt x="55" y="1073"/>
                  </a:cubicBezTo>
                  <a:cubicBezTo>
                    <a:pt x="81" y="1099"/>
                    <a:pt x="74" y="1164"/>
                    <a:pt x="74" y="1199"/>
                  </a:cubicBezTo>
                  <a:cubicBezTo>
                    <a:pt x="74" y="1234"/>
                    <a:pt x="90" y="1243"/>
                    <a:pt x="116" y="1303"/>
                  </a:cubicBezTo>
                  <a:cubicBezTo>
                    <a:pt x="142" y="1362"/>
                    <a:pt x="107" y="1386"/>
                    <a:pt x="92" y="1421"/>
                  </a:cubicBezTo>
                  <a:cubicBezTo>
                    <a:pt x="77" y="1456"/>
                    <a:pt x="61" y="1492"/>
                    <a:pt x="64" y="1547"/>
                  </a:cubicBezTo>
                  <a:cubicBezTo>
                    <a:pt x="65" y="1571"/>
                    <a:pt x="67" y="1590"/>
                    <a:pt x="72" y="1606"/>
                  </a:cubicBezTo>
                  <a:cubicBezTo>
                    <a:pt x="94" y="1608"/>
                    <a:pt x="123" y="1609"/>
                    <a:pt x="142" y="1606"/>
                  </a:cubicBezTo>
                  <a:close/>
                </a:path>
              </a:pathLst>
            </a:custGeom>
            <a:solidFill>
              <a:srgbClr val="3078AE"/>
            </a:solidFill>
            <a:ln w="6350" cap="rnd" cmpd="sng">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56" name="Freeform 26">
              <a:extLst>
                <a:ext uri="{FF2B5EF4-FFF2-40B4-BE49-F238E27FC236}">
                  <a16:creationId xmlns:a16="http://schemas.microsoft.com/office/drawing/2014/main" id="{0A94AA0D-729E-F3DF-B7B6-FDF42B02486C}"/>
                </a:ext>
              </a:extLst>
            </p:cNvPr>
            <p:cNvSpPr>
              <a:spLocks/>
            </p:cNvSpPr>
            <p:nvPr/>
          </p:nvSpPr>
          <p:spPr bwMode="auto">
            <a:xfrm>
              <a:off x="3730" y="2139"/>
              <a:ext cx="699" cy="563"/>
            </a:xfrm>
            <a:custGeom>
              <a:avLst/>
              <a:gdLst>
                <a:gd name="T0" fmla="*/ 1378 w 1510"/>
                <a:gd name="T1" fmla="*/ 1097 h 1217"/>
                <a:gd name="T2" fmla="*/ 1389 w 1510"/>
                <a:gd name="T3" fmla="*/ 986 h 1217"/>
                <a:gd name="T4" fmla="*/ 1344 w 1510"/>
                <a:gd name="T5" fmla="*/ 936 h 1217"/>
                <a:gd name="T6" fmla="*/ 1241 w 1510"/>
                <a:gd name="T7" fmla="*/ 927 h 1217"/>
                <a:gd name="T8" fmla="*/ 1175 w 1510"/>
                <a:gd name="T9" fmla="*/ 854 h 1217"/>
                <a:gd name="T10" fmla="*/ 1156 w 1510"/>
                <a:gd name="T11" fmla="*/ 808 h 1217"/>
                <a:gd name="T12" fmla="*/ 1217 w 1510"/>
                <a:gd name="T13" fmla="*/ 682 h 1217"/>
                <a:gd name="T14" fmla="*/ 1256 w 1510"/>
                <a:gd name="T15" fmla="*/ 610 h 1217"/>
                <a:gd name="T16" fmla="*/ 1315 w 1510"/>
                <a:gd name="T17" fmla="*/ 558 h 1217"/>
                <a:gd name="T18" fmla="*/ 1424 w 1510"/>
                <a:gd name="T19" fmla="*/ 615 h 1217"/>
                <a:gd name="T20" fmla="*/ 1490 w 1510"/>
                <a:gd name="T21" fmla="*/ 538 h 1217"/>
                <a:gd name="T22" fmla="*/ 1424 w 1510"/>
                <a:gd name="T23" fmla="*/ 465 h 1217"/>
                <a:gd name="T24" fmla="*/ 1330 w 1510"/>
                <a:gd name="T25" fmla="*/ 397 h 1217"/>
                <a:gd name="T26" fmla="*/ 1182 w 1510"/>
                <a:gd name="T27" fmla="*/ 397 h 1217"/>
                <a:gd name="T28" fmla="*/ 1053 w 1510"/>
                <a:gd name="T29" fmla="*/ 330 h 1217"/>
                <a:gd name="T30" fmla="*/ 1090 w 1510"/>
                <a:gd name="T31" fmla="*/ 239 h 1217"/>
                <a:gd name="T32" fmla="*/ 1230 w 1510"/>
                <a:gd name="T33" fmla="*/ 84 h 1217"/>
                <a:gd name="T34" fmla="*/ 1114 w 1510"/>
                <a:gd name="T35" fmla="*/ 102 h 1217"/>
                <a:gd name="T36" fmla="*/ 1036 w 1510"/>
                <a:gd name="T37" fmla="*/ 50 h 1217"/>
                <a:gd name="T38" fmla="*/ 950 w 1510"/>
                <a:gd name="T39" fmla="*/ 56 h 1217"/>
                <a:gd name="T40" fmla="*/ 811 w 1510"/>
                <a:gd name="T41" fmla="*/ 33 h 1217"/>
                <a:gd name="T42" fmla="*/ 730 w 1510"/>
                <a:gd name="T43" fmla="*/ 91 h 1217"/>
                <a:gd name="T44" fmla="*/ 714 w 1510"/>
                <a:gd name="T45" fmla="*/ 230 h 1217"/>
                <a:gd name="T46" fmla="*/ 599 w 1510"/>
                <a:gd name="T47" fmla="*/ 315 h 1217"/>
                <a:gd name="T48" fmla="*/ 500 w 1510"/>
                <a:gd name="T49" fmla="*/ 330 h 1217"/>
                <a:gd name="T50" fmla="*/ 396 w 1510"/>
                <a:gd name="T51" fmla="*/ 384 h 1217"/>
                <a:gd name="T52" fmla="*/ 297 w 1510"/>
                <a:gd name="T53" fmla="*/ 437 h 1217"/>
                <a:gd name="T54" fmla="*/ 138 w 1510"/>
                <a:gd name="T55" fmla="*/ 508 h 1217"/>
                <a:gd name="T56" fmla="*/ 0 w 1510"/>
                <a:gd name="T57" fmla="*/ 539 h 1217"/>
                <a:gd name="T58" fmla="*/ 88 w 1510"/>
                <a:gd name="T59" fmla="*/ 684 h 1217"/>
                <a:gd name="T60" fmla="*/ 189 w 1510"/>
                <a:gd name="T61" fmla="*/ 852 h 1217"/>
                <a:gd name="T62" fmla="*/ 377 w 1510"/>
                <a:gd name="T63" fmla="*/ 1009 h 1217"/>
                <a:gd name="T64" fmla="*/ 542 w 1510"/>
                <a:gd name="T65" fmla="*/ 1057 h 1217"/>
                <a:gd name="T66" fmla="*/ 710 w 1510"/>
                <a:gd name="T67" fmla="*/ 1024 h 1217"/>
                <a:gd name="T68" fmla="*/ 805 w 1510"/>
                <a:gd name="T69" fmla="*/ 1056 h 1217"/>
                <a:gd name="T70" fmla="*/ 889 w 1510"/>
                <a:gd name="T71" fmla="*/ 1047 h 1217"/>
                <a:gd name="T72" fmla="*/ 927 w 1510"/>
                <a:gd name="T73" fmla="*/ 1145 h 1217"/>
                <a:gd name="T74" fmla="*/ 1030 w 1510"/>
                <a:gd name="T75" fmla="*/ 1129 h 1217"/>
                <a:gd name="T76" fmla="*/ 1171 w 1510"/>
                <a:gd name="T77" fmla="*/ 1213 h 1217"/>
                <a:gd name="T78" fmla="*/ 1253 w 1510"/>
                <a:gd name="T79" fmla="*/ 1197 h 1217"/>
                <a:gd name="T80" fmla="*/ 1293 w 1510"/>
                <a:gd name="T81" fmla="*/ 1217 h 1217"/>
                <a:gd name="T82" fmla="*/ 1320 w 1510"/>
                <a:gd name="T83" fmla="*/ 1127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10" h="1217">
                  <a:moveTo>
                    <a:pt x="1320" y="1127"/>
                  </a:moveTo>
                  <a:cubicBezTo>
                    <a:pt x="1352" y="1118"/>
                    <a:pt x="1352" y="1105"/>
                    <a:pt x="1378" y="1097"/>
                  </a:cubicBezTo>
                  <a:cubicBezTo>
                    <a:pt x="1405" y="1090"/>
                    <a:pt x="1407" y="1092"/>
                    <a:pt x="1405" y="1062"/>
                  </a:cubicBezTo>
                  <a:cubicBezTo>
                    <a:pt x="1402" y="1032"/>
                    <a:pt x="1407" y="1012"/>
                    <a:pt x="1389" y="986"/>
                  </a:cubicBezTo>
                  <a:cubicBezTo>
                    <a:pt x="1372" y="960"/>
                    <a:pt x="1372" y="953"/>
                    <a:pt x="1372" y="942"/>
                  </a:cubicBezTo>
                  <a:cubicBezTo>
                    <a:pt x="1372" y="930"/>
                    <a:pt x="1376" y="892"/>
                    <a:pt x="1344" y="936"/>
                  </a:cubicBezTo>
                  <a:cubicBezTo>
                    <a:pt x="1311" y="980"/>
                    <a:pt x="1298" y="966"/>
                    <a:pt x="1285" y="955"/>
                  </a:cubicBezTo>
                  <a:cubicBezTo>
                    <a:pt x="1271" y="943"/>
                    <a:pt x="1261" y="921"/>
                    <a:pt x="1241" y="927"/>
                  </a:cubicBezTo>
                  <a:cubicBezTo>
                    <a:pt x="1221" y="932"/>
                    <a:pt x="1202" y="925"/>
                    <a:pt x="1202" y="905"/>
                  </a:cubicBezTo>
                  <a:cubicBezTo>
                    <a:pt x="1202" y="884"/>
                    <a:pt x="1212" y="860"/>
                    <a:pt x="1175" y="854"/>
                  </a:cubicBezTo>
                  <a:cubicBezTo>
                    <a:pt x="1138" y="849"/>
                    <a:pt x="1121" y="849"/>
                    <a:pt x="1119" y="823"/>
                  </a:cubicBezTo>
                  <a:cubicBezTo>
                    <a:pt x="1116" y="797"/>
                    <a:pt x="1132" y="806"/>
                    <a:pt x="1156" y="808"/>
                  </a:cubicBezTo>
                  <a:cubicBezTo>
                    <a:pt x="1180" y="810"/>
                    <a:pt x="1210" y="806"/>
                    <a:pt x="1215" y="775"/>
                  </a:cubicBezTo>
                  <a:cubicBezTo>
                    <a:pt x="1219" y="743"/>
                    <a:pt x="1182" y="684"/>
                    <a:pt x="1217" y="682"/>
                  </a:cubicBezTo>
                  <a:cubicBezTo>
                    <a:pt x="1252" y="680"/>
                    <a:pt x="1285" y="686"/>
                    <a:pt x="1267" y="662"/>
                  </a:cubicBezTo>
                  <a:cubicBezTo>
                    <a:pt x="1250" y="638"/>
                    <a:pt x="1271" y="630"/>
                    <a:pt x="1256" y="610"/>
                  </a:cubicBezTo>
                  <a:cubicBezTo>
                    <a:pt x="1241" y="589"/>
                    <a:pt x="1232" y="571"/>
                    <a:pt x="1252" y="565"/>
                  </a:cubicBezTo>
                  <a:cubicBezTo>
                    <a:pt x="1271" y="560"/>
                    <a:pt x="1291" y="536"/>
                    <a:pt x="1315" y="558"/>
                  </a:cubicBezTo>
                  <a:cubicBezTo>
                    <a:pt x="1339" y="580"/>
                    <a:pt x="1357" y="575"/>
                    <a:pt x="1361" y="593"/>
                  </a:cubicBezTo>
                  <a:cubicBezTo>
                    <a:pt x="1365" y="612"/>
                    <a:pt x="1411" y="625"/>
                    <a:pt x="1424" y="615"/>
                  </a:cubicBezTo>
                  <a:cubicBezTo>
                    <a:pt x="1437" y="606"/>
                    <a:pt x="1422" y="591"/>
                    <a:pt x="1453" y="580"/>
                  </a:cubicBezTo>
                  <a:cubicBezTo>
                    <a:pt x="1483" y="569"/>
                    <a:pt x="1510" y="558"/>
                    <a:pt x="1490" y="538"/>
                  </a:cubicBezTo>
                  <a:cubicBezTo>
                    <a:pt x="1470" y="517"/>
                    <a:pt x="1464" y="512"/>
                    <a:pt x="1464" y="495"/>
                  </a:cubicBezTo>
                  <a:cubicBezTo>
                    <a:pt x="1464" y="478"/>
                    <a:pt x="1457" y="465"/>
                    <a:pt x="1424" y="465"/>
                  </a:cubicBezTo>
                  <a:cubicBezTo>
                    <a:pt x="1392" y="465"/>
                    <a:pt x="1378" y="458"/>
                    <a:pt x="1368" y="443"/>
                  </a:cubicBezTo>
                  <a:cubicBezTo>
                    <a:pt x="1357" y="428"/>
                    <a:pt x="1363" y="393"/>
                    <a:pt x="1330" y="397"/>
                  </a:cubicBezTo>
                  <a:cubicBezTo>
                    <a:pt x="1298" y="400"/>
                    <a:pt x="1282" y="432"/>
                    <a:pt x="1243" y="423"/>
                  </a:cubicBezTo>
                  <a:cubicBezTo>
                    <a:pt x="1204" y="413"/>
                    <a:pt x="1191" y="412"/>
                    <a:pt x="1182" y="397"/>
                  </a:cubicBezTo>
                  <a:cubicBezTo>
                    <a:pt x="1173" y="382"/>
                    <a:pt x="1173" y="369"/>
                    <a:pt x="1136" y="356"/>
                  </a:cubicBezTo>
                  <a:cubicBezTo>
                    <a:pt x="1099" y="343"/>
                    <a:pt x="1079" y="345"/>
                    <a:pt x="1053" y="330"/>
                  </a:cubicBezTo>
                  <a:cubicBezTo>
                    <a:pt x="1027" y="315"/>
                    <a:pt x="1031" y="308"/>
                    <a:pt x="1046" y="284"/>
                  </a:cubicBezTo>
                  <a:cubicBezTo>
                    <a:pt x="1062" y="260"/>
                    <a:pt x="1057" y="258"/>
                    <a:pt x="1090" y="239"/>
                  </a:cubicBezTo>
                  <a:cubicBezTo>
                    <a:pt x="1123" y="221"/>
                    <a:pt x="1132" y="187"/>
                    <a:pt x="1154" y="167"/>
                  </a:cubicBezTo>
                  <a:cubicBezTo>
                    <a:pt x="1175" y="147"/>
                    <a:pt x="1206" y="98"/>
                    <a:pt x="1230" y="84"/>
                  </a:cubicBezTo>
                  <a:cubicBezTo>
                    <a:pt x="1254" y="69"/>
                    <a:pt x="1300" y="0"/>
                    <a:pt x="1202" y="80"/>
                  </a:cubicBezTo>
                  <a:cubicBezTo>
                    <a:pt x="1167" y="91"/>
                    <a:pt x="1101" y="156"/>
                    <a:pt x="1114" y="102"/>
                  </a:cubicBezTo>
                  <a:cubicBezTo>
                    <a:pt x="1127" y="48"/>
                    <a:pt x="1145" y="48"/>
                    <a:pt x="1110" y="48"/>
                  </a:cubicBezTo>
                  <a:cubicBezTo>
                    <a:pt x="1075" y="48"/>
                    <a:pt x="1075" y="4"/>
                    <a:pt x="1036" y="50"/>
                  </a:cubicBezTo>
                  <a:cubicBezTo>
                    <a:pt x="1027" y="69"/>
                    <a:pt x="1016" y="72"/>
                    <a:pt x="994" y="63"/>
                  </a:cubicBezTo>
                  <a:cubicBezTo>
                    <a:pt x="972" y="54"/>
                    <a:pt x="977" y="50"/>
                    <a:pt x="950" y="56"/>
                  </a:cubicBezTo>
                  <a:cubicBezTo>
                    <a:pt x="924" y="61"/>
                    <a:pt x="920" y="59"/>
                    <a:pt x="887" y="54"/>
                  </a:cubicBezTo>
                  <a:cubicBezTo>
                    <a:pt x="854" y="48"/>
                    <a:pt x="835" y="37"/>
                    <a:pt x="811" y="33"/>
                  </a:cubicBezTo>
                  <a:cubicBezTo>
                    <a:pt x="794" y="31"/>
                    <a:pt x="760" y="23"/>
                    <a:pt x="727" y="29"/>
                  </a:cubicBezTo>
                  <a:cubicBezTo>
                    <a:pt x="741" y="50"/>
                    <a:pt x="717" y="68"/>
                    <a:pt x="730" y="91"/>
                  </a:cubicBezTo>
                  <a:cubicBezTo>
                    <a:pt x="745" y="119"/>
                    <a:pt x="710" y="160"/>
                    <a:pt x="723" y="169"/>
                  </a:cubicBezTo>
                  <a:cubicBezTo>
                    <a:pt x="736" y="178"/>
                    <a:pt x="732" y="206"/>
                    <a:pt x="714" y="230"/>
                  </a:cubicBezTo>
                  <a:cubicBezTo>
                    <a:pt x="697" y="254"/>
                    <a:pt x="680" y="280"/>
                    <a:pt x="645" y="282"/>
                  </a:cubicBezTo>
                  <a:cubicBezTo>
                    <a:pt x="610" y="284"/>
                    <a:pt x="612" y="299"/>
                    <a:pt x="599" y="315"/>
                  </a:cubicBezTo>
                  <a:cubicBezTo>
                    <a:pt x="586" y="332"/>
                    <a:pt x="562" y="326"/>
                    <a:pt x="551" y="313"/>
                  </a:cubicBezTo>
                  <a:cubicBezTo>
                    <a:pt x="540" y="300"/>
                    <a:pt x="520" y="323"/>
                    <a:pt x="500" y="330"/>
                  </a:cubicBezTo>
                  <a:cubicBezTo>
                    <a:pt x="481" y="337"/>
                    <a:pt x="457" y="345"/>
                    <a:pt x="422" y="343"/>
                  </a:cubicBezTo>
                  <a:cubicBezTo>
                    <a:pt x="387" y="341"/>
                    <a:pt x="400" y="365"/>
                    <a:pt x="396" y="384"/>
                  </a:cubicBezTo>
                  <a:cubicBezTo>
                    <a:pt x="391" y="402"/>
                    <a:pt x="367" y="393"/>
                    <a:pt x="341" y="393"/>
                  </a:cubicBezTo>
                  <a:cubicBezTo>
                    <a:pt x="315" y="393"/>
                    <a:pt x="308" y="423"/>
                    <a:pt x="297" y="437"/>
                  </a:cubicBezTo>
                  <a:cubicBezTo>
                    <a:pt x="286" y="452"/>
                    <a:pt x="275" y="463"/>
                    <a:pt x="234" y="460"/>
                  </a:cubicBezTo>
                  <a:cubicBezTo>
                    <a:pt x="193" y="456"/>
                    <a:pt x="171" y="486"/>
                    <a:pt x="138" y="508"/>
                  </a:cubicBezTo>
                  <a:cubicBezTo>
                    <a:pt x="105" y="530"/>
                    <a:pt x="103" y="536"/>
                    <a:pt x="70" y="539"/>
                  </a:cubicBezTo>
                  <a:cubicBezTo>
                    <a:pt x="51" y="542"/>
                    <a:pt x="22" y="541"/>
                    <a:pt x="0" y="539"/>
                  </a:cubicBezTo>
                  <a:cubicBezTo>
                    <a:pt x="6" y="561"/>
                    <a:pt x="16" y="577"/>
                    <a:pt x="31" y="593"/>
                  </a:cubicBezTo>
                  <a:cubicBezTo>
                    <a:pt x="57" y="621"/>
                    <a:pt x="72" y="639"/>
                    <a:pt x="88" y="684"/>
                  </a:cubicBezTo>
                  <a:cubicBezTo>
                    <a:pt x="103" y="728"/>
                    <a:pt x="177" y="778"/>
                    <a:pt x="195" y="806"/>
                  </a:cubicBezTo>
                  <a:cubicBezTo>
                    <a:pt x="207" y="825"/>
                    <a:pt x="201" y="839"/>
                    <a:pt x="189" y="852"/>
                  </a:cubicBezTo>
                  <a:cubicBezTo>
                    <a:pt x="228" y="879"/>
                    <a:pt x="269" y="936"/>
                    <a:pt x="284" y="955"/>
                  </a:cubicBezTo>
                  <a:cubicBezTo>
                    <a:pt x="302" y="979"/>
                    <a:pt x="354" y="1007"/>
                    <a:pt x="377" y="1009"/>
                  </a:cubicBezTo>
                  <a:cubicBezTo>
                    <a:pt x="400" y="1011"/>
                    <a:pt x="403" y="1023"/>
                    <a:pt x="452" y="1039"/>
                  </a:cubicBezTo>
                  <a:cubicBezTo>
                    <a:pt x="502" y="1055"/>
                    <a:pt x="505" y="1053"/>
                    <a:pt x="542" y="1057"/>
                  </a:cubicBezTo>
                  <a:cubicBezTo>
                    <a:pt x="579" y="1062"/>
                    <a:pt x="626" y="1055"/>
                    <a:pt x="650" y="1044"/>
                  </a:cubicBezTo>
                  <a:cubicBezTo>
                    <a:pt x="674" y="1034"/>
                    <a:pt x="685" y="1027"/>
                    <a:pt x="710" y="1024"/>
                  </a:cubicBezTo>
                  <a:cubicBezTo>
                    <a:pt x="735" y="1021"/>
                    <a:pt x="747" y="1025"/>
                    <a:pt x="760" y="1033"/>
                  </a:cubicBezTo>
                  <a:cubicBezTo>
                    <a:pt x="773" y="1042"/>
                    <a:pt x="773" y="1062"/>
                    <a:pt x="805" y="1056"/>
                  </a:cubicBezTo>
                  <a:cubicBezTo>
                    <a:pt x="837" y="1049"/>
                    <a:pt x="834" y="1018"/>
                    <a:pt x="853" y="1008"/>
                  </a:cubicBezTo>
                  <a:cubicBezTo>
                    <a:pt x="873" y="998"/>
                    <a:pt x="885" y="1031"/>
                    <a:pt x="889" y="1047"/>
                  </a:cubicBezTo>
                  <a:cubicBezTo>
                    <a:pt x="894" y="1064"/>
                    <a:pt x="888" y="1072"/>
                    <a:pt x="885" y="1094"/>
                  </a:cubicBezTo>
                  <a:cubicBezTo>
                    <a:pt x="882" y="1115"/>
                    <a:pt x="910" y="1131"/>
                    <a:pt x="927" y="1145"/>
                  </a:cubicBezTo>
                  <a:cubicBezTo>
                    <a:pt x="945" y="1160"/>
                    <a:pt x="959" y="1159"/>
                    <a:pt x="983" y="1148"/>
                  </a:cubicBezTo>
                  <a:cubicBezTo>
                    <a:pt x="1007" y="1137"/>
                    <a:pt x="1004" y="1124"/>
                    <a:pt x="1030" y="1129"/>
                  </a:cubicBezTo>
                  <a:cubicBezTo>
                    <a:pt x="1056" y="1133"/>
                    <a:pt x="1092" y="1184"/>
                    <a:pt x="1107" y="1197"/>
                  </a:cubicBezTo>
                  <a:cubicBezTo>
                    <a:pt x="1121" y="1210"/>
                    <a:pt x="1154" y="1215"/>
                    <a:pt x="1171" y="1213"/>
                  </a:cubicBezTo>
                  <a:cubicBezTo>
                    <a:pt x="1188" y="1211"/>
                    <a:pt x="1200" y="1212"/>
                    <a:pt x="1218" y="1190"/>
                  </a:cubicBezTo>
                  <a:cubicBezTo>
                    <a:pt x="1235" y="1168"/>
                    <a:pt x="1246" y="1189"/>
                    <a:pt x="1253" y="1197"/>
                  </a:cubicBezTo>
                  <a:cubicBezTo>
                    <a:pt x="1259" y="1206"/>
                    <a:pt x="1266" y="1214"/>
                    <a:pt x="1280" y="1212"/>
                  </a:cubicBezTo>
                  <a:cubicBezTo>
                    <a:pt x="1284" y="1212"/>
                    <a:pt x="1289" y="1213"/>
                    <a:pt x="1293" y="1217"/>
                  </a:cubicBezTo>
                  <a:cubicBezTo>
                    <a:pt x="1297" y="1206"/>
                    <a:pt x="1301" y="1191"/>
                    <a:pt x="1302" y="1177"/>
                  </a:cubicBezTo>
                  <a:cubicBezTo>
                    <a:pt x="1304" y="1147"/>
                    <a:pt x="1287" y="1136"/>
                    <a:pt x="1320" y="1127"/>
                  </a:cubicBezTo>
                  <a:close/>
                </a:path>
              </a:pathLst>
            </a:custGeom>
            <a:solidFill>
              <a:srgbClr val="3078AE"/>
            </a:solidFill>
            <a:ln w="6350" cap="rnd" cmpd="sng">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57" name="Freeform 27">
              <a:extLst>
                <a:ext uri="{FF2B5EF4-FFF2-40B4-BE49-F238E27FC236}">
                  <a16:creationId xmlns:a16="http://schemas.microsoft.com/office/drawing/2014/main" id="{15CD5F7A-E254-96E3-8E0F-DA4C7B0AFA53}"/>
                </a:ext>
              </a:extLst>
            </p:cNvPr>
            <p:cNvSpPr>
              <a:spLocks/>
            </p:cNvSpPr>
            <p:nvPr/>
          </p:nvSpPr>
          <p:spPr bwMode="auto">
            <a:xfrm>
              <a:off x="4247" y="2313"/>
              <a:ext cx="563" cy="589"/>
            </a:xfrm>
            <a:custGeom>
              <a:avLst/>
              <a:gdLst>
                <a:gd name="T0" fmla="*/ 240 w 1217"/>
                <a:gd name="T1" fmla="*/ 33 h 1271"/>
                <a:gd name="T2" fmla="*/ 308 w 1217"/>
                <a:gd name="T3" fmla="*/ 88 h 1271"/>
                <a:gd name="T4" fmla="*/ 374 w 1217"/>
                <a:gd name="T5" fmla="*/ 161 h 1271"/>
                <a:gd name="T6" fmla="*/ 308 w 1217"/>
                <a:gd name="T7" fmla="*/ 238 h 1271"/>
                <a:gd name="T8" fmla="*/ 199 w 1217"/>
                <a:gd name="T9" fmla="*/ 181 h 1271"/>
                <a:gd name="T10" fmla="*/ 140 w 1217"/>
                <a:gd name="T11" fmla="*/ 233 h 1271"/>
                <a:gd name="T12" fmla="*/ 101 w 1217"/>
                <a:gd name="T13" fmla="*/ 305 h 1271"/>
                <a:gd name="T14" fmla="*/ 40 w 1217"/>
                <a:gd name="T15" fmla="*/ 431 h 1271"/>
                <a:gd name="T16" fmla="*/ 59 w 1217"/>
                <a:gd name="T17" fmla="*/ 477 h 1271"/>
                <a:gd name="T18" fmla="*/ 125 w 1217"/>
                <a:gd name="T19" fmla="*/ 550 h 1271"/>
                <a:gd name="T20" fmla="*/ 228 w 1217"/>
                <a:gd name="T21" fmla="*/ 559 h 1271"/>
                <a:gd name="T22" fmla="*/ 273 w 1217"/>
                <a:gd name="T23" fmla="*/ 609 h 1271"/>
                <a:gd name="T24" fmla="*/ 262 w 1217"/>
                <a:gd name="T25" fmla="*/ 720 h 1271"/>
                <a:gd name="T26" fmla="*/ 186 w 1217"/>
                <a:gd name="T27" fmla="*/ 800 h 1271"/>
                <a:gd name="T28" fmla="*/ 207 w 1217"/>
                <a:gd name="T29" fmla="*/ 873 h 1271"/>
                <a:gd name="T30" fmla="*/ 280 w 1217"/>
                <a:gd name="T31" fmla="*/ 883 h 1271"/>
                <a:gd name="T32" fmla="*/ 321 w 1217"/>
                <a:gd name="T33" fmla="*/ 965 h 1271"/>
                <a:gd name="T34" fmla="*/ 389 w 1217"/>
                <a:gd name="T35" fmla="*/ 1135 h 1271"/>
                <a:gd name="T36" fmla="*/ 494 w 1217"/>
                <a:gd name="T37" fmla="*/ 1189 h 1271"/>
                <a:gd name="T38" fmla="*/ 597 w 1217"/>
                <a:gd name="T39" fmla="*/ 1161 h 1271"/>
                <a:gd name="T40" fmla="*/ 568 w 1217"/>
                <a:gd name="T41" fmla="*/ 1247 h 1271"/>
                <a:gd name="T42" fmla="*/ 688 w 1217"/>
                <a:gd name="T43" fmla="*/ 1165 h 1271"/>
                <a:gd name="T44" fmla="*/ 878 w 1217"/>
                <a:gd name="T45" fmla="*/ 1209 h 1271"/>
                <a:gd name="T46" fmla="*/ 942 w 1217"/>
                <a:gd name="T47" fmla="*/ 1241 h 1271"/>
                <a:gd name="T48" fmla="*/ 1009 w 1217"/>
                <a:gd name="T49" fmla="*/ 1181 h 1271"/>
                <a:gd name="T50" fmla="*/ 1070 w 1217"/>
                <a:gd name="T51" fmla="*/ 1079 h 1271"/>
                <a:gd name="T52" fmla="*/ 1065 w 1217"/>
                <a:gd name="T53" fmla="*/ 992 h 1271"/>
                <a:gd name="T54" fmla="*/ 1175 w 1217"/>
                <a:gd name="T55" fmla="*/ 947 h 1271"/>
                <a:gd name="T56" fmla="*/ 1199 w 1217"/>
                <a:gd name="T57" fmla="*/ 803 h 1271"/>
                <a:gd name="T58" fmla="*/ 1081 w 1217"/>
                <a:gd name="T59" fmla="*/ 744 h 1271"/>
                <a:gd name="T60" fmla="*/ 991 w 1217"/>
                <a:gd name="T61" fmla="*/ 717 h 1271"/>
                <a:gd name="T62" fmla="*/ 906 w 1217"/>
                <a:gd name="T63" fmla="*/ 643 h 1271"/>
                <a:gd name="T64" fmla="*/ 872 w 1217"/>
                <a:gd name="T65" fmla="*/ 562 h 1271"/>
                <a:gd name="T66" fmla="*/ 888 w 1217"/>
                <a:gd name="T67" fmla="*/ 455 h 1271"/>
                <a:gd name="T68" fmla="*/ 1011 w 1217"/>
                <a:gd name="T69" fmla="*/ 444 h 1271"/>
                <a:gd name="T70" fmla="*/ 955 w 1217"/>
                <a:gd name="T71" fmla="*/ 338 h 1271"/>
                <a:gd name="T72" fmla="*/ 898 w 1217"/>
                <a:gd name="T73" fmla="*/ 402 h 1271"/>
                <a:gd name="T74" fmla="*/ 767 w 1217"/>
                <a:gd name="T75" fmla="*/ 315 h 1271"/>
                <a:gd name="T76" fmla="*/ 726 w 1217"/>
                <a:gd name="T77" fmla="*/ 243 h 1271"/>
                <a:gd name="T78" fmla="*/ 682 w 1217"/>
                <a:gd name="T79" fmla="*/ 180 h 1271"/>
                <a:gd name="T80" fmla="*/ 605 w 1217"/>
                <a:gd name="T81" fmla="*/ 138 h 1271"/>
                <a:gd name="T82" fmla="*/ 498 w 1217"/>
                <a:gd name="T83" fmla="*/ 98 h 1271"/>
                <a:gd name="T84" fmla="*/ 420 w 1217"/>
                <a:gd name="T85" fmla="*/ 72 h 1271"/>
                <a:gd name="T86" fmla="*/ 289 w 1217"/>
                <a:gd name="T87" fmla="*/ 5 h 1271"/>
                <a:gd name="T88" fmla="*/ 256 w 1217"/>
                <a:gd name="T89" fmla="*/ 26 h 1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17" h="1271">
                  <a:moveTo>
                    <a:pt x="256" y="26"/>
                  </a:moveTo>
                  <a:cubicBezTo>
                    <a:pt x="252" y="28"/>
                    <a:pt x="246" y="31"/>
                    <a:pt x="240" y="33"/>
                  </a:cubicBezTo>
                  <a:cubicBezTo>
                    <a:pt x="245" y="44"/>
                    <a:pt x="246" y="58"/>
                    <a:pt x="252" y="66"/>
                  </a:cubicBezTo>
                  <a:cubicBezTo>
                    <a:pt x="262" y="81"/>
                    <a:pt x="276" y="88"/>
                    <a:pt x="308" y="88"/>
                  </a:cubicBezTo>
                  <a:cubicBezTo>
                    <a:pt x="341" y="88"/>
                    <a:pt x="348" y="101"/>
                    <a:pt x="348" y="118"/>
                  </a:cubicBezTo>
                  <a:cubicBezTo>
                    <a:pt x="348" y="135"/>
                    <a:pt x="354" y="140"/>
                    <a:pt x="374" y="161"/>
                  </a:cubicBezTo>
                  <a:cubicBezTo>
                    <a:pt x="394" y="181"/>
                    <a:pt x="367" y="192"/>
                    <a:pt x="337" y="203"/>
                  </a:cubicBezTo>
                  <a:cubicBezTo>
                    <a:pt x="306" y="214"/>
                    <a:pt x="321" y="229"/>
                    <a:pt x="308" y="238"/>
                  </a:cubicBezTo>
                  <a:cubicBezTo>
                    <a:pt x="295" y="248"/>
                    <a:pt x="249" y="235"/>
                    <a:pt x="245" y="216"/>
                  </a:cubicBezTo>
                  <a:cubicBezTo>
                    <a:pt x="241" y="198"/>
                    <a:pt x="223" y="203"/>
                    <a:pt x="199" y="181"/>
                  </a:cubicBezTo>
                  <a:cubicBezTo>
                    <a:pt x="175" y="159"/>
                    <a:pt x="155" y="183"/>
                    <a:pt x="136" y="188"/>
                  </a:cubicBezTo>
                  <a:cubicBezTo>
                    <a:pt x="116" y="194"/>
                    <a:pt x="125" y="212"/>
                    <a:pt x="140" y="233"/>
                  </a:cubicBezTo>
                  <a:cubicBezTo>
                    <a:pt x="155" y="253"/>
                    <a:pt x="134" y="261"/>
                    <a:pt x="151" y="285"/>
                  </a:cubicBezTo>
                  <a:cubicBezTo>
                    <a:pt x="169" y="309"/>
                    <a:pt x="136" y="303"/>
                    <a:pt x="101" y="305"/>
                  </a:cubicBezTo>
                  <a:cubicBezTo>
                    <a:pt x="66" y="307"/>
                    <a:pt x="103" y="366"/>
                    <a:pt x="99" y="398"/>
                  </a:cubicBezTo>
                  <a:cubicBezTo>
                    <a:pt x="94" y="429"/>
                    <a:pt x="64" y="433"/>
                    <a:pt x="40" y="431"/>
                  </a:cubicBezTo>
                  <a:cubicBezTo>
                    <a:pt x="16" y="429"/>
                    <a:pt x="0" y="420"/>
                    <a:pt x="3" y="446"/>
                  </a:cubicBezTo>
                  <a:cubicBezTo>
                    <a:pt x="5" y="472"/>
                    <a:pt x="22" y="472"/>
                    <a:pt x="59" y="477"/>
                  </a:cubicBezTo>
                  <a:cubicBezTo>
                    <a:pt x="96" y="483"/>
                    <a:pt x="86" y="507"/>
                    <a:pt x="86" y="528"/>
                  </a:cubicBezTo>
                  <a:cubicBezTo>
                    <a:pt x="86" y="548"/>
                    <a:pt x="105" y="555"/>
                    <a:pt x="125" y="550"/>
                  </a:cubicBezTo>
                  <a:cubicBezTo>
                    <a:pt x="145" y="544"/>
                    <a:pt x="155" y="566"/>
                    <a:pt x="169" y="578"/>
                  </a:cubicBezTo>
                  <a:cubicBezTo>
                    <a:pt x="182" y="589"/>
                    <a:pt x="195" y="603"/>
                    <a:pt x="228" y="559"/>
                  </a:cubicBezTo>
                  <a:cubicBezTo>
                    <a:pt x="260" y="515"/>
                    <a:pt x="256" y="553"/>
                    <a:pt x="256" y="565"/>
                  </a:cubicBezTo>
                  <a:cubicBezTo>
                    <a:pt x="256" y="576"/>
                    <a:pt x="256" y="583"/>
                    <a:pt x="273" y="609"/>
                  </a:cubicBezTo>
                  <a:cubicBezTo>
                    <a:pt x="291" y="635"/>
                    <a:pt x="286" y="655"/>
                    <a:pt x="289" y="685"/>
                  </a:cubicBezTo>
                  <a:cubicBezTo>
                    <a:pt x="291" y="715"/>
                    <a:pt x="289" y="713"/>
                    <a:pt x="262" y="720"/>
                  </a:cubicBezTo>
                  <a:cubicBezTo>
                    <a:pt x="236" y="728"/>
                    <a:pt x="236" y="741"/>
                    <a:pt x="204" y="750"/>
                  </a:cubicBezTo>
                  <a:cubicBezTo>
                    <a:pt x="171" y="759"/>
                    <a:pt x="188" y="770"/>
                    <a:pt x="186" y="800"/>
                  </a:cubicBezTo>
                  <a:cubicBezTo>
                    <a:pt x="185" y="814"/>
                    <a:pt x="181" y="829"/>
                    <a:pt x="177" y="840"/>
                  </a:cubicBezTo>
                  <a:cubicBezTo>
                    <a:pt x="187" y="847"/>
                    <a:pt x="196" y="861"/>
                    <a:pt x="207" y="873"/>
                  </a:cubicBezTo>
                  <a:cubicBezTo>
                    <a:pt x="222" y="890"/>
                    <a:pt x="230" y="883"/>
                    <a:pt x="246" y="877"/>
                  </a:cubicBezTo>
                  <a:cubicBezTo>
                    <a:pt x="262" y="870"/>
                    <a:pt x="254" y="871"/>
                    <a:pt x="280" y="883"/>
                  </a:cubicBezTo>
                  <a:cubicBezTo>
                    <a:pt x="306" y="895"/>
                    <a:pt x="293" y="883"/>
                    <a:pt x="328" y="906"/>
                  </a:cubicBezTo>
                  <a:cubicBezTo>
                    <a:pt x="363" y="928"/>
                    <a:pt x="345" y="943"/>
                    <a:pt x="321" y="965"/>
                  </a:cubicBezTo>
                  <a:cubicBezTo>
                    <a:pt x="297" y="987"/>
                    <a:pt x="343" y="1006"/>
                    <a:pt x="339" y="1050"/>
                  </a:cubicBezTo>
                  <a:cubicBezTo>
                    <a:pt x="335" y="1095"/>
                    <a:pt x="367" y="1106"/>
                    <a:pt x="389" y="1135"/>
                  </a:cubicBezTo>
                  <a:cubicBezTo>
                    <a:pt x="411" y="1165"/>
                    <a:pt x="404" y="1184"/>
                    <a:pt x="424" y="1206"/>
                  </a:cubicBezTo>
                  <a:cubicBezTo>
                    <a:pt x="444" y="1228"/>
                    <a:pt x="470" y="1200"/>
                    <a:pt x="494" y="1189"/>
                  </a:cubicBezTo>
                  <a:cubicBezTo>
                    <a:pt x="518" y="1178"/>
                    <a:pt x="529" y="1150"/>
                    <a:pt x="546" y="1134"/>
                  </a:cubicBezTo>
                  <a:cubicBezTo>
                    <a:pt x="564" y="1117"/>
                    <a:pt x="586" y="1143"/>
                    <a:pt x="597" y="1161"/>
                  </a:cubicBezTo>
                  <a:cubicBezTo>
                    <a:pt x="608" y="1180"/>
                    <a:pt x="588" y="1195"/>
                    <a:pt x="573" y="1206"/>
                  </a:cubicBezTo>
                  <a:cubicBezTo>
                    <a:pt x="557" y="1217"/>
                    <a:pt x="542" y="1222"/>
                    <a:pt x="568" y="1247"/>
                  </a:cubicBezTo>
                  <a:cubicBezTo>
                    <a:pt x="594" y="1271"/>
                    <a:pt x="612" y="1241"/>
                    <a:pt x="634" y="1219"/>
                  </a:cubicBezTo>
                  <a:cubicBezTo>
                    <a:pt x="656" y="1197"/>
                    <a:pt x="649" y="1193"/>
                    <a:pt x="688" y="1165"/>
                  </a:cubicBezTo>
                  <a:cubicBezTo>
                    <a:pt x="728" y="1137"/>
                    <a:pt x="739" y="1193"/>
                    <a:pt x="769" y="1211"/>
                  </a:cubicBezTo>
                  <a:cubicBezTo>
                    <a:pt x="800" y="1230"/>
                    <a:pt x="848" y="1217"/>
                    <a:pt x="878" y="1209"/>
                  </a:cubicBezTo>
                  <a:cubicBezTo>
                    <a:pt x="909" y="1202"/>
                    <a:pt x="905" y="1219"/>
                    <a:pt x="935" y="1235"/>
                  </a:cubicBezTo>
                  <a:cubicBezTo>
                    <a:pt x="939" y="1237"/>
                    <a:pt x="941" y="1239"/>
                    <a:pt x="942" y="1241"/>
                  </a:cubicBezTo>
                  <a:cubicBezTo>
                    <a:pt x="956" y="1238"/>
                    <a:pt x="969" y="1232"/>
                    <a:pt x="973" y="1222"/>
                  </a:cubicBezTo>
                  <a:cubicBezTo>
                    <a:pt x="983" y="1200"/>
                    <a:pt x="995" y="1192"/>
                    <a:pt x="1009" y="1181"/>
                  </a:cubicBezTo>
                  <a:cubicBezTo>
                    <a:pt x="1024" y="1170"/>
                    <a:pt x="1049" y="1159"/>
                    <a:pt x="1052" y="1136"/>
                  </a:cubicBezTo>
                  <a:cubicBezTo>
                    <a:pt x="1055" y="1114"/>
                    <a:pt x="1057" y="1093"/>
                    <a:pt x="1070" y="1079"/>
                  </a:cubicBezTo>
                  <a:cubicBezTo>
                    <a:pt x="1083" y="1065"/>
                    <a:pt x="1096" y="1056"/>
                    <a:pt x="1083" y="1040"/>
                  </a:cubicBezTo>
                  <a:cubicBezTo>
                    <a:pt x="1070" y="1025"/>
                    <a:pt x="1029" y="1000"/>
                    <a:pt x="1065" y="992"/>
                  </a:cubicBezTo>
                  <a:cubicBezTo>
                    <a:pt x="1101" y="983"/>
                    <a:pt x="1113" y="982"/>
                    <a:pt x="1132" y="975"/>
                  </a:cubicBezTo>
                  <a:cubicBezTo>
                    <a:pt x="1152" y="968"/>
                    <a:pt x="1190" y="967"/>
                    <a:pt x="1175" y="947"/>
                  </a:cubicBezTo>
                  <a:cubicBezTo>
                    <a:pt x="1160" y="928"/>
                    <a:pt x="1132" y="915"/>
                    <a:pt x="1157" y="894"/>
                  </a:cubicBezTo>
                  <a:cubicBezTo>
                    <a:pt x="1181" y="874"/>
                    <a:pt x="1217" y="833"/>
                    <a:pt x="1199" y="803"/>
                  </a:cubicBezTo>
                  <a:cubicBezTo>
                    <a:pt x="1181" y="772"/>
                    <a:pt x="1190" y="760"/>
                    <a:pt x="1162" y="758"/>
                  </a:cubicBezTo>
                  <a:cubicBezTo>
                    <a:pt x="1134" y="757"/>
                    <a:pt x="1118" y="715"/>
                    <a:pt x="1081" y="744"/>
                  </a:cubicBezTo>
                  <a:cubicBezTo>
                    <a:pt x="1045" y="774"/>
                    <a:pt x="1011" y="776"/>
                    <a:pt x="998" y="764"/>
                  </a:cubicBezTo>
                  <a:cubicBezTo>
                    <a:pt x="985" y="751"/>
                    <a:pt x="986" y="742"/>
                    <a:pt x="991" y="717"/>
                  </a:cubicBezTo>
                  <a:cubicBezTo>
                    <a:pt x="996" y="692"/>
                    <a:pt x="1011" y="683"/>
                    <a:pt x="978" y="671"/>
                  </a:cubicBezTo>
                  <a:cubicBezTo>
                    <a:pt x="946" y="658"/>
                    <a:pt x="926" y="661"/>
                    <a:pt x="906" y="643"/>
                  </a:cubicBezTo>
                  <a:cubicBezTo>
                    <a:pt x="887" y="625"/>
                    <a:pt x="872" y="628"/>
                    <a:pt x="869" y="608"/>
                  </a:cubicBezTo>
                  <a:cubicBezTo>
                    <a:pt x="865" y="589"/>
                    <a:pt x="842" y="579"/>
                    <a:pt x="872" y="562"/>
                  </a:cubicBezTo>
                  <a:cubicBezTo>
                    <a:pt x="901" y="546"/>
                    <a:pt x="919" y="536"/>
                    <a:pt x="919" y="508"/>
                  </a:cubicBezTo>
                  <a:cubicBezTo>
                    <a:pt x="919" y="480"/>
                    <a:pt x="891" y="466"/>
                    <a:pt x="888" y="455"/>
                  </a:cubicBezTo>
                  <a:cubicBezTo>
                    <a:pt x="885" y="444"/>
                    <a:pt x="916" y="411"/>
                    <a:pt x="942" y="429"/>
                  </a:cubicBezTo>
                  <a:cubicBezTo>
                    <a:pt x="968" y="447"/>
                    <a:pt x="991" y="455"/>
                    <a:pt x="1011" y="444"/>
                  </a:cubicBezTo>
                  <a:cubicBezTo>
                    <a:pt x="1031" y="433"/>
                    <a:pt x="1027" y="415"/>
                    <a:pt x="1013" y="389"/>
                  </a:cubicBezTo>
                  <a:cubicBezTo>
                    <a:pt x="998" y="362"/>
                    <a:pt x="980" y="338"/>
                    <a:pt x="955" y="338"/>
                  </a:cubicBezTo>
                  <a:cubicBezTo>
                    <a:pt x="931" y="338"/>
                    <a:pt x="911" y="344"/>
                    <a:pt x="913" y="366"/>
                  </a:cubicBezTo>
                  <a:cubicBezTo>
                    <a:pt x="914" y="389"/>
                    <a:pt x="918" y="400"/>
                    <a:pt x="898" y="402"/>
                  </a:cubicBezTo>
                  <a:cubicBezTo>
                    <a:pt x="878" y="405"/>
                    <a:pt x="833" y="425"/>
                    <a:pt x="810" y="402"/>
                  </a:cubicBezTo>
                  <a:cubicBezTo>
                    <a:pt x="787" y="380"/>
                    <a:pt x="790" y="315"/>
                    <a:pt x="767" y="315"/>
                  </a:cubicBezTo>
                  <a:cubicBezTo>
                    <a:pt x="744" y="315"/>
                    <a:pt x="701" y="315"/>
                    <a:pt x="705" y="297"/>
                  </a:cubicBezTo>
                  <a:cubicBezTo>
                    <a:pt x="708" y="279"/>
                    <a:pt x="700" y="259"/>
                    <a:pt x="726" y="243"/>
                  </a:cubicBezTo>
                  <a:cubicBezTo>
                    <a:pt x="752" y="226"/>
                    <a:pt x="749" y="208"/>
                    <a:pt x="731" y="191"/>
                  </a:cubicBezTo>
                  <a:cubicBezTo>
                    <a:pt x="713" y="174"/>
                    <a:pt x="695" y="162"/>
                    <a:pt x="682" y="180"/>
                  </a:cubicBezTo>
                  <a:cubicBezTo>
                    <a:pt x="669" y="198"/>
                    <a:pt x="657" y="208"/>
                    <a:pt x="644" y="187"/>
                  </a:cubicBezTo>
                  <a:cubicBezTo>
                    <a:pt x="631" y="166"/>
                    <a:pt x="624" y="154"/>
                    <a:pt x="605" y="138"/>
                  </a:cubicBezTo>
                  <a:cubicBezTo>
                    <a:pt x="585" y="123"/>
                    <a:pt x="585" y="116"/>
                    <a:pt x="541" y="117"/>
                  </a:cubicBezTo>
                  <a:cubicBezTo>
                    <a:pt x="497" y="119"/>
                    <a:pt x="503" y="111"/>
                    <a:pt x="498" y="98"/>
                  </a:cubicBezTo>
                  <a:cubicBezTo>
                    <a:pt x="493" y="86"/>
                    <a:pt x="492" y="80"/>
                    <a:pt x="474" y="81"/>
                  </a:cubicBezTo>
                  <a:cubicBezTo>
                    <a:pt x="456" y="83"/>
                    <a:pt x="436" y="90"/>
                    <a:pt x="420" y="72"/>
                  </a:cubicBezTo>
                  <a:cubicBezTo>
                    <a:pt x="403" y="54"/>
                    <a:pt x="371" y="47"/>
                    <a:pt x="346" y="34"/>
                  </a:cubicBezTo>
                  <a:cubicBezTo>
                    <a:pt x="321" y="22"/>
                    <a:pt x="292" y="19"/>
                    <a:pt x="289" y="5"/>
                  </a:cubicBezTo>
                  <a:cubicBezTo>
                    <a:pt x="288" y="4"/>
                    <a:pt x="288" y="2"/>
                    <a:pt x="288" y="0"/>
                  </a:cubicBezTo>
                  <a:cubicBezTo>
                    <a:pt x="273" y="7"/>
                    <a:pt x="264" y="22"/>
                    <a:pt x="256" y="26"/>
                  </a:cubicBezTo>
                  <a:close/>
                </a:path>
              </a:pathLst>
            </a:custGeom>
            <a:grpFill/>
            <a:ln w="6350" cap="rnd" cmpd="sng">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58" name="Freeform 28">
              <a:extLst>
                <a:ext uri="{FF2B5EF4-FFF2-40B4-BE49-F238E27FC236}">
                  <a16:creationId xmlns:a16="http://schemas.microsoft.com/office/drawing/2014/main" id="{63701679-9BAD-9AEF-31D7-D0DE5FFB691E}"/>
                </a:ext>
              </a:extLst>
            </p:cNvPr>
            <p:cNvSpPr>
              <a:spLocks/>
            </p:cNvSpPr>
            <p:nvPr/>
          </p:nvSpPr>
          <p:spPr bwMode="auto">
            <a:xfrm>
              <a:off x="4378" y="2218"/>
              <a:ext cx="671" cy="469"/>
            </a:xfrm>
            <a:custGeom>
              <a:avLst/>
              <a:gdLst>
                <a:gd name="T0" fmla="*/ 963 w 1448"/>
                <a:gd name="T1" fmla="*/ 946 h 1013"/>
                <a:gd name="T2" fmla="*/ 1032 w 1448"/>
                <a:gd name="T3" fmla="*/ 991 h 1013"/>
                <a:gd name="T4" fmla="*/ 1119 w 1448"/>
                <a:gd name="T5" fmla="*/ 992 h 1013"/>
                <a:gd name="T6" fmla="*/ 1191 w 1448"/>
                <a:gd name="T7" fmla="*/ 977 h 1013"/>
                <a:gd name="T8" fmla="*/ 1232 w 1448"/>
                <a:gd name="T9" fmla="*/ 927 h 1013"/>
                <a:gd name="T10" fmla="*/ 1251 w 1448"/>
                <a:gd name="T11" fmla="*/ 843 h 1013"/>
                <a:gd name="T12" fmla="*/ 1246 w 1448"/>
                <a:gd name="T13" fmla="*/ 782 h 1013"/>
                <a:gd name="T14" fmla="*/ 1274 w 1448"/>
                <a:gd name="T15" fmla="*/ 742 h 1013"/>
                <a:gd name="T16" fmla="*/ 1440 w 1448"/>
                <a:gd name="T17" fmla="*/ 785 h 1013"/>
                <a:gd name="T18" fmla="*/ 1370 w 1448"/>
                <a:gd name="T19" fmla="*/ 656 h 1013"/>
                <a:gd name="T20" fmla="*/ 1221 w 1448"/>
                <a:gd name="T21" fmla="*/ 567 h 1013"/>
                <a:gd name="T22" fmla="*/ 1156 w 1448"/>
                <a:gd name="T23" fmla="*/ 474 h 1013"/>
                <a:gd name="T24" fmla="*/ 968 w 1448"/>
                <a:gd name="T25" fmla="*/ 266 h 1013"/>
                <a:gd name="T26" fmla="*/ 867 w 1448"/>
                <a:gd name="T27" fmla="*/ 148 h 1013"/>
                <a:gd name="T28" fmla="*/ 649 w 1448"/>
                <a:gd name="T29" fmla="*/ 52 h 1013"/>
                <a:gd name="T30" fmla="*/ 571 w 1448"/>
                <a:gd name="T31" fmla="*/ 29 h 1013"/>
                <a:gd name="T32" fmla="*/ 478 w 1448"/>
                <a:gd name="T33" fmla="*/ 133 h 1013"/>
                <a:gd name="T34" fmla="*/ 409 w 1448"/>
                <a:gd name="T35" fmla="*/ 191 h 1013"/>
                <a:gd name="T36" fmla="*/ 331 w 1448"/>
                <a:gd name="T37" fmla="*/ 176 h 1013"/>
                <a:gd name="T38" fmla="*/ 250 w 1448"/>
                <a:gd name="T39" fmla="*/ 211 h 1013"/>
                <a:gd name="T40" fmla="*/ 116 w 1448"/>
                <a:gd name="T41" fmla="*/ 134 h 1013"/>
                <a:gd name="T42" fmla="*/ 5 w 1448"/>
                <a:gd name="T43" fmla="*/ 151 h 1013"/>
                <a:gd name="T44" fmla="*/ 62 w 1448"/>
                <a:gd name="T45" fmla="*/ 240 h 1013"/>
                <a:gd name="T46" fmla="*/ 190 w 1448"/>
                <a:gd name="T47" fmla="*/ 287 h 1013"/>
                <a:gd name="T48" fmla="*/ 257 w 1448"/>
                <a:gd name="T49" fmla="*/ 323 h 1013"/>
                <a:gd name="T50" fmla="*/ 360 w 1448"/>
                <a:gd name="T51" fmla="*/ 393 h 1013"/>
                <a:gd name="T52" fmla="*/ 447 w 1448"/>
                <a:gd name="T53" fmla="*/ 397 h 1013"/>
                <a:gd name="T54" fmla="*/ 421 w 1448"/>
                <a:gd name="T55" fmla="*/ 503 h 1013"/>
                <a:gd name="T56" fmla="*/ 526 w 1448"/>
                <a:gd name="T57" fmla="*/ 608 h 1013"/>
                <a:gd name="T58" fmla="*/ 629 w 1448"/>
                <a:gd name="T59" fmla="*/ 572 h 1013"/>
                <a:gd name="T60" fmla="*/ 729 w 1448"/>
                <a:gd name="T61" fmla="*/ 595 h 1013"/>
                <a:gd name="T62" fmla="*/ 658 w 1448"/>
                <a:gd name="T63" fmla="*/ 635 h 1013"/>
                <a:gd name="T64" fmla="*/ 635 w 1448"/>
                <a:gd name="T65" fmla="*/ 714 h 1013"/>
                <a:gd name="T66" fmla="*/ 585 w 1448"/>
                <a:gd name="T67" fmla="*/ 814 h 1013"/>
                <a:gd name="T68" fmla="*/ 694 w 1448"/>
                <a:gd name="T69" fmla="*/ 877 h 1013"/>
                <a:gd name="T70" fmla="*/ 714 w 1448"/>
                <a:gd name="T71" fmla="*/ 970 h 1013"/>
                <a:gd name="T72" fmla="*/ 878 w 1448"/>
                <a:gd name="T73" fmla="*/ 964 h 1013"/>
                <a:gd name="T74" fmla="*/ 919 w 1448"/>
                <a:gd name="T75" fmla="*/ 963 h 1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48" h="1013">
                  <a:moveTo>
                    <a:pt x="919" y="963"/>
                  </a:moveTo>
                  <a:cubicBezTo>
                    <a:pt x="922" y="950"/>
                    <a:pt x="951" y="956"/>
                    <a:pt x="963" y="946"/>
                  </a:cubicBezTo>
                  <a:cubicBezTo>
                    <a:pt x="974" y="936"/>
                    <a:pt x="992" y="955"/>
                    <a:pt x="997" y="967"/>
                  </a:cubicBezTo>
                  <a:cubicBezTo>
                    <a:pt x="1002" y="980"/>
                    <a:pt x="1012" y="984"/>
                    <a:pt x="1032" y="991"/>
                  </a:cubicBezTo>
                  <a:cubicBezTo>
                    <a:pt x="1051" y="998"/>
                    <a:pt x="1051" y="1005"/>
                    <a:pt x="1073" y="996"/>
                  </a:cubicBezTo>
                  <a:cubicBezTo>
                    <a:pt x="1094" y="988"/>
                    <a:pt x="1102" y="971"/>
                    <a:pt x="1119" y="992"/>
                  </a:cubicBezTo>
                  <a:cubicBezTo>
                    <a:pt x="1135" y="1013"/>
                    <a:pt x="1140" y="1006"/>
                    <a:pt x="1160" y="1000"/>
                  </a:cubicBezTo>
                  <a:cubicBezTo>
                    <a:pt x="1179" y="995"/>
                    <a:pt x="1191" y="993"/>
                    <a:pt x="1191" y="977"/>
                  </a:cubicBezTo>
                  <a:cubicBezTo>
                    <a:pt x="1191" y="960"/>
                    <a:pt x="1196" y="960"/>
                    <a:pt x="1209" y="953"/>
                  </a:cubicBezTo>
                  <a:cubicBezTo>
                    <a:pt x="1222" y="946"/>
                    <a:pt x="1227" y="949"/>
                    <a:pt x="1232" y="927"/>
                  </a:cubicBezTo>
                  <a:cubicBezTo>
                    <a:pt x="1237" y="904"/>
                    <a:pt x="1255" y="910"/>
                    <a:pt x="1258" y="888"/>
                  </a:cubicBezTo>
                  <a:cubicBezTo>
                    <a:pt x="1261" y="866"/>
                    <a:pt x="1228" y="850"/>
                    <a:pt x="1251" y="843"/>
                  </a:cubicBezTo>
                  <a:cubicBezTo>
                    <a:pt x="1274" y="836"/>
                    <a:pt x="1294" y="838"/>
                    <a:pt x="1284" y="820"/>
                  </a:cubicBezTo>
                  <a:cubicBezTo>
                    <a:pt x="1274" y="802"/>
                    <a:pt x="1264" y="796"/>
                    <a:pt x="1246" y="782"/>
                  </a:cubicBezTo>
                  <a:cubicBezTo>
                    <a:pt x="1228" y="768"/>
                    <a:pt x="1223" y="749"/>
                    <a:pt x="1240" y="745"/>
                  </a:cubicBezTo>
                  <a:cubicBezTo>
                    <a:pt x="1252" y="741"/>
                    <a:pt x="1252" y="733"/>
                    <a:pt x="1274" y="742"/>
                  </a:cubicBezTo>
                  <a:cubicBezTo>
                    <a:pt x="1276" y="736"/>
                    <a:pt x="1285" y="734"/>
                    <a:pt x="1304" y="741"/>
                  </a:cubicBezTo>
                  <a:cubicBezTo>
                    <a:pt x="1365" y="763"/>
                    <a:pt x="1431" y="811"/>
                    <a:pt x="1440" y="785"/>
                  </a:cubicBezTo>
                  <a:cubicBezTo>
                    <a:pt x="1448" y="759"/>
                    <a:pt x="1413" y="730"/>
                    <a:pt x="1413" y="700"/>
                  </a:cubicBezTo>
                  <a:cubicBezTo>
                    <a:pt x="1413" y="670"/>
                    <a:pt x="1400" y="656"/>
                    <a:pt x="1370" y="656"/>
                  </a:cubicBezTo>
                  <a:cubicBezTo>
                    <a:pt x="1339" y="656"/>
                    <a:pt x="1304" y="659"/>
                    <a:pt x="1291" y="630"/>
                  </a:cubicBezTo>
                  <a:cubicBezTo>
                    <a:pt x="1278" y="600"/>
                    <a:pt x="1269" y="567"/>
                    <a:pt x="1221" y="567"/>
                  </a:cubicBezTo>
                  <a:cubicBezTo>
                    <a:pt x="1173" y="567"/>
                    <a:pt x="1147" y="552"/>
                    <a:pt x="1147" y="530"/>
                  </a:cubicBezTo>
                  <a:cubicBezTo>
                    <a:pt x="1147" y="507"/>
                    <a:pt x="1195" y="504"/>
                    <a:pt x="1156" y="474"/>
                  </a:cubicBezTo>
                  <a:cubicBezTo>
                    <a:pt x="1116" y="444"/>
                    <a:pt x="1042" y="374"/>
                    <a:pt x="1025" y="341"/>
                  </a:cubicBezTo>
                  <a:cubicBezTo>
                    <a:pt x="1007" y="307"/>
                    <a:pt x="1012" y="292"/>
                    <a:pt x="968" y="266"/>
                  </a:cubicBezTo>
                  <a:cubicBezTo>
                    <a:pt x="924" y="241"/>
                    <a:pt x="924" y="244"/>
                    <a:pt x="929" y="215"/>
                  </a:cubicBezTo>
                  <a:cubicBezTo>
                    <a:pt x="933" y="185"/>
                    <a:pt x="907" y="159"/>
                    <a:pt x="867" y="148"/>
                  </a:cubicBezTo>
                  <a:cubicBezTo>
                    <a:pt x="828" y="137"/>
                    <a:pt x="780" y="140"/>
                    <a:pt x="749" y="118"/>
                  </a:cubicBezTo>
                  <a:cubicBezTo>
                    <a:pt x="719" y="96"/>
                    <a:pt x="653" y="89"/>
                    <a:pt x="649" y="52"/>
                  </a:cubicBezTo>
                  <a:cubicBezTo>
                    <a:pt x="646" y="29"/>
                    <a:pt x="649" y="23"/>
                    <a:pt x="658" y="10"/>
                  </a:cubicBezTo>
                  <a:cubicBezTo>
                    <a:pt x="596" y="0"/>
                    <a:pt x="600" y="13"/>
                    <a:pt x="571" y="29"/>
                  </a:cubicBezTo>
                  <a:cubicBezTo>
                    <a:pt x="539" y="47"/>
                    <a:pt x="549" y="65"/>
                    <a:pt x="544" y="97"/>
                  </a:cubicBezTo>
                  <a:cubicBezTo>
                    <a:pt x="539" y="129"/>
                    <a:pt x="509" y="130"/>
                    <a:pt x="478" y="133"/>
                  </a:cubicBezTo>
                  <a:cubicBezTo>
                    <a:pt x="447" y="136"/>
                    <a:pt x="458" y="164"/>
                    <a:pt x="449" y="183"/>
                  </a:cubicBezTo>
                  <a:cubicBezTo>
                    <a:pt x="439" y="203"/>
                    <a:pt x="414" y="194"/>
                    <a:pt x="409" y="191"/>
                  </a:cubicBezTo>
                  <a:cubicBezTo>
                    <a:pt x="404" y="189"/>
                    <a:pt x="401" y="169"/>
                    <a:pt x="381" y="154"/>
                  </a:cubicBezTo>
                  <a:cubicBezTo>
                    <a:pt x="331" y="140"/>
                    <a:pt x="329" y="159"/>
                    <a:pt x="331" y="176"/>
                  </a:cubicBezTo>
                  <a:cubicBezTo>
                    <a:pt x="332" y="193"/>
                    <a:pt x="319" y="189"/>
                    <a:pt x="298" y="204"/>
                  </a:cubicBezTo>
                  <a:cubicBezTo>
                    <a:pt x="277" y="219"/>
                    <a:pt x="275" y="239"/>
                    <a:pt x="250" y="211"/>
                  </a:cubicBezTo>
                  <a:cubicBezTo>
                    <a:pt x="226" y="183"/>
                    <a:pt x="196" y="215"/>
                    <a:pt x="182" y="204"/>
                  </a:cubicBezTo>
                  <a:cubicBezTo>
                    <a:pt x="167" y="193"/>
                    <a:pt x="141" y="158"/>
                    <a:pt x="116" y="134"/>
                  </a:cubicBezTo>
                  <a:cubicBezTo>
                    <a:pt x="91" y="111"/>
                    <a:pt x="73" y="118"/>
                    <a:pt x="42" y="132"/>
                  </a:cubicBezTo>
                  <a:cubicBezTo>
                    <a:pt x="11" y="146"/>
                    <a:pt x="10" y="137"/>
                    <a:pt x="5" y="151"/>
                  </a:cubicBezTo>
                  <a:cubicBezTo>
                    <a:pt x="0" y="165"/>
                    <a:pt x="1" y="197"/>
                    <a:pt x="5" y="211"/>
                  </a:cubicBezTo>
                  <a:cubicBezTo>
                    <a:pt x="8" y="225"/>
                    <a:pt x="37" y="228"/>
                    <a:pt x="62" y="240"/>
                  </a:cubicBezTo>
                  <a:cubicBezTo>
                    <a:pt x="87" y="253"/>
                    <a:pt x="119" y="260"/>
                    <a:pt x="136" y="278"/>
                  </a:cubicBezTo>
                  <a:cubicBezTo>
                    <a:pt x="152" y="296"/>
                    <a:pt x="172" y="289"/>
                    <a:pt x="190" y="287"/>
                  </a:cubicBezTo>
                  <a:cubicBezTo>
                    <a:pt x="208" y="286"/>
                    <a:pt x="209" y="292"/>
                    <a:pt x="214" y="304"/>
                  </a:cubicBezTo>
                  <a:cubicBezTo>
                    <a:pt x="219" y="317"/>
                    <a:pt x="213" y="325"/>
                    <a:pt x="257" y="323"/>
                  </a:cubicBezTo>
                  <a:cubicBezTo>
                    <a:pt x="301" y="322"/>
                    <a:pt x="301" y="329"/>
                    <a:pt x="321" y="344"/>
                  </a:cubicBezTo>
                  <a:cubicBezTo>
                    <a:pt x="340" y="360"/>
                    <a:pt x="347" y="372"/>
                    <a:pt x="360" y="393"/>
                  </a:cubicBezTo>
                  <a:cubicBezTo>
                    <a:pt x="373" y="414"/>
                    <a:pt x="385" y="404"/>
                    <a:pt x="398" y="386"/>
                  </a:cubicBezTo>
                  <a:cubicBezTo>
                    <a:pt x="411" y="368"/>
                    <a:pt x="429" y="380"/>
                    <a:pt x="447" y="397"/>
                  </a:cubicBezTo>
                  <a:cubicBezTo>
                    <a:pt x="465" y="414"/>
                    <a:pt x="468" y="432"/>
                    <a:pt x="442" y="449"/>
                  </a:cubicBezTo>
                  <a:cubicBezTo>
                    <a:pt x="416" y="465"/>
                    <a:pt x="424" y="485"/>
                    <a:pt x="421" y="503"/>
                  </a:cubicBezTo>
                  <a:cubicBezTo>
                    <a:pt x="417" y="521"/>
                    <a:pt x="460" y="521"/>
                    <a:pt x="483" y="521"/>
                  </a:cubicBezTo>
                  <a:cubicBezTo>
                    <a:pt x="506" y="521"/>
                    <a:pt x="503" y="586"/>
                    <a:pt x="526" y="608"/>
                  </a:cubicBezTo>
                  <a:cubicBezTo>
                    <a:pt x="549" y="631"/>
                    <a:pt x="594" y="611"/>
                    <a:pt x="614" y="608"/>
                  </a:cubicBezTo>
                  <a:cubicBezTo>
                    <a:pt x="634" y="606"/>
                    <a:pt x="630" y="595"/>
                    <a:pt x="629" y="572"/>
                  </a:cubicBezTo>
                  <a:cubicBezTo>
                    <a:pt x="627" y="550"/>
                    <a:pt x="647" y="544"/>
                    <a:pt x="671" y="544"/>
                  </a:cubicBezTo>
                  <a:cubicBezTo>
                    <a:pt x="696" y="544"/>
                    <a:pt x="714" y="568"/>
                    <a:pt x="729" y="595"/>
                  </a:cubicBezTo>
                  <a:cubicBezTo>
                    <a:pt x="743" y="621"/>
                    <a:pt x="747" y="639"/>
                    <a:pt x="727" y="650"/>
                  </a:cubicBezTo>
                  <a:cubicBezTo>
                    <a:pt x="707" y="661"/>
                    <a:pt x="684" y="653"/>
                    <a:pt x="658" y="635"/>
                  </a:cubicBezTo>
                  <a:cubicBezTo>
                    <a:pt x="632" y="617"/>
                    <a:pt x="601" y="650"/>
                    <a:pt x="604" y="661"/>
                  </a:cubicBezTo>
                  <a:cubicBezTo>
                    <a:pt x="607" y="672"/>
                    <a:pt x="635" y="686"/>
                    <a:pt x="635" y="714"/>
                  </a:cubicBezTo>
                  <a:cubicBezTo>
                    <a:pt x="635" y="742"/>
                    <a:pt x="617" y="752"/>
                    <a:pt x="588" y="768"/>
                  </a:cubicBezTo>
                  <a:cubicBezTo>
                    <a:pt x="558" y="785"/>
                    <a:pt x="581" y="795"/>
                    <a:pt x="585" y="814"/>
                  </a:cubicBezTo>
                  <a:cubicBezTo>
                    <a:pt x="588" y="834"/>
                    <a:pt x="603" y="831"/>
                    <a:pt x="622" y="849"/>
                  </a:cubicBezTo>
                  <a:cubicBezTo>
                    <a:pt x="642" y="867"/>
                    <a:pt x="662" y="864"/>
                    <a:pt x="694" y="877"/>
                  </a:cubicBezTo>
                  <a:cubicBezTo>
                    <a:pt x="727" y="889"/>
                    <a:pt x="712" y="898"/>
                    <a:pt x="707" y="923"/>
                  </a:cubicBezTo>
                  <a:cubicBezTo>
                    <a:pt x="702" y="948"/>
                    <a:pt x="701" y="957"/>
                    <a:pt x="714" y="970"/>
                  </a:cubicBezTo>
                  <a:cubicBezTo>
                    <a:pt x="727" y="982"/>
                    <a:pt x="761" y="980"/>
                    <a:pt x="797" y="950"/>
                  </a:cubicBezTo>
                  <a:cubicBezTo>
                    <a:pt x="834" y="921"/>
                    <a:pt x="850" y="963"/>
                    <a:pt x="878" y="964"/>
                  </a:cubicBezTo>
                  <a:cubicBezTo>
                    <a:pt x="892" y="965"/>
                    <a:pt x="897" y="969"/>
                    <a:pt x="901" y="976"/>
                  </a:cubicBezTo>
                  <a:cubicBezTo>
                    <a:pt x="909" y="973"/>
                    <a:pt x="917" y="969"/>
                    <a:pt x="919" y="963"/>
                  </a:cubicBezTo>
                  <a:close/>
                </a:path>
              </a:pathLst>
            </a:custGeom>
            <a:grpFill/>
            <a:ln w="6350" cap="rnd" cmpd="sng">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59" name="Freeform 29">
              <a:extLst>
                <a:ext uri="{FF2B5EF4-FFF2-40B4-BE49-F238E27FC236}">
                  <a16:creationId xmlns:a16="http://schemas.microsoft.com/office/drawing/2014/main" id="{52343143-7260-92F4-7D65-DA1FC5D5BCE1}"/>
                </a:ext>
              </a:extLst>
            </p:cNvPr>
            <p:cNvSpPr>
              <a:spLocks/>
            </p:cNvSpPr>
            <p:nvPr/>
          </p:nvSpPr>
          <p:spPr bwMode="auto">
            <a:xfrm>
              <a:off x="4661" y="2651"/>
              <a:ext cx="455" cy="451"/>
            </a:xfrm>
            <a:custGeom>
              <a:avLst/>
              <a:gdLst>
                <a:gd name="T0" fmla="*/ 913 w 983"/>
                <a:gd name="T1" fmla="*/ 416 h 972"/>
                <a:gd name="T2" fmla="*/ 965 w 983"/>
                <a:gd name="T3" fmla="*/ 379 h 972"/>
                <a:gd name="T4" fmla="*/ 926 w 983"/>
                <a:gd name="T5" fmla="*/ 298 h 972"/>
                <a:gd name="T6" fmla="*/ 948 w 983"/>
                <a:gd name="T7" fmla="*/ 227 h 972"/>
                <a:gd name="T8" fmla="*/ 830 w 983"/>
                <a:gd name="T9" fmla="*/ 205 h 972"/>
                <a:gd name="T10" fmla="*/ 707 w 983"/>
                <a:gd name="T11" fmla="*/ 179 h 972"/>
                <a:gd name="T12" fmla="*/ 607 w 983"/>
                <a:gd name="T13" fmla="*/ 253 h 972"/>
                <a:gd name="T14" fmla="*/ 572 w 983"/>
                <a:gd name="T15" fmla="*/ 216 h 972"/>
                <a:gd name="T16" fmla="*/ 559 w 983"/>
                <a:gd name="T17" fmla="*/ 168 h 972"/>
                <a:gd name="T18" fmla="*/ 668 w 983"/>
                <a:gd name="T19" fmla="*/ 164 h 972"/>
                <a:gd name="T20" fmla="*/ 706 w 983"/>
                <a:gd name="T21" fmla="*/ 85 h 972"/>
                <a:gd name="T22" fmla="*/ 677 w 983"/>
                <a:gd name="T23" fmla="*/ 63 h 972"/>
                <a:gd name="T24" fmla="*/ 620 w 983"/>
                <a:gd name="T25" fmla="*/ 31 h 972"/>
                <a:gd name="T26" fmla="*/ 601 w 983"/>
                <a:gd name="T27" fmla="*/ 16 h 972"/>
                <a:gd name="T28" fmla="*/ 599 w 983"/>
                <a:gd name="T29" fmla="*/ 17 h 972"/>
                <a:gd name="T30" fmla="*/ 581 w 983"/>
                <a:gd name="T31" fmla="*/ 41 h 972"/>
                <a:gd name="T32" fmla="*/ 550 w 983"/>
                <a:gd name="T33" fmla="*/ 64 h 972"/>
                <a:gd name="T34" fmla="*/ 509 w 983"/>
                <a:gd name="T35" fmla="*/ 56 h 972"/>
                <a:gd name="T36" fmla="*/ 463 w 983"/>
                <a:gd name="T37" fmla="*/ 60 h 972"/>
                <a:gd name="T38" fmla="*/ 422 w 983"/>
                <a:gd name="T39" fmla="*/ 55 h 972"/>
                <a:gd name="T40" fmla="*/ 387 w 983"/>
                <a:gd name="T41" fmla="*/ 31 h 972"/>
                <a:gd name="T42" fmla="*/ 353 w 983"/>
                <a:gd name="T43" fmla="*/ 10 h 972"/>
                <a:gd name="T44" fmla="*/ 309 w 983"/>
                <a:gd name="T45" fmla="*/ 27 h 972"/>
                <a:gd name="T46" fmla="*/ 291 w 983"/>
                <a:gd name="T47" fmla="*/ 40 h 972"/>
                <a:gd name="T48" fmla="*/ 305 w 983"/>
                <a:gd name="T49" fmla="*/ 73 h 972"/>
                <a:gd name="T50" fmla="*/ 263 w 983"/>
                <a:gd name="T51" fmla="*/ 164 h 972"/>
                <a:gd name="T52" fmla="*/ 281 w 983"/>
                <a:gd name="T53" fmla="*/ 217 h 972"/>
                <a:gd name="T54" fmla="*/ 238 w 983"/>
                <a:gd name="T55" fmla="*/ 245 h 972"/>
                <a:gd name="T56" fmla="*/ 171 w 983"/>
                <a:gd name="T57" fmla="*/ 262 h 972"/>
                <a:gd name="T58" fmla="*/ 189 w 983"/>
                <a:gd name="T59" fmla="*/ 310 h 972"/>
                <a:gd name="T60" fmla="*/ 176 w 983"/>
                <a:gd name="T61" fmla="*/ 349 h 972"/>
                <a:gd name="T62" fmla="*/ 158 w 983"/>
                <a:gd name="T63" fmla="*/ 406 h 972"/>
                <a:gd name="T64" fmla="*/ 115 w 983"/>
                <a:gd name="T65" fmla="*/ 451 h 972"/>
                <a:gd name="T66" fmla="*/ 79 w 983"/>
                <a:gd name="T67" fmla="*/ 492 h 972"/>
                <a:gd name="T68" fmla="*/ 48 w 983"/>
                <a:gd name="T69" fmla="*/ 511 h 972"/>
                <a:gd name="T70" fmla="*/ 6 w 983"/>
                <a:gd name="T71" fmla="*/ 580 h 972"/>
                <a:gd name="T72" fmla="*/ 91 w 983"/>
                <a:gd name="T73" fmla="*/ 635 h 972"/>
                <a:gd name="T74" fmla="*/ 157 w 983"/>
                <a:gd name="T75" fmla="*/ 733 h 972"/>
                <a:gd name="T76" fmla="*/ 156 w 983"/>
                <a:gd name="T77" fmla="*/ 780 h 972"/>
                <a:gd name="T78" fmla="*/ 192 w 983"/>
                <a:gd name="T79" fmla="*/ 777 h 972"/>
                <a:gd name="T80" fmla="*/ 246 w 983"/>
                <a:gd name="T81" fmla="*/ 782 h 972"/>
                <a:gd name="T82" fmla="*/ 251 w 983"/>
                <a:gd name="T83" fmla="*/ 848 h 972"/>
                <a:gd name="T84" fmla="*/ 294 w 983"/>
                <a:gd name="T85" fmla="*/ 905 h 972"/>
                <a:gd name="T86" fmla="*/ 330 w 983"/>
                <a:gd name="T87" fmla="*/ 954 h 972"/>
                <a:gd name="T88" fmla="*/ 397 w 983"/>
                <a:gd name="T89" fmla="*/ 959 h 972"/>
                <a:gd name="T90" fmla="*/ 438 w 983"/>
                <a:gd name="T91" fmla="*/ 923 h 972"/>
                <a:gd name="T92" fmla="*/ 486 w 983"/>
                <a:gd name="T93" fmla="*/ 914 h 972"/>
                <a:gd name="T94" fmla="*/ 533 w 983"/>
                <a:gd name="T95" fmla="*/ 962 h 972"/>
                <a:gd name="T96" fmla="*/ 590 w 983"/>
                <a:gd name="T97" fmla="*/ 950 h 972"/>
                <a:gd name="T98" fmla="*/ 666 w 983"/>
                <a:gd name="T99" fmla="*/ 937 h 972"/>
                <a:gd name="T100" fmla="*/ 713 w 983"/>
                <a:gd name="T101" fmla="*/ 971 h 972"/>
                <a:gd name="T102" fmla="*/ 720 w 983"/>
                <a:gd name="T103" fmla="*/ 972 h 972"/>
                <a:gd name="T104" fmla="*/ 747 w 983"/>
                <a:gd name="T105" fmla="*/ 906 h 972"/>
                <a:gd name="T106" fmla="*/ 768 w 983"/>
                <a:gd name="T107" fmla="*/ 791 h 972"/>
                <a:gd name="T108" fmla="*/ 812 w 983"/>
                <a:gd name="T109" fmla="*/ 706 h 972"/>
                <a:gd name="T110" fmla="*/ 851 w 983"/>
                <a:gd name="T111" fmla="*/ 665 h 972"/>
                <a:gd name="T112" fmla="*/ 900 w 983"/>
                <a:gd name="T113" fmla="*/ 680 h 972"/>
                <a:gd name="T114" fmla="*/ 948 w 983"/>
                <a:gd name="T115" fmla="*/ 635 h 972"/>
                <a:gd name="T116" fmla="*/ 913 w 983"/>
                <a:gd name="T117" fmla="*/ 535 h 972"/>
                <a:gd name="T118" fmla="*/ 900 w 983"/>
                <a:gd name="T119" fmla="*/ 472 h 972"/>
                <a:gd name="T120" fmla="*/ 913 w 983"/>
                <a:gd name="T121" fmla="*/ 416 h 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83" h="972">
                  <a:moveTo>
                    <a:pt x="913" y="416"/>
                  </a:moveTo>
                  <a:cubicBezTo>
                    <a:pt x="948" y="416"/>
                    <a:pt x="983" y="413"/>
                    <a:pt x="965" y="379"/>
                  </a:cubicBezTo>
                  <a:cubicBezTo>
                    <a:pt x="948" y="346"/>
                    <a:pt x="908" y="331"/>
                    <a:pt x="926" y="298"/>
                  </a:cubicBezTo>
                  <a:cubicBezTo>
                    <a:pt x="943" y="265"/>
                    <a:pt x="983" y="246"/>
                    <a:pt x="948" y="227"/>
                  </a:cubicBezTo>
                  <a:cubicBezTo>
                    <a:pt x="913" y="209"/>
                    <a:pt x="856" y="242"/>
                    <a:pt x="830" y="205"/>
                  </a:cubicBezTo>
                  <a:cubicBezTo>
                    <a:pt x="803" y="168"/>
                    <a:pt x="725" y="153"/>
                    <a:pt x="707" y="179"/>
                  </a:cubicBezTo>
                  <a:cubicBezTo>
                    <a:pt x="690" y="205"/>
                    <a:pt x="624" y="279"/>
                    <a:pt x="607" y="253"/>
                  </a:cubicBezTo>
                  <a:cubicBezTo>
                    <a:pt x="589" y="227"/>
                    <a:pt x="598" y="216"/>
                    <a:pt x="572" y="216"/>
                  </a:cubicBezTo>
                  <a:cubicBezTo>
                    <a:pt x="546" y="216"/>
                    <a:pt x="519" y="157"/>
                    <a:pt x="559" y="168"/>
                  </a:cubicBezTo>
                  <a:cubicBezTo>
                    <a:pt x="598" y="179"/>
                    <a:pt x="655" y="194"/>
                    <a:pt x="668" y="164"/>
                  </a:cubicBezTo>
                  <a:cubicBezTo>
                    <a:pt x="679" y="140"/>
                    <a:pt x="687" y="106"/>
                    <a:pt x="706" y="85"/>
                  </a:cubicBezTo>
                  <a:cubicBezTo>
                    <a:pt x="697" y="76"/>
                    <a:pt x="690" y="66"/>
                    <a:pt x="677" y="63"/>
                  </a:cubicBezTo>
                  <a:cubicBezTo>
                    <a:pt x="656" y="59"/>
                    <a:pt x="658" y="46"/>
                    <a:pt x="620" y="31"/>
                  </a:cubicBezTo>
                  <a:cubicBezTo>
                    <a:pt x="610" y="27"/>
                    <a:pt x="604" y="22"/>
                    <a:pt x="601" y="16"/>
                  </a:cubicBezTo>
                  <a:cubicBezTo>
                    <a:pt x="600" y="16"/>
                    <a:pt x="600" y="17"/>
                    <a:pt x="599" y="17"/>
                  </a:cubicBezTo>
                  <a:cubicBezTo>
                    <a:pt x="586" y="24"/>
                    <a:pt x="581" y="24"/>
                    <a:pt x="581" y="41"/>
                  </a:cubicBezTo>
                  <a:cubicBezTo>
                    <a:pt x="581" y="57"/>
                    <a:pt x="569" y="59"/>
                    <a:pt x="550" y="64"/>
                  </a:cubicBezTo>
                  <a:cubicBezTo>
                    <a:pt x="530" y="70"/>
                    <a:pt x="525" y="77"/>
                    <a:pt x="509" y="56"/>
                  </a:cubicBezTo>
                  <a:cubicBezTo>
                    <a:pt x="492" y="35"/>
                    <a:pt x="484" y="52"/>
                    <a:pt x="463" y="60"/>
                  </a:cubicBezTo>
                  <a:cubicBezTo>
                    <a:pt x="441" y="69"/>
                    <a:pt x="441" y="62"/>
                    <a:pt x="422" y="55"/>
                  </a:cubicBezTo>
                  <a:cubicBezTo>
                    <a:pt x="402" y="48"/>
                    <a:pt x="392" y="44"/>
                    <a:pt x="387" y="31"/>
                  </a:cubicBezTo>
                  <a:cubicBezTo>
                    <a:pt x="382" y="19"/>
                    <a:pt x="364" y="0"/>
                    <a:pt x="353" y="10"/>
                  </a:cubicBezTo>
                  <a:cubicBezTo>
                    <a:pt x="341" y="20"/>
                    <a:pt x="312" y="14"/>
                    <a:pt x="309" y="27"/>
                  </a:cubicBezTo>
                  <a:cubicBezTo>
                    <a:pt x="307" y="33"/>
                    <a:pt x="299" y="37"/>
                    <a:pt x="291" y="40"/>
                  </a:cubicBezTo>
                  <a:cubicBezTo>
                    <a:pt x="294" y="48"/>
                    <a:pt x="297" y="58"/>
                    <a:pt x="305" y="73"/>
                  </a:cubicBezTo>
                  <a:cubicBezTo>
                    <a:pt x="323" y="103"/>
                    <a:pt x="287" y="144"/>
                    <a:pt x="263" y="164"/>
                  </a:cubicBezTo>
                  <a:cubicBezTo>
                    <a:pt x="238" y="185"/>
                    <a:pt x="266" y="198"/>
                    <a:pt x="281" y="217"/>
                  </a:cubicBezTo>
                  <a:cubicBezTo>
                    <a:pt x="296" y="237"/>
                    <a:pt x="258" y="238"/>
                    <a:pt x="238" y="245"/>
                  </a:cubicBezTo>
                  <a:cubicBezTo>
                    <a:pt x="219" y="252"/>
                    <a:pt x="207" y="253"/>
                    <a:pt x="171" y="262"/>
                  </a:cubicBezTo>
                  <a:cubicBezTo>
                    <a:pt x="135" y="270"/>
                    <a:pt x="176" y="295"/>
                    <a:pt x="189" y="310"/>
                  </a:cubicBezTo>
                  <a:cubicBezTo>
                    <a:pt x="202" y="326"/>
                    <a:pt x="189" y="335"/>
                    <a:pt x="176" y="349"/>
                  </a:cubicBezTo>
                  <a:cubicBezTo>
                    <a:pt x="163" y="363"/>
                    <a:pt x="161" y="384"/>
                    <a:pt x="158" y="406"/>
                  </a:cubicBezTo>
                  <a:cubicBezTo>
                    <a:pt x="155" y="429"/>
                    <a:pt x="130" y="440"/>
                    <a:pt x="115" y="451"/>
                  </a:cubicBezTo>
                  <a:cubicBezTo>
                    <a:pt x="101" y="462"/>
                    <a:pt x="89" y="470"/>
                    <a:pt x="79" y="492"/>
                  </a:cubicBezTo>
                  <a:cubicBezTo>
                    <a:pt x="75" y="502"/>
                    <a:pt x="62" y="508"/>
                    <a:pt x="48" y="511"/>
                  </a:cubicBezTo>
                  <a:cubicBezTo>
                    <a:pt x="59" y="529"/>
                    <a:pt x="12" y="558"/>
                    <a:pt x="6" y="580"/>
                  </a:cubicBezTo>
                  <a:cubicBezTo>
                    <a:pt x="0" y="604"/>
                    <a:pt x="43" y="613"/>
                    <a:pt x="91" y="635"/>
                  </a:cubicBezTo>
                  <a:cubicBezTo>
                    <a:pt x="139" y="657"/>
                    <a:pt x="131" y="700"/>
                    <a:pt x="157" y="733"/>
                  </a:cubicBezTo>
                  <a:cubicBezTo>
                    <a:pt x="177" y="759"/>
                    <a:pt x="164" y="769"/>
                    <a:pt x="156" y="780"/>
                  </a:cubicBezTo>
                  <a:cubicBezTo>
                    <a:pt x="169" y="782"/>
                    <a:pt x="184" y="782"/>
                    <a:pt x="192" y="777"/>
                  </a:cubicBezTo>
                  <a:cubicBezTo>
                    <a:pt x="210" y="768"/>
                    <a:pt x="248" y="747"/>
                    <a:pt x="246" y="782"/>
                  </a:cubicBezTo>
                  <a:cubicBezTo>
                    <a:pt x="245" y="816"/>
                    <a:pt x="232" y="833"/>
                    <a:pt x="251" y="848"/>
                  </a:cubicBezTo>
                  <a:cubicBezTo>
                    <a:pt x="271" y="864"/>
                    <a:pt x="289" y="884"/>
                    <a:pt x="294" y="905"/>
                  </a:cubicBezTo>
                  <a:cubicBezTo>
                    <a:pt x="299" y="926"/>
                    <a:pt x="309" y="944"/>
                    <a:pt x="330" y="954"/>
                  </a:cubicBezTo>
                  <a:cubicBezTo>
                    <a:pt x="351" y="964"/>
                    <a:pt x="381" y="972"/>
                    <a:pt x="397" y="959"/>
                  </a:cubicBezTo>
                  <a:cubicBezTo>
                    <a:pt x="414" y="947"/>
                    <a:pt x="428" y="943"/>
                    <a:pt x="438" y="923"/>
                  </a:cubicBezTo>
                  <a:cubicBezTo>
                    <a:pt x="448" y="904"/>
                    <a:pt x="464" y="879"/>
                    <a:pt x="486" y="914"/>
                  </a:cubicBezTo>
                  <a:cubicBezTo>
                    <a:pt x="507" y="948"/>
                    <a:pt x="502" y="958"/>
                    <a:pt x="533" y="962"/>
                  </a:cubicBezTo>
                  <a:cubicBezTo>
                    <a:pt x="564" y="966"/>
                    <a:pt x="564" y="961"/>
                    <a:pt x="590" y="950"/>
                  </a:cubicBezTo>
                  <a:cubicBezTo>
                    <a:pt x="617" y="939"/>
                    <a:pt x="656" y="915"/>
                    <a:pt x="666" y="937"/>
                  </a:cubicBezTo>
                  <a:cubicBezTo>
                    <a:pt x="676" y="959"/>
                    <a:pt x="694" y="968"/>
                    <a:pt x="713" y="971"/>
                  </a:cubicBezTo>
                  <a:cubicBezTo>
                    <a:pt x="716" y="971"/>
                    <a:pt x="718" y="971"/>
                    <a:pt x="720" y="972"/>
                  </a:cubicBezTo>
                  <a:cubicBezTo>
                    <a:pt x="732" y="956"/>
                    <a:pt x="744" y="937"/>
                    <a:pt x="747" y="906"/>
                  </a:cubicBezTo>
                  <a:cubicBezTo>
                    <a:pt x="751" y="850"/>
                    <a:pt x="747" y="813"/>
                    <a:pt x="768" y="791"/>
                  </a:cubicBezTo>
                  <a:cubicBezTo>
                    <a:pt x="790" y="769"/>
                    <a:pt x="808" y="728"/>
                    <a:pt x="812" y="706"/>
                  </a:cubicBezTo>
                  <a:cubicBezTo>
                    <a:pt x="817" y="683"/>
                    <a:pt x="825" y="639"/>
                    <a:pt x="851" y="665"/>
                  </a:cubicBezTo>
                  <a:cubicBezTo>
                    <a:pt x="878" y="691"/>
                    <a:pt x="878" y="702"/>
                    <a:pt x="900" y="680"/>
                  </a:cubicBezTo>
                  <a:cubicBezTo>
                    <a:pt x="921" y="657"/>
                    <a:pt x="974" y="683"/>
                    <a:pt x="948" y="635"/>
                  </a:cubicBezTo>
                  <a:cubicBezTo>
                    <a:pt x="921" y="587"/>
                    <a:pt x="882" y="565"/>
                    <a:pt x="913" y="535"/>
                  </a:cubicBezTo>
                  <a:cubicBezTo>
                    <a:pt x="943" y="505"/>
                    <a:pt x="921" y="498"/>
                    <a:pt x="900" y="472"/>
                  </a:cubicBezTo>
                  <a:cubicBezTo>
                    <a:pt x="878" y="446"/>
                    <a:pt x="878" y="416"/>
                    <a:pt x="913" y="416"/>
                  </a:cubicBezTo>
                  <a:close/>
                </a:path>
              </a:pathLst>
            </a:custGeom>
            <a:grpFill/>
            <a:ln w="6350" cap="rnd" cmpd="sng">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60" name="Freeform 30">
              <a:extLst>
                <a:ext uri="{FF2B5EF4-FFF2-40B4-BE49-F238E27FC236}">
                  <a16:creationId xmlns:a16="http://schemas.microsoft.com/office/drawing/2014/main" id="{8AC94307-D30B-42ED-5203-98626064DC70}"/>
                </a:ext>
              </a:extLst>
            </p:cNvPr>
            <p:cNvSpPr>
              <a:spLocks/>
            </p:cNvSpPr>
            <p:nvPr/>
          </p:nvSpPr>
          <p:spPr bwMode="auto">
            <a:xfrm>
              <a:off x="4939" y="2557"/>
              <a:ext cx="128" cy="134"/>
            </a:xfrm>
            <a:custGeom>
              <a:avLst/>
              <a:gdLst>
                <a:gd name="T0" fmla="*/ 19 w 277"/>
                <a:gd name="T1" fmla="*/ 234 h 288"/>
                <a:gd name="T2" fmla="*/ 76 w 277"/>
                <a:gd name="T3" fmla="*/ 266 h 288"/>
                <a:gd name="T4" fmla="*/ 105 w 277"/>
                <a:gd name="T5" fmla="*/ 288 h 288"/>
                <a:gd name="T6" fmla="*/ 119 w 277"/>
                <a:gd name="T7" fmla="*/ 275 h 288"/>
                <a:gd name="T8" fmla="*/ 264 w 277"/>
                <a:gd name="T9" fmla="*/ 197 h 288"/>
                <a:gd name="T10" fmla="*/ 207 w 277"/>
                <a:gd name="T11" fmla="*/ 112 h 288"/>
                <a:gd name="T12" fmla="*/ 102 w 277"/>
                <a:gd name="T13" fmla="*/ 64 h 288"/>
                <a:gd name="T14" fmla="*/ 63 w 277"/>
                <a:gd name="T15" fmla="*/ 9 h 288"/>
                <a:gd name="T16" fmla="*/ 29 w 277"/>
                <a:gd name="T17" fmla="*/ 12 h 288"/>
                <a:gd name="T18" fmla="*/ 35 w 277"/>
                <a:gd name="T19" fmla="*/ 49 h 288"/>
                <a:gd name="T20" fmla="*/ 73 w 277"/>
                <a:gd name="T21" fmla="*/ 87 h 288"/>
                <a:gd name="T22" fmla="*/ 40 w 277"/>
                <a:gd name="T23" fmla="*/ 110 h 288"/>
                <a:gd name="T24" fmla="*/ 47 w 277"/>
                <a:gd name="T25" fmla="*/ 155 h 288"/>
                <a:gd name="T26" fmla="*/ 21 w 277"/>
                <a:gd name="T27" fmla="*/ 194 h 288"/>
                <a:gd name="T28" fmla="*/ 0 w 277"/>
                <a:gd name="T29" fmla="*/ 219 h 288"/>
                <a:gd name="T30" fmla="*/ 19 w 277"/>
                <a:gd name="T31" fmla="*/ 23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7" h="288">
                  <a:moveTo>
                    <a:pt x="19" y="234"/>
                  </a:moveTo>
                  <a:cubicBezTo>
                    <a:pt x="57" y="249"/>
                    <a:pt x="55" y="262"/>
                    <a:pt x="76" y="266"/>
                  </a:cubicBezTo>
                  <a:cubicBezTo>
                    <a:pt x="89" y="269"/>
                    <a:pt x="96" y="279"/>
                    <a:pt x="105" y="288"/>
                  </a:cubicBezTo>
                  <a:cubicBezTo>
                    <a:pt x="109" y="283"/>
                    <a:pt x="114" y="278"/>
                    <a:pt x="119" y="275"/>
                  </a:cubicBezTo>
                  <a:cubicBezTo>
                    <a:pt x="150" y="256"/>
                    <a:pt x="277" y="227"/>
                    <a:pt x="264" y="197"/>
                  </a:cubicBezTo>
                  <a:cubicBezTo>
                    <a:pt x="250" y="167"/>
                    <a:pt x="233" y="130"/>
                    <a:pt x="207" y="112"/>
                  </a:cubicBezTo>
                  <a:cubicBezTo>
                    <a:pt x="181" y="93"/>
                    <a:pt x="128" y="75"/>
                    <a:pt x="102" y="64"/>
                  </a:cubicBezTo>
                  <a:cubicBezTo>
                    <a:pt x="84" y="56"/>
                    <a:pt x="58" y="22"/>
                    <a:pt x="63" y="9"/>
                  </a:cubicBezTo>
                  <a:cubicBezTo>
                    <a:pt x="41" y="0"/>
                    <a:pt x="41" y="8"/>
                    <a:pt x="29" y="12"/>
                  </a:cubicBezTo>
                  <a:cubicBezTo>
                    <a:pt x="12" y="16"/>
                    <a:pt x="17" y="35"/>
                    <a:pt x="35" y="49"/>
                  </a:cubicBezTo>
                  <a:cubicBezTo>
                    <a:pt x="53" y="63"/>
                    <a:pt x="63" y="69"/>
                    <a:pt x="73" y="87"/>
                  </a:cubicBezTo>
                  <a:cubicBezTo>
                    <a:pt x="83" y="105"/>
                    <a:pt x="63" y="103"/>
                    <a:pt x="40" y="110"/>
                  </a:cubicBezTo>
                  <a:cubicBezTo>
                    <a:pt x="17" y="117"/>
                    <a:pt x="50" y="133"/>
                    <a:pt x="47" y="155"/>
                  </a:cubicBezTo>
                  <a:cubicBezTo>
                    <a:pt x="44" y="177"/>
                    <a:pt x="26" y="171"/>
                    <a:pt x="21" y="194"/>
                  </a:cubicBezTo>
                  <a:cubicBezTo>
                    <a:pt x="16" y="214"/>
                    <a:pt x="11" y="214"/>
                    <a:pt x="0" y="219"/>
                  </a:cubicBezTo>
                  <a:cubicBezTo>
                    <a:pt x="3" y="225"/>
                    <a:pt x="9" y="230"/>
                    <a:pt x="19" y="234"/>
                  </a:cubicBezTo>
                  <a:close/>
                </a:path>
              </a:pathLst>
            </a:custGeom>
            <a:grpFill/>
            <a:ln w="6350" cap="rnd" cmpd="sng">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61" name="Freeform 31">
              <a:extLst>
                <a:ext uri="{FF2B5EF4-FFF2-40B4-BE49-F238E27FC236}">
                  <a16:creationId xmlns:a16="http://schemas.microsoft.com/office/drawing/2014/main" id="{F5F51170-2415-54B5-F2ED-6B9BC5FA00B2}"/>
                </a:ext>
              </a:extLst>
            </p:cNvPr>
            <p:cNvSpPr>
              <a:spLocks/>
            </p:cNvSpPr>
            <p:nvPr/>
          </p:nvSpPr>
          <p:spPr bwMode="auto">
            <a:xfrm>
              <a:off x="4205" y="1864"/>
              <a:ext cx="781" cy="475"/>
            </a:xfrm>
            <a:custGeom>
              <a:avLst/>
              <a:gdLst>
                <a:gd name="T0" fmla="*/ 1555 w 1686"/>
                <a:gd name="T1" fmla="*/ 63 h 1025"/>
                <a:gd name="T2" fmla="*/ 1393 w 1686"/>
                <a:gd name="T3" fmla="*/ 100 h 1025"/>
                <a:gd name="T4" fmla="*/ 1262 w 1686"/>
                <a:gd name="T5" fmla="*/ 48 h 1025"/>
                <a:gd name="T6" fmla="*/ 1109 w 1686"/>
                <a:gd name="T7" fmla="*/ 119 h 1025"/>
                <a:gd name="T8" fmla="*/ 987 w 1686"/>
                <a:gd name="T9" fmla="*/ 260 h 1025"/>
                <a:gd name="T10" fmla="*/ 847 w 1686"/>
                <a:gd name="T11" fmla="*/ 185 h 1025"/>
                <a:gd name="T12" fmla="*/ 782 w 1686"/>
                <a:gd name="T13" fmla="*/ 41 h 1025"/>
                <a:gd name="T14" fmla="*/ 548 w 1686"/>
                <a:gd name="T15" fmla="*/ 35 h 1025"/>
                <a:gd name="T16" fmla="*/ 469 w 1686"/>
                <a:gd name="T17" fmla="*/ 144 h 1025"/>
                <a:gd name="T18" fmla="*/ 296 w 1686"/>
                <a:gd name="T19" fmla="*/ 238 h 1025"/>
                <a:gd name="T20" fmla="*/ 197 w 1686"/>
                <a:gd name="T21" fmla="*/ 313 h 1025"/>
                <a:gd name="T22" fmla="*/ 102 w 1686"/>
                <a:gd name="T23" fmla="*/ 469 h 1025"/>
                <a:gd name="T24" fmla="*/ 99 w 1686"/>
                <a:gd name="T25" fmla="*/ 600 h 1025"/>
                <a:gd name="T26" fmla="*/ 87 w 1686"/>
                <a:gd name="T27" fmla="*/ 695 h 1025"/>
                <a:gd name="T28" fmla="*/ 203 w 1686"/>
                <a:gd name="T29" fmla="*/ 677 h 1025"/>
                <a:gd name="T30" fmla="*/ 63 w 1686"/>
                <a:gd name="T31" fmla="*/ 832 h 1025"/>
                <a:gd name="T32" fmla="*/ 26 w 1686"/>
                <a:gd name="T33" fmla="*/ 923 h 1025"/>
                <a:gd name="T34" fmla="*/ 155 w 1686"/>
                <a:gd name="T35" fmla="*/ 990 h 1025"/>
                <a:gd name="T36" fmla="*/ 303 w 1686"/>
                <a:gd name="T37" fmla="*/ 990 h 1025"/>
                <a:gd name="T38" fmla="*/ 345 w 1686"/>
                <a:gd name="T39" fmla="*/ 996 h 1025"/>
                <a:gd name="T40" fmla="*/ 378 w 1686"/>
                <a:gd name="T41" fmla="*/ 915 h 1025"/>
                <a:gd name="T42" fmla="*/ 489 w 1686"/>
                <a:gd name="T43" fmla="*/ 898 h 1025"/>
                <a:gd name="T44" fmla="*/ 623 w 1686"/>
                <a:gd name="T45" fmla="*/ 975 h 1025"/>
                <a:gd name="T46" fmla="*/ 704 w 1686"/>
                <a:gd name="T47" fmla="*/ 940 h 1025"/>
                <a:gd name="T48" fmla="*/ 782 w 1686"/>
                <a:gd name="T49" fmla="*/ 955 h 1025"/>
                <a:gd name="T50" fmla="*/ 851 w 1686"/>
                <a:gd name="T51" fmla="*/ 897 h 1025"/>
                <a:gd name="T52" fmla="*/ 944 w 1686"/>
                <a:gd name="T53" fmla="*/ 793 h 1025"/>
                <a:gd name="T54" fmla="*/ 1057 w 1686"/>
                <a:gd name="T55" fmla="*/ 734 h 1025"/>
                <a:gd name="T56" fmla="*/ 1188 w 1686"/>
                <a:gd name="T57" fmla="*/ 556 h 1025"/>
                <a:gd name="T58" fmla="*/ 1297 w 1686"/>
                <a:gd name="T59" fmla="*/ 452 h 1025"/>
                <a:gd name="T60" fmla="*/ 1485 w 1686"/>
                <a:gd name="T61" fmla="*/ 248 h 1025"/>
                <a:gd name="T62" fmla="*/ 1651 w 1686"/>
                <a:gd name="T63" fmla="*/ 178 h 1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6" h="1025">
                  <a:moveTo>
                    <a:pt x="1638" y="71"/>
                  </a:moveTo>
                  <a:cubicBezTo>
                    <a:pt x="1590" y="63"/>
                    <a:pt x="1577" y="85"/>
                    <a:pt x="1555" y="63"/>
                  </a:cubicBezTo>
                  <a:cubicBezTo>
                    <a:pt x="1533" y="41"/>
                    <a:pt x="1516" y="59"/>
                    <a:pt x="1485" y="82"/>
                  </a:cubicBezTo>
                  <a:cubicBezTo>
                    <a:pt x="1454" y="104"/>
                    <a:pt x="1433" y="122"/>
                    <a:pt x="1393" y="100"/>
                  </a:cubicBezTo>
                  <a:cubicBezTo>
                    <a:pt x="1354" y="78"/>
                    <a:pt x="1363" y="74"/>
                    <a:pt x="1332" y="78"/>
                  </a:cubicBezTo>
                  <a:cubicBezTo>
                    <a:pt x="1302" y="82"/>
                    <a:pt x="1275" y="48"/>
                    <a:pt x="1262" y="48"/>
                  </a:cubicBezTo>
                  <a:cubicBezTo>
                    <a:pt x="1249" y="48"/>
                    <a:pt x="1214" y="0"/>
                    <a:pt x="1162" y="59"/>
                  </a:cubicBezTo>
                  <a:cubicBezTo>
                    <a:pt x="1109" y="119"/>
                    <a:pt x="1140" y="74"/>
                    <a:pt x="1109" y="119"/>
                  </a:cubicBezTo>
                  <a:cubicBezTo>
                    <a:pt x="1079" y="163"/>
                    <a:pt x="1057" y="189"/>
                    <a:pt x="1048" y="219"/>
                  </a:cubicBezTo>
                  <a:cubicBezTo>
                    <a:pt x="1039" y="248"/>
                    <a:pt x="1039" y="256"/>
                    <a:pt x="987" y="260"/>
                  </a:cubicBezTo>
                  <a:cubicBezTo>
                    <a:pt x="935" y="263"/>
                    <a:pt x="895" y="271"/>
                    <a:pt x="869" y="248"/>
                  </a:cubicBezTo>
                  <a:cubicBezTo>
                    <a:pt x="843" y="226"/>
                    <a:pt x="834" y="223"/>
                    <a:pt x="847" y="185"/>
                  </a:cubicBezTo>
                  <a:cubicBezTo>
                    <a:pt x="860" y="148"/>
                    <a:pt x="891" y="141"/>
                    <a:pt x="856" y="119"/>
                  </a:cubicBezTo>
                  <a:cubicBezTo>
                    <a:pt x="821" y="96"/>
                    <a:pt x="821" y="33"/>
                    <a:pt x="782" y="41"/>
                  </a:cubicBezTo>
                  <a:cubicBezTo>
                    <a:pt x="742" y="48"/>
                    <a:pt x="594" y="74"/>
                    <a:pt x="555" y="41"/>
                  </a:cubicBezTo>
                  <a:cubicBezTo>
                    <a:pt x="552" y="39"/>
                    <a:pt x="550" y="37"/>
                    <a:pt x="548" y="35"/>
                  </a:cubicBezTo>
                  <a:cubicBezTo>
                    <a:pt x="539" y="50"/>
                    <a:pt x="531" y="60"/>
                    <a:pt x="525" y="77"/>
                  </a:cubicBezTo>
                  <a:cubicBezTo>
                    <a:pt x="515" y="105"/>
                    <a:pt x="489" y="110"/>
                    <a:pt x="469" y="144"/>
                  </a:cubicBezTo>
                  <a:cubicBezTo>
                    <a:pt x="450" y="177"/>
                    <a:pt x="410" y="163"/>
                    <a:pt x="355" y="166"/>
                  </a:cubicBezTo>
                  <a:cubicBezTo>
                    <a:pt x="299" y="169"/>
                    <a:pt x="309" y="230"/>
                    <a:pt x="296" y="238"/>
                  </a:cubicBezTo>
                  <a:cubicBezTo>
                    <a:pt x="283" y="247"/>
                    <a:pt x="266" y="238"/>
                    <a:pt x="247" y="269"/>
                  </a:cubicBezTo>
                  <a:cubicBezTo>
                    <a:pt x="227" y="299"/>
                    <a:pt x="240" y="311"/>
                    <a:pt x="197" y="313"/>
                  </a:cubicBezTo>
                  <a:cubicBezTo>
                    <a:pt x="155" y="316"/>
                    <a:pt x="165" y="363"/>
                    <a:pt x="145" y="402"/>
                  </a:cubicBezTo>
                  <a:cubicBezTo>
                    <a:pt x="125" y="441"/>
                    <a:pt x="129" y="461"/>
                    <a:pt x="102" y="469"/>
                  </a:cubicBezTo>
                  <a:cubicBezTo>
                    <a:pt x="76" y="477"/>
                    <a:pt x="76" y="491"/>
                    <a:pt x="53" y="522"/>
                  </a:cubicBezTo>
                  <a:cubicBezTo>
                    <a:pt x="30" y="552"/>
                    <a:pt x="63" y="566"/>
                    <a:pt x="99" y="600"/>
                  </a:cubicBezTo>
                  <a:cubicBezTo>
                    <a:pt x="118" y="617"/>
                    <a:pt x="110" y="631"/>
                    <a:pt x="99" y="642"/>
                  </a:cubicBezTo>
                  <a:cubicBezTo>
                    <a:pt x="110" y="644"/>
                    <a:pt x="97" y="653"/>
                    <a:pt x="87" y="695"/>
                  </a:cubicBezTo>
                  <a:cubicBezTo>
                    <a:pt x="74" y="749"/>
                    <a:pt x="140" y="684"/>
                    <a:pt x="175" y="673"/>
                  </a:cubicBezTo>
                  <a:cubicBezTo>
                    <a:pt x="273" y="593"/>
                    <a:pt x="227" y="662"/>
                    <a:pt x="203" y="677"/>
                  </a:cubicBezTo>
                  <a:cubicBezTo>
                    <a:pt x="179" y="691"/>
                    <a:pt x="148" y="740"/>
                    <a:pt x="127" y="760"/>
                  </a:cubicBezTo>
                  <a:cubicBezTo>
                    <a:pt x="105" y="780"/>
                    <a:pt x="96" y="814"/>
                    <a:pt x="63" y="832"/>
                  </a:cubicBezTo>
                  <a:cubicBezTo>
                    <a:pt x="30" y="851"/>
                    <a:pt x="35" y="853"/>
                    <a:pt x="19" y="877"/>
                  </a:cubicBezTo>
                  <a:cubicBezTo>
                    <a:pt x="4" y="901"/>
                    <a:pt x="0" y="908"/>
                    <a:pt x="26" y="923"/>
                  </a:cubicBezTo>
                  <a:cubicBezTo>
                    <a:pt x="52" y="938"/>
                    <a:pt x="72" y="936"/>
                    <a:pt x="109" y="949"/>
                  </a:cubicBezTo>
                  <a:cubicBezTo>
                    <a:pt x="146" y="962"/>
                    <a:pt x="146" y="975"/>
                    <a:pt x="155" y="990"/>
                  </a:cubicBezTo>
                  <a:cubicBezTo>
                    <a:pt x="164" y="1005"/>
                    <a:pt x="177" y="1006"/>
                    <a:pt x="216" y="1016"/>
                  </a:cubicBezTo>
                  <a:cubicBezTo>
                    <a:pt x="255" y="1025"/>
                    <a:pt x="271" y="993"/>
                    <a:pt x="303" y="990"/>
                  </a:cubicBezTo>
                  <a:cubicBezTo>
                    <a:pt x="318" y="988"/>
                    <a:pt x="325" y="995"/>
                    <a:pt x="329" y="1003"/>
                  </a:cubicBezTo>
                  <a:cubicBezTo>
                    <a:pt x="335" y="1001"/>
                    <a:pt x="341" y="998"/>
                    <a:pt x="345" y="996"/>
                  </a:cubicBezTo>
                  <a:cubicBezTo>
                    <a:pt x="353" y="992"/>
                    <a:pt x="362" y="977"/>
                    <a:pt x="377" y="970"/>
                  </a:cubicBezTo>
                  <a:cubicBezTo>
                    <a:pt x="374" y="955"/>
                    <a:pt x="373" y="928"/>
                    <a:pt x="378" y="915"/>
                  </a:cubicBezTo>
                  <a:cubicBezTo>
                    <a:pt x="383" y="901"/>
                    <a:pt x="384" y="910"/>
                    <a:pt x="415" y="896"/>
                  </a:cubicBezTo>
                  <a:cubicBezTo>
                    <a:pt x="446" y="882"/>
                    <a:pt x="464" y="875"/>
                    <a:pt x="489" y="898"/>
                  </a:cubicBezTo>
                  <a:cubicBezTo>
                    <a:pt x="514" y="922"/>
                    <a:pt x="540" y="957"/>
                    <a:pt x="555" y="968"/>
                  </a:cubicBezTo>
                  <a:cubicBezTo>
                    <a:pt x="569" y="979"/>
                    <a:pt x="599" y="947"/>
                    <a:pt x="623" y="975"/>
                  </a:cubicBezTo>
                  <a:cubicBezTo>
                    <a:pt x="648" y="1003"/>
                    <a:pt x="650" y="983"/>
                    <a:pt x="671" y="968"/>
                  </a:cubicBezTo>
                  <a:cubicBezTo>
                    <a:pt x="692" y="953"/>
                    <a:pt x="705" y="957"/>
                    <a:pt x="704" y="940"/>
                  </a:cubicBezTo>
                  <a:cubicBezTo>
                    <a:pt x="702" y="923"/>
                    <a:pt x="704" y="904"/>
                    <a:pt x="754" y="918"/>
                  </a:cubicBezTo>
                  <a:cubicBezTo>
                    <a:pt x="774" y="933"/>
                    <a:pt x="777" y="953"/>
                    <a:pt x="782" y="955"/>
                  </a:cubicBezTo>
                  <a:cubicBezTo>
                    <a:pt x="787" y="958"/>
                    <a:pt x="812" y="967"/>
                    <a:pt x="822" y="947"/>
                  </a:cubicBezTo>
                  <a:cubicBezTo>
                    <a:pt x="831" y="928"/>
                    <a:pt x="820" y="900"/>
                    <a:pt x="851" y="897"/>
                  </a:cubicBezTo>
                  <a:cubicBezTo>
                    <a:pt x="882" y="894"/>
                    <a:pt x="912" y="893"/>
                    <a:pt x="917" y="861"/>
                  </a:cubicBezTo>
                  <a:cubicBezTo>
                    <a:pt x="922" y="829"/>
                    <a:pt x="912" y="811"/>
                    <a:pt x="944" y="793"/>
                  </a:cubicBezTo>
                  <a:cubicBezTo>
                    <a:pt x="973" y="777"/>
                    <a:pt x="969" y="764"/>
                    <a:pt x="1031" y="774"/>
                  </a:cubicBezTo>
                  <a:cubicBezTo>
                    <a:pt x="1037" y="765"/>
                    <a:pt x="1045" y="754"/>
                    <a:pt x="1057" y="734"/>
                  </a:cubicBezTo>
                  <a:cubicBezTo>
                    <a:pt x="1088" y="682"/>
                    <a:pt x="1092" y="649"/>
                    <a:pt x="1136" y="626"/>
                  </a:cubicBezTo>
                  <a:cubicBezTo>
                    <a:pt x="1179" y="604"/>
                    <a:pt x="1188" y="586"/>
                    <a:pt x="1188" y="556"/>
                  </a:cubicBezTo>
                  <a:cubicBezTo>
                    <a:pt x="1188" y="526"/>
                    <a:pt x="1136" y="530"/>
                    <a:pt x="1201" y="504"/>
                  </a:cubicBezTo>
                  <a:cubicBezTo>
                    <a:pt x="1267" y="478"/>
                    <a:pt x="1293" y="508"/>
                    <a:pt x="1297" y="452"/>
                  </a:cubicBezTo>
                  <a:cubicBezTo>
                    <a:pt x="1302" y="397"/>
                    <a:pt x="1284" y="360"/>
                    <a:pt x="1336" y="337"/>
                  </a:cubicBezTo>
                  <a:cubicBezTo>
                    <a:pt x="1389" y="315"/>
                    <a:pt x="1433" y="274"/>
                    <a:pt x="1485" y="248"/>
                  </a:cubicBezTo>
                  <a:cubicBezTo>
                    <a:pt x="1537" y="223"/>
                    <a:pt x="1520" y="171"/>
                    <a:pt x="1572" y="208"/>
                  </a:cubicBezTo>
                  <a:cubicBezTo>
                    <a:pt x="1625" y="245"/>
                    <a:pt x="1660" y="223"/>
                    <a:pt x="1651" y="178"/>
                  </a:cubicBezTo>
                  <a:cubicBezTo>
                    <a:pt x="1642" y="134"/>
                    <a:pt x="1686" y="78"/>
                    <a:pt x="1638" y="71"/>
                  </a:cubicBezTo>
                  <a:close/>
                </a:path>
              </a:pathLst>
            </a:custGeom>
            <a:solidFill>
              <a:srgbClr val="3078AE"/>
            </a:solidFill>
            <a:ln w="6350" cap="rnd" cmpd="sng">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62" name="Freeform 32">
              <a:extLst>
                <a:ext uri="{FF2B5EF4-FFF2-40B4-BE49-F238E27FC236}">
                  <a16:creationId xmlns:a16="http://schemas.microsoft.com/office/drawing/2014/main" id="{D6A79B6E-FC14-9484-356F-7C91012A7F26}"/>
                </a:ext>
              </a:extLst>
            </p:cNvPr>
            <p:cNvSpPr>
              <a:spLocks/>
            </p:cNvSpPr>
            <p:nvPr/>
          </p:nvSpPr>
          <p:spPr bwMode="auto">
            <a:xfrm>
              <a:off x="4003" y="1366"/>
              <a:ext cx="624" cy="806"/>
            </a:xfrm>
            <a:custGeom>
              <a:avLst/>
              <a:gdLst>
                <a:gd name="T0" fmla="*/ 1147 w 1348"/>
                <a:gd name="T1" fmla="*/ 478 h 1740"/>
                <a:gd name="T2" fmla="*/ 1107 w 1348"/>
                <a:gd name="T3" fmla="*/ 375 h 1740"/>
                <a:gd name="T4" fmla="*/ 1066 w 1348"/>
                <a:gd name="T5" fmla="*/ 326 h 1740"/>
                <a:gd name="T6" fmla="*/ 909 w 1348"/>
                <a:gd name="T7" fmla="*/ 249 h 1740"/>
                <a:gd name="T8" fmla="*/ 861 w 1348"/>
                <a:gd name="T9" fmla="*/ 126 h 1740"/>
                <a:gd name="T10" fmla="*/ 721 w 1348"/>
                <a:gd name="T11" fmla="*/ 34 h 1740"/>
                <a:gd name="T12" fmla="*/ 577 w 1348"/>
                <a:gd name="T13" fmla="*/ 126 h 1740"/>
                <a:gd name="T14" fmla="*/ 568 w 1348"/>
                <a:gd name="T15" fmla="*/ 230 h 1740"/>
                <a:gd name="T16" fmla="*/ 419 w 1348"/>
                <a:gd name="T17" fmla="*/ 267 h 1740"/>
                <a:gd name="T18" fmla="*/ 223 w 1348"/>
                <a:gd name="T19" fmla="*/ 363 h 1740"/>
                <a:gd name="T20" fmla="*/ 109 w 1348"/>
                <a:gd name="T21" fmla="*/ 256 h 1740"/>
                <a:gd name="T22" fmla="*/ 39 w 1348"/>
                <a:gd name="T23" fmla="*/ 382 h 1740"/>
                <a:gd name="T24" fmla="*/ 22 w 1348"/>
                <a:gd name="T25" fmla="*/ 497 h 1740"/>
                <a:gd name="T26" fmla="*/ 79 w 1348"/>
                <a:gd name="T27" fmla="*/ 593 h 1740"/>
                <a:gd name="T28" fmla="*/ 118 w 1348"/>
                <a:gd name="T29" fmla="*/ 666 h 1740"/>
                <a:gd name="T30" fmla="*/ 116 w 1348"/>
                <a:gd name="T31" fmla="*/ 732 h 1740"/>
                <a:gd name="T32" fmla="*/ 155 w 1348"/>
                <a:gd name="T33" fmla="*/ 806 h 1740"/>
                <a:gd name="T34" fmla="*/ 201 w 1348"/>
                <a:gd name="T35" fmla="*/ 888 h 1740"/>
                <a:gd name="T36" fmla="*/ 164 w 1348"/>
                <a:gd name="T37" fmla="*/ 1008 h 1740"/>
                <a:gd name="T38" fmla="*/ 72 w 1348"/>
                <a:gd name="T39" fmla="*/ 1064 h 1740"/>
                <a:gd name="T40" fmla="*/ 33 w 1348"/>
                <a:gd name="T41" fmla="*/ 1171 h 1740"/>
                <a:gd name="T42" fmla="*/ 122 w 1348"/>
                <a:gd name="T43" fmla="*/ 1288 h 1740"/>
                <a:gd name="T44" fmla="*/ 181 w 1348"/>
                <a:gd name="T45" fmla="*/ 1399 h 1740"/>
                <a:gd name="T46" fmla="*/ 131 w 1348"/>
                <a:gd name="T47" fmla="*/ 1540 h 1740"/>
                <a:gd name="T48" fmla="*/ 122 w 1348"/>
                <a:gd name="T49" fmla="*/ 1683 h 1740"/>
                <a:gd name="T50" fmla="*/ 221 w 1348"/>
                <a:gd name="T51" fmla="*/ 1701 h 1740"/>
                <a:gd name="T52" fmla="*/ 360 w 1348"/>
                <a:gd name="T53" fmla="*/ 1724 h 1740"/>
                <a:gd name="T54" fmla="*/ 446 w 1348"/>
                <a:gd name="T55" fmla="*/ 1718 h 1740"/>
                <a:gd name="T56" fmla="*/ 536 w 1348"/>
                <a:gd name="T57" fmla="*/ 1717 h 1740"/>
                <a:gd name="T58" fmla="*/ 490 w 1348"/>
                <a:gd name="T59" fmla="*/ 1597 h 1740"/>
                <a:gd name="T60" fmla="*/ 582 w 1348"/>
                <a:gd name="T61" fmla="*/ 1477 h 1740"/>
                <a:gd name="T62" fmla="*/ 684 w 1348"/>
                <a:gd name="T63" fmla="*/ 1344 h 1740"/>
                <a:gd name="T64" fmla="*/ 792 w 1348"/>
                <a:gd name="T65" fmla="*/ 1241 h 1740"/>
                <a:gd name="T66" fmla="*/ 962 w 1348"/>
                <a:gd name="T67" fmla="*/ 1152 h 1740"/>
                <a:gd name="T68" fmla="*/ 924 w 1348"/>
                <a:gd name="T69" fmla="*/ 1018 h 1740"/>
                <a:gd name="T70" fmla="*/ 841 w 1348"/>
                <a:gd name="T71" fmla="*/ 1049 h 1740"/>
                <a:gd name="T72" fmla="*/ 723 w 1348"/>
                <a:gd name="T73" fmla="*/ 1021 h 1740"/>
                <a:gd name="T74" fmla="*/ 723 w 1348"/>
                <a:gd name="T75" fmla="*/ 907 h 1740"/>
                <a:gd name="T76" fmla="*/ 680 w 1348"/>
                <a:gd name="T77" fmla="*/ 805 h 1740"/>
                <a:gd name="T78" fmla="*/ 602 w 1348"/>
                <a:gd name="T79" fmla="*/ 860 h 1740"/>
                <a:gd name="T80" fmla="*/ 444 w 1348"/>
                <a:gd name="T81" fmla="*/ 843 h 1740"/>
                <a:gd name="T82" fmla="*/ 412 w 1348"/>
                <a:gd name="T83" fmla="*/ 721 h 1740"/>
                <a:gd name="T84" fmla="*/ 484 w 1348"/>
                <a:gd name="T85" fmla="*/ 663 h 1740"/>
                <a:gd name="T86" fmla="*/ 546 w 1348"/>
                <a:gd name="T87" fmla="*/ 540 h 1740"/>
                <a:gd name="T88" fmla="*/ 634 w 1348"/>
                <a:gd name="T89" fmla="*/ 482 h 1740"/>
                <a:gd name="T90" fmla="*/ 798 w 1348"/>
                <a:gd name="T91" fmla="*/ 552 h 1740"/>
                <a:gd name="T92" fmla="*/ 838 w 1348"/>
                <a:gd name="T93" fmla="*/ 649 h 1740"/>
                <a:gd name="T94" fmla="*/ 867 w 1348"/>
                <a:gd name="T95" fmla="*/ 757 h 1740"/>
                <a:gd name="T96" fmla="*/ 962 w 1348"/>
                <a:gd name="T97" fmla="*/ 824 h 1740"/>
                <a:gd name="T98" fmla="*/ 996 w 1348"/>
                <a:gd name="T99" fmla="*/ 895 h 1740"/>
                <a:gd name="T100" fmla="*/ 1123 w 1348"/>
                <a:gd name="T101" fmla="*/ 875 h 1740"/>
                <a:gd name="T102" fmla="*/ 1293 w 1348"/>
                <a:gd name="T103" fmla="*/ 667 h 1740"/>
                <a:gd name="T104" fmla="*/ 1251 w 1348"/>
                <a:gd name="T105" fmla="*/ 514 h 1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48" h="1740">
                  <a:moveTo>
                    <a:pt x="1251" y="514"/>
                  </a:moveTo>
                  <a:cubicBezTo>
                    <a:pt x="1243" y="491"/>
                    <a:pt x="1177" y="482"/>
                    <a:pt x="1147" y="478"/>
                  </a:cubicBezTo>
                  <a:cubicBezTo>
                    <a:pt x="1116" y="475"/>
                    <a:pt x="1101" y="473"/>
                    <a:pt x="1077" y="438"/>
                  </a:cubicBezTo>
                  <a:cubicBezTo>
                    <a:pt x="1053" y="402"/>
                    <a:pt x="1103" y="402"/>
                    <a:pt x="1107" y="375"/>
                  </a:cubicBezTo>
                  <a:cubicBezTo>
                    <a:pt x="1110" y="357"/>
                    <a:pt x="1122" y="337"/>
                    <a:pt x="1136" y="319"/>
                  </a:cubicBezTo>
                  <a:cubicBezTo>
                    <a:pt x="1111" y="323"/>
                    <a:pt x="1083" y="326"/>
                    <a:pt x="1066" y="326"/>
                  </a:cubicBezTo>
                  <a:cubicBezTo>
                    <a:pt x="1027" y="326"/>
                    <a:pt x="996" y="352"/>
                    <a:pt x="961" y="326"/>
                  </a:cubicBezTo>
                  <a:cubicBezTo>
                    <a:pt x="926" y="300"/>
                    <a:pt x="939" y="263"/>
                    <a:pt x="909" y="249"/>
                  </a:cubicBezTo>
                  <a:cubicBezTo>
                    <a:pt x="878" y="234"/>
                    <a:pt x="878" y="223"/>
                    <a:pt x="878" y="189"/>
                  </a:cubicBezTo>
                  <a:cubicBezTo>
                    <a:pt x="878" y="156"/>
                    <a:pt x="887" y="141"/>
                    <a:pt x="861" y="126"/>
                  </a:cubicBezTo>
                  <a:cubicBezTo>
                    <a:pt x="834" y="111"/>
                    <a:pt x="795" y="52"/>
                    <a:pt x="795" y="52"/>
                  </a:cubicBezTo>
                  <a:cubicBezTo>
                    <a:pt x="795" y="52"/>
                    <a:pt x="773" y="0"/>
                    <a:pt x="721" y="34"/>
                  </a:cubicBezTo>
                  <a:cubicBezTo>
                    <a:pt x="668" y="67"/>
                    <a:pt x="734" y="52"/>
                    <a:pt x="668" y="67"/>
                  </a:cubicBezTo>
                  <a:cubicBezTo>
                    <a:pt x="603" y="82"/>
                    <a:pt x="572" y="97"/>
                    <a:pt x="577" y="126"/>
                  </a:cubicBezTo>
                  <a:cubicBezTo>
                    <a:pt x="581" y="156"/>
                    <a:pt x="598" y="171"/>
                    <a:pt x="603" y="193"/>
                  </a:cubicBezTo>
                  <a:cubicBezTo>
                    <a:pt x="607" y="215"/>
                    <a:pt x="594" y="245"/>
                    <a:pt x="568" y="230"/>
                  </a:cubicBezTo>
                  <a:cubicBezTo>
                    <a:pt x="542" y="215"/>
                    <a:pt x="515" y="189"/>
                    <a:pt x="489" y="226"/>
                  </a:cubicBezTo>
                  <a:cubicBezTo>
                    <a:pt x="463" y="263"/>
                    <a:pt x="446" y="289"/>
                    <a:pt x="419" y="267"/>
                  </a:cubicBezTo>
                  <a:cubicBezTo>
                    <a:pt x="393" y="245"/>
                    <a:pt x="371" y="249"/>
                    <a:pt x="341" y="282"/>
                  </a:cubicBezTo>
                  <a:cubicBezTo>
                    <a:pt x="310" y="315"/>
                    <a:pt x="262" y="401"/>
                    <a:pt x="223" y="363"/>
                  </a:cubicBezTo>
                  <a:cubicBezTo>
                    <a:pt x="183" y="326"/>
                    <a:pt x="223" y="267"/>
                    <a:pt x="192" y="245"/>
                  </a:cubicBezTo>
                  <a:cubicBezTo>
                    <a:pt x="162" y="223"/>
                    <a:pt x="140" y="226"/>
                    <a:pt x="109" y="256"/>
                  </a:cubicBezTo>
                  <a:cubicBezTo>
                    <a:pt x="79" y="286"/>
                    <a:pt x="74" y="297"/>
                    <a:pt x="74" y="326"/>
                  </a:cubicBezTo>
                  <a:cubicBezTo>
                    <a:pt x="74" y="356"/>
                    <a:pt x="57" y="378"/>
                    <a:pt x="39" y="382"/>
                  </a:cubicBezTo>
                  <a:cubicBezTo>
                    <a:pt x="22" y="386"/>
                    <a:pt x="26" y="393"/>
                    <a:pt x="22" y="430"/>
                  </a:cubicBezTo>
                  <a:cubicBezTo>
                    <a:pt x="17" y="467"/>
                    <a:pt x="44" y="486"/>
                    <a:pt x="22" y="497"/>
                  </a:cubicBezTo>
                  <a:cubicBezTo>
                    <a:pt x="0" y="508"/>
                    <a:pt x="13" y="519"/>
                    <a:pt x="31" y="549"/>
                  </a:cubicBezTo>
                  <a:cubicBezTo>
                    <a:pt x="48" y="578"/>
                    <a:pt x="83" y="578"/>
                    <a:pt x="79" y="593"/>
                  </a:cubicBezTo>
                  <a:cubicBezTo>
                    <a:pt x="78" y="595"/>
                    <a:pt x="78" y="598"/>
                    <a:pt x="78" y="601"/>
                  </a:cubicBezTo>
                  <a:cubicBezTo>
                    <a:pt x="114" y="615"/>
                    <a:pt x="114" y="644"/>
                    <a:pt x="118" y="666"/>
                  </a:cubicBezTo>
                  <a:cubicBezTo>
                    <a:pt x="122" y="690"/>
                    <a:pt x="149" y="669"/>
                    <a:pt x="164" y="697"/>
                  </a:cubicBezTo>
                  <a:cubicBezTo>
                    <a:pt x="179" y="725"/>
                    <a:pt x="146" y="725"/>
                    <a:pt x="116" y="732"/>
                  </a:cubicBezTo>
                  <a:cubicBezTo>
                    <a:pt x="85" y="740"/>
                    <a:pt x="116" y="732"/>
                    <a:pt x="81" y="766"/>
                  </a:cubicBezTo>
                  <a:cubicBezTo>
                    <a:pt x="46" y="799"/>
                    <a:pt x="124" y="806"/>
                    <a:pt x="155" y="806"/>
                  </a:cubicBezTo>
                  <a:cubicBezTo>
                    <a:pt x="186" y="806"/>
                    <a:pt x="179" y="825"/>
                    <a:pt x="179" y="842"/>
                  </a:cubicBezTo>
                  <a:cubicBezTo>
                    <a:pt x="179" y="858"/>
                    <a:pt x="179" y="862"/>
                    <a:pt x="201" y="888"/>
                  </a:cubicBezTo>
                  <a:cubicBezTo>
                    <a:pt x="223" y="914"/>
                    <a:pt x="203" y="938"/>
                    <a:pt x="199" y="955"/>
                  </a:cubicBezTo>
                  <a:cubicBezTo>
                    <a:pt x="194" y="971"/>
                    <a:pt x="183" y="982"/>
                    <a:pt x="164" y="1008"/>
                  </a:cubicBezTo>
                  <a:cubicBezTo>
                    <a:pt x="144" y="1034"/>
                    <a:pt x="118" y="1021"/>
                    <a:pt x="87" y="1010"/>
                  </a:cubicBezTo>
                  <a:cubicBezTo>
                    <a:pt x="57" y="999"/>
                    <a:pt x="72" y="1047"/>
                    <a:pt x="72" y="1064"/>
                  </a:cubicBezTo>
                  <a:cubicBezTo>
                    <a:pt x="72" y="1081"/>
                    <a:pt x="72" y="1077"/>
                    <a:pt x="72" y="1110"/>
                  </a:cubicBezTo>
                  <a:cubicBezTo>
                    <a:pt x="72" y="1144"/>
                    <a:pt x="44" y="1133"/>
                    <a:pt x="33" y="1171"/>
                  </a:cubicBezTo>
                  <a:cubicBezTo>
                    <a:pt x="22" y="1210"/>
                    <a:pt x="46" y="1234"/>
                    <a:pt x="83" y="1246"/>
                  </a:cubicBezTo>
                  <a:cubicBezTo>
                    <a:pt x="120" y="1257"/>
                    <a:pt x="122" y="1270"/>
                    <a:pt x="122" y="1288"/>
                  </a:cubicBezTo>
                  <a:cubicBezTo>
                    <a:pt x="122" y="1307"/>
                    <a:pt x="138" y="1320"/>
                    <a:pt x="159" y="1338"/>
                  </a:cubicBezTo>
                  <a:cubicBezTo>
                    <a:pt x="181" y="1357"/>
                    <a:pt x="183" y="1375"/>
                    <a:pt x="181" y="1399"/>
                  </a:cubicBezTo>
                  <a:cubicBezTo>
                    <a:pt x="179" y="1424"/>
                    <a:pt x="170" y="1438"/>
                    <a:pt x="146" y="1470"/>
                  </a:cubicBezTo>
                  <a:cubicBezTo>
                    <a:pt x="122" y="1501"/>
                    <a:pt x="127" y="1500"/>
                    <a:pt x="131" y="1540"/>
                  </a:cubicBezTo>
                  <a:cubicBezTo>
                    <a:pt x="135" y="1581"/>
                    <a:pt x="118" y="1581"/>
                    <a:pt x="90" y="1601"/>
                  </a:cubicBezTo>
                  <a:cubicBezTo>
                    <a:pt x="61" y="1622"/>
                    <a:pt x="81" y="1655"/>
                    <a:pt x="122" y="1683"/>
                  </a:cubicBezTo>
                  <a:cubicBezTo>
                    <a:pt x="130" y="1688"/>
                    <a:pt x="134" y="1693"/>
                    <a:pt x="137" y="1697"/>
                  </a:cubicBezTo>
                  <a:cubicBezTo>
                    <a:pt x="170" y="1691"/>
                    <a:pt x="204" y="1699"/>
                    <a:pt x="221" y="1701"/>
                  </a:cubicBezTo>
                  <a:cubicBezTo>
                    <a:pt x="245" y="1705"/>
                    <a:pt x="264" y="1716"/>
                    <a:pt x="297" y="1722"/>
                  </a:cubicBezTo>
                  <a:cubicBezTo>
                    <a:pt x="330" y="1727"/>
                    <a:pt x="334" y="1729"/>
                    <a:pt x="360" y="1724"/>
                  </a:cubicBezTo>
                  <a:cubicBezTo>
                    <a:pt x="387" y="1718"/>
                    <a:pt x="382" y="1722"/>
                    <a:pt x="404" y="1731"/>
                  </a:cubicBezTo>
                  <a:cubicBezTo>
                    <a:pt x="426" y="1740"/>
                    <a:pt x="437" y="1737"/>
                    <a:pt x="446" y="1718"/>
                  </a:cubicBezTo>
                  <a:cubicBezTo>
                    <a:pt x="485" y="1672"/>
                    <a:pt x="485" y="1716"/>
                    <a:pt x="520" y="1716"/>
                  </a:cubicBezTo>
                  <a:cubicBezTo>
                    <a:pt x="528" y="1716"/>
                    <a:pt x="533" y="1716"/>
                    <a:pt x="536" y="1717"/>
                  </a:cubicBezTo>
                  <a:cubicBezTo>
                    <a:pt x="547" y="1706"/>
                    <a:pt x="555" y="1692"/>
                    <a:pt x="536" y="1675"/>
                  </a:cubicBezTo>
                  <a:cubicBezTo>
                    <a:pt x="500" y="1641"/>
                    <a:pt x="467" y="1627"/>
                    <a:pt x="490" y="1597"/>
                  </a:cubicBezTo>
                  <a:cubicBezTo>
                    <a:pt x="513" y="1566"/>
                    <a:pt x="513" y="1552"/>
                    <a:pt x="539" y="1544"/>
                  </a:cubicBezTo>
                  <a:cubicBezTo>
                    <a:pt x="566" y="1536"/>
                    <a:pt x="562" y="1516"/>
                    <a:pt x="582" y="1477"/>
                  </a:cubicBezTo>
                  <a:cubicBezTo>
                    <a:pt x="602" y="1438"/>
                    <a:pt x="592" y="1391"/>
                    <a:pt x="634" y="1388"/>
                  </a:cubicBezTo>
                  <a:cubicBezTo>
                    <a:pt x="677" y="1386"/>
                    <a:pt x="664" y="1374"/>
                    <a:pt x="684" y="1344"/>
                  </a:cubicBezTo>
                  <a:cubicBezTo>
                    <a:pt x="703" y="1313"/>
                    <a:pt x="720" y="1322"/>
                    <a:pt x="733" y="1313"/>
                  </a:cubicBezTo>
                  <a:cubicBezTo>
                    <a:pt x="746" y="1305"/>
                    <a:pt x="736" y="1244"/>
                    <a:pt x="792" y="1241"/>
                  </a:cubicBezTo>
                  <a:cubicBezTo>
                    <a:pt x="847" y="1238"/>
                    <a:pt x="887" y="1252"/>
                    <a:pt x="906" y="1219"/>
                  </a:cubicBezTo>
                  <a:cubicBezTo>
                    <a:pt x="926" y="1185"/>
                    <a:pt x="952" y="1180"/>
                    <a:pt x="962" y="1152"/>
                  </a:cubicBezTo>
                  <a:cubicBezTo>
                    <a:pt x="968" y="1135"/>
                    <a:pt x="976" y="1125"/>
                    <a:pt x="985" y="1110"/>
                  </a:cubicBezTo>
                  <a:cubicBezTo>
                    <a:pt x="953" y="1082"/>
                    <a:pt x="922" y="1049"/>
                    <a:pt x="924" y="1018"/>
                  </a:cubicBezTo>
                  <a:cubicBezTo>
                    <a:pt x="913" y="1022"/>
                    <a:pt x="902" y="1028"/>
                    <a:pt x="897" y="1035"/>
                  </a:cubicBezTo>
                  <a:cubicBezTo>
                    <a:pt x="883" y="1052"/>
                    <a:pt x="874" y="1066"/>
                    <a:pt x="841" y="1049"/>
                  </a:cubicBezTo>
                  <a:cubicBezTo>
                    <a:pt x="808" y="1032"/>
                    <a:pt x="802" y="999"/>
                    <a:pt x="782" y="1024"/>
                  </a:cubicBezTo>
                  <a:cubicBezTo>
                    <a:pt x="762" y="1049"/>
                    <a:pt x="746" y="1044"/>
                    <a:pt x="723" y="1021"/>
                  </a:cubicBezTo>
                  <a:cubicBezTo>
                    <a:pt x="700" y="999"/>
                    <a:pt x="690" y="969"/>
                    <a:pt x="707" y="957"/>
                  </a:cubicBezTo>
                  <a:cubicBezTo>
                    <a:pt x="723" y="946"/>
                    <a:pt x="736" y="924"/>
                    <a:pt x="723" y="907"/>
                  </a:cubicBezTo>
                  <a:cubicBezTo>
                    <a:pt x="710" y="891"/>
                    <a:pt x="710" y="866"/>
                    <a:pt x="710" y="843"/>
                  </a:cubicBezTo>
                  <a:cubicBezTo>
                    <a:pt x="710" y="821"/>
                    <a:pt x="707" y="799"/>
                    <a:pt x="680" y="805"/>
                  </a:cubicBezTo>
                  <a:cubicBezTo>
                    <a:pt x="654" y="810"/>
                    <a:pt x="631" y="818"/>
                    <a:pt x="631" y="838"/>
                  </a:cubicBezTo>
                  <a:cubicBezTo>
                    <a:pt x="631" y="857"/>
                    <a:pt x="621" y="877"/>
                    <a:pt x="602" y="860"/>
                  </a:cubicBezTo>
                  <a:cubicBezTo>
                    <a:pt x="582" y="843"/>
                    <a:pt x="572" y="835"/>
                    <a:pt x="536" y="846"/>
                  </a:cubicBezTo>
                  <a:cubicBezTo>
                    <a:pt x="500" y="857"/>
                    <a:pt x="467" y="863"/>
                    <a:pt x="444" y="843"/>
                  </a:cubicBezTo>
                  <a:cubicBezTo>
                    <a:pt x="422" y="824"/>
                    <a:pt x="395" y="807"/>
                    <a:pt x="395" y="782"/>
                  </a:cubicBezTo>
                  <a:cubicBezTo>
                    <a:pt x="395" y="757"/>
                    <a:pt x="389" y="735"/>
                    <a:pt x="412" y="721"/>
                  </a:cubicBezTo>
                  <a:cubicBezTo>
                    <a:pt x="435" y="707"/>
                    <a:pt x="438" y="696"/>
                    <a:pt x="458" y="693"/>
                  </a:cubicBezTo>
                  <a:cubicBezTo>
                    <a:pt x="477" y="691"/>
                    <a:pt x="494" y="677"/>
                    <a:pt x="484" y="663"/>
                  </a:cubicBezTo>
                  <a:cubicBezTo>
                    <a:pt x="474" y="649"/>
                    <a:pt x="451" y="604"/>
                    <a:pt x="481" y="585"/>
                  </a:cubicBezTo>
                  <a:cubicBezTo>
                    <a:pt x="510" y="565"/>
                    <a:pt x="543" y="571"/>
                    <a:pt x="546" y="540"/>
                  </a:cubicBezTo>
                  <a:cubicBezTo>
                    <a:pt x="549" y="510"/>
                    <a:pt x="543" y="507"/>
                    <a:pt x="572" y="485"/>
                  </a:cubicBezTo>
                  <a:cubicBezTo>
                    <a:pt x="602" y="463"/>
                    <a:pt x="608" y="460"/>
                    <a:pt x="634" y="482"/>
                  </a:cubicBezTo>
                  <a:cubicBezTo>
                    <a:pt x="661" y="504"/>
                    <a:pt x="693" y="538"/>
                    <a:pt x="733" y="532"/>
                  </a:cubicBezTo>
                  <a:cubicBezTo>
                    <a:pt x="772" y="527"/>
                    <a:pt x="831" y="527"/>
                    <a:pt x="798" y="552"/>
                  </a:cubicBezTo>
                  <a:cubicBezTo>
                    <a:pt x="766" y="577"/>
                    <a:pt x="762" y="604"/>
                    <a:pt x="779" y="616"/>
                  </a:cubicBezTo>
                  <a:cubicBezTo>
                    <a:pt x="795" y="627"/>
                    <a:pt x="802" y="646"/>
                    <a:pt x="838" y="649"/>
                  </a:cubicBezTo>
                  <a:cubicBezTo>
                    <a:pt x="874" y="652"/>
                    <a:pt x="893" y="668"/>
                    <a:pt x="870" y="693"/>
                  </a:cubicBezTo>
                  <a:cubicBezTo>
                    <a:pt x="847" y="718"/>
                    <a:pt x="854" y="743"/>
                    <a:pt x="867" y="757"/>
                  </a:cubicBezTo>
                  <a:cubicBezTo>
                    <a:pt x="880" y="771"/>
                    <a:pt x="923" y="788"/>
                    <a:pt x="933" y="805"/>
                  </a:cubicBezTo>
                  <a:cubicBezTo>
                    <a:pt x="942" y="821"/>
                    <a:pt x="949" y="818"/>
                    <a:pt x="962" y="824"/>
                  </a:cubicBezTo>
                  <a:cubicBezTo>
                    <a:pt x="975" y="830"/>
                    <a:pt x="982" y="852"/>
                    <a:pt x="982" y="866"/>
                  </a:cubicBezTo>
                  <a:cubicBezTo>
                    <a:pt x="982" y="876"/>
                    <a:pt x="990" y="881"/>
                    <a:pt x="996" y="895"/>
                  </a:cubicBezTo>
                  <a:cubicBezTo>
                    <a:pt x="1007" y="897"/>
                    <a:pt x="1021" y="903"/>
                    <a:pt x="1035" y="908"/>
                  </a:cubicBezTo>
                  <a:cubicBezTo>
                    <a:pt x="1066" y="919"/>
                    <a:pt x="1079" y="886"/>
                    <a:pt x="1123" y="875"/>
                  </a:cubicBezTo>
                  <a:cubicBezTo>
                    <a:pt x="1166" y="864"/>
                    <a:pt x="1223" y="853"/>
                    <a:pt x="1232" y="823"/>
                  </a:cubicBezTo>
                  <a:cubicBezTo>
                    <a:pt x="1241" y="793"/>
                    <a:pt x="1241" y="693"/>
                    <a:pt x="1293" y="667"/>
                  </a:cubicBezTo>
                  <a:cubicBezTo>
                    <a:pt x="1311" y="659"/>
                    <a:pt x="1329" y="649"/>
                    <a:pt x="1348" y="636"/>
                  </a:cubicBezTo>
                  <a:cubicBezTo>
                    <a:pt x="1317" y="593"/>
                    <a:pt x="1259" y="533"/>
                    <a:pt x="1251" y="514"/>
                  </a:cubicBezTo>
                  <a:close/>
                </a:path>
              </a:pathLst>
            </a:custGeom>
            <a:solidFill>
              <a:srgbClr val="3078AE"/>
            </a:solidFill>
            <a:ln w="6350" cap="rnd" cmpd="sng">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63" name="Freeform 33">
              <a:extLst>
                <a:ext uri="{FF2B5EF4-FFF2-40B4-BE49-F238E27FC236}">
                  <a16:creationId xmlns:a16="http://schemas.microsoft.com/office/drawing/2014/main" id="{2A4533C0-992F-C0B8-7BF5-06133F237870}"/>
                </a:ext>
              </a:extLst>
            </p:cNvPr>
            <p:cNvSpPr>
              <a:spLocks/>
            </p:cNvSpPr>
            <p:nvPr/>
          </p:nvSpPr>
          <p:spPr bwMode="auto">
            <a:xfrm>
              <a:off x="4183" y="1579"/>
              <a:ext cx="205" cy="193"/>
            </a:xfrm>
            <a:custGeom>
              <a:avLst/>
              <a:gdLst>
                <a:gd name="T0" fmla="*/ 347 w 442"/>
                <a:gd name="T1" fmla="*/ 322 h 417"/>
                <a:gd name="T2" fmla="*/ 399 w 442"/>
                <a:gd name="T3" fmla="*/ 286 h 417"/>
                <a:gd name="T4" fmla="*/ 393 w 442"/>
                <a:gd name="T5" fmla="*/ 219 h 417"/>
                <a:gd name="T6" fmla="*/ 424 w 442"/>
                <a:gd name="T7" fmla="*/ 183 h 417"/>
                <a:gd name="T8" fmla="*/ 390 w 442"/>
                <a:gd name="T9" fmla="*/ 156 h 417"/>
                <a:gd name="T10" fmla="*/ 409 w 442"/>
                <a:gd name="T11" fmla="*/ 92 h 417"/>
                <a:gd name="T12" fmla="*/ 344 w 442"/>
                <a:gd name="T13" fmla="*/ 72 h 417"/>
                <a:gd name="T14" fmla="*/ 245 w 442"/>
                <a:gd name="T15" fmla="*/ 22 h 417"/>
                <a:gd name="T16" fmla="*/ 183 w 442"/>
                <a:gd name="T17" fmla="*/ 25 h 417"/>
                <a:gd name="T18" fmla="*/ 157 w 442"/>
                <a:gd name="T19" fmla="*/ 80 h 417"/>
                <a:gd name="T20" fmla="*/ 92 w 442"/>
                <a:gd name="T21" fmla="*/ 125 h 417"/>
                <a:gd name="T22" fmla="*/ 95 w 442"/>
                <a:gd name="T23" fmla="*/ 203 h 417"/>
                <a:gd name="T24" fmla="*/ 69 w 442"/>
                <a:gd name="T25" fmla="*/ 233 h 417"/>
                <a:gd name="T26" fmla="*/ 23 w 442"/>
                <a:gd name="T27" fmla="*/ 261 h 417"/>
                <a:gd name="T28" fmla="*/ 6 w 442"/>
                <a:gd name="T29" fmla="*/ 322 h 417"/>
                <a:gd name="T30" fmla="*/ 55 w 442"/>
                <a:gd name="T31" fmla="*/ 383 h 417"/>
                <a:gd name="T32" fmla="*/ 147 w 442"/>
                <a:gd name="T33" fmla="*/ 386 h 417"/>
                <a:gd name="T34" fmla="*/ 213 w 442"/>
                <a:gd name="T35" fmla="*/ 400 h 417"/>
                <a:gd name="T36" fmla="*/ 242 w 442"/>
                <a:gd name="T37" fmla="*/ 378 h 417"/>
                <a:gd name="T38" fmla="*/ 291 w 442"/>
                <a:gd name="T39" fmla="*/ 345 h 417"/>
                <a:gd name="T40" fmla="*/ 306 w 442"/>
                <a:gd name="T41" fmla="*/ 345 h 417"/>
                <a:gd name="T42" fmla="*/ 347 w 442"/>
                <a:gd name="T43" fmla="*/ 322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2" h="417">
                  <a:moveTo>
                    <a:pt x="347" y="322"/>
                  </a:moveTo>
                  <a:cubicBezTo>
                    <a:pt x="383" y="325"/>
                    <a:pt x="406" y="311"/>
                    <a:pt x="399" y="286"/>
                  </a:cubicBezTo>
                  <a:cubicBezTo>
                    <a:pt x="393" y="261"/>
                    <a:pt x="367" y="247"/>
                    <a:pt x="393" y="219"/>
                  </a:cubicBezTo>
                  <a:cubicBezTo>
                    <a:pt x="408" y="204"/>
                    <a:pt x="416" y="194"/>
                    <a:pt x="424" y="183"/>
                  </a:cubicBezTo>
                  <a:cubicBezTo>
                    <a:pt x="408" y="176"/>
                    <a:pt x="401" y="163"/>
                    <a:pt x="390" y="156"/>
                  </a:cubicBezTo>
                  <a:cubicBezTo>
                    <a:pt x="373" y="144"/>
                    <a:pt x="377" y="117"/>
                    <a:pt x="409" y="92"/>
                  </a:cubicBezTo>
                  <a:cubicBezTo>
                    <a:pt x="442" y="67"/>
                    <a:pt x="383" y="67"/>
                    <a:pt x="344" y="72"/>
                  </a:cubicBezTo>
                  <a:cubicBezTo>
                    <a:pt x="304" y="78"/>
                    <a:pt x="272" y="44"/>
                    <a:pt x="245" y="22"/>
                  </a:cubicBezTo>
                  <a:cubicBezTo>
                    <a:pt x="219" y="0"/>
                    <a:pt x="213" y="3"/>
                    <a:pt x="183" y="25"/>
                  </a:cubicBezTo>
                  <a:cubicBezTo>
                    <a:pt x="154" y="47"/>
                    <a:pt x="160" y="50"/>
                    <a:pt x="157" y="80"/>
                  </a:cubicBezTo>
                  <a:cubicBezTo>
                    <a:pt x="154" y="111"/>
                    <a:pt x="121" y="105"/>
                    <a:pt x="92" y="125"/>
                  </a:cubicBezTo>
                  <a:cubicBezTo>
                    <a:pt x="62" y="144"/>
                    <a:pt x="85" y="189"/>
                    <a:pt x="95" y="203"/>
                  </a:cubicBezTo>
                  <a:cubicBezTo>
                    <a:pt x="105" y="217"/>
                    <a:pt x="88" y="231"/>
                    <a:pt x="69" y="233"/>
                  </a:cubicBezTo>
                  <a:cubicBezTo>
                    <a:pt x="49" y="236"/>
                    <a:pt x="46" y="247"/>
                    <a:pt x="23" y="261"/>
                  </a:cubicBezTo>
                  <a:cubicBezTo>
                    <a:pt x="0" y="275"/>
                    <a:pt x="6" y="297"/>
                    <a:pt x="6" y="322"/>
                  </a:cubicBezTo>
                  <a:cubicBezTo>
                    <a:pt x="6" y="347"/>
                    <a:pt x="33" y="364"/>
                    <a:pt x="55" y="383"/>
                  </a:cubicBezTo>
                  <a:cubicBezTo>
                    <a:pt x="78" y="403"/>
                    <a:pt x="111" y="397"/>
                    <a:pt x="147" y="386"/>
                  </a:cubicBezTo>
                  <a:cubicBezTo>
                    <a:pt x="183" y="375"/>
                    <a:pt x="193" y="383"/>
                    <a:pt x="213" y="400"/>
                  </a:cubicBezTo>
                  <a:cubicBezTo>
                    <a:pt x="232" y="417"/>
                    <a:pt x="242" y="397"/>
                    <a:pt x="242" y="378"/>
                  </a:cubicBezTo>
                  <a:cubicBezTo>
                    <a:pt x="242" y="358"/>
                    <a:pt x="265" y="350"/>
                    <a:pt x="291" y="345"/>
                  </a:cubicBezTo>
                  <a:cubicBezTo>
                    <a:pt x="297" y="343"/>
                    <a:pt x="302" y="344"/>
                    <a:pt x="306" y="345"/>
                  </a:cubicBezTo>
                  <a:cubicBezTo>
                    <a:pt x="318" y="332"/>
                    <a:pt x="333" y="321"/>
                    <a:pt x="347" y="322"/>
                  </a:cubicBezTo>
                  <a:close/>
                </a:path>
              </a:pathLst>
            </a:custGeom>
            <a:solidFill>
              <a:srgbClr val="3078AE"/>
            </a:solidFill>
            <a:ln w="6350" cap="rnd" cmpd="sng">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64" name="Freeform 34">
              <a:extLst>
                <a:ext uri="{FF2B5EF4-FFF2-40B4-BE49-F238E27FC236}">
                  <a16:creationId xmlns:a16="http://schemas.microsoft.com/office/drawing/2014/main" id="{1FB0927D-03C4-A45F-7DC8-E276B6228F75}"/>
                </a:ext>
              </a:extLst>
            </p:cNvPr>
            <p:cNvSpPr>
              <a:spLocks/>
            </p:cNvSpPr>
            <p:nvPr/>
          </p:nvSpPr>
          <p:spPr bwMode="auto">
            <a:xfrm>
              <a:off x="4323" y="1664"/>
              <a:ext cx="141" cy="196"/>
            </a:xfrm>
            <a:custGeom>
              <a:avLst/>
              <a:gdLst>
                <a:gd name="T0" fmla="*/ 292 w 306"/>
                <a:gd name="T1" fmla="*/ 223 h 423"/>
                <a:gd name="T2" fmla="*/ 272 w 306"/>
                <a:gd name="T3" fmla="*/ 181 h 423"/>
                <a:gd name="T4" fmla="*/ 243 w 306"/>
                <a:gd name="T5" fmla="*/ 162 h 423"/>
                <a:gd name="T6" fmla="*/ 177 w 306"/>
                <a:gd name="T7" fmla="*/ 114 h 423"/>
                <a:gd name="T8" fmla="*/ 180 w 306"/>
                <a:gd name="T9" fmla="*/ 50 h 423"/>
                <a:gd name="T10" fmla="*/ 148 w 306"/>
                <a:gd name="T11" fmla="*/ 6 h 423"/>
                <a:gd name="T12" fmla="*/ 123 w 306"/>
                <a:gd name="T13" fmla="*/ 0 h 423"/>
                <a:gd name="T14" fmla="*/ 92 w 306"/>
                <a:gd name="T15" fmla="*/ 36 h 423"/>
                <a:gd name="T16" fmla="*/ 98 w 306"/>
                <a:gd name="T17" fmla="*/ 103 h 423"/>
                <a:gd name="T18" fmla="*/ 46 w 306"/>
                <a:gd name="T19" fmla="*/ 139 h 423"/>
                <a:gd name="T20" fmla="*/ 5 w 306"/>
                <a:gd name="T21" fmla="*/ 162 h 423"/>
                <a:gd name="T22" fmla="*/ 20 w 306"/>
                <a:gd name="T23" fmla="*/ 200 h 423"/>
                <a:gd name="T24" fmla="*/ 33 w 306"/>
                <a:gd name="T25" fmla="*/ 264 h 423"/>
                <a:gd name="T26" fmla="*/ 17 w 306"/>
                <a:gd name="T27" fmla="*/ 314 h 423"/>
                <a:gd name="T28" fmla="*/ 33 w 306"/>
                <a:gd name="T29" fmla="*/ 378 h 423"/>
                <a:gd name="T30" fmla="*/ 92 w 306"/>
                <a:gd name="T31" fmla="*/ 381 h 423"/>
                <a:gd name="T32" fmla="*/ 151 w 306"/>
                <a:gd name="T33" fmla="*/ 406 h 423"/>
                <a:gd name="T34" fmla="*/ 207 w 306"/>
                <a:gd name="T35" fmla="*/ 392 h 423"/>
                <a:gd name="T36" fmla="*/ 234 w 306"/>
                <a:gd name="T37" fmla="*/ 375 h 423"/>
                <a:gd name="T38" fmla="*/ 236 w 306"/>
                <a:gd name="T39" fmla="*/ 362 h 423"/>
                <a:gd name="T40" fmla="*/ 280 w 306"/>
                <a:gd name="T41" fmla="*/ 269 h 423"/>
                <a:gd name="T42" fmla="*/ 306 w 306"/>
                <a:gd name="T43" fmla="*/ 252 h 423"/>
                <a:gd name="T44" fmla="*/ 292 w 306"/>
                <a:gd name="T45" fmla="*/ 223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6" h="423">
                  <a:moveTo>
                    <a:pt x="292" y="223"/>
                  </a:moveTo>
                  <a:cubicBezTo>
                    <a:pt x="292" y="209"/>
                    <a:pt x="285" y="187"/>
                    <a:pt x="272" y="181"/>
                  </a:cubicBezTo>
                  <a:cubicBezTo>
                    <a:pt x="259" y="175"/>
                    <a:pt x="252" y="178"/>
                    <a:pt x="243" y="162"/>
                  </a:cubicBezTo>
                  <a:cubicBezTo>
                    <a:pt x="233" y="145"/>
                    <a:pt x="190" y="128"/>
                    <a:pt x="177" y="114"/>
                  </a:cubicBezTo>
                  <a:cubicBezTo>
                    <a:pt x="164" y="100"/>
                    <a:pt x="157" y="75"/>
                    <a:pt x="180" y="50"/>
                  </a:cubicBezTo>
                  <a:cubicBezTo>
                    <a:pt x="203" y="25"/>
                    <a:pt x="184" y="9"/>
                    <a:pt x="148" y="6"/>
                  </a:cubicBezTo>
                  <a:cubicBezTo>
                    <a:pt x="137" y="5"/>
                    <a:pt x="130" y="3"/>
                    <a:pt x="123" y="0"/>
                  </a:cubicBezTo>
                  <a:cubicBezTo>
                    <a:pt x="115" y="11"/>
                    <a:pt x="107" y="21"/>
                    <a:pt x="92" y="36"/>
                  </a:cubicBezTo>
                  <a:cubicBezTo>
                    <a:pt x="66" y="64"/>
                    <a:pt x="92" y="78"/>
                    <a:pt x="98" y="103"/>
                  </a:cubicBezTo>
                  <a:cubicBezTo>
                    <a:pt x="105" y="128"/>
                    <a:pt x="82" y="142"/>
                    <a:pt x="46" y="139"/>
                  </a:cubicBezTo>
                  <a:cubicBezTo>
                    <a:pt x="32" y="138"/>
                    <a:pt x="17" y="149"/>
                    <a:pt x="5" y="162"/>
                  </a:cubicBezTo>
                  <a:cubicBezTo>
                    <a:pt x="18" y="166"/>
                    <a:pt x="20" y="183"/>
                    <a:pt x="20" y="200"/>
                  </a:cubicBezTo>
                  <a:cubicBezTo>
                    <a:pt x="20" y="223"/>
                    <a:pt x="20" y="248"/>
                    <a:pt x="33" y="264"/>
                  </a:cubicBezTo>
                  <a:cubicBezTo>
                    <a:pt x="46" y="281"/>
                    <a:pt x="33" y="303"/>
                    <a:pt x="17" y="314"/>
                  </a:cubicBezTo>
                  <a:cubicBezTo>
                    <a:pt x="0" y="326"/>
                    <a:pt x="10" y="356"/>
                    <a:pt x="33" y="378"/>
                  </a:cubicBezTo>
                  <a:cubicBezTo>
                    <a:pt x="56" y="401"/>
                    <a:pt x="72" y="406"/>
                    <a:pt x="92" y="381"/>
                  </a:cubicBezTo>
                  <a:cubicBezTo>
                    <a:pt x="112" y="356"/>
                    <a:pt x="118" y="389"/>
                    <a:pt x="151" y="406"/>
                  </a:cubicBezTo>
                  <a:cubicBezTo>
                    <a:pt x="184" y="423"/>
                    <a:pt x="193" y="409"/>
                    <a:pt x="207" y="392"/>
                  </a:cubicBezTo>
                  <a:cubicBezTo>
                    <a:pt x="212" y="385"/>
                    <a:pt x="223" y="379"/>
                    <a:pt x="234" y="375"/>
                  </a:cubicBezTo>
                  <a:cubicBezTo>
                    <a:pt x="234" y="370"/>
                    <a:pt x="235" y="366"/>
                    <a:pt x="236" y="362"/>
                  </a:cubicBezTo>
                  <a:cubicBezTo>
                    <a:pt x="249" y="325"/>
                    <a:pt x="271" y="299"/>
                    <a:pt x="280" y="269"/>
                  </a:cubicBezTo>
                  <a:cubicBezTo>
                    <a:pt x="284" y="253"/>
                    <a:pt x="294" y="250"/>
                    <a:pt x="306" y="252"/>
                  </a:cubicBezTo>
                  <a:cubicBezTo>
                    <a:pt x="300" y="238"/>
                    <a:pt x="292" y="233"/>
                    <a:pt x="292" y="223"/>
                  </a:cubicBezTo>
                  <a:close/>
                </a:path>
              </a:pathLst>
            </a:custGeom>
            <a:solidFill>
              <a:srgbClr val="3078AE"/>
            </a:solidFill>
            <a:ln w="6350" cap="rnd" cmpd="sng">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65" name="Freeform 35">
              <a:extLst>
                <a:ext uri="{FF2B5EF4-FFF2-40B4-BE49-F238E27FC236}">
                  <a16:creationId xmlns:a16="http://schemas.microsoft.com/office/drawing/2014/main" id="{1A4F413D-BF8B-2F1E-C658-FA7448B175EF}"/>
                </a:ext>
              </a:extLst>
            </p:cNvPr>
            <p:cNvSpPr>
              <a:spLocks/>
            </p:cNvSpPr>
            <p:nvPr/>
          </p:nvSpPr>
          <p:spPr bwMode="auto">
            <a:xfrm>
              <a:off x="5023" y="3295"/>
              <a:ext cx="201" cy="412"/>
            </a:xfrm>
            <a:custGeom>
              <a:avLst/>
              <a:gdLst>
                <a:gd name="T0" fmla="*/ 172 w 434"/>
                <a:gd name="T1" fmla="*/ 136 h 890"/>
                <a:gd name="T2" fmla="*/ 137 w 434"/>
                <a:gd name="T3" fmla="*/ 212 h 890"/>
                <a:gd name="T4" fmla="*/ 102 w 434"/>
                <a:gd name="T5" fmla="*/ 249 h 890"/>
                <a:gd name="T6" fmla="*/ 78 w 434"/>
                <a:gd name="T7" fmla="*/ 336 h 890"/>
                <a:gd name="T8" fmla="*/ 50 w 434"/>
                <a:gd name="T9" fmla="*/ 406 h 890"/>
                <a:gd name="T10" fmla="*/ 43 w 434"/>
                <a:gd name="T11" fmla="*/ 445 h 890"/>
                <a:gd name="T12" fmla="*/ 13 w 434"/>
                <a:gd name="T13" fmla="*/ 506 h 890"/>
                <a:gd name="T14" fmla="*/ 32 w 434"/>
                <a:gd name="T15" fmla="*/ 545 h 890"/>
                <a:gd name="T16" fmla="*/ 28 w 434"/>
                <a:gd name="T17" fmla="*/ 625 h 890"/>
                <a:gd name="T18" fmla="*/ 72 w 434"/>
                <a:gd name="T19" fmla="*/ 668 h 890"/>
                <a:gd name="T20" fmla="*/ 111 w 434"/>
                <a:gd name="T21" fmla="*/ 734 h 890"/>
                <a:gd name="T22" fmla="*/ 185 w 434"/>
                <a:gd name="T23" fmla="*/ 773 h 890"/>
                <a:gd name="T24" fmla="*/ 244 w 434"/>
                <a:gd name="T25" fmla="*/ 834 h 890"/>
                <a:gd name="T26" fmla="*/ 284 w 434"/>
                <a:gd name="T27" fmla="*/ 888 h 890"/>
                <a:gd name="T28" fmla="*/ 312 w 434"/>
                <a:gd name="T29" fmla="*/ 855 h 890"/>
                <a:gd name="T30" fmla="*/ 301 w 434"/>
                <a:gd name="T31" fmla="*/ 788 h 890"/>
                <a:gd name="T32" fmla="*/ 318 w 434"/>
                <a:gd name="T33" fmla="*/ 705 h 890"/>
                <a:gd name="T34" fmla="*/ 364 w 434"/>
                <a:gd name="T35" fmla="*/ 619 h 890"/>
                <a:gd name="T36" fmla="*/ 377 w 434"/>
                <a:gd name="T37" fmla="*/ 580 h 890"/>
                <a:gd name="T38" fmla="*/ 388 w 434"/>
                <a:gd name="T39" fmla="*/ 492 h 890"/>
                <a:gd name="T40" fmla="*/ 401 w 434"/>
                <a:gd name="T41" fmla="*/ 438 h 890"/>
                <a:gd name="T42" fmla="*/ 397 w 434"/>
                <a:gd name="T43" fmla="*/ 386 h 890"/>
                <a:gd name="T44" fmla="*/ 419 w 434"/>
                <a:gd name="T45" fmla="*/ 336 h 890"/>
                <a:gd name="T46" fmla="*/ 404 w 434"/>
                <a:gd name="T47" fmla="*/ 278 h 890"/>
                <a:gd name="T48" fmla="*/ 432 w 434"/>
                <a:gd name="T49" fmla="*/ 206 h 890"/>
                <a:gd name="T50" fmla="*/ 406 w 434"/>
                <a:gd name="T51" fmla="*/ 115 h 890"/>
                <a:gd name="T52" fmla="*/ 406 w 434"/>
                <a:gd name="T53" fmla="*/ 45 h 890"/>
                <a:gd name="T54" fmla="*/ 329 w 434"/>
                <a:gd name="T55" fmla="*/ 30 h 890"/>
                <a:gd name="T56" fmla="*/ 294 w 434"/>
                <a:gd name="T57" fmla="*/ 15 h 890"/>
                <a:gd name="T58" fmla="*/ 238 w 434"/>
                <a:gd name="T59" fmla="*/ 62 h 890"/>
                <a:gd name="T60" fmla="*/ 183 w 434"/>
                <a:gd name="T61" fmla="*/ 93 h 890"/>
                <a:gd name="T62" fmla="*/ 172 w 434"/>
                <a:gd name="T63" fmla="*/ 136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4" h="890">
                  <a:moveTo>
                    <a:pt x="172" y="136"/>
                  </a:moveTo>
                  <a:cubicBezTo>
                    <a:pt x="172" y="136"/>
                    <a:pt x="166" y="208"/>
                    <a:pt x="137" y="212"/>
                  </a:cubicBezTo>
                  <a:cubicBezTo>
                    <a:pt x="109" y="215"/>
                    <a:pt x="111" y="225"/>
                    <a:pt x="102" y="249"/>
                  </a:cubicBezTo>
                  <a:cubicBezTo>
                    <a:pt x="93" y="273"/>
                    <a:pt x="93" y="317"/>
                    <a:pt x="78" y="336"/>
                  </a:cubicBezTo>
                  <a:cubicBezTo>
                    <a:pt x="63" y="354"/>
                    <a:pt x="48" y="391"/>
                    <a:pt x="50" y="406"/>
                  </a:cubicBezTo>
                  <a:cubicBezTo>
                    <a:pt x="52" y="421"/>
                    <a:pt x="56" y="434"/>
                    <a:pt x="43" y="445"/>
                  </a:cubicBezTo>
                  <a:cubicBezTo>
                    <a:pt x="30" y="456"/>
                    <a:pt x="8" y="484"/>
                    <a:pt x="13" y="506"/>
                  </a:cubicBezTo>
                  <a:cubicBezTo>
                    <a:pt x="17" y="529"/>
                    <a:pt x="32" y="516"/>
                    <a:pt x="32" y="545"/>
                  </a:cubicBezTo>
                  <a:cubicBezTo>
                    <a:pt x="32" y="575"/>
                    <a:pt x="0" y="595"/>
                    <a:pt x="28" y="625"/>
                  </a:cubicBezTo>
                  <a:cubicBezTo>
                    <a:pt x="56" y="655"/>
                    <a:pt x="67" y="649"/>
                    <a:pt x="72" y="668"/>
                  </a:cubicBezTo>
                  <a:cubicBezTo>
                    <a:pt x="76" y="686"/>
                    <a:pt x="83" y="710"/>
                    <a:pt x="111" y="734"/>
                  </a:cubicBezTo>
                  <a:cubicBezTo>
                    <a:pt x="139" y="758"/>
                    <a:pt x="166" y="747"/>
                    <a:pt x="185" y="773"/>
                  </a:cubicBezTo>
                  <a:cubicBezTo>
                    <a:pt x="205" y="799"/>
                    <a:pt x="240" y="808"/>
                    <a:pt x="244" y="834"/>
                  </a:cubicBezTo>
                  <a:cubicBezTo>
                    <a:pt x="249" y="860"/>
                    <a:pt x="266" y="886"/>
                    <a:pt x="284" y="888"/>
                  </a:cubicBezTo>
                  <a:cubicBezTo>
                    <a:pt x="301" y="890"/>
                    <a:pt x="325" y="881"/>
                    <a:pt x="312" y="855"/>
                  </a:cubicBezTo>
                  <a:cubicBezTo>
                    <a:pt x="299" y="829"/>
                    <a:pt x="308" y="816"/>
                    <a:pt x="301" y="788"/>
                  </a:cubicBezTo>
                  <a:cubicBezTo>
                    <a:pt x="294" y="760"/>
                    <a:pt x="294" y="727"/>
                    <a:pt x="318" y="705"/>
                  </a:cubicBezTo>
                  <a:cubicBezTo>
                    <a:pt x="342" y="682"/>
                    <a:pt x="362" y="645"/>
                    <a:pt x="364" y="619"/>
                  </a:cubicBezTo>
                  <a:cubicBezTo>
                    <a:pt x="366" y="593"/>
                    <a:pt x="358" y="593"/>
                    <a:pt x="377" y="580"/>
                  </a:cubicBezTo>
                  <a:cubicBezTo>
                    <a:pt x="397" y="568"/>
                    <a:pt x="371" y="512"/>
                    <a:pt x="388" y="492"/>
                  </a:cubicBezTo>
                  <a:cubicBezTo>
                    <a:pt x="406" y="471"/>
                    <a:pt x="415" y="451"/>
                    <a:pt x="401" y="438"/>
                  </a:cubicBezTo>
                  <a:cubicBezTo>
                    <a:pt x="388" y="425"/>
                    <a:pt x="380" y="395"/>
                    <a:pt x="397" y="386"/>
                  </a:cubicBezTo>
                  <a:cubicBezTo>
                    <a:pt x="415" y="377"/>
                    <a:pt x="432" y="356"/>
                    <a:pt x="419" y="336"/>
                  </a:cubicBezTo>
                  <a:cubicBezTo>
                    <a:pt x="406" y="315"/>
                    <a:pt x="397" y="306"/>
                    <a:pt x="404" y="278"/>
                  </a:cubicBezTo>
                  <a:cubicBezTo>
                    <a:pt x="410" y="251"/>
                    <a:pt x="430" y="239"/>
                    <a:pt x="432" y="206"/>
                  </a:cubicBezTo>
                  <a:cubicBezTo>
                    <a:pt x="434" y="173"/>
                    <a:pt x="401" y="149"/>
                    <a:pt x="406" y="115"/>
                  </a:cubicBezTo>
                  <a:cubicBezTo>
                    <a:pt x="410" y="82"/>
                    <a:pt x="423" y="58"/>
                    <a:pt x="406" y="45"/>
                  </a:cubicBezTo>
                  <a:cubicBezTo>
                    <a:pt x="388" y="32"/>
                    <a:pt x="340" y="41"/>
                    <a:pt x="329" y="30"/>
                  </a:cubicBezTo>
                  <a:cubicBezTo>
                    <a:pt x="318" y="19"/>
                    <a:pt x="312" y="0"/>
                    <a:pt x="294" y="15"/>
                  </a:cubicBezTo>
                  <a:cubicBezTo>
                    <a:pt x="277" y="30"/>
                    <a:pt x="259" y="56"/>
                    <a:pt x="238" y="62"/>
                  </a:cubicBezTo>
                  <a:cubicBezTo>
                    <a:pt x="216" y="67"/>
                    <a:pt x="198" y="78"/>
                    <a:pt x="183" y="93"/>
                  </a:cubicBezTo>
                  <a:cubicBezTo>
                    <a:pt x="168" y="108"/>
                    <a:pt x="172" y="113"/>
                    <a:pt x="172" y="136"/>
                  </a:cubicBezTo>
                  <a:close/>
                </a:path>
              </a:pathLst>
            </a:custGeom>
            <a:grpFill/>
            <a:ln w="6350" cap="rnd" cmpd="sng">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66" name="Freeform 36">
              <a:extLst>
                <a:ext uri="{FF2B5EF4-FFF2-40B4-BE49-F238E27FC236}">
                  <a16:creationId xmlns:a16="http://schemas.microsoft.com/office/drawing/2014/main" id="{22FAB513-F3C8-8ACA-63E3-A44A43C266DA}"/>
                </a:ext>
              </a:extLst>
            </p:cNvPr>
            <p:cNvSpPr>
              <a:spLocks/>
            </p:cNvSpPr>
            <p:nvPr/>
          </p:nvSpPr>
          <p:spPr bwMode="auto">
            <a:xfrm>
              <a:off x="5438" y="3349"/>
              <a:ext cx="38" cy="22"/>
            </a:xfrm>
            <a:custGeom>
              <a:avLst/>
              <a:gdLst>
                <a:gd name="T0" fmla="*/ 53 w 81"/>
                <a:gd name="T1" fmla="*/ 2 h 48"/>
                <a:gd name="T2" fmla="*/ 5 w 81"/>
                <a:gd name="T3" fmla="*/ 19 h 48"/>
                <a:gd name="T4" fmla="*/ 31 w 81"/>
                <a:gd name="T5" fmla="*/ 45 h 48"/>
                <a:gd name="T6" fmla="*/ 53 w 81"/>
                <a:gd name="T7" fmla="*/ 2 h 48"/>
              </a:gdLst>
              <a:ahLst/>
              <a:cxnLst>
                <a:cxn ang="0">
                  <a:pos x="T0" y="T1"/>
                </a:cxn>
                <a:cxn ang="0">
                  <a:pos x="T2" y="T3"/>
                </a:cxn>
                <a:cxn ang="0">
                  <a:pos x="T4" y="T5"/>
                </a:cxn>
                <a:cxn ang="0">
                  <a:pos x="T6" y="T7"/>
                </a:cxn>
              </a:cxnLst>
              <a:rect l="0" t="0" r="r" b="b"/>
              <a:pathLst>
                <a:path w="81" h="48">
                  <a:moveTo>
                    <a:pt x="53" y="2"/>
                  </a:moveTo>
                  <a:cubicBezTo>
                    <a:pt x="53" y="2"/>
                    <a:pt x="0" y="0"/>
                    <a:pt x="5" y="19"/>
                  </a:cubicBezTo>
                  <a:cubicBezTo>
                    <a:pt x="9" y="37"/>
                    <a:pt x="5" y="41"/>
                    <a:pt x="31" y="45"/>
                  </a:cubicBezTo>
                  <a:cubicBezTo>
                    <a:pt x="57" y="48"/>
                    <a:pt x="81" y="15"/>
                    <a:pt x="53" y="2"/>
                  </a:cubicBezTo>
                  <a:close/>
                </a:path>
              </a:pathLst>
            </a:custGeom>
            <a:grpFill/>
            <a:ln w="6350" cap="rnd" cmpd="sng">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67" name="Freeform 37">
              <a:extLst>
                <a:ext uri="{FF2B5EF4-FFF2-40B4-BE49-F238E27FC236}">
                  <a16:creationId xmlns:a16="http://schemas.microsoft.com/office/drawing/2014/main" id="{933CFBD2-E97D-053F-BDEF-B61440FF6CB6}"/>
                </a:ext>
              </a:extLst>
            </p:cNvPr>
            <p:cNvSpPr>
              <a:spLocks/>
            </p:cNvSpPr>
            <p:nvPr/>
          </p:nvSpPr>
          <p:spPr bwMode="auto">
            <a:xfrm>
              <a:off x="5489" y="3325"/>
              <a:ext cx="25" cy="32"/>
            </a:xfrm>
            <a:custGeom>
              <a:avLst/>
              <a:gdLst>
                <a:gd name="T0" fmla="*/ 33 w 55"/>
                <a:gd name="T1" fmla="*/ 0 h 69"/>
                <a:gd name="T2" fmla="*/ 3 w 55"/>
                <a:gd name="T3" fmla="*/ 34 h 69"/>
                <a:gd name="T4" fmla="*/ 35 w 55"/>
                <a:gd name="T5" fmla="*/ 50 h 69"/>
                <a:gd name="T6" fmla="*/ 33 w 55"/>
                <a:gd name="T7" fmla="*/ 0 h 69"/>
              </a:gdLst>
              <a:ahLst/>
              <a:cxnLst>
                <a:cxn ang="0">
                  <a:pos x="T0" y="T1"/>
                </a:cxn>
                <a:cxn ang="0">
                  <a:pos x="T2" y="T3"/>
                </a:cxn>
                <a:cxn ang="0">
                  <a:pos x="T4" y="T5"/>
                </a:cxn>
                <a:cxn ang="0">
                  <a:pos x="T6" y="T7"/>
                </a:cxn>
              </a:cxnLst>
              <a:rect l="0" t="0" r="r" b="b"/>
              <a:pathLst>
                <a:path w="55" h="69">
                  <a:moveTo>
                    <a:pt x="33" y="0"/>
                  </a:moveTo>
                  <a:cubicBezTo>
                    <a:pt x="33" y="0"/>
                    <a:pt x="0" y="15"/>
                    <a:pt x="3" y="34"/>
                  </a:cubicBezTo>
                  <a:cubicBezTo>
                    <a:pt x="5" y="52"/>
                    <a:pt x="31" y="69"/>
                    <a:pt x="35" y="50"/>
                  </a:cubicBezTo>
                  <a:cubicBezTo>
                    <a:pt x="40" y="32"/>
                    <a:pt x="55" y="4"/>
                    <a:pt x="33" y="0"/>
                  </a:cubicBezTo>
                  <a:close/>
                </a:path>
              </a:pathLst>
            </a:custGeom>
            <a:grpFill/>
            <a:ln w="6350" cap="rnd" cmpd="sng">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68" name="Freeform 38">
              <a:extLst>
                <a:ext uri="{FF2B5EF4-FFF2-40B4-BE49-F238E27FC236}">
                  <a16:creationId xmlns:a16="http://schemas.microsoft.com/office/drawing/2014/main" id="{389E76E3-7216-58ED-0000-653FF7886CDA}"/>
                </a:ext>
              </a:extLst>
            </p:cNvPr>
            <p:cNvSpPr>
              <a:spLocks/>
            </p:cNvSpPr>
            <p:nvPr/>
          </p:nvSpPr>
          <p:spPr bwMode="auto">
            <a:xfrm>
              <a:off x="5605" y="3264"/>
              <a:ext cx="36" cy="26"/>
            </a:xfrm>
            <a:custGeom>
              <a:avLst/>
              <a:gdLst>
                <a:gd name="T0" fmla="*/ 45 w 78"/>
                <a:gd name="T1" fmla="*/ 9 h 55"/>
                <a:gd name="T2" fmla="*/ 2 w 78"/>
                <a:gd name="T3" fmla="*/ 11 h 55"/>
                <a:gd name="T4" fmla="*/ 19 w 78"/>
                <a:gd name="T5" fmla="*/ 40 h 55"/>
                <a:gd name="T6" fmla="*/ 50 w 78"/>
                <a:gd name="T7" fmla="*/ 44 h 55"/>
                <a:gd name="T8" fmla="*/ 45 w 78"/>
                <a:gd name="T9" fmla="*/ 9 h 55"/>
              </a:gdLst>
              <a:ahLst/>
              <a:cxnLst>
                <a:cxn ang="0">
                  <a:pos x="T0" y="T1"/>
                </a:cxn>
                <a:cxn ang="0">
                  <a:pos x="T2" y="T3"/>
                </a:cxn>
                <a:cxn ang="0">
                  <a:pos x="T4" y="T5"/>
                </a:cxn>
                <a:cxn ang="0">
                  <a:pos x="T6" y="T7"/>
                </a:cxn>
                <a:cxn ang="0">
                  <a:pos x="T8" y="T9"/>
                </a:cxn>
              </a:cxnLst>
              <a:rect l="0" t="0" r="r" b="b"/>
              <a:pathLst>
                <a:path w="78" h="55">
                  <a:moveTo>
                    <a:pt x="45" y="9"/>
                  </a:moveTo>
                  <a:cubicBezTo>
                    <a:pt x="45" y="9"/>
                    <a:pt x="0" y="0"/>
                    <a:pt x="2" y="11"/>
                  </a:cubicBezTo>
                  <a:cubicBezTo>
                    <a:pt x="4" y="22"/>
                    <a:pt x="15" y="28"/>
                    <a:pt x="19" y="40"/>
                  </a:cubicBezTo>
                  <a:cubicBezTo>
                    <a:pt x="24" y="53"/>
                    <a:pt x="43" y="55"/>
                    <a:pt x="50" y="44"/>
                  </a:cubicBezTo>
                  <a:cubicBezTo>
                    <a:pt x="56" y="33"/>
                    <a:pt x="78" y="9"/>
                    <a:pt x="45" y="9"/>
                  </a:cubicBezTo>
                  <a:close/>
                </a:path>
              </a:pathLst>
            </a:custGeom>
            <a:grpFill/>
            <a:ln w="6350" cap="rnd" cmpd="sng">
              <a:solidFill>
                <a:schemeClr val="bg1"/>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grpSp>
      <p:grpSp>
        <p:nvGrpSpPr>
          <p:cNvPr id="69" name="Gruppieren 96">
            <a:extLst>
              <a:ext uri="{FF2B5EF4-FFF2-40B4-BE49-F238E27FC236}">
                <a16:creationId xmlns:a16="http://schemas.microsoft.com/office/drawing/2014/main" id="{08AF4A0B-A6D4-A6BF-3490-AAB88FB484BF}"/>
              </a:ext>
            </a:extLst>
          </p:cNvPr>
          <p:cNvGrpSpPr>
            <a:grpSpLocks/>
          </p:cNvGrpSpPr>
          <p:nvPr/>
        </p:nvGrpSpPr>
        <p:grpSpPr>
          <a:xfrm>
            <a:off x="7337066" y="3983038"/>
            <a:ext cx="214253" cy="219688"/>
            <a:chOff x="3476538" y="3554481"/>
            <a:chExt cx="828675" cy="828675"/>
          </a:xfrm>
          <a:solidFill>
            <a:srgbClr val="33A398"/>
          </a:solidFill>
        </p:grpSpPr>
        <p:sp>
          <p:nvSpPr>
            <p:cNvPr id="70" name="Träne 97">
              <a:extLst>
                <a:ext uri="{FF2B5EF4-FFF2-40B4-BE49-F238E27FC236}">
                  <a16:creationId xmlns:a16="http://schemas.microsoft.com/office/drawing/2014/main" id="{72876D75-A0BB-6ADA-6676-7F6EE3DA54C8}"/>
                </a:ext>
              </a:extLst>
            </p:cNvPr>
            <p:cNvSpPr>
              <a:spLocks/>
            </p:cNvSpPr>
            <p:nvPr/>
          </p:nvSpPr>
          <p:spPr>
            <a:xfrm rot="8100000">
              <a:off x="3476538" y="3554481"/>
              <a:ext cx="828675" cy="828675"/>
            </a:xfrm>
            <a:prstGeom prst="teardrop">
              <a:avLst/>
            </a:prstGeom>
            <a:grpFill/>
            <a:ln>
              <a:solidFill>
                <a:srgbClr val="3078A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1" name="Ellipse 98">
              <a:extLst>
                <a:ext uri="{FF2B5EF4-FFF2-40B4-BE49-F238E27FC236}">
                  <a16:creationId xmlns:a16="http://schemas.microsoft.com/office/drawing/2014/main" id="{BFE555CA-1E6E-9686-FE4F-8719125480CD}"/>
                </a:ext>
              </a:extLst>
            </p:cNvPr>
            <p:cNvSpPr>
              <a:spLocks/>
            </p:cNvSpPr>
            <p:nvPr/>
          </p:nvSpPr>
          <p:spPr>
            <a:xfrm>
              <a:off x="3738387" y="3816330"/>
              <a:ext cx="304976" cy="304976"/>
            </a:xfrm>
            <a:prstGeom prst="ellipse">
              <a:avLst/>
            </a:prstGeom>
            <a:grpFill/>
            <a:ln>
              <a:solidFill>
                <a:srgbClr val="3078A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72" name="Text Placeholder 10">
            <a:extLst>
              <a:ext uri="{FF2B5EF4-FFF2-40B4-BE49-F238E27FC236}">
                <a16:creationId xmlns:a16="http://schemas.microsoft.com/office/drawing/2014/main" id="{3A57A1A0-830D-74AC-08CE-0BF0D7108790}"/>
              </a:ext>
            </a:extLst>
          </p:cNvPr>
          <p:cNvSpPr txBox="1">
            <a:spLocks/>
          </p:cNvSpPr>
          <p:nvPr>
            <p:custDataLst>
              <p:tags r:id="rId3"/>
            </p:custDataLst>
          </p:nvPr>
        </p:nvSpPr>
        <p:spPr bwMode="auto">
          <a:xfrm>
            <a:off x="6554788" y="3309938"/>
            <a:ext cx="703263" cy="2174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4763"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sz="1400" b="1" dirty="0">
                <a:solidFill>
                  <a:srgbClr val="33A398"/>
                </a:solidFill>
                <a:effectLst/>
              </a:rPr>
              <a:t>Xiong’an</a:t>
            </a:r>
            <a:endParaRPr lang="en-US" sz="1400" b="1" dirty="0">
              <a:solidFill>
                <a:srgbClr val="33A398"/>
              </a:solidFill>
              <a:cs typeface="Arial"/>
            </a:endParaRPr>
          </a:p>
        </p:txBody>
      </p:sp>
      <p:cxnSp>
        <p:nvCxnSpPr>
          <p:cNvPr id="73" name="Straight Connector 72">
            <a:extLst>
              <a:ext uri="{FF2B5EF4-FFF2-40B4-BE49-F238E27FC236}">
                <a16:creationId xmlns:a16="http://schemas.microsoft.com/office/drawing/2014/main" id="{50E7E4B5-19A9-11C0-DDC1-8D114A0C034E}"/>
              </a:ext>
            </a:extLst>
          </p:cNvPr>
          <p:cNvCxnSpPr>
            <a:cxnSpLocks/>
            <a:stCxn id="70" idx="7"/>
          </p:cNvCxnSpPr>
          <p:nvPr/>
        </p:nvCxnSpPr>
        <p:spPr bwMode="gray">
          <a:xfrm flipH="1" flipV="1">
            <a:off x="6958473" y="3576435"/>
            <a:ext cx="487641" cy="669868"/>
          </a:xfrm>
          <a:prstGeom prst="line">
            <a:avLst/>
          </a:prstGeom>
          <a:ln w="9525" cap="flat">
            <a:solidFill>
              <a:srgbClr val="33A398"/>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74" name="Rectangle 73">
            <a:extLst>
              <a:ext uri="{FF2B5EF4-FFF2-40B4-BE49-F238E27FC236}">
                <a16:creationId xmlns:a16="http://schemas.microsoft.com/office/drawing/2014/main" id="{963DD760-6D2F-9888-7CE4-25761A800CC9}"/>
              </a:ext>
            </a:extLst>
          </p:cNvPr>
          <p:cNvSpPr/>
          <p:nvPr/>
        </p:nvSpPr>
        <p:spPr bwMode="gray">
          <a:xfrm>
            <a:off x="4300933" y="6030913"/>
            <a:ext cx="176901" cy="160658"/>
          </a:xfrm>
          <a:prstGeom prst="rect">
            <a:avLst/>
          </a:prstGeom>
          <a:solidFill>
            <a:srgbClr val="3078AE"/>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75" name="Text Placeholder 10">
            <a:extLst>
              <a:ext uri="{FF2B5EF4-FFF2-40B4-BE49-F238E27FC236}">
                <a16:creationId xmlns:a16="http://schemas.microsoft.com/office/drawing/2014/main" id="{D80F1EAD-CB0B-A1FF-424E-2401BB957054}"/>
              </a:ext>
            </a:extLst>
          </p:cNvPr>
          <p:cNvSpPr txBox="1">
            <a:spLocks/>
          </p:cNvSpPr>
          <p:nvPr>
            <p:custDataLst>
              <p:tags r:id="rId4"/>
            </p:custDataLst>
          </p:nvPr>
        </p:nvSpPr>
        <p:spPr bwMode="auto">
          <a:xfrm>
            <a:off x="4630738" y="6030913"/>
            <a:ext cx="3629025" cy="20955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26988"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sz="1200" dirty="0">
                <a:effectLst/>
              </a:rPr>
              <a:t>States SGE has expanded into since 2009</a:t>
            </a:r>
            <a:endParaRPr lang="en-US" sz="1200" dirty="0"/>
          </a:p>
        </p:txBody>
      </p:sp>
      <p:sp>
        <p:nvSpPr>
          <p:cNvPr id="76" name="Oval 75">
            <a:extLst>
              <a:ext uri="{FF2B5EF4-FFF2-40B4-BE49-F238E27FC236}">
                <a16:creationId xmlns:a16="http://schemas.microsoft.com/office/drawing/2014/main" id="{D7ADF756-92FF-FA94-7132-8BFE405A9AB0}"/>
              </a:ext>
            </a:extLst>
          </p:cNvPr>
          <p:cNvSpPr/>
          <p:nvPr/>
        </p:nvSpPr>
        <p:spPr bwMode="gray">
          <a:xfrm>
            <a:off x="54864" y="552234"/>
            <a:ext cx="274320" cy="274320"/>
          </a:xfrm>
          <a:prstGeom prst="ellipse">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err="1">
              <a:solidFill>
                <a:schemeClr val="tx1"/>
              </a:solidFill>
            </a:endParaRPr>
          </a:p>
        </p:txBody>
      </p:sp>
      <p:sp>
        <p:nvSpPr>
          <p:cNvPr id="77" name="Text Placeholder 2">
            <a:extLst>
              <a:ext uri="{FF2B5EF4-FFF2-40B4-BE49-F238E27FC236}">
                <a16:creationId xmlns:a16="http://schemas.microsoft.com/office/drawing/2014/main" id="{81E1226D-1B24-9A26-175B-7200998DA60C}"/>
              </a:ext>
            </a:extLst>
          </p:cNvPr>
          <p:cNvSpPr txBox="1">
            <a:spLocks/>
          </p:cNvSpPr>
          <p:nvPr/>
        </p:nvSpPr>
        <p:spPr>
          <a:xfrm>
            <a:off x="54864" y="552234"/>
            <a:ext cx="274320" cy="274320"/>
          </a:xfrm>
          <a:prstGeom prst="rect">
            <a:avLst/>
          </a:prstGeom>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200" b="1" dirty="0">
                <a:solidFill>
                  <a:schemeClr val="bg1"/>
                </a:solidFill>
              </a:rPr>
              <a:t>A</a:t>
            </a:r>
          </a:p>
        </p:txBody>
      </p:sp>
    </p:spTree>
    <p:extLst>
      <p:ext uri="{BB962C8B-B14F-4D97-AF65-F5344CB8AC3E}">
        <p14:creationId xmlns:p14="http://schemas.microsoft.com/office/powerpoint/2010/main" val="4135161495"/>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63B9C4C0-E5B8-947A-EB41-92E8708C8158}"/>
              </a:ext>
            </a:extLst>
          </p:cNvPr>
          <p:cNvGraphicFramePr>
            <a:graphicFrameLocks/>
          </p:cNvGraphicFramePr>
          <p:nvPr>
            <p:custDataLst>
              <p:tags r:id="rId1"/>
            </p:custDataLst>
            <p:extLst>
              <p:ext uri="{D42A27DB-BD31-4B8C-83A1-F6EECF244321}">
                <p14:modId xmlns:p14="http://schemas.microsoft.com/office/powerpoint/2010/main" val="3755618077"/>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0" name=""/>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F7048EFF-8EB8-E34E-8370-544A1CDF4AEE}"/>
              </a:ext>
            </a:extLst>
          </p:cNvPr>
          <p:cNvSpPr>
            <a:spLocks noGrp="1"/>
          </p:cNvSpPr>
          <p:nvPr>
            <p:ph type="title"/>
          </p:nvPr>
        </p:nvSpPr>
        <p:spPr/>
        <p:txBody>
          <a:bodyPr vert="horz" rIns="91440"/>
          <a:lstStyle/>
          <a:p>
            <a:r>
              <a:rPr lang="en-US" dirty="0"/>
              <a:t>Despite common geothermal barriers, China has scaled low- to medium-temperature resources for clean urban heating</a:t>
            </a:r>
          </a:p>
        </p:txBody>
      </p:sp>
      <p:sp>
        <p:nvSpPr>
          <p:cNvPr id="4" name="Footer Placeholder 3">
            <a:extLst>
              <a:ext uri="{FF2B5EF4-FFF2-40B4-BE49-F238E27FC236}">
                <a16:creationId xmlns:a16="http://schemas.microsoft.com/office/drawing/2014/main" id="{426A468D-CC67-5169-368A-D4DF0146D1A9}"/>
              </a:ext>
            </a:extLst>
          </p:cNvPr>
          <p:cNvSpPr>
            <a:spLocks noGrp="1"/>
          </p:cNvSpPr>
          <p:nvPr>
            <p:ph type="ftr" sz="quarter" idx="3"/>
          </p:nvPr>
        </p:nvSpPr>
        <p:spPr>
          <a:xfrm>
            <a:off x="334962" y="6300888"/>
            <a:ext cx="9147241" cy="216706"/>
          </a:xfrm>
        </p:spPr>
        <p:txBody>
          <a:bodyPr/>
          <a:lstStyle/>
          <a:p>
            <a:r>
              <a:rPr lang="en-US" dirty="0">
                <a:solidFill>
                  <a:srgbClr val="000000"/>
                </a:solidFill>
              </a:rPr>
              <a:t>Sources: </a:t>
            </a:r>
            <a:r>
              <a:rPr lang="en-US" dirty="0">
                <a:solidFill>
                  <a:srgbClr val="000000"/>
                </a:solidFill>
                <a:hlinkClick r:id="rId5"/>
              </a:rPr>
              <a:t>Development of GHP in China</a:t>
            </a:r>
            <a:r>
              <a:rPr lang="en-US" dirty="0">
                <a:solidFill>
                  <a:srgbClr val="000000"/>
                </a:solidFill>
              </a:rPr>
              <a:t> (NREL, 2013); </a:t>
            </a:r>
            <a:r>
              <a:rPr lang="en-US" dirty="0">
                <a:solidFill>
                  <a:srgbClr val="45647B"/>
                </a:solidFill>
                <a:hlinkClick r:id="rId6">
                  <a:extLst>
                    <a:ext uri="{A12FA001-AC4F-418D-AE19-62706E023703}">
                      <ahyp:hlinkClr xmlns:ahyp="http://schemas.microsoft.com/office/drawing/2018/hyperlinkcolor" val="tx"/>
                    </a:ext>
                  </a:extLst>
                </a:hlinkClick>
              </a:rPr>
              <a:t>Assessment of Economic Impact of Permitting Timelines</a:t>
            </a:r>
            <a:r>
              <a:rPr lang="en-US" dirty="0">
                <a:solidFill>
                  <a:srgbClr val="45647B"/>
                </a:solidFill>
              </a:rPr>
              <a:t> </a:t>
            </a:r>
            <a:r>
              <a:rPr lang="en-US" dirty="0">
                <a:solidFill>
                  <a:srgbClr val="000000"/>
                </a:solidFill>
              </a:rPr>
              <a:t>(Idaho National Laboratory, 2022); </a:t>
            </a:r>
            <a:r>
              <a:rPr lang="en-US" dirty="0">
                <a:solidFill>
                  <a:srgbClr val="000000"/>
                </a:solidFill>
                <a:hlinkClick r:id="rId7"/>
              </a:rPr>
              <a:t>Strategic Analysis of China’s Geothermal Industry</a:t>
            </a:r>
            <a:r>
              <a:rPr lang="en-US" dirty="0">
                <a:solidFill>
                  <a:srgbClr val="000000"/>
                </a:solidFill>
              </a:rPr>
              <a:t> (HEP Journal, 2021); </a:t>
            </a:r>
            <a:r>
              <a:rPr lang="en-US" dirty="0">
                <a:solidFill>
                  <a:srgbClr val="000000"/>
                </a:solidFill>
                <a:hlinkClick r:id="rId8"/>
              </a:rPr>
              <a:t>Scaling Geothermal Heating</a:t>
            </a:r>
            <a:r>
              <a:rPr lang="en-US" dirty="0">
                <a:solidFill>
                  <a:srgbClr val="000000"/>
                </a:solidFill>
              </a:rPr>
              <a:t> (</a:t>
            </a:r>
            <a:r>
              <a:rPr lang="en-US" dirty="0" err="1">
                <a:solidFill>
                  <a:srgbClr val="000000"/>
                </a:solidFill>
              </a:rPr>
              <a:t>CleanTechnica</a:t>
            </a:r>
            <a:r>
              <a:rPr lang="en-US" dirty="0">
                <a:solidFill>
                  <a:srgbClr val="000000"/>
                </a:solidFill>
              </a:rPr>
              <a:t>, 2025).</a:t>
            </a:r>
            <a:endParaRPr lang="en-US" dirty="0"/>
          </a:p>
          <a:p>
            <a:pPr lvl="0">
              <a:defRPr/>
            </a:pPr>
            <a:r>
              <a:rPr lang="en-US" dirty="0">
                <a:solidFill>
                  <a:srgbClr val="000000"/>
                </a:solidFill>
              </a:rPr>
              <a:t>Credit: </a:t>
            </a:r>
            <a:r>
              <a:rPr lang="en-US" dirty="0" err="1">
                <a:solidFill>
                  <a:srgbClr val="000000"/>
                </a:solidFill>
              </a:rPr>
              <a:t>Faradisa</a:t>
            </a:r>
            <a:r>
              <a:rPr lang="en-US" dirty="0">
                <a:solidFill>
                  <a:srgbClr val="000000"/>
                </a:solidFill>
              </a:rPr>
              <a:t> </a:t>
            </a:r>
            <a:r>
              <a:rPr lang="en-US" dirty="0" err="1">
                <a:solidFill>
                  <a:srgbClr val="000000"/>
                </a:solidFill>
              </a:rPr>
              <a:t>Anintya</a:t>
            </a:r>
            <a:r>
              <a:rPr lang="en-US" dirty="0">
                <a:solidFill>
                  <a:srgbClr val="000000"/>
                </a:solidFill>
              </a:rPr>
              <a:t>, Pia Doris Morrow, and </a:t>
            </a:r>
            <a:r>
              <a:rPr lang="en-US" dirty="0">
                <a:solidFill>
                  <a:srgbClr val="000000"/>
                </a:solidFill>
                <a:hlinkClick r:id="rId9"/>
              </a:rPr>
              <a:t>Gernot Wagner</a:t>
            </a:r>
            <a:r>
              <a:rPr lang="en-US" dirty="0">
                <a:solidFill>
                  <a:srgbClr val="000000"/>
                </a:solidFill>
              </a:rPr>
              <a:t>. </a:t>
            </a:r>
            <a:r>
              <a:rPr lang="en-US" dirty="0">
                <a:hlinkClick r:id="rId10"/>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rgbClr val="000000"/>
              </a:solidFill>
              <a:cs typeface="Arial"/>
            </a:endParaRPr>
          </a:p>
        </p:txBody>
      </p:sp>
      <p:sp>
        <p:nvSpPr>
          <p:cNvPr id="7" name="Rectangle 6">
            <a:extLst>
              <a:ext uri="{FF2B5EF4-FFF2-40B4-BE49-F238E27FC236}">
                <a16:creationId xmlns:a16="http://schemas.microsoft.com/office/drawing/2014/main" id="{FB20ED3C-2C5D-DC66-C375-B95FC9C90379}"/>
              </a:ext>
            </a:extLst>
          </p:cNvPr>
          <p:cNvSpPr/>
          <p:nvPr/>
        </p:nvSpPr>
        <p:spPr bwMode="gray">
          <a:xfrm>
            <a:off x="5172075" y="1570864"/>
            <a:ext cx="6600825" cy="4675649"/>
          </a:xfrm>
          <a:prstGeom prst="rect">
            <a:avLst/>
          </a:prstGeom>
          <a:solidFill>
            <a:schemeClr val="accent5">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 name="Rectangle 7">
            <a:extLst>
              <a:ext uri="{FF2B5EF4-FFF2-40B4-BE49-F238E27FC236}">
                <a16:creationId xmlns:a16="http://schemas.microsoft.com/office/drawing/2014/main" id="{6EB59E9E-DCD2-CA69-1B4F-3AB36C1DA6B4}"/>
              </a:ext>
            </a:extLst>
          </p:cNvPr>
          <p:cNvSpPr/>
          <p:nvPr/>
        </p:nvSpPr>
        <p:spPr bwMode="gray">
          <a:xfrm>
            <a:off x="435984" y="1570773"/>
            <a:ext cx="4304335" cy="4675740"/>
          </a:xfrm>
          <a:prstGeom prst="rect">
            <a:avLst/>
          </a:prstGeom>
          <a:solidFill>
            <a:schemeClr val="accent6">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9" name="TextBox 8">
            <a:extLst>
              <a:ext uri="{FF2B5EF4-FFF2-40B4-BE49-F238E27FC236}">
                <a16:creationId xmlns:a16="http://schemas.microsoft.com/office/drawing/2014/main" id="{8DB65538-32F6-3C5C-F4D2-DAE2BE72522B}"/>
              </a:ext>
            </a:extLst>
          </p:cNvPr>
          <p:cNvSpPr txBox="1"/>
          <p:nvPr/>
        </p:nvSpPr>
        <p:spPr bwMode="gray">
          <a:xfrm>
            <a:off x="422344" y="1485311"/>
            <a:ext cx="4498135" cy="836126"/>
          </a:xfrm>
          <a:prstGeom prst="rect">
            <a:avLst/>
          </a:prstGeom>
          <a:noFill/>
        </p:spPr>
        <p:txBody>
          <a:bodyPr wrap="square" lIns="137160" tIns="137160" rIns="274320" bIns="137160" rtlCol="0" anchor="t">
            <a:spAutoFit/>
          </a:bodyPr>
          <a:lstStyle/>
          <a:p>
            <a:pPr marL="0" indent="0">
              <a:spcBef>
                <a:spcPts val="0"/>
              </a:spcBef>
              <a:spcAft>
                <a:spcPts val="400"/>
              </a:spcAft>
              <a:buNone/>
            </a:pPr>
            <a:r>
              <a:rPr lang="en-US" sz="1100" b="1" dirty="0"/>
              <a:t>Resource availability</a:t>
            </a:r>
          </a:p>
          <a:p>
            <a:pPr>
              <a:spcBef>
                <a:spcPts val="0"/>
              </a:spcBef>
              <a:spcAft>
                <a:spcPts val="400"/>
              </a:spcAft>
              <a:buFont typeface="Arial"/>
              <a:buChar char="•"/>
            </a:pPr>
            <a:r>
              <a:rPr lang="en-US" sz="1100" dirty="0"/>
              <a:t>Only </a:t>
            </a:r>
            <a:r>
              <a:rPr lang="en-US" sz="1100" b="1" dirty="0"/>
              <a:t>viable to specific areas</a:t>
            </a:r>
            <a:r>
              <a:rPr lang="en-US" sz="1100" dirty="0"/>
              <a:t> with </a:t>
            </a:r>
            <a:r>
              <a:rPr lang="en-US" sz="1100" b="1" dirty="0"/>
              <a:t>high geothermal activity</a:t>
            </a:r>
            <a:r>
              <a:rPr lang="en-US" sz="1100" dirty="0"/>
              <a:t> and easily accessible underground hydrothermal reservoirs</a:t>
            </a:r>
            <a:endParaRPr lang="en-US" sz="1100" dirty="0">
              <a:cs typeface="Arial"/>
            </a:endParaRPr>
          </a:p>
        </p:txBody>
      </p:sp>
      <p:sp>
        <p:nvSpPr>
          <p:cNvPr id="10" name="TextBox 8">
            <a:extLst>
              <a:ext uri="{FF2B5EF4-FFF2-40B4-BE49-F238E27FC236}">
                <a16:creationId xmlns:a16="http://schemas.microsoft.com/office/drawing/2014/main" id="{96C0B27E-B565-383A-1532-4062D160AFB0}"/>
              </a:ext>
            </a:extLst>
          </p:cNvPr>
          <p:cNvSpPr txBox="1"/>
          <p:nvPr/>
        </p:nvSpPr>
        <p:spPr bwMode="gray">
          <a:xfrm>
            <a:off x="427516" y="2309062"/>
            <a:ext cx="4507660" cy="1667123"/>
          </a:xfrm>
          <a:prstGeom prst="rect">
            <a:avLst/>
          </a:prstGeom>
          <a:noFill/>
        </p:spPr>
        <p:txBody>
          <a:bodyPr wrap="square" lIns="137160" tIns="137160" rIns="274320" bIns="137160" rtlCol="0" anchor="t">
            <a:spAutoFit/>
          </a:bodyPr>
          <a:lstStyle/>
          <a:p>
            <a:pPr marL="0" indent="0">
              <a:spcBef>
                <a:spcPts val="0"/>
              </a:spcBef>
              <a:spcAft>
                <a:spcPts val="400"/>
              </a:spcAft>
              <a:buNone/>
            </a:pPr>
            <a:r>
              <a:rPr lang="en-US" sz="1100" b="1" dirty="0"/>
              <a:t>Regulatory and environmental barriers </a:t>
            </a:r>
          </a:p>
          <a:p>
            <a:pPr marL="0" indent="0">
              <a:spcBef>
                <a:spcPts val="0"/>
              </a:spcBef>
              <a:spcAft>
                <a:spcPts val="400"/>
              </a:spcAft>
              <a:buNone/>
            </a:pPr>
            <a:endParaRPr lang="en-US" sz="1100" dirty="0">
              <a:cs typeface="Arial"/>
            </a:endParaRPr>
          </a:p>
          <a:p>
            <a:pPr marL="0" indent="0">
              <a:spcBef>
                <a:spcPts val="0"/>
              </a:spcBef>
              <a:spcAft>
                <a:spcPts val="400"/>
              </a:spcAft>
              <a:buNone/>
            </a:pPr>
            <a:endParaRPr lang="en-US" sz="1100" dirty="0">
              <a:cs typeface="Arial"/>
            </a:endParaRPr>
          </a:p>
          <a:p>
            <a:pPr marL="0" indent="0">
              <a:spcBef>
                <a:spcPts val="0"/>
              </a:spcBef>
              <a:spcAft>
                <a:spcPts val="400"/>
              </a:spcAft>
              <a:buNone/>
            </a:pPr>
            <a:endParaRPr lang="en-US" sz="1100" dirty="0"/>
          </a:p>
          <a:p>
            <a:pPr>
              <a:spcBef>
                <a:spcPts val="0"/>
              </a:spcBef>
              <a:spcAft>
                <a:spcPts val="400"/>
              </a:spcAft>
            </a:pPr>
            <a:r>
              <a:rPr lang="en-US" sz="1100" dirty="0"/>
              <a:t>Opposition could arise due to </a:t>
            </a:r>
            <a:r>
              <a:rPr lang="en-US" sz="1100" b="1" dirty="0"/>
              <a:t>potential environmental impacts</a:t>
            </a:r>
            <a:r>
              <a:rPr lang="en-US" sz="1100" dirty="0"/>
              <a:t>, including increased </a:t>
            </a:r>
            <a:r>
              <a:rPr lang="en-US" sz="1100" b="1" dirty="0"/>
              <a:t>seismicity risks</a:t>
            </a:r>
            <a:r>
              <a:rPr lang="en-US" sz="1100" dirty="0"/>
              <a:t>, gas leak risks, and high water consumption for cooling. </a:t>
            </a:r>
          </a:p>
        </p:txBody>
      </p:sp>
      <p:sp>
        <p:nvSpPr>
          <p:cNvPr id="11" name="TextBox 8">
            <a:extLst>
              <a:ext uri="{FF2B5EF4-FFF2-40B4-BE49-F238E27FC236}">
                <a16:creationId xmlns:a16="http://schemas.microsoft.com/office/drawing/2014/main" id="{8A5DE999-8D41-088C-F09A-D0F9EB2007D2}"/>
              </a:ext>
            </a:extLst>
          </p:cNvPr>
          <p:cNvSpPr txBox="1"/>
          <p:nvPr/>
        </p:nvSpPr>
        <p:spPr bwMode="gray">
          <a:xfrm>
            <a:off x="422345" y="5220156"/>
            <a:ext cx="4749773" cy="666849"/>
          </a:xfrm>
          <a:prstGeom prst="rect">
            <a:avLst/>
          </a:prstGeom>
          <a:noFill/>
        </p:spPr>
        <p:txBody>
          <a:bodyPr wrap="square" lIns="137160" tIns="137160" rIns="274320" bIns="137160" rtlCol="0" anchor="t">
            <a:spAutoFit/>
          </a:bodyPr>
          <a:lstStyle/>
          <a:p>
            <a:pPr marL="0" indent="0">
              <a:spcBef>
                <a:spcPts val="0"/>
              </a:spcBef>
              <a:spcAft>
                <a:spcPts val="400"/>
              </a:spcAft>
              <a:buNone/>
            </a:pPr>
            <a:r>
              <a:rPr lang="en-US" sz="1100" b="1" dirty="0"/>
              <a:t>Technology limitations</a:t>
            </a:r>
          </a:p>
          <a:p>
            <a:pPr marL="0" indent="0">
              <a:spcBef>
                <a:spcPts val="0"/>
              </a:spcBef>
              <a:spcAft>
                <a:spcPts val="400"/>
              </a:spcAft>
              <a:buNone/>
            </a:pPr>
            <a:endParaRPr lang="en-US" sz="1100" dirty="0">
              <a:cs typeface="Arial"/>
            </a:endParaRPr>
          </a:p>
        </p:txBody>
      </p:sp>
      <p:sp>
        <p:nvSpPr>
          <p:cNvPr id="12" name="TextBox 8">
            <a:extLst>
              <a:ext uri="{FF2B5EF4-FFF2-40B4-BE49-F238E27FC236}">
                <a16:creationId xmlns:a16="http://schemas.microsoft.com/office/drawing/2014/main" id="{4762F47D-7878-7262-0DD3-F7EF17B802E3}"/>
              </a:ext>
            </a:extLst>
          </p:cNvPr>
          <p:cNvSpPr txBox="1"/>
          <p:nvPr/>
        </p:nvSpPr>
        <p:spPr bwMode="gray">
          <a:xfrm>
            <a:off x="422345" y="1222023"/>
            <a:ext cx="4567870" cy="492443"/>
          </a:xfrm>
          <a:prstGeom prst="rect">
            <a:avLst/>
          </a:prstGeom>
          <a:noFill/>
        </p:spPr>
        <p:txBody>
          <a:bodyPr wrap="square" lIns="137160" tIns="137160" rIns="274320" bIns="137160" rtlCol="0">
            <a:spAutoFit/>
          </a:bodyPr>
          <a:lstStyle/>
          <a:p>
            <a:pPr marL="0" indent="0">
              <a:spcBef>
                <a:spcPts val="0"/>
              </a:spcBef>
              <a:spcAft>
                <a:spcPts val="400"/>
              </a:spcAft>
              <a:buNone/>
            </a:pPr>
            <a:r>
              <a:rPr lang="en-US" sz="1400" b="1" dirty="0"/>
              <a:t>Barriers</a:t>
            </a:r>
            <a:endParaRPr lang="en-US" sz="1400" dirty="0"/>
          </a:p>
        </p:txBody>
      </p:sp>
      <p:sp>
        <p:nvSpPr>
          <p:cNvPr id="13" name="TextBox 8">
            <a:extLst>
              <a:ext uri="{FF2B5EF4-FFF2-40B4-BE49-F238E27FC236}">
                <a16:creationId xmlns:a16="http://schemas.microsoft.com/office/drawing/2014/main" id="{2614A4C4-BC10-47FA-919A-A7175EF8E298}"/>
              </a:ext>
            </a:extLst>
          </p:cNvPr>
          <p:cNvSpPr txBox="1"/>
          <p:nvPr/>
        </p:nvSpPr>
        <p:spPr bwMode="gray">
          <a:xfrm>
            <a:off x="5087642" y="1222023"/>
            <a:ext cx="5842631" cy="492443"/>
          </a:xfrm>
          <a:prstGeom prst="rect">
            <a:avLst/>
          </a:prstGeom>
          <a:noFill/>
        </p:spPr>
        <p:txBody>
          <a:bodyPr wrap="square" lIns="137160" tIns="137160" rIns="274320" bIns="137160" rtlCol="0">
            <a:spAutoFit/>
          </a:bodyPr>
          <a:lstStyle/>
          <a:p>
            <a:pPr marL="0" indent="0">
              <a:spcBef>
                <a:spcPts val="0"/>
              </a:spcBef>
              <a:spcAft>
                <a:spcPts val="400"/>
              </a:spcAft>
              <a:buNone/>
            </a:pPr>
            <a:r>
              <a:rPr lang="en-US" sz="1400" b="1" dirty="0"/>
              <a:t>Solutions</a:t>
            </a:r>
            <a:endParaRPr lang="en-US" sz="1400" dirty="0"/>
          </a:p>
        </p:txBody>
      </p:sp>
      <p:cxnSp>
        <p:nvCxnSpPr>
          <p:cNvPr id="14" name="Straight Connector 13">
            <a:extLst>
              <a:ext uri="{FF2B5EF4-FFF2-40B4-BE49-F238E27FC236}">
                <a16:creationId xmlns:a16="http://schemas.microsoft.com/office/drawing/2014/main" id="{B68371E8-2FBA-284F-0F1B-14EDDC6206A8}"/>
              </a:ext>
            </a:extLst>
          </p:cNvPr>
          <p:cNvCxnSpPr>
            <a:cxnSpLocks/>
          </p:cNvCxnSpPr>
          <p:nvPr/>
        </p:nvCxnSpPr>
        <p:spPr bwMode="gray">
          <a:xfrm>
            <a:off x="613730" y="2383625"/>
            <a:ext cx="11155923" cy="0"/>
          </a:xfrm>
          <a:prstGeom prst="line">
            <a:avLst/>
          </a:prstGeom>
          <a:ln w="9525" cap="flat">
            <a:solidFill>
              <a:schemeClr val="bg2"/>
            </a:solidFill>
            <a:prstDash val="sysDash"/>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5" name="TextBox 8">
            <a:extLst>
              <a:ext uri="{FF2B5EF4-FFF2-40B4-BE49-F238E27FC236}">
                <a16:creationId xmlns:a16="http://schemas.microsoft.com/office/drawing/2014/main" id="{0C15ED4B-0906-A60D-6F46-B69C7DBBEA43}"/>
              </a:ext>
            </a:extLst>
          </p:cNvPr>
          <p:cNvSpPr txBox="1"/>
          <p:nvPr/>
        </p:nvSpPr>
        <p:spPr bwMode="gray">
          <a:xfrm>
            <a:off x="5087642" y="2270962"/>
            <a:ext cx="6657792" cy="1733808"/>
          </a:xfrm>
          <a:prstGeom prst="rect">
            <a:avLst/>
          </a:prstGeom>
          <a:noFill/>
        </p:spPr>
        <p:txBody>
          <a:bodyPr wrap="square" lIns="137160" tIns="137160" rIns="274320" bIns="137160" rtlCol="0">
            <a:spAutoFit/>
          </a:bodyPr>
          <a:lstStyle/>
          <a:p>
            <a:pPr marL="0" indent="0">
              <a:spcBef>
                <a:spcPts val="0"/>
              </a:spcBef>
              <a:spcAft>
                <a:spcPts val="400"/>
              </a:spcAft>
              <a:buNone/>
            </a:pPr>
            <a:r>
              <a:rPr lang="en-US" sz="1100" b="1" dirty="0"/>
              <a:t>Strong government support and policy initiatives</a:t>
            </a:r>
          </a:p>
          <a:p>
            <a:pPr>
              <a:spcBef>
                <a:spcPts val="0"/>
              </a:spcBef>
              <a:spcAft>
                <a:spcPts val="400"/>
              </a:spcAft>
            </a:pPr>
            <a:r>
              <a:rPr lang="en-US" sz="1100" dirty="0"/>
              <a:t>Geothermal is a </a:t>
            </a:r>
            <a:r>
              <a:rPr lang="en-US" sz="1100" b="1" dirty="0"/>
              <a:t>significant part of clean-heating policies by local governments, especially in northern China</a:t>
            </a:r>
            <a:r>
              <a:rPr lang="en-US" sz="1100" dirty="0"/>
              <a:t>,</a:t>
            </a:r>
            <a:r>
              <a:rPr lang="en-US" sz="1100" b="1" dirty="0"/>
              <a:t> </a:t>
            </a:r>
            <a:r>
              <a:rPr lang="en-US" sz="1100" dirty="0"/>
              <a:t>since the early 2000s, as part of efforts to replace coal-based heating systems. There is also a specific implementation of a regional plan, e.g., Hebei Province Geothermal Resources Exploration and Development Five-Year Plan.</a:t>
            </a:r>
          </a:p>
          <a:p>
            <a:pPr>
              <a:spcBef>
                <a:spcPts val="0"/>
              </a:spcBef>
              <a:spcAft>
                <a:spcPts val="400"/>
              </a:spcAft>
            </a:pPr>
            <a:r>
              <a:rPr lang="en-US" sz="1100" dirty="0"/>
              <a:t>At the country level, the Chinese government has </a:t>
            </a:r>
            <a:r>
              <a:rPr lang="en-US" sz="1100" b="1" dirty="0"/>
              <a:t>integrated geothermal into its broader energy transition</a:t>
            </a:r>
            <a:r>
              <a:rPr lang="en-US" sz="1100" dirty="0"/>
              <a:t> and carbon-neutrality goals since 2017, through policies including its Five-Year Plans for Renewable Energy.</a:t>
            </a:r>
          </a:p>
        </p:txBody>
      </p:sp>
      <p:sp>
        <p:nvSpPr>
          <p:cNvPr id="16" name="TextBox 8">
            <a:extLst>
              <a:ext uri="{FF2B5EF4-FFF2-40B4-BE49-F238E27FC236}">
                <a16:creationId xmlns:a16="http://schemas.microsoft.com/office/drawing/2014/main" id="{82B48E7D-4C82-D651-B710-C8ADD8EBE807}"/>
              </a:ext>
            </a:extLst>
          </p:cNvPr>
          <p:cNvSpPr txBox="1"/>
          <p:nvPr/>
        </p:nvSpPr>
        <p:spPr bwMode="gray">
          <a:xfrm>
            <a:off x="5229154" y="4709463"/>
            <a:ext cx="6480836" cy="666849"/>
          </a:xfrm>
          <a:prstGeom prst="rect">
            <a:avLst/>
          </a:prstGeom>
          <a:noFill/>
        </p:spPr>
        <p:txBody>
          <a:bodyPr wrap="square" lIns="137160" tIns="137160" rIns="274320" bIns="137160" rtlCol="0" anchor="t">
            <a:spAutoFit/>
          </a:bodyPr>
          <a:lstStyle/>
          <a:p>
            <a:pPr>
              <a:spcBef>
                <a:spcPts val="0"/>
              </a:spcBef>
              <a:spcAft>
                <a:spcPts val="400"/>
              </a:spcAft>
            </a:pPr>
            <a:r>
              <a:rPr lang="en-US" sz="1100" dirty="0"/>
              <a:t>Policies and subsidies for district heating projects have </a:t>
            </a:r>
            <a:r>
              <a:rPr lang="en-US" sz="1100" b="1" dirty="0"/>
              <a:t>incentivized investment</a:t>
            </a:r>
            <a:r>
              <a:rPr lang="en-US" sz="1100" dirty="0"/>
              <a:t>.</a:t>
            </a:r>
            <a:endParaRPr lang="en-US" dirty="0"/>
          </a:p>
          <a:p>
            <a:pPr>
              <a:spcBef>
                <a:spcPts val="0"/>
              </a:spcBef>
              <a:spcAft>
                <a:spcPts val="400"/>
              </a:spcAft>
            </a:pPr>
            <a:r>
              <a:rPr lang="en-US" sz="1100" b="1" dirty="0"/>
              <a:t>Creation of green financing instruments:</a:t>
            </a:r>
            <a:r>
              <a:rPr lang="en-US" sz="1100" dirty="0"/>
              <a:t> green loans, green bonds, and green equity funds </a:t>
            </a:r>
            <a:endParaRPr lang="en-US" sz="1100" dirty="0">
              <a:cs typeface="Arial"/>
            </a:endParaRPr>
          </a:p>
        </p:txBody>
      </p:sp>
      <p:cxnSp>
        <p:nvCxnSpPr>
          <p:cNvPr id="17" name="Straight Connector 16">
            <a:extLst>
              <a:ext uri="{FF2B5EF4-FFF2-40B4-BE49-F238E27FC236}">
                <a16:creationId xmlns:a16="http://schemas.microsoft.com/office/drawing/2014/main" id="{7785F583-A9FE-11BC-1FEB-16AC2BDD916B}"/>
              </a:ext>
            </a:extLst>
          </p:cNvPr>
          <p:cNvCxnSpPr>
            <a:cxnSpLocks/>
          </p:cNvCxnSpPr>
          <p:nvPr/>
        </p:nvCxnSpPr>
        <p:spPr bwMode="gray">
          <a:xfrm>
            <a:off x="613730" y="3887220"/>
            <a:ext cx="11155923" cy="0"/>
          </a:xfrm>
          <a:prstGeom prst="line">
            <a:avLst/>
          </a:prstGeom>
          <a:ln w="9525" cap="flat">
            <a:solidFill>
              <a:schemeClr val="bg2"/>
            </a:solidFill>
            <a:prstDash val="sysDash"/>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25373DAC-D9AA-F015-8D53-CE16225109FF}"/>
              </a:ext>
            </a:extLst>
          </p:cNvPr>
          <p:cNvCxnSpPr>
            <a:cxnSpLocks/>
          </p:cNvCxnSpPr>
          <p:nvPr/>
        </p:nvCxnSpPr>
        <p:spPr bwMode="gray">
          <a:xfrm>
            <a:off x="613730" y="5315351"/>
            <a:ext cx="11155923" cy="0"/>
          </a:xfrm>
          <a:prstGeom prst="line">
            <a:avLst/>
          </a:prstGeom>
          <a:ln w="9525" cap="flat">
            <a:solidFill>
              <a:schemeClr val="bg2"/>
            </a:solidFill>
            <a:prstDash val="sysDash"/>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9" name="TextBox 8">
            <a:extLst>
              <a:ext uri="{FF2B5EF4-FFF2-40B4-BE49-F238E27FC236}">
                <a16:creationId xmlns:a16="http://schemas.microsoft.com/office/drawing/2014/main" id="{D27C5E7E-D9F4-484A-3A9F-D44E14CB57F4}"/>
              </a:ext>
            </a:extLst>
          </p:cNvPr>
          <p:cNvSpPr txBox="1"/>
          <p:nvPr/>
        </p:nvSpPr>
        <p:spPr bwMode="gray">
          <a:xfrm>
            <a:off x="5087641" y="5220156"/>
            <a:ext cx="6941320" cy="666849"/>
          </a:xfrm>
          <a:prstGeom prst="rect">
            <a:avLst/>
          </a:prstGeom>
          <a:noFill/>
        </p:spPr>
        <p:txBody>
          <a:bodyPr wrap="square" lIns="137160" tIns="137160" rIns="274320" bIns="137160" rtlCol="0" anchor="t">
            <a:spAutoFit/>
          </a:bodyPr>
          <a:lstStyle/>
          <a:p>
            <a:pPr marL="0" indent="0">
              <a:spcBef>
                <a:spcPts val="0"/>
              </a:spcBef>
              <a:spcAft>
                <a:spcPts val="400"/>
              </a:spcAft>
              <a:buNone/>
            </a:pPr>
            <a:r>
              <a:rPr lang="en-US" sz="1100" b="1" dirty="0"/>
              <a:t>Actively investing in geothermal R&amp;D</a:t>
            </a:r>
          </a:p>
          <a:p>
            <a:pPr marL="0" indent="0">
              <a:spcBef>
                <a:spcPts val="0"/>
              </a:spcBef>
              <a:spcAft>
                <a:spcPts val="400"/>
              </a:spcAft>
              <a:buNone/>
            </a:pPr>
            <a:endParaRPr lang="en-US" sz="1100" dirty="0">
              <a:cs typeface="Arial"/>
            </a:endParaRPr>
          </a:p>
        </p:txBody>
      </p:sp>
      <p:sp>
        <p:nvSpPr>
          <p:cNvPr id="20" name="Rectangle 19">
            <a:extLst>
              <a:ext uri="{FF2B5EF4-FFF2-40B4-BE49-F238E27FC236}">
                <a16:creationId xmlns:a16="http://schemas.microsoft.com/office/drawing/2014/main" id="{A880287C-0443-E7D4-3F00-86E5BD27E911}"/>
              </a:ext>
            </a:extLst>
          </p:cNvPr>
          <p:cNvSpPr/>
          <p:nvPr/>
        </p:nvSpPr>
        <p:spPr bwMode="gray">
          <a:xfrm>
            <a:off x="997404" y="2731497"/>
            <a:ext cx="3611335" cy="345621"/>
          </a:xfrm>
          <a:prstGeom prst="rect">
            <a:avLst/>
          </a:prstGeom>
          <a:solidFill>
            <a:schemeClr val="accent6"/>
          </a:solidFill>
          <a:ln w="285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800" b="1" dirty="0">
                <a:solidFill>
                  <a:schemeClr val="bg1"/>
                </a:solidFill>
                <a:cs typeface="Arial"/>
              </a:rPr>
              <a:t>4- to 8-year permitting timeline</a:t>
            </a:r>
          </a:p>
        </p:txBody>
      </p:sp>
      <p:pic>
        <p:nvPicPr>
          <p:cNvPr id="21" name="Graphic 20" descr="Hourglass Finished with solid fill">
            <a:extLst>
              <a:ext uri="{FF2B5EF4-FFF2-40B4-BE49-F238E27FC236}">
                <a16:creationId xmlns:a16="http://schemas.microsoft.com/office/drawing/2014/main" id="{9A8874FC-7566-8C8D-C4CF-E4041422D812}"/>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522514" y="2675707"/>
            <a:ext cx="478972" cy="468085"/>
          </a:xfrm>
          <a:prstGeom prst="rect">
            <a:avLst/>
          </a:prstGeom>
        </p:spPr>
      </p:pic>
      <p:sp>
        <p:nvSpPr>
          <p:cNvPr id="22" name="TextBox 21">
            <a:extLst>
              <a:ext uri="{FF2B5EF4-FFF2-40B4-BE49-F238E27FC236}">
                <a16:creationId xmlns:a16="http://schemas.microsoft.com/office/drawing/2014/main" id="{F6DA8D43-E1CA-6BC3-4E41-435F08447732}"/>
              </a:ext>
            </a:extLst>
          </p:cNvPr>
          <p:cNvSpPr txBox="1"/>
          <p:nvPr/>
        </p:nvSpPr>
        <p:spPr bwMode="gray">
          <a:xfrm>
            <a:off x="422345" y="3827721"/>
            <a:ext cx="4498135" cy="887422"/>
          </a:xfrm>
          <a:prstGeom prst="rect">
            <a:avLst/>
          </a:prstGeom>
          <a:noFill/>
        </p:spPr>
        <p:txBody>
          <a:bodyPr wrap="square" lIns="137160" tIns="137160" rIns="274320" bIns="137160" rtlCol="0" anchor="t">
            <a:spAutoFit/>
          </a:bodyPr>
          <a:lstStyle/>
          <a:p>
            <a:pPr marL="0" indent="0">
              <a:spcBef>
                <a:spcPts val="0"/>
              </a:spcBef>
              <a:spcAft>
                <a:spcPts val="400"/>
              </a:spcAft>
              <a:buNone/>
            </a:pPr>
            <a:r>
              <a:rPr lang="en-US" sz="1100" b="1" dirty="0"/>
              <a:t>High risk and upfront costs</a:t>
            </a:r>
          </a:p>
          <a:p>
            <a:pPr marL="0" indent="0">
              <a:spcBef>
                <a:spcPts val="0"/>
              </a:spcBef>
              <a:spcAft>
                <a:spcPts val="400"/>
              </a:spcAft>
              <a:buNone/>
            </a:pPr>
            <a:endParaRPr lang="en-US" sz="1100" b="1" dirty="0">
              <a:cs typeface="Arial"/>
            </a:endParaRPr>
          </a:p>
          <a:p>
            <a:pPr marL="0" indent="0">
              <a:spcBef>
                <a:spcPts val="0"/>
              </a:spcBef>
              <a:spcAft>
                <a:spcPts val="400"/>
              </a:spcAft>
              <a:buNone/>
            </a:pPr>
            <a:endParaRPr lang="en-US" sz="1100" b="1" dirty="0">
              <a:cs typeface="Arial"/>
            </a:endParaRPr>
          </a:p>
        </p:txBody>
      </p:sp>
      <p:sp>
        <p:nvSpPr>
          <p:cNvPr id="23" name="Rectangle 22">
            <a:extLst>
              <a:ext uri="{FF2B5EF4-FFF2-40B4-BE49-F238E27FC236}">
                <a16:creationId xmlns:a16="http://schemas.microsoft.com/office/drawing/2014/main" id="{B4B8BEEC-7BCF-986D-0378-732723ACA14A}"/>
              </a:ext>
            </a:extLst>
          </p:cNvPr>
          <p:cNvSpPr/>
          <p:nvPr/>
        </p:nvSpPr>
        <p:spPr bwMode="gray">
          <a:xfrm>
            <a:off x="986519" y="4767126"/>
            <a:ext cx="3622220" cy="312963"/>
          </a:xfrm>
          <a:prstGeom prst="rect">
            <a:avLst/>
          </a:prstGeom>
          <a:solidFill>
            <a:schemeClr val="accent6"/>
          </a:solidFill>
          <a:ln w="285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800" b="1" dirty="0">
                <a:solidFill>
                  <a:schemeClr val="bg1"/>
                </a:solidFill>
                <a:cs typeface="Arial"/>
              </a:rPr>
              <a:t>40-60%    LCOE vs. solar &amp; wind</a:t>
            </a:r>
          </a:p>
        </p:txBody>
      </p:sp>
      <p:sp>
        <p:nvSpPr>
          <p:cNvPr id="24" name="Arrow: Up 16">
            <a:extLst>
              <a:ext uri="{FF2B5EF4-FFF2-40B4-BE49-F238E27FC236}">
                <a16:creationId xmlns:a16="http://schemas.microsoft.com/office/drawing/2014/main" id="{4A9E47B9-09B4-54F0-80DE-2486DBA0CFB7}"/>
              </a:ext>
            </a:extLst>
          </p:cNvPr>
          <p:cNvSpPr/>
          <p:nvPr/>
        </p:nvSpPr>
        <p:spPr bwMode="gray">
          <a:xfrm>
            <a:off x="1849101" y="4809961"/>
            <a:ext cx="125404" cy="227293"/>
          </a:xfrm>
          <a:prstGeom prst="upArrow">
            <a:avLst/>
          </a:prstGeom>
          <a:solidFill>
            <a:schemeClr val="bg1"/>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pic>
        <p:nvPicPr>
          <p:cNvPr id="25" name="Graphic 24" descr="Dollar with solid fill">
            <a:extLst>
              <a:ext uri="{FF2B5EF4-FFF2-40B4-BE49-F238E27FC236}">
                <a16:creationId xmlns:a16="http://schemas.microsoft.com/office/drawing/2014/main" id="{A6FF2BA3-BFCC-787A-8974-3BF99C58304E}"/>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446314" y="4709973"/>
            <a:ext cx="555172" cy="457200"/>
          </a:xfrm>
          <a:prstGeom prst="rect">
            <a:avLst/>
          </a:prstGeom>
        </p:spPr>
      </p:pic>
      <p:pic>
        <p:nvPicPr>
          <p:cNvPr id="26" name="Graphic 25" descr="Warning with solid fill">
            <a:extLst>
              <a:ext uri="{FF2B5EF4-FFF2-40B4-BE49-F238E27FC236}">
                <a16:creationId xmlns:a16="http://schemas.microsoft.com/office/drawing/2014/main" id="{6F6E1A46-C4B1-201F-2BED-90319842540B}"/>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522514" y="4176573"/>
            <a:ext cx="468086" cy="435429"/>
          </a:xfrm>
          <a:prstGeom prst="rect">
            <a:avLst/>
          </a:prstGeom>
        </p:spPr>
      </p:pic>
      <p:sp>
        <p:nvSpPr>
          <p:cNvPr id="27" name="Rectangle 26">
            <a:extLst>
              <a:ext uri="{FF2B5EF4-FFF2-40B4-BE49-F238E27FC236}">
                <a16:creationId xmlns:a16="http://schemas.microsoft.com/office/drawing/2014/main" id="{0C0A443F-3585-5219-EA0F-E09C7A3E397B}"/>
              </a:ext>
            </a:extLst>
          </p:cNvPr>
          <p:cNvSpPr/>
          <p:nvPr/>
        </p:nvSpPr>
        <p:spPr bwMode="gray">
          <a:xfrm>
            <a:off x="986518" y="4266382"/>
            <a:ext cx="2043793" cy="345621"/>
          </a:xfrm>
          <a:prstGeom prst="rect">
            <a:avLst/>
          </a:prstGeom>
          <a:solidFill>
            <a:schemeClr val="accent6"/>
          </a:solidFill>
          <a:ln w="285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800" b="1" dirty="0">
                <a:solidFill>
                  <a:schemeClr val="bg1"/>
                </a:solidFill>
                <a:cs typeface="Arial"/>
              </a:rPr>
              <a:t>Commercial risk</a:t>
            </a:r>
            <a:endParaRPr lang="en-US" dirty="0">
              <a:solidFill>
                <a:schemeClr val="bg1"/>
              </a:solidFill>
              <a:cs typeface="Arial"/>
            </a:endParaRPr>
          </a:p>
        </p:txBody>
      </p:sp>
      <p:sp>
        <p:nvSpPr>
          <p:cNvPr id="28" name="Rectangle 27">
            <a:extLst>
              <a:ext uri="{FF2B5EF4-FFF2-40B4-BE49-F238E27FC236}">
                <a16:creationId xmlns:a16="http://schemas.microsoft.com/office/drawing/2014/main" id="{145074AF-E45D-0C1F-AFCF-1B95EF17B437}"/>
              </a:ext>
            </a:extLst>
          </p:cNvPr>
          <p:cNvSpPr/>
          <p:nvPr/>
        </p:nvSpPr>
        <p:spPr bwMode="gray">
          <a:xfrm>
            <a:off x="3468458" y="4005125"/>
            <a:ext cx="1140281" cy="171451"/>
          </a:xfrm>
          <a:prstGeom prst="rect">
            <a:avLst/>
          </a:prstGeom>
          <a:solidFill>
            <a:schemeClr val="accent6"/>
          </a:solidFill>
          <a:ln w="285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50" b="1" dirty="0">
                <a:solidFill>
                  <a:schemeClr val="bg1"/>
                </a:solidFill>
                <a:cs typeface="Arial"/>
              </a:rPr>
              <a:t>Exploration</a:t>
            </a:r>
          </a:p>
        </p:txBody>
      </p:sp>
      <p:sp>
        <p:nvSpPr>
          <p:cNvPr id="29" name="Rectangle 28">
            <a:extLst>
              <a:ext uri="{FF2B5EF4-FFF2-40B4-BE49-F238E27FC236}">
                <a16:creationId xmlns:a16="http://schemas.microsoft.com/office/drawing/2014/main" id="{EB46A170-6E0B-264F-8729-020234FECC6D}"/>
              </a:ext>
            </a:extLst>
          </p:cNvPr>
          <p:cNvSpPr/>
          <p:nvPr/>
        </p:nvSpPr>
        <p:spPr bwMode="gray">
          <a:xfrm>
            <a:off x="3468458" y="4266382"/>
            <a:ext cx="1140281" cy="171451"/>
          </a:xfrm>
          <a:prstGeom prst="rect">
            <a:avLst/>
          </a:prstGeom>
          <a:solidFill>
            <a:schemeClr val="accent6"/>
          </a:solidFill>
          <a:ln w="285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50" b="1" dirty="0">
                <a:solidFill>
                  <a:schemeClr val="bg1"/>
                </a:solidFill>
                <a:cs typeface="Arial"/>
              </a:rPr>
              <a:t>Drilling</a:t>
            </a:r>
            <a:endParaRPr lang="en-US" dirty="0">
              <a:solidFill>
                <a:schemeClr val="bg1"/>
              </a:solidFill>
              <a:cs typeface="Arial"/>
            </a:endParaRPr>
          </a:p>
        </p:txBody>
      </p:sp>
      <p:sp>
        <p:nvSpPr>
          <p:cNvPr id="30" name="Rectangle 29">
            <a:extLst>
              <a:ext uri="{FF2B5EF4-FFF2-40B4-BE49-F238E27FC236}">
                <a16:creationId xmlns:a16="http://schemas.microsoft.com/office/drawing/2014/main" id="{2DFF6B43-2A93-EA12-2E69-BB9AB27889F7}"/>
              </a:ext>
            </a:extLst>
          </p:cNvPr>
          <p:cNvSpPr/>
          <p:nvPr/>
        </p:nvSpPr>
        <p:spPr bwMode="gray">
          <a:xfrm>
            <a:off x="3468458" y="4527639"/>
            <a:ext cx="1140281" cy="171451"/>
          </a:xfrm>
          <a:prstGeom prst="rect">
            <a:avLst/>
          </a:prstGeom>
          <a:solidFill>
            <a:schemeClr val="accent6"/>
          </a:solidFill>
          <a:ln w="285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50" b="1" dirty="0">
                <a:solidFill>
                  <a:schemeClr val="bg1"/>
                </a:solidFill>
                <a:cs typeface="Arial"/>
              </a:rPr>
              <a:t>Construction</a:t>
            </a:r>
            <a:endParaRPr lang="en-US" dirty="0">
              <a:solidFill>
                <a:schemeClr val="bg1"/>
              </a:solidFill>
              <a:cs typeface="Arial"/>
            </a:endParaRPr>
          </a:p>
        </p:txBody>
      </p:sp>
      <p:cxnSp>
        <p:nvCxnSpPr>
          <p:cNvPr id="31" name="Connector: Elbow 39">
            <a:extLst>
              <a:ext uri="{FF2B5EF4-FFF2-40B4-BE49-F238E27FC236}">
                <a16:creationId xmlns:a16="http://schemas.microsoft.com/office/drawing/2014/main" id="{65653865-F760-E0B3-5D04-91AF6EF2DDE6}"/>
              </a:ext>
            </a:extLst>
          </p:cNvPr>
          <p:cNvCxnSpPr/>
          <p:nvPr/>
        </p:nvCxnSpPr>
        <p:spPr bwMode="gray">
          <a:xfrm flipV="1">
            <a:off x="3021659" y="4081428"/>
            <a:ext cx="446314" cy="348342"/>
          </a:xfrm>
          <a:prstGeom prst="bentConnector3">
            <a:avLst/>
          </a:prstGeom>
          <a:ln w="12700">
            <a:tailEnd type="none" w="med" len="lg"/>
          </a:ln>
        </p:spPr>
        <p:style>
          <a:lnRef idx="1">
            <a:schemeClr val="accent6"/>
          </a:lnRef>
          <a:fillRef idx="0">
            <a:schemeClr val="accent6"/>
          </a:fillRef>
          <a:effectRef idx="0">
            <a:schemeClr val="accent6"/>
          </a:effectRef>
          <a:fontRef idx="minor">
            <a:schemeClr val="tx1"/>
          </a:fontRef>
        </p:style>
      </p:cxnSp>
      <p:cxnSp>
        <p:nvCxnSpPr>
          <p:cNvPr id="32" name="Connector: Elbow 40">
            <a:extLst>
              <a:ext uri="{FF2B5EF4-FFF2-40B4-BE49-F238E27FC236}">
                <a16:creationId xmlns:a16="http://schemas.microsoft.com/office/drawing/2014/main" id="{A268120E-79AC-B1B4-9B95-6C3E382FE080}"/>
              </a:ext>
            </a:extLst>
          </p:cNvPr>
          <p:cNvCxnSpPr>
            <a:cxnSpLocks/>
          </p:cNvCxnSpPr>
          <p:nvPr/>
        </p:nvCxnSpPr>
        <p:spPr bwMode="gray">
          <a:xfrm flipV="1">
            <a:off x="3018065" y="4364353"/>
            <a:ext cx="446314" cy="65315"/>
          </a:xfrm>
          <a:prstGeom prst="bentConnector3">
            <a:avLst/>
          </a:prstGeom>
          <a:ln w="12700">
            <a:tailEnd type="none" w="med" len="lg"/>
          </a:ln>
        </p:spPr>
        <p:style>
          <a:lnRef idx="1">
            <a:schemeClr val="accent6"/>
          </a:lnRef>
          <a:fillRef idx="0">
            <a:schemeClr val="accent6"/>
          </a:fillRef>
          <a:effectRef idx="0">
            <a:schemeClr val="accent6"/>
          </a:effectRef>
          <a:fontRef idx="minor">
            <a:schemeClr val="tx1"/>
          </a:fontRef>
        </p:style>
      </p:cxnSp>
      <p:cxnSp>
        <p:nvCxnSpPr>
          <p:cNvPr id="33" name="Connector: Elbow 41">
            <a:extLst>
              <a:ext uri="{FF2B5EF4-FFF2-40B4-BE49-F238E27FC236}">
                <a16:creationId xmlns:a16="http://schemas.microsoft.com/office/drawing/2014/main" id="{AA890013-451D-9598-61FA-31403C4D5840}"/>
              </a:ext>
            </a:extLst>
          </p:cNvPr>
          <p:cNvCxnSpPr>
            <a:cxnSpLocks/>
          </p:cNvCxnSpPr>
          <p:nvPr/>
        </p:nvCxnSpPr>
        <p:spPr bwMode="gray">
          <a:xfrm>
            <a:off x="3018065" y="4429770"/>
            <a:ext cx="446314" cy="174170"/>
          </a:xfrm>
          <a:prstGeom prst="bentConnector3">
            <a:avLst/>
          </a:prstGeom>
          <a:ln w="12700">
            <a:tailEnd type="none" w="med" len="lg"/>
          </a:ln>
        </p:spPr>
        <p:style>
          <a:lnRef idx="1">
            <a:schemeClr val="accent6"/>
          </a:lnRef>
          <a:fillRef idx="0">
            <a:schemeClr val="accent6"/>
          </a:fillRef>
          <a:effectRef idx="0">
            <a:schemeClr val="accent6"/>
          </a:effectRef>
          <a:fontRef idx="minor">
            <a:schemeClr val="tx1"/>
          </a:fontRef>
        </p:style>
      </p:cxnSp>
      <p:sp>
        <p:nvSpPr>
          <p:cNvPr id="34" name="TextBox 8">
            <a:extLst>
              <a:ext uri="{FF2B5EF4-FFF2-40B4-BE49-F238E27FC236}">
                <a16:creationId xmlns:a16="http://schemas.microsoft.com/office/drawing/2014/main" id="{FB6125A9-F229-EBD3-993F-25DF1CCD9BFA}"/>
              </a:ext>
            </a:extLst>
          </p:cNvPr>
          <p:cNvSpPr txBox="1"/>
          <p:nvPr/>
        </p:nvSpPr>
        <p:spPr bwMode="gray">
          <a:xfrm>
            <a:off x="5109414" y="1485311"/>
            <a:ext cx="6849173" cy="666849"/>
          </a:xfrm>
          <a:prstGeom prst="rect">
            <a:avLst/>
          </a:prstGeom>
          <a:noFill/>
        </p:spPr>
        <p:txBody>
          <a:bodyPr wrap="square" lIns="137160" tIns="137160" rIns="274320" bIns="137160" rtlCol="0" anchor="t">
            <a:spAutoFit/>
          </a:bodyPr>
          <a:lstStyle/>
          <a:p>
            <a:pPr marL="0" indent="0">
              <a:spcBef>
                <a:spcPts val="0"/>
              </a:spcBef>
              <a:spcAft>
                <a:spcPts val="400"/>
              </a:spcAft>
              <a:buNone/>
            </a:pPr>
            <a:r>
              <a:rPr lang="en-US" sz="1100" b="1" dirty="0"/>
              <a:t>Large and diverse range of geothermal resources</a:t>
            </a:r>
          </a:p>
          <a:p>
            <a:pPr marL="0" indent="0">
              <a:spcBef>
                <a:spcPts val="0"/>
              </a:spcBef>
              <a:spcAft>
                <a:spcPts val="400"/>
              </a:spcAft>
              <a:buNone/>
            </a:pPr>
            <a:endParaRPr lang="en-US" sz="1100" dirty="0">
              <a:cs typeface="Arial"/>
            </a:endParaRPr>
          </a:p>
        </p:txBody>
      </p:sp>
      <p:sp>
        <p:nvSpPr>
          <p:cNvPr id="35" name="Rectangle 34">
            <a:extLst>
              <a:ext uri="{FF2B5EF4-FFF2-40B4-BE49-F238E27FC236}">
                <a16:creationId xmlns:a16="http://schemas.microsoft.com/office/drawing/2014/main" id="{5CDEE5D6-2516-8268-5203-113C046A710B}"/>
              </a:ext>
            </a:extLst>
          </p:cNvPr>
          <p:cNvSpPr/>
          <p:nvPr/>
        </p:nvSpPr>
        <p:spPr bwMode="gray">
          <a:xfrm>
            <a:off x="5279571" y="1819817"/>
            <a:ext cx="1513113" cy="239487"/>
          </a:xfrm>
          <a:prstGeom prst="rect">
            <a:avLst/>
          </a:prstGeom>
          <a:solidFill>
            <a:schemeClr val="accent3">
              <a:lumMod val="7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200" dirty="0">
                <a:solidFill>
                  <a:schemeClr val="bg1"/>
                </a:solidFill>
                <a:cs typeface="Arial"/>
              </a:rPr>
              <a:t>High Temp</a:t>
            </a:r>
          </a:p>
        </p:txBody>
      </p:sp>
      <p:sp>
        <p:nvSpPr>
          <p:cNvPr id="36" name="Rectangle 35">
            <a:extLst>
              <a:ext uri="{FF2B5EF4-FFF2-40B4-BE49-F238E27FC236}">
                <a16:creationId xmlns:a16="http://schemas.microsoft.com/office/drawing/2014/main" id="{EB2FF01B-0B30-60B5-5F45-15D5D0A78500}"/>
              </a:ext>
            </a:extLst>
          </p:cNvPr>
          <p:cNvSpPr/>
          <p:nvPr/>
        </p:nvSpPr>
        <p:spPr bwMode="gray">
          <a:xfrm>
            <a:off x="5279571" y="2081074"/>
            <a:ext cx="1513113" cy="239487"/>
          </a:xfrm>
          <a:prstGeom prst="rect">
            <a:avLst/>
          </a:prstGeom>
          <a:solidFill>
            <a:schemeClr val="accent3">
              <a:lumMod val="60000"/>
              <a:lumOff val="4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200" dirty="0">
                <a:solidFill>
                  <a:schemeClr val="bg1"/>
                </a:solidFill>
                <a:cs typeface="Arial"/>
              </a:rPr>
              <a:t>Medium, Low Temp</a:t>
            </a:r>
          </a:p>
        </p:txBody>
      </p:sp>
      <p:sp>
        <p:nvSpPr>
          <p:cNvPr id="37" name="Rectangle 36">
            <a:extLst>
              <a:ext uri="{FF2B5EF4-FFF2-40B4-BE49-F238E27FC236}">
                <a16:creationId xmlns:a16="http://schemas.microsoft.com/office/drawing/2014/main" id="{B42E2412-00AA-9313-5DE9-253C4F6048B2}"/>
              </a:ext>
            </a:extLst>
          </p:cNvPr>
          <p:cNvSpPr/>
          <p:nvPr/>
        </p:nvSpPr>
        <p:spPr bwMode="gray">
          <a:xfrm>
            <a:off x="7554685" y="1808931"/>
            <a:ext cx="1513113" cy="23948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200" dirty="0">
                <a:solidFill>
                  <a:schemeClr val="bg1"/>
                </a:solidFill>
                <a:cs typeface="Arial"/>
              </a:rPr>
              <a:t>Power</a:t>
            </a:r>
            <a:endParaRPr lang="en-US" dirty="0">
              <a:solidFill>
                <a:schemeClr val="bg1"/>
              </a:solidFill>
              <a:cs typeface="Arial"/>
            </a:endParaRPr>
          </a:p>
        </p:txBody>
      </p:sp>
      <p:sp>
        <p:nvSpPr>
          <p:cNvPr id="38" name="Rectangle 37">
            <a:extLst>
              <a:ext uri="{FF2B5EF4-FFF2-40B4-BE49-F238E27FC236}">
                <a16:creationId xmlns:a16="http://schemas.microsoft.com/office/drawing/2014/main" id="{586D13F4-302E-4E7C-17BE-290665144FEF}"/>
              </a:ext>
            </a:extLst>
          </p:cNvPr>
          <p:cNvSpPr/>
          <p:nvPr/>
        </p:nvSpPr>
        <p:spPr bwMode="gray">
          <a:xfrm>
            <a:off x="7554685" y="2070188"/>
            <a:ext cx="1513113" cy="239487"/>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200" dirty="0">
                <a:solidFill>
                  <a:schemeClr val="bg1"/>
                </a:solidFill>
                <a:cs typeface="Arial"/>
              </a:rPr>
              <a:t>Direct Heating</a:t>
            </a:r>
          </a:p>
        </p:txBody>
      </p:sp>
      <p:sp>
        <p:nvSpPr>
          <p:cNvPr id="39" name="Rectangle 38">
            <a:extLst>
              <a:ext uri="{FF2B5EF4-FFF2-40B4-BE49-F238E27FC236}">
                <a16:creationId xmlns:a16="http://schemas.microsoft.com/office/drawing/2014/main" id="{660F4838-2EAA-F58B-9583-70FEA84B2EA6}"/>
              </a:ext>
            </a:extLst>
          </p:cNvPr>
          <p:cNvSpPr/>
          <p:nvPr/>
        </p:nvSpPr>
        <p:spPr bwMode="gray">
          <a:xfrm>
            <a:off x="9829799" y="1808930"/>
            <a:ext cx="1807027" cy="239486"/>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200" dirty="0">
                <a:solidFill>
                  <a:schemeClr val="bg1"/>
                </a:solidFill>
                <a:cs typeface="Arial"/>
              </a:rPr>
              <a:t>Tibet, Yunnan</a:t>
            </a:r>
            <a:endParaRPr lang="en-US" dirty="0">
              <a:solidFill>
                <a:schemeClr val="bg1"/>
              </a:solidFill>
              <a:cs typeface="Arial"/>
            </a:endParaRPr>
          </a:p>
        </p:txBody>
      </p:sp>
      <p:sp>
        <p:nvSpPr>
          <p:cNvPr id="40" name="Rectangle 39">
            <a:extLst>
              <a:ext uri="{FF2B5EF4-FFF2-40B4-BE49-F238E27FC236}">
                <a16:creationId xmlns:a16="http://schemas.microsoft.com/office/drawing/2014/main" id="{F7823231-CFE0-B328-D385-0D578739BDBA}"/>
              </a:ext>
            </a:extLst>
          </p:cNvPr>
          <p:cNvSpPr/>
          <p:nvPr/>
        </p:nvSpPr>
        <p:spPr bwMode="gray">
          <a:xfrm>
            <a:off x="9829799" y="2070187"/>
            <a:ext cx="1807027" cy="239487"/>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200" dirty="0">
                <a:solidFill>
                  <a:schemeClr val="bg1"/>
                </a:solidFill>
                <a:cs typeface="Arial"/>
              </a:rPr>
              <a:t>Northern, Eastern China</a:t>
            </a:r>
            <a:endParaRPr lang="en-US" dirty="0">
              <a:solidFill>
                <a:schemeClr val="bg1"/>
              </a:solidFill>
              <a:cs typeface="Arial"/>
            </a:endParaRPr>
          </a:p>
        </p:txBody>
      </p:sp>
      <p:cxnSp>
        <p:nvCxnSpPr>
          <p:cNvPr id="41" name="Connector: Elbow 715">
            <a:extLst>
              <a:ext uri="{FF2B5EF4-FFF2-40B4-BE49-F238E27FC236}">
                <a16:creationId xmlns:a16="http://schemas.microsoft.com/office/drawing/2014/main" id="{2308FF24-1B2D-75A4-71D7-06D3DE4B04F4}"/>
              </a:ext>
            </a:extLst>
          </p:cNvPr>
          <p:cNvCxnSpPr/>
          <p:nvPr/>
        </p:nvCxnSpPr>
        <p:spPr bwMode="gray">
          <a:xfrm>
            <a:off x="6796768" y="1932757"/>
            <a:ext cx="762000" cy="1"/>
          </a:xfrm>
          <a:prstGeom prst="bentConnector3">
            <a:avLst/>
          </a:prstGeom>
          <a:ln w="9525" cap="flat">
            <a:solidFill>
              <a:schemeClr val="accent6"/>
            </a:solidFill>
            <a:miter lim="800000"/>
            <a:tailEnd type="triangle"/>
          </a:ln>
        </p:spPr>
        <p:style>
          <a:lnRef idx="1">
            <a:schemeClr val="accent1"/>
          </a:lnRef>
          <a:fillRef idx="0">
            <a:schemeClr val="accent1"/>
          </a:fillRef>
          <a:effectRef idx="0">
            <a:schemeClr val="accent1"/>
          </a:effectRef>
          <a:fontRef idx="minor">
            <a:schemeClr val="tx1"/>
          </a:fontRef>
        </p:style>
      </p:cxnSp>
      <p:cxnSp>
        <p:nvCxnSpPr>
          <p:cNvPr id="42" name="Connector: Elbow 716">
            <a:extLst>
              <a:ext uri="{FF2B5EF4-FFF2-40B4-BE49-F238E27FC236}">
                <a16:creationId xmlns:a16="http://schemas.microsoft.com/office/drawing/2014/main" id="{CD7C129D-91C9-B9F0-1BCF-86BF26B3A83F}"/>
              </a:ext>
            </a:extLst>
          </p:cNvPr>
          <p:cNvCxnSpPr>
            <a:cxnSpLocks/>
          </p:cNvCxnSpPr>
          <p:nvPr/>
        </p:nvCxnSpPr>
        <p:spPr bwMode="gray">
          <a:xfrm>
            <a:off x="9071882" y="1943642"/>
            <a:ext cx="762000" cy="1"/>
          </a:xfrm>
          <a:prstGeom prst="bentConnector3">
            <a:avLst/>
          </a:prstGeom>
          <a:ln w="9525" cap="flat">
            <a:solidFill>
              <a:schemeClr val="accent6"/>
            </a:solidFill>
            <a:miter lim="800000"/>
            <a:tailEnd type="triangle"/>
          </a:ln>
        </p:spPr>
        <p:style>
          <a:lnRef idx="1">
            <a:schemeClr val="accent1"/>
          </a:lnRef>
          <a:fillRef idx="0">
            <a:schemeClr val="accent1"/>
          </a:fillRef>
          <a:effectRef idx="0">
            <a:schemeClr val="accent1"/>
          </a:effectRef>
          <a:fontRef idx="minor">
            <a:schemeClr val="tx1"/>
          </a:fontRef>
        </p:style>
      </p:cxnSp>
      <p:cxnSp>
        <p:nvCxnSpPr>
          <p:cNvPr id="43" name="Connector: Elbow 717">
            <a:extLst>
              <a:ext uri="{FF2B5EF4-FFF2-40B4-BE49-F238E27FC236}">
                <a16:creationId xmlns:a16="http://schemas.microsoft.com/office/drawing/2014/main" id="{187F130E-B6CC-112F-C3C4-FC588F32EFB3}"/>
              </a:ext>
            </a:extLst>
          </p:cNvPr>
          <p:cNvCxnSpPr>
            <a:cxnSpLocks/>
          </p:cNvCxnSpPr>
          <p:nvPr/>
        </p:nvCxnSpPr>
        <p:spPr bwMode="gray">
          <a:xfrm>
            <a:off x="9071882" y="2194013"/>
            <a:ext cx="762000" cy="1"/>
          </a:xfrm>
          <a:prstGeom prst="bentConnector3">
            <a:avLst/>
          </a:prstGeom>
          <a:ln w="9525" cap="flat">
            <a:solidFill>
              <a:schemeClr val="accent6"/>
            </a:solidFill>
            <a:miter lim="800000"/>
            <a:tailEnd type="triangle"/>
          </a:ln>
        </p:spPr>
        <p:style>
          <a:lnRef idx="1">
            <a:schemeClr val="accent1"/>
          </a:lnRef>
          <a:fillRef idx="0">
            <a:schemeClr val="accent1"/>
          </a:fillRef>
          <a:effectRef idx="0">
            <a:schemeClr val="accent1"/>
          </a:effectRef>
          <a:fontRef idx="minor">
            <a:schemeClr val="tx1"/>
          </a:fontRef>
        </p:style>
      </p:cxnSp>
      <p:cxnSp>
        <p:nvCxnSpPr>
          <p:cNvPr id="44" name="Connector: Elbow 718">
            <a:extLst>
              <a:ext uri="{FF2B5EF4-FFF2-40B4-BE49-F238E27FC236}">
                <a16:creationId xmlns:a16="http://schemas.microsoft.com/office/drawing/2014/main" id="{A0313BC6-766A-FE60-E1E1-743B27767D2F}"/>
              </a:ext>
            </a:extLst>
          </p:cNvPr>
          <p:cNvCxnSpPr>
            <a:cxnSpLocks/>
          </p:cNvCxnSpPr>
          <p:nvPr/>
        </p:nvCxnSpPr>
        <p:spPr bwMode="gray">
          <a:xfrm>
            <a:off x="6796767" y="2204898"/>
            <a:ext cx="762000" cy="1"/>
          </a:xfrm>
          <a:prstGeom prst="bentConnector3">
            <a:avLst/>
          </a:prstGeom>
          <a:ln w="9525" cap="flat">
            <a:solidFill>
              <a:schemeClr val="accent6"/>
            </a:solidFill>
            <a:miter lim="800000"/>
            <a:tailEnd type="triangle"/>
          </a:ln>
        </p:spPr>
        <p:style>
          <a:lnRef idx="1">
            <a:schemeClr val="accent1"/>
          </a:lnRef>
          <a:fillRef idx="0">
            <a:schemeClr val="accent1"/>
          </a:fillRef>
          <a:effectRef idx="0">
            <a:schemeClr val="accent1"/>
          </a:effectRef>
          <a:fontRef idx="minor">
            <a:schemeClr val="tx1"/>
          </a:fontRef>
        </p:style>
      </p:cxnSp>
      <p:pic>
        <p:nvPicPr>
          <p:cNvPr id="45" name="Picture 44" descr="A red and white logo&#10;&#10;AI-generated content may be incorrect.">
            <a:extLst>
              <a:ext uri="{FF2B5EF4-FFF2-40B4-BE49-F238E27FC236}">
                <a16:creationId xmlns:a16="http://schemas.microsoft.com/office/drawing/2014/main" id="{917A6AB3-0844-EA42-69EE-CCE2C8ABFD18}"/>
              </a:ext>
            </a:extLst>
          </p:cNvPr>
          <p:cNvPicPr>
            <a:picLocks noChangeAspect="1"/>
          </p:cNvPicPr>
          <p:nvPr/>
        </p:nvPicPr>
        <p:blipFill>
          <a:blip r:embed="rId17" cstate="print">
            <a:extLst>
              <a:ext uri="{28A0092B-C50C-407E-A947-70E740481C1C}">
                <a14:useLocalDpi xmlns:a14="http://schemas.microsoft.com/office/drawing/2010/main"/>
              </a:ext>
            </a:extLst>
          </a:blip>
          <a:stretch>
            <a:fillRect/>
          </a:stretch>
        </p:blipFill>
        <p:spPr>
          <a:xfrm>
            <a:off x="5723164" y="4428306"/>
            <a:ext cx="1289958" cy="258537"/>
          </a:xfrm>
          <a:prstGeom prst="rect">
            <a:avLst/>
          </a:prstGeom>
        </p:spPr>
      </p:pic>
      <p:sp>
        <p:nvSpPr>
          <p:cNvPr id="46" name="TextBox 45">
            <a:extLst>
              <a:ext uri="{FF2B5EF4-FFF2-40B4-BE49-F238E27FC236}">
                <a16:creationId xmlns:a16="http://schemas.microsoft.com/office/drawing/2014/main" id="{65A519CD-0626-FAE4-C2FD-9F5C71FE2280}"/>
              </a:ext>
            </a:extLst>
          </p:cNvPr>
          <p:cNvSpPr txBox="1"/>
          <p:nvPr/>
        </p:nvSpPr>
        <p:spPr bwMode="gray">
          <a:xfrm>
            <a:off x="4901291" y="3935728"/>
            <a:ext cx="6554853" cy="241980"/>
          </a:xfrm>
          <a:prstGeom prst="rect">
            <a:avLst/>
          </a:prstGeom>
          <a:noFill/>
          <a:ln>
            <a:noFill/>
          </a:ln>
        </p:spPr>
        <p:txBody>
          <a:bodyPr rot="0" spcFirstLastPara="0" vertOverflow="overflow" horzOverflow="overflow" vert="horz" wrap="square" lIns="36000" tIns="36000" rIns="36000" bIns="36000" numCol="1" spcCol="0" rtlCol="0" fromWordArt="0" anchor="t" anchorCtr="0" forceAA="0" compatLnSpc="1">
            <a:prstTxWarp prst="textNoShape">
              <a:avLst/>
            </a:prstTxWarp>
            <a:spAutoFit/>
          </a:bodyPr>
          <a:lstStyle/>
          <a:p>
            <a:pPr marL="0" indent="0" algn="ctr">
              <a:buNone/>
            </a:pPr>
            <a:r>
              <a:rPr lang="en-US" sz="1100" b="1" dirty="0">
                <a:cs typeface="Arial"/>
              </a:rPr>
              <a:t>Financial incentives and instruments creations for Sinopec Chinese oil &amp; gas company</a:t>
            </a:r>
            <a:endParaRPr lang="en-US" dirty="0"/>
          </a:p>
        </p:txBody>
      </p:sp>
      <p:pic>
        <p:nvPicPr>
          <p:cNvPr id="47" name="Graphic 46" descr="Gauge with solid fill">
            <a:extLst>
              <a:ext uri="{FF2B5EF4-FFF2-40B4-BE49-F238E27FC236}">
                <a16:creationId xmlns:a16="http://schemas.microsoft.com/office/drawing/2014/main" id="{EFD728AC-34FA-1EDE-2120-B83BC1C94206}"/>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flipH="1">
            <a:off x="533400" y="5591717"/>
            <a:ext cx="468086" cy="435429"/>
          </a:xfrm>
          <a:prstGeom prst="rect">
            <a:avLst/>
          </a:prstGeom>
        </p:spPr>
      </p:pic>
      <p:sp>
        <p:nvSpPr>
          <p:cNvPr id="48" name="Rectangle 47">
            <a:extLst>
              <a:ext uri="{FF2B5EF4-FFF2-40B4-BE49-F238E27FC236}">
                <a16:creationId xmlns:a16="http://schemas.microsoft.com/office/drawing/2014/main" id="{C568B275-95EA-4EB9-2E69-368F836F3FD8}"/>
              </a:ext>
            </a:extLst>
          </p:cNvPr>
          <p:cNvSpPr/>
          <p:nvPr/>
        </p:nvSpPr>
        <p:spPr bwMode="gray">
          <a:xfrm>
            <a:off x="1030061" y="5659755"/>
            <a:ext cx="3578677" cy="291190"/>
          </a:xfrm>
          <a:prstGeom prst="rect">
            <a:avLst/>
          </a:prstGeom>
          <a:solidFill>
            <a:schemeClr val="accent6"/>
          </a:solidFill>
          <a:ln w="285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800" b="1" dirty="0">
                <a:solidFill>
                  <a:schemeClr val="bg1"/>
                </a:solidFill>
                <a:cs typeface="Arial"/>
              </a:rPr>
              <a:t>Low scalability</a:t>
            </a:r>
            <a:endParaRPr lang="en-US" dirty="0"/>
          </a:p>
        </p:txBody>
      </p:sp>
      <p:sp>
        <p:nvSpPr>
          <p:cNvPr id="49" name="TextBox 48">
            <a:extLst>
              <a:ext uri="{FF2B5EF4-FFF2-40B4-BE49-F238E27FC236}">
                <a16:creationId xmlns:a16="http://schemas.microsoft.com/office/drawing/2014/main" id="{0FE6E93D-16D3-545A-A9E5-50BE7C2C3715}"/>
              </a:ext>
            </a:extLst>
          </p:cNvPr>
          <p:cNvSpPr txBox="1"/>
          <p:nvPr/>
        </p:nvSpPr>
        <p:spPr bwMode="gray">
          <a:xfrm>
            <a:off x="609600" y="6004830"/>
            <a:ext cx="4011483" cy="211203"/>
          </a:xfrm>
          <a:prstGeom prst="rect">
            <a:avLst/>
          </a:prstGeom>
          <a:noFill/>
        </p:spPr>
        <p:txBody>
          <a:bodyPr rot="0" spcFirstLastPara="0" vertOverflow="overflow" horzOverflow="overflow" vert="horz" wrap="square" lIns="36000" tIns="36000" rIns="36000" bIns="36000" numCol="1" spcCol="0" rtlCol="0" fromWordArt="0" anchor="t" anchorCtr="0" forceAA="0" compatLnSpc="1">
            <a:prstTxWarp prst="textNoShape">
              <a:avLst/>
            </a:prstTxWarp>
            <a:spAutoFit/>
          </a:bodyPr>
          <a:lstStyle/>
          <a:p>
            <a:pPr>
              <a:buFont typeface="Arial"/>
              <a:buChar char="•"/>
            </a:pPr>
            <a:r>
              <a:rPr lang="en-US" sz="900" b="1" dirty="0">
                <a:cs typeface="Arial"/>
              </a:rPr>
              <a:t>EGS immature, expansion = more drilling, difficult + expensive</a:t>
            </a:r>
            <a:endParaRPr lang="en-US" dirty="0"/>
          </a:p>
        </p:txBody>
      </p:sp>
      <p:pic>
        <p:nvPicPr>
          <p:cNvPr id="50" name="Graphic 49" descr="Dollar with solid fill">
            <a:extLst>
              <a:ext uri="{FF2B5EF4-FFF2-40B4-BE49-F238E27FC236}">
                <a16:creationId xmlns:a16="http://schemas.microsoft.com/office/drawing/2014/main" id="{AC463261-059D-F31B-86BB-C748509020F3}"/>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5170714" y="4296315"/>
            <a:ext cx="555172" cy="457200"/>
          </a:xfrm>
          <a:prstGeom prst="rect">
            <a:avLst/>
          </a:prstGeom>
        </p:spPr>
      </p:pic>
      <p:sp>
        <p:nvSpPr>
          <p:cNvPr id="51" name="TextBox 50">
            <a:extLst>
              <a:ext uri="{FF2B5EF4-FFF2-40B4-BE49-F238E27FC236}">
                <a16:creationId xmlns:a16="http://schemas.microsoft.com/office/drawing/2014/main" id="{88E3A53C-B9B1-3198-10C2-CF52C9595344}"/>
              </a:ext>
            </a:extLst>
          </p:cNvPr>
          <p:cNvSpPr txBox="1"/>
          <p:nvPr/>
        </p:nvSpPr>
        <p:spPr bwMode="gray">
          <a:xfrm>
            <a:off x="7294787" y="4127589"/>
            <a:ext cx="1238543" cy="257369"/>
          </a:xfrm>
          <a:prstGeom prst="rect">
            <a:avLst/>
          </a:prstGeom>
          <a:noFill/>
          <a:ln>
            <a:noFill/>
          </a:ln>
        </p:spPr>
        <p:txBody>
          <a:bodyPr rot="0" spcFirstLastPara="0" vertOverflow="overflow" horzOverflow="overflow" vert="horz" wrap="square" lIns="36000" tIns="36000" rIns="36000" bIns="36000" numCol="1" spcCol="0" rtlCol="0" fromWordArt="0" anchor="t" anchorCtr="0" forceAA="0" compatLnSpc="1">
            <a:prstTxWarp prst="textNoShape">
              <a:avLst/>
            </a:prstTxWarp>
            <a:spAutoFit/>
          </a:bodyPr>
          <a:lstStyle/>
          <a:p>
            <a:pPr marL="0" indent="0" algn="ctr">
              <a:buNone/>
            </a:pPr>
            <a:r>
              <a:rPr lang="en-US" sz="1200" b="1" dirty="0">
                <a:solidFill>
                  <a:schemeClr val="accent5"/>
                </a:solidFill>
                <a:cs typeface="Arial"/>
              </a:rPr>
              <a:t>Energy system</a:t>
            </a:r>
          </a:p>
        </p:txBody>
      </p:sp>
      <p:sp>
        <p:nvSpPr>
          <p:cNvPr id="52" name="TextBox 51">
            <a:extLst>
              <a:ext uri="{FF2B5EF4-FFF2-40B4-BE49-F238E27FC236}">
                <a16:creationId xmlns:a16="http://schemas.microsoft.com/office/drawing/2014/main" id="{55AA2E44-569A-6A2A-B214-021E6D57CD3B}"/>
              </a:ext>
            </a:extLst>
          </p:cNvPr>
          <p:cNvSpPr txBox="1"/>
          <p:nvPr/>
        </p:nvSpPr>
        <p:spPr bwMode="gray">
          <a:xfrm>
            <a:off x="8557531" y="4143463"/>
            <a:ext cx="1494356" cy="257369"/>
          </a:xfrm>
          <a:prstGeom prst="rect">
            <a:avLst/>
          </a:prstGeom>
          <a:noFill/>
          <a:ln>
            <a:noFill/>
          </a:ln>
        </p:spPr>
        <p:txBody>
          <a:bodyPr rot="0" spcFirstLastPara="0" vertOverflow="overflow" horzOverflow="overflow" vert="horz" wrap="square" lIns="36000" tIns="36000" rIns="36000" bIns="36000" numCol="1" spcCol="0" rtlCol="0" fromWordArt="0" anchor="t" anchorCtr="0" forceAA="0" compatLnSpc="1">
            <a:prstTxWarp prst="textNoShape">
              <a:avLst/>
            </a:prstTxWarp>
            <a:spAutoFit/>
          </a:bodyPr>
          <a:lstStyle/>
          <a:p>
            <a:pPr marL="0" indent="0" algn="ctr">
              <a:buNone/>
            </a:pPr>
            <a:r>
              <a:rPr lang="en-US" sz="1200" b="1" dirty="0">
                <a:solidFill>
                  <a:schemeClr val="accent5"/>
                </a:solidFill>
                <a:cs typeface="Arial"/>
              </a:rPr>
              <a:t>$ invested by 2020</a:t>
            </a:r>
          </a:p>
        </p:txBody>
      </p:sp>
      <p:sp>
        <p:nvSpPr>
          <p:cNvPr id="53" name="TextBox 52">
            <a:extLst>
              <a:ext uri="{FF2B5EF4-FFF2-40B4-BE49-F238E27FC236}">
                <a16:creationId xmlns:a16="http://schemas.microsoft.com/office/drawing/2014/main" id="{A39AAD41-2F1A-E0EB-870B-8CDBE12059B8}"/>
              </a:ext>
            </a:extLst>
          </p:cNvPr>
          <p:cNvSpPr txBox="1"/>
          <p:nvPr/>
        </p:nvSpPr>
        <p:spPr bwMode="gray">
          <a:xfrm>
            <a:off x="9841440" y="4138173"/>
            <a:ext cx="1627707" cy="257369"/>
          </a:xfrm>
          <a:prstGeom prst="rect">
            <a:avLst/>
          </a:prstGeom>
          <a:noFill/>
          <a:ln>
            <a:noFill/>
          </a:ln>
        </p:spPr>
        <p:txBody>
          <a:bodyPr rot="0" spcFirstLastPara="0" vertOverflow="overflow" horzOverflow="overflow" vert="horz" wrap="square" lIns="36000" tIns="36000" rIns="36000" bIns="36000" numCol="1" spcCol="0" rtlCol="0" fromWordArt="0" anchor="t" anchorCtr="0" forceAA="0" compatLnSpc="1">
            <a:prstTxWarp prst="textNoShape">
              <a:avLst/>
            </a:prstTxWarp>
            <a:spAutoFit/>
          </a:bodyPr>
          <a:lstStyle/>
          <a:p>
            <a:pPr marL="0" indent="0" algn="ctr">
              <a:buNone/>
            </a:pPr>
            <a:r>
              <a:rPr lang="en-US" sz="1200" b="1" dirty="0">
                <a:solidFill>
                  <a:schemeClr val="accent5"/>
                </a:solidFill>
                <a:cs typeface="Arial"/>
              </a:rPr>
              <a:t>Expansion</a:t>
            </a:r>
            <a:endParaRPr lang="en-US" sz="1800" b="1" dirty="0">
              <a:solidFill>
                <a:schemeClr val="accent5"/>
              </a:solidFill>
              <a:cs typeface="Arial"/>
            </a:endParaRPr>
          </a:p>
        </p:txBody>
      </p:sp>
      <p:pic>
        <p:nvPicPr>
          <p:cNvPr id="54" name="Picture 53" descr="A red and white logo&#10;&#10;AI-generated content may be incorrect.">
            <a:extLst>
              <a:ext uri="{FF2B5EF4-FFF2-40B4-BE49-F238E27FC236}">
                <a16:creationId xmlns:a16="http://schemas.microsoft.com/office/drawing/2014/main" id="{0D3112E1-11B6-A15C-E80F-209FA87FE5E3}"/>
              </a:ext>
            </a:extLst>
          </p:cNvPr>
          <p:cNvPicPr>
            <a:picLocks noChangeAspect="1"/>
          </p:cNvPicPr>
          <p:nvPr/>
        </p:nvPicPr>
        <p:blipFill>
          <a:blip r:embed="rId17" cstate="print">
            <a:extLst>
              <a:ext uri="{28A0092B-C50C-407E-A947-70E740481C1C}">
                <a14:useLocalDpi xmlns:a14="http://schemas.microsoft.com/office/drawing/2010/main"/>
              </a:ext>
            </a:extLst>
          </a:blip>
          <a:stretch>
            <a:fillRect/>
          </a:stretch>
        </p:blipFill>
        <p:spPr>
          <a:xfrm>
            <a:off x="5734050" y="5658392"/>
            <a:ext cx="1289958" cy="258537"/>
          </a:xfrm>
          <a:prstGeom prst="rect">
            <a:avLst/>
          </a:prstGeom>
        </p:spPr>
      </p:pic>
      <p:sp>
        <p:nvSpPr>
          <p:cNvPr id="55" name="Rectangle 54">
            <a:extLst>
              <a:ext uri="{FF2B5EF4-FFF2-40B4-BE49-F238E27FC236}">
                <a16:creationId xmlns:a16="http://schemas.microsoft.com/office/drawing/2014/main" id="{5CE516AA-37D8-DB2F-F70A-3F29423A5067}"/>
              </a:ext>
            </a:extLst>
          </p:cNvPr>
          <p:cNvSpPr/>
          <p:nvPr/>
        </p:nvSpPr>
        <p:spPr bwMode="gray">
          <a:xfrm>
            <a:off x="7300231" y="5643426"/>
            <a:ext cx="4166507" cy="345619"/>
          </a:xfrm>
          <a:prstGeom prst="rect">
            <a:avLst/>
          </a:prstGeom>
          <a:solidFill>
            <a:schemeClr val="accent5"/>
          </a:solidFill>
          <a:ln w="2857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800" b="1" dirty="0">
                <a:solidFill>
                  <a:schemeClr val="bg1"/>
                </a:solidFill>
                <a:cs typeface="Arial"/>
              </a:rPr>
              <a:t>130 geothermal technology patents </a:t>
            </a:r>
            <a:endParaRPr lang="en-US" sz="1800" dirty="0">
              <a:solidFill>
                <a:schemeClr val="bg1"/>
              </a:solidFill>
              <a:cs typeface="Arial"/>
            </a:endParaRPr>
          </a:p>
        </p:txBody>
      </p:sp>
      <p:pic>
        <p:nvPicPr>
          <p:cNvPr id="56" name="Graphic 55" descr="Dollar with solid fill">
            <a:extLst>
              <a:ext uri="{FF2B5EF4-FFF2-40B4-BE49-F238E27FC236}">
                <a16:creationId xmlns:a16="http://schemas.microsoft.com/office/drawing/2014/main" id="{134B5356-9EAB-272B-0007-098F48C1B9E0}"/>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5181600" y="5559058"/>
            <a:ext cx="555172" cy="457200"/>
          </a:xfrm>
          <a:prstGeom prst="rect">
            <a:avLst/>
          </a:prstGeom>
        </p:spPr>
      </p:pic>
      <p:sp>
        <p:nvSpPr>
          <p:cNvPr id="57" name="Rectangle 56">
            <a:extLst>
              <a:ext uri="{FF2B5EF4-FFF2-40B4-BE49-F238E27FC236}">
                <a16:creationId xmlns:a16="http://schemas.microsoft.com/office/drawing/2014/main" id="{566394AE-EFEF-D489-E1EB-2F739664C99C}"/>
              </a:ext>
            </a:extLst>
          </p:cNvPr>
          <p:cNvSpPr/>
          <p:nvPr/>
        </p:nvSpPr>
        <p:spPr bwMode="gray">
          <a:xfrm>
            <a:off x="7298417" y="4396859"/>
            <a:ext cx="1348922" cy="362100"/>
          </a:xfrm>
          <a:prstGeom prst="rect">
            <a:avLst/>
          </a:prstGeom>
          <a:solidFill>
            <a:schemeClr val="accent5"/>
          </a:solidFill>
          <a:ln w="285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b="1" dirty="0">
                <a:solidFill>
                  <a:schemeClr val="bg1"/>
                </a:solidFill>
                <a:cs typeface="Arial"/>
              </a:rPr>
              <a:t>Geothermal</a:t>
            </a:r>
            <a:endParaRPr lang="en-US" dirty="0">
              <a:solidFill>
                <a:schemeClr val="bg1"/>
              </a:solidFill>
              <a:cs typeface="Arial"/>
            </a:endParaRPr>
          </a:p>
        </p:txBody>
      </p:sp>
      <p:sp>
        <p:nvSpPr>
          <p:cNvPr id="58" name="Rectangle 57">
            <a:extLst>
              <a:ext uri="{FF2B5EF4-FFF2-40B4-BE49-F238E27FC236}">
                <a16:creationId xmlns:a16="http://schemas.microsoft.com/office/drawing/2014/main" id="{9A5B4CD1-E07D-BC57-8C3C-411719C6C359}"/>
              </a:ext>
            </a:extLst>
          </p:cNvPr>
          <p:cNvSpPr/>
          <p:nvPr/>
        </p:nvSpPr>
        <p:spPr bwMode="gray">
          <a:xfrm>
            <a:off x="8557079" y="4396860"/>
            <a:ext cx="1423004" cy="372682"/>
          </a:xfrm>
          <a:prstGeom prst="rect">
            <a:avLst/>
          </a:prstGeom>
          <a:solidFill>
            <a:schemeClr val="accent5"/>
          </a:solidFill>
          <a:ln w="285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b="1" dirty="0">
                <a:solidFill>
                  <a:schemeClr val="bg1"/>
                </a:solidFill>
                <a:cs typeface="Arial"/>
              </a:rPr>
              <a:t>+$500M</a:t>
            </a:r>
          </a:p>
        </p:txBody>
      </p:sp>
      <p:sp>
        <p:nvSpPr>
          <p:cNvPr id="59" name="Rectangle 58">
            <a:extLst>
              <a:ext uri="{FF2B5EF4-FFF2-40B4-BE49-F238E27FC236}">
                <a16:creationId xmlns:a16="http://schemas.microsoft.com/office/drawing/2014/main" id="{B4D8BC71-9134-E6E3-06E8-04D9234291E6}"/>
              </a:ext>
            </a:extLst>
          </p:cNvPr>
          <p:cNvSpPr/>
          <p:nvPr/>
        </p:nvSpPr>
        <p:spPr bwMode="gray">
          <a:xfrm>
            <a:off x="9825717" y="4380683"/>
            <a:ext cx="1641020" cy="378275"/>
          </a:xfrm>
          <a:prstGeom prst="rect">
            <a:avLst/>
          </a:prstGeom>
          <a:solidFill>
            <a:schemeClr val="accent5"/>
          </a:solidFill>
          <a:ln w="285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b="1" dirty="0">
                <a:solidFill>
                  <a:schemeClr val="bg1"/>
                </a:solidFill>
                <a:cs typeface="Arial"/>
              </a:rPr>
              <a:t>14 provinces</a:t>
            </a:r>
            <a:endParaRPr lang="en-US" dirty="0">
              <a:solidFill>
                <a:schemeClr val="bg1"/>
              </a:solidFill>
              <a:cs typeface="Arial"/>
            </a:endParaRPr>
          </a:p>
        </p:txBody>
      </p:sp>
      <p:sp>
        <p:nvSpPr>
          <p:cNvPr id="60" name="Rectangle 59">
            <a:extLst>
              <a:ext uri="{FF2B5EF4-FFF2-40B4-BE49-F238E27FC236}">
                <a16:creationId xmlns:a16="http://schemas.microsoft.com/office/drawing/2014/main" id="{B9BF1F09-245A-7C15-3E9B-226B65EB7150}"/>
              </a:ext>
            </a:extLst>
          </p:cNvPr>
          <p:cNvSpPr/>
          <p:nvPr/>
        </p:nvSpPr>
        <p:spPr bwMode="gray">
          <a:xfrm>
            <a:off x="7300231" y="4391570"/>
            <a:ext cx="4144736" cy="378275"/>
          </a:xfrm>
          <a:prstGeom prst="rect">
            <a:avLst/>
          </a:prstGeom>
          <a:noFill/>
          <a:ln w="2857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endParaRPr lang="en-US" sz="1800" b="1" dirty="0">
              <a:solidFill>
                <a:schemeClr val="accent5"/>
              </a:solidFill>
              <a:cs typeface="Arial"/>
            </a:endParaRPr>
          </a:p>
        </p:txBody>
      </p:sp>
      <p:sp>
        <p:nvSpPr>
          <p:cNvPr id="2" name="Text Placeholder 1">
            <a:extLst>
              <a:ext uri="{FF2B5EF4-FFF2-40B4-BE49-F238E27FC236}">
                <a16:creationId xmlns:a16="http://schemas.microsoft.com/office/drawing/2014/main" id="{55F188E9-EDD1-6955-6491-48ADC0F0CD64}"/>
              </a:ext>
            </a:extLst>
          </p:cNvPr>
          <p:cNvSpPr txBox="1">
            <a:spLocks/>
          </p:cNvSpPr>
          <p:nvPr/>
        </p:nvSpPr>
        <p:spPr>
          <a:xfrm>
            <a:off x="0" y="0"/>
            <a:ext cx="3886200" cy="320040"/>
          </a:xfrm>
          <a:prstGeom prst="rect">
            <a:avLst/>
          </a:prstGeom>
          <a:solidFill>
            <a:schemeClr val="accent6"/>
          </a:solidFill>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Global policy: China deep dive</a:t>
            </a:r>
          </a:p>
        </p:txBody>
      </p:sp>
      <p:sp>
        <p:nvSpPr>
          <p:cNvPr id="61" name="Oval 60">
            <a:extLst>
              <a:ext uri="{FF2B5EF4-FFF2-40B4-BE49-F238E27FC236}">
                <a16:creationId xmlns:a16="http://schemas.microsoft.com/office/drawing/2014/main" id="{EA193344-831B-1D2B-E297-89574EBD9383}"/>
              </a:ext>
            </a:extLst>
          </p:cNvPr>
          <p:cNvSpPr/>
          <p:nvPr/>
        </p:nvSpPr>
        <p:spPr bwMode="gray">
          <a:xfrm>
            <a:off x="54864" y="552234"/>
            <a:ext cx="274320" cy="274320"/>
          </a:xfrm>
          <a:prstGeom prst="ellipse">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err="1">
              <a:solidFill>
                <a:schemeClr val="tx1"/>
              </a:solidFill>
            </a:endParaRPr>
          </a:p>
        </p:txBody>
      </p:sp>
      <p:sp>
        <p:nvSpPr>
          <p:cNvPr id="62" name="Text Placeholder 2">
            <a:extLst>
              <a:ext uri="{FF2B5EF4-FFF2-40B4-BE49-F238E27FC236}">
                <a16:creationId xmlns:a16="http://schemas.microsoft.com/office/drawing/2014/main" id="{98C39CE9-54C1-BFA7-6E97-82CDEF7BEA81}"/>
              </a:ext>
            </a:extLst>
          </p:cNvPr>
          <p:cNvSpPr txBox="1">
            <a:spLocks/>
          </p:cNvSpPr>
          <p:nvPr/>
        </p:nvSpPr>
        <p:spPr>
          <a:xfrm>
            <a:off x="54864" y="552234"/>
            <a:ext cx="274320" cy="274320"/>
          </a:xfrm>
          <a:prstGeom prst="rect">
            <a:avLst/>
          </a:prstGeom>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200" b="1" dirty="0">
                <a:solidFill>
                  <a:schemeClr val="bg1"/>
                </a:solidFill>
              </a:rPr>
              <a:t>A</a:t>
            </a:r>
          </a:p>
        </p:txBody>
      </p:sp>
    </p:spTree>
    <p:extLst>
      <p:ext uri="{BB962C8B-B14F-4D97-AF65-F5344CB8AC3E}">
        <p14:creationId xmlns:p14="http://schemas.microsoft.com/office/powerpoint/2010/main" val="1779703530"/>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DDA183B-BD3E-80AB-DEE5-8CF28EB6E224}"/>
            </a:ext>
          </a:extLst>
        </p:cNvPr>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739EFBF2-2497-81D4-EBFB-07F113DE43F3}"/>
              </a:ext>
            </a:extLst>
          </p:cNvPr>
          <p:cNvGraphicFramePr>
            <a:graphicFrameLocks/>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63B9C4C0-E5B8-947A-EB41-92E8708C8158}"/>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2BD4EACF-AA13-DAF2-5E3A-F35D057DF826}"/>
              </a:ext>
            </a:extLst>
          </p:cNvPr>
          <p:cNvSpPr>
            <a:spLocks noGrp="1"/>
          </p:cNvSpPr>
          <p:nvPr>
            <p:ph type="title"/>
          </p:nvPr>
        </p:nvSpPr>
        <p:spPr>
          <a:xfrm>
            <a:off x="334962" y="513568"/>
            <a:ext cx="11617551" cy="754846"/>
          </a:xfrm>
        </p:spPr>
        <p:txBody>
          <a:bodyPr vert="horz" rIns="91440"/>
          <a:lstStyle/>
          <a:p>
            <a:r>
              <a:rPr lang="en-US" dirty="0" err="1"/>
              <a:t>Xiongxian</a:t>
            </a:r>
            <a:r>
              <a:rPr lang="en-US" dirty="0"/>
              <a:t> Field shows how geothermal success can drive national momentum through local innovation and private-public partnership</a:t>
            </a:r>
          </a:p>
        </p:txBody>
      </p:sp>
      <p:sp>
        <p:nvSpPr>
          <p:cNvPr id="4" name="Footer Placeholder 3">
            <a:extLst>
              <a:ext uri="{FF2B5EF4-FFF2-40B4-BE49-F238E27FC236}">
                <a16:creationId xmlns:a16="http://schemas.microsoft.com/office/drawing/2014/main" id="{368A679B-CF16-723E-D6D1-E3862D931EE8}"/>
              </a:ext>
            </a:extLst>
          </p:cNvPr>
          <p:cNvSpPr>
            <a:spLocks noGrp="1"/>
          </p:cNvSpPr>
          <p:nvPr>
            <p:ph type="ftr" sz="quarter" idx="3"/>
          </p:nvPr>
        </p:nvSpPr>
        <p:spPr/>
        <p:txBody>
          <a:bodyPr/>
          <a:lstStyle/>
          <a:p>
            <a:r>
              <a:rPr lang="en-US" dirty="0">
                <a:solidFill>
                  <a:srgbClr val="000000"/>
                </a:solidFill>
              </a:rPr>
              <a:t>Sources: </a:t>
            </a:r>
            <a:r>
              <a:rPr lang="en-US" dirty="0">
                <a:solidFill>
                  <a:srgbClr val="000000"/>
                </a:solidFill>
                <a:hlinkClick r:id="rId5"/>
              </a:rPr>
              <a:t>Xiongxian Project</a:t>
            </a:r>
            <a:r>
              <a:rPr lang="en-US" dirty="0">
                <a:solidFill>
                  <a:srgbClr val="000000"/>
                </a:solidFill>
              </a:rPr>
              <a:t> (</a:t>
            </a:r>
            <a:r>
              <a:rPr lang="en-US" dirty="0" err="1">
                <a:solidFill>
                  <a:srgbClr val="000000"/>
                </a:solidFill>
              </a:rPr>
              <a:t>ThinkGeoEnergy</a:t>
            </a:r>
            <a:r>
              <a:rPr lang="en-US" dirty="0">
                <a:solidFill>
                  <a:srgbClr val="000000"/>
                </a:solidFill>
              </a:rPr>
              <a:t>, 2017); </a:t>
            </a:r>
            <a:r>
              <a:rPr lang="en-US" dirty="0">
                <a:solidFill>
                  <a:srgbClr val="000000"/>
                </a:solidFill>
                <a:hlinkClick r:id="rId6"/>
              </a:rPr>
              <a:t>Strategic Analysis of China’s Geothermal Industry</a:t>
            </a:r>
            <a:r>
              <a:rPr lang="en-US" dirty="0">
                <a:solidFill>
                  <a:srgbClr val="000000"/>
                </a:solidFill>
              </a:rPr>
              <a:t> (HEP Journal, 2021).</a:t>
            </a:r>
          </a:p>
          <a:p>
            <a:pPr lvl="0">
              <a:defRPr/>
            </a:pPr>
            <a:r>
              <a:rPr lang="en-US" dirty="0">
                <a:solidFill>
                  <a:srgbClr val="000000"/>
                </a:solidFill>
              </a:rPr>
              <a:t>Credit: </a:t>
            </a:r>
            <a:r>
              <a:rPr lang="en-US" dirty="0" err="1">
                <a:solidFill>
                  <a:srgbClr val="000000"/>
                </a:solidFill>
              </a:rPr>
              <a:t>Faradisa</a:t>
            </a:r>
            <a:r>
              <a:rPr lang="en-US" dirty="0">
                <a:solidFill>
                  <a:srgbClr val="000000"/>
                </a:solidFill>
              </a:rPr>
              <a:t> </a:t>
            </a:r>
            <a:r>
              <a:rPr lang="en-US" dirty="0" err="1">
                <a:solidFill>
                  <a:srgbClr val="000000"/>
                </a:solidFill>
              </a:rPr>
              <a:t>Anintya</a:t>
            </a:r>
            <a:r>
              <a:rPr lang="en-US" dirty="0">
                <a:solidFill>
                  <a:srgbClr val="000000"/>
                </a:solidFill>
              </a:rPr>
              <a:t>, Pia Doris Morrow, and </a:t>
            </a:r>
            <a:r>
              <a:rPr lang="en-US" dirty="0">
                <a:solidFill>
                  <a:srgbClr val="000000"/>
                </a:solidFill>
                <a:hlinkClick r:id="rId7"/>
              </a:rPr>
              <a:t>Gernot Wagner</a:t>
            </a:r>
            <a:r>
              <a:rPr lang="en-US" dirty="0">
                <a:solidFill>
                  <a:srgbClr val="000000"/>
                </a:solidFill>
              </a:rPr>
              <a:t>. </a:t>
            </a:r>
            <a:r>
              <a:rPr lang="en-US" dirty="0">
                <a:hlinkClick r:id="rId8"/>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rgbClr val="000000"/>
              </a:solidFill>
              <a:cs typeface="Arial"/>
            </a:endParaRPr>
          </a:p>
        </p:txBody>
      </p:sp>
      <p:sp>
        <p:nvSpPr>
          <p:cNvPr id="70" name="Rectangle 69">
            <a:extLst>
              <a:ext uri="{FF2B5EF4-FFF2-40B4-BE49-F238E27FC236}">
                <a16:creationId xmlns:a16="http://schemas.microsoft.com/office/drawing/2014/main" id="{EC6CE6B9-3171-3C47-8E0D-7B35C55C37DF}"/>
              </a:ext>
            </a:extLst>
          </p:cNvPr>
          <p:cNvSpPr/>
          <p:nvPr/>
        </p:nvSpPr>
        <p:spPr>
          <a:xfrm>
            <a:off x="5057363" y="1458503"/>
            <a:ext cx="6861548" cy="858727"/>
          </a:xfrm>
          <a:prstGeom prst="rect">
            <a:avLst/>
          </a:prstGeom>
          <a:solidFill>
            <a:srgbClr val="FFFFFF"/>
          </a:solidFill>
          <a:ln w="9525" cap="rnd" cmpd="sng" algn="ctr">
            <a:solidFill>
              <a:schemeClr val="tx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dirty="0">
              <a:solidFill>
                <a:srgbClr val="FFFFFF"/>
              </a:solidFill>
            </a:endParaRPr>
          </a:p>
        </p:txBody>
      </p:sp>
      <p:sp>
        <p:nvSpPr>
          <p:cNvPr id="71" name="Rectangle 70">
            <a:extLst>
              <a:ext uri="{FF2B5EF4-FFF2-40B4-BE49-F238E27FC236}">
                <a16:creationId xmlns:a16="http://schemas.microsoft.com/office/drawing/2014/main" id="{EB9A4490-E9A9-CD48-9565-13731B1B4193}"/>
              </a:ext>
            </a:extLst>
          </p:cNvPr>
          <p:cNvSpPr/>
          <p:nvPr/>
        </p:nvSpPr>
        <p:spPr>
          <a:xfrm>
            <a:off x="3589396" y="1458503"/>
            <a:ext cx="1308163" cy="858727"/>
          </a:xfrm>
          <a:prstGeom prst="rect">
            <a:avLst/>
          </a:prstGeom>
          <a:solidFill>
            <a:schemeClr val="accent6"/>
          </a:solidFill>
          <a:ln w="9525" cap="rnd" cmpd="sng" algn="ctr">
            <a:solidFill>
              <a:schemeClr val="tx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indent="0">
              <a:buNone/>
            </a:pPr>
            <a:r>
              <a:rPr lang="en-US" sz="1400" b="1" dirty="0">
                <a:solidFill>
                  <a:srgbClr val="FFFFFF"/>
                </a:solidFill>
              </a:rPr>
              <a:t>Capacity</a:t>
            </a:r>
          </a:p>
        </p:txBody>
      </p:sp>
      <p:sp>
        <p:nvSpPr>
          <p:cNvPr id="72" name="Flowchart: Alternate Process 20">
            <a:extLst>
              <a:ext uri="{FF2B5EF4-FFF2-40B4-BE49-F238E27FC236}">
                <a16:creationId xmlns:a16="http://schemas.microsoft.com/office/drawing/2014/main" id="{C895C2C3-C200-692C-6867-0869F34DAED2}"/>
              </a:ext>
            </a:extLst>
          </p:cNvPr>
          <p:cNvSpPr/>
          <p:nvPr/>
        </p:nvSpPr>
        <p:spPr>
          <a:xfrm>
            <a:off x="4946017" y="1600141"/>
            <a:ext cx="6861547" cy="662314"/>
          </a:xfrm>
          <a:prstGeom prst="flowChartAlternateProcess">
            <a:avLst/>
          </a:prstGeom>
          <a:noFill/>
          <a:ln w="9525" cap="sq" cmpd="sng" algn="ctr">
            <a:no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0" bIns="45720" numCol="1" spcCol="0" rtlCol="0" fromWordArt="0" anchor="ctr" anchorCtr="0" forceAA="0" compatLnSpc="1">
            <a:prstTxWarp prst="textNoShape">
              <a:avLst/>
            </a:prstTxWarp>
            <a:noAutofit/>
          </a:bodyPr>
          <a:lstStyle/>
          <a:p>
            <a:pPr lvl="1"/>
            <a:r>
              <a:rPr lang="en-US" sz="1200" dirty="0">
                <a:solidFill>
                  <a:schemeClr val="tx1"/>
                </a:solidFill>
              </a:rPr>
              <a:t>Largest single project of its kind (largest district heating capacity in the world from a single geothermal field)</a:t>
            </a:r>
          </a:p>
          <a:p>
            <a:pPr lvl="1"/>
            <a:r>
              <a:rPr lang="en-US" sz="1200" dirty="0">
                <a:solidFill>
                  <a:schemeClr val="tx1"/>
                </a:solidFill>
              </a:rPr>
              <a:t>Currently supplying heat for </a:t>
            </a:r>
            <a:r>
              <a:rPr lang="en-US" sz="1200" b="1" dirty="0">
                <a:solidFill>
                  <a:schemeClr val="tx1"/>
                </a:solidFill>
              </a:rPr>
              <a:t>4.5 million sqm of homes</a:t>
            </a:r>
            <a:r>
              <a:rPr lang="en-US" sz="1200" dirty="0">
                <a:solidFill>
                  <a:schemeClr val="tx1"/>
                </a:solidFill>
                <a:cs typeface="Arial"/>
              </a:rPr>
              <a:t>; s</a:t>
            </a:r>
            <a:r>
              <a:rPr lang="en-US" sz="1200" b="0" i="0" dirty="0">
                <a:solidFill>
                  <a:schemeClr val="tx1"/>
                </a:solidFill>
                <a:effectLst/>
                <a:latin typeface="+mj-lt"/>
              </a:rPr>
              <a:t>upports the entire city of Xiongxian</a:t>
            </a:r>
            <a:r>
              <a:rPr lang="en-US" sz="1200" dirty="0">
                <a:solidFill>
                  <a:schemeClr val="tx1"/>
                </a:solidFill>
                <a:latin typeface="+mj-lt"/>
              </a:rPr>
              <a:t> (</a:t>
            </a:r>
            <a:r>
              <a:rPr lang="en-US" sz="1200" b="1" i="0" dirty="0">
                <a:solidFill>
                  <a:schemeClr val="tx1"/>
                </a:solidFill>
                <a:effectLst/>
                <a:latin typeface="+mj-lt"/>
              </a:rPr>
              <a:t>390,000 residents</a:t>
            </a:r>
            <a:r>
              <a:rPr lang="en-US" sz="1200" b="0" i="0" dirty="0">
                <a:solidFill>
                  <a:schemeClr val="tx1"/>
                </a:solidFill>
                <a:effectLst/>
                <a:latin typeface="+mj-lt"/>
              </a:rPr>
              <a:t>), meeting </a:t>
            </a:r>
            <a:r>
              <a:rPr lang="en-US" sz="1200" b="1" i="0" dirty="0">
                <a:solidFill>
                  <a:schemeClr val="tx1"/>
                </a:solidFill>
                <a:effectLst/>
                <a:latin typeface="+mj-lt"/>
              </a:rPr>
              <a:t>100% </a:t>
            </a:r>
            <a:r>
              <a:rPr lang="en-US" sz="1200" b="0" i="0" dirty="0">
                <a:solidFill>
                  <a:schemeClr val="tx1"/>
                </a:solidFill>
                <a:effectLst/>
                <a:latin typeface="+mj-lt"/>
              </a:rPr>
              <a:t>of home heating needs from geothermal energy</a:t>
            </a:r>
            <a:endParaRPr lang="en-US" sz="1200" dirty="0">
              <a:solidFill>
                <a:schemeClr val="tx1"/>
              </a:solidFill>
              <a:latin typeface="+mj-lt"/>
              <a:cs typeface="Arial"/>
            </a:endParaRPr>
          </a:p>
        </p:txBody>
      </p:sp>
      <p:pic>
        <p:nvPicPr>
          <p:cNvPr id="73" name="Picture 2" descr="Xiong'an residents warmed by area's green transition - Chinadaily.com.cn">
            <a:extLst>
              <a:ext uri="{FF2B5EF4-FFF2-40B4-BE49-F238E27FC236}">
                <a16:creationId xmlns:a16="http://schemas.microsoft.com/office/drawing/2014/main" id="{8160657B-871C-9D53-E69C-32EA4D15B324}"/>
              </a:ext>
            </a:extLst>
          </p:cNvPr>
          <p:cNvPicPr>
            <a:picLocks noChangeAspect="1" noChangeArrowheads="1"/>
          </p:cNvPicPr>
          <p:nvPr/>
        </p:nvPicPr>
        <p:blipFill rotWithShape="1">
          <a:blip r:embed="rId9" cstate="screen">
            <a:extLst>
              <a:ext uri="{28A0092B-C50C-407E-A947-70E740481C1C}">
                <a14:useLocalDpi xmlns:a14="http://schemas.microsoft.com/office/drawing/2010/main"/>
              </a:ext>
            </a:extLst>
          </a:blip>
          <a:srcRect/>
          <a:stretch/>
        </p:blipFill>
        <p:spPr bwMode="auto">
          <a:xfrm>
            <a:off x="304800" y="1461941"/>
            <a:ext cx="3176990" cy="4755979"/>
          </a:xfrm>
          <a:prstGeom prst="rect">
            <a:avLst/>
          </a:prstGeom>
          <a:noFill/>
          <a:extLst>
            <a:ext uri="{909E8E84-426E-40DD-AFC4-6F175D3DCCD1}">
              <a14:hiddenFill xmlns:a14="http://schemas.microsoft.com/office/drawing/2010/main">
                <a:solidFill>
                  <a:srgbClr val="FFFFFF"/>
                </a:solidFill>
              </a14:hiddenFill>
            </a:ext>
          </a:extLst>
        </p:spPr>
      </p:pic>
      <p:sp>
        <p:nvSpPr>
          <p:cNvPr id="74" name="Rectangle 73">
            <a:extLst>
              <a:ext uri="{FF2B5EF4-FFF2-40B4-BE49-F238E27FC236}">
                <a16:creationId xmlns:a16="http://schemas.microsoft.com/office/drawing/2014/main" id="{8CBFE810-02A5-36F3-B865-23477A424643}"/>
              </a:ext>
            </a:extLst>
          </p:cNvPr>
          <p:cNvSpPr/>
          <p:nvPr/>
        </p:nvSpPr>
        <p:spPr>
          <a:xfrm>
            <a:off x="3589396" y="2500001"/>
            <a:ext cx="1308163" cy="858727"/>
          </a:xfrm>
          <a:prstGeom prst="rect">
            <a:avLst/>
          </a:prstGeom>
          <a:solidFill>
            <a:schemeClr val="accent6"/>
          </a:solidFill>
          <a:ln w="9525" cap="rnd" cmpd="sng" algn="ctr">
            <a:solidFill>
              <a:schemeClr val="tx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indent="0">
              <a:buNone/>
            </a:pPr>
            <a:r>
              <a:rPr lang="en-US" sz="1400" b="1" dirty="0">
                <a:solidFill>
                  <a:srgbClr val="FFFFFF"/>
                </a:solidFill>
              </a:rPr>
              <a:t>Ownership &amp; Operator</a:t>
            </a:r>
          </a:p>
        </p:txBody>
      </p:sp>
      <p:sp>
        <p:nvSpPr>
          <p:cNvPr id="75" name="Rectangle 74">
            <a:extLst>
              <a:ext uri="{FF2B5EF4-FFF2-40B4-BE49-F238E27FC236}">
                <a16:creationId xmlns:a16="http://schemas.microsoft.com/office/drawing/2014/main" id="{F3891F04-1DE9-FD53-7419-18D801E7E1F2}"/>
              </a:ext>
            </a:extLst>
          </p:cNvPr>
          <p:cNvSpPr/>
          <p:nvPr/>
        </p:nvSpPr>
        <p:spPr>
          <a:xfrm>
            <a:off x="5057363" y="2500001"/>
            <a:ext cx="6861548" cy="858727"/>
          </a:xfrm>
          <a:prstGeom prst="rect">
            <a:avLst/>
          </a:prstGeom>
          <a:solidFill>
            <a:srgbClr val="FFFFFF"/>
          </a:solidFill>
          <a:ln w="9525" cap="rnd" cmpd="sng" algn="ctr">
            <a:solidFill>
              <a:schemeClr val="tx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dirty="0">
              <a:solidFill>
                <a:srgbClr val="FFFFFF"/>
              </a:solidFill>
            </a:endParaRPr>
          </a:p>
        </p:txBody>
      </p:sp>
      <p:sp>
        <p:nvSpPr>
          <p:cNvPr id="76" name="Flowchart: Alternate Process 24">
            <a:extLst>
              <a:ext uri="{FF2B5EF4-FFF2-40B4-BE49-F238E27FC236}">
                <a16:creationId xmlns:a16="http://schemas.microsoft.com/office/drawing/2014/main" id="{19CCB7DD-8F91-572D-3DA9-8FED2E04F6AD}"/>
              </a:ext>
            </a:extLst>
          </p:cNvPr>
          <p:cNvSpPr/>
          <p:nvPr/>
        </p:nvSpPr>
        <p:spPr>
          <a:xfrm>
            <a:off x="4946017" y="2538802"/>
            <a:ext cx="6861547" cy="780662"/>
          </a:xfrm>
          <a:prstGeom prst="flowChartAlternateProcess">
            <a:avLst/>
          </a:prstGeom>
          <a:noFill/>
          <a:ln w="9525" cap="sq" cmpd="sng" algn="ctr">
            <a:no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1"/>
            <a:r>
              <a:rPr lang="en-US" sz="1200" dirty="0">
                <a:solidFill>
                  <a:schemeClr val="tx1"/>
                </a:solidFill>
              </a:rPr>
              <a:t>O</a:t>
            </a:r>
            <a:r>
              <a:rPr lang="en-US" sz="1200" b="0" i="0" dirty="0">
                <a:solidFill>
                  <a:schemeClr val="tx1"/>
                </a:solidFill>
                <a:effectLst/>
              </a:rPr>
              <a:t>perated by </a:t>
            </a:r>
            <a:r>
              <a:rPr lang="en-US" sz="1200" b="1" i="0" dirty="0">
                <a:solidFill>
                  <a:schemeClr val="tx1"/>
                </a:solidFill>
                <a:effectLst/>
              </a:rPr>
              <a:t>Sinopec Green Energy </a:t>
            </a:r>
            <a:r>
              <a:rPr lang="en-US" sz="1200" b="0" i="0" dirty="0">
                <a:solidFill>
                  <a:schemeClr val="tx1"/>
                </a:solidFill>
                <a:effectLst/>
              </a:rPr>
              <a:t>Geothermal Development Co. (SGE), a joint venture established in November 2006 between: </a:t>
            </a:r>
          </a:p>
          <a:p>
            <a:pPr lvl="2"/>
            <a:r>
              <a:rPr lang="en-US" sz="1200" b="0" i="0" dirty="0">
                <a:solidFill>
                  <a:schemeClr val="tx1"/>
                </a:solidFill>
                <a:effectLst/>
              </a:rPr>
              <a:t>Sinopec Star Co. (a subsidiary of Sinopec Corp</a:t>
            </a:r>
            <a:r>
              <a:rPr lang="en-US" sz="1200" dirty="0">
                <a:solidFill>
                  <a:schemeClr val="tx1"/>
                </a:solidFill>
              </a:rPr>
              <a:t>.</a:t>
            </a:r>
            <a:r>
              <a:rPr lang="en-US" sz="1200" b="0" i="0" dirty="0">
                <a:solidFill>
                  <a:schemeClr val="tx1"/>
                </a:solidFill>
                <a:effectLst/>
              </a:rPr>
              <a:t>, </a:t>
            </a:r>
            <a:r>
              <a:rPr lang="en-US" sz="1200" b="1" i="0" dirty="0">
                <a:solidFill>
                  <a:schemeClr val="tx1"/>
                </a:solidFill>
                <a:effectLst/>
              </a:rPr>
              <a:t>a state-owned oil company</a:t>
            </a:r>
            <a:r>
              <a:rPr lang="en-US" sz="1200" b="0" i="0" dirty="0">
                <a:solidFill>
                  <a:schemeClr val="tx1"/>
                </a:solidFill>
                <a:effectLst/>
              </a:rPr>
              <a:t>)</a:t>
            </a:r>
          </a:p>
          <a:p>
            <a:pPr lvl="2"/>
            <a:r>
              <a:rPr lang="en-US" sz="1200" b="0" i="0" dirty="0">
                <a:solidFill>
                  <a:schemeClr val="tx1"/>
                </a:solidFill>
                <a:effectLst/>
              </a:rPr>
              <a:t>Arctic Green Energy Corp. (an </a:t>
            </a:r>
            <a:r>
              <a:rPr lang="en-US" sz="1200" b="1" i="0" dirty="0">
                <a:solidFill>
                  <a:schemeClr val="tx1"/>
                </a:solidFill>
                <a:effectLst/>
              </a:rPr>
              <a:t>Icelandic company</a:t>
            </a:r>
            <a:r>
              <a:rPr lang="en-US" sz="1200" b="0" i="0" dirty="0">
                <a:solidFill>
                  <a:schemeClr val="tx1"/>
                </a:solidFill>
                <a:effectLst/>
              </a:rPr>
              <a:t>)</a:t>
            </a:r>
          </a:p>
        </p:txBody>
      </p:sp>
      <p:sp>
        <p:nvSpPr>
          <p:cNvPr id="77" name="Rectangle 76">
            <a:extLst>
              <a:ext uri="{FF2B5EF4-FFF2-40B4-BE49-F238E27FC236}">
                <a16:creationId xmlns:a16="http://schemas.microsoft.com/office/drawing/2014/main" id="{DF8C60F0-65A4-6D0D-9374-463B131C5BD8}"/>
              </a:ext>
            </a:extLst>
          </p:cNvPr>
          <p:cNvSpPr/>
          <p:nvPr/>
        </p:nvSpPr>
        <p:spPr>
          <a:xfrm>
            <a:off x="3589396" y="3616155"/>
            <a:ext cx="1308163" cy="2595975"/>
          </a:xfrm>
          <a:prstGeom prst="rect">
            <a:avLst/>
          </a:prstGeom>
          <a:solidFill>
            <a:schemeClr val="accent6"/>
          </a:solidFill>
          <a:ln w="9525" cap="rnd" cmpd="sng" algn="ctr">
            <a:solidFill>
              <a:schemeClr val="tx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indent="0">
              <a:buNone/>
            </a:pPr>
            <a:r>
              <a:rPr lang="en-US" sz="1400" b="1" i="0" dirty="0">
                <a:effectLst/>
              </a:rPr>
              <a:t>GovernmentSupport</a:t>
            </a:r>
            <a:endParaRPr lang="en-US" sz="1200" b="0" i="0" dirty="0">
              <a:effectLst/>
            </a:endParaRPr>
          </a:p>
        </p:txBody>
      </p:sp>
      <p:sp>
        <p:nvSpPr>
          <p:cNvPr id="78" name="Rectangle 77">
            <a:extLst>
              <a:ext uri="{FF2B5EF4-FFF2-40B4-BE49-F238E27FC236}">
                <a16:creationId xmlns:a16="http://schemas.microsoft.com/office/drawing/2014/main" id="{45902865-B4C7-7DE4-2217-621877772AE2}"/>
              </a:ext>
            </a:extLst>
          </p:cNvPr>
          <p:cNvSpPr/>
          <p:nvPr/>
        </p:nvSpPr>
        <p:spPr>
          <a:xfrm>
            <a:off x="5057363" y="3616155"/>
            <a:ext cx="6861548" cy="2682061"/>
          </a:xfrm>
          <a:prstGeom prst="rect">
            <a:avLst/>
          </a:prstGeom>
          <a:solidFill>
            <a:srgbClr val="FFFFFF"/>
          </a:solidFill>
          <a:ln w="9525" cap="rnd" cmpd="sng" algn="ctr">
            <a:solidFill>
              <a:schemeClr val="tx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200" dirty="0">
              <a:solidFill>
                <a:srgbClr val="FFFFFF"/>
              </a:solidFill>
            </a:endParaRPr>
          </a:p>
        </p:txBody>
      </p:sp>
      <p:sp>
        <p:nvSpPr>
          <p:cNvPr id="79" name="Flowchart: Alternate Process 27">
            <a:extLst>
              <a:ext uri="{FF2B5EF4-FFF2-40B4-BE49-F238E27FC236}">
                <a16:creationId xmlns:a16="http://schemas.microsoft.com/office/drawing/2014/main" id="{A6452E7A-0696-167A-96C4-C795DC6BCB65}"/>
              </a:ext>
            </a:extLst>
          </p:cNvPr>
          <p:cNvSpPr/>
          <p:nvPr/>
        </p:nvSpPr>
        <p:spPr>
          <a:xfrm>
            <a:off x="4946017" y="3651191"/>
            <a:ext cx="6861547" cy="2560939"/>
          </a:xfrm>
          <a:prstGeom prst="flowChartAlternateProcess">
            <a:avLst/>
          </a:prstGeom>
          <a:noFill/>
          <a:ln w="9525" cap="sq" cmpd="sng" algn="ctr">
            <a:no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1"/>
            <a:r>
              <a:rPr lang="en-US" sz="1200" b="1" i="0" dirty="0">
                <a:solidFill>
                  <a:schemeClr val="tx1"/>
                </a:solidFill>
                <a:effectLst/>
              </a:rPr>
              <a:t>Local governments</a:t>
            </a:r>
            <a:r>
              <a:rPr lang="en-US" sz="1200" b="0" i="0" dirty="0">
                <a:solidFill>
                  <a:schemeClr val="tx1"/>
                </a:solidFill>
                <a:effectLst/>
              </a:rPr>
              <a:t> began promoting the large-scale utilization of geothermal resources for heating around 2000. </a:t>
            </a:r>
          </a:p>
          <a:p>
            <a:pPr lvl="2"/>
            <a:r>
              <a:rPr lang="en-US" sz="1200" b="0" i="0" dirty="0">
                <a:solidFill>
                  <a:schemeClr val="tx1"/>
                </a:solidFill>
                <a:effectLst/>
              </a:rPr>
              <a:t>In 2009, Xiongxian County reached an agreement with SGE to develop geothermal resources sustainably.</a:t>
            </a:r>
          </a:p>
          <a:p>
            <a:pPr lvl="1"/>
            <a:r>
              <a:rPr lang="en-US" sz="1200" b="0" i="0" dirty="0">
                <a:solidFill>
                  <a:schemeClr val="tx1"/>
                </a:solidFill>
                <a:effectLst/>
              </a:rPr>
              <a:t>The establishment of the Xiong'an New Area in 2017, which includes Xiongxian, has </a:t>
            </a:r>
            <a:r>
              <a:rPr lang="en-US" sz="1200" b="1" i="0" dirty="0">
                <a:solidFill>
                  <a:schemeClr val="tx1"/>
                </a:solidFill>
                <a:effectLst/>
              </a:rPr>
              <a:t>put a spotlight on geothermal resources nationally</a:t>
            </a:r>
            <a:r>
              <a:rPr lang="en-US" sz="1200" b="0" i="0" dirty="0">
                <a:solidFill>
                  <a:schemeClr val="tx1"/>
                </a:solidFill>
                <a:effectLst/>
              </a:rPr>
              <a:t>.</a:t>
            </a:r>
            <a:r>
              <a:rPr lang="en-US" sz="1200" dirty="0">
                <a:solidFill>
                  <a:schemeClr val="tx1"/>
                </a:solidFill>
              </a:rPr>
              <a:t> </a:t>
            </a:r>
          </a:p>
          <a:p>
            <a:pPr lvl="2"/>
            <a:r>
              <a:rPr lang="en-US" sz="1200" b="0" i="0" dirty="0">
                <a:solidFill>
                  <a:schemeClr val="tx1"/>
                </a:solidFill>
                <a:effectLst/>
              </a:rPr>
              <a:t>In 2017, the National Development and Reform Commission included guidelines for geothermal energy in the National Five-Year Plan for the first time, potentially leading to state subsidies and tripling the volume of geothermal heating systems.</a:t>
            </a:r>
          </a:p>
          <a:p>
            <a:pPr lvl="1"/>
            <a:r>
              <a:rPr lang="en-US" sz="1200" b="0" i="0" dirty="0">
                <a:solidFill>
                  <a:schemeClr val="tx1"/>
                </a:solidFill>
                <a:effectLst/>
              </a:rPr>
              <a:t>While </a:t>
            </a:r>
            <a:r>
              <a:rPr lang="en-US" sz="1200" b="1" i="0" dirty="0">
                <a:solidFill>
                  <a:schemeClr val="tx1"/>
                </a:solidFill>
                <a:effectLst/>
              </a:rPr>
              <a:t>initial development lacked significant government support</a:t>
            </a:r>
            <a:r>
              <a:rPr lang="en-US" sz="1200" b="0" i="0" dirty="0">
                <a:solidFill>
                  <a:schemeClr val="tx1"/>
                </a:solidFill>
                <a:effectLst/>
              </a:rPr>
              <a:t>, the success of the </a:t>
            </a:r>
            <a:r>
              <a:rPr lang="en-US" sz="1200" b="1" i="0" dirty="0">
                <a:solidFill>
                  <a:schemeClr val="tx1"/>
                </a:solidFill>
                <a:effectLst/>
              </a:rPr>
              <a:t>Xiongxian geothermal </a:t>
            </a:r>
            <a:r>
              <a:rPr lang="en-US" sz="1200" b="1" dirty="0">
                <a:solidFill>
                  <a:schemeClr val="tx1"/>
                </a:solidFill>
              </a:rPr>
              <a:t>f</a:t>
            </a:r>
            <a:r>
              <a:rPr lang="en-US" sz="1200" b="1" i="0" dirty="0">
                <a:solidFill>
                  <a:schemeClr val="tx1"/>
                </a:solidFill>
                <a:effectLst/>
              </a:rPr>
              <a:t>ield has led to increased attention and backing from both local and national authorities</a:t>
            </a:r>
            <a:r>
              <a:rPr lang="en-US" sz="1200" b="0" i="0" dirty="0">
                <a:solidFill>
                  <a:schemeClr val="tx1"/>
                </a:solidFill>
                <a:effectLst/>
              </a:rPr>
              <a:t>, positioning it as a key component in China's clean energy strategy.</a:t>
            </a:r>
          </a:p>
        </p:txBody>
      </p:sp>
      <p:sp>
        <p:nvSpPr>
          <p:cNvPr id="2" name="Text Placeholder 1">
            <a:extLst>
              <a:ext uri="{FF2B5EF4-FFF2-40B4-BE49-F238E27FC236}">
                <a16:creationId xmlns:a16="http://schemas.microsoft.com/office/drawing/2014/main" id="{F8BB8030-D7F1-6432-51BA-2213EE28BD3C}"/>
              </a:ext>
            </a:extLst>
          </p:cNvPr>
          <p:cNvSpPr txBox="1">
            <a:spLocks/>
          </p:cNvSpPr>
          <p:nvPr/>
        </p:nvSpPr>
        <p:spPr>
          <a:xfrm>
            <a:off x="0" y="0"/>
            <a:ext cx="3886200" cy="320040"/>
          </a:xfrm>
          <a:prstGeom prst="rect">
            <a:avLst/>
          </a:prstGeom>
          <a:solidFill>
            <a:schemeClr val="accent6"/>
          </a:solidFill>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Global policy: China deep dive</a:t>
            </a:r>
          </a:p>
        </p:txBody>
      </p:sp>
      <p:sp>
        <p:nvSpPr>
          <p:cNvPr id="7" name="Oval 6">
            <a:extLst>
              <a:ext uri="{FF2B5EF4-FFF2-40B4-BE49-F238E27FC236}">
                <a16:creationId xmlns:a16="http://schemas.microsoft.com/office/drawing/2014/main" id="{10DDAFB5-DFFA-7F4C-0F69-432F7E992A5F}"/>
              </a:ext>
            </a:extLst>
          </p:cNvPr>
          <p:cNvSpPr/>
          <p:nvPr/>
        </p:nvSpPr>
        <p:spPr bwMode="gray">
          <a:xfrm>
            <a:off x="54864" y="552234"/>
            <a:ext cx="274320" cy="274320"/>
          </a:xfrm>
          <a:prstGeom prst="ellipse">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err="1">
              <a:solidFill>
                <a:schemeClr val="tx1"/>
              </a:solidFill>
            </a:endParaRPr>
          </a:p>
        </p:txBody>
      </p:sp>
      <p:sp>
        <p:nvSpPr>
          <p:cNvPr id="8" name="Text Placeholder 2">
            <a:extLst>
              <a:ext uri="{FF2B5EF4-FFF2-40B4-BE49-F238E27FC236}">
                <a16:creationId xmlns:a16="http://schemas.microsoft.com/office/drawing/2014/main" id="{5738E6CA-8A16-12B7-03E7-1687805BF809}"/>
              </a:ext>
            </a:extLst>
          </p:cNvPr>
          <p:cNvSpPr txBox="1">
            <a:spLocks/>
          </p:cNvSpPr>
          <p:nvPr/>
        </p:nvSpPr>
        <p:spPr>
          <a:xfrm>
            <a:off x="54864" y="552234"/>
            <a:ext cx="274320" cy="274320"/>
          </a:xfrm>
          <a:prstGeom prst="rect">
            <a:avLst/>
          </a:prstGeom>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200" b="1" dirty="0">
                <a:solidFill>
                  <a:schemeClr val="bg1"/>
                </a:solidFill>
              </a:rPr>
              <a:t>A</a:t>
            </a:r>
          </a:p>
        </p:txBody>
      </p:sp>
    </p:spTree>
    <p:extLst>
      <p:ext uri="{BB962C8B-B14F-4D97-AF65-F5344CB8AC3E}">
        <p14:creationId xmlns:p14="http://schemas.microsoft.com/office/powerpoint/2010/main" val="530461353"/>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think-cell data - do not delete" hidden="1">
            <a:extLst>
              <a:ext uri="{FF2B5EF4-FFF2-40B4-BE49-F238E27FC236}">
                <a16:creationId xmlns:a16="http://schemas.microsoft.com/office/drawing/2014/main" id="{740500BA-8CE6-35A0-43E2-20BF02B4E392}"/>
              </a:ext>
            </a:extLst>
          </p:cNvPr>
          <p:cNvGraphicFramePr>
            <a:graphicFrameLocks/>
          </p:cNvGraphicFramePr>
          <p:nvPr>
            <p:custDataLst>
              <p:tags r:id="rId1"/>
            </p:custDataLst>
            <p:extLst>
              <p:ext uri="{D42A27DB-BD31-4B8C-83A1-F6EECF244321}">
                <p14:modId xmlns:p14="http://schemas.microsoft.com/office/powerpoint/2010/main" val="166446504"/>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9" imgW="7772400" imgH="10058400" progId="TCLayout.ActiveDocument.1">
                  <p:embed/>
                </p:oleObj>
              </mc:Choice>
              <mc:Fallback>
                <p:oleObj name="think-cell Slide" r:id="rId9" imgW="7772400" imgH="10058400" progId="TCLayout.ActiveDocument.1">
                  <p:embed/>
                  <p:pic>
                    <p:nvPicPr>
                      <p:cNvPr id="0" name=""/>
                      <p:cNvPicPr/>
                      <p:nvPr/>
                    </p:nvPicPr>
                    <p:blipFill>
                      <a:blip r:embed="rId10"/>
                      <a:stretch>
                        <a:fillRect/>
                      </a:stretch>
                    </p:blipFill>
                    <p:spPr>
                      <a:xfrm>
                        <a:off x="1588" y="1588"/>
                        <a:ext cx="1227"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F3650702-2978-F64A-0048-B75F948A61CC}"/>
              </a:ext>
            </a:extLst>
          </p:cNvPr>
          <p:cNvSpPr>
            <a:spLocks noGrp="1"/>
          </p:cNvSpPr>
          <p:nvPr>
            <p:ph type="title"/>
          </p:nvPr>
        </p:nvSpPr>
        <p:spPr/>
        <p:txBody>
          <a:bodyPr vert="horz" rIns="91440"/>
          <a:lstStyle/>
          <a:p>
            <a:r>
              <a:rPr lang="en-US" dirty="0"/>
              <a:t>Europe is the third-largest growth market for geothermal H&amp;C with policy leadership fueled by security concerns and transition goals</a:t>
            </a:r>
          </a:p>
        </p:txBody>
      </p:sp>
      <p:sp>
        <p:nvSpPr>
          <p:cNvPr id="7" name="Footer Placeholder 6">
            <a:extLst>
              <a:ext uri="{FF2B5EF4-FFF2-40B4-BE49-F238E27FC236}">
                <a16:creationId xmlns:a16="http://schemas.microsoft.com/office/drawing/2014/main" id="{4600F998-9EDE-9421-64B5-CD86A7B85CB5}"/>
              </a:ext>
            </a:extLst>
          </p:cNvPr>
          <p:cNvSpPr>
            <a:spLocks noGrp="1"/>
          </p:cNvSpPr>
          <p:nvPr>
            <p:ph type="ftr" sz="quarter" idx="3"/>
          </p:nvPr>
        </p:nvSpPr>
        <p:spPr>
          <a:xfrm>
            <a:off x="334962" y="6224686"/>
            <a:ext cx="9147241" cy="216706"/>
          </a:xfrm>
        </p:spPr>
        <p:txBody>
          <a:bodyPr/>
          <a:lstStyle/>
          <a:p>
            <a:r>
              <a:rPr lang="en-US" dirty="0">
                <a:solidFill>
                  <a:srgbClr val="000000"/>
                </a:solidFill>
              </a:rPr>
              <a:t>Sources: </a:t>
            </a:r>
            <a:r>
              <a:rPr lang="en-US" dirty="0">
                <a:solidFill>
                  <a:srgbClr val="000000"/>
                </a:solidFill>
                <a:hlinkClick r:id="rId11"/>
              </a:rPr>
              <a:t>The Future of Geothermal Energy</a:t>
            </a:r>
            <a:r>
              <a:rPr lang="en-US" dirty="0">
                <a:solidFill>
                  <a:srgbClr val="000000"/>
                </a:solidFill>
              </a:rPr>
              <a:t> (IEA, 2024); </a:t>
            </a:r>
            <a:r>
              <a:rPr lang="en-US" dirty="0">
                <a:solidFill>
                  <a:srgbClr val="000000"/>
                </a:solidFill>
                <a:hlinkClick r:id="rId12"/>
              </a:rPr>
              <a:t>Global Geothermal Market and Technology Assessment</a:t>
            </a:r>
            <a:r>
              <a:rPr lang="en-US" dirty="0">
                <a:solidFill>
                  <a:srgbClr val="000000"/>
                </a:solidFill>
              </a:rPr>
              <a:t> (IRENA, 2023); </a:t>
            </a:r>
            <a:r>
              <a:rPr lang="en-US" dirty="0">
                <a:solidFill>
                  <a:srgbClr val="000000"/>
                </a:solidFill>
                <a:hlinkClick r:id="rId13"/>
              </a:rPr>
              <a:t>Implementation Plan</a:t>
            </a:r>
            <a:r>
              <a:rPr lang="en-US" dirty="0">
                <a:solidFill>
                  <a:srgbClr val="000000"/>
                </a:solidFill>
              </a:rPr>
              <a:t> (Geothermal Implementation Working Group, 2023); </a:t>
            </a:r>
            <a:r>
              <a:rPr lang="en-US" dirty="0">
                <a:solidFill>
                  <a:srgbClr val="000000"/>
                </a:solidFill>
                <a:hlinkClick r:id="rId14"/>
              </a:rPr>
              <a:t>The Geothermal District Heating Market: Challenges and Opportunities in Europe</a:t>
            </a:r>
            <a:r>
              <a:rPr lang="en-US" dirty="0">
                <a:solidFill>
                  <a:srgbClr val="000000"/>
                </a:solidFill>
              </a:rPr>
              <a:t> (Toth </a:t>
            </a:r>
            <a:r>
              <a:rPr lang="en-US" i="1" dirty="0">
                <a:solidFill>
                  <a:srgbClr val="000000"/>
                </a:solidFill>
              </a:rPr>
              <a:t>et al</a:t>
            </a:r>
            <a:r>
              <a:rPr lang="en-US" dirty="0">
                <a:solidFill>
                  <a:srgbClr val="000000"/>
                </a:solidFill>
              </a:rPr>
              <a:t>., 2025); </a:t>
            </a:r>
            <a:r>
              <a:rPr lang="en-US" dirty="0">
                <a:solidFill>
                  <a:srgbClr val="000000"/>
                </a:solidFill>
                <a:hlinkClick r:id="rId15"/>
              </a:rPr>
              <a:t>Net-Zero Industry Act</a:t>
            </a:r>
            <a:r>
              <a:rPr lang="en-US" dirty="0">
                <a:solidFill>
                  <a:srgbClr val="000000"/>
                </a:solidFill>
              </a:rPr>
              <a:t> (European Commission, 2025).</a:t>
            </a:r>
          </a:p>
          <a:p>
            <a:r>
              <a:rPr lang="en-US" dirty="0">
                <a:solidFill>
                  <a:srgbClr val="000000"/>
                </a:solidFill>
              </a:rPr>
              <a:t>Credit: Una </a:t>
            </a:r>
            <a:r>
              <a:rPr lang="en-US" dirty="0" err="1">
                <a:solidFill>
                  <a:srgbClr val="000000"/>
                </a:solidFill>
              </a:rPr>
              <a:t>Oljaca</a:t>
            </a:r>
            <a:r>
              <a:rPr lang="en-US" dirty="0">
                <a:solidFill>
                  <a:srgbClr val="000000"/>
                </a:solidFill>
              </a:rPr>
              <a:t>, Pia Doris Morrow, and </a:t>
            </a:r>
            <a:r>
              <a:rPr lang="en-US" dirty="0">
                <a:solidFill>
                  <a:srgbClr val="000000"/>
                </a:solidFill>
                <a:hlinkClick r:id="rId16"/>
              </a:rPr>
              <a:t>Gernot Wagner</a:t>
            </a:r>
            <a:r>
              <a:rPr lang="en-US" dirty="0">
                <a:solidFill>
                  <a:srgbClr val="000000"/>
                </a:solidFill>
              </a:rPr>
              <a:t>. </a:t>
            </a:r>
            <a:r>
              <a:rPr lang="en-US" dirty="0">
                <a:hlinkClick r:id="rId17"/>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rgbClr val="000000"/>
              </a:solidFill>
              <a:cs typeface="Arial"/>
            </a:endParaRPr>
          </a:p>
        </p:txBody>
      </p:sp>
      <p:sp>
        <p:nvSpPr>
          <p:cNvPr id="8" name="Text Placeholder 7">
            <a:extLst>
              <a:ext uri="{FF2B5EF4-FFF2-40B4-BE49-F238E27FC236}">
                <a16:creationId xmlns:a16="http://schemas.microsoft.com/office/drawing/2014/main" id="{232A036B-668A-66D2-C70C-B4258AB6660D}"/>
              </a:ext>
            </a:extLst>
          </p:cNvPr>
          <p:cNvSpPr>
            <a:spLocks noGrp="1"/>
          </p:cNvSpPr>
          <p:nvPr>
            <p:ph type="body" sz="quarter" idx="13"/>
          </p:nvPr>
        </p:nvSpPr>
        <p:spPr/>
        <p:txBody>
          <a:bodyPr/>
          <a:lstStyle/>
          <a:p>
            <a:r>
              <a:rPr lang="en-US" dirty="0">
                <a:cs typeface="Arial"/>
              </a:rPr>
              <a:t>European countries with geothermal H&amp;C roadmaps, </a:t>
            </a:r>
            <a:r>
              <a:rPr lang="en-US" b="0" dirty="0">
                <a:cs typeface="Arial"/>
              </a:rPr>
              <a:t>2024</a:t>
            </a:r>
          </a:p>
        </p:txBody>
      </p:sp>
      <p:sp>
        <p:nvSpPr>
          <p:cNvPr id="11" name="Text Placeholder 1">
            <a:extLst>
              <a:ext uri="{FF2B5EF4-FFF2-40B4-BE49-F238E27FC236}">
                <a16:creationId xmlns:a16="http://schemas.microsoft.com/office/drawing/2014/main" id="{E413BB29-8563-77C6-641C-138045B81623}"/>
              </a:ext>
            </a:extLst>
          </p:cNvPr>
          <p:cNvSpPr txBox="1">
            <a:spLocks/>
          </p:cNvSpPr>
          <p:nvPr/>
        </p:nvSpPr>
        <p:spPr>
          <a:xfrm>
            <a:off x="0" y="0"/>
            <a:ext cx="3886200" cy="320040"/>
          </a:xfrm>
          <a:prstGeom prst="rect">
            <a:avLst/>
          </a:prstGeom>
          <a:solidFill>
            <a:schemeClr val="accent6"/>
          </a:solidFill>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Global policy: Europe deep dive</a:t>
            </a:r>
          </a:p>
        </p:txBody>
      </p:sp>
      <p:sp>
        <p:nvSpPr>
          <p:cNvPr id="13" name="Rectangle 12">
            <a:extLst>
              <a:ext uri="{FF2B5EF4-FFF2-40B4-BE49-F238E27FC236}">
                <a16:creationId xmlns:a16="http://schemas.microsoft.com/office/drawing/2014/main" id="{1A99D640-2B11-83CE-642E-428182144899}"/>
              </a:ext>
            </a:extLst>
          </p:cNvPr>
          <p:cNvSpPr/>
          <p:nvPr/>
        </p:nvSpPr>
        <p:spPr bwMode="gray">
          <a:xfrm>
            <a:off x="4193177" y="1920240"/>
            <a:ext cx="7759337" cy="235131"/>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err="1">
              <a:solidFill>
                <a:schemeClr val="tx1"/>
              </a:solidFill>
            </a:endParaRPr>
          </a:p>
        </p:txBody>
      </p:sp>
      <p:grpSp>
        <p:nvGrpSpPr>
          <p:cNvPr id="14" name="Group 13">
            <a:extLst>
              <a:ext uri="{FF2B5EF4-FFF2-40B4-BE49-F238E27FC236}">
                <a16:creationId xmlns:a16="http://schemas.microsoft.com/office/drawing/2014/main" id="{58D1DF16-B5C3-B2D2-28BD-5323ACF78E11}"/>
              </a:ext>
            </a:extLst>
          </p:cNvPr>
          <p:cNvGrpSpPr/>
          <p:nvPr/>
        </p:nvGrpSpPr>
        <p:grpSpPr>
          <a:xfrm>
            <a:off x="4458943" y="1706314"/>
            <a:ext cx="7272336" cy="4458408"/>
            <a:chOff x="4262465" y="1582205"/>
            <a:chExt cx="7272336" cy="4458408"/>
          </a:xfrm>
        </p:grpSpPr>
        <p:sp>
          <p:nvSpPr>
            <p:cNvPr id="15" name="Rectangle 14">
              <a:extLst>
                <a:ext uri="{FF2B5EF4-FFF2-40B4-BE49-F238E27FC236}">
                  <a16:creationId xmlns:a16="http://schemas.microsoft.com/office/drawing/2014/main" id="{729C5E20-6939-9212-C315-E0DBD5C9FE7E}"/>
                </a:ext>
              </a:extLst>
            </p:cNvPr>
            <p:cNvSpPr/>
            <p:nvPr/>
          </p:nvSpPr>
          <p:spPr bwMode="gray">
            <a:xfrm>
              <a:off x="4262465" y="1587424"/>
              <a:ext cx="3554027" cy="1404000"/>
            </a:xfrm>
            <a:prstGeom prst="rect">
              <a:avLst/>
            </a:prstGeom>
            <a:solidFill>
              <a:srgbClr val="E3E8EE"/>
            </a:solidFill>
            <a:ln w="952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6" name="Rectangle 15">
              <a:extLst>
                <a:ext uri="{FF2B5EF4-FFF2-40B4-BE49-F238E27FC236}">
                  <a16:creationId xmlns:a16="http://schemas.microsoft.com/office/drawing/2014/main" id="{C9B1C8E7-7D7E-87EB-3F6B-A502D5B39D95}"/>
                </a:ext>
              </a:extLst>
            </p:cNvPr>
            <p:cNvSpPr/>
            <p:nvPr/>
          </p:nvSpPr>
          <p:spPr bwMode="gray">
            <a:xfrm>
              <a:off x="7984795" y="4863388"/>
              <a:ext cx="3544502" cy="1171589"/>
            </a:xfrm>
            <a:prstGeom prst="rect">
              <a:avLst/>
            </a:prstGeom>
            <a:solidFill>
              <a:srgbClr val="E3E8EE"/>
            </a:solidFill>
            <a:ln w="952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7" name="Rectangle 16">
              <a:extLst>
                <a:ext uri="{FF2B5EF4-FFF2-40B4-BE49-F238E27FC236}">
                  <a16:creationId xmlns:a16="http://schemas.microsoft.com/office/drawing/2014/main" id="{EA70F019-E60A-1DB4-A67C-CC9DB80BD4D8}"/>
                </a:ext>
              </a:extLst>
            </p:cNvPr>
            <p:cNvSpPr/>
            <p:nvPr/>
          </p:nvSpPr>
          <p:spPr bwMode="gray">
            <a:xfrm>
              <a:off x="7980774" y="3209974"/>
              <a:ext cx="3554027" cy="1404000"/>
            </a:xfrm>
            <a:prstGeom prst="rect">
              <a:avLst/>
            </a:prstGeom>
            <a:solidFill>
              <a:srgbClr val="E3E8EE"/>
            </a:solidFill>
            <a:ln w="952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8" name="Rectangle 17">
              <a:extLst>
                <a:ext uri="{FF2B5EF4-FFF2-40B4-BE49-F238E27FC236}">
                  <a16:creationId xmlns:a16="http://schemas.microsoft.com/office/drawing/2014/main" id="{C06C9DF6-4DEA-23DA-4A69-4FDBC9404169}"/>
                </a:ext>
              </a:extLst>
            </p:cNvPr>
            <p:cNvSpPr/>
            <p:nvPr/>
          </p:nvSpPr>
          <p:spPr bwMode="gray">
            <a:xfrm>
              <a:off x="7980774" y="1582205"/>
              <a:ext cx="3554027" cy="1404000"/>
            </a:xfrm>
            <a:prstGeom prst="rect">
              <a:avLst/>
            </a:prstGeom>
            <a:solidFill>
              <a:srgbClr val="E3E8EE"/>
            </a:solidFill>
            <a:ln w="952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9" name="Rectangle 18">
              <a:extLst>
                <a:ext uri="{FF2B5EF4-FFF2-40B4-BE49-F238E27FC236}">
                  <a16:creationId xmlns:a16="http://schemas.microsoft.com/office/drawing/2014/main" id="{0E68B8B7-2B1C-E435-7E32-42C9D146D4C4}"/>
                </a:ext>
              </a:extLst>
            </p:cNvPr>
            <p:cNvSpPr/>
            <p:nvPr/>
          </p:nvSpPr>
          <p:spPr bwMode="gray">
            <a:xfrm>
              <a:off x="4262465" y="3213734"/>
              <a:ext cx="3554027" cy="1404000"/>
            </a:xfrm>
            <a:prstGeom prst="rect">
              <a:avLst/>
            </a:prstGeom>
            <a:solidFill>
              <a:srgbClr val="E3E8EE"/>
            </a:solidFill>
            <a:ln w="952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0" name="Rectangle 19">
              <a:extLst>
                <a:ext uri="{FF2B5EF4-FFF2-40B4-BE49-F238E27FC236}">
                  <a16:creationId xmlns:a16="http://schemas.microsoft.com/office/drawing/2014/main" id="{905917BF-BA66-2E5B-5265-7311CFA34E60}"/>
                </a:ext>
              </a:extLst>
            </p:cNvPr>
            <p:cNvSpPr/>
            <p:nvPr/>
          </p:nvSpPr>
          <p:spPr bwMode="gray">
            <a:xfrm>
              <a:off x="4271990" y="4869024"/>
              <a:ext cx="3496877" cy="1171589"/>
            </a:xfrm>
            <a:prstGeom prst="rect">
              <a:avLst/>
            </a:prstGeom>
            <a:solidFill>
              <a:srgbClr val="E3E8EE"/>
            </a:solidFill>
            <a:ln w="952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sp>
        <p:nvSpPr>
          <p:cNvPr id="21" name="Rectangle 20">
            <a:extLst>
              <a:ext uri="{FF2B5EF4-FFF2-40B4-BE49-F238E27FC236}">
                <a16:creationId xmlns:a16="http://schemas.microsoft.com/office/drawing/2014/main" id="{DB758472-7003-6D8A-CD3E-56255412C0EA}"/>
              </a:ext>
            </a:extLst>
          </p:cNvPr>
          <p:cNvSpPr/>
          <p:nvPr/>
        </p:nvSpPr>
        <p:spPr bwMode="gray">
          <a:xfrm>
            <a:off x="4468171" y="4906443"/>
            <a:ext cx="1369822" cy="384896"/>
          </a:xfrm>
          <a:prstGeom prst="rect">
            <a:avLst/>
          </a:prstGeom>
          <a:solidFill>
            <a:srgbClr val="0070C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1200"/>
              </a:spcBef>
              <a:spcAft>
                <a:spcPts val="0"/>
              </a:spcAft>
              <a:buClrTx/>
              <a:buSzTx/>
              <a:buFontTx/>
              <a:buNone/>
              <a:tabLst/>
              <a:defRPr/>
            </a:pPr>
            <a:r>
              <a:rPr lang="en-US" sz="1200" dirty="0">
                <a:solidFill>
                  <a:srgbClr val="FFFFFF"/>
                </a:solidFill>
                <a:latin typeface="Arial"/>
              </a:rPr>
              <a:t>R&amp;D Funding</a:t>
            </a:r>
            <a:endParaRPr kumimoji="0" lang="en-US" sz="1200" i="0" u="none" strike="noStrike" kern="1200" cap="none" spc="0" normalizeH="0" baseline="0" noProof="0" dirty="0">
              <a:ln>
                <a:noFill/>
              </a:ln>
              <a:solidFill>
                <a:srgbClr val="FFFFFF"/>
              </a:solidFill>
              <a:effectLst/>
              <a:uLnTx/>
              <a:uFillTx/>
              <a:latin typeface="Arial"/>
              <a:ea typeface="+mn-ea"/>
              <a:cs typeface="+mn-cs"/>
            </a:endParaRPr>
          </a:p>
        </p:txBody>
      </p:sp>
      <p:sp>
        <p:nvSpPr>
          <p:cNvPr id="22" name="Rectangle 21">
            <a:extLst>
              <a:ext uri="{FF2B5EF4-FFF2-40B4-BE49-F238E27FC236}">
                <a16:creationId xmlns:a16="http://schemas.microsoft.com/office/drawing/2014/main" id="{97363840-EE53-7F5E-B154-66F628EEFF08}"/>
              </a:ext>
            </a:extLst>
          </p:cNvPr>
          <p:cNvSpPr/>
          <p:nvPr/>
        </p:nvSpPr>
        <p:spPr bwMode="gray">
          <a:xfrm>
            <a:off x="8182125" y="1631807"/>
            <a:ext cx="1369822" cy="418698"/>
          </a:xfrm>
          <a:prstGeom prst="rect">
            <a:avLst/>
          </a:prstGeom>
          <a:solidFill>
            <a:srgbClr val="0070C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1200"/>
              </a:spcBef>
              <a:spcAft>
                <a:spcPts val="0"/>
              </a:spcAft>
              <a:buClrTx/>
              <a:buSzTx/>
              <a:buFontTx/>
              <a:buNone/>
              <a:tabLst/>
              <a:defRPr/>
            </a:pPr>
            <a:r>
              <a:rPr lang="en-US" sz="1200" dirty="0">
                <a:solidFill>
                  <a:srgbClr val="FFFFFF"/>
                </a:solidFill>
                <a:latin typeface="Arial"/>
              </a:rPr>
              <a:t>Data Transparency</a:t>
            </a:r>
            <a:endParaRPr kumimoji="0" lang="en-US" sz="1200" i="0" u="none" strike="noStrike" kern="1200" cap="none" spc="0" normalizeH="0" baseline="0" noProof="0" dirty="0">
              <a:ln>
                <a:noFill/>
              </a:ln>
              <a:solidFill>
                <a:srgbClr val="FFFFFF"/>
              </a:solidFill>
              <a:effectLst/>
              <a:uLnTx/>
              <a:uFillTx/>
              <a:latin typeface="Arial"/>
              <a:ea typeface="+mn-ea"/>
              <a:cs typeface="+mn-cs"/>
            </a:endParaRPr>
          </a:p>
        </p:txBody>
      </p:sp>
      <p:sp>
        <p:nvSpPr>
          <p:cNvPr id="23" name="Rectangle 22">
            <a:extLst>
              <a:ext uri="{FF2B5EF4-FFF2-40B4-BE49-F238E27FC236}">
                <a16:creationId xmlns:a16="http://schemas.microsoft.com/office/drawing/2014/main" id="{F4B77178-FB8F-E6F6-F76B-8886141FF2F1}"/>
              </a:ext>
            </a:extLst>
          </p:cNvPr>
          <p:cNvSpPr/>
          <p:nvPr/>
        </p:nvSpPr>
        <p:spPr bwMode="gray">
          <a:xfrm>
            <a:off x="4458943" y="1620167"/>
            <a:ext cx="1379050" cy="430338"/>
          </a:xfrm>
          <a:prstGeom prst="rect">
            <a:avLst/>
          </a:prstGeom>
          <a:solidFill>
            <a:srgbClr val="0070C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1200"/>
              </a:spcBef>
              <a:spcAft>
                <a:spcPts val="0"/>
              </a:spcAft>
              <a:buClrTx/>
              <a:buSzTx/>
              <a:buFontTx/>
              <a:buNone/>
              <a:tabLst/>
              <a:defRPr/>
            </a:pPr>
            <a:r>
              <a:rPr lang="en-US" sz="1200" dirty="0">
                <a:solidFill>
                  <a:srgbClr val="FFFFFF"/>
                </a:solidFill>
                <a:latin typeface="Arial"/>
              </a:rPr>
              <a:t>Technical Potential</a:t>
            </a:r>
            <a:endParaRPr kumimoji="0" lang="en-US" sz="1200" i="0" u="none" strike="noStrike" kern="1200" cap="none" spc="0" normalizeH="0" baseline="0" noProof="0" dirty="0">
              <a:ln>
                <a:noFill/>
              </a:ln>
              <a:solidFill>
                <a:srgbClr val="FFFFFF"/>
              </a:solidFill>
              <a:effectLst/>
              <a:uLnTx/>
              <a:uFillTx/>
              <a:latin typeface="Arial"/>
              <a:ea typeface="+mn-ea"/>
              <a:cs typeface="+mn-cs"/>
            </a:endParaRPr>
          </a:p>
        </p:txBody>
      </p:sp>
      <p:sp>
        <p:nvSpPr>
          <p:cNvPr id="24" name="Rectangle 23">
            <a:extLst>
              <a:ext uri="{FF2B5EF4-FFF2-40B4-BE49-F238E27FC236}">
                <a16:creationId xmlns:a16="http://schemas.microsoft.com/office/drawing/2014/main" id="{723ADF59-5AAC-9C6B-3450-FB3170D6C69F}"/>
              </a:ext>
            </a:extLst>
          </p:cNvPr>
          <p:cNvSpPr/>
          <p:nvPr/>
        </p:nvSpPr>
        <p:spPr bwMode="gray">
          <a:xfrm>
            <a:off x="4458943" y="3181608"/>
            <a:ext cx="1379050" cy="403800"/>
          </a:xfrm>
          <a:prstGeom prst="rect">
            <a:avLst/>
          </a:prstGeom>
          <a:solidFill>
            <a:srgbClr val="0070C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1200"/>
              </a:spcBef>
              <a:spcAft>
                <a:spcPts val="0"/>
              </a:spcAft>
              <a:buClrTx/>
              <a:buSzTx/>
              <a:buFontTx/>
              <a:buNone/>
              <a:tabLst/>
              <a:defRPr/>
            </a:pPr>
            <a:r>
              <a:rPr kumimoji="0" lang="en-US" sz="1200" i="0" u="none" strike="noStrike" kern="1200" cap="none" spc="0" normalizeH="0" baseline="0" noProof="0" dirty="0">
                <a:ln>
                  <a:noFill/>
                </a:ln>
                <a:solidFill>
                  <a:srgbClr val="FFFFFF"/>
                </a:solidFill>
                <a:effectLst/>
                <a:uLnTx/>
                <a:uFillTx/>
                <a:latin typeface="Arial"/>
                <a:ea typeface="+mn-ea"/>
                <a:cs typeface="+mn-cs"/>
              </a:rPr>
              <a:t>Long-Term Geothermal Target</a:t>
            </a:r>
          </a:p>
        </p:txBody>
      </p:sp>
      <p:sp>
        <p:nvSpPr>
          <p:cNvPr id="25" name="Rectangle 24">
            <a:extLst>
              <a:ext uri="{FF2B5EF4-FFF2-40B4-BE49-F238E27FC236}">
                <a16:creationId xmlns:a16="http://schemas.microsoft.com/office/drawing/2014/main" id="{4A926F5A-97D4-9C4B-D978-01678E588EA8}"/>
              </a:ext>
            </a:extLst>
          </p:cNvPr>
          <p:cNvSpPr/>
          <p:nvPr/>
        </p:nvSpPr>
        <p:spPr bwMode="gray">
          <a:xfrm>
            <a:off x="8182125" y="3187551"/>
            <a:ext cx="1369822" cy="404965"/>
          </a:xfrm>
          <a:prstGeom prst="rect">
            <a:avLst/>
          </a:prstGeom>
          <a:solidFill>
            <a:srgbClr val="0070C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1200"/>
              </a:spcBef>
              <a:spcAft>
                <a:spcPts val="0"/>
              </a:spcAft>
              <a:buClrTx/>
              <a:buSzTx/>
              <a:buFontTx/>
              <a:buNone/>
              <a:tabLst/>
              <a:defRPr/>
            </a:pPr>
            <a:r>
              <a:rPr lang="en-US" sz="1200" dirty="0">
                <a:solidFill>
                  <a:srgbClr val="FFFFFF"/>
                </a:solidFill>
                <a:latin typeface="Arial"/>
              </a:rPr>
              <a:t>District Heating Leadership</a:t>
            </a:r>
            <a:endParaRPr kumimoji="0" lang="en-US" sz="1200" i="0" u="none" strike="noStrike" kern="1200" cap="none" spc="0" normalizeH="0" baseline="0" noProof="0" dirty="0">
              <a:ln>
                <a:noFill/>
              </a:ln>
              <a:solidFill>
                <a:srgbClr val="FFFFFF"/>
              </a:solidFill>
              <a:effectLst/>
              <a:uLnTx/>
              <a:uFillTx/>
              <a:latin typeface="Arial"/>
              <a:ea typeface="+mn-ea"/>
              <a:cs typeface="+mn-cs"/>
            </a:endParaRPr>
          </a:p>
        </p:txBody>
      </p:sp>
      <p:sp>
        <p:nvSpPr>
          <p:cNvPr id="26" name="Rectangle 25">
            <a:extLst>
              <a:ext uri="{FF2B5EF4-FFF2-40B4-BE49-F238E27FC236}">
                <a16:creationId xmlns:a16="http://schemas.microsoft.com/office/drawing/2014/main" id="{6A431E5B-3E9C-0795-28AB-2139C055022B}"/>
              </a:ext>
            </a:extLst>
          </p:cNvPr>
          <p:cNvSpPr/>
          <p:nvPr/>
        </p:nvSpPr>
        <p:spPr bwMode="gray">
          <a:xfrm>
            <a:off x="8171748" y="4881078"/>
            <a:ext cx="1369822" cy="410261"/>
          </a:xfrm>
          <a:prstGeom prst="rect">
            <a:avLst/>
          </a:prstGeom>
          <a:solidFill>
            <a:srgbClr val="0070C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1200"/>
              </a:spcBef>
              <a:spcAft>
                <a:spcPts val="0"/>
              </a:spcAft>
              <a:buClrTx/>
              <a:buSzTx/>
              <a:buFontTx/>
              <a:buNone/>
              <a:tabLst/>
              <a:defRPr/>
            </a:pPr>
            <a:r>
              <a:rPr lang="en-US" sz="1200" dirty="0">
                <a:solidFill>
                  <a:srgbClr val="FFFFFF"/>
                </a:solidFill>
                <a:latin typeface="Arial"/>
              </a:rPr>
              <a:t>Regulatory Support</a:t>
            </a:r>
            <a:endParaRPr kumimoji="0" lang="en-US" sz="1200" i="0" u="none" strike="noStrike" kern="1200" cap="none" spc="0" normalizeH="0" baseline="0" noProof="0" dirty="0">
              <a:ln>
                <a:noFill/>
              </a:ln>
              <a:solidFill>
                <a:srgbClr val="FFFFFF"/>
              </a:solidFill>
              <a:effectLst/>
              <a:uLnTx/>
              <a:uFillTx/>
              <a:latin typeface="Arial"/>
              <a:ea typeface="+mn-ea"/>
              <a:cs typeface="+mn-cs"/>
            </a:endParaRPr>
          </a:p>
        </p:txBody>
      </p:sp>
      <p:sp>
        <p:nvSpPr>
          <p:cNvPr id="27" name="TextBox 26">
            <a:extLst>
              <a:ext uri="{FF2B5EF4-FFF2-40B4-BE49-F238E27FC236}">
                <a16:creationId xmlns:a16="http://schemas.microsoft.com/office/drawing/2014/main" id="{94535EC3-D1B0-6720-4AD8-C5F07F13B9B7}"/>
              </a:ext>
            </a:extLst>
          </p:cNvPr>
          <p:cNvSpPr txBox="1"/>
          <p:nvPr/>
        </p:nvSpPr>
        <p:spPr bwMode="gray">
          <a:xfrm>
            <a:off x="4528560" y="2157787"/>
            <a:ext cx="3437974" cy="738664"/>
          </a:xfrm>
          <a:prstGeom prst="rect">
            <a:avLst/>
          </a:prstGeom>
          <a:noFill/>
        </p:spPr>
        <p:txBody>
          <a:bodyPr wrap="square" lIns="0" tIns="0" rIns="0" bIns="0" rtlCol="0">
            <a:spAutoFit/>
          </a:bodyPr>
          <a:lstStyle/>
          <a:p>
            <a:pPr marL="0" indent="0">
              <a:buNone/>
              <a:defRPr/>
            </a:pPr>
            <a:r>
              <a:rPr lang="en-US" sz="1200" dirty="0">
                <a:cs typeface="Arial"/>
              </a:rPr>
              <a:t>Geothermal energy could provide </a:t>
            </a:r>
            <a:r>
              <a:rPr lang="en-US" sz="1200" b="1" dirty="0">
                <a:cs typeface="Arial"/>
              </a:rPr>
              <a:t>~8 TW</a:t>
            </a:r>
            <a:r>
              <a:rPr lang="en-US" sz="1200" dirty="0">
                <a:cs typeface="Arial"/>
              </a:rPr>
              <a:t> of heat at </a:t>
            </a:r>
            <a:r>
              <a:rPr lang="en-US" sz="1200" b="1" dirty="0">
                <a:cs typeface="Arial"/>
              </a:rPr>
              <a:t>90ºC </a:t>
            </a:r>
            <a:r>
              <a:rPr lang="en-US" sz="1200" dirty="0">
                <a:cs typeface="Arial"/>
              </a:rPr>
              <a:t>—</a:t>
            </a:r>
            <a:r>
              <a:rPr lang="en-US" sz="1200" b="1" dirty="0">
                <a:cs typeface="Arial"/>
              </a:rPr>
              <a:t> </a:t>
            </a:r>
            <a:r>
              <a:rPr lang="en-US" sz="1200" dirty="0">
                <a:cs typeface="Arial"/>
              </a:rPr>
              <a:t>30 times the energy currently supplied by district heating systems — to supply over </a:t>
            </a:r>
            <a:r>
              <a:rPr lang="en-US" sz="1200" b="1" dirty="0">
                <a:cs typeface="Arial"/>
              </a:rPr>
              <a:t>70 million people</a:t>
            </a:r>
            <a:r>
              <a:rPr lang="en-US" sz="1200" dirty="0">
                <a:cs typeface="Arial"/>
              </a:rPr>
              <a:t> in the region.</a:t>
            </a:r>
          </a:p>
        </p:txBody>
      </p:sp>
      <p:sp>
        <p:nvSpPr>
          <p:cNvPr id="28" name="TextBox 27">
            <a:extLst>
              <a:ext uri="{FF2B5EF4-FFF2-40B4-BE49-F238E27FC236}">
                <a16:creationId xmlns:a16="http://schemas.microsoft.com/office/drawing/2014/main" id="{4871C227-BF26-0ABA-FA14-6C518CE67866}"/>
              </a:ext>
            </a:extLst>
          </p:cNvPr>
          <p:cNvSpPr txBox="1"/>
          <p:nvPr/>
        </p:nvSpPr>
        <p:spPr bwMode="gray">
          <a:xfrm>
            <a:off x="8241365" y="2153202"/>
            <a:ext cx="3437974" cy="738664"/>
          </a:xfrm>
          <a:prstGeom prst="rect">
            <a:avLst/>
          </a:prstGeom>
          <a:noFill/>
        </p:spPr>
        <p:txBody>
          <a:bodyPr wrap="square" lIns="0" tIns="0" rIns="0" bIns="0" rtlCol="0">
            <a:spAutoFit/>
          </a:bodyPr>
          <a:lstStyle/>
          <a:p>
            <a:pPr marL="0" indent="0">
              <a:buNone/>
              <a:defRPr/>
            </a:pPr>
            <a:r>
              <a:rPr lang="en-US" sz="1200" dirty="0">
                <a:cs typeface="Arial"/>
              </a:rPr>
              <a:t>The </a:t>
            </a:r>
            <a:r>
              <a:rPr lang="en-US" sz="1200" b="1" dirty="0">
                <a:cs typeface="Arial"/>
              </a:rPr>
              <a:t>European Geological Data Infrastructure</a:t>
            </a:r>
            <a:r>
              <a:rPr lang="en-US" sz="1200" dirty="0">
                <a:cs typeface="Arial"/>
              </a:rPr>
              <a:t> standardizes data for public access; Germany, Italy, the Netherlands, and France have also developed public-access geothermal repositories.</a:t>
            </a:r>
          </a:p>
        </p:txBody>
      </p:sp>
      <p:sp>
        <p:nvSpPr>
          <p:cNvPr id="29" name="TextBox 28">
            <a:extLst>
              <a:ext uri="{FF2B5EF4-FFF2-40B4-BE49-F238E27FC236}">
                <a16:creationId xmlns:a16="http://schemas.microsoft.com/office/drawing/2014/main" id="{3521F4F7-0867-FC52-A2FD-BD7F6C58DAF9}"/>
              </a:ext>
            </a:extLst>
          </p:cNvPr>
          <p:cNvSpPr txBox="1"/>
          <p:nvPr/>
        </p:nvSpPr>
        <p:spPr bwMode="gray">
          <a:xfrm>
            <a:off x="4528560" y="3703305"/>
            <a:ext cx="3437974" cy="738664"/>
          </a:xfrm>
          <a:prstGeom prst="rect">
            <a:avLst/>
          </a:prstGeom>
          <a:noFill/>
        </p:spPr>
        <p:txBody>
          <a:bodyPr wrap="square" lIns="0" tIns="0" rIns="0" bIns="0" rtlCol="0">
            <a:spAutoFit/>
          </a:bodyPr>
          <a:lstStyle/>
          <a:p>
            <a:pPr marL="0" indent="0">
              <a:buNone/>
              <a:defRPr/>
            </a:pPr>
            <a:r>
              <a:rPr lang="en-US" sz="1200" dirty="0">
                <a:cs typeface="Arial"/>
              </a:rPr>
              <a:t>The EU </a:t>
            </a:r>
            <a:r>
              <a:rPr lang="en-US" sz="1200" b="1" dirty="0">
                <a:cs typeface="Arial"/>
              </a:rPr>
              <a:t>Implementation Plan’s</a:t>
            </a:r>
            <a:r>
              <a:rPr lang="en-US" sz="1200" dirty="0">
                <a:cs typeface="Arial"/>
              </a:rPr>
              <a:t> </a:t>
            </a:r>
            <a:r>
              <a:rPr lang="en-US" sz="1200" b="1" dirty="0">
                <a:cs typeface="Arial"/>
              </a:rPr>
              <a:t>vision for 2050</a:t>
            </a:r>
            <a:r>
              <a:rPr lang="en-US" sz="1200" dirty="0">
                <a:cs typeface="Arial"/>
              </a:rPr>
              <a:t> has geothermal supplying &gt;25% of Europe’s space heating &amp; cooling demand, &gt;25% in the agricultural sector, and 5% in industrial sectors.</a:t>
            </a:r>
          </a:p>
        </p:txBody>
      </p:sp>
      <p:sp>
        <p:nvSpPr>
          <p:cNvPr id="30" name="TextBox 29">
            <a:extLst>
              <a:ext uri="{FF2B5EF4-FFF2-40B4-BE49-F238E27FC236}">
                <a16:creationId xmlns:a16="http://schemas.microsoft.com/office/drawing/2014/main" id="{71EEC841-BB08-CB88-C29C-10A255C14E2D}"/>
              </a:ext>
            </a:extLst>
          </p:cNvPr>
          <p:cNvSpPr txBox="1"/>
          <p:nvPr/>
        </p:nvSpPr>
        <p:spPr bwMode="gray">
          <a:xfrm>
            <a:off x="4525808" y="5370575"/>
            <a:ext cx="3437974" cy="738664"/>
          </a:xfrm>
          <a:prstGeom prst="rect">
            <a:avLst/>
          </a:prstGeom>
          <a:noFill/>
        </p:spPr>
        <p:txBody>
          <a:bodyPr wrap="square" lIns="0" tIns="0" rIns="0" bIns="0" rtlCol="0">
            <a:spAutoFit/>
          </a:bodyPr>
          <a:lstStyle/>
          <a:p>
            <a:pPr marL="0" indent="0">
              <a:buNone/>
              <a:defRPr/>
            </a:pPr>
            <a:r>
              <a:rPr lang="en-US" sz="1200" dirty="0">
                <a:cs typeface="Arial"/>
              </a:rPr>
              <a:t>The EU’s </a:t>
            </a:r>
            <a:r>
              <a:rPr lang="en-US" sz="1200" b="1" dirty="0">
                <a:cs typeface="Arial"/>
              </a:rPr>
              <a:t>$80 billion Horizon 2020 Program</a:t>
            </a:r>
            <a:r>
              <a:rPr lang="en-US" sz="1200" dirty="0">
                <a:cs typeface="Arial"/>
              </a:rPr>
              <a:t> funded large research projects that deployed EGS, promoted national risk mitigation schemes, and advanced resource mapping and assessment.</a:t>
            </a:r>
          </a:p>
        </p:txBody>
      </p:sp>
      <p:sp>
        <p:nvSpPr>
          <p:cNvPr id="31" name="TextBox 30">
            <a:extLst>
              <a:ext uri="{FF2B5EF4-FFF2-40B4-BE49-F238E27FC236}">
                <a16:creationId xmlns:a16="http://schemas.microsoft.com/office/drawing/2014/main" id="{3AB3920D-AF73-F397-02DD-A9E1D5CF8E5D}"/>
              </a:ext>
            </a:extLst>
          </p:cNvPr>
          <p:cNvSpPr txBox="1"/>
          <p:nvPr/>
        </p:nvSpPr>
        <p:spPr bwMode="gray">
          <a:xfrm>
            <a:off x="9464636" y="3701585"/>
            <a:ext cx="2261139" cy="738664"/>
          </a:xfrm>
          <a:prstGeom prst="rect">
            <a:avLst/>
          </a:prstGeom>
          <a:noFill/>
        </p:spPr>
        <p:txBody>
          <a:bodyPr wrap="square" lIns="0" tIns="0" rIns="0" bIns="0" rtlCol="0" anchor="t">
            <a:spAutoFit/>
          </a:bodyPr>
          <a:lstStyle/>
          <a:p>
            <a:pPr marL="0" indent="0">
              <a:buNone/>
              <a:defRPr/>
            </a:pPr>
            <a:r>
              <a:rPr lang="en-US" sz="1200" b="1" dirty="0">
                <a:cs typeface="Arial"/>
              </a:rPr>
              <a:t>&gt;86%</a:t>
            </a:r>
            <a:r>
              <a:rPr lang="en-US" sz="1200" dirty="0">
                <a:cs typeface="Arial"/>
              </a:rPr>
              <a:t> of district heating systems are in EU member states, and the European continent hosts </a:t>
            </a:r>
            <a:r>
              <a:rPr lang="en-US" sz="1200" b="1" dirty="0">
                <a:cs typeface="Arial"/>
              </a:rPr>
              <a:t>6 GWh</a:t>
            </a:r>
            <a:r>
              <a:rPr lang="en-US" sz="1200" dirty="0">
                <a:cs typeface="Arial"/>
              </a:rPr>
              <a:t> of district heating capacity.</a:t>
            </a:r>
          </a:p>
        </p:txBody>
      </p:sp>
      <p:graphicFrame>
        <p:nvGraphicFramePr>
          <p:cNvPr id="40" name="Chart 39">
            <a:extLst>
              <a:ext uri="{FF2B5EF4-FFF2-40B4-BE49-F238E27FC236}">
                <a16:creationId xmlns:a16="http://schemas.microsoft.com/office/drawing/2014/main" id="{E462EACE-D4FB-E107-9F42-991AE5818384}"/>
              </a:ext>
            </a:extLst>
          </p:cNvPr>
          <p:cNvGraphicFramePr/>
          <p:nvPr>
            <p:custDataLst>
              <p:tags r:id="rId2"/>
            </p:custDataLst>
            <p:extLst>
              <p:ext uri="{D42A27DB-BD31-4B8C-83A1-F6EECF244321}">
                <p14:modId xmlns:p14="http://schemas.microsoft.com/office/powerpoint/2010/main" val="1442005937"/>
              </p:ext>
            </p:extLst>
          </p:nvPr>
        </p:nvGraphicFramePr>
        <p:xfrm>
          <a:off x="7807325" y="3336925"/>
          <a:ext cx="2165350" cy="1239838"/>
        </p:xfrm>
        <a:graphic>
          <a:graphicData uri="http://schemas.openxmlformats.org/drawingml/2006/chart">
            <c:chart xmlns:c="http://schemas.openxmlformats.org/drawingml/2006/chart" xmlns:r="http://schemas.openxmlformats.org/officeDocument/2006/relationships" r:id="rId18"/>
          </a:graphicData>
        </a:graphic>
      </p:graphicFrame>
      <p:sp>
        <p:nvSpPr>
          <p:cNvPr id="33" name="Text Placeholder 10">
            <a:extLst>
              <a:ext uri="{FF2B5EF4-FFF2-40B4-BE49-F238E27FC236}">
                <a16:creationId xmlns:a16="http://schemas.microsoft.com/office/drawing/2014/main" id="{76836C9C-F34A-C301-07F0-F29FC2AFE714}"/>
              </a:ext>
            </a:extLst>
          </p:cNvPr>
          <p:cNvSpPr txBox="1">
            <a:spLocks/>
          </p:cNvSpPr>
          <p:nvPr>
            <p:custDataLst>
              <p:tags r:id="rId3"/>
            </p:custDataLst>
          </p:nvPr>
        </p:nvSpPr>
        <p:spPr bwMode="gray">
          <a:xfrm>
            <a:off x="8677275" y="3729038"/>
            <a:ext cx="287338" cy="152400"/>
          </a:xfrm>
          <a:prstGeom prst="rect">
            <a:avLst/>
          </a:prstGeom>
          <a:solidFill>
            <a:schemeClr val="accent2"/>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AFD09E76-DD4C-4D9F-AC63-CE922A44D426}" type="datetime'''''''''''''''''''''''''''''''1''''''''4''''''''''''%'''''''''">
              <a:rPr lang="en-US" altLang="en-US" sz="1000" smtClean="0">
                <a:solidFill>
                  <a:schemeClr val="bg1"/>
                </a:solidFill>
                <a:effectLst/>
              </a:rPr>
              <a:pPr marL="0" indent="0" algn="ctr">
                <a:spcBef>
                  <a:spcPct val="0"/>
                </a:spcBef>
                <a:spcAft>
                  <a:spcPct val="0"/>
                </a:spcAft>
                <a:buNone/>
              </a:pPr>
              <a:t>14%</a:t>
            </a:fld>
            <a:endParaRPr lang="en-US" sz="1000" dirty="0">
              <a:solidFill>
                <a:schemeClr val="bg1"/>
              </a:solidFill>
            </a:endParaRPr>
          </a:p>
        </p:txBody>
      </p:sp>
      <p:sp>
        <p:nvSpPr>
          <p:cNvPr id="34" name="Rectangle 33">
            <a:extLst>
              <a:ext uri="{FF2B5EF4-FFF2-40B4-BE49-F238E27FC236}">
                <a16:creationId xmlns:a16="http://schemas.microsoft.com/office/drawing/2014/main" id="{ACEDED45-105F-ECE9-AAF1-486238F89A07}"/>
              </a:ext>
            </a:extLst>
          </p:cNvPr>
          <p:cNvSpPr/>
          <p:nvPr>
            <p:custDataLst>
              <p:tags r:id="rId4"/>
            </p:custDataLst>
          </p:nvPr>
        </p:nvSpPr>
        <p:spPr bwMode="auto">
          <a:xfrm>
            <a:off x="8585200" y="4333875"/>
            <a:ext cx="142875" cy="106363"/>
          </a:xfrm>
          <a:prstGeom prst="rect">
            <a:avLst/>
          </a:prstGeom>
          <a:solidFill>
            <a:schemeClr val="accent1"/>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5" name="Rectangle 34">
            <a:extLst>
              <a:ext uri="{FF2B5EF4-FFF2-40B4-BE49-F238E27FC236}">
                <a16:creationId xmlns:a16="http://schemas.microsoft.com/office/drawing/2014/main" id="{23CAA4CC-266D-951E-85DA-51510169D37C}"/>
              </a:ext>
            </a:extLst>
          </p:cNvPr>
          <p:cNvSpPr/>
          <p:nvPr>
            <p:custDataLst>
              <p:tags r:id="rId5"/>
            </p:custDataLst>
          </p:nvPr>
        </p:nvSpPr>
        <p:spPr bwMode="auto">
          <a:xfrm>
            <a:off x="8585200" y="4506913"/>
            <a:ext cx="142875" cy="106363"/>
          </a:xfrm>
          <a:prstGeom prst="rect">
            <a:avLst/>
          </a:prstGeom>
          <a:solidFill>
            <a:schemeClr val="accent2"/>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6" name="Text Placeholder 10">
            <a:extLst>
              <a:ext uri="{FF2B5EF4-FFF2-40B4-BE49-F238E27FC236}">
                <a16:creationId xmlns:a16="http://schemas.microsoft.com/office/drawing/2014/main" id="{4C67B088-7E42-812C-9C08-6F215F0391BB}"/>
              </a:ext>
            </a:extLst>
          </p:cNvPr>
          <p:cNvSpPr txBox="1">
            <a:spLocks/>
          </p:cNvSpPr>
          <p:nvPr>
            <p:custDataLst>
              <p:tags r:id="rId6"/>
            </p:custDataLst>
          </p:nvPr>
        </p:nvSpPr>
        <p:spPr bwMode="auto">
          <a:xfrm>
            <a:off x="8778875" y="4329113"/>
            <a:ext cx="141288"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A543AC79-A9CF-416D-A7A8-1E9EDC057787}" type="datetime'''''''''''''''''''''''''EU'''''''''''''''''''''''">
              <a:rPr lang="en-US" altLang="en-US" sz="800" smtClean="0"/>
              <a:pPr/>
              <a:t>EU</a:t>
            </a:fld>
            <a:endParaRPr lang="en-US" sz="800" dirty="0"/>
          </a:p>
        </p:txBody>
      </p:sp>
      <p:sp>
        <p:nvSpPr>
          <p:cNvPr id="37" name="Text Placeholder 10">
            <a:extLst>
              <a:ext uri="{FF2B5EF4-FFF2-40B4-BE49-F238E27FC236}">
                <a16:creationId xmlns:a16="http://schemas.microsoft.com/office/drawing/2014/main" id="{E1D16A06-ED7E-DD54-41AA-27ABBBB25956}"/>
              </a:ext>
            </a:extLst>
          </p:cNvPr>
          <p:cNvSpPr txBox="1">
            <a:spLocks/>
          </p:cNvSpPr>
          <p:nvPr>
            <p:custDataLst>
              <p:tags r:id="rId7"/>
            </p:custDataLst>
          </p:nvPr>
        </p:nvSpPr>
        <p:spPr bwMode="auto">
          <a:xfrm>
            <a:off x="8778875" y="4502150"/>
            <a:ext cx="36195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CC9237EA-5165-4547-9214-725428C0071A}" type="datetime'''''N''''''on''''''''''''-''E''''''U'''''">
              <a:rPr lang="en-US" altLang="en-US" sz="800" smtClean="0"/>
              <a:pPr/>
              <a:t>Non-EU</a:t>
            </a:fld>
            <a:endParaRPr lang="en-US" sz="800" dirty="0"/>
          </a:p>
        </p:txBody>
      </p:sp>
      <p:sp>
        <p:nvSpPr>
          <p:cNvPr id="38" name="TextBox 37">
            <a:extLst>
              <a:ext uri="{FF2B5EF4-FFF2-40B4-BE49-F238E27FC236}">
                <a16:creationId xmlns:a16="http://schemas.microsoft.com/office/drawing/2014/main" id="{C78ED120-27B2-9CAA-B0E0-65B2290DF9EA}"/>
              </a:ext>
            </a:extLst>
          </p:cNvPr>
          <p:cNvSpPr txBox="1"/>
          <p:nvPr/>
        </p:nvSpPr>
        <p:spPr bwMode="gray">
          <a:xfrm>
            <a:off x="8241365" y="5370575"/>
            <a:ext cx="3437974" cy="553998"/>
          </a:xfrm>
          <a:prstGeom prst="rect">
            <a:avLst/>
          </a:prstGeom>
          <a:noFill/>
        </p:spPr>
        <p:txBody>
          <a:bodyPr wrap="square" lIns="0" tIns="0" rIns="0" bIns="0" rtlCol="0">
            <a:spAutoFit/>
          </a:bodyPr>
          <a:lstStyle/>
          <a:p>
            <a:pPr marL="0" indent="0">
              <a:buNone/>
              <a:defRPr/>
            </a:pPr>
            <a:r>
              <a:rPr lang="en-US" sz="1200" dirty="0">
                <a:cs typeface="Arial"/>
              </a:rPr>
              <a:t>The </a:t>
            </a:r>
            <a:r>
              <a:rPr lang="en-US" sz="1200" b="1" dirty="0">
                <a:cs typeface="Arial"/>
              </a:rPr>
              <a:t>Net-Zero Industry Act</a:t>
            </a:r>
            <a:r>
              <a:rPr lang="en-US" sz="1200" dirty="0">
                <a:cs typeface="Arial"/>
              </a:rPr>
              <a:t> supports strategic net-zero technologies to simplify permitting processes and increase access to funding.</a:t>
            </a:r>
          </a:p>
        </p:txBody>
      </p:sp>
      <p:pic>
        <p:nvPicPr>
          <p:cNvPr id="41" name="Picture 40" descr="A map of europe with red countries/regions&#10;&#10;AI-generated content may be incorrect.">
            <a:extLst>
              <a:ext uri="{FF2B5EF4-FFF2-40B4-BE49-F238E27FC236}">
                <a16:creationId xmlns:a16="http://schemas.microsoft.com/office/drawing/2014/main" id="{024B5AC2-2043-8F53-3F02-550414F1A636}"/>
              </a:ext>
            </a:extLst>
          </p:cNvPr>
          <p:cNvPicPr>
            <a:picLocks noChangeAspect="1"/>
          </p:cNvPicPr>
          <p:nvPr/>
        </p:nvPicPr>
        <p:blipFill>
          <a:blip r:embed="rId19" cstate="print">
            <a:extLst>
              <a:ext uri="{28A0092B-C50C-407E-A947-70E740481C1C}">
                <a14:useLocalDpi xmlns:a14="http://schemas.microsoft.com/office/drawing/2010/main"/>
              </a:ext>
            </a:extLst>
          </a:blip>
          <a:srcRect/>
          <a:stretch>
            <a:fillRect/>
          </a:stretch>
        </p:blipFill>
        <p:spPr>
          <a:xfrm>
            <a:off x="304799" y="2170133"/>
            <a:ext cx="3989861" cy="3996782"/>
          </a:xfrm>
          <a:prstGeom prst="rect">
            <a:avLst/>
          </a:prstGeom>
        </p:spPr>
      </p:pic>
    </p:spTree>
    <p:extLst>
      <p:ext uri="{BB962C8B-B14F-4D97-AF65-F5344CB8AC3E}">
        <p14:creationId xmlns:p14="http://schemas.microsoft.com/office/powerpoint/2010/main" val="2334727387"/>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think-cell data - do not delete" hidden="1">
            <a:extLst>
              <a:ext uri="{FF2B5EF4-FFF2-40B4-BE49-F238E27FC236}">
                <a16:creationId xmlns:a16="http://schemas.microsoft.com/office/drawing/2014/main" id="{01C9F2CF-A7ED-9A85-E6B7-B29A86ADCD8D}"/>
              </a:ext>
            </a:extLst>
          </p:cNvPr>
          <p:cNvGraphicFramePr>
            <a:graphicFrameLocks/>
          </p:cNvGraphicFramePr>
          <p:nvPr>
            <p:custDataLst>
              <p:tags r:id="rId1"/>
            </p:custDataLst>
            <p:extLst>
              <p:ext uri="{D42A27DB-BD31-4B8C-83A1-F6EECF244321}">
                <p14:modId xmlns:p14="http://schemas.microsoft.com/office/powerpoint/2010/main" val="3165666313"/>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7" imgW="7772400" imgH="10058400" progId="TCLayout.ActiveDocument.1">
                  <p:embed/>
                </p:oleObj>
              </mc:Choice>
              <mc:Fallback>
                <p:oleObj name="think-cell Slide" r:id="rId7" imgW="7772400" imgH="10058400" progId="TCLayout.ActiveDocument.1">
                  <p:embed/>
                  <p:pic>
                    <p:nvPicPr>
                      <p:cNvPr id="0" name=""/>
                      <p:cNvPicPr/>
                      <p:nvPr/>
                    </p:nvPicPr>
                    <p:blipFill>
                      <a:blip r:embed="rId8"/>
                      <a:stretch>
                        <a:fillRect/>
                      </a:stretch>
                    </p:blipFill>
                    <p:spPr>
                      <a:xfrm>
                        <a:off x="1588" y="1588"/>
                        <a:ext cx="1227" cy="1588"/>
                      </a:xfrm>
                      <a:prstGeom prst="rect">
                        <a:avLst/>
                      </a:prstGeom>
                    </p:spPr>
                  </p:pic>
                </p:oleObj>
              </mc:Fallback>
            </mc:AlternateContent>
          </a:graphicData>
        </a:graphic>
      </p:graphicFrame>
      <p:sp>
        <p:nvSpPr>
          <p:cNvPr id="5" name="Title 4">
            <a:extLst>
              <a:ext uri="{FF2B5EF4-FFF2-40B4-BE49-F238E27FC236}">
                <a16:creationId xmlns:a16="http://schemas.microsoft.com/office/drawing/2014/main" id="{F9950894-24BC-61CD-A12F-2F470C0D2679}"/>
              </a:ext>
            </a:extLst>
          </p:cNvPr>
          <p:cNvSpPr>
            <a:spLocks noGrp="1"/>
          </p:cNvSpPr>
          <p:nvPr>
            <p:ph type="title"/>
          </p:nvPr>
        </p:nvSpPr>
        <p:spPr/>
        <p:txBody>
          <a:bodyPr vert="horz" rIns="91440"/>
          <a:lstStyle/>
          <a:p>
            <a:r>
              <a:rPr lang="en-US" dirty="0"/>
              <a:t>Through its global leadership on workforce development, Iceland punches above its weight in the geothermal H&amp;C sector</a:t>
            </a:r>
          </a:p>
        </p:txBody>
      </p:sp>
      <p:sp>
        <p:nvSpPr>
          <p:cNvPr id="6" name="Footer Placeholder 5">
            <a:extLst>
              <a:ext uri="{FF2B5EF4-FFF2-40B4-BE49-F238E27FC236}">
                <a16:creationId xmlns:a16="http://schemas.microsoft.com/office/drawing/2014/main" id="{85AD7E7B-E9C7-E340-5613-F2DADF46D07E}"/>
              </a:ext>
            </a:extLst>
          </p:cNvPr>
          <p:cNvSpPr>
            <a:spLocks noGrp="1"/>
          </p:cNvSpPr>
          <p:nvPr>
            <p:ph type="ftr" sz="quarter" idx="3"/>
          </p:nvPr>
        </p:nvSpPr>
        <p:spPr>
          <a:xfrm>
            <a:off x="334962" y="6300888"/>
            <a:ext cx="9147241" cy="216706"/>
          </a:xfrm>
        </p:spPr>
        <p:txBody>
          <a:bodyPr/>
          <a:lstStyle/>
          <a:p>
            <a:r>
              <a:rPr lang="en-US" dirty="0">
                <a:solidFill>
                  <a:srgbClr val="000000"/>
                </a:solidFill>
              </a:rPr>
              <a:t>Sources: </a:t>
            </a:r>
            <a:r>
              <a:rPr lang="en-US" dirty="0">
                <a:solidFill>
                  <a:srgbClr val="000000"/>
                </a:solidFill>
                <a:hlinkClick r:id="rId9"/>
              </a:rPr>
              <a:t>The Future of Geothermal Energy</a:t>
            </a:r>
            <a:r>
              <a:rPr lang="en-US" dirty="0">
                <a:solidFill>
                  <a:srgbClr val="000000"/>
                </a:solidFill>
              </a:rPr>
              <a:t> (IEA, 2024); </a:t>
            </a:r>
            <a:r>
              <a:rPr lang="en-US" dirty="0">
                <a:solidFill>
                  <a:srgbClr val="000000"/>
                </a:solidFill>
                <a:hlinkClick r:id="rId10"/>
              </a:rPr>
              <a:t>Mission</a:t>
            </a:r>
            <a:r>
              <a:rPr lang="en-US" dirty="0">
                <a:solidFill>
                  <a:srgbClr val="000000"/>
                </a:solidFill>
              </a:rPr>
              <a:t> (GRÓ GTP, n.d.); </a:t>
            </a:r>
            <a:r>
              <a:rPr lang="en-US" dirty="0">
                <a:solidFill>
                  <a:srgbClr val="000000"/>
                </a:solidFill>
                <a:hlinkClick r:id="rId11"/>
              </a:rPr>
              <a:t>Regional and international training centres</a:t>
            </a:r>
            <a:r>
              <a:rPr lang="en-US" dirty="0">
                <a:solidFill>
                  <a:srgbClr val="000000"/>
                </a:solidFill>
              </a:rPr>
              <a:t> (Global Geothermal Alliance, n.d.); </a:t>
            </a:r>
            <a:r>
              <a:rPr lang="en-US" dirty="0">
                <a:solidFill>
                  <a:srgbClr val="000000"/>
                </a:solidFill>
                <a:hlinkClick r:id="rId12"/>
              </a:rPr>
              <a:t>World Bank announces $150 million investment for geothermal in El Salvador</a:t>
            </a:r>
            <a:r>
              <a:rPr lang="en-US" dirty="0">
                <a:solidFill>
                  <a:srgbClr val="000000"/>
                </a:solidFill>
              </a:rPr>
              <a:t> (Think </a:t>
            </a:r>
            <a:r>
              <a:rPr lang="en-US" dirty="0" err="1">
                <a:solidFill>
                  <a:srgbClr val="000000"/>
                </a:solidFill>
              </a:rPr>
              <a:t>Geoenergy</a:t>
            </a:r>
            <a:r>
              <a:rPr lang="en-US" dirty="0">
                <a:solidFill>
                  <a:srgbClr val="000000"/>
                </a:solidFill>
              </a:rPr>
              <a:t>, 2025); </a:t>
            </a:r>
            <a:r>
              <a:rPr lang="en-US" dirty="0">
                <a:solidFill>
                  <a:srgbClr val="000000"/>
                </a:solidFill>
                <a:hlinkClick r:id="rId13"/>
              </a:rPr>
              <a:t>Centre of Excellence</a:t>
            </a:r>
            <a:r>
              <a:rPr lang="en-US" dirty="0">
                <a:solidFill>
                  <a:srgbClr val="000000"/>
                </a:solidFill>
              </a:rPr>
              <a:t> (</a:t>
            </a:r>
            <a:r>
              <a:rPr lang="en-US" dirty="0" err="1">
                <a:solidFill>
                  <a:srgbClr val="000000"/>
                </a:solidFill>
              </a:rPr>
              <a:t>KenGen</a:t>
            </a:r>
            <a:r>
              <a:rPr lang="en-US" dirty="0">
                <a:solidFill>
                  <a:srgbClr val="000000"/>
                </a:solidFill>
              </a:rPr>
              <a:t>, n.d.).</a:t>
            </a:r>
            <a:endParaRPr lang="en-US" dirty="0">
              <a:solidFill>
                <a:srgbClr val="000000"/>
              </a:solidFill>
              <a:cs typeface="Arial"/>
            </a:endParaRPr>
          </a:p>
          <a:p>
            <a:r>
              <a:rPr lang="en-US" dirty="0">
                <a:solidFill>
                  <a:srgbClr val="000000"/>
                </a:solidFill>
              </a:rPr>
              <a:t>Credit: Una </a:t>
            </a:r>
            <a:r>
              <a:rPr lang="en-US" dirty="0" err="1">
                <a:solidFill>
                  <a:srgbClr val="000000"/>
                </a:solidFill>
              </a:rPr>
              <a:t>Oljaca</a:t>
            </a:r>
            <a:r>
              <a:rPr lang="en-US" dirty="0">
                <a:solidFill>
                  <a:srgbClr val="000000"/>
                </a:solidFill>
              </a:rPr>
              <a:t>, Pia Doris Morrow, and </a:t>
            </a:r>
            <a:r>
              <a:rPr lang="en-US" dirty="0">
                <a:solidFill>
                  <a:srgbClr val="000000"/>
                </a:solidFill>
                <a:hlinkClick r:id="rId14"/>
              </a:rPr>
              <a:t>Gernot Wagner</a:t>
            </a:r>
            <a:r>
              <a:rPr lang="en-US" dirty="0">
                <a:solidFill>
                  <a:srgbClr val="000000"/>
                </a:solidFill>
              </a:rPr>
              <a:t>. </a:t>
            </a:r>
            <a:r>
              <a:rPr lang="en-US" dirty="0">
                <a:hlinkClick r:id="rId15"/>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rgbClr val="000000"/>
              </a:solidFill>
              <a:cs typeface="Arial"/>
            </a:endParaRPr>
          </a:p>
        </p:txBody>
      </p:sp>
      <p:sp>
        <p:nvSpPr>
          <p:cNvPr id="7" name="Text Placeholder 6">
            <a:extLst>
              <a:ext uri="{FF2B5EF4-FFF2-40B4-BE49-F238E27FC236}">
                <a16:creationId xmlns:a16="http://schemas.microsoft.com/office/drawing/2014/main" id="{65B1257A-8614-64DB-C607-C2E02BBBCC9F}"/>
              </a:ext>
            </a:extLst>
          </p:cNvPr>
          <p:cNvSpPr>
            <a:spLocks noGrp="1"/>
          </p:cNvSpPr>
          <p:nvPr>
            <p:ph type="body" sz="quarter" idx="13"/>
          </p:nvPr>
        </p:nvSpPr>
        <p:spPr/>
        <p:txBody>
          <a:bodyPr/>
          <a:lstStyle/>
          <a:p>
            <a:r>
              <a:rPr lang="en-US" sz="1300" dirty="0"/>
              <a:t>Through the GRÓ Geothermal Training Program, Iceland has strengthened workforce development, engaging over 60 countries</a:t>
            </a:r>
          </a:p>
        </p:txBody>
      </p:sp>
      <p:sp>
        <p:nvSpPr>
          <p:cNvPr id="8" name="Text Placeholder 7">
            <a:extLst>
              <a:ext uri="{FF2B5EF4-FFF2-40B4-BE49-F238E27FC236}">
                <a16:creationId xmlns:a16="http://schemas.microsoft.com/office/drawing/2014/main" id="{AF03D8F4-4D04-7585-9B2D-FE7F5CCCF3E1}"/>
              </a:ext>
            </a:extLst>
          </p:cNvPr>
          <p:cNvSpPr>
            <a:spLocks noGrp="1"/>
          </p:cNvSpPr>
          <p:nvPr>
            <p:ph type="body" sz="quarter" idx="16"/>
          </p:nvPr>
        </p:nvSpPr>
        <p:spPr/>
        <p:txBody>
          <a:bodyPr/>
          <a:lstStyle/>
          <a:p>
            <a:r>
              <a:rPr lang="en-US" sz="1300" dirty="0"/>
              <a:t>Iceland has also contributed to two centers of excellence to advance regional workforce development in resource-rich areas</a:t>
            </a:r>
          </a:p>
        </p:txBody>
      </p:sp>
      <p:sp>
        <p:nvSpPr>
          <p:cNvPr id="10" name="Text Placeholder 1">
            <a:extLst>
              <a:ext uri="{FF2B5EF4-FFF2-40B4-BE49-F238E27FC236}">
                <a16:creationId xmlns:a16="http://schemas.microsoft.com/office/drawing/2014/main" id="{899C34B1-2185-4D2B-E0FA-C29E26560B4A}"/>
              </a:ext>
            </a:extLst>
          </p:cNvPr>
          <p:cNvSpPr txBox="1">
            <a:spLocks/>
          </p:cNvSpPr>
          <p:nvPr/>
        </p:nvSpPr>
        <p:spPr>
          <a:xfrm>
            <a:off x="0" y="0"/>
            <a:ext cx="3886200" cy="320040"/>
          </a:xfrm>
          <a:prstGeom prst="rect">
            <a:avLst/>
          </a:prstGeom>
          <a:solidFill>
            <a:schemeClr val="accent6"/>
          </a:solidFill>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Global policy: Iceland deep dive</a:t>
            </a:r>
          </a:p>
        </p:txBody>
      </p:sp>
      <p:sp>
        <p:nvSpPr>
          <p:cNvPr id="11" name="Rectangle 10">
            <a:extLst>
              <a:ext uri="{FF2B5EF4-FFF2-40B4-BE49-F238E27FC236}">
                <a16:creationId xmlns:a16="http://schemas.microsoft.com/office/drawing/2014/main" id="{A414CDAA-8083-F69A-F75C-0C12DAC05597}"/>
              </a:ext>
            </a:extLst>
          </p:cNvPr>
          <p:cNvSpPr/>
          <p:nvPr/>
        </p:nvSpPr>
        <p:spPr bwMode="gray">
          <a:xfrm>
            <a:off x="6050052" y="4255327"/>
            <a:ext cx="5554339" cy="1952092"/>
          </a:xfrm>
          <a:prstGeom prst="rect">
            <a:avLst/>
          </a:prstGeom>
          <a:solidFill>
            <a:srgbClr val="F6D2E4"/>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2" name="Rectangle 11">
            <a:extLst>
              <a:ext uri="{FF2B5EF4-FFF2-40B4-BE49-F238E27FC236}">
                <a16:creationId xmlns:a16="http://schemas.microsoft.com/office/drawing/2014/main" id="{A45C7223-187D-660D-6A55-1C9691A0ECFF}"/>
              </a:ext>
            </a:extLst>
          </p:cNvPr>
          <p:cNvSpPr/>
          <p:nvPr/>
        </p:nvSpPr>
        <p:spPr bwMode="gray">
          <a:xfrm>
            <a:off x="6050052" y="2183818"/>
            <a:ext cx="5554339" cy="1924320"/>
          </a:xfrm>
          <a:prstGeom prst="rect">
            <a:avLst/>
          </a:prstGeom>
          <a:solidFill>
            <a:srgbClr val="C5EF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3" name="Rectangle 12">
            <a:extLst>
              <a:ext uri="{FF2B5EF4-FFF2-40B4-BE49-F238E27FC236}">
                <a16:creationId xmlns:a16="http://schemas.microsoft.com/office/drawing/2014/main" id="{3744704B-5786-F351-C5F1-4EB15821D1B6}"/>
              </a:ext>
            </a:extLst>
          </p:cNvPr>
          <p:cNvSpPr/>
          <p:nvPr/>
        </p:nvSpPr>
        <p:spPr bwMode="gray">
          <a:xfrm>
            <a:off x="388258" y="2175167"/>
            <a:ext cx="5050642" cy="2490366"/>
          </a:xfrm>
          <a:prstGeom prst="rect">
            <a:avLst/>
          </a:prstGeom>
          <a:solidFill>
            <a:srgbClr val="C5EF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4" name="btfpColumnHeaderBoxText693473">
            <a:extLst>
              <a:ext uri="{FF2B5EF4-FFF2-40B4-BE49-F238E27FC236}">
                <a16:creationId xmlns:a16="http://schemas.microsoft.com/office/drawing/2014/main" id="{22ECEEF3-E3F1-3224-1FD8-3BE694D07574}"/>
              </a:ext>
            </a:extLst>
          </p:cNvPr>
          <p:cNvSpPr txBox="1"/>
          <p:nvPr/>
        </p:nvSpPr>
        <p:spPr bwMode="gray">
          <a:xfrm>
            <a:off x="543104" y="2220897"/>
            <a:ext cx="4788242" cy="265136"/>
          </a:xfrm>
          <a:prstGeom prst="rect">
            <a:avLst/>
          </a:prstGeom>
          <a:noFill/>
        </p:spPr>
        <p:txBody>
          <a:bodyPr vert="horz" wrap="square" lIns="36036" tIns="36036" rIns="36036" bIns="36036" rtlCol="0" anchor="b">
            <a:spAutoFit/>
          </a:bodyPr>
          <a:lstStyle/>
          <a:p>
            <a:pPr marL="0" indent="0">
              <a:spcBef>
                <a:spcPts val="0"/>
              </a:spcBef>
              <a:buNone/>
            </a:pPr>
            <a:r>
              <a:rPr lang="en-US" sz="1250" b="1" dirty="0">
                <a:solidFill>
                  <a:srgbClr val="000000"/>
                </a:solidFill>
              </a:rPr>
              <a:t>Six-Month Trainee Program</a:t>
            </a:r>
          </a:p>
        </p:txBody>
      </p:sp>
      <p:cxnSp>
        <p:nvCxnSpPr>
          <p:cNvPr id="15" name="btfpColumnHeaderBoxLine693473">
            <a:extLst>
              <a:ext uri="{FF2B5EF4-FFF2-40B4-BE49-F238E27FC236}">
                <a16:creationId xmlns:a16="http://schemas.microsoft.com/office/drawing/2014/main" id="{E58A982B-DDD2-5FF9-CBD2-7C663E9993BA}"/>
              </a:ext>
            </a:extLst>
          </p:cNvPr>
          <p:cNvCxnSpPr>
            <a:cxnSpLocks/>
          </p:cNvCxnSpPr>
          <p:nvPr/>
        </p:nvCxnSpPr>
        <p:spPr bwMode="gray">
          <a:xfrm>
            <a:off x="565354" y="2504843"/>
            <a:ext cx="4252419"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6" name="btfpBulletedList239144">
            <a:extLst>
              <a:ext uri="{FF2B5EF4-FFF2-40B4-BE49-F238E27FC236}">
                <a16:creationId xmlns:a16="http://schemas.microsoft.com/office/drawing/2014/main" id="{625C98BF-304E-F86D-20EC-2E5722DE5789}"/>
              </a:ext>
            </a:extLst>
          </p:cNvPr>
          <p:cNvSpPr txBox="1"/>
          <p:nvPr>
            <p:custDataLst>
              <p:tags r:id="rId2"/>
            </p:custDataLst>
          </p:nvPr>
        </p:nvSpPr>
        <p:spPr bwMode="gray">
          <a:xfrm>
            <a:off x="543104" y="2612086"/>
            <a:ext cx="4724422" cy="703645"/>
          </a:xfrm>
          <a:prstGeom prst="rect">
            <a:avLst/>
          </a:prstGeom>
          <a:noFill/>
        </p:spPr>
        <p:txBody>
          <a:bodyPr vert="horz" wrap="square" lIns="36000" tIns="36000" rIns="36000" bIns="36000" rtlCol="0" anchor="t">
            <a:spAutoFit/>
          </a:bodyPr>
          <a:lstStyle/>
          <a:p>
            <a:pPr marL="171450" indent="-171450">
              <a:spcBef>
                <a:spcPts val="600"/>
              </a:spcBef>
              <a:buFont typeface="Arial" panose="020B0604020202020204" pitchFamily="34" charset="0"/>
              <a:buChar char="•"/>
            </a:pPr>
            <a:r>
              <a:rPr lang="en-US" sz="1200" dirty="0">
                <a:cs typeface="Arial"/>
              </a:rPr>
              <a:t>Draws trainees from developing and transitional countries with high geothermal potential.</a:t>
            </a:r>
          </a:p>
          <a:p>
            <a:pPr marL="171450" indent="-171450">
              <a:spcBef>
                <a:spcPts val="600"/>
              </a:spcBef>
              <a:buFont typeface="Arial" panose="020B0604020202020204" pitchFamily="34" charset="0"/>
              <a:buChar char="•"/>
            </a:pPr>
            <a:r>
              <a:rPr lang="en-US" sz="1200" b="1" dirty="0">
                <a:cs typeface="Arial"/>
              </a:rPr>
              <a:t>816 fellows </a:t>
            </a:r>
            <a:r>
              <a:rPr lang="en-US" sz="1200" dirty="0">
                <a:cs typeface="Arial"/>
              </a:rPr>
              <a:t>from </a:t>
            </a:r>
            <a:r>
              <a:rPr lang="en-US" sz="1200" b="1" dirty="0">
                <a:cs typeface="Arial"/>
              </a:rPr>
              <a:t>67 countries </a:t>
            </a:r>
            <a:r>
              <a:rPr lang="en-US" sz="1200" dirty="0">
                <a:cs typeface="Arial"/>
              </a:rPr>
              <a:t>have graduated from the program.</a:t>
            </a:r>
          </a:p>
        </p:txBody>
      </p:sp>
      <p:sp>
        <p:nvSpPr>
          <p:cNvPr id="17" name="btfpColumnHeaderBoxText693473">
            <a:extLst>
              <a:ext uri="{FF2B5EF4-FFF2-40B4-BE49-F238E27FC236}">
                <a16:creationId xmlns:a16="http://schemas.microsoft.com/office/drawing/2014/main" id="{3F813597-B4A7-1C22-0584-F7A560E0776F}"/>
              </a:ext>
            </a:extLst>
          </p:cNvPr>
          <p:cNvSpPr txBox="1"/>
          <p:nvPr/>
        </p:nvSpPr>
        <p:spPr bwMode="gray">
          <a:xfrm>
            <a:off x="565354" y="3497483"/>
            <a:ext cx="4788242" cy="265136"/>
          </a:xfrm>
          <a:prstGeom prst="rect">
            <a:avLst/>
          </a:prstGeom>
          <a:noFill/>
        </p:spPr>
        <p:txBody>
          <a:bodyPr vert="horz" wrap="square" lIns="36036" tIns="36036" rIns="36036" bIns="36036" rtlCol="0" anchor="b">
            <a:spAutoFit/>
          </a:bodyPr>
          <a:lstStyle/>
          <a:p>
            <a:pPr marL="0" indent="0">
              <a:spcBef>
                <a:spcPts val="0"/>
              </a:spcBef>
              <a:buNone/>
            </a:pPr>
            <a:r>
              <a:rPr lang="en-US" sz="1250" b="1" dirty="0">
                <a:solidFill>
                  <a:srgbClr val="000000"/>
                </a:solidFill>
              </a:rPr>
              <a:t>MSc and PhD Scholarships</a:t>
            </a:r>
          </a:p>
        </p:txBody>
      </p:sp>
      <p:cxnSp>
        <p:nvCxnSpPr>
          <p:cNvPr id="18" name="btfpColumnHeaderBoxLine693473">
            <a:extLst>
              <a:ext uri="{FF2B5EF4-FFF2-40B4-BE49-F238E27FC236}">
                <a16:creationId xmlns:a16="http://schemas.microsoft.com/office/drawing/2014/main" id="{FCC94B2D-A6FE-FAA8-ACEE-B5EA64DCD492}"/>
              </a:ext>
            </a:extLst>
          </p:cNvPr>
          <p:cNvCxnSpPr>
            <a:cxnSpLocks/>
          </p:cNvCxnSpPr>
          <p:nvPr/>
        </p:nvCxnSpPr>
        <p:spPr bwMode="gray">
          <a:xfrm>
            <a:off x="587604" y="3781429"/>
            <a:ext cx="4262289"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9" name="btfpBulletedList239144">
            <a:extLst>
              <a:ext uri="{FF2B5EF4-FFF2-40B4-BE49-F238E27FC236}">
                <a16:creationId xmlns:a16="http://schemas.microsoft.com/office/drawing/2014/main" id="{806837F6-B630-FDB6-4D4D-8F1DDB24DEE4}"/>
              </a:ext>
            </a:extLst>
          </p:cNvPr>
          <p:cNvSpPr txBox="1"/>
          <p:nvPr>
            <p:custDataLst>
              <p:tags r:id="rId3"/>
            </p:custDataLst>
          </p:nvPr>
        </p:nvSpPr>
        <p:spPr bwMode="gray">
          <a:xfrm>
            <a:off x="565354" y="3888672"/>
            <a:ext cx="4724422" cy="780589"/>
          </a:xfrm>
          <a:prstGeom prst="rect">
            <a:avLst/>
          </a:prstGeom>
          <a:noFill/>
        </p:spPr>
        <p:txBody>
          <a:bodyPr vert="horz" wrap="square" lIns="36000" tIns="36000" rIns="36000" bIns="36000" rtlCol="0" anchor="t">
            <a:spAutoFit/>
          </a:bodyPr>
          <a:lstStyle/>
          <a:p>
            <a:pPr marL="171450" indent="-171450">
              <a:spcBef>
                <a:spcPts val="600"/>
              </a:spcBef>
              <a:buFont typeface="Arial" panose="020B0604020202020204" pitchFamily="34" charset="0"/>
              <a:buChar char="•"/>
            </a:pPr>
            <a:r>
              <a:rPr lang="en-US" sz="1200" dirty="0">
                <a:cs typeface="Arial"/>
              </a:rPr>
              <a:t>Trainees can extend their studies to an MSc or PhD.</a:t>
            </a:r>
          </a:p>
          <a:p>
            <a:pPr marL="171450" indent="-171450">
              <a:spcBef>
                <a:spcPts val="600"/>
              </a:spcBef>
              <a:buFont typeface="Arial" panose="020B0604020202020204" pitchFamily="34" charset="0"/>
              <a:buChar char="•"/>
            </a:pPr>
            <a:r>
              <a:rPr lang="en-US" sz="1200" b="1" dirty="0">
                <a:cs typeface="Arial"/>
              </a:rPr>
              <a:t>89 fellows</a:t>
            </a:r>
            <a:r>
              <a:rPr lang="en-US" sz="1200" dirty="0">
                <a:cs typeface="Arial"/>
              </a:rPr>
              <a:t> have graduated with an MSc.</a:t>
            </a:r>
          </a:p>
          <a:p>
            <a:pPr marL="171450" indent="-171450">
              <a:spcBef>
                <a:spcPts val="600"/>
              </a:spcBef>
              <a:buFont typeface="Arial" panose="020B0604020202020204" pitchFamily="34" charset="0"/>
              <a:buChar char="•"/>
            </a:pPr>
            <a:r>
              <a:rPr lang="en-US" sz="1200" b="1" dirty="0">
                <a:cs typeface="Arial"/>
              </a:rPr>
              <a:t>6 fellows</a:t>
            </a:r>
            <a:r>
              <a:rPr lang="en-US" sz="1200" dirty="0">
                <a:cs typeface="Arial"/>
              </a:rPr>
              <a:t> have graduated with a PhD.</a:t>
            </a:r>
            <a:endParaRPr lang="en-US" sz="1200" b="1" dirty="0">
              <a:cs typeface="Arial"/>
            </a:endParaRPr>
          </a:p>
        </p:txBody>
      </p:sp>
      <p:sp>
        <p:nvSpPr>
          <p:cNvPr id="20" name="btfpColumnHeaderBoxText693473">
            <a:extLst>
              <a:ext uri="{FF2B5EF4-FFF2-40B4-BE49-F238E27FC236}">
                <a16:creationId xmlns:a16="http://schemas.microsoft.com/office/drawing/2014/main" id="{658BD7C9-ECD5-03BF-63D2-B1D43E913D9D}"/>
              </a:ext>
            </a:extLst>
          </p:cNvPr>
          <p:cNvSpPr txBox="1"/>
          <p:nvPr/>
        </p:nvSpPr>
        <p:spPr bwMode="gray">
          <a:xfrm>
            <a:off x="6838406" y="2210303"/>
            <a:ext cx="3994897" cy="257442"/>
          </a:xfrm>
          <a:prstGeom prst="rect">
            <a:avLst/>
          </a:prstGeom>
          <a:noFill/>
        </p:spPr>
        <p:txBody>
          <a:bodyPr vert="horz" wrap="square" lIns="36036" tIns="36036" rIns="36036" bIns="36036" rtlCol="0" anchor="b">
            <a:spAutoFit/>
          </a:bodyPr>
          <a:lstStyle/>
          <a:p>
            <a:pPr marL="0" indent="0">
              <a:spcBef>
                <a:spcPts val="0"/>
              </a:spcBef>
              <a:buNone/>
            </a:pPr>
            <a:r>
              <a:rPr lang="en-US" sz="1200" b="1" dirty="0">
                <a:solidFill>
                  <a:srgbClr val="000000"/>
                </a:solidFill>
              </a:rPr>
              <a:t>El Salvador Centre of Excellence</a:t>
            </a:r>
          </a:p>
        </p:txBody>
      </p:sp>
      <p:cxnSp>
        <p:nvCxnSpPr>
          <p:cNvPr id="21" name="btfpColumnHeaderBoxLine693473">
            <a:extLst>
              <a:ext uri="{FF2B5EF4-FFF2-40B4-BE49-F238E27FC236}">
                <a16:creationId xmlns:a16="http://schemas.microsoft.com/office/drawing/2014/main" id="{CDFE2F98-763B-6BB8-9FD9-8D1BD117AD30}"/>
              </a:ext>
            </a:extLst>
          </p:cNvPr>
          <p:cNvCxnSpPr>
            <a:cxnSpLocks/>
          </p:cNvCxnSpPr>
          <p:nvPr/>
        </p:nvCxnSpPr>
        <p:spPr bwMode="gray">
          <a:xfrm>
            <a:off x="6816156" y="2462311"/>
            <a:ext cx="4252419"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2" name="btfpBulletedList239144">
            <a:extLst>
              <a:ext uri="{FF2B5EF4-FFF2-40B4-BE49-F238E27FC236}">
                <a16:creationId xmlns:a16="http://schemas.microsoft.com/office/drawing/2014/main" id="{64E93834-A420-E007-E371-6A981144EE82}"/>
              </a:ext>
            </a:extLst>
          </p:cNvPr>
          <p:cNvSpPr txBox="1"/>
          <p:nvPr>
            <p:custDataLst>
              <p:tags r:id="rId4"/>
            </p:custDataLst>
          </p:nvPr>
        </p:nvSpPr>
        <p:spPr bwMode="gray">
          <a:xfrm>
            <a:off x="6793905" y="2465993"/>
            <a:ext cx="4810483" cy="1596197"/>
          </a:xfrm>
          <a:prstGeom prst="rect">
            <a:avLst/>
          </a:prstGeom>
          <a:noFill/>
        </p:spPr>
        <p:txBody>
          <a:bodyPr vert="horz" wrap="square" lIns="36000" tIns="36000" rIns="36000" bIns="36000" rtlCol="0" anchor="t">
            <a:spAutoFit/>
          </a:bodyPr>
          <a:lstStyle/>
          <a:p>
            <a:pPr marL="171450" indent="-171450">
              <a:spcBef>
                <a:spcPts val="600"/>
              </a:spcBef>
              <a:buFont typeface="Arial" panose="020B0604020202020204" pitchFamily="34" charset="0"/>
              <a:buChar char="•"/>
            </a:pPr>
            <a:r>
              <a:rPr lang="en-US" sz="1200" dirty="0">
                <a:cs typeface="Arial"/>
              </a:rPr>
              <a:t>Provides coursework for professionals in Latin America and the Caribbean.</a:t>
            </a:r>
          </a:p>
          <a:p>
            <a:pPr marL="171450" indent="-171450">
              <a:spcBef>
                <a:spcPts val="600"/>
              </a:spcBef>
              <a:buFont typeface="Arial" panose="020B0604020202020204" pitchFamily="34" charset="0"/>
              <a:buChar char="•"/>
            </a:pPr>
            <a:r>
              <a:rPr lang="en-US" sz="1200" dirty="0">
                <a:cs typeface="Arial"/>
              </a:rPr>
              <a:t>Formed via a collaboration with El Salvador’s state geothermal company.</a:t>
            </a:r>
          </a:p>
          <a:p>
            <a:pPr marL="171450" indent="-171450">
              <a:spcBef>
                <a:spcPts val="600"/>
              </a:spcBef>
              <a:buFont typeface="Arial" panose="020B0604020202020204" pitchFamily="34" charset="0"/>
              <a:buChar char="•"/>
            </a:pPr>
            <a:r>
              <a:rPr lang="en-US" sz="1200" dirty="0">
                <a:cs typeface="Arial"/>
              </a:rPr>
              <a:t>Over </a:t>
            </a:r>
            <a:r>
              <a:rPr lang="en-US" sz="1200" b="1" dirty="0">
                <a:cs typeface="Arial"/>
              </a:rPr>
              <a:t>700 professionals</a:t>
            </a:r>
            <a:r>
              <a:rPr lang="en-US" sz="1200" dirty="0">
                <a:cs typeface="Arial"/>
              </a:rPr>
              <a:t> have participated.</a:t>
            </a:r>
          </a:p>
          <a:p>
            <a:pPr marL="171450" indent="-171450">
              <a:spcBef>
                <a:spcPts val="600"/>
              </a:spcBef>
              <a:buFont typeface="Arial" panose="020B0604020202020204" pitchFamily="34" charset="0"/>
              <a:buChar char="•"/>
            </a:pPr>
            <a:r>
              <a:rPr lang="en-US" sz="1200" b="1" dirty="0"/>
              <a:t>World Bank</a:t>
            </a:r>
            <a:r>
              <a:rPr lang="en-US" sz="1200" dirty="0"/>
              <a:t> announced a </a:t>
            </a:r>
            <a:r>
              <a:rPr lang="en-US" sz="1200" b="1" dirty="0"/>
              <a:t>$150 million investment</a:t>
            </a:r>
            <a:r>
              <a:rPr lang="en-US" sz="1200" dirty="0"/>
              <a:t> over the next six years, in part funding El Salvador’s Centre of Excellence.</a:t>
            </a:r>
          </a:p>
        </p:txBody>
      </p:sp>
      <p:sp>
        <p:nvSpPr>
          <p:cNvPr id="23" name="btfpColumnHeaderBoxText693473">
            <a:extLst>
              <a:ext uri="{FF2B5EF4-FFF2-40B4-BE49-F238E27FC236}">
                <a16:creationId xmlns:a16="http://schemas.microsoft.com/office/drawing/2014/main" id="{7E7482FC-D9B4-0A09-B942-3447DFF4F6DF}"/>
              </a:ext>
            </a:extLst>
          </p:cNvPr>
          <p:cNvSpPr txBox="1"/>
          <p:nvPr/>
        </p:nvSpPr>
        <p:spPr bwMode="gray">
          <a:xfrm>
            <a:off x="6838407" y="4366517"/>
            <a:ext cx="3962777" cy="257442"/>
          </a:xfrm>
          <a:prstGeom prst="rect">
            <a:avLst/>
          </a:prstGeom>
          <a:noFill/>
        </p:spPr>
        <p:txBody>
          <a:bodyPr vert="horz" wrap="square" lIns="36036" tIns="36036" rIns="36036" bIns="36036" rtlCol="0" anchor="b">
            <a:spAutoFit/>
          </a:bodyPr>
          <a:lstStyle/>
          <a:p>
            <a:pPr marL="0" indent="0">
              <a:spcBef>
                <a:spcPts val="0"/>
              </a:spcBef>
              <a:buNone/>
            </a:pPr>
            <a:r>
              <a:rPr lang="en-US" sz="1200" b="1" dirty="0">
                <a:solidFill>
                  <a:srgbClr val="000000"/>
                </a:solidFill>
              </a:rPr>
              <a:t>Kenya Centre of Excellence</a:t>
            </a:r>
          </a:p>
        </p:txBody>
      </p:sp>
      <p:cxnSp>
        <p:nvCxnSpPr>
          <p:cNvPr id="24" name="btfpColumnHeaderBoxLine693473">
            <a:extLst>
              <a:ext uri="{FF2B5EF4-FFF2-40B4-BE49-F238E27FC236}">
                <a16:creationId xmlns:a16="http://schemas.microsoft.com/office/drawing/2014/main" id="{F42C32C2-7762-0962-DEDE-4221E64CEAE0}"/>
              </a:ext>
            </a:extLst>
          </p:cNvPr>
          <p:cNvCxnSpPr>
            <a:cxnSpLocks/>
          </p:cNvCxnSpPr>
          <p:nvPr/>
        </p:nvCxnSpPr>
        <p:spPr bwMode="gray">
          <a:xfrm>
            <a:off x="6838407" y="4624621"/>
            <a:ext cx="4262289"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5" name="btfpBulletedList239144">
            <a:extLst>
              <a:ext uri="{FF2B5EF4-FFF2-40B4-BE49-F238E27FC236}">
                <a16:creationId xmlns:a16="http://schemas.microsoft.com/office/drawing/2014/main" id="{2594C0F3-21D0-A508-E674-7AAF4CC4FC6E}"/>
              </a:ext>
            </a:extLst>
          </p:cNvPr>
          <p:cNvSpPr txBox="1"/>
          <p:nvPr>
            <p:custDataLst>
              <p:tags r:id="rId5"/>
            </p:custDataLst>
          </p:nvPr>
        </p:nvSpPr>
        <p:spPr bwMode="gray">
          <a:xfrm>
            <a:off x="6811504" y="4648699"/>
            <a:ext cx="4746509" cy="1411531"/>
          </a:xfrm>
          <a:prstGeom prst="rect">
            <a:avLst/>
          </a:prstGeom>
          <a:noFill/>
        </p:spPr>
        <p:txBody>
          <a:bodyPr vert="horz" wrap="square" lIns="36000" tIns="36000" rIns="36000" bIns="36000" rtlCol="0" anchor="t">
            <a:spAutoFit/>
          </a:bodyPr>
          <a:lstStyle/>
          <a:p>
            <a:pPr marL="171450" indent="-171450">
              <a:spcBef>
                <a:spcPts val="600"/>
              </a:spcBef>
              <a:buFont typeface="Arial" panose="020B0604020202020204" pitchFamily="34" charset="0"/>
              <a:buChar char="•"/>
            </a:pPr>
            <a:r>
              <a:rPr lang="en-US" sz="1200" dirty="0">
                <a:cs typeface="Arial"/>
              </a:rPr>
              <a:t>Aims to develop skilled labor in the geothermal industry in Africa.</a:t>
            </a:r>
          </a:p>
          <a:p>
            <a:pPr marL="171450" indent="-171450">
              <a:spcBef>
                <a:spcPts val="600"/>
              </a:spcBef>
              <a:buFont typeface="Arial" panose="020B0604020202020204" pitchFamily="34" charset="0"/>
              <a:buChar char="•"/>
            </a:pPr>
            <a:r>
              <a:rPr lang="en-US" sz="1200" dirty="0">
                <a:cs typeface="Arial"/>
              </a:rPr>
              <a:t>Formed via a collaboration between UNEP, Iceland’s International Development Agency, and geothermal developers in Kenya.</a:t>
            </a:r>
          </a:p>
          <a:p>
            <a:pPr marL="171450" indent="-171450">
              <a:spcBef>
                <a:spcPts val="600"/>
              </a:spcBef>
              <a:buFont typeface="Arial" panose="020B0604020202020204" pitchFamily="34" charset="0"/>
              <a:buChar char="•"/>
            </a:pPr>
            <a:r>
              <a:rPr lang="en-US" sz="1200" b="1" dirty="0">
                <a:cs typeface="Arial"/>
              </a:rPr>
              <a:t>22 students have been trained</a:t>
            </a:r>
            <a:r>
              <a:rPr lang="en-US" sz="1200" dirty="0">
                <a:cs typeface="Arial"/>
              </a:rPr>
              <a:t>.</a:t>
            </a:r>
          </a:p>
          <a:p>
            <a:pPr marL="171450" indent="-171450">
              <a:spcBef>
                <a:spcPts val="600"/>
              </a:spcBef>
              <a:buFont typeface="Arial" panose="020B0604020202020204" pitchFamily="34" charset="0"/>
              <a:buChar char="•"/>
            </a:pPr>
            <a:r>
              <a:rPr lang="en-US" sz="1200" b="1" dirty="0">
                <a:cs typeface="Arial"/>
              </a:rPr>
              <a:t>World Bank</a:t>
            </a:r>
            <a:r>
              <a:rPr lang="en-US" sz="1200" dirty="0">
                <a:cs typeface="Arial"/>
              </a:rPr>
              <a:t> awarded the center </a:t>
            </a:r>
            <a:r>
              <a:rPr lang="en-US" sz="1200" b="1" dirty="0">
                <a:cs typeface="Arial"/>
              </a:rPr>
              <a:t>$10.8 million</a:t>
            </a:r>
            <a:r>
              <a:rPr lang="en-US" sz="1200" dirty="0">
                <a:cs typeface="Arial"/>
              </a:rPr>
              <a:t> for upgrades, training, and infrastructure development.</a:t>
            </a:r>
          </a:p>
        </p:txBody>
      </p:sp>
      <p:pic>
        <p:nvPicPr>
          <p:cNvPr id="26" name="Picture 25" descr="A blue and white flag with a blue and white stripe&#10;&#10;AI-generated content may be incorrect.">
            <a:extLst>
              <a:ext uri="{FF2B5EF4-FFF2-40B4-BE49-F238E27FC236}">
                <a16:creationId xmlns:a16="http://schemas.microsoft.com/office/drawing/2014/main" id="{3BBF2EAA-63A7-7BB9-8987-03568D15488A}"/>
              </a:ext>
            </a:extLst>
          </p:cNvPr>
          <p:cNvPicPr>
            <a:picLocks noChangeAspect="1"/>
          </p:cNvPicPr>
          <p:nvPr/>
        </p:nvPicPr>
        <p:blipFill>
          <a:blip r:embed="rId16" cstate="print">
            <a:extLst>
              <a:ext uri="{28A0092B-C50C-407E-A947-70E740481C1C}">
                <a14:useLocalDpi xmlns:a14="http://schemas.microsoft.com/office/drawing/2010/main"/>
              </a:ext>
              <a:ext uri="{837473B0-CC2E-450A-ABE3-18F120FF3D39}">
                <a1611:picAttrSrcUrl xmlns:a1611="http://schemas.microsoft.com/office/drawing/2016/11/main" r:id="rId17"/>
              </a:ext>
            </a:extLst>
          </a:blip>
          <a:stretch>
            <a:fillRect/>
          </a:stretch>
        </p:blipFill>
        <p:spPr>
          <a:xfrm>
            <a:off x="6096000" y="2357312"/>
            <a:ext cx="544764" cy="327386"/>
          </a:xfrm>
          <a:prstGeom prst="rect">
            <a:avLst/>
          </a:prstGeom>
        </p:spPr>
      </p:pic>
      <p:pic>
        <p:nvPicPr>
          <p:cNvPr id="27" name="Picture 26">
            <a:extLst>
              <a:ext uri="{FF2B5EF4-FFF2-40B4-BE49-F238E27FC236}">
                <a16:creationId xmlns:a16="http://schemas.microsoft.com/office/drawing/2014/main" id="{6CACF796-25B6-ECA1-8258-2460C658E20E}"/>
              </a:ext>
            </a:extLst>
          </p:cNvPr>
          <p:cNvPicPr>
            <a:picLocks noChangeAspect="1"/>
          </p:cNvPicPr>
          <p:nvPr/>
        </p:nvPicPr>
        <p:blipFill>
          <a:blip r:embed="rId18" cstate="print">
            <a:extLst>
              <a:ext uri="{28A0092B-C50C-407E-A947-70E740481C1C}">
                <a14:useLocalDpi xmlns:a14="http://schemas.microsoft.com/office/drawing/2010/main"/>
              </a:ext>
              <a:ext uri="{837473B0-CC2E-450A-ABE3-18F120FF3D39}">
                <a1611:picAttrSrcUrl xmlns:a1611="http://schemas.microsoft.com/office/drawing/2016/11/main" r:id="rId19"/>
              </a:ext>
            </a:extLst>
          </a:blip>
          <a:stretch>
            <a:fillRect/>
          </a:stretch>
        </p:blipFill>
        <p:spPr>
          <a:xfrm>
            <a:off x="6091348" y="4416457"/>
            <a:ext cx="549417" cy="345390"/>
          </a:xfrm>
          <a:prstGeom prst="rect">
            <a:avLst/>
          </a:prstGeom>
        </p:spPr>
      </p:pic>
      <p:sp>
        <p:nvSpPr>
          <p:cNvPr id="28" name="TextBox 27">
            <a:extLst>
              <a:ext uri="{FF2B5EF4-FFF2-40B4-BE49-F238E27FC236}">
                <a16:creationId xmlns:a16="http://schemas.microsoft.com/office/drawing/2014/main" id="{F092C4DB-7A0E-9811-245E-58AE5E65C7C0}"/>
              </a:ext>
            </a:extLst>
          </p:cNvPr>
          <p:cNvSpPr txBox="1"/>
          <p:nvPr/>
        </p:nvSpPr>
        <p:spPr bwMode="gray">
          <a:xfrm>
            <a:off x="388257" y="4762712"/>
            <a:ext cx="5050633" cy="1451016"/>
          </a:xfrm>
          <a:prstGeom prst="rect">
            <a:avLst/>
          </a:prstGeom>
          <a:solidFill>
            <a:srgbClr val="E3E8EE"/>
          </a:solidFill>
        </p:spPr>
        <p:txBody>
          <a:bodyPr wrap="square" lIns="137160" tIns="137160" rIns="274320" bIns="137160" rtlCol="0" anchor="t">
            <a:noAutofit/>
          </a:bodyPr>
          <a:lstStyle/>
          <a:p>
            <a:pPr marL="0" indent="0">
              <a:spcBef>
                <a:spcPts val="0"/>
              </a:spcBef>
              <a:spcAft>
                <a:spcPts val="600"/>
              </a:spcAft>
              <a:buNone/>
            </a:pPr>
            <a:r>
              <a:rPr lang="en-US" sz="1200" b="1" dirty="0"/>
              <a:t>Key Topics</a:t>
            </a:r>
          </a:p>
          <a:p>
            <a:pPr>
              <a:spcBef>
                <a:spcPts val="0"/>
              </a:spcBef>
              <a:spcAft>
                <a:spcPts val="600"/>
              </a:spcAft>
            </a:pPr>
            <a:r>
              <a:rPr lang="en-US" sz="1200" dirty="0"/>
              <a:t>Geophysical exploration and reservoir engineering</a:t>
            </a:r>
          </a:p>
          <a:p>
            <a:pPr>
              <a:spcBef>
                <a:spcPts val="0"/>
              </a:spcBef>
              <a:spcAft>
                <a:spcPts val="600"/>
              </a:spcAft>
            </a:pPr>
            <a:r>
              <a:rPr lang="en-US" sz="1200" dirty="0"/>
              <a:t>Drilling technologies</a:t>
            </a:r>
          </a:p>
          <a:p>
            <a:pPr>
              <a:spcBef>
                <a:spcPts val="0"/>
              </a:spcBef>
              <a:spcAft>
                <a:spcPts val="600"/>
              </a:spcAft>
            </a:pPr>
            <a:r>
              <a:rPr lang="en-US" sz="1200" dirty="0"/>
              <a:t>Project management and financing</a:t>
            </a:r>
          </a:p>
          <a:p>
            <a:pPr>
              <a:spcBef>
                <a:spcPts val="0"/>
              </a:spcBef>
              <a:spcAft>
                <a:spcPts val="600"/>
              </a:spcAft>
            </a:pPr>
            <a:r>
              <a:rPr lang="en-US" sz="1200" dirty="0"/>
              <a:t>Chemistry of thermal fluids</a:t>
            </a:r>
          </a:p>
        </p:txBody>
      </p:sp>
      <p:cxnSp>
        <p:nvCxnSpPr>
          <p:cNvPr id="29" name="Straight Connector 28">
            <a:extLst>
              <a:ext uri="{FF2B5EF4-FFF2-40B4-BE49-F238E27FC236}">
                <a16:creationId xmlns:a16="http://schemas.microsoft.com/office/drawing/2014/main" id="{07457C85-7310-D974-8282-513D4AE46459}"/>
              </a:ext>
            </a:extLst>
          </p:cNvPr>
          <p:cNvCxnSpPr>
            <a:cxnSpLocks/>
          </p:cNvCxnSpPr>
          <p:nvPr/>
        </p:nvCxnSpPr>
        <p:spPr bwMode="gray">
          <a:xfrm>
            <a:off x="5694963" y="2175167"/>
            <a:ext cx="0" cy="4067136"/>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3" name="Oval 2">
            <a:extLst>
              <a:ext uri="{FF2B5EF4-FFF2-40B4-BE49-F238E27FC236}">
                <a16:creationId xmlns:a16="http://schemas.microsoft.com/office/drawing/2014/main" id="{36E29617-D3EF-89D6-A1D9-9F08BEF2E6F3}"/>
              </a:ext>
            </a:extLst>
          </p:cNvPr>
          <p:cNvSpPr/>
          <p:nvPr/>
        </p:nvSpPr>
        <p:spPr bwMode="gray">
          <a:xfrm>
            <a:off x="54864" y="552234"/>
            <a:ext cx="274320" cy="274320"/>
          </a:xfrm>
          <a:prstGeom prst="ellipse">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err="1">
              <a:solidFill>
                <a:schemeClr val="tx1"/>
              </a:solidFill>
            </a:endParaRPr>
          </a:p>
        </p:txBody>
      </p:sp>
      <p:sp>
        <p:nvSpPr>
          <p:cNvPr id="4" name="Text Placeholder 2">
            <a:extLst>
              <a:ext uri="{FF2B5EF4-FFF2-40B4-BE49-F238E27FC236}">
                <a16:creationId xmlns:a16="http://schemas.microsoft.com/office/drawing/2014/main" id="{B04DB547-FD9A-B90B-10D6-98AF9A25D999}"/>
              </a:ext>
            </a:extLst>
          </p:cNvPr>
          <p:cNvSpPr txBox="1">
            <a:spLocks/>
          </p:cNvSpPr>
          <p:nvPr/>
        </p:nvSpPr>
        <p:spPr>
          <a:xfrm>
            <a:off x="54864" y="552234"/>
            <a:ext cx="274320" cy="274320"/>
          </a:xfrm>
          <a:prstGeom prst="rect">
            <a:avLst/>
          </a:prstGeom>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200" b="1" dirty="0">
                <a:solidFill>
                  <a:schemeClr val="bg1"/>
                </a:solidFill>
              </a:rPr>
              <a:t>B</a:t>
            </a:r>
          </a:p>
        </p:txBody>
      </p:sp>
    </p:spTree>
    <p:extLst>
      <p:ext uri="{BB962C8B-B14F-4D97-AF65-F5344CB8AC3E}">
        <p14:creationId xmlns:p14="http://schemas.microsoft.com/office/powerpoint/2010/main" val="408359639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EA659B16-74F5-69E7-982C-FB0F960D6C3D}"/>
              </a:ext>
            </a:extLst>
          </p:cNvPr>
          <p:cNvGraphicFramePr>
            <a:graphicFrameLocks/>
          </p:cNvGraphicFramePr>
          <p:nvPr>
            <p:custDataLst>
              <p:tags r:id="rId1"/>
            </p:custDataLst>
            <p:extLst>
              <p:ext uri="{D42A27DB-BD31-4B8C-83A1-F6EECF244321}">
                <p14:modId xmlns:p14="http://schemas.microsoft.com/office/powerpoint/2010/main" val="1910035338"/>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5" imgW="7772400" imgH="10058400" progId="TCLayout.ActiveDocument.1">
                  <p:embed/>
                </p:oleObj>
              </mc:Choice>
              <mc:Fallback>
                <p:oleObj name="think-cell Slide" r:id="rId35" imgW="7772400" imgH="10058400" progId="TCLayout.ActiveDocument.1">
                  <p:embed/>
                  <p:pic>
                    <p:nvPicPr>
                      <p:cNvPr id="10" name="think-cell data - do not delete" hidden="1">
                        <a:extLst>
                          <a:ext uri="{FF2B5EF4-FFF2-40B4-BE49-F238E27FC236}">
                            <a16:creationId xmlns:a16="http://schemas.microsoft.com/office/drawing/2014/main" id="{EA659B16-74F5-69E7-982C-FB0F960D6C3D}"/>
                          </a:ext>
                        </a:extLst>
                      </p:cNvPr>
                      <p:cNvPicPr/>
                      <p:nvPr/>
                    </p:nvPicPr>
                    <p:blipFill>
                      <a:blip r:embed="rId36"/>
                      <a:stretch>
                        <a:fillRect/>
                      </a:stretch>
                    </p:blipFill>
                    <p:spPr>
                      <a:xfrm>
                        <a:off x="1588" y="1588"/>
                        <a:ext cx="1227" cy="1588"/>
                      </a:xfrm>
                      <a:prstGeom prst="rect">
                        <a:avLst/>
                      </a:prstGeom>
                    </p:spPr>
                  </p:pic>
                </p:oleObj>
              </mc:Fallback>
            </mc:AlternateContent>
          </a:graphicData>
        </a:graphic>
      </p:graphicFrame>
      <p:sp>
        <p:nvSpPr>
          <p:cNvPr id="3" name="Text Placeholder 2">
            <a:extLst>
              <a:ext uri="{FF2B5EF4-FFF2-40B4-BE49-F238E27FC236}">
                <a16:creationId xmlns:a16="http://schemas.microsoft.com/office/drawing/2014/main" id="{0908755B-DDE2-E2E8-A785-60397CE40F71}"/>
              </a:ext>
            </a:extLst>
          </p:cNvPr>
          <p:cNvSpPr>
            <a:spLocks noGrp="1"/>
          </p:cNvSpPr>
          <p:nvPr>
            <p:ph type="body" sz="quarter" idx="14"/>
          </p:nvPr>
        </p:nvSpPr>
        <p:spPr>
          <a:xfrm>
            <a:off x="330199" y="5345112"/>
            <a:ext cx="11526837" cy="852455"/>
          </a:xfrm>
        </p:spPr>
        <p:txBody>
          <a:bodyPr tIns="0" rIns="91440" bIns="0" anchor="ctr"/>
          <a:lstStyle/>
          <a:p>
            <a:pPr>
              <a:spcAft>
                <a:spcPts val="400"/>
              </a:spcAft>
            </a:pPr>
            <a:r>
              <a:rPr lang="en-US" dirty="0"/>
              <a:t>Geothermal heating use </a:t>
            </a:r>
            <a:r>
              <a:rPr lang="en-US" b="1" dirty="0"/>
              <a:t>doubles in 2050</a:t>
            </a:r>
            <a:r>
              <a:rPr lang="en-US" dirty="0"/>
              <a:t> under a realistic government Stated Policies Scenario (STEPS), with China as the biggest source of growth. Yet, it remains </a:t>
            </a:r>
            <a:r>
              <a:rPr lang="en-US" b="1" dirty="0"/>
              <a:t>only 0.5% of total heat consumption globally</a:t>
            </a:r>
            <a:r>
              <a:rPr lang="en-US" dirty="0"/>
              <a:t>.</a:t>
            </a:r>
          </a:p>
          <a:p>
            <a:pPr>
              <a:spcAft>
                <a:spcPts val="400"/>
              </a:spcAft>
            </a:pPr>
            <a:r>
              <a:rPr lang="en-US" dirty="0"/>
              <a:t>From the use-case perspective, nearly </a:t>
            </a:r>
            <a:r>
              <a:rPr lang="en-US" b="1" dirty="0"/>
              <a:t>90% of geothermal heating consumption comes from residential and commercial buildings</a:t>
            </a:r>
            <a:r>
              <a:rPr lang="en-US" dirty="0"/>
              <a:t>, mainly through district heating networks, including thermal baths in the tourism and wellness sector.</a:t>
            </a:r>
          </a:p>
        </p:txBody>
      </p:sp>
      <p:sp>
        <p:nvSpPr>
          <p:cNvPr id="5" name="Title 4">
            <a:extLst>
              <a:ext uri="{FF2B5EF4-FFF2-40B4-BE49-F238E27FC236}">
                <a16:creationId xmlns:a16="http://schemas.microsoft.com/office/drawing/2014/main" id="{3EF170B7-6360-D109-696C-6065DEB8D704}"/>
              </a:ext>
            </a:extLst>
          </p:cNvPr>
          <p:cNvSpPr>
            <a:spLocks noGrp="1"/>
          </p:cNvSpPr>
          <p:nvPr>
            <p:ph type="title"/>
          </p:nvPr>
        </p:nvSpPr>
        <p:spPr/>
        <p:txBody>
          <a:bodyPr vert="horz" rIns="91440"/>
          <a:lstStyle/>
          <a:p>
            <a:r>
              <a:rPr lang="en-US" dirty="0"/>
              <a:t>By 2050, geothermal heating use is projected to almost double, driven largely by China and building and district heating</a:t>
            </a:r>
          </a:p>
        </p:txBody>
      </p:sp>
      <p:sp>
        <p:nvSpPr>
          <p:cNvPr id="6" name="Footer Placeholder 5">
            <a:extLst>
              <a:ext uri="{FF2B5EF4-FFF2-40B4-BE49-F238E27FC236}">
                <a16:creationId xmlns:a16="http://schemas.microsoft.com/office/drawing/2014/main" id="{138511EF-1218-BEBA-6753-E8F887A3E39D}"/>
              </a:ext>
            </a:extLst>
          </p:cNvPr>
          <p:cNvSpPr>
            <a:spLocks noGrp="1"/>
          </p:cNvSpPr>
          <p:nvPr>
            <p:ph type="ftr" sz="quarter" idx="3"/>
          </p:nvPr>
        </p:nvSpPr>
        <p:spPr/>
        <p:txBody>
          <a:bodyPr/>
          <a:lstStyle/>
          <a:p>
            <a:r>
              <a:rPr lang="en-US" dirty="0">
                <a:solidFill>
                  <a:srgbClr val="000000"/>
                </a:solidFill>
              </a:rPr>
              <a:t>Sources: </a:t>
            </a:r>
            <a:r>
              <a:rPr lang="en-US" dirty="0">
                <a:solidFill>
                  <a:srgbClr val="000000"/>
                </a:solidFill>
                <a:hlinkClick r:id="rId37"/>
              </a:rPr>
              <a:t>The Future of Geothermal Energy</a:t>
            </a:r>
            <a:r>
              <a:rPr lang="en-US" dirty="0">
                <a:solidFill>
                  <a:srgbClr val="000000"/>
                </a:solidFill>
              </a:rPr>
              <a:t> (IEA, 2024).</a:t>
            </a:r>
          </a:p>
          <a:p>
            <a:r>
              <a:rPr lang="en-US" dirty="0">
                <a:solidFill>
                  <a:srgbClr val="000000"/>
                </a:solidFill>
              </a:rPr>
              <a:t>Credit: </a:t>
            </a:r>
            <a:r>
              <a:rPr lang="en-US" dirty="0" err="1">
                <a:solidFill>
                  <a:srgbClr val="000000"/>
                </a:solidFill>
              </a:rPr>
              <a:t>Faradisa</a:t>
            </a:r>
            <a:r>
              <a:rPr lang="en-US" dirty="0">
                <a:solidFill>
                  <a:srgbClr val="000000"/>
                </a:solidFill>
              </a:rPr>
              <a:t> </a:t>
            </a:r>
            <a:r>
              <a:rPr lang="en-US" dirty="0" err="1">
                <a:solidFill>
                  <a:srgbClr val="000000"/>
                </a:solidFill>
              </a:rPr>
              <a:t>Anintya</a:t>
            </a:r>
            <a:r>
              <a:rPr lang="en-US" dirty="0">
                <a:solidFill>
                  <a:srgbClr val="000000"/>
                </a:solidFill>
              </a:rPr>
              <a:t>, Pia Doris Morrow, Isabel Hoyos, and </a:t>
            </a:r>
            <a:r>
              <a:rPr lang="en-US" dirty="0">
                <a:hlinkClick r:id="rId38"/>
              </a:rPr>
              <a:t>Gernot Wagner</a:t>
            </a:r>
            <a:r>
              <a:rPr lang="en-US" dirty="0"/>
              <a:t>.</a:t>
            </a:r>
            <a:r>
              <a:rPr lang="en-US" dirty="0">
                <a:cs typeface="Arial"/>
              </a:rPr>
              <a:t> </a:t>
            </a:r>
            <a:r>
              <a:rPr lang="en-US" dirty="0">
                <a:hlinkClick r:id="rId39"/>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chemeClr val="tx1"/>
              </a:solidFill>
            </a:endParaRPr>
          </a:p>
          <a:p>
            <a:endParaRPr lang="en-US" dirty="0">
              <a:solidFill>
                <a:schemeClr val="tx1"/>
              </a:solidFill>
            </a:endParaRPr>
          </a:p>
        </p:txBody>
      </p:sp>
      <p:sp>
        <p:nvSpPr>
          <p:cNvPr id="7" name="Text Placeholder 6">
            <a:extLst>
              <a:ext uri="{FF2B5EF4-FFF2-40B4-BE49-F238E27FC236}">
                <a16:creationId xmlns:a16="http://schemas.microsoft.com/office/drawing/2014/main" id="{4B0A53E5-D45A-8E40-878C-013EA2209727}"/>
              </a:ext>
            </a:extLst>
          </p:cNvPr>
          <p:cNvSpPr>
            <a:spLocks noGrp="1"/>
          </p:cNvSpPr>
          <p:nvPr>
            <p:ph type="body" sz="quarter" idx="13"/>
          </p:nvPr>
        </p:nvSpPr>
        <p:spPr/>
        <p:txBody>
          <a:bodyPr/>
          <a:lstStyle/>
          <a:p>
            <a:r>
              <a:rPr lang="en-US" altLang="en-US" dirty="0">
                <a:solidFill>
                  <a:srgbClr val="000000"/>
                </a:solidFill>
              </a:rPr>
              <a:t>Geothermal heating consumption (PJ), projection by region 2023-2050</a:t>
            </a:r>
            <a:endParaRPr lang="en-US" baseline="-25000" dirty="0">
              <a:solidFill>
                <a:srgbClr val="000000"/>
              </a:solidFill>
            </a:endParaRPr>
          </a:p>
        </p:txBody>
      </p:sp>
      <p:sp>
        <p:nvSpPr>
          <p:cNvPr id="8" name="Text Placeholder 7">
            <a:extLst>
              <a:ext uri="{FF2B5EF4-FFF2-40B4-BE49-F238E27FC236}">
                <a16:creationId xmlns:a16="http://schemas.microsoft.com/office/drawing/2014/main" id="{B6E2AAD6-4FB9-EC04-DD29-968861DF3354}"/>
              </a:ext>
            </a:extLst>
          </p:cNvPr>
          <p:cNvSpPr>
            <a:spLocks noGrp="1"/>
          </p:cNvSpPr>
          <p:nvPr>
            <p:ph type="body" sz="quarter" idx="18"/>
          </p:nvPr>
        </p:nvSpPr>
        <p:spPr/>
        <p:txBody>
          <a:bodyPr/>
          <a:lstStyle/>
          <a:p>
            <a:pPr lvl="0">
              <a:spcBef>
                <a:spcPct val="0"/>
              </a:spcBef>
              <a:spcAft>
                <a:spcPct val="0"/>
              </a:spcAft>
              <a:defRPr/>
            </a:pPr>
            <a:r>
              <a:rPr lang="en-US" altLang="en-US" dirty="0">
                <a:solidFill>
                  <a:srgbClr val="000000"/>
                </a:solidFill>
              </a:rPr>
              <a:t>Increase (%) by heating application globally, 2023-2050</a:t>
            </a:r>
          </a:p>
        </p:txBody>
      </p:sp>
      <p:sp>
        <p:nvSpPr>
          <p:cNvPr id="9" name="Text Placeholder 1">
            <a:extLst>
              <a:ext uri="{FF2B5EF4-FFF2-40B4-BE49-F238E27FC236}">
                <a16:creationId xmlns:a16="http://schemas.microsoft.com/office/drawing/2014/main" id="{D75408EB-68C1-B25F-66D9-D6F96FB9B6BE}"/>
              </a:ext>
            </a:extLst>
          </p:cNvPr>
          <p:cNvSpPr txBox="1">
            <a:spLocks/>
          </p:cNvSpPr>
          <p:nvPr/>
        </p:nvSpPr>
        <p:spPr>
          <a:xfrm>
            <a:off x="0" y="0"/>
            <a:ext cx="3886200" cy="320040"/>
          </a:xfrm>
          <a:prstGeom prst="rect">
            <a:avLst/>
          </a:prstGeom>
          <a:solidFill>
            <a:schemeClr val="accent6"/>
          </a:solidFill>
        </p:spPr>
        <p:txBody>
          <a:bodyPr vert="horz" lIns="91440" tIns="45720" rIns="91440" bIns="45720" rtlCol="0">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Opportunity: Heating &amp; cooling</a:t>
            </a:r>
          </a:p>
        </p:txBody>
      </p:sp>
      <p:cxnSp>
        <p:nvCxnSpPr>
          <p:cNvPr id="11" name="Straight Connector 10">
            <a:extLst>
              <a:ext uri="{FF2B5EF4-FFF2-40B4-BE49-F238E27FC236}">
                <a16:creationId xmlns:a16="http://schemas.microsoft.com/office/drawing/2014/main" id="{37CB5D9F-EB3D-16EF-440F-5D4E33C6D183}"/>
              </a:ext>
            </a:extLst>
          </p:cNvPr>
          <p:cNvCxnSpPr/>
          <p:nvPr>
            <p:custDataLst>
              <p:tags r:id="rId2"/>
            </p:custDataLst>
          </p:nvPr>
        </p:nvCxnSpPr>
        <p:spPr bwMode="gray">
          <a:xfrm>
            <a:off x="836613" y="4083050"/>
            <a:ext cx="5873750" cy="0"/>
          </a:xfrm>
          <a:prstGeom prst="line">
            <a:avLst/>
          </a:prstGeom>
          <a:ln w="3175" cap="flat" cmpd="sng" algn="ctr">
            <a:solidFill>
              <a:srgbClr val="969696"/>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2" name="Straight Connector 11">
            <a:extLst>
              <a:ext uri="{FF2B5EF4-FFF2-40B4-BE49-F238E27FC236}">
                <a16:creationId xmlns:a16="http://schemas.microsoft.com/office/drawing/2014/main" id="{7653284F-6AA5-1ACA-C5DD-F93F2BF2A2A3}"/>
              </a:ext>
            </a:extLst>
          </p:cNvPr>
          <p:cNvCxnSpPr/>
          <p:nvPr>
            <p:custDataLst>
              <p:tags r:id="rId3"/>
            </p:custDataLst>
          </p:nvPr>
        </p:nvCxnSpPr>
        <p:spPr bwMode="gray">
          <a:xfrm>
            <a:off x="836613" y="3529013"/>
            <a:ext cx="5873750" cy="0"/>
          </a:xfrm>
          <a:prstGeom prst="line">
            <a:avLst/>
          </a:prstGeom>
          <a:ln w="3175" cap="flat" cmpd="sng" algn="ctr">
            <a:solidFill>
              <a:srgbClr val="969696"/>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3" name="Straight Connector 12">
            <a:extLst>
              <a:ext uri="{FF2B5EF4-FFF2-40B4-BE49-F238E27FC236}">
                <a16:creationId xmlns:a16="http://schemas.microsoft.com/office/drawing/2014/main" id="{722588A4-22BC-7DF5-500A-03EA6D44C66A}"/>
              </a:ext>
            </a:extLst>
          </p:cNvPr>
          <p:cNvCxnSpPr/>
          <p:nvPr>
            <p:custDataLst>
              <p:tags r:id="rId4"/>
            </p:custDataLst>
          </p:nvPr>
        </p:nvCxnSpPr>
        <p:spPr bwMode="gray">
          <a:xfrm>
            <a:off x="836613" y="2973388"/>
            <a:ext cx="5873750" cy="0"/>
          </a:xfrm>
          <a:prstGeom prst="line">
            <a:avLst/>
          </a:prstGeom>
          <a:ln w="3175" cap="flat" cmpd="sng" algn="ctr">
            <a:solidFill>
              <a:srgbClr val="969696"/>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4" name="Straight Connector 13">
            <a:extLst>
              <a:ext uri="{FF2B5EF4-FFF2-40B4-BE49-F238E27FC236}">
                <a16:creationId xmlns:a16="http://schemas.microsoft.com/office/drawing/2014/main" id="{8F769494-46CC-6367-49BD-5F47047A3B13}"/>
              </a:ext>
            </a:extLst>
          </p:cNvPr>
          <p:cNvCxnSpPr/>
          <p:nvPr>
            <p:custDataLst>
              <p:tags r:id="rId5"/>
            </p:custDataLst>
          </p:nvPr>
        </p:nvCxnSpPr>
        <p:spPr bwMode="gray">
          <a:xfrm>
            <a:off x="836613" y="2419350"/>
            <a:ext cx="5873750" cy="0"/>
          </a:xfrm>
          <a:prstGeom prst="line">
            <a:avLst/>
          </a:prstGeom>
          <a:ln w="3175" cap="flat" cmpd="sng" algn="ctr">
            <a:solidFill>
              <a:srgbClr val="969696"/>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graphicFrame>
        <p:nvGraphicFramePr>
          <p:cNvPr id="85" name="Chart 84">
            <a:extLst>
              <a:ext uri="{FF2B5EF4-FFF2-40B4-BE49-F238E27FC236}">
                <a16:creationId xmlns:a16="http://schemas.microsoft.com/office/drawing/2014/main" id="{D5342F34-CF31-3BB0-4306-97E1EED43C80}"/>
              </a:ext>
            </a:extLst>
          </p:cNvPr>
          <p:cNvGraphicFramePr/>
          <p:nvPr>
            <p:custDataLst>
              <p:tags r:id="rId6"/>
            </p:custDataLst>
            <p:extLst>
              <p:ext uri="{D42A27DB-BD31-4B8C-83A1-F6EECF244321}">
                <p14:modId xmlns:p14="http://schemas.microsoft.com/office/powerpoint/2010/main" val="1903481899"/>
              </p:ext>
            </p:extLst>
          </p:nvPr>
        </p:nvGraphicFramePr>
        <p:xfrm>
          <a:off x="754063" y="2336800"/>
          <a:ext cx="6038850" cy="2382838"/>
        </p:xfrm>
        <a:graphic>
          <a:graphicData uri="http://schemas.openxmlformats.org/drawingml/2006/chart">
            <c:chart xmlns:c="http://schemas.openxmlformats.org/drawingml/2006/chart" xmlns:r="http://schemas.openxmlformats.org/officeDocument/2006/relationships" r:id="rId40"/>
          </a:graphicData>
        </a:graphic>
      </p:graphicFrame>
      <p:sp>
        <p:nvSpPr>
          <p:cNvPr id="16" name="Text Placeholder 10">
            <a:extLst>
              <a:ext uri="{FF2B5EF4-FFF2-40B4-BE49-F238E27FC236}">
                <a16:creationId xmlns:a16="http://schemas.microsoft.com/office/drawing/2014/main" id="{8C7E46F9-C600-F5E1-2D76-84EDA43DB593}"/>
              </a:ext>
            </a:extLst>
          </p:cNvPr>
          <p:cNvSpPr>
            <a:spLocks/>
          </p:cNvSpPr>
          <p:nvPr>
            <p:custDataLst>
              <p:tags r:id="rId7"/>
            </p:custDataLst>
          </p:nvPr>
        </p:nvSpPr>
        <p:spPr bwMode="gray">
          <a:xfrm>
            <a:off x="600075" y="4546600"/>
            <a:ext cx="841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1443732E-78C3-4736-BC19-5AC2EC42F079}" type="datetime'''''''''''''0'">
              <a:rPr lang="en-US" altLang="en-US" sz="1200" smtClean="0"/>
              <a:pPr marL="0" lvl="0" indent="0" algn="r">
                <a:spcBef>
                  <a:spcPct val="0"/>
                </a:spcBef>
                <a:spcAft>
                  <a:spcPct val="0"/>
                </a:spcAft>
                <a:buNone/>
              </a:pPr>
              <a:t>0</a:t>
            </a:fld>
            <a:endParaRPr lang="en-US" sz="1200" dirty="0"/>
          </a:p>
        </p:txBody>
      </p:sp>
      <p:sp>
        <p:nvSpPr>
          <p:cNvPr id="17" name="Text Placeholder 10">
            <a:extLst>
              <a:ext uri="{FF2B5EF4-FFF2-40B4-BE49-F238E27FC236}">
                <a16:creationId xmlns:a16="http://schemas.microsoft.com/office/drawing/2014/main" id="{FBB51D89-C4DA-4F38-A911-55BD6EDC78AC}"/>
              </a:ext>
            </a:extLst>
          </p:cNvPr>
          <p:cNvSpPr>
            <a:spLocks/>
          </p:cNvSpPr>
          <p:nvPr>
            <p:custDataLst>
              <p:tags r:id="rId8"/>
            </p:custDataLst>
          </p:nvPr>
        </p:nvSpPr>
        <p:spPr bwMode="gray">
          <a:xfrm>
            <a:off x="431800" y="3992563"/>
            <a:ext cx="2524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35E5284C-9DED-416D-A224-4E42C94AB5F5}" type="datetime'''''''''''''''''''''''''''''''''''''5''''00'''">
              <a:rPr lang="en-US" altLang="en-US" sz="1200" smtClean="0"/>
              <a:pPr marL="0" lvl="0" indent="0" algn="r">
                <a:spcBef>
                  <a:spcPct val="0"/>
                </a:spcBef>
                <a:spcAft>
                  <a:spcPct val="0"/>
                </a:spcAft>
                <a:buNone/>
              </a:pPr>
              <a:t>500</a:t>
            </a:fld>
            <a:endParaRPr lang="en-US" sz="1200" dirty="0"/>
          </a:p>
        </p:txBody>
      </p:sp>
      <p:sp>
        <p:nvSpPr>
          <p:cNvPr id="18" name="Text Placeholder 10">
            <a:extLst>
              <a:ext uri="{FF2B5EF4-FFF2-40B4-BE49-F238E27FC236}">
                <a16:creationId xmlns:a16="http://schemas.microsoft.com/office/drawing/2014/main" id="{BBEA694E-A8B8-E59F-F8D3-4D841D847BDE}"/>
              </a:ext>
            </a:extLst>
          </p:cNvPr>
          <p:cNvSpPr>
            <a:spLocks/>
          </p:cNvSpPr>
          <p:nvPr>
            <p:custDataLst>
              <p:tags r:id="rId9"/>
            </p:custDataLst>
          </p:nvPr>
        </p:nvSpPr>
        <p:spPr bwMode="gray">
          <a:xfrm>
            <a:off x="304800" y="3438525"/>
            <a:ext cx="3794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6265A6B6-3ED0-4A29-9A2D-B2166405559A}" type="datetime'''''''''1''''''''''''''''''''''''''''''.0''''''0''0'">
              <a:rPr lang="en-US" altLang="en-US" sz="1200" smtClean="0"/>
              <a:pPr marL="0" lvl="0" indent="0" algn="r">
                <a:spcBef>
                  <a:spcPct val="0"/>
                </a:spcBef>
                <a:spcAft>
                  <a:spcPct val="0"/>
                </a:spcAft>
                <a:buNone/>
              </a:pPr>
              <a:t>1.000</a:t>
            </a:fld>
            <a:endParaRPr lang="en-US" sz="1200" dirty="0"/>
          </a:p>
        </p:txBody>
      </p:sp>
      <p:sp>
        <p:nvSpPr>
          <p:cNvPr id="19" name="Text Placeholder 10">
            <a:extLst>
              <a:ext uri="{FF2B5EF4-FFF2-40B4-BE49-F238E27FC236}">
                <a16:creationId xmlns:a16="http://schemas.microsoft.com/office/drawing/2014/main" id="{3A53ACB1-687C-2303-3554-570292FB682A}"/>
              </a:ext>
            </a:extLst>
          </p:cNvPr>
          <p:cNvSpPr>
            <a:spLocks/>
          </p:cNvSpPr>
          <p:nvPr>
            <p:custDataLst>
              <p:tags r:id="rId10"/>
            </p:custDataLst>
          </p:nvPr>
        </p:nvSpPr>
        <p:spPr bwMode="gray">
          <a:xfrm>
            <a:off x="304800" y="2882900"/>
            <a:ext cx="3794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B51325D9-B383-4FD2-83DF-270E07E5B10D}" type="datetime'''''''1''''''''''''''''''.''''''''''''5''''''00'''''''''''''''">
              <a:rPr lang="en-US" altLang="en-US" sz="1200" smtClean="0"/>
              <a:pPr marL="0" lvl="0" indent="0" algn="r">
                <a:spcBef>
                  <a:spcPct val="0"/>
                </a:spcBef>
                <a:spcAft>
                  <a:spcPct val="0"/>
                </a:spcAft>
                <a:buNone/>
              </a:pPr>
              <a:t>1.500</a:t>
            </a:fld>
            <a:endParaRPr lang="en-US" sz="1200" dirty="0"/>
          </a:p>
        </p:txBody>
      </p:sp>
      <p:sp>
        <p:nvSpPr>
          <p:cNvPr id="20" name="Text Placeholder 10">
            <a:extLst>
              <a:ext uri="{FF2B5EF4-FFF2-40B4-BE49-F238E27FC236}">
                <a16:creationId xmlns:a16="http://schemas.microsoft.com/office/drawing/2014/main" id="{96F8DD21-3C88-DCF1-49EE-B59EAD51FDAB}"/>
              </a:ext>
            </a:extLst>
          </p:cNvPr>
          <p:cNvSpPr>
            <a:spLocks/>
          </p:cNvSpPr>
          <p:nvPr>
            <p:custDataLst>
              <p:tags r:id="rId11"/>
            </p:custDataLst>
          </p:nvPr>
        </p:nvSpPr>
        <p:spPr bwMode="gray">
          <a:xfrm>
            <a:off x="304800" y="2328863"/>
            <a:ext cx="3794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FC484640-9E84-413A-934D-AE62C5E74C27}" type="datetime'2''''''''''''''''''''.''''''0''0''''''''''''''''''''0'''''">
              <a:rPr lang="en-US" altLang="en-US" sz="1200" smtClean="0"/>
              <a:pPr marL="0" lvl="0" indent="0" algn="r">
                <a:spcBef>
                  <a:spcPct val="0"/>
                </a:spcBef>
                <a:spcAft>
                  <a:spcPct val="0"/>
                </a:spcAft>
                <a:buNone/>
              </a:pPr>
              <a:t>2.000</a:t>
            </a:fld>
            <a:endParaRPr lang="en-US" sz="1200" dirty="0"/>
          </a:p>
        </p:txBody>
      </p:sp>
      <p:sp>
        <p:nvSpPr>
          <p:cNvPr id="27" name="Text Placeholder 10">
            <a:extLst>
              <a:ext uri="{FF2B5EF4-FFF2-40B4-BE49-F238E27FC236}">
                <a16:creationId xmlns:a16="http://schemas.microsoft.com/office/drawing/2014/main" id="{1902AE95-EAF4-3399-A4A9-198CC36E3A9D}"/>
              </a:ext>
            </a:extLst>
          </p:cNvPr>
          <p:cNvSpPr>
            <a:spLocks/>
          </p:cNvSpPr>
          <p:nvPr>
            <p:custDataLst>
              <p:tags r:id="rId12"/>
            </p:custDataLst>
          </p:nvPr>
        </p:nvSpPr>
        <p:spPr bwMode="auto">
          <a:xfrm>
            <a:off x="1030288" y="4687888"/>
            <a:ext cx="4508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0BD097FC-336E-4D0C-864E-F6672B469050}" type="datetime'''''''''''G''''l''''o''''b''''''''''''''''''''''''''a''l'">
              <a:rPr lang="en-US" altLang="en-US" sz="1200" smtClean="0"/>
              <a:pPr marL="0" lvl="0" indent="0" algn="ctr">
                <a:spcBef>
                  <a:spcPct val="0"/>
                </a:spcBef>
                <a:spcAft>
                  <a:spcPct val="0"/>
                </a:spcAft>
                <a:buNone/>
              </a:pPr>
              <a:t>Global</a:t>
            </a:fld>
            <a:endParaRPr lang="en-US" sz="1200" dirty="0"/>
          </a:p>
        </p:txBody>
      </p:sp>
      <p:sp>
        <p:nvSpPr>
          <p:cNvPr id="21" name="Text Placeholder 10">
            <a:extLst>
              <a:ext uri="{FF2B5EF4-FFF2-40B4-BE49-F238E27FC236}">
                <a16:creationId xmlns:a16="http://schemas.microsoft.com/office/drawing/2014/main" id="{B16718D5-9238-0159-659E-D9C4D21EB7B5}"/>
              </a:ext>
            </a:extLst>
          </p:cNvPr>
          <p:cNvSpPr>
            <a:spLocks/>
          </p:cNvSpPr>
          <p:nvPr>
            <p:custDataLst>
              <p:tags r:id="rId13"/>
            </p:custDataLst>
          </p:nvPr>
        </p:nvSpPr>
        <p:spPr bwMode="auto">
          <a:xfrm>
            <a:off x="1892300" y="4687888"/>
            <a:ext cx="4079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041E0009-7002-4245-A6F3-39D9B02961D7}" type="datetime'''''''''C''''''''''''''''h''''''''''''i''''''n''''''''''''''a'">
              <a:rPr lang="en-US" altLang="en-US" sz="1200" smtClean="0"/>
              <a:pPr marL="0" lvl="0" indent="0" algn="ctr">
                <a:spcBef>
                  <a:spcPct val="0"/>
                </a:spcBef>
                <a:spcAft>
                  <a:spcPct val="0"/>
                </a:spcAft>
                <a:buNone/>
              </a:pPr>
              <a:t>China</a:t>
            </a:fld>
            <a:endParaRPr lang="en-US" sz="1200" dirty="0"/>
          </a:p>
        </p:txBody>
      </p:sp>
      <p:sp>
        <p:nvSpPr>
          <p:cNvPr id="22" name="Text Placeholder 10">
            <a:extLst>
              <a:ext uri="{FF2B5EF4-FFF2-40B4-BE49-F238E27FC236}">
                <a16:creationId xmlns:a16="http://schemas.microsoft.com/office/drawing/2014/main" id="{0229BA92-DD19-A1CB-28FC-C2283FB77AE5}"/>
              </a:ext>
            </a:extLst>
          </p:cNvPr>
          <p:cNvSpPr>
            <a:spLocks/>
          </p:cNvSpPr>
          <p:nvPr>
            <p:custDataLst>
              <p:tags r:id="rId14"/>
            </p:custDataLst>
          </p:nvPr>
        </p:nvSpPr>
        <p:spPr bwMode="auto">
          <a:xfrm>
            <a:off x="2779713" y="4687888"/>
            <a:ext cx="3095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r>
              <a:rPr lang="en-US" altLang="en-US" sz="1200" dirty="0">
                <a:effectLst/>
              </a:rPr>
              <a:t>U.S.</a:t>
            </a:r>
            <a:endParaRPr lang="en-US" sz="1200" dirty="0"/>
          </a:p>
        </p:txBody>
      </p:sp>
      <p:sp>
        <p:nvSpPr>
          <p:cNvPr id="23" name="Text Placeholder 10">
            <a:extLst>
              <a:ext uri="{FF2B5EF4-FFF2-40B4-BE49-F238E27FC236}">
                <a16:creationId xmlns:a16="http://schemas.microsoft.com/office/drawing/2014/main" id="{93B6DDBF-721F-374D-D2A8-40E640696B80}"/>
              </a:ext>
            </a:extLst>
          </p:cNvPr>
          <p:cNvSpPr>
            <a:spLocks/>
          </p:cNvSpPr>
          <p:nvPr>
            <p:custDataLst>
              <p:tags r:id="rId15"/>
            </p:custDataLst>
          </p:nvPr>
        </p:nvSpPr>
        <p:spPr bwMode="auto">
          <a:xfrm>
            <a:off x="3662363" y="4687888"/>
            <a:ext cx="2238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2FA1B22C-B0C6-4C44-87D6-EBED105847EB}" type="datetime'''''''''E''''''''''''U'''''''''''''''''''''''''''">
              <a:rPr lang="en-US" altLang="en-US" sz="1200" smtClean="0"/>
              <a:pPr marL="0" lvl="0" indent="0" algn="ctr">
                <a:spcBef>
                  <a:spcPct val="0"/>
                </a:spcBef>
                <a:spcAft>
                  <a:spcPct val="0"/>
                </a:spcAft>
                <a:buNone/>
              </a:pPr>
              <a:t>EU</a:t>
            </a:fld>
            <a:endParaRPr lang="en-US" sz="1200" dirty="0"/>
          </a:p>
        </p:txBody>
      </p:sp>
      <p:sp>
        <p:nvSpPr>
          <p:cNvPr id="24" name="Text Placeholder 10">
            <a:extLst>
              <a:ext uri="{FF2B5EF4-FFF2-40B4-BE49-F238E27FC236}">
                <a16:creationId xmlns:a16="http://schemas.microsoft.com/office/drawing/2014/main" id="{3518B9BC-091B-1C34-854D-ED997A557662}"/>
              </a:ext>
            </a:extLst>
          </p:cNvPr>
          <p:cNvSpPr>
            <a:spLocks/>
          </p:cNvSpPr>
          <p:nvPr>
            <p:custDataLst>
              <p:tags r:id="rId16"/>
            </p:custDataLst>
          </p:nvPr>
        </p:nvSpPr>
        <p:spPr bwMode="auto">
          <a:xfrm>
            <a:off x="4360863" y="4687888"/>
            <a:ext cx="501650" cy="3651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FCDA863F-278D-45C4-B3B2-FE57F75C0101}" type="datetime'''''''''''''''''O''th''er'' ''''E''''''u''r''''''''o''''pe'">
              <a:rPr lang="en-US" altLang="en-US" sz="1200" smtClean="0"/>
              <a:pPr marL="0" lvl="0" indent="0" algn="ctr">
                <a:spcBef>
                  <a:spcPct val="0"/>
                </a:spcBef>
                <a:spcAft>
                  <a:spcPct val="0"/>
                </a:spcAft>
                <a:buNone/>
              </a:pPr>
              <a:t>Other Europe</a:t>
            </a:fld>
            <a:endParaRPr lang="en-US" sz="1200" dirty="0"/>
          </a:p>
        </p:txBody>
      </p:sp>
      <p:sp>
        <p:nvSpPr>
          <p:cNvPr id="25" name="Text Placeholder 10">
            <a:extLst>
              <a:ext uri="{FF2B5EF4-FFF2-40B4-BE49-F238E27FC236}">
                <a16:creationId xmlns:a16="http://schemas.microsoft.com/office/drawing/2014/main" id="{71205409-34C9-1372-E05A-576E0477CFEC}"/>
              </a:ext>
            </a:extLst>
          </p:cNvPr>
          <p:cNvSpPr>
            <a:spLocks/>
          </p:cNvSpPr>
          <p:nvPr>
            <p:custDataLst>
              <p:tags r:id="rId17"/>
            </p:custDataLst>
          </p:nvPr>
        </p:nvSpPr>
        <p:spPr bwMode="auto">
          <a:xfrm>
            <a:off x="5238750" y="4687888"/>
            <a:ext cx="4254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DC34D637-EEB9-421C-98DD-323FD06DA3E9}" type="datetime'''''''''''''''''''''''Ja''''p''''''''''a''''''n'''''''''''''">
              <a:rPr lang="en-US" altLang="en-US" sz="1200" smtClean="0"/>
              <a:pPr marL="0" lvl="0" indent="0" algn="ctr">
                <a:spcBef>
                  <a:spcPct val="0"/>
                </a:spcBef>
                <a:spcAft>
                  <a:spcPct val="0"/>
                </a:spcAft>
                <a:buNone/>
              </a:pPr>
              <a:t>Japan</a:t>
            </a:fld>
            <a:endParaRPr lang="en-US" sz="1200" dirty="0"/>
          </a:p>
        </p:txBody>
      </p:sp>
      <p:sp>
        <p:nvSpPr>
          <p:cNvPr id="26" name="Text Placeholder 10">
            <a:extLst>
              <a:ext uri="{FF2B5EF4-FFF2-40B4-BE49-F238E27FC236}">
                <a16:creationId xmlns:a16="http://schemas.microsoft.com/office/drawing/2014/main" id="{69FB07A3-9900-91E5-DFDD-98F80262C9CA}"/>
              </a:ext>
            </a:extLst>
          </p:cNvPr>
          <p:cNvSpPr>
            <a:spLocks/>
          </p:cNvSpPr>
          <p:nvPr>
            <p:custDataLst>
              <p:tags r:id="rId18"/>
            </p:custDataLst>
          </p:nvPr>
        </p:nvSpPr>
        <p:spPr bwMode="auto">
          <a:xfrm>
            <a:off x="6115050" y="4687888"/>
            <a:ext cx="3508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BA837492-AD2D-46E4-A560-ABB69BBF8BA8}" type="datetime'''''R''''''''''''''''''''''''''''''''''o''''''''W'''''''''">
              <a:rPr lang="en-US" altLang="en-US" sz="1200" smtClean="0"/>
              <a:pPr marL="0" lvl="0" indent="0" algn="ctr">
                <a:spcBef>
                  <a:spcPct val="0"/>
                </a:spcBef>
                <a:spcAft>
                  <a:spcPct val="0"/>
                </a:spcAft>
                <a:buNone/>
              </a:pPr>
              <a:t>RoW</a:t>
            </a:fld>
            <a:endParaRPr lang="en-US" sz="1200" dirty="0"/>
          </a:p>
        </p:txBody>
      </p:sp>
      <p:sp>
        <p:nvSpPr>
          <p:cNvPr id="28" name="Rectangle 27">
            <a:extLst>
              <a:ext uri="{FF2B5EF4-FFF2-40B4-BE49-F238E27FC236}">
                <a16:creationId xmlns:a16="http://schemas.microsoft.com/office/drawing/2014/main" id="{EB87A156-C3E5-4D12-130E-7282F898851C}"/>
              </a:ext>
            </a:extLst>
          </p:cNvPr>
          <p:cNvSpPr/>
          <p:nvPr>
            <p:custDataLst>
              <p:tags r:id="rId19"/>
            </p:custDataLst>
          </p:nvPr>
        </p:nvSpPr>
        <p:spPr bwMode="auto">
          <a:xfrm>
            <a:off x="5903913" y="2498725"/>
            <a:ext cx="214313" cy="160338"/>
          </a:xfrm>
          <a:prstGeom prst="rect">
            <a:avLst/>
          </a:prstGeom>
          <a:solidFill>
            <a:schemeClr val="accent1"/>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9" name="Rectangle 28">
            <a:extLst>
              <a:ext uri="{FF2B5EF4-FFF2-40B4-BE49-F238E27FC236}">
                <a16:creationId xmlns:a16="http://schemas.microsoft.com/office/drawing/2014/main" id="{C5F503E9-B9D9-21CB-F03E-C9D6664FDFB7}"/>
              </a:ext>
            </a:extLst>
          </p:cNvPr>
          <p:cNvSpPr/>
          <p:nvPr>
            <p:custDataLst>
              <p:tags r:id="rId20"/>
            </p:custDataLst>
          </p:nvPr>
        </p:nvSpPr>
        <p:spPr bwMode="auto">
          <a:xfrm>
            <a:off x="5903913" y="2732088"/>
            <a:ext cx="214313" cy="160338"/>
          </a:xfrm>
          <a:prstGeom prst="rect">
            <a:avLst/>
          </a:prstGeom>
          <a:solidFill>
            <a:schemeClr val="accent2"/>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0" name="Text Placeholder 10">
            <a:extLst>
              <a:ext uri="{FF2B5EF4-FFF2-40B4-BE49-F238E27FC236}">
                <a16:creationId xmlns:a16="http://schemas.microsoft.com/office/drawing/2014/main" id="{3D63BB83-BF20-CD25-D278-659656005659}"/>
              </a:ext>
            </a:extLst>
          </p:cNvPr>
          <p:cNvSpPr>
            <a:spLocks/>
          </p:cNvSpPr>
          <p:nvPr>
            <p:custDataLst>
              <p:tags r:id="rId21"/>
            </p:custDataLst>
          </p:nvPr>
        </p:nvSpPr>
        <p:spPr bwMode="auto">
          <a:xfrm>
            <a:off x="6169025" y="2493963"/>
            <a:ext cx="3365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DB80AD74-BE8B-40B5-9332-BBB4A95CE136}" type="datetime'''''''''''''''''''''2''''''''''''0''''2''''''3'''">
              <a:rPr lang="en-US" altLang="en-US" sz="1200" smtClean="0"/>
              <a:pPr/>
              <a:t>2023</a:t>
            </a:fld>
            <a:endParaRPr lang="en-US" sz="1200" dirty="0"/>
          </a:p>
        </p:txBody>
      </p:sp>
      <p:sp>
        <p:nvSpPr>
          <p:cNvPr id="31" name="Text Placeholder 10">
            <a:extLst>
              <a:ext uri="{FF2B5EF4-FFF2-40B4-BE49-F238E27FC236}">
                <a16:creationId xmlns:a16="http://schemas.microsoft.com/office/drawing/2014/main" id="{F8AD0A40-BA2C-1536-3AD4-31A33CD0A941}"/>
              </a:ext>
            </a:extLst>
          </p:cNvPr>
          <p:cNvSpPr>
            <a:spLocks/>
          </p:cNvSpPr>
          <p:nvPr>
            <p:custDataLst>
              <p:tags r:id="rId22"/>
            </p:custDataLst>
          </p:nvPr>
        </p:nvSpPr>
        <p:spPr bwMode="auto">
          <a:xfrm>
            <a:off x="6169025" y="2727325"/>
            <a:ext cx="3365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E6674F24-1900-4DEA-9BFC-8D58246BBDDD}" type="datetime'''2''0''''''''''''''5''''''''''''''0'''''''''''''''''''''">
              <a:rPr lang="en-US" altLang="en-US" sz="1200" smtClean="0"/>
              <a:pPr/>
              <a:t>2050</a:t>
            </a:fld>
            <a:endParaRPr lang="en-US" sz="1200" dirty="0"/>
          </a:p>
        </p:txBody>
      </p:sp>
      <p:sp>
        <p:nvSpPr>
          <p:cNvPr id="32" name="TextBox 31">
            <a:extLst>
              <a:ext uri="{FF2B5EF4-FFF2-40B4-BE49-F238E27FC236}">
                <a16:creationId xmlns:a16="http://schemas.microsoft.com/office/drawing/2014/main" id="{05289829-F530-2E4E-557C-C9A1239116BB}"/>
              </a:ext>
            </a:extLst>
          </p:cNvPr>
          <p:cNvSpPr txBox="1"/>
          <p:nvPr/>
        </p:nvSpPr>
        <p:spPr bwMode="gray">
          <a:xfrm>
            <a:off x="3358737" y="4932043"/>
            <a:ext cx="949023" cy="317500"/>
          </a:xfrm>
          <a:prstGeom prst="rect">
            <a:avLst/>
          </a:prstGeom>
          <a:noFill/>
        </p:spPr>
        <p:txBody>
          <a:bodyPr wrap="square" lIns="36000" tIns="36000" rIns="36000" bIns="36000" rtlCol="0">
            <a:spAutoFit/>
          </a:bodyPr>
          <a:lstStyle/>
          <a:p>
            <a:pPr marL="0" indent="0" algn="ctr">
              <a:buNone/>
            </a:pPr>
            <a:r>
              <a:rPr lang="en-US" sz="800" i="1" dirty="0">
                <a:solidFill>
                  <a:schemeClr val="bg2"/>
                </a:solidFill>
              </a:rPr>
              <a:t>Incl. Sweden, Germany, France</a:t>
            </a:r>
          </a:p>
        </p:txBody>
      </p:sp>
      <p:sp>
        <p:nvSpPr>
          <p:cNvPr id="33" name="TextBox 32">
            <a:extLst>
              <a:ext uri="{FF2B5EF4-FFF2-40B4-BE49-F238E27FC236}">
                <a16:creationId xmlns:a16="http://schemas.microsoft.com/office/drawing/2014/main" id="{CB876865-2842-BF62-B7D3-BDBD371D23CA}"/>
              </a:ext>
            </a:extLst>
          </p:cNvPr>
          <p:cNvSpPr txBox="1"/>
          <p:nvPr/>
        </p:nvSpPr>
        <p:spPr bwMode="gray">
          <a:xfrm>
            <a:off x="4221012" y="5013596"/>
            <a:ext cx="949023" cy="319088"/>
          </a:xfrm>
          <a:prstGeom prst="rect">
            <a:avLst/>
          </a:prstGeom>
          <a:noFill/>
        </p:spPr>
        <p:txBody>
          <a:bodyPr wrap="square" lIns="36000" tIns="36000" rIns="36000" bIns="36000" rtlCol="0">
            <a:spAutoFit/>
          </a:bodyPr>
          <a:lstStyle/>
          <a:p>
            <a:pPr marL="0" indent="0" algn="ctr">
              <a:buNone/>
            </a:pPr>
            <a:r>
              <a:rPr lang="en-US" sz="800" i="1" dirty="0">
                <a:solidFill>
                  <a:schemeClr val="bg2"/>
                </a:solidFill>
              </a:rPr>
              <a:t>Incl. Türkiye, Iceland, Norway</a:t>
            </a:r>
          </a:p>
        </p:txBody>
      </p:sp>
      <p:grpSp>
        <p:nvGrpSpPr>
          <p:cNvPr id="34" name="Group 33">
            <a:extLst>
              <a:ext uri="{FF2B5EF4-FFF2-40B4-BE49-F238E27FC236}">
                <a16:creationId xmlns:a16="http://schemas.microsoft.com/office/drawing/2014/main" id="{AA7BBBB5-A632-B883-4B35-B8CDE563C6CC}"/>
              </a:ext>
            </a:extLst>
          </p:cNvPr>
          <p:cNvGrpSpPr/>
          <p:nvPr/>
        </p:nvGrpSpPr>
        <p:grpSpPr>
          <a:xfrm>
            <a:off x="1775589" y="2935468"/>
            <a:ext cx="630293" cy="244475"/>
            <a:chOff x="1346002" y="2235879"/>
            <a:chExt cx="630293" cy="243907"/>
          </a:xfrm>
        </p:grpSpPr>
        <p:sp>
          <p:nvSpPr>
            <p:cNvPr id="35" name="Oval 34">
              <a:extLst>
                <a:ext uri="{FF2B5EF4-FFF2-40B4-BE49-F238E27FC236}">
                  <a16:creationId xmlns:a16="http://schemas.microsoft.com/office/drawing/2014/main" id="{6ABBA982-1C4C-AC7D-F6C1-35A7BB53B917}"/>
                </a:ext>
              </a:extLst>
            </p:cNvPr>
            <p:cNvSpPr/>
            <p:nvPr/>
          </p:nvSpPr>
          <p:spPr bwMode="gray">
            <a:xfrm>
              <a:off x="1346002" y="2235879"/>
              <a:ext cx="630293" cy="243907"/>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6" name="TextBox 35">
              <a:extLst>
                <a:ext uri="{FF2B5EF4-FFF2-40B4-BE49-F238E27FC236}">
                  <a16:creationId xmlns:a16="http://schemas.microsoft.com/office/drawing/2014/main" id="{DE398809-AB84-CAF2-9C72-7CFA2AC02E1A}"/>
                </a:ext>
              </a:extLst>
            </p:cNvPr>
            <p:cNvSpPr txBox="1"/>
            <p:nvPr/>
          </p:nvSpPr>
          <p:spPr bwMode="gray">
            <a:xfrm>
              <a:off x="1450925" y="2244537"/>
              <a:ext cx="420446" cy="226591"/>
            </a:xfrm>
            <a:prstGeom prst="rect">
              <a:avLst/>
            </a:prstGeom>
            <a:noFill/>
          </p:spPr>
          <p:txBody>
            <a:bodyPr wrap="square" lIns="36000" tIns="36000" rIns="36000" bIns="36000" rtlCol="0">
              <a:spAutoFit/>
            </a:bodyPr>
            <a:lstStyle/>
            <a:p>
              <a:pPr marL="0" indent="0" algn="ctr">
                <a:buNone/>
              </a:pPr>
              <a:r>
                <a:rPr lang="en-US" sz="1000" dirty="0"/>
                <a:t>2.0%</a:t>
              </a:r>
            </a:p>
          </p:txBody>
        </p:sp>
      </p:grpSp>
      <p:grpSp>
        <p:nvGrpSpPr>
          <p:cNvPr id="37" name="Group 36">
            <a:extLst>
              <a:ext uri="{FF2B5EF4-FFF2-40B4-BE49-F238E27FC236}">
                <a16:creationId xmlns:a16="http://schemas.microsoft.com/office/drawing/2014/main" id="{04831046-60BD-CE7D-BB78-D73663AD9053}"/>
              </a:ext>
            </a:extLst>
          </p:cNvPr>
          <p:cNvGrpSpPr/>
          <p:nvPr/>
        </p:nvGrpSpPr>
        <p:grpSpPr>
          <a:xfrm>
            <a:off x="2619347" y="4082559"/>
            <a:ext cx="630293" cy="242888"/>
            <a:chOff x="1346002" y="2235879"/>
            <a:chExt cx="630293" cy="243907"/>
          </a:xfrm>
        </p:grpSpPr>
        <p:sp>
          <p:nvSpPr>
            <p:cNvPr id="38" name="Oval 37">
              <a:extLst>
                <a:ext uri="{FF2B5EF4-FFF2-40B4-BE49-F238E27FC236}">
                  <a16:creationId xmlns:a16="http://schemas.microsoft.com/office/drawing/2014/main" id="{C2CEA9CA-7476-E755-9F64-A566CB25D255}"/>
                </a:ext>
              </a:extLst>
            </p:cNvPr>
            <p:cNvSpPr/>
            <p:nvPr/>
          </p:nvSpPr>
          <p:spPr bwMode="gray">
            <a:xfrm>
              <a:off x="1346002" y="2235879"/>
              <a:ext cx="630293" cy="243907"/>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9" name="TextBox 38">
              <a:extLst>
                <a:ext uri="{FF2B5EF4-FFF2-40B4-BE49-F238E27FC236}">
                  <a16:creationId xmlns:a16="http://schemas.microsoft.com/office/drawing/2014/main" id="{B973CC34-A85C-0056-C1DE-6E833A31B06F}"/>
                </a:ext>
              </a:extLst>
            </p:cNvPr>
            <p:cNvSpPr txBox="1"/>
            <p:nvPr/>
          </p:nvSpPr>
          <p:spPr bwMode="gray">
            <a:xfrm>
              <a:off x="1450925" y="2244537"/>
              <a:ext cx="420446" cy="226591"/>
            </a:xfrm>
            <a:prstGeom prst="rect">
              <a:avLst/>
            </a:prstGeom>
            <a:noFill/>
          </p:spPr>
          <p:txBody>
            <a:bodyPr wrap="square" lIns="36000" tIns="36000" rIns="36000" bIns="36000" rtlCol="0">
              <a:spAutoFit/>
            </a:bodyPr>
            <a:lstStyle/>
            <a:p>
              <a:pPr marL="0" indent="0" algn="ctr">
                <a:buNone/>
              </a:pPr>
              <a:r>
                <a:rPr lang="en-US" sz="1000" dirty="0"/>
                <a:t>0.5%</a:t>
              </a:r>
            </a:p>
          </p:txBody>
        </p:sp>
      </p:grpSp>
      <p:grpSp>
        <p:nvGrpSpPr>
          <p:cNvPr id="40" name="Group 39">
            <a:extLst>
              <a:ext uri="{FF2B5EF4-FFF2-40B4-BE49-F238E27FC236}">
                <a16:creationId xmlns:a16="http://schemas.microsoft.com/office/drawing/2014/main" id="{EF5000CD-AE60-1ECA-1A9C-40FA150E4125}"/>
              </a:ext>
            </a:extLst>
          </p:cNvPr>
          <p:cNvGrpSpPr/>
          <p:nvPr/>
        </p:nvGrpSpPr>
        <p:grpSpPr>
          <a:xfrm>
            <a:off x="3477107" y="4082559"/>
            <a:ext cx="630293" cy="242888"/>
            <a:chOff x="1346002" y="2235879"/>
            <a:chExt cx="630293" cy="243907"/>
          </a:xfrm>
        </p:grpSpPr>
        <p:sp>
          <p:nvSpPr>
            <p:cNvPr id="41" name="Oval 40">
              <a:extLst>
                <a:ext uri="{FF2B5EF4-FFF2-40B4-BE49-F238E27FC236}">
                  <a16:creationId xmlns:a16="http://schemas.microsoft.com/office/drawing/2014/main" id="{C9378DCF-5F00-1838-B10E-1BDAA5E314C2}"/>
                </a:ext>
              </a:extLst>
            </p:cNvPr>
            <p:cNvSpPr/>
            <p:nvPr/>
          </p:nvSpPr>
          <p:spPr bwMode="gray">
            <a:xfrm>
              <a:off x="1346002" y="2235879"/>
              <a:ext cx="630293" cy="243907"/>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2" name="TextBox 41">
              <a:extLst>
                <a:ext uri="{FF2B5EF4-FFF2-40B4-BE49-F238E27FC236}">
                  <a16:creationId xmlns:a16="http://schemas.microsoft.com/office/drawing/2014/main" id="{6555DD07-654E-F492-B6D1-9E6B14EA8D37}"/>
                </a:ext>
              </a:extLst>
            </p:cNvPr>
            <p:cNvSpPr txBox="1"/>
            <p:nvPr/>
          </p:nvSpPr>
          <p:spPr bwMode="gray">
            <a:xfrm>
              <a:off x="1450925" y="2244537"/>
              <a:ext cx="420446" cy="226591"/>
            </a:xfrm>
            <a:prstGeom prst="rect">
              <a:avLst/>
            </a:prstGeom>
            <a:noFill/>
          </p:spPr>
          <p:txBody>
            <a:bodyPr wrap="square" lIns="36000" tIns="36000" rIns="36000" bIns="36000" rtlCol="0">
              <a:spAutoFit/>
            </a:bodyPr>
            <a:lstStyle/>
            <a:p>
              <a:pPr marL="0" indent="0" algn="ctr">
                <a:buNone/>
              </a:pPr>
              <a:r>
                <a:rPr lang="en-US" sz="1000" dirty="0"/>
                <a:t>0.5%</a:t>
              </a:r>
            </a:p>
          </p:txBody>
        </p:sp>
      </p:grpSp>
      <p:grpSp>
        <p:nvGrpSpPr>
          <p:cNvPr id="43" name="Group 42">
            <a:extLst>
              <a:ext uri="{FF2B5EF4-FFF2-40B4-BE49-F238E27FC236}">
                <a16:creationId xmlns:a16="http://schemas.microsoft.com/office/drawing/2014/main" id="{0E9B3AB5-BCB4-620A-1986-960450314B9A}"/>
              </a:ext>
            </a:extLst>
          </p:cNvPr>
          <p:cNvGrpSpPr/>
          <p:nvPr/>
        </p:nvGrpSpPr>
        <p:grpSpPr>
          <a:xfrm>
            <a:off x="4296541" y="4089775"/>
            <a:ext cx="630293" cy="244475"/>
            <a:chOff x="1346002" y="2235879"/>
            <a:chExt cx="630293" cy="243907"/>
          </a:xfrm>
        </p:grpSpPr>
        <p:sp>
          <p:nvSpPr>
            <p:cNvPr id="44" name="Oval 43">
              <a:extLst>
                <a:ext uri="{FF2B5EF4-FFF2-40B4-BE49-F238E27FC236}">
                  <a16:creationId xmlns:a16="http://schemas.microsoft.com/office/drawing/2014/main" id="{10B89808-2A0E-683A-A99A-C14E719E253E}"/>
                </a:ext>
              </a:extLst>
            </p:cNvPr>
            <p:cNvSpPr/>
            <p:nvPr/>
          </p:nvSpPr>
          <p:spPr bwMode="gray">
            <a:xfrm>
              <a:off x="1346002" y="2235879"/>
              <a:ext cx="630293" cy="243907"/>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5" name="TextBox 44">
              <a:extLst>
                <a:ext uri="{FF2B5EF4-FFF2-40B4-BE49-F238E27FC236}">
                  <a16:creationId xmlns:a16="http://schemas.microsoft.com/office/drawing/2014/main" id="{7C9C4799-78DC-B9D9-8D31-92A95C0F3DB0}"/>
                </a:ext>
              </a:extLst>
            </p:cNvPr>
            <p:cNvSpPr txBox="1"/>
            <p:nvPr/>
          </p:nvSpPr>
          <p:spPr bwMode="gray">
            <a:xfrm>
              <a:off x="1450925" y="2244537"/>
              <a:ext cx="420446" cy="226591"/>
            </a:xfrm>
            <a:prstGeom prst="rect">
              <a:avLst/>
            </a:prstGeom>
            <a:noFill/>
          </p:spPr>
          <p:txBody>
            <a:bodyPr wrap="square" lIns="36000" tIns="36000" rIns="36000" bIns="36000" rtlCol="0">
              <a:spAutoFit/>
            </a:bodyPr>
            <a:lstStyle/>
            <a:p>
              <a:pPr marL="0" indent="0" algn="ctr">
                <a:buNone/>
              </a:pPr>
              <a:r>
                <a:rPr lang="en-US" sz="1000" dirty="0"/>
                <a:t>1.5%</a:t>
              </a:r>
            </a:p>
          </p:txBody>
        </p:sp>
      </p:grpSp>
      <p:grpSp>
        <p:nvGrpSpPr>
          <p:cNvPr id="46" name="Group 45">
            <a:extLst>
              <a:ext uri="{FF2B5EF4-FFF2-40B4-BE49-F238E27FC236}">
                <a16:creationId xmlns:a16="http://schemas.microsoft.com/office/drawing/2014/main" id="{AC51351E-5B77-5603-B7CB-7882837A4327}"/>
              </a:ext>
            </a:extLst>
          </p:cNvPr>
          <p:cNvGrpSpPr/>
          <p:nvPr/>
        </p:nvGrpSpPr>
        <p:grpSpPr>
          <a:xfrm>
            <a:off x="5140120" y="4270148"/>
            <a:ext cx="630293" cy="242888"/>
            <a:chOff x="1346002" y="2235879"/>
            <a:chExt cx="630293" cy="243907"/>
          </a:xfrm>
        </p:grpSpPr>
        <p:sp>
          <p:nvSpPr>
            <p:cNvPr id="47" name="Oval 46">
              <a:extLst>
                <a:ext uri="{FF2B5EF4-FFF2-40B4-BE49-F238E27FC236}">
                  <a16:creationId xmlns:a16="http://schemas.microsoft.com/office/drawing/2014/main" id="{C897D4CF-45A0-9EC2-8E4D-1C00B71B171E}"/>
                </a:ext>
              </a:extLst>
            </p:cNvPr>
            <p:cNvSpPr/>
            <p:nvPr/>
          </p:nvSpPr>
          <p:spPr bwMode="gray">
            <a:xfrm>
              <a:off x="1346002" y="2235879"/>
              <a:ext cx="630293" cy="243907"/>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8" name="TextBox 47">
              <a:extLst>
                <a:ext uri="{FF2B5EF4-FFF2-40B4-BE49-F238E27FC236}">
                  <a16:creationId xmlns:a16="http://schemas.microsoft.com/office/drawing/2014/main" id="{78D94C49-CB2F-E04E-7D90-0FE04B0E426A}"/>
                </a:ext>
              </a:extLst>
            </p:cNvPr>
            <p:cNvSpPr txBox="1"/>
            <p:nvPr/>
          </p:nvSpPr>
          <p:spPr bwMode="gray">
            <a:xfrm>
              <a:off x="1450925" y="2244537"/>
              <a:ext cx="420446" cy="226591"/>
            </a:xfrm>
            <a:prstGeom prst="rect">
              <a:avLst/>
            </a:prstGeom>
            <a:noFill/>
          </p:spPr>
          <p:txBody>
            <a:bodyPr wrap="square" lIns="36000" tIns="36000" rIns="36000" bIns="36000" rtlCol="0">
              <a:spAutoFit/>
            </a:bodyPr>
            <a:lstStyle/>
            <a:p>
              <a:pPr marL="0" indent="0" algn="ctr">
                <a:buNone/>
              </a:pPr>
              <a:r>
                <a:rPr lang="en-US" sz="1000" dirty="0"/>
                <a:t>0.2%</a:t>
              </a:r>
            </a:p>
          </p:txBody>
        </p:sp>
      </p:grpSp>
      <p:grpSp>
        <p:nvGrpSpPr>
          <p:cNvPr id="49" name="Group 48">
            <a:extLst>
              <a:ext uri="{FF2B5EF4-FFF2-40B4-BE49-F238E27FC236}">
                <a16:creationId xmlns:a16="http://schemas.microsoft.com/office/drawing/2014/main" id="{8FC28987-6F63-9D51-A7B6-2D485CE386AA}"/>
              </a:ext>
            </a:extLst>
          </p:cNvPr>
          <p:cNvGrpSpPr/>
          <p:nvPr/>
        </p:nvGrpSpPr>
        <p:grpSpPr>
          <a:xfrm>
            <a:off x="5973735" y="4283076"/>
            <a:ext cx="630293" cy="388938"/>
            <a:chOff x="1346002" y="2235879"/>
            <a:chExt cx="630293" cy="389138"/>
          </a:xfrm>
        </p:grpSpPr>
        <p:sp>
          <p:nvSpPr>
            <p:cNvPr id="50" name="Oval 49">
              <a:extLst>
                <a:ext uri="{FF2B5EF4-FFF2-40B4-BE49-F238E27FC236}">
                  <a16:creationId xmlns:a16="http://schemas.microsoft.com/office/drawing/2014/main" id="{B50F0DD0-F6D0-37E6-F092-D8616EC8E4AB}"/>
                </a:ext>
              </a:extLst>
            </p:cNvPr>
            <p:cNvSpPr/>
            <p:nvPr/>
          </p:nvSpPr>
          <p:spPr bwMode="gray">
            <a:xfrm>
              <a:off x="1346002" y="2235879"/>
              <a:ext cx="630293" cy="243907"/>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51" name="TextBox 50">
              <a:extLst>
                <a:ext uri="{FF2B5EF4-FFF2-40B4-BE49-F238E27FC236}">
                  <a16:creationId xmlns:a16="http://schemas.microsoft.com/office/drawing/2014/main" id="{86CDDD88-E723-DC0B-B15D-24CCF89C0E0D}"/>
                </a:ext>
              </a:extLst>
            </p:cNvPr>
            <p:cNvSpPr txBox="1"/>
            <p:nvPr/>
          </p:nvSpPr>
          <p:spPr bwMode="gray">
            <a:xfrm>
              <a:off x="1429903" y="2244537"/>
              <a:ext cx="462491" cy="380480"/>
            </a:xfrm>
            <a:prstGeom prst="rect">
              <a:avLst/>
            </a:prstGeom>
            <a:noFill/>
          </p:spPr>
          <p:txBody>
            <a:bodyPr wrap="square" lIns="36000" tIns="36000" rIns="36000" bIns="36000" rtlCol="0">
              <a:spAutoFit/>
            </a:bodyPr>
            <a:lstStyle/>
            <a:p>
              <a:pPr marL="0" indent="0" algn="ctr">
                <a:buNone/>
              </a:pPr>
              <a:r>
                <a:rPr lang="en-US" sz="1000" dirty="0"/>
                <a:t>&lt;0.1%</a:t>
              </a:r>
            </a:p>
          </p:txBody>
        </p:sp>
      </p:grpSp>
      <p:grpSp>
        <p:nvGrpSpPr>
          <p:cNvPr id="52" name="Group 51">
            <a:extLst>
              <a:ext uri="{FF2B5EF4-FFF2-40B4-BE49-F238E27FC236}">
                <a16:creationId xmlns:a16="http://schemas.microsoft.com/office/drawing/2014/main" id="{AD6D3FEE-1745-1479-E273-CBA581839D7B}"/>
              </a:ext>
            </a:extLst>
          </p:cNvPr>
          <p:cNvGrpSpPr/>
          <p:nvPr/>
        </p:nvGrpSpPr>
        <p:grpSpPr>
          <a:xfrm>
            <a:off x="940566" y="2094903"/>
            <a:ext cx="630293" cy="242888"/>
            <a:chOff x="1346002" y="2235879"/>
            <a:chExt cx="630293" cy="243907"/>
          </a:xfrm>
        </p:grpSpPr>
        <p:sp>
          <p:nvSpPr>
            <p:cNvPr id="53" name="Oval 52">
              <a:extLst>
                <a:ext uri="{FF2B5EF4-FFF2-40B4-BE49-F238E27FC236}">
                  <a16:creationId xmlns:a16="http://schemas.microsoft.com/office/drawing/2014/main" id="{2F14A7A6-500F-A8AE-162F-8A013E8F9915}"/>
                </a:ext>
              </a:extLst>
            </p:cNvPr>
            <p:cNvSpPr/>
            <p:nvPr/>
          </p:nvSpPr>
          <p:spPr bwMode="gray">
            <a:xfrm>
              <a:off x="1346002" y="2235879"/>
              <a:ext cx="630293" cy="243907"/>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54" name="TextBox 53">
              <a:extLst>
                <a:ext uri="{FF2B5EF4-FFF2-40B4-BE49-F238E27FC236}">
                  <a16:creationId xmlns:a16="http://schemas.microsoft.com/office/drawing/2014/main" id="{D67AAE4F-22C9-7BA9-E008-A7B6A17A96EC}"/>
                </a:ext>
              </a:extLst>
            </p:cNvPr>
            <p:cNvSpPr txBox="1"/>
            <p:nvPr/>
          </p:nvSpPr>
          <p:spPr bwMode="gray">
            <a:xfrm>
              <a:off x="1450925" y="2244537"/>
              <a:ext cx="420446" cy="226591"/>
            </a:xfrm>
            <a:prstGeom prst="rect">
              <a:avLst/>
            </a:prstGeom>
            <a:noFill/>
          </p:spPr>
          <p:txBody>
            <a:bodyPr wrap="square" lIns="36000" tIns="36000" rIns="36000" bIns="36000" rtlCol="0">
              <a:spAutoFit/>
            </a:bodyPr>
            <a:lstStyle/>
            <a:p>
              <a:pPr marL="0" indent="0" algn="ctr">
                <a:buNone/>
              </a:pPr>
              <a:r>
                <a:rPr lang="en-US" sz="1000" dirty="0"/>
                <a:t>0.5%</a:t>
              </a:r>
            </a:p>
          </p:txBody>
        </p:sp>
      </p:grpSp>
      <p:grpSp>
        <p:nvGrpSpPr>
          <p:cNvPr id="55" name="Group 54">
            <a:extLst>
              <a:ext uri="{FF2B5EF4-FFF2-40B4-BE49-F238E27FC236}">
                <a16:creationId xmlns:a16="http://schemas.microsoft.com/office/drawing/2014/main" id="{CEF28581-42E9-8672-4F6A-4496738D16CC}"/>
              </a:ext>
            </a:extLst>
          </p:cNvPr>
          <p:cNvGrpSpPr/>
          <p:nvPr/>
        </p:nvGrpSpPr>
        <p:grpSpPr>
          <a:xfrm>
            <a:off x="6894456" y="2446379"/>
            <a:ext cx="630293" cy="244475"/>
            <a:chOff x="1346002" y="2235879"/>
            <a:chExt cx="630293" cy="243907"/>
          </a:xfrm>
        </p:grpSpPr>
        <p:sp>
          <p:nvSpPr>
            <p:cNvPr id="56" name="Oval 55">
              <a:extLst>
                <a:ext uri="{FF2B5EF4-FFF2-40B4-BE49-F238E27FC236}">
                  <a16:creationId xmlns:a16="http://schemas.microsoft.com/office/drawing/2014/main" id="{0DA3FA01-9426-43C5-8C5F-1B61981EA368}"/>
                </a:ext>
              </a:extLst>
            </p:cNvPr>
            <p:cNvSpPr/>
            <p:nvPr/>
          </p:nvSpPr>
          <p:spPr bwMode="gray">
            <a:xfrm>
              <a:off x="1346002" y="2235879"/>
              <a:ext cx="630293" cy="243907"/>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57" name="TextBox 56">
              <a:extLst>
                <a:ext uri="{FF2B5EF4-FFF2-40B4-BE49-F238E27FC236}">
                  <a16:creationId xmlns:a16="http://schemas.microsoft.com/office/drawing/2014/main" id="{3318864F-2527-552A-F73E-384C2869F07F}"/>
                </a:ext>
              </a:extLst>
            </p:cNvPr>
            <p:cNvSpPr txBox="1"/>
            <p:nvPr/>
          </p:nvSpPr>
          <p:spPr bwMode="gray">
            <a:xfrm>
              <a:off x="1450925" y="2244537"/>
              <a:ext cx="420446" cy="226591"/>
            </a:xfrm>
            <a:prstGeom prst="rect">
              <a:avLst/>
            </a:prstGeom>
            <a:noFill/>
          </p:spPr>
          <p:txBody>
            <a:bodyPr wrap="square" lIns="36000" tIns="36000" rIns="36000" bIns="36000" rtlCol="0">
              <a:spAutoFit/>
            </a:bodyPr>
            <a:lstStyle/>
            <a:p>
              <a:pPr marL="0" indent="0" algn="ctr">
                <a:buNone/>
              </a:pPr>
              <a:r>
                <a:rPr lang="en-US" sz="1000" dirty="0"/>
                <a:t>xx%</a:t>
              </a:r>
            </a:p>
          </p:txBody>
        </p:sp>
      </p:grpSp>
      <p:sp>
        <p:nvSpPr>
          <p:cNvPr id="58" name="TextBox 57">
            <a:extLst>
              <a:ext uri="{FF2B5EF4-FFF2-40B4-BE49-F238E27FC236}">
                <a16:creationId xmlns:a16="http://schemas.microsoft.com/office/drawing/2014/main" id="{880328C2-6268-8CAA-F496-6C4E3D64EE0C}"/>
              </a:ext>
            </a:extLst>
          </p:cNvPr>
          <p:cNvSpPr txBox="1"/>
          <p:nvPr/>
        </p:nvSpPr>
        <p:spPr bwMode="gray">
          <a:xfrm>
            <a:off x="6829159" y="2759247"/>
            <a:ext cx="1111781" cy="688256"/>
          </a:xfrm>
          <a:prstGeom prst="rect">
            <a:avLst/>
          </a:prstGeom>
          <a:noFill/>
        </p:spPr>
        <p:txBody>
          <a:bodyPr wrap="square" lIns="36000" tIns="36000" rIns="36000" bIns="36000" rtlCol="0">
            <a:spAutoFit/>
          </a:bodyPr>
          <a:lstStyle/>
          <a:p>
            <a:pPr marL="0" indent="0">
              <a:buNone/>
            </a:pPr>
            <a:r>
              <a:rPr lang="en-US" sz="1000" i="1" dirty="0"/>
              <a:t>% of geothermal </a:t>
            </a:r>
            <a:br>
              <a:rPr lang="en-US" sz="1000" i="1" dirty="0"/>
            </a:br>
            <a:r>
              <a:rPr lang="en-US" sz="1000" i="1" dirty="0"/>
              <a:t>to total heat consumption, by 2050</a:t>
            </a:r>
          </a:p>
        </p:txBody>
      </p:sp>
      <p:cxnSp>
        <p:nvCxnSpPr>
          <p:cNvPr id="65" name="Straight Connector 64">
            <a:extLst>
              <a:ext uri="{FF2B5EF4-FFF2-40B4-BE49-F238E27FC236}">
                <a16:creationId xmlns:a16="http://schemas.microsoft.com/office/drawing/2014/main" id="{E6C9D8EC-AC08-E6C8-CBED-5FF6B73BCDC8}"/>
              </a:ext>
            </a:extLst>
          </p:cNvPr>
          <p:cNvCxnSpPr/>
          <p:nvPr>
            <p:custDataLst>
              <p:tags r:id="rId23"/>
            </p:custDataLst>
          </p:nvPr>
        </p:nvCxnSpPr>
        <p:spPr bwMode="auto">
          <a:xfrm>
            <a:off x="8858250" y="2195513"/>
            <a:ext cx="374650" cy="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66" name="Straight Connector 65">
            <a:extLst>
              <a:ext uri="{FF2B5EF4-FFF2-40B4-BE49-F238E27FC236}">
                <a16:creationId xmlns:a16="http://schemas.microsoft.com/office/drawing/2014/main" id="{05F29F33-FB25-748C-A712-6B60F1D8A20C}"/>
              </a:ext>
            </a:extLst>
          </p:cNvPr>
          <p:cNvCxnSpPr/>
          <p:nvPr>
            <p:custDataLst>
              <p:tags r:id="rId24"/>
            </p:custDataLst>
          </p:nvPr>
        </p:nvCxnSpPr>
        <p:spPr bwMode="auto">
          <a:xfrm>
            <a:off x="9702800" y="4392613"/>
            <a:ext cx="374650" cy="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67" name="Straight Connector 66">
            <a:extLst>
              <a:ext uri="{FF2B5EF4-FFF2-40B4-BE49-F238E27FC236}">
                <a16:creationId xmlns:a16="http://schemas.microsoft.com/office/drawing/2014/main" id="{71E59AA8-702D-14E7-27C3-272F086CD0FF}"/>
              </a:ext>
            </a:extLst>
          </p:cNvPr>
          <p:cNvCxnSpPr/>
          <p:nvPr>
            <p:custDataLst>
              <p:tags r:id="rId25"/>
            </p:custDataLst>
          </p:nvPr>
        </p:nvCxnSpPr>
        <p:spPr bwMode="auto">
          <a:xfrm>
            <a:off x="10548938" y="4541838"/>
            <a:ext cx="374650" cy="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graphicFrame>
        <p:nvGraphicFramePr>
          <p:cNvPr id="88" name="Chart 87">
            <a:extLst>
              <a:ext uri="{FF2B5EF4-FFF2-40B4-BE49-F238E27FC236}">
                <a16:creationId xmlns:a16="http://schemas.microsoft.com/office/drawing/2014/main" id="{7703B124-C212-8439-F660-F94706627609}"/>
              </a:ext>
            </a:extLst>
          </p:cNvPr>
          <p:cNvGraphicFramePr/>
          <p:nvPr>
            <p:custDataLst>
              <p:tags r:id="rId26"/>
            </p:custDataLst>
            <p:extLst>
              <p:ext uri="{D42A27DB-BD31-4B8C-83A1-F6EECF244321}">
                <p14:modId xmlns:p14="http://schemas.microsoft.com/office/powerpoint/2010/main" val="3986421144"/>
              </p:ext>
            </p:extLst>
          </p:nvPr>
        </p:nvGraphicFramePr>
        <p:xfrm>
          <a:off x="8116888" y="2112963"/>
          <a:ext cx="3546475" cy="2659062"/>
        </p:xfrm>
        <a:graphic>
          <a:graphicData uri="http://schemas.openxmlformats.org/drawingml/2006/chart">
            <c:chart xmlns:c="http://schemas.openxmlformats.org/drawingml/2006/chart" xmlns:r="http://schemas.openxmlformats.org/officeDocument/2006/relationships" r:id="rId41"/>
          </a:graphicData>
        </a:graphic>
      </p:graphicFrame>
      <p:sp>
        <p:nvSpPr>
          <p:cNvPr id="69" name="Text Placeholder 10">
            <a:extLst>
              <a:ext uri="{FF2B5EF4-FFF2-40B4-BE49-F238E27FC236}">
                <a16:creationId xmlns:a16="http://schemas.microsoft.com/office/drawing/2014/main" id="{204BA081-9174-B744-CC36-718FDB2A58F8}"/>
              </a:ext>
            </a:extLst>
          </p:cNvPr>
          <p:cNvSpPr>
            <a:spLocks/>
          </p:cNvSpPr>
          <p:nvPr>
            <p:custDataLst>
              <p:tags r:id="rId27"/>
            </p:custDataLst>
          </p:nvPr>
        </p:nvSpPr>
        <p:spPr bwMode="auto">
          <a:xfrm>
            <a:off x="8329613" y="4740275"/>
            <a:ext cx="585788" cy="3651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r>
              <a:rPr lang="en-US" altLang="en-US" sz="1200" dirty="0">
                <a:solidFill>
                  <a:srgbClr val="000000"/>
                </a:solidFill>
              </a:rPr>
              <a:t>Total increase</a:t>
            </a:r>
            <a:endParaRPr lang="en-US" sz="1200" dirty="0">
              <a:solidFill>
                <a:srgbClr val="000000"/>
              </a:solidFill>
            </a:endParaRPr>
          </a:p>
        </p:txBody>
      </p:sp>
      <p:sp>
        <p:nvSpPr>
          <p:cNvPr id="70" name="Text Placeholder 10">
            <a:extLst>
              <a:ext uri="{FF2B5EF4-FFF2-40B4-BE49-F238E27FC236}">
                <a16:creationId xmlns:a16="http://schemas.microsoft.com/office/drawing/2014/main" id="{28D4F23B-3E62-16B4-0A2F-1CEDD7F14664}"/>
              </a:ext>
            </a:extLst>
          </p:cNvPr>
          <p:cNvSpPr>
            <a:spLocks/>
          </p:cNvSpPr>
          <p:nvPr>
            <p:custDataLst>
              <p:tags r:id="rId28"/>
            </p:custDataLst>
          </p:nvPr>
        </p:nvSpPr>
        <p:spPr bwMode="gray">
          <a:xfrm>
            <a:off x="9294813" y="3203575"/>
            <a:ext cx="3476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98386F50-7BA9-4825-9489-1C6CD47DBD6F}" type="datetime'''''''''''''''''8''''''''''''''9''''''''''''''''''''''''''%'''">
              <a:rPr lang="en-US" altLang="en-US" sz="1200" smtClean="0">
                <a:solidFill>
                  <a:schemeClr val="bg1"/>
                </a:solidFill>
              </a:rPr>
              <a:pPr marL="0" lvl="0" indent="0" algn="ctr">
                <a:spcBef>
                  <a:spcPct val="0"/>
                </a:spcBef>
                <a:spcAft>
                  <a:spcPct val="0"/>
                </a:spcAft>
                <a:buNone/>
              </a:pPr>
              <a:t>89%</a:t>
            </a:fld>
            <a:endParaRPr lang="en-US" sz="1200" dirty="0">
              <a:solidFill>
                <a:schemeClr val="bg1"/>
              </a:solidFill>
            </a:endParaRPr>
          </a:p>
        </p:txBody>
      </p:sp>
      <p:sp>
        <p:nvSpPr>
          <p:cNvPr id="71" name="Text Placeholder 10">
            <a:extLst>
              <a:ext uri="{FF2B5EF4-FFF2-40B4-BE49-F238E27FC236}">
                <a16:creationId xmlns:a16="http://schemas.microsoft.com/office/drawing/2014/main" id="{089DE41F-52B8-E46E-658B-56961F757408}"/>
              </a:ext>
            </a:extLst>
          </p:cNvPr>
          <p:cNvSpPr>
            <a:spLocks/>
          </p:cNvSpPr>
          <p:nvPr>
            <p:custDataLst>
              <p:tags r:id="rId29"/>
            </p:custDataLst>
          </p:nvPr>
        </p:nvSpPr>
        <p:spPr bwMode="auto">
          <a:xfrm>
            <a:off x="9232900" y="4740275"/>
            <a:ext cx="469900" cy="3651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r>
              <a:rPr lang="en-US" altLang="en-US" sz="1200" dirty="0">
                <a:solidFill>
                  <a:srgbClr val="000000"/>
                </a:solidFill>
              </a:rPr>
              <a:t>Res. &amp; comm.</a:t>
            </a:r>
            <a:endParaRPr lang="en-US" sz="1200" dirty="0">
              <a:solidFill>
                <a:srgbClr val="000000"/>
              </a:solidFill>
            </a:endParaRPr>
          </a:p>
        </p:txBody>
      </p:sp>
      <p:sp>
        <p:nvSpPr>
          <p:cNvPr id="72" name="Text Placeholder 10">
            <a:extLst>
              <a:ext uri="{FF2B5EF4-FFF2-40B4-BE49-F238E27FC236}">
                <a16:creationId xmlns:a16="http://schemas.microsoft.com/office/drawing/2014/main" id="{11FB3FCA-7CFA-0E01-27C4-3EAE7089F61C}"/>
              </a:ext>
            </a:extLst>
          </p:cNvPr>
          <p:cNvSpPr>
            <a:spLocks/>
          </p:cNvSpPr>
          <p:nvPr>
            <p:custDataLst>
              <p:tags r:id="rId30"/>
            </p:custDataLst>
          </p:nvPr>
        </p:nvSpPr>
        <p:spPr bwMode="gray">
          <a:xfrm>
            <a:off x="10180638" y="4376738"/>
            <a:ext cx="263525" cy="182563"/>
          </a:xfrm>
          <a:prstGeom prst="rect">
            <a:avLst/>
          </a:prstGeom>
          <a:noFill/>
          <a:ln>
            <a:noFill/>
          </a:ln>
          <a:effectLst/>
          <a:extLst>
            <a:ext uri="{909E8E84-426E-40DD-AFC4-6F175D3DCCD1}">
              <a14:hiddenFill xmlns:a14="http://schemas.microsoft.com/office/drawing/2010/main">
                <a:solidFill>
                  <a:schemeClr val="accent3"/>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9C27EFA3-4CCC-4808-AAC4-87FE8B07AF30}" type="datetime'6''''''''''%'''''''''''''''''''''''''''''''''''''''''">
              <a:rPr lang="en-US" altLang="en-US" sz="1200" smtClean="0">
                <a:solidFill>
                  <a:schemeClr val="bg1"/>
                </a:solidFill>
              </a:rPr>
              <a:pPr marL="0" lvl="0" indent="0" algn="ctr">
                <a:spcBef>
                  <a:spcPct val="0"/>
                </a:spcBef>
                <a:spcAft>
                  <a:spcPct val="0"/>
                </a:spcAft>
                <a:buNone/>
              </a:pPr>
              <a:t>6%</a:t>
            </a:fld>
            <a:endParaRPr lang="en-US" sz="1200" dirty="0">
              <a:solidFill>
                <a:schemeClr val="bg1"/>
              </a:solidFill>
            </a:endParaRPr>
          </a:p>
        </p:txBody>
      </p:sp>
      <p:sp>
        <p:nvSpPr>
          <p:cNvPr id="73" name="Text Placeholder 10">
            <a:extLst>
              <a:ext uri="{FF2B5EF4-FFF2-40B4-BE49-F238E27FC236}">
                <a16:creationId xmlns:a16="http://schemas.microsoft.com/office/drawing/2014/main" id="{2CDBF9DA-3438-AF43-41EF-B050608B461C}"/>
              </a:ext>
            </a:extLst>
          </p:cNvPr>
          <p:cNvSpPr>
            <a:spLocks/>
          </p:cNvSpPr>
          <p:nvPr>
            <p:custDataLst>
              <p:tags r:id="rId31"/>
            </p:custDataLst>
          </p:nvPr>
        </p:nvSpPr>
        <p:spPr bwMode="auto">
          <a:xfrm>
            <a:off x="10036175" y="4740275"/>
            <a:ext cx="554038" cy="3651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r>
              <a:rPr lang="en-US" altLang="en-US" sz="1200" dirty="0">
                <a:solidFill>
                  <a:srgbClr val="000000"/>
                </a:solidFill>
              </a:rPr>
              <a:t>Industry &amp; other</a:t>
            </a:r>
            <a:endParaRPr lang="en-US" sz="1200" dirty="0">
              <a:solidFill>
                <a:srgbClr val="000000"/>
              </a:solidFill>
            </a:endParaRPr>
          </a:p>
        </p:txBody>
      </p:sp>
      <p:sp>
        <p:nvSpPr>
          <p:cNvPr id="74" name="Text Placeholder 10">
            <a:extLst>
              <a:ext uri="{FF2B5EF4-FFF2-40B4-BE49-F238E27FC236}">
                <a16:creationId xmlns:a16="http://schemas.microsoft.com/office/drawing/2014/main" id="{03F86320-4136-44E4-AB35-E12A346724FC}"/>
              </a:ext>
            </a:extLst>
          </p:cNvPr>
          <p:cNvSpPr>
            <a:spLocks/>
          </p:cNvSpPr>
          <p:nvPr>
            <p:custDataLst>
              <p:tags r:id="rId32"/>
            </p:custDataLst>
          </p:nvPr>
        </p:nvSpPr>
        <p:spPr bwMode="auto">
          <a:xfrm>
            <a:off x="10790238" y="4740275"/>
            <a:ext cx="738188" cy="3651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r>
              <a:rPr lang="en-US" altLang="en-US" sz="1200" dirty="0">
                <a:solidFill>
                  <a:srgbClr val="000000"/>
                </a:solidFill>
              </a:rPr>
              <a:t>Agriculture &amp; fishing</a:t>
            </a:r>
            <a:endParaRPr lang="en-US" sz="1200" dirty="0">
              <a:solidFill>
                <a:srgbClr val="000000"/>
              </a:solidFill>
            </a:endParaRPr>
          </a:p>
        </p:txBody>
      </p:sp>
      <p:sp>
        <p:nvSpPr>
          <p:cNvPr id="75" name="Text Placeholder 10">
            <a:extLst>
              <a:ext uri="{FF2B5EF4-FFF2-40B4-BE49-F238E27FC236}">
                <a16:creationId xmlns:a16="http://schemas.microsoft.com/office/drawing/2014/main" id="{2EE3772F-4829-B5D5-281C-C9952137E452}"/>
              </a:ext>
            </a:extLst>
          </p:cNvPr>
          <p:cNvSpPr>
            <a:spLocks/>
          </p:cNvSpPr>
          <p:nvPr>
            <p:custDataLst>
              <p:tags r:id="rId33"/>
            </p:custDataLst>
          </p:nvPr>
        </p:nvSpPr>
        <p:spPr bwMode="gray">
          <a:xfrm>
            <a:off x="11026775" y="4333875"/>
            <a:ext cx="2635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E4F6D9AF-88FC-4966-BA33-C17A82A812E0}" type="datetime'''''''''''6''''%'''''''''''''''''''''''''''''''''''">
              <a:rPr lang="en-US" altLang="en-US" sz="1200" smtClean="0"/>
              <a:pPr marL="0" lvl="0" indent="0" algn="ctr">
                <a:spcBef>
                  <a:spcPct val="0"/>
                </a:spcBef>
                <a:spcAft>
                  <a:spcPct val="0"/>
                </a:spcAft>
                <a:buNone/>
              </a:pPr>
              <a:t>6%</a:t>
            </a:fld>
            <a:endParaRPr lang="en-US" sz="1200" dirty="0"/>
          </a:p>
        </p:txBody>
      </p:sp>
    </p:spTree>
    <p:extLst>
      <p:ext uri="{BB962C8B-B14F-4D97-AF65-F5344CB8AC3E}">
        <p14:creationId xmlns:p14="http://schemas.microsoft.com/office/powerpoint/2010/main" val="192758850"/>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05B86FC8-C8C6-1374-535E-3F63D2D558CE}"/>
              </a:ext>
            </a:extLst>
          </p:cNvPr>
          <p:cNvGraphicFramePr>
            <a:graphicFrameLocks/>
          </p:cNvGraphicFramePr>
          <p:nvPr>
            <p:custDataLst>
              <p:tags r:id="rId1"/>
            </p:custDataLst>
            <p:extLst>
              <p:ext uri="{D42A27DB-BD31-4B8C-83A1-F6EECF244321}">
                <p14:modId xmlns:p14="http://schemas.microsoft.com/office/powerpoint/2010/main" val="1568731687"/>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0" name=""/>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5" name="Title 4">
            <a:extLst>
              <a:ext uri="{FF2B5EF4-FFF2-40B4-BE49-F238E27FC236}">
                <a16:creationId xmlns:a16="http://schemas.microsoft.com/office/drawing/2014/main" id="{573E1D4F-3E7D-6968-3FDE-4EF283DE81CC}"/>
              </a:ext>
            </a:extLst>
          </p:cNvPr>
          <p:cNvSpPr>
            <a:spLocks noGrp="1"/>
          </p:cNvSpPr>
          <p:nvPr>
            <p:ph type="title"/>
          </p:nvPr>
        </p:nvSpPr>
        <p:spPr/>
        <p:txBody>
          <a:bodyPr vert="horz" rIns="91440"/>
          <a:lstStyle/>
          <a:p>
            <a:r>
              <a:rPr lang="en-US" dirty="0">
                <a:cs typeface="Arial"/>
              </a:rPr>
              <a:t>France’s risk mitigation schemes have helped scale conventional geothermal capacity in recent decades</a:t>
            </a:r>
            <a:endParaRPr lang="en-US" dirty="0"/>
          </a:p>
        </p:txBody>
      </p:sp>
      <p:sp>
        <p:nvSpPr>
          <p:cNvPr id="6" name="Footer Placeholder 5">
            <a:extLst>
              <a:ext uri="{FF2B5EF4-FFF2-40B4-BE49-F238E27FC236}">
                <a16:creationId xmlns:a16="http://schemas.microsoft.com/office/drawing/2014/main" id="{BEF67677-DD88-BF93-5D4A-5B3E6824109C}"/>
              </a:ext>
            </a:extLst>
          </p:cNvPr>
          <p:cNvSpPr>
            <a:spLocks noGrp="1"/>
          </p:cNvSpPr>
          <p:nvPr>
            <p:ph type="ftr" sz="quarter" idx="3"/>
          </p:nvPr>
        </p:nvSpPr>
        <p:spPr>
          <a:xfrm>
            <a:off x="334962" y="6224686"/>
            <a:ext cx="9147241" cy="216706"/>
          </a:xfrm>
        </p:spPr>
        <p:txBody>
          <a:bodyPr/>
          <a:lstStyle/>
          <a:p>
            <a:r>
              <a:rPr lang="en-US" dirty="0">
                <a:solidFill>
                  <a:srgbClr val="000000"/>
                </a:solidFill>
              </a:rPr>
              <a:t>Sources: </a:t>
            </a:r>
            <a:r>
              <a:rPr lang="en-US" dirty="0">
                <a:solidFill>
                  <a:srgbClr val="000000"/>
                </a:solidFill>
                <a:hlinkClick r:id="rId5"/>
              </a:rPr>
              <a:t>The Future of Geothermal Energy</a:t>
            </a:r>
            <a:r>
              <a:rPr lang="en-US" dirty="0">
                <a:solidFill>
                  <a:srgbClr val="000000"/>
                </a:solidFill>
              </a:rPr>
              <a:t> </a:t>
            </a:r>
            <a:r>
              <a:rPr lang="en-US" dirty="0">
                <a:solidFill>
                  <a:srgbClr val="000000"/>
                </a:solidFill>
                <a:hlinkClick r:id="rId5"/>
              </a:rPr>
              <a:t> </a:t>
            </a:r>
            <a:r>
              <a:rPr lang="en-US" dirty="0">
                <a:solidFill>
                  <a:srgbClr val="000000"/>
                </a:solidFill>
              </a:rPr>
              <a:t>(IEA, 2024); </a:t>
            </a:r>
            <a:r>
              <a:rPr lang="en-US" dirty="0">
                <a:solidFill>
                  <a:srgbClr val="000000"/>
                </a:solidFill>
                <a:hlinkClick r:id="rId6"/>
              </a:rPr>
              <a:t>The successful geothermal risk mitigation system in France from 1980 to 2015</a:t>
            </a:r>
            <a:r>
              <a:rPr lang="en-US" dirty="0">
                <a:solidFill>
                  <a:srgbClr val="000000"/>
                </a:solidFill>
              </a:rPr>
              <a:t> (European Federation of Geologists, 2016); </a:t>
            </a:r>
            <a:r>
              <a:rPr lang="en-US" dirty="0">
                <a:solidFill>
                  <a:srgbClr val="000000"/>
                </a:solidFill>
                <a:hlinkClick r:id="rId7"/>
              </a:rPr>
              <a:t>Geothermal Energy Use, Country Update for France</a:t>
            </a:r>
            <a:r>
              <a:rPr lang="en-US" dirty="0">
                <a:solidFill>
                  <a:srgbClr val="000000"/>
                </a:solidFill>
              </a:rPr>
              <a:t> (European Geothermal Congress, 2022); </a:t>
            </a:r>
            <a:r>
              <a:rPr lang="en-US" dirty="0">
                <a:solidFill>
                  <a:srgbClr val="000000"/>
                </a:solidFill>
                <a:hlinkClick r:id="rId8"/>
              </a:rPr>
              <a:t>Fonds Chaleur</a:t>
            </a:r>
            <a:r>
              <a:rPr lang="en-US" dirty="0">
                <a:solidFill>
                  <a:srgbClr val="000000"/>
                </a:solidFill>
              </a:rPr>
              <a:t> (ADEME, n.d.).</a:t>
            </a:r>
          </a:p>
          <a:p>
            <a:r>
              <a:rPr lang="en-US" dirty="0">
                <a:solidFill>
                  <a:srgbClr val="000000"/>
                </a:solidFill>
              </a:rPr>
              <a:t>Credit: Una </a:t>
            </a:r>
            <a:r>
              <a:rPr lang="en-US" dirty="0" err="1">
                <a:solidFill>
                  <a:srgbClr val="000000"/>
                </a:solidFill>
              </a:rPr>
              <a:t>Oljaca</a:t>
            </a:r>
            <a:r>
              <a:rPr lang="en-US" dirty="0">
                <a:solidFill>
                  <a:srgbClr val="000000"/>
                </a:solidFill>
              </a:rPr>
              <a:t>, Pia Doris Morrow, and </a:t>
            </a:r>
            <a:r>
              <a:rPr lang="en-US" dirty="0">
                <a:solidFill>
                  <a:srgbClr val="000000"/>
                </a:solidFill>
                <a:hlinkClick r:id="rId9"/>
              </a:rPr>
              <a:t>Gernot Wagner</a:t>
            </a:r>
            <a:r>
              <a:rPr lang="en-US" dirty="0">
                <a:solidFill>
                  <a:srgbClr val="000000"/>
                </a:solidFill>
              </a:rPr>
              <a:t>. </a:t>
            </a:r>
            <a:r>
              <a:rPr lang="en-US" dirty="0">
                <a:hlinkClick r:id="rId10"/>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rgbClr val="000000"/>
              </a:solidFill>
              <a:cs typeface="Arial"/>
            </a:endParaRPr>
          </a:p>
        </p:txBody>
      </p:sp>
      <p:sp>
        <p:nvSpPr>
          <p:cNvPr id="7" name="Text Placeholder 6">
            <a:extLst>
              <a:ext uri="{FF2B5EF4-FFF2-40B4-BE49-F238E27FC236}">
                <a16:creationId xmlns:a16="http://schemas.microsoft.com/office/drawing/2014/main" id="{77930B28-1163-BF4C-3B52-CA2481208260}"/>
              </a:ext>
            </a:extLst>
          </p:cNvPr>
          <p:cNvSpPr>
            <a:spLocks noGrp="1"/>
          </p:cNvSpPr>
          <p:nvPr>
            <p:ph type="body" sz="quarter" idx="13"/>
          </p:nvPr>
        </p:nvSpPr>
        <p:spPr/>
        <p:txBody>
          <a:bodyPr/>
          <a:lstStyle/>
          <a:p>
            <a:r>
              <a:rPr lang="en-US" dirty="0">
                <a:cs typeface="Arial"/>
              </a:rPr>
              <a:t>Risk insurance overseen by ADEME fueled 81% of conventional geothermal development in France between 1970 and 2015</a:t>
            </a:r>
          </a:p>
        </p:txBody>
      </p:sp>
      <p:sp>
        <p:nvSpPr>
          <p:cNvPr id="8" name="Text Placeholder 7">
            <a:extLst>
              <a:ext uri="{FF2B5EF4-FFF2-40B4-BE49-F238E27FC236}">
                <a16:creationId xmlns:a16="http://schemas.microsoft.com/office/drawing/2014/main" id="{4B993471-70AF-4B91-E7F6-78B65493C127}"/>
              </a:ext>
            </a:extLst>
          </p:cNvPr>
          <p:cNvSpPr>
            <a:spLocks noGrp="1"/>
          </p:cNvSpPr>
          <p:nvPr>
            <p:ph type="body" sz="quarter" idx="18"/>
          </p:nvPr>
        </p:nvSpPr>
        <p:spPr/>
        <p:txBody>
          <a:bodyPr/>
          <a:lstStyle/>
          <a:p>
            <a:r>
              <a:rPr lang="en-US" dirty="0">
                <a:cs typeface="Arial"/>
              </a:rPr>
              <a:t>Since 2009, the Heat Fund has supported additional district heating and GHP installation</a:t>
            </a:r>
          </a:p>
        </p:txBody>
      </p:sp>
      <p:sp>
        <p:nvSpPr>
          <p:cNvPr id="9" name="Text Placeholder 1">
            <a:extLst>
              <a:ext uri="{FF2B5EF4-FFF2-40B4-BE49-F238E27FC236}">
                <a16:creationId xmlns:a16="http://schemas.microsoft.com/office/drawing/2014/main" id="{B225C93C-A092-B184-F53E-7BE9290A7ABE}"/>
              </a:ext>
            </a:extLst>
          </p:cNvPr>
          <p:cNvSpPr txBox="1">
            <a:spLocks/>
          </p:cNvSpPr>
          <p:nvPr/>
        </p:nvSpPr>
        <p:spPr>
          <a:xfrm>
            <a:off x="0" y="0"/>
            <a:ext cx="3886200" cy="320040"/>
          </a:xfrm>
          <a:prstGeom prst="rect">
            <a:avLst/>
          </a:prstGeom>
          <a:solidFill>
            <a:schemeClr val="accent6"/>
          </a:solidFill>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Global policy: France deep dive</a:t>
            </a:r>
          </a:p>
        </p:txBody>
      </p:sp>
      <p:graphicFrame>
        <p:nvGraphicFramePr>
          <p:cNvPr id="12" name="Table 11">
            <a:extLst>
              <a:ext uri="{FF2B5EF4-FFF2-40B4-BE49-F238E27FC236}">
                <a16:creationId xmlns:a16="http://schemas.microsoft.com/office/drawing/2014/main" id="{5550F0CA-2C9C-5727-23E2-61417C44D5EF}"/>
              </a:ext>
            </a:extLst>
          </p:cNvPr>
          <p:cNvGraphicFramePr>
            <a:graphicFrameLocks noGrp="1"/>
          </p:cNvGraphicFramePr>
          <p:nvPr>
            <p:extLst>
              <p:ext uri="{D42A27DB-BD31-4B8C-83A1-F6EECF244321}">
                <p14:modId xmlns:p14="http://schemas.microsoft.com/office/powerpoint/2010/main" val="1855225816"/>
              </p:ext>
            </p:extLst>
          </p:nvPr>
        </p:nvGraphicFramePr>
        <p:xfrm>
          <a:off x="395608" y="2199656"/>
          <a:ext cx="6876049" cy="3824417"/>
        </p:xfrm>
        <a:graphic>
          <a:graphicData uri="http://schemas.openxmlformats.org/drawingml/2006/table">
            <a:tbl>
              <a:tblPr firstRow="1" bandRow="1">
                <a:noFill/>
                <a:tableStyleId>{2D5ABB26-0587-4C30-8999-92F81FD0307C}</a:tableStyleId>
              </a:tblPr>
              <a:tblGrid>
                <a:gridCol w="937815">
                  <a:extLst>
                    <a:ext uri="{9D8B030D-6E8A-4147-A177-3AD203B41FA5}">
                      <a16:colId xmlns:a16="http://schemas.microsoft.com/office/drawing/2014/main" val="3505735929"/>
                    </a:ext>
                  </a:extLst>
                </a:gridCol>
                <a:gridCol w="2969117">
                  <a:extLst>
                    <a:ext uri="{9D8B030D-6E8A-4147-A177-3AD203B41FA5}">
                      <a16:colId xmlns:a16="http://schemas.microsoft.com/office/drawing/2014/main" val="4082060086"/>
                    </a:ext>
                  </a:extLst>
                </a:gridCol>
                <a:gridCol w="2969117">
                  <a:extLst>
                    <a:ext uri="{9D8B030D-6E8A-4147-A177-3AD203B41FA5}">
                      <a16:colId xmlns:a16="http://schemas.microsoft.com/office/drawing/2014/main" val="606684705"/>
                    </a:ext>
                  </a:extLst>
                </a:gridCol>
              </a:tblGrid>
              <a:tr h="428484">
                <a:tc>
                  <a:txBody>
                    <a:bodyPr/>
                    <a:lstStyle/>
                    <a:p>
                      <a:pPr marL="0" indent="0" algn="ctr">
                        <a:buNone/>
                      </a:pPr>
                      <a:endParaRPr lang="en-US" sz="1200" b="1"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indent="0" algn="ctr">
                        <a:buNone/>
                      </a:pPr>
                      <a:r>
                        <a:rPr lang="en-US" sz="1250" b="1" dirty="0">
                          <a:solidFill>
                            <a:schemeClr val="bg1"/>
                          </a:solidFill>
                        </a:rPr>
                        <a:t>Short-Term Fund (1981-1999)</a:t>
                      </a: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1"/>
                    </a:solidFill>
                  </a:tcPr>
                </a:tc>
                <a:tc>
                  <a:txBody>
                    <a:bodyPr/>
                    <a:lstStyle/>
                    <a:p>
                      <a:pPr marL="0" indent="0" algn="ctr">
                        <a:buNone/>
                      </a:pPr>
                      <a:r>
                        <a:rPr lang="en-US" sz="1250" b="1" dirty="0">
                          <a:solidFill>
                            <a:schemeClr val="bg1"/>
                          </a:solidFill>
                        </a:rPr>
                        <a:t>Long-Term Fund (1982-2015)</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1"/>
                    </a:solidFill>
                  </a:tcPr>
                </a:tc>
                <a:extLst>
                  <a:ext uri="{0D108BD9-81ED-4DB2-BD59-A6C34878D82A}">
                    <a16:rowId xmlns:a16="http://schemas.microsoft.com/office/drawing/2014/main" val="5206576"/>
                  </a:ext>
                </a:extLst>
              </a:tr>
              <a:tr h="622844">
                <a:tc>
                  <a:txBody>
                    <a:bodyPr/>
                    <a:lstStyle/>
                    <a:p>
                      <a:pPr marL="0" marR="0" lvl="0" indent="0" algn="ctr" defTabSz="711200" rtl="0" eaLnBrk="1" fontAlgn="auto" latinLnBrk="0" hangingPunct="1">
                        <a:lnSpc>
                          <a:spcPct val="100000"/>
                        </a:lnSpc>
                        <a:spcBef>
                          <a:spcPts val="1200"/>
                        </a:spcBef>
                        <a:spcAft>
                          <a:spcPts val="0"/>
                        </a:spcAft>
                        <a:buClrTx/>
                        <a:buSzTx/>
                        <a:buNone/>
                        <a:tabLst/>
                        <a:defRPr/>
                      </a:pPr>
                      <a:r>
                        <a:rPr kumimoji="0" lang="en-US" sz="1050" b="1" i="0" u="none" strike="noStrike" kern="1200" cap="none" spc="0" normalizeH="0" baseline="0" noProof="0" dirty="0">
                          <a:ln>
                            <a:noFill/>
                          </a:ln>
                          <a:solidFill>
                            <a:schemeClr val="accent1"/>
                          </a:solidFill>
                          <a:effectLst/>
                          <a:uLnTx/>
                          <a:uFillTx/>
                          <a:latin typeface="+mn-lt"/>
                          <a:ea typeface="+mn-ea"/>
                          <a:cs typeface="+mn-cs"/>
                        </a:rPr>
                        <a:t>Insurance Structure</a:t>
                      </a:r>
                    </a:p>
                  </a:txBody>
                  <a:tcPr anchor="ctr">
                    <a:lnL w="12700"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solidFill>
                      <a:prstDash val="solid"/>
                      <a:round/>
                      <a:headEnd type="none" w="med" len="med"/>
                      <a:tailEnd type="none" w="med" len="med"/>
                    </a:lnB>
                    <a:noFill/>
                  </a:tcPr>
                </a:tc>
                <a:tc>
                  <a:txBody>
                    <a:bodyPr/>
                    <a:lstStyle/>
                    <a:p>
                      <a:pPr marL="177800" marR="0" lvl="0" indent="-177800" algn="l" defTabSz="711200" rtl="0" eaLnBrk="1" fontAlgn="auto" latinLnBrk="0" hangingPunct="1">
                        <a:lnSpc>
                          <a:spcPct val="100000"/>
                        </a:lnSpc>
                        <a:spcBef>
                          <a:spcPts val="1200"/>
                        </a:spcBef>
                        <a:spcAft>
                          <a:spcPts val="0"/>
                        </a:spcAft>
                        <a:buClrTx/>
                        <a:buSzTx/>
                        <a:tabLst/>
                        <a:defRPr/>
                      </a:pPr>
                      <a:r>
                        <a:rPr lang="en-US" sz="1050" b="1" dirty="0"/>
                        <a:t>20%</a:t>
                      </a:r>
                      <a:r>
                        <a:rPr lang="en-US" sz="1050" b="0" dirty="0"/>
                        <a:t> of drilling cost in case of failure</a:t>
                      </a:r>
                    </a:p>
                    <a:p>
                      <a:pPr marL="177800" marR="0" lvl="0" indent="-177800" algn="l" defTabSz="711200" rtl="0" eaLnBrk="1" fontAlgn="auto" latinLnBrk="0" hangingPunct="1">
                        <a:lnSpc>
                          <a:spcPct val="100000"/>
                        </a:lnSpc>
                        <a:spcBef>
                          <a:spcPts val="1200"/>
                        </a:spcBef>
                        <a:spcAft>
                          <a:spcPts val="0"/>
                        </a:spcAft>
                        <a:buClrTx/>
                        <a:buSzTx/>
                        <a:tabLst/>
                        <a:defRPr/>
                      </a:pPr>
                      <a:r>
                        <a:rPr lang="en-US" sz="1050" b="0" dirty="0"/>
                        <a:t>Additional compensation up to </a:t>
                      </a:r>
                      <a:r>
                        <a:rPr lang="en-US" sz="1050" b="1" dirty="0"/>
                        <a:t>90%</a:t>
                      </a:r>
                    </a:p>
                  </a:txBody>
                  <a:tcPr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solidFill>
                      <a:prstDash val="solid"/>
                      <a:round/>
                      <a:headEnd type="none" w="med" len="med"/>
                      <a:tailEnd type="none" w="med" len="med"/>
                    </a:lnB>
                    <a:solidFill>
                      <a:srgbClr val="E3E9EE"/>
                    </a:solidFill>
                  </a:tcPr>
                </a:tc>
                <a:tc>
                  <a:txBody>
                    <a:bodyPr/>
                    <a:lstStyle/>
                    <a:p>
                      <a:pPr marL="177800" indent="-177800"/>
                      <a:r>
                        <a:rPr lang="en-US" sz="1050" b="1" dirty="0"/>
                        <a:t>20% </a:t>
                      </a:r>
                      <a:r>
                        <a:rPr lang="en-US" sz="1050" b="0" dirty="0"/>
                        <a:t>of the cost of drilling</a:t>
                      </a:r>
                    </a:p>
                    <a:p>
                      <a:pPr marL="177800" indent="-177800"/>
                      <a:r>
                        <a:rPr lang="en-US" sz="1050" b="0" dirty="0"/>
                        <a:t>Insurance over </a:t>
                      </a:r>
                      <a:r>
                        <a:rPr lang="en-US" sz="1050" b="1" dirty="0"/>
                        <a:t>15 years of operations</a:t>
                      </a:r>
                    </a:p>
                  </a:txBody>
                  <a:tcPr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solidFill>
                      <a:prstDash val="solid"/>
                      <a:round/>
                      <a:headEnd type="none" w="med" len="med"/>
                      <a:tailEnd type="none" w="med" len="med"/>
                    </a:lnB>
                    <a:solidFill>
                      <a:srgbClr val="E3E9EE"/>
                    </a:solidFill>
                  </a:tcPr>
                </a:tc>
                <a:extLst>
                  <a:ext uri="{0D108BD9-81ED-4DB2-BD59-A6C34878D82A}">
                    <a16:rowId xmlns:a16="http://schemas.microsoft.com/office/drawing/2014/main" val="530165970"/>
                  </a:ext>
                </a:extLst>
              </a:tr>
              <a:tr h="923572">
                <a:tc>
                  <a:txBody>
                    <a:bodyPr/>
                    <a:lstStyle/>
                    <a:p>
                      <a:pPr marL="0" marR="0" lvl="0" indent="0" algn="ctr" defTabSz="711200" rtl="0" eaLnBrk="1" fontAlgn="auto" latinLnBrk="0" hangingPunct="1">
                        <a:lnSpc>
                          <a:spcPct val="100000"/>
                        </a:lnSpc>
                        <a:spcBef>
                          <a:spcPts val="1200"/>
                        </a:spcBef>
                        <a:spcAft>
                          <a:spcPts val="0"/>
                        </a:spcAft>
                        <a:buClrTx/>
                        <a:buSzTx/>
                        <a:buNone/>
                        <a:tabLst/>
                        <a:defRPr/>
                      </a:pPr>
                      <a:r>
                        <a:rPr kumimoji="0" lang="en-US" sz="1050" b="1" i="0" u="none" strike="noStrike" kern="1200" cap="none" spc="0" normalizeH="0" baseline="0" noProof="0" dirty="0">
                          <a:ln>
                            <a:noFill/>
                          </a:ln>
                          <a:solidFill>
                            <a:schemeClr val="accent1"/>
                          </a:solidFill>
                          <a:effectLst/>
                          <a:uLnTx/>
                          <a:uFillTx/>
                          <a:latin typeface="+mn-lt"/>
                          <a:ea typeface="+mn-ea"/>
                          <a:cs typeface="+mn-cs"/>
                        </a:rPr>
                        <a:t>Investment Amount</a:t>
                      </a:r>
                    </a:p>
                  </a:txBody>
                  <a:tcPr anchor="ctr">
                    <a:lnL w="12700"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noFill/>
                  </a:tcPr>
                </a:tc>
                <a:tc>
                  <a:txBody>
                    <a:bodyPr/>
                    <a:lstStyle/>
                    <a:p>
                      <a:pPr marL="177800" marR="0" lvl="0" indent="-177800" algn="l" defTabSz="711200" rtl="0" eaLnBrk="1" fontAlgn="auto" latinLnBrk="0" hangingPunct="1">
                        <a:lnSpc>
                          <a:spcPct val="100000"/>
                        </a:lnSpc>
                        <a:spcBef>
                          <a:spcPts val="1200"/>
                        </a:spcBef>
                        <a:spcAft>
                          <a:spcPts val="0"/>
                        </a:spcAft>
                        <a:buClrTx/>
                        <a:buSzTx/>
                        <a:tabLst/>
                        <a:defRPr/>
                      </a:pPr>
                      <a:r>
                        <a:rPr lang="en-US" sz="1050" b="1" dirty="0"/>
                        <a:t>€3.4 million</a:t>
                      </a:r>
                      <a:r>
                        <a:rPr lang="en-US" sz="1050" dirty="0"/>
                        <a:t> in high-priority R&amp;D and repair initiatives</a:t>
                      </a:r>
                    </a:p>
                    <a:p>
                      <a:pPr marL="177800" marR="0" lvl="0" indent="-177800" algn="l" defTabSz="711200" rtl="0" eaLnBrk="1" fontAlgn="auto" latinLnBrk="0" hangingPunct="1">
                        <a:lnSpc>
                          <a:spcPct val="100000"/>
                        </a:lnSpc>
                        <a:spcBef>
                          <a:spcPts val="1200"/>
                        </a:spcBef>
                        <a:spcAft>
                          <a:spcPts val="0"/>
                        </a:spcAft>
                        <a:buClrTx/>
                        <a:buSzTx/>
                        <a:tabLst/>
                        <a:defRPr/>
                      </a:pPr>
                      <a:r>
                        <a:rPr lang="en-US" sz="1050" b="1" dirty="0"/>
                        <a:t>€200 million</a:t>
                      </a:r>
                      <a:r>
                        <a:rPr lang="en-US" sz="1050" b="0" dirty="0"/>
                        <a:t> guaranteed for drilling</a:t>
                      </a:r>
                    </a:p>
                  </a:txBody>
                  <a:tcPr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solidFill>
                      <a:srgbClr val="E3E9EE"/>
                    </a:solidFill>
                  </a:tcPr>
                </a:tc>
                <a:tc>
                  <a:txBody>
                    <a:bodyPr/>
                    <a:lstStyle/>
                    <a:p>
                      <a:pPr marL="177800" marR="0" lvl="0" indent="-177800" algn="l" defTabSz="711200" rtl="0" eaLnBrk="1" fontAlgn="auto" latinLnBrk="0" hangingPunct="1">
                        <a:lnSpc>
                          <a:spcPct val="100000"/>
                        </a:lnSpc>
                        <a:spcBef>
                          <a:spcPts val="1200"/>
                        </a:spcBef>
                        <a:spcAft>
                          <a:spcPts val="0"/>
                        </a:spcAft>
                        <a:buClrTx/>
                        <a:buSzTx/>
                        <a:buFontTx/>
                        <a:buChar char="•"/>
                        <a:tabLst/>
                        <a:defRPr/>
                      </a:pPr>
                      <a:r>
                        <a:rPr lang="en-US" sz="1050" b="1" dirty="0"/>
                        <a:t>€260 million</a:t>
                      </a:r>
                      <a:r>
                        <a:rPr lang="en-US" sz="1050" b="0" dirty="0"/>
                        <a:t> guaranteed for drilling works and geothermal loops, insuring long-term operations in addition to early-stage risk</a:t>
                      </a:r>
                    </a:p>
                  </a:txBody>
                  <a:tcPr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solidFill>
                      <a:srgbClr val="E3E9EE"/>
                    </a:solidFill>
                  </a:tcPr>
                </a:tc>
                <a:extLst>
                  <a:ext uri="{0D108BD9-81ED-4DB2-BD59-A6C34878D82A}">
                    <a16:rowId xmlns:a16="http://schemas.microsoft.com/office/drawing/2014/main" val="3215391269"/>
                  </a:ext>
                </a:extLst>
              </a:tr>
              <a:tr h="936281">
                <a:tc>
                  <a:txBody>
                    <a:bodyPr/>
                    <a:lstStyle/>
                    <a:p>
                      <a:pPr marL="0" marR="0" lvl="0" indent="0" algn="ctr" defTabSz="711200" rtl="0" eaLnBrk="1" fontAlgn="auto" latinLnBrk="0" hangingPunct="1">
                        <a:lnSpc>
                          <a:spcPct val="100000"/>
                        </a:lnSpc>
                        <a:spcBef>
                          <a:spcPts val="1200"/>
                        </a:spcBef>
                        <a:spcAft>
                          <a:spcPts val="0"/>
                        </a:spcAft>
                        <a:buClrTx/>
                        <a:buSzTx/>
                        <a:buNone/>
                        <a:tabLst/>
                        <a:defRPr/>
                      </a:pPr>
                      <a:r>
                        <a:rPr kumimoji="0" lang="en-US" sz="1050" b="1" i="0" u="none" strike="noStrike" kern="1200" cap="none" spc="0" normalizeH="0" baseline="0" noProof="0" dirty="0">
                          <a:ln>
                            <a:noFill/>
                          </a:ln>
                          <a:solidFill>
                            <a:schemeClr val="accent1"/>
                          </a:solidFill>
                          <a:effectLst/>
                          <a:uLnTx/>
                          <a:uFillTx/>
                          <a:latin typeface="+mn-lt"/>
                          <a:ea typeface="+mn-ea"/>
                          <a:cs typeface="+mn-cs"/>
                        </a:rPr>
                        <a:t>Highlights</a:t>
                      </a:r>
                    </a:p>
                  </a:txBody>
                  <a:tcPr anchor="ctr">
                    <a:lnL w="12700"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noFill/>
                  </a:tcPr>
                </a:tc>
                <a:tc gridSpan="2">
                  <a:txBody>
                    <a:bodyPr/>
                    <a:lstStyle/>
                    <a:p>
                      <a:pPr>
                        <a:spcBef>
                          <a:spcPts val="0"/>
                        </a:spcBef>
                        <a:spcAft>
                          <a:spcPts val="600"/>
                        </a:spcAft>
                        <a:buFont typeface="Arial" panose="020B0604020202020204" pitchFamily="34" charset="0"/>
                        <a:buChar char="•"/>
                      </a:pPr>
                      <a:r>
                        <a:rPr lang="en-US" sz="1050" b="1" dirty="0">
                          <a:solidFill>
                            <a:schemeClr val="tx1"/>
                          </a:solidFill>
                        </a:rPr>
                        <a:t>500 MW</a:t>
                      </a:r>
                      <a:r>
                        <a:rPr lang="en-US" sz="1050" b="1" baseline="-25000" dirty="0">
                          <a:solidFill>
                            <a:schemeClr val="tx1"/>
                          </a:solidFill>
                        </a:rPr>
                        <a:t>th</a:t>
                      </a:r>
                      <a:r>
                        <a:rPr lang="en-US" sz="1050" b="1" baseline="0" dirty="0">
                          <a:solidFill>
                            <a:schemeClr val="tx1"/>
                          </a:solidFill>
                        </a:rPr>
                        <a:t> </a:t>
                      </a:r>
                      <a:r>
                        <a:rPr lang="en-US" sz="1050" b="0" baseline="0" dirty="0">
                          <a:solidFill>
                            <a:schemeClr val="tx1"/>
                          </a:solidFill>
                        </a:rPr>
                        <a:t>installed, </a:t>
                      </a:r>
                      <a:r>
                        <a:rPr lang="en-US" sz="1050" dirty="0"/>
                        <a:t>saving </a:t>
                      </a:r>
                      <a:r>
                        <a:rPr lang="en-US" sz="1050" b="1" dirty="0"/>
                        <a:t>3 MTOE </a:t>
                      </a:r>
                      <a:r>
                        <a:rPr lang="en-US" sz="1050" dirty="0"/>
                        <a:t>of fossil fuels over 35 years</a:t>
                      </a:r>
                    </a:p>
                    <a:p>
                      <a:pPr>
                        <a:spcBef>
                          <a:spcPts val="0"/>
                        </a:spcBef>
                        <a:spcAft>
                          <a:spcPts val="600"/>
                        </a:spcAft>
                        <a:buFont typeface="Arial" panose="020B0604020202020204" pitchFamily="34" charset="0"/>
                        <a:buChar char="•"/>
                      </a:pPr>
                      <a:r>
                        <a:rPr lang="en-US" sz="1050" b="1" dirty="0"/>
                        <a:t>102 wells </a:t>
                      </a:r>
                      <a:r>
                        <a:rPr lang="en-US" sz="1050" dirty="0"/>
                        <a:t>drilled between 1970 and 2015 benefitted from the funds</a:t>
                      </a:r>
                      <a:endParaRPr lang="en-US" sz="1050" dirty="0">
                        <a:solidFill>
                          <a:schemeClr val="tx1"/>
                        </a:solidFill>
                      </a:endParaRPr>
                    </a:p>
                    <a:p>
                      <a:pPr>
                        <a:spcBef>
                          <a:spcPts val="0"/>
                        </a:spcBef>
                        <a:spcAft>
                          <a:spcPts val="600"/>
                        </a:spcAft>
                        <a:buFont typeface="Arial" panose="020B0604020202020204" pitchFamily="34" charset="0"/>
                        <a:buChar char="•"/>
                      </a:pPr>
                      <a:r>
                        <a:rPr lang="en-US" sz="1050" dirty="0"/>
                        <a:t>F</a:t>
                      </a:r>
                      <a:r>
                        <a:rPr lang="en-US" sz="1050" dirty="0">
                          <a:solidFill>
                            <a:schemeClr val="tx1"/>
                          </a:solidFill>
                        </a:rPr>
                        <a:t>or every </a:t>
                      </a:r>
                      <a:r>
                        <a:rPr lang="en-US" sz="1050" b="0" dirty="0"/>
                        <a:t>€1 invested by the state, </a:t>
                      </a:r>
                      <a:r>
                        <a:rPr lang="en-US" sz="1050" b="1" dirty="0"/>
                        <a:t>€33 of investments </a:t>
                      </a:r>
                      <a:r>
                        <a:rPr lang="en-US" sz="1050" b="0" dirty="0"/>
                        <a:t>were covered for 25 years</a:t>
                      </a:r>
                    </a:p>
                  </a:txBody>
                  <a:tcPr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solidFill>
                      <a:srgbClr val="E3E9EE"/>
                    </a:solidFill>
                  </a:tcPr>
                </a:tc>
                <a:tc hMerge="1">
                  <a:txBody>
                    <a:bodyPr/>
                    <a:lstStyle/>
                    <a:p>
                      <a:pPr marL="177800" marR="0" lvl="0" indent="-177800" algn="l" defTabSz="711200" rtl="0" eaLnBrk="1" fontAlgn="auto" latinLnBrk="0" hangingPunct="1">
                        <a:lnSpc>
                          <a:spcPct val="100000"/>
                        </a:lnSpc>
                        <a:spcBef>
                          <a:spcPts val="1200"/>
                        </a:spcBef>
                        <a:spcAft>
                          <a:spcPts val="0"/>
                        </a:spcAft>
                        <a:buClrTx/>
                        <a:buSzTx/>
                        <a:buFontTx/>
                        <a:buChar char="•"/>
                        <a:tabLst/>
                        <a:defRPr/>
                      </a:pPr>
                      <a:endParaRPr lang="en-US" sz="1050" b="0"/>
                    </a:p>
                  </a:txBody>
                  <a:tcPr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solidFill>
                      <a:srgbClr val="E3E9EE"/>
                    </a:solidFill>
                  </a:tcPr>
                </a:tc>
                <a:extLst>
                  <a:ext uri="{0D108BD9-81ED-4DB2-BD59-A6C34878D82A}">
                    <a16:rowId xmlns:a16="http://schemas.microsoft.com/office/drawing/2014/main" val="2274473469"/>
                  </a:ext>
                </a:extLst>
              </a:tr>
              <a:tr h="913236">
                <a:tc>
                  <a:txBody>
                    <a:bodyPr/>
                    <a:lstStyle/>
                    <a:p>
                      <a:pPr marL="0" marR="0" lvl="0" indent="0" algn="ctr" defTabSz="711200" rtl="0" eaLnBrk="1" fontAlgn="auto" latinLnBrk="0" hangingPunct="1">
                        <a:lnSpc>
                          <a:spcPct val="100000"/>
                        </a:lnSpc>
                        <a:spcBef>
                          <a:spcPts val="1200"/>
                        </a:spcBef>
                        <a:spcAft>
                          <a:spcPts val="0"/>
                        </a:spcAft>
                        <a:buClrTx/>
                        <a:buSzTx/>
                        <a:buNone/>
                        <a:tabLst/>
                        <a:defRPr/>
                      </a:pPr>
                      <a:r>
                        <a:rPr kumimoji="0" lang="en-US" sz="1050" b="1" i="0" u="none" strike="noStrike" kern="1200" cap="none" spc="0" normalizeH="0" baseline="0" noProof="0" dirty="0">
                          <a:ln>
                            <a:noFill/>
                          </a:ln>
                          <a:solidFill>
                            <a:schemeClr val="accent1"/>
                          </a:solidFill>
                          <a:effectLst/>
                          <a:uLnTx/>
                          <a:uFillTx/>
                          <a:latin typeface="+mn-lt"/>
                          <a:ea typeface="+mn-ea"/>
                          <a:cs typeface="+mn-cs"/>
                        </a:rPr>
                        <a:t>Challenges</a:t>
                      </a:r>
                    </a:p>
                  </a:txBody>
                  <a:tcPr anchor="ctr">
                    <a:lnL w="12700"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noFill/>
                  </a:tcPr>
                </a:tc>
                <a:tc gridSpan="2">
                  <a:txBody>
                    <a:bodyPr/>
                    <a:lstStyle/>
                    <a:p>
                      <a:pPr>
                        <a:spcBef>
                          <a:spcPts val="0"/>
                        </a:spcBef>
                        <a:spcAft>
                          <a:spcPts val="600"/>
                        </a:spcAft>
                        <a:buFont typeface="Arial" panose="020B0604020202020204" pitchFamily="34" charset="0"/>
                        <a:buChar char="•"/>
                      </a:pPr>
                      <a:r>
                        <a:rPr lang="en-US" sz="1050" dirty="0">
                          <a:solidFill>
                            <a:schemeClr val="tx1"/>
                          </a:solidFill>
                        </a:rPr>
                        <a:t>Operating income, indexed to the cost of fossil fuels, fell with oil prices after 1987, leading to</a:t>
                      </a:r>
                      <a:r>
                        <a:rPr lang="en-US" sz="1050" dirty="0"/>
                        <a:t> </a:t>
                      </a:r>
                      <a:r>
                        <a:rPr lang="en-US" sz="1050" dirty="0">
                          <a:solidFill>
                            <a:schemeClr val="tx1"/>
                          </a:solidFill>
                        </a:rPr>
                        <a:t>debt renegotiations.</a:t>
                      </a:r>
                    </a:p>
                    <a:p>
                      <a:pPr>
                        <a:spcBef>
                          <a:spcPts val="0"/>
                        </a:spcBef>
                        <a:spcAft>
                          <a:spcPts val="600"/>
                        </a:spcAft>
                        <a:buFont typeface="Arial" panose="020B0604020202020204" pitchFamily="34" charset="0"/>
                        <a:buChar char="•"/>
                      </a:pPr>
                      <a:r>
                        <a:rPr lang="en-US" sz="1050" dirty="0"/>
                        <a:t>Risk mitigation for next-generation technologies has proved more difficult.</a:t>
                      </a:r>
                    </a:p>
                  </a:txBody>
                  <a:tcPr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solidFill>
                      <a:srgbClr val="E3E9EE"/>
                    </a:solidFill>
                  </a:tcPr>
                </a:tc>
                <a:tc hMerge="1">
                  <a:txBody>
                    <a:bodyPr/>
                    <a:lstStyle/>
                    <a:p>
                      <a:endParaRPr lang="en-US"/>
                    </a:p>
                  </a:txBody>
                  <a:tcPr/>
                </a:tc>
                <a:extLst>
                  <a:ext uri="{0D108BD9-81ED-4DB2-BD59-A6C34878D82A}">
                    <a16:rowId xmlns:a16="http://schemas.microsoft.com/office/drawing/2014/main" val="4007875573"/>
                  </a:ext>
                </a:extLst>
              </a:tr>
            </a:tbl>
          </a:graphicData>
        </a:graphic>
      </p:graphicFrame>
      <p:sp>
        <p:nvSpPr>
          <p:cNvPr id="13" name="Plus 12">
            <a:extLst>
              <a:ext uri="{FF2B5EF4-FFF2-40B4-BE49-F238E27FC236}">
                <a16:creationId xmlns:a16="http://schemas.microsoft.com/office/drawing/2014/main" id="{CAFE37A6-3F53-6272-8F5B-91889C67A419}"/>
              </a:ext>
            </a:extLst>
          </p:cNvPr>
          <p:cNvSpPr/>
          <p:nvPr/>
        </p:nvSpPr>
        <p:spPr bwMode="gray">
          <a:xfrm>
            <a:off x="1373208" y="4335606"/>
            <a:ext cx="153347" cy="134479"/>
          </a:xfrm>
          <a:prstGeom prst="mathPlus">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4" name="Plus 13">
            <a:extLst>
              <a:ext uri="{FF2B5EF4-FFF2-40B4-BE49-F238E27FC236}">
                <a16:creationId xmlns:a16="http://schemas.microsoft.com/office/drawing/2014/main" id="{04A07C6B-1006-2AA7-80D2-1A5D0A6B0C98}"/>
              </a:ext>
            </a:extLst>
          </p:cNvPr>
          <p:cNvSpPr/>
          <p:nvPr/>
        </p:nvSpPr>
        <p:spPr bwMode="gray">
          <a:xfrm>
            <a:off x="1373208" y="4570655"/>
            <a:ext cx="153347" cy="134479"/>
          </a:xfrm>
          <a:prstGeom prst="mathPlus">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5" name="Plus 14">
            <a:extLst>
              <a:ext uri="{FF2B5EF4-FFF2-40B4-BE49-F238E27FC236}">
                <a16:creationId xmlns:a16="http://schemas.microsoft.com/office/drawing/2014/main" id="{B5229A2D-FB68-F76D-B593-E9875A757224}"/>
              </a:ext>
            </a:extLst>
          </p:cNvPr>
          <p:cNvSpPr/>
          <p:nvPr/>
        </p:nvSpPr>
        <p:spPr bwMode="gray">
          <a:xfrm>
            <a:off x="1373208" y="4805704"/>
            <a:ext cx="153347" cy="134479"/>
          </a:xfrm>
          <a:prstGeom prst="mathPlus">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6" name="Minus 15">
            <a:extLst>
              <a:ext uri="{FF2B5EF4-FFF2-40B4-BE49-F238E27FC236}">
                <a16:creationId xmlns:a16="http://schemas.microsoft.com/office/drawing/2014/main" id="{CCB71572-365D-E35B-600F-ED51BCA43DDF}"/>
              </a:ext>
            </a:extLst>
          </p:cNvPr>
          <p:cNvSpPr/>
          <p:nvPr/>
        </p:nvSpPr>
        <p:spPr bwMode="gray">
          <a:xfrm>
            <a:off x="1373208" y="5263169"/>
            <a:ext cx="191399" cy="213219"/>
          </a:xfrm>
          <a:prstGeom prst="mathMinus">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7" name="Minus 16">
            <a:extLst>
              <a:ext uri="{FF2B5EF4-FFF2-40B4-BE49-F238E27FC236}">
                <a16:creationId xmlns:a16="http://schemas.microsoft.com/office/drawing/2014/main" id="{BD8E2768-5AE7-78FC-C994-39240855D2EF}"/>
              </a:ext>
            </a:extLst>
          </p:cNvPr>
          <p:cNvSpPr/>
          <p:nvPr/>
        </p:nvSpPr>
        <p:spPr bwMode="gray">
          <a:xfrm>
            <a:off x="1373208" y="5656175"/>
            <a:ext cx="191399" cy="213219"/>
          </a:xfrm>
          <a:prstGeom prst="mathMinus">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8" name="Rectangle 17">
            <a:extLst>
              <a:ext uri="{FF2B5EF4-FFF2-40B4-BE49-F238E27FC236}">
                <a16:creationId xmlns:a16="http://schemas.microsoft.com/office/drawing/2014/main" id="{8087B4C0-D68F-709C-88C1-A7667CAE0B00}"/>
              </a:ext>
            </a:extLst>
          </p:cNvPr>
          <p:cNvSpPr/>
          <p:nvPr/>
        </p:nvSpPr>
        <p:spPr bwMode="gray">
          <a:xfrm>
            <a:off x="8145403" y="2135291"/>
            <a:ext cx="3834773" cy="64421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137160" rIns="274320" bIns="228600" numCol="1" spcCol="0" rtlCol="0" fromWordArt="0" anchor="t" anchorCtr="0" forceAA="0" compatLnSpc="1">
            <a:prstTxWarp prst="textNoShape">
              <a:avLst/>
            </a:prstTxWarp>
            <a:noAutofit/>
          </a:bodyPr>
          <a:lstStyle/>
          <a:p>
            <a:pPr marL="0" marR="0" lvl="0" indent="0" algn="l" defTabSz="711200" rtl="0" eaLnBrk="1" fontAlgn="auto" latinLnBrk="0" hangingPunct="1">
              <a:lnSpc>
                <a:spcPct val="100000"/>
              </a:lnSpc>
              <a:spcBef>
                <a:spcPts val="600"/>
              </a:spcBef>
              <a:spcAft>
                <a:spcPts val="600"/>
              </a:spcAft>
              <a:buClrTx/>
              <a:buSzTx/>
              <a:buFontTx/>
              <a:buNone/>
              <a:tabLst/>
              <a:defRPr/>
            </a:pPr>
            <a:r>
              <a:rPr lang="en-US" sz="1200" b="1" dirty="0">
                <a:solidFill>
                  <a:srgbClr val="000000"/>
                </a:solidFill>
                <a:latin typeface="Arial"/>
              </a:rPr>
              <a:t>Eligible technologies: </a:t>
            </a:r>
            <a:r>
              <a:rPr kumimoji="0" lang="en-US" sz="1200" i="0" u="none" strike="noStrike" kern="1200" cap="none" spc="0" normalizeH="0" baseline="0" noProof="0" dirty="0">
                <a:ln>
                  <a:noFill/>
                </a:ln>
                <a:solidFill>
                  <a:srgbClr val="000000"/>
                </a:solidFill>
                <a:effectLst/>
                <a:uLnTx/>
                <a:uFillTx/>
                <a:latin typeface="Arial"/>
                <a:ea typeface="+mn-ea"/>
                <a:cs typeface="+mn-cs"/>
              </a:rPr>
              <a:t>Biomass, solar thermal, geothermal, and heat recovery</a:t>
            </a:r>
          </a:p>
        </p:txBody>
      </p:sp>
      <p:sp>
        <p:nvSpPr>
          <p:cNvPr id="19" name="Rectangle 18">
            <a:extLst>
              <a:ext uri="{FF2B5EF4-FFF2-40B4-BE49-F238E27FC236}">
                <a16:creationId xmlns:a16="http://schemas.microsoft.com/office/drawing/2014/main" id="{69FE1A7E-0BBB-39B2-8C66-43878E94710A}"/>
              </a:ext>
            </a:extLst>
          </p:cNvPr>
          <p:cNvSpPr/>
          <p:nvPr/>
        </p:nvSpPr>
        <p:spPr bwMode="gray">
          <a:xfrm>
            <a:off x="8145402" y="2795710"/>
            <a:ext cx="3599542" cy="212304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137160" rIns="274320" bIns="228600" numCol="1" spcCol="0" rtlCol="0" fromWordArt="0" anchor="t" anchorCtr="0" forceAA="0" compatLnSpc="1">
            <a:prstTxWarp prst="textNoShape">
              <a:avLst/>
            </a:prstTxWarp>
            <a:noAutofit/>
          </a:bodyPr>
          <a:lstStyle/>
          <a:p>
            <a:pPr marL="0" marR="0" lvl="0" indent="0" algn="l" defTabSz="711200" rtl="0" eaLnBrk="1" fontAlgn="auto" latinLnBrk="0" hangingPunct="1">
              <a:lnSpc>
                <a:spcPct val="100000"/>
              </a:lnSpc>
              <a:spcBef>
                <a:spcPts val="600"/>
              </a:spcBef>
              <a:spcAft>
                <a:spcPts val="600"/>
              </a:spcAft>
              <a:buClrTx/>
              <a:buSzTx/>
              <a:buFontTx/>
              <a:buNone/>
              <a:tabLst/>
              <a:defRPr/>
            </a:pPr>
            <a:r>
              <a:rPr lang="en-US" sz="1200" b="1" dirty="0">
                <a:solidFill>
                  <a:srgbClr val="000000"/>
                </a:solidFill>
                <a:latin typeface="Arial"/>
              </a:rPr>
              <a:t>Heat Fund grants finance up to:</a:t>
            </a:r>
            <a:endParaRPr lang="en-US" sz="1200" dirty="0">
              <a:solidFill>
                <a:srgbClr val="000000"/>
              </a:solidFill>
              <a:latin typeface="Arial"/>
            </a:endParaRPr>
          </a:p>
          <a:p>
            <a:pPr marL="171450" marR="0" lvl="0" indent="-171450" algn="l" defTabSz="711200" rtl="0" eaLnBrk="1" fontAlgn="auto" latinLnBrk="0" hangingPunct="1">
              <a:lnSpc>
                <a:spcPct val="100000"/>
              </a:lnSpc>
              <a:spcBef>
                <a:spcPts val="600"/>
              </a:spcBef>
              <a:spcAft>
                <a:spcPts val="600"/>
              </a:spcAft>
              <a:buClrTx/>
              <a:buSzTx/>
              <a:buFont typeface="Arial" panose="020B0604020202020204" pitchFamily="34" charset="0"/>
              <a:buChar char="•"/>
              <a:tabLst/>
              <a:defRPr/>
            </a:pPr>
            <a:r>
              <a:rPr kumimoji="0" lang="en-US" sz="1200" b="1" i="0" u="none" strike="noStrike" kern="1200" cap="none" spc="0" normalizeH="0" baseline="0" noProof="0" dirty="0">
                <a:ln>
                  <a:noFill/>
                </a:ln>
                <a:solidFill>
                  <a:srgbClr val="000000"/>
                </a:solidFill>
                <a:effectLst/>
                <a:uLnTx/>
                <a:uFillTx/>
                <a:latin typeface="Arial"/>
                <a:ea typeface="+mn-ea"/>
                <a:cs typeface="+mn-cs"/>
              </a:rPr>
              <a:t>60% </a:t>
            </a:r>
            <a:r>
              <a:rPr kumimoji="0" lang="en-US" sz="1200" i="0" u="none" strike="noStrike" kern="1200" cap="none" spc="0" normalizeH="0" baseline="0" noProof="0" dirty="0">
                <a:ln>
                  <a:noFill/>
                </a:ln>
                <a:solidFill>
                  <a:srgbClr val="000000"/>
                </a:solidFill>
                <a:effectLst/>
                <a:uLnTx/>
                <a:uFillTx/>
                <a:latin typeface="Arial"/>
                <a:ea typeface="+mn-ea"/>
                <a:cs typeface="+mn-cs"/>
              </a:rPr>
              <a:t>of feasibility studies</a:t>
            </a:r>
            <a:endParaRPr lang="en-US" sz="1200" i="0" u="none" strike="noStrike" kern="1200" cap="none" spc="0" normalizeH="0" baseline="0" noProof="0" dirty="0">
              <a:ln>
                <a:noFill/>
              </a:ln>
              <a:solidFill>
                <a:srgbClr val="000000"/>
              </a:solidFill>
              <a:effectLst/>
              <a:uLnTx/>
              <a:uFillTx/>
              <a:latin typeface="Arial"/>
              <a:cs typeface="Arial"/>
            </a:endParaRPr>
          </a:p>
          <a:p>
            <a:pPr marL="171450" marR="0" lvl="0" indent="-171450" algn="l" defTabSz="711200" rtl="0" eaLnBrk="1" fontAlgn="auto" latinLnBrk="0" hangingPunct="1">
              <a:lnSpc>
                <a:spcPct val="100000"/>
              </a:lnSpc>
              <a:spcBef>
                <a:spcPts val="600"/>
              </a:spcBef>
              <a:spcAft>
                <a:spcPts val="600"/>
              </a:spcAft>
              <a:buClrTx/>
              <a:buSzTx/>
              <a:buFont typeface="Arial" panose="020B0604020202020204" pitchFamily="34" charset="0"/>
              <a:buChar char="•"/>
              <a:tabLst/>
              <a:defRPr/>
            </a:pPr>
            <a:r>
              <a:rPr kumimoji="0" lang="en-US" sz="1200" b="1" i="0" u="none" strike="noStrike" kern="1200" cap="none" spc="0" normalizeH="0" baseline="0" noProof="0" dirty="0">
                <a:ln>
                  <a:noFill/>
                </a:ln>
                <a:solidFill>
                  <a:srgbClr val="000000"/>
                </a:solidFill>
                <a:effectLst/>
                <a:uLnTx/>
                <a:uFillTx/>
                <a:latin typeface="Arial"/>
                <a:ea typeface="+mn-ea"/>
                <a:cs typeface="+mn-cs"/>
              </a:rPr>
              <a:t>45%</a:t>
            </a:r>
            <a:r>
              <a:rPr kumimoji="0" lang="en-US" sz="1200" i="0" u="none" strike="noStrike" kern="1200" cap="none" spc="0" normalizeH="0" baseline="0" noProof="0" dirty="0">
                <a:ln>
                  <a:noFill/>
                </a:ln>
                <a:solidFill>
                  <a:srgbClr val="000000"/>
                </a:solidFill>
                <a:effectLst/>
                <a:uLnTx/>
                <a:uFillTx/>
                <a:latin typeface="Arial"/>
                <a:ea typeface="+mn-ea"/>
                <a:cs typeface="+mn-cs"/>
              </a:rPr>
              <a:t> of investment in renewable energy</a:t>
            </a:r>
            <a:endParaRPr lang="en-US" sz="1200" i="0" u="none" strike="noStrike" kern="1200" cap="none" spc="0" normalizeH="0" baseline="0" noProof="0" dirty="0">
              <a:ln>
                <a:noFill/>
              </a:ln>
              <a:solidFill>
                <a:srgbClr val="000000"/>
              </a:solidFill>
              <a:effectLst/>
              <a:uLnTx/>
              <a:uFillTx/>
              <a:latin typeface="Arial"/>
              <a:cs typeface="Arial"/>
            </a:endParaRPr>
          </a:p>
          <a:p>
            <a:pPr marL="171450" marR="0" lvl="0" indent="-171450" algn="l" defTabSz="711200" rtl="0" eaLnBrk="1" fontAlgn="auto" latinLnBrk="0" hangingPunct="1">
              <a:lnSpc>
                <a:spcPct val="100000"/>
              </a:lnSpc>
              <a:spcBef>
                <a:spcPts val="600"/>
              </a:spcBef>
              <a:spcAft>
                <a:spcPts val="600"/>
              </a:spcAft>
              <a:buClrTx/>
              <a:buSzTx/>
              <a:buFont typeface="Arial" panose="020B0604020202020204" pitchFamily="34" charset="0"/>
              <a:buChar char="•"/>
              <a:tabLst/>
              <a:defRPr/>
            </a:pPr>
            <a:r>
              <a:rPr lang="en-US" sz="1200" b="1" dirty="0">
                <a:solidFill>
                  <a:srgbClr val="000000"/>
                </a:solidFill>
                <a:latin typeface="Arial"/>
              </a:rPr>
              <a:t>30% </a:t>
            </a:r>
            <a:r>
              <a:rPr lang="en-US" sz="1200" dirty="0">
                <a:solidFill>
                  <a:srgbClr val="000000"/>
                </a:solidFill>
                <a:latin typeface="Arial"/>
              </a:rPr>
              <a:t>of investments for waste heat recovery</a:t>
            </a:r>
            <a:endParaRPr lang="en-US" sz="1200" dirty="0">
              <a:solidFill>
                <a:srgbClr val="000000"/>
              </a:solidFill>
              <a:latin typeface="Arial"/>
              <a:cs typeface="Arial"/>
            </a:endParaRPr>
          </a:p>
          <a:p>
            <a:pPr marL="171450" marR="0" lvl="0" indent="-171450" algn="l" defTabSz="711200" rtl="0" eaLnBrk="1" fontAlgn="auto" latinLnBrk="0" hangingPunct="1">
              <a:lnSpc>
                <a:spcPct val="100000"/>
              </a:lnSpc>
              <a:spcBef>
                <a:spcPts val="600"/>
              </a:spcBef>
              <a:spcAft>
                <a:spcPts val="600"/>
              </a:spcAft>
              <a:buClrTx/>
              <a:buSzTx/>
              <a:buFont typeface="Arial" panose="020B0604020202020204" pitchFamily="34" charset="0"/>
              <a:buChar char="•"/>
              <a:tabLst/>
              <a:defRPr/>
            </a:pPr>
            <a:r>
              <a:rPr kumimoji="0" lang="en-US" sz="1200" b="1" i="0" u="none" strike="noStrike" kern="1200" cap="none" spc="0" normalizeH="0" baseline="0" noProof="0" dirty="0">
                <a:ln>
                  <a:noFill/>
                </a:ln>
                <a:solidFill>
                  <a:srgbClr val="000000"/>
                </a:solidFill>
                <a:effectLst/>
                <a:uLnTx/>
                <a:uFillTx/>
                <a:latin typeface="Arial"/>
                <a:ea typeface="+mn-ea"/>
                <a:cs typeface="+mn-cs"/>
              </a:rPr>
              <a:t>40% </a:t>
            </a:r>
            <a:r>
              <a:rPr kumimoji="0" lang="en-US" sz="1200" i="0" u="none" strike="noStrike" kern="1200" cap="none" spc="0" normalizeH="0" baseline="0" noProof="0" dirty="0">
                <a:ln>
                  <a:noFill/>
                </a:ln>
                <a:solidFill>
                  <a:srgbClr val="000000"/>
                </a:solidFill>
                <a:effectLst/>
                <a:uLnTx/>
                <a:uFillTx/>
                <a:latin typeface="Arial"/>
                <a:ea typeface="+mn-ea"/>
                <a:cs typeface="+mn-cs"/>
              </a:rPr>
              <a:t>of investment in district H&amp;C networks</a:t>
            </a:r>
            <a:endParaRPr lang="en-US" sz="1200" i="0" u="none" strike="noStrike" kern="1200" cap="none" spc="0" normalizeH="0" baseline="0" noProof="0" dirty="0">
              <a:ln>
                <a:noFill/>
              </a:ln>
              <a:solidFill>
                <a:srgbClr val="000000"/>
              </a:solidFill>
              <a:effectLst/>
              <a:uLnTx/>
              <a:uFillTx/>
              <a:latin typeface="Arial"/>
              <a:cs typeface="Arial"/>
            </a:endParaRPr>
          </a:p>
          <a:p>
            <a:pPr marL="171450" marR="0" lvl="0" indent="-171450" algn="l" defTabSz="711200" rtl="0" eaLnBrk="1" fontAlgn="auto" latinLnBrk="0" hangingPunct="1">
              <a:lnSpc>
                <a:spcPct val="100000"/>
              </a:lnSpc>
              <a:spcBef>
                <a:spcPts val="600"/>
              </a:spcBef>
              <a:spcAft>
                <a:spcPts val="600"/>
              </a:spcAft>
              <a:buClrTx/>
              <a:buSzTx/>
              <a:buFont typeface="Arial" panose="020B0604020202020204" pitchFamily="34" charset="0"/>
              <a:buChar char="•"/>
              <a:tabLst/>
              <a:defRPr/>
            </a:pPr>
            <a:r>
              <a:rPr lang="en-US" sz="1200" dirty="0">
                <a:solidFill>
                  <a:srgbClr val="000000"/>
                </a:solidFill>
                <a:latin typeface="Arial"/>
              </a:rPr>
              <a:t>Bonus of </a:t>
            </a:r>
            <a:r>
              <a:rPr lang="en-US" sz="1200" b="1" dirty="0">
                <a:solidFill>
                  <a:srgbClr val="000000"/>
                </a:solidFill>
                <a:latin typeface="Arial"/>
              </a:rPr>
              <a:t>10-20%</a:t>
            </a:r>
            <a:r>
              <a:rPr lang="en-US" sz="1200" dirty="0">
                <a:solidFill>
                  <a:srgbClr val="000000"/>
                </a:solidFill>
                <a:latin typeface="Arial"/>
              </a:rPr>
              <a:t> for SMEs</a:t>
            </a:r>
            <a:endParaRPr lang="en-US" sz="1200" i="0" u="none" strike="noStrike" kern="1200" cap="none" spc="0" normalizeH="0" baseline="0" noProof="0" dirty="0">
              <a:ln>
                <a:noFill/>
              </a:ln>
              <a:solidFill>
                <a:srgbClr val="000000"/>
              </a:solidFill>
              <a:effectLst/>
              <a:uLnTx/>
              <a:uFillTx/>
              <a:latin typeface="Arial"/>
              <a:cs typeface="Arial"/>
            </a:endParaRPr>
          </a:p>
        </p:txBody>
      </p:sp>
      <p:sp>
        <p:nvSpPr>
          <p:cNvPr id="20" name="Rectangle 19">
            <a:extLst>
              <a:ext uri="{FF2B5EF4-FFF2-40B4-BE49-F238E27FC236}">
                <a16:creationId xmlns:a16="http://schemas.microsoft.com/office/drawing/2014/main" id="{3DC6329A-518F-5A92-0C83-8770776F2634}"/>
              </a:ext>
            </a:extLst>
          </p:cNvPr>
          <p:cNvSpPr/>
          <p:nvPr/>
        </p:nvSpPr>
        <p:spPr bwMode="gray">
          <a:xfrm>
            <a:off x="8145402" y="4934961"/>
            <a:ext cx="3599542" cy="1086896"/>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137160" rIns="274320" bIns="228600" numCol="1" spcCol="0" rtlCol="0" fromWordArt="0" anchor="t" anchorCtr="0" forceAA="0" compatLnSpc="1">
            <a:prstTxWarp prst="textNoShape">
              <a:avLst/>
            </a:prstTxWarp>
            <a:noAutofit/>
          </a:bodyPr>
          <a:lstStyle/>
          <a:p>
            <a:pPr marL="0" marR="0" lvl="0" indent="0" algn="l" defTabSz="711200" rtl="0" eaLnBrk="1" fontAlgn="auto" latinLnBrk="0" hangingPunct="1">
              <a:lnSpc>
                <a:spcPct val="100000"/>
              </a:lnSpc>
              <a:spcBef>
                <a:spcPts val="600"/>
              </a:spcBef>
              <a:spcAft>
                <a:spcPts val="60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mn-cs"/>
              </a:rPr>
              <a:t>Grant outcomes: </a:t>
            </a:r>
          </a:p>
          <a:p>
            <a:pPr marR="0" lvl="0" algn="l" defTabSz="711200" rtl="0" eaLnBrk="1" fontAlgn="auto" latinLnBrk="0" hangingPunct="1">
              <a:lnSpc>
                <a:spcPct val="100000"/>
              </a:lnSpc>
              <a:spcBef>
                <a:spcPts val="600"/>
              </a:spcBef>
              <a:spcAft>
                <a:spcPts val="600"/>
              </a:spcAft>
              <a:buClrTx/>
              <a:buSzTx/>
              <a:buFont typeface="Wingdings" pitchFamily="2" charset="2"/>
              <a:buChar char="ü"/>
              <a:tabLst/>
              <a:defRPr/>
            </a:pPr>
            <a:r>
              <a:rPr kumimoji="0" lang="en-US" sz="1200" b="1" i="0" u="none" strike="noStrike" kern="1200" cap="none" spc="0" normalizeH="0" baseline="0" noProof="0" dirty="0">
                <a:ln>
                  <a:noFill/>
                </a:ln>
                <a:solidFill>
                  <a:srgbClr val="000000"/>
                </a:solidFill>
                <a:effectLst/>
                <a:uLnTx/>
                <a:uFillTx/>
                <a:latin typeface="Arial"/>
                <a:ea typeface="+mn-ea"/>
                <a:cs typeface="+mn-cs"/>
              </a:rPr>
              <a:t>€106 million </a:t>
            </a:r>
            <a:r>
              <a:rPr kumimoji="0" lang="en-US" sz="1200" i="0" u="none" strike="noStrike" kern="1200" cap="none" spc="0" normalizeH="0" baseline="0" noProof="0" dirty="0">
                <a:ln>
                  <a:noFill/>
                </a:ln>
                <a:solidFill>
                  <a:srgbClr val="000000"/>
                </a:solidFill>
                <a:effectLst/>
                <a:uLnTx/>
                <a:uFillTx/>
                <a:latin typeface="Arial"/>
                <a:ea typeface="+mn-ea"/>
                <a:cs typeface="+mn-cs"/>
              </a:rPr>
              <a:t>invested in geothermal projects</a:t>
            </a:r>
            <a:endParaRPr lang="en-US" sz="1200" i="0" u="none" strike="noStrike" kern="1200" cap="none" spc="0" normalizeH="0" baseline="0" noProof="0" dirty="0">
              <a:ln>
                <a:noFill/>
              </a:ln>
              <a:solidFill>
                <a:srgbClr val="000000"/>
              </a:solidFill>
              <a:effectLst/>
              <a:uLnTx/>
              <a:uFillTx/>
              <a:latin typeface="Arial"/>
              <a:cs typeface="Arial"/>
            </a:endParaRPr>
          </a:p>
          <a:p>
            <a:pPr marR="0" lvl="0" algn="l" defTabSz="711200" rtl="0" eaLnBrk="1" fontAlgn="auto" latinLnBrk="0" hangingPunct="1">
              <a:lnSpc>
                <a:spcPct val="100000"/>
              </a:lnSpc>
              <a:spcBef>
                <a:spcPts val="600"/>
              </a:spcBef>
              <a:spcAft>
                <a:spcPts val="600"/>
              </a:spcAft>
              <a:buClrTx/>
              <a:buSzTx/>
              <a:buFont typeface="Wingdings" pitchFamily="2" charset="2"/>
              <a:buChar char="ü"/>
              <a:tabLst/>
              <a:defRPr/>
            </a:pPr>
            <a:r>
              <a:rPr lang="en-US" sz="1200" b="1" dirty="0">
                <a:solidFill>
                  <a:srgbClr val="000000"/>
                </a:solidFill>
                <a:latin typeface="Arial"/>
              </a:rPr>
              <a:t>678 </a:t>
            </a:r>
            <a:r>
              <a:rPr lang="en-US" sz="1200" dirty="0">
                <a:solidFill>
                  <a:srgbClr val="000000"/>
                </a:solidFill>
                <a:latin typeface="Arial"/>
              </a:rPr>
              <a:t>geothermal installations subsidized</a:t>
            </a:r>
            <a:endParaRPr lang="en-US" sz="1200" dirty="0">
              <a:solidFill>
                <a:srgbClr val="000000"/>
              </a:solidFill>
              <a:latin typeface="Arial"/>
              <a:cs typeface="Arial"/>
            </a:endParaRPr>
          </a:p>
        </p:txBody>
      </p:sp>
      <p:sp>
        <p:nvSpPr>
          <p:cNvPr id="2" name="Oval 1">
            <a:extLst>
              <a:ext uri="{FF2B5EF4-FFF2-40B4-BE49-F238E27FC236}">
                <a16:creationId xmlns:a16="http://schemas.microsoft.com/office/drawing/2014/main" id="{705F0533-69A2-CDE2-77B9-9A996DD7BBBA}"/>
              </a:ext>
            </a:extLst>
          </p:cNvPr>
          <p:cNvSpPr/>
          <p:nvPr/>
        </p:nvSpPr>
        <p:spPr bwMode="gray">
          <a:xfrm>
            <a:off x="54864" y="552234"/>
            <a:ext cx="274320" cy="274320"/>
          </a:xfrm>
          <a:prstGeom prst="ellipse">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err="1">
              <a:solidFill>
                <a:schemeClr val="tx1"/>
              </a:solidFill>
            </a:endParaRPr>
          </a:p>
        </p:txBody>
      </p:sp>
      <p:sp>
        <p:nvSpPr>
          <p:cNvPr id="3" name="Text Placeholder 2">
            <a:extLst>
              <a:ext uri="{FF2B5EF4-FFF2-40B4-BE49-F238E27FC236}">
                <a16:creationId xmlns:a16="http://schemas.microsoft.com/office/drawing/2014/main" id="{7F73A364-28B3-795D-F339-DD1417CF9B20}"/>
              </a:ext>
            </a:extLst>
          </p:cNvPr>
          <p:cNvSpPr txBox="1">
            <a:spLocks/>
          </p:cNvSpPr>
          <p:nvPr/>
        </p:nvSpPr>
        <p:spPr>
          <a:xfrm>
            <a:off x="54864" y="552234"/>
            <a:ext cx="274320" cy="274320"/>
          </a:xfrm>
          <a:prstGeom prst="rect">
            <a:avLst/>
          </a:prstGeom>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200" b="1" dirty="0">
                <a:solidFill>
                  <a:schemeClr val="bg1"/>
                </a:solidFill>
              </a:rPr>
              <a:t>C</a:t>
            </a:r>
          </a:p>
        </p:txBody>
      </p:sp>
    </p:spTree>
    <p:extLst>
      <p:ext uri="{BB962C8B-B14F-4D97-AF65-F5344CB8AC3E}">
        <p14:creationId xmlns:p14="http://schemas.microsoft.com/office/powerpoint/2010/main" val="1084011448"/>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EA197307-1D5D-F4B8-3169-C502DB247337}"/>
              </a:ext>
            </a:extLst>
          </p:cNvPr>
          <p:cNvGraphicFramePr>
            <a:graphicFrameLocks/>
          </p:cNvGraphicFramePr>
          <p:nvPr>
            <p:custDataLst>
              <p:tags r:id="rId1"/>
            </p:custDataLst>
            <p:extLst>
              <p:ext uri="{D42A27DB-BD31-4B8C-83A1-F6EECF244321}">
                <p14:modId xmlns:p14="http://schemas.microsoft.com/office/powerpoint/2010/main" val="3072813009"/>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11" imgW="7772400" imgH="10058400" progId="TCLayout.ActiveDocument.1">
                  <p:embed/>
                </p:oleObj>
              </mc:Choice>
              <mc:Fallback>
                <p:oleObj name="think-cell Slide" r:id="rId11" imgW="7772400" imgH="10058400" progId="TCLayout.ActiveDocument.1">
                  <p:embed/>
                  <p:pic>
                    <p:nvPicPr>
                      <p:cNvPr id="0" name=""/>
                      <p:cNvPicPr/>
                      <p:nvPr/>
                    </p:nvPicPr>
                    <p:blipFill>
                      <a:blip r:embed="rId12"/>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EA75FBC2-5C88-E79D-D226-7224DC7AE319}"/>
              </a:ext>
            </a:extLst>
          </p:cNvPr>
          <p:cNvSpPr>
            <a:spLocks noGrp="1"/>
          </p:cNvSpPr>
          <p:nvPr>
            <p:ph type="title"/>
          </p:nvPr>
        </p:nvSpPr>
        <p:spPr/>
        <p:txBody>
          <a:bodyPr vert="horz" rIns="91440"/>
          <a:lstStyle/>
          <a:p>
            <a:r>
              <a:rPr lang="en-US" dirty="0"/>
              <a:t>Germany’s investments in deep geothermal align with its heating transition goals; streamlined permitting enables faster growth</a:t>
            </a:r>
          </a:p>
        </p:txBody>
      </p:sp>
      <p:sp>
        <p:nvSpPr>
          <p:cNvPr id="4" name="Footer Placeholder 3">
            <a:extLst>
              <a:ext uri="{FF2B5EF4-FFF2-40B4-BE49-F238E27FC236}">
                <a16:creationId xmlns:a16="http://schemas.microsoft.com/office/drawing/2014/main" id="{98590B9F-DFA8-4108-14D9-965844784AD4}"/>
              </a:ext>
            </a:extLst>
          </p:cNvPr>
          <p:cNvSpPr>
            <a:spLocks noGrp="1"/>
          </p:cNvSpPr>
          <p:nvPr>
            <p:ph type="ftr" sz="quarter" idx="3"/>
          </p:nvPr>
        </p:nvSpPr>
        <p:spPr>
          <a:xfrm>
            <a:off x="334962" y="6181142"/>
            <a:ext cx="9147241" cy="216706"/>
          </a:xfrm>
        </p:spPr>
        <p:txBody>
          <a:bodyPr/>
          <a:lstStyle/>
          <a:p>
            <a:r>
              <a:rPr lang="en-US" dirty="0">
                <a:solidFill>
                  <a:srgbClr val="000000"/>
                </a:solidFill>
              </a:rPr>
              <a:t>Sources: </a:t>
            </a:r>
            <a:r>
              <a:rPr lang="en-US" dirty="0">
                <a:solidFill>
                  <a:srgbClr val="000000"/>
                </a:solidFill>
                <a:hlinkClick r:id="rId13"/>
              </a:rPr>
              <a:t>Updated map shows over 150 geothermal projects in Germany in planning phase</a:t>
            </a:r>
            <a:r>
              <a:rPr lang="en-US" dirty="0">
                <a:solidFill>
                  <a:srgbClr val="000000"/>
                </a:solidFill>
              </a:rPr>
              <a:t> (</a:t>
            </a:r>
            <a:r>
              <a:rPr lang="en-US" dirty="0" err="1">
                <a:solidFill>
                  <a:srgbClr val="000000"/>
                </a:solidFill>
              </a:rPr>
              <a:t>ThinkGeoEnergy</a:t>
            </a:r>
            <a:r>
              <a:rPr lang="en-US" dirty="0">
                <a:solidFill>
                  <a:srgbClr val="000000"/>
                </a:solidFill>
              </a:rPr>
              <a:t>, 2025); </a:t>
            </a:r>
            <a:r>
              <a:rPr lang="en-US" dirty="0">
                <a:solidFill>
                  <a:srgbClr val="000000"/>
                </a:solidFill>
                <a:hlinkClick r:id="rId14"/>
              </a:rPr>
              <a:t>Germany aims for 100 new geothermal projects by 2030</a:t>
            </a:r>
            <a:r>
              <a:rPr lang="en-US" dirty="0">
                <a:solidFill>
                  <a:srgbClr val="000000"/>
                </a:solidFill>
              </a:rPr>
              <a:t> (</a:t>
            </a:r>
            <a:r>
              <a:rPr lang="en-US" dirty="0" err="1">
                <a:solidFill>
                  <a:srgbClr val="000000"/>
                </a:solidFill>
              </a:rPr>
              <a:t>ThinkGeoEnergy</a:t>
            </a:r>
            <a:r>
              <a:rPr lang="en-US" dirty="0">
                <a:solidFill>
                  <a:srgbClr val="000000"/>
                </a:solidFill>
              </a:rPr>
              <a:t>, 2022); </a:t>
            </a:r>
            <a:r>
              <a:rPr lang="en-US" dirty="0">
                <a:solidFill>
                  <a:srgbClr val="000000"/>
                </a:solidFill>
                <a:hlinkClick r:id="rId15"/>
              </a:rPr>
              <a:t>Germany's Climate Action Programme 2030</a:t>
            </a:r>
            <a:r>
              <a:rPr lang="en-US" dirty="0">
                <a:solidFill>
                  <a:srgbClr val="000000"/>
                </a:solidFill>
              </a:rPr>
              <a:t> (Clean Energy Wire, 2019); </a:t>
            </a:r>
            <a:r>
              <a:rPr lang="en-US" dirty="0">
                <a:solidFill>
                  <a:srgbClr val="000000"/>
                </a:solidFill>
                <a:hlinkClick r:id="rId16"/>
              </a:rPr>
              <a:t>Germany approves legislation package</a:t>
            </a:r>
            <a:r>
              <a:rPr lang="en-US" dirty="0">
                <a:solidFill>
                  <a:srgbClr val="000000"/>
                </a:solidFill>
              </a:rPr>
              <a:t> (</a:t>
            </a:r>
            <a:r>
              <a:rPr lang="en-US" dirty="0" err="1">
                <a:solidFill>
                  <a:srgbClr val="000000"/>
                </a:solidFill>
              </a:rPr>
              <a:t>ThinkGeoEnergy</a:t>
            </a:r>
            <a:r>
              <a:rPr lang="en-US" dirty="0">
                <a:solidFill>
                  <a:srgbClr val="000000"/>
                </a:solidFill>
              </a:rPr>
              <a:t>, 2024); </a:t>
            </a:r>
            <a:r>
              <a:rPr lang="en-US" dirty="0">
                <a:solidFill>
                  <a:srgbClr val="000000"/>
                </a:solidFill>
                <a:hlinkClick r:id="rId17"/>
              </a:rPr>
              <a:t>New German coalition puts climate protection on back burner</a:t>
            </a:r>
            <a:r>
              <a:rPr lang="en-US" dirty="0">
                <a:solidFill>
                  <a:srgbClr val="000000"/>
                </a:solidFill>
              </a:rPr>
              <a:t> (Heinrich Böll Stiftung, 2025); </a:t>
            </a:r>
            <a:r>
              <a:rPr lang="en-US" dirty="0">
                <a:solidFill>
                  <a:srgbClr val="000000"/>
                </a:solidFill>
                <a:hlinkClick r:id="rId18"/>
              </a:rPr>
              <a:t>Schäftlarnstraße | Germany</a:t>
            </a:r>
            <a:r>
              <a:rPr lang="en-US" dirty="0">
                <a:solidFill>
                  <a:srgbClr val="000000"/>
                </a:solidFill>
              </a:rPr>
              <a:t> (</a:t>
            </a:r>
            <a:r>
              <a:rPr lang="en-US" dirty="0" err="1">
                <a:solidFill>
                  <a:srgbClr val="000000"/>
                </a:solidFill>
              </a:rPr>
              <a:t>Erdwerk</a:t>
            </a:r>
            <a:r>
              <a:rPr lang="en-US" dirty="0">
                <a:solidFill>
                  <a:srgbClr val="000000"/>
                </a:solidFill>
              </a:rPr>
              <a:t>, 2025); </a:t>
            </a:r>
            <a:r>
              <a:rPr lang="en-US" dirty="0">
                <a:solidFill>
                  <a:srgbClr val="000000"/>
                </a:solidFill>
                <a:hlinkClick r:id="rId19"/>
              </a:rPr>
              <a:t>Geothermal plants in Bavaria, Germany recognized for performance, efficiency</a:t>
            </a:r>
            <a:r>
              <a:rPr lang="en-US" dirty="0">
                <a:solidFill>
                  <a:srgbClr val="000000"/>
                </a:solidFill>
              </a:rPr>
              <a:t> (</a:t>
            </a:r>
            <a:r>
              <a:rPr lang="en-US" dirty="0" err="1">
                <a:solidFill>
                  <a:srgbClr val="000000"/>
                </a:solidFill>
              </a:rPr>
              <a:t>ThinkGeoEnergy</a:t>
            </a:r>
            <a:r>
              <a:rPr lang="en-US" dirty="0">
                <a:solidFill>
                  <a:srgbClr val="000000"/>
                </a:solidFill>
              </a:rPr>
              <a:t>, 2024).</a:t>
            </a:r>
          </a:p>
          <a:p>
            <a:r>
              <a:rPr lang="en-US" dirty="0">
                <a:solidFill>
                  <a:srgbClr val="000000"/>
                </a:solidFill>
              </a:rPr>
              <a:t>Credit: Una </a:t>
            </a:r>
            <a:r>
              <a:rPr lang="en-US" dirty="0" err="1">
                <a:solidFill>
                  <a:srgbClr val="000000"/>
                </a:solidFill>
              </a:rPr>
              <a:t>Oljaca</a:t>
            </a:r>
            <a:r>
              <a:rPr lang="en-US" dirty="0">
                <a:solidFill>
                  <a:srgbClr val="000000"/>
                </a:solidFill>
              </a:rPr>
              <a:t>, Pia Doris Morrow, and </a:t>
            </a:r>
            <a:r>
              <a:rPr lang="en-US" dirty="0">
                <a:solidFill>
                  <a:srgbClr val="000000"/>
                </a:solidFill>
                <a:hlinkClick r:id="rId20"/>
              </a:rPr>
              <a:t>Gernot Wagner</a:t>
            </a:r>
            <a:r>
              <a:rPr lang="en-US" dirty="0">
                <a:solidFill>
                  <a:srgbClr val="000000"/>
                </a:solidFill>
              </a:rPr>
              <a:t>. </a:t>
            </a:r>
            <a:r>
              <a:rPr lang="en-US" dirty="0">
                <a:hlinkClick r:id="rId21"/>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rgbClr val="000000"/>
              </a:solidFill>
              <a:cs typeface="Arial"/>
            </a:endParaRPr>
          </a:p>
        </p:txBody>
      </p:sp>
      <p:sp>
        <p:nvSpPr>
          <p:cNvPr id="5" name="Text Placeholder 1">
            <a:extLst>
              <a:ext uri="{FF2B5EF4-FFF2-40B4-BE49-F238E27FC236}">
                <a16:creationId xmlns:a16="http://schemas.microsoft.com/office/drawing/2014/main" id="{E4BB5398-A9D8-5E37-04C4-D8161F572304}"/>
              </a:ext>
            </a:extLst>
          </p:cNvPr>
          <p:cNvSpPr txBox="1">
            <a:spLocks/>
          </p:cNvSpPr>
          <p:nvPr/>
        </p:nvSpPr>
        <p:spPr>
          <a:xfrm>
            <a:off x="0" y="0"/>
            <a:ext cx="3886200" cy="320040"/>
          </a:xfrm>
          <a:prstGeom prst="rect">
            <a:avLst/>
          </a:prstGeom>
          <a:solidFill>
            <a:schemeClr val="accent6"/>
          </a:solidFill>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Global policy: Germany deep dive</a:t>
            </a:r>
          </a:p>
        </p:txBody>
      </p:sp>
      <p:cxnSp>
        <p:nvCxnSpPr>
          <p:cNvPr id="7" name="Straight Connector 6">
            <a:extLst>
              <a:ext uri="{FF2B5EF4-FFF2-40B4-BE49-F238E27FC236}">
                <a16:creationId xmlns:a16="http://schemas.microsoft.com/office/drawing/2014/main" id="{9171D4A4-1F08-3113-9E01-A5A92F0504DD}"/>
              </a:ext>
            </a:extLst>
          </p:cNvPr>
          <p:cNvCxnSpPr>
            <a:cxnSpLocks/>
          </p:cNvCxnSpPr>
          <p:nvPr/>
        </p:nvCxnSpPr>
        <p:spPr bwMode="gray">
          <a:xfrm>
            <a:off x="997743" y="1689233"/>
            <a:ext cx="0" cy="4263390"/>
          </a:xfrm>
          <a:prstGeom prst="line">
            <a:avLst/>
          </a:prstGeom>
          <a:ln w="2857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8" name="Oval 7">
            <a:extLst>
              <a:ext uri="{FF2B5EF4-FFF2-40B4-BE49-F238E27FC236}">
                <a16:creationId xmlns:a16="http://schemas.microsoft.com/office/drawing/2014/main" id="{4EAFE88A-133B-3C9B-5CAA-24E9752AE57B}"/>
              </a:ext>
            </a:extLst>
          </p:cNvPr>
          <p:cNvSpPr/>
          <p:nvPr/>
        </p:nvSpPr>
        <p:spPr bwMode="gray">
          <a:xfrm>
            <a:off x="932892" y="1682763"/>
            <a:ext cx="129702" cy="134245"/>
          </a:xfrm>
          <a:prstGeom prst="ellipse">
            <a:avLst/>
          </a:prstGeom>
          <a:solidFill>
            <a:srgbClr val="F8D1E5"/>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9" name="Oval 8">
            <a:extLst>
              <a:ext uri="{FF2B5EF4-FFF2-40B4-BE49-F238E27FC236}">
                <a16:creationId xmlns:a16="http://schemas.microsoft.com/office/drawing/2014/main" id="{AF5FD15D-335B-A89C-D0A9-2E3DD032BF78}"/>
              </a:ext>
            </a:extLst>
          </p:cNvPr>
          <p:cNvSpPr/>
          <p:nvPr/>
        </p:nvSpPr>
        <p:spPr bwMode="gray">
          <a:xfrm>
            <a:off x="932892" y="2286649"/>
            <a:ext cx="129702" cy="134245"/>
          </a:xfrm>
          <a:prstGeom prst="ellipse">
            <a:avLst/>
          </a:prstGeom>
          <a:solidFill>
            <a:srgbClr val="F8D1E5"/>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0" name="Oval 9">
            <a:extLst>
              <a:ext uri="{FF2B5EF4-FFF2-40B4-BE49-F238E27FC236}">
                <a16:creationId xmlns:a16="http://schemas.microsoft.com/office/drawing/2014/main" id="{497C3A0F-0826-CE0F-D448-2E3CE60C1E55}"/>
              </a:ext>
            </a:extLst>
          </p:cNvPr>
          <p:cNvSpPr/>
          <p:nvPr/>
        </p:nvSpPr>
        <p:spPr bwMode="gray">
          <a:xfrm>
            <a:off x="932892" y="2890535"/>
            <a:ext cx="129702" cy="134245"/>
          </a:xfrm>
          <a:prstGeom prst="ellipse">
            <a:avLst/>
          </a:prstGeom>
          <a:solidFill>
            <a:srgbClr val="F8D1E5"/>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1" name="Oval 10">
            <a:extLst>
              <a:ext uri="{FF2B5EF4-FFF2-40B4-BE49-F238E27FC236}">
                <a16:creationId xmlns:a16="http://schemas.microsoft.com/office/drawing/2014/main" id="{428CC6AB-D117-CDDA-A586-CA424B9FC8D7}"/>
              </a:ext>
            </a:extLst>
          </p:cNvPr>
          <p:cNvSpPr/>
          <p:nvPr/>
        </p:nvSpPr>
        <p:spPr bwMode="gray">
          <a:xfrm>
            <a:off x="932892" y="3494421"/>
            <a:ext cx="129702" cy="134245"/>
          </a:xfrm>
          <a:prstGeom prst="ellipse">
            <a:avLst/>
          </a:prstGeom>
          <a:solidFill>
            <a:srgbClr val="F8D1E5"/>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2" name="Oval 11">
            <a:extLst>
              <a:ext uri="{FF2B5EF4-FFF2-40B4-BE49-F238E27FC236}">
                <a16:creationId xmlns:a16="http://schemas.microsoft.com/office/drawing/2014/main" id="{C51B929D-4205-4C5E-4DF4-1E4A16A43A89}"/>
              </a:ext>
            </a:extLst>
          </p:cNvPr>
          <p:cNvSpPr/>
          <p:nvPr/>
        </p:nvSpPr>
        <p:spPr bwMode="gray">
          <a:xfrm>
            <a:off x="932892" y="4098307"/>
            <a:ext cx="129702" cy="134245"/>
          </a:xfrm>
          <a:prstGeom prst="ellipse">
            <a:avLst/>
          </a:prstGeom>
          <a:solidFill>
            <a:srgbClr val="F8D1E5"/>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3" name="Oval 12">
            <a:extLst>
              <a:ext uri="{FF2B5EF4-FFF2-40B4-BE49-F238E27FC236}">
                <a16:creationId xmlns:a16="http://schemas.microsoft.com/office/drawing/2014/main" id="{B6B4FC8A-B1B5-49EA-305B-E3B8B074DB69}"/>
              </a:ext>
            </a:extLst>
          </p:cNvPr>
          <p:cNvSpPr/>
          <p:nvPr/>
        </p:nvSpPr>
        <p:spPr bwMode="gray">
          <a:xfrm>
            <a:off x="932892" y="4702193"/>
            <a:ext cx="129702" cy="134245"/>
          </a:xfrm>
          <a:prstGeom prst="ellipse">
            <a:avLst/>
          </a:prstGeom>
          <a:solidFill>
            <a:srgbClr val="F8D1E5"/>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4" name="Oval 13">
            <a:extLst>
              <a:ext uri="{FF2B5EF4-FFF2-40B4-BE49-F238E27FC236}">
                <a16:creationId xmlns:a16="http://schemas.microsoft.com/office/drawing/2014/main" id="{584AE7EF-5740-9BF1-90B9-35904FCB2391}"/>
              </a:ext>
            </a:extLst>
          </p:cNvPr>
          <p:cNvSpPr/>
          <p:nvPr/>
        </p:nvSpPr>
        <p:spPr bwMode="gray">
          <a:xfrm>
            <a:off x="932892" y="5306079"/>
            <a:ext cx="129702" cy="134245"/>
          </a:xfrm>
          <a:prstGeom prst="ellipse">
            <a:avLst/>
          </a:prstGeom>
          <a:solidFill>
            <a:srgbClr val="F8D1E5"/>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5" name="TextBox 14">
            <a:extLst>
              <a:ext uri="{FF2B5EF4-FFF2-40B4-BE49-F238E27FC236}">
                <a16:creationId xmlns:a16="http://schemas.microsoft.com/office/drawing/2014/main" id="{A47EFDFE-A35A-622B-D3C2-671F2D6F22F4}"/>
              </a:ext>
            </a:extLst>
          </p:cNvPr>
          <p:cNvSpPr txBox="1"/>
          <p:nvPr/>
        </p:nvSpPr>
        <p:spPr bwMode="gray">
          <a:xfrm>
            <a:off x="1140223" y="1559776"/>
            <a:ext cx="4899614" cy="323165"/>
          </a:xfrm>
          <a:prstGeom prst="rect">
            <a:avLst/>
          </a:prstGeom>
          <a:noFill/>
        </p:spPr>
        <p:txBody>
          <a:bodyPr wrap="square" lIns="0" tIns="0" rIns="0" bIns="0" rtlCol="0">
            <a:spAutoFit/>
          </a:bodyPr>
          <a:lstStyle/>
          <a:p>
            <a:pPr marL="0" indent="0">
              <a:buNone/>
              <a:defRPr/>
            </a:pPr>
            <a:r>
              <a:rPr lang="en-US" sz="1050" dirty="0">
                <a:cs typeface="Arial"/>
              </a:rPr>
              <a:t>The term </a:t>
            </a:r>
            <a:r>
              <a:rPr lang="en-US" sz="1050" i="1" dirty="0">
                <a:cs typeface="Arial"/>
              </a:rPr>
              <a:t>Energiewende</a:t>
            </a:r>
            <a:r>
              <a:rPr lang="en-US" sz="1050" dirty="0">
                <a:cs typeface="Arial"/>
              </a:rPr>
              <a:t> (energy transition) is introduced, with </a:t>
            </a:r>
            <a:r>
              <a:rPr lang="en-US" sz="1050" i="1" dirty="0">
                <a:cs typeface="Arial"/>
              </a:rPr>
              <a:t>Wärmewende</a:t>
            </a:r>
            <a:r>
              <a:rPr lang="en-US" sz="1050" dirty="0">
                <a:cs typeface="Arial"/>
              </a:rPr>
              <a:t> (heating transition) becoming an increasingly important component of that.</a:t>
            </a:r>
          </a:p>
        </p:txBody>
      </p:sp>
      <p:sp>
        <p:nvSpPr>
          <p:cNvPr id="16" name="TextBox 15">
            <a:extLst>
              <a:ext uri="{FF2B5EF4-FFF2-40B4-BE49-F238E27FC236}">
                <a16:creationId xmlns:a16="http://schemas.microsoft.com/office/drawing/2014/main" id="{51918180-3144-23D4-E503-09F4FEE456A4}"/>
              </a:ext>
            </a:extLst>
          </p:cNvPr>
          <p:cNvSpPr txBox="1"/>
          <p:nvPr/>
        </p:nvSpPr>
        <p:spPr bwMode="gray">
          <a:xfrm>
            <a:off x="1140223" y="2156766"/>
            <a:ext cx="4899614" cy="323165"/>
          </a:xfrm>
          <a:prstGeom prst="rect">
            <a:avLst/>
          </a:prstGeom>
          <a:noFill/>
        </p:spPr>
        <p:txBody>
          <a:bodyPr wrap="square" lIns="0" tIns="0" rIns="0" bIns="0" rtlCol="0" anchor="t">
            <a:spAutoFit/>
          </a:bodyPr>
          <a:lstStyle/>
          <a:p>
            <a:pPr marL="0" indent="0">
              <a:buNone/>
              <a:defRPr/>
            </a:pPr>
            <a:r>
              <a:rPr lang="en-US" sz="1050" dirty="0">
                <a:cs typeface="Arial"/>
              </a:rPr>
              <a:t>The German Renewable Energy Sources Act (EEG) comes into force, introducing feed-in tariffs for renewables including geothermal.</a:t>
            </a:r>
          </a:p>
        </p:txBody>
      </p:sp>
      <p:sp>
        <p:nvSpPr>
          <p:cNvPr id="17" name="TextBox 16">
            <a:extLst>
              <a:ext uri="{FF2B5EF4-FFF2-40B4-BE49-F238E27FC236}">
                <a16:creationId xmlns:a16="http://schemas.microsoft.com/office/drawing/2014/main" id="{C2AE909E-49C3-1135-3738-F5D514AD8A31}"/>
              </a:ext>
            </a:extLst>
          </p:cNvPr>
          <p:cNvSpPr txBox="1"/>
          <p:nvPr/>
        </p:nvSpPr>
        <p:spPr bwMode="gray">
          <a:xfrm>
            <a:off x="1140223" y="2768103"/>
            <a:ext cx="4899614" cy="484748"/>
          </a:xfrm>
          <a:prstGeom prst="rect">
            <a:avLst/>
          </a:prstGeom>
          <a:noFill/>
        </p:spPr>
        <p:txBody>
          <a:bodyPr wrap="square" lIns="0" tIns="0" rIns="0" bIns="0" rtlCol="0" anchor="t">
            <a:spAutoFit/>
          </a:bodyPr>
          <a:lstStyle/>
          <a:p>
            <a:pPr marL="0" indent="0">
              <a:buNone/>
              <a:defRPr/>
            </a:pPr>
            <a:r>
              <a:rPr lang="en-US" sz="1050" dirty="0">
                <a:cs typeface="Arial"/>
              </a:rPr>
              <a:t>Germany’s largest deep geothermal initiative, the Schäftlarnstraße project, is drilled, after which Munich’s energy supplier sets a goal of generating 1</a:t>
            </a:r>
            <a:r>
              <a:rPr lang="en-US" sz="1050" b="1" dirty="0">
                <a:cs typeface="Arial"/>
              </a:rPr>
              <a:t>00% of Munich’s district heating from renewable sources by 2040</a:t>
            </a:r>
            <a:r>
              <a:rPr lang="en-US" sz="1050" dirty="0">
                <a:cs typeface="Arial"/>
              </a:rPr>
              <a:t>.</a:t>
            </a:r>
          </a:p>
        </p:txBody>
      </p:sp>
      <p:sp>
        <p:nvSpPr>
          <p:cNvPr id="18" name="TextBox 17">
            <a:extLst>
              <a:ext uri="{FF2B5EF4-FFF2-40B4-BE49-F238E27FC236}">
                <a16:creationId xmlns:a16="http://schemas.microsoft.com/office/drawing/2014/main" id="{F7CC22A0-7B85-8034-BB18-1E9796EB8EB4}"/>
              </a:ext>
            </a:extLst>
          </p:cNvPr>
          <p:cNvSpPr txBox="1"/>
          <p:nvPr/>
        </p:nvSpPr>
        <p:spPr bwMode="gray">
          <a:xfrm>
            <a:off x="1140223" y="3365093"/>
            <a:ext cx="4899614" cy="323165"/>
          </a:xfrm>
          <a:prstGeom prst="rect">
            <a:avLst/>
          </a:prstGeom>
          <a:noFill/>
        </p:spPr>
        <p:txBody>
          <a:bodyPr wrap="square" lIns="0" tIns="0" rIns="0" bIns="0" rtlCol="0">
            <a:spAutoFit/>
          </a:bodyPr>
          <a:lstStyle/>
          <a:p>
            <a:pPr marL="0" indent="0">
              <a:buNone/>
              <a:defRPr/>
            </a:pPr>
            <a:r>
              <a:rPr lang="en-US" sz="1050" dirty="0">
                <a:cs typeface="Arial"/>
              </a:rPr>
              <a:t>The Climate Action Program 2030 introduces carbon pricing for heating, targeting emissions from the heating sector.</a:t>
            </a:r>
          </a:p>
        </p:txBody>
      </p:sp>
      <p:sp>
        <p:nvSpPr>
          <p:cNvPr id="19" name="TextBox 18">
            <a:extLst>
              <a:ext uri="{FF2B5EF4-FFF2-40B4-BE49-F238E27FC236}">
                <a16:creationId xmlns:a16="http://schemas.microsoft.com/office/drawing/2014/main" id="{05D87262-F0C2-F033-B493-BFE5C2DBF21C}"/>
              </a:ext>
            </a:extLst>
          </p:cNvPr>
          <p:cNvSpPr txBox="1"/>
          <p:nvPr/>
        </p:nvSpPr>
        <p:spPr bwMode="gray">
          <a:xfrm>
            <a:off x="1140223" y="3963411"/>
            <a:ext cx="4899614" cy="484748"/>
          </a:xfrm>
          <a:prstGeom prst="rect">
            <a:avLst/>
          </a:prstGeom>
          <a:noFill/>
        </p:spPr>
        <p:txBody>
          <a:bodyPr wrap="square" lIns="0" tIns="0" rIns="0" bIns="0" rtlCol="0" anchor="t">
            <a:spAutoFit/>
          </a:bodyPr>
          <a:lstStyle/>
          <a:p>
            <a:pPr marL="0" indent="0">
              <a:buNone/>
              <a:defRPr/>
            </a:pPr>
            <a:r>
              <a:rPr lang="en-US" sz="1050" dirty="0">
                <a:cs typeface="Arial"/>
              </a:rPr>
              <a:t>The government outlines a target of 100 new geothermal projects and </a:t>
            </a:r>
            <a:r>
              <a:rPr lang="en-US" sz="1050" b="1" dirty="0">
                <a:cs typeface="Arial"/>
              </a:rPr>
              <a:t>10 TWh</a:t>
            </a:r>
            <a:r>
              <a:rPr lang="en-US" sz="1050" dirty="0">
                <a:cs typeface="Arial"/>
              </a:rPr>
              <a:t> of geothermal output by 2030, which could create ~</a:t>
            </a:r>
            <a:r>
              <a:rPr lang="en-US" sz="1050" b="1" dirty="0">
                <a:cs typeface="Arial"/>
              </a:rPr>
              <a:t>24,000</a:t>
            </a:r>
            <a:r>
              <a:rPr lang="en-US" sz="1050" dirty="0">
                <a:cs typeface="Arial"/>
              </a:rPr>
              <a:t> new jobs and </a:t>
            </a:r>
            <a:r>
              <a:rPr lang="en-US" sz="1050" b="1" dirty="0">
                <a:cs typeface="Arial"/>
              </a:rPr>
              <a:t>reduce CO2 emissions by 34 million tons</a:t>
            </a:r>
            <a:r>
              <a:rPr lang="en-US" sz="1050" dirty="0">
                <a:cs typeface="Arial"/>
              </a:rPr>
              <a:t>.</a:t>
            </a:r>
          </a:p>
        </p:txBody>
      </p:sp>
      <p:sp>
        <p:nvSpPr>
          <p:cNvPr id="20" name="TextBox 19">
            <a:extLst>
              <a:ext uri="{FF2B5EF4-FFF2-40B4-BE49-F238E27FC236}">
                <a16:creationId xmlns:a16="http://schemas.microsoft.com/office/drawing/2014/main" id="{50B9F3CE-06FB-917D-4985-8F8D6647F503}"/>
              </a:ext>
            </a:extLst>
          </p:cNvPr>
          <p:cNvSpPr txBox="1"/>
          <p:nvPr/>
        </p:nvSpPr>
        <p:spPr bwMode="gray">
          <a:xfrm>
            <a:off x="1140223" y="5232293"/>
            <a:ext cx="4899614" cy="323165"/>
          </a:xfrm>
          <a:prstGeom prst="rect">
            <a:avLst/>
          </a:prstGeom>
          <a:noFill/>
        </p:spPr>
        <p:txBody>
          <a:bodyPr wrap="square" lIns="0" tIns="0" rIns="0" bIns="0" rtlCol="0" anchor="t">
            <a:spAutoFit/>
          </a:bodyPr>
          <a:lstStyle/>
          <a:p>
            <a:pPr marL="0" indent="0">
              <a:buNone/>
              <a:defRPr/>
            </a:pPr>
            <a:r>
              <a:rPr lang="en-US" sz="1050" dirty="0">
                <a:cs typeface="Arial"/>
              </a:rPr>
              <a:t>The number of exploration permits for deep geothermal plants doubles from </a:t>
            </a:r>
            <a:r>
              <a:rPr lang="en-US" sz="1050" b="1" dirty="0">
                <a:cs typeface="Arial"/>
              </a:rPr>
              <a:t>82 in 2023 to 155 in 2025</a:t>
            </a:r>
            <a:r>
              <a:rPr lang="en-US" sz="1050" dirty="0">
                <a:cs typeface="Arial"/>
              </a:rPr>
              <a:t>, with the potential to </a:t>
            </a:r>
            <a:r>
              <a:rPr lang="en-US" sz="1050" b="1" dirty="0">
                <a:cs typeface="Arial"/>
              </a:rPr>
              <a:t>provide 1 to 2 GW of heat</a:t>
            </a:r>
            <a:r>
              <a:rPr lang="en-US" sz="1050" dirty="0">
                <a:cs typeface="Arial"/>
              </a:rPr>
              <a:t>.</a:t>
            </a:r>
          </a:p>
        </p:txBody>
      </p:sp>
      <p:sp>
        <p:nvSpPr>
          <p:cNvPr id="21" name="TextBox 20">
            <a:extLst>
              <a:ext uri="{FF2B5EF4-FFF2-40B4-BE49-F238E27FC236}">
                <a16:creationId xmlns:a16="http://schemas.microsoft.com/office/drawing/2014/main" id="{9A1D8F42-9558-63EC-3B47-E75A7905F1A8}"/>
              </a:ext>
            </a:extLst>
          </p:cNvPr>
          <p:cNvSpPr txBox="1"/>
          <p:nvPr/>
        </p:nvSpPr>
        <p:spPr bwMode="gray">
          <a:xfrm>
            <a:off x="1140223" y="4628654"/>
            <a:ext cx="4899614" cy="323165"/>
          </a:xfrm>
          <a:prstGeom prst="rect">
            <a:avLst/>
          </a:prstGeom>
          <a:noFill/>
        </p:spPr>
        <p:txBody>
          <a:bodyPr wrap="square" lIns="0" tIns="0" rIns="0" bIns="0" rtlCol="0">
            <a:spAutoFit/>
          </a:bodyPr>
          <a:lstStyle/>
          <a:p>
            <a:pPr marL="0" indent="0">
              <a:buNone/>
              <a:defRPr/>
            </a:pPr>
            <a:r>
              <a:rPr lang="en-US" sz="1050" dirty="0">
                <a:cs typeface="Arial"/>
              </a:rPr>
              <a:t>A legislative package is approved to expedite geothermal project approvals, simplifying bureaucratic processes.</a:t>
            </a:r>
          </a:p>
        </p:txBody>
      </p:sp>
      <p:sp>
        <p:nvSpPr>
          <p:cNvPr id="22" name="TextBox 21">
            <a:extLst>
              <a:ext uri="{FF2B5EF4-FFF2-40B4-BE49-F238E27FC236}">
                <a16:creationId xmlns:a16="http://schemas.microsoft.com/office/drawing/2014/main" id="{0980409D-FE71-E8F4-002C-3990DD084C6B}"/>
              </a:ext>
            </a:extLst>
          </p:cNvPr>
          <p:cNvSpPr txBox="1"/>
          <p:nvPr/>
        </p:nvSpPr>
        <p:spPr bwMode="gray">
          <a:xfrm>
            <a:off x="517956" y="1657308"/>
            <a:ext cx="414936" cy="184666"/>
          </a:xfrm>
          <a:prstGeom prst="rect">
            <a:avLst/>
          </a:prstGeom>
          <a:noFill/>
        </p:spPr>
        <p:txBody>
          <a:bodyPr wrap="square" lIns="0" tIns="0" rIns="0" bIns="0" rtlCol="0">
            <a:spAutoFit/>
          </a:bodyPr>
          <a:lstStyle/>
          <a:p>
            <a:pPr marL="0" indent="0">
              <a:buNone/>
              <a:defRPr/>
            </a:pPr>
            <a:r>
              <a:rPr lang="en-US" sz="1200" b="1" dirty="0">
                <a:cs typeface="Arial"/>
              </a:rPr>
              <a:t>1980</a:t>
            </a:r>
            <a:endParaRPr lang="en-US" sz="1200" dirty="0">
              <a:cs typeface="Arial"/>
            </a:endParaRPr>
          </a:p>
        </p:txBody>
      </p:sp>
      <p:sp>
        <p:nvSpPr>
          <p:cNvPr id="23" name="TextBox 22">
            <a:extLst>
              <a:ext uri="{FF2B5EF4-FFF2-40B4-BE49-F238E27FC236}">
                <a16:creationId xmlns:a16="http://schemas.microsoft.com/office/drawing/2014/main" id="{726C8FA7-9C95-D533-70B2-6CD15E9A88D2}"/>
              </a:ext>
            </a:extLst>
          </p:cNvPr>
          <p:cNvSpPr txBox="1"/>
          <p:nvPr/>
        </p:nvSpPr>
        <p:spPr bwMode="gray">
          <a:xfrm>
            <a:off x="517958" y="2260839"/>
            <a:ext cx="414936" cy="184666"/>
          </a:xfrm>
          <a:prstGeom prst="rect">
            <a:avLst/>
          </a:prstGeom>
          <a:noFill/>
        </p:spPr>
        <p:txBody>
          <a:bodyPr wrap="square" lIns="0" tIns="0" rIns="0" bIns="0" rtlCol="0">
            <a:spAutoFit/>
          </a:bodyPr>
          <a:lstStyle/>
          <a:p>
            <a:pPr marL="0" indent="0">
              <a:buNone/>
              <a:defRPr/>
            </a:pPr>
            <a:r>
              <a:rPr lang="en-US" sz="1200" b="1" dirty="0">
                <a:cs typeface="Arial"/>
              </a:rPr>
              <a:t>2000</a:t>
            </a:r>
            <a:endParaRPr lang="en-US" sz="1200" dirty="0">
              <a:cs typeface="Arial"/>
            </a:endParaRPr>
          </a:p>
        </p:txBody>
      </p:sp>
      <p:sp>
        <p:nvSpPr>
          <p:cNvPr id="24" name="TextBox 23">
            <a:extLst>
              <a:ext uri="{FF2B5EF4-FFF2-40B4-BE49-F238E27FC236}">
                <a16:creationId xmlns:a16="http://schemas.microsoft.com/office/drawing/2014/main" id="{F868E406-F248-6E9E-0B68-A785A58CF1A6}"/>
              </a:ext>
            </a:extLst>
          </p:cNvPr>
          <p:cNvSpPr txBox="1"/>
          <p:nvPr/>
        </p:nvSpPr>
        <p:spPr bwMode="gray">
          <a:xfrm>
            <a:off x="517958" y="2864370"/>
            <a:ext cx="414936" cy="184666"/>
          </a:xfrm>
          <a:prstGeom prst="rect">
            <a:avLst/>
          </a:prstGeom>
          <a:noFill/>
        </p:spPr>
        <p:txBody>
          <a:bodyPr wrap="square" lIns="0" tIns="0" rIns="0" bIns="0" rtlCol="0">
            <a:spAutoFit/>
          </a:bodyPr>
          <a:lstStyle/>
          <a:p>
            <a:pPr marL="0" indent="0">
              <a:buNone/>
              <a:defRPr/>
            </a:pPr>
            <a:r>
              <a:rPr lang="en-US" sz="1200" b="1" dirty="0">
                <a:cs typeface="Arial"/>
              </a:rPr>
              <a:t>2018</a:t>
            </a:r>
            <a:endParaRPr lang="en-US" sz="1200" dirty="0">
              <a:cs typeface="Arial"/>
            </a:endParaRPr>
          </a:p>
        </p:txBody>
      </p:sp>
      <p:sp>
        <p:nvSpPr>
          <p:cNvPr id="25" name="TextBox 24">
            <a:extLst>
              <a:ext uri="{FF2B5EF4-FFF2-40B4-BE49-F238E27FC236}">
                <a16:creationId xmlns:a16="http://schemas.microsoft.com/office/drawing/2014/main" id="{7699CC8B-E4D0-073E-4547-6B6CA63A3845}"/>
              </a:ext>
            </a:extLst>
          </p:cNvPr>
          <p:cNvSpPr txBox="1"/>
          <p:nvPr/>
        </p:nvSpPr>
        <p:spPr bwMode="gray">
          <a:xfrm>
            <a:off x="517956" y="3467901"/>
            <a:ext cx="414936" cy="184666"/>
          </a:xfrm>
          <a:prstGeom prst="rect">
            <a:avLst/>
          </a:prstGeom>
          <a:noFill/>
        </p:spPr>
        <p:txBody>
          <a:bodyPr wrap="square" lIns="0" tIns="0" rIns="0" bIns="0" rtlCol="0">
            <a:spAutoFit/>
          </a:bodyPr>
          <a:lstStyle/>
          <a:p>
            <a:pPr marL="0" indent="0">
              <a:buNone/>
              <a:defRPr/>
            </a:pPr>
            <a:r>
              <a:rPr lang="en-US" sz="1200" b="1" dirty="0">
                <a:cs typeface="Arial"/>
              </a:rPr>
              <a:t>2019</a:t>
            </a:r>
            <a:endParaRPr lang="en-US" sz="1200" dirty="0">
              <a:cs typeface="Arial"/>
            </a:endParaRPr>
          </a:p>
        </p:txBody>
      </p:sp>
      <p:sp>
        <p:nvSpPr>
          <p:cNvPr id="26" name="TextBox 25">
            <a:extLst>
              <a:ext uri="{FF2B5EF4-FFF2-40B4-BE49-F238E27FC236}">
                <a16:creationId xmlns:a16="http://schemas.microsoft.com/office/drawing/2014/main" id="{E06D8902-0AC8-35EC-CA04-EC47BB47349E}"/>
              </a:ext>
            </a:extLst>
          </p:cNvPr>
          <p:cNvSpPr txBox="1"/>
          <p:nvPr/>
        </p:nvSpPr>
        <p:spPr bwMode="gray">
          <a:xfrm>
            <a:off x="517956" y="4071432"/>
            <a:ext cx="414936" cy="184666"/>
          </a:xfrm>
          <a:prstGeom prst="rect">
            <a:avLst/>
          </a:prstGeom>
          <a:noFill/>
        </p:spPr>
        <p:txBody>
          <a:bodyPr wrap="square" lIns="0" tIns="0" rIns="0" bIns="0" rtlCol="0">
            <a:spAutoFit/>
          </a:bodyPr>
          <a:lstStyle/>
          <a:p>
            <a:pPr marL="0" indent="0">
              <a:buNone/>
              <a:defRPr/>
            </a:pPr>
            <a:r>
              <a:rPr lang="en-US" sz="1200" b="1" dirty="0">
                <a:cs typeface="Arial"/>
              </a:rPr>
              <a:t>2022</a:t>
            </a:r>
            <a:endParaRPr lang="en-US" sz="1200" dirty="0">
              <a:cs typeface="Arial"/>
            </a:endParaRPr>
          </a:p>
        </p:txBody>
      </p:sp>
      <p:sp>
        <p:nvSpPr>
          <p:cNvPr id="27" name="TextBox 26">
            <a:extLst>
              <a:ext uri="{FF2B5EF4-FFF2-40B4-BE49-F238E27FC236}">
                <a16:creationId xmlns:a16="http://schemas.microsoft.com/office/drawing/2014/main" id="{D8E534D0-DB07-B38E-F6E4-96EA24BA4BD4}"/>
              </a:ext>
            </a:extLst>
          </p:cNvPr>
          <p:cNvSpPr txBox="1"/>
          <p:nvPr/>
        </p:nvSpPr>
        <p:spPr bwMode="gray">
          <a:xfrm>
            <a:off x="517956" y="4674963"/>
            <a:ext cx="414936" cy="184666"/>
          </a:xfrm>
          <a:prstGeom prst="rect">
            <a:avLst/>
          </a:prstGeom>
          <a:noFill/>
        </p:spPr>
        <p:txBody>
          <a:bodyPr wrap="square" lIns="0" tIns="0" rIns="0" bIns="0" rtlCol="0">
            <a:spAutoFit/>
          </a:bodyPr>
          <a:lstStyle/>
          <a:p>
            <a:pPr marL="0" indent="0">
              <a:buNone/>
              <a:defRPr/>
            </a:pPr>
            <a:r>
              <a:rPr lang="en-US" sz="1200" b="1" dirty="0">
                <a:cs typeface="Arial"/>
              </a:rPr>
              <a:t>2024</a:t>
            </a:r>
            <a:endParaRPr lang="en-US" sz="1200" dirty="0">
              <a:cs typeface="Arial"/>
            </a:endParaRPr>
          </a:p>
        </p:txBody>
      </p:sp>
      <p:sp>
        <p:nvSpPr>
          <p:cNvPr id="28" name="TextBox 27">
            <a:extLst>
              <a:ext uri="{FF2B5EF4-FFF2-40B4-BE49-F238E27FC236}">
                <a16:creationId xmlns:a16="http://schemas.microsoft.com/office/drawing/2014/main" id="{102F5A8E-5BB9-AF99-BF4A-44E373668148}"/>
              </a:ext>
            </a:extLst>
          </p:cNvPr>
          <p:cNvSpPr txBox="1"/>
          <p:nvPr/>
        </p:nvSpPr>
        <p:spPr bwMode="gray">
          <a:xfrm>
            <a:off x="219137" y="5882024"/>
            <a:ext cx="713755" cy="184666"/>
          </a:xfrm>
          <a:prstGeom prst="rect">
            <a:avLst/>
          </a:prstGeom>
          <a:noFill/>
        </p:spPr>
        <p:txBody>
          <a:bodyPr wrap="square" lIns="0" tIns="0" rIns="0" bIns="0" rtlCol="0">
            <a:spAutoFit/>
          </a:bodyPr>
          <a:lstStyle/>
          <a:p>
            <a:pPr marL="0" indent="0">
              <a:buNone/>
              <a:defRPr/>
            </a:pPr>
            <a:r>
              <a:rPr lang="en-US" sz="1200" b="1" dirty="0">
                <a:cs typeface="Arial"/>
              </a:rPr>
              <a:t>May 2025</a:t>
            </a:r>
            <a:endParaRPr lang="en-US" sz="1200" dirty="0">
              <a:cs typeface="Arial"/>
            </a:endParaRPr>
          </a:p>
        </p:txBody>
      </p:sp>
      <p:sp>
        <p:nvSpPr>
          <p:cNvPr id="29" name="Oval 28">
            <a:extLst>
              <a:ext uri="{FF2B5EF4-FFF2-40B4-BE49-F238E27FC236}">
                <a16:creationId xmlns:a16="http://schemas.microsoft.com/office/drawing/2014/main" id="{192E16A3-8C75-1868-834C-5A79684AC6EA}"/>
              </a:ext>
            </a:extLst>
          </p:cNvPr>
          <p:cNvSpPr/>
          <p:nvPr/>
        </p:nvSpPr>
        <p:spPr bwMode="gray">
          <a:xfrm>
            <a:off x="932892" y="5909967"/>
            <a:ext cx="129702" cy="134245"/>
          </a:xfrm>
          <a:prstGeom prst="ellipse">
            <a:avLst/>
          </a:prstGeom>
          <a:solidFill>
            <a:srgbClr val="F8D1E5"/>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0" name="TextBox 29">
            <a:extLst>
              <a:ext uri="{FF2B5EF4-FFF2-40B4-BE49-F238E27FC236}">
                <a16:creationId xmlns:a16="http://schemas.microsoft.com/office/drawing/2014/main" id="{F6639CF6-291B-6C15-5C68-8A0AD28E6C25}"/>
              </a:ext>
            </a:extLst>
          </p:cNvPr>
          <p:cNvSpPr txBox="1"/>
          <p:nvPr/>
        </p:nvSpPr>
        <p:spPr bwMode="gray">
          <a:xfrm>
            <a:off x="219138" y="5278494"/>
            <a:ext cx="713755" cy="184666"/>
          </a:xfrm>
          <a:prstGeom prst="rect">
            <a:avLst/>
          </a:prstGeom>
          <a:noFill/>
        </p:spPr>
        <p:txBody>
          <a:bodyPr wrap="square" lIns="0" tIns="0" rIns="0" bIns="0" rtlCol="0">
            <a:spAutoFit/>
          </a:bodyPr>
          <a:lstStyle/>
          <a:p>
            <a:pPr marL="0" indent="0">
              <a:buNone/>
              <a:defRPr/>
            </a:pPr>
            <a:r>
              <a:rPr lang="en-US" sz="1200" b="1" dirty="0">
                <a:cs typeface="Arial"/>
              </a:rPr>
              <a:t>Jan. 2025</a:t>
            </a:r>
            <a:endParaRPr lang="en-US" sz="1200" dirty="0">
              <a:cs typeface="Arial"/>
            </a:endParaRPr>
          </a:p>
        </p:txBody>
      </p:sp>
      <p:sp>
        <p:nvSpPr>
          <p:cNvPr id="31" name="TextBox 30">
            <a:extLst>
              <a:ext uri="{FF2B5EF4-FFF2-40B4-BE49-F238E27FC236}">
                <a16:creationId xmlns:a16="http://schemas.microsoft.com/office/drawing/2014/main" id="{1BBC7D85-E7C0-ADB7-2566-28D58C4D06B9}"/>
              </a:ext>
            </a:extLst>
          </p:cNvPr>
          <p:cNvSpPr txBox="1"/>
          <p:nvPr/>
        </p:nvSpPr>
        <p:spPr bwMode="gray">
          <a:xfrm>
            <a:off x="1140223" y="5779216"/>
            <a:ext cx="4899614" cy="323165"/>
          </a:xfrm>
          <a:prstGeom prst="rect">
            <a:avLst/>
          </a:prstGeom>
          <a:noFill/>
        </p:spPr>
        <p:txBody>
          <a:bodyPr wrap="square" lIns="0" tIns="0" rIns="0" bIns="0" rtlCol="0">
            <a:spAutoFit/>
          </a:bodyPr>
          <a:lstStyle/>
          <a:p>
            <a:pPr marL="0" indent="0">
              <a:buNone/>
              <a:defRPr/>
            </a:pPr>
            <a:r>
              <a:rPr lang="en-US" sz="1050" dirty="0">
                <a:cs typeface="Arial"/>
              </a:rPr>
              <a:t>Germany’s new government plans to abolish and replace the current heating law, increasing uncertainty about federal policy moving forward.</a:t>
            </a:r>
          </a:p>
        </p:txBody>
      </p:sp>
      <p:sp>
        <p:nvSpPr>
          <p:cNvPr id="32" name="Rectangle 31">
            <a:extLst>
              <a:ext uri="{FF2B5EF4-FFF2-40B4-BE49-F238E27FC236}">
                <a16:creationId xmlns:a16="http://schemas.microsoft.com/office/drawing/2014/main" id="{928FEBEA-6603-D160-C9F4-CBCFB3A8F84C}"/>
              </a:ext>
            </a:extLst>
          </p:cNvPr>
          <p:cNvSpPr/>
          <p:nvPr/>
        </p:nvSpPr>
        <p:spPr bwMode="gray">
          <a:xfrm>
            <a:off x="6727367" y="1657308"/>
            <a:ext cx="5086450" cy="2283961"/>
          </a:xfrm>
          <a:prstGeom prst="rect">
            <a:avLst/>
          </a:prstGeom>
          <a:solidFill>
            <a:srgbClr val="C5EF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3" name="btfpColumnHeaderBoxText693473">
            <a:extLst>
              <a:ext uri="{FF2B5EF4-FFF2-40B4-BE49-F238E27FC236}">
                <a16:creationId xmlns:a16="http://schemas.microsoft.com/office/drawing/2014/main" id="{5FE61404-DA30-5A68-B537-5BDB45C15A2B}"/>
              </a:ext>
            </a:extLst>
          </p:cNvPr>
          <p:cNvSpPr txBox="1"/>
          <p:nvPr/>
        </p:nvSpPr>
        <p:spPr bwMode="gray">
          <a:xfrm>
            <a:off x="6727368" y="1749075"/>
            <a:ext cx="4788242" cy="257442"/>
          </a:xfrm>
          <a:prstGeom prst="rect">
            <a:avLst/>
          </a:prstGeom>
          <a:noFill/>
        </p:spPr>
        <p:txBody>
          <a:bodyPr vert="horz" wrap="square" lIns="36036" tIns="36036" rIns="36036" bIns="36036" rtlCol="0" anchor="b">
            <a:spAutoFit/>
          </a:bodyPr>
          <a:lstStyle/>
          <a:p>
            <a:pPr marL="0" indent="0">
              <a:spcBef>
                <a:spcPts val="0"/>
              </a:spcBef>
              <a:buNone/>
            </a:pPr>
            <a:r>
              <a:rPr lang="en-US" sz="1200" b="1" dirty="0">
                <a:solidFill>
                  <a:srgbClr val="000000"/>
                </a:solidFill>
              </a:rPr>
              <a:t>Munich-Schäftlarnstraße Deep Geothermal Project</a:t>
            </a:r>
          </a:p>
        </p:txBody>
      </p:sp>
      <p:cxnSp>
        <p:nvCxnSpPr>
          <p:cNvPr id="34" name="btfpColumnHeaderBoxLine693473">
            <a:extLst>
              <a:ext uri="{FF2B5EF4-FFF2-40B4-BE49-F238E27FC236}">
                <a16:creationId xmlns:a16="http://schemas.microsoft.com/office/drawing/2014/main" id="{8470C4FD-7B24-6439-9F9F-1DECD70D8E50}"/>
              </a:ext>
            </a:extLst>
          </p:cNvPr>
          <p:cNvCxnSpPr>
            <a:cxnSpLocks/>
          </p:cNvCxnSpPr>
          <p:nvPr/>
        </p:nvCxnSpPr>
        <p:spPr bwMode="gray">
          <a:xfrm>
            <a:off x="6749618" y="2025327"/>
            <a:ext cx="4252419"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35" name="Rectangle 34">
            <a:extLst>
              <a:ext uri="{FF2B5EF4-FFF2-40B4-BE49-F238E27FC236}">
                <a16:creationId xmlns:a16="http://schemas.microsoft.com/office/drawing/2014/main" id="{C0D00AF3-5497-958A-5BB2-07041461E7ED}"/>
              </a:ext>
            </a:extLst>
          </p:cNvPr>
          <p:cNvSpPr/>
          <p:nvPr/>
        </p:nvSpPr>
        <p:spPr bwMode="gray">
          <a:xfrm>
            <a:off x="6727369" y="4206194"/>
            <a:ext cx="5086448" cy="1860496"/>
          </a:xfrm>
          <a:prstGeom prst="rect">
            <a:avLst/>
          </a:prstGeom>
          <a:solidFill>
            <a:srgbClr val="F6D2E4"/>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6" name="btfpColumnHeaderBoxText693473">
            <a:extLst>
              <a:ext uri="{FF2B5EF4-FFF2-40B4-BE49-F238E27FC236}">
                <a16:creationId xmlns:a16="http://schemas.microsoft.com/office/drawing/2014/main" id="{8AD5A1DF-A24E-B660-B8E1-1C5AD6EF1AEC}"/>
              </a:ext>
            </a:extLst>
          </p:cNvPr>
          <p:cNvSpPr txBox="1"/>
          <p:nvPr/>
        </p:nvSpPr>
        <p:spPr bwMode="gray">
          <a:xfrm>
            <a:off x="6727368" y="4291632"/>
            <a:ext cx="4788242" cy="257442"/>
          </a:xfrm>
          <a:prstGeom prst="rect">
            <a:avLst/>
          </a:prstGeom>
          <a:noFill/>
        </p:spPr>
        <p:txBody>
          <a:bodyPr vert="horz" wrap="square" lIns="36036" tIns="36036" rIns="36036" bIns="36036" rtlCol="0" anchor="b">
            <a:spAutoFit/>
          </a:bodyPr>
          <a:lstStyle/>
          <a:p>
            <a:pPr marL="0" indent="0">
              <a:spcBef>
                <a:spcPts val="0"/>
              </a:spcBef>
              <a:buNone/>
            </a:pPr>
            <a:r>
              <a:rPr lang="en-US" sz="1200" b="1" dirty="0">
                <a:solidFill>
                  <a:srgbClr val="000000"/>
                </a:solidFill>
              </a:rPr>
              <a:t>Policy Strengths of Germany’s Legislative Changes*</a:t>
            </a:r>
          </a:p>
        </p:txBody>
      </p:sp>
      <p:cxnSp>
        <p:nvCxnSpPr>
          <p:cNvPr id="37" name="btfpColumnHeaderBoxLine693473">
            <a:extLst>
              <a:ext uri="{FF2B5EF4-FFF2-40B4-BE49-F238E27FC236}">
                <a16:creationId xmlns:a16="http://schemas.microsoft.com/office/drawing/2014/main" id="{ED0B915C-B0C6-2C04-5ACA-48149F19F77F}"/>
              </a:ext>
            </a:extLst>
          </p:cNvPr>
          <p:cNvCxnSpPr>
            <a:cxnSpLocks/>
          </p:cNvCxnSpPr>
          <p:nvPr/>
        </p:nvCxnSpPr>
        <p:spPr bwMode="gray">
          <a:xfrm>
            <a:off x="6749618" y="4567884"/>
            <a:ext cx="4252419"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38" name="Triangle 37">
            <a:extLst>
              <a:ext uri="{FF2B5EF4-FFF2-40B4-BE49-F238E27FC236}">
                <a16:creationId xmlns:a16="http://schemas.microsoft.com/office/drawing/2014/main" id="{910F5525-BE1B-D743-C01E-FABDA08921CC}"/>
              </a:ext>
            </a:extLst>
          </p:cNvPr>
          <p:cNvSpPr/>
          <p:nvPr/>
        </p:nvSpPr>
        <p:spPr bwMode="gray">
          <a:xfrm rot="16200000">
            <a:off x="5247734" y="2456620"/>
            <a:ext cx="2258959" cy="700313"/>
          </a:xfrm>
          <a:prstGeom prst="triangle">
            <a:avLst/>
          </a:prstGeom>
          <a:solidFill>
            <a:srgbClr val="C5EF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9" name="Triangle 38">
            <a:extLst>
              <a:ext uri="{FF2B5EF4-FFF2-40B4-BE49-F238E27FC236}">
                <a16:creationId xmlns:a16="http://schemas.microsoft.com/office/drawing/2014/main" id="{DA20AF6E-E1A2-2B16-45B5-5887660396C1}"/>
              </a:ext>
            </a:extLst>
          </p:cNvPr>
          <p:cNvSpPr/>
          <p:nvPr/>
        </p:nvSpPr>
        <p:spPr bwMode="gray">
          <a:xfrm rot="16200000">
            <a:off x="5443553" y="4790107"/>
            <a:ext cx="1867315" cy="700313"/>
          </a:xfrm>
          <a:prstGeom prst="triangle">
            <a:avLst/>
          </a:prstGeom>
          <a:solidFill>
            <a:srgbClr val="F6D2E4"/>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pic>
        <p:nvPicPr>
          <p:cNvPr id="40" name="Graphic 39" descr="Ruler with solid fill">
            <a:extLst>
              <a:ext uri="{FF2B5EF4-FFF2-40B4-BE49-F238E27FC236}">
                <a16:creationId xmlns:a16="http://schemas.microsoft.com/office/drawing/2014/main" id="{15B8C5A8-0912-19F8-8724-64B40DA06077}"/>
              </a:ext>
            </a:extLst>
          </p:cNvPr>
          <p:cNvPicPr>
            <a:picLocks noChangeAspect="1"/>
          </p:cNvPicPr>
          <p:nvPr/>
        </p:nvPicPr>
        <p:blipFill>
          <a:blip r:embed="rId22" cstate="screen">
            <a:extLst>
              <a:ext uri="{28A0092B-C50C-407E-A947-70E740481C1C}">
                <a14:useLocalDpi xmlns:a14="http://schemas.microsoft.com/office/drawing/2010/main"/>
              </a:ext>
              <a:ext uri="{96DAC541-7B7A-43D3-8B79-37D633B846F1}">
                <asvg:svgBlip xmlns:asvg="http://schemas.microsoft.com/office/drawing/2016/SVG/main" r:embed="rId23"/>
              </a:ext>
            </a:extLst>
          </a:blip>
          <a:stretch>
            <a:fillRect/>
          </a:stretch>
        </p:blipFill>
        <p:spPr>
          <a:xfrm>
            <a:off x="7582809" y="2085514"/>
            <a:ext cx="457200" cy="457200"/>
          </a:xfrm>
          <a:prstGeom prst="rect">
            <a:avLst/>
          </a:prstGeom>
        </p:spPr>
      </p:pic>
      <p:sp>
        <p:nvSpPr>
          <p:cNvPr id="41" name="btfpBulletedList239144">
            <a:extLst>
              <a:ext uri="{FF2B5EF4-FFF2-40B4-BE49-F238E27FC236}">
                <a16:creationId xmlns:a16="http://schemas.microsoft.com/office/drawing/2014/main" id="{D4197876-FCA3-6353-1B05-7C13062F8530}"/>
              </a:ext>
            </a:extLst>
          </p:cNvPr>
          <p:cNvSpPr txBox="1"/>
          <p:nvPr>
            <p:custDataLst>
              <p:tags r:id="rId2"/>
            </p:custDataLst>
          </p:nvPr>
        </p:nvSpPr>
        <p:spPr bwMode="gray">
          <a:xfrm>
            <a:off x="6797243" y="2523150"/>
            <a:ext cx="2102940" cy="442035"/>
          </a:xfrm>
          <a:prstGeom prst="rect">
            <a:avLst/>
          </a:prstGeom>
          <a:noFill/>
        </p:spPr>
        <p:txBody>
          <a:bodyPr vert="horz" wrap="square" lIns="36000" tIns="36000" rIns="36000" bIns="36000" rtlCol="0" anchor="t">
            <a:spAutoFit/>
          </a:bodyPr>
          <a:lstStyle/>
          <a:p>
            <a:pPr marL="0" indent="0">
              <a:spcBef>
                <a:spcPts val="600"/>
              </a:spcBef>
              <a:buNone/>
            </a:pPr>
            <a:r>
              <a:rPr lang="en-US" sz="1200" b="1" dirty="0">
                <a:cs typeface="Arial"/>
              </a:rPr>
              <a:t>6 wells</a:t>
            </a:r>
            <a:r>
              <a:rPr lang="en-US" sz="1200" dirty="0">
                <a:cs typeface="Arial"/>
              </a:rPr>
              <a:t> completed at a depth of </a:t>
            </a:r>
            <a:r>
              <a:rPr lang="en-US" sz="1200" b="1" dirty="0">
                <a:cs typeface="Arial"/>
              </a:rPr>
              <a:t>3,000-4,000 meters</a:t>
            </a:r>
          </a:p>
        </p:txBody>
      </p:sp>
      <p:pic>
        <p:nvPicPr>
          <p:cNvPr id="42" name="Graphic 41" descr="High temperature with solid fill">
            <a:extLst>
              <a:ext uri="{FF2B5EF4-FFF2-40B4-BE49-F238E27FC236}">
                <a16:creationId xmlns:a16="http://schemas.microsoft.com/office/drawing/2014/main" id="{73654BE1-3D9D-F8ED-D493-D3BBC963F63C}"/>
              </a:ext>
            </a:extLst>
          </p:cNvPr>
          <p:cNvPicPr>
            <a:picLocks noChangeAspect="1"/>
          </p:cNvPicPr>
          <p:nvPr/>
        </p:nvPicPr>
        <p:blipFill>
          <a:blip r:embed="rId24" cstate="screen">
            <a:extLst>
              <a:ext uri="{28A0092B-C50C-407E-A947-70E740481C1C}">
                <a14:useLocalDpi xmlns:a14="http://schemas.microsoft.com/office/drawing/2010/main"/>
              </a:ext>
              <a:ext uri="{96DAC541-7B7A-43D3-8B79-37D633B846F1}">
                <asvg:svgBlip xmlns:asvg="http://schemas.microsoft.com/office/drawing/2016/SVG/main" r:embed="rId25"/>
              </a:ext>
            </a:extLst>
          </a:blip>
          <a:srcRect/>
          <a:stretch/>
        </p:blipFill>
        <p:spPr>
          <a:xfrm>
            <a:off x="10403645" y="2051545"/>
            <a:ext cx="457200" cy="457200"/>
          </a:xfrm>
          <a:prstGeom prst="rect">
            <a:avLst/>
          </a:prstGeom>
        </p:spPr>
      </p:pic>
      <p:sp>
        <p:nvSpPr>
          <p:cNvPr id="43" name="btfpBulletedList239144">
            <a:extLst>
              <a:ext uri="{FF2B5EF4-FFF2-40B4-BE49-F238E27FC236}">
                <a16:creationId xmlns:a16="http://schemas.microsoft.com/office/drawing/2014/main" id="{54B2A2E5-D5FB-7114-6062-EB173665CA90}"/>
              </a:ext>
            </a:extLst>
          </p:cNvPr>
          <p:cNvSpPr txBox="1"/>
          <p:nvPr>
            <p:custDataLst>
              <p:tags r:id="rId3"/>
            </p:custDataLst>
          </p:nvPr>
        </p:nvSpPr>
        <p:spPr bwMode="gray">
          <a:xfrm>
            <a:off x="9570452" y="2544269"/>
            <a:ext cx="2245103" cy="442035"/>
          </a:xfrm>
          <a:prstGeom prst="rect">
            <a:avLst/>
          </a:prstGeom>
          <a:noFill/>
        </p:spPr>
        <p:txBody>
          <a:bodyPr vert="horz" wrap="square" lIns="36000" tIns="36000" rIns="36000" bIns="36000" rtlCol="0" anchor="t">
            <a:spAutoFit/>
          </a:bodyPr>
          <a:lstStyle/>
          <a:p>
            <a:pPr marL="0" indent="0">
              <a:spcBef>
                <a:spcPts val="600"/>
              </a:spcBef>
              <a:buNone/>
            </a:pPr>
            <a:r>
              <a:rPr lang="en-US" sz="1200" b="1" dirty="0">
                <a:cs typeface="Arial"/>
              </a:rPr>
              <a:t>50 MWt</a:t>
            </a:r>
            <a:r>
              <a:rPr lang="en-US" sz="1200" dirty="0">
                <a:cs typeface="Arial"/>
              </a:rPr>
              <a:t> output at a reservoir temperature of </a:t>
            </a:r>
            <a:r>
              <a:rPr lang="en-US" sz="1200" b="1" dirty="0">
                <a:cs typeface="Arial"/>
              </a:rPr>
              <a:t>~100ºC</a:t>
            </a:r>
            <a:r>
              <a:rPr lang="en-US" sz="1200" dirty="0">
                <a:cs typeface="Arial"/>
              </a:rPr>
              <a:t> </a:t>
            </a:r>
            <a:endParaRPr lang="en-US" sz="1200" b="1" dirty="0">
              <a:cs typeface="Arial"/>
            </a:endParaRPr>
          </a:p>
        </p:txBody>
      </p:sp>
      <p:pic>
        <p:nvPicPr>
          <p:cNvPr id="44" name="Graphic 43" descr="Ribbon with solid fill">
            <a:extLst>
              <a:ext uri="{FF2B5EF4-FFF2-40B4-BE49-F238E27FC236}">
                <a16:creationId xmlns:a16="http://schemas.microsoft.com/office/drawing/2014/main" id="{941623AB-9CAF-220D-F39A-0EB00B4901AF}"/>
              </a:ext>
            </a:extLst>
          </p:cNvPr>
          <p:cNvPicPr>
            <a:picLocks noChangeAspect="1"/>
          </p:cNvPicPr>
          <p:nvPr/>
        </p:nvPicPr>
        <p:blipFill>
          <a:blip r:embed="rId26" cstate="screen">
            <a:extLst>
              <a:ext uri="{28A0092B-C50C-407E-A947-70E740481C1C}">
                <a14:useLocalDpi xmlns:a14="http://schemas.microsoft.com/office/drawing/2010/main"/>
              </a:ext>
              <a:ext uri="{96DAC541-7B7A-43D3-8B79-37D633B846F1}">
                <asvg:svgBlip xmlns:asvg="http://schemas.microsoft.com/office/drawing/2016/SVG/main" r:embed="rId27"/>
              </a:ext>
            </a:extLst>
          </a:blip>
          <a:srcRect/>
          <a:stretch/>
        </p:blipFill>
        <p:spPr>
          <a:xfrm>
            <a:off x="7582809" y="3020273"/>
            <a:ext cx="457200" cy="457200"/>
          </a:xfrm>
          <a:prstGeom prst="rect">
            <a:avLst/>
          </a:prstGeom>
        </p:spPr>
      </p:pic>
      <p:sp>
        <p:nvSpPr>
          <p:cNvPr id="45" name="btfpBulletedList239144">
            <a:extLst>
              <a:ext uri="{FF2B5EF4-FFF2-40B4-BE49-F238E27FC236}">
                <a16:creationId xmlns:a16="http://schemas.microsoft.com/office/drawing/2014/main" id="{DFF9C987-DCE3-264E-4D56-C5499530166D}"/>
              </a:ext>
            </a:extLst>
          </p:cNvPr>
          <p:cNvSpPr txBox="1"/>
          <p:nvPr>
            <p:custDataLst>
              <p:tags r:id="rId4"/>
            </p:custDataLst>
          </p:nvPr>
        </p:nvSpPr>
        <p:spPr bwMode="gray">
          <a:xfrm>
            <a:off x="6959168" y="3457909"/>
            <a:ext cx="2102940" cy="442035"/>
          </a:xfrm>
          <a:prstGeom prst="rect">
            <a:avLst/>
          </a:prstGeom>
          <a:noFill/>
        </p:spPr>
        <p:txBody>
          <a:bodyPr vert="horz" wrap="square" lIns="36000" tIns="36000" rIns="36000" bIns="36000" rtlCol="0" anchor="t">
            <a:spAutoFit/>
          </a:bodyPr>
          <a:lstStyle/>
          <a:p>
            <a:pPr marL="0" indent="0">
              <a:spcBef>
                <a:spcPts val="600"/>
              </a:spcBef>
              <a:buNone/>
            </a:pPr>
            <a:r>
              <a:rPr lang="en-US" sz="1200" b="1" dirty="0">
                <a:cs typeface="Arial"/>
              </a:rPr>
              <a:t>Highest availability</a:t>
            </a:r>
            <a:r>
              <a:rPr lang="en-US" sz="1200" dirty="0">
                <a:cs typeface="Arial"/>
              </a:rPr>
              <a:t> of all heating plants in Germany</a:t>
            </a:r>
            <a:endParaRPr lang="en-US" sz="1200" b="1" dirty="0">
              <a:cs typeface="Arial"/>
            </a:endParaRPr>
          </a:p>
        </p:txBody>
      </p:sp>
      <p:pic>
        <p:nvPicPr>
          <p:cNvPr id="46" name="Graphic 45" descr="Gauge with solid fill">
            <a:extLst>
              <a:ext uri="{FF2B5EF4-FFF2-40B4-BE49-F238E27FC236}">
                <a16:creationId xmlns:a16="http://schemas.microsoft.com/office/drawing/2014/main" id="{6DD600CC-8C3C-3735-888F-E3C9E0885023}"/>
              </a:ext>
            </a:extLst>
          </p:cNvPr>
          <p:cNvPicPr>
            <a:picLocks noChangeAspect="1"/>
          </p:cNvPicPr>
          <p:nvPr/>
        </p:nvPicPr>
        <p:blipFill>
          <a:blip r:embed="rId28" cstate="screen">
            <a:extLst>
              <a:ext uri="{28A0092B-C50C-407E-A947-70E740481C1C}">
                <a14:useLocalDpi xmlns:a14="http://schemas.microsoft.com/office/drawing/2010/main"/>
              </a:ext>
              <a:ext uri="{96DAC541-7B7A-43D3-8B79-37D633B846F1}">
                <asvg:svgBlip xmlns:asvg="http://schemas.microsoft.com/office/drawing/2016/SVG/main" r:embed="rId29"/>
              </a:ext>
            </a:extLst>
          </a:blip>
          <a:srcRect/>
          <a:stretch/>
        </p:blipFill>
        <p:spPr>
          <a:xfrm>
            <a:off x="10403645" y="2986304"/>
            <a:ext cx="457200" cy="457200"/>
          </a:xfrm>
          <a:prstGeom prst="rect">
            <a:avLst/>
          </a:prstGeom>
        </p:spPr>
      </p:pic>
      <p:sp>
        <p:nvSpPr>
          <p:cNvPr id="47" name="btfpBulletedList239144">
            <a:extLst>
              <a:ext uri="{FF2B5EF4-FFF2-40B4-BE49-F238E27FC236}">
                <a16:creationId xmlns:a16="http://schemas.microsoft.com/office/drawing/2014/main" id="{983F31DF-7EBA-A046-A005-D3002E7677B7}"/>
              </a:ext>
            </a:extLst>
          </p:cNvPr>
          <p:cNvSpPr txBox="1"/>
          <p:nvPr>
            <p:custDataLst>
              <p:tags r:id="rId5"/>
            </p:custDataLst>
          </p:nvPr>
        </p:nvSpPr>
        <p:spPr bwMode="gray">
          <a:xfrm>
            <a:off x="9568716" y="3457909"/>
            <a:ext cx="2245104" cy="442035"/>
          </a:xfrm>
          <a:prstGeom prst="rect">
            <a:avLst/>
          </a:prstGeom>
          <a:noFill/>
        </p:spPr>
        <p:txBody>
          <a:bodyPr vert="horz" wrap="square" lIns="36000" tIns="36000" rIns="36000" bIns="36000" rtlCol="0" anchor="t">
            <a:spAutoFit/>
          </a:bodyPr>
          <a:lstStyle/>
          <a:p>
            <a:pPr marL="0" indent="0">
              <a:spcBef>
                <a:spcPts val="600"/>
              </a:spcBef>
              <a:buNone/>
            </a:pPr>
            <a:r>
              <a:rPr lang="en-US" sz="1200" dirty="0">
                <a:cs typeface="Arial"/>
              </a:rPr>
              <a:t>Bavarian geothermal systems have achieved COPs </a:t>
            </a:r>
            <a:r>
              <a:rPr lang="en-US" sz="1200" b="1" dirty="0">
                <a:cs typeface="Arial"/>
              </a:rPr>
              <a:t>up to 36</a:t>
            </a:r>
            <a:endParaRPr lang="en-US" sz="1200" dirty="0">
              <a:cs typeface="Arial"/>
            </a:endParaRPr>
          </a:p>
        </p:txBody>
      </p:sp>
      <p:sp>
        <p:nvSpPr>
          <p:cNvPr id="48" name="btfpBulletedList239144">
            <a:extLst>
              <a:ext uri="{FF2B5EF4-FFF2-40B4-BE49-F238E27FC236}">
                <a16:creationId xmlns:a16="http://schemas.microsoft.com/office/drawing/2014/main" id="{4BE5A333-A846-A167-9D7A-DD9FA696CCE7}"/>
              </a:ext>
            </a:extLst>
          </p:cNvPr>
          <p:cNvSpPr txBox="1"/>
          <p:nvPr>
            <p:custDataLst>
              <p:tags r:id="rId6"/>
            </p:custDataLst>
          </p:nvPr>
        </p:nvSpPr>
        <p:spPr bwMode="gray">
          <a:xfrm>
            <a:off x="6747883" y="5663356"/>
            <a:ext cx="5073646" cy="380480"/>
          </a:xfrm>
          <a:prstGeom prst="rect">
            <a:avLst/>
          </a:prstGeom>
          <a:noFill/>
        </p:spPr>
        <p:txBody>
          <a:bodyPr vert="horz" wrap="square" lIns="36000" tIns="36000" rIns="36000" bIns="36000" rtlCol="0" anchor="t">
            <a:spAutoFit/>
          </a:bodyPr>
          <a:lstStyle/>
          <a:p>
            <a:pPr marL="0" indent="0">
              <a:buNone/>
            </a:pPr>
            <a:r>
              <a:rPr lang="en-US" sz="1000" dirty="0">
                <a:cs typeface="Arial"/>
              </a:rPr>
              <a:t>*Policy uncertainty in the early stages of the new government may increase investor uncertainty</a:t>
            </a:r>
          </a:p>
        </p:txBody>
      </p:sp>
      <p:pic>
        <p:nvPicPr>
          <p:cNvPr id="49" name="Graphic 48" descr="Badge 1 outline">
            <a:extLst>
              <a:ext uri="{FF2B5EF4-FFF2-40B4-BE49-F238E27FC236}">
                <a16:creationId xmlns:a16="http://schemas.microsoft.com/office/drawing/2014/main" id="{049E37CC-05F5-E0B1-6C70-AE505C82DA18}"/>
              </a:ext>
            </a:extLst>
          </p:cNvPr>
          <p:cNvPicPr>
            <a:picLocks noChangeAspect="1"/>
          </p:cNvPicPr>
          <p:nvPr/>
        </p:nvPicPr>
        <p:blipFill>
          <a:blip r:embed="rId30" cstate="screen">
            <a:extLst>
              <a:ext uri="{28A0092B-C50C-407E-A947-70E740481C1C}">
                <a14:useLocalDpi xmlns:a14="http://schemas.microsoft.com/office/drawing/2010/main"/>
              </a:ext>
              <a:ext uri="{96DAC541-7B7A-43D3-8B79-37D633B846F1}">
                <asvg:svgBlip xmlns:asvg="http://schemas.microsoft.com/office/drawing/2016/SVG/main" r:embed="rId31"/>
              </a:ext>
            </a:extLst>
          </a:blip>
          <a:srcRect/>
          <a:stretch/>
        </p:blipFill>
        <p:spPr>
          <a:xfrm>
            <a:off x="7221655" y="4657075"/>
            <a:ext cx="317261" cy="317261"/>
          </a:xfrm>
          <a:prstGeom prst="rect">
            <a:avLst/>
          </a:prstGeom>
        </p:spPr>
      </p:pic>
      <p:sp>
        <p:nvSpPr>
          <p:cNvPr id="50" name="btfpBulletedList239144">
            <a:extLst>
              <a:ext uri="{FF2B5EF4-FFF2-40B4-BE49-F238E27FC236}">
                <a16:creationId xmlns:a16="http://schemas.microsoft.com/office/drawing/2014/main" id="{F376EFED-F6AB-1562-12EA-D220235CC1DB}"/>
              </a:ext>
            </a:extLst>
          </p:cNvPr>
          <p:cNvSpPr txBox="1"/>
          <p:nvPr>
            <p:custDataLst>
              <p:tags r:id="rId7"/>
            </p:custDataLst>
          </p:nvPr>
        </p:nvSpPr>
        <p:spPr bwMode="gray">
          <a:xfrm>
            <a:off x="6747883" y="4961970"/>
            <a:ext cx="1431252" cy="626701"/>
          </a:xfrm>
          <a:prstGeom prst="rect">
            <a:avLst/>
          </a:prstGeom>
          <a:noFill/>
        </p:spPr>
        <p:txBody>
          <a:bodyPr vert="horz" wrap="square" lIns="36000" tIns="36000" rIns="36000" bIns="36000" rtlCol="0" anchor="t">
            <a:spAutoFit/>
          </a:bodyPr>
          <a:lstStyle/>
          <a:p>
            <a:pPr marL="0" indent="0">
              <a:spcBef>
                <a:spcPts val="600"/>
              </a:spcBef>
              <a:buNone/>
            </a:pPr>
            <a:r>
              <a:rPr lang="en-US" sz="1200" dirty="0">
                <a:cs typeface="Arial"/>
              </a:rPr>
              <a:t>Simplified and digitalized approval procedures</a:t>
            </a:r>
          </a:p>
        </p:txBody>
      </p:sp>
      <p:pic>
        <p:nvPicPr>
          <p:cNvPr id="51" name="Graphic 50" descr="Badge outline">
            <a:extLst>
              <a:ext uri="{FF2B5EF4-FFF2-40B4-BE49-F238E27FC236}">
                <a16:creationId xmlns:a16="http://schemas.microsoft.com/office/drawing/2014/main" id="{243FC365-0E98-9827-FFBE-2A543B7B6175}"/>
              </a:ext>
            </a:extLst>
          </p:cNvPr>
          <p:cNvPicPr>
            <a:picLocks noChangeAspect="1"/>
          </p:cNvPicPr>
          <p:nvPr/>
        </p:nvPicPr>
        <p:blipFill>
          <a:blip r:embed="rId32" cstate="screen">
            <a:extLst>
              <a:ext uri="{28A0092B-C50C-407E-A947-70E740481C1C}">
                <a14:useLocalDpi xmlns:a14="http://schemas.microsoft.com/office/drawing/2010/main"/>
              </a:ext>
              <a:ext uri="{96DAC541-7B7A-43D3-8B79-37D633B846F1}">
                <asvg:svgBlip xmlns:asvg="http://schemas.microsoft.com/office/drawing/2016/SVG/main" r:embed="rId33"/>
              </a:ext>
            </a:extLst>
          </a:blip>
          <a:srcRect/>
          <a:stretch/>
        </p:blipFill>
        <p:spPr>
          <a:xfrm>
            <a:off x="8892889" y="4658763"/>
            <a:ext cx="317261" cy="317261"/>
          </a:xfrm>
          <a:prstGeom prst="rect">
            <a:avLst/>
          </a:prstGeom>
        </p:spPr>
      </p:pic>
      <p:sp>
        <p:nvSpPr>
          <p:cNvPr id="52" name="btfpBulletedList239144">
            <a:extLst>
              <a:ext uri="{FF2B5EF4-FFF2-40B4-BE49-F238E27FC236}">
                <a16:creationId xmlns:a16="http://schemas.microsoft.com/office/drawing/2014/main" id="{9D14EFFD-BA6A-F34E-4269-C5C11D50CB94}"/>
              </a:ext>
            </a:extLst>
          </p:cNvPr>
          <p:cNvSpPr txBox="1"/>
          <p:nvPr>
            <p:custDataLst>
              <p:tags r:id="rId8"/>
            </p:custDataLst>
          </p:nvPr>
        </p:nvSpPr>
        <p:spPr bwMode="gray">
          <a:xfrm>
            <a:off x="8312537" y="4973339"/>
            <a:ext cx="1704065" cy="442035"/>
          </a:xfrm>
          <a:prstGeom prst="rect">
            <a:avLst/>
          </a:prstGeom>
          <a:noFill/>
        </p:spPr>
        <p:txBody>
          <a:bodyPr vert="horz" wrap="square" lIns="36000" tIns="36000" rIns="36000" bIns="36000" rtlCol="0" anchor="t">
            <a:spAutoFit/>
          </a:bodyPr>
          <a:lstStyle/>
          <a:p>
            <a:pPr marL="0" indent="0">
              <a:spcBef>
                <a:spcPts val="600"/>
              </a:spcBef>
              <a:buNone/>
            </a:pPr>
            <a:r>
              <a:rPr lang="en-US" sz="1200" dirty="0">
                <a:cs typeface="Arial"/>
              </a:rPr>
              <a:t>Maximum deadlines for approval procedures</a:t>
            </a:r>
          </a:p>
        </p:txBody>
      </p:sp>
      <p:pic>
        <p:nvPicPr>
          <p:cNvPr id="53" name="Graphic 52" descr="Badge 3 outline">
            <a:extLst>
              <a:ext uri="{FF2B5EF4-FFF2-40B4-BE49-F238E27FC236}">
                <a16:creationId xmlns:a16="http://schemas.microsoft.com/office/drawing/2014/main" id="{E3D501E1-E9B7-D16D-6D91-3698A29FDD2F}"/>
              </a:ext>
            </a:extLst>
          </p:cNvPr>
          <p:cNvPicPr>
            <a:picLocks noChangeAspect="1"/>
          </p:cNvPicPr>
          <p:nvPr/>
        </p:nvPicPr>
        <p:blipFill>
          <a:blip r:embed="rId34" cstate="screen">
            <a:extLst>
              <a:ext uri="{28A0092B-C50C-407E-A947-70E740481C1C}">
                <a14:useLocalDpi xmlns:a14="http://schemas.microsoft.com/office/drawing/2010/main"/>
              </a:ext>
              <a:ext uri="{96DAC541-7B7A-43D3-8B79-37D633B846F1}">
                <asvg:svgBlip xmlns:asvg="http://schemas.microsoft.com/office/drawing/2016/SVG/main" r:embed="rId35"/>
              </a:ext>
            </a:extLst>
          </a:blip>
          <a:srcRect/>
          <a:stretch/>
        </p:blipFill>
        <p:spPr>
          <a:xfrm>
            <a:off x="10768644" y="4654363"/>
            <a:ext cx="317261" cy="317261"/>
          </a:xfrm>
          <a:prstGeom prst="rect">
            <a:avLst/>
          </a:prstGeom>
        </p:spPr>
      </p:pic>
      <p:sp>
        <p:nvSpPr>
          <p:cNvPr id="54" name="btfpBulletedList239144">
            <a:extLst>
              <a:ext uri="{FF2B5EF4-FFF2-40B4-BE49-F238E27FC236}">
                <a16:creationId xmlns:a16="http://schemas.microsoft.com/office/drawing/2014/main" id="{6846276A-6AC7-3A2A-9F70-FA365FB6F88A}"/>
              </a:ext>
            </a:extLst>
          </p:cNvPr>
          <p:cNvSpPr txBox="1"/>
          <p:nvPr>
            <p:custDataLst>
              <p:tags r:id="rId9"/>
            </p:custDataLst>
          </p:nvPr>
        </p:nvSpPr>
        <p:spPr bwMode="gray">
          <a:xfrm>
            <a:off x="10150004" y="4973338"/>
            <a:ext cx="1704065" cy="626701"/>
          </a:xfrm>
          <a:prstGeom prst="rect">
            <a:avLst/>
          </a:prstGeom>
          <a:noFill/>
        </p:spPr>
        <p:txBody>
          <a:bodyPr vert="horz" wrap="square" lIns="36000" tIns="36000" rIns="36000" bIns="36000" rtlCol="0" anchor="t">
            <a:spAutoFit/>
          </a:bodyPr>
          <a:lstStyle/>
          <a:p>
            <a:pPr marL="0" indent="0">
              <a:spcBef>
                <a:spcPts val="600"/>
              </a:spcBef>
              <a:buNone/>
            </a:pPr>
            <a:r>
              <a:rPr lang="en-US" sz="1200" dirty="0">
                <a:cs typeface="Arial"/>
              </a:rPr>
              <a:t>Geothermal classified as a paramount public interest</a:t>
            </a:r>
          </a:p>
        </p:txBody>
      </p:sp>
      <p:sp>
        <p:nvSpPr>
          <p:cNvPr id="2" name="Oval 1">
            <a:extLst>
              <a:ext uri="{FF2B5EF4-FFF2-40B4-BE49-F238E27FC236}">
                <a16:creationId xmlns:a16="http://schemas.microsoft.com/office/drawing/2014/main" id="{0857964D-112D-BCD1-0F3B-79471B5AA462}"/>
              </a:ext>
            </a:extLst>
          </p:cNvPr>
          <p:cNvSpPr/>
          <p:nvPr/>
        </p:nvSpPr>
        <p:spPr bwMode="gray">
          <a:xfrm>
            <a:off x="54864" y="552234"/>
            <a:ext cx="274320" cy="274320"/>
          </a:xfrm>
          <a:prstGeom prst="ellipse">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err="1">
              <a:solidFill>
                <a:schemeClr val="tx1"/>
              </a:solidFill>
            </a:endParaRPr>
          </a:p>
        </p:txBody>
      </p:sp>
      <p:sp>
        <p:nvSpPr>
          <p:cNvPr id="55" name="Text Placeholder 2">
            <a:extLst>
              <a:ext uri="{FF2B5EF4-FFF2-40B4-BE49-F238E27FC236}">
                <a16:creationId xmlns:a16="http://schemas.microsoft.com/office/drawing/2014/main" id="{39F0C703-EFE5-5C49-F2DF-2B01A7CF319B}"/>
              </a:ext>
            </a:extLst>
          </p:cNvPr>
          <p:cNvSpPr txBox="1">
            <a:spLocks/>
          </p:cNvSpPr>
          <p:nvPr/>
        </p:nvSpPr>
        <p:spPr>
          <a:xfrm>
            <a:off x="54864" y="552234"/>
            <a:ext cx="274320" cy="274320"/>
          </a:xfrm>
          <a:prstGeom prst="rect">
            <a:avLst/>
          </a:prstGeom>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200" b="1" dirty="0">
                <a:solidFill>
                  <a:schemeClr val="bg1"/>
                </a:solidFill>
              </a:rPr>
              <a:t>D</a:t>
            </a:r>
          </a:p>
        </p:txBody>
      </p:sp>
    </p:spTree>
    <p:extLst>
      <p:ext uri="{BB962C8B-B14F-4D97-AF65-F5344CB8AC3E}">
        <p14:creationId xmlns:p14="http://schemas.microsoft.com/office/powerpoint/2010/main" val="53455001"/>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ADED7116-9D16-D1DB-D660-CF486BB29B63}"/>
              </a:ext>
            </a:extLst>
          </p:cNvPr>
          <p:cNvGraphicFramePr>
            <a:graphicFrameLocks/>
          </p:cNvGraphicFramePr>
          <p:nvPr>
            <p:custDataLst>
              <p:tags r:id="rId1"/>
            </p:custDataLst>
            <p:extLst>
              <p:ext uri="{D42A27DB-BD31-4B8C-83A1-F6EECF244321}">
                <p14:modId xmlns:p14="http://schemas.microsoft.com/office/powerpoint/2010/main" val="4186055296"/>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0" name=""/>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Text Placeholder 2">
            <a:extLst>
              <a:ext uri="{FF2B5EF4-FFF2-40B4-BE49-F238E27FC236}">
                <a16:creationId xmlns:a16="http://schemas.microsoft.com/office/drawing/2014/main" id="{1565C17A-791D-9932-F34C-1F89BD9A0801}"/>
              </a:ext>
            </a:extLst>
          </p:cNvPr>
          <p:cNvSpPr>
            <a:spLocks noGrp="1"/>
          </p:cNvSpPr>
          <p:nvPr>
            <p:ph type="body" sz="quarter" idx="14"/>
          </p:nvPr>
        </p:nvSpPr>
        <p:spPr/>
        <p:txBody>
          <a:bodyPr/>
          <a:lstStyle/>
          <a:p>
            <a:pPr marL="0" lvl="0" indent="0" defTabSz="711200">
              <a:spcAft>
                <a:spcPts val="600"/>
              </a:spcAft>
              <a:buNone/>
              <a:defRPr/>
            </a:pPr>
            <a:r>
              <a:rPr lang="en-US" b="1" dirty="0">
                <a:solidFill>
                  <a:srgbClr val="000000"/>
                </a:solidFill>
                <a:cs typeface="Arial"/>
              </a:rPr>
              <a:t>Observations</a:t>
            </a:r>
            <a:endParaRPr lang="en-US" dirty="0">
              <a:solidFill>
                <a:srgbClr val="000000"/>
              </a:solidFill>
              <a:cs typeface="Arial"/>
            </a:endParaRPr>
          </a:p>
          <a:p>
            <a:pPr marL="177800" lvl="0" indent="-177800" defTabSz="711200">
              <a:spcBef>
                <a:spcPts val="1200"/>
              </a:spcBef>
              <a:buFont typeface="Arial"/>
              <a:buChar char="•"/>
              <a:defRPr/>
            </a:pPr>
            <a:r>
              <a:rPr lang="en-GB" sz="1050" b="1" dirty="0">
                <a:solidFill>
                  <a:srgbClr val="000000"/>
                </a:solidFill>
                <a:ea typeface="+mn-lt"/>
                <a:cs typeface="Arial"/>
              </a:rPr>
              <a:t>The TU Delft project advanced despite permitting delays</a:t>
            </a:r>
            <a:r>
              <a:rPr lang="en-GB" sz="1050" dirty="0">
                <a:solidFill>
                  <a:srgbClr val="000000"/>
                </a:solidFill>
                <a:ea typeface="+mn-lt"/>
                <a:cs typeface="Arial"/>
              </a:rPr>
              <a:t>, enabled by </a:t>
            </a:r>
            <a:r>
              <a:rPr lang="en-GB" sz="1050" b="1" dirty="0">
                <a:solidFill>
                  <a:srgbClr val="000000"/>
                </a:solidFill>
                <a:ea typeface="+mn-lt"/>
                <a:cs typeface="Arial"/>
              </a:rPr>
              <a:t>public co-investment </a:t>
            </a:r>
            <a:r>
              <a:rPr lang="en-GB" sz="1050" dirty="0">
                <a:solidFill>
                  <a:srgbClr val="000000"/>
                </a:solidFill>
                <a:ea typeface="+mn-lt"/>
                <a:cs typeface="Arial"/>
              </a:rPr>
              <a:t>and </a:t>
            </a:r>
            <a:r>
              <a:rPr lang="en-GB" sz="1050" b="1" dirty="0">
                <a:solidFill>
                  <a:srgbClr val="000000"/>
                </a:solidFill>
                <a:ea typeface="+mn-lt"/>
                <a:cs typeface="Arial"/>
              </a:rPr>
              <a:t>subsidies</a:t>
            </a:r>
            <a:r>
              <a:rPr lang="en-GB" sz="1050" dirty="0">
                <a:solidFill>
                  <a:srgbClr val="000000"/>
                </a:solidFill>
                <a:ea typeface="+mn-lt"/>
                <a:cs typeface="Arial"/>
              </a:rPr>
              <a:t>,</a:t>
            </a:r>
            <a:r>
              <a:rPr lang="en-GB" sz="1050" b="1" dirty="0">
                <a:solidFill>
                  <a:srgbClr val="000000"/>
                </a:solidFill>
                <a:ea typeface="+mn-lt"/>
                <a:cs typeface="Arial"/>
              </a:rPr>
              <a:t> </a:t>
            </a:r>
            <a:r>
              <a:rPr lang="en-GB" sz="1050" dirty="0">
                <a:solidFill>
                  <a:srgbClr val="000000"/>
                </a:solidFill>
                <a:ea typeface="+mn-lt"/>
                <a:cs typeface="Arial"/>
              </a:rPr>
              <a:t>showing the power of targeted support.</a:t>
            </a:r>
          </a:p>
          <a:p>
            <a:pPr marL="177800" lvl="0" indent="-177800" defTabSz="711200">
              <a:spcBef>
                <a:spcPts val="1200"/>
              </a:spcBef>
              <a:buFont typeface="Arial"/>
              <a:buChar char="•"/>
              <a:defRPr/>
            </a:pPr>
            <a:r>
              <a:rPr lang="en-GB" sz="1050" b="1" dirty="0">
                <a:solidFill>
                  <a:srgbClr val="000000"/>
                </a:solidFill>
                <a:ea typeface="+mn-lt"/>
                <a:cs typeface="Arial"/>
              </a:rPr>
              <a:t>The project demonstrates urban geothermal viability</a:t>
            </a:r>
            <a:r>
              <a:rPr lang="en-GB" sz="1050" dirty="0">
                <a:solidFill>
                  <a:srgbClr val="000000"/>
                </a:solidFill>
                <a:ea typeface="+mn-lt"/>
                <a:cs typeface="Arial"/>
              </a:rPr>
              <a:t> and underscores the urgency of Mining Act reform to unlock future projects at scale.</a:t>
            </a:r>
          </a:p>
          <a:p>
            <a:pPr marL="177800" lvl="0" indent="-177800" defTabSz="711200">
              <a:spcBef>
                <a:spcPts val="1200"/>
              </a:spcBef>
              <a:buFont typeface="Arial"/>
              <a:buChar char="•"/>
              <a:defRPr/>
            </a:pPr>
            <a:endParaRPr lang="en-GB" sz="200" dirty="0">
              <a:solidFill>
                <a:srgbClr val="000000"/>
              </a:solidFill>
              <a:cs typeface="Arial"/>
            </a:endParaRPr>
          </a:p>
          <a:p>
            <a:pPr marL="0" lvl="0" indent="0" defTabSz="711200">
              <a:spcAft>
                <a:spcPts val="600"/>
              </a:spcAft>
              <a:buNone/>
              <a:defRPr/>
            </a:pPr>
            <a:r>
              <a:rPr lang="en-GB" sz="1050" b="1" dirty="0">
                <a:solidFill>
                  <a:srgbClr val="000000"/>
                </a:solidFill>
                <a:cs typeface="Arial"/>
              </a:rPr>
              <a:t>Policy Asks:</a:t>
            </a:r>
            <a:endParaRPr lang="en-GB" sz="1050" dirty="0">
              <a:solidFill>
                <a:srgbClr val="000000"/>
              </a:solidFill>
              <a:cs typeface="Arial"/>
            </a:endParaRPr>
          </a:p>
          <a:p>
            <a:pPr marL="171450" lvl="0" indent="-171450" defTabSz="711200">
              <a:buFont typeface="Arial,Sans-Serif"/>
              <a:buChar char="•"/>
              <a:defRPr/>
            </a:pPr>
            <a:r>
              <a:rPr lang="en-US" sz="1050" dirty="0">
                <a:solidFill>
                  <a:srgbClr val="000000"/>
                </a:solidFill>
                <a:ea typeface="+mn-lt"/>
                <a:cs typeface="Arial"/>
              </a:rPr>
              <a:t>Develop </a:t>
            </a:r>
            <a:r>
              <a:rPr lang="en-US" sz="1050" b="1" dirty="0">
                <a:solidFill>
                  <a:srgbClr val="000000"/>
                </a:solidFill>
                <a:ea typeface="+mn-lt"/>
                <a:cs typeface="Arial"/>
              </a:rPr>
              <a:t>geothermal-specific permitting track</a:t>
            </a:r>
            <a:r>
              <a:rPr lang="en-US" sz="1050" dirty="0">
                <a:solidFill>
                  <a:srgbClr val="000000"/>
                </a:solidFill>
                <a:ea typeface="+mn-lt"/>
                <a:cs typeface="Arial"/>
              </a:rPr>
              <a:t> and </a:t>
            </a:r>
            <a:r>
              <a:rPr lang="en-US" sz="1050" b="1" dirty="0">
                <a:solidFill>
                  <a:srgbClr val="000000"/>
                </a:solidFill>
                <a:ea typeface="+mn-lt"/>
                <a:cs typeface="Arial"/>
              </a:rPr>
              <a:t>harmonize legal frameworks</a:t>
            </a:r>
            <a:r>
              <a:rPr lang="en-US" sz="1050" dirty="0">
                <a:solidFill>
                  <a:srgbClr val="000000"/>
                </a:solidFill>
                <a:ea typeface="+mn-lt"/>
                <a:cs typeface="Arial"/>
              </a:rPr>
              <a:t> to reduce intersectoral conflicts.</a:t>
            </a:r>
          </a:p>
          <a:p>
            <a:pPr marL="177800" lvl="0" indent="-177800" defTabSz="711200">
              <a:buFont typeface="Arial,Sans-Serif"/>
              <a:buChar char="•"/>
              <a:defRPr/>
            </a:pPr>
            <a:r>
              <a:rPr lang="en-US" sz="1050" dirty="0">
                <a:solidFill>
                  <a:srgbClr val="000000"/>
                </a:solidFill>
                <a:ea typeface="+mn-lt"/>
                <a:cs typeface="Arial"/>
              </a:rPr>
              <a:t>Accelerate project timeline, with Germany’s success with Mining Act reform acting as a model.</a:t>
            </a:r>
          </a:p>
          <a:p>
            <a:pPr marL="177800" lvl="0" indent="-177800" defTabSz="711200">
              <a:buFont typeface="Arial,Sans-Serif"/>
              <a:buChar char="•"/>
              <a:defRPr/>
            </a:pPr>
            <a:r>
              <a:rPr lang="en-US" sz="1050" b="1" dirty="0">
                <a:solidFill>
                  <a:srgbClr val="000000"/>
                </a:solidFill>
                <a:ea typeface="+mn-lt"/>
                <a:cs typeface="Arial"/>
              </a:rPr>
              <a:t>Strengthen public-private partnerships </a:t>
            </a:r>
            <a:r>
              <a:rPr lang="en-US" sz="1050" dirty="0">
                <a:solidFill>
                  <a:srgbClr val="000000"/>
                </a:solidFill>
                <a:ea typeface="+mn-lt"/>
                <a:cs typeface="Arial"/>
              </a:rPr>
              <a:t>to de-risk and accelerate rollout.</a:t>
            </a:r>
            <a:endParaRPr lang="en-GB" sz="1050" dirty="0">
              <a:solidFill>
                <a:srgbClr val="000000"/>
              </a:solidFill>
              <a:cs typeface="Arial"/>
            </a:endParaRPr>
          </a:p>
          <a:p>
            <a:endParaRPr lang="en-US" dirty="0"/>
          </a:p>
        </p:txBody>
      </p:sp>
      <p:sp>
        <p:nvSpPr>
          <p:cNvPr id="4" name="Title 3">
            <a:extLst>
              <a:ext uri="{FF2B5EF4-FFF2-40B4-BE49-F238E27FC236}">
                <a16:creationId xmlns:a16="http://schemas.microsoft.com/office/drawing/2014/main" id="{CB5B7BEF-E6E7-90E8-0613-762418DD717D}"/>
              </a:ext>
            </a:extLst>
          </p:cNvPr>
          <p:cNvSpPr>
            <a:spLocks noGrp="1"/>
          </p:cNvSpPr>
          <p:nvPr>
            <p:ph type="title"/>
          </p:nvPr>
        </p:nvSpPr>
        <p:spPr/>
        <p:txBody>
          <a:bodyPr vert="horz" rIns="91440"/>
          <a:lstStyle/>
          <a:p>
            <a:r>
              <a:rPr lang="en-US" dirty="0"/>
              <a:t>In the Netherlands, streamlining permitting processes is a priority as strong policy frameworks for geothermal energy use emerge</a:t>
            </a:r>
          </a:p>
        </p:txBody>
      </p:sp>
      <p:sp>
        <p:nvSpPr>
          <p:cNvPr id="5" name="Footer Placeholder 4">
            <a:extLst>
              <a:ext uri="{FF2B5EF4-FFF2-40B4-BE49-F238E27FC236}">
                <a16:creationId xmlns:a16="http://schemas.microsoft.com/office/drawing/2014/main" id="{5E838ABD-8A76-F320-D782-5A624F7A6C1D}"/>
              </a:ext>
            </a:extLst>
          </p:cNvPr>
          <p:cNvSpPr>
            <a:spLocks noGrp="1"/>
          </p:cNvSpPr>
          <p:nvPr>
            <p:ph type="ftr" sz="quarter" idx="3"/>
          </p:nvPr>
        </p:nvSpPr>
        <p:spPr>
          <a:xfrm>
            <a:off x="334962" y="6224686"/>
            <a:ext cx="9147241" cy="216706"/>
          </a:xfrm>
        </p:spPr>
        <p:txBody>
          <a:bodyPr/>
          <a:lstStyle/>
          <a:p>
            <a:pPr lvl="0">
              <a:defRPr/>
            </a:pPr>
            <a:r>
              <a:rPr lang="en-US" dirty="0">
                <a:solidFill>
                  <a:srgbClr val="000000"/>
                </a:solidFill>
              </a:rPr>
              <a:t>Sources:</a:t>
            </a:r>
            <a:r>
              <a:rPr lang="en-US" dirty="0">
                <a:solidFill>
                  <a:srgbClr val="000000"/>
                </a:solidFill>
                <a:cs typeface="Segoe UI"/>
              </a:rPr>
              <a:t> </a:t>
            </a:r>
            <a:r>
              <a:rPr lang="en-US" u="sng" dirty="0">
                <a:solidFill>
                  <a:srgbClr val="46647B"/>
                </a:solidFill>
                <a:cs typeface="Segoe UI"/>
                <a:hlinkClick r:id="rId5"/>
              </a:rPr>
              <a:t>Geothermal industry in the Netherlands has promising potential for strong growth</a:t>
            </a:r>
            <a:r>
              <a:rPr lang="en-US" dirty="0">
                <a:solidFill>
                  <a:srgbClr val="000000"/>
                </a:solidFill>
                <a:cs typeface="Segoe UI"/>
              </a:rPr>
              <a:t> (</a:t>
            </a:r>
            <a:r>
              <a:rPr lang="en-US" dirty="0" err="1">
                <a:solidFill>
                  <a:srgbClr val="000000"/>
                </a:solidFill>
                <a:cs typeface="Segoe UI"/>
              </a:rPr>
              <a:t>ThinkGeoEnergy</a:t>
            </a:r>
            <a:r>
              <a:rPr lang="en-US" dirty="0">
                <a:solidFill>
                  <a:srgbClr val="000000"/>
                </a:solidFill>
                <a:cs typeface="Segoe UI"/>
              </a:rPr>
              <a:t>, 2025); </a:t>
            </a:r>
            <a:r>
              <a:rPr lang="en-US" u="sng" dirty="0">
                <a:solidFill>
                  <a:srgbClr val="46647B"/>
                </a:solidFill>
                <a:cs typeface="Segoe UI"/>
                <a:hlinkClick r:id="rId6"/>
              </a:rPr>
              <a:t>Geothermal Energy – In the Starting Blocks for Strong Growth</a:t>
            </a:r>
            <a:r>
              <a:rPr lang="en-US" dirty="0">
                <a:solidFill>
                  <a:srgbClr val="000000"/>
                </a:solidFill>
                <a:cs typeface="Segoe UI"/>
              </a:rPr>
              <a:t> (</a:t>
            </a:r>
            <a:r>
              <a:rPr lang="en-US" dirty="0" err="1">
                <a:solidFill>
                  <a:srgbClr val="000000"/>
                </a:solidFill>
                <a:cs typeface="Segoe UI"/>
              </a:rPr>
              <a:t>Geothermie</a:t>
            </a:r>
            <a:r>
              <a:rPr lang="en-US" dirty="0">
                <a:solidFill>
                  <a:srgbClr val="000000"/>
                </a:solidFill>
                <a:cs typeface="Segoe UI"/>
              </a:rPr>
              <a:t> Nederland, 2023);</a:t>
            </a:r>
            <a:r>
              <a:rPr lang="en-US" i="1" dirty="0">
                <a:solidFill>
                  <a:srgbClr val="000000"/>
                </a:solidFill>
                <a:cs typeface="Segoe UI"/>
              </a:rPr>
              <a:t> </a:t>
            </a:r>
            <a:r>
              <a:rPr lang="en-US" u="sng" dirty="0">
                <a:solidFill>
                  <a:srgbClr val="46647B"/>
                </a:solidFill>
                <a:cs typeface="Segoe UI"/>
                <a:hlinkClick r:id="rId7"/>
              </a:rPr>
              <a:t>A Research and Energy Production Geothermal Project on the TU Delft Campus</a:t>
            </a:r>
            <a:r>
              <a:rPr lang="en-US" dirty="0">
                <a:solidFill>
                  <a:srgbClr val="000000"/>
                </a:solidFill>
              </a:rPr>
              <a:t> </a:t>
            </a:r>
            <a:r>
              <a:rPr lang="en-US" dirty="0">
                <a:solidFill>
                  <a:srgbClr val="000000"/>
                </a:solidFill>
                <a:cs typeface="Segoe UI"/>
              </a:rPr>
              <a:t>(Vardon </a:t>
            </a:r>
            <a:r>
              <a:rPr lang="en-US" i="1" dirty="0">
                <a:solidFill>
                  <a:srgbClr val="000000"/>
                </a:solidFill>
                <a:cs typeface="Segoe UI"/>
              </a:rPr>
              <a:t>et al., </a:t>
            </a:r>
            <a:r>
              <a:rPr lang="en-US" dirty="0">
                <a:solidFill>
                  <a:srgbClr val="000000"/>
                </a:solidFill>
                <a:cs typeface="Segoe UI"/>
              </a:rPr>
              <a:t>2023).​</a:t>
            </a:r>
            <a:endParaRPr lang="en-US" sz="1600" dirty="0">
              <a:solidFill>
                <a:srgbClr val="000000"/>
              </a:solidFill>
              <a:cs typeface="Arial"/>
            </a:endParaRPr>
          </a:p>
          <a:p>
            <a:pPr>
              <a:defRPr/>
            </a:pPr>
            <a:r>
              <a:rPr lang="en-US" dirty="0">
                <a:solidFill>
                  <a:srgbClr val="000000"/>
                </a:solidFill>
                <a:cs typeface="Segoe UI"/>
              </a:rPr>
              <a:t>Credit: Shubhangi Prasad,</a:t>
            </a:r>
            <a:r>
              <a:rPr lang="en-US" dirty="0">
                <a:solidFill>
                  <a:srgbClr val="000000"/>
                </a:solidFill>
              </a:rPr>
              <a:t> Pia Doris Morrow</a:t>
            </a:r>
            <a:r>
              <a:rPr lang="en-US" dirty="0">
                <a:solidFill>
                  <a:srgbClr val="000000"/>
                </a:solidFill>
                <a:cs typeface="Segoe UI"/>
              </a:rPr>
              <a:t>, and </a:t>
            </a:r>
            <a:r>
              <a:rPr lang="en-US" dirty="0">
                <a:solidFill>
                  <a:srgbClr val="000000"/>
                </a:solidFill>
                <a:hlinkClick r:id="rId8"/>
              </a:rPr>
              <a:t>Gernot Wagner</a:t>
            </a:r>
            <a:r>
              <a:rPr lang="en-US" dirty="0">
                <a:solidFill>
                  <a:srgbClr val="000000"/>
                </a:solidFill>
              </a:rPr>
              <a:t>. </a:t>
            </a:r>
            <a:r>
              <a:rPr lang="en-US" dirty="0">
                <a:hlinkClick r:id="rId9"/>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rgbClr val="000000"/>
              </a:solidFill>
              <a:cs typeface="Segoe UI"/>
            </a:endParaRPr>
          </a:p>
        </p:txBody>
      </p:sp>
      <p:sp>
        <p:nvSpPr>
          <p:cNvPr id="6" name="Text Placeholder 1">
            <a:extLst>
              <a:ext uri="{FF2B5EF4-FFF2-40B4-BE49-F238E27FC236}">
                <a16:creationId xmlns:a16="http://schemas.microsoft.com/office/drawing/2014/main" id="{B6A7D129-6239-82DE-0DB3-BB854997EE83}"/>
              </a:ext>
            </a:extLst>
          </p:cNvPr>
          <p:cNvSpPr txBox="1">
            <a:spLocks/>
          </p:cNvSpPr>
          <p:nvPr/>
        </p:nvSpPr>
        <p:spPr>
          <a:xfrm>
            <a:off x="0" y="0"/>
            <a:ext cx="3886200" cy="320040"/>
          </a:xfrm>
          <a:prstGeom prst="rect">
            <a:avLst/>
          </a:prstGeom>
          <a:solidFill>
            <a:schemeClr val="accent6"/>
          </a:solidFill>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Global policy: Netherlands deep dive</a:t>
            </a:r>
          </a:p>
        </p:txBody>
      </p:sp>
      <p:grpSp>
        <p:nvGrpSpPr>
          <p:cNvPr id="8" name="Group 7">
            <a:extLst>
              <a:ext uri="{FF2B5EF4-FFF2-40B4-BE49-F238E27FC236}">
                <a16:creationId xmlns:a16="http://schemas.microsoft.com/office/drawing/2014/main" id="{C70D4823-3D65-BD17-6D1C-CDE8D9512818}"/>
              </a:ext>
            </a:extLst>
          </p:cNvPr>
          <p:cNvGrpSpPr/>
          <p:nvPr/>
        </p:nvGrpSpPr>
        <p:grpSpPr>
          <a:xfrm>
            <a:off x="5188262" y="1498958"/>
            <a:ext cx="3551152" cy="4590560"/>
            <a:chOff x="4704932" y="1498958"/>
            <a:chExt cx="3551152" cy="4590560"/>
          </a:xfrm>
        </p:grpSpPr>
        <p:cxnSp>
          <p:nvCxnSpPr>
            <p:cNvPr id="9" name="btfpColumnHeaderBoxLine912903">
              <a:extLst>
                <a:ext uri="{FF2B5EF4-FFF2-40B4-BE49-F238E27FC236}">
                  <a16:creationId xmlns:a16="http://schemas.microsoft.com/office/drawing/2014/main" id="{D8E0A5DA-5CA9-6460-D8FE-DDF418FD4D3D}"/>
                </a:ext>
              </a:extLst>
            </p:cNvPr>
            <p:cNvCxnSpPr>
              <a:cxnSpLocks/>
            </p:cNvCxnSpPr>
            <p:nvPr/>
          </p:nvCxnSpPr>
          <p:spPr bwMode="gray">
            <a:xfrm>
              <a:off x="6733284" y="4460864"/>
              <a:ext cx="1451710"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grpSp>
          <p:nvGrpSpPr>
            <p:cNvPr id="10" name="Group 9">
              <a:extLst>
                <a:ext uri="{FF2B5EF4-FFF2-40B4-BE49-F238E27FC236}">
                  <a16:creationId xmlns:a16="http://schemas.microsoft.com/office/drawing/2014/main" id="{15F07A5E-FF47-9566-00C0-4D78CEF127C5}"/>
                </a:ext>
              </a:extLst>
            </p:cNvPr>
            <p:cNvGrpSpPr/>
            <p:nvPr/>
          </p:nvGrpSpPr>
          <p:grpSpPr>
            <a:xfrm>
              <a:off x="4704932" y="1498958"/>
              <a:ext cx="3551152" cy="4590560"/>
              <a:chOff x="7916362" y="1502548"/>
              <a:chExt cx="3551152" cy="4590560"/>
            </a:xfrm>
          </p:grpSpPr>
          <p:grpSp>
            <p:nvGrpSpPr>
              <p:cNvPr id="11" name="Group 10">
                <a:extLst>
                  <a:ext uri="{FF2B5EF4-FFF2-40B4-BE49-F238E27FC236}">
                    <a16:creationId xmlns:a16="http://schemas.microsoft.com/office/drawing/2014/main" id="{317B2423-AB52-9736-A098-8EC189EB80D1}"/>
                  </a:ext>
                </a:extLst>
              </p:cNvPr>
              <p:cNvGrpSpPr/>
              <p:nvPr/>
            </p:nvGrpSpPr>
            <p:grpSpPr>
              <a:xfrm>
                <a:off x="7926741" y="1843613"/>
                <a:ext cx="3469683" cy="447222"/>
                <a:chOff x="355659" y="1936504"/>
                <a:chExt cx="3469683" cy="447222"/>
              </a:xfrm>
            </p:grpSpPr>
            <p:sp>
              <p:nvSpPr>
                <p:cNvPr id="35" name="Rectangle 34">
                  <a:extLst>
                    <a:ext uri="{FF2B5EF4-FFF2-40B4-BE49-F238E27FC236}">
                      <a16:creationId xmlns:a16="http://schemas.microsoft.com/office/drawing/2014/main" id="{FBC016EC-3422-7DD9-9FBB-D354BEDDAFEA}"/>
                    </a:ext>
                  </a:extLst>
                </p:cNvPr>
                <p:cNvSpPr/>
                <p:nvPr/>
              </p:nvSpPr>
              <p:spPr bwMode="gray">
                <a:xfrm>
                  <a:off x="355659" y="1936504"/>
                  <a:ext cx="1457533" cy="44722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defPPr>
                    <a:defRPr lang="en-US"/>
                  </a:defPPr>
                  <a:lvl1pPr marL="177800" indent="-177800" algn="l" defTabSz="711200" rtl="0" eaLnBrk="1" latinLnBrk="0" hangingPunct="1">
                    <a:spcBef>
                      <a:spcPts val="1200"/>
                    </a:spcBef>
                    <a:buChar char="•"/>
                    <a:defRPr sz="1600" kern="1200">
                      <a:solidFill>
                        <a:schemeClr val="lt1"/>
                      </a:solidFill>
                      <a:latin typeface="+mn-lt"/>
                      <a:ea typeface="+mn-ea"/>
                      <a:cs typeface="+mn-cs"/>
                    </a:defRPr>
                  </a:lvl1pPr>
                  <a:lvl2pPr marL="355600" indent="-177800" algn="l" defTabSz="711200" rtl="0" eaLnBrk="1" latinLnBrk="0" hangingPunct="1">
                    <a:spcBef>
                      <a:spcPts val="600"/>
                    </a:spcBef>
                    <a:buChar char="–"/>
                    <a:defRPr sz="1400" kern="1200">
                      <a:solidFill>
                        <a:schemeClr val="lt1"/>
                      </a:solidFill>
                      <a:latin typeface="+mn-lt"/>
                      <a:ea typeface="+mn-ea"/>
                      <a:cs typeface="+mn-cs"/>
                    </a:defRPr>
                  </a:lvl2pPr>
                  <a:lvl3pPr marL="533400" indent="-177800" algn="l" defTabSz="711200" rtl="0" eaLnBrk="1" latinLnBrk="0" hangingPunct="1">
                    <a:spcBef>
                      <a:spcPts val="600"/>
                    </a:spcBef>
                    <a:buChar char="&gt;"/>
                    <a:defRPr sz="1400" kern="1200">
                      <a:solidFill>
                        <a:schemeClr val="lt1"/>
                      </a:solidFill>
                      <a:latin typeface="+mn-lt"/>
                      <a:ea typeface="+mn-ea"/>
                      <a:cs typeface="+mn-cs"/>
                    </a:defRPr>
                  </a:lvl3pPr>
                  <a:lvl4pPr marL="711200" indent="-177800" algn="l" defTabSz="711200" rtl="0" eaLnBrk="1" latinLnBrk="0" hangingPunct="1">
                    <a:spcBef>
                      <a:spcPts val="600"/>
                    </a:spcBef>
                    <a:buChar char="–"/>
                    <a:defRPr sz="1400" kern="1200">
                      <a:solidFill>
                        <a:schemeClr val="lt1"/>
                      </a:solidFill>
                      <a:latin typeface="+mn-lt"/>
                      <a:ea typeface="+mn-ea"/>
                      <a:cs typeface="+mn-cs"/>
                    </a:defRPr>
                  </a:lvl4pPr>
                  <a:lvl5pPr marL="889000" indent="-177800" algn="l" defTabSz="711200" rtl="0" eaLnBrk="1" latinLnBrk="0" hangingPunct="1">
                    <a:spcBef>
                      <a:spcPts val="600"/>
                    </a:spcBef>
                    <a:buChar char="&gt;"/>
                    <a:defRPr sz="1400" kern="1200">
                      <a:solidFill>
                        <a:schemeClr val="lt1"/>
                      </a:solidFill>
                      <a:latin typeface="+mn-lt"/>
                      <a:ea typeface="+mn-ea"/>
                      <a:cs typeface="+mn-cs"/>
                    </a:defRPr>
                  </a:lvl5pPr>
                  <a:lvl6pPr marL="1066800" indent="-177800" algn="l" defTabSz="711200" rtl="0" eaLnBrk="1" latinLnBrk="0" hangingPunct="1">
                    <a:defRPr sz="1400" kern="1200">
                      <a:solidFill>
                        <a:schemeClr val="lt1"/>
                      </a:solidFill>
                      <a:latin typeface="+mn-lt"/>
                      <a:ea typeface="+mn-ea"/>
                      <a:cs typeface="+mn-cs"/>
                    </a:defRPr>
                  </a:lvl6pPr>
                  <a:lvl7pPr marL="1244600" indent="-177800" algn="l" defTabSz="711200" rtl="0" eaLnBrk="1" latinLnBrk="0" hangingPunct="1">
                    <a:defRPr sz="1400" kern="1200">
                      <a:solidFill>
                        <a:schemeClr val="lt1"/>
                      </a:solidFill>
                      <a:latin typeface="+mn-lt"/>
                      <a:ea typeface="+mn-ea"/>
                      <a:cs typeface="+mn-cs"/>
                    </a:defRPr>
                  </a:lvl7pPr>
                  <a:lvl8pPr marL="1422400" indent="-177800" algn="l" defTabSz="711200" rtl="0" eaLnBrk="1" latinLnBrk="0" hangingPunct="1">
                    <a:defRPr sz="1400" kern="1200">
                      <a:solidFill>
                        <a:schemeClr val="lt1"/>
                      </a:solidFill>
                      <a:latin typeface="+mn-lt"/>
                      <a:ea typeface="+mn-ea"/>
                      <a:cs typeface="+mn-cs"/>
                    </a:defRPr>
                  </a:lvl8pPr>
                  <a:lvl9pPr marL="1600200" indent="-177800" algn="l" defTabSz="711200" rtl="0" eaLnBrk="1" latinLnBrk="0" hangingPunct="1">
                    <a:defRPr sz="1400" kern="1200">
                      <a:solidFill>
                        <a:schemeClr val="lt1"/>
                      </a:solidFill>
                      <a:latin typeface="+mn-lt"/>
                      <a:ea typeface="+mn-ea"/>
                      <a:cs typeface="+mn-cs"/>
                    </a:defRPr>
                  </a:lvl9p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Project overview</a:t>
                  </a:r>
                  <a:endParaRPr kumimoji="0" lang="en-US" sz="1600" b="0" i="0" u="none" strike="noStrike" kern="1200" cap="none" spc="0" normalizeH="0" baseline="0" noProof="0" dirty="0">
                    <a:ln>
                      <a:noFill/>
                    </a:ln>
                    <a:solidFill>
                      <a:srgbClr val="FFFFFF"/>
                    </a:solidFill>
                    <a:effectLst/>
                    <a:uLnTx/>
                    <a:uFillTx/>
                    <a:latin typeface="Arial"/>
                    <a:ea typeface="+mn-ea"/>
                    <a:cs typeface="+mn-cs"/>
                  </a:endParaRPr>
                </a:p>
              </p:txBody>
            </p:sp>
            <p:sp>
              <p:nvSpPr>
                <p:cNvPr id="36" name="Rectangle 35">
                  <a:extLst>
                    <a:ext uri="{FF2B5EF4-FFF2-40B4-BE49-F238E27FC236}">
                      <a16:creationId xmlns:a16="http://schemas.microsoft.com/office/drawing/2014/main" id="{BEA9E04B-D545-2590-C013-2CB2A2C72996}"/>
                    </a:ext>
                  </a:extLst>
                </p:cNvPr>
                <p:cNvSpPr/>
                <p:nvPr/>
              </p:nvSpPr>
              <p:spPr bwMode="gray">
                <a:xfrm>
                  <a:off x="2288250" y="1937170"/>
                  <a:ext cx="1537092" cy="44126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defPPr>
                    <a:defRPr lang="en-US"/>
                  </a:defPPr>
                  <a:lvl1pPr marL="177800" indent="-177800" algn="l" defTabSz="711200" rtl="0" eaLnBrk="1" latinLnBrk="0" hangingPunct="1">
                    <a:spcBef>
                      <a:spcPts val="1200"/>
                    </a:spcBef>
                    <a:buChar char="•"/>
                    <a:defRPr sz="1600" kern="1200">
                      <a:solidFill>
                        <a:schemeClr val="lt1"/>
                      </a:solidFill>
                      <a:latin typeface="+mn-lt"/>
                      <a:ea typeface="+mn-ea"/>
                      <a:cs typeface="+mn-cs"/>
                    </a:defRPr>
                  </a:lvl1pPr>
                  <a:lvl2pPr marL="355600" indent="-177800" algn="l" defTabSz="711200" rtl="0" eaLnBrk="1" latinLnBrk="0" hangingPunct="1">
                    <a:spcBef>
                      <a:spcPts val="600"/>
                    </a:spcBef>
                    <a:buChar char="–"/>
                    <a:defRPr sz="1400" kern="1200">
                      <a:solidFill>
                        <a:schemeClr val="lt1"/>
                      </a:solidFill>
                      <a:latin typeface="+mn-lt"/>
                      <a:ea typeface="+mn-ea"/>
                      <a:cs typeface="+mn-cs"/>
                    </a:defRPr>
                  </a:lvl2pPr>
                  <a:lvl3pPr marL="533400" indent="-177800" algn="l" defTabSz="711200" rtl="0" eaLnBrk="1" latinLnBrk="0" hangingPunct="1">
                    <a:spcBef>
                      <a:spcPts val="600"/>
                    </a:spcBef>
                    <a:buChar char="&gt;"/>
                    <a:defRPr sz="1400" kern="1200">
                      <a:solidFill>
                        <a:schemeClr val="lt1"/>
                      </a:solidFill>
                      <a:latin typeface="+mn-lt"/>
                      <a:ea typeface="+mn-ea"/>
                      <a:cs typeface="+mn-cs"/>
                    </a:defRPr>
                  </a:lvl3pPr>
                  <a:lvl4pPr marL="711200" indent="-177800" algn="l" defTabSz="711200" rtl="0" eaLnBrk="1" latinLnBrk="0" hangingPunct="1">
                    <a:spcBef>
                      <a:spcPts val="600"/>
                    </a:spcBef>
                    <a:buChar char="–"/>
                    <a:defRPr sz="1400" kern="1200">
                      <a:solidFill>
                        <a:schemeClr val="lt1"/>
                      </a:solidFill>
                      <a:latin typeface="+mn-lt"/>
                      <a:ea typeface="+mn-ea"/>
                      <a:cs typeface="+mn-cs"/>
                    </a:defRPr>
                  </a:lvl4pPr>
                  <a:lvl5pPr marL="889000" indent="-177800" algn="l" defTabSz="711200" rtl="0" eaLnBrk="1" latinLnBrk="0" hangingPunct="1">
                    <a:spcBef>
                      <a:spcPts val="600"/>
                    </a:spcBef>
                    <a:buChar char="&gt;"/>
                    <a:defRPr sz="1400" kern="1200">
                      <a:solidFill>
                        <a:schemeClr val="lt1"/>
                      </a:solidFill>
                      <a:latin typeface="+mn-lt"/>
                      <a:ea typeface="+mn-ea"/>
                      <a:cs typeface="+mn-cs"/>
                    </a:defRPr>
                  </a:lvl5pPr>
                  <a:lvl6pPr marL="1066800" indent="-177800" algn="l" defTabSz="711200" rtl="0" eaLnBrk="1" latinLnBrk="0" hangingPunct="1">
                    <a:defRPr sz="1400" kern="1200">
                      <a:solidFill>
                        <a:schemeClr val="lt1"/>
                      </a:solidFill>
                      <a:latin typeface="+mn-lt"/>
                      <a:ea typeface="+mn-ea"/>
                      <a:cs typeface="+mn-cs"/>
                    </a:defRPr>
                  </a:lvl6pPr>
                  <a:lvl7pPr marL="1244600" indent="-177800" algn="l" defTabSz="711200" rtl="0" eaLnBrk="1" latinLnBrk="0" hangingPunct="1">
                    <a:defRPr sz="1400" kern="1200">
                      <a:solidFill>
                        <a:schemeClr val="lt1"/>
                      </a:solidFill>
                      <a:latin typeface="+mn-lt"/>
                      <a:ea typeface="+mn-ea"/>
                      <a:cs typeface="+mn-cs"/>
                    </a:defRPr>
                  </a:lvl7pPr>
                  <a:lvl8pPr marL="1422400" indent="-177800" algn="l" defTabSz="711200" rtl="0" eaLnBrk="1" latinLnBrk="0" hangingPunct="1">
                    <a:defRPr sz="1400" kern="1200">
                      <a:solidFill>
                        <a:schemeClr val="lt1"/>
                      </a:solidFill>
                      <a:latin typeface="+mn-lt"/>
                      <a:ea typeface="+mn-ea"/>
                      <a:cs typeface="+mn-cs"/>
                    </a:defRPr>
                  </a:lvl8pPr>
                  <a:lvl9pPr marL="1600200" indent="-177800" algn="l" defTabSz="711200" rtl="0" eaLnBrk="1" latinLnBrk="0" hangingPunct="1">
                    <a:defRPr sz="1400" kern="1200">
                      <a:solidFill>
                        <a:schemeClr val="lt1"/>
                      </a:solidFill>
                      <a:latin typeface="+mn-lt"/>
                      <a:ea typeface="+mn-ea"/>
                      <a:cs typeface="+mn-cs"/>
                    </a:defRPr>
                  </a:lvl9p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Strategic relevance</a:t>
                  </a:r>
                  <a:endParaRPr kumimoji="0" lang="en-US" sz="1600" b="0" i="0" u="none" strike="noStrike" kern="1200" cap="none" spc="0" normalizeH="0" baseline="0" noProof="0" dirty="0">
                    <a:ln>
                      <a:noFill/>
                    </a:ln>
                    <a:solidFill>
                      <a:srgbClr val="FFFFFF"/>
                    </a:solidFill>
                    <a:effectLst/>
                    <a:uLnTx/>
                    <a:uFillTx/>
                    <a:latin typeface="Arial"/>
                    <a:ea typeface="+mn-ea"/>
                    <a:cs typeface="+mn-cs"/>
                  </a:endParaRPr>
                </a:p>
              </p:txBody>
            </p:sp>
          </p:grpSp>
          <p:sp>
            <p:nvSpPr>
              <p:cNvPr id="12" name="Rectangle 11">
                <a:extLst>
                  <a:ext uri="{FF2B5EF4-FFF2-40B4-BE49-F238E27FC236}">
                    <a16:creationId xmlns:a16="http://schemas.microsoft.com/office/drawing/2014/main" id="{BC7D39AA-6ACE-5D1B-0489-590AFCE0EBAD}"/>
                  </a:ext>
                </a:extLst>
              </p:cNvPr>
              <p:cNvSpPr/>
              <p:nvPr/>
            </p:nvSpPr>
            <p:spPr bwMode="gray">
              <a:xfrm>
                <a:off x="7916988" y="2367051"/>
                <a:ext cx="1482990" cy="58572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defPPr>
                  <a:defRPr lang="en-US"/>
                </a:defPPr>
                <a:lvl1pPr marL="177800" indent="-177800" algn="l" defTabSz="711200" rtl="0" eaLnBrk="1" latinLnBrk="0" hangingPunct="1">
                  <a:spcBef>
                    <a:spcPts val="1200"/>
                  </a:spcBef>
                  <a:buChar char="•"/>
                  <a:defRPr sz="1600" kern="1200">
                    <a:solidFill>
                      <a:schemeClr val="lt1"/>
                    </a:solidFill>
                    <a:latin typeface="+mn-lt"/>
                    <a:ea typeface="+mn-ea"/>
                    <a:cs typeface="+mn-cs"/>
                  </a:defRPr>
                </a:lvl1pPr>
                <a:lvl2pPr marL="355600" indent="-177800" algn="l" defTabSz="711200" rtl="0" eaLnBrk="1" latinLnBrk="0" hangingPunct="1">
                  <a:spcBef>
                    <a:spcPts val="600"/>
                  </a:spcBef>
                  <a:buChar char="–"/>
                  <a:defRPr sz="1400" kern="1200">
                    <a:solidFill>
                      <a:schemeClr val="lt1"/>
                    </a:solidFill>
                    <a:latin typeface="+mn-lt"/>
                    <a:ea typeface="+mn-ea"/>
                    <a:cs typeface="+mn-cs"/>
                  </a:defRPr>
                </a:lvl2pPr>
                <a:lvl3pPr marL="533400" indent="-177800" algn="l" defTabSz="711200" rtl="0" eaLnBrk="1" latinLnBrk="0" hangingPunct="1">
                  <a:spcBef>
                    <a:spcPts val="600"/>
                  </a:spcBef>
                  <a:buChar char="&gt;"/>
                  <a:defRPr sz="1400" kern="1200">
                    <a:solidFill>
                      <a:schemeClr val="lt1"/>
                    </a:solidFill>
                    <a:latin typeface="+mn-lt"/>
                    <a:ea typeface="+mn-ea"/>
                    <a:cs typeface="+mn-cs"/>
                  </a:defRPr>
                </a:lvl3pPr>
                <a:lvl4pPr marL="711200" indent="-177800" algn="l" defTabSz="711200" rtl="0" eaLnBrk="1" latinLnBrk="0" hangingPunct="1">
                  <a:spcBef>
                    <a:spcPts val="600"/>
                  </a:spcBef>
                  <a:buChar char="–"/>
                  <a:defRPr sz="1400" kern="1200">
                    <a:solidFill>
                      <a:schemeClr val="lt1"/>
                    </a:solidFill>
                    <a:latin typeface="+mn-lt"/>
                    <a:ea typeface="+mn-ea"/>
                    <a:cs typeface="+mn-cs"/>
                  </a:defRPr>
                </a:lvl4pPr>
                <a:lvl5pPr marL="889000" indent="-177800" algn="l" defTabSz="711200" rtl="0" eaLnBrk="1" latinLnBrk="0" hangingPunct="1">
                  <a:spcBef>
                    <a:spcPts val="600"/>
                  </a:spcBef>
                  <a:buChar char="&gt;"/>
                  <a:defRPr sz="1400" kern="1200">
                    <a:solidFill>
                      <a:schemeClr val="lt1"/>
                    </a:solidFill>
                    <a:latin typeface="+mn-lt"/>
                    <a:ea typeface="+mn-ea"/>
                    <a:cs typeface="+mn-cs"/>
                  </a:defRPr>
                </a:lvl5pPr>
                <a:lvl6pPr marL="1066800" indent="-177800" algn="l" defTabSz="711200" rtl="0" eaLnBrk="1" latinLnBrk="0" hangingPunct="1">
                  <a:defRPr sz="1400" kern="1200">
                    <a:solidFill>
                      <a:schemeClr val="lt1"/>
                    </a:solidFill>
                    <a:latin typeface="+mn-lt"/>
                    <a:ea typeface="+mn-ea"/>
                    <a:cs typeface="+mn-cs"/>
                  </a:defRPr>
                </a:lvl6pPr>
                <a:lvl7pPr marL="1244600" indent="-177800" algn="l" defTabSz="711200" rtl="0" eaLnBrk="1" latinLnBrk="0" hangingPunct="1">
                  <a:defRPr sz="1400" kern="1200">
                    <a:solidFill>
                      <a:schemeClr val="lt1"/>
                    </a:solidFill>
                    <a:latin typeface="+mn-lt"/>
                    <a:ea typeface="+mn-ea"/>
                    <a:cs typeface="+mn-cs"/>
                  </a:defRPr>
                </a:lvl7pPr>
                <a:lvl8pPr marL="1422400" indent="-177800" algn="l" defTabSz="711200" rtl="0" eaLnBrk="1" latinLnBrk="0" hangingPunct="1">
                  <a:defRPr sz="1400" kern="1200">
                    <a:solidFill>
                      <a:schemeClr val="lt1"/>
                    </a:solidFill>
                    <a:latin typeface="+mn-lt"/>
                    <a:ea typeface="+mn-ea"/>
                    <a:cs typeface="+mn-cs"/>
                  </a:defRPr>
                </a:lvl8pPr>
                <a:lvl9pPr marL="1600200" indent="-177800" algn="l" defTabSz="711200" rtl="0" eaLnBrk="1" latinLnBrk="0" hangingPunct="1">
                  <a:defRPr sz="1400" kern="1200">
                    <a:solidFill>
                      <a:schemeClr val="lt1"/>
                    </a:solidFill>
                    <a:latin typeface="+mn-lt"/>
                    <a:ea typeface="+mn-ea"/>
                    <a:cs typeface="+mn-cs"/>
                  </a:defRPr>
                </a:lvl9pPr>
              </a:lstStyle>
              <a:p>
                <a:pPr marL="0" marR="0" lvl="0" indent="0" algn="l" defTabSz="711200" rtl="0" eaLnBrk="1" fontAlgn="auto" latinLnBrk="0" hangingPunct="1">
                  <a:lnSpc>
                    <a:spcPct val="100000"/>
                  </a:lnSpc>
                  <a:spcBef>
                    <a:spcPts val="400"/>
                  </a:spcBef>
                  <a:spcAft>
                    <a:spcPts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Arial"/>
                    <a:ea typeface="+mn-lt"/>
                    <a:cs typeface="Arial"/>
                  </a:rPr>
                  <a:t>Delivers </a:t>
                </a:r>
                <a:r>
                  <a:rPr kumimoji="0" lang="en-US" sz="1050" b="1" i="0" u="none" strike="noStrike" kern="1200" cap="none" spc="0" normalizeH="0" baseline="0" noProof="0" dirty="0">
                    <a:ln>
                      <a:noFill/>
                    </a:ln>
                    <a:solidFill>
                      <a:srgbClr val="000000"/>
                    </a:solidFill>
                    <a:effectLst/>
                    <a:uLnTx/>
                    <a:uFillTx/>
                    <a:latin typeface="Arial"/>
                    <a:ea typeface="+mn-lt"/>
                    <a:cs typeface="Arial"/>
                  </a:rPr>
                  <a:t>~95% </a:t>
                </a:r>
                <a:r>
                  <a:rPr kumimoji="0" lang="en-US" sz="1050" b="0" i="0" u="none" strike="noStrike" kern="1200" cap="none" spc="0" normalizeH="0" baseline="0" noProof="0" dirty="0">
                    <a:ln>
                      <a:noFill/>
                    </a:ln>
                    <a:solidFill>
                      <a:srgbClr val="000000"/>
                    </a:solidFill>
                    <a:effectLst/>
                    <a:uLnTx/>
                    <a:uFillTx/>
                    <a:latin typeface="Arial"/>
                    <a:ea typeface="+mn-lt"/>
                    <a:cs typeface="Arial"/>
                  </a:rPr>
                  <a:t>of TU Delft’s heat demand</a:t>
                </a: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cxnSp>
            <p:nvCxnSpPr>
              <p:cNvPr id="13" name="btfpColumnHeaderBoxLine912903">
                <a:extLst>
                  <a:ext uri="{FF2B5EF4-FFF2-40B4-BE49-F238E27FC236}">
                    <a16:creationId xmlns:a16="http://schemas.microsoft.com/office/drawing/2014/main" id="{3649EF57-17F9-1A27-C116-7E87B883046A}"/>
                  </a:ext>
                </a:extLst>
              </p:cNvPr>
              <p:cNvCxnSpPr>
                <a:cxnSpLocks/>
              </p:cNvCxnSpPr>
              <p:nvPr/>
            </p:nvCxnSpPr>
            <p:spPr bwMode="gray">
              <a:xfrm>
                <a:off x="9915828" y="3742480"/>
                <a:ext cx="1451710"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5F5D3CA9-5A46-B80C-BE2B-B1E448FE03EA}"/>
                  </a:ext>
                </a:extLst>
              </p:cNvPr>
              <p:cNvSpPr txBox="1"/>
              <p:nvPr/>
            </p:nvSpPr>
            <p:spPr bwMode="gray">
              <a:xfrm>
                <a:off x="7916362" y="1502548"/>
                <a:ext cx="3451176" cy="257369"/>
              </a:xfrm>
              <a:prstGeom prst="rect">
                <a:avLst/>
              </a:prstGeom>
              <a:solidFill>
                <a:schemeClr val="accent1"/>
              </a:solidFill>
            </p:spPr>
            <p:style>
              <a:lnRef idx="1">
                <a:schemeClr val="accent1"/>
              </a:lnRef>
              <a:fillRef idx="2">
                <a:schemeClr val="accent1"/>
              </a:fillRef>
              <a:effectRef idx="1">
                <a:schemeClr val="accent1"/>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spAutoFit/>
              </a:bodyPr>
              <a:lstStyle/>
              <a:p>
                <a:pPr marL="0" marR="0" lvl="0" indent="0" algn="l" defTabSz="711200" rtl="0" eaLnBrk="1" fontAlgn="auto" latinLnBrk="0" hangingPunct="1">
                  <a:lnSpc>
                    <a:spcPct val="100000"/>
                  </a:lnSpc>
                  <a:spcBef>
                    <a:spcPts val="1200"/>
                  </a:spcBef>
                  <a:spcAft>
                    <a:spcPts val="0"/>
                  </a:spcAft>
                  <a:buClrTx/>
                  <a:buSzTx/>
                  <a:buFontTx/>
                  <a:buNone/>
                  <a:tabLst/>
                  <a:defRPr/>
                </a:pPr>
                <a:r>
                  <a:rPr kumimoji="0" lang="en-GB" sz="1200" b="1" i="0" u="none" strike="noStrike" kern="1200" cap="none" spc="0" normalizeH="0" baseline="0" noProof="0" dirty="0">
                    <a:ln>
                      <a:noFill/>
                    </a:ln>
                    <a:solidFill>
                      <a:srgbClr val="000000"/>
                    </a:solidFill>
                    <a:effectLst/>
                    <a:uLnTx/>
                    <a:uFillTx/>
                    <a:latin typeface="Arial"/>
                    <a:ea typeface="+mn-ea"/>
                    <a:cs typeface="Arial"/>
                  </a:rPr>
                  <a:t>       Case Study: TU Delft Geothermal Doublet</a:t>
                </a:r>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15" name="Rectangle 14">
                <a:extLst>
                  <a:ext uri="{FF2B5EF4-FFF2-40B4-BE49-F238E27FC236}">
                    <a16:creationId xmlns:a16="http://schemas.microsoft.com/office/drawing/2014/main" id="{991A79AE-266D-6A40-6533-72784BBD13AD}"/>
                  </a:ext>
                </a:extLst>
              </p:cNvPr>
              <p:cNvSpPr/>
              <p:nvPr/>
            </p:nvSpPr>
            <p:spPr bwMode="gray">
              <a:xfrm>
                <a:off x="7916988" y="3087378"/>
                <a:ext cx="1482990" cy="58854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defPPr>
                  <a:defRPr lang="en-US"/>
                </a:defPPr>
                <a:lvl1pPr marL="177800" indent="-177800" algn="l" defTabSz="711200" rtl="0" eaLnBrk="1" latinLnBrk="0" hangingPunct="1">
                  <a:spcBef>
                    <a:spcPts val="1200"/>
                  </a:spcBef>
                  <a:buChar char="•"/>
                  <a:defRPr sz="1600" kern="1200">
                    <a:solidFill>
                      <a:schemeClr val="lt1"/>
                    </a:solidFill>
                    <a:latin typeface="+mn-lt"/>
                    <a:ea typeface="+mn-ea"/>
                    <a:cs typeface="+mn-cs"/>
                  </a:defRPr>
                </a:lvl1pPr>
                <a:lvl2pPr marL="355600" indent="-177800" algn="l" defTabSz="711200" rtl="0" eaLnBrk="1" latinLnBrk="0" hangingPunct="1">
                  <a:spcBef>
                    <a:spcPts val="600"/>
                  </a:spcBef>
                  <a:buChar char="–"/>
                  <a:defRPr sz="1400" kern="1200">
                    <a:solidFill>
                      <a:schemeClr val="lt1"/>
                    </a:solidFill>
                    <a:latin typeface="+mn-lt"/>
                    <a:ea typeface="+mn-ea"/>
                    <a:cs typeface="+mn-cs"/>
                  </a:defRPr>
                </a:lvl2pPr>
                <a:lvl3pPr marL="533400" indent="-177800" algn="l" defTabSz="711200" rtl="0" eaLnBrk="1" latinLnBrk="0" hangingPunct="1">
                  <a:spcBef>
                    <a:spcPts val="600"/>
                  </a:spcBef>
                  <a:buChar char="&gt;"/>
                  <a:defRPr sz="1400" kern="1200">
                    <a:solidFill>
                      <a:schemeClr val="lt1"/>
                    </a:solidFill>
                    <a:latin typeface="+mn-lt"/>
                    <a:ea typeface="+mn-ea"/>
                    <a:cs typeface="+mn-cs"/>
                  </a:defRPr>
                </a:lvl3pPr>
                <a:lvl4pPr marL="711200" indent="-177800" algn="l" defTabSz="711200" rtl="0" eaLnBrk="1" latinLnBrk="0" hangingPunct="1">
                  <a:spcBef>
                    <a:spcPts val="600"/>
                  </a:spcBef>
                  <a:buChar char="–"/>
                  <a:defRPr sz="1400" kern="1200">
                    <a:solidFill>
                      <a:schemeClr val="lt1"/>
                    </a:solidFill>
                    <a:latin typeface="+mn-lt"/>
                    <a:ea typeface="+mn-ea"/>
                    <a:cs typeface="+mn-cs"/>
                  </a:defRPr>
                </a:lvl4pPr>
                <a:lvl5pPr marL="889000" indent="-177800" algn="l" defTabSz="711200" rtl="0" eaLnBrk="1" latinLnBrk="0" hangingPunct="1">
                  <a:spcBef>
                    <a:spcPts val="600"/>
                  </a:spcBef>
                  <a:buChar char="&gt;"/>
                  <a:defRPr sz="1400" kern="1200">
                    <a:solidFill>
                      <a:schemeClr val="lt1"/>
                    </a:solidFill>
                    <a:latin typeface="+mn-lt"/>
                    <a:ea typeface="+mn-ea"/>
                    <a:cs typeface="+mn-cs"/>
                  </a:defRPr>
                </a:lvl5pPr>
                <a:lvl6pPr marL="1066800" indent="-177800" algn="l" defTabSz="711200" rtl="0" eaLnBrk="1" latinLnBrk="0" hangingPunct="1">
                  <a:defRPr sz="1400" kern="1200">
                    <a:solidFill>
                      <a:schemeClr val="lt1"/>
                    </a:solidFill>
                    <a:latin typeface="+mn-lt"/>
                    <a:ea typeface="+mn-ea"/>
                    <a:cs typeface="+mn-cs"/>
                  </a:defRPr>
                </a:lvl6pPr>
                <a:lvl7pPr marL="1244600" indent="-177800" algn="l" defTabSz="711200" rtl="0" eaLnBrk="1" latinLnBrk="0" hangingPunct="1">
                  <a:defRPr sz="1400" kern="1200">
                    <a:solidFill>
                      <a:schemeClr val="lt1"/>
                    </a:solidFill>
                    <a:latin typeface="+mn-lt"/>
                    <a:ea typeface="+mn-ea"/>
                    <a:cs typeface="+mn-cs"/>
                  </a:defRPr>
                </a:lvl7pPr>
                <a:lvl8pPr marL="1422400" indent="-177800" algn="l" defTabSz="711200" rtl="0" eaLnBrk="1" latinLnBrk="0" hangingPunct="1">
                  <a:defRPr sz="1400" kern="1200">
                    <a:solidFill>
                      <a:schemeClr val="lt1"/>
                    </a:solidFill>
                    <a:latin typeface="+mn-lt"/>
                    <a:ea typeface="+mn-ea"/>
                    <a:cs typeface="+mn-cs"/>
                  </a:defRPr>
                </a:lvl8pPr>
                <a:lvl9pPr marL="1600200" indent="-177800" algn="l" defTabSz="711200" rtl="0" eaLnBrk="1" latinLnBrk="0" hangingPunct="1">
                  <a:defRPr sz="1400" kern="1200">
                    <a:solidFill>
                      <a:schemeClr val="lt1"/>
                    </a:solidFill>
                    <a:latin typeface="+mn-lt"/>
                    <a:ea typeface="+mn-ea"/>
                    <a:cs typeface="+mn-cs"/>
                  </a:defRPr>
                </a:lvl9pPr>
              </a:lstStyle>
              <a:p>
                <a:pPr marL="0" marR="0" lvl="0" indent="0" algn="l" defTabSz="711200" rtl="0" eaLnBrk="1" fontAlgn="auto" latinLnBrk="0" hangingPunct="1">
                  <a:lnSpc>
                    <a:spcPct val="100000"/>
                  </a:lnSpc>
                  <a:spcBef>
                    <a:spcPts val="400"/>
                  </a:spcBef>
                  <a:spcAft>
                    <a:spcPts val="0"/>
                  </a:spcAft>
                  <a:buClrTx/>
                  <a:buSzTx/>
                  <a:buFontTx/>
                  <a:buNone/>
                  <a:tabLst/>
                  <a:defRPr/>
                </a:pPr>
                <a:r>
                  <a:rPr kumimoji="0" lang="en-GB" sz="1050" b="0" i="0" u="none" strike="noStrike" kern="1200" cap="none" spc="0" normalizeH="0" baseline="0" noProof="0" dirty="0">
                    <a:ln>
                      <a:noFill/>
                    </a:ln>
                    <a:solidFill>
                      <a:srgbClr val="000000"/>
                    </a:solidFill>
                    <a:effectLst/>
                    <a:uLnTx/>
                    <a:uFillTx/>
                    <a:latin typeface="Arial"/>
                    <a:ea typeface="+mn-ea"/>
                    <a:cs typeface="Arial"/>
                  </a:rPr>
                  <a:t>Supplies</a:t>
                </a:r>
                <a:r>
                  <a:rPr kumimoji="0" lang="en-GB" sz="1050" b="1" i="0" u="none" strike="noStrike" kern="1200" cap="none" spc="0" normalizeH="0" baseline="0" noProof="0" dirty="0">
                    <a:ln>
                      <a:noFill/>
                    </a:ln>
                    <a:solidFill>
                      <a:srgbClr val="000000"/>
                    </a:solidFill>
                    <a:effectLst/>
                    <a:uLnTx/>
                    <a:uFillTx/>
                    <a:latin typeface="Arial"/>
                    <a:ea typeface="+mn-ea"/>
                    <a:cs typeface="Arial"/>
                  </a:rPr>
                  <a:t> </a:t>
                </a:r>
                <a:r>
                  <a:rPr kumimoji="0" lang="en-GB" sz="1050" b="0" i="0" u="none" strike="noStrike" kern="1200" cap="none" spc="0" normalizeH="0" baseline="0" noProof="0" dirty="0">
                    <a:ln>
                      <a:noFill/>
                    </a:ln>
                    <a:solidFill>
                      <a:srgbClr val="000000"/>
                    </a:solidFill>
                    <a:effectLst/>
                    <a:uLnTx/>
                    <a:uFillTx/>
                    <a:latin typeface="Arial"/>
                    <a:ea typeface="+mn-ea"/>
                    <a:cs typeface="Arial"/>
                  </a:rPr>
                  <a:t>TU Delft and part of Delft city with </a:t>
                </a:r>
                <a:r>
                  <a:rPr kumimoji="0" lang="en-GB" sz="1050" b="1" i="0" u="none" strike="noStrike" kern="1200" cap="none" spc="0" normalizeH="0" baseline="0" noProof="0" dirty="0">
                    <a:ln>
                      <a:noFill/>
                    </a:ln>
                    <a:solidFill>
                      <a:srgbClr val="000000"/>
                    </a:solidFill>
                    <a:effectLst/>
                    <a:uLnTx/>
                    <a:uFillTx/>
                    <a:latin typeface="Arial"/>
                    <a:ea typeface="+mn-ea"/>
                    <a:cs typeface="Arial"/>
                  </a:rPr>
                  <a:t>25 MW</a:t>
                </a:r>
                <a:r>
                  <a:rPr kumimoji="0" lang="en-GB" sz="1050" b="0" i="0" u="none" strike="noStrike" kern="1200" cap="none" spc="0" normalizeH="0" baseline="0" noProof="0" dirty="0">
                    <a:ln>
                      <a:noFill/>
                    </a:ln>
                    <a:solidFill>
                      <a:srgbClr val="000000"/>
                    </a:solidFill>
                    <a:effectLst/>
                    <a:uLnTx/>
                    <a:uFillTx/>
                    <a:latin typeface="Arial"/>
                    <a:ea typeface="+mn-ea"/>
                    <a:cs typeface="Arial"/>
                  </a:rPr>
                  <a:t> of geothermal heat</a:t>
                </a:r>
                <a:endParaRPr kumimoji="0" lang="en-US" sz="1050" b="0" i="0" u="none" strike="noStrike" kern="1200" cap="none" spc="0" normalizeH="0" baseline="0" noProof="0" dirty="0">
                  <a:ln>
                    <a:noFill/>
                  </a:ln>
                  <a:solidFill>
                    <a:srgbClr val="000000"/>
                  </a:solidFill>
                  <a:effectLst/>
                  <a:uLnTx/>
                  <a:uFillTx/>
                  <a:latin typeface="Arial"/>
                  <a:ea typeface="+mn-ea"/>
                  <a:cs typeface="+mn-cs"/>
                </a:endParaRPr>
              </a:p>
            </p:txBody>
          </p:sp>
          <p:cxnSp>
            <p:nvCxnSpPr>
              <p:cNvPr id="16" name="btfpColumnHeaderBoxLine912903">
                <a:extLst>
                  <a:ext uri="{FF2B5EF4-FFF2-40B4-BE49-F238E27FC236}">
                    <a16:creationId xmlns:a16="http://schemas.microsoft.com/office/drawing/2014/main" id="{2A29FFD7-B715-8BD6-30ED-6959C8693784}"/>
                  </a:ext>
                </a:extLst>
              </p:cNvPr>
              <p:cNvCxnSpPr>
                <a:cxnSpLocks/>
              </p:cNvCxnSpPr>
              <p:nvPr/>
            </p:nvCxnSpPr>
            <p:spPr bwMode="gray">
              <a:xfrm>
                <a:off x="7941405" y="5142861"/>
                <a:ext cx="1451710"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7" name="btfpColumnHeaderBoxLine912903">
                <a:extLst>
                  <a:ext uri="{FF2B5EF4-FFF2-40B4-BE49-F238E27FC236}">
                    <a16:creationId xmlns:a16="http://schemas.microsoft.com/office/drawing/2014/main" id="{854845C4-2B7E-E9BD-A3F4-095075EEB737}"/>
                  </a:ext>
                </a:extLst>
              </p:cNvPr>
              <p:cNvCxnSpPr>
                <a:cxnSpLocks/>
              </p:cNvCxnSpPr>
              <p:nvPr/>
            </p:nvCxnSpPr>
            <p:spPr bwMode="gray">
              <a:xfrm>
                <a:off x="9915828" y="3055472"/>
                <a:ext cx="1451710"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8" name="Rectangle 17">
                <a:extLst>
                  <a:ext uri="{FF2B5EF4-FFF2-40B4-BE49-F238E27FC236}">
                    <a16:creationId xmlns:a16="http://schemas.microsoft.com/office/drawing/2014/main" id="{DA790212-0675-7092-4BBC-CB44669F7696}"/>
                  </a:ext>
                </a:extLst>
              </p:cNvPr>
              <p:cNvSpPr/>
              <p:nvPr/>
            </p:nvSpPr>
            <p:spPr bwMode="gray">
              <a:xfrm>
                <a:off x="7916988" y="3822482"/>
                <a:ext cx="1482990" cy="57162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defPPr>
                  <a:defRPr lang="en-US"/>
                </a:defPPr>
                <a:lvl1pPr marL="177800" indent="-177800" algn="l" defTabSz="711200" rtl="0" eaLnBrk="1" latinLnBrk="0" hangingPunct="1">
                  <a:spcBef>
                    <a:spcPts val="1200"/>
                  </a:spcBef>
                  <a:buChar char="•"/>
                  <a:defRPr sz="1600" kern="1200">
                    <a:solidFill>
                      <a:schemeClr val="lt1"/>
                    </a:solidFill>
                    <a:latin typeface="+mn-lt"/>
                    <a:ea typeface="+mn-ea"/>
                    <a:cs typeface="+mn-cs"/>
                  </a:defRPr>
                </a:lvl1pPr>
                <a:lvl2pPr marL="355600" indent="-177800" algn="l" defTabSz="711200" rtl="0" eaLnBrk="1" latinLnBrk="0" hangingPunct="1">
                  <a:spcBef>
                    <a:spcPts val="600"/>
                  </a:spcBef>
                  <a:buChar char="–"/>
                  <a:defRPr sz="1400" kern="1200">
                    <a:solidFill>
                      <a:schemeClr val="lt1"/>
                    </a:solidFill>
                    <a:latin typeface="+mn-lt"/>
                    <a:ea typeface="+mn-ea"/>
                    <a:cs typeface="+mn-cs"/>
                  </a:defRPr>
                </a:lvl2pPr>
                <a:lvl3pPr marL="533400" indent="-177800" algn="l" defTabSz="711200" rtl="0" eaLnBrk="1" latinLnBrk="0" hangingPunct="1">
                  <a:spcBef>
                    <a:spcPts val="600"/>
                  </a:spcBef>
                  <a:buChar char="&gt;"/>
                  <a:defRPr sz="1400" kern="1200">
                    <a:solidFill>
                      <a:schemeClr val="lt1"/>
                    </a:solidFill>
                    <a:latin typeface="+mn-lt"/>
                    <a:ea typeface="+mn-ea"/>
                    <a:cs typeface="+mn-cs"/>
                  </a:defRPr>
                </a:lvl3pPr>
                <a:lvl4pPr marL="711200" indent="-177800" algn="l" defTabSz="711200" rtl="0" eaLnBrk="1" latinLnBrk="0" hangingPunct="1">
                  <a:spcBef>
                    <a:spcPts val="600"/>
                  </a:spcBef>
                  <a:buChar char="–"/>
                  <a:defRPr sz="1400" kern="1200">
                    <a:solidFill>
                      <a:schemeClr val="lt1"/>
                    </a:solidFill>
                    <a:latin typeface="+mn-lt"/>
                    <a:ea typeface="+mn-ea"/>
                    <a:cs typeface="+mn-cs"/>
                  </a:defRPr>
                </a:lvl4pPr>
                <a:lvl5pPr marL="889000" indent="-177800" algn="l" defTabSz="711200" rtl="0" eaLnBrk="1" latinLnBrk="0" hangingPunct="1">
                  <a:spcBef>
                    <a:spcPts val="600"/>
                  </a:spcBef>
                  <a:buChar char="&gt;"/>
                  <a:defRPr sz="1400" kern="1200">
                    <a:solidFill>
                      <a:schemeClr val="lt1"/>
                    </a:solidFill>
                    <a:latin typeface="+mn-lt"/>
                    <a:ea typeface="+mn-ea"/>
                    <a:cs typeface="+mn-cs"/>
                  </a:defRPr>
                </a:lvl5pPr>
                <a:lvl6pPr marL="1066800" indent="-177800" algn="l" defTabSz="711200" rtl="0" eaLnBrk="1" latinLnBrk="0" hangingPunct="1">
                  <a:defRPr sz="1400" kern="1200">
                    <a:solidFill>
                      <a:schemeClr val="lt1"/>
                    </a:solidFill>
                    <a:latin typeface="+mn-lt"/>
                    <a:ea typeface="+mn-ea"/>
                    <a:cs typeface="+mn-cs"/>
                  </a:defRPr>
                </a:lvl6pPr>
                <a:lvl7pPr marL="1244600" indent="-177800" algn="l" defTabSz="711200" rtl="0" eaLnBrk="1" latinLnBrk="0" hangingPunct="1">
                  <a:defRPr sz="1400" kern="1200">
                    <a:solidFill>
                      <a:schemeClr val="lt1"/>
                    </a:solidFill>
                    <a:latin typeface="+mn-lt"/>
                    <a:ea typeface="+mn-ea"/>
                    <a:cs typeface="+mn-cs"/>
                  </a:defRPr>
                </a:lvl7pPr>
                <a:lvl8pPr marL="1422400" indent="-177800" algn="l" defTabSz="711200" rtl="0" eaLnBrk="1" latinLnBrk="0" hangingPunct="1">
                  <a:defRPr sz="1400" kern="1200">
                    <a:solidFill>
                      <a:schemeClr val="lt1"/>
                    </a:solidFill>
                    <a:latin typeface="+mn-lt"/>
                    <a:ea typeface="+mn-ea"/>
                    <a:cs typeface="+mn-cs"/>
                  </a:defRPr>
                </a:lvl8pPr>
                <a:lvl9pPr marL="1600200" indent="-177800" algn="l" defTabSz="711200" rtl="0" eaLnBrk="1" latinLnBrk="0" hangingPunct="1">
                  <a:defRPr sz="1400" kern="1200">
                    <a:solidFill>
                      <a:schemeClr val="lt1"/>
                    </a:solidFill>
                    <a:latin typeface="+mn-lt"/>
                    <a:ea typeface="+mn-ea"/>
                    <a:cs typeface="+mn-cs"/>
                  </a:defRPr>
                </a:lvl9pPr>
              </a:lstStyle>
              <a:p>
                <a:pPr marL="0" marR="0" lvl="0" indent="0" algn="l" defTabSz="711200" rtl="0" eaLnBrk="1" fontAlgn="auto" latinLnBrk="0" hangingPunct="1">
                  <a:lnSpc>
                    <a:spcPct val="100000"/>
                  </a:lnSpc>
                  <a:spcBef>
                    <a:spcPts val="400"/>
                  </a:spcBef>
                  <a:spcAft>
                    <a:spcPts val="0"/>
                  </a:spcAft>
                  <a:buClrTx/>
                  <a:buSzTx/>
                  <a:buFontTx/>
                  <a:buNone/>
                  <a:tabLst/>
                  <a:defRPr/>
                </a:pPr>
                <a:r>
                  <a:rPr kumimoji="0" lang="en-GB" sz="1050" b="1" i="0" u="none" strike="noStrike" kern="1200" cap="none" spc="0" normalizeH="0" baseline="0" noProof="0" dirty="0">
                    <a:ln>
                      <a:noFill/>
                    </a:ln>
                    <a:solidFill>
                      <a:srgbClr val="000000"/>
                    </a:solidFill>
                    <a:effectLst/>
                    <a:uLnTx/>
                    <a:uFillTx/>
                    <a:latin typeface="Arial"/>
                    <a:ea typeface="+mn-ea"/>
                    <a:cs typeface="Arial"/>
                  </a:rPr>
                  <a:t>Integrated </a:t>
                </a:r>
                <a:r>
                  <a:rPr kumimoji="0" lang="en-GB" sz="1050" b="0" i="0" u="none" strike="noStrike" kern="1200" cap="none" spc="0" normalizeH="0" baseline="0" noProof="0" dirty="0">
                    <a:ln>
                      <a:noFill/>
                    </a:ln>
                    <a:solidFill>
                      <a:srgbClr val="000000"/>
                    </a:solidFill>
                    <a:effectLst/>
                    <a:uLnTx/>
                    <a:uFillTx/>
                    <a:latin typeface="Arial"/>
                    <a:ea typeface="+mn-ea"/>
                    <a:cs typeface="Arial"/>
                  </a:rPr>
                  <a:t>geothermal, HT-ATES, and heat pump technologies</a:t>
                </a:r>
                <a:endParaRPr kumimoji="0" lang="en-US" sz="1050" b="0" i="0" u="none" strike="noStrike" kern="1200" cap="none" spc="0" normalizeH="0" baseline="0" noProof="0" dirty="0">
                  <a:ln>
                    <a:noFill/>
                  </a:ln>
                  <a:solidFill>
                    <a:srgbClr val="000000"/>
                  </a:solidFill>
                  <a:effectLst/>
                  <a:uLnTx/>
                  <a:uFillTx/>
                  <a:latin typeface="Arial"/>
                  <a:ea typeface="+mn-ea"/>
                  <a:cs typeface="Arial"/>
                </a:endParaRPr>
              </a:p>
            </p:txBody>
          </p:sp>
          <p:sp>
            <p:nvSpPr>
              <p:cNvPr id="19" name="Rectangle 18">
                <a:extLst>
                  <a:ext uri="{FF2B5EF4-FFF2-40B4-BE49-F238E27FC236}">
                    <a16:creationId xmlns:a16="http://schemas.microsoft.com/office/drawing/2014/main" id="{76B4A700-E951-9E40-3A17-5CADE6B9E267}"/>
                  </a:ext>
                </a:extLst>
              </p:cNvPr>
              <p:cNvSpPr/>
              <p:nvPr/>
            </p:nvSpPr>
            <p:spPr bwMode="gray">
              <a:xfrm>
                <a:off x="7916988" y="4510174"/>
                <a:ext cx="1482990" cy="5806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defPPr>
                  <a:defRPr lang="en-US"/>
                </a:defPPr>
                <a:lvl1pPr marL="177800" indent="-177800" algn="l" defTabSz="711200" rtl="0" eaLnBrk="1" latinLnBrk="0" hangingPunct="1">
                  <a:spcBef>
                    <a:spcPts val="1200"/>
                  </a:spcBef>
                  <a:buChar char="•"/>
                  <a:defRPr sz="1600" kern="1200">
                    <a:solidFill>
                      <a:schemeClr val="lt1"/>
                    </a:solidFill>
                    <a:latin typeface="+mn-lt"/>
                    <a:ea typeface="+mn-ea"/>
                    <a:cs typeface="+mn-cs"/>
                  </a:defRPr>
                </a:lvl1pPr>
                <a:lvl2pPr marL="355600" indent="-177800" algn="l" defTabSz="711200" rtl="0" eaLnBrk="1" latinLnBrk="0" hangingPunct="1">
                  <a:spcBef>
                    <a:spcPts val="600"/>
                  </a:spcBef>
                  <a:buChar char="–"/>
                  <a:defRPr sz="1400" kern="1200">
                    <a:solidFill>
                      <a:schemeClr val="lt1"/>
                    </a:solidFill>
                    <a:latin typeface="+mn-lt"/>
                    <a:ea typeface="+mn-ea"/>
                    <a:cs typeface="+mn-cs"/>
                  </a:defRPr>
                </a:lvl2pPr>
                <a:lvl3pPr marL="533400" indent="-177800" algn="l" defTabSz="711200" rtl="0" eaLnBrk="1" latinLnBrk="0" hangingPunct="1">
                  <a:spcBef>
                    <a:spcPts val="600"/>
                  </a:spcBef>
                  <a:buChar char="&gt;"/>
                  <a:defRPr sz="1400" kern="1200">
                    <a:solidFill>
                      <a:schemeClr val="lt1"/>
                    </a:solidFill>
                    <a:latin typeface="+mn-lt"/>
                    <a:ea typeface="+mn-ea"/>
                    <a:cs typeface="+mn-cs"/>
                  </a:defRPr>
                </a:lvl3pPr>
                <a:lvl4pPr marL="711200" indent="-177800" algn="l" defTabSz="711200" rtl="0" eaLnBrk="1" latinLnBrk="0" hangingPunct="1">
                  <a:spcBef>
                    <a:spcPts val="600"/>
                  </a:spcBef>
                  <a:buChar char="–"/>
                  <a:defRPr sz="1400" kern="1200">
                    <a:solidFill>
                      <a:schemeClr val="lt1"/>
                    </a:solidFill>
                    <a:latin typeface="+mn-lt"/>
                    <a:ea typeface="+mn-ea"/>
                    <a:cs typeface="+mn-cs"/>
                  </a:defRPr>
                </a:lvl4pPr>
                <a:lvl5pPr marL="889000" indent="-177800" algn="l" defTabSz="711200" rtl="0" eaLnBrk="1" latinLnBrk="0" hangingPunct="1">
                  <a:spcBef>
                    <a:spcPts val="600"/>
                  </a:spcBef>
                  <a:buChar char="&gt;"/>
                  <a:defRPr sz="1400" kern="1200">
                    <a:solidFill>
                      <a:schemeClr val="lt1"/>
                    </a:solidFill>
                    <a:latin typeface="+mn-lt"/>
                    <a:ea typeface="+mn-ea"/>
                    <a:cs typeface="+mn-cs"/>
                  </a:defRPr>
                </a:lvl5pPr>
                <a:lvl6pPr marL="1066800" indent="-177800" algn="l" defTabSz="711200" rtl="0" eaLnBrk="1" latinLnBrk="0" hangingPunct="1">
                  <a:defRPr sz="1400" kern="1200">
                    <a:solidFill>
                      <a:schemeClr val="lt1"/>
                    </a:solidFill>
                    <a:latin typeface="+mn-lt"/>
                    <a:ea typeface="+mn-ea"/>
                    <a:cs typeface="+mn-cs"/>
                  </a:defRPr>
                </a:lvl6pPr>
                <a:lvl7pPr marL="1244600" indent="-177800" algn="l" defTabSz="711200" rtl="0" eaLnBrk="1" latinLnBrk="0" hangingPunct="1">
                  <a:defRPr sz="1400" kern="1200">
                    <a:solidFill>
                      <a:schemeClr val="lt1"/>
                    </a:solidFill>
                    <a:latin typeface="+mn-lt"/>
                    <a:ea typeface="+mn-ea"/>
                    <a:cs typeface="+mn-cs"/>
                  </a:defRPr>
                </a:lvl7pPr>
                <a:lvl8pPr marL="1422400" indent="-177800" algn="l" defTabSz="711200" rtl="0" eaLnBrk="1" latinLnBrk="0" hangingPunct="1">
                  <a:defRPr sz="1400" kern="1200">
                    <a:solidFill>
                      <a:schemeClr val="lt1"/>
                    </a:solidFill>
                    <a:latin typeface="+mn-lt"/>
                    <a:ea typeface="+mn-ea"/>
                    <a:cs typeface="+mn-cs"/>
                  </a:defRPr>
                </a:lvl8pPr>
                <a:lvl9pPr marL="1600200" indent="-177800" algn="l" defTabSz="711200" rtl="0" eaLnBrk="1" latinLnBrk="0" hangingPunct="1">
                  <a:defRPr sz="1400" kern="1200">
                    <a:solidFill>
                      <a:schemeClr val="lt1"/>
                    </a:solidFill>
                    <a:latin typeface="+mn-lt"/>
                    <a:ea typeface="+mn-ea"/>
                    <a:cs typeface="+mn-cs"/>
                  </a:defRPr>
                </a:lvl9pPr>
              </a:lstStyle>
              <a:p>
                <a:pPr marL="0" marR="0" lvl="0" indent="0" algn="l" defTabSz="711200" rtl="0" eaLnBrk="1" fontAlgn="auto" latinLnBrk="0" hangingPunct="1">
                  <a:lnSpc>
                    <a:spcPct val="100000"/>
                  </a:lnSpc>
                  <a:spcBef>
                    <a:spcPts val="400"/>
                  </a:spcBef>
                  <a:spcAft>
                    <a:spcPts val="0"/>
                  </a:spcAft>
                  <a:buClrTx/>
                  <a:buSzTx/>
                  <a:buFontTx/>
                  <a:buNone/>
                  <a:tabLst/>
                  <a:defRPr/>
                </a:pPr>
                <a:r>
                  <a:rPr kumimoji="0" lang="en-GB" sz="1050" b="0" i="0" u="none" strike="noStrike" kern="1200" cap="none" spc="0" normalizeH="0" baseline="0" noProof="0" dirty="0">
                    <a:ln>
                      <a:noFill/>
                    </a:ln>
                    <a:solidFill>
                      <a:srgbClr val="000000"/>
                    </a:solidFill>
                    <a:effectLst/>
                    <a:uLnTx/>
                    <a:uFillTx/>
                    <a:latin typeface="Arial"/>
                    <a:ea typeface="+mn-ea"/>
                    <a:cs typeface="Arial"/>
                  </a:rPr>
                  <a:t>Managed by </a:t>
                </a:r>
                <a:r>
                  <a:rPr kumimoji="0" lang="en-GB" sz="1050" b="1" i="0" u="none" strike="noStrike" kern="1200" cap="none" spc="0" normalizeH="0" baseline="0" noProof="0" dirty="0">
                    <a:ln>
                      <a:noFill/>
                    </a:ln>
                    <a:solidFill>
                      <a:srgbClr val="000000"/>
                    </a:solidFill>
                    <a:effectLst/>
                    <a:uLnTx/>
                    <a:uFillTx/>
                    <a:latin typeface="Arial"/>
                    <a:ea typeface="+mn-ea"/>
                    <a:cs typeface="Arial"/>
                  </a:rPr>
                  <a:t>TU Delft, Shell, EBN </a:t>
                </a:r>
                <a:r>
                  <a:rPr kumimoji="0" lang="en-GB" sz="1050" b="0" i="0" u="none" strike="noStrike" kern="1200" cap="none" spc="0" normalizeH="0" baseline="0" noProof="0" dirty="0">
                    <a:ln>
                      <a:noFill/>
                    </a:ln>
                    <a:solidFill>
                      <a:srgbClr val="000000"/>
                    </a:solidFill>
                    <a:effectLst/>
                    <a:uLnTx/>
                    <a:uFillTx/>
                    <a:latin typeface="Arial"/>
                    <a:ea typeface="+mn-ea"/>
                    <a:cs typeface="Arial"/>
                  </a:rPr>
                  <a:t>(state owned), </a:t>
                </a:r>
                <a:r>
                  <a:rPr kumimoji="0" lang="en-GB" sz="1050" b="1" i="0" u="none" strike="noStrike" kern="1200" cap="none" spc="0" normalizeH="0" baseline="0" noProof="0" dirty="0">
                    <a:ln>
                      <a:noFill/>
                    </a:ln>
                    <a:solidFill>
                      <a:srgbClr val="000000"/>
                    </a:solidFill>
                    <a:effectLst/>
                    <a:uLnTx/>
                    <a:uFillTx/>
                    <a:latin typeface="Arial"/>
                    <a:ea typeface="+mn-ea"/>
                    <a:cs typeface="Arial"/>
                  </a:rPr>
                  <a:t>Aardyn</a:t>
                </a:r>
                <a:endParaRPr kumimoji="0" lang="en-US" sz="1050" b="1" i="0" u="none" strike="noStrike" kern="1200" cap="none" spc="0" normalizeH="0" baseline="0" noProof="0" dirty="0">
                  <a:ln>
                    <a:noFill/>
                  </a:ln>
                  <a:solidFill>
                    <a:srgbClr val="000000"/>
                  </a:solidFill>
                  <a:effectLst/>
                  <a:uLnTx/>
                  <a:uFillTx/>
                  <a:latin typeface="Arial"/>
                  <a:ea typeface="+mn-ea"/>
                  <a:cs typeface="Arial"/>
                </a:endParaRPr>
              </a:p>
            </p:txBody>
          </p:sp>
          <p:sp>
            <p:nvSpPr>
              <p:cNvPr id="20" name="Rectangle 19">
                <a:extLst>
                  <a:ext uri="{FF2B5EF4-FFF2-40B4-BE49-F238E27FC236}">
                    <a16:creationId xmlns:a16="http://schemas.microsoft.com/office/drawing/2014/main" id="{A0545C3D-E467-8460-4A08-6B786184F0D8}"/>
                  </a:ext>
                </a:extLst>
              </p:cNvPr>
              <p:cNvSpPr/>
              <p:nvPr/>
            </p:nvSpPr>
            <p:spPr bwMode="gray">
              <a:xfrm>
                <a:off x="7916988" y="5218595"/>
                <a:ext cx="1482990" cy="824506"/>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defPPr>
                  <a:defRPr lang="en-US"/>
                </a:defPPr>
                <a:lvl1pPr marL="177800" indent="-177800" algn="l" defTabSz="711200" rtl="0" eaLnBrk="1" latinLnBrk="0" hangingPunct="1">
                  <a:spcBef>
                    <a:spcPts val="1200"/>
                  </a:spcBef>
                  <a:buChar char="•"/>
                  <a:defRPr sz="1600" kern="1200">
                    <a:solidFill>
                      <a:schemeClr val="lt1"/>
                    </a:solidFill>
                    <a:latin typeface="+mn-lt"/>
                    <a:ea typeface="+mn-ea"/>
                    <a:cs typeface="+mn-cs"/>
                  </a:defRPr>
                </a:lvl1pPr>
                <a:lvl2pPr marL="355600" indent="-177800" algn="l" defTabSz="711200" rtl="0" eaLnBrk="1" latinLnBrk="0" hangingPunct="1">
                  <a:spcBef>
                    <a:spcPts val="600"/>
                  </a:spcBef>
                  <a:buChar char="–"/>
                  <a:defRPr sz="1400" kern="1200">
                    <a:solidFill>
                      <a:schemeClr val="lt1"/>
                    </a:solidFill>
                    <a:latin typeface="+mn-lt"/>
                    <a:ea typeface="+mn-ea"/>
                    <a:cs typeface="+mn-cs"/>
                  </a:defRPr>
                </a:lvl2pPr>
                <a:lvl3pPr marL="533400" indent="-177800" algn="l" defTabSz="711200" rtl="0" eaLnBrk="1" latinLnBrk="0" hangingPunct="1">
                  <a:spcBef>
                    <a:spcPts val="600"/>
                  </a:spcBef>
                  <a:buChar char="&gt;"/>
                  <a:defRPr sz="1400" kern="1200">
                    <a:solidFill>
                      <a:schemeClr val="lt1"/>
                    </a:solidFill>
                    <a:latin typeface="+mn-lt"/>
                    <a:ea typeface="+mn-ea"/>
                    <a:cs typeface="+mn-cs"/>
                  </a:defRPr>
                </a:lvl3pPr>
                <a:lvl4pPr marL="711200" indent="-177800" algn="l" defTabSz="711200" rtl="0" eaLnBrk="1" latinLnBrk="0" hangingPunct="1">
                  <a:spcBef>
                    <a:spcPts val="600"/>
                  </a:spcBef>
                  <a:buChar char="–"/>
                  <a:defRPr sz="1400" kern="1200">
                    <a:solidFill>
                      <a:schemeClr val="lt1"/>
                    </a:solidFill>
                    <a:latin typeface="+mn-lt"/>
                    <a:ea typeface="+mn-ea"/>
                    <a:cs typeface="+mn-cs"/>
                  </a:defRPr>
                </a:lvl4pPr>
                <a:lvl5pPr marL="889000" indent="-177800" algn="l" defTabSz="711200" rtl="0" eaLnBrk="1" latinLnBrk="0" hangingPunct="1">
                  <a:spcBef>
                    <a:spcPts val="600"/>
                  </a:spcBef>
                  <a:buChar char="&gt;"/>
                  <a:defRPr sz="1400" kern="1200">
                    <a:solidFill>
                      <a:schemeClr val="lt1"/>
                    </a:solidFill>
                    <a:latin typeface="+mn-lt"/>
                    <a:ea typeface="+mn-ea"/>
                    <a:cs typeface="+mn-cs"/>
                  </a:defRPr>
                </a:lvl5pPr>
                <a:lvl6pPr marL="1066800" indent="-177800" algn="l" defTabSz="711200" rtl="0" eaLnBrk="1" latinLnBrk="0" hangingPunct="1">
                  <a:defRPr sz="1400" kern="1200">
                    <a:solidFill>
                      <a:schemeClr val="lt1"/>
                    </a:solidFill>
                    <a:latin typeface="+mn-lt"/>
                    <a:ea typeface="+mn-ea"/>
                    <a:cs typeface="+mn-cs"/>
                  </a:defRPr>
                </a:lvl6pPr>
                <a:lvl7pPr marL="1244600" indent="-177800" algn="l" defTabSz="711200" rtl="0" eaLnBrk="1" latinLnBrk="0" hangingPunct="1">
                  <a:defRPr sz="1400" kern="1200">
                    <a:solidFill>
                      <a:schemeClr val="lt1"/>
                    </a:solidFill>
                    <a:latin typeface="+mn-lt"/>
                    <a:ea typeface="+mn-ea"/>
                    <a:cs typeface="+mn-cs"/>
                  </a:defRPr>
                </a:lvl7pPr>
                <a:lvl8pPr marL="1422400" indent="-177800" algn="l" defTabSz="711200" rtl="0" eaLnBrk="1" latinLnBrk="0" hangingPunct="1">
                  <a:defRPr sz="1400" kern="1200">
                    <a:solidFill>
                      <a:schemeClr val="lt1"/>
                    </a:solidFill>
                    <a:latin typeface="+mn-lt"/>
                    <a:ea typeface="+mn-ea"/>
                    <a:cs typeface="+mn-cs"/>
                  </a:defRPr>
                </a:lvl8pPr>
                <a:lvl9pPr marL="1600200" indent="-177800" algn="l" defTabSz="711200" rtl="0" eaLnBrk="1" latinLnBrk="0" hangingPunct="1">
                  <a:defRPr sz="1400" kern="1200">
                    <a:solidFill>
                      <a:schemeClr val="lt1"/>
                    </a:solidFill>
                    <a:latin typeface="+mn-lt"/>
                    <a:ea typeface="+mn-ea"/>
                    <a:cs typeface="+mn-cs"/>
                  </a:defRPr>
                </a:lvl9pPr>
              </a:lstStyle>
              <a:p>
                <a:pPr marL="0" marR="0" lvl="0" indent="0" algn="l" defTabSz="711200" rtl="0" eaLnBrk="1" fontAlgn="auto" latinLnBrk="0" hangingPunct="1">
                  <a:lnSpc>
                    <a:spcPct val="100000"/>
                  </a:lnSpc>
                  <a:spcBef>
                    <a:spcPts val="400"/>
                  </a:spcBef>
                  <a:spcAft>
                    <a:spcPts val="0"/>
                  </a:spcAft>
                  <a:buClrTx/>
                  <a:buSzTx/>
                  <a:buFontTx/>
                  <a:buNone/>
                  <a:tabLst/>
                  <a:defRPr/>
                </a:pPr>
                <a:r>
                  <a:rPr kumimoji="0" lang="en-GB" sz="1050" b="1" i="0" u="none" strike="noStrike" kern="1200" cap="none" spc="0" normalizeH="0" baseline="0" noProof="0" dirty="0">
                    <a:ln>
                      <a:noFill/>
                    </a:ln>
                    <a:solidFill>
                      <a:srgbClr val="000000"/>
                    </a:solidFill>
                    <a:effectLst/>
                    <a:uLnTx/>
                    <a:uFillTx/>
                    <a:latin typeface="Arial"/>
                    <a:ea typeface="+mn-ea"/>
                    <a:cs typeface="Arial"/>
                  </a:rPr>
                  <a:t>Funded</a:t>
                </a:r>
                <a:r>
                  <a:rPr kumimoji="0" lang="en-GB" sz="1050" b="0" i="0" u="none" strike="noStrike" kern="1200" cap="none" spc="0" normalizeH="0" baseline="0" noProof="0" dirty="0">
                    <a:ln>
                      <a:noFill/>
                    </a:ln>
                    <a:solidFill>
                      <a:srgbClr val="000000"/>
                    </a:solidFill>
                    <a:effectLst/>
                    <a:uLnTx/>
                    <a:uFillTx/>
                    <a:latin typeface="Arial"/>
                    <a:ea typeface="+mn-ea"/>
                    <a:cs typeface="Arial"/>
                  </a:rPr>
                  <a:t> by </a:t>
                </a:r>
                <a:r>
                  <a:rPr kumimoji="0" lang="en-GB" sz="1050" b="1" i="0" u="none" strike="noStrike" kern="1200" cap="none" spc="0" normalizeH="0" baseline="0" noProof="0" dirty="0">
                    <a:ln>
                      <a:noFill/>
                    </a:ln>
                    <a:solidFill>
                      <a:srgbClr val="000000"/>
                    </a:solidFill>
                    <a:effectLst/>
                    <a:uLnTx/>
                    <a:uFillTx/>
                    <a:latin typeface="Arial"/>
                    <a:ea typeface="+mn-ea"/>
                    <a:cs typeface="Arial"/>
                  </a:rPr>
                  <a:t>Dutch Research Council </a:t>
                </a:r>
                <a:br>
                  <a:rPr kumimoji="0" lang="en-GB" sz="1050" b="1" i="0" u="none" strike="noStrike" kern="1200" cap="none" spc="0" normalizeH="0" baseline="0" noProof="0" dirty="0">
                    <a:ln>
                      <a:noFill/>
                    </a:ln>
                    <a:solidFill>
                      <a:srgbClr val="000000"/>
                    </a:solidFill>
                    <a:effectLst/>
                    <a:uLnTx/>
                    <a:uFillTx/>
                    <a:latin typeface="Arial"/>
                    <a:ea typeface="+mn-ea"/>
                    <a:cs typeface="Arial"/>
                  </a:rPr>
                </a:br>
                <a:r>
                  <a:rPr kumimoji="0" lang="en-GB" sz="1050" b="1" i="0" u="none" strike="noStrike" kern="1200" cap="none" spc="0" normalizeH="0" baseline="0" noProof="0" dirty="0">
                    <a:ln>
                      <a:noFill/>
                    </a:ln>
                    <a:solidFill>
                      <a:srgbClr val="000000"/>
                    </a:solidFill>
                    <a:effectLst/>
                    <a:uLnTx/>
                    <a:uFillTx/>
                    <a:latin typeface="Arial"/>
                    <a:ea typeface="+mn-ea"/>
                    <a:cs typeface="Arial"/>
                  </a:rPr>
                  <a:t>and EPOS-NL </a:t>
                </a:r>
                <a:r>
                  <a:rPr kumimoji="0" lang="en-GB" sz="1050" i="0" u="none" strike="noStrike" kern="1200" cap="none" spc="0" normalizeH="0" baseline="0" noProof="0" dirty="0">
                    <a:ln>
                      <a:noFill/>
                    </a:ln>
                    <a:solidFill>
                      <a:srgbClr val="000000"/>
                    </a:solidFill>
                    <a:effectLst/>
                    <a:uLnTx/>
                    <a:uFillTx/>
                    <a:latin typeface="Arial"/>
                    <a:ea typeface="+mn-ea"/>
                    <a:cs typeface="Arial"/>
                  </a:rPr>
                  <a:t>(</a:t>
                </a:r>
                <a:r>
                  <a:rPr kumimoji="0" lang="en-GB" sz="1050" b="0" i="0" u="none" strike="noStrike" kern="1200" cap="none" spc="0" normalizeH="0" baseline="0" noProof="0" dirty="0">
                    <a:ln>
                      <a:noFill/>
                    </a:ln>
                    <a:solidFill>
                      <a:srgbClr val="000000"/>
                    </a:solidFill>
                    <a:effectLst/>
                    <a:uLnTx/>
                    <a:uFillTx/>
                    <a:latin typeface="Arial"/>
                    <a:ea typeface="+mn-ea"/>
                    <a:cs typeface="Arial"/>
                  </a:rPr>
                  <a:t>EU geoscience data infra.)</a:t>
                </a:r>
                <a:endParaRPr kumimoji="0" lang="en-GB" sz="1050" b="0" i="0" u="none" strike="noStrike" kern="1200" cap="none" spc="0" normalizeH="0" baseline="0" noProof="0" dirty="0">
                  <a:ln>
                    <a:noFill/>
                  </a:ln>
                  <a:solidFill>
                    <a:srgbClr val="000000"/>
                  </a:solidFill>
                  <a:effectLst/>
                  <a:uLnTx/>
                  <a:uFillTx/>
                  <a:latin typeface="Arial"/>
                  <a:ea typeface="+mn-ea"/>
                  <a:cs typeface="+mn-cs"/>
                </a:endParaRPr>
              </a:p>
            </p:txBody>
          </p:sp>
          <p:sp>
            <p:nvSpPr>
              <p:cNvPr id="21" name="Rectangle 20">
                <a:extLst>
                  <a:ext uri="{FF2B5EF4-FFF2-40B4-BE49-F238E27FC236}">
                    <a16:creationId xmlns:a16="http://schemas.microsoft.com/office/drawing/2014/main" id="{D214FA6C-7416-76E1-31DE-0F34D6313E61}"/>
                  </a:ext>
                </a:extLst>
              </p:cNvPr>
              <p:cNvSpPr/>
              <p:nvPr/>
            </p:nvSpPr>
            <p:spPr bwMode="gray">
              <a:xfrm>
                <a:off x="9886282" y="5220978"/>
                <a:ext cx="1453224" cy="87213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defPPr>
                  <a:defRPr lang="en-US"/>
                </a:defPPr>
                <a:lvl1pPr marL="177800" indent="-177800" algn="l" defTabSz="711200" rtl="0" eaLnBrk="1" latinLnBrk="0" hangingPunct="1">
                  <a:spcBef>
                    <a:spcPts val="1200"/>
                  </a:spcBef>
                  <a:buChar char="•"/>
                  <a:defRPr sz="1600" kern="1200">
                    <a:solidFill>
                      <a:schemeClr val="lt1"/>
                    </a:solidFill>
                    <a:latin typeface="+mn-lt"/>
                    <a:ea typeface="+mn-ea"/>
                    <a:cs typeface="+mn-cs"/>
                  </a:defRPr>
                </a:lvl1pPr>
                <a:lvl2pPr marL="355600" indent="-177800" algn="l" defTabSz="711200" rtl="0" eaLnBrk="1" latinLnBrk="0" hangingPunct="1">
                  <a:spcBef>
                    <a:spcPts val="600"/>
                  </a:spcBef>
                  <a:buChar char="–"/>
                  <a:defRPr sz="1400" kern="1200">
                    <a:solidFill>
                      <a:schemeClr val="lt1"/>
                    </a:solidFill>
                    <a:latin typeface="+mn-lt"/>
                    <a:ea typeface="+mn-ea"/>
                    <a:cs typeface="+mn-cs"/>
                  </a:defRPr>
                </a:lvl2pPr>
                <a:lvl3pPr marL="533400" indent="-177800" algn="l" defTabSz="711200" rtl="0" eaLnBrk="1" latinLnBrk="0" hangingPunct="1">
                  <a:spcBef>
                    <a:spcPts val="600"/>
                  </a:spcBef>
                  <a:buChar char="&gt;"/>
                  <a:defRPr sz="1400" kern="1200">
                    <a:solidFill>
                      <a:schemeClr val="lt1"/>
                    </a:solidFill>
                    <a:latin typeface="+mn-lt"/>
                    <a:ea typeface="+mn-ea"/>
                    <a:cs typeface="+mn-cs"/>
                  </a:defRPr>
                </a:lvl3pPr>
                <a:lvl4pPr marL="711200" indent="-177800" algn="l" defTabSz="711200" rtl="0" eaLnBrk="1" latinLnBrk="0" hangingPunct="1">
                  <a:spcBef>
                    <a:spcPts val="600"/>
                  </a:spcBef>
                  <a:buChar char="–"/>
                  <a:defRPr sz="1400" kern="1200">
                    <a:solidFill>
                      <a:schemeClr val="lt1"/>
                    </a:solidFill>
                    <a:latin typeface="+mn-lt"/>
                    <a:ea typeface="+mn-ea"/>
                    <a:cs typeface="+mn-cs"/>
                  </a:defRPr>
                </a:lvl4pPr>
                <a:lvl5pPr marL="889000" indent="-177800" algn="l" defTabSz="711200" rtl="0" eaLnBrk="1" latinLnBrk="0" hangingPunct="1">
                  <a:spcBef>
                    <a:spcPts val="600"/>
                  </a:spcBef>
                  <a:buChar char="&gt;"/>
                  <a:defRPr sz="1400" kern="1200">
                    <a:solidFill>
                      <a:schemeClr val="lt1"/>
                    </a:solidFill>
                    <a:latin typeface="+mn-lt"/>
                    <a:ea typeface="+mn-ea"/>
                    <a:cs typeface="+mn-cs"/>
                  </a:defRPr>
                </a:lvl5pPr>
                <a:lvl6pPr marL="1066800" indent="-177800" algn="l" defTabSz="711200" rtl="0" eaLnBrk="1" latinLnBrk="0" hangingPunct="1">
                  <a:defRPr sz="1400" kern="1200">
                    <a:solidFill>
                      <a:schemeClr val="lt1"/>
                    </a:solidFill>
                    <a:latin typeface="+mn-lt"/>
                    <a:ea typeface="+mn-ea"/>
                    <a:cs typeface="+mn-cs"/>
                  </a:defRPr>
                </a:lvl6pPr>
                <a:lvl7pPr marL="1244600" indent="-177800" algn="l" defTabSz="711200" rtl="0" eaLnBrk="1" latinLnBrk="0" hangingPunct="1">
                  <a:defRPr sz="1400" kern="1200">
                    <a:solidFill>
                      <a:schemeClr val="lt1"/>
                    </a:solidFill>
                    <a:latin typeface="+mn-lt"/>
                    <a:ea typeface="+mn-ea"/>
                    <a:cs typeface="+mn-cs"/>
                  </a:defRPr>
                </a:lvl7pPr>
                <a:lvl8pPr marL="1422400" indent="-177800" algn="l" defTabSz="711200" rtl="0" eaLnBrk="1" latinLnBrk="0" hangingPunct="1">
                  <a:defRPr sz="1400" kern="1200">
                    <a:solidFill>
                      <a:schemeClr val="lt1"/>
                    </a:solidFill>
                    <a:latin typeface="+mn-lt"/>
                    <a:ea typeface="+mn-ea"/>
                    <a:cs typeface="+mn-cs"/>
                  </a:defRPr>
                </a:lvl8pPr>
                <a:lvl9pPr marL="1600200" indent="-177800" algn="l" defTabSz="711200" rtl="0" eaLnBrk="1" latinLnBrk="0" hangingPunct="1">
                  <a:defRPr sz="1400" kern="1200">
                    <a:solidFill>
                      <a:schemeClr val="lt1"/>
                    </a:solidFill>
                    <a:latin typeface="+mn-lt"/>
                    <a:ea typeface="+mn-ea"/>
                    <a:cs typeface="+mn-cs"/>
                  </a:defRPr>
                </a:lvl9pPr>
              </a:lstStyle>
              <a:p>
                <a:pPr marL="0" marR="0" lvl="0" indent="0" algn="l" defTabSz="711200" rtl="0" eaLnBrk="1" fontAlgn="auto" latinLnBrk="0" hangingPunct="1">
                  <a:lnSpc>
                    <a:spcPct val="100000"/>
                  </a:lnSpc>
                  <a:spcBef>
                    <a:spcPts val="400"/>
                  </a:spcBef>
                  <a:spcAft>
                    <a:spcPts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Arial"/>
                    <a:ea typeface="+mn-lt"/>
                    <a:cs typeface="Arial"/>
                  </a:rPr>
                  <a:t>Anchors geothermal in NL and EU research agendas; enhances EU-wide data sharing</a:t>
                </a:r>
                <a:endParaRPr kumimoji="0" lang="en-US" sz="1600" b="0" i="0" u="none" strike="noStrike" kern="1200" cap="none" spc="0" normalizeH="0" baseline="0" noProof="0" dirty="0">
                  <a:ln>
                    <a:noFill/>
                  </a:ln>
                  <a:solidFill>
                    <a:srgbClr val="000000"/>
                  </a:solidFill>
                  <a:effectLst/>
                  <a:uLnTx/>
                  <a:uFillTx/>
                  <a:latin typeface="Arial"/>
                  <a:ea typeface="+mn-lt"/>
                  <a:cs typeface="Arial"/>
                </a:endParaRPr>
              </a:p>
            </p:txBody>
          </p:sp>
          <p:sp>
            <p:nvSpPr>
              <p:cNvPr id="22" name="Rectangle 21">
                <a:extLst>
                  <a:ext uri="{FF2B5EF4-FFF2-40B4-BE49-F238E27FC236}">
                    <a16:creationId xmlns:a16="http://schemas.microsoft.com/office/drawing/2014/main" id="{CE4AC861-8B4B-190A-6C38-3E66F65FD820}"/>
                  </a:ext>
                </a:extLst>
              </p:cNvPr>
              <p:cNvSpPr/>
              <p:nvPr/>
            </p:nvSpPr>
            <p:spPr bwMode="gray">
              <a:xfrm>
                <a:off x="9886282" y="3813659"/>
                <a:ext cx="1482990" cy="59279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defPPr>
                  <a:defRPr lang="en-US"/>
                </a:defPPr>
                <a:lvl1pPr marL="177800" indent="-177800" algn="l" defTabSz="711200" rtl="0" eaLnBrk="1" latinLnBrk="0" hangingPunct="1">
                  <a:spcBef>
                    <a:spcPts val="1200"/>
                  </a:spcBef>
                  <a:buChar char="•"/>
                  <a:defRPr sz="1600" kern="1200">
                    <a:solidFill>
                      <a:schemeClr val="lt1"/>
                    </a:solidFill>
                    <a:latin typeface="+mn-lt"/>
                    <a:ea typeface="+mn-ea"/>
                    <a:cs typeface="+mn-cs"/>
                  </a:defRPr>
                </a:lvl1pPr>
                <a:lvl2pPr marL="355600" indent="-177800" algn="l" defTabSz="711200" rtl="0" eaLnBrk="1" latinLnBrk="0" hangingPunct="1">
                  <a:spcBef>
                    <a:spcPts val="600"/>
                  </a:spcBef>
                  <a:buChar char="–"/>
                  <a:defRPr sz="1400" kern="1200">
                    <a:solidFill>
                      <a:schemeClr val="lt1"/>
                    </a:solidFill>
                    <a:latin typeface="+mn-lt"/>
                    <a:ea typeface="+mn-ea"/>
                    <a:cs typeface="+mn-cs"/>
                  </a:defRPr>
                </a:lvl2pPr>
                <a:lvl3pPr marL="533400" indent="-177800" algn="l" defTabSz="711200" rtl="0" eaLnBrk="1" latinLnBrk="0" hangingPunct="1">
                  <a:spcBef>
                    <a:spcPts val="600"/>
                  </a:spcBef>
                  <a:buChar char="&gt;"/>
                  <a:defRPr sz="1400" kern="1200">
                    <a:solidFill>
                      <a:schemeClr val="lt1"/>
                    </a:solidFill>
                    <a:latin typeface="+mn-lt"/>
                    <a:ea typeface="+mn-ea"/>
                    <a:cs typeface="+mn-cs"/>
                  </a:defRPr>
                </a:lvl3pPr>
                <a:lvl4pPr marL="711200" indent="-177800" algn="l" defTabSz="711200" rtl="0" eaLnBrk="1" latinLnBrk="0" hangingPunct="1">
                  <a:spcBef>
                    <a:spcPts val="600"/>
                  </a:spcBef>
                  <a:buChar char="–"/>
                  <a:defRPr sz="1400" kern="1200">
                    <a:solidFill>
                      <a:schemeClr val="lt1"/>
                    </a:solidFill>
                    <a:latin typeface="+mn-lt"/>
                    <a:ea typeface="+mn-ea"/>
                    <a:cs typeface="+mn-cs"/>
                  </a:defRPr>
                </a:lvl4pPr>
                <a:lvl5pPr marL="889000" indent="-177800" algn="l" defTabSz="711200" rtl="0" eaLnBrk="1" latinLnBrk="0" hangingPunct="1">
                  <a:spcBef>
                    <a:spcPts val="600"/>
                  </a:spcBef>
                  <a:buChar char="&gt;"/>
                  <a:defRPr sz="1400" kern="1200">
                    <a:solidFill>
                      <a:schemeClr val="lt1"/>
                    </a:solidFill>
                    <a:latin typeface="+mn-lt"/>
                    <a:ea typeface="+mn-ea"/>
                    <a:cs typeface="+mn-cs"/>
                  </a:defRPr>
                </a:lvl5pPr>
                <a:lvl6pPr marL="1066800" indent="-177800" algn="l" defTabSz="711200" rtl="0" eaLnBrk="1" latinLnBrk="0" hangingPunct="1">
                  <a:defRPr sz="1400" kern="1200">
                    <a:solidFill>
                      <a:schemeClr val="lt1"/>
                    </a:solidFill>
                    <a:latin typeface="+mn-lt"/>
                    <a:ea typeface="+mn-ea"/>
                    <a:cs typeface="+mn-cs"/>
                  </a:defRPr>
                </a:lvl6pPr>
                <a:lvl7pPr marL="1244600" indent="-177800" algn="l" defTabSz="711200" rtl="0" eaLnBrk="1" latinLnBrk="0" hangingPunct="1">
                  <a:defRPr sz="1400" kern="1200">
                    <a:solidFill>
                      <a:schemeClr val="lt1"/>
                    </a:solidFill>
                    <a:latin typeface="+mn-lt"/>
                    <a:ea typeface="+mn-ea"/>
                    <a:cs typeface="+mn-cs"/>
                  </a:defRPr>
                </a:lvl7pPr>
                <a:lvl8pPr marL="1422400" indent="-177800" algn="l" defTabSz="711200" rtl="0" eaLnBrk="1" latinLnBrk="0" hangingPunct="1">
                  <a:defRPr sz="1400" kern="1200">
                    <a:solidFill>
                      <a:schemeClr val="lt1"/>
                    </a:solidFill>
                    <a:latin typeface="+mn-lt"/>
                    <a:ea typeface="+mn-ea"/>
                    <a:cs typeface="+mn-cs"/>
                  </a:defRPr>
                </a:lvl8pPr>
                <a:lvl9pPr marL="1600200" indent="-177800" algn="l" defTabSz="711200" rtl="0" eaLnBrk="1" latinLnBrk="0" hangingPunct="1">
                  <a:defRPr sz="1400" kern="1200">
                    <a:solidFill>
                      <a:schemeClr val="lt1"/>
                    </a:solidFill>
                    <a:latin typeface="+mn-lt"/>
                    <a:ea typeface="+mn-ea"/>
                    <a:cs typeface="+mn-cs"/>
                  </a:defRPr>
                </a:lvl9pPr>
              </a:lstStyle>
              <a:p>
                <a:pPr marL="0" marR="0" lvl="0" indent="0" algn="l" defTabSz="711200" rtl="0" eaLnBrk="1" fontAlgn="auto" latinLnBrk="0" hangingPunct="1">
                  <a:lnSpc>
                    <a:spcPct val="100000"/>
                  </a:lnSpc>
                  <a:spcBef>
                    <a:spcPts val="400"/>
                  </a:spcBef>
                  <a:spcAft>
                    <a:spcPts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Arial"/>
                    <a:ea typeface="+mn-lt"/>
                    <a:cs typeface="Arial"/>
                  </a:rPr>
                  <a:t>Showcases smart system integration</a:t>
                </a: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23" name="Rectangle 22">
                <a:extLst>
                  <a:ext uri="{FF2B5EF4-FFF2-40B4-BE49-F238E27FC236}">
                    <a16:creationId xmlns:a16="http://schemas.microsoft.com/office/drawing/2014/main" id="{A88C64D8-6D90-077D-9152-604A6FD0D4F6}"/>
                  </a:ext>
                </a:extLst>
              </p:cNvPr>
              <p:cNvSpPr/>
              <p:nvPr/>
            </p:nvSpPr>
            <p:spPr bwMode="gray">
              <a:xfrm>
                <a:off x="9886282" y="3102856"/>
                <a:ext cx="1482990" cy="58684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defPPr>
                  <a:defRPr lang="en-US"/>
                </a:defPPr>
                <a:lvl1pPr marL="177800" indent="-177800" algn="l" defTabSz="711200" rtl="0" eaLnBrk="1" latinLnBrk="0" hangingPunct="1">
                  <a:spcBef>
                    <a:spcPts val="1200"/>
                  </a:spcBef>
                  <a:buChar char="•"/>
                  <a:defRPr sz="1600" kern="1200">
                    <a:solidFill>
                      <a:schemeClr val="lt1"/>
                    </a:solidFill>
                    <a:latin typeface="+mn-lt"/>
                    <a:ea typeface="+mn-ea"/>
                    <a:cs typeface="+mn-cs"/>
                  </a:defRPr>
                </a:lvl1pPr>
                <a:lvl2pPr marL="355600" indent="-177800" algn="l" defTabSz="711200" rtl="0" eaLnBrk="1" latinLnBrk="0" hangingPunct="1">
                  <a:spcBef>
                    <a:spcPts val="600"/>
                  </a:spcBef>
                  <a:buChar char="–"/>
                  <a:defRPr sz="1400" kern="1200">
                    <a:solidFill>
                      <a:schemeClr val="lt1"/>
                    </a:solidFill>
                    <a:latin typeface="+mn-lt"/>
                    <a:ea typeface="+mn-ea"/>
                    <a:cs typeface="+mn-cs"/>
                  </a:defRPr>
                </a:lvl2pPr>
                <a:lvl3pPr marL="533400" indent="-177800" algn="l" defTabSz="711200" rtl="0" eaLnBrk="1" latinLnBrk="0" hangingPunct="1">
                  <a:spcBef>
                    <a:spcPts val="600"/>
                  </a:spcBef>
                  <a:buChar char="&gt;"/>
                  <a:defRPr sz="1400" kern="1200">
                    <a:solidFill>
                      <a:schemeClr val="lt1"/>
                    </a:solidFill>
                    <a:latin typeface="+mn-lt"/>
                    <a:ea typeface="+mn-ea"/>
                    <a:cs typeface="+mn-cs"/>
                  </a:defRPr>
                </a:lvl3pPr>
                <a:lvl4pPr marL="711200" indent="-177800" algn="l" defTabSz="711200" rtl="0" eaLnBrk="1" latinLnBrk="0" hangingPunct="1">
                  <a:spcBef>
                    <a:spcPts val="600"/>
                  </a:spcBef>
                  <a:buChar char="–"/>
                  <a:defRPr sz="1400" kern="1200">
                    <a:solidFill>
                      <a:schemeClr val="lt1"/>
                    </a:solidFill>
                    <a:latin typeface="+mn-lt"/>
                    <a:ea typeface="+mn-ea"/>
                    <a:cs typeface="+mn-cs"/>
                  </a:defRPr>
                </a:lvl4pPr>
                <a:lvl5pPr marL="889000" indent="-177800" algn="l" defTabSz="711200" rtl="0" eaLnBrk="1" latinLnBrk="0" hangingPunct="1">
                  <a:spcBef>
                    <a:spcPts val="600"/>
                  </a:spcBef>
                  <a:buChar char="&gt;"/>
                  <a:defRPr sz="1400" kern="1200">
                    <a:solidFill>
                      <a:schemeClr val="lt1"/>
                    </a:solidFill>
                    <a:latin typeface="+mn-lt"/>
                    <a:ea typeface="+mn-ea"/>
                    <a:cs typeface="+mn-cs"/>
                  </a:defRPr>
                </a:lvl5pPr>
                <a:lvl6pPr marL="1066800" indent="-177800" algn="l" defTabSz="711200" rtl="0" eaLnBrk="1" latinLnBrk="0" hangingPunct="1">
                  <a:defRPr sz="1400" kern="1200">
                    <a:solidFill>
                      <a:schemeClr val="lt1"/>
                    </a:solidFill>
                    <a:latin typeface="+mn-lt"/>
                    <a:ea typeface="+mn-ea"/>
                    <a:cs typeface="+mn-cs"/>
                  </a:defRPr>
                </a:lvl6pPr>
                <a:lvl7pPr marL="1244600" indent="-177800" algn="l" defTabSz="711200" rtl="0" eaLnBrk="1" latinLnBrk="0" hangingPunct="1">
                  <a:defRPr sz="1400" kern="1200">
                    <a:solidFill>
                      <a:schemeClr val="lt1"/>
                    </a:solidFill>
                    <a:latin typeface="+mn-lt"/>
                    <a:ea typeface="+mn-ea"/>
                    <a:cs typeface="+mn-cs"/>
                  </a:defRPr>
                </a:lvl7pPr>
                <a:lvl8pPr marL="1422400" indent="-177800" algn="l" defTabSz="711200" rtl="0" eaLnBrk="1" latinLnBrk="0" hangingPunct="1">
                  <a:defRPr sz="1400" kern="1200">
                    <a:solidFill>
                      <a:schemeClr val="lt1"/>
                    </a:solidFill>
                    <a:latin typeface="+mn-lt"/>
                    <a:ea typeface="+mn-ea"/>
                    <a:cs typeface="+mn-cs"/>
                  </a:defRPr>
                </a:lvl8pPr>
                <a:lvl9pPr marL="1600200" indent="-177800" algn="l" defTabSz="711200" rtl="0" eaLnBrk="1" latinLnBrk="0" hangingPunct="1">
                  <a:defRPr sz="1400" kern="1200">
                    <a:solidFill>
                      <a:schemeClr val="lt1"/>
                    </a:solidFill>
                    <a:latin typeface="+mn-lt"/>
                    <a:ea typeface="+mn-ea"/>
                    <a:cs typeface="+mn-cs"/>
                  </a:defRPr>
                </a:lvl9pPr>
              </a:lstStyle>
              <a:p>
                <a:pPr marL="0" marR="0" lvl="0" indent="0" algn="l" defTabSz="711200" rtl="0" eaLnBrk="1" fontAlgn="auto" latinLnBrk="0" hangingPunct="1">
                  <a:lnSpc>
                    <a:spcPct val="100000"/>
                  </a:lnSpc>
                  <a:spcBef>
                    <a:spcPts val="400"/>
                  </a:spcBef>
                  <a:spcAft>
                    <a:spcPts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Arial"/>
                    <a:ea typeface="+mn-lt"/>
                    <a:cs typeface="Arial"/>
                  </a:rPr>
                  <a:t>Proves viability of geothermal heating in urban settings</a:t>
                </a: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24" name="Rectangle 23">
                <a:extLst>
                  <a:ext uri="{FF2B5EF4-FFF2-40B4-BE49-F238E27FC236}">
                    <a16:creationId xmlns:a16="http://schemas.microsoft.com/office/drawing/2014/main" id="{376892C1-7AFE-1104-D201-3EFF9B1CD875}"/>
                  </a:ext>
                </a:extLst>
              </p:cNvPr>
              <p:cNvSpPr/>
              <p:nvPr/>
            </p:nvSpPr>
            <p:spPr bwMode="gray">
              <a:xfrm>
                <a:off x="9886282" y="2368241"/>
                <a:ext cx="1482990" cy="58453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defPPr>
                  <a:defRPr lang="en-US"/>
                </a:defPPr>
                <a:lvl1pPr marL="177800" indent="-177800" algn="l" defTabSz="711200" rtl="0" eaLnBrk="1" latinLnBrk="0" hangingPunct="1">
                  <a:spcBef>
                    <a:spcPts val="1200"/>
                  </a:spcBef>
                  <a:buChar char="•"/>
                  <a:defRPr sz="1600" kern="1200">
                    <a:solidFill>
                      <a:schemeClr val="lt1"/>
                    </a:solidFill>
                    <a:latin typeface="+mn-lt"/>
                    <a:ea typeface="+mn-ea"/>
                    <a:cs typeface="+mn-cs"/>
                  </a:defRPr>
                </a:lvl1pPr>
                <a:lvl2pPr marL="355600" indent="-177800" algn="l" defTabSz="711200" rtl="0" eaLnBrk="1" latinLnBrk="0" hangingPunct="1">
                  <a:spcBef>
                    <a:spcPts val="600"/>
                  </a:spcBef>
                  <a:buChar char="–"/>
                  <a:defRPr sz="1400" kern="1200">
                    <a:solidFill>
                      <a:schemeClr val="lt1"/>
                    </a:solidFill>
                    <a:latin typeface="+mn-lt"/>
                    <a:ea typeface="+mn-ea"/>
                    <a:cs typeface="+mn-cs"/>
                  </a:defRPr>
                </a:lvl2pPr>
                <a:lvl3pPr marL="533400" indent="-177800" algn="l" defTabSz="711200" rtl="0" eaLnBrk="1" latinLnBrk="0" hangingPunct="1">
                  <a:spcBef>
                    <a:spcPts val="600"/>
                  </a:spcBef>
                  <a:buChar char="&gt;"/>
                  <a:defRPr sz="1400" kern="1200">
                    <a:solidFill>
                      <a:schemeClr val="lt1"/>
                    </a:solidFill>
                    <a:latin typeface="+mn-lt"/>
                    <a:ea typeface="+mn-ea"/>
                    <a:cs typeface="+mn-cs"/>
                  </a:defRPr>
                </a:lvl3pPr>
                <a:lvl4pPr marL="711200" indent="-177800" algn="l" defTabSz="711200" rtl="0" eaLnBrk="1" latinLnBrk="0" hangingPunct="1">
                  <a:spcBef>
                    <a:spcPts val="600"/>
                  </a:spcBef>
                  <a:buChar char="–"/>
                  <a:defRPr sz="1400" kern="1200">
                    <a:solidFill>
                      <a:schemeClr val="lt1"/>
                    </a:solidFill>
                    <a:latin typeface="+mn-lt"/>
                    <a:ea typeface="+mn-ea"/>
                    <a:cs typeface="+mn-cs"/>
                  </a:defRPr>
                </a:lvl4pPr>
                <a:lvl5pPr marL="889000" indent="-177800" algn="l" defTabSz="711200" rtl="0" eaLnBrk="1" latinLnBrk="0" hangingPunct="1">
                  <a:spcBef>
                    <a:spcPts val="600"/>
                  </a:spcBef>
                  <a:buChar char="&gt;"/>
                  <a:defRPr sz="1400" kern="1200">
                    <a:solidFill>
                      <a:schemeClr val="lt1"/>
                    </a:solidFill>
                    <a:latin typeface="+mn-lt"/>
                    <a:ea typeface="+mn-ea"/>
                    <a:cs typeface="+mn-cs"/>
                  </a:defRPr>
                </a:lvl5pPr>
                <a:lvl6pPr marL="1066800" indent="-177800" algn="l" defTabSz="711200" rtl="0" eaLnBrk="1" latinLnBrk="0" hangingPunct="1">
                  <a:defRPr sz="1400" kern="1200">
                    <a:solidFill>
                      <a:schemeClr val="lt1"/>
                    </a:solidFill>
                    <a:latin typeface="+mn-lt"/>
                    <a:ea typeface="+mn-ea"/>
                    <a:cs typeface="+mn-cs"/>
                  </a:defRPr>
                </a:lvl6pPr>
                <a:lvl7pPr marL="1244600" indent="-177800" algn="l" defTabSz="711200" rtl="0" eaLnBrk="1" latinLnBrk="0" hangingPunct="1">
                  <a:defRPr sz="1400" kern="1200">
                    <a:solidFill>
                      <a:schemeClr val="lt1"/>
                    </a:solidFill>
                    <a:latin typeface="+mn-lt"/>
                    <a:ea typeface="+mn-ea"/>
                    <a:cs typeface="+mn-cs"/>
                  </a:defRPr>
                </a:lvl7pPr>
                <a:lvl8pPr marL="1422400" indent="-177800" algn="l" defTabSz="711200" rtl="0" eaLnBrk="1" latinLnBrk="0" hangingPunct="1">
                  <a:defRPr sz="1400" kern="1200">
                    <a:solidFill>
                      <a:schemeClr val="lt1"/>
                    </a:solidFill>
                    <a:latin typeface="+mn-lt"/>
                    <a:ea typeface="+mn-ea"/>
                    <a:cs typeface="+mn-cs"/>
                  </a:defRPr>
                </a:lvl8pPr>
                <a:lvl9pPr marL="1600200" indent="-177800" algn="l" defTabSz="711200" rtl="0" eaLnBrk="1" latinLnBrk="0" hangingPunct="1">
                  <a:defRPr sz="1400" kern="1200">
                    <a:solidFill>
                      <a:schemeClr val="lt1"/>
                    </a:solidFill>
                    <a:latin typeface="+mn-lt"/>
                    <a:ea typeface="+mn-ea"/>
                    <a:cs typeface="+mn-cs"/>
                  </a:defRPr>
                </a:lvl9pPr>
              </a:lstStyle>
              <a:p>
                <a:pPr marL="0" marR="0" lvl="0" indent="0" algn="l" defTabSz="711200" rtl="0" eaLnBrk="1" fontAlgn="auto" latinLnBrk="0" hangingPunct="1">
                  <a:lnSpc>
                    <a:spcPct val="100000"/>
                  </a:lnSpc>
                  <a:spcBef>
                    <a:spcPts val="400"/>
                  </a:spcBef>
                  <a:spcAft>
                    <a:spcPts val="0"/>
                  </a:spcAft>
                  <a:buClrTx/>
                  <a:buSzTx/>
                  <a:buFontTx/>
                  <a:buNone/>
                  <a:tabLst/>
                  <a:defRPr/>
                </a:pPr>
                <a:r>
                  <a:rPr lang="en-US" sz="1050" dirty="0">
                    <a:solidFill>
                      <a:srgbClr val="000000"/>
                    </a:solidFill>
                    <a:latin typeface="Arial"/>
                    <a:ea typeface="+mn-lt"/>
                    <a:cs typeface="Arial"/>
                  </a:rPr>
                  <a:t>Acts as m</a:t>
                </a:r>
                <a:r>
                  <a:rPr kumimoji="0" lang="en-US" sz="1050" b="0" i="0" u="none" strike="noStrike" kern="1200" cap="none" spc="0" normalizeH="0" baseline="0" noProof="0" dirty="0">
                    <a:ln>
                      <a:noFill/>
                    </a:ln>
                    <a:solidFill>
                      <a:srgbClr val="000000"/>
                    </a:solidFill>
                    <a:effectLst/>
                    <a:uLnTx/>
                    <a:uFillTx/>
                    <a:latin typeface="Arial"/>
                    <a:ea typeface="+mn-lt"/>
                    <a:cs typeface="Arial"/>
                  </a:rPr>
                  <a:t>odel for scaling urban geothermal</a:t>
                </a:r>
              </a:p>
            </p:txBody>
          </p:sp>
          <p:sp>
            <p:nvSpPr>
              <p:cNvPr id="25" name="Arrow: Right 177">
                <a:extLst>
                  <a:ext uri="{FF2B5EF4-FFF2-40B4-BE49-F238E27FC236}">
                    <a16:creationId xmlns:a16="http://schemas.microsoft.com/office/drawing/2014/main" id="{9E95218B-AB01-83B7-5B8C-144C8BAA630D}"/>
                  </a:ext>
                </a:extLst>
              </p:cNvPr>
              <p:cNvSpPr/>
              <p:nvPr/>
            </p:nvSpPr>
            <p:spPr bwMode="gray">
              <a:xfrm>
                <a:off x="9505799" y="2656832"/>
                <a:ext cx="282084" cy="171871"/>
              </a:xfrm>
              <a:prstGeom prst="rightArrow">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l" defTabSz="711200" rtl="0" eaLnBrk="1" fontAlgn="auto" latinLnBrk="0" hangingPunct="1">
                  <a:lnSpc>
                    <a:spcPct val="100000"/>
                  </a:lnSpc>
                  <a:spcBef>
                    <a:spcPts val="1200"/>
                  </a:spcBef>
                  <a:spcAft>
                    <a:spcPts val="0"/>
                  </a:spcAft>
                  <a:buClrTx/>
                  <a:buSzTx/>
                  <a:buFontTx/>
                  <a:buNone/>
                  <a:tabLst/>
                  <a:defRPr/>
                </a:pPr>
                <a:endParaRPr kumimoji="0" lang="en-GB"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26" name="Arrow: Right 5">
                <a:extLst>
                  <a:ext uri="{FF2B5EF4-FFF2-40B4-BE49-F238E27FC236}">
                    <a16:creationId xmlns:a16="http://schemas.microsoft.com/office/drawing/2014/main" id="{FB0A2444-5BDD-A860-DEEB-F225867E7302}"/>
                  </a:ext>
                </a:extLst>
              </p:cNvPr>
              <p:cNvSpPr/>
              <p:nvPr/>
            </p:nvSpPr>
            <p:spPr bwMode="gray">
              <a:xfrm>
                <a:off x="9505798" y="3314057"/>
                <a:ext cx="282084" cy="171871"/>
              </a:xfrm>
              <a:prstGeom prst="rightArrow">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l" defTabSz="711200" rtl="0" eaLnBrk="1" fontAlgn="auto" latinLnBrk="0" hangingPunct="1">
                  <a:lnSpc>
                    <a:spcPct val="100000"/>
                  </a:lnSpc>
                  <a:spcBef>
                    <a:spcPts val="1200"/>
                  </a:spcBef>
                  <a:spcAft>
                    <a:spcPts val="0"/>
                  </a:spcAft>
                  <a:buClrTx/>
                  <a:buSzTx/>
                  <a:buFontTx/>
                  <a:buNone/>
                  <a:tabLst/>
                  <a:defRPr/>
                </a:pPr>
                <a:endParaRPr kumimoji="0" lang="en-GB"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27" name="Arrow: Right 6">
                <a:extLst>
                  <a:ext uri="{FF2B5EF4-FFF2-40B4-BE49-F238E27FC236}">
                    <a16:creationId xmlns:a16="http://schemas.microsoft.com/office/drawing/2014/main" id="{6A9F1116-31E3-008E-D7D6-9E82E89AEA52}"/>
                  </a:ext>
                </a:extLst>
              </p:cNvPr>
              <p:cNvSpPr/>
              <p:nvPr/>
            </p:nvSpPr>
            <p:spPr bwMode="gray">
              <a:xfrm>
                <a:off x="9505798" y="4057007"/>
                <a:ext cx="282084" cy="171871"/>
              </a:xfrm>
              <a:prstGeom prst="rightArrow">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l" defTabSz="711200" rtl="0" eaLnBrk="1" fontAlgn="auto" latinLnBrk="0" hangingPunct="1">
                  <a:lnSpc>
                    <a:spcPct val="100000"/>
                  </a:lnSpc>
                  <a:spcBef>
                    <a:spcPts val="1200"/>
                  </a:spcBef>
                  <a:spcAft>
                    <a:spcPts val="0"/>
                  </a:spcAft>
                  <a:buClrTx/>
                  <a:buSzTx/>
                  <a:buFontTx/>
                  <a:buNone/>
                  <a:tabLst/>
                  <a:defRPr/>
                </a:pPr>
                <a:endParaRPr kumimoji="0" lang="en-GB"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28" name="Arrow: Right 8">
                <a:extLst>
                  <a:ext uri="{FF2B5EF4-FFF2-40B4-BE49-F238E27FC236}">
                    <a16:creationId xmlns:a16="http://schemas.microsoft.com/office/drawing/2014/main" id="{149F0591-5E08-31FF-B437-7C5E3DCA94BA}"/>
                  </a:ext>
                </a:extLst>
              </p:cNvPr>
              <p:cNvSpPr/>
              <p:nvPr/>
            </p:nvSpPr>
            <p:spPr bwMode="gray">
              <a:xfrm>
                <a:off x="9505798" y="4714232"/>
                <a:ext cx="282084" cy="171871"/>
              </a:xfrm>
              <a:prstGeom prst="rightArrow">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l" defTabSz="711200" rtl="0" eaLnBrk="1" fontAlgn="auto" latinLnBrk="0" hangingPunct="1">
                  <a:lnSpc>
                    <a:spcPct val="100000"/>
                  </a:lnSpc>
                  <a:spcBef>
                    <a:spcPts val="1200"/>
                  </a:spcBef>
                  <a:spcAft>
                    <a:spcPts val="0"/>
                  </a:spcAft>
                  <a:buClrTx/>
                  <a:buSzTx/>
                  <a:buFontTx/>
                  <a:buNone/>
                  <a:tabLst/>
                  <a:defRPr/>
                </a:pPr>
                <a:endParaRPr kumimoji="0" lang="en-GB"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29" name="Arrow: Right 9">
                <a:extLst>
                  <a:ext uri="{FF2B5EF4-FFF2-40B4-BE49-F238E27FC236}">
                    <a16:creationId xmlns:a16="http://schemas.microsoft.com/office/drawing/2014/main" id="{B459C242-4024-2C55-1191-A64ECA935DB0}"/>
                  </a:ext>
                </a:extLst>
              </p:cNvPr>
              <p:cNvSpPr/>
              <p:nvPr/>
            </p:nvSpPr>
            <p:spPr bwMode="gray">
              <a:xfrm>
                <a:off x="9505798" y="5495282"/>
                <a:ext cx="282084" cy="171871"/>
              </a:xfrm>
              <a:prstGeom prst="rightArrow">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l" defTabSz="711200" rtl="0" eaLnBrk="1" fontAlgn="auto" latinLnBrk="0" hangingPunct="1">
                  <a:lnSpc>
                    <a:spcPct val="100000"/>
                  </a:lnSpc>
                  <a:spcBef>
                    <a:spcPts val="1200"/>
                  </a:spcBef>
                  <a:spcAft>
                    <a:spcPts val="0"/>
                  </a:spcAft>
                  <a:buClrTx/>
                  <a:buSzTx/>
                  <a:buFontTx/>
                  <a:buNone/>
                  <a:tabLst/>
                  <a:defRPr/>
                </a:pPr>
                <a:endParaRPr kumimoji="0" lang="en-GB" sz="1600" b="0" i="0" u="none" strike="noStrike" kern="1200" cap="none" spc="0" normalizeH="0" baseline="0" noProof="0" dirty="0">
                  <a:ln>
                    <a:noFill/>
                  </a:ln>
                  <a:solidFill>
                    <a:srgbClr val="000000"/>
                  </a:solidFill>
                  <a:effectLst/>
                  <a:uLnTx/>
                  <a:uFillTx/>
                  <a:latin typeface="Arial"/>
                  <a:ea typeface="+mn-ea"/>
                  <a:cs typeface="+mn-cs"/>
                </a:endParaRPr>
              </a:p>
            </p:txBody>
          </p:sp>
          <p:cxnSp>
            <p:nvCxnSpPr>
              <p:cNvPr id="30" name="btfpColumnHeaderBoxLine912903">
                <a:extLst>
                  <a:ext uri="{FF2B5EF4-FFF2-40B4-BE49-F238E27FC236}">
                    <a16:creationId xmlns:a16="http://schemas.microsoft.com/office/drawing/2014/main" id="{A24D37B0-9AE1-4175-BF98-0F769645B9C2}"/>
                  </a:ext>
                </a:extLst>
              </p:cNvPr>
              <p:cNvCxnSpPr>
                <a:cxnSpLocks/>
              </p:cNvCxnSpPr>
              <p:nvPr/>
            </p:nvCxnSpPr>
            <p:spPr bwMode="gray">
              <a:xfrm>
                <a:off x="7941405" y="3740322"/>
                <a:ext cx="1451710"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31" name="btfpColumnHeaderBoxLine912903">
                <a:extLst>
                  <a:ext uri="{FF2B5EF4-FFF2-40B4-BE49-F238E27FC236}">
                    <a16:creationId xmlns:a16="http://schemas.microsoft.com/office/drawing/2014/main" id="{787B4467-4E6C-3D28-EE5E-13D7968738E2}"/>
                  </a:ext>
                </a:extLst>
              </p:cNvPr>
              <p:cNvCxnSpPr>
                <a:cxnSpLocks/>
              </p:cNvCxnSpPr>
              <p:nvPr/>
            </p:nvCxnSpPr>
            <p:spPr bwMode="gray">
              <a:xfrm>
                <a:off x="7941405" y="4464454"/>
                <a:ext cx="1451710"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32" name="btfpColumnHeaderBoxLine912903">
                <a:extLst>
                  <a:ext uri="{FF2B5EF4-FFF2-40B4-BE49-F238E27FC236}">
                    <a16:creationId xmlns:a16="http://schemas.microsoft.com/office/drawing/2014/main" id="{0F9B69AA-B5E9-0977-9984-7D1566F118ED}"/>
                  </a:ext>
                </a:extLst>
              </p:cNvPr>
              <p:cNvCxnSpPr>
                <a:cxnSpLocks/>
              </p:cNvCxnSpPr>
              <p:nvPr/>
            </p:nvCxnSpPr>
            <p:spPr bwMode="gray">
              <a:xfrm>
                <a:off x="7941405" y="3056853"/>
                <a:ext cx="1451710"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33" name="btfpColumnHeaderBoxLine912903">
                <a:extLst>
                  <a:ext uri="{FF2B5EF4-FFF2-40B4-BE49-F238E27FC236}">
                    <a16:creationId xmlns:a16="http://schemas.microsoft.com/office/drawing/2014/main" id="{05C94193-0C90-AFB0-F172-5163B23D6AC7}"/>
                  </a:ext>
                </a:extLst>
              </p:cNvPr>
              <p:cNvCxnSpPr>
                <a:cxnSpLocks/>
              </p:cNvCxnSpPr>
              <p:nvPr/>
            </p:nvCxnSpPr>
            <p:spPr bwMode="gray">
              <a:xfrm>
                <a:off x="9915828" y="5145019"/>
                <a:ext cx="1451710"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34" name="Rectangle 33">
                <a:extLst>
                  <a:ext uri="{FF2B5EF4-FFF2-40B4-BE49-F238E27FC236}">
                    <a16:creationId xmlns:a16="http://schemas.microsoft.com/office/drawing/2014/main" id="{E914A432-E956-BAFE-3F97-ADE658A193C1}"/>
                  </a:ext>
                </a:extLst>
              </p:cNvPr>
              <p:cNvSpPr/>
              <p:nvPr/>
            </p:nvSpPr>
            <p:spPr bwMode="gray">
              <a:xfrm>
                <a:off x="9915827" y="4512044"/>
                <a:ext cx="1551687" cy="55916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defPPr>
                  <a:defRPr lang="en-US"/>
                </a:defPPr>
                <a:lvl1pPr marL="177800" indent="-177800" algn="l" defTabSz="711200" rtl="0" eaLnBrk="1" latinLnBrk="0" hangingPunct="1">
                  <a:spcBef>
                    <a:spcPts val="1200"/>
                  </a:spcBef>
                  <a:buChar char="•"/>
                  <a:defRPr sz="1600" kern="1200">
                    <a:solidFill>
                      <a:schemeClr val="lt1"/>
                    </a:solidFill>
                    <a:latin typeface="+mn-lt"/>
                    <a:ea typeface="+mn-ea"/>
                    <a:cs typeface="+mn-cs"/>
                  </a:defRPr>
                </a:lvl1pPr>
                <a:lvl2pPr marL="355600" indent="-177800" algn="l" defTabSz="711200" rtl="0" eaLnBrk="1" latinLnBrk="0" hangingPunct="1">
                  <a:spcBef>
                    <a:spcPts val="600"/>
                  </a:spcBef>
                  <a:buChar char="–"/>
                  <a:defRPr sz="1400" kern="1200">
                    <a:solidFill>
                      <a:schemeClr val="lt1"/>
                    </a:solidFill>
                    <a:latin typeface="+mn-lt"/>
                    <a:ea typeface="+mn-ea"/>
                    <a:cs typeface="+mn-cs"/>
                  </a:defRPr>
                </a:lvl2pPr>
                <a:lvl3pPr marL="533400" indent="-177800" algn="l" defTabSz="711200" rtl="0" eaLnBrk="1" latinLnBrk="0" hangingPunct="1">
                  <a:spcBef>
                    <a:spcPts val="600"/>
                  </a:spcBef>
                  <a:buChar char="&gt;"/>
                  <a:defRPr sz="1400" kern="1200">
                    <a:solidFill>
                      <a:schemeClr val="lt1"/>
                    </a:solidFill>
                    <a:latin typeface="+mn-lt"/>
                    <a:ea typeface="+mn-ea"/>
                    <a:cs typeface="+mn-cs"/>
                  </a:defRPr>
                </a:lvl3pPr>
                <a:lvl4pPr marL="711200" indent="-177800" algn="l" defTabSz="711200" rtl="0" eaLnBrk="1" latinLnBrk="0" hangingPunct="1">
                  <a:spcBef>
                    <a:spcPts val="600"/>
                  </a:spcBef>
                  <a:buChar char="–"/>
                  <a:defRPr sz="1400" kern="1200">
                    <a:solidFill>
                      <a:schemeClr val="lt1"/>
                    </a:solidFill>
                    <a:latin typeface="+mn-lt"/>
                    <a:ea typeface="+mn-ea"/>
                    <a:cs typeface="+mn-cs"/>
                  </a:defRPr>
                </a:lvl4pPr>
                <a:lvl5pPr marL="889000" indent="-177800" algn="l" defTabSz="711200" rtl="0" eaLnBrk="1" latinLnBrk="0" hangingPunct="1">
                  <a:spcBef>
                    <a:spcPts val="600"/>
                  </a:spcBef>
                  <a:buChar char="&gt;"/>
                  <a:defRPr sz="1400" kern="1200">
                    <a:solidFill>
                      <a:schemeClr val="lt1"/>
                    </a:solidFill>
                    <a:latin typeface="+mn-lt"/>
                    <a:ea typeface="+mn-ea"/>
                    <a:cs typeface="+mn-cs"/>
                  </a:defRPr>
                </a:lvl5pPr>
                <a:lvl6pPr marL="1066800" indent="-177800" algn="l" defTabSz="711200" rtl="0" eaLnBrk="1" latinLnBrk="0" hangingPunct="1">
                  <a:defRPr sz="1400" kern="1200">
                    <a:solidFill>
                      <a:schemeClr val="lt1"/>
                    </a:solidFill>
                    <a:latin typeface="+mn-lt"/>
                    <a:ea typeface="+mn-ea"/>
                    <a:cs typeface="+mn-cs"/>
                  </a:defRPr>
                </a:lvl6pPr>
                <a:lvl7pPr marL="1244600" indent="-177800" algn="l" defTabSz="711200" rtl="0" eaLnBrk="1" latinLnBrk="0" hangingPunct="1">
                  <a:defRPr sz="1400" kern="1200">
                    <a:solidFill>
                      <a:schemeClr val="lt1"/>
                    </a:solidFill>
                    <a:latin typeface="+mn-lt"/>
                    <a:ea typeface="+mn-ea"/>
                    <a:cs typeface="+mn-cs"/>
                  </a:defRPr>
                </a:lvl7pPr>
                <a:lvl8pPr marL="1422400" indent="-177800" algn="l" defTabSz="711200" rtl="0" eaLnBrk="1" latinLnBrk="0" hangingPunct="1">
                  <a:defRPr sz="1400" kern="1200">
                    <a:solidFill>
                      <a:schemeClr val="lt1"/>
                    </a:solidFill>
                    <a:latin typeface="+mn-lt"/>
                    <a:ea typeface="+mn-ea"/>
                    <a:cs typeface="+mn-cs"/>
                  </a:defRPr>
                </a:lvl8pPr>
                <a:lvl9pPr marL="1600200" indent="-177800" algn="l" defTabSz="711200" rtl="0" eaLnBrk="1" latinLnBrk="0" hangingPunct="1">
                  <a:defRPr sz="1400" kern="1200">
                    <a:solidFill>
                      <a:schemeClr val="lt1"/>
                    </a:solidFill>
                    <a:latin typeface="+mn-lt"/>
                    <a:ea typeface="+mn-ea"/>
                    <a:cs typeface="+mn-cs"/>
                  </a:defRPr>
                </a:lvl9pPr>
              </a:lstStyle>
              <a:p>
                <a:pPr marL="0" marR="0" lvl="0" indent="0" algn="l" defTabSz="711200" rtl="0" eaLnBrk="1" fontAlgn="auto" latinLnBrk="0" hangingPunct="1">
                  <a:lnSpc>
                    <a:spcPct val="100000"/>
                  </a:lnSpc>
                  <a:spcBef>
                    <a:spcPts val="400"/>
                  </a:spcBef>
                  <a:spcAft>
                    <a:spcPts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Arial"/>
                    <a:ea typeface="+mn-lt"/>
                    <a:cs typeface="Arial"/>
                  </a:rPr>
                  <a:t>As </a:t>
                </a:r>
                <a:r>
                  <a:rPr lang="en-US" sz="1050" dirty="0">
                    <a:solidFill>
                      <a:srgbClr val="000000"/>
                    </a:solidFill>
                    <a:latin typeface="Arial"/>
                    <a:ea typeface="+mn-lt"/>
                    <a:cs typeface="Arial"/>
                  </a:rPr>
                  <a:t>p</a:t>
                </a:r>
                <a:r>
                  <a:rPr kumimoji="0" lang="en-US" sz="1050" b="0" i="0" u="none" strike="noStrike" kern="1200" cap="none" spc="0" normalizeH="0" baseline="0" noProof="0" dirty="0">
                    <a:ln>
                      <a:noFill/>
                    </a:ln>
                    <a:solidFill>
                      <a:srgbClr val="000000"/>
                    </a:solidFill>
                    <a:effectLst/>
                    <a:uLnTx/>
                    <a:uFillTx/>
                    <a:latin typeface="Arial"/>
                    <a:ea typeface="+mn-lt"/>
                    <a:cs typeface="Arial"/>
                  </a:rPr>
                  <a:t>ublic-private model, improves scalability and financial viability</a:t>
                </a: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grpSp>
      </p:grpSp>
      <p:cxnSp>
        <p:nvCxnSpPr>
          <p:cNvPr id="37" name="btfpColumnHeaderBoxLine912903">
            <a:extLst>
              <a:ext uri="{FF2B5EF4-FFF2-40B4-BE49-F238E27FC236}">
                <a16:creationId xmlns:a16="http://schemas.microsoft.com/office/drawing/2014/main" id="{493ED231-48E3-DE30-5439-CFBC16934187}"/>
              </a:ext>
            </a:extLst>
          </p:cNvPr>
          <p:cNvCxnSpPr>
            <a:cxnSpLocks/>
          </p:cNvCxnSpPr>
          <p:nvPr/>
        </p:nvCxnSpPr>
        <p:spPr bwMode="gray">
          <a:xfrm>
            <a:off x="4796004" y="1793532"/>
            <a:ext cx="0" cy="4139174"/>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grpSp>
        <p:nvGrpSpPr>
          <p:cNvPr id="38" name="Group 37">
            <a:extLst>
              <a:ext uri="{FF2B5EF4-FFF2-40B4-BE49-F238E27FC236}">
                <a16:creationId xmlns:a16="http://schemas.microsoft.com/office/drawing/2014/main" id="{259F45E5-2831-E62A-43AD-1A8A08F5D5EC}"/>
              </a:ext>
            </a:extLst>
          </p:cNvPr>
          <p:cNvGrpSpPr/>
          <p:nvPr/>
        </p:nvGrpSpPr>
        <p:grpSpPr>
          <a:xfrm>
            <a:off x="381504" y="4170897"/>
            <a:ext cx="4111297" cy="2108111"/>
            <a:chOff x="3393478" y="4081297"/>
            <a:chExt cx="4111297" cy="2108111"/>
          </a:xfrm>
        </p:grpSpPr>
        <p:sp>
          <p:nvSpPr>
            <p:cNvPr id="39" name="TextBox 38">
              <a:extLst>
                <a:ext uri="{FF2B5EF4-FFF2-40B4-BE49-F238E27FC236}">
                  <a16:creationId xmlns:a16="http://schemas.microsoft.com/office/drawing/2014/main" id="{8DDB20CE-2871-4AC2-BF39-A6DAEA1740E7}"/>
                </a:ext>
              </a:extLst>
            </p:cNvPr>
            <p:cNvSpPr txBox="1"/>
            <p:nvPr/>
          </p:nvSpPr>
          <p:spPr bwMode="gray">
            <a:xfrm>
              <a:off x="3393478" y="4081297"/>
              <a:ext cx="4091627" cy="241980"/>
            </a:xfrm>
            <a:prstGeom prst="rect">
              <a:avLst/>
            </a:prstGeom>
            <a:solidFill>
              <a:schemeClr val="accent5">
                <a:lumMod val="20000"/>
                <a:lumOff val="80000"/>
              </a:schemeClr>
            </a:solidFill>
          </p:spPr>
          <p:txBody>
            <a:bodyPr rot="0" spcFirstLastPara="0" vertOverflow="overflow" horzOverflow="overflow" vert="horz" wrap="square" lIns="36000" tIns="36000" rIns="36000" bIns="36000" numCol="1" spcCol="0" rtlCol="0" fromWordArt="0" anchor="t" anchorCtr="0" forceAA="0" compatLnSpc="1">
              <a:prstTxWarp prst="textNoShape">
                <a:avLst/>
              </a:prstTxWarp>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GB" sz="1100" b="1" i="0" u="none" strike="noStrike" kern="1200" cap="none" spc="0" normalizeH="0" baseline="0" noProof="0" dirty="0">
                  <a:ln>
                    <a:noFill/>
                  </a:ln>
                  <a:solidFill>
                    <a:srgbClr val="000000"/>
                  </a:solidFill>
                  <a:effectLst/>
                  <a:uLnTx/>
                  <a:uFillTx/>
                  <a:latin typeface="Arial"/>
                  <a:ea typeface="+mn-lt"/>
                  <a:cs typeface="Arial"/>
                </a:rPr>
                <a:t> Policy </a:t>
              </a:r>
              <a:r>
                <a:rPr lang="en-GB" sz="1100" b="1" dirty="0">
                  <a:solidFill>
                    <a:srgbClr val="000000"/>
                  </a:solidFill>
                  <a:latin typeface="Arial"/>
                  <a:ea typeface="+mn-lt"/>
                  <a:cs typeface="Arial"/>
                </a:rPr>
                <a:t>and</a:t>
              </a:r>
              <a:r>
                <a:rPr kumimoji="0" lang="en-GB" sz="1100" b="1" i="0" u="none" strike="noStrike" kern="1200" cap="none" spc="0" normalizeH="0" baseline="0" noProof="0" dirty="0">
                  <a:ln>
                    <a:noFill/>
                  </a:ln>
                  <a:solidFill>
                    <a:srgbClr val="000000"/>
                  </a:solidFill>
                  <a:effectLst/>
                  <a:uLnTx/>
                  <a:uFillTx/>
                  <a:latin typeface="Arial"/>
                  <a:ea typeface="+mn-lt"/>
                  <a:cs typeface="Arial"/>
                </a:rPr>
                <a:t> Permitting Bottlenecks</a:t>
              </a:r>
              <a:endParaRPr kumimoji="0" lang="en-US" sz="1100" b="1" i="0" u="none" strike="noStrike" kern="1200" cap="none" spc="0" normalizeH="0" baseline="0" noProof="0" dirty="0">
                <a:ln>
                  <a:noFill/>
                </a:ln>
                <a:solidFill>
                  <a:srgbClr val="000000"/>
                </a:solidFill>
                <a:effectLst/>
                <a:uLnTx/>
                <a:uFillTx/>
                <a:latin typeface="Arial"/>
                <a:ea typeface="+mn-ea"/>
                <a:cs typeface="+mn-cs"/>
              </a:endParaRPr>
            </a:p>
          </p:txBody>
        </p:sp>
        <p:sp>
          <p:nvSpPr>
            <p:cNvPr id="40" name="Oval 39">
              <a:extLst>
                <a:ext uri="{FF2B5EF4-FFF2-40B4-BE49-F238E27FC236}">
                  <a16:creationId xmlns:a16="http://schemas.microsoft.com/office/drawing/2014/main" id="{07FF870C-B5F5-BE50-7EA1-02006B6D80F5}"/>
                </a:ext>
              </a:extLst>
            </p:cNvPr>
            <p:cNvSpPr/>
            <p:nvPr/>
          </p:nvSpPr>
          <p:spPr bwMode="gray">
            <a:xfrm>
              <a:off x="5674005" y="5433350"/>
              <a:ext cx="129702" cy="134245"/>
            </a:xfrm>
            <a:prstGeom prst="ellipse">
              <a:avLst/>
            </a:prstGeom>
            <a:solidFill>
              <a:srgbClr val="F8D1E5"/>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t" anchorCtr="0" forceAA="0" compatLnSpc="1">
              <a:prstTxWarp prst="textNoShape">
                <a:avLst/>
              </a:prstTxWarp>
              <a:noAutofit/>
            </a:bodyPr>
            <a:lstStyle>
              <a:defPPr>
                <a:defRPr lang="en-US"/>
              </a:defPPr>
              <a:lvl1pPr marL="177800" indent="-177800" algn="l" defTabSz="711200" rtl="0" eaLnBrk="1" latinLnBrk="0" hangingPunct="1">
                <a:spcBef>
                  <a:spcPts val="1200"/>
                </a:spcBef>
                <a:buChar char="•"/>
                <a:defRPr sz="1600" kern="1200">
                  <a:solidFill>
                    <a:schemeClr val="lt1"/>
                  </a:solidFill>
                  <a:latin typeface="+mn-lt"/>
                  <a:ea typeface="+mn-ea"/>
                  <a:cs typeface="+mn-cs"/>
                </a:defRPr>
              </a:lvl1pPr>
              <a:lvl2pPr marL="355600" indent="-177800" algn="l" defTabSz="711200" rtl="0" eaLnBrk="1" latinLnBrk="0" hangingPunct="1">
                <a:spcBef>
                  <a:spcPts val="600"/>
                </a:spcBef>
                <a:buChar char="–"/>
                <a:defRPr sz="1400" kern="1200">
                  <a:solidFill>
                    <a:schemeClr val="lt1"/>
                  </a:solidFill>
                  <a:latin typeface="+mn-lt"/>
                  <a:ea typeface="+mn-ea"/>
                  <a:cs typeface="+mn-cs"/>
                </a:defRPr>
              </a:lvl2pPr>
              <a:lvl3pPr marL="533400" indent="-177800" algn="l" defTabSz="711200" rtl="0" eaLnBrk="1" latinLnBrk="0" hangingPunct="1">
                <a:spcBef>
                  <a:spcPts val="600"/>
                </a:spcBef>
                <a:buChar char="&gt;"/>
                <a:defRPr sz="1400" kern="1200">
                  <a:solidFill>
                    <a:schemeClr val="lt1"/>
                  </a:solidFill>
                  <a:latin typeface="+mn-lt"/>
                  <a:ea typeface="+mn-ea"/>
                  <a:cs typeface="+mn-cs"/>
                </a:defRPr>
              </a:lvl3pPr>
              <a:lvl4pPr marL="711200" indent="-177800" algn="l" defTabSz="711200" rtl="0" eaLnBrk="1" latinLnBrk="0" hangingPunct="1">
                <a:spcBef>
                  <a:spcPts val="600"/>
                </a:spcBef>
                <a:buChar char="–"/>
                <a:defRPr sz="1400" kern="1200">
                  <a:solidFill>
                    <a:schemeClr val="lt1"/>
                  </a:solidFill>
                  <a:latin typeface="+mn-lt"/>
                  <a:ea typeface="+mn-ea"/>
                  <a:cs typeface="+mn-cs"/>
                </a:defRPr>
              </a:lvl4pPr>
              <a:lvl5pPr marL="889000" indent="-177800" algn="l" defTabSz="711200" rtl="0" eaLnBrk="1" latinLnBrk="0" hangingPunct="1">
                <a:spcBef>
                  <a:spcPts val="600"/>
                </a:spcBef>
                <a:buChar char="&gt;"/>
                <a:defRPr sz="1400" kern="1200">
                  <a:solidFill>
                    <a:schemeClr val="lt1"/>
                  </a:solidFill>
                  <a:latin typeface="+mn-lt"/>
                  <a:ea typeface="+mn-ea"/>
                  <a:cs typeface="+mn-cs"/>
                </a:defRPr>
              </a:lvl5pPr>
              <a:lvl6pPr marL="1066800" indent="-177800" algn="l" defTabSz="711200" rtl="0" eaLnBrk="1" latinLnBrk="0" hangingPunct="1">
                <a:defRPr sz="1400" kern="1200">
                  <a:solidFill>
                    <a:schemeClr val="lt1"/>
                  </a:solidFill>
                  <a:latin typeface="+mn-lt"/>
                  <a:ea typeface="+mn-ea"/>
                  <a:cs typeface="+mn-cs"/>
                </a:defRPr>
              </a:lvl6pPr>
              <a:lvl7pPr marL="1244600" indent="-177800" algn="l" defTabSz="711200" rtl="0" eaLnBrk="1" latinLnBrk="0" hangingPunct="1">
                <a:defRPr sz="1400" kern="1200">
                  <a:solidFill>
                    <a:schemeClr val="lt1"/>
                  </a:solidFill>
                  <a:latin typeface="+mn-lt"/>
                  <a:ea typeface="+mn-ea"/>
                  <a:cs typeface="+mn-cs"/>
                </a:defRPr>
              </a:lvl7pPr>
              <a:lvl8pPr marL="1422400" indent="-177800" algn="l" defTabSz="711200" rtl="0" eaLnBrk="1" latinLnBrk="0" hangingPunct="1">
                <a:defRPr sz="1400" kern="1200">
                  <a:solidFill>
                    <a:schemeClr val="lt1"/>
                  </a:solidFill>
                  <a:latin typeface="+mn-lt"/>
                  <a:ea typeface="+mn-ea"/>
                  <a:cs typeface="+mn-cs"/>
                </a:defRPr>
              </a:lvl8pPr>
              <a:lvl9pPr marL="1600200" indent="-177800" algn="l" defTabSz="711200" rtl="0" eaLnBrk="1" latinLnBrk="0" hangingPunct="1">
                <a:defRPr sz="1400" kern="1200">
                  <a:solidFill>
                    <a:schemeClr val="lt1"/>
                  </a:solidFill>
                  <a:latin typeface="+mn-lt"/>
                  <a:ea typeface="+mn-ea"/>
                  <a:cs typeface="+mn-cs"/>
                </a:defRPr>
              </a:lvl9pPr>
            </a:lstStyle>
            <a:p>
              <a:pPr marL="0" marR="0" lvl="0" indent="0" algn="l"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1" name="TextBox 40">
              <a:extLst>
                <a:ext uri="{FF2B5EF4-FFF2-40B4-BE49-F238E27FC236}">
                  <a16:creationId xmlns:a16="http://schemas.microsoft.com/office/drawing/2014/main" id="{EE1FF8C6-B405-814B-607A-9625F19CEE91}"/>
                </a:ext>
              </a:extLst>
            </p:cNvPr>
            <p:cNvSpPr txBox="1"/>
            <p:nvPr/>
          </p:nvSpPr>
          <p:spPr bwMode="gray">
            <a:xfrm>
              <a:off x="3703041" y="4396813"/>
              <a:ext cx="1433653" cy="241980"/>
            </a:xfrm>
            <a:prstGeom prst="rect">
              <a:avLst/>
            </a:prstGeom>
            <a:noFill/>
          </p:spPr>
          <p:txBody>
            <a:bodyPr rot="0" spcFirstLastPara="0" vertOverflow="overflow" horzOverflow="overflow" vert="horz" wrap="none" lIns="36000" tIns="36000" rIns="36000" bIns="36000" numCol="1" spcCol="0" rtlCol="0" fromWordArt="0" anchor="t" anchorCtr="0" forceAA="0" compatLnSpc="1">
              <a:prstTxWarp prst="textNoShape">
                <a:avLst/>
              </a:prstTxWarp>
              <a:spAutoFit/>
            </a:bodyPr>
            <a:lstStyle/>
            <a:p>
              <a:pPr marL="0" marR="0" lvl="0" indent="0" algn="l" defTabSz="711200" rtl="0" eaLnBrk="1" fontAlgn="auto" latinLnBrk="0" hangingPunct="1">
                <a:lnSpc>
                  <a:spcPct val="100000"/>
                </a:lnSpc>
                <a:spcBef>
                  <a:spcPts val="1200"/>
                </a:spcBef>
                <a:spcAft>
                  <a:spcPts val="0"/>
                </a:spcAft>
                <a:buClrTx/>
                <a:buSzTx/>
                <a:buFontTx/>
                <a:buNone/>
                <a:tabLst/>
                <a:defRPr/>
              </a:pPr>
              <a:r>
                <a:rPr kumimoji="0" lang="en-GB" sz="1100" b="1" i="0" u="sng" strike="noStrike" kern="1200" cap="none" spc="0" normalizeH="0" baseline="0" noProof="0" dirty="0">
                  <a:ln>
                    <a:noFill/>
                  </a:ln>
                  <a:solidFill>
                    <a:srgbClr val="000000"/>
                  </a:solidFill>
                  <a:effectLst/>
                  <a:uLnTx/>
                  <a:uFillTx/>
                  <a:latin typeface="Arial"/>
                  <a:ea typeface="+mn-lt"/>
                  <a:cs typeface="Arial"/>
                </a:rPr>
                <a:t>Policy misalignment</a:t>
              </a:r>
              <a:endParaRPr kumimoji="0" lang="en-US" sz="1100" b="1" i="0" u="sng" strike="noStrike" kern="1200" cap="none" spc="0" normalizeH="0" baseline="0" noProof="0" dirty="0">
                <a:ln>
                  <a:noFill/>
                </a:ln>
                <a:solidFill>
                  <a:srgbClr val="000000"/>
                </a:solidFill>
                <a:effectLst/>
                <a:uLnTx/>
                <a:uFillTx/>
                <a:latin typeface="Arial"/>
                <a:ea typeface="+mn-ea"/>
                <a:cs typeface="+mn-cs"/>
              </a:endParaRPr>
            </a:p>
          </p:txBody>
        </p:sp>
        <p:sp>
          <p:nvSpPr>
            <p:cNvPr id="42" name="TextBox 41">
              <a:extLst>
                <a:ext uri="{FF2B5EF4-FFF2-40B4-BE49-F238E27FC236}">
                  <a16:creationId xmlns:a16="http://schemas.microsoft.com/office/drawing/2014/main" id="{EB13DDAB-4276-CF62-4D03-9FECBFB2B63E}"/>
                </a:ext>
              </a:extLst>
            </p:cNvPr>
            <p:cNvSpPr txBox="1"/>
            <p:nvPr/>
          </p:nvSpPr>
          <p:spPr bwMode="gray">
            <a:xfrm>
              <a:off x="5928290" y="4391097"/>
              <a:ext cx="1246101" cy="241980"/>
            </a:xfrm>
            <a:prstGeom prst="rect">
              <a:avLst/>
            </a:prstGeom>
            <a:noFill/>
          </p:spPr>
          <p:txBody>
            <a:bodyPr rot="0" spcFirstLastPara="0" vertOverflow="overflow" horzOverflow="overflow" vert="horz" wrap="none" lIns="36000" tIns="36000" rIns="36000" bIns="36000" numCol="1" spcCol="0" rtlCol="0" fromWordArt="0" anchor="t" anchorCtr="0" forceAA="0" compatLnSpc="1">
              <a:prstTxWarp prst="textNoShape">
                <a:avLst/>
              </a:prstTxWarp>
              <a:spAutoFit/>
            </a:bodyPr>
            <a:lstStyle/>
            <a:p>
              <a:pPr marL="0" marR="0" lvl="0" indent="0" algn="l" defTabSz="711200" rtl="0" eaLnBrk="1" fontAlgn="auto" latinLnBrk="0" hangingPunct="1">
                <a:lnSpc>
                  <a:spcPct val="100000"/>
                </a:lnSpc>
                <a:spcBef>
                  <a:spcPts val="1200"/>
                </a:spcBef>
                <a:spcAft>
                  <a:spcPts val="0"/>
                </a:spcAft>
                <a:buClrTx/>
                <a:buSzTx/>
                <a:buFontTx/>
                <a:buNone/>
                <a:tabLst/>
                <a:defRPr/>
              </a:pPr>
              <a:r>
                <a:rPr kumimoji="0" lang="en-GB" sz="1100" b="1" i="0" u="sng" strike="noStrike" kern="1200" cap="none" spc="0" normalizeH="0" baseline="0" noProof="0" dirty="0">
                  <a:ln>
                    <a:noFill/>
                  </a:ln>
                  <a:solidFill>
                    <a:srgbClr val="000000"/>
                  </a:solidFill>
                  <a:effectLst/>
                  <a:uLnTx/>
                  <a:uFillTx/>
                  <a:latin typeface="Arial"/>
                  <a:ea typeface="+mn-lt"/>
                  <a:cs typeface="Arial"/>
                </a:rPr>
                <a:t>Permitting delays</a:t>
              </a:r>
              <a:endParaRPr kumimoji="0" lang="en-US" sz="1600" b="1" i="0" u="sng" strike="noStrike" kern="1200" cap="none" spc="0" normalizeH="0" baseline="0" noProof="0" dirty="0">
                <a:ln>
                  <a:noFill/>
                </a:ln>
                <a:solidFill>
                  <a:srgbClr val="000000"/>
                </a:solidFill>
                <a:effectLst/>
                <a:uLnTx/>
                <a:uFillTx/>
                <a:latin typeface="Arial"/>
                <a:ea typeface="+mn-ea"/>
                <a:cs typeface="+mn-cs"/>
              </a:endParaRPr>
            </a:p>
          </p:txBody>
        </p:sp>
        <p:sp>
          <p:nvSpPr>
            <p:cNvPr id="43" name="Rectangle 42">
              <a:extLst>
                <a:ext uri="{FF2B5EF4-FFF2-40B4-BE49-F238E27FC236}">
                  <a16:creationId xmlns:a16="http://schemas.microsoft.com/office/drawing/2014/main" id="{682354DC-C117-622B-E193-454B8CA73AE3}"/>
                </a:ext>
              </a:extLst>
            </p:cNvPr>
            <p:cNvSpPr/>
            <p:nvPr/>
          </p:nvSpPr>
          <p:spPr bwMode="gray">
            <a:xfrm>
              <a:off x="3658422" y="4644573"/>
              <a:ext cx="1747309" cy="48756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t" anchorCtr="0" forceAA="0" compatLnSpc="1">
              <a:prstTxWarp prst="textNoShape">
                <a:avLst/>
              </a:prstTxWarp>
              <a:noAutofit/>
            </a:bodyPr>
            <a:lstStyle>
              <a:defPPr>
                <a:defRPr lang="en-US"/>
              </a:defPPr>
              <a:lvl1pPr marL="177800" indent="-177800" algn="l" defTabSz="711200" rtl="0" eaLnBrk="1" latinLnBrk="0" hangingPunct="1">
                <a:spcBef>
                  <a:spcPts val="1200"/>
                </a:spcBef>
                <a:buChar char="•"/>
                <a:defRPr sz="1600" kern="1200">
                  <a:solidFill>
                    <a:schemeClr val="lt1"/>
                  </a:solidFill>
                  <a:latin typeface="+mn-lt"/>
                  <a:ea typeface="+mn-ea"/>
                  <a:cs typeface="+mn-cs"/>
                </a:defRPr>
              </a:lvl1pPr>
              <a:lvl2pPr marL="355600" indent="-177800" algn="l" defTabSz="711200" rtl="0" eaLnBrk="1" latinLnBrk="0" hangingPunct="1">
                <a:spcBef>
                  <a:spcPts val="600"/>
                </a:spcBef>
                <a:buChar char="–"/>
                <a:defRPr sz="1400" kern="1200">
                  <a:solidFill>
                    <a:schemeClr val="lt1"/>
                  </a:solidFill>
                  <a:latin typeface="+mn-lt"/>
                  <a:ea typeface="+mn-ea"/>
                  <a:cs typeface="+mn-cs"/>
                </a:defRPr>
              </a:lvl2pPr>
              <a:lvl3pPr marL="533400" indent="-177800" algn="l" defTabSz="711200" rtl="0" eaLnBrk="1" latinLnBrk="0" hangingPunct="1">
                <a:spcBef>
                  <a:spcPts val="600"/>
                </a:spcBef>
                <a:buChar char="&gt;"/>
                <a:defRPr sz="1400" kern="1200">
                  <a:solidFill>
                    <a:schemeClr val="lt1"/>
                  </a:solidFill>
                  <a:latin typeface="+mn-lt"/>
                  <a:ea typeface="+mn-ea"/>
                  <a:cs typeface="+mn-cs"/>
                </a:defRPr>
              </a:lvl3pPr>
              <a:lvl4pPr marL="711200" indent="-177800" algn="l" defTabSz="711200" rtl="0" eaLnBrk="1" latinLnBrk="0" hangingPunct="1">
                <a:spcBef>
                  <a:spcPts val="600"/>
                </a:spcBef>
                <a:buChar char="–"/>
                <a:defRPr sz="1400" kern="1200">
                  <a:solidFill>
                    <a:schemeClr val="lt1"/>
                  </a:solidFill>
                  <a:latin typeface="+mn-lt"/>
                  <a:ea typeface="+mn-ea"/>
                  <a:cs typeface="+mn-cs"/>
                </a:defRPr>
              </a:lvl4pPr>
              <a:lvl5pPr marL="889000" indent="-177800" algn="l" defTabSz="711200" rtl="0" eaLnBrk="1" latinLnBrk="0" hangingPunct="1">
                <a:spcBef>
                  <a:spcPts val="600"/>
                </a:spcBef>
                <a:buChar char="&gt;"/>
                <a:defRPr sz="1400" kern="1200">
                  <a:solidFill>
                    <a:schemeClr val="lt1"/>
                  </a:solidFill>
                  <a:latin typeface="+mn-lt"/>
                  <a:ea typeface="+mn-ea"/>
                  <a:cs typeface="+mn-cs"/>
                </a:defRPr>
              </a:lvl5pPr>
              <a:lvl6pPr marL="1066800" indent="-177800" algn="l" defTabSz="711200" rtl="0" eaLnBrk="1" latinLnBrk="0" hangingPunct="1">
                <a:defRPr sz="1400" kern="1200">
                  <a:solidFill>
                    <a:schemeClr val="lt1"/>
                  </a:solidFill>
                  <a:latin typeface="+mn-lt"/>
                  <a:ea typeface="+mn-ea"/>
                  <a:cs typeface="+mn-cs"/>
                </a:defRPr>
              </a:lvl6pPr>
              <a:lvl7pPr marL="1244600" indent="-177800" algn="l" defTabSz="711200" rtl="0" eaLnBrk="1" latinLnBrk="0" hangingPunct="1">
                <a:defRPr sz="1400" kern="1200">
                  <a:solidFill>
                    <a:schemeClr val="lt1"/>
                  </a:solidFill>
                  <a:latin typeface="+mn-lt"/>
                  <a:ea typeface="+mn-ea"/>
                  <a:cs typeface="+mn-cs"/>
                </a:defRPr>
              </a:lvl7pPr>
              <a:lvl8pPr marL="1422400" indent="-177800" algn="l" defTabSz="711200" rtl="0" eaLnBrk="1" latinLnBrk="0" hangingPunct="1">
                <a:defRPr sz="1400" kern="1200">
                  <a:solidFill>
                    <a:schemeClr val="lt1"/>
                  </a:solidFill>
                  <a:latin typeface="+mn-lt"/>
                  <a:ea typeface="+mn-ea"/>
                  <a:cs typeface="+mn-cs"/>
                </a:defRPr>
              </a:lvl8pPr>
              <a:lvl9pPr marL="1600200" indent="-177800" algn="l" defTabSz="711200" rtl="0" eaLnBrk="1" latinLnBrk="0" hangingPunct="1">
                <a:defRPr sz="1400" kern="1200">
                  <a:solidFill>
                    <a:schemeClr val="lt1"/>
                  </a:solidFill>
                  <a:latin typeface="+mn-lt"/>
                  <a:ea typeface="+mn-ea"/>
                  <a:cs typeface="+mn-cs"/>
                </a:defRPr>
              </a:lvl9pPr>
            </a:lstStyle>
            <a:p>
              <a:pPr marL="0" marR="0" lvl="0" indent="0" algn="l" defTabSz="711200" rtl="0" eaLnBrk="1" fontAlgn="auto" latinLnBrk="0" hangingPunct="1">
                <a:lnSpc>
                  <a:spcPct val="100000"/>
                </a:lnSpc>
                <a:spcBef>
                  <a:spcPts val="400"/>
                </a:spcBef>
                <a:spcAft>
                  <a:spcPts val="0"/>
                </a:spcAft>
                <a:buClrTx/>
                <a:buSzTx/>
                <a:buFontTx/>
                <a:buNone/>
                <a:tabLst/>
                <a:defRPr/>
              </a:pPr>
              <a:r>
                <a:rPr kumimoji="0" lang="en-US" sz="1050" b="1" i="0" u="none" strike="noStrike" kern="1200" cap="none" spc="0" normalizeH="0" baseline="0" noProof="0" dirty="0">
                  <a:ln>
                    <a:noFill/>
                  </a:ln>
                  <a:solidFill>
                    <a:srgbClr val="000000"/>
                  </a:solidFill>
                  <a:effectLst/>
                  <a:uLnTx/>
                  <a:uFillTx/>
                  <a:latin typeface="Arial"/>
                  <a:ea typeface="+mn-lt"/>
                  <a:cs typeface="Arial"/>
                </a:rPr>
                <a:t>The Mining Act </a:t>
              </a:r>
              <a:r>
                <a:rPr kumimoji="0" lang="en-US" sz="1050" i="0" u="none" strike="noStrike" kern="1200" cap="none" spc="0" normalizeH="0" baseline="0" noProof="0" dirty="0">
                  <a:ln>
                    <a:noFill/>
                  </a:ln>
                  <a:solidFill>
                    <a:srgbClr val="000000"/>
                  </a:solidFill>
                  <a:effectLst/>
                  <a:uLnTx/>
                  <a:uFillTx/>
                  <a:latin typeface="Arial"/>
                  <a:ea typeface="+mn-lt"/>
                  <a:cs typeface="Arial"/>
                </a:rPr>
                <a:t>is</a:t>
              </a:r>
              <a:r>
                <a:rPr kumimoji="0" lang="en-US" sz="1050" b="1" i="0" u="none" strike="noStrike" kern="1200" cap="none" spc="0" normalizeH="0" baseline="0" noProof="0" dirty="0">
                  <a:ln>
                    <a:noFill/>
                  </a:ln>
                  <a:solidFill>
                    <a:srgbClr val="000000"/>
                  </a:solidFill>
                  <a:effectLst/>
                  <a:uLnTx/>
                  <a:uFillTx/>
                  <a:latin typeface="Arial"/>
                  <a:ea typeface="+mn-lt"/>
                  <a:cs typeface="Arial"/>
                </a:rPr>
                <a:t> </a:t>
              </a:r>
              <a:r>
                <a:rPr kumimoji="0" lang="en-US" sz="1050" b="0" i="0" u="none" strike="noStrike" kern="1200" cap="none" spc="0" normalizeH="0" baseline="0" noProof="0" dirty="0">
                  <a:ln>
                    <a:noFill/>
                  </a:ln>
                  <a:solidFill>
                    <a:srgbClr val="000000"/>
                  </a:solidFill>
                  <a:effectLst/>
                  <a:uLnTx/>
                  <a:uFillTx/>
                  <a:latin typeface="Arial"/>
                  <a:ea typeface="+mn-lt"/>
                  <a:cs typeface="Arial"/>
                </a:rPr>
                <a:t>unclear on heat zones, permits, and sector overlap.</a:t>
              </a:r>
              <a:endParaRPr kumimoji="0" lang="en-US" sz="1600" b="0" i="0" u="none" strike="noStrike" kern="1200" cap="none" spc="0" normalizeH="0" baseline="0" noProof="0" dirty="0">
                <a:ln>
                  <a:noFill/>
                </a:ln>
                <a:solidFill>
                  <a:srgbClr val="000000"/>
                </a:solidFill>
                <a:effectLst/>
                <a:uLnTx/>
                <a:uFillTx/>
                <a:latin typeface="Arial"/>
                <a:ea typeface="+mn-lt"/>
                <a:cs typeface="Arial"/>
              </a:endParaRPr>
            </a:p>
          </p:txBody>
        </p:sp>
        <p:sp>
          <p:nvSpPr>
            <p:cNvPr id="44" name="Rectangle 43">
              <a:extLst>
                <a:ext uri="{FF2B5EF4-FFF2-40B4-BE49-F238E27FC236}">
                  <a16:creationId xmlns:a16="http://schemas.microsoft.com/office/drawing/2014/main" id="{69EA9D26-99BC-04E7-1320-5BAA752822E7}"/>
                </a:ext>
              </a:extLst>
            </p:cNvPr>
            <p:cNvSpPr/>
            <p:nvPr/>
          </p:nvSpPr>
          <p:spPr bwMode="gray">
            <a:xfrm>
              <a:off x="3675091" y="5682798"/>
              <a:ext cx="1604434" cy="50661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t" anchorCtr="0" forceAA="0" compatLnSpc="1">
              <a:prstTxWarp prst="textNoShape">
                <a:avLst/>
              </a:prstTxWarp>
              <a:noAutofit/>
            </a:bodyPr>
            <a:lstStyle>
              <a:defPPr>
                <a:defRPr lang="en-US"/>
              </a:defPPr>
              <a:lvl1pPr marL="177800" indent="-177800" algn="l" defTabSz="711200" rtl="0" eaLnBrk="1" latinLnBrk="0" hangingPunct="1">
                <a:spcBef>
                  <a:spcPts val="1200"/>
                </a:spcBef>
                <a:buChar char="•"/>
                <a:defRPr sz="1600" kern="1200">
                  <a:solidFill>
                    <a:schemeClr val="lt1"/>
                  </a:solidFill>
                  <a:latin typeface="+mn-lt"/>
                  <a:ea typeface="+mn-ea"/>
                  <a:cs typeface="+mn-cs"/>
                </a:defRPr>
              </a:lvl1pPr>
              <a:lvl2pPr marL="355600" indent="-177800" algn="l" defTabSz="711200" rtl="0" eaLnBrk="1" latinLnBrk="0" hangingPunct="1">
                <a:spcBef>
                  <a:spcPts val="600"/>
                </a:spcBef>
                <a:buChar char="–"/>
                <a:defRPr sz="1400" kern="1200">
                  <a:solidFill>
                    <a:schemeClr val="lt1"/>
                  </a:solidFill>
                  <a:latin typeface="+mn-lt"/>
                  <a:ea typeface="+mn-ea"/>
                  <a:cs typeface="+mn-cs"/>
                </a:defRPr>
              </a:lvl2pPr>
              <a:lvl3pPr marL="533400" indent="-177800" algn="l" defTabSz="711200" rtl="0" eaLnBrk="1" latinLnBrk="0" hangingPunct="1">
                <a:spcBef>
                  <a:spcPts val="600"/>
                </a:spcBef>
                <a:buChar char="&gt;"/>
                <a:defRPr sz="1400" kern="1200">
                  <a:solidFill>
                    <a:schemeClr val="lt1"/>
                  </a:solidFill>
                  <a:latin typeface="+mn-lt"/>
                  <a:ea typeface="+mn-ea"/>
                  <a:cs typeface="+mn-cs"/>
                </a:defRPr>
              </a:lvl3pPr>
              <a:lvl4pPr marL="711200" indent="-177800" algn="l" defTabSz="711200" rtl="0" eaLnBrk="1" latinLnBrk="0" hangingPunct="1">
                <a:spcBef>
                  <a:spcPts val="600"/>
                </a:spcBef>
                <a:buChar char="–"/>
                <a:defRPr sz="1400" kern="1200">
                  <a:solidFill>
                    <a:schemeClr val="lt1"/>
                  </a:solidFill>
                  <a:latin typeface="+mn-lt"/>
                  <a:ea typeface="+mn-ea"/>
                  <a:cs typeface="+mn-cs"/>
                </a:defRPr>
              </a:lvl4pPr>
              <a:lvl5pPr marL="889000" indent="-177800" algn="l" defTabSz="711200" rtl="0" eaLnBrk="1" latinLnBrk="0" hangingPunct="1">
                <a:spcBef>
                  <a:spcPts val="600"/>
                </a:spcBef>
                <a:buChar char="&gt;"/>
                <a:defRPr sz="1400" kern="1200">
                  <a:solidFill>
                    <a:schemeClr val="lt1"/>
                  </a:solidFill>
                  <a:latin typeface="+mn-lt"/>
                  <a:ea typeface="+mn-ea"/>
                  <a:cs typeface="+mn-cs"/>
                </a:defRPr>
              </a:lvl5pPr>
              <a:lvl6pPr marL="1066800" indent="-177800" algn="l" defTabSz="711200" rtl="0" eaLnBrk="1" latinLnBrk="0" hangingPunct="1">
                <a:defRPr sz="1400" kern="1200">
                  <a:solidFill>
                    <a:schemeClr val="lt1"/>
                  </a:solidFill>
                  <a:latin typeface="+mn-lt"/>
                  <a:ea typeface="+mn-ea"/>
                  <a:cs typeface="+mn-cs"/>
                </a:defRPr>
              </a:lvl6pPr>
              <a:lvl7pPr marL="1244600" indent="-177800" algn="l" defTabSz="711200" rtl="0" eaLnBrk="1" latinLnBrk="0" hangingPunct="1">
                <a:defRPr sz="1400" kern="1200">
                  <a:solidFill>
                    <a:schemeClr val="lt1"/>
                  </a:solidFill>
                  <a:latin typeface="+mn-lt"/>
                  <a:ea typeface="+mn-ea"/>
                  <a:cs typeface="+mn-cs"/>
                </a:defRPr>
              </a:lvl7pPr>
              <a:lvl8pPr marL="1422400" indent="-177800" algn="l" defTabSz="711200" rtl="0" eaLnBrk="1" latinLnBrk="0" hangingPunct="1">
                <a:defRPr sz="1400" kern="1200">
                  <a:solidFill>
                    <a:schemeClr val="lt1"/>
                  </a:solidFill>
                  <a:latin typeface="+mn-lt"/>
                  <a:ea typeface="+mn-ea"/>
                  <a:cs typeface="+mn-cs"/>
                </a:defRPr>
              </a:lvl8pPr>
              <a:lvl9pPr marL="1600200" indent="-177800" algn="l" defTabSz="711200" rtl="0" eaLnBrk="1" latinLnBrk="0" hangingPunct="1">
                <a:defRPr sz="1400" kern="1200">
                  <a:solidFill>
                    <a:schemeClr val="lt1"/>
                  </a:solidFill>
                  <a:latin typeface="+mn-lt"/>
                  <a:ea typeface="+mn-ea"/>
                  <a:cs typeface="+mn-cs"/>
                </a:defRPr>
              </a:lvl9pPr>
            </a:lstStyle>
            <a:p>
              <a:pPr marL="0" marR="0" lvl="0" indent="0" algn="l" defTabSz="711200" rtl="0" eaLnBrk="1" fontAlgn="auto" latinLnBrk="0" hangingPunct="1">
                <a:lnSpc>
                  <a:spcPct val="100000"/>
                </a:lnSpc>
                <a:spcBef>
                  <a:spcPts val="400"/>
                </a:spcBef>
                <a:spcAft>
                  <a:spcPts val="0"/>
                </a:spcAft>
                <a:buClrTx/>
                <a:buSzTx/>
                <a:buFontTx/>
                <a:buNone/>
                <a:tabLst/>
                <a:defRPr/>
              </a:pPr>
              <a:endParaRPr kumimoji="0" lang="en-US" sz="1050" b="0" i="0" u="none" strike="noStrike" kern="1200" cap="none" spc="0" normalizeH="0" baseline="0" noProof="0" dirty="0">
                <a:ln>
                  <a:noFill/>
                </a:ln>
                <a:solidFill>
                  <a:srgbClr val="000000"/>
                </a:solidFill>
                <a:effectLst/>
                <a:uLnTx/>
                <a:uFillTx/>
                <a:latin typeface="Arial"/>
                <a:ea typeface="+mn-ea"/>
                <a:cs typeface="Arial"/>
              </a:endParaRPr>
            </a:p>
          </p:txBody>
        </p:sp>
        <p:sp>
          <p:nvSpPr>
            <p:cNvPr id="45" name="Rectangle 44">
              <a:extLst>
                <a:ext uri="{FF2B5EF4-FFF2-40B4-BE49-F238E27FC236}">
                  <a16:creationId xmlns:a16="http://schemas.microsoft.com/office/drawing/2014/main" id="{A486523A-8E7B-F2D3-7F4E-4BB2C8C774CC}"/>
                </a:ext>
              </a:extLst>
            </p:cNvPr>
            <p:cNvSpPr/>
            <p:nvPr/>
          </p:nvSpPr>
          <p:spPr bwMode="gray">
            <a:xfrm>
              <a:off x="5890816" y="5322277"/>
              <a:ext cx="1613959" cy="60186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t" anchorCtr="0" forceAA="0" compatLnSpc="1">
              <a:prstTxWarp prst="textNoShape">
                <a:avLst/>
              </a:prstTxWarp>
              <a:noAutofit/>
            </a:bodyPr>
            <a:lstStyle>
              <a:defPPr>
                <a:defRPr lang="en-US"/>
              </a:defPPr>
              <a:lvl1pPr marL="177800" indent="-177800" algn="l" defTabSz="711200" rtl="0" eaLnBrk="1" latinLnBrk="0" hangingPunct="1">
                <a:spcBef>
                  <a:spcPts val="1200"/>
                </a:spcBef>
                <a:buChar char="•"/>
                <a:defRPr sz="1600" kern="1200">
                  <a:solidFill>
                    <a:schemeClr val="lt1"/>
                  </a:solidFill>
                  <a:latin typeface="+mn-lt"/>
                  <a:ea typeface="+mn-ea"/>
                  <a:cs typeface="+mn-cs"/>
                </a:defRPr>
              </a:lvl1pPr>
              <a:lvl2pPr marL="355600" indent="-177800" algn="l" defTabSz="711200" rtl="0" eaLnBrk="1" latinLnBrk="0" hangingPunct="1">
                <a:spcBef>
                  <a:spcPts val="600"/>
                </a:spcBef>
                <a:buChar char="–"/>
                <a:defRPr sz="1400" kern="1200">
                  <a:solidFill>
                    <a:schemeClr val="lt1"/>
                  </a:solidFill>
                  <a:latin typeface="+mn-lt"/>
                  <a:ea typeface="+mn-ea"/>
                  <a:cs typeface="+mn-cs"/>
                </a:defRPr>
              </a:lvl2pPr>
              <a:lvl3pPr marL="533400" indent="-177800" algn="l" defTabSz="711200" rtl="0" eaLnBrk="1" latinLnBrk="0" hangingPunct="1">
                <a:spcBef>
                  <a:spcPts val="600"/>
                </a:spcBef>
                <a:buChar char="&gt;"/>
                <a:defRPr sz="1400" kern="1200">
                  <a:solidFill>
                    <a:schemeClr val="lt1"/>
                  </a:solidFill>
                  <a:latin typeface="+mn-lt"/>
                  <a:ea typeface="+mn-ea"/>
                  <a:cs typeface="+mn-cs"/>
                </a:defRPr>
              </a:lvl3pPr>
              <a:lvl4pPr marL="711200" indent="-177800" algn="l" defTabSz="711200" rtl="0" eaLnBrk="1" latinLnBrk="0" hangingPunct="1">
                <a:spcBef>
                  <a:spcPts val="600"/>
                </a:spcBef>
                <a:buChar char="–"/>
                <a:defRPr sz="1400" kern="1200">
                  <a:solidFill>
                    <a:schemeClr val="lt1"/>
                  </a:solidFill>
                  <a:latin typeface="+mn-lt"/>
                  <a:ea typeface="+mn-ea"/>
                  <a:cs typeface="+mn-cs"/>
                </a:defRPr>
              </a:lvl4pPr>
              <a:lvl5pPr marL="889000" indent="-177800" algn="l" defTabSz="711200" rtl="0" eaLnBrk="1" latinLnBrk="0" hangingPunct="1">
                <a:spcBef>
                  <a:spcPts val="600"/>
                </a:spcBef>
                <a:buChar char="&gt;"/>
                <a:defRPr sz="1400" kern="1200">
                  <a:solidFill>
                    <a:schemeClr val="lt1"/>
                  </a:solidFill>
                  <a:latin typeface="+mn-lt"/>
                  <a:ea typeface="+mn-ea"/>
                  <a:cs typeface="+mn-cs"/>
                </a:defRPr>
              </a:lvl5pPr>
              <a:lvl6pPr marL="1066800" indent="-177800" algn="l" defTabSz="711200" rtl="0" eaLnBrk="1" latinLnBrk="0" hangingPunct="1">
                <a:defRPr sz="1400" kern="1200">
                  <a:solidFill>
                    <a:schemeClr val="lt1"/>
                  </a:solidFill>
                  <a:latin typeface="+mn-lt"/>
                  <a:ea typeface="+mn-ea"/>
                  <a:cs typeface="+mn-cs"/>
                </a:defRPr>
              </a:lvl6pPr>
              <a:lvl7pPr marL="1244600" indent="-177800" algn="l" defTabSz="711200" rtl="0" eaLnBrk="1" latinLnBrk="0" hangingPunct="1">
                <a:defRPr sz="1400" kern="1200">
                  <a:solidFill>
                    <a:schemeClr val="lt1"/>
                  </a:solidFill>
                  <a:latin typeface="+mn-lt"/>
                  <a:ea typeface="+mn-ea"/>
                  <a:cs typeface="+mn-cs"/>
                </a:defRPr>
              </a:lvl7pPr>
              <a:lvl8pPr marL="1422400" indent="-177800" algn="l" defTabSz="711200" rtl="0" eaLnBrk="1" latinLnBrk="0" hangingPunct="1">
                <a:defRPr sz="1400" kern="1200">
                  <a:solidFill>
                    <a:schemeClr val="lt1"/>
                  </a:solidFill>
                  <a:latin typeface="+mn-lt"/>
                  <a:ea typeface="+mn-ea"/>
                  <a:cs typeface="+mn-cs"/>
                </a:defRPr>
              </a:lvl8pPr>
              <a:lvl9pPr marL="1600200" indent="-177800" algn="l" defTabSz="711200" rtl="0" eaLnBrk="1" latinLnBrk="0" hangingPunct="1">
                <a:defRPr sz="1400" kern="1200">
                  <a:solidFill>
                    <a:schemeClr val="lt1"/>
                  </a:solidFill>
                  <a:latin typeface="+mn-lt"/>
                  <a:ea typeface="+mn-ea"/>
                  <a:cs typeface="+mn-cs"/>
                </a:defRPr>
              </a:lvl9pPr>
            </a:lstStyle>
            <a:p>
              <a:pPr marL="0" marR="0" lvl="0" indent="0" algn="l" defTabSz="711200" rtl="0" eaLnBrk="1" fontAlgn="auto" latinLnBrk="0" hangingPunct="1">
                <a:lnSpc>
                  <a:spcPct val="100000"/>
                </a:lnSpc>
                <a:spcBef>
                  <a:spcPts val="400"/>
                </a:spcBef>
                <a:spcAft>
                  <a:spcPts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Arial"/>
                  <a:ea typeface="+mn-lt"/>
                  <a:cs typeface="Arial"/>
                </a:rPr>
                <a:t>Delays erode investor trust; industry calls process </a:t>
              </a:r>
              <a:r>
                <a:rPr kumimoji="0" lang="en-US" sz="1050" b="1" i="0" u="none" strike="noStrike" kern="1200" cap="none" spc="0" normalizeH="0" baseline="0" noProof="0" dirty="0">
                  <a:ln>
                    <a:noFill/>
                  </a:ln>
                  <a:solidFill>
                    <a:srgbClr val="000000"/>
                  </a:solidFill>
                  <a:effectLst/>
                  <a:uLnTx/>
                  <a:uFillTx/>
                  <a:latin typeface="Arial"/>
                  <a:ea typeface="+mn-lt"/>
                  <a:cs typeface="Arial"/>
                </a:rPr>
                <a:t>“disastrous."</a:t>
              </a:r>
              <a:endParaRPr kumimoji="0" lang="en-US" sz="1600" b="1" i="0" u="none" strike="noStrike" kern="1200" cap="none" spc="0" normalizeH="0" baseline="0" noProof="0" dirty="0">
                <a:ln>
                  <a:noFill/>
                </a:ln>
                <a:solidFill>
                  <a:srgbClr val="000000"/>
                </a:solidFill>
                <a:effectLst/>
                <a:uLnTx/>
                <a:uFillTx/>
                <a:latin typeface="Arial"/>
                <a:ea typeface="+mn-ea"/>
                <a:cs typeface="Arial"/>
              </a:endParaRPr>
            </a:p>
          </p:txBody>
        </p:sp>
        <p:sp>
          <p:nvSpPr>
            <p:cNvPr id="46" name="Rectangle 45">
              <a:extLst>
                <a:ext uri="{FF2B5EF4-FFF2-40B4-BE49-F238E27FC236}">
                  <a16:creationId xmlns:a16="http://schemas.microsoft.com/office/drawing/2014/main" id="{F40D6DF3-48E6-4F27-30A2-A771CD077E48}"/>
                </a:ext>
              </a:extLst>
            </p:cNvPr>
            <p:cNvSpPr/>
            <p:nvPr/>
          </p:nvSpPr>
          <p:spPr bwMode="gray">
            <a:xfrm>
              <a:off x="5919390" y="4622190"/>
              <a:ext cx="1562425" cy="51613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t" anchorCtr="0" forceAA="0" compatLnSpc="1">
              <a:prstTxWarp prst="textNoShape">
                <a:avLst/>
              </a:prstTxWarp>
              <a:noAutofit/>
            </a:bodyPr>
            <a:lstStyle>
              <a:defPPr>
                <a:defRPr lang="en-US"/>
              </a:defPPr>
              <a:lvl1pPr marL="177800" indent="-177800" algn="l" defTabSz="711200" rtl="0" eaLnBrk="1" latinLnBrk="0" hangingPunct="1">
                <a:spcBef>
                  <a:spcPts val="1200"/>
                </a:spcBef>
                <a:buChar char="•"/>
                <a:defRPr sz="1600" kern="1200">
                  <a:solidFill>
                    <a:schemeClr val="lt1"/>
                  </a:solidFill>
                  <a:latin typeface="+mn-lt"/>
                  <a:ea typeface="+mn-ea"/>
                  <a:cs typeface="+mn-cs"/>
                </a:defRPr>
              </a:lvl1pPr>
              <a:lvl2pPr marL="355600" indent="-177800" algn="l" defTabSz="711200" rtl="0" eaLnBrk="1" latinLnBrk="0" hangingPunct="1">
                <a:spcBef>
                  <a:spcPts val="600"/>
                </a:spcBef>
                <a:buChar char="–"/>
                <a:defRPr sz="1400" kern="1200">
                  <a:solidFill>
                    <a:schemeClr val="lt1"/>
                  </a:solidFill>
                  <a:latin typeface="+mn-lt"/>
                  <a:ea typeface="+mn-ea"/>
                  <a:cs typeface="+mn-cs"/>
                </a:defRPr>
              </a:lvl2pPr>
              <a:lvl3pPr marL="533400" indent="-177800" algn="l" defTabSz="711200" rtl="0" eaLnBrk="1" latinLnBrk="0" hangingPunct="1">
                <a:spcBef>
                  <a:spcPts val="600"/>
                </a:spcBef>
                <a:buChar char="&gt;"/>
                <a:defRPr sz="1400" kern="1200">
                  <a:solidFill>
                    <a:schemeClr val="lt1"/>
                  </a:solidFill>
                  <a:latin typeface="+mn-lt"/>
                  <a:ea typeface="+mn-ea"/>
                  <a:cs typeface="+mn-cs"/>
                </a:defRPr>
              </a:lvl3pPr>
              <a:lvl4pPr marL="711200" indent="-177800" algn="l" defTabSz="711200" rtl="0" eaLnBrk="1" latinLnBrk="0" hangingPunct="1">
                <a:spcBef>
                  <a:spcPts val="600"/>
                </a:spcBef>
                <a:buChar char="–"/>
                <a:defRPr sz="1400" kern="1200">
                  <a:solidFill>
                    <a:schemeClr val="lt1"/>
                  </a:solidFill>
                  <a:latin typeface="+mn-lt"/>
                  <a:ea typeface="+mn-ea"/>
                  <a:cs typeface="+mn-cs"/>
                </a:defRPr>
              </a:lvl4pPr>
              <a:lvl5pPr marL="889000" indent="-177800" algn="l" defTabSz="711200" rtl="0" eaLnBrk="1" latinLnBrk="0" hangingPunct="1">
                <a:spcBef>
                  <a:spcPts val="600"/>
                </a:spcBef>
                <a:buChar char="&gt;"/>
                <a:defRPr sz="1400" kern="1200">
                  <a:solidFill>
                    <a:schemeClr val="lt1"/>
                  </a:solidFill>
                  <a:latin typeface="+mn-lt"/>
                  <a:ea typeface="+mn-ea"/>
                  <a:cs typeface="+mn-cs"/>
                </a:defRPr>
              </a:lvl5pPr>
              <a:lvl6pPr marL="1066800" indent="-177800" algn="l" defTabSz="711200" rtl="0" eaLnBrk="1" latinLnBrk="0" hangingPunct="1">
                <a:defRPr sz="1400" kern="1200">
                  <a:solidFill>
                    <a:schemeClr val="lt1"/>
                  </a:solidFill>
                  <a:latin typeface="+mn-lt"/>
                  <a:ea typeface="+mn-ea"/>
                  <a:cs typeface="+mn-cs"/>
                </a:defRPr>
              </a:lvl6pPr>
              <a:lvl7pPr marL="1244600" indent="-177800" algn="l" defTabSz="711200" rtl="0" eaLnBrk="1" latinLnBrk="0" hangingPunct="1">
                <a:defRPr sz="1400" kern="1200">
                  <a:solidFill>
                    <a:schemeClr val="lt1"/>
                  </a:solidFill>
                  <a:latin typeface="+mn-lt"/>
                  <a:ea typeface="+mn-ea"/>
                  <a:cs typeface="+mn-cs"/>
                </a:defRPr>
              </a:lvl7pPr>
              <a:lvl8pPr marL="1422400" indent="-177800" algn="l" defTabSz="711200" rtl="0" eaLnBrk="1" latinLnBrk="0" hangingPunct="1">
                <a:defRPr sz="1400" kern="1200">
                  <a:solidFill>
                    <a:schemeClr val="lt1"/>
                  </a:solidFill>
                  <a:latin typeface="+mn-lt"/>
                  <a:ea typeface="+mn-ea"/>
                  <a:cs typeface="+mn-cs"/>
                </a:defRPr>
              </a:lvl8pPr>
              <a:lvl9pPr marL="1600200" indent="-177800" algn="l" defTabSz="711200" rtl="0" eaLnBrk="1" latinLnBrk="0" hangingPunct="1">
                <a:defRPr sz="1400" kern="1200">
                  <a:solidFill>
                    <a:schemeClr val="lt1"/>
                  </a:solidFill>
                  <a:latin typeface="+mn-lt"/>
                  <a:ea typeface="+mn-ea"/>
                  <a:cs typeface="+mn-cs"/>
                </a:defRPr>
              </a:lvl9pPr>
            </a:lstStyle>
            <a:p>
              <a:pPr marL="0" marR="0" lvl="0" indent="0" algn="l" defTabSz="711200" rtl="0" eaLnBrk="1" fontAlgn="auto" latinLnBrk="0" hangingPunct="1">
                <a:lnSpc>
                  <a:spcPct val="100000"/>
                </a:lnSpc>
                <a:spcBef>
                  <a:spcPts val="400"/>
                </a:spcBef>
                <a:spcAft>
                  <a:spcPts val="0"/>
                </a:spcAft>
                <a:buClrTx/>
                <a:buSzTx/>
                <a:buFontTx/>
                <a:buNone/>
                <a:tabLst/>
                <a:defRPr/>
              </a:pPr>
              <a:r>
                <a:rPr kumimoji="0" lang="en-US" sz="1050" b="1" i="0" u="none" strike="noStrike" kern="1200" cap="none" spc="0" normalizeH="0" baseline="0" noProof="0" dirty="0">
                  <a:ln>
                    <a:noFill/>
                  </a:ln>
                  <a:solidFill>
                    <a:srgbClr val="000000"/>
                  </a:solidFill>
                  <a:effectLst/>
                  <a:uLnTx/>
                  <a:uFillTx/>
                  <a:latin typeface="Arial"/>
                  <a:ea typeface="+mn-lt"/>
                  <a:cs typeface="Arial"/>
                </a:rPr>
                <a:t>22 SDE++ projects</a:t>
              </a:r>
              <a:r>
                <a:rPr kumimoji="0" lang="en-US" sz="1050" b="0" i="0" u="none" strike="noStrike" kern="1200" cap="none" spc="0" normalizeH="0" baseline="0" noProof="0" dirty="0">
                  <a:ln>
                    <a:noFill/>
                  </a:ln>
                  <a:solidFill>
                    <a:srgbClr val="000000"/>
                  </a:solidFill>
                  <a:effectLst/>
                  <a:uLnTx/>
                  <a:uFillTx/>
                  <a:latin typeface="Arial"/>
                  <a:ea typeface="+mn-lt"/>
                  <a:cs typeface="Arial"/>
                </a:rPr>
                <a:t> are at risk of a 3- to 5-year delay.</a:t>
              </a:r>
            </a:p>
          </p:txBody>
        </p:sp>
        <p:sp>
          <p:nvSpPr>
            <p:cNvPr id="47" name="Rectangle 46">
              <a:extLst>
                <a:ext uri="{FF2B5EF4-FFF2-40B4-BE49-F238E27FC236}">
                  <a16:creationId xmlns:a16="http://schemas.microsoft.com/office/drawing/2014/main" id="{371FD1BB-091B-FCFC-2DB8-AEB1659C4123}"/>
                </a:ext>
              </a:extLst>
            </p:cNvPr>
            <p:cNvSpPr/>
            <p:nvPr/>
          </p:nvSpPr>
          <p:spPr bwMode="gray">
            <a:xfrm>
              <a:off x="3657231" y="5351804"/>
              <a:ext cx="1747309" cy="49708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t" anchorCtr="0" forceAA="0" compatLnSpc="1">
              <a:prstTxWarp prst="textNoShape">
                <a:avLst/>
              </a:prstTxWarp>
              <a:noAutofit/>
            </a:bodyPr>
            <a:lstStyle>
              <a:defPPr>
                <a:defRPr lang="en-US"/>
              </a:defPPr>
              <a:lvl1pPr marL="177800" indent="-177800" algn="l" defTabSz="711200" rtl="0" eaLnBrk="1" latinLnBrk="0" hangingPunct="1">
                <a:spcBef>
                  <a:spcPts val="1200"/>
                </a:spcBef>
                <a:buChar char="•"/>
                <a:defRPr sz="1600" kern="1200">
                  <a:solidFill>
                    <a:schemeClr val="lt1"/>
                  </a:solidFill>
                  <a:latin typeface="+mn-lt"/>
                  <a:ea typeface="+mn-ea"/>
                  <a:cs typeface="+mn-cs"/>
                </a:defRPr>
              </a:lvl1pPr>
              <a:lvl2pPr marL="355600" indent="-177800" algn="l" defTabSz="711200" rtl="0" eaLnBrk="1" latinLnBrk="0" hangingPunct="1">
                <a:spcBef>
                  <a:spcPts val="600"/>
                </a:spcBef>
                <a:buChar char="–"/>
                <a:defRPr sz="1400" kern="1200">
                  <a:solidFill>
                    <a:schemeClr val="lt1"/>
                  </a:solidFill>
                  <a:latin typeface="+mn-lt"/>
                  <a:ea typeface="+mn-ea"/>
                  <a:cs typeface="+mn-cs"/>
                </a:defRPr>
              </a:lvl2pPr>
              <a:lvl3pPr marL="533400" indent="-177800" algn="l" defTabSz="711200" rtl="0" eaLnBrk="1" latinLnBrk="0" hangingPunct="1">
                <a:spcBef>
                  <a:spcPts val="600"/>
                </a:spcBef>
                <a:buChar char="&gt;"/>
                <a:defRPr sz="1400" kern="1200">
                  <a:solidFill>
                    <a:schemeClr val="lt1"/>
                  </a:solidFill>
                  <a:latin typeface="+mn-lt"/>
                  <a:ea typeface="+mn-ea"/>
                  <a:cs typeface="+mn-cs"/>
                </a:defRPr>
              </a:lvl3pPr>
              <a:lvl4pPr marL="711200" indent="-177800" algn="l" defTabSz="711200" rtl="0" eaLnBrk="1" latinLnBrk="0" hangingPunct="1">
                <a:spcBef>
                  <a:spcPts val="600"/>
                </a:spcBef>
                <a:buChar char="–"/>
                <a:defRPr sz="1400" kern="1200">
                  <a:solidFill>
                    <a:schemeClr val="lt1"/>
                  </a:solidFill>
                  <a:latin typeface="+mn-lt"/>
                  <a:ea typeface="+mn-ea"/>
                  <a:cs typeface="+mn-cs"/>
                </a:defRPr>
              </a:lvl4pPr>
              <a:lvl5pPr marL="889000" indent="-177800" algn="l" defTabSz="711200" rtl="0" eaLnBrk="1" latinLnBrk="0" hangingPunct="1">
                <a:spcBef>
                  <a:spcPts val="600"/>
                </a:spcBef>
                <a:buChar char="&gt;"/>
                <a:defRPr sz="1400" kern="1200">
                  <a:solidFill>
                    <a:schemeClr val="lt1"/>
                  </a:solidFill>
                  <a:latin typeface="+mn-lt"/>
                  <a:ea typeface="+mn-ea"/>
                  <a:cs typeface="+mn-cs"/>
                </a:defRPr>
              </a:lvl5pPr>
              <a:lvl6pPr marL="1066800" indent="-177800" algn="l" defTabSz="711200" rtl="0" eaLnBrk="1" latinLnBrk="0" hangingPunct="1">
                <a:defRPr sz="1400" kern="1200">
                  <a:solidFill>
                    <a:schemeClr val="lt1"/>
                  </a:solidFill>
                  <a:latin typeface="+mn-lt"/>
                  <a:ea typeface="+mn-ea"/>
                  <a:cs typeface="+mn-cs"/>
                </a:defRPr>
              </a:lvl6pPr>
              <a:lvl7pPr marL="1244600" indent="-177800" algn="l" defTabSz="711200" rtl="0" eaLnBrk="1" latinLnBrk="0" hangingPunct="1">
                <a:defRPr sz="1400" kern="1200">
                  <a:solidFill>
                    <a:schemeClr val="lt1"/>
                  </a:solidFill>
                  <a:latin typeface="+mn-lt"/>
                  <a:ea typeface="+mn-ea"/>
                  <a:cs typeface="+mn-cs"/>
                </a:defRPr>
              </a:lvl7pPr>
              <a:lvl8pPr marL="1422400" indent="-177800" algn="l" defTabSz="711200" rtl="0" eaLnBrk="1" latinLnBrk="0" hangingPunct="1">
                <a:defRPr sz="1400" kern="1200">
                  <a:solidFill>
                    <a:schemeClr val="lt1"/>
                  </a:solidFill>
                  <a:latin typeface="+mn-lt"/>
                  <a:ea typeface="+mn-ea"/>
                  <a:cs typeface="+mn-cs"/>
                </a:defRPr>
              </a:lvl8pPr>
              <a:lvl9pPr marL="1600200" indent="-177800" algn="l" defTabSz="711200" rtl="0" eaLnBrk="1" latinLnBrk="0" hangingPunct="1">
                <a:defRPr sz="1400" kern="1200">
                  <a:solidFill>
                    <a:schemeClr val="lt1"/>
                  </a:solidFill>
                  <a:latin typeface="+mn-lt"/>
                  <a:ea typeface="+mn-ea"/>
                  <a:cs typeface="+mn-cs"/>
                </a:defRPr>
              </a:lvl9pPr>
            </a:lstStyle>
            <a:p>
              <a:pPr marL="0" marR="0" lvl="0" indent="0" algn="l" defTabSz="711200" rtl="0" eaLnBrk="1" fontAlgn="auto" latinLnBrk="0" hangingPunct="1">
                <a:lnSpc>
                  <a:spcPct val="100000"/>
                </a:lnSpc>
                <a:spcBef>
                  <a:spcPts val="400"/>
                </a:spcBef>
                <a:spcAft>
                  <a:spcPts val="0"/>
                </a:spcAft>
                <a:buClrTx/>
                <a:buSzTx/>
                <a:buFontTx/>
                <a:buNone/>
                <a:tabLst/>
                <a:defRPr/>
              </a:pPr>
              <a:r>
                <a:rPr kumimoji="0" lang="en-US" sz="1050" b="1" i="0" u="none" strike="noStrike" kern="1200" cap="none" spc="0" normalizeH="0" baseline="0" noProof="0" dirty="0">
                  <a:ln>
                    <a:noFill/>
                  </a:ln>
                  <a:solidFill>
                    <a:srgbClr val="000000"/>
                  </a:solidFill>
                  <a:effectLst/>
                  <a:uLnTx/>
                  <a:uFillTx/>
                  <a:latin typeface="Arial"/>
                  <a:ea typeface="+mn-lt"/>
                  <a:cs typeface="Arial"/>
                </a:rPr>
                <a:t>Follow-up permit criteria</a:t>
              </a:r>
              <a:r>
                <a:rPr kumimoji="0" lang="en-US" sz="1050" b="0" i="0" u="none" strike="noStrike" kern="1200" cap="none" spc="0" normalizeH="0" baseline="0" noProof="0" dirty="0">
                  <a:ln>
                    <a:noFill/>
                  </a:ln>
                  <a:solidFill>
                    <a:srgbClr val="000000"/>
                  </a:solidFill>
                  <a:effectLst/>
                  <a:uLnTx/>
                  <a:uFillTx/>
                  <a:latin typeface="Arial"/>
                  <a:ea typeface="+mn-lt"/>
                  <a:cs typeface="Arial"/>
                </a:rPr>
                <a:t> remain vague, </a:t>
              </a:r>
              <a:r>
                <a:rPr kumimoji="0" lang="en-US" sz="1050" b="1" i="0" u="none" strike="noStrike" kern="1200" cap="none" spc="0" normalizeH="0" baseline="0" noProof="0" dirty="0">
                  <a:ln>
                    <a:noFill/>
                  </a:ln>
                  <a:solidFill>
                    <a:srgbClr val="000000"/>
                  </a:solidFill>
                  <a:effectLst/>
                  <a:uLnTx/>
                  <a:uFillTx/>
                  <a:latin typeface="Arial"/>
                  <a:ea typeface="+mn-lt"/>
                  <a:cs typeface="Arial"/>
                </a:rPr>
                <a:t>stalling progress.</a:t>
              </a:r>
              <a:endParaRPr kumimoji="0" lang="en-US" sz="1600" b="1" i="0" u="none" strike="noStrike" kern="1200" cap="none" spc="0" normalizeH="0" baseline="0" noProof="0" dirty="0">
                <a:ln>
                  <a:noFill/>
                </a:ln>
                <a:solidFill>
                  <a:srgbClr val="000000"/>
                </a:solidFill>
                <a:effectLst/>
                <a:uLnTx/>
                <a:uFillTx/>
                <a:latin typeface="Arial"/>
                <a:ea typeface="+mn-lt"/>
                <a:cs typeface="Arial"/>
              </a:endParaRPr>
            </a:p>
          </p:txBody>
        </p:sp>
      </p:grpSp>
      <p:sp>
        <p:nvSpPr>
          <p:cNvPr id="48" name="TextBox 47">
            <a:extLst>
              <a:ext uri="{FF2B5EF4-FFF2-40B4-BE49-F238E27FC236}">
                <a16:creationId xmlns:a16="http://schemas.microsoft.com/office/drawing/2014/main" id="{E0A6EB44-E62C-B4F5-C4E2-E5ACA942A6EA}"/>
              </a:ext>
            </a:extLst>
          </p:cNvPr>
          <p:cNvSpPr txBox="1"/>
          <p:nvPr/>
        </p:nvSpPr>
        <p:spPr bwMode="gray">
          <a:xfrm>
            <a:off x="388257" y="1502581"/>
            <a:ext cx="2043869" cy="241980"/>
          </a:xfrm>
          <a:prstGeom prst="rect">
            <a:avLst/>
          </a:prstGeom>
          <a:solidFill>
            <a:schemeClr val="accent6">
              <a:lumMod val="40000"/>
              <a:lumOff val="60000"/>
            </a:schemeClr>
          </a:solidFill>
        </p:spPr>
        <p:style>
          <a:lnRef idx="2">
            <a:schemeClr val="accent6"/>
          </a:lnRef>
          <a:fillRef idx="1">
            <a:schemeClr val="lt1"/>
          </a:fillRef>
          <a:effectRef idx="0">
            <a:schemeClr val="accent6"/>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spAutoFit/>
          </a:bodyPr>
          <a:lstStyle/>
          <a:p>
            <a:pPr marL="0" marR="0" lvl="0" indent="0" algn="l" defTabSz="711200" rtl="0" eaLnBrk="1" fontAlgn="auto" latinLnBrk="0" hangingPunct="1">
              <a:lnSpc>
                <a:spcPct val="100000"/>
              </a:lnSpc>
              <a:spcBef>
                <a:spcPts val="1200"/>
              </a:spcBef>
              <a:spcAft>
                <a:spcPts val="0"/>
              </a:spcAft>
              <a:buClrTx/>
              <a:buSzTx/>
              <a:buFontTx/>
              <a:buNone/>
              <a:tabLst/>
              <a:defRPr/>
            </a:pPr>
            <a:r>
              <a:rPr kumimoji="0" lang="en-GB" sz="1100" b="1" i="0" u="none" strike="noStrike" kern="1200" cap="none" spc="0" normalizeH="0" baseline="0" noProof="0" dirty="0">
                <a:ln>
                  <a:noFill/>
                </a:ln>
                <a:solidFill>
                  <a:srgbClr val="000000"/>
                </a:solidFill>
                <a:effectLst/>
                <a:uLnTx/>
                <a:uFillTx/>
                <a:latin typeface="Arial"/>
                <a:ea typeface="+mn-ea"/>
                <a:cs typeface="+mn-cs"/>
              </a:rPr>
              <a:t>       National Target</a:t>
            </a:r>
            <a:endParaRPr kumimoji="0" lang="en-GB"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49" name="TextBox 48">
            <a:extLst>
              <a:ext uri="{FF2B5EF4-FFF2-40B4-BE49-F238E27FC236}">
                <a16:creationId xmlns:a16="http://schemas.microsoft.com/office/drawing/2014/main" id="{89DB5A31-0AC4-7B73-97E5-F429F5A3F5A4}"/>
              </a:ext>
            </a:extLst>
          </p:cNvPr>
          <p:cNvSpPr txBox="1"/>
          <p:nvPr/>
        </p:nvSpPr>
        <p:spPr bwMode="gray">
          <a:xfrm>
            <a:off x="2433750" y="1502383"/>
            <a:ext cx="2037916" cy="241980"/>
          </a:xfrm>
          <a:prstGeom prst="rect">
            <a:avLst/>
          </a:prstGeom>
          <a:solidFill>
            <a:schemeClr val="accent6">
              <a:lumMod val="40000"/>
              <a:lumOff val="60000"/>
            </a:schemeClr>
          </a:solidFill>
        </p:spPr>
        <p:style>
          <a:lnRef idx="2">
            <a:schemeClr val="accent6"/>
          </a:lnRef>
          <a:fillRef idx="1">
            <a:schemeClr val="lt1"/>
          </a:fillRef>
          <a:effectRef idx="0">
            <a:schemeClr val="accent6"/>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spAutoFit/>
          </a:bodyPr>
          <a:lstStyle/>
          <a:p>
            <a:pPr marL="0" marR="0" lvl="0" indent="0" algn="l" defTabSz="711200" rtl="0" eaLnBrk="1" fontAlgn="auto" latinLnBrk="0" hangingPunct="1">
              <a:lnSpc>
                <a:spcPct val="100000"/>
              </a:lnSpc>
              <a:spcBef>
                <a:spcPts val="1200"/>
              </a:spcBef>
              <a:spcAft>
                <a:spcPts val="0"/>
              </a:spcAft>
              <a:buClrTx/>
              <a:buSzTx/>
              <a:buFontTx/>
              <a:buNone/>
              <a:tabLst/>
              <a:defRPr/>
            </a:pPr>
            <a:r>
              <a:rPr kumimoji="0" lang="en-GB" sz="1100" b="1" i="0" u="none" strike="noStrike" kern="1200" cap="none" spc="0" normalizeH="0" baseline="0" noProof="0" dirty="0">
                <a:ln>
                  <a:noFill/>
                </a:ln>
                <a:solidFill>
                  <a:srgbClr val="000000"/>
                </a:solidFill>
                <a:effectLst/>
                <a:uLnTx/>
                <a:uFillTx/>
                <a:latin typeface="Arial"/>
                <a:ea typeface="+mn-ea"/>
                <a:cs typeface="+mn-cs"/>
              </a:rPr>
              <a:t>       Policy Architecture</a:t>
            </a:r>
            <a:endParaRPr kumimoji="0" lang="en-GB" sz="1100" b="0" i="0" u="none" strike="noStrike" kern="1200" cap="none" spc="0" normalizeH="0" baseline="0" noProof="0" dirty="0">
              <a:ln>
                <a:noFill/>
              </a:ln>
              <a:solidFill>
                <a:srgbClr val="000000"/>
              </a:solidFill>
              <a:effectLst/>
              <a:uLnTx/>
              <a:uFillTx/>
              <a:latin typeface="Arial"/>
              <a:ea typeface="+mn-ea"/>
              <a:cs typeface="Arial"/>
            </a:endParaRPr>
          </a:p>
        </p:txBody>
      </p:sp>
      <p:cxnSp>
        <p:nvCxnSpPr>
          <p:cNvPr id="50" name="btfpColumnHeaderBoxLine912903">
            <a:extLst>
              <a:ext uri="{FF2B5EF4-FFF2-40B4-BE49-F238E27FC236}">
                <a16:creationId xmlns:a16="http://schemas.microsoft.com/office/drawing/2014/main" id="{9DFAE0DE-66AE-9757-7AB2-3DB12E55F46E}"/>
              </a:ext>
            </a:extLst>
          </p:cNvPr>
          <p:cNvCxnSpPr>
            <a:cxnSpLocks/>
          </p:cNvCxnSpPr>
          <p:nvPr/>
        </p:nvCxnSpPr>
        <p:spPr bwMode="gray">
          <a:xfrm>
            <a:off x="8987205" y="1793532"/>
            <a:ext cx="0" cy="4139174"/>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51" name="Oval 50">
            <a:extLst>
              <a:ext uri="{FF2B5EF4-FFF2-40B4-BE49-F238E27FC236}">
                <a16:creationId xmlns:a16="http://schemas.microsoft.com/office/drawing/2014/main" id="{380F32B8-69B2-E5E8-BFAF-A03564C6D77E}"/>
              </a:ext>
            </a:extLst>
          </p:cNvPr>
          <p:cNvSpPr/>
          <p:nvPr/>
        </p:nvSpPr>
        <p:spPr bwMode="gray">
          <a:xfrm>
            <a:off x="399053" y="4836695"/>
            <a:ext cx="129702" cy="134245"/>
          </a:xfrm>
          <a:prstGeom prst="ellipse">
            <a:avLst/>
          </a:prstGeom>
          <a:solidFill>
            <a:srgbClr val="F8D1E5"/>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t" anchorCtr="0" forceAA="0" compatLnSpc="1">
            <a:prstTxWarp prst="textNoShape">
              <a:avLst/>
            </a:prstTxWarp>
            <a:noAutofit/>
          </a:bodyPr>
          <a:lstStyle>
            <a:defPPr>
              <a:defRPr lang="en-US"/>
            </a:defPPr>
            <a:lvl1pPr marL="177800" indent="-177800" algn="l" defTabSz="711200" rtl="0" eaLnBrk="1" latinLnBrk="0" hangingPunct="1">
              <a:spcBef>
                <a:spcPts val="1200"/>
              </a:spcBef>
              <a:buChar char="•"/>
              <a:defRPr sz="1600" kern="1200">
                <a:solidFill>
                  <a:schemeClr val="lt1"/>
                </a:solidFill>
                <a:latin typeface="+mn-lt"/>
                <a:ea typeface="+mn-ea"/>
                <a:cs typeface="+mn-cs"/>
              </a:defRPr>
            </a:lvl1pPr>
            <a:lvl2pPr marL="355600" indent="-177800" algn="l" defTabSz="711200" rtl="0" eaLnBrk="1" latinLnBrk="0" hangingPunct="1">
              <a:spcBef>
                <a:spcPts val="600"/>
              </a:spcBef>
              <a:buChar char="–"/>
              <a:defRPr sz="1400" kern="1200">
                <a:solidFill>
                  <a:schemeClr val="lt1"/>
                </a:solidFill>
                <a:latin typeface="+mn-lt"/>
                <a:ea typeface="+mn-ea"/>
                <a:cs typeface="+mn-cs"/>
              </a:defRPr>
            </a:lvl2pPr>
            <a:lvl3pPr marL="533400" indent="-177800" algn="l" defTabSz="711200" rtl="0" eaLnBrk="1" latinLnBrk="0" hangingPunct="1">
              <a:spcBef>
                <a:spcPts val="600"/>
              </a:spcBef>
              <a:buChar char="&gt;"/>
              <a:defRPr sz="1400" kern="1200">
                <a:solidFill>
                  <a:schemeClr val="lt1"/>
                </a:solidFill>
                <a:latin typeface="+mn-lt"/>
                <a:ea typeface="+mn-ea"/>
                <a:cs typeface="+mn-cs"/>
              </a:defRPr>
            </a:lvl3pPr>
            <a:lvl4pPr marL="711200" indent="-177800" algn="l" defTabSz="711200" rtl="0" eaLnBrk="1" latinLnBrk="0" hangingPunct="1">
              <a:spcBef>
                <a:spcPts val="600"/>
              </a:spcBef>
              <a:buChar char="–"/>
              <a:defRPr sz="1400" kern="1200">
                <a:solidFill>
                  <a:schemeClr val="lt1"/>
                </a:solidFill>
                <a:latin typeface="+mn-lt"/>
                <a:ea typeface="+mn-ea"/>
                <a:cs typeface="+mn-cs"/>
              </a:defRPr>
            </a:lvl4pPr>
            <a:lvl5pPr marL="889000" indent="-177800" algn="l" defTabSz="711200" rtl="0" eaLnBrk="1" latinLnBrk="0" hangingPunct="1">
              <a:spcBef>
                <a:spcPts val="600"/>
              </a:spcBef>
              <a:buChar char="&gt;"/>
              <a:defRPr sz="1400" kern="1200">
                <a:solidFill>
                  <a:schemeClr val="lt1"/>
                </a:solidFill>
                <a:latin typeface="+mn-lt"/>
                <a:ea typeface="+mn-ea"/>
                <a:cs typeface="+mn-cs"/>
              </a:defRPr>
            </a:lvl5pPr>
            <a:lvl6pPr marL="1066800" indent="-177800" algn="l" defTabSz="711200" rtl="0" eaLnBrk="1" latinLnBrk="0" hangingPunct="1">
              <a:defRPr sz="1400" kern="1200">
                <a:solidFill>
                  <a:schemeClr val="lt1"/>
                </a:solidFill>
                <a:latin typeface="+mn-lt"/>
                <a:ea typeface="+mn-ea"/>
                <a:cs typeface="+mn-cs"/>
              </a:defRPr>
            </a:lvl6pPr>
            <a:lvl7pPr marL="1244600" indent="-177800" algn="l" defTabSz="711200" rtl="0" eaLnBrk="1" latinLnBrk="0" hangingPunct="1">
              <a:defRPr sz="1400" kern="1200">
                <a:solidFill>
                  <a:schemeClr val="lt1"/>
                </a:solidFill>
                <a:latin typeface="+mn-lt"/>
                <a:ea typeface="+mn-ea"/>
                <a:cs typeface="+mn-cs"/>
              </a:defRPr>
            </a:lvl7pPr>
            <a:lvl8pPr marL="1422400" indent="-177800" algn="l" defTabSz="711200" rtl="0" eaLnBrk="1" latinLnBrk="0" hangingPunct="1">
              <a:defRPr sz="1400" kern="1200">
                <a:solidFill>
                  <a:schemeClr val="lt1"/>
                </a:solidFill>
                <a:latin typeface="+mn-lt"/>
                <a:ea typeface="+mn-ea"/>
                <a:cs typeface="+mn-cs"/>
              </a:defRPr>
            </a:lvl8pPr>
            <a:lvl9pPr marL="1600200" indent="-177800" algn="l" defTabSz="711200" rtl="0" eaLnBrk="1" latinLnBrk="0" hangingPunct="1">
              <a:defRPr sz="1400" kern="1200">
                <a:solidFill>
                  <a:schemeClr val="lt1"/>
                </a:solidFill>
                <a:latin typeface="+mn-lt"/>
                <a:ea typeface="+mn-ea"/>
                <a:cs typeface="+mn-cs"/>
              </a:defRPr>
            </a:lvl9pPr>
          </a:lstStyle>
          <a:p>
            <a:pPr marL="0" marR="0" lvl="0" indent="0" algn="l"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52" name="Oval 51">
            <a:extLst>
              <a:ext uri="{FF2B5EF4-FFF2-40B4-BE49-F238E27FC236}">
                <a16:creationId xmlns:a16="http://schemas.microsoft.com/office/drawing/2014/main" id="{695F57FD-4F77-6373-04A9-4CE56FE51993}"/>
              </a:ext>
            </a:extLst>
          </p:cNvPr>
          <p:cNvSpPr/>
          <p:nvPr/>
        </p:nvSpPr>
        <p:spPr bwMode="gray">
          <a:xfrm>
            <a:off x="395081" y="5522950"/>
            <a:ext cx="129702" cy="134245"/>
          </a:xfrm>
          <a:prstGeom prst="ellipse">
            <a:avLst/>
          </a:prstGeom>
          <a:solidFill>
            <a:srgbClr val="F8D1E5"/>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t" anchorCtr="0" forceAA="0" compatLnSpc="1">
            <a:prstTxWarp prst="textNoShape">
              <a:avLst/>
            </a:prstTxWarp>
            <a:noAutofit/>
          </a:bodyPr>
          <a:lstStyle>
            <a:defPPr>
              <a:defRPr lang="en-US"/>
            </a:defPPr>
            <a:lvl1pPr marL="177800" indent="-177800" algn="l" defTabSz="711200" rtl="0" eaLnBrk="1" latinLnBrk="0" hangingPunct="1">
              <a:spcBef>
                <a:spcPts val="1200"/>
              </a:spcBef>
              <a:buChar char="•"/>
              <a:defRPr sz="1600" kern="1200">
                <a:solidFill>
                  <a:schemeClr val="lt1"/>
                </a:solidFill>
                <a:latin typeface="+mn-lt"/>
                <a:ea typeface="+mn-ea"/>
                <a:cs typeface="+mn-cs"/>
              </a:defRPr>
            </a:lvl1pPr>
            <a:lvl2pPr marL="355600" indent="-177800" algn="l" defTabSz="711200" rtl="0" eaLnBrk="1" latinLnBrk="0" hangingPunct="1">
              <a:spcBef>
                <a:spcPts val="600"/>
              </a:spcBef>
              <a:buChar char="–"/>
              <a:defRPr sz="1400" kern="1200">
                <a:solidFill>
                  <a:schemeClr val="lt1"/>
                </a:solidFill>
                <a:latin typeface="+mn-lt"/>
                <a:ea typeface="+mn-ea"/>
                <a:cs typeface="+mn-cs"/>
              </a:defRPr>
            </a:lvl2pPr>
            <a:lvl3pPr marL="533400" indent="-177800" algn="l" defTabSz="711200" rtl="0" eaLnBrk="1" latinLnBrk="0" hangingPunct="1">
              <a:spcBef>
                <a:spcPts val="600"/>
              </a:spcBef>
              <a:buChar char="&gt;"/>
              <a:defRPr sz="1400" kern="1200">
                <a:solidFill>
                  <a:schemeClr val="lt1"/>
                </a:solidFill>
                <a:latin typeface="+mn-lt"/>
                <a:ea typeface="+mn-ea"/>
                <a:cs typeface="+mn-cs"/>
              </a:defRPr>
            </a:lvl3pPr>
            <a:lvl4pPr marL="711200" indent="-177800" algn="l" defTabSz="711200" rtl="0" eaLnBrk="1" latinLnBrk="0" hangingPunct="1">
              <a:spcBef>
                <a:spcPts val="600"/>
              </a:spcBef>
              <a:buChar char="–"/>
              <a:defRPr sz="1400" kern="1200">
                <a:solidFill>
                  <a:schemeClr val="lt1"/>
                </a:solidFill>
                <a:latin typeface="+mn-lt"/>
                <a:ea typeface="+mn-ea"/>
                <a:cs typeface="+mn-cs"/>
              </a:defRPr>
            </a:lvl4pPr>
            <a:lvl5pPr marL="889000" indent="-177800" algn="l" defTabSz="711200" rtl="0" eaLnBrk="1" latinLnBrk="0" hangingPunct="1">
              <a:spcBef>
                <a:spcPts val="600"/>
              </a:spcBef>
              <a:buChar char="&gt;"/>
              <a:defRPr sz="1400" kern="1200">
                <a:solidFill>
                  <a:schemeClr val="lt1"/>
                </a:solidFill>
                <a:latin typeface="+mn-lt"/>
                <a:ea typeface="+mn-ea"/>
                <a:cs typeface="+mn-cs"/>
              </a:defRPr>
            </a:lvl5pPr>
            <a:lvl6pPr marL="1066800" indent="-177800" algn="l" defTabSz="711200" rtl="0" eaLnBrk="1" latinLnBrk="0" hangingPunct="1">
              <a:defRPr sz="1400" kern="1200">
                <a:solidFill>
                  <a:schemeClr val="lt1"/>
                </a:solidFill>
                <a:latin typeface="+mn-lt"/>
                <a:ea typeface="+mn-ea"/>
                <a:cs typeface="+mn-cs"/>
              </a:defRPr>
            </a:lvl6pPr>
            <a:lvl7pPr marL="1244600" indent="-177800" algn="l" defTabSz="711200" rtl="0" eaLnBrk="1" latinLnBrk="0" hangingPunct="1">
              <a:defRPr sz="1400" kern="1200">
                <a:solidFill>
                  <a:schemeClr val="lt1"/>
                </a:solidFill>
                <a:latin typeface="+mn-lt"/>
                <a:ea typeface="+mn-ea"/>
                <a:cs typeface="+mn-cs"/>
              </a:defRPr>
            </a:lvl7pPr>
            <a:lvl8pPr marL="1422400" indent="-177800" algn="l" defTabSz="711200" rtl="0" eaLnBrk="1" latinLnBrk="0" hangingPunct="1">
              <a:defRPr sz="1400" kern="1200">
                <a:solidFill>
                  <a:schemeClr val="lt1"/>
                </a:solidFill>
                <a:latin typeface="+mn-lt"/>
                <a:ea typeface="+mn-ea"/>
                <a:cs typeface="+mn-cs"/>
              </a:defRPr>
            </a:lvl8pPr>
            <a:lvl9pPr marL="1600200" indent="-177800" algn="l" defTabSz="711200" rtl="0" eaLnBrk="1" latinLnBrk="0" hangingPunct="1">
              <a:defRPr sz="1400" kern="1200">
                <a:solidFill>
                  <a:schemeClr val="lt1"/>
                </a:solidFill>
                <a:latin typeface="+mn-lt"/>
                <a:ea typeface="+mn-ea"/>
                <a:cs typeface="+mn-cs"/>
              </a:defRPr>
            </a:lvl9pPr>
          </a:lstStyle>
          <a:p>
            <a:pPr marL="0" marR="0" lvl="0" indent="0" algn="l"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53" name="Oval 52">
            <a:extLst>
              <a:ext uri="{FF2B5EF4-FFF2-40B4-BE49-F238E27FC236}">
                <a16:creationId xmlns:a16="http://schemas.microsoft.com/office/drawing/2014/main" id="{A59E1468-1C37-8427-2944-39829588A0B8}"/>
              </a:ext>
            </a:extLst>
          </p:cNvPr>
          <p:cNvSpPr/>
          <p:nvPr/>
        </p:nvSpPr>
        <p:spPr bwMode="gray">
          <a:xfrm>
            <a:off x="2671556" y="4837150"/>
            <a:ext cx="129702" cy="134245"/>
          </a:xfrm>
          <a:prstGeom prst="ellipse">
            <a:avLst/>
          </a:prstGeom>
          <a:solidFill>
            <a:srgbClr val="F8D1E5"/>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t" anchorCtr="0" forceAA="0" compatLnSpc="1">
            <a:prstTxWarp prst="textNoShape">
              <a:avLst/>
            </a:prstTxWarp>
            <a:noAutofit/>
          </a:bodyPr>
          <a:lstStyle>
            <a:defPPr>
              <a:defRPr lang="en-US"/>
            </a:defPPr>
            <a:lvl1pPr marL="177800" indent="-177800" algn="l" defTabSz="711200" rtl="0" eaLnBrk="1" latinLnBrk="0" hangingPunct="1">
              <a:spcBef>
                <a:spcPts val="1200"/>
              </a:spcBef>
              <a:buChar char="•"/>
              <a:defRPr sz="1600" kern="1200">
                <a:solidFill>
                  <a:schemeClr val="lt1"/>
                </a:solidFill>
                <a:latin typeface="+mn-lt"/>
                <a:ea typeface="+mn-ea"/>
                <a:cs typeface="+mn-cs"/>
              </a:defRPr>
            </a:lvl1pPr>
            <a:lvl2pPr marL="355600" indent="-177800" algn="l" defTabSz="711200" rtl="0" eaLnBrk="1" latinLnBrk="0" hangingPunct="1">
              <a:spcBef>
                <a:spcPts val="600"/>
              </a:spcBef>
              <a:buChar char="–"/>
              <a:defRPr sz="1400" kern="1200">
                <a:solidFill>
                  <a:schemeClr val="lt1"/>
                </a:solidFill>
                <a:latin typeface="+mn-lt"/>
                <a:ea typeface="+mn-ea"/>
                <a:cs typeface="+mn-cs"/>
              </a:defRPr>
            </a:lvl2pPr>
            <a:lvl3pPr marL="533400" indent="-177800" algn="l" defTabSz="711200" rtl="0" eaLnBrk="1" latinLnBrk="0" hangingPunct="1">
              <a:spcBef>
                <a:spcPts val="600"/>
              </a:spcBef>
              <a:buChar char="&gt;"/>
              <a:defRPr sz="1400" kern="1200">
                <a:solidFill>
                  <a:schemeClr val="lt1"/>
                </a:solidFill>
                <a:latin typeface="+mn-lt"/>
                <a:ea typeface="+mn-ea"/>
                <a:cs typeface="+mn-cs"/>
              </a:defRPr>
            </a:lvl3pPr>
            <a:lvl4pPr marL="711200" indent="-177800" algn="l" defTabSz="711200" rtl="0" eaLnBrk="1" latinLnBrk="0" hangingPunct="1">
              <a:spcBef>
                <a:spcPts val="600"/>
              </a:spcBef>
              <a:buChar char="–"/>
              <a:defRPr sz="1400" kern="1200">
                <a:solidFill>
                  <a:schemeClr val="lt1"/>
                </a:solidFill>
                <a:latin typeface="+mn-lt"/>
                <a:ea typeface="+mn-ea"/>
                <a:cs typeface="+mn-cs"/>
              </a:defRPr>
            </a:lvl4pPr>
            <a:lvl5pPr marL="889000" indent="-177800" algn="l" defTabSz="711200" rtl="0" eaLnBrk="1" latinLnBrk="0" hangingPunct="1">
              <a:spcBef>
                <a:spcPts val="600"/>
              </a:spcBef>
              <a:buChar char="&gt;"/>
              <a:defRPr sz="1400" kern="1200">
                <a:solidFill>
                  <a:schemeClr val="lt1"/>
                </a:solidFill>
                <a:latin typeface="+mn-lt"/>
                <a:ea typeface="+mn-ea"/>
                <a:cs typeface="+mn-cs"/>
              </a:defRPr>
            </a:lvl5pPr>
            <a:lvl6pPr marL="1066800" indent="-177800" algn="l" defTabSz="711200" rtl="0" eaLnBrk="1" latinLnBrk="0" hangingPunct="1">
              <a:defRPr sz="1400" kern="1200">
                <a:solidFill>
                  <a:schemeClr val="lt1"/>
                </a:solidFill>
                <a:latin typeface="+mn-lt"/>
                <a:ea typeface="+mn-ea"/>
                <a:cs typeface="+mn-cs"/>
              </a:defRPr>
            </a:lvl6pPr>
            <a:lvl7pPr marL="1244600" indent="-177800" algn="l" defTabSz="711200" rtl="0" eaLnBrk="1" latinLnBrk="0" hangingPunct="1">
              <a:defRPr sz="1400" kern="1200">
                <a:solidFill>
                  <a:schemeClr val="lt1"/>
                </a:solidFill>
                <a:latin typeface="+mn-lt"/>
                <a:ea typeface="+mn-ea"/>
                <a:cs typeface="+mn-cs"/>
              </a:defRPr>
            </a:lvl7pPr>
            <a:lvl8pPr marL="1422400" indent="-177800" algn="l" defTabSz="711200" rtl="0" eaLnBrk="1" latinLnBrk="0" hangingPunct="1">
              <a:defRPr sz="1400" kern="1200">
                <a:solidFill>
                  <a:schemeClr val="lt1"/>
                </a:solidFill>
                <a:latin typeface="+mn-lt"/>
                <a:ea typeface="+mn-ea"/>
                <a:cs typeface="+mn-cs"/>
              </a:defRPr>
            </a:lvl8pPr>
            <a:lvl9pPr marL="1600200" indent="-177800" algn="l" defTabSz="711200" rtl="0" eaLnBrk="1" latinLnBrk="0" hangingPunct="1">
              <a:defRPr sz="1400" kern="1200">
                <a:solidFill>
                  <a:schemeClr val="lt1"/>
                </a:solidFill>
                <a:latin typeface="+mn-lt"/>
                <a:ea typeface="+mn-ea"/>
                <a:cs typeface="+mn-cs"/>
              </a:defRPr>
            </a:lvl9pPr>
          </a:lstStyle>
          <a:p>
            <a:pPr marL="0" marR="0" lvl="0" indent="0" algn="l"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pic>
        <p:nvPicPr>
          <p:cNvPr id="54" name="Graphic 53" descr="Bullseye with solid fill">
            <a:extLst>
              <a:ext uri="{FF2B5EF4-FFF2-40B4-BE49-F238E27FC236}">
                <a16:creationId xmlns:a16="http://schemas.microsoft.com/office/drawing/2014/main" id="{5ACF36DB-EC3C-EDEF-6F08-B6A633242DE3}"/>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408384" y="1503761"/>
            <a:ext cx="240506" cy="245269"/>
          </a:xfrm>
          <a:prstGeom prst="rect">
            <a:avLst/>
          </a:prstGeom>
        </p:spPr>
      </p:pic>
      <p:pic>
        <p:nvPicPr>
          <p:cNvPr id="55" name="Graphic 54" descr="Bank with solid fill">
            <a:extLst>
              <a:ext uri="{FF2B5EF4-FFF2-40B4-BE49-F238E27FC236}">
                <a16:creationId xmlns:a16="http://schemas.microsoft.com/office/drawing/2014/main" id="{90207F13-5D1A-A58F-0CED-0A64457997E3}"/>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2489597" y="1501379"/>
            <a:ext cx="223839" cy="241698"/>
          </a:xfrm>
          <a:prstGeom prst="rect">
            <a:avLst/>
          </a:prstGeom>
        </p:spPr>
      </p:pic>
      <p:pic>
        <p:nvPicPr>
          <p:cNvPr id="56" name="Graphic 55" descr="Document with solid fill">
            <a:extLst>
              <a:ext uri="{FF2B5EF4-FFF2-40B4-BE49-F238E27FC236}">
                <a16:creationId xmlns:a16="http://schemas.microsoft.com/office/drawing/2014/main" id="{024E6471-CDEA-417B-235D-9D800649A476}"/>
              </a:ext>
            </a:extLst>
          </p:cNvPr>
          <p:cNvPicPr>
            <a:picLocks noChangeAspect="1" noChangeArrowheads="1"/>
          </p:cNvPicPr>
          <p:nvPr/>
        </p:nvPicPr>
        <p:blipFill>
          <a:blip r:embed="rId14">
            <a:extLst>
              <a:ext uri="{96DAC541-7B7A-43D3-8B79-37D633B846F1}">
                <asvg:svgBlip xmlns:asvg="http://schemas.microsoft.com/office/drawing/2016/SVG/main" r:embed="rId15"/>
              </a:ext>
            </a:extLst>
          </a:blip>
          <a:srcRect/>
          <a:stretch/>
        </p:blipFill>
        <p:spPr bwMode="auto">
          <a:xfrm>
            <a:off x="1046595" y="4169696"/>
            <a:ext cx="235269" cy="217410"/>
          </a:xfrm>
          <a:prstGeom prst="rect">
            <a:avLst/>
          </a:prstGeom>
          <a:noFill/>
          <a:extLst>
            <a:ext uri="{909E8E84-426E-40DD-AFC4-6F175D3DCCD1}">
              <a14:hiddenFill xmlns:a14="http://schemas.microsoft.com/office/drawing/2010/main">
                <a:solidFill>
                  <a:srgbClr val="FFFFFF"/>
                </a:solidFill>
              </a14:hiddenFill>
            </a:ext>
          </a:extLst>
        </p:spPr>
      </p:pic>
      <p:sp>
        <p:nvSpPr>
          <p:cNvPr id="57" name="Oval 56">
            <a:extLst>
              <a:ext uri="{FF2B5EF4-FFF2-40B4-BE49-F238E27FC236}">
                <a16:creationId xmlns:a16="http://schemas.microsoft.com/office/drawing/2014/main" id="{EA6678B7-6457-6869-DE7D-5B2E0866BDAA}"/>
              </a:ext>
            </a:extLst>
          </p:cNvPr>
          <p:cNvSpPr/>
          <p:nvPr/>
        </p:nvSpPr>
        <p:spPr bwMode="gray">
          <a:xfrm>
            <a:off x="395080" y="1922499"/>
            <a:ext cx="129702" cy="134245"/>
          </a:xfrm>
          <a:prstGeom prst="ellipse">
            <a:avLst/>
          </a:prstGeom>
          <a:solidFill>
            <a:schemeClr val="accent6">
              <a:lumMod val="40000"/>
              <a:lumOff val="6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t" anchorCtr="0" forceAA="0" compatLnSpc="1">
            <a:prstTxWarp prst="textNoShape">
              <a:avLst/>
            </a:prstTxWarp>
            <a:noAutofit/>
          </a:bodyPr>
          <a:lstStyle>
            <a:defPPr>
              <a:defRPr lang="en-US"/>
            </a:defPPr>
            <a:lvl1pPr marL="177800" indent="-177800" algn="l" defTabSz="711200" rtl="0" eaLnBrk="1" latinLnBrk="0" hangingPunct="1">
              <a:spcBef>
                <a:spcPts val="1200"/>
              </a:spcBef>
              <a:buChar char="•"/>
              <a:defRPr sz="1600" kern="1200">
                <a:solidFill>
                  <a:schemeClr val="lt1"/>
                </a:solidFill>
                <a:latin typeface="+mn-lt"/>
                <a:ea typeface="+mn-ea"/>
                <a:cs typeface="+mn-cs"/>
              </a:defRPr>
            </a:lvl1pPr>
            <a:lvl2pPr marL="355600" indent="-177800" algn="l" defTabSz="711200" rtl="0" eaLnBrk="1" latinLnBrk="0" hangingPunct="1">
              <a:spcBef>
                <a:spcPts val="600"/>
              </a:spcBef>
              <a:buChar char="–"/>
              <a:defRPr sz="1400" kern="1200">
                <a:solidFill>
                  <a:schemeClr val="lt1"/>
                </a:solidFill>
                <a:latin typeface="+mn-lt"/>
                <a:ea typeface="+mn-ea"/>
                <a:cs typeface="+mn-cs"/>
              </a:defRPr>
            </a:lvl2pPr>
            <a:lvl3pPr marL="533400" indent="-177800" algn="l" defTabSz="711200" rtl="0" eaLnBrk="1" latinLnBrk="0" hangingPunct="1">
              <a:spcBef>
                <a:spcPts val="600"/>
              </a:spcBef>
              <a:buChar char="&gt;"/>
              <a:defRPr sz="1400" kern="1200">
                <a:solidFill>
                  <a:schemeClr val="lt1"/>
                </a:solidFill>
                <a:latin typeface="+mn-lt"/>
                <a:ea typeface="+mn-ea"/>
                <a:cs typeface="+mn-cs"/>
              </a:defRPr>
            </a:lvl3pPr>
            <a:lvl4pPr marL="711200" indent="-177800" algn="l" defTabSz="711200" rtl="0" eaLnBrk="1" latinLnBrk="0" hangingPunct="1">
              <a:spcBef>
                <a:spcPts val="600"/>
              </a:spcBef>
              <a:buChar char="–"/>
              <a:defRPr sz="1400" kern="1200">
                <a:solidFill>
                  <a:schemeClr val="lt1"/>
                </a:solidFill>
                <a:latin typeface="+mn-lt"/>
                <a:ea typeface="+mn-ea"/>
                <a:cs typeface="+mn-cs"/>
              </a:defRPr>
            </a:lvl4pPr>
            <a:lvl5pPr marL="889000" indent="-177800" algn="l" defTabSz="711200" rtl="0" eaLnBrk="1" latinLnBrk="0" hangingPunct="1">
              <a:spcBef>
                <a:spcPts val="600"/>
              </a:spcBef>
              <a:buChar char="&gt;"/>
              <a:defRPr sz="1400" kern="1200">
                <a:solidFill>
                  <a:schemeClr val="lt1"/>
                </a:solidFill>
                <a:latin typeface="+mn-lt"/>
                <a:ea typeface="+mn-ea"/>
                <a:cs typeface="+mn-cs"/>
              </a:defRPr>
            </a:lvl5pPr>
            <a:lvl6pPr marL="1066800" indent="-177800" algn="l" defTabSz="711200" rtl="0" eaLnBrk="1" latinLnBrk="0" hangingPunct="1">
              <a:defRPr sz="1400" kern="1200">
                <a:solidFill>
                  <a:schemeClr val="lt1"/>
                </a:solidFill>
                <a:latin typeface="+mn-lt"/>
                <a:ea typeface="+mn-ea"/>
                <a:cs typeface="+mn-cs"/>
              </a:defRPr>
            </a:lvl6pPr>
            <a:lvl7pPr marL="1244600" indent="-177800" algn="l" defTabSz="711200" rtl="0" eaLnBrk="1" latinLnBrk="0" hangingPunct="1">
              <a:defRPr sz="1400" kern="1200">
                <a:solidFill>
                  <a:schemeClr val="lt1"/>
                </a:solidFill>
                <a:latin typeface="+mn-lt"/>
                <a:ea typeface="+mn-ea"/>
                <a:cs typeface="+mn-cs"/>
              </a:defRPr>
            </a:lvl7pPr>
            <a:lvl8pPr marL="1422400" indent="-177800" algn="l" defTabSz="711200" rtl="0" eaLnBrk="1" latinLnBrk="0" hangingPunct="1">
              <a:defRPr sz="1400" kern="1200">
                <a:solidFill>
                  <a:schemeClr val="lt1"/>
                </a:solidFill>
                <a:latin typeface="+mn-lt"/>
                <a:ea typeface="+mn-ea"/>
                <a:cs typeface="+mn-cs"/>
              </a:defRPr>
            </a:lvl8pPr>
            <a:lvl9pPr marL="1600200" indent="-177800" algn="l" defTabSz="711200" rtl="0" eaLnBrk="1" latinLnBrk="0" hangingPunct="1">
              <a:defRPr sz="1400" kern="1200">
                <a:solidFill>
                  <a:schemeClr val="lt1"/>
                </a:solidFill>
                <a:latin typeface="+mn-lt"/>
                <a:ea typeface="+mn-ea"/>
                <a:cs typeface="+mn-cs"/>
              </a:defRPr>
            </a:lvl9pPr>
          </a:lstStyle>
          <a:p>
            <a:pPr marL="0" marR="0" lvl="0" indent="0" algn="l"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58" name="Oval 57">
            <a:extLst>
              <a:ext uri="{FF2B5EF4-FFF2-40B4-BE49-F238E27FC236}">
                <a16:creationId xmlns:a16="http://schemas.microsoft.com/office/drawing/2014/main" id="{EE473250-3043-A934-D9AC-935B669823BC}"/>
              </a:ext>
            </a:extLst>
          </p:cNvPr>
          <p:cNvSpPr/>
          <p:nvPr/>
        </p:nvSpPr>
        <p:spPr bwMode="gray">
          <a:xfrm>
            <a:off x="395080" y="2513049"/>
            <a:ext cx="129702" cy="134245"/>
          </a:xfrm>
          <a:prstGeom prst="ellipse">
            <a:avLst/>
          </a:prstGeom>
          <a:solidFill>
            <a:schemeClr val="accent6">
              <a:lumMod val="40000"/>
              <a:lumOff val="6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t" anchorCtr="0" forceAA="0" compatLnSpc="1">
            <a:prstTxWarp prst="textNoShape">
              <a:avLst/>
            </a:prstTxWarp>
            <a:noAutofit/>
          </a:bodyPr>
          <a:lstStyle>
            <a:defPPr>
              <a:defRPr lang="en-US"/>
            </a:defPPr>
            <a:lvl1pPr marL="177800" indent="-177800" algn="l" defTabSz="711200" rtl="0" eaLnBrk="1" latinLnBrk="0" hangingPunct="1">
              <a:spcBef>
                <a:spcPts val="1200"/>
              </a:spcBef>
              <a:buChar char="•"/>
              <a:defRPr sz="1600" kern="1200">
                <a:solidFill>
                  <a:schemeClr val="lt1"/>
                </a:solidFill>
                <a:latin typeface="+mn-lt"/>
                <a:ea typeface="+mn-ea"/>
                <a:cs typeface="+mn-cs"/>
              </a:defRPr>
            </a:lvl1pPr>
            <a:lvl2pPr marL="355600" indent="-177800" algn="l" defTabSz="711200" rtl="0" eaLnBrk="1" latinLnBrk="0" hangingPunct="1">
              <a:spcBef>
                <a:spcPts val="600"/>
              </a:spcBef>
              <a:buChar char="–"/>
              <a:defRPr sz="1400" kern="1200">
                <a:solidFill>
                  <a:schemeClr val="lt1"/>
                </a:solidFill>
                <a:latin typeface="+mn-lt"/>
                <a:ea typeface="+mn-ea"/>
                <a:cs typeface="+mn-cs"/>
              </a:defRPr>
            </a:lvl2pPr>
            <a:lvl3pPr marL="533400" indent="-177800" algn="l" defTabSz="711200" rtl="0" eaLnBrk="1" latinLnBrk="0" hangingPunct="1">
              <a:spcBef>
                <a:spcPts val="600"/>
              </a:spcBef>
              <a:buChar char="&gt;"/>
              <a:defRPr sz="1400" kern="1200">
                <a:solidFill>
                  <a:schemeClr val="lt1"/>
                </a:solidFill>
                <a:latin typeface="+mn-lt"/>
                <a:ea typeface="+mn-ea"/>
                <a:cs typeface="+mn-cs"/>
              </a:defRPr>
            </a:lvl3pPr>
            <a:lvl4pPr marL="711200" indent="-177800" algn="l" defTabSz="711200" rtl="0" eaLnBrk="1" latinLnBrk="0" hangingPunct="1">
              <a:spcBef>
                <a:spcPts val="600"/>
              </a:spcBef>
              <a:buChar char="–"/>
              <a:defRPr sz="1400" kern="1200">
                <a:solidFill>
                  <a:schemeClr val="lt1"/>
                </a:solidFill>
                <a:latin typeface="+mn-lt"/>
                <a:ea typeface="+mn-ea"/>
                <a:cs typeface="+mn-cs"/>
              </a:defRPr>
            </a:lvl4pPr>
            <a:lvl5pPr marL="889000" indent="-177800" algn="l" defTabSz="711200" rtl="0" eaLnBrk="1" latinLnBrk="0" hangingPunct="1">
              <a:spcBef>
                <a:spcPts val="600"/>
              </a:spcBef>
              <a:buChar char="&gt;"/>
              <a:defRPr sz="1400" kern="1200">
                <a:solidFill>
                  <a:schemeClr val="lt1"/>
                </a:solidFill>
                <a:latin typeface="+mn-lt"/>
                <a:ea typeface="+mn-ea"/>
                <a:cs typeface="+mn-cs"/>
              </a:defRPr>
            </a:lvl5pPr>
            <a:lvl6pPr marL="1066800" indent="-177800" algn="l" defTabSz="711200" rtl="0" eaLnBrk="1" latinLnBrk="0" hangingPunct="1">
              <a:defRPr sz="1400" kern="1200">
                <a:solidFill>
                  <a:schemeClr val="lt1"/>
                </a:solidFill>
                <a:latin typeface="+mn-lt"/>
                <a:ea typeface="+mn-ea"/>
                <a:cs typeface="+mn-cs"/>
              </a:defRPr>
            </a:lvl6pPr>
            <a:lvl7pPr marL="1244600" indent="-177800" algn="l" defTabSz="711200" rtl="0" eaLnBrk="1" latinLnBrk="0" hangingPunct="1">
              <a:defRPr sz="1400" kern="1200">
                <a:solidFill>
                  <a:schemeClr val="lt1"/>
                </a:solidFill>
                <a:latin typeface="+mn-lt"/>
                <a:ea typeface="+mn-ea"/>
                <a:cs typeface="+mn-cs"/>
              </a:defRPr>
            </a:lvl7pPr>
            <a:lvl8pPr marL="1422400" indent="-177800" algn="l" defTabSz="711200" rtl="0" eaLnBrk="1" latinLnBrk="0" hangingPunct="1">
              <a:defRPr sz="1400" kern="1200">
                <a:solidFill>
                  <a:schemeClr val="lt1"/>
                </a:solidFill>
                <a:latin typeface="+mn-lt"/>
                <a:ea typeface="+mn-ea"/>
                <a:cs typeface="+mn-cs"/>
              </a:defRPr>
            </a:lvl8pPr>
            <a:lvl9pPr marL="1600200" indent="-177800" algn="l" defTabSz="711200" rtl="0" eaLnBrk="1" latinLnBrk="0" hangingPunct="1">
              <a:defRPr sz="1400" kern="1200">
                <a:solidFill>
                  <a:schemeClr val="lt1"/>
                </a:solidFill>
                <a:latin typeface="+mn-lt"/>
                <a:ea typeface="+mn-ea"/>
                <a:cs typeface="+mn-cs"/>
              </a:defRPr>
            </a:lvl9pPr>
          </a:lstStyle>
          <a:p>
            <a:pPr marL="0" marR="0" lvl="0" indent="0" algn="l"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59" name="Oval 58">
            <a:extLst>
              <a:ext uri="{FF2B5EF4-FFF2-40B4-BE49-F238E27FC236}">
                <a16:creationId xmlns:a16="http://schemas.microsoft.com/office/drawing/2014/main" id="{84F62EC0-0787-7CE4-6539-54D068A0B374}"/>
              </a:ext>
            </a:extLst>
          </p:cNvPr>
          <p:cNvSpPr/>
          <p:nvPr/>
        </p:nvSpPr>
        <p:spPr bwMode="gray">
          <a:xfrm>
            <a:off x="2538205" y="3094074"/>
            <a:ext cx="129702" cy="134245"/>
          </a:xfrm>
          <a:prstGeom prst="ellipse">
            <a:avLst/>
          </a:prstGeom>
          <a:solidFill>
            <a:schemeClr val="accent6">
              <a:lumMod val="40000"/>
              <a:lumOff val="6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t" anchorCtr="0" forceAA="0" compatLnSpc="1">
            <a:prstTxWarp prst="textNoShape">
              <a:avLst/>
            </a:prstTxWarp>
            <a:noAutofit/>
          </a:bodyPr>
          <a:lstStyle>
            <a:defPPr>
              <a:defRPr lang="en-US"/>
            </a:defPPr>
            <a:lvl1pPr marL="177800" indent="-177800" algn="l" defTabSz="711200" rtl="0" eaLnBrk="1" latinLnBrk="0" hangingPunct="1">
              <a:spcBef>
                <a:spcPts val="1200"/>
              </a:spcBef>
              <a:buChar char="•"/>
              <a:defRPr sz="1600" kern="1200">
                <a:solidFill>
                  <a:schemeClr val="lt1"/>
                </a:solidFill>
                <a:latin typeface="+mn-lt"/>
                <a:ea typeface="+mn-ea"/>
                <a:cs typeface="+mn-cs"/>
              </a:defRPr>
            </a:lvl1pPr>
            <a:lvl2pPr marL="355600" indent="-177800" algn="l" defTabSz="711200" rtl="0" eaLnBrk="1" latinLnBrk="0" hangingPunct="1">
              <a:spcBef>
                <a:spcPts val="600"/>
              </a:spcBef>
              <a:buChar char="–"/>
              <a:defRPr sz="1400" kern="1200">
                <a:solidFill>
                  <a:schemeClr val="lt1"/>
                </a:solidFill>
                <a:latin typeface="+mn-lt"/>
                <a:ea typeface="+mn-ea"/>
                <a:cs typeface="+mn-cs"/>
              </a:defRPr>
            </a:lvl2pPr>
            <a:lvl3pPr marL="533400" indent="-177800" algn="l" defTabSz="711200" rtl="0" eaLnBrk="1" latinLnBrk="0" hangingPunct="1">
              <a:spcBef>
                <a:spcPts val="600"/>
              </a:spcBef>
              <a:buChar char="&gt;"/>
              <a:defRPr sz="1400" kern="1200">
                <a:solidFill>
                  <a:schemeClr val="lt1"/>
                </a:solidFill>
                <a:latin typeface="+mn-lt"/>
                <a:ea typeface="+mn-ea"/>
                <a:cs typeface="+mn-cs"/>
              </a:defRPr>
            </a:lvl3pPr>
            <a:lvl4pPr marL="711200" indent="-177800" algn="l" defTabSz="711200" rtl="0" eaLnBrk="1" latinLnBrk="0" hangingPunct="1">
              <a:spcBef>
                <a:spcPts val="600"/>
              </a:spcBef>
              <a:buChar char="–"/>
              <a:defRPr sz="1400" kern="1200">
                <a:solidFill>
                  <a:schemeClr val="lt1"/>
                </a:solidFill>
                <a:latin typeface="+mn-lt"/>
                <a:ea typeface="+mn-ea"/>
                <a:cs typeface="+mn-cs"/>
              </a:defRPr>
            </a:lvl4pPr>
            <a:lvl5pPr marL="889000" indent="-177800" algn="l" defTabSz="711200" rtl="0" eaLnBrk="1" latinLnBrk="0" hangingPunct="1">
              <a:spcBef>
                <a:spcPts val="600"/>
              </a:spcBef>
              <a:buChar char="&gt;"/>
              <a:defRPr sz="1400" kern="1200">
                <a:solidFill>
                  <a:schemeClr val="lt1"/>
                </a:solidFill>
                <a:latin typeface="+mn-lt"/>
                <a:ea typeface="+mn-ea"/>
                <a:cs typeface="+mn-cs"/>
              </a:defRPr>
            </a:lvl5pPr>
            <a:lvl6pPr marL="1066800" indent="-177800" algn="l" defTabSz="711200" rtl="0" eaLnBrk="1" latinLnBrk="0" hangingPunct="1">
              <a:defRPr sz="1400" kern="1200">
                <a:solidFill>
                  <a:schemeClr val="lt1"/>
                </a:solidFill>
                <a:latin typeface="+mn-lt"/>
                <a:ea typeface="+mn-ea"/>
                <a:cs typeface="+mn-cs"/>
              </a:defRPr>
            </a:lvl6pPr>
            <a:lvl7pPr marL="1244600" indent="-177800" algn="l" defTabSz="711200" rtl="0" eaLnBrk="1" latinLnBrk="0" hangingPunct="1">
              <a:defRPr sz="1400" kern="1200">
                <a:solidFill>
                  <a:schemeClr val="lt1"/>
                </a:solidFill>
                <a:latin typeface="+mn-lt"/>
                <a:ea typeface="+mn-ea"/>
                <a:cs typeface="+mn-cs"/>
              </a:defRPr>
            </a:lvl7pPr>
            <a:lvl8pPr marL="1422400" indent="-177800" algn="l" defTabSz="711200" rtl="0" eaLnBrk="1" latinLnBrk="0" hangingPunct="1">
              <a:defRPr sz="1400" kern="1200">
                <a:solidFill>
                  <a:schemeClr val="lt1"/>
                </a:solidFill>
                <a:latin typeface="+mn-lt"/>
                <a:ea typeface="+mn-ea"/>
                <a:cs typeface="+mn-cs"/>
              </a:defRPr>
            </a:lvl8pPr>
            <a:lvl9pPr marL="1600200" indent="-177800" algn="l" defTabSz="711200" rtl="0" eaLnBrk="1" latinLnBrk="0" hangingPunct="1">
              <a:defRPr sz="1400" kern="1200">
                <a:solidFill>
                  <a:schemeClr val="lt1"/>
                </a:solidFill>
                <a:latin typeface="+mn-lt"/>
                <a:ea typeface="+mn-ea"/>
                <a:cs typeface="+mn-cs"/>
              </a:defRPr>
            </a:lvl9pPr>
          </a:lstStyle>
          <a:p>
            <a:pPr marL="0" marR="0" lvl="0" indent="0" algn="l"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60" name="Oval 59">
            <a:extLst>
              <a:ext uri="{FF2B5EF4-FFF2-40B4-BE49-F238E27FC236}">
                <a16:creationId xmlns:a16="http://schemas.microsoft.com/office/drawing/2014/main" id="{A280A19D-19A8-2DC3-2383-36AC3B890A1F}"/>
              </a:ext>
            </a:extLst>
          </p:cNvPr>
          <p:cNvSpPr/>
          <p:nvPr/>
        </p:nvSpPr>
        <p:spPr bwMode="gray">
          <a:xfrm>
            <a:off x="395080" y="3094074"/>
            <a:ext cx="129702" cy="134245"/>
          </a:xfrm>
          <a:prstGeom prst="ellipse">
            <a:avLst/>
          </a:prstGeom>
          <a:solidFill>
            <a:schemeClr val="accent6">
              <a:lumMod val="40000"/>
              <a:lumOff val="6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t" anchorCtr="0" forceAA="0" compatLnSpc="1">
            <a:prstTxWarp prst="textNoShape">
              <a:avLst/>
            </a:prstTxWarp>
            <a:noAutofit/>
          </a:bodyPr>
          <a:lstStyle>
            <a:defPPr>
              <a:defRPr lang="en-US"/>
            </a:defPPr>
            <a:lvl1pPr marL="177800" indent="-177800" algn="l" defTabSz="711200" rtl="0" eaLnBrk="1" latinLnBrk="0" hangingPunct="1">
              <a:spcBef>
                <a:spcPts val="1200"/>
              </a:spcBef>
              <a:buChar char="•"/>
              <a:defRPr sz="1600" kern="1200">
                <a:solidFill>
                  <a:schemeClr val="lt1"/>
                </a:solidFill>
                <a:latin typeface="+mn-lt"/>
                <a:ea typeface="+mn-ea"/>
                <a:cs typeface="+mn-cs"/>
              </a:defRPr>
            </a:lvl1pPr>
            <a:lvl2pPr marL="355600" indent="-177800" algn="l" defTabSz="711200" rtl="0" eaLnBrk="1" latinLnBrk="0" hangingPunct="1">
              <a:spcBef>
                <a:spcPts val="600"/>
              </a:spcBef>
              <a:buChar char="–"/>
              <a:defRPr sz="1400" kern="1200">
                <a:solidFill>
                  <a:schemeClr val="lt1"/>
                </a:solidFill>
                <a:latin typeface="+mn-lt"/>
                <a:ea typeface="+mn-ea"/>
                <a:cs typeface="+mn-cs"/>
              </a:defRPr>
            </a:lvl2pPr>
            <a:lvl3pPr marL="533400" indent="-177800" algn="l" defTabSz="711200" rtl="0" eaLnBrk="1" latinLnBrk="0" hangingPunct="1">
              <a:spcBef>
                <a:spcPts val="600"/>
              </a:spcBef>
              <a:buChar char="&gt;"/>
              <a:defRPr sz="1400" kern="1200">
                <a:solidFill>
                  <a:schemeClr val="lt1"/>
                </a:solidFill>
                <a:latin typeface="+mn-lt"/>
                <a:ea typeface="+mn-ea"/>
                <a:cs typeface="+mn-cs"/>
              </a:defRPr>
            </a:lvl3pPr>
            <a:lvl4pPr marL="711200" indent="-177800" algn="l" defTabSz="711200" rtl="0" eaLnBrk="1" latinLnBrk="0" hangingPunct="1">
              <a:spcBef>
                <a:spcPts val="600"/>
              </a:spcBef>
              <a:buChar char="–"/>
              <a:defRPr sz="1400" kern="1200">
                <a:solidFill>
                  <a:schemeClr val="lt1"/>
                </a:solidFill>
                <a:latin typeface="+mn-lt"/>
                <a:ea typeface="+mn-ea"/>
                <a:cs typeface="+mn-cs"/>
              </a:defRPr>
            </a:lvl4pPr>
            <a:lvl5pPr marL="889000" indent="-177800" algn="l" defTabSz="711200" rtl="0" eaLnBrk="1" latinLnBrk="0" hangingPunct="1">
              <a:spcBef>
                <a:spcPts val="600"/>
              </a:spcBef>
              <a:buChar char="&gt;"/>
              <a:defRPr sz="1400" kern="1200">
                <a:solidFill>
                  <a:schemeClr val="lt1"/>
                </a:solidFill>
                <a:latin typeface="+mn-lt"/>
                <a:ea typeface="+mn-ea"/>
                <a:cs typeface="+mn-cs"/>
              </a:defRPr>
            </a:lvl5pPr>
            <a:lvl6pPr marL="1066800" indent="-177800" algn="l" defTabSz="711200" rtl="0" eaLnBrk="1" latinLnBrk="0" hangingPunct="1">
              <a:defRPr sz="1400" kern="1200">
                <a:solidFill>
                  <a:schemeClr val="lt1"/>
                </a:solidFill>
                <a:latin typeface="+mn-lt"/>
                <a:ea typeface="+mn-ea"/>
                <a:cs typeface="+mn-cs"/>
              </a:defRPr>
            </a:lvl6pPr>
            <a:lvl7pPr marL="1244600" indent="-177800" algn="l" defTabSz="711200" rtl="0" eaLnBrk="1" latinLnBrk="0" hangingPunct="1">
              <a:defRPr sz="1400" kern="1200">
                <a:solidFill>
                  <a:schemeClr val="lt1"/>
                </a:solidFill>
                <a:latin typeface="+mn-lt"/>
                <a:ea typeface="+mn-ea"/>
                <a:cs typeface="+mn-cs"/>
              </a:defRPr>
            </a:lvl7pPr>
            <a:lvl8pPr marL="1422400" indent="-177800" algn="l" defTabSz="711200" rtl="0" eaLnBrk="1" latinLnBrk="0" hangingPunct="1">
              <a:defRPr sz="1400" kern="1200">
                <a:solidFill>
                  <a:schemeClr val="lt1"/>
                </a:solidFill>
                <a:latin typeface="+mn-lt"/>
                <a:ea typeface="+mn-ea"/>
                <a:cs typeface="+mn-cs"/>
              </a:defRPr>
            </a:lvl8pPr>
            <a:lvl9pPr marL="1600200" indent="-177800" algn="l" defTabSz="711200" rtl="0" eaLnBrk="1" latinLnBrk="0" hangingPunct="1">
              <a:defRPr sz="1400" kern="1200">
                <a:solidFill>
                  <a:schemeClr val="lt1"/>
                </a:solidFill>
                <a:latin typeface="+mn-lt"/>
                <a:ea typeface="+mn-ea"/>
                <a:cs typeface="+mn-cs"/>
              </a:defRPr>
            </a:lvl9pPr>
          </a:lstStyle>
          <a:p>
            <a:pPr marL="0" marR="0" lvl="0" indent="0" algn="l"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61" name="Oval 60">
            <a:extLst>
              <a:ext uri="{FF2B5EF4-FFF2-40B4-BE49-F238E27FC236}">
                <a16:creationId xmlns:a16="http://schemas.microsoft.com/office/drawing/2014/main" id="{6CEDD237-04A2-0932-8E9D-FCC5D6003FD8}"/>
              </a:ext>
            </a:extLst>
          </p:cNvPr>
          <p:cNvSpPr/>
          <p:nvPr/>
        </p:nvSpPr>
        <p:spPr bwMode="gray">
          <a:xfrm>
            <a:off x="2538205" y="2513049"/>
            <a:ext cx="129702" cy="134245"/>
          </a:xfrm>
          <a:prstGeom prst="ellipse">
            <a:avLst/>
          </a:prstGeom>
          <a:solidFill>
            <a:schemeClr val="accent6">
              <a:lumMod val="40000"/>
              <a:lumOff val="6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t" anchorCtr="0" forceAA="0" compatLnSpc="1">
            <a:prstTxWarp prst="textNoShape">
              <a:avLst/>
            </a:prstTxWarp>
            <a:noAutofit/>
          </a:bodyPr>
          <a:lstStyle>
            <a:defPPr>
              <a:defRPr lang="en-US"/>
            </a:defPPr>
            <a:lvl1pPr marL="177800" indent="-177800" algn="l" defTabSz="711200" rtl="0" eaLnBrk="1" latinLnBrk="0" hangingPunct="1">
              <a:spcBef>
                <a:spcPts val="1200"/>
              </a:spcBef>
              <a:buChar char="•"/>
              <a:defRPr sz="1600" kern="1200">
                <a:solidFill>
                  <a:schemeClr val="lt1"/>
                </a:solidFill>
                <a:latin typeface="+mn-lt"/>
                <a:ea typeface="+mn-ea"/>
                <a:cs typeface="+mn-cs"/>
              </a:defRPr>
            </a:lvl1pPr>
            <a:lvl2pPr marL="355600" indent="-177800" algn="l" defTabSz="711200" rtl="0" eaLnBrk="1" latinLnBrk="0" hangingPunct="1">
              <a:spcBef>
                <a:spcPts val="600"/>
              </a:spcBef>
              <a:buChar char="–"/>
              <a:defRPr sz="1400" kern="1200">
                <a:solidFill>
                  <a:schemeClr val="lt1"/>
                </a:solidFill>
                <a:latin typeface="+mn-lt"/>
                <a:ea typeface="+mn-ea"/>
                <a:cs typeface="+mn-cs"/>
              </a:defRPr>
            </a:lvl2pPr>
            <a:lvl3pPr marL="533400" indent="-177800" algn="l" defTabSz="711200" rtl="0" eaLnBrk="1" latinLnBrk="0" hangingPunct="1">
              <a:spcBef>
                <a:spcPts val="600"/>
              </a:spcBef>
              <a:buChar char="&gt;"/>
              <a:defRPr sz="1400" kern="1200">
                <a:solidFill>
                  <a:schemeClr val="lt1"/>
                </a:solidFill>
                <a:latin typeface="+mn-lt"/>
                <a:ea typeface="+mn-ea"/>
                <a:cs typeface="+mn-cs"/>
              </a:defRPr>
            </a:lvl3pPr>
            <a:lvl4pPr marL="711200" indent="-177800" algn="l" defTabSz="711200" rtl="0" eaLnBrk="1" latinLnBrk="0" hangingPunct="1">
              <a:spcBef>
                <a:spcPts val="600"/>
              </a:spcBef>
              <a:buChar char="–"/>
              <a:defRPr sz="1400" kern="1200">
                <a:solidFill>
                  <a:schemeClr val="lt1"/>
                </a:solidFill>
                <a:latin typeface="+mn-lt"/>
                <a:ea typeface="+mn-ea"/>
                <a:cs typeface="+mn-cs"/>
              </a:defRPr>
            </a:lvl4pPr>
            <a:lvl5pPr marL="889000" indent="-177800" algn="l" defTabSz="711200" rtl="0" eaLnBrk="1" latinLnBrk="0" hangingPunct="1">
              <a:spcBef>
                <a:spcPts val="600"/>
              </a:spcBef>
              <a:buChar char="&gt;"/>
              <a:defRPr sz="1400" kern="1200">
                <a:solidFill>
                  <a:schemeClr val="lt1"/>
                </a:solidFill>
                <a:latin typeface="+mn-lt"/>
                <a:ea typeface="+mn-ea"/>
                <a:cs typeface="+mn-cs"/>
              </a:defRPr>
            </a:lvl5pPr>
            <a:lvl6pPr marL="1066800" indent="-177800" algn="l" defTabSz="711200" rtl="0" eaLnBrk="1" latinLnBrk="0" hangingPunct="1">
              <a:defRPr sz="1400" kern="1200">
                <a:solidFill>
                  <a:schemeClr val="lt1"/>
                </a:solidFill>
                <a:latin typeface="+mn-lt"/>
                <a:ea typeface="+mn-ea"/>
                <a:cs typeface="+mn-cs"/>
              </a:defRPr>
            </a:lvl6pPr>
            <a:lvl7pPr marL="1244600" indent="-177800" algn="l" defTabSz="711200" rtl="0" eaLnBrk="1" latinLnBrk="0" hangingPunct="1">
              <a:defRPr sz="1400" kern="1200">
                <a:solidFill>
                  <a:schemeClr val="lt1"/>
                </a:solidFill>
                <a:latin typeface="+mn-lt"/>
                <a:ea typeface="+mn-ea"/>
                <a:cs typeface="+mn-cs"/>
              </a:defRPr>
            </a:lvl7pPr>
            <a:lvl8pPr marL="1422400" indent="-177800" algn="l" defTabSz="711200" rtl="0" eaLnBrk="1" latinLnBrk="0" hangingPunct="1">
              <a:defRPr sz="1400" kern="1200">
                <a:solidFill>
                  <a:schemeClr val="lt1"/>
                </a:solidFill>
                <a:latin typeface="+mn-lt"/>
                <a:ea typeface="+mn-ea"/>
                <a:cs typeface="+mn-cs"/>
              </a:defRPr>
            </a:lvl8pPr>
            <a:lvl9pPr marL="1600200" indent="-177800" algn="l" defTabSz="711200" rtl="0" eaLnBrk="1" latinLnBrk="0" hangingPunct="1">
              <a:defRPr sz="1400" kern="1200">
                <a:solidFill>
                  <a:schemeClr val="lt1"/>
                </a:solidFill>
                <a:latin typeface="+mn-lt"/>
                <a:ea typeface="+mn-ea"/>
                <a:cs typeface="+mn-cs"/>
              </a:defRPr>
            </a:lvl9pPr>
          </a:lstStyle>
          <a:p>
            <a:pPr marL="0" marR="0" lvl="0" indent="0" algn="l"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62" name="Oval 61">
            <a:extLst>
              <a:ext uri="{FF2B5EF4-FFF2-40B4-BE49-F238E27FC236}">
                <a16:creationId xmlns:a16="http://schemas.microsoft.com/office/drawing/2014/main" id="{81514EC3-2F89-B572-48A9-FFA239DC8914}"/>
              </a:ext>
            </a:extLst>
          </p:cNvPr>
          <p:cNvSpPr/>
          <p:nvPr/>
        </p:nvSpPr>
        <p:spPr bwMode="gray">
          <a:xfrm>
            <a:off x="2538205" y="1912974"/>
            <a:ext cx="129702" cy="134245"/>
          </a:xfrm>
          <a:prstGeom prst="ellipse">
            <a:avLst/>
          </a:prstGeom>
          <a:solidFill>
            <a:schemeClr val="accent6">
              <a:lumMod val="40000"/>
              <a:lumOff val="6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t" anchorCtr="0" forceAA="0" compatLnSpc="1">
            <a:prstTxWarp prst="textNoShape">
              <a:avLst/>
            </a:prstTxWarp>
            <a:noAutofit/>
          </a:bodyPr>
          <a:lstStyle>
            <a:defPPr>
              <a:defRPr lang="en-US"/>
            </a:defPPr>
            <a:lvl1pPr marL="177800" indent="-177800" algn="l" defTabSz="711200" rtl="0" eaLnBrk="1" latinLnBrk="0" hangingPunct="1">
              <a:spcBef>
                <a:spcPts val="1200"/>
              </a:spcBef>
              <a:buChar char="•"/>
              <a:defRPr sz="1600" kern="1200">
                <a:solidFill>
                  <a:schemeClr val="lt1"/>
                </a:solidFill>
                <a:latin typeface="+mn-lt"/>
                <a:ea typeface="+mn-ea"/>
                <a:cs typeface="+mn-cs"/>
              </a:defRPr>
            </a:lvl1pPr>
            <a:lvl2pPr marL="355600" indent="-177800" algn="l" defTabSz="711200" rtl="0" eaLnBrk="1" latinLnBrk="0" hangingPunct="1">
              <a:spcBef>
                <a:spcPts val="600"/>
              </a:spcBef>
              <a:buChar char="–"/>
              <a:defRPr sz="1400" kern="1200">
                <a:solidFill>
                  <a:schemeClr val="lt1"/>
                </a:solidFill>
                <a:latin typeface="+mn-lt"/>
                <a:ea typeface="+mn-ea"/>
                <a:cs typeface="+mn-cs"/>
              </a:defRPr>
            </a:lvl2pPr>
            <a:lvl3pPr marL="533400" indent="-177800" algn="l" defTabSz="711200" rtl="0" eaLnBrk="1" latinLnBrk="0" hangingPunct="1">
              <a:spcBef>
                <a:spcPts val="600"/>
              </a:spcBef>
              <a:buChar char="&gt;"/>
              <a:defRPr sz="1400" kern="1200">
                <a:solidFill>
                  <a:schemeClr val="lt1"/>
                </a:solidFill>
                <a:latin typeface="+mn-lt"/>
                <a:ea typeface="+mn-ea"/>
                <a:cs typeface="+mn-cs"/>
              </a:defRPr>
            </a:lvl3pPr>
            <a:lvl4pPr marL="711200" indent="-177800" algn="l" defTabSz="711200" rtl="0" eaLnBrk="1" latinLnBrk="0" hangingPunct="1">
              <a:spcBef>
                <a:spcPts val="600"/>
              </a:spcBef>
              <a:buChar char="–"/>
              <a:defRPr sz="1400" kern="1200">
                <a:solidFill>
                  <a:schemeClr val="lt1"/>
                </a:solidFill>
                <a:latin typeface="+mn-lt"/>
                <a:ea typeface="+mn-ea"/>
                <a:cs typeface="+mn-cs"/>
              </a:defRPr>
            </a:lvl4pPr>
            <a:lvl5pPr marL="889000" indent="-177800" algn="l" defTabSz="711200" rtl="0" eaLnBrk="1" latinLnBrk="0" hangingPunct="1">
              <a:spcBef>
                <a:spcPts val="600"/>
              </a:spcBef>
              <a:buChar char="&gt;"/>
              <a:defRPr sz="1400" kern="1200">
                <a:solidFill>
                  <a:schemeClr val="lt1"/>
                </a:solidFill>
                <a:latin typeface="+mn-lt"/>
                <a:ea typeface="+mn-ea"/>
                <a:cs typeface="+mn-cs"/>
              </a:defRPr>
            </a:lvl5pPr>
            <a:lvl6pPr marL="1066800" indent="-177800" algn="l" defTabSz="711200" rtl="0" eaLnBrk="1" latinLnBrk="0" hangingPunct="1">
              <a:defRPr sz="1400" kern="1200">
                <a:solidFill>
                  <a:schemeClr val="lt1"/>
                </a:solidFill>
                <a:latin typeface="+mn-lt"/>
                <a:ea typeface="+mn-ea"/>
                <a:cs typeface="+mn-cs"/>
              </a:defRPr>
            </a:lvl6pPr>
            <a:lvl7pPr marL="1244600" indent="-177800" algn="l" defTabSz="711200" rtl="0" eaLnBrk="1" latinLnBrk="0" hangingPunct="1">
              <a:defRPr sz="1400" kern="1200">
                <a:solidFill>
                  <a:schemeClr val="lt1"/>
                </a:solidFill>
                <a:latin typeface="+mn-lt"/>
                <a:ea typeface="+mn-ea"/>
                <a:cs typeface="+mn-cs"/>
              </a:defRPr>
            </a:lvl7pPr>
            <a:lvl8pPr marL="1422400" indent="-177800" algn="l" defTabSz="711200" rtl="0" eaLnBrk="1" latinLnBrk="0" hangingPunct="1">
              <a:defRPr sz="1400" kern="1200">
                <a:solidFill>
                  <a:schemeClr val="lt1"/>
                </a:solidFill>
                <a:latin typeface="+mn-lt"/>
                <a:ea typeface="+mn-ea"/>
                <a:cs typeface="+mn-cs"/>
              </a:defRPr>
            </a:lvl8pPr>
            <a:lvl9pPr marL="1600200" indent="-177800" algn="l" defTabSz="711200" rtl="0" eaLnBrk="1" latinLnBrk="0" hangingPunct="1">
              <a:defRPr sz="1400" kern="1200">
                <a:solidFill>
                  <a:schemeClr val="lt1"/>
                </a:solidFill>
                <a:latin typeface="+mn-lt"/>
                <a:ea typeface="+mn-ea"/>
                <a:cs typeface="+mn-cs"/>
              </a:defRPr>
            </a:lvl9pPr>
          </a:lstStyle>
          <a:p>
            <a:pPr marL="0" marR="0" lvl="0" indent="0" algn="l"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63" name="Rectangle 62">
            <a:extLst>
              <a:ext uri="{FF2B5EF4-FFF2-40B4-BE49-F238E27FC236}">
                <a16:creationId xmlns:a16="http://schemas.microsoft.com/office/drawing/2014/main" id="{D86C43C0-6784-ABC8-44AB-E53177E54649}"/>
              </a:ext>
            </a:extLst>
          </p:cNvPr>
          <p:cNvSpPr/>
          <p:nvPr/>
        </p:nvSpPr>
        <p:spPr bwMode="gray">
          <a:xfrm>
            <a:off x="684548" y="1809998"/>
            <a:ext cx="1747309" cy="48756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t" anchorCtr="0" forceAA="0" compatLnSpc="1">
            <a:prstTxWarp prst="textNoShape">
              <a:avLst/>
            </a:prstTxWarp>
            <a:noAutofit/>
          </a:bodyPr>
          <a:lstStyle>
            <a:defPPr>
              <a:defRPr lang="en-US"/>
            </a:defPPr>
            <a:lvl1pPr marL="177800" indent="-177800" algn="l" defTabSz="711200" rtl="0" eaLnBrk="1" latinLnBrk="0" hangingPunct="1">
              <a:spcBef>
                <a:spcPts val="1200"/>
              </a:spcBef>
              <a:buChar char="•"/>
              <a:defRPr sz="1600" kern="1200">
                <a:solidFill>
                  <a:schemeClr val="lt1"/>
                </a:solidFill>
                <a:latin typeface="+mn-lt"/>
                <a:ea typeface="+mn-ea"/>
                <a:cs typeface="+mn-cs"/>
              </a:defRPr>
            </a:lvl1pPr>
            <a:lvl2pPr marL="355600" indent="-177800" algn="l" defTabSz="711200" rtl="0" eaLnBrk="1" latinLnBrk="0" hangingPunct="1">
              <a:spcBef>
                <a:spcPts val="600"/>
              </a:spcBef>
              <a:buChar char="–"/>
              <a:defRPr sz="1400" kern="1200">
                <a:solidFill>
                  <a:schemeClr val="lt1"/>
                </a:solidFill>
                <a:latin typeface="+mn-lt"/>
                <a:ea typeface="+mn-ea"/>
                <a:cs typeface="+mn-cs"/>
              </a:defRPr>
            </a:lvl2pPr>
            <a:lvl3pPr marL="533400" indent="-177800" algn="l" defTabSz="711200" rtl="0" eaLnBrk="1" latinLnBrk="0" hangingPunct="1">
              <a:spcBef>
                <a:spcPts val="600"/>
              </a:spcBef>
              <a:buChar char="&gt;"/>
              <a:defRPr sz="1400" kern="1200">
                <a:solidFill>
                  <a:schemeClr val="lt1"/>
                </a:solidFill>
                <a:latin typeface="+mn-lt"/>
                <a:ea typeface="+mn-ea"/>
                <a:cs typeface="+mn-cs"/>
              </a:defRPr>
            </a:lvl3pPr>
            <a:lvl4pPr marL="711200" indent="-177800" algn="l" defTabSz="711200" rtl="0" eaLnBrk="1" latinLnBrk="0" hangingPunct="1">
              <a:spcBef>
                <a:spcPts val="600"/>
              </a:spcBef>
              <a:buChar char="–"/>
              <a:defRPr sz="1400" kern="1200">
                <a:solidFill>
                  <a:schemeClr val="lt1"/>
                </a:solidFill>
                <a:latin typeface="+mn-lt"/>
                <a:ea typeface="+mn-ea"/>
                <a:cs typeface="+mn-cs"/>
              </a:defRPr>
            </a:lvl4pPr>
            <a:lvl5pPr marL="889000" indent="-177800" algn="l" defTabSz="711200" rtl="0" eaLnBrk="1" latinLnBrk="0" hangingPunct="1">
              <a:spcBef>
                <a:spcPts val="600"/>
              </a:spcBef>
              <a:buChar char="&gt;"/>
              <a:defRPr sz="1400" kern="1200">
                <a:solidFill>
                  <a:schemeClr val="lt1"/>
                </a:solidFill>
                <a:latin typeface="+mn-lt"/>
                <a:ea typeface="+mn-ea"/>
                <a:cs typeface="+mn-cs"/>
              </a:defRPr>
            </a:lvl5pPr>
            <a:lvl6pPr marL="1066800" indent="-177800" algn="l" defTabSz="711200" rtl="0" eaLnBrk="1" latinLnBrk="0" hangingPunct="1">
              <a:defRPr sz="1400" kern="1200">
                <a:solidFill>
                  <a:schemeClr val="lt1"/>
                </a:solidFill>
                <a:latin typeface="+mn-lt"/>
                <a:ea typeface="+mn-ea"/>
                <a:cs typeface="+mn-cs"/>
              </a:defRPr>
            </a:lvl6pPr>
            <a:lvl7pPr marL="1244600" indent="-177800" algn="l" defTabSz="711200" rtl="0" eaLnBrk="1" latinLnBrk="0" hangingPunct="1">
              <a:defRPr sz="1400" kern="1200">
                <a:solidFill>
                  <a:schemeClr val="lt1"/>
                </a:solidFill>
                <a:latin typeface="+mn-lt"/>
                <a:ea typeface="+mn-ea"/>
                <a:cs typeface="+mn-cs"/>
              </a:defRPr>
            </a:lvl7pPr>
            <a:lvl8pPr marL="1422400" indent="-177800" algn="l" defTabSz="711200" rtl="0" eaLnBrk="1" latinLnBrk="0" hangingPunct="1">
              <a:defRPr sz="1400" kern="1200">
                <a:solidFill>
                  <a:schemeClr val="lt1"/>
                </a:solidFill>
                <a:latin typeface="+mn-lt"/>
                <a:ea typeface="+mn-ea"/>
                <a:cs typeface="+mn-cs"/>
              </a:defRPr>
            </a:lvl8pPr>
            <a:lvl9pPr marL="1600200" indent="-177800" algn="l" defTabSz="711200" rtl="0" eaLnBrk="1" latinLnBrk="0" hangingPunct="1">
              <a:defRPr sz="1400" kern="1200">
                <a:solidFill>
                  <a:schemeClr val="lt1"/>
                </a:solidFill>
                <a:latin typeface="+mn-lt"/>
                <a:ea typeface="+mn-ea"/>
                <a:cs typeface="+mn-cs"/>
              </a:defRPr>
            </a:lvl9pPr>
          </a:lstStyle>
          <a:p>
            <a:pPr marL="0" marR="0" lvl="0" indent="0" algn="l" defTabSz="711200" rtl="0" eaLnBrk="1" fontAlgn="auto" latinLnBrk="0" hangingPunct="1">
              <a:lnSpc>
                <a:spcPct val="100000"/>
              </a:lnSpc>
              <a:spcBef>
                <a:spcPts val="400"/>
              </a:spcBef>
              <a:spcAft>
                <a:spcPts val="0"/>
              </a:spcAft>
              <a:buClrTx/>
              <a:buSzTx/>
              <a:buFontTx/>
              <a:buNone/>
              <a:tabLst/>
              <a:defRPr/>
            </a:pPr>
            <a:r>
              <a:rPr kumimoji="0" lang="en-GB" sz="1100" b="1" i="0" u="none" strike="noStrike" kern="1200" cap="none" spc="0" normalizeH="0" baseline="0" noProof="0" dirty="0">
                <a:ln>
                  <a:noFill/>
                </a:ln>
                <a:solidFill>
                  <a:srgbClr val="000000"/>
                </a:solidFill>
                <a:effectLst/>
                <a:uLnTx/>
                <a:uFillTx/>
                <a:latin typeface="Arial"/>
                <a:ea typeface="+mn-lt"/>
                <a:cs typeface="Arial"/>
              </a:rPr>
              <a:t>23% of national heat </a:t>
            </a:r>
            <a:r>
              <a:rPr kumimoji="0" lang="en-GB" sz="1100" b="0" i="0" u="none" strike="noStrike" kern="1200" cap="none" spc="0" normalizeH="0" baseline="0" noProof="0" dirty="0">
                <a:ln>
                  <a:noFill/>
                </a:ln>
                <a:solidFill>
                  <a:srgbClr val="000000"/>
                </a:solidFill>
                <a:effectLst/>
                <a:uLnTx/>
                <a:uFillTx/>
                <a:latin typeface="Arial"/>
                <a:ea typeface="+mn-lt"/>
                <a:cs typeface="Arial"/>
              </a:rPr>
              <a:t>from geothermal by 2050</a:t>
            </a:r>
            <a:endParaRPr kumimoji="0" lang="en-US" sz="1600" b="0" i="0" u="none" strike="noStrike" kern="1200" cap="none" spc="0" normalizeH="0" baseline="0" noProof="0" dirty="0">
              <a:ln>
                <a:noFill/>
              </a:ln>
              <a:solidFill>
                <a:srgbClr val="000000"/>
              </a:solidFill>
              <a:effectLst/>
              <a:uLnTx/>
              <a:uFillTx/>
              <a:latin typeface="Arial"/>
              <a:ea typeface="+mn-lt"/>
              <a:cs typeface="Arial"/>
            </a:endParaRPr>
          </a:p>
        </p:txBody>
      </p:sp>
      <p:sp>
        <p:nvSpPr>
          <p:cNvPr id="64" name="Rectangle 63">
            <a:extLst>
              <a:ext uri="{FF2B5EF4-FFF2-40B4-BE49-F238E27FC236}">
                <a16:creationId xmlns:a16="http://schemas.microsoft.com/office/drawing/2014/main" id="{B1D9690A-B905-0E75-8F76-5B4AC2B938C6}"/>
              </a:ext>
            </a:extLst>
          </p:cNvPr>
          <p:cNvSpPr/>
          <p:nvPr/>
        </p:nvSpPr>
        <p:spPr bwMode="gray">
          <a:xfrm>
            <a:off x="684548" y="2400548"/>
            <a:ext cx="1747309" cy="48756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t" anchorCtr="0" forceAA="0" compatLnSpc="1">
            <a:prstTxWarp prst="textNoShape">
              <a:avLst/>
            </a:prstTxWarp>
            <a:noAutofit/>
          </a:bodyPr>
          <a:lstStyle>
            <a:defPPr>
              <a:defRPr lang="en-US"/>
            </a:defPPr>
            <a:lvl1pPr marL="177800" indent="-177800" algn="l" defTabSz="711200" rtl="0" eaLnBrk="1" latinLnBrk="0" hangingPunct="1">
              <a:spcBef>
                <a:spcPts val="1200"/>
              </a:spcBef>
              <a:buChar char="•"/>
              <a:defRPr sz="1600" kern="1200">
                <a:solidFill>
                  <a:schemeClr val="lt1"/>
                </a:solidFill>
                <a:latin typeface="+mn-lt"/>
                <a:ea typeface="+mn-ea"/>
                <a:cs typeface="+mn-cs"/>
              </a:defRPr>
            </a:lvl1pPr>
            <a:lvl2pPr marL="355600" indent="-177800" algn="l" defTabSz="711200" rtl="0" eaLnBrk="1" latinLnBrk="0" hangingPunct="1">
              <a:spcBef>
                <a:spcPts val="600"/>
              </a:spcBef>
              <a:buChar char="–"/>
              <a:defRPr sz="1400" kern="1200">
                <a:solidFill>
                  <a:schemeClr val="lt1"/>
                </a:solidFill>
                <a:latin typeface="+mn-lt"/>
                <a:ea typeface="+mn-ea"/>
                <a:cs typeface="+mn-cs"/>
              </a:defRPr>
            </a:lvl2pPr>
            <a:lvl3pPr marL="533400" indent="-177800" algn="l" defTabSz="711200" rtl="0" eaLnBrk="1" latinLnBrk="0" hangingPunct="1">
              <a:spcBef>
                <a:spcPts val="600"/>
              </a:spcBef>
              <a:buChar char="&gt;"/>
              <a:defRPr sz="1400" kern="1200">
                <a:solidFill>
                  <a:schemeClr val="lt1"/>
                </a:solidFill>
                <a:latin typeface="+mn-lt"/>
                <a:ea typeface="+mn-ea"/>
                <a:cs typeface="+mn-cs"/>
              </a:defRPr>
            </a:lvl3pPr>
            <a:lvl4pPr marL="711200" indent="-177800" algn="l" defTabSz="711200" rtl="0" eaLnBrk="1" latinLnBrk="0" hangingPunct="1">
              <a:spcBef>
                <a:spcPts val="600"/>
              </a:spcBef>
              <a:buChar char="–"/>
              <a:defRPr sz="1400" kern="1200">
                <a:solidFill>
                  <a:schemeClr val="lt1"/>
                </a:solidFill>
                <a:latin typeface="+mn-lt"/>
                <a:ea typeface="+mn-ea"/>
                <a:cs typeface="+mn-cs"/>
              </a:defRPr>
            </a:lvl4pPr>
            <a:lvl5pPr marL="889000" indent="-177800" algn="l" defTabSz="711200" rtl="0" eaLnBrk="1" latinLnBrk="0" hangingPunct="1">
              <a:spcBef>
                <a:spcPts val="600"/>
              </a:spcBef>
              <a:buChar char="&gt;"/>
              <a:defRPr sz="1400" kern="1200">
                <a:solidFill>
                  <a:schemeClr val="lt1"/>
                </a:solidFill>
                <a:latin typeface="+mn-lt"/>
                <a:ea typeface="+mn-ea"/>
                <a:cs typeface="+mn-cs"/>
              </a:defRPr>
            </a:lvl5pPr>
            <a:lvl6pPr marL="1066800" indent="-177800" algn="l" defTabSz="711200" rtl="0" eaLnBrk="1" latinLnBrk="0" hangingPunct="1">
              <a:defRPr sz="1400" kern="1200">
                <a:solidFill>
                  <a:schemeClr val="lt1"/>
                </a:solidFill>
                <a:latin typeface="+mn-lt"/>
                <a:ea typeface="+mn-ea"/>
                <a:cs typeface="+mn-cs"/>
              </a:defRPr>
            </a:lvl6pPr>
            <a:lvl7pPr marL="1244600" indent="-177800" algn="l" defTabSz="711200" rtl="0" eaLnBrk="1" latinLnBrk="0" hangingPunct="1">
              <a:defRPr sz="1400" kern="1200">
                <a:solidFill>
                  <a:schemeClr val="lt1"/>
                </a:solidFill>
                <a:latin typeface="+mn-lt"/>
                <a:ea typeface="+mn-ea"/>
                <a:cs typeface="+mn-cs"/>
              </a:defRPr>
            </a:lvl7pPr>
            <a:lvl8pPr marL="1422400" indent="-177800" algn="l" defTabSz="711200" rtl="0" eaLnBrk="1" latinLnBrk="0" hangingPunct="1">
              <a:defRPr sz="1400" kern="1200">
                <a:solidFill>
                  <a:schemeClr val="lt1"/>
                </a:solidFill>
                <a:latin typeface="+mn-lt"/>
                <a:ea typeface="+mn-ea"/>
                <a:cs typeface="+mn-cs"/>
              </a:defRPr>
            </a:lvl8pPr>
            <a:lvl9pPr marL="1600200" indent="-177800" algn="l" defTabSz="711200" rtl="0" eaLnBrk="1" latinLnBrk="0" hangingPunct="1">
              <a:defRPr sz="1400" kern="1200">
                <a:solidFill>
                  <a:schemeClr val="lt1"/>
                </a:solidFill>
                <a:latin typeface="+mn-lt"/>
                <a:ea typeface="+mn-ea"/>
                <a:cs typeface="+mn-cs"/>
              </a:defRPr>
            </a:lvl9pPr>
          </a:lstStyle>
          <a:p>
            <a:pPr marL="0" marR="0" lvl="0" indent="0" algn="l" defTabSz="711200" rtl="0" eaLnBrk="1" fontAlgn="auto" latinLnBrk="0" hangingPunct="1">
              <a:lnSpc>
                <a:spcPct val="100000"/>
              </a:lnSpc>
              <a:spcBef>
                <a:spcPts val="400"/>
              </a:spcBef>
              <a:spcAft>
                <a:spcPts val="0"/>
              </a:spcAft>
              <a:buClrTx/>
              <a:buSzTx/>
              <a:buFontTx/>
              <a:buNone/>
              <a:tabLst/>
              <a:defRPr/>
            </a:pPr>
            <a:r>
              <a:rPr kumimoji="0" lang="en-GB" sz="1100" b="1" i="0" u="none" strike="noStrike" kern="1200" cap="none" spc="0" normalizeH="0" baseline="0" noProof="0" dirty="0">
                <a:ln>
                  <a:noFill/>
                </a:ln>
                <a:solidFill>
                  <a:srgbClr val="000000"/>
                </a:solidFill>
                <a:effectLst/>
                <a:uLnTx/>
                <a:uFillTx/>
                <a:latin typeface="Arial"/>
                <a:ea typeface="+mn-lt"/>
                <a:cs typeface="Arial"/>
              </a:rPr>
              <a:t>€2B </a:t>
            </a:r>
            <a:r>
              <a:rPr kumimoji="0" lang="en-GB" sz="1100" b="0" i="0" u="none" strike="noStrike" kern="1200" cap="none" spc="0" normalizeH="0" baseline="0" noProof="0" dirty="0">
                <a:ln>
                  <a:noFill/>
                </a:ln>
                <a:solidFill>
                  <a:srgbClr val="000000"/>
                </a:solidFill>
                <a:effectLst/>
                <a:uLnTx/>
                <a:uFillTx/>
                <a:latin typeface="Arial"/>
                <a:ea typeface="+mn-lt"/>
                <a:cs typeface="Arial"/>
              </a:rPr>
              <a:t>in grants (2023) → </a:t>
            </a:r>
            <a:r>
              <a:rPr kumimoji="0" lang="en-GB" sz="1100" b="1" i="0" u="none" strike="noStrike" kern="1200" cap="none" spc="0" normalizeH="0" baseline="0" noProof="0" dirty="0">
                <a:ln>
                  <a:noFill/>
                </a:ln>
                <a:solidFill>
                  <a:srgbClr val="000000"/>
                </a:solidFill>
                <a:effectLst/>
                <a:uLnTx/>
                <a:uFillTx/>
                <a:latin typeface="Arial"/>
                <a:ea typeface="+mn-lt"/>
                <a:cs typeface="Arial"/>
              </a:rPr>
              <a:t>18+ projects funded</a:t>
            </a:r>
            <a:endParaRPr kumimoji="0" lang="en-US" sz="1600" b="1" i="0" u="none" strike="noStrike" kern="1200" cap="none" spc="0" normalizeH="0" baseline="0" noProof="0" dirty="0">
              <a:ln>
                <a:noFill/>
              </a:ln>
              <a:solidFill>
                <a:srgbClr val="000000"/>
              </a:solidFill>
              <a:effectLst/>
              <a:uLnTx/>
              <a:uFillTx/>
              <a:latin typeface="Arial"/>
              <a:ea typeface="+mn-ea"/>
              <a:cs typeface="+mn-cs"/>
            </a:endParaRPr>
          </a:p>
        </p:txBody>
      </p:sp>
      <p:sp>
        <p:nvSpPr>
          <p:cNvPr id="65" name="Rectangle 64">
            <a:extLst>
              <a:ext uri="{FF2B5EF4-FFF2-40B4-BE49-F238E27FC236}">
                <a16:creationId xmlns:a16="http://schemas.microsoft.com/office/drawing/2014/main" id="{7566E651-1552-8FC9-D4A2-7A677700E826}"/>
              </a:ext>
            </a:extLst>
          </p:cNvPr>
          <p:cNvSpPr/>
          <p:nvPr/>
        </p:nvSpPr>
        <p:spPr bwMode="gray">
          <a:xfrm>
            <a:off x="2875298" y="1809998"/>
            <a:ext cx="1594909" cy="50661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t" anchorCtr="0" forceAA="0" compatLnSpc="1">
            <a:prstTxWarp prst="textNoShape">
              <a:avLst/>
            </a:prstTxWarp>
            <a:noAutofit/>
          </a:bodyPr>
          <a:lstStyle>
            <a:defPPr>
              <a:defRPr lang="en-US"/>
            </a:defPPr>
            <a:lvl1pPr marL="177800" indent="-177800" algn="l" defTabSz="711200" rtl="0" eaLnBrk="1" latinLnBrk="0" hangingPunct="1">
              <a:spcBef>
                <a:spcPts val="1200"/>
              </a:spcBef>
              <a:buChar char="•"/>
              <a:defRPr sz="1600" kern="1200">
                <a:solidFill>
                  <a:schemeClr val="lt1"/>
                </a:solidFill>
                <a:latin typeface="+mn-lt"/>
                <a:ea typeface="+mn-ea"/>
                <a:cs typeface="+mn-cs"/>
              </a:defRPr>
            </a:lvl1pPr>
            <a:lvl2pPr marL="355600" indent="-177800" algn="l" defTabSz="711200" rtl="0" eaLnBrk="1" latinLnBrk="0" hangingPunct="1">
              <a:spcBef>
                <a:spcPts val="600"/>
              </a:spcBef>
              <a:buChar char="–"/>
              <a:defRPr sz="1400" kern="1200">
                <a:solidFill>
                  <a:schemeClr val="lt1"/>
                </a:solidFill>
                <a:latin typeface="+mn-lt"/>
                <a:ea typeface="+mn-ea"/>
                <a:cs typeface="+mn-cs"/>
              </a:defRPr>
            </a:lvl2pPr>
            <a:lvl3pPr marL="533400" indent="-177800" algn="l" defTabSz="711200" rtl="0" eaLnBrk="1" latinLnBrk="0" hangingPunct="1">
              <a:spcBef>
                <a:spcPts val="600"/>
              </a:spcBef>
              <a:buChar char="&gt;"/>
              <a:defRPr sz="1400" kern="1200">
                <a:solidFill>
                  <a:schemeClr val="lt1"/>
                </a:solidFill>
                <a:latin typeface="+mn-lt"/>
                <a:ea typeface="+mn-ea"/>
                <a:cs typeface="+mn-cs"/>
              </a:defRPr>
            </a:lvl3pPr>
            <a:lvl4pPr marL="711200" indent="-177800" algn="l" defTabSz="711200" rtl="0" eaLnBrk="1" latinLnBrk="0" hangingPunct="1">
              <a:spcBef>
                <a:spcPts val="600"/>
              </a:spcBef>
              <a:buChar char="–"/>
              <a:defRPr sz="1400" kern="1200">
                <a:solidFill>
                  <a:schemeClr val="lt1"/>
                </a:solidFill>
                <a:latin typeface="+mn-lt"/>
                <a:ea typeface="+mn-ea"/>
                <a:cs typeface="+mn-cs"/>
              </a:defRPr>
            </a:lvl4pPr>
            <a:lvl5pPr marL="889000" indent="-177800" algn="l" defTabSz="711200" rtl="0" eaLnBrk="1" latinLnBrk="0" hangingPunct="1">
              <a:spcBef>
                <a:spcPts val="600"/>
              </a:spcBef>
              <a:buChar char="&gt;"/>
              <a:defRPr sz="1400" kern="1200">
                <a:solidFill>
                  <a:schemeClr val="lt1"/>
                </a:solidFill>
                <a:latin typeface="+mn-lt"/>
                <a:ea typeface="+mn-ea"/>
                <a:cs typeface="+mn-cs"/>
              </a:defRPr>
            </a:lvl5pPr>
            <a:lvl6pPr marL="1066800" indent="-177800" algn="l" defTabSz="711200" rtl="0" eaLnBrk="1" latinLnBrk="0" hangingPunct="1">
              <a:defRPr sz="1400" kern="1200">
                <a:solidFill>
                  <a:schemeClr val="lt1"/>
                </a:solidFill>
                <a:latin typeface="+mn-lt"/>
                <a:ea typeface="+mn-ea"/>
                <a:cs typeface="+mn-cs"/>
              </a:defRPr>
            </a:lvl6pPr>
            <a:lvl7pPr marL="1244600" indent="-177800" algn="l" defTabSz="711200" rtl="0" eaLnBrk="1" latinLnBrk="0" hangingPunct="1">
              <a:defRPr sz="1400" kern="1200">
                <a:solidFill>
                  <a:schemeClr val="lt1"/>
                </a:solidFill>
                <a:latin typeface="+mn-lt"/>
                <a:ea typeface="+mn-ea"/>
                <a:cs typeface="+mn-cs"/>
              </a:defRPr>
            </a:lvl7pPr>
            <a:lvl8pPr marL="1422400" indent="-177800" algn="l" defTabSz="711200" rtl="0" eaLnBrk="1" latinLnBrk="0" hangingPunct="1">
              <a:defRPr sz="1400" kern="1200">
                <a:solidFill>
                  <a:schemeClr val="lt1"/>
                </a:solidFill>
                <a:latin typeface="+mn-lt"/>
                <a:ea typeface="+mn-ea"/>
                <a:cs typeface="+mn-cs"/>
              </a:defRPr>
            </a:lvl8pPr>
            <a:lvl9pPr marL="1600200" indent="-177800" algn="l" defTabSz="711200" rtl="0" eaLnBrk="1" latinLnBrk="0" hangingPunct="1">
              <a:defRPr sz="1400" kern="1200">
                <a:solidFill>
                  <a:schemeClr val="lt1"/>
                </a:solidFill>
                <a:latin typeface="+mn-lt"/>
                <a:ea typeface="+mn-ea"/>
                <a:cs typeface="+mn-cs"/>
              </a:defRPr>
            </a:lvl9pPr>
          </a:lstStyle>
          <a:p>
            <a:pPr marL="0" marR="0" lvl="0" indent="0" algn="l" defTabSz="711200" rtl="0" eaLnBrk="1" fontAlgn="auto" latinLnBrk="0" hangingPunct="1">
              <a:lnSpc>
                <a:spcPct val="100000"/>
              </a:lnSpc>
              <a:spcBef>
                <a:spcPts val="400"/>
              </a:spcBef>
              <a:spcAft>
                <a:spcPts val="0"/>
              </a:spcAft>
              <a:buClrTx/>
              <a:buSzTx/>
              <a:buFontTx/>
              <a:buNone/>
              <a:tabLst/>
              <a:defRPr/>
            </a:pPr>
            <a:r>
              <a:rPr kumimoji="0" lang="en-GB" sz="1100" b="0" i="0" u="none" strike="noStrike" kern="1200" cap="none" spc="0" normalizeH="0" baseline="0" noProof="0" dirty="0">
                <a:ln>
                  <a:noFill/>
                </a:ln>
                <a:solidFill>
                  <a:srgbClr val="000000"/>
                </a:solidFill>
                <a:effectLst/>
                <a:uLnTx/>
                <a:uFillTx/>
                <a:latin typeface="Arial"/>
                <a:ea typeface="+mn-lt"/>
                <a:cs typeface="Arial"/>
              </a:rPr>
              <a:t>Roadmap: 6.8 PJ (2022) → </a:t>
            </a:r>
            <a:r>
              <a:rPr kumimoji="0" lang="en-GB" sz="1100" b="1" i="0" u="none" strike="noStrike" kern="1200" cap="none" spc="0" normalizeH="0" baseline="0" noProof="0" dirty="0">
                <a:ln>
                  <a:noFill/>
                </a:ln>
                <a:solidFill>
                  <a:srgbClr val="000000"/>
                </a:solidFill>
                <a:effectLst/>
                <a:uLnTx/>
                <a:uFillTx/>
                <a:latin typeface="Arial"/>
                <a:ea typeface="+mn-lt"/>
                <a:cs typeface="Arial"/>
              </a:rPr>
              <a:t>200+ PJ (2050)</a:t>
            </a:r>
            <a:endParaRPr kumimoji="0" lang="en-US" sz="1600" b="1" i="0" u="none" strike="noStrike" kern="1200" cap="none" spc="0" normalizeH="0" baseline="0" noProof="0" dirty="0">
              <a:ln>
                <a:noFill/>
              </a:ln>
              <a:solidFill>
                <a:srgbClr val="000000"/>
              </a:solidFill>
              <a:effectLst/>
              <a:uLnTx/>
              <a:uFillTx/>
              <a:latin typeface="Arial"/>
              <a:ea typeface="+mn-ea"/>
              <a:cs typeface="Arial"/>
            </a:endParaRPr>
          </a:p>
        </p:txBody>
      </p:sp>
      <p:sp>
        <p:nvSpPr>
          <p:cNvPr id="66" name="Rectangle 65">
            <a:extLst>
              <a:ext uri="{FF2B5EF4-FFF2-40B4-BE49-F238E27FC236}">
                <a16:creationId xmlns:a16="http://schemas.microsoft.com/office/drawing/2014/main" id="{A3822E21-7FC7-5317-5D1B-DDDC62B4FA3A}"/>
              </a:ext>
            </a:extLst>
          </p:cNvPr>
          <p:cNvSpPr/>
          <p:nvPr/>
        </p:nvSpPr>
        <p:spPr bwMode="gray">
          <a:xfrm>
            <a:off x="684548" y="3048248"/>
            <a:ext cx="1747309" cy="48756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t" anchorCtr="0" forceAA="0" compatLnSpc="1">
            <a:prstTxWarp prst="textNoShape">
              <a:avLst/>
            </a:prstTxWarp>
            <a:noAutofit/>
          </a:bodyPr>
          <a:lstStyle>
            <a:defPPr>
              <a:defRPr lang="en-US"/>
            </a:defPPr>
            <a:lvl1pPr marL="177800" indent="-177800" algn="l" defTabSz="711200" rtl="0" eaLnBrk="1" latinLnBrk="0" hangingPunct="1">
              <a:spcBef>
                <a:spcPts val="1200"/>
              </a:spcBef>
              <a:buChar char="•"/>
              <a:defRPr sz="1600" kern="1200">
                <a:solidFill>
                  <a:schemeClr val="lt1"/>
                </a:solidFill>
                <a:latin typeface="+mn-lt"/>
                <a:ea typeface="+mn-ea"/>
                <a:cs typeface="+mn-cs"/>
              </a:defRPr>
            </a:lvl1pPr>
            <a:lvl2pPr marL="355600" indent="-177800" algn="l" defTabSz="711200" rtl="0" eaLnBrk="1" latinLnBrk="0" hangingPunct="1">
              <a:spcBef>
                <a:spcPts val="600"/>
              </a:spcBef>
              <a:buChar char="–"/>
              <a:defRPr sz="1400" kern="1200">
                <a:solidFill>
                  <a:schemeClr val="lt1"/>
                </a:solidFill>
                <a:latin typeface="+mn-lt"/>
                <a:ea typeface="+mn-ea"/>
                <a:cs typeface="+mn-cs"/>
              </a:defRPr>
            </a:lvl2pPr>
            <a:lvl3pPr marL="533400" indent="-177800" algn="l" defTabSz="711200" rtl="0" eaLnBrk="1" latinLnBrk="0" hangingPunct="1">
              <a:spcBef>
                <a:spcPts val="600"/>
              </a:spcBef>
              <a:buChar char="&gt;"/>
              <a:defRPr sz="1400" kern="1200">
                <a:solidFill>
                  <a:schemeClr val="lt1"/>
                </a:solidFill>
                <a:latin typeface="+mn-lt"/>
                <a:ea typeface="+mn-ea"/>
                <a:cs typeface="+mn-cs"/>
              </a:defRPr>
            </a:lvl3pPr>
            <a:lvl4pPr marL="711200" indent="-177800" algn="l" defTabSz="711200" rtl="0" eaLnBrk="1" latinLnBrk="0" hangingPunct="1">
              <a:spcBef>
                <a:spcPts val="600"/>
              </a:spcBef>
              <a:buChar char="–"/>
              <a:defRPr sz="1400" kern="1200">
                <a:solidFill>
                  <a:schemeClr val="lt1"/>
                </a:solidFill>
                <a:latin typeface="+mn-lt"/>
                <a:ea typeface="+mn-ea"/>
                <a:cs typeface="+mn-cs"/>
              </a:defRPr>
            </a:lvl4pPr>
            <a:lvl5pPr marL="889000" indent="-177800" algn="l" defTabSz="711200" rtl="0" eaLnBrk="1" latinLnBrk="0" hangingPunct="1">
              <a:spcBef>
                <a:spcPts val="600"/>
              </a:spcBef>
              <a:buChar char="&gt;"/>
              <a:defRPr sz="1400" kern="1200">
                <a:solidFill>
                  <a:schemeClr val="lt1"/>
                </a:solidFill>
                <a:latin typeface="+mn-lt"/>
                <a:ea typeface="+mn-ea"/>
                <a:cs typeface="+mn-cs"/>
              </a:defRPr>
            </a:lvl5pPr>
            <a:lvl6pPr marL="1066800" indent="-177800" algn="l" defTabSz="711200" rtl="0" eaLnBrk="1" latinLnBrk="0" hangingPunct="1">
              <a:defRPr sz="1400" kern="1200">
                <a:solidFill>
                  <a:schemeClr val="lt1"/>
                </a:solidFill>
                <a:latin typeface="+mn-lt"/>
                <a:ea typeface="+mn-ea"/>
                <a:cs typeface="+mn-cs"/>
              </a:defRPr>
            </a:lvl6pPr>
            <a:lvl7pPr marL="1244600" indent="-177800" algn="l" defTabSz="711200" rtl="0" eaLnBrk="1" latinLnBrk="0" hangingPunct="1">
              <a:defRPr sz="1400" kern="1200">
                <a:solidFill>
                  <a:schemeClr val="lt1"/>
                </a:solidFill>
                <a:latin typeface="+mn-lt"/>
                <a:ea typeface="+mn-ea"/>
                <a:cs typeface="+mn-cs"/>
              </a:defRPr>
            </a:lvl7pPr>
            <a:lvl8pPr marL="1422400" indent="-177800" algn="l" defTabSz="711200" rtl="0" eaLnBrk="1" latinLnBrk="0" hangingPunct="1">
              <a:defRPr sz="1400" kern="1200">
                <a:solidFill>
                  <a:schemeClr val="lt1"/>
                </a:solidFill>
                <a:latin typeface="+mn-lt"/>
                <a:ea typeface="+mn-ea"/>
                <a:cs typeface="+mn-cs"/>
              </a:defRPr>
            </a:lvl8pPr>
            <a:lvl9pPr marL="1600200" indent="-177800" algn="l" defTabSz="711200" rtl="0" eaLnBrk="1" latinLnBrk="0" hangingPunct="1">
              <a:defRPr sz="1400" kern="1200">
                <a:solidFill>
                  <a:schemeClr val="lt1"/>
                </a:solidFill>
                <a:latin typeface="+mn-lt"/>
                <a:ea typeface="+mn-ea"/>
                <a:cs typeface="+mn-cs"/>
              </a:defRPr>
            </a:lvl9pPr>
          </a:lstStyle>
          <a:p>
            <a:pPr marL="0" marR="0" lvl="0" indent="0" algn="l" defTabSz="711200" rtl="0" eaLnBrk="1" fontAlgn="auto" latinLnBrk="0" hangingPunct="1">
              <a:lnSpc>
                <a:spcPct val="100000"/>
              </a:lnSpc>
              <a:spcBef>
                <a:spcPts val="400"/>
              </a:spcBef>
              <a:spcAft>
                <a:spcPts val="0"/>
              </a:spcAft>
              <a:buClrTx/>
              <a:buSzTx/>
              <a:buFontTx/>
              <a:buNone/>
              <a:tabLst/>
              <a:defRPr/>
            </a:pPr>
            <a:r>
              <a:rPr kumimoji="0" lang="en-GB" sz="1100" b="0" i="0" u="none" strike="noStrike" kern="1200" cap="none" spc="0" normalizeH="0" baseline="0" noProof="0" dirty="0">
                <a:ln>
                  <a:noFill/>
                </a:ln>
                <a:solidFill>
                  <a:srgbClr val="000000"/>
                </a:solidFill>
                <a:effectLst/>
                <a:uLnTx/>
                <a:uFillTx/>
                <a:latin typeface="Arial"/>
                <a:ea typeface="+mn-lt"/>
                <a:cs typeface="Arial"/>
              </a:rPr>
              <a:t>Supports target of </a:t>
            </a:r>
            <a:r>
              <a:rPr kumimoji="0" lang="en-GB" sz="1100" b="1" i="0" u="none" strike="noStrike" kern="1200" cap="none" spc="0" normalizeH="0" baseline="0" noProof="0" dirty="0">
                <a:ln>
                  <a:noFill/>
                </a:ln>
                <a:solidFill>
                  <a:srgbClr val="000000"/>
                </a:solidFill>
                <a:effectLst/>
                <a:uLnTx/>
                <a:uFillTx/>
                <a:latin typeface="Arial"/>
                <a:ea typeface="+mn-lt"/>
                <a:cs typeface="Arial"/>
              </a:rPr>
              <a:t>55-60% CO₂ reduction </a:t>
            </a:r>
            <a:r>
              <a:rPr kumimoji="0" lang="en-GB" sz="1100" b="0" i="0" u="none" strike="noStrike" kern="1200" cap="none" spc="0" normalizeH="0" baseline="0" noProof="0" dirty="0">
                <a:ln>
                  <a:noFill/>
                </a:ln>
                <a:solidFill>
                  <a:srgbClr val="000000"/>
                </a:solidFill>
                <a:effectLst/>
                <a:uLnTx/>
                <a:uFillTx/>
                <a:latin typeface="Arial"/>
                <a:ea typeface="+mn-lt"/>
                <a:cs typeface="Arial"/>
              </a:rPr>
              <a:t>by 2030</a:t>
            </a: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67" name="Rectangle 66">
            <a:extLst>
              <a:ext uri="{FF2B5EF4-FFF2-40B4-BE49-F238E27FC236}">
                <a16:creationId xmlns:a16="http://schemas.microsoft.com/office/drawing/2014/main" id="{10BA3293-B61C-DBEA-7342-5938263F7F33}"/>
              </a:ext>
            </a:extLst>
          </p:cNvPr>
          <p:cNvSpPr/>
          <p:nvPr/>
        </p:nvSpPr>
        <p:spPr bwMode="gray">
          <a:xfrm>
            <a:off x="2875298" y="2400548"/>
            <a:ext cx="1594909" cy="48756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t" anchorCtr="0" forceAA="0" compatLnSpc="1">
            <a:prstTxWarp prst="textNoShape">
              <a:avLst/>
            </a:prstTxWarp>
            <a:noAutofit/>
          </a:bodyPr>
          <a:lstStyle>
            <a:defPPr>
              <a:defRPr lang="en-US"/>
            </a:defPPr>
            <a:lvl1pPr marL="177800" indent="-177800" algn="l" defTabSz="711200" rtl="0" eaLnBrk="1" latinLnBrk="0" hangingPunct="1">
              <a:spcBef>
                <a:spcPts val="1200"/>
              </a:spcBef>
              <a:buChar char="•"/>
              <a:defRPr sz="1600" kern="1200">
                <a:solidFill>
                  <a:schemeClr val="lt1"/>
                </a:solidFill>
                <a:latin typeface="+mn-lt"/>
                <a:ea typeface="+mn-ea"/>
                <a:cs typeface="+mn-cs"/>
              </a:defRPr>
            </a:lvl1pPr>
            <a:lvl2pPr marL="355600" indent="-177800" algn="l" defTabSz="711200" rtl="0" eaLnBrk="1" latinLnBrk="0" hangingPunct="1">
              <a:spcBef>
                <a:spcPts val="600"/>
              </a:spcBef>
              <a:buChar char="–"/>
              <a:defRPr sz="1400" kern="1200">
                <a:solidFill>
                  <a:schemeClr val="lt1"/>
                </a:solidFill>
                <a:latin typeface="+mn-lt"/>
                <a:ea typeface="+mn-ea"/>
                <a:cs typeface="+mn-cs"/>
              </a:defRPr>
            </a:lvl2pPr>
            <a:lvl3pPr marL="533400" indent="-177800" algn="l" defTabSz="711200" rtl="0" eaLnBrk="1" latinLnBrk="0" hangingPunct="1">
              <a:spcBef>
                <a:spcPts val="600"/>
              </a:spcBef>
              <a:buChar char="&gt;"/>
              <a:defRPr sz="1400" kern="1200">
                <a:solidFill>
                  <a:schemeClr val="lt1"/>
                </a:solidFill>
                <a:latin typeface="+mn-lt"/>
                <a:ea typeface="+mn-ea"/>
                <a:cs typeface="+mn-cs"/>
              </a:defRPr>
            </a:lvl3pPr>
            <a:lvl4pPr marL="711200" indent="-177800" algn="l" defTabSz="711200" rtl="0" eaLnBrk="1" latinLnBrk="0" hangingPunct="1">
              <a:spcBef>
                <a:spcPts val="600"/>
              </a:spcBef>
              <a:buChar char="–"/>
              <a:defRPr sz="1400" kern="1200">
                <a:solidFill>
                  <a:schemeClr val="lt1"/>
                </a:solidFill>
                <a:latin typeface="+mn-lt"/>
                <a:ea typeface="+mn-ea"/>
                <a:cs typeface="+mn-cs"/>
              </a:defRPr>
            </a:lvl4pPr>
            <a:lvl5pPr marL="889000" indent="-177800" algn="l" defTabSz="711200" rtl="0" eaLnBrk="1" latinLnBrk="0" hangingPunct="1">
              <a:spcBef>
                <a:spcPts val="600"/>
              </a:spcBef>
              <a:buChar char="&gt;"/>
              <a:defRPr sz="1400" kern="1200">
                <a:solidFill>
                  <a:schemeClr val="lt1"/>
                </a:solidFill>
                <a:latin typeface="+mn-lt"/>
                <a:ea typeface="+mn-ea"/>
                <a:cs typeface="+mn-cs"/>
              </a:defRPr>
            </a:lvl5pPr>
            <a:lvl6pPr marL="1066800" indent="-177800" algn="l" defTabSz="711200" rtl="0" eaLnBrk="1" latinLnBrk="0" hangingPunct="1">
              <a:defRPr sz="1400" kern="1200">
                <a:solidFill>
                  <a:schemeClr val="lt1"/>
                </a:solidFill>
                <a:latin typeface="+mn-lt"/>
                <a:ea typeface="+mn-ea"/>
                <a:cs typeface="+mn-cs"/>
              </a:defRPr>
            </a:lvl6pPr>
            <a:lvl7pPr marL="1244600" indent="-177800" algn="l" defTabSz="711200" rtl="0" eaLnBrk="1" latinLnBrk="0" hangingPunct="1">
              <a:defRPr sz="1400" kern="1200">
                <a:solidFill>
                  <a:schemeClr val="lt1"/>
                </a:solidFill>
                <a:latin typeface="+mn-lt"/>
                <a:ea typeface="+mn-ea"/>
                <a:cs typeface="+mn-cs"/>
              </a:defRPr>
            </a:lvl7pPr>
            <a:lvl8pPr marL="1422400" indent="-177800" algn="l" defTabSz="711200" rtl="0" eaLnBrk="1" latinLnBrk="0" hangingPunct="1">
              <a:defRPr sz="1400" kern="1200">
                <a:solidFill>
                  <a:schemeClr val="lt1"/>
                </a:solidFill>
                <a:latin typeface="+mn-lt"/>
                <a:ea typeface="+mn-ea"/>
                <a:cs typeface="+mn-cs"/>
              </a:defRPr>
            </a:lvl8pPr>
            <a:lvl9pPr marL="1600200" indent="-177800" algn="l" defTabSz="711200" rtl="0" eaLnBrk="1" latinLnBrk="0" hangingPunct="1">
              <a:defRPr sz="1400" kern="1200">
                <a:solidFill>
                  <a:schemeClr val="lt1"/>
                </a:solidFill>
                <a:latin typeface="+mn-lt"/>
                <a:ea typeface="+mn-ea"/>
                <a:cs typeface="+mn-cs"/>
              </a:defRPr>
            </a:lvl9pPr>
          </a:lstStyle>
          <a:p>
            <a:pPr marL="0" marR="0" lvl="0" indent="0" algn="l" defTabSz="711200" rtl="0" eaLnBrk="1" fontAlgn="auto" latinLnBrk="0" hangingPunct="1">
              <a:lnSpc>
                <a:spcPct val="100000"/>
              </a:lnSpc>
              <a:spcBef>
                <a:spcPts val="1200"/>
              </a:spcBef>
              <a:spcAft>
                <a:spcPts val="0"/>
              </a:spcAft>
              <a:buClrTx/>
              <a:buSzTx/>
              <a:buFontTx/>
              <a:buNone/>
              <a:tabLst/>
              <a:defRPr/>
            </a:pPr>
            <a:r>
              <a:rPr kumimoji="0" lang="en-GB" sz="1100" b="0" i="0" u="none" strike="noStrike" kern="1200" cap="none" spc="0" normalizeH="0" baseline="0" noProof="0" dirty="0">
                <a:ln>
                  <a:noFill/>
                </a:ln>
                <a:solidFill>
                  <a:srgbClr val="000000"/>
                </a:solidFill>
                <a:effectLst/>
                <a:uLnTx/>
                <a:uFillTx/>
                <a:latin typeface="Arial"/>
                <a:ea typeface="+mn-lt"/>
                <a:cs typeface="Arial"/>
              </a:rPr>
              <a:t>Risk coverage:</a:t>
            </a:r>
            <a:r>
              <a:rPr kumimoji="0" lang="en-GB" sz="1100" b="1" i="0" u="none" strike="noStrike" kern="1200" cap="none" spc="0" normalizeH="0" baseline="0" noProof="0" dirty="0">
                <a:ln>
                  <a:noFill/>
                </a:ln>
                <a:solidFill>
                  <a:srgbClr val="000000"/>
                </a:solidFill>
                <a:effectLst/>
                <a:uLnTx/>
                <a:uFillTx/>
                <a:latin typeface="Arial"/>
                <a:ea typeface="+mn-lt"/>
                <a:cs typeface="Arial"/>
              </a:rPr>
              <a:t> 5% underperformance insured</a:t>
            </a:r>
            <a:endParaRPr kumimoji="0" lang="en-US" sz="1600" b="1" i="0" u="none" strike="noStrike" kern="1200" cap="none" spc="0" normalizeH="0" baseline="0" noProof="0" dirty="0">
              <a:ln>
                <a:noFill/>
              </a:ln>
              <a:solidFill>
                <a:srgbClr val="000000"/>
              </a:solidFill>
              <a:effectLst/>
              <a:uLnTx/>
              <a:uFillTx/>
              <a:latin typeface="Arial"/>
              <a:ea typeface="+mn-ea"/>
              <a:cs typeface="Arial"/>
            </a:endParaRPr>
          </a:p>
          <a:p>
            <a:pPr marL="0" marR="0" lvl="0" indent="0" algn="l" defTabSz="711200" rtl="0" eaLnBrk="1" fontAlgn="auto" latinLnBrk="0" hangingPunct="1">
              <a:lnSpc>
                <a:spcPct val="100000"/>
              </a:lnSpc>
              <a:spcBef>
                <a:spcPts val="400"/>
              </a:spcBef>
              <a:spcAft>
                <a:spcPts val="0"/>
              </a:spcAft>
              <a:buClrTx/>
              <a:buSzTx/>
              <a:buFontTx/>
              <a:buNone/>
              <a:tabLst/>
              <a:defRPr/>
            </a:pPr>
            <a:endParaRPr kumimoji="0" lang="en-GB" sz="1100" b="0" i="0" u="none" strike="noStrike" kern="1200" cap="none" spc="0" normalizeH="0" baseline="0" noProof="0" dirty="0">
              <a:ln>
                <a:noFill/>
              </a:ln>
              <a:solidFill>
                <a:srgbClr val="000000"/>
              </a:solidFill>
              <a:effectLst/>
              <a:uLnTx/>
              <a:uFillTx/>
              <a:latin typeface="Arial"/>
              <a:ea typeface="+mn-lt"/>
              <a:cs typeface="Arial"/>
            </a:endParaRPr>
          </a:p>
        </p:txBody>
      </p:sp>
      <p:sp>
        <p:nvSpPr>
          <p:cNvPr id="68" name="Rectangle 67">
            <a:extLst>
              <a:ext uri="{FF2B5EF4-FFF2-40B4-BE49-F238E27FC236}">
                <a16:creationId xmlns:a16="http://schemas.microsoft.com/office/drawing/2014/main" id="{572843E7-E142-6E21-6001-C8FCE5690F08}"/>
              </a:ext>
            </a:extLst>
          </p:cNvPr>
          <p:cNvSpPr/>
          <p:nvPr/>
        </p:nvSpPr>
        <p:spPr bwMode="gray">
          <a:xfrm>
            <a:off x="2875298" y="3048248"/>
            <a:ext cx="1480609" cy="43993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t" anchorCtr="0" forceAA="0" compatLnSpc="1">
            <a:prstTxWarp prst="textNoShape">
              <a:avLst/>
            </a:prstTxWarp>
            <a:noAutofit/>
          </a:bodyPr>
          <a:lstStyle>
            <a:defPPr>
              <a:defRPr lang="en-US"/>
            </a:defPPr>
            <a:lvl1pPr marL="177800" indent="-177800" algn="l" defTabSz="711200" rtl="0" eaLnBrk="1" latinLnBrk="0" hangingPunct="1">
              <a:spcBef>
                <a:spcPts val="1200"/>
              </a:spcBef>
              <a:buChar char="•"/>
              <a:defRPr sz="1600" kern="1200">
                <a:solidFill>
                  <a:schemeClr val="lt1"/>
                </a:solidFill>
                <a:latin typeface="+mn-lt"/>
                <a:ea typeface="+mn-ea"/>
                <a:cs typeface="+mn-cs"/>
              </a:defRPr>
            </a:lvl1pPr>
            <a:lvl2pPr marL="355600" indent="-177800" algn="l" defTabSz="711200" rtl="0" eaLnBrk="1" latinLnBrk="0" hangingPunct="1">
              <a:spcBef>
                <a:spcPts val="600"/>
              </a:spcBef>
              <a:buChar char="–"/>
              <a:defRPr sz="1400" kern="1200">
                <a:solidFill>
                  <a:schemeClr val="lt1"/>
                </a:solidFill>
                <a:latin typeface="+mn-lt"/>
                <a:ea typeface="+mn-ea"/>
                <a:cs typeface="+mn-cs"/>
              </a:defRPr>
            </a:lvl2pPr>
            <a:lvl3pPr marL="533400" indent="-177800" algn="l" defTabSz="711200" rtl="0" eaLnBrk="1" latinLnBrk="0" hangingPunct="1">
              <a:spcBef>
                <a:spcPts val="600"/>
              </a:spcBef>
              <a:buChar char="&gt;"/>
              <a:defRPr sz="1400" kern="1200">
                <a:solidFill>
                  <a:schemeClr val="lt1"/>
                </a:solidFill>
                <a:latin typeface="+mn-lt"/>
                <a:ea typeface="+mn-ea"/>
                <a:cs typeface="+mn-cs"/>
              </a:defRPr>
            </a:lvl3pPr>
            <a:lvl4pPr marL="711200" indent="-177800" algn="l" defTabSz="711200" rtl="0" eaLnBrk="1" latinLnBrk="0" hangingPunct="1">
              <a:spcBef>
                <a:spcPts val="600"/>
              </a:spcBef>
              <a:buChar char="–"/>
              <a:defRPr sz="1400" kern="1200">
                <a:solidFill>
                  <a:schemeClr val="lt1"/>
                </a:solidFill>
                <a:latin typeface="+mn-lt"/>
                <a:ea typeface="+mn-ea"/>
                <a:cs typeface="+mn-cs"/>
              </a:defRPr>
            </a:lvl4pPr>
            <a:lvl5pPr marL="889000" indent="-177800" algn="l" defTabSz="711200" rtl="0" eaLnBrk="1" latinLnBrk="0" hangingPunct="1">
              <a:spcBef>
                <a:spcPts val="600"/>
              </a:spcBef>
              <a:buChar char="&gt;"/>
              <a:defRPr sz="1400" kern="1200">
                <a:solidFill>
                  <a:schemeClr val="lt1"/>
                </a:solidFill>
                <a:latin typeface="+mn-lt"/>
                <a:ea typeface="+mn-ea"/>
                <a:cs typeface="+mn-cs"/>
              </a:defRPr>
            </a:lvl5pPr>
            <a:lvl6pPr marL="1066800" indent="-177800" algn="l" defTabSz="711200" rtl="0" eaLnBrk="1" latinLnBrk="0" hangingPunct="1">
              <a:defRPr sz="1400" kern="1200">
                <a:solidFill>
                  <a:schemeClr val="lt1"/>
                </a:solidFill>
                <a:latin typeface="+mn-lt"/>
                <a:ea typeface="+mn-ea"/>
                <a:cs typeface="+mn-cs"/>
              </a:defRPr>
            </a:lvl6pPr>
            <a:lvl7pPr marL="1244600" indent="-177800" algn="l" defTabSz="711200" rtl="0" eaLnBrk="1" latinLnBrk="0" hangingPunct="1">
              <a:defRPr sz="1400" kern="1200">
                <a:solidFill>
                  <a:schemeClr val="lt1"/>
                </a:solidFill>
                <a:latin typeface="+mn-lt"/>
                <a:ea typeface="+mn-ea"/>
                <a:cs typeface="+mn-cs"/>
              </a:defRPr>
            </a:lvl7pPr>
            <a:lvl8pPr marL="1422400" indent="-177800" algn="l" defTabSz="711200" rtl="0" eaLnBrk="1" latinLnBrk="0" hangingPunct="1">
              <a:defRPr sz="1400" kern="1200">
                <a:solidFill>
                  <a:schemeClr val="lt1"/>
                </a:solidFill>
                <a:latin typeface="+mn-lt"/>
                <a:ea typeface="+mn-ea"/>
                <a:cs typeface="+mn-cs"/>
              </a:defRPr>
            </a:lvl8pPr>
            <a:lvl9pPr marL="1600200" indent="-177800" algn="l" defTabSz="711200" rtl="0" eaLnBrk="1" latinLnBrk="0" hangingPunct="1">
              <a:defRPr sz="1400" kern="1200">
                <a:solidFill>
                  <a:schemeClr val="lt1"/>
                </a:solidFill>
                <a:latin typeface="+mn-lt"/>
                <a:ea typeface="+mn-ea"/>
                <a:cs typeface="+mn-cs"/>
              </a:defRPr>
            </a:lvl9pPr>
          </a:lstStyle>
          <a:p>
            <a:pPr marL="0" marR="0" lvl="0" indent="0" algn="l" defTabSz="71120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00000"/>
                </a:solidFill>
                <a:effectLst/>
                <a:uLnTx/>
                <a:uFillTx/>
                <a:latin typeface="Arial"/>
                <a:ea typeface="+mn-lt"/>
                <a:cs typeface="Arial"/>
              </a:rPr>
              <a:t>SDE++:</a:t>
            </a:r>
            <a:r>
              <a:rPr kumimoji="0" lang="en-GB" sz="1100" b="0" i="0" u="none" strike="noStrike" kern="1200" cap="none" spc="0" normalizeH="0" baseline="0" noProof="0" dirty="0">
                <a:ln>
                  <a:noFill/>
                </a:ln>
                <a:solidFill>
                  <a:srgbClr val="000000"/>
                </a:solidFill>
                <a:effectLst/>
                <a:uLnTx/>
                <a:uFillTx/>
                <a:latin typeface="Arial"/>
                <a:ea typeface="+mn-lt"/>
                <a:cs typeface="Arial"/>
              </a:rPr>
              <a:t> CO₂-reduction subsidy —makes geothermal cost competitive</a:t>
            </a:r>
            <a:endParaRPr kumimoji="0" lang="en-US" sz="1100" b="0" i="0" u="none" strike="noStrike" kern="1200" cap="none" spc="0" normalizeH="0" baseline="0" noProof="0" dirty="0">
              <a:ln>
                <a:noFill/>
              </a:ln>
              <a:solidFill>
                <a:srgbClr val="000000"/>
              </a:solidFill>
              <a:effectLst/>
              <a:uLnTx/>
              <a:uFillTx/>
              <a:latin typeface="Arial"/>
              <a:ea typeface="+mn-lt"/>
              <a:cs typeface="Arial"/>
            </a:endParaRPr>
          </a:p>
          <a:p>
            <a:pPr marL="0" marR="0" lvl="0" indent="0" algn="l" defTabSz="711200" rtl="0" eaLnBrk="1" fontAlgn="auto" latinLnBrk="0" hangingPunct="1">
              <a:lnSpc>
                <a:spcPct val="100000"/>
              </a:lnSpc>
              <a:spcBef>
                <a:spcPts val="0"/>
              </a:spcBef>
              <a:spcAft>
                <a:spcPts val="0"/>
              </a:spcAft>
              <a:buClrTx/>
              <a:buSzTx/>
              <a:buFontTx/>
              <a:buNone/>
              <a:tabLst/>
              <a:defRPr/>
            </a:pPr>
            <a:endParaRPr kumimoji="0" lang="en-GB" sz="1100" b="0" i="0" u="none" strike="noStrike" kern="1200" cap="none" spc="0" normalizeH="0" baseline="0" noProof="0" dirty="0">
              <a:ln>
                <a:noFill/>
              </a:ln>
              <a:solidFill>
                <a:srgbClr val="000000"/>
              </a:solidFill>
              <a:effectLst/>
              <a:uLnTx/>
              <a:uFillTx/>
              <a:latin typeface="Arial"/>
              <a:ea typeface="+mn-lt"/>
              <a:cs typeface="Arial"/>
            </a:endParaRPr>
          </a:p>
          <a:p>
            <a:pPr marL="0" marR="0" lvl="0" indent="0" algn="l" defTabSz="711200" rtl="0" eaLnBrk="1" fontAlgn="auto" latinLnBrk="0" hangingPunct="1">
              <a:lnSpc>
                <a:spcPct val="100000"/>
              </a:lnSpc>
              <a:spcBef>
                <a:spcPts val="400"/>
              </a:spcBef>
              <a:spcAft>
                <a:spcPts val="0"/>
              </a:spcAft>
              <a:buClrTx/>
              <a:buSzTx/>
              <a:buFontTx/>
              <a:buNone/>
              <a:tabLst/>
              <a:defRPr/>
            </a:pPr>
            <a:endParaRPr kumimoji="0" lang="en-GB" sz="1100" b="0" i="0" u="none" strike="noStrike" kern="1200" cap="none" spc="0" normalizeH="0" baseline="0" noProof="0" dirty="0">
              <a:ln>
                <a:noFill/>
              </a:ln>
              <a:solidFill>
                <a:srgbClr val="000000"/>
              </a:solidFill>
              <a:effectLst/>
              <a:uLnTx/>
              <a:uFillTx/>
              <a:latin typeface="Arial"/>
              <a:ea typeface="+mn-lt"/>
              <a:cs typeface="Arial"/>
            </a:endParaRPr>
          </a:p>
        </p:txBody>
      </p:sp>
      <p:pic>
        <p:nvPicPr>
          <p:cNvPr id="69" name="Graphic 17" descr="Oil Rig with solid fill">
            <a:extLst>
              <a:ext uri="{FF2B5EF4-FFF2-40B4-BE49-F238E27FC236}">
                <a16:creationId xmlns:a16="http://schemas.microsoft.com/office/drawing/2014/main" id="{2899DAD3-DBDC-565B-609F-81A78A823125}"/>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5189002" y="1460918"/>
            <a:ext cx="297180" cy="316230"/>
          </a:xfrm>
          <a:prstGeom prst="rect">
            <a:avLst/>
          </a:prstGeom>
        </p:spPr>
      </p:pic>
      <p:sp>
        <p:nvSpPr>
          <p:cNvPr id="2" name="Oval 1">
            <a:extLst>
              <a:ext uri="{FF2B5EF4-FFF2-40B4-BE49-F238E27FC236}">
                <a16:creationId xmlns:a16="http://schemas.microsoft.com/office/drawing/2014/main" id="{F2043723-B8CB-3832-9DF3-54642387AD69}"/>
              </a:ext>
            </a:extLst>
          </p:cNvPr>
          <p:cNvSpPr/>
          <p:nvPr/>
        </p:nvSpPr>
        <p:spPr bwMode="gray">
          <a:xfrm>
            <a:off x="54864" y="552234"/>
            <a:ext cx="274320" cy="274320"/>
          </a:xfrm>
          <a:prstGeom prst="ellipse">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err="1">
              <a:solidFill>
                <a:schemeClr val="tx1"/>
              </a:solidFill>
            </a:endParaRPr>
          </a:p>
        </p:txBody>
      </p:sp>
      <p:sp>
        <p:nvSpPr>
          <p:cNvPr id="70" name="Text Placeholder 2">
            <a:extLst>
              <a:ext uri="{FF2B5EF4-FFF2-40B4-BE49-F238E27FC236}">
                <a16:creationId xmlns:a16="http://schemas.microsoft.com/office/drawing/2014/main" id="{E54337DF-D772-59EF-C7BD-894D2C4A51E4}"/>
              </a:ext>
            </a:extLst>
          </p:cNvPr>
          <p:cNvSpPr txBox="1">
            <a:spLocks/>
          </p:cNvSpPr>
          <p:nvPr/>
        </p:nvSpPr>
        <p:spPr>
          <a:xfrm>
            <a:off x="54864" y="552234"/>
            <a:ext cx="274320" cy="274320"/>
          </a:xfrm>
          <a:prstGeom prst="rect">
            <a:avLst/>
          </a:prstGeom>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200" b="1" dirty="0">
                <a:solidFill>
                  <a:schemeClr val="bg1"/>
                </a:solidFill>
              </a:rPr>
              <a:t>E</a:t>
            </a:r>
          </a:p>
        </p:txBody>
      </p:sp>
    </p:spTree>
    <p:extLst>
      <p:ext uri="{BB962C8B-B14F-4D97-AF65-F5344CB8AC3E}">
        <p14:creationId xmlns:p14="http://schemas.microsoft.com/office/powerpoint/2010/main" val="2129738206"/>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E5AF270B-352E-F60E-A796-562F41FDD297}"/>
              </a:ext>
            </a:extLst>
          </p:cNvPr>
          <p:cNvGraphicFramePr>
            <a:graphicFrameLocks/>
          </p:cNvGraphicFramePr>
          <p:nvPr>
            <p:custDataLst>
              <p:tags r:id="rId1"/>
            </p:custDataLst>
            <p:extLst>
              <p:ext uri="{D42A27DB-BD31-4B8C-83A1-F6EECF244321}">
                <p14:modId xmlns:p14="http://schemas.microsoft.com/office/powerpoint/2010/main" val="1111493298"/>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 imgW="7772400" imgH="10058400" progId="TCLayout.ActiveDocument.1">
                  <p:embed/>
                </p:oleObj>
              </mc:Choice>
              <mc:Fallback>
                <p:oleObj name="think-cell Slide" r:id="rId4" imgW="7772400" imgH="10058400" progId="TCLayout.ActiveDocument.1">
                  <p:embed/>
                  <p:pic>
                    <p:nvPicPr>
                      <p:cNvPr id="3" name="think-cell data - do not delete" hidden="1">
                        <a:extLst>
                          <a:ext uri="{FF2B5EF4-FFF2-40B4-BE49-F238E27FC236}">
                            <a16:creationId xmlns:a16="http://schemas.microsoft.com/office/drawing/2014/main" id="{E5AF270B-352E-F60E-A796-562F41FDD297}"/>
                          </a:ext>
                        </a:extLst>
                      </p:cNvPr>
                      <p:cNvPicPr/>
                      <p:nvPr/>
                    </p:nvPicPr>
                    <p:blipFill>
                      <a:blip r:embed="rId5"/>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6076787D-7FEA-0CF9-3254-8AB4707E52D8}"/>
              </a:ext>
            </a:extLst>
          </p:cNvPr>
          <p:cNvSpPr>
            <a:spLocks noGrp="1"/>
          </p:cNvSpPr>
          <p:nvPr>
            <p:ph type="title"/>
          </p:nvPr>
        </p:nvSpPr>
        <p:spPr/>
        <p:txBody>
          <a:bodyPr vert="horz" rIns="91440"/>
          <a:lstStyle/>
          <a:p>
            <a:r>
              <a:rPr lang="en-US" dirty="0"/>
              <a:t>Geothermal Heating and Cooling Finance</a:t>
            </a:r>
          </a:p>
        </p:txBody>
      </p:sp>
    </p:spTree>
    <p:extLst>
      <p:ext uri="{BB962C8B-B14F-4D97-AF65-F5344CB8AC3E}">
        <p14:creationId xmlns:p14="http://schemas.microsoft.com/office/powerpoint/2010/main" val="3132285692"/>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Placeholder 5" descr="A snowy mountain with a factory&#10;&#10;AI-generated content may be incorrect.">
            <a:extLst>
              <a:ext uri="{FF2B5EF4-FFF2-40B4-BE49-F238E27FC236}">
                <a16:creationId xmlns:a16="http://schemas.microsoft.com/office/drawing/2014/main" id="{9724D563-33F3-D8D7-2CAB-7C6F759C036F}"/>
              </a:ext>
            </a:extLst>
          </p:cNvPr>
          <p:cNvPicPr>
            <a:picLocks noGrp="1" noChangeAspect="1"/>
          </p:cNvPicPr>
          <p:nvPr>
            <p:ph type="pic" sz="quarter" idx="12"/>
          </p:nvPr>
        </p:nvPicPr>
        <p:blipFill>
          <a:blip r:embed="rId2"/>
          <a:srcRect t="258" b="258"/>
          <a:stretch>
            <a:fillRect/>
          </a:stretch>
        </p:blipFill>
        <p:spPr>
          <a:prstGeom prst="rect">
            <a:avLst/>
          </a:prstGeom>
        </p:spPr>
      </p:pic>
      <p:sp>
        <p:nvSpPr>
          <p:cNvPr id="3" name="Text Placeholder 2">
            <a:extLst>
              <a:ext uri="{FF2B5EF4-FFF2-40B4-BE49-F238E27FC236}">
                <a16:creationId xmlns:a16="http://schemas.microsoft.com/office/drawing/2014/main" id="{91E0FD1B-106A-1A7D-5CE7-D3EB11034FDA}"/>
              </a:ext>
            </a:extLst>
          </p:cNvPr>
          <p:cNvSpPr>
            <a:spLocks noGrp="1"/>
          </p:cNvSpPr>
          <p:nvPr>
            <p:ph type="body" sz="quarter" idx="13"/>
          </p:nvPr>
        </p:nvSpPr>
        <p:spPr/>
        <p:txBody>
          <a:bodyPr/>
          <a:lstStyle/>
          <a:p>
            <a:pPr marL="0" indent="0">
              <a:buNone/>
            </a:pPr>
            <a:r>
              <a:rPr lang="en-US" b="1" dirty="0"/>
              <a:t>Residential (small-scale) GHPs systems</a:t>
            </a:r>
          </a:p>
          <a:p>
            <a:r>
              <a:rPr lang="en-US" dirty="0"/>
              <a:t>By 2050, millions of U.S. homes and businesses could adopt geothermal heat pumps with a positive lifetime payback. To reach this, the industry must grow </a:t>
            </a:r>
            <a:r>
              <a:rPr lang="en-US" b="1" dirty="0"/>
              <a:t>10% plus 2% per year </a:t>
            </a:r>
            <a:r>
              <a:rPr lang="en-US" dirty="0"/>
              <a:t>and install GHPs in </a:t>
            </a:r>
            <a:r>
              <a:rPr lang="en-US" b="1" dirty="0"/>
              <a:t>7 million homes and businesses by 2035</a:t>
            </a:r>
            <a:r>
              <a:rPr lang="en-US" dirty="0"/>
              <a:t>.</a:t>
            </a:r>
          </a:p>
          <a:p>
            <a:r>
              <a:rPr lang="en-US" dirty="0"/>
              <a:t>GHPs cost more than conventional HVAC systems, but tax credits can reduce upfront costs and improve access. </a:t>
            </a:r>
            <a:r>
              <a:rPr lang="en-US" b="1" dirty="0"/>
              <a:t>Without incentives, ROI is 3 to 4%; with federal credits, ROI rises to 6 to 7% and can reach 13 to 14% in states like Massachusetts</a:t>
            </a:r>
            <a:r>
              <a:rPr lang="en-US" dirty="0"/>
              <a:t>. Tax incentives are key to reaching the DOE’s goal of 7 million homes and businesses by 2035.</a:t>
            </a:r>
          </a:p>
          <a:p>
            <a:pPr marL="0" indent="0">
              <a:buNone/>
            </a:pPr>
            <a:endParaRPr lang="en-US" dirty="0"/>
          </a:p>
          <a:p>
            <a:pPr marL="0" indent="0">
              <a:buNone/>
            </a:pPr>
            <a:r>
              <a:rPr lang="en-US" b="1" dirty="0"/>
              <a:t>District GHPs systems</a:t>
            </a:r>
          </a:p>
          <a:p>
            <a:r>
              <a:rPr lang="en-US" dirty="0"/>
              <a:t>GHP district systems are growing in the U.S., with over </a:t>
            </a:r>
            <a:r>
              <a:rPr lang="en-US" b="1" dirty="0"/>
              <a:t>20 installed as of 2023 </a:t>
            </a:r>
            <a:r>
              <a:rPr lang="en-US" dirty="0"/>
              <a:t>– first on college campuses and now expanding to communities and mixed-income housing. Campus pilots show </a:t>
            </a:r>
            <a:r>
              <a:rPr lang="en-US" b="1" dirty="0"/>
              <a:t>30 to 65% annual energy savings </a:t>
            </a:r>
            <a:r>
              <a:rPr lang="en-US" dirty="0"/>
              <a:t>and </a:t>
            </a:r>
            <a:r>
              <a:rPr lang="en-US" b="1" dirty="0"/>
              <a:t>19 to 45% lower emissions</a:t>
            </a:r>
            <a:r>
              <a:rPr lang="en-US" dirty="0"/>
              <a:t>, proving performance at scale. Federal incentives are helping make GHPs cost competitive, enabling wider deployment through investment, development, and public-private partnerships.</a:t>
            </a:r>
          </a:p>
          <a:p>
            <a:pPr marL="0" indent="0">
              <a:buNone/>
            </a:pPr>
            <a:endParaRPr lang="en-US" dirty="0"/>
          </a:p>
          <a:p>
            <a:pPr marL="0" indent="0">
              <a:buNone/>
            </a:pPr>
            <a:r>
              <a:rPr lang="en-US" b="1" dirty="0"/>
              <a:t>Private sector trends</a:t>
            </a:r>
          </a:p>
          <a:p>
            <a:r>
              <a:rPr lang="en-US" dirty="0"/>
              <a:t>Geothermal startups attracting the most funding are those with innovations in closed-loop systems, horizontal drilling, and dispatchable clean energy. </a:t>
            </a:r>
          </a:p>
          <a:p>
            <a:r>
              <a:rPr lang="en-US" dirty="0"/>
              <a:t>Investors are favoring scalable, flexible geothermal tech that serves large, reliable off-takers (like data centers) or enables mass adoption via affordability and ease of deployment.</a:t>
            </a:r>
          </a:p>
          <a:p>
            <a:r>
              <a:rPr lang="en-US" dirty="0"/>
              <a:t>Rising startups like Dandelion Energy aim to bring geothermal mainstream – like Tesla for EVs and Sunrun for solar – </a:t>
            </a:r>
            <a:r>
              <a:rPr lang="en-US" b="1" dirty="0"/>
              <a:t>by simplifying adoption, cutting costs, and building trust.</a:t>
            </a:r>
          </a:p>
          <a:p>
            <a:endParaRPr lang="en-US" dirty="0"/>
          </a:p>
        </p:txBody>
      </p:sp>
      <p:sp>
        <p:nvSpPr>
          <p:cNvPr id="4" name="Content Placeholder 3">
            <a:extLst>
              <a:ext uri="{FF2B5EF4-FFF2-40B4-BE49-F238E27FC236}">
                <a16:creationId xmlns:a16="http://schemas.microsoft.com/office/drawing/2014/main" id="{EFA5ABE0-4E45-5ECA-086E-BE150E1ED576}"/>
              </a:ext>
            </a:extLst>
          </p:cNvPr>
          <p:cNvSpPr>
            <a:spLocks noGrp="1"/>
          </p:cNvSpPr>
          <p:nvPr>
            <p:ph sz="quarter" idx="14"/>
          </p:nvPr>
        </p:nvSpPr>
        <p:spPr/>
        <p:txBody>
          <a:bodyPr/>
          <a:lstStyle/>
          <a:p>
            <a:r>
              <a:rPr lang="en-US" dirty="0">
                <a:solidFill>
                  <a:schemeClr val="bg1"/>
                </a:solidFill>
              </a:rPr>
              <a:t>Key messages</a:t>
            </a:r>
          </a:p>
          <a:p>
            <a:r>
              <a:rPr lang="en-US" b="0" dirty="0">
                <a:solidFill>
                  <a:schemeClr val="bg1"/>
                </a:solidFill>
              </a:rPr>
              <a:t>Finance</a:t>
            </a:r>
          </a:p>
        </p:txBody>
      </p:sp>
      <p:cxnSp>
        <p:nvCxnSpPr>
          <p:cNvPr id="7" name="Straight Connector 6">
            <a:extLst>
              <a:ext uri="{FF2B5EF4-FFF2-40B4-BE49-F238E27FC236}">
                <a16:creationId xmlns:a16="http://schemas.microsoft.com/office/drawing/2014/main" id="{0AAFFAB4-EAD5-8911-D278-ADDFDF95686A}"/>
              </a:ext>
            </a:extLst>
          </p:cNvPr>
          <p:cNvCxnSpPr>
            <a:cxnSpLocks/>
          </p:cNvCxnSpPr>
          <p:nvPr/>
        </p:nvCxnSpPr>
        <p:spPr bwMode="gray">
          <a:xfrm>
            <a:off x="4183267" y="2635056"/>
            <a:ext cx="7673771"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D35CCDB3-1E2F-7679-1C0C-B0CE2BAFF4F9}"/>
              </a:ext>
            </a:extLst>
          </p:cNvPr>
          <p:cNvCxnSpPr>
            <a:cxnSpLocks/>
          </p:cNvCxnSpPr>
          <p:nvPr/>
        </p:nvCxnSpPr>
        <p:spPr bwMode="gray">
          <a:xfrm>
            <a:off x="4183267" y="4343385"/>
            <a:ext cx="7673771"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sp>
        <p:nvSpPr>
          <p:cNvPr id="2" name="Footer Placeholder 4">
            <a:extLst>
              <a:ext uri="{FF2B5EF4-FFF2-40B4-BE49-F238E27FC236}">
                <a16:creationId xmlns:a16="http://schemas.microsoft.com/office/drawing/2014/main" id="{7440DF1B-416C-D070-517D-1D1CA33AB3E6}"/>
              </a:ext>
            </a:extLst>
          </p:cNvPr>
          <p:cNvSpPr>
            <a:spLocks noGrp="1"/>
          </p:cNvSpPr>
          <p:nvPr>
            <p:ph type="ftr" sz="quarter" idx="3"/>
          </p:nvPr>
        </p:nvSpPr>
        <p:spPr>
          <a:xfrm>
            <a:off x="334962" y="6435873"/>
            <a:ext cx="9147241" cy="216706"/>
          </a:xfrm>
        </p:spPr>
        <p:txBody>
          <a:bodyPr/>
          <a:lstStyle/>
          <a:p>
            <a:r>
              <a:rPr lang="en-US" dirty="0">
                <a:hlinkClick r:id="rId3"/>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chemeClr val="tx1"/>
              </a:solidFill>
            </a:endParaRPr>
          </a:p>
        </p:txBody>
      </p:sp>
    </p:spTree>
    <p:extLst>
      <p:ext uri="{BB962C8B-B14F-4D97-AF65-F5344CB8AC3E}">
        <p14:creationId xmlns:p14="http://schemas.microsoft.com/office/powerpoint/2010/main" val="3050657507"/>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BBFDA6CE-22F3-C843-994E-E38DA7653CDF}"/>
              </a:ext>
            </a:extLst>
          </p:cNvPr>
          <p:cNvGraphicFramePr>
            <a:graphicFrameLocks/>
          </p:cNvGraphicFramePr>
          <p:nvPr>
            <p:custDataLst>
              <p:tags r:id="rId1"/>
            </p:custDataLst>
            <p:extLst>
              <p:ext uri="{D42A27DB-BD31-4B8C-83A1-F6EECF244321}">
                <p14:modId xmlns:p14="http://schemas.microsoft.com/office/powerpoint/2010/main" val="2920799708"/>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6" name="think-cell data - do not delete" hidden="1">
                        <a:extLst>
                          <a:ext uri="{FF2B5EF4-FFF2-40B4-BE49-F238E27FC236}">
                            <a16:creationId xmlns:a16="http://schemas.microsoft.com/office/drawing/2014/main" id="{BBFDA6CE-22F3-C843-994E-E38DA7653CD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ext Placeholder 1">
            <a:extLst>
              <a:ext uri="{FF2B5EF4-FFF2-40B4-BE49-F238E27FC236}">
                <a16:creationId xmlns:a16="http://schemas.microsoft.com/office/drawing/2014/main" id="{A5FF70A0-A8BE-F091-A2E9-7168CEF5B960}"/>
              </a:ext>
            </a:extLst>
          </p:cNvPr>
          <p:cNvSpPr>
            <a:spLocks noGrp="1"/>
          </p:cNvSpPr>
          <p:nvPr>
            <p:ph type="body" sz="quarter" idx="15"/>
          </p:nvPr>
        </p:nvSpPr>
        <p:spPr/>
        <p:txBody>
          <a:bodyPr/>
          <a:lstStyle/>
          <a:p>
            <a:r>
              <a:rPr lang="en-US" dirty="0">
                <a:solidFill>
                  <a:schemeClr val="bg1"/>
                </a:solidFill>
              </a:rPr>
              <a:t>Finance</a:t>
            </a:r>
          </a:p>
        </p:txBody>
      </p:sp>
      <p:sp>
        <p:nvSpPr>
          <p:cNvPr id="3" name="Title 2">
            <a:extLst>
              <a:ext uri="{FF2B5EF4-FFF2-40B4-BE49-F238E27FC236}">
                <a16:creationId xmlns:a16="http://schemas.microsoft.com/office/drawing/2014/main" id="{2CFF4375-18B6-FFFA-8C0E-1445ABDFF6D4}"/>
              </a:ext>
            </a:extLst>
          </p:cNvPr>
          <p:cNvSpPr>
            <a:spLocks noGrp="1"/>
          </p:cNvSpPr>
          <p:nvPr>
            <p:ph type="title"/>
          </p:nvPr>
        </p:nvSpPr>
        <p:spPr/>
        <p:txBody>
          <a:bodyPr vert="horz" rIns="91440"/>
          <a:lstStyle/>
          <a:p>
            <a:r>
              <a:rPr lang="en-US" dirty="0">
                <a:solidFill>
                  <a:srgbClr val="000000"/>
                </a:solidFill>
              </a:rPr>
              <a:t>Not one size fits all: Geothermal projects globally leverage different financing options</a:t>
            </a:r>
            <a:endParaRPr lang="en-US" dirty="0"/>
          </a:p>
        </p:txBody>
      </p:sp>
      <p:sp>
        <p:nvSpPr>
          <p:cNvPr id="5" name="Footer Placeholder 4">
            <a:extLst>
              <a:ext uri="{FF2B5EF4-FFF2-40B4-BE49-F238E27FC236}">
                <a16:creationId xmlns:a16="http://schemas.microsoft.com/office/drawing/2014/main" id="{40171BEE-A3D7-47B8-665E-456B493A0240}"/>
              </a:ext>
            </a:extLst>
          </p:cNvPr>
          <p:cNvSpPr>
            <a:spLocks noGrp="1"/>
          </p:cNvSpPr>
          <p:nvPr>
            <p:ph type="ftr" sz="quarter" idx="3"/>
          </p:nvPr>
        </p:nvSpPr>
        <p:spPr/>
        <p:txBody>
          <a:bodyPr/>
          <a:lstStyle/>
          <a:p>
            <a:r>
              <a:rPr lang="en-US" dirty="0">
                <a:solidFill>
                  <a:srgbClr val="000000"/>
                </a:solidFill>
              </a:rPr>
              <a:t>Sources: </a:t>
            </a:r>
            <a:r>
              <a:rPr lang="en-US" dirty="0">
                <a:solidFill>
                  <a:srgbClr val="000000"/>
                </a:solidFill>
                <a:hlinkClick r:id="rId5"/>
              </a:rPr>
              <a:t>Kenya Geothermal Report</a:t>
            </a:r>
            <a:r>
              <a:rPr lang="en-US" dirty="0">
                <a:solidFill>
                  <a:srgbClr val="000000"/>
                </a:solidFill>
              </a:rPr>
              <a:t> (World Bank, 2015); </a:t>
            </a:r>
            <a:r>
              <a:rPr lang="en-US" dirty="0">
                <a:solidFill>
                  <a:srgbClr val="000000"/>
                </a:solidFill>
                <a:hlinkClick r:id="rId6"/>
              </a:rPr>
              <a:t>Green Bond Report</a:t>
            </a:r>
            <a:r>
              <a:rPr lang="en-US" dirty="0">
                <a:solidFill>
                  <a:srgbClr val="000000"/>
                </a:solidFill>
              </a:rPr>
              <a:t> (</a:t>
            </a:r>
            <a:r>
              <a:rPr lang="en-US" dirty="0" err="1">
                <a:solidFill>
                  <a:srgbClr val="000000"/>
                </a:solidFill>
              </a:rPr>
              <a:t>Landsvirkjun</a:t>
            </a:r>
            <a:r>
              <a:rPr lang="en-US" dirty="0">
                <a:solidFill>
                  <a:srgbClr val="000000"/>
                </a:solidFill>
              </a:rPr>
              <a:t>, 2018); </a:t>
            </a:r>
            <a:r>
              <a:rPr lang="en-US" dirty="0">
                <a:solidFill>
                  <a:srgbClr val="000000"/>
                </a:solidFill>
                <a:hlinkClick r:id="rId7"/>
              </a:rPr>
              <a:t>Geothermal Grant</a:t>
            </a:r>
            <a:r>
              <a:rPr lang="en-US" dirty="0">
                <a:solidFill>
                  <a:srgbClr val="000000"/>
                </a:solidFill>
              </a:rPr>
              <a:t> (U.S. DOE, 2020); </a:t>
            </a:r>
            <a:r>
              <a:rPr lang="en-US" dirty="0">
                <a:solidFill>
                  <a:srgbClr val="000000"/>
                </a:solidFill>
                <a:hlinkClick r:id="rId8"/>
              </a:rPr>
              <a:t>Tiwi-Makban Project</a:t>
            </a:r>
            <a:r>
              <a:rPr lang="en-US" dirty="0">
                <a:solidFill>
                  <a:srgbClr val="000000"/>
                </a:solidFill>
              </a:rPr>
              <a:t> (ADB, 2010).</a:t>
            </a:r>
          </a:p>
          <a:p>
            <a:pPr lvl="0">
              <a:defRPr/>
            </a:pPr>
            <a:r>
              <a:rPr lang="en-US" dirty="0">
                <a:solidFill>
                  <a:srgbClr val="000000"/>
                </a:solidFill>
              </a:rPr>
              <a:t>Credit: </a:t>
            </a:r>
            <a:r>
              <a:rPr lang="en-US" dirty="0" err="1">
                <a:solidFill>
                  <a:srgbClr val="000000"/>
                </a:solidFill>
              </a:rPr>
              <a:t>Faradisa</a:t>
            </a:r>
            <a:r>
              <a:rPr lang="en-US" dirty="0">
                <a:solidFill>
                  <a:srgbClr val="000000"/>
                </a:solidFill>
              </a:rPr>
              <a:t> </a:t>
            </a:r>
            <a:r>
              <a:rPr lang="en-US" dirty="0" err="1">
                <a:solidFill>
                  <a:srgbClr val="000000"/>
                </a:solidFill>
              </a:rPr>
              <a:t>Anintya</a:t>
            </a:r>
            <a:r>
              <a:rPr lang="en-US" dirty="0">
                <a:solidFill>
                  <a:srgbClr val="000000"/>
                </a:solidFill>
              </a:rPr>
              <a:t>, Pia Doris Morrow, and </a:t>
            </a:r>
            <a:r>
              <a:rPr lang="en-US" dirty="0">
                <a:solidFill>
                  <a:srgbClr val="000000"/>
                </a:solidFill>
                <a:hlinkClick r:id="rId9"/>
              </a:rPr>
              <a:t>Gernot Wagner</a:t>
            </a:r>
            <a:r>
              <a:rPr lang="en-US" dirty="0">
                <a:solidFill>
                  <a:srgbClr val="000000"/>
                </a:solidFill>
              </a:rPr>
              <a:t>. </a:t>
            </a:r>
            <a:r>
              <a:rPr lang="en-US" dirty="0">
                <a:hlinkClick r:id="rId10"/>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rgbClr val="000000"/>
              </a:solidFill>
              <a:cs typeface="Arial"/>
            </a:endParaRPr>
          </a:p>
        </p:txBody>
      </p:sp>
      <p:graphicFrame>
        <p:nvGraphicFramePr>
          <p:cNvPr id="7" name="Table 6">
            <a:extLst>
              <a:ext uri="{FF2B5EF4-FFF2-40B4-BE49-F238E27FC236}">
                <a16:creationId xmlns:a16="http://schemas.microsoft.com/office/drawing/2014/main" id="{DA148449-50AF-10B6-F635-DB7A2945A74D}"/>
              </a:ext>
            </a:extLst>
          </p:cNvPr>
          <p:cNvGraphicFramePr>
            <a:graphicFrameLocks noGrp="1"/>
          </p:cNvGraphicFramePr>
          <p:nvPr>
            <p:extLst>
              <p:ext uri="{D42A27DB-BD31-4B8C-83A1-F6EECF244321}">
                <p14:modId xmlns:p14="http://schemas.microsoft.com/office/powerpoint/2010/main" val="1371845432"/>
              </p:ext>
            </p:extLst>
          </p:nvPr>
        </p:nvGraphicFramePr>
        <p:xfrm>
          <a:off x="315937" y="1462812"/>
          <a:ext cx="11528037" cy="4693920"/>
        </p:xfrm>
        <a:graphic>
          <a:graphicData uri="http://schemas.openxmlformats.org/drawingml/2006/table">
            <a:tbl>
              <a:tblPr firstRow="1" bandRow="1">
                <a:tableStyleId>{5C22544A-7EE6-4342-B048-85BDC9FD1C3A}</a:tableStyleId>
              </a:tblPr>
              <a:tblGrid>
                <a:gridCol w="1512799">
                  <a:extLst>
                    <a:ext uri="{9D8B030D-6E8A-4147-A177-3AD203B41FA5}">
                      <a16:colId xmlns:a16="http://schemas.microsoft.com/office/drawing/2014/main" val="3842874159"/>
                    </a:ext>
                  </a:extLst>
                </a:gridCol>
                <a:gridCol w="2825205">
                  <a:extLst>
                    <a:ext uri="{9D8B030D-6E8A-4147-A177-3AD203B41FA5}">
                      <a16:colId xmlns:a16="http://schemas.microsoft.com/office/drawing/2014/main" val="20001"/>
                    </a:ext>
                  </a:extLst>
                </a:gridCol>
                <a:gridCol w="3576376">
                  <a:extLst>
                    <a:ext uri="{9D8B030D-6E8A-4147-A177-3AD203B41FA5}">
                      <a16:colId xmlns:a16="http://schemas.microsoft.com/office/drawing/2014/main" val="20002"/>
                    </a:ext>
                  </a:extLst>
                </a:gridCol>
                <a:gridCol w="3613657">
                  <a:extLst>
                    <a:ext uri="{9D8B030D-6E8A-4147-A177-3AD203B41FA5}">
                      <a16:colId xmlns:a16="http://schemas.microsoft.com/office/drawing/2014/main" val="3302981372"/>
                    </a:ext>
                  </a:extLst>
                </a:gridCol>
              </a:tblGrid>
              <a:tr h="273400">
                <a:tc>
                  <a:txBody>
                    <a:bodyPr/>
                    <a:lstStyle/>
                    <a:p>
                      <a:pPr marL="0" lvl="3" indent="0" algn="l" defTabSz="914400" rtl="0" eaLnBrk="1" latinLnBrk="0" hangingPunct="1">
                        <a:lnSpc>
                          <a:spcPct val="100000"/>
                        </a:lnSpc>
                        <a:spcBef>
                          <a:spcPts val="0"/>
                        </a:spcBef>
                        <a:spcAft>
                          <a:spcPts val="0"/>
                        </a:spcAft>
                        <a:buClr>
                          <a:schemeClr val="tx2"/>
                        </a:buClr>
                        <a:buFont typeface="Arial" panose="020B0604020202020204" pitchFamily="34" charset="0"/>
                        <a:buChar char="​"/>
                      </a:pPr>
                      <a:endParaRPr lang="en-US" sz="1400" b="0" kern="1200" dirty="0">
                        <a:solidFill>
                          <a:schemeClr val="tx2"/>
                        </a:solidFill>
                        <a:latin typeface="+mn-lt"/>
                        <a:ea typeface="+mn-ea"/>
                        <a:cs typeface="+mn-cs"/>
                      </a:endParaRP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lvl="3" indent="0" algn="l" defTabSz="914400" rtl="0" eaLnBrk="1" latinLnBrk="0" hangingPunct="1">
                        <a:lnSpc>
                          <a:spcPct val="100000"/>
                        </a:lnSpc>
                        <a:spcBef>
                          <a:spcPts val="0"/>
                        </a:spcBef>
                        <a:spcAft>
                          <a:spcPts val="0"/>
                        </a:spcAft>
                        <a:buClr>
                          <a:schemeClr val="tx2"/>
                        </a:buClr>
                        <a:buFont typeface="Arial" panose="020B0604020202020204" pitchFamily="34" charset="0"/>
                        <a:buNone/>
                      </a:pPr>
                      <a:r>
                        <a:rPr lang="en-US" sz="1400" b="1" kern="1200" dirty="0">
                          <a:solidFill>
                            <a:schemeClr val="tx1"/>
                          </a:solidFill>
                          <a:latin typeface="+mn-lt"/>
                          <a:ea typeface="+mn-ea"/>
                          <a:cs typeface="+mn-cs"/>
                        </a:rPr>
                        <a:t>Description</a:t>
                      </a: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lvl="3" indent="0" algn="l" defTabSz="914400" rtl="0" eaLnBrk="1" latinLnBrk="0" hangingPunct="1">
                        <a:lnSpc>
                          <a:spcPct val="100000"/>
                        </a:lnSpc>
                        <a:spcBef>
                          <a:spcPts val="0"/>
                        </a:spcBef>
                        <a:spcAft>
                          <a:spcPts val="0"/>
                        </a:spcAft>
                        <a:buClr>
                          <a:schemeClr val="tx2"/>
                        </a:buClr>
                        <a:buFont typeface="Arial" panose="020B0604020202020204" pitchFamily="34" charset="0"/>
                        <a:buChar char="​"/>
                      </a:pPr>
                      <a:r>
                        <a:rPr lang="en-US" sz="1400" b="1" kern="1200" dirty="0">
                          <a:solidFill>
                            <a:schemeClr val="tx1"/>
                          </a:solidFill>
                          <a:latin typeface="+mn-lt"/>
                          <a:ea typeface="+mn-ea"/>
                          <a:cs typeface="+mn-cs"/>
                        </a:rPr>
                        <a:t>Advantages and Challenges</a:t>
                      </a: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lvl="3" indent="0" algn="l" defTabSz="914400" rtl="0" eaLnBrk="1" latinLnBrk="0" hangingPunct="1">
                        <a:lnSpc>
                          <a:spcPct val="100000"/>
                        </a:lnSpc>
                        <a:spcBef>
                          <a:spcPts val="0"/>
                        </a:spcBef>
                        <a:spcAft>
                          <a:spcPts val="0"/>
                        </a:spcAft>
                        <a:buClr>
                          <a:schemeClr val="tx2"/>
                        </a:buClr>
                        <a:buFont typeface="Arial" panose="020B0604020202020204" pitchFamily="34" charset="0"/>
                        <a:buChar char="​"/>
                      </a:pPr>
                      <a:r>
                        <a:rPr lang="en-US" sz="1400" b="1" kern="1200" dirty="0">
                          <a:solidFill>
                            <a:schemeClr val="tx1"/>
                          </a:solidFill>
                          <a:latin typeface="+mn-lt"/>
                          <a:ea typeface="+mn-ea"/>
                          <a:cs typeface="+mn-cs"/>
                        </a:rPr>
                        <a:t>Example</a:t>
                      </a: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984242">
                <a:tc>
                  <a:txBody>
                    <a:bodyPr/>
                    <a:lstStyle/>
                    <a:p>
                      <a:pPr marL="0" indent="0" algn="l" fontAlgn="b">
                        <a:buNone/>
                      </a:pPr>
                      <a:r>
                        <a:rPr lang="en-US" sz="1400" b="1" i="0" u="none" strike="noStrike" dirty="0">
                          <a:solidFill>
                            <a:srgbClr val="000000"/>
                          </a:solidFill>
                          <a:effectLst/>
                          <a:latin typeface="+mn-lt"/>
                        </a:rPr>
                        <a:t>Public-Private Partnerships</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lumMod val="60000"/>
                          <a:lumOff val="40000"/>
                        </a:schemeClr>
                      </a:solidFill>
                      <a:prstDash val="solid"/>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l" fontAlgn="b">
                        <a:buNone/>
                      </a:pPr>
                      <a:r>
                        <a:rPr lang="en-US" sz="1400" b="0" i="0" u="none" strike="noStrike" dirty="0">
                          <a:solidFill>
                            <a:srgbClr val="000000"/>
                          </a:solidFill>
                          <a:effectLst/>
                          <a:latin typeface="+mn-lt"/>
                        </a:rPr>
                        <a:t>Combines government </a:t>
                      </a:r>
                      <a:br>
                        <a:rPr lang="en-US" sz="1400" b="0" i="0" u="none" strike="noStrike" dirty="0">
                          <a:solidFill>
                            <a:srgbClr val="000000"/>
                          </a:solidFill>
                          <a:effectLst/>
                          <a:latin typeface="+mn-lt"/>
                        </a:rPr>
                      </a:br>
                      <a:r>
                        <a:rPr lang="en-US" sz="1400" b="0" i="0" u="none" strike="noStrike" dirty="0">
                          <a:solidFill>
                            <a:srgbClr val="000000"/>
                          </a:solidFill>
                          <a:effectLst/>
                          <a:latin typeface="+mn-lt"/>
                        </a:rPr>
                        <a:t>funding with private </a:t>
                      </a:r>
                      <a:br>
                        <a:rPr lang="en-US" sz="1400" b="0" i="0" u="none" strike="noStrike" dirty="0">
                          <a:solidFill>
                            <a:srgbClr val="000000"/>
                          </a:solidFill>
                          <a:effectLst/>
                          <a:latin typeface="+mn-lt"/>
                        </a:rPr>
                      </a:br>
                      <a:r>
                        <a:rPr lang="en-US" sz="1400" b="0" i="0" u="none" strike="noStrike" dirty="0">
                          <a:solidFill>
                            <a:srgbClr val="000000"/>
                          </a:solidFill>
                          <a:effectLst/>
                          <a:latin typeface="+mn-lt"/>
                        </a:rPr>
                        <a:t>equity/debt</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lumMod val="60000"/>
                          <a:lumOff val="40000"/>
                        </a:schemeClr>
                      </a:solidFill>
                      <a:prstDash val="solid"/>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177800" indent="-177800" algn="l" fontAlgn="b">
                        <a:buClr>
                          <a:srgbClr val="FFFFFF"/>
                        </a:buClr>
                        <a:buFont typeface="Arial"/>
                        <a:buChar char="•"/>
                      </a:pPr>
                      <a:r>
                        <a:rPr lang="en-US" sz="1400" b="0" i="0" u="none" strike="noStrike" dirty="0">
                          <a:solidFill>
                            <a:srgbClr val="000000"/>
                          </a:solidFill>
                          <a:effectLst/>
                          <a:latin typeface="+mn-lt"/>
                        </a:rPr>
                        <a:t>Leverages both public oversight and private sector efficiency.</a:t>
                      </a:r>
                    </a:p>
                    <a:p>
                      <a:pPr marL="177800" indent="-177800" algn="l" fontAlgn="b">
                        <a:buClr>
                          <a:srgbClr val="FFFFFF"/>
                        </a:buClr>
                        <a:buFont typeface="Arial"/>
                        <a:buChar char="•"/>
                      </a:pPr>
                      <a:r>
                        <a:rPr lang="en-US" sz="1400" b="0" i="0" u="none" strike="noStrike" dirty="0">
                          <a:solidFill>
                            <a:srgbClr val="000000"/>
                          </a:solidFill>
                          <a:effectLst/>
                          <a:latin typeface="+mn-lt"/>
                        </a:rPr>
                        <a:t>Involves complex coordination and legal frameworks.</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lumMod val="60000"/>
                          <a:lumOff val="40000"/>
                        </a:schemeClr>
                      </a:solidFill>
                      <a:prstDash val="solid"/>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l" fontAlgn="b">
                        <a:buNone/>
                      </a:pPr>
                      <a:r>
                        <a:rPr lang="en-US" sz="1400" b="1" i="0" u="none" strike="noStrike" dirty="0">
                          <a:solidFill>
                            <a:srgbClr val="000000"/>
                          </a:solidFill>
                          <a:effectLst/>
                          <a:latin typeface="+mn-lt"/>
                        </a:rPr>
                        <a:t>Kenya’s Rift Valley development</a:t>
                      </a:r>
                      <a:r>
                        <a:rPr lang="en-US" sz="1400" b="0" i="0" u="none" strike="noStrike" dirty="0">
                          <a:solidFill>
                            <a:srgbClr val="000000"/>
                          </a:solidFill>
                          <a:effectLst/>
                          <a:latin typeface="+mn-lt"/>
                        </a:rPr>
                        <a:t> </a:t>
                      </a:r>
                      <a:br>
                        <a:rPr lang="en-US" sz="1400" b="0" i="0" u="none" strike="noStrike" dirty="0">
                          <a:solidFill>
                            <a:srgbClr val="000000"/>
                          </a:solidFill>
                          <a:effectLst/>
                          <a:latin typeface="+mn-lt"/>
                        </a:rPr>
                      </a:br>
                      <a:r>
                        <a:rPr lang="en-US" sz="1400" b="0" i="0" u="none" strike="noStrike" dirty="0">
                          <a:solidFill>
                            <a:srgbClr val="000000"/>
                          </a:solidFill>
                          <a:effectLst/>
                          <a:latin typeface="+mn-lt"/>
                        </a:rPr>
                        <a:t>(World Bank support)</a:t>
                      </a:r>
                    </a:p>
                    <a:p>
                      <a:pPr marL="0" indent="0" algn="l" fontAlgn="b">
                        <a:buNone/>
                      </a:pPr>
                      <a:r>
                        <a:rPr lang="en-US" sz="1200" b="0" i="0" u="none" strike="noStrike" dirty="0">
                          <a:solidFill>
                            <a:srgbClr val="000000"/>
                          </a:solidFill>
                          <a:effectLst/>
                          <a:latin typeface="+mn-lt"/>
                        </a:rPr>
                        <a:t>Large-scale power generation and infrastructure projects (2019-present)</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lumMod val="60000"/>
                          <a:lumOff val="40000"/>
                        </a:schemeClr>
                      </a:solidFill>
                      <a:prstDash val="solid"/>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984242">
                <a:tc>
                  <a:txBody>
                    <a:bodyPr/>
                    <a:lstStyle/>
                    <a:p>
                      <a:pPr marL="0" indent="0" algn="l" fontAlgn="b">
                        <a:buNone/>
                      </a:pPr>
                      <a:r>
                        <a:rPr lang="en-US" sz="1400" b="1" i="0" u="none" strike="noStrike" dirty="0">
                          <a:solidFill>
                            <a:srgbClr val="000000"/>
                          </a:solidFill>
                          <a:effectLst/>
                          <a:latin typeface="+mn-lt"/>
                        </a:rPr>
                        <a:t>Green Bonds</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l" fontAlgn="b">
                        <a:buNone/>
                      </a:pPr>
                      <a:r>
                        <a:rPr lang="en-US" sz="1400" b="0" i="0" u="none" strike="noStrike" dirty="0">
                          <a:solidFill>
                            <a:srgbClr val="000000"/>
                          </a:solidFill>
                          <a:effectLst/>
                          <a:latin typeface="+mn-lt"/>
                        </a:rPr>
                        <a:t>Debt instruments for </a:t>
                      </a:r>
                      <a:br>
                        <a:rPr lang="en-US" sz="1600" b="0" i="0" u="none" strike="noStrike" dirty="0">
                          <a:solidFill>
                            <a:schemeClr val="dk1"/>
                          </a:solidFill>
                          <a:effectLst/>
                          <a:latin typeface="+mn-lt"/>
                        </a:rPr>
                      </a:br>
                      <a:r>
                        <a:rPr lang="en-US" sz="1400" b="0" i="0" u="none" strike="noStrike" dirty="0">
                          <a:solidFill>
                            <a:srgbClr val="000000"/>
                          </a:solidFill>
                          <a:effectLst/>
                          <a:latin typeface="+mn-lt"/>
                        </a:rPr>
                        <a:t>renewable projects</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177800" indent="-177800" algn="l" fontAlgn="b">
                        <a:buClr>
                          <a:srgbClr val="FFFFFF"/>
                        </a:buClr>
                        <a:buFont typeface="Arial"/>
                        <a:buChar char="•"/>
                      </a:pPr>
                      <a:r>
                        <a:rPr lang="en-US" sz="1400" b="0" i="0" u="none" strike="noStrike" dirty="0">
                          <a:solidFill>
                            <a:srgbClr val="000000"/>
                          </a:solidFill>
                          <a:effectLst/>
                          <a:latin typeface="+mn-lt"/>
                        </a:rPr>
                        <a:t>Attracts investors seeking green investments; scalable.</a:t>
                      </a:r>
                    </a:p>
                    <a:p>
                      <a:pPr marL="177800" indent="-177800" algn="l" fontAlgn="b">
                        <a:buClr>
                          <a:srgbClr val="FFFFFF"/>
                        </a:buClr>
                        <a:buFont typeface="Arial"/>
                        <a:buChar char="•"/>
                      </a:pPr>
                      <a:r>
                        <a:rPr lang="en-US" sz="1400" b="0" i="0" u="none" strike="noStrike" dirty="0">
                          <a:solidFill>
                            <a:srgbClr val="000000"/>
                          </a:solidFill>
                          <a:effectLst/>
                          <a:latin typeface="+mn-lt"/>
                        </a:rPr>
                        <a:t>Dependent on investor confidence and credit ratings.</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l" fontAlgn="b">
                        <a:buNone/>
                      </a:pPr>
                      <a:r>
                        <a:rPr lang="en-US" sz="1400" b="1" i="0" u="none" strike="noStrike" dirty="0">
                          <a:solidFill>
                            <a:srgbClr val="000000"/>
                          </a:solidFill>
                          <a:effectLst/>
                          <a:latin typeface="+mn-lt"/>
                        </a:rPr>
                        <a:t>Iceland’s geothermal expansion</a:t>
                      </a:r>
                      <a:r>
                        <a:rPr lang="en-US" sz="1400" b="0" i="0" u="none" strike="noStrike" dirty="0">
                          <a:solidFill>
                            <a:srgbClr val="000000"/>
                          </a:solidFill>
                          <a:effectLst/>
                          <a:latin typeface="+mn-lt"/>
                        </a:rPr>
                        <a:t> via bonds</a:t>
                      </a:r>
                    </a:p>
                    <a:p>
                      <a:pPr marL="0" indent="0" algn="l" fontAlgn="b">
                        <a:buNone/>
                      </a:pPr>
                      <a:r>
                        <a:rPr lang="en-US" sz="1200" b="0" i="0" u="none" strike="noStrike" dirty="0">
                          <a:solidFill>
                            <a:srgbClr val="000000"/>
                          </a:solidFill>
                          <a:effectLst/>
                          <a:latin typeface="+mn-lt"/>
                        </a:rPr>
                        <a:t>Utility-scale geothermal expansions</a:t>
                      </a:r>
                      <a:br>
                        <a:rPr lang="en-US" sz="1200" b="0" i="0" u="none" strike="noStrike" dirty="0">
                          <a:solidFill>
                            <a:srgbClr val="000000"/>
                          </a:solidFill>
                          <a:effectLst/>
                          <a:latin typeface="+mn-lt"/>
                        </a:rPr>
                      </a:br>
                      <a:r>
                        <a:rPr lang="en-US" sz="1200" b="0" i="0" u="none" strike="noStrike" dirty="0">
                          <a:solidFill>
                            <a:srgbClr val="000000"/>
                          </a:solidFill>
                          <a:effectLst/>
                          <a:latin typeface="+mn-lt"/>
                        </a:rPr>
                        <a:t> (2018-present)</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49955528"/>
                  </a:ext>
                </a:extLst>
              </a:tr>
              <a:tr h="984242">
                <a:tc>
                  <a:txBody>
                    <a:bodyPr/>
                    <a:lstStyle/>
                    <a:p>
                      <a:pPr marL="0" indent="0" algn="l" fontAlgn="b">
                        <a:buNone/>
                      </a:pPr>
                      <a:r>
                        <a:rPr lang="en-US" sz="1400" b="1" i="0" u="none" strike="noStrike" dirty="0">
                          <a:solidFill>
                            <a:srgbClr val="000000"/>
                          </a:solidFill>
                          <a:effectLst/>
                          <a:latin typeface="+mn-lt"/>
                        </a:rPr>
                        <a:t>Government Grants</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l" fontAlgn="b">
                        <a:buNone/>
                      </a:pPr>
                      <a:r>
                        <a:rPr lang="en-US" sz="1400" b="0" i="0" u="none" strike="noStrike" dirty="0">
                          <a:solidFill>
                            <a:srgbClr val="000000"/>
                          </a:solidFill>
                          <a:effectLst/>
                          <a:latin typeface="+mn-lt"/>
                        </a:rPr>
                        <a:t>Federal and state funding </a:t>
                      </a:r>
                      <a:br>
                        <a:rPr lang="en-US" sz="1400" b="0" i="0" u="none" strike="noStrike" dirty="0">
                          <a:solidFill>
                            <a:srgbClr val="000000"/>
                          </a:solidFill>
                          <a:effectLst/>
                          <a:latin typeface="+mn-lt"/>
                        </a:rPr>
                      </a:br>
                      <a:r>
                        <a:rPr lang="en-US" sz="1400" b="0" i="0" u="none" strike="noStrike" dirty="0">
                          <a:solidFill>
                            <a:srgbClr val="000000"/>
                          </a:solidFill>
                          <a:effectLst/>
                          <a:latin typeface="+mn-lt"/>
                        </a:rPr>
                        <a:t>for R&amp;D and deployment</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177800" indent="-177800" algn="l" fontAlgn="b">
                        <a:buClr>
                          <a:srgbClr val="FFFFFF"/>
                        </a:buClr>
                        <a:buFont typeface="Arial"/>
                        <a:buChar char="•"/>
                      </a:pPr>
                      <a:r>
                        <a:rPr lang="en-US" sz="1400" b="0" i="0" u="none" strike="noStrike" dirty="0">
                          <a:solidFill>
                            <a:srgbClr val="000000"/>
                          </a:solidFill>
                          <a:effectLst/>
                          <a:latin typeface="+mn-lt"/>
                        </a:rPr>
                        <a:t>Non-dilutive funding; promotes innovation and early-stage support.</a:t>
                      </a:r>
                    </a:p>
                    <a:p>
                      <a:pPr marL="177800" indent="-177800" algn="l" fontAlgn="b">
                        <a:buClr>
                          <a:srgbClr val="FFFFFF"/>
                        </a:buClr>
                        <a:buFont typeface="Arial"/>
                        <a:buChar char="•"/>
                      </a:pPr>
                      <a:r>
                        <a:rPr lang="en-US" sz="1400" b="0" i="0" u="none" strike="noStrike" dirty="0">
                          <a:solidFill>
                            <a:srgbClr val="000000"/>
                          </a:solidFill>
                          <a:effectLst/>
                          <a:latin typeface="+mn-lt"/>
                        </a:rPr>
                        <a:t>Often limited in size and competitive to obtain.</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l" fontAlgn="b">
                        <a:buNone/>
                      </a:pPr>
                      <a:r>
                        <a:rPr lang="en-US" sz="1400" b="0" i="0" u="none" strike="noStrike" dirty="0">
                          <a:solidFill>
                            <a:srgbClr val="000000"/>
                          </a:solidFill>
                          <a:effectLst/>
                          <a:latin typeface="+mn-lt"/>
                        </a:rPr>
                        <a:t>U.S. </a:t>
                      </a:r>
                      <a:r>
                        <a:rPr lang="en-US" sz="1400" b="1" i="0" u="none" strike="noStrike" dirty="0">
                          <a:solidFill>
                            <a:srgbClr val="000000"/>
                          </a:solidFill>
                          <a:effectLst/>
                          <a:latin typeface="+mn-lt"/>
                        </a:rPr>
                        <a:t>DOE $200,000 grants </a:t>
                      </a:r>
                      <a:r>
                        <a:rPr lang="en-US" sz="1400" b="0" i="0" u="none" strike="noStrike" dirty="0">
                          <a:solidFill>
                            <a:srgbClr val="000000"/>
                          </a:solidFill>
                          <a:effectLst/>
                          <a:latin typeface="+mn-lt"/>
                        </a:rPr>
                        <a:t>for geothermal heating &amp; cooling tech.</a:t>
                      </a:r>
                    </a:p>
                    <a:p>
                      <a:pPr marL="0" indent="0" algn="l" fontAlgn="b">
                        <a:buNone/>
                      </a:pPr>
                      <a:r>
                        <a:rPr lang="en-US" sz="1200" b="0" i="0" u="none" strike="noStrike" dirty="0">
                          <a:solidFill>
                            <a:srgbClr val="000000"/>
                          </a:solidFill>
                          <a:effectLst/>
                          <a:latin typeface="+mn-lt"/>
                        </a:rPr>
                        <a:t>Pilot/demo projects, new tech in heating &amp; cooling (grants announced in 2020)</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051309"/>
                  </a:ext>
                </a:extLst>
              </a:tr>
              <a:tr h="984242">
                <a:tc>
                  <a:txBody>
                    <a:bodyPr/>
                    <a:lstStyle/>
                    <a:p>
                      <a:pPr marL="0" indent="0" algn="l" fontAlgn="b">
                        <a:buNone/>
                      </a:pPr>
                      <a:r>
                        <a:rPr lang="en-US" sz="1400" b="1" i="0" u="none" strike="noStrike" dirty="0">
                          <a:solidFill>
                            <a:srgbClr val="000000"/>
                          </a:solidFill>
                          <a:effectLst/>
                          <a:latin typeface="+mn-lt"/>
                        </a:rPr>
                        <a:t>Concessional Loans</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l" fontAlgn="b">
                        <a:buNone/>
                      </a:pPr>
                      <a:r>
                        <a:rPr lang="en-US" sz="1400" b="0" i="0" u="none" strike="noStrike" dirty="0">
                          <a:solidFill>
                            <a:srgbClr val="000000"/>
                          </a:solidFill>
                          <a:effectLst/>
                          <a:latin typeface="+mn-lt"/>
                        </a:rPr>
                        <a:t>Low-interest loans from development banks</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177800" indent="-177800" algn="l" fontAlgn="b">
                        <a:buClr>
                          <a:srgbClr val="FFFFFF"/>
                        </a:buClr>
                        <a:buFont typeface="Arial"/>
                        <a:buChar char="•"/>
                      </a:pPr>
                      <a:r>
                        <a:rPr lang="en-US" sz="1400" b="0" i="0" u="none" strike="noStrike" dirty="0">
                          <a:solidFill>
                            <a:srgbClr val="000000"/>
                          </a:solidFill>
                          <a:effectLst/>
                          <a:latin typeface="+mn-lt"/>
                        </a:rPr>
                        <a:t>Reduces financing cost for developing countries.</a:t>
                      </a:r>
                    </a:p>
                    <a:p>
                      <a:pPr marL="177800" indent="-177800" algn="l" fontAlgn="b">
                        <a:buClr>
                          <a:srgbClr val="FFFFFF"/>
                        </a:buClr>
                        <a:buFont typeface="Arial"/>
                        <a:buChar char="•"/>
                      </a:pPr>
                      <a:r>
                        <a:rPr lang="en-US" sz="1400" b="0" i="0" u="none" strike="noStrike" dirty="0">
                          <a:solidFill>
                            <a:srgbClr val="000000"/>
                          </a:solidFill>
                          <a:effectLst/>
                          <a:latin typeface="+mn-lt"/>
                        </a:rPr>
                        <a:t>Can lead to debt accumulation; tied to lender conditions.</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l" fontAlgn="b">
                        <a:buNone/>
                      </a:pPr>
                      <a:r>
                        <a:rPr lang="en-US" sz="1400" b="1" i="0" u="none" strike="noStrike" dirty="0">
                          <a:solidFill>
                            <a:srgbClr val="000000"/>
                          </a:solidFill>
                          <a:effectLst/>
                          <a:latin typeface="+mn-lt"/>
                        </a:rPr>
                        <a:t>Philippines’ geothermal sector</a:t>
                      </a:r>
                      <a:r>
                        <a:rPr lang="en-US" sz="1400" b="0" i="0" u="none" strike="noStrike" dirty="0">
                          <a:solidFill>
                            <a:srgbClr val="000000"/>
                          </a:solidFill>
                          <a:effectLst/>
                          <a:latin typeface="+mn-lt"/>
                        </a:rPr>
                        <a:t> (international aid)</a:t>
                      </a:r>
                    </a:p>
                    <a:p>
                      <a:pPr marL="0" indent="0" algn="l" fontAlgn="b">
                        <a:buNone/>
                      </a:pPr>
                      <a:r>
                        <a:rPr lang="en-US" sz="1200" b="0" i="0" u="none" strike="noStrike" dirty="0">
                          <a:solidFill>
                            <a:srgbClr val="000000"/>
                          </a:solidFill>
                          <a:effectLst/>
                          <a:latin typeface="+mn-lt"/>
                        </a:rPr>
                        <a:t>Exploration, drilling, and plant development in emerging markets (2010-2015)</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13219629"/>
                  </a:ext>
                </a:extLst>
              </a:tr>
            </a:tbl>
          </a:graphicData>
        </a:graphic>
      </p:graphicFrame>
      <p:pic>
        <p:nvPicPr>
          <p:cNvPr id="8" name="Graphic 7" descr="Badge Tick1 with solid fill">
            <a:extLst>
              <a:ext uri="{FF2B5EF4-FFF2-40B4-BE49-F238E27FC236}">
                <a16:creationId xmlns:a16="http://schemas.microsoft.com/office/drawing/2014/main" id="{1976B55C-99D4-EC78-CA38-B687763A1D83}"/>
              </a:ext>
            </a:extLst>
          </p:cNvPr>
          <p:cNvPicPr>
            <a:picLocks noChangeAspect="1"/>
          </p:cNvPicPr>
          <p:nvPr/>
        </p:nvPicPr>
        <p:blipFill>
          <a:blip r:embed="rId11" cstate="screen">
            <a:extLst>
              <a:ext uri="{28A0092B-C50C-407E-A947-70E740481C1C}">
                <a14:useLocalDpi xmlns:a14="http://schemas.microsoft.com/office/drawing/2010/main"/>
              </a:ext>
              <a:ext uri="{96DAC541-7B7A-43D3-8B79-37D633B846F1}">
                <asvg:svgBlip xmlns:asvg="http://schemas.microsoft.com/office/drawing/2016/SVG/main" r:embed="rId12"/>
              </a:ext>
            </a:extLst>
          </a:blip>
          <a:stretch>
            <a:fillRect/>
          </a:stretch>
        </p:blipFill>
        <p:spPr>
          <a:xfrm>
            <a:off x="4311026" y="1771226"/>
            <a:ext cx="328187" cy="320492"/>
          </a:xfrm>
          <a:prstGeom prst="rect">
            <a:avLst/>
          </a:prstGeom>
        </p:spPr>
      </p:pic>
      <p:pic>
        <p:nvPicPr>
          <p:cNvPr id="9" name="Graphic 8" descr="Badge Cross with solid fill">
            <a:extLst>
              <a:ext uri="{FF2B5EF4-FFF2-40B4-BE49-F238E27FC236}">
                <a16:creationId xmlns:a16="http://schemas.microsoft.com/office/drawing/2014/main" id="{FBB638FF-4C3C-D63A-5DD5-B377447456AB}"/>
              </a:ext>
            </a:extLst>
          </p:cNvPr>
          <p:cNvPicPr>
            <a:picLocks noChangeAspect="1"/>
          </p:cNvPicPr>
          <p:nvPr/>
        </p:nvPicPr>
        <p:blipFill>
          <a:blip r:embed="rId13" cstate="screen">
            <a:extLst>
              <a:ext uri="{28A0092B-C50C-407E-A947-70E740481C1C}">
                <a14:useLocalDpi xmlns:a14="http://schemas.microsoft.com/office/drawing/2010/main"/>
              </a:ext>
              <a:ext uri="{96DAC541-7B7A-43D3-8B79-37D633B846F1}">
                <asvg:svgBlip xmlns:asvg="http://schemas.microsoft.com/office/drawing/2016/SVG/main" r:embed="rId14"/>
              </a:ext>
            </a:extLst>
          </a:blip>
          <a:stretch>
            <a:fillRect/>
          </a:stretch>
        </p:blipFill>
        <p:spPr>
          <a:xfrm flipH="1" flipV="1">
            <a:off x="4311026" y="2338131"/>
            <a:ext cx="328186" cy="320491"/>
          </a:xfrm>
          <a:prstGeom prst="rect">
            <a:avLst/>
          </a:prstGeom>
        </p:spPr>
      </p:pic>
      <p:pic>
        <p:nvPicPr>
          <p:cNvPr id="10" name="Graphic 9" descr="Badge Tick1 with solid fill">
            <a:extLst>
              <a:ext uri="{FF2B5EF4-FFF2-40B4-BE49-F238E27FC236}">
                <a16:creationId xmlns:a16="http://schemas.microsoft.com/office/drawing/2014/main" id="{08920502-9DFC-A1B8-7BE6-036C8286AFBF}"/>
              </a:ext>
            </a:extLst>
          </p:cNvPr>
          <p:cNvPicPr>
            <a:picLocks noChangeAspect="1"/>
          </p:cNvPicPr>
          <p:nvPr/>
        </p:nvPicPr>
        <p:blipFill>
          <a:blip r:embed="rId11" cstate="screen">
            <a:extLst>
              <a:ext uri="{28A0092B-C50C-407E-A947-70E740481C1C}">
                <a14:useLocalDpi xmlns:a14="http://schemas.microsoft.com/office/drawing/2010/main"/>
              </a:ext>
              <a:ext uri="{96DAC541-7B7A-43D3-8B79-37D633B846F1}">
                <asvg:svgBlip xmlns:asvg="http://schemas.microsoft.com/office/drawing/2016/SVG/main" r:embed="rId12"/>
              </a:ext>
            </a:extLst>
          </a:blip>
          <a:stretch>
            <a:fillRect/>
          </a:stretch>
        </p:blipFill>
        <p:spPr>
          <a:xfrm>
            <a:off x="4311026" y="2857217"/>
            <a:ext cx="328187" cy="320492"/>
          </a:xfrm>
          <a:prstGeom prst="rect">
            <a:avLst/>
          </a:prstGeom>
        </p:spPr>
      </p:pic>
      <p:pic>
        <p:nvPicPr>
          <p:cNvPr id="11" name="Graphic 10" descr="Badge Cross with solid fill">
            <a:extLst>
              <a:ext uri="{FF2B5EF4-FFF2-40B4-BE49-F238E27FC236}">
                <a16:creationId xmlns:a16="http://schemas.microsoft.com/office/drawing/2014/main" id="{8CE070AF-0E4F-F7D1-665F-E218A18C326D}"/>
              </a:ext>
            </a:extLst>
          </p:cNvPr>
          <p:cNvPicPr>
            <a:picLocks noChangeAspect="1"/>
          </p:cNvPicPr>
          <p:nvPr/>
        </p:nvPicPr>
        <p:blipFill>
          <a:blip r:embed="rId13" cstate="screen">
            <a:extLst>
              <a:ext uri="{28A0092B-C50C-407E-A947-70E740481C1C}">
                <a14:useLocalDpi xmlns:a14="http://schemas.microsoft.com/office/drawing/2010/main"/>
              </a:ext>
              <a:ext uri="{96DAC541-7B7A-43D3-8B79-37D633B846F1}">
                <asvg:svgBlip xmlns:asvg="http://schemas.microsoft.com/office/drawing/2016/SVG/main" r:embed="rId14"/>
              </a:ext>
            </a:extLst>
          </a:blip>
          <a:stretch>
            <a:fillRect/>
          </a:stretch>
        </p:blipFill>
        <p:spPr>
          <a:xfrm flipH="1" flipV="1">
            <a:off x="4311026" y="3443172"/>
            <a:ext cx="328186" cy="320491"/>
          </a:xfrm>
          <a:prstGeom prst="rect">
            <a:avLst/>
          </a:prstGeom>
        </p:spPr>
      </p:pic>
      <p:pic>
        <p:nvPicPr>
          <p:cNvPr id="12" name="Graphic 11" descr="Badge Tick1 with solid fill">
            <a:extLst>
              <a:ext uri="{FF2B5EF4-FFF2-40B4-BE49-F238E27FC236}">
                <a16:creationId xmlns:a16="http://schemas.microsoft.com/office/drawing/2014/main" id="{C75BF92B-A2FE-0988-659F-9EB022CCE440}"/>
              </a:ext>
            </a:extLst>
          </p:cNvPr>
          <p:cNvPicPr>
            <a:picLocks noChangeAspect="1"/>
          </p:cNvPicPr>
          <p:nvPr/>
        </p:nvPicPr>
        <p:blipFill>
          <a:blip r:embed="rId11" cstate="screen">
            <a:extLst>
              <a:ext uri="{28A0092B-C50C-407E-A947-70E740481C1C}">
                <a14:useLocalDpi xmlns:a14="http://schemas.microsoft.com/office/drawing/2010/main"/>
              </a:ext>
              <a:ext uri="{96DAC541-7B7A-43D3-8B79-37D633B846F1}">
                <asvg:svgBlip xmlns:asvg="http://schemas.microsoft.com/office/drawing/2016/SVG/main" r:embed="rId12"/>
              </a:ext>
            </a:extLst>
          </a:blip>
          <a:stretch>
            <a:fillRect/>
          </a:stretch>
        </p:blipFill>
        <p:spPr>
          <a:xfrm>
            <a:off x="4311026" y="3978202"/>
            <a:ext cx="328187" cy="320492"/>
          </a:xfrm>
          <a:prstGeom prst="rect">
            <a:avLst/>
          </a:prstGeom>
        </p:spPr>
      </p:pic>
      <p:pic>
        <p:nvPicPr>
          <p:cNvPr id="13" name="Graphic 12" descr="Badge Cross with solid fill">
            <a:extLst>
              <a:ext uri="{FF2B5EF4-FFF2-40B4-BE49-F238E27FC236}">
                <a16:creationId xmlns:a16="http://schemas.microsoft.com/office/drawing/2014/main" id="{456CCC75-C17C-F815-D779-E8E1BDC6404E}"/>
              </a:ext>
            </a:extLst>
          </p:cNvPr>
          <p:cNvPicPr>
            <a:picLocks noChangeAspect="1"/>
          </p:cNvPicPr>
          <p:nvPr/>
        </p:nvPicPr>
        <p:blipFill>
          <a:blip r:embed="rId13" cstate="screen">
            <a:extLst>
              <a:ext uri="{28A0092B-C50C-407E-A947-70E740481C1C}">
                <a14:useLocalDpi xmlns:a14="http://schemas.microsoft.com/office/drawing/2010/main"/>
              </a:ext>
              <a:ext uri="{96DAC541-7B7A-43D3-8B79-37D633B846F1}">
                <asvg:svgBlip xmlns:asvg="http://schemas.microsoft.com/office/drawing/2016/SVG/main" r:embed="rId14"/>
              </a:ext>
            </a:extLst>
          </a:blip>
          <a:stretch>
            <a:fillRect/>
          </a:stretch>
        </p:blipFill>
        <p:spPr>
          <a:xfrm flipH="1" flipV="1">
            <a:off x="4311026" y="4541288"/>
            <a:ext cx="328186" cy="320491"/>
          </a:xfrm>
          <a:prstGeom prst="rect">
            <a:avLst/>
          </a:prstGeom>
        </p:spPr>
      </p:pic>
      <p:pic>
        <p:nvPicPr>
          <p:cNvPr id="14" name="Graphic 13" descr="Badge Tick1 with solid fill">
            <a:extLst>
              <a:ext uri="{FF2B5EF4-FFF2-40B4-BE49-F238E27FC236}">
                <a16:creationId xmlns:a16="http://schemas.microsoft.com/office/drawing/2014/main" id="{4F6120B5-366B-C712-A569-74AF7B8714AF}"/>
              </a:ext>
            </a:extLst>
          </p:cNvPr>
          <p:cNvPicPr>
            <a:picLocks noChangeAspect="1"/>
          </p:cNvPicPr>
          <p:nvPr/>
        </p:nvPicPr>
        <p:blipFill>
          <a:blip r:embed="rId11" cstate="screen">
            <a:extLst>
              <a:ext uri="{28A0092B-C50C-407E-A947-70E740481C1C}">
                <a14:useLocalDpi xmlns:a14="http://schemas.microsoft.com/office/drawing/2010/main"/>
              </a:ext>
              <a:ext uri="{96DAC541-7B7A-43D3-8B79-37D633B846F1}">
                <asvg:svgBlip xmlns:asvg="http://schemas.microsoft.com/office/drawing/2016/SVG/main" r:embed="rId12"/>
              </a:ext>
            </a:extLst>
          </a:blip>
          <a:stretch>
            <a:fillRect/>
          </a:stretch>
        </p:blipFill>
        <p:spPr>
          <a:xfrm>
            <a:off x="4311026" y="5083179"/>
            <a:ext cx="328187" cy="320492"/>
          </a:xfrm>
          <a:prstGeom prst="rect">
            <a:avLst/>
          </a:prstGeom>
        </p:spPr>
      </p:pic>
      <p:pic>
        <p:nvPicPr>
          <p:cNvPr id="15" name="Graphic 14" descr="Badge Cross with solid fill">
            <a:extLst>
              <a:ext uri="{FF2B5EF4-FFF2-40B4-BE49-F238E27FC236}">
                <a16:creationId xmlns:a16="http://schemas.microsoft.com/office/drawing/2014/main" id="{FC68FC8C-3A44-0592-21DA-9D93BD93E73D}"/>
              </a:ext>
            </a:extLst>
          </p:cNvPr>
          <p:cNvPicPr>
            <a:picLocks noChangeAspect="1"/>
          </p:cNvPicPr>
          <p:nvPr/>
        </p:nvPicPr>
        <p:blipFill>
          <a:blip r:embed="rId13" cstate="screen">
            <a:extLst>
              <a:ext uri="{28A0092B-C50C-407E-A947-70E740481C1C}">
                <a14:useLocalDpi xmlns:a14="http://schemas.microsoft.com/office/drawing/2010/main"/>
              </a:ext>
              <a:ext uri="{96DAC541-7B7A-43D3-8B79-37D633B846F1}">
                <asvg:svgBlip xmlns:asvg="http://schemas.microsoft.com/office/drawing/2016/SVG/main" r:embed="rId14"/>
              </a:ext>
            </a:extLst>
          </a:blip>
          <a:stretch>
            <a:fillRect/>
          </a:stretch>
        </p:blipFill>
        <p:spPr>
          <a:xfrm flipH="1" flipV="1">
            <a:off x="4311026" y="5666922"/>
            <a:ext cx="328186" cy="320491"/>
          </a:xfrm>
          <a:prstGeom prst="rect">
            <a:avLst/>
          </a:prstGeom>
        </p:spPr>
      </p:pic>
      <p:pic>
        <p:nvPicPr>
          <p:cNvPr id="16" name="Graphic 15" descr="Handshake with solid fill">
            <a:extLst>
              <a:ext uri="{FF2B5EF4-FFF2-40B4-BE49-F238E27FC236}">
                <a16:creationId xmlns:a16="http://schemas.microsoft.com/office/drawing/2014/main" id="{AF1DD748-1090-8946-96F2-92AFFFD2E0DC}"/>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369684" y="2329322"/>
            <a:ext cx="454223" cy="443573"/>
          </a:xfrm>
          <a:prstGeom prst="rect">
            <a:avLst/>
          </a:prstGeom>
        </p:spPr>
      </p:pic>
      <p:pic>
        <p:nvPicPr>
          <p:cNvPr id="17" name="Graphic 16" descr="Tax with solid fill">
            <a:extLst>
              <a:ext uri="{FF2B5EF4-FFF2-40B4-BE49-F238E27FC236}">
                <a16:creationId xmlns:a16="http://schemas.microsoft.com/office/drawing/2014/main" id="{4A9B3041-5E07-551B-4C19-2E99AA49A636}"/>
              </a:ext>
            </a:extLst>
          </p:cNvPr>
          <p:cNvPicPr>
            <a:picLocks noChangeAspect="1"/>
          </p:cNvPicPr>
          <p:nvPr/>
        </p:nvPicPr>
        <p:blipFill>
          <a:blip r:embed="rId17" cstate="screen">
            <a:extLst>
              <a:ext uri="{28A0092B-C50C-407E-A947-70E740481C1C}">
                <a14:useLocalDpi xmlns:a14="http://schemas.microsoft.com/office/drawing/2010/main"/>
              </a:ext>
              <a:ext uri="{96DAC541-7B7A-43D3-8B79-37D633B846F1}">
                <asvg:svgBlip xmlns:asvg="http://schemas.microsoft.com/office/drawing/2016/SVG/main" r:embed="rId18"/>
              </a:ext>
            </a:extLst>
          </a:blip>
          <a:stretch>
            <a:fillRect/>
          </a:stretch>
        </p:blipFill>
        <p:spPr>
          <a:xfrm>
            <a:off x="379270" y="5643264"/>
            <a:ext cx="463929" cy="472102"/>
          </a:xfrm>
          <a:prstGeom prst="rect">
            <a:avLst/>
          </a:prstGeom>
        </p:spPr>
      </p:pic>
      <p:pic>
        <p:nvPicPr>
          <p:cNvPr id="18" name="Graphic 17" descr="Loan with solid fill">
            <a:extLst>
              <a:ext uri="{FF2B5EF4-FFF2-40B4-BE49-F238E27FC236}">
                <a16:creationId xmlns:a16="http://schemas.microsoft.com/office/drawing/2014/main" id="{792C6E9F-DF08-C344-4D54-07F57917C09E}"/>
              </a:ext>
            </a:extLst>
          </p:cNvPr>
          <p:cNvPicPr>
            <a:picLocks noChangeAspect="1"/>
          </p:cNvPicPr>
          <p:nvPr/>
        </p:nvPicPr>
        <p:blipFill>
          <a:blip r:embed="rId19" cstate="screen">
            <a:extLst>
              <a:ext uri="{28A0092B-C50C-407E-A947-70E740481C1C}">
                <a14:useLocalDpi xmlns:a14="http://schemas.microsoft.com/office/drawing/2010/main"/>
              </a:ext>
              <a:ext uri="{96DAC541-7B7A-43D3-8B79-37D633B846F1}">
                <asvg:svgBlip xmlns:asvg="http://schemas.microsoft.com/office/drawing/2016/SVG/main" r:embed="rId20"/>
              </a:ext>
            </a:extLst>
          </a:blip>
          <a:stretch>
            <a:fillRect/>
          </a:stretch>
        </p:blipFill>
        <p:spPr>
          <a:xfrm>
            <a:off x="398563" y="4586887"/>
            <a:ext cx="425344" cy="424896"/>
          </a:xfrm>
          <a:prstGeom prst="rect">
            <a:avLst/>
          </a:prstGeom>
        </p:spPr>
      </p:pic>
      <p:pic>
        <p:nvPicPr>
          <p:cNvPr id="19" name="Graphic 18" descr="Bank with solid fill">
            <a:extLst>
              <a:ext uri="{FF2B5EF4-FFF2-40B4-BE49-F238E27FC236}">
                <a16:creationId xmlns:a16="http://schemas.microsoft.com/office/drawing/2014/main" id="{1D5683B1-43FC-4241-451B-B3130F247820}"/>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364335" y="3347458"/>
            <a:ext cx="460140" cy="430301"/>
          </a:xfrm>
          <a:prstGeom prst="rect">
            <a:avLst/>
          </a:prstGeom>
        </p:spPr>
      </p:pic>
    </p:spTree>
    <p:extLst>
      <p:ext uri="{BB962C8B-B14F-4D97-AF65-F5344CB8AC3E}">
        <p14:creationId xmlns:p14="http://schemas.microsoft.com/office/powerpoint/2010/main" val="695552866"/>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EB72B805-43B0-8F65-CEF3-5C5C0A7C00DB}"/>
              </a:ext>
            </a:extLst>
          </p:cNvPr>
          <p:cNvGraphicFramePr>
            <a:graphicFrameLocks/>
          </p:cNvGraphicFramePr>
          <p:nvPr>
            <p:custDataLst>
              <p:tags r:id="rId1"/>
            </p:custDataLst>
            <p:extLst>
              <p:ext uri="{D42A27DB-BD31-4B8C-83A1-F6EECF244321}">
                <p14:modId xmlns:p14="http://schemas.microsoft.com/office/powerpoint/2010/main" val="737705350"/>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1" imgW="7772400" imgH="10058400" progId="TCLayout.ActiveDocument.1">
                  <p:embed/>
                </p:oleObj>
              </mc:Choice>
              <mc:Fallback>
                <p:oleObj name="think-cell Slide" r:id="rId31" imgW="7772400" imgH="10058400" progId="TCLayout.ActiveDocument.1">
                  <p:embed/>
                  <p:pic>
                    <p:nvPicPr>
                      <p:cNvPr id="10" name="think-cell data - do not delete" hidden="1">
                        <a:extLst>
                          <a:ext uri="{FF2B5EF4-FFF2-40B4-BE49-F238E27FC236}">
                            <a16:creationId xmlns:a16="http://schemas.microsoft.com/office/drawing/2014/main" id="{EB72B805-43B0-8F65-CEF3-5C5C0A7C00DB}"/>
                          </a:ext>
                        </a:extLst>
                      </p:cNvPr>
                      <p:cNvPicPr/>
                      <p:nvPr/>
                    </p:nvPicPr>
                    <p:blipFill>
                      <a:blip r:embed="rId32"/>
                      <a:stretch>
                        <a:fillRect/>
                      </a:stretch>
                    </p:blipFill>
                    <p:spPr>
                      <a:xfrm>
                        <a:off x="1588" y="1588"/>
                        <a:ext cx="1227" cy="1588"/>
                      </a:xfrm>
                      <a:prstGeom prst="rect">
                        <a:avLst/>
                      </a:prstGeom>
                    </p:spPr>
                  </p:pic>
                </p:oleObj>
              </mc:Fallback>
            </mc:AlternateContent>
          </a:graphicData>
        </a:graphic>
      </p:graphicFrame>
      <p:sp>
        <p:nvSpPr>
          <p:cNvPr id="4" name="Title 3">
            <a:extLst>
              <a:ext uri="{FF2B5EF4-FFF2-40B4-BE49-F238E27FC236}">
                <a16:creationId xmlns:a16="http://schemas.microsoft.com/office/drawing/2014/main" id="{EC408339-E877-DB09-9246-643B0BD55C6B}"/>
              </a:ext>
            </a:extLst>
          </p:cNvPr>
          <p:cNvSpPr>
            <a:spLocks noGrp="1"/>
          </p:cNvSpPr>
          <p:nvPr>
            <p:ph type="title"/>
          </p:nvPr>
        </p:nvSpPr>
        <p:spPr/>
        <p:txBody>
          <a:bodyPr vert="horz" rIns="91440"/>
          <a:lstStyle/>
          <a:p>
            <a:r>
              <a:rPr lang="en-US" dirty="0"/>
              <a:t>GHPs require incentives to overcome high upfront costs — but deliver long-term returns that pay for systems over their lifetime</a:t>
            </a:r>
          </a:p>
        </p:txBody>
      </p:sp>
      <p:sp>
        <p:nvSpPr>
          <p:cNvPr id="5" name="Footer Placeholder 4">
            <a:extLst>
              <a:ext uri="{FF2B5EF4-FFF2-40B4-BE49-F238E27FC236}">
                <a16:creationId xmlns:a16="http://schemas.microsoft.com/office/drawing/2014/main" id="{98BBA6EB-7678-8EDB-2787-663606615EFB}"/>
              </a:ext>
            </a:extLst>
          </p:cNvPr>
          <p:cNvSpPr>
            <a:spLocks noGrp="1"/>
          </p:cNvSpPr>
          <p:nvPr>
            <p:ph type="ftr" sz="quarter" idx="3"/>
          </p:nvPr>
        </p:nvSpPr>
        <p:spPr>
          <a:xfrm>
            <a:off x="334962" y="6311774"/>
            <a:ext cx="9147241" cy="216706"/>
          </a:xfrm>
        </p:spPr>
        <p:txBody>
          <a:bodyPr/>
          <a:lstStyle/>
          <a:p>
            <a:r>
              <a:rPr lang="en-US" dirty="0">
                <a:solidFill>
                  <a:srgbClr val="000000"/>
                </a:solidFill>
              </a:rPr>
              <a:t>Sources: </a:t>
            </a:r>
            <a:r>
              <a:rPr lang="en-US" dirty="0">
                <a:solidFill>
                  <a:srgbClr val="000000"/>
                </a:solidFill>
                <a:latin typeface="Arial" panose="020B0604020202020204" pitchFamily="34" charset="0"/>
                <a:cs typeface="Arial" panose="020B0604020202020204" pitchFamily="34" charset="0"/>
                <a:hlinkClick r:id="rId33"/>
              </a:rPr>
              <a:t>Pathways to Commercial Liftoff: Geothermal Heating and Cooling</a:t>
            </a:r>
            <a:r>
              <a:rPr lang="en-US" dirty="0">
                <a:solidFill>
                  <a:srgbClr val="000000"/>
                </a:solidFill>
                <a:latin typeface="Arial" panose="020B0604020202020204" pitchFamily="34" charset="0"/>
                <a:cs typeface="Arial" panose="020B0604020202020204" pitchFamily="34" charset="0"/>
              </a:rPr>
              <a:t> (DOE, 2024); </a:t>
            </a:r>
            <a:r>
              <a:rPr lang="en-US" dirty="0">
                <a:solidFill>
                  <a:srgbClr val="000000"/>
                </a:solidFill>
                <a:hlinkClick r:id="rId34"/>
              </a:rPr>
              <a:t>GeoVision</a:t>
            </a:r>
            <a:r>
              <a:rPr lang="en-US" dirty="0">
                <a:solidFill>
                  <a:srgbClr val="000000"/>
                </a:solidFill>
              </a:rPr>
              <a:t> (NREL, 2020); </a:t>
            </a:r>
            <a:r>
              <a:rPr lang="en-US" dirty="0">
                <a:solidFill>
                  <a:srgbClr val="000000"/>
                </a:solidFill>
                <a:hlinkClick r:id="rId35"/>
              </a:rPr>
              <a:t>Residential Energy Consumption</a:t>
            </a:r>
            <a:r>
              <a:rPr lang="en-US" dirty="0">
                <a:solidFill>
                  <a:srgbClr val="000000"/>
                </a:solidFill>
              </a:rPr>
              <a:t> (EIA, 2021); </a:t>
            </a:r>
            <a:r>
              <a:rPr lang="en-US" dirty="0">
                <a:solidFill>
                  <a:srgbClr val="000000"/>
                </a:solidFill>
                <a:hlinkClick r:id="rId36"/>
              </a:rPr>
              <a:t>GHP Installation</a:t>
            </a:r>
            <a:r>
              <a:rPr lang="en-US" dirty="0">
                <a:solidFill>
                  <a:srgbClr val="000000"/>
                </a:solidFill>
              </a:rPr>
              <a:t> (Energy Sage, 2023); </a:t>
            </a:r>
            <a:r>
              <a:rPr lang="en-US" dirty="0">
                <a:solidFill>
                  <a:srgbClr val="000000"/>
                </a:solidFill>
                <a:hlinkClick r:id="rId37"/>
              </a:rPr>
              <a:t>HVAC Installation Cost</a:t>
            </a:r>
            <a:r>
              <a:rPr lang="en-US" dirty="0">
                <a:solidFill>
                  <a:srgbClr val="000000"/>
                </a:solidFill>
              </a:rPr>
              <a:t> (HomeAdvisor, 2023).</a:t>
            </a:r>
          </a:p>
          <a:p>
            <a:pPr lvl="0">
              <a:defRPr/>
            </a:pPr>
            <a:r>
              <a:rPr lang="en-US" dirty="0">
                <a:solidFill>
                  <a:srgbClr val="000000"/>
                </a:solidFill>
              </a:rPr>
              <a:t>Credit: </a:t>
            </a:r>
            <a:r>
              <a:rPr lang="en-US" dirty="0" err="1">
                <a:solidFill>
                  <a:srgbClr val="000000"/>
                </a:solidFill>
              </a:rPr>
              <a:t>Faradisa</a:t>
            </a:r>
            <a:r>
              <a:rPr lang="en-US" dirty="0">
                <a:solidFill>
                  <a:srgbClr val="000000"/>
                </a:solidFill>
              </a:rPr>
              <a:t> </a:t>
            </a:r>
            <a:r>
              <a:rPr lang="en-US" dirty="0" err="1">
                <a:solidFill>
                  <a:srgbClr val="000000"/>
                </a:solidFill>
              </a:rPr>
              <a:t>Anintya</a:t>
            </a:r>
            <a:r>
              <a:rPr lang="en-US" dirty="0">
                <a:solidFill>
                  <a:srgbClr val="000000"/>
                </a:solidFill>
              </a:rPr>
              <a:t>, Pia Doris Morrow, and </a:t>
            </a:r>
            <a:r>
              <a:rPr lang="en-US" dirty="0">
                <a:solidFill>
                  <a:srgbClr val="000000"/>
                </a:solidFill>
                <a:hlinkClick r:id="rId38"/>
              </a:rPr>
              <a:t>Gernot Wagner</a:t>
            </a:r>
            <a:r>
              <a:rPr lang="en-US" dirty="0">
                <a:solidFill>
                  <a:srgbClr val="000000"/>
                </a:solidFill>
              </a:rPr>
              <a:t>. </a:t>
            </a:r>
            <a:r>
              <a:rPr lang="en-US" dirty="0">
                <a:hlinkClick r:id="rId39"/>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rgbClr val="000000"/>
              </a:solidFill>
              <a:cs typeface="Arial"/>
            </a:endParaRPr>
          </a:p>
        </p:txBody>
      </p:sp>
      <p:sp>
        <p:nvSpPr>
          <p:cNvPr id="6" name="Text Placeholder 5">
            <a:extLst>
              <a:ext uri="{FF2B5EF4-FFF2-40B4-BE49-F238E27FC236}">
                <a16:creationId xmlns:a16="http://schemas.microsoft.com/office/drawing/2014/main" id="{A7F0CFC6-4920-3C2A-1DF8-F85CB381C31E}"/>
              </a:ext>
            </a:extLst>
          </p:cNvPr>
          <p:cNvSpPr>
            <a:spLocks noGrp="1"/>
          </p:cNvSpPr>
          <p:nvPr>
            <p:ph type="body" sz="quarter" idx="13"/>
          </p:nvPr>
        </p:nvSpPr>
        <p:spPr/>
        <p:txBody>
          <a:bodyPr/>
          <a:lstStyle/>
          <a:p>
            <a:pPr lvl="0">
              <a:spcBef>
                <a:spcPct val="0"/>
              </a:spcBef>
              <a:spcAft>
                <a:spcPct val="0"/>
              </a:spcAft>
              <a:defRPr/>
            </a:pPr>
            <a:r>
              <a:rPr lang="en-US" altLang="en-US" dirty="0">
                <a:solidFill>
                  <a:srgbClr val="000000"/>
                </a:solidFill>
              </a:rPr>
              <a:t>Est. median </a:t>
            </a:r>
            <a:r>
              <a:rPr lang="en-US" altLang="en-US" dirty="0" err="1">
                <a:solidFill>
                  <a:srgbClr val="000000"/>
                </a:solidFill>
              </a:rPr>
              <a:t>CapEx</a:t>
            </a:r>
            <a:r>
              <a:rPr lang="en-US" altLang="en-US" dirty="0">
                <a:solidFill>
                  <a:srgbClr val="000000"/>
                </a:solidFill>
              </a:rPr>
              <a:t> of HVAC</a:t>
            </a:r>
          </a:p>
          <a:p>
            <a:pPr lvl="0">
              <a:spcBef>
                <a:spcPct val="0"/>
              </a:spcBef>
              <a:spcAft>
                <a:spcPct val="0"/>
              </a:spcAft>
              <a:defRPr/>
            </a:pPr>
            <a:r>
              <a:rPr lang="en-US" altLang="en-US" dirty="0">
                <a:solidFill>
                  <a:srgbClr val="000000"/>
                </a:solidFill>
              </a:rPr>
              <a:t>U.S. residential  ($K/household)</a:t>
            </a:r>
            <a:endParaRPr lang="en-US" baseline="-25000" dirty="0">
              <a:solidFill>
                <a:srgbClr val="000000"/>
              </a:solidFill>
            </a:endParaRPr>
          </a:p>
        </p:txBody>
      </p:sp>
      <p:sp>
        <p:nvSpPr>
          <p:cNvPr id="7" name="Text Placeholder 6">
            <a:extLst>
              <a:ext uri="{FF2B5EF4-FFF2-40B4-BE49-F238E27FC236}">
                <a16:creationId xmlns:a16="http://schemas.microsoft.com/office/drawing/2014/main" id="{EBC996A9-2C67-8B8D-8A4E-B30873D298FF}"/>
              </a:ext>
            </a:extLst>
          </p:cNvPr>
          <p:cNvSpPr>
            <a:spLocks noGrp="1"/>
          </p:cNvSpPr>
          <p:nvPr>
            <p:ph type="body" sz="quarter" idx="19"/>
          </p:nvPr>
        </p:nvSpPr>
        <p:spPr/>
        <p:txBody>
          <a:bodyPr/>
          <a:lstStyle/>
          <a:p>
            <a:pPr lvl="0">
              <a:spcBef>
                <a:spcPct val="0"/>
              </a:spcBef>
              <a:spcAft>
                <a:spcPct val="0"/>
              </a:spcAft>
              <a:defRPr/>
            </a:pPr>
            <a:r>
              <a:rPr lang="en-US" altLang="en-US" dirty="0">
                <a:solidFill>
                  <a:srgbClr val="000000"/>
                </a:solidFill>
              </a:rPr>
              <a:t>Est. cost and benefit across </a:t>
            </a:r>
          </a:p>
          <a:p>
            <a:pPr lvl="0">
              <a:spcBef>
                <a:spcPct val="0"/>
              </a:spcBef>
              <a:spcAft>
                <a:spcPct val="0"/>
              </a:spcAft>
              <a:defRPr/>
            </a:pPr>
            <a:r>
              <a:rPr lang="en-US" altLang="en-US" dirty="0">
                <a:solidFill>
                  <a:srgbClr val="000000"/>
                </a:solidFill>
              </a:rPr>
              <a:t>GHP lifetime (20 years) </a:t>
            </a:r>
            <a:r>
              <a:rPr lang="en-US" dirty="0">
                <a:solidFill>
                  <a:srgbClr val="000000"/>
                </a:solidFill>
              </a:rPr>
              <a:t>($K/household)</a:t>
            </a:r>
          </a:p>
        </p:txBody>
      </p:sp>
      <p:sp>
        <p:nvSpPr>
          <p:cNvPr id="8" name="Text Placeholder 7">
            <a:extLst>
              <a:ext uri="{FF2B5EF4-FFF2-40B4-BE49-F238E27FC236}">
                <a16:creationId xmlns:a16="http://schemas.microsoft.com/office/drawing/2014/main" id="{29312E63-D3C3-C8E4-E8AF-A184D2C50AAC}"/>
              </a:ext>
            </a:extLst>
          </p:cNvPr>
          <p:cNvSpPr>
            <a:spLocks noGrp="1"/>
          </p:cNvSpPr>
          <p:nvPr>
            <p:ph type="body" sz="quarter" idx="14"/>
          </p:nvPr>
        </p:nvSpPr>
        <p:spPr/>
        <p:txBody>
          <a:bodyPr/>
          <a:lstStyle/>
          <a:p>
            <a:pPr marL="0" indent="0">
              <a:buNone/>
            </a:pPr>
            <a:r>
              <a:rPr lang="en-US" b="1" dirty="0"/>
              <a:t>Observations</a:t>
            </a:r>
          </a:p>
          <a:p>
            <a:pPr marL="0" indent="0">
              <a:buNone/>
            </a:pPr>
            <a:endParaRPr lang="en-US" dirty="0"/>
          </a:p>
          <a:p>
            <a:pPr marL="0" indent="0">
              <a:buNone/>
            </a:pPr>
            <a:r>
              <a:rPr lang="en-US" dirty="0"/>
              <a:t>All U.S. states:</a:t>
            </a:r>
          </a:p>
          <a:p>
            <a:r>
              <a:rPr lang="en-US" dirty="0"/>
              <a:t>ROI </a:t>
            </a:r>
            <a:r>
              <a:rPr lang="en-US" b="1" dirty="0"/>
              <a:t>without</a:t>
            </a:r>
            <a:r>
              <a:rPr lang="en-US" dirty="0"/>
              <a:t> tax credit: </a:t>
            </a:r>
            <a:br>
              <a:rPr lang="en-US" dirty="0"/>
            </a:br>
            <a:r>
              <a:rPr lang="en-US" b="1" dirty="0"/>
              <a:t>3-4%</a:t>
            </a:r>
          </a:p>
          <a:p>
            <a:r>
              <a:rPr lang="en-US" dirty="0"/>
              <a:t>ROI </a:t>
            </a:r>
            <a:r>
              <a:rPr lang="en-US" b="1" dirty="0"/>
              <a:t>with</a:t>
            </a:r>
            <a:r>
              <a:rPr lang="en-US" dirty="0"/>
              <a:t> tax credit: </a:t>
            </a:r>
            <a:br>
              <a:rPr lang="en-US" dirty="0"/>
            </a:br>
            <a:r>
              <a:rPr lang="en-US" b="1" dirty="0"/>
              <a:t>6-7%</a:t>
            </a:r>
          </a:p>
          <a:p>
            <a:r>
              <a:rPr lang="en-US" dirty="0"/>
              <a:t>Massachusetts specific:</a:t>
            </a:r>
          </a:p>
          <a:p>
            <a:r>
              <a:rPr lang="en-US" dirty="0"/>
              <a:t>ROI with tax credit and state rebates: 13-14%</a:t>
            </a:r>
          </a:p>
          <a:p>
            <a:endParaRPr lang="en-US" dirty="0"/>
          </a:p>
          <a:p>
            <a:r>
              <a:rPr lang="en-US" dirty="0"/>
              <a:t>Tax credits help break the biggest barrier – high upfront costs – making GHPs more accessible and financially viable.</a:t>
            </a:r>
          </a:p>
          <a:p>
            <a:r>
              <a:rPr lang="en-US" dirty="0"/>
              <a:t>Incentives are key to unlocking mass adoption and reaching DOE’s Liftoff goal of </a:t>
            </a:r>
            <a:r>
              <a:rPr lang="en-US" b="1" dirty="0"/>
              <a:t>7 million homes by 2035.</a:t>
            </a:r>
          </a:p>
          <a:p>
            <a:endParaRPr lang="en-US" dirty="0"/>
          </a:p>
        </p:txBody>
      </p:sp>
      <p:sp>
        <p:nvSpPr>
          <p:cNvPr id="9" name="Text Placeholder 1">
            <a:extLst>
              <a:ext uri="{FF2B5EF4-FFF2-40B4-BE49-F238E27FC236}">
                <a16:creationId xmlns:a16="http://schemas.microsoft.com/office/drawing/2014/main" id="{15FDAC44-8FC0-561F-5ADF-4732D4905ACB}"/>
              </a:ext>
            </a:extLst>
          </p:cNvPr>
          <p:cNvSpPr txBox="1">
            <a:spLocks/>
          </p:cNvSpPr>
          <p:nvPr/>
        </p:nvSpPr>
        <p:spPr>
          <a:xfrm>
            <a:off x="0" y="0"/>
            <a:ext cx="3886200" cy="320040"/>
          </a:xfrm>
          <a:prstGeom prst="rect">
            <a:avLst/>
          </a:prstGeom>
          <a:solidFill>
            <a:schemeClr val="accent6"/>
          </a:solidFill>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Finance</a:t>
            </a:r>
          </a:p>
        </p:txBody>
      </p:sp>
      <p:graphicFrame>
        <p:nvGraphicFramePr>
          <p:cNvPr id="32" name="Chart 31">
            <a:extLst>
              <a:ext uri="{FF2B5EF4-FFF2-40B4-BE49-F238E27FC236}">
                <a16:creationId xmlns:a16="http://schemas.microsoft.com/office/drawing/2014/main" id="{585C6EC2-8380-95F7-995B-3B88AB2CC18B}"/>
              </a:ext>
            </a:extLst>
          </p:cNvPr>
          <p:cNvGraphicFramePr/>
          <p:nvPr>
            <p:custDataLst>
              <p:tags r:id="rId2"/>
            </p:custDataLst>
            <p:extLst>
              <p:ext uri="{D42A27DB-BD31-4B8C-83A1-F6EECF244321}">
                <p14:modId xmlns:p14="http://schemas.microsoft.com/office/powerpoint/2010/main" val="816184134"/>
              </p:ext>
            </p:extLst>
          </p:nvPr>
        </p:nvGraphicFramePr>
        <p:xfrm>
          <a:off x="1370013" y="2659063"/>
          <a:ext cx="2986087" cy="2297112"/>
        </p:xfrm>
        <a:graphic>
          <a:graphicData uri="http://schemas.openxmlformats.org/drawingml/2006/chart">
            <c:chart xmlns:c="http://schemas.openxmlformats.org/drawingml/2006/chart" xmlns:r="http://schemas.openxmlformats.org/officeDocument/2006/relationships" r:id="rId40"/>
          </a:graphicData>
        </a:graphic>
      </p:graphicFrame>
      <p:cxnSp>
        <p:nvCxnSpPr>
          <p:cNvPr id="12" name="Straight Connector 11">
            <a:extLst>
              <a:ext uri="{FF2B5EF4-FFF2-40B4-BE49-F238E27FC236}">
                <a16:creationId xmlns:a16="http://schemas.microsoft.com/office/drawing/2014/main" id="{4EB20855-ACB7-A42C-3C83-F81D915D4264}"/>
              </a:ext>
            </a:extLst>
          </p:cNvPr>
          <p:cNvCxnSpPr/>
          <p:nvPr>
            <p:custDataLst>
              <p:tags r:id="rId3"/>
            </p:custDataLst>
          </p:nvPr>
        </p:nvCxnSpPr>
        <p:spPr bwMode="auto">
          <a:xfrm flipH="1">
            <a:off x="1951038" y="4481513"/>
            <a:ext cx="68263" cy="119063"/>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3" name="Straight Connector 12">
            <a:extLst>
              <a:ext uri="{FF2B5EF4-FFF2-40B4-BE49-F238E27FC236}">
                <a16:creationId xmlns:a16="http://schemas.microsoft.com/office/drawing/2014/main" id="{3A0F9F48-9AB6-9661-5A9E-F108A9A8F935}"/>
              </a:ext>
            </a:extLst>
          </p:cNvPr>
          <p:cNvCxnSpPr/>
          <p:nvPr>
            <p:custDataLst>
              <p:tags r:id="rId4"/>
            </p:custDataLst>
          </p:nvPr>
        </p:nvCxnSpPr>
        <p:spPr bwMode="auto">
          <a:xfrm>
            <a:off x="1511300" y="4481513"/>
            <a:ext cx="73025" cy="119063"/>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14" name="Text Placeholder 10">
            <a:extLst>
              <a:ext uri="{FF2B5EF4-FFF2-40B4-BE49-F238E27FC236}">
                <a16:creationId xmlns:a16="http://schemas.microsoft.com/office/drawing/2014/main" id="{882FDAD8-1D07-A770-0EE1-CF7FE7627503}"/>
              </a:ext>
            </a:extLst>
          </p:cNvPr>
          <p:cNvSpPr>
            <a:spLocks/>
          </p:cNvSpPr>
          <p:nvPr>
            <p:custDataLst>
              <p:tags r:id="rId5"/>
            </p:custDataLst>
          </p:nvPr>
        </p:nvSpPr>
        <p:spPr bwMode="gray">
          <a:xfrm>
            <a:off x="1579563" y="3052763"/>
            <a:ext cx="449263" cy="365125"/>
          </a:xfrm>
          <a:prstGeom prst="rect">
            <a:avLst/>
          </a:prstGeom>
          <a:solidFill>
            <a:schemeClr val="accent1"/>
          </a:solidFill>
          <a:ln>
            <a:noFill/>
          </a:ln>
          <a:effec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9247D16C-60D4-4826-8BDE-D7F71BD4370F}" type="datetime'''1''5''''''''''''''''''''''''''''''''.''''''''6'''''''''">
              <a:rPr lang="en-US" altLang="en-US" sz="1200" smtClean="0">
                <a:solidFill>
                  <a:schemeClr val="bg1"/>
                </a:solidFill>
              </a:rPr>
              <a:pPr marL="0" lvl="0" indent="0" algn="ctr">
                <a:spcBef>
                  <a:spcPct val="0"/>
                </a:spcBef>
                <a:spcAft>
                  <a:spcPct val="0"/>
                </a:spcAft>
                <a:buNone/>
              </a:pPr>
              <a:t>15.6</a:t>
            </a:fld>
            <a:br>
              <a:rPr lang="en-US" altLang="en-US" sz="1200">
                <a:solidFill>
                  <a:schemeClr val="bg1"/>
                </a:solidFill>
                <a:effectLst/>
              </a:rPr>
            </a:br>
            <a:r>
              <a:rPr lang="en-US" altLang="en-US" sz="1200">
                <a:solidFill>
                  <a:schemeClr val="bg1"/>
                </a:solidFill>
                <a:effectLst/>
              </a:rPr>
              <a:t>(</a:t>
            </a:r>
            <a:fld id="{D6FD9430-5932-456F-88DE-A79D07C95B1E}" type="datetime'''''''''''''''''3''''''''5''''''''''''''''%'''''''''">
              <a:rPr lang="en-US" altLang="en-US" sz="1200" smtClean="0">
                <a:solidFill>
                  <a:schemeClr val="bg1"/>
                </a:solidFill>
              </a:rPr>
              <a:pPr marL="0" lvl="0" indent="0" algn="ctr">
                <a:spcBef>
                  <a:spcPct val="0"/>
                </a:spcBef>
                <a:spcAft>
                  <a:spcPct val="0"/>
                </a:spcAft>
                <a:buNone/>
              </a:pPr>
              <a:t>35%</a:t>
            </a:fld>
            <a:r>
              <a:rPr lang="en-US" altLang="en-US" sz="1200">
                <a:solidFill>
                  <a:schemeClr val="bg1"/>
                </a:solidFill>
                <a:effectLst/>
              </a:rPr>
              <a:t>)</a:t>
            </a:r>
            <a:endParaRPr lang="en-US" sz="1200" dirty="0">
              <a:solidFill>
                <a:schemeClr val="bg1"/>
              </a:solidFill>
            </a:endParaRPr>
          </a:p>
        </p:txBody>
      </p:sp>
      <p:sp>
        <p:nvSpPr>
          <p:cNvPr id="15" name="Text Placeholder 10">
            <a:extLst>
              <a:ext uri="{FF2B5EF4-FFF2-40B4-BE49-F238E27FC236}">
                <a16:creationId xmlns:a16="http://schemas.microsoft.com/office/drawing/2014/main" id="{E3BFCD23-7B70-244C-8D6C-08F73333A60A}"/>
              </a:ext>
            </a:extLst>
          </p:cNvPr>
          <p:cNvSpPr>
            <a:spLocks/>
          </p:cNvSpPr>
          <p:nvPr>
            <p:custDataLst>
              <p:tags r:id="rId6"/>
            </p:custDataLst>
          </p:nvPr>
        </p:nvSpPr>
        <p:spPr bwMode="gray">
          <a:xfrm>
            <a:off x="1579563" y="3846513"/>
            <a:ext cx="449263" cy="365125"/>
          </a:xfrm>
          <a:prstGeom prst="rect">
            <a:avLst/>
          </a:prstGeom>
          <a:solidFill>
            <a:schemeClr val="accent2"/>
          </a:solidFill>
          <a:ln>
            <a:noFill/>
          </a:ln>
          <a:effec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6C391CF0-B827-4218-A99E-778D5324C5BE}" type="datetime'2''''''''''''4''''''''''''.''''4'''">
              <a:rPr lang="en-US" altLang="en-US" sz="1200" smtClean="0">
                <a:solidFill>
                  <a:schemeClr val="bg1"/>
                </a:solidFill>
              </a:rPr>
              <a:pPr marL="0" lvl="0" indent="0" algn="ctr">
                <a:spcBef>
                  <a:spcPct val="0"/>
                </a:spcBef>
                <a:spcAft>
                  <a:spcPct val="0"/>
                </a:spcAft>
                <a:buNone/>
              </a:pPr>
              <a:t>24.4</a:t>
            </a:fld>
            <a:br>
              <a:rPr lang="en-US" altLang="en-US" sz="1200">
                <a:solidFill>
                  <a:schemeClr val="bg1"/>
                </a:solidFill>
                <a:effectLst/>
              </a:rPr>
            </a:br>
            <a:r>
              <a:rPr lang="en-US" altLang="en-US" sz="1200">
                <a:solidFill>
                  <a:schemeClr val="bg1"/>
                </a:solidFill>
                <a:effectLst/>
              </a:rPr>
              <a:t>(</a:t>
            </a:r>
            <a:fld id="{8E2C63B6-1A44-434B-AECC-BEBEBE6099EB}" type="datetime'''''''''''''''''5''5''''''''''''''%'''''''''''''''''''''''''''">
              <a:rPr lang="en-US" altLang="en-US" sz="1200" smtClean="0">
                <a:solidFill>
                  <a:schemeClr val="bg1"/>
                </a:solidFill>
              </a:rPr>
              <a:pPr marL="0" lvl="0" indent="0" algn="ctr">
                <a:spcBef>
                  <a:spcPct val="0"/>
                </a:spcBef>
                <a:spcAft>
                  <a:spcPct val="0"/>
                </a:spcAft>
                <a:buNone/>
              </a:pPr>
              <a:t>55%</a:t>
            </a:fld>
            <a:r>
              <a:rPr lang="en-US" altLang="en-US" sz="1200">
                <a:solidFill>
                  <a:schemeClr val="bg1"/>
                </a:solidFill>
                <a:effectLst/>
              </a:rPr>
              <a:t>)</a:t>
            </a:r>
            <a:endParaRPr lang="en-US" sz="1200" dirty="0">
              <a:solidFill>
                <a:schemeClr val="bg1"/>
              </a:solidFill>
            </a:endParaRPr>
          </a:p>
        </p:txBody>
      </p:sp>
      <p:sp>
        <p:nvSpPr>
          <p:cNvPr id="16" name="Text Placeholder 10">
            <a:extLst>
              <a:ext uri="{FF2B5EF4-FFF2-40B4-BE49-F238E27FC236}">
                <a16:creationId xmlns:a16="http://schemas.microsoft.com/office/drawing/2014/main" id="{FD7C0729-D0F5-BFC8-99FC-61D8CB0D05BC}"/>
              </a:ext>
            </a:extLst>
          </p:cNvPr>
          <p:cNvSpPr>
            <a:spLocks/>
          </p:cNvSpPr>
          <p:nvPr>
            <p:custDataLst>
              <p:tags r:id="rId7"/>
            </p:custDataLst>
          </p:nvPr>
        </p:nvSpPr>
        <p:spPr bwMode="gray">
          <a:xfrm>
            <a:off x="2019300" y="4298950"/>
            <a:ext cx="449263" cy="365125"/>
          </a:xfrm>
          <a:prstGeom prst="rect">
            <a:avLst/>
          </a:prstGeom>
          <a:noFill/>
          <a:ln>
            <a:noFill/>
          </a:ln>
          <a:effectLst/>
          <a:extLst>
            <a:ext uri="{909E8E84-426E-40DD-AFC4-6F175D3DCCD1}">
              <a14:hiddenFill xmlns:a14="http://schemas.microsoft.com/office/drawing/2010/main">
                <a:solidFill>
                  <a:schemeClr val="accent3"/>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92C7A80F-05C8-4F14-8CF8-2E418E99FF16}" type="datetime'''''''''''''''''4''.''4'''''''''''''''''''''''">
              <a:rPr lang="en-US" altLang="en-US" sz="1200" smtClean="0"/>
              <a:pPr/>
              <a:t>4.4</a:t>
            </a:fld>
            <a:br>
              <a:rPr lang="en-US" altLang="en-US" sz="1200">
                <a:effectLst/>
              </a:rPr>
            </a:br>
            <a:r>
              <a:rPr lang="en-US" altLang="en-US" sz="1200">
                <a:effectLst/>
              </a:rPr>
              <a:t>(</a:t>
            </a:r>
            <a:fld id="{2826B986-725D-456C-A6DA-48E1564C66CB}" type="datetime'''''1''''''''''''0''''''''''''''''''''''''''''''%'''''''">
              <a:rPr lang="en-US" altLang="en-US" sz="1200" smtClean="0"/>
              <a:pPr/>
              <a:t>10%</a:t>
            </a:fld>
            <a:r>
              <a:rPr lang="en-US" altLang="en-US" sz="1200">
                <a:effectLst/>
              </a:rPr>
              <a:t>)</a:t>
            </a:r>
            <a:endParaRPr lang="en-US" sz="1200" dirty="0"/>
          </a:p>
        </p:txBody>
      </p:sp>
      <p:sp>
        <p:nvSpPr>
          <p:cNvPr id="17" name="Text Placeholder 10">
            <a:extLst>
              <a:ext uri="{FF2B5EF4-FFF2-40B4-BE49-F238E27FC236}">
                <a16:creationId xmlns:a16="http://schemas.microsoft.com/office/drawing/2014/main" id="{8BD4B2BF-B682-B060-E46A-1A432B221EA1}"/>
              </a:ext>
            </a:extLst>
          </p:cNvPr>
          <p:cNvSpPr>
            <a:spLocks/>
          </p:cNvSpPr>
          <p:nvPr>
            <p:custDataLst>
              <p:tags r:id="rId8"/>
            </p:custDataLst>
          </p:nvPr>
        </p:nvSpPr>
        <p:spPr bwMode="auto">
          <a:xfrm>
            <a:off x="1435100" y="4740275"/>
            <a:ext cx="738188" cy="3651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2FA1A876-8EAB-4EB3-822D-2629DF3913CA}" type="datetime'GHP (''''n''o''&#10;i''n''''''c''''''''e''''nti''v''e''''''s'''')'">
              <a:rPr lang="en-US" altLang="en-US" sz="1200" smtClean="0"/>
              <a:pPr marL="0" lvl="0" indent="0" algn="ctr">
                <a:spcBef>
                  <a:spcPct val="0"/>
                </a:spcBef>
                <a:spcAft>
                  <a:spcPct val="0"/>
                </a:spcAft>
                <a:buNone/>
              </a:pPr>
              <a:t>GHP (no
incentives)</a:t>
            </a:fld>
            <a:endParaRPr lang="en-US" sz="1200" dirty="0"/>
          </a:p>
        </p:txBody>
      </p:sp>
      <p:sp>
        <p:nvSpPr>
          <p:cNvPr id="18" name="Text Placeholder 10">
            <a:extLst>
              <a:ext uri="{FF2B5EF4-FFF2-40B4-BE49-F238E27FC236}">
                <a16:creationId xmlns:a16="http://schemas.microsoft.com/office/drawing/2014/main" id="{42C44543-3F50-EB26-414D-35718459ABC3}"/>
              </a:ext>
            </a:extLst>
          </p:cNvPr>
          <p:cNvSpPr>
            <a:spLocks/>
          </p:cNvSpPr>
          <p:nvPr>
            <p:custDataLst>
              <p:tags r:id="rId9"/>
            </p:custDataLst>
          </p:nvPr>
        </p:nvSpPr>
        <p:spPr bwMode="auto">
          <a:xfrm>
            <a:off x="2863850" y="4740275"/>
            <a:ext cx="701675" cy="73025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66699991-3EAE-4F76-BE0F-5D0B71175716}" type="datetime'''''''Gas ''Fur''''n''ace'''' +&#10;''''Cent''''''ral'' ''''''AC'">
              <a:rPr lang="en-US" altLang="en-US" sz="1200" smtClean="0"/>
              <a:pPr marL="0" lvl="0" indent="0" algn="ctr">
                <a:spcBef>
                  <a:spcPct val="0"/>
                </a:spcBef>
                <a:spcAft>
                  <a:spcPct val="0"/>
                </a:spcAft>
                <a:buNone/>
              </a:pPr>
              <a:t>Gas Furnace +
Central AC</a:t>
            </a:fld>
            <a:endParaRPr lang="en-US" sz="1200" dirty="0"/>
          </a:p>
        </p:txBody>
      </p:sp>
      <p:sp>
        <p:nvSpPr>
          <p:cNvPr id="19" name="Text Placeholder 10">
            <a:extLst>
              <a:ext uri="{FF2B5EF4-FFF2-40B4-BE49-F238E27FC236}">
                <a16:creationId xmlns:a16="http://schemas.microsoft.com/office/drawing/2014/main" id="{E6151257-8F4D-71F6-EFA5-43747C935AD6}"/>
              </a:ext>
            </a:extLst>
          </p:cNvPr>
          <p:cNvSpPr>
            <a:spLocks/>
          </p:cNvSpPr>
          <p:nvPr>
            <p:custDataLst>
              <p:tags r:id="rId10"/>
            </p:custDataLst>
          </p:nvPr>
        </p:nvSpPr>
        <p:spPr bwMode="auto">
          <a:xfrm>
            <a:off x="3673475" y="4740275"/>
            <a:ext cx="493713" cy="73025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DDED8E3F-2254-4AF9-8385-DDC96A1649A1}" type="datetime'''''A''ir''-''So''ur''''c''e ''''''''Heat P''''u''m''p'''''">
              <a:rPr lang="en-US" altLang="en-US" sz="1200" smtClean="0"/>
              <a:pPr marL="0" lvl="0" indent="0" algn="ctr">
                <a:spcBef>
                  <a:spcPct val="0"/>
                </a:spcBef>
                <a:spcAft>
                  <a:spcPct val="0"/>
                </a:spcAft>
                <a:buNone/>
              </a:pPr>
              <a:t>Air-Source Heat Pump</a:t>
            </a:fld>
            <a:endParaRPr lang="en-US" sz="1200" dirty="0"/>
          </a:p>
        </p:txBody>
      </p:sp>
      <p:sp>
        <p:nvSpPr>
          <p:cNvPr id="20" name="Text Placeholder 10">
            <a:extLst>
              <a:ext uri="{FF2B5EF4-FFF2-40B4-BE49-F238E27FC236}">
                <a16:creationId xmlns:a16="http://schemas.microsoft.com/office/drawing/2014/main" id="{B74F023C-A2B7-48DA-8EE2-6DA23771ECD0}"/>
              </a:ext>
            </a:extLst>
          </p:cNvPr>
          <p:cNvSpPr>
            <a:spLocks/>
          </p:cNvSpPr>
          <p:nvPr>
            <p:custDataLst>
              <p:tags r:id="rId11"/>
            </p:custDataLst>
          </p:nvPr>
        </p:nvSpPr>
        <p:spPr bwMode="auto">
          <a:xfrm>
            <a:off x="265113" y="3052763"/>
            <a:ext cx="1220788" cy="3651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r>
              <a:rPr lang="en-US" altLang="en-US" sz="1200" dirty="0"/>
              <a:t>Non-loop</a:t>
            </a:r>
            <a:br>
              <a:rPr lang="en-US" altLang="en-US" sz="1200" dirty="0"/>
            </a:br>
            <a:r>
              <a:rPr lang="en-US" altLang="en-US" sz="1200" dirty="0"/>
              <a:t>mechanical HVAC</a:t>
            </a:r>
            <a:endParaRPr lang="en-US" sz="1200" dirty="0"/>
          </a:p>
        </p:txBody>
      </p:sp>
      <p:sp>
        <p:nvSpPr>
          <p:cNvPr id="21" name="Text Placeholder 10">
            <a:extLst>
              <a:ext uri="{FF2B5EF4-FFF2-40B4-BE49-F238E27FC236}">
                <a16:creationId xmlns:a16="http://schemas.microsoft.com/office/drawing/2014/main" id="{226B7583-F051-CE88-4ABA-AB29072B58D3}"/>
              </a:ext>
            </a:extLst>
          </p:cNvPr>
          <p:cNvSpPr>
            <a:spLocks/>
          </p:cNvSpPr>
          <p:nvPr>
            <p:custDataLst>
              <p:tags r:id="rId12"/>
            </p:custDataLst>
          </p:nvPr>
        </p:nvSpPr>
        <p:spPr bwMode="auto">
          <a:xfrm>
            <a:off x="247650" y="3846513"/>
            <a:ext cx="1238250" cy="3651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1E252552-5E38-4106-BD8F-5D6E95D4DF6D}" type="datetime'''Loop ''s''uppl''''ies,'''' &#10;d''rilling, in''stalla''''tion'">
              <a:rPr lang="en-US" altLang="en-US" sz="1200" smtClean="0"/>
              <a:pPr marL="0" lvl="0" indent="0" algn="r">
                <a:spcBef>
                  <a:spcPct val="0"/>
                </a:spcBef>
                <a:spcAft>
                  <a:spcPct val="0"/>
                </a:spcAft>
                <a:buNone/>
              </a:pPr>
              <a:t>Loop supplies, 
drilling, installation</a:t>
            </a:fld>
            <a:endParaRPr lang="en-US" sz="1200" dirty="0"/>
          </a:p>
        </p:txBody>
      </p:sp>
      <p:sp>
        <p:nvSpPr>
          <p:cNvPr id="22" name="Text Placeholder 10">
            <a:extLst>
              <a:ext uri="{FF2B5EF4-FFF2-40B4-BE49-F238E27FC236}">
                <a16:creationId xmlns:a16="http://schemas.microsoft.com/office/drawing/2014/main" id="{FD0A599C-3DBF-4C2F-317F-335D4F949174}"/>
              </a:ext>
            </a:extLst>
          </p:cNvPr>
          <p:cNvSpPr>
            <a:spLocks/>
          </p:cNvSpPr>
          <p:nvPr>
            <p:custDataLst>
              <p:tags r:id="rId13"/>
            </p:custDataLst>
          </p:nvPr>
        </p:nvSpPr>
        <p:spPr bwMode="auto">
          <a:xfrm>
            <a:off x="433388" y="4298950"/>
            <a:ext cx="1052513" cy="3651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6890EA5D-A509-413A-A44F-B1DB4358F1C3}" type="datetime'W''''''eat''''h''''e''''''''riza''tion''/''&#10;''''re''trof''it'">
              <a:rPr lang="en-US" altLang="en-US" sz="1200" smtClean="0"/>
              <a:pPr marL="0" lvl="0" indent="0" algn="r">
                <a:spcBef>
                  <a:spcPct val="0"/>
                </a:spcBef>
                <a:spcAft>
                  <a:spcPct val="0"/>
                </a:spcAft>
                <a:buNone/>
              </a:pPr>
              <a:t>Weatherization/
retrofit</a:t>
            </a:fld>
            <a:endParaRPr lang="en-US" sz="1200" dirty="0"/>
          </a:p>
        </p:txBody>
      </p:sp>
      <p:sp>
        <p:nvSpPr>
          <p:cNvPr id="23" name="Text Placeholder 10">
            <a:extLst>
              <a:ext uri="{FF2B5EF4-FFF2-40B4-BE49-F238E27FC236}">
                <a16:creationId xmlns:a16="http://schemas.microsoft.com/office/drawing/2014/main" id="{457692D3-2425-7F88-4F45-6406A77126A2}"/>
              </a:ext>
            </a:extLst>
          </p:cNvPr>
          <p:cNvSpPr>
            <a:spLocks/>
          </p:cNvSpPr>
          <p:nvPr>
            <p:custDataLst>
              <p:tags r:id="rId14"/>
            </p:custDataLst>
          </p:nvPr>
        </p:nvSpPr>
        <p:spPr bwMode="gray">
          <a:xfrm>
            <a:off x="1633538" y="2717800"/>
            <a:ext cx="3397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507BC88D-A187-472F-A9FF-4961F5B98062}" type="datetime'4''''4''''''''''''.''''''''''''''''4'''''''''''''''">
              <a:rPr lang="en-US" altLang="en-US" sz="1200" b="1" smtClean="0"/>
              <a:pPr marL="0" lvl="0" indent="0" algn="ctr">
                <a:spcBef>
                  <a:spcPct val="0"/>
                </a:spcBef>
                <a:spcAft>
                  <a:spcPct val="0"/>
                </a:spcAft>
                <a:buNone/>
              </a:pPr>
              <a:t>44.4</a:t>
            </a:fld>
            <a:endParaRPr lang="en-US" sz="1200" b="1" dirty="0"/>
          </a:p>
        </p:txBody>
      </p:sp>
      <p:sp>
        <p:nvSpPr>
          <p:cNvPr id="24" name="TextBox 23">
            <a:extLst>
              <a:ext uri="{FF2B5EF4-FFF2-40B4-BE49-F238E27FC236}">
                <a16:creationId xmlns:a16="http://schemas.microsoft.com/office/drawing/2014/main" id="{9E8854B8-15C5-7A76-FE32-E265CD7712D6}"/>
              </a:ext>
            </a:extLst>
          </p:cNvPr>
          <p:cNvSpPr txBox="1"/>
          <p:nvPr/>
        </p:nvSpPr>
        <p:spPr bwMode="gray">
          <a:xfrm>
            <a:off x="323850" y="2195513"/>
            <a:ext cx="2260600" cy="226591"/>
          </a:xfrm>
          <a:prstGeom prst="rect">
            <a:avLst/>
          </a:prstGeom>
          <a:noFill/>
        </p:spPr>
        <p:txBody>
          <a:bodyPr wrap="square" lIns="36000" tIns="36000" rIns="36000" bIns="36000" rtlCol="0">
            <a:spAutoFit/>
          </a:bodyPr>
          <a:lstStyle/>
          <a:p>
            <a:pPr marL="0" indent="0">
              <a:buNone/>
            </a:pPr>
            <a:r>
              <a:rPr lang="en-US" sz="1000" i="1" dirty="0"/>
              <a:t>~4 ton/household capacity assumption</a:t>
            </a:r>
          </a:p>
        </p:txBody>
      </p:sp>
      <p:sp>
        <p:nvSpPr>
          <p:cNvPr id="25" name="TextBox 24">
            <a:extLst>
              <a:ext uri="{FF2B5EF4-FFF2-40B4-BE49-F238E27FC236}">
                <a16:creationId xmlns:a16="http://schemas.microsoft.com/office/drawing/2014/main" id="{655BD726-618B-1118-E0E5-BDB7B8BD5705}"/>
              </a:ext>
            </a:extLst>
          </p:cNvPr>
          <p:cNvSpPr txBox="1"/>
          <p:nvPr/>
        </p:nvSpPr>
        <p:spPr bwMode="gray">
          <a:xfrm>
            <a:off x="2695575" y="3403600"/>
            <a:ext cx="1804988" cy="257369"/>
          </a:xfrm>
          <a:prstGeom prst="rect">
            <a:avLst/>
          </a:prstGeom>
          <a:noFill/>
        </p:spPr>
        <p:txBody>
          <a:bodyPr wrap="square" lIns="36000" tIns="36000" rIns="36000" bIns="36000" rtlCol="0">
            <a:spAutoFit/>
          </a:bodyPr>
          <a:lstStyle/>
          <a:p>
            <a:pPr marL="0" indent="0" algn="ctr">
              <a:buNone/>
            </a:pPr>
            <a:r>
              <a:rPr lang="en-US" sz="1200" dirty="0"/>
              <a:t>Conventional alternatives</a:t>
            </a:r>
          </a:p>
        </p:txBody>
      </p:sp>
      <p:sp>
        <p:nvSpPr>
          <p:cNvPr id="26" name="Left Bracket 25">
            <a:extLst>
              <a:ext uri="{FF2B5EF4-FFF2-40B4-BE49-F238E27FC236}">
                <a16:creationId xmlns:a16="http://schemas.microsoft.com/office/drawing/2014/main" id="{651BB53D-F731-861D-8CCA-D63037B9FA25}"/>
              </a:ext>
            </a:extLst>
          </p:cNvPr>
          <p:cNvSpPr/>
          <p:nvPr/>
        </p:nvSpPr>
        <p:spPr bwMode="gray">
          <a:xfrm rot="5400000">
            <a:off x="3567113" y="3182938"/>
            <a:ext cx="96838" cy="1009650"/>
          </a:xfrm>
          <a:prstGeom prst="leftBracket">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7" name="TextBox 26">
            <a:extLst>
              <a:ext uri="{FF2B5EF4-FFF2-40B4-BE49-F238E27FC236}">
                <a16:creationId xmlns:a16="http://schemas.microsoft.com/office/drawing/2014/main" id="{FEAE087D-5E91-7A25-1D81-7E36F319D727}"/>
              </a:ext>
            </a:extLst>
          </p:cNvPr>
          <p:cNvSpPr txBox="1"/>
          <p:nvPr/>
        </p:nvSpPr>
        <p:spPr bwMode="gray">
          <a:xfrm>
            <a:off x="452438" y="5428480"/>
            <a:ext cx="3898900" cy="749812"/>
          </a:xfrm>
          <a:prstGeom prst="rect">
            <a:avLst/>
          </a:prstGeom>
          <a:noFill/>
        </p:spPr>
        <p:txBody>
          <a:bodyPr wrap="square" lIns="36000" tIns="36000" rIns="36000" bIns="36000" rtlCol="0" anchor="t">
            <a:spAutoFit/>
          </a:bodyPr>
          <a:lstStyle/>
          <a:p>
            <a:pPr marL="0" indent="0">
              <a:spcBef>
                <a:spcPts val="0"/>
              </a:spcBef>
              <a:buNone/>
            </a:pPr>
            <a:r>
              <a:rPr lang="en-US" sz="1100" b="1" dirty="0"/>
              <a:t>Key forecasts:</a:t>
            </a:r>
          </a:p>
          <a:p>
            <a:pPr marL="0" indent="0">
              <a:spcBef>
                <a:spcPts val="0"/>
              </a:spcBef>
              <a:buNone/>
            </a:pPr>
            <a:r>
              <a:rPr lang="en-US" sz="1100" dirty="0"/>
              <a:t>NREL projects that </a:t>
            </a:r>
            <a:r>
              <a:rPr lang="en-US" sz="1100" b="1" dirty="0"/>
              <a:t>costs could decrease ~20-30%</a:t>
            </a:r>
            <a:r>
              <a:rPr lang="en-US" sz="1100" dirty="0"/>
              <a:t> with expanded pilots, workforce training, thermal energy networks, and standardization.</a:t>
            </a:r>
          </a:p>
        </p:txBody>
      </p:sp>
      <p:sp>
        <p:nvSpPr>
          <p:cNvPr id="28" name="Speech Bubble: Rectangle 51">
            <a:extLst>
              <a:ext uri="{FF2B5EF4-FFF2-40B4-BE49-F238E27FC236}">
                <a16:creationId xmlns:a16="http://schemas.microsoft.com/office/drawing/2014/main" id="{1A7BA8AD-687E-8EFF-5ADB-AEB61E78F827}"/>
              </a:ext>
            </a:extLst>
          </p:cNvPr>
          <p:cNvSpPr/>
          <p:nvPr/>
        </p:nvSpPr>
        <p:spPr bwMode="gray">
          <a:xfrm>
            <a:off x="2095499" y="2530475"/>
            <a:ext cx="1470025" cy="473028"/>
          </a:xfrm>
          <a:prstGeom prst="wedgeRectCallout">
            <a:avLst>
              <a:gd name="adj1" fmla="val -57779"/>
              <a:gd name="adj2" fmla="val 24602"/>
            </a:avLst>
          </a:prstGeom>
          <a:solidFill>
            <a:schemeClr val="accent1">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100" i="1" dirty="0">
                <a:solidFill>
                  <a:schemeClr val="tx1"/>
                </a:solidFill>
              </a:rPr>
              <a:t>GHP costs can decline with scale.</a:t>
            </a:r>
          </a:p>
        </p:txBody>
      </p:sp>
      <p:sp>
        <p:nvSpPr>
          <p:cNvPr id="39" name="Text Placeholder 10">
            <a:extLst>
              <a:ext uri="{FF2B5EF4-FFF2-40B4-BE49-F238E27FC236}">
                <a16:creationId xmlns:a16="http://schemas.microsoft.com/office/drawing/2014/main" id="{840E14FE-40E2-8A58-B878-30F247546B17}"/>
              </a:ext>
            </a:extLst>
          </p:cNvPr>
          <p:cNvSpPr>
            <a:spLocks noGrp="1"/>
          </p:cNvSpPr>
          <p:nvPr>
            <p:custDataLst>
              <p:tags r:id="rId15"/>
            </p:custDataLst>
          </p:nvPr>
        </p:nvSpPr>
        <p:spPr bwMode="auto">
          <a:xfrm>
            <a:off x="4860924" y="5428480"/>
            <a:ext cx="4447667" cy="749808"/>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lang="en-US" altLang="en-US" sz="1100" b="1" dirty="0">
                <a:solidFill>
                  <a:srgbClr val="000000"/>
                </a:solidFill>
              </a:rPr>
              <a:t>Key assumptions:</a:t>
            </a:r>
          </a:p>
          <a:p>
            <a:pPr marL="228600" marR="0" lvl="0" indent="-228600" algn="l" defTabSz="914354" rtl="0" eaLnBrk="1" fontAlgn="auto" latinLnBrk="0" hangingPunct="1">
              <a:lnSpc>
                <a:spcPct val="100000"/>
              </a:lnSpc>
              <a:spcBef>
                <a:spcPct val="0"/>
              </a:spcBef>
              <a:spcAft>
                <a:spcPct val="0"/>
              </a:spcAft>
              <a:buClrTx/>
              <a:buSzTx/>
              <a:buFont typeface="Arial" panose="020B0604020202020204" pitchFamily="34" charset="0"/>
              <a:buAutoNum type="arabicPeriod"/>
              <a:tabLst/>
              <a:defRPr/>
            </a:pPr>
            <a:r>
              <a:rPr lang="en-US" altLang="en-US" sz="1100" dirty="0">
                <a:solidFill>
                  <a:srgbClr val="000000"/>
                </a:solidFill>
              </a:rPr>
              <a:t>GHP installation capacity: 3 to 5 ton/household (urban to suburban).</a:t>
            </a:r>
            <a:endParaRPr kumimoji="0" lang="en-US" sz="1100" u="none" strike="noStrike" kern="1200" cap="none" spc="0" normalizeH="0" noProof="0" dirty="0">
              <a:ln>
                <a:noFill/>
              </a:ln>
              <a:solidFill>
                <a:srgbClr val="000000"/>
              </a:solidFill>
              <a:effectLst/>
              <a:uLnTx/>
              <a:uFillTx/>
            </a:endParaRPr>
          </a:p>
          <a:p>
            <a:pPr marL="228600" marR="0" lvl="0" indent="-228600" algn="l" defTabSz="914354" rtl="0" eaLnBrk="1" fontAlgn="auto" latinLnBrk="0" hangingPunct="1">
              <a:lnSpc>
                <a:spcPct val="100000"/>
              </a:lnSpc>
              <a:spcBef>
                <a:spcPct val="0"/>
              </a:spcBef>
              <a:spcAft>
                <a:spcPct val="0"/>
              </a:spcAft>
              <a:buClrTx/>
              <a:buSzTx/>
              <a:buFont typeface="Arial" panose="020B0604020202020204" pitchFamily="34" charset="0"/>
              <a:buAutoNum type="arabicPeriod"/>
              <a:tabLst/>
              <a:defRPr/>
            </a:pPr>
            <a:r>
              <a:rPr lang="en-US" sz="1100" dirty="0">
                <a:solidFill>
                  <a:srgbClr val="000000"/>
                </a:solidFill>
              </a:rPr>
              <a:t>Estimated annual energy savings with GHP installed: $1.5K-$2.5K/household.</a:t>
            </a:r>
          </a:p>
          <a:p>
            <a:pPr marL="228600" marR="0" lvl="0" indent="-228600" algn="l" defTabSz="914354" rtl="0" eaLnBrk="1" fontAlgn="auto" latinLnBrk="0" hangingPunct="1">
              <a:lnSpc>
                <a:spcPct val="100000"/>
              </a:lnSpc>
              <a:spcBef>
                <a:spcPct val="0"/>
              </a:spcBef>
              <a:spcAft>
                <a:spcPct val="0"/>
              </a:spcAft>
              <a:buClrTx/>
              <a:buSzTx/>
              <a:buFont typeface="Arial" panose="020B0604020202020204" pitchFamily="34" charset="0"/>
              <a:buAutoNum type="arabicPeriod"/>
              <a:tabLst/>
              <a:defRPr/>
            </a:pPr>
            <a:r>
              <a:rPr kumimoji="0" lang="en-US" sz="1100" u="none" strike="noStrike" kern="1200" cap="none" spc="0" normalizeH="0" noProof="0" dirty="0">
                <a:ln>
                  <a:noFill/>
                </a:ln>
                <a:solidFill>
                  <a:srgbClr val="000000"/>
                </a:solidFill>
                <a:effectLst/>
                <a:uLnTx/>
                <a:uFillTx/>
              </a:rPr>
              <a:t>Incentive is 30% federal ITC.</a:t>
            </a:r>
          </a:p>
        </p:txBody>
      </p:sp>
      <p:cxnSp>
        <p:nvCxnSpPr>
          <p:cNvPr id="40" name="Straight Connector 39">
            <a:extLst>
              <a:ext uri="{FF2B5EF4-FFF2-40B4-BE49-F238E27FC236}">
                <a16:creationId xmlns:a16="http://schemas.microsoft.com/office/drawing/2014/main" id="{B53520FB-684F-3274-1217-626161544A0C}"/>
              </a:ext>
            </a:extLst>
          </p:cNvPr>
          <p:cNvCxnSpPr/>
          <p:nvPr>
            <p:custDataLst>
              <p:tags r:id="rId16"/>
            </p:custDataLst>
          </p:nvPr>
        </p:nvCxnSpPr>
        <p:spPr bwMode="auto">
          <a:xfrm>
            <a:off x="5291138" y="3200400"/>
            <a:ext cx="271463" cy="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41" name="Straight Connector 40">
            <a:extLst>
              <a:ext uri="{FF2B5EF4-FFF2-40B4-BE49-F238E27FC236}">
                <a16:creationId xmlns:a16="http://schemas.microsoft.com/office/drawing/2014/main" id="{6C630C61-A740-AEA1-2750-8231B484D4E1}"/>
              </a:ext>
            </a:extLst>
          </p:cNvPr>
          <p:cNvCxnSpPr/>
          <p:nvPr>
            <p:custDataLst>
              <p:tags r:id="rId17"/>
            </p:custDataLst>
          </p:nvPr>
        </p:nvCxnSpPr>
        <p:spPr bwMode="auto">
          <a:xfrm>
            <a:off x="5902325" y="3648075"/>
            <a:ext cx="271463" cy="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42" name="Straight Connector 41">
            <a:extLst>
              <a:ext uri="{FF2B5EF4-FFF2-40B4-BE49-F238E27FC236}">
                <a16:creationId xmlns:a16="http://schemas.microsoft.com/office/drawing/2014/main" id="{E2FBE90B-7B9C-3400-102E-7FED845DD8A1}"/>
              </a:ext>
            </a:extLst>
          </p:cNvPr>
          <p:cNvCxnSpPr/>
          <p:nvPr>
            <p:custDataLst>
              <p:tags r:id="rId18"/>
            </p:custDataLst>
          </p:nvPr>
        </p:nvCxnSpPr>
        <p:spPr bwMode="auto">
          <a:xfrm>
            <a:off x="6513513" y="4151313"/>
            <a:ext cx="271463" cy="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graphicFrame>
        <p:nvGraphicFramePr>
          <p:cNvPr id="67" name="Chart 66">
            <a:extLst>
              <a:ext uri="{FF2B5EF4-FFF2-40B4-BE49-F238E27FC236}">
                <a16:creationId xmlns:a16="http://schemas.microsoft.com/office/drawing/2014/main" id="{59FB95F0-DCA7-5CB7-480F-55032D347692}"/>
              </a:ext>
            </a:extLst>
          </p:cNvPr>
          <p:cNvGraphicFramePr/>
          <p:nvPr>
            <p:custDataLst>
              <p:tags r:id="rId19"/>
            </p:custDataLst>
            <p:extLst>
              <p:ext uri="{D42A27DB-BD31-4B8C-83A1-F6EECF244321}">
                <p14:modId xmlns:p14="http://schemas.microsoft.com/office/powerpoint/2010/main" val="3944786437"/>
              </p:ext>
            </p:extLst>
          </p:nvPr>
        </p:nvGraphicFramePr>
        <p:xfrm>
          <a:off x="4733925" y="2817813"/>
          <a:ext cx="2609850" cy="2136775"/>
        </p:xfrm>
        <a:graphic>
          <a:graphicData uri="http://schemas.openxmlformats.org/drawingml/2006/chart">
            <c:chart xmlns:c="http://schemas.openxmlformats.org/drawingml/2006/chart" xmlns:r="http://schemas.openxmlformats.org/officeDocument/2006/relationships" r:id="rId41"/>
          </a:graphicData>
        </a:graphic>
      </p:graphicFrame>
      <p:sp>
        <p:nvSpPr>
          <p:cNvPr id="44" name="Text Placeholder 10">
            <a:extLst>
              <a:ext uri="{FF2B5EF4-FFF2-40B4-BE49-F238E27FC236}">
                <a16:creationId xmlns:a16="http://schemas.microsoft.com/office/drawing/2014/main" id="{18A77940-1A2F-A884-9222-8B257001D80A}"/>
              </a:ext>
            </a:extLst>
          </p:cNvPr>
          <p:cNvSpPr>
            <a:spLocks/>
          </p:cNvSpPr>
          <p:nvPr>
            <p:custDataLst>
              <p:tags r:id="rId20"/>
            </p:custDataLst>
          </p:nvPr>
        </p:nvSpPr>
        <p:spPr bwMode="auto">
          <a:xfrm>
            <a:off x="4887913" y="4738688"/>
            <a:ext cx="4683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r>
              <a:rPr lang="en-US" altLang="en-US" sz="1200" dirty="0"/>
              <a:t>CapEx</a:t>
            </a:r>
            <a:endParaRPr lang="en-US" sz="1200" dirty="0"/>
          </a:p>
        </p:txBody>
      </p:sp>
      <p:sp>
        <p:nvSpPr>
          <p:cNvPr id="45" name="Text Placeholder 10">
            <a:extLst>
              <a:ext uri="{FF2B5EF4-FFF2-40B4-BE49-F238E27FC236}">
                <a16:creationId xmlns:a16="http://schemas.microsoft.com/office/drawing/2014/main" id="{D8FA9826-CFD2-A6C2-310A-02C162D1C1AF}"/>
              </a:ext>
            </a:extLst>
          </p:cNvPr>
          <p:cNvSpPr>
            <a:spLocks/>
          </p:cNvSpPr>
          <p:nvPr>
            <p:custDataLst>
              <p:tags r:id="rId21"/>
            </p:custDataLst>
          </p:nvPr>
        </p:nvSpPr>
        <p:spPr bwMode="auto">
          <a:xfrm>
            <a:off x="5384800" y="4738688"/>
            <a:ext cx="696913" cy="3651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F76F7AEE-E067-4016-8185-F7ADECA45C88}" type="datetime'''T''a''''''x C''''red''''it'''' In''''cent''i''v''''''''e''s'">
              <a:rPr lang="en-US" altLang="en-US" sz="1200" smtClean="0"/>
              <a:pPr marL="0" lvl="0" indent="0" algn="ctr">
                <a:spcBef>
                  <a:spcPct val="0"/>
                </a:spcBef>
                <a:spcAft>
                  <a:spcPct val="0"/>
                </a:spcAft>
                <a:buNone/>
              </a:pPr>
              <a:t>Tax Credit Incentives</a:t>
            </a:fld>
            <a:endParaRPr lang="en-US" sz="1200" dirty="0"/>
          </a:p>
        </p:txBody>
      </p:sp>
      <p:sp>
        <p:nvSpPr>
          <p:cNvPr id="46" name="Text Placeholder 10">
            <a:extLst>
              <a:ext uri="{FF2B5EF4-FFF2-40B4-BE49-F238E27FC236}">
                <a16:creationId xmlns:a16="http://schemas.microsoft.com/office/drawing/2014/main" id="{20F0AECD-DCD4-A861-A38F-53EFDE611FD0}"/>
              </a:ext>
            </a:extLst>
          </p:cNvPr>
          <p:cNvSpPr>
            <a:spLocks/>
          </p:cNvSpPr>
          <p:nvPr>
            <p:custDataLst>
              <p:tags r:id="rId22"/>
            </p:custDataLst>
          </p:nvPr>
        </p:nvSpPr>
        <p:spPr bwMode="gray">
          <a:xfrm>
            <a:off x="6173788" y="3808413"/>
            <a:ext cx="339725" cy="182563"/>
          </a:xfrm>
          <a:prstGeom prst="rect">
            <a:avLst/>
          </a:prstGeom>
          <a:solidFill>
            <a:schemeClr val="bg1"/>
          </a:solidFill>
          <a:ln>
            <a:noFill/>
          </a:ln>
          <a:effec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6038613C-4D50-4858-A328-27D11FE9136B}" type="datetime'''''1''''''''''''''''''''''''5''.''0'''''''''''''''''''''''">
              <a:rPr lang="en-US" altLang="en-US" sz="1200" smtClean="0">
                <a:effectLst/>
              </a:rPr>
              <a:pPr marL="0" lvl="0" indent="0" algn="ctr">
                <a:spcBef>
                  <a:spcPct val="0"/>
                </a:spcBef>
                <a:spcAft>
                  <a:spcPct val="0"/>
                </a:spcAft>
                <a:buNone/>
              </a:pPr>
              <a:t>15.0</a:t>
            </a:fld>
            <a:endParaRPr lang="en-US" sz="1200" dirty="0"/>
          </a:p>
        </p:txBody>
      </p:sp>
      <p:sp>
        <p:nvSpPr>
          <p:cNvPr id="47" name="Text Placeholder 10">
            <a:extLst>
              <a:ext uri="{FF2B5EF4-FFF2-40B4-BE49-F238E27FC236}">
                <a16:creationId xmlns:a16="http://schemas.microsoft.com/office/drawing/2014/main" id="{E1DCA782-D955-C61D-1E86-48E3FECE0D1F}"/>
              </a:ext>
            </a:extLst>
          </p:cNvPr>
          <p:cNvSpPr>
            <a:spLocks/>
          </p:cNvSpPr>
          <p:nvPr>
            <p:custDataLst>
              <p:tags r:id="rId23"/>
            </p:custDataLst>
          </p:nvPr>
        </p:nvSpPr>
        <p:spPr bwMode="auto">
          <a:xfrm>
            <a:off x="6054725" y="4738688"/>
            <a:ext cx="577850" cy="3651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E9ECA036-6ACF-4727-826B-C82368918085}" type="datetime'S''''''''''''''''''''tat''''''''e ''''R''''e''''b''ate''''s'">
              <a:rPr lang="en-US" altLang="en-US" sz="1200" smtClean="0"/>
              <a:pPr marL="0" lvl="0" indent="0" algn="ctr">
                <a:spcBef>
                  <a:spcPct val="0"/>
                </a:spcBef>
                <a:spcAft>
                  <a:spcPct val="0"/>
                </a:spcAft>
                <a:buNone/>
              </a:pPr>
              <a:t>State Rebates</a:t>
            </a:fld>
            <a:endParaRPr lang="en-US" sz="1200" dirty="0"/>
          </a:p>
        </p:txBody>
      </p:sp>
      <p:sp>
        <p:nvSpPr>
          <p:cNvPr id="48" name="Text Placeholder 10">
            <a:extLst>
              <a:ext uri="{FF2B5EF4-FFF2-40B4-BE49-F238E27FC236}">
                <a16:creationId xmlns:a16="http://schemas.microsoft.com/office/drawing/2014/main" id="{CC24BC5F-7AE8-A4F1-13D3-39E2E94AC090}"/>
              </a:ext>
            </a:extLst>
          </p:cNvPr>
          <p:cNvSpPr>
            <a:spLocks/>
          </p:cNvSpPr>
          <p:nvPr>
            <p:custDataLst>
              <p:tags r:id="rId24"/>
            </p:custDataLst>
          </p:nvPr>
        </p:nvSpPr>
        <p:spPr bwMode="auto">
          <a:xfrm>
            <a:off x="6607175" y="4738688"/>
            <a:ext cx="696913" cy="73025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r>
              <a:rPr lang="en-US" altLang="en-US" sz="1200" dirty="0"/>
              <a:t>Net CapEx with Incentives</a:t>
            </a:r>
            <a:endParaRPr lang="en-US" sz="1200" dirty="0"/>
          </a:p>
        </p:txBody>
      </p:sp>
      <p:graphicFrame>
        <p:nvGraphicFramePr>
          <p:cNvPr id="68" name="Chart 67">
            <a:extLst>
              <a:ext uri="{FF2B5EF4-FFF2-40B4-BE49-F238E27FC236}">
                <a16:creationId xmlns:a16="http://schemas.microsoft.com/office/drawing/2014/main" id="{2C797DD7-2400-8CD6-28F4-45099047643D}"/>
              </a:ext>
            </a:extLst>
          </p:cNvPr>
          <p:cNvGraphicFramePr/>
          <p:nvPr>
            <p:custDataLst>
              <p:tags r:id="rId25"/>
            </p:custDataLst>
            <p:extLst>
              <p:ext uri="{D42A27DB-BD31-4B8C-83A1-F6EECF244321}">
                <p14:modId xmlns:p14="http://schemas.microsoft.com/office/powerpoint/2010/main" val="3726750668"/>
              </p:ext>
            </p:extLst>
          </p:nvPr>
        </p:nvGraphicFramePr>
        <p:xfrm>
          <a:off x="6870700" y="2136775"/>
          <a:ext cx="1579563" cy="2817813"/>
        </p:xfrm>
        <a:graphic>
          <a:graphicData uri="http://schemas.openxmlformats.org/drawingml/2006/chart">
            <c:chart xmlns:c="http://schemas.openxmlformats.org/drawingml/2006/chart" xmlns:r="http://schemas.openxmlformats.org/officeDocument/2006/relationships" r:id="rId42"/>
          </a:graphicData>
        </a:graphic>
      </p:graphicFrame>
      <p:sp>
        <p:nvSpPr>
          <p:cNvPr id="50" name="Text Placeholder 10">
            <a:extLst>
              <a:ext uri="{FF2B5EF4-FFF2-40B4-BE49-F238E27FC236}">
                <a16:creationId xmlns:a16="http://schemas.microsoft.com/office/drawing/2014/main" id="{1BB08399-439A-E085-A9D7-9E4919026CD4}"/>
              </a:ext>
            </a:extLst>
          </p:cNvPr>
          <p:cNvSpPr>
            <a:spLocks/>
          </p:cNvSpPr>
          <p:nvPr>
            <p:custDataLst>
              <p:tags r:id="rId26"/>
            </p:custDataLst>
          </p:nvPr>
        </p:nvSpPr>
        <p:spPr bwMode="auto">
          <a:xfrm>
            <a:off x="7378700" y="4738688"/>
            <a:ext cx="5619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F7563840-D178-4D7C-9180-4A1D8C80CB23}" type="datetime'''Ben''e''''''''''f''''i''t''s'''''''''''''''''''''''''''''''">
              <a:rPr lang="en-US" altLang="en-US" sz="1200" smtClean="0"/>
              <a:pPr marL="0" lvl="0" indent="0" algn="ctr">
                <a:spcBef>
                  <a:spcPct val="0"/>
                </a:spcBef>
                <a:spcAft>
                  <a:spcPct val="0"/>
                </a:spcAft>
                <a:buNone/>
              </a:pPr>
              <a:t>Benefits</a:t>
            </a:fld>
            <a:endParaRPr lang="en-US" sz="1200" dirty="0"/>
          </a:p>
        </p:txBody>
      </p:sp>
      <p:sp>
        <p:nvSpPr>
          <p:cNvPr id="51" name="Text Placeholder 10">
            <a:extLst>
              <a:ext uri="{FF2B5EF4-FFF2-40B4-BE49-F238E27FC236}">
                <a16:creationId xmlns:a16="http://schemas.microsoft.com/office/drawing/2014/main" id="{FCD3E445-F1F7-5887-AB2F-08A6E0FDFAF0}"/>
              </a:ext>
            </a:extLst>
          </p:cNvPr>
          <p:cNvSpPr>
            <a:spLocks/>
          </p:cNvSpPr>
          <p:nvPr>
            <p:custDataLst>
              <p:tags r:id="rId27"/>
            </p:custDataLst>
          </p:nvPr>
        </p:nvSpPr>
        <p:spPr bwMode="auto">
          <a:xfrm>
            <a:off x="7953375" y="2830513"/>
            <a:ext cx="1020763" cy="3651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C6A94759-C3D1-4B9A-8D4D-FC66C13C53D2}" type="datetime'''C''u''m''ula''t''ive &#10;en''er''gy'' ''''sa''v''i''ng''s'''">
              <a:rPr lang="en-US" altLang="en-US" sz="1200" smtClean="0"/>
              <a:pPr/>
              <a:t>Cumulative 
energy savings</a:t>
            </a:fld>
            <a:endParaRPr lang="en-US" sz="1200" dirty="0"/>
          </a:p>
        </p:txBody>
      </p:sp>
      <p:sp>
        <p:nvSpPr>
          <p:cNvPr id="52" name="Text Placeholder 10">
            <a:extLst>
              <a:ext uri="{FF2B5EF4-FFF2-40B4-BE49-F238E27FC236}">
                <a16:creationId xmlns:a16="http://schemas.microsoft.com/office/drawing/2014/main" id="{D750C049-36CA-D692-101A-AD1C1BF3148A}"/>
              </a:ext>
            </a:extLst>
          </p:cNvPr>
          <p:cNvSpPr>
            <a:spLocks/>
          </p:cNvSpPr>
          <p:nvPr>
            <p:custDataLst>
              <p:tags r:id="rId28"/>
            </p:custDataLst>
          </p:nvPr>
        </p:nvSpPr>
        <p:spPr bwMode="auto">
          <a:xfrm>
            <a:off x="7953375" y="3881438"/>
            <a:ext cx="985838" cy="5476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4A37B8D1-1598-4C6B-B4A1-8045D4BDC13B}" type="datetime'Avoided ''cos''''ts &#10;(gas l''in''e &#10;''r''eplace''m''''ent)'''">
              <a:rPr lang="en-US" altLang="en-US" sz="1200" smtClean="0"/>
              <a:pPr/>
              <a:t>Avoided costs 
(gas line 
replacement)</a:t>
            </a:fld>
            <a:endParaRPr lang="en-US" sz="1200" dirty="0"/>
          </a:p>
        </p:txBody>
      </p:sp>
      <p:sp>
        <p:nvSpPr>
          <p:cNvPr id="53" name="Text Placeholder 10">
            <a:extLst>
              <a:ext uri="{FF2B5EF4-FFF2-40B4-BE49-F238E27FC236}">
                <a16:creationId xmlns:a16="http://schemas.microsoft.com/office/drawing/2014/main" id="{811870CB-7617-01E4-EADA-D8A2D8A2865D}"/>
              </a:ext>
            </a:extLst>
          </p:cNvPr>
          <p:cNvSpPr>
            <a:spLocks/>
          </p:cNvSpPr>
          <p:nvPr>
            <p:custDataLst>
              <p:tags r:id="rId29"/>
            </p:custDataLst>
          </p:nvPr>
        </p:nvSpPr>
        <p:spPr bwMode="gray">
          <a:xfrm>
            <a:off x="7553325" y="2195513"/>
            <a:ext cx="2127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359EFBD4-0CBC-4BE6-8833-3E28D78A1D6C}" type="datetime'''''''7''''''''''''''''''''5'''''''''''''''">
              <a:rPr lang="en-US" altLang="en-US" sz="1200" smtClean="0"/>
              <a:pPr marL="0" lvl="0" indent="0" algn="ctr">
                <a:spcBef>
                  <a:spcPct val="0"/>
                </a:spcBef>
                <a:spcAft>
                  <a:spcPct val="0"/>
                </a:spcAft>
                <a:buNone/>
              </a:pPr>
              <a:t>75</a:t>
            </a:fld>
            <a:endParaRPr lang="en-US" sz="1200" dirty="0"/>
          </a:p>
        </p:txBody>
      </p:sp>
      <p:sp>
        <p:nvSpPr>
          <p:cNvPr id="69" name="Rectangle: Rounded Corners 52">
            <a:extLst>
              <a:ext uri="{FF2B5EF4-FFF2-40B4-BE49-F238E27FC236}">
                <a16:creationId xmlns:a16="http://schemas.microsoft.com/office/drawing/2014/main" id="{C879FA7C-AEDD-4A26-A408-271246F71BE9}"/>
              </a:ext>
            </a:extLst>
          </p:cNvPr>
          <p:cNvSpPr/>
          <p:nvPr/>
        </p:nvSpPr>
        <p:spPr bwMode="gray">
          <a:xfrm>
            <a:off x="5405335" y="2969422"/>
            <a:ext cx="593973" cy="189259"/>
          </a:xfrm>
          <a:prstGeom prst="round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00" dirty="0">
                <a:solidFill>
                  <a:schemeClr val="bg1"/>
                </a:solidFill>
              </a:rPr>
              <a:t>Federal</a:t>
            </a:r>
          </a:p>
        </p:txBody>
      </p:sp>
      <p:sp>
        <p:nvSpPr>
          <p:cNvPr id="70" name="Rectangle: Rounded Corners 53">
            <a:extLst>
              <a:ext uri="{FF2B5EF4-FFF2-40B4-BE49-F238E27FC236}">
                <a16:creationId xmlns:a16="http://schemas.microsoft.com/office/drawing/2014/main" id="{986A2A1F-2CED-3FE9-A59A-2DD1DE24ADF2}"/>
              </a:ext>
            </a:extLst>
          </p:cNvPr>
          <p:cNvSpPr/>
          <p:nvPr/>
        </p:nvSpPr>
        <p:spPr bwMode="gray">
          <a:xfrm>
            <a:off x="5956625" y="3273921"/>
            <a:ext cx="996289" cy="335283"/>
          </a:xfrm>
          <a:prstGeom prst="round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00" dirty="0">
                <a:solidFill>
                  <a:schemeClr val="bg1"/>
                </a:solidFill>
              </a:rPr>
              <a:t>Massachusetts-specific</a:t>
            </a:r>
          </a:p>
        </p:txBody>
      </p:sp>
    </p:spTree>
    <p:extLst>
      <p:ext uri="{BB962C8B-B14F-4D97-AF65-F5344CB8AC3E}">
        <p14:creationId xmlns:p14="http://schemas.microsoft.com/office/powerpoint/2010/main" val="4059627065"/>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7C07CA7D-05CB-1402-B1D9-3E8CDDFC4CAA}"/>
              </a:ext>
            </a:extLst>
          </p:cNvPr>
          <p:cNvGraphicFramePr>
            <a:graphicFrameLocks/>
          </p:cNvGraphicFramePr>
          <p:nvPr>
            <p:custDataLst>
              <p:tags r:id="rId1"/>
            </p:custDataLst>
            <p:extLst>
              <p:ext uri="{D42A27DB-BD31-4B8C-83A1-F6EECF244321}">
                <p14:modId xmlns:p14="http://schemas.microsoft.com/office/powerpoint/2010/main" val="56542437"/>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10" name="think-cell data - do not delete" hidden="1">
                        <a:extLst>
                          <a:ext uri="{FF2B5EF4-FFF2-40B4-BE49-F238E27FC236}">
                            <a16:creationId xmlns:a16="http://schemas.microsoft.com/office/drawing/2014/main" id="{7C07CA7D-05CB-1402-B1D9-3E8CDDFC4CAA}"/>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Content Placeholder 2">
            <a:extLst>
              <a:ext uri="{FF2B5EF4-FFF2-40B4-BE49-F238E27FC236}">
                <a16:creationId xmlns:a16="http://schemas.microsoft.com/office/drawing/2014/main" id="{59E24A90-89A3-1A68-6D47-7ADAE21E8D8D}"/>
              </a:ext>
            </a:extLst>
          </p:cNvPr>
          <p:cNvSpPr>
            <a:spLocks noGrp="1"/>
          </p:cNvSpPr>
          <p:nvPr>
            <p:ph sz="quarter" idx="17"/>
          </p:nvPr>
        </p:nvSpPr>
        <p:spPr>
          <a:xfrm>
            <a:off x="4818888" y="2195551"/>
            <a:ext cx="7038150" cy="3897769"/>
          </a:xfrm>
        </p:spPr>
        <p:txBody>
          <a:bodyPr rIns="0"/>
          <a:lstStyle/>
          <a:p>
            <a:pPr marL="0" indent="0">
              <a:spcBef>
                <a:spcPts val="600"/>
              </a:spcBef>
              <a:buNone/>
            </a:pPr>
            <a:r>
              <a:rPr lang="en-US" sz="1200" b="1" dirty="0"/>
              <a:t>       United States</a:t>
            </a:r>
          </a:p>
          <a:p>
            <a:pPr>
              <a:spcBef>
                <a:spcPts val="600"/>
              </a:spcBef>
            </a:pPr>
            <a:r>
              <a:rPr lang="en-US" sz="1000" b="1" dirty="0"/>
              <a:t>Federal:</a:t>
            </a:r>
            <a:r>
              <a:rPr lang="en-US" sz="1000" dirty="0"/>
              <a:t> Homeowners can receive a </a:t>
            </a:r>
            <a:r>
              <a:rPr lang="en-US" sz="1000" b="1" dirty="0"/>
              <a:t>30% tax credit on GHP installations</a:t>
            </a:r>
            <a:r>
              <a:rPr lang="en-US" sz="1000" dirty="0"/>
              <a:t> (2022-2032) via the Residential Clean Energy Credit, with a gradual decrease in 2033-2034.</a:t>
            </a:r>
            <a:endParaRPr lang="en-US" sz="1000" dirty="0">
              <a:cs typeface="Arial"/>
            </a:endParaRPr>
          </a:p>
          <a:p>
            <a:pPr>
              <a:spcBef>
                <a:spcPts val="600"/>
              </a:spcBef>
            </a:pPr>
            <a:r>
              <a:rPr lang="en-US" sz="1000" b="1" dirty="0"/>
              <a:t>Massachusetts-specific:</a:t>
            </a:r>
            <a:r>
              <a:rPr lang="en-US" sz="1000" dirty="0"/>
              <a:t> Substantial rebates on GHP installations via the Mass Save program.</a:t>
            </a:r>
            <a:endParaRPr lang="en-US" sz="1000" dirty="0">
              <a:cs typeface="Arial"/>
            </a:endParaRPr>
          </a:p>
          <a:p>
            <a:pPr lvl="1"/>
            <a:r>
              <a:rPr lang="en-US" sz="1000" dirty="0"/>
              <a:t>Whole-home systems: </a:t>
            </a:r>
            <a:r>
              <a:rPr lang="en-US" sz="1000" b="1" dirty="0"/>
              <a:t>Up to a $15,000 rebate</a:t>
            </a:r>
            <a:r>
              <a:rPr lang="en-US" sz="1000" dirty="0"/>
              <a:t>; partial-home systems: </a:t>
            </a:r>
            <a:r>
              <a:rPr lang="en-US" sz="1000" b="1" dirty="0"/>
              <a:t>$2,000</a:t>
            </a:r>
            <a:r>
              <a:rPr lang="en-US" sz="1000" dirty="0"/>
              <a:t> per ton, up to </a:t>
            </a:r>
            <a:r>
              <a:rPr lang="en-US" sz="1000" b="1" dirty="0"/>
              <a:t>$15,000</a:t>
            </a:r>
            <a:r>
              <a:rPr lang="en-US" sz="1000" dirty="0"/>
              <a:t>; income-eligible households: enhanced rebates up to </a:t>
            </a:r>
            <a:r>
              <a:rPr lang="en-US" sz="1000" b="1" dirty="0"/>
              <a:t>$25,000</a:t>
            </a:r>
            <a:r>
              <a:rPr lang="en-US" sz="1000" dirty="0"/>
              <a:t>.</a:t>
            </a:r>
            <a:endParaRPr lang="en-US" sz="1000" dirty="0">
              <a:cs typeface="Arial"/>
            </a:endParaRPr>
          </a:p>
          <a:p>
            <a:pPr lvl="1"/>
            <a:r>
              <a:rPr lang="en-US" sz="1000" dirty="0"/>
              <a:t>Rebates are </a:t>
            </a:r>
            <a:r>
              <a:rPr lang="en-US" sz="1000" b="1" dirty="0"/>
              <a:t>complemented by a 30% federal tax credit and 0% interest Mass Save HEAT Loan</a:t>
            </a:r>
            <a:r>
              <a:rPr lang="en-US" sz="1000" dirty="0"/>
              <a:t> (up to </a:t>
            </a:r>
            <a:r>
              <a:rPr lang="en-US" sz="1000" b="1" dirty="0"/>
              <a:t>$50K</a:t>
            </a:r>
            <a:r>
              <a:rPr lang="en-US" sz="1000" dirty="0"/>
              <a:t> over seven years) to help cover installation costs.</a:t>
            </a:r>
            <a:endParaRPr lang="en-US" sz="1000" dirty="0">
              <a:cs typeface="Arial"/>
            </a:endParaRPr>
          </a:p>
          <a:p>
            <a:pPr marL="0" indent="0">
              <a:spcBef>
                <a:spcPts val="600"/>
              </a:spcBef>
              <a:buNone/>
            </a:pPr>
            <a:r>
              <a:rPr lang="en-US" sz="1200" b="1" dirty="0"/>
              <a:t>       Canada</a:t>
            </a:r>
            <a:endParaRPr lang="en-US" sz="1200" b="1" dirty="0">
              <a:cs typeface="Arial"/>
            </a:endParaRPr>
          </a:p>
          <a:p>
            <a:pPr>
              <a:spcBef>
                <a:spcPts val="600"/>
              </a:spcBef>
            </a:pPr>
            <a:r>
              <a:rPr lang="en-US" sz="1000" b="1" dirty="0"/>
              <a:t>Federal</a:t>
            </a:r>
            <a:r>
              <a:rPr lang="en-US" sz="1000" dirty="0"/>
              <a:t>: Homeowners can receive </a:t>
            </a:r>
            <a:r>
              <a:rPr lang="en-US" sz="1000" b="1" dirty="0"/>
              <a:t>$125 to $5,000</a:t>
            </a:r>
            <a:r>
              <a:rPr lang="en-US" sz="1000" dirty="0"/>
              <a:t> </a:t>
            </a:r>
            <a:r>
              <a:rPr lang="en-US" sz="1000" b="1" dirty="0"/>
              <a:t>grants for eligible retrofits </a:t>
            </a:r>
            <a:r>
              <a:rPr lang="en-US" sz="1000" dirty="0"/>
              <a:t>(including GHP and air-source), plus </a:t>
            </a:r>
            <a:r>
              <a:rPr lang="en-US" sz="1000" b="1" dirty="0"/>
              <a:t>$600</a:t>
            </a:r>
            <a:r>
              <a:rPr lang="en-US" sz="1000" dirty="0"/>
              <a:t> for energy evaluations, as well as </a:t>
            </a:r>
            <a:r>
              <a:rPr lang="en-US" sz="1000" b="1" dirty="0"/>
              <a:t>interest-free loans</a:t>
            </a:r>
            <a:r>
              <a:rPr lang="en-US" sz="1000" dirty="0"/>
              <a:t> up to </a:t>
            </a:r>
            <a:r>
              <a:rPr lang="en-US" sz="1000" b="1" dirty="0"/>
              <a:t>$40K</a:t>
            </a:r>
            <a:r>
              <a:rPr lang="en-US" sz="1000" dirty="0"/>
              <a:t> with a 10-year term to help finance GHP installations </a:t>
            </a:r>
            <a:r>
              <a:rPr lang="pt-BR" sz="1000" dirty="0"/>
              <a:t>via </a:t>
            </a:r>
            <a:r>
              <a:rPr lang="pt-BR" sz="1000" dirty="0" err="1"/>
              <a:t>the</a:t>
            </a:r>
            <a:r>
              <a:rPr lang="pt-BR" sz="1000" dirty="0"/>
              <a:t> Canada </a:t>
            </a:r>
            <a:r>
              <a:rPr lang="pt-BR" sz="1000" dirty="0" err="1"/>
              <a:t>Greener</a:t>
            </a:r>
            <a:r>
              <a:rPr lang="pt-BR" sz="1000" dirty="0"/>
              <a:t> Homes </a:t>
            </a:r>
            <a:r>
              <a:rPr lang="pt-BR" sz="1000" dirty="0" err="1"/>
              <a:t>programs</a:t>
            </a:r>
            <a:r>
              <a:rPr lang="pt-BR" sz="1000" dirty="0"/>
              <a:t>.</a:t>
            </a:r>
            <a:endParaRPr lang="pt-BR" sz="1000" dirty="0">
              <a:cs typeface="Arial"/>
            </a:endParaRPr>
          </a:p>
          <a:p>
            <a:pPr>
              <a:spcBef>
                <a:spcPts val="600"/>
              </a:spcBef>
            </a:pPr>
            <a:r>
              <a:rPr lang="en-US" sz="1000" b="1" dirty="0"/>
              <a:t>Ontario-specific:</a:t>
            </a:r>
            <a:r>
              <a:rPr lang="en-US" sz="1000" dirty="0"/>
              <a:t> HRS (Home Renovation Savings) Program offers up to </a:t>
            </a:r>
            <a:r>
              <a:rPr lang="en-US" sz="1000" b="1" dirty="0"/>
              <a:t>$12,000 for ground source</a:t>
            </a:r>
            <a:r>
              <a:rPr lang="en-US" sz="1000" dirty="0"/>
              <a:t> and </a:t>
            </a:r>
            <a:r>
              <a:rPr lang="en-US" sz="1000" b="1" dirty="0"/>
              <a:t>$7,500</a:t>
            </a:r>
            <a:r>
              <a:rPr lang="en-US" sz="1000" dirty="0"/>
              <a:t> for air-source heat pumps, based on system size and current heating.</a:t>
            </a:r>
            <a:endParaRPr lang="en-US" sz="1000" dirty="0">
              <a:cs typeface="Arial"/>
            </a:endParaRPr>
          </a:p>
          <a:p>
            <a:pPr>
              <a:spcBef>
                <a:spcPts val="600"/>
              </a:spcBef>
            </a:pPr>
            <a:r>
              <a:rPr lang="en-US" sz="1000" b="1" dirty="0"/>
              <a:t>Toronto-specific:</a:t>
            </a:r>
            <a:r>
              <a:rPr lang="en-US" sz="1000" dirty="0"/>
              <a:t> HELP (Home Energy Loan Program) provides up to</a:t>
            </a:r>
            <a:r>
              <a:rPr lang="en-US" sz="1000" b="1" dirty="0"/>
              <a:t> $2,500 in rebates for cold-climate systems</a:t>
            </a:r>
            <a:r>
              <a:rPr lang="en-US" sz="1000" dirty="0"/>
              <a:t>, stackable with federal incentives.</a:t>
            </a:r>
            <a:endParaRPr lang="en-US" sz="1000" dirty="0">
              <a:cs typeface="Arial"/>
            </a:endParaRPr>
          </a:p>
          <a:p>
            <a:pPr marL="0" indent="0">
              <a:spcBef>
                <a:spcPts val="600"/>
              </a:spcBef>
              <a:buNone/>
            </a:pPr>
            <a:r>
              <a:rPr lang="en-US" sz="1200" b="1" dirty="0"/>
              <a:t>       Germany</a:t>
            </a:r>
            <a:endParaRPr lang="en-US" sz="1200" b="1" dirty="0">
              <a:cs typeface="Arial"/>
            </a:endParaRPr>
          </a:p>
          <a:p>
            <a:pPr>
              <a:spcBef>
                <a:spcPts val="600"/>
              </a:spcBef>
            </a:pPr>
            <a:r>
              <a:rPr lang="en-US" sz="1000" dirty="0"/>
              <a:t>Offers subsidies up to </a:t>
            </a:r>
            <a:r>
              <a:rPr lang="en-US" sz="1000" b="1" dirty="0"/>
              <a:t>€18,000 </a:t>
            </a:r>
            <a:r>
              <a:rPr lang="en-US" sz="1000" dirty="0"/>
              <a:t>for ground source (geothermal) heat pumps; scheme is scheduled to run until 2030.</a:t>
            </a:r>
            <a:endParaRPr lang="en-US" sz="1000" dirty="0">
              <a:cs typeface="Arial"/>
            </a:endParaRPr>
          </a:p>
          <a:p>
            <a:pPr marL="0" indent="0">
              <a:spcBef>
                <a:spcPts val="600"/>
              </a:spcBef>
              <a:buNone/>
            </a:pPr>
            <a:r>
              <a:rPr lang="en-US" sz="1200" b="1" dirty="0"/>
              <a:t>       France</a:t>
            </a:r>
            <a:endParaRPr lang="en-US" sz="1200" b="1" dirty="0">
              <a:cs typeface="Arial"/>
            </a:endParaRPr>
          </a:p>
          <a:p>
            <a:pPr>
              <a:spcBef>
                <a:spcPts val="600"/>
              </a:spcBef>
            </a:pPr>
            <a:r>
              <a:rPr lang="en-US" sz="1000" dirty="0"/>
              <a:t>Grants up to </a:t>
            </a:r>
            <a:r>
              <a:rPr lang="en-US" sz="1000" b="1" dirty="0"/>
              <a:t>€15,000</a:t>
            </a:r>
            <a:r>
              <a:rPr lang="en-US" sz="1000" dirty="0"/>
              <a:t> for GHPs, with the amount based on family income under the </a:t>
            </a:r>
            <a:r>
              <a:rPr lang="en-US" sz="1000" dirty="0" err="1"/>
              <a:t>MaPrimeRénov</a:t>
            </a:r>
            <a:r>
              <a:rPr lang="en-US" sz="1000" dirty="0"/>
              <a:t> Scheme.</a:t>
            </a:r>
            <a:endParaRPr lang="en-US" sz="1000" dirty="0">
              <a:cs typeface="Arial"/>
            </a:endParaRPr>
          </a:p>
        </p:txBody>
      </p:sp>
      <p:sp>
        <p:nvSpPr>
          <p:cNvPr id="4" name="Title 3">
            <a:extLst>
              <a:ext uri="{FF2B5EF4-FFF2-40B4-BE49-F238E27FC236}">
                <a16:creationId xmlns:a16="http://schemas.microsoft.com/office/drawing/2014/main" id="{FBEA8C98-FC4C-6AA3-784D-6822AC913E9F}"/>
              </a:ext>
            </a:extLst>
          </p:cNvPr>
          <p:cNvSpPr>
            <a:spLocks noGrp="1"/>
          </p:cNvSpPr>
          <p:nvPr>
            <p:ph type="title"/>
          </p:nvPr>
        </p:nvSpPr>
        <p:spPr/>
        <p:txBody>
          <a:bodyPr vert="horz" rIns="91440"/>
          <a:lstStyle/>
          <a:p>
            <a:r>
              <a:rPr lang="en-US" dirty="0"/>
              <a:t>Different incentives created to overcome structural barriers of GHP installation at residential scale</a:t>
            </a:r>
          </a:p>
        </p:txBody>
      </p:sp>
      <p:sp>
        <p:nvSpPr>
          <p:cNvPr id="5" name="Footer Placeholder 4">
            <a:extLst>
              <a:ext uri="{FF2B5EF4-FFF2-40B4-BE49-F238E27FC236}">
                <a16:creationId xmlns:a16="http://schemas.microsoft.com/office/drawing/2014/main" id="{4A857360-9B6D-BFD8-A264-A7F18E44A569}"/>
              </a:ext>
            </a:extLst>
          </p:cNvPr>
          <p:cNvSpPr>
            <a:spLocks noGrp="1"/>
          </p:cNvSpPr>
          <p:nvPr>
            <p:ph type="ftr" sz="quarter" idx="3"/>
          </p:nvPr>
        </p:nvSpPr>
        <p:spPr>
          <a:xfrm>
            <a:off x="334962" y="6279116"/>
            <a:ext cx="9147241" cy="216706"/>
          </a:xfrm>
        </p:spPr>
        <p:txBody>
          <a:bodyPr/>
          <a:lstStyle/>
          <a:p>
            <a:r>
              <a:rPr lang="en-US" dirty="0">
                <a:solidFill>
                  <a:srgbClr val="000000"/>
                </a:solidFill>
              </a:rPr>
              <a:t>Sources: </a:t>
            </a:r>
            <a:r>
              <a:rPr lang="en-US" dirty="0">
                <a:solidFill>
                  <a:srgbClr val="000000"/>
                </a:solidFill>
                <a:latin typeface="Arial" panose="020B0604020202020204" pitchFamily="34" charset="0"/>
                <a:cs typeface="Arial" panose="020B0604020202020204" pitchFamily="34" charset="0"/>
                <a:hlinkClick r:id="rId5"/>
              </a:rPr>
              <a:t>Pathways to Commercial Liftoff: Geothermal Heating and Cooling</a:t>
            </a:r>
            <a:r>
              <a:rPr lang="en-US" dirty="0">
                <a:solidFill>
                  <a:srgbClr val="000000"/>
                </a:solidFill>
                <a:latin typeface="Arial" panose="020B0604020202020204" pitchFamily="34" charset="0"/>
                <a:cs typeface="Arial" panose="020B0604020202020204" pitchFamily="34" charset="0"/>
              </a:rPr>
              <a:t> (DOE, 2024); </a:t>
            </a:r>
            <a:r>
              <a:rPr lang="en-US" dirty="0">
                <a:solidFill>
                  <a:srgbClr val="000000"/>
                </a:solidFill>
                <a:hlinkClick r:id="rId6"/>
              </a:rPr>
              <a:t>Annual Impact Report</a:t>
            </a:r>
            <a:r>
              <a:rPr lang="en-US" dirty="0">
                <a:solidFill>
                  <a:srgbClr val="000000"/>
                </a:solidFill>
              </a:rPr>
              <a:t> (Mass Save, 2024); </a:t>
            </a:r>
            <a:r>
              <a:rPr lang="en-US" dirty="0">
                <a:solidFill>
                  <a:srgbClr val="000000"/>
                </a:solidFill>
                <a:hlinkClick r:id="rId7"/>
              </a:rPr>
              <a:t>Greener Homes Grant</a:t>
            </a:r>
            <a:r>
              <a:rPr lang="en-US" dirty="0">
                <a:solidFill>
                  <a:srgbClr val="000000"/>
                </a:solidFill>
              </a:rPr>
              <a:t> (</a:t>
            </a:r>
            <a:r>
              <a:rPr lang="en-US" dirty="0" err="1">
                <a:solidFill>
                  <a:srgbClr val="000000"/>
                </a:solidFill>
              </a:rPr>
              <a:t>NRCan</a:t>
            </a:r>
            <a:r>
              <a:rPr lang="en-US" dirty="0">
                <a:solidFill>
                  <a:srgbClr val="000000"/>
                </a:solidFill>
              </a:rPr>
              <a:t>, 2025); </a:t>
            </a:r>
            <a:r>
              <a:rPr lang="en-US" dirty="0">
                <a:solidFill>
                  <a:srgbClr val="000000"/>
                </a:solidFill>
                <a:hlinkClick r:id="rId8"/>
              </a:rPr>
              <a:t>Rebate Saving Program </a:t>
            </a:r>
            <a:r>
              <a:rPr lang="en-US" dirty="0">
                <a:solidFill>
                  <a:srgbClr val="000000"/>
                </a:solidFill>
              </a:rPr>
              <a:t>(HRS, 2025), </a:t>
            </a:r>
            <a:r>
              <a:rPr lang="en-US" dirty="0">
                <a:solidFill>
                  <a:srgbClr val="000000"/>
                </a:solidFill>
                <a:hlinkClick r:id="rId9"/>
              </a:rPr>
              <a:t>HELP</a:t>
            </a:r>
            <a:r>
              <a:rPr lang="en-US" dirty="0">
                <a:solidFill>
                  <a:srgbClr val="000000"/>
                </a:solidFill>
              </a:rPr>
              <a:t> (City of Toronto, 2025); </a:t>
            </a:r>
            <a:r>
              <a:rPr lang="en-US" dirty="0">
                <a:solidFill>
                  <a:srgbClr val="000000"/>
                </a:solidFill>
                <a:hlinkClick r:id="rId10"/>
              </a:rPr>
              <a:t>Heat Pump Subsidies</a:t>
            </a:r>
            <a:r>
              <a:rPr lang="en-US" dirty="0">
                <a:solidFill>
                  <a:srgbClr val="000000"/>
                </a:solidFill>
              </a:rPr>
              <a:t> (European Commission, 2024).</a:t>
            </a:r>
          </a:p>
          <a:p>
            <a:pPr lvl="0">
              <a:defRPr/>
            </a:pPr>
            <a:r>
              <a:rPr lang="en-US" dirty="0">
                <a:solidFill>
                  <a:srgbClr val="000000"/>
                </a:solidFill>
              </a:rPr>
              <a:t>Credit: </a:t>
            </a:r>
            <a:r>
              <a:rPr lang="en-US" dirty="0" err="1">
                <a:solidFill>
                  <a:srgbClr val="000000"/>
                </a:solidFill>
              </a:rPr>
              <a:t>Faradisa</a:t>
            </a:r>
            <a:r>
              <a:rPr lang="en-US" dirty="0">
                <a:solidFill>
                  <a:srgbClr val="000000"/>
                </a:solidFill>
              </a:rPr>
              <a:t> </a:t>
            </a:r>
            <a:r>
              <a:rPr lang="en-US" dirty="0" err="1">
                <a:solidFill>
                  <a:srgbClr val="000000"/>
                </a:solidFill>
              </a:rPr>
              <a:t>Anintya</a:t>
            </a:r>
            <a:r>
              <a:rPr lang="en-US" dirty="0">
                <a:solidFill>
                  <a:srgbClr val="000000"/>
                </a:solidFill>
              </a:rPr>
              <a:t>, Pia Doris Morrow, and </a:t>
            </a:r>
            <a:r>
              <a:rPr lang="en-US" dirty="0">
                <a:solidFill>
                  <a:srgbClr val="000000"/>
                </a:solidFill>
                <a:hlinkClick r:id="rId11"/>
              </a:rPr>
              <a:t>Gernot Wagner</a:t>
            </a:r>
            <a:r>
              <a:rPr lang="en-US" dirty="0">
                <a:solidFill>
                  <a:srgbClr val="000000"/>
                </a:solidFill>
              </a:rPr>
              <a:t>. </a:t>
            </a:r>
            <a:r>
              <a:rPr lang="en-US" dirty="0">
                <a:hlinkClick r:id="rId12"/>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rgbClr val="000000"/>
              </a:solidFill>
              <a:cs typeface="Arial"/>
            </a:endParaRPr>
          </a:p>
        </p:txBody>
      </p:sp>
      <p:sp>
        <p:nvSpPr>
          <p:cNvPr id="6" name="Text Placeholder 5">
            <a:extLst>
              <a:ext uri="{FF2B5EF4-FFF2-40B4-BE49-F238E27FC236}">
                <a16:creationId xmlns:a16="http://schemas.microsoft.com/office/drawing/2014/main" id="{934A4391-883A-E2DB-52D1-9AA68CBD068A}"/>
              </a:ext>
            </a:extLst>
          </p:cNvPr>
          <p:cNvSpPr>
            <a:spLocks noGrp="1"/>
          </p:cNvSpPr>
          <p:nvPr>
            <p:ph type="body" sz="quarter" idx="13"/>
          </p:nvPr>
        </p:nvSpPr>
        <p:spPr/>
        <p:txBody>
          <a:bodyPr/>
          <a:lstStyle/>
          <a:p>
            <a:r>
              <a:rPr lang="en-US" dirty="0"/>
              <a:t>Barriers of GHP at residential scale</a:t>
            </a:r>
          </a:p>
        </p:txBody>
      </p:sp>
      <p:sp>
        <p:nvSpPr>
          <p:cNvPr id="7" name="Text Placeholder 6">
            <a:extLst>
              <a:ext uri="{FF2B5EF4-FFF2-40B4-BE49-F238E27FC236}">
                <a16:creationId xmlns:a16="http://schemas.microsoft.com/office/drawing/2014/main" id="{E9A8FF51-F4FB-30CB-C884-D11E75A9D324}"/>
              </a:ext>
            </a:extLst>
          </p:cNvPr>
          <p:cNvSpPr>
            <a:spLocks noGrp="1"/>
          </p:cNvSpPr>
          <p:nvPr>
            <p:ph type="body" sz="quarter" idx="19"/>
          </p:nvPr>
        </p:nvSpPr>
        <p:spPr/>
        <p:txBody>
          <a:bodyPr/>
          <a:lstStyle/>
          <a:p>
            <a:r>
              <a:rPr lang="en-US" dirty="0"/>
              <a:t>Incentives across different countries for homeowners</a:t>
            </a:r>
          </a:p>
        </p:txBody>
      </p:sp>
      <p:sp>
        <p:nvSpPr>
          <p:cNvPr id="9" name="Text Placeholder 1">
            <a:extLst>
              <a:ext uri="{FF2B5EF4-FFF2-40B4-BE49-F238E27FC236}">
                <a16:creationId xmlns:a16="http://schemas.microsoft.com/office/drawing/2014/main" id="{9CB13A28-701B-3B8B-7E63-A97C994918E0}"/>
              </a:ext>
            </a:extLst>
          </p:cNvPr>
          <p:cNvSpPr txBox="1">
            <a:spLocks/>
          </p:cNvSpPr>
          <p:nvPr/>
        </p:nvSpPr>
        <p:spPr>
          <a:xfrm>
            <a:off x="0" y="0"/>
            <a:ext cx="3886200" cy="320040"/>
          </a:xfrm>
          <a:prstGeom prst="rect">
            <a:avLst/>
          </a:prstGeom>
          <a:solidFill>
            <a:schemeClr val="accent6"/>
          </a:solidFill>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Finance: Residential</a:t>
            </a:r>
          </a:p>
        </p:txBody>
      </p:sp>
      <p:sp>
        <p:nvSpPr>
          <p:cNvPr id="11" name="TextBox 10">
            <a:extLst>
              <a:ext uri="{FF2B5EF4-FFF2-40B4-BE49-F238E27FC236}">
                <a16:creationId xmlns:a16="http://schemas.microsoft.com/office/drawing/2014/main" id="{9AA6A508-07A7-60A7-BD16-179DC03C132C}"/>
              </a:ext>
            </a:extLst>
          </p:cNvPr>
          <p:cNvSpPr txBox="1"/>
          <p:nvPr/>
        </p:nvSpPr>
        <p:spPr bwMode="gray">
          <a:xfrm>
            <a:off x="329183" y="2195550"/>
            <a:ext cx="4096700" cy="3897769"/>
          </a:xfrm>
          <a:prstGeom prst="rect">
            <a:avLst/>
          </a:prstGeom>
          <a:noFill/>
          <a:ln w="12700">
            <a:solidFill>
              <a:schemeClr val="tx1"/>
            </a:solidFill>
            <a:prstDash val="dash"/>
          </a:ln>
        </p:spPr>
        <p:txBody>
          <a:bodyPr wrap="square" lIns="182880" tIns="36000" rIns="182880" bIns="36000" rtlCol="0" anchor="t">
            <a:noAutofit/>
          </a:bodyPr>
          <a:lstStyle/>
          <a:p>
            <a:r>
              <a:rPr lang="en-US" sz="1200" b="1" dirty="0"/>
              <a:t>High upfront cost:</a:t>
            </a:r>
            <a:r>
              <a:rPr lang="en-US" sz="1200" dirty="0"/>
              <a:t> Installation often exceeds </a:t>
            </a:r>
            <a:r>
              <a:rPr lang="en-US" sz="1200" b="1" dirty="0"/>
              <a:t>$30K,</a:t>
            </a:r>
            <a:r>
              <a:rPr lang="en-US" sz="1200" dirty="0"/>
              <a:t> deterring homeowners despite long-term savings.</a:t>
            </a:r>
          </a:p>
          <a:p>
            <a:endParaRPr lang="en-US" sz="1200" dirty="0"/>
          </a:p>
          <a:p>
            <a:r>
              <a:rPr lang="en-US" sz="1200" b="1" dirty="0"/>
              <a:t>Site and installation challenges:</a:t>
            </a:r>
            <a:r>
              <a:rPr lang="en-US" sz="1200" dirty="0"/>
              <a:t> Vertical loops need deep drilling and permits; horizontal loops require large land area, limiting feasibility.</a:t>
            </a:r>
          </a:p>
          <a:p>
            <a:endParaRPr lang="en-US" sz="1200" dirty="0">
              <a:cs typeface="Arial"/>
            </a:endParaRPr>
          </a:p>
          <a:p>
            <a:r>
              <a:rPr lang="en-US" sz="1200" b="1" dirty="0"/>
              <a:t>Lack of awareness:</a:t>
            </a:r>
            <a:r>
              <a:rPr lang="en-US" sz="1200" dirty="0"/>
              <a:t> Many homeowners don’t know geothermal is an option or don’t understand the benefits. </a:t>
            </a:r>
          </a:p>
          <a:p>
            <a:endParaRPr lang="en-US" sz="1200" dirty="0">
              <a:cs typeface="Arial"/>
            </a:endParaRPr>
          </a:p>
          <a:p>
            <a:r>
              <a:rPr lang="en-US" sz="1200" b="1" dirty="0"/>
              <a:t>Expertise gaps:</a:t>
            </a:r>
            <a:r>
              <a:rPr lang="en-US" sz="1200" dirty="0"/>
              <a:t> Installer expertise is regionally uneven, leading to inconsistent quality and higher risk; availability of trained drillers and installers is a major bottleneck; and current drilling capacity is dominated by water well and oil and gas industries.</a:t>
            </a:r>
            <a:endParaRPr lang="en-US" sz="1200" dirty="0">
              <a:cs typeface="Arial"/>
            </a:endParaRPr>
          </a:p>
        </p:txBody>
      </p:sp>
      <p:pic>
        <p:nvPicPr>
          <p:cNvPr id="13" name="Picture 7" descr="Flag of the United States - Wikipedia">
            <a:extLst>
              <a:ext uri="{FF2B5EF4-FFF2-40B4-BE49-F238E27FC236}">
                <a16:creationId xmlns:a16="http://schemas.microsoft.com/office/drawing/2014/main" id="{AA91F1B1-FFD9-0DB4-5BD3-93D67CD8A41A}"/>
              </a:ext>
            </a:extLst>
          </p:cNvPr>
          <p:cNvPicPr>
            <a:picLocks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auto">
          <a:xfrm>
            <a:off x="4818235" y="2238945"/>
            <a:ext cx="365760" cy="182880"/>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9" descr="Flag of Canada - Wikipedia">
            <a:extLst>
              <a:ext uri="{FF2B5EF4-FFF2-40B4-BE49-F238E27FC236}">
                <a16:creationId xmlns:a16="http://schemas.microsoft.com/office/drawing/2014/main" id="{65D91DE8-3EC7-773E-7CD4-606020A469E6}"/>
              </a:ext>
            </a:extLst>
          </p:cNvPr>
          <p:cNvPicPr>
            <a:picLocks noChangeArrowheads="1"/>
          </p:cNvPicPr>
          <p:nvPr/>
        </p:nvPicPr>
        <p:blipFill>
          <a:blip r:embed="rId14" cstate="screen">
            <a:extLst>
              <a:ext uri="{28A0092B-C50C-407E-A947-70E740481C1C}">
                <a14:useLocalDpi xmlns:a14="http://schemas.microsoft.com/office/drawing/2010/main"/>
              </a:ext>
            </a:extLst>
          </a:blip>
          <a:srcRect/>
          <a:stretch>
            <a:fillRect/>
          </a:stretch>
        </p:blipFill>
        <p:spPr bwMode="auto">
          <a:xfrm>
            <a:off x="4818235" y="3735926"/>
            <a:ext cx="365760" cy="182880"/>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1" descr="Flag of Germany | History, Meaning, WW1 ...">
            <a:extLst>
              <a:ext uri="{FF2B5EF4-FFF2-40B4-BE49-F238E27FC236}">
                <a16:creationId xmlns:a16="http://schemas.microsoft.com/office/drawing/2014/main" id="{B1D98AA9-DC6E-CD18-3F1F-EFD97AC14261}"/>
              </a:ext>
            </a:extLst>
          </p:cNvPr>
          <p:cNvPicPr>
            <a:picLocks noChangeArrowheads="1"/>
          </p:cNvPicPr>
          <p:nvPr/>
        </p:nvPicPr>
        <p:blipFill>
          <a:blip r:embed="rId15" cstate="screen">
            <a:extLst>
              <a:ext uri="{28A0092B-C50C-407E-A947-70E740481C1C}">
                <a14:useLocalDpi xmlns:a14="http://schemas.microsoft.com/office/drawing/2010/main"/>
              </a:ext>
            </a:extLst>
          </a:blip>
          <a:srcRect/>
          <a:stretch>
            <a:fillRect/>
          </a:stretch>
        </p:blipFill>
        <p:spPr bwMode="auto">
          <a:xfrm>
            <a:off x="4818235" y="5276301"/>
            <a:ext cx="365760" cy="182880"/>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3" descr="Flag of France - Wikipedia">
            <a:extLst>
              <a:ext uri="{FF2B5EF4-FFF2-40B4-BE49-F238E27FC236}">
                <a16:creationId xmlns:a16="http://schemas.microsoft.com/office/drawing/2014/main" id="{8B3CBF2C-1313-3789-F810-D42F3244747D}"/>
              </a:ext>
            </a:extLst>
          </p:cNvPr>
          <p:cNvPicPr>
            <a:picLocks noChangeArrowheads="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4818235" y="5774965"/>
            <a:ext cx="365760" cy="18288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2897355"/>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hink-cell data - do not delete" hidden="1">
            <a:extLst>
              <a:ext uri="{FF2B5EF4-FFF2-40B4-BE49-F238E27FC236}">
                <a16:creationId xmlns:a16="http://schemas.microsoft.com/office/drawing/2014/main" id="{0A209D05-73F8-428B-ADAD-9D314B08BB90}"/>
              </a:ext>
            </a:extLst>
          </p:cNvPr>
          <p:cNvGraphicFramePr>
            <a:graphicFrameLocks/>
          </p:cNvGraphicFramePr>
          <p:nvPr>
            <p:custDataLst>
              <p:tags r:id="rId1"/>
            </p:custDataLst>
            <p:extLst>
              <p:ext uri="{D42A27DB-BD31-4B8C-83A1-F6EECF244321}">
                <p14:modId xmlns:p14="http://schemas.microsoft.com/office/powerpoint/2010/main" val="3070456255"/>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8" name="think-cell data - do not delete" hidden="1">
                        <a:extLst>
                          <a:ext uri="{FF2B5EF4-FFF2-40B4-BE49-F238E27FC236}">
                            <a16:creationId xmlns:a16="http://schemas.microsoft.com/office/drawing/2014/main" id="{0A209D05-73F8-428B-ADAD-9D314B08BB90}"/>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mc:AlternateContent xmlns:mc="http://schemas.openxmlformats.org/markup-compatibility/2006" xmlns:cx4="http://schemas.microsoft.com/office/drawing/2016/5/10/chartex">
        <mc:Choice Requires="cx4">
          <p:graphicFrame>
            <p:nvGraphicFramePr>
              <p:cNvPr id="9" name="Chart 8">
                <a:extLst>
                  <a:ext uri="{FF2B5EF4-FFF2-40B4-BE49-F238E27FC236}">
                    <a16:creationId xmlns:a16="http://schemas.microsoft.com/office/drawing/2014/main" id="{CC7A9CF1-0EB6-CDBF-8B9F-EA8F43A76C51}"/>
                  </a:ext>
                </a:extLst>
              </p:cNvPr>
              <p:cNvGraphicFramePr/>
              <p:nvPr>
                <p:extLst>
                  <p:ext uri="{D42A27DB-BD31-4B8C-83A1-F6EECF244321}">
                    <p14:modId xmlns:p14="http://schemas.microsoft.com/office/powerpoint/2010/main" val="2361242772"/>
                  </p:ext>
                </p:extLst>
              </p:nvPr>
            </p:nvGraphicFramePr>
            <p:xfrm>
              <a:off x="-109074" y="1854529"/>
              <a:ext cx="7083615" cy="4788501"/>
            </p:xfrm>
            <a:graphic>
              <a:graphicData uri="http://schemas.microsoft.com/office/drawing/2014/chartex">
                <cx:chart xmlns:cx="http://schemas.microsoft.com/office/drawing/2014/chartex" xmlns:r="http://schemas.openxmlformats.org/officeDocument/2006/relationships" r:id="rId5"/>
              </a:graphicData>
            </a:graphic>
          </p:graphicFrame>
        </mc:Choice>
        <mc:Fallback xmlns="">
          <p:pic>
            <p:nvPicPr>
              <p:cNvPr id="9" name="Chart 8">
                <a:extLst>
                  <a:ext uri="{FF2B5EF4-FFF2-40B4-BE49-F238E27FC236}">
                    <a16:creationId xmlns:a16="http://schemas.microsoft.com/office/drawing/2014/main" id="{CC7A9CF1-0EB6-CDBF-8B9F-EA8F43A76C51}"/>
                  </a:ext>
                </a:extLst>
              </p:cNvPr>
              <p:cNvPicPr>
                <a:picLocks noGrp="1" noRot="1" noChangeAspect="1" noMove="1" noResize="1" noEditPoints="1" noAdjustHandles="1" noChangeArrowheads="1" noChangeShapeType="1"/>
              </p:cNvPicPr>
              <p:nvPr/>
            </p:nvPicPr>
            <p:blipFill>
              <a:blip r:embed="rId6"/>
              <a:stretch>
                <a:fillRect/>
              </a:stretch>
            </p:blipFill>
            <p:spPr>
              <a:xfrm>
                <a:off x="-109074" y="1854529"/>
                <a:ext cx="7083615" cy="4788501"/>
              </a:xfrm>
              <a:prstGeom prst="rect">
                <a:avLst/>
              </a:prstGeom>
            </p:spPr>
          </p:pic>
        </mc:Fallback>
      </mc:AlternateContent>
      <p:sp>
        <p:nvSpPr>
          <p:cNvPr id="62" name="Rectangle 61">
            <a:extLst>
              <a:ext uri="{FF2B5EF4-FFF2-40B4-BE49-F238E27FC236}">
                <a16:creationId xmlns:a16="http://schemas.microsoft.com/office/drawing/2014/main" id="{1223E9ED-56E6-2E2B-C2DA-B6287F410531}"/>
              </a:ext>
            </a:extLst>
          </p:cNvPr>
          <p:cNvSpPr/>
          <p:nvPr/>
        </p:nvSpPr>
        <p:spPr bwMode="gray">
          <a:xfrm>
            <a:off x="6167196" y="6209577"/>
            <a:ext cx="1010788" cy="47045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err="1">
              <a:solidFill>
                <a:schemeClr val="tx1"/>
              </a:solidFill>
            </a:endParaRPr>
          </a:p>
        </p:txBody>
      </p:sp>
      <p:sp>
        <p:nvSpPr>
          <p:cNvPr id="2" name="Text Placeholder 1">
            <a:extLst>
              <a:ext uri="{FF2B5EF4-FFF2-40B4-BE49-F238E27FC236}">
                <a16:creationId xmlns:a16="http://schemas.microsoft.com/office/drawing/2014/main" id="{2086EDB5-BACE-6FE9-72AA-A1F030464C1D}"/>
              </a:ext>
            </a:extLst>
          </p:cNvPr>
          <p:cNvSpPr>
            <a:spLocks noGrp="1"/>
          </p:cNvSpPr>
          <p:nvPr>
            <p:ph type="body" sz="quarter" idx="14"/>
          </p:nvPr>
        </p:nvSpPr>
        <p:spPr/>
        <p:txBody>
          <a:bodyPr lIns="137160" rIns="27432" bIns="91440"/>
          <a:lstStyle/>
          <a:p>
            <a:pPr marL="0" indent="0">
              <a:buNone/>
            </a:pPr>
            <a:r>
              <a:rPr lang="en-US" b="1" dirty="0"/>
              <a:t>Observations</a:t>
            </a:r>
          </a:p>
          <a:p>
            <a:endParaRPr lang="en-US" dirty="0"/>
          </a:p>
          <a:p>
            <a:r>
              <a:rPr lang="en-US" sz="850" dirty="0"/>
              <a:t>As of 2023, there were </a:t>
            </a:r>
            <a:r>
              <a:rPr lang="en-US" sz="850" b="1" dirty="0"/>
              <a:t>&gt;20 GHP-based district energy systems</a:t>
            </a:r>
            <a:r>
              <a:rPr lang="en-US" sz="850" dirty="0"/>
              <a:t> in the U.S., with the majority located on college campuses (as pilot projects); there has also been growing deployment in communities (e.g., Whisper Valley, Texas) and mixed-income housing developments.</a:t>
            </a:r>
          </a:p>
          <a:p>
            <a:r>
              <a:rPr lang="en-US" sz="850" b="1" dirty="0"/>
              <a:t>Technology: </a:t>
            </a:r>
            <a:r>
              <a:rPr lang="en-US" sz="850" dirty="0"/>
              <a:t>A mix of fourth- (centralized) and fifth-generation (decentralized) is ideal for mixed-use or retrofit-heavy districts where flexibility and building-level control are critical.</a:t>
            </a:r>
          </a:p>
          <a:p>
            <a:r>
              <a:rPr lang="en-US" sz="850" b="1" dirty="0"/>
              <a:t>Cost and performance: </a:t>
            </a:r>
            <a:r>
              <a:rPr lang="en-US" sz="850" dirty="0"/>
              <a:t>The average construction cost is </a:t>
            </a:r>
            <a:r>
              <a:rPr lang="en-US" sz="850" b="1" dirty="0"/>
              <a:t>$3,050/ton (equal to ~$870/</a:t>
            </a:r>
            <a:r>
              <a:rPr lang="en-US" sz="850" b="1" dirty="0" err="1"/>
              <a:t>kW</a:t>
            </a:r>
            <a:r>
              <a:rPr lang="en-US" sz="850" b="1" baseline="-25000" dirty="0" err="1"/>
              <a:t>th</a:t>
            </a:r>
            <a:r>
              <a:rPr lang="en-US" sz="850" b="1" dirty="0"/>
              <a:t>) </a:t>
            </a:r>
            <a:r>
              <a:rPr lang="en-US" sz="850" dirty="0"/>
              <a:t>with COP of 4.7; there are no performance or cost differences between fourth- and fifth-gen systems.</a:t>
            </a:r>
          </a:p>
          <a:p>
            <a:r>
              <a:rPr lang="en-US" sz="850" b="1" dirty="0"/>
              <a:t>U.S. government support: </a:t>
            </a:r>
            <a:r>
              <a:rPr lang="en-US" sz="850" dirty="0"/>
              <a:t>DOE is funding pilot systems in Alaska, Colorado, Vermont, and Oklahoma, many in underserved or rural communities; DOE also is supporting feasibility/design for </a:t>
            </a:r>
            <a:r>
              <a:rPr lang="en-US" sz="850" b="1" dirty="0"/>
              <a:t>11 new systems</a:t>
            </a:r>
            <a:r>
              <a:rPr lang="en-US" sz="850" dirty="0"/>
              <a:t>. NREL has built:</a:t>
            </a:r>
          </a:p>
          <a:p>
            <a:r>
              <a:rPr lang="en-US" sz="850" b="1" dirty="0" err="1"/>
              <a:t>dGeo</a:t>
            </a:r>
            <a:r>
              <a:rPr lang="en-US" sz="850" b="1" dirty="0"/>
              <a:t>: </a:t>
            </a:r>
            <a:r>
              <a:rPr lang="en-US" sz="850" dirty="0"/>
              <a:t>Modeling tool to assess shallow geothermal market potential</a:t>
            </a:r>
          </a:p>
          <a:p>
            <a:r>
              <a:rPr lang="en-US" sz="850" b="1" dirty="0" err="1"/>
              <a:t>LeGUp</a:t>
            </a:r>
            <a:r>
              <a:rPr lang="en-US" sz="850" b="1" dirty="0"/>
              <a:t>: </a:t>
            </a:r>
            <a:r>
              <a:rPr lang="en-US" sz="850" dirty="0"/>
              <a:t>Performance model for fifth-gen systems to support scale-up</a:t>
            </a:r>
          </a:p>
          <a:p>
            <a:r>
              <a:rPr lang="en-US" sz="850" dirty="0"/>
              <a:t>The U.S. is moving from campus pilots to </a:t>
            </a:r>
            <a:r>
              <a:rPr lang="en-US" sz="850" b="1" dirty="0"/>
              <a:t>mainstream community deployments</a:t>
            </a:r>
            <a:r>
              <a:rPr lang="en-US" sz="850" dirty="0"/>
              <a:t>, opening opportunities for investment, development, and public-private partnerships.</a:t>
            </a:r>
          </a:p>
          <a:p>
            <a:endParaRPr lang="en-US" dirty="0"/>
          </a:p>
        </p:txBody>
      </p:sp>
      <p:sp>
        <p:nvSpPr>
          <p:cNvPr id="3" name="Title 2">
            <a:extLst>
              <a:ext uri="{FF2B5EF4-FFF2-40B4-BE49-F238E27FC236}">
                <a16:creationId xmlns:a16="http://schemas.microsoft.com/office/drawing/2014/main" id="{BABDECE6-6ABC-0F17-7537-48325249A6EA}"/>
              </a:ext>
            </a:extLst>
          </p:cNvPr>
          <p:cNvSpPr>
            <a:spLocks noGrp="1"/>
          </p:cNvSpPr>
          <p:nvPr>
            <p:ph type="title"/>
          </p:nvPr>
        </p:nvSpPr>
        <p:spPr/>
        <p:txBody>
          <a:bodyPr vert="horz" rIns="91440"/>
          <a:lstStyle/>
          <a:p>
            <a:r>
              <a:rPr lang="en-US" dirty="0"/>
              <a:t>GHP district heating &amp; cooling is moving from pilot campus use to community-scale clean infrastructure</a:t>
            </a:r>
          </a:p>
        </p:txBody>
      </p:sp>
      <p:sp>
        <p:nvSpPr>
          <p:cNvPr id="5" name="Text Placeholder 4">
            <a:extLst>
              <a:ext uri="{FF2B5EF4-FFF2-40B4-BE49-F238E27FC236}">
                <a16:creationId xmlns:a16="http://schemas.microsoft.com/office/drawing/2014/main" id="{DAD708AA-D6DE-C69C-4D0F-8A1CDD8DF3DD}"/>
              </a:ext>
            </a:extLst>
          </p:cNvPr>
          <p:cNvSpPr>
            <a:spLocks noGrp="1"/>
          </p:cNvSpPr>
          <p:nvPr>
            <p:ph type="body" sz="quarter" idx="13"/>
          </p:nvPr>
        </p:nvSpPr>
        <p:spPr/>
        <p:txBody>
          <a:bodyPr/>
          <a:lstStyle/>
          <a:p>
            <a:r>
              <a:rPr lang="en-US" dirty="0">
                <a:solidFill>
                  <a:srgbClr val="000000"/>
                </a:solidFill>
              </a:rPr>
              <a:t>GHP-based district energy systems in the U.S.</a:t>
            </a:r>
          </a:p>
        </p:txBody>
      </p:sp>
      <p:sp>
        <p:nvSpPr>
          <p:cNvPr id="7" name="Text Placeholder 1">
            <a:extLst>
              <a:ext uri="{FF2B5EF4-FFF2-40B4-BE49-F238E27FC236}">
                <a16:creationId xmlns:a16="http://schemas.microsoft.com/office/drawing/2014/main" id="{6933BE42-B69B-C674-0FB8-F4BBE9C50450}"/>
              </a:ext>
            </a:extLst>
          </p:cNvPr>
          <p:cNvSpPr txBox="1">
            <a:spLocks/>
          </p:cNvSpPr>
          <p:nvPr/>
        </p:nvSpPr>
        <p:spPr>
          <a:xfrm>
            <a:off x="0" y="0"/>
            <a:ext cx="3886200" cy="320040"/>
          </a:xfrm>
          <a:prstGeom prst="rect">
            <a:avLst/>
          </a:prstGeom>
          <a:solidFill>
            <a:schemeClr val="accent6"/>
          </a:solidFill>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Finance: District</a:t>
            </a:r>
          </a:p>
        </p:txBody>
      </p:sp>
      <p:sp>
        <p:nvSpPr>
          <p:cNvPr id="10" name="TextBox 9">
            <a:extLst>
              <a:ext uri="{FF2B5EF4-FFF2-40B4-BE49-F238E27FC236}">
                <a16:creationId xmlns:a16="http://schemas.microsoft.com/office/drawing/2014/main" id="{429A6631-B33F-6885-38C1-9463CA123869}"/>
              </a:ext>
            </a:extLst>
          </p:cNvPr>
          <p:cNvSpPr txBox="1"/>
          <p:nvPr/>
        </p:nvSpPr>
        <p:spPr bwMode="gray">
          <a:xfrm>
            <a:off x="1850944" y="3858182"/>
            <a:ext cx="811912" cy="288147"/>
          </a:xfrm>
          <a:prstGeom prst="rect">
            <a:avLst/>
          </a:prstGeom>
          <a:noFill/>
        </p:spPr>
        <p:txBody>
          <a:bodyPr wrap="square" lIns="36000" tIns="36000" rIns="36000" bIns="36000" rtlCol="0" anchor="t">
            <a:spAutoFit/>
          </a:bodyPr>
          <a:lstStyle/>
          <a:p>
            <a:pPr marL="0" indent="0">
              <a:buNone/>
            </a:pPr>
            <a:r>
              <a:rPr lang="en-US" sz="700" dirty="0"/>
              <a:t>Colorado Mesa Univ.</a:t>
            </a:r>
            <a:endParaRPr lang="en-US" sz="700" dirty="0">
              <a:cs typeface="Arial"/>
            </a:endParaRPr>
          </a:p>
        </p:txBody>
      </p:sp>
      <p:sp>
        <p:nvSpPr>
          <p:cNvPr id="11" name="Isosceles Triangle 5">
            <a:extLst>
              <a:ext uri="{FF2B5EF4-FFF2-40B4-BE49-F238E27FC236}">
                <a16:creationId xmlns:a16="http://schemas.microsoft.com/office/drawing/2014/main" id="{9E9A6262-828E-1CD5-DFEA-92FF1546BA95}"/>
              </a:ext>
            </a:extLst>
          </p:cNvPr>
          <p:cNvSpPr/>
          <p:nvPr/>
        </p:nvSpPr>
        <p:spPr bwMode="gray">
          <a:xfrm>
            <a:off x="2127590" y="4065064"/>
            <a:ext cx="129310" cy="111474"/>
          </a:xfrm>
          <a:prstGeom prst="triangl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2" name="TextBox 11">
            <a:extLst>
              <a:ext uri="{FF2B5EF4-FFF2-40B4-BE49-F238E27FC236}">
                <a16:creationId xmlns:a16="http://schemas.microsoft.com/office/drawing/2014/main" id="{2BABEE72-8D58-B3EF-5DA6-6CBC221AF918}"/>
              </a:ext>
            </a:extLst>
          </p:cNvPr>
          <p:cNvSpPr txBox="1"/>
          <p:nvPr/>
        </p:nvSpPr>
        <p:spPr bwMode="gray">
          <a:xfrm>
            <a:off x="3049323" y="5194064"/>
            <a:ext cx="811912" cy="180425"/>
          </a:xfrm>
          <a:prstGeom prst="rect">
            <a:avLst/>
          </a:prstGeom>
          <a:noFill/>
        </p:spPr>
        <p:txBody>
          <a:bodyPr wrap="square" lIns="36000" tIns="36000" rIns="36000" bIns="36000" rtlCol="0" anchor="t">
            <a:spAutoFit/>
          </a:bodyPr>
          <a:lstStyle/>
          <a:p>
            <a:pPr marL="0" indent="0">
              <a:buNone/>
            </a:pPr>
            <a:r>
              <a:rPr lang="en-US" sz="700" dirty="0"/>
              <a:t>Whisper Valley</a:t>
            </a:r>
          </a:p>
        </p:txBody>
      </p:sp>
      <p:sp>
        <p:nvSpPr>
          <p:cNvPr id="13" name="Oval 12">
            <a:extLst>
              <a:ext uri="{FF2B5EF4-FFF2-40B4-BE49-F238E27FC236}">
                <a16:creationId xmlns:a16="http://schemas.microsoft.com/office/drawing/2014/main" id="{7CBE6690-0DF4-974D-8DE9-1723FEED073C}"/>
              </a:ext>
            </a:extLst>
          </p:cNvPr>
          <p:cNvSpPr/>
          <p:nvPr/>
        </p:nvSpPr>
        <p:spPr bwMode="gray">
          <a:xfrm>
            <a:off x="3287538" y="5377610"/>
            <a:ext cx="114300" cy="11430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4" name="TextBox 13">
            <a:extLst>
              <a:ext uri="{FF2B5EF4-FFF2-40B4-BE49-F238E27FC236}">
                <a16:creationId xmlns:a16="http://schemas.microsoft.com/office/drawing/2014/main" id="{A72B28A2-E7E4-4AD7-A59D-34418137C433}"/>
              </a:ext>
            </a:extLst>
          </p:cNvPr>
          <p:cNvSpPr txBox="1"/>
          <p:nvPr/>
        </p:nvSpPr>
        <p:spPr bwMode="gray">
          <a:xfrm>
            <a:off x="4106598" y="5603185"/>
            <a:ext cx="811912" cy="318924"/>
          </a:xfrm>
          <a:prstGeom prst="rect">
            <a:avLst/>
          </a:prstGeom>
          <a:noFill/>
        </p:spPr>
        <p:txBody>
          <a:bodyPr wrap="square" lIns="36000" tIns="36000" rIns="36000" bIns="36000" rtlCol="0">
            <a:spAutoFit/>
          </a:bodyPr>
          <a:lstStyle/>
          <a:p>
            <a:pPr marL="0" indent="0">
              <a:buNone/>
            </a:pPr>
            <a:r>
              <a:rPr lang="en-US" sz="800" dirty="0"/>
              <a:t>Southeastern Louisiana Univ.</a:t>
            </a:r>
          </a:p>
        </p:txBody>
      </p:sp>
      <p:sp>
        <p:nvSpPr>
          <p:cNvPr id="15" name="Isosceles Triangle 12">
            <a:extLst>
              <a:ext uri="{FF2B5EF4-FFF2-40B4-BE49-F238E27FC236}">
                <a16:creationId xmlns:a16="http://schemas.microsoft.com/office/drawing/2014/main" id="{56E89CF2-46B0-6D1B-43F1-5B4A5CBB74A5}"/>
              </a:ext>
            </a:extLst>
          </p:cNvPr>
          <p:cNvSpPr/>
          <p:nvPr/>
        </p:nvSpPr>
        <p:spPr bwMode="gray">
          <a:xfrm>
            <a:off x="4082505" y="5491711"/>
            <a:ext cx="129310" cy="111474"/>
          </a:xfrm>
          <a:prstGeom prst="triangl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6" name="Isosceles Triangle 14">
            <a:extLst>
              <a:ext uri="{FF2B5EF4-FFF2-40B4-BE49-F238E27FC236}">
                <a16:creationId xmlns:a16="http://schemas.microsoft.com/office/drawing/2014/main" id="{04F32C19-0B88-5702-F908-FE6FD957B7B3}"/>
              </a:ext>
            </a:extLst>
          </p:cNvPr>
          <p:cNvSpPr/>
          <p:nvPr/>
        </p:nvSpPr>
        <p:spPr bwMode="gray">
          <a:xfrm>
            <a:off x="3586383" y="4589902"/>
            <a:ext cx="129310" cy="111474"/>
          </a:xfrm>
          <a:prstGeom prst="triangl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7" name="TextBox 16">
            <a:extLst>
              <a:ext uri="{FF2B5EF4-FFF2-40B4-BE49-F238E27FC236}">
                <a16:creationId xmlns:a16="http://schemas.microsoft.com/office/drawing/2014/main" id="{F15E02C0-6CBC-CFEA-EDF9-FEB54B4E4CF5}"/>
              </a:ext>
            </a:extLst>
          </p:cNvPr>
          <p:cNvSpPr txBox="1"/>
          <p:nvPr/>
        </p:nvSpPr>
        <p:spPr bwMode="gray">
          <a:xfrm>
            <a:off x="3287538" y="4430440"/>
            <a:ext cx="811912" cy="318924"/>
          </a:xfrm>
          <a:prstGeom prst="rect">
            <a:avLst/>
          </a:prstGeom>
          <a:noFill/>
        </p:spPr>
        <p:txBody>
          <a:bodyPr wrap="square" lIns="36000" tIns="36000" rIns="36000" bIns="36000" rtlCol="0">
            <a:spAutoFit/>
          </a:bodyPr>
          <a:lstStyle/>
          <a:p>
            <a:pPr marL="0" indent="0">
              <a:buNone/>
            </a:pPr>
            <a:r>
              <a:rPr lang="en-US" sz="800" dirty="0"/>
              <a:t>Rogers State Univ.</a:t>
            </a:r>
          </a:p>
        </p:txBody>
      </p:sp>
      <p:sp>
        <p:nvSpPr>
          <p:cNvPr id="18" name="TextBox 17">
            <a:extLst>
              <a:ext uri="{FF2B5EF4-FFF2-40B4-BE49-F238E27FC236}">
                <a16:creationId xmlns:a16="http://schemas.microsoft.com/office/drawing/2014/main" id="{7DA31A4D-72BD-A599-0882-B815AB79C4DC}"/>
              </a:ext>
            </a:extLst>
          </p:cNvPr>
          <p:cNvSpPr txBox="1"/>
          <p:nvPr/>
        </p:nvSpPr>
        <p:spPr bwMode="gray">
          <a:xfrm>
            <a:off x="3932460" y="4520637"/>
            <a:ext cx="931669" cy="288147"/>
          </a:xfrm>
          <a:prstGeom prst="rect">
            <a:avLst/>
          </a:prstGeom>
          <a:noFill/>
        </p:spPr>
        <p:txBody>
          <a:bodyPr wrap="square" lIns="36000" tIns="36000" rIns="36000" bIns="36000" rtlCol="0" anchor="t">
            <a:spAutoFit/>
          </a:bodyPr>
          <a:lstStyle/>
          <a:p>
            <a:pPr marL="0" indent="0">
              <a:buNone/>
            </a:pPr>
            <a:r>
              <a:rPr lang="en-US" sz="700" dirty="0"/>
              <a:t>Missouri Univ. of Science &amp; Tech</a:t>
            </a:r>
            <a:endParaRPr lang="en-US" sz="700" dirty="0">
              <a:cs typeface="Arial"/>
            </a:endParaRPr>
          </a:p>
        </p:txBody>
      </p:sp>
      <p:sp>
        <p:nvSpPr>
          <p:cNvPr id="19" name="Isosceles Triangle 18">
            <a:extLst>
              <a:ext uri="{FF2B5EF4-FFF2-40B4-BE49-F238E27FC236}">
                <a16:creationId xmlns:a16="http://schemas.microsoft.com/office/drawing/2014/main" id="{3008B820-17D4-1073-6F31-DD848BEF4A6A}"/>
              </a:ext>
            </a:extLst>
          </p:cNvPr>
          <p:cNvSpPr/>
          <p:nvPr/>
        </p:nvSpPr>
        <p:spPr bwMode="gray">
          <a:xfrm>
            <a:off x="4115406" y="4409163"/>
            <a:ext cx="129310" cy="111474"/>
          </a:xfrm>
          <a:prstGeom prst="triangl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0" name="Oval 19">
            <a:extLst>
              <a:ext uri="{FF2B5EF4-FFF2-40B4-BE49-F238E27FC236}">
                <a16:creationId xmlns:a16="http://schemas.microsoft.com/office/drawing/2014/main" id="{62C489ED-CB64-754D-A6BE-C5C40D96A1F8}"/>
              </a:ext>
            </a:extLst>
          </p:cNvPr>
          <p:cNvSpPr/>
          <p:nvPr/>
        </p:nvSpPr>
        <p:spPr bwMode="gray">
          <a:xfrm>
            <a:off x="4032860" y="3642711"/>
            <a:ext cx="114300" cy="11430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1" name="TextBox 20">
            <a:extLst>
              <a:ext uri="{FF2B5EF4-FFF2-40B4-BE49-F238E27FC236}">
                <a16:creationId xmlns:a16="http://schemas.microsoft.com/office/drawing/2014/main" id="{6F8A54B8-D91E-AAE0-A1BF-69B272FC5134}"/>
              </a:ext>
            </a:extLst>
          </p:cNvPr>
          <p:cNvSpPr txBox="1"/>
          <p:nvPr/>
        </p:nvSpPr>
        <p:spPr bwMode="gray">
          <a:xfrm>
            <a:off x="3521933" y="3480752"/>
            <a:ext cx="610002" cy="180425"/>
          </a:xfrm>
          <a:prstGeom prst="rect">
            <a:avLst/>
          </a:prstGeom>
          <a:noFill/>
        </p:spPr>
        <p:txBody>
          <a:bodyPr wrap="square" lIns="36000" tIns="36000" rIns="36000" bIns="36000" rtlCol="0" anchor="t">
            <a:spAutoFit/>
          </a:bodyPr>
          <a:lstStyle/>
          <a:p>
            <a:pPr marL="0" indent="0">
              <a:buNone/>
            </a:pPr>
            <a:r>
              <a:rPr lang="en-US" sz="700" dirty="0"/>
              <a:t>West Union</a:t>
            </a:r>
          </a:p>
        </p:txBody>
      </p:sp>
      <p:sp>
        <p:nvSpPr>
          <p:cNvPr id="22" name="Isosceles Triangle 21">
            <a:extLst>
              <a:ext uri="{FF2B5EF4-FFF2-40B4-BE49-F238E27FC236}">
                <a16:creationId xmlns:a16="http://schemas.microsoft.com/office/drawing/2014/main" id="{1BDE0747-5BC7-C4C7-956D-98AABA07E644}"/>
              </a:ext>
            </a:extLst>
          </p:cNvPr>
          <p:cNvSpPr/>
          <p:nvPr/>
        </p:nvSpPr>
        <p:spPr bwMode="gray">
          <a:xfrm>
            <a:off x="3796580" y="3752844"/>
            <a:ext cx="129310" cy="111474"/>
          </a:xfrm>
          <a:prstGeom prst="triangl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3" name="TextBox 22">
            <a:extLst>
              <a:ext uri="{FF2B5EF4-FFF2-40B4-BE49-F238E27FC236}">
                <a16:creationId xmlns:a16="http://schemas.microsoft.com/office/drawing/2014/main" id="{06D0B948-A829-CD34-3657-F13F52E5C82F}"/>
              </a:ext>
            </a:extLst>
          </p:cNvPr>
          <p:cNvSpPr txBox="1"/>
          <p:nvPr/>
        </p:nvSpPr>
        <p:spPr bwMode="gray">
          <a:xfrm>
            <a:off x="3268202" y="3613820"/>
            <a:ext cx="811912" cy="288147"/>
          </a:xfrm>
          <a:prstGeom prst="rect">
            <a:avLst/>
          </a:prstGeom>
          <a:noFill/>
        </p:spPr>
        <p:txBody>
          <a:bodyPr wrap="square" lIns="36000" tIns="36000" rIns="36000" bIns="36000" rtlCol="0" anchor="t">
            <a:spAutoFit/>
          </a:bodyPr>
          <a:lstStyle/>
          <a:p>
            <a:pPr marL="0" indent="0">
              <a:buNone/>
            </a:pPr>
            <a:r>
              <a:rPr lang="en-US" sz="700" dirty="0"/>
              <a:t>Roosevelt School Condos</a:t>
            </a:r>
            <a:endParaRPr lang="en-US" sz="700" dirty="0">
              <a:cs typeface="Arial"/>
            </a:endParaRPr>
          </a:p>
        </p:txBody>
      </p:sp>
      <p:sp>
        <p:nvSpPr>
          <p:cNvPr id="24" name="TextBox 23">
            <a:extLst>
              <a:ext uri="{FF2B5EF4-FFF2-40B4-BE49-F238E27FC236}">
                <a16:creationId xmlns:a16="http://schemas.microsoft.com/office/drawing/2014/main" id="{2A0069ED-CECC-64DC-8807-75A6900EEFF8}"/>
              </a:ext>
            </a:extLst>
          </p:cNvPr>
          <p:cNvSpPr txBox="1"/>
          <p:nvPr/>
        </p:nvSpPr>
        <p:spPr bwMode="gray">
          <a:xfrm>
            <a:off x="3433260" y="3167141"/>
            <a:ext cx="478268" cy="288147"/>
          </a:xfrm>
          <a:prstGeom prst="rect">
            <a:avLst/>
          </a:prstGeom>
          <a:noFill/>
        </p:spPr>
        <p:txBody>
          <a:bodyPr wrap="square" lIns="36000" tIns="36000" rIns="36000" bIns="36000" rtlCol="0" anchor="t">
            <a:spAutoFit/>
          </a:bodyPr>
          <a:lstStyle/>
          <a:p>
            <a:pPr marL="0" indent="0">
              <a:buNone/>
            </a:pPr>
            <a:r>
              <a:rPr lang="en-US" sz="700" dirty="0"/>
              <a:t>Carleton College</a:t>
            </a:r>
            <a:endParaRPr lang="en-US" sz="700" dirty="0">
              <a:cs typeface="Arial"/>
            </a:endParaRPr>
          </a:p>
        </p:txBody>
      </p:sp>
      <p:sp>
        <p:nvSpPr>
          <p:cNvPr id="25" name="Isosceles Triangle 24">
            <a:extLst>
              <a:ext uri="{FF2B5EF4-FFF2-40B4-BE49-F238E27FC236}">
                <a16:creationId xmlns:a16="http://schemas.microsoft.com/office/drawing/2014/main" id="{F6D55903-3004-512B-FA90-7D52A32D6B6E}"/>
              </a:ext>
            </a:extLst>
          </p:cNvPr>
          <p:cNvSpPr/>
          <p:nvPr/>
        </p:nvSpPr>
        <p:spPr bwMode="gray">
          <a:xfrm>
            <a:off x="3798579" y="3285243"/>
            <a:ext cx="129310" cy="111474"/>
          </a:xfrm>
          <a:prstGeom prst="triangl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6" name="TextBox 25">
            <a:extLst>
              <a:ext uri="{FF2B5EF4-FFF2-40B4-BE49-F238E27FC236}">
                <a16:creationId xmlns:a16="http://schemas.microsoft.com/office/drawing/2014/main" id="{90EE1827-AB20-8103-AB8D-3890B9878CBC}"/>
              </a:ext>
            </a:extLst>
          </p:cNvPr>
          <p:cNvSpPr txBox="1"/>
          <p:nvPr/>
        </p:nvSpPr>
        <p:spPr bwMode="gray">
          <a:xfrm>
            <a:off x="4555045" y="3395225"/>
            <a:ext cx="398670" cy="288147"/>
          </a:xfrm>
          <a:prstGeom prst="rect">
            <a:avLst/>
          </a:prstGeom>
          <a:noFill/>
        </p:spPr>
        <p:txBody>
          <a:bodyPr wrap="square" lIns="36000" tIns="36000" rIns="36000" bIns="36000" rtlCol="0" anchor="t">
            <a:spAutoFit/>
          </a:bodyPr>
          <a:lstStyle/>
          <a:p>
            <a:pPr marL="0" indent="0">
              <a:buNone/>
            </a:pPr>
            <a:r>
              <a:rPr lang="en-US" sz="700" dirty="0"/>
              <a:t>Notre Dame</a:t>
            </a:r>
            <a:endParaRPr lang="en-US" sz="700" dirty="0">
              <a:cs typeface="Arial"/>
            </a:endParaRPr>
          </a:p>
        </p:txBody>
      </p:sp>
      <p:sp>
        <p:nvSpPr>
          <p:cNvPr id="27" name="Isosceles Triangle 26">
            <a:extLst>
              <a:ext uri="{FF2B5EF4-FFF2-40B4-BE49-F238E27FC236}">
                <a16:creationId xmlns:a16="http://schemas.microsoft.com/office/drawing/2014/main" id="{035FC003-E320-C750-D4CA-B71D34D6BBC2}"/>
              </a:ext>
            </a:extLst>
          </p:cNvPr>
          <p:cNvSpPr/>
          <p:nvPr/>
        </p:nvSpPr>
        <p:spPr bwMode="gray">
          <a:xfrm>
            <a:off x="4599408" y="3699861"/>
            <a:ext cx="129310" cy="111474"/>
          </a:xfrm>
          <a:prstGeom prst="triangl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8" name="Isosceles Triangle 27">
            <a:extLst>
              <a:ext uri="{FF2B5EF4-FFF2-40B4-BE49-F238E27FC236}">
                <a16:creationId xmlns:a16="http://schemas.microsoft.com/office/drawing/2014/main" id="{B7CA45FC-C8D6-EE76-5BEB-77022C577DF1}"/>
              </a:ext>
            </a:extLst>
          </p:cNvPr>
          <p:cNvSpPr/>
          <p:nvPr/>
        </p:nvSpPr>
        <p:spPr bwMode="gray">
          <a:xfrm>
            <a:off x="4386285" y="4076221"/>
            <a:ext cx="129310" cy="111474"/>
          </a:xfrm>
          <a:prstGeom prst="triangl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9" name="TextBox 28">
            <a:extLst>
              <a:ext uri="{FF2B5EF4-FFF2-40B4-BE49-F238E27FC236}">
                <a16:creationId xmlns:a16="http://schemas.microsoft.com/office/drawing/2014/main" id="{26126DDC-49DC-8F2F-0839-10F16D5E2CAF}"/>
              </a:ext>
            </a:extLst>
          </p:cNvPr>
          <p:cNvSpPr txBox="1"/>
          <p:nvPr/>
        </p:nvSpPr>
        <p:spPr bwMode="gray">
          <a:xfrm>
            <a:off x="4102586" y="3849872"/>
            <a:ext cx="769975" cy="288147"/>
          </a:xfrm>
          <a:prstGeom prst="rect">
            <a:avLst/>
          </a:prstGeom>
          <a:noFill/>
        </p:spPr>
        <p:txBody>
          <a:bodyPr wrap="square" lIns="36000" tIns="36000" rIns="36000" bIns="36000" rtlCol="0" anchor="t">
            <a:spAutoFit/>
          </a:bodyPr>
          <a:lstStyle/>
          <a:p>
            <a:pPr marL="0" indent="0">
              <a:buNone/>
            </a:pPr>
            <a:r>
              <a:rPr lang="en-US" sz="700" dirty="0"/>
              <a:t>Lake Land College</a:t>
            </a:r>
          </a:p>
        </p:txBody>
      </p:sp>
      <p:sp>
        <p:nvSpPr>
          <p:cNvPr id="30" name="Isosceles Triangle 29">
            <a:extLst>
              <a:ext uri="{FF2B5EF4-FFF2-40B4-BE49-F238E27FC236}">
                <a16:creationId xmlns:a16="http://schemas.microsoft.com/office/drawing/2014/main" id="{D9900BC7-05FE-DCC5-49EB-1B096C35C025}"/>
              </a:ext>
            </a:extLst>
          </p:cNvPr>
          <p:cNvSpPr/>
          <p:nvPr/>
        </p:nvSpPr>
        <p:spPr bwMode="gray">
          <a:xfrm>
            <a:off x="4953715" y="3630989"/>
            <a:ext cx="129310" cy="111474"/>
          </a:xfrm>
          <a:prstGeom prst="triangl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1" name="TextBox 30">
            <a:extLst>
              <a:ext uri="{FF2B5EF4-FFF2-40B4-BE49-F238E27FC236}">
                <a16:creationId xmlns:a16="http://schemas.microsoft.com/office/drawing/2014/main" id="{D3938E84-A73A-3043-1C2D-9225DD711EC1}"/>
              </a:ext>
            </a:extLst>
          </p:cNvPr>
          <p:cNvSpPr txBox="1"/>
          <p:nvPr/>
        </p:nvSpPr>
        <p:spPr bwMode="gray">
          <a:xfrm>
            <a:off x="3982866" y="3167141"/>
            <a:ext cx="478268" cy="288147"/>
          </a:xfrm>
          <a:prstGeom prst="rect">
            <a:avLst/>
          </a:prstGeom>
          <a:noFill/>
        </p:spPr>
        <p:txBody>
          <a:bodyPr wrap="square" lIns="36000" tIns="36000" rIns="36000" bIns="36000" rtlCol="0" anchor="t">
            <a:spAutoFit/>
          </a:bodyPr>
          <a:lstStyle/>
          <a:p>
            <a:pPr marL="0" indent="0">
              <a:buNone/>
            </a:pPr>
            <a:r>
              <a:rPr lang="en-US" sz="700" dirty="0"/>
              <a:t>Epic Campus</a:t>
            </a:r>
            <a:endParaRPr lang="en-US" sz="700" dirty="0">
              <a:cs typeface="Arial"/>
            </a:endParaRPr>
          </a:p>
        </p:txBody>
      </p:sp>
      <p:sp>
        <p:nvSpPr>
          <p:cNvPr id="32" name="Isosceles Triangle 31">
            <a:extLst>
              <a:ext uri="{FF2B5EF4-FFF2-40B4-BE49-F238E27FC236}">
                <a16:creationId xmlns:a16="http://schemas.microsoft.com/office/drawing/2014/main" id="{B5CD7F76-7AC9-AB55-3F20-73EEB8D9998B}"/>
              </a:ext>
            </a:extLst>
          </p:cNvPr>
          <p:cNvSpPr/>
          <p:nvPr/>
        </p:nvSpPr>
        <p:spPr bwMode="gray">
          <a:xfrm>
            <a:off x="4231879" y="3463475"/>
            <a:ext cx="129310" cy="111474"/>
          </a:xfrm>
          <a:prstGeom prst="triangl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3" name="TextBox 32">
            <a:extLst>
              <a:ext uri="{FF2B5EF4-FFF2-40B4-BE49-F238E27FC236}">
                <a16:creationId xmlns:a16="http://schemas.microsoft.com/office/drawing/2014/main" id="{9D1F9490-B57E-1479-C020-50AAA42FE538}"/>
              </a:ext>
            </a:extLst>
          </p:cNvPr>
          <p:cNvSpPr txBox="1"/>
          <p:nvPr/>
        </p:nvSpPr>
        <p:spPr bwMode="gray">
          <a:xfrm>
            <a:off x="4953714" y="3342013"/>
            <a:ext cx="782947" cy="288147"/>
          </a:xfrm>
          <a:prstGeom prst="rect">
            <a:avLst/>
          </a:prstGeom>
          <a:noFill/>
        </p:spPr>
        <p:txBody>
          <a:bodyPr wrap="square" lIns="36000" tIns="36000" rIns="36000" bIns="36000" rtlCol="0" anchor="t">
            <a:spAutoFit/>
          </a:bodyPr>
          <a:lstStyle/>
          <a:p>
            <a:pPr marL="0" indent="0">
              <a:buNone/>
            </a:pPr>
            <a:r>
              <a:rPr lang="en-US" sz="700" dirty="0"/>
              <a:t>Monroe County College</a:t>
            </a:r>
          </a:p>
        </p:txBody>
      </p:sp>
      <p:sp>
        <p:nvSpPr>
          <p:cNvPr id="34" name="Isosceles Triangle 33">
            <a:extLst>
              <a:ext uri="{FF2B5EF4-FFF2-40B4-BE49-F238E27FC236}">
                <a16:creationId xmlns:a16="http://schemas.microsoft.com/office/drawing/2014/main" id="{FD3F955D-6AB8-67C4-6FC0-954C9DAD7B31}"/>
              </a:ext>
            </a:extLst>
          </p:cNvPr>
          <p:cNvSpPr/>
          <p:nvPr/>
        </p:nvSpPr>
        <p:spPr bwMode="gray">
          <a:xfrm>
            <a:off x="5052022" y="3845808"/>
            <a:ext cx="129310" cy="111474"/>
          </a:xfrm>
          <a:prstGeom prst="triangl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5" name="TextBox 34">
            <a:extLst>
              <a:ext uri="{FF2B5EF4-FFF2-40B4-BE49-F238E27FC236}">
                <a16:creationId xmlns:a16="http://schemas.microsoft.com/office/drawing/2014/main" id="{88C1F20E-D7E5-1BF2-AE5C-E0097F405E93}"/>
              </a:ext>
            </a:extLst>
          </p:cNvPr>
          <p:cNvSpPr txBox="1"/>
          <p:nvPr/>
        </p:nvSpPr>
        <p:spPr bwMode="gray">
          <a:xfrm>
            <a:off x="4719985" y="3935820"/>
            <a:ext cx="782947" cy="180425"/>
          </a:xfrm>
          <a:prstGeom prst="rect">
            <a:avLst/>
          </a:prstGeom>
          <a:noFill/>
        </p:spPr>
        <p:txBody>
          <a:bodyPr wrap="square" lIns="36000" tIns="36000" rIns="36000" bIns="36000" rtlCol="0" anchor="t">
            <a:spAutoFit/>
          </a:bodyPr>
          <a:lstStyle/>
          <a:p>
            <a:pPr marL="0" indent="0">
              <a:buNone/>
            </a:pPr>
            <a:r>
              <a:rPr lang="en-US" sz="700" dirty="0"/>
              <a:t>Ball St Univ.</a:t>
            </a:r>
            <a:endParaRPr lang="en-US" sz="700" dirty="0">
              <a:cs typeface="Arial"/>
            </a:endParaRPr>
          </a:p>
        </p:txBody>
      </p:sp>
      <p:sp>
        <p:nvSpPr>
          <p:cNvPr id="36" name="Isosceles Triangle 35">
            <a:extLst>
              <a:ext uri="{FF2B5EF4-FFF2-40B4-BE49-F238E27FC236}">
                <a16:creationId xmlns:a16="http://schemas.microsoft.com/office/drawing/2014/main" id="{42B6541C-88B6-DC4B-39BD-965AFFD96E4B}"/>
              </a:ext>
            </a:extLst>
          </p:cNvPr>
          <p:cNvSpPr/>
          <p:nvPr/>
        </p:nvSpPr>
        <p:spPr bwMode="gray">
          <a:xfrm>
            <a:off x="5244905" y="4003504"/>
            <a:ext cx="129310" cy="111474"/>
          </a:xfrm>
          <a:prstGeom prst="triangl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7" name="TextBox 36">
            <a:extLst>
              <a:ext uri="{FF2B5EF4-FFF2-40B4-BE49-F238E27FC236}">
                <a16:creationId xmlns:a16="http://schemas.microsoft.com/office/drawing/2014/main" id="{ECFC12F1-75AE-C35E-3DC5-328F0394A6EA}"/>
              </a:ext>
            </a:extLst>
          </p:cNvPr>
          <p:cNvSpPr txBox="1"/>
          <p:nvPr/>
        </p:nvSpPr>
        <p:spPr bwMode="gray">
          <a:xfrm>
            <a:off x="5123438" y="4080106"/>
            <a:ext cx="647064" cy="180425"/>
          </a:xfrm>
          <a:prstGeom prst="rect">
            <a:avLst/>
          </a:prstGeom>
          <a:noFill/>
        </p:spPr>
        <p:txBody>
          <a:bodyPr wrap="square" lIns="36000" tIns="36000" rIns="36000" bIns="36000" rtlCol="0" anchor="t">
            <a:spAutoFit/>
          </a:bodyPr>
          <a:lstStyle/>
          <a:p>
            <a:pPr marL="0" indent="0">
              <a:buNone/>
            </a:pPr>
            <a:r>
              <a:rPr lang="en-US" sz="700" dirty="0"/>
              <a:t>Miami Univ.</a:t>
            </a:r>
            <a:endParaRPr lang="en-US" sz="700" dirty="0">
              <a:cs typeface="Arial"/>
            </a:endParaRPr>
          </a:p>
        </p:txBody>
      </p:sp>
      <p:sp>
        <p:nvSpPr>
          <p:cNvPr id="38" name="Isosceles Triangle 37">
            <a:extLst>
              <a:ext uri="{FF2B5EF4-FFF2-40B4-BE49-F238E27FC236}">
                <a16:creationId xmlns:a16="http://schemas.microsoft.com/office/drawing/2014/main" id="{B5819EE0-CAF8-BF26-8EF2-16C77A65AFA4}"/>
              </a:ext>
            </a:extLst>
          </p:cNvPr>
          <p:cNvSpPr/>
          <p:nvPr/>
        </p:nvSpPr>
        <p:spPr bwMode="gray">
          <a:xfrm>
            <a:off x="5315200" y="3889406"/>
            <a:ext cx="129310" cy="111474"/>
          </a:xfrm>
          <a:prstGeom prst="triangl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9" name="TextBox 38">
            <a:extLst>
              <a:ext uri="{FF2B5EF4-FFF2-40B4-BE49-F238E27FC236}">
                <a16:creationId xmlns:a16="http://schemas.microsoft.com/office/drawing/2014/main" id="{5E1054AE-797C-023D-A529-A6B9E350D402}"/>
              </a:ext>
            </a:extLst>
          </p:cNvPr>
          <p:cNvSpPr txBox="1"/>
          <p:nvPr/>
        </p:nvSpPr>
        <p:spPr bwMode="gray">
          <a:xfrm>
            <a:off x="5158760" y="3685217"/>
            <a:ext cx="831592" cy="180425"/>
          </a:xfrm>
          <a:prstGeom prst="rect">
            <a:avLst/>
          </a:prstGeom>
          <a:noFill/>
        </p:spPr>
        <p:txBody>
          <a:bodyPr wrap="square" lIns="36000" tIns="36000" rIns="36000" bIns="36000" rtlCol="0" anchor="t">
            <a:spAutoFit/>
          </a:bodyPr>
          <a:lstStyle/>
          <a:p>
            <a:pPr marL="0" indent="0">
              <a:buNone/>
            </a:pPr>
            <a:r>
              <a:rPr lang="en-US" sz="700" dirty="0"/>
              <a:t>Antioch College</a:t>
            </a:r>
            <a:endParaRPr lang="en-US" sz="700" dirty="0">
              <a:cs typeface="Arial"/>
            </a:endParaRPr>
          </a:p>
        </p:txBody>
      </p:sp>
      <p:sp>
        <p:nvSpPr>
          <p:cNvPr id="40" name="Isosceles Triangle 39">
            <a:extLst>
              <a:ext uri="{FF2B5EF4-FFF2-40B4-BE49-F238E27FC236}">
                <a16:creationId xmlns:a16="http://schemas.microsoft.com/office/drawing/2014/main" id="{CF5D8BD9-C4EC-38DF-3F3B-2D59D4EABCC4}"/>
              </a:ext>
            </a:extLst>
          </p:cNvPr>
          <p:cNvSpPr/>
          <p:nvPr/>
        </p:nvSpPr>
        <p:spPr bwMode="gray">
          <a:xfrm>
            <a:off x="5762342" y="3806349"/>
            <a:ext cx="129310" cy="111474"/>
          </a:xfrm>
          <a:prstGeom prst="triangl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1" name="TextBox 40">
            <a:extLst>
              <a:ext uri="{FF2B5EF4-FFF2-40B4-BE49-F238E27FC236}">
                <a16:creationId xmlns:a16="http://schemas.microsoft.com/office/drawing/2014/main" id="{E5C60069-D361-224F-0910-E309EA34E6EE}"/>
              </a:ext>
            </a:extLst>
          </p:cNvPr>
          <p:cNvSpPr txBox="1"/>
          <p:nvPr/>
        </p:nvSpPr>
        <p:spPr bwMode="gray">
          <a:xfrm>
            <a:off x="5891651" y="3760275"/>
            <a:ext cx="824155" cy="303536"/>
          </a:xfrm>
          <a:prstGeom prst="rect">
            <a:avLst/>
          </a:prstGeom>
          <a:noFill/>
        </p:spPr>
        <p:txBody>
          <a:bodyPr wrap="square" lIns="36000" tIns="36000" rIns="36000" bIns="36000" rtlCol="0" anchor="t">
            <a:spAutoFit/>
          </a:bodyPr>
          <a:lstStyle/>
          <a:p>
            <a:pPr marL="0" indent="0">
              <a:buNone/>
            </a:pPr>
            <a:r>
              <a:rPr lang="en-US" sz="700" dirty="0"/>
              <a:t>Westchester </a:t>
            </a:r>
            <a:br>
              <a:rPr lang="en-US" sz="700" dirty="0"/>
            </a:br>
            <a:r>
              <a:rPr lang="en-US" sz="700" dirty="0"/>
              <a:t>Univ</a:t>
            </a:r>
            <a:r>
              <a:rPr lang="en-US" sz="800" dirty="0"/>
              <a:t>.</a:t>
            </a:r>
          </a:p>
        </p:txBody>
      </p:sp>
      <p:sp>
        <p:nvSpPr>
          <p:cNvPr id="42" name="Isosceles Triangle 41">
            <a:extLst>
              <a:ext uri="{FF2B5EF4-FFF2-40B4-BE49-F238E27FC236}">
                <a16:creationId xmlns:a16="http://schemas.microsoft.com/office/drawing/2014/main" id="{EE1934FE-D9C5-A156-6CFB-F08179067A06}"/>
              </a:ext>
            </a:extLst>
          </p:cNvPr>
          <p:cNvSpPr/>
          <p:nvPr/>
        </p:nvSpPr>
        <p:spPr bwMode="gray">
          <a:xfrm>
            <a:off x="6048212" y="3369555"/>
            <a:ext cx="110260" cy="111474"/>
          </a:xfrm>
          <a:prstGeom prst="triangl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3" name="TextBox 42">
            <a:extLst>
              <a:ext uri="{FF2B5EF4-FFF2-40B4-BE49-F238E27FC236}">
                <a16:creationId xmlns:a16="http://schemas.microsoft.com/office/drawing/2014/main" id="{94CC5703-A857-7959-9D7D-0EB7C27C04CE}"/>
              </a:ext>
            </a:extLst>
          </p:cNvPr>
          <p:cNvSpPr txBox="1"/>
          <p:nvPr/>
        </p:nvSpPr>
        <p:spPr bwMode="gray">
          <a:xfrm>
            <a:off x="6016847" y="3469144"/>
            <a:ext cx="698960" cy="288147"/>
          </a:xfrm>
          <a:prstGeom prst="rect">
            <a:avLst/>
          </a:prstGeom>
          <a:noFill/>
        </p:spPr>
        <p:txBody>
          <a:bodyPr wrap="square" lIns="36000" tIns="36000" rIns="36000" bIns="36000" rtlCol="0" anchor="t">
            <a:spAutoFit/>
          </a:bodyPr>
          <a:lstStyle/>
          <a:p>
            <a:pPr marL="0" indent="0">
              <a:buNone/>
            </a:pPr>
            <a:r>
              <a:rPr lang="en-US" sz="700" dirty="0"/>
              <a:t>Skidmore College</a:t>
            </a:r>
            <a:endParaRPr lang="en-US" sz="700" dirty="0">
              <a:cs typeface="Arial"/>
            </a:endParaRPr>
          </a:p>
        </p:txBody>
      </p:sp>
      <p:sp>
        <p:nvSpPr>
          <p:cNvPr id="44" name="TextBox 43">
            <a:extLst>
              <a:ext uri="{FF2B5EF4-FFF2-40B4-BE49-F238E27FC236}">
                <a16:creationId xmlns:a16="http://schemas.microsoft.com/office/drawing/2014/main" id="{557CF95B-0D1C-98A5-44EB-4082AB959F84}"/>
              </a:ext>
            </a:extLst>
          </p:cNvPr>
          <p:cNvSpPr txBox="1"/>
          <p:nvPr/>
        </p:nvSpPr>
        <p:spPr bwMode="gray">
          <a:xfrm>
            <a:off x="788634" y="5295896"/>
            <a:ext cx="378764" cy="195814"/>
          </a:xfrm>
          <a:prstGeom prst="rect">
            <a:avLst/>
          </a:prstGeom>
          <a:noFill/>
        </p:spPr>
        <p:txBody>
          <a:bodyPr wrap="square" lIns="36000" tIns="36000" rIns="36000" bIns="36000" rtlCol="0">
            <a:spAutoFit/>
          </a:bodyPr>
          <a:lstStyle/>
          <a:p>
            <a:pPr marL="0" indent="0">
              <a:buNone/>
            </a:pPr>
            <a:r>
              <a:rPr lang="en-US" sz="800" dirty="0"/>
              <a:t>Nome</a:t>
            </a:r>
          </a:p>
        </p:txBody>
      </p:sp>
      <p:sp>
        <p:nvSpPr>
          <p:cNvPr id="45" name="Oval 44">
            <a:extLst>
              <a:ext uri="{FF2B5EF4-FFF2-40B4-BE49-F238E27FC236}">
                <a16:creationId xmlns:a16="http://schemas.microsoft.com/office/drawing/2014/main" id="{B9F2E40C-BE7D-CB2A-10A5-D924F6141ABD}"/>
              </a:ext>
            </a:extLst>
          </p:cNvPr>
          <p:cNvSpPr/>
          <p:nvPr/>
        </p:nvSpPr>
        <p:spPr bwMode="gray">
          <a:xfrm>
            <a:off x="908969" y="5491711"/>
            <a:ext cx="114300" cy="114300"/>
          </a:xfrm>
          <a:prstGeom prst="ellipse">
            <a:avLst/>
          </a:prstGeom>
          <a:solidFill>
            <a:schemeClr val="bg1">
              <a:lumMod val="6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6" name="TextBox 45">
            <a:extLst>
              <a:ext uri="{FF2B5EF4-FFF2-40B4-BE49-F238E27FC236}">
                <a16:creationId xmlns:a16="http://schemas.microsoft.com/office/drawing/2014/main" id="{0831E0D9-DE5B-1E1C-9409-E242958FEAB6}"/>
              </a:ext>
            </a:extLst>
          </p:cNvPr>
          <p:cNvSpPr txBox="1"/>
          <p:nvPr/>
        </p:nvSpPr>
        <p:spPr bwMode="gray">
          <a:xfrm>
            <a:off x="1076787" y="5841269"/>
            <a:ext cx="458304" cy="195814"/>
          </a:xfrm>
          <a:prstGeom prst="rect">
            <a:avLst/>
          </a:prstGeom>
          <a:noFill/>
        </p:spPr>
        <p:txBody>
          <a:bodyPr wrap="square" lIns="36000" tIns="36000" rIns="36000" bIns="36000" rtlCol="0">
            <a:spAutoFit/>
          </a:bodyPr>
          <a:lstStyle/>
          <a:p>
            <a:pPr marL="0" indent="0">
              <a:buNone/>
            </a:pPr>
            <a:r>
              <a:rPr lang="en-US" sz="800" dirty="0"/>
              <a:t>Seward</a:t>
            </a:r>
          </a:p>
        </p:txBody>
      </p:sp>
      <p:sp>
        <p:nvSpPr>
          <p:cNvPr id="47" name="Oval 46">
            <a:extLst>
              <a:ext uri="{FF2B5EF4-FFF2-40B4-BE49-F238E27FC236}">
                <a16:creationId xmlns:a16="http://schemas.microsoft.com/office/drawing/2014/main" id="{EF4BC115-6BE7-6F95-2E42-5380E0C574DC}"/>
              </a:ext>
            </a:extLst>
          </p:cNvPr>
          <p:cNvSpPr/>
          <p:nvPr/>
        </p:nvSpPr>
        <p:spPr bwMode="gray">
          <a:xfrm>
            <a:off x="1191639" y="5744727"/>
            <a:ext cx="114300" cy="114300"/>
          </a:xfrm>
          <a:prstGeom prst="ellipse">
            <a:avLst/>
          </a:prstGeom>
          <a:solidFill>
            <a:schemeClr val="bg1">
              <a:lumMod val="6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8" name="TextBox 47">
            <a:extLst>
              <a:ext uri="{FF2B5EF4-FFF2-40B4-BE49-F238E27FC236}">
                <a16:creationId xmlns:a16="http://schemas.microsoft.com/office/drawing/2014/main" id="{5A095940-B7D0-0B4D-93CD-382FF8F40F16}"/>
              </a:ext>
            </a:extLst>
          </p:cNvPr>
          <p:cNvSpPr txBox="1"/>
          <p:nvPr/>
        </p:nvSpPr>
        <p:spPr bwMode="gray">
          <a:xfrm>
            <a:off x="2188190" y="4266978"/>
            <a:ext cx="660643" cy="180425"/>
          </a:xfrm>
          <a:prstGeom prst="rect">
            <a:avLst/>
          </a:prstGeom>
          <a:noFill/>
        </p:spPr>
        <p:txBody>
          <a:bodyPr wrap="square" lIns="36000" tIns="36000" rIns="36000" bIns="36000" rtlCol="0" anchor="t">
            <a:spAutoFit/>
          </a:bodyPr>
          <a:lstStyle/>
          <a:p>
            <a:pPr marL="0" indent="0">
              <a:buNone/>
            </a:pPr>
            <a:r>
              <a:rPr lang="en-US" sz="700" dirty="0"/>
              <a:t>Carbondale</a:t>
            </a:r>
            <a:endParaRPr lang="en-US" sz="700" dirty="0">
              <a:cs typeface="Arial"/>
            </a:endParaRPr>
          </a:p>
        </p:txBody>
      </p:sp>
      <p:sp>
        <p:nvSpPr>
          <p:cNvPr id="49" name="Oval 48">
            <a:extLst>
              <a:ext uri="{FF2B5EF4-FFF2-40B4-BE49-F238E27FC236}">
                <a16:creationId xmlns:a16="http://schemas.microsoft.com/office/drawing/2014/main" id="{0B791655-089A-1057-E86C-C6661DF91E84}"/>
              </a:ext>
            </a:extLst>
          </p:cNvPr>
          <p:cNvSpPr/>
          <p:nvPr/>
        </p:nvSpPr>
        <p:spPr bwMode="gray">
          <a:xfrm>
            <a:off x="2370326" y="4172425"/>
            <a:ext cx="114300" cy="114300"/>
          </a:xfrm>
          <a:prstGeom prst="ellipse">
            <a:avLst/>
          </a:prstGeom>
          <a:solidFill>
            <a:schemeClr val="bg1">
              <a:lumMod val="6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50" name="TextBox 49">
            <a:extLst>
              <a:ext uri="{FF2B5EF4-FFF2-40B4-BE49-F238E27FC236}">
                <a16:creationId xmlns:a16="http://schemas.microsoft.com/office/drawing/2014/main" id="{6FBEF749-EC7D-74AA-793B-17668EF57A37}"/>
              </a:ext>
            </a:extLst>
          </p:cNvPr>
          <p:cNvSpPr txBox="1"/>
          <p:nvPr/>
        </p:nvSpPr>
        <p:spPr bwMode="gray">
          <a:xfrm>
            <a:off x="5881149" y="2792382"/>
            <a:ext cx="545986" cy="180425"/>
          </a:xfrm>
          <a:prstGeom prst="rect">
            <a:avLst/>
          </a:prstGeom>
          <a:noFill/>
        </p:spPr>
        <p:txBody>
          <a:bodyPr wrap="square" lIns="36000" tIns="36000" rIns="36000" bIns="36000" rtlCol="0" anchor="t">
            <a:spAutoFit/>
          </a:bodyPr>
          <a:lstStyle/>
          <a:p>
            <a:pPr marL="0" indent="0">
              <a:buNone/>
            </a:pPr>
            <a:r>
              <a:rPr lang="en-US" sz="700" dirty="0"/>
              <a:t>Hinesburg</a:t>
            </a:r>
            <a:endParaRPr lang="en-US" sz="700" dirty="0">
              <a:cs typeface="Arial"/>
            </a:endParaRPr>
          </a:p>
        </p:txBody>
      </p:sp>
      <p:sp>
        <p:nvSpPr>
          <p:cNvPr id="51" name="Oval 50">
            <a:extLst>
              <a:ext uri="{FF2B5EF4-FFF2-40B4-BE49-F238E27FC236}">
                <a16:creationId xmlns:a16="http://schemas.microsoft.com/office/drawing/2014/main" id="{A729CECB-B961-3FD8-CBD0-658A8686B775}"/>
              </a:ext>
            </a:extLst>
          </p:cNvPr>
          <p:cNvSpPr/>
          <p:nvPr/>
        </p:nvSpPr>
        <p:spPr bwMode="gray">
          <a:xfrm>
            <a:off x="6098256" y="2963471"/>
            <a:ext cx="114300" cy="114300"/>
          </a:xfrm>
          <a:prstGeom prst="ellipse">
            <a:avLst/>
          </a:prstGeom>
          <a:solidFill>
            <a:schemeClr val="bg1">
              <a:lumMod val="6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52" name="Oval 51">
            <a:extLst>
              <a:ext uri="{FF2B5EF4-FFF2-40B4-BE49-F238E27FC236}">
                <a16:creationId xmlns:a16="http://schemas.microsoft.com/office/drawing/2014/main" id="{73B9F3CA-89EA-D31C-DC0C-5E43D1279C9E}"/>
              </a:ext>
            </a:extLst>
          </p:cNvPr>
          <p:cNvSpPr/>
          <p:nvPr/>
        </p:nvSpPr>
        <p:spPr bwMode="gray">
          <a:xfrm>
            <a:off x="6249082" y="5079764"/>
            <a:ext cx="114300" cy="11430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53" name="Isosceles Triangle 56">
            <a:extLst>
              <a:ext uri="{FF2B5EF4-FFF2-40B4-BE49-F238E27FC236}">
                <a16:creationId xmlns:a16="http://schemas.microsoft.com/office/drawing/2014/main" id="{98552C80-FAE9-05BA-7D88-5BA4617EE6F3}"/>
              </a:ext>
            </a:extLst>
          </p:cNvPr>
          <p:cNvSpPr/>
          <p:nvPr/>
        </p:nvSpPr>
        <p:spPr bwMode="gray">
          <a:xfrm>
            <a:off x="6249139" y="5252947"/>
            <a:ext cx="129310" cy="111474"/>
          </a:xfrm>
          <a:prstGeom prst="triangl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54" name="TextBox 53">
            <a:extLst>
              <a:ext uri="{FF2B5EF4-FFF2-40B4-BE49-F238E27FC236}">
                <a16:creationId xmlns:a16="http://schemas.microsoft.com/office/drawing/2014/main" id="{FCADF244-43B3-5F72-BDA4-D3D99946A214}"/>
              </a:ext>
            </a:extLst>
          </p:cNvPr>
          <p:cNvSpPr txBox="1"/>
          <p:nvPr/>
        </p:nvSpPr>
        <p:spPr bwMode="gray">
          <a:xfrm>
            <a:off x="6425331" y="5036979"/>
            <a:ext cx="1098419" cy="195814"/>
          </a:xfrm>
          <a:prstGeom prst="rect">
            <a:avLst/>
          </a:prstGeom>
          <a:noFill/>
        </p:spPr>
        <p:txBody>
          <a:bodyPr wrap="square" lIns="36000" tIns="36000" rIns="36000" bIns="36000" rtlCol="0">
            <a:spAutoFit/>
          </a:bodyPr>
          <a:lstStyle/>
          <a:p>
            <a:pPr marL="0" indent="0">
              <a:buNone/>
            </a:pPr>
            <a:r>
              <a:rPr lang="en-US" sz="800" dirty="0"/>
              <a:t>Community scale</a:t>
            </a:r>
          </a:p>
        </p:txBody>
      </p:sp>
      <p:sp>
        <p:nvSpPr>
          <p:cNvPr id="55" name="TextBox 54">
            <a:extLst>
              <a:ext uri="{FF2B5EF4-FFF2-40B4-BE49-F238E27FC236}">
                <a16:creationId xmlns:a16="http://schemas.microsoft.com/office/drawing/2014/main" id="{C812C098-C0EF-CBC5-784E-C0E229688EE1}"/>
              </a:ext>
            </a:extLst>
          </p:cNvPr>
          <p:cNvSpPr txBox="1"/>
          <p:nvPr/>
        </p:nvSpPr>
        <p:spPr bwMode="gray">
          <a:xfrm>
            <a:off x="6425331" y="5210777"/>
            <a:ext cx="1098419" cy="195814"/>
          </a:xfrm>
          <a:prstGeom prst="rect">
            <a:avLst/>
          </a:prstGeom>
          <a:noFill/>
        </p:spPr>
        <p:txBody>
          <a:bodyPr wrap="square" lIns="36000" tIns="36000" rIns="36000" bIns="36000" rtlCol="0">
            <a:spAutoFit/>
          </a:bodyPr>
          <a:lstStyle/>
          <a:p>
            <a:pPr marL="0" indent="0">
              <a:buNone/>
            </a:pPr>
            <a:r>
              <a:rPr lang="en-US" sz="800" dirty="0"/>
              <a:t>College campuses</a:t>
            </a:r>
          </a:p>
        </p:txBody>
      </p:sp>
      <p:sp>
        <p:nvSpPr>
          <p:cNvPr id="56" name="TextBox 55">
            <a:extLst>
              <a:ext uri="{FF2B5EF4-FFF2-40B4-BE49-F238E27FC236}">
                <a16:creationId xmlns:a16="http://schemas.microsoft.com/office/drawing/2014/main" id="{54BB4F9C-0BC6-8192-FCBA-EB66005EB0EB}"/>
              </a:ext>
            </a:extLst>
          </p:cNvPr>
          <p:cNvSpPr txBox="1"/>
          <p:nvPr/>
        </p:nvSpPr>
        <p:spPr bwMode="gray">
          <a:xfrm>
            <a:off x="6461074" y="5491710"/>
            <a:ext cx="834070" cy="195814"/>
          </a:xfrm>
          <a:prstGeom prst="rect">
            <a:avLst/>
          </a:prstGeom>
          <a:solidFill>
            <a:schemeClr val="bg1"/>
          </a:solidFill>
          <a:ln>
            <a:solidFill>
              <a:schemeClr val="tx1"/>
            </a:solidFill>
          </a:ln>
        </p:spPr>
        <p:txBody>
          <a:bodyPr wrap="square" lIns="36000" tIns="36000" rIns="36000" bIns="36000" rtlCol="0">
            <a:spAutoFit/>
          </a:bodyPr>
          <a:lstStyle/>
          <a:p>
            <a:pPr marL="0" indent="0">
              <a:buNone/>
            </a:pPr>
            <a:r>
              <a:rPr lang="en-US" sz="800" i="1" dirty="0"/>
              <a:t>Installed</a:t>
            </a:r>
          </a:p>
        </p:txBody>
      </p:sp>
      <p:sp>
        <p:nvSpPr>
          <p:cNvPr id="57" name="TextBox 56">
            <a:extLst>
              <a:ext uri="{FF2B5EF4-FFF2-40B4-BE49-F238E27FC236}">
                <a16:creationId xmlns:a16="http://schemas.microsoft.com/office/drawing/2014/main" id="{92F5BCAB-5C88-DAE1-4696-2DEF21DAB485}"/>
              </a:ext>
            </a:extLst>
          </p:cNvPr>
          <p:cNvSpPr txBox="1"/>
          <p:nvPr/>
        </p:nvSpPr>
        <p:spPr bwMode="gray">
          <a:xfrm>
            <a:off x="6461074" y="5724528"/>
            <a:ext cx="834070" cy="195814"/>
          </a:xfrm>
          <a:prstGeom prst="rect">
            <a:avLst/>
          </a:prstGeom>
          <a:solidFill>
            <a:schemeClr val="bg1">
              <a:lumMod val="75000"/>
            </a:schemeClr>
          </a:solidFill>
          <a:ln>
            <a:solidFill>
              <a:schemeClr val="tx1"/>
            </a:solidFill>
          </a:ln>
        </p:spPr>
        <p:txBody>
          <a:bodyPr wrap="square" lIns="36000" tIns="36000" rIns="36000" bIns="36000" rtlCol="0">
            <a:spAutoFit/>
          </a:bodyPr>
          <a:lstStyle/>
          <a:p>
            <a:pPr marL="0" indent="0">
              <a:buNone/>
            </a:pPr>
            <a:r>
              <a:rPr lang="en-US" sz="800" i="1" dirty="0"/>
              <a:t>In progress</a:t>
            </a:r>
          </a:p>
        </p:txBody>
      </p:sp>
      <p:sp>
        <p:nvSpPr>
          <p:cNvPr id="58" name="TextBox 57">
            <a:extLst>
              <a:ext uri="{FF2B5EF4-FFF2-40B4-BE49-F238E27FC236}">
                <a16:creationId xmlns:a16="http://schemas.microsoft.com/office/drawing/2014/main" id="{A5081EAC-710F-85A8-1312-E8EBBAA29347}"/>
              </a:ext>
            </a:extLst>
          </p:cNvPr>
          <p:cNvSpPr txBox="1"/>
          <p:nvPr/>
        </p:nvSpPr>
        <p:spPr bwMode="gray">
          <a:xfrm>
            <a:off x="5604923" y="3049557"/>
            <a:ext cx="545986" cy="288147"/>
          </a:xfrm>
          <a:prstGeom prst="rect">
            <a:avLst/>
          </a:prstGeom>
          <a:noFill/>
        </p:spPr>
        <p:txBody>
          <a:bodyPr wrap="square" lIns="36000" tIns="36000" rIns="36000" bIns="36000" rtlCol="0" anchor="t">
            <a:spAutoFit/>
          </a:bodyPr>
          <a:lstStyle/>
          <a:p>
            <a:pPr marL="0" indent="0">
              <a:buNone/>
            </a:pPr>
            <a:r>
              <a:rPr lang="en-US" sz="700" dirty="0"/>
              <a:t>Cornell University</a:t>
            </a:r>
            <a:endParaRPr lang="en-US" sz="700" dirty="0">
              <a:cs typeface="Arial"/>
            </a:endParaRPr>
          </a:p>
        </p:txBody>
      </p:sp>
      <p:sp>
        <p:nvSpPr>
          <p:cNvPr id="59" name="Oval 58">
            <a:extLst>
              <a:ext uri="{FF2B5EF4-FFF2-40B4-BE49-F238E27FC236}">
                <a16:creationId xmlns:a16="http://schemas.microsoft.com/office/drawing/2014/main" id="{F5BA6200-8682-4535-BBF7-176939109E29}"/>
              </a:ext>
            </a:extLst>
          </p:cNvPr>
          <p:cNvSpPr/>
          <p:nvPr/>
        </p:nvSpPr>
        <p:spPr bwMode="gray">
          <a:xfrm>
            <a:off x="5885050" y="3305649"/>
            <a:ext cx="114300" cy="114300"/>
          </a:xfrm>
          <a:prstGeom prst="ellipse">
            <a:avLst/>
          </a:prstGeom>
          <a:solidFill>
            <a:schemeClr val="bg1">
              <a:lumMod val="6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pic>
        <p:nvPicPr>
          <p:cNvPr id="61" name="Picture 60" descr="A close up of a logo&#10;&#10;AI-generated content may be incorrect.">
            <a:extLst>
              <a:ext uri="{FF2B5EF4-FFF2-40B4-BE49-F238E27FC236}">
                <a16:creationId xmlns:a16="http://schemas.microsoft.com/office/drawing/2014/main" id="{21FE048E-D96A-84D3-0973-E22BFFDB988B}"/>
              </a:ext>
            </a:extLst>
          </p:cNvPr>
          <p:cNvPicPr>
            <a:picLocks noChangeAspect="1"/>
          </p:cNvPicPr>
          <p:nvPr/>
        </p:nvPicPr>
        <p:blipFill>
          <a:blip r:embed="rId7"/>
          <a:stretch>
            <a:fillRect/>
          </a:stretch>
        </p:blipFill>
        <p:spPr>
          <a:xfrm>
            <a:off x="7780515" y="5906019"/>
            <a:ext cx="1150750" cy="256492"/>
          </a:xfrm>
          <a:prstGeom prst="rect">
            <a:avLst/>
          </a:prstGeom>
        </p:spPr>
      </p:pic>
      <p:sp>
        <p:nvSpPr>
          <p:cNvPr id="63" name="Rectangle 62">
            <a:extLst>
              <a:ext uri="{FF2B5EF4-FFF2-40B4-BE49-F238E27FC236}">
                <a16:creationId xmlns:a16="http://schemas.microsoft.com/office/drawing/2014/main" id="{03BB68AD-D23C-FA98-1CDE-C7D0287C388E}"/>
              </a:ext>
            </a:extLst>
          </p:cNvPr>
          <p:cNvSpPr/>
          <p:nvPr/>
        </p:nvSpPr>
        <p:spPr bwMode="gray">
          <a:xfrm>
            <a:off x="5502932" y="6344432"/>
            <a:ext cx="1212874" cy="513568"/>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err="1">
              <a:solidFill>
                <a:schemeClr val="tx1"/>
              </a:solidFill>
            </a:endParaRPr>
          </a:p>
        </p:txBody>
      </p:sp>
      <p:sp>
        <p:nvSpPr>
          <p:cNvPr id="4" name="Footer Placeholder 3">
            <a:extLst>
              <a:ext uri="{FF2B5EF4-FFF2-40B4-BE49-F238E27FC236}">
                <a16:creationId xmlns:a16="http://schemas.microsoft.com/office/drawing/2014/main" id="{9BB456F9-185F-1286-8EFE-1D50C9979F76}"/>
              </a:ext>
            </a:extLst>
          </p:cNvPr>
          <p:cNvSpPr>
            <a:spLocks noGrp="1"/>
          </p:cNvSpPr>
          <p:nvPr>
            <p:ph type="ftr" sz="quarter" idx="3"/>
          </p:nvPr>
        </p:nvSpPr>
        <p:spPr/>
        <p:txBody>
          <a:bodyPr/>
          <a:lstStyle/>
          <a:p>
            <a:r>
              <a:rPr lang="en-US" dirty="0">
                <a:solidFill>
                  <a:srgbClr val="000000"/>
                </a:solidFill>
              </a:rPr>
              <a:t>Sources: </a:t>
            </a:r>
            <a:r>
              <a:rPr lang="en-US" dirty="0">
                <a:solidFill>
                  <a:srgbClr val="000000"/>
                </a:solidFill>
                <a:hlinkClick r:id="rId8"/>
              </a:rPr>
              <a:t>Geothermal District Heating &amp; Cooling</a:t>
            </a:r>
            <a:r>
              <a:rPr lang="en-US" dirty="0">
                <a:solidFill>
                  <a:srgbClr val="000000"/>
                </a:solidFill>
              </a:rPr>
              <a:t> (NREL, 2023).</a:t>
            </a:r>
          </a:p>
          <a:p>
            <a:pPr lvl="0">
              <a:defRPr/>
            </a:pPr>
            <a:r>
              <a:rPr lang="en-US" dirty="0">
                <a:solidFill>
                  <a:srgbClr val="000000"/>
                </a:solidFill>
              </a:rPr>
              <a:t>Credit: </a:t>
            </a:r>
            <a:r>
              <a:rPr lang="en-US" dirty="0" err="1">
                <a:solidFill>
                  <a:srgbClr val="000000"/>
                </a:solidFill>
              </a:rPr>
              <a:t>Faradisa</a:t>
            </a:r>
            <a:r>
              <a:rPr lang="en-US" dirty="0">
                <a:solidFill>
                  <a:srgbClr val="000000"/>
                </a:solidFill>
              </a:rPr>
              <a:t> </a:t>
            </a:r>
            <a:r>
              <a:rPr lang="en-US" dirty="0" err="1">
                <a:solidFill>
                  <a:srgbClr val="000000"/>
                </a:solidFill>
              </a:rPr>
              <a:t>Anintya</a:t>
            </a:r>
            <a:r>
              <a:rPr lang="en-US" dirty="0">
                <a:solidFill>
                  <a:srgbClr val="000000"/>
                </a:solidFill>
              </a:rPr>
              <a:t>, Pia Doris Morrow, and </a:t>
            </a:r>
            <a:r>
              <a:rPr lang="en-US" dirty="0">
                <a:solidFill>
                  <a:srgbClr val="000000"/>
                </a:solidFill>
                <a:hlinkClick r:id="rId9"/>
              </a:rPr>
              <a:t>Gernot Wagner</a:t>
            </a:r>
            <a:r>
              <a:rPr lang="en-US" dirty="0">
                <a:solidFill>
                  <a:srgbClr val="000000"/>
                </a:solidFill>
              </a:rPr>
              <a:t>. </a:t>
            </a:r>
            <a:r>
              <a:rPr lang="en-US" dirty="0">
                <a:hlinkClick r:id="rId10"/>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rgbClr val="000000"/>
              </a:solidFill>
              <a:cs typeface="Arial"/>
            </a:endParaRPr>
          </a:p>
        </p:txBody>
      </p:sp>
    </p:spTree>
    <p:extLst>
      <p:ext uri="{BB962C8B-B14F-4D97-AF65-F5344CB8AC3E}">
        <p14:creationId xmlns:p14="http://schemas.microsoft.com/office/powerpoint/2010/main" val="4006294163"/>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D1C2D5E7-1DB4-0A37-23BE-B5EDD115826E}"/>
              </a:ext>
            </a:extLst>
          </p:cNvPr>
          <p:cNvGraphicFramePr>
            <a:graphicFrameLocks/>
          </p:cNvGraphicFramePr>
          <p:nvPr>
            <p:custDataLst>
              <p:tags r:id="rId1"/>
            </p:custDataLst>
            <p:extLst>
              <p:ext uri="{D42A27DB-BD31-4B8C-83A1-F6EECF244321}">
                <p14:modId xmlns:p14="http://schemas.microsoft.com/office/powerpoint/2010/main" val="1019577790"/>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13" imgW="7772400" imgH="10058400" progId="TCLayout.ActiveDocument.1">
                  <p:embed/>
                </p:oleObj>
              </mc:Choice>
              <mc:Fallback>
                <p:oleObj name="think-cell Slide" r:id="rId13" imgW="7772400" imgH="10058400" progId="TCLayout.ActiveDocument.1">
                  <p:embed/>
                  <p:pic>
                    <p:nvPicPr>
                      <p:cNvPr id="6" name="think-cell data - do not delete" hidden="1">
                        <a:extLst>
                          <a:ext uri="{FF2B5EF4-FFF2-40B4-BE49-F238E27FC236}">
                            <a16:creationId xmlns:a16="http://schemas.microsoft.com/office/drawing/2014/main" id="{D1C2D5E7-1DB4-0A37-23BE-B5EDD115826E}"/>
                          </a:ext>
                        </a:extLst>
                      </p:cNvPr>
                      <p:cNvPicPr/>
                      <p:nvPr/>
                    </p:nvPicPr>
                    <p:blipFill>
                      <a:blip r:embed="rId14"/>
                      <a:stretch>
                        <a:fillRect/>
                      </a:stretch>
                    </p:blipFill>
                    <p:spPr>
                      <a:xfrm>
                        <a:off x="1588" y="1588"/>
                        <a:ext cx="1227" cy="1588"/>
                      </a:xfrm>
                      <a:prstGeom prst="rect">
                        <a:avLst/>
                      </a:prstGeom>
                    </p:spPr>
                  </p:pic>
                </p:oleObj>
              </mc:Fallback>
            </mc:AlternateContent>
          </a:graphicData>
        </a:graphic>
      </p:graphicFrame>
      <p:sp>
        <p:nvSpPr>
          <p:cNvPr id="2" name="Text Placeholder 1">
            <a:extLst>
              <a:ext uri="{FF2B5EF4-FFF2-40B4-BE49-F238E27FC236}">
                <a16:creationId xmlns:a16="http://schemas.microsoft.com/office/drawing/2014/main" id="{1D8C5EFD-4CEE-7032-9E7D-D22E8CE0C7C2}"/>
              </a:ext>
            </a:extLst>
          </p:cNvPr>
          <p:cNvSpPr>
            <a:spLocks noGrp="1"/>
          </p:cNvSpPr>
          <p:nvPr>
            <p:ph type="body" sz="quarter" idx="15"/>
          </p:nvPr>
        </p:nvSpPr>
        <p:spPr/>
        <p:txBody>
          <a:bodyPr/>
          <a:lstStyle/>
          <a:p>
            <a:r>
              <a:rPr lang="en-US" dirty="0">
                <a:solidFill>
                  <a:schemeClr val="bg1"/>
                </a:solidFill>
              </a:rPr>
              <a:t>Finance: District</a:t>
            </a:r>
          </a:p>
        </p:txBody>
      </p:sp>
      <p:sp>
        <p:nvSpPr>
          <p:cNvPr id="3" name="Title 2">
            <a:extLst>
              <a:ext uri="{FF2B5EF4-FFF2-40B4-BE49-F238E27FC236}">
                <a16:creationId xmlns:a16="http://schemas.microsoft.com/office/drawing/2014/main" id="{D56B8DDA-EBE2-3F42-D82B-2BBF52919566}"/>
              </a:ext>
            </a:extLst>
          </p:cNvPr>
          <p:cNvSpPr>
            <a:spLocks noGrp="1"/>
          </p:cNvSpPr>
          <p:nvPr>
            <p:ph type="title"/>
          </p:nvPr>
        </p:nvSpPr>
        <p:spPr/>
        <p:txBody>
          <a:bodyPr vert="horz" rIns="91440"/>
          <a:lstStyle/>
          <a:p>
            <a:r>
              <a:rPr lang="en-US" dirty="0">
                <a:ea typeface="+mj-lt"/>
                <a:cs typeface="+mj-lt"/>
              </a:rPr>
              <a:t>Successful district-scale GHP pilots demonstrate strong performance, resulting in cost savings and emission reductions</a:t>
            </a:r>
            <a:endParaRPr lang="en-US" dirty="0"/>
          </a:p>
        </p:txBody>
      </p:sp>
      <p:sp>
        <p:nvSpPr>
          <p:cNvPr id="5" name="Footer Placeholder 4">
            <a:extLst>
              <a:ext uri="{FF2B5EF4-FFF2-40B4-BE49-F238E27FC236}">
                <a16:creationId xmlns:a16="http://schemas.microsoft.com/office/drawing/2014/main" id="{106B591E-BA92-1815-01E5-0DDC4FFE5ED5}"/>
              </a:ext>
            </a:extLst>
          </p:cNvPr>
          <p:cNvSpPr>
            <a:spLocks noGrp="1"/>
          </p:cNvSpPr>
          <p:nvPr>
            <p:ph type="ftr" sz="quarter" idx="3"/>
          </p:nvPr>
        </p:nvSpPr>
        <p:spPr/>
        <p:txBody>
          <a:bodyPr/>
          <a:lstStyle/>
          <a:p>
            <a:r>
              <a:rPr lang="en-US" dirty="0">
                <a:solidFill>
                  <a:srgbClr val="000000"/>
                </a:solidFill>
              </a:rPr>
              <a:t>Sources: </a:t>
            </a:r>
            <a:r>
              <a:rPr lang="en-US" dirty="0">
                <a:solidFill>
                  <a:srgbClr val="000000"/>
                </a:solidFill>
                <a:hlinkClick r:id="rId15"/>
              </a:rPr>
              <a:t>Geothermal District Heating &amp; Cooling</a:t>
            </a:r>
            <a:r>
              <a:rPr lang="en-US" dirty="0">
                <a:solidFill>
                  <a:srgbClr val="000000"/>
                </a:solidFill>
              </a:rPr>
              <a:t> (NREL, 2023).</a:t>
            </a:r>
          </a:p>
          <a:p>
            <a:pPr lvl="0">
              <a:defRPr/>
            </a:pPr>
            <a:r>
              <a:rPr lang="en-US" dirty="0">
                <a:solidFill>
                  <a:srgbClr val="000000"/>
                </a:solidFill>
              </a:rPr>
              <a:t>Credit: </a:t>
            </a:r>
            <a:r>
              <a:rPr lang="en-US" dirty="0" err="1">
                <a:solidFill>
                  <a:srgbClr val="000000"/>
                </a:solidFill>
              </a:rPr>
              <a:t>Faradisa</a:t>
            </a:r>
            <a:r>
              <a:rPr lang="en-US" dirty="0">
                <a:solidFill>
                  <a:srgbClr val="000000"/>
                </a:solidFill>
              </a:rPr>
              <a:t> </a:t>
            </a:r>
            <a:r>
              <a:rPr lang="en-US" dirty="0" err="1">
                <a:solidFill>
                  <a:srgbClr val="000000"/>
                </a:solidFill>
              </a:rPr>
              <a:t>Anintya</a:t>
            </a:r>
            <a:r>
              <a:rPr lang="en-US" dirty="0">
                <a:solidFill>
                  <a:srgbClr val="000000"/>
                </a:solidFill>
              </a:rPr>
              <a:t>, Pia Doris Morrow, and </a:t>
            </a:r>
            <a:r>
              <a:rPr lang="en-US" dirty="0">
                <a:solidFill>
                  <a:srgbClr val="000000"/>
                </a:solidFill>
                <a:hlinkClick r:id="rId16"/>
              </a:rPr>
              <a:t>Gernot Wagner</a:t>
            </a:r>
            <a:r>
              <a:rPr lang="en-US" dirty="0">
                <a:solidFill>
                  <a:srgbClr val="000000"/>
                </a:solidFill>
              </a:rPr>
              <a:t>. </a:t>
            </a:r>
            <a:r>
              <a:rPr lang="en-US" dirty="0">
                <a:hlinkClick r:id="rId17"/>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rgbClr val="000000"/>
              </a:solidFill>
              <a:cs typeface="Arial"/>
            </a:endParaRPr>
          </a:p>
        </p:txBody>
      </p:sp>
      <p:sp>
        <p:nvSpPr>
          <p:cNvPr id="7" name="Text Placeholder 2">
            <a:extLst>
              <a:ext uri="{FF2B5EF4-FFF2-40B4-BE49-F238E27FC236}">
                <a16:creationId xmlns:a16="http://schemas.microsoft.com/office/drawing/2014/main" id="{06DE4CEB-227A-88C7-97E0-42D88DC8D1C6}"/>
              </a:ext>
            </a:extLst>
          </p:cNvPr>
          <p:cNvSpPr txBox="1">
            <a:spLocks/>
          </p:cNvSpPr>
          <p:nvPr/>
        </p:nvSpPr>
        <p:spPr>
          <a:xfrm>
            <a:off x="330199" y="5498912"/>
            <a:ext cx="11526837" cy="698655"/>
          </a:xfrm>
          <a:prstGeom prst="rect">
            <a:avLst/>
          </a:prstGeom>
          <a:solidFill>
            <a:srgbClr val="E4E8EF"/>
          </a:solidFill>
          <a:ln>
            <a:noFill/>
          </a:ln>
        </p:spPr>
        <p:txBody>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050" b="1" dirty="0"/>
              <a:t>Stronger rationale to push GHP district on a commercial scale:</a:t>
            </a:r>
            <a:r>
              <a:rPr lang="en-US" sz="1050" dirty="0"/>
              <a:t> (1) </a:t>
            </a:r>
            <a:r>
              <a:rPr lang="en-US" sz="1050" b="1" dirty="0"/>
              <a:t>Proven impact from campus pilot: 30-65% </a:t>
            </a:r>
            <a:r>
              <a:rPr lang="en-US" sz="1050" dirty="0"/>
              <a:t>annual energy savings, </a:t>
            </a:r>
            <a:r>
              <a:rPr lang="en-US" sz="1050" b="1" dirty="0"/>
              <a:t>19-45%</a:t>
            </a:r>
            <a:r>
              <a:rPr lang="en-US" sz="1050" dirty="0"/>
              <a:t> annual carbon emission reductions. (2) </a:t>
            </a:r>
            <a:r>
              <a:rPr lang="en-US" sz="1050" b="1" dirty="0"/>
              <a:t>Federal incentives make GHPs more cost competitive: </a:t>
            </a:r>
            <a:r>
              <a:rPr lang="en-US" sz="1050" dirty="0"/>
              <a:t>Commercial and utility-scale GHP systems benefit from a 10% federal tax credit and accelerated depreciation – businesses may deduct 40% of system costs upfront – making district-scale deployment significantly more financially attractive and helping construction costs compete with conventional systems like gas furnaces and central AC.</a:t>
            </a:r>
          </a:p>
        </p:txBody>
      </p:sp>
      <p:graphicFrame>
        <p:nvGraphicFramePr>
          <p:cNvPr id="8" name="Table 7">
            <a:extLst>
              <a:ext uri="{FF2B5EF4-FFF2-40B4-BE49-F238E27FC236}">
                <a16:creationId xmlns:a16="http://schemas.microsoft.com/office/drawing/2014/main" id="{1303B386-3224-35E4-7FFF-0ED443FC1AC3}"/>
              </a:ext>
            </a:extLst>
          </p:cNvPr>
          <p:cNvGraphicFramePr>
            <a:graphicFrameLocks noGrp="1"/>
          </p:cNvGraphicFramePr>
          <p:nvPr>
            <p:extLst>
              <p:ext uri="{D42A27DB-BD31-4B8C-83A1-F6EECF244321}">
                <p14:modId xmlns:p14="http://schemas.microsoft.com/office/powerpoint/2010/main" val="3102505398"/>
              </p:ext>
            </p:extLst>
          </p:nvPr>
        </p:nvGraphicFramePr>
        <p:xfrm>
          <a:off x="4648200" y="1549400"/>
          <a:ext cx="7208838" cy="3373438"/>
        </p:xfrm>
        <a:graphic>
          <a:graphicData uri="http://schemas.openxmlformats.org/drawingml/2006/table">
            <a:tbl>
              <a:tblPr firstRow="1" bandRow="1">
                <a:tableStyleId>{5C22544A-7EE6-4342-B048-85BDC9FD1C3A}</a:tableStyleId>
              </a:tblPr>
              <a:tblGrid>
                <a:gridCol w="1668360">
                  <a:extLst>
                    <a:ext uri="{9D8B030D-6E8A-4147-A177-3AD203B41FA5}">
                      <a16:colId xmlns:a16="http://schemas.microsoft.com/office/drawing/2014/main" val="20001"/>
                    </a:ext>
                  </a:extLst>
                </a:gridCol>
                <a:gridCol w="1782796">
                  <a:extLst>
                    <a:ext uri="{9D8B030D-6E8A-4147-A177-3AD203B41FA5}">
                      <a16:colId xmlns:a16="http://schemas.microsoft.com/office/drawing/2014/main" val="36890720"/>
                    </a:ext>
                  </a:extLst>
                </a:gridCol>
                <a:gridCol w="1100022">
                  <a:extLst>
                    <a:ext uri="{9D8B030D-6E8A-4147-A177-3AD203B41FA5}">
                      <a16:colId xmlns:a16="http://schemas.microsoft.com/office/drawing/2014/main" val="20002"/>
                    </a:ext>
                  </a:extLst>
                </a:gridCol>
                <a:gridCol w="1039916">
                  <a:extLst>
                    <a:ext uri="{9D8B030D-6E8A-4147-A177-3AD203B41FA5}">
                      <a16:colId xmlns:a16="http://schemas.microsoft.com/office/drawing/2014/main" val="3492808278"/>
                    </a:ext>
                  </a:extLst>
                </a:gridCol>
                <a:gridCol w="804065">
                  <a:extLst>
                    <a:ext uri="{9D8B030D-6E8A-4147-A177-3AD203B41FA5}">
                      <a16:colId xmlns:a16="http://schemas.microsoft.com/office/drawing/2014/main" val="3312820575"/>
                    </a:ext>
                  </a:extLst>
                </a:gridCol>
                <a:gridCol w="813679">
                  <a:extLst>
                    <a:ext uri="{9D8B030D-6E8A-4147-A177-3AD203B41FA5}">
                      <a16:colId xmlns:a16="http://schemas.microsoft.com/office/drawing/2014/main" val="3302981372"/>
                    </a:ext>
                  </a:extLst>
                </a:gridCol>
              </a:tblGrid>
              <a:tr h="486849">
                <a:tc>
                  <a:txBody>
                    <a:bodyPr/>
                    <a:lstStyle/>
                    <a:p>
                      <a:pPr marL="0" lvl="3" indent="0" algn="l" defTabSz="914400" rtl="0" eaLnBrk="1" latinLnBrk="0" hangingPunct="1">
                        <a:lnSpc>
                          <a:spcPct val="100000"/>
                        </a:lnSpc>
                        <a:spcBef>
                          <a:spcPts val="0"/>
                        </a:spcBef>
                        <a:spcAft>
                          <a:spcPts val="0"/>
                        </a:spcAft>
                        <a:buClr>
                          <a:schemeClr val="tx2"/>
                        </a:buClr>
                        <a:buFont typeface="Arial" panose="020B0604020202020204" pitchFamily="34" charset="0"/>
                        <a:buNone/>
                      </a:pPr>
                      <a:r>
                        <a:rPr lang="en-US" sz="1200" b="1" kern="1200" dirty="0">
                          <a:solidFill>
                            <a:schemeClr val="tx1"/>
                          </a:solidFill>
                          <a:latin typeface="+mn-lt"/>
                          <a:ea typeface="+mn-ea"/>
                          <a:cs typeface="+mn-cs"/>
                        </a:rPr>
                        <a:t>Technology &amp; system</a:t>
                      </a: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lvl="3" indent="0" algn="l" defTabSz="914400" rtl="0" eaLnBrk="1" latinLnBrk="0" hangingPunct="1">
                        <a:lnSpc>
                          <a:spcPct val="100000"/>
                        </a:lnSpc>
                        <a:spcBef>
                          <a:spcPts val="0"/>
                        </a:spcBef>
                        <a:spcAft>
                          <a:spcPts val="0"/>
                        </a:spcAft>
                        <a:buClr>
                          <a:schemeClr val="tx2"/>
                        </a:buClr>
                        <a:buFont typeface="Arial" panose="020B0604020202020204" pitchFamily="34" charset="0"/>
                        <a:buNone/>
                      </a:pPr>
                      <a:r>
                        <a:rPr lang="en-US" sz="1200" b="1" kern="1200" dirty="0">
                          <a:solidFill>
                            <a:schemeClr val="tx1"/>
                          </a:solidFill>
                          <a:latin typeface="+mn-lt"/>
                          <a:ea typeface="+mn-ea"/>
                          <a:cs typeface="+mn-cs"/>
                        </a:rPr>
                        <a:t>Capacity (tons)</a:t>
                      </a: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lvl="3" indent="0" algn="l" defTabSz="914400" rtl="0" eaLnBrk="1" latinLnBrk="0" hangingPunct="1">
                        <a:lnSpc>
                          <a:spcPct val="100000"/>
                        </a:lnSpc>
                        <a:spcBef>
                          <a:spcPts val="0"/>
                        </a:spcBef>
                        <a:spcAft>
                          <a:spcPts val="0"/>
                        </a:spcAft>
                        <a:buClr>
                          <a:schemeClr val="tx2"/>
                        </a:buClr>
                        <a:buFont typeface="Arial" panose="020B0604020202020204" pitchFamily="34" charset="0"/>
                        <a:buChar char="​"/>
                      </a:pPr>
                      <a:r>
                        <a:rPr lang="en-US" sz="1200" b="1" kern="1200" dirty="0">
                          <a:solidFill>
                            <a:schemeClr val="tx1"/>
                          </a:solidFill>
                          <a:latin typeface="+mn-lt"/>
                          <a:ea typeface="+mn-ea"/>
                          <a:cs typeface="+mn-cs"/>
                        </a:rPr>
                        <a:t>Coverage</a:t>
                      </a: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lvl="3" indent="0" algn="l" defTabSz="914400" rtl="0" eaLnBrk="1" latinLnBrk="0" hangingPunct="1">
                        <a:lnSpc>
                          <a:spcPct val="100000"/>
                        </a:lnSpc>
                        <a:spcBef>
                          <a:spcPts val="0"/>
                        </a:spcBef>
                        <a:spcAft>
                          <a:spcPts val="0"/>
                        </a:spcAft>
                        <a:buClr>
                          <a:schemeClr val="tx2"/>
                        </a:buClr>
                        <a:buFont typeface="Arial" panose="020B0604020202020204" pitchFamily="34" charset="0"/>
                        <a:buChar char="​"/>
                      </a:pPr>
                      <a:r>
                        <a:rPr lang="en-US" sz="1200" b="1" kern="1200" dirty="0">
                          <a:solidFill>
                            <a:schemeClr val="tx1"/>
                          </a:solidFill>
                          <a:latin typeface="+mn-lt"/>
                          <a:ea typeface="+mn-ea"/>
                          <a:cs typeface="+mn-cs"/>
                        </a:rPr>
                        <a:t>Constr. CapEx</a:t>
                      </a: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lvl="3" indent="0" algn="l" defTabSz="914400" rtl="0" eaLnBrk="1" latinLnBrk="0" hangingPunct="1">
                        <a:lnSpc>
                          <a:spcPct val="100000"/>
                        </a:lnSpc>
                        <a:spcBef>
                          <a:spcPts val="0"/>
                        </a:spcBef>
                        <a:spcAft>
                          <a:spcPts val="0"/>
                        </a:spcAft>
                        <a:buClr>
                          <a:schemeClr val="tx2"/>
                        </a:buClr>
                        <a:buFont typeface="Arial" panose="020B0604020202020204" pitchFamily="34" charset="0"/>
                        <a:buChar char="​"/>
                      </a:pPr>
                      <a:r>
                        <a:rPr lang="en-US" sz="1200" b="1" kern="1200" dirty="0">
                          <a:solidFill>
                            <a:schemeClr val="tx1"/>
                          </a:solidFill>
                          <a:latin typeface="+mn-lt"/>
                          <a:ea typeface="+mn-ea"/>
                          <a:cs typeface="+mn-cs"/>
                        </a:rPr>
                        <a:t>Annual O&amp;M</a:t>
                      </a: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lvl="3" indent="0" algn="l" defTabSz="914400" rtl="0" eaLnBrk="1" latinLnBrk="0" hangingPunct="1">
                        <a:lnSpc>
                          <a:spcPct val="100000"/>
                        </a:lnSpc>
                        <a:spcBef>
                          <a:spcPts val="0"/>
                        </a:spcBef>
                        <a:spcAft>
                          <a:spcPts val="0"/>
                        </a:spcAft>
                        <a:buClr>
                          <a:schemeClr val="tx2"/>
                        </a:buClr>
                        <a:buFont typeface="Arial" panose="020B0604020202020204" pitchFamily="34" charset="0"/>
                        <a:buChar char="​"/>
                      </a:pPr>
                      <a:r>
                        <a:rPr lang="en-US" sz="1200" b="1" kern="1200" dirty="0">
                          <a:solidFill>
                            <a:schemeClr val="tx1"/>
                          </a:solidFill>
                          <a:latin typeface="+mn-lt"/>
                          <a:ea typeface="+mn-ea"/>
                          <a:cs typeface="+mn-cs"/>
                        </a:rPr>
                        <a:t>COP</a:t>
                      </a: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843872">
                <a:tc>
                  <a:txBody>
                    <a:bodyPr/>
                    <a:lstStyle/>
                    <a:p>
                      <a:pPr marL="0" indent="0" algn="l" fontAlgn="b">
                        <a:spcBef>
                          <a:spcPts val="0"/>
                        </a:spcBef>
                        <a:buNone/>
                      </a:pPr>
                      <a:r>
                        <a:rPr lang="en-US" sz="1200" b="0" i="0" u="none" strike="noStrike" dirty="0">
                          <a:solidFill>
                            <a:srgbClr val="000000"/>
                          </a:solidFill>
                          <a:effectLst/>
                          <a:latin typeface="+mn-lt"/>
                        </a:rPr>
                        <a:t>5</a:t>
                      </a:r>
                      <a:r>
                        <a:rPr lang="en-US" sz="1200" b="0" i="0" u="none" strike="noStrike" baseline="30000" dirty="0">
                          <a:solidFill>
                            <a:srgbClr val="000000"/>
                          </a:solidFill>
                          <a:effectLst/>
                          <a:latin typeface="+mn-lt"/>
                        </a:rPr>
                        <a:t>th</a:t>
                      </a:r>
                      <a:r>
                        <a:rPr lang="en-US" sz="1200" b="0" i="0" u="none" strike="noStrike" dirty="0">
                          <a:solidFill>
                            <a:srgbClr val="000000"/>
                          </a:solidFill>
                          <a:effectLst/>
                          <a:latin typeface="+mn-lt"/>
                        </a:rPr>
                        <a:t> generation, decentralized GHPs</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lumMod val="60000"/>
                          <a:lumOff val="40000"/>
                        </a:schemeClr>
                      </a:solidFill>
                      <a:prstDash val="solid"/>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177800" indent="-177800" algn="l" fontAlgn="b">
                        <a:spcBef>
                          <a:spcPts val="0"/>
                        </a:spcBef>
                      </a:pPr>
                      <a:r>
                        <a:rPr lang="en-US" sz="1200" b="0" i="0" u="none" strike="noStrike" dirty="0">
                          <a:solidFill>
                            <a:srgbClr val="000000"/>
                          </a:solidFill>
                          <a:effectLst/>
                          <a:latin typeface="+mn-lt"/>
                        </a:rPr>
                        <a:t>Heating: 2,728 tons</a:t>
                      </a:r>
                    </a:p>
                    <a:p>
                      <a:pPr marL="177800" indent="-177800" algn="l" fontAlgn="b">
                        <a:spcBef>
                          <a:spcPts val="0"/>
                        </a:spcBef>
                      </a:pPr>
                      <a:r>
                        <a:rPr lang="en-US" sz="1200" b="0" i="0" u="none" strike="noStrike" dirty="0">
                          <a:solidFill>
                            <a:srgbClr val="000000"/>
                          </a:solidFill>
                          <a:effectLst/>
                          <a:latin typeface="+mn-lt"/>
                        </a:rPr>
                        <a:t>Cooling: 3,113 tons</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lumMod val="60000"/>
                          <a:lumOff val="40000"/>
                        </a:schemeClr>
                      </a:solidFill>
                      <a:prstDash val="solid"/>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711200" rtl="0" eaLnBrk="1" fontAlgn="b" latinLnBrk="0" hangingPunct="1">
                        <a:lnSpc>
                          <a:spcPct val="100000"/>
                        </a:lnSpc>
                        <a:spcBef>
                          <a:spcPts val="1200"/>
                        </a:spcBef>
                        <a:spcAft>
                          <a:spcPts val="0"/>
                        </a:spcAft>
                        <a:buClr>
                          <a:srgbClr val="FFFFFF"/>
                        </a:buClr>
                        <a:buSzTx/>
                        <a:buFontTx/>
                        <a:buNone/>
                        <a:tabLst/>
                        <a:defRPr/>
                      </a:pPr>
                      <a:r>
                        <a:rPr lang="en-US" sz="1200" b="0" i="0" u="none" strike="noStrike" dirty="0">
                          <a:solidFill>
                            <a:srgbClr val="000000"/>
                          </a:solidFill>
                          <a:effectLst/>
                          <a:latin typeface="+mn-lt"/>
                        </a:rPr>
                        <a:t>16 buildings (0.5 km</a:t>
                      </a:r>
                      <a:r>
                        <a:rPr lang="en-US" sz="1200" b="0" i="0" u="none" strike="noStrike" baseline="30000" dirty="0">
                          <a:solidFill>
                            <a:srgbClr val="000000"/>
                          </a:solidFill>
                          <a:effectLst/>
                          <a:latin typeface="+mn-lt"/>
                        </a:rPr>
                        <a:t>2</a:t>
                      </a:r>
                      <a:r>
                        <a:rPr lang="en-US" sz="1200" b="0" i="0" u="none" strike="noStrike" dirty="0">
                          <a:solidFill>
                            <a:srgbClr val="000000"/>
                          </a:solidFill>
                          <a:effectLst/>
                          <a:latin typeface="+mn-lt"/>
                        </a:rPr>
                        <a:t>)</a:t>
                      </a:r>
                    </a:p>
                    <a:p>
                      <a:pPr marL="0" indent="0" algn="l" fontAlgn="b">
                        <a:buClr>
                          <a:srgbClr val="FFFFFF"/>
                        </a:buClr>
                        <a:buNone/>
                      </a:pPr>
                      <a:endParaRPr lang="en-US" sz="1200" b="0" i="0" u="none" strike="noStrike" dirty="0">
                        <a:solidFill>
                          <a:srgbClr val="000000"/>
                        </a:solidFill>
                        <a:effectLst/>
                        <a:latin typeface="+mn-lt"/>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lumMod val="60000"/>
                          <a:lumOff val="40000"/>
                        </a:schemeClr>
                      </a:solidFill>
                      <a:prstDash val="solid"/>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l" fontAlgn="b">
                        <a:spcBef>
                          <a:spcPts val="0"/>
                        </a:spcBef>
                        <a:buClr>
                          <a:srgbClr val="FFFFFF"/>
                        </a:buClr>
                        <a:buNone/>
                      </a:pPr>
                      <a:r>
                        <a:rPr lang="en-US" sz="1200" b="1" i="0" u="none" strike="noStrike" dirty="0">
                          <a:solidFill>
                            <a:srgbClr val="000000"/>
                          </a:solidFill>
                          <a:effectLst/>
                          <a:latin typeface="+mn-lt"/>
                        </a:rPr>
                        <a:t>26.6 </a:t>
                      </a:r>
                    </a:p>
                    <a:p>
                      <a:pPr marL="0" indent="0" algn="l" fontAlgn="b">
                        <a:spcBef>
                          <a:spcPts val="0"/>
                        </a:spcBef>
                        <a:buClr>
                          <a:srgbClr val="FFFFFF"/>
                        </a:buClr>
                        <a:buNone/>
                      </a:pPr>
                      <a:r>
                        <a:rPr lang="en-US" sz="1200" b="0" i="0" u="none" strike="noStrike" dirty="0">
                          <a:solidFill>
                            <a:srgbClr val="000000"/>
                          </a:solidFill>
                          <a:effectLst/>
                          <a:latin typeface="+mn-lt"/>
                        </a:rPr>
                        <a:t>US$M</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lumMod val="60000"/>
                          <a:lumOff val="40000"/>
                        </a:schemeClr>
                      </a:solidFill>
                      <a:prstDash val="solid"/>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l" fontAlgn="b">
                        <a:spcBef>
                          <a:spcPts val="0"/>
                        </a:spcBef>
                        <a:buClr>
                          <a:srgbClr val="FFFFFF"/>
                        </a:buClr>
                        <a:buNone/>
                      </a:pPr>
                      <a:r>
                        <a:rPr lang="en-US" sz="1200" b="1" i="0" u="none" strike="noStrike" dirty="0">
                          <a:solidFill>
                            <a:srgbClr val="000000"/>
                          </a:solidFill>
                          <a:effectLst/>
                          <a:latin typeface="+mn-lt"/>
                        </a:rPr>
                        <a:t>1.6 </a:t>
                      </a:r>
                    </a:p>
                    <a:p>
                      <a:pPr marL="0" indent="0" algn="l" fontAlgn="b">
                        <a:spcBef>
                          <a:spcPts val="0"/>
                        </a:spcBef>
                        <a:buClr>
                          <a:srgbClr val="FFFFFF"/>
                        </a:buClr>
                        <a:buNone/>
                      </a:pPr>
                      <a:r>
                        <a:rPr lang="en-US" sz="1200" b="0" i="0" u="none" strike="noStrike" dirty="0">
                          <a:solidFill>
                            <a:srgbClr val="000000"/>
                          </a:solidFill>
                          <a:effectLst/>
                          <a:latin typeface="+mn-lt"/>
                        </a:rPr>
                        <a:t>US$M</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lumMod val="60000"/>
                          <a:lumOff val="40000"/>
                        </a:schemeClr>
                      </a:solidFill>
                      <a:prstDash val="solid"/>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ctr" fontAlgn="b">
                        <a:buNone/>
                      </a:pPr>
                      <a:r>
                        <a:rPr lang="en-US" sz="1200" b="0" i="0" u="none" strike="noStrike" dirty="0">
                          <a:solidFill>
                            <a:srgbClr val="000000"/>
                          </a:solidFill>
                          <a:effectLst/>
                          <a:latin typeface="+mn-lt"/>
                        </a:rPr>
                        <a:t>3.1-6.1</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lumMod val="60000"/>
                          <a:lumOff val="40000"/>
                        </a:schemeClr>
                      </a:solidFill>
                      <a:prstDash val="solid"/>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49955528"/>
                  </a:ext>
                </a:extLst>
              </a:tr>
              <a:tr h="843872">
                <a:tc>
                  <a:txBody>
                    <a:bodyPr/>
                    <a:lstStyle/>
                    <a:p>
                      <a:pPr marL="0" indent="0" algn="l" fontAlgn="b">
                        <a:spcBef>
                          <a:spcPts val="0"/>
                        </a:spcBef>
                        <a:buNone/>
                      </a:pPr>
                      <a:r>
                        <a:rPr lang="en-US" sz="1200" b="0" i="0" u="none" strike="noStrike" dirty="0">
                          <a:solidFill>
                            <a:srgbClr val="000000"/>
                          </a:solidFill>
                          <a:effectLst/>
                          <a:latin typeface="+mn-lt"/>
                        </a:rPr>
                        <a:t>Conventional (3</a:t>
                      </a:r>
                      <a:r>
                        <a:rPr lang="en-US" sz="1200" b="0" i="0" u="none" strike="noStrike" baseline="30000" dirty="0">
                          <a:solidFill>
                            <a:srgbClr val="000000"/>
                          </a:solidFill>
                          <a:effectLst/>
                          <a:latin typeface="+mn-lt"/>
                        </a:rPr>
                        <a:t>rd</a:t>
                      </a:r>
                      <a:r>
                        <a:rPr lang="en-US" sz="1200" b="0" i="0" u="none" strike="noStrike" dirty="0">
                          <a:solidFill>
                            <a:srgbClr val="000000"/>
                          </a:solidFill>
                          <a:effectLst/>
                          <a:latin typeface="+mn-lt"/>
                        </a:rPr>
                        <a:t> or 4</a:t>
                      </a:r>
                      <a:r>
                        <a:rPr lang="en-US" sz="1200" b="0" i="0" u="none" strike="noStrike" baseline="30000" dirty="0">
                          <a:solidFill>
                            <a:srgbClr val="000000"/>
                          </a:solidFill>
                          <a:effectLst/>
                          <a:latin typeface="+mn-lt"/>
                        </a:rPr>
                        <a:t>th</a:t>
                      </a:r>
                      <a:r>
                        <a:rPr lang="en-US" sz="1200" b="0" i="0" u="none" strike="noStrike" dirty="0">
                          <a:solidFill>
                            <a:srgbClr val="000000"/>
                          </a:solidFill>
                          <a:effectLst/>
                          <a:latin typeface="+mn-lt"/>
                        </a:rPr>
                        <a:t> gen), centralized energy stations</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177800" indent="-177800" algn="l" fontAlgn="b">
                        <a:spcBef>
                          <a:spcPts val="0"/>
                        </a:spcBef>
                      </a:pPr>
                      <a:r>
                        <a:rPr lang="en-US" sz="1200" b="0" i="0" u="none" strike="noStrike" dirty="0">
                          <a:solidFill>
                            <a:srgbClr val="000000"/>
                          </a:solidFill>
                          <a:effectLst/>
                          <a:latin typeface="+mn-lt"/>
                        </a:rPr>
                        <a:t>Heating: 1,833 tons</a:t>
                      </a:r>
                    </a:p>
                    <a:p>
                      <a:pPr marL="177800" indent="-177800" algn="l" fontAlgn="b">
                        <a:spcBef>
                          <a:spcPts val="0"/>
                        </a:spcBef>
                      </a:pPr>
                      <a:r>
                        <a:rPr lang="en-US" sz="1200" b="0" i="0" u="none" strike="noStrike" dirty="0">
                          <a:solidFill>
                            <a:srgbClr val="000000"/>
                          </a:solidFill>
                          <a:effectLst/>
                          <a:latin typeface="+mn-lt"/>
                        </a:rPr>
                        <a:t>Cooling: 2,300 tons</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711200" rtl="0" eaLnBrk="1" fontAlgn="b" latinLnBrk="0" hangingPunct="1">
                        <a:lnSpc>
                          <a:spcPct val="100000"/>
                        </a:lnSpc>
                        <a:spcBef>
                          <a:spcPts val="1200"/>
                        </a:spcBef>
                        <a:spcAft>
                          <a:spcPts val="0"/>
                        </a:spcAft>
                        <a:buClr>
                          <a:srgbClr val="FFFFFF"/>
                        </a:buClr>
                        <a:buSzTx/>
                        <a:buFontTx/>
                        <a:buNone/>
                        <a:tabLst/>
                        <a:defRPr/>
                      </a:pPr>
                      <a:r>
                        <a:rPr lang="en-US" sz="1200" b="0" i="0" u="none" strike="noStrike" dirty="0">
                          <a:solidFill>
                            <a:srgbClr val="000000"/>
                          </a:solidFill>
                          <a:effectLst/>
                          <a:latin typeface="+mn-lt"/>
                        </a:rPr>
                        <a:t>10 buildings (0.1 km</a:t>
                      </a:r>
                      <a:r>
                        <a:rPr lang="en-US" sz="1200" b="0" i="0" u="none" strike="noStrike" baseline="30000" dirty="0">
                          <a:solidFill>
                            <a:srgbClr val="000000"/>
                          </a:solidFill>
                          <a:effectLst/>
                          <a:latin typeface="+mn-lt"/>
                        </a:rPr>
                        <a:t>2</a:t>
                      </a:r>
                      <a:r>
                        <a:rPr lang="en-US" sz="1200" b="0" i="0" u="none" strike="noStrike" dirty="0">
                          <a:solidFill>
                            <a:srgbClr val="000000"/>
                          </a:solidFill>
                          <a:effectLst/>
                          <a:latin typeface="+mn-lt"/>
                        </a:rPr>
                        <a:t>)</a:t>
                      </a:r>
                    </a:p>
                    <a:p>
                      <a:pPr marL="0" indent="0" algn="l" fontAlgn="b">
                        <a:buClr>
                          <a:srgbClr val="FFFFFF"/>
                        </a:buClr>
                        <a:buNone/>
                      </a:pPr>
                      <a:endParaRPr lang="en-US" sz="1200" b="0" i="0" u="none" strike="noStrike" dirty="0">
                        <a:solidFill>
                          <a:srgbClr val="000000"/>
                        </a:solidFill>
                        <a:effectLst/>
                        <a:latin typeface="+mn-lt"/>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l" fontAlgn="b">
                        <a:spcBef>
                          <a:spcPts val="0"/>
                        </a:spcBef>
                        <a:buClr>
                          <a:srgbClr val="FFFFFF"/>
                        </a:buClr>
                        <a:buNone/>
                      </a:pPr>
                      <a:r>
                        <a:rPr lang="en-US" sz="1200" b="1" i="0" u="none" strike="noStrike" dirty="0">
                          <a:solidFill>
                            <a:srgbClr val="000000"/>
                          </a:solidFill>
                          <a:effectLst/>
                          <a:latin typeface="+mn-lt"/>
                        </a:rPr>
                        <a:t>32.0 </a:t>
                      </a:r>
                    </a:p>
                    <a:p>
                      <a:pPr marL="0" indent="0" algn="l" fontAlgn="b">
                        <a:spcBef>
                          <a:spcPts val="0"/>
                        </a:spcBef>
                        <a:buClr>
                          <a:srgbClr val="FFFFFF"/>
                        </a:buClr>
                        <a:buNone/>
                      </a:pPr>
                      <a:r>
                        <a:rPr lang="en-US" sz="1200" b="0" i="0" u="none" strike="noStrike" dirty="0">
                          <a:solidFill>
                            <a:srgbClr val="000000"/>
                          </a:solidFill>
                          <a:effectLst/>
                          <a:latin typeface="+mn-lt"/>
                        </a:rPr>
                        <a:t>US$M</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l" fontAlgn="b">
                        <a:spcBef>
                          <a:spcPts val="0"/>
                        </a:spcBef>
                        <a:buClr>
                          <a:srgbClr val="FFFFFF"/>
                        </a:buClr>
                        <a:buNone/>
                      </a:pPr>
                      <a:r>
                        <a:rPr lang="en-US" sz="1200" b="0" i="0" u="none" strike="noStrike" dirty="0">
                          <a:solidFill>
                            <a:srgbClr val="000000"/>
                          </a:solidFill>
                          <a:effectLst/>
                          <a:latin typeface="+mn-lt"/>
                        </a:rPr>
                        <a:t>N/A</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ctr" fontAlgn="b">
                        <a:buNone/>
                      </a:pPr>
                      <a:r>
                        <a:rPr lang="en-US" sz="1200" b="0" i="0" u="none" strike="noStrike" dirty="0">
                          <a:solidFill>
                            <a:srgbClr val="000000"/>
                          </a:solidFill>
                          <a:effectLst/>
                          <a:latin typeface="+mn-lt"/>
                        </a:rPr>
                        <a:t>5.2</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051309"/>
                  </a:ext>
                </a:extLst>
              </a:tr>
              <a:tr h="711996">
                <a:tc>
                  <a:txBody>
                    <a:bodyPr/>
                    <a:lstStyle/>
                    <a:p>
                      <a:pPr marL="0" indent="0" algn="l" fontAlgn="b">
                        <a:spcBef>
                          <a:spcPts val="0"/>
                        </a:spcBef>
                        <a:buNone/>
                      </a:pPr>
                      <a:r>
                        <a:rPr lang="en-US" sz="1200" b="0" i="0" u="none" strike="noStrike" dirty="0">
                          <a:solidFill>
                            <a:srgbClr val="000000"/>
                          </a:solidFill>
                          <a:effectLst/>
                          <a:latin typeface="+mn-lt"/>
                        </a:rPr>
                        <a:t>Conventional (3</a:t>
                      </a:r>
                      <a:r>
                        <a:rPr lang="en-US" sz="1200" b="0" i="0" u="none" strike="noStrike" baseline="30000" dirty="0">
                          <a:solidFill>
                            <a:srgbClr val="000000"/>
                          </a:solidFill>
                          <a:effectLst/>
                          <a:latin typeface="+mn-lt"/>
                        </a:rPr>
                        <a:t>rd</a:t>
                      </a:r>
                      <a:r>
                        <a:rPr lang="en-US" sz="1200" b="0" i="0" u="none" strike="noStrike" dirty="0">
                          <a:solidFill>
                            <a:srgbClr val="000000"/>
                          </a:solidFill>
                          <a:effectLst/>
                          <a:latin typeface="+mn-lt"/>
                        </a:rPr>
                        <a:t> or 4</a:t>
                      </a:r>
                      <a:r>
                        <a:rPr lang="en-US" sz="1200" b="0" i="0" u="none" strike="noStrike" baseline="30000" dirty="0">
                          <a:solidFill>
                            <a:srgbClr val="000000"/>
                          </a:solidFill>
                          <a:effectLst/>
                          <a:latin typeface="+mn-lt"/>
                        </a:rPr>
                        <a:t>th</a:t>
                      </a:r>
                      <a:r>
                        <a:rPr lang="en-US" sz="1200" b="0" i="0" u="none" strike="noStrike" dirty="0">
                          <a:solidFill>
                            <a:srgbClr val="000000"/>
                          </a:solidFill>
                          <a:effectLst/>
                          <a:latin typeface="+mn-lt"/>
                        </a:rPr>
                        <a:t> gen), centralized energy stations</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177800" indent="-177800" algn="l" fontAlgn="b">
                        <a:spcBef>
                          <a:spcPts val="0"/>
                        </a:spcBef>
                      </a:pPr>
                      <a:r>
                        <a:rPr lang="en-US" sz="1200" b="0" i="0" u="none" strike="noStrike" dirty="0">
                          <a:solidFill>
                            <a:srgbClr val="000000"/>
                          </a:solidFill>
                          <a:effectLst/>
                          <a:latin typeface="+mn-lt"/>
                        </a:rPr>
                        <a:t>Heating: 678 tons</a:t>
                      </a:r>
                    </a:p>
                    <a:p>
                      <a:pPr marL="177800" indent="-177800" algn="l" fontAlgn="b">
                        <a:spcBef>
                          <a:spcPts val="0"/>
                        </a:spcBef>
                      </a:pPr>
                      <a:r>
                        <a:rPr lang="en-US" sz="1200" b="0" i="0" u="none" strike="noStrike" dirty="0">
                          <a:solidFill>
                            <a:srgbClr val="000000"/>
                          </a:solidFill>
                          <a:effectLst/>
                          <a:latin typeface="+mn-lt"/>
                        </a:rPr>
                        <a:t>Cooling: 10,000 tons</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l" fontAlgn="b">
                        <a:buClr>
                          <a:srgbClr val="FFFFFF"/>
                        </a:buClr>
                        <a:buNone/>
                      </a:pPr>
                      <a:r>
                        <a:rPr lang="en-US" sz="1200" b="0" i="0" u="none" strike="noStrike" dirty="0">
                          <a:solidFill>
                            <a:srgbClr val="000000"/>
                          </a:solidFill>
                          <a:effectLst/>
                          <a:latin typeface="+mn-lt"/>
                        </a:rPr>
                        <a:t>47 buildings (3 km</a:t>
                      </a:r>
                      <a:r>
                        <a:rPr lang="en-US" sz="1200" b="0" i="0" u="none" strike="noStrike" baseline="30000" dirty="0">
                          <a:solidFill>
                            <a:srgbClr val="000000"/>
                          </a:solidFill>
                          <a:effectLst/>
                          <a:latin typeface="+mn-lt"/>
                        </a:rPr>
                        <a:t>2</a:t>
                      </a:r>
                      <a:r>
                        <a:rPr lang="en-US" sz="1200" b="0" i="0" u="none" strike="noStrike" dirty="0">
                          <a:solidFill>
                            <a:srgbClr val="000000"/>
                          </a:solidFill>
                          <a:effectLst/>
                          <a:latin typeface="+mn-lt"/>
                        </a:rPr>
                        <a:t>)</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l" fontAlgn="b">
                        <a:spcBef>
                          <a:spcPts val="0"/>
                        </a:spcBef>
                        <a:buClr>
                          <a:srgbClr val="FFFFFF"/>
                        </a:buClr>
                        <a:buNone/>
                      </a:pPr>
                      <a:r>
                        <a:rPr lang="en-US" sz="1200" b="1" i="0" u="none" strike="noStrike" dirty="0">
                          <a:solidFill>
                            <a:srgbClr val="000000"/>
                          </a:solidFill>
                          <a:effectLst/>
                          <a:latin typeface="+mn-lt"/>
                        </a:rPr>
                        <a:t>100.2</a:t>
                      </a:r>
                      <a:r>
                        <a:rPr lang="en-US" sz="1200" b="0" i="0" u="none" strike="noStrike" dirty="0">
                          <a:solidFill>
                            <a:srgbClr val="000000"/>
                          </a:solidFill>
                          <a:effectLst/>
                          <a:latin typeface="+mn-lt"/>
                        </a:rPr>
                        <a:t> </a:t>
                      </a:r>
                    </a:p>
                    <a:p>
                      <a:pPr marL="0" indent="0" algn="l" fontAlgn="b">
                        <a:spcBef>
                          <a:spcPts val="0"/>
                        </a:spcBef>
                        <a:buClr>
                          <a:srgbClr val="FFFFFF"/>
                        </a:buClr>
                        <a:buNone/>
                      </a:pPr>
                      <a:r>
                        <a:rPr lang="en-US" sz="1200" b="0" i="0" u="none" strike="noStrike" dirty="0">
                          <a:solidFill>
                            <a:srgbClr val="000000"/>
                          </a:solidFill>
                          <a:effectLst/>
                          <a:latin typeface="+mn-lt"/>
                        </a:rPr>
                        <a:t>US$M</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l" fontAlgn="b">
                        <a:spcBef>
                          <a:spcPts val="0"/>
                        </a:spcBef>
                        <a:buClr>
                          <a:srgbClr val="FFFFFF"/>
                        </a:buClr>
                        <a:buNone/>
                      </a:pPr>
                      <a:r>
                        <a:rPr lang="en-US" sz="1200" b="1" i="0" u="none" strike="noStrike" dirty="0">
                          <a:solidFill>
                            <a:srgbClr val="000000"/>
                          </a:solidFill>
                          <a:effectLst/>
                          <a:latin typeface="+mn-lt"/>
                        </a:rPr>
                        <a:t>1.8 </a:t>
                      </a:r>
                    </a:p>
                    <a:p>
                      <a:pPr marL="0" indent="0" algn="l" fontAlgn="b">
                        <a:spcBef>
                          <a:spcPts val="0"/>
                        </a:spcBef>
                        <a:buClr>
                          <a:srgbClr val="FFFFFF"/>
                        </a:buClr>
                        <a:buNone/>
                      </a:pPr>
                      <a:r>
                        <a:rPr lang="en-US" sz="1200" b="0" i="0" u="none" strike="noStrike" dirty="0">
                          <a:solidFill>
                            <a:srgbClr val="000000"/>
                          </a:solidFill>
                          <a:effectLst/>
                          <a:latin typeface="+mn-lt"/>
                        </a:rPr>
                        <a:t>US$M</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ctr" fontAlgn="b">
                        <a:buNone/>
                      </a:pPr>
                      <a:r>
                        <a:rPr lang="en-US" sz="1200" b="0" i="0" u="none" strike="noStrike" dirty="0">
                          <a:solidFill>
                            <a:srgbClr val="000000"/>
                          </a:solidFill>
                          <a:effectLst/>
                          <a:latin typeface="+mn-lt"/>
                        </a:rPr>
                        <a:t>3.7-4.3</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73369010"/>
                  </a:ext>
                </a:extLst>
              </a:tr>
              <a:tr h="486849">
                <a:tc>
                  <a:txBody>
                    <a:bodyPr/>
                    <a:lstStyle/>
                    <a:p>
                      <a:pPr marL="0" marR="0" lvl="0" indent="0" algn="l" defTabSz="711200" rtl="0" eaLnBrk="1" fontAlgn="b" latinLnBrk="0" hangingPunct="1">
                        <a:lnSpc>
                          <a:spcPct val="100000"/>
                        </a:lnSpc>
                        <a:spcBef>
                          <a:spcPts val="0"/>
                        </a:spcBef>
                        <a:spcAft>
                          <a:spcPts val="0"/>
                        </a:spcAft>
                        <a:buClrTx/>
                        <a:buSzTx/>
                        <a:buFontTx/>
                        <a:buNone/>
                        <a:tabLst/>
                        <a:defRPr/>
                      </a:pPr>
                      <a:r>
                        <a:rPr lang="en-US" sz="1200" b="0" i="0" u="none" strike="noStrike" dirty="0">
                          <a:solidFill>
                            <a:srgbClr val="000000"/>
                          </a:solidFill>
                          <a:effectLst/>
                          <a:latin typeface="+mn-lt"/>
                        </a:rPr>
                        <a:t>5</a:t>
                      </a:r>
                      <a:r>
                        <a:rPr lang="en-US" sz="1200" b="0" i="0" u="none" strike="noStrike" baseline="30000" dirty="0">
                          <a:solidFill>
                            <a:srgbClr val="000000"/>
                          </a:solidFill>
                          <a:effectLst/>
                          <a:latin typeface="+mn-lt"/>
                        </a:rPr>
                        <a:t>th</a:t>
                      </a:r>
                      <a:r>
                        <a:rPr lang="en-US" sz="1200" b="0" i="0" u="none" strike="noStrike" dirty="0">
                          <a:solidFill>
                            <a:srgbClr val="000000"/>
                          </a:solidFill>
                          <a:effectLst/>
                          <a:latin typeface="+mn-lt"/>
                        </a:rPr>
                        <a:t> generation, decentralized GHPs</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177800" indent="-177800" algn="l" fontAlgn="b">
                        <a:spcBef>
                          <a:spcPts val="0"/>
                        </a:spcBef>
                      </a:pPr>
                      <a:r>
                        <a:rPr lang="en-US" sz="1200" b="0" i="0" u="none" strike="noStrike" dirty="0">
                          <a:solidFill>
                            <a:srgbClr val="000000"/>
                          </a:solidFill>
                          <a:effectLst/>
                          <a:latin typeface="+mn-lt"/>
                        </a:rPr>
                        <a:t>Heating &amp; cooling: 274 tons total</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711200" rtl="0" eaLnBrk="1" fontAlgn="b" latinLnBrk="0" hangingPunct="1">
                        <a:lnSpc>
                          <a:spcPct val="100000"/>
                        </a:lnSpc>
                        <a:spcBef>
                          <a:spcPts val="1200"/>
                        </a:spcBef>
                        <a:spcAft>
                          <a:spcPts val="0"/>
                        </a:spcAft>
                        <a:buClr>
                          <a:srgbClr val="FFFFFF"/>
                        </a:buClr>
                        <a:buSzTx/>
                        <a:buFontTx/>
                        <a:buNone/>
                        <a:tabLst/>
                        <a:defRPr/>
                      </a:pPr>
                      <a:r>
                        <a:rPr lang="en-US" sz="1200" b="0" i="0" u="none" strike="noStrike" dirty="0">
                          <a:solidFill>
                            <a:srgbClr val="000000"/>
                          </a:solidFill>
                          <a:effectLst/>
                          <a:latin typeface="+mn-lt"/>
                        </a:rPr>
                        <a:t>11 buildings (7 km</a:t>
                      </a:r>
                      <a:r>
                        <a:rPr lang="en-US" sz="1200" b="0" i="0" u="none" strike="noStrike" baseline="30000" dirty="0">
                          <a:solidFill>
                            <a:srgbClr val="000000"/>
                          </a:solidFill>
                          <a:effectLst/>
                          <a:latin typeface="+mn-lt"/>
                        </a:rPr>
                        <a:t>2</a:t>
                      </a:r>
                      <a:r>
                        <a:rPr lang="en-US" sz="1200" b="0" i="0" u="none" strike="noStrike" dirty="0">
                          <a:solidFill>
                            <a:srgbClr val="000000"/>
                          </a:solidFill>
                          <a:effectLst/>
                          <a:latin typeface="+mn-lt"/>
                        </a:rPr>
                        <a:t>)</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l" fontAlgn="b">
                        <a:spcBef>
                          <a:spcPts val="0"/>
                        </a:spcBef>
                        <a:buClr>
                          <a:srgbClr val="FFFFFF"/>
                        </a:buClr>
                        <a:buNone/>
                      </a:pPr>
                      <a:r>
                        <a:rPr lang="en-US" sz="1200" b="1" i="0" u="none" strike="noStrike" dirty="0">
                          <a:solidFill>
                            <a:srgbClr val="000000"/>
                          </a:solidFill>
                          <a:effectLst/>
                          <a:latin typeface="+mn-lt"/>
                        </a:rPr>
                        <a:t>10.2 </a:t>
                      </a:r>
                    </a:p>
                    <a:p>
                      <a:pPr marL="0" indent="0" algn="l" fontAlgn="b">
                        <a:spcBef>
                          <a:spcPts val="0"/>
                        </a:spcBef>
                        <a:buClr>
                          <a:srgbClr val="FFFFFF"/>
                        </a:buClr>
                        <a:buNone/>
                      </a:pPr>
                      <a:r>
                        <a:rPr lang="en-US" sz="1200" b="0" i="0" u="none" strike="noStrike" dirty="0">
                          <a:solidFill>
                            <a:srgbClr val="000000"/>
                          </a:solidFill>
                          <a:effectLst/>
                          <a:latin typeface="+mn-lt"/>
                        </a:rPr>
                        <a:t>US$M</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l" fontAlgn="b">
                        <a:spcBef>
                          <a:spcPts val="0"/>
                        </a:spcBef>
                        <a:buClr>
                          <a:srgbClr val="FFFFFF"/>
                        </a:buClr>
                        <a:buNone/>
                      </a:pPr>
                      <a:r>
                        <a:rPr lang="en-US" sz="1200" b="1" i="0" u="none" strike="noStrike" dirty="0">
                          <a:solidFill>
                            <a:srgbClr val="000000"/>
                          </a:solidFill>
                          <a:effectLst/>
                          <a:latin typeface="+mn-lt"/>
                        </a:rPr>
                        <a:t>23.0 </a:t>
                      </a:r>
                    </a:p>
                    <a:p>
                      <a:pPr marL="0" indent="0" algn="l" fontAlgn="b">
                        <a:spcBef>
                          <a:spcPts val="0"/>
                        </a:spcBef>
                        <a:buClr>
                          <a:srgbClr val="FFFFFF"/>
                        </a:buClr>
                        <a:buNone/>
                      </a:pPr>
                      <a:r>
                        <a:rPr lang="en-US" sz="1200" b="0" i="0" u="none" strike="noStrike" dirty="0">
                          <a:solidFill>
                            <a:srgbClr val="000000"/>
                          </a:solidFill>
                          <a:effectLst/>
                          <a:latin typeface="+mn-lt"/>
                        </a:rPr>
                        <a:t>US$K</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ctr" fontAlgn="b">
                        <a:buNone/>
                      </a:pPr>
                      <a:r>
                        <a:rPr lang="en-US" sz="1200" b="0" i="0" u="none" strike="noStrike" dirty="0">
                          <a:solidFill>
                            <a:srgbClr val="000000"/>
                          </a:solidFill>
                          <a:effectLst/>
                          <a:latin typeface="+mn-lt"/>
                        </a:rPr>
                        <a:t>9.7-13.7</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13219629"/>
                  </a:ext>
                </a:extLst>
              </a:tr>
            </a:tbl>
          </a:graphicData>
        </a:graphic>
      </p:graphicFrame>
      <p:graphicFrame>
        <p:nvGraphicFramePr>
          <p:cNvPr id="46" name="Chart 45">
            <a:extLst>
              <a:ext uri="{FF2B5EF4-FFF2-40B4-BE49-F238E27FC236}">
                <a16:creationId xmlns:a16="http://schemas.microsoft.com/office/drawing/2014/main" id="{99364C35-EF62-3BE9-16A5-C31E1B1A1C34}"/>
              </a:ext>
            </a:extLst>
          </p:cNvPr>
          <p:cNvGraphicFramePr/>
          <p:nvPr>
            <p:custDataLst>
              <p:tags r:id="rId2"/>
            </p:custDataLst>
            <p:extLst>
              <p:ext uri="{D42A27DB-BD31-4B8C-83A1-F6EECF244321}">
                <p14:modId xmlns:p14="http://schemas.microsoft.com/office/powerpoint/2010/main" val="3350106869"/>
              </p:ext>
            </p:extLst>
          </p:nvPr>
        </p:nvGraphicFramePr>
        <p:xfrm>
          <a:off x="1990725" y="1776413"/>
          <a:ext cx="2635250" cy="3738562"/>
        </p:xfrm>
        <a:graphic>
          <a:graphicData uri="http://schemas.openxmlformats.org/drawingml/2006/chart">
            <c:chart xmlns:c="http://schemas.openxmlformats.org/drawingml/2006/chart" xmlns:r="http://schemas.openxmlformats.org/officeDocument/2006/relationships" r:id="rId18"/>
          </a:graphicData>
        </a:graphic>
      </p:graphicFrame>
      <p:sp useBgFill="1">
        <p:nvSpPr>
          <p:cNvPr id="42" name="Freeform 41">
            <a:extLst>
              <a:ext uri="{FF2B5EF4-FFF2-40B4-BE49-F238E27FC236}">
                <a16:creationId xmlns:a16="http://schemas.microsoft.com/office/drawing/2014/main" id="{BE1F77EA-434E-92B2-6FBE-8354D99FD4B6}"/>
              </a:ext>
            </a:extLst>
          </p:cNvPr>
          <p:cNvSpPr/>
          <p:nvPr>
            <p:custDataLst>
              <p:tags r:id="rId3"/>
            </p:custDataLst>
          </p:nvPr>
        </p:nvSpPr>
        <p:spPr bwMode="auto">
          <a:xfrm>
            <a:off x="3906838" y="4060825"/>
            <a:ext cx="177801" cy="449264"/>
          </a:xfrm>
          <a:custGeom>
            <a:avLst/>
            <a:gdLst/>
            <a:ahLst/>
            <a:cxnLst/>
            <a:rect l="0" t="0" r="0" b="0"/>
            <a:pathLst>
              <a:path w="177801" h="449264">
                <a:moveTo>
                  <a:pt x="177800" y="0"/>
                </a:moveTo>
                <a:lnTo>
                  <a:pt x="57150" y="449263"/>
                </a:lnTo>
                <a:lnTo>
                  <a:pt x="0" y="449263"/>
                </a:lnTo>
                <a:lnTo>
                  <a:pt x="120650" y="0"/>
                </a:lnTo>
                <a:close/>
              </a:path>
            </a:pathLst>
          </a:custGeom>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err="1">
              <a:solidFill>
                <a:schemeClr val="tx1"/>
              </a:solidFill>
            </a:endParaRPr>
          </a:p>
        </p:txBody>
      </p:sp>
      <p:sp>
        <p:nvSpPr>
          <p:cNvPr id="40" name="Freeform 39">
            <a:extLst>
              <a:ext uri="{FF2B5EF4-FFF2-40B4-BE49-F238E27FC236}">
                <a16:creationId xmlns:a16="http://schemas.microsoft.com/office/drawing/2014/main" id="{E82719E9-79CF-8B6C-3B99-93BCCE8C3DD9}"/>
              </a:ext>
            </a:extLst>
          </p:cNvPr>
          <p:cNvSpPr/>
          <p:nvPr>
            <p:custDataLst>
              <p:tags r:id="rId4"/>
            </p:custDataLst>
          </p:nvPr>
        </p:nvSpPr>
        <p:spPr bwMode="auto">
          <a:xfrm>
            <a:off x="3906838" y="4060825"/>
            <a:ext cx="120651" cy="449264"/>
          </a:xfrm>
          <a:custGeom>
            <a:avLst/>
            <a:gdLst/>
            <a:ahLst/>
            <a:cxnLst/>
            <a:rect l="0" t="0" r="0" b="0"/>
            <a:pathLst>
              <a:path w="120651" h="449264">
                <a:moveTo>
                  <a:pt x="120650" y="0"/>
                </a:moveTo>
                <a:lnTo>
                  <a:pt x="0" y="449263"/>
                </a:lnTo>
              </a:path>
            </a:pathLst>
          </a:custGeom>
          <a:ln w="9525" cap="flat" cmpd="sng" algn="ctr">
            <a:solidFill>
              <a:schemeClr val="tx1"/>
            </a:solidFill>
            <a:prstDash val="solid"/>
            <a:miter lim="800000"/>
            <a:headEnd type="none" w="med" len="med"/>
            <a:tailEnd type="none" w="med" len="lg"/>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 name="Freeform 40">
            <a:extLst>
              <a:ext uri="{FF2B5EF4-FFF2-40B4-BE49-F238E27FC236}">
                <a16:creationId xmlns:a16="http://schemas.microsoft.com/office/drawing/2014/main" id="{1FA73CDD-6D62-1221-EF80-58B6F00C998F}"/>
              </a:ext>
            </a:extLst>
          </p:cNvPr>
          <p:cNvSpPr/>
          <p:nvPr>
            <p:custDataLst>
              <p:tags r:id="rId5"/>
            </p:custDataLst>
          </p:nvPr>
        </p:nvSpPr>
        <p:spPr bwMode="auto">
          <a:xfrm>
            <a:off x="3963988" y="4060825"/>
            <a:ext cx="120651" cy="449264"/>
          </a:xfrm>
          <a:custGeom>
            <a:avLst/>
            <a:gdLst/>
            <a:ahLst/>
            <a:cxnLst/>
            <a:rect l="0" t="0" r="0" b="0"/>
            <a:pathLst>
              <a:path w="120651" h="449264">
                <a:moveTo>
                  <a:pt x="120650" y="0"/>
                </a:moveTo>
                <a:lnTo>
                  <a:pt x="0" y="449263"/>
                </a:lnTo>
              </a:path>
            </a:pathLst>
          </a:custGeom>
          <a:ln w="9525" cap="flat" cmpd="sng" algn="ctr">
            <a:solidFill>
              <a:schemeClr val="tx1"/>
            </a:solidFill>
            <a:prstDash val="solid"/>
            <a:miter lim="800000"/>
            <a:headEnd type="none" w="med" len="med"/>
            <a:tailEnd type="none" w="med" len="lg"/>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Text Placeholder 10">
            <a:extLst>
              <a:ext uri="{FF2B5EF4-FFF2-40B4-BE49-F238E27FC236}">
                <a16:creationId xmlns:a16="http://schemas.microsoft.com/office/drawing/2014/main" id="{51172829-F7AF-8576-611A-FC7C045CED4D}"/>
              </a:ext>
            </a:extLst>
          </p:cNvPr>
          <p:cNvSpPr>
            <a:spLocks/>
          </p:cNvSpPr>
          <p:nvPr>
            <p:custDataLst>
              <p:tags r:id="rId6"/>
            </p:custDataLst>
          </p:nvPr>
        </p:nvSpPr>
        <p:spPr bwMode="auto">
          <a:xfrm>
            <a:off x="1000125" y="2271713"/>
            <a:ext cx="14065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E9772D81-DBD9-4964-92AD-F87C33EA677D}" type="datetime'''''C''o''''lo''ra''do'''' ''M''''es''a ''U''''''niv''''.'">
              <a:rPr lang="en-US" altLang="en-US" sz="1200" smtClean="0"/>
              <a:pPr marL="0" lvl="0" indent="0" algn="r">
                <a:spcBef>
                  <a:spcPct val="0"/>
                </a:spcBef>
                <a:spcAft>
                  <a:spcPct val="0"/>
                </a:spcAft>
                <a:buNone/>
              </a:pPr>
              <a:t>Colorado Mesa Univ.</a:t>
            </a:fld>
            <a:endParaRPr lang="en-US" sz="1200" dirty="0"/>
          </a:p>
        </p:txBody>
      </p:sp>
      <p:sp>
        <p:nvSpPr>
          <p:cNvPr id="15" name="Text Placeholder 10">
            <a:extLst>
              <a:ext uri="{FF2B5EF4-FFF2-40B4-BE49-F238E27FC236}">
                <a16:creationId xmlns:a16="http://schemas.microsoft.com/office/drawing/2014/main" id="{8B39E500-E0F6-9DCB-ABB0-ED5EA3813508}"/>
              </a:ext>
            </a:extLst>
          </p:cNvPr>
          <p:cNvSpPr>
            <a:spLocks/>
          </p:cNvSpPr>
          <p:nvPr>
            <p:custDataLst>
              <p:tags r:id="rId7"/>
            </p:custDataLst>
          </p:nvPr>
        </p:nvSpPr>
        <p:spPr bwMode="auto">
          <a:xfrm>
            <a:off x="1624013" y="2913063"/>
            <a:ext cx="7826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B2DA28DB-BDCB-43BF-932D-C71FC1AAF5D8}" type="datetime'M''''''''''''i''a''m''''''''''i'' ''''''''Un''''iv''''.'''''''">
              <a:rPr lang="en-US" altLang="en-US" sz="1200" smtClean="0"/>
              <a:pPr marL="0" lvl="0" indent="0" algn="r">
                <a:spcBef>
                  <a:spcPct val="0"/>
                </a:spcBef>
                <a:spcAft>
                  <a:spcPct val="0"/>
                </a:spcAft>
                <a:buNone/>
              </a:pPr>
              <a:t>Miami Univ.</a:t>
            </a:fld>
            <a:endParaRPr lang="en-US" sz="1200" dirty="0"/>
          </a:p>
        </p:txBody>
      </p:sp>
      <p:sp>
        <p:nvSpPr>
          <p:cNvPr id="16" name="Text Placeholder 10">
            <a:extLst>
              <a:ext uri="{FF2B5EF4-FFF2-40B4-BE49-F238E27FC236}">
                <a16:creationId xmlns:a16="http://schemas.microsoft.com/office/drawing/2014/main" id="{382F8017-2709-3ED3-5649-424E10CE66F9}"/>
              </a:ext>
            </a:extLst>
          </p:cNvPr>
          <p:cNvSpPr>
            <a:spLocks/>
          </p:cNvSpPr>
          <p:nvPr>
            <p:custDataLst>
              <p:tags r:id="rId8"/>
            </p:custDataLst>
          </p:nvPr>
        </p:nvSpPr>
        <p:spPr bwMode="auto">
          <a:xfrm>
            <a:off x="1377950" y="3554413"/>
            <a:ext cx="102870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78707FEB-31F9-41BB-AB81-F7D522BAA837}" type="datetime'Ba''l''''l'''''''''''' ''''St''''''at''''e'' ''''Un''iv''.'">
              <a:rPr lang="en-US" altLang="en-US" sz="1200" smtClean="0"/>
              <a:pPr marL="0" lvl="0" indent="0" algn="r">
                <a:spcBef>
                  <a:spcPct val="0"/>
                </a:spcBef>
                <a:spcAft>
                  <a:spcPct val="0"/>
                </a:spcAft>
                <a:buNone/>
              </a:pPr>
              <a:t>Ball State Univ.</a:t>
            </a:fld>
            <a:endParaRPr lang="en-US" sz="1200" dirty="0"/>
          </a:p>
        </p:txBody>
      </p:sp>
      <p:sp>
        <p:nvSpPr>
          <p:cNvPr id="17" name="Text Placeholder 10">
            <a:extLst>
              <a:ext uri="{FF2B5EF4-FFF2-40B4-BE49-F238E27FC236}">
                <a16:creationId xmlns:a16="http://schemas.microsoft.com/office/drawing/2014/main" id="{769F42AA-6633-8651-09D7-42FF4E9D0C1F}"/>
              </a:ext>
            </a:extLst>
          </p:cNvPr>
          <p:cNvSpPr>
            <a:spLocks/>
          </p:cNvSpPr>
          <p:nvPr>
            <p:custDataLst>
              <p:tags r:id="rId9"/>
            </p:custDataLst>
          </p:nvPr>
        </p:nvSpPr>
        <p:spPr bwMode="auto">
          <a:xfrm>
            <a:off x="1624013" y="4102100"/>
            <a:ext cx="782638" cy="3651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EEE52D16-C2F4-4788-8D1E-DAAEA1B8BA10}" type="datetime'We''s''''''''''t ''U''n''ion''&#10;Co''''m''m''''un''i''ty'''''''">
              <a:rPr lang="en-US" altLang="en-US" sz="1200" smtClean="0"/>
              <a:pPr marL="0" lvl="0" indent="0" algn="r">
                <a:spcBef>
                  <a:spcPct val="0"/>
                </a:spcBef>
                <a:spcAft>
                  <a:spcPct val="0"/>
                </a:spcAft>
                <a:buNone/>
              </a:pPr>
              <a:t>West Union
Community</a:t>
            </a:fld>
            <a:endParaRPr lang="en-US" sz="1200" dirty="0"/>
          </a:p>
        </p:txBody>
      </p:sp>
      <p:sp>
        <p:nvSpPr>
          <p:cNvPr id="19" name="Text Placeholder 10">
            <a:extLst>
              <a:ext uri="{FF2B5EF4-FFF2-40B4-BE49-F238E27FC236}">
                <a16:creationId xmlns:a16="http://schemas.microsoft.com/office/drawing/2014/main" id="{2472B32F-5CCB-41DB-8BE2-3A2E8E0BC06F}"/>
              </a:ext>
            </a:extLst>
          </p:cNvPr>
          <p:cNvSpPr>
            <a:spLocks/>
          </p:cNvSpPr>
          <p:nvPr>
            <p:custDataLst>
              <p:tags r:id="rId10"/>
            </p:custDataLst>
          </p:nvPr>
        </p:nvSpPr>
        <p:spPr bwMode="auto">
          <a:xfrm>
            <a:off x="2533650" y="1879600"/>
            <a:ext cx="10477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r>
              <a:rPr lang="en-US" altLang="en-US" sz="1200" dirty="0"/>
              <a:t>CapEx US$/ton</a:t>
            </a:r>
            <a:endParaRPr lang="en-US" sz="1200" dirty="0"/>
          </a:p>
        </p:txBody>
      </p:sp>
      <p:sp>
        <p:nvSpPr>
          <p:cNvPr id="18" name="Text Placeholder 10">
            <a:extLst>
              <a:ext uri="{FF2B5EF4-FFF2-40B4-BE49-F238E27FC236}">
                <a16:creationId xmlns:a16="http://schemas.microsoft.com/office/drawing/2014/main" id="{FA38EEB9-13CF-E026-AAAC-D7D682605C4D}"/>
              </a:ext>
            </a:extLst>
          </p:cNvPr>
          <p:cNvSpPr>
            <a:spLocks/>
          </p:cNvSpPr>
          <p:nvPr>
            <p:custDataLst>
              <p:tags r:id="rId11"/>
            </p:custDataLst>
          </p:nvPr>
        </p:nvSpPr>
        <p:spPr bwMode="gray">
          <a:xfrm>
            <a:off x="4135438" y="4194175"/>
            <a:ext cx="50800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6699B873-A61F-43A0-8D52-2162F0E55ED8}" type="datetime'''''''''''3''''7,''2''''''0''''0'''''''''''''''''''''''">
              <a:rPr lang="en-US" altLang="en-US" sz="1200" smtClean="0"/>
              <a:pPr/>
              <a:t>37,200</a:t>
            </a:fld>
            <a:endParaRPr lang="en-US" sz="1200" dirty="0"/>
          </a:p>
        </p:txBody>
      </p:sp>
      <p:sp>
        <p:nvSpPr>
          <p:cNvPr id="20" name="Left Bracket 19">
            <a:extLst>
              <a:ext uri="{FF2B5EF4-FFF2-40B4-BE49-F238E27FC236}">
                <a16:creationId xmlns:a16="http://schemas.microsoft.com/office/drawing/2014/main" id="{954EDD21-1871-6783-5F5B-840CA47A3B41}"/>
              </a:ext>
            </a:extLst>
          </p:cNvPr>
          <p:cNvSpPr/>
          <p:nvPr/>
        </p:nvSpPr>
        <p:spPr bwMode="gray">
          <a:xfrm>
            <a:off x="660400" y="2238375"/>
            <a:ext cx="279400" cy="2420938"/>
          </a:xfrm>
          <a:prstGeom prst="leftBracket">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 name="TextBox 20">
            <a:extLst>
              <a:ext uri="{FF2B5EF4-FFF2-40B4-BE49-F238E27FC236}">
                <a16:creationId xmlns:a16="http://schemas.microsoft.com/office/drawing/2014/main" id="{F556F88E-087E-52BF-C64A-4D407A56DD6D}"/>
              </a:ext>
            </a:extLst>
          </p:cNvPr>
          <p:cNvSpPr txBox="1"/>
          <p:nvPr/>
        </p:nvSpPr>
        <p:spPr bwMode="gray">
          <a:xfrm>
            <a:off x="330200" y="3201988"/>
            <a:ext cx="1033463" cy="411257"/>
          </a:xfrm>
          <a:prstGeom prst="rect">
            <a:avLst/>
          </a:prstGeom>
          <a:solidFill>
            <a:schemeClr val="bg1"/>
          </a:solidFill>
        </p:spPr>
        <p:txBody>
          <a:bodyPr wrap="square" lIns="36000" tIns="36000" rIns="36000" bIns="36000" rtlCol="0">
            <a:spAutoFit/>
          </a:bodyPr>
          <a:lstStyle/>
          <a:p>
            <a:pPr marL="0" indent="0">
              <a:buNone/>
            </a:pPr>
            <a:r>
              <a:rPr lang="en-US" sz="1100" i="1" dirty="0"/>
              <a:t>Geothermal heat pumps</a:t>
            </a:r>
          </a:p>
        </p:txBody>
      </p:sp>
      <p:sp>
        <p:nvSpPr>
          <p:cNvPr id="22" name="TextBox 21">
            <a:extLst>
              <a:ext uri="{FF2B5EF4-FFF2-40B4-BE49-F238E27FC236}">
                <a16:creationId xmlns:a16="http://schemas.microsoft.com/office/drawing/2014/main" id="{9BA48A55-0901-05C9-30DA-8AACEB5F5CC0}"/>
              </a:ext>
            </a:extLst>
          </p:cNvPr>
          <p:cNvSpPr txBox="1"/>
          <p:nvPr/>
        </p:nvSpPr>
        <p:spPr bwMode="gray">
          <a:xfrm>
            <a:off x="568325" y="4943475"/>
            <a:ext cx="1885950" cy="411257"/>
          </a:xfrm>
          <a:prstGeom prst="rect">
            <a:avLst/>
          </a:prstGeom>
          <a:solidFill>
            <a:schemeClr val="bg1"/>
          </a:solidFill>
        </p:spPr>
        <p:txBody>
          <a:bodyPr wrap="square" lIns="36000" tIns="36000" rIns="36000" bIns="36000" rtlCol="0">
            <a:spAutoFit/>
          </a:bodyPr>
          <a:lstStyle/>
          <a:p>
            <a:pPr marL="0" indent="0">
              <a:spcBef>
                <a:spcPts val="0"/>
              </a:spcBef>
              <a:buNone/>
            </a:pPr>
            <a:r>
              <a:rPr lang="en-US" sz="1100" i="1" dirty="0"/>
              <a:t>Gas furnace + central AC</a:t>
            </a:r>
          </a:p>
          <a:p>
            <a:pPr marL="0" indent="0">
              <a:spcBef>
                <a:spcPts val="0"/>
              </a:spcBef>
              <a:buNone/>
            </a:pPr>
            <a:r>
              <a:rPr lang="en-US" sz="1100" i="1" dirty="0"/>
              <a:t>(conventional alternatives)</a:t>
            </a:r>
          </a:p>
        </p:txBody>
      </p:sp>
      <p:sp>
        <p:nvSpPr>
          <p:cNvPr id="23" name="TextBox 22">
            <a:extLst>
              <a:ext uri="{FF2B5EF4-FFF2-40B4-BE49-F238E27FC236}">
                <a16:creationId xmlns:a16="http://schemas.microsoft.com/office/drawing/2014/main" id="{09A5DE3E-7C17-2249-0335-BDB30B9247B7}"/>
              </a:ext>
            </a:extLst>
          </p:cNvPr>
          <p:cNvSpPr txBox="1"/>
          <p:nvPr/>
        </p:nvSpPr>
        <p:spPr bwMode="gray">
          <a:xfrm>
            <a:off x="2852737" y="4808303"/>
            <a:ext cx="1033463" cy="257369"/>
          </a:xfrm>
          <a:prstGeom prst="rect">
            <a:avLst/>
          </a:prstGeom>
          <a:solidFill>
            <a:schemeClr val="bg1"/>
          </a:solidFill>
        </p:spPr>
        <p:txBody>
          <a:bodyPr wrap="square" lIns="36000" tIns="36000" rIns="36000" bIns="36000" rtlCol="0">
            <a:spAutoFit/>
          </a:bodyPr>
          <a:lstStyle/>
          <a:p>
            <a:pPr marL="0" indent="0">
              <a:buNone/>
            </a:pPr>
            <a:r>
              <a:rPr lang="en-US" sz="1200" dirty="0"/>
              <a:t>1,800-3,000</a:t>
            </a:r>
          </a:p>
        </p:txBody>
      </p:sp>
      <p:sp>
        <p:nvSpPr>
          <p:cNvPr id="24" name="Speech Bubble: Rectangle 73">
            <a:extLst>
              <a:ext uri="{FF2B5EF4-FFF2-40B4-BE49-F238E27FC236}">
                <a16:creationId xmlns:a16="http://schemas.microsoft.com/office/drawing/2014/main" id="{94214661-62B9-96BD-3313-0C422A8D5DC3}"/>
              </a:ext>
            </a:extLst>
          </p:cNvPr>
          <p:cNvSpPr/>
          <p:nvPr/>
        </p:nvSpPr>
        <p:spPr bwMode="gray">
          <a:xfrm>
            <a:off x="3784601" y="5059346"/>
            <a:ext cx="5003800" cy="409575"/>
          </a:xfrm>
          <a:prstGeom prst="wedgeRectCallout">
            <a:avLst>
              <a:gd name="adj1" fmla="val -46056"/>
              <a:gd name="adj2" fmla="val -140084"/>
            </a:avLst>
          </a:prstGeom>
          <a:solidFill>
            <a:schemeClr val="accent2">
              <a:lumMod val="10000"/>
              <a:lumOff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r>
              <a:rPr lang="en-US" sz="1100" i="1" dirty="0">
                <a:solidFill>
                  <a:schemeClr val="tx1"/>
                </a:solidFill>
              </a:rPr>
              <a:t>Higher cost is driven by smaller capacity, installation under urban retrofit and infrastructure constraints, and bundled cost with broader street upgrades.</a:t>
            </a:r>
          </a:p>
        </p:txBody>
      </p:sp>
    </p:spTree>
    <p:extLst>
      <p:ext uri="{BB962C8B-B14F-4D97-AF65-F5344CB8AC3E}">
        <p14:creationId xmlns:p14="http://schemas.microsoft.com/office/powerpoint/2010/main" val="151257075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hink-cell data - do not delete" hidden="1">
            <a:extLst>
              <a:ext uri="{FF2B5EF4-FFF2-40B4-BE49-F238E27FC236}">
                <a16:creationId xmlns:a16="http://schemas.microsoft.com/office/drawing/2014/main" id="{9EED33DC-A1C2-FFD7-8FF7-8F91BCEAE278}"/>
              </a:ext>
            </a:extLst>
          </p:cNvPr>
          <p:cNvGraphicFramePr>
            <a:graphicFrameLocks/>
          </p:cNvGraphicFramePr>
          <p:nvPr>
            <p:custDataLst>
              <p:tags r:id="rId1"/>
            </p:custDataLst>
            <p:extLst>
              <p:ext uri="{D42A27DB-BD31-4B8C-83A1-F6EECF244321}">
                <p14:modId xmlns:p14="http://schemas.microsoft.com/office/powerpoint/2010/main" val="3266512279"/>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8" name="think-cell data - do not delete" hidden="1">
                        <a:extLst>
                          <a:ext uri="{FF2B5EF4-FFF2-40B4-BE49-F238E27FC236}">
                            <a16:creationId xmlns:a16="http://schemas.microsoft.com/office/drawing/2014/main" id="{9EED33DC-A1C2-FFD7-8FF7-8F91BCEAE278}"/>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ext Placeholder 1">
            <a:extLst>
              <a:ext uri="{FF2B5EF4-FFF2-40B4-BE49-F238E27FC236}">
                <a16:creationId xmlns:a16="http://schemas.microsoft.com/office/drawing/2014/main" id="{9551966F-422A-2205-AA88-6F9D0B153AE8}"/>
              </a:ext>
            </a:extLst>
          </p:cNvPr>
          <p:cNvSpPr>
            <a:spLocks noGrp="1"/>
          </p:cNvSpPr>
          <p:nvPr>
            <p:ph type="body" sz="quarter" idx="14"/>
          </p:nvPr>
        </p:nvSpPr>
        <p:spPr/>
        <p:txBody>
          <a:bodyPr tIns="1828800"/>
          <a:lstStyle/>
          <a:p>
            <a:pPr marL="0" indent="0">
              <a:buNone/>
            </a:pPr>
            <a:r>
              <a:rPr lang="en-US" b="1" dirty="0"/>
              <a:t>Observations </a:t>
            </a:r>
          </a:p>
          <a:p>
            <a:pPr marL="0" indent="0">
              <a:buNone/>
            </a:pPr>
            <a:endParaRPr lang="en-US" b="1" dirty="0"/>
          </a:p>
          <a:p>
            <a:r>
              <a:rPr lang="en-US" sz="1050" b="1" dirty="0"/>
              <a:t>China holds over 50% </a:t>
            </a:r>
            <a:r>
              <a:rPr lang="en-US" sz="1050" dirty="0"/>
              <a:t>of installed capacity, and the </a:t>
            </a:r>
            <a:r>
              <a:rPr lang="en-US" sz="1050" b="1" dirty="0"/>
              <a:t>10 largest consumers</a:t>
            </a:r>
            <a:r>
              <a:rPr lang="en-US" sz="1050" dirty="0"/>
              <a:t> account for ~90% of the global total.</a:t>
            </a:r>
          </a:p>
          <a:p>
            <a:r>
              <a:rPr lang="en-US" sz="1050" b="1" dirty="0"/>
              <a:t>Europe is expected to scale </a:t>
            </a:r>
            <a:r>
              <a:rPr lang="en-US" sz="1050" dirty="0"/>
              <a:t>as a result of the EU Green Deal.</a:t>
            </a:r>
          </a:p>
          <a:p>
            <a:r>
              <a:rPr lang="en-US" sz="1050" b="1" dirty="0"/>
              <a:t>Geothermal heat pumps account for 72% of installed capacity</a:t>
            </a:r>
            <a:r>
              <a:rPr lang="en-US" sz="1050" dirty="0"/>
              <a:t>, while 28% is direct use.</a:t>
            </a:r>
          </a:p>
          <a:p>
            <a:r>
              <a:rPr lang="en-US" sz="1050" b="1" dirty="0"/>
              <a:t>Global geothermal potential </a:t>
            </a:r>
            <a:r>
              <a:rPr lang="en-US" sz="1050" dirty="0"/>
              <a:t>up to 3 km and &gt;90ºC is </a:t>
            </a:r>
            <a:r>
              <a:rPr lang="en-US" sz="1050" b="1" dirty="0"/>
              <a:t>~320 TW</a:t>
            </a:r>
            <a:r>
              <a:rPr lang="en-US" sz="1050" dirty="0"/>
              <a:t>, while the potential for &lt;90ºC increases 10x.</a:t>
            </a:r>
          </a:p>
          <a:p>
            <a:endParaRPr lang="en-US" dirty="0"/>
          </a:p>
        </p:txBody>
      </p:sp>
      <p:sp>
        <p:nvSpPr>
          <p:cNvPr id="3" name="Title 2">
            <a:extLst>
              <a:ext uri="{FF2B5EF4-FFF2-40B4-BE49-F238E27FC236}">
                <a16:creationId xmlns:a16="http://schemas.microsoft.com/office/drawing/2014/main" id="{D3318C85-80BA-B0CB-BC29-0B714EF3EA50}"/>
              </a:ext>
            </a:extLst>
          </p:cNvPr>
          <p:cNvSpPr>
            <a:spLocks noGrp="1"/>
          </p:cNvSpPr>
          <p:nvPr>
            <p:ph type="title"/>
          </p:nvPr>
        </p:nvSpPr>
        <p:spPr/>
        <p:txBody>
          <a:bodyPr vert="horz" rIns="91440"/>
          <a:lstStyle/>
          <a:p>
            <a:r>
              <a:rPr lang="en-US" dirty="0"/>
              <a:t>Global geothermal heating and cooling capacity is ~173,300 </a:t>
            </a:r>
            <a:r>
              <a:rPr lang="en-US" dirty="0" err="1"/>
              <a:t>MW</a:t>
            </a:r>
            <a:r>
              <a:rPr lang="en-US" baseline="-25000" dirty="0" err="1"/>
              <a:t>th</a:t>
            </a:r>
            <a:r>
              <a:rPr lang="en-US" dirty="0"/>
              <a:t>, with over 50% of global installed capacity in China</a:t>
            </a:r>
          </a:p>
        </p:txBody>
      </p:sp>
      <p:sp>
        <p:nvSpPr>
          <p:cNvPr id="4" name="Footer Placeholder 3">
            <a:extLst>
              <a:ext uri="{FF2B5EF4-FFF2-40B4-BE49-F238E27FC236}">
                <a16:creationId xmlns:a16="http://schemas.microsoft.com/office/drawing/2014/main" id="{0AEE5AB3-742B-CDEE-19C3-C94FFCAF60C1}"/>
              </a:ext>
            </a:extLst>
          </p:cNvPr>
          <p:cNvSpPr>
            <a:spLocks noGrp="1"/>
          </p:cNvSpPr>
          <p:nvPr>
            <p:ph type="ftr" sz="quarter" idx="3"/>
          </p:nvPr>
        </p:nvSpPr>
        <p:spPr/>
        <p:txBody>
          <a:bodyPr/>
          <a:lstStyle/>
          <a:p>
            <a:r>
              <a:rPr lang="en-US" dirty="0">
                <a:solidFill>
                  <a:srgbClr val="000000"/>
                </a:solidFill>
              </a:rPr>
              <a:t>Sources: </a:t>
            </a:r>
            <a:r>
              <a:rPr lang="en-US" dirty="0">
                <a:solidFill>
                  <a:srgbClr val="000000"/>
                </a:solidFill>
                <a:hlinkClick r:id="rId5"/>
              </a:rPr>
              <a:t>Geothermal Energy Database</a:t>
            </a:r>
            <a:r>
              <a:rPr lang="en-US" dirty="0">
                <a:solidFill>
                  <a:srgbClr val="000000"/>
                </a:solidFill>
              </a:rPr>
              <a:t> (International Geothermal Association, 2024); </a:t>
            </a:r>
            <a:r>
              <a:rPr lang="en-US" dirty="0">
                <a:solidFill>
                  <a:srgbClr val="000000"/>
                </a:solidFill>
                <a:hlinkClick r:id="rId6"/>
              </a:rPr>
              <a:t>The Future of Geothermal Energy</a:t>
            </a:r>
            <a:r>
              <a:rPr lang="en-US" dirty="0">
                <a:solidFill>
                  <a:srgbClr val="000000"/>
                </a:solidFill>
              </a:rPr>
              <a:t> (IEA, 2024); </a:t>
            </a:r>
            <a:r>
              <a:rPr lang="en-US" dirty="0">
                <a:solidFill>
                  <a:srgbClr val="000000"/>
                </a:solidFill>
                <a:hlinkClick r:id="rId7"/>
              </a:rPr>
              <a:t>Global Geothermal Market and Technology Assessment </a:t>
            </a:r>
            <a:r>
              <a:rPr lang="en-US" dirty="0">
                <a:solidFill>
                  <a:srgbClr val="000000"/>
                </a:solidFill>
              </a:rPr>
              <a:t>(IRENA, 2023); </a:t>
            </a:r>
            <a:r>
              <a:rPr lang="en-US" dirty="0">
                <a:solidFill>
                  <a:srgbClr val="000000"/>
                </a:solidFill>
                <a:hlinkClick r:id="rId8"/>
              </a:rPr>
              <a:t>World Bank</a:t>
            </a:r>
            <a:r>
              <a:rPr lang="en-US" dirty="0">
                <a:solidFill>
                  <a:srgbClr val="000000"/>
                </a:solidFill>
              </a:rPr>
              <a:t> (2023); </a:t>
            </a:r>
            <a:r>
              <a:rPr lang="en-US" dirty="0">
                <a:solidFill>
                  <a:srgbClr val="000000"/>
                </a:solidFill>
                <a:hlinkClick r:id="rId9"/>
              </a:rPr>
              <a:t>Geothermal Energy</a:t>
            </a:r>
            <a:r>
              <a:rPr lang="en-US" dirty="0">
                <a:solidFill>
                  <a:srgbClr val="000000"/>
                </a:solidFill>
              </a:rPr>
              <a:t> (European Commission, 2020).</a:t>
            </a:r>
          </a:p>
          <a:p>
            <a:r>
              <a:rPr lang="en-US" dirty="0">
                <a:solidFill>
                  <a:srgbClr val="000000"/>
                </a:solidFill>
              </a:rPr>
              <a:t>Credit: Una </a:t>
            </a:r>
            <a:r>
              <a:rPr lang="en-US" dirty="0" err="1">
                <a:solidFill>
                  <a:srgbClr val="000000"/>
                </a:solidFill>
              </a:rPr>
              <a:t>Oljaca</a:t>
            </a:r>
            <a:r>
              <a:rPr lang="en-US" dirty="0">
                <a:solidFill>
                  <a:srgbClr val="000000"/>
                </a:solidFill>
              </a:rPr>
              <a:t>, Pia Doris Morrow, Isabel Hoyos, and </a:t>
            </a:r>
            <a:r>
              <a:rPr lang="en-US" dirty="0">
                <a:hlinkClick r:id="rId10"/>
              </a:rPr>
              <a:t>Gernot Wagner</a:t>
            </a:r>
            <a:r>
              <a:rPr lang="en-US" dirty="0"/>
              <a:t>.</a:t>
            </a:r>
            <a:r>
              <a:rPr lang="en-US" dirty="0">
                <a:cs typeface="Arial"/>
              </a:rPr>
              <a:t> </a:t>
            </a:r>
            <a:r>
              <a:rPr lang="en-US" dirty="0">
                <a:hlinkClick r:id="rId11"/>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rgbClr val="000000"/>
              </a:solidFill>
              <a:cs typeface="Arial"/>
            </a:endParaRPr>
          </a:p>
        </p:txBody>
      </p:sp>
      <p:sp>
        <p:nvSpPr>
          <p:cNvPr id="5" name="Text Placeholder 4">
            <a:extLst>
              <a:ext uri="{FF2B5EF4-FFF2-40B4-BE49-F238E27FC236}">
                <a16:creationId xmlns:a16="http://schemas.microsoft.com/office/drawing/2014/main" id="{BAC3BD1D-E44D-1FCA-DA6F-FDDF62B2CB8F}"/>
              </a:ext>
            </a:extLst>
          </p:cNvPr>
          <p:cNvSpPr>
            <a:spLocks noGrp="1"/>
          </p:cNvSpPr>
          <p:nvPr>
            <p:ph type="body" sz="quarter" idx="13"/>
          </p:nvPr>
        </p:nvSpPr>
        <p:spPr/>
        <p:txBody>
          <a:bodyPr/>
          <a:lstStyle/>
          <a:p>
            <a:r>
              <a:rPr lang="en-US" dirty="0"/>
              <a:t>Global geothermal heating &amp; cooling installed capacity, </a:t>
            </a:r>
            <a:r>
              <a:rPr lang="en-US" dirty="0" err="1"/>
              <a:t>MW</a:t>
            </a:r>
            <a:r>
              <a:rPr lang="en-US" baseline="-25000" dirty="0" err="1"/>
              <a:t>th</a:t>
            </a:r>
            <a:endParaRPr lang="en-US" baseline="-25000" dirty="0"/>
          </a:p>
        </p:txBody>
      </p:sp>
      <p:sp>
        <p:nvSpPr>
          <p:cNvPr id="7" name="Text Placeholder 1">
            <a:extLst>
              <a:ext uri="{FF2B5EF4-FFF2-40B4-BE49-F238E27FC236}">
                <a16:creationId xmlns:a16="http://schemas.microsoft.com/office/drawing/2014/main" id="{5EB31D65-C800-6E3C-978E-FC436E7FCED4}"/>
              </a:ext>
            </a:extLst>
          </p:cNvPr>
          <p:cNvSpPr txBox="1">
            <a:spLocks/>
          </p:cNvSpPr>
          <p:nvPr/>
        </p:nvSpPr>
        <p:spPr>
          <a:xfrm>
            <a:off x="0" y="0"/>
            <a:ext cx="3886200" cy="320040"/>
          </a:xfrm>
          <a:prstGeom prst="rect">
            <a:avLst/>
          </a:prstGeom>
          <a:solidFill>
            <a:schemeClr val="accent6"/>
          </a:solidFill>
        </p:spPr>
        <p:txBody>
          <a:bodyPr vert="horz" lIns="91440" tIns="45720" rIns="91440" bIns="45720" rtlCol="0">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Opportunity: Heating &amp; cooling</a:t>
            </a:r>
          </a:p>
        </p:txBody>
      </p:sp>
      <p:pic>
        <p:nvPicPr>
          <p:cNvPr id="9" name="Content Placeholder 20" descr="A map of the world with flags&#10;&#10;AI-generated content may be incorrect.">
            <a:extLst>
              <a:ext uri="{FF2B5EF4-FFF2-40B4-BE49-F238E27FC236}">
                <a16:creationId xmlns:a16="http://schemas.microsoft.com/office/drawing/2014/main" id="{62BEE4BF-5D51-5194-6ED4-661888DC0BB6}"/>
              </a:ext>
            </a:extLst>
          </p:cNvPr>
          <p:cNvPicPr>
            <a:picLocks noChangeAspect="1"/>
          </p:cNvPicPr>
          <p:nvPr/>
        </p:nvPicPr>
        <p:blipFill>
          <a:blip r:embed="rId12"/>
          <a:stretch>
            <a:fillRect/>
          </a:stretch>
        </p:blipFill>
        <p:spPr>
          <a:xfrm>
            <a:off x="304799" y="2153633"/>
            <a:ext cx="8149389" cy="3992150"/>
          </a:xfrm>
          <a:prstGeom prst="rect">
            <a:avLst/>
          </a:prstGeom>
        </p:spPr>
      </p:pic>
      <p:graphicFrame>
        <p:nvGraphicFramePr>
          <p:cNvPr id="10" name="Table 9">
            <a:extLst>
              <a:ext uri="{FF2B5EF4-FFF2-40B4-BE49-F238E27FC236}">
                <a16:creationId xmlns:a16="http://schemas.microsoft.com/office/drawing/2014/main" id="{EB2D2A7B-CF21-776C-D166-0F7EDAC9DD2E}"/>
              </a:ext>
            </a:extLst>
          </p:cNvPr>
          <p:cNvGraphicFramePr>
            <a:graphicFrameLocks noGrp="1"/>
          </p:cNvGraphicFramePr>
          <p:nvPr>
            <p:extLst>
              <p:ext uri="{D42A27DB-BD31-4B8C-83A1-F6EECF244321}">
                <p14:modId xmlns:p14="http://schemas.microsoft.com/office/powerpoint/2010/main" val="2872948085"/>
              </p:ext>
            </p:extLst>
          </p:nvPr>
        </p:nvGraphicFramePr>
        <p:xfrm>
          <a:off x="9308592" y="1549400"/>
          <a:ext cx="2548447" cy="1729740"/>
        </p:xfrm>
        <a:graphic>
          <a:graphicData uri="http://schemas.openxmlformats.org/drawingml/2006/table">
            <a:tbl>
              <a:tblPr firstRow="1" bandRow="1">
                <a:noFill/>
                <a:tableStyleId>{2D5ABB26-0587-4C30-8999-92F81FD0307C}</a:tableStyleId>
              </a:tblPr>
              <a:tblGrid>
                <a:gridCol w="1581656">
                  <a:extLst>
                    <a:ext uri="{9D8B030D-6E8A-4147-A177-3AD203B41FA5}">
                      <a16:colId xmlns:a16="http://schemas.microsoft.com/office/drawing/2014/main" val="606684705"/>
                    </a:ext>
                  </a:extLst>
                </a:gridCol>
                <a:gridCol w="966791">
                  <a:extLst>
                    <a:ext uri="{9D8B030D-6E8A-4147-A177-3AD203B41FA5}">
                      <a16:colId xmlns:a16="http://schemas.microsoft.com/office/drawing/2014/main" val="1767935765"/>
                    </a:ext>
                  </a:extLst>
                </a:gridCol>
              </a:tblGrid>
              <a:tr h="412776">
                <a:tc gridSpan="2">
                  <a:txBody>
                    <a:bodyPr/>
                    <a:lstStyle/>
                    <a:p>
                      <a:pPr marL="0" indent="0" algn="ctr">
                        <a:buNone/>
                      </a:pPr>
                      <a:r>
                        <a:rPr lang="en-US" sz="1250" b="1" dirty="0">
                          <a:solidFill>
                            <a:schemeClr val="bg1"/>
                          </a:solidFill>
                        </a:rPr>
                        <a:t>Largest installed capacity per capita (KW</a:t>
                      </a:r>
                      <a:r>
                        <a:rPr lang="en-US" sz="1250" b="1" baseline="-25000" dirty="0">
                          <a:solidFill>
                            <a:schemeClr val="bg1"/>
                          </a:solidFill>
                        </a:rPr>
                        <a:t>th</a:t>
                      </a:r>
                      <a:r>
                        <a:rPr lang="en-US" sz="1200" b="1" dirty="0">
                          <a:solidFill>
                            <a:schemeClr val="bg1"/>
                          </a:solidFill>
                        </a:rPr>
                        <a:t>)</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005478"/>
                    </a:solidFill>
                  </a:tcPr>
                </a:tc>
                <a:tc hMerge="1">
                  <a:txBody>
                    <a:bodyPr/>
                    <a:lstStyle/>
                    <a:p>
                      <a:pPr marL="0" indent="0">
                        <a:buNone/>
                      </a:pPr>
                      <a:endParaRPr lang="en-US" sz="1000" b="1"/>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3E9EE"/>
                    </a:solidFill>
                  </a:tcPr>
                </a:tc>
                <a:extLst>
                  <a:ext uri="{0D108BD9-81ED-4DB2-BD59-A6C34878D82A}">
                    <a16:rowId xmlns:a16="http://schemas.microsoft.com/office/drawing/2014/main" val="5206576"/>
                  </a:ext>
                </a:extLst>
              </a:tr>
              <a:tr h="220147">
                <a:tc>
                  <a:txBody>
                    <a:bodyPr/>
                    <a:lstStyle/>
                    <a:p>
                      <a:pPr marL="0" indent="0">
                        <a:buNone/>
                      </a:pPr>
                      <a:r>
                        <a:rPr lang="en-US" sz="1050" b="1" dirty="0"/>
                        <a:t>Iceland</a:t>
                      </a:r>
                    </a:p>
                  </a:txBody>
                  <a:tcPr>
                    <a:lnL w="12700"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solidFill>
                      <a:prstDash val="solid"/>
                      <a:round/>
                      <a:headEnd type="none" w="med" len="med"/>
                      <a:tailEnd type="none" w="med" len="med"/>
                    </a:lnB>
                    <a:solidFill>
                      <a:srgbClr val="E3E9EE"/>
                    </a:solidFill>
                  </a:tcPr>
                </a:tc>
                <a:tc>
                  <a:txBody>
                    <a:bodyPr/>
                    <a:lstStyle/>
                    <a:p>
                      <a:pPr marL="0" indent="0">
                        <a:buNone/>
                      </a:pPr>
                      <a:r>
                        <a:rPr lang="en-US" sz="1050" b="1" dirty="0"/>
                        <a:t>7.177</a:t>
                      </a:r>
                    </a:p>
                  </a:txBody>
                  <a:tcPr>
                    <a:lnL w="952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solidFill>
                      <a:prstDash val="solid"/>
                      <a:round/>
                      <a:headEnd type="none" w="med" len="med"/>
                      <a:tailEnd type="none" w="med" len="med"/>
                    </a:lnB>
                    <a:solidFill>
                      <a:srgbClr val="E3E9EE"/>
                    </a:solidFill>
                  </a:tcPr>
                </a:tc>
                <a:extLst>
                  <a:ext uri="{0D108BD9-81ED-4DB2-BD59-A6C34878D82A}">
                    <a16:rowId xmlns:a16="http://schemas.microsoft.com/office/drawing/2014/main" val="3878681301"/>
                  </a:ext>
                </a:extLst>
              </a:tr>
              <a:tr h="220147">
                <a:tc>
                  <a:txBody>
                    <a:bodyPr/>
                    <a:lstStyle/>
                    <a:p>
                      <a:pPr marL="0" indent="0">
                        <a:buNone/>
                      </a:pPr>
                      <a:r>
                        <a:rPr lang="en-US" sz="1050" b="1" dirty="0"/>
                        <a:t>Sweden</a:t>
                      </a:r>
                    </a:p>
                  </a:txBody>
                  <a:tcPr>
                    <a:lnL w="12700"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solidFill>
                      <a:srgbClr val="E3E9EE"/>
                    </a:solidFill>
                  </a:tcPr>
                </a:tc>
                <a:tc>
                  <a:txBody>
                    <a:bodyPr/>
                    <a:lstStyle/>
                    <a:p>
                      <a:pPr marL="0" indent="0">
                        <a:buNone/>
                      </a:pPr>
                      <a:r>
                        <a:rPr lang="en-US" sz="1050" b="1" dirty="0"/>
                        <a:t>0.69</a:t>
                      </a:r>
                    </a:p>
                  </a:txBody>
                  <a:tcPr>
                    <a:lnL w="952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solidFill>
                      <a:srgbClr val="E3E9EE"/>
                    </a:solidFill>
                  </a:tcPr>
                </a:tc>
                <a:extLst>
                  <a:ext uri="{0D108BD9-81ED-4DB2-BD59-A6C34878D82A}">
                    <a16:rowId xmlns:a16="http://schemas.microsoft.com/office/drawing/2014/main" val="530165970"/>
                  </a:ext>
                </a:extLst>
              </a:tr>
              <a:tr h="220147">
                <a:tc>
                  <a:txBody>
                    <a:bodyPr/>
                    <a:lstStyle/>
                    <a:p>
                      <a:pPr marL="0" indent="0">
                        <a:buNone/>
                      </a:pPr>
                      <a:r>
                        <a:rPr lang="en-US" sz="1050" b="1" dirty="0"/>
                        <a:t>Finland</a:t>
                      </a:r>
                    </a:p>
                  </a:txBody>
                  <a:tcPr>
                    <a:lnL w="12700"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solidFill>
                      <a:srgbClr val="E3E9EE"/>
                    </a:solidFill>
                  </a:tcPr>
                </a:tc>
                <a:tc>
                  <a:txBody>
                    <a:bodyPr/>
                    <a:lstStyle/>
                    <a:p>
                      <a:pPr marL="0" indent="0">
                        <a:buNone/>
                      </a:pPr>
                      <a:r>
                        <a:rPr lang="en-US" sz="1050" b="1" dirty="0"/>
                        <a:t>0.41</a:t>
                      </a:r>
                    </a:p>
                  </a:txBody>
                  <a:tcPr>
                    <a:lnL w="952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solidFill>
                      <a:srgbClr val="E3E9EE"/>
                    </a:solidFill>
                  </a:tcPr>
                </a:tc>
                <a:extLst>
                  <a:ext uri="{0D108BD9-81ED-4DB2-BD59-A6C34878D82A}">
                    <a16:rowId xmlns:a16="http://schemas.microsoft.com/office/drawing/2014/main" val="3050251489"/>
                  </a:ext>
                </a:extLst>
              </a:tr>
              <a:tr h="220147">
                <a:tc>
                  <a:txBody>
                    <a:bodyPr/>
                    <a:lstStyle/>
                    <a:p>
                      <a:pPr marL="0" indent="0">
                        <a:buNone/>
                      </a:pPr>
                      <a:r>
                        <a:rPr lang="en-US" sz="1050" b="1" dirty="0"/>
                        <a:t>Switzerland</a:t>
                      </a:r>
                    </a:p>
                  </a:txBody>
                  <a:tcPr>
                    <a:lnL w="12700"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solidFill>
                      <a:srgbClr val="E3E9EE"/>
                    </a:solidFill>
                  </a:tcPr>
                </a:tc>
                <a:tc>
                  <a:txBody>
                    <a:bodyPr/>
                    <a:lstStyle/>
                    <a:p>
                      <a:pPr marL="0" indent="0">
                        <a:buNone/>
                      </a:pPr>
                      <a:r>
                        <a:rPr lang="en-US" sz="1050" b="1" dirty="0"/>
                        <a:t>0.27</a:t>
                      </a:r>
                    </a:p>
                  </a:txBody>
                  <a:tcPr>
                    <a:lnL w="952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solidFill>
                      <a:srgbClr val="E3E9EE"/>
                    </a:solidFill>
                  </a:tcPr>
                </a:tc>
                <a:extLst>
                  <a:ext uri="{0D108BD9-81ED-4DB2-BD59-A6C34878D82A}">
                    <a16:rowId xmlns:a16="http://schemas.microsoft.com/office/drawing/2014/main" val="3081804348"/>
                  </a:ext>
                </a:extLst>
              </a:tr>
              <a:tr h="220147">
                <a:tc>
                  <a:txBody>
                    <a:bodyPr/>
                    <a:lstStyle/>
                    <a:p>
                      <a:pPr marL="0" indent="0">
                        <a:buNone/>
                      </a:pPr>
                      <a:r>
                        <a:rPr lang="en-US" sz="1050" b="1" dirty="0"/>
                        <a:t>Norway</a:t>
                      </a:r>
                    </a:p>
                  </a:txBody>
                  <a:tcPr>
                    <a:lnL w="12700"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solidFill>
                      <a:srgbClr val="E3E9EE"/>
                    </a:solidFill>
                  </a:tcPr>
                </a:tc>
                <a:tc>
                  <a:txBody>
                    <a:bodyPr/>
                    <a:lstStyle/>
                    <a:p>
                      <a:pPr marL="0" indent="0">
                        <a:buNone/>
                      </a:pPr>
                      <a:r>
                        <a:rPr lang="en-US" sz="1050" b="1" dirty="0"/>
                        <a:t>0.21</a:t>
                      </a:r>
                    </a:p>
                  </a:txBody>
                  <a:tcPr>
                    <a:lnL w="952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solidFill>
                      <a:srgbClr val="E3E9EE"/>
                    </a:solidFill>
                  </a:tcPr>
                </a:tc>
                <a:extLst>
                  <a:ext uri="{0D108BD9-81ED-4DB2-BD59-A6C34878D82A}">
                    <a16:rowId xmlns:a16="http://schemas.microsoft.com/office/drawing/2014/main" val="2197890842"/>
                  </a:ext>
                </a:extLst>
              </a:tr>
            </a:tbl>
          </a:graphicData>
        </a:graphic>
      </p:graphicFrame>
    </p:spTree>
    <p:extLst>
      <p:ext uri="{BB962C8B-B14F-4D97-AF65-F5344CB8AC3E}">
        <p14:creationId xmlns:p14="http://schemas.microsoft.com/office/powerpoint/2010/main" val="1609604004"/>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D0890C3-CAB0-D444-EA3C-45D70F23DD53}"/>
            </a:ext>
          </a:extLst>
        </p:cNvPr>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FC2F1E2F-A9CE-CE79-C812-5CA041AB2549}"/>
              </a:ext>
            </a:extLst>
          </p:cNvPr>
          <p:cNvGraphicFramePr>
            <a:graphicFrameLocks/>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10" name="think-cell data - do not delete" hidden="1">
                        <a:extLst>
                          <a:ext uri="{FF2B5EF4-FFF2-40B4-BE49-F238E27FC236}">
                            <a16:creationId xmlns:a16="http://schemas.microsoft.com/office/drawing/2014/main" id="{FC2F1E2F-A9CE-CE79-C812-5CA041AB2549}"/>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Content Placeholder 2">
            <a:extLst>
              <a:ext uri="{FF2B5EF4-FFF2-40B4-BE49-F238E27FC236}">
                <a16:creationId xmlns:a16="http://schemas.microsoft.com/office/drawing/2014/main" id="{4F9DC519-C24C-92C2-260C-D0AC52247DBC}"/>
              </a:ext>
            </a:extLst>
          </p:cNvPr>
          <p:cNvSpPr>
            <a:spLocks noGrp="1"/>
          </p:cNvSpPr>
          <p:nvPr>
            <p:ph sz="quarter" idx="17"/>
          </p:nvPr>
        </p:nvSpPr>
        <p:spPr>
          <a:xfrm>
            <a:off x="4818888" y="2195551"/>
            <a:ext cx="7038150" cy="3897769"/>
          </a:xfrm>
        </p:spPr>
        <p:txBody>
          <a:bodyPr rIns="0"/>
          <a:lstStyle/>
          <a:p>
            <a:pPr marL="0" indent="0">
              <a:spcBef>
                <a:spcPts val="600"/>
              </a:spcBef>
              <a:buNone/>
            </a:pPr>
            <a:r>
              <a:rPr lang="en-US" sz="1200" b="1" dirty="0"/>
              <a:t>       United States</a:t>
            </a:r>
          </a:p>
          <a:p>
            <a:pPr>
              <a:spcBef>
                <a:spcPts val="400"/>
              </a:spcBef>
            </a:pPr>
            <a:r>
              <a:rPr lang="en-US" sz="1000" dirty="0"/>
              <a:t>30% federal investment tax credit for commercial, nonprofit, municipal, and multifamily geothermal heat pump systems; includes accelerated depreciation for for-profit businesses.</a:t>
            </a:r>
            <a:endParaRPr lang="en-US" sz="1000" dirty="0">
              <a:cs typeface="Arial"/>
            </a:endParaRPr>
          </a:p>
          <a:p>
            <a:pPr>
              <a:spcBef>
                <a:spcPts val="400"/>
              </a:spcBef>
            </a:pPr>
            <a:r>
              <a:rPr lang="en-US" sz="1000" dirty="0"/>
              <a:t>New York state: Additional </a:t>
            </a:r>
            <a:r>
              <a:rPr lang="en-US" sz="1000" b="1" dirty="0"/>
              <a:t>25%</a:t>
            </a:r>
            <a:r>
              <a:rPr lang="en-US" sz="1000" dirty="0"/>
              <a:t> state tax credit (up to </a:t>
            </a:r>
            <a:r>
              <a:rPr lang="en-US" sz="1000" b="1" dirty="0"/>
              <a:t>$5,000)</a:t>
            </a:r>
            <a:r>
              <a:rPr lang="en-US" sz="1000" dirty="0"/>
              <a:t> via NYSERDA, plus rebates and financing under NYS Clean Heat.</a:t>
            </a:r>
            <a:endParaRPr lang="en-US" sz="1000" dirty="0">
              <a:cs typeface="Arial"/>
            </a:endParaRPr>
          </a:p>
          <a:p>
            <a:pPr>
              <a:spcBef>
                <a:spcPts val="400"/>
              </a:spcBef>
            </a:pPr>
            <a:r>
              <a:rPr lang="en-US" sz="1000" dirty="0"/>
              <a:t>Innovative financing tools such as C-PACE, long-term, low-interest loans repaid via property tax; large-scale loans/guarantees for geothermal heating &amp; power infrastructure through DOE Loan Programs Office. </a:t>
            </a:r>
            <a:endParaRPr lang="en-US" sz="1000" dirty="0">
              <a:cs typeface="Arial"/>
            </a:endParaRPr>
          </a:p>
          <a:p>
            <a:pPr marL="0" indent="0">
              <a:spcBef>
                <a:spcPts val="400"/>
              </a:spcBef>
              <a:buNone/>
            </a:pPr>
            <a:r>
              <a:rPr lang="en-US" sz="1200" b="1" dirty="0"/>
              <a:t>       Norway </a:t>
            </a:r>
            <a:endParaRPr lang="en-US" sz="1200" b="1" dirty="0">
              <a:cs typeface="Arial"/>
            </a:endParaRPr>
          </a:p>
          <a:p>
            <a:pPr>
              <a:spcBef>
                <a:spcPts val="400"/>
              </a:spcBef>
            </a:pPr>
            <a:r>
              <a:rPr lang="en-US" sz="1000" dirty="0"/>
              <a:t>Enova-funded support for district heating &amp; cooling network construction and expansion, and local renewable heat plants (e.g., GSHPs, thermal storage, waste heat recovery). </a:t>
            </a:r>
            <a:endParaRPr lang="en-US" sz="1000" dirty="0">
              <a:cs typeface="Arial"/>
            </a:endParaRPr>
          </a:p>
          <a:p>
            <a:pPr>
              <a:spcBef>
                <a:spcPts val="400"/>
              </a:spcBef>
            </a:pPr>
            <a:r>
              <a:rPr lang="en-US" sz="1000" dirty="0"/>
              <a:t>Retrofit grants: Up to </a:t>
            </a:r>
            <a:r>
              <a:rPr lang="en-US" sz="1000" b="1" dirty="0"/>
              <a:t>25%</a:t>
            </a:r>
            <a:r>
              <a:rPr lang="en-US" sz="1000" dirty="0"/>
              <a:t> of costs, capped at </a:t>
            </a:r>
            <a:r>
              <a:rPr lang="en-US" sz="1000" b="1" dirty="0"/>
              <a:t>NOK</a:t>
            </a:r>
            <a:r>
              <a:rPr lang="en-US" sz="1000" dirty="0"/>
              <a:t> </a:t>
            </a:r>
            <a:r>
              <a:rPr lang="en-US" sz="1000" b="1" dirty="0"/>
              <a:t>100-150K</a:t>
            </a:r>
            <a:r>
              <a:rPr lang="en-US" sz="1000" dirty="0"/>
              <a:t>.</a:t>
            </a:r>
            <a:endParaRPr lang="en-US" sz="1000" dirty="0">
              <a:cs typeface="Arial"/>
            </a:endParaRPr>
          </a:p>
          <a:p>
            <a:pPr>
              <a:spcBef>
                <a:spcPts val="400"/>
              </a:spcBef>
            </a:pPr>
            <a:r>
              <a:rPr lang="en-US" sz="1000" dirty="0"/>
              <a:t>Includes free technical advisory (Enova Answers) and low-interest </a:t>
            </a:r>
            <a:r>
              <a:rPr lang="en-US" sz="1000" dirty="0" err="1"/>
              <a:t>Husbanken</a:t>
            </a:r>
            <a:r>
              <a:rPr lang="en-US" sz="1000" dirty="0"/>
              <a:t> loans for large projects.</a:t>
            </a:r>
            <a:endParaRPr lang="en-US" sz="1000" dirty="0">
              <a:cs typeface="Arial"/>
            </a:endParaRPr>
          </a:p>
          <a:p>
            <a:pPr marL="0" indent="0">
              <a:spcBef>
                <a:spcPts val="400"/>
              </a:spcBef>
              <a:buNone/>
            </a:pPr>
            <a:r>
              <a:rPr lang="en-US" sz="1200" b="1" dirty="0"/>
              <a:t>       United Kingdom</a:t>
            </a:r>
            <a:endParaRPr lang="en-US" sz="1200" b="1" dirty="0">
              <a:cs typeface="Arial"/>
            </a:endParaRPr>
          </a:p>
          <a:p>
            <a:pPr>
              <a:spcBef>
                <a:spcPts val="400"/>
              </a:spcBef>
            </a:pPr>
            <a:r>
              <a:rPr lang="en-US" sz="1000" dirty="0"/>
              <a:t>Boiler Upgrade Scheme: Successor to the Renewable Heat Incentive, supporting the shift from fossil fuel heating to low-carbon heat pumps or biomass boilers.</a:t>
            </a:r>
            <a:endParaRPr lang="en-US" sz="1000" dirty="0">
              <a:cs typeface="Arial"/>
            </a:endParaRPr>
          </a:p>
          <a:p>
            <a:pPr>
              <a:spcBef>
                <a:spcPts val="400"/>
              </a:spcBef>
            </a:pPr>
            <a:r>
              <a:rPr lang="en-US" sz="1000" dirty="0"/>
              <a:t>Applies to small and medium non-domestic buildings (e.g., offices, schools, community halls). Offers </a:t>
            </a:r>
            <a:r>
              <a:rPr lang="en-US" sz="1000" b="1" dirty="0"/>
              <a:t>£7,500 grants</a:t>
            </a:r>
            <a:r>
              <a:rPr lang="en-US" sz="1000" dirty="0"/>
              <a:t> for ground or air-source heat pumps (</a:t>
            </a:r>
            <a:r>
              <a:rPr lang="en-US" sz="1000" b="1" dirty="0"/>
              <a:t>≤45 </a:t>
            </a:r>
            <a:r>
              <a:rPr lang="en-US" sz="1000" b="1" dirty="0" err="1"/>
              <a:t>kWth</a:t>
            </a:r>
            <a:r>
              <a:rPr lang="en-US" sz="1000" dirty="0"/>
              <a:t>).</a:t>
            </a:r>
            <a:endParaRPr lang="en-US" sz="1000" dirty="0">
              <a:cs typeface="Arial"/>
            </a:endParaRPr>
          </a:p>
          <a:p>
            <a:pPr marL="0" indent="0">
              <a:spcBef>
                <a:spcPts val="400"/>
              </a:spcBef>
              <a:buNone/>
            </a:pPr>
            <a:r>
              <a:rPr lang="en-US" sz="1200" b="1" dirty="0"/>
              <a:t>       China </a:t>
            </a:r>
            <a:endParaRPr lang="en-US" sz="1200" b="1" dirty="0">
              <a:cs typeface="Arial"/>
            </a:endParaRPr>
          </a:p>
          <a:p>
            <a:pPr>
              <a:spcBef>
                <a:spcPts val="400"/>
              </a:spcBef>
            </a:pPr>
            <a:r>
              <a:rPr lang="en-US" sz="1000" dirty="0"/>
              <a:t>Low-interest loans for small and medium-size enterprises in geothermal project development. Select city-level subsidies (e.g., Tianjin): Up to </a:t>
            </a:r>
            <a:r>
              <a:rPr lang="en-US" sz="1000" b="1" dirty="0"/>
              <a:t>$3,700</a:t>
            </a:r>
            <a:r>
              <a:rPr lang="en-US" sz="1000" dirty="0"/>
              <a:t> for heat pumps to support coal-to-electric transitions.</a:t>
            </a:r>
            <a:endParaRPr lang="en-US" sz="1000" dirty="0">
              <a:cs typeface="Arial"/>
            </a:endParaRPr>
          </a:p>
          <a:p>
            <a:pPr marL="0" indent="0">
              <a:spcBef>
                <a:spcPts val="600"/>
              </a:spcBef>
              <a:buNone/>
            </a:pPr>
            <a:endParaRPr lang="en-US" sz="1200" b="1" dirty="0"/>
          </a:p>
        </p:txBody>
      </p:sp>
      <p:sp>
        <p:nvSpPr>
          <p:cNvPr id="4" name="Title 3">
            <a:extLst>
              <a:ext uri="{FF2B5EF4-FFF2-40B4-BE49-F238E27FC236}">
                <a16:creationId xmlns:a16="http://schemas.microsoft.com/office/drawing/2014/main" id="{833274C2-82B9-7B32-FFA6-91E7835E0F0E}"/>
              </a:ext>
            </a:extLst>
          </p:cNvPr>
          <p:cNvSpPr>
            <a:spLocks noGrp="1"/>
          </p:cNvSpPr>
          <p:nvPr>
            <p:ph type="title"/>
          </p:nvPr>
        </p:nvSpPr>
        <p:spPr/>
        <p:txBody>
          <a:bodyPr vert="horz" rIns="91440"/>
          <a:lstStyle/>
          <a:p>
            <a:r>
              <a:rPr lang="en-US" dirty="0"/>
              <a:t>Overcoming challenges and barriers to GHP adoption on a district scale requires more than financial incentives</a:t>
            </a:r>
          </a:p>
        </p:txBody>
      </p:sp>
      <p:sp>
        <p:nvSpPr>
          <p:cNvPr id="5" name="Footer Placeholder 4">
            <a:extLst>
              <a:ext uri="{FF2B5EF4-FFF2-40B4-BE49-F238E27FC236}">
                <a16:creationId xmlns:a16="http://schemas.microsoft.com/office/drawing/2014/main" id="{AA5BB3C9-4560-1E64-881F-590E6101FF16}"/>
              </a:ext>
            </a:extLst>
          </p:cNvPr>
          <p:cNvSpPr>
            <a:spLocks noGrp="1"/>
          </p:cNvSpPr>
          <p:nvPr>
            <p:ph type="ftr" sz="quarter" idx="3"/>
          </p:nvPr>
        </p:nvSpPr>
        <p:spPr/>
        <p:txBody>
          <a:bodyPr/>
          <a:lstStyle/>
          <a:p>
            <a:r>
              <a:rPr lang="en-US" dirty="0">
                <a:solidFill>
                  <a:srgbClr val="000000"/>
                </a:solidFill>
              </a:rPr>
              <a:t>Sources: </a:t>
            </a:r>
            <a:r>
              <a:rPr lang="en-US" dirty="0">
                <a:solidFill>
                  <a:srgbClr val="000000"/>
                </a:solidFill>
                <a:hlinkClick r:id="rId5"/>
              </a:rPr>
              <a:t>IRA Tax Credit</a:t>
            </a:r>
            <a:r>
              <a:rPr lang="en-US" dirty="0">
                <a:solidFill>
                  <a:srgbClr val="000000"/>
                </a:solidFill>
              </a:rPr>
              <a:t> (</a:t>
            </a:r>
            <a:r>
              <a:rPr lang="en-US" dirty="0" err="1">
                <a:solidFill>
                  <a:srgbClr val="000000"/>
                </a:solidFill>
              </a:rPr>
              <a:t>WaterFurnace</a:t>
            </a:r>
            <a:r>
              <a:rPr lang="en-US" dirty="0">
                <a:solidFill>
                  <a:srgbClr val="000000"/>
                </a:solidFill>
              </a:rPr>
              <a:t>, 2024); </a:t>
            </a:r>
            <a:r>
              <a:rPr lang="en-US" dirty="0">
                <a:solidFill>
                  <a:srgbClr val="000000"/>
                </a:solidFill>
                <a:hlinkClick r:id="rId6"/>
              </a:rPr>
              <a:t>NY Tax Credit</a:t>
            </a:r>
            <a:r>
              <a:rPr lang="en-US" dirty="0">
                <a:solidFill>
                  <a:srgbClr val="000000"/>
                </a:solidFill>
              </a:rPr>
              <a:t> (NYS, 2024); </a:t>
            </a:r>
            <a:r>
              <a:rPr lang="en-US" dirty="0">
                <a:solidFill>
                  <a:srgbClr val="000000"/>
                </a:solidFill>
                <a:hlinkClick r:id="rId7"/>
              </a:rPr>
              <a:t>Boiler Upgrade Grants</a:t>
            </a:r>
            <a:r>
              <a:rPr lang="en-US" dirty="0">
                <a:solidFill>
                  <a:srgbClr val="000000"/>
                </a:solidFill>
              </a:rPr>
              <a:t> (</a:t>
            </a:r>
            <a:r>
              <a:rPr lang="en-US" dirty="0" err="1">
                <a:solidFill>
                  <a:srgbClr val="000000"/>
                </a:solidFill>
              </a:rPr>
              <a:t>Gov.UK</a:t>
            </a:r>
            <a:r>
              <a:rPr lang="en-US" dirty="0">
                <a:solidFill>
                  <a:srgbClr val="000000"/>
                </a:solidFill>
              </a:rPr>
              <a:t>, 2024); </a:t>
            </a:r>
            <a:r>
              <a:rPr lang="en-US" dirty="0">
                <a:solidFill>
                  <a:srgbClr val="000000"/>
                </a:solidFill>
                <a:hlinkClick r:id="rId8"/>
              </a:rPr>
              <a:t>Enova report</a:t>
            </a:r>
            <a:r>
              <a:rPr lang="en-US" dirty="0">
                <a:solidFill>
                  <a:srgbClr val="000000"/>
                </a:solidFill>
              </a:rPr>
              <a:t> (Enova, 2025); </a:t>
            </a:r>
            <a:r>
              <a:rPr lang="en-US" dirty="0">
                <a:solidFill>
                  <a:srgbClr val="000000"/>
                </a:solidFill>
                <a:hlinkClick r:id="rId9"/>
              </a:rPr>
              <a:t>China Heat Pump Technology</a:t>
            </a:r>
            <a:r>
              <a:rPr lang="en-US" dirty="0">
                <a:solidFill>
                  <a:srgbClr val="000000"/>
                </a:solidFill>
              </a:rPr>
              <a:t> (IEA, 2024).</a:t>
            </a:r>
          </a:p>
          <a:p>
            <a:pPr lvl="0">
              <a:defRPr/>
            </a:pPr>
            <a:r>
              <a:rPr lang="en-US" dirty="0">
                <a:solidFill>
                  <a:srgbClr val="000000"/>
                </a:solidFill>
              </a:rPr>
              <a:t>Credit: </a:t>
            </a:r>
            <a:r>
              <a:rPr lang="en-US" dirty="0" err="1">
                <a:solidFill>
                  <a:srgbClr val="000000"/>
                </a:solidFill>
              </a:rPr>
              <a:t>Faradisa</a:t>
            </a:r>
            <a:r>
              <a:rPr lang="en-US" dirty="0">
                <a:solidFill>
                  <a:srgbClr val="000000"/>
                </a:solidFill>
              </a:rPr>
              <a:t> </a:t>
            </a:r>
            <a:r>
              <a:rPr lang="en-US" dirty="0" err="1">
                <a:solidFill>
                  <a:srgbClr val="000000"/>
                </a:solidFill>
              </a:rPr>
              <a:t>Anintya</a:t>
            </a:r>
            <a:r>
              <a:rPr lang="en-US" dirty="0">
                <a:solidFill>
                  <a:srgbClr val="000000"/>
                </a:solidFill>
              </a:rPr>
              <a:t>, Pia Doris Morrow, and </a:t>
            </a:r>
            <a:r>
              <a:rPr lang="en-US" dirty="0">
                <a:solidFill>
                  <a:srgbClr val="000000"/>
                </a:solidFill>
                <a:hlinkClick r:id="rId10"/>
              </a:rPr>
              <a:t>Gernot Wagner</a:t>
            </a:r>
            <a:r>
              <a:rPr lang="en-US" dirty="0">
                <a:solidFill>
                  <a:srgbClr val="000000"/>
                </a:solidFill>
              </a:rPr>
              <a:t>. </a:t>
            </a:r>
            <a:r>
              <a:rPr lang="en-US" dirty="0">
                <a:hlinkClick r:id="rId11"/>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rgbClr val="000000"/>
              </a:solidFill>
              <a:cs typeface="Arial"/>
            </a:endParaRPr>
          </a:p>
        </p:txBody>
      </p:sp>
      <p:sp>
        <p:nvSpPr>
          <p:cNvPr id="6" name="Text Placeholder 5">
            <a:extLst>
              <a:ext uri="{FF2B5EF4-FFF2-40B4-BE49-F238E27FC236}">
                <a16:creationId xmlns:a16="http://schemas.microsoft.com/office/drawing/2014/main" id="{2835E801-9DA1-E3AE-60B8-EA1B089FF4DB}"/>
              </a:ext>
            </a:extLst>
          </p:cNvPr>
          <p:cNvSpPr>
            <a:spLocks noGrp="1"/>
          </p:cNvSpPr>
          <p:nvPr>
            <p:ph type="body" sz="quarter" idx="13"/>
          </p:nvPr>
        </p:nvSpPr>
        <p:spPr/>
        <p:txBody>
          <a:bodyPr/>
          <a:lstStyle/>
          <a:p>
            <a:r>
              <a:rPr lang="en-US" dirty="0"/>
              <a:t>Barriers to GHP at district scale</a:t>
            </a:r>
          </a:p>
        </p:txBody>
      </p:sp>
      <p:sp>
        <p:nvSpPr>
          <p:cNvPr id="7" name="Text Placeholder 6">
            <a:extLst>
              <a:ext uri="{FF2B5EF4-FFF2-40B4-BE49-F238E27FC236}">
                <a16:creationId xmlns:a16="http://schemas.microsoft.com/office/drawing/2014/main" id="{92E6D5DD-C55F-7DD7-81F3-5D84578C2FA0}"/>
              </a:ext>
            </a:extLst>
          </p:cNvPr>
          <p:cNvSpPr>
            <a:spLocks noGrp="1"/>
          </p:cNvSpPr>
          <p:nvPr>
            <p:ph type="body" sz="quarter" idx="19"/>
          </p:nvPr>
        </p:nvSpPr>
        <p:spPr/>
        <p:txBody>
          <a:bodyPr/>
          <a:lstStyle/>
          <a:p>
            <a:r>
              <a:rPr lang="en-US" dirty="0"/>
              <a:t>Incentives across different countries for commercial/district GHPs</a:t>
            </a:r>
          </a:p>
        </p:txBody>
      </p:sp>
      <p:sp>
        <p:nvSpPr>
          <p:cNvPr id="9" name="Text Placeholder 1">
            <a:extLst>
              <a:ext uri="{FF2B5EF4-FFF2-40B4-BE49-F238E27FC236}">
                <a16:creationId xmlns:a16="http://schemas.microsoft.com/office/drawing/2014/main" id="{6081A3BF-5ADF-58FB-6834-88C7BF7DC9EE}"/>
              </a:ext>
            </a:extLst>
          </p:cNvPr>
          <p:cNvSpPr txBox="1">
            <a:spLocks/>
          </p:cNvSpPr>
          <p:nvPr/>
        </p:nvSpPr>
        <p:spPr>
          <a:xfrm>
            <a:off x="0" y="0"/>
            <a:ext cx="3886200" cy="320040"/>
          </a:xfrm>
          <a:prstGeom prst="rect">
            <a:avLst/>
          </a:prstGeom>
          <a:solidFill>
            <a:schemeClr val="accent6"/>
          </a:solidFill>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Finance: District</a:t>
            </a:r>
          </a:p>
        </p:txBody>
      </p:sp>
      <p:sp>
        <p:nvSpPr>
          <p:cNvPr id="11" name="TextBox 10">
            <a:extLst>
              <a:ext uri="{FF2B5EF4-FFF2-40B4-BE49-F238E27FC236}">
                <a16:creationId xmlns:a16="http://schemas.microsoft.com/office/drawing/2014/main" id="{D15E4F7D-83F2-7749-049D-A2A6B1F9194B}"/>
              </a:ext>
            </a:extLst>
          </p:cNvPr>
          <p:cNvSpPr txBox="1"/>
          <p:nvPr/>
        </p:nvSpPr>
        <p:spPr bwMode="gray">
          <a:xfrm>
            <a:off x="334963" y="2195550"/>
            <a:ext cx="4090920" cy="3897769"/>
          </a:xfrm>
          <a:prstGeom prst="rect">
            <a:avLst/>
          </a:prstGeom>
          <a:noFill/>
          <a:ln w="12700">
            <a:solidFill>
              <a:schemeClr val="tx1"/>
            </a:solidFill>
            <a:prstDash val="dash"/>
          </a:ln>
        </p:spPr>
        <p:txBody>
          <a:bodyPr wrap="square" lIns="182880" tIns="36000" rIns="182880" bIns="36000" rtlCol="0" anchor="t">
            <a:noAutofit/>
          </a:bodyPr>
          <a:lstStyle/>
          <a:p>
            <a:r>
              <a:rPr lang="en-US" sz="1200" b="1" dirty="0"/>
              <a:t>High upfront cost:</a:t>
            </a:r>
            <a:r>
              <a:rPr lang="en-US" sz="1200" dirty="0"/>
              <a:t> Drilling and piping push GHP install costs to ~</a:t>
            </a:r>
            <a:r>
              <a:rPr lang="en-US" sz="1200" b="1" dirty="0"/>
              <a:t>$3,050/ton</a:t>
            </a:r>
            <a:r>
              <a:rPr lang="en-US" sz="1200" dirty="0"/>
              <a:t>, above central AC and gas furnace (</a:t>
            </a:r>
            <a:r>
              <a:rPr lang="en-US" sz="1200" b="1" dirty="0"/>
              <a:t>$1,800 to $3,000/ton</a:t>
            </a:r>
            <a:r>
              <a:rPr lang="en-US" sz="1200" dirty="0"/>
              <a:t>).</a:t>
            </a:r>
          </a:p>
          <a:p>
            <a:endParaRPr lang="en-US" sz="1200" dirty="0"/>
          </a:p>
          <a:p>
            <a:r>
              <a:rPr lang="en-US" sz="1200" b="1" dirty="0"/>
              <a:t>Efficiency risk from oversizing:</a:t>
            </a:r>
            <a:r>
              <a:rPr lang="en-US" sz="1200" dirty="0"/>
              <a:t> Conservative sizing can overshoot demand, which wastes energy and raises loop temps, as seen at Ball State. Avoiding this requires accurate load forecasts, soil analysis, and precise system modeling.</a:t>
            </a:r>
          </a:p>
          <a:p>
            <a:endParaRPr lang="en-US" sz="1200" dirty="0">
              <a:cs typeface="Arial"/>
            </a:endParaRPr>
          </a:p>
          <a:p>
            <a:r>
              <a:rPr lang="en-US" sz="1200" b="1" dirty="0"/>
              <a:t>Urban retrofit complexity:</a:t>
            </a:r>
            <a:r>
              <a:rPr lang="en-US" sz="1200" dirty="0"/>
              <a:t> Retrofitting GHPs in dense areas is challenging due limited space for boreholes, utility conflicts, and disruption to roads or buildings.</a:t>
            </a:r>
          </a:p>
          <a:p>
            <a:endParaRPr lang="en-US" sz="1200" dirty="0">
              <a:cs typeface="Arial"/>
            </a:endParaRPr>
          </a:p>
          <a:p>
            <a:r>
              <a:rPr lang="en-US" sz="1200" b="1" dirty="0"/>
              <a:t>Workforce gap: </a:t>
            </a:r>
            <a:r>
              <a:rPr lang="en-US" sz="1200" dirty="0"/>
              <a:t>There is a shortage of skilled professionals with expertise in GHP design, installation, and long-term maintenance.</a:t>
            </a:r>
            <a:endParaRPr lang="en-US" sz="1200" dirty="0">
              <a:cs typeface="Arial"/>
            </a:endParaRPr>
          </a:p>
        </p:txBody>
      </p:sp>
      <p:pic>
        <p:nvPicPr>
          <p:cNvPr id="13" name="Picture 7" descr="Flag of the United States - Wikipedia">
            <a:extLst>
              <a:ext uri="{FF2B5EF4-FFF2-40B4-BE49-F238E27FC236}">
                <a16:creationId xmlns:a16="http://schemas.microsoft.com/office/drawing/2014/main" id="{AAE3E625-63AA-AD3D-DA21-53EDC50C64E4}"/>
              </a:ext>
            </a:extLst>
          </p:cNvPr>
          <p:cNvPicPr>
            <a:picLocks noChangeArrowheads="1"/>
          </p:cNvPicPr>
          <p:nvPr/>
        </p:nvPicPr>
        <p:blipFill>
          <a:blip r:embed="rId12" cstate="screen">
            <a:extLst>
              <a:ext uri="{28A0092B-C50C-407E-A947-70E740481C1C}">
                <a14:useLocalDpi xmlns:a14="http://schemas.microsoft.com/office/drawing/2010/main"/>
              </a:ext>
            </a:extLst>
          </a:blip>
          <a:srcRect/>
          <a:stretch>
            <a:fillRect/>
          </a:stretch>
        </p:blipFill>
        <p:spPr bwMode="auto">
          <a:xfrm>
            <a:off x="4818235" y="2238945"/>
            <a:ext cx="365760" cy="182880"/>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15" descr="Flag of the United Kingdom - Wikipedia">
            <a:extLst>
              <a:ext uri="{FF2B5EF4-FFF2-40B4-BE49-F238E27FC236}">
                <a16:creationId xmlns:a16="http://schemas.microsoft.com/office/drawing/2014/main" id="{C79CAE63-0FB6-988F-B60F-66822863DCA2}"/>
              </a:ext>
            </a:extLst>
          </p:cNvPr>
          <p:cNvPicPr>
            <a:picLocks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auto">
          <a:xfrm>
            <a:off x="4818235" y="4554001"/>
            <a:ext cx="365760" cy="182880"/>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17" descr="Flag of Norway - Wikipedia">
            <a:extLst>
              <a:ext uri="{FF2B5EF4-FFF2-40B4-BE49-F238E27FC236}">
                <a16:creationId xmlns:a16="http://schemas.microsoft.com/office/drawing/2014/main" id="{4056CF02-9882-9EEB-003C-B58D9A1FE958}"/>
              </a:ext>
            </a:extLst>
          </p:cNvPr>
          <p:cNvPicPr>
            <a:picLocks noChangeArrowheads="1"/>
          </p:cNvPicPr>
          <p:nvPr/>
        </p:nvPicPr>
        <p:blipFill>
          <a:blip r:embed="rId14" cstate="screen">
            <a:extLst>
              <a:ext uri="{28A0092B-C50C-407E-A947-70E740481C1C}">
                <a14:useLocalDpi xmlns:a14="http://schemas.microsoft.com/office/drawing/2010/main"/>
              </a:ext>
            </a:extLst>
          </a:blip>
          <a:srcRect/>
          <a:stretch>
            <a:fillRect/>
          </a:stretch>
        </p:blipFill>
        <p:spPr bwMode="auto">
          <a:xfrm>
            <a:off x="4818235" y="3532103"/>
            <a:ext cx="365760" cy="182880"/>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19" descr="Flag of China - Wikipedia">
            <a:extLst>
              <a:ext uri="{FF2B5EF4-FFF2-40B4-BE49-F238E27FC236}">
                <a16:creationId xmlns:a16="http://schemas.microsoft.com/office/drawing/2014/main" id="{5587CA39-BCB7-106A-DA31-51A88FEF66CA}"/>
              </a:ext>
            </a:extLst>
          </p:cNvPr>
          <p:cNvPicPr>
            <a:picLocks noChangeArrowheads="1"/>
          </p:cNvPicPr>
          <p:nvPr/>
        </p:nvPicPr>
        <p:blipFill>
          <a:blip r:embed="rId15" cstate="screen">
            <a:extLst>
              <a:ext uri="{28A0092B-C50C-407E-A947-70E740481C1C}">
                <a14:useLocalDpi xmlns:a14="http://schemas.microsoft.com/office/drawing/2010/main"/>
              </a:ext>
            </a:extLst>
          </a:blip>
          <a:srcRect/>
          <a:stretch>
            <a:fillRect/>
          </a:stretch>
        </p:blipFill>
        <p:spPr bwMode="auto">
          <a:xfrm>
            <a:off x="4818235" y="5488829"/>
            <a:ext cx="365760" cy="18288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76807100"/>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FE6F2D4F-53A2-7EC8-DA4A-721B3F98060A}"/>
              </a:ext>
            </a:extLst>
          </p:cNvPr>
          <p:cNvGraphicFramePr>
            <a:graphicFrameLocks/>
          </p:cNvGraphicFramePr>
          <p:nvPr>
            <p:custDataLst>
              <p:tags r:id="rId1"/>
            </p:custDataLst>
            <p:extLst>
              <p:ext uri="{D42A27DB-BD31-4B8C-83A1-F6EECF244321}">
                <p14:modId xmlns:p14="http://schemas.microsoft.com/office/powerpoint/2010/main" val="3480602123"/>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6" name="think-cell data - do not delete" hidden="1">
                        <a:extLst>
                          <a:ext uri="{FF2B5EF4-FFF2-40B4-BE49-F238E27FC236}">
                            <a16:creationId xmlns:a16="http://schemas.microsoft.com/office/drawing/2014/main" id="{FE6F2D4F-53A2-7EC8-DA4A-721B3F98060A}"/>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9809EE97-3AFB-399B-2889-0A42C4533049}"/>
              </a:ext>
            </a:extLst>
          </p:cNvPr>
          <p:cNvSpPr>
            <a:spLocks noGrp="1"/>
          </p:cNvSpPr>
          <p:nvPr>
            <p:ph type="title"/>
          </p:nvPr>
        </p:nvSpPr>
        <p:spPr/>
        <p:txBody>
          <a:bodyPr vert="horz" rIns="91440"/>
          <a:lstStyle/>
          <a:p>
            <a:r>
              <a:rPr lang="en-US" dirty="0"/>
              <a:t>Rising geothermal startups with innovations and scalable technologies have attracted the most funding</a:t>
            </a:r>
          </a:p>
        </p:txBody>
      </p:sp>
      <p:sp>
        <p:nvSpPr>
          <p:cNvPr id="4" name="Footer Placeholder 3">
            <a:extLst>
              <a:ext uri="{FF2B5EF4-FFF2-40B4-BE49-F238E27FC236}">
                <a16:creationId xmlns:a16="http://schemas.microsoft.com/office/drawing/2014/main" id="{A9DA1ED4-32C0-0253-0FAE-3009CDC3D936}"/>
              </a:ext>
            </a:extLst>
          </p:cNvPr>
          <p:cNvSpPr>
            <a:spLocks noGrp="1"/>
          </p:cNvSpPr>
          <p:nvPr>
            <p:ph type="ftr" sz="quarter" idx="3"/>
          </p:nvPr>
        </p:nvSpPr>
        <p:spPr>
          <a:xfrm>
            <a:off x="334962" y="6283472"/>
            <a:ext cx="9147241" cy="216706"/>
          </a:xfrm>
        </p:spPr>
        <p:txBody>
          <a:bodyPr/>
          <a:lstStyle/>
          <a:p>
            <a:r>
              <a:rPr lang="en-US" dirty="0">
                <a:solidFill>
                  <a:srgbClr val="000000"/>
                </a:solidFill>
              </a:rPr>
              <a:t>Sources: </a:t>
            </a:r>
            <a:r>
              <a:rPr lang="en-US" dirty="0">
                <a:solidFill>
                  <a:srgbClr val="000000"/>
                </a:solidFill>
                <a:hlinkClick r:id="rId5"/>
              </a:rPr>
              <a:t>Geothermal Transactions</a:t>
            </a:r>
            <a:r>
              <a:rPr lang="en-US" dirty="0">
                <a:solidFill>
                  <a:srgbClr val="000000"/>
                </a:solidFill>
              </a:rPr>
              <a:t> (Pitchbook, 2025), </a:t>
            </a:r>
            <a:r>
              <a:rPr lang="en-US" dirty="0">
                <a:solidFill>
                  <a:srgbClr val="000000"/>
                </a:solidFill>
                <a:hlinkClick r:id="rId6"/>
              </a:rPr>
              <a:t>Financial Times</a:t>
            </a:r>
            <a:r>
              <a:rPr lang="en-US" dirty="0">
                <a:solidFill>
                  <a:srgbClr val="000000"/>
                </a:solidFill>
              </a:rPr>
              <a:t> (2024); </a:t>
            </a:r>
            <a:r>
              <a:rPr lang="en-US" dirty="0">
                <a:solidFill>
                  <a:srgbClr val="000000"/>
                </a:solidFill>
                <a:hlinkClick r:id="rId7"/>
              </a:rPr>
              <a:t>Sage Ecosystem</a:t>
            </a:r>
            <a:r>
              <a:rPr lang="en-US" dirty="0">
                <a:solidFill>
                  <a:srgbClr val="000000"/>
                </a:solidFill>
              </a:rPr>
              <a:t> (</a:t>
            </a:r>
            <a:r>
              <a:rPr lang="en-US" dirty="0" err="1">
                <a:solidFill>
                  <a:srgbClr val="000000"/>
                </a:solidFill>
              </a:rPr>
              <a:t>ThinkGeoEnergy</a:t>
            </a:r>
            <a:r>
              <a:rPr lang="en-US" dirty="0">
                <a:solidFill>
                  <a:srgbClr val="000000"/>
                </a:solidFill>
              </a:rPr>
              <a:t>, 2024); </a:t>
            </a:r>
            <a:r>
              <a:rPr lang="en-US" dirty="0">
                <a:solidFill>
                  <a:srgbClr val="000000"/>
                </a:solidFill>
                <a:hlinkClick r:id="rId8"/>
              </a:rPr>
              <a:t>Fervo Energy</a:t>
            </a:r>
            <a:r>
              <a:rPr lang="en-US" dirty="0">
                <a:solidFill>
                  <a:srgbClr val="000000"/>
                </a:solidFill>
              </a:rPr>
              <a:t> (Business Wire, 2025); </a:t>
            </a:r>
            <a:r>
              <a:rPr lang="en-US" dirty="0">
                <a:solidFill>
                  <a:srgbClr val="000000"/>
                </a:solidFill>
                <a:hlinkClick r:id="rId9"/>
              </a:rPr>
              <a:t>American Geothermal Acquisition</a:t>
            </a:r>
            <a:r>
              <a:rPr lang="en-US" dirty="0">
                <a:solidFill>
                  <a:srgbClr val="000000"/>
                </a:solidFill>
              </a:rPr>
              <a:t> (Cision News, 2025).</a:t>
            </a:r>
          </a:p>
          <a:p>
            <a:pPr>
              <a:defRPr/>
            </a:pPr>
            <a:r>
              <a:rPr lang="en-US" dirty="0">
                <a:solidFill>
                  <a:srgbClr val="000000"/>
                </a:solidFill>
              </a:rPr>
              <a:t>Credit: </a:t>
            </a:r>
            <a:r>
              <a:rPr lang="en-US" dirty="0" err="1">
                <a:solidFill>
                  <a:srgbClr val="000000"/>
                </a:solidFill>
              </a:rPr>
              <a:t>Faradisa</a:t>
            </a:r>
            <a:r>
              <a:rPr lang="en-US" dirty="0">
                <a:solidFill>
                  <a:srgbClr val="000000"/>
                </a:solidFill>
              </a:rPr>
              <a:t> </a:t>
            </a:r>
            <a:r>
              <a:rPr lang="en-US" dirty="0" err="1">
                <a:solidFill>
                  <a:srgbClr val="000000"/>
                </a:solidFill>
              </a:rPr>
              <a:t>Anintya</a:t>
            </a:r>
            <a:r>
              <a:rPr lang="en-US" dirty="0">
                <a:solidFill>
                  <a:srgbClr val="000000"/>
                </a:solidFill>
              </a:rPr>
              <a:t>, Pia Doris Morrow, and </a:t>
            </a:r>
            <a:r>
              <a:rPr lang="en-US" dirty="0">
                <a:solidFill>
                  <a:srgbClr val="000000"/>
                </a:solidFill>
                <a:hlinkClick r:id="rId10"/>
              </a:rPr>
              <a:t>Gernot Wagner</a:t>
            </a:r>
            <a:r>
              <a:rPr lang="en-US" dirty="0">
                <a:solidFill>
                  <a:srgbClr val="000000"/>
                </a:solidFill>
              </a:rPr>
              <a:t>. </a:t>
            </a:r>
            <a:r>
              <a:rPr lang="en-US" dirty="0">
                <a:hlinkClick r:id="rId11"/>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rgbClr val="000000"/>
              </a:solidFill>
              <a:cs typeface="Arial"/>
            </a:endParaRPr>
          </a:p>
        </p:txBody>
      </p:sp>
      <p:sp>
        <p:nvSpPr>
          <p:cNvPr id="5" name="Text Placeholder 1">
            <a:extLst>
              <a:ext uri="{FF2B5EF4-FFF2-40B4-BE49-F238E27FC236}">
                <a16:creationId xmlns:a16="http://schemas.microsoft.com/office/drawing/2014/main" id="{413C1FEA-BE1C-60D8-3E52-F60098E17D25}"/>
              </a:ext>
            </a:extLst>
          </p:cNvPr>
          <p:cNvSpPr txBox="1">
            <a:spLocks/>
          </p:cNvSpPr>
          <p:nvPr/>
        </p:nvSpPr>
        <p:spPr>
          <a:xfrm>
            <a:off x="0" y="0"/>
            <a:ext cx="3886200" cy="320040"/>
          </a:xfrm>
          <a:prstGeom prst="rect">
            <a:avLst/>
          </a:prstGeom>
          <a:solidFill>
            <a:schemeClr val="accent6"/>
          </a:solidFill>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Finance</a:t>
            </a:r>
          </a:p>
        </p:txBody>
      </p:sp>
      <p:graphicFrame>
        <p:nvGraphicFramePr>
          <p:cNvPr id="7" name="Table 6">
            <a:extLst>
              <a:ext uri="{FF2B5EF4-FFF2-40B4-BE49-F238E27FC236}">
                <a16:creationId xmlns:a16="http://schemas.microsoft.com/office/drawing/2014/main" id="{AD6C00C9-EB6D-F064-18A5-37A26D3328D4}"/>
              </a:ext>
            </a:extLst>
          </p:cNvPr>
          <p:cNvGraphicFramePr>
            <a:graphicFrameLocks noGrp="1"/>
          </p:cNvGraphicFramePr>
          <p:nvPr>
            <p:extLst>
              <p:ext uri="{D42A27DB-BD31-4B8C-83A1-F6EECF244321}">
                <p14:modId xmlns:p14="http://schemas.microsoft.com/office/powerpoint/2010/main" val="3096642713"/>
              </p:ext>
            </p:extLst>
          </p:nvPr>
        </p:nvGraphicFramePr>
        <p:xfrm>
          <a:off x="1634574" y="1279058"/>
          <a:ext cx="10222463" cy="4541520"/>
        </p:xfrm>
        <a:graphic>
          <a:graphicData uri="http://schemas.openxmlformats.org/drawingml/2006/table">
            <a:tbl>
              <a:tblPr firstRow="1" bandRow="1">
                <a:tableStyleId>{5C22544A-7EE6-4342-B048-85BDC9FD1C3A}</a:tableStyleId>
              </a:tblPr>
              <a:tblGrid>
                <a:gridCol w="1194186">
                  <a:extLst>
                    <a:ext uri="{9D8B030D-6E8A-4147-A177-3AD203B41FA5}">
                      <a16:colId xmlns:a16="http://schemas.microsoft.com/office/drawing/2014/main" val="3842874159"/>
                    </a:ext>
                  </a:extLst>
                </a:gridCol>
                <a:gridCol w="1197011">
                  <a:extLst>
                    <a:ext uri="{9D8B030D-6E8A-4147-A177-3AD203B41FA5}">
                      <a16:colId xmlns:a16="http://schemas.microsoft.com/office/drawing/2014/main" val="4164570758"/>
                    </a:ext>
                  </a:extLst>
                </a:gridCol>
                <a:gridCol w="4116548">
                  <a:extLst>
                    <a:ext uri="{9D8B030D-6E8A-4147-A177-3AD203B41FA5}">
                      <a16:colId xmlns:a16="http://schemas.microsoft.com/office/drawing/2014/main" val="20001"/>
                    </a:ext>
                  </a:extLst>
                </a:gridCol>
                <a:gridCol w="2321032">
                  <a:extLst>
                    <a:ext uri="{9D8B030D-6E8A-4147-A177-3AD203B41FA5}">
                      <a16:colId xmlns:a16="http://schemas.microsoft.com/office/drawing/2014/main" val="20002"/>
                    </a:ext>
                  </a:extLst>
                </a:gridCol>
                <a:gridCol w="1393686">
                  <a:extLst>
                    <a:ext uri="{9D8B030D-6E8A-4147-A177-3AD203B41FA5}">
                      <a16:colId xmlns:a16="http://schemas.microsoft.com/office/drawing/2014/main" val="3302981372"/>
                    </a:ext>
                  </a:extLst>
                </a:gridCol>
              </a:tblGrid>
              <a:tr h="333453">
                <a:tc>
                  <a:txBody>
                    <a:bodyPr/>
                    <a:lstStyle/>
                    <a:p>
                      <a:pPr marL="0" lvl="3" indent="0" algn="l" defTabSz="914400" rtl="0" eaLnBrk="1" latinLnBrk="0" hangingPunct="1">
                        <a:lnSpc>
                          <a:spcPct val="100000"/>
                        </a:lnSpc>
                        <a:spcBef>
                          <a:spcPts val="0"/>
                        </a:spcBef>
                        <a:spcAft>
                          <a:spcPts val="0"/>
                        </a:spcAft>
                        <a:buClr>
                          <a:schemeClr val="tx2"/>
                        </a:buClr>
                        <a:buFont typeface="Arial" panose="020B0604020202020204" pitchFamily="34" charset="0"/>
                        <a:buChar char="​"/>
                      </a:pPr>
                      <a:endParaRPr lang="en-US" sz="1200" b="0" kern="1200" dirty="0">
                        <a:solidFill>
                          <a:schemeClr val="tx2"/>
                        </a:solidFill>
                        <a:latin typeface="+mn-lt"/>
                        <a:ea typeface="+mn-ea"/>
                        <a:cs typeface="+mn-cs"/>
                      </a:endParaRP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lvl="3" indent="0" algn="l" defTabSz="914400" rtl="0" eaLnBrk="1" latinLnBrk="0" hangingPunct="1">
                        <a:lnSpc>
                          <a:spcPct val="100000"/>
                        </a:lnSpc>
                        <a:spcBef>
                          <a:spcPts val="0"/>
                        </a:spcBef>
                        <a:spcAft>
                          <a:spcPts val="0"/>
                        </a:spcAft>
                        <a:buClr>
                          <a:schemeClr val="tx2"/>
                        </a:buClr>
                        <a:buFont typeface="Arial" panose="020B0604020202020204" pitchFamily="34" charset="0"/>
                        <a:buNone/>
                      </a:pPr>
                      <a:r>
                        <a:rPr lang="en-US" sz="1200" b="1" kern="1200" dirty="0">
                          <a:solidFill>
                            <a:schemeClr val="tx1"/>
                          </a:solidFill>
                          <a:latin typeface="+mn-lt"/>
                          <a:ea typeface="+mn-ea"/>
                          <a:cs typeface="+mn-cs"/>
                        </a:rPr>
                        <a:t>Focus</a:t>
                      </a: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lvl="3" indent="0" algn="l" defTabSz="914400" rtl="0" eaLnBrk="1" latinLnBrk="0" hangingPunct="1">
                        <a:lnSpc>
                          <a:spcPct val="100000"/>
                        </a:lnSpc>
                        <a:spcBef>
                          <a:spcPts val="0"/>
                        </a:spcBef>
                        <a:spcAft>
                          <a:spcPts val="0"/>
                        </a:spcAft>
                        <a:buClr>
                          <a:schemeClr val="tx2"/>
                        </a:buClr>
                        <a:buFont typeface="Arial" panose="020B0604020202020204" pitchFamily="34" charset="0"/>
                        <a:buNone/>
                      </a:pPr>
                      <a:r>
                        <a:rPr lang="en-US" sz="1200" b="1" kern="1200" dirty="0">
                          <a:solidFill>
                            <a:schemeClr val="tx1"/>
                          </a:solidFill>
                          <a:latin typeface="+mn-lt"/>
                          <a:ea typeface="+mn-ea"/>
                          <a:cs typeface="+mn-cs"/>
                        </a:rPr>
                        <a:t>Product and Target Market</a:t>
                      </a: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lvl="3" indent="0" algn="l" defTabSz="914400" rtl="0" eaLnBrk="1" latinLnBrk="0" hangingPunct="1">
                        <a:lnSpc>
                          <a:spcPct val="100000"/>
                        </a:lnSpc>
                        <a:spcBef>
                          <a:spcPts val="0"/>
                        </a:spcBef>
                        <a:spcAft>
                          <a:spcPts val="0"/>
                        </a:spcAft>
                        <a:buClr>
                          <a:schemeClr val="tx2"/>
                        </a:buClr>
                        <a:buFont typeface="Arial" panose="020B0604020202020204" pitchFamily="34" charset="0"/>
                        <a:buChar char="​"/>
                      </a:pPr>
                      <a:r>
                        <a:rPr lang="en-US" sz="1200" b="1" kern="1200" dirty="0">
                          <a:solidFill>
                            <a:schemeClr val="tx1"/>
                          </a:solidFill>
                          <a:latin typeface="+mn-lt"/>
                          <a:ea typeface="+mn-ea"/>
                          <a:cs typeface="+mn-cs"/>
                        </a:rPr>
                        <a:t>Key Tech/ Differentiator</a:t>
                      </a: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lvl="3" indent="0" algn="l" defTabSz="914400" rtl="0" eaLnBrk="1" latinLnBrk="0" hangingPunct="1">
                        <a:lnSpc>
                          <a:spcPct val="100000"/>
                        </a:lnSpc>
                        <a:spcBef>
                          <a:spcPts val="0"/>
                        </a:spcBef>
                        <a:spcAft>
                          <a:spcPts val="0"/>
                        </a:spcAft>
                        <a:buClr>
                          <a:schemeClr val="tx2"/>
                        </a:buClr>
                        <a:buFont typeface="Arial" panose="020B0604020202020204" pitchFamily="34" charset="0"/>
                        <a:buChar char="​"/>
                      </a:pPr>
                      <a:r>
                        <a:rPr lang="en-US" sz="1200" b="1" kern="1200" dirty="0">
                          <a:solidFill>
                            <a:schemeClr val="tx1"/>
                          </a:solidFill>
                          <a:latin typeface="+mn-lt"/>
                          <a:ea typeface="+mn-ea"/>
                          <a:cs typeface="+mn-cs"/>
                        </a:rPr>
                        <a:t>Recent Transactions</a:t>
                      </a:r>
                      <a:endParaRPr lang="en-US" sz="1200" dirty="0"/>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509988">
                <a:tc>
                  <a:txBody>
                    <a:bodyPr/>
                    <a:lstStyle/>
                    <a:p>
                      <a:pPr marL="0" indent="0" algn="l" fontAlgn="b">
                        <a:buNone/>
                      </a:pPr>
                      <a:endParaRPr lang="en-US" sz="1200" b="0" i="0" u="none" strike="noStrike" dirty="0">
                        <a:solidFill>
                          <a:srgbClr val="000000"/>
                        </a:solidFill>
                        <a:effectLst/>
                        <a:latin typeface="+mn-lt"/>
                      </a:endParaRPr>
                    </a:p>
                    <a:p>
                      <a:pPr marL="0" indent="0" algn="l" fontAlgn="b">
                        <a:buNone/>
                      </a:pPr>
                      <a:endParaRPr lang="en-US" sz="1200" b="0" i="0" u="none" strike="noStrike" dirty="0">
                        <a:solidFill>
                          <a:srgbClr val="000000"/>
                        </a:solidFill>
                        <a:effectLst/>
                        <a:latin typeface="+mn-lt"/>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lumMod val="60000"/>
                          <a:lumOff val="40000"/>
                        </a:schemeClr>
                      </a:solidFill>
                      <a:prstDash val="solid"/>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l" fontAlgn="b">
                        <a:buNone/>
                      </a:pPr>
                      <a:r>
                        <a:rPr lang="en-US" sz="1200" b="0" i="0" u="none" strike="noStrike" dirty="0">
                          <a:solidFill>
                            <a:srgbClr val="000000"/>
                          </a:solidFill>
                          <a:effectLst/>
                          <a:latin typeface="+mn-lt"/>
                        </a:rPr>
                        <a:t>Heating &amp; Cooling</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lumMod val="60000"/>
                          <a:lumOff val="40000"/>
                        </a:schemeClr>
                      </a:solidFill>
                      <a:prstDash val="solid"/>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l" fontAlgn="b">
                        <a:buNone/>
                      </a:pPr>
                      <a:r>
                        <a:rPr lang="en-US" sz="1200" b="0" i="0" kern="1200" dirty="0">
                          <a:solidFill>
                            <a:schemeClr val="dk1"/>
                          </a:solidFill>
                          <a:effectLst/>
                          <a:latin typeface="+mn-lt"/>
                          <a:ea typeface="+mn-ea"/>
                          <a:cs typeface="+mn-cs"/>
                        </a:rPr>
                        <a:t>Residential geothermal HVAC systems; </a:t>
                      </a:r>
                      <a:r>
                        <a:rPr lang="en-US" sz="1200" b="1" i="0" kern="1200" dirty="0">
                          <a:solidFill>
                            <a:schemeClr val="dk1"/>
                          </a:solidFill>
                          <a:effectLst/>
                          <a:latin typeface="+mn-lt"/>
                          <a:ea typeface="+mn-ea"/>
                          <a:cs typeface="+mn-cs"/>
                        </a:rPr>
                        <a:t>simplified drilling and installation</a:t>
                      </a:r>
                    </a:p>
                    <a:p>
                      <a:pPr marL="0" indent="0" algn="l" fontAlgn="b">
                        <a:buNone/>
                      </a:pPr>
                      <a:r>
                        <a:rPr lang="en-US" sz="1200" b="0" i="0" u="none" strike="noStrike" kern="1200" dirty="0">
                          <a:solidFill>
                            <a:schemeClr val="dk1"/>
                          </a:solidFill>
                          <a:effectLst/>
                          <a:latin typeface="+mn-lt"/>
                          <a:ea typeface="+mn-ea"/>
                          <a:cs typeface="+mn-cs"/>
                        </a:rPr>
                        <a:t>Targets s</a:t>
                      </a:r>
                      <a:r>
                        <a:rPr lang="en-US" sz="1200" b="0" i="0" kern="1200" dirty="0">
                          <a:solidFill>
                            <a:schemeClr val="dk1"/>
                          </a:solidFill>
                          <a:effectLst/>
                          <a:latin typeface="+mn-lt"/>
                          <a:ea typeface="+mn-ea"/>
                          <a:cs typeface="+mn-cs"/>
                        </a:rPr>
                        <a:t>ingle-family homes, small buildings</a:t>
                      </a:r>
                      <a:endParaRPr lang="en-US" sz="1200" b="0" i="0" u="none" strike="noStrike" dirty="0">
                        <a:solidFill>
                          <a:srgbClr val="000000"/>
                        </a:solidFill>
                        <a:effectLst/>
                        <a:latin typeface="+mn-lt"/>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lumMod val="60000"/>
                          <a:lumOff val="40000"/>
                        </a:schemeClr>
                      </a:solidFill>
                      <a:prstDash val="solid"/>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l" fontAlgn="b">
                        <a:buClr>
                          <a:srgbClr val="FFFFFF"/>
                        </a:buClr>
                        <a:buNone/>
                      </a:pPr>
                      <a:r>
                        <a:rPr lang="en-US" sz="1200" b="0" i="0" kern="1200" dirty="0">
                          <a:solidFill>
                            <a:schemeClr val="dk1"/>
                          </a:solidFill>
                          <a:effectLst/>
                          <a:latin typeface="+mn-lt"/>
                          <a:ea typeface="+mn-ea"/>
                          <a:cs typeface="+mn-cs"/>
                        </a:rPr>
                        <a:t>Alphabet X spinoff; </a:t>
                      </a:r>
                      <a:r>
                        <a:rPr lang="en-US" sz="1200" b="1" i="0" kern="1200" dirty="0">
                          <a:solidFill>
                            <a:schemeClr val="dk1"/>
                          </a:solidFill>
                          <a:effectLst/>
                          <a:latin typeface="+mn-lt"/>
                          <a:ea typeface="+mn-ea"/>
                          <a:cs typeface="+mn-cs"/>
                        </a:rPr>
                        <a:t>3,000+ installations</a:t>
                      </a:r>
                      <a:r>
                        <a:rPr lang="en-US" sz="1200" b="0" i="0" kern="1200" dirty="0">
                          <a:solidFill>
                            <a:schemeClr val="dk1"/>
                          </a:solidFill>
                          <a:effectLst/>
                          <a:latin typeface="+mn-lt"/>
                          <a:ea typeface="+mn-ea"/>
                          <a:cs typeface="+mn-cs"/>
                        </a:rPr>
                        <a:t>; streamlined installation process</a:t>
                      </a:r>
                      <a:endParaRPr lang="en-US" sz="1200" b="0" i="0" u="none" strike="noStrike" dirty="0">
                        <a:solidFill>
                          <a:srgbClr val="000000"/>
                        </a:solidFill>
                        <a:effectLst/>
                        <a:latin typeface="+mn-lt"/>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lumMod val="60000"/>
                          <a:lumOff val="40000"/>
                        </a:schemeClr>
                      </a:solidFill>
                      <a:prstDash val="solid"/>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l" fontAlgn="b">
                        <a:buNone/>
                      </a:pPr>
                      <a:r>
                        <a:rPr lang="en-US" sz="1200" b="1" i="0" kern="1200" dirty="0">
                          <a:solidFill>
                            <a:schemeClr val="dk1"/>
                          </a:solidFill>
                          <a:effectLst/>
                          <a:latin typeface="+mn-lt"/>
                          <a:ea typeface="+mn-ea"/>
                          <a:cs typeface="+mn-cs"/>
                        </a:rPr>
                        <a:t>$134.5M </a:t>
                      </a:r>
                      <a:r>
                        <a:rPr lang="en-US" sz="1200" b="0" i="0" kern="1200" dirty="0">
                          <a:solidFill>
                            <a:schemeClr val="dk1"/>
                          </a:solidFill>
                          <a:effectLst/>
                          <a:latin typeface="+mn-lt"/>
                          <a:ea typeface="+mn-ea"/>
                          <a:cs typeface="+mn-cs"/>
                        </a:rPr>
                        <a:t>raised</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lumMod val="60000"/>
                          <a:lumOff val="40000"/>
                        </a:schemeClr>
                      </a:solidFill>
                      <a:prstDash val="solid"/>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49955528"/>
                  </a:ext>
                </a:extLst>
              </a:tr>
              <a:tr h="529602">
                <a:tc>
                  <a:txBody>
                    <a:bodyPr/>
                    <a:lstStyle/>
                    <a:p>
                      <a:pPr marL="0" indent="0" algn="l" fontAlgn="b">
                        <a:buNone/>
                      </a:pPr>
                      <a:endParaRPr lang="en-US" sz="1200" b="0" i="0" u="none" strike="noStrike" dirty="0">
                        <a:solidFill>
                          <a:srgbClr val="000000"/>
                        </a:solidFill>
                        <a:effectLst/>
                        <a:latin typeface="+mn-lt"/>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711200" rtl="0" eaLnBrk="1" fontAlgn="b" latinLnBrk="0" hangingPunct="1">
                        <a:lnSpc>
                          <a:spcPct val="100000"/>
                        </a:lnSpc>
                        <a:spcBef>
                          <a:spcPts val="1200"/>
                        </a:spcBef>
                        <a:spcAft>
                          <a:spcPts val="0"/>
                        </a:spcAft>
                        <a:buClrTx/>
                        <a:buSzTx/>
                        <a:buFontTx/>
                        <a:buNone/>
                        <a:tabLst/>
                        <a:defRPr/>
                      </a:pPr>
                      <a:r>
                        <a:rPr lang="en-US" sz="1200" b="0" i="0" u="none" strike="noStrike" dirty="0">
                          <a:solidFill>
                            <a:srgbClr val="000000"/>
                          </a:solidFill>
                          <a:effectLst/>
                          <a:latin typeface="+mn-lt"/>
                        </a:rPr>
                        <a:t>Heating &amp; Cooling</a:t>
                      </a:r>
                    </a:p>
                    <a:p>
                      <a:pPr marL="0" indent="0" algn="l" fontAlgn="b">
                        <a:buNone/>
                      </a:pPr>
                      <a:endParaRPr lang="en-US" sz="1200" b="0" i="0" u="none" strike="noStrike" dirty="0">
                        <a:solidFill>
                          <a:srgbClr val="000000"/>
                        </a:solidFill>
                        <a:effectLst/>
                        <a:latin typeface="+mn-lt"/>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l" fontAlgn="b">
                        <a:buNone/>
                      </a:pPr>
                      <a:r>
                        <a:rPr lang="en-US" sz="1200" b="1" i="0" kern="1200" dirty="0">
                          <a:solidFill>
                            <a:schemeClr val="dk1"/>
                          </a:solidFill>
                          <a:effectLst/>
                          <a:latin typeface="+mn-lt"/>
                          <a:ea typeface="+mn-ea"/>
                          <a:cs typeface="+mn-cs"/>
                        </a:rPr>
                        <a:t>Advanced drilling, subsurface modeling</a:t>
                      </a:r>
                      <a:r>
                        <a:rPr lang="en-US" sz="1200" b="0" i="0" kern="1200" dirty="0">
                          <a:solidFill>
                            <a:schemeClr val="dk1"/>
                          </a:solidFill>
                          <a:effectLst/>
                          <a:latin typeface="+mn-lt"/>
                          <a:ea typeface="+mn-ea"/>
                          <a:cs typeface="+mn-cs"/>
                        </a:rPr>
                        <a:t> for affordable geothermal urban/commercial HVAC</a:t>
                      </a:r>
                      <a:endParaRPr lang="en-US" sz="1200" b="1" i="0" kern="1200" dirty="0">
                        <a:solidFill>
                          <a:schemeClr val="dk1"/>
                        </a:solidFill>
                        <a:effectLst/>
                        <a:latin typeface="+mn-lt"/>
                        <a:ea typeface="+mn-ea"/>
                        <a:cs typeface="+mn-cs"/>
                      </a:endParaRPr>
                    </a:p>
                    <a:p>
                      <a:pPr marL="0" indent="0" algn="l" fontAlgn="b">
                        <a:buNone/>
                      </a:pPr>
                      <a:r>
                        <a:rPr lang="en-US" sz="1200" b="0" i="0" u="none" strike="noStrike" kern="1200" dirty="0">
                          <a:solidFill>
                            <a:schemeClr val="dk1"/>
                          </a:solidFill>
                          <a:effectLst/>
                          <a:latin typeface="+mn-lt"/>
                          <a:ea typeface="+mn-ea"/>
                          <a:cs typeface="+mn-cs"/>
                        </a:rPr>
                        <a:t>Targets r</a:t>
                      </a:r>
                      <a:r>
                        <a:rPr lang="en-US" sz="1200" b="0" i="0" kern="1200" dirty="0">
                          <a:solidFill>
                            <a:schemeClr val="dk1"/>
                          </a:solidFill>
                          <a:effectLst/>
                          <a:latin typeface="+mn-lt"/>
                          <a:ea typeface="+mn-ea"/>
                          <a:cs typeface="+mn-cs"/>
                        </a:rPr>
                        <a:t>esidential developers, property owners</a:t>
                      </a:r>
                      <a:endParaRPr lang="en-US" sz="1200" b="0" i="0" u="none" strike="noStrike" dirty="0">
                        <a:solidFill>
                          <a:srgbClr val="000000"/>
                        </a:solidFill>
                        <a:effectLst/>
                        <a:latin typeface="+mn-lt"/>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l" fontAlgn="b">
                        <a:buClr>
                          <a:srgbClr val="FFFFFF"/>
                        </a:buClr>
                        <a:buNone/>
                      </a:pPr>
                      <a:r>
                        <a:rPr lang="en-US" sz="1200" b="0" i="0" kern="1200" dirty="0">
                          <a:solidFill>
                            <a:schemeClr val="dk1"/>
                          </a:solidFill>
                          <a:effectLst/>
                          <a:latin typeface="+mn-lt"/>
                          <a:ea typeface="+mn-ea"/>
                          <a:cs typeface="+mn-cs"/>
                        </a:rPr>
                        <a:t>Aims to make installations "so affordable" developers can generate strong ROI; active in CO, UT regions</a:t>
                      </a:r>
                      <a:endParaRPr lang="en-US" sz="1200" b="0" i="0" u="none" strike="noStrike" dirty="0">
                        <a:solidFill>
                          <a:srgbClr val="000000"/>
                        </a:solidFill>
                        <a:effectLst/>
                        <a:latin typeface="+mn-lt"/>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711200" rtl="0" eaLnBrk="1" fontAlgn="b" latinLnBrk="0" hangingPunct="1">
                        <a:lnSpc>
                          <a:spcPct val="100000"/>
                        </a:lnSpc>
                        <a:spcBef>
                          <a:spcPts val="1200"/>
                        </a:spcBef>
                        <a:spcAft>
                          <a:spcPts val="0"/>
                        </a:spcAft>
                        <a:buClrTx/>
                        <a:buSzTx/>
                        <a:buFontTx/>
                        <a:buNone/>
                        <a:tabLst/>
                        <a:defRPr/>
                      </a:pPr>
                      <a:r>
                        <a:rPr lang="en-US" sz="1200" b="1" i="0" kern="1200" dirty="0">
                          <a:solidFill>
                            <a:schemeClr val="dk1"/>
                          </a:solidFill>
                          <a:effectLst/>
                          <a:latin typeface="+mn-lt"/>
                          <a:ea typeface="+mn-ea"/>
                          <a:cs typeface="+mn-cs"/>
                        </a:rPr>
                        <a:t>$12M</a:t>
                      </a:r>
                      <a:r>
                        <a:rPr lang="en-US" sz="1200" b="0" i="0" kern="1200" dirty="0">
                          <a:solidFill>
                            <a:schemeClr val="dk1"/>
                          </a:solidFill>
                          <a:effectLst/>
                          <a:latin typeface="+mn-lt"/>
                          <a:ea typeface="+mn-ea"/>
                          <a:cs typeface="+mn-cs"/>
                        </a:rPr>
                        <a:t> Series A (Jan. 2025)</a:t>
                      </a:r>
                      <a:endParaRPr lang="en-US" sz="1200" b="0" i="0" u="none" strike="noStrike" dirty="0">
                        <a:solidFill>
                          <a:srgbClr val="000000"/>
                        </a:solidFill>
                        <a:effectLst/>
                        <a:latin typeface="+mn-lt"/>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051309"/>
                  </a:ext>
                </a:extLst>
              </a:tr>
              <a:tr h="529602">
                <a:tc>
                  <a:txBody>
                    <a:bodyPr/>
                    <a:lstStyle/>
                    <a:p>
                      <a:pPr marL="0" indent="0" algn="l" fontAlgn="b">
                        <a:buNone/>
                      </a:pPr>
                      <a:endParaRPr lang="en-US" sz="1200" b="0" i="0" u="none" strike="noStrike" dirty="0">
                        <a:solidFill>
                          <a:srgbClr val="000000"/>
                        </a:solidFill>
                        <a:effectLst/>
                        <a:latin typeface="+mn-lt"/>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l" fontAlgn="b">
                        <a:buNone/>
                      </a:pPr>
                      <a:r>
                        <a:rPr lang="en-US" sz="1200" b="0" i="0" u="none" strike="noStrike" dirty="0">
                          <a:solidFill>
                            <a:srgbClr val="000000"/>
                          </a:solidFill>
                          <a:effectLst/>
                          <a:latin typeface="+mn-lt"/>
                        </a:rPr>
                        <a:t>Heating &amp; Cooling, Power Generation</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l" fontAlgn="b">
                        <a:buNone/>
                      </a:pPr>
                      <a:r>
                        <a:rPr lang="en-US" sz="1200" b="0" i="0" kern="1200" dirty="0">
                          <a:solidFill>
                            <a:schemeClr val="dk1"/>
                          </a:solidFill>
                          <a:effectLst/>
                          <a:latin typeface="+mn-lt"/>
                          <a:ea typeface="+mn-ea"/>
                          <a:cs typeface="+mn-cs"/>
                        </a:rPr>
                        <a:t>Eavor-Loop </a:t>
                      </a:r>
                      <a:r>
                        <a:rPr lang="en-US" sz="1200" b="1" i="0" kern="1200" dirty="0">
                          <a:solidFill>
                            <a:schemeClr val="dk1"/>
                          </a:solidFill>
                          <a:effectLst/>
                          <a:latin typeface="+mn-lt"/>
                          <a:ea typeface="+mn-ea"/>
                          <a:cs typeface="+mn-cs"/>
                        </a:rPr>
                        <a:t>closed-loop system</a:t>
                      </a:r>
                      <a:r>
                        <a:rPr lang="en-US" sz="1200" b="0" i="0" kern="1200" dirty="0">
                          <a:solidFill>
                            <a:schemeClr val="dk1"/>
                          </a:solidFill>
                          <a:effectLst/>
                          <a:latin typeface="+mn-lt"/>
                          <a:ea typeface="+mn-ea"/>
                          <a:cs typeface="+mn-cs"/>
                        </a:rPr>
                        <a:t>, no need for aquifers or volcanic heat</a:t>
                      </a:r>
                      <a:endParaRPr lang="en-US" sz="1200" b="0" i="0" u="none" strike="noStrike" dirty="0">
                        <a:solidFill>
                          <a:srgbClr val="000000"/>
                        </a:solidFill>
                        <a:effectLst/>
                        <a:latin typeface="+mn-lt"/>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l" fontAlgn="b">
                        <a:buClr>
                          <a:srgbClr val="FFFFFF"/>
                        </a:buClr>
                        <a:buNone/>
                      </a:pPr>
                      <a:r>
                        <a:rPr lang="en-US" sz="1200" b="0" i="0" kern="1200" dirty="0">
                          <a:solidFill>
                            <a:schemeClr val="dk1"/>
                          </a:solidFill>
                          <a:effectLst/>
                          <a:latin typeface="+mn-lt"/>
                          <a:ea typeface="+mn-ea"/>
                          <a:cs typeface="+mn-cs"/>
                        </a:rPr>
                        <a:t>Makes geothermal viable in non-traditional locations; scalable technology</a:t>
                      </a:r>
                      <a:endParaRPr lang="en-US" sz="1200" b="0" i="0" u="none" strike="noStrike" dirty="0">
                        <a:solidFill>
                          <a:srgbClr val="000000"/>
                        </a:solidFill>
                        <a:effectLst/>
                        <a:latin typeface="+mn-lt"/>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l" fontAlgn="b">
                        <a:buNone/>
                      </a:pPr>
                      <a:r>
                        <a:rPr lang="en-US" sz="1200" b="1" i="0" kern="1200" dirty="0">
                          <a:solidFill>
                            <a:schemeClr val="dk1"/>
                          </a:solidFill>
                          <a:effectLst/>
                          <a:latin typeface="+mn-lt"/>
                          <a:ea typeface="+mn-ea"/>
                          <a:cs typeface="+mn-cs"/>
                        </a:rPr>
                        <a:t>$504M+</a:t>
                      </a:r>
                      <a:r>
                        <a:rPr lang="en-US" sz="1200" b="0" i="0" kern="1200" dirty="0">
                          <a:solidFill>
                            <a:schemeClr val="dk1"/>
                          </a:solidFill>
                          <a:effectLst/>
                          <a:latin typeface="+mn-lt"/>
                          <a:ea typeface="+mn-ea"/>
                          <a:cs typeface="+mn-cs"/>
                        </a:rPr>
                        <a:t> raised; plants in Canada, Germany</a:t>
                      </a:r>
                      <a:endParaRPr lang="en-US" sz="1200" b="0" i="0" u="none" strike="noStrike" dirty="0">
                        <a:solidFill>
                          <a:srgbClr val="000000"/>
                        </a:solidFill>
                        <a:effectLst/>
                        <a:latin typeface="+mn-lt"/>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13219629"/>
                  </a:ext>
                </a:extLst>
              </a:tr>
              <a:tr h="529602">
                <a:tc>
                  <a:txBody>
                    <a:bodyPr/>
                    <a:lstStyle/>
                    <a:p>
                      <a:pPr marL="0" indent="0" algn="l" fontAlgn="b">
                        <a:buNone/>
                      </a:pPr>
                      <a:endParaRPr lang="en-US" sz="1200" b="0" i="0" u="none" strike="noStrike" dirty="0">
                        <a:solidFill>
                          <a:srgbClr val="000000"/>
                        </a:solidFill>
                        <a:effectLst/>
                        <a:latin typeface="+mn-lt"/>
                      </a:endParaRPr>
                    </a:p>
                    <a:p>
                      <a:pPr marL="0" indent="0" algn="l" fontAlgn="b">
                        <a:buNone/>
                      </a:pPr>
                      <a:endParaRPr lang="en-US" sz="1200" b="0" i="0" u="none" strike="noStrike" dirty="0">
                        <a:solidFill>
                          <a:srgbClr val="000000"/>
                        </a:solidFill>
                        <a:effectLst/>
                        <a:latin typeface="+mn-lt"/>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711200" rtl="0" eaLnBrk="1" fontAlgn="b" latinLnBrk="0" hangingPunct="1">
                        <a:lnSpc>
                          <a:spcPct val="100000"/>
                        </a:lnSpc>
                        <a:spcBef>
                          <a:spcPts val="1200"/>
                        </a:spcBef>
                        <a:spcAft>
                          <a:spcPts val="0"/>
                        </a:spcAft>
                        <a:buClrTx/>
                        <a:buSzTx/>
                        <a:buFontTx/>
                        <a:buNone/>
                        <a:tabLst/>
                        <a:defRPr/>
                      </a:pPr>
                      <a:r>
                        <a:rPr lang="en-US" sz="1200" b="0" i="0" u="none" strike="noStrike" dirty="0">
                          <a:solidFill>
                            <a:srgbClr val="000000"/>
                          </a:solidFill>
                          <a:effectLst/>
                          <a:latin typeface="+mn-lt"/>
                        </a:rPr>
                        <a:t>Heating &amp; Cooling, Power Generation</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l" fontAlgn="b">
                        <a:buNone/>
                      </a:pPr>
                      <a:r>
                        <a:rPr lang="en-US" sz="1200" b="0" i="0" kern="1200" dirty="0">
                          <a:solidFill>
                            <a:schemeClr val="dk1"/>
                          </a:solidFill>
                          <a:effectLst/>
                          <a:latin typeface="+mn-lt"/>
                          <a:ea typeface="+mn-ea"/>
                          <a:cs typeface="+mn-cs"/>
                        </a:rPr>
                        <a:t>Geopressured geothermal and energy storage to </a:t>
                      </a:r>
                      <a:r>
                        <a:rPr lang="en-US" sz="1200" b="1" i="0" kern="1200" dirty="0">
                          <a:solidFill>
                            <a:schemeClr val="dk1"/>
                          </a:solidFill>
                          <a:effectLst/>
                          <a:latin typeface="+mn-lt"/>
                          <a:ea typeface="+mn-ea"/>
                          <a:cs typeface="+mn-cs"/>
                        </a:rPr>
                        <a:t>power data </a:t>
                      </a:r>
                      <a:r>
                        <a:rPr lang="en-US" sz="1200" b="0" i="0" kern="1200" dirty="0">
                          <a:solidFill>
                            <a:schemeClr val="dk1"/>
                          </a:solidFill>
                          <a:effectLst/>
                          <a:latin typeface="+mn-lt"/>
                          <a:ea typeface="+mn-ea"/>
                          <a:cs typeface="+mn-cs"/>
                        </a:rPr>
                        <a:t>centers</a:t>
                      </a:r>
                      <a:endParaRPr lang="en-US" sz="1200" b="0" i="0" u="none" strike="noStrike" dirty="0">
                        <a:solidFill>
                          <a:srgbClr val="000000"/>
                        </a:solidFill>
                        <a:effectLst/>
                        <a:latin typeface="+mn-lt"/>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l" fontAlgn="b">
                        <a:buClr>
                          <a:srgbClr val="FFFFFF"/>
                        </a:buClr>
                        <a:buNone/>
                      </a:pPr>
                      <a:r>
                        <a:rPr lang="en-US" sz="1200" b="0" i="0" kern="1200" dirty="0">
                          <a:solidFill>
                            <a:schemeClr val="dk1"/>
                          </a:solidFill>
                          <a:effectLst/>
                          <a:latin typeface="+mn-lt"/>
                          <a:ea typeface="+mn-ea"/>
                          <a:cs typeface="+mn-cs"/>
                        </a:rPr>
                        <a:t>Secured a major contract with Meta for a </a:t>
                      </a:r>
                      <a:r>
                        <a:rPr lang="en-US" sz="1200" b="1" i="0" kern="1200" dirty="0">
                          <a:solidFill>
                            <a:schemeClr val="dk1"/>
                          </a:solidFill>
                          <a:effectLst/>
                          <a:latin typeface="+mn-lt"/>
                          <a:ea typeface="+mn-ea"/>
                          <a:cs typeface="+mn-cs"/>
                        </a:rPr>
                        <a:t>150 MW facility</a:t>
                      </a:r>
                      <a:endParaRPr lang="en-US" sz="1200" b="1" i="0" u="none" strike="noStrike" dirty="0">
                        <a:solidFill>
                          <a:srgbClr val="000000"/>
                        </a:solidFill>
                        <a:effectLst/>
                        <a:latin typeface="+mn-lt"/>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l" fontAlgn="b">
                        <a:buNone/>
                      </a:pPr>
                      <a:r>
                        <a:rPr lang="en-US" sz="1200" b="0" i="1" u="none" strike="noStrike" dirty="0">
                          <a:solidFill>
                            <a:srgbClr val="000000"/>
                          </a:solidFill>
                          <a:effectLst/>
                          <a:latin typeface="+mn-lt"/>
                        </a:rPr>
                        <a:t>Info not available</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9125100"/>
                  </a:ext>
                </a:extLst>
              </a:tr>
              <a:tr h="529602">
                <a:tc>
                  <a:txBody>
                    <a:bodyPr/>
                    <a:lstStyle/>
                    <a:p>
                      <a:pPr marL="0" indent="0" algn="l" fontAlgn="b">
                        <a:buNone/>
                      </a:pPr>
                      <a:endParaRPr lang="en-US" sz="1200" b="0" i="0" u="none" strike="noStrike" dirty="0">
                        <a:solidFill>
                          <a:srgbClr val="000000"/>
                        </a:solidFill>
                        <a:effectLst/>
                        <a:latin typeface="+mn-lt"/>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l" fontAlgn="b">
                        <a:buNone/>
                      </a:pPr>
                      <a:r>
                        <a:rPr lang="en-US" sz="1200" b="0" i="0" u="none" strike="noStrike" dirty="0">
                          <a:solidFill>
                            <a:srgbClr val="000000"/>
                          </a:solidFill>
                          <a:effectLst/>
                          <a:latin typeface="+mn-lt"/>
                        </a:rPr>
                        <a:t>Heating &amp; Cooling</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l" fontAlgn="b">
                        <a:buNone/>
                      </a:pPr>
                      <a:r>
                        <a:rPr lang="en-US" sz="1200" b="1" i="0" kern="1200" dirty="0">
                          <a:solidFill>
                            <a:schemeClr val="dk1"/>
                          </a:solidFill>
                          <a:effectLst/>
                          <a:latin typeface="+mn-lt"/>
                          <a:ea typeface="+mn-ea"/>
                          <a:cs typeface="+mn-cs"/>
                        </a:rPr>
                        <a:t>Manufacturing of heating and cooling systems </a:t>
                      </a:r>
                      <a:r>
                        <a:rPr lang="en-US" sz="1200" b="0" i="0" kern="1200" dirty="0">
                          <a:solidFill>
                            <a:schemeClr val="dk1"/>
                          </a:solidFill>
                          <a:effectLst/>
                          <a:latin typeface="+mn-lt"/>
                          <a:ea typeface="+mn-ea"/>
                          <a:cs typeface="+mn-cs"/>
                        </a:rPr>
                        <a:t>(especially for the concrete industry); advanced heat pumps and chillers designed for commercial, industrial, and other sectors.</a:t>
                      </a:r>
                      <a:endParaRPr lang="en-US" sz="1200" b="0" i="0" u="none" strike="noStrike" dirty="0">
                        <a:solidFill>
                          <a:srgbClr val="000000"/>
                        </a:solidFill>
                        <a:effectLst/>
                        <a:latin typeface="+mn-lt"/>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l" fontAlgn="b">
                        <a:buClr>
                          <a:srgbClr val="FFFFFF"/>
                        </a:buClr>
                        <a:buNone/>
                      </a:pPr>
                      <a:r>
                        <a:rPr lang="en-US" sz="1200" b="0" i="0" kern="1200" dirty="0">
                          <a:solidFill>
                            <a:schemeClr val="dk1"/>
                          </a:solidFill>
                          <a:effectLst/>
                          <a:latin typeface="+mn-lt"/>
                          <a:ea typeface="+mn-ea"/>
                          <a:cs typeface="+mn-cs"/>
                        </a:rPr>
                        <a:t>Innovative, fully electric HVAC solution (e.g., ChillMaster product line)</a:t>
                      </a:r>
                      <a:endParaRPr lang="en-US" sz="1200" b="0" i="0" u="none" strike="noStrike" dirty="0">
                        <a:solidFill>
                          <a:srgbClr val="000000"/>
                        </a:solidFill>
                        <a:effectLst/>
                        <a:latin typeface="+mn-lt"/>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l" fontAlgn="b">
                        <a:buNone/>
                      </a:pPr>
                      <a:r>
                        <a:rPr lang="en-US" sz="1200" b="0" i="0" kern="1200" dirty="0">
                          <a:solidFill>
                            <a:schemeClr val="dk1"/>
                          </a:solidFill>
                          <a:effectLst/>
                          <a:latin typeface="+mn-lt"/>
                          <a:ea typeface="+mn-ea"/>
                          <a:cs typeface="+mn-cs"/>
                        </a:rPr>
                        <a:t>Acquired by Swegon (Feb. 2025)</a:t>
                      </a:r>
                      <a:endParaRPr lang="en-US" sz="1200" b="0" i="0" u="none" strike="noStrike" dirty="0">
                        <a:solidFill>
                          <a:srgbClr val="000000"/>
                        </a:solidFill>
                        <a:effectLst/>
                        <a:latin typeface="+mn-lt"/>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61135283"/>
                  </a:ext>
                </a:extLst>
              </a:tr>
            </a:tbl>
          </a:graphicData>
        </a:graphic>
      </p:graphicFrame>
      <p:sp>
        <p:nvSpPr>
          <p:cNvPr id="8" name="TextBox 7">
            <a:extLst>
              <a:ext uri="{FF2B5EF4-FFF2-40B4-BE49-F238E27FC236}">
                <a16:creationId xmlns:a16="http://schemas.microsoft.com/office/drawing/2014/main" id="{0A27D28A-37F5-03B2-3460-F1D067AAF43E}"/>
              </a:ext>
            </a:extLst>
          </p:cNvPr>
          <p:cNvSpPr txBox="1"/>
          <p:nvPr/>
        </p:nvSpPr>
        <p:spPr bwMode="gray">
          <a:xfrm>
            <a:off x="329185" y="1764994"/>
            <a:ext cx="1190126" cy="1547602"/>
          </a:xfrm>
          <a:prstGeom prst="rect">
            <a:avLst/>
          </a:prstGeom>
          <a:solidFill>
            <a:schemeClr val="accent6">
              <a:lumMod val="20000"/>
              <a:lumOff val="80000"/>
            </a:schemeClr>
          </a:solidFill>
        </p:spPr>
        <p:txBody>
          <a:bodyPr wrap="square" lIns="36000" tIns="36000" rIns="36000" bIns="36000" rtlCol="0" anchor="ctr">
            <a:noAutofit/>
          </a:bodyPr>
          <a:lstStyle/>
          <a:p>
            <a:pPr marL="0" indent="0">
              <a:buNone/>
            </a:pPr>
            <a:r>
              <a:rPr lang="en-US" sz="1200" b="1" i="0" dirty="0">
                <a:effectLst/>
              </a:rPr>
              <a:t>Small scale, residential</a:t>
            </a:r>
            <a:endParaRPr lang="en-US" sz="1200" dirty="0"/>
          </a:p>
          <a:p>
            <a:pPr marL="0" indent="0">
              <a:buNone/>
            </a:pPr>
            <a:endParaRPr lang="en-US" sz="1200" dirty="0"/>
          </a:p>
        </p:txBody>
      </p:sp>
      <p:sp>
        <p:nvSpPr>
          <p:cNvPr id="9" name="TextBox 8">
            <a:extLst>
              <a:ext uri="{FF2B5EF4-FFF2-40B4-BE49-F238E27FC236}">
                <a16:creationId xmlns:a16="http://schemas.microsoft.com/office/drawing/2014/main" id="{EB31FD38-FD3A-E39E-A09D-63F5E983E999}"/>
              </a:ext>
            </a:extLst>
          </p:cNvPr>
          <p:cNvSpPr txBox="1"/>
          <p:nvPr/>
        </p:nvSpPr>
        <p:spPr bwMode="gray">
          <a:xfrm>
            <a:off x="329185" y="3437092"/>
            <a:ext cx="1190126" cy="2313145"/>
          </a:xfrm>
          <a:prstGeom prst="rect">
            <a:avLst/>
          </a:prstGeom>
          <a:solidFill>
            <a:schemeClr val="accent3">
              <a:lumMod val="20000"/>
              <a:lumOff val="80000"/>
            </a:schemeClr>
          </a:solidFill>
        </p:spPr>
        <p:txBody>
          <a:bodyPr wrap="square" lIns="36000" tIns="36000" rIns="36000" bIns="36000" rtlCol="0" anchor="ctr">
            <a:noAutofit/>
          </a:bodyPr>
          <a:lstStyle/>
          <a:p>
            <a:pPr marL="0" indent="0">
              <a:buNone/>
            </a:pPr>
            <a:r>
              <a:rPr lang="en-US" sz="1200" b="1" i="0" dirty="0">
                <a:effectLst/>
              </a:rPr>
              <a:t>Large utility scale</a:t>
            </a:r>
            <a:endParaRPr lang="en-US" sz="1200" b="1" dirty="0"/>
          </a:p>
          <a:p>
            <a:pPr marL="0" indent="0">
              <a:buNone/>
            </a:pPr>
            <a:endParaRPr lang="en-US" sz="1200" b="1" dirty="0"/>
          </a:p>
          <a:p>
            <a:pPr marL="0" indent="0">
              <a:buNone/>
            </a:pPr>
            <a:endParaRPr lang="en-US" sz="1200" b="1" dirty="0"/>
          </a:p>
          <a:p>
            <a:pPr marL="0" indent="0">
              <a:buNone/>
            </a:pPr>
            <a:endParaRPr lang="en-US" sz="1200" dirty="0"/>
          </a:p>
        </p:txBody>
      </p:sp>
      <p:pic>
        <p:nvPicPr>
          <p:cNvPr id="10" name="Picture 2" descr="Dandelion Energy Launches World's Most Efficient Geothermal Heat Pump  Nationwide">
            <a:extLst>
              <a:ext uri="{FF2B5EF4-FFF2-40B4-BE49-F238E27FC236}">
                <a16:creationId xmlns:a16="http://schemas.microsoft.com/office/drawing/2014/main" id="{CA8D11FE-09E1-DBBC-1135-CC4B061ABB7C}"/>
              </a:ext>
            </a:extLst>
          </p:cNvPr>
          <p:cNvPicPr>
            <a:picLocks noChangeAspect="1" noChangeArrowheads="1"/>
          </p:cNvPicPr>
          <p:nvPr/>
        </p:nvPicPr>
        <p:blipFill rotWithShape="1">
          <a:blip r:embed="rId12" cstate="print">
            <a:extLst>
              <a:ext uri="{28A0092B-C50C-407E-A947-70E740481C1C}">
                <a14:useLocalDpi xmlns:a14="http://schemas.microsoft.com/office/drawing/2010/main"/>
              </a:ext>
            </a:extLst>
          </a:blip>
          <a:srcRect/>
          <a:stretch/>
        </p:blipFill>
        <p:spPr bwMode="auto">
          <a:xfrm>
            <a:off x="1672281" y="1859727"/>
            <a:ext cx="1125276" cy="372239"/>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4" descr="Bedrock Energy">
            <a:extLst>
              <a:ext uri="{FF2B5EF4-FFF2-40B4-BE49-F238E27FC236}">
                <a16:creationId xmlns:a16="http://schemas.microsoft.com/office/drawing/2014/main" id="{0C9D1279-1C0B-4D8F-DB5A-32756DF72C7F}"/>
              </a:ext>
            </a:extLst>
          </p:cNvPr>
          <p:cNvPicPr>
            <a:picLocks noChangeAspect="1" noChangeArrowheads="1"/>
          </p:cNvPicPr>
          <p:nvPr/>
        </p:nvPicPr>
        <p:blipFill>
          <a:blip r:embed="rId13" cstate="print">
            <a:extLst>
              <a:ext uri="{28A0092B-C50C-407E-A947-70E740481C1C}">
                <a14:useLocalDpi xmlns:a14="http://schemas.microsoft.com/office/drawing/2010/main"/>
              </a:ext>
            </a:extLst>
          </a:blip>
          <a:srcRect/>
          <a:stretch>
            <a:fillRect/>
          </a:stretch>
        </p:blipFill>
        <p:spPr bwMode="auto">
          <a:xfrm>
            <a:off x="1769930" y="2640661"/>
            <a:ext cx="929979" cy="375382"/>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11" descr="A black square with white text&#10;&#10;AI-generated content may be incorrect.">
            <a:extLst>
              <a:ext uri="{FF2B5EF4-FFF2-40B4-BE49-F238E27FC236}">
                <a16:creationId xmlns:a16="http://schemas.microsoft.com/office/drawing/2014/main" id="{8C51F712-9422-6C25-CB73-DEA2D561BB32}"/>
              </a:ext>
            </a:extLst>
          </p:cNvPr>
          <p:cNvPicPr>
            <a:picLocks noChangeAspect="1"/>
          </p:cNvPicPr>
          <p:nvPr/>
        </p:nvPicPr>
        <p:blipFill>
          <a:blip r:embed="rId14" cstate="print">
            <a:extLst>
              <a:ext uri="{28A0092B-C50C-407E-A947-70E740481C1C}">
                <a14:useLocalDpi xmlns:a14="http://schemas.microsoft.com/office/drawing/2010/main"/>
              </a:ext>
            </a:extLst>
          </a:blip>
          <a:srcRect/>
          <a:stretch/>
        </p:blipFill>
        <p:spPr>
          <a:xfrm>
            <a:off x="1740762" y="3467136"/>
            <a:ext cx="988314" cy="413798"/>
          </a:xfrm>
          <a:prstGeom prst="rect">
            <a:avLst/>
          </a:prstGeom>
        </p:spPr>
      </p:pic>
      <p:pic>
        <p:nvPicPr>
          <p:cNvPr id="13" name="Picture 6" descr="Company News - Sage Geosystems™">
            <a:extLst>
              <a:ext uri="{FF2B5EF4-FFF2-40B4-BE49-F238E27FC236}">
                <a16:creationId xmlns:a16="http://schemas.microsoft.com/office/drawing/2014/main" id="{BBB10CCB-6B7A-4EF8-576B-C8087E74E988}"/>
              </a:ext>
            </a:extLst>
          </p:cNvPr>
          <p:cNvPicPr>
            <a:picLocks noChangeAspect="1" noChangeArrowheads="1"/>
          </p:cNvPicPr>
          <p:nvPr/>
        </p:nvPicPr>
        <p:blipFill rotWithShape="1">
          <a:blip r:embed="rId15" cstate="print">
            <a:extLst>
              <a:ext uri="{28A0092B-C50C-407E-A947-70E740481C1C}">
                <a14:useLocalDpi xmlns:a14="http://schemas.microsoft.com/office/drawing/2010/main"/>
              </a:ext>
            </a:extLst>
          </a:blip>
          <a:srcRect/>
          <a:stretch/>
        </p:blipFill>
        <p:spPr bwMode="auto">
          <a:xfrm>
            <a:off x="1862098" y="4184637"/>
            <a:ext cx="745642" cy="577493"/>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13" descr="A red and blue logo&#10;&#10;AI-generated content may be incorrect.">
            <a:extLst>
              <a:ext uri="{FF2B5EF4-FFF2-40B4-BE49-F238E27FC236}">
                <a16:creationId xmlns:a16="http://schemas.microsoft.com/office/drawing/2014/main" id="{EFE30D3D-0C25-70FF-F726-BE0BFADA04A6}"/>
              </a:ext>
            </a:extLst>
          </p:cNvPr>
          <p:cNvPicPr>
            <a:picLocks noChangeAspect="1"/>
          </p:cNvPicPr>
          <p:nvPr/>
        </p:nvPicPr>
        <p:blipFill>
          <a:blip r:embed="rId16"/>
          <a:stretch>
            <a:fillRect/>
          </a:stretch>
        </p:blipFill>
        <p:spPr>
          <a:xfrm>
            <a:off x="1628706" y="5047217"/>
            <a:ext cx="1212426" cy="597342"/>
          </a:xfrm>
          <a:prstGeom prst="rect">
            <a:avLst/>
          </a:prstGeom>
        </p:spPr>
      </p:pic>
      <p:sp>
        <p:nvSpPr>
          <p:cNvPr id="15" name="Text Placeholder 2">
            <a:extLst>
              <a:ext uri="{FF2B5EF4-FFF2-40B4-BE49-F238E27FC236}">
                <a16:creationId xmlns:a16="http://schemas.microsoft.com/office/drawing/2014/main" id="{838F3ACD-04E5-D20E-02EA-1E19CA11C827}"/>
              </a:ext>
            </a:extLst>
          </p:cNvPr>
          <p:cNvSpPr txBox="1">
            <a:spLocks/>
          </p:cNvSpPr>
          <p:nvPr/>
        </p:nvSpPr>
        <p:spPr>
          <a:xfrm>
            <a:off x="330199" y="5825328"/>
            <a:ext cx="11526837" cy="372239"/>
          </a:xfrm>
          <a:prstGeom prst="rect">
            <a:avLst/>
          </a:prstGeom>
          <a:solidFill>
            <a:srgbClr val="E4E8EF"/>
          </a:solidFill>
          <a:ln>
            <a:noFill/>
          </a:ln>
        </p:spPr>
        <p:txBody>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050" dirty="0"/>
              <a:t>Geothermal startups </a:t>
            </a:r>
            <a:r>
              <a:rPr lang="en-US" sz="1050" b="1" dirty="0"/>
              <a:t>attracting the most funding focus on innovations like closed-loop systems and dispatchable clean energy</a:t>
            </a:r>
            <a:r>
              <a:rPr lang="en-US" sz="1050" dirty="0"/>
              <a:t>. Investors </a:t>
            </a:r>
            <a:r>
              <a:rPr lang="en-US" sz="1050" b="1" dirty="0"/>
              <a:t>favor scalable, flexible technologies</a:t>
            </a:r>
            <a:r>
              <a:rPr lang="en-US" sz="1050" dirty="0"/>
              <a:t> aligned with high-growth sectors and reliable off-takers (e.g., data centers).</a:t>
            </a:r>
          </a:p>
        </p:txBody>
      </p:sp>
    </p:spTree>
    <p:extLst>
      <p:ext uri="{BB962C8B-B14F-4D97-AF65-F5344CB8AC3E}">
        <p14:creationId xmlns:p14="http://schemas.microsoft.com/office/powerpoint/2010/main" val="1711177000"/>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551D384-EFF2-1485-D352-983D75D9F1FF}"/>
            </a:ext>
          </a:extLst>
        </p:cNvPr>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2185B11E-AFC3-6015-3538-4F9B9C3ED7A4}"/>
              </a:ext>
            </a:extLst>
          </p:cNvPr>
          <p:cNvGraphicFramePr>
            <a:graphicFrameLocks/>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7" imgW="7772400" imgH="10058400" progId="TCLayout.ActiveDocument.1">
                  <p:embed/>
                </p:oleObj>
              </mc:Choice>
              <mc:Fallback>
                <p:oleObj name="think-cell Slide" r:id="rId7" imgW="7772400" imgH="10058400" progId="TCLayout.ActiveDocument.1">
                  <p:embed/>
                  <p:pic>
                    <p:nvPicPr>
                      <p:cNvPr id="6" name="think-cell data - do not delete" hidden="1">
                        <a:extLst>
                          <a:ext uri="{FF2B5EF4-FFF2-40B4-BE49-F238E27FC236}">
                            <a16:creationId xmlns:a16="http://schemas.microsoft.com/office/drawing/2014/main" id="{2185B11E-AFC3-6015-3538-4F9B9C3ED7A4}"/>
                          </a:ext>
                        </a:extLst>
                      </p:cNvPr>
                      <p:cNvPicPr/>
                      <p:nvPr/>
                    </p:nvPicPr>
                    <p:blipFill>
                      <a:blip r:embed="rId8"/>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0CE262FF-D689-1AC5-2D54-C6C4A65BB4A4}"/>
              </a:ext>
            </a:extLst>
          </p:cNvPr>
          <p:cNvSpPr>
            <a:spLocks noGrp="1"/>
          </p:cNvSpPr>
          <p:nvPr>
            <p:ph type="title"/>
          </p:nvPr>
        </p:nvSpPr>
        <p:spPr/>
        <p:txBody>
          <a:bodyPr vert="horz" rIns="91440"/>
          <a:lstStyle/>
          <a:p>
            <a:r>
              <a:rPr lang="en-US" dirty="0"/>
              <a:t>Dandelion Energy aims to make residential GHPs mainstream</a:t>
            </a:r>
          </a:p>
        </p:txBody>
      </p:sp>
      <p:sp>
        <p:nvSpPr>
          <p:cNvPr id="4" name="Footer Placeholder 3">
            <a:extLst>
              <a:ext uri="{FF2B5EF4-FFF2-40B4-BE49-F238E27FC236}">
                <a16:creationId xmlns:a16="http://schemas.microsoft.com/office/drawing/2014/main" id="{A80E49FA-D1BE-CE26-375C-94E67779C08A}"/>
              </a:ext>
            </a:extLst>
          </p:cNvPr>
          <p:cNvSpPr>
            <a:spLocks noGrp="1"/>
          </p:cNvSpPr>
          <p:nvPr>
            <p:ph type="ftr" sz="quarter" idx="3"/>
          </p:nvPr>
        </p:nvSpPr>
        <p:spPr/>
        <p:txBody>
          <a:bodyPr/>
          <a:lstStyle/>
          <a:p>
            <a:r>
              <a:rPr lang="en-US" dirty="0">
                <a:solidFill>
                  <a:srgbClr val="000000"/>
                </a:solidFill>
              </a:rPr>
              <a:t>Sources: </a:t>
            </a:r>
            <a:r>
              <a:rPr lang="en-US" dirty="0">
                <a:solidFill>
                  <a:srgbClr val="000000"/>
                </a:solidFill>
                <a:hlinkClick r:id="rId9"/>
              </a:rPr>
              <a:t>Dandelion Heating &amp; Cooling</a:t>
            </a:r>
            <a:r>
              <a:rPr lang="en-US" dirty="0">
                <a:solidFill>
                  <a:srgbClr val="000000"/>
                </a:solidFill>
              </a:rPr>
              <a:t> (Dandelion Energy, 2025).</a:t>
            </a:r>
            <a:endParaRPr lang="en-US" dirty="0">
              <a:solidFill>
                <a:srgbClr val="000000"/>
              </a:solidFill>
              <a:cs typeface="Arial"/>
            </a:endParaRPr>
          </a:p>
          <a:p>
            <a:pPr>
              <a:defRPr/>
            </a:pPr>
            <a:r>
              <a:rPr lang="en-US" dirty="0">
                <a:solidFill>
                  <a:srgbClr val="000000"/>
                </a:solidFill>
              </a:rPr>
              <a:t>Credit: </a:t>
            </a:r>
            <a:r>
              <a:rPr lang="en-US" dirty="0" err="1">
                <a:solidFill>
                  <a:srgbClr val="000000"/>
                </a:solidFill>
              </a:rPr>
              <a:t>Faradisa</a:t>
            </a:r>
            <a:r>
              <a:rPr lang="en-US" dirty="0">
                <a:solidFill>
                  <a:srgbClr val="000000"/>
                </a:solidFill>
              </a:rPr>
              <a:t> </a:t>
            </a:r>
            <a:r>
              <a:rPr lang="en-US" dirty="0" err="1">
                <a:solidFill>
                  <a:srgbClr val="000000"/>
                </a:solidFill>
              </a:rPr>
              <a:t>Anintya</a:t>
            </a:r>
            <a:r>
              <a:rPr lang="en-US" dirty="0">
                <a:solidFill>
                  <a:srgbClr val="000000"/>
                </a:solidFill>
              </a:rPr>
              <a:t>, Pia Doris Morrow, and </a:t>
            </a:r>
            <a:r>
              <a:rPr lang="en-US" dirty="0">
                <a:solidFill>
                  <a:srgbClr val="000000"/>
                </a:solidFill>
                <a:hlinkClick r:id="rId10"/>
              </a:rPr>
              <a:t>Gernot Wagner</a:t>
            </a:r>
            <a:r>
              <a:rPr lang="en-US" dirty="0">
                <a:solidFill>
                  <a:srgbClr val="000000"/>
                </a:solidFill>
              </a:rPr>
              <a:t>. </a:t>
            </a:r>
            <a:r>
              <a:rPr lang="en-US" dirty="0">
                <a:hlinkClick r:id="rId11"/>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rgbClr val="000000"/>
              </a:solidFill>
              <a:cs typeface="Arial"/>
            </a:endParaRPr>
          </a:p>
        </p:txBody>
      </p:sp>
      <p:sp>
        <p:nvSpPr>
          <p:cNvPr id="5" name="Text Placeholder 1">
            <a:extLst>
              <a:ext uri="{FF2B5EF4-FFF2-40B4-BE49-F238E27FC236}">
                <a16:creationId xmlns:a16="http://schemas.microsoft.com/office/drawing/2014/main" id="{3FD4A658-2692-05A0-612F-C7B2321A743C}"/>
              </a:ext>
            </a:extLst>
          </p:cNvPr>
          <p:cNvSpPr txBox="1">
            <a:spLocks/>
          </p:cNvSpPr>
          <p:nvPr/>
        </p:nvSpPr>
        <p:spPr>
          <a:xfrm>
            <a:off x="0" y="0"/>
            <a:ext cx="3886200" cy="320040"/>
          </a:xfrm>
          <a:prstGeom prst="rect">
            <a:avLst/>
          </a:prstGeom>
          <a:solidFill>
            <a:schemeClr val="accent1">
              <a:lumMod val="20000"/>
              <a:lumOff val="80000"/>
            </a:schemeClr>
          </a:solidFill>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cs typeface="Arial"/>
              </a:rPr>
              <a:t>Case study: Dandelion</a:t>
            </a:r>
            <a:endParaRPr lang="en-US" b="1" dirty="0"/>
          </a:p>
        </p:txBody>
      </p:sp>
      <p:pic>
        <p:nvPicPr>
          <p:cNvPr id="2" name="Picture 2" descr="Dandelion Energy Launches World's Most Efficient Geothermal Heat Pump  Nationwide">
            <a:extLst>
              <a:ext uri="{FF2B5EF4-FFF2-40B4-BE49-F238E27FC236}">
                <a16:creationId xmlns:a16="http://schemas.microsoft.com/office/drawing/2014/main" id="{497063CF-7BFA-29E1-C0CB-5ED48BE87045}"/>
              </a:ext>
            </a:extLst>
          </p:cNvPr>
          <p:cNvPicPr>
            <a:picLocks noChangeAspect="1" noChangeArrowheads="1"/>
          </p:cNvPicPr>
          <p:nvPr/>
        </p:nvPicPr>
        <p:blipFill rotWithShape="1">
          <a:blip r:embed="rId12" cstate="screen">
            <a:extLst>
              <a:ext uri="{28A0092B-C50C-407E-A947-70E740481C1C}">
                <a14:useLocalDpi xmlns:a14="http://schemas.microsoft.com/office/drawing/2010/main"/>
              </a:ext>
            </a:extLst>
          </a:blip>
          <a:srcRect/>
          <a:stretch/>
        </p:blipFill>
        <p:spPr bwMode="auto">
          <a:xfrm>
            <a:off x="325147" y="1286670"/>
            <a:ext cx="1993490" cy="659435"/>
          </a:xfrm>
          <a:prstGeom prst="rect">
            <a:avLst/>
          </a:prstGeom>
          <a:noFill/>
          <a:extLst>
            <a:ext uri="{909E8E84-426E-40DD-AFC4-6F175D3DCCD1}">
              <a14:hiddenFill xmlns:a14="http://schemas.microsoft.com/office/drawing/2010/main">
                <a:solidFill>
                  <a:srgbClr val="FFFFFF"/>
                </a:solidFill>
              </a14:hiddenFill>
            </a:ext>
          </a:extLst>
        </p:spPr>
      </p:pic>
      <p:cxnSp>
        <p:nvCxnSpPr>
          <p:cNvPr id="16" name="Straight Connector 15">
            <a:extLst>
              <a:ext uri="{FF2B5EF4-FFF2-40B4-BE49-F238E27FC236}">
                <a16:creationId xmlns:a16="http://schemas.microsoft.com/office/drawing/2014/main" id="{E2402F2F-5C12-5EFA-8D76-08C963B2076F}"/>
              </a:ext>
            </a:extLst>
          </p:cNvPr>
          <p:cNvCxnSpPr>
            <a:cxnSpLocks/>
          </p:cNvCxnSpPr>
          <p:nvPr/>
        </p:nvCxnSpPr>
        <p:spPr bwMode="gray">
          <a:xfrm>
            <a:off x="4905985" y="3624332"/>
            <a:ext cx="6821846" cy="0"/>
          </a:xfrm>
          <a:prstGeom prst="line">
            <a:avLst/>
          </a:prstGeom>
          <a:ln w="12700" cap="flat">
            <a:solidFill>
              <a:schemeClr val="tx2"/>
            </a:solidFill>
            <a:prstDash val="solid"/>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21CDC882-7154-3C89-B086-014F85B067BF}"/>
              </a:ext>
            </a:extLst>
          </p:cNvPr>
          <p:cNvSpPr txBox="1"/>
          <p:nvPr/>
        </p:nvSpPr>
        <p:spPr bwMode="gray">
          <a:xfrm>
            <a:off x="4905985" y="1281982"/>
            <a:ext cx="6949440" cy="895533"/>
          </a:xfrm>
          <a:prstGeom prst="rect">
            <a:avLst/>
          </a:prstGeom>
          <a:noFill/>
        </p:spPr>
        <p:txBody>
          <a:bodyPr wrap="square" lIns="36000" tIns="36000" rIns="36000" bIns="36000" rtlCol="0">
            <a:noAutofit/>
          </a:bodyPr>
          <a:lstStyle/>
          <a:p>
            <a:pPr marL="171450" indent="-171450">
              <a:buFont typeface="Arial" panose="020B0604020202020204" pitchFamily="34" charset="0"/>
              <a:buChar char="•"/>
            </a:pPr>
            <a:r>
              <a:rPr lang="en-US" sz="1200" b="1" dirty="0"/>
              <a:t>High reliance on fossil fuels: </a:t>
            </a:r>
            <a:r>
              <a:rPr lang="en-US" sz="1200" dirty="0"/>
              <a:t>Millions of U.S. homes, especially in the Northeast, still depend on fuel oil or propane for heating, which are both expensive and carbon-intensive.</a:t>
            </a:r>
          </a:p>
          <a:p>
            <a:pPr marL="171450" indent="-171450">
              <a:buFont typeface="Arial" panose="020B0604020202020204" pitchFamily="34" charset="0"/>
              <a:buChar char="•"/>
            </a:pPr>
            <a:r>
              <a:rPr lang="en-US" sz="1200" b="1" dirty="0"/>
              <a:t>Barriers to geothermal adoption:</a:t>
            </a:r>
            <a:r>
              <a:rPr lang="en-US" sz="1200" dirty="0"/>
              <a:t> Traditional geothermal systems were expensive, required complex custom installations, and had limited consumer awareness.</a:t>
            </a:r>
          </a:p>
        </p:txBody>
      </p:sp>
      <p:sp>
        <p:nvSpPr>
          <p:cNvPr id="18" name="TextBox 17">
            <a:extLst>
              <a:ext uri="{FF2B5EF4-FFF2-40B4-BE49-F238E27FC236}">
                <a16:creationId xmlns:a16="http://schemas.microsoft.com/office/drawing/2014/main" id="{F19D389B-E0AE-F3F5-DA12-8D7EF8BB69C2}"/>
              </a:ext>
            </a:extLst>
          </p:cNvPr>
          <p:cNvSpPr txBox="1"/>
          <p:nvPr/>
        </p:nvSpPr>
        <p:spPr bwMode="gray">
          <a:xfrm>
            <a:off x="4905985" y="2387836"/>
            <a:ext cx="6949440" cy="1113639"/>
          </a:xfrm>
          <a:prstGeom prst="rect">
            <a:avLst/>
          </a:prstGeom>
          <a:noFill/>
        </p:spPr>
        <p:txBody>
          <a:bodyPr wrap="square" lIns="36000" tIns="36000" rIns="36000" bIns="36000" rtlCol="0">
            <a:noAutofit/>
          </a:bodyPr>
          <a:lstStyle/>
          <a:p>
            <a:pPr marL="171450" indent="-171450">
              <a:buFont typeface="Arial" panose="020B0604020202020204" pitchFamily="34" charset="0"/>
              <a:buChar char="•"/>
            </a:pPr>
            <a:r>
              <a:rPr lang="en-US" sz="1200" b="1" dirty="0"/>
              <a:t>Vertically integrated solution</a:t>
            </a:r>
            <a:r>
              <a:rPr lang="en-US" sz="1200" dirty="0"/>
              <a:t> for residential geothermal heating and cooling, including:</a:t>
            </a:r>
          </a:p>
          <a:p>
            <a:pPr marL="171450" indent="-171450">
              <a:buFont typeface="Arial" panose="020B0604020202020204" pitchFamily="34" charset="0"/>
              <a:buChar char="•"/>
            </a:pPr>
            <a:r>
              <a:rPr lang="en-US" sz="1200" b="1" dirty="0"/>
              <a:t>Ground-loop installation </a:t>
            </a:r>
            <a:r>
              <a:rPr lang="en-US" sz="1200" dirty="0"/>
              <a:t>using Dandelion’s proprietary drilling technology.</a:t>
            </a:r>
          </a:p>
          <a:p>
            <a:pPr marL="171450" indent="-171450">
              <a:buFont typeface="Arial" panose="020B0604020202020204" pitchFamily="34" charset="0"/>
              <a:buChar char="•"/>
            </a:pPr>
            <a:r>
              <a:rPr lang="en-US" sz="1200" dirty="0"/>
              <a:t>A high-efficiency heat pump replaces both the furnace and AC.</a:t>
            </a:r>
          </a:p>
          <a:p>
            <a:pPr marL="171450" indent="-171450">
              <a:buFont typeface="Arial" panose="020B0604020202020204" pitchFamily="34" charset="0"/>
              <a:buChar char="•"/>
            </a:pPr>
            <a:r>
              <a:rPr lang="en-US" sz="1200" b="1" dirty="0"/>
              <a:t>Software and financing: $0-down financing plans </a:t>
            </a:r>
            <a:r>
              <a:rPr lang="en-US" sz="1200" dirty="0"/>
              <a:t>to tackle the barrier of $30K+ upfront cost.</a:t>
            </a:r>
          </a:p>
        </p:txBody>
      </p:sp>
      <p:sp>
        <p:nvSpPr>
          <p:cNvPr id="19" name="ValueChainStarter">
            <a:extLst>
              <a:ext uri="{FF2B5EF4-FFF2-40B4-BE49-F238E27FC236}">
                <a16:creationId xmlns:a16="http://schemas.microsoft.com/office/drawing/2014/main" id="{83975DD2-383F-647D-A311-7A1176A1A11D}"/>
              </a:ext>
            </a:extLst>
          </p:cNvPr>
          <p:cNvSpPr>
            <a:spLocks noChangeArrowheads="1"/>
          </p:cNvSpPr>
          <p:nvPr>
            <p:custDataLst>
              <p:tags r:id="rId2"/>
            </p:custDataLst>
          </p:nvPr>
        </p:nvSpPr>
        <p:spPr bwMode="gray">
          <a:xfrm rot="5400000">
            <a:off x="3441425" y="977603"/>
            <a:ext cx="1042201" cy="1650960"/>
          </a:xfrm>
          <a:prstGeom prst="homePlate">
            <a:avLst>
              <a:gd name="adj" fmla="val 12004"/>
            </a:avLst>
          </a:prstGeom>
          <a:solidFill>
            <a:schemeClr val="accent2">
              <a:lumMod val="90000"/>
              <a:lumOff val="10000"/>
            </a:schemeClr>
          </a:solidFill>
          <a:ln w="38100" cap="rnd" algn="ctr">
            <a:noFill/>
            <a:round/>
            <a:headEnd/>
            <a:tailEnd/>
          </a:ln>
        </p:spPr>
        <p:txBody>
          <a:bodyPr lIns="0" tIns="0" rIns="0" bIns="0" anchor="ctr" anchorCtr="0"/>
          <a:lstStyle/>
          <a:p>
            <a:pPr marL="0" indent="0" algn="ctr" eaLnBrk="0" hangingPunct="0">
              <a:buNone/>
            </a:pPr>
            <a:endParaRPr lang="en-US" dirty="0">
              <a:solidFill>
                <a:schemeClr val="bg1"/>
              </a:solidFill>
              <a:latin typeface="Trebuchet MS" panose="020B0603020202020204" pitchFamily="34" charset="0"/>
              <a:sym typeface="Trebuchet MS" panose="020B0603020202020204" pitchFamily="34" charset="0"/>
            </a:endParaRPr>
          </a:p>
        </p:txBody>
      </p:sp>
      <p:sp>
        <p:nvSpPr>
          <p:cNvPr id="20" name="ValueChainHeader">
            <a:extLst>
              <a:ext uri="{FF2B5EF4-FFF2-40B4-BE49-F238E27FC236}">
                <a16:creationId xmlns:a16="http://schemas.microsoft.com/office/drawing/2014/main" id="{E873FC55-9C0F-9C5F-34A0-10734A552545}"/>
              </a:ext>
            </a:extLst>
          </p:cNvPr>
          <p:cNvSpPr>
            <a:spLocks noChangeArrowheads="1"/>
          </p:cNvSpPr>
          <p:nvPr>
            <p:custDataLst>
              <p:tags r:id="rId3"/>
            </p:custDataLst>
          </p:nvPr>
        </p:nvSpPr>
        <p:spPr bwMode="gray">
          <a:xfrm rot="5400000">
            <a:off x="3317366" y="2210207"/>
            <a:ext cx="1290319" cy="1650960"/>
          </a:xfrm>
          <a:prstGeom prst="chevron">
            <a:avLst>
              <a:gd name="adj" fmla="val 12004"/>
            </a:avLst>
          </a:prstGeom>
          <a:solidFill>
            <a:schemeClr val="accent2">
              <a:lumMod val="75000"/>
              <a:lumOff val="25000"/>
            </a:schemeClr>
          </a:solidFill>
          <a:ln w="38100" cap="rnd" algn="ctr">
            <a:noFill/>
            <a:round/>
            <a:headEnd/>
            <a:tailEnd/>
          </a:ln>
        </p:spPr>
        <p:txBody>
          <a:bodyPr lIns="0" tIns="0" rIns="0" bIns="0" anchor="ctr" anchorCtr="0"/>
          <a:lstStyle/>
          <a:p>
            <a:pPr marL="0" indent="0" algn="ctr" eaLnBrk="0" hangingPunct="0">
              <a:buNone/>
            </a:pPr>
            <a:endParaRPr lang="en-US" dirty="0">
              <a:solidFill>
                <a:schemeClr val="bg1"/>
              </a:solidFill>
              <a:latin typeface="Trebuchet MS" panose="020B0603020202020204" pitchFamily="34" charset="0"/>
              <a:sym typeface="Trebuchet MS" panose="020B0603020202020204" pitchFamily="34" charset="0"/>
            </a:endParaRPr>
          </a:p>
        </p:txBody>
      </p:sp>
      <p:sp>
        <p:nvSpPr>
          <p:cNvPr id="21" name="ValueChainHeader">
            <a:extLst>
              <a:ext uri="{FF2B5EF4-FFF2-40B4-BE49-F238E27FC236}">
                <a16:creationId xmlns:a16="http://schemas.microsoft.com/office/drawing/2014/main" id="{C68869F9-19F4-D1FA-1CC5-675EDE57BED6}"/>
              </a:ext>
            </a:extLst>
          </p:cNvPr>
          <p:cNvSpPr>
            <a:spLocks noChangeArrowheads="1"/>
          </p:cNvSpPr>
          <p:nvPr>
            <p:custDataLst>
              <p:tags r:id="rId4"/>
            </p:custDataLst>
          </p:nvPr>
        </p:nvSpPr>
        <p:spPr bwMode="gray">
          <a:xfrm rot="5400000">
            <a:off x="3288836" y="3595400"/>
            <a:ext cx="1347379" cy="1650960"/>
          </a:xfrm>
          <a:prstGeom prst="chevron">
            <a:avLst>
              <a:gd name="adj" fmla="val 12004"/>
            </a:avLst>
          </a:prstGeom>
          <a:solidFill>
            <a:schemeClr val="accent2">
              <a:lumMod val="50000"/>
              <a:lumOff val="50000"/>
            </a:schemeClr>
          </a:solidFill>
          <a:ln w="38100" cap="rnd" algn="ctr">
            <a:noFill/>
            <a:round/>
            <a:headEnd/>
            <a:tailEnd/>
          </a:ln>
        </p:spPr>
        <p:txBody>
          <a:bodyPr lIns="0" tIns="0" rIns="0" bIns="0" anchor="ctr" anchorCtr="0"/>
          <a:lstStyle/>
          <a:p>
            <a:pPr marL="0" indent="0" algn="ctr" eaLnBrk="0" hangingPunct="0">
              <a:buNone/>
            </a:pPr>
            <a:endParaRPr lang="en-US" dirty="0">
              <a:solidFill>
                <a:schemeClr val="bg1"/>
              </a:solidFill>
              <a:latin typeface="Trebuchet MS" panose="020B0603020202020204" pitchFamily="34" charset="0"/>
              <a:sym typeface="Trebuchet MS" panose="020B0603020202020204" pitchFamily="34" charset="0"/>
            </a:endParaRPr>
          </a:p>
        </p:txBody>
      </p:sp>
      <p:cxnSp>
        <p:nvCxnSpPr>
          <p:cNvPr id="22" name="Straight Connector 21">
            <a:extLst>
              <a:ext uri="{FF2B5EF4-FFF2-40B4-BE49-F238E27FC236}">
                <a16:creationId xmlns:a16="http://schemas.microsoft.com/office/drawing/2014/main" id="{447E3B31-98DA-0E3C-5F0F-5307D2B0C44C}"/>
              </a:ext>
            </a:extLst>
          </p:cNvPr>
          <p:cNvCxnSpPr>
            <a:cxnSpLocks/>
          </p:cNvCxnSpPr>
          <p:nvPr/>
        </p:nvCxnSpPr>
        <p:spPr bwMode="gray">
          <a:xfrm>
            <a:off x="4905985" y="2282676"/>
            <a:ext cx="6821846" cy="0"/>
          </a:xfrm>
          <a:prstGeom prst="line">
            <a:avLst/>
          </a:prstGeom>
          <a:ln w="12700" cap="flat">
            <a:solidFill>
              <a:schemeClr val="tx2"/>
            </a:solidFill>
            <a:prstDash val="solid"/>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D94A895E-194F-A5C8-1824-DCBB3F96B4FA}"/>
              </a:ext>
            </a:extLst>
          </p:cNvPr>
          <p:cNvSpPr txBox="1"/>
          <p:nvPr/>
        </p:nvSpPr>
        <p:spPr bwMode="gray">
          <a:xfrm>
            <a:off x="4905985" y="3747190"/>
            <a:ext cx="6949440" cy="1177292"/>
          </a:xfrm>
          <a:prstGeom prst="rect">
            <a:avLst/>
          </a:prstGeom>
          <a:noFill/>
        </p:spPr>
        <p:txBody>
          <a:bodyPr wrap="square" lIns="36000" tIns="36000" rIns="36000" bIns="36000" rtlCol="0">
            <a:noAutofit/>
          </a:bodyPr>
          <a:lstStyle/>
          <a:p>
            <a:pPr marL="171450" indent="-171450">
              <a:buFont typeface="Arial" panose="020B0604020202020204" pitchFamily="34" charset="0"/>
              <a:buChar char="•"/>
            </a:pPr>
            <a:r>
              <a:rPr lang="en-US" sz="1200" dirty="0"/>
              <a:t>Over </a:t>
            </a:r>
            <a:r>
              <a:rPr lang="en-US" sz="1200" b="1" dirty="0"/>
              <a:t>2,000+ systems installed</a:t>
            </a:r>
            <a:r>
              <a:rPr lang="en-US" sz="1200" dirty="0"/>
              <a:t>, primarily in New York, Connecticut, and Massachusetts. Expansion continues in the Northeast U.S., where homes are older, heating needs are higher due to the colder climate, and fossil fuel use is prevalent.</a:t>
            </a:r>
          </a:p>
          <a:p>
            <a:pPr marL="171450" indent="-171450">
              <a:buFont typeface="Arial" panose="020B0604020202020204" pitchFamily="34" charset="0"/>
              <a:buChar char="•"/>
            </a:pPr>
            <a:r>
              <a:rPr lang="en-US" sz="1200" dirty="0"/>
              <a:t>Impact per home: Homeowners </a:t>
            </a:r>
            <a:r>
              <a:rPr lang="en-US" sz="1200" b="1" dirty="0"/>
              <a:t>typically save $1,000 to $2,000 per year </a:t>
            </a:r>
            <a:r>
              <a:rPr lang="en-US" sz="1200" dirty="0"/>
              <a:t>on energy bills after switching from oil/propane. Each installation reduces </a:t>
            </a:r>
            <a:r>
              <a:rPr lang="en-US" sz="1200" b="1" dirty="0"/>
              <a:t>~80% of a home’s carbon emissions</a:t>
            </a:r>
            <a:r>
              <a:rPr lang="en-US" sz="1200" dirty="0"/>
              <a:t> from heating and cooling.</a:t>
            </a:r>
          </a:p>
        </p:txBody>
      </p:sp>
      <p:cxnSp>
        <p:nvCxnSpPr>
          <p:cNvPr id="24" name="Straight Connector 23">
            <a:extLst>
              <a:ext uri="{FF2B5EF4-FFF2-40B4-BE49-F238E27FC236}">
                <a16:creationId xmlns:a16="http://schemas.microsoft.com/office/drawing/2014/main" id="{DE4AAD6F-E75F-4E22-6839-469511AB56F2}"/>
              </a:ext>
            </a:extLst>
          </p:cNvPr>
          <p:cNvCxnSpPr>
            <a:cxnSpLocks/>
          </p:cNvCxnSpPr>
          <p:nvPr/>
        </p:nvCxnSpPr>
        <p:spPr bwMode="gray">
          <a:xfrm>
            <a:off x="4905985" y="5042696"/>
            <a:ext cx="6821846" cy="0"/>
          </a:xfrm>
          <a:prstGeom prst="line">
            <a:avLst/>
          </a:prstGeom>
          <a:ln w="12700" cap="flat">
            <a:solidFill>
              <a:schemeClr val="tx2"/>
            </a:solidFill>
            <a:prstDash val="solid"/>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5" name="ValueChainHeader">
            <a:extLst>
              <a:ext uri="{FF2B5EF4-FFF2-40B4-BE49-F238E27FC236}">
                <a16:creationId xmlns:a16="http://schemas.microsoft.com/office/drawing/2014/main" id="{6DB26AB1-A91B-4E09-1CD2-693DF052C524}"/>
              </a:ext>
            </a:extLst>
          </p:cNvPr>
          <p:cNvSpPr>
            <a:spLocks noChangeArrowheads="1"/>
          </p:cNvSpPr>
          <p:nvPr>
            <p:custDataLst>
              <p:tags r:id="rId5"/>
            </p:custDataLst>
          </p:nvPr>
        </p:nvSpPr>
        <p:spPr bwMode="gray">
          <a:xfrm rot="5400000">
            <a:off x="3379716" y="4920801"/>
            <a:ext cx="1165619" cy="1650960"/>
          </a:xfrm>
          <a:prstGeom prst="chevron">
            <a:avLst>
              <a:gd name="adj" fmla="val 12004"/>
            </a:avLst>
          </a:prstGeom>
          <a:solidFill>
            <a:schemeClr val="accent2">
              <a:lumMod val="25000"/>
              <a:lumOff val="75000"/>
            </a:schemeClr>
          </a:solidFill>
          <a:ln w="38100" cap="rnd" algn="ctr">
            <a:noFill/>
            <a:round/>
            <a:headEnd/>
            <a:tailEnd/>
          </a:ln>
        </p:spPr>
        <p:txBody>
          <a:bodyPr lIns="0" tIns="0" rIns="0" bIns="0" anchor="ctr" anchorCtr="0"/>
          <a:lstStyle/>
          <a:p>
            <a:pPr marL="0" indent="0" algn="ctr" eaLnBrk="0" hangingPunct="0">
              <a:buNone/>
            </a:pPr>
            <a:endParaRPr lang="en-US" dirty="0">
              <a:solidFill>
                <a:schemeClr val="bg1"/>
              </a:solidFill>
              <a:latin typeface="Trebuchet MS" panose="020B0603020202020204" pitchFamily="34" charset="0"/>
              <a:sym typeface="Trebuchet MS" panose="020B0603020202020204" pitchFamily="34" charset="0"/>
            </a:endParaRPr>
          </a:p>
        </p:txBody>
      </p:sp>
      <p:sp>
        <p:nvSpPr>
          <p:cNvPr id="26" name="TextBox 25">
            <a:extLst>
              <a:ext uri="{FF2B5EF4-FFF2-40B4-BE49-F238E27FC236}">
                <a16:creationId xmlns:a16="http://schemas.microsoft.com/office/drawing/2014/main" id="{FDC06EC3-240C-AB07-45EF-C0A2B97C3B99}"/>
              </a:ext>
            </a:extLst>
          </p:cNvPr>
          <p:cNvSpPr txBox="1"/>
          <p:nvPr/>
        </p:nvSpPr>
        <p:spPr bwMode="gray">
          <a:xfrm>
            <a:off x="4905985" y="5160911"/>
            <a:ext cx="6949440" cy="993401"/>
          </a:xfrm>
          <a:prstGeom prst="rect">
            <a:avLst/>
          </a:prstGeom>
          <a:noFill/>
        </p:spPr>
        <p:txBody>
          <a:bodyPr wrap="square" lIns="36000" tIns="36000" rIns="36000" bIns="36000" rtlCol="0">
            <a:noAutofit/>
          </a:bodyPr>
          <a:lstStyle/>
          <a:p>
            <a:pPr marL="171450" indent="-171450">
              <a:buFont typeface="Arial" panose="020B0604020202020204" pitchFamily="34" charset="0"/>
              <a:buChar char="•"/>
            </a:pPr>
            <a:r>
              <a:rPr lang="en-US" sz="1200" dirty="0"/>
              <a:t>Well-positioned to </a:t>
            </a:r>
            <a:r>
              <a:rPr lang="en-US" sz="1200" b="1" dirty="0"/>
              <a:t>leverage the IRA 30% tax credit </a:t>
            </a:r>
            <a:r>
              <a:rPr lang="en-US" sz="1200" dirty="0"/>
              <a:t>and state-level rebates (e.g., Mass Save rebates in Massachusetts, NYSERDA in New York).</a:t>
            </a:r>
          </a:p>
          <a:p>
            <a:pPr marL="171450" indent="-171450">
              <a:buFont typeface="Arial" panose="020B0604020202020204" pitchFamily="34" charset="0"/>
              <a:buChar char="•"/>
            </a:pPr>
            <a:r>
              <a:rPr lang="en-US" sz="1200" dirty="0"/>
              <a:t>Potential for </a:t>
            </a:r>
            <a:r>
              <a:rPr lang="en-US" sz="1200" b="1" dirty="0"/>
              <a:t>expansion into other states </a:t>
            </a:r>
            <a:r>
              <a:rPr lang="en-US" sz="1200" dirty="0"/>
              <a:t>(e.g., Pennsylvania, Illinois).</a:t>
            </a:r>
          </a:p>
          <a:p>
            <a:pPr marL="171450" indent="-171450">
              <a:buFont typeface="Arial" panose="020B0604020202020204" pitchFamily="34" charset="0"/>
              <a:buChar char="•"/>
            </a:pPr>
            <a:r>
              <a:rPr lang="en-US" sz="1200" b="1" dirty="0"/>
              <a:t>A workforce trained in geothermal-specific roles</a:t>
            </a:r>
            <a:r>
              <a:rPr lang="en-US" sz="1200" dirty="0"/>
              <a:t>, including drill operations and clean HVAC installation, created an asset.</a:t>
            </a:r>
          </a:p>
        </p:txBody>
      </p:sp>
      <p:sp>
        <p:nvSpPr>
          <p:cNvPr id="27" name="TextBox 26">
            <a:extLst>
              <a:ext uri="{FF2B5EF4-FFF2-40B4-BE49-F238E27FC236}">
                <a16:creationId xmlns:a16="http://schemas.microsoft.com/office/drawing/2014/main" id="{27B230D7-6F9B-6ACD-62BE-7EDA10C600BA}"/>
              </a:ext>
            </a:extLst>
          </p:cNvPr>
          <p:cNvSpPr txBox="1"/>
          <p:nvPr/>
        </p:nvSpPr>
        <p:spPr bwMode="gray">
          <a:xfrm>
            <a:off x="325147" y="1972303"/>
            <a:ext cx="2572798" cy="4224884"/>
          </a:xfrm>
          <a:prstGeom prst="rect">
            <a:avLst/>
          </a:prstGeom>
          <a:solidFill>
            <a:schemeClr val="bg1">
              <a:lumMod val="95000"/>
            </a:schemeClr>
          </a:solidFill>
        </p:spPr>
        <p:txBody>
          <a:bodyPr wrap="square" lIns="36000" tIns="36000" rIns="36000" bIns="36000" rtlCol="0" anchor="t">
            <a:noAutofit/>
          </a:bodyPr>
          <a:lstStyle/>
          <a:p>
            <a:r>
              <a:rPr lang="en-US" sz="1200" b="1" dirty="0"/>
              <a:t>Company Profile</a:t>
            </a:r>
          </a:p>
          <a:p>
            <a:endParaRPr lang="en-US" sz="1200" b="1" dirty="0"/>
          </a:p>
          <a:p>
            <a:pPr marL="171450" indent="-171450">
              <a:buFont typeface="Arial" panose="020B0604020202020204" pitchFamily="34" charset="0"/>
              <a:buChar char="•"/>
            </a:pPr>
            <a:r>
              <a:rPr lang="en-US" sz="1200" dirty="0"/>
              <a:t>Based in Mount Kisco, New York.</a:t>
            </a:r>
            <a:endParaRPr lang="en-US" sz="1200" dirty="0">
              <a:cs typeface="Arial"/>
            </a:endParaRPr>
          </a:p>
          <a:p>
            <a:pPr marL="171450" indent="-171450">
              <a:buFont typeface="Arial" panose="020B0604020202020204" pitchFamily="34" charset="0"/>
              <a:buChar char="•"/>
            </a:pPr>
            <a:r>
              <a:rPr lang="en-US" sz="1200" dirty="0"/>
              <a:t>Founded in 2017 as a spinoff from Alphabet’s X lab (formerly Google X).</a:t>
            </a:r>
            <a:endParaRPr lang="en-US" sz="1200" dirty="0">
              <a:cs typeface="Arial"/>
            </a:endParaRPr>
          </a:p>
          <a:p>
            <a:pPr marL="171450" indent="-171450">
              <a:buFont typeface="Arial" panose="020B0604020202020204" pitchFamily="34" charset="0"/>
              <a:buChar char="•"/>
            </a:pPr>
            <a:r>
              <a:rPr lang="en-US" sz="1200" dirty="0"/>
              <a:t>Raised </a:t>
            </a:r>
            <a:r>
              <a:rPr lang="en-US" sz="1200" b="1" dirty="0"/>
              <a:t>$100M+</a:t>
            </a:r>
            <a:r>
              <a:rPr lang="en-US" sz="1200" dirty="0"/>
              <a:t> funding from investors including GV, NEA, Breakthrough Energy Ventures.</a:t>
            </a:r>
            <a:endParaRPr lang="en-US" sz="1200" dirty="0">
              <a:cs typeface="Arial"/>
            </a:endParaRPr>
          </a:p>
          <a:p>
            <a:pPr marL="171450" indent="-171450">
              <a:buFont typeface="Arial" panose="020B0604020202020204" pitchFamily="34" charset="0"/>
              <a:buChar char="•"/>
            </a:pPr>
            <a:r>
              <a:rPr lang="en-US" sz="1200" dirty="0"/>
              <a:t>Has ~150 employees (as of 2023), including in-house drillers and HVAC installers.</a:t>
            </a:r>
            <a:endParaRPr lang="en-US" sz="1200" dirty="0">
              <a:cs typeface="Arial"/>
            </a:endParaRPr>
          </a:p>
          <a:p>
            <a:pPr marL="171450" indent="-171450">
              <a:buFont typeface="Arial" panose="020B0604020202020204" pitchFamily="34" charset="0"/>
              <a:buChar char="•"/>
            </a:pPr>
            <a:r>
              <a:rPr lang="en-US" sz="1200" dirty="0"/>
              <a:t>Positions geothermal like a scalable tech product, not a one-off construction job.</a:t>
            </a:r>
            <a:endParaRPr lang="en-US" sz="1200" dirty="0">
              <a:cs typeface="Arial"/>
            </a:endParaRPr>
          </a:p>
          <a:p>
            <a:pPr marL="171450" indent="-171450">
              <a:buFont typeface="Arial" panose="020B0604020202020204" pitchFamily="34" charset="0"/>
              <a:buChar char="•"/>
            </a:pPr>
            <a:r>
              <a:rPr lang="en-US" sz="1200" dirty="0"/>
              <a:t>Aims to bring geothermal mainstream – like Tesla for EVs or Sunrun for solar – by simplifying adoption, cutting costs, and building trust.</a:t>
            </a:r>
            <a:endParaRPr lang="en-US" sz="1200" dirty="0">
              <a:cs typeface="Arial"/>
            </a:endParaRPr>
          </a:p>
        </p:txBody>
      </p:sp>
      <p:sp>
        <p:nvSpPr>
          <p:cNvPr id="28" name="TextBox 27">
            <a:extLst>
              <a:ext uri="{FF2B5EF4-FFF2-40B4-BE49-F238E27FC236}">
                <a16:creationId xmlns:a16="http://schemas.microsoft.com/office/drawing/2014/main" id="{B022F626-BE05-2ABA-8C41-D8E57C234BF4}"/>
              </a:ext>
            </a:extLst>
          </p:cNvPr>
          <p:cNvSpPr txBox="1"/>
          <p:nvPr/>
        </p:nvSpPr>
        <p:spPr bwMode="gray">
          <a:xfrm>
            <a:off x="3233458" y="1489733"/>
            <a:ext cx="1458134" cy="626701"/>
          </a:xfrm>
          <a:prstGeom prst="rect">
            <a:avLst/>
          </a:prstGeom>
          <a:noFill/>
        </p:spPr>
        <p:txBody>
          <a:bodyPr wrap="square" lIns="36000" tIns="36000" rIns="36000" bIns="36000" rtlCol="0">
            <a:spAutoFit/>
          </a:bodyPr>
          <a:lstStyle/>
          <a:p>
            <a:pPr marL="0" indent="0" algn="ctr">
              <a:buNone/>
            </a:pPr>
            <a:r>
              <a:rPr lang="en-US" sz="1800" b="1" dirty="0">
                <a:solidFill>
                  <a:schemeClr val="bg1"/>
                </a:solidFill>
              </a:rPr>
              <a:t>Key pain points</a:t>
            </a:r>
          </a:p>
        </p:txBody>
      </p:sp>
      <p:sp>
        <p:nvSpPr>
          <p:cNvPr id="29" name="TextBox 28">
            <a:extLst>
              <a:ext uri="{FF2B5EF4-FFF2-40B4-BE49-F238E27FC236}">
                <a16:creationId xmlns:a16="http://schemas.microsoft.com/office/drawing/2014/main" id="{9A48B332-4AE3-D019-000C-E030D52F975F}"/>
              </a:ext>
            </a:extLst>
          </p:cNvPr>
          <p:cNvSpPr txBox="1"/>
          <p:nvPr/>
        </p:nvSpPr>
        <p:spPr bwMode="gray">
          <a:xfrm>
            <a:off x="3233458" y="2722337"/>
            <a:ext cx="1458134" cy="626701"/>
          </a:xfrm>
          <a:prstGeom prst="rect">
            <a:avLst/>
          </a:prstGeom>
          <a:noFill/>
        </p:spPr>
        <p:txBody>
          <a:bodyPr wrap="square" lIns="36000" tIns="36000" rIns="36000" bIns="36000" rtlCol="0">
            <a:spAutoFit/>
          </a:bodyPr>
          <a:lstStyle/>
          <a:p>
            <a:pPr marL="0" indent="0" algn="ctr">
              <a:buNone/>
            </a:pPr>
            <a:r>
              <a:rPr lang="en-US" sz="1800" b="1" dirty="0">
                <a:solidFill>
                  <a:schemeClr val="bg1"/>
                </a:solidFill>
              </a:rPr>
              <a:t>Product &amp; solutions</a:t>
            </a:r>
          </a:p>
        </p:txBody>
      </p:sp>
      <p:sp>
        <p:nvSpPr>
          <p:cNvPr id="30" name="TextBox 29">
            <a:extLst>
              <a:ext uri="{FF2B5EF4-FFF2-40B4-BE49-F238E27FC236}">
                <a16:creationId xmlns:a16="http://schemas.microsoft.com/office/drawing/2014/main" id="{010FB5E3-7FE5-F61F-70E5-06091EA1191B}"/>
              </a:ext>
            </a:extLst>
          </p:cNvPr>
          <p:cNvSpPr txBox="1"/>
          <p:nvPr/>
        </p:nvSpPr>
        <p:spPr bwMode="gray">
          <a:xfrm>
            <a:off x="3233458" y="4107530"/>
            <a:ext cx="1458134" cy="626701"/>
          </a:xfrm>
          <a:prstGeom prst="rect">
            <a:avLst/>
          </a:prstGeom>
          <a:noFill/>
        </p:spPr>
        <p:txBody>
          <a:bodyPr wrap="square" lIns="36000" tIns="36000" rIns="36000" bIns="36000" rtlCol="0">
            <a:spAutoFit/>
          </a:bodyPr>
          <a:lstStyle/>
          <a:p>
            <a:pPr marL="0" indent="0" algn="ctr">
              <a:buNone/>
            </a:pPr>
            <a:r>
              <a:rPr lang="en-US" sz="1800" b="1" dirty="0">
                <a:solidFill>
                  <a:schemeClr val="bg1"/>
                </a:solidFill>
              </a:rPr>
              <a:t>Impact generated</a:t>
            </a:r>
          </a:p>
        </p:txBody>
      </p:sp>
      <p:sp>
        <p:nvSpPr>
          <p:cNvPr id="31" name="TextBox 30">
            <a:extLst>
              <a:ext uri="{FF2B5EF4-FFF2-40B4-BE49-F238E27FC236}">
                <a16:creationId xmlns:a16="http://schemas.microsoft.com/office/drawing/2014/main" id="{2ADD4EDD-1A4B-FCCD-DC92-BE9029455469}"/>
              </a:ext>
            </a:extLst>
          </p:cNvPr>
          <p:cNvSpPr txBox="1"/>
          <p:nvPr/>
        </p:nvSpPr>
        <p:spPr bwMode="gray">
          <a:xfrm>
            <a:off x="3160552" y="5435110"/>
            <a:ext cx="1603947" cy="903700"/>
          </a:xfrm>
          <a:prstGeom prst="rect">
            <a:avLst/>
          </a:prstGeom>
          <a:noFill/>
        </p:spPr>
        <p:txBody>
          <a:bodyPr wrap="square" lIns="36000" tIns="36000" rIns="36000" bIns="36000" rtlCol="0">
            <a:spAutoFit/>
          </a:bodyPr>
          <a:lstStyle/>
          <a:p>
            <a:pPr marL="0" indent="0" algn="ctr">
              <a:buNone/>
            </a:pPr>
            <a:r>
              <a:rPr lang="en-US" sz="1800" b="1" dirty="0">
                <a:solidFill>
                  <a:schemeClr val="bg1"/>
                </a:solidFill>
              </a:rPr>
              <a:t>Future opportunities</a:t>
            </a:r>
          </a:p>
        </p:txBody>
      </p:sp>
    </p:spTree>
    <p:extLst>
      <p:ext uri="{BB962C8B-B14F-4D97-AF65-F5344CB8AC3E}">
        <p14:creationId xmlns:p14="http://schemas.microsoft.com/office/powerpoint/2010/main" val="621491934"/>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8FD66215-E208-DFD0-4667-0DF642128991}"/>
              </a:ext>
            </a:extLst>
          </p:cNvPr>
          <p:cNvGraphicFramePr>
            <a:graphicFrameLocks/>
          </p:cNvGraphicFramePr>
          <p:nvPr>
            <p:custDataLst>
              <p:tags r:id="rId1"/>
            </p:custDataLst>
            <p:extLst>
              <p:ext uri="{D42A27DB-BD31-4B8C-83A1-F6EECF244321}">
                <p14:modId xmlns:p14="http://schemas.microsoft.com/office/powerpoint/2010/main" val="3907597333"/>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 imgW="7772400" imgH="10058400" progId="TCLayout.ActiveDocument.1">
                  <p:embed/>
                </p:oleObj>
              </mc:Choice>
              <mc:Fallback>
                <p:oleObj name="think-cell Slide" r:id="rId4" imgW="7772400" imgH="10058400" progId="TCLayout.ActiveDocument.1">
                  <p:embed/>
                  <p:pic>
                    <p:nvPicPr>
                      <p:cNvPr id="3" name="think-cell data - do not delete" hidden="1">
                        <a:extLst>
                          <a:ext uri="{FF2B5EF4-FFF2-40B4-BE49-F238E27FC236}">
                            <a16:creationId xmlns:a16="http://schemas.microsoft.com/office/drawing/2014/main" id="{8FD66215-E208-DFD0-4667-0DF642128991}"/>
                          </a:ext>
                        </a:extLst>
                      </p:cNvPr>
                      <p:cNvPicPr/>
                      <p:nvPr/>
                    </p:nvPicPr>
                    <p:blipFill>
                      <a:blip r:embed="rId5"/>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05C25DAE-823D-1267-5A23-29698E0892B3}"/>
              </a:ext>
            </a:extLst>
          </p:cNvPr>
          <p:cNvSpPr>
            <a:spLocks noGrp="1"/>
          </p:cNvSpPr>
          <p:nvPr>
            <p:ph type="title"/>
          </p:nvPr>
        </p:nvSpPr>
        <p:spPr/>
        <p:txBody>
          <a:bodyPr vert="horz" rIns="91440"/>
          <a:lstStyle/>
          <a:p>
            <a:r>
              <a:rPr lang="en-US" dirty="0"/>
              <a:t>Geothermal Heating and Cooling Deployment</a:t>
            </a:r>
          </a:p>
        </p:txBody>
      </p:sp>
    </p:spTree>
    <p:extLst>
      <p:ext uri="{BB962C8B-B14F-4D97-AF65-F5344CB8AC3E}">
        <p14:creationId xmlns:p14="http://schemas.microsoft.com/office/powerpoint/2010/main" val="590908075"/>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think-cell data - do not delete" hidden="1">
            <a:extLst>
              <a:ext uri="{FF2B5EF4-FFF2-40B4-BE49-F238E27FC236}">
                <a16:creationId xmlns:a16="http://schemas.microsoft.com/office/drawing/2014/main" id="{7AAF78E5-DD65-DE87-1BC9-AE2D3D46F4DC}"/>
              </a:ext>
            </a:extLst>
          </p:cNvPr>
          <p:cNvGraphicFramePr>
            <a:graphicFrameLocks/>
          </p:cNvGraphicFramePr>
          <p:nvPr>
            <p:custDataLst>
              <p:tags r:id="rId1"/>
            </p:custDataLst>
            <p:extLst>
              <p:ext uri="{D42A27DB-BD31-4B8C-83A1-F6EECF244321}">
                <p14:modId xmlns:p14="http://schemas.microsoft.com/office/powerpoint/2010/main" val="27665186"/>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9" name="think-cell data - do not delete" hidden="1">
                        <a:extLst>
                          <a:ext uri="{FF2B5EF4-FFF2-40B4-BE49-F238E27FC236}">
                            <a16:creationId xmlns:a16="http://schemas.microsoft.com/office/drawing/2014/main" id="{7AAF78E5-DD65-DE87-1BC9-AE2D3D46F4DC}"/>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graphicFrame>
        <p:nvGraphicFramePr>
          <p:cNvPr id="7" name="Table 6">
            <a:extLst>
              <a:ext uri="{FF2B5EF4-FFF2-40B4-BE49-F238E27FC236}">
                <a16:creationId xmlns:a16="http://schemas.microsoft.com/office/drawing/2014/main" id="{BA20BA46-3FDE-ECDB-6CC9-725B0EB2768E}"/>
              </a:ext>
            </a:extLst>
          </p:cNvPr>
          <p:cNvGraphicFramePr>
            <a:graphicFrameLocks noGrp="1"/>
          </p:cNvGraphicFramePr>
          <p:nvPr>
            <p:extLst>
              <p:ext uri="{D42A27DB-BD31-4B8C-83A1-F6EECF244321}">
                <p14:modId xmlns:p14="http://schemas.microsoft.com/office/powerpoint/2010/main" val="3788962583"/>
              </p:ext>
            </p:extLst>
          </p:nvPr>
        </p:nvGraphicFramePr>
        <p:xfrm>
          <a:off x="4183267" y="694850"/>
          <a:ext cx="7673771" cy="6108334"/>
        </p:xfrm>
        <a:graphic>
          <a:graphicData uri="http://schemas.openxmlformats.org/drawingml/2006/table">
            <a:tbl>
              <a:tblPr firstRow="1" bandRow="1">
                <a:tableStyleId>{2D5ABB26-0587-4C30-8999-92F81FD0307C}</a:tableStyleId>
              </a:tblPr>
              <a:tblGrid>
                <a:gridCol w="7673771">
                  <a:extLst>
                    <a:ext uri="{9D8B030D-6E8A-4147-A177-3AD203B41FA5}">
                      <a16:colId xmlns:a16="http://schemas.microsoft.com/office/drawing/2014/main" val="1259757333"/>
                    </a:ext>
                  </a:extLst>
                </a:gridCol>
              </a:tblGrid>
              <a:tr h="1083814">
                <a:tc>
                  <a:txBody>
                    <a:bodyPr/>
                    <a:lstStyle/>
                    <a:p>
                      <a:pPr marL="0" lvl="0" indent="0" algn="l">
                        <a:lnSpc>
                          <a:spcPct val="100000"/>
                        </a:lnSpc>
                        <a:spcBef>
                          <a:spcPts val="0"/>
                        </a:spcBef>
                        <a:spcAft>
                          <a:spcPts val="0"/>
                        </a:spcAft>
                        <a:buNone/>
                      </a:pPr>
                      <a:r>
                        <a:rPr lang="en-US" sz="1200" b="1" i="0" u="none" strike="noStrike" kern="1200" noProof="0" dirty="0">
                          <a:solidFill>
                            <a:schemeClr val="tx1"/>
                          </a:solidFill>
                          <a:effectLst/>
                        </a:rPr>
                        <a:t>Site suitability and feasibility assessment</a:t>
                      </a:r>
                    </a:p>
                    <a:p>
                      <a:pPr marL="177800" lvl="0" indent="-177800" algn="l">
                        <a:lnSpc>
                          <a:spcPct val="100000"/>
                        </a:lnSpc>
                        <a:spcBef>
                          <a:spcPts val="0"/>
                        </a:spcBef>
                        <a:spcAft>
                          <a:spcPts val="0"/>
                        </a:spcAft>
                      </a:pPr>
                      <a:r>
                        <a:rPr lang="en-US" sz="1200" b="0" i="0" u="none" strike="noStrike" kern="1200" noProof="0" dirty="0">
                          <a:solidFill>
                            <a:schemeClr val="tx1"/>
                          </a:solidFill>
                          <a:effectLst/>
                        </a:rPr>
                        <a:t>Successful deployment </a:t>
                      </a:r>
                      <a:r>
                        <a:rPr lang="en-US" sz="1200" b="1" i="0" u="none" strike="noStrike" kern="1200" noProof="0" dirty="0">
                          <a:solidFill>
                            <a:schemeClr val="tx1"/>
                          </a:solidFill>
                          <a:effectLst/>
                        </a:rPr>
                        <a:t>hinges on six core factors: </a:t>
                      </a:r>
                      <a:r>
                        <a:rPr lang="en-US" sz="1200" b="0" i="0" u="none" strike="noStrike" kern="1200" noProof="0" dirty="0">
                          <a:solidFill>
                            <a:schemeClr val="tx1"/>
                          </a:solidFill>
                          <a:effectLst/>
                        </a:rPr>
                        <a:t>Available land area for horizontal/vertical loops, soil composition and thermal conductivity, building heating and cooling loads, groundwater availability (for open-loop systems), geological stability (seismic activity, faults), and underground utilities.</a:t>
                      </a:r>
                    </a:p>
                    <a:p>
                      <a:pPr marL="177800" lvl="0" indent="-177800" algn="l">
                        <a:lnSpc>
                          <a:spcPct val="100000"/>
                        </a:lnSpc>
                        <a:spcBef>
                          <a:spcPts val="0"/>
                        </a:spcBef>
                        <a:spcAft>
                          <a:spcPts val="0"/>
                        </a:spcAft>
                      </a:pPr>
                      <a:r>
                        <a:rPr lang="en-US" sz="1200" b="0" i="0" u="none" strike="noStrike" kern="1200" noProof="0" dirty="0">
                          <a:solidFill>
                            <a:schemeClr val="tx1"/>
                          </a:solidFill>
                          <a:effectLst/>
                        </a:rPr>
                        <a:t>Underground utility mapping tools like NREL’s </a:t>
                      </a:r>
                      <a:r>
                        <a:rPr lang="en-US" sz="1200" b="0" i="0" u="none" strike="noStrike" kern="1200" noProof="0" dirty="0" err="1">
                          <a:solidFill>
                            <a:schemeClr val="tx1"/>
                          </a:solidFill>
                          <a:effectLst/>
                        </a:rPr>
                        <a:t>dGeo</a:t>
                      </a:r>
                      <a:r>
                        <a:rPr lang="en-US" sz="1200" b="0" i="0" u="none" strike="noStrike" kern="1200" noProof="0" dirty="0">
                          <a:solidFill>
                            <a:schemeClr val="tx1"/>
                          </a:solidFill>
                          <a:effectLst/>
                        </a:rPr>
                        <a:t> model and Multicriteria Decision Analysis frameworks assess geospatial feasibility and local economic impacts.</a:t>
                      </a:r>
                      <a:endParaRPr lang="en-US" sz="1200" dirty="0"/>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88568195"/>
                  </a:ext>
                </a:extLst>
              </a:tr>
              <a:tr h="918232">
                <a:tc>
                  <a:txBody>
                    <a:bodyPr/>
                    <a:lstStyle/>
                    <a:p>
                      <a:pPr marL="0" marR="0" lvl="0" indent="0" algn="l" rtl="0" eaLnBrk="1" fontAlgn="auto" latinLnBrk="0" hangingPunct="1">
                        <a:lnSpc>
                          <a:spcPct val="100000"/>
                        </a:lnSpc>
                        <a:spcBef>
                          <a:spcPts val="0"/>
                        </a:spcBef>
                        <a:spcAft>
                          <a:spcPts val="0"/>
                        </a:spcAft>
                        <a:buClrTx/>
                        <a:buSzTx/>
                        <a:buFontTx/>
                        <a:buNone/>
                      </a:pPr>
                      <a:r>
                        <a:rPr lang="en-US" sz="1200" b="1" i="0" u="none" strike="noStrike" noProof="0" dirty="0">
                          <a:latin typeface="Arial"/>
                        </a:rPr>
                        <a:t>Design optimization and system engineering</a:t>
                      </a:r>
                      <a:endParaRPr lang="en-US" sz="1200" b="1" i="0" u="none" strike="noStrike" noProof="0" dirty="0">
                        <a:latin typeface="+mn-lt"/>
                      </a:endParaRPr>
                    </a:p>
                    <a:p>
                      <a:pPr marL="177800" marR="0" lvl="0" indent="-177800" algn="l" rtl="0" eaLnBrk="1" fontAlgn="auto" latinLnBrk="0" hangingPunct="1">
                        <a:lnSpc>
                          <a:spcPct val="100000"/>
                        </a:lnSpc>
                        <a:spcBef>
                          <a:spcPts val="0"/>
                        </a:spcBef>
                        <a:spcAft>
                          <a:spcPts val="0"/>
                        </a:spcAft>
                        <a:buClrTx/>
                        <a:buSzTx/>
                      </a:pPr>
                      <a:r>
                        <a:rPr lang="en-US" sz="1200" b="0" i="0" u="none" strike="noStrike" noProof="0" dirty="0">
                          <a:latin typeface="Arial"/>
                        </a:rPr>
                        <a:t>A case study with </a:t>
                      </a:r>
                      <a:r>
                        <a:rPr lang="en-US" sz="1200" b="1" i="0" u="none" strike="noStrike" noProof="0" dirty="0">
                          <a:latin typeface="Arial"/>
                        </a:rPr>
                        <a:t>90 boreholes at 500 feet</a:t>
                      </a:r>
                      <a:r>
                        <a:rPr lang="en-US" sz="1200" b="0" i="0" u="none" strike="noStrike" noProof="0" dirty="0">
                          <a:latin typeface="Arial"/>
                        </a:rPr>
                        <a:t> served </a:t>
                      </a:r>
                      <a:r>
                        <a:rPr lang="en-US" sz="1200" b="1" i="0" u="none" strike="noStrike" noProof="0" dirty="0">
                          <a:latin typeface="Arial"/>
                        </a:rPr>
                        <a:t>132 apartments in 28 buildings</a:t>
                      </a:r>
                      <a:r>
                        <a:rPr lang="en-US" sz="1200" b="0" i="0" u="none" strike="noStrike" noProof="0" dirty="0">
                          <a:latin typeface="Arial"/>
                        </a:rPr>
                        <a:t>.</a:t>
                      </a:r>
                      <a:r>
                        <a:rPr lang="en-US" sz="1200" b="0" i="0" u="none" strike="noStrike" noProof="0" dirty="0">
                          <a:latin typeface="+mn-lt"/>
                        </a:rPr>
                        <a:t> </a:t>
                      </a:r>
                      <a:r>
                        <a:rPr lang="en-US" sz="1200" b="0" i="0" u="none" strike="noStrike" noProof="0" dirty="0">
                          <a:latin typeface="Arial"/>
                        </a:rPr>
                        <a:t>Key design inputs include </a:t>
                      </a:r>
                      <a:r>
                        <a:rPr lang="en-US" sz="1200" b="1" i="0" u="none" strike="noStrike" noProof="0" dirty="0">
                          <a:latin typeface="Arial"/>
                        </a:rPr>
                        <a:t>soil thermal data, heating and cooling loads, and code compliance</a:t>
                      </a:r>
                      <a:r>
                        <a:rPr lang="en-US" sz="1200" b="0" i="0" u="none" strike="noStrike" noProof="0" dirty="0">
                          <a:latin typeface="Arial"/>
                        </a:rPr>
                        <a:t>.</a:t>
                      </a:r>
                      <a:r>
                        <a:rPr lang="en-US" sz="1200" b="0" i="0" u="none" strike="noStrike" noProof="0" dirty="0">
                          <a:latin typeface="+mn-lt"/>
                        </a:rPr>
                        <a:t> </a:t>
                      </a:r>
                      <a:r>
                        <a:rPr lang="en-US" sz="1200" b="0" i="0" u="none" strike="noStrike" noProof="0" dirty="0">
                          <a:latin typeface="Arial"/>
                        </a:rPr>
                        <a:t>Maximizing </a:t>
                      </a:r>
                      <a:r>
                        <a:rPr lang="en-US" sz="1200" b="1" i="0" u="none" strike="noStrike" noProof="0" dirty="0">
                          <a:latin typeface="Arial"/>
                        </a:rPr>
                        <a:t>HDPE piping and grout conductivity</a:t>
                      </a:r>
                      <a:r>
                        <a:rPr lang="en-US" sz="1200" b="0" i="0" u="none" strike="noStrike" noProof="0" dirty="0">
                          <a:latin typeface="Arial"/>
                        </a:rPr>
                        <a:t> reduces borehole length and </a:t>
                      </a:r>
                      <a:r>
                        <a:rPr lang="en-US" sz="1200" b="1" i="0" u="none" strike="noStrike" noProof="0" dirty="0" err="1">
                          <a:latin typeface="Arial"/>
                        </a:rPr>
                        <a:t>CapEx</a:t>
                      </a:r>
                      <a:r>
                        <a:rPr lang="en-US" sz="1200" b="0" i="0" u="none" strike="noStrike" noProof="0" dirty="0">
                          <a:latin typeface="Arial"/>
                        </a:rPr>
                        <a:t>.</a:t>
                      </a:r>
                      <a:r>
                        <a:rPr lang="en-US" sz="1200" b="0" i="0" u="none" strike="noStrike" noProof="0" dirty="0">
                          <a:latin typeface="+mn-lt"/>
                        </a:rPr>
                        <a:t> </a:t>
                      </a:r>
                      <a:r>
                        <a:rPr lang="en-US" sz="1200" b="0" i="0" u="none" strike="noStrike" noProof="0" dirty="0">
                          <a:latin typeface="Arial"/>
                        </a:rPr>
                        <a:t>Accurate modeling of </a:t>
                      </a:r>
                      <a:r>
                        <a:rPr lang="en-US" sz="1200" b="1" i="0" u="none" strike="noStrike" noProof="0" dirty="0">
                          <a:latin typeface="Arial"/>
                        </a:rPr>
                        <a:t>peak outdoor air loads</a:t>
                      </a:r>
                      <a:r>
                        <a:rPr lang="en-US" sz="1200" b="0" i="0" u="none" strike="noStrike" noProof="0" dirty="0">
                          <a:latin typeface="Arial"/>
                        </a:rPr>
                        <a:t> and </a:t>
                      </a:r>
                      <a:r>
                        <a:rPr lang="en-US" sz="1200" b="1" i="0" u="none" strike="noStrike" noProof="0" dirty="0">
                          <a:latin typeface="Arial"/>
                        </a:rPr>
                        <a:t>heat pump energy use (COP)</a:t>
                      </a:r>
                      <a:r>
                        <a:rPr lang="en-US" sz="1200" b="0" i="0" u="none" strike="noStrike" noProof="0" dirty="0">
                          <a:latin typeface="Arial"/>
                        </a:rPr>
                        <a:t> ensures system efficiency.</a:t>
                      </a:r>
                      <a:endParaRPr lang="en-US" sz="1200" dirty="0"/>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230235368"/>
                  </a:ext>
                </a:extLst>
              </a:tr>
              <a:tr h="1083814">
                <a:tc>
                  <a:txBody>
                    <a:bodyPr/>
                    <a:lstStyle/>
                    <a:p>
                      <a:pPr marL="0" marR="0" lvl="0" indent="0" algn="l" rtl="0" eaLnBrk="1" fontAlgn="auto" latinLnBrk="0" hangingPunct="1">
                        <a:lnSpc>
                          <a:spcPct val="100000"/>
                        </a:lnSpc>
                        <a:spcBef>
                          <a:spcPts val="0"/>
                        </a:spcBef>
                        <a:spcAft>
                          <a:spcPts val="0"/>
                        </a:spcAft>
                        <a:buClrTx/>
                        <a:buSzTx/>
                        <a:buFontTx/>
                        <a:buNone/>
                      </a:pPr>
                      <a:r>
                        <a:rPr lang="en-US" sz="1200" b="1" i="0" u="none" strike="noStrike" noProof="0" dirty="0">
                          <a:latin typeface="Arial"/>
                        </a:rPr>
                        <a:t>Permitting, mobilization, and deployment barriers</a:t>
                      </a:r>
                      <a:endParaRPr lang="en-US" sz="1200" b="0" i="0" u="none" strike="noStrike" noProof="0" dirty="0">
                        <a:latin typeface="+mn-lt"/>
                      </a:endParaRPr>
                    </a:p>
                    <a:p>
                      <a:pPr marL="177800" marR="0" lvl="0" indent="-177800" algn="l" rtl="0" eaLnBrk="1" fontAlgn="auto" latinLnBrk="0" hangingPunct="1">
                        <a:lnSpc>
                          <a:spcPct val="100000"/>
                        </a:lnSpc>
                        <a:spcBef>
                          <a:spcPts val="0"/>
                        </a:spcBef>
                        <a:spcAft>
                          <a:spcPts val="0"/>
                        </a:spcAft>
                        <a:buClrTx/>
                        <a:buSzTx/>
                      </a:pPr>
                      <a:r>
                        <a:rPr lang="en-US" sz="1200" b="0" i="0" u="none" strike="noStrike" noProof="0" dirty="0">
                          <a:latin typeface="Arial"/>
                        </a:rPr>
                        <a:t>U.S. projects face </a:t>
                      </a:r>
                      <a:r>
                        <a:rPr lang="en-US" sz="1200" b="1" i="0" u="none" strike="noStrike" noProof="0" dirty="0">
                          <a:latin typeface="Arial"/>
                        </a:rPr>
                        <a:t>45-month average permitting</a:t>
                      </a:r>
                      <a:r>
                        <a:rPr lang="en-US" sz="1200" b="0" i="0" u="none" strike="noStrike" noProof="0" dirty="0">
                          <a:latin typeface="Arial"/>
                        </a:rPr>
                        <a:t> involving </a:t>
                      </a:r>
                      <a:r>
                        <a:rPr lang="en-US" sz="1200" b="1" i="0" u="none" strike="noStrike" noProof="0" dirty="0">
                          <a:latin typeface="Arial"/>
                        </a:rPr>
                        <a:t>14+ agencies</a:t>
                      </a:r>
                      <a:r>
                        <a:rPr lang="en-US" sz="1200" b="0" i="0" u="none" strike="noStrike" noProof="0" dirty="0">
                          <a:latin typeface="Arial"/>
                        </a:rPr>
                        <a:t>; globally, timelines range from </a:t>
                      </a:r>
                      <a:r>
                        <a:rPr lang="en-US" sz="1200" b="1" i="0" u="none" strike="noStrike" noProof="0" dirty="0">
                          <a:latin typeface="Arial"/>
                        </a:rPr>
                        <a:t>four to eight years</a:t>
                      </a:r>
                      <a:r>
                        <a:rPr lang="en-US" sz="1200" b="0" i="0" u="none" strike="noStrike" noProof="0" dirty="0">
                          <a:latin typeface="Arial"/>
                        </a:rPr>
                        <a:t>.</a:t>
                      </a:r>
                      <a:r>
                        <a:rPr lang="en-US" sz="1200" b="0" i="0" u="none" strike="noStrike" noProof="0" dirty="0">
                          <a:latin typeface="+mn-lt"/>
                        </a:rPr>
                        <a:t> </a:t>
                      </a:r>
                      <a:r>
                        <a:rPr lang="en-US" sz="1200" b="0" i="0" u="none" strike="noStrike" noProof="0" dirty="0">
                          <a:latin typeface="Arial"/>
                        </a:rPr>
                        <a:t>Geothermal heating and cooling systems rely on </a:t>
                      </a:r>
                      <a:r>
                        <a:rPr lang="en-US" sz="1200" b="1" i="0" u="none" strike="noStrike" noProof="0" dirty="0">
                          <a:latin typeface="Arial"/>
                        </a:rPr>
                        <a:t>smaller drills and shallower boreholes</a:t>
                      </a:r>
                      <a:r>
                        <a:rPr lang="en-US" sz="1200" b="0" i="0" u="none" strike="noStrike" noProof="0" dirty="0">
                          <a:latin typeface="Arial"/>
                        </a:rPr>
                        <a:t>, easing deployment compared to power systems.</a:t>
                      </a:r>
                      <a:r>
                        <a:rPr lang="en-US" sz="1200" b="0" i="0" u="none" strike="noStrike" noProof="0" dirty="0">
                          <a:latin typeface="+mn-lt"/>
                        </a:rPr>
                        <a:t> </a:t>
                      </a:r>
                      <a:r>
                        <a:rPr lang="en-US" sz="1200" b="0" i="0" u="none" strike="noStrike" noProof="0" dirty="0">
                          <a:latin typeface="Arial"/>
                        </a:rPr>
                        <a:t>Equipment mobilization is highly sensitive to permitting delays, affecting logistics and cost.</a:t>
                      </a:r>
                      <a:endParaRPr lang="en-US" sz="1200" dirty="0"/>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531092568"/>
                  </a:ext>
                </a:extLst>
              </a:tr>
              <a:tr h="1249397">
                <a:tc>
                  <a:txBody>
                    <a:bodyPr/>
                    <a:lstStyle/>
                    <a:p>
                      <a:pPr marL="0" lvl="0" indent="0" algn="l">
                        <a:lnSpc>
                          <a:spcPct val="100000"/>
                        </a:lnSpc>
                        <a:spcBef>
                          <a:spcPts val="0"/>
                        </a:spcBef>
                        <a:spcAft>
                          <a:spcPts val="0"/>
                        </a:spcAft>
                        <a:buClr>
                          <a:srgbClr val="000000"/>
                        </a:buClr>
                        <a:buNone/>
                      </a:pPr>
                      <a:r>
                        <a:rPr lang="en-US" sz="1200" b="1" i="0" u="none" strike="noStrike" noProof="0" dirty="0"/>
                        <a:t>Community engagement, education, and safety</a:t>
                      </a:r>
                      <a:endParaRPr lang="en-US" sz="1200" b="0" i="0" u="none" strike="noStrike" noProof="0" dirty="0">
                        <a:latin typeface="Arial"/>
                      </a:endParaRPr>
                    </a:p>
                    <a:p>
                      <a:pPr marL="177800" lvl="0" indent="-177800" algn="l">
                        <a:lnSpc>
                          <a:spcPct val="100000"/>
                        </a:lnSpc>
                        <a:spcBef>
                          <a:spcPts val="0"/>
                        </a:spcBef>
                        <a:spcAft>
                          <a:spcPts val="0"/>
                        </a:spcAft>
                        <a:buClr>
                          <a:srgbClr val="000000"/>
                        </a:buClr>
                      </a:pPr>
                      <a:r>
                        <a:rPr lang="en-US" sz="1200" b="0" i="0" u="none" strike="noStrike" noProof="0" dirty="0"/>
                        <a:t>Early outreach (e.g., </a:t>
                      </a:r>
                      <a:r>
                        <a:rPr lang="en-US" sz="1200" b="1" i="0" u="none" strike="noStrike" noProof="0" dirty="0"/>
                        <a:t>town halls, school visits, open houses</a:t>
                      </a:r>
                      <a:r>
                        <a:rPr lang="en-US" sz="1200" b="0" i="0" u="none" strike="noStrike" noProof="0" dirty="0"/>
                        <a:t>) builds trust and understanding. Shared value strategies include </a:t>
                      </a:r>
                      <a:r>
                        <a:rPr lang="en-US" sz="1200" b="1" i="0" u="none" strike="noStrike" noProof="0" dirty="0"/>
                        <a:t>heat networks, job training, and revenue sharing</a:t>
                      </a:r>
                      <a:r>
                        <a:rPr lang="en-US" sz="1200" b="0" i="0" u="none" strike="noStrike" noProof="0" dirty="0"/>
                        <a:t>. Cultural sensitivity is essential near </a:t>
                      </a:r>
                      <a:r>
                        <a:rPr lang="en-US" sz="1200" b="1" i="0" u="none" strike="noStrike" noProof="0" dirty="0"/>
                        <a:t>Indigenous lands</a:t>
                      </a:r>
                      <a:r>
                        <a:rPr lang="en-US" sz="1200" b="0" i="0" u="none" strike="noStrike" noProof="0" dirty="0"/>
                        <a:t>, requiring co-development, not just consultation.</a:t>
                      </a:r>
                      <a:endParaRPr lang="en-US" sz="1200" dirty="0"/>
                    </a:p>
                    <a:p>
                      <a:pPr marL="177800" lvl="0" indent="-177800" algn="l">
                        <a:lnSpc>
                          <a:spcPct val="100000"/>
                        </a:lnSpc>
                        <a:spcBef>
                          <a:spcPts val="0"/>
                        </a:spcBef>
                        <a:spcAft>
                          <a:spcPts val="0"/>
                        </a:spcAft>
                        <a:buClr>
                          <a:srgbClr val="000000"/>
                        </a:buClr>
                      </a:pPr>
                      <a:r>
                        <a:rPr lang="en-US" sz="1200" b="0" i="0" u="none" strike="noStrike" noProof="0" dirty="0"/>
                        <a:t>Worker protection: </a:t>
                      </a:r>
                      <a:r>
                        <a:rPr lang="en-US" sz="1200" b="1" i="0" u="none" strike="noStrike" noProof="0" dirty="0"/>
                        <a:t>OSHA standards (1910.132, 1926.55)</a:t>
                      </a:r>
                      <a:r>
                        <a:rPr lang="en-US" sz="1200" b="0" i="0" u="none" strike="noStrike" noProof="0" dirty="0"/>
                        <a:t> govern PPE, silica, and hot pipe hazards. Costliest injuries include </a:t>
                      </a:r>
                      <a:r>
                        <a:rPr lang="en-US" sz="1200" b="1" i="0" u="none" strike="noStrike" noProof="0" dirty="0"/>
                        <a:t>amputations ($126,033)</a:t>
                      </a:r>
                      <a:r>
                        <a:rPr lang="en-US" sz="1200" b="0" i="0" u="none" strike="noStrike" noProof="0" dirty="0"/>
                        <a:t> and </a:t>
                      </a:r>
                      <a:r>
                        <a:rPr lang="en-US" sz="1200" b="1" i="0" u="none" strike="noStrike" noProof="0" dirty="0"/>
                        <a:t>burns ($52,222).</a:t>
                      </a:r>
                      <a:endParaRPr lang="en-US" sz="1200" dirty="0"/>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51055341"/>
                  </a:ext>
                </a:extLst>
              </a:tr>
              <a:tr h="1580563">
                <a:tc>
                  <a:txBody>
                    <a:bodyPr/>
                    <a:lstStyle/>
                    <a:p>
                      <a:pPr marL="0" lvl="0" indent="0" algn="l">
                        <a:lnSpc>
                          <a:spcPct val="100000"/>
                        </a:lnSpc>
                        <a:spcBef>
                          <a:spcPts val="0"/>
                        </a:spcBef>
                        <a:spcAft>
                          <a:spcPts val="0"/>
                        </a:spcAft>
                        <a:buNone/>
                      </a:pPr>
                      <a:r>
                        <a:rPr lang="en-US" sz="1200" b="1" i="0" u="none" strike="noStrike" kern="1200" noProof="0" dirty="0">
                          <a:solidFill>
                            <a:schemeClr val="tx1"/>
                          </a:solidFill>
                          <a:effectLst/>
                        </a:rPr>
                        <a:t>Lifecycle O&amp;M and responsible decommissioning</a:t>
                      </a:r>
                      <a:endParaRPr lang="en-US" sz="1200" b="0" i="0" u="none" strike="noStrike" kern="1200" noProof="0" dirty="0">
                        <a:solidFill>
                          <a:schemeClr val="tx1"/>
                        </a:solidFill>
                        <a:effectLst/>
                      </a:endParaRPr>
                    </a:p>
                    <a:p>
                      <a:pPr marL="177800" lvl="0" indent="-177800" algn="l">
                        <a:lnSpc>
                          <a:spcPct val="100000"/>
                        </a:lnSpc>
                        <a:spcBef>
                          <a:spcPts val="0"/>
                        </a:spcBef>
                        <a:spcAft>
                          <a:spcPts val="0"/>
                        </a:spcAft>
                      </a:pPr>
                      <a:r>
                        <a:rPr lang="en-US" sz="1200" b="0" i="0" u="none" strike="noStrike" kern="1200" noProof="0" dirty="0">
                          <a:solidFill>
                            <a:schemeClr val="tx1"/>
                          </a:solidFill>
                          <a:effectLst/>
                        </a:rPr>
                        <a:t>Monitoring includes </a:t>
                      </a:r>
                      <a:r>
                        <a:rPr lang="en-US" sz="1200" b="1" i="0" u="none" strike="noStrike" kern="1200" noProof="0" dirty="0">
                          <a:solidFill>
                            <a:schemeClr val="tx1"/>
                          </a:solidFill>
                          <a:effectLst/>
                        </a:rPr>
                        <a:t>temperature probes, flow rates (e.g., 180 L/min)</a:t>
                      </a:r>
                      <a:r>
                        <a:rPr lang="en-US" sz="1200" b="0" i="0" u="none" strike="noStrike" kern="1200" noProof="0" dirty="0">
                          <a:solidFill>
                            <a:schemeClr val="tx1"/>
                          </a:solidFill>
                          <a:effectLst/>
                        </a:rPr>
                        <a:t>, and pressure controls. Failure risks include probe malfunction, leaks, and mechanical wear. </a:t>
                      </a:r>
                      <a:r>
                        <a:rPr lang="en-US" sz="1200" b="1" i="0" u="none" strike="noStrike" kern="1200" noProof="0" dirty="0">
                          <a:solidFill>
                            <a:schemeClr val="tx1"/>
                          </a:solidFill>
                          <a:effectLst/>
                        </a:rPr>
                        <a:t>Annual maintenance ($300 to $500)</a:t>
                      </a:r>
                      <a:r>
                        <a:rPr lang="en-US" sz="1200" b="0" i="0" u="none" strike="noStrike" kern="1200" noProof="0" dirty="0">
                          <a:solidFill>
                            <a:schemeClr val="tx1"/>
                          </a:solidFill>
                          <a:effectLst/>
                        </a:rPr>
                        <a:t> avoids repair costs &gt;</a:t>
                      </a:r>
                      <a:r>
                        <a:rPr lang="en-US" sz="1200" b="1" i="0" u="none" strike="noStrike" kern="1200" noProof="0" dirty="0">
                          <a:solidFill>
                            <a:schemeClr val="tx1"/>
                          </a:solidFill>
                          <a:effectLst/>
                        </a:rPr>
                        <a:t>$2,000</a:t>
                      </a:r>
                      <a:r>
                        <a:rPr lang="en-US" sz="1200" b="0" i="0" u="none" strike="noStrike" kern="1200" noProof="0" dirty="0">
                          <a:solidFill>
                            <a:schemeClr val="tx1"/>
                          </a:solidFill>
                          <a:effectLst/>
                        </a:rPr>
                        <a:t> and extends system life. Decommissioning safeguards against </a:t>
                      </a:r>
                      <a:r>
                        <a:rPr lang="en-US" sz="1200" b="1" i="0" u="none" strike="noStrike" kern="1200" noProof="0" dirty="0">
                          <a:solidFill>
                            <a:schemeClr val="tx1"/>
                          </a:solidFill>
                          <a:effectLst/>
                        </a:rPr>
                        <a:t>groundwater contamination</a:t>
                      </a:r>
                      <a:r>
                        <a:rPr lang="en-US" sz="1200" b="0" i="0" u="none" strike="noStrike" kern="1200" noProof="0" dirty="0">
                          <a:solidFill>
                            <a:schemeClr val="tx1"/>
                          </a:solidFill>
                          <a:effectLst/>
                        </a:rPr>
                        <a:t>, ensures </a:t>
                      </a:r>
                      <a:r>
                        <a:rPr lang="en-US" sz="1200" b="1" i="0" u="none" strike="noStrike" kern="1200" noProof="0" dirty="0">
                          <a:solidFill>
                            <a:schemeClr val="tx1"/>
                          </a:solidFill>
                          <a:effectLst/>
                        </a:rPr>
                        <a:t>land restoration</a:t>
                      </a:r>
                      <a:r>
                        <a:rPr lang="en-US" sz="1200" b="0" i="0" u="none" strike="noStrike" kern="1200" noProof="0" dirty="0">
                          <a:solidFill>
                            <a:schemeClr val="tx1"/>
                          </a:solidFill>
                          <a:effectLst/>
                        </a:rPr>
                        <a:t> and meets variable regulatory requirements. Early planning and budgeting is critical for compliant closure.</a:t>
                      </a:r>
                      <a:endParaRPr lang="en-US" sz="1200" dirty="0"/>
                    </a:p>
                    <a:p>
                      <a:pPr lvl="0">
                        <a:buNone/>
                      </a:pPr>
                      <a:endParaRPr lang="en-US" sz="1200" b="0" i="0" u="none" strike="noStrike" kern="1200" dirty="0">
                        <a:solidFill>
                          <a:schemeClr val="tx1"/>
                        </a:solidFill>
                        <a:effectLst/>
                        <a:latin typeface="+mn-lt"/>
                        <a:ea typeface="+mn-ea"/>
                        <a:cs typeface="+mn-cs"/>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153066327"/>
                  </a:ext>
                </a:extLst>
              </a:tr>
            </a:tbl>
          </a:graphicData>
        </a:graphic>
      </p:graphicFrame>
      <p:pic>
        <p:nvPicPr>
          <p:cNvPr id="6" name="Picture Placeholder 5" descr="A row of houses with blue sky&#10;&#10;AI-generated content may be incorrect.">
            <a:extLst>
              <a:ext uri="{FF2B5EF4-FFF2-40B4-BE49-F238E27FC236}">
                <a16:creationId xmlns:a16="http://schemas.microsoft.com/office/drawing/2014/main" id="{6E371342-0345-9F19-DE8E-F0873DE564A1}"/>
              </a:ext>
            </a:extLst>
          </p:cNvPr>
          <p:cNvPicPr>
            <a:picLocks noGrp="1" noChangeAspect="1"/>
          </p:cNvPicPr>
          <p:nvPr>
            <p:ph type="pic" sz="quarter" idx="12"/>
          </p:nvPr>
        </p:nvPicPr>
        <p:blipFill>
          <a:blip r:embed="rId5"/>
          <a:srcRect l="30154" r="30154"/>
          <a:stretch>
            <a:fillRect/>
          </a:stretch>
        </p:blipFill>
        <p:spPr>
          <a:prstGeom prst="rect">
            <a:avLst/>
          </a:prstGeom>
        </p:spPr>
      </p:pic>
      <p:sp>
        <p:nvSpPr>
          <p:cNvPr id="4" name="Content Placeholder 3">
            <a:extLst>
              <a:ext uri="{FF2B5EF4-FFF2-40B4-BE49-F238E27FC236}">
                <a16:creationId xmlns:a16="http://schemas.microsoft.com/office/drawing/2014/main" id="{39D30C1A-4785-391A-7231-EED43CDCFDD3}"/>
              </a:ext>
            </a:extLst>
          </p:cNvPr>
          <p:cNvSpPr>
            <a:spLocks noGrp="1"/>
          </p:cNvSpPr>
          <p:nvPr>
            <p:ph sz="quarter" idx="14"/>
          </p:nvPr>
        </p:nvSpPr>
        <p:spPr/>
        <p:txBody>
          <a:bodyPr/>
          <a:lstStyle/>
          <a:p>
            <a:r>
              <a:rPr lang="en-US" dirty="0">
                <a:solidFill>
                  <a:schemeClr val="bg1"/>
                </a:solidFill>
              </a:rPr>
              <a:t>Key messages</a:t>
            </a:r>
          </a:p>
          <a:p>
            <a:r>
              <a:rPr lang="en-US" b="0" dirty="0">
                <a:solidFill>
                  <a:schemeClr val="bg1"/>
                </a:solidFill>
              </a:rPr>
              <a:t>Deployment</a:t>
            </a:r>
          </a:p>
        </p:txBody>
      </p:sp>
      <p:cxnSp>
        <p:nvCxnSpPr>
          <p:cNvPr id="8" name="Straight Connector 7">
            <a:extLst>
              <a:ext uri="{FF2B5EF4-FFF2-40B4-BE49-F238E27FC236}">
                <a16:creationId xmlns:a16="http://schemas.microsoft.com/office/drawing/2014/main" id="{CA2102A7-2FFD-F548-D58E-D772ECF0B9A8}"/>
              </a:ext>
            </a:extLst>
          </p:cNvPr>
          <p:cNvCxnSpPr>
            <a:cxnSpLocks/>
          </p:cNvCxnSpPr>
          <p:nvPr/>
        </p:nvCxnSpPr>
        <p:spPr bwMode="gray">
          <a:xfrm>
            <a:off x="4183267" y="1903534"/>
            <a:ext cx="7673771"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3F790AF5-D4EF-2879-BC66-072F1FE2B0E7}"/>
              </a:ext>
            </a:extLst>
          </p:cNvPr>
          <p:cNvCxnSpPr>
            <a:cxnSpLocks/>
          </p:cNvCxnSpPr>
          <p:nvPr/>
        </p:nvCxnSpPr>
        <p:spPr bwMode="gray">
          <a:xfrm>
            <a:off x="4183267" y="2919534"/>
            <a:ext cx="7673771"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E2D8B75C-9703-CE09-637D-EB626AA040CD}"/>
              </a:ext>
            </a:extLst>
          </p:cNvPr>
          <p:cNvCxnSpPr>
            <a:cxnSpLocks/>
          </p:cNvCxnSpPr>
          <p:nvPr/>
        </p:nvCxnSpPr>
        <p:spPr bwMode="gray">
          <a:xfrm>
            <a:off x="4183267" y="3973634"/>
            <a:ext cx="7673771"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BB74C323-81F3-5127-9228-8930F36E5BFE}"/>
              </a:ext>
            </a:extLst>
          </p:cNvPr>
          <p:cNvCxnSpPr>
            <a:cxnSpLocks/>
          </p:cNvCxnSpPr>
          <p:nvPr/>
        </p:nvCxnSpPr>
        <p:spPr bwMode="gray">
          <a:xfrm>
            <a:off x="4183267" y="5230934"/>
            <a:ext cx="7673771"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sp>
        <p:nvSpPr>
          <p:cNvPr id="2" name="Footer Placeholder 4">
            <a:extLst>
              <a:ext uri="{FF2B5EF4-FFF2-40B4-BE49-F238E27FC236}">
                <a16:creationId xmlns:a16="http://schemas.microsoft.com/office/drawing/2014/main" id="{9D39B6CE-B7E7-580A-5ABC-5EC2773C7BF7}"/>
              </a:ext>
            </a:extLst>
          </p:cNvPr>
          <p:cNvSpPr>
            <a:spLocks noGrp="1"/>
          </p:cNvSpPr>
          <p:nvPr>
            <p:ph type="ftr" sz="quarter" idx="3"/>
          </p:nvPr>
        </p:nvSpPr>
        <p:spPr>
          <a:xfrm>
            <a:off x="334962" y="6435873"/>
            <a:ext cx="9147241" cy="216706"/>
          </a:xfrm>
        </p:spPr>
        <p:txBody>
          <a:bodyPr/>
          <a:lstStyle/>
          <a:p>
            <a:r>
              <a:rPr lang="en-US" dirty="0">
                <a:hlinkClick r:id="rId6"/>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chemeClr val="tx1"/>
              </a:solidFill>
            </a:endParaRPr>
          </a:p>
        </p:txBody>
      </p:sp>
    </p:spTree>
    <p:extLst>
      <p:ext uri="{BB962C8B-B14F-4D97-AF65-F5344CB8AC3E}">
        <p14:creationId xmlns:p14="http://schemas.microsoft.com/office/powerpoint/2010/main" val="2587669321"/>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F178CA51-6A1E-9E0C-B419-6016DD58C911}"/>
              </a:ext>
            </a:extLst>
          </p:cNvPr>
          <p:cNvGraphicFramePr>
            <a:graphicFrameLocks/>
          </p:cNvGraphicFramePr>
          <p:nvPr>
            <p:custDataLst>
              <p:tags r:id="rId1"/>
            </p:custDataLst>
            <p:extLst>
              <p:ext uri="{D42A27DB-BD31-4B8C-83A1-F6EECF244321}">
                <p14:modId xmlns:p14="http://schemas.microsoft.com/office/powerpoint/2010/main" val="2323767174"/>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7" name="think-cell data - do not delete" hidden="1">
                        <a:extLst>
                          <a:ext uri="{FF2B5EF4-FFF2-40B4-BE49-F238E27FC236}">
                            <a16:creationId xmlns:a16="http://schemas.microsoft.com/office/drawing/2014/main" id="{F178CA51-6A1E-9E0C-B419-6016DD58C911}"/>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ext Placeholder 1">
            <a:extLst>
              <a:ext uri="{FF2B5EF4-FFF2-40B4-BE49-F238E27FC236}">
                <a16:creationId xmlns:a16="http://schemas.microsoft.com/office/drawing/2014/main" id="{432087B9-1715-8926-1BC4-2B6FB70F8441}"/>
              </a:ext>
            </a:extLst>
          </p:cNvPr>
          <p:cNvSpPr>
            <a:spLocks noGrp="1"/>
          </p:cNvSpPr>
          <p:nvPr>
            <p:ph type="body" sz="quarter" idx="13"/>
          </p:nvPr>
        </p:nvSpPr>
        <p:spPr/>
        <p:txBody>
          <a:bodyPr/>
          <a:lstStyle/>
          <a:p>
            <a:r>
              <a:rPr lang="en-US" dirty="0"/>
              <a:t>Key deployment stages and stakeholder engagement map</a:t>
            </a:r>
          </a:p>
        </p:txBody>
      </p:sp>
      <p:sp>
        <p:nvSpPr>
          <p:cNvPr id="3" name="Title 2">
            <a:extLst>
              <a:ext uri="{FF2B5EF4-FFF2-40B4-BE49-F238E27FC236}">
                <a16:creationId xmlns:a16="http://schemas.microsoft.com/office/drawing/2014/main" id="{0210B911-1BD1-26E9-BFEF-ADBECACF89A9}"/>
              </a:ext>
            </a:extLst>
          </p:cNvPr>
          <p:cNvSpPr>
            <a:spLocks noGrp="1"/>
          </p:cNvSpPr>
          <p:nvPr>
            <p:ph type="title"/>
          </p:nvPr>
        </p:nvSpPr>
        <p:spPr/>
        <p:txBody>
          <a:bodyPr vert="horz" rIns="91440"/>
          <a:lstStyle/>
          <a:p>
            <a:r>
              <a:rPr lang="en-US" dirty="0"/>
              <a:t>Identifying key stakeholders is crucial to successful deployment </a:t>
            </a:r>
            <a:br>
              <a:rPr lang="en-US" dirty="0"/>
            </a:br>
            <a:r>
              <a:rPr lang="en-US" dirty="0"/>
              <a:t>of a geothermal heating &amp; cooling project</a:t>
            </a:r>
          </a:p>
        </p:txBody>
      </p:sp>
      <p:sp>
        <p:nvSpPr>
          <p:cNvPr id="5" name="Footer Placeholder 4">
            <a:extLst>
              <a:ext uri="{FF2B5EF4-FFF2-40B4-BE49-F238E27FC236}">
                <a16:creationId xmlns:a16="http://schemas.microsoft.com/office/drawing/2014/main" id="{3AC14819-113B-17BF-9A21-45014D8176D2}"/>
              </a:ext>
            </a:extLst>
          </p:cNvPr>
          <p:cNvSpPr>
            <a:spLocks noGrp="1"/>
          </p:cNvSpPr>
          <p:nvPr>
            <p:ph type="ftr" sz="quarter" idx="3"/>
          </p:nvPr>
        </p:nvSpPr>
        <p:spPr/>
        <p:txBody>
          <a:bodyPr/>
          <a:lstStyle/>
          <a:p>
            <a:r>
              <a:rPr lang="en-US" dirty="0">
                <a:solidFill>
                  <a:srgbClr val="000000"/>
                </a:solidFill>
              </a:rPr>
              <a:t>Sources: CKI analysis (2025).</a:t>
            </a:r>
          </a:p>
          <a:p>
            <a:r>
              <a:rPr lang="en-US" dirty="0">
                <a:solidFill>
                  <a:srgbClr val="000000"/>
                </a:solidFill>
              </a:rPr>
              <a:t>Credit: Pia Doris Morrow, and </a:t>
            </a:r>
            <a:r>
              <a:rPr lang="en-US" dirty="0">
                <a:solidFill>
                  <a:srgbClr val="000000"/>
                </a:solidFill>
                <a:hlinkClick r:id="rId5"/>
              </a:rPr>
              <a:t>Gernot Wagner</a:t>
            </a:r>
            <a:r>
              <a:rPr lang="en-US" dirty="0">
                <a:solidFill>
                  <a:srgbClr val="000000"/>
                </a:solidFill>
              </a:rPr>
              <a:t>. </a:t>
            </a:r>
            <a:r>
              <a:rPr lang="en-US" dirty="0">
                <a:hlinkClick r:id="rId6"/>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chemeClr val="tx1"/>
              </a:solidFill>
            </a:endParaRPr>
          </a:p>
        </p:txBody>
      </p:sp>
      <p:sp>
        <p:nvSpPr>
          <p:cNvPr id="6" name="Text Placeholder 1">
            <a:extLst>
              <a:ext uri="{FF2B5EF4-FFF2-40B4-BE49-F238E27FC236}">
                <a16:creationId xmlns:a16="http://schemas.microsoft.com/office/drawing/2014/main" id="{5654A3B6-2991-C4FC-2D6B-2FFD6F0F70A3}"/>
              </a:ext>
            </a:extLst>
          </p:cNvPr>
          <p:cNvSpPr txBox="1">
            <a:spLocks/>
          </p:cNvSpPr>
          <p:nvPr/>
        </p:nvSpPr>
        <p:spPr>
          <a:xfrm>
            <a:off x="0" y="0"/>
            <a:ext cx="3886200" cy="320040"/>
          </a:xfrm>
          <a:prstGeom prst="rect">
            <a:avLst/>
          </a:prstGeom>
          <a:solidFill>
            <a:schemeClr val="accent6"/>
          </a:solidFill>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a:solidFill>
                  <a:schemeClr val="bg1"/>
                </a:solidFill>
              </a:rPr>
              <a:t>Deployment</a:t>
            </a:r>
            <a:endParaRPr lang="en-US" sz="1600" b="1" dirty="0">
              <a:solidFill>
                <a:schemeClr val="bg1"/>
              </a:solidFill>
            </a:endParaRPr>
          </a:p>
        </p:txBody>
      </p:sp>
      <p:graphicFrame>
        <p:nvGraphicFramePr>
          <p:cNvPr id="8" name="Diagram 7">
            <a:extLst>
              <a:ext uri="{FF2B5EF4-FFF2-40B4-BE49-F238E27FC236}">
                <a16:creationId xmlns:a16="http://schemas.microsoft.com/office/drawing/2014/main" id="{F01BF8B2-41CD-8528-1C4E-3B8C3EA09CE1}"/>
              </a:ext>
            </a:extLst>
          </p:cNvPr>
          <p:cNvGraphicFramePr/>
          <p:nvPr>
            <p:extLst>
              <p:ext uri="{D42A27DB-BD31-4B8C-83A1-F6EECF244321}">
                <p14:modId xmlns:p14="http://schemas.microsoft.com/office/powerpoint/2010/main" val="772127775"/>
              </p:ext>
            </p:extLst>
          </p:nvPr>
        </p:nvGraphicFramePr>
        <p:xfrm>
          <a:off x="871189" y="2312071"/>
          <a:ext cx="2343066" cy="3758529"/>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9" name="Oval 8">
            <a:extLst>
              <a:ext uri="{FF2B5EF4-FFF2-40B4-BE49-F238E27FC236}">
                <a16:creationId xmlns:a16="http://schemas.microsoft.com/office/drawing/2014/main" id="{A8D08F63-0DCD-3011-455D-4129B1149725}"/>
              </a:ext>
            </a:extLst>
          </p:cNvPr>
          <p:cNvSpPr/>
          <p:nvPr/>
        </p:nvSpPr>
        <p:spPr bwMode="gray">
          <a:xfrm>
            <a:off x="688309" y="2133156"/>
            <a:ext cx="365760" cy="365760"/>
          </a:xfrm>
          <a:prstGeom prst="ellipse">
            <a:avLst/>
          </a:prstGeom>
          <a:solidFill>
            <a:schemeClr val="accent5"/>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dirty="0">
                <a:solidFill>
                  <a:schemeClr val="bg1"/>
                </a:solidFill>
              </a:rPr>
              <a:t>1</a:t>
            </a:r>
          </a:p>
        </p:txBody>
      </p:sp>
      <p:sp>
        <p:nvSpPr>
          <p:cNvPr id="10" name="Oval 9">
            <a:extLst>
              <a:ext uri="{FF2B5EF4-FFF2-40B4-BE49-F238E27FC236}">
                <a16:creationId xmlns:a16="http://schemas.microsoft.com/office/drawing/2014/main" id="{9394E293-11DB-2BCF-59CF-F98A0E1AD35E}"/>
              </a:ext>
            </a:extLst>
          </p:cNvPr>
          <p:cNvSpPr/>
          <p:nvPr/>
        </p:nvSpPr>
        <p:spPr bwMode="gray">
          <a:xfrm>
            <a:off x="688309" y="5571603"/>
            <a:ext cx="365760" cy="365760"/>
          </a:xfrm>
          <a:prstGeom prst="ellipse">
            <a:avLst/>
          </a:prstGeom>
          <a:solidFill>
            <a:srgbClr val="33A398"/>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dirty="0">
                <a:solidFill>
                  <a:schemeClr val="bg1"/>
                </a:solidFill>
              </a:rPr>
              <a:t>6</a:t>
            </a:r>
          </a:p>
        </p:txBody>
      </p:sp>
      <p:sp>
        <p:nvSpPr>
          <p:cNvPr id="11" name="Oval 10">
            <a:extLst>
              <a:ext uri="{FF2B5EF4-FFF2-40B4-BE49-F238E27FC236}">
                <a16:creationId xmlns:a16="http://schemas.microsoft.com/office/drawing/2014/main" id="{888472BC-7B6C-23CC-8DAC-422262B41060}"/>
              </a:ext>
            </a:extLst>
          </p:cNvPr>
          <p:cNvSpPr/>
          <p:nvPr/>
        </p:nvSpPr>
        <p:spPr bwMode="gray">
          <a:xfrm>
            <a:off x="688309" y="4883912"/>
            <a:ext cx="365760" cy="365760"/>
          </a:xfrm>
          <a:prstGeom prst="ellipse">
            <a:avLst/>
          </a:prstGeom>
          <a:solidFill>
            <a:srgbClr val="3078AD"/>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dirty="0">
                <a:solidFill>
                  <a:schemeClr val="bg1"/>
                </a:solidFill>
              </a:rPr>
              <a:t>5</a:t>
            </a:r>
          </a:p>
        </p:txBody>
      </p:sp>
      <p:sp>
        <p:nvSpPr>
          <p:cNvPr id="12" name="Oval 11">
            <a:extLst>
              <a:ext uri="{FF2B5EF4-FFF2-40B4-BE49-F238E27FC236}">
                <a16:creationId xmlns:a16="http://schemas.microsoft.com/office/drawing/2014/main" id="{65ECE5BF-519B-93A4-09DC-FAE0C45BF949}"/>
              </a:ext>
            </a:extLst>
          </p:cNvPr>
          <p:cNvSpPr/>
          <p:nvPr/>
        </p:nvSpPr>
        <p:spPr bwMode="gray">
          <a:xfrm>
            <a:off x="688309" y="4196223"/>
            <a:ext cx="365760" cy="365760"/>
          </a:xfrm>
          <a:prstGeom prst="ellipse">
            <a:avLst/>
          </a:prstGeom>
          <a:solidFill>
            <a:srgbClr val="2D36B4"/>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dirty="0">
                <a:solidFill>
                  <a:schemeClr val="bg1"/>
                </a:solidFill>
              </a:rPr>
              <a:t>4</a:t>
            </a:r>
          </a:p>
        </p:txBody>
      </p:sp>
      <p:sp>
        <p:nvSpPr>
          <p:cNvPr id="13" name="Oval 12">
            <a:extLst>
              <a:ext uri="{FF2B5EF4-FFF2-40B4-BE49-F238E27FC236}">
                <a16:creationId xmlns:a16="http://schemas.microsoft.com/office/drawing/2014/main" id="{3D0C7E46-C72B-BDB5-42F8-40D8A5182823}"/>
              </a:ext>
            </a:extLst>
          </p:cNvPr>
          <p:cNvSpPr/>
          <p:nvPr/>
        </p:nvSpPr>
        <p:spPr bwMode="gray">
          <a:xfrm>
            <a:off x="688309" y="2820845"/>
            <a:ext cx="365760" cy="365760"/>
          </a:xfrm>
          <a:prstGeom prst="ellipse">
            <a:avLst/>
          </a:prstGeom>
          <a:solidFill>
            <a:srgbClr val="C126C8"/>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dirty="0">
                <a:solidFill>
                  <a:schemeClr val="bg1"/>
                </a:solidFill>
              </a:rPr>
              <a:t>2</a:t>
            </a:r>
          </a:p>
        </p:txBody>
      </p:sp>
      <p:sp>
        <p:nvSpPr>
          <p:cNvPr id="14" name="Oval 13">
            <a:extLst>
              <a:ext uri="{FF2B5EF4-FFF2-40B4-BE49-F238E27FC236}">
                <a16:creationId xmlns:a16="http://schemas.microsoft.com/office/drawing/2014/main" id="{DC8069BC-A484-A196-AB88-82AB9CA05FBD}"/>
              </a:ext>
            </a:extLst>
          </p:cNvPr>
          <p:cNvSpPr/>
          <p:nvPr/>
        </p:nvSpPr>
        <p:spPr bwMode="gray">
          <a:xfrm>
            <a:off x="688309" y="3508534"/>
            <a:ext cx="365760" cy="365760"/>
          </a:xfrm>
          <a:prstGeom prst="ellipse">
            <a:avLst/>
          </a:prstGeom>
          <a:solidFill>
            <a:srgbClr val="6C2ABD"/>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dirty="0">
                <a:solidFill>
                  <a:schemeClr val="bg1"/>
                </a:solidFill>
              </a:rPr>
              <a:t>3</a:t>
            </a:r>
          </a:p>
        </p:txBody>
      </p:sp>
      <p:graphicFrame>
        <p:nvGraphicFramePr>
          <p:cNvPr id="15" name="Table 14">
            <a:extLst>
              <a:ext uri="{FF2B5EF4-FFF2-40B4-BE49-F238E27FC236}">
                <a16:creationId xmlns:a16="http://schemas.microsoft.com/office/drawing/2014/main" id="{9CF2F2D0-EC17-5FE8-8D4E-D56BB5C25CB2}"/>
              </a:ext>
            </a:extLst>
          </p:cNvPr>
          <p:cNvGraphicFramePr>
            <a:graphicFrameLocks noGrp="1"/>
          </p:cNvGraphicFramePr>
          <p:nvPr>
            <p:extLst>
              <p:ext uri="{D42A27DB-BD31-4B8C-83A1-F6EECF244321}">
                <p14:modId xmlns:p14="http://schemas.microsoft.com/office/powerpoint/2010/main" val="3888227652"/>
              </p:ext>
            </p:extLst>
          </p:nvPr>
        </p:nvGraphicFramePr>
        <p:xfrm>
          <a:off x="3588575" y="2133156"/>
          <a:ext cx="8268463" cy="4145280"/>
        </p:xfrm>
        <a:graphic>
          <a:graphicData uri="http://schemas.openxmlformats.org/drawingml/2006/table">
            <a:tbl>
              <a:tblPr firstRow="1" bandRow="1">
                <a:tableStyleId>{5940675A-B579-460E-94D1-54222C63F5DA}</a:tableStyleId>
              </a:tblPr>
              <a:tblGrid>
                <a:gridCol w="674680">
                  <a:extLst>
                    <a:ext uri="{9D8B030D-6E8A-4147-A177-3AD203B41FA5}">
                      <a16:colId xmlns:a16="http://schemas.microsoft.com/office/drawing/2014/main" val="1200628852"/>
                    </a:ext>
                  </a:extLst>
                </a:gridCol>
                <a:gridCol w="2995175">
                  <a:extLst>
                    <a:ext uri="{9D8B030D-6E8A-4147-A177-3AD203B41FA5}">
                      <a16:colId xmlns:a16="http://schemas.microsoft.com/office/drawing/2014/main" val="3893146836"/>
                    </a:ext>
                  </a:extLst>
                </a:gridCol>
                <a:gridCol w="4598608">
                  <a:extLst>
                    <a:ext uri="{9D8B030D-6E8A-4147-A177-3AD203B41FA5}">
                      <a16:colId xmlns:a16="http://schemas.microsoft.com/office/drawing/2014/main" val="211758819"/>
                    </a:ext>
                  </a:extLst>
                </a:gridCol>
              </a:tblGrid>
              <a:tr h="131582">
                <a:tc>
                  <a:txBody>
                    <a:bodyPr/>
                    <a:lstStyle/>
                    <a:p>
                      <a:pPr marL="0" indent="0">
                        <a:buNone/>
                      </a:pPr>
                      <a:r>
                        <a:rPr lang="en-US" sz="1000" b="1" dirty="0"/>
                        <a:t>Stage</a:t>
                      </a:r>
                    </a:p>
                  </a:txBody>
                  <a:tcPr anchor="ctr">
                    <a:lnL w="12700" cmpd="sng">
                      <a:noFill/>
                    </a:lnL>
                    <a:lnR w="12700" cmpd="sng">
                      <a:noFill/>
                    </a:lnR>
                    <a:lnT w="12700" cmpd="sng">
                      <a:noFill/>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buNone/>
                      </a:pPr>
                      <a:r>
                        <a:rPr lang="en-US" sz="1000" b="1" dirty="0"/>
                        <a:t>Key stakeholders</a:t>
                      </a:r>
                    </a:p>
                  </a:txBody>
                  <a:tcPr anchor="ctr">
                    <a:lnL w="12700" cmpd="sng">
                      <a:noFill/>
                    </a:lnL>
                    <a:lnR w="12700" cmpd="sng">
                      <a:noFill/>
                    </a:lnR>
                    <a:lnT w="12700" cmpd="sng">
                      <a:noFill/>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buNone/>
                      </a:pPr>
                      <a:r>
                        <a:rPr lang="en-US" sz="1000" b="1" dirty="0"/>
                        <a:t>Key activities</a:t>
                      </a:r>
                    </a:p>
                  </a:txBody>
                  <a:tcPr anchor="ctr">
                    <a:lnL w="12700" cmpd="sng">
                      <a:noFill/>
                    </a:lnL>
                    <a:lnR w="12700" cmpd="sng">
                      <a:noFill/>
                    </a:lnR>
                    <a:lnT w="12700" cmpd="sng">
                      <a:noFill/>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151792311"/>
                  </a:ext>
                </a:extLst>
              </a:tr>
              <a:tr h="131582">
                <a:tc>
                  <a:txBody>
                    <a:bodyPr/>
                    <a:lstStyle/>
                    <a:p>
                      <a:pPr marL="177800" indent="-177800"/>
                      <a:endParaRPr lang="en-US" sz="1000" dirty="0"/>
                    </a:p>
                  </a:txBody>
                  <a:tcPr>
                    <a:lnL w="12700" cmpd="sng">
                      <a:noFill/>
                    </a:lnL>
                    <a:lnR w="12700" cmpd="sng">
                      <a:noFill/>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buNone/>
                      </a:pPr>
                      <a:r>
                        <a:rPr lang="en-US" sz="900" dirty="0"/>
                        <a:t>Site owners/building operators</a:t>
                      </a:r>
                    </a:p>
                  </a:txBody>
                  <a:tcPr>
                    <a:lnL w="12700" cmpd="sng">
                      <a:noFill/>
                    </a:lnL>
                    <a:lnR w="12700" cmpd="sng">
                      <a:noFill/>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77800" indent="-177800"/>
                      <a:r>
                        <a:rPr lang="en-US" sz="900" dirty="0"/>
                        <a:t>Provide site access and building data</a:t>
                      </a:r>
                    </a:p>
                  </a:txBody>
                  <a:tcPr>
                    <a:lnL w="12700" cmpd="sng">
                      <a:noFill/>
                    </a:lnL>
                    <a:lnR w="12700" cmpd="sng">
                      <a:noFill/>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621736703"/>
                  </a:ext>
                </a:extLst>
              </a:tr>
              <a:tr h="131582">
                <a:tc>
                  <a:txBody>
                    <a:bodyPr/>
                    <a:lstStyle/>
                    <a:p>
                      <a:pPr marL="177800" indent="-177800"/>
                      <a:endParaRPr lang="en-US" sz="1000" dirty="0"/>
                    </a:p>
                  </a:txBody>
                  <a:tcPr>
                    <a:lnL w="12700" cmpd="sng">
                      <a:noFill/>
                    </a:lnL>
                    <a:lnR w="12700" cmpd="sng">
                      <a:noFill/>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buNone/>
                      </a:pPr>
                      <a:r>
                        <a:rPr lang="en-US" sz="900" dirty="0"/>
                        <a:t>Geologists and geothermal consultants</a:t>
                      </a:r>
                    </a:p>
                  </a:txBody>
                  <a:tcPr>
                    <a:lnL w="12700" cmpd="sng">
                      <a:noFill/>
                    </a:lnL>
                    <a:lnR w="12700" cmpd="sng">
                      <a:noFill/>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77800" indent="-177800"/>
                      <a:r>
                        <a:rPr lang="en-US" sz="900" dirty="0"/>
                        <a:t>Conduct subsurface and thermal analysis, execute feasibility assessment</a:t>
                      </a:r>
                    </a:p>
                  </a:txBody>
                  <a:tcPr>
                    <a:lnL w="12700" cmpd="sng">
                      <a:noFill/>
                    </a:lnL>
                    <a:lnR w="12700" cmpd="sng">
                      <a:noFill/>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101485759"/>
                  </a:ext>
                </a:extLst>
              </a:tr>
              <a:tr h="131582">
                <a:tc>
                  <a:txBody>
                    <a:bodyPr/>
                    <a:lstStyle/>
                    <a:p>
                      <a:pPr marL="177800" marR="0" lvl="0" indent="-177800" algn="l" defTabSz="711200" rtl="0" eaLnBrk="1" fontAlgn="auto" latinLnBrk="0" hangingPunct="1">
                        <a:lnSpc>
                          <a:spcPct val="100000"/>
                        </a:lnSpc>
                        <a:spcBef>
                          <a:spcPts val="1200"/>
                        </a:spcBef>
                        <a:spcAft>
                          <a:spcPts val="0"/>
                        </a:spcAft>
                        <a:buClrTx/>
                        <a:buSzTx/>
                        <a:buFontTx/>
                        <a:buChar char="•"/>
                        <a:tabLst/>
                        <a:defRPr/>
                      </a:pPr>
                      <a:endParaRPr lang="en-US" sz="1000" dirty="0"/>
                    </a:p>
                  </a:txBody>
                  <a:tcPr>
                    <a:lnL w="12700" cmpd="sng">
                      <a:noFill/>
                    </a:lnL>
                    <a:lnR w="12700" cmpd="sng">
                      <a:noFill/>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711200" rtl="0" eaLnBrk="1" fontAlgn="auto" latinLnBrk="0" hangingPunct="1">
                        <a:lnSpc>
                          <a:spcPct val="100000"/>
                        </a:lnSpc>
                        <a:spcBef>
                          <a:spcPts val="1200"/>
                        </a:spcBef>
                        <a:spcAft>
                          <a:spcPts val="0"/>
                        </a:spcAft>
                        <a:buClrTx/>
                        <a:buSzTx/>
                        <a:buFontTx/>
                        <a:buNone/>
                        <a:tabLst/>
                        <a:defRPr/>
                      </a:pPr>
                      <a:r>
                        <a:rPr lang="en-US" sz="900" dirty="0"/>
                        <a:t>Local utilities</a:t>
                      </a:r>
                    </a:p>
                  </a:txBody>
                  <a:tcPr>
                    <a:lnL w="12700" cmpd="sng">
                      <a:noFill/>
                    </a:lnL>
                    <a:lnR w="12700" cmpd="sng">
                      <a:noFill/>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77800" marR="0" lvl="0" indent="-177800" algn="l" defTabSz="711200" rtl="0" eaLnBrk="1" fontAlgn="auto" latinLnBrk="0" hangingPunct="1">
                        <a:lnSpc>
                          <a:spcPct val="100000"/>
                        </a:lnSpc>
                        <a:spcBef>
                          <a:spcPts val="1200"/>
                        </a:spcBef>
                        <a:spcAft>
                          <a:spcPts val="0"/>
                        </a:spcAft>
                        <a:buClrTx/>
                        <a:buSzTx/>
                        <a:tabLst/>
                        <a:defRPr/>
                      </a:pPr>
                      <a:r>
                        <a:rPr lang="en-US" sz="900" dirty="0"/>
                        <a:t>Assess infrastructure for integration</a:t>
                      </a:r>
                    </a:p>
                  </a:txBody>
                  <a:tcPr>
                    <a:lnL w="12700" cmpd="sng">
                      <a:noFill/>
                    </a:lnL>
                    <a:lnR w="12700" cmpd="sng">
                      <a:noFill/>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675509"/>
                  </a:ext>
                </a:extLst>
              </a:tr>
              <a:tr h="131582">
                <a:tc>
                  <a:txBody>
                    <a:bodyPr/>
                    <a:lstStyle/>
                    <a:p>
                      <a:pPr marL="177800" indent="-177800"/>
                      <a:endParaRPr lang="en-US" sz="1000" dirty="0"/>
                    </a:p>
                  </a:txBody>
                  <a:tcPr>
                    <a:lnL w="12700" cmpd="sng">
                      <a:noFill/>
                    </a:lnL>
                    <a:lnR w="12700" cmpd="sng">
                      <a:noFill/>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buNone/>
                      </a:pPr>
                      <a:r>
                        <a:rPr lang="en-US" sz="900" dirty="0"/>
                        <a:t>Community organizations</a:t>
                      </a:r>
                    </a:p>
                  </a:txBody>
                  <a:tcPr>
                    <a:lnL w="12700" cmpd="sng">
                      <a:noFill/>
                    </a:lnL>
                    <a:lnR w="12700" cmpd="sng">
                      <a:noFill/>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77800" indent="-177800"/>
                      <a:r>
                        <a:rPr lang="en-US" sz="900" dirty="0"/>
                        <a:t>Facilitate local engagement and feedback</a:t>
                      </a:r>
                    </a:p>
                  </a:txBody>
                  <a:tcPr>
                    <a:lnL w="12700" cmpd="sng">
                      <a:noFill/>
                    </a:lnL>
                    <a:lnR w="12700" cmpd="sng">
                      <a:noFill/>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928213416"/>
                  </a:ext>
                </a:extLst>
              </a:tr>
              <a:tr h="131582">
                <a:tc>
                  <a:txBody>
                    <a:bodyPr/>
                    <a:lstStyle/>
                    <a:p>
                      <a:pPr marL="177800" indent="-177800"/>
                      <a:endParaRPr lang="en-US" sz="1000" dirty="0"/>
                    </a:p>
                  </a:txBody>
                  <a:tcPr>
                    <a:lnL w="12700" cmpd="sng">
                      <a:noFill/>
                    </a:lnL>
                    <a:lnR w="12700" cmpd="sng">
                      <a:noFill/>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buNone/>
                      </a:pPr>
                      <a:r>
                        <a:rPr lang="en-US" sz="900" dirty="0"/>
                        <a:t>Project developers and investors</a:t>
                      </a:r>
                    </a:p>
                  </a:txBody>
                  <a:tcPr>
                    <a:lnL w="12700" cmpd="sng">
                      <a:noFill/>
                    </a:lnL>
                    <a:lnR w="12700" cmpd="sng">
                      <a:noFill/>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77800" indent="-177800"/>
                      <a:r>
                        <a:rPr lang="en-US" sz="900" dirty="0"/>
                        <a:t>Initiate and fund planning</a:t>
                      </a:r>
                    </a:p>
                  </a:txBody>
                  <a:tcPr>
                    <a:lnL w="12700" cmpd="sng">
                      <a:noFill/>
                    </a:lnL>
                    <a:lnR w="12700" cmpd="sng">
                      <a:noFill/>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666257088"/>
                  </a:ext>
                </a:extLst>
              </a:tr>
              <a:tr h="131582">
                <a:tc>
                  <a:txBody>
                    <a:bodyPr/>
                    <a:lstStyle/>
                    <a:p>
                      <a:pPr marL="177800" indent="-177800"/>
                      <a:endParaRPr lang="en-US" sz="1000" dirty="0"/>
                    </a:p>
                  </a:txBody>
                  <a:tcPr>
                    <a:lnL w="12700" cmpd="sng">
                      <a:noFill/>
                    </a:lnL>
                    <a:lnR w="12700" cmpd="sng">
                      <a:noFill/>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buNone/>
                      </a:pPr>
                      <a:r>
                        <a:rPr lang="en-US" sz="900" dirty="0"/>
                        <a:t>Local, state, and environmental regulators</a:t>
                      </a:r>
                    </a:p>
                  </a:txBody>
                  <a:tcPr>
                    <a:lnL w="12700" cmpd="sng">
                      <a:noFill/>
                    </a:lnL>
                    <a:lnR w="12700" cmpd="sng">
                      <a:noFill/>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77800" indent="-177800"/>
                      <a:r>
                        <a:rPr lang="en-US" sz="900" dirty="0"/>
                        <a:t>Approve land use and drilling activities, ensure compliance</a:t>
                      </a:r>
                    </a:p>
                  </a:txBody>
                  <a:tcPr>
                    <a:lnL w="12700" cmpd="sng">
                      <a:noFill/>
                    </a:lnL>
                    <a:lnR w="12700" cmpd="sng">
                      <a:noFill/>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275073947"/>
                  </a:ext>
                </a:extLst>
              </a:tr>
              <a:tr h="131582">
                <a:tc>
                  <a:txBody>
                    <a:bodyPr/>
                    <a:lstStyle/>
                    <a:p>
                      <a:pPr marL="177800" indent="-177800"/>
                      <a:endParaRPr lang="en-US" sz="1000" dirty="0"/>
                    </a:p>
                  </a:txBody>
                  <a:tcPr>
                    <a:lnL w="12700" cmpd="sng">
                      <a:noFill/>
                    </a:lnL>
                    <a:lnR w="12700" cmpd="sng">
                      <a:noFill/>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buNone/>
                      </a:pPr>
                      <a:r>
                        <a:rPr lang="en-US" sz="900" dirty="0"/>
                        <a:t>Legal advisors</a:t>
                      </a:r>
                    </a:p>
                  </a:txBody>
                  <a:tcPr>
                    <a:lnL w="12700" cmpd="sng">
                      <a:noFill/>
                    </a:lnL>
                    <a:lnR w="12700" cmpd="sng">
                      <a:noFill/>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77800" indent="-177800"/>
                      <a:r>
                        <a:rPr lang="en-US" sz="900" dirty="0"/>
                        <a:t>Prepare and submit legal compliance documents</a:t>
                      </a:r>
                    </a:p>
                  </a:txBody>
                  <a:tcPr>
                    <a:lnL w="12700" cmpd="sng">
                      <a:noFill/>
                    </a:lnL>
                    <a:lnR w="12700" cmpd="sng">
                      <a:noFill/>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172640841"/>
                  </a:ext>
                </a:extLst>
              </a:tr>
              <a:tr h="131582">
                <a:tc>
                  <a:txBody>
                    <a:bodyPr/>
                    <a:lstStyle/>
                    <a:p>
                      <a:pPr marL="177800" indent="-177800"/>
                      <a:endParaRPr lang="en-US" sz="1000" dirty="0"/>
                    </a:p>
                  </a:txBody>
                  <a:tcPr>
                    <a:lnL w="12700" cmpd="sng">
                      <a:noFill/>
                    </a:lnL>
                    <a:lnR w="12700" cmpd="sng">
                      <a:noFill/>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buNone/>
                      </a:pPr>
                      <a:r>
                        <a:rPr lang="en-US" sz="900" dirty="0"/>
                        <a:t>Engineers and HVAC designers</a:t>
                      </a:r>
                    </a:p>
                  </a:txBody>
                  <a:tcPr>
                    <a:lnL w="12700" cmpd="sng">
                      <a:noFill/>
                    </a:lnL>
                    <a:lnR w="12700" cmpd="sng">
                      <a:noFill/>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77800" indent="-177800"/>
                      <a:r>
                        <a:rPr lang="en-US" sz="900" dirty="0"/>
                        <a:t>Design system layout and HVAC compatibility</a:t>
                      </a:r>
                    </a:p>
                  </a:txBody>
                  <a:tcPr>
                    <a:lnL w="12700" cmpd="sng">
                      <a:noFill/>
                    </a:lnL>
                    <a:lnR w="12700" cmpd="sng">
                      <a:noFill/>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250800560"/>
                  </a:ext>
                </a:extLst>
              </a:tr>
              <a:tr h="131582">
                <a:tc>
                  <a:txBody>
                    <a:bodyPr/>
                    <a:lstStyle/>
                    <a:p>
                      <a:pPr marL="177800" indent="-177800"/>
                      <a:endParaRPr lang="en-US" sz="1000" dirty="0"/>
                    </a:p>
                  </a:txBody>
                  <a:tcPr>
                    <a:lnL w="12700" cmpd="sng">
                      <a:noFill/>
                    </a:lnL>
                    <a:lnR w="12700" cmpd="sng">
                      <a:noFill/>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buNone/>
                      </a:pPr>
                      <a:r>
                        <a:rPr lang="en-US" sz="900" dirty="0"/>
                        <a:t>Software modelers</a:t>
                      </a:r>
                    </a:p>
                  </a:txBody>
                  <a:tcPr>
                    <a:lnL w="12700" cmpd="sng">
                      <a:noFill/>
                    </a:lnL>
                    <a:lnR w="12700" cmpd="sng">
                      <a:noFill/>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77800" indent="-177800"/>
                      <a:r>
                        <a:rPr lang="en-US" sz="900" dirty="0"/>
                        <a:t>Run thermal simulations to optimize performance</a:t>
                      </a:r>
                    </a:p>
                  </a:txBody>
                  <a:tcPr>
                    <a:lnL w="12700" cmpd="sng">
                      <a:noFill/>
                    </a:lnL>
                    <a:lnR w="12700" cmpd="sng">
                      <a:noFill/>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722581613"/>
                  </a:ext>
                </a:extLst>
              </a:tr>
              <a:tr h="131582">
                <a:tc>
                  <a:txBody>
                    <a:bodyPr/>
                    <a:lstStyle/>
                    <a:p>
                      <a:pPr marL="177800" indent="-177800"/>
                      <a:endParaRPr lang="en-US" sz="1000" dirty="0"/>
                    </a:p>
                  </a:txBody>
                  <a:tcPr>
                    <a:lnL w="12700" cmpd="sng">
                      <a:noFill/>
                    </a:lnL>
                    <a:lnR w="12700" cmpd="sng">
                      <a:noFill/>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buNone/>
                      </a:pPr>
                      <a:r>
                        <a:rPr lang="en-US" sz="900" dirty="0"/>
                        <a:t>Building architects</a:t>
                      </a:r>
                    </a:p>
                  </a:txBody>
                  <a:tcPr>
                    <a:lnL w="12700" cmpd="sng">
                      <a:noFill/>
                    </a:lnL>
                    <a:lnR w="12700" cmpd="sng">
                      <a:noFill/>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77800" indent="-177800"/>
                      <a:r>
                        <a:rPr lang="en-US" sz="900" dirty="0"/>
                        <a:t>Incorporate system into building design</a:t>
                      </a:r>
                    </a:p>
                  </a:txBody>
                  <a:tcPr>
                    <a:lnL w="12700" cmpd="sng">
                      <a:noFill/>
                    </a:lnL>
                    <a:lnR w="12700" cmpd="sng">
                      <a:noFill/>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155208367"/>
                  </a:ext>
                </a:extLst>
              </a:tr>
              <a:tr h="131582">
                <a:tc>
                  <a:txBody>
                    <a:bodyPr/>
                    <a:lstStyle/>
                    <a:p>
                      <a:pPr marL="177800" indent="-177800"/>
                      <a:endParaRPr lang="en-US" sz="1000" dirty="0"/>
                    </a:p>
                  </a:txBody>
                  <a:tcPr>
                    <a:lnL w="12700" cmpd="sng">
                      <a:noFill/>
                    </a:lnL>
                    <a:lnR w="12700" cmpd="sng">
                      <a:noFill/>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buNone/>
                      </a:pPr>
                      <a:r>
                        <a:rPr lang="en-US" sz="900" dirty="0"/>
                        <a:t>Drilling contractors</a:t>
                      </a:r>
                    </a:p>
                  </a:txBody>
                  <a:tcPr>
                    <a:lnL w="12700" cmpd="sng">
                      <a:noFill/>
                    </a:lnL>
                    <a:lnR w="12700" cmpd="sng">
                      <a:noFill/>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77800" indent="-177800"/>
                      <a:r>
                        <a:rPr lang="en-US" sz="900" dirty="0"/>
                        <a:t>Drill boreholes and install piping systems</a:t>
                      </a:r>
                    </a:p>
                  </a:txBody>
                  <a:tcPr>
                    <a:lnL w="12700" cmpd="sng">
                      <a:noFill/>
                    </a:lnL>
                    <a:lnR w="12700" cmpd="sng">
                      <a:noFill/>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290807161"/>
                  </a:ext>
                </a:extLst>
              </a:tr>
              <a:tr h="131582">
                <a:tc>
                  <a:txBody>
                    <a:bodyPr/>
                    <a:lstStyle/>
                    <a:p>
                      <a:pPr marL="177800" indent="-177800"/>
                      <a:endParaRPr lang="en-US" sz="1000" dirty="0"/>
                    </a:p>
                  </a:txBody>
                  <a:tcPr>
                    <a:lnL w="12700" cmpd="sng">
                      <a:noFill/>
                    </a:lnL>
                    <a:lnR w="12700" cmpd="sng">
                      <a:noFill/>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buNone/>
                      </a:pPr>
                      <a:r>
                        <a:rPr lang="en-US" sz="900" dirty="0"/>
                        <a:t>Construction crew</a:t>
                      </a:r>
                    </a:p>
                  </a:txBody>
                  <a:tcPr>
                    <a:lnL w="12700" cmpd="sng">
                      <a:noFill/>
                    </a:lnL>
                    <a:lnR w="12700" cmpd="sng">
                      <a:noFill/>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77800" indent="-177800"/>
                      <a:r>
                        <a:rPr lang="en-US" sz="900" dirty="0"/>
                        <a:t>Install mechanical and electrical infrastructure</a:t>
                      </a:r>
                    </a:p>
                  </a:txBody>
                  <a:tcPr>
                    <a:lnL w="12700" cmpd="sng">
                      <a:noFill/>
                    </a:lnL>
                    <a:lnR w="12700" cmpd="sng">
                      <a:noFill/>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275297684"/>
                  </a:ext>
                </a:extLst>
              </a:tr>
              <a:tr h="131582">
                <a:tc>
                  <a:txBody>
                    <a:bodyPr/>
                    <a:lstStyle/>
                    <a:p>
                      <a:pPr marL="177800" indent="-177800"/>
                      <a:endParaRPr lang="en-US" sz="1000" dirty="0"/>
                    </a:p>
                  </a:txBody>
                  <a:tcPr>
                    <a:lnL w="12700" cmpd="sng">
                      <a:noFill/>
                    </a:lnL>
                    <a:lnR w="12700" cmpd="sng">
                      <a:noFill/>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buNone/>
                      </a:pPr>
                      <a:r>
                        <a:rPr lang="en-US" sz="900" dirty="0"/>
                        <a:t>Site safety and quality assurance officer</a:t>
                      </a:r>
                    </a:p>
                  </a:txBody>
                  <a:tcPr>
                    <a:lnL w="12700" cmpd="sng">
                      <a:noFill/>
                    </a:lnL>
                    <a:lnR w="12700" cmpd="sng">
                      <a:noFill/>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77800" indent="-177800"/>
                      <a:r>
                        <a:rPr lang="en-US" sz="900" dirty="0"/>
                        <a:t>Ensure field safety and risk compliance</a:t>
                      </a:r>
                    </a:p>
                  </a:txBody>
                  <a:tcPr>
                    <a:lnL w="12700" cmpd="sng">
                      <a:noFill/>
                    </a:lnL>
                    <a:lnR w="12700" cmpd="sng">
                      <a:noFill/>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151370890"/>
                  </a:ext>
                </a:extLst>
              </a:tr>
              <a:tr h="131582">
                <a:tc>
                  <a:txBody>
                    <a:bodyPr/>
                    <a:lstStyle/>
                    <a:p>
                      <a:pPr marL="177800" indent="-177800"/>
                      <a:endParaRPr lang="en-US" sz="1000" dirty="0"/>
                    </a:p>
                  </a:txBody>
                  <a:tcPr>
                    <a:lnL w="12700" cmpd="sng">
                      <a:noFill/>
                    </a:lnL>
                    <a:lnR w="12700" cmpd="sng">
                      <a:noFill/>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buNone/>
                      </a:pPr>
                      <a:r>
                        <a:rPr lang="en-US" sz="900" dirty="0"/>
                        <a:t>Facility managers and maintenance contractors</a:t>
                      </a:r>
                    </a:p>
                  </a:txBody>
                  <a:tcPr>
                    <a:lnL w="12700" cmpd="sng">
                      <a:noFill/>
                    </a:lnL>
                    <a:lnR w="12700" cmpd="sng">
                      <a:noFill/>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77800" indent="-177800"/>
                      <a:r>
                        <a:rPr lang="en-US" sz="900" dirty="0"/>
                        <a:t>Oversee operation, handle routing servicing and repairs</a:t>
                      </a:r>
                    </a:p>
                  </a:txBody>
                  <a:tcPr>
                    <a:lnL w="12700" cmpd="sng">
                      <a:noFill/>
                    </a:lnL>
                    <a:lnR w="12700" cmpd="sng">
                      <a:noFill/>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727888145"/>
                  </a:ext>
                </a:extLst>
              </a:tr>
              <a:tr h="131582">
                <a:tc>
                  <a:txBody>
                    <a:bodyPr/>
                    <a:lstStyle/>
                    <a:p>
                      <a:pPr marL="177800" indent="-177800"/>
                      <a:endParaRPr lang="en-US" sz="1000" dirty="0"/>
                    </a:p>
                  </a:txBody>
                  <a:tcPr>
                    <a:lnL w="12700" cmpd="sng">
                      <a:noFill/>
                    </a:lnL>
                    <a:lnR w="12700" cmpd="sng">
                      <a:noFill/>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buNone/>
                      </a:pPr>
                      <a:r>
                        <a:rPr lang="en-US" sz="900" dirty="0"/>
                        <a:t>Local authorities</a:t>
                      </a:r>
                    </a:p>
                  </a:txBody>
                  <a:tcPr>
                    <a:lnL w="12700" cmpd="sng">
                      <a:noFill/>
                    </a:lnL>
                    <a:lnR w="12700" cmpd="sng">
                      <a:noFill/>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77800" indent="-177800"/>
                      <a:r>
                        <a:rPr lang="en-US" sz="900" dirty="0"/>
                        <a:t>Authorize decommissioning procedures</a:t>
                      </a:r>
                    </a:p>
                  </a:txBody>
                  <a:tcPr>
                    <a:lnL w="12700" cmpd="sng">
                      <a:noFill/>
                    </a:lnL>
                    <a:lnR w="12700" cmpd="sng">
                      <a:noFill/>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817022176"/>
                  </a:ext>
                </a:extLst>
              </a:tr>
              <a:tr h="131582">
                <a:tc>
                  <a:txBody>
                    <a:bodyPr/>
                    <a:lstStyle/>
                    <a:p>
                      <a:pPr marL="177800" indent="-177800"/>
                      <a:endParaRPr lang="en-US" sz="1000" dirty="0"/>
                    </a:p>
                  </a:txBody>
                  <a:tcPr>
                    <a:lnL w="12700" cmpd="sng">
                      <a:noFill/>
                    </a:lnL>
                    <a:lnR w="12700" cmpd="sng">
                      <a:noFill/>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buNone/>
                      </a:pPr>
                      <a:r>
                        <a:rPr lang="en-US" sz="900" dirty="0"/>
                        <a:t>Restoration contractors</a:t>
                      </a:r>
                    </a:p>
                  </a:txBody>
                  <a:tcPr>
                    <a:lnL w="12700" cmpd="sng">
                      <a:noFill/>
                    </a:lnL>
                    <a:lnR w="12700" cmpd="sng">
                      <a:noFill/>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77800" indent="-177800"/>
                      <a:r>
                        <a:rPr lang="en-US" sz="900" dirty="0"/>
                        <a:t>Restore landscaping and ecological balance</a:t>
                      </a:r>
                    </a:p>
                  </a:txBody>
                  <a:tcPr>
                    <a:lnL w="12700" cmpd="sng">
                      <a:noFill/>
                    </a:lnL>
                    <a:lnR w="12700" cmpd="sng">
                      <a:noFill/>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030936103"/>
                  </a:ext>
                </a:extLst>
              </a:tr>
            </a:tbl>
          </a:graphicData>
        </a:graphic>
      </p:graphicFrame>
      <p:sp>
        <p:nvSpPr>
          <p:cNvPr id="16" name="Oval 15">
            <a:extLst>
              <a:ext uri="{FF2B5EF4-FFF2-40B4-BE49-F238E27FC236}">
                <a16:creationId xmlns:a16="http://schemas.microsoft.com/office/drawing/2014/main" id="{42962A3C-13D0-7832-9552-8CFA83534B79}"/>
              </a:ext>
            </a:extLst>
          </p:cNvPr>
          <p:cNvSpPr>
            <a:spLocks noChangeAspect="1"/>
          </p:cNvSpPr>
          <p:nvPr/>
        </p:nvSpPr>
        <p:spPr bwMode="gray">
          <a:xfrm>
            <a:off x="3743083" y="2400971"/>
            <a:ext cx="201168" cy="201168"/>
          </a:xfrm>
          <a:prstGeom prst="ellipse">
            <a:avLst/>
          </a:prstGeom>
          <a:solidFill>
            <a:schemeClr val="accent5"/>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bg1"/>
                </a:solidFill>
              </a:rPr>
              <a:t>1</a:t>
            </a:r>
          </a:p>
        </p:txBody>
      </p:sp>
      <p:sp>
        <p:nvSpPr>
          <p:cNvPr id="17" name="Oval 16">
            <a:extLst>
              <a:ext uri="{FF2B5EF4-FFF2-40B4-BE49-F238E27FC236}">
                <a16:creationId xmlns:a16="http://schemas.microsoft.com/office/drawing/2014/main" id="{A120A35A-7CEC-00F5-F1D5-89B978FA617A}"/>
              </a:ext>
            </a:extLst>
          </p:cNvPr>
          <p:cNvSpPr>
            <a:spLocks noChangeAspect="1"/>
          </p:cNvSpPr>
          <p:nvPr/>
        </p:nvSpPr>
        <p:spPr bwMode="gray">
          <a:xfrm>
            <a:off x="3743083" y="3618836"/>
            <a:ext cx="201168" cy="201168"/>
          </a:xfrm>
          <a:prstGeom prst="ellipse">
            <a:avLst/>
          </a:prstGeom>
          <a:solidFill>
            <a:srgbClr val="C126C8"/>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bg1"/>
                </a:solidFill>
              </a:rPr>
              <a:t>2</a:t>
            </a:r>
          </a:p>
        </p:txBody>
      </p:sp>
      <p:sp>
        <p:nvSpPr>
          <p:cNvPr id="18" name="Oval 17">
            <a:extLst>
              <a:ext uri="{FF2B5EF4-FFF2-40B4-BE49-F238E27FC236}">
                <a16:creationId xmlns:a16="http://schemas.microsoft.com/office/drawing/2014/main" id="{3A7ED555-2BD1-EB4E-B0A2-3EF0711DC44B}"/>
              </a:ext>
            </a:extLst>
          </p:cNvPr>
          <p:cNvSpPr>
            <a:spLocks noChangeAspect="1"/>
          </p:cNvSpPr>
          <p:nvPr/>
        </p:nvSpPr>
        <p:spPr bwMode="gray">
          <a:xfrm>
            <a:off x="3743083" y="4105982"/>
            <a:ext cx="201168" cy="201168"/>
          </a:xfrm>
          <a:prstGeom prst="ellipse">
            <a:avLst/>
          </a:prstGeom>
          <a:solidFill>
            <a:srgbClr val="6C2ABD"/>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bg1"/>
                </a:solidFill>
              </a:rPr>
              <a:t>3</a:t>
            </a:r>
          </a:p>
        </p:txBody>
      </p:sp>
      <p:sp>
        <p:nvSpPr>
          <p:cNvPr id="19" name="Oval 18">
            <a:extLst>
              <a:ext uri="{FF2B5EF4-FFF2-40B4-BE49-F238E27FC236}">
                <a16:creationId xmlns:a16="http://schemas.microsoft.com/office/drawing/2014/main" id="{7A4EF15E-A130-A8DA-06A5-E7FDFCC0B0E5}"/>
              </a:ext>
            </a:extLst>
          </p:cNvPr>
          <p:cNvSpPr>
            <a:spLocks noChangeAspect="1"/>
          </p:cNvSpPr>
          <p:nvPr/>
        </p:nvSpPr>
        <p:spPr bwMode="gray">
          <a:xfrm>
            <a:off x="3743083" y="4836701"/>
            <a:ext cx="201168" cy="201168"/>
          </a:xfrm>
          <a:prstGeom prst="ellipse">
            <a:avLst/>
          </a:prstGeom>
          <a:solidFill>
            <a:srgbClr val="2D36B4"/>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bg1"/>
                </a:solidFill>
              </a:rPr>
              <a:t>4</a:t>
            </a:r>
          </a:p>
        </p:txBody>
      </p:sp>
      <p:sp>
        <p:nvSpPr>
          <p:cNvPr id="20" name="Oval 19">
            <a:extLst>
              <a:ext uri="{FF2B5EF4-FFF2-40B4-BE49-F238E27FC236}">
                <a16:creationId xmlns:a16="http://schemas.microsoft.com/office/drawing/2014/main" id="{0A53A9D8-2BBD-FBBD-F0CF-175F64783E25}"/>
              </a:ext>
            </a:extLst>
          </p:cNvPr>
          <p:cNvSpPr>
            <a:spLocks noChangeAspect="1"/>
          </p:cNvSpPr>
          <p:nvPr/>
        </p:nvSpPr>
        <p:spPr bwMode="gray">
          <a:xfrm>
            <a:off x="3743083" y="5567420"/>
            <a:ext cx="201168" cy="201168"/>
          </a:xfrm>
          <a:prstGeom prst="ellipse">
            <a:avLst/>
          </a:prstGeom>
          <a:solidFill>
            <a:srgbClr val="3078AD"/>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bg1"/>
                </a:solidFill>
              </a:rPr>
              <a:t>5</a:t>
            </a:r>
          </a:p>
        </p:txBody>
      </p:sp>
      <p:sp>
        <p:nvSpPr>
          <p:cNvPr id="21" name="Oval 20">
            <a:extLst>
              <a:ext uri="{FF2B5EF4-FFF2-40B4-BE49-F238E27FC236}">
                <a16:creationId xmlns:a16="http://schemas.microsoft.com/office/drawing/2014/main" id="{C8572C8F-457E-17D9-FC66-F9582D94E6A8}"/>
              </a:ext>
            </a:extLst>
          </p:cNvPr>
          <p:cNvSpPr>
            <a:spLocks noChangeAspect="1"/>
          </p:cNvSpPr>
          <p:nvPr/>
        </p:nvSpPr>
        <p:spPr bwMode="gray">
          <a:xfrm>
            <a:off x="3743083" y="5810993"/>
            <a:ext cx="201168" cy="201168"/>
          </a:xfrm>
          <a:prstGeom prst="ellipse">
            <a:avLst/>
          </a:prstGeom>
          <a:solidFill>
            <a:srgbClr val="33A398"/>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bg1"/>
                </a:solidFill>
              </a:rPr>
              <a:t>6</a:t>
            </a:r>
          </a:p>
        </p:txBody>
      </p:sp>
      <p:sp>
        <p:nvSpPr>
          <p:cNvPr id="22" name="Oval 21">
            <a:extLst>
              <a:ext uri="{FF2B5EF4-FFF2-40B4-BE49-F238E27FC236}">
                <a16:creationId xmlns:a16="http://schemas.microsoft.com/office/drawing/2014/main" id="{C96DE616-C192-8145-E7A7-2DDFA59B19C4}"/>
              </a:ext>
            </a:extLst>
          </p:cNvPr>
          <p:cNvSpPr>
            <a:spLocks noChangeAspect="1"/>
          </p:cNvSpPr>
          <p:nvPr/>
        </p:nvSpPr>
        <p:spPr bwMode="gray">
          <a:xfrm>
            <a:off x="3743083" y="2644544"/>
            <a:ext cx="201168" cy="201168"/>
          </a:xfrm>
          <a:prstGeom prst="ellipse">
            <a:avLst/>
          </a:prstGeom>
          <a:solidFill>
            <a:schemeClr val="accent5"/>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bg1"/>
                </a:solidFill>
              </a:rPr>
              <a:t>1</a:t>
            </a:r>
          </a:p>
        </p:txBody>
      </p:sp>
      <p:sp>
        <p:nvSpPr>
          <p:cNvPr id="23" name="Oval 22">
            <a:extLst>
              <a:ext uri="{FF2B5EF4-FFF2-40B4-BE49-F238E27FC236}">
                <a16:creationId xmlns:a16="http://schemas.microsoft.com/office/drawing/2014/main" id="{0229DD04-4047-920D-A027-B6D03C0CAED0}"/>
              </a:ext>
            </a:extLst>
          </p:cNvPr>
          <p:cNvSpPr>
            <a:spLocks noChangeAspect="1"/>
          </p:cNvSpPr>
          <p:nvPr/>
        </p:nvSpPr>
        <p:spPr bwMode="gray">
          <a:xfrm>
            <a:off x="3743083" y="2888117"/>
            <a:ext cx="201168" cy="201168"/>
          </a:xfrm>
          <a:prstGeom prst="ellipse">
            <a:avLst/>
          </a:prstGeom>
          <a:solidFill>
            <a:schemeClr val="accent5"/>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bg1"/>
                </a:solidFill>
              </a:rPr>
              <a:t>1</a:t>
            </a:r>
          </a:p>
        </p:txBody>
      </p:sp>
      <p:sp>
        <p:nvSpPr>
          <p:cNvPr id="24" name="Oval 23">
            <a:extLst>
              <a:ext uri="{FF2B5EF4-FFF2-40B4-BE49-F238E27FC236}">
                <a16:creationId xmlns:a16="http://schemas.microsoft.com/office/drawing/2014/main" id="{0365CCBC-CE5E-0BF1-49DA-09DA84294F5C}"/>
              </a:ext>
            </a:extLst>
          </p:cNvPr>
          <p:cNvSpPr>
            <a:spLocks noChangeAspect="1"/>
          </p:cNvSpPr>
          <p:nvPr/>
        </p:nvSpPr>
        <p:spPr bwMode="gray">
          <a:xfrm>
            <a:off x="3743083" y="3131690"/>
            <a:ext cx="201168" cy="201168"/>
          </a:xfrm>
          <a:prstGeom prst="ellipse">
            <a:avLst/>
          </a:prstGeom>
          <a:solidFill>
            <a:schemeClr val="accent5"/>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bg1"/>
                </a:solidFill>
              </a:rPr>
              <a:t>1</a:t>
            </a:r>
          </a:p>
        </p:txBody>
      </p:sp>
      <p:sp>
        <p:nvSpPr>
          <p:cNvPr id="25" name="Oval 24">
            <a:extLst>
              <a:ext uri="{FF2B5EF4-FFF2-40B4-BE49-F238E27FC236}">
                <a16:creationId xmlns:a16="http://schemas.microsoft.com/office/drawing/2014/main" id="{6F0180A6-5457-02DF-C9BE-CC4C76F8B50E}"/>
              </a:ext>
            </a:extLst>
          </p:cNvPr>
          <p:cNvSpPr>
            <a:spLocks noChangeAspect="1"/>
          </p:cNvSpPr>
          <p:nvPr/>
        </p:nvSpPr>
        <p:spPr bwMode="gray">
          <a:xfrm>
            <a:off x="3743083" y="3375263"/>
            <a:ext cx="201168" cy="201168"/>
          </a:xfrm>
          <a:prstGeom prst="ellipse">
            <a:avLst/>
          </a:prstGeom>
          <a:solidFill>
            <a:schemeClr val="accent5"/>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bg1"/>
                </a:solidFill>
              </a:rPr>
              <a:t>1</a:t>
            </a:r>
          </a:p>
        </p:txBody>
      </p:sp>
      <p:sp>
        <p:nvSpPr>
          <p:cNvPr id="26" name="Oval 25">
            <a:extLst>
              <a:ext uri="{FF2B5EF4-FFF2-40B4-BE49-F238E27FC236}">
                <a16:creationId xmlns:a16="http://schemas.microsoft.com/office/drawing/2014/main" id="{5D91A136-6D72-46C7-0C21-C96C798C1EA3}"/>
              </a:ext>
            </a:extLst>
          </p:cNvPr>
          <p:cNvSpPr>
            <a:spLocks noChangeAspect="1"/>
          </p:cNvSpPr>
          <p:nvPr/>
        </p:nvSpPr>
        <p:spPr bwMode="gray">
          <a:xfrm>
            <a:off x="3743083" y="3862409"/>
            <a:ext cx="201168" cy="201168"/>
          </a:xfrm>
          <a:prstGeom prst="ellipse">
            <a:avLst/>
          </a:prstGeom>
          <a:solidFill>
            <a:srgbClr val="C126C8"/>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bg1"/>
                </a:solidFill>
              </a:rPr>
              <a:t>2</a:t>
            </a:r>
          </a:p>
        </p:txBody>
      </p:sp>
      <p:sp>
        <p:nvSpPr>
          <p:cNvPr id="27" name="Oval 26">
            <a:extLst>
              <a:ext uri="{FF2B5EF4-FFF2-40B4-BE49-F238E27FC236}">
                <a16:creationId xmlns:a16="http://schemas.microsoft.com/office/drawing/2014/main" id="{A6549B57-BAA0-8B73-A292-88DF1221E30C}"/>
              </a:ext>
            </a:extLst>
          </p:cNvPr>
          <p:cNvSpPr>
            <a:spLocks noChangeAspect="1"/>
          </p:cNvSpPr>
          <p:nvPr/>
        </p:nvSpPr>
        <p:spPr bwMode="gray">
          <a:xfrm>
            <a:off x="3743083" y="4349555"/>
            <a:ext cx="201168" cy="201168"/>
          </a:xfrm>
          <a:prstGeom prst="ellipse">
            <a:avLst/>
          </a:prstGeom>
          <a:solidFill>
            <a:srgbClr val="6C2ABD"/>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bg1"/>
                </a:solidFill>
              </a:rPr>
              <a:t>3</a:t>
            </a:r>
          </a:p>
        </p:txBody>
      </p:sp>
      <p:sp>
        <p:nvSpPr>
          <p:cNvPr id="28" name="Oval 27">
            <a:extLst>
              <a:ext uri="{FF2B5EF4-FFF2-40B4-BE49-F238E27FC236}">
                <a16:creationId xmlns:a16="http://schemas.microsoft.com/office/drawing/2014/main" id="{C4A543D3-61C6-6C79-0733-25A3D3B43391}"/>
              </a:ext>
            </a:extLst>
          </p:cNvPr>
          <p:cNvSpPr>
            <a:spLocks noChangeAspect="1"/>
          </p:cNvSpPr>
          <p:nvPr/>
        </p:nvSpPr>
        <p:spPr bwMode="gray">
          <a:xfrm>
            <a:off x="3743083" y="4593128"/>
            <a:ext cx="201168" cy="201168"/>
          </a:xfrm>
          <a:prstGeom prst="ellipse">
            <a:avLst/>
          </a:prstGeom>
          <a:solidFill>
            <a:srgbClr val="6C2ABD"/>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bg1"/>
                </a:solidFill>
              </a:rPr>
              <a:t>3</a:t>
            </a:r>
          </a:p>
        </p:txBody>
      </p:sp>
      <p:sp>
        <p:nvSpPr>
          <p:cNvPr id="29" name="Oval 28">
            <a:extLst>
              <a:ext uri="{FF2B5EF4-FFF2-40B4-BE49-F238E27FC236}">
                <a16:creationId xmlns:a16="http://schemas.microsoft.com/office/drawing/2014/main" id="{B2E5B8D5-09D2-6B18-F4BF-B4F7A2E1F18E}"/>
              </a:ext>
            </a:extLst>
          </p:cNvPr>
          <p:cNvSpPr>
            <a:spLocks noChangeAspect="1"/>
          </p:cNvSpPr>
          <p:nvPr/>
        </p:nvSpPr>
        <p:spPr bwMode="gray">
          <a:xfrm>
            <a:off x="3743083" y="5080274"/>
            <a:ext cx="201168" cy="201168"/>
          </a:xfrm>
          <a:prstGeom prst="ellipse">
            <a:avLst/>
          </a:prstGeom>
          <a:solidFill>
            <a:srgbClr val="2D36B4"/>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bg1"/>
                </a:solidFill>
              </a:rPr>
              <a:t>4</a:t>
            </a:r>
          </a:p>
        </p:txBody>
      </p:sp>
      <p:sp>
        <p:nvSpPr>
          <p:cNvPr id="30" name="Oval 29">
            <a:extLst>
              <a:ext uri="{FF2B5EF4-FFF2-40B4-BE49-F238E27FC236}">
                <a16:creationId xmlns:a16="http://schemas.microsoft.com/office/drawing/2014/main" id="{86F0EC15-7C40-587E-A443-6F3A8579952C}"/>
              </a:ext>
            </a:extLst>
          </p:cNvPr>
          <p:cNvSpPr>
            <a:spLocks noChangeAspect="1"/>
          </p:cNvSpPr>
          <p:nvPr/>
        </p:nvSpPr>
        <p:spPr bwMode="gray">
          <a:xfrm>
            <a:off x="3743083" y="5323847"/>
            <a:ext cx="201168" cy="201168"/>
          </a:xfrm>
          <a:prstGeom prst="ellipse">
            <a:avLst/>
          </a:prstGeom>
          <a:solidFill>
            <a:srgbClr val="2D36B4"/>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bg1"/>
                </a:solidFill>
              </a:rPr>
              <a:t>4</a:t>
            </a:r>
          </a:p>
        </p:txBody>
      </p:sp>
      <p:sp>
        <p:nvSpPr>
          <p:cNvPr id="31" name="Oval 30">
            <a:extLst>
              <a:ext uri="{FF2B5EF4-FFF2-40B4-BE49-F238E27FC236}">
                <a16:creationId xmlns:a16="http://schemas.microsoft.com/office/drawing/2014/main" id="{1445CD8F-C64D-4F8E-BE4C-A250D9975590}"/>
              </a:ext>
            </a:extLst>
          </p:cNvPr>
          <p:cNvSpPr>
            <a:spLocks noChangeAspect="1"/>
          </p:cNvSpPr>
          <p:nvPr/>
        </p:nvSpPr>
        <p:spPr bwMode="gray">
          <a:xfrm>
            <a:off x="3743083" y="6054562"/>
            <a:ext cx="201168" cy="201168"/>
          </a:xfrm>
          <a:prstGeom prst="ellipse">
            <a:avLst/>
          </a:prstGeom>
          <a:solidFill>
            <a:srgbClr val="33A398"/>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bg1"/>
                </a:solidFill>
              </a:rPr>
              <a:t>6</a:t>
            </a:r>
          </a:p>
        </p:txBody>
      </p:sp>
    </p:spTree>
    <p:extLst>
      <p:ext uri="{BB962C8B-B14F-4D97-AF65-F5344CB8AC3E}">
        <p14:creationId xmlns:p14="http://schemas.microsoft.com/office/powerpoint/2010/main" val="7471309"/>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1A6974F3-953C-DE3B-F046-39B540ACFD42}"/>
              </a:ext>
            </a:extLst>
          </p:cNvPr>
          <p:cNvGraphicFramePr>
            <a:graphicFrameLocks/>
          </p:cNvGraphicFramePr>
          <p:nvPr>
            <p:custDataLst>
              <p:tags r:id="rId1"/>
            </p:custDataLst>
            <p:extLst>
              <p:ext uri="{D42A27DB-BD31-4B8C-83A1-F6EECF244321}">
                <p14:modId xmlns:p14="http://schemas.microsoft.com/office/powerpoint/2010/main" val="3321842201"/>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7" name="think-cell data - do not delete" hidden="1">
                        <a:extLst>
                          <a:ext uri="{FF2B5EF4-FFF2-40B4-BE49-F238E27FC236}">
                            <a16:creationId xmlns:a16="http://schemas.microsoft.com/office/drawing/2014/main" id="{1A6974F3-953C-DE3B-F046-39B540ACFD42}"/>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8" name="Oval 7">
            <a:extLst>
              <a:ext uri="{FF2B5EF4-FFF2-40B4-BE49-F238E27FC236}">
                <a16:creationId xmlns:a16="http://schemas.microsoft.com/office/drawing/2014/main" id="{68F18DF4-F1F1-035C-B1BB-0789A8FBC9DE}"/>
              </a:ext>
            </a:extLst>
          </p:cNvPr>
          <p:cNvSpPr/>
          <p:nvPr/>
        </p:nvSpPr>
        <p:spPr bwMode="gray">
          <a:xfrm>
            <a:off x="54864" y="552234"/>
            <a:ext cx="274320" cy="274320"/>
          </a:xfrm>
          <a:prstGeom prst="ellipse">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err="1">
              <a:solidFill>
                <a:schemeClr val="tx1"/>
              </a:solidFill>
            </a:endParaRPr>
          </a:p>
        </p:txBody>
      </p:sp>
      <p:sp>
        <p:nvSpPr>
          <p:cNvPr id="3" name="Text Placeholder 2">
            <a:extLst>
              <a:ext uri="{FF2B5EF4-FFF2-40B4-BE49-F238E27FC236}">
                <a16:creationId xmlns:a16="http://schemas.microsoft.com/office/drawing/2014/main" id="{29129242-8822-FC95-6E3D-908CBDD30DAC}"/>
              </a:ext>
            </a:extLst>
          </p:cNvPr>
          <p:cNvSpPr>
            <a:spLocks noGrp="1"/>
          </p:cNvSpPr>
          <p:nvPr>
            <p:ph type="body" sz="quarter" idx="16"/>
          </p:nvPr>
        </p:nvSpPr>
        <p:spPr>
          <a:xfrm>
            <a:off x="54864" y="552234"/>
            <a:ext cx="274320" cy="274320"/>
          </a:xfrm>
        </p:spPr>
        <p:txBody>
          <a:bodyPr/>
          <a:lstStyle/>
          <a:p>
            <a:r>
              <a:rPr lang="en-US" dirty="0"/>
              <a:t>1</a:t>
            </a:r>
          </a:p>
        </p:txBody>
      </p:sp>
      <p:sp>
        <p:nvSpPr>
          <p:cNvPr id="2" name="Text Placeholder 1">
            <a:extLst>
              <a:ext uri="{FF2B5EF4-FFF2-40B4-BE49-F238E27FC236}">
                <a16:creationId xmlns:a16="http://schemas.microsoft.com/office/drawing/2014/main" id="{083F339D-1223-8E62-3C87-457C43F457D2}"/>
              </a:ext>
            </a:extLst>
          </p:cNvPr>
          <p:cNvSpPr>
            <a:spLocks noGrp="1"/>
          </p:cNvSpPr>
          <p:nvPr>
            <p:ph type="body" sz="quarter" idx="15"/>
          </p:nvPr>
        </p:nvSpPr>
        <p:spPr>
          <a:solidFill>
            <a:schemeClr val="accent5"/>
          </a:solidFill>
        </p:spPr>
        <p:txBody>
          <a:bodyPr/>
          <a:lstStyle/>
          <a:p>
            <a:r>
              <a:rPr lang="en-US" dirty="0">
                <a:solidFill>
                  <a:schemeClr val="bg1"/>
                </a:solidFill>
              </a:rPr>
              <a:t>Deployment: Planning</a:t>
            </a:r>
          </a:p>
        </p:txBody>
      </p:sp>
      <p:sp>
        <p:nvSpPr>
          <p:cNvPr id="4" name="Title 3">
            <a:extLst>
              <a:ext uri="{FF2B5EF4-FFF2-40B4-BE49-F238E27FC236}">
                <a16:creationId xmlns:a16="http://schemas.microsoft.com/office/drawing/2014/main" id="{7B7A9E3B-84B1-5386-375C-81FAB72EBC99}"/>
              </a:ext>
            </a:extLst>
          </p:cNvPr>
          <p:cNvSpPr>
            <a:spLocks noGrp="1"/>
          </p:cNvSpPr>
          <p:nvPr>
            <p:ph type="title"/>
          </p:nvPr>
        </p:nvSpPr>
        <p:spPr/>
        <p:txBody>
          <a:bodyPr vert="horz" rIns="91440"/>
          <a:lstStyle/>
          <a:p>
            <a:r>
              <a:rPr lang="en-US" dirty="0"/>
              <a:t>Requirements for site suitability and risk avoidance</a:t>
            </a:r>
          </a:p>
        </p:txBody>
      </p:sp>
      <p:sp>
        <p:nvSpPr>
          <p:cNvPr id="6" name="Footer Placeholder 5">
            <a:extLst>
              <a:ext uri="{FF2B5EF4-FFF2-40B4-BE49-F238E27FC236}">
                <a16:creationId xmlns:a16="http://schemas.microsoft.com/office/drawing/2014/main" id="{56A42D6C-0D39-6DD1-E395-0E0B9B02282B}"/>
              </a:ext>
            </a:extLst>
          </p:cNvPr>
          <p:cNvSpPr>
            <a:spLocks noGrp="1"/>
          </p:cNvSpPr>
          <p:nvPr>
            <p:ph type="ftr" sz="quarter" idx="3"/>
          </p:nvPr>
        </p:nvSpPr>
        <p:spPr>
          <a:xfrm>
            <a:off x="334962" y="6311774"/>
            <a:ext cx="9147241" cy="216706"/>
          </a:xfrm>
        </p:spPr>
        <p:txBody>
          <a:bodyPr/>
          <a:lstStyle/>
          <a:p>
            <a:r>
              <a:rPr lang="en-US" dirty="0">
                <a:solidFill>
                  <a:srgbClr val="000000"/>
                </a:solidFill>
              </a:rPr>
              <a:t>Sources: CKI analysis (2025); </a:t>
            </a:r>
            <a:r>
              <a:rPr lang="en-US" dirty="0">
                <a:hlinkClick r:id="rId5"/>
              </a:rPr>
              <a:t>Cornell wants to drill 2 to 4 miles underground for enhanced geothermal heating</a:t>
            </a:r>
            <a:r>
              <a:rPr lang="en-US" dirty="0"/>
              <a:t> </a:t>
            </a:r>
            <a:r>
              <a:rPr lang="en-US" dirty="0">
                <a:solidFill>
                  <a:schemeClr val="tx1"/>
                </a:solidFill>
              </a:rPr>
              <a:t>(</a:t>
            </a:r>
            <a:r>
              <a:rPr lang="en-US" dirty="0">
                <a:solidFill>
                  <a:srgbClr val="000000"/>
                </a:solidFill>
              </a:rPr>
              <a:t>Ars Technica, </a:t>
            </a:r>
            <a:r>
              <a:rPr lang="en-US" dirty="0">
                <a:solidFill>
                  <a:schemeClr val="tx1"/>
                </a:solidFill>
              </a:rPr>
              <a:t>2016);</a:t>
            </a:r>
            <a:r>
              <a:rPr lang="en-US" dirty="0">
                <a:solidFill>
                  <a:srgbClr val="000000"/>
                </a:solidFill>
              </a:rPr>
              <a:t> </a:t>
            </a:r>
            <a:r>
              <a:rPr lang="en-US" dirty="0">
                <a:solidFill>
                  <a:srgbClr val="222222"/>
                </a:solidFill>
                <a:hlinkClick r:id="rId6"/>
              </a:rPr>
              <a:t>Multi-expert multi-criteria decision analysis model</a:t>
            </a:r>
            <a:r>
              <a:rPr lang="en-US" dirty="0">
                <a:solidFill>
                  <a:srgbClr val="000000"/>
                </a:solidFill>
              </a:rPr>
              <a:t> </a:t>
            </a:r>
            <a:r>
              <a:rPr lang="en-US" dirty="0">
                <a:solidFill>
                  <a:srgbClr val="222222"/>
                </a:solidFill>
                <a:hlinkClick r:id="rId6"/>
              </a:rPr>
              <a:t>(</a:t>
            </a:r>
            <a:r>
              <a:rPr lang="en-US" dirty="0" err="1">
                <a:solidFill>
                  <a:srgbClr val="000000"/>
                </a:solidFill>
              </a:rPr>
              <a:t>Nature.com</a:t>
            </a:r>
            <a:r>
              <a:rPr lang="en-US" dirty="0">
                <a:solidFill>
                  <a:srgbClr val="000000"/>
                </a:solidFill>
              </a:rPr>
              <a:t>, 2022); </a:t>
            </a:r>
            <a:r>
              <a:rPr lang="en-US" dirty="0">
                <a:solidFill>
                  <a:srgbClr val="4B545A"/>
                </a:solidFill>
                <a:latin typeface="Roboto"/>
                <a:ea typeface="Roboto"/>
                <a:cs typeface="Roboto"/>
                <a:hlinkClick r:id="rId7"/>
              </a:rPr>
              <a:t>Distributed Generation Market Demand Model</a:t>
            </a:r>
            <a:r>
              <a:rPr lang="en-US" dirty="0">
                <a:solidFill>
                  <a:srgbClr val="000000"/>
                </a:solidFill>
              </a:rPr>
              <a:t> (NREL, 2025); </a:t>
            </a:r>
            <a:r>
              <a:rPr lang="en-US" dirty="0">
                <a:solidFill>
                  <a:srgbClr val="000000"/>
                </a:solidFill>
                <a:hlinkClick r:id="rId8"/>
              </a:rPr>
              <a:t>Geothermal Data and Tools</a:t>
            </a:r>
            <a:r>
              <a:rPr lang="en-US" dirty="0">
                <a:solidFill>
                  <a:srgbClr val="000000"/>
                </a:solidFill>
              </a:rPr>
              <a:t> (NREL, 2025).</a:t>
            </a:r>
            <a:endParaRPr lang="en-US" dirty="0">
              <a:cs typeface="Arial"/>
            </a:endParaRPr>
          </a:p>
          <a:p>
            <a:pPr>
              <a:defRPr/>
            </a:pPr>
            <a:r>
              <a:rPr lang="en-US" dirty="0">
                <a:solidFill>
                  <a:srgbClr val="000000"/>
                </a:solidFill>
              </a:rPr>
              <a:t>Credit: Zacharia Thurston, Pia Doris Morrow, and </a:t>
            </a:r>
            <a:r>
              <a:rPr lang="en-US" dirty="0">
                <a:solidFill>
                  <a:srgbClr val="000000"/>
                </a:solidFill>
                <a:hlinkClick r:id="rId9"/>
              </a:rPr>
              <a:t>Gernot Wagner</a:t>
            </a:r>
            <a:r>
              <a:rPr lang="en-US" dirty="0">
                <a:solidFill>
                  <a:srgbClr val="000000"/>
                </a:solidFill>
              </a:rPr>
              <a:t>. </a:t>
            </a:r>
            <a:r>
              <a:rPr lang="en-US" dirty="0">
                <a:hlinkClick r:id="rId10"/>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rgbClr val="000000"/>
              </a:solidFill>
              <a:cs typeface="Arial"/>
            </a:endParaRPr>
          </a:p>
        </p:txBody>
      </p:sp>
      <p:grpSp>
        <p:nvGrpSpPr>
          <p:cNvPr id="9" name="Group 8">
            <a:extLst>
              <a:ext uri="{FF2B5EF4-FFF2-40B4-BE49-F238E27FC236}">
                <a16:creationId xmlns:a16="http://schemas.microsoft.com/office/drawing/2014/main" id="{9FD4D9A2-26C7-1E7C-9207-A0EBC126DD4E}"/>
              </a:ext>
            </a:extLst>
          </p:cNvPr>
          <p:cNvGrpSpPr/>
          <p:nvPr/>
        </p:nvGrpSpPr>
        <p:grpSpPr>
          <a:xfrm>
            <a:off x="374530" y="1183254"/>
            <a:ext cx="5569156" cy="2559173"/>
            <a:chOff x="360153" y="1988386"/>
            <a:chExt cx="5569156" cy="2559173"/>
          </a:xfrm>
        </p:grpSpPr>
        <p:pic>
          <p:nvPicPr>
            <p:cNvPr id="10" name="Picture 9" descr="A diagram of a power plant&#10;&#10;AI-generated content may be incorrect.">
              <a:extLst>
                <a:ext uri="{FF2B5EF4-FFF2-40B4-BE49-F238E27FC236}">
                  <a16:creationId xmlns:a16="http://schemas.microsoft.com/office/drawing/2014/main" id="{9A136619-CA4B-0376-3DE3-E9963024621D}"/>
                </a:ext>
              </a:extLst>
            </p:cNvPr>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360153" y="2000878"/>
              <a:ext cx="5160035" cy="2539942"/>
            </a:xfrm>
            <a:prstGeom prst="rect">
              <a:avLst/>
            </a:prstGeom>
          </p:spPr>
        </p:pic>
        <p:sp>
          <p:nvSpPr>
            <p:cNvPr id="11" name="Right Brace 10">
              <a:extLst>
                <a:ext uri="{FF2B5EF4-FFF2-40B4-BE49-F238E27FC236}">
                  <a16:creationId xmlns:a16="http://schemas.microsoft.com/office/drawing/2014/main" id="{99051DE4-8668-720D-5598-9087E0ABFD06}"/>
                </a:ext>
              </a:extLst>
            </p:cNvPr>
            <p:cNvSpPr/>
            <p:nvPr/>
          </p:nvSpPr>
          <p:spPr bwMode="gray">
            <a:xfrm>
              <a:off x="5529446" y="1994140"/>
              <a:ext cx="399863" cy="2553419"/>
            </a:xfrm>
            <a:prstGeom prst="rightBrace">
              <a:avLst/>
            </a:prstGeom>
            <a:ln w="28575" cap="flat">
              <a:solidFill>
                <a:schemeClr val="accent1"/>
              </a:solidFill>
              <a:miter lim="800000"/>
              <a:tailEnd type="none" w="med" len="lg"/>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019E3EE6-992D-A15D-3646-BB164846F44C}"/>
                </a:ext>
              </a:extLst>
            </p:cNvPr>
            <p:cNvSpPr/>
            <p:nvPr/>
          </p:nvSpPr>
          <p:spPr bwMode="gray">
            <a:xfrm>
              <a:off x="1866178" y="4065914"/>
              <a:ext cx="238665" cy="253041"/>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1" dirty="0">
                  <a:solidFill>
                    <a:srgbClr val="FFFFFF"/>
                  </a:solidFill>
                  <a:cs typeface="Arial"/>
                </a:rPr>
                <a:t>4</a:t>
              </a:r>
            </a:p>
          </p:txBody>
        </p:sp>
        <p:sp>
          <p:nvSpPr>
            <p:cNvPr id="13" name="Rectangle 12">
              <a:extLst>
                <a:ext uri="{FF2B5EF4-FFF2-40B4-BE49-F238E27FC236}">
                  <a16:creationId xmlns:a16="http://schemas.microsoft.com/office/drawing/2014/main" id="{CDBA4895-78C7-C3E7-9DC2-86307A39B072}"/>
                </a:ext>
              </a:extLst>
            </p:cNvPr>
            <p:cNvSpPr/>
            <p:nvPr/>
          </p:nvSpPr>
          <p:spPr bwMode="gray">
            <a:xfrm>
              <a:off x="4899802" y="3929330"/>
              <a:ext cx="238665" cy="253041"/>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1" dirty="0">
                  <a:solidFill>
                    <a:srgbClr val="FFFFFF"/>
                  </a:solidFill>
                  <a:cs typeface="Arial"/>
                </a:rPr>
                <a:t>5</a:t>
              </a:r>
            </a:p>
          </p:txBody>
        </p:sp>
        <p:sp>
          <p:nvSpPr>
            <p:cNvPr id="14" name="Rectangle 13">
              <a:extLst>
                <a:ext uri="{FF2B5EF4-FFF2-40B4-BE49-F238E27FC236}">
                  <a16:creationId xmlns:a16="http://schemas.microsoft.com/office/drawing/2014/main" id="{84D0B6EC-328A-A930-7BD1-76C291DC6BD2}"/>
                </a:ext>
              </a:extLst>
            </p:cNvPr>
            <p:cNvSpPr/>
            <p:nvPr/>
          </p:nvSpPr>
          <p:spPr bwMode="gray">
            <a:xfrm>
              <a:off x="1938064" y="2592234"/>
              <a:ext cx="238665" cy="253041"/>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1" dirty="0">
                  <a:solidFill>
                    <a:srgbClr val="FFFFFF"/>
                  </a:solidFill>
                  <a:cs typeface="Arial"/>
                </a:rPr>
                <a:t>3</a:t>
              </a:r>
            </a:p>
          </p:txBody>
        </p:sp>
        <p:sp>
          <p:nvSpPr>
            <p:cNvPr id="15" name="Rectangle 14">
              <a:extLst>
                <a:ext uri="{FF2B5EF4-FFF2-40B4-BE49-F238E27FC236}">
                  <a16:creationId xmlns:a16="http://schemas.microsoft.com/office/drawing/2014/main" id="{8B54C20A-65C8-ED12-DD82-62785345CCFE}"/>
                </a:ext>
              </a:extLst>
            </p:cNvPr>
            <p:cNvSpPr/>
            <p:nvPr/>
          </p:nvSpPr>
          <p:spPr bwMode="gray">
            <a:xfrm>
              <a:off x="4152176" y="3390177"/>
              <a:ext cx="238665" cy="253041"/>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1" dirty="0">
                  <a:solidFill>
                    <a:srgbClr val="FFFFFF"/>
                  </a:solidFill>
                  <a:cs typeface="Arial"/>
                </a:rPr>
                <a:t>2</a:t>
              </a:r>
            </a:p>
          </p:txBody>
        </p:sp>
        <p:sp>
          <p:nvSpPr>
            <p:cNvPr id="16" name="Rectangle 15">
              <a:extLst>
                <a:ext uri="{FF2B5EF4-FFF2-40B4-BE49-F238E27FC236}">
                  <a16:creationId xmlns:a16="http://schemas.microsoft.com/office/drawing/2014/main" id="{26E89664-3ED0-950F-DAE3-6E9867B6593B}"/>
                </a:ext>
              </a:extLst>
            </p:cNvPr>
            <p:cNvSpPr/>
            <p:nvPr/>
          </p:nvSpPr>
          <p:spPr bwMode="gray">
            <a:xfrm>
              <a:off x="3864631" y="1988386"/>
              <a:ext cx="238665" cy="253041"/>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1" dirty="0">
                  <a:solidFill>
                    <a:srgbClr val="FFFFFF"/>
                  </a:solidFill>
                  <a:cs typeface="Arial"/>
                </a:rPr>
                <a:t>6</a:t>
              </a:r>
            </a:p>
          </p:txBody>
        </p:sp>
        <p:sp>
          <p:nvSpPr>
            <p:cNvPr id="17" name="Rectangle 16">
              <a:extLst>
                <a:ext uri="{FF2B5EF4-FFF2-40B4-BE49-F238E27FC236}">
                  <a16:creationId xmlns:a16="http://schemas.microsoft.com/office/drawing/2014/main" id="{132F15A0-FFE7-7D0D-6631-C2D1EBB05723}"/>
                </a:ext>
              </a:extLst>
            </p:cNvPr>
            <p:cNvSpPr/>
            <p:nvPr/>
          </p:nvSpPr>
          <p:spPr bwMode="gray">
            <a:xfrm>
              <a:off x="3275160" y="3253594"/>
              <a:ext cx="238665" cy="253041"/>
            </a:xfrm>
            <a:prstGeom prst="rect">
              <a:avLst/>
            </a:prstGeom>
            <a:solidFill>
              <a:schemeClr val="accent1"/>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1" dirty="0">
                  <a:solidFill>
                    <a:srgbClr val="FFFFFF"/>
                  </a:solidFill>
                  <a:cs typeface="Arial"/>
                </a:rPr>
                <a:t>1</a:t>
              </a:r>
            </a:p>
          </p:txBody>
        </p:sp>
      </p:grpSp>
      <p:cxnSp>
        <p:nvCxnSpPr>
          <p:cNvPr id="18" name="btfpColumnHeaderBoxLine223027">
            <a:extLst>
              <a:ext uri="{FF2B5EF4-FFF2-40B4-BE49-F238E27FC236}">
                <a16:creationId xmlns:a16="http://schemas.microsoft.com/office/drawing/2014/main" id="{8AD3267B-4944-7360-7FB7-FFA564640AD1}"/>
              </a:ext>
            </a:extLst>
          </p:cNvPr>
          <p:cNvCxnSpPr>
            <a:cxnSpLocks/>
          </p:cNvCxnSpPr>
          <p:nvPr/>
        </p:nvCxnSpPr>
        <p:spPr bwMode="gray">
          <a:xfrm flipV="1">
            <a:off x="332597" y="4456172"/>
            <a:ext cx="11195608" cy="1903"/>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38CB7EF2-C2B6-F9AF-A99E-BA4BBDCF9271}"/>
              </a:ext>
            </a:extLst>
          </p:cNvPr>
          <p:cNvSpPr txBox="1"/>
          <p:nvPr/>
        </p:nvSpPr>
        <p:spPr bwMode="gray">
          <a:xfrm>
            <a:off x="338666" y="4198588"/>
            <a:ext cx="3267488" cy="657479"/>
          </a:xfrm>
          <a:prstGeom prst="rect">
            <a:avLst/>
          </a:prstGeom>
          <a:noFill/>
        </p:spPr>
        <p:txBody>
          <a:bodyPr rot="0" spcFirstLastPara="0" vertOverflow="overflow" horzOverflow="overflow" vert="horz" wrap="none" lIns="36000" tIns="36000" rIns="36000" bIns="36000" numCol="1" spcCol="0" rtlCol="0" fromWordArt="0" anchor="t" anchorCtr="0" forceAA="0" compatLnSpc="1">
            <a:prstTxWarp prst="textNoShape">
              <a:avLst/>
            </a:prstTxWarp>
            <a:spAutoFit/>
          </a:bodyPr>
          <a:lstStyle/>
          <a:p>
            <a:pPr marL="0" indent="0">
              <a:buNone/>
            </a:pPr>
            <a:r>
              <a:rPr lang="en-US" sz="1200" b="1" dirty="0">
                <a:cs typeface="Arial"/>
              </a:rPr>
              <a:t>Frameworks for site suitability assessment:</a:t>
            </a:r>
            <a:endParaRPr lang="en-US" sz="1200" dirty="0">
              <a:cs typeface="Arial"/>
            </a:endParaRPr>
          </a:p>
          <a:p>
            <a:pPr marL="0" indent="0" algn="l">
              <a:buNone/>
            </a:pPr>
            <a:endParaRPr lang="en-US" sz="1600" dirty="0">
              <a:cs typeface="Arial"/>
            </a:endParaRPr>
          </a:p>
        </p:txBody>
      </p:sp>
      <p:sp>
        <p:nvSpPr>
          <p:cNvPr id="20" name="Rectangle 19">
            <a:extLst>
              <a:ext uri="{FF2B5EF4-FFF2-40B4-BE49-F238E27FC236}">
                <a16:creationId xmlns:a16="http://schemas.microsoft.com/office/drawing/2014/main" id="{40D2FB3B-FCD4-A33A-7D29-7D7499D3799F}"/>
              </a:ext>
            </a:extLst>
          </p:cNvPr>
          <p:cNvSpPr/>
          <p:nvPr/>
        </p:nvSpPr>
        <p:spPr bwMode="gray">
          <a:xfrm>
            <a:off x="342314" y="4585866"/>
            <a:ext cx="3096619" cy="414831"/>
          </a:xfrm>
          <a:prstGeom prst="rect">
            <a:avLst/>
          </a:prstGeom>
          <a:solidFill>
            <a:schemeClr val="bg1"/>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spcBef>
                <a:spcPts val="750"/>
              </a:spcBef>
              <a:spcAft>
                <a:spcPts val="600"/>
              </a:spcAft>
              <a:buNone/>
            </a:pPr>
            <a:r>
              <a:rPr lang="en-US" sz="1100" b="1" dirty="0">
                <a:solidFill>
                  <a:schemeClr val="tx1"/>
                </a:solidFill>
                <a:cs typeface="Arial"/>
              </a:rPr>
              <a:t>Comprehensive Multicriteria Decision Analysis Framework</a:t>
            </a:r>
            <a:endParaRPr lang="en-US" sz="1100" dirty="0">
              <a:solidFill>
                <a:schemeClr val="tx1"/>
              </a:solidFill>
              <a:cs typeface="Arial"/>
            </a:endParaRPr>
          </a:p>
        </p:txBody>
      </p:sp>
      <p:sp>
        <p:nvSpPr>
          <p:cNvPr id="21" name="Rectangle 20">
            <a:extLst>
              <a:ext uri="{FF2B5EF4-FFF2-40B4-BE49-F238E27FC236}">
                <a16:creationId xmlns:a16="http://schemas.microsoft.com/office/drawing/2014/main" id="{8A18E097-E22E-0A7D-8995-E22A05295439}"/>
              </a:ext>
            </a:extLst>
          </p:cNvPr>
          <p:cNvSpPr/>
          <p:nvPr/>
        </p:nvSpPr>
        <p:spPr bwMode="gray">
          <a:xfrm>
            <a:off x="333555" y="5171537"/>
            <a:ext cx="3099759" cy="396814"/>
          </a:xfrm>
          <a:prstGeom prst="rect">
            <a:avLst/>
          </a:prstGeom>
          <a:solidFill>
            <a:schemeClr val="bg1"/>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spcBef>
                <a:spcPts val="750"/>
              </a:spcBef>
              <a:spcAft>
                <a:spcPts val="600"/>
              </a:spcAft>
              <a:buNone/>
            </a:pPr>
            <a:r>
              <a:rPr lang="en-US" sz="1100" b="1" dirty="0">
                <a:solidFill>
                  <a:schemeClr val="tx1"/>
                </a:solidFill>
                <a:cs typeface="Arial"/>
              </a:rPr>
              <a:t>dGeo Model</a:t>
            </a:r>
            <a:endParaRPr lang="en-US" sz="1100" dirty="0">
              <a:solidFill>
                <a:schemeClr val="tx1"/>
              </a:solidFill>
              <a:cs typeface="Arial"/>
            </a:endParaRPr>
          </a:p>
        </p:txBody>
      </p:sp>
      <p:sp>
        <p:nvSpPr>
          <p:cNvPr id="22" name="Rectangle 21">
            <a:extLst>
              <a:ext uri="{FF2B5EF4-FFF2-40B4-BE49-F238E27FC236}">
                <a16:creationId xmlns:a16="http://schemas.microsoft.com/office/drawing/2014/main" id="{E439E517-010B-1AC2-37F3-55546CCF4F5E}"/>
              </a:ext>
            </a:extLst>
          </p:cNvPr>
          <p:cNvSpPr/>
          <p:nvPr/>
        </p:nvSpPr>
        <p:spPr bwMode="gray">
          <a:xfrm>
            <a:off x="327934" y="5717875"/>
            <a:ext cx="3105378" cy="551330"/>
          </a:xfrm>
          <a:prstGeom prst="rect">
            <a:avLst/>
          </a:prstGeom>
          <a:solidFill>
            <a:schemeClr val="bg1"/>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spcBef>
                <a:spcPts val="750"/>
              </a:spcBef>
              <a:spcAft>
                <a:spcPts val="600"/>
              </a:spcAft>
              <a:buNone/>
            </a:pPr>
            <a:r>
              <a:rPr lang="en-US" sz="1100" b="1" dirty="0">
                <a:solidFill>
                  <a:schemeClr val="tx1"/>
                </a:solidFill>
                <a:cs typeface="Arial"/>
              </a:rPr>
              <a:t>NREL's WIRED Model Suite</a:t>
            </a:r>
            <a:endParaRPr lang="en-US" sz="1100" dirty="0">
              <a:solidFill>
                <a:schemeClr val="tx1"/>
              </a:solidFill>
              <a:cs typeface="Arial"/>
            </a:endParaRPr>
          </a:p>
        </p:txBody>
      </p:sp>
      <p:sp>
        <p:nvSpPr>
          <p:cNvPr id="23" name="Arrow: Right 70">
            <a:extLst>
              <a:ext uri="{FF2B5EF4-FFF2-40B4-BE49-F238E27FC236}">
                <a16:creationId xmlns:a16="http://schemas.microsoft.com/office/drawing/2014/main" id="{7628E107-83E9-C18A-ED73-E548B9B209A3}"/>
              </a:ext>
            </a:extLst>
          </p:cNvPr>
          <p:cNvSpPr/>
          <p:nvPr/>
        </p:nvSpPr>
        <p:spPr bwMode="gray">
          <a:xfrm>
            <a:off x="3476250" y="5239949"/>
            <a:ext cx="273918" cy="240217"/>
          </a:xfrm>
          <a:prstGeom prst="rightArrow">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4" name="Arrow: Right 71">
            <a:extLst>
              <a:ext uri="{FF2B5EF4-FFF2-40B4-BE49-F238E27FC236}">
                <a16:creationId xmlns:a16="http://schemas.microsoft.com/office/drawing/2014/main" id="{9877F40E-A629-B682-86B8-7ECEDE5FFE90}"/>
              </a:ext>
            </a:extLst>
          </p:cNvPr>
          <p:cNvSpPr/>
          <p:nvPr/>
        </p:nvSpPr>
        <p:spPr bwMode="gray">
          <a:xfrm>
            <a:off x="3476251" y="5870736"/>
            <a:ext cx="273918" cy="240217"/>
          </a:xfrm>
          <a:prstGeom prst="rightArrow">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aphicFrame>
        <p:nvGraphicFramePr>
          <p:cNvPr id="25" name="Diagram 24">
            <a:extLst>
              <a:ext uri="{FF2B5EF4-FFF2-40B4-BE49-F238E27FC236}">
                <a16:creationId xmlns:a16="http://schemas.microsoft.com/office/drawing/2014/main" id="{4AB94A26-50F8-B56A-9257-63C7C854C884}"/>
              </a:ext>
            </a:extLst>
          </p:cNvPr>
          <p:cNvGraphicFramePr/>
          <p:nvPr>
            <p:extLst>
              <p:ext uri="{D42A27DB-BD31-4B8C-83A1-F6EECF244321}">
                <p14:modId xmlns:p14="http://schemas.microsoft.com/office/powerpoint/2010/main" val="2807577782"/>
              </p:ext>
            </p:extLst>
          </p:nvPr>
        </p:nvGraphicFramePr>
        <p:xfrm>
          <a:off x="3450899" y="4508063"/>
          <a:ext cx="8084203" cy="574564"/>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pic>
        <p:nvPicPr>
          <p:cNvPr id="26" name="Picture 25" descr="A map of the United States is colored to show the amount of solar energy received each day on average. The Southwest shows the most energy, followed by the Southeast. The Northern parts of the country show less daily solar energy.">
            <a:extLst>
              <a:ext uri="{FF2B5EF4-FFF2-40B4-BE49-F238E27FC236}">
                <a16:creationId xmlns:a16="http://schemas.microsoft.com/office/drawing/2014/main" id="{2022D5FF-24EA-4068-F5DA-1FC0D133BCF4}"/>
              </a:ext>
            </a:extLst>
          </p:cNvPr>
          <p:cNvPicPr>
            <a:picLocks noChangeAspect="1"/>
          </p:cNvPicPr>
          <p:nvPr/>
        </p:nvPicPr>
        <p:blipFill>
          <a:blip r:embed="rId17" cstate="screen">
            <a:extLst>
              <a:ext uri="{28A0092B-C50C-407E-A947-70E740481C1C}">
                <a14:useLocalDpi xmlns:a14="http://schemas.microsoft.com/office/drawing/2010/main"/>
              </a:ext>
            </a:extLst>
          </a:blip>
          <a:stretch>
            <a:fillRect/>
          </a:stretch>
        </p:blipFill>
        <p:spPr>
          <a:xfrm>
            <a:off x="10263350" y="5360321"/>
            <a:ext cx="1424532" cy="853607"/>
          </a:xfrm>
          <a:prstGeom prst="rect">
            <a:avLst/>
          </a:prstGeom>
        </p:spPr>
      </p:pic>
      <p:sp>
        <p:nvSpPr>
          <p:cNvPr id="27" name="Rectangle 26">
            <a:extLst>
              <a:ext uri="{FF2B5EF4-FFF2-40B4-BE49-F238E27FC236}">
                <a16:creationId xmlns:a16="http://schemas.microsoft.com/office/drawing/2014/main" id="{7B0FF1DF-CC83-EBC1-4E74-777A9EC2DBF6}"/>
              </a:ext>
            </a:extLst>
          </p:cNvPr>
          <p:cNvSpPr/>
          <p:nvPr/>
        </p:nvSpPr>
        <p:spPr bwMode="gray">
          <a:xfrm>
            <a:off x="3845761" y="5206570"/>
            <a:ext cx="6086448" cy="388055"/>
          </a:xfrm>
          <a:prstGeom prst="rect">
            <a:avLst/>
          </a:prstGeom>
          <a:solidFill>
            <a:schemeClr val="bg1"/>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spcBef>
                <a:spcPts val="750"/>
              </a:spcBef>
              <a:spcAft>
                <a:spcPts val="600"/>
              </a:spcAft>
              <a:buNone/>
            </a:pPr>
            <a:r>
              <a:rPr lang="en-US" sz="1100" dirty="0">
                <a:solidFill>
                  <a:schemeClr val="tx1"/>
                </a:solidFill>
                <a:cs typeface="Arial"/>
              </a:rPr>
              <a:t>NREL model, uses a high-resolution geospatial database to evaluate the feasibility of geothermal heat pumps in specific regions</a:t>
            </a:r>
            <a:endParaRPr lang="en-US" sz="1100" dirty="0">
              <a:solidFill>
                <a:schemeClr val="tx1"/>
              </a:solidFill>
            </a:endParaRPr>
          </a:p>
        </p:txBody>
      </p:sp>
      <p:sp>
        <p:nvSpPr>
          <p:cNvPr id="28" name="Rectangle 27">
            <a:extLst>
              <a:ext uri="{FF2B5EF4-FFF2-40B4-BE49-F238E27FC236}">
                <a16:creationId xmlns:a16="http://schemas.microsoft.com/office/drawing/2014/main" id="{702E98AA-267E-1DA5-0B71-3832E32CEBA0}"/>
              </a:ext>
            </a:extLst>
          </p:cNvPr>
          <p:cNvSpPr/>
          <p:nvPr/>
        </p:nvSpPr>
        <p:spPr bwMode="gray">
          <a:xfrm>
            <a:off x="3845760" y="5714570"/>
            <a:ext cx="6086448" cy="536950"/>
          </a:xfrm>
          <a:prstGeom prst="rect">
            <a:avLst/>
          </a:prstGeom>
          <a:solidFill>
            <a:schemeClr val="bg1"/>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spcBef>
                <a:spcPts val="750"/>
              </a:spcBef>
              <a:spcAft>
                <a:spcPts val="600"/>
              </a:spcAft>
              <a:buNone/>
            </a:pPr>
            <a:r>
              <a:rPr lang="en-US" sz="1100" dirty="0">
                <a:solidFill>
                  <a:schemeClr val="tx1"/>
                </a:solidFill>
                <a:cs typeface="Arial"/>
              </a:rPr>
              <a:t>Suite of models by NREL, designed to evaluate the local economy-wide impacts of geothermal heat pump installations, district heating and cooling, and power generation plants</a:t>
            </a:r>
            <a:endParaRPr lang="en-US" sz="1100" dirty="0">
              <a:solidFill>
                <a:schemeClr val="tx1"/>
              </a:solidFill>
            </a:endParaRPr>
          </a:p>
        </p:txBody>
      </p:sp>
      <p:sp>
        <p:nvSpPr>
          <p:cNvPr id="29" name="Rectangle 28">
            <a:extLst>
              <a:ext uri="{FF2B5EF4-FFF2-40B4-BE49-F238E27FC236}">
                <a16:creationId xmlns:a16="http://schemas.microsoft.com/office/drawing/2014/main" id="{55D58FD1-A165-6C52-2C75-F443DF178600}"/>
              </a:ext>
            </a:extLst>
          </p:cNvPr>
          <p:cNvSpPr/>
          <p:nvPr/>
        </p:nvSpPr>
        <p:spPr bwMode="gray">
          <a:xfrm>
            <a:off x="10108175" y="5197811"/>
            <a:ext cx="1742172" cy="19536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spcBef>
                <a:spcPts val="750"/>
              </a:spcBef>
              <a:spcAft>
                <a:spcPts val="600"/>
              </a:spcAft>
              <a:buNone/>
            </a:pPr>
            <a:r>
              <a:rPr lang="en-US" sz="1100" b="1" dirty="0">
                <a:solidFill>
                  <a:schemeClr val="accent1"/>
                </a:solidFill>
                <a:cs typeface="Arial"/>
              </a:rPr>
              <a:t>dGeo Model</a:t>
            </a:r>
            <a:endParaRPr lang="en-US" sz="1100" dirty="0">
              <a:solidFill>
                <a:schemeClr val="accent1"/>
              </a:solidFill>
              <a:cs typeface="Arial"/>
            </a:endParaRPr>
          </a:p>
        </p:txBody>
      </p:sp>
      <p:sp>
        <p:nvSpPr>
          <p:cNvPr id="30" name="Rectangle 29">
            <a:extLst>
              <a:ext uri="{FF2B5EF4-FFF2-40B4-BE49-F238E27FC236}">
                <a16:creationId xmlns:a16="http://schemas.microsoft.com/office/drawing/2014/main" id="{F0FF23F9-8FA3-19E2-CE0D-4014A04E7DD6}"/>
              </a:ext>
            </a:extLst>
          </p:cNvPr>
          <p:cNvSpPr/>
          <p:nvPr/>
        </p:nvSpPr>
        <p:spPr bwMode="gray">
          <a:xfrm>
            <a:off x="10110623" y="5201418"/>
            <a:ext cx="1744336" cy="1043950"/>
          </a:xfrm>
          <a:prstGeom prst="rect">
            <a:avLst/>
          </a:prstGeom>
          <a:no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1" name="TextBox 30">
            <a:extLst>
              <a:ext uri="{FF2B5EF4-FFF2-40B4-BE49-F238E27FC236}">
                <a16:creationId xmlns:a16="http://schemas.microsoft.com/office/drawing/2014/main" id="{BF1B180C-D4CF-738E-93F2-BC071A46D4AD}"/>
              </a:ext>
            </a:extLst>
          </p:cNvPr>
          <p:cNvSpPr txBox="1"/>
          <p:nvPr/>
        </p:nvSpPr>
        <p:spPr bwMode="gray">
          <a:xfrm>
            <a:off x="329906" y="3839484"/>
            <a:ext cx="2009131" cy="611312"/>
          </a:xfrm>
          <a:prstGeom prst="rect">
            <a:avLst/>
          </a:prstGeom>
          <a:noFill/>
        </p:spPr>
        <p:txBody>
          <a:bodyPr rot="0" spcFirstLastPara="0" vertOverflow="overflow" horzOverflow="overflow" vert="horz" wrap="none" lIns="36000" tIns="36000" rIns="36000" bIns="36000" numCol="1" spcCol="0" rtlCol="0" fromWordArt="0" anchor="t" anchorCtr="0" forceAA="0" compatLnSpc="1">
            <a:prstTxWarp prst="textNoShape">
              <a:avLst/>
            </a:prstTxWarp>
            <a:spAutoFit/>
          </a:bodyPr>
          <a:lstStyle/>
          <a:p>
            <a:pPr marL="0" indent="0">
              <a:buNone/>
            </a:pPr>
            <a:r>
              <a:rPr lang="en-US" sz="900" b="1" dirty="0">
                <a:cs typeface="Arial"/>
              </a:rPr>
              <a:t>Cornell University Geothermal Plan</a:t>
            </a:r>
            <a:endParaRPr lang="en-US" sz="900" dirty="0">
              <a:cs typeface="Arial"/>
            </a:endParaRPr>
          </a:p>
          <a:p>
            <a:pPr marL="0" indent="0" algn="l">
              <a:buNone/>
            </a:pPr>
            <a:endParaRPr lang="en-US" sz="1600" dirty="0">
              <a:cs typeface="Arial"/>
            </a:endParaRPr>
          </a:p>
        </p:txBody>
      </p:sp>
      <p:grpSp>
        <p:nvGrpSpPr>
          <p:cNvPr id="32" name="Group 31">
            <a:extLst>
              <a:ext uri="{FF2B5EF4-FFF2-40B4-BE49-F238E27FC236}">
                <a16:creationId xmlns:a16="http://schemas.microsoft.com/office/drawing/2014/main" id="{839399AF-4B4A-0C83-1A21-5433224624AB}"/>
              </a:ext>
            </a:extLst>
          </p:cNvPr>
          <p:cNvGrpSpPr/>
          <p:nvPr/>
        </p:nvGrpSpPr>
        <p:grpSpPr>
          <a:xfrm>
            <a:off x="6013171" y="1043608"/>
            <a:ext cx="5519530" cy="530089"/>
            <a:chOff x="6009861" y="1043608"/>
            <a:chExt cx="5519530" cy="530089"/>
          </a:xfrm>
        </p:grpSpPr>
        <p:sp>
          <p:nvSpPr>
            <p:cNvPr id="33" name="Rectangle 32">
              <a:extLst>
                <a:ext uri="{FF2B5EF4-FFF2-40B4-BE49-F238E27FC236}">
                  <a16:creationId xmlns:a16="http://schemas.microsoft.com/office/drawing/2014/main" id="{59211A6C-5767-81CD-C3E6-42AA91C661AC}"/>
                </a:ext>
              </a:extLst>
            </p:cNvPr>
            <p:cNvSpPr/>
            <p:nvPr/>
          </p:nvSpPr>
          <p:spPr bwMode="gray">
            <a:xfrm>
              <a:off x="6135757" y="1176131"/>
              <a:ext cx="5393634" cy="397566"/>
            </a:xfrm>
            <a:prstGeom prst="rect">
              <a:avLst/>
            </a:prstGeom>
            <a:solidFill>
              <a:schemeClr val="bg1"/>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171450" indent="-171450">
                <a:buFont typeface="Arial"/>
                <a:buChar char="•"/>
              </a:pPr>
              <a:r>
                <a:rPr lang="en-US" sz="1050" b="1" dirty="0">
                  <a:solidFill>
                    <a:schemeClr val="tx1"/>
                  </a:solidFill>
                  <a:cs typeface="Arial"/>
                </a:rPr>
                <a:t>Available Land Area:</a:t>
              </a:r>
              <a:r>
                <a:rPr lang="en-US" sz="1050" dirty="0">
                  <a:solidFill>
                    <a:schemeClr val="tx1"/>
                  </a:solidFill>
                  <a:cs typeface="Arial"/>
                </a:rPr>
                <a:t> Sufficient space is crucial for ground loops (horizontal and vertical) depending on site needs.</a:t>
              </a:r>
              <a:endParaRPr lang="en-US" dirty="0">
                <a:solidFill>
                  <a:schemeClr val="tx1"/>
                </a:solidFill>
                <a:cs typeface="Arial"/>
              </a:endParaRPr>
            </a:p>
          </p:txBody>
        </p:sp>
        <p:sp>
          <p:nvSpPr>
            <p:cNvPr id="34" name="Rectangle 33">
              <a:extLst>
                <a:ext uri="{FF2B5EF4-FFF2-40B4-BE49-F238E27FC236}">
                  <a16:creationId xmlns:a16="http://schemas.microsoft.com/office/drawing/2014/main" id="{2C3EF5E3-99E1-B726-454F-E7A69D3981A5}"/>
                </a:ext>
              </a:extLst>
            </p:cNvPr>
            <p:cNvSpPr/>
            <p:nvPr/>
          </p:nvSpPr>
          <p:spPr bwMode="gray">
            <a:xfrm>
              <a:off x="6009861" y="1043608"/>
              <a:ext cx="258418" cy="278297"/>
            </a:xfrm>
            <a:prstGeom prst="rect">
              <a:avLst/>
            </a:prstGeom>
            <a:solidFill>
              <a:schemeClr val="accent1"/>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200" b="1" dirty="0">
                  <a:solidFill>
                    <a:schemeClr val="bg1"/>
                  </a:solidFill>
                  <a:cs typeface="Arial"/>
                </a:rPr>
                <a:t>1</a:t>
              </a:r>
              <a:endParaRPr lang="en-US" sz="1200" b="1" dirty="0">
                <a:solidFill>
                  <a:schemeClr val="bg1"/>
                </a:solidFill>
              </a:endParaRPr>
            </a:p>
          </p:txBody>
        </p:sp>
      </p:grpSp>
      <p:grpSp>
        <p:nvGrpSpPr>
          <p:cNvPr id="35" name="Group 34">
            <a:extLst>
              <a:ext uri="{FF2B5EF4-FFF2-40B4-BE49-F238E27FC236}">
                <a16:creationId xmlns:a16="http://schemas.microsoft.com/office/drawing/2014/main" id="{99E8FAEC-FD2F-655C-6628-1EE52355FE52}"/>
              </a:ext>
            </a:extLst>
          </p:cNvPr>
          <p:cNvGrpSpPr/>
          <p:nvPr/>
        </p:nvGrpSpPr>
        <p:grpSpPr>
          <a:xfrm>
            <a:off x="6013170" y="1580320"/>
            <a:ext cx="5519530" cy="530089"/>
            <a:chOff x="6009861" y="1043608"/>
            <a:chExt cx="5519530" cy="530089"/>
          </a:xfrm>
        </p:grpSpPr>
        <p:sp>
          <p:nvSpPr>
            <p:cNvPr id="36" name="Rectangle 35">
              <a:extLst>
                <a:ext uri="{FF2B5EF4-FFF2-40B4-BE49-F238E27FC236}">
                  <a16:creationId xmlns:a16="http://schemas.microsoft.com/office/drawing/2014/main" id="{751812DB-960D-4BC1-479D-9AF31FBD56B2}"/>
                </a:ext>
              </a:extLst>
            </p:cNvPr>
            <p:cNvSpPr/>
            <p:nvPr/>
          </p:nvSpPr>
          <p:spPr bwMode="gray">
            <a:xfrm>
              <a:off x="6135757" y="1176131"/>
              <a:ext cx="5393634" cy="397566"/>
            </a:xfrm>
            <a:prstGeom prst="rect">
              <a:avLst/>
            </a:prstGeom>
            <a:solidFill>
              <a:schemeClr val="bg1"/>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171450" indent="-171450">
                <a:buFont typeface="Arial"/>
                <a:buChar char="•"/>
              </a:pPr>
              <a:r>
                <a:rPr lang="en-US" sz="1050" b="1" dirty="0">
                  <a:solidFill>
                    <a:schemeClr val="tx1"/>
                  </a:solidFill>
                  <a:cs typeface="Arial"/>
                </a:rPr>
                <a:t>Soil Composition and Thermal Conductivity: </a:t>
              </a:r>
              <a:r>
                <a:rPr lang="en-US" sz="1050" dirty="0">
                  <a:solidFill>
                    <a:schemeClr val="tx1"/>
                  </a:solidFill>
                  <a:cs typeface="Arial"/>
                </a:rPr>
                <a:t>The type of soil and its heat transfer ability play a significant role in the systems efficiency.</a:t>
              </a:r>
            </a:p>
          </p:txBody>
        </p:sp>
        <p:sp>
          <p:nvSpPr>
            <p:cNvPr id="37" name="Rectangle 36">
              <a:extLst>
                <a:ext uri="{FF2B5EF4-FFF2-40B4-BE49-F238E27FC236}">
                  <a16:creationId xmlns:a16="http://schemas.microsoft.com/office/drawing/2014/main" id="{040C0C72-9AF4-7E94-0919-A3D2191D4E92}"/>
                </a:ext>
              </a:extLst>
            </p:cNvPr>
            <p:cNvSpPr/>
            <p:nvPr/>
          </p:nvSpPr>
          <p:spPr bwMode="gray">
            <a:xfrm>
              <a:off x="6009861" y="1043608"/>
              <a:ext cx="258418" cy="278297"/>
            </a:xfrm>
            <a:prstGeom prst="rect">
              <a:avLst/>
            </a:prstGeom>
            <a:solidFill>
              <a:schemeClr val="accent1"/>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200" b="1" dirty="0">
                  <a:solidFill>
                    <a:schemeClr val="bg1"/>
                  </a:solidFill>
                  <a:cs typeface="Arial"/>
                </a:rPr>
                <a:t>2</a:t>
              </a:r>
            </a:p>
          </p:txBody>
        </p:sp>
      </p:grpSp>
      <p:grpSp>
        <p:nvGrpSpPr>
          <p:cNvPr id="38" name="Group 37">
            <a:extLst>
              <a:ext uri="{FF2B5EF4-FFF2-40B4-BE49-F238E27FC236}">
                <a16:creationId xmlns:a16="http://schemas.microsoft.com/office/drawing/2014/main" id="{782A52E9-C68F-6E2E-9CBD-E990F42FB4F3}"/>
              </a:ext>
            </a:extLst>
          </p:cNvPr>
          <p:cNvGrpSpPr/>
          <p:nvPr/>
        </p:nvGrpSpPr>
        <p:grpSpPr>
          <a:xfrm>
            <a:off x="6013169" y="2117032"/>
            <a:ext cx="5519530" cy="530089"/>
            <a:chOff x="6009861" y="1043608"/>
            <a:chExt cx="5519530" cy="530089"/>
          </a:xfrm>
        </p:grpSpPr>
        <p:sp>
          <p:nvSpPr>
            <p:cNvPr id="39" name="Rectangle 38">
              <a:extLst>
                <a:ext uri="{FF2B5EF4-FFF2-40B4-BE49-F238E27FC236}">
                  <a16:creationId xmlns:a16="http://schemas.microsoft.com/office/drawing/2014/main" id="{3C6D4BD5-2179-199E-82E3-8DEB8EF2A2BB}"/>
                </a:ext>
              </a:extLst>
            </p:cNvPr>
            <p:cNvSpPr/>
            <p:nvPr/>
          </p:nvSpPr>
          <p:spPr bwMode="gray">
            <a:xfrm>
              <a:off x="6135757" y="1176131"/>
              <a:ext cx="5393634" cy="397566"/>
            </a:xfrm>
            <a:prstGeom prst="rect">
              <a:avLst/>
            </a:prstGeom>
            <a:solidFill>
              <a:schemeClr val="bg1"/>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171450" indent="-171450">
                <a:buFont typeface="Arial"/>
                <a:buChar char="•"/>
              </a:pPr>
              <a:r>
                <a:rPr lang="en-US" sz="1050" b="1" dirty="0">
                  <a:solidFill>
                    <a:schemeClr val="tx1"/>
                  </a:solidFill>
                  <a:cs typeface="Arial"/>
                </a:rPr>
                <a:t>Building Heating &amp; Cooling Loads: </a:t>
              </a:r>
              <a:r>
                <a:rPr lang="en-US" sz="1050" dirty="0">
                  <a:solidFill>
                    <a:schemeClr val="tx1"/>
                  </a:solidFill>
                  <a:cs typeface="Arial"/>
                </a:rPr>
                <a:t>The buildings’ type and size must match the buildings’ energy requirements.</a:t>
              </a:r>
            </a:p>
          </p:txBody>
        </p:sp>
        <p:sp>
          <p:nvSpPr>
            <p:cNvPr id="40" name="Rectangle 39">
              <a:extLst>
                <a:ext uri="{FF2B5EF4-FFF2-40B4-BE49-F238E27FC236}">
                  <a16:creationId xmlns:a16="http://schemas.microsoft.com/office/drawing/2014/main" id="{D48DCE79-DCC6-48F8-16D7-D958D21060A6}"/>
                </a:ext>
              </a:extLst>
            </p:cNvPr>
            <p:cNvSpPr/>
            <p:nvPr/>
          </p:nvSpPr>
          <p:spPr bwMode="gray">
            <a:xfrm>
              <a:off x="6009861" y="1043608"/>
              <a:ext cx="258418" cy="278297"/>
            </a:xfrm>
            <a:prstGeom prst="rect">
              <a:avLst/>
            </a:prstGeom>
            <a:solidFill>
              <a:schemeClr val="accent1"/>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200" b="1" dirty="0">
                  <a:solidFill>
                    <a:schemeClr val="bg1"/>
                  </a:solidFill>
                  <a:cs typeface="Arial"/>
                </a:rPr>
                <a:t>3</a:t>
              </a:r>
            </a:p>
          </p:txBody>
        </p:sp>
      </p:grpSp>
      <p:grpSp>
        <p:nvGrpSpPr>
          <p:cNvPr id="41" name="Group 40">
            <a:extLst>
              <a:ext uri="{FF2B5EF4-FFF2-40B4-BE49-F238E27FC236}">
                <a16:creationId xmlns:a16="http://schemas.microsoft.com/office/drawing/2014/main" id="{44ACF848-53FC-A782-242E-B343919D60BB}"/>
              </a:ext>
            </a:extLst>
          </p:cNvPr>
          <p:cNvGrpSpPr/>
          <p:nvPr/>
        </p:nvGrpSpPr>
        <p:grpSpPr>
          <a:xfrm>
            <a:off x="6013168" y="2647118"/>
            <a:ext cx="5519530" cy="530089"/>
            <a:chOff x="6009861" y="1043608"/>
            <a:chExt cx="5519530" cy="530089"/>
          </a:xfrm>
        </p:grpSpPr>
        <p:sp>
          <p:nvSpPr>
            <p:cNvPr id="42" name="Rectangle 41">
              <a:extLst>
                <a:ext uri="{FF2B5EF4-FFF2-40B4-BE49-F238E27FC236}">
                  <a16:creationId xmlns:a16="http://schemas.microsoft.com/office/drawing/2014/main" id="{9B7165EA-3D98-270E-176C-9322A08613FB}"/>
                </a:ext>
              </a:extLst>
            </p:cNvPr>
            <p:cNvSpPr/>
            <p:nvPr/>
          </p:nvSpPr>
          <p:spPr bwMode="gray">
            <a:xfrm>
              <a:off x="6135757" y="1176131"/>
              <a:ext cx="5393634" cy="397566"/>
            </a:xfrm>
            <a:prstGeom prst="rect">
              <a:avLst/>
            </a:prstGeom>
            <a:solidFill>
              <a:schemeClr val="bg1"/>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171450" indent="-171450">
                <a:buFont typeface="Arial"/>
                <a:buChar char="•"/>
              </a:pPr>
              <a:r>
                <a:rPr lang="en-US" sz="1050" b="1" dirty="0">
                  <a:solidFill>
                    <a:schemeClr val="tx1"/>
                  </a:solidFill>
                  <a:cs typeface="Arial"/>
                </a:rPr>
                <a:t>Ground Water Availability: </a:t>
              </a:r>
              <a:r>
                <a:rPr lang="en-US" sz="1050" dirty="0">
                  <a:solidFill>
                    <a:schemeClr val="tx1"/>
                  </a:solidFill>
                  <a:cs typeface="Arial"/>
                </a:rPr>
                <a:t>Ground water is necessary for open-loop systems; quality and availability must be assessed.</a:t>
              </a:r>
            </a:p>
          </p:txBody>
        </p:sp>
        <p:sp>
          <p:nvSpPr>
            <p:cNvPr id="43" name="Rectangle 42">
              <a:extLst>
                <a:ext uri="{FF2B5EF4-FFF2-40B4-BE49-F238E27FC236}">
                  <a16:creationId xmlns:a16="http://schemas.microsoft.com/office/drawing/2014/main" id="{67BF354E-1D68-9CC0-5C89-B18138DBAABB}"/>
                </a:ext>
              </a:extLst>
            </p:cNvPr>
            <p:cNvSpPr/>
            <p:nvPr/>
          </p:nvSpPr>
          <p:spPr bwMode="gray">
            <a:xfrm>
              <a:off x="6009861" y="1043608"/>
              <a:ext cx="258418" cy="278297"/>
            </a:xfrm>
            <a:prstGeom prst="rect">
              <a:avLst/>
            </a:prstGeom>
            <a:solidFill>
              <a:schemeClr val="accent1"/>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200" b="1" dirty="0">
                  <a:solidFill>
                    <a:schemeClr val="bg1"/>
                  </a:solidFill>
                  <a:cs typeface="Arial"/>
                </a:rPr>
                <a:t>4</a:t>
              </a:r>
            </a:p>
          </p:txBody>
        </p:sp>
      </p:grpSp>
      <p:grpSp>
        <p:nvGrpSpPr>
          <p:cNvPr id="44" name="Group 43">
            <a:extLst>
              <a:ext uri="{FF2B5EF4-FFF2-40B4-BE49-F238E27FC236}">
                <a16:creationId xmlns:a16="http://schemas.microsoft.com/office/drawing/2014/main" id="{09267E18-E7DA-0628-7DAB-5150630DDA1B}"/>
              </a:ext>
            </a:extLst>
          </p:cNvPr>
          <p:cNvGrpSpPr/>
          <p:nvPr/>
        </p:nvGrpSpPr>
        <p:grpSpPr>
          <a:xfrm>
            <a:off x="6013167" y="3163952"/>
            <a:ext cx="5519530" cy="530089"/>
            <a:chOff x="6009861" y="1043608"/>
            <a:chExt cx="5519530" cy="530089"/>
          </a:xfrm>
        </p:grpSpPr>
        <p:sp>
          <p:nvSpPr>
            <p:cNvPr id="45" name="Rectangle 44">
              <a:extLst>
                <a:ext uri="{FF2B5EF4-FFF2-40B4-BE49-F238E27FC236}">
                  <a16:creationId xmlns:a16="http://schemas.microsoft.com/office/drawing/2014/main" id="{C3FEBF0D-4893-EEC7-6C6D-A6EB45D16FFE}"/>
                </a:ext>
              </a:extLst>
            </p:cNvPr>
            <p:cNvSpPr/>
            <p:nvPr/>
          </p:nvSpPr>
          <p:spPr bwMode="gray">
            <a:xfrm>
              <a:off x="6135757" y="1176131"/>
              <a:ext cx="5393634" cy="397566"/>
            </a:xfrm>
            <a:prstGeom prst="rect">
              <a:avLst/>
            </a:prstGeom>
            <a:solidFill>
              <a:schemeClr val="bg1"/>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171450" indent="-171450">
                <a:buFont typeface="Arial"/>
                <a:buChar char="•"/>
              </a:pPr>
              <a:r>
                <a:rPr lang="en-US" sz="1050" b="1" dirty="0">
                  <a:solidFill>
                    <a:schemeClr val="tx1"/>
                  </a:solidFill>
                  <a:cs typeface="Arial"/>
                </a:rPr>
                <a:t>Geological Conditions: </a:t>
              </a:r>
              <a:r>
                <a:rPr lang="en-US" sz="1050" dirty="0">
                  <a:solidFill>
                    <a:schemeClr val="tx1"/>
                  </a:solidFill>
                  <a:cs typeface="Arial"/>
                </a:rPr>
                <a:t>Faults and areas with high seismic activity can impact drilling capabilities and system performance.</a:t>
              </a:r>
            </a:p>
          </p:txBody>
        </p:sp>
        <p:sp>
          <p:nvSpPr>
            <p:cNvPr id="46" name="Rectangle 45">
              <a:extLst>
                <a:ext uri="{FF2B5EF4-FFF2-40B4-BE49-F238E27FC236}">
                  <a16:creationId xmlns:a16="http://schemas.microsoft.com/office/drawing/2014/main" id="{B01CCD1A-F928-1EDE-C414-2C7E60E3066E}"/>
                </a:ext>
              </a:extLst>
            </p:cNvPr>
            <p:cNvSpPr/>
            <p:nvPr/>
          </p:nvSpPr>
          <p:spPr bwMode="gray">
            <a:xfrm>
              <a:off x="6009861" y="1043608"/>
              <a:ext cx="258418" cy="278297"/>
            </a:xfrm>
            <a:prstGeom prst="rect">
              <a:avLst/>
            </a:prstGeom>
            <a:solidFill>
              <a:schemeClr val="accent1"/>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200" b="1" dirty="0">
                  <a:solidFill>
                    <a:schemeClr val="bg1"/>
                  </a:solidFill>
                  <a:cs typeface="Arial"/>
                </a:rPr>
                <a:t>5</a:t>
              </a:r>
            </a:p>
          </p:txBody>
        </p:sp>
      </p:grpSp>
      <p:grpSp>
        <p:nvGrpSpPr>
          <p:cNvPr id="47" name="Group 46">
            <a:extLst>
              <a:ext uri="{FF2B5EF4-FFF2-40B4-BE49-F238E27FC236}">
                <a16:creationId xmlns:a16="http://schemas.microsoft.com/office/drawing/2014/main" id="{4ADC56E2-FD52-FB65-4007-74C6CFFF65BB}"/>
              </a:ext>
            </a:extLst>
          </p:cNvPr>
          <p:cNvGrpSpPr/>
          <p:nvPr/>
        </p:nvGrpSpPr>
        <p:grpSpPr>
          <a:xfrm>
            <a:off x="6013166" y="3667534"/>
            <a:ext cx="5519530" cy="530089"/>
            <a:chOff x="6009861" y="1043608"/>
            <a:chExt cx="5519530" cy="530089"/>
          </a:xfrm>
        </p:grpSpPr>
        <p:sp>
          <p:nvSpPr>
            <p:cNvPr id="48" name="Rectangle 47">
              <a:extLst>
                <a:ext uri="{FF2B5EF4-FFF2-40B4-BE49-F238E27FC236}">
                  <a16:creationId xmlns:a16="http://schemas.microsoft.com/office/drawing/2014/main" id="{9F1AF1C4-238A-8C0A-FD5B-E55A8EE6465C}"/>
                </a:ext>
              </a:extLst>
            </p:cNvPr>
            <p:cNvSpPr/>
            <p:nvPr/>
          </p:nvSpPr>
          <p:spPr bwMode="gray">
            <a:xfrm>
              <a:off x="6135757" y="1176131"/>
              <a:ext cx="5393634" cy="397566"/>
            </a:xfrm>
            <a:prstGeom prst="rect">
              <a:avLst/>
            </a:prstGeom>
            <a:solidFill>
              <a:schemeClr val="bg1"/>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171450" indent="-171450">
                <a:buFont typeface="Arial"/>
                <a:buChar char="•"/>
              </a:pPr>
              <a:r>
                <a:rPr lang="en-US" sz="1050" b="1" dirty="0">
                  <a:solidFill>
                    <a:schemeClr val="tx1"/>
                  </a:solidFill>
                  <a:cs typeface="Arial"/>
                </a:rPr>
                <a:t>Underground Utilities: </a:t>
              </a:r>
              <a:r>
                <a:rPr lang="en-US" sz="1050" dirty="0">
                  <a:solidFill>
                    <a:schemeClr val="tx1"/>
                  </a:solidFill>
                  <a:cs typeface="Arial"/>
                </a:rPr>
                <a:t>The location of existing utilities must be carefully considered to avoid drilling conflicts.</a:t>
              </a:r>
            </a:p>
          </p:txBody>
        </p:sp>
        <p:sp>
          <p:nvSpPr>
            <p:cNvPr id="49" name="Rectangle 48">
              <a:extLst>
                <a:ext uri="{FF2B5EF4-FFF2-40B4-BE49-F238E27FC236}">
                  <a16:creationId xmlns:a16="http://schemas.microsoft.com/office/drawing/2014/main" id="{8A08A804-C461-1359-8DCA-0CC75C6215A7}"/>
                </a:ext>
              </a:extLst>
            </p:cNvPr>
            <p:cNvSpPr/>
            <p:nvPr/>
          </p:nvSpPr>
          <p:spPr bwMode="gray">
            <a:xfrm>
              <a:off x="6009861" y="1043608"/>
              <a:ext cx="258418" cy="278297"/>
            </a:xfrm>
            <a:prstGeom prst="rect">
              <a:avLst/>
            </a:prstGeom>
            <a:solidFill>
              <a:schemeClr val="accent1"/>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200" b="1" dirty="0">
                  <a:solidFill>
                    <a:schemeClr val="bg1"/>
                  </a:solidFill>
                  <a:cs typeface="Arial"/>
                </a:rPr>
                <a:t>6</a:t>
              </a:r>
            </a:p>
          </p:txBody>
        </p:sp>
      </p:grpSp>
      <p:sp>
        <p:nvSpPr>
          <p:cNvPr id="50" name="TextBox 49">
            <a:extLst>
              <a:ext uri="{FF2B5EF4-FFF2-40B4-BE49-F238E27FC236}">
                <a16:creationId xmlns:a16="http://schemas.microsoft.com/office/drawing/2014/main" id="{CB8BA482-D402-3B86-C19D-E92F47DCE043}"/>
              </a:ext>
            </a:extLst>
          </p:cNvPr>
          <p:cNvSpPr txBox="1"/>
          <p:nvPr/>
        </p:nvSpPr>
        <p:spPr bwMode="gray">
          <a:xfrm>
            <a:off x="6094601" y="4197292"/>
            <a:ext cx="5454696" cy="611312"/>
          </a:xfrm>
          <a:prstGeom prst="rect">
            <a:avLst/>
          </a:prstGeom>
          <a:noFill/>
        </p:spPr>
        <p:txBody>
          <a:bodyPr rot="0" spcFirstLastPara="0" vertOverflow="overflow" horzOverflow="overflow" vert="horz" wrap="square" lIns="36000" tIns="36000" rIns="36000" bIns="36000" numCol="1" spcCol="0" rtlCol="0" fromWordArt="0" anchor="t" anchorCtr="0" forceAA="0" compatLnSpc="1">
            <a:prstTxWarp prst="textNoShape">
              <a:avLst/>
            </a:prstTxWarp>
            <a:spAutoFit/>
          </a:bodyPr>
          <a:lstStyle/>
          <a:p>
            <a:pPr marL="0" indent="0">
              <a:buNone/>
            </a:pPr>
            <a:r>
              <a:rPr lang="en-US" sz="900" b="1" dirty="0">
                <a:solidFill>
                  <a:schemeClr val="tx1">
                    <a:lumMod val="49000"/>
                    <a:lumOff val="51000"/>
                  </a:schemeClr>
                </a:solidFill>
                <a:cs typeface="Arial"/>
              </a:rPr>
              <a:t>*List is relevant for residential, commercial, and public-private use.</a:t>
            </a:r>
          </a:p>
          <a:p>
            <a:pPr marL="0" indent="0" algn="l">
              <a:buNone/>
            </a:pPr>
            <a:endParaRPr lang="en-US" sz="1600" dirty="0">
              <a:cs typeface="Arial"/>
            </a:endParaRPr>
          </a:p>
        </p:txBody>
      </p:sp>
    </p:spTree>
    <p:extLst>
      <p:ext uri="{BB962C8B-B14F-4D97-AF65-F5344CB8AC3E}">
        <p14:creationId xmlns:p14="http://schemas.microsoft.com/office/powerpoint/2010/main" val="1302346141"/>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6415EF59-6DE2-3929-2761-989C5537E377}"/>
              </a:ext>
            </a:extLst>
          </p:cNvPr>
          <p:cNvGraphicFramePr>
            <a:graphicFrameLocks/>
          </p:cNvGraphicFramePr>
          <p:nvPr>
            <p:custDataLst>
              <p:tags r:id="rId1"/>
            </p:custDataLst>
            <p:extLst>
              <p:ext uri="{D42A27DB-BD31-4B8C-83A1-F6EECF244321}">
                <p14:modId xmlns:p14="http://schemas.microsoft.com/office/powerpoint/2010/main" val="1048702365"/>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10" name="think-cell data - do not delete" hidden="1">
                        <a:extLst>
                          <a:ext uri="{FF2B5EF4-FFF2-40B4-BE49-F238E27FC236}">
                            <a16:creationId xmlns:a16="http://schemas.microsoft.com/office/drawing/2014/main" id="{6415EF59-6DE2-3929-2761-989C5537E377}"/>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ext Placeholder 1">
            <a:extLst>
              <a:ext uri="{FF2B5EF4-FFF2-40B4-BE49-F238E27FC236}">
                <a16:creationId xmlns:a16="http://schemas.microsoft.com/office/drawing/2014/main" id="{1B4EEB03-51AB-5781-8FA5-2E5E7767DDF8}"/>
              </a:ext>
            </a:extLst>
          </p:cNvPr>
          <p:cNvSpPr>
            <a:spLocks noGrp="1"/>
          </p:cNvSpPr>
          <p:nvPr>
            <p:ph type="body" sz="quarter" idx="14"/>
          </p:nvPr>
        </p:nvSpPr>
        <p:spPr/>
        <p:txBody>
          <a:bodyPr/>
          <a:lstStyle/>
          <a:p>
            <a:pPr marL="0" indent="0">
              <a:buNone/>
            </a:pPr>
            <a:r>
              <a:rPr lang="en-US" b="1" dirty="0"/>
              <a:t>Mitigation Strategies</a:t>
            </a:r>
          </a:p>
          <a:p>
            <a:pPr marL="0" indent="0">
              <a:buNone/>
            </a:pPr>
            <a:endParaRPr lang="en-US" b="1" dirty="0"/>
          </a:p>
          <a:p>
            <a:r>
              <a:rPr lang="en-US" sz="1050" b="1" dirty="0"/>
              <a:t>Early Engagement: </a:t>
            </a:r>
            <a:r>
              <a:rPr lang="en-US" sz="1050" dirty="0"/>
              <a:t>Involve communities in town halls, school visits, and open houses before drilling begins.</a:t>
            </a:r>
          </a:p>
          <a:p>
            <a:endParaRPr lang="en-US" sz="1050" dirty="0"/>
          </a:p>
          <a:p>
            <a:r>
              <a:rPr lang="en-US" sz="1050" b="1" dirty="0"/>
              <a:t>Transparent Communication: </a:t>
            </a:r>
            <a:r>
              <a:rPr lang="en-US" sz="1050" dirty="0"/>
              <a:t>Clear info on safety, benefits, and impacts to demystify the technology.</a:t>
            </a:r>
          </a:p>
          <a:p>
            <a:endParaRPr lang="en-US" sz="1050" dirty="0"/>
          </a:p>
          <a:p>
            <a:r>
              <a:rPr lang="en-US" sz="1050" b="1" dirty="0"/>
              <a:t>Shared Value: </a:t>
            </a:r>
            <a:r>
              <a:rPr lang="en-US" sz="1050" dirty="0"/>
              <a:t>Offer community heat networks, job training, or revenue sharing.</a:t>
            </a:r>
          </a:p>
          <a:p>
            <a:endParaRPr lang="en-US" sz="1050" dirty="0"/>
          </a:p>
          <a:p>
            <a:r>
              <a:rPr lang="en-US" sz="1050" b="1" dirty="0"/>
              <a:t>Cultural Sensitivity: </a:t>
            </a:r>
            <a:r>
              <a:rPr lang="en-US" sz="1050" dirty="0"/>
              <a:t>Especially when operating on or near Indigenous land, it is crucial to co-develop, not just consul.</a:t>
            </a:r>
          </a:p>
          <a:p>
            <a:endParaRPr lang="en-US" sz="1050" b="1" dirty="0"/>
          </a:p>
          <a:p>
            <a:r>
              <a:rPr lang="en-US" sz="1050" b="1" dirty="0"/>
              <a:t>Robust Compensation Models: </a:t>
            </a:r>
            <a:r>
              <a:rPr lang="en-US" sz="1050" dirty="0"/>
              <a:t>This includes compensation for land use, disruption, or visual impact.</a:t>
            </a:r>
          </a:p>
        </p:txBody>
      </p:sp>
      <p:sp>
        <p:nvSpPr>
          <p:cNvPr id="3" name="Title 2">
            <a:extLst>
              <a:ext uri="{FF2B5EF4-FFF2-40B4-BE49-F238E27FC236}">
                <a16:creationId xmlns:a16="http://schemas.microsoft.com/office/drawing/2014/main" id="{A6455771-DAAC-F4E1-67F8-FB44A5D9130C}"/>
              </a:ext>
            </a:extLst>
          </p:cNvPr>
          <p:cNvSpPr>
            <a:spLocks noGrp="1"/>
          </p:cNvSpPr>
          <p:nvPr>
            <p:ph type="title"/>
          </p:nvPr>
        </p:nvSpPr>
        <p:spPr/>
        <p:txBody>
          <a:bodyPr vert="horz" rIns="91440"/>
          <a:lstStyle/>
          <a:p>
            <a:r>
              <a:rPr lang="en-US" dirty="0">
                <a:solidFill>
                  <a:srgbClr val="000000"/>
                </a:solidFill>
                <a:cs typeface="Arial"/>
              </a:rPr>
              <a:t>The k</a:t>
            </a:r>
            <a:r>
              <a:rPr lang="en-US" dirty="0">
                <a:solidFill>
                  <a:srgbClr val="000000"/>
                </a:solidFill>
              </a:rPr>
              <a:t>ey to community acceptance lies in educating stakeholders about the benefits of geothermal energy</a:t>
            </a:r>
            <a:endParaRPr lang="en-US" dirty="0"/>
          </a:p>
        </p:txBody>
      </p:sp>
      <p:sp>
        <p:nvSpPr>
          <p:cNvPr id="4" name="Footer Placeholder 3">
            <a:extLst>
              <a:ext uri="{FF2B5EF4-FFF2-40B4-BE49-F238E27FC236}">
                <a16:creationId xmlns:a16="http://schemas.microsoft.com/office/drawing/2014/main" id="{8DF8AD1F-5BFD-ED1E-EAE8-B3B951F79DE4}"/>
              </a:ext>
            </a:extLst>
          </p:cNvPr>
          <p:cNvSpPr>
            <a:spLocks noGrp="1"/>
          </p:cNvSpPr>
          <p:nvPr>
            <p:ph type="ftr" sz="quarter" idx="3"/>
          </p:nvPr>
        </p:nvSpPr>
        <p:spPr>
          <a:xfrm>
            <a:off x="334962" y="6224686"/>
            <a:ext cx="9147241" cy="216706"/>
          </a:xfrm>
        </p:spPr>
        <p:txBody>
          <a:bodyPr/>
          <a:lstStyle/>
          <a:p>
            <a:r>
              <a:rPr lang="en-US" dirty="0">
                <a:solidFill>
                  <a:srgbClr val="000000"/>
                </a:solidFill>
              </a:rPr>
              <a:t>Sources: </a:t>
            </a:r>
            <a:r>
              <a:rPr lang="en-US" dirty="0">
                <a:hlinkClick r:id="rId5"/>
              </a:rPr>
              <a:t>Understanding the latent needs of diverse stakeholders unfamiliar with geothermal energy</a:t>
            </a:r>
            <a:r>
              <a:rPr lang="en-US" dirty="0">
                <a:solidFill>
                  <a:srgbClr val="000000"/>
                </a:solidFill>
              </a:rPr>
              <a:t> (</a:t>
            </a:r>
            <a:r>
              <a:rPr lang="en-US" dirty="0" err="1">
                <a:solidFill>
                  <a:srgbClr val="000000"/>
                </a:solidFill>
              </a:rPr>
              <a:t>Geothermics</a:t>
            </a:r>
            <a:r>
              <a:rPr lang="en-US" dirty="0">
                <a:solidFill>
                  <a:srgbClr val="000000"/>
                </a:solidFill>
              </a:rPr>
              <a:t>, 2025); </a:t>
            </a:r>
            <a:r>
              <a:rPr lang="en-US" dirty="0">
                <a:solidFill>
                  <a:srgbClr val="000000"/>
                </a:solidFill>
                <a:hlinkClick r:id="rId6"/>
              </a:rPr>
              <a:t>Why is community engagement vital for geothermal projects?</a:t>
            </a:r>
            <a:r>
              <a:rPr lang="en-US" dirty="0">
                <a:solidFill>
                  <a:srgbClr val="000000"/>
                </a:solidFill>
              </a:rPr>
              <a:t> (Sustainability Directory, 2025);</a:t>
            </a:r>
            <a:r>
              <a:rPr lang="en-US" dirty="0">
                <a:solidFill>
                  <a:srgbClr val="000000"/>
                </a:solidFill>
                <a:ea typeface="+mn-lt"/>
                <a:cs typeface="+mn-lt"/>
              </a:rPr>
              <a:t> </a:t>
            </a:r>
            <a:r>
              <a:rPr lang="en-US" dirty="0">
                <a:solidFill>
                  <a:srgbClr val="000000"/>
                </a:solidFill>
                <a:ea typeface="+mn-lt"/>
                <a:cs typeface="+mn-lt"/>
                <a:hlinkClick r:id="rId7"/>
              </a:rPr>
              <a:t>Social acceptance of geothermal technology on a global view – a systematic review</a:t>
            </a:r>
            <a:r>
              <a:rPr lang="en-US" dirty="0">
                <a:solidFill>
                  <a:srgbClr val="000000"/>
                </a:solidFill>
              </a:rPr>
              <a:t> </a:t>
            </a:r>
            <a:r>
              <a:rPr lang="en-US" dirty="0">
                <a:solidFill>
                  <a:srgbClr val="000000"/>
                </a:solidFill>
                <a:ea typeface="+mn-lt"/>
                <a:cs typeface="+mn-lt"/>
              </a:rPr>
              <a:t>(Energy, Sustainability and Society, 2023</a:t>
            </a:r>
            <a:r>
              <a:rPr lang="en-US" dirty="0">
                <a:solidFill>
                  <a:srgbClr val="000000"/>
                </a:solidFill>
              </a:rPr>
              <a:t>).</a:t>
            </a:r>
            <a:endParaRPr lang="en-US" dirty="0">
              <a:cs typeface="Arial"/>
            </a:endParaRPr>
          </a:p>
          <a:p>
            <a:pPr lvl="0">
              <a:defRPr/>
            </a:pPr>
            <a:r>
              <a:rPr lang="en-US" dirty="0">
                <a:solidFill>
                  <a:srgbClr val="000000"/>
                </a:solidFill>
              </a:rPr>
              <a:t>Credit: Pia Doris Morrow, and </a:t>
            </a:r>
            <a:r>
              <a:rPr lang="en-US" dirty="0">
                <a:solidFill>
                  <a:srgbClr val="000000"/>
                </a:solidFill>
                <a:hlinkClick r:id="rId8"/>
              </a:rPr>
              <a:t>Gernot Wagner</a:t>
            </a:r>
            <a:r>
              <a:rPr lang="en-US" dirty="0">
                <a:solidFill>
                  <a:srgbClr val="000000"/>
                </a:solidFill>
              </a:rPr>
              <a:t>. </a:t>
            </a:r>
            <a:r>
              <a:rPr lang="en-US" dirty="0">
                <a:hlinkClick r:id="rId9"/>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rgbClr val="000000"/>
              </a:solidFill>
              <a:cs typeface="Arial"/>
            </a:endParaRPr>
          </a:p>
        </p:txBody>
      </p:sp>
      <p:sp>
        <p:nvSpPr>
          <p:cNvPr id="5" name="Text Placeholder 4">
            <a:extLst>
              <a:ext uri="{FF2B5EF4-FFF2-40B4-BE49-F238E27FC236}">
                <a16:creationId xmlns:a16="http://schemas.microsoft.com/office/drawing/2014/main" id="{9DC7BA19-3005-50F9-D175-CCDAD4C44B8A}"/>
              </a:ext>
            </a:extLst>
          </p:cNvPr>
          <p:cNvSpPr>
            <a:spLocks noGrp="1"/>
          </p:cNvSpPr>
          <p:nvPr>
            <p:ph type="body" sz="quarter" idx="13"/>
          </p:nvPr>
        </p:nvSpPr>
        <p:spPr/>
        <p:txBody>
          <a:bodyPr/>
          <a:lstStyle/>
          <a:p>
            <a:r>
              <a:rPr lang="en-US" dirty="0">
                <a:solidFill>
                  <a:srgbClr val="000000"/>
                </a:solidFill>
              </a:rPr>
              <a:t>Key community challenges during the planning phase of geothermal heating and cooling projects</a:t>
            </a:r>
          </a:p>
        </p:txBody>
      </p:sp>
      <p:sp>
        <p:nvSpPr>
          <p:cNvPr id="7" name="Oval 6">
            <a:extLst>
              <a:ext uri="{FF2B5EF4-FFF2-40B4-BE49-F238E27FC236}">
                <a16:creationId xmlns:a16="http://schemas.microsoft.com/office/drawing/2014/main" id="{1B7454AE-6259-A312-9285-B568B146FF20}"/>
              </a:ext>
            </a:extLst>
          </p:cNvPr>
          <p:cNvSpPr/>
          <p:nvPr/>
        </p:nvSpPr>
        <p:spPr bwMode="gray">
          <a:xfrm>
            <a:off x="54864" y="552234"/>
            <a:ext cx="274320" cy="274320"/>
          </a:xfrm>
          <a:prstGeom prst="ellipse">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err="1">
              <a:solidFill>
                <a:schemeClr val="tx1"/>
              </a:solidFill>
            </a:endParaRPr>
          </a:p>
        </p:txBody>
      </p:sp>
      <p:sp>
        <p:nvSpPr>
          <p:cNvPr id="8" name="Text Placeholder 2">
            <a:extLst>
              <a:ext uri="{FF2B5EF4-FFF2-40B4-BE49-F238E27FC236}">
                <a16:creationId xmlns:a16="http://schemas.microsoft.com/office/drawing/2014/main" id="{7EEF1124-2713-3BB0-4975-0B367D821A05}"/>
              </a:ext>
            </a:extLst>
          </p:cNvPr>
          <p:cNvSpPr txBox="1">
            <a:spLocks/>
          </p:cNvSpPr>
          <p:nvPr/>
        </p:nvSpPr>
        <p:spPr>
          <a:xfrm>
            <a:off x="54864" y="552234"/>
            <a:ext cx="274320" cy="274320"/>
          </a:xfrm>
          <a:prstGeom prst="rect">
            <a:avLst/>
          </a:prstGeom>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200" b="1" dirty="0">
                <a:solidFill>
                  <a:schemeClr val="bg1"/>
                </a:solidFill>
              </a:rPr>
              <a:t>1</a:t>
            </a:r>
          </a:p>
        </p:txBody>
      </p:sp>
      <p:sp>
        <p:nvSpPr>
          <p:cNvPr id="9" name="Text Placeholder 1">
            <a:extLst>
              <a:ext uri="{FF2B5EF4-FFF2-40B4-BE49-F238E27FC236}">
                <a16:creationId xmlns:a16="http://schemas.microsoft.com/office/drawing/2014/main" id="{F9E78E63-72ED-9CD9-8336-F7EE727C1A17}"/>
              </a:ext>
            </a:extLst>
          </p:cNvPr>
          <p:cNvSpPr txBox="1">
            <a:spLocks/>
          </p:cNvSpPr>
          <p:nvPr/>
        </p:nvSpPr>
        <p:spPr>
          <a:xfrm>
            <a:off x="0" y="0"/>
            <a:ext cx="3886200" cy="320040"/>
          </a:xfrm>
          <a:prstGeom prst="rect">
            <a:avLst/>
          </a:prstGeom>
          <a:solidFill>
            <a:schemeClr val="accent5"/>
          </a:solidFill>
        </p:spPr>
        <p:txBody>
          <a:bodyPr vert="horz" lIns="91440" tIns="45720" rIns="91440" bIns="45720" rtlCol="0" anchor="ctr">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Deployment: Planning</a:t>
            </a:r>
          </a:p>
        </p:txBody>
      </p:sp>
      <p:sp>
        <p:nvSpPr>
          <p:cNvPr id="11" name="Oval 10">
            <a:extLst>
              <a:ext uri="{FF2B5EF4-FFF2-40B4-BE49-F238E27FC236}">
                <a16:creationId xmlns:a16="http://schemas.microsoft.com/office/drawing/2014/main" id="{0CF52DEB-3811-39E1-9C82-A931CFA49FA6}"/>
              </a:ext>
            </a:extLst>
          </p:cNvPr>
          <p:cNvSpPr>
            <a:spLocks noChangeAspect="1"/>
          </p:cNvSpPr>
          <p:nvPr/>
        </p:nvSpPr>
        <p:spPr bwMode="gray">
          <a:xfrm>
            <a:off x="1162372" y="2192020"/>
            <a:ext cx="1097280" cy="1097280"/>
          </a:xfrm>
          <a:prstGeom prst="ellipse">
            <a:avLst/>
          </a:prstGeom>
          <a:solidFill>
            <a:srgbClr val="00206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bg1"/>
              </a:solidFill>
            </a:endParaRPr>
          </a:p>
        </p:txBody>
      </p:sp>
      <p:sp>
        <p:nvSpPr>
          <p:cNvPr id="12" name="Oval 11">
            <a:extLst>
              <a:ext uri="{FF2B5EF4-FFF2-40B4-BE49-F238E27FC236}">
                <a16:creationId xmlns:a16="http://schemas.microsoft.com/office/drawing/2014/main" id="{6B50C1A7-3425-7152-C9CC-9D3E42980790}"/>
              </a:ext>
            </a:extLst>
          </p:cNvPr>
          <p:cNvSpPr>
            <a:spLocks noChangeAspect="1"/>
          </p:cNvSpPr>
          <p:nvPr/>
        </p:nvSpPr>
        <p:spPr bwMode="gray">
          <a:xfrm>
            <a:off x="3840862" y="2192020"/>
            <a:ext cx="1097280" cy="1097280"/>
          </a:xfrm>
          <a:prstGeom prst="ellipse">
            <a:avLst/>
          </a:prstGeom>
          <a:solidFill>
            <a:schemeClr val="accent1"/>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3" name="Oval 12">
            <a:extLst>
              <a:ext uri="{FF2B5EF4-FFF2-40B4-BE49-F238E27FC236}">
                <a16:creationId xmlns:a16="http://schemas.microsoft.com/office/drawing/2014/main" id="{C55BDCE8-7FE2-CF99-4C77-1B8AA1BDCFAA}"/>
              </a:ext>
            </a:extLst>
          </p:cNvPr>
          <p:cNvSpPr>
            <a:spLocks noChangeAspect="1"/>
          </p:cNvSpPr>
          <p:nvPr/>
        </p:nvSpPr>
        <p:spPr bwMode="gray">
          <a:xfrm>
            <a:off x="6519351" y="2192020"/>
            <a:ext cx="1097280" cy="1097280"/>
          </a:xfrm>
          <a:prstGeom prst="ellipse">
            <a:avLst/>
          </a:prstGeom>
          <a:solidFill>
            <a:schemeClr val="accent6"/>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4" name="Oval 13">
            <a:extLst>
              <a:ext uri="{FF2B5EF4-FFF2-40B4-BE49-F238E27FC236}">
                <a16:creationId xmlns:a16="http://schemas.microsoft.com/office/drawing/2014/main" id="{86C861CF-D943-2CC4-44FD-7AE2C761939A}"/>
              </a:ext>
            </a:extLst>
          </p:cNvPr>
          <p:cNvSpPr>
            <a:spLocks noChangeAspect="1"/>
          </p:cNvSpPr>
          <p:nvPr/>
        </p:nvSpPr>
        <p:spPr bwMode="gray">
          <a:xfrm>
            <a:off x="1162372" y="4165699"/>
            <a:ext cx="1097280" cy="1097280"/>
          </a:xfrm>
          <a:prstGeom prst="ellipse">
            <a:avLst/>
          </a:prstGeom>
          <a:solidFill>
            <a:schemeClr val="accent3"/>
          </a:solid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5" name="Oval 14">
            <a:extLst>
              <a:ext uri="{FF2B5EF4-FFF2-40B4-BE49-F238E27FC236}">
                <a16:creationId xmlns:a16="http://schemas.microsoft.com/office/drawing/2014/main" id="{8B6F13CD-E6E4-75AE-D329-43F013C82FED}"/>
              </a:ext>
            </a:extLst>
          </p:cNvPr>
          <p:cNvSpPr>
            <a:spLocks noChangeAspect="1"/>
          </p:cNvSpPr>
          <p:nvPr/>
        </p:nvSpPr>
        <p:spPr bwMode="gray">
          <a:xfrm>
            <a:off x="3840862" y="4165699"/>
            <a:ext cx="1097280" cy="1097280"/>
          </a:xfrm>
          <a:prstGeom prst="ellipse">
            <a:avLst/>
          </a:prstGeom>
          <a:solidFill>
            <a:schemeClr val="accent4"/>
          </a:solidFill>
          <a:ln w="952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6" name="Oval 15">
            <a:extLst>
              <a:ext uri="{FF2B5EF4-FFF2-40B4-BE49-F238E27FC236}">
                <a16:creationId xmlns:a16="http://schemas.microsoft.com/office/drawing/2014/main" id="{BE87A554-6322-A433-F71A-7E5CD01A22A0}"/>
              </a:ext>
            </a:extLst>
          </p:cNvPr>
          <p:cNvSpPr>
            <a:spLocks noChangeAspect="1"/>
          </p:cNvSpPr>
          <p:nvPr/>
        </p:nvSpPr>
        <p:spPr bwMode="gray">
          <a:xfrm>
            <a:off x="6519351" y="4165699"/>
            <a:ext cx="1097280" cy="1097280"/>
          </a:xfrm>
          <a:prstGeom prst="ellipse">
            <a:avLst/>
          </a:prstGeom>
          <a:solidFill>
            <a:schemeClr val="accent5"/>
          </a:solidFill>
          <a:ln w="95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7" name="Oval 16">
            <a:extLst>
              <a:ext uri="{FF2B5EF4-FFF2-40B4-BE49-F238E27FC236}">
                <a16:creationId xmlns:a16="http://schemas.microsoft.com/office/drawing/2014/main" id="{C3D6E2F9-B486-979C-3296-4AF777FE9197}"/>
              </a:ext>
            </a:extLst>
          </p:cNvPr>
          <p:cNvSpPr>
            <a:spLocks noChangeAspect="1"/>
          </p:cNvSpPr>
          <p:nvPr/>
        </p:nvSpPr>
        <p:spPr bwMode="gray">
          <a:xfrm>
            <a:off x="6582636" y="4224299"/>
            <a:ext cx="970710" cy="970710"/>
          </a:xfrm>
          <a:prstGeom prst="ellipse">
            <a:avLst/>
          </a:pr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bg1"/>
              </a:solidFill>
            </a:endParaRPr>
          </a:p>
        </p:txBody>
      </p:sp>
      <p:sp>
        <p:nvSpPr>
          <p:cNvPr id="18" name="Oval 17">
            <a:extLst>
              <a:ext uri="{FF2B5EF4-FFF2-40B4-BE49-F238E27FC236}">
                <a16:creationId xmlns:a16="http://schemas.microsoft.com/office/drawing/2014/main" id="{083CCC69-A08E-046C-CAEE-F89AC150D117}"/>
              </a:ext>
            </a:extLst>
          </p:cNvPr>
          <p:cNvSpPr>
            <a:spLocks noChangeAspect="1"/>
          </p:cNvSpPr>
          <p:nvPr/>
        </p:nvSpPr>
        <p:spPr bwMode="gray">
          <a:xfrm>
            <a:off x="1225657" y="4232483"/>
            <a:ext cx="970710" cy="970710"/>
          </a:xfrm>
          <a:prstGeom prst="ellipse">
            <a:avLst/>
          </a:pr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bg1"/>
              </a:solidFill>
            </a:endParaRPr>
          </a:p>
        </p:txBody>
      </p:sp>
      <p:sp>
        <p:nvSpPr>
          <p:cNvPr id="19" name="Oval 18">
            <a:extLst>
              <a:ext uri="{FF2B5EF4-FFF2-40B4-BE49-F238E27FC236}">
                <a16:creationId xmlns:a16="http://schemas.microsoft.com/office/drawing/2014/main" id="{F4392237-7A9F-44FD-197E-167C13F41035}"/>
              </a:ext>
            </a:extLst>
          </p:cNvPr>
          <p:cNvSpPr>
            <a:spLocks noChangeAspect="1"/>
          </p:cNvSpPr>
          <p:nvPr/>
        </p:nvSpPr>
        <p:spPr bwMode="gray">
          <a:xfrm>
            <a:off x="1225657" y="2255305"/>
            <a:ext cx="970710" cy="970710"/>
          </a:xfrm>
          <a:prstGeom prst="ellipse">
            <a:avLst/>
          </a:pr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bg1"/>
              </a:solidFill>
            </a:endParaRPr>
          </a:p>
        </p:txBody>
      </p:sp>
      <p:sp>
        <p:nvSpPr>
          <p:cNvPr id="20" name="Oval 19">
            <a:extLst>
              <a:ext uri="{FF2B5EF4-FFF2-40B4-BE49-F238E27FC236}">
                <a16:creationId xmlns:a16="http://schemas.microsoft.com/office/drawing/2014/main" id="{DAB96577-9529-FE1C-2EFE-F62863BEBCEF}"/>
              </a:ext>
            </a:extLst>
          </p:cNvPr>
          <p:cNvSpPr>
            <a:spLocks noChangeAspect="1"/>
          </p:cNvSpPr>
          <p:nvPr/>
        </p:nvSpPr>
        <p:spPr bwMode="gray">
          <a:xfrm>
            <a:off x="3904147" y="4232483"/>
            <a:ext cx="970710" cy="970710"/>
          </a:xfrm>
          <a:prstGeom prst="ellipse">
            <a:avLst/>
          </a:pr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bg1"/>
              </a:solidFill>
            </a:endParaRPr>
          </a:p>
        </p:txBody>
      </p:sp>
      <p:sp>
        <p:nvSpPr>
          <p:cNvPr id="21" name="Oval 20">
            <a:extLst>
              <a:ext uri="{FF2B5EF4-FFF2-40B4-BE49-F238E27FC236}">
                <a16:creationId xmlns:a16="http://schemas.microsoft.com/office/drawing/2014/main" id="{64BF8C8D-9855-A760-BA7F-0BC5F60FBDDE}"/>
              </a:ext>
            </a:extLst>
          </p:cNvPr>
          <p:cNvSpPr>
            <a:spLocks noChangeAspect="1"/>
          </p:cNvSpPr>
          <p:nvPr/>
        </p:nvSpPr>
        <p:spPr bwMode="gray">
          <a:xfrm>
            <a:off x="3904147" y="2255305"/>
            <a:ext cx="970710" cy="970710"/>
          </a:xfrm>
          <a:prstGeom prst="ellipse">
            <a:avLst/>
          </a:pr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bg1"/>
              </a:solidFill>
            </a:endParaRPr>
          </a:p>
        </p:txBody>
      </p:sp>
      <p:sp>
        <p:nvSpPr>
          <p:cNvPr id="22" name="Oval 21">
            <a:extLst>
              <a:ext uri="{FF2B5EF4-FFF2-40B4-BE49-F238E27FC236}">
                <a16:creationId xmlns:a16="http://schemas.microsoft.com/office/drawing/2014/main" id="{5D0242E9-E09E-5E51-8EC1-BE46C4840891}"/>
              </a:ext>
            </a:extLst>
          </p:cNvPr>
          <p:cNvSpPr>
            <a:spLocks noChangeAspect="1"/>
          </p:cNvSpPr>
          <p:nvPr/>
        </p:nvSpPr>
        <p:spPr bwMode="gray">
          <a:xfrm>
            <a:off x="6582636" y="2255305"/>
            <a:ext cx="970710" cy="970710"/>
          </a:xfrm>
          <a:prstGeom prst="ellipse">
            <a:avLst/>
          </a:pr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bg1"/>
              </a:solidFill>
            </a:endParaRPr>
          </a:p>
        </p:txBody>
      </p:sp>
      <p:sp>
        <p:nvSpPr>
          <p:cNvPr id="23" name="Rectangle 22">
            <a:extLst>
              <a:ext uri="{FF2B5EF4-FFF2-40B4-BE49-F238E27FC236}">
                <a16:creationId xmlns:a16="http://schemas.microsoft.com/office/drawing/2014/main" id="{03A272AD-2011-9361-5CE1-C050F92A153A}"/>
              </a:ext>
            </a:extLst>
          </p:cNvPr>
          <p:cNvSpPr/>
          <p:nvPr/>
        </p:nvSpPr>
        <p:spPr bwMode="gray">
          <a:xfrm>
            <a:off x="3320119" y="3093692"/>
            <a:ext cx="2138766" cy="315913"/>
          </a:xfrm>
          <a:prstGeom prst="rect">
            <a:avLst/>
          </a:prstGeom>
          <a:solidFill>
            <a:schemeClr val="accent1"/>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1" dirty="0">
                <a:solidFill>
                  <a:schemeClr val="bg1"/>
                </a:solidFill>
              </a:rPr>
              <a:t>Lack of understanding</a:t>
            </a:r>
          </a:p>
        </p:txBody>
      </p:sp>
      <p:sp>
        <p:nvSpPr>
          <p:cNvPr id="24" name="Rectangle 23">
            <a:extLst>
              <a:ext uri="{FF2B5EF4-FFF2-40B4-BE49-F238E27FC236}">
                <a16:creationId xmlns:a16="http://schemas.microsoft.com/office/drawing/2014/main" id="{93BC5E2F-DD2C-D7E8-E20C-46A85BCC121F}"/>
              </a:ext>
            </a:extLst>
          </p:cNvPr>
          <p:cNvSpPr/>
          <p:nvPr/>
        </p:nvSpPr>
        <p:spPr bwMode="gray">
          <a:xfrm>
            <a:off x="5998608" y="3093692"/>
            <a:ext cx="2138766" cy="315913"/>
          </a:xfrm>
          <a:prstGeom prst="rect">
            <a:avLst/>
          </a:prstGeom>
          <a:solidFill>
            <a:schemeClr val="accent6"/>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1" dirty="0">
                <a:solidFill>
                  <a:schemeClr val="bg1"/>
                </a:solidFill>
              </a:rPr>
              <a:t>Land use conflicts</a:t>
            </a:r>
          </a:p>
        </p:txBody>
      </p:sp>
      <p:sp>
        <p:nvSpPr>
          <p:cNvPr id="25" name="Rectangle 24">
            <a:extLst>
              <a:ext uri="{FF2B5EF4-FFF2-40B4-BE49-F238E27FC236}">
                <a16:creationId xmlns:a16="http://schemas.microsoft.com/office/drawing/2014/main" id="{E2AAD517-DEC0-F7B7-C69B-4B23AB18F66B}"/>
              </a:ext>
            </a:extLst>
          </p:cNvPr>
          <p:cNvSpPr/>
          <p:nvPr/>
        </p:nvSpPr>
        <p:spPr bwMode="gray">
          <a:xfrm>
            <a:off x="641629" y="5067371"/>
            <a:ext cx="2138766" cy="315913"/>
          </a:xfrm>
          <a:prstGeom prst="rect">
            <a:avLst/>
          </a:prstGeom>
          <a:solidFill>
            <a:schemeClr val="accent3"/>
          </a:solid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1" dirty="0">
                <a:solidFill>
                  <a:schemeClr val="bg1"/>
                </a:solidFill>
              </a:rPr>
              <a:t>Access inequity</a:t>
            </a:r>
          </a:p>
        </p:txBody>
      </p:sp>
      <p:sp>
        <p:nvSpPr>
          <p:cNvPr id="26" name="Rectangle 25">
            <a:extLst>
              <a:ext uri="{FF2B5EF4-FFF2-40B4-BE49-F238E27FC236}">
                <a16:creationId xmlns:a16="http://schemas.microsoft.com/office/drawing/2014/main" id="{06FC0CC6-F5EA-EEE4-8C62-C9133965FEE5}"/>
              </a:ext>
            </a:extLst>
          </p:cNvPr>
          <p:cNvSpPr/>
          <p:nvPr/>
        </p:nvSpPr>
        <p:spPr bwMode="gray">
          <a:xfrm>
            <a:off x="3320119" y="5067371"/>
            <a:ext cx="2138766" cy="315913"/>
          </a:xfrm>
          <a:prstGeom prst="rect">
            <a:avLst/>
          </a:prstGeom>
          <a:solidFill>
            <a:schemeClr val="accent4"/>
          </a:solidFill>
          <a:ln w="952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1" dirty="0">
                <a:solidFill>
                  <a:schemeClr val="bg1"/>
                </a:solidFill>
              </a:rPr>
              <a:t>NIMBY (not in my backyard)</a:t>
            </a:r>
          </a:p>
        </p:txBody>
      </p:sp>
      <p:sp>
        <p:nvSpPr>
          <p:cNvPr id="27" name="Rectangle 26">
            <a:extLst>
              <a:ext uri="{FF2B5EF4-FFF2-40B4-BE49-F238E27FC236}">
                <a16:creationId xmlns:a16="http://schemas.microsoft.com/office/drawing/2014/main" id="{5FBF2AFF-4836-C8AD-FBA6-7A7C3F70F60F}"/>
              </a:ext>
            </a:extLst>
          </p:cNvPr>
          <p:cNvSpPr/>
          <p:nvPr/>
        </p:nvSpPr>
        <p:spPr bwMode="gray">
          <a:xfrm>
            <a:off x="5998608" y="5067371"/>
            <a:ext cx="2138766" cy="315913"/>
          </a:xfrm>
          <a:prstGeom prst="rect">
            <a:avLst/>
          </a:prstGeom>
          <a:solidFill>
            <a:schemeClr val="accent5"/>
          </a:solidFill>
          <a:ln w="95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1" dirty="0">
                <a:solidFill>
                  <a:schemeClr val="bg1"/>
                </a:solidFill>
              </a:rPr>
              <a:t>Cultural sensitivities</a:t>
            </a:r>
          </a:p>
        </p:txBody>
      </p:sp>
      <p:sp>
        <p:nvSpPr>
          <p:cNvPr id="28" name="Rectangle 27">
            <a:extLst>
              <a:ext uri="{FF2B5EF4-FFF2-40B4-BE49-F238E27FC236}">
                <a16:creationId xmlns:a16="http://schemas.microsoft.com/office/drawing/2014/main" id="{6E706846-DDD1-5E67-D066-A9853687401A}"/>
              </a:ext>
            </a:extLst>
          </p:cNvPr>
          <p:cNvSpPr/>
          <p:nvPr/>
        </p:nvSpPr>
        <p:spPr bwMode="gray">
          <a:xfrm>
            <a:off x="641629" y="3093692"/>
            <a:ext cx="2138766" cy="315913"/>
          </a:xfrm>
          <a:prstGeom prst="rect">
            <a:avLst/>
          </a:prstGeom>
          <a:solidFill>
            <a:srgbClr val="00206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1" dirty="0">
                <a:solidFill>
                  <a:schemeClr val="bg1"/>
                </a:solidFill>
              </a:rPr>
              <a:t>Drilling concerns</a:t>
            </a:r>
          </a:p>
        </p:txBody>
      </p:sp>
      <p:sp>
        <p:nvSpPr>
          <p:cNvPr id="29" name="Rectangle 28">
            <a:extLst>
              <a:ext uri="{FF2B5EF4-FFF2-40B4-BE49-F238E27FC236}">
                <a16:creationId xmlns:a16="http://schemas.microsoft.com/office/drawing/2014/main" id="{561DB2EA-CF1F-2841-FE53-3D9999581162}"/>
              </a:ext>
            </a:extLst>
          </p:cNvPr>
          <p:cNvSpPr/>
          <p:nvPr/>
        </p:nvSpPr>
        <p:spPr bwMode="gray">
          <a:xfrm>
            <a:off x="641629" y="3415257"/>
            <a:ext cx="2138766" cy="75044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r>
              <a:rPr lang="en-US" sz="1200" dirty="0">
                <a:solidFill>
                  <a:schemeClr val="tx1"/>
                </a:solidFill>
              </a:rPr>
              <a:t>Fear of drilling, induced seismicity, or visual or noise concerns during drilling</a:t>
            </a:r>
          </a:p>
        </p:txBody>
      </p:sp>
      <p:sp>
        <p:nvSpPr>
          <p:cNvPr id="30" name="Rectangle 29">
            <a:extLst>
              <a:ext uri="{FF2B5EF4-FFF2-40B4-BE49-F238E27FC236}">
                <a16:creationId xmlns:a16="http://schemas.microsoft.com/office/drawing/2014/main" id="{6BD8EBAB-75DA-5A0F-6673-756A88328B9A}"/>
              </a:ext>
            </a:extLst>
          </p:cNvPr>
          <p:cNvSpPr/>
          <p:nvPr/>
        </p:nvSpPr>
        <p:spPr bwMode="gray">
          <a:xfrm>
            <a:off x="3320119" y="3415257"/>
            <a:ext cx="2138766" cy="75044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r>
              <a:rPr lang="en-US" sz="1200" b="0" i="0" u="none" strike="noStrike" dirty="0">
                <a:solidFill>
                  <a:srgbClr val="000000"/>
                </a:solidFill>
                <a:effectLst/>
              </a:rPr>
              <a:t>Misconceptions about environmental impact and technology</a:t>
            </a:r>
            <a:endParaRPr lang="en-US" sz="1200" dirty="0">
              <a:solidFill>
                <a:schemeClr val="tx1"/>
              </a:solidFill>
            </a:endParaRPr>
          </a:p>
        </p:txBody>
      </p:sp>
      <p:sp>
        <p:nvSpPr>
          <p:cNvPr id="31" name="Rectangle 30">
            <a:extLst>
              <a:ext uri="{FF2B5EF4-FFF2-40B4-BE49-F238E27FC236}">
                <a16:creationId xmlns:a16="http://schemas.microsoft.com/office/drawing/2014/main" id="{74938C3C-0B2E-E2A5-E049-06D1D95F1EA2}"/>
              </a:ext>
            </a:extLst>
          </p:cNvPr>
          <p:cNvSpPr/>
          <p:nvPr/>
        </p:nvSpPr>
        <p:spPr bwMode="gray">
          <a:xfrm>
            <a:off x="5998608" y="3415257"/>
            <a:ext cx="2138766" cy="75044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r>
              <a:rPr lang="en-US" sz="1200" dirty="0">
                <a:solidFill>
                  <a:schemeClr val="tx1"/>
                </a:solidFill>
              </a:rPr>
              <a:t>Disputes over subsurface rights, private wells, or land devaluation</a:t>
            </a:r>
          </a:p>
        </p:txBody>
      </p:sp>
      <p:sp>
        <p:nvSpPr>
          <p:cNvPr id="32" name="Rectangle 31">
            <a:extLst>
              <a:ext uri="{FF2B5EF4-FFF2-40B4-BE49-F238E27FC236}">
                <a16:creationId xmlns:a16="http://schemas.microsoft.com/office/drawing/2014/main" id="{919B4EE9-AC22-399D-2A40-C7BDF5B3FFA4}"/>
              </a:ext>
            </a:extLst>
          </p:cNvPr>
          <p:cNvSpPr/>
          <p:nvPr/>
        </p:nvSpPr>
        <p:spPr bwMode="gray">
          <a:xfrm>
            <a:off x="641629" y="5383098"/>
            <a:ext cx="2138766" cy="75044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r>
              <a:rPr lang="en-US" sz="1200" dirty="0">
                <a:solidFill>
                  <a:schemeClr val="tx1"/>
                </a:solidFill>
              </a:rPr>
              <a:t>Upfront costs as a barrier, lack of financing options for low-income households</a:t>
            </a:r>
          </a:p>
        </p:txBody>
      </p:sp>
      <p:sp>
        <p:nvSpPr>
          <p:cNvPr id="33" name="Rectangle 32">
            <a:extLst>
              <a:ext uri="{FF2B5EF4-FFF2-40B4-BE49-F238E27FC236}">
                <a16:creationId xmlns:a16="http://schemas.microsoft.com/office/drawing/2014/main" id="{A1B08285-FAAE-5C4A-6716-2FE167FB77C7}"/>
              </a:ext>
            </a:extLst>
          </p:cNvPr>
          <p:cNvSpPr/>
          <p:nvPr/>
        </p:nvSpPr>
        <p:spPr bwMode="gray">
          <a:xfrm>
            <a:off x="3320119" y="5383098"/>
            <a:ext cx="2138766" cy="75044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r>
              <a:rPr lang="en-US" sz="1200" dirty="0">
                <a:solidFill>
                  <a:schemeClr val="tx1"/>
                </a:solidFill>
              </a:rPr>
              <a:t>Support in principle, but resistance to installations near homes or schools</a:t>
            </a:r>
          </a:p>
        </p:txBody>
      </p:sp>
      <p:sp>
        <p:nvSpPr>
          <p:cNvPr id="34" name="Rectangle 33">
            <a:extLst>
              <a:ext uri="{FF2B5EF4-FFF2-40B4-BE49-F238E27FC236}">
                <a16:creationId xmlns:a16="http://schemas.microsoft.com/office/drawing/2014/main" id="{E74603C3-19B0-6BB0-00AF-19FF7CC1762A}"/>
              </a:ext>
            </a:extLst>
          </p:cNvPr>
          <p:cNvSpPr/>
          <p:nvPr/>
        </p:nvSpPr>
        <p:spPr bwMode="gray">
          <a:xfrm>
            <a:off x="5998608" y="5383098"/>
            <a:ext cx="2138766" cy="75044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r>
              <a:rPr lang="en-US" sz="1200" b="0" i="0" u="none" strike="noStrike" dirty="0">
                <a:solidFill>
                  <a:srgbClr val="000000"/>
                </a:solidFill>
                <a:effectLst/>
              </a:rPr>
              <a:t>Projects intersect with culturally significant lands or sacred </a:t>
            </a:r>
            <a:r>
              <a:rPr lang="en-US" sz="1200" dirty="0">
                <a:solidFill>
                  <a:srgbClr val="000000"/>
                </a:solidFill>
              </a:rPr>
              <a:t>In</a:t>
            </a:r>
            <a:r>
              <a:rPr lang="en-US" sz="1200" b="0" i="0" u="none" strike="noStrike" dirty="0">
                <a:solidFill>
                  <a:srgbClr val="000000"/>
                </a:solidFill>
                <a:effectLst/>
              </a:rPr>
              <a:t>digenous sites</a:t>
            </a:r>
            <a:endParaRPr lang="en-US" sz="1200" dirty="0">
              <a:solidFill>
                <a:schemeClr val="tx1"/>
              </a:solidFill>
            </a:endParaRPr>
          </a:p>
        </p:txBody>
      </p:sp>
      <p:pic>
        <p:nvPicPr>
          <p:cNvPr id="35" name="Graphic 34" descr="Question Mark with solid fill">
            <a:extLst>
              <a:ext uri="{FF2B5EF4-FFF2-40B4-BE49-F238E27FC236}">
                <a16:creationId xmlns:a16="http://schemas.microsoft.com/office/drawing/2014/main" id="{046E0910-2CC5-678B-EAFB-F1EFE1B4CEAA}"/>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4069462" y="2388018"/>
            <a:ext cx="640080" cy="640080"/>
          </a:xfrm>
          <a:prstGeom prst="rect">
            <a:avLst/>
          </a:prstGeom>
        </p:spPr>
      </p:pic>
      <p:pic>
        <p:nvPicPr>
          <p:cNvPr id="36" name="Graphic 35" descr="Topography Map with solid fill">
            <a:extLst>
              <a:ext uri="{FF2B5EF4-FFF2-40B4-BE49-F238E27FC236}">
                <a16:creationId xmlns:a16="http://schemas.microsoft.com/office/drawing/2014/main" id="{927C4538-A11D-C8E5-5D08-C9609AB2F002}"/>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6747951" y="2388018"/>
            <a:ext cx="640080" cy="640080"/>
          </a:xfrm>
          <a:prstGeom prst="rect">
            <a:avLst/>
          </a:prstGeom>
        </p:spPr>
      </p:pic>
      <p:pic>
        <p:nvPicPr>
          <p:cNvPr id="37" name="Graphic 36" descr="Weights Uneven with solid fill">
            <a:extLst>
              <a:ext uri="{FF2B5EF4-FFF2-40B4-BE49-F238E27FC236}">
                <a16:creationId xmlns:a16="http://schemas.microsoft.com/office/drawing/2014/main" id="{9A6FA2A7-58D6-23A4-68D2-928F47493607}"/>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1390972" y="4360507"/>
            <a:ext cx="640080" cy="640080"/>
          </a:xfrm>
          <a:prstGeom prst="rect">
            <a:avLst/>
          </a:prstGeom>
        </p:spPr>
      </p:pic>
      <p:pic>
        <p:nvPicPr>
          <p:cNvPr id="38" name="Graphic 37" descr="Agriculture with solid fill">
            <a:extLst>
              <a:ext uri="{FF2B5EF4-FFF2-40B4-BE49-F238E27FC236}">
                <a16:creationId xmlns:a16="http://schemas.microsoft.com/office/drawing/2014/main" id="{1AA5838A-8385-CB67-D5AF-3313BAA30948}"/>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4069462" y="4360507"/>
            <a:ext cx="640080" cy="640080"/>
          </a:xfrm>
          <a:prstGeom prst="rect">
            <a:avLst/>
          </a:prstGeom>
        </p:spPr>
      </p:pic>
      <p:pic>
        <p:nvPicPr>
          <p:cNvPr id="39" name="Graphic 38" descr="No sign with solid fill">
            <a:extLst>
              <a:ext uri="{FF2B5EF4-FFF2-40B4-BE49-F238E27FC236}">
                <a16:creationId xmlns:a16="http://schemas.microsoft.com/office/drawing/2014/main" id="{6437180E-2B2A-766A-3D7B-D54AAF9E7815}"/>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6747951" y="4360507"/>
            <a:ext cx="640080" cy="640080"/>
          </a:xfrm>
          <a:prstGeom prst="rect">
            <a:avLst/>
          </a:prstGeom>
        </p:spPr>
      </p:pic>
      <p:pic>
        <p:nvPicPr>
          <p:cNvPr id="40" name="Graphic 39" descr="Oil Rig with solid fill">
            <a:extLst>
              <a:ext uri="{FF2B5EF4-FFF2-40B4-BE49-F238E27FC236}">
                <a16:creationId xmlns:a16="http://schemas.microsoft.com/office/drawing/2014/main" id="{5636005A-2AB8-6CB5-DAE7-FFAD20AB7B15}"/>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1390972" y="2388018"/>
            <a:ext cx="640080" cy="640080"/>
          </a:xfrm>
          <a:prstGeom prst="rect">
            <a:avLst/>
          </a:prstGeom>
        </p:spPr>
      </p:pic>
    </p:spTree>
    <p:extLst>
      <p:ext uri="{BB962C8B-B14F-4D97-AF65-F5344CB8AC3E}">
        <p14:creationId xmlns:p14="http://schemas.microsoft.com/office/powerpoint/2010/main" val="3813566283"/>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A87F9423-7B39-3E6F-3185-935BE84FC9B4}"/>
              </a:ext>
            </a:extLst>
          </p:cNvPr>
          <p:cNvGraphicFramePr>
            <a:graphicFrameLocks/>
          </p:cNvGraphicFramePr>
          <p:nvPr>
            <p:custDataLst>
              <p:tags r:id="rId1"/>
            </p:custDataLst>
            <p:extLst>
              <p:ext uri="{D42A27DB-BD31-4B8C-83A1-F6EECF244321}">
                <p14:modId xmlns:p14="http://schemas.microsoft.com/office/powerpoint/2010/main" val="3543328657"/>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10" name="think-cell data - do not delete" hidden="1">
                        <a:extLst>
                          <a:ext uri="{FF2B5EF4-FFF2-40B4-BE49-F238E27FC236}">
                            <a16:creationId xmlns:a16="http://schemas.microsoft.com/office/drawing/2014/main" id="{A87F9423-7B39-3E6F-3185-935BE84FC9B4}"/>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ext Placeholder 1">
            <a:extLst>
              <a:ext uri="{FF2B5EF4-FFF2-40B4-BE49-F238E27FC236}">
                <a16:creationId xmlns:a16="http://schemas.microsoft.com/office/drawing/2014/main" id="{229D3D59-3D45-B2F6-5101-53E5EE34CBD3}"/>
              </a:ext>
            </a:extLst>
          </p:cNvPr>
          <p:cNvSpPr>
            <a:spLocks noGrp="1"/>
          </p:cNvSpPr>
          <p:nvPr>
            <p:ph type="body" sz="quarter" idx="14"/>
          </p:nvPr>
        </p:nvSpPr>
        <p:spPr/>
        <p:txBody>
          <a:bodyPr/>
          <a:lstStyle/>
          <a:p>
            <a:pPr marL="0" indent="0">
              <a:buNone/>
            </a:pPr>
            <a:r>
              <a:rPr lang="en-US" sz="1050" dirty="0"/>
              <a:t>Several design criteria are critical to GHP system designers:</a:t>
            </a:r>
          </a:p>
          <a:p>
            <a:r>
              <a:rPr lang="en-US" sz="1050" b="1" dirty="0"/>
              <a:t>Soil characteristics –</a:t>
            </a:r>
            <a:r>
              <a:rPr lang="en-US" sz="1050" dirty="0"/>
              <a:t> Allowable drill depths, soil thermal conductivity, and soil composition influence the heat transfer characteristics of geothermal reservoir.</a:t>
            </a:r>
          </a:p>
          <a:p>
            <a:r>
              <a:rPr lang="en-US" sz="1050" b="1" dirty="0"/>
              <a:t>Piping and grouting</a:t>
            </a:r>
            <a:r>
              <a:rPr lang="en-US" sz="1050" dirty="0"/>
              <a:t> – Grouting and HDPE thermal conductivity need to be maximized to minimize total borehole length (to reduce project </a:t>
            </a:r>
            <a:r>
              <a:rPr lang="en-US" sz="1050" dirty="0" err="1"/>
              <a:t>CapEx</a:t>
            </a:r>
            <a:r>
              <a:rPr lang="en-US" sz="1050" dirty="0"/>
              <a:t>).</a:t>
            </a:r>
          </a:p>
          <a:p>
            <a:r>
              <a:rPr lang="en-US" sz="1050" b="1" dirty="0"/>
              <a:t>Outdoor air peak load</a:t>
            </a:r>
            <a:r>
              <a:rPr lang="en-US" sz="1050" dirty="0"/>
              <a:t> – Determined by measuring the maximum amount of heat the GHP system would need to transfer during the hottest and coldest periods of the year.</a:t>
            </a:r>
          </a:p>
          <a:p>
            <a:r>
              <a:rPr lang="en-US" sz="1050" b="1" dirty="0"/>
              <a:t>Heat pump energy load – </a:t>
            </a:r>
            <a:r>
              <a:rPr lang="en-US" sz="1050" dirty="0"/>
              <a:t>Dictating the system’s overall coefficient of performance (COP), energy load for compression and pumping compared to total heat transfer capabilities determines the energy costs of the system.</a:t>
            </a:r>
          </a:p>
          <a:p>
            <a:endParaRPr lang="en-US" sz="1050" dirty="0"/>
          </a:p>
        </p:txBody>
      </p:sp>
      <p:sp>
        <p:nvSpPr>
          <p:cNvPr id="3" name="Title 2">
            <a:extLst>
              <a:ext uri="{FF2B5EF4-FFF2-40B4-BE49-F238E27FC236}">
                <a16:creationId xmlns:a16="http://schemas.microsoft.com/office/drawing/2014/main" id="{A637CF13-B3E3-F9B8-3E10-3B9C414052A9}"/>
              </a:ext>
            </a:extLst>
          </p:cNvPr>
          <p:cNvSpPr>
            <a:spLocks noGrp="1"/>
          </p:cNvSpPr>
          <p:nvPr>
            <p:ph type="title"/>
          </p:nvPr>
        </p:nvSpPr>
        <p:spPr/>
        <p:txBody>
          <a:bodyPr vert="horz" rIns="91440"/>
          <a:lstStyle/>
          <a:p>
            <a:r>
              <a:rPr lang="en-US" dirty="0"/>
              <a:t>Several site-specific factors dictate the design and economics of a GHP system</a:t>
            </a:r>
          </a:p>
        </p:txBody>
      </p:sp>
      <p:sp>
        <p:nvSpPr>
          <p:cNvPr id="4" name="Footer Placeholder 3">
            <a:extLst>
              <a:ext uri="{FF2B5EF4-FFF2-40B4-BE49-F238E27FC236}">
                <a16:creationId xmlns:a16="http://schemas.microsoft.com/office/drawing/2014/main" id="{5B23C1AE-59B4-19FD-3F09-12A04E052980}"/>
              </a:ext>
            </a:extLst>
          </p:cNvPr>
          <p:cNvSpPr>
            <a:spLocks noGrp="1"/>
          </p:cNvSpPr>
          <p:nvPr>
            <p:ph type="ftr" sz="quarter" idx="3"/>
          </p:nvPr>
        </p:nvSpPr>
        <p:spPr/>
        <p:txBody>
          <a:bodyPr/>
          <a:lstStyle/>
          <a:p>
            <a:r>
              <a:rPr lang="en-US" dirty="0">
                <a:solidFill>
                  <a:srgbClr val="000000"/>
                </a:solidFill>
              </a:rPr>
              <a:t>Sources: </a:t>
            </a:r>
            <a:r>
              <a:rPr lang="en-US" dirty="0">
                <a:solidFill>
                  <a:srgbClr val="000000"/>
                </a:solidFill>
                <a:hlinkClick r:id="rId5"/>
              </a:rPr>
              <a:t>Six steps for designing ground heat exchangers</a:t>
            </a:r>
            <a:r>
              <a:rPr lang="en-US" dirty="0">
                <a:solidFill>
                  <a:srgbClr val="000000"/>
                </a:solidFill>
              </a:rPr>
              <a:t> (CSEmag, 2017).</a:t>
            </a:r>
          </a:p>
          <a:p>
            <a:pPr>
              <a:defRPr/>
            </a:pPr>
            <a:r>
              <a:rPr lang="en-US" dirty="0">
                <a:solidFill>
                  <a:srgbClr val="000000"/>
                </a:solidFill>
              </a:rPr>
              <a:t>Credit: Hassan Riaz, Pia Doris Morrow, and </a:t>
            </a:r>
            <a:r>
              <a:rPr lang="en-US" dirty="0">
                <a:solidFill>
                  <a:srgbClr val="000000"/>
                </a:solidFill>
                <a:hlinkClick r:id="rId6"/>
              </a:rPr>
              <a:t>Gernot Wagner</a:t>
            </a:r>
            <a:r>
              <a:rPr lang="en-US" dirty="0">
                <a:solidFill>
                  <a:srgbClr val="000000"/>
                </a:solidFill>
              </a:rPr>
              <a:t>. </a:t>
            </a:r>
            <a:r>
              <a:rPr lang="en-US" dirty="0">
                <a:hlinkClick r:id="rId7"/>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p>
        </p:txBody>
      </p:sp>
      <p:sp>
        <p:nvSpPr>
          <p:cNvPr id="5" name="Text Placeholder 4">
            <a:extLst>
              <a:ext uri="{FF2B5EF4-FFF2-40B4-BE49-F238E27FC236}">
                <a16:creationId xmlns:a16="http://schemas.microsoft.com/office/drawing/2014/main" id="{63D26C30-E53D-7D94-404D-857DE42A8E5B}"/>
              </a:ext>
            </a:extLst>
          </p:cNvPr>
          <p:cNvSpPr>
            <a:spLocks noGrp="1"/>
          </p:cNvSpPr>
          <p:nvPr>
            <p:ph type="body" sz="quarter" idx="13"/>
          </p:nvPr>
        </p:nvSpPr>
        <p:spPr/>
        <p:txBody>
          <a:bodyPr/>
          <a:lstStyle/>
          <a:p>
            <a:r>
              <a:rPr lang="en-US" dirty="0"/>
              <a:t>Typical geothermal heat pump system </a:t>
            </a:r>
          </a:p>
        </p:txBody>
      </p:sp>
      <p:sp>
        <p:nvSpPr>
          <p:cNvPr id="7" name="Oval 6">
            <a:extLst>
              <a:ext uri="{FF2B5EF4-FFF2-40B4-BE49-F238E27FC236}">
                <a16:creationId xmlns:a16="http://schemas.microsoft.com/office/drawing/2014/main" id="{EB0B4316-D1CC-5D95-EA38-8A7D7A6B7FD2}"/>
              </a:ext>
            </a:extLst>
          </p:cNvPr>
          <p:cNvSpPr/>
          <p:nvPr/>
        </p:nvSpPr>
        <p:spPr bwMode="gray">
          <a:xfrm>
            <a:off x="54864" y="552234"/>
            <a:ext cx="274320" cy="274320"/>
          </a:xfrm>
          <a:prstGeom prst="ellipse">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err="1">
              <a:solidFill>
                <a:schemeClr val="tx1"/>
              </a:solidFill>
            </a:endParaRPr>
          </a:p>
        </p:txBody>
      </p:sp>
      <p:sp>
        <p:nvSpPr>
          <p:cNvPr id="8" name="Text Placeholder 2">
            <a:extLst>
              <a:ext uri="{FF2B5EF4-FFF2-40B4-BE49-F238E27FC236}">
                <a16:creationId xmlns:a16="http://schemas.microsoft.com/office/drawing/2014/main" id="{8EDBD805-E2F7-9A55-49CF-9C29FA517C6D}"/>
              </a:ext>
            </a:extLst>
          </p:cNvPr>
          <p:cNvSpPr txBox="1">
            <a:spLocks/>
          </p:cNvSpPr>
          <p:nvPr/>
        </p:nvSpPr>
        <p:spPr>
          <a:xfrm>
            <a:off x="54864" y="552234"/>
            <a:ext cx="274320" cy="274320"/>
          </a:xfrm>
          <a:prstGeom prst="rect">
            <a:avLst/>
          </a:prstGeom>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200" b="1" dirty="0">
                <a:solidFill>
                  <a:schemeClr val="bg1"/>
                </a:solidFill>
              </a:rPr>
              <a:t>2</a:t>
            </a:r>
          </a:p>
        </p:txBody>
      </p:sp>
      <p:sp>
        <p:nvSpPr>
          <p:cNvPr id="9" name="Text Placeholder 1">
            <a:extLst>
              <a:ext uri="{FF2B5EF4-FFF2-40B4-BE49-F238E27FC236}">
                <a16:creationId xmlns:a16="http://schemas.microsoft.com/office/drawing/2014/main" id="{9F4303B1-C447-71AA-BD93-90402335FB90}"/>
              </a:ext>
            </a:extLst>
          </p:cNvPr>
          <p:cNvSpPr txBox="1">
            <a:spLocks/>
          </p:cNvSpPr>
          <p:nvPr/>
        </p:nvSpPr>
        <p:spPr>
          <a:xfrm>
            <a:off x="0" y="0"/>
            <a:ext cx="3886200" cy="320040"/>
          </a:xfrm>
          <a:prstGeom prst="rect">
            <a:avLst/>
          </a:prstGeom>
          <a:solidFill>
            <a:schemeClr val="accent4"/>
          </a:solidFill>
        </p:spPr>
        <p:txBody>
          <a:bodyPr vert="horz" lIns="91440" tIns="45720" rIns="91440" bIns="45720" rtlCol="0" anchor="ctr">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Deployment: Design</a:t>
            </a:r>
          </a:p>
        </p:txBody>
      </p:sp>
      <p:grpSp>
        <p:nvGrpSpPr>
          <p:cNvPr id="12" name="Group 11">
            <a:extLst>
              <a:ext uri="{FF2B5EF4-FFF2-40B4-BE49-F238E27FC236}">
                <a16:creationId xmlns:a16="http://schemas.microsoft.com/office/drawing/2014/main" id="{81CEDA28-52A9-7E0C-495A-D13F43FDD7D8}"/>
              </a:ext>
            </a:extLst>
          </p:cNvPr>
          <p:cNvGrpSpPr/>
          <p:nvPr/>
        </p:nvGrpSpPr>
        <p:grpSpPr>
          <a:xfrm>
            <a:off x="303614" y="2228929"/>
            <a:ext cx="1584534" cy="1255653"/>
            <a:chOff x="410674" y="1853053"/>
            <a:chExt cx="2386475" cy="1440503"/>
          </a:xfrm>
        </p:grpSpPr>
        <p:sp>
          <p:nvSpPr>
            <p:cNvPr id="13" name="Rectangle 12">
              <a:extLst>
                <a:ext uri="{FF2B5EF4-FFF2-40B4-BE49-F238E27FC236}">
                  <a16:creationId xmlns:a16="http://schemas.microsoft.com/office/drawing/2014/main" id="{DDBF4C2C-DC56-179E-C581-C45EC53E7FDD}"/>
                </a:ext>
              </a:extLst>
            </p:cNvPr>
            <p:cNvSpPr/>
            <p:nvPr/>
          </p:nvSpPr>
          <p:spPr bwMode="gray">
            <a:xfrm>
              <a:off x="533280" y="2389145"/>
              <a:ext cx="2141262" cy="904411"/>
            </a:xfrm>
            <a:prstGeom prst="rect">
              <a:avLst/>
            </a:prstGeom>
            <a:solidFill>
              <a:srgbClr val="BFC8D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4" name="Triangle 13">
              <a:extLst>
                <a:ext uri="{FF2B5EF4-FFF2-40B4-BE49-F238E27FC236}">
                  <a16:creationId xmlns:a16="http://schemas.microsoft.com/office/drawing/2014/main" id="{A999CA4C-7F3D-F34B-054F-B6477CD7FA6E}"/>
                </a:ext>
              </a:extLst>
            </p:cNvPr>
            <p:cNvSpPr/>
            <p:nvPr/>
          </p:nvSpPr>
          <p:spPr bwMode="gray">
            <a:xfrm>
              <a:off x="410674" y="1853053"/>
              <a:ext cx="2386475" cy="544023"/>
            </a:xfrm>
            <a:prstGeom prst="triangle">
              <a:avLst/>
            </a:prstGeom>
            <a:solidFill>
              <a:srgbClr val="BFC8D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sp>
        <p:nvSpPr>
          <p:cNvPr id="15" name="Rectangle 14">
            <a:extLst>
              <a:ext uri="{FF2B5EF4-FFF2-40B4-BE49-F238E27FC236}">
                <a16:creationId xmlns:a16="http://schemas.microsoft.com/office/drawing/2014/main" id="{E75617CD-78A1-8419-61EE-2EA496273419}"/>
              </a:ext>
            </a:extLst>
          </p:cNvPr>
          <p:cNvSpPr/>
          <p:nvPr/>
        </p:nvSpPr>
        <p:spPr bwMode="gray">
          <a:xfrm>
            <a:off x="303614" y="4112605"/>
            <a:ext cx="8246024" cy="1623232"/>
          </a:xfrm>
          <a:prstGeom prst="rect">
            <a:avLst/>
          </a:prstGeom>
          <a:solidFill>
            <a:srgbClr val="AB7942">
              <a:alpha val="70980"/>
            </a:srgb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6" name="TextBox 15">
            <a:extLst>
              <a:ext uri="{FF2B5EF4-FFF2-40B4-BE49-F238E27FC236}">
                <a16:creationId xmlns:a16="http://schemas.microsoft.com/office/drawing/2014/main" id="{6EFD4CA8-7271-4EB4-5C22-0685CAB28ACA}"/>
              </a:ext>
            </a:extLst>
          </p:cNvPr>
          <p:cNvSpPr txBox="1"/>
          <p:nvPr/>
        </p:nvSpPr>
        <p:spPr bwMode="gray">
          <a:xfrm>
            <a:off x="357056" y="5478468"/>
            <a:ext cx="723919" cy="257369"/>
          </a:xfrm>
          <a:prstGeom prst="rect">
            <a:avLst/>
          </a:prstGeom>
          <a:noFill/>
        </p:spPr>
        <p:txBody>
          <a:bodyPr wrap="square" lIns="36000" tIns="36000" rIns="36000" bIns="36000" rtlCol="0">
            <a:spAutoFit/>
          </a:bodyPr>
          <a:lstStyle/>
          <a:p>
            <a:pPr marL="0" indent="0" algn="ctr">
              <a:buNone/>
            </a:pPr>
            <a:r>
              <a:rPr lang="en-US" sz="1200" b="1" dirty="0"/>
              <a:t>Vertical</a:t>
            </a:r>
          </a:p>
        </p:txBody>
      </p:sp>
      <p:grpSp>
        <p:nvGrpSpPr>
          <p:cNvPr id="17" name="Group 16">
            <a:extLst>
              <a:ext uri="{FF2B5EF4-FFF2-40B4-BE49-F238E27FC236}">
                <a16:creationId xmlns:a16="http://schemas.microsoft.com/office/drawing/2014/main" id="{E895776E-D613-FC0D-7F59-5773E1232DC0}"/>
              </a:ext>
            </a:extLst>
          </p:cNvPr>
          <p:cNvGrpSpPr/>
          <p:nvPr/>
        </p:nvGrpSpPr>
        <p:grpSpPr>
          <a:xfrm>
            <a:off x="476167" y="3551822"/>
            <a:ext cx="395552" cy="1862129"/>
            <a:chOff x="688601" y="3078793"/>
            <a:chExt cx="395552" cy="2131538"/>
          </a:xfrm>
        </p:grpSpPr>
        <p:grpSp>
          <p:nvGrpSpPr>
            <p:cNvPr id="18" name="Group 17">
              <a:extLst>
                <a:ext uri="{FF2B5EF4-FFF2-40B4-BE49-F238E27FC236}">
                  <a16:creationId xmlns:a16="http://schemas.microsoft.com/office/drawing/2014/main" id="{38ECE9EB-3A43-72F1-2E00-005E135D3DBE}"/>
                </a:ext>
              </a:extLst>
            </p:cNvPr>
            <p:cNvGrpSpPr/>
            <p:nvPr/>
          </p:nvGrpSpPr>
          <p:grpSpPr>
            <a:xfrm>
              <a:off x="803722" y="3078793"/>
              <a:ext cx="280431" cy="2131538"/>
              <a:chOff x="987481" y="3048811"/>
              <a:chExt cx="383334" cy="2426804"/>
            </a:xfrm>
          </p:grpSpPr>
          <p:grpSp>
            <p:nvGrpSpPr>
              <p:cNvPr id="20" name="Group 19">
                <a:extLst>
                  <a:ext uri="{FF2B5EF4-FFF2-40B4-BE49-F238E27FC236}">
                    <a16:creationId xmlns:a16="http://schemas.microsoft.com/office/drawing/2014/main" id="{2CABE9F9-056E-69F7-DDC8-7F3CA57B5D02}"/>
                  </a:ext>
                </a:extLst>
              </p:cNvPr>
              <p:cNvGrpSpPr/>
              <p:nvPr/>
            </p:nvGrpSpPr>
            <p:grpSpPr>
              <a:xfrm>
                <a:off x="987481" y="3048811"/>
                <a:ext cx="225463" cy="2426804"/>
                <a:chOff x="987479" y="3283027"/>
                <a:chExt cx="114052" cy="2263542"/>
              </a:xfrm>
              <a:solidFill>
                <a:srgbClr val="C00000"/>
              </a:solidFill>
            </p:grpSpPr>
            <p:sp>
              <p:nvSpPr>
                <p:cNvPr id="22" name="Rounded Rectangle 21">
                  <a:extLst>
                    <a:ext uri="{FF2B5EF4-FFF2-40B4-BE49-F238E27FC236}">
                      <a16:creationId xmlns:a16="http://schemas.microsoft.com/office/drawing/2014/main" id="{1D2DDE61-1BFE-40C1-0995-80D9009B7476}"/>
                    </a:ext>
                  </a:extLst>
                </p:cNvPr>
                <p:cNvSpPr/>
                <p:nvPr/>
              </p:nvSpPr>
              <p:spPr bwMode="gray">
                <a:xfrm>
                  <a:off x="987479" y="3283027"/>
                  <a:ext cx="114052" cy="2263542"/>
                </a:xfrm>
                <a:prstGeom prst="roundRect">
                  <a:avLst/>
                </a:prstGeom>
                <a:gradFill flip="none" rotWithShape="1">
                  <a:gsLst>
                    <a:gs pos="0">
                      <a:srgbClr val="F0372C"/>
                    </a:gs>
                    <a:gs pos="46000">
                      <a:srgbClr val="C00000">
                        <a:tint val="44500"/>
                        <a:satMod val="160000"/>
                      </a:srgbClr>
                    </a:gs>
                    <a:gs pos="100000">
                      <a:srgbClr val="6ACDF6"/>
                    </a:gs>
                  </a:gsLst>
                  <a:lin ang="10800000" scaled="1"/>
                  <a:tileRect/>
                </a:gra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3" name="Rounded Rectangle 22">
                  <a:extLst>
                    <a:ext uri="{FF2B5EF4-FFF2-40B4-BE49-F238E27FC236}">
                      <a16:creationId xmlns:a16="http://schemas.microsoft.com/office/drawing/2014/main" id="{E50ED7E7-6DA9-39E2-C121-14EA07A1D660}"/>
                    </a:ext>
                  </a:extLst>
                </p:cNvPr>
                <p:cNvSpPr/>
                <p:nvPr/>
              </p:nvSpPr>
              <p:spPr bwMode="gray">
                <a:xfrm>
                  <a:off x="1014022" y="3347783"/>
                  <a:ext cx="66017" cy="2165120"/>
                </a:xfrm>
                <a:prstGeom prst="round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sp>
            <p:nvSpPr>
              <p:cNvPr id="21" name="Right Arrow 20">
                <a:extLst>
                  <a:ext uri="{FF2B5EF4-FFF2-40B4-BE49-F238E27FC236}">
                    <a16:creationId xmlns:a16="http://schemas.microsoft.com/office/drawing/2014/main" id="{86C13B2B-AE69-10DF-A5DA-B385404DD521}"/>
                  </a:ext>
                </a:extLst>
              </p:cNvPr>
              <p:cNvSpPr/>
              <p:nvPr/>
            </p:nvSpPr>
            <p:spPr bwMode="gray">
              <a:xfrm rot="16200000">
                <a:off x="1060278" y="4807808"/>
                <a:ext cx="499247" cy="121827"/>
              </a:xfrm>
              <a:prstGeom prst="rightArrow">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sp>
          <p:nvSpPr>
            <p:cNvPr id="19" name="Right Arrow 18">
              <a:extLst>
                <a:ext uri="{FF2B5EF4-FFF2-40B4-BE49-F238E27FC236}">
                  <a16:creationId xmlns:a16="http://schemas.microsoft.com/office/drawing/2014/main" id="{E3642E8A-4B9A-3058-F3EF-9815E1051ED9}"/>
                </a:ext>
              </a:extLst>
            </p:cNvPr>
            <p:cNvSpPr/>
            <p:nvPr/>
          </p:nvSpPr>
          <p:spPr bwMode="gray">
            <a:xfrm rot="5400000">
              <a:off x="513911" y="3641779"/>
              <a:ext cx="438504" cy="89124"/>
            </a:xfrm>
            <a:prstGeom prst="rightArrow">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sp>
        <p:nvSpPr>
          <p:cNvPr id="24" name="Rectangle 23">
            <a:extLst>
              <a:ext uri="{FF2B5EF4-FFF2-40B4-BE49-F238E27FC236}">
                <a16:creationId xmlns:a16="http://schemas.microsoft.com/office/drawing/2014/main" id="{8358E386-2993-77F3-600D-405A1FA363E9}"/>
              </a:ext>
            </a:extLst>
          </p:cNvPr>
          <p:cNvSpPr/>
          <p:nvPr/>
        </p:nvSpPr>
        <p:spPr bwMode="gray">
          <a:xfrm>
            <a:off x="549830" y="3072927"/>
            <a:ext cx="683768" cy="400859"/>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5" name="TextBox 24">
            <a:extLst>
              <a:ext uri="{FF2B5EF4-FFF2-40B4-BE49-F238E27FC236}">
                <a16:creationId xmlns:a16="http://schemas.microsoft.com/office/drawing/2014/main" id="{94773C6D-6BBA-B9DA-1AA9-6892E8E8F610}"/>
              </a:ext>
            </a:extLst>
          </p:cNvPr>
          <p:cNvSpPr txBox="1"/>
          <p:nvPr/>
        </p:nvSpPr>
        <p:spPr bwMode="gray">
          <a:xfrm>
            <a:off x="544773" y="3042548"/>
            <a:ext cx="673780" cy="442035"/>
          </a:xfrm>
          <a:prstGeom prst="rect">
            <a:avLst/>
          </a:prstGeom>
          <a:noFill/>
        </p:spPr>
        <p:txBody>
          <a:bodyPr wrap="square" lIns="36000" tIns="36000" rIns="36000" bIns="36000" rtlCol="0">
            <a:spAutoFit/>
          </a:bodyPr>
          <a:lstStyle/>
          <a:p>
            <a:pPr marL="0" indent="0" algn="ctr">
              <a:buNone/>
            </a:pPr>
            <a:r>
              <a:rPr lang="en-US" sz="1200" dirty="0"/>
              <a:t>Heat pump</a:t>
            </a:r>
          </a:p>
        </p:txBody>
      </p:sp>
      <p:sp>
        <p:nvSpPr>
          <p:cNvPr id="26" name="TextBox 25">
            <a:extLst>
              <a:ext uri="{FF2B5EF4-FFF2-40B4-BE49-F238E27FC236}">
                <a16:creationId xmlns:a16="http://schemas.microsoft.com/office/drawing/2014/main" id="{1DE37534-F41F-F50B-B65F-F2D77113B4AF}"/>
              </a:ext>
            </a:extLst>
          </p:cNvPr>
          <p:cNvSpPr txBox="1"/>
          <p:nvPr/>
        </p:nvSpPr>
        <p:spPr bwMode="gray">
          <a:xfrm>
            <a:off x="2954819" y="4320855"/>
            <a:ext cx="898904" cy="257369"/>
          </a:xfrm>
          <a:prstGeom prst="rect">
            <a:avLst/>
          </a:prstGeom>
          <a:noFill/>
        </p:spPr>
        <p:txBody>
          <a:bodyPr wrap="square" lIns="36000" tIns="36000" rIns="36000" bIns="36000" rtlCol="0">
            <a:spAutoFit/>
          </a:bodyPr>
          <a:lstStyle/>
          <a:p>
            <a:pPr marL="0" indent="0" algn="ctr">
              <a:buNone/>
            </a:pPr>
            <a:r>
              <a:rPr lang="en-US" sz="1200" b="1" dirty="0"/>
              <a:t>Horizontal</a:t>
            </a:r>
          </a:p>
        </p:txBody>
      </p:sp>
      <p:sp>
        <p:nvSpPr>
          <p:cNvPr id="27" name="Freeform 26">
            <a:extLst>
              <a:ext uri="{FF2B5EF4-FFF2-40B4-BE49-F238E27FC236}">
                <a16:creationId xmlns:a16="http://schemas.microsoft.com/office/drawing/2014/main" id="{5FD35ED9-1870-7449-7FD1-3AB35B49CBA7}"/>
              </a:ext>
            </a:extLst>
          </p:cNvPr>
          <p:cNvSpPr/>
          <p:nvPr/>
        </p:nvSpPr>
        <p:spPr bwMode="gray">
          <a:xfrm>
            <a:off x="6044865" y="4340092"/>
            <a:ext cx="641801" cy="238132"/>
          </a:xfrm>
          <a:custGeom>
            <a:avLst/>
            <a:gdLst>
              <a:gd name="connsiteX0" fmla="*/ 109546 w 881513"/>
              <a:gd name="connsiteY0" fmla="*/ 66028 h 356367"/>
              <a:gd name="connsiteX1" fmla="*/ 54773 w 881513"/>
              <a:gd name="connsiteY1" fmla="*/ 183811 h 356367"/>
              <a:gd name="connsiteX2" fmla="*/ 109546 w 881513"/>
              <a:gd name="connsiteY2" fmla="*/ 301594 h 356367"/>
              <a:gd name="connsiteX3" fmla="*/ 164319 w 881513"/>
              <a:gd name="connsiteY3" fmla="*/ 183811 h 356367"/>
              <a:gd name="connsiteX4" fmla="*/ 109546 w 881513"/>
              <a:gd name="connsiteY4" fmla="*/ 66028 h 356367"/>
              <a:gd name="connsiteX5" fmla="*/ 334580 w 881513"/>
              <a:gd name="connsiteY5" fmla="*/ 61339 h 356367"/>
              <a:gd name="connsiteX6" fmla="*/ 279807 w 881513"/>
              <a:gd name="connsiteY6" fmla="*/ 179122 h 356367"/>
              <a:gd name="connsiteX7" fmla="*/ 334580 w 881513"/>
              <a:gd name="connsiteY7" fmla="*/ 296905 h 356367"/>
              <a:gd name="connsiteX8" fmla="*/ 389353 w 881513"/>
              <a:gd name="connsiteY8" fmla="*/ 179122 h 356367"/>
              <a:gd name="connsiteX9" fmla="*/ 334580 w 881513"/>
              <a:gd name="connsiteY9" fmla="*/ 61339 h 356367"/>
              <a:gd name="connsiteX10" fmla="*/ 554474 w 881513"/>
              <a:gd name="connsiteY10" fmla="*/ 59717 h 356367"/>
              <a:gd name="connsiteX11" fmla="*/ 499701 w 881513"/>
              <a:gd name="connsiteY11" fmla="*/ 177500 h 356367"/>
              <a:gd name="connsiteX12" fmla="*/ 554474 w 881513"/>
              <a:gd name="connsiteY12" fmla="*/ 295283 h 356367"/>
              <a:gd name="connsiteX13" fmla="*/ 609247 w 881513"/>
              <a:gd name="connsiteY13" fmla="*/ 177500 h 356367"/>
              <a:gd name="connsiteX14" fmla="*/ 554474 w 881513"/>
              <a:gd name="connsiteY14" fmla="*/ 59717 h 356367"/>
              <a:gd name="connsiteX15" fmla="*/ 771965 w 881513"/>
              <a:gd name="connsiteY15" fmla="*/ 54773 h 356367"/>
              <a:gd name="connsiteX16" fmla="*/ 717192 w 881513"/>
              <a:gd name="connsiteY16" fmla="*/ 172556 h 356367"/>
              <a:gd name="connsiteX17" fmla="*/ 771965 w 881513"/>
              <a:gd name="connsiteY17" fmla="*/ 290339 h 356367"/>
              <a:gd name="connsiteX18" fmla="*/ 826738 w 881513"/>
              <a:gd name="connsiteY18" fmla="*/ 172556 h 356367"/>
              <a:gd name="connsiteX19" fmla="*/ 771965 w 881513"/>
              <a:gd name="connsiteY19" fmla="*/ 54773 h 356367"/>
              <a:gd name="connsiteX20" fmla="*/ 109547 w 881513"/>
              <a:gd name="connsiteY20" fmla="*/ 11255 h 356367"/>
              <a:gd name="connsiteX21" fmla="*/ 219094 w 881513"/>
              <a:gd name="connsiteY21" fmla="*/ 183811 h 356367"/>
              <a:gd name="connsiteX22" fmla="*/ 109547 w 881513"/>
              <a:gd name="connsiteY22" fmla="*/ 356367 h 356367"/>
              <a:gd name="connsiteX23" fmla="*/ 0 w 881513"/>
              <a:gd name="connsiteY23" fmla="*/ 183811 h 356367"/>
              <a:gd name="connsiteX24" fmla="*/ 109547 w 881513"/>
              <a:gd name="connsiteY24" fmla="*/ 11255 h 356367"/>
              <a:gd name="connsiteX25" fmla="*/ 334581 w 881513"/>
              <a:gd name="connsiteY25" fmla="*/ 6566 h 356367"/>
              <a:gd name="connsiteX26" fmla="*/ 444128 w 881513"/>
              <a:gd name="connsiteY26" fmla="*/ 179122 h 356367"/>
              <a:gd name="connsiteX27" fmla="*/ 334581 w 881513"/>
              <a:gd name="connsiteY27" fmla="*/ 351678 h 356367"/>
              <a:gd name="connsiteX28" fmla="*/ 225034 w 881513"/>
              <a:gd name="connsiteY28" fmla="*/ 179122 h 356367"/>
              <a:gd name="connsiteX29" fmla="*/ 334581 w 881513"/>
              <a:gd name="connsiteY29" fmla="*/ 6566 h 356367"/>
              <a:gd name="connsiteX30" fmla="*/ 554475 w 881513"/>
              <a:gd name="connsiteY30" fmla="*/ 4944 h 356367"/>
              <a:gd name="connsiteX31" fmla="*/ 655413 w 881513"/>
              <a:gd name="connsiteY31" fmla="*/ 110334 h 356367"/>
              <a:gd name="connsiteX32" fmla="*/ 662904 w 881513"/>
              <a:gd name="connsiteY32" fmla="*/ 168775 h 356367"/>
              <a:gd name="connsiteX33" fmla="*/ 662419 w 881513"/>
              <a:gd name="connsiteY33" fmla="*/ 172556 h 356367"/>
              <a:gd name="connsiteX34" fmla="*/ 663537 w 881513"/>
              <a:gd name="connsiteY34" fmla="*/ 181282 h 356367"/>
              <a:gd name="connsiteX35" fmla="*/ 655413 w 881513"/>
              <a:gd name="connsiteY35" fmla="*/ 244667 h 356367"/>
              <a:gd name="connsiteX36" fmla="*/ 554475 w 881513"/>
              <a:gd name="connsiteY36" fmla="*/ 350056 h 356367"/>
              <a:gd name="connsiteX37" fmla="*/ 444928 w 881513"/>
              <a:gd name="connsiteY37" fmla="*/ 177500 h 356367"/>
              <a:gd name="connsiteX38" fmla="*/ 554475 w 881513"/>
              <a:gd name="connsiteY38" fmla="*/ 4944 h 356367"/>
              <a:gd name="connsiteX39" fmla="*/ 771966 w 881513"/>
              <a:gd name="connsiteY39" fmla="*/ 0 h 356367"/>
              <a:gd name="connsiteX40" fmla="*/ 881513 w 881513"/>
              <a:gd name="connsiteY40" fmla="*/ 172556 h 356367"/>
              <a:gd name="connsiteX41" fmla="*/ 771966 w 881513"/>
              <a:gd name="connsiteY41" fmla="*/ 345112 h 356367"/>
              <a:gd name="connsiteX42" fmla="*/ 671028 w 881513"/>
              <a:gd name="connsiteY42" fmla="*/ 239723 h 356367"/>
              <a:gd name="connsiteX43" fmla="*/ 663537 w 881513"/>
              <a:gd name="connsiteY43" fmla="*/ 181282 h 356367"/>
              <a:gd name="connsiteX44" fmla="*/ 664022 w 881513"/>
              <a:gd name="connsiteY44" fmla="*/ 177500 h 356367"/>
              <a:gd name="connsiteX45" fmla="*/ 662904 w 881513"/>
              <a:gd name="connsiteY45" fmla="*/ 168775 h 356367"/>
              <a:gd name="connsiteX46" fmla="*/ 671028 w 881513"/>
              <a:gd name="connsiteY46" fmla="*/ 105390 h 356367"/>
              <a:gd name="connsiteX47" fmla="*/ 771966 w 881513"/>
              <a:gd name="connsiteY47" fmla="*/ 0 h 356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81513" h="356367">
                <a:moveTo>
                  <a:pt x="109546" y="66028"/>
                </a:moveTo>
                <a:cubicBezTo>
                  <a:pt x="79296" y="66028"/>
                  <a:pt x="54773" y="118761"/>
                  <a:pt x="54773" y="183811"/>
                </a:cubicBezTo>
                <a:cubicBezTo>
                  <a:pt x="54773" y="248861"/>
                  <a:pt x="79296" y="301594"/>
                  <a:pt x="109546" y="301594"/>
                </a:cubicBezTo>
                <a:cubicBezTo>
                  <a:pt x="139796" y="301594"/>
                  <a:pt x="164319" y="248861"/>
                  <a:pt x="164319" y="183811"/>
                </a:cubicBezTo>
                <a:cubicBezTo>
                  <a:pt x="164319" y="118761"/>
                  <a:pt x="139796" y="66028"/>
                  <a:pt x="109546" y="66028"/>
                </a:cubicBezTo>
                <a:close/>
                <a:moveTo>
                  <a:pt x="334580" y="61339"/>
                </a:moveTo>
                <a:cubicBezTo>
                  <a:pt x="304330" y="61339"/>
                  <a:pt x="279807" y="114072"/>
                  <a:pt x="279807" y="179122"/>
                </a:cubicBezTo>
                <a:cubicBezTo>
                  <a:pt x="279807" y="244172"/>
                  <a:pt x="304330" y="296905"/>
                  <a:pt x="334580" y="296905"/>
                </a:cubicBezTo>
                <a:cubicBezTo>
                  <a:pt x="364830" y="296905"/>
                  <a:pt x="389353" y="244172"/>
                  <a:pt x="389353" y="179122"/>
                </a:cubicBezTo>
                <a:cubicBezTo>
                  <a:pt x="389353" y="114072"/>
                  <a:pt x="364830" y="61339"/>
                  <a:pt x="334580" y="61339"/>
                </a:cubicBezTo>
                <a:close/>
                <a:moveTo>
                  <a:pt x="554474" y="59717"/>
                </a:moveTo>
                <a:cubicBezTo>
                  <a:pt x="524224" y="59717"/>
                  <a:pt x="499701" y="112450"/>
                  <a:pt x="499701" y="177500"/>
                </a:cubicBezTo>
                <a:cubicBezTo>
                  <a:pt x="499701" y="242550"/>
                  <a:pt x="524224" y="295283"/>
                  <a:pt x="554474" y="295283"/>
                </a:cubicBezTo>
                <a:cubicBezTo>
                  <a:pt x="584724" y="295283"/>
                  <a:pt x="609247" y="242550"/>
                  <a:pt x="609247" y="177500"/>
                </a:cubicBezTo>
                <a:cubicBezTo>
                  <a:pt x="609247" y="112450"/>
                  <a:pt x="584724" y="59717"/>
                  <a:pt x="554474" y="59717"/>
                </a:cubicBezTo>
                <a:close/>
                <a:moveTo>
                  <a:pt x="771965" y="54773"/>
                </a:moveTo>
                <a:cubicBezTo>
                  <a:pt x="741715" y="54773"/>
                  <a:pt x="717192" y="107506"/>
                  <a:pt x="717192" y="172556"/>
                </a:cubicBezTo>
                <a:cubicBezTo>
                  <a:pt x="717192" y="237606"/>
                  <a:pt x="741715" y="290339"/>
                  <a:pt x="771965" y="290339"/>
                </a:cubicBezTo>
                <a:cubicBezTo>
                  <a:pt x="802215" y="290339"/>
                  <a:pt x="826738" y="237606"/>
                  <a:pt x="826738" y="172556"/>
                </a:cubicBezTo>
                <a:cubicBezTo>
                  <a:pt x="826738" y="107506"/>
                  <a:pt x="802215" y="54773"/>
                  <a:pt x="771965" y="54773"/>
                </a:cubicBezTo>
                <a:close/>
                <a:moveTo>
                  <a:pt x="109547" y="11255"/>
                </a:moveTo>
                <a:cubicBezTo>
                  <a:pt x="170048" y="11255"/>
                  <a:pt x="219094" y="88511"/>
                  <a:pt x="219094" y="183811"/>
                </a:cubicBezTo>
                <a:cubicBezTo>
                  <a:pt x="219094" y="279111"/>
                  <a:pt x="170048" y="356367"/>
                  <a:pt x="109547" y="356367"/>
                </a:cubicBezTo>
                <a:cubicBezTo>
                  <a:pt x="49046" y="356367"/>
                  <a:pt x="0" y="279111"/>
                  <a:pt x="0" y="183811"/>
                </a:cubicBezTo>
                <a:cubicBezTo>
                  <a:pt x="0" y="88511"/>
                  <a:pt x="49046" y="11255"/>
                  <a:pt x="109547" y="11255"/>
                </a:cubicBezTo>
                <a:close/>
                <a:moveTo>
                  <a:pt x="334581" y="6566"/>
                </a:moveTo>
                <a:cubicBezTo>
                  <a:pt x="395082" y="6566"/>
                  <a:pt x="444128" y="83822"/>
                  <a:pt x="444128" y="179122"/>
                </a:cubicBezTo>
                <a:cubicBezTo>
                  <a:pt x="444128" y="274422"/>
                  <a:pt x="395082" y="351678"/>
                  <a:pt x="334581" y="351678"/>
                </a:cubicBezTo>
                <a:cubicBezTo>
                  <a:pt x="274080" y="351678"/>
                  <a:pt x="225034" y="274422"/>
                  <a:pt x="225034" y="179122"/>
                </a:cubicBezTo>
                <a:cubicBezTo>
                  <a:pt x="225034" y="83822"/>
                  <a:pt x="274080" y="6566"/>
                  <a:pt x="334581" y="6566"/>
                </a:cubicBezTo>
                <a:close/>
                <a:moveTo>
                  <a:pt x="554475" y="4944"/>
                </a:moveTo>
                <a:cubicBezTo>
                  <a:pt x="599851" y="4944"/>
                  <a:pt x="638783" y="48401"/>
                  <a:pt x="655413" y="110334"/>
                </a:cubicBezTo>
                <a:lnTo>
                  <a:pt x="662904" y="168775"/>
                </a:lnTo>
                <a:lnTo>
                  <a:pt x="662419" y="172556"/>
                </a:lnTo>
                <a:lnTo>
                  <a:pt x="663537" y="181282"/>
                </a:lnTo>
                <a:lnTo>
                  <a:pt x="655413" y="244667"/>
                </a:lnTo>
                <a:cubicBezTo>
                  <a:pt x="638783" y="306600"/>
                  <a:pt x="599851" y="350056"/>
                  <a:pt x="554475" y="350056"/>
                </a:cubicBezTo>
                <a:cubicBezTo>
                  <a:pt x="493974" y="350056"/>
                  <a:pt x="444928" y="272800"/>
                  <a:pt x="444928" y="177500"/>
                </a:cubicBezTo>
                <a:cubicBezTo>
                  <a:pt x="444928" y="82200"/>
                  <a:pt x="493974" y="4944"/>
                  <a:pt x="554475" y="4944"/>
                </a:cubicBezTo>
                <a:close/>
                <a:moveTo>
                  <a:pt x="771966" y="0"/>
                </a:moveTo>
                <a:cubicBezTo>
                  <a:pt x="832467" y="0"/>
                  <a:pt x="881513" y="77256"/>
                  <a:pt x="881513" y="172556"/>
                </a:cubicBezTo>
                <a:cubicBezTo>
                  <a:pt x="881513" y="267856"/>
                  <a:pt x="832467" y="345112"/>
                  <a:pt x="771966" y="345112"/>
                </a:cubicBezTo>
                <a:cubicBezTo>
                  <a:pt x="726590" y="345112"/>
                  <a:pt x="687658" y="301656"/>
                  <a:pt x="671028" y="239723"/>
                </a:cubicBezTo>
                <a:lnTo>
                  <a:pt x="663537" y="181282"/>
                </a:lnTo>
                <a:lnTo>
                  <a:pt x="664022" y="177500"/>
                </a:lnTo>
                <a:lnTo>
                  <a:pt x="662904" y="168775"/>
                </a:lnTo>
                <a:lnTo>
                  <a:pt x="671028" y="105390"/>
                </a:lnTo>
                <a:cubicBezTo>
                  <a:pt x="687658" y="43457"/>
                  <a:pt x="726590" y="0"/>
                  <a:pt x="771966" y="0"/>
                </a:cubicBezTo>
                <a:close/>
              </a:path>
            </a:pathLst>
          </a:custGeom>
          <a:gradFill flip="none" rotWithShape="1">
            <a:gsLst>
              <a:gs pos="0">
                <a:srgbClr val="6ACDF6"/>
              </a:gs>
              <a:gs pos="50000">
                <a:srgbClr val="D9F2FE"/>
              </a:gs>
              <a:gs pos="100000">
                <a:srgbClr val="C00000"/>
              </a:gs>
            </a:gsLst>
            <a:lin ang="108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cxnSp>
        <p:nvCxnSpPr>
          <p:cNvPr id="28" name="Elbow Connector 27">
            <a:extLst>
              <a:ext uri="{FF2B5EF4-FFF2-40B4-BE49-F238E27FC236}">
                <a16:creationId xmlns:a16="http://schemas.microsoft.com/office/drawing/2014/main" id="{6DCA1186-EA4F-A90E-B72E-972FF25D4EF5}"/>
              </a:ext>
            </a:extLst>
          </p:cNvPr>
          <p:cNvCxnSpPr>
            <a:cxnSpLocks/>
            <a:stCxn id="24" idx="2"/>
          </p:cNvCxnSpPr>
          <p:nvPr/>
        </p:nvCxnSpPr>
        <p:spPr bwMode="gray">
          <a:xfrm rot="16200000" flipH="1">
            <a:off x="3066002" y="1299498"/>
            <a:ext cx="860069" cy="5208644"/>
          </a:xfrm>
          <a:prstGeom prst="bentConnector2">
            <a:avLst/>
          </a:prstGeom>
          <a:ln w="28575" cap="flat">
            <a:solidFill>
              <a:srgbClr val="C00000"/>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9" name="Elbow Connector 28">
            <a:extLst>
              <a:ext uri="{FF2B5EF4-FFF2-40B4-BE49-F238E27FC236}">
                <a16:creationId xmlns:a16="http://schemas.microsoft.com/office/drawing/2014/main" id="{5DDE62B0-667B-6492-FB4D-3A9E93392196}"/>
              </a:ext>
            </a:extLst>
          </p:cNvPr>
          <p:cNvCxnSpPr>
            <a:cxnSpLocks/>
          </p:cNvCxnSpPr>
          <p:nvPr/>
        </p:nvCxnSpPr>
        <p:spPr bwMode="gray">
          <a:xfrm>
            <a:off x="982703" y="3483968"/>
            <a:ext cx="1207556" cy="793530"/>
          </a:xfrm>
          <a:prstGeom prst="bentConnector3">
            <a:avLst>
              <a:gd name="adj1" fmla="val 50000"/>
            </a:avLst>
          </a:prstGeom>
          <a:ln w="28575" cap="flat">
            <a:solidFill>
              <a:srgbClr val="6ACDF6"/>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30" name="Elbow Connector 29">
            <a:extLst>
              <a:ext uri="{FF2B5EF4-FFF2-40B4-BE49-F238E27FC236}">
                <a16:creationId xmlns:a16="http://schemas.microsoft.com/office/drawing/2014/main" id="{BD13A923-F201-B5EE-54B7-376C49370AAF}"/>
              </a:ext>
            </a:extLst>
          </p:cNvPr>
          <p:cNvCxnSpPr>
            <a:cxnSpLocks/>
            <a:endCxn id="27" idx="17"/>
          </p:cNvCxnSpPr>
          <p:nvPr/>
        </p:nvCxnSpPr>
        <p:spPr bwMode="gray">
          <a:xfrm>
            <a:off x="2136178" y="4278214"/>
            <a:ext cx="4470730" cy="255889"/>
          </a:xfrm>
          <a:prstGeom prst="bentConnector3">
            <a:avLst>
              <a:gd name="adj1" fmla="val 106897"/>
            </a:avLst>
          </a:prstGeom>
          <a:ln w="28575" cap="flat">
            <a:solidFill>
              <a:srgbClr val="6ACDF6"/>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32" name="Straight Arrow Connector 31">
            <a:extLst>
              <a:ext uri="{FF2B5EF4-FFF2-40B4-BE49-F238E27FC236}">
                <a16:creationId xmlns:a16="http://schemas.microsoft.com/office/drawing/2014/main" id="{61C0CFBD-0B3A-6134-AB60-2C00D03BBF36}"/>
              </a:ext>
            </a:extLst>
          </p:cNvPr>
          <p:cNvCxnSpPr>
            <a:cxnSpLocks/>
          </p:cNvCxnSpPr>
          <p:nvPr/>
        </p:nvCxnSpPr>
        <p:spPr bwMode="gray">
          <a:xfrm flipH="1">
            <a:off x="4452912" y="2923900"/>
            <a:ext cx="1443391" cy="1353598"/>
          </a:xfrm>
          <a:prstGeom prst="straightConnector1">
            <a:avLst/>
          </a:prstGeom>
          <a:ln w="38100"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sp>
        <p:nvSpPr>
          <p:cNvPr id="33" name="Rectangle 32">
            <a:extLst>
              <a:ext uri="{FF2B5EF4-FFF2-40B4-BE49-F238E27FC236}">
                <a16:creationId xmlns:a16="http://schemas.microsoft.com/office/drawing/2014/main" id="{AF771DD4-4C11-9B25-5C88-AF73C0CA63F2}"/>
              </a:ext>
            </a:extLst>
          </p:cNvPr>
          <p:cNvSpPr/>
          <p:nvPr/>
        </p:nvSpPr>
        <p:spPr bwMode="gray">
          <a:xfrm>
            <a:off x="5759218" y="2210230"/>
            <a:ext cx="1335418" cy="832318"/>
          </a:xfrm>
          <a:prstGeom prst="rect">
            <a:avLst/>
          </a:prstGeom>
          <a:solidFill>
            <a:srgbClr val="C4A07A"/>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4" name="Rectangle 33">
            <a:extLst>
              <a:ext uri="{FF2B5EF4-FFF2-40B4-BE49-F238E27FC236}">
                <a16:creationId xmlns:a16="http://schemas.microsoft.com/office/drawing/2014/main" id="{9277D7BB-7749-E116-9D8D-31A57463B646}"/>
              </a:ext>
            </a:extLst>
          </p:cNvPr>
          <p:cNvSpPr/>
          <p:nvPr/>
        </p:nvSpPr>
        <p:spPr bwMode="gray">
          <a:xfrm>
            <a:off x="5776832" y="2359938"/>
            <a:ext cx="1301943" cy="146792"/>
          </a:xfrm>
          <a:prstGeom prst="rect">
            <a:avLst/>
          </a:prstGeom>
          <a:blipFill>
            <a:blip r:embed="rId8"/>
            <a:tile tx="0" ty="0" sx="100000" sy="100000" flip="none" algn="tl"/>
          </a:blip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5" name="Rectangle 34">
            <a:extLst>
              <a:ext uri="{FF2B5EF4-FFF2-40B4-BE49-F238E27FC236}">
                <a16:creationId xmlns:a16="http://schemas.microsoft.com/office/drawing/2014/main" id="{20D2B360-CD51-E480-388B-1F67289B1641}"/>
              </a:ext>
            </a:extLst>
          </p:cNvPr>
          <p:cNvSpPr/>
          <p:nvPr/>
        </p:nvSpPr>
        <p:spPr bwMode="gray">
          <a:xfrm>
            <a:off x="5776832" y="2403986"/>
            <a:ext cx="1301943" cy="410066"/>
          </a:xfrm>
          <a:prstGeom prst="rect">
            <a:avLst/>
          </a:prstGeom>
          <a:blipFill>
            <a:blip r:embed="rId8"/>
            <a:tile tx="0" ty="0" sx="100000" sy="100000" flip="none" algn="tl"/>
          </a:blip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cxnSp>
        <p:nvCxnSpPr>
          <p:cNvPr id="36" name="Straight Connector 35">
            <a:extLst>
              <a:ext uri="{FF2B5EF4-FFF2-40B4-BE49-F238E27FC236}">
                <a16:creationId xmlns:a16="http://schemas.microsoft.com/office/drawing/2014/main" id="{B633260B-EB08-5E31-B7D8-2B6AAF748827}"/>
              </a:ext>
            </a:extLst>
          </p:cNvPr>
          <p:cNvCxnSpPr>
            <a:cxnSpLocks/>
          </p:cNvCxnSpPr>
          <p:nvPr/>
        </p:nvCxnSpPr>
        <p:spPr bwMode="gray">
          <a:xfrm flipV="1">
            <a:off x="5772876" y="2470290"/>
            <a:ext cx="1305899" cy="2493"/>
          </a:xfrm>
          <a:prstGeom prst="line">
            <a:avLst/>
          </a:prstGeom>
          <a:ln w="38100" cap="flat">
            <a:solidFill>
              <a:srgbClr val="6ACEF7"/>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5E28A36E-F138-8ADB-AB0C-718E7B890A8C}"/>
              </a:ext>
            </a:extLst>
          </p:cNvPr>
          <p:cNvCxnSpPr>
            <a:cxnSpLocks/>
          </p:cNvCxnSpPr>
          <p:nvPr/>
        </p:nvCxnSpPr>
        <p:spPr bwMode="gray">
          <a:xfrm>
            <a:off x="5776832" y="2814052"/>
            <a:ext cx="1301943" cy="0"/>
          </a:xfrm>
          <a:prstGeom prst="line">
            <a:avLst/>
          </a:prstGeom>
          <a:ln w="19050"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ECE6B83F-8518-F16A-115E-92865DBB6758}"/>
              </a:ext>
            </a:extLst>
          </p:cNvPr>
          <p:cNvCxnSpPr>
            <a:cxnSpLocks/>
          </p:cNvCxnSpPr>
          <p:nvPr/>
        </p:nvCxnSpPr>
        <p:spPr bwMode="gray">
          <a:xfrm>
            <a:off x="5772876" y="2672504"/>
            <a:ext cx="1305899" cy="0"/>
          </a:xfrm>
          <a:prstGeom prst="line">
            <a:avLst/>
          </a:prstGeom>
          <a:ln w="38100" cap="flat">
            <a:solidFill>
              <a:srgbClr val="C00000"/>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5323970E-7DB1-4875-325F-0076746FA267}"/>
              </a:ext>
            </a:extLst>
          </p:cNvPr>
          <p:cNvCxnSpPr>
            <a:cxnSpLocks/>
          </p:cNvCxnSpPr>
          <p:nvPr/>
        </p:nvCxnSpPr>
        <p:spPr bwMode="gray">
          <a:xfrm>
            <a:off x="5776832" y="2338700"/>
            <a:ext cx="1301943" cy="0"/>
          </a:xfrm>
          <a:prstGeom prst="line">
            <a:avLst/>
          </a:prstGeom>
          <a:ln w="19050"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40" name="Oval 39">
            <a:extLst>
              <a:ext uri="{FF2B5EF4-FFF2-40B4-BE49-F238E27FC236}">
                <a16:creationId xmlns:a16="http://schemas.microsoft.com/office/drawing/2014/main" id="{0B92FC1A-F677-EC7B-B56A-E8967027D0B8}"/>
              </a:ext>
            </a:extLst>
          </p:cNvPr>
          <p:cNvSpPr/>
          <p:nvPr/>
        </p:nvSpPr>
        <p:spPr bwMode="gray">
          <a:xfrm>
            <a:off x="5369622" y="2203562"/>
            <a:ext cx="228600" cy="228600"/>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400" dirty="0">
                <a:solidFill>
                  <a:schemeClr val="bg1"/>
                </a:solidFill>
              </a:rPr>
              <a:t>B</a:t>
            </a:r>
          </a:p>
        </p:txBody>
      </p:sp>
      <p:sp>
        <p:nvSpPr>
          <p:cNvPr id="41" name="Oval 40">
            <a:extLst>
              <a:ext uri="{FF2B5EF4-FFF2-40B4-BE49-F238E27FC236}">
                <a16:creationId xmlns:a16="http://schemas.microsoft.com/office/drawing/2014/main" id="{6FE9F62C-08E3-67F3-48CB-BEF3F3CFCFA6}"/>
              </a:ext>
            </a:extLst>
          </p:cNvPr>
          <p:cNvSpPr/>
          <p:nvPr/>
        </p:nvSpPr>
        <p:spPr bwMode="gray">
          <a:xfrm>
            <a:off x="428132" y="2935767"/>
            <a:ext cx="228600" cy="228600"/>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400" dirty="0">
                <a:solidFill>
                  <a:schemeClr val="bg1"/>
                </a:solidFill>
              </a:rPr>
              <a:t>D</a:t>
            </a:r>
          </a:p>
        </p:txBody>
      </p:sp>
      <p:sp>
        <p:nvSpPr>
          <p:cNvPr id="42" name="Oval 41">
            <a:extLst>
              <a:ext uri="{FF2B5EF4-FFF2-40B4-BE49-F238E27FC236}">
                <a16:creationId xmlns:a16="http://schemas.microsoft.com/office/drawing/2014/main" id="{5BE043AB-E65B-ADBF-4742-E3F7A4C9F56C}"/>
              </a:ext>
            </a:extLst>
          </p:cNvPr>
          <p:cNvSpPr/>
          <p:nvPr/>
        </p:nvSpPr>
        <p:spPr bwMode="gray">
          <a:xfrm>
            <a:off x="2494775" y="2367400"/>
            <a:ext cx="228600" cy="228600"/>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400" dirty="0">
                <a:solidFill>
                  <a:schemeClr val="bg1"/>
                </a:solidFill>
              </a:rPr>
              <a:t>C</a:t>
            </a:r>
          </a:p>
        </p:txBody>
      </p:sp>
      <p:pic>
        <p:nvPicPr>
          <p:cNvPr id="43" name="Picture 2" descr="Wind - Free weather icons">
            <a:extLst>
              <a:ext uri="{FF2B5EF4-FFF2-40B4-BE49-F238E27FC236}">
                <a16:creationId xmlns:a16="http://schemas.microsoft.com/office/drawing/2014/main" id="{D3376261-887F-EEA5-2862-DC62708A981F}"/>
              </a:ext>
            </a:extLst>
          </p:cNvPr>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2380475" y="2724524"/>
            <a:ext cx="465070" cy="406289"/>
          </a:xfrm>
          <a:prstGeom prst="rect">
            <a:avLst/>
          </a:prstGeom>
          <a:noFill/>
          <a:extLst>
            <a:ext uri="{909E8E84-426E-40DD-AFC4-6F175D3DCCD1}">
              <a14:hiddenFill xmlns:a14="http://schemas.microsoft.com/office/drawing/2010/main">
                <a:solidFill>
                  <a:srgbClr val="FFFFFF"/>
                </a:solidFill>
              </a14:hiddenFill>
            </a:ext>
          </a:extLst>
        </p:spPr>
      </p:pic>
      <p:sp>
        <p:nvSpPr>
          <p:cNvPr id="44" name="Oval 43">
            <a:extLst>
              <a:ext uri="{FF2B5EF4-FFF2-40B4-BE49-F238E27FC236}">
                <a16:creationId xmlns:a16="http://schemas.microsoft.com/office/drawing/2014/main" id="{D6F2FF65-9881-6445-964C-C156B8D5AFA2}"/>
              </a:ext>
            </a:extLst>
          </p:cNvPr>
          <p:cNvSpPr/>
          <p:nvPr/>
        </p:nvSpPr>
        <p:spPr bwMode="gray">
          <a:xfrm>
            <a:off x="8161791" y="4246957"/>
            <a:ext cx="228600" cy="228600"/>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400" dirty="0">
                <a:solidFill>
                  <a:schemeClr val="bg1"/>
                </a:solidFill>
              </a:rPr>
              <a:t>A</a:t>
            </a:r>
          </a:p>
        </p:txBody>
      </p:sp>
      <p:sp>
        <p:nvSpPr>
          <p:cNvPr id="45" name="Oval 44">
            <a:extLst>
              <a:ext uri="{FF2B5EF4-FFF2-40B4-BE49-F238E27FC236}">
                <a16:creationId xmlns:a16="http://schemas.microsoft.com/office/drawing/2014/main" id="{72A23F3F-F316-8056-D925-93AEA098A67D}"/>
              </a:ext>
            </a:extLst>
          </p:cNvPr>
          <p:cNvSpPr/>
          <p:nvPr/>
        </p:nvSpPr>
        <p:spPr bwMode="gray">
          <a:xfrm>
            <a:off x="9367903" y="2046645"/>
            <a:ext cx="228600" cy="228600"/>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400" dirty="0">
                <a:solidFill>
                  <a:schemeClr val="bg1"/>
                </a:solidFill>
              </a:rPr>
              <a:t>A</a:t>
            </a:r>
          </a:p>
        </p:txBody>
      </p:sp>
      <p:sp>
        <p:nvSpPr>
          <p:cNvPr id="46" name="Oval 45">
            <a:extLst>
              <a:ext uri="{FF2B5EF4-FFF2-40B4-BE49-F238E27FC236}">
                <a16:creationId xmlns:a16="http://schemas.microsoft.com/office/drawing/2014/main" id="{A5A93DE4-CB80-3AE1-B1FD-E62DD5681C31}"/>
              </a:ext>
            </a:extLst>
          </p:cNvPr>
          <p:cNvSpPr/>
          <p:nvPr/>
        </p:nvSpPr>
        <p:spPr bwMode="gray">
          <a:xfrm>
            <a:off x="9367903" y="2959495"/>
            <a:ext cx="228600" cy="228600"/>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400" dirty="0">
                <a:solidFill>
                  <a:schemeClr val="bg1"/>
                </a:solidFill>
              </a:rPr>
              <a:t>B</a:t>
            </a:r>
          </a:p>
        </p:txBody>
      </p:sp>
      <p:sp>
        <p:nvSpPr>
          <p:cNvPr id="47" name="Oval 46">
            <a:extLst>
              <a:ext uri="{FF2B5EF4-FFF2-40B4-BE49-F238E27FC236}">
                <a16:creationId xmlns:a16="http://schemas.microsoft.com/office/drawing/2014/main" id="{30B6B212-8E84-5EB4-499E-B165CF39B400}"/>
              </a:ext>
            </a:extLst>
          </p:cNvPr>
          <p:cNvSpPr/>
          <p:nvPr/>
        </p:nvSpPr>
        <p:spPr bwMode="gray">
          <a:xfrm>
            <a:off x="9367903" y="3766433"/>
            <a:ext cx="228600" cy="228600"/>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400" dirty="0">
                <a:solidFill>
                  <a:schemeClr val="bg1"/>
                </a:solidFill>
              </a:rPr>
              <a:t>C</a:t>
            </a:r>
          </a:p>
        </p:txBody>
      </p:sp>
      <p:sp>
        <p:nvSpPr>
          <p:cNvPr id="48" name="Oval 47">
            <a:extLst>
              <a:ext uri="{FF2B5EF4-FFF2-40B4-BE49-F238E27FC236}">
                <a16:creationId xmlns:a16="http://schemas.microsoft.com/office/drawing/2014/main" id="{CFB5705F-22FA-0377-12E3-F10E52098624}"/>
              </a:ext>
            </a:extLst>
          </p:cNvPr>
          <p:cNvSpPr/>
          <p:nvPr/>
        </p:nvSpPr>
        <p:spPr bwMode="gray">
          <a:xfrm>
            <a:off x="9367903" y="4719670"/>
            <a:ext cx="228600" cy="228600"/>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400" dirty="0">
                <a:solidFill>
                  <a:schemeClr val="bg1"/>
                </a:solidFill>
              </a:rPr>
              <a:t>D</a:t>
            </a:r>
          </a:p>
        </p:txBody>
      </p:sp>
      <p:sp>
        <p:nvSpPr>
          <p:cNvPr id="49" name="TextBox 48">
            <a:extLst>
              <a:ext uri="{FF2B5EF4-FFF2-40B4-BE49-F238E27FC236}">
                <a16:creationId xmlns:a16="http://schemas.microsoft.com/office/drawing/2014/main" id="{29C75CC2-7179-44E3-0015-76C4EFB982BB}"/>
              </a:ext>
            </a:extLst>
          </p:cNvPr>
          <p:cNvSpPr txBox="1"/>
          <p:nvPr/>
        </p:nvSpPr>
        <p:spPr bwMode="gray">
          <a:xfrm>
            <a:off x="802503" y="5808989"/>
            <a:ext cx="7438128" cy="411257"/>
          </a:xfrm>
          <a:prstGeom prst="rect">
            <a:avLst/>
          </a:prstGeom>
          <a:noFill/>
        </p:spPr>
        <p:txBody>
          <a:bodyPr rot="0" spcFirstLastPara="0" vertOverflow="overflow" horzOverflow="overflow" vert="horz" wrap="square" lIns="36000" tIns="36000" rIns="36000" bIns="36000" numCol="1" spcCol="0" rtlCol="0" fromWordArt="0" anchor="t" anchorCtr="0" forceAA="0" compatLnSpc="1">
            <a:prstTxWarp prst="textNoShape">
              <a:avLst/>
            </a:prstTxWarp>
            <a:spAutoFit/>
          </a:bodyPr>
          <a:lstStyle/>
          <a:p>
            <a:pPr marL="0" indent="0" algn="ctr">
              <a:buNone/>
            </a:pPr>
            <a:r>
              <a:rPr lang="en-GB" sz="1100" b="1" dirty="0">
                <a:ea typeface="+mn-lt"/>
                <a:cs typeface="+mn-lt"/>
              </a:rPr>
              <a:t>Highlight:</a:t>
            </a:r>
            <a:r>
              <a:rPr lang="en-GB" sz="1100" dirty="0">
                <a:ea typeface="+mn-lt"/>
                <a:cs typeface="+mn-lt"/>
              </a:rPr>
              <a:t> </a:t>
            </a:r>
            <a:r>
              <a:rPr lang="en-GB" sz="1100" b="1" dirty="0">
                <a:ea typeface="+mn-lt"/>
                <a:cs typeface="+mn-lt"/>
              </a:rPr>
              <a:t>GHPs can cut energy bills by up to 65%</a:t>
            </a:r>
            <a:r>
              <a:rPr lang="en-GB" sz="1100" dirty="0">
                <a:ea typeface="+mn-lt"/>
                <a:cs typeface="+mn-lt"/>
              </a:rPr>
              <a:t> compared to traditional HVAC systems and typically recoup </a:t>
            </a:r>
            <a:br>
              <a:rPr lang="en-GB" sz="1100" dirty="0">
                <a:ea typeface="+mn-lt"/>
                <a:cs typeface="+mn-lt"/>
              </a:rPr>
            </a:br>
            <a:r>
              <a:rPr lang="en-GB" sz="1100" dirty="0">
                <a:ea typeface="+mn-lt"/>
                <a:cs typeface="+mn-lt"/>
              </a:rPr>
              <a:t>their</a:t>
            </a:r>
            <a:r>
              <a:rPr lang="en-US" sz="1100" dirty="0">
                <a:ea typeface="+mn-lt"/>
                <a:cs typeface="+mn-lt"/>
              </a:rPr>
              <a:t> </a:t>
            </a:r>
            <a:r>
              <a:rPr lang="en-GB" sz="1100" dirty="0">
                <a:ea typeface="+mn-lt"/>
                <a:cs typeface="+mn-lt"/>
              </a:rPr>
              <a:t>upfront cost within 10 years through energy savings.</a:t>
            </a:r>
            <a:endParaRPr lang="en-US" sz="1100" dirty="0">
              <a:cs typeface="Arial"/>
            </a:endParaRPr>
          </a:p>
        </p:txBody>
      </p:sp>
      <p:sp>
        <p:nvSpPr>
          <p:cNvPr id="50" name="TextBox 49">
            <a:extLst>
              <a:ext uri="{FF2B5EF4-FFF2-40B4-BE49-F238E27FC236}">
                <a16:creationId xmlns:a16="http://schemas.microsoft.com/office/drawing/2014/main" id="{493F4D30-83D9-46D6-E07B-C080C4F1E8D4}"/>
              </a:ext>
            </a:extLst>
          </p:cNvPr>
          <p:cNvSpPr txBox="1"/>
          <p:nvPr/>
        </p:nvSpPr>
        <p:spPr bwMode="gray">
          <a:xfrm>
            <a:off x="4928805" y="6000535"/>
            <a:ext cx="72768" cy="318924"/>
          </a:xfrm>
          <a:prstGeom prst="rect">
            <a:avLst/>
          </a:prstGeom>
          <a:noFill/>
        </p:spPr>
        <p:txBody>
          <a:bodyPr rot="0" spcFirstLastPara="0" vertOverflow="overflow" horzOverflow="overflow" vert="horz" wrap="none" lIns="36000" tIns="36000" rIns="36000" bIns="36000" numCol="1" spcCol="0" rtlCol="0" fromWordArt="0" anchor="t" anchorCtr="0" forceAA="0" compatLnSpc="1">
            <a:prstTxWarp prst="textNoShape">
              <a:avLst/>
            </a:prstTxWarp>
            <a:spAutoFit/>
          </a:bodyPr>
          <a:lstStyle/>
          <a:p>
            <a:pPr marL="0" indent="0">
              <a:buNone/>
            </a:pPr>
            <a:endParaRPr lang="en-GB" dirty="0">
              <a:cs typeface="Arial"/>
            </a:endParaRPr>
          </a:p>
        </p:txBody>
      </p:sp>
    </p:spTree>
    <p:extLst>
      <p:ext uri="{BB962C8B-B14F-4D97-AF65-F5344CB8AC3E}">
        <p14:creationId xmlns:p14="http://schemas.microsoft.com/office/powerpoint/2010/main" val="2662347875"/>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BC6C342-D4BF-56C9-9F76-929A3F812DBD}"/>
            </a:ext>
          </a:extLst>
        </p:cNvPr>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C05E1300-D5A9-46AB-4B54-1257B9AAC878}"/>
              </a:ext>
            </a:extLst>
          </p:cNvPr>
          <p:cNvGraphicFramePr>
            <a:graphicFrameLocks/>
          </p:cNvGraphicFramePr>
          <p:nvPr>
            <p:custDataLst>
              <p:tags r:id="rId1"/>
            </p:custDataLst>
            <p:extLst>
              <p:ext uri="{D42A27DB-BD31-4B8C-83A1-F6EECF244321}">
                <p14:modId xmlns:p14="http://schemas.microsoft.com/office/powerpoint/2010/main" val="3928738644"/>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13" imgW="7772400" imgH="10058400" progId="TCLayout.ActiveDocument.1">
                  <p:embed/>
                </p:oleObj>
              </mc:Choice>
              <mc:Fallback>
                <p:oleObj name="think-cell Slide" r:id="rId13" imgW="7772400" imgH="10058400" progId="TCLayout.ActiveDocument.1">
                  <p:embed/>
                  <p:pic>
                    <p:nvPicPr>
                      <p:cNvPr id="10" name="think-cell data - do not delete" hidden="1">
                        <a:extLst>
                          <a:ext uri="{FF2B5EF4-FFF2-40B4-BE49-F238E27FC236}">
                            <a16:creationId xmlns:a16="http://schemas.microsoft.com/office/drawing/2014/main" id="{C05E1300-D5A9-46AB-4B54-1257B9AAC878}"/>
                          </a:ext>
                        </a:extLst>
                      </p:cNvPr>
                      <p:cNvPicPr/>
                      <p:nvPr/>
                    </p:nvPicPr>
                    <p:blipFill>
                      <a:blip r:embed="rId14"/>
                      <a:stretch>
                        <a:fillRect/>
                      </a:stretch>
                    </p:blipFill>
                    <p:spPr>
                      <a:xfrm>
                        <a:off x="1588" y="1588"/>
                        <a:ext cx="1227" cy="1588"/>
                      </a:xfrm>
                      <a:prstGeom prst="rect">
                        <a:avLst/>
                      </a:prstGeom>
                    </p:spPr>
                  </p:pic>
                </p:oleObj>
              </mc:Fallback>
            </mc:AlternateContent>
          </a:graphicData>
        </a:graphic>
      </p:graphicFrame>
      <p:sp>
        <p:nvSpPr>
          <p:cNvPr id="2" name="Text Placeholder 1">
            <a:extLst>
              <a:ext uri="{FF2B5EF4-FFF2-40B4-BE49-F238E27FC236}">
                <a16:creationId xmlns:a16="http://schemas.microsoft.com/office/drawing/2014/main" id="{8F19DDD0-6BF0-068E-CAD4-5E4607669D9B}"/>
              </a:ext>
            </a:extLst>
          </p:cNvPr>
          <p:cNvSpPr>
            <a:spLocks noGrp="1"/>
          </p:cNvSpPr>
          <p:nvPr>
            <p:ph type="body" sz="quarter" idx="14"/>
          </p:nvPr>
        </p:nvSpPr>
        <p:spPr/>
        <p:txBody>
          <a:bodyPr lIns="91440"/>
          <a:lstStyle/>
          <a:p>
            <a:r>
              <a:rPr lang="en-US" sz="1050" dirty="0">
                <a:ea typeface="+mn-lt"/>
                <a:cs typeface="+mn-lt"/>
              </a:rPr>
              <a:t>Through </a:t>
            </a:r>
            <a:r>
              <a:rPr lang="en-US" sz="1050" b="1" dirty="0">
                <a:ea typeface="+mn-lt"/>
                <a:cs typeface="+mn-lt"/>
              </a:rPr>
              <a:t>computational thermodynamics</a:t>
            </a:r>
            <a:r>
              <a:rPr lang="en-US" sz="1050" dirty="0">
                <a:ea typeface="+mn-lt"/>
                <a:cs typeface="+mn-lt"/>
              </a:rPr>
              <a:t>, the temperature profile of a simulated vertical </a:t>
            </a:r>
            <a:r>
              <a:rPr lang="en-US" sz="1050" b="1" dirty="0">
                <a:ea typeface="+mn-lt"/>
                <a:cs typeface="+mn-lt"/>
              </a:rPr>
              <a:t>ground source heat pump </a:t>
            </a:r>
            <a:r>
              <a:rPr lang="en-US" sz="1050" dirty="0">
                <a:ea typeface="+mn-lt"/>
                <a:cs typeface="+mn-lt"/>
              </a:rPr>
              <a:t>system can be determined.</a:t>
            </a:r>
          </a:p>
          <a:p>
            <a:r>
              <a:rPr lang="en-US" sz="1050" dirty="0">
                <a:ea typeface="+mn-lt"/>
                <a:cs typeface="+mn-lt"/>
              </a:rPr>
              <a:t>Based on </a:t>
            </a:r>
            <a:r>
              <a:rPr lang="en-US" sz="1050" b="1" dirty="0">
                <a:ea typeface="+mn-lt"/>
                <a:cs typeface="+mn-lt"/>
              </a:rPr>
              <a:t>peak HVAC load requirements </a:t>
            </a:r>
            <a:r>
              <a:rPr lang="en-US" sz="1050" dirty="0">
                <a:ea typeface="+mn-lt"/>
                <a:cs typeface="+mn-lt"/>
              </a:rPr>
              <a:t>and </a:t>
            </a:r>
            <a:r>
              <a:rPr lang="en-US" sz="1050" b="1" dirty="0">
                <a:ea typeface="+mn-lt"/>
                <a:cs typeface="+mn-lt"/>
              </a:rPr>
              <a:t>closed-loop heat transfer properties</a:t>
            </a:r>
            <a:r>
              <a:rPr lang="en-US" sz="1050" dirty="0">
                <a:ea typeface="+mn-lt"/>
                <a:cs typeface="+mn-lt"/>
              </a:rPr>
              <a:t>, the borehole length can be optimized using the simulated temperature profile.</a:t>
            </a:r>
            <a:endParaRPr lang="en-US" sz="1050" dirty="0"/>
          </a:p>
          <a:p>
            <a:r>
              <a:rPr lang="en-US" sz="1050" b="1" dirty="0">
                <a:ea typeface="+mn-lt"/>
                <a:cs typeface="+mn-lt"/>
              </a:rPr>
              <a:t>Upstream oil and gas reservoir modeling expertise </a:t>
            </a:r>
            <a:r>
              <a:rPr lang="en-US" sz="1050" dirty="0">
                <a:ea typeface="+mn-lt"/>
                <a:cs typeface="+mn-lt"/>
              </a:rPr>
              <a:t>is transferable to larger commercial and industrial geothermal projects.</a:t>
            </a:r>
            <a:endParaRPr lang="en-US" sz="1050" dirty="0"/>
          </a:p>
          <a:p>
            <a:r>
              <a:rPr lang="en-US" sz="1050" b="1" dirty="0">
                <a:ea typeface="+mn-lt"/>
                <a:cs typeface="+mn-lt"/>
              </a:rPr>
              <a:t>Thermal interference effects </a:t>
            </a:r>
            <a:r>
              <a:rPr lang="en-US" sz="1050" dirty="0">
                <a:ea typeface="+mn-lt"/>
                <a:cs typeface="+mn-lt"/>
              </a:rPr>
              <a:t>— such as heat drawdown between closely spaced boreholes — can reduce efficiency and must be accounted for in system design.</a:t>
            </a:r>
            <a:endParaRPr lang="en-US" sz="1050" dirty="0"/>
          </a:p>
          <a:p>
            <a:r>
              <a:rPr lang="en-US" sz="1050" b="1" dirty="0">
                <a:ea typeface="+mn-lt"/>
                <a:cs typeface="+mn-lt"/>
              </a:rPr>
              <a:t>Subsurface groundwater flow </a:t>
            </a:r>
            <a:r>
              <a:rPr lang="en-US" sz="1050" dirty="0">
                <a:ea typeface="+mn-lt"/>
                <a:cs typeface="+mn-lt"/>
              </a:rPr>
              <a:t>significantly influences heat recovery rates, underscoring the need for accurate </a:t>
            </a:r>
            <a:r>
              <a:rPr lang="en-US" sz="1050" b="1" dirty="0" err="1">
                <a:ea typeface="+mn-lt"/>
                <a:cs typeface="+mn-lt"/>
              </a:rPr>
              <a:t>multiphysics</a:t>
            </a:r>
            <a:r>
              <a:rPr lang="en-US" sz="1050" b="1" dirty="0">
                <a:ea typeface="+mn-lt"/>
                <a:cs typeface="+mn-lt"/>
              </a:rPr>
              <a:t> simulation</a:t>
            </a:r>
            <a:r>
              <a:rPr lang="en-US" sz="1050" dirty="0">
                <a:ea typeface="+mn-lt"/>
                <a:cs typeface="+mn-lt"/>
              </a:rPr>
              <a:t> in layered geological settings.</a:t>
            </a:r>
            <a:endParaRPr lang="en-US" sz="1050" dirty="0"/>
          </a:p>
          <a:p>
            <a:endParaRPr lang="en-US" sz="1050" dirty="0">
              <a:cs typeface="Arial"/>
            </a:endParaRPr>
          </a:p>
          <a:p>
            <a:endParaRPr lang="en-US" sz="1050" dirty="0"/>
          </a:p>
          <a:p>
            <a:endParaRPr lang="en-US" sz="1050" dirty="0"/>
          </a:p>
        </p:txBody>
      </p:sp>
      <p:sp>
        <p:nvSpPr>
          <p:cNvPr id="3" name="Title 2">
            <a:extLst>
              <a:ext uri="{FF2B5EF4-FFF2-40B4-BE49-F238E27FC236}">
                <a16:creationId xmlns:a16="http://schemas.microsoft.com/office/drawing/2014/main" id="{54AB9009-EAE2-3231-D8B3-A45AF95A85DA}"/>
              </a:ext>
            </a:extLst>
          </p:cNvPr>
          <p:cNvSpPr>
            <a:spLocks noGrp="1"/>
          </p:cNvSpPr>
          <p:nvPr>
            <p:ph type="title"/>
          </p:nvPr>
        </p:nvSpPr>
        <p:spPr/>
        <p:txBody>
          <a:bodyPr vert="horz" rIns="91440"/>
          <a:lstStyle/>
          <a:p>
            <a:r>
              <a:rPr lang="en-US" dirty="0"/>
              <a:t>COMSOL Geothermal Heat Transfer Models can predict temperature profiles of geothermal heat sources</a:t>
            </a:r>
          </a:p>
        </p:txBody>
      </p:sp>
      <p:sp>
        <p:nvSpPr>
          <p:cNvPr id="4" name="Footer Placeholder 3">
            <a:extLst>
              <a:ext uri="{FF2B5EF4-FFF2-40B4-BE49-F238E27FC236}">
                <a16:creationId xmlns:a16="http://schemas.microsoft.com/office/drawing/2014/main" id="{FA515FAF-681E-FCE9-784E-195AD3ADA4FF}"/>
              </a:ext>
            </a:extLst>
          </p:cNvPr>
          <p:cNvSpPr>
            <a:spLocks noGrp="1"/>
          </p:cNvSpPr>
          <p:nvPr>
            <p:ph type="ftr" sz="quarter" idx="3"/>
          </p:nvPr>
        </p:nvSpPr>
        <p:spPr/>
        <p:txBody>
          <a:bodyPr/>
          <a:lstStyle/>
          <a:p>
            <a:r>
              <a:rPr lang="en-US" dirty="0">
                <a:solidFill>
                  <a:srgbClr val="000000"/>
                </a:solidFill>
              </a:rPr>
              <a:t>Sources: </a:t>
            </a:r>
            <a:r>
              <a:rPr lang="en-US" dirty="0">
                <a:solidFill>
                  <a:srgbClr val="000000"/>
                </a:solidFill>
                <a:hlinkClick r:id="rId15"/>
              </a:rPr>
              <a:t>Modelling Geothermal Processes with COMSOL Software</a:t>
            </a:r>
            <a:r>
              <a:rPr lang="en-US" dirty="0">
                <a:solidFill>
                  <a:srgbClr val="000000"/>
                </a:solidFill>
              </a:rPr>
              <a:t> (COMSOL, 2014).</a:t>
            </a:r>
          </a:p>
          <a:p>
            <a:pPr>
              <a:defRPr/>
            </a:pPr>
            <a:r>
              <a:rPr lang="en-US" dirty="0">
                <a:solidFill>
                  <a:srgbClr val="000000"/>
                </a:solidFill>
              </a:rPr>
              <a:t>Credit: Hassan Riaz, Pia Doris Morrow, and </a:t>
            </a:r>
            <a:r>
              <a:rPr lang="en-US" dirty="0">
                <a:solidFill>
                  <a:srgbClr val="000000"/>
                </a:solidFill>
                <a:hlinkClick r:id="rId16"/>
              </a:rPr>
              <a:t>Gernot Wagner</a:t>
            </a:r>
            <a:r>
              <a:rPr lang="en-US" dirty="0">
                <a:solidFill>
                  <a:srgbClr val="000000"/>
                </a:solidFill>
              </a:rPr>
              <a:t>. </a:t>
            </a:r>
            <a:r>
              <a:rPr lang="en-US" dirty="0">
                <a:hlinkClick r:id="rId17"/>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rgbClr val="000000"/>
              </a:solidFill>
              <a:cs typeface="Arial"/>
            </a:endParaRPr>
          </a:p>
        </p:txBody>
      </p:sp>
      <p:sp>
        <p:nvSpPr>
          <p:cNvPr id="5" name="Text Placeholder 4">
            <a:extLst>
              <a:ext uri="{FF2B5EF4-FFF2-40B4-BE49-F238E27FC236}">
                <a16:creationId xmlns:a16="http://schemas.microsoft.com/office/drawing/2014/main" id="{2368898F-85D8-D245-017F-EC6E3EA301C2}"/>
              </a:ext>
            </a:extLst>
          </p:cNvPr>
          <p:cNvSpPr>
            <a:spLocks noGrp="1"/>
          </p:cNvSpPr>
          <p:nvPr>
            <p:ph type="body" sz="quarter" idx="13"/>
          </p:nvPr>
        </p:nvSpPr>
        <p:spPr/>
        <p:txBody>
          <a:bodyPr/>
          <a:lstStyle/>
          <a:p>
            <a:r>
              <a:rPr lang="en-US" dirty="0"/>
              <a:t>Temperature profile of a shallow 130-meter vertical GHP system with a 3-part HDPE piping system</a:t>
            </a:r>
          </a:p>
        </p:txBody>
      </p:sp>
      <p:sp>
        <p:nvSpPr>
          <p:cNvPr id="7" name="Oval 6">
            <a:extLst>
              <a:ext uri="{FF2B5EF4-FFF2-40B4-BE49-F238E27FC236}">
                <a16:creationId xmlns:a16="http://schemas.microsoft.com/office/drawing/2014/main" id="{25460A62-1A07-AD78-B1BD-99737E138C43}"/>
              </a:ext>
            </a:extLst>
          </p:cNvPr>
          <p:cNvSpPr/>
          <p:nvPr/>
        </p:nvSpPr>
        <p:spPr bwMode="gray">
          <a:xfrm>
            <a:off x="54864" y="552234"/>
            <a:ext cx="274320" cy="274320"/>
          </a:xfrm>
          <a:prstGeom prst="ellipse">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err="1">
              <a:solidFill>
                <a:schemeClr val="tx1"/>
              </a:solidFill>
            </a:endParaRPr>
          </a:p>
        </p:txBody>
      </p:sp>
      <p:sp>
        <p:nvSpPr>
          <p:cNvPr id="8" name="Text Placeholder 2">
            <a:extLst>
              <a:ext uri="{FF2B5EF4-FFF2-40B4-BE49-F238E27FC236}">
                <a16:creationId xmlns:a16="http://schemas.microsoft.com/office/drawing/2014/main" id="{1EA6EA76-B2BD-5A14-B266-969FE0CE52F8}"/>
              </a:ext>
            </a:extLst>
          </p:cNvPr>
          <p:cNvSpPr txBox="1">
            <a:spLocks/>
          </p:cNvSpPr>
          <p:nvPr/>
        </p:nvSpPr>
        <p:spPr>
          <a:xfrm>
            <a:off x="54864" y="552234"/>
            <a:ext cx="274320" cy="274320"/>
          </a:xfrm>
          <a:prstGeom prst="rect">
            <a:avLst/>
          </a:prstGeom>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200" b="1" dirty="0">
                <a:solidFill>
                  <a:schemeClr val="bg1"/>
                </a:solidFill>
              </a:rPr>
              <a:t>2</a:t>
            </a:r>
          </a:p>
        </p:txBody>
      </p:sp>
      <p:sp>
        <p:nvSpPr>
          <p:cNvPr id="9" name="Text Placeholder 1">
            <a:extLst>
              <a:ext uri="{FF2B5EF4-FFF2-40B4-BE49-F238E27FC236}">
                <a16:creationId xmlns:a16="http://schemas.microsoft.com/office/drawing/2014/main" id="{61F0DBE3-F64F-0D6D-2665-698204C7AF17}"/>
              </a:ext>
            </a:extLst>
          </p:cNvPr>
          <p:cNvSpPr txBox="1">
            <a:spLocks/>
          </p:cNvSpPr>
          <p:nvPr/>
        </p:nvSpPr>
        <p:spPr>
          <a:xfrm>
            <a:off x="0" y="0"/>
            <a:ext cx="3886200" cy="320040"/>
          </a:xfrm>
          <a:prstGeom prst="rect">
            <a:avLst/>
          </a:prstGeom>
          <a:solidFill>
            <a:schemeClr val="accent4"/>
          </a:solidFill>
        </p:spPr>
        <p:txBody>
          <a:bodyPr vert="horz" lIns="91440" tIns="45720" rIns="91440" bIns="45720" rtlCol="0" anchor="ctr">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Deployment: Design</a:t>
            </a:r>
          </a:p>
        </p:txBody>
      </p:sp>
      <p:sp>
        <p:nvSpPr>
          <p:cNvPr id="50" name="TextBox 49">
            <a:extLst>
              <a:ext uri="{FF2B5EF4-FFF2-40B4-BE49-F238E27FC236}">
                <a16:creationId xmlns:a16="http://schemas.microsoft.com/office/drawing/2014/main" id="{905DCC61-9F0D-1018-8135-9B552416A3A5}"/>
              </a:ext>
            </a:extLst>
          </p:cNvPr>
          <p:cNvSpPr txBox="1"/>
          <p:nvPr/>
        </p:nvSpPr>
        <p:spPr bwMode="gray">
          <a:xfrm>
            <a:off x="4928805" y="6000535"/>
            <a:ext cx="72768" cy="318924"/>
          </a:xfrm>
          <a:prstGeom prst="rect">
            <a:avLst/>
          </a:prstGeom>
          <a:noFill/>
        </p:spPr>
        <p:txBody>
          <a:bodyPr rot="0" spcFirstLastPara="0" vertOverflow="overflow" horzOverflow="overflow" vert="horz" wrap="none" lIns="36000" tIns="36000" rIns="36000" bIns="36000" numCol="1" spcCol="0" rtlCol="0" fromWordArt="0" anchor="t" anchorCtr="0" forceAA="0" compatLnSpc="1">
            <a:prstTxWarp prst="textNoShape">
              <a:avLst/>
            </a:prstTxWarp>
            <a:spAutoFit/>
          </a:bodyPr>
          <a:lstStyle/>
          <a:p>
            <a:pPr marL="0" indent="0">
              <a:buNone/>
            </a:pPr>
            <a:endParaRPr lang="en-GB" dirty="0">
              <a:cs typeface="Arial"/>
            </a:endParaRPr>
          </a:p>
        </p:txBody>
      </p:sp>
      <p:pic>
        <p:nvPicPr>
          <p:cNvPr id="6" name="Picture 2" descr="borehole heat exchanger array">
            <a:extLst>
              <a:ext uri="{FF2B5EF4-FFF2-40B4-BE49-F238E27FC236}">
                <a16:creationId xmlns:a16="http://schemas.microsoft.com/office/drawing/2014/main" id="{B9F78361-5AD1-3DBA-B7BC-231023A8F20B}"/>
              </a:ext>
            </a:extLst>
          </p:cNvPr>
          <p:cNvPicPr>
            <a:picLocks noChangeAspect="1" noChangeArrowheads="1"/>
          </p:cNvPicPr>
          <p:nvPr/>
        </p:nvPicPr>
        <p:blipFill rotWithShape="1">
          <a:blip r:embed="rId18" cstate="screen">
            <a:extLst>
              <a:ext uri="{28A0092B-C50C-407E-A947-70E740481C1C}">
                <a14:useLocalDpi xmlns:a14="http://schemas.microsoft.com/office/drawing/2010/main"/>
              </a:ext>
            </a:extLst>
          </a:blip>
          <a:srcRect/>
          <a:stretch/>
        </p:blipFill>
        <p:spPr bwMode="auto">
          <a:xfrm>
            <a:off x="334963" y="2170113"/>
            <a:ext cx="2854325" cy="4070350"/>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62" name="Chart 61">
            <a:extLst>
              <a:ext uri="{FF2B5EF4-FFF2-40B4-BE49-F238E27FC236}">
                <a16:creationId xmlns:a16="http://schemas.microsoft.com/office/drawing/2014/main" id="{B252DEB0-CB69-D28A-D348-38E35C0C9D7D}"/>
              </a:ext>
            </a:extLst>
          </p:cNvPr>
          <p:cNvGraphicFramePr/>
          <p:nvPr>
            <p:custDataLst>
              <p:tags r:id="rId2"/>
            </p:custDataLst>
            <p:extLst>
              <p:ext uri="{D42A27DB-BD31-4B8C-83A1-F6EECF244321}">
                <p14:modId xmlns:p14="http://schemas.microsoft.com/office/powerpoint/2010/main" val="2652064803"/>
              </p:ext>
            </p:extLst>
          </p:nvPr>
        </p:nvGraphicFramePr>
        <p:xfrm>
          <a:off x="6900863" y="2266950"/>
          <a:ext cx="595312" cy="3630613"/>
        </p:xfrm>
        <a:graphic>
          <a:graphicData uri="http://schemas.openxmlformats.org/drawingml/2006/chart">
            <c:chart xmlns:c="http://schemas.openxmlformats.org/drawingml/2006/chart" xmlns:r="http://schemas.openxmlformats.org/officeDocument/2006/relationships" r:id="rId19"/>
          </a:graphicData>
        </a:graphic>
      </p:graphicFrame>
      <p:sp>
        <p:nvSpPr>
          <p:cNvPr id="31" name="Text Placeholder 10">
            <a:extLst>
              <a:ext uri="{FF2B5EF4-FFF2-40B4-BE49-F238E27FC236}">
                <a16:creationId xmlns:a16="http://schemas.microsoft.com/office/drawing/2014/main" id="{9B50EFA8-2DB2-31E0-A73C-3079687FE39F}"/>
              </a:ext>
            </a:extLst>
          </p:cNvPr>
          <p:cNvSpPr txBox="1">
            <a:spLocks/>
          </p:cNvSpPr>
          <p:nvPr>
            <p:custDataLst>
              <p:tags r:id="rId3"/>
            </p:custDataLst>
          </p:nvPr>
        </p:nvSpPr>
        <p:spPr bwMode="auto">
          <a:xfrm>
            <a:off x="6694488" y="5873750"/>
            <a:ext cx="1006475" cy="42545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400" dirty="0">
                <a:effectLst/>
              </a:rPr>
              <a:t>Temperature </a:t>
            </a:r>
            <a:r>
              <a:rPr lang="en-US" altLang="en-US" sz="1400" dirty="0"/>
              <a:t>pro</a:t>
            </a:r>
            <a:r>
              <a:rPr lang="en-US" altLang="en-US" sz="1400" dirty="0">
                <a:effectLst/>
              </a:rPr>
              <a:t>file (</a:t>
            </a:r>
            <a:r>
              <a:rPr lang="en-US" altLang="en-US" sz="1400" baseline="30000" dirty="0">
                <a:effectLst/>
              </a:rPr>
              <a:t>o</a:t>
            </a:r>
            <a:r>
              <a:rPr lang="en-US" altLang="en-US" sz="1400" dirty="0">
                <a:effectLst/>
              </a:rPr>
              <a:t>C)</a:t>
            </a:r>
            <a:endParaRPr lang="en-US" sz="1400" dirty="0"/>
          </a:p>
        </p:txBody>
      </p:sp>
      <p:sp>
        <p:nvSpPr>
          <p:cNvPr id="51" name="Text Placeholder 10">
            <a:extLst>
              <a:ext uri="{FF2B5EF4-FFF2-40B4-BE49-F238E27FC236}">
                <a16:creationId xmlns:a16="http://schemas.microsoft.com/office/drawing/2014/main" id="{EE51B416-0D4D-3ECB-6713-59C6E5DEEA0A}"/>
              </a:ext>
            </a:extLst>
          </p:cNvPr>
          <p:cNvSpPr txBox="1">
            <a:spLocks/>
          </p:cNvSpPr>
          <p:nvPr>
            <p:custDataLst>
              <p:tags r:id="rId4"/>
            </p:custDataLst>
          </p:nvPr>
        </p:nvSpPr>
        <p:spPr bwMode="auto">
          <a:xfrm>
            <a:off x="6738938" y="2459038"/>
            <a:ext cx="1968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7DF66E40-5748-4D54-AC60-989303B7E8F2}" type="datetime'''''''''''''''''''''''1''''4'''''''">
              <a:rPr lang="en-US" altLang="en-US" sz="1400" smtClean="0"/>
              <a:pPr marL="0" indent="0" algn="r">
                <a:spcBef>
                  <a:spcPct val="0"/>
                </a:spcBef>
                <a:spcAft>
                  <a:spcPct val="0"/>
                </a:spcAft>
                <a:buNone/>
              </a:pPr>
              <a:t>14</a:t>
            </a:fld>
            <a:endParaRPr lang="en-US" sz="1400" dirty="0"/>
          </a:p>
        </p:txBody>
      </p:sp>
      <p:sp>
        <p:nvSpPr>
          <p:cNvPr id="52" name="Text Placeholder 10">
            <a:extLst>
              <a:ext uri="{FF2B5EF4-FFF2-40B4-BE49-F238E27FC236}">
                <a16:creationId xmlns:a16="http://schemas.microsoft.com/office/drawing/2014/main" id="{86CED777-D79C-B3D1-1304-D7210D455038}"/>
              </a:ext>
            </a:extLst>
          </p:cNvPr>
          <p:cNvSpPr txBox="1">
            <a:spLocks/>
          </p:cNvSpPr>
          <p:nvPr>
            <p:custDataLst>
              <p:tags r:id="rId5"/>
            </p:custDataLst>
          </p:nvPr>
        </p:nvSpPr>
        <p:spPr bwMode="auto">
          <a:xfrm>
            <a:off x="6738938" y="2892425"/>
            <a:ext cx="1968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5B9D57F8-ACB6-41C3-854A-0A701E3D0E96}" type="datetime'''''''''''''1''2'">
              <a:rPr lang="en-US" altLang="en-US" sz="1400" smtClean="0"/>
              <a:pPr marL="0" indent="0" algn="r">
                <a:spcBef>
                  <a:spcPct val="0"/>
                </a:spcBef>
                <a:spcAft>
                  <a:spcPct val="0"/>
                </a:spcAft>
                <a:buNone/>
              </a:pPr>
              <a:t>12</a:t>
            </a:fld>
            <a:endParaRPr lang="en-US" sz="1400" dirty="0"/>
          </a:p>
        </p:txBody>
      </p:sp>
      <p:sp>
        <p:nvSpPr>
          <p:cNvPr id="53" name="Text Placeholder 10">
            <a:extLst>
              <a:ext uri="{FF2B5EF4-FFF2-40B4-BE49-F238E27FC236}">
                <a16:creationId xmlns:a16="http://schemas.microsoft.com/office/drawing/2014/main" id="{E01F5F3C-5BD2-6B0B-8336-9804F44CF52F}"/>
              </a:ext>
            </a:extLst>
          </p:cNvPr>
          <p:cNvSpPr txBox="1">
            <a:spLocks/>
          </p:cNvSpPr>
          <p:nvPr>
            <p:custDataLst>
              <p:tags r:id="rId6"/>
            </p:custDataLst>
          </p:nvPr>
        </p:nvSpPr>
        <p:spPr bwMode="auto">
          <a:xfrm>
            <a:off x="6738938" y="3325813"/>
            <a:ext cx="1968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1980A5F9-B121-4C47-842D-CA38375AAF45}" type="datetime'''''''''''''''''''''''1''''''''''0'''''''''''''''''''''''">
              <a:rPr lang="en-US" altLang="en-US" sz="1400" smtClean="0"/>
              <a:pPr marL="0" indent="0" algn="r">
                <a:spcBef>
                  <a:spcPct val="0"/>
                </a:spcBef>
                <a:spcAft>
                  <a:spcPct val="0"/>
                </a:spcAft>
                <a:buNone/>
              </a:pPr>
              <a:t>10</a:t>
            </a:fld>
            <a:endParaRPr lang="en-US" sz="1400" dirty="0"/>
          </a:p>
        </p:txBody>
      </p:sp>
      <p:sp>
        <p:nvSpPr>
          <p:cNvPr id="54" name="Text Placeholder 10">
            <a:extLst>
              <a:ext uri="{FF2B5EF4-FFF2-40B4-BE49-F238E27FC236}">
                <a16:creationId xmlns:a16="http://schemas.microsoft.com/office/drawing/2014/main" id="{C53F6089-5926-450F-0684-59DEFF921F80}"/>
              </a:ext>
            </a:extLst>
          </p:cNvPr>
          <p:cNvSpPr txBox="1">
            <a:spLocks/>
          </p:cNvSpPr>
          <p:nvPr>
            <p:custDataLst>
              <p:tags r:id="rId7"/>
            </p:custDataLst>
          </p:nvPr>
        </p:nvSpPr>
        <p:spPr bwMode="auto">
          <a:xfrm>
            <a:off x="6837363" y="3757613"/>
            <a:ext cx="9842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ED92C4EC-2A51-4B4C-909A-D9F100834304}" type="datetime'''8'''''''''''''''''''''''''''">
              <a:rPr lang="en-US" altLang="en-US" sz="1400" smtClean="0"/>
              <a:pPr marL="0" indent="0" algn="r">
                <a:spcBef>
                  <a:spcPct val="0"/>
                </a:spcBef>
                <a:spcAft>
                  <a:spcPct val="0"/>
                </a:spcAft>
                <a:buNone/>
              </a:pPr>
              <a:t>8</a:t>
            </a:fld>
            <a:endParaRPr lang="en-US" sz="1400" dirty="0"/>
          </a:p>
        </p:txBody>
      </p:sp>
      <p:sp>
        <p:nvSpPr>
          <p:cNvPr id="55" name="Text Placeholder 10">
            <a:extLst>
              <a:ext uri="{FF2B5EF4-FFF2-40B4-BE49-F238E27FC236}">
                <a16:creationId xmlns:a16="http://schemas.microsoft.com/office/drawing/2014/main" id="{82109063-54DA-AB96-0802-A54EBF648EFB}"/>
              </a:ext>
            </a:extLst>
          </p:cNvPr>
          <p:cNvSpPr txBox="1">
            <a:spLocks/>
          </p:cNvSpPr>
          <p:nvPr>
            <p:custDataLst>
              <p:tags r:id="rId8"/>
            </p:custDataLst>
          </p:nvPr>
        </p:nvSpPr>
        <p:spPr bwMode="auto">
          <a:xfrm>
            <a:off x="6837363" y="4191000"/>
            <a:ext cx="9842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74F05E94-3F71-4B7F-922E-751ED8BB15D4}" type="datetime'''''''''''''''''''''''''''''''''''''''''''''''6'''''">
              <a:rPr lang="en-US" altLang="en-US" sz="1400" smtClean="0"/>
              <a:pPr marL="0" indent="0" algn="r">
                <a:spcBef>
                  <a:spcPct val="0"/>
                </a:spcBef>
                <a:spcAft>
                  <a:spcPct val="0"/>
                </a:spcAft>
                <a:buNone/>
              </a:pPr>
              <a:t>6</a:t>
            </a:fld>
            <a:endParaRPr lang="en-US" sz="1400" dirty="0"/>
          </a:p>
        </p:txBody>
      </p:sp>
      <p:sp>
        <p:nvSpPr>
          <p:cNvPr id="56" name="Text Placeholder 10">
            <a:extLst>
              <a:ext uri="{FF2B5EF4-FFF2-40B4-BE49-F238E27FC236}">
                <a16:creationId xmlns:a16="http://schemas.microsoft.com/office/drawing/2014/main" id="{96319D8D-A2D4-F778-6473-001D4B1C063B}"/>
              </a:ext>
            </a:extLst>
          </p:cNvPr>
          <p:cNvSpPr txBox="1">
            <a:spLocks/>
          </p:cNvSpPr>
          <p:nvPr>
            <p:custDataLst>
              <p:tags r:id="rId9"/>
            </p:custDataLst>
          </p:nvPr>
        </p:nvSpPr>
        <p:spPr bwMode="auto">
          <a:xfrm>
            <a:off x="6837363" y="4624388"/>
            <a:ext cx="9842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9D84FF34-4371-4CCC-AC9E-3A262EDAEF00}" type="datetime'''''''''''''''''''4'''''''''''''''''''''''''''''''''''''''">
              <a:rPr lang="en-US" altLang="en-US" sz="1400" smtClean="0"/>
              <a:pPr marL="0" indent="0" algn="r">
                <a:spcBef>
                  <a:spcPct val="0"/>
                </a:spcBef>
                <a:spcAft>
                  <a:spcPct val="0"/>
                </a:spcAft>
                <a:buNone/>
              </a:pPr>
              <a:t>4</a:t>
            </a:fld>
            <a:endParaRPr lang="en-US" sz="1400" dirty="0"/>
          </a:p>
        </p:txBody>
      </p:sp>
      <p:sp>
        <p:nvSpPr>
          <p:cNvPr id="57" name="Text Placeholder 10">
            <a:extLst>
              <a:ext uri="{FF2B5EF4-FFF2-40B4-BE49-F238E27FC236}">
                <a16:creationId xmlns:a16="http://schemas.microsoft.com/office/drawing/2014/main" id="{A120CE00-4DA4-0357-379F-BDADBC94BEF1}"/>
              </a:ext>
            </a:extLst>
          </p:cNvPr>
          <p:cNvSpPr txBox="1">
            <a:spLocks/>
          </p:cNvSpPr>
          <p:nvPr>
            <p:custDataLst>
              <p:tags r:id="rId10"/>
            </p:custDataLst>
          </p:nvPr>
        </p:nvSpPr>
        <p:spPr bwMode="auto">
          <a:xfrm>
            <a:off x="6837363" y="5057775"/>
            <a:ext cx="9842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F47EEE90-AF1B-4C06-9D3C-AA59DA481B60}" type="datetime'''''''''''''2'''''''''''''''''''''''''''''''''''''''''''''''">
              <a:rPr lang="en-US" altLang="en-US" sz="1400" smtClean="0"/>
              <a:pPr marL="0" indent="0" algn="r">
                <a:spcBef>
                  <a:spcPct val="0"/>
                </a:spcBef>
                <a:spcAft>
                  <a:spcPct val="0"/>
                </a:spcAft>
                <a:buNone/>
              </a:pPr>
              <a:t>2</a:t>
            </a:fld>
            <a:endParaRPr lang="en-US" sz="1400" dirty="0"/>
          </a:p>
        </p:txBody>
      </p:sp>
      <p:sp>
        <p:nvSpPr>
          <p:cNvPr id="58" name="Text Placeholder 10">
            <a:extLst>
              <a:ext uri="{FF2B5EF4-FFF2-40B4-BE49-F238E27FC236}">
                <a16:creationId xmlns:a16="http://schemas.microsoft.com/office/drawing/2014/main" id="{5362D4E2-5CCC-F3DA-6350-E68BF7110A70}"/>
              </a:ext>
            </a:extLst>
          </p:cNvPr>
          <p:cNvSpPr txBox="1">
            <a:spLocks/>
          </p:cNvSpPr>
          <p:nvPr>
            <p:custDataLst>
              <p:tags r:id="rId11"/>
            </p:custDataLst>
          </p:nvPr>
        </p:nvSpPr>
        <p:spPr bwMode="auto">
          <a:xfrm>
            <a:off x="6837363" y="5491163"/>
            <a:ext cx="9842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F291D829-09D3-4132-B834-B854409ABF8F}" type="datetime'''''''''0'''''''''">
              <a:rPr lang="en-US" altLang="en-US" sz="1400" smtClean="0"/>
              <a:pPr marL="0" indent="0" algn="r">
                <a:spcBef>
                  <a:spcPct val="0"/>
                </a:spcBef>
                <a:spcAft>
                  <a:spcPct val="0"/>
                </a:spcAft>
                <a:buNone/>
              </a:pPr>
              <a:t>0</a:t>
            </a:fld>
            <a:endParaRPr lang="en-US" sz="1400" dirty="0"/>
          </a:p>
        </p:txBody>
      </p:sp>
      <p:pic>
        <p:nvPicPr>
          <p:cNvPr id="59" name="Picture 2" descr="borehole heat exchanger array">
            <a:extLst>
              <a:ext uri="{FF2B5EF4-FFF2-40B4-BE49-F238E27FC236}">
                <a16:creationId xmlns:a16="http://schemas.microsoft.com/office/drawing/2014/main" id="{61008E04-FA42-E63E-8948-885806C402E9}"/>
              </a:ext>
            </a:extLst>
          </p:cNvPr>
          <p:cNvPicPr>
            <a:picLocks noChangeAspect="1" noChangeArrowheads="1"/>
          </p:cNvPicPr>
          <p:nvPr/>
        </p:nvPicPr>
        <p:blipFill rotWithShape="1">
          <a:blip r:embed="rId20" cstate="screen">
            <a:extLst>
              <a:ext uri="{28A0092B-C50C-407E-A947-70E740481C1C}">
                <a14:useLocalDpi xmlns:a14="http://schemas.microsoft.com/office/drawing/2010/main"/>
              </a:ext>
            </a:extLst>
          </a:blip>
          <a:srcRect/>
          <a:stretch/>
        </p:blipFill>
        <p:spPr bwMode="auto">
          <a:xfrm>
            <a:off x="3681413" y="2170113"/>
            <a:ext cx="2008188" cy="3948112"/>
          </a:xfrm>
          <a:prstGeom prst="rect">
            <a:avLst/>
          </a:prstGeom>
          <a:noFill/>
          <a:extLst>
            <a:ext uri="{909E8E84-426E-40DD-AFC4-6F175D3DCCD1}">
              <a14:hiddenFill xmlns:a14="http://schemas.microsoft.com/office/drawing/2010/main">
                <a:solidFill>
                  <a:srgbClr val="FFFFFF"/>
                </a:solidFill>
              </a14:hiddenFill>
            </a:ext>
          </a:extLst>
        </p:spPr>
      </p:pic>
      <p:sp>
        <p:nvSpPr>
          <p:cNvPr id="60" name="btfpCallout843070">
            <a:extLst>
              <a:ext uri="{FF2B5EF4-FFF2-40B4-BE49-F238E27FC236}">
                <a16:creationId xmlns:a16="http://schemas.microsoft.com/office/drawing/2014/main" id="{C2571EC7-6F2F-3B97-E9DE-C089A9338356}"/>
              </a:ext>
            </a:extLst>
          </p:cNvPr>
          <p:cNvSpPr/>
          <p:nvPr/>
        </p:nvSpPr>
        <p:spPr bwMode="gray">
          <a:xfrm>
            <a:off x="4864100" y="4270822"/>
            <a:ext cx="1260475" cy="761107"/>
          </a:xfrm>
          <a:prstGeom prst="wedgeRectCallout">
            <a:avLst>
              <a:gd name="adj1" fmla="val -39004"/>
              <a:gd name="adj2" fmla="val -70986"/>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73" tIns="72073" rIns="72073" bIns="72073" numCol="1" spcCol="0" rtlCol="0" fromWordArt="0" anchor="ctr" anchorCtr="0" forceAA="0" compatLnSpc="1">
            <a:prstTxWarp prst="textNoShape">
              <a:avLst/>
            </a:prstTxWarp>
            <a:spAutoFit/>
          </a:bodyPr>
          <a:lstStyle/>
          <a:p>
            <a:pPr marL="0" marR="0" lvl="0" indent="0" algn="l" defTabSz="711200" rtl="0" eaLnBrk="1" fontAlgn="auto" latinLnBrk="0" hangingPunct="1">
              <a:lnSpc>
                <a:spcPct val="100000"/>
              </a:lnSpc>
              <a:spcBef>
                <a:spcPts val="0"/>
              </a:spcBef>
              <a:spcAft>
                <a:spcPts val="0"/>
              </a:spcAft>
              <a:buClrTx/>
              <a:buSzTx/>
              <a:buFontTx/>
              <a:buNone/>
              <a:tabLst/>
              <a:defRPr/>
            </a:pPr>
            <a:r>
              <a:rPr lang="en-US" sz="1000" dirty="0">
                <a:solidFill>
                  <a:srgbClr val="FFFFFF"/>
                </a:solidFill>
                <a:latin typeface="Arial"/>
              </a:rPr>
              <a:t>At 60 to 70 meters, the site contains an aquifer that can be modeled.</a:t>
            </a:r>
          </a:p>
        </p:txBody>
      </p:sp>
    </p:spTree>
    <p:extLst>
      <p:ext uri="{BB962C8B-B14F-4D97-AF65-F5344CB8AC3E}">
        <p14:creationId xmlns:p14="http://schemas.microsoft.com/office/powerpoint/2010/main" val="192596276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91EC31FD-519B-AFE4-1DAE-F301E96E221A}"/>
              </a:ext>
            </a:extLst>
          </p:cNvPr>
          <p:cNvGraphicFramePr>
            <a:graphicFrameLocks/>
          </p:cNvGraphicFramePr>
          <p:nvPr>
            <p:custDataLst>
              <p:tags r:id="rId1"/>
            </p:custDataLst>
            <p:extLst>
              <p:ext uri="{D42A27DB-BD31-4B8C-83A1-F6EECF244321}">
                <p14:modId xmlns:p14="http://schemas.microsoft.com/office/powerpoint/2010/main" val="156769851"/>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13" imgW="7772400" imgH="10058400" progId="TCLayout.ActiveDocument.1">
                  <p:embed/>
                </p:oleObj>
              </mc:Choice>
              <mc:Fallback>
                <p:oleObj name="think-cell Slide" r:id="rId13" imgW="7772400" imgH="10058400" progId="TCLayout.ActiveDocument.1">
                  <p:embed/>
                  <p:pic>
                    <p:nvPicPr>
                      <p:cNvPr id="10" name="think-cell data - do not delete" hidden="1">
                        <a:extLst>
                          <a:ext uri="{FF2B5EF4-FFF2-40B4-BE49-F238E27FC236}">
                            <a16:creationId xmlns:a16="http://schemas.microsoft.com/office/drawing/2014/main" id="{91EC31FD-519B-AFE4-1DAE-F301E96E221A}"/>
                          </a:ext>
                        </a:extLst>
                      </p:cNvPr>
                      <p:cNvPicPr/>
                      <p:nvPr/>
                    </p:nvPicPr>
                    <p:blipFill>
                      <a:blip r:embed="rId14"/>
                      <a:stretch>
                        <a:fillRect/>
                      </a:stretch>
                    </p:blipFill>
                    <p:spPr>
                      <a:xfrm>
                        <a:off x="1588" y="1588"/>
                        <a:ext cx="1227" cy="1588"/>
                      </a:xfrm>
                      <a:prstGeom prst="rect">
                        <a:avLst/>
                      </a:prstGeom>
                    </p:spPr>
                  </p:pic>
                </p:oleObj>
              </mc:Fallback>
            </mc:AlternateContent>
          </a:graphicData>
        </a:graphic>
      </p:graphicFrame>
      <p:sp>
        <p:nvSpPr>
          <p:cNvPr id="4" name="Title 3">
            <a:extLst>
              <a:ext uri="{FF2B5EF4-FFF2-40B4-BE49-F238E27FC236}">
                <a16:creationId xmlns:a16="http://schemas.microsoft.com/office/drawing/2014/main" id="{C326768B-3EED-D1DF-646D-0E55F1446660}"/>
              </a:ext>
            </a:extLst>
          </p:cNvPr>
          <p:cNvSpPr>
            <a:spLocks noGrp="1"/>
          </p:cNvSpPr>
          <p:nvPr>
            <p:ph type="title"/>
          </p:nvPr>
        </p:nvSpPr>
        <p:spPr/>
        <p:txBody>
          <a:bodyPr vert="horz" rIns="91440"/>
          <a:lstStyle/>
          <a:p>
            <a:r>
              <a:rPr lang="en-US" dirty="0"/>
              <a:t>GSHPs could reach millions of U.S. homes by 2050, enabled by tax incentives, business innovation, and workforce development</a:t>
            </a:r>
          </a:p>
        </p:txBody>
      </p:sp>
      <p:sp>
        <p:nvSpPr>
          <p:cNvPr id="5" name="Footer Placeholder 4">
            <a:extLst>
              <a:ext uri="{FF2B5EF4-FFF2-40B4-BE49-F238E27FC236}">
                <a16:creationId xmlns:a16="http://schemas.microsoft.com/office/drawing/2014/main" id="{07C187D9-7E5B-72F6-004D-F900109F10FF}"/>
              </a:ext>
            </a:extLst>
          </p:cNvPr>
          <p:cNvSpPr>
            <a:spLocks noGrp="1"/>
          </p:cNvSpPr>
          <p:nvPr>
            <p:ph type="ftr" sz="quarter" idx="3"/>
          </p:nvPr>
        </p:nvSpPr>
        <p:spPr/>
        <p:txBody>
          <a:bodyPr/>
          <a:lstStyle/>
          <a:p>
            <a:r>
              <a:rPr lang="en-US" dirty="0">
                <a:solidFill>
                  <a:srgbClr val="000000"/>
                </a:solidFill>
              </a:rPr>
              <a:t>Sources: </a:t>
            </a:r>
            <a:r>
              <a:rPr lang="en-US" dirty="0">
                <a:solidFill>
                  <a:srgbClr val="000000"/>
                </a:solidFill>
                <a:latin typeface="Arial" panose="020B0604020202020204" pitchFamily="34" charset="0"/>
                <a:cs typeface="Arial" panose="020B0604020202020204" pitchFamily="34" charset="0"/>
                <a:hlinkClick r:id="rId15"/>
              </a:rPr>
              <a:t>Pathways to Commercial Liftoff: Geothermal Heating and Cooling</a:t>
            </a:r>
            <a:r>
              <a:rPr lang="en-US" dirty="0">
                <a:solidFill>
                  <a:srgbClr val="000000"/>
                </a:solidFill>
                <a:latin typeface="Arial" panose="020B0604020202020204" pitchFamily="34" charset="0"/>
                <a:cs typeface="Arial" panose="020B0604020202020204" pitchFamily="34" charset="0"/>
              </a:rPr>
              <a:t> (DOE, 2024); </a:t>
            </a:r>
            <a:r>
              <a:rPr lang="en-US" dirty="0">
                <a:solidFill>
                  <a:srgbClr val="000000"/>
                </a:solidFill>
                <a:hlinkClick r:id="rId16"/>
              </a:rPr>
              <a:t>The loophole that can give clean heat a boost under Trump</a:t>
            </a:r>
            <a:r>
              <a:rPr lang="en-US" dirty="0">
                <a:solidFill>
                  <a:srgbClr val="000000"/>
                </a:solidFill>
              </a:rPr>
              <a:t> (Canary Media, 2025).</a:t>
            </a:r>
          </a:p>
          <a:p>
            <a:pPr>
              <a:defRPr/>
            </a:pPr>
            <a:r>
              <a:rPr lang="en-US" dirty="0">
                <a:solidFill>
                  <a:srgbClr val="000000"/>
                </a:solidFill>
              </a:rPr>
              <a:t>Credit: </a:t>
            </a:r>
            <a:r>
              <a:rPr lang="en-US" dirty="0" err="1">
                <a:solidFill>
                  <a:srgbClr val="000000"/>
                </a:solidFill>
              </a:rPr>
              <a:t>Faradisa</a:t>
            </a:r>
            <a:r>
              <a:rPr lang="en-US" dirty="0">
                <a:solidFill>
                  <a:srgbClr val="000000"/>
                </a:solidFill>
              </a:rPr>
              <a:t> </a:t>
            </a:r>
            <a:r>
              <a:rPr lang="en-US" dirty="0" err="1">
                <a:solidFill>
                  <a:srgbClr val="000000"/>
                </a:solidFill>
              </a:rPr>
              <a:t>Anintya</a:t>
            </a:r>
            <a:r>
              <a:rPr lang="en-US" dirty="0">
                <a:solidFill>
                  <a:srgbClr val="000000"/>
                </a:solidFill>
              </a:rPr>
              <a:t>, Pia Doris Morrow, Zacharia Thurston, Isabel Hoyos, and </a:t>
            </a:r>
            <a:r>
              <a:rPr lang="en-US" dirty="0">
                <a:hlinkClick r:id="rId17"/>
              </a:rPr>
              <a:t>Gernot Wagner</a:t>
            </a:r>
            <a:r>
              <a:rPr lang="en-US" dirty="0"/>
              <a:t>.</a:t>
            </a:r>
            <a:r>
              <a:rPr lang="en-US" dirty="0">
                <a:cs typeface="Arial"/>
              </a:rPr>
              <a:t> </a:t>
            </a:r>
            <a:r>
              <a:rPr lang="en-US" dirty="0">
                <a:hlinkClick r:id="rId18"/>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rgbClr val="000000"/>
              </a:solidFill>
              <a:cs typeface="Arial"/>
            </a:endParaRPr>
          </a:p>
        </p:txBody>
      </p:sp>
      <p:sp>
        <p:nvSpPr>
          <p:cNvPr id="6" name="Text Placeholder 5">
            <a:extLst>
              <a:ext uri="{FF2B5EF4-FFF2-40B4-BE49-F238E27FC236}">
                <a16:creationId xmlns:a16="http://schemas.microsoft.com/office/drawing/2014/main" id="{1EB4E477-E626-6B04-4B60-92FA839244F3}"/>
              </a:ext>
            </a:extLst>
          </p:cNvPr>
          <p:cNvSpPr>
            <a:spLocks noGrp="1"/>
          </p:cNvSpPr>
          <p:nvPr>
            <p:ph type="body" sz="quarter" idx="13"/>
          </p:nvPr>
        </p:nvSpPr>
        <p:spPr/>
        <p:txBody>
          <a:bodyPr/>
          <a:lstStyle/>
          <a:p>
            <a:r>
              <a:rPr lang="en-US" dirty="0"/>
              <a:t>Total U.S. residential potential </a:t>
            </a:r>
          </a:p>
          <a:p>
            <a:r>
              <a:rPr lang="en-US" dirty="0"/>
              <a:t>(million homes equivalent)</a:t>
            </a:r>
          </a:p>
        </p:txBody>
      </p:sp>
      <p:sp>
        <p:nvSpPr>
          <p:cNvPr id="7" name="Text Placeholder 6">
            <a:extLst>
              <a:ext uri="{FF2B5EF4-FFF2-40B4-BE49-F238E27FC236}">
                <a16:creationId xmlns:a16="http://schemas.microsoft.com/office/drawing/2014/main" id="{C1D54D79-D025-AF1B-2185-ECDCC2052720}"/>
              </a:ext>
            </a:extLst>
          </p:cNvPr>
          <p:cNvSpPr>
            <a:spLocks noGrp="1"/>
          </p:cNvSpPr>
          <p:nvPr>
            <p:ph type="body" sz="quarter" idx="19"/>
          </p:nvPr>
        </p:nvSpPr>
        <p:spPr/>
        <p:txBody>
          <a:bodyPr/>
          <a:lstStyle/>
          <a:p>
            <a:pPr lvl="0">
              <a:spcBef>
                <a:spcPct val="0"/>
              </a:spcBef>
              <a:spcAft>
                <a:spcPct val="0"/>
              </a:spcAft>
              <a:defRPr/>
            </a:pPr>
            <a:r>
              <a:rPr lang="en-US" altLang="en-US" dirty="0">
                <a:solidFill>
                  <a:srgbClr val="000000"/>
                </a:solidFill>
              </a:rPr>
              <a:t>Total U.S. commercial potential </a:t>
            </a:r>
          </a:p>
          <a:p>
            <a:pPr lvl="0">
              <a:spcBef>
                <a:spcPct val="0"/>
              </a:spcBef>
              <a:spcAft>
                <a:spcPct val="0"/>
              </a:spcAft>
              <a:defRPr/>
            </a:pPr>
            <a:r>
              <a:rPr lang="en-US" altLang="en-US" dirty="0">
                <a:solidFill>
                  <a:srgbClr val="000000"/>
                </a:solidFill>
              </a:rPr>
              <a:t>(million homes equivalent)</a:t>
            </a:r>
            <a:endParaRPr lang="en-US" baseline="-25000" dirty="0">
              <a:solidFill>
                <a:srgbClr val="000000"/>
              </a:solidFill>
            </a:endParaRPr>
          </a:p>
        </p:txBody>
      </p:sp>
      <p:sp>
        <p:nvSpPr>
          <p:cNvPr id="8" name="Text Placeholder 7">
            <a:extLst>
              <a:ext uri="{FF2B5EF4-FFF2-40B4-BE49-F238E27FC236}">
                <a16:creationId xmlns:a16="http://schemas.microsoft.com/office/drawing/2014/main" id="{9BFF4A0F-2AF8-037D-2030-883CF599072F}"/>
              </a:ext>
            </a:extLst>
          </p:cNvPr>
          <p:cNvSpPr>
            <a:spLocks noGrp="1"/>
          </p:cNvSpPr>
          <p:nvPr>
            <p:ph type="body" sz="quarter" idx="14"/>
          </p:nvPr>
        </p:nvSpPr>
        <p:spPr/>
        <p:txBody>
          <a:bodyPr rIns="91440"/>
          <a:lstStyle/>
          <a:p>
            <a:pPr marL="0" indent="0">
              <a:buNone/>
            </a:pPr>
            <a:r>
              <a:rPr lang="en-US" b="1" dirty="0"/>
              <a:t>Observations: Key drivers to successful liftoff</a:t>
            </a:r>
          </a:p>
          <a:p>
            <a:pPr marL="0" indent="0">
              <a:buNone/>
            </a:pPr>
            <a:endParaRPr lang="en-US" b="1" dirty="0"/>
          </a:p>
          <a:p>
            <a:r>
              <a:rPr lang="en-US" sz="950" b="1" dirty="0"/>
              <a:t>Policy and financial support: </a:t>
            </a:r>
            <a:r>
              <a:rPr lang="en-US" sz="950" dirty="0"/>
              <a:t>Tax incentives are often the single most impactful factor making commercial geothermal projects viable. The OBBA spared ground sourced heat pumps (GSHPs).</a:t>
            </a:r>
          </a:p>
          <a:p>
            <a:r>
              <a:rPr lang="en-US" sz="950" b="1" dirty="0"/>
              <a:t>Workforce readiness: </a:t>
            </a:r>
            <a:r>
              <a:rPr lang="en-US" sz="950" dirty="0"/>
              <a:t>Availability of trained drillers and installers is a major bottleneck; national and regional training pipelines and certification programs are needed to expand this workforce.</a:t>
            </a:r>
          </a:p>
          <a:p>
            <a:r>
              <a:rPr lang="en-US" sz="950" b="1" dirty="0"/>
              <a:t>Tech and deployment: </a:t>
            </a:r>
            <a:r>
              <a:rPr lang="en-US" sz="950" dirty="0"/>
              <a:t>Demonstration projects across diverse geographies and use cases (urban, rural, cold and hot climates) help de-risk investment and validate business models. Standardized designs, permitting, and interconnection protocols are needed to streamline and reduce soft costs.</a:t>
            </a:r>
          </a:p>
          <a:p>
            <a:r>
              <a:rPr lang="en-US" sz="950" b="1" dirty="0"/>
              <a:t>Business model innovations: </a:t>
            </a:r>
            <a:r>
              <a:rPr lang="en-US" sz="950" dirty="0"/>
              <a:t>Utility-driven thermal energy networks (TENs utility-ownership) could provide a scalable and replicable model, especially as an alternative to gas infrastructure.</a:t>
            </a:r>
          </a:p>
          <a:p>
            <a:endParaRPr lang="en-US" dirty="0"/>
          </a:p>
        </p:txBody>
      </p:sp>
      <p:sp>
        <p:nvSpPr>
          <p:cNvPr id="9" name="Text Placeholder 1">
            <a:extLst>
              <a:ext uri="{FF2B5EF4-FFF2-40B4-BE49-F238E27FC236}">
                <a16:creationId xmlns:a16="http://schemas.microsoft.com/office/drawing/2014/main" id="{D77F45AB-9E88-E991-11B5-F4A507D5C3D1}"/>
              </a:ext>
            </a:extLst>
          </p:cNvPr>
          <p:cNvSpPr txBox="1">
            <a:spLocks/>
          </p:cNvSpPr>
          <p:nvPr/>
        </p:nvSpPr>
        <p:spPr>
          <a:xfrm>
            <a:off x="0" y="0"/>
            <a:ext cx="3886200" cy="320040"/>
          </a:xfrm>
          <a:prstGeom prst="rect">
            <a:avLst/>
          </a:prstGeom>
          <a:solidFill>
            <a:schemeClr val="accent6"/>
          </a:solidFill>
        </p:spPr>
        <p:txBody>
          <a:bodyPr vert="horz" lIns="91440" tIns="45720" rIns="91440" bIns="45720" rtlCol="0">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Opportunity: Heating &amp; cooling</a:t>
            </a:r>
          </a:p>
        </p:txBody>
      </p:sp>
      <p:graphicFrame>
        <p:nvGraphicFramePr>
          <p:cNvPr id="52" name="Chart 51">
            <a:extLst>
              <a:ext uri="{FF2B5EF4-FFF2-40B4-BE49-F238E27FC236}">
                <a16:creationId xmlns:a16="http://schemas.microsoft.com/office/drawing/2014/main" id="{75DCDFF8-45F9-AF22-9D3B-ED0B67BFC8FA}"/>
              </a:ext>
            </a:extLst>
          </p:cNvPr>
          <p:cNvGraphicFramePr/>
          <p:nvPr>
            <p:custDataLst>
              <p:tags r:id="rId2"/>
            </p:custDataLst>
            <p:extLst>
              <p:ext uri="{D42A27DB-BD31-4B8C-83A1-F6EECF244321}">
                <p14:modId xmlns:p14="http://schemas.microsoft.com/office/powerpoint/2010/main" val="144034099"/>
              </p:ext>
            </p:extLst>
          </p:nvPr>
        </p:nvGraphicFramePr>
        <p:xfrm>
          <a:off x="193675" y="2700338"/>
          <a:ext cx="3836988" cy="3405187"/>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77" name="Chart 76">
            <a:extLst>
              <a:ext uri="{FF2B5EF4-FFF2-40B4-BE49-F238E27FC236}">
                <a16:creationId xmlns:a16="http://schemas.microsoft.com/office/drawing/2014/main" id="{C14FA2C1-6F62-38B4-34B4-EEE36E813057}"/>
              </a:ext>
            </a:extLst>
          </p:cNvPr>
          <p:cNvGraphicFramePr/>
          <p:nvPr>
            <p:custDataLst>
              <p:tags r:id="rId3"/>
            </p:custDataLst>
            <p:extLst>
              <p:ext uri="{D42A27DB-BD31-4B8C-83A1-F6EECF244321}">
                <p14:modId xmlns:p14="http://schemas.microsoft.com/office/powerpoint/2010/main" val="2431262087"/>
              </p:ext>
            </p:extLst>
          </p:nvPr>
        </p:nvGraphicFramePr>
        <p:xfrm>
          <a:off x="4705350" y="2700338"/>
          <a:ext cx="3876675" cy="3405187"/>
        </p:xfrm>
        <a:graphic>
          <a:graphicData uri="http://schemas.openxmlformats.org/drawingml/2006/chart">
            <c:chart xmlns:c="http://schemas.openxmlformats.org/drawingml/2006/chart" xmlns:r="http://schemas.openxmlformats.org/officeDocument/2006/relationships" r:id="rId20"/>
          </a:graphicData>
        </a:graphic>
      </p:graphicFrame>
      <p:sp>
        <p:nvSpPr>
          <p:cNvPr id="13" name="Rectangle: Rounded Corners 18">
            <a:extLst>
              <a:ext uri="{FF2B5EF4-FFF2-40B4-BE49-F238E27FC236}">
                <a16:creationId xmlns:a16="http://schemas.microsoft.com/office/drawing/2014/main" id="{0F6AFAB5-E108-FE85-1058-A60554E7B092}"/>
              </a:ext>
            </a:extLst>
          </p:cNvPr>
          <p:cNvSpPr/>
          <p:nvPr/>
        </p:nvSpPr>
        <p:spPr bwMode="gray">
          <a:xfrm>
            <a:off x="2128911" y="4501550"/>
            <a:ext cx="539975" cy="172054"/>
          </a:xfrm>
          <a:prstGeom prst="round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00" b="1" dirty="0">
                <a:solidFill>
                  <a:schemeClr val="bg1"/>
                </a:solidFill>
              </a:rPr>
              <a:t>Liftoff</a:t>
            </a:r>
          </a:p>
        </p:txBody>
      </p:sp>
      <p:cxnSp>
        <p:nvCxnSpPr>
          <p:cNvPr id="14" name="Straight Connector 13">
            <a:extLst>
              <a:ext uri="{FF2B5EF4-FFF2-40B4-BE49-F238E27FC236}">
                <a16:creationId xmlns:a16="http://schemas.microsoft.com/office/drawing/2014/main" id="{1732CDE3-07BC-CB5E-8E38-8410A9852A9C}"/>
              </a:ext>
            </a:extLst>
          </p:cNvPr>
          <p:cNvCxnSpPr/>
          <p:nvPr/>
        </p:nvCxnSpPr>
        <p:spPr bwMode="gray">
          <a:xfrm>
            <a:off x="2374824" y="4691557"/>
            <a:ext cx="0" cy="369268"/>
          </a:xfrm>
          <a:prstGeom prst="line">
            <a:avLst/>
          </a:prstGeom>
          <a:ln w="19050" cap="flat" cmpd="sng" algn="ctr">
            <a:solidFill>
              <a:schemeClr val="dk1"/>
            </a:solidFill>
            <a:prstDash val="sysDot"/>
            <a:round/>
            <a:headEnd type="none" w="med" len="med"/>
            <a:tailEnd type="none" w="med" len="med"/>
          </a:ln>
        </p:spPr>
        <p:style>
          <a:lnRef idx="0">
            <a:scrgbClr r="0" g="0" b="0"/>
          </a:lnRef>
          <a:fillRef idx="0">
            <a:scrgbClr r="0" g="0" b="0"/>
          </a:fillRef>
          <a:effectRef idx="0">
            <a:scrgbClr r="0" g="0" b="0"/>
          </a:effectRef>
          <a:fontRef idx="minor">
            <a:schemeClr val="tx1"/>
          </a:fontRef>
        </p:style>
      </p:cxnSp>
      <p:sp>
        <p:nvSpPr>
          <p:cNvPr id="15" name="Rectangle: Rounded Corners 20">
            <a:extLst>
              <a:ext uri="{FF2B5EF4-FFF2-40B4-BE49-F238E27FC236}">
                <a16:creationId xmlns:a16="http://schemas.microsoft.com/office/drawing/2014/main" id="{3A726BCA-B99C-AF61-4D8B-D2472334A49E}"/>
              </a:ext>
            </a:extLst>
          </p:cNvPr>
          <p:cNvSpPr/>
          <p:nvPr/>
        </p:nvSpPr>
        <p:spPr bwMode="gray">
          <a:xfrm>
            <a:off x="6126702" y="4637017"/>
            <a:ext cx="539750" cy="172054"/>
          </a:xfrm>
          <a:prstGeom prst="round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00" b="1" dirty="0">
                <a:solidFill>
                  <a:schemeClr val="bg1"/>
                </a:solidFill>
              </a:rPr>
              <a:t>Liftoff</a:t>
            </a:r>
          </a:p>
        </p:txBody>
      </p:sp>
      <p:cxnSp>
        <p:nvCxnSpPr>
          <p:cNvPr id="16" name="Straight Connector 15">
            <a:extLst>
              <a:ext uri="{FF2B5EF4-FFF2-40B4-BE49-F238E27FC236}">
                <a16:creationId xmlns:a16="http://schemas.microsoft.com/office/drawing/2014/main" id="{57F6673B-FCFF-FE9F-15EA-E2C904C36DDF}"/>
              </a:ext>
            </a:extLst>
          </p:cNvPr>
          <p:cNvCxnSpPr/>
          <p:nvPr/>
        </p:nvCxnSpPr>
        <p:spPr bwMode="gray">
          <a:xfrm>
            <a:off x="6371177" y="4775485"/>
            <a:ext cx="0" cy="252215"/>
          </a:xfrm>
          <a:prstGeom prst="line">
            <a:avLst/>
          </a:prstGeom>
          <a:ln w="19050" cap="flat" cmpd="sng" algn="ctr">
            <a:solidFill>
              <a:schemeClr val="dk1"/>
            </a:solidFill>
            <a:prstDash val="sysDot"/>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17" name="Straight Connector 16">
            <a:extLst>
              <a:ext uri="{FF2B5EF4-FFF2-40B4-BE49-F238E27FC236}">
                <a16:creationId xmlns:a16="http://schemas.microsoft.com/office/drawing/2014/main" id="{FF30F626-8ECA-58D5-9067-3556BAFC9D74}"/>
              </a:ext>
            </a:extLst>
          </p:cNvPr>
          <p:cNvCxnSpPr/>
          <p:nvPr>
            <p:custDataLst>
              <p:tags r:id="rId4"/>
            </p:custDataLst>
          </p:nvPr>
        </p:nvCxnSpPr>
        <p:spPr bwMode="gray">
          <a:xfrm>
            <a:off x="344488" y="2255838"/>
            <a:ext cx="523875" cy="0"/>
          </a:xfrm>
          <a:prstGeom prst="line">
            <a:avLst/>
          </a:prstGeom>
          <a:ln w="19050" cap="rnd" cmpd="sng" algn="ctr">
            <a:solidFill>
              <a:srgbClr val="C0C0C0"/>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8" name="Straight Connector 17">
            <a:extLst>
              <a:ext uri="{FF2B5EF4-FFF2-40B4-BE49-F238E27FC236}">
                <a16:creationId xmlns:a16="http://schemas.microsoft.com/office/drawing/2014/main" id="{686DC330-DED1-4E3C-9F9D-59088A992E2E}"/>
              </a:ext>
            </a:extLst>
          </p:cNvPr>
          <p:cNvCxnSpPr/>
          <p:nvPr>
            <p:custDataLst>
              <p:tags r:id="rId5"/>
            </p:custDataLst>
          </p:nvPr>
        </p:nvCxnSpPr>
        <p:spPr bwMode="gray">
          <a:xfrm>
            <a:off x="2327275" y="2255838"/>
            <a:ext cx="514350" cy="0"/>
          </a:xfrm>
          <a:prstGeom prst="line">
            <a:avLst/>
          </a:prstGeom>
          <a:ln w="28575" cap="rnd" cmpd="sng" algn="ctr">
            <a:solidFill>
              <a:schemeClr val="accent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9" name="Straight Connector 18">
            <a:extLst>
              <a:ext uri="{FF2B5EF4-FFF2-40B4-BE49-F238E27FC236}">
                <a16:creationId xmlns:a16="http://schemas.microsoft.com/office/drawing/2014/main" id="{8E7EA206-FCB7-D74D-66D9-D2FAEA3184E1}"/>
              </a:ext>
            </a:extLst>
          </p:cNvPr>
          <p:cNvCxnSpPr/>
          <p:nvPr>
            <p:custDataLst>
              <p:tags r:id="rId6"/>
            </p:custDataLst>
          </p:nvPr>
        </p:nvCxnSpPr>
        <p:spPr bwMode="gray">
          <a:xfrm>
            <a:off x="4103688" y="2255838"/>
            <a:ext cx="514350" cy="0"/>
          </a:xfrm>
          <a:prstGeom prst="line">
            <a:avLst/>
          </a:prstGeom>
          <a:ln w="28575" cap="rnd" cmpd="sng" algn="ctr">
            <a:solidFill>
              <a:schemeClr val="accent4"/>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20" name="Straight Connector 19">
            <a:extLst>
              <a:ext uri="{FF2B5EF4-FFF2-40B4-BE49-F238E27FC236}">
                <a16:creationId xmlns:a16="http://schemas.microsoft.com/office/drawing/2014/main" id="{D0C552E8-9942-DD37-32E5-7CB2D3915F97}"/>
              </a:ext>
            </a:extLst>
          </p:cNvPr>
          <p:cNvCxnSpPr/>
          <p:nvPr>
            <p:custDataLst>
              <p:tags r:id="rId7"/>
            </p:custDataLst>
          </p:nvPr>
        </p:nvCxnSpPr>
        <p:spPr bwMode="gray">
          <a:xfrm>
            <a:off x="6234113" y="2255838"/>
            <a:ext cx="514350" cy="0"/>
          </a:xfrm>
          <a:prstGeom prst="line">
            <a:avLst/>
          </a:prstGeom>
          <a:ln w="28575" cap="rnd" cmpd="sng" algn="ctr">
            <a:solidFill>
              <a:schemeClr val="bg2"/>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21" name="Text Placeholder 10">
            <a:extLst>
              <a:ext uri="{FF2B5EF4-FFF2-40B4-BE49-F238E27FC236}">
                <a16:creationId xmlns:a16="http://schemas.microsoft.com/office/drawing/2014/main" id="{36D739BE-47FE-BB83-F8B7-E8594B3D4F5B}"/>
              </a:ext>
            </a:extLst>
          </p:cNvPr>
          <p:cNvSpPr>
            <a:spLocks/>
          </p:cNvSpPr>
          <p:nvPr>
            <p:custDataLst>
              <p:tags r:id="rId8"/>
            </p:custDataLst>
          </p:nvPr>
        </p:nvSpPr>
        <p:spPr bwMode="auto">
          <a:xfrm>
            <a:off x="928688" y="2171700"/>
            <a:ext cx="128270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5DFC2055-B152-4F7C-A123-6556FD1BE70E}" type="datetime'''E''c''on''''''o''''mic'''''' p''o''''''te''''nti''''''a''l'">
              <a:rPr lang="en-US" altLang="en-US" sz="1200" smtClean="0"/>
              <a:pPr/>
              <a:t>Economic potential</a:t>
            </a:fld>
            <a:endParaRPr lang="en-US" sz="1200" dirty="0"/>
          </a:p>
        </p:txBody>
      </p:sp>
      <p:sp>
        <p:nvSpPr>
          <p:cNvPr id="22" name="Text Placeholder 10">
            <a:extLst>
              <a:ext uri="{FF2B5EF4-FFF2-40B4-BE49-F238E27FC236}">
                <a16:creationId xmlns:a16="http://schemas.microsoft.com/office/drawing/2014/main" id="{05A795D1-6754-DEBB-C1A2-FDE5F4FAAF9A}"/>
              </a:ext>
            </a:extLst>
          </p:cNvPr>
          <p:cNvSpPr>
            <a:spLocks/>
          </p:cNvSpPr>
          <p:nvPr>
            <p:custDataLst>
              <p:tags r:id="rId9"/>
            </p:custDataLst>
          </p:nvPr>
        </p:nvSpPr>
        <p:spPr bwMode="auto">
          <a:xfrm>
            <a:off x="2906713" y="2171700"/>
            <a:ext cx="10810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D06E135A-DBAF-4E26-8F4B-36080CA10257}" type="datetime'''''M''''''arke''''''''''t'''' pote''''''nti''''''''a''''''l'">
              <a:rPr lang="en-US" altLang="en-US" sz="1200" smtClean="0"/>
              <a:pPr/>
              <a:t>Market potential</a:t>
            </a:fld>
            <a:endParaRPr lang="en-US" sz="1200" dirty="0"/>
          </a:p>
        </p:txBody>
      </p:sp>
      <p:sp>
        <p:nvSpPr>
          <p:cNvPr id="23" name="Text Placeholder 10">
            <a:extLst>
              <a:ext uri="{FF2B5EF4-FFF2-40B4-BE49-F238E27FC236}">
                <a16:creationId xmlns:a16="http://schemas.microsoft.com/office/drawing/2014/main" id="{B4FD7E93-B268-2252-1257-CE804DF116C4}"/>
              </a:ext>
            </a:extLst>
          </p:cNvPr>
          <p:cNvSpPr>
            <a:spLocks/>
          </p:cNvSpPr>
          <p:nvPr>
            <p:custDataLst>
              <p:tags r:id="rId10"/>
            </p:custDataLst>
          </p:nvPr>
        </p:nvSpPr>
        <p:spPr bwMode="auto">
          <a:xfrm>
            <a:off x="4683125" y="2171700"/>
            <a:ext cx="1435100" cy="3651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A55E4ECB-8D1C-4806-8481-077096F71EF0}" type="datetime'''E''x''''pected ins''t''allation &#10;(''''b''a''s''''el''''ine)'">
              <a:rPr lang="en-US" altLang="en-US" sz="1200" smtClean="0"/>
              <a:pPr/>
              <a:t>Expected installation 
(baseline)</a:t>
            </a:fld>
            <a:endParaRPr lang="en-US" sz="1200" dirty="0"/>
          </a:p>
        </p:txBody>
      </p:sp>
      <p:sp>
        <p:nvSpPr>
          <p:cNvPr id="24" name="Text Placeholder 10">
            <a:extLst>
              <a:ext uri="{FF2B5EF4-FFF2-40B4-BE49-F238E27FC236}">
                <a16:creationId xmlns:a16="http://schemas.microsoft.com/office/drawing/2014/main" id="{544D6C1C-4177-0DCD-587C-21BF720B8287}"/>
              </a:ext>
            </a:extLst>
          </p:cNvPr>
          <p:cNvSpPr>
            <a:spLocks/>
          </p:cNvSpPr>
          <p:nvPr>
            <p:custDataLst>
              <p:tags r:id="rId11"/>
            </p:custDataLst>
          </p:nvPr>
        </p:nvSpPr>
        <p:spPr bwMode="auto">
          <a:xfrm>
            <a:off x="6813550" y="2171700"/>
            <a:ext cx="10382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6C191EBC-E68E-49A5-BC3B-2B6292855381}" type="datetime'L''i''''f''''''''t''''off'' ''''t''''raject''o''''''''''''ry'">
              <a:rPr lang="en-US" altLang="en-US" sz="1200" smtClean="0"/>
              <a:pPr/>
              <a:t>Liftoff trajectory</a:t>
            </a:fld>
            <a:endParaRPr lang="en-US" sz="1200" dirty="0"/>
          </a:p>
        </p:txBody>
      </p:sp>
    </p:spTree>
    <p:extLst>
      <p:ext uri="{BB962C8B-B14F-4D97-AF65-F5344CB8AC3E}">
        <p14:creationId xmlns:p14="http://schemas.microsoft.com/office/powerpoint/2010/main" val="3008348935"/>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think-cell data - do not delete" hidden="1">
            <a:extLst>
              <a:ext uri="{FF2B5EF4-FFF2-40B4-BE49-F238E27FC236}">
                <a16:creationId xmlns:a16="http://schemas.microsoft.com/office/drawing/2014/main" id="{D59E63A6-79E4-8DDC-F864-34C23E792264}"/>
              </a:ext>
            </a:extLst>
          </p:cNvPr>
          <p:cNvGraphicFramePr>
            <a:graphicFrameLocks/>
          </p:cNvGraphicFramePr>
          <p:nvPr>
            <p:custDataLst>
              <p:tags r:id="rId1"/>
            </p:custDataLst>
            <p:extLst>
              <p:ext uri="{D42A27DB-BD31-4B8C-83A1-F6EECF244321}">
                <p14:modId xmlns:p14="http://schemas.microsoft.com/office/powerpoint/2010/main" val="1771912095"/>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22" imgW="7772400" imgH="10058400" progId="TCLayout.ActiveDocument.1">
                  <p:embed/>
                </p:oleObj>
              </mc:Choice>
              <mc:Fallback>
                <p:oleObj name="think-cell Slide" r:id="rId22" imgW="7772400" imgH="10058400" progId="TCLayout.ActiveDocument.1">
                  <p:embed/>
                  <p:pic>
                    <p:nvPicPr>
                      <p:cNvPr id="11" name="think-cell data - do not delete" hidden="1">
                        <a:extLst>
                          <a:ext uri="{FF2B5EF4-FFF2-40B4-BE49-F238E27FC236}">
                            <a16:creationId xmlns:a16="http://schemas.microsoft.com/office/drawing/2014/main" id="{D59E63A6-79E4-8DDC-F864-34C23E792264}"/>
                          </a:ext>
                        </a:extLst>
                      </p:cNvPr>
                      <p:cNvPicPr/>
                      <p:nvPr/>
                    </p:nvPicPr>
                    <p:blipFill>
                      <a:blip r:embed="rId23"/>
                      <a:stretch>
                        <a:fillRect/>
                      </a:stretch>
                    </p:blipFill>
                    <p:spPr>
                      <a:xfrm>
                        <a:off x="1588" y="1588"/>
                        <a:ext cx="1227" cy="1588"/>
                      </a:xfrm>
                      <a:prstGeom prst="rect">
                        <a:avLst/>
                      </a:prstGeom>
                    </p:spPr>
                  </p:pic>
                </p:oleObj>
              </mc:Fallback>
            </mc:AlternateContent>
          </a:graphicData>
        </a:graphic>
      </p:graphicFrame>
      <p:sp>
        <p:nvSpPr>
          <p:cNvPr id="3" name="Text Placeholder 2">
            <a:extLst>
              <a:ext uri="{FF2B5EF4-FFF2-40B4-BE49-F238E27FC236}">
                <a16:creationId xmlns:a16="http://schemas.microsoft.com/office/drawing/2014/main" id="{151E7D12-7D3E-D26B-4DD5-B13969A6F390}"/>
              </a:ext>
            </a:extLst>
          </p:cNvPr>
          <p:cNvSpPr>
            <a:spLocks noGrp="1"/>
          </p:cNvSpPr>
          <p:nvPr>
            <p:ph type="body" sz="quarter" idx="14"/>
          </p:nvPr>
        </p:nvSpPr>
        <p:spPr/>
        <p:txBody>
          <a:bodyPr/>
          <a:lstStyle/>
          <a:p>
            <a:pPr marL="0" indent="0">
              <a:buNone/>
            </a:pPr>
            <a:r>
              <a:rPr lang="en-US" sz="1400" b="1" dirty="0"/>
              <a:t>Observations</a:t>
            </a:r>
          </a:p>
          <a:p>
            <a:pPr marL="0" indent="0">
              <a:buNone/>
            </a:pPr>
            <a:endParaRPr lang="en-US" sz="1400" b="1" dirty="0"/>
          </a:p>
          <a:p>
            <a:r>
              <a:rPr lang="en-US" sz="1050" dirty="0"/>
              <a:t>The community geothermal design case study used effective siting and design methodologies to design a </a:t>
            </a:r>
            <a:r>
              <a:rPr lang="en-US" sz="1050" dirty="0" err="1"/>
              <a:t>CapEx</a:t>
            </a:r>
            <a:r>
              <a:rPr lang="en-US" sz="1050" dirty="0"/>
              <a:t>-efficient geothermal system.</a:t>
            </a:r>
          </a:p>
          <a:p>
            <a:r>
              <a:rPr lang="en-US" sz="1050" dirty="0"/>
              <a:t>The total system will supply heating to 132 apartments in 28 buildings. Project specifics include:</a:t>
            </a:r>
          </a:p>
          <a:p>
            <a:pPr lvl="1"/>
            <a:r>
              <a:rPr lang="en-US" sz="1050" dirty="0"/>
              <a:t>Drill 90 500-foot boreholes </a:t>
            </a:r>
          </a:p>
          <a:p>
            <a:pPr lvl="1"/>
            <a:r>
              <a:rPr lang="en-US" sz="1050" dirty="0"/>
              <a:t>Construct pump house</a:t>
            </a:r>
          </a:p>
          <a:p>
            <a:pPr lvl="1"/>
            <a:r>
              <a:rPr lang="en-US" sz="1050" dirty="0"/>
              <a:t>Distribute water/glycol fluid to apartments</a:t>
            </a:r>
          </a:p>
          <a:p>
            <a:pPr lvl="1"/>
            <a:r>
              <a:rPr lang="en-US" sz="1050" dirty="0"/>
              <a:t>Retrofit apartments with water-source heat pumps</a:t>
            </a:r>
          </a:p>
          <a:p>
            <a:r>
              <a:rPr lang="en-US" sz="1050" dirty="0"/>
              <a:t>The UConn Institute for Advanced Systems Engineering and LN Consulting led the engineering design work. Design factors included:</a:t>
            </a:r>
          </a:p>
          <a:p>
            <a:pPr lvl="1"/>
            <a:r>
              <a:rPr lang="en-US" sz="1050" dirty="0"/>
              <a:t>Heating and cooling loads</a:t>
            </a:r>
          </a:p>
          <a:p>
            <a:pPr lvl="1"/>
            <a:r>
              <a:rPr lang="en-US" sz="1050" dirty="0"/>
              <a:t>Soil thermal data</a:t>
            </a:r>
          </a:p>
          <a:p>
            <a:pPr lvl="1"/>
            <a:r>
              <a:rPr lang="en-US" sz="1050" dirty="0"/>
              <a:t>Applicable codes</a:t>
            </a:r>
          </a:p>
        </p:txBody>
      </p:sp>
      <p:sp>
        <p:nvSpPr>
          <p:cNvPr id="4" name="Title 3">
            <a:extLst>
              <a:ext uri="{FF2B5EF4-FFF2-40B4-BE49-F238E27FC236}">
                <a16:creationId xmlns:a16="http://schemas.microsoft.com/office/drawing/2014/main" id="{503E7B68-87F6-C2D3-A392-0DD20B965837}"/>
              </a:ext>
            </a:extLst>
          </p:cNvPr>
          <p:cNvSpPr>
            <a:spLocks noGrp="1"/>
          </p:cNvSpPr>
          <p:nvPr>
            <p:ph type="title"/>
          </p:nvPr>
        </p:nvSpPr>
        <p:spPr/>
        <p:txBody>
          <a:bodyPr vert="horz" rIns="91440"/>
          <a:lstStyle/>
          <a:p>
            <a:r>
              <a:rPr lang="en-US" dirty="0"/>
              <a:t>Utilizing effective siting and design methodologies to design a </a:t>
            </a:r>
            <a:r>
              <a:rPr lang="en-US" dirty="0" err="1"/>
              <a:t>CapEx</a:t>
            </a:r>
            <a:r>
              <a:rPr lang="en-US" dirty="0"/>
              <a:t>-efficient geothermal system</a:t>
            </a:r>
          </a:p>
        </p:txBody>
      </p:sp>
      <p:sp>
        <p:nvSpPr>
          <p:cNvPr id="5" name="Footer Placeholder 4">
            <a:extLst>
              <a:ext uri="{FF2B5EF4-FFF2-40B4-BE49-F238E27FC236}">
                <a16:creationId xmlns:a16="http://schemas.microsoft.com/office/drawing/2014/main" id="{452EA0C5-8A3B-1C72-8040-BF0B19E0D366}"/>
              </a:ext>
            </a:extLst>
          </p:cNvPr>
          <p:cNvSpPr>
            <a:spLocks noGrp="1"/>
          </p:cNvSpPr>
          <p:nvPr>
            <p:ph type="ftr" sz="quarter" idx="3"/>
          </p:nvPr>
        </p:nvSpPr>
        <p:spPr/>
        <p:txBody>
          <a:bodyPr/>
          <a:lstStyle/>
          <a:p>
            <a:r>
              <a:rPr lang="en-US" dirty="0">
                <a:solidFill>
                  <a:srgbClr val="000000"/>
                </a:solidFill>
              </a:rPr>
              <a:t>Sources: </a:t>
            </a:r>
            <a:r>
              <a:rPr lang="en-US" dirty="0">
                <a:solidFill>
                  <a:srgbClr val="000000"/>
                </a:solidFill>
                <a:hlinkClick r:id="rId24"/>
              </a:rPr>
              <a:t>Connecticut Community Geothermal Case Study </a:t>
            </a:r>
            <a:r>
              <a:rPr lang="en-US" dirty="0">
                <a:solidFill>
                  <a:srgbClr val="000000"/>
                </a:solidFill>
              </a:rPr>
              <a:t> (Connecticut DOEP, 2024). </a:t>
            </a:r>
            <a:br>
              <a:rPr lang="en-US" dirty="0">
                <a:solidFill>
                  <a:srgbClr val="000000"/>
                </a:solidFill>
              </a:rPr>
            </a:br>
            <a:r>
              <a:rPr lang="en-US" dirty="0">
                <a:solidFill>
                  <a:srgbClr val="000000"/>
                </a:solidFill>
              </a:rPr>
              <a:t>Credit: Hassan Riaz, Pia Doris Morrow, and </a:t>
            </a:r>
            <a:r>
              <a:rPr lang="en-US" dirty="0">
                <a:solidFill>
                  <a:srgbClr val="000000"/>
                </a:solidFill>
                <a:hlinkClick r:id="rId25"/>
              </a:rPr>
              <a:t>Gernot Wagner</a:t>
            </a:r>
            <a:r>
              <a:rPr lang="en-US" dirty="0">
                <a:solidFill>
                  <a:srgbClr val="000000"/>
                </a:solidFill>
              </a:rPr>
              <a:t>. </a:t>
            </a:r>
            <a:r>
              <a:rPr lang="en-US" dirty="0">
                <a:hlinkClick r:id="rId26"/>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chemeClr val="tx1"/>
              </a:solidFill>
            </a:endParaRPr>
          </a:p>
        </p:txBody>
      </p:sp>
      <p:sp>
        <p:nvSpPr>
          <p:cNvPr id="8" name="Oval 7">
            <a:extLst>
              <a:ext uri="{FF2B5EF4-FFF2-40B4-BE49-F238E27FC236}">
                <a16:creationId xmlns:a16="http://schemas.microsoft.com/office/drawing/2014/main" id="{1E304EEB-A9A5-3AAA-F32D-D4E7C60FB29D}"/>
              </a:ext>
            </a:extLst>
          </p:cNvPr>
          <p:cNvSpPr/>
          <p:nvPr/>
        </p:nvSpPr>
        <p:spPr bwMode="gray">
          <a:xfrm>
            <a:off x="54864" y="552234"/>
            <a:ext cx="274320" cy="274320"/>
          </a:xfrm>
          <a:prstGeom prst="ellipse">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err="1">
              <a:solidFill>
                <a:schemeClr val="tx1"/>
              </a:solidFill>
            </a:endParaRPr>
          </a:p>
        </p:txBody>
      </p:sp>
      <p:sp>
        <p:nvSpPr>
          <p:cNvPr id="9" name="Text Placeholder 2">
            <a:extLst>
              <a:ext uri="{FF2B5EF4-FFF2-40B4-BE49-F238E27FC236}">
                <a16:creationId xmlns:a16="http://schemas.microsoft.com/office/drawing/2014/main" id="{A14558AB-8208-A60F-C617-94D25F1F0888}"/>
              </a:ext>
            </a:extLst>
          </p:cNvPr>
          <p:cNvSpPr txBox="1">
            <a:spLocks/>
          </p:cNvSpPr>
          <p:nvPr/>
        </p:nvSpPr>
        <p:spPr>
          <a:xfrm>
            <a:off x="54864" y="552234"/>
            <a:ext cx="274320" cy="274320"/>
          </a:xfrm>
          <a:prstGeom prst="rect">
            <a:avLst/>
          </a:prstGeom>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200" b="1" dirty="0">
                <a:solidFill>
                  <a:schemeClr val="bg1"/>
                </a:solidFill>
              </a:rPr>
              <a:t>2</a:t>
            </a:r>
          </a:p>
        </p:txBody>
      </p:sp>
      <p:sp>
        <p:nvSpPr>
          <p:cNvPr id="10" name="Text Placeholder 1">
            <a:extLst>
              <a:ext uri="{FF2B5EF4-FFF2-40B4-BE49-F238E27FC236}">
                <a16:creationId xmlns:a16="http://schemas.microsoft.com/office/drawing/2014/main" id="{D867D897-009D-6E26-2B26-A2157BA6A880}"/>
              </a:ext>
            </a:extLst>
          </p:cNvPr>
          <p:cNvSpPr txBox="1">
            <a:spLocks/>
          </p:cNvSpPr>
          <p:nvPr/>
        </p:nvSpPr>
        <p:spPr>
          <a:xfrm>
            <a:off x="0" y="0"/>
            <a:ext cx="3886200" cy="320040"/>
          </a:xfrm>
          <a:prstGeom prst="rect">
            <a:avLst/>
          </a:prstGeom>
          <a:solidFill>
            <a:schemeClr val="accent4"/>
          </a:solidFill>
        </p:spPr>
        <p:txBody>
          <a:bodyPr vert="horz" lIns="91440" tIns="45720" rIns="91440" bIns="45720" rtlCol="0" anchor="ctr">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Deployment: Design</a:t>
            </a:r>
          </a:p>
        </p:txBody>
      </p:sp>
      <p:sp>
        <p:nvSpPr>
          <p:cNvPr id="12" name="Rectangle 11">
            <a:extLst>
              <a:ext uri="{FF2B5EF4-FFF2-40B4-BE49-F238E27FC236}">
                <a16:creationId xmlns:a16="http://schemas.microsoft.com/office/drawing/2014/main" id="{1145EAFF-C9A7-61DD-17CE-8B2A781A9D96}"/>
              </a:ext>
            </a:extLst>
          </p:cNvPr>
          <p:cNvSpPr/>
          <p:nvPr/>
        </p:nvSpPr>
        <p:spPr bwMode="gray">
          <a:xfrm>
            <a:off x="904875" y="2490788"/>
            <a:ext cx="1784350" cy="555625"/>
          </a:xfrm>
          <a:prstGeom prst="rect">
            <a:avLst/>
          </a:prstGeom>
          <a:solidFill>
            <a:schemeClr val="accent5"/>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1" dirty="0">
                <a:solidFill>
                  <a:schemeClr val="bg1"/>
                </a:solidFill>
              </a:rPr>
              <a:t>Site Data</a:t>
            </a:r>
          </a:p>
        </p:txBody>
      </p:sp>
      <p:sp>
        <p:nvSpPr>
          <p:cNvPr id="13" name="Rectangle 12">
            <a:extLst>
              <a:ext uri="{FF2B5EF4-FFF2-40B4-BE49-F238E27FC236}">
                <a16:creationId xmlns:a16="http://schemas.microsoft.com/office/drawing/2014/main" id="{4207834B-5575-A546-21E6-D33463D0274B}"/>
              </a:ext>
            </a:extLst>
          </p:cNvPr>
          <p:cNvSpPr/>
          <p:nvPr/>
        </p:nvSpPr>
        <p:spPr bwMode="gray">
          <a:xfrm>
            <a:off x="2871788" y="2486025"/>
            <a:ext cx="1784350" cy="560388"/>
          </a:xfrm>
          <a:prstGeom prst="rect">
            <a:avLst/>
          </a:prstGeom>
          <a:solidFill>
            <a:schemeClr val="accent5"/>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1" dirty="0">
                <a:solidFill>
                  <a:schemeClr val="bg1"/>
                </a:solidFill>
              </a:rPr>
              <a:t>Energy Modeling </a:t>
            </a:r>
            <a:r>
              <a:rPr lang="en-US" sz="1200" dirty="0">
                <a:solidFill>
                  <a:schemeClr val="bg1"/>
                </a:solidFill>
              </a:rPr>
              <a:t>(EnergyPlus/ OpenStudio)</a:t>
            </a:r>
          </a:p>
        </p:txBody>
      </p:sp>
      <p:sp>
        <p:nvSpPr>
          <p:cNvPr id="14" name="Rectangle 13">
            <a:extLst>
              <a:ext uri="{FF2B5EF4-FFF2-40B4-BE49-F238E27FC236}">
                <a16:creationId xmlns:a16="http://schemas.microsoft.com/office/drawing/2014/main" id="{ACECADD8-BB88-D806-6F6C-F07079AB6802}"/>
              </a:ext>
            </a:extLst>
          </p:cNvPr>
          <p:cNvSpPr/>
          <p:nvPr/>
        </p:nvSpPr>
        <p:spPr bwMode="gray">
          <a:xfrm>
            <a:off x="4835525" y="2486025"/>
            <a:ext cx="1784350" cy="560388"/>
          </a:xfrm>
          <a:prstGeom prst="rect">
            <a:avLst/>
          </a:prstGeom>
          <a:solidFill>
            <a:schemeClr val="accent5"/>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1" dirty="0">
                <a:solidFill>
                  <a:schemeClr val="bg1"/>
                </a:solidFill>
              </a:rPr>
              <a:t>GHP Modeling (</a:t>
            </a:r>
            <a:r>
              <a:rPr lang="en-US" sz="1200" dirty="0">
                <a:solidFill>
                  <a:schemeClr val="bg1"/>
                </a:solidFill>
              </a:rPr>
              <a:t>TRNSYS)</a:t>
            </a:r>
            <a:endParaRPr lang="en-US" sz="1200" b="1" dirty="0">
              <a:solidFill>
                <a:schemeClr val="bg1"/>
              </a:solidFill>
            </a:endParaRPr>
          </a:p>
        </p:txBody>
      </p:sp>
      <p:sp>
        <p:nvSpPr>
          <p:cNvPr id="15" name="Rectangle 14">
            <a:extLst>
              <a:ext uri="{FF2B5EF4-FFF2-40B4-BE49-F238E27FC236}">
                <a16:creationId xmlns:a16="http://schemas.microsoft.com/office/drawing/2014/main" id="{5FF55455-FC12-17E6-EE5C-F8ED313FFEC0}"/>
              </a:ext>
            </a:extLst>
          </p:cNvPr>
          <p:cNvSpPr/>
          <p:nvPr/>
        </p:nvSpPr>
        <p:spPr bwMode="gray">
          <a:xfrm>
            <a:off x="6802438" y="2486025"/>
            <a:ext cx="1784350" cy="560388"/>
          </a:xfrm>
          <a:prstGeom prst="rect">
            <a:avLst/>
          </a:prstGeom>
          <a:solidFill>
            <a:schemeClr val="accent5"/>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1" dirty="0">
                <a:solidFill>
                  <a:schemeClr val="bg1"/>
                </a:solidFill>
              </a:rPr>
              <a:t>Conceptual Design Analysis</a:t>
            </a:r>
          </a:p>
        </p:txBody>
      </p:sp>
      <p:sp>
        <p:nvSpPr>
          <p:cNvPr id="16" name="Rectangle 15">
            <a:extLst>
              <a:ext uri="{FF2B5EF4-FFF2-40B4-BE49-F238E27FC236}">
                <a16:creationId xmlns:a16="http://schemas.microsoft.com/office/drawing/2014/main" id="{BC37BFC8-F7F7-7340-BD9B-7D0FE4038BDC}"/>
              </a:ext>
            </a:extLst>
          </p:cNvPr>
          <p:cNvSpPr/>
          <p:nvPr/>
        </p:nvSpPr>
        <p:spPr bwMode="gray">
          <a:xfrm>
            <a:off x="6800850" y="3302000"/>
            <a:ext cx="1784350" cy="561975"/>
          </a:xfrm>
          <a:prstGeom prst="rect">
            <a:avLst/>
          </a:prstGeom>
          <a:solidFill>
            <a:schemeClr val="accent5"/>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1" dirty="0">
                <a:solidFill>
                  <a:schemeClr val="bg1"/>
                </a:solidFill>
              </a:rPr>
              <a:t>Detailed Design</a:t>
            </a:r>
          </a:p>
        </p:txBody>
      </p:sp>
      <p:cxnSp>
        <p:nvCxnSpPr>
          <p:cNvPr id="17" name="Straight Arrow Connector 16">
            <a:extLst>
              <a:ext uri="{FF2B5EF4-FFF2-40B4-BE49-F238E27FC236}">
                <a16:creationId xmlns:a16="http://schemas.microsoft.com/office/drawing/2014/main" id="{BB2ABA0E-2B46-B3DB-44CD-5C330FAB0DCD}"/>
              </a:ext>
            </a:extLst>
          </p:cNvPr>
          <p:cNvCxnSpPr>
            <a:cxnSpLocks/>
            <a:endCxn id="12" idx="0"/>
          </p:cNvCxnSpPr>
          <p:nvPr/>
        </p:nvCxnSpPr>
        <p:spPr bwMode="gray">
          <a:xfrm>
            <a:off x="1797050" y="2112963"/>
            <a:ext cx="0" cy="377825"/>
          </a:xfrm>
          <a:prstGeom prst="straightConnector1">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cxnSp>
        <p:nvCxnSpPr>
          <p:cNvPr id="18" name="Straight Arrow Connector 17">
            <a:extLst>
              <a:ext uri="{FF2B5EF4-FFF2-40B4-BE49-F238E27FC236}">
                <a16:creationId xmlns:a16="http://schemas.microsoft.com/office/drawing/2014/main" id="{0981680D-8955-D063-F55B-05D666FB0E75}"/>
              </a:ext>
            </a:extLst>
          </p:cNvPr>
          <p:cNvCxnSpPr>
            <a:cxnSpLocks/>
            <a:endCxn id="12" idx="2"/>
          </p:cNvCxnSpPr>
          <p:nvPr/>
        </p:nvCxnSpPr>
        <p:spPr bwMode="gray">
          <a:xfrm flipV="1">
            <a:off x="1797050" y="3046413"/>
            <a:ext cx="0" cy="663575"/>
          </a:xfrm>
          <a:prstGeom prst="straightConnector1">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cxnSp>
        <p:nvCxnSpPr>
          <p:cNvPr id="19" name="Straight Arrow Connector 18">
            <a:extLst>
              <a:ext uri="{FF2B5EF4-FFF2-40B4-BE49-F238E27FC236}">
                <a16:creationId xmlns:a16="http://schemas.microsoft.com/office/drawing/2014/main" id="{8C1B2E93-0472-4AD4-F929-1A404BB204E3}"/>
              </a:ext>
            </a:extLst>
          </p:cNvPr>
          <p:cNvCxnSpPr>
            <a:cxnSpLocks/>
          </p:cNvCxnSpPr>
          <p:nvPr/>
        </p:nvCxnSpPr>
        <p:spPr bwMode="gray">
          <a:xfrm flipV="1">
            <a:off x="3362325" y="3025775"/>
            <a:ext cx="1588" cy="350838"/>
          </a:xfrm>
          <a:prstGeom prst="straightConnector1">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cxnSp>
        <p:nvCxnSpPr>
          <p:cNvPr id="20" name="Straight Arrow Connector 19">
            <a:extLst>
              <a:ext uri="{FF2B5EF4-FFF2-40B4-BE49-F238E27FC236}">
                <a16:creationId xmlns:a16="http://schemas.microsoft.com/office/drawing/2014/main" id="{378A7574-9876-DCBF-BB75-F98F2E2A25ED}"/>
              </a:ext>
            </a:extLst>
          </p:cNvPr>
          <p:cNvCxnSpPr>
            <a:cxnSpLocks/>
          </p:cNvCxnSpPr>
          <p:nvPr/>
        </p:nvCxnSpPr>
        <p:spPr bwMode="gray">
          <a:xfrm flipV="1">
            <a:off x="4117975" y="3025775"/>
            <a:ext cx="1588" cy="350838"/>
          </a:xfrm>
          <a:prstGeom prst="straightConnector1">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99D6B68D-0BA8-4432-0BD1-57DE22C763D0}"/>
              </a:ext>
            </a:extLst>
          </p:cNvPr>
          <p:cNvCxnSpPr>
            <a:cxnSpLocks/>
          </p:cNvCxnSpPr>
          <p:nvPr/>
        </p:nvCxnSpPr>
        <p:spPr bwMode="gray">
          <a:xfrm flipV="1">
            <a:off x="5767388" y="3054350"/>
            <a:ext cx="1588" cy="350838"/>
          </a:xfrm>
          <a:prstGeom prst="straightConnector1">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cxnSp>
        <p:nvCxnSpPr>
          <p:cNvPr id="22" name="Elbow Connector 21">
            <a:extLst>
              <a:ext uri="{FF2B5EF4-FFF2-40B4-BE49-F238E27FC236}">
                <a16:creationId xmlns:a16="http://schemas.microsoft.com/office/drawing/2014/main" id="{4519C713-D08A-1761-E562-77F2BC1BF6BE}"/>
              </a:ext>
            </a:extLst>
          </p:cNvPr>
          <p:cNvCxnSpPr>
            <a:cxnSpLocks/>
            <a:stCxn id="13" idx="0"/>
            <a:endCxn id="14" idx="0"/>
          </p:cNvCxnSpPr>
          <p:nvPr/>
        </p:nvCxnSpPr>
        <p:spPr bwMode="gray">
          <a:xfrm rot="5400000" flipH="1" flipV="1">
            <a:off x="4745831" y="1504157"/>
            <a:ext cx="12700" cy="1963737"/>
          </a:xfrm>
          <a:prstGeom prst="bentConnector3">
            <a:avLst>
              <a:gd name="adj1" fmla="val 1800000"/>
            </a:avLst>
          </a:prstGeom>
          <a:ln w="9525" cap="flat">
            <a:solidFill>
              <a:schemeClr val="tx1"/>
            </a:solidFill>
            <a:miter lim="800000"/>
            <a:headEnd type="triangle"/>
            <a:tailEnd type="triangle"/>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B4B9FE9B-3871-C6F2-F29B-C528F293CB4A}"/>
              </a:ext>
            </a:extLst>
          </p:cNvPr>
          <p:cNvSpPr txBox="1"/>
          <p:nvPr/>
        </p:nvSpPr>
        <p:spPr bwMode="gray">
          <a:xfrm>
            <a:off x="1192213" y="1757363"/>
            <a:ext cx="1182055" cy="469359"/>
          </a:xfrm>
          <a:prstGeom prst="rect">
            <a:avLst/>
          </a:prstGeom>
          <a:noFill/>
        </p:spPr>
        <p:txBody>
          <a:bodyPr wrap="none" lIns="137160" tIns="137160" rIns="274320" bIns="137160" rtlCol="0">
            <a:spAutoFit/>
          </a:bodyPr>
          <a:lstStyle/>
          <a:p>
            <a:pPr marL="0" indent="0" algn="l">
              <a:spcBef>
                <a:spcPts val="600"/>
              </a:spcBef>
              <a:spcAft>
                <a:spcPts val="600"/>
              </a:spcAft>
              <a:buNone/>
            </a:pPr>
            <a:r>
              <a:rPr lang="en-US" sz="1250" b="1" dirty="0"/>
              <a:t>Site Visits</a:t>
            </a:r>
          </a:p>
        </p:txBody>
      </p:sp>
      <p:sp>
        <p:nvSpPr>
          <p:cNvPr id="24" name="TextBox 23">
            <a:extLst>
              <a:ext uri="{FF2B5EF4-FFF2-40B4-BE49-F238E27FC236}">
                <a16:creationId xmlns:a16="http://schemas.microsoft.com/office/drawing/2014/main" id="{42DC7763-2766-39AF-596F-4A8D4E7FEA44}"/>
              </a:ext>
            </a:extLst>
          </p:cNvPr>
          <p:cNvSpPr txBox="1"/>
          <p:nvPr/>
        </p:nvSpPr>
        <p:spPr bwMode="gray">
          <a:xfrm>
            <a:off x="1198563" y="3575050"/>
            <a:ext cx="1478290" cy="469359"/>
          </a:xfrm>
          <a:prstGeom prst="rect">
            <a:avLst/>
          </a:prstGeom>
          <a:noFill/>
        </p:spPr>
        <p:txBody>
          <a:bodyPr wrap="none" lIns="137160" tIns="137160" rIns="274320" bIns="137160" rtlCol="0">
            <a:spAutoFit/>
          </a:bodyPr>
          <a:lstStyle/>
          <a:p>
            <a:pPr marL="0" indent="0" algn="l">
              <a:spcBef>
                <a:spcPts val="600"/>
              </a:spcBef>
              <a:spcAft>
                <a:spcPts val="600"/>
              </a:spcAft>
              <a:buNone/>
            </a:pPr>
            <a:r>
              <a:rPr lang="en-US" sz="1250" b="1" dirty="0"/>
              <a:t>Site Drawings</a:t>
            </a:r>
          </a:p>
        </p:txBody>
      </p:sp>
      <p:sp>
        <p:nvSpPr>
          <p:cNvPr id="25" name="TextBox 24">
            <a:extLst>
              <a:ext uri="{FF2B5EF4-FFF2-40B4-BE49-F238E27FC236}">
                <a16:creationId xmlns:a16="http://schemas.microsoft.com/office/drawing/2014/main" id="{5CAC5E97-12F2-E5DA-6774-2BE77D67D111}"/>
              </a:ext>
            </a:extLst>
          </p:cNvPr>
          <p:cNvSpPr txBox="1"/>
          <p:nvPr/>
        </p:nvSpPr>
        <p:spPr bwMode="gray">
          <a:xfrm>
            <a:off x="3082925" y="1814513"/>
            <a:ext cx="3302827" cy="469359"/>
          </a:xfrm>
          <a:prstGeom prst="rect">
            <a:avLst/>
          </a:prstGeom>
          <a:noFill/>
        </p:spPr>
        <p:txBody>
          <a:bodyPr wrap="none" lIns="137160" tIns="137160" rIns="274320" bIns="137160" rtlCol="0">
            <a:spAutoFit/>
          </a:bodyPr>
          <a:lstStyle/>
          <a:p>
            <a:pPr marL="0" indent="0" algn="l">
              <a:spcBef>
                <a:spcPts val="600"/>
              </a:spcBef>
              <a:spcAft>
                <a:spcPts val="600"/>
              </a:spcAft>
              <a:buNone/>
            </a:pPr>
            <a:r>
              <a:rPr lang="en-US" sz="1250" b="1" dirty="0"/>
              <a:t>Integrating Energy and GHP Modeling</a:t>
            </a:r>
          </a:p>
        </p:txBody>
      </p:sp>
      <p:sp>
        <p:nvSpPr>
          <p:cNvPr id="26" name="TextBox 25">
            <a:extLst>
              <a:ext uri="{FF2B5EF4-FFF2-40B4-BE49-F238E27FC236}">
                <a16:creationId xmlns:a16="http://schemas.microsoft.com/office/drawing/2014/main" id="{4250B16A-29DB-85F1-8EF0-6DB5CE3B1847}"/>
              </a:ext>
            </a:extLst>
          </p:cNvPr>
          <p:cNvSpPr txBox="1"/>
          <p:nvPr/>
        </p:nvSpPr>
        <p:spPr bwMode="gray">
          <a:xfrm>
            <a:off x="2889250" y="3244850"/>
            <a:ext cx="1079500" cy="661720"/>
          </a:xfrm>
          <a:prstGeom prst="rect">
            <a:avLst/>
          </a:prstGeom>
          <a:noFill/>
        </p:spPr>
        <p:txBody>
          <a:bodyPr wrap="square" lIns="137160" tIns="137160" rIns="274320" bIns="137160" rtlCol="0">
            <a:spAutoFit/>
          </a:bodyPr>
          <a:lstStyle/>
          <a:p>
            <a:pPr marL="0" indent="0" algn="ctr">
              <a:spcBef>
                <a:spcPts val="600"/>
              </a:spcBef>
              <a:spcAft>
                <a:spcPts val="600"/>
              </a:spcAft>
              <a:buNone/>
            </a:pPr>
            <a:r>
              <a:rPr lang="en-US" sz="1250" b="1" dirty="0"/>
              <a:t>Energy Audit</a:t>
            </a:r>
          </a:p>
        </p:txBody>
      </p:sp>
      <p:sp>
        <p:nvSpPr>
          <p:cNvPr id="27" name="TextBox 26">
            <a:extLst>
              <a:ext uri="{FF2B5EF4-FFF2-40B4-BE49-F238E27FC236}">
                <a16:creationId xmlns:a16="http://schemas.microsoft.com/office/drawing/2014/main" id="{76FBAF8D-9FF1-6A33-A201-7FE799180B5C}"/>
              </a:ext>
            </a:extLst>
          </p:cNvPr>
          <p:cNvSpPr txBox="1"/>
          <p:nvPr/>
        </p:nvSpPr>
        <p:spPr bwMode="gray">
          <a:xfrm>
            <a:off x="3717925" y="3279775"/>
            <a:ext cx="1008063" cy="661720"/>
          </a:xfrm>
          <a:prstGeom prst="rect">
            <a:avLst/>
          </a:prstGeom>
          <a:noFill/>
        </p:spPr>
        <p:txBody>
          <a:bodyPr wrap="square" lIns="137160" tIns="137160" rIns="274320" bIns="137160" rtlCol="0">
            <a:spAutoFit/>
          </a:bodyPr>
          <a:lstStyle/>
          <a:p>
            <a:pPr marL="0" indent="0" algn="ctr">
              <a:spcBef>
                <a:spcPts val="600"/>
              </a:spcBef>
              <a:spcAft>
                <a:spcPts val="600"/>
              </a:spcAft>
              <a:buNone/>
            </a:pPr>
            <a:r>
              <a:rPr lang="en-US" sz="1250" b="1" dirty="0"/>
              <a:t>Utility Data</a:t>
            </a:r>
          </a:p>
        </p:txBody>
      </p:sp>
      <p:sp>
        <p:nvSpPr>
          <p:cNvPr id="28" name="TextBox 27">
            <a:extLst>
              <a:ext uri="{FF2B5EF4-FFF2-40B4-BE49-F238E27FC236}">
                <a16:creationId xmlns:a16="http://schemas.microsoft.com/office/drawing/2014/main" id="{36DCE90E-D417-3B78-8AE1-14E6BA23CA86}"/>
              </a:ext>
            </a:extLst>
          </p:cNvPr>
          <p:cNvSpPr txBox="1"/>
          <p:nvPr/>
        </p:nvSpPr>
        <p:spPr bwMode="gray">
          <a:xfrm>
            <a:off x="5284788" y="3279775"/>
            <a:ext cx="1182055" cy="469359"/>
          </a:xfrm>
          <a:prstGeom prst="rect">
            <a:avLst/>
          </a:prstGeom>
          <a:noFill/>
        </p:spPr>
        <p:txBody>
          <a:bodyPr wrap="none" lIns="137160" tIns="137160" rIns="274320" bIns="137160" rtlCol="0">
            <a:spAutoFit/>
          </a:bodyPr>
          <a:lstStyle/>
          <a:p>
            <a:pPr marL="0" indent="0" algn="l">
              <a:spcBef>
                <a:spcPts val="600"/>
              </a:spcBef>
              <a:spcAft>
                <a:spcPts val="600"/>
              </a:spcAft>
              <a:buNone/>
            </a:pPr>
            <a:r>
              <a:rPr lang="en-US" sz="1250" b="1" dirty="0"/>
              <a:t>Site Visits</a:t>
            </a:r>
          </a:p>
        </p:txBody>
      </p:sp>
      <p:cxnSp>
        <p:nvCxnSpPr>
          <p:cNvPr id="29" name="Straight Arrow Connector 28">
            <a:extLst>
              <a:ext uri="{FF2B5EF4-FFF2-40B4-BE49-F238E27FC236}">
                <a16:creationId xmlns:a16="http://schemas.microsoft.com/office/drawing/2014/main" id="{F01F57DF-60E4-BF8D-5F78-0D2D9D310672}"/>
              </a:ext>
            </a:extLst>
          </p:cNvPr>
          <p:cNvCxnSpPr>
            <a:cxnSpLocks/>
            <a:stCxn id="12" idx="3"/>
            <a:endCxn id="13" idx="1"/>
          </p:cNvCxnSpPr>
          <p:nvPr/>
        </p:nvCxnSpPr>
        <p:spPr bwMode="gray">
          <a:xfrm flipV="1">
            <a:off x="2689225" y="2766219"/>
            <a:ext cx="182563" cy="2382"/>
          </a:xfrm>
          <a:prstGeom prst="straightConnector1">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cxnSp>
        <p:nvCxnSpPr>
          <p:cNvPr id="30" name="Straight Arrow Connector 29">
            <a:extLst>
              <a:ext uri="{FF2B5EF4-FFF2-40B4-BE49-F238E27FC236}">
                <a16:creationId xmlns:a16="http://schemas.microsoft.com/office/drawing/2014/main" id="{34DE8042-C76D-12D2-B066-455B8C0FB9F1}"/>
              </a:ext>
            </a:extLst>
          </p:cNvPr>
          <p:cNvCxnSpPr>
            <a:cxnSpLocks/>
            <a:stCxn id="13" idx="3"/>
            <a:endCxn id="14" idx="1"/>
          </p:cNvCxnSpPr>
          <p:nvPr/>
        </p:nvCxnSpPr>
        <p:spPr bwMode="gray">
          <a:xfrm>
            <a:off x="4656138" y="2766219"/>
            <a:ext cx="179387" cy="0"/>
          </a:xfrm>
          <a:prstGeom prst="straightConnector1">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cxnSp>
        <p:nvCxnSpPr>
          <p:cNvPr id="31" name="Straight Arrow Connector 30">
            <a:extLst>
              <a:ext uri="{FF2B5EF4-FFF2-40B4-BE49-F238E27FC236}">
                <a16:creationId xmlns:a16="http://schemas.microsoft.com/office/drawing/2014/main" id="{AB3FCF13-F918-BD11-6C06-203770083259}"/>
              </a:ext>
            </a:extLst>
          </p:cNvPr>
          <p:cNvCxnSpPr>
            <a:cxnSpLocks/>
            <a:stCxn id="14" idx="3"/>
            <a:endCxn id="15" idx="1"/>
          </p:cNvCxnSpPr>
          <p:nvPr/>
        </p:nvCxnSpPr>
        <p:spPr bwMode="gray">
          <a:xfrm>
            <a:off x="6619875" y="2766219"/>
            <a:ext cx="182563" cy="0"/>
          </a:xfrm>
          <a:prstGeom prst="straightConnector1">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cxnSp>
        <p:nvCxnSpPr>
          <p:cNvPr id="32" name="Straight Arrow Connector 31">
            <a:extLst>
              <a:ext uri="{FF2B5EF4-FFF2-40B4-BE49-F238E27FC236}">
                <a16:creationId xmlns:a16="http://schemas.microsoft.com/office/drawing/2014/main" id="{5852BAF7-4F42-ACE2-5A0C-A840E041397E}"/>
              </a:ext>
            </a:extLst>
          </p:cNvPr>
          <p:cNvCxnSpPr>
            <a:cxnSpLocks/>
            <a:stCxn id="15" idx="2"/>
            <a:endCxn id="16" idx="0"/>
          </p:cNvCxnSpPr>
          <p:nvPr/>
        </p:nvCxnSpPr>
        <p:spPr bwMode="gray">
          <a:xfrm flipH="1">
            <a:off x="7693025" y="3046413"/>
            <a:ext cx="1588" cy="255587"/>
          </a:xfrm>
          <a:prstGeom prst="straightConnector1">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sp>
        <p:nvSpPr>
          <p:cNvPr id="33" name="Rectangle 32">
            <a:extLst>
              <a:ext uri="{FF2B5EF4-FFF2-40B4-BE49-F238E27FC236}">
                <a16:creationId xmlns:a16="http://schemas.microsoft.com/office/drawing/2014/main" id="{25D8795A-6B08-C82C-9BE7-A588B44D247A}"/>
              </a:ext>
            </a:extLst>
          </p:cNvPr>
          <p:cNvSpPr/>
          <p:nvPr/>
        </p:nvSpPr>
        <p:spPr bwMode="gray">
          <a:xfrm>
            <a:off x="403225" y="1581100"/>
            <a:ext cx="8502650" cy="263525"/>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1" dirty="0">
                <a:solidFill>
                  <a:schemeClr val="bg1"/>
                </a:solidFill>
              </a:rPr>
              <a:t>Design Process Overview</a:t>
            </a:r>
          </a:p>
        </p:txBody>
      </p:sp>
      <p:sp>
        <p:nvSpPr>
          <p:cNvPr id="34" name="Rectangle 33">
            <a:extLst>
              <a:ext uri="{FF2B5EF4-FFF2-40B4-BE49-F238E27FC236}">
                <a16:creationId xmlns:a16="http://schemas.microsoft.com/office/drawing/2014/main" id="{524CE430-C888-1F23-A4ED-DC065DCFDB75}"/>
              </a:ext>
            </a:extLst>
          </p:cNvPr>
          <p:cNvSpPr/>
          <p:nvPr/>
        </p:nvSpPr>
        <p:spPr bwMode="gray">
          <a:xfrm>
            <a:off x="388738" y="4067175"/>
            <a:ext cx="4179888" cy="263525"/>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1" dirty="0">
                <a:solidFill>
                  <a:schemeClr val="bg1"/>
                </a:solidFill>
              </a:rPr>
              <a:t>Project Financials (units in millions)</a:t>
            </a:r>
          </a:p>
        </p:txBody>
      </p:sp>
      <p:sp>
        <p:nvSpPr>
          <p:cNvPr id="35" name="Rectangle 34">
            <a:extLst>
              <a:ext uri="{FF2B5EF4-FFF2-40B4-BE49-F238E27FC236}">
                <a16:creationId xmlns:a16="http://schemas.microsoft.com/office/drawing/2014/main" id="{09A4889D-2F8C-15A9-512C-D3294DEA79D8}"/>
              </a:ext>
            </a:extLst>
          </p:cNvPr>
          <p:cNvSpPr/>
          <p:nvPr/>
        </p:nvSpPr>
        <p:spPr bwMode="gray">
          <a:xfrm>
            <a:off x="4711700" y="4070350"/>
            <a:ext cx="4179888" cy="263525"/>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1" dirty="0">
                <a:solidFill>
                  <a:schemeClr val="bg1"/>
                </a:solidFill>
              </a:rPr>
              <a:t>Key Project Facts</a:t>
            </a:r>
          </a:p>
        </p:txBody>
      </p:sp>
      <p:cxnSp>
        <p:nvCxnSpPr>
          <p:cNvPr id="36" name="Straight Connector 35">
            <a:extLst>
              <a:ext uri="{FF2B5EF4-FFF2-40B4-BE49-F238E27FC236}">
                <a16:creationId xmlns:a16="http://schemas.microsoft.com/office/drawing/2014/main" id="{B1A9561B-913F-BF3D-D385-FA06F78B20C5}"/>
              </a:ext>
            </a:extLst>
          </p:cNvPr>
          <p:cNvCxnSpPr/>
          <p:nvPr>
            <p:custDataLst>
              <p:tags r:id="rId2"/>
            </p:custDataLst>
          </p:nvPr>
        </p:nvCxnSpPr>
        <p:spPr bwMode="auto">
          <a:xfrm>
            <a:off x="1103313" y="4551363"/>
            <a:ext cx="357188" cy="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37" name="Straight Connector 36">
            <a:extLst>
              <a:ext uri="{FF2B5EF4-FFF2-40B4-BE49-F238E27FC236}">
                <a16:creationId xmlns:a16="http://schemas.microsoft.com/office/drawing/2014/main" id="{651F850A-DD83-FB3B-5379-288C963E655B}"/>
              </a:ext>
            </a:extLst>
          </p:cNvPr>
          <p:cNvCxnSpPr/>
          <p:nvPr>
            <p:custDataLst>
              <p:tags r:id="rId3"/>
            </p:custDataLst>
          </p:nvPr>
        </p:nvCxnSpPr>
        <p:spPr bwMode="auto">
          <a:xfrm>
            <a:off x="1909763" y="4564063"/>
            <a:ext cx="357188" cy="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38" name="Straight Connector 37">
            <a:extLst>
              <a:ext uri="{FF2B5EF4-FFF2-40B4-BE49-F238E27FC236}">
                <a16:creationId xmlns:a16="http://schemas.microsoft.com/office/drawing/2014/main" id="{A9EF4E0D-AE56-A043-87D8-801AAB3BB401}"/>
              </a:ext>
            </a:extLst>
          </p:cNvPr>
          <p:cNvCxnSpPr/>
          <p:nvPr>
            <p:custDataLst>
              <p:tags r:id="rId4"/>
            </p:custDataLst>
          </p:nvPr>
        </p:nvCxnSpPr>
        <p:spPr bwMode="auto">
          <a:xfrm>
            <a:off x="2714625" y="4651375"/>
            <a:ext cx="357188" cy="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39" name="Straight Connector 38">
            <a:extLst>
              <a:ext uri="{FF2B5EF4-FFF2-40B4-BE49-F238E27FC236}">
                <a16:creationId xmlns:a16="http://schemas.microsoft.com/office/drawing/2014/main" id="{1BE27810-7269-1FEC-FFF4-1E987F502C8B}"/>
              </a:ext>
            </a:extLst>
          </p:cNvPr>
          <p:cNvCxnSpPr/>
          <p:nvPr>
            <p:custDataLst>
              <p:tags r:id="rId5"/>
            </p:custDataLst>
          </p:nvPr>
        </p:nvCxnSpPr>
        <p:spPr bwMode="auto">
          <a:xfrm>
            <a:off x="3521075" y="5018088"/>
            <a:ext cx="357188" cy="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graphicFrame>
        <p:nvGraphicFramePr>
          <p:cNvPr id="61" name="Chart 60">
            <a:extLst>
              <a:ext uri="{FF2B5EF4-FFF2-40B4-BE49-F238E27FC236}">
                <a16:creationId xmlns:a16="http://schemas.microsoft.com/office/drawing/2014/main" id="{7D96860B-73CA-737B-819C-B83113AEFF35}"/>
              </a:ext>
            </a:extLst>
          </p:cNvPr>
          <p:cNvGraphicFramePr/>
          <p:nvPr>
            <p:custDataLst>
              <p:tags r:id="rId6"/>
            </p:custDataLst>
            <p:extLst>
              <p:ext uri="{D42A27DB-BD31-4B8C-83A1-F6EECF244321}">
                <p14:modId xmlns:p14="http://schemas.microsoft.com/office/powerpoint/2010/main" val="2594164435"/>
              </p:ext>
            </p:extLst>
          </p:nvPr>
        </p:nvGraphicFramePr>
        <p:xfrm>
          <a:off x="393700" y="4468813"/>
          <a:ext cx="4195763" cy="1182687"/>
        </p:xfrm>
        <a:graphic>
          <a:graphicData uri="http://schemas.openxmlformats.org/drawingml/2006/chart">
            <c:chart xmlns:c="http://schemas.openxmlformats.org/drawingml/2006/chart" xmlns:r="http://schemas.openxmlformats.org/officeDocument/2006/relationships" r:id="rId27"/>
          </a:graphicData>
        </a:graphic>
      </p:graphicFrame>
      <p:cxnSp>
        <p:nvCxnSpPr>
          <p:cNvPr id="41" name="Straight Connector 40">
            <a:extLst>
              <a:ext uri="{FF2B5EF4-FFF2-40B4-BE49-F238E27FC236}">
                <a16:creationId xmlns:a16="http://schemas.microsoft.com/office/drawing/2014/main" id="{E41E1076-CDAA-9533-86BF-27BA41603CF9}"/>
              </a:ext>
            </a:extLst>
          </p:cNvPr>
          <p:cNvCxnSpPr/>
          <p:nvPr>
            <p:custDataLst>
              <p:tags r:id="rId7"/>
            </p:custDataLst>
          </p:nvPr>
        </p:nvCxnSpPr>
        <p:spPr bwMode="auto">
          <a:xfrm>
            <a:off x="877888" y="4525963"/>
            <a:ext cx="0" cy="10160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42" name="Straight Connector 41">
            <a:extLst>
              <a:ext uri="{FF2B5EF4-FFF2-40B4-BE49-F238E27FC236}">
                <a16:creationId xmlns:a16="http://schemas.microsoft.com/office/drawing/2014/main" id="{D00887B8-C99E-2432-4CA0-E299644578B5}"/>
              </a:ext>
            </a:extLst>
          </p:cNvPr>
          <p:cNvCxnSpPr/>
          <p:nvPr>
            <p:custDataLst>
              <p:tags r:id="rId8"/>
            </p:custDataLst>
          </p:nvPr>
        </p:nvCxnSpPr>
        <p:spPr bwMode="auto">
          <a:xfrm>
            <a:off x="1684338" y="4525963"/>
            <a:ext cx="0" cy="3175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43" name="Straight Connector 42">
            <a:extLst>
              <a:ext uri="{FF2B5EF4-FFF2-40B4-BE49-F238E27FC236}">
                <a16:creationId xmlns:a16="http://schemas.microsoft.com/office/drawing/2014/main" id="{E0B4E99E-3DEB-E0BD-3A9C-A635B8CA12CC}"/>
              </a:ext>
            </a:extLst>
          </p:cNvPr>
          <p:cNvCxnSpPr/>
          <p:nvPr>
            <p:custDataLst>
              <p:tags r:id="rId9"/>
            </p:custDataLst>
          </p:nvPr>
        </p:nvCxnSpPr>
        <p:spPr bwMode="auto">
          <a:xfrm>
            <a:off x="2490788" y="4538663"/>
            <a:ext cx="0" cy="68263"/>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44" name="Straight Connector 43">
            <a:extLst>
              <a:ext uri="{FF2B5EF4-FFF2-40B4-BE49-F238E27FC236}">
                <a16:creationId xmlns:a16="http://schemas.microsoft.com/office/drawing/2014/main" id="{7492243C-7E8B-C612-08BF-B42796581670}"/>
              </a:ext>
            </a:extLst>
          </p:cNvPr>
          <p:cNvCxnSpPr/>
          <p:nvPr>
            <p:custDataLst>
              <p:tags r:id="rId10"/>
            </p:custDataLst>
          </p:nvPr>
        </p:nvCxnSpPr>
        <p:spPr bwMode="auto">
          <a:xfrm>
            <a:off x="3295650" y="4625975"/>
            <a:ext cx="0" cy="10160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45" name="Text Placeholder 10">
            <a:extLst>
              <a:ext uri="{FF2B5EF4-FFF2-40B4-BE49-F238E27FC236}">
                <a16:creationId xmlns:a16="http://schemas.microsoft.com/office/drawing/2014/main" id="{840C6FA6-8E3D-FA50-610B-B5BD11DC0201}"/>
              </a:ext>
            </a:extLst>
          </p:cNvPr>
          <p:cNvSpPr txBox="1">
            <a:spLocks/>
          </p:cNvSpPr>
          <p:nvPr>
            <p:custDataLst>
              <p:tags r:id="rId11"/>
            </p:custDataLst>
          </p:nvPr>
        </p:nvSpPr>
        <p:spPr bwMode="gray">
          <a:xfrm>
            <a:off x="703263" y="4373563"/>
            <a:ext cx="349250"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000" dirty="0"/>
              <a:t>$8.70</a:t>
            </a:r>
            <a:endParaRPr lang="en-US" sz="1000" dirty="0"/>
          </a:p>
        </p:txBody>
      </p:sp>
      <p:sp>
        <p:nvSpPr>
          <p:cNvPr id="46" name="Text Placeholder 10">
            <a:extLst>
              <a:ext uri="{FF2B5EF4-FFF2-40B4-BE49-F238E27FC236}">
                <a16:creationId xmlns:a16="http://schemas.microsoft.com/office/drawing/2014/main" id="{F93E984C-5A00-6429-7695-9B6FA1FCB399}"/>
              </a:ext>
            </a:extLst>
          </p:cNvPr>
          <p:cNvSpPr txBox="1">
            <a:spLocks/>
          </p:cNvSpPr>
          <p:nvPr>
            <p:custDataLst>
              <p:tags r:id="rId12"/>
            </p:custDataLst>
          </p:nvPr>
        </p:nvSpPr>
        <p:spPr bwMode="auto">
          <a:xfrm>
            <a:off x="504825" y="5613400"/>
            <a:ext cx="747713"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050" dirty="0"/>
              <a:t>Total CapEx</a:t>
            </a:r>
            <a:endParaRPr lang="en-US" sz="1050" dirty="0"/>
          </a:p>
        </p:txBody>
      </p:sp>
      <p:sp>
        <p:nvSpPr>
          <p:cNvPr id="47" name="Text Placeholder 10">
            <a:extLst>
              <a:ext uri="{FF2B5EF4-FFF2-40B4-BE49-F238E27FC236}">
                <a16:creationId xmlns:a16="http://schemas.microsoft.com/office/drawing/2014/main" id="{3CC942C3-4C72-7DDF-0E55-2A3137A5FA0F}"/>
              </a:ext>
            </a:extLst>
          </p:cNvPr>
          <p:cNvSpPr txBox="1">
            <a:spLocks/>
          </p:cNvSpPr>
          <p:nvPr>
            <p:custDataLst>
              <p:tags r:id="rId13"/>
            </p:custDataLst>
          </p:nvPr>
        </p:nvSpPr>
        <p:spPr bwMode="gray">
          <a:xfrm>
            <a:off x="1509713" y="4373563"/>
            <a:ext cx="3492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000">
                <a:effectLst/>
              </a:rPr>
              <a:t>$</a:t>
            </a:r>
            <a:fld id="{881F79F9-2E16-4587-8715-C4E67E623145}" type="datetime'''''''0''''.1''''''1'''''''''''''''''''''''''">
              <a:rPr lang="en-US" altLang="en-US" sz="1000" smtClean="0"/>
              <a:pPr marL="0" indent="0" algn="ctr">
                <a:spcBef>
                  <a:spcPct val="0"/>
                </a:spcBef>
                <a:spcAft>
                  <a:spcPct val="0"/>
                </a:spcAft>
                <a:buNone/>
              </a:pPr>
              <a:t>0.11</a:t>
            </a:fld>
            <a:endParaRPr lang="en-US" sz="1000" dirty="0"/>
          </a:p>
        </p:txBody>
      </p:sp>
      <p:sp>
        <p:nvSpPr>
          <p:cNvPr id="48" name="Text Placeholder 10">
            <a:extLst>
              <a:ext uri="{FF2B5EF4-FFF2-40B4-BE49-F238E27FC236}">
                <a16:creationId xmlns:a16="http://schemas.microsoft.com/office/drawing/2014/main" id="{AEDFD127-A96A-B0A2-142A-FACA3B129D95}"/>
              </a:ext>
            </a:extLst>
          </p:cNvPr>
          <p:cNvSpPr txBox="1">
            <a:spLocks/>
          </p:cNvSpPr>
          <p:nvPr>
            <p:custDataLst>
              <p:tags r:id="rId14"/>
            </p:custDataLst>
          </p:nvPr>
        </p:nvSpPr>
        <p:spPr bwMode="auto">
          <a:xfrm>
            <a:off x="1411288" y="5613400"/>
            <a:ext cx="547688" cy="3206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5026610B-6663-4DF9-A9E7-625F51C9BC5F}" type="datetime'W''''E''''''D'' ''I''n''''''''cen''''''''''t''i''ve'''''''''">
              <a:rPr lang="en-US" altLang="en-US" sz="1050" smtClean="0"/>
              <a:pPr marL="0" indent="0" algn="ctr">
                <a:spcBef>
                  <a:spcPct val="0"/>
                </a:spcBef>
                <a:spcAft>
                  <a:spcPct val="0"/>
                </a:spcAft>
                <a:buNone/>
              </a:pPr>
              <a:t>WED Incentive</a:t>
            </a:fld>
            <a:endParaRPr lang="en-US" sz="1050" dirty="0"/>
          </a:p>
        </p:txBody>
      </p:sp>
      <p:sp>
        <p:nvSpPr>
          <p:cNvPr id="49" name="Text Placeholder 10">
            <a:extLst>
              <a:ext uri="{FF2B5EF4-FFF2-40B4-BE49-F238E27FC236}">
                <a16:creationId xmlns:a16="http://schemas.microsoft.com/office/drawing/2014/main" id="{B3F2DFD3-2D98-77EF-9ED6-8168CDE9276B}"/>
              </a:ext>
            </a:extLst>
          </p:cNvPr>
          <p:cNvSpPr txBox="1">
            <a:spLocks/>
          </p:cNvSpPr>
          <p:nvPr>
            <p:custDataLst>
              <p:tags r:id="rId15"/>
            </p:custDataLst>
          </p:nvPr>
        </p:nvSpPr>
        <p:spPr bwMode="gray">
          <a:xfrm>
            <a:off x="2316163" y="4386263"/>
            <a:ext cx="3492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000">
                <a:effectLst/>
              </a:rPr>
              <a:t>$</a:t>
            </a:r>
            <a:fld id="{12DB1AC3-99C3-43C9-ABD8-6C362CB3FB2F}" type="datetime'''''''''''''''''''''''0''''''''''''.''''''''''''7''''''''''4'">
              <a:rPr lang="en-US" altLang="en-US" sz="1000" smtClean="0"/>
              <a:pPr marL="0" indent="0" algn="ctr">
                <a:spcBef>
                  <a:spcPct val="0"/>
                </a:spcBef>
                <a:spcAft>
                  <a:spcPct val="0"/>
                </a:spcAft>
                <a:buNone/>
              </a:pPr>
              <a:t>0.74</a:t>
            </a:fld>
            <a:endParaRPr lang="en-US" sz="1000" dirty="0"/>
          </a:p>
        </p:txBody>
      </p:sp>
      <p:sp>
        <p:nvSpPr>
          <p:cNvPr id="50" name="Text Placeholder 10">
            <a:extLst>
              <a:ext uri="{FF2B5EF4-FFF2-40B4-BE49-F238E27FC236}">
                <a16:creationId xmlns:a16="http://schemas.microsoft.com/office/drawing/2014/main" id="{DDA63DEF-550B-8F40-8A33-9E5D487D93A9}"/>
              </a:ext>
            </a:extLst>
          </p:cNvPr>
          <p:cNvSpPr txBox="1">
            <a:spLocks/>
          </p:cNvSpPr>
          <p:nvPr>
            <p:custDataLst>
              <p:tags r:id="rId16"/>
            </p:custDataLst>
          </p:nvPr>
        </p:nvSpPr>
        <p:spPr bwMode="auto">
          <a:xfrm>
            <a:off x="2217738" y="5613400"/>
            <a:ext cx="547688" cy="3206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6A51AEE9-D61A-4394-BB05-192DD23A1838}" type="datetime'''S''t''''''a''t''''''''''''''e'' I''''nce''ntiv''e'">
              <a:rPr lang="en-US" altLang="en-US" sz="1050" smtClean="0"/>
              <a:pPr marL="0" indent="0" algn="ctr">
                <a:spcBef>
                  <a:spcPct val="0"/>
                </a:spcBef>
                <a:spcAft>
                  <a:spcPct val="0"/>
                </a:spcAft>
                <a:buNone/>
              </a:pPr>
              <a:t>State Incentive</a:t>
            </a:fld>
            <a:endParaRPr lang="en-US" sz="1050" dirty="0"/>
          </a:p>
        </p:txBody>
      </p:sp>
      <p:sp>
        <p:nvSpPr>
          <p:cNvPr id="51" name="Text Placeholder 10">
            <a:extLst>
              <a:ext uri="{FF2B5EF4-FFF2-40B4-BE49-F238E27FC236}">
                <a16:creationId xmlns:a16="http://schemas.microsoft.com/office/drawing/2014/main" id="{7BE8B0D2-D769-ACB5-5527-7591550BEBB1}"/>
              </a:ext>
            </a:extLst>
          </p:cNvPr>
          <p:cNvSpPr txBox="1">
            <a:spLocks/>
          </p:cNvSpPr>
          <p:nvPr>
            <p:custDataLst>
              <p:tags r:id="rId17"/>
            </p:custDataLst>
          </p:nvPr>
        </p:nvSpPr>
        <p:spPr bwMode="gray">
          <a:xfrm>
            <a:off x="3121025" y="4473575"/>
            <a:ext cx="3492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000">
                <a:effectLst/>
              </a:rPr>
              <a:t>$</a:t>
            </a:r>
            <a:fld id="{1F24A1DC-5625-4485-A14A-58678805ACA0}" type="datetime'3''''''''''.''''''1''''''''4'''''''''''">
              <a:rPr lang="en-US" altLang="en-US" sz="1000" smtClean="0"/>
              <a:pPr marL="0" indent="0" algn="ctr">
                <a:spcBef>
                  <a:spcPct val="0"/>
                </a:spcBef>
                <a:spcAft>
                  <a:spcPct val="0"/>
                </a:spcAft>
                <a:buNone/>
              </a:pPr>
              <a:t>3.14</a:t>
            </a:fld>
            <a:endParaRPr lang="en-US" sz="1000" dirty="0"/>
          </a:p>
        </p:txBody>
      </p:sp>
      <p:sp>
        <p:nvSpPr>
          <p:cNvPr id="52" name="Text Placeholder 10">
            <a:extLst>
              <a:ext uri="{FF2B5EF4-FFF2-40B4-BE49-F238E27FC236}">
                <a16:creationId xmlns:a16="http://schemas.microsoft.com/office/drawing/2014/main" id="{0F5C8680-A97D-6A44-0E88-42EE49D876E8}"/>
              </a:ext>
            </a:extLst>
          </p:cNvPr>
          <p:cNvSpPr txBox="1">
            <a:spLocks/>
          </p:cNvSpPr>
          <p:nvPr>
            <p:custDataLst>
              <p:tags r:id="rId18"/>
            </p:custDataLst>
          </p:nvPr>
        </p:nvSpPr>
        <p:spPr bwMode="auto">
          <a:xfrm>
            <a:off x="2936875" y="5613400"/>
            <a:ext cx="717550"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91A2C211-9502-4080-98D1-EEFF34E1BB28}" type="datetime'''F''e''''d''e''''ra''''''''''''''l'''''' ''''I''T''C'''''''''">
              <a:rPr lang="en-US" altLang="en-US" sz="1050" smtClean="0"/>
              <a:pPr marL="0" indent="0" algn="ctr">
                <a:spcBef>
                  <a:spcPct val="0"/>
                </a:spcBef>
                <a:spcAft>
                  <a:spcPct val="0"/>
                </a:spcAft>
                <a:buNone/>
              </a:pPr>
              <a:t>Federal ITC</a:t>
            </a:fld>
            <a:endParaRPr lang="en-US" sz="1050" dirty="0"/>
          </a:p>
        </p:txBody>
      </p:sp>
      <p:sp>
        <p:nvSpPr>
          <p:cNvPr id="53" name="Text Placeholder 10">
            <a:extLst>
              <a:ext uri="{FF2B5EF4-FFF2-40B4-BE49-F238E27FC236}">
                <a16:creationId xmlns:a16="http://schemas.microsoft.com/office/drawing/2014/main" id="{8030DE16-2C1D-5535-3294-A5BE449D52BB}"/>
              </a:ext>
            </a:extLst>
          </p:cNvPr>
          <p:cNvSpPr txBox="1">
            <a:spLocks/>
          </p:cNvSpPr>
          <p:nvPr>
            <p:custDataLst>
              <p:tags r:id="rId19"/>
            </p:custDataLst>
          </p:nvPr>
        </p:nvSpPr>
        <p:spPr bwMode="auto">
          <a:xfrm>
            <a:off x="3743325" y="5613400"/>
            <a:ext cx="719138"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050" dirty="0"/>
              <a:t>New CapEx</a:t>
            </a:r>
            <a:endParaRPr lang="en-US" sz="1050" dirty="0"/>
          </a:p>
        </p:txBody>
      </p:sp>
      <p:sp>
        <p:nvSpPr>
          <p:cNvPr id="54" name="Text Placeholder 10">
            <a:extLst>
              <a:ext uri="{FF2B5EF4-FFF2-40B4-BE49-F238E27FC236}">
                <a16:creationId xmlns:a16="http://schemas.microsoft.com/office/drawing/2014/main" id="{CF5C936E-690E-0361-A8F5-AB3CA3273D8F}"/>
              </a:ext>
            </a:extLst>
          </p:cNvPr>
          <p:cNvSpPr txBox="1">
            <a:spLocks/>
          </p:cNvSpPr>
          <p:nvPr>
            <p:custDataLst>
              <p:tags r:id="rId20"/>
            </p:custDataLst>
          </p:nvPr>
        </p:nvSpPr>
        <p:spPr bwMode="gray">
          <a:xfrm>
            <a:off x="3927475" y="4840288"/>
            <a:ext cx="3492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000"/>
              <a:t>$</a:t>
            </a:r>
            <a:fld id="{382146AC-536D-4D23-A0AD-1B64AEE80F7E}" type="datetime'''''''''''''''''''''4.''7''''''''''''''''''''1'''''''''''''">
              <a:rPr lang="en-US" altLang="en-US" sz="1000" smtClean="0"/>
              <a:pPr marL="0" indent="0" algn="ctr">
                <a:spcBef>
                  <a:spcPct val="0"/>
                </a:spcBef>
                <a:spcAft>
                  <a:spcPct val="0"/>
                </a:spcAft>
                <a:buNone/>
              </a:pPr>
              <a:t>4.71</a:t>
            </a:fld>
            <a:endParaRPr lang="en-US" sz="1000" dirty="0"/>
          </a:p>
        </p:txBody>
      </p:sp>
      <p:sp>
        <p:nvSpPr>
          <p:cNvPr id="55" name="TextBox 54">
            <a:extLst>
              <a:ext uri="{FF2B5EF4-FFF2-40B4-BE49-F238E27FC236}">
                <a16:creationId xmlns:a16="http://schemas.microsoft.com/office/drawing/2014/main" id="{7CD63BEE-89C1-DDC3-2C36-2B1DD7415177}"/>
              </a:ext>
            </a:extLst>
          </p:cNvPr>
          <p:cNvSpPr txBox="1"/>
          <p:nvPr/>
        </p:nvSpPr>
        <p:spPr bwMode="gray">
          <a:xfrm>
            <a:off x="7391400" y="4305321"/>
            <a:ext cx="1190625" cy="553998"/>
          </a:xfrm>
          <a:prstGeom prst="rect">
            <a:avLst/>
          </a:prstGeom>
          <a:noFill/>
        </p:spPr>
        <p:txBody>
          <a:bodyPr wrap="square" lIns="137160" tIns="137160" rIns="274320" bIns="137160" rtlCol="0" anchor="ctr">
            <a:spAutoFit/>
          </a:bodyPr>
          <a:lstStyle/>
          <a:p>
            <a:pPr marL="0" indent="0" algn="r">
              <a:spcBef>
                <a:spcPts val="600"/>
              </a:spcBef>
              <a:spcAft>
                <a:spcPts val="600"/>
              </a:spcAft>
              <a:buNone/>
            </a:pPr>
            <a:r>
              <a:rPr lang="en-US" sz="1800" b="1" dirty="0"/>
              <a:t>- 31%</a:t>
            </a:r>
          </a:p>
        </p:txBody>
      </p:sp>
      <p:sp>
        <p:nvSpPr>
          <p:cNvPr id="56" name="TextBox 55">
            <a:extLst>
              <a:ext uri="{FF2B5EF4-FFF2-40B4-BE49-F238E27FC236}">
                <a16:creationId xmlns:a16="http://schemas.microsoft.com/office/drawing/2014/main" id="{3756CF9B-AC2A-AC98-21AF-78F2DC12DE04}"/>
              </a:ext>
            </a:extLst>
          </p:cNvPr>
          <p:cNvSpPr txBox="1"/>
          <p:nvPr/>
        </p:nvSpPr>
        <p:spPr bwMode="gray">
          <a:xfrm>
            <a:off x="6711950" y="5099071"/>
            <a:ext cx="2330450" cy="553998"/>
          </a:xfrm>
          <a:prstGeom prst="rect">
            <a:avLst/>
          </a:prstGeom>
          <a:noFill/>
        </p:spPr>
        <p:txBody>
          <a:bodyPr wrap="square" lIns="137160" tIns="137160" rIns="274320" bIns="137160" rtlCol="0" anchor="ctr">
            <a:spAutoFit/>
          </a:bodyPr>
          <a:lstStyle/>
          <a:p>
            <a:pPr marL="0" indent="0" algn="r">
              <a:spcBef>
                <a:spcPts val="600"/>
              </a:spcBef>
              <a:spcAft>
                <a:spcPts val="600"/>
              </a:spcAft>
              <a:buNone/>
            </a:pPr>
            <a:r>
              <a:rPr lang="en-US" sz="1800" b="1" dirty="0"/>
              <a:t>- $12.9 million</a:t>
            </a:r>
          </a:p>
        </p:txBody>
      </p:sp>
      <p:sp>
        <p:nvSpPr>
          <p:cNvPr id="57" name="TextBox 56">
            <a:extLst>
              <a:ext uri="{FF2B5EF4-FFF2-40B4-BE49-F238E27FC236}">
                <a16:creationId xmlns:a16="http://schemas.microsoft.com/office/drawing/2014/main" id="{3A79DEDB-F444-BE3B-8F45-F8B12B65E9B3}"/>
              </a:ext>
            </a:extLst>
          </p:cNvPr>
          <p:cNvSpPr txBox="1"/>
          <p:nvPr/>
        </p:nvSpPr>
        <p:spPr bwMode="gray">
          <a:xfrm>
            <a:off x="7127875" y="4545013"/>
            <a:ext cx="1809750" cy="584775"/>
          </a:xfrm>
          <a:prstGeom prst="rect">
            <a:avLst/>
          </a:prstGeom>
          <a:noFill/>
        </p:spPr>
        <p:txBody>
          <a:bodyPr wrap="square" lIns="137160" tIns="137160" rIns="274320" bIns="137160" rtlCol="0">
            <a:spAutoFit/>
          </a:bodyPr>
          <a:lstStyle/>
          <a:p>
            <a:pPr marL="0" indent="0" algn="ctr">
              <a:spcBef>
                <a:spcPts val="600"/>
              </a:spcBef>
              <a:spcAft>
                <a:spcPts val="600"/>
              </a:spcAft>
              <a:buNone/>
            </a:pPr>
            <a:r>
              <a:rPr lang="en-US" sz="1000" b="1" dirty="0"/>
              <a:t>Reduction in tenants’ heating bill</a:t>
            </a:r>
          </a:p>
        </p:txBody>
      </p:sp>
      <p:sp>
        <p:nvSpPr>
          <p:cNvPr id="58" name="TextBox 57">
            <a:extLst>
              <a:ext uri="{FF2B5EF4-FFF2-40B4-BE49-F238E27FC236}">
                <a16:creationId xmlns:a16="http://schemas.microsoft.com/office/drawing/2014/main" id="{99F4FA11-02AA-7F70-0155-1519A3027A22}"/>
              </a:ext>
            </a:extLst>
          </p:cNvPr>
          <p:cNvSpPr txBox="1"/>
          <p:nvPr/>
        </p:nvSpPr>
        <p:spPr bwMode="gray">
          <a:xfrm>
            <a:off x="7108825" y="5395913"/>
            <a:ext cx="1811338" cy="738664"/>
          </a:xfrm>
          <a:prstGeom prst="rect">
            <a:avLst/>
          </a:prstGeom>
          <a:noFill/>
        </p:spPr>
        <p:txBody>
          <a:bodyPr wrap="square" lIns="137160" tIns="137160" rIns="274320" bIns="137160" rtlCol="0">
            <a:spAutoFit/>
          </a:bodyPr>
          <a:lstStyle/>
          <a:p>
            <a:pPr marL="0" indent="0" algn="ctr">
              <a:spcBef>
                <a:spcPts val="600"/>
              </a:spcBef>
              <a:spcAft>
                <a:spcPts val="600"/>
              </a:spcAft>
              <a:buNone/>
            </a:pPr>
            <a:r>
              <a:rPr lang="en-US" sz="1000" b="1" dirty="0"/>
              <a:t>Savings in 30-year lifetime costs vs. gas retrofit</a:t>
            </a:r>
          </a:p>
        </p:txBody>
      </p:sp>
      <p:pic>
        <p:nvPicPr>
          <p:cNvPr id="62" name="Picture 61">
            <a:extLst>
              <a:ext uri="{FF2B5EF4-FFF2-40B4-BE49-F238E27FC236}">
                <a16:creationId xmlns:a16="http://schemas.microsoft.com/office/drawing/2014/main" id="{C0161875-5F24-083D-CC68-F3B25B0B5E90}"/>
              </a:ext>
            </a:extLst>
          </p:cNvPr>
          <p:cNvPicPr>
            <a:picLocks noChangeAspect="1"/>
          </p:cNvPicPr>
          <p:nvPr/>
        </p:nvPicPr>
        <p:blipFill>
          <a:blip r:embed="rId28" cstate="screen">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5009121" y="4429125"/>
            <a:ext cx="1962622" cy="1652401"/>
          </a:xfrm>
          <a:prstGeom prst="rect">
            <a:avLst/>
          </a:prstGeom>
        </p:spPr>
      </p:pic>
    </p:spTree>
    <p:extLst>
      <p:ext uri="{BB962C8B-B14F-4D97-AF65-F5344CB8AC3E}">
        <p14:creationId xmlns:p14="http://schemas.microsoft.com/office/powerpoint/2010/main" val="1057870283"/>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2023149F-6E96-3BA0-153A-DF75067F122C}"/>
              </a:ext>
            </a:extLst>
          </p:cNvPr>
          <p:cNvGraphicFramePr>
            <a:graphicFrameLocks/>
          </p:cNvGraphicFramePr>
          <p:nvPr>
            <p:custDataLst>
              <p:tags r:id="rId1"/>
            </p:custDataLst>
            <p:extLst>
              <p:ext uri="{D42A27DB-BD31-4B8C-83A1-F6EECF244321}">
                <p14:modId xmlns:p14="http://schemas.microsoft.com/office/powerpoint/2010/main" val="2515016797"/>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6" name="think-cell data - do not delete" hidden="1">
                        <a:extLst>
                          <a:ext uri="{FF2B5EF4-FFF2-40B4-BE49-F238E27FC236}">
                            <a16:creationId xmlns:a16="http://schemas.microsoft.com/office/drawing/2014/main" id="{2023149F-6E96-3BA0-153A-DF75067F122C}"/>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ext Placeholder 1">
            <a:extLst>
              <a:ext uri="{FF2B5EF4-FFF2-40B4-BE49-F238E27FC236}">
                <a16:creationId xmlns:a16="http://schemas.microsoft.com/office/drawing/2014/main" id="{5B1E523F-AF9E-66F9-3A65-D3F752CC880C}"/>
              </a:ext>
            </a:extLst>
          </p:cNvPr>
          <p:cNvSpPr>
            <a:spLocks noGrp="1"/>
          </p:cNvSpPr>
          <p:nvPr>
            <p:ph type="body" sz="quarter" idx="13"/>
          </p:nvPr>
        </p:nvSpPr>
        <p:spPr/>
        <p:txBody>
          <a:bodyPr/>
          <a:lstStyle/>
          <a:p>
            <a:r>
              <a:rPr lang="en-US" dirty="0">
                <a:solidFill>
                  <a:srgbClr val="000000"/>
                </a:solidFill>
              </a:rPr>
              <a:t>Permitting process in the U.S.</a:t>
            </a:r>
          </a:p>
        </p:txBody>
      </p:sp>
      <p:sp>
        <p:nvSpPr>
          <p:cNvPr id="3" name="Title 2">
            <a:extLst>
              <a:ext uri="{FF2B5EF4-FFF2-40B4-BE49-F238E27FC236}">
                <a16:creationId xmlns:a16="http://schemas.microsoft.com/office/drawing/2014/main" id="{D2DB43D5-212B-857F-A41A-2908BA5366A5}"/>
              </a:ext>
            </a:extLst>
          </p:cNvPr>
          <p:cNvSpPr>
            <a:spLocks noGrp="1"/>
          </p:cNvSpPr>
          <p:nvPr>
            <p:ph type="title"/>
          </p:nvPr>
        </p:nvSpPr>
        <p:spPr/>
        <p:txBody>
          <a:bodyPr vert="horz" rIns="91440"/>
          <a:lstStyle/>
          <a:p>
            <a:r>
              <a:rPr lang="en-US" dirty="0">
                <a:cs typeface="Arial"/>
              </a:rPr>
              <a:t>The average permitting process in the U.S. takes 45 months on average and includes 14+ responsible agencies</a:t>
            </a:r>
            <a:endParaRPr lang="en-US" dirty="0"/>
          </a:p>
        </p:txBody>
      </p:sp>
      <p:sp>
        <p:nvSpPr>
          <p:cNvPr id="5" name="Footer Placeholder 4">
            <a:extLst>
              <a:ext uri="{FF2B5EF4-FFF2-40B4-BE49-F238E27FC236}">
                <a16:creationId xmlns:a16="http://schemas.microsoft.com/office/drawing/2014/main" id="{AE940992-400D-304F-1C55-33F5B2A4F4FA}"/>
              </a:ext>
            </a:extLst>
          </p:cNvPr>
          <p:cNvSpPr>
            <a:spLocks noGrp="1"/>
          </p:cNvSpPr>
          <p:nvPr>
            <p:ph type="ftr" sz="quarter" idx="3"/>
          </p:nvPr>
        </p:nvSpPr>
        <p:spPr>
          <a:xfrm>
            <a:off x="334962" y="6333546"/>
            <a:ext cx="9147241" cy="216706"/>
          </a:xfrm>
        </p:spPr>
        <p:txBody>
          <a:bodyPr/>
          <a:lstStyle/>
          <a:p>
            <a:r>
              <a:rPr lang="en-US" dirty="0">
                <a:solidFill>
                  <a:srgbClr val="000000"/>
                </a:solidFill>
              </a:rPr>
              <a:t>Sources: </a:t>
            </a:r>
            <a:r>
              <a:rPr lang="en-US" dirty="0">
                <a:solidFill>
                  <a:srgbClr val="000000"/>
                </a:solidFill>
                <a:hlinkClick r:id="rId5"/>
              </a:rPr>
              <a:t>Permitting for Geothermal Power Development Projects</a:t>
            </a:r>
            <a:r>
              <a:rPr lang="en-US" dirty="0">
                <a:solidFill>
                  <a:srgbClr val="000000"/>
                </a:solidFill>
              </a:rPr>
              <a:t> (DOE, n.d.); </a:t>
            </a:r>
            <a:r>
              <a:rPr lang="en-US" dirty="0">
                <a:solidFill>
                  <a:srgbClr val="000000"/>
                </a:solidFill>
                <a:ea typeface="+mn-lt"/>
                <a:cs typeface="+mn-lt"/>
                <a:hlinkClick r:id="rId6"/>
              </a:rPr>
              <a:t>Assessment of Economic Impact of Permitting Timelines on Produced Geothermal Power in Imperial County, California</a:t>
            </a:r>
            <a:r>
              <a:rPr lang="en-US" dirty="0">
                <a:solidFill>
                  <a:srgbClr val="000000"/>
                </a:solidFill>
              </a:rPr>
              <a:t> (Idaho National Laboratory, 2022); </a:t>
            </a:r>
            <a:r>
              <a:rPr lang="en-US" dirty="0">
                <a:solidFill>
                  <a:srgbClr val="000000"/>
                </a:solidFill>
                <a:ea typeface="+mn-lt"/>
                <a:cs typeface="+mn-lt"/>
                <a:hlinkClick r:id="rId7"/>
              </a:rPr>
              <a:t>2021 U.S. Geothermal Power Production and District Heating Market Report</a:t>
            </a:r>
            <a:r>
              <a:rPr lang="en-US" dirty="0">
                <a:solidFill>
                  <a:srgbClr val="000000"/>
                </a:solidFill>
              </a:rPr>
              <a:t> (NREL, 2021); </a:t>
            </a:r>
            <a:r>
              <a:rPr lang="en-US" dirty="0">
                <a:solidFill>
                  <a:srgbClr val="000000"/>
                </a:solidFill>
                <a:ea typeface="+mn-lt"/>
                <a:cs typeface="+mn-lt"/>
                <a:hlinkClick r:id="rId8"/>
              </a:rPr>
              <a:t>Geothermal Permitting and NEPA Timelines</a:t>
            </a:r>
            <a:r>
              <a:rPr lang="en-US" dirty="0">
                <a:solidFill>
                  <a:srgbClr val="000000"/>
                </a:solidFill>
                <a:ea typeface="+mn-lt"/>
                <a:cs typeface="+mn-lt"/>
              </a:rPr>
              <a:t> </a:t>
            </a:r>
            <a:r>
              <a:rPr lang="en-US" dirty="0">
                <a:solidFill>
                  <a:srgbClr val="000000"/>
                </a:solidFill>
              </a:rPr>
              <a:t>(NREL, 2014).</a:t>
            </a:r>
            <a:endParaRPr lang="en-US" dirty="0"/>
          </a:p>
          <a:p>
            <a:pPr lvl="0">
              <a:defRPr/>
            </a:pPr>
            <a:r>
              <a:rPr lang="en-US" dirty="0">
                <a:solidFill>
                  <a:srgbClr val="000000"/>
                </a:solidFill>
              </a:rPr>
              <a:t>Credit: Pia Doris Morrow, and </a:t>
            </a:r>
            <a:r>
              <a:rPr lang="en-US" dirty="0">
                <a:solidFill>
                  <a:srgbClr val="000000"/>
                </a:solidFill>
                <a:hlinkClick r:id="rId9"/>
              </a:rPr>
              <a:t>Gernot Wagner</a:t>
            </a:r>
            <a:r>
              <a:rPr lang="en-US" dirty="0">
                <a:solidFill>
                  <a:srgbClr val="000000"/>
                </a:solidFill>
              </a:rPr>
              <a:t>. </a:t>
            </a:r>
            <a:r>
              <a:rPr lang="en-US" dirty="0">
                <a:hlinkClick r:id="rId10"/>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rgbClr val="000000"/>
              </a:solidFill>
              <a:cs typeface="Arial"/>
            </a:endParaRPr>
          </a:p>
        </p:txBody>
      </p:sp>
      <p:sp>
        <p:nvSpPr>
          <p:cNvPr id="7" name="Oval 6">
            <a:extLst>
              <a:ext uri="{FF2B5EF4-FFF2-40B4-BE49-F238E27FC236}">
                <a16:creationId xmlns:a16="http://schemas.microsoft.com/office/drawing/2014/main" id="{5E81CBB4-9BE3-7BBE-D364-86519D235269}"/>
              </a:ext>
            </a:extLst>
          </p:cNvPr>
          <p:cNvSpPr/>
          <p:nvPr/>
        </p:nvSpPr>
        <p:spPr bwMode="gray">
          <a:xfrm>
            <a:off x="54864" y="552234"/>
            <a:ext cx="274320" cy="274320"/>
          </a:xfrm>
          <a:prstGeom prst="ellipse">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err="1">
              <a:solidFill>
                <a:schemeClr val="tx1"/>
              </a:solidFill>
            </a:endParaRPr>
          </a:p>
        </p:txBody>
      </p:sp>
      <p:sp>
        <p:nvSpPr>
          <p:cNvPr id="8" name="Text Placeholder 2">
            <a:extLst>
              <a:ext uri="{FF2B5EF4-FFF2-40B4-BE49-F238E27FC236}">
                <a16:creationId xmlns:a16="http://schemas.microsoft.com/office/drawing/2014/main" id="{EC82B887-6EA1-1EFC-48D7-25C04D559536}"/>
              </a:ext>
            </a:extLst>
          </p:cNvPr>
          <p:cNvSpPr txBox="1">
            <a:spLocks/>
          </p:cNvSpPr>
          <p:nvPr/>
        </p:nvSpPr>
        <p:spPr>
          <a:xfrm>
            <a:off x="54864" y="552234"/>
            <a:ext cx="274320" cy="274320"/>
          </a:xfrm>
          <a:prstGeom prst="rect">
            <a:avLst/>
          </a:prstGeom>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200" b="1" dirty="0">
                <a:solidFill>
                  <a:schemeClr val="bg1"/>
                </a:solidFill>
              </a:rPr>
              <a:t>3</a:t>
            </a:r>
          </a:p>
        </p:txBody>
      </p:sp>
      <p:sp>
        <p:nvSpPr>
          <p:cNvPr id="9" name="Text Placeholder 1">
            <a:extLst>
              <a:ext uri="{FF2B5EF4-FFF2-40B4-BE49-F238E27FC236}">
                <a16:creationId xmlns:a16="http://schemas.microsoft.com/office/drawing/2014/main" id="{AB9B5893-5095-675A-7D65-CF81B4044C29}"/>
              </a:ext>
            </a:extLst>
          </p:cNvPr>
          <p:cNvSpPr txBox="1">
            <a:spLocks/>
          </p:cNvSpPr>
          <p:nvPr/>
        </p:nvSpPr>
        <p:spPr>
          <a:xfrm>
            <a:off x="0" y="0"/>
            <a:ext cx="3886200" cy="320040"/>
          </a:xfrm>
          <a:prstGeom prst="rect">
            <a:avLst/>
          </a:prstGeom>
          <a:solidFill>
            <a:schemeClr val="accent3"/>
          </a:solidFill>
        </p:spPr>
        <p:txBody>
          <a:bodyPr vert="horz" lIns="91440" tIns="45720" rIns="91440" bIns="45720" rtlCol="0" anchor="ctr">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Deployment: Permitting</a:t>
            </a:r>
          </a:p>
        </p:txBody>
      </p:sp>
      <p:sp>
        <p:nvSpPr>
          <p:cNvPr id="10" name="TextBox 9">
            <a:extLst>
              <a:ext uri="{FF2B5EF4-FFF2-40B4-BE49-F238E27FC236}">
                <a16:creationId xmlns:a16="http://schemas.microsoft.com/office/drawing/2014/main" id="{DA19783F-0E3F-F0DF-6602-5D20842893CD}"/>
              </a:ext>
            </a:extLst>
          </p:cNvPr>
          <p:cNvSpPr txBox="1"/>
          <p:nvPr/>
        </p:nvSpPr>
        <p:spPr bwMode="gray">
          <a:xfrm>
            <a:off x="8713370" y="1725929"/>
            <a:ext cx="3154520" cy="379151"/>
          </a:xfrm>
          <a:prstGeom prst="rect">
            <a:avLst/>
          </a:prstGeom>
          <a:noFill/>
          <a:ln>
            <a:noFill/>
          </a:ln>
        </p:spPr>
        <p:txBody>
          <a:bodyPr wrap="square" lIns="137160" tIns="137160" rIns="274320" bIns="137160" rtlCol="0" anchor="t">
            <a:noAutofit/>
          </a:bodyPr>
          <a:lstStyle/>
          <a:p>
            <a:pPr marL="0" indent="0">
              <a:spcAft>
                <a:spcPts val="600"/>
              </a:spcAft>
              <a:buNone/>
            </a:pPr>
            <a:r>
              <a:rPr lang="en-US" sz="1250" b="1" dirty="0"/>
              <a:t>Multilevel responsible agencies</a:t>
            </a:r>
          </a:p>
          <a:p>
            <a:pPr lvl="1">
              <a:spcBef>
                <a:spcPts val="0"/>
              </a:spcBef>
              <a:spcAft>
                <a:spcPts val="400"/>
              </a:spcAft>
            </a:pPr>
            <a:endParaRPr lang="en-US" sz="1200" b="1" dirty="0"/>
          </a:p>
        </p:txBody>
      </p:sp>
      <p:graphicFrame>
        <p:nvGraphicFramePr>
          <p:cNvPr id="11" name="Table 10">
            <a:extLst>
              <a:ext uri="{FF2B5EF4-FFF2-40B4-BE49-F238E27FC236}">
                <a16:creationId xmlns:a16="http://schemas.microsoft.com/office/drawing/2014/main" id="{283F3AC3-2E80-267C-272C-5784E17CA3DD}"/>
              </a:ext>
            </a:extLst>
          </p:cNvPr>
          <p:cNvGraphicFramePr>
            <a:graphicFrameLocks noGrp="1"/>
          </p:cNvGraphicFramePr>
          <p:nvPr>
            <p:extLst>
              <p:ext uri="{D42A27DB-BD31-4B8C-83A1-F6EECF244321}">
                <p14:modId xmlns:p14="http://schemas.microsoft.com/office/powerpoint/2010/main" val="2046123530"/>
              </p:ext>
            </p:extLst>
          </p:nvPr>
        </p:nvGraphicFramePr>
        <p:xfrm>
          <a:off x="8713370" y="2195113"/>
          <a:ext cx="3143668" cy="1066800"/>
        </p:xfrm>
        <a:graphic>
          <a:graphicData uri="http://schemas.openxmlformats.org/drawingml/2006/table">
            <a:tbl>
              <a:tblPr firstRow="1" bandRow="1">
                <a:tableStyleId>{2D5ABB26-0587-4C30-8999-92F81FD0307C}</a:tableStyleId>
              </a:tblPr>
              <a:tblGrid>
                <a:gridCol w="228491">
                  <a:extLst>
                    <a:ext uri="{9D8B030D-6E8A-4147-A177-3AD203B41FA5}">
                      <a16:colId xmlns:a16="http://schemas.microsoft.com/office/drawing/2014/main" val="2744706798"/>
                    </a:ext>
                  </a:extLst>
                </a:gridCol>
                <a:gridCol w="2915177">
                  <a:extLst>
                    <a:ext uri="{9D8B030D-6E8A-4147-A177-3AD203B41FA5}">
                      <a16:colId xmlns:a16="http://schemas.microsoft.com/office/drawing/2014/main" val="1564981222"/>
                    </a:ext>
                  </a:extLst>
                </a:gridCol>
              </a:tblGrid>
              <a:tr h="0">
                <a:tc gridSpan="2">
                  <a:txBody>
                    <a:bodyPr/>
                    <a:lstStyle/>
                    <a:p>
                      <a:pPr marL="0" indent="0">
                        <a:buNone/>
                      </a:pPr>
                      <a:r>
                        <a:rPr lang="en-US" sz="800" b="1" dirty="0"/>
                        <a:t>Federal agencies</a:t>
                      </a:r>
                      <a:endParaRPr lang="en-US" sz="800" b="1" dirty="0">
                        <a:latin typeface="+mn-lt"/>
                      </a:endParaRPr>
                    </a:p>
                  </a:txBody>
                  <a:tcPr/>
                </a:tc>
                <a:tc hMerge="1">
                  <a:txBody>
                    <a:bodyPr/>
                    <a:lstStyle/>
                    <a:p>
                      <a:endParaRPr lang="en-US"/>
                    </a:p>
                  </a:txBody>
                  <a:tcPr/>
                </a:tc>
                <a:extLst>
                  <a:ext uri="{0D108BD9-81ED-4DB2-BD59-A6C34878D82A}">
                    <a16:rowId xmlns:a16="http://schemas.microsoft.com/office/drawing/2014/main" val="2113062288"/>
                  </a:ext>
                </a:extLst>
              </a:tr>
              <a:tr h="0">
                <a:tc>
                  <a:txBody>
                    <a:bodyPr/>
                    <a:lstStyle/>
                    <a:p>
                      <a:pPr marL="0" indent="0">
                        <a:buNone/>
                      </a:pPr>
                      <a:endParaRPr lang="en-US" sz="800" dirty="0">
                        <a:latin typeface="+mn-lt"/>
                      </a:endParaRPr>
                    </a:p>
                  </a:txBody>
                  <a:tcPr/>
                </a:tc>
                <a:tc>
                  <a:txBody>
                    <a:bodyPr/>
                    <a:lstStyle/>
                    <a:p>
                      <a:pPr marL="0" marR="0" lvl="0" indent="0" algn="l" defTabSz="711200" rtl="0" eaLnBrk="1" fontAlgn="auto" latinLnBrk="0" hangingPunct="1">
                        <a:lnSpc>
                          <a:spcPct val="100000"/>
                        </a:lnSpc>
                        <a:spcBef>
                          <a:spcPts val="1200"/>
                        </a:spcBef>
                        <a:spcAft>
                          <a:spcPts val="0"/>
                        </a:spcAft>
                        <a:buClrTx/>
                        <a:buSzTx/>
                        <a:buFontTx/>
                        <a:buNone/>
                        <a:tabLst/>
                        <a:defRPr/>
                      </a:pPr>
                      <a:r>
                        <a:rPr lang="en-US" sz="800" b="0" u="none" strike="noStrike" kern="1200" dirty="0">
                          <a:solidFill>
                            <a:schemeClr val="tx1"/>
                          </a:solidFill>
                          <a:effectLst/>
                        </a:rPr>
                        <a:t>Bureau of Land Management (for federal lands)</a:t>
                      </a:r>
                      <a:endParaRPr lang="en-US" sz="800" b="0" i="0" u="none" strike="noStrike" kern="1200" dirty="0">
                        <a:solidFill>
                          <a:schemeClr val="tx1"/>
                        </a:solidFill>
                        <a:effectLst/>
                        <a:latin typeface="+mn-lt"/>
                        <a:ea typeface="+mn-ea"/>
                        <a:cs typeface="+mn-cs"/>
                      </a:endParaRPr>
                    </a:p>
                  </a:txBody>
                  <a:tcPr/>
                </a:tc>
                <a:extLst>
                  <a:ext uri="{0D108BD9-81ED-4DB2-BD59-A6C34878D82A}">
                    <a16:rowId xmlns:a16="http://schemas.microsoft.com/office/drawing/2014/main" val="819715555"/>
                  </a:ext>
                </a:extLst>
              </a:tr>
              <a:tr h="0">
                <a:tc>
                  <a:txBody>
                    <a:bodyPr/>
                    <a:lstStyle/>
                    <a:p>
                      <a:pPr marL="0" indent="0">
                        <a:buNone/>
                      </a:pPr>
                      <a:endParaRPr lang="en-US" sz="800" dirty="0">
                        <a:latin typeface="+mn-lt"/>
                      </a:endParaRPr>
                    </a:p>
                  </a:txBody>
                  <a:tcPr/>
                </a:tc>
                <a:tc>
                  <a:txBody>
                    <a:bodyPr/>
                    <a:lstStyle/>
                    <a:p>
                      <a:pPr marL="0" indent="0">
                        <a:buNone/>
                      </a:pPr>
                      <a:r>
                        <a:rPr lang="en-US" sz="800" b="0" u="none" strike="noStrike" kern="1200" dirty="0">
                          <a:solidFill>
                            <a:schemeClr val="tx1"/>
                          </a:solidFill>
                          <a:effectLst/>
                        </a:rPr>
                        <a:t>Environmental Protection Agency</a:t>
                      </a:r>
                      <a:endParaRPr lang="en-US" sz="800" dirty="0">
                        <a:latin typeface="+mn-lt"/>
                      </a:endParaRPr>
                    </a:p>
                  </a:txBody>
                  <a:tcPr/>
                </a:tc>
                <a:extLst>
                  <a:ext uri="{0D108BD9-81ED-4DB2-BD59-A6C34878D82A}">
                    <a16:rowId xmlns:a16="http://schemas.microsoft.com/office/drawing/2014/main" val="131007647"/>
                  </a:ext>
                </a:extLst>
              </a:tr>
              <a:tr h="0">
                <a:tc>
                  <a:txBody>
                    <a:bodyPr/>
                    <a:lstStyle/>
                    <a:p>
                      <a:pPr marL="0" indent="0">
                        <a:buNone/>
                      </a:pPr>
                      <a:endParaRPr lang="en-US" sz="800" dirty="0">
                        <a:latin typeface="+mn-lt"/>
                      </a:endParaRPr>
                    </a:p>
                  </a:txBody>
                  <a:tcPr/>
                </a:tc>
                <a:tc>
                  <a:txBody>
                    <a:bodyPr/>
                    <a:lstStyle/>
                    <a:p>
                      <a:pPr marL="0" indent="0">
                        <a:spcBef>
                          <a:spcPts val="600"/>
                        </a:spcBef>
                        <a:buNone/>
                      </a:pPr>
                      <a:r>
                        <a:rPr lang="en-US" sz="800" b="0" u="none" strike="noStrike" kern="1200" dirty="0">
                          <a:solidFill>
                            <a:schemeClr val="tx1"/>
                          </a:solidFill>
                          <a:effectLst/>
                        </a:rPr>
                        <a:t>Federal Energy Regulatory Commission (for power)</a:t>
                      </a:r>
                      <a:endParaRPr lang="en-US" sz="800" b="0" i="0" u="none" strike="noStrike" kern="1200" dirty="0">
                        <a:solidFill>
                          <a:schemeClr val="tx1"/>
                        </a:solidFill>
                        <a:effectLst/>
                        <a:latin typeface="+mn-lt"/>
                        <a:ea typeface="+mn-ea"/>
                        <a:cs typeface="+mn-cs"/>
                      </a:endParaRPr>
                    </a:p>
                  </a:txBody>
                  <a:tcPr/>
                </a:tc>
                <a:extLst>
                  <a:ext uri="{0D108BD9-81ED-4DB2-BD59-A6C34878D82A}">
                    <a16:rowId xmlns:a16="http://schemas.microsoft.com/office/drawing/2014/main" val="982760187"/>
                  </a:ext>
                </a:extLst>
              </a:tr>
              <a:tr h="0">
                <a:tc>
                  <a:txBody>
                    <a:bodyPr/>
                    <a:lstStyle/>
                    <a:p>
                      <a:pPr marL="0" indent="0">
                        <a:buNone/>
                      </a:pPr>
                      <a:endParaRPr lang="en-US" sz="800" dirty="0">
                        <a:latin typeface="+mn-lt"/>
                      </a:endParaRPr>
                    </a:p>
                  </a:txBody>
                  <a:tcPr/>
                </a:tc>
                <a:tc>
                  <a:txBody>
                    <a:bodyPr/>
                    <a:lstStyle/>
                    <a:p>
                      <a:pPr marL="0" indent="0">
                        <a:buNone/>
                      </a:pPr>
                      <a:r>
                        <a:rPr lang="en-US" sz="800" b="0" u="none" strike="noStrike" kern="1200" dirty="0">
                          <a:solidFill>
                            <a:schemeClr val="tx1"/>
                          </a:solidFill>
                          <a:effectLst/>
                        </a:rPr>
                        <a:t>Public utility commissions, if it involves district heating sales</a:t>
                      </a:r>
                      <a:endParaRPr lang="en-US" sz="800" dirty="0">
                        <a:latin typeface="+mn-lt"/>
                      </a:endParaRPr>
                    </a:p>
                  </a:txBody>
                  <a:tcPr/>
                </a:tc>
                <a:extLst>
                  <a:ext uri="{0D108BD9-81ED-4DB2-BD59-A6C34878D82A}">
                    <a16:rowId xmlns:a16="http://schemas.microsoft.com/office/drawing/2014/main" val="3402342658"/>
                  </a:ext>
                </a:extLst>
              </a:tr>
            </a:tbl>
          </a:graphicData>
        </a:graphic>
      </p:graphicFrame>
      <p:graphicFrame>
        <p:nvGraphicFramePr>
          <p:cNvPr id="12" name="Table 11">
            <a:extLst>
              <a:ext uri="{FF2B5EF4-FFF2-40B4-BE49-F238E27FC236}">
                <a16:creationId xmlns:a16="http://schemas.microsoft.com/office/drawing/2014/main" id="{666940BF-22DB-4FB9-3654-E88ABE69566A}"/>
              </a:ext>
            </a:extLst>
          </p:cNvPr>
          <p:cNvGraphicFramePr>
            <a:graphicFrameLocks noGrp="1"/>
          </p:cNvGraphicFramePr>
          <p:nvPr>
            <p:extLst>
              <p:ext uri="{D42A27DB-BD31-4B8C-83A1-F6EECF244321}">
                <p14:modId xmlns:p14="http://schemas.microsoft.com/office/powerpoint/2010/main" val="1128331598"/>
              </p:ext>
            </p:extLst>
          </p:nvPr>
        </p:nvGraphicFramePr>
        <p:xfrm>
          <a:off x="8713370" y="3563555"/>
          <a:ext cx="3143668" cy="1280160"/>
        </p:xfrm>
        <a:graphic>
          <a:graphicData uri="http://schemas.openxmlformats.org/drawingml/2006/table">
            <a:tbl>
              <a:tblPr firstRow="1" bandRow="1">
                <a:tableStyleId>{2D5ABB26-0587-4C30-8999-92F81FD0307C}</a:tableStyleId>
              </a:tblPr>
              <a:tblGrid>
                <a:gridCol w="228491">
                  <a:extLst>
                    <a:ext uri="{9D8B030D-6E8A-4147-A177-3AD203B41FA5}">
                      <a16:colId xmlns:a16="http://schemas.microsoft.com/office/drawing/2014/main" val="2744706798"/>
                    </a:ext>
                  </a:extLst>
                </a:gridCol>
                <a:gridCol w="2915177">
                  <a:extLst>
                    <a:ext uri="{9D8B030D-6E8A-4147-A177-3AD203B41FA5}">
                      <a16:colId xmlns:a16="http://schemas.microsoft.com/office/drawing/2014/main" val="1564981222"/>
                    </a:ext>
                  </a:extLst>
                </a:gridCol>
              </a:tblGrid>
              <a:tr h="0">
                <a:tc gridSpan="2">
                  <a:txBody>
                    <a:bodyPr/>
                    <a:lstStyle/>
                    <a:p>
                      <a:pPr marL="0" indent="0">
                        <a:buNone/>
                      </a:pPr>
                      <a:r>
                        <a:rPr lang="en-US" sz="800" b="1" dirty="0"/>
                        <a:t>State agencies</a:t>
                      </a:r>
                      <a:endParaRPr lang="en-US" sz="800" b="1" dirty="0">
                        <a:latin typeface="+mn-lt"/>
                      </a:endParaRPr>
                    </a:p>
                  </a:txBody>
                  <a:tcPr/>
                </a:tc>
                <a:tc hMerge="1">
                  <a:txBody>
                    <a:bodyPr/>
                    <a:lstStyle/>
                    <a:p>
                      <a:endParaRPr lang="en-US"/>
                    </a:p>
                  </a:txBody>
                  <a:tcPr/>
                </a:tc>
                <a:extLst>
                  <a:ext uri="{0D108BD9-81ED-4DB2-BD59-A6C34878D82A}">
                    <a16:rowId xmlns:a16="http://schemas.microsoft.com/office/drawing/2014/main" val="2113062288"/>
                  </a:ext>
                </a:extLst>
              </a:tr>
              <a:tr h="0">
                <a:tc>
                  <a:txBody>
                    <a:bodyPr/>
                    <a:lstStyle/>
                    <a:p>
                      <a:pPr marL="0" indent="0">
                        <a:buNone/>
                      </a:pPr>
                      <a:endParaRPr lang="en-US" sz="800" dirty="0">
                        <a:latin typeface="+mn-lt"/>
                      </a:endParaRPr>
                    </a:p>
                  </a:txBody>
                  <a:tcPr/>
                </a:tc>
                <a:tc>
                  <a:txBody>
                    <a:bodyPr/>
                    <a:lstStyle/>
                    <a:p>
                      <a:pPr marL="0" indent="0">
                        <a:buNone/>
                      </a:pPr>
                      <a:r>
                        <a:rPr lang="en-US" sz="800" b="0" u="none" strike="noStrike" kern="1200" dirty="0">
                          <a:solidFill>
                            <a:schemeClr val="tx1"/>
                          </a:solidFill>
                          <a:effectLst/>
                        </a:rPr>
                        <a:t>Department of Natural Resources</a:t>
                      </a:r>
                      <a:endParaRPr lang="en-US" sz="800" dirty="0">
                        <a:latin typeface="+mn-lt"/>
                      </a:endParaRPr>
                    </a:p>
                  </a:txBody>
                  <a:tcPr/>
                </a:tc>
                <a:extLst>
                  <a:ext uri="{0D108BD9-81ED-4DB2-BD59-A6C34878D82A}">
                    <a16:rowId xmlns:a16="http://schemas.microsoft.com/office/drawing/2014/main" val="131007647"/>
                  </a:ext>
                </a:extLst>
              </a:tr>
              <a:tr h="0">
                <a:tc>
                  <a:txBody>
                    <a:bodyPr/>
                    <a:lstStyle/>
                    <a:p>
                      <a:pPr marL="0" indent="0">
                        <a:buNone/>
                      </a:pPr>
                      <a:endParaRPr lang="en-US" sz="800" dirty="0">
                        <a:latin typeface="+mn-lt"/>
                      </a:endParaRPr>
                    </a:p>
                  </a:txBody>
                  <a:tcPr/>
                </a:tc>
                <a:tc>
                  <a:txBody>
                    <a:bodyPr/>
                    <a:lstStyle/>
                    <a:p>
                      <a:pPr marL="0" indent="0">
                        <a:buNone/>
                      </a:pPr>
                      <a:r>
                        <a:rPr lang="en-US" sz="800" b="0" u="none" strike="noStrike" kern="1200" dirty="0">
                          <a:solidFill>
                            <a:schemeClr val="tx1"/>
                          </a:solidFill>
                          <a:effectLst/>
                        </a:rPr>
                        <a:t>State water resource agencies </a:t>
                      </a:r>
                      <a:endParaRPr lang="en-US" sz="800" dirty="0">
                        <a:latin typeface="+mn-lt"/>
                      </a:endParaRPr>
                    </a:p>
                  </a:txBody>
                  <a:tcPr/>
                </a:tc>
                <a:extLst>
                  <a:ext uri="{0D108BD9-81ED-4DB2-BD59-A6C34878D82A}">
                    <a16:rowId xmlns:a16="http://schemas.microsoft.com/office/drawing/2014/main" val="1173218152"/>
                  </a:ext>
                </a:extLst>
              </a:tr>
              <a:tr h="0">
                <a:tc>
                  <a:txBody>
                    <a:bodyPr/>
                    <a:lstStyle/>
                    <a:p>
                      <a:pPr marL="0" indent="0">
                        <a:buNone/>
                      </a:pPr>
                      <a:endParaRPr lang="en-US" sz="800" dirty="0">
                        <a:latin typeface="+mn-lt"/>
                      </a:endParaRPr>
                    </a:p>
                  </a:txBody>
                  <a:tcPr/>
                </a:tc>
                <a:tc>
                  <a:txBody>
                    <a:bodyPr/>
                    <a:lstStyle/>
                    <a:p>
                      <a:pPr marL="0" indent="0">
                        <a:spcBef>
                          <a:spcPts val="600"/>
                        </a:spcBef>
                        <a:buNone/>
                      </a:pPr>
                      <a:r>
                        <a:rPr lang="en-US" sz="800" b="0" u="none" strike="noStrike" kern="1200" dirty="0">
                          <a:solidFill>
                            <a:schemeClr val="tx1"/>
                          </a:solidFill>
                          <a:effectLst/>
                        </a:rPr>
                        <a:t>State environmental agencies</a:t>
                      </a:r>
                      <a:endParaRPr lang="en-US" sz="800" b="0" i="0" u="none" strike="noStrike" kern="1200" dirty="0">
                        <a:solidFill>
                          <a:schemeClr val="tx1"/>
                        </a:solidFill>
                        <a:effectLst/>
                        <a:latin typeface="+mn-lt"/>
                        <a:ea typeface="+mn-ea"/>
                        <a:cs typeface="+mn-cs"/>
                      </a:endParaRPr>
                    </a:p>
                  </a:txBody>
                  <a:tcPr/>
                </a:tc>
                <a:extLst>
                  <a:ext uri="{0D108BD9-81ED-4DB2-BD59-A6C34878D82A}">
                    <a16:rowId xmlns:a16="http://schemas.microsoft.com/office/drawing/2014/main" val="982760187"/>
                  </a:ext>
                </a:extLst>
              </a:tr>
              <a:tr h="0">
                <a:tc>
                  <a:txBody>
                    <a:bodyPr/>
                    <a:lstStyle/>
                    <a:p>
                      <a:pPr marL="0" indent="0">
                        <a:buNone/>
                      </a:pPr>
                      <a:endParaRPr lang="en-US" sz="800" dirty="0">
                        <a:latin typeface="+mn-lt"/>
                      </a:endParaRPr>
                    </a:p>
                  </a:txBody>
                  <a:tcPr/>
                </a:tc>
                <a:tc>
                  <a:txBody>
                    <a:bodyPr/>
                    <a:lstStyle/>
                    <a:p>
                      <a:pPr marL="0" indent="0">
                        <a:buNone/>
                      </a:pPr>
                      <a:r>
                        <a:rPr lang="en-US" sz="800" b="0" u="none" strike="noStrike" kern="1200" dirty="0">
                          <a:solidFill>
                            <a:schemeClr val="tx1"/>
                          </a:solidFill>
                          <a:effectLst/>
                        </a:rPr>
                        <a:t>Department of Water Resources </a:t>
                      </a:r>
                      <a:endParaRPr lang="en-US" sz="800" dirty="0">
                        <a:latin typeface="+mn-lt"/>
                      </a:endParaRPr>
                    </a:p>
                  </a:txBody>
                  <a:tcPr/>
                </a:tc>
                <a:extLst>
                  <a:ext uri="{0D108BD9-81ED-4DB2-BD59-A6C34878D82A}">
                    <a16:rowId xmlns:a16="http://schemas.microsoft.com/office/drawing/2014/main" val="3402342658"/>
                  </a:ext>
                </a:extLst>
              </a:tr>
              <a:tr h="0">
                <a:tc>
                  <a:txBody>
                    <a:bodyPr/>
                    <a:lstStyle/>
                    <a:p>
                      <a:pPr marL="0" indent="0">
                        <a:buNone/>
                      </a:pPr>
                      <a:endParaRPr lang="en-US" sz="800" dirty="0">
                        <a:latin typeface="+mn-lt"/>
                      </a:endParaRPr>
                    </a:p>
                  </a:txBody>
                  <a:tcPr/>
                </a:tc>
                <a:tc>
                  <a:txBody>
                    <a:bodyPr/>
                    <a:lstStyle/>
                    <a:p>
                      <a:pPr marL="0" marR="0" indent="0" algn="l" defTabSz="711200" rtl="0" eaLnBrk="1" fontAlgn="auto" latinLnBrk="0" hangingPunct="1">
                        <a:lnSpc>
                          <a:spcPct val="100000"/>
                        </a:lnSpc>
                        <a:spcBef>
                          <a:spcPts val="1200"/>
                        </a:spcBef>
                        <a:spcAft>
                          <a:spcPts val="0"/>
                        </a:spcAft>
                        <a:buClrTx/>
                        <a:buSzTx/>
                        <a:buFontTx/>
                        <a:buNone/>
                        <a:tabLst/>
                        <a:defRPr/>
                      </a:pPr>
                      <a:r>
                        <a:rPr lang="en-US" sz="800" dirty="0"/>
                        <a:t>Department of Environmental Conservation</a:t>
                      </a:r>
                      <a:endParaRPr lang="en-US" sz="800" dirty="0">
                        <a:latin typeface="+mn-lt"/>
                      </a:endParaRPr>
                    </a:p>
                  </a:txBody>
                  <a:tcPr/>
                </a:tc>
                <a:extLst>
                  <a:ext uri="{0D108BD9-81ED-4DB2-BD59-A6C34878D82A}">
                    <a16:rowId xmlns:a16="http://schemas.microsoft.com/office/drawing/2014/main" val="238404752"/>
                  </a:ext>
                </a:extLst>
              </a:tr>
            </a:tbl>
          </a:graphicData>
        </a:graphic>
      </p:graphicFrame>
      <p:graphicFrame>
        <p:nvGraphicFramePr>
          <p:cNvPr id="13" name="Table 12">
            <a:extLst>
              <a:ext uri="{FF2B5EF4-FFF2-40B4-BE49-F238E27FC236}">
                <a16:creationId xmlns:a16="http://schemas.microsoft.com/office/drawing/2014/main" id="{B1522980-1167-68A7-D94A-FD85CC95F034}"/>
              </a:ext>
            </a:extLst>
          </p:cNvPr>
          <p:cNvGraphicFramePr>
            <a:graphicFrameLocks noGrp="1"/>
          </p:cNvGraphicFramePr>
          <p:nvPr>
            <p:extLst>
              <p:ext uri="{D42A27DB-BD31-4B8C-83A1-F6EECF244321}">
                <p14:modId xmlns:p14="http://schemas.microsoft.com/office/powerpoint/2010/main" val="2003525950"/>
              </p:ext>
            </p:extLst>
          </p:nvPr>
        </p:nvGraphicFramePr>
        <p:xfrm>
          <a:off x="8713369" y="5023438"/>
          <a:ext cx="3154520" cy="1280160"/>
        </p:xfrm>
        <a:graphic>
          <a:graphicData uri="http://schemas.openxmlformats.org/drawingml/2006/table">
            <a:tbl>
              <a:tblPr firstRow="1" bandRow="1">
                <a:tableStyleId>{2D5ABB26-0587-4C30-8999-92F81FD0307C}</a:tableStyleId>
              </a:tblPr>
              <a:tblGrid>
                <a:gridCol w="229280">
                  <a:extLst>
                    <a:ext uri="{9D8B030D-6E8A-4147-A177-3AD203B41FA5}">
                      <a16:colId xmlns:a16="http://schemas.microsoft.com/office/drawing/2014/main" val="2744706798"/>
                    </a:ext>
                  </a:extLst>
                </a:gridCol>
                <a:gridCol w="2925240">
                  <a:extLst>
                    <a:ext uri="{9D8B030D-6E8A-4147-A177-3AD203B41FA5}">
                      <a16:colId xmlns:a16="http://schemas.microsoft.com/office/drawing/2014/main" val="1564981222"/>
                    </a:ext>
                  </a:extLst>
                </a:gridCol>
              </a:tblGrid>
              <a:tr h="0">
                <a:tc gridSpan="2">
                  <a:txBody>
                    <a:bodyPr/>
                    <a:lstStyle/>
                    <a:p>
                      <a:pPr marL="0" indent="0">
                        <a:buNone/>
                      </a:pPr>
                      <a:r>
                        <a:rPr lang="en-US" sz="800" b="1" dirty="0"/>
                        <a:t>Local agencies</a:t>
                      </a:r>
                      <a:endParaRPr lang="en-US" sz="800" b="1" dirty="0">
                        <a:latin typeface="+mn-lt"/>
                      </a:endParaRPr>
                    </a:p>
                  </a:txBody>
                  <a:tcPr/>
                </a:tc>
                <a:tc hMerge="1">
                  <a:txBody>
                    <a:bodyPr/>
                    <a:lstStyle/>
                    <a:p>
                      <a:endParaRPr lang="en-US"/>
                    </a:p>
                  </a:txBody>
                  <a:tcPr/>
                </a:tc>
                <a:extLst>
                  <a:ext uri="{0D108BD9-81ED-4DB2-BD59-A6C34878D82A}">
                    <a16:rowId xmlns:a16="http://schemas.microsoft.com/office/drawing/2014/main" val="2113062288"/>
                  </a:ext>
                </a:extLst>
              </a:tr>
              <a:tr h="0">
                <a:tc>
                  <a:txBody>
                    <a:bodyPr/>
                    <a:lstStyle/>
                    <a:p>
                      <a:pPr marL="0" indent="0">
                        <a:buNone/>
                      </a:pPr>
                      <a:endParaRPr lang="en-US" sz="800" dirty="0">
                        <a:latin typeface="+mn-lt"/>
                      </a:endParaRPr>
                    </a:p>
                  </a:txBody>
                  <a:tcPr/>
                </a:tc>
                <a:tc>
                  <a:txBody>
                    <a:bodyPr/>
                    <a:lstStyle/>
                    <a:p>
                      <a:pPr marL="0" marR="0" lvl="0" indent="0" algn="l" defTabSz="711200" rtl="0" eaLnBrk="1" fontAlgn="auto" latinLnBrk="0" hangingPunct="1">
                        <a:lnSpc>
                          <a:spcPct val="100000"/>
                        </a:lnSpc>
                        <a:spcBef>
                          <a:spcPts val="1200"/>
                        </a:spcBef>
                        <a:spcAft>
                          <a:spcPts val="0"/>
                        </a:spcAft>
                        <a:buClrTx/>
                        <a:buSzTx/>
                        <a:buFontTx/>
                        <a:buNone/>
                        <a:tabLst/>
                        <a:defRPr/>
                      </a:pPr>
                      <a:r>
                        <a:rPr lang="en-US" sz="800" b="0" u="none" strike="noStrike" kern="1200" dirty="0">
                          <a:solidFill>
                            <a:schemeClr val="tx1"/>
                          </a:solidFill>
                          <a:effectLst/>
                        </a:rPr>
                        <a:t>County zoning offices</a:t>
                      </a:r>
                      <a:endParaRPr lang="en-US" sz="800" b="0" i="0" u="none" strike="noStrike" kern="1200" dirty="0">
                        <a:solidFill>
                          <a:schemeClr val="tx1"/>
                        </a:solidFill>
                        <a:effectLst/>
                        <a:latin typeface="+mn-lt"/>
                        <a:ea typeface="+mn-ea"/>
                        <a:cs typeface="+mn-cs"/>
                      </a:endParaRPr>
                    </a:p>
                  </a:txBody>
                  <a:tcPr/>
                </a:tc>
                <a:extLst>
                  <a:ext uri="{0D108BD9-81ED-4DB2-BD59-A6C34878D82A}">
                    <a16:rowId xmlns:a16="http://schemas.microsoft.com/office/drawing/2014/main" val="819715555"/>
                  </a:ext>
                </a:extLst>
              </a:tr>
              <a:tr h="0">
                <a:tc>
                  <a:txBody>
                    <a:bodyPr/>
                    <a:lstStyle/>
                    <a:p>
                      <a:pPr marL="0" indent="0">
                        <a:buNone/>
                      </a:pPr>
                      <a:endParaRPr lang="en-US" sz="800" dirty="0">
                        <a:latin typeface="+mn-lt"/>
                      </a:endParaRPr>
                    </a:p>
                  </a:txBody>
                  <a:tcPr/>
                </a:tc>
                <a:tc>
                  <a:txBody>
                    <a:bodyPr/>
                    <a:lstStyle/>
                    <a:p>
                      <a:pPr marL="0" indent="0">
                        <a:buNone/>
                      </a:pPr>
                      <a:r>
                        <a:rPr lang="en-US" sz="800" b="0" u="none" strike="noStrike" kern="1200" dirty="0">
                          <a:solidFill>
                            <a:schemeClr val="tx1"/>
                          </a:solidFill>
                          <a:effectLst/>
                        </a:rPr>
                        <a:t>County drilling permits</a:t>
                      </a:r>
                      <a:endParaRPr lang="en-US" sz="800" dirty="0">
                        <a:latin typeface="+mn-lt"/>
                      </a:endParaRPr>
                    </a:p>
                  </a:txBody>
                  <a:tcPr/>
                </a:tc>
                <a:extLst>
                  <a:ext uri="{0D108BD9-81ED-4DB2-BD59-A6C34878D82A}">
                    <a16:rowId xmlns:a16="http://schemas.microsoft.com/office/drawing/2014/main" val="131007647"/>
                  </a:ext>
                </a:extLst>
              </a:tr>
              <a:tr h="0">
                <a:tc>
                  <a:txBody>
                    <a:bodyPr/>
                    <a:lstStyle/>
                    <a:p>
                      <a:pPr marL="0" indent="0">
                        <a:buNone/>
                      </a:pPr>
                      <a:endParaRPr lang="en-US" sz="800" dirty="0">
                        <a:latin typeface="+mn-lt"/>
                      </a:endParaRPr>
                    </a:p>
                  </a:txBody>
                  <a:tcPr/>
                </a:tc>
                <a:tc>
                  <a:txBody>
                    <a:bodyPr/>
                    <a:lstStyle/>
                    <a:p>
                      <a:pPr marL="0" indent="0">
                        <a:buNone/>
                      </a:pPr>
                      <a:r>
                        <a:rPr lang="en-US" sz="800" b="0" u="none" strike="noStrike" kern="1200" dirty="0">
                          <a:solidFill>
                            <a:schemeClr val="tx1"/>
                          </a:solidFill>
                          <a:effectLst/>
                        </a:rPr>
                        <a:t>Municipal water authorities</a:t>
                      </a:r>
                      <a:endParaRPr lang="en-US" sz="800" dirty="0">
                        <a:latin typeface="+mn-lt"/>
                      </a:endParaRPr>
                    </a:p>
                  </a:txBody>
                  <a:tcPr/>
                </a:tc>
                <a:extLst>
                  <a:ext uri="{0D108BD9-81ED-4DB2-BD59-A6C34878D82A}">
                    <a16:rowId xmlns:a16="http://schemas.microsoft.com/office/drawing/2014/main" val="1173218152"/>
                  </a:ext>
                </a:extLst>
              </a:tr>
              <a:tr h="0">
                <a:tc>
                  <a:txBody>
                    <a:bodyPr/>
                    <a:lstStyle/>
                    <a:p>
                      <a:pPr marL="0" indent="0">
                        <a:buNone/>
                      </a:pPr>
                      <a:endParaRPr lang="en-US" sz="800" dirty="0">
                        <a:latin typeface="+mn-lt"/>
                      </a:endParaRPr>
                    </a:p>
                  </a:txBody>
                  <a:tcPr/>
                </a:tc>
                <a:tc>
                  <a:txBody>
                    <a:bodyPr/>
                    <a:lstStyle/>
                    <a:p>
                      <a:pPr marL="0" indent="0">
                        <a:spcBef>
                          <a:spcPts val="600"/>
                        </a:spcBef>
                        <a:buNone/>
                      </a:pPr>
                      <a:r>
                        <a:rPr lang="en-US" sz="800" b="0" u="none" strike="noStrike" kern="1200" dirty="0">
                          <a:solidFill>
                            <a:schemeClr val="tx1"/>
                          </a:solidFill>
                          <a:effectLst/>
                        </a:rPr>
                        <a:t>County building departments</a:t>
                      </a:r>
                      <a:endParaRPr lang="en-US" sz="800" b="0" i="0" u="none" strike="noStrike" kern="1200" dirty="0">
                        <a:solidFill>
                          <a:schemeClr val="tx1"/>
                        </a:solidFill>
                        <a:effectLst/>
                        <a:latin typeface="+mn-lt"/>
                        <a:ea typeface="+mn-ea"/>
                        <a:cs typeface="+mn-cs"/>
                      </a:endParaRPr>
                    </a:p>
                  </a:txBody>
                  <a:tcPr/>
                </a:tc>
                <a:extLst>
                  <a:ext uri="{0D108BD9-81ED-4DB2-BD59-A6C34878D82A}">
                    <a16:rowId xmlns:a16="http://schemas.microsoft.com/office/drawing/2014/main" val="982760187"/>
                  </a:ext>
                </a:extLst>
              </a:tr>
              <a:tr h="0">
                <a:tc>
                  <a:txBody>
                    <a:bodyPr/>
                    <a:lstStyle/>
                    <a:p>
                      <a:pPr marL="0" indent="0">
                        <a:buNone/>
                      </a:pPr>
                      <a:endParaRPr lang="en-US" sz="800" dirty="0">
                        <a:latin typeface="+mn-lt"/>
                      </a:endParaRPr>
                    </a:p>
                  </a:txBody>
                  <a:tcPr/>
                </a:tc>
                <a:tc>
                  <a:txBody>
                    <a:bodyPr/>
                    <a:lstStyle/>
                    <a:p>
                      <a:pPr marL="0" indent="0">
                        <a:buNone/>
                      </a:pPr>
                      <a:r>
                        <a:rPr lang="en-US" sz="800" b="0" u="none" strike="noStrike" kern="1200" dirty="0">
                          <a:solidFill>
                            <a:schemeClr val="tx1"/>
                          </a:solidFill>
                          <a:effectLst/>
                        </a:rPr>
                        <a:t>Local utilities</a:t>
                      </a:r>
                      <a:endParaRPr lang="en-US" sz="800" b="0" i="0" u="none" strike="noStrike" kern="1200" dirty="0">
                        <a:solidFill>
                          <a:schemeClr val="tx1"/>
                        </a:solidFill>
                        <a:effectLst/>
                        <a:latin typeface="+mn-lt"/>
                        <a:ea typeface="+mn-ea"/>
                        <a:cs typeface="+mn-cs"/>
                      </a:endParaRPr>
                    </a:p>
                  </a:txBody>
                  <a:tcPr/>
                </a:tc>
                <a:extLst>
                  <a:ext uri="{0D108BD9-81ED-4DB2-BD59-A6C34878D82A}">
                    <a16:rowId xmlns:a16="http://schemas.microsoft.com/office/drawing/2014/main" val="3402342658"/>
                  </a:ext>
                </a:extLst>
              </a:tr>
            </a:tbl>
          </a:graphicData>
        </a:graphic>
      </p:graphicFrame>
      <p:pic>
        <p:nvPicPr>
          <p:cNvPr id="14" name="Graphic 13" descr="Building with solid fill">
            <a:extLst>
              <a:ext uri="{FF2B5EF4-FFF2-40B4-BE49-F238E27FC236}">
                <a16:creationId xmlns:a16="http://schemas.microsoft.com/office/drawing/2014/main" id="{4CAF6ED6-190F-1D25-B6A7-A0EA98B485BC}"/>
              </a:ext>
            </a:extLst>
          </p:cNvPr>
          <p:cNvPicPr>
            <a:picLocks noChangeAspect="1"/>
          </p:cNvPicPr>
          <p:nvPr/>
        </p:nvPicPr>
        <p:blipFill>
          <a:blip r:embed="rId11" cstate="screen">
            <a:extLst>
              <a:ext uri="{28A0092B-C50C-407E-A947-70E740481C1C}">
                <a14:useLocalDpi xmlns:a14="http://schemas.microsoft.com/office/drawing/2010/main"/>
              </a:ext>
              <a:ext uri="{96DAC541-7B7A-43D3-8B79-37D633B846F1}">
                <asvg:svgBlip xmlns:asvg="http://schemas.microsoft.com/office/drawing/2016/SVG/main" r:embed="rId12"/>
              </a:ext>
            </a:extLst>
          </a:blip>
          <a:stretch>
            <a:fillRect/>
          </a:stretch>
        </p:blipFill>
        <p:spPr>
          <a:xfrm>
            <a:off x="8713369" y="3785253"/>
            <a:ext cx="201168" cy="201168"/>
          </a:xfrm>
          <a:prstGeom prst="rect">
            <a:avLst/>
          </a:prstGeom>
        </p:spPr>
      </p:pic>
      <p:pic>
        <p:nvPicPr>
          <p:cNvPr id="15" name="Graphic 14" descr="Home with solid fill">
            <a:extLst>
              <a:ext uri="{FF2B5EF4-FFF2-40B4-BE49-F238E27FC236}">
                <a16:creationId xmlns:a16="http://schemas.microsoft.com/office/drawing/2014/main" id="{528D914C-967F-7D35-9E58-5A9AC3E463B7}"/>
              </a:ext>
            </a:extLst>
          </p:cNvPr>
          <p:cNvPicPr>
            <a:picLocks noChangeAspect="1"/>
          </p:cNvPicPr>
          <p:nvPr/>
        </p:nvPicPr>
        <p:blipFill>
          <a:blip r:embed="rId13" cstate="screen">
            <a:extLst>
              <a:ext uri="{28A0092B-C50C-407E-A947-70E740481C1C}">
                <a14:useLocalDpi xmlns:a14="http://schemas.microsoft.com/office/drawing/2010/main"/>
              </a:ext>
              <a:ext uri="{96DAC541-7B7A-43D3-8B79-37D633B846F1}">
                <asvg:svgBlip xmlns:asvg="http://schemas.microsoft.com/office/drawing/2016/SVG/main" r:embed="rId14"/>
              </a:ext>
            </a:extLst>
          </a:blip>
          <a:stretch>
            <a:fillRect/>
          </a:stretch>
        </p:blipFill>
        <p:spPr>
          <a:xfrm>
            <a:off x="8713369" y="5242988"/>
            <a:ext cx="201168" cy="201168"/>
          </a:xfrm>
          <a:prstGeom prst="rect">
            <a:avLst/>
          </a:prstGeom>
        </p:spPr>
      </p:pic>
      <p:pic>
        <p:nvPicPr>
          <p:cNvPr id="16" name="Graphic 15" descr="Court with solid fill">
            <a:extLst>
              <a:ext uri="{FF2B5EF4-FFF2-40B4-BE49-F238E27FC236}">
                <a16:creationId xmlns:a16="http://schemas.microsoft.com/office/drawing/2014/main" id="{F24EABC9-AB13-8308-8828-EB914BC60FE6}"/>
              </a:ext>
            </a:extLst>
          </p:cNvPr>
          <p:cNvPicPr>
            <a:picLocks noChangeAspect="1"/>
          </p:cNvPicPr>
          <p:nvPr/>
        </p:nvPicPr>
        <p:blipFill>
          <a:blip r:embed="rId15" cstate="screen">
            <a:extLst>
              <a:ext uri="{28A0092B-C50C-407E-A947-70E740481C1C}">
                <a14:useLocalDpi xmlns:a14="http://schemas.microsoft.com/office/drawing/2010/main"/>
              </a:ext>
              <a:ext uri="{96DAC541-7B7A-43D3-8B79-37D633B846F1}">
                <asvg:svgBlip xmlns:asvg="http://schemas.microsoft.com/office/drawing/2016/SVG/main" r:embed="rId16"/>
              </a:ext>
            </a:extLst>
          </a:blip>
          <a:stretch>
            <a:fillRect/>
          </a:stretch>
        </p:blipFill>
        <p:spPr>
          <a:xfrm>
            <a:off x="8713369" y="2410324"/>
            <a:ext cx="201168" cy="201168"/>
          </a:xfrm>
          <a:prstGeom prst="rect">
            <a:avLst/>
          </a:prstGeom>
        </p:spPr>
      </p:pic>
      <p:pic>
        <p:nvPicPr>
          <p:cNvPr id="17" name="Graphic 16" descr="Court with solid fill">
            <a:extLst>
              <a:ext uri="{FF2B5EF4-FFF2-40B4-BE49-F238E27FC236}">
                <a16:creationId xmlns:a16="http://schemas.microsoft.com/office/drawing/2014/main" id="{005FA990-A2A8-200D-C271-887FC9E2897B}"/>
              </a:ext>
            </a:extLst>
          </p:cNvPr>
          <p:cNvPicPr>
            <a:picLocks noChangeAspect="1"/>
          </p:cNvPicPr>
          <p:nvPr/>
        </p:nvPicPr>
        <p:blipFill>
          <a:blip r:embed="rId17" cstate="screen">
            <a:extLst>
              <a:ext uri="{28A0092B-C50C-407E-A947-70E740481C1C}">
                <a14:useLocalDpi xmlns:a14="http://schemas.microsoft.com/office/drawing/2010/main"/>
              </a:ext>
              <a:ext uri="{96DAC541-7B7A-43D3-8B79-37D633B846F1}">
                <asvg:svgBlip xmlns:asvg="http://schemas.microsoft.com/office/drawing/2016/SVG/main" r:embed="rId18"/>
              </a:ext>
            </a:extLst>
          </a:blip>
          <a:stretch>
            <a:fillRect/>
          </a:stretch>
        </p:blipFill>
        <p:spPr>
          <a:xfrm>
            <a:off x="8713369" y="2622847"/>
            <a:ext cx="201168" cy="201168"/>
          </a:xfrm>
          <a:prstGeom prst="rect">
            <a:avLst/>
          </a:prstGeom>
        </p:spPr>
      </p:pic>
      <p:pic>
        <p:nvPicPr>
          <p:cNvPr id="18" name="Graphic 17" descr="Court with solid fill">
            <a:extLst>
              <a:ext uri="{FF2B5EF4-FFF2-40B4-BE49-F238E27FC236}">
                <a16:creationId xmlns:a16="http://schemas.microsoft.com/office/drawing/2014/main" id="{D36767C5-B7EE-48B0-D267-4A557B76FE67}"/>
              </a:ext>
            </a:extLst>
          </p:cNvPr>
          <p:cNvPicPr>
            <a:picLocks noChangeAspect="1"/>
          </p:cNvPicPr>
          <p:nvPr/>
        </p:nvPicPr>
        <p:blipFill>
          <a:blip r:embed="rId19" cstate="screen">
            <a:extLst>
              <a:ext uri="{28A0092B-C50C-407E-A947-70E740481C1C}">
                <a14:useLocalDpi xmlns:a14="http://schemas.microsoft.com/office/drawing/2010/main"/>
              </a:ext>
              <a:ext uri="{96DAC541-7B7A-43D3-8B79-37D633B846F1}">
                <asvg:svgBlip xmlns:asvg="http://schemas.microsoft.com/office/drawing/2016/SVG/main" r:embed="rId20"/>
              </a:ext>
            </a:extLst>
          </a:blip>
          <a:stretch>
            <a:fillRect/>
          </a:stretch>
        </p:blipFill>
        <p:spPr>
          <a:xfrm>
            <a:off x="8713369" y="2824484"/>
            <a:ext cx="201168" cy="201168"/>
          </a:xfrm>
          <a:prstGeom prst="rect">
            <a:avLst/>
          </a:prstGeom>
        </p:spPr>
      </p:pic>
      <p:pic>
        <p:nvPicPr>
          <p:cNvPr id="19" name="Graphic 18" descr="Court with solid fill">
            <a:extLst>
              <a:ext uri="{FF2B5EF4-FFF2-40B4-BE49-F238E27FC236}">
                <a16:creationId xmlns:a16="http://schemas.microsoft.com/office/drawing/2014/main" id="{3DB5B5AD-A1DB-3AEB-D427-B83E546B5E29}"/>
              </a:ext>
            </a:extLst>
          </p:cNvPr>
          <p:cNvPicPr>
            <a:picLocks noChangeAspect="1"/>
          </p:cNvPicPr>
          <p:nvPr/>
        </p:nvPicPr>
        <p:blipFill>
          <a:blip r:embed="rId21" cstate="screen">
            <a:extLst>
              <a:ext uri="{28A0092B-C50C-407E-A947-70E740481C1C}">
                <a14:useLocalDpi xmlns:a14="http://schemas.microsoft.com/office/drawing/2010/main"/>
              </a:ext>
              <a:ext uri="{96DAC541-7B7A-43D3-8B79-37D633B846F1}">
                <asvg:svgBlip xmlns:asvg="http://schemas.microsoft.com/office/drawing/2016/SVG/main" r:embed="rId22"/>
              </a:ext>
            </a:extLst>
          </a:blip>
          <a:stretch>
            <a:fillRect/>
          </a:stretch>
        </p:blipFill>
        <p:spPr>
          <a:xfrm>
            <a:off x="8713369" y="3087017"/>
            <a:ext cx="201168" cy="201168"/>
          </a:xfrm>
          <a:prstGeom prst="rect">
            <a:avLst/>
          </a:prstGeom>
        </p:spPr>
      </p:pic>
      <p:pic>
        <p:nvPicPr>
          <p:cNvPr id="20" name="Graphic 19" descr="Building with solid fill">
            <a:extLst>
              <a:ext uri="{FF2B5EF4-FFF2-40B4-BE49-F238E27FC236}">
                <a16:creationId xmlns:a16="http://schemas.microsoft.com/office/drawing/2014/main" id="{230E1FDE-5363-3141-4F7D-1A6C2728D54C}"/>
              </a:ext>
            </a:extLst>
          </p:cNvPr>
          <p:cNvPicPr>
            <a:picLocks noChangeAspect="1"/>
          </p:cNvPicPr>
          <p:nvPr/>
        </p:nvPicPr>
        <p:blipFill>
          <a:blip r:embed="rId23" cstate="screen">
            <a:extLst>
              <a:ext uri="{28A0092B-C50C-407E-A947-70E740481C1C}">
                <a14:useLocalDpi xmlns:a14="http://schemas.microsoft.com/office/drawing/2010/main"/>
              </a:ext>
              <a:ext uri="{96DAC541-7B7A-43D3-8B79-37D633B846F1}">
                <asvg:svgBlip xmlns:asvg="http://schemas.microsoft.com/office/drawing/2016/SVG/main" r:embed="rId24"/>
              </a:ext>
            </a:extLst>
          </a:blip>
          <a:stretch>
            <a:fillRect/>
          </a:stretch>
        </p:blipFill>
        <p:spPr>
          <a:xfrm>
            <a:off x="8713369" y="3998612"/>
            <a:ext cx="201168" cy="201168"/>
          </a:xfrm>
          <a:prstGeom prst="rect">
            <a:avLst/>
          </a:prstGeom>
        </p:spPr>
      </p:pic>
      <p:pic>
        <p:nvPicPr>
          <p:cNvPr id="21" name="Graphic 20" descr="Building with solid fill">
            <a:extLst>
              <a:ext uri="{FF2B5EF4-FFF2-40B4-BE49-F238E27FC236}">
                <a16:creationId xmlns:a16="http://schemas.microsoft.com/office/drawing/2014/main" id="{DA997E9C-2965-2BBA-4524-DB7059D22555}"/>
              </a:ext>
            </a:extLst>
          </p:cNvPr>
          <p:cNvPicPr>
            <a:picLocks noChangeAspect="1"/>
          </p:cNvPicPr>
          <p:nvPr/>
        </p:nvPicPr>
        <p:blipFill>
          <a:blip r:embed="rId25" cstate="screen">
            <a:extLst>
              <a:ext uri="{28A0092B-C50C-407E-A947-70E740481C1C}">
                <a14:useLocalDpi xmlns:a14="http://schemas.microsoft.com/office/drawing/2010/main"/>
              </a:ext>
              <a:ext uri="{96DAC541-7B7A-43D3-8B79-37D633B846F1}">
                <asvg:svgBlip xmlns:asvg="http://schemas.microsoft.com/office/drawing/2016/SVG/main" r:embed="rId26"/>
              </a:ext>
            </a:extLst>
          </a:blip>
          <a:stretch>
            <a:fillRect/>
          </a:stretch>
        </p:blipFill>
        <p:spPr>
          <a:xfrm>
            <a:off x="8713369" y="4211971"/>
            <a:ext cx="201168" cy="201168"/>
          </a:xfrm>
          <a:prstGeom prst="rect">
            <a:avLst/>
          </a:prstGeom>
        </p:spPr>
      </p:pic>
      <p:pic>
        <p:nvPicPr>
          <p:cNvPr id="22" name="Graphic 21" descr="Building with solid fill">
            <a:extLst>
              <a:ext uri="{FF2B5EF4-FFF2-40B4-BE49-F238E27FC236}">
                <a16:creationId xmlns:a16="http://schemas.microsoft.com/office/drawing/2014/main" id="{CFB30DF8-BC3B-F1E5-1F2A-33A586177F8F}"/>
              </a:ext>
            </a:extLst>
          </p:cNvPr>
          <p:cNvPicPr>
            <a:picLocks noChangeAspect="1"/>
          </p:cNvPicPr>
          <p:nvPr/>
        </p:nvPicPr>
        <p:blipFill>
          <a:blip r:embed="rId27" cstate="screen">
            <a:extLst>
              <a:ext uri="{28A0092B-C50C-407E-A947-70E740481C1C}">
                <a14:useLocalDpi xmlns:a14="http://schemas.microsoft.com/office/drawing/2010/main"/>
              </a:ext>
              <a:ext uri="{96DAC541-7B7A-43D3-8B79-37D633B846F1}">
                <asvg:svgBlip xmlns:asvg="http://schemas.microsoft.com/office/drawing/2016/SVG/main" r:embed="rId28"/>
              </a:ext>
            </a:extLst>
          </a:blip>
          <a:stretch>
            <a:fillRect/>
          </a:stretch>
        </p:blipFill>
        <p:spPr>
          <a:xfrm>
            <a:off x="8713369" y="4425330"/>
            <a:ext cx="201168" cy="201168"/>
          </a:xfrm>
          <a:prstGeom prst="rect">
            <a:avLst/>
          </a:prstGeom>
        </p:spPr>
      </p:pic>
      <p:pic>
        <p:nvPicPr>
          <p:cNvPr id="23" name="Graphic 22" descr="Building with solid fill">
            <a:extLst>
              <a:ext uri="{FF2B5EF4-FFF2-40B4-BE49-F238E27FC236}">
                <a16:creationId xmlns:a16="http://schemas.microsoft.com/office/drawing/2014/main" id="{14CDCCD4-ADCF-89B0-E7ED-3852703B7B7B}"/>
              </a:ext>
            </a:extLst>
          </p:cNvPr>
          <p:cNvPicPr>
            <a:picLocks noChangeAspect="1"/>
          </p:cNvPicPr>
          <p:nvPr/>
        </p:nvPicPr>
        <p:blipFill>
          <a:blip r:embed="rId29" cstate="screen">
            <a:extLst>
              <a:ext uri="{28A0092B-C50C-407E-A947-70E740481C1C}">
                <a14:useLocalDpi xmlns:a14="http://schemas.microsoft.com/office/drawing/2010/main"/>
              </a:ext>
              <a:ext uri="{96DAC541-7B7A-43D3-8B79-37D633B846F1}">
                <asvg:svgBlip xmlns:asvg="http://schemas.microsoft.com/office/drawing/2016/SVG/main" r:embed="rId30"/>
              </a:ext>
            </a:extLst>
          </a:blip>
          <a:stretch>
            <a:fillRect/>
          </a:stretch>
        </p:blipFill>
        <p:spPr>
          <a:xfrm>
            <a:off x="8713369" y="4638689"/>
            <a:ext cx="201168" cy="201168"/>
          </a:xfrm>
          <a:prstGeom prst="rect">
            <a:avLst/>
          </a:prstGeom>
        </p:spPr>
      </p:pic>
      <p:pic>
        <p:nvPicPr>
          <p:cNvPr id="24" name="Graphic 23" descr="Home with solid fill">
            <a:extLst>
              <a:ext uri="{FF2B5EF4-FFF2-40B4-BE49-F238E27FC236}">
                <a16:creationId xmlns:a16="http://schemas.microsoft.com/office/drawing/2014/main" id="{D4BED947-28B5-19FB-E6A0-643ECE92860A}"/>
              </a:ext>
            </a:extLst>
          </p:cNvPr>
          <p:cNvPicPr>
            <a:picLocks noChangeAspect="1"/>
          </p:cNvPicPr>
          <p:nvPr/>
        </p:nvPicPr>
        <p:blipFill>
          <a:blip r:embed="rId31" cstate="screen">
            <a:extLst>
              <a:ext uri="{28A0092B-C50C-407E-A947-70E740481C1C}">
                <a14:useLocalDpi xmlns:a14="http://schemas.microsoft.com/office/drawing/2010/main"/>
              </a:ext>
              <a:ext uri="{96DAC541-7B7A-43D3-8B79-37D633B846F1}">
                <asvg:svgBlip xmlns:asvg="http://schemas.microsoft.com/office/drawing/2016/SVG/main" r:embed="rId32"/>
              </a:ext>
            </a:extLst>
          </a:blip>
          <a:stretch>
            <a:fillRect/>
          </a:stretch>
        </p:blipFill>
        <p:spPr>
          <a:xfrm>
            <a:off x="8713369" y="5456107"/>
            <a:ext cx="201168" cy="201168"/>
          </a:xfrm>
          <a:prstGeom prst="rect">
            <a:avLst/>
          </a:prstGeom>
        </p:spPr>
      </p:pic>
      <p:pic>
        <p:nvPicPr>
          <p:cNvPr id="25" name="Graphic 24" descr="Home with solid fill">
            <a:extLst>
              <a:ext uri="{FF2B5EF4-FFF2-40B4-BE49-F238E27FC236}">
                <a16:creationId xmlns:a16="http://schemas.microsoft.com/office/drawing/2014/main" id="{2FD5C9C3-3196-2EBF-422D-57C61FCB4E47}"/>
              </a:ext>
            </a:extLst>
          </p:cNvPr>
          <p:cNvPicPr>
            <a:picLocks noChangeAspect="1"/>
          </p:cNvPicPr>
          <p:nvPr/>
        </p:nvPicPr>
        <p:blipFill>
          <a:blip r:embed="rId33" cstate="screen">
            <a:extLst>
              <a:ext uri="{28A0092B-C50C-407E-A947-70E740481C1C}">
                <a14:useLocalDpi xmlns:a14="http://schemas.microsoft.com/office/drawing/2010/main"/>
              </a:ext>
              <a:ext uri="{96DAC541-7B7A-43D3-8B79-37D633B846F1}">
                <asvg:svgBlip xmlns:asvg="http://schemas.microsoft.com/office/drawing/2016/SVG/main" r:embed="rId34"/>
              </a:ext>
            </a:extLst>
          </a:blip>
          <a:stretch>
            <a:fillRect/>
          </a:stretch>
        </p:blipFill>
        <p:spPr>
          <a:xfrm>
            <a:off x="8713369" y="5669226"/>
            <a:ext cx="201168" cy="201168"/>
          </a:xfrm>
          <a:prstGeom prst="rect">
            <a:avLst/>
          </a:prstGeom>
        </p:spPr>
      </p:pic>
      <p:pic>
        <p:nvPicPr>
          <p:cNvPr id="26" name="Graphic 25" descr="Home with solid fill">
            <a:extLst>
              <a:ext uri="{FF2B5EF4-FFF2-40B4-BE49-F238E27FC236}">
                <a16:creationId xmlns:a16="http://schemas.microsoft.com/office/drawing/2014/main" id="{E58A7CCD-28EC-6EE7-8B91-DF77EAEAF6ED}"/>
              </a:ext>
            </a:extLst>
          </p:cNvPr>
          <p:cNvPicPr>
            <a:picLocks noChangeAspect="1"/>
          </p:cNvPicPr>
          <p:nvPr/>
        </p:nvPicPr>
        <p:blipFill>
          <a:blip r:embed="rId35" cstate="screen">
            <a:extLst>
              <a:ext uri="{28A0092B-C50C-407E-A947-70E740481C1C}">
                <a14:useLocalDpi xmlns:a14="http://schemas.microsoft.com/office/drawing/2010/main"/>
              </a:ext>
              <a:ext uri="{96DAC541-7B7A-43D3-8B79-37D633B846F1}">
                <asvg:svgBlip xmlns:asvg="http://schemas.microsoft.com/office/drawing/2016/SVG/main" r:embed="rId36"/>
              </a:ext>
            </a:extLst>
          </a:blip>
          <a:stretch>
            <a:fillRect/>
          </a:stretch>
        </p:blipFill>
        <p:spPr>
          <a:xfrm>
            <a:off x="8713369" y="5882345"/>
            <a:ext cx="201168" cy="201168"/>
          </a:xfrm>
          <a:prstGeom prst="rect">
            <a:avLst/>
          </a:prstGeom>
        </p:spPr>
      </p:pic>
      <p:pic>
        <p:nvPicPr>
          <p:cNvPr id="27" name="Graphic 26" descr="Home with solid fill">
            <a:extLst>
              <a:ext uri="{FF2B5EF4-FFF2-40B4-BE49-F238E27FC236}">
                <a16:creationId xmlns:a16="http://schemas.microsoft.com/office/drawing/2014/main" id="{FB0D0E45-C9EC-5B08-922E-7470CA0F5768}"/>
              </a:ext>
            </a:extLst>
          </p:cNvPr>
          <p:cNvPicPr>
            <a:picLocks noChangeAspect="1"/>
          </p:cNvPicPr>
          <p:nvPr/>
        </p:nvPicPr>
        <p:blipFill>
          <a:blip r:embed="rId37" cstate="screen">
            <a:extLst>
              <a:ext uri="{28A0092B-C50C-407E-A947-70E740481C1C}">
                <a14:useLocalDpi xmlns:a14="http://schemas.microsoft.com/office/drawing/2010/main"/>
              </a:ext>
              <a:ext uri="{96DAC541-7B7A-43D3-8B79-37D633B846F1}">
                <asvg:svgBlip xmlns:asvg="http://schemas.microsoft.com/office/drawing/2016/SVG/main" r:embed="rId38"/>
              </a:ext>
            </a:extLst>
          </a:blip>
          <a:stretch>
            <a:fillRect/>
          </a:stretch>
        </p:blipFill>
        <p:spPr>
          <a:xfrm>
            <a:off x="8713369" y="6095463"/>
            <a:ext cx="201168" cy="201168"/>
          </a:xfrm>
          <a:prstGeom prst="rect">
            <a:avLst/>
          </a:prstGeom>
        </p:spPr>
      </p:pic>
      <p:grpSp>
        <p:nvGrpSpPr>
          <p:cNvPr id="28" name="Group 27">
            <a:extLst>
              <a:ext uri="{FF2B5EF4-FFF2-40B4-BE49-F238E27FC236}">
                <a16:creationId xmlns:a16="http://schemas.microsoft.com/office/drawing/2014/main" id="{55CD495B-0D41-F0AE-A16E-836427395D7F}"/>
              </a:ext>
            </a:extLst>
          </p:cNvPr>
          <p:cNvGrpSpPr/>
          <p:nvPr/>
        </p:nvGrpSpPr>
        <p:grpSpPr>
          <a:xfrm>
            <a:off x="409172" y="2241729"/>
            <a:ext cx="1430592" cy="1582695"/>
            <a:chOff x="349725" y="1835965"/>
            <a:chExt cx="1430592" cy="1582695"/>
          </a:xfrm>
        </p:grpSpPr>
        <p:sp>
          <p:nvSpPr>
            <p:cNvPr id="29" name="Rectangle 28">
              <a:extLst>
                <a:ext uri="{FF2B5EF4-FFF2-40B4-BE49-F238E27FC236}">
                  <a16:creationId xmlns:a16="http://schemas.microsoft.com/office/drawing/2014/main" id="{604503F3-5913-8B03-A21F-403E8B1E5618}"/>
                </a:ext>
              </a:extLst>
            </p:cNvPr>
            <p:cNvSpPr/>
            <p:nvPr/>
          </p:nvSpPr>
          <p:spPr bwMode="gray">
            <a:xfrm>
              <a:off x="404483" y="1835965"/>
              <a:ext cx="1321077" cy="1582695"/>
            </a:xfrm>
            <a:prstGeom prst="rect">
              <a:avLst/>
            </a:prstGeom>
            <a:solidFill>
              <a:schemeClr val="bg1">
                <a:lumMod val="95000"/>
              </a:schemeClr>
            </a:solidFill>
            <a:ln w="952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600"/>
                </a:spcBef>
                <a:buNone/>
              </a:pPr>
              <a:r>
                <a:rPr lang="en-US" sz="1200" b="1" dirty="0">
                  <a:solidFill>
                    <a:schemeClr val="tx1"/>
                  </a:solidFill>
                </a:rPr>
                <a:t>Land Use</a:t>
              </a:r>
            </a:p>
            <a:p>
              <a:pPr>
                <a:spcBef>
                  <a:spcPts val="600"/>
                </a:spcBef>
              </a:pPr>
              <a:r>
                <a:rPr lang="en-US" sz="1200" dirty="0">
                  <a:solidFill>
                    <a:schemeClr val="tx1"/>
                  </a:solidFill>
                </a:rPr>
                <a:t>Land lease</a:t>
              </a:r>
            </a:p>
            <a:p>
              <a:pPr>
                <a:spcBef>
                  <a:spcPts val="600"/>
                </a:spcBef>
              </a:pPr>
              <a:r>
                <a:rPr lang="en-US" sz="1200" dirty="0">
                  <a:solidFill>
                    <a:schemeClr val="tx1"/>
                  </a:solidFill>
                </a:rPr>
                <a:t>Right of way</a:t>
              </a:r>
            </a:p>
            <a:p>
              <a:pPr marL="0" indent="0">
                <a:spcBef>
                  <a:spcPts val="600"/>
                </a:spcBef>
                <a:buNone/>
              </a:pPr>
              <a:endParaRPr lang="en-US" sz="1200" dirty="0">
                <a:solidFill>
                  <a:schemeClr val="tx1"/>
                </a:solidFill>
              </a:endParaRPr>
            </a:p>
          </p:txBody>
        </p:sp>
        <p:sp>
          <p:nvSpPr>
            <p:cNvPr id="30" name="Parallelogram 29">
              <a:extLst>
                <a:ext uri="{FF2B5EF4-FFF2-40B4-BE49-F238E27FC236}">
                  <a16:creationId xmlns:a16="http://schemas.microsoft.com/office/drawing/2014/main" id="{686104DB-323D-ECA8-D1DA-98123E453C54}"/>
                </a:ext>
              </a:extLst>
            </p:cNvPr>
            <p:cNvSpPr/>
            <p:nvPr/>
          </p:nvSpPr>
          <p:spPr bwMode="gray">
            <a:xfrm>
              <a:off x="349725" y="3215031"/>
              <a:ext cx="1430592" cy="203629"/>
            </a:xfrm>
            <a:prstGeom prst="parallelogram">
              <a:avLst/>
            </a:prstGeom>
            <a:solidFill>
              <a:srgbClr val="00206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dirty="0">
                  <a:solidFill>
                    <a:schemeClr val="bg1"/>
                  </a:solidFill>
                </a:rPr>
                <a:t>1-6 months</a:t>
              </a:r>
            </a:p>
          </p:txBody>
        </p:sp>
        <p:pic>
          <p:nvPicPr>
            <p:cNvPr id="31" name="Graphic 30" descr="Court with solid fill">
              <a:extLst>
                <a:ext uri="{FF2B5EF4-FFF2-40B4-BE49-F238E27FC236}">
                  <a16:creationId xmlns:a16="http://schemas.microsoft.com/office/drawing/2014/main" id="{0441546F-70B8-F283-614F-C5C309F3EE17}"/>
                </a:ext>
              </a:extLst>
            </p:cNvPr>
            <p:cNvPicPr>
              <a:picLocks noChangeAspect="1"/>
            </p:cNvPicPr>
            <p:nvPr/>
          </p:nvPicPr>
          <p:blipFill>
            <a:blip r:embed="rId15" cstate="screen">
              <a:extLst>
                <a:ext uri="{28A0092B-C50C-407E-A947-70E740481C1C}">
                  <a14:useLocalDpi xmlns:a14="http://schemas.microsoft.com/office/drawing/2010/main"/>
                </a:ext>
                <a:ext uri="{96DAC541-7B7A-43D3-8B79-37D633B846F1}">
                  <asvg:svgBlip xmlns:asvg="http://schemas.microsoft.com/office/drawing/2016/SVG/main" r:embed="rId16"/>
                </a:ext>
              </a:extLst>
            </a:blip>
            <a:stretch>
              <a:fillRect/>
            </a:stretch>
          </p:blipFill>
          <p:spPr>
            <a:xfrm>
              <a:off x="454832" y="2946366"/>
              <a:ext cx="201168" cy="201168"/>
            </a:xfrm>
            <a:prstGeom prst="rect">
              <a:avLst/>
            </a:prstGeom>
          </p:spPr>
        </p:pic>
        <p:pic>
          <p:nvPicPr>
            <p:cNvPr id="32" name="Graphic 31" descr="Home with solid fill">
              <a:extLst>
                <a:ext uri="{FF2B5EF4-FFF2-40B4-BE49-F238E27FC236}">
                  <a16:creationId xmlns:a16="http://schemas.microsoft.com/office/drawing/2014/main" id="{50AB8327-85F1-1D96-2085-F6AEE9F4F29B}"/>
                </a:ext>
              </a:extLst>
            </p:cNvPr>
            <p:cNvPicPr>
              <a:picLocks noChangeAspect="1"/>
            </p:cNvPicPr>
            <p:nvPr/>
          </p:nvPicPr>
          <p:blipFill>
            <a:blip r:embed="rId13" cstate="screen">
              <a:extLst>
                <a:ext uri="{28A0092B-C50C-407E-A947-70E740481C1C}">
                  <a14:useLocalDpi xmlns:a14="http://schemas.microsoft.com/office/drawing/2010/main"/>
                </a:ext>
                <a:ext uri="{96DAC541-7B7A-43D3-8B79-37D633B846F1}">
                  <asvg:svgBlip xmlns:asvg="http://schemas.microsoft.com/office/drawing/2016/SVG/main" r:embed="rId14"/>
                </a:ext>
              </a:extLst>
            </a:blip>
            <a:stretch>
              <a:fillRect/>
            </a:stretch>
          </p:blipFill>
          <p:spPr>
            <a:xfrm>
              <a:off x="695380" y="2946366"/>
              <a:ext cx="201168" cy="201168"/>
            </a:xfrm>
            <a:prstGeom prst="rect">
              <a:avLst/>
            </a:prstGeom>
          </p:spPr>
        </p:pic>
      </p:grpSp>
      <p:grpSp>
        <p:nvGrpSpPr>
          <p:cNvPr id="33" name="Group 32">
            <a:extLst>
              <a:ext uri="{FF2B5EF4-FFF2-40B4-BE49-F238E27FC236}">
                <a16:creationId xmlns:a16="http://schemas.microsoft.com/office/drawing/2014/main" id="{C6727D77-D109-B865-9300-7F3AA5C5C70B}"/>
              </a:ext>
            </a:extLst>
          </p:cNvPr>
          <p:cNvGrpSpPr/>
          <p:nvPr/>
        </p:nvGrpSpPr>
        <p:grpSpPr>
          <a:xfrm>
            <a:off x="1948370" y="2241729"/>
            <a:ext cx="1430592" cy="1582695"/>
            <a:chOff x="699284" y="4144576"/>
            <a:chExt cx="1430592" cy="1582695"/>
          </a:xfrm>
        </p:grpSpPr>
        <p:sp>
          <p:nvSpPr>
            <p:cNvPr id="34" name="Rectangle 33">
              <a:extLst>
                <a:ext uri="{FF2B5EF4-FFF2-40B4-BE49-F238E27FC236}">
                  <a16:creationId xmlns:a16="http://schemas.microsoft.com/office/drawing/2014/main" id="{4D1741E9-9EF2-61B9-A807-CA7E82A111F3}"/>
                </a:ext>
              </a:extLst>
            </p:cNvPr>
            <p:cNvSpPr/>
            <p:nvPr/>
          </p:nvSpPr>
          <p:spPr bwMode="gray">
            <a:xfrm>
              <a:off x="754042" y="4144576"/>
              <a:ext cx="1321077" cy="1582695"/>
            </a:xfrm>
            <a:prstGeom prst="rect">
              <a:avLst/>
            </a:prstGeom>
            <a:solidFill>
              <a:schemeClr val="bg1">
                <a:lumMod val="95000"/>
              </a:schemeClr>
            </a:solidFill>
            <a:ln w="952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600"/>
                </a:spcBef>
                <a:buNone/>
              </a:pPr>
              <a:r>
                <a:rPr lang="en-US" sz="1200" b="1" dirty="0">
                  <a:solidFill>
                    <a:schemeClr val="tx1"/>
                  </a:solidFill>
                </a:rPr>
                <a:t>Exploration</a:t>
              </a:r>
            </a:p>
            <a:p>
              <a:pPr>
                <a:spcBef>
                  <a:spcPts val="600"/>
                </a:spcBef>
              </a:pPr>
              <a:r>
                <a:rPr lang="en-US" sz="1200" dirty="0">
                  <a:solidFill>
                    <a:schemeClr val="tx1"/>
                  </a:solidFill>
                </a:rPr>
                <a:t>Exploration permit/license</a:t>
              </a:r>
            </a:p>
          </p:txBody>
        </p:sp>
        <p:sp>
          <p:nvSpPr>
            <p:cNvPr id="35" name="Parallelogram 34">
              <a:extLst>
                <a:ext uri="{FF2B5EF4-FFF2-40B4-BE49-F238E27FC236}">
                  <a16:creationId xmlns:a16="http://schemas.microsoft.com/office/drawing/2014/main" id="{96C57AB7-96AA-C3F2-1C22-FFEDFCC14C16}"/>
                </a:ext>
              </a:extLst>
            </p:cNvPr>
            <p:cNvSpPr/>
            <p:nvPr/>
          </p:nvSpPr>
          <p:spPr bwMode="gray">
            <a:xfrm>
              <a:off x="699284" y="5523642"/>
              <a:ext cx="1430592" cy="203629"/>
            </a:xfrm>
            <a:prstGeom prst="parallelogram">
              <a:avLst/>
            </a:prstGeom>
            <a:solidFill>
              <a:srgbClr val="00206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dirty="0">
                  <a:solidFill>
                    <a:schemeClr val="bg1"/>
                  </a:solidFill>
                </a:rPr>
                <a:t>3-12 months</a:t>
              </a:r>
            </a:p>
          </p:txBody>
        </p:sp>
        <p:pic>
          <p:nvPicPr>
            <p:cNvPr id="36" name="Graphic 35" descr="Court with solid fill">
              <a:extLst>
                <a:ext uri="{FF2B5EF4-FFF2-40B4-BE49-F238E27FC236}">
                  <a16:creationId xmlns:a16="http://schemas.microsoft.com/office/drawing/2014/main" id="{6D2C8BB6-F318-FB4F-B380-AAD4C6EC03B5}"/>
                </a:ext>
              </a:extLst>
            </p:cNvPr>
            <p:cNvPicPr>
              <a:picLocks noChangeAspect="1"/>
            </p:cNvPicPr>
            <p:nvPr/>
          </p:nvPicPr>
          <p:blipFill>
            <a:blip r:embed="rId15" cstate="screen">
              <a:extLst>
                <a:ext uri="{28A0092B-C50C-407E-A947-70E740481C1C}">
                  <a14:useLocalDpi xmlns:a14="http://schemas.microsoft.com/office/drawing/2010/main"/>
                </a:ext>
                <a:ext uri="{96DAC541-7B7A-43D3-8B79-37D633B846F1}">
                  <asvg:svgBlip xmlns:asvg="http://schemas.microsoft.com/office/drawing/2016/SVG/main" r:embed="rId16"/>
                </a:ext>
              </a:extLst>
            </a:blip>
            <a:stretch>
              <a:fillRect/>
            </a:stretch>
          </p:blipFill>
          <p:spPr>
            <a:xfrm>
              <a:off x="795964" y="5262698"/>
              <a:ext cx="201168" cy="201168"/>
            </a:xfrm>
            <a:prstGeom prst="rect">
              <a:avLst/>
            </a:prstGeom>
          </p:spPr>
        </p:pic>
        <p:pic>
          <p:nvPicPr>
            <p:cNvPr id="37" name="Graphic 36" descr="Building with solid fill">
              <a:extLst>
                <a:ext uri="{FF2B5EF4-FFF2-40B4-BE49-F238E27FC236}">
                  <a16:creationId xmlns:a16="http://schemas.microsoft.com/office/drawing/2014/main" id="{C97631AD-846C-816F-0D19-3784CE8EA39F}"/>
                </a:ext>
              </a:extLst>
            </p:cNvPr>
            <p:cNvPicPr>
              <a:picLocks noChangeAspect="1"/>
            </p:cNvPicPr>
            <p:nvPr/>
          </p:nvPicPr>
          <p:blipFill>
            <a:blip r:embed="rId11" cstate="screen">
              <a:extLst>
                <a:ext uri="{28A0092B-C50C-407E-A947-70E740481C1C}">
                  <a14:useLocalDpi xmlns:a14="http://schemas.microsoft.com/office/drawing/2010/main"/>
                </a:ext>
                <a:ext uri="{96DAC541-7B7A-43D3-8B79-37D633B846F1}">
                  <asvg:svgBlip xmlns:asvg="http://schemas.microsoft.com/office/drawing/2016/SVG/main" r:embed="rId12"/>
                </a:ext>
              </a:extLst>
            </a:blip>
            <a:stretch>
              <a:fillRect/>
            </a:stretch>
          </p:blipFill>
          <p:spPr>
            <a:xfrm>
              <a:off x="997132" y="5260300"/>
              <a:ext cx="201168" cy="201168"/>
            </a:xfrm>
            <a:prstGeom prst="rect">
              <a:avLst/>
            </a:prstGeom>
          </p:spPr>
        </p:pic>
      </p:grpSp>
      <p:grpSp>
        <p:nvGrpSpPr>
          <p:cNvPr id="38" name="Group 37">
            <a:extLst>
              <a:ext uri="{FF2B5EF4-FFF2-40B4-BE49-F238E27FC236}">
                <a16:creationId xmlns:a16="http://schemas.microsoft.com/office/drawing/2014/main" id="{6C8719E8-05EA-86F3-0949-842463D0AA98}"/>
              </a:ext>
            </a:extLst>
          </p:cNvPr>
          <p:cNvGrpSpPr/>
          <p:nvPr/>
        </p:nvGrpSpPr>
        <p:grpSpPr>
          <a:xfrm>
            <a:off x="3487567" y="2241729"/>
            <a:ext cx="1430592" cy="1582695"/>
            <a:chOff x="1969599" y="1835965"/>
            <a:chExt cx="1430592" cy="1582695"/>
          </a:xfrm>
        </p:grpSpPr>
        <p:sp>
          <p:nvSpPr>
            <p:cNvPr id="39" name="Rectangle 38">
              <a:extLst>
                <a:ext uri="{FF2B5EF4-FFF2-40B4-BE49-F238E27FC236}">
                  <a16:creationId xmlns:a16="http://schemas.microsoft.com/office/drawing/2014/main" id="{24D1B096-2482-E945-DEAB-106029EC5B56}"/>
                </a:ext>
              </a:extLst>
            </p:cNvPr>
            <p:cNvSpPr/>
            <p:nvPr/>
          </p:nvSpPr>
          <p:spPr bwMode="gray">
            <a:xfrm>
              <a:off x="2024357" y="1835965"/>
              <a:ext cx="1321077" cy="1582695"/>
            </a:xfrm>
            <a:prstGeom prst="rect">
              <a:avLst/>
            </a:prstGeom>
            <a:solidFill>
              <a:schemeClr val="bg1">
                <a:lumMod val="95000"/>
              </a:schemeClr>
            </a:solidFill>
            <a:ln w="952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600"/>
                </a:spcBef>
                <a:buNone/>
              </a:pPr>
              <a:r>
                <a:rPr lang="en-US" sz="1200" b="1" dirty="0">
                  <a:solidFill>
                    <a:schemeClr val="tx1"/>
                  </a:solidFill>
                </a:rPr>
                <a:t>Drilling</a:t>
              </a:r>
            </a:p>
            <a:p>
              <a:pPr>
                <a:spcBef>
                  <a:spcPts val="600"/>
                </a:spcBef>
              </a:pPr>
              <a:r>
                <a:rPr lang="en-US" sz="1200" dirty="0">
                  <a:solidFill>
                    <a:schemeClr val="tx1"/>
                  </a:solidFill>
                </a:rPr>
                <a:t>Well drilling permit</a:t>
              </a:r>
            </a:p>
          </p:txBody>
        </p:sp>
        <p:sp>
          <p:nvSpPr>
            <p:cNvPr id="40" name="Parallelogram 39">
              <a:extLst>
                <a:ext uri="{FF2B5EF4-FFF2-40B4-BE49-F238E27FC236}">
                  <a16:creationId xmlns:a16="http://schemas.microsoft.com/office/drawing/2014/main" id="{2FB14895-8066-712B-BF58-B0C66FC7B33E}"/>
                </a:ext>
              </a:extLst>
            </p:cNvPr>
            <p:cNvSpPr/>
            <p:nvPr/>
          </p:nvSpPr>
          <p:spPr bwMode="gray">
            <a:xfrm>
              <a:off x="1969599" y="3215031"/>
              <a:ext cx="1430592" cy="203629"/>
            </a:xfrm>
            <a:prstGeom prst="parallelogram">
              <a:avLst/>
            </a:prstGeom>
            <a:solidFill>
              <a:srgbClr val="00206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dirty="0">
                  <a:solidFill>
                    <a:schemeClr val="bg1"/>
                  </a:solidFill>
                </a:rPr>
                <a:t>2-6 months</a:t>
              </a:r>
            </a:p>
          </p:txBody>
        </p:sp>
        <p:pic>
          <p:nvPicPr>
            <p:cNvPr id="41" name="Graphic 40" descr="Building with solid fill">
              <a:extLst>
                <a:ext uri="{FF2B5EF4-FFF2-40B4-BE49-F238E27FC236}">
                  <a16:creationId xmlns:a16="http://schemas.microsoft.com/office/drawing/2014/main" id="{8988CC6F-89CD-C67A-FE9F-1EF08020F510}"/>
                </a:ext>
              </a:extLst>
            </p:cNvPr>
            <p:cNvPicPr>
              <a:picLocks noChangeAspect="1"/>
            </p:cNvPicPr>
            <p:nvPr/>
          </p:nvPicPr>
          <p:blipFill>
            <a:blip r:embed="rId23" cstate="screen">
              <a:extLst>
                <a:ext uri="{28A0092B-C50C-407E-A947-70E740481C1C}">
                  <a14:useLocalDpi xmlns:a14="http://schemas.microsoft.com/office/drawing/2010/main"/>
                </a:ext>
                <a:ext uri="{96DAC541-7B7A-43D3-8B79-37D633B846F1}">
                  <asvg:svgBlip xmlns:asvg="http://schemas.microsoft.com/office/drawing/2016/SVG/main" r:embed="rId24"/>
                </a:ext>
              </a:extLst>
            </a:blip>
            <a:stretch>
              <a:fillRect/>
            </a:stretch>
          </p:blipFill>
          <p:spPr>
            <a:xfrm>
              <a:off x="2085169" y="2951507"/>
              <a:ext cx="201168" cy="201168"/>
            </a:xfrm>
            <a:prstGeom prst="rect">
              <a:avLst/>
            </a:prstGeom>
          </p:spPr>
        </p:pic>
        <p:pic>
          <p:nvPicPr>
            <p:cNvPr id="42" name="Graphic 41" descr="Home with solid fill">
              <a:extLst>
                <a:ext uri="{FF2B5EF4-FFF2-40B4-BE49-F238E27FC236}">
                  <a16:creationId xmlns:a16="http://schemas.microsoft.com/office/drawing/2014/main" id="{D954F0FC-2EE7-A784-F99D-DE672274987F}"/>
                </a:ext>
              </a:extLst>
            </p:cNvPr>
            <p:cNvPicPr>
              <a:picLocks noChangeAspect="1"/>
            </p:cNvPicPr>
            <p:nvPr/>
          </p:nvPicPr>
          <p:blipFill>
            <a:blip r:embed="rId31" cstate="screen">
              <a:extLst>
                <a:ext uri="{28A0092B-C50C-407E-A947-70E740481C1C}">
                  <a14:useLocalDpi xmlns:a14="http://schemas.microsoft.com/office/drawing/2010/main"/>
                </a:ext>
                <a:ext uri="{96DAC541-7B7A-43D3-8B79-37D633B846F1}">
                  <asvg:svgBlip xmlns:asvg="http://schemas.microsoft.com/office/drawing/2016/SVG/main" r:embed="rId32"/>
                </a:ext>
              </a:extLst>
            </a:blip>
            <a:stretch>
              <a:fillRect/>
            </a:stretch>
          </p:blipFill>
          <p:spPr>
            <a:xfrm>
              <a:off x="2282310" y="2950159"/>
              <a:ext cx="201168" cy="201168"/>
            </a:xfrm>
            <a:prstGeom prst="rect">
              <a:avLst/>
            </a:prstGeom>
          </p:spPr>
        </p:pic>
      </p:grpSp>
      <p:grpSp>
        <p:nvGrpSpPr>
          <p:cNvPr id="43" name="Group 42">
            <a:extLst>
              <a:ext uri="{FF2B5EF4-FFF2-40B4-BE49-F238E27FC236}">
                <a16:creationId xmlns:a16="http://schemas.microsoft.com/office/drawing/2014/main" id="{D1DDB87C-243E-32D2-EC0E-86122A0A16D5}"/>
              </a:ext>
            </a:extLst>
          </p:cNvPr>
          <p:cNvGrpSpPr/>
          <p:nvPr/>
        </p:nvGrpSpPr>
        <p:grpSpPr>
          <a:xfrm>
            <a:off x="409172" y="4050222"/>
            <a:ext cx="1430592" cy="1582695"/>
            <a:chOff x="2779536" y="4174072"/>
            <a:chExt cx="1430592" cy="1582695"/>
          </a:xfrm>
        </p:grpSpPr>
        <p:sp>
          <p:nvSpPr>
            <p:cNvPr id="44" name="Rectangle 43">
              <a:extLst>
                <a:ext uri="{FF2B5EF4-FFF2-40B4-BE49-F238E27FC236}">
                  <a16:creationId xmlns:a16="http://schemas.microsoft.com/office/drawing/2014/main" id="{74ADEDA4-AFC6-A9AA-CB56-E5713B68D5E3}"/>
                </a:ext>
              </a:extLst>
            </p:cNvPr>
            <p:cNvSpPr/>
            <p:nvPr/>
          </p:nvSpPr>
          <p:spPr bwMode="gray">
            <a:xfrm>
              <a:off x="2834294" y="4174072"/>
              <a:ext cx="1321077" cy="1582695"/>
            </a:xfrm>
            <a:prstGeom prst="rect">
              <a:avLst/>
            </a:prstGeom>
            <a:solidFill>
              <a:schemeClr val="bg1">
                <a:lumMod val="95000"/>
              </a:schemeClr>
            </a:solidFill>
            <a:ln w="952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600"/>
                </a:spcBef>
                <a:buNone/>
              </a:pPr>
              <a:r>
                <a:rPr lang="en-US" sz="1200" b="1" dirty="0">
                  <a:solidFill>
                    <a:schemeClr val="tx1"/>
                  </a:solidFill>
                </a:rPr>
                <a:t>Environmental</a:t>
              </a:r>
            </a:p>
            <a:p>
              <a:pPr>
                <a:spcBef>
                  <a:spcPts val="600"/>
                </a:spcBef>
              </a:pPr>
              <a:r>
                <a:rPr lang="en-US" sz="1200" dirty="0">
                  <a:solidFill>
                    <a:schemeClr val="tx1"/>
                  </a:solidFill>
                </a:rPr>
                <a:t>Environmental impact assessment</a:t>
              </a:r>
            </a:p>
            <a:p>
              <a:pPr>
                <a:spcBef>
                  <a:spcPts val="600"/>
                </a:spcBef>
              </a:pPr>
              <a:r>
                <a:rPr lang="en-US" sz="1200" dirty="0">
                  <a:solidFill>
                    <a:schemeClr val="tx1"/>
                  </a:solidFill>
                </a:rPr>
                <a:t>NEPA Review</a:t>
              </a:r>
            </a:p>
            <a:p>
              <a:pPr>
                <a:spcBef>
                  <a:spcPts val="600"/>
                </a:spcBef>
              </a:pPr>
              <a:endParaRPr lang="en-US" sz="1200" dirty="0">
                <a:solidFill>
                  <a:schemeClr val="tx1"/>
                </a:solidFill>
              </a:endParaRPr>
            </a:p>
          </p:txBody>
        </p:sp>
        <p:sp>
          <p:nvSpPr>
            <p:cNvPr id="45" name="Parallelogram 44">
              <a:extLst>
                <a:ext uri="{FF2B5EF4-FFF2-40B4-BE49-F238E27FC236}">
                  <a16:creationId xmlns:a16="http://schemas.microsoft.com/office/drawing/2014/main" id="{7BF3F869-F2F8-3A84-A931-8323E1A14BBE}"/>
                </a:ext>
              </a:extLst>
            </p:cNvPr>
            <p:cNvSpPr/>
            <p:nvPr/>
          </p:nvSpPr>
          <p:spPr bwMode="gray">
            <a:xfrm>
              <a:off x="2779536" y="5553138"/>
              <a:ext cx="1430592" cy="203629"/>
            </a:xfrm>
            <a:prstGeom prst="parallelogram">
              <a:avLst/>
            </a:prstGeom>
            <a:solidFill>
              <a:srgbClr val="00206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dirty="0">
                  <a:solidFill>
                    <a:schemeClr val="bg1"/>
                  </a:solidFill>
                </a:rPr>
                <a:t>6-36 months</a:t>
              </a:r>
            </a:p>
          </p:txBody>
        </p:sp>
        <p:pic>
          <p:nvPicPr>
            <p:cNvPr id="46" name="Graphic 45" descr="Court with solid fill">
              <a:extLst>
                <a:ext uri="{FF2B5EF4-FFF2-40B4-BE49-F238E27FC236}">
                  <a16:creationId xmlns:a16="http://schemas.microsoft.com/office/drawing/2014/main" id="{D967B113-F326-5D1C-3BCC-C5C95E3CBEF0}"/>
                </a:ext>
              </a:extLst>
            </p:cNvPr>
            <p:cNvPicPr>
              <a:picLocks noChangeAspect="1"/>
            </p:cNvPicPr>
            <p:nvPr/>
          </p:nvPicPr>
          <p:blipFill>
            <a:blip r:embed="rId17" cstate="screen">
              <a:extLst>
                <a:ext uri="{28A0092B-C50C-407E-A947-70E740481C1C}">
                  <a14:useLocalDpi xmlns:a14="http://schemas.microsoft.com/office/drawing/2010/main"/>
                </a:ext>
                <a:ext uri="{96DAC541-7B7A-43D3-8B79-37D633B846F1}">
                  <asvg:svgBlip xmlns:asvg="http://schemas.microsoft.com/office/drawing/2016/SVG/main" r:embed="rId18"/>
                </a:ext>
              </a:extLst>
            </a:blip>
            <a:stretch>
              <a:fillRect/>
            </a:stretch>
          </p:blipFill>
          <p:spPr>
            <a:xfrm>
              <a:off x="2866529" y="5286776"/>
              <a:ext cx="201168" cy="201168"/>
            </a:xfrm>
            <a:prstGeom prst="rect">
              <a:avLst/>
            </a:prstGeom>
          </p:spPr>
        </p:pic>
        <p:pic>
          <p:nvPicPr>
            <p:cNvPr id="47" name="Graphic 46" descr="Building with solid fill">
              <a:extLst>
                <a:ext uri="{FF2B5EF4-FFF2-40B4-BE49-F238E27FC236}">
                  <a16:creationId xmlns:a16="http://schemas.microsoft.com/office/drawing/2014/main" id="{05F5844E-AB3C-78E2-7C8C-D78693CDF726}"/>
                </a:ext>
              </a:extLst>
            </p:cNvPr>
            <p:cNvPicPr>
              <a:picLocks noChangeAspect="1"/>
            </p:cNvPicPr>
            <p:nvPr/>
          </p:nvPicPr>
          <p:blipFill>
            <a:blip r:embed="rId25" cstate="screen">
              <a:extLst>
                <a:ext uri="{28A0092B-C50C-407E-A947-70E740481C1C}">
                  <a14:useLocalDpi xmlns:a14="http://schemas.microsoft.com/office/drawing/2010/main"/>
                </a:ext>
                <a:ext uri="{96DAC541-7B7A-43D3-8B79-37D633B846F1}">
                  <asvg:svgBlip xmlns:asvg="http://schemas.microsoft.com/office/drawing/2016/SVG/main" r:embed="rId26"/>
                </a:ext>
              </a:extLst>
            </a:blip>
            <a:stretch>
              <a:fillRect/>
            </a:stretch>
          </p:blipFill>
          <p:spPr>
            <a:xfrm>
              <a:off x="3066536" y="5283923"/>
              <a:ext cx="201168" cy="201168"/>
            </a:xfrm>
            <a:prstGeom prst="rect">
              <a:avLst/>
            </a:prstGeom>
          </p:spPr>
        </p:pic>
      </p:grpSp>
      <p:grpSp>
        <p:nvGrpSpPr>
          <p:cNvPr id="48" name="Group 47">
            <a:extLst>
              <a:ext uri="{FF2B5EF4-FFF2-40B4-BE49-F238E27FC236}">
                <a16:creationId xmlns:a16="http://schemas.microsoft.com/office/drawing/2014/main" id="{6DA2346C-6C09-083F-9116-0DAD935ADA86}"/>
              </a:ext>
            </a:extLst>
          </p:cNvPr>
          <p:cNvGrpSpPr/>
          <p:nvPr/>
        </p:nvGrpSpPr>
        <p:grpSpPr>
          <a:xfrm>
            <a:off x="1948370" y="4050222"/>
            <a:ext cx="1430592" cy="1582695"/>
            <a:chOff x="3742868" y="1835965"/>
            <a:chExt cx="1430592" cy="1582695"/>
          </a:xfrm>
        </p:grpSpPr>
        <p:sp>
          <p:nvSpPr>
            <p:cNvPr id="49" name="Rectangle 48">
              <a:extLst>
                <a:ext uri="{FF2B5EF4-FFF2-40B4-BE49-F238E27FC236}">
                  <a16:creationId xmlns:a16="http://schemas.microsoft.com/office/drawing/2014/main" id="{041F6411-8CDD-6EFC-EA5C-92E3BFE181BF}"/>
                </a:ext>
              </a:extLst>
            </p:cNvPr>
            <p:cNvSpPr/>
            <p:nvPr/>
          </p:nvSpPr>
          <p:spPr bwMode="gray">
            <a:xfrm>
              <a:off x="3797626" y="1835965"/>
              <a:ext cx="1321077" cy="1582695"/>
            </a:xfrm>
            <a:prstGeom prst="rect">
              <a:avLst/>
            </a:prstGeom>
            <a:solidFill>
              <a:schemeClr val="bg1">
                <a:lumMod val="95000"/>
              </a:schemeClr>
            </a:solidFill>
            <a:ln w="952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600"/>
                </a:spcBef>
                <a:buNone/>
              </a:pPr>
              <a:r>
                <a:rPr lang="en-US" sz="1200" b="1" dirty="0">
                  <a:solidFill>
                    <a:schemeClr val="tx1"/>
                  </a:solidFill>
                </a:rPr>
                <a:t>Water Use</a:t>
              </a:r>
            </a:p>
            <a:p>
              <a:pPr>
                <a:spcBef>
                  <a:spcPts val="600"/>
                </a:spcBef>
              </a:pPr>
              <a:r>
                <a:rPr lang="en-US" sz="1200" dirty="0">
                  <a:solidFill>
                    <a:schemeClr val="tx1"/>
                  </a:solidFill>
                </a:rPr>
                <a:t>Water rights</a:t>
              </a:r>
            </a:p>
            <a:p>
              <a:pPr>
                <a:spcBef>
                  <a:spcPts val="600"/>
                </a:spcBef>
              </a:pPr>
              <a:r>
                <a:rPr lang="en-US" sz="1200" dirty="0">
                  <a:solidFill>
                    <a:schemeClr val="tx1"/>
                  </a:solidFill>
                </a:rPr>
                <a:t>Extraction permit</a:t>
              </a:r>
            </a:p>
          </p:txBody>
        </p:sp>
        <p:sp>
          <p:nvSpPr>
            <p:cNvPr id="50" name="Parallelogram 49">
              <a:extLst>
                <a:ext uri="{FF2B5EF4-FFF2-40B4-BE49-F238E27FC236}">
                  <a16:creationId xmlns:a16="http://schemas.microsoft.com/office/drawing/2014/main" id="{111C9032-130B-7C8B-85B9-601CA33398B8}"/>
                </a:ext>
              </a:extLst>
            </p:cNvPr>
            <p:cNvSpPr/>
            <p:nvPr/>
          </p:nvSpPr>
          <p:spPr bwMode="gray">
            <a:xfrm>
              <a:off x="3742868" y="3215031"/>
              <a:ext cx="1430592" cy="203629"/>
            </a:xfrm>
            <a:prstGeom prst="parallelogram">
              <a:avLst/>
            </a:prstGeom>
            <a:solidFill>
              <a:srgbClr val="00206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dirty="0">
                  <a:solidFill>
                    <a:schemeClr val="bg1"/>
                  </a:solidFill>
                </a:rPr>
                <a:t>2-12 months</a:t>
              </a:r>
            </a:p>
          </p:txBody>
        </p:sp>
        <p:pic>
          <p:nvPicPr>
            <p:cNvPr id="51" name="Graphic 50" descr="Building with solid fill">
              <a:extLst>
                <a:ext uri="{FF2B5EF4-FFF2-40B4-BE49-F238E27FC236}">
                  <a16:creationId xmlns:a16="http://schemas.microsoft.com/office/drawing/2014/main" id="{1473E6E1-2B67-F807-7B97-6CDCD2C22FD1}"/>
                </a:ext>
              </a:extLst>
            </p:cNvPr>
            <p:cNvPicPr>
              <a:picLocks noChangeAspect="1"/>
            </p:cNvPicPr>
            <p:nvPr/>
          </p:nvPicPr>
          <p:blipFill>
            <a:blip r:embed="rId27" cstate="screen">
              <a:extLst>
                <a:ext uri="{28A0092B-C50C-407E-A947-70E740481C1C}">
                  <a14:useLocalDpi xmlns:a14="http://schemas.microsoft.com/office/drawing/2010/main"/>
                </a:ext>
                <a:ext uri="{96DAC541-7B7A-43D3-8B79-37D633B846F1}">
                  <asvg:svgBlip xmlns:asvg="http://schemas.microsoft.com/office/drawing/2016/SVG/main" r:embed="rId28"/>
                </a:ext>
              </a:extLst>
            </a:blip>
            <a:stretch>
              <a:fillRect/>
            </a:stretch>
          </p:blipFill>
          <p:spPr>
            <a:xfrm>
              <a:off x="3853746" y="2946366"/>
              <a:ext cx="201168" cy="201168"/>
            </a:xfrm>
            <a:prstGeom prst="rect">
              <a:avLst/>
            </a:prstGeom>
          </p:spPr>
        </p:pic>
        <p:pic>
          <p:nvPicPr>
            <p:cNvPr id="52" name="Graphic 51" descr="Home with solid fill">
              <a:extLst>
                <a:ext uri="{FF2B5EF4-FFF2-40B4-BE49-F238E27FC236}">
                  <a16:creationId xmlns:a16="http://schemas.microsoft.com/office/drawing/2014/main" id="{D6DE58B3-77A0-04CF-DD10-78B111CEBF65}"/>
                </a:ext>
              </a:extLst>
            </p:cNvPr>
            <p:cNvPicPr>
              <a:picLocks noChangeAspect="1"/>
            </p:cNvPicPr>
            <p:nvPr/>
          </p:nvPicPr>
          <p:blipFill>
            <a:blip r:embed="rId33" cstate="screen">
              <a:extLst>
                <a:ext uri="{28A0092B-C50C-407E-A947-70E740481C1C}">
                  <a14:useLocalDpi xmlns:a14="http://schemas.microsoft.com/office/drawing/2010/main"/>
                </a:ext>
                <a:ext uri="{96DAC541-7B7A-43D3-8B79-37D633B846F1}">
                  <asvg:svgBlip xmlns:asvg="http://schemas.microsoft.com/office/drawing/2016/SVG/main" r:embed="rId34"/>
                </a:ext>
              </a:extLst>
            </a:blip>
            <a:stretch>
              <a:fillRect/>
            </a:stretch>
          </p:blipFill>
          <p:spPr>
            <a:xfrm>
              <a:off x="4051314" y="2941881"/>
              <a:ext cx="201168" cy="201168"/>
            </a:xfrm>
            <a:prstGeom prst="rect">
              <a:avLst/>
            </a:prstGeom>
          </p:spPr>
        </p:pic>
      </p:grpSp>
      <p:grpSp>
        <p:nvGrpSpPr>
          <p:cNvPr id="53" name="Group 52">
            <a:extLst>
              <a:ext uri="{FF2B5EF4-FFF2-40B4-BE49-F238E27FC236}">
                <a16:creationId xmlns:a16="http://schemas.microsoft.com/office/drawing/2014/main" id="{F2EA4754-0639-3262-70DF-6C10ADD9DE10}"/>
              </a:ext>
            </a:extLst>
          </p:cNvPr>
          <p:cNvGrpSpPr/>
          <p:nvPr/>
        </p:nvGrpSpPr>
        <p:grpSpPr>
          <a:xfrm>
            <a:off x="3487567" y="4050222"/>
            <a:ext cx="1430592" cy="1582695"/>
            <a:chOff x="4405532" y="4174072"/>
            <a:chExt cx="1430592" cy="1582695"/>
          </a:xfrm>
        </p:grpSpPr>
        <p:sp>
          <p:nvSpPr>
            <p:cNvPr id="54" name="Rectangle 53">
              <a:extLst>
                <a:ext uri="{FF2B5EF4-FFF2-40B4-BE49-F238E27FC236}">
                  <a16:creationId xmlns:a16="http://schemas.microsoft.com/office/drawing/2014/main" id="{4DE80BB2-484F-7195-4D4D-36CD139E4F8B}"/>
                </a:ext>
              </a:extLst>
            </p:cNvPr>
            <p:cNvSpPr/>
            <p:nvPr/>
          </p:nvSpPr>
          <p:spPr bwMode="gray">
            <a:xfrm>
              <a:off x="4460290" y="4174072"/>
              <a:ext cx="1321077" cy="1582695"/>
            </a:xfrm>
            <a:prstGeom prst="rect">
              <a:avLst/>
            </a:prstGeom>
            <a:solidFill>
              <a:schemeClr val="bg1">
                <a:lumMod val="95000"/>
              </a:schemeClr>
            </a:solidFill>
            <a:ln w="952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600"/>
                </a:spcBef>
                <a:buNone/>
              </a:pPr>
              <a:r>
                <a:rPr lang="en-US" sz="1200" b="1" dirty="0">
                  <a:solidFill>
                    <a:schemeClr val="tx1"/>
                  </a:solidFill>
                </a:rPr>
                <a:t>Construction</a:t>
              </a:r>
            </a:p>
            <a:p>
              <a:pPr>
                <a:spcBef>
                  <a:spcPts val="600"/>
                </a:spcBef>
              </a:pPr>
              <a:r>
                <a:rPr lang="en-US" sz="1200" dirty="0">
                  <a:solidFill>
                    <a:schemeClr val="tx1"/>
                  </a:solidFill>
                </a:rPr>
                <a:t>Building permit</a:t>
              </a:r>
            </a:p>
            <a:p>
              <a:pPr>
                <a:spcBef>
                  <a:spcPts val="600"/>
                </a:spcBef>
              </a:pPr>
              <a:r>
                <a:rPr lang="en-US" sz="1200" dirty="0">
                  <a:solidFill>
                    <a:schemeClr val="tx1"/>
                  </a:solidFill>
                </a:rPr>
                <a:t>Mechanical permit</a:t>
              </a:r>
            </a:p>
            <a:p>
              <a:pPr marL="0" indent="0">
                <a:spcBef>
                  <a:spcPts val="600"/>
                </a:spcBef>
                <a:buNone/>
              </a:pPr>
              <a:endParaRPr lang="en-US" sz="1200" dirty="0">
                <a:solidFill>
                  <a:schemeClr val="tx1"/>
                </a:solidFill>
              </a:endParaRPr>
            </a:p>
          </p:txBody>
        </p:sp>
        <p:sp>
          <p:nvSpPr>
            <p:cNvPr id="55" name="Parallelogram 54">
              <a:extLst>
                <a:ext uri="{FF2B5EF4-FFF2-40B4-BE49-F238E27FC236}">
                  <a16:creationId xmlns:a16="http://schemas.microsoft.com/office/drawing/2014/main" id="{C35F0426-B613-D60B-9600-67F8D3920D46}"/>
                </a:ext>
              </a:extLst>
            </p:cNvPr>
            <p:cNvSpPr/>
            <p:nvPr/>
          </p:nvSpPr>
          <p:spPr bwMode="gray">
            <a:xfrm>
              <a:off x="4405532" y="5553138"/>
              <a:ext cx="1430592" cy="203629"/>
            </a:xfrm>
            <a:prstGeom prst="parallelogram">
              <a:avLst/>
            </a:prstGeom>
            <a:solidFill>
              <a:srgbClr val="00206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dirty="0">
                  <a:solidFill>
                    <a:schemeClr val="bg1"/>
                  </a:solidFill>
                </a:rPr>
                <a:t>1-3 months</a:t>
              </a:r>
            </a:p>
          </p:txBody>
        </p:sp>
        <p:pic>
          <p:nvPicPr>
            <p:cNvPr id="56" name="Graphic 55" descr="Home with solid fill">
              <a:extLst>
                <a:ext uri="{FF2B5EF4-FFF2-40B4-BE49-F238E27FC236}">
                  <a16:creationId xmlns:a16="http://schemas.microsoft.com/office/drawing/2014/main" id="{9AE72564-D1BA-A26A-7AAE-AE3A33F0D7BE}"/>
                </a:ext>
              </a:extLst>
            </p:cNvPr>
            <p:cNvPicPr>
              <a:picLocks noChangeAspect="1"/>
            </p:cNvPicPr>
            <p:nvPr/>
          </p:nvPicPr>
          <p:blipFill>
            <a:blip r:embed="rId35" cstate="screen">
              <a:extLst>
                <a:ext uri="{28A0092B-C50C-407E-A947-70E740481C1C}">
                  <a14:useLocalDpi xmlns:a14="http://schemas.microsoft.com/office/drawing/2010/main"/>
                </a:ext>
                <a:ext uri="{96DAC541-7B7A-43D3-8B79-37D633B846F1}">
                  <asvg:svgBlip xmlns:asvg="http://schemas.microsoft.com/office/drawing/2016/SVG/main" r:embed="rId36"/>
                </a:ext>
              </a:extLst>
            </a:blip>
            <a:stretch>
              <a:fillRect/>
            </a:stretch>
          </p:blipFill>
          <p:spPr>
            <a:xfrm>
              <a:off x="4529441" y="5283923"/>
              <a:ext cx="201168" cy="201168"/>
            </a:xfrm>
            <a:prstGeom prst="rect">
              <a:avLst/>
            </a:prstGeom>
          </p:spPr>
        </p:pic>
      </p:grpSp>
      <p:grpSp>
        <p:nvGrpSpPr>
          <p:cNvPr id="57" name="Group 56">
            <a:extLst>
              <a:ext uri="{FF2B5EF4-FFF2-40B4-BE49-F238E27FC236}">
                <a16:creationId xmlns:a16="http://schemas.microsoft.com/office/drawing/2014/main" id="{A0445FE0-7D43-9EC9-5760-190C2AE6158F}"/>
              </a:ext>
            </a:extLst>
          </p:cNvPr>
          <p:cNvGrpSpPr/>
          <p:nvPr/>
        </p:nvGrpSpPr>
        <p:grpSpPr>
          <a:xfrm>
            <a:off x="5472799" y="2241729"/>
            <a:ext cx="1430592" cy="1582695"/>
            <a:chOff x="5228218" y="1835965"/>
            <a:chExt cx="1430592" cy="1582695"/>
          </a:xfrm>
        </p:grpSpPr>
        <p:sp>
          <p:nvSpPr>
            <p:cNvPr id="58" name="Rectangle 57">
              <a:extLst>
                <a:ext uri="{FF2B5EF4-FFF2-40B4-BE49-F238E27FC236}">
                  <a16:creationId xmlns:a16="http://schemas.microsoft.com/office/drawing/2014/main" id="{678E7FE8-EBEC-B671-AF87-63ABEF3FBD2C}"/>
                </a:ext>
              </a:extLst>
            </p:cNvPr>
            <p:cNvSpPr/>
            <p:nvPr/>
          </p:nvSpPr>
          <p:spPr bwMode="gray">
            <a:xfrm>
              <a:off x="5282976" y="1835965"/>
              <a:ext cx="1321077" cy="1582695"/>
            </a:xfrm>
            <a:prstGeom prst="rect">
              <a:avLst/>
            </a:prstGeom>
            <a:solidFill>
              <a:schemeClr val="bg1">
                <a:lumMod val="95000"/>
              </a:schemeClr>
            </a:solidFill>
            <a:ln w="12700">
              <a:solidFill>
                <a:schemeClr val="bg2"/>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600"/>
                </a:spcBef>
                <a:buNone/>
              </a:pPr>
              <a:r>
                <a:rPr lang="en-US" sz="1200" b="1" dirty="0">
                  <a:solidFill>
                    <a:schemeClr val="tx1"/>
                  </a:solidFill>
                </a:rPr>
                <a:t>Grid connection</a:t>
              </a:r>
            </a:p>
            <a:p>
              <a:pPr>
                <a:spcBef>
                  <a:spcPts val="600"/>
                </a:spcBef>
              </a:pPr>
              <a:r>
                <a:rPr lang="en-US" sz="1200" dirty="0">
                  <a:solidFill>
                    <a:schemeClr val="tx1"/>
                  </a:solidFill>
                </a:rPr>
                <a:t>Interconnection agreement</a:t>
              </a:r>
            </a:p>
            <a:p>
              <a:pPr>
                <a:spcBef>
                  <a:spcPts val="600"/>
                </a:spcBef>
              </a:pPr>
              <a:r>
                <a:rPr lang="en-US" sz="1200" dirty="0">
                  <a:solidFill>
                    <a:schemeClr val="tx1"/>
                  </a:solidFill>
                </a:rPr>
                <a:t>Grid access permit</a:t>
              </a:r>
            </a:p>
          </p:txBody>
        </p:sp>
        <p:sp>
          <p:nvSpPr>
            <p:cNvPr id="59" name="Parallelogram 58">
              <a:extLst>
                <a:ext uri="{FF2B5EF4-FFF2-40B4-BE49-F238E27FC236}">
                  <a16:creationId xmlns:a16="http://schemas.microsoft.com/office/drawing/2014/main" id="{97EF4553-EB44-927F-04E2-96A320C8C622}"/>
                </a:ext>
              </a:extLst>
            </p:cNvPr>
            <p:cNvSpPr/>
            <p:nvPr/>
          </p:nvSpPr>
          <p:spPr bwMode="gray">
            <a:xfrm>
              <a:off x="5228218" y="3215031"/>
              <a:ext cx="1430592" cy="203629"/>
            </a:xfrm>
            <a:prstGeom prst="parallelogram">
              <a:avLst/>
            </a:prstGeom>
            <a:solidFill>
              <a:srgbClr val="00206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dirty="0">
                  <a:solidFill>
                    <a:schemeClr val="bg1"/>
                  </a:solidFill>
                </a:rPr>
                <a:t>3-9 months</a:t>
              </a:r>
            </a:p>
          </p:txBody>
        </p:sp>
        <p:pic>
          <p:nvPicPr>
            <p:cNvPr id="60" name="Graphic 59" descr="Court with solid fill">
              <a:extLst>
                <a:ext uri="{FF2B5EF4-FFF2-40B4-BE49-F238E27FC236}">
                  <a16:creationId xmlns:a16="http://schemas.microsoft.com/office/drawing/2014/main" id="{C6612C33-4F1B-ECAF-8444-F11B4AD47239}"/>
                </a:ext>
              </a:extLst>
            </p:cNvPr>
            <p:cNvPicPr>
              <a:picLocks noChangeAspect="1"/>
            </p:cNvPicPr>
            <p:nvPr/>
          </p:nvPicPr>
          <p:blipFill>
            <a:blip r:embed="rId19" cstate="screen">
              <a:extLst>
                <a:ext uri="{28A0092B-C50C-407E-A947-70E740481C1C}">
                  <a14:useLocalDpi xmlns:a14="http://schemas.microsoft.com/office/drawing/2010/main"/>
                </a:ext>
                <a:ext uri="{96DAC541-7B7A-43D3-8B79-37D633B846F1}">
                  <asvg:svgBlip xmlns:asvg="http://schemas.microsoft.com/office/drawing/2016/SVG/main" r:embed="rId20"/>
                </a:ext>
              </a:extLst>
            </a:blip>
            <a:stretch>
              <a:fillRect/>
            </a:stretch>
          </p:blipFill>
          <p:spPr>
            <a:xfrm>
              <a:off x="5339847" y="2953539"/>
              <a:ext cx="201168" cy="201168"/>
            </a:xfrm>
            <a:prstGeom prst="rect">
              <a:avLst/>
            </a:prstGeom>
          </p:spPr>
        </p:pic>
        <p:pic>
          <p:nvPicPr>
            <p:cNvPr id="61" name="Graphic 60" descr="Home with solid fill">
              <a:extLst>
                <a:ext uri="{FF2B5EF4-FFF2-40B4-BE49-F238E27FC236}">
                  <a16:creationId xmlns:a16="http://schemas.microsoft.com/office/drawing/2014/main" id="{124529B3-741E-A1E8-1DF4-63C23DDBFE9C}"/>
                </a:ext>
              </a:extLst>
            </p:cNvPr>
            <p:cNvPicPr>
              <a:picLocks noChangeAspect="1"/>
            </p:cNvPicPr>
            <p:nvPr/>
          </p:nvPicPr>
          <p:blipFill>
            <a:blip r:embed="rId37" cstate="screen">
              <a:extLst>
                <a:ext uri="{28A0092B-C50C-407E-A947-70E740481C1C}">
                  <a14:useLocalDpi xmlns:a14="http://schemas.microsoft.com/office/drawing/2010/main"/>
                </a:ext>
                <a:ext uri="{96DAC541-7B7A-43D3-8B79-37D633B846F1}">
                  <asvg:svgBlip xmlns:asvg="http://schemas.microsoft.com/office/drawing/2016/SVG/main" r:embed="rId38"/>
                </a:ext>
              </a:extLst>
            </a:blip>
            <a:stretch>
              <a:fillRect/>
            </a:stretch>
          </p:blipFill>
          <p:spPr>
            <a:xfrm>
              <a:off x="5536988" y="2951507"/>
              <a:ext cx="201168" cy="201168"/>
            </a:xfrm>
            <a:prstGeom prst="rect">
              <a:avLst/>
            </a:prstGeom>
          </p:spPr>
        </p:pic>
      </p:grpSp>
      <p:grpSp>
        <p:nvGrpSpPr>
          <p:cNvPr id="62" name="Group 61">
            <a:extLst>
              <a:ext uri="{FF2B5EF4-FFF2-40B4-BE49-F238E27FC236}">
                <a16:creationId xmlns:a16="http://schemas.microsoft.com/office/drawing/2014/main" id="{4492E1CF-28B4-13EC-5757-6DB0B1DA3B01}"/>
              </a:ext>
            </a:extLst>
          </p:cNvPr>
          <p:cNvGrpSpPr/>
          <p:nvPr/>
        </p:nvGrpSpPr>
        <p:grpSpPr>
          <a:xfrm>
            <a:off x="5472799" y="4050222"/>
            <a:ext cx="1430592" cy="1582695"/>
            <a:chOff x="6031529" y="4174072"/>
            <a:chExt cx="1430592" cy="1582695"/>
          </a:xfrm>
        </p:grpSpPr>
        <p:sp>
          <p:nvSpPr>
            <p:cNvPr id="63" name="Rectangle 62">
              <a:extLst>
                <a:ext uri="{FF2B5EF4-FFF2-40B4-BE49-F238E27FC236}">
                  <a16:creationId xmlns:a16="http://schemas.microsoft.com/office/drawing/2014/main" id="{E57C22DA-FEE7-D527-5054-14572E21FB8A}"/>
                </a:ext>
              </a:extLst>
            </p:cNvPr>
            <p:cNvSpPr/>
            <p:nvPr/>
          </p:nvSpPr>
          <p:spPr bwMode="gray">
            <a:xfrm>
              <a:off x="6086287" y="4174072"/>
              <a:ext cx="1321077" cy="1582695"/>
            </a:xfrm>
            <a:prstGeom prst="rect">
              <a:avLst/>
            </a:prstGeom>
            <a:solidFill>
              <a:schemeClr val="bg1">
                <a:lumMod val="95000"/>
              </a:schemeClr>
            </a:solidFill>
            <a:ln w="952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600"/>
                </a:spcBef>
                <a:buNone/>
              </a:pPr>
              <a:r>
                <a:rPr lang="en-US" sz="1200" b="1" dirty="0">
                  <a:solidFill>
                    <a:schemeClr val="tx1"/>
                  </a:solidFill>
                </a:rPr>
                <a:t>Operation</a:t>
              </a:r>
            </a:p>
            <a:p>
              <a:pPr>
                <a:spcBef>
                  <a:spcPts val="600"/>
                </a:spcBef>
              </a:pPr>
              <a:r>
                <a:rPr lang="en-US" sz="1200" dirty="0">
                  <a:solidFill>
                    <a:schemeClr val="tx1"/>
                  </a:solidFill>
                </a:rPr>
                <a:t>Operational license</a:t>
              </a:r>
            </a:p>
          </p:txBody>
        </p:sp>
        <p:sp>
          <p:nvSpPr>
            <p:cNvPr id="64" name="Parallelogram 63">
              <a:extLst>
                <a:ext uri="{FF2B5EF4-FFF2-40B4-BE49-F238E27FC236}">
                  <a16:creationId xmlns:a16="http://schemas.microsoft.com/office/drawing/2014/main" id="{D4D0917C-292C-2097-0053-6939C5379060}"/>
                </a:ext>
              </a:extLst>
            </p:cNvPr>
            <p:cNvSpPr/>
            <p:nvPr/>
          </p:nvSpPr>
          <p:spPr bwMode="gray">
            <a:xfrm>
              <a:off x="6031529" y="5553138"/>
              <a:ext cx="1430592" cy="203629"/>
            </a:xfrm>
            <a:prstGeom prst="parallelogram">
              <a:avLst/>
            </a:prstGeom>
            <a:solidFill>
              <a:srgbClr val="00206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dirty="0">
                  <a:solidFill>
                    <a:schemeClr val="bg1"/>
                  </a:solidFill>
                </a:rPr>
                <a:t>1-6 months</a:t>
              </a:r>
            </a:p>
          </p:txBody>
        </p:sp>
        <p:pic>
          <p:nvPicPr>
            <p:cNvPr id="65" name="Graphic 64" descr="Court with solid fill">
              <a:extLst>
                <a:ext uri="{FF2B5EF4-FFF2-40B4-BE49-F238E27FC236}">
                  <a16:creationId xmlns:a16="http://schemas.microsoft.com/office/drawing/2014/main" id="{49B4D262-6833-07ED-165C-216398C5AD36}"/>
                </a:ext>
              </a:extLst>
            </p:cNvPr>
            <p:cNvPicPr>
              <a:picLocks noChangeAspect="1"/>
            </p:cNvPicPr>
            <p:nvPr/>
          </p:nvPicPr>
          <p:blipFill>
            <a:blip r:embed="rId21" cstate="screen">
              <a:extLst>
                <a:ext uri="{28A0092B-C50C-407E-A947-70E740481C1C}">
                  <a14:useLocalDpi xmlns:a14="http://schemas.microsoft.com/office/drawing/2010/main"/>
                </a:ext>
                <a:ext uri="{96DAC541-7B7A-43D3-8B79-37D633B846F1}">
                  <asvg:svgBlip xmlns:asvg="http://schemas.microsoft.com/office/drawing/2016/SVG/main" r:embed="rId22"/>
                </a:ext>
              </a:extLst>
            </a:blip>
            <a:stretch>
              <a:fillRect/>
            </a:stretch>
          </p:blipFill>
          <p:spPr>
            <a:xfrm>
              <a:off x="6132617" y="5278902"/>
              <a:ext cx="201168" cy="201168"/>
            </a:xfrm>
            <a:prstGeom prst="rect">
              <a:avLst/>
            </a:prstGeom>
          </p:spPr>
        </p:pic>
      </p:grpSp>
      <p:grpSp>
        <p:nvGrpSpPr>
          <p:cNvPr id="66" name="Group 65">
            <a:extLst>
              <a:ext uri="{FF2B5EF4-FFF2-40B4-BE49-F238E27FC236}">
                <a16:creationId xmlns:a16="http://schemas.microsoft.com/office/drawing/2014/main" id="{47CB527E-9FC1-A1A0-CB94-907F67676020}"/>
              </a:ext>
            </a:extLst>
          </p:cNvPr>
          <p:cNvGrpSpPr/>
          <p:nvPr/>
        </p:nvGrpSpPr>
        <p:grpSpPr>
          <a:xfrm>
            <a:off x="7000550" y="4050222"/>
            <a:ext cx="1430592" cy="1582695"/>
            <a:chOff x="6829223" y="1835965"/>
            <a:chExt cx="1430592" cy="1582695"/>
          </a:xfrm>
        </p:grpSpPr>
        <p:sp>
          <p:nvSpPr>
            <p:cNvPr id="67" name="Rectangle 66">
              <a:extLst>
                <a:ext uri="{FF2B5EF4-FFF2-40B4-BE49-F238E27FC236}">
                  <a16:creationId xmlns:a16="http://schemas.microsoft.com/office/drawing/2014/main" id="{34C5DBAB-27FF-DB2A-65EE-512A4C41B53D}"/>
                </a:ext>
              </a:extLst>
            </p:cNvPr>
            <p:cNvSpPr/>
            <p:nvPr/>
          </p:nvSpPr>
          <p:spPr bwMode="gray">
            <a:xfrm>
              <a:off x="6883981" y="1835965"/>
              <a:ext cx="1321077" cy="1582695"/>
            </a:xfrm>
            <a:prstGeom prst="rect">
              <a:avLst/>
            </a:prstGeom>
            <a:solidFill>
              <a:schemeClr val="bg1">
                <a:lumMod val="95000"/>
              </a:schemeClr>
            </a:solidFill>
            <a:ln w="952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600"/>
                </a:spcBef>
                <a:buNone/>
              </a:pPr>
              <a:r>
                <a:rPr lang="en-US" sz="1200" b="1" dirty="0">
                  <a:solidFill>
                    <a:schemeClr val="tx1"/>
                  </a:solidFill>
                </a:rPr>
                <a:t>Decommission</a:t>
              </a:r>
            </a:p>
            <a:p>
              <a:pPr>
                <a:spcBef>
                  <a:spcPts val="600"/>
                </a:spcBef>
              </a:pPr>
              <a:r>
                <a:rPr lang="en-US" sz="1200" dirty="0">
                  <a:solidFill>
                    <a:schemeClr val="tx1"/>
                  </a:solidFill>
                </a:rPr>
                <a:t>Plan for decommission/ closure</a:t>
              </a:r>
            </a:p>
          </p:txBody>
        </p:sp>
        <p:sp>
          <p:nvSpPr>
            <p:cNvPr id="68" name="Parallelogram 67">
              <a:extLst>
                <a:ext uri="{FF2B5EF4-FFF2-40B4-BE49-F238E27FC236}">
                  <a16:creationId xmlns:a16="http://schemas.microsoft.com/office/drawing/2014/main" id="{84131A76-DCA0-C447-F482-ED360FCF7AC1}"/>
                </a:ext>
              </a:extLst>
            </p:cNvPr>
            <p:cNvSpPr/>
            <p:nvPr/>
          </p:nvSpPr>
          <p:spPr bwMode="gray">
            <a:xfrm>
              <a:off x="6829223" y="3215031"/>
              <a:ext cx="1430592" cy="203629"/>
            </a:xfrm>
            <a:prstGeom prst="parallelogram">
              <a:avLst/>
            </a:prstGeom>
            <a:solidFill>
              <a:srgbClr val="00206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dirty="0">
                  <a:solidFill>
                    <a:schemeClr val="bg1"/>
                  </a:solidFill>
                </a:rPr>
                <a:t>3-12 months</a:t>
              </a:r>
            </a:p>
          </p:txBody>
        </p:sp>
        <p:pic>
          <p:nvPicPr>
            <p:cNvPr id="69" name="Graphic 68" descr="Court with solid fill">
              <a:extLst>
                <a:ext uri="{FF2B5EF4-FFF2-40B4-BE49-F238E27FC236}">
                  <a16:creationId xmlns:a16="http://schemas.microsoft.com/office/drawing/2014/main" id="{2B0BD61E-6E62-0646-B2CA-7FE8F385C2DB}"/>
                </a:ext>
              </a:extLst>
            </p:cNvPr>
            <p:cNvPicPr>
              <a:picLocks noChangeAspect="1"/>
            </p:cNvPicPr>
            <p:nvPr/>
          </p:nvPicPr>
          <p:blipFill>
            <a:blip r:embed="rId15" cstate="screen">
              <a:extLst>
                <a:ext uri="{28A0092B-C50C-407E-A947-70E740481C1C}">
                  <a14:useLocalDpi xmlns:a14="http://schemas.microsoft.com/office/drawing/2010/main"/>
                </a:ext>
                <a:ext uri="{96DAC541-7B7A-43D3-8B79-37D633B846F1}">
                  <asvg:svgBlip xmlns:asvg="http://schemas.microsoft.com/office/drawing/2016/SVG/main" r:embed="rId16"/>
                </a:ext>
              </a:extLst>
            </a:blip>
            <a:stretch>
              <a:fillRect/>
            </a:stretch>
          </p:blipFill>
          <p:spPr>
            <a:xfrm>
              <a:off x="6936417" y="2946366"/>
              <a:ext cx="201168" cy="201168"/>
            </a:xfrm>
            <a:prstGeom prst="rect">
              <a:avLst/>
            </a:prstGeom>
          </p:spPr>
        </p:pic>
        <p:pic>
          <p:nvPicPr>
            <p:cNvPr id="70" name="Graphic 69" descr="Building with solid fill">
              <a:extLst>
                <a:ext uri="{FF2B5EF4-FFF2-40B4-BE49-F238E27FC236}">
                  <a16:creationId xmlns:a16="http://schemas.microsoft.com/office/drawing/2014/main" id="{3D76D427-213E-5680-62D8-842EDC589BFD}"/>
                </a:ext>
              </a:extLst>
            </p:cNvPr>
            <p:cNvPicPr>
              <a:picLocks noChangeAspect="1"/>
            </p:cNvPicPr>
            <p:nvPr/>
          </p:nvPicPr>
          <p:blipFill>
            <a:blip r:embed="rId29" cstate="screen">
              <a:extLst>
                <a:ext uri="{28A0092B-C50C-407E-A947-70E740481C1C}">
                  <a14:useLocalDpi xmlns:a14="http://schemas.microsoft.com/office/drawing/2010/main"/>
                </a:ext>
                <a:ext uri="{96DAC541-7B7A-43D3-8B79-37D633B846F1}">
                  <asvg:svgBlip xmlns:asvg="http://schemas.microsoft.com/office/drawing/2016/SVG/main" r:embed="rId30"/>
                </a:ext>
              </a:extLst>
            </a:blip>
            <a:stretch>
              <a:fillRect/>
            </a:stretch>
          </p:blipFill>
          <p:spPr>
            <a:xfrm>
              <a:off x="7137585" y="2941881"/>
              <a:ext cx="201168" cy="201168"/>
            </a:xfrm>
            <a:prstGeom prst="rect">
              <a:avLst/>
            </a:prstGeom>
          </p:spPr>
        </p:pic>
      </p:grpSp>
      <p:sp>
        <p:nvSpPr>
          <p:cNvPr id="71" name="Rectangle 70">
            <a:extLst>
              <a:ext uri="{FF2B5EF4-FFF2-40B4-BE49-F238E27FC236}">
                <a16:creationId xmlns:a16="http://schemas.microsoft.com/office/drawing/2014/main" id="{E6BC7555-3241-899C-D7D0-075E55F59815}"/>
              </a:ext>
            </a:extLst>
          </p:cNvPr>
          <p:cNvSpPr/>
          <p:nvPr/>
        </p:nvSpPr>
        <p:spPr bwMode="gray">
          <a:xfrm>
            <a:off x="570174" y="5835003"/>
            <a:ext cx="4339527" cy="421253"/>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5760" tIns="36000" rIns="36000" bIns="36000" numCol="1" spcCol="0" rtlCol="0" fromWordArt="0" anchor="ctr" anchorCtr="0" forceAA="0" compatLnSpc="1">
            <a:prstTxWarp prst="textNoShape">
              <a:avLst/>
            </a:prstTxWarp>
            <a:noAutofit/>
          </a:bodyPr>
          <a:lstStyle/>
          <a:p>
            <a:pPr marL="0" indent="0">
              <a:buNone/>
            </a:pPr>
            <a:r>
              <a:rPr lang="en-US" sz="1200" dirty="0">
                <a:solidFill>
                  <a:schemeClr val="tx1"/>
                </a:solidFill>
              </a:rPr>
              <a:t>15-75 months until construction completed</a:t>
            </a:r>
          </a:p>
        </p:txBody>
      </p:sp>
      <p:sp>
        <p:nvSpPr>
          <p:cNvPr id="72" name="Rectangle 71">
            <a:extLst>
              <a:ext uri="{FF2B5EF4-FFF2-40B4-BE49-F238E27FC236}">
                <a16:creationId xmlns:a16="http://schemas.microsoft.com/office/drawing/2014/main" id="{4A1CD502-EB08-E425-20F4-36926A745E9F}"/>
              </a:ext>
            </a:extLst>
          </p:cNvPr>
          <p:cNvSpPr/>
          <p:nvPr/>
        </p:nvSpPr>
        <p:spPr bwMode="gray">
          <a:xfrm>
            <a:off x="5671595" y="5819202"/>
            <a:ext cx="2704790" cy="421253"/>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5760" tIns="36000" rIns="36000" bIns="36000" numCol="1" spcCol="0" rtlCol="0" fromWordArt="0" anchor="ctr" anchorCtr="0" forceAA="0" compatLnSpc="1">
            <a:prstTxWarp prst="textNoShape">
              <a:avLst/>
            </a:prstTxWarp>
            <a:noAutofit/>
          </a:bodyPr>
          <a:lstStyle/>
          <a:p>
            <a:pPr marL="0" indent="0">
              <a:buNone/>
            </a:pPr>
            <a:r>
              <a:rPr lang="en-US" sz="1200" dirty="0">
                <a:solidFill>
                  <a:schemeClr val="tx1"/>
                </a:solidFill>
              </a:rPr>
              <a:t>4-18 months including end of life</a:t>
            </a:r>
          </a:p>
        </p:txBody>
      </p:sp>
      <p:sp>
        <p:nvSpPr>
          <p:cNvPr id="73" name="Rectangle 72">
            <a:extLst>
              <a:ext uri="{FF2B5EF4-FFF2-40B4-BE49-F238E27FC236}">
                <a16:creationId xmlns:a16="http://schemas.microsoft.com/office/drawing/2014/main" id="{A51AA37E-466D-5CB4-758D-D5839F350988}"/>
              </a:ext>
            </a:extLst>
          </p:cNvPr>
          <p:cNvSpPr/>
          <p:nvPr/>
        </p:nvSpPr>
        <p:spPr bwMode="gray">
          <a:xfrm>
            <a:off x="7185619" y="3404187"/>
            <a:ext cx="1190766" cy="421253"/>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5760" tIns="36000" rIns="36000" bIns="36000" numCol="1" spcCol="0" rtlCol="0" fromWordArt="0" anchor="ctr" anchorCtr="0" forceAA="0" compatLnSpc="1">
            <a:prstTxWarp prst="textNoShape">
              <a:avLst/>
            </a:prstTxWarp>
            <a:noAutofit/>
          </a:bodyPr>
          <a:lstStyle/>
          <a:p>
            <a:pPr marL="0" indent="0">
              <a:buNone/>
            </a:pPr>
            <a:r>
              <a:rPr lang="en-US" sz="1200" dirty="0">
                <a:solidFill>
                  <a:schemeClr val="tx1"/>
                </a:solidFill>
              </a:rPr>
              <a:t>3-9 months</a:t>
            </a:r>
          </a:p>
        </p:txBody>
      </p:sp>
      <p:sp>
        <p:nvSpPr>
          <p:cNvPr id="74" name="Oval 73">
            <a:extLst>
              <a:ext uri="{FF2B5EF4-FFF2-40B4-BE49-F238E27FC236}">
                <a16:creationId xmlns:a16="http://schemas.microsoft.com/office/drawing/2014/main" id="{D9C9729C-86FF-8B8F-171A-FFC3F01E7C74}"/>
              </a:ext>
            </a:extLst>
          </p:cNvPr>
          <p:cNvSpPr/>
          <p:nvPr/>
        </p:nvSpPr>
        <p:spPr bwMode="gray">
          <a:xfrm>
            <a:off x="376500" y="5817029"/>
            <a:ext cx="457200" cy="457200"/>
          </a:xfrm>
          <a:prstGeom prst="ellipse">
            <a:avLst/>
          </a:prstGeom>
          <a:solidFill>
            <a:schemeClr val="bg1">
              <a:lumMod val="95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75" name="Oval 74">
            <a:extLst>
              <a:ext uri="{FF2B5EF4-FFF2-40B4-BE49-F238E27FC236}">
                <a16:creationId xmlns:a16="http://schemas.microsoft.com/office/drawing/2014/main" id="{8CEA5DF3-AA2A-F7C5-57F9-55832F4F6399}"/>
              </a:ext>
            </a:extLst>
          </p:cNvPr>
          <p:cNvSpPr/>
          <p:nvPr/>
        </p:nvSpPr>
        <p:spPr bwMode="gray">
          <a:xfrm>
            <a:off x="5472799" y="5817070"/>
            <a:ext cx="457200" cy="457200"/>
          </a:xfrm>
          <a:prstGeom prst="ellipse">
            <a:avLst/>
          </a:prstGeom>
          <a:solidFill>
            <a:schemeClr val="bg1">
              <a:lumMod val="95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76" name="Oval 75">
            <a:extLst>
              <a:ext uri="{FF2B5EF4-FFF2-40B4-BE49-F238E27FC236}">
                <a16:creationId xmlns:a16="http://schemas.microsoft.com/office/drawing/2014/main" id="{49EF52B2-92F8-3A47-FC31-2DE2BF679EE7}"/>
              </a:ext>
            </a:extLst>
          </p:cNvPr>
          <p:cNvSpPr/>
          <p:nvPr/>
        </p:nvSpPr>
        <p:spPr bwMode="gray">
          <a:xfrm>
            <a:off x="7023990" y="3388293"/>
            <a:ext cx="457200" cy="457200"/>
          </a:xfrm>
          <a:prstGeom prst="ellipse">
            <a:avLst/>
          </a:prstGeom>
          <a:solidFill>
            <a:schemeClr val="bg1">
              <a:lumMod val="95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77" name="Rectangle 76">
            <a:extLst>
              <a:ext uri="{FF2B5EF4-FFF2-40B4-BE49-F238E27FC236}">
                <a16:creationId xmlns:a16="http://schemas.microsoft.com/office/drawing/2014/main" id="{375E52ED-D0B1-3614-B890-B7C05105162D}"/>
              </a:ext>
            </a:extLst>
          </p:cNvPr>
          <p:cNvSpPr/>
          <p:nvPr/>
        </p:nvSpPr>
        <p:spPr bwMode="gray">
          <a:xfrm>
            <a:off x="334963" y="2129798"/>
            <a:ext cx="4665300" cy="4198698"/>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pic>
        <p:nvPicPr>
          <p:cNvPr id="78" name="Graphic 77" descr="Add with solid fill">
            <a:extLst>
              <a:ext uri="{FF2B5EF4-FFF2-40B4-BE49-F238E27FC236}">
                <a16:creationId xmlns:a16="http://schemas.microsoft.com/office/drawing/2014/main" id="{4D3EA47E-E76D-5EC3-1290-1126FE966B7D}"/>
              </a:ext>
            </a:extLst>
          </p:cNvPr>
          <p:cNvPicPr>
            <a:picLocks noChangeAspect="1"/>
          </p:cNvPicPr>
          <p:nvPr/>
        </p:nvPicPr>
        <p:blipFill>
          <a:blip r:embed="rId39" cstate="screen">
            <a:extLst>
              <a:ext uri="{28A0092B-C50C-407E-A947-70E740481C1C}">
                <a14:useLocalDpi xmlns:a14="http://schemas.microsoft.com/office/drawing/2010/main"/>
              </a:ext>
              <a:ext uri="{96DAC541-7B7A-43D3-8B79-37D633B846F1}">
                <asvg:svgBlip xmlns:asvg="http://schemas.microsoft.com/office/drawing/2016/SVG/main" r:embed="rId40"/>
              </a:ext>
            </a:extLst>
          </a:blip>
          <a:stretch>
            <a:fillRect/>
          </a:stretch>
        </p:blipFill>
        <p:spPr>
          <a:xfrm>
            <a:off x="7119686" y="3483064"/>
            <a:ext cx="274320" cy="274320"/>
          </a:xfrm>
          <a:prstGeom prst="rect">
            <a:avLst/>
          </a:prstGeom>
        </p:spPr>
      </p:pic>
      <p:pic>
        <p:nvPicPr>
          <p:cNvPr id="79" name="Graphic 78" descr="Add with solid fill">
            <a:extLst>
              <a:ext uri="{FF2B5EF4-FFF2-40B4-BE49-F238E27FC236}">
                <a16:creationId xmlns:a16="http://schemas.microsoft.com/office/drawing/2014/main" id="{49F6623D-6DE8-E070-9709-240E25E0D1F7}"/>
              </a:ext>
            </a:extLst>
          </p:cNvPr>
          <p:cNvPicPr>
            <a:picLocks noChangeAspect="1"/>
          </p:cNvPicPr>
          <p:nvPr/>
        </p:nvPicPr>
        <p:blipFill>
          <a:blip r:embed="rId39" cstate="screen">
            <a:extLst>
              <a:ext uri="{28A0092B-C50C-407E-A947-70E740481C1C}">
                <a14:useLocalDpi xmlns:a14="http://schemas.microsoft.com/office/drawing/2010/main"/>
              </a:ext>
              <a:ext uri="{96DAC541-7B7A-43D3-8B79-37D633B846F1}">
                <asvg:svgBlip xmlns:asvg="http://schemas.microsoft.com/office/drawing/2016/SVG/main" r:embed="rId40"/>
              </a:ext>
            </a:extLst>
          </a:blip>
          <a:stretch>
            <a:fillRect/>
          </a:stretch>
        </p:blipFill>
        <p:spPr>
          <a:xfrm>
            <a:off x="5564239" y="5908510"/>
            <a:ext cx="274320" cy="274320"/>
          </a:xfrm>
          <a:prstGeom prst="rect">
            <a:avLst/>
          </a:prstGeom>
        </p:spPr>
      </p:pic>
      <p:pic>
        <p:nvPicPr>
          <p:cNvPr id="80" name="Graphic 79" descr="Hourglass 90% with solid fill">
            <a:extLst>
              <a:ext uri="{FF2B5EF4-FFF2-40B4-BE49-F238E27FC236}">
                <a16:creationId xmlns:a16="http://schemas.microsoft.com/office/drawing/2014/main" id="{A92FB95D-C0C7-4D70-8007-8953781518DA}"/>
              </a:ext>
            </a:extLst>
          </p:cNvPr>
          <p:cNvPicPr>
            <a:picLocks noChangeAspect="1"/>
          </p:cNvPicPr>
          <p:nvPr/>
        </p:nvPicPr>
        <p:blipFill>
          <a:blip r:embed="rId41" cstate="screen">
            <a:extLst>
              <a:ext uri="{28A0092B-C50C-407E-A947-70E740481C1C}">
                <a14:useLocalDpi xmlns:a14="http://schemas.microsoft.com/office/drawing/2010/main"/>
              </a:ext>
              <a:ext uri="{96DAC541-7B7A-43D3-8B79-37D633B846F1}">
                <asvg:svgBlip xmlns:asvg="http://schemas.microsoft.com/office/drawing/2016/SVG/main" r:embed="rId42"/>
              </a:ext>
            </a:extLst>
          </a:blip>
          <a:stretch>
            <a:fillRect/>
          </a:stretch>
        </p:blipFill>
        <p:spPr>
          <a:xfrm>
            <a:off x="467940" y="5908469"/>
            <a:ext cx="274320" cy="274320"/>
          </a:xfrm>
          <a:prstGeom prst="rect">
            <a:avLst/>
          </a:prstGeom>
        </p:spPr>
      </p:pic>
      <p:sp>
        <p:nvSpPr>
          <p:cNvPr id="81" name="Rectangle 80">
            <a:extLst>
              <a:ext uri="{FF2B5EF4-FFF2-40B4-BE49-F238E27FC236}">
                <a16:creationId xmlns:a16="http://schemas.microsoft.com/office/drawing/2014/main" id="{C95B4A61-1472-2BDA-B39C-50867E6B4B44}"/>
              </a:ext>
            </a:extLst>
          </p:cNvPr>
          <p:cNvSpPr/>
          <p:nvPr/>
        </p:nvSpPr>
        <p:spPr bwMode="gray">
          <a:xfrm>
            <a:off x="5349472" y="3968580"/>
            <a:ext cx="3143669" cy="2359915"/>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2" name="Rectangle 81">
            <a:extLst>
              <a:ext uri="{FF2B5EF4-FFF2-40B4-BE49-F238E27FC236}">
                <a16:creationId xmlns:a16="http://schemas.microsoft.com/office/drawing/2014/main" id="{C2682326-48FD-0AD3-6837-20F45A81648E}"/>
              </a:ext>
            </a:extLst>
          </p:cNvPr>
          <p:cNvSpPr/>
          <p:nvPr/>
        </p:nvSpPr>
        <p:spPr bwMode="gray">
          <a:xfrm>
            <a:off x="5349472" y="2129797"/>
            <a:ext cx="3143667" cy="1781157"/>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3" name="Rectangle 82">
            <a:extLst>
              <a:ext uri="{FF2B5EF4-FFF2-40B4-BE49-F238E27FC236}">
                <a16:creationId xmlns:a16="http://schemas.microsoft.com/office/drawing/2014/main" id="{35938DCB-A68B-8826-2FE6-53F447C43D6C}"/>
              </a:ext>
            </a:extLst>
          </p:cNvPr>
          <p:cNvSpPr/>
          <p:nvPr/>
        </p:nvSpPr>
        <p:spPr bwMode="gray">
          <a:xfrm rot="16200000">
            <a:off x="4238079" y="3017098"/>
            <a:ext cx="2020824" cy="24622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r">
              <a:buNone/>
            </a:pPr>
            <a:r>
              <a:rPr lang="en-US" sz="1050" i="1" u="none" strike="noStrike" dirty="0">
                <a:solidFill>
                  <a:schemeClr val="tx1"/>
                </a:solidFill>
                <a:effectLst/>
              </a:rPr>
              <a:t>If hybrid power generation</a:t>
            </a:r>
          </a:p>
        </p:txBody>
      </p:sp>
      <p:sp>
        <p:nvSpPr>
          <p:cNvPr id="84" name="Rectangle 83">
            <a:extLst>
              <a:ext uri="{FF2B5EF4-FFF2-40B4-BE49-F238E27FC236}">
                <a16:creationId xmlns:a16="http://schemas.microsoft.com/office/drawing/2014/main" id="{2B12C9DD-2750-F452-391B-12E21C750AA6}"/>
              </a:ext>
            </a:extLst>
          </p:cNvPr>
          <p:cNvSpPr/>
          <p:nvPr/>
        </p:nvSpPr>
        <p:spPr bwMode="gray">
          <a:xfrm rot="16200000">
            <a:off x="4239968" y="4855882"/>
            <a:ext cx="2020824" cy="24622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r">
              <a:buNone/>
            </a:pPr>
            <a:r>
              <a:rPr lang="en-US" sz="1050" i="1" u="none" strike="noStrike" dirty="0">
                <a:solidFill>
                  <a:schemeClr val="tx1"/>
                </a:solidFill>
                <a:effectLst/>
              </a:rPr>
              <a:t>Until end of life</a:t>
            </a:r>
          </a:p>
        </p:txBody>
      </p:sp>
      <p:sp>
        <p:nvSpPr>
          <p:cNvPr id="85" name="Rectangle 84">
            <a:extLst>
              <a:ext uri="{FF2B5EF4-FFF2-40B4-BE49-F238E27FC236}">
                <a16:creationId xmlns:a16="http://schemas.microsoft.com/office/drawing/2014/main" id="{4C1CC76E-E46A-E866-5716-FDABC5A510E0}"/>
              </a:ext>
            </a:extLst>
          </p:cNvPr>
          <p:cNvSpPr/>
          <p:nvPr/>
        </p:nvSpPr>
        <p:spPr bwMode="gray">
          <a:xfrm rot="16200000">
            <a:off x="-780713" y="3017099"/>
            <a:ext cx="2020824" cy="24622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r">
              <a:buNone/>
            </a:pPr>
            <a:r>
              <a:rPr lang="en-US" sz="1050" i="1" u="none" strike="noStrike" dirty="0">
                <a:solidFill>
                  <a:schemeClr val="tx1"/>
                </a:solidFill>
                <a:effectLst/>
              </a:rPr>
              <a:t>Until construction completion</a:t>
            </a:r>
          </a:p>
        </p:txBody>
      </p:sp>
    </p:spTree>
    <p:extLst>
      <p:ext uri="{BB962C8B-B14F-4D97-AF65-F5344CB8AC3E}">
        <p14:creationId xmlns:p14="http://schemas.microsoft.com/office/powerpoint/2010/main" val="3757976159"/>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DEEA54C-98B0-CA81-CFEE-20ED304ECEE1}"/>
            </a:ext>
          </a:extLst>
        </p:cNvPr>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24473306-ED8B-7AB3-619B-A190803FB623}"/>
              </a:ext>
            </a:extLst>
          </p:cNvPr>
          <p:cNvGraphicFramePr>
            <a:graphicFrameLocks/>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6" name="think-cell data - do not delete" hidden="1">
                        <a:extLst>
                          <a:ext uri="{FF2B5EF4-FFF2-40B4-BE49-F238E27FC236}">
                            <a16:creationId xmlns:a16="http://schemas.microsoft.com/office/drawing/2014/main" id="{24473306-ED8B-7AB3-619B-A190803FB623}"/>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ext Placeholder 1">
            <a:extLst>
              <a:ext uri="{FF2B5EF4-FFF2-40B4-BE49-F238E27FC236}">
                <a16:creationId xmlns:a16="http://schemas.microsoft.com/office/drawing/2014/main" id="{FFE8B2F9-EC4B-18C6-C4E7-DE0FC7CEA0C8}"/>
              </a:ext>
            </a:extLst>
          </p:cNvPr>
          <p:cNvSpPr>
            <a:spLocks noGrp="1"/>
          </p:cNvSpPr>
          <p:nvPr>
            <p:ph type="body" sz="quarter" idx="13"/>
          </p:nvPr>
        </p:nvSpPr>
        <p:spPr/>
        <p:txBody>
          <a:bodyPr/>
          <a:lstStyle/>
          <a:p>
            <a:r>
              <a:rPr lang="en-US" dirty="0">
                <a:solidFill>
                  <a:srgbClr val="000000"/>
                </a:solidFill>
              </a:rPr>
              <a:t>Best practices and challenges by countries</a:t>
            </a:r>
          </a:p>
        </p:txBody>
      </p:sp>
      <p:sp>
        <p:nvSpPr>
          <p:cNvPr id="3" name="Title 2">
            <a:extLst>
              <a:ext uri="{FF2B5EF4-FFF2-40B4-BE49-F238E27FC236}">
                <a16:creationId xmlns:a16="http://schemas.microsoft.com/office/drawing/2014/main" id="{A3F1A1DF-81BB-B84D-7E21-E2AED5C42E9A}"/>
              </a:ext>
            </a:extLst>
          </p:cNvPr>
          <p:cNvSpPr>
            <a:spLocks noGrp="1"/>
          </p:cNvSpPr>
          <p:nvPr>
            <p:ph type="title"/>
          </p:nvPr>
        </p:nvSpPr>
        <p:spPr/>
        <p:txBody>
          <a:bodyPr vert="horz" rIns="91440"/>
          <a:lstStyle/>
          <a:p>
            <a:r>
              <a:rPr lang="en-US" dirty="0">
                <a:cs typeface="Arial"/>
              </a:rPr>
              <a:t>Permitting leaders are streamlining processes, while challenges arise for countries with fragmented processes</a:t>
            </a:r>
            <a:endParaRPr lang="en-US" dirty="0"/>
          </a:p>
        </p:txBody>
      </p:sp>
      <p:sp>
        <p:nvSpPr>
          <p:cNvPr id="5" name="Footer Placeholder 4">
            <a:extLst>
              <a:ext uri="{FF2B5EF4-FFF2-40B4-BE49-F238E27FC236}">
                <a16:creationId xmlns:a16="http://schemas.microsoft.com/office/drawing/2014/main" id="{0E58FCFD-551A-F1E4-252A-DDDF539ED2F7}"/>
              </a:ext>
            </a:extLst>
          </p:cNvPr>
          <p:cNvSpPr>
            <a:spLocks noGrp="1"/>
          </p:cNvSpPr>
          <p:nvPr>
            <p:ph type="ftr" sz="quarter" idx="3"/>
          </p:nvPr>
        </p:nvSpPr>
        <p:spPr>
          <a:xfrm>
            <a:off x="334962" y="6311774"/>
            <a:ext cx="9147241" cy="216706"/>
          </a:xfrm>
        </p:spPr>
        <p:txBody>
          <a:bodyPr/>
          <a:lstStyle/>
          <a:p>
            <a:r>
              <a:rPr lang="en-US" dirty="0">
                <a:solidFill>
                  <a:srgbClr val="000000"/>
                </a:solidFill>
              </a:rPr>
              <a:t>Sources: </a:t>
            </a:r>
            <a:r>
              <a:rPr lang="en-US" dirty="0">
                <a:solidFill>
                  <a:srgbClr val="3B3B3B"/>
                </a:solidFill>
                <a:cs typeface="Poppins"/>
                <a:hlinkClick r:id="rId5"/>
              </a:rPr>
              <a:t>Licences and applications</a:t>
            </a:r>
            <a:r>
              <a:rPr lang="en-US" dirty="0">
                <a:solidFill>
                  <a:srgbClr val="3B3B3B"/>
                </a:solidFill>
                <a:cs typeface="Poppins"/>
              </a:rPr>
              <a:t> (</a:t>
            </a:r>
            <a:r>
              <a:rPr lang="en-US" dirty="0" err="1">
                <a:solidFill>
                  <a:srgbClr val="000000"/>
                </a:solidFill>
              </a:rPr>
              <a:t>Orkustofnun</a:t>
            </a:r>
            <a:r>
              <a:rPr lang="en-US" dirty="0">
                <a:solidFill>
                  <a:srgbClr val="000000"/>
                </a:solidFill>
              </a:rPr>
              <a:t>, n.d.); </a:t>
            </a:r>
            <a:r>
              <a:rPr lang="en-US" dirty="0">
                <a:solidFill>
                  <a:srgbClr val="000000"/>
                </a:solidFill>
                <a:ea typeface="+mn-lt"/>
                <a:cs typeface="+mn-lt"/>
                <a:hlinkClick r:id="rId6"/>
              </a:rPr>
              <a:t>The Future of Geothermal Energy</a:t>
            </a:r>
            <a:r>
              <a:rPr lang="en-US" dirty="0">
                <a:solidFill>
                  <a:srgbClr val="000000"/>
                </a:solidFill>
              </a:rPr>
              <a:t> (IEA, 2024); </a:t>
            </a:r>
            <a:r>
              <a:rPr lang="en-US" dirty="0">
                <a:solidFill>
                  <a:srgbClr val="333333"/>
                </a:solidFill>
                <a:ea typeface="Open Sans"/>
                <a:cs typeface="Open Sans"/>
                <a:hlinkClick r:id="rId7"/>
              </a:rPr>
              <a:t>France announces simplification measures for geothermal permitting</a:t>
            </a:r>
            <a:r>
              <a:rPr lang="en-US" dirty="0">
                <a:solidFill>
                  <a:srgbClr val="333333"/>
                </a:solidFill>
                <a:ea typeface="Open Sans"/>
                <a:cs typeface="Open Sans"/>
              </a:rPr>
              <a:t> (</a:t>
            </a:r>
            <a:r>
              <a:rPr lang="en-US" dirty="0" err="1">
                <a:solidFill>
                  <a:srgbClr val="000000"/>
                </a:solidFill>
              </a:rPr>
              <a:t>ThinkGeoEnergy</a:t>
            </a:r>
            <a:r>
              <a:rPr lang="en-US" dirty="0">
                <a:solidFill>
                  <a:srgbClr val="000000"/>
                </a:solidFill>
              </a:rPr>
              <a:t>, </a:t>
            </a:r>
            <a:r>
              <a:rPr lang="en-US" dirty="0">
                <a:solidFill>
                  <a:srgbClr val="000000"/>
                </a:solidFill>
                <a:ea typeface="Open Sans"/>
                <a:cs typeface="Arial"/>
              </a:rPr>
              <a:t>2024</a:t>
            </a:r>
            <a:r>
              <a:rPr lang="en-US" dirty="0">
                <a:solidFill>
                  <a:srgbClr val="000000"/>
                </a:solidFill>
              </a:rPr>
              <a:t>); </a:t>
            </a:r>
            <a:r>
              <a:rPr lang="en-US" dirty="0">
                <a:solidFill>
                  <a:srgbClr val="45647B"/>
                </a:solidFill>
                <a:hlinkClick r:id="rId8">
                  <a:extLst>
                    <a:ext uri="{A12FA001-AC4F-418D-AE19-62706E023703}">
                      <ahyp:hlinkClr xmlns:ahyp="http://schemas.microsoft.com/office/drawing/2018/hyperlinkcolor" val="tx"/>
                    </a:ext>
                  </a:extLst>
                </a:hlinkClick>
              </a:rPr>
              <a:t>Permitting for Geothermal Power Development Projects</a:t>
            </a:r>
            <a:r>
              <a:rPr lang="en-US" dirty="0">
                <a:solidFill>
                  <a:srgbClr val="45647B"/>
                </a:solidFill>
              </a:rPr>
              <a:t> </a:t>
            </a:r>
            <a:r>
              <a:rPr lang="en-US" dirty="0"/>
              <a:t>(</a:t>
            </a:r>
            <a:r>
              <a:rPr lang="en-US" dirty="0">
                <a:solidFill>
                  <a:srgbClr val="000000"/>
                </a:solidFill>
              </a:rPr>
              <a:t>DOE, n.d.); </a:t>
            </a:r>
            <a:r>
              <a:rPr lang="en-US" dirty="0">
                <a:solidFill>
                  <a:srgbClr val="000000"/>
                </a:solidFill>
                <a:ea typeface="+mn-lt"/>
                <a:cs typeface="+mn-lt"/>
                <a:hlinkClick r:id="rId9"/>
              </a:rPr>
              <a:t>Geothermal Transparency Guide</a:t>
            </a:r>
            <a:r>
              <a:rPr lang="en-US" dirty="0">
                <a:solidFill>
                  <a:srgbClr val="000000"/>
                </a:solidFill>
              </a:rPr>
              <a:t> (VNF, 2017).</a:t>
            </a:r>
            <a:endParaRPr lang="en-US" dirty="0">
              <a:cs typeface="Arial"/>
            </a:endParaRPr>
          </a:p>
          <a:p>
            <a:pPr lvl="0">
              <a:defRPr/>
            </a:pPr>
            <a:r>
              <a:rPr lang="en-US" dirty="0">
                <a:solidFill>
                  <a:srgbClr val="000000"/>
                </a:solidFill>
              </a:rPr>
              <a:t>Credit: Pia Doris Morrow, and </a:t>
            </a:r>
            <a:r>
              <a:rPr lang="en-US" dirty="0">
                <a:solidFill>
                  <a:srgbClr val="000000"/>
                </a:solidFill>
                <a:hlinkClick r:id="rId10"/>
              </a:rPr>
              <a:t>Gernot Wagner</a:t>
            </a:r>
            <a:r>
              <a:rPr lang="en-US" dirty="0">
                <a:solidFill>
                  <a:srgbClr val="000000"/>
                </a:solidFill>
              </a:rPr>
              <a:t>. </a:t>
            </a:r>
            <a:r>
              <a:rPr lang="en-US" dirty="0">
                <a:hlinkClick r:id="rId11"/>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rgbClr val="000000"/>
              </a:solidFill>
              <a:cs typeface="Arial"/>
            </a:endParaRPr>
          </a:p>
        </p:txBody>
      </p:sp>
      <p:sp>
        <p:nvSpPr>
          <p:cNvPr id="7" name="Oval 6">
            <a:extLst>
              <a:ext uri="{FF2B5EF4-FFF2-40B4-BE49-F238E27FC236}">
                <a16:creationId xmlns:a16="http://schemas.microsoft.com/office/drawing/2014/main" id="{C1EA0943-0968-5D2C-4A18-A924048BB556}"/>
              </a:ext>
            </a:extLst>
          </p:cNvPr>
          <p:cNvSpPr/>
          <p:nvPr/>
        </p:nvSpPr>
        <p:spPr bwMode="gray">
          <a:xfrm>
            <a:off x="54864" y="552234"/>
            <a:ext cx="274320" cy="274320"/>
          </a:xfrm>
          <a:prstGeom prst="ellipse">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err="1">
              <a:solidFill>
                <a:schemeClr val="tx1"/>
              </a:solidFill>
            </a:endParaRPr>
          </a:p>
        </p:txBody>
      </p:sp>
      <p:sp>
        <p:nvSpPr>
          <p:cNvPr id="8" name="Text Placeholder 2">
            <a:extLst>
              <a:ext uri="{FF2B5EF4-FFF2-40B4-BE49-F238E27FC236}">
                <a16:creationId xmlns:a16="http://schemas.microsoft.com/office/drawing/2014/main" id="{CF5D9D7E-B1F4-E5B0-08A9-C3D61B30FE99}"/>
              </a:ext>
            </a:extLst>
          </p:cNvPr>
          <p:cNvSpPr txBox="1">
            <a:spLocks/>
          </p:cNvSpPr>
          <p:nvPr/>
        </p:nvSpPr>
        <p:spPr>
          <a:xfrm>
            <a:off x="54864" y="552234"/>
            <a:ext cx="274320" cy="274320"/>
          </a:xfrm>
          <a:prstGeom prst="rect">
            <a:avLst/>
          </a:prstGeom>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200" b="1" dirty="0">
                <a:solidFill>
                  <a:schemeClr val="bg1"/>
                </a:solidFill>
              </a:rPr>
              <a:t>3</a:t>
            </a:r>
          </a:p>
        </p:txBody>
      </p:sp>
      <p:sp>
        <p:nvSpPr>
          <p:cNvPr id="9" name="Text Placeholder 1">
            <a:extLst>
              <a:ext uri="{FF2B5EF4-FFF2-40B4-BE49-F238E27FC236}">
                <a16:creationId xmlns:a16="http://schemas.microsoft.com/office/drawing/2014/main" id="{7AE59697-55E1-5959-D737-3746E99CF932}"/>
              </a:ext>
            </a:extLst>
          </p:cNvPr>
          <p:cNvSpPr txBox="1">
            <a:spLocks/>
          </p:cNvSpPr>
          <p:nvPr/>
        </p:nvSpPr>
        <p:spPr>
          <a:xfrm>
            <a:off x="0" y="0"/>
            <a:ext cx="3886200" cy="320040"/>
          </a:xfrm>
          <a:prstGeom prst="rect">
            <a:avLst/>
          </a:prstGeom>
          <a:solidFill>
            <a:schemeClr val="accent3"/>
          </a:solidFill>
        </p:spPr>
        <p:txBody>
          <a:bodyPr vert="horz" lIns="91440" tIns="45720" rIns="91440" bIns="45720" rtlCol="0" anchor="ctr">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Deployment: Permitting</a:t>
            </a:r>
          </a:p>
        </p:txBody>
      </p:sp>
      <p:sp>
        <p:nvSpPr>
          <p:cNvPr id="4" name="Rectangle 3">
            <a:extLst>
              <a:ext uri="{FF2B5EF4-FFF2-40B4-BE49-F238E27FC236}">
                <a16:creationId xmlns:a16="http://schemas.microsoft.com/office/drawing/2014/main" id="{217A976D-CBED-22F6-01DD-62208FCFD9D7}"/>
              </a:ext>
            </a:extLst>
          </p:cNvPr>
          <p:cNvSpPr/>
          <p:nvPr/>
        </p:nvSpPr>
        <p:spPr bwMode="gray">
          <a:xfrm>
            <a:off x="774652" y="2142937"/>
            <a:ext cx="3447288" cy="2020824"/>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91440" bIns="36000" numCol="1" spcCol="0" rtlCol="0" fromWordArt="0" anchor="t" anchorCtr="0" forceAA="0" compatLnSpc="1">
            <a:prstTxWarp prst="textNoShape">
              <a:avLst/>
            </a:prstTxWarp>
            <a:noAutofit/>
          </a:bodyPr>
          <a:lstStyle/>
          <a:p>
            <a:pPr marL="0" indent="0" algn="l">
              <a:spcBef>
                <a:spcPts val="600"/>
              </a:spcBef>
              <a:buNone/>
            </a:pPr>
            <a:r>
              <a:rPr lang="en-US" sz="1200" b="1" i="0" u="none" strike="noStrike" dirty="0">
                <a:solidFill>
                  <a:srgbClr val="000000"/>
                </a:solidFill>
                <a:effectLst/>
              </a:rPr>
              <a:t>Iceland</a:t>
            </a:r>
          </a:p>
          <a:p>
            <a:pPr algn="l">
              <a:spcBef>
                <a:spcPts val="600"/>
              </a:spcBef>
              <a:buFont typeface="Arial" panose="020B0604020202020204" pitchFamily="34" charset="0"/>
              <a:buChar char="•"/>
            </a:pPr>
            <a:r>
              <a:rPr lang="en-US" sz="1200" b="0" i="0" u="none" strike="noStrike" dirty="0">
                <a:solidFill>
                  <a:srgbClr val="000000"/>
                </a:solidFill>
                <a:effectLst/>
              </a:rPr>
              <a:t>Centralized under the National Energy    Authority (Orkustofnun)</a:t>
            </a:r>
            <a:r>
              <a:rPr lang="en-US" sz="1200" dirty="0">
                <a:solidFill>
                  <a:srgbClr val="000000"/>
                </a:solidFill>
              </a:rPr>
              <a:t>; </a:t>
            </a:r>
            <a:r>
              <a:rPr lang="en-US" sz="1200" b="0" i="0" u="none" strike="noStrike" dirty="0">
                <a:solidFill>
                  <a:srgbClr val="000000"/>
                </a:solidFill>
                <a:effectLst/>
              </a:rPr>
              <a:t>a national priority</a:t>
            </a:r>
          </a:p>
          <a:p>
            <a:pPr algn="l">
              <a:spcBef>
                <a:spcPts val="600"/>
              </a:spcBef>
              <a:buFont typeface="Arial" panose="020B0604020202020204" pitchFamily="34" charset="0"/>
              <a:buChar char="•"/>
            </a:pPr>
            <a:r>
              <a:rPr lang="en-US" sz="1200" b="0" i="0" u="none" strike="noStrike" dirty="0">
                <a:solidFill>
                  <a:srgbClr val="000000"/>
                </a:solidFill>
                <a:effectLst/>
              </a:rPr>
              <a:t>Simple property rights: Landowner owns resources on private land</a:t>
            </a:r>
          </a:p>
          <a:p>
            <a:pPr algn="l">
              <a:spcBef>
                <a:spcPts val="600"/>
              </a:spcBef>
              <a:buFont typeface="Arial" panose="020B0604020202020204" pitchFamily="34" charset="0"/>
              <a:buChar char="•"/>
            </a:pPr>
            <a:r>
              <a:rPr lang="en-US" sz="1200" b="0" i="0" u="none" strike="noStrike" dirty="0">
                <a:solidFill>
                  <a:srgbClr val="000000"/>
                </a:solidFill>
                <a:effectLst/>
              </a:rPr>
              <a:t>Long-established legal and technical frameworks</a:t>
            </a:r>
          </a:p>
          <a:p>
            <a:pPr>
              <a:spcBef>
                <a:spcPts val="600"/>
              </a:spcBef>
              <a:buFont typeface="Arial" panose="020B0604020202020204" pitchFamily="34" charset="0"/>
              <a:buChar char="•"/>
            </a:pPr>
            <a:r>
              <a:rPr lang="en-US" sz="1200" i="1" u="none" strike="noStrike" dirty="0">
                <a:solidFill>
                  <a:srgbClr val="000000"/>
                </a:solidFill>
                <a:effectLst/>
              </a:rPr>
              <a:t>6-12 months</a:t>
            </a:r>
          </a:p>
        </p:txBody>
      </p:sp>
      <p:sp>
        <p:nvSpPr>
          <p:cNvPr id="86" name="Rectangle 85">
            <a:extLst>
              <a:ext uri="{FF2B5EF4-FFF2-40B4-BE49-F238E27FC236}">
                <a16:creationId xmlns:a16="http://schemas.microsoft.com/office/drawing/2014/main" id="{42063B54-1508-AD97-C6BA-DD244119212D}"/>
              </a:ext>
            </a:extLst>
          </p:cNvPr>
          <p:cNvSpPr/>
          <p:nvPr/>
        </p:nvSpPr>
        <p:spPr bwMode="gray">
          <a:xfrm>
            <a:off x="4587582" y="2142937"/>
            <a:ext cx="3447288" cy="2020824"/>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91440" bIns="36000" numCol="1" spcCol="0" rtlCol="0" fromWordArt="0" anchor="t" anchorCtr="0" forceAA="0" compatLnSpc="1">
            <a:prstTxWarp prst="textNoShape">
              <a:avLst/>
            </a:prstTxWarp>
            <a:noAutofit/>
          </a:bodyPr>
          <a:lstStyle/>
          <a:p>
            <a:pPr marL="0" indent="0" algn="l">
              <a:spcBef>
                <a:spcPts val="600"/>
              </a:spcBef>
              <a:buNone/>
            </a:pPr>
            <a:r>
              <a:rPr lang="en-US" sz="1200" b="1" i="0" u="none" strike="noStrike" dirty="0">
                <a:solidFill>
                  <a:srgbClr val="000000"/>
                </a:solidFill>
                <a:effectLst/>
              </a:rPr>
              <a:t>Sweden</a:t>
            </a:r>
          </a:p>
          <a:p>
            <a:pPr algn="l">
              <a:spcBef>
                <a:spcPts val="600"/>
              </a:spcBef>
              <a:buFont typeface="Arial" panose="020B0604020202020204" pitchFamily="34" charset="0"/>
              <a:buChar char="•"/>
            </a:pPr>
            <a:r>
              <a:rPr lang="en-US" sz="1200" b="0" i="0" u="none" strike="noStrike" dirty="0">
                <a:solidFill>
                  <a:srgbClr val="000000"/>
                </a:solidFill>
                <a:effectLst/>
              </a:rPr>
              <a:t>Clear distinctions for shallow vs. deep geothermal</a:t>
            </a:r>
          </a:p>
          <a:p>
            <a:pPr algn="l">
              <a:spcBef>
                <a:spcPts val="600"/>
              </a:spcBef>
              <a:buFont typeface="Arial" panose="020B0604020202020204" pitchFamily="34" charset="0"/>
              <a:buChar char="•"/>
            </a:pPr>
            <a:r>
              <a:rPr lang="en-US" sz="1200" b="0" i="0" u="none" strike="noStrike" dirty="0">
                <a:solidFill>
                  <a:srgbClr val="000000"/>
                </a:solidFill>
                <a:effectLst/>
              </a:rPr>
              <a:t>Simple notification process for most residential/medium-depth systems</a:t>
            </a:r>
          </a:p>
          <a:p>
            <a:pPr algn="l">
              <a:spcBef>
                <a:spcPts val="600"/>
              </a:spcBef>
              <a:buFont typeface="Arial" panose="020B0604020202020204" pitchFamily="34" charset="0"/>
              <a:buChar char="•"/>
            </a:pPr>
            <a:r>
              <a:rPr lang="en-US" sz="1200" b="0" i="0" u="none" strike="noStrike" dirty="0">
                <a:solidFill>
                  <a:srgbClr val="000000"/>
                </a:solidFill>
                <a:effectLst/>
              </a:rPr>
              <a:t>One main ordinance governs process (1998:899)</a:t>
            </a:r>
          </a:p>
          <a:p>
            <a:pPr>
              <a:spcBef>
                <a:spcPts val="600"/>
              </a:spcBef>
              <a:buFont typeface="Arial" panose="020B0604020202020204" pitchFamily="34" charset="0"/>
              <a:buChar char="•"/>
            </a:pPr>
            <a:r>
              <a:rPr lang="en-US" sz="1200" i="1" u="none" strike="noStrike" dirty="0">
                <a:solidFill>
                  <a:srgbClr val="000000"/>
                </a:solidFill>
                <a:effectLst/>
              </a:rPr>
              <a:t>1-3 months (shallow); up to 6-</a:t>
            </a:r>
            <a:r>
              <a:rPr lang="en-US" sz="1200" i="1" dirty="0">
                <a:solidFill>
                  <a:srgbClr val="000000"/>
                </a:solidFill>
              </a:rPr>
              <a:t>1</a:t>
            </a:r>
            <a:r>
              <a:rPr lang="en-US" sz="1200" i="1" u="none" strike="noStrike" dirty="0">
                <a:solidFill>
                  <a:srgbClr val="000000"/>
                </a:solidFill>
                <a:effectLst/>
              </a:rPr>
              <a:t>2 months for deeper systems or protected zones</a:t>
            </a:r>
          </a:p>
        </p:txBody>
      </p:sp>
      <p:sp>
        <p:nvSpPr>
          <p:cNvPr id="87" name="Rectangle 86">
            <a:extLst>
              <a:ext uri="{FF2B5EF4-FFF2-40B4-BE49-F238E27FC236}">
                <a16:creationId xmlns:a16="http://schemas.microsoft.com/office/drawing/2014/main" id="{9B3C88A8-62B2-D46A-3C0B-F11470B76834}"/>
              </a:ext>
            </a:extLst>
          </p:cNvPr>
          <p:cNvSpPr/>
          <p:nvPr/>
        </p:nvSpPr>
        <p:spPr bwMode="gray">
          <a:xfrm>
            <a:off x="8400512" y="2142937"/>
            <a:ext cx="3447288" cy="2020824"/>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91440" bIns="36000" numCol="1" spcCol="0" rtlCol="0" fromWordArt="0" anchor="t" anchorCtr="0" forceAA="0" compatLnSpc="1">
            <a:prstTxWarp prst="textNoShape">
              <a:avLst/>
            </a:prstTxWarp>
            <a:noAutofit/>
          </a:bodyPr>
          <a:lstStyle/>
          <a:p>
            <a:pPr marL="0" indent="0" algn="l">
              <a:spcBef>
                <a:spcPts val="600"/>
              </a:spcBef>
              <a:buNone/>
            </a:pPr>
            <a:r>
              <a:rPr lang="en-US" sz="1200" b="1" i="0" u="none" strike="noStrike" dirty="0">
                <a:solidFill>
                  <a:srgbClr val="000000"/>
                </a:solidFill>
                <a:effectLst/>
              </a:rPr>
              <a:t>France</a:t>
            </a:r>
          </a:p>
          <a:p>
            <a:pPr algn="l">
              <a:spcBef>
                <a:spcPts val="600"/>
              </a:spcBef>
              <a:buFont typeface="Arial" panose="020B0604020202020204" pitchFamily="34" charset="0"/>
              <a:buChar char="•"/>
            </a:pPr>
            <a:r>
              <a:rPr lang="en-US" sz="1200" b="0" i="0" u="none" strike="noStrike" dirty="0">
                <a:solidFill>
                  <a:srgbClr val="000000"/>
                </a:solidFill>
                <a:effectLst/>
              </a:rPr>
              <a:t>Simplified </a:t>
            </a:r>
            <a:r>
              <a:rPr lang="en-US" sz="1200" dirty="0">
                <a:solidFill>
                  <a:srgbClr val="000000"/>
                </a:solidFill>
              </a:rPr>
              <a:t>in </a:t>
            </a:r>
            <a:r>
              <a:rPr lang="en-US" sz="1200" b="0" i="0" u="none" strike="noStrike" dirty="0">
                <a:solidFill>
                  <a:srgbClr val="000000"/>
                </a:solidFill>
                <a:effectLst/>
              </a:rPr>
              <a:t>2023 to halve permitting times</a:t>
            </a:r>
            <a:endParaRPr lang="en-US" sz="1200" dirty="0">
              <a:solidFill>
                <a:srgbClr val="000000"/>
              </a:solidFill>
            </a:endParaRPr>
          </a:p>
          <a:p>
            <a:pPr algn="l">
              <a:spcBef>
                <a:spcPts val="600"/>
              </a:spcBef>
              <a:buFont typeface="Arial" panose="020B0604020202020204" pitchFamily="34" charset="0"/>
              <a:buChar char="•"/>
            </a:pPr>
            <a:r>
              <a:rPr lang="en-US" sz="1200" b="0" i="0" u="none" strike="noStrike" dirty="0">
                <a:solidFill>
                  <a:srgbClr val="000000"/>
                </a:solidFill>
                <a:effectLst/>
              </a:rPr>
              <a:t>Coordinated support from ADEME (environment</a:t>
            </a:r>
            <a:r>
              <a:rPr lang="en-US" sz="1200" dirty="0">
                <a:solidFill>
                  <a:srgbClr val="000000"/>
                </a:solidFill>
              </a:rPr>
              <a:t>/</a:t>
            </a:r>
            <a:r>
              <a:rPr lang="en-US" sz="1200" b="0" i="0" u="none" strike="noStrike" dirty="0">
                <a:solidFill>
                  <a:srgbClr val="000000"/>
                </a:solidFill>
                <a:effectLst/>
              </a:rPr>
              <a:t>energy agency)</a:t>
            </a:r>
            <a:endParaRPr lang="en-US" sz="1200" dirty="0">
              <a:solidFill>
                <a:srgbClr val="000000"/>
              </a:solidFill>
            </a:endParaRPr>
          </a:p>
          <a:p>
            <a:pPr algn="l">
              <a:spcBef>
                <a:spcPts val="600"/>
              </a:spcBef>
              <a:buFont typeface="Arial" panose="020B0604020202020204" pitchFamily="34" charset="0"/>
              <a:buChar char="•"/>
            </a:pPr>
            <a:r>
              <a:rPr lang="en-US" sz="1200" b="0" i="0" u="none" strike="noStrike" dirty="0">
                <a:solidFill>
                  <a:srgbClr val="000000"/>
                </a:solidFill>
                <a:effectLst/>
              </a:rPr>
              <a:t>Clear licensing system under Mining Code for deep geothermal</a:t>
            </a:r>
          </a:p>
          <a:p>
            <a:pPr>
              <a:spcBef>
                <a:spcPts val="600"/>
              </a:spcBef>
              <a:buFont typeface="Arial" panose="020B0604020202020204" pitchFamily="34" charset="0"/>
              <a:buChar char="•"/>
            </a:pPr>
            <a:r>
              <a:rPr lang="en-US" sz="1200" i="1" u="none" strike="noStrike" dirty="0">
                <a:solidFill>
                  <a:srgbClr val="000000"/>
                </a:solidFill>
                <a:effectLst/>
              </a:rPr>
              <a:t>1-2 years (</a:t>
            </a:r>
            <a:r>
              <a:rPr lang="en-US" sz="1200" i="1" dirty="0">
                <a:solidFill>
                  <a:srgbClr val="000000"/>
                </a:solidFill>
              </a:rPr>
              <a:t>previously</a:t>
            </a:r>
            <a:r>
              <a:rPr lang="en-US" sz="1200" i="1" u="none" strike="noStrike" dirty="0">
                <a:solidFill>
                  <a:srgbClr val="000000"/>
                </a:solidFill>
                <a:effectLst/>
              </a:rPr>
              <a:t> longer)</a:t>
            </a:r>
          </a:p>
        </p:txBody>
      </p:sp>
      <p:sp>
        <p:nvSpPr>
          <p:cNvPr id="88" name="Rectangle 87">
            <a:extLst>
              <a:ext uri="{FF2B5EF4-FFF2-40B4-BE49-F238E27FC236}">
                <a16:creationId xmlns:a16="http://schemas.microsoft.com/office/drawing/2014/main" id="{D43972E0-8E76-50BE-0BEC-A3E49C362647}"/>
              </a:ext>
            </a:extLst>
          </p:cNvPr>
          <p:cNvSpPr/>
          <p:nvPr/>
        </p:nvSpPr>
        <p:spPr bwMode="gray">
          <a:xfrm>
            <a:off x="774652" y="4238392"/>
            <a:ext cx="3447288" cy="2020824"/>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91440" bIns="36000" numCol="1" spcCol="0" rtlCol="0" fromWordArt="0" anchor="t" anchorCtr="0" forceAA="0" compatLnSpc="1">
            <a:prstTxWarp prst="textNoShape">
              <a:avLst/>
            </a:prstTxWarp>
            <a:noAutofit/>
          </a:bodyPr>
          <a:lstStyle/>
          <a:p>
            <a:pPr marL="0" indent="0" algn="l">
              <a:spcBef>
                <a:spcPts val="600"/>
              </a:spcBef>
              <a:buNone/>
            </a:pPr>
            <a:r>
              <a:rPr lang="en-US" sz="1200" b="1" i="0" u="none" strike="noStrike" dirty="0">
                <a:solidFill>
                  <a:srgbClr val="000000"/>
                </a:solidFill>
                <a:effectLst/>
              </a:rPr>
              <a:t>USA</a:t>
            </a:r>
          </a:p>
          <a:p>
            <a:pPr algn="l">
              <a:spcBef>
                <a:spcPts val="600"/>
              </a:spcBef>
              <a:buFont typeface="Arial" panose="020B0604020202020204" pitchFamily="34" charset="0"/>
              <a:buChar char="•"/>
            </a:pPr>
            <a:r>
              <a:rPr lang="en-US" sz="1200" b="0" i="0" u="none" strike="noStrike" dirty="0">
                <a:solidFill>
                  <a:srgbClr val="000000"/>
                </a:solidFill>
                <a:effectLst/>
              </a:rPr>
              <a:t>Jurisdiction split among federal (BLM,         EPA), state (natural resources, water rights), and local (zoning/building)</a:t>
            </a:r>
          </a:p>
          <a:p>
            <a:pPr algn="l">
              <a:spcBef>
                <a:spcPts val="600"/>
              </a:spcBef>
              <a:buFont typeface="Arial" panose="020B0604020202020204" pitchFamily="34" charset="0"/>
              <a:buChar char="•"/>
            </a:pPr>
            <a:r>
              <a:rPr lang="en-US" sz="1200" b="0" i="0" u="none" strike="noStrike" dirty="0">
                <a:solidFill>
                  <a:srgbClr val="000000"/>
                </a:solidFill>
                <a:effectLst/>
              </a:rPr>
              <a:t>NEPA reviews add years unless expedited</a:t>
            </a:r>
          </a:p>
          <a:p>
            <a:pPr algn="l">
              <a:spcBef>
                <a:spcPts val="600"/>
              </a:spcBef>
              <a:buFont typeface="Arial" panose="020B0604020202020204" pitchFamily="34" charset="0"/>
              <a:buChar char="•"/>
            </a:pPr>
            <a:r>
              <a:rPr lang="en-US" sz="1200" b="0" i="0" u="none" strike="noStrike" dirty="0">
                <a:solidFill>
                  <a:srgbClr val="000000"/>
                </a:solidFill>
                <a:effectLst/>
              </a:rPr>
              <a:t>Each project requires navigating at least </a:t>
            </a:r>
            <a:r>
              <a:rPr lang="en-US" sz="1200" dirty="0">
                <a:solidFill>
                  <a:srgbClr val="000000"/>
                </a:solidFill>
              </a:rPr>
              <a:t>5-7+</a:t>
            </a:r>
            <a:r>
              <a:rPr lang="en-US" sz="1200" b="0" i="0" u="none" strike="noStrike" dirty="0">
                <a:solidFill>
                  <a:srgbClr val="000000"/>
                </a:solidFill>
                <a:effectLst/>
              </a:rPr>
              <a:t> agencies</a:t>
            </a:r>
          </a:p>
          <a:p>
            <a:pPr>
              <a:spcBef>
                <a:spcPts val="600"/>
              </a:spcBef>
              <a:buFont typeface="Arial" panose="020B0604020202020204" pitchFamily="34" charset="0"/>
              <a:buChar char="•"/>
            </a:pPr>
            <a:r>
              <a:rPr lang="en-US" sz="1200" i="1" u="none" strike="noStrike" dirty="0">
                <a:solidFill>
                  <a:srgbClr val="000000"/>
                </a:solidFill>
                <a:effectLst/>
              </a:rPr>
              <a:t>5-10 years (worst case); with expedited reforms (2025), aim for 1-2 years</a:t>
            </a:r>
          </a:p>
        </p:txBody>
      </p:sp>
      <p:cxnSp>
        <p:nvCxnSpPr>
          <p:cNvPr id="89" name="btfpColumnHeaderBoxLine223027">
            <a:extLst>
              <a:ext uri="{FF2B5EF4-FFF2-40B4-BE49-F238E27FC236}">
                <a16:creationId xmlns:a16="http://schemas.microsoft.com/office/drawing/2014/main" id="{13AF505B-DCA8-5A90-7F61-02BEEFE8E789}"/>
              </a:ext>
            </a:extLst>
          </p:cNvPr>
          <p:cNvCxnSpPr>
            <a:cxnSpLocks/>
          </p:cNvCxnSpPr>
          <p:nvPr/>
        </p:nvCxnSpPr>
        <p:spPr bwMode="gray">
          <a:xfrm>
            <a:off x="647507" y="2139563"/>
            <a:ext cx="0" cy="2024198"/>
          </a:xfrm>
          <a:prstGeom prst="line">
            <a:avLst/>
          </a:prstGeom>
          <a:ln w="38100" cap="flat">
            <a:solidFill>
              <a:srgbClr val="00B050"/>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90" name="btfpColumnHeaderBoxLine223027">
            <a:extLst>
              <a:ext uri="{FF2B5EF4-FFF2-40B4-BE49-F238E27FC236}">
                <a16:creationId xmlns:a16="http://schemas.microsoft.com/office/drawing/2014/main" id="{A32652D4-A875-46A8-9151-2E6D5841DC8A}"/>
              </a:ext>
            </a:extLst>
          </p:cNvPr>
          <p:cNvCxnSpPr>
            <a:cxnSpLocks/>
          </p:cNvCxnSpPr>
          <p:nvPr/>
        </p:nvCxnSpPr>
        <p:spPr bwMode="gray">
          <a:xfrm>
            <a:off x="647507" y="4235018"/>
            <a:ext cx="0" cy="2024198"/>
          </a:xfrm>
          <a:prstGeom prst="line">
            <a:avLst/>
          </a:prstGeom>
          <a:ln w="38100" cap="flat">
            <a:solidFill>
              <a:srgbClr val="C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91" name="Rectangle 90">
            <a:extLst>
              <a:ext uri="{FF2B5EF4-FFF2-40B4-BE49-F238E27FC236}">
                <a16:creationId xmlns:a16="http://schemas.microsoft.com/office/drawing/2014/main" id="{27CBD135-6CD9-3280-51B3-7C96DAEAD5B9}"/>
              </a:ext>
            </a:extLst>
          </p:cNvPr>
          <p:cNvSpPr/>
          <p:nvPr/>
        </p:nvSpPr>
        <p:spPr bwMode="gray">
          <a:xfrm rot="16200000">
            <a:off x="-527187" y="3026865"/>
            <a:ext cx="2020824" cy="24622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1" i="1" u="none" strike="noStrike" dirty="0">
                <a:solidFill>
                  <a:srgbClr val="00B050"/>
                </a:solidFill>
                <a:effectLst/>
              </a:rPr>
              <a:t>Best practice: Streamlined</a:t>
            </a:r>
          </a:p>
        </p:txBody>
      </p:sp>
      <p:sp>
        <p:nvSpPr>
          <p:cNvPr id="92" name="Rectangle 91">
            <a:extLst>
              <a:ext uri="{FF2B5EF4-FFF2-40B4-BE49-F238E27FC236}">
                <a16:creationId xmlns:a16="http://schemas.microsoft.com/office/drawing/2014/main" id="{383AEFC4-E336-86E0-3B8D-6C001C52BEF4}"/>
              </a:ext>
            </a:extLst>
          </p:cNvPr>
          <p:cNvSpPr/>
          <p:nvPr/>
        </p:nvSpPr>
        <p:spPr bwMode="gray">
          <a:xfrm rot="16200000">
            <a:off x="-527187" y="5122319"/>
            <a:ext cx="2020824" cy="24622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1" i="1" u="none" strike="noStrike" dirty="0">
                <a:solidFill>
                  <a:srgbClr val="C00000"/>
                </a:solidFill>
                <a:effectLst/>
              </a:rPr>
              <a:t>Challenged: Fragmented</a:t>
            </a:r>
          </a:p>
        </p:txBody>
      </p:sp>
      <p:sp>
        <p:nvSpPr>
          <p:cNvPr id="93" name="Rectangle 92">
            <a:extLst>
              <a:ext uri="{FF2B5EF4-FFF2-40B4-BE49-F238E27FC236}">
                <a16:creationId xmlns:a16="http://schemas.microsoft.com/office/drawing/2014/main" id="{308671FB-28E9-681E-E6DA-7996975313EF}"/>
              </a:ext>
            </a:extLst>
          </p:cNvPr>
          <p:cNvSpPr/>
          <p:nvPr/>
        </p:nvSpPr>
        <p:spPr bwMode="gray">
          <a:xfrm>
            <a:off x="4587582" y="4238392"/>
            <a:ext cx="3447288" cy="2020824"/>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91440" bIns="36000" numCol="1" spcCol="0" rtlCol="0" fromWordArt="0" anchor="t" anchorCtr="0" forceAA="0" compatLnSpc="1">
            <a:prstTxWarp prst="textNoShape">
              <a:avLst/>
            </a:prstTxWarp>
            <a:noAutofit/>
          </a:bodyPr>
          <a:lstStyle/>
          <a:p>
            <a:pPr marL="0" indent="0" algn="l">
              <a:spcBef>
                <a:spcPts val="600"/>
              </a:spcBef>
              <a:buNone/>
            </a:pPr>
            <a:r>
              <a:rPr lang="en-US" sz="1200" b="1" i="0" u="none" strike="noStrike" dirty="0">
                <a:solidFill>
                  <a:srgbClr val="000000"/>
                </a:solidFill>
                <a:effectLst/>
              </a:rPr>
              <a:t>Türkiye</a:t>
            </a:r>
          </a:p>
          <a:p>
            <a:pPr algn="l">
              <a:spcBef>
                <a:spcPts val="600"/>
              </a:spcBef>
              <a:buFont typeface="Arial" panose="020B0604020202020204" pitchFamily="34" charset="0"/>
              <a:buChar char="•"/>
            </a:pPr>
            <a:r>
              <a:rPr lang="en-US" sz="1200" b="0" i="0" u="none" strike="noStrike" dirty="0">
                <a:solidFill>
                  <a:srgbClr val="000000"/>
                </a:solidFill>
                <a:effectLst/>
              </a:rPr>
              <a:t>Multiple layers</a:t>
            </a:r>
            <a:r>
              <a:rPr lang="en-US" sz="1200" dirty="0">
                <a:solidFill>
                  <a:srgbClr val="000000"/>
                </a:solidFill>
              </a:rPr>
              <a:t> including p</a:t>
            </a:r>
            <a:r>
              <a:rPr lang="en-US" sz="1200" b="0" i="0" u="none" strike="noStrike" dirty="0">
                <a:solidFill>
                  <a:srgbClr val="000000"/>
                </a:solidFill>
                <a:effectLst/>
              </a:rPr>
              <a:t>rovincial and national agencies</a:t>
            </a:r>
          </a:p>
          <a:p>
            <a:pPr algn="l">
              <a:spcBef>
                <a:spcPts val="600"/>
              </a:spcBef>
              <a:buFont typeface="Arial" panose="020B0604020202020204" pitchFamily="34" charset="0"/>
              <a:buChar char="•"/>
            </a:pPr>
            <a:r>
              <a:rPr lang="en-US" sz="1200" b="0" i="0" u="none" strike="noStrike" dirty="0">
                <a:solidFill>
                  <a:srgbClr val="000000"/>
                </a:solidFill>
                <a:effectLst/>
              </a:rPr>
              <a:t>Inconsistent enforcement, political/ bureaucratic delays</a:t>
            </a:r>
          </a:p>
          <a:p>
            <a:pPr algn="l">
              <a:spcBef>
                <a:spcPts val="600"/>
              </a:spcBef>
              <a:buFont typeface="Arial" panose="020B0604020202020204" pitchFamily="34" charset="0"/>
              <a:buChar char="•"/>
            </a:pPr>
            <a:r>
              <a:rPr lang="en-US" sz="1200" b="0" i="0" u="none" strike="noStrike" dirty="0">
                <a:solidFill>
                  <a:srgbClr val="000000"/>
                </a:solidFill>
                <a:effectLst/>
              </a:rPr>
              <a:t>Water, drilling, and land permits handled by separate ministries</a:t>
            </a:r>
          </a:p>
          <a:p>
            <a:pPr>
              <a:spcBef>
                <a:spcPts val="600"/>
              </a:spcBef>
              <a:buFont typeface="Arial" panose="020B0604020202020204" pitchFamily="34" charset="0"/>
              <a:buChar char="•"/>
            </a:pPr>
            <a:r>
              <a:rPr lang="en-US" sz="1200" i="1" u="none" strike="noStrike" dirty="0">
                <a:solidFill>
                  <a:srgbClr val="000000"/>
                </a:solidFill>
                <a:effectLst/>
              </a:rPr>
              <a:t>2-5 years depending on project and province</a:t>
            </a:r>
          </a:p>
        </p:txBody>
      </p:sp>
      <p:sp>
        <p:nvSpPr>
          <p:cNvPr id="94" name="Rectangle 93">
            <a:extLst>
              <a:ext uri="{FF2B5EF4-FFF2-40B4-BE49-F238E27FC236}">
                <a16:creationId xmlns:a16="http://schemas.microsoft.com/office/drawing/2014/main" id="{88D64605-E8E3-49BF-39CB-3D129B9A1B89}"/>
              </a:ext>
            </a:extLst>
          </p:cNvPr>
          <p:cNvSpPr/>
          <p:nvPr/>
        </p:nvSpPr>
        <p:spPr bwMode="gray">
          <a:xfrm>
            <a:off x="8400512" y="4238392"/>
            <a:ext cx="3447288" cy="2020824"/>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91440" bIns="36000" numCol="1" spcCol="0" rtlCol="0" fromWordArt="0" anchor="t" anchorCtr="0" forceAA="0" compatLnSpc="1">
            <a:prstTxWarp prst="textNoShape">
              <a:avLst/>
            </a:prstTxWarp>
            <a:noAutofit/>
          </a:bodyPr>
          <a:lstStyle/>
          <a:p>
            <a:pPr marL="0" indent="0" algn="l">
              <a:spcBef>
                <a:spcPts val="600"/>
              </a:spcBef>
              <a:buNone/>
            </a:pPr>
            <a:r>
              <a:rPr lang="en-US" sz="1200" b="1" i="0" u="none" strike="noStrike" dirty="0">
                <a:solidFill>
                  <a:srgbClr val="000000"/>
                </a:solidFill>
                <a:effectLst/>
              </a:rPr>
              <a:t>Netherlands</a:t>
            </a:r>
          </a:p>
          <a:p>
            <a:pPr algn="l">
              <a:spcBef>
                <a:spcPts val="600"/>
              </a:spcBef>
              <a:buFont typeface="Arial" panose="020B0604020202020204" pitchFamily="34" charset="0"/>
              <a:buChar char="•"/>
            </a:pPr>
            <a:r>
              <a:rPr lang="en-US" sz="1200" b="0" i="0" u="none" strike="noStrike" dirty="0">
                <a:solidFill>
                  <a:srgbClr val="000000"/>
                </a:solidFill>
                <a:effectLst/>
              </a:rPr>
              <a:t>Dual licensing under the Mining Act and the Environmental Licensing Act</a:t>
            </a:r>
          </a:p>
          <a:p>
            <a:pPr algn="l">
              <a:spcBef>
                <a:spcPts val="600"/>
              </a:spcBef>
              <a:buFont typeface="Arial" panose="020B0604020202020204" pitchFamily="34" charset="0"/>
              <a:buChar char="•"/>
            </a:pPr>
            <a:r>
              <a:rPr lang="en-US" sz="1200" b="0" i="0" u="none" strike="noStrike" dirty="0">
                <a:solidFill>
                  <a:srgbClr val="000000"/>
                </a:solidFill>
                <a:effectLst/>
              </a:rPr>
              <a:t>Coordination needed between Ministry of Economic Affairs and State Supervision of Mines</a:t>
            </a:r>
          </a:p>
          <a:p>
            <a:pPr>
              <a:spcBef>
                <a:spcPts val="600"/>
              </a:spcBef>
              <a:buFont typeface="Arial" panose="020B0604020202020204" pitchFamily="34" charset="0"/>
              <a:buChar char="•"/>
            </a:pPr>
            <a:r>
              <a:rPr lang="en-US" sz="1200" i="1" u="none" strike="noStrike" dirty="0">
                <a:solidFill>
                  <a:srgbClr val="000000"/>
                </a:solidFill>
                <a:effectLst/>
              </a:rPr>
              <a:t>3.5-9.5 years depending on depth, location, and complexity</a:t>
            </a:r>
          </a:p>
        </p:txBody>
      </p:sp>
      <p:pic>
        <p:nvPicPr>
          <p:cNvPr id="95" name="Picture 2" descr="Flag of Iceland | Meaning, Colors &amp; History | Britannica">
            <a:extLst>
              <a:ext uri="{FF2B5EF4-FFF2-40B4-BE49-F238E27FC236}">
                <a16:creationId xmlns:a16="http://schemas.microsoft.com/office/drawing/2014/main" id="{FB029753-31AF-E87B-615C-35261EA469B6}"/>
              </a:ext>
            </a:extLst>
          </p:cNvPr>
          <p:cNvPicPr>
            <a:picLocks noChangeAspect="1" noChangeArrowheads="1"/>
          </p:cNvPicPr>
          <p:nvPr/>
        </p:nvPicPr>
        <p:blipFill>
          <a:blip r:embed="rId12" cstate="screen">
            <a:extLst>
              <a:ext uri="{28A0092B-C50C-407E-A947-70E740481C1C}">
                <a14:useLocalDpi xmlns:a14="http://schemas.microsoft.com/office/drawing/2010/main"/>
              </a:ext>
            </a:extLst>
          </a:blip>
          <a:srcRect/>
          <a:stretch>
            <a:fillRect/>
          </a:stretch>
        </p:blipFill>
        <p:spPr bwMode="auto">
          <a:xfrm>
            <a:off x="3757130" y="2102865"/>
            <a:ext cx="538556" cy="393133"/>
          </a:xfrm>
          <a:prstGeom prst="rect">
            <a:avLst/>
          </a:prstGeom>
          <a:noFill/>
          <a:extLst>
            <a:ext uri="{909E8E84-426E-40DD-AFC4-6F175D3DCCD1}">
              <a14:hiddenFill xmlns:a14="http://schemas.microsoft.com/office/drawing/2010/main">
                <a:solidFill>
                  <a:srgbClr val="FFFFFF"/>
                </a:solidFill>
              </a14:hiddenFill>
            </a:ext>
          </a:extLst>
        </p:spPr>
      </p:pic>
      <p:pic>
        <p:nvPicPr>
          <p:cNvPr id="96" name="Picture 4" descr="Flag of Sweden - Wikipedia">
            <a:extLst>
              <a:ext uri="{FF2B5EF4-FFF2-40B4-BE49-F238E27FC236}">
                <a16:creationId xmlns:a16="http://schemas.microsoft.com/office/drawing/2014/main" id="{60EE50ED-458D-143D-641D-BA043D1992FB}"/>
              </a:ext>
            </a:extLst>
          </p:cNvPr>
          <p:cNvPicPr>
            <a:picLocks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auto">
          <a:xfrm>
            <a:off x="7574586" y="2102865"/>
            <a:ext cx="539496" cy="388174"/>
          </a:xfrm>
          <a:prstGeom prst="rect">
            <a:avLst/>
          </a:prstGeom>
          <a:noFill/>
          <a:extLst>
            <a:ext uri="{909E8E84-426E-40DD-AFC4-6F175D3DCCD1}">
              <a14:hiddenFill xmlns:a14="http://schemas.microsoft.com/office/drawing/2010/main">
                <a:solidFill>
                  <a:srgbClr val="FFFFFF"/>
                </a:solidFill>
              </a14:hiddenFill>
            </a:ext>
          </a:extLst>
        </p:spPr>
      </p:pic>
      <p:pic>
        <p:nvPicPr>
          <p:cNvPr id="97" name="Picture 6" descr="Flag of France - Wikipedia">
            <a:extLst>
              <a:ext uri="{FF2B5EF4-FFF2-40B4-BE49-F238E27FC236}">
                <a16:creationId xmlns:a16="http://schemas.microsoft.com/office/drawing/2014/main" id="{D9CEEC6B-5447-131A-34B5-FEE6E5F2A111}"/>
              </a:ext>
            </a:extLst>
          </p:cNvPr>
          <p:cNvPicPr>
            <a:picLocks noChangeArrowheads="1"/>
          </p:cNvPicPr>
          <p:nvPr/>
        </p:nvPicPr>
        <p:blipFill>
          <a:blip r:embed="rId14" cstate="screen">
            <a:extLst>
              <a:ext uri="{28A0092B-C50C-407E-A947-70E740481C1C}">
                <a14:useLocalDpi xmlns:a14="http://schemas.microsoft.com/office/drawing/2010/main"/>
              </a:ext>
            </a:extLst>
          </a:blip>
          <a:srcRect/>
          <a:stretch>
            <a:fillRect/>
          </a:stretch>
        </p:blipFill>
        <p:spPr bwMode="auto">
          <a:xfrm>
            <a:off x="11458749" y="2102865"/>
            <a:ext cx="539496" cy="393192"/>
          </a:xfrm>
          <a:prstGeom prst="rect">
            <a:avLst/>
          </a:prstGeom>
          <a:noFill/>
          <a:extLst>
            <a:ext uri="{909E8E84-426E-40DD-AFC4-6F175D3DCCD1}">
              <a14:hiddenFill xmlns:a14="http://schemas.microsoft.com/office/drawing/2010/main">
                <a:solidFill>
                  <a:srgbClr val="FFFFFF"/>
                </a:solidFill>
              </a14:hiddenFill>
            </a:ext>
          </a:extLst>
        </p:spPr>
      </p:pic>
      <p:pic>
        <p:nvPicPr>
          <p:cNvPr id="98" name="Picture 12">
            <a:extLst>
              <a:ext uri="{FF2B5EF4-FFF2-40B4-BE49-F238E27FC236}">
                <a16:creationId xmlns:a16="http://schemas.microsoft.com/office/drawing/2014/main" id="{8466403A-7365-8B7D-8BE6-4303EDAEA176}"/>
              </a:ext>
            </a:extLst>
          </p:cNvPr>
          <p:cNvPicPr>
            <a:picLocks noChangeArrowheads="1"/>
          </p:cNvPicPr>
          <p:nvPr/>
        </p:nvPicPr>
        <p:blipFill>
          <a:blip r:embed="rId15" cstate="screen">
            <a:extLst>
              <a:ext uri="{28A0092B-C50C-407E-A947-70E740481C1C}">
                <a14:useLocalDpi xmlns:a14="http://schemas.microsoft.com/office/drawing/2010/main"/>
              </a:ext>
            </a:extLst>
          </a:blip>
          <a:srcRect/>
          <a:stretch>
            <a:fillRect/>
          </a:stretch>
        </p:blipFill>
        <p:spPr bwMode="auto">
          <a:xfrm>
            <a:off x="3736545" y="4216825"/>
            <a:ext cx="538556" cy="393192"/>
          </a:xfrm>
          <a:prstGeom prst="rect">
            <a:avLst/>
          </a:prstGeom>
          <a:noFill/>
          <a:extLst>
            <a:ext uri="{909E8E84-426E-40DD-AFC4-6F175D3DCCD1}">
              <a14:hiddenFill xmlns:a14="http://schemas.microsoft.com/office/drawing/2010/main">
                <a:solidFill>
                  <a:srgbClr val="FFFFFF"/>
                </a:solidFill>
              </a14:hiddenFill>
            </a:ext>
          </a:extLst>
        </p:spPr>
      </p:pic>
      <p:pic>
        <p:nvPicPr>
          <p:cNvPr id="99" name="Picture 14" descr="Flag of Turkey - Wikipedia">
            <a:extLst>
              <a:ext uri="{FF2B5EF4-FFF2-40B4-BE49-F238E27FC236}">
                <a16:creationId xmlns:a16="http://schemas.microsoft.com/office/drawing/2014/main" id="{8C39B1BD-02D2-C5E9-9FFA-39ADA2B3808D}"/>
              </a:ext>
            </a:extLst>
          </p:cNvPr>
          <p:cNvPicPr>
            <a:picLocks noChangeArrowheads="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7596682" y="4216825"/>
            <a:ext cx="539496" cy="393192"/>
          </a:xfrm>
          <a:prstGeom prst="rect">
            <a:avLst/>
          </a:prstGeom>
          <a:noFill/>
          <a:extLst>
            <a:ext uri="{909E8E84-426E-40DD-AFC4-6F175D3DCCD1}">
              <a14:hiddenFill xmlns:a14="http://schemas.microsoft.com/office/drawing/2010/main">
                <a:solidFill>
                  <a:srgbClr val="FFFFFF"/>
                </a:solidFill>
              </a14:hiddenFill>
            </a:ext>
          </a:extLst>
        </p:spPr>
      </p:pic>
      <p:pic>
        <p:nvPicPr>
          <p:cNvPr id="100" name="Picture 16" descr="Flag of the Netherlands - Wikipedia">
            <a:extLst>
              <a:ext uri="{FF2B5EF4-FFF2-40B4-BE49-F238E27FC236}">
                <a16:creationId xmlns:a16="http://schemas.microsoft.com/office/drawing/2014/main" id="{9218EF5C-C871-CA25-E295-7C41920926DD}"/>
              </a:ext>
            </a:extLst>
          </p:cNvPr>
          <p:cNvPicPr>
            <a:picLocks noChangeArrowheads="1"/>
          </p:cNvPicPr>
          <p:nvPr/>
        </p:nvPicPr>
        <p:blipFill>
          <a:blip r:embed="rId17" cstate="screen">
            <a:extLst>
              <a:ext uri="{28A0092B-C50C-407E-A947-70E740481C1C}">
                <a14:useLocalDpi xmlns:a14="http://schemas.microsoft.com/office/drawing/2010/main"/>
              </a:ext>
            </a:extLst>
          </a:blip>
          <a:srcRect/>
          <a:stretch>
            <a:fillRect/>
          </a:stretch>
        </p:blipFill>
        <p:spPr bwMode="auto">
          <a:xfrm>
            <a:off x="11458749" y="4216825"/>
            <a:ext cx="539496" cy="39319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64394674"/>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76452AE-4739-A544-3D74-3AFFA84FB4A2}"/>
            </a:ext>
          </a:extLst>
        </p:cNvPr>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4A7BA920-157B-1834-A24F-71D50553469D}"/>
              </a:ext>
            </a:extLst>
          </p:cNvPr>
          <p:cNvGraphicFramePr>
            <a:graphicFrameLocks/>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6" name="think-cell data - do not delete" hidden="1">
                        <a:extLst>
                          <a:ext uri="{FF2B5EF4-FFF2-40B4-BE49-F238E27FC236}">
                            <a16:creationId xmlns:a16="http://schemas.microsoft.com/office/drawing/2014/main" id="{4A7BA920-157B-1834-A24F-71D50553469D}"/>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ext Placeholder 1">
            <a:extLst>
              <a:ext uri="{FF2B5EF4-FFF2-40B4-BE49-F238E27FC236}">
                <a16:creationId xmlns:a16="http://schemas.microsoft.com/office/drawing/2014/main" id="{812D9554-9321-94B3-8A24-A6CDED4905EE}"/>
              </a:ext>
            </a:extLst>
          </p:cNvPr>
          <p:cNvSpPr>
            <a:spLocks noGrp="1"/>
          </p:cNvSpPr>
          <p:nvPr>
            <p:ph type="body" sz="quarter" idx="13"/>
          </p:nvPr>
        </p:nvSpPr>
        <p:spPr/>
        <p:txBody>
          <a:bodyPr/>
          <a:lstStyle/>
          <a:p>
            <a:r>
              <a:rPr lang="en-US" dirty="0">
                <a:solidFill>
                  <a:srgbClr val="000000"/>
                </a:solidFill>
              </a:rPr>
              <a:t>Best practices and challenges by renewables</a:t>
            </a:r>
            <a:endParaRPr lang="en-US" dirty="0">
              <a:solidFill>
                <a:srgbClr val="000000"/>
              </a:solidFill>
              <a:cs typeface="Arial"/>
            </a:endParaRPr>
          </a:p>
        </p:txBody>
      </p:sp>
      <p:sp>
        <p:nvSpPr>
          <p:cNvPr id="3" name="Title 2">
            <a:extLst>
              <a:ext uri="{FF2B5EF4-FFF2-40B4-BE49-F238E27FC236}">
                <a16:creationId xmlns:a16="http://schemas.microsoft.com/office/drawing/2014/main" id="{D70AB9EC-D1E2-2D0D-989E-E8C942A44F2C}"/>
              </a:ext>
            </a:extLst>
          </p:cNvPr>
          <p:cNvSpPr>
            <a:spLocks noGrp="1"/>
          </p:cNvSpPr>
          <p:nvPr>
            <p:ph type="title"/>
          </p:nvPr>
        </p:nvSpPr>
        <p:spPr/>
        <p:txBody>
          <a:bodyPr vert="horz" rIns="91440"/>
          <a:lstStyle/>
          <a:p>
            <a:r>
              <a:rPr lang="en-US" dirty="0">
                <a:solidFill>
                  <a:srgbClr val="000000"/>
                </a:solidFill>
              </a:rPr>
              <a:t>Alongside nuclear energy, geothermal power has the longest permitting timelines among all renewable energy sources</a:t>
            </a:r>
            <a:endParaRPr lang="en-US" dirty="0"/>
          </a:p>
        </p:txBody>
      </p:sp>
      <p:sp>
        <p:nvSpPr>
          <p:cNvPr id="5" name="Footer Placeholder 4">
            <a:extLst>
              <a:ext uri="{FF2B5EF4-FFF2-40B4-BE49-F238E27FC236}">
                <a16:creationId xmlns:a16="http://schemas.microsoft.com/office/drawing/2014/main" id="{140ADDFB-7B97-06B0-92A3-0A9427A57813}"/>
              </a:ext>
            </a:extLst>
          </p:cNvPr>
          <p:cNvSpPr>
            <a:spLocks noGrp="1"/>
          </p:cNvSpPr>
          <p:nvPr>
            <p:ph type="ftr" sz="quarter" idx="3"/>
          </p:nvPr>
        </p:nvSpPr>
        <p:spPr>
          <a:xfrm>
            <a:off x="334962" y="6235572"/>
            <a:ext cx="9147241" cy="216706"/>
          </a:xfrm>
        </p:spPr>
        <p:txBody>
          <a:bodyPr/>
          <a:lstStyle/>
          <a:p>
            <a:r>
              <a:rPr lang="en-US" dirty="0">
                <a:solidFill>
                  <a:srgbClr val="000000"/>
                </a:solidFill>
              </a:rPr>
              <a:t>Sources: </a:t>
            </a:r>
            <a:r>
              <a:rPr lang="en-US" dirty="0">
                <a:solidFill>
                  <a:srgbClr val="000000"/>
                </a:solidFill>
                <a:ea typeface="+mn-lt"/>
                <a:cs typeface="+mn-lt"/>
                <a:hlinkClick r:id="rId5"/>
              </a:rPr>
              <a:t>Assessment of Economic Impact of Permitting Timelines on Produced Geothermal Power in Imperial County, California</a:t>
            </a:r>
            <a:r>
              <a:rPr lang="en-US" dirty="0">
                <a:solidFill>
                  <a:srgbClr val="000000"/>
                </a:solidFill>
                <a:ea typeface="+mn-lt"/>
                <a:cs typeface="+mn-lt"/>
              </a:rPr>
              <a:t> (</a:t>
            </a:r>
            <a:r>
              <a:rPr lang="en-US" dirty="0">
                <a:solidFill>
                  <a:srgbClr val="000000"/>
                </a:solidFill>
              </a:rPr>
              <a:t>Idaho National Laboratory, 2022); </a:t>
            </a:r>
            <a:r>
              <a:rPr lang="en-US" dirty="0">
                <a:solidFill>
                  <a:srgbClr val="000000"/>
                </a:solidFill>
                <a:ea typeface="+mn-lt"/>
                <a:cs typeface="+mn-lt"/>
                <a:hlinkClick r:id="rId6"/>
              </a:rPr>
              <a:t>The Future of Geothermal Energy</a:t>
            </a:r>
            <a:r>
              <a:rPr lang="en-US" dirty="0">
                <a:solidFill>
                  <a:srgbClr val="000000"/>
                </a:solidFill>
              </a:rPr>
              <a:t> (IEA, 2024); </a:t>
            </a:r>
            <a:r>
              <a:rPr lang="en-US" dirty="0">
                <a:solidFill>
                  <a:srgbClr val="000000"/>
                </a:solidFill>
                <a:ea typeface="+mn-lt"/>
                <a:cs typeface="+mn-lt"/>
                <a:hlinkClick r:id="rId7"/>
              </a:rPr>
              <a:t>2021 U.S. Geothermal Power Production and District Heating Market Report</a:t>
            </a:r>
            <a:r>
              <a:rPr lang="en-US" dirty="0">
                <a:solidFill>
                  <a:srgbClr val="000000"/>
                </a:solidFill>
              </a:rPr>
              <a:t> (NREL, 2021).</a:t>
            </a:r>
            <a:endParaRPr lang="en-US" dirty="0"/>
          </a:p>
          <a:p>
            <a:pPr lvl="0">
              <a:defRPr/>
            </a:pPr>
            <a:r>
              <a:rPr lang="en-US" dirty="0">
                <a:solidFill>
                  <a:srgbClr val="000000"/>
                </a:solidFill>
              </a:rPr>
              <a:t>Credit: Pia Doris Morrow, and </a:t>
            </a:r>
            <a:r>
              <a:rPr lang="en-US" dirty="0">
                <a:solidFill>
                  <a:srgbClr val="000000"/>
                </a:solidFill>
                <a:hlinkClick r:id="rId8"/>
              </a:rPr>
              <a:t>Gernot Wagner</a:t>
            </a:r>
            <a:r>
              <a:rPr lang="en-US" dirty="0">
                <a:solidFill>
                  <a:srgbClr val="000000"/>
                </a:solidFill>
              </a:rPr>
              <a:t>. </a:t>
            </a:r>
            <a:r>
              <a:rPr lang="en-US" dirty="0">
                <a:hlinkClick r:id="rId9"/>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rgbClr val="000000"/>
              </a:solidFill>
              <a:cs typeface="Arial"/>
            </a:endParaRPr>
          </a:p>
        </p:txBody>
      </p:sp>
      <p:sp>
        <p:nvSpPr>
          <p:cNvPr id="7" name="Oval 6">
            <a:extLst>
              <a:ext uri="{FF2B5EF4-FFF2-40B4-BE49-F238E27FC236}">
                <a16:creationId xmlns:a16="http://schemas.microsoft.com/office/drawing/2014/main" id="{540EA999-D886-B38C-22DA-2250E669B359}"/>
              </a:ext>
            </a:extLst>
          </p:cNvPr>
          <p:cNvSpPr/>
          <p:nvPr/>
        </p:nvSpPr>
        <p:spPr bwMode="gray">
          <a:xfrm>
            <a:off x="54864" y="552234"/>
            <a:ext cx="274320" cy="274320"/>
          </a:xfrm>
          <a:prstGeom prst="ellipse">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err="1">
              <a:solidFill>
                <a:schemeClr val="tx1"/>
              </a:solidFill>
            </a:endParaRPr>
          </a:p>
        </p:txBody>
      </p:sp>
      <p:sp>
        <p:nvSpPr>
          <p:cNvPr id="8" name="Text Placeholder 2">
            <a:extLst>
              <a:ext uri="{FF2B5EF4-FFF2-40B4-BE49-F238E27FC236}">
                <a16:creationId xmlns:a16="http://schemas.microsoft.com/office/drawing/2014/main" id="{EABC069D-4494-F4F7-3F26-EC7FB455E368}"/>
              </a:ext>
            </a:extLst>
          </p:cNvPr>
          <p:cNvSpPr txBox="1">
            <a:spLocks/>
          </p:cNvSpPr>
          <p:nvPr/>
        </p:nvSpPr>
        <p:spPr>
          <a:xfrm>
            <a:off x="54864" y="552234"/>
            <a:ext cx="274320" cy="274320"/>
          </a:xfrm>
          <a:prstGeom prst="rect">
            <a:avLst/>
          </a:prstGeom>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200" b="1" dirty="0">
                <a:solidFill>
                  <a:schemeClr val="bg1"/>
                </a:solidFill>
              </a:rPr>
              <a:t>3</a:t>
            </a:r>
          </a:p>
        </p:txBody>
      </p:sp>
      <p:sp>
        <p:nvSpPr>
          <p:cNvPr id="9" name="Text Placeholder 1">
            <a:extLst>
              <a:ext uri="{FF2B5EF4-FFF2-40B4-BE49-F238E27FC236}">
                <a16:creationId xmlns:a16="http://schemas.microsoft.com/office/drawing/2014/main" id="{6CEFF419-36D0-CDC6-40BF-89D8307A8641}"/>
              </a:ext>
            </a:extLst>
          </p:cNvPr>
          <p:cNvSpPr txBox="1">
            <a:spLocks/>
          </p:cNvSpPr>
          <p:nvPr/>
        </p:nvSpPr>
        <p:spPr>
          <a:xfrm>
            <a:off x="0" y="0"/>
            <a:ext cx="3886200" cy="320040"/>
          </a:xfrm>
          <a:prstGeom prst="rect">
            <a:avLst/>
          </a:prstGeom>
          <a:solidFill>
            <a:schemeClr val="accent3"/>
          </a:solidFill>
        </p:spPr>
        <p:txBody>
          <a:bodyPr vert="horz" lIns="91440" tIns="45720" rIns="91440" bIns="45720" rtlCol="0" anchor="ctr">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Deployment: Permitting</a:t>
            </a:r>
          </a:p>
        </p:txBody>
      </p:sp>
      <p:cxnSp>
        <p:nvCxnSpPr>
          <p:cNvPr id="10" name="Straight Arrow Connector 9">
            <a:extLst>
              <a:ext uri="{FF2B5EF4-FFF2-40B4-BE49-F238E27FC236}">
                <a16:creationId xmlns:a16="http://schemas.microsoft.com/office/drawing/2014/main" id="{F9A40325-85E2-73F8-65F9-9801721E216F}"/>
              </a:ext>
            </a:extLst>
          </p:cNvPr>
          <p:cNvCxnSpPr/>
          <p:nvPr/>
        </p:nvCxnSpPr>
        <p:spPr bwMode="gray">
          <a:xfrm flipV="1">
            <a:off x="304801" y="2504902"/>
            <a:ext cx="11539266" cy="5750"/>
          </a:xfrm>
          <a:prstGeom prst="straightConnector1">
            <a:avLst/>
          </a:prstGeom>
          <a:ln w="9525" cap="flat">
            <a:solidFill>
              <a:schemeClr val="accent5"/>
            </a:solidFill>
            <a:miter lim="800000"/>
            <a:headEnd type="triangle"/>
            <a:tailEnd type="triangle"/>
          </a:ln>
        </p:spPr>
        <p:style>
          <a:lnRef idx="1">
            <a:schemeClr val="accent1"/>
          </a:lnRef>
          <a:fillRef idx="0">
            <a:schemeClr val="accent1"/>
          </a:fillRef>
          <a:effectRef idx="0">
            <a:schemeClr val="accent1"/>
          </a:effectRef>
          <a:fontRef idx="minor">
            <a:schemeClr val="tx1"/>
          </a:fontRef>
        </p:style>
      </p:cxnSp>
      <p:sp>
        <p:nvSpPr>
          <p:cNvPr id="12" name="Rectangle 11">
            <a:extLst>
              <a:ext uri="{FF2B5EF4-FFF2-40B4-BE49-F238E27FC236}">
                <a16:creationId xmlns:a16="http://schemas.microsoft.com/office/drawing/2014/main" id="{2132AB38-F269-FB75-5C0C-AC957515523C}"/>
              </a:ext>
            </a:extLst>
          </p:cNvPr>
          <p:cNvSpPr/>
          <p:nvPr/>
        </p:nvSpPr>
        <p:spPr bwMode="gray">
          <a:xfrm>
            <a:off x="7291238" y="2775171"/>
            <a:ext cx="2162638" cy="3371248"/>
          </a:xfrm>
          <a:prstGeom prst="rect">
            <a:avLst/>
          </a:prstGeom>
          <a:solidFill>
            <a:schemeClr val="bg1">
              <a:lumMod val="95000"/>
            </a:schemeClr>
          </a:solid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274320" rIns="91440" bIns="36000" numCol="1" spcCol="0" rtlCol="0" fromWordArt="0" anchor="t" anchorCtr="0" forceAA="0" compatLnSpc="1">
            <a:prstTxWarp prst="textNoShape">
              <a:avLst/>
            </a:prstTxWarp>
            <a:noAutofit/>
          </a:bodyPr>
          <a:lstStyle/>
          <a:p>
            <a:pPr marL="0" indent="0" algn="ctr">
              <a:spcBef>
                <a:spcPts val="600"/>
              </a:spcBef>
              <a:buNone/>
            </a:pPr>
            <a:r>
              <a:rPr lang="en-US" sz="1200" b="1" i="0" u="none" strike="noStrike" dirty="0">
                <a:solidFill>
                  <a:schemeClr val="tx1"/>
                </a:solidFill>
                <a:effectLst/>
              </a:rPr>
              <a:t>Geothermal</a:t>
            </a:r>
            <a:endParaRPr lang="en-US" dirty="0">
              <a:solidFill>
                <a:schemeClr val="tx1"/>
              </a:solidFill>
            </a:endParaRPr>
          </a:p>
          <a:p>
            <a:pPr>
              <a:buNone/>
            </a:pPr>
            <a:r>
              <a:rPr lang="en-US" sz="1200" b="1" dirty="0">
                <a:solidFill>
                  <a:schemeClr val="tx1"/>
                </a:solidFill>
              </a:rPr>
              <a:t>Permitting time:</a:t>
            </a:r>
            <a:r>
              <a:rPr lang="en-US" sz="1200" dirty="0">
                <a:solidFill>
                  <a:schemeClr val="tx1"/>
                </a:solidFill>
              </a:rPr>
              <a:t> 4-8 years</a:t>
            </a:r>
            <a:endParaRPr lang="en-US" sz="1200" dirty="0">
              <a:solidFill>
                <a:schemeClr val="tx1"/>
              </a:solidFill>
              <a:cs typeface="Arial"/>
            </a:endParaRPr>
          </a:p>
          <a:p>
            <a:pPr>
              <a:buNone/>
            </a:pPr>
            <a:r>
              <a:rPr lang="en-US" sz="1200" b="1" dirty="0">
                <a:solidFill>
                  <a:schemeClr val="tx1"/>
                </a:solidFill>
              </a:rPr>
              <a:t>Phases:</a:t>
            </a:r>
            <a:endParaRPr lang="en-US" sz="1200" b="1" dirty="0">
              <a:solidFill>
                <a:schemeClr val="tx1"/>
              </a:solidFill>
              <a:cs typeface="Arial"/>
            </a:endParaRPr>
          </a:p>
          <a:p>
            <a:pPr>
              <a:buFont typeface="+mj-lt"/>
              <a:buAutoNum type="arabicPeriod"/>
            </a:pPr>
            <a:r>
              <a:rPr lang="en-US" sz="1200" dirty="0">
                <a:solidFill>
                  <a:schemeClr val="tx1"/>
                </a:solidFill>
              </a:rPr>
              <a:t>Resource exploration</a:t>
            </a:r>
            <a:endParaRPr lang="en-US" sz="1200" dirty="0">
              <a:solidFill>
                <a:schemeClr val="tx1"/>
              </a:solidFill>
              <a:cs typeface="Arial"/>
            </a:endParaRPr>
          </a:p>
          <a:p>
            <a:pPr>
              <a:buFont typeface="+mj-lt"/>
              <a:buAutoNum type="arabicPeriod"/>
            </a:pPr>
            <a:r>
              <a:rPr lang="en-US" sz="1200" dirty="0">
                <a:solidFill>
                  <a:schemeClr val="tx1"/>
                </a:solidFill>
              </a:rPr>
              <a:t>Leasing (often BLM for federal land)</a:t>
            </a:r>
            <a:endParaRPr lang="en-US" sz="1200" dirty="0">
              <a:solidFill>
                <a:schemeClr val="tx1"/>
              </a:solidFill>
              <a:cs typeface="Arial"/>
            </a:endParaRPr>
          </a:p>
          <a:p>
            <a:pPr>
              <a:buFont typeface="+mj-lt"/>
              <a:buAutoNum type="arabicPeriod"/>
            </a:pPr>
            <a:r>
              <a:rPr lang="en-US" sz="1200" dirty="0">
                <a:solidFill>
                  <a:schemeClr val="tx1"/>
                </a:solidFill>
              </a:rPr>
              <a:t>Drilling and testing</a:t>
            </a:r>
            <a:endParaRPr lang="en-US" sz="1200" dirty="0">
              <a:solidFill>
                <a:schemeClr val="tx1"/>
              </a:solidFill>
              <a:cs typeface="Arial"/>
            </a:endParaRPr>
          </a:p>
          <a:p>
            <a:pPr>
              <a:buFont typeface="+mj-lt"/>
              <a:buAutoNum type="arabicPeriod"/>
            </a:pPr>
            <a:r>
              <a:rPr lang="en-US" sz="1200" dirty="0">
                <a:solidFill>
                  <a:schemeClr val="tx1"/>
                </a:solidFill>
              </a:rPr>
              <a:t>Construction and operation</a:t>
            </a:r>
            <a:endParaRPr lang="en-US" sz="1200" dirty="0">
              <a:solidFill>
                <a:schemeClr val="tx1"/>
              </a:solidFill>
              <a:cs typeface="Arial"/>
            </a:endParaRPr>
          </a:p>
        </p:txBody>
      </p:sp>
      <p:sp>
        <p:nvSpPr>
          <p:cNvPr id="13" name="Oval 12">
            <a:extLst>
              <a:ext uri="{FF2B5EF4-FFF2-40B4-BE49-F238E27FC236}">
                <a16:creationId xmlns:a16="http://schemas.microsoft.com/office/drawing/2014/main" id="{A3A4855E-6C25-33BB-A3F5-DBF707892239}"/>
              </a:ext>
            </a:extLst>
          </p:cNvPr>
          <p:cNvSpPr>
            <a:spLocks noChangeAspect="1"/>
          </p:cNvSpPr>
          <p:nvPr/>
        </p:nvSpPr>
        <p:spPr bwMode="gray">
          <a:xfrm>
            <a:off x="8006797" y="2154528"/>
            <a:ext cx="731520" cy="731520"/>
          </a:xfrm>
          <a:prstGeom prst="ellipse">
            <a:avLst/>
          </a:prstGeom>
          <a:solidFill>
            <a:schemeClr val="accent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pic>
        <p:nvPicPr>
          <p:cNvPr id="14" name="Graphic 13" descr="High temperature outline">
            <a:extLst>
              <a:ext uri="{FF2B5EF4-FFF2-40B4-BE49-F238E27FC236}">
                <a16:creationId xmlns:a16="http://schemas.microsoft.com/office/drawing/2014/main" id="{D8C9C8A5-3780-8A75-C0C7-6D729A191BE8}"/>
              </a:ext>
            </a:extLst>
          </p:cNvPr>
          <p:cNvPicPr>
            <a:picLocks noChangeAspect="1"/>
          </p:cNvPicPr>
          <p:nvPr/>
        </p:nvPicPr>
        <p:blipFill>
          <a:blip r:embed="rId10" cstate="screen">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8143957" y="2289829"/>
            <a:ext cx="457200" cy="457200"/>
          </a:xfrm>
          <a:prstGeom prst="rect">
            <a:avLst/>
          </a:prstGeom>
        </p:spPr>
      </p:pic>
      <p:sp>
        <p:nvSpPr>
          <p:cNvPr id="16" name="Rectangle 15">
            <a:extLst>
              <a:ext uri="{FF2B5EF4-FFF2-40B4-BE49-F238E27FC236}">
                <a16:creationId xmlns:a16="http://schemas.microsoft.com/office/drawing/2014/main" id="{1C7CA728-9DED-0D92-7E1A-0E2E33B27DE0}"/>
              </a:ext>
            </a:extLst>
          </p:cNvPr>
          <p:cNvSpPr/>
          <p:nvPr/>
        </p:nvSpPr>
        <p:spPr bwMode="gray">
          <a:xfrm>
            <a:off x="4956645" y="2775171"/>
            <a:ext cx="2162638" cy="3371248"/>
          </a:xfrm>
          <a:prstGeom prst="rect">
            <a:avLst/>
          </a:prstGeom>
          <a:solidFill>
            <a:schemeClr val="bg1">
              <a:lumMod val="95000"/>
            </a:schemeClr>
          </a:solidFill>
          <a:ln w="952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274320" rIns="91440" bIns="36000" numCol="1" spcCol="0" rtlCol="0" fromWordArt="0" anchor="t" anchorCtr="0" forceAA="0" compatLnSpc="1">
            <a:prstTxWarp prst="textNoShape">
              <a:avLst/>
            </a:prstTxWarp>
            <a:noAutofit/>
          </a:bodyPr>
          <a:lstStyle/>
          <a:p>
            <a:pPr marL="0" indent="0" algn="ctr">
              <a:spcBef>
                <a:spcPts val="600"/>
              </a:spcBef>
              <a:buNone/>
            </a:pPr>
            <a:r>
              <a:rPr lang="en-US" sz="1200" b="1" i="0" u="none" strike="noStrike" dirty="0">
                <a:solidFill>
                  <a:schemeClr val="tx1"/>
                </a:solidFill>
                <a:effectLst/>
              </a:rPr>
              <a:t>Wind</a:t>
            </a:r>
            <a:endParaRPr lang="en-US" dirty="0">
              <a:solidFill>
                <a:schemeClr val="tx1"/>
              </a:solidFill>
            </a:endParaRPr>
          </a:p>
          <a:p>
            <a:pPr marL="0" indent="0" algn="l">
              <a:spcBef>
                <a:spcPts val="600"/>
              </a:spcBef>
              <a:buNone/>
            </a:pPr>
            <a:r>
              <a:rPr lang="en-US" sz="1200" b="1" i="0" u="none" strike="noStrike" dirty="0">
                <a:solidFill>
                  <a:schemeClr val="tx1"/>
                </a:solidFill>
                <a:effectLst/>
              </a:rPr>
              <a:t>Onshore permitting </a:t>
            </a:r>
            <a:r>
              <a:rPr lang="en-US" sz="1200" b="1" dirty="0">
                <a:solidFill>
                  <a:schemeClr val="tx1"/>
                </a:solidFill>
              </a:rPr>
              <a:t>t</a:t>
            </a:r>
            <a:r>
              <a:rPr lang="en-US" sz="1200" b="1" i="0" u="none" strike="noStrike" dirty="0">
                <a:solidFill>
                  <a:schemeClr val="tx1"/>
                </a:solidFill>
                <a:effectLst/>
              </a:rPr>
              <a:t>ime:</a:t>
            </a:r>
            <a:r>
              <a:rPr lang="en-US" sz="1200" i="0" u="none" strike="noStrike" dirty="0">
                <a:solidFill>
                  <a:schemeClr val="tx1"/>
                </a:solidFill>
                <a:effectLst/>
              </a:rPr>
              <a:t> </a:t>
            </a:r>
            <a:br>
              <a:rPr lang="en-US" sz="1200" i="0" u="none" strike="noStrike" dirty="0">
                <a:solidFill>
                  <a:schemeClr val="tx1"/>
                </a:solidFill>
                <a:effectLst/>
              </a:rPr>
            </a:br>
            <a:r>
              <a:rPr lang="en-US" sz="1200" i="0" u="none" strike="noStrike" dirty="0">
                <a:solidFill>
                  <a:schemeClr val="tx1"/>
                </a:solidFill>
                <a:effectLst/>
              </a:rPr>
              <a:t>1-3 years</a:t>
            </a:r>
            <a:endParaRPr lang="en-US" sz="1200" i="0" u="none" strike="noStrike" dirty="0">
              <a:solidFill>
                <a:schemeClr val="tx1"/>
              </a:solidFill>
              <a:effectLst/>
              <a:cs typeface="Arial"/>
            </a:endParaRPr>
          </a:p>
          <a:p>
            <a:pPr marL="0" indent="0" algn="l">
              <a:spcBef>
                <a:spcPts val="600"/>
              </a:spcBef>
              <a:buNone/>
            </a:pPr>
            <a:r>
              <a:rPr lang="en-US" sz="1200" b="1" i="0" u="none" strike="noStrike" dirty="0">
                <a:solidFill>
                  <a:schemeClr val="tx1"/>
                </a:solidFill>
                <a:effectLst/>
              </a:rPr>
              <a:t>Offshore permitting </a:t>
            </a:r>
            <a:r>
              <a:rPr lang="en-US" sz="1200" b="1" dirty="0">
                <a:solidFill>
                  <a:schemeClr val="tx1"/>
                </a:solidFill>
              </a:rPr>
              <a:t>t</a:t>
            </a:r>
            <a:r>
              <a:rPr lang="en-US" sz="1200" b="1" i="0" u="none" strike="noStrike" dirty="0">
                <a:solidFill>
                  <a:schemeClr val="tx1"/>
                </a:solidFill>
                <a:effectLst/>
              </a:rPr>
              <a:t>ime:</a:t>
            </a:r>
            <a:r>
              <a:rPr lang="en-US" sz="1200" i="0" u="none" strike="noStrike" dirty="0">
                <a:solidFill>
                  <a:schemeClr val="tx1"/>
                </a:solidFill>
                <a:effectLst/>
              </a:rPr>
              <a:t> 5-7+ years</a:t>
            </a:r>
            <a:endParaRPr lang="en-US" sz="1200" i="0" u="none" strike="noStrike" dirty="0">
              <a:solidFill>
                <a:schemeClr val="tx1"/>
              </a:solidFill>
              <a:effectLst/>
              <a:cs typeface="Arial"/>
            </a:endParaRPr>
          </a:p>
          <a:p>
            <a:pPr marL="0" indent="0" algn="l">
              <a:spcBef>
                <a:spcPts val="600"/>
              </a:spcBef>
              <a:buNone/>
            </a:pPr>
            <a:r>
              <a:rPr lang="en-US" sz="1200" b="1" i="0" u="none" strike="noStrike" dirty="0">
                <a:solidFill>
                  <a:schemeClr val="tx1"/>
                </a:solidFill>
                <a:effectLst/>
              </a:rPr>
              <a:t>Phases:</a:t>
            </a:r>
            <a:endParaRPr lang="en-US" sz="1200" b="1" i="0" u="none" strike="noStrike" dirty="0">
              <a:solidFill>
                <a:schemeClr val="tx1"/>
              </a:solidFill>
              <a:effectLst/>
              <a:cs typeface="Arial"/>
            </a:endParaRPr>
          </a:p>
          <a:p>
            <a:pPr marL="228600" indent="-228600" algn="l">
              <a:spcBef>
                <a:spcPts val="600"/>
              </a:spcBef>
              <a:buAutoNum type="arabicPeriod"/>
            </a:pPr>
            <a:r>
              <a:rPr lang="en-US" sz="1200" i="0" u="none" strike="noStrike" dirty="0">
                <a:solidFill>
                  <a:schemeClr val="tx1"/>
                </a:solidFill>
                <a:effectLst/>
              </a:rPr>
              <a:t>Site identification</a:t>
            </a:r>
            <a:r>
              <a:rPr lang="en-US" sz="1200" dirty="0">
                <a:solidFill>
                  <a:schemeClr val="tx1"/>
                </a:solidFill>
              </a:rPr>
              <a:t> + </a:t>
            </a:r>
            <a:r>
              <a:rPr lang="en-US" sz="1200" i="0" u="none" strike="noStrike" dirty="0">
                <a:solidFill>
                  <a:schemeClr val="tx1"/>
                </a:solidFill>
                <a:effectLst/>
              </a:rPr>
              <a:t>leasing (BOEM for offshore)</a:t>
            </a:r>
            <a:endParaRPr lang="en-US" sz="1200" i="0" u="none" strike="noStrike" dirty="0">
              <a:solidFill>
                <a:schemeClr val="tx1"/>
              </a:solidFill>
              <a:effectLst/>
              <a:cs typeface="Arial"/>
            </a:endParaRPr>
          </a:p>
          <a:p>
            <a:pPr marL="228600" indent="-228600" algn="l">
              <a:spcBef>
                <a:spcPts val="600"/>
              </a:spcBef>
              <a:buAutoNum type="arabicPeriod"/>
            </a:pPr>
            <a:r>
              <a:rPr lang="en-US" sz="1200" i="0" u="none" strike="noStrike" dirty="0">
                <a:solidFill>
                  <a:schemeClr val="tx1"/>
                </a:solidFill>
                <a:effectLst/>
              </a:rPr>
              <a:t>Environmental review (NEPA)</a:t>
            </a:r>
            <a:endParaRPr lang="en-US" sz="1200" i="0" u="none" strike="noStrike" dirty="0">
              <a:solidFill>
                <a:schemeClr val="tx1"/>
              </a:solidFill>
              <a:effectLst/>
              <a:cs typeface="Arial"/>
            </a:endParaRPr>
          </a:p>
          <a:p>
            <a:pPr marL="228600" indent="-228600" algn="l">
              <a:spcBef>
                <a:spcPts val="600"/>
              </a:spcBef>
              <a:buAutoNum type="arabicPeriod"/>
            </a:pPr>
            <a:r>
              <a:rPr lang="en-US" sz="1200" i="0" u="none" strike="noStrike" dirty="0">
                <a:solidFill>
                  <a:schemeClr val="tx1"/>
                </a:solidFill>
                <a:effectLst/>
              </a:rPr>
              <a:t>Construction and operations </a:t>
            </a:r>
            <a:r>
              <a:rPr lang="en-US" sz="1200" dirty="0">
                <a:solidFill>
                  <a:schemeClr val="tx1"/>
                </a:solidFill>
              </a:rPr>
              <a:t>p</a:t>
            </a:r>
            <a:r>
              <a:rPr lang="en-US" sz="1200" i="0" u="none" strike="noStrike" dirty="0">
                <a:solidFill>
                  <a:schemeClr val="tx1"/>
                </a:solidFill>
                <a:effectLst/>
              </a:rPr>
              <a:t>lan (COP)</a:t>
            </a:r>
            <a:endParaRPr lang="en-US" sz="1200" i="0" u="none" strike="noStrike" dirty="0">
              <a:solidFill>
                <a:schemeClr val="tx1"/>
              </a:solidFill>
              <a:effectLst/>
              <a:cs typeface="Arial"/>
            </a:endParaRPr>
          </a:p>
          <a:p>
            <a:pPr marL="228600" indent="-228600" algn="l">
              <a:spcBef>
                <a:spcPts val="600"/>
              </a:spcBef>
              <a:buAutoNum type="arabicPeriod"/>
            </a:pPr>
            <a:r>
              <a:rPr lang="en-US" sz="1200" i="0" u="none" strike="noStrike" dirty="0">
                <a:solidFill>
                  <a:schemeClr val="tx1"/>
                </a:solidFill>
                <a:effectLst/>
              </a:rPr>
              <a:t>Grid interconnection and local/state approvals</a:t>
            </a:r>
            <a:endParaRPr lang="en-US" sz="1200" i="0" u="none" strike="noStrike" dirty="0">
              <a:solidFill>
                <a:schemeClr val="tx1"/>
              </a:solidFill>
              <a:effectLst/>
              <a:cs typeface="Arial"/>
            </a:endParaRPr>
          </a:p>
        </p:txBody>
      </p:sp>
      <p:sp>
        <p:nvSpPr>
          <p:cNvPr id="17" name="Oval 16">
            <a:extLst>
              <a:ext uri="{FF2B5EF4-FFF2-40B4-BE49-F238E27FC236}">
                <a16:creationId xmlns:a16="http://schemas.microsoft.com/office/drawing/2014/main" id="{E57CBF68-B230-8E79-5B47-1ADBA2372884}"/>
              </a:ext>
            </a:extLst>
          </p:cNvPr>
          <p:cNvSpPr>
            <a:spLocks noChangeAspect="1"/>
          </p:cNvSpPr>
          <p:nvPr/>
        </p:nvSpPr>
        <p:spPr bwMode="gray">
          <a:xfrm>
            <a:off x="5672204" y="2154528"/>
            <a:ext cx="731520" cy="731520"/>
          </a:xfrm>
          <a:prstGeom prst="ellipse">
            <a:avLst/>
          </a:prstGeom>
          <a:solidFill>
            <a:schemeClr val="tx2">
              <a:lumMod val="75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pic>
        <p:nvPicPr>
          <p:cNvPr id="18" name="Graphic 17" descr="Wind Turbines outline">
            <a:extLst>
              <a:ext uri="{FF2B5EF4-FFF2-40B4-BE49-F238E27FC236}">
                <a16:creationId xmlns:a16="http://schemas.microsoft.com/office/drawing/2014/main" id="{761F4A34-7D18-5EF2-94A4-97650743559C}"/>
              </a:ext>
            </a:extLst>
          </p:cNvPr>
          <p:cNvPicPr>
            <a:picLocks noChangeAspect="1"/>
          </p:cNvPicPr>
          <p:nvPr/>
        </p:nvPicPr>
        <p:blipFill>
          <a:blip r:embed="rId12" cstate="screen">
            <a:extLst>
              <a:ext uri="{28A0092B-C50C-407E-A947-70E740481C1C}">
                <a14:useLocalDpi xmlns:a14="http://schemas.microsoft.com/office/drawing/2010/main"/>
              </a:ext>
              <a:ext uri="{96DAC541-7B7A-43D3-8B79-37D633B846F1}">
                <asvg:svgBlip xmlns:asvg="http://schemas.microsoft.com/office/drawing/2016/SVG/main" r:embed="rId13"/>
              </a:ext>
            </a:extLst>
          </a:blip>
          <a:stretch>
            <a:fillRect/>
          </a:stretch>
        </p:blipFill>
        <p:spPr>
          <a:xfrm>
            <a:off x="5809364" y="2289829"/>
            <a:ext cx="457200" cy="457200"/>
          </a:xfrm>
          <a:prstGeom prst="rect">
            <a:avLst/>
          </a:prstGeom>
        </p:spPr>
      </p:pic>
      <p:sp>
        <p:nvSpPr>
          <p:cNvPr id="20" name="Rectangle 19">
            <a:extLst>
              <a:ext uri="{FF2B5EF4-FFF2-40B4-BE49-F238E27FC236}">
                <a16:creationId xmlns:a16="http://schemas.microsoft.com/office/drawing/2014/main" id="{A0F41815-ABCD-2C4C-8147-D5B1D7D4991E}"/>
              </a:ext>
            </a:extLst>
          </p:cNvPr>
          <p:cNvSpPr/>
          <p:nvPr/>
        </p:nvSpPr>
        <p:spPr bwMode="gray">
          <a:xfrm>
            <a:off x="336050" y="2775171"/>
            <a:ext cx="2162638" cy="3371248"/>
          </a:xfrm>
          <a:prstGeom prst="rect">
            <a:avLst/>
          </a:prstGeom>
          <a:solidFill>
            <a:schemeClr val="bg1">
              <a:lumMod val="95000"/>
            </a:schemeClr>
          </a:solidFill>
          <a:ln w="952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274320" rIns="91440" bIns="36000" numCol="1" spcCol="0" rtlCol="0" fromWordArt="0" anchor="t" anchorCtr="0" forceAA="0" compatLnSpc="1">
            <a:prstTxWarp prst="textNoShape">
              <a:avLst/>
            </a:prstTxWarp>
            <a:noAutofit/>
          </a:bodyPr>
          <a:lstStyle/>
          <a:p>
            <a:pPr marL="0" indent="0" algn="ctr">
              <a:spcBef>
                <a:spcPts val="600"/>
              </a:spcBef>
              <a:buNone/>
            </a:pPr>
            <a:r>
              <a:rPr lang="en-US" sz="1200" b="1" i="0" u="none" strike="noStrike" dirty="0">
                <a:solidFill>
                  <a:schemeClr val="tx1"/>
                </a:solidFill>
                <a:effectLst/>
              </a:rPr>
              <a:t>Solar</a:t>
            </a:r>
            <a:endParaRPr lang="en-US" dirty="0">
              <a:solidFill>
                <a:schemeClr val="tx1"/>
              </a:solidFill>
            </a:endParaRPr>
          </a:p>
          <a:p>
            <a:pPr>
              <a:buNone/>
            </a:pPr>
            <a:r>
              <a:rPr lang="en-US" sz="1200" b="1" dirty="0">
                <a:solidFill>
                  <a:schemeClr val="tx1"/>
                </a:solidFill>
              </a:rPr>
              <a:t>Permitting time: </a:t>
            </a:r>
            <a:r>
              <a:rPr lang="en-US" sz="1200" dirty="0">
                <a:solidFill>
                  <a:schemeClr val="tx1"/>
                </a:solidFill>
              </a:rPr>
              <a:t>1-2 years</a:t>
            </a:r>
            <a:endParaRPr lang="en-US" sz="1200" dirty="0">
              <a:solidFill>
                <a:schemeClr val="tx1"/>
              </a:solidFill>
              <a:cs typeface="Arial"/>
            </a:endParaRPr>
          </a:p>
          <a:p>
            <a:pPr>
              <a:buNone/>
            </a:pPr>
            <a:r>
              <a:rPr lang="en-US" sz="1200" b="1" dirty="0">
                <a:solidFill>
                  <a:schemeClr val="tx1"/>
                </a:solidFill>
              </a:rPr>
              <a:t>Phases:</a:t>
            </a:r>
            <a:endParaRPr lang="en-US" sz="1200" b="1" dirty="0">
              <a:solidFill>
                <a:schemeClr val="tx1"/>
              </a:solidFill>
              <a:cs typeface="Arial"/>
            </a:endParaRPr>
          </a:p>
          <a:p>
            <a:pPr>
              <a:buFont typeface="+mj-lt"/>
              <a:buAutoNum type="arabicPeriod"/>
            </a:pPr>
            <a:r>
              <a:rPr lang="en-US" sz="1200" dirty="0">
                <a:solidFill>
                  <a:schemeClr val="tx1"/>
                </a:solidFill>
              </a:rPr>
              <a:t>Site selection and feasibility</a:t>
            </a:r>
            <a:endParaRPr lang="en-US" sz="1200" dirty="0">
              <a:solidFill>
                <a:schemeClr val="tx1"/>
              </a:solidFill>
              <a:cs typeface="Arial"/>
            </a:endParaRPr>
          </a:p>
          <a:p>
            <a:pPr>
              <a:buFont typeface="+mj-lt"/>
              <a:buAutoNum type="arabicPeriod"/>
            </a:pPr>
            <a:r>
              <a:rPr lang="en-US" sz="1200" dirty="0">
                <a:solidFill>
                  <a:schemeClr val="tx1"/>
                </a:solidFill>
              </a:rPr>
              <a:t>Environmental assessments (especially </a:t>
            </a:r>
            <a:br>
              <a:rPr lang="en-US" sz="1200" dirty="0">
                <a:solidFill>
                  <a:schemeClr val="tx1"/>
                </a:solidFill>
              </a:rPr>
            </a:br>
            <a:r>
              <a:rPr lang="en-US" sz="1200" dirty="0">
                <a:solidFill>
                  <a:schemeClr val="tx1"/>
                </a:solidFill>
              </a:rPr>
              <a:t>on federal land)</a:t>
            </a:r>
            <a:endParaRPr lang="en-US" sz="1200" dirty="0">
              <a:solidFill>
                <a:schemeClr val="tx1"/>
              </a:solidFill>
              <a:cs typeface="Arial"/>
            </a:endParaRPr>
          </a:p>
          <a:p>
            <a:pPr>
              <a:buFont typeface="+mj-lt"/>
              <a:buAutoNum type="arabicPeriod"/>
            </a:pPr>
            <a:r>
              <a:rPr lang="en-US" sz="1200" dirty="0">
                <a:solidFill>
                  <a:schemeClr val="tx1"/>
                </a:solidFill>
              </a:rPr>
              <a:t>Local/state/federal permitting</a:t>
            </a:r>
            <a:endParaRPr lang="en-US" sz="1200" dirty="0">
              <a:solidFill>
                <a:schemeClr val="tx1"/>
              </a:solidFill>
              <a:cs typeface="Arial"/>
            </a:endParaRPr>
          </a:p>
          <a:p>
            <a:pPr>
              <a:buFont typeface="+mj-lt"/>
              <a:buAutoNum type="arabicPeriod"/>
            </a:pPr>
            <a:r>
              <a:rPr lang="en-US" sz="1200" dirty="0">
                <a:solidFill>
                  <a:schemeClr val="tx1"/>
                </a:solidFill>
              </a:rPr>
              <a:t>Grid interconnection</a:t>
            </a:r>
            <a:endParaRPr lang="en-US" sz="1200" dirty="0">
              <a:solidFill>
                <a:schemeClr val="tx1"/>
              </a:solidFill>
              <a:cs typeface="Arial"/>
            </a:endParaRPr>
          </a:p>
        </p:txBody>
      </p:sp>
      <p:sp>
        <p:nvSpPr>
          <p:cNvPr id="21" name="Oval 20">
            <a:extLst>
              <a:ext uri="{FF2B5EF4-FFF2-40B4-BE49-F238E27FC236}">
                <a16:creationId xmlns:a16="http://schemas.microsoft.com/office/drawing/2014/main" id="{0E5D34F2-9A2F-1EB4-F2C3-FB30CC3A79DE}"/>
              </a:ext>
            </a:extLst>
          </p:cNvPr>
          <p:cNvSpPr>
            <a:spLocks noChangeAspect="1"/>
          </p:cNvSpPr>
          <p:nvPr/>
        </p:nvSpPr>
        <p:spPr bwMode="gray">
          <a:xfrm>
            <a:off x="1051609" y="2154528"/>
            <a:ext cx="731520" cy="731520"/>
          </a:xfrm>
          <a:prstGeom prst="ellipse">
            <a:avLst/>
          </a:prstGeom>
          <a:solidFill>
            <a:schemeClr val="tx2">
              <a:lumMod val="75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pic>
        <p:nvPicPr>
          <p:cNvPr id="22" name="Graphic 21" descr="Dim (Medium Sun) outline">
            <a:extLst>
              <a:ext uri="{FF2B5EF4-FFF2-40B4-BE49-F238E27FC236}">
                <a16:creationId xmlns:a16="http://schemas.microsoft.com/office/drawing/2014/main" id="{F579B8DE-F5FC-3966-0C0A-815B2ED7A238}"/>
              </a:ext>
            </a:extLst>
          </p:cNvPr>
          <p:cNvPicPr>
            <a:picLocks noChangeAspect="1"/>
          </p:cNvPicPr>
          <p:nvPr/>
        </p:nvPicPr>
        <p:blipFill>
          <a:blip r:embed="rId14" cstate="screen">
            <a:extLst>
              <a:ext uri="{28A0092B-C50C-407E-A947-70E740481C1C}">
                <a14:useLocalDpi xmlns:a14="http://schemas.microsoft.com/office/drawing/2010/main"/>
              </a:ext>
              <a:ext uri="{96DAC541-7B7A-43D3-8B79-37D633B846F1}">
                <asvg:svgBlip xmlns:asvg="http://schemas.microsoft.com/office/drawing/2016/SVG/main" r:embed="rId15"/>
              </a:ext>
            </a:extLst>
          </a:blip>
          <a:stretch>
            <a:fillRect/>
          </a:stretch>
        </p:blipFill>
        <p:spPr>
          <a:xfrm>
            <a:off x="1188769" y="2289829"/>
            <a:ext cx="457200" cy="457200"/>
          </a:xfrm>
          <a:prstGeom prst="rect">
            <a:avLst/>
          </a:prstGeom>
        </p:spPr>
      </p:pic>
      <p:sp>
        <p:nvSpPr>
          <p:cNvPr id="24" name="Rectangle 23">
            <a:extLst>
              <a:ext uri="{FF2B5EF4-FFF2-40B4-BE49-F238E27FC236}">
                <a16:creationId xmlns:a16="http://schemas.microsoft.com/office/drawing/2014/main" id="{FD549630-AC05-E964-F285-E728547150E6}"/>
              </a:ext>
            </a:extLst>
          </p:cNvPr>
          <p:cNvSpPr/>
          <p:nvPr/>
        </p:nvSpPr>
        <p:spPr bwMode="gray">
          <a:xfrm>
            <a:off x="9632739" y="2775171"/>
            <a:ext cx="2219788" cy="3371248"/>
          </a:xfrm>
          <a:prstGeom prst="rect">
            <a:avLst/>
          </a:prstGeom>
          <a:solidFill>
            <a:schemeClr val="bg1">
              <a:lumMod val="95000"/>
            </a:schemeClr>
          </a:solidFill>
          <a:ln w="952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274320" rIns="91440" bIns="36000" numCol="1" spcCol="0" rtlCol="0" fromWordArt="0" anchor="t" anchorCtr="0" forceAA="0" compatLnSpc="1">
            <a:prstTxWarp prst="textNoShape">
              <a:avLst/>
            </a:prstTxWarp>
            <a:noAutofit/>
          </a:bodyPr>
          <a:lstStyle/>
          <a:p>
            <a:pPr marL="0" indent="0" algn="ctr">
              <a:spcBef>
                <a:spcPts val="600"/>
              </a:spcBef>
              <a:buNone/>
            </a:pPr>
            <a:r>
              <a:rPr lang="en-US" sz="1200" b="1" i="0" u="none" strike="noStrike" dirty="0">
                <a:solidFill>
                  <a:schemeClr val="tx1"/>
                </a:solidFill>
                <a:effectLst/>
              </a:rPr>
              <a:t>Nuclear</a:t>
            </a:r>
            <a:endParaRPr lang="en-US" dirty="0">
              <a:solidFill>
                <a:schemeClr val="tx1"/>
              </a:solidFill>
            </a:endParaRPr>
          </a:p>
          <a:p>
            <a:pPr>
              <a:buNone/>
            </a:pPr>
            <a:r>
              <a:rPr lang="en-US" sz="1200" b="1" dirty="0">
                <a:solidFill>
                  <a:schemeClr val="tx1"/>
                </a:solidFill>
              </a:rPr>
              <a:t>Permitting time:</a:t>
            </a:r>
            <a:r>
              <a:rPr lang="en-US" sz="1200" dirty="0">
                <a:solidFill>
                  <a:schemeClr val="tx1"/>
                </a:solidFill>
              </a:rPr>
              <a:t> 5-10+ years</a:t>
            </a:r>
            <a:endParaRPr lang="en-US" sz="1200" dirty="0">
              <a:solidFill>
                <a:schemeClr val="tx1"/>
              </a:solidFill>
              <a:cs typeface="Arial"/>
            </a:endParaRPr>
          </a:p>
          <a:p>
            <a:pPr>
              <a:buNone/>
            </a:pPr>
            <a:r>
              <a:rPr lang="en-US" sz="1200" b="1" dirty="0">
                <a:solidFill>
                  <a:schemeClr val="tx1"/>
                </a:solidFill>
              </a:rPr>
              <a:t>Phases:</a:t>
            </a:r>
            <a:endParaRPr lang="en-US" sz="1200" b="1" dirty="0">
              <a:solidFill>
                <a:schemeClr val="tx1"/>
              </a:solidFill>
              <a:cs typeface="Arial"/>
            </a:endParaRPr>
          </a:p>
          <a:p>
            <a:pPr>
              <a:buFont typeface="+mj-lt"/>
              <a:buAutoNum type="arabicPeriod"/>
            </a:pPr>
            <a:r>
              <a:rPr lang="en-US" sz="1200" dirty="0">
                <a:solidFill>
                  <a:schemeClr val="tx1"/>
                </a:solidFill>
              </a:rPr>
              <a:t>Early site permit (ESP)</a:t>
            </a:r>
            <a:endParaRPr lang="en-US" sz="1200" dirty="0">
              <a:solidFill>
                <a:schemeClr val="tx1"/>
              </a:solidFill>
              <a:cs typeface="Arial"/>
            </a:endParaRPr>
          </a:p>
          <a:p>
            <a:pPr>
              <a:buFont typeface="+mj-lt"/>
              <a:buAutoNum type="arabicPeriod"/>
            </a:pPr>
            <a:r>
              <a:rPr lang="en-US" sz="1200" dirty="0">
                <a:solidFill>
                  <a:schemeClr val="tx1"/>
                </a:solidFill>
              </a:rPr>
              <a:t>Combined license (COL)</a:t>
            </a:r>
            <a:endParaRPr lang="en-US" sz="1200" dirty="0">
              <a:solidFill>
                <a:schemeClr val="tx1"/>
              </a:solidFill>
              <a:cs typeface="Arial"/>
            </a:endParaRPr>
          </a:p>
          <a:p>
            <a:pPr>
              <a:buFont typeface="+mj-lt"/>
              <a:buAutoNum type="arabicPeriod"/>
            </a:pPr>
            <a:r>
              <a:rPr lang="en-US" sz="1200" dirty="0">
                <a:solidFill>
                  <a:schemeClr val="tx1"/>
                </a:solidFill>
              </a:rPr>
              <a:t>Design, construction, commissioning</a:t>
            </a:r>
            <a:endParaRPr lang="en-US" sz="1200" dirty="0">
              <a:solidFill>
                <a:schemeClr val="tx1"/>
              </a:solidFill>
              <a:cs typeface="Arial"/>
            </a:endParaRPr>
          </a:p>
        </p:txBody>
      </p:sp>
      <p:sp>
        <p:nvSpPr>
          <p:cNvPr id="25" name="Oval 24">
            <a:extLst>
              <a:ext uri="{FF2B5EF4-FFF2-40B4-BE49-F238E27FC236}">
                <a16:creationId xmlns:a16="http://schemas.microsoft.com/office/drawing/2014/main" id="{D950246F-EE9C-A13C-9CC2-B4B7AB2023D2}"/>
              </a:ext>
            </a:extLst>
          </p:cNvPr>
          <p:cNvSpPr>
            <a:spLocks noChangeAspect="1"/>
          </p:cNvSpPr>
          <p:nvPr/>
        </p:nvSpPr>
        <p:spPr bwMode="gray">
          <a:xfrm>
            <a:off x="10348298" y="2154528"/>
            <a:ext cx="731520" cy="731520"/>
          </a:xfrm>
          <a:prstGeom prst="ellipse">
            <a:avLst/>
          </a:prstGeom>
          <a:solidFill>
            <a:schemeClr val="tx2">
              <a:lumMod val="75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pic>
        <p:nvPicPr>
          <p:cNvPr id="26" name="Graphic 25" descr="Atom outline">
            <a:extLst>
              <a:ext uri="{FF2B5EF4-FFF2-40B4-BE49-F238E27FC236}">
                <a16:creationId xmlns:a16="http://schemas.microsoft.com/office/drawing/2014/main" id="{1470C862-2C3A-9349-F7B8-BC73BD7E8411}"/>
              </a:ext>
            </a:extLst>
          </p:cNvPr>
          <p:cNvPicPr>
            <a:picLocks noChangeAspect="1"/>
          </p:cNvPicPr>
          <p:nvPr/>
        </p:nvPicPr>
        <p:blipFill>
          <a:blip r:embed="rId16" cstate="screen">
            <a:extLst>
              <a:ext uri="{28A0092B-C50C-407E-A947-70E740481C1C}">
                <a14:useLocalDpi xmlns:a14="http://schemas.microsoft.com/office/drawing/2010/main"/>
              </a:ext>
              <a:ext uri="{96DAC541-7B7A-43D3-8B79-37D633B846F1}">
                <asvg:svgBlip xmlns:asvg="http://schemas.microsoft.com/office/drawing/2016/SVG/main" r:embed="rId17"/>
              </a:ext>
            </a:extLst>
          </a:blip>
          <a:stretch>
            <a:fillRect/>
          </a:stretch>
        </p:blipFill>
        <p:spPr>
          <a:xfrm>
            <a:off x="10485458" y="2296184"/>
            <a:ext cx="457200" cy="457200"/>
          </a:xfrm>
          <a:prstGeom prst="rect">
            <a:avLst/>
          </a:prstGeom>
        </p:spPr>
      </p:pic>
      <p:sp>
        <p:nvSpPr>
          <p:cNvPr id="28" name="Rectangle 27">
            <a:extLst>
              <a:ext uri="{FF2B5EF4-FFF2-40B4-BE49-F238E27FC236}">
                <a16:creationId xmlns:a16="http://schemas.microsoft.com/office/drawing/2014/main" id="{1A882EA6-1DAE-94A1-1A86-E50B6C751354}"/>
              </a:ext>
            </a:extLst>
          </p:cNvPr>
          <p:cNvSpPr/>
          <p:nvPr/>
        </p:nvSpPr>
        <p:spPr bwMode="gray">
          <a:xfrm>
            <a:off x="2654255" y="2775171"/>
            <a:ext cx="2162638" cy="3371248"/>
          </a:xfrm>
          <a:prstGeom prst="rect">
            <a:avLst/>
          </a:prstGeom>
          <a:solidFill>
            <a:schemeClr val="bg1">
              <a:lumMod val="95000"/>
            </a:schemeClr>
          </a:solidFill>
          <a:ln w="952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274320" rIns="91440" bIns="36000" numCol="1" spcCol="0" rtlCol="0" fromWordArt="0" anchor="t" anchorCtr="0" forceAA="0" compatLnSpc="1">
            <a:prstTxWarp prst="textNoShape">
              <a:avLst/>
            </a:prstTxWarp>
            <a:noAutofit/>
          </a:bodyPr>
          <a:lstStyle/>
          <a:p>
            <a:pPr marL="0" indent="0" algn="ctr">
              <a:spcBef>
                <a:spcPts val="600"/>
              </a:spcBef>
              <a:buNone/>
            </a:pPr>
            <a:r>
              <a:rPr lang="en-US" sz="1200" b="1" i="0" u="none" strike="noStrike" dirty="0">
                <a:solidFill>
                  <a:schemeClr val="tx1"/>
                </a:solidFill>
                <a:effectLst/>
              </a:rPr>
              <a:t>Carbon Capture</a:t>
            </a:r>
            <a:endParaRPr lang="en-US" dirty="0">
              <a:solidFill>
                <a:schemeClr val="tx1"/>
              </a:solidFill>
            </a:endParaRPr>
          </a:p>
          <a:p>
            <a:pPr>
              <a:buNone/>
            </a:pPr>
            <a:r>
              <a:rPr lang="en-US" sz="1200" b="1" dirty="0">
                <a:solidFill>
                  <a:schemeClr val="tx1"/>
                </a:solidFill>
              </a:rPr>
              <a:t>Permitting time:</a:t>
            </a:r>
            <a:r>
              <a:rPr lang="en-US" sz="1200" dirty="0">
                <a:solidFill>
                  <a:schemeClr val="tx1"/>
                </a:solidFill>
              </a:rPr>
              <a:t> 2-5 years</a:t>
            </a:r>
            <a:endParaRPr lang="en-US" sz="1200" dirty="0">
              <a:solidFill>
                <a:schemeClr val="tx1"/>
              </a:solidFill>
              <a:cs typeface="Arial"/>
            </a:endParaRPr>
          </a:p>
          <a:p>
            <a:pPr>
              <a:buNone/>
            </a:pPr>
            <a:r>
              <a:rPr lang="en-US" sz="1200" b="1" dirty="0">
                <a:solidFill>
                  <a:schemeClr val="tx1"/>
                </a:solidFill>
              </a:rPr>
              <a:t>Phases:</a:t>
            </a:r>
            <a:endParaRPr lang="en-US" sz="1200" b="1" dirty="0">
              <a:solidFill>
                <a:schemeClr val="tx1"/>
              </a:solidFill>
              <a:cs typeface="Arial"/>
            </a:endParaRPr>
          </a:p>
          <a:p>
            <a:pPr>
              <a:buFont typeface="+mj-lt"/>
              <a:buAutoNum type="arabicPeriod"/>
            </a:pPr>
            <a:r>
              <a:rPr lang="en-US" sz="1200" dirty="0">
                <a:solidFill>
                  <a:schemeClr val="tx1"/>
                </a:solidFill>
              </a:rPr>
              <a:t>Site selection</a:t>
            </a:r>
            <a:endParaRPr lang="en-US" sz="1200" dirty="0">
              <a:solidFill>
                <a:schemeClr val="tx1"/>
              </a:solidFill>
              <a:cs typeface="Arial"/>
            </a:endParaRPr>
          </a:p>
          <a:p>
            <a:pPr>
              <a:buFont typeface="+mj-lt"/>
              <a:buAutoNum type="arabicPeriod"/>
            </a:pPr>
            <a:r>
              <a:rPr lang="en-US" sz="1200" dirty="0">
                <a:solidFill>
                  <a:schemeClr val="tx1"/>
                </a:solidFill>
              </a:rPr>
              <a:t>EPA Class VI well permitting</a:t>
            </a:r>
            <a:endParaRPr lang="en-US" sz="1200" dirty="0">
              <a:solidFill>
                <a:schemeClr val="tx1"/>
              </a:solidFill>
              <a:cs typeface="Arial"/>
            </a:endParaRPr>
          </a:p>
          <a:p>
            <a:pPr>
              <a:buFont typeface="+mj-lt"/>
              <a:buAutoNum type="arabicPeriod"/>
            </a:pPr>
            <a:r>
              <a:rPr lang="en-US" sz="1200" dirty="0">
                <a:solidFill>
                  <a:schemeClr val="tx1"/>
                </a:solidFill>
              </a:rPr>
              <a:t>NEPA review</a:t>
            </a:r>
            <a:endParaRPr lang="en-US" sz="1200" dirty="0">
              <a:solidFill>
                <a:schemeClr val="tx1"/>
              </a:solidFill>
              <a:cs typeface="Arial"/>
            </a:endParaRPr>
          </a:p>
          <a:p>
            <a:pPr>
              <a:buFont typeface="+mj-lt"/>
              <a:buAutoNum type="arabicPeriod"/>
            </a:pPr>
            <a:r>
              <a:rPr lang="en-US" sz="1200" dirty="0">
                <a:solidFill>
                  <a:schemeClr val="tx1"/>
                </a:solidFill>
              </a:rPr>
              <a:t>Construction and monitoring</a:t>
            </a:r>
            <a:endParaRPr lang="en-US" sz="1200" dirty="0">
              <a:solidFill>
                <a:schemeClr val="tx1"/>
              </a:solidFill>
              <a:cs typeface="Arial"/>
            </a:endParaRPr>
          </a:p>
        </p:txBody>
      </p:sp>
      <p:sp>
        <p:nvSpPr>
          <p:cNvPr id="29" name="Oval 28">
            <a:extLst>
              <a:ext uri="{FF2B5EF4-FFF2-40B4-BE49-F238E27FC236}">
                <a16:creationId xmlns:a16="http://schemas.microsoft.com/office/drawing/2014/main" id="{A2FDE98E-91D5-4088-6E4D-C12E47794D05}"/>
              </a:ext>
            </a:extLst>
          </p:cNvPr>
          <p:cNvSpPr>
            <a:spLocks noChangeAspect="1"/>
          </p:cNvSpPr>
          <p:nvPr/>
        </p:nvSpPr>
        <p:spPr bwMode="gray">
          <a:xfrm>
            <a:off x="3369814" y="2154528"/>
            <a:ext cx="731520" cy="731520"/>
          </a:xfrm>
          <a:prstGeom prst="ellipse">
            <a:avLst/>
          </a:prstGeom>
          <a:solidFill>
            <a:schemeClr val="tx2">
              <a:lumMod val="75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pic>
        <p:nvPicPr>
          <p:cNvPr id="30" name="Graphic 29" descr="Windy outline">
            <a:extLst>
              <a:ext uri="{FF2B5EF4-FFF2-40B4-BE49-F238E27FC236}">
                <a16:creationId xmlns:a16="http://schemas.microsoft.com/office/drawing/2014/main" id="{3692840E-A4CC-60D2-BC0E-1F0256251894}"/>
              </a:ext>
            </a:extLst>
          </p:cNvPr>
          <p:cNvPicPr>
            <a:picLocks noChangeAspect="1"/>
          </p:cNvPicPr>
          <p:nvPr/>
        </p:nvPicPr>
        <p:blipFill>
          <a:blip r:embed="rId18" cstate="screen">
            <a:extLst>
              <a:ext uri="{28A0092B-C50C-407E-A947-70E740481C1C}">
                <a14:useLocalDpi xmlns:a14="http://schemas.microsoft.com/office/drawing/2010/main"/>
              </a:ext>
              <a:ext uri="{96DAC541-7B7A-43D3-8B79-37D633B846F1}">
                <asvg:svgBlip xmlns:asvg="http://schemas.microsoft.com/office/drawing/2016/SVG/main" r:embed="rId19"/>
              </a:ext>
            </a:extLst>
          </a:blip>
          <a:stretch>
            <a:fillRect/>
          </a:stretch>
        </p:blipFill>
        <p:spPr>
          <a:xfrm>
            <a:off x="3506974" y="2289829"/>
            <a:ext cx="457200" cy="457200"/>
          </a:xfrm>
          <a:prstGeom prst="rect">
            <a:avLst/>
          </a:prstGeom>
        </p:spPr>
      </p:pic>
      <p:sp>
        <p:nvSpPr>
          <p:cNvPr id="31" name="TextBox 30">
            <a:extLst>
              <a:ext uri="{FF2B5EF4-FFF2-40B4-BE49-F238E27FC236}">
                <a16:creationId xmlns:a16="http://schemas.microsoft.com/office/drawing/2014/main" id="{F8FE45A6-D220-7AF1-F143-B44B30B34D88}"/>
              </a:ext>
            </a:extLst>
          </p:cNvPr>
          <p:cNvSpPr txBox="1"/>
          <p:nvPr/>
        </p:nvSpPr>
        <p:spPr bwMode="gray">
          <a:xfrm>
            <a:off x="341880" y="2328619"/>
            <a:ext cx="1215448" cy="211203"/>
          </a:xfrm>
          <a:prstGeom prst="rect">
            <a:avLst/>
          </a:prstGeom>
          <a:noFill/>
          <a:ln>
            <a:noFill/>
          </a:ln>
        </p:spPr>
        <p:style>
          <a:lnRef idx="2">
            <a:schemeClr val="accent5"/>
          </a:lnRef>
          <a:fillRef idx="1">
            <a:schemeClr val="lt1"/>
          </a:fillRef>
          <a:effectRef idx="0">
            <a:schemeClr val="accent5"/>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spAutoFit/>
          </a:bodyPr>
          <a:lstStyle/>
          <a:p>
            <a:pPr marL="0" indent="0">
              <a:buNone/>
            </a:pPr>
            <a:r>
              <a:rPr lang="en-US" sz="900" dirty="0">
                <a:solidFill>
                  <a:srgbClr val="D0227C"/>
                </a:solidFill>
                <a:cs typeface="Arial"/>
              </a:rPr>
              <a:t>Short Permit</a:t>
            </a:r>
            <a:endParaRPr lang="en-US" sz="900" dirty="0">
              <a:cs typeface="Arial"/>
            </a:endParaRPr>
          </a:p>
        </p:txBody>
      </p:sp>
      <p:sp>
        <p:nvSpPr>
          <p:cNvPr id="32" name="TextBox 31">
            <a:extLst>
              <a:ext uri="{FF2B5EF4-FFF2-40B4-BE49-F238E27FC236}">
                <a16:creationId xmlns:a16="http://schemas.microsoft.com/office/drawing/2014/main" id="{31F7965C-76E0-FC4E-0C02-913BFAED59E9}"/>
              </a:ext>
            </a:extLst>
          </p:cNvPr>
          <p:cNvSpPr txBox="1"/>
          <p:nvPr/>
        </p:nvSpPr>
        <p:spPr bwMode="gray">
          <a:xfrm>
            <a:off x="11081766" y="2328618"/>
            <a:ext cx="1215448" cy="211203"/>
          </a:xfrm>
          <a:prstGeom prst="rect">
            <a:avLst/>
          </a:prstGeom>
          <a:noFill/>
          <a:ln>
            <a:noFill/>
          </a:ln>
        </p:spPr>
        <p:style>
          <a:lnRef idx="2">
            <a:schemeClr val="accent5"/>
          </a:lnRef>
          <a:fillRef idx="1">
            <a:schemeClr val="lt1"/>
          </a:fillRef>
          <a:effectRef idx="0">
            <a:schemeClr val="accent5"/>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spAutoFit/>
          </a:bodyPr>
          <a:lstStyle/>
          <a:p>
            <a:pPr marL="0" indent="0">
              <a:buNone/>
            </a:pPr>
            <a:r>
              <a:rPr lang="en-US" sz="900" dirty="0">
                <a:solidFill>
                  <a:srgbClr val="D0227C"/>
                </a:solidFill>
                <a:cs typeface="Arial"/>
              </a:rPr>
              <a:t> Long Permit</a:t>
            </a:r>
            <a:endParaRPr lang="en-US" sz="900" dirty="0">
              <a:cs typeface="Arial"/>
            </a:endParaRPr>
          </a:p>
        </p:txBody>
      </p:sp>
    </p:spTree>
    <p:extLst>
      <p:ext uri="{BB962C8B-B14F-4D97-AF65-F5344CB8AC3E}">
        <p14:creationId xmlns:p14="http://schemas.microsoft.com/office/powerpoint/2010/main" val="3624674248"/>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 name="think-cell data - do not delete" hidden="1">
            <a:extLst>
              <a:ext uri="{FF2B5EF4-FFF2-40B4-BE49-F238E27FC236}">
                <a16:creationId xmlns:a16="http://schemas.microsoft.com/office/drawing/2014/main" id="{0ED150D6-A8AF-B5FB-3830-F4176E98E995}"/>
              </a:ext>
            </a:extLst>
          </p:cNvPr>
          <p:cNvGraphicFramePr>
            <a:graphicFrameLocks/>
          </p:cNvGraphicFramePr>
          <p:nvPr>
            <p:custDataLst>
              <p:tags r:id="rId1"/>
            </p:custDataLst>
            <p:extLst>
              <p:ext uri="{D42A27DB-BD31-4B8C-83A1-F6EECF244321}">
                <p14:modId xmlns:p14="http://schemas.microsoft.com/office/powerpoint/2010/main" val="2727505943"/>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12" imgW="7772400" imgH="10058400" progId="TCLayout.ActiveDocument.1">
                  <p:embed/>
                </p:oleObj>
              </mc:Choice>
              <mc:Fallback>
                <p:oleObj name="think-cell Slide" r:id="rId12" imgW="7772400" imgH="10058400" progId="TCLayout.ActiveDocument.1">
                  <p:embed/>
                  <p:pic>
                    <p:nvPicPr>
                      <p:cNvPr id="18" name="think-cell data - do not delete" hidden="1">
                        <a:extLst>
                          <a:ext uri="{FF2B5EF4-FFF2-40B4-BE49-F238E27FC236}">
                            <a16:creationId xmlns:a16="http://schemas.microsoft.com/office/drawing/2014/main" id="{0ED150D6-A8AF-B5FB-3830-F4176E98E995}"/>
                          </a:ext>
                        </a:extLst>
                      </p:cNvPr>
                      <p:cNvPicPr/>
                      <p:nvPr/>
                    </p:nvPicPr>
                    <p:blipFill>
                      <a:blip r:embed="rId13"/>
                      <a:stretch>
                        <a:fillRect/>
                      </a:stretch>
                    </p:blipFill>
                    <p:spPr>
                      <a:xfrm>
                        <a:off x="1588" y="1588"/>
                        <a:ext cx="1227" cy="1588"/>
                      </a:xfrm>
                      <a:prstGeom prst="rect">
                        <a:avLst/>
                      </a:prstGeom>
                    </p:spPr>
                  </p:pic>
                </p:oleObj>
              </mc:Fallback>
            </mc:AlternateContent>
          </a:graphicData>
        </a:graphic>
      </p:graphicFrame>
      <p:sp>
        <p:nvSpPr>
          <p:cNvPr id="5" name="Title 4">
            <a:extLst>
              <a:ext uri="{FF2B5EF4-FFF2-40B4-BE49-F238E27FC236}">
                <a16:creationId xmlns:a16="http://schemas.microsoft.com/office/drawing/2014/main" id="{726B0839-D13B-7268-BB64-80AE254E163F}"/>
              </a:ext>
            </a:extLst>
          </p:cNvPr>
          <p:cNvSpPr>
            <a:spLocks noGrp="1"/>
          </p:cNvSpPr>
          <p:nvPr>
            <p:ph type="title"/>
          </p:nvPr>
        </p:nvSpPr>
        <p:spPr/>
        <p:txBody>
          <a:bodyPr vert="horz" rIns="91440"/>
          <a:lstStyle/>
          <a:p>
            <a:r>
              <a:rPr lang="en-US" dirty="0">
                <a:solidFill>
                  <a:srgbClr val="000000"/>
                </a:solidFill>
              </a:rPr>
              <a:t>Geothermal installation workers face hazards including drilling accidents, heat exposure, and confined space risks</a:t>
            </a:r>
            <a:endParaRPr lang="en-US" dirty="0"/>
          </a:p>
        </p:txBody>
      </p:sp>
      <p:sp>
        <p:nvSpPr>
          <p:cNvPr id="6" name="Footer Placeholder 5">
            <a:extLst>
              <a:ext uri="{FF2B5EF4-FFF2-40B4-BE49-F238E27FC236}">
                <a16:creationId xmlns:a16="http://schemas.microsoft.com/office/drawing/2014/main" id="{B1E947C6-1003-6835-2316-E665C8F3C89A}"/>
              </a:ext>
            </a:extLst>
          </p:cNvPr>
          <p:cNvSpPr>
            <a:spLocks noGrp="1"/>
          </p:cNvSpPr>
          <p:nvPr>
            <p:ph type="ftr" sz="quarter" idx="3"/>
          </p:nvPr>
        </p:nvSpPr>
        <p:spPr>
          <a:xfrm>
            <a:off x="334962" y="6224686"/>
            <a:ext cx="9147241" cy="216706"/>
          </a:xfrm>
        </p:spPr>
        <p:txBody>
          <a:bodyPr/>
          <a:lstStyle/>
          <a:p>
            <a:r>
              <a:rPr lang="en-US" dirty="0">
                <a:solidFill>
                  <a:srgbClr val="000000"/>
                </a:solidFill>
              </a:rPr>
              <a:t>Sources: </a:t>
            </a:r>
            <a:r>
              <a:rPr lang="en-US" dirty="0">
                <a:solidFill>
                  <a:srgbClr val="000000"/>
                </a:solidFill>
                <a:hlinkClick r:id="rId14"/>
              </a:rPr>
              <a:t>OSHA Archive</a:t>
            </a:r>
            <a:r>
              <a:rPr lang="en-US" dirty="0">
                <a:solidFill>
                  <a:srgbClr val="000000"/>
                </a:solidFill>
              </a:rPr>
              <a:t> (</a:t>
            </a:r>
            <a:r>
              <a:rPr lang="en-US" dirty="0" err="1">
                <a:solidFill>
                  <a:srgbClr val="000000"/>
                </a:solidFill>
              </a:rPr>
              <a:t>OSHA.gov</a:t>
            </a:r>
            <a:r>
              <a:rPr lang="en-US" dirty="0">
                <a:solidFill>
                  <a:srgbClr val="000000"/>
                </a:solidFill>
              </a:rPr>
              <a:t>, 2009); </a:t>
            </a:r>
            <a:r>
              <a:rPr lang="en-US" dirty="0">
                <a:solidFill>
                  <a:srgbClr val="000000"/>
                </a:solidFill>
                <a:hlinkClick r:id="rId15"/>
              </a:rPr>
              <a:t>Green Job Hazards</a:t>
            </a:r>
            <a:r>
              <a:rPr lang="en-US" dirty="0">
                <a:solidFill>
                  <a:srgbClr val="000000"/>
                </a:solidFill>
              </a:rPr>
              <a:t> (</a:t>
            </a:r>
            <a:r>
              <a:rPr lang="en-US" dirty="0" err="1">
                <a:solidFill>
                  <a:srgbClr val="000000"/>
                </a:solidFill>
              </a:rPr>
              <a:t>OSHA.gov</a:t>
            </a:r>
            <a:r>
              <a:rPr lang="en-US" dirty="0">
                <a:solidFill>
                  <a:srgbClr val="000000"/>
                </a:solidFill>
              </a:rPr>
              <a:t>, 2025); </a:t>
            </a:r>
            <a:r>
              <a:rPr lang="en-US" dirty="0">
                <a:solidFill>
                  <a:srgbClr val="000000"/>
                </a:solidFill>
                <a:hlinkClick r:id="rId16"/>
              </a:rPr>
              <a:t>Geothermal Project Safety</a:t>
            </a:r>
            <a:r>
              <a:rPr lang="en-US" dirty="0">
                <a:solidFill>
                  <a:srgbClr val="000000"/>
                </a:solidFill>
              </a:rPr>
              <a:t> (</a:t>
            </a:r>
            <a:r>
              <a:rPr lang="en-US" dirty="0" err="1">
                <a:solidFill>
                  <a:srgbClr val="000000"/>
                </a:solidFill>
              </a:rPr>
              <a:t>IGSHPA.org</a:t>
            </a:r>
            <a:r>
              <a:rPr lang="en-US" dirty="0">
                <a:solidFill>
                  <a:srgbClr val="000000"/>
                </a:solidFill>
              </a:rPr>
              <a:t>, 2025); </a:t>
            </a:r>
            <a:r>
              <a:rPr lang="en-US" dirty="0">
                <a:solidFill>
                  <a:srgbClr val="000000"/>
                </a:solidFill>
                <a:hlinkClick r:id="rId17"/>
              </a:rPr>
              <a:t>EUR-Lex</a:t>
            </a:r>
            <a:r>
              <a:rPr lang="en-US" dirty="0">
                <a:solidFill>
                  <a:srgbClr val="000000"/>
                </a:solidFill>
              </a:rPr>
              <a:t> (OSH Directive, 2025);</a:t>
            </a:r>
          </a:p>
          <a:p>
            <a:r>
              <a:rPr lang="en-US" dirty="0">
                <a:solidFill>
                  <a:srgbClr val="000000"/>
                </a:solidFill>
                <a:hlinkClick r:id="rId18"/>
              </a:rPr>
              <a:t>EUR-Lex</a:t>
            </a:r>
            <a:r>
              <a:rPr lang="en-US" dirty="0">
                <a:solidFill>
                  <a:srgbClr val="000000"/>
                </a:solidFill>
              </a:rPr>
              <a:t> (Machinery Directive, 2025); </a:t>
            </a:r>
            <a:r>
              <a:rPr lang="en-US" dirty="0">
                <a:solidFill>
                  <a:srgbClr val="000000"/>
                </a:solidFill>
                <a:hlinkClick r:id="rId19"/>
              </a:rPr>
              <a:t>EUR-Lex</a:t>
            </a:r>
            <a:r>
              <a:rPr lang="en-US" dirty="0">
                <a:solidFill>
                  <a:srgbClr val="000000"/>
                </a:solidFill>
              </a:rPr>
              <a:t> (Pressure Equipment Directive, 2025).</a:t>
            </a:r>
            <a:endParaRPr lang="en-US" dirty="0"/>
          </a:p>
          <a:p>
            <a:pPr lvl="0">
              <a:defRPr/>
            </a:pPr>
            <a:r>
              <a:rPr lang="en-US" dirty="0">
                <a:solidFill>
                  <a:srgbClr val="000000"/>
                </a:solidFill>
              </a:rPr>
              <a:t>Credit: Zacharia Thurston, Pia Doris Morrow, and </a:t>
            </a:r>
            <a:r>
              <a:rPr lang="en-US" dirty="0">
                <a:solidFill>
                  <a:srgbClr val="000000"/>
                </a:solidFill>
                <a:hlinkClick r:id="rId20"/>
              </a:rPr>
              <a:t>Gernot Wagner</a:t>
            </a:r>
            <a:r>
              <a:rPr lang="en-US" dirty="0">
                <a:solidFill>
                  <a:srgbClr val="000000"/>
                </a:solidFill>
              </a:rPr>
              <a:t>. </a:t>
            </a:r>
            <a:r>
              <a:rPr lang="en-US" dirty="0">
                <a:hlinkClick r:id="rId21"/>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p>
        </p:txBody>
      </p:sp>
      <p:sp>
        <p:nvSpPr>
          <p:cNvPr id="7" name="Text Placeholder 6">
            <a:extLst>
              <a:ext uri="{FF2B5EF4-FFF2-40B4-BE49-F238E27FC236}">
                <a16:creationId xmlns:a16="http://schemas.microsoft.com/office/drawing/2014/main" id="{F5D988F5-64F0-DF55-0094-624FCFDE18BB}"/>
              </a:ext>
            </a:extLst>
          </p:cNvPr>
          <p:cNvSpPr>
            <a:spLocks noGrp="1"/>
          </p:cNvSpPr>
          <p:nvPr>
            <p:ph type="body" sz="quarter" idx="13"/>
          </p:nvPr>
        </p:nvSpPr>
        <p:spPr/>
        <p:txBody>
          <a:bodyPr/>
          <a:lstStyle/>
          <a:p>
            <a:r>
              <a:rPr lang="en-US" dirty="0">
                <a:solidFill>
                  <a:srgbClr val="000000"/>
                </a:solidFill>
                <a:ea typeface="+mn-lt"/>
                <a:cs typeface="+mn-lt"/>
              </a:rPr>
              <a:t>OSHA regulations require employers to protect workers by providing proper PPE, guarding hot pipes, and limiting exposure to hazardous</a:t>
            </a:r>
            <a:endParaRPr lang="en-US" dirty="0"/>
          </a:p>
        </p:txBody>
      </p:sp>
      <p:sp>
        <p:nvSpPr>
          <p:cNvPr id="8" name="Text Placeholder 7">
            <a:extLst>
              <a:ext uri="{FF2B5EF4-FFF2-40B4-BE49-F238E27FC236}">
                <a16:creationId xmlns:a16="http://schemas.microsoft.com/office/drawing/2014/main" id="{BC7CC95C-144D-4FB0-0AAD-E8B043BF4AF8}"/>
              </a:ext>
            </a:extLst>
          </p:cNvPr>
          <p:cNvSpPr>
            <a:spLocks noGrp="1"/>
          </p:cNvSpPr>
          <p:nvPr>
            <p:ph type="body" sz="quarter" idx="18"/>
          </p:nvPr>
        </p:nvSpPr>
        <p:spPr/>
        <p:txBody>
          <a:bodyPr/>
          <a:lstStyle/>
          <a:p>
            <a:r>
              <a:rPr lang="en-US" dirty="0"/>
              <a:t>Injury Data</a:t>
            </a:r>
          </a:p>
        </p:txBody>
      </p:sp>
      <p:sp>
        <p:nvSpPr>
          <p:cNvPr id="12" name="Oval 11">
            <a:extLst>
              <a:ext uri="{FF2B5EF4-FFF2-40B4-BE49-F238E27FC236}">
                <a16:creationId xmlns:a16="http://schemas.microsoft.com/office/drawing/2014/main" id="{49EDFD09-8B0A-F55B-9145-EF73507E927D}"/>
              </a:ext>
            </a:extLst>
          </p:cNvPr>
          <p:cNvSpPr/>
          <p:nvPr/>
        </p:nvSpPr>
        <p:spPr bwMode="gray">
          <a:xfrm>
            <a:off x="54864" y="552234"/>
            <a:ext cx="274320" cy="274320"/>
          </a:xfrm>
          <a:prstGeom prst="ellipse">
            <a:avLst/>
          </a:prstGeom>
          <a:solidFill>
            <a:srgbClr val="2D35B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err="1">
              <a:solidFill>
                <a:schemeClr val="tx1"/>
              </a:solidFill>
            </a:endParaRPr>
          </a:p>
        </p:txBody>
      </p:sp>
      <p:sp>
        <p:nvSpPr>
          <p:cNvPr id="13" name="Text Placeholder 2">
            <a:extLst>
              <a:ext uri="{FF2B5EF4-FFF2-40B4-BE49-F238E27FC236}">
                <a16:creationId xmlns:a16="http://schemas.microsoft.com/office/drawing/2014/main" id="{691B70DE-ED7B-0717-D291-2AEAFF5AEAA4}"/>
              </a:ext>
            </a:extLst>
          </p:cNvPr>
          <p:cNvSpPr txBox="1">
            <a:spLocks/>
          </p:cNvSpPr>
          <p:nvPr/>
        </p:nvSpPr>
        <p:spPr>
          <a:xfrm>
            <a:off x="54864" y="552234"/>
            <a:ext cx="274320" cy="274320"/>
          </a:xfrm>
          <a:prstGeom prst="rect">
            <a:avLst/>
          </a:prstGeom>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200" b="1" dirty="0">
                <a:solidFill>
                  <a:schemeClr val="bg1"/>
                </a:solidFill>
              </a:rPr>
              <a:t>4</a:t>
            </a:r>
          </a:p>
        </p:txBody>
      </p:sp>
      <p:sp>
        <p:nvSpPr>
          <p:cNvPr id="14" name="Text Placeholder 1">
            <a:extLst>
              <a:ext uri="{FF2B5EF4-FFF2-40B4-BE49-F238E27FC236}">
                <a16:creationId xmlns:a16="http://schemas.microsoft.com/office/drawing/2014/main" id="{4B9EE883-474E-6184-D07E-2EF7AA598C1E}"/>
              </a:ext>
            </a:extLst>
          </p:cNvPr>
          <p:cNvSpPr txBox="1">
            <a:spLocks/>
          </p:cNvSpPr>
          <p:nvPr/>
        </p:nvSpPr>
        <p:spPr>
          <a:xfrm>
            <a:off x="0" y="0"/>
            <a:ext cx="3886200" cy="320040"/>
          </a:xfrm>
          <a:prstGeom prst="rect">
            <a:avLst/>
          </a:prstGeom>
          <a:solidFill>
            <a:srgbClr val="2D35B2"/>
          </a:solidFill>
        </p:spPr>
        <p:txBody>
          <a:bodyPr vert="horz" lIns="91440" tIns="45720" rIns="91440" bIns="45720" rtlCol="0" anchor="ctr">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Deployment: Installation</a:t>
            </a:r>
          </a:p>
        </p:txBody>
      </p:sp>
      <p:sp>
        <p:nvSpPr>
          <p:cNvPr id="19" name="Rectangle 18">
            <a:extLst>
              <a:ext uri="{FF2B5EF4-FFF2-40B4-BE49-F238E27FC236}">
                <a16:creationId xmlns:a16="http://schemas.microsoft.com/office/drawing/2014/main" id="{59F71008-513E-4750-2864-55D11D8B3406}"/>
              </a:ext>
            </a:extLst>
          </p:cNvPr>
          <p:cNvSpPr/>
          <p:nvPr/>
        </p:nvSpPr>
        <p:spPr bwMode="gray">
          <a:xfrm>
            <a:off x="1384998" y="2158019"/>
            <a:ext cx="6547104" cy="548640"/>
          </a:xfrm>
          <a:prstGeom prst="rect">
            <a:avLst/>
          </a:prstGeom>
          <a:solidFill>
            <a:schemeClr val="bg1"/>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1100" b="1" dirty="0">
                <a:solidFill>
                  <a:schemeClr val="tx1"/>
                </a:solidFill>
                <a:cs typeface="Arial"/>
              </a:rPr>
              <a:t>Trenching and excavation dangers:</a:t>
            </a:r>
            <a:r>
              <a:rPr lang="en-US" sz="1100" dirty="0">
                <a:solidFill>
                  <a:schemeClr val="tx1"/>
                </a:solidFill>
                <a:cs typeface="Arial"/>
              </a:rPr>
              <a:t> Cave-ins have caused fatal incidents.</a:t>
            </a:r>
          </a:p>
        </p:txBody>
      </p:sp>
      <p:sp>
        <p:nvSpPr>
          <p:cNvPr id="20" name="Rectangle 19">
            <a:extLst>
              <a:ext uri="{FF2B5EF4-FFF2-40B4-BE49-F238E27FC236}">
                <a16:creationId xmlns:a16="http://schemas.microsoft.com/office/drawing/2014/main" id="{7EA7F55D-18CE-ECE0-16BD-3F36EFF6DD03}"/>
              </a:ext>
            </a:extLst>
          </p:cNvPr>
          <p:cNvSpPr/>
          <p:nvPr/>
        </p:nvSpPr>
        <p:spPr bwMode="gray">
          <a:xfrm>
            <a:off x="1384998" y="2755712"/>
            <a:ext cx="6547104" cy="548640"/>
          </a:xfrm>
          <a:prstGeom prst="rect">
            <a:avLst/>
          </a:prstGeom>
          <a:solidFill>
            <a:schemeClr val="bg1"/>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1100" b="1" dirty="0">
                <a:solidFill>
                  <a:schemeClr val="tx1"/>
                </a:solidFill>
                <a:cs typeface="Arial"/>
              </a:rPr>
              <a:t>Exposure to hot water and steam: </a:t>
            </a:r>
            <a:r>
              <a:rPr lang="en-US" sz="1100" dirty="0">
                <a:solidFill>
                  <a:schemeClr val="tx1"/>
                </a:solidFill>
                <a:cs typeface="Arial"/>
              </a:rPr>
              <a:t>Risk of severe burns from sudden heat release.</a:t>
            </a:r>
            <a:endParaRPr lang="en-US" sz="1100" b="1" dirty="0">
              <a:solidFill>
                <a:schemeClr val="tx1"/>
              </a:solidFill>
              <a:cs typeface="Arial"/>
            </a:endParaRPr>
          </a:p>
        </p:txBody>
      </p:sp>
      <p:sp>
        <p:nvSpPr>
          <p:cNvPr id="21" name="Rectangle 20">
            <a:extLst>
              <a:ext uri="{FF2B5EF4-FFF2-40B4-BE49-F238E27FC236}">
                <a16:creationId xmlns:a16="http://schemas.microsoft.com/office/drawing/2014/main" id="{284AB151-36DC-8ADF-D07F-82C7C4D34E3D}"/>
              </a:ext>
            </a:extLst>
          </p:cNvPr>
          <p:cNvSpPr/>
          <p:nvPr/>
        </p:nvSpPr>
        <p:spPr bwMode="gray">
          <a:xfrm>
            <a:off x="1384998" y="3353405"/>
            <a:ext cx="6547104" cy="548640"/>
          </a:xfrm>
          <a:prstGeom prst="rect">
            <a:avLst/>
          </a:prstGeom>
          <a:solidFill>
            <a:schemeClr val="bg1"/>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1100" b="1" dirty="0">
                <a:solidFill>
                  <a:schemeClr val="tx1"/>
                </a:solidFill>
                <a:cs typeface="Arial"/>
              </a:rPr>
              <a:t>Toxic gas exposure: </a:t>
            </a:r>
            <a:r>
              <a:rPr lang="en-US" sz="1100" dirty="0">
                <a:solidFill>
                  <a:schemeClr val="tx1"/>
                </a:solidFill>
                <a:cs typeface="Arial"/>
              </a:rPr>
              <a:t>Hydrogen sulfide leaks may cause respiratory distress or collapse.</a:t>
            </a:r>
          </a:p>
        </p:txBody>
      </p:sp>
      <p:sp>
        <p:nvSpPr>
          <p:cNvPr id="22" name="Rectangle 21">
            <a:extLst>
              <a:ext uri="{FF2B5EF4-FFF2-40B4-BE49-F238E27FC236}">
                <a16:creationId xmlns:a16="http://schemas.microsoft.com/office/drawing/2014/main" id="{81BCF02D-594C-A3BA-00DE-D34566D39994}"/>
              </a:ext>
            </a:extLst>
          </p:cNvPr>
          <p:cNvSpPr/>
          <p:nvPr/>
        </p:nvSpPr>
        <p:spPr bwMode="gray">
          <a:xfrm>
            <a:off x="1384998" y="3951098"/>
            <a:ext cx="6547104" cy="548640"/>
          </a:xfrm>
          <a:prstGeom prst="rect">
            <a:avLst/>
          </a:prstGeom>
          <a:solidFill>
            <a:schemeClr val="bg1"/>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1100" b="1" dirty="0">
                <a:solidFill>
                  <a:schemeClr val="tx1"/>
                </a:solidFill>
                <a:cs typeface="Arial"/>
              </a:rPr>
              <a:t>Confined space hazards: </a:t>
            </a:r>
            <a:r>
              <a:rPr lang="en-US" sz="1100" dirty="0">
                <a:solidFill>
                  <a:schemeClr val="tx1"/>
                </a:solidFill>
                <a:cs typeface="Arial"/>
              </a:rPr>
              <a:t>Chemical fumes and oxygen depletion may lead to serious illness.</a:t>
            </a:r>
          </a:p>
        </p:txBody>
      </p:sp>
      <p:sp>
        <p:nvSpPr>
          <p:cNvPr id="23" name="Rectangle 22">
            <a:extLst>
              <a:ext uri="{FF2B5EF4-FFF2-40B4-BE49-F238E27FC236}">
                <a16:creationId xmlns:a16="http://schemas.microsoft.com/office/drawing/2014/main" id="{36948BAA-2C4D-E098-1B12-115465F339DC}"/>
              </a:ext>
            </a:extLst>
          </p:cNvPr>
          <p:cNvSpPr/>
          <p:nvPr/>
        </p:nvSpPr>
        <p:spPr bwMode="gray">
          <a:xfrm>
            <a:off x="1384998" y="4548791"/>
            <a:ext cx="6547104" cy="548640"/>
          </a:xfrm>
          <a:prstGeom prst="rect">
            <a:avLst/>
          </a:prstGeom>
          <a:solidFill>
            <a:schemeClr val="bg1"/>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1100" b="1" dirty="0">
                <a:solidFill>
                  <a:schemeClr val="tx1"/>
                </a:solidFill>
                <a:cs typeface="Arial"/>
              </a:rPr>
              <a:t>Slips and falls: </a:t>
            </a:r>
            <a:r>
              <a:rPr lang="en-US" sz="1100" dirty="0">
                <a:solidFill>
                  <a:schemeClr val="tx1"/>
                </a:solidFill>
                <a:cs typeface="Arial"/>
              </a:rPr>
              <a:t>Workers risk falling into hot water pools or other hazards at remote sites.</a:t>
            </a:r>
          </a:p>
        </p:txBody>
      </p:sp>
      <p:sp>
        <p:nvSpPr>
          <p:cNvPr id="24" name="Rectangle 23">
            <a:extLst>
              <a:ext uri="{FF2B5EF4-FFF2-40B4-BE49-F238E27FC236}">
                <a16:creationId xmlns:a16="http://schemas.microsoft.com/office/drawing/2014/main" id="{660AA914-CCBB-7FBF-A583-4CD7F1137AF2}"/>
              </a:ext>
            </a:extLst>
          </p:cNvPr>
          <p:cNvSpPr/>
          <p:nvPr/>
        </p:nvSpPr>
        <p:spPr bwMode="gray">
          <a:xfrm>
            <a:off x="1384998" y="5146485"/>
            <a:ext cx="6547104" cy="548640"/>
          </a:xfrm>
          <a:prstGeom prst="rect">
            <a:avLst/>
          </a:prstGeom>
          <a:solidFill>
            <a:schemeClr val="bg1"/>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1100" b="1" dirty="0">
                <a:solidFill>
                  <a:schemeClr val="tx1"/>
                </a:solidFill>
                <a:cs typeface="Arial"/>
              </a:rPr>
              <a:t>Mechanical Injuries: </a:t>
            </a:r>
            <a:r>
              <a:rPr lang="en-US" sz="1100" dirty="0">
                <a:solidFill>
                  <a:schemeClr val="tx1"/>
                </a:solidFill>
                <a:cs typeface="Arial"/>
              </a:rPr>
              <a:t>Equipment malfunctions and handling heavy tools can cause fractures and other injuries.</a:t>
            </a:r>
          </a:p>
        </p:txBody>
      </p:sp>
      <p:sp>
        <p:nvSpPr>
          <p:cNvPr id="25" name="Rectangle 24">
            <a:extLst>
              <a:ext uri="{FF2B5EF4-FFF2-40B4-BE49-F238E27FC236}">
                <a16:creationId xmlns:a16="http://schemas.microsoft.com/office/drawing/2014/main" id="{7FAC01B0-121C-230D-D988-A95AE3BAB06E}"/>
              </a:ext>
            </a:extLst>
          </p:cNvPr>
          <p:cNvSpPr/>
          <p:nvPr/>
        </p:nvSpPr>
        <p:spPr bwMode="gray">
          <a:xfrm>
            <a:off x="307217" y="2155297"/>
            <a:ext cx="977446" cy="3539828"/>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endParaRPr lang="en-US" b="1" dirty="0">
              <a:solidFill>
                <a:srgbClr val="FFFFFF"/>
              </a:solidFill>
              <a:cs typeface="Arial"/>
            </a:endParaRPr>
          </a:p>
        </p:txBody>
      </p:sp>
      <p:sp>
        <p:nvSpPr>
          <p:cNvPr id="26" name="Rectangle 25">
            <a:extLst>
              <a:ext uri="{FF2B5EF4-FFF2-40B4-BE49-F238E27FC236}">
                <a16:creationId xmlns:a16="http://schemas.microsoft.com/office/drawing/2014/main" id="{C20D4BFD-F8FD-F33F-7EE3-CAA532744428}"/>
              </a:ext>
            </a:extLst>
          </p:cNvPr>
          <p:cNvSpPr/>
          <p:nvPr/>
        </p:nvSpPr>
        <p:spPr bwMode="gray">
          <a:xfrm>
            <a:off x="8199436" y="5432779"/>
            <a:ext cx="3657602" cy="118269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r>
              <a:rPr lang="en-US" sz="1000" dirty="0">
                <a:solidFill>
                  <a:schemeClr val="tx1"/>
                </a:solidFill>
                <a:latin typeface="Arial"/>
                <a:cs typeface="Arial"/>
              </a:rPr>
              <a:t>OSHA requires workers to have personal protective equipment: </a:t>
            </a:r>
            <a:r>
              <a:rPr lang="en-US" sz="1000" b="1" dirty="0">
                <a:solidFill>
                  <a:schemeClr val="tx1"/>
                </a:solidFill>
                <a:latin typeface="Helvetica Neue"/>
                <a:ea typeface="Helvetica Neue"/>
                <a:cs typeface="Helvetica Neue"/>
              </a:rPr>
              <a:t>1910.132(a)</a:t>
            </a:r>
            <a:r>
              <a:rPr lang="en-US" sz="1000" dirty="0">
                <a:solidFill>
                  <a:schemeClr val="tx1"/>
                </a:solidFill>
                <a:latin typeface="Helvetica Neue"/>
                <a:ea typeface="Helvetica Neue"/>
                <a:cs typeface="Helvetica Neue"/>
              </a:rPr>
              <a:t>;</a:t>
            </a:r>
            <a:r>
              <a:rPr lang="en-US" sz="1000" dirty="0">
                <a:solidFill>
                  <a:schemeClr val="tx1"/>
                </a:solidFill>
                <a:latin typeface="Arial"/>
                <a:cs typeface="Arial"/>
              </a:rPr>
              <a:t> keep a distance of 15 inches </a:t>
            </a:r>
            <a:br>
              <a:rPr lang="en-US" sz="1000" dirty="0">
                <a:solidFill>
                  <a:schemeClr val="tx1"/>
                </a:solidFill>
                <a:latin typeface="Arial"/>
                <a:cs typeface="Arial"/>
              </a:rPr>
            </a:br>
            <a:r>
              <a:rPr lang="en-US" sz="1000" dirty="0">
                <a:solidFill>
                  <a:schemeClr val="tx1"/>
                </a:solidFill>
                <a:latin typeface="Arial"/>
                <a:cs typeface="Arial"/>
              </a:rPr>
              <a:t>to 7 feet from hot water pipes: </a:t>
            </a:r>
            <a:r>
              <a:rPr lang="en-US" sz="1000" b="1" dirty="0">
                <a:solidFill>
                  <a:schemeClr val="tx1"/>
                </a:solidFill>
                <a:latin typeface="Helvetica Neue"/>
                <a:ea typeface="Helvetica Neue"/>
                <a:cs typeface="Helvetica Neue"/>
              </a:rPr>
              <a:t>1910.261(k)(11)</a:t>
            </a:r>
            <a:r>
              <a:rPr lang="en-US" sz="1000" dirty="0">
                <a:solidFill>
                  <a:schemeClr val="tx1"/>
                </a:solidFill>
                <a:latin typeface="Arial"/>
                <a:ea typeface="Helvetica Neue"/>
                <a:cs typeface="Arial"/>
              </a:rPr>
              <a:t>;</a:t>
            </a:r>
            <a:r>
              <a:rPr lang="en-US" sz="1000" b="1" dirty="0">
                <a:solidFill>
                  <a:schemeClr val="tx1"/>
                </a:solidFill>
                <a:latin typeface="Arial"/>
                <a:ea typeface="Helvetica Neue"/>
                <a:cs typeface="Arial"/>
              </a:rPr>
              <a:t> </a:t>
            </a:r>
            <a:r>
              <a:rPr lang="en-US" sz="1000" dirty="0">
                <a:solidFill>
                  <a:schemeClr val="tx1"/>
                </a:solidFill>
                <a:latin typeface="Arial"/>
                <a:ea typeface="Helvetica Neue"/>
                <a:cs typeface="Arial"/>
              </a:rPr>
              <a:t>limit e</a:t>
            </a:r>
            <a:r>
              <a:rPr lang="en-US" sz="1000" dirty="0">
                <a:solidFill>
                  <a:schemeClr val="tx1"/>
                </a:solidFill>
                <a:latin typeface="Arial"/>
                <a:cs typeface="Arial"/>
              </a:rPr>
              <a:t>xposure to an 8-hour working window </a:t>
            </a:r>
            <a:r>
              <a:rPr lang="en-US" sz="1000" b="1" dirty="0">
                <a:solidFill>
                  <a:schemeClr val="tx1"/>
                </a:solidFill>
                <a:latin typeface="Helvetica Neue"/>
                <a:ea typeface="Helvetica Neue"/>
                <a:cs typeface="Helvetica Neue"/>
              </a:rPr>
              <a:t>29 CFR (</a:t>
            </a:r>
            <a:r>
              <a:rPr lang="en-US" sz="1000" b="1" dirty="0">
                <a:solidFill>
                  <a:schemeClr val="tx1"/>
                </a:solidFill>
                <a:latin typeface="Helvetica Neue"/>
                <a:ea typeface="Helvetica Neue"/>
                <a:cs typeface="Helvetica Neue"/>
                <a:hlinkClick r:id="rId22">
                  <a:extLst>
                    <a:ext uri="{A12FA001-AC4F-418D-AE19-62706E023703}">
                      <ahyp:hlinkClr xmlns:ahyp="http://schemas.microsoft.com/office/drawing/2018/hyperlinkcolor" val="tx"/>
                    </a:ext>
                  </a:extLst>
                </a:hlinkClick>
              </a:rPr>
              <a:t>1926.55</a:t>
            </a:r>
            <a:r>
              <a:rPr lang="en-US" sz="1000" b="1" dirty="0">
                <a:solidFill>
                  <a:schemeClr val="tx1"/>
                </a:solidFill>
                <a:latin typeface="Helvetica Neue"/>
                <a:ea typeface="Helvetica Neue"/>
                <a:cs typeface="Helvetica Neue"/>
              </a:rPr>
              <a:t>, </a:t>
            </a:r>
            <a:r>
              <a:rPr lang="en-US" sz="1000" b="1" dirty="0">
                <a:solidFill>
                  <a:schemeClr val="tx1"/>
                </a:solidFill>
                <a:latin typeface="Helvetica Neue"/>
                <a:ea typeface="Helvetica Neue"/>
                <a:cs typeface="Helvetica Neue"/>
                <a:hlinkClick r:id="rId23">
                  <a:extLst>
                    <a:ext uri="{A12FA001-AC4F-418D-AE19-62706E023703}">
                      <ahyp:hlinkClr xmlns:ahyp="http://schemas.microsoft.com/office/drawing/2018/hyperlinkcolor" val="tx"/>
                    </a:ext>
                  </a:extLst>
                </a:hlinkClick>
              </a:rPr>
              <a:t>1910.1000</a:t>
            </a:r>
            <a:r>
              <a:rPr lang="en-US" sz="1000" b="1" dirty="0">
                <a:solidFill>
                  <a:schemeClr val="tx1"/>
                </a:solidFill>
                <a:latin typeface="Helvetica Neue"/>
                <a:ea typeface="Helvetica Neue"/>
                <a:cs typeface="Helvetica Neue"/>
              </a:rPr>
              <a:t>)</a:t>
            </a:r>
            <a:r>
              <a:rPr lang="en-US" sz="1000" dirty="0">
                <a:solidFill>
                  <a:schemeClr val="tx1"/>
                </a:solidFill>
                <a:latin typeface="Helvetica Neue"/>
                <a:ea typeface="Helvetica Neue"/>
                <a:cs typeface="Helvetica Neue"/>
              </a:rPr>
              <a:t>.</a:t>
            </a:r>
            <a:endParaRPr lang="en-US" sz="1000" dirty="0">
              <a:solidFill>
                <a:schemeClr val="tx1"/>
              </a:solidFill>
              <a:latin typeface="Arial"/>
              <a:cs typeface="Arial"/>
            </a:endParaRPr>
          </a:p>
        </p:txBody>
      </p:sp>
      <p:pic>
        <p:nvPicPr>
          <p:cNvPr id="27" name="Graphic 26" descr="Warning with solid fill">
            <a:extLst>
              <a:ext uri="{FF2B5EF4-FFF2-40B4-BE49-F238E27FC236}">
                <a16:creationId xmlns:a16="http://schemas.microsoft.com/office/drawing/2014/main" id="{48030253-6E7A-581A-6233-10B460368E7E}"/>
              </a:ext>
            </a:extLst>
          </p:cNvPr>
          <p:cNvPicPr>
            <a:picLocks noChangeAspect="1"/>
          </p:cNvPicPr>
          <p:nvPr/>
        </p:nvPicPr>
        <p:blipFill>
          <a:blip r:embed="rId24" cstate="screen">
            <a:extLst>
              <a:ext uri="{28A0092B-C50C-407E-A947-70E740481C1C}">
                <a14:useLocalDpi xmlns:a14="http://schemas.microsoft.com/office/drawing/2010/main"/>
              </a:ext>
              <a:ext uri="{96DAC541-7B7A-43D3-8B79-37D633B846F1}">
                <asvg:svgBlip xmlns:asvg="http://schemas.microsoft.com/office/drawing/2016/SVG/main" r:embed="rId25"/>
              </a:ext>
            </a:extLst>
          </a:blip>
          <a:stretch>
            <a:fillRect/>
          </a:stretch>
        </p:blipFill>
        <p:spPr>
          <a:xfrm>
            <a:off x="538170" y="3688276"/>
            <a:ext cx="515541" cy="473870"/>
          </a:xfrm>
          <a:prstGeom prst="rect">
            <a:avLst/>
          </a:prstGeom>
        </p:spPr>
      </p:pic>
      <p:sp>
        <p:nvSpPr>
          <p:cNvPr id="28" name="TextBox 27">
            <a:extLst>
              <a:ext uri="{FF2B5EF4-FFF2-40B4-BE49-F238E27FC236}">
                <a16:creationId xmlns:a16="http://schemas.microsoft.com/office/drawing/2014/main" id="{967FBBF8-3626-27BA-41BA-070E24E37C91}"/>
              </a:ext>
            </a:extLst>
          </p:cNvPr>
          <p:cNvSpPr txBox="1"/>
          <p:nvPr/>
        </p:nvSpPr>
        <p:spPr bwMode="gray">
          <a:xfrm>
            <a:off x="426164" y="4110362"/>
            <a:ext cx="770010" cy="288147"/>
          </a:xfrm>
          <a:prstGeom prst="rect">
            <a:avLst/>
          </a:prstGeom>
          <a:noFill/>
        </p:spPr>
        <p:txBody>
          <a:bodyPr rot="0" spcFirstLastPara="0" vertOverflow="overflow" horzOverflow="overflow" vert="horz" wrap="none" lIns="36000" tIns="36000" rIns="36000" bIns="36000" numCol="1" spcCol="0" rtlCol="0" fromWordArt="0" anchor="t" anchorCtr="0" forceAA="0" compatLnSpc="1">
            <a:prstTxWarp prst="textNoShape">
              <a:avLst/>
            </a:prstTxWarp>
            <a:spAutoFit/>
          </a:bodyPr>
          <a:lstStyle/>
          <a:p>
            <a:pPr marL="0" indent="0" algn="l">
              <a:buNone/>
            </a:pPr>
            <a:r>
              <a:rPr lang="en-US" sz="1400" b="1" dirty="0">
                <a:solidFill>
                  <a:schemeClr val="bg1"/>
                </a:solidFill>
                <a:cs typeface="Arial"/>
              </a:rPr>
              <a:t>Hazards</a:t>
            </a:r>
            <a:endParaRPr lang="en-US" sz="1400" b="1" dirty="0">
              <a:solidFill>
                <a:schemeClr val="bg1"/>
              </a:solidFill>
            </a:endParaRPr>
          </a:p>
        </p:txBody>
      </p:sp>
      <p:graphicFrame>
        <p:nvGraphicFramePr>
          <p:cNvPr id="39" name="Chart 38">
            <a:extLst>
              <a:ext uri="{FF2B5EF4-FFF2-40B4-BE49-F238E27FC236}">
                <a16:creationId xmlns:a16="http://schemas.microsoft.com/office/drawing/2014/main" id="{D1BDD870-FF52-74C5-B67D-5CB45AE8F0B1}"/>
              </a:ext>
            </a:extLst>
          </p:cNvPr>
          <p:cNvGraphicFramePr/>
          <p:nvPr>
            <p:custDataLst>
              <p:tags r:id="rId2"/>
            </p:custDataLst>
            <p:extLst>
              <p:ext uri="{D42A27DB-BD31-4B8C-83A1-F6EECF244321}">
                <p14:modId xmlns:p14="http://schemas.microsoft.com/office/powerpoint/2010/main" val="4121273701"/>
              </p:ext>
            </p:extLst>
          </p:nvPr>
        </p:nvGraphicFramePr>
        <p:xfrm>
          <a:off x="8076146" y="2248258"/>
          <a:ext cx="3687763" cy="2838467"/>
        </p:xfrm>
        <a:graphic>
          <a:graphicData uri="http://schemas.openxmlformats.org/drawingml/2006/chart">
            <c:chart xmlns:c="http://schemas.openxmlformats.org/drawingml/2006/chart" xmlns:r="http://schemas.openxmlformats.org/officeDocument/2006/relationships" r:id="rId26"/>
          </a:graphicData>
        </a:graphic>
      </p:graphicFrame>
      <p:sp>
        <p:nvSpPr>
          <p:cNvPr id="40" name="Text Placeholder 10">
            <a:extLst>
              <a:ext uri="{FF2B5EF4-FFF2-40B4-BE49-F238E27FC236}">
                <a16:creationId xmlns:a16="http://schemas.microsoft.com/office/drawing/2014/main" id="{F677D96C-2D3C-4B4A-B4DB-B4BD43E2D3C1}"/>
              </a:ext>
            </a:extLst>
          </p:cNvPr>
          <p:cNvSpPr>
            <a:spLocks/>
          </p:cNvSpPr>
          <p:nvPr>
            <p:custDataLst>
              <p:tags r:id="rId3"/>
            </p:custDataLst>
          </p:nvPr>
        </p:nvSpPr>
        <p:spPr bwMode="auto">
          <a:xfrm>
            <a:off x="9079446" y="5221645"/>
            <a:ext cx="800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4928E143-6BB1-4C39-8515-BAC5CD075F81}" type="datetime'O''t''''''he''''r'' ''T''''''''''''''''''ra''''''uma'''''">
              <a:rPr lang="en-US" altLang="en-US" sz="1000" smtClean="0"/>
              <a:pPr marL="0" lvl="0" indent="0" algn="ctr">
                <a:spcBef>
                  <a:spcPct val="0"/>
                </a:spcBef>
                <a:spcAft>
                  <a:spcPct val="0"/>
                </a:spcAft>
                <a:buNone/>
              </a:pPr>
              <a:t>Other Trauma</a:t>
            </a:fld>
            <a:endParaRPr lang="en-US" sz="1000" dirty="0"/>
          </a:p>
        </p:txBody>
      </p:sp>
      <p:sp>
        <p:nvSpPr>
          <p:cNvPr id="41" name="Text Placeholder 10">
            <a:extLst>
              <a:ext uri="{FF2B5EF4-FFF2-40B4-BE49-F238E27FC236}">
                <a16:creationId xmlns:a16="http://schemas.microsoft.com/office/drawing/2014/main" id="{A2E678EB-3136-7F7F-49DC-187FE1F925B0}"/>
              </a:ext>
            </a:extLst>
          </p:cNvPr>
          <p:cNvSpPr>
            <a:spLocks/>
          </p:cNvSpPr>
          <p:nvPr>
            <p:custDataLst>
              <p:tags r:id="rId4"/>
            </p:custDataLst>
          </p:nvPr>
        </p:nvSpPr>
        <p:spPr bwMode="auto">
          <a:xfrm>
            <a:off x="10044646" y="5221645"/>
            <a:ext cx="631825" cy="4572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B408FB9C-885F-402C-A995-AB198D65F664}" type="datetime'Frac''t''u''''r''e, Cr''''''u''''sh, Di''slo''''catio''n'''''">
              <a:rPr lang="en-US" altLang="en-US" sz="1000" smtClean="0"/>
              <a:pPr marL="0" lvl="0" indent="0" algn="ctr">
                <a:spcBef>
                  <a:spcPct val="0"/>
                </a:spcBef>
                <a:spcAft>
                  <a:spcPct val="0"/>
                </a:spcAft>
                <a:buNone/>
              </a:pPr>
              <a:t>Fracture, Crush, Dislocation</a:t>
            </a:fld>
            <a:endParaRPr lang="en-US" sz="1000" dirty="0"/>
          </a:p>
        </p:txBody>
      </p:sp>
      <p:sp>
        <p:nvSpPr>
          <p:cNvPr id="42" name="Text Placeholder 10">
            <a:extLst>
              <a:ext uri="{FF2B5EF4-FFF2-40B4-BE49-F238E27FC236}">
                <a16:creationId xmlns:a16="http://schemas.microsoft.com/office/drawing/2014/main" id="{46CD3F8A-1484-AC61-E12B-9C6688101CD0}"/>
              </a:ext>
            </a:extLst>
          </p:cNvPr>
          <p:cNvSpPr>
            <a:spLocks/>
          </p:cNvSpPr>
          <p:nvPr>
            <p:custDataLst>
              <p:tags r:id="rId5"/>
            </p:custDataLst>
          </p:nvPr>
        </p:nvSpPr>
        <p:spPr bwMode="auto">
          <a:xfrm>
            <a:off x="10913009" y="5221645"/>
            <a:ext cx="654050" cy="3048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CD513ED2-026B-4B97-8B94-01214E1A4EF4}" type="datetime'''Bu''''r''''''n''''''''''''s&#10;C''''''''''o''mmun''i''ty'''">
              <a:rPr lang="en-US" altLang="en-US" sz="1000" smtClean="0"/>
              <a:pPr marL="0" lvl="0" indent="0" algn="ctr">
                <a:spcBef>
                  <a:spcPct val="0"/>
                </a:spcBef>
                <a:spcAft>
                  <a:spcPct val="0"/>
                </a:spcAft>
                <a:buNone/>
              </a:pPr>
              <a:t>Burns
Community</a:t>
            </a:fld>
            <a:endParaRPr lang="en-US" sz="1000" dirty="0"/>
          </a:p>
        </p:txBody>
      </p:sp>
      <p:sp>
        <p:nvSpPr>
          <p:cNvPr id="43" name="Text Placeholder 10">
            <a:extLst>
              <a:ext uri="{FF2B5EF4-FFF2-40B4-BE49-F238E27FC236}">
                <a16:creationId xmlns:a16="http://schemas.microsoft.com/office/drawing/2014/main" id="{DEDCD8B1-533A-5610-449F-C6504480B5D5}"/>
              </a:ext>
            </a:extLst>
          </p:cNvPr>
          <p:cNvSpPr>
            <a:spLocks/>
          </p:cNvSpPr>
          <p:nvPr>
            <p:custDataLst>
              <p:tags r:id="rId6"/>
            </p:custDataLst>
          </p:nvPr>
        </p:nvSpPr>
        <p:spPr bwMode="auto">
          <a:xfrm>
            <a:off x="8272997" y="5221645"/>
            <a:ext cx="6508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5706DAC1-B5C2-49B7-A95D-52AF681DDC29}" type="datetime'''''A''''mpu''''''t''''''a''''''''''''''''''''ti''o''''n'''''">
              <a:rPr lang="en-US" altLang="en-US" sz="1000" smtClean="0"/>
              <a:pPr marL="0" lvl="0" indent="0" algn="ctr">
                <a:spcBef>
                  <a:spcPct val="0"/>
                </a:spcBef>
                <a:spcAft>
                  <a:spcPct val="0"/>
                </a:spcAft>
                <a:buNone/>
              </a:pPr>
              <a:t>Amputation</a:t>
            </a:fld>
            <a:endParaRPr lang="en-US" sz="1000" dirty="0"/>
          </a:p>
        </p:txBody>
      </p:sp>
      <p:sp>
        <p:nvSpPr>
          <p:cNvPr id="44" name="Text Placeholder 10">
            <a:extLst>
              <a:ext uri="{FF2B5EF4-FFF2-40B4-BE49-F238E27FC236}">
                <a16:creationId xmlns:a16="http://schemas.microsoft.com/office/drawing/2014/main" id="{88AFC02B-CFB5-AE08-E966-AA148CD50612}"/>
              </a:ext>
            </a:extLst>
          </p:cNvPr>
          <p:cNvSpPr txBox="1">
            <a:spLocks/>
          </p:cNvSpPr>
          <p:nvPr>
            <p:custDataLst>
              <p:tags r:id="rId7"/>
            </p:custDataLst>
          </p:nvPr>
        </p:nvSpPr>
        <p:spPr bwMode="gray">
          <a:xfrm>
            <a:off x="9184221" y="3473805"/>
            <a:ext cx="5921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200" dirty="0">
                <a:effectLst/>
              </a:rPr>
              <a:t>$</a:t>
            </a:r>
            <a:fld id="{8CC8EA38-F03F-4F00-A06C-25797A6A8036}" type="datetime'''''''6''3'''''''''''',''''''''0''''''4''''4'''''''''">
              <a:rPr lang="en-US" altLang="en-US" sz="1200" smtClean="0">
                <a:effectLst/>
              </a:rPr>
              <a:pPr marL="0" indent="0" algn="ctr">
                <a:spcBef>
                  <a:spcPct val="0"/>
                </a:spcBef>
                <a:spcAft>
                  <a:spcPct val="0"/>
                </a:spcAft>
                <a:buNone/>
              </a:pPr>
              <a:t>63,044</a:t>
            </a:fld>
            <a:endParaRPr lang="en-US" sz="1200" dirty="0"/>
          </a:p>
        </p:txBody>
      </p:sp>
      <p:sp>
        <p:nvSpPr>
          <p:cNvPr id="45" name="Text Placeholder 10">
            <a:extLst>
              <a:ext uri="{FF2B5EF4-FFF2-40B4-BE49-F238E27FC236}">
                <a16:creationId xmlns:a16="http://schemas.microsoft.com/office/drawing/2014/main" id="{3B000B08-6751-2E9E-FCA5-3450BD09EA18}"/>
              </a:ext>
            </a:extLst>
          </p:cNvPr>
          <p:cNvSpPr txBox="1">
            <a:spLocks/>
          </p:cNvSpPr>
          <p:nvPr>
            <p:custDataLst>
              <p:tags r:id="rId8"/>
            </p:custDataLst>
          </p:nvPr>
        </p:nvSpPr>
        <p:spPr bwMode="gray">
          <a:xfrm>
            <a:off x="10065284" y="3492855"/>
            <a:ext cx="5921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200" dirty="0">
                <a:effectLst/>
              </a:rPr>
              <a:t>$62,240</a:t>
            </a:r>
            <a:endParaRPr lang="en-US" sz="1200" dirty="0"/>
          </a:p>
        </p:txBody>
      </p:sp>
      <p:sp>
        <p:nvSpPr>
          <p:cNvPr id="46" name="Text Placeholder 10">
            <a:extLst>
              <a:ext uri="{FF2B5EF4-FFF2-40B4-BE49-F238E27FC236}">
                <a16:creationId xmlns:a16="http://schemas.microsoft.com/office/drawing/2014/main" id="{53D7FB74-4ED4-BA6D-FEBA-33EF4B7668E3}"/>
              </a:ext>
            </a:extLst>
          </p:cNvPr>
          <p:cNvSpPr txBox="1">
            <a:spLocks/>
          </p:cNvSpPr>
          <p:nvPr>
            <p:custDataLst>
              <p:tags r:id="rId9"/>
            </p:custDataLst>
          </p:nvPr>
        </p:nvSpPr>
        <p:spPr bwMode="gray">
          <a:xfrm>
            <a:off x="10944759" y="3719868"/>
            <a:ext cx="5921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200" dirty="0">
                <a:effectLst/>
              </a:rPr>
              <a:t>$</a:t>
            </a:r>
            <a:fld id="{C864D2DB-014C-4D9F-A349-B2C71817D9C3}" type="datetime'5''''''''''''2,''2''''''''''''''''''''22'''''''''''''''''">
              <a:rPr lang="en-US" altLang="en-US" sz="1200" smtClean="0">
                <a:effectLst/>
              </a:rPr>
              <a:pPr marL="0" indent="0" algn="ctr">
                <a:spcBef>
                  <a:spcPct val="0"/>
                </a:spcBef>
                <a:spcAft>
                  <a:spcPct val="0"/>
                </a:spcAft>
                <a:buNone/>
              </a:pPr>
              <a:t>52,222</a:t>
            </a:fld>
            <a:endParaRPr lang="en-US" sz="1200" dirty="0"/>
          </a:p>
        </p:txBody>
      </p:sp>
      <p:sp>
        <p:nvSpPr>
          <p:cNvPr id="47" name="Text Placeholder 10">
            <a:extLst>
              <a:ext uri="{FF2B5EF4-FFF2-40B4-BE49-F238E27FC236}">
                <a16:creationId xmlns:a16="http://schemas.microsoft.com/office/drawing/2014/main" id="{A8239466-1681-3DD7-DD49-ABABADA1EECD}"/>
              </a:ext>
            </a:extLst>
          </p:cNvPr>
          <p:cNvSpPr txBox="1">
            <a:spLocks/>
          </p:cNvSpPr>
          <p:nvPr>
            <p:custDataLst>
              <p:tags r:id="rId10"/>
            </p:custDataLst>
          </p:nvPr>
        </p:nvSpPr>
        <p:spPr bwMode="gray">
          <a:xfrm>
            <a:off x="8206321" y="2046645"/>
            <a:ext cx="795338" cy="27781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200" dirty="0">
                <a:effectLst/>
              </a:rPr>
              <a:t>$</a:t>
            </a:r>
            <a:r>
              <a:rPr lang="en-US" altLang="en-US" sz="1200" dirty="0"/>
              <a:t>126,033</a:t>
            </a:r>
            <a:endParaRPr lang="en-US" sz="1200" dirty="0"/>
          </a:p>
        </p:txBody>
      </p:sp>
      <p:sp>
        <p:nvSpPr>
          <p:cNvPr id="48" name="Rectangle 47">
            <a:extLst>
              <a:ext uri="{FF2B5EF4-FFF2-40B4-BE49-F238E27FC236}">
                <a16:creationId xmlns:a16="http://schemas.microsoft.com/office/drawing/2014/main" id="{CA53679A-3C59-12E5-3732-999AC2C93202}"/>
              </a:ext>
            </a:extLst>
          </p:cNvPr>
          <p:cNvSpPr/>
          <p:nvPr/>
        </p:nvSpPr>
        <p:spPr bwMode="gray">
          <a:xfrm>
            <a:off x="304800" y="5786795"/>
            <a:ext cx="7523654" cy="26590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700" dirty="0">
                <a:solidFill>
                  <a:schemeClr val="bg2"/>
                </a:solidFill>
                <a:ea typeface="+mn-lt"/>
                <a:cs typeface="+mn-lt"/>
              </a:rPr>
              <a:t>*</a:t>
            </a:r>
            <a:r>
              <a:rPr lang="en-US" sz="700" i="1" dirty="0">
                <a:solidFill>
                  <a:schemeClr val="bg2"/>
                </a:solidFill>
                <a:ea typeface="+mn-lt"/>
                <a:cs typeface="+mn-lt"/>
              </a:rPr>
              <a:t>*EU regulations address similar requirements through OSH, Machinery, and Pressure Equipment Directives but often impose stricter exposure limits than OSHA. Asian jurisdictions also regulate these risks through frameworks such as KOSHA and other country-specific OSHA equivalents, though standards and enforcement can vary by country. This list is not exhaustive.</a:t>
            </a:r>
            <a:endParaRPr lang="en-US" i="1" dirty="0">
              <a:solidFill>
                <a:schemeClr val="bg2"/>
              </a:solidFill>
              <a:ea typeface="+mn-lt"/>
              <a:cs typeface="+mn-lt"/>
            </a:endParaRPr>
          </a:p>
        </p:txBody>
      </p:sp>
    </p:spTree>
    <p:extLst>
      <p:ext uri="{BB962C8B-B14F-4D97-AF65-F5344CB8AC3E}">
        <p14:creationId xmlns:p14="http://schemas.microsoft.com/office/powerpoint/2010/main" val="1381734741"/>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495A7503-EBB8-F7FC-18BE-53728A9B1E7B}"/>
              </a:ext>
            </a:extLst>
          </p:cNvPr>
          <p:cNvGraphicFramePr>
            <a:graphicFrameLocks/>
          </p:cNvGraphicFramePr>
          <p:nvPr>
            <p:custDataLst>
              <p:tags r:id="rId1"/>
            </p:custDataLst>
            <p:extLst>
              <p:ext uri="{D42A27DB-BD31-4B8C-83A1-F6EECF244321}">
                <p14:modId xmlns:p14="http://schemas.microsoft.com/office/powerpoint/2010/main" val="2256872962"/>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10" name="think-cell data - do not delete" hidden="1">
                        <a:extLst>
                          <a:ext uri="{FF2B5EF4-FFF2-40B4-BE49-F238E27FC236}">
                            <a16:creationId xmlns:a16="http://schemas.microsoft.com/office/drawing/2014/main" id="{495A7503-EBB8-F7FC-18BE-53728A9B1E7B}"/>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ext Placeholder 1">
            <a:extLst>
              <a:ext uri="{FF2B5EF4-FFF2-40B4-BE49-F238E27FC236}">
                <a16:creationId xmlns:a16="http://schemas.microsoft.com/office/drawing/2014/main" id="{686A640F-4922-A748-1A43-529B883CAB28}"/>
              </a:ext>
            </a:extLst>
          </p:cNvPr>
          <p:cNvSpPr>
            <a:spLocks noGrp="1"/>
          </p:cNvSpPr>
          <p:nvPr>
            <p:ph type="body" sz="quarter" idx="14"/>
          </p:nvPr>
        </p:nvSpPr>
        <p:spPr/>
        <p:txBody>
          <a:bodyPr/>
          <a:lstStyle/>
          <a:p>
            <a:pPr marL="0" indent="0">
              <a:buNone/>
            </a:pPr>
            <a:r>
              <a:rPr lang="en-US" dirty="0"/>
              <a:t>GHP system monitoring includes:</a:t>
            </a:r>
          </a:p>
          <a:p>
            <a:pPr marL="0" indent="0">
              <a:buNone/>
            </a:pPr>
            <a:endParaRPr lang="en-US" dirty="0"/>
          </a:p>
          <a:p>
            <a:r>
              <a:rPr lang="en-US" sz="1050" b="1" dirty="0"/>
              <a:t>Temperature set points: </a:t>
            </a:r>
            <a:r>
              <a:rPr lang="en-US" sz="1050" dirty="0"/>
              <a:t>Primarily temperature in the internal environment. Based on specified target temperatures, actual temperatures are continuously measured for deviance using probes.</a:t>
            </a:r>
          </a:p>
          <a:p>
            <a:r>
              <a:rPr lang="en-US" sz="1050" b="1" dirty="0"/>
              <a:t>System-level controllers: </a:t>
            </a:r>
            <a:r>
              <a:rPr lang="en-US" sz="1050" dirty="0"/>
              <a:t>Primarily pressures and flow rates of the heat pump loop. As seen in the study shown left, the heat pump system is activated to release </a:t>
            </a:r>
            <a:r>
              <a:rPr lang="en-US" sz="1050" b="1" dirty="0"/>
              <a:t>180 L/minute </a:t>
            </a:r>
            <a:r>
              <a:rPr lang="en-US" sz="1050" dirty="0"/>
              <a:t>once the control room temperature falls </a:t>
            </a:r>
            <a:r>
              <a:rPr lang="en-US" sz="1050" b="1" dirty="0"/>
              <a:t>below 14.5℃</a:t>
            </a:r>
            <a:r>
              <a:rPr lang="en-US" sz="1050" dirty="0"/>
              <a:t>.</a:t>
            </a:r>
          </a:p>
          <a:p>
            <a:r>
              <a:rPr lang="en-US" sz="1050" b="1" dirty="0"/>
              <a:t>Risk factors: </a:t>
            </a:r>
            <a:r>
              <a:rPr lang="en-US" sz="1050" dirty="0"/>
              <a:t>Temperature probe failure, mechanical leaks, and more can affect system operation.</a:t>
            </a:r>
          </a:p>
          <a:p>
            <a:r>
              <a:rPr lang="en-US" sz="1050" b="1" dirty="0"/>
              <a:t>Main service providers and players:</a:t>
            </a:r>
          </a:p>
          <a:p>
            <a:endParaRPr lang="en-US" dirty="0"/>
          </a:p>
        </p:txBody>
      </p:sp>
      <p:sp>
        <p:nvSpPr>
          <p:cNvPr id="3" name="Title 2">
            <a:extLst>
              <a:ext uri="{FF2B5EF4-FFF2-40B4-BE49-F238E27FC236}">
                <a16:creationId xmlns:a16="http://schemas.microsoft.com/office/drawing/2014/main" id="{6F9159F7-1F7B-D9F3-77FD-44AAAD5D6CEF}"/>
              </a:ext>
            </a:extLst>
          </p:cNvPr>
          <p:cNvSpPr>
            <a:spLocks noGrp="1"/>
          </p:cNvSpPr>
          <p:nvPr>
            <p:ph type="title"/>
          </p:nvPr>
        </p:nvSpPr>
        <p:spPr/>
        <p:txBody>
          <a:bodyPr vert="horz" rIns="91440"/>
          <a:lstStyle/>
          <a:p>
            <a:r>
              <a:rPr lang="en-US" dirty="0"/>
              <a:t>Critical parameters like temperatures, system pressure, and flow rates need to be monitored</a:t>
            </a:r>
          </a:p>
        </p:txBody>
      </p:sp>
      <p:sp>
        <p:nvSpPr>
          <p:cNvPr id="4" name="Footer Placeholder 3">
            <a:extLst>
              <a:ext uri="{FF2B5EF4-FFF2-40B4-BE49-F238E27FC236}">
                <a16:creationId xmlns:a16="http://schemas.microsoft.com/office/drawing/2014/main" id="{98D7DB62-D51C-67E8-F850-BFA1D8C807A7}"/>
              </a:ext>
            </a:extLst>
          </p:cNvPr>
          <p:cNvSpPr>
            <a:spLocks noGrp="1"/>
          </p:cNvSpPr>
          <p:nvPr>
            <p:ph type="ftr" sz="quarter" idx="3"/>
          </p:nvPr>
        </p:nvSpPr>
        <p:spPr/>
        <p:txBody>
          <a:bodyPr/>
          <a:lstStyle/>
          <a:p>
            <a:r>
              <a:rPr lang="en-US" dirty="0">
                <a:solidFill>
                  <a:srgbClr val="000000"/>
                </a:solidFill>
              </a:rPr>
              <a:t>Sources: </a:t>
            </a:r>
            <a:r>
              <a:rPr lang="en-US" dirty="0">
                <a:solidFill>
                  <a:srgbClr val="000000"/>
                </a:solidFill>
                <a:hlinkClick r:id="rId5"/>
              </a:rPr>
              <a:t>Open-source IoT monitoring system of a shallow geothermal system for heating and cooling year-round in Korea</a:t>
            </a:r>
            <a:r>
              <a:rPr lang="en-US" dirty="0">
                <a:solidFill>
                  <a:srgbClr val="000000"/>
                </a:solidFill>
              </a:rPr>
              <a:t> (Energy, 2022).</a:t>
            </a:r>
          </a:p>
          <a:p>
            <a:pPr lvl="0">
              <a:defRPr/>
            </a:pPr>
            <a:r>
              <a:rPr lang="en-US" dirty="0">
                <a:solidFill>
                  <a:srgbClr val="000000"/>
                </a:solidFill>
              </a:rPr>
              <a:t>Credit: Hassan Riaz, Pia Doris Morrow, and </a:t>
            </a:r>
            <a:r>
              <a:rPr lang="en-US" dirty="0">
                <a:solidFill>
                  <a:srgbClr val="000000"/>
                </a:solidFill>
                <a:hlinkClick r:id="rId6"/>
              </a:rPr>
              <a:t>Gernot Wagner</a:t>
            </a:r>
            <a:r>
              <a:rPr lang="en-US" dirty="0">
                <a:solidFill>
                  <a:srgbClr val="000000"/>
                </a:solidFill>
              </a:rPr>
              <a:t>. </a:t>
            </a:r>
            <a:r>
              <a:rPr lang="en-US" dirty="0">
                <a:hlinkClick r:id="rId7"/>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rgbClr val="000000"/>
              </a:solidFill>
              <a:cs typeface="Arial"/>
            </a:endParaRPr>
          </a:p>
        </p:txBody>
      </p:sp>
      <p:sp>
        <p:nvSpPr>
          <p:cNvPr id="5" name="Text Placeholder 4">
            <a:extLst>
              <a:ext uri="{FF2B5EF4-FFF2-40B4-BE49-F238E27FC236}">
                <a16:creationId xmlns:a16="http://schemas.microsoft.com/office/drawing/2014/main" id="{031768C2-F486-2A0B-B303-F7265EFB2B86}"/>
              </a:ext>
            </a:extLst>
          </p:cNvPr>
          <p:cNvSpPr>
            <a:spLocks noGrp="1"/>
          </p:cNvSpPr>
          <p:nvPr>
            <p:ph type="body" sz="quarter" idx="13"/>
          </p:nvPr>
        </p:nvSpPr>
        <p:spPr/>
        <p:txBody>
          <a:bodyPr/>
          <a:lstStyle/>
          <a:p>
            <a:r>
              <a:rPr lang="en-US" dirty="0"/>
              <a:t>Temperature vs. system flow rate during 36 hours of a GHP system operation in Korea</a:t>
            </a:r>
          </a:p>
        </p:txBody>
      </p:sp>
      <p:sp>
        <p:nvSpPr>
          <p:cNvPr id="7" name="Oval 6">
            <a:extLst>
              <a:ext uri="{FF2B5EF4-FFF2-40B4-BE49-F238E27FC236}">
                <a16:creationId xmlns:a16="http://schemas.microsoft.com/office/drawing/2014/main" id="{26D1B381-3D0D-297A-28D8-5737818A2981}"/>
              </a:ext>
            </a:extLst>
          </p:cNvPr>
          <p:cNvSpPr/>
          <p:nvPr/>
        </p:nvSpPr>
        <p:spPr bwMode="gray">
          <a:xfrm>
            <a:off x="54864" y="552234"/>
            <a:ext cx="274320" cy="274320"/>
          </a:xfrm>
          <a:prstGeom prst="ellipse">
            <a:avLst/>
          </a:prstGeom>
          <a:solidFill>
            <a:srgbClr val="3078AE"/>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err="1">
              <a:solidFill>
                <a:schemeClr val="tx1"/>
              </a:solidFill>
            </a:endParaRPr>
          </a:p>
        </p:txBody>
      </p:sp>
      <p:sp>
        <p:nvSpPr>
          <p:cNvPr id="8" name="Text Placeholder 2">
            <a:extLst>
              <a:ext uri="{FF2B5EF4-FFF2-40B4-BE49-F238E27FC236}">
                <a16:creationId xmlns:a16="http://schemas.microsoft.com/office/drawing/2014/main" id="{3C2DEF72-91D4-87E9-557B-0599069E1064}"/>
              </a:ext>
            </a:extLst>
          </p:cNvPr>
          <p:cNvSpPr txBox="1">
            <a:spLocks/>
          </p:cNvSpPr>
          <p:nvPr/>
        </p:nvSpPr>
        <p:spPr>
          <a:xfrm>
            <a:off x="54864" y="552234"/>
            <a:ext cx="274320" cy="274320"/>
          </a:xfrm>
          <a:prstGeom prst="rect">
            <a:avLst/>
          </a:prstGeom>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200" b="1" dirty="0">
                <a:solidFill>
                  <a:schemeClr val="bg1"/>
                </a:solidFill>
              </a:rPr>
              <a:t>5</a:t>
            </a:r>
          </a:p>
        </p:txBody>
      </p:sp>
      <p:sp>
        <p:nvSpPr>
          <p:cNvPr id="9" name="Text Placeholder 1">
            <a:extLst>
              <a:ext uri="{FF2B5EF4-FFF2-40B4-BE49-F238E27FC236}">
                <a16:creationId xmlns:a16="http://schemas.microsoft.com/office/drawing/2014/main" id="{D01CAAAB-E71D-4465-07AB-714C6FFCFC93}"/>
              </a:ext>
            </a:extLst>
          </p:cNvPr>
          <p:cNvSpPr txBox="1">
            <a:spLocks/>
          </p:cNvSpPr>
          <p:nvPr/>
        </p:nvSpPr>
        <p:spPr>
          <a:xfrm>
            <a:off x="0" y="0"/>
            <a:ext cx="3886200" cy="320040"/>
          </a:xfrm>
          <a:prstGeom prst="rect">
            <a:avLst/>
          </a:prstGeom>
          <a:solidFill>
            <a:srgbClr val="3078AE"/>
          </a:solidFill>
        </p:spPr>
        <p:txBody>
          <a:bodyPr vert="horz" lIns="91440" tIns="45720" rIns="91440" bIns="45720" rtlCol="0" anchor="ctr">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Deployment: Operation</a:t>
            </a:r>
          </a:p>
        </p:txBody>
      </p:sp>
      <p:pic>
        <p:nvPicPr>
          <p:cNvPr id="11" name="Picture 2" descr="Luna OptaSense logo">
            <a:extLst>
              <a:ext uri="{FF2B5EF4-FFF2-40B4-BE49-F238E27FC236}">
                <a16:creationId xmlns:a16="http://schemas.microsoft.com/office/drawing/2014/main" id="{21129896-67B8-9042-51D5-DEEB059F7907}"/>
              </a:ext>
            </a:extLst>
          </p:cNvPr>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10157361" y="5617276"/>
            <a:ext cx="528009" cy="185859"/>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8" descr="Enertech Global, LLC">
            <a:extLst>
              <a:ext uri="{FF2B5EF4-FFF2-40B4-BE49-F238E27FC236}">
                <a16:creationId xmlns:a16="http://schemas.microsoft.com/office/drawing/2014/main" id="{A8E66B2C-1C49-05D6-10A5-CA68CD677E58}"/>
              </a:ext>
            </a:extLst>
          </p:cNvPr>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9666669" y="5786826"/>
            <a:ext cx="443832" cy="179326"/>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10" descr="ClimateMaster Logo 2009">
            <a:extLst>
              <a:ext uri="{FF2B5EF4-FFF2-40B4-BE49-F238E27FC236}">
                <a16:creationId xmlns:a16="http://schemas.microsoft.com/office/drawing/2014/main" id="{31A7DB2A-855C-559E-03F6-9DEA1E77A76A}"/>
              </a:ext>
            </a:extLst>
          </p:cNvPr>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10732230" y="5783560"/>
            <a:ext cx="532461" cy="185859"/>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14" descr="image">
            <a:extLst>
              <a:ext uri="{FF2B5EF4-FFF2-40B4-BE49-F238E27FC236}">
                <a16:creationId xmlns:a16="http://schemas.microsoft.com/office/drawing/2014/main" id="{095FDA71-2579-CD3A-5409-6ECF172892AE}"/>
              </a:ext>
            </a:extLst>
          </p:cNvPr>
          <p:cNvPicPr>
            <a:picLocks noChangeAspect="1" noChangeArrowheads="1"/>
          </p:cNvPicPr>
          <p:nvPr/>
        </p:nvPicPr>
        <p:blipFill>
          <a:blip r:embed="rId11" cstate="screen">
            <a:extLst>
              <a:ext uri="{28A0092B-C50C-407E-A947-70E740481C1C}">
                <a14:useLocalDpi xmlns:a14="http://schemas.microsoft.com/office/drawing/2010/main"/>
              </a:ext>
            </a:extLst>
          </a:blip>
          <a:srcRect/>
          <a:stretch>
            <a:fillRect/>
          </a:stretch>
        </p:blipFill>
        <p:spPr bwMode="auto">
          <a:xfrm>
            <a:off x="11311552" y="5586919"/>
            <a:ext cx="500471" cy="246573"/>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15" name="Chart 14">
            <a:extLst>
              <a:ext uri="{FF2B5EF4-FFF2-40B4-BE49-F238E27FC236}">
                <a16:creationId xmlns:a16="http://schemas.microsoft.com/office/drawing/2014/main" id="{54B64766-7009-769E-5290-0993B88D6F28}"/>
              </a:ext>
            </a:extLst>
          </p:cNvPr>
          <p:cNvGraphicFramePr>
            <a:graphicFrameLocks/>
          </p:cNvGraphicFramePr>
          <p:nvPr>
            <p:extLst>
              <p:ext uri="{D42A27DB-BD31-4B8C-83A1-F6EECF244321}">
                <p14:modId xmlns:p14="http://schemas.microsoft.com/office/powerpoint/2010/main" val="1407323112"/>
              </p:ext>
            </p:extLst>
          </p:nvPr>
        </p:nvGraphicFramePr>
        <p:xfrm>
          <a:off x="304799" y="2171700"/>
          <a:ext cx="8766793" cy="3924300"/>
        </p:xfrm>
        <a:graphic>
          <a:graphicData uri="http://schemas.openxmlformats.org/drawingml/2006/chart">
            <c:chart xmlns:c="http://schemas.openxmlformats.org/drawingml/2006/chart" xmlns:r="http://schemas.openxmlformats.org/officeDocument/2006/relationships" r:id="rId12"/>
          </a:graphicData>
        </a:graphic>
      </p:graphicFrame>
      <p:sp>
        <p:nvSpPr>
          <p:cNvPr id="16" name="AutoShape 4" descr="Color logo - AP Sensing GmbH">
            <a:extLst>
              <a:ext uri="{FF2B5EF4-FFF2-40B4-BE49-F238E27FC236}">
                <a16:creationId xmlns:a16="http://schemas.microsoft.com/office/drawing/2014/main" id="{FE3C54DF-B9B8-81CC-2E5B-92EF44B38747}"/>
              </a:ext>
            </a:extLst>
          </p:cNvPr>
          <p:cNvSpPr>
            <a:spLocks noChangeAspect="1" noChangeArrowheads="1"/>
          </p:cNvSpPr>
          <p:nvPr/>
        </p:nvSpPr>
        <p:spPr bwMode="auto">
          <a:xfrm>
            <a:off x="5937083" y="3270083"/>
            <a:ext cx="353006" cy="353006"/>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1171448398"/>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4A45E84-C2B5-4D05-4984-3262FFACB76C}"/>
            </a:ext>
          </a:extLst>
        </p:cNvPr>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D01F5AC1-BCD8-70AD-862E-091F9361C7D1}"/>
              </a:ext>
            </a:extLst>
          </p:cNvPr>
          <p:cNvGraphicFramePr>
            <a:graphicFrameLocks/>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10" name="think-cell data - do not delete" hidden="1">
                        <a:extLst>
                          <a:ext uri="{FF2B5EF4-FFF2-40B4-BE49-F238E27FC236}">
                            <a16:creationId xmlns:a16="http://schemas.microsoft.com/office/drawing/2014/main" id="{D01F5AC1-BCD8-70AD-862E-091F9361C7D1}"/>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ext Placeholder 1">
            <a:extLst>
              <a:ext uri="{FF2B5EF4-FFF2-40B4-BE49-F238E27FC236}">
                <a16:creationId xmlns:a16="http://schemas.microsoft.com/office/drawing/2014/main" id="{21E7ABD4-3281-0DFC-BA6A-8995C4827D84}"/>
              </a:ext>
            </a:extLst>
          </p:cNvPr>
          <p:cNvSpPr>
            <a:spLocks noGrp="1"/>
          </p:cNvSpPr>
          <p:nvPr>
            <p:ph type="body" sz="quarter" idx="14"/>
          </p:nvPr>
        </p:nvSpPr>
        <p:spPr/>
        <p:txBody>
          <a:bodyPr rIns="91440"/>
          <a:lstStyle/>
          <a:p>
            <a:pPr marL="0" indent="0">
              <a:buNone/>
            </a:pPr>
            <a:r>
              <a:rPr lang="en-US" dirty="0"/>
              <a:t>A GHP system’s overall maintenance costs and reliability can be optimized through proactive owner engagement:</a:t>
            </a:r>
          </a:p>
          <a:p>
            <a:pPr marL="0" indent="0">
              <a:buNone/>
            </a:pPr>
            <a:endParaRPr lang="en-US" dirty="0"/>
          </a:p>
          <a:p>
            <a:r>
              <a:rPr lang="en-US" sz="1050" b="1" dirty="0"/>
              <a:t>Integrate GHP maintenance into facility management: </a:t>
            </a:r>
            <a:r>
              <a:rPr lang="en-US" sz="1050" dirty="0"/>
              <a:t>For commercial facilities with regular maintenance staff, critical areas such as testing refrigerant and examining leaks should be included in maintenance checklists.</a:t>
            </a:r>
          </a:p>
          <a:p>
            <a:r>
              <a:rPr lang="en-US" sz="1050" b="1" dirty="0"/>
              <a:t>Monitor performance: </a:t>
            </a:r>
            <a:r>
              <a:rPr lang="en-US" sz="1050" dirty="0"/>
              <a:t>Observe </a:t>
            </a:r>
            <a:br>
              <a:rPr lang="en-US" sz="1050" dirty="0"/>
            </a:br>
            <a:r>
              <a:rPr lang="en-US" sz="1050" dirty="0"/>
              <a:t>GHP performance and track utility consumption for efficiencies, engaging with trusted technicians for any adjustments needed.</a:t>
            </a:r>
          </a:p>
          <a:p>
            <a:r>
              <a:rPr lang="en-US" sz="1050" b="1" dirty="0"/>
              <a:t>Budget for routine service: </a:t>
            </a:r>
            <a:r>
              <a:rPr lang="en-US" sz="1050" dirty="0"/>
              <a:t>Annual maintenance that requires technicians can cost </a:t>
            </a:r>
            <a:r>
              <a:rPr lang="en-US" sz="1050" b="1" dirty="0"/>
              <a:t>$300 to $500 </a:t>
            </a:r>
            <a:r>
              <a:rPr lang="en-US" sz="1050" dirty="0"/>
              <a:t>per year, but that service extends GHP system life and reduces the need for eventual equipment replacement or repairs that can cost </a:t>
            </a:r>
            <a:r>
              <a:rPr lang="en-US" sz="1050" b="1" dirty="0"/>
              <a:t>more than $2,000</a:t>
            </a:r>
            <a:r>
              <a:rPr lang="en-US" sz="1050" dirty="0"/>
              <a:t>.</a:t>
            </a:r>
          </a:p>
          <a:p>
            <a:endParaRPr lang="en-US" dirty="0"/>
          </a:p>
        </p:txBody>
      </p:sp>
      <p:sp>
        <p:nvSpPr>
          <p:cNvPr id="3" name="Title 2">
            <a:extLst>
              <a:ext uri="{FF2B5EF4-FFF2-40B4-BE49-F238E27FC236}">
                <a16:creationId xmlns:a16="http://schemas.microsoft.com/office/drawing/2014/main" id="{69BF250E-D615-E5B6-EFB6-A2D5446B3064}"/>
              </a:ext>
            </a:extLst>
          </p:cNvPr>
          <p:cNvSpPr>
            <a:spLocks noGrp="1"/>
          </p:cNvSpPr>
          <p:nvPr>
            <p:ph type="title"/>
          </p:nvPr>
        </p:nvSpPr>
        <p:spPr/>
        <p:txBody>
          <a:bodyPr vert="horz" rIns="91440"/>
          <a:lstStyle/>
          <a:p>
            <a:r>
              <a:rPr lang="en-US" dirty="0"/>
              <a:t>Consistent maintenance checklists can help minimize lifetime </a:t>
            </a:r>
            <a:r>
              <a:rPr lang="en-US" dirty="0" err="1"/>
              <a:t>OpEx</a:t>
            </a:r>
            <a:endParaRPr lang="en-US" dirty="0"/>
          </a:p>
        </p:txBody>
      </p:sp>
      <p:sp>
        <p:nvSpPr>
          <p:cNvPr id="4" name="Footer Placeholder 3">
            <a:extLst>
              <a:ext uri="{FF2B5EF4-FFF2-40B4-BE49-F238E27FC236}">
                <a16:creationId xmlns:a16="http://schemas.microsoft.com/office/drawing/2014/main" id="{180FFA5A-FAC8-1937-DC22-5138156A388B}"/>
              </a:ext>
            </a:extLst>
          </p:cNvPr>
          <p:cNvSpPr>
            <a:spLocks noGrp="1"/>
          </p:cNvSpPr>
          <p:nvPr>
            <p:ph type="ftr" sz="quarter" idx="3"/>
          </p:nvPr>
        </p:nvSpPr>
        <p:spPr/>
        <p:txBody>
          <a:bodyPr/>
          <a:lstStyle/>
          <a:p>
            <a:r>
              <a:rPr lang="en-US" dirty="0">
                <a:solidFill>
                  <a:srgbClr val="000000"/>
                </a:solidFill>
              </a:rPr>
              <a:t>Sources: </a:t>
            </a:r>
            <a:r>
              <a:rPr lang="en-US" dirty="0">
                <a:cs typeface="Arial"/>
                <a:hlinkClick r:id="rId5"/>
              </a:rPr>
              <a:t>Geothermal System Maintenance: Tips and Best Practices</a:t>
            </a:r>
            <a:r>
              <a:rPr lang="en-US" dirty="0">
                <a:cs typeface="Arial"/>
              </a:rPr>
              <a:t> </a:t>
            </a:r>
            <a:r>
              <a:rPr lang="en-US" dirty="0">
                <a:solidFill>
                  <a:schemeClr val="tx1"/>
                </a:solidFill>
                <a:cs typeface="Arial"/>
              </a:rPr>
              <a:t>(</a:t>
            </a:r>
            <a:r>
              <a:rPr lang="en-US" dirty="0" err="1">
                <a:solidFill>
                  <a:schemeClr val="tx1"/>
                </a:solidFill>
              </a:rPr>
              <a:t>EnvirotechGeo</a:t>
            </a:r>
            <a:r>
              <a:rPr lang="en-US" dirty="0">
                <a:solidFill>
                  <a:schemeClr val="tx1"/>
                </a:solidFill>
              </a:rPr>
              <a:t>, </a:t>
            </a:r>
            <a:r>
              <a:rPr lang="en-US" dirty="0">
                <a:solidFill>
                  <a:schemeClr val="tx1"/>
                </a:solidFill>
                <a:cs typeface="Arial"/>
              </a:rPr>
              <a:t>2024</a:t>
            </a:r>
            <a:r>
              <a:rPr lang="en-US" dirty="0">
                <a:solidFill>
                  <a:schemeClr val="tx1"/>
                </a:solidFill>
              </a:rPr>
              <a:t>).</a:t>
            </a:r>
          </a:p>
          <a:p>
            <a:pPr lvl="0">
              <a:defRPr/>
            </a:pPr>
            <a:r>
              <a:rPr lang="en-US" dirty="0">
                <a:solidFill>
                  <a:srgbClr val="000000"/>
                </a:solidFill>
              </a:rPr>
              <a:t>Credit: Hassan Riaz, Pia Doris Morrow, and </a:t>
            </a:r>
            <a:r>
              <a:rPr lang="en-US" dirty="0">
                <a:solidFill>
                  <a:srgbClr val="000000"/>
                </a:solidFill>
                <a:hlinkClick r:id="rId6"/>
              </a:rPr>
              <a:t>Gernot Wagner</a:t>
            </a:r>
            <a:r>
              <a:rPr lang="en-US" dirty="0">
                <a:solidFill>
                  <a:srgbClr val="000000"/>
                </a:solidFill>
              </a:rPr>
              <a:t>. </a:t>
            </a:r>
            <a:r>
              <a:rPr lang="en-US" dirty="0">
                <a:hlinkClick r:id="rId7"/>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rgbClr val="000000"/>
              </a:solidFill>
              <a:cs typeface="Arial"/>
            </a:endParaRPr>
          </a:p>
        </p:txBody>
      </p:sp>
      <p:sp>
        <p:nvSpPr>
          <p:cNvPr id="5" name="Text Placeholder 4">
            <a:extLst>
              <a:ext uri="{FF2B5EF4-FFF2-40B4-BE49-F238E27FC236}">
                <a16:creationId xmlns:a16="http://schemas.microsoft.com/office/drawing/2014/main" id="{B3271034-9F6A-0617-AE11-857FB1331E90}"/>
              </a:ext>
            </a:extLst>
          </p:cNvPr>
          <p:cNvSpPr>
            <a:spLocks noGrp="1"/>
          </p:cNvSpPr>
          <p:nvPr>
            <p:ph type="body" sz="quarter" idx="13"/>
          </p:nvPr>
        </p:nvSpPr>
        <p:spPr/>
        <p:txBody>
          <a:bodyPr/>
          <a:lstStyle/>
          <a:p>
            <a:r>
              <a:rPr lang="en-US" dirty="0"/>
              <a:t>Key parameters and checklist</a:t>
            </a:r>
          </a:p>
        </p:txBody>
      </p:sp>
      <p:sp>
        <p:nvSpPr>
          <p:cNvPr id="7" name="Oval 6">
            <a:extLst>
              <a:ext uri="{FF2B5EF4-FFF2-40B4-BE49-F238E27FC236}">
                <a16:creationId xmlns:a16="http://schemas.microsoft.com/office/drawing/2014/main" id="{C39D3D48-CDEF-9B48-9C21-E433F7030193}"/>
              </a:ext>
            </a:extLst>
          </p:cNvPr>
          <p:cNvSpPr/>
          <p:nvPr/>
        </p:nvSpPr>
        <p:spPr bwMode="gray">
          <a:xfrm>
            <a:off x="54864" y="552234"/>
            <a:ext cx="274320" cy="274320"/>
          </a:xfrm>
          <a:prstGeom prst="ellipse">
            <a:avLst/>
          </a:prstGeom>
          <a:solidFill>
            <a:srgbClr val="3078AE"/>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err="1">
              <a:solidFill>
                <a:schemeClr val="tx1"/>
              </a:solidFill>
            </a:endParaRPr>
          </a:p>
        </p:txBody>
      </p:sp>
      <p:sp>
        <p:nvSpPr>
          <p:cNvPr id="8" name="Text Placeholder 2">
            <a:extLst>
              <a:ext uri="{FF2B5EF4-FFF2-40B4-BE49-F238E27FC236}">
                <a16:creationId xmlns:a16="http://schemas.microsoft.com/office/drawing/2014/main" id="{F3563ED1-D3F3-962F-5DE5-7294D60DD150}"/>
              </a:ext>
            </a:extLst>
          </p:cNvPr>
          <p:cNvSpPr txBox="1">
            <a:spLocks/>
          </p:cNvSpPr>
          <p:nvPr/>
        </p:nvSpPr>
        <p:spPr>
          <a:xfrm>
            <a:off x="54864" y="552234"/>
            <a:ext cx="274320" cy="274320"/>
          </a:xfrm>
          <a:prstGeom prst="rect">
            <a:avLst/>
          </a:prstGeom>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200" b="1" dirty="0">
                <a:solidFill>
                  <a:schemeClr val="bg1"/>
                </a:solidFill>
              </a:rPr>
              <a:t>5</a:t>
            </a:r>
          </a:p>
        </p:txBody>
      </p:sp>
      <p:sp>
        <p:nvSpPr>
          <p:cNvPr id="9" name="Text Placeholder 1">
            <a:extLst>
              <a:ext uri="{FF2B5EF4-FFF2-40B4-BE49-F238E27FC236}">
                <a16:creationId xmlns:a16="http://schemas.microsoft.com/office/drawing/2014/main" id="{A17A8CB2-96CC-CB52-1EEF-7FC36BF4DF60}"/>
              </a:ext>
            </a:extLst>
          </p:cNvPr>
          <p:cNvSpPr txBox="1">
            <a:spLocks/>
          </p:cNvSpPr>
          <p:nvPr/>
        </p:nvSpPr>
        <p:spPr>
          <a:xfrm>
            <a:off x="0" y="0"/>
            <a:ext cx="3886200" cy="320040"/>
          </a:xfrm>
          <a:prstGeom prst="rect">
            <a:avLst/>
          </a:prstGeom>
          <a:solidFill>
            <a:srgbClr val="3078AE"/>
          </a:solidFill>
        </p:spPr>
        <p:txBody>
          <a:bodyPr vert="horz" lIns="91440" tIns="45720" rIns="91440" bIns="45720" rtlCol="0" anchor="ctr">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Deployment: Operation</a:t>
            </a:r>
          </a:p>
        </p:txBody>
      </p:sp>
      <p:graphicFrame>
        <p:nvGraphicFramePr>
          <p:cNvPr id="6" name="Table 5">
            <a:extLst>
              <a:ext uri="{FF2B5EF4-FFF2-40B4-BE49-F238E27FC236}">
                <a16:creationId xmlns:a16="http://schemas.microsoft.com/office/drawing/2014/main" id="{43F41F02-B2ED-8A48-7B4F-EB49B911C99F}"/>
              </a:ext>
            </a:extLst>
          </p:cNvPr>
          <p:cNvGraphicFramePr>
            <a:graphicFrameLocks noGrp="1"/>
          </p:cNvGraphicFramePr>
          <p:nvPr>
            <p:extLst>
              <p:ext uri="{D42A27DB-BD31-4B8C-83A1-F6EECF244321}">
                <p14:modId xmlns:p14="http://schemas.microsoft.com/office/powerpoint/2010/main" val="4007689888"/>
              </p:ext>
            </p:extLst>
          </p:nvPr>
        </p:nvGraphicFramePr>
        <p:xfrm>
          <a:off x="304800" y="2151136"/>
          <a:ext cx="8729472" cy="3992880"/>
        </p:xfrm>
        <a:graphic>
          <a:graphicData uri="http://schemas.openxmlformats.org/drawingml/2006/table">
            <a:tbl>
              <a:tblPr firstRow="1" bandRow="1">
                <a:tableStyleId>{2D5ABB26-0587-4C30-8999-92F81FD0307C}</a:tableStyleId>
              </a:tblPr>
              <a:tblGrid>
                <a:gridCol w="2012883">
                  <a:extLst>
                    <a:ext uri="{9D8B030D-6E8A-4147-A177-3AD203B41FA5}">
                      <a16:colId xmlns:a16="http://schemas.microsoft.com/office/drawing/2014/main" val="1353539801"/>
                    </a:ext>
                  </a:extLst>
                </a:gridCol>
                <a:gridCol w="2991599">
                  <a:extLst>
                    <a:ext uri="{9D8B030D-6E8A-4147-A177-3AD203B41FA5}">
                      <a16:colId xmlns:a16="http://schemas.microsoft.com/office/drawing/2014/main" val="3870009443"/>
                    </a:ext>
                  </a:extLst>
                </a:gridCol>
                <a:gridCol w="841954">
                  <a:extLst>
                    <a:ext uri="{9D8B030D-6E8A-4147-A177-3AD203B41FA5}">
                      <a16:colId xmlns:a16="http://schemas.microsoft.com/office/drawing/2014/main" val="506156307"/>
                    </a:ext>
                  </a:extLst>
                </a:gridCol>
                <a:gridCol w="1441518">
                  <a:extLst>
                    <a:ext uri="{9D8B030D-6E8A-4147-A177-3AD203B41FA5}">
                      <a16:colId xmlns:a16="http://schemas.microsoft.com/office/drawing/2014/main" val="4227946252"/>
                    </a:ext>
                  </a:extLst>
                </a:gridCol>
                <a:gridCol w="1441518">
                  <a:extLst>
                    <a:ext uri="{9D8B030D-6E8A-4147-A177-3AD203B41FA5}">
                      <a16:colId xmlns:a16="http://schemas.microsoft.com/office/drawing/2014/main" val="3252142525"/>
                    </a:ext>
                  </a:extLst>
                </a:gridCol>
              </a:tblGrid>
              <a:tr h="373046">
                <a:tc>
                  <a:txBody>
                    <a:bodyPr/>
                    <a:lstStyle/>
                    <a:p>
                      <a:pPr marL="0" indent="0" algn="ctr">
                        <a:buFontTx/>
                        <a:buNone/>
                      </a:pPr>
                      <a:r>
                        <a:rPr lang="en-US" sz="1000" b="1" dirty="0"/>
                        <a:t>Parameter</a:t>
                      </a:r>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FontTx/>
                        <a:buNone/>
                      </a:pPr>
                      <a:r>
                        <a:rPr lang="en-US" sz="1000" b="1" dirty="0"/>
                        <a:t>Overview</a:t>
                      </a:r>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FontTx/>
                        <a:buNone/>
                      </a:pPr>
                      <a:r>
                        <a:rPr lang="en-US" sz="1000" b="1" dirty="0"/>
                        <a:t>Schedule</a:t>
                      </a:r>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FontTx/>
                        <a:buNone/>
                      </a:pPr>
                      <a:r>
                        <a:rPr lang="en-US" sz="1000" b="1" dirty="0"/>
                        <a:t>Conducted by</a:t>
                      </a:r>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FontTx/>
                        <a:buNone/>
                      </a:pPr>
                      <a:r>
                        <a:rPr lang="en-US" sz="1000" b="1" dirty="0"/>
                        <a:t>Importance to System</a:t>
                      </a:r>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83771673"/>
                  </a:ext>
                </a:extLst>
              </a:tr>
              <a:tr h="320040">
                <a:tc>
                  <a:txBody>
                    <a:bodyPr/>
                    <a:lstStyle/>
                    <a:p>
                      <a:pPr marL="0" indent="0" algn="l">
                        <a:buFont typeface="+mj-lt"/>
                        <a:buNone/>
                      </a:pPr>
                      <a:r>
                        <a:rPr lang="en-US" sz="1000" dirty="0"/>
                        <a:t>Check and replace air filters</a:t>
                      </a:r>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l">
                        <a:spcBef>
                          <a:spcPts val="0"/>
                        </a:spcBef>
                        <a:buFontTx/>
                        <a:buNone/>
                      </a:pPr>
                      <a:r>
                        <a:rPr lang="en-US" sz="800" dirty="0">
                          <a:solidFill>
                            <a:schemeClr val="tx1"/>
                          </a:solidFill>
                        </a:rPr>
                        <a:t>Inspect filters monthly and replace as needed</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spcBef>
                          <a:spcPts val="0"/>
                        </a:spcBef>
                        <a:buFontTx/>
                        <a:buNone/>
                      </a:pPr>
                      <a:r>
                        <a:rPr lang="en-US" sz="800" dirty="0">
                          <a:solidFill>
                            <a:schemeClr val="tx1"/>
                          </a:solidFill>
                        </a:rPr>
                        <a:t>Monthly</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spcBef>
                          <a:spcPts val="0"/>
                        </a:spcBef>
                        <a:buFontTx/>
                        <a:buNone/>
                      </a:pPr>
                      <a:r>
                        <a:rPr kumimoji="0" lang="en-US" sz="800" b="0" i="0" u="none" strike="noStrike" kern="1200" cap="none" spc="0" normalizeH="0" baseline="0" noProof="0" dirty="0">
                          <a:ln>
                            <a:noFill/>
                          </a:ln>
                          <a:solidFill>
                            <a:srgbClr val="000000"/>
                          </a:solidFill>
                          <a:effectLst/>
                          <a:uLnTx/>
                          <a:uFillTx/>
                          <a:latin typeface="Arial"/>
                          <a:ea typeface="+mn-ea"/>
                          <a:cs typeface="+mn-cs"/>
                        </a:rPr>
                        <a:t>Owner</a:t>
                      </a:r>
                      <a:endParaRPr lang="en-US" sz="800" dirty="0">
                        <a:solidFill>
                          <a:schemeClr val="tx1"/>
                        </a:solidFill>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spcBef>
                          <a:spcPts val="0"/>
                        </a:spcBef>
                        <a:buFontTx/>
                        <a:buNone/>
                      </a:pPr>
                      <a:endParaRPr lang="en-US" sz="800" dirty="0">
                        <a:solidFill>
                          <a:schemeClr val="tx1"/>
                        </a:solidFill>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61379607"/>
                  </a:ext>
                </a:extLst>
              </a:tr>
              <a:tr h="320040">
                <a:tc>
                  <a:txBody>
                    <a:bodyPr/>
                    <a:lstStyle/>
                    <a:p>
                      <a:pPr marL="0" indent="0" algn="l">
                        <a:buFont typeface="+mj-lt"/>
                        <a:buNone/>
                      </a:pPr>
                      <a:r>
                        <a:rPr lang="en-US" sz="1000" dirty="0"/>
                        <a:t>Monitor system performance</a:t>
                      </a:r>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l">
                        <a:spcBef>
                          <a:spcPts val="0"/>
                        </a:spcBef>
                        <a:buFontTx/>
                        <a:buNone/>
                      </a:pPr>
                      <a:r>
                        <a:rPr lang="en-US" sz="800" dirty="0">
                          <a:solidFill>
                            <a:schemeClr val="tx1"/>
                          </a:solidFill>
                        </a:rPr>
                        <a:t>Monitor energy bills for inconsistency</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Monthly</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spcBef>
                          <a:spcPts val="0"/>
                        </a:spcBef>
                        <a:buFontTx/>
                        <a:buNone/>
                      </a:pPr>
                      <a:r>
                        <a:rPr kumimoji="0" lang="en-US" sz="800" b="0" i="0" u="none" strike="noStrike" kern="1200" cap="none" spc="0" normalizeH="0" baseline="0" noProof="0" dirty="0">
                          <a:ln>
                            <a:noFill/>
                          </a:ln>
                          <a:solidFill>
                            <a:srgbClr val="000000"/>
                          </a:solidFill>
                          <a:effectLst/>
                          <a:uLnTx/>
                          <a:uFillTx/>
                          <a:latin typeface="Arial"/>
                          <a:ea typeface="+mn-ea"/>
                          <a:cs typeface="+mn-cs"/>
                        </a:rPr>
                        <a:t>Owner</a:t>
                      </a:r>
                      <a:endParaRPr lang="en-US" sz="800" dirty="0">
                        <a:solidFill>
                          <a:schemeClr val="tx1"/>
                        </a:solidFill>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spcBef>
                          <a:spcPts val="0"/>
                        </a:spcBef>
                        <a:buFontTx/>
                        <a:buNone/>
                      </a:pPr>
                      <a:endParaRPr lang="en-US" sz="800" dirty="0">
                        <a:solidFill>
                          <a:schemeClr val="tx1"/>
                        </a:solidFill>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17171957"/>
                  </a:ext>
                </a:extLst>
              </a:tr>
              <a:tr h="320040">
                <a:tc>
                  <a:txBody>
                    <a:bodyPr/>
                    <a:lstStyle/>
                    <a:p>
                      <a:pPr marL="7938" lvl="1" indent="0" algn="l">
                        <a:buFont typeface="+mj-lt"/>
                        <a:buNone/>
                        <a:tabLst/>
                      </a:pPr>
                      <a:r>
                        <a:rPr lang="en-US" sz="1000" dirty="0"/>
                        <a:t>Inspect coils</a:t>
                      </a:r>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l">
                        <a:spcBef>
                          <a:spcPts val="0"/>
                        </a:spcBef>
                        <a:buFontTx/>
                        <a:buNone/>
                      </a:pPr>
                      <a:r>
                        <a:rPr lang="en-US" sz="800" dirty="0">
                          <a:solidFill>
                            <a:schemeClr val="tx1"/>
                          </a:solidFill>
                        </a:rPr>
                        <a:t>Check air handler and heat pump coils for dirt/debris</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Biannual</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spcBef>
                          <a:spcPts val="0"/>
                        </a:spcBef>
                        <a:buFontTx/>
                        <a:buNone/>
                      </a:pPr>
                      <a:r>
                        <a:rPr kumimoji="0" lang="en-US" sz="800" b="0" i="0" u="none" strike="noStrike" kern="1200" cap="none" spc="0" normalizeH="0" baseline="0" noProof="0" dirty="0">
                          <a:ln>
                            <a:noFill/>
                          </a:ln>
                          <a:solidFill>
                            <a:srgbClr val="000000"/>
                          </a:solidFill>
                          <a:effectLst/>
                          <a:uLnTx/>
                          <a:uFillTx/>
                          <a:latin typeface="Arial"/>
                          <a:ea typeface="+mn-ea"/>
                          <a:cs typeface="+mn-cs"/>
                        </a:rPr>
                        <a:t>Owner</a:t>
                      </a:r>
                      <a:endParaRPr lang="en-US" sz="800" dirty="0">
                        <a:solidFill>
                          <a:schemeClr val="tx1"/>
                        </a:solidFill>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spcBef>
                          <a:spcPts val="0"/>
                        </a:spcBef>
                        <a:buFontTx/>
                        <a:buNone/>
                      </a:pPr>
                      <a:endParaRPr lang="en-US" sz="800" dirty="0">
                        <a:solidFill>
                          <a:schemeClr val="tx1"/>
                        </a:solidFill>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55176430"/>
                  </a:ext>
                </a:extLst>
              </a:tr>
              <a:tr h="320040">
                <a:tc>
                  <a:txBody>
                    <a:bodyPr/>
                    <a:lstStyle/>
                    <a:p>
                      <a:pPr marL="7938" lvl="1" indent="0" algn="l">
                        <a:buFont typeface="+mj-lt"/>
                        <a:buNone/>
                        <a:tabLst/>
                      </a:pPr>
                      <a:r>
                        <a:rPr lang="en-US" sz="1000" dirty="0"/>
                        <a:t>Clean condensate drains</a:t>
                      </a:r>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l">
                        <a:spcBef>
                          <a:spcPts val="0"/>
                        </a:spcBef>
                        <a:buFontTx/>
                        <a:buNone/>
                      </a:pPr>
                      <a:r>
                        <a:rPr lang="en-US" sz="800" dirty="0">
                          <a:solidFill>
                            <a:schemeClr val="tx1"/>
                          </a:solidFill>
                        </a:rPr>
                        <a:t>Inspect condensate drains for any clogs and leaks</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Biannual</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spcBef>
                          <a:spcPts val="0"/>
                        </a:spcBef>
                        <a:buFontTx/>
                        <a:buNone/>
                      </a:pPr>
                      <a:r>
                        <a:rPr kumimoji="0" lang="en-US" sz="800" b="0" i="0" u="none" strike="noStrike" kern="1200" cap="none" spc="0" normalizeH="0" baseline="0" noProof="0" dirty="0">
                          <a:ln>
                            <a:noFill/>
                          </a:ln>
                          <a:solidFill>
                            <a:srgbClr val="000000"/>
                          </a:solidFill>
                          <a:effectLst/>
                          <a:uLnTx/>
                          <a:uFillTx/>
                          <a:latin typeface="Arial"/>
                          <a:ea typeface="+mn-ea"/>
                          <a:cs typeface="+mn-cs"/>
                        </a:rPr>
                        <a:t>Owner</a:t>
                      </a:r>
                      <a:endParaRPr lang="en-US" sz="800" dirty="0">
                        <a:solidFill>
                          <a:schemeClr val="tx1"/>
                        </a:solidFill>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spcBef>
                          <a:spcPts val="0"/>
                        </a:spcBef>
                        <a:buFontTx/>
                        <a:buNone/>
                      </a:pPr>
                      <a:endParaRPr lang="en-US" sz="800" dirty="0">
                        <a:solidFill>
                          <a:schemeClr val="tx1"/>
                        </a:solidFill>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82919103"/>
                  </a:ext>
                </a:extLst>
              </a:tr>
              <a:tr h="320040">
                <a:tc>
                  <a:txBody>
                    <a:bodyPr/>
                    <a:lstStyle/>
                    <a:p>
                      <a:pPr marL="0" marR="0" lvl="1" indent="0" algn="l" defTabSz="711200" rtl="0" eaLnBrk="1" fontAlgn="auto" latinLnBrk="0" hangingPunct="1">
                        <a:lnSpc>
                          <a:spcPct val="100000"/>
                        </a:lnSpc>
                        <a:spcBef>
                          <a:spcPts val="1200"/>
                        </a:spcBef>
                        <a:spcAft>
                          <a:spcPts val="0"/>
                        </a:spcAft>
                        <a:buClrTx/>
                        <a:buSzTx/>
                        <a:buFont typeface="+mj-lt"/>
                        <a:buNone/>
                        <a:tabLst/>
                        <a:defRPr/>
                      </a:pPr>
                      <a:r>
                        <a:rPr lang="en-US" sz="1000" dirty="0"/>
                        <a:t>Inspect ductwork</a:t>
                      </a:r>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l">
                        <a:spcBef>
                          <a:spcPts val="0"/>
                        </a:spcBef>
                        <a:buFontTx/>
                        <a:buNone/>
                      </a:pPr>
                      <a:r>
                        <a:rPr lang="en-US" sz="800" dirty="0">
                          <a:solidFill>
                            <a:schemeClr val="tx1"/>
                          </a:solidFill>
                        </a:rPr>
                        <a:t>Look for visible signs of damage or disconnections</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Biannual</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spcBef>
                          <a:spcPts val="0"/>
                        </a:spcBef>
                        <a:buFontTx/>
                        <a:buNone/>
                      </a:pPr>
                      <a:r>
                        <a:rPr kumimoji="0" lang="en-US" sz="800" b="0" i="0" u="none" strike="noStrike" kern="1200" cap="none" spc="0" normalizeH="0" baseline="0" noProof="0" dirty="0">
                          <a:ln>
                            <a:noFill/>
                          </a:ln>
                          <a:solidFill>
                            <a:srgbClr val="000000"/>
                          </a:solidFill>
                          <a:effectLst/>
                          <a:uLnTx/>
                          <a:uFillTx/>
                          <a:latin typeface="Arial"/>
                          <a:ea typeface="+mn-ea"/>
                          <a:cs typeface="+mn-cs"/>
                        </a:rPr>
                        <a:t>Owner</a:t>
                      </a:r>
                      <a:endParaRPr lang="en-US" sz="800" dirty="0">
                        <a:solidFill>
                          <a:schemeClr val="tx1"/>
                        </a:solidFill>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spcBef>
                          <a:spcPts val="0"/>
                        </a:spcBef>
                        <a:buFontTx/>
                        <a:buNone/>
                      </a:pPr>
                      <a:endParaRPr lang="en-US" sz="800" dirty="0">
                        <a:solidFill>
                          <a:schemeClr val="tx1"/>
                        </a:solidFill>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35682451"/>
                  </a:ext>
                </a:extLst>
              </a:tr>
              <a:tr h="320040">
                <a:tc>
                  <a:txBody>
                    <a:bodyPr/>
                    <a:lstStyle/>
                    <a:p>
                      <a:pPr marL="0" lvl="1" indent="0" algn="l">
                        <a:buFont typeface="+mj-lt"/>
                        <a:buNone/>
                        <a:tabLst/>
                      </a:pPr>
                      <a:r>
                        <a:rPr lang="en-US" sz="1000" b="0" dirty="0"/>
                        <a:t>Test thermostat</a:t>
                      </a:r>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l">
                        <a:spcBef>
                          <a:spcPts val="0"/>
                        </a:spcBef>
                        <a:buFontTx/>
                        <a:buNone/>
                      </a:pPr>
                      <a:r>
                        <a:rPr lang="en-US" sz="800" dirty="0">
                          <a:solidFill>
                            <a:schemeClr val="tx1"/>
                          </a:solidFill>
                        </a:rPr>
                        <a:t>Verify thermostat is accurately reading temperature</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Biannual</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spcBef>
                          <a:spcPts val="0"/>
                        </a:spcBef>
                        <a:buFontTx/>
                        <a:buNone/>
                      </a:pPr>
                      <a:r>
                        <a:rPr kumimoji="0" lang="en-US" sz="800" b="0" i="0" u="none" strike="noStrike" kern="1200" cap="none" spc="0" normalizeH="0" baseline="0" noProof="0" dirty="0">
                          <a:ln>
                            <a:noFill/>
                          </a:ln>
                          <a:solidFill>
                            <a:srgbClr val="000000"/>
                          </a:solidFill>
                          <a:effectLst/>
                          <a:uLnTx/>
                          <a:uFillTx/>
                          <a:latin typeface="Arial"/>
                          <a:ea typeface="+mn-ea"/>
                          <a:cs typeface="+mn-cs"/>
                        </a:rPr>
                        <a:t>Owner</a:t>
                      </a:r>
                      <a:endParaRPr lang="en-US" sz="800" dirty="0">
                        <a:solidFill>
                          <a:schemeClr val="tx1"/>
                        </a:solidFill>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spcBef>
                          <a:spcPts val="0"/>
                        </a:spcBef>
                        <a:buFontTx/>
                        <a:buNone/>
                      </a:pPr>
                      <a:endParaRPr lang="en-US" sz="800" dirty="0">
                        <a:solidFill>
                          <a:schemeClr val="tx1"/>
                        </a:solidFill>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95752021"/>
                  </a:ext>
                </a:extLst>
              </a:tr>
              <a:tr h="320040">
                <a:tc>
                  <a:txBody>
                    <a:bodyPr/>
                    <a:lstStyle/>
                    <a:p>
                      <a:pPr marL="0" lvl="1" indent="0" algn="l">
                        <a:buFont typeface="+mj-lt"/>
                        <a:buNone/>
                        <a:tabLst/>
                      </a:pPr>
                      <a:r>
                        <a:rPr lang="en-US" sz="1000" b="0" dirty="0"/>
                        <a:t>Refrigerant level check</a:t>
                      </a:r>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l">
                        <a:spcBef>
                          <a:spcPts val="0"/>
                        </a:spcBef>
                        <a:buFontTx/>
                        <a:buNone/>
                      </a:pPr>
                      <a:r>
                        <a:rPr lang="en-US" sz="800" dirty="0">
                          <a:solidFill>
                            <a:schemeClr val="tx1"/>
                          </a:solidFill>
                        </a:rPr>
                        <a:t>Get technician to verify refrigerant levels</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spcBef>
                          <a:spcPts val="0"/>
                        </a:spcBef>
                        <a:buFontTx/>
                        <a:buNone/>
                      </a:pPr>
                      <a:r>
                        <a:rPr lang="en-US" sz="800" dirty="0">
                          <a:solidFill>
                            <a:schemeClr val="tx1"/>
                          </a:solidFill>
                        </a:rPr>
                        <a:t>Annual</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spcBef>
                          <a:spcPts val="0"/>
                        </a:spcBef>
                        <a:buFontTx/>
                        <a:buNone/>
                      </a:pPr>
                      <a:r>
                        <a:rPr lang="en-US" sz="800" dirty="0">
                          <a:solidFill>
                            <a:schemeClr val="tx1"/>
                          </a:solidFill>
                        </a:rPr>
                        <a:t>Technician</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spcBef>
                          <a:spcPts val="0"/>
                        </a:spcBef>
                        <a:buFontTx/>
                        <a:buNone/>
                      </a:pPr>
                      <a:endParaRPr lang="en-US" sz="800" dirty="0">
                        <a:solidFill>
                          <a:schemeClr val="tx1"/>
                        </a:solidFill>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7809512"/>
                  </a:ext>
                </a:extLst>
              </a:tr>
              <a:tr h="320040">
                <a:tc>
                  <a:txBody>
                    <a:bodyPr/>
                    <a:lstStyle/>
                    <a:p>
                      <a:pPr marL="0" lvl="1" indent="0" algn="l">
                        <a:buFont typeface="+mj-lt"/>
                        <a:buNone/>
                        <a:tabLst/>
                      </a:pPr>
                      <a:r>
                        <a:rPr lang="en-US" sz="1000" b="0" dirty="0"/>
                        <a:t>Electrical component inspection</a:t>
                      </a:r>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l">
                        <a:spcBef>
                          <a:spcPts val="0"/>
                        </a:spcBef>
                        <a:buFontTx/>
                        <a:buNone/>
                      </a:pPr>
                      <a:r>
                        <a:rPr lang="en-US" sz="800" dirty="0">
                          <a:solidFill>
                            <a:schemeClr val="tx1"/>
                          </a:solidFill>
                        </a:rPr>
                        <a:t>Conduct comprehensive testing of electrical components</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Annual</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Technician</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7112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73055015"/>
                  </a:ext>
                </a:extLst>
              </a:tr>
              <a:tr h="320040">
                <a:tc>
                  <a:txBody>
                    <a:bodyPr/>
                    <a:lstStyle/>
                    <a:p>
                      <a:pPr marL="0" lvl="1" indent="0" algn="l">
                        <a:buFont typeface="+mj-lt"/>
                        <a:buNone/>
                        <a:tabLst/>
                      </a:pPr>
                      <a:r>
                        <a:rPr lang="en-US" sz="1000" b="0" dirty="0"/>
                        <a:t>Ground loop pressure test</a:t>
                      </a:r>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l">
                        <a:spcBef>
                          <a:spcPts val="0"/>
                        </a:spcBef>
                        <a:buFontTx/>
                        <a:buNone/>
                      </a:pPr>
                      <a:r>
                        <a:rPr lang="en-US" sz="800" dirty="0">
                          <a:solidFill>
                            <a:schemeClr val="tx1"/>
                          </a:solidFill>
                        </a:rPr>
                        <a:t>Check for proper pressure for efficient heat transfer</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Annual</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Technician</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7112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15562186"/>
                  </a:ext>
                </a:extLst>
              </a:tr>
              <a:tr h="320040">
                <a:tc>
                  <a:txBody>
                    <a:bodyPr/>
                    <a:lstStyle/>
                    <a:p>
                      <a:pPr marL="7938" lvl="1" indent="0" algn="l">
                        <a:buFont typeface="+mj-lt"/>
                        <a:buNone/>
                        <a:tabLst/>
                      </a:pPr>
                      <a:r>
                        <a:rPr lang="en-US" sz="1000" b="0" dirty="0"/>
                        <a:t>Heat pump performance evaluation</a:t>
                      </a:r>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711200" rtl="0" eaLnBrk="1" fontAlgn="auto" latinLnBrk="0" hangingPunct="1">
                        <a:lnSpc>
                          <a:spcPct val="100000"/>
                        </a:lnSpc>
                        <a:spcBef>
                          <a:spcPts val="0"/>
                        </a:spcBef>
                        <a:spcAft>
                          <a:spcPts val="0"/>
                        </a:spcAft>
                        <a:buClrTx/>
                        <a:buSzTx/>
                        <a:buFontTx/>
                        <a:buNone/>
                        <a:tabLst/>
                        <a:defRPr/>
                      </a:pPr>
                      <a:r>
                        <a:rPr lang="en-US" sz="800" dirty="0">
                          <a:solidFill>
                            <a:schemeClr val="tx1"/>
                          </a:solidFill>
                        </a:rPr>
                        <a:t>Schedule professional testing of heating &amp; cooling modes</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Annual</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Technician</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7112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56705638"/>
                  </a:ext>
                </a:extLst>
              </a:tr>
              <a:tr h="320040">
                <a:tc>
                  <a:txBody>
                    <a:bodyPr/>
                    <a:lstStyle/>
                    <a:p>
                      <a:pPr marL="0" lvl="1" indent="0" algn="l">
                        <a:buFont typeface="+mj-lt"/>
                        <a:buNone/>
                        <a:tabLst/>
                      </a:pPr>
                      <a:r>
                        <a:rPr lang="en-US" sz="1000" b="0" dirty="0"/>
                        <a:t>Ductwork cleaning</a:t>
                      </a:r>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l">
                        <a:spcBef>
                          <a:spcPts val="0"/>
                        </a:spcBef>
                        <a:buFontTx/>
                        <a:buNone/>
                      </a:pPr>
                      <a:r>
                        <a:rPr lang="en-US" sz="800" dirty="0">
                          <a:solidFill>
                            <a:schemeClr val="tx1"/>
                          </a:solidFill>
                        </a:rPr>
                        <a:t>Have professional inspect and clean ductwork</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Annual</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Technician</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7112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87391968"/>
                  </a:ext>
                </a:extLst>
              </a:tr>
            </a:tbl>
          </a:graphicData>
        </a:graphic>
      </p:graphicFrame>
      <p:sp>
        <p:nvSpPr>
          <p:cNvPr id="17" name="Oval 16">
            <a:extLst>
              <a:ext uri="{FF2B5EF4-FFF2-40B4-BE49-F238E27FC236}">
                <a16:creationId xmlns:a16="http://schemas.microsoft.com/office/drawing/2014/main" id="{989CC5BB-7962-5BE7-A50B-4041A3982CEC}"/>
              </a:ext>
            </a:extLst>
          </p:cNvPr>
          <p:cNvSpPr/>
          <p:nvPr/>
        </p:nvSpPr>
        <p:spPr bwMode="gray">
          <a:xfrm>
            <a:off x="8222169" y="2602222"/>
            <a:ext cx="229509" cy="231953"/>
          </a:xfrm>
          <a:prstGeom prst="ellipse">
            <a:avLst/>
          </a:prstGeom>
          <a:solidFill>
            <a:srgbClr val="FFFF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150" b="1" dirty="0">
                <a:solidFill>
                  <a:schemeClr val="tx1"/>
                </a:solidFill>
              </a:rPr>
              <a:t>M</a:t>
            </a:r>
          </a:p>
        </p:txBody>
      </p:sp>
      <p:sp>
        <p:nvSpPr>
          <p:cNvPr id="18" name="Oval 17">
            <a:extLst>
              <a:ext uri="{FF2B5EF4-FFF2-40B4-BE49-F238E27FC236}">
                <a16:creationId xmlns:a16="http://schemas.microsoft.com/office/drawing/2014/main" id="{E922EA6C-C6B8-8243-5FB1-A143A327478A}"/>
              </a:ext>
            </a:extLst>
          </p:cNvPr>
          <p:cNvSpPr/>
          <p:nvPr/>
        </p:nvSpPr>
        <p:spPr bwMode="gray">
          <a:xfrm>
            <a:off x="8222169" y="3211822"/>
            <a:ext cx="229509" cy="231953"/>
          </a:xfrm>
          <a:prstGeom prst="ellipse">
            <a:avLst/>
          </a:prstGeom>
          <a:solidFill>
            <a:srgbClr val="FFFF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150" b="1" dirty="0">
                <a:solidFill>
                  <a:schemeClr val="tx1"/>
                </a:solidFill>
              </a:rPr>
              <a:t>M</a:t>
            </a:r>
          </a:p>
        </p:txBody>
      </p:sp>
      <p:sp>
        <p:nvSpPr>
          <p:cNvPr id="19" name="Oval 18">
            <a:extLst>
              <a:ext uri="{FF2B5EF4-FFF2-40B4-BE49-F238E27FC236}">
                <a16:creationId xmlns:a16="http://schemas.microsoft.com/office/drawing/2014/main" id="{8F131655-2C82-704C-638E-CFA9BD6E55AF}"/>
              </a:ext>
            </a:extLst>
          </p:cNvPr>
          <p:cNvSpPr/>
          <p:nvPr/>
        </p:nvSpPr>
        <p:spPr bwMode="gray">
          <a:xfrm>
            <a:off x="8222169" y="3868314"/>
            <a:ext cx="229509" cy="231953"/>
          </a:xfrm>
          <a:prstGeom prst="ellipse">
            <a:avLst/>
          </a:prstGeom>
          <a:solidFill>
            <a:srgbClr val="FFFF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150" b="1" dirty="0">
                <a:solidFill>
                  <a:schemeClr val="tx1"/>
                </a:solidFill>
              </a:rPr>
              <a:t>M</a:t>
            </a:r>
          </a:p>
        </p:txBody>
      </p:sp>
      <p:sp>
        <p:nvSpPr>
          <p:cNvPr id="20" name="Oval 19">
            <a:extLst>
              <a:ext uri="{FF2B5EF4-FFF2-40B4-BE49-F238E27FC236}">
                <a16:creationId xmlns:a16="http://schemas.microsoft.com/office/drawing/2014/main" id="{BD59B874-0F58-73EE-68C2-2BFABAED5821}"/>
              </a:ext>
            </a:extLst>
          </p:cNvPr>
          <p:cNvSpPr/>
          <p:nvPr/>
        </p:nvSpPr>
        <p:spPr bwMode="gray">
          <a:xfrm>
            <a:off x="8233892" y="4830235"/>
            <a:ext cx="229509" cy="231953"/>
          </a:xfrm>
          <a:prstGeom prst="ellipse">
            <a:avLst/>
          </a:prstGeom>
          <a:solidFill>
            <a:srgbClr val="FFFF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150" b="1" dirty="0">
                <a:solidFill>
                  <a:schemeClr val="tx1"/>
                </a:solidFill>
              </a:rPr>
              <a:t>M</a:t>
            </a:r>
          </a:p>
        </p:txBody>
      </p:sp>
      <p:sp>
        <p:nvSpPr>
          <p:cNvPr id="21" name="Oval 20">
            <a:extLst>
              <a:ext uri="{FF2B5EF4-FFF2-40B4-BE49-F238E27FC236}">
                <a16:creationId xmlns:a16="http://schemas.microsoft.com/office/drawing/2014/main" id="{A945EC45-D02F-1129-5358-AF9568644475}"/>
              </a:ext>
            </a:extLst>
          </p:cNvPr>
          <p:cNvSpPr/>
          <p:nvPr/>
        </p:nvSpPr>
        <p:spPr bwMode="gray">
          <a:xfrm>
            <a:off x="8233892" y="5149325"/>
            <a:ext cx="229509" cy="231953"/>
          </a:xfrm>
          <a:prstGeom prst="ellipse">
            <a:avLst/>
          </a:prstGeom>
          <a:solidFill>
            <a:srgbClr val="FFFF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150" b="1" dirty="0">
                <a:solidFill>
                  <a:schemeClr val="tx1"/>
                </a:solidFill>
              </a:rPr>
              <a:t>M</a:t>
            </a:r>
          </a:p>
        </p:txBody>
      </p:sp>
      <p:sp>
        <p:nvSpPr>
          <p:cNvPr id="22" name="Oval 21">
            <a:extLst>
              <a:ext uri="{FF2B5EF4-FFF2-40B4-BE49-F238E27FC236}">
                <a16:creationId xmlns:a16="http://schemas.microsoft.com/office/drawing/2014/main" id="{914AA3E2-0B92-95C5-EF82-AB82DE3C1E83}"/>
              </a:ext>
            </a:extLst>
          </p:cNvPr>
          <p:cNvSpPr/>
          <p:nvPr/>
        </p:nvSpPr>
        <p:spPr bwMode="gray">
          <a:xfrm>
            <a:off x="8224826" y="5879563"/>
            <a:ext cx="225421" cy="226591"/>
          </a:xfrm>
          <a:prstGeom prst="ellipse">
            <a:avLst/>
          </a:prstGeom>
          <a:solidFill>
            <a:srgbClr val="FF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150" b="1" dirty="0">
                <a:solidFill>
                  <a:schemeClr val="bg1"/>
                </a:solidFill>
              </a:rPr>
              <a:t>H</a:t>
            </a:r>
          </a:p>
        </p:txBody>
      </p:sp>
      <p:sp>
        <p:nvSpPr>
          <p:cNvPr id="23" name="Oval 22">
            <a:extLst>
              <a:ext uri="{FF2B5EF4-FFF2-40B4-BE49-F238E27FC236}">
                <a16:creationId xmlns:a16="http://schemas.microsoft.com/office/drawing/2014/main" id="{BEDB05D3-090B-79E0-D5CE-A5E912F99805}"/>
              </a:ext>
            </a:extLst>
          </p:cNvPr>
          <p:cNvSpPr/>
          <p:nvPr/>
        </p:nvSpPr>
        <p:spPr bwMode="gray">
          <a:xfrm>
            <a:off x="8224826" y="5507337"/>
            <a:ext cx="225421" cy="226591"/>
          </a:xfrm>
          <a:prstGeom prst="ellipse">
            <a:avLst/>
          </a:prstGeom>
          <a:solidFill>
            <a:srgbClr val="FF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150" b="1" dirty="0">
                <a:solidFill>
                  <a:schemeClr val="bg1"/>
                </a:solidFill>
              </a:rPr>
              <a:t>H</a:t>
            </a:r>
          </a:p>
        </p:txBody>
      </p:sp>
      <p:sp>
        <p:nvSpPr>
          <p:cNvPr id="24" name="Oval 23">
            <a:extLst>
              <a:ext uri="{FF2B5EF4-FFF2-40B4-BE49-F238E27FC236}">
                <a16:creationId xmlns:a16="http://schemas.microsoft.com/office/drawing/2014/main" id="{7544B122-5DD3-9DD5-1EB3-C507AC6E6146}"/>
              </a:ext>
            </a:extLst>
          </p:cNvPr>
          <p:cNvSpPr/>
          <p:nvPr/>
        </p:nvSpPr>
        <p:spPr bwMode="gray">
          <a:xfrm>
            <a:off x="8234986" y="4516277"/>
            <a:ext cx="225421" cy="226591"/>
          </a:xfrm>
          <a:prstGeom prst="ellipse">
            <a:avLst/>
          </a:prstGeom>
          <a:solidFill>
            <a:srgbClr val="FF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150" b="1" dirty="0">
                <a:solidFill>
                  <a:schemeClr val="bg1"/>
                </a:solidFill>
              </a:rPr>
              <a:t>H</a:t>
            </a:r>
          </a:p>
        </p:txBody>
      </p:sp>
      <p:sp>
        <p:nvSpPr>
          <p:cNvPr id="25" name="Oval 24">
            <a:extLst>
              <a:ext uri="{FF2B5EF4-FFF2-40B4-BE49-F238E27FC236}">
                <a16:creationId xmlns:a16="http://schemas.microsoft.com/office/drawing/2014/main" id="{6D0A718B-5378-8B10-8F33-56C1E25BB616}"/>
              </a:ext>
            </a:extLst>
          </p:cNvPr>
          <p:cNvSpPr/>
          <p:nvPr/>
        </p:nvSpPr>
        <p:spPr bwMode="gray">
          <a:xfrm>
            <a:off x="8224826" y="3558467"/>
            <a:ext cx="225421" cy="226591"/>
          </a:xfrm>
          <a:prstGeom prst="ellipse">
            <a:avLst/>
          </a:prstGeom>
          <a:solidFill>
            <a:srgbClr val="FF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150" b="1" dirty="0">
                <a:solidFill>
                  <a:schemeClr val="bg1"/>
                </a:solidFill>
              </a:rPr>
              <a:t>H</a:t>
            </a:r>
          </a:p>
        </p:txBody>
      </p:sp>
      <p:sp>
        <p:nvSpPr>
          <p:cNvPr id="26" name="Oval 25">
            <a:extLst>
              <a:ext uri="{FF2B5EF4-FFF2-40B4-BE49-F238E27FC236}">
                <a16:creationId xmlns:a16="http://schemas.microsoft.com/office/drawing/2014/main" id="{180909D9-3BF2-ABC6-B047-61B2C42F6954}"/>
              </a:ext>
            </a:extLst>
          </p:cNvPr>
          <p:cNvSpPr/>
          <p:nvPr/>
        </p:nvSpPr>
        <p:spPr bwMode="gray">
          <a:xfrm>
            <a:off x="8219657" y="2916796"/>
            <a:ext cx="228600" cy="228600"/>
          </a:xfrm>
          <a:prstGeom prst="ellipse">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150" b="1" dirty="0">
                <a:solidFill>
                  <a:schemeClr val="bg1"/>
                </a:solidFill>
              </a:rPr>
              <a:t>L</a:t>
            </a:r>
          </a:p>
        </p:txBody>
      </p:sp>
      <p:sp>
        <p:nvSpPr>
          <p:cNvPr id="27" name="Oval 26">
            <a:extLst>
              <a:ext uri="{FF2B5EF4-FFF2-40B4-BE49-F238E27FC236}">
                <a16:creationId xmlns:a16="http://schemas.microsoft.com/office/drawing/2014/main" id="{C54545B2-637D-682D-7CE5-0863E5E4739B}"/>
              </a:ext>
            </a:extLst>
          </p:cNvPr>
          <p:cNvSpPr/>
          <p:nvPr/>
        </p:nvSpPr>
        <p:spPr bwMode="gray">
          <a:xfrm>
            <a:off x="8214687" y="4184035"/>
            <a:ext cx="228600" cy="228600"/>
          </a:xfrm>
          <a:prstGeom prst="ellipse">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150" b="1" dirty="0">
                <a:solidFill>
                  <a:schemeClr val="bg1"/>
                </a:solidFill>
              </a:rPr>
              <a:t>L</a:t>
            </a:r>
          </a:p>
        </p:txBody>
      </p:sp>
      <p:sp>
        <p:nvSpPr>
          <p:cNvPr id="28" name="TextBox 27">
            <a:extLst>
              <a:ext uri="{FF2B5EF4-FFF2-40B4-BE49-F238E27FC236}">
                <a16:creationId xmlns:a16="http://schemas.microsoft.com/office/drawing/2014/main" id="{92DFE0C9-4750-81AD-0186-FFFEC0CD6D4C}"/>
              </a:ext>
            </a:extLst>
          </p:cNvPr>
          <p:cNvSpPr txBox="1"/>
          <p:nvPr/>
        </p:nvSpPr>
        <p:spPr bwMode="gray">
          <a:xfrm>
            <a:off x="5404844" y="1572668"/>
            <a:ext cx="1114539" cy="380480"/>
          </a:xfrm>
          <a:prstGeom prst="rect">
            <a:avLst/>
          </a:prstGeom>
          <a:noFill/>
        </p:spPr>
        <p:txBody>
          <a:bodyPr wrap="square" lIns="36000" tIns="36000" rIns="36000" bIns="36000" rtlCol="0" anchor="t">
            <a:spAutoFit/>
          </a:bodyPr>
          <a:lstStyle/>
          <a:p>
            <a:pPr marL="0" indent="0">
              <a:buNone/>
            </a:pPr>
            <a:r>
              <a:rPr lang="en-US" sz="1000" b="1" dirty="0"/>
              <a:t>Level of Importance</a:t>
            </a:r>
          </a:p>
        </p:txBody>
      </p:sp>
      <p:grpSp>
        <p:nvGrpSpPr>
          <p:cNvPr id="29" name="Group 28">
            <a:extLst>
              <a:ext uri="{FF2B5EF4-FFF2-40B4-BE49-F238E27FC236}">
                <a16:creationId xmlns:a16="http://schemas.microsoft.com/office/drawing/2014/main" id="{30750E49-5FEA-9874-D3B2-A0E3B8ADB684}"/>
              </a:ext>
            </a:extLst>
          </p:cNvPr>
          <p:cNvGrpSpPr/>
          <p:nvPr/>
        </p:nvGrpSpPr>
        <p:grpSpPr>
          <a:xfrm>
            <a:off x="6315747" y="1661879"/>
            <a:ext cx="1343326" cy="228600"/>
            <a:chOff x="11079276" y="1396245"/>
            <a:chExt cx="1343326" cy="228600"/>
          </a:xfrm>
        </p:grpSpPr>
        <p:sp>
          <p:nvSpPr>
            <p:cNvPr id="30" name="Oval 29">
              <a:extLst>
                <a:ext uri="{FF2B5EF4-FFF2-40B4-BE49-F238E27FC236}">
                  <a16:creationId xmlns:a16="http://schemas.microsoft.com/office/drawing/2014/main" id="{D891B359-2405-FCA1-6F29-3FB0647AF985}"/>
                </a:ext>
              </a:extLst>
            </p:cNvPr>
            <p:cNvSpPr/>
            <p:nvPr/>
          </p:nvSpPr>
          <p:spPr bwMode="gray">
            <a:xfrm>
              <a:off x="11079276" y="1396245"/>
              <a:ext cx="228600" cy="228600"/>
            </a:xfrm>
            <a:prstGeom prst="ellipse">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150" b="1" dirty="0">
                  <a:solidFill>
                    <a:schemeClr val="bg1"/>
                  </a:solidFill>
                </a:rPr>
                <a:t>L</a:t>
              </a:r>
            </a:p>
          </p:txBody>
        </p:sp>
        <p:sp>
          <p:nvSpPr>
            <p:cNvPr id="31" name="TextBox 30">
              <a:extLst>
                <a:ext uri="{FF2B5EF4-FFF2-40B4-BE49-F238E27FC236}">
                  <a16:creationId xmlns:a16="http://schemas.microsoft.com/office/drawing/2014/main" id="{724FC4C5-9926-8CC5-E7D9-CBBA3E6EE575}"/>
                </a:ext>
              </a:extLst>
            </p:cNvPr>
            <p:cNvSpPr txBox="1"/>
            <p:nvPr/>
          </p:nvSpPr>
          <p:spPr bwMode="gray">
            <a:xfrm>
              <a:off x="11308063" y="1398254"/>
              <a:ext cx="1114539" cy="226591"/>
            </a:xfrm>
            <a:prstGeom prst="rect">
              <a:avLst/>
            </a:prstGeom>
            <a:noFill/>
          </p:spPr>
          <p:txBody>
            <a:bodyPr wrap="square" lIns="36000" tIns="36000" rIns="36000" bIns="36000" rtlCol="0" anchor="t">
              <a:spAutoFit/>
            </a:bodyPr>
            <a:lstStyle/>
            <a:p>
              <a:pPr marL="0" indent="0">
                <a:buNone/>
              </a:pPr>
              <a:r>
                <a:rPr lang="en-US" sz="1000" dirty="0"/>
                <a:t>Low</a:t>
              </a:r>
            </a:p>
          </p:txBody>
        </p:sp>
      </p:grpSp>
      <p:sp>
        <p:nvSpPr>
          <p:cNvPr id="32" name="TextBox 31">
            <a:extLst>
              <a:ext uri="{FF2B5EF4-FFF2-40B4-BE49-F238E27FC236}">
                <a16:creationId xmlns:a16="http://schemas.microsoft.com/office/drawing/2014/main" id="{F54A9C62-D1CB-FA17-76C3-042E750DC1A5}"/>
              </a:ext>
            </a:extLst>
          </p:cNvPr>
          <p:cNvSpPr txBox="1"/>
          <p:nvPr/>
        </p:nvSpPr>
        <p:spPr bwMode="gray">
          <a:xfrm>
            <a:off x="7313061" y="1660325"/>
            <a:ext cx="1114539" cy="226591"/>
          </a:xfrm>
          <a:prstGeom prst="rect">
            <a:avLst/>
          </a:prstGeom>
          <a:noFill/>
        </p:spPr>
        <p:txBody>
          <a:bodyPr wrap="square" lIns="36000" tIns="36000" rIns="36000" bIns="36000" rtlCol="0" anchor="t">
            <a:spAutoFit/>
          </a:bodyPr>
          <a:lstStyle/>
          <a:p>
            <a:pPr marL="0" indent="0">
              <a:buNone/>
            </a:pPr>
            <a:r>
              <a:rPr lang="en-US" sz="1000" dirty="0"/>
              <a:t>Moderate</a:t>
            </a:r>
          </a:p>
        </p:txBody>
      </p:sp>
      <p:sp>
        <p:nvSpPr>
          <p:cNvPr id="33" name="TextBox 32">
            <a:extLst>
              <a:ext uri="{FF2B5EF4-FFF2-40B4-BE49-F238E27FC236}">
                <a16:creationId xmlns:a16="http://schemas.microsoft.com/office/drawing/2014/main" id="{AC648C74-F562-C43E-2DD3-3E32AC99F0E3}"/>
              </a:ext>
            </a:extLst>
          </p:cNvPr>
          <p:cNvSpPr txBox="1"/>
          <p:nvPr/>
        </p:nvSpPr>
        <p:spPr bwMode="gray">
          <a:xfrm>
            <a:off x="8483989" y="1653668"/>
            <a:ext cx="1114539" cy="226591"/>
          </a:xfrm>
          <a:prstGeom prst="rect">
            <a:avLst/>
          </a:prstGeom>
          <a:noFill/>
        </p:spPr>
        <p:txBody>
          <a:bodyPr wrap="square" lIns="36000" tIns="36000" rIns="36000" bIns="36000" rtlCol="0" anchor="t">
            <a:spAutoFit/>
          </a:bodyPr>
          <a:lstStyle/>
          <a:p>
            <a:pPr marL="0" indent="0">
              <a:buNone/>
            </a:pPr>
            <a:r>
              <a:rPr lang="en-US" sz="1000" dirty="0"/>
              <a:t>High</a:t>
            </a:r>
          </a:p>
        </p:txBody>
      </p:sp>
      <p:sp>
        <p:nvSpPr>
          <p:cNvPr id="34" name="Oval 33">
            <a:extLst>
              <a:ext uri="{FF2B5EF4-FFF2-40B4-BE49-F238E27FC236}">
                <a16:creationId xmlns:a16="http://schemas.microsoft.com/office/drawing/2014/main" id="{624DC031-4235-8CC0-79DD-72506C626C95}"/>
              </a:ext>
            </a:extLst>
          </p:cNvPr>
          <p:cNvSpPr/>
          <p:nvPr/>
        </p:nvSpPr>
        <p:spPr bwMode="gray">
          <a:xfrm>
            <a:off x="7069766" y="1656520"/>
            <a:ext cx="229509" cy="231953"/>
          </a:xfrm>
          <a:prstGeom prst="ellipse">
            <a:avLst/>
          </a:prstGeom>
          <a:solidFill>
            <a:srgbClr val="FFFF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150" b="1" dirty="0">
                <a:solidFill>
                  <a:schemeClr val="tx1"/>
                </a:solidFill>
              </a:rPr>
              <a:t>M</a:t>
            </a:r>
          </a:p>
        </p:txBody>
      </p:sp>
      <p:sp>
        <p:nvSpPr>
          <p:cNvPr id="35" name="Oval 34">
            <a:extLst>
              <a:ext uri="{FF2B5EF4-FFF2-40B4-BE49-F238E27FC236}">
                <a16:creationId xmlns:a16="http://schemas.microsoft.com/office/drawing/2014/main" id="{ED6D716B-C58B-365E-9479-5E89D5C52AC1}"/>
              </a:ext>
            </a:extLst>
          </p:cNvPr>
          <p:cNvSpPr/>
          <p:nvPr/>
        </p:nvSpPr>
        <p:spPr bwMode="gray">
          <a:xfrm>
            <a:off x="8246105" y="1660325"/>
            <a:ext cx="225421" cy="226591"/>
          </a:xfrm>
          <a:prstGeom prst="ellipse">
            <a:avLst/>
          </a:prstGeom>
          <a:solidFill>
            <a:srgbClr val="FF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150" b="1" dirty="0">
                <a:solidFill>
                  <a:schemeClr val="bg1"/>
                </a:solidFill>
              </a:rPr>
              <a:t>H</a:t>
            </a:r>
          </a:p>
        </p:txBody>
      </p:sp>
    </p:spTree>
    <p:extLst>
      <p:ext uri="{BB962C8B-B14F-4D97-AF65-F5344CB8AC3E}">
        <p14:creationId xmlns:p14="http://schemas.microsoft.com/office/powerpoint/2010/main" val="3568978801"/>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099FA01-9629-AD79-8E79-3FD420074057}"/>
            </a:ext>
          </a:extLst>
        </p:cNvPr>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0902D31E-73BE-9504-367B-0C41A3F8956D}"/>
              </a:ext>
            </a:extLst>
          </p:cNvPr>
          <p:cNvGraphicFramePr>
            <a:graphicFrameLocks/>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10" name="think-cell data - do not delete" hidden="1">
                        <a:extLst>
                          <a:ext uri="{FF2B5EF4-FFF2-40B4-BE49-F238E27FC236}">
                            <a16:creationId xmlns:a16="http://schemas.microsoft.com/office/drawing/2014/main" id="{0902D31E-73BE-9504-367B-0C41A3F8956D}"/>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ext Placeholder 1">
            <a:extLst>
              <a:ext uri="{FF2B5EF4-FFF2-40B4-BE49-F238E27FC236}">
                <a16:creationId xmlns:a16="http://schemas.microsoft.com/office/drawing/2014/main" id="{0E3CBE84-6A71-9EB1-7084-86002AC5E28B}"/>
              </a:ext>
            </a:extLst>
          </p:cNvPr>
          <p:cNvSpPr>
            <a:spLocks noGrp="1"/>
          </p:cNvSpPr>
          <p:nvPr>
            <p:ph type="body" sz="quarter" idx="14"/>
          </p:nvPr>
        </p:nvSpPr>
        <p:spPr/>
        <p:txBody>
          <a:bodyPr rIns="91440"/>
          <a:lstStyle/>
          <a:p>
            <a:pPr marL="0" indent="0">
              <a:buNone/>
            </a:pPr>
            <a:r>
              <a:rPr lang="en-US" b="1" dirty="0">
                <a:ea typeface="+mn-lt"/>
                <a:cs typeface="+mn-lt"/>
              </a:rPr>
              <a:t>Observations</a:t>
            </a:r>
          </a:p>
          <a:p>
            <a:pPr marL="0" indent="0">
              <a:buNone/>
            </a:pPr>
            <a:endParaRPr lang="en-US" b="1" dirty="0">
              <a:ea typeface="+mn-lt"/>
              <a:cs typeface="+mn-lt"/>
            </a:endParaRPr>
          </a:p>
          <a:p>
            <a:pPr marL="0" indent="0">
              <a:buNone/>
            </a:pPr>
            <a:r>
              <a:rPr lang="en-US" dirty="0">
                <a:cs typeface="Arial"/>
              </a:rPr>
              <a:t>Decommissioning geothermal systems is critical to prevent or control for: </a:t>
            </a:r>
          </a:p>
          <a:p>
            <a:r>
              <a:rPr lang="en-US" dirty="0">
                <a:cs typeface="Arial"/>
              </a:rPr>
              <a:t>Groundwater contamination</a:t>
            </a:r>
          </a:p>
          <a:p>
            <a:r>
              <a:rPr lang="en-US" dirty="0">
                <a:cs typeface="Arial"/>
              </a:rPr>
              <a:t>Restoration of land usability</a:t>
            </a:r>
          </a:p>
          <a:p>
            <a:r>
              <a:rPr lang="en-US" dirty="0">
                <a:cs typeface="Arial"/>
              </a:rPr>
              <a:t>Adherence to regulatory requirements enforced by various levels of government</a:t>
            </a:r>
          </a:p>
          <a:p>
            <a:pPr marL="0" indent="0">
              <a:buNone/>
            </a:pPr>
            <a:endParaRPr lang="en-US" dirty="0">
              <a:cs typeface="Arial"/>
            </a:endParaRPr>
          </a:p>
          <a:p>
            <a:pPr marL="0" indent="0">
              <a:buNone/>
            </a:pPr>
            <a:r>
              <a:rPr lang="en-US" dirty="0">
                <a:cs typeface="Arial"/>
              </a:rPr>
              <a:t>While the core o</a:t>
            </a:r>
            <a:r>
              <a:rPr lang="en-US" dirty="0">
                <a:ea typeface="+mn-lt"/>
                <a:cs typeface="+mn-lt"/>
              </a:rPr>
              <a:t>bjectives of decommissioning are consistent, permitting requirements, timelines, and costs vary significantly by jurisdiction and project scale, making planning and budgeting essential to successful project closure.</a:t>
            </a:r>
            <a:endParaRPr lang="en-US" dirty="0">
              <a:cs typeface="Arial"/>
            </a:endParaRPr>
          </a:p>
          <a:p>
            <a:pPr marL="0" indent="0">
              <a:buNone/>
            </a:pPr>
            <a:endParaRPr lang="en-US" sz="1050" dirty="0">
              <a:cs typeface="Arial"/>
            </a:endParaRPr>
          </a:p>
          <a:p>
            <a:pPr marL="0" indent="0"/>
            <a:endParaRPr lang="en-US" sz="1050" dirty="0"/>
          </a:p>
        </p:txBody>
      </p:sp>
      <p:sp>
        <p:nvSpPr>
          <p:cNvPr id="3" name="Title 2">
            <a:extLst>
              <a:ext uri="{FF2B5EF4-FFF2-40B4-BE49-F238E27FC236}">
                <a16:creationId xmlns:a16="http://schemas.microsoft.com/office/drawing/2014/main" id="{1793F7AD-518D-9EE4-4875-9D6F07809E7D}"/>
              </a:ext>
            </a:extLst>
          </p:cNvPr>
          <p:cNvSpPr>
            <a:spLocks noGrp="1"/>
          </p:cNvSpPr>
          <p:nvPr>
            <p:ph type="title"/>
          </p:nvPr>
        </p:nvSpPr>
        <p:spPr/>
        <p:txBody>
          <a:bodyPr vert="horz" rIns="91440"/>
          <a:lstStyle/>
          <a:p>
            <a:r>
              <a:rPr lang="en-US" dirty="0"/>
              <a:t>Adhering to guidelines prevents groundwater contamination and ensures quality of land and reuse</a:t>
            </a:r>
          </a:p>
        </p:txBody>
      </p:sp>
      <p:sp>
        <p:nvSpPr>
          <p:cNvPr id="4" name="Footer Placeholder 3">
            <a:extLst>
              <a:ext uri="{FF2B5EF4-FFF2-40B4-BE49-F238E27FC236}">
                <a16:creationId xmlns:a16="http://schemas.microsoft.com/office/drawing/2014/main" id="{92659955-4292-9D54-4A2F-5518A10C9617}"/>
              </a:ext>
            </a:extLst>
          </p:cNvPr>
          <p:cNvSpPr>
            <a:spLocks noGrp="1"/>
          </p:cNvSpPr>
          <p:nvPr>
            <p:ph type="ftr" sz="quarter" idx="3"/>
          </p:nvPr>
        </p:nvSpPr>
        <p:spPr/>
        <p:txBody>
          <a:bodyPr/>
          <a:lstStyle/>
          <a:p>
            <a:r>
              <a:rPr lang="en-US" dirty="0">
                <a:solidFill>
                  <a:srgbClr val="000000"/>
                </a:solidFill>
              </a:rPr>
              <a:t>Sources: </a:t>
            </a:r>
            <a:r>
              <a:rPr lang="en-US" dirty="0">
                <a:solidFill>
                  <a:srgbClr val="000000"/>
                </a:solidFill>
                <a:ea typeface="+mn-lt"/>
                <a:cs typeface="+mn-lt"/>
                <a:hlinkClick r:id="rId5"/>
              </a:rPr>
              <a:t>Con Edison Clean Heat Program Non-Residential Decommissioning Checklist</a:t>
            </a:r>
            <a:r>
              <a:rPr lang="en-US" dirty="0">
                <a:solidFill>
                  <a:srgbClr val="000000"/>
                </a:solidFill>
              </a:rPr>
              <a:t> (Con Edison, 2025); </a:t>
            </a:r>
            <a:r>
              <a:rPr lang="en-US" dirty="0">
                <a:solidFill>
                  <a:srgbClr val="000000"/>
                </a:solidFill>
                <a:ea typeface="+mn-lt"/>
                <a:cs typeface="+mn-lt"/>
                <a:hlinkClick r:id="rId6"/>
              </a:rPr>
              <a:t>Guidelines for Ground Source Heat Pump Wells</a:t>
            </a:r>
            <a:r>
              <a:rPr lang="en-US" dirty="0">
                <a:solidFill>
                  <a:srgbClr val="000000"/>
                </a:solidFill>
              </a:rPr>
              <a:t> (</a:t>
            </a:r>
            <a:r>
              <a:rPr lang="en-US" dirty="0" err="1">
                <a:solidFill>
                  <a:srgbClr val="000000"/>
                </a:solidFill>
              </a:rPr>
              <a:t>Mass.gov</a:t>
            </a:r>
            <a:r>
              <a:rPr lang="en-US" dirty="0">
                <a:solidFill>
                  <a:srgbClr val="000000"/>
                </a:solidFill>
              </a:rPr>
              <a:t>, 2013). </a:t>
            </a:r>
          </a:p>
          <a:p>
            <a:r>
              <a:rPr lang="en-US" dirty="0">
                <a:solidFill>
                  <a:srgbClr val="000000"/>
                </a:solidFill>
              </a:rPr>
              <a:t>Credit: Zacharia Thurston, Pia Doris Morrow, and </a:t>
            </a:r>
            <a:r>
              <a:rPr lang="en-US" dirty="0">
                <a:solidFill>
                  <a:srgbClr val="000000"/>
                </a:solidFill>
                <a:hlinkClick r:id="rId7"/>
              </a:rPr>
              <a:t>Gernot Wagner</a:t>
            </a:r>
            <a:r>
              <a:rPr lang="en-US" dirty="0">
                <a:solidFill>
                  <a:srgbClr val="000000"/>
                </a:solidFill>
              </a:rPr>
              <a:t>. </a:t>
            </a:r>
            <a:r>
              <a:rPr lang="en-US" dirty="0">
                <a:hlinkClick r:id="rId8"/>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p>
        </p:txBody>
      </p:sp>
      <p:sp>
        <p:nvSpPr>
          <p:cNvPr id="5" name="Text Placeholder 4">
            <a:extLst>
              <a:ext uri="{FF2B5EF4-FFF2-40B4-BE49-F238E27FC236}">
                <a16:creationId xmlns:a16="http://schemas.microsoft.com/office/drawing/2014/main" id="{CDA754F1-7EA0-525B-AAE1-7E9B2487379A}"/>
              </a:ext>
            </a:extLst>
          </p:cNvPr>
          <p:cNvSpPr>
            <a:spLocks noGrp="1"/>
          </p:cNvSpPr>
          <p:nvPr>
            <p:ph type="body" sz="quarter" idx="13"/>
          </p:nvPr>
        </p:nvSpPr>
        <p:spPr/>
        <p:txBody>
          <a:bodyPr/>
          <a:lstStyle/>
          <a:p>
            <a:r>
              <a:rPr lang="en-US" dirty="0">
                <a:solidFill>
                  <a:srgbClr val="000000"/>
                </a:solidFill>
              </a:rPr>
              <a:t>Proper decommissioning is essential to protect groundwater, comply with local regulations, and ensure safe removal of equipment and fluids</a:t>
            </a:r>
          </a:p>
        </p:txBody>
      </p:sp>
      <p:sp>
        <p:nvSpPr>
          <p:cNvPr id="7" name="Oval 6">
            <a:extLst>
              <a:ext uri="{FF2B5EF4-FFF2-40B4-BE49-F238E27FC236}">
                <a16:creationId xmlns:a16="http://schemas.microsoft.com/office/drawing/2014/main" id="{0448C9E0-F839-8BB1-C81B-3A63B87E9AFF}"/>
              </a:ext>
            </a:extLst>
          </p:cNvPr>
          <p:cNvSpPr/>
          <p:nvPr/>
        </p:nvSpPr>
        <p:spPr bwMode="gray">
          <a:xfrm>
            <a:off x="54864" y="552234"/>
            <a:ext cx="274320" cy="274320"/>
          </a:xfrm>
          <a:prstGeom prst="ellipse">
            <a:avLst/>
          </a:prstGeom>
          <a:solidFill>
            <a:srgbClr val="33A398"/>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err="1">
              <a:solidFill>
                <a:schemeClr val="tx1"/>
              </a:solidFill>
            </a:endParaRPr>
          </a:p>
        </p:txBody>
      </p:sp>
      <p:sp>
        <p:nvSpPr>
          <p:cNvPr id="8" name="Text Placeholder 2">
            <a:extLst>
              <a:ext uri="{FF2B5EF4-FFF2-40B4-BE49-F238E27FC236}">
                <a16:creationId xmlns:a16="http://schemas.microsoft.com/office/drawing/2014/main" id="{57166012-FBF6-80B7-4CC5-465F0DBF6C64}"/>
              </a:ext>
            </a:extLst>
          </p:cNvPr>
          <p:cNvSpPr txBox="1">
            <a:spLocks/>
          </p:cNvSpPr>
          <p:nvPr/>
        </p:nvSpPr>
        <p:spPr>
          <a:xfrm>
            <a:off x="54864" y="552234"/>
            <a:ext cx="274320" cy="274320"/>
          </a:xfrm>
          <a:prstGeom prst="rect">
            <a:avLst/>
          </a:prstGeom>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200" b="1" dirty="0">
                <a:solidFill>
                  <a:schemeClr val="bg1"/>
                </a:solidFill>
              </a:rPr>
              <a:t>6</a:t>
            </a:r>
          </a:p>
        </p:txBody>
      </p:sp>
      <p:sp>
        <p:nvSpPr>
          <p:cNvPr id="9" name="Text Placeholder 1">
            <a:extLst>
              <a:ext uri="{FF2B5EF4-FFF2-40B4-BE49-F238E27FC236}">
                <a16:creationId xmlns:a16="http://schemas.microsoft.com/office/drawing/2014/main" id="{95D22E00-D61A-45E6-3141-1EC4332C97AC}"/>
              </a:ext>
            </a:extLst>
          </p:cNvPr>
          <p:cNvSpPr txBox="1">
            <a:spLocks/>
          </p:cNvSpPr>
          <p:nvPr/>
        </p:nvSpPr>
        <p:spPr>
          <a:xfrm>
            <a:off x="0" y="0"/>
            <a:ext cx="3886200" cy="320040"/>
          </a:xfrm>
          <a:prstGeom prst="rect">
            <a:avLst/>
          </a:prstGeom>
          <a:solidFill>
            <a:srgbClr val="33A398"/>
          </a:solidFill>
        </p:spPr>
        <p:txBody>
          <a:bodyPr vert="horz" lIns="91440" tIns="45720" rIns="91440" bIns="45720" rtlCol="0" anchor="ctr">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Deployment: Decommission</a:t>
            </a:r>
          </a:p>
        </p:txBody>
      </p:sp>
      <p:sp>
        <p:nvSpPr>
          <p:cNvPr id="12" name="Rectangle 11">
            <a:extLst>
              <a:ext uri="{FF2B5EF4-FFF2-40B4-BE49-F238E27FC236}">
                <a16:creationId xmlns:a16="http://schemas.microsoft.com/office/drawing/2014/main" id="{FA87BC84-DEEB-A5E5-3B9A-98027A4F87D6}"/>
              </a:ext>
            </a:extLst>
          </p:cNvPr>
          <p:cNvSpPr/>
          <p:nvPr/>
        </p:nvSpPr>
        <p:spPr bwMode="gray">
          <a:xfrm>
            <a:off x="4229521" y="2508852"/>
            <a:ext cx="1969478" cy="257908"/>
          </a:xfrm>
          <a:prstGeom prst="rect">
            <a:avLst/>
          </a:prstGeom>
          <a:ln>
            <a:no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b="1" dirty="0">
              <a:solidFill>
                <a:schemeClr val="accent1"/>
              </a:solidFill>
              <a:cs typeface="Arial"/>
            </a:endParaRPr>
          </a:p>
        </p:txBody>
      </p:sp>
      <p:sp>
        <p:nvSpPr>
          <p:cNvPr id="14" name="Rectangle 13">
            <a:extLst>
              <a:ext uri="{FF2B5EF4-FFF2-40B4-BE49-F238E27FC236}">
                <a16:creationId xmlns:a16="http://schemas.microsoft.com/office/drawing/2014/main" id="{6924FC16-0232-20A3-1998-219C010DFA2B}"/>
              </a:ext>
            </a:extLst>
          </p:cNvPr>
          <p:cNvSpPr/>
          <p:nvPr/>
        </p:nvSpPr>
        <p:spPr bwMode="gray">
          <a:xfrm>
            <a:off x="322594" y="2691280"/>
            <a:ext cx="2281712" cy="319055"/>
          </a:xfrm>
          <a:prstGeom prst="rect">
            <a:avLst/>
          </a:prstGeom>
          <a:solidFill>
            <a:schemeClr val="accent1">
              <a:lumMod val="20000"/>
              <a:lumOff val="80000"/>
            </a:schemeClr>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400" dirty="0">
                <a:solidFill>
                  <a:schemeClr val="tx1"/>
                </a:solidFill>
                <a:cs typeface="Arial"/>
              </a:rPr>
              <a:t>Evaluate</a:t>
            </a:r>
          </a:p>
        </p:txBody>
      </p:sp>
      <p:sp>
        <p:nvSpPr>
          <p:cNvPr id="15" name="Rectangle 14">
            <a:extLst>
              <a:ext uri="{FF2B5EF4-FFF2-40B4-BE49-F238E27FC236}">
                <a16:creationId xmlns:a16="http://schemas.microsoft.com/office/drawing/2014/main" id="{7621DC1F-F95E-1574-E502-AA7F63C52FB7}"/>
              </a:ext>
            </a:extLst>
          </p:cNvPr>
          <p:cNvSpPr/>
          <p:nvPr/>
        </p:nvSpPr>
        <p:spPr bwMode="gray">
          <a:xfrm>
            <a:off x="4677557" y="2687796"/>
            <a:ext cx="2265426" cy="305686"/>
          </a:xfrm>
          <a:prstGeom prst="rect">
            <a:avLst/>
          </a:prstGeom>
          <a:solidFill>
            <a:schemeClr val="accent1">
              <a:lumMod val="20000"/>
              <a:lumOff val="80000"/>
            </a:schemeClr>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400" dirty="0">
                <a:solidFill>
                  <a:schemeClr val="tx1"/>
                </a:solidFill>
                <a:cs typeface="Arial"/>
              </a:rPr>
              <a:t>Disconnect</a:t>
            </a:r>
          </a:p>
        </p:txBody>
      </p:sp>
      <p:sp>
        <p:nvSpPr>
          <p:cNvPr id="16" name="Rectangle 15">
            <a:extLst>
              <a:ext uri="{FF2B5EF4-FFF2-40B4-BE49-F238E27FC236}">
                <a16:creationId xmlns:a16="http://schemas.microsoft.com/office/drawing/2014/main" id="{6FBD9916-2CC1-DAC3-E24E-257F8320C420}"/>
              </a:ext>
            </a:extLst>
          </p:cNvPr>
          <p:cNvSpPr/>
          <p:nvPr/>
        </p:nvSpPr>
        <p:spPr bwMode="gray">
          <a:xfrm>
            <a:off x="6889517" y="2687795"/>
            <a:ext cx="2142380" cy="296804"/>
          </a:xfrm>
          <a:prstGeom prst="rect">
            <a:avLst/>
          </a:prstGeom>
          <a:solidFill>
            <a:schemeClr val="accent1">
              <a:lumMod val="20000"/>
              <a:lumOff val="80000"/>
            </a:schemeClr>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400" dirty="0">
                <a:solidFill>
                  <a:schemeClr val="tx1"/>
                </a:solidFill>
                <a:cs typeface="Arial"/>
              </a:rPr>
              <a:t>Remediate </a:t>
            </a:r>
          </a:p>
        </p:txBody>
      </p:sp>
      <p:pic>
        <p:nvPicPr>
          <p:cNvPr id="36" name="Graphic 35" descr="Eye with solid fill">
            <a:extLst>
              <a:ext uri="{FF2B5EF4-FFF2-40B4-BE49-F238E27FC236}">
                <a16:creationId xmlns:a16="http://schemas.microsoft.com/office/drawing/2014/main" id="{C09C7B9F-F06D-6345-CE9E-4815DD44CC3E}"/>
              </a:ext>
            </a:extLst>
          </p:cNvPr>
          <p:cNvPicPr>
            <a:picLocks/>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1174732" y="2179470"/>
            <a:ext cx="457200" cy="457200"/>
          </a:xfrm>
          <a:prstGeom prst="rect">
            <a:avLst/>
          </a:prstGeom>
        </p:spPr>
      </p:pic>
      <p:pic>
        <p:nvPicPr>
          <p:cNvPr id="37" name="Graphic 36" descr="Magnifying glass with solid fill">
            <a:extLst>
              <a:ext uri="{FF2B5EF4-FFF2-40B4-BE49-F238E27FC236}">
                <a16:creationId xmlns:a16="http://schemas.microsoft.com/office/drawing/2014/main" id="{01B75995-EE38-5350-62EA-4657F48F3B82}"/>
              </a:ext>
            </a:extLst>
          </p:cNvPr>
          <p:cNvPicPr>
            <a:picLocks/>
          </p:cNvPicPr>
          <p:nvPr/>
        </p:nvPicPr>
        <p:blipFill>
          <a:blip r:embed="rId11" cstate="screen">
            <a:extLst>
              <a:ext uri="{28A0092B-C50C-407E-A947-70E740481C1C}">
                <a14:useLocalDpi xmlns:a14="http://schemas.microsoft.com/office/drawing/2010/main"/>
              </a:ext>
              <a:ext uri="{96DAC541-7B7A-43D3-8B79-37D633B846F1}">
                <asvg:svgBlip xmlns:asvg="http://schemas.microsoft.com/office/drawing/2016/SVG/main" r:embed="rId12"/>
              </a:ext>
            </a:extLst>
          </a:blip>
          <a:stretch>
            <a:fillRect/>
          </a:stretch>
        </p:blipFill>
        <p:spPr>
          <a:xfrm>
            <a:off x="3361001" y="2179470"/>
            <a:ext cx="457200" cy="457200"/>
          </a:xfrm>
          <a:prstGeom prst="rect">
            <a:avLst/>
          </a:prstGeom>
        </p:spPr>
      </p:pic>
      <p:pic>
        <p:nvPicPr>
          <p:cNvPr id="38" name="Graphic 37" descr="Fir tree with solid fill">
            <a:extLst>
              <a:ext uri="{FF2B5EF4-FFF2-40B4-BE49-F238E27FC236}">
                <a16:creationId xmlns:a16="http://schemas.microsoft.com/office/drawing/2014/main" id="{82E41DB8-9A34-71B3-568E-142A54B881B6}"/>
              </a:ext>
            </a:extLst>
          </p:cNvPr>
          <p:cNvPicPr>
            <a:picLocks/>
          </p:cNvPicPr>
          <p:nvPr/>
        </p:nvPicPr>
        <p:blipFill>
          <a:blip r:embed="rId13" cstate="screen">
            <a:extLst>
              <a:ext uri="{28A0092B-C50C-407E-A947-70E740481C1C}">
                <a14:useLocalDpi xmlns:a14="http://schemas.microsoft.com/office/drawing/2010/main"/>
              </a:ext>
              <a:ext uri="{96DAC541-7B7A-43D3-8B79-37D633B846F1}">
                <asvg:svgBlip xmlns:asvg="http://schemas.microsoft.com/office/drawing/2016/SVG/main" r:embed="rId14"/>
              </a:ext>
            </a:extLst>
          </a:blip>
          <a:stretch>
            <a:fillRect/>
          </a:stretch>
        </p:blipFill>
        <p:spPr>
          <a:xfrm>
            <a:off x="7733540" y="2179470"/>
            <a:ext cx="457200" cy="457200"/>
          </a:xfrm>
          <a:prstGeom prst="rect">
            <a:avLst/>
          </a:prstGeom>
        </p:spPr>
      </p:pic>
      <p:pic>
        <p:nvPicPr>
          <p:cNvPr id="39" name="Graphic 38" descr="Tools with solid fill">
            <a:extLst>
              <a:ext uri="{FF2B5EF4-FFF2-40B4-BE49-F238E27FC236}">
                <a16:creationId xmlns:a16="http://schemas.microsoft.com/office/drawing/2014/main" id="{29A2D191-CC80-CB8C-301F-8A7CF46D43AE}"/>
              </a:ext>
            </a:extLst>
          </p:cNvPr>
          <p:cNvPicPr>
            <a:picLocks/>
          </p:cNvPicPr>
          <p:nvPr/>
        </p:nvPicPr>
        <p:blipFill>
          <a:blip r:embed="rId15" cstate="screen">
            <a:extLst>
              <a:ext uri="{28A0092B-C50C-407E-A947-70E740481C1C}">
                <a14:useLocalDpi xmlns:a14="http://schemas.microsoft.com/office/drawing/2010/main"/>
              </a:ext>
              <a:ext uri="{96DAC541-7B7A-43D3-8B79-37D633B846F1}">
                <asvg:svgBlip xmlns:asvg="http://schemas.microsoft.com/office/drawing/2016/SVG/main" r:embed="rId16"/>
              </a:ext>
            </a:extLst>
          </a:blip>
          <a:stretch>
            <a:fillRect/>
          </a:stretch>
        </p:blipFill>
        <p:spPr>
          <a:xfrm>
            <a:off x="5547270" y="2179470"/>
            <a:ext cx="457200" cy="457200"/>
          </a:xfrm>
          <a:prstGeom prst="rect">
            <a:avLst/>
          </a:prstGeom>
        </p:spPr>
      </p:pic>
      <p:sp>
        <p:nvSpPr>
          <p:cNvPr id="40" name="Rectangle 39">
            <a:extLst>
              <a:ext uri="{FF2B5EF4-FFF2-40B4-BE49-F238E27FC236}">
                <a16:creationId xmlns:a16="http://schemas.microsoft.com/office/drawing/2014/main" id="{1FF9AF0B-59F8-9410-CB72-C13055A27E41}"/>
              </a:ext>
            </a:extLst>
          </p:cNvPr>
          <p:cNvSpPr/>
          <p:nvPr/>
        </p:nvSpPr>
        <p:spPr bwMode="gray">
          <a:xfrm>
            <a:off x="2532502" y="2685599"/>
            <a:ext cx="2150669" cy="312370"/>
          </a:xfrm>
          <a:prstGeom prst="rect">
            <a:avLst/>
          </a:prstGeom>
          <a:solidFill>
            <a:schemeClr val="accent1">
              <a:lumMod val="20000"/>
              <a:lumOff val="80000"/>
            </a:schemeClr>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400" dirty="0">
                <a:solidFill>
                  <a:schemeClr val="tx1"/>
                </a:solidFill>
                <a:cs typeface="Arial"/>
              </a:rPr>
              <a:t>Assess</a:t>
            </a:r>
          </a:p>
        </p:txBody>
      </p:sp>
      <p:sp>
        <p:nvSpPr>
          <p:cNvPr id="41" name="Rectangle 40">
            <a:extLst>
              <a:ext uri="{FF2B5EF4-FFF2-40B4-BE49-F238E27FC236}">
                <a16:creationId xmlns:a16="http://schemas.microsoft.com/office/drawing/2014/main" id="{D923C49B-9523-3A00-078D-6B9B071DA83A}"/>
              </a:ext>
            </a:extLst>
          </p:cNvPr>
          <p:cNvSpPr/>
          <p:nvPr/>
        </p:nvSpPr>
        <p:spPr bwMode="gray">
          <a:xfrm>
            <a:off x="329183" y="2977738"/>
            <a:ext cx="2240280" cy="86868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171450" indent="-171450">
              <a:buFont typeface="Arial" panose="020B0604020202020204" pitchFamily="34" charset="0"/>
              <a:buChar char="•"/>
            </a:pPr>
            <a:r>
              <a:rPr lang="en-US" sz="1100" dirty="0">
                <a:solidFill>
                  <a:schemeClr val="tx1"/>
                </a:solidFill>
                <a:cs typeface="Arial"/>
              </a:rPr>
              <a:t>Identify system (closed loop, open loop, direct exchange) and type (residential vs. commercial).</a:t>
            </a:r>
          </a:p>
        </p:txBody>
      </p:sp>
      <p:sp>
        <p:nvSpPr>
          <p:cNvPr id="42" name="Rectangle 41">
            <a:extLst>
              <a:ext uri="{FF2B5EF4-FFF2-40B4-BE49-F238E27FC236}">
                <a16:creationId xmlns:a16="http://schemas.microsoft.com/office/drawing/2014/main" id="{F49B8DB0-754E-E5B9-9F3D-F82DCEAE564B}"/>
              </a:ext>
            </a:extLst>
          </p:cNvPr>
          <p:cNvSpPr/>
          <p:nvPr/>
        </p:nvSpPr>
        <p:spPr bwMode="gray">
          <a:xfrm>
            <a:off x="2529628" y="2977738"/>
            <a:ext cx="2240280" cy="86868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171450" indent="-171450">
              <a:buFont typeface="Arial" panose="020B0604020202020204" pitchFamily="34" charset="0"/>
              <a:buChar char="•"/>
            </a:pPr>
            <a:r>
              <a:rPr lang="en-US" sz="1100" dirty="0">
                <a:solidFill>
                  <a:schemeClr val="tx1"/>
                </a:solidFill>
                <a:cs typeface="Arial"/>
              </a:rPr>
              <a:t>Determine local and</a:t>
            </a:r>
            <a:br>
              <a:rPr lang="en-US" sz="1100" dirty="0">
                <a:solidFill>
                  <a:schemeClr val="tx1"/>
                </a:solidFill>
                <a:cs typeface="Arial"/>
              </a:rPr>
            </a:br>
            <a:r>
              <a:rPr lang="en-US" sz="1100" dirty="0">
                <a:solidFill>
                  <a:schemeClr val="tx1"/>
                </a:solidFill>
                <a:cs typeface="Arial"/>
              </a:rPr>
              <a:t>state permitting and environmental regulations. </a:t>
            </a:r>
          </a:p>
        </p:txBody>
      </p:sp>
      <p:sp>
        <p:nvSpPr>
          <p:cNvPr id="43" name="Rectangle 42">
            <a:extLst>
              <a:ext uri="{FF2B5EF4-FFF2-40B4-BE49-F238E27FC236}">
                <a16:creationId xmlns:a16="http://schemas.microsoft.com/office/drawing/2014/main" id="{CB3A2E66-90FA-5B1B-E7CB-CBD4CE6D5F42}"/>
              </a:ext>
            </a:extLst>
          </p:cNvPr>
          <p:cNvSpPr/>
          <p:nvPr/>
        </p:nvSpPr>
        <p:spPr bwMode="gray">
          <a:xfrm>
            <a:off x="4730073" y="2977738"/>
            <a:ext cx="2240280" cy="86868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171450" indent="-171450">
              <a:buFont typeface="Arial" panose="020B0604020202020204" pitchFamily="34" charset="0"/>
              <a:buChar char="•"/>
            </a:pPr>
            <a:r>
              <a:rPr lang="en-US" sz="1100" dirty="0">
                <a:solidFill>
                  <a:schemeClr val="tx1"/>
                </a:solidFill>
                <a:cs typeface="Arial"/>
              </a:rPr>
              <a:t>Turn off equipment, drain heat exchange fluid/ refrigerants, and remove hardware.</a:t>
            </a:r>
          </a:p>
        </p:txBody>
      </p:sp>
      <p:sp>
        <p:nvSpPr>
          <p:cNvPr id="44" name="Rectangle 43">
            <a:extLst>
              <a:ext uri="{FF2B5EF4-FFF2-40B4-BE49-F238E27FC236}">
                <a16:creationId xmlns:a16="http://schemas.microsoft.com/office/drawing/2014/main" id="{AD5B8088-EA04-BA20-E601-B39E003E687C}"/>
              </a:ext>
            </a:extLst>
          </p:cNvPr>
          <p:cNvSpPr/>
          <p:nvPr/>
        </p:nvSpPr>
        <p:spPr bwMode="gray">
          <a:xfrm>
            <a:off x="6930517" y="2977738"/>
            <a:ext cx="2240280" cy="86868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171450" indent="-171450">
              <a:buFont typeface="Arial" panose="020B0604020202020204" pitchFamily="34" charset="0"/>
              <a:buChar char="•"/>
            </a:pPr>
            <a:r>
              <a:rPr lang="en-US" sz="1100" dirty="0">
                <a:solidFill>
                  <a:schemeClr val="tx1"/>
                </a:solidFill>
                <a:cs typeface="Arial"/>
              </a:rPr>
              <a:t>Grout boreholes, seal wells, restore landscaping, and document and submit closure reports.</a:t>
            </a:r>
          </a:p>
        </p:txBody>
      </p:sp>
      <p:graphicFrame>
        <p:nvGraphicFramePr>
          <p:cNvPr id="45" name="Table 44">
            <a:extLst>
              <a:ext uri="{FF2B5EF4-FFF2-40B4-BE49-F238E27FC236}">
                <a16:creationId xmlns:a16="http://schemas.microsoft.com/office/drawing/2014/main" id="{DB82A108-B6C7-EB96-D206-871055145E71}"/>
              </a:ext>
            </a:extLst>
          </p:cNvPr>
          <p:cNvGraphicFramePr>
            <a:graphicFrameLocks noGrp="1"/>
          </p:cNvGraphicFramePr>
          <p:nvPr>
            <p:extLst>
              <p:ext uri="{D42A27DB-BD31-4B8C-83A1-F6EECF244321}">
                <p14:modId xmlns:p14="http://schemas.microsoft.com/office/powerpoint/2010/main" val="2611534668"/>
              </p:ext>
            </p:extLst>
          </p:nvPr>
        </p:nvGraphicFramePr>
        <p:xfrm>
          <a:off x="327526" y="3797971"/>
          <a:ext cx="8705088" cy="2469796"/>
        </p:xfrm>
        <a:graphic>
          <a:graphicData uri="http://schemas.openxmlformats.org/drawingml/2006/table">
            <a:tbl>
              <a:tblPr firstRow="1" bandRow="1">
                <a:tableStyleId>{2D5ABB26-0587-4C30-8999-92F81FD0307C}</a:tableStyleId>
              </a:tblPr>
              <a:tblGrid>
                <a:gridCol w="2243989">
                  <a:extLst>
                    <a:ext uri="{9D8B030D-6E8A-4147-A177-3AD203B41FA5}">
                      <a16:colId xmlns:a16="http://schemas.microsoft.com/office/drawing/2014/main" val="2802163602"/>
                    </a:ext>
                  </a:extLst>
                </a:gridCol>
                <a:gridCol w="6461099">
                  <a:extLst>
                    <a:ext uri="{9D8B030D-6E8A-4147-A177-3AD203B41FA5}">
                      <a16:colId xmlns:a16="http://schemas.microsoft.com/office/drawing/2014/main" val="2819380537"/>
                    </a:ext>
                  </a:extLst>
                </a:gridCol>
              </a:tblGrid>
              <a:tr h="231940">
                <a:tc>
                  <a:txBody>
                    <a:bodyPr/>
                    <a:lstStyle/>
                    <a:p>
                      <a:pPr marL="0" indent="0" algn="ctr">
                        <a:buNone/>
                      </a:pPr>
                      <a:r>
                        <a:rPr lang="en-US" sz="1300" b="1" dirty="0">
                          <a:solidFill>
                            <a:schemeClr val="bg1"/>
                          </a:solidFill>
                        </a:rPr>
                        <a:t>System Type </a:t>
                      </a:r>
                    </a:p>
                  </a:txBody>
                  <a:tcPr>
                    <a:lnL w="12700">
                      <a:solidFill>
                        <a:schemeClr val="bg1"/>
                      </a:solidFill>
                    </a:lnL>
                    <a:lnR w="12700">
                      <a:solidFill>
                        <a:schemeClr val="bg1"/>
                      </a:solidFill>
                    </a:lnR>
                    <a:lnT w="12700">
                      <a:solidFill>
                        <a:schemeClr val="bg1"/>
                      </a:solidFill>
                    </a:lnT>
                    <a:lnB w="12700">
                      <a:solidFill>
                        <a:schemeClr val="bg1"/>
                      </a:solidFill>
                    </a:lnB>
                    <a:solidFill>
                      <a:schemeClr val="accent1"/>
                    </a:solidFill>
                  </a:tcPr>
                </a:tc>
                <a:tc>
                  <a:txBody>
                    <a:bodyPr/>
                    <a:lstStyle/>
                    <a:p>
                      <a:pPr marL="0" indent="0" algn="ctr">
                        <a:buNone/>
                      </a:pPr>
                      <a:r>
                        <a:rPr lang="en-US" sz="1300" b="1" dirty="0">
                          <a:solidFill>
                            <a:schemeClr val="bg1"/>
                          </a:solidFill>
                        </a:rPr>
                        <a:t>General Decommissioning Steps </a:t>
                      </a:r>
                    </a:p>
                  </a:txBody>
                  <a:tcPr>
                    <a:lnL w="12700">
                      <a:solidFill>
                        <a:schemeClr val="bg1"/>
                      </a:solidFill>
                    </a:lnL>
                    <a:lnR w="12700">
                      <a:solidFill>
                        <a:schemeClr val="bg1"/>
                      </a:solidFill>
                    </a:lnR>
                    <a:lnT w="12700">
                      <a:solidFill>
                        <a:schemeClr val="bg1"/>
                      </a:solidFill>
                    </a:lnT>
                    <a:lnB w="12700">
                      <a:solidFill>
                        <a:schemeClr val="bg1"/>
                      </a:solidFill>
                    </a:lnB>
                    <a:solidFill>
                      <a:schemeClr val="accent1"/>
                    </a:solidFill>
                  </a:tcPr>
                </a:tc>
                <a:extLst>
                  <a:ext uri="{0D108BD9-81ED-4DB2-BD59-A6C34878D82A}">
                    <a16:rowId xmlns:a16="http://schemas.microsoft.com/office/drawing/2014/main" val="225824528"/>
                  </a:ext>
                </a:extLst>
              </a:tr>
              <a:tr h="927760">
                <a:tc>
                  <a:txBody>
                    <a:bodyPr/>
                    <a:lstStyle/>
                    <a:p>
                      <a:pPr lvl="0" algn="ctr">
                        <a:buNone/>
                      </a:pPr>
                      <a:r>
                        <a:rPr lang="en-US" sz="1200" b="1" dirty="0"/>
                        <a:t>Open Loop </a:t>
                      </a:r>
                    </a:p>
                  </a:txBody>
                  <a:tcPr anchor="ctr">
                    <a:lnL w="12700">
                      <a:solidFill>
                        <a:schemeClr val="bg1"/>
                      </a:solidFill>
                    </a:lnL>
                    <a:lnR w="12700">
                      <a:solidFill>
                        <a:schemeClr val="bg1"/>
                      </a:solidFill>
                    </a:lnR>
                    <a:lnT w="12700">
                      <a:solidFill>
                        <a:schemeClr val="bg1"/>
                      </a:solidFill>
                    </a:lnT>
                    <a:lnB w="12700">
                      <a:solidFill>
                        <a:schemeClr val="accent1">
                          <a:lumMod val="20000"/>
                          <a:lumOff val="80000"/>
                        </a:schemeClr>
                      </a:solidFill>
                    </a:lnB>
                  </a:tcPr>
                </a:tc>
                <a:tc>
                  <a:txBody>
                    <a:bodyPr/>
                    <a:lstStyle/>
                    <a:p>
                      <a:pPr marL="228600" indent="-228600">
                        <a:spcBef>
                          <a:spcPts val="0"/>
                        </a:spcBef>
                        <a:buAutoNum type="arabicPeriod"/>
                      </a:pPr>
                      <a:r>
                        <a:rPr lang="en-US" sz="1100" dirty="0"/>
                        <a:t>Cut well 4 feet below surface.</a:t>
                      </a:r>
                    </a:p>
                    <a:p>
                      <a:pPr marL="228600" lvl="0" indent="-228600">
                        <a:spcBef>
                          <a:spcPts val="0"/>
                        </a:spcBef>
                        <a:buAutoNum type="arabicPeriod"/>
                      </a:pPr>
                      <a:r>
                        <a:rPr lang="en-US" sz="1100" dirty="0"/>
                        <a:t>Fill well with gravel, clean sand, or stone.</a:t>
                      </a:r>
                    </a:p>
                    <a:p>
                      <a:pPr marL="228600" lvl="0" indent="-228600">
                        <a:spcBef>
                          <a:spcPts val="0"/>
                        </a:spcBef>
                        <a:buAutoNum type="arabicPeriod"/>
                      </a:pPr>
                      <a:r>
                        <a:rPr lang="en-US" sz="1100" dirty="0"/>
                        <a:t>Fill upper 10 feet with cement/6% bentonite and allow overflow, preventing water contamination.</a:t>
                      </a:r>
                    </a:p>
                    <a:p>
                      <a:pPr marL="228600" lvl="0" indent="-228600">
                        <a:spcBef>
                          <a:spcPts val="0"/>
                        </a:spcBef>
                        <a:buAutoNum type="arabicPeriod"/>
                      </a:pPr>
                      <a:r>
                        <a:rPr lang="en-US" sz="1100" dirty="0"/>
                        <a:t>Compact soil above well cutoff.</a:t>
                      </a:r>
                    </a:p>
                  </a:txBody>
                  <a:tcPr>
                    <a:lnL w="12700">
                      <a:solidFill>
                        <a:schemeClr val="bg1"/>
                      </a:solidFill>
                    </a:lnL>
                    <a:lnR w="12700">
                      <a:solidFill>
                        <a:schemeClr val="bg1"/>
                      </a:solidFill>
                    </a:lnR>
                    <a:lnT w="12700">
                      <a:solidFill>
                        <a:schemeClr val="bg1"/>
                      </a:solidFill>
                    </a:lnT>
                    <a:lnB w="12700">
                      <a:solidFill>
                        <a:schemeClr val="accent1">
                          <a:lumMod val="20000"/>
                          <a:lumOff val="80000"/>
                        </a:schemeClr>
                      </a:solidFill>
                    </a:lnB>
                  </a:tcPr>
                </a:tc>
                <a:extLst>
                  <a:ext uri="{0D108BD9-81ED-4DB2-BD59-A6C34878D82A}">
                    <a16:rowId xmlns:a16="http://schemas.microsoft.com/office/drawing/2014/main" val="480935697"/>
                  </a:ext>
                </a:extLst>
              </a:tr>
              <a:tr h="811790">
                <a:tc>
                  <a:txBody>
                    <a:bodyPr/>
                    <a:lstStyle/>
                    <a:p>
                      <a:pPr marL="0" indent="0" algn="ctr">
                        <a:buNone/>
                      </a:pPr>
                      <a:r>
                        <a:rPr lang="en-US" sz="1200" b="1" dirty="0"/>
                        <a:t>Closed Loop </a:t>
                      </a:r>
                    </a:p>
                  </a:txBody>
                  <a:tcPr anchor="ctr">
                    <a:lnL w="12700">
                      <a:solidFill>
                        <a:schemeClr val="bg1"/>
                      </a:solidFill>
                    </a:lnL>
                    <a:lnR w="12700">
                      <a:solidFill>
                        <a:schemeClr val="bg1"/>
                      </a:solidFill>
                    </a:lnR>
                    <a:lnT w="12700">
                      <a:solidFill>
                        <a:schemeClr val="accent1">
                          <a:lumMod val="20000"/>
                          <a:lumOff val="80000"/>
                        </a:schemeClr>
                      </a:solidFill>
                    </a:lnT>
                    <a:lnB w="12700">
                      <a:solidFill>
                        <a:schemeClr val="accent1">
                          <a:lumMod val="20000"/>
                          <a:lumOff val="80000"/>
                        </a:schemeClr>
                      </a:solidFill>
                    </a:lnB>
                  </a:tcPr>
                </a:tc>
                <a:tc>
                  <a:txBody>
                    <a:bodyPr/>
                    <a:lstStyle/>
                    <a:p>
                      <a:pPr marL="228600" indent="-228600">
                        <a:spcBef>
                          <a:spcPts val="0"/>
                        </a:spcBef>
                        <a:buAutoNum type="arabicPeriod"/>
                      </a:pPr>
                      <a:r>
                        <a:rPr lang="en-US" sz="1100" dirty="0"/>
                        <a:t>Remove and dispose of heat exchange fluid per state and local guidelines. </a:t>
                      </a:r>
                    </a:p>
                    <a:p>
                      <a:pPr marL="228600" lvl="0" indent="-228600">
                        <a:spcBef>
                          <a:spcPts val="0"/>
                        </a:spcBef>
                        <a:buAutoNum type="arabicPeriod"/>
                      </a:pPr>
                      <a:r>
                        <a:rPr lang="en-US" sz="1100" dirty="0"/>
                        <a:t>Excavate hole at least 5 feet around well.</a:t>
                      </a:r>
                    </a:p>
                    <a:p>
                      <a:pPr marL="228600" lvl="0" indent="-228600">
                        <a:spcBef>
                          <a:spcPts val="0"/>
                        </a:spcBef>
                        <a:buAutoNum type="arabicPeriod"/>
                      </a:pPr>
                      <a:r>
                        <a:rPr lang="en-US" sz="1100" dirty="0"/>
                        <a:t>Fill loop with high-solids bentonite slurry and allow for overflow, preventing water contamination. </a:t>
                      </a:r>
                    </a:p>
                  </a:txBody>
                  <a:tcPr>
                    <a:lnL w="12700">
                      <a:solidFill>
                        <a:schemeClr val="bg1"/>
                      </a:solidFill>
                    </a:lnL>
                    <a:lnR w="12700">
                      <a:solidFill>
                        <a:schemeClr val="bg1"/>
                      </a:solidFill>
                    </a:lnR>
                    <a:lnT w="12700">
                      <a:solidFill>
                        <a:schemeClr val="accent1">
                          <a:lumMod val="20000"/>
                          <a:lumOff val="80000"/>
                        </a:schemeClr>
                      </a:solidFill>
                    </a:lnT>
                    <a:lnB w="12700">
                      <a:solidFill>
                        <a:schemeClr val="accent1">
                          <a:lumMod val="20000"/>
                          <a:lumOff val="80000"/>
                        </a:schemeClr>
                      </a:solidFill>
                    </a:lnB>
                  </a:tcPr>
                </a:tc>
                <a:extLst>
                  <a:ext uri="{0D108BD9-81ED-4DB2-BD59-A6C34878D82A}">
                    <a16:rowId xmlns:a16="http://schemas.microsoft.com/office/drawing/2014/main" val="3630496932"/>
                  </a:ext>
                </a:extLst>
              </a:tr>
              <a:tr h="440686">
                <a:tc>
                  <a:txBody>
                    <a:bodyPr/>
                    <a:lstStyle/>
                    <a:p>
                      <a:pPr lvl="0" algn="ctr">
                        <a:buNone/>
                      </a:pPr>
                      <a:r>
                        <a:rPr lang="en-US" sz="1200" b="1" dirty="0"/>
                        <a:t>Direct Exchange </a:t>
                      </a:r>
                    </a:p>
                  </a:txBody>
                  <a:tcPr anchor="ctr">
                    <a:lnL w="12700">
                      <a:solidFill>
                        <a:schemeClr val="bg1"/>
                      </a:solidFill>
                    </a:lnL>
                    <a:lnR w="12700">
                      <a:solidFill>
                        <a:schemeClr val="bg1"/>
                      </a:solidFill>
                    </a:lnR>
                    <a:lnT w="12700">
                      <a:solidFill>
                        <a:schemeClr val="accent1">
                          <a:lumMod val="20000"/>
                          <a:lumOff val="80000"/>
                        </a:schemeClr>
                      </a:solidFill>
                    </a:lnT>
                    <a:lnB w="12700">
                      <a:solidFill>
                        <a:schemeClr val="bg1"/>
                      </a:solidFill>
                    </a:lnB>
                  </a:tcPr>
                </a:tc>
                <a:tc>
                  <a:txBody>
                    <a:bodyPr/>
                    <a:lstStyle/>
                    <a:p>
                      <a:pPr marL="228600" lvl="0" indent="-228600">
                        <a:spcBef>
                          <a:spcPts val="0"/>
                        </a:spcBef>
                        <a:buAutoNum type="arabicPeriod"/>
                      </a:pPr>
                      <a:r>
                        <a:rPr lang="en-US" sz="1100" dirty="0"/>
                        <a:t>Follow the first two steps of closed-loop decommissioning. </a:t>
                      </a:r>
                    </a:p>
                    <a:p>
                      <a:pPr marL="0" lvl="0" indent="0">
                        <a:spcBef>
                          <a:spcPts val="0"/>
                        </a:spcBef>
                        <a:buNone/>
                      </a:pPr>
                      <a:r>
                        <a:rPr lang="en-US" sz="1100" dirty="0"/>
                        <a:t>2.   Fill loop with cement grout and allow for overflow, preventing water contamination.</a:t>
                      </a:r>
                    </a:p>
                  </a:txBody>
                  <a:tcPr>
                    <a:lnL w="12700">
                      <a:solidFill>
                        <a:schemeClr val="bg1"/>
                      </a:solidFill>
                    </a:lnL>
                    <a:lnR w="12700">
                      <a:solidFill>
                        <a:schemeClr val="bg1"/>
                      </a:solidFill>
                    </a:lnR>
                    <a:lnT w="12700">
                      <a:solidFill>
                        <a:schemeClr val="accent1">
                          <a:lumMod val="20000"/>
                          <a:lumOff val="80000"/>
                        </a:schemeClr>
                      </a:solidFill>
                    </a:lnT>
                    <a:lnB w="12700">
                      <a:solidFill>
                        <a:schemeClr val="bg1"/>
                      </a:solidFill>
                    </a:lnB>
                  </a:tcPr>
                </a:tc>
                <a:extLst>
                  <a:ext uri="{0D108BD9-81ED-4DB2-BD59-A6C34878D82A}">
                    <a16:rowId xmlns:a16="http://schemas.microsoft.com/office/drawing/2014/main" val="1157697865"/>
                  </a:ext>
                </a:extLst>
              </a:tr>
            </a:tbl>
          </a:graphicData>
        </a:graphic>
      </p:graphicFrame>
      <p:sp>
        <p:nvSpPr>
          <p:cNvPr id="46" name="Arrow: Chevron 20">
            <a:extLst>
              <a:ext uri="{FF2B5EF4-FFF2-40B4-BE49-F238E27FC236}">
                <a16:creationId xmlns:a16="http://schemas.microsoft.com/office/drawing/2014/main" id="{FDBBE202-52B7-2F54-7671-E5AC6D05B5D4}"/>
              </a:ext>
            </a:extLst>
          </p:cNvPr>
          <p:cNvSpPr/>
          <p:nvPr/>
        </p:nvSpPr>
        <p:spPr bwMode="gray">
          <a:xfrm>
            <a:off x="6783767" y="2299438"/>
            <a:ext cx="170475" cy="217265"/>
          </a:xfrm>
          <a:prstGeom prst="chevron">
            <a:avLst/>
          </a:prstGeom>
          <a:solidFill>
            <a:schemeClr val="bg1"/>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7" name="Arrow: Chevron 21">
            <a:extLst>
              <a:ext uri="{FF2B5EF4-FFF2-40B4-BE49-F238E27FC236}">
                <a16:creationId xmlns:a16="http://schemas.microsoft.com/office/drawing/2014/main" id="{745A0043-ACAB-466C-DA8E-56ED8C2DF73B}"/>
              </a:ext>
            </a:extLst>
          </p:cNvPr>
          <p:cNvSpPr/>
          <p:nvPr/>
        </p:nvSpPr>
        <p:spPr bwMode="gray">
          <a:xfrm>
            <a:off x="4597498" y="2299438"/>
            <a:ext cx="170475" cy="217265"/>
          </a:xfrm>
          <a:prstGeom prst="chevron">
            <a:avLst/>
          </a:prstGeom>
          <a:solidFill>
            <a:schemeClr val="bg1"/>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8" name="Arrow: Chevron 24">
            <a:extLst>
              <a:ext uri="{FF2B5EF4-FFF2-40B4-BE49-F238E27FC236}">
                <a16:creationId xmlns:a16="http://schemas.microsoft.com/office/drawing/2014/main" id="{41CCF7B0-3C73-C01E-8969-39033F196DFA}"/>
              </a:ext>
            </a:extLst>
          </p:cNvPr>
          <p:cNvSpPr/>
          <p:nvPr/>
        </p:nvSpPr>
        <p:spPr bwMode="gray">
          <a:xfrm>
            <a:off x="2411229" y="2299438"/>
            <a:ext cx="170475" cy="217265"/>
          </a:xfrm>
          <a:prstGeom prst="chevron">
            <a:avLst/>
          </a:prstGeom>
          <a:solidFill>
            <a:schemeClr val="bg1"/>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Tree>
    <p:extLst>
      <p:ext uri="{BB962C8B-B14F-4D97-AF65-F5344CB8AC3E}">
        <p14:creationId xmlns:p14="http://schemas.microsoft.com/office/powerpoint/2010/main" val="2119961252"/>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bg>
      <p:bgPr>
        <a:solidFill>
          <a:srgbClr val="687078"/>
        </a:soli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07CDE224-24D5-31A5-E7A1-7F08D50C2093}"/>
              </a:ext>
            </a:extLst>
          </p:cNvPr>
          <p:cNvGraphicFramePr>
            <a:graphicFrameLocks/>
          </p:cNvGraphicFramePr>
          <p:nvPr>
            <p:custDataLst>
              <p:tags r:id="rId1"/>
            </p:custDataLst>
            <p:extLst>
              <p:ext uri="{D42A27DB-BD31-4B8C-83A1-F6EECF244321}">
                <p14:modId xmlns:p14="http://schemas.microsoft.com/office/powerpoint/2010/main" val="1979761653"/>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3" name="think-cell data - do not delete" hidden="1">
                        <a:extLst>
                          <a:ext uri="{FF2B5EF4-FFF2-40B4-BE49-F238E27FC236}">
                            <a16:creationId xmlns:a16="http://schemas.microsoft.com/office/drawing/2014/main" id="{07CDE224-24D5-31A5-E7A1-7F08D50C2093}"/>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2240E384-4489-E790-CAFF-E63A7171B6F1}"/>
              </a:ext>
            </a:extLst>
          </p:cNvPr>
          <p:cNvSpPr>
            <a:spLocks noGrp="1"/>
          </p:cNvSpPr>
          <p:nvPr>
            <p:ph type="title"/>
          </p:nvPr>
        </p:nvSpPr>
        <p:spPr/>
        <p:txBody>
          <a:bodyPr vert="horz" rIns="91440"/>
          <a:lstStyle/>
          <a:p>
            <a:r>
              <a:rPr lang="en-US" dirty="0"/>
              <a:t>Team</a:t>
            </a:r>
          </a:p>
        </p:txBody>
      </p:sp>
    </p:spTree>
    <p:extLst>
      <p:ext uri="{BB962C8B-B14F-4D97-AF65-F5344CB8AC3E}">
        <p14:creationId xmlns:p14="http://schemas.microsoft.com/office/powerpoint/2010/main" val="3875112355"/>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AB2BD80-DBA9-7E5B-B04C-13A8F3645615}"/>
            </a:ext>
          </a:extLst>
        </p:cNvPr>
        <p:cNvGrpSpPr/>
        <p:nvPr/>
      </p:nvGrpSpPr>
      <p:grpSpPr>
        <a:xfrm>
          <a:off x="0" y="0"/>
          <a:ext cx="0" cy="0"/>
          <a:chOff x="0" y="0"/>
          <a:chExt cx="0" cy="0"/>
        </a:xfrm>
      </p:grpSpPr>
      <p:pic>
        <p:nvPicPr>
          <p:cNvPr id="22" name="Picture Placeholder 21" descr="A person in a suit&#10;&#10;AI-generated content may be incorrect.">
            <a:extLst>
              <a:ext uri="{FF2B5EF4-FFF2-40B4-BE49-F238E27FC236}">
                <a16:creationId xmlns:a16="http://schemas.microsoft.com/office/drawing/2014/main" id="{214FFBCE-5E69-ED46-8150-92A0CD614C32}"/>
              </a:ext>
            </a:extLst>
          </p:cNvPr>
          <p:cNvPicPr>
            <a:picLocks noGrp="1" noChangeAspect="1"/>
          </p:cNvPicPr>
          <p:nvPr>
            <p:ph type="pic" sz="quarter" idx="11"/>
          </p:nvPr>
        </p:nvPicPr>
        <p:blipFill>
          <a:blip r:embed="rId2"/>
          <a:srcRect/>
          <a:stretch>
            <a:fillRect/>
          </a:stretch>
        </p:blipFill>
        <p:spPr>
          <a:prstGeom prst="ellipse">
            <a:avLst/>
          </a:prstGeom>
        </p:spPr>
      </p:pic>
      <p:pic>
        <p:nvPicPr>
          <p:cNvPr id="24" name="Picture Placeholder 23" descr="A person with long hair wearing a jacket&#10;&#10;AI-generated content may be incorrect.">
            <a:extLst>
              <a:ext uri="{FF2B5EF4-FFF2-40B4-BE49-F238E27FC236}">
                <a16:creationId xmlns:a16="http://schemas.microsoft.com/office/drawing/2014/main" id="{DCC34EFA-D597-D548-7712-E0BD4BE82C57}"/>
              </a:ext>
            </a:extLst>
          </p:cNvPr>
          <p:cNvPicPr>
            <a:picLocks noGrp="1" noChangeAspect="1"/>
          </p:cNvPicPr>
          <p:nvPr>
            <p:ph type="pic" sz="quarter" idx="12"/>
          </p:nvPr>
        </p:nvPicPr>
        <p:blipFill>
          <a:blip r:embed="rId3"/>
          <a:srcRect/>
          <a:stretch>
            <a:fillRect/>
          </a:stretch>
        </p:blipFill>
        <p:spPr>
          <a:prstGeom prst="ellipse">
            <a:avLst/>
          </a:prstGeom>
        </p:spPr>
      </p:pic>
      <p:pic>
        <p:nvPicPr>
          <p:cNvPr id="26" name="Picture Placeholder 25" descr="A person with long hair wearing a black shirt&#10;&#10;AI-generated content may be incorrect.">
            <a:extLst>
              <a:ext uri="{FF2B5EF4-FFF2-40B4-BE49-F238E27FC236}">
                <a16:creationId xmlns:a16="http://schemas.microsoft.com/office/drawing/2014/main" id="{60A65B59-4F33-2BC6-FB0B-6DCCEC9B1680}"/>
              </a:ext>
            </a:extLst>
          </p:cNvPr>
          <p:cNvPicPr>
            <a:picLocks noGrp="1" noChangeAspect="1"/>
          </p:cNvPicPr>
          <p:nvPr>
            <p:ph type="pic" sz="quarter" idx="13"/>
          </p:nvPr>
        </p:nvPicPr>
        <p:blipFill>
          <a:blip r:embed="rId4"/>
          <a:srcRect t="625" b="625"/>
          <a:stretch>
            <a:fillRect/>
          </a:stretch>
        </p:blipFill>
        <p:spPr>
          <a:prstGeom prst="ellipse">
            <a:avLst/>
          </a:prstGeom>
        </p:spPr>
      </p:pic>
      <p:sp>
        <p:nvSpPr>
          <p:cNvPr id="6" name="Text Placeholder 5">
            <a:extLst>
              <a:ext uri="{FF2B5EF4-FFF2-40B4-BE49-F238E27FC236}">
                <a16:creationId xmlns:a16="http://schemas.microsoft.com/office/drawing/2014/main" id="{2965E6AC-2E53-15BB-46D9-923FC61C04D8}"/>
              </a:ext>
            </a:extLst>
          </p:cNvPr>
          <p:cNvSpPr>
            <a:spLocks noGrp="1"/>
          </p:cNvSpPr>
          <p:nvPr>
            <p:ph type="body" sz="quarter" idx="14"/>
          </p:nvPr>
        </p:nvSpPr>
        <p:spPr/>
        <p:txBody>
          <a:bodyPr/>
          <a:lstStyle/>
          <a:p>
            <a:r>
              <a:rPr lang="en-US" b="1" dirty="0"/>
              <a:t>Pia Doris Morrow</a:t>
            </a:r>
          </a:p>
          <a:p>
            <a:r>
              <a:rPr lang="en-US" dirty="0"/>
              <a:t>MS in Sustainability Management</a:t>
            </a:r>
          </a:p>
          <a:p>
            <a:r>
              <a:rPr lang="en-US" dirty="0"/>
              <a:t>Team Lead | Climate Knowledge Initiative Fellow</a:t>
            </a:r>
          </a:p>
        </p:txBody>
      </p:sp>
      <p:sp>
        <p:nvSpPr>
          <p:cNvPr id="8" name="Text Placeholder 7">
            <a:extLst>
              <a:ext uri="{FF2B5EF4-FFF2-40B4-BE49-F238E27FC236}">
                <a16:creationId xmlns:a16="http://schemas.microsoft.com/office/drawing/2014/main" id="{2919FAEE-4060-72DB-991F-9F41B14538E6}"/>
              </a:ext>
            </a:extLst>
          </p:cNvPr>
          <p:cNvSpPr>
            <a:spLocks noGrp="1"/>
          </p:cNvSpPr>
          <p:nvPr>
            <p:ph type="body" sz="quarter" idx="15"/>
          </p:nvPr>
        </p:nvSpPr>
        <p:spPr/>
        <p:txBody>
          <a:bodyPr/>
          <a:lstStyle/>
          <a:p>
            <a:r>
              <a:rPr lang="en-US" b="1" dirty="0"/>
              <a:t>Zacharia Thurston</a:t>
            </a:r>
          </a:p>
          <a:p>
            <a:r>
              <a:rPr lang="en-US" dirty="0"/>
              <a:t>MS in Sustainability Management</a:t>
            </a:r>
          </a:p>
          <a:p>
            <a:r>
              <a:rPr lang="en-US" dirty="0"/>
              <a:t>Climate Knowledge Initiative Fellow</a:t>
            </a:r>
          </a:p>
        </p:txBody>
      </p:sp>
      <p:sp>
        <p:nvSpPr>
          <p:cNvPr id="9" name="Text Placeholder 8">
            <a:extLst>
              <a:ext uri="{FF2B5EF4-FFF2-40B4-BE49-F238E27FC236}">
                <a16:creationId xmlns:a16="http://schemas.microsoft.com/office/drawing/2014/main" id="{4C960BC0-89E7-CB00-8FCD-9802AD517226}"/>
              </a:ext>
            </a:extLst>
          </p:cNvPr>
          <p:cNvSpPr>
            <a:spLocks noGrp="1"/>
          </p:cNvSpPr>
          <p:nvPr>
            <p:ph type="body" sz="quarter" idx="16"/>
          </p:nvPr>
        </p:nvSpPr>
        <p:spPr/>
        <p:txBody>
          <a:bodyPr/>
          <a:lstStyle/>
          <a:p>
            <a:r>
              <a:rPr lang="en-US" b="1" dirty="0" err="1"/>
              <a:t>Faradisa</a:t>
            </a:r>
            <a:r>
              <a:rPr lang="en-US" b="1" dirty="0"/>
              <a:t> </a:t>
            </a:r>
            <a:r>
              <a:rPr lang="en-US" b="1" dirty="0" err="1"/>
              <a:t>Anintya</a:t>
            </a:r>
            <a:endParaRPr lang="en-US" b="1" dirty="0"/>
          </a:p>
          <a:p>
            <a:r>
              <a:rPr lang="en-US" dirty="0"/>
              <a:t>MBA, Columbia Business School</a:t>
            </a:r>
          </a:p>
          <a:p>
            <a:r>
              <a:rPr lang="en-US" dirty="0"/>
              <a:t>Climate Knowledge Initiative Fellow</a:t>
            </a:r>
          </a:p>
        </p:txBody>
      </p:sp>
      <p:sp>
        <p:nvSpPr>
          <p:cNvPr id="10" name="Text Placeholder 9">
            <a:extLst>
              <a:ext uri="{FF2B5EF4-FFF2-40B4-BE49-F238E27FC236}">
                <a16:creationId xmlns:a16="http://schemas.microsoft.com/office/drawing/2014/main" id="{44C5FD05-094F-D4CA-A585-A200EE97816C}"/>
              </a:ext>
            </a:extLst>
          </p:cNvPr>
          <p:cNvSpPr>
            <a:spLocks noGrp="1"/>
          </p:cNvSpPr>
          <p:nvPr>
            <p:ph type="body" sz="quarter" idx="17"/>
          </p:nvPr>
        </p:nvSpPr>
        <p:spPr/>
        <p:txBody>
          <a:bodyPr/>
          <a:lstStyle/>
          <a:p>
            <a:r>
              <a:rPr lang="en-US" b="1" dirty="0"/>
              <a:t>Una </a:t>
            </a:r>
            <a:r>
              <a:rPr lang="en-US" b="1" dirty="0" err="1"/>
              <a:t>Oljaca</a:t>
            </a:r>
            <a:endParaRPr lang="en-US" b="1" dirty="0"/>
          </a:p>
          <a:p>
            <a:r>
              <a:rPr lang="en-US" dirty="0"/>
              <a:t>BA in Economics, Political Sciences, and Government</a:t>
            </a:r>
          </a:p>
          <a:p>
            <a:r>
              <a:rPr lang="en-US" dirty="0"/>
              <a:t>Climate Knowledge Initiative Fellow</a:t>
            </a:r>
          </a:p>
        </p:txBody>
      </p:sp>
      <p:pic>
        <p:nvPicPr>
          <p:cNvPr id="30" name="Picture Placeholder 29" descr="A person with a beard&#10;&#10;AI-generated content may be incorrect.">
            <a:extLst>
              <a:ext uri="{FF2B5EF4-FFF2-40B4-BE49-F238E27FC236}">
                <a16:creationId xmlns:a16="http://schemas.microsoft.com/office/drawing/2014/main" id="{BBF2A4D8-22EE-C8C3-2AF6-BE422E522958}"/>
              </a:ext>
            </a:extLst>
          </p:cNvPr>
          <p:cNvPicPr>
            <a:picLocks noGrp="1" noChangeAspect="1"/>
          </p:cNvPicPr>
          <p:nvPr>
            <p:ph type="pic" sz="quarter" idx="18"/>
          </p:nvPr>
        </p:nvPicPr>
        <p:blipFill>
          <a:blip r:embed="rId5"/>
          <a:srcRect/>
          <a:stretch>
            <a:fillRect/>
          </a:stretch>
        </p:blipFill>
        <p:spPr>
          <a:prstGeom prst="ellipse">
            <a:avLst/>
          </a:prstGeom>
        </p:spPr>
      </p:pic>
      <p:sp>
        <p:nvSpPr>
          <p:cNvPr id="12" name="Text Placeholder 11">
            <a:extLst>
              <a:ext uri="{FF2B5EF4-FFF2-40B4-BE49-F238E27FC236}">
                <a16:creationId xmlns:a16="http://schemas.microsoft.com/office/drawing/2014/main" id="{84EBE36C-832E-0582-A787-BE4C95CD9220}"/>
              </a:ext>
            </a:extLst>
          </p:cNvPr>
          <p:cNvSpPr>
            <a:spLocks noGrp="1"/>
          </p:cNvSpPr>
          <p:nvPr>
            <p:ph type="body" sz="quarter" idx="19"/>
          </p:nvPr>
        </p:nvSpPr>
        <p:spPr/>
        <p:txBody>
          <a:bodyPr/>
          <a:lstStyle/>
          <a:p>
            <a:r>
              <a:rPr lang="en-US" b="1" dirty="0"/>
              <a:t>Leo Gordon</a:t>
            </a:r>
          </a:p>
          <a:p>
            <a:r>
              <a:rPr lang="en-US" dirty="0"/>
              <a:t>MPA, Columbia SIPA</a:t>
            </a:r>
          </a:p>
          <a:p>
            <a:r>
              <a:rPr lang="en-US" dirty="0"/>
              <a:t>Climate Knowledge Initiative Fellow</a:t>
            </a:r>
          </a:p>
        </p:txBody>
      </p:sp>
      <p:pic>
        <p:nvPicPr>
          <p:cNvPr id="32" name="Picture Placeholder 31" descr="A person in a suit smiling&#10;&#10;AI-generated content may be incorrect.">
            <a:extLst>
              <a:ext uri="{FF2B5EF4-FFF2-40B4-BE49-F238E27FC236}">
                <a16:creationId xmlns:a16="http://schemas.microsoft.com/office/drawing/2014/main" id="{60CDD782-0B75-54EF-3664-F5AD0D5A18B5}"/>
              </a:ext>
            </a:extLst>
          </p:cNvPr>
          <p:cNvPicPr>
            <a:picLocks noGrp="1" noChangeAspect="1"/>
          </p:cNvPicPr>
          <p:nvPr>
            <p:ph type="pic" sz="quarter" idx="20"/>
          </p:nvPr>
        </p:nvPicPr>
        <p:blipFill>
          <a:blip r:embed="rId6"/>
          <a:srcRect/>
          <a:stretch>
            <a:fillRect/>
          </a:stretch>
        </p:blipFill>
        <p:spPr>
          <a:prstGeom prst="ellipse">
            <a:avLst/>
          </a:prstGeom>
        </p:spPr>
      </p:pic>
      <p:sp>
        <p:nvSpPr>
          <p:cNvPr id="14" name="Text Placeholder 13">
            <a:extLst>
              <a:ext uri="{FF2B5EF4-FFF2-40B4-BE49-F238E27FC236}">
                <a16:creationId xmlns:a16="http://schemas.microsoft.com/office/drawing/2014/main" id="{D3A48B69-41E5-19B9-338D-14BD897706E8}"/>
              </a:ext>
            </a:extLst>
          </p:cNvPr>
          <p:cNvSpPr>
            <a:spLocks noGrp="1"/>
          </p:cNvSpPr>
          <p:nvPr>
            <p:ph type="body" sz="quarter" idx="21"/>
          </p:nvPr>
        </p:nvSpPr>
        <p:spPr/>
        <p:txBody>
          <a:bodyPr/>
          <a:lstStyle/>
          <a:p>
            <a:r>
              <a:rPr lang="en-US" b="1" dirty="0"/>
              <a:t>Hassan Riaz</a:t>
            </a:r>
          </a:p>
          <a:p>
            <a:r>
              <a:rPr lang="en-US" dirty="0"/>
              <a:t>MBA, Columbia Business School</a:t>
            </a:r>
          </a:p>
          <a:p>
            <a:r>
              <a:rPr lang="en-US" dirty="0"/>
              <a:t>Climate Knowledge Initiative Fellow</a:t>
            </a:r>
          </a:p>
        </p:txBody>
      </p:sp>
      <p:sp>
        <p:nvSpPr>
          <p:cNvPr id="15" name="Picture Placeholder 14">
            <a:extLst>
              <a:ext uri="{FF2B5EF4-FFF2-40B4-BE49-F238E27FC236}">
                <a16:creationId xmlns:a16="http://schemas.microsoft.com/office/drawing/2014/main" id="{B1775D55-A3BF-C187-1F37-D0FAD0167876}"/>
              </a:ext>
            </a:extLst>
          </p:cNvPr>
          <p:cNvSpPr>
            <a:spLocks noGrp="1"/>
          </p:cNvSpPr>
          <p:nvPr>
            <p:ph type="pic" sz="quarter" idx="22"/>
          </p:nvPr>
        </p:nvSpPr>
        <p:spPr/>
        <p:txBody>
          <a:bodyPr/>
          <a:lstStyle/>
          <a:p>
            <a:endParaRPr lang="en-US"/>
          </a:p>
        </p:txBody>
      </p:sp>
      <p:sp>
        <p:nvSpPr>
          <p:cNvPr id="16" name="Text Placeholder 15">
            <a:extLst>
              <a:ext uri="{FF2B5EF4-FFF2-40B4-BE49-F238E27FC236}">
                <a16:creationId xmlns:a16="http://schemas.microsoft.com/office/drawing/2014/main" id="{73F82E2E-1667-F494-D109-BBC73487FF51}"/>
              </a:ext>
            </a:extLst>
          </p:cNvPr>
          <p:cNvSpPr>
            <a:spLocks noGrp="1"/>
          </p:cNvSpPr>
          <p:nvPr>
            <p:ph type="body" sz="quarter" idx="23"/>
          </p:nvPr>
        </p:nvSpPr>
        <p:spPr/>
        <p:txBody>
          <a:bodyPr/>
          <a:lstStyle/>
          <a:p>
            <a:endParaRPr lang="en-US"/>
          </a:p>
        </p:txBody>
      </p:sp>
      <p:sp>
        <p:nvSpPr>
          <p:cNvPr id="17" name="Picture Placeholder 16">
            <a:extLst>
              <a:ext uri="{FF2B5EF4-FFF2-40B4-BE49-F238E27FC236}">
                <a16:creationId xmlns:a16="http://schemas.microsoft.com/office/drawing/2014/main" id="{A1B72C3B-E056-FF83-5455-60AACD590B56}"/>
              </a:ext>
            </a:extLst>
          </p:cNvPr>
          <p:cNvSpPr>
            <a:spLocks noGrp="1"/>
          </p:cNvSpPr>
          <p:nvPr>
            <p:ph type="pic" sz="quarter" idx="24"/>
          </p:nvPr>
        </p:nvSpPr>
        <p:spPr/>
        <p:txBody>
          <a:bodyPr/>
          <a:lstStyle/>
          <a:p>
            <a:endParaRPr lang="en-US"/>
          </a:p>
        </p:txBody>
      </p:sp>
      <p:sp>
        <p:nvSpPr>
          <p:cNvPr id="18" name="Text Placeholder 17">
            <a:extLst>
              <a:ext uri="{FF2B5EF4-FFF2-40B4-BE49-F238E27FC236}">
                <a16:creationId xmlns:a16="http://schemas.microsoft.com/office/drawing/2014/main" id="{6CC0580A-C3AC-5283-E2B2-0D453D2B9F8B}"/>
              </a:ext>
            </a:extLst>
          </p:cNvPr>
          <p:cNvSpPr>
            <a:spLocks noGrp="1"/>
          </p:cNvSpPr>
          <p:nvPr>
            <p:ph type="body" sz="quarter" idx="25"/>
          </p:nvPr>
        </p:nvSpPr>
        <p:spPr/>
        <p:txBody>
          <a:bodyPr/>
          <a:lstStyle/>
          <a:p>
            <a:endParaRPr lang="en-US"/>
          </a:p>
        </p:txBody>
      </p:sp>
      <p:sp>
        <p:nvSpPr>
          <p:cNvPr id="19" name="Text Placeholder 18">
            <a:extLst>
              <a:ext uri="{FF2B5EF4-FFF2-40B4-BE49-F238E27FC236}">
                <a16:creationId xmlns:a16="http://schemas.microsoft.com/office/drawing/2014/main" id="{4A9C5EAC-AD2E-9084-D9CD-780962D091CB}"/>
              </a:ext>
            </a:extLst>
          </p:cNvPr>
          <p:cNvSpPr>
            <a:spLocks noGrp="1"/>
          </p:cNvSpPr>
          <p:nvPr>
            <p:ph type="body" sz="quarter" idx="26"/>
          </p:nvPr>
        </p:nvSpPr>
        <p:spPr/>
        <p:txBody>
          <a:bodyPr/>
          <a:lstStyle/>
          <a:p>
            <a:r>
              <a:rPr lang="en-US" dirty="0"/>
              <a:t>CKI Geothermal Team</a:t>
            </a:r>
          </a:p>
        </p:txBody>
      </p:sp>
      <p:sp>
        <p:nvSpPr>
          <p:cNvPr id="20" name="Text Placeholder 19">
            <a:extLst>
              <a:ext uri="{FF2B5EF4-FFF2-40B4-BE49-F238E27FC236}">
                <a16:creationId xmlns:a16="http://schemas.microsoft.com/office/drawing/2014/main" id="{EA5CBAE7-D318-D17D-077C-923FA389A3A7}"/>
              </a:ext>
            </a:extLst>
          </p:cNvPr>
          <p:cNvSpPr>
            <a:spLocks noGrp="1"/>
          </p:cNvSpPr>
          <p:nvPr>
            <p:ph type="body" sz="quarter" idx="27"/>
          </p:nvPr>
        </p:nvSpPr>
        <p:spPr/>
        <p:txBody>
          <a:bodyPr/>
          <a:lstStyle/>
          <a:p>
            <a:r>
              <a:rPr lang="en-US" dirty="0"/>
              <a:t>Fellows</a:t>
            </a:r>
          </a:p>
        </p:txBody>
      </p:sp>
      <p:pic>
        <p:nvPicPr>
          <p:cNvPr id="36" name="Picture Placeholder 35" descr="A person in a suit&#10;&#10;AI-generated content may be incorrect.">
            <a:extLst>
              <a:ext uri="{FF2B5EF4-FFF2-40B4-BE49-F238E27FC236}">
                <a16:creationId xmlns:a16="http://schemas.microsoft.com/office/drawing/2014/main" id="{807A128E-FB1F-3B9F-979C-83E64F3D50BC}"/>
              </a:ext>
            </a:extLst>
          </p:cNvPr>
          <p:cNvPicPr>
            <a:picLocks noGrp="1" noChangeAspect="1"/>
          </p:cNvPicPr>
          <p:nvPr>
            <p:ph type="pic" sz="quarter" idx="10"/>
          </p:nvPr>
        </p:nvPicPr>
        <p:blipFill>
          <a:blip r:embed="rId7"/>
          <a:srcRect l="16675" r="16675"/>
          <a:stretch>
            <a:fillRect/>
          </a:stretch>
        </p:blipFill>
        <p:spPr>
          <a:prstGeom prst="ellipse">
            <a:avLst/>
          </a:prstGeom>
        </p:spPr>
      </p:pic>
      <p:sp>
        <p:nvSpPr>
          <p:cNvPr id="2" name="Footer Placeholder 4">
            <a:extLst>
              <a:ext uri="{FF2B5EF4-FFF2-40B4-BE49-F238E27FC236}">
                <a16:creationId xmlns:a16="http://schemas.microsoft.com/office/drawing/2014/main" id="{AAE389BF-5DBC-158D-2186-818A5A08F4BF}"/>
              </a:ext>
            </a:extLst>
          </p:cNvPr>
          <p:cNvSpPr>
            <a:spLocks noGrp="1"/>
          </p:cNvSpPr>
          <p:nvPr>
            <p:ph type="ftr" sz="quarter" idx="3"/>
          </p:nvPr>
        </p:nvSpPr>
        <p:spPr>
          <a:xfrm>
            <a:off x="334962" y="6435873"/>
            <a:ext cx="9147241" cy="216706"/>
          </a:xfrm>
        </p:spPr>
        <p:txBody>
          <a:bodyPr/>
          <a:lstStyle/>
          <a:p>
            <a:r>
              <a:rPr lang="en-US" dirty="0">
                <a:hlinkClick r:id="rId8"/>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chemeClr val="tx1"/>
              </a:solidFill>
            </a:endParaRPr>
          </a:p>
        </p:txBody>
      </p:sp>
    </p:spTree>
    <p:extLst>
      <p:ext uri="{BB962C8B-B14F-4D97-AF65-F5344CB8AC3E}">
        <p14:creationId xmlns:p14="http://schemas.microsoft.com/office/powerpoint/2010/main" val="283804574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67289542-05B9-CDB2-9C87-A682AE9C2366}"/>
              </a:ext>
            </a:extLst>
          </p:cNvPr>
          <p:cNvGraphicFramePr>
            <a:graphicFrameLocks/>
          </p:cNvGraphicFramePr>
          <p:nvPr>
            <p:custDataLst>
              <p:tags r:id="rId1"/>
            </p:custDataLst>
            <p:extLst>
              <p:ext uri="{D42A27DB-BD31-4B8C-83A1-F6EECF244321}">
                <p14:modId xmlns:p14="http://schemas.microsoft.com/office/powerpoint/2010/main" val="541918027"/>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58" imgW="7772400" imgH="10058400" progId="TCLayout.ActiveDocument.1">
                  <p:embed/>
                </p:oleObj>
              </mc:Choice>
              <mc:Fallback>
                <p:oleObj name="think-cell Slide" r:id="rId58" imgW="7772400" imgH="10058400" progId="TCLayout.ActiveDocument.1">
                  <p:embed/>
                  <p:pic>
                    <p:nvPicPr>
                      <p:cNvPr id="10" name="think-cell data - do not delete" hidden="1">
                        <a:extLst>
                          <a:ext uri="{FF2B5EF4-FFF2-40B4-BE49-F238E27FC236}">
                            <a16:creationId xmlns:a16="http://schemas.microsoft.com/office/drawing/2014/main" id="{67289542-05B9-CDB2-9C87-A682AE9C2366}"/>
                          </a:ext>
                        </a:extLst>
                      </p:cNvPr>
                      <p:cNvPicPr/>
                      <p:nvPr/>
                    </p:nvPicPr>
                    <p:blipFill>
                      <a:blip r:embed="rId59"/>
                      <a:stretch>
                        <a:fillRect/>
                      </a:stretch>
                    </p:blipFill>
                    <p:spPr>
                      <a:xfrm>
                        <a:off x="1588" y="1588"/>
                        <a:ext cx="1227" cy="1588"/>
                      </a:xfrm>
                      <a:prstGeom prst="rect">
                        <a:avLst/>
                      </a:prstGeom>
                    </p:spPr>
                  </p:pic>
                </p:oleObj>
              </mc:Fallback>
            </mc:AlternateContent>
          </a:graphicData>
        </a:graphic>
      </p:graphicFrame>
      <p:sp>
        <p:nvSpPr>
          <p:cNvPr id="4" name="Title 3">
            <a:extLst>
              <a:ext uri="{FF2B5EF4-FFF2-40B4-BE49-F238E27FC236}">
                <a16:creationId xmlns:a16="http://schemas.microsoft.com/office/drawing/2014/main" id="{AB6746BB-9BCD-1861-F532-4CA356992DBA}"/>
              </a:ext>
            </a:extLst>
          </p:cNvPr>
          <p:cNvSpPr>
            <a:spLocks noGrp="1"/>
          </p:cNvSpPr>
          <p:nvPr>
            <p:ph type="title"/>
          </p:nvPr>
        </p:nvSpPr>
        <p:spPr/>
        <p:txBody>
          <a:bodyPr vert="horz" rIns="91440"/>
          <a:lstStyle/>
          <a:p>
            <a:r>
              <a:rPr lang="en-US" dirty="0"/>
              <a:t>Global energy demand expected to grow ~10-20% by 2050, largely driven by emerging economies, electrification, and data centers</a:t>
            </a:r>
          </a:p>
        </p:txBody>
      </p:sp>
      <p:sp>
        <p:nvSpPr>
          <p:cNvPr id="5" name="Footer Placeholder 4">
            <a:extLst>
              <a:ext uri="{FF2B5EF4-FFF2-40B4-BE49-F238E27FC236}">
                <a16:creationId xmlns:a16="http://schemas.microsoft.com/office/drawing/2014/main" id="{AE2389C9-5ADA-A6C6-3983-70793F75CC5F}"/>
              </a:ext>
            </a:extLst>
          </p:cNvPr>
          <p:cNvSpPr>
            <a:spLocks noGrp="1"/>
          </p:cNvSpPr>
          <p:nvPr>
            <p:ph type="ftr" sz="quarter" idx="3"/>
          </p:nvPr>
        </p:nvSpPr>
        <p:spPr/>
        <p:txBody>
          <a:bodyPr/>
          <a:lstStyle/>
          <a:p>
            <a:pPr lvl="0">
              <a:defRPr/>
            </a:pPr>
            <a:r>
              <a:rPr lang="en-US" dirty="0">
                <a:solidFill>
                  <a:srgbClr val="000000"/>
                </a:solidFill>
              </a:rPr>
              <a:t>*Association of Southeast Asian Nations</a:t>
            </a:r>
          </a:p>
          <a:p>
            <a:pPr lvl="0" defTabSz="711200">
              <a:defRPr/>
            </a:pPr>
            <a:r>
              <a:rPr lang="en-US" dirty="0">
                <a:solidFill>
                  <a:srgbClr val="000000"/>
                </a:solidFill>
              </a:rPr>
              <a:t>Sources: </a:t>
            </a:r>
            <a:r>
              <a:rPr lang="en-US" dirty="0">
                <a:solidFill>
                  <a:srgbClr val="000000"/>
                </a:solidFill>
                <a:hlinkClick r:id="rId60"/>
              </a:rPr>
              <a:t>Global Energy Perspective</a:t>
            </a:r>
            <a:r>
              <a:rPr lang="en-US" dirty="0">
                <a:solidFill>
                  <a:srgbClr val="000000"/>
                </a:solidFill>
              </a:rPr>
              <a:t> (McKinsey, 2024).</a:t>
            </a:r>
          </a:p>
          <a:p>
            <a:pPr>
              <a:defRPr/>
            </a:pPr>
            <a:r>
              <a:rPr lang="en-US" dirty="0">
                <a:solidFill>
                  <a:srgbClr val="000000"/>
                </a:solidFill>
              </a:rPr>
              <a:t>Credit: Zacharia Thurston, Pia Doris Morrow, Isabel Hoyos, and </a:t>
            </a:r>
            <a:r>
              <a:rPr lang="en-US" dirty="0">
                <a:solidFill>
                  <a:srgbClr val="000000"/>
                </a:solidFill>
                <a:hlinkClick r:id="rId61"/>
              </a:rPr>
              <a:t>Gernot Wagner</a:t>
            </a:r>
            <a:r>
              <a:rPr lang="en-US" dirty="0">
                <a:solidFill>
                  <a:srgbClr val="000000"/>
                </a:solidFill>
              </a:rPr>
              <a:t>.</a:t>
            </a:r>
            <a:r>
              <a:rPr lang="en-US" dirty="0">
                <a:cs typeface="Arial"/>
              </a:rPr>
              <a:t> </a:t>
            </a:r>
            <a:r>
              <a:rPr lang="en-US" dirty="0">
                <a:hlinkClick r:id="rId62"/>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chemeClr val="tx1"/>
              </a:solidFill>
            </a:endParaRPr>
          </a:p>
        </p:txBody>
      </p:sp>
      <p:sp>
        <p:nvSpPr>
          <p:cNvPr id="6" name="Text Placeholder 5">
            <a:extLst>
              <a:ext uri="{FF2B5EF4-FFF2-40B4-BE49-F238E27FC236}">
                <a16:creationId xmlns:a16="http://schemas.microsoft.com/office/drawing/2014/main" id="{5E50D512-2506-5A1A-9C1D-D84513A6C501}"/>
              </a:ext>
            </a:extLst>
          </p:cNvPr>
          <p:cNvSpPr>
            <a:spLocks noGrp="1"/>
          </p:cNvSpPr>
          <p:nvPr>
            <p:ph type="body" sz="quarter" idx="13"/>
          </p:nvPr>
        </p:nvSpPr>
        <p:spPr/>
        <p:txBody>
          <a:bodyPr rIns="0"/>
          <a:lstStyle/>
          <a:p>
            <a:r>
              <a:rPr lang="en-US" sz="1420" dirty="0"/>
              <a:t>India, ASEAN*, Africa, and the Middle East will be responsible for ~65-95% demand growth</a:t>
            </a:r>
          </a:p>
        </p:txBody>
      </p:sp>
      <p:sp>
        <p:nvSpPr>
          <p:cNvPr id="7" name="Text Placeholder 6">
            <a:extLst>
              <a:ext uri="{FF2B5EF4-FFF2-40B4-BE49-F238E27FC236}">
                <a16:creationId xmlns:a16="http://schemas.microsoft.com/office/drawing/2014/main" id="{FF1783B3-8893-BF4D-6C01-03ED963E3D72}"/>
              </a:ext>
            </a:extLst>
          </p:cNvPr>
          <p:cNvSpPr>
            <a:spLocks noGrp="1"/>
          </p:cNvSpPr>
          <p:nvPr>
            <p:ph type="body" sz="quarter" idx="19"/>
          </p:nvPr>
        </p:nvSpPr>
        <p:spPr/>
        <p:txBody>
          <a:bodyPr rIns="0"/>
          <a:lstStyle/>
          <a:p>
            <a:r>
              <a:rPr lang="en-US" sz="1420" dirty="0"/>
              <a:t>New data centers and electrification of industry and buildings will drive ~5-10% demand growth</a:t>
            </a:r>
          </a:p>
        </p:txBody>
      </p:sp>
      <p:sp>
        <p:nvSpPr>
          <p:cNvPr id="8" name="Text Placeholder 7">
            <a:extLst>
              <a:ext uri="{FF2B5EF4-FFF2-40B4-BE49-F238E27FC236}">
                <a16:creationId xmlns:a16="http://schemas.microsoft.com/office/drawing/2014/main" id="{B1323724-2D71-1912-29B4-EDB04818DBE1}"/>
              </a:ext>
            </a:extLst>
          </p:cNvPr>
          <p:cNvSpPr>
            <a:spLocks noGrp="1"/>
          </p:cNvSpPr>
          <p:nvPr>
            <p:ph type="body" sz="quarter" idx="14"/>
          </p:nvPr>
        </p:nvSpPr>
        <p:spPr/>
        <p:txBody>
          <a:bodyPr rIns="182880"/>
          <a:lstStyle/>
          <a:p>
            <a:pPr marL="0" indent="0">
              <a:buNone/>
            </a:pPr>
            <a:r>
              <a:rPr lang="en-US" b="1" dirty="0"/>
              <a:t>Observations</a:t>
            </a:r>
          </a:p>
          <a:p>
            <a:pPr marL="0" indent="0">
              <a:buNone/>
            </a:pPr>
            <a:endParaRPr lang="en-US" b="1" dirty="0"/>
          </a:p>
          <a:p>
            <a:r>
              <a:rPr lang="en-US" sz="1050" dirty="0"/>
              <a:t>By 2050, global energy demand is expected to grow </a:t>
            </a:r>
            <a:r>
              <a:rPr lang="en-US" sz="1050" b="1" dirty="0"/>
              <a:t>11 to 8%</a:t>
            </a:r>
            <a:r>
              <a:rPr lang="en-US" sz="1050" dirty="0"/>
              <a:t>, with </a:t>
            </a:r>
            <a:r>
              <a:rPr lang="en-US" sz="1050" b="1" dirty="0"/>
              <a:t>66 to 95% </a:t>
            </a:r>
            <a:r>
              <a:rPr lang="en-US" sz="1050" dirty="0"/>
              <a:t>of that growth concentrated in emerging economies such as ASEAN, India, and the Middle East — regions that currently rely heavily on fossil fuels for baseload power.</a:t>
            </a:r>
          </a:p>
          <a:p>
            <a:r>
              <a:rPr lang="en-US" sz="1050" dirty="0"/>
              <a:t>New demand will likely stem from the </a:t>
            </a:r>
            <a:r>
              <a:rPr lang="en-US" sz="1050" b="1" dirty="0"/>
              <a:t>electrification of industry and buildings</a:t>
            </a:r>
            <a:r>
              <a:rPr lang="en-US" sz="1050" dirty="0"/>
              <a:t>, accounting for over half of demand. </a:t>
            </a:r>
            <a:r>
              <a:rPr lang="en-US" sz="1050" b="1" dirty="0"/>
              <a:t>Data centers (2,500 to 4,500 TWh, or 5 to 9% of demand), green hydrogen (179 Mtpa, driving ~20% annual power demand growth), and EVs (~10% annual growth, with BEVs dominating car sales) </a:t>
            </a:r>
            <a:r>
              <a:rPr lang="en-US" sz="1050" dirty="0"/>
              <a:t>will add to this surge. </a:t>
            </a:r>
          </a:p>
          <a:p>
            <a:r>
              <a:rPr lang="en-US" sz="1050" dirty="0"/>
              <a:t>To meet such demand, </a:t>
            </a:r>
            <a:r>
              <a:rPr lang="en-US" sz="1050" b="1" dirty="0"/>
              <a:t>economies will need reliable, non-intermittent baseload solutions for their energy grids. </a:t>
            </a:r>
          </a:p>
          <a:p>
            <a:endParaRPr lang="en-US" dirty="0"/>
          </a:p>
        </p:txBody>
      </p:sp>
      <p:sp>
        <p:nvSpPr>
          <p:cNvPr id="9" name="Text Placeholder 1">
            <a:extLst>
              <a:ext uri="{FF2B5EF4-FFF2-40B4-BE49-F238E27FC236}">
                <a16:creationId xmlns:a16="http://schemas.microsoft.com/office/drawing/2014/main" id="{89F74AF3-66AE-8A6A-4CFB-DCB8D21A5E4A}"/>
              </a:ext>
            </a:extLst>
          </p:cNvPr>
          <p:cNvSpPr txBox="1">
            <a:spLocks/>
          </p:cNvSpPr>
          <p:nvPr/>
        </p:nvSpPr>
        <p:spPr>
          <a:xfrm>
            <a:off x="0" y="0"/>
            <a:ext cx="3886200" cy="320040"/>
          </a:xfrm>
          <a:prstGeom prst="rect">
            <a:avLst/>
          </a:prstGeom>
          <a:solidFill>
            <a:schemeClr val="accent6"/>
          </a:solidFill>
        </p:spPr>
        <p:txBody>
          <a:bodyPr vert="horz" lIns="91440" tIns="45720" rIns="91440" bIns="45720" rtlCol="0">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Opportunity: Power</a:t>
            </a:r>
          </a:p>
        </p:txBody>
      </p:sp>
      <p:graphicFrame>
        <p:nvGraphicFramePr>
          <p:cNvPr id="72" name="Chart 71">
            <a:extLst>
              <a:ext uri="{FF2B5EF4-FFF2-40B4-BE49-F238E27FC236}">
                <a16:creationId xmlns:a16="http://schemas.microsoft.com/office/drawing/2014/main" id="{33AFF55D-2D0F-8582-F98B-1B6D056CD279}"/>
              </a:ext>
            </a:extLst>
          </p:cNvPr>
          <p:cNvGraphicFramePr/>
          <p:nvPr>
            <p:custDataLst>
              <p:tags r:id="rId2"/>
            </p:custDataLst>
            <p:extLst>
              <p:ext uri="{D42A27DB-BD31-4B8C-83A1-F6EECF244321}">
                <p14:modId xmlns:p14="http://schemas.microsoft.com/office/powerpoint/2010/main" val="380606579"/>
              </p:ext>
            </p:extLst>
          </p:nvPr>
        </p:nvGraphicFramePr>
        <p:xfrm>
          <a:off x="141288" y="2713038"/>
          <a:ext cx="4333875" cy="3581400"/>
        </p:xfrm>
        <a:graphic>
          <a:graphicData uri="http://schemas.openxmlformats.org/drawingml/2006/chart">
            <c:chart xmlns:c="http://schemas.openxmlformats.org/drawingml/2006/chart" xmlns:r="http://schemas.openxmlformats.org/officeDocument/2006/relationships" r:id="rId63"/>
          </a:graphicData>
        </a:graphic>
      </p:graphicFrame>
      <p:sp>
        <p:nvSpPr>
          <p:cNvPr id="12" name="Text Placeholder 10">
            <a:extLst>
              <a:ext uri="{FF2B5EF4-FFF2-40B4-BE49-F238E27FC236}">
                <a16:creationId xmlns:a16="http://schemas.microsoft.com/office/drawing/2014/main" id="{DF0A99BA-EE6F-C95B-9CC4-2251524B08EA}"/>
              </a:ext>
            </a:extLst>
          </p:cNvPr>
          <p:cNvSpPr txBox="1">
            <a:spLocks/>
          </p:cNvSpPr>
          <p:nvPr>
            <p:custDataLst>
              <p:tags r:id="rId3"/>
            </p:custDataLst>
          </p:nvPr>
        </p:nvSpPr>
        <p:spPr bwMode="auto">
          <a:xfrm>
            <a:off x="436563" y="6181725"/>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27C064CB-D6F8-4F72-8F83-872EC22DCD25}" type="datetime'1''9''''''''''90'''''''''''''''''''''''''''''''''''''''''">
              <a:rPr lang="en-US" altLang="en-US" sz="1000" smtClean="0"/>
              <a:pPr marL="0" indent="0" algn="ctr">
                <a:spcBef>
                  <a:spcPct val="0"/>
                </a:spcBef>
                <a:spcAft>
                  <a:spcPct val="0"/>
                </a:spcAft>
                <a:buNone/>
              </a:pPr>
              <a:t>1990</a:t>
            </a:fld>
            <a:endParaRPr lang="en-US" sz="1000" dirty="0"/>
          </a:p>
        </p:txBody>
      </p:sp>
      <p:sp>
        <p:nvSpPr>
          <p:cNvPr id="13" name="Text Placeholder 10">
            <a:extLst>
              <a:ext uri="{FF2B5EF4-FFF2-40B4-BE49-F238E27FC236}">
                <a16:creationId xmlns:a16="http://schemas.microsoft.com/office/drawing/2014/main" id="{9D73D803-8F22-1AAB-631B-975CA999F4F1}"/>
              </a:ext>
            </a:extLst>
          </p:cNvPr>
          <p:cNvSpPr txBox="1">
            <a:spLocks/>
          </p:cNvSpPr>
          <p:nvPr>
            <p:custDataLst>
              <p:tags r:id="rId4"/>
            </p:custDataLst>
          </p:nvPr>
        </p:nvSpPr>
        <p:spPr bwMode="auto">
          <a:xfrm>
            <a:off x="1071563" y="6181725"/>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7670E3A6-A02C-4F8C-9D05-3C3DA2521CB6}" type="datetime'''''''''200''''0'''''''''''''''''''''''''''''''''''''''''">
              <a:rPr lang="en-US" altLang="en-US" sz="1000" smtClean="0"/>
              <a:pPr marL="0" indent="0" algn="ctr">
                <a:spcBef>
                  <a:spcPct val="0"/>
                </a:spcBef>
                <a:spcAft>
                  <a:spcPct val="0"/>
                </a:spcAft>
                <a:buNone/>
              </a:pPr>
              <a:t>2000</a:t>
            </a:fld>
            <a:endParaRPr lang="en-US" sz="1000" dirty="0"/>
          </a:p>
        </p:txBody>
      </p:sp>
      <p:sp>
        <p:nvSpPr>
          <p:cNvPr id="14" name="Text Placeholder 10">
            <a:extLst>
              <a:ext uri="{FF2B5EF4-FFF2-40B4-BE49-F238E27FC236}">
                <a16:creationId xmlns:a16="http://schemas.microsoft.com/office/drawing/2014/main" id="{0DBD0B74-C6DB-7C4B-C1CF-28B07FD4CDDB}"/>
              </a:ext>
            </a:extLst>
          </p:cNvPr>
          <p:cNvSpPr txBox="1">
            <a:spLocks/>
          </p:cNvSpPr>
          <p:nvPr>
            <p:custDataLst>
              <p:tags r:id="rId5"/>
            </p:custDataLst>
          </p:nvPr>
        </p:nvSpPr>
        <p:spPr bwMode="auto">
          <a:xfrm>
            <a:off x="1706563" y="6181725"/>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7C6BC801-9F63-4109-A612-B56C107381BA}" type="datetime'''''''''''''201''''''0'''''''''">
              <a:rPr lang="en-US" altLang="en-US" sz="1000" smtClean="0"/>
              <a:pPr marL="0" indent="0" algn="ctr">
                <a:spcBef>
                  <a:spcPct val="0"/>
                </a:spcBef>
                <a:spcAft>
                  <a:spcPct val="0"/>
                </a:spcAft>
                <a:buNone/>
              </a:pPr>
              <a:t>2010</a:t>
            </a:fld>
            <a:endParaRPr lang="en-US" sz="1000" dirty="0"/>
          </a:p>
        </p:txBody>
      </p:sp>
      <p:sp>
        <p:nvSpPr>
          <p:cNvPr id="15" name="Text Placeholder 10">
            <a:extLst>
              <a:ext uri="{FF2B5EF4-FFF2-40B4-BE49-F238E27FC236}">
                <a16:creationId xmlns:a16="http://schemas.microsoft.com/office/drawing/2014/main" id="{02305D78-CFE8-0FBB-4B3C-D3DE90371246}"/>
              </a:ext>
            </a:extLst>
          </p:cNvPr>
          <p:cNvSpPr txBox="1">
            <a:spLocks/>
          </p:cNvSpPr>
          <p:nvPr>
            <p:custDataLst>
              <p:tags r:id="rId6"/>
            </p:custDataLst>
          </p:nvPr>
        </p:nvSpPr>
        <p:spPr bwMode="auto">
          <a:xfrm>
            <a:off x="2341563" y="6181725"/>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53890BC8-094B-41F4-B372-BE6A5281F8D7}" type="datetime'''''''''''''''2''''''0''''2''''''''''0'''''''''''''''''''''">
              <a:rPr lang="en-US" altLang="en-US" sz="1000" smtClean="0"/>
              <a:pPr marL="0" indent="0" algn="ctr">
                <a:spcBef>
                  <a:spcPct val="0"/>
                </a:spcBef>
                <a:spcAft>
                  <a:spcPct val="0"/>
                </a:spcAft>
                <a:buNone/>
              </a:pPr>
              <a:t>2020</a:t>
            </a:fld>
            <a:endParaRPr lang="en-US" sz="1000" dirty="0"/>
          </a:p>
        </p:txBody>
      </p:sp>
      <p:sp>
        <p:nvSpPr>
          <p:cNvPr id="16" name="Text Placeholder 10">
            <a:extLst>
              <a:ext uri="{FF2B5EF4-FFF2-40B4-BE49-F238E27FC236}">
                <a16:creationId xmlns:a16="http://schemas.microsoft.com/office/drawing/2014/main" id="{4B490ADE-B4A4-82CC-F7D5-7E71005987B0}"/>
              </a:ext>
            </a:extLst>
          </p:cNvPr>
          <p:cNvSpPr txBox="1">
            <a:spLocks/>
          </p:cNvSpPr>
          <p:nvPr>
            <p:custDataLst>
              <p:tags r:id="rId7"/>
            </p:custDataLst>
          </p:nvPr>
        </p:nvSpPr>
        <p:spPr bwMode="auto">
          <a:xfrm>
            <a:off x="2976563" y="6181725"/>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25E888C0-637E-4EC5-B6F8-7142C4A4948D}" type="datetime'''''''''''''''20''''''''''''''''''''''''3''''''''''0'''''''''">
              <a:rPr lang="en-US" altLang="en-US" sz="1000" smtClean="0"/>
              <a:pPr marL="0" indent="0" algn="ctr">
                <a:spcBef>
                  <a:spcPct val="0"/>
                </a:spcBef>
                <a:spcAft>
                  <a:spcPct val="0"/>
                </a:spcAft>
                <a:buNone/>
              </a:pPr>
              <a:t>2030</a:t>
            </a:fld>
            <a:endParaRPr lang="en-US" sz="1000" dirty="0"/>
          </a:p>
        </p:txBody>
      </p:sp>
      <p:sp>
        <p:nvSpPr>
          <p:cNvPr id="17" name="Text Placeholder 10">
            <a:extLst>
              <a:ext uri="{FF2B5EF4-FFF2-40B4-BE49-F238E27FC236}">
                <a16:creationId xmlns:a16="http://schemas.microsoft.com/office/drawing/2014/main" id="{8ECD87DD-A3FE-A48F-3ED3-B46DE63646F2}"/>
              </a:ext>
            </a:extLst>
          </p:cNvPr>
          <p:cNvSpPr txBox="1">
            <a:spLocks/>
          </p:cNvSpPr>
          <p:nvPr>
            <p:custDataLst>
              <p:tags r:id="rId8"/>
            </p:custDataLst>
          </p:nvPr>
        </p:nvSpPr>
        <p:spPr bwMode="auto">
          <a:xfrm>
            <a:off x="3611563" y="6181725"/>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93C3F61D-87FC-4189-8C3E-B8776F8E37F3}" type="datetime'''''''''''''''2''''0''''''''''4''''''''''''''''''''''0'">
              <a:rPr lang="en-US" altLang="en-US" sz="1000" smtClean="0"/>
              <a:pPr marL="0" indent="0" algn="ctr">
                <a:spcBef>
                  <a:spcPct val="0"/>
                </a:spcBef>
                <a:spcAft>
                  <a:spcPct val="0"/>
                </a:spcAft>
                <a:buNone/>
              </a:pPr>
              <a:t>2040</a:t>
            </a:fld>
            <a:endParaRPr lang="en-US" sz="1000" dirty="0"/>
          </a:p>
        </p:txBody>
      </p:sp>
      <p:sp>
        <p:nvSpPr>
          <p:cNvPr id="18" name="Text Placeholder 10">
            <a:extLst>
              <a:ext uri="{FF2B5EF4-FFF2-40B4-BE49-F238E27FC236}">
                <a16:creationId xmlns:a16="http://schemas.microsoft.com/office/drawing/2014/main" id="{EDD35E0B-6E78-2E79-B25C-EC4CA0EC004B}"/>
              </a:ext>
            </a:extLst>
          </p:cNvPr>
          <p:cNvSpPr txBox="1">
            <a:spLocks/>
          </p:cNvSpPr>
          <p:nvPr>
            <p:custDataLst>
              <p:tags r:id="rId9"/>
            </p:custDataLst>
          </p:nvPr>
        </p:nvSpPr>
        <p:spPr bwMode="auto">
          <a:xfrm>
            <a:off x="4246563" y="6181725"/>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B01B2FA4-DA13-4FB8-BE4D-C65196035E21}" type="datetime'''2''''''''''0''''''''''''5''0'''">
              <a:rPr lang="en-US" altLang="en-US" sz="1000" smtClean="0"/>
              <a:pPr marL="0" indent="0" algn="ctr">
                <a:spcBef>
                  <a:spcPct val="0"/>
                </a:spcBef>
                <a:spcAft>
                  <a:spcPct val="0"/>
                </a:spcAft>
                <a:buNone/>
              </a:pPr>
              <a:t>2050</a:t>
            </a:fld>
            <a:endParaRPr lang="en-US" sz="1000" dirty="0"/>
          </a:p>
        </p:txBody>
      </p:sp>
      <p:graphicFrame>
        <p:nvGraphicFramePr>
          <p:cNvPr id="73" name="Chart 72">
            <a:extLst>
              <a:ext uri="{FF2B5EF4-FFF2-40B4-BE49-F238E27FC236}">
                <a16:creationId xmlns:a16="http://schemas.microsoft.com/office/drawing/2014/main" id="{0A056C32-454D-B874-18AE-C447D25B15AD}"/>
              </a:ext>
            </a:extLst>
          </p:cNvPr>
          <p:cNvGraphicFramePr/>
          <p:nvPr>
            <p:custDataLst>
              <p:tags r:id="rId10"/>
            </p:custDataLst>
            <p:extLst>
              <p:ext uri="{D42A27DB-BD31-4B8C-83A1-F6EECF244321}">
                <p14:modId xmlns:p14="http://schemas.microsoft.com/office/powerpoint/2010/main" val="1895726326"/>
              </p:ext>
            </p:extLst>
          </p:nvPr>
        </p:nvGraphicFramePr>
        <p:xfrm>
          <a:off x="4738688" y="3005138"/>
          <a:ext cx="4279900" cy="3444875"/>
        </p:xfrm>
        <a:graphic>
          <a:graphicData uri="http://schemas.openxmlformats.org/drawingml/2006/chart">
            <c:chart xmlns:c="http://schemas.openxmlformats.org/drawingml/2006/chart" xmlns:r="http://schemas.openxmlformats.org/officeDocument/2006/relationships" r:id="rId64"/>
          </a:graphicData>
        </a:graphic>
      </p:graphicFrame>
      <p:cxnSp>
        <p:nvCxnSpPr>
          <p:cNvPr id="20" name="Straight Connector 19">
            <a:extLst>
              <a:ext uri="{FF2B5EF4-FFF2-40B4-BE49-F238E27FC236}">
                <a16:creationId xmlns:a16="http://schemas.microsoft.com/office/drawing/2014/main" id="{DEC2CF9B-9017-CFC1-C57A-F17269DAF3FA}"/>
              </a:ext>
            </a:extLst>
          </p:cNvPr>
          <p:cNvCxnSpPr/>
          <p:nvPr>
            <p:custDataLst>
              <p:tags r:id="rId11"/>
            </p:custDataLst>
          </p:nvPr>
        </p:nvCxnSpPr>
        <p:spPr bwMode="auto">
          <a:xfrm flipV="1">
            <a:off x="6878638" y="2882900"/>
            <a:ext cx="0" cy="1606550"/>
          </a:xfrm>
          <a:prstGeom prst="line">
            <a:avLst/>
          </a:prstGeom>
          <a:ln w="1270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21" name="Straight Connector 20">
            <a:extLst>
              <a:ext uri="{FF2B5EF4-FFF2-40B4-BE49-F238E27FC236}">
                <a16:creationId xmlns:a16="http://schemas.microsoft.com/office/drawing/2014/main" id="{C4DE45AD-E1FB-14D9-F768-B1C767A6FFD6}"/>
              </a:ext>
            </a:extLst>
          </p:cNvPr>
          <p:cNvCxnSpPr/>
          <p:nvPr>
            <p:custDataLst>
              <p:tags r:id="rId12"/>
            </p:custDataLst>
          </p:nvPr>
        </p:nvCxnSpPr>
        <p:spPr bwMode="auto">
          <a:xfrm>
            <a:off x="6878637" y="2882900"/>
            <a:ext cx="1646238" cy="0"/>
          </a:xfrm>
          <a:prstGeom prst="line">
            <a:avLst/>
          </a:prstGeom>
          <a:ln w="1270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22" name="Straight Connector 21">
            <a:extLst>
              <a:ext uri="{FF2B5EF4-FFF2-40B4-BE49-F238E27FC236}">
                <a16:creationId xmlns:a16="http://schemas.microsoft.com/office/drawing/2014/main" id="{E6CE522A-82D9-8D9D-4CAA-330165C66833}"/>
              </a:ext>
            </a:extLst>
          </p:cNvPr>
          <p:cNvCxnSpPr/>
          <p:nvPr>
            <p:custDataLst>
              <p:tags r:id="rId13"/>
            </p:custDataLst>
          </p:nvPr>
        </p:nvCxnSpPr>
        <p:spPr bwMode="auto">
          <a:xfrm>
            <a:off x="8524875" y="2882900"/>
            <a:ext cx="0" cy="152400"/>
          </a:xfrm>
          <a:prstGeom prst="line">
            <a:avLst/>
          </a:prstGeom>
          <a:ln w="12700"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cxnSp>
        <p:nvCxnSpPr>
          <p:cNvPr id="23" name="Straight Connector 22">
            <a:extLst>
              <a:ext uri="{FF2B5EF4-FFF2-40B4-BE49-F238E27FC236}">
                <a16:creationId xmlns:a16="http://schemas.microsoft.com/office/drawing/2014/main" id="{373119A6-6495-798E-3C15-E555AF0E6722}"/>
              </a:ext>
            </a:extLst>
          </p:cNvPr>
          <p:cNvCxnSpPr/>
          <p:nvPr>
            <p:custDataLst>
              <p:tags r:id="rId14"/>
            </p:custDataLst>
          </p:nvPr>
        </p:nvCxnSpPr>
        <p:spPr bwMode="auto">
          <a:xfrm flipH="1">
            <a:off x="6226175" y="5041900"/>
            <a:ext cx="80963" cy="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24" name="Text Placeholder 10">
            <a:extLst>
              <a:ext uri="{FF2B5EF4-FFF2-40B4-BE49-F238E27FC236}">
                <a16:creationId xmlns:a16="http://schemas.microsoft.com/office/drawing/2014/main" id="{31407F68-D849-8093-FC0E-DACDCF054E68}"/>
              </a:ext>
            </a:extLst>
          </p:cNvPr>
          <p:cNvSpPr txBox="1">
            <a:spLocks/>
          </p:cNvSpPr>
          <p:nvPr>
            <p:custDataLst>
              <p:tags r:id="rId15"/>
            </p:custDataLst>
          </p:nvPr>
        </p:nvSpPr>
        <p:spPr bwMode="gray">
          <a:xfrm>
            <a:off x="5888038" y="5032375"/>
            <a:ext cx="104775" cy="152400"/>
          </a:xfrm>
          <a:prstGeom prst="rect">
            <a:avLst/>
          </a:prstGeom>
          <a:solidFill>
            <a:schemeClr val="accent3"/>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609BF9B0-832A-43CC-A96E-13F0C7175DCF}" type="datetime'''''''''''''''''''1'''''">
              <a:rPr lang="en-US" altLang="en-US" sz="1000" smtClean="0">
                <a:solidFill>
                  <a:schemeClr val="bg1"/>
                </a:solidFill>
                <a:effectLst/>
              </a:rPr>
              <a:pPr marL="0" indent="0" algn="ctr">
                <a:spcBef>
                  <a:spcPct val="0"/>
                </a:spcBef>
                <a:spcAft>
                  <a:spcPct val="0"/>
                </a:spcAft>
                <a:buNone/>
              </a:pPr>
              <a:t>1</a:t>
            </a:fld>
            <a:endParaRPr lang="en-US" sz="1000" dirty="0">
              <a:solidFill>
                <a:schemeClr val="bg1"/>
              </a:solidFill>
            </a:endParaRPr>
          </a:p>
        </p:txBody>
      </p:sp>
      <p:sp>
        <p:nvSpPr>
          <p:cNvPr id="25" name="Text Placeholder 10">
            <a:extLst>
              <a:ext uri="{FF2B5EF4-FFF2-40B4-BE49-F238E27FC236}">
                <a16:creationId xmlns:a16="http://schemas.microsoft.com/office/drawing/2014/main" id="{C1737E7F-F44D-F86A-EF24-76E80750F103}"/>
              </a:ext>
            </a:extLst>
          </p:cNvPr>
          <p:cNvSpPr txBox="1">
            <a:spLocks/>
          </p:cNvSpPr>
          <p:nvPr>
            <p:custDataLst>
              <p:tags r:id="rId16"/>
            </p:custDataLst>
          </p:nvPr>
        </p:nvSpPr>
        <p:spPr bwMode="gray">
          <a:xfrm>
            <a:off x="6118225" y="4999038"/>
            <a:ext cx="104775" cy="152400"/>
          </a:xfrm>
          <a:prstGeom prst="rect">
            <a:avLst/>
          </a:prstGeom>
          <a:solidFill>
            <a:schemeClr val="accent4"/>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AEFF33C5-D5D5-4C73-8FCF-360FDD521C44}" type="datetime'''1'''''''''''''''''''''''''''''''''">
              <a:rPr lang="en-US" altLang="en-US" sz="1000" smtClean="0">
                <a:solidFill>
                  <a:schemeClr val="bg1"/>
                </a:solidFill>
                <a:effectLst/>
              </a:rPr>
              <a:pPr marL="0" indent="0" algn="ctr">
                <a:spcBef>
                  <a:spcPct val="0"/>
                </a:spcBef>
                <a:spcAft>
                  <a:spcPct val="0"/>
                </a:spcAft>
                <a:buNone/>
              </a:pPr>
              <a:t>1</a:t>
            </a:fld>
            <a:endParaRPr lang="en-US" sz="1000" dirty="0">
              <a:solidFill>
                <a:schemeClr val="bg1"/>
              </a:solidFill>
            </a:endParaRPr>
          </a:p>
        </p:txBody>
      </p:sp>
      <p:sp>
        <p:nvSpPr>
          <p:cNvPr id="26" name="Text Placeholder 10">
            <a:extLst>
              <a:ext uri="{FF2B5EF4-FFF2-40B4-BE49-F238E27FC236}">
                <a16:creationId xmlns:a16="http://schemas.microsoft.com/office/drawing/2014/main" id="{6C52A47F-83BD-0E87-27F8-FB9DD3CE2DDD}"/>
              </a:ext>
            </a:extLst>
          </p:cNvPr>
          <p:cNvSpPr txBox="1">
            <a:spLocks/>
          </p:cNvSpPr>
          <p:nvPr>
            <p:custDataLst>
              <p:tags r:id="rId17"/>
            </p:custDataLst>
          </p:nvPr>
        </p:nvSpPr>
        <p:spPr bwMode="auto">
          <a:xfrm>
            <a:off x="5908675" y="618648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693DD400-FFA9-4F4A-AB64-9E5B7BB5B9EE}" type="datetime'''2''0''2''''''''''''''''''''''''''''''''''''''''''''''''3'''">
              <a:rPr lang="en-US" altLang="en-US" sz="1000" smtClean="0"/>
              <a:pPr marL="0" indent="0" algn="ctr">
                <a:spcBef>
                  <a:spcPct val="0"/>
                </a:spcBef>
                <a:spcAft>
                  <a:spcPct val="0"/>
                </a:spcAft>
                <a:buNone/>
              </a:pPr>
              <a:t>2023</a:t>
            </a:fld>
            <a:endParaRPr lang="en-US" sz="1000" dirty="0"/>
          </a:p>
        </p:txBody>
      </p:sp>
      <p:sp>
        <p:nvSpPr>
          <p:cNvPr id="27" name="Text Placeholder 10">
            <a:extLst>
              <a:ext uri="{FF2B5EF4-FFF2-40B4-BE49-F238E27FC236}">
                <a16:creationId xmlns:a16="http://schemas.microsoft.com/office/drawing/2014/main" id="{6ED877E6-2A97-8278-5069-90477585849F}"/>
              </a:ext>
            </a:extLst>
          </p:cNvPr>
          <p:cNvSpPr txBox="1">
            <a:spLocks/>
          </p:cNvSpPr>
          <p:nvPr>
            <p:custDataLst>
              <p:tags r:id="rId18"/>
            </p:custDataLst>
          </p:nvPr>
        </p:nvSpPr>
        <p:spPr bwMode="gray">
          <a:xfrm>
            <a:off x="6711950" y="4894263"/>
            <a:ext cx="104775" cy="152400"/>
          </a:xfrm>
          <a:prstGeom prst="rect">
            <a:avLst/>
          </a:prstGeom>
          <a:solidFill>
            <a:schemeClr val="accent3"/>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FC04B540-7DCA-4D54-83B1-8EDB1567161A}" type="datetime'''''''''''''''''''''''''1'''''''''''''''''''''''''''''''''''''">
              <a:rPr lang="en-US" altLang="en-US" sz="1000" smtClean="0">
                <a:solidFill>
                  <a:schemeClr val="bg1"/>
                </a:solidFill>
                <a:effectLst/>
              </a:rPr>
              <a:pPr marL="0" indent="0" algn="ctr">
                <a:spcBef>
                  <a:spcPct val="0"/>
                </a:spcBef>
                <a:spcAft>
                  <a:spcPct val="0"/>
                </a:spcAft>
                <a:buNone/>
              </a:pPr>
              <a:t>1</a:t>
            </a:fld>
            <a:endParaRPr lang="en-US" sz="1000" dirty="0">
              <a:solidFill>
                <a:schemeClr val="bg1"/>
              </a:solidFill>
            </a:endParaRPr>
          </a:p>
        </p:txBody>
      </p:sp>
      <p:sp>
        <p:nvSpPr>
          <p:cNvPr id="28" name="Text Placeholder 10">
            <a:extLst>
              <a:ext uri="{FF2B5EF4-FFF2-40B4-BE49-F238E27FC236}">
                <a16:creationId xmlns:a16="http://schemas.microsoft.com/office/drawing/2014/main" id="{A9148DE1-CD3D-011C-69F2-4E60C32E7EDE}"/>
              </a:ext>
            </a:extLst>
          </p:cNvPr>
          <p:cNvSpPr txBox="1">
            <a:spLocks/>
          </p:cNvSpPr>
          <p:nvPr>
            <p:custDataLst>
              <p:tags r:id="rId19"/>
            </p:custDataLst>
          </p:nvPr>
        </p:nvSpPr>
        <p:spPr bwMode="gray">
          <a:xfrm>
            <a:off x="6940550" y="4827588"/>
            <a:ext cx="104775" cy="152400"/>
          </a:xfrm>
          <a:prstGeom prst="rect">
            <a:avLst/>
          </a:prstGeom>
          <a:solidFill>
            <a:schemeClr val="accent4"/>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EC6245DE-B50D-4FAB-8EB4-00CFE55F30A9}" type="datetime'''''''''''''''2'''">
              <a:rPr lang="en-US" altLang="en-US" sz="1000" smtClean="0">
                <a:solidFill>
                  <a:schemeClr val="bg1"/>
                </a:solidFill>
                <a:effectLst/>
              </a:rPr>
              <a:pPr marL="0" indent="0" algn="ctr">
                <a:spcBef>
                  <a:spcPct val="0"/>
                </a:spcBef>
                <a:spcAft>
                  <a:spcPct val="0"/>
                </a:spcAft>
                <a:buNone/>
              </a:pPr>
              <a:t>2</a:t>
            </a:fld>
            <a:endParaRPr lang="en-US" sz="1000" dirty="0">
              <a:solidFill>
                <a:schemeClr val="bg1"/>
              </a:solidFill>
            </a:endParaRPr>
          </a:p>
        </p:txBody>
      </p:sp>
      <p:sp>
        <p:nvSpPr>
          <p:cNvPr id="29" name="Text Placeholder 10">
            <a:extLst>
              <a:ext uri="{FF2B5EF4-FFF2-40B4-BE49-F238E27FC236}">
                <a16:creationId xmlns:a16="http://schemas.microsoft.com/office/drawing/2014/main" id="{4DCDA7A3-DEFF-671D-AF02-2F14D032B770}"/>
              </a:ext>
            </a:extLst>
          </p:cNvPr>
          <p:cNvSpPr txBox="1">
            <a:spLocks/>
          </p:cNvSpPr>
          <p:nvPr>
            <p:custDataLst>
              <p:tags r:id="rId20"/>
            </p:custDataLst>
          </p:nvPr>
        </p:nvSpPr>
        <p:spPr bwMode="gray">
          <a:xfrm>
            <a:off x="6711950" y="4740275"/>
            <a:ext cx="104775" cy="152400"/>
          </a:xfrm>
          <a:prstGeom prst="rect">
            <a:avLst/>
          </a:prstGeom>
          <a:solidFill>
            <a:schemeClr val="accent6"/>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AC7EF217-0C0E-46DE-A48D-3E2AF0C1A91E}" type="datetime'''''''''''2'''''">
              <a:rPr lang="en-US" altLang="en-US" sz="1000" smtClean="0">
                <a:solidFill>
                  <a:schemeClr val="bg1"/>
                </a:solidFill>
                <a:effectLst/>
              </a:rPr>
              <a:pPr marL="0" indent="0" algn="ctr">
                <a:spcBef>
                  <a:spcPct val="0"/>
                </a:spcBef>
                <a:spcAft>
                  <a:spcPct val="0"/>
                </a:spcAft>
                <a:buNone/>
              </a:pPr>
              <a:t>2</a:t>
            </a:fld>
            <a:endParaRPr lang="en-US" sz="1000" dirty="0">
              <a:solidFill>
                <a:schemeClr val="bg1"/>
              </a:solidFill>
            </a:endParaRPr>
          </a:p>
        </p:txBody>
      </p:sp>
      <p:sp>
        <p:nvSpPr>
          <p:cNvPr id="30" name="Text Placeholder 10">
            <a:extLst>
              <a:ext uri="{FF2B5EF4-FFF2-40B4-BE49-F238E27FC236}">
                <a16:creationId xmlns:a16="http://schemas.microsoft.com/office/drawing/2014/main" id="{498CC648-7DED-8708-2184-704AA336B768}"/>
              </a:ext>
            </a:extLst>
          </p:cNvPr>
          <p:cNvSpPr txBox="1">
            <a:spLocks/>
          </p:cNvSpPr>
          <p:nvPr>
            <p:custDataLst>
              <p:tags r:id="rId21"/>
            </p:custDataLst>
          </p:nvPr>
        </p:nvSpPr>
        <p:spPr bwMode="auto">
          <a:xfrm>
            <a:off x="6732588" y="618648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6AA6F8F2-FC83-4E42-A318-FC406C025D49}" type="datetime'''''''''''''''''''''''''''''''''2''''''''''''''03''0'''''''">
              <a:rPr lang="en-US" altLang="en-US" sz="1000" smtClean="0"/>
              <a:pPr marL="0" indent="0" algn="ctr">
                <a:spcBef>
                  <a:spcPct val="0"/>
                </a:spcBef>
                <a:spcAft>
                  <a:spcPct val="0"/>
                </a:spcAft>
                <a:buNone/>
              </a:pPr>
              <a:t>2030</a:t>
            </a:fld>
            <a:endParaRPr lang="en-US" sz="1000" dirty="0"/>
          </a:p>
        </p:txBody>
      </p:sp>
      <p:sp>
        <p:nvSpPr>
          <p:cNvPr id="31" name="Text Placeholder 10">
            <a:extLst>
              <a:ext uri="{FF2B5EF4-FFF2-40B4-BE49-F238E27FC236}">
                <a16:creationId xmlns:a16="http://schemas.microsoft.com/office/drawing/2014/main" id="{B45AAE03-0BAD-D57E-B0E0-8C480E99B8AC}"/>
              </a:ext>
            </a:extLst>
          </p:cNvPr>
          <p:cNvSpPr txBox="1">
            <a:spLocks/>
          </p:cNvSpPr>
          <p:nvPr>
            <p:custDataLst>
              <p:tags r:id="rId22"/>
            </p:custDataLst>
          </p:nvPr>
        </p:nvSpPr>
        <p:spPr bwMode="auto">
          <a:xfrm>
            <a:off x="8378825" y="618648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B92C9B90-EF2F-4F27-9A08-8B6A346E29EE}" type="datetime'''''''''2''''''''''''''0''50'''''''''''''''''''''''">
              <a:rPr lang="en-US" altLang="en-US" sz="1000" smtClean="0"/>
              <a:pPr marL="0" indent="0" algn="ctr">
                <a:spcBef>
                  <a:spcPct val="0"/>
                </a:spcBef>
                <a:spcAft>
                  <a:spcPct val="0"/>
                </a:spcAft>
                <a:buNone/>
              </a:pPr>
              <a:t>2050</a:t>
            </a:fld>
            <a:endParaRPr lang="en-US" sz="1000" dirty="0"/>
          </a:p>
        </p:txBody>
      </p:sp>
      <p:sp>
        <p:nvSpPr>
          <p:cNvPr id="32" name="Text Placeholder 10">
            <a:extLst>
              <a:ext uri="{FF2B5EF4-FFF2-40B4-BE49-F238E27FC236}">
                <a16:creationId xmlns:a16="http://schemas.microsoft.com/office/drawing/2014/main" id="{14D16693-0291-93BC-DCAE-354BA72A27C4}"/>
              </a:ext>
            </a:extLst>
          </p:cNvPr>
          <p:cNvSpPr txBox="1">
            <a:spLocks/>
          </p:cNvSpPr>
          <p:nvPr>
            <p:custDataLst>
              <p:tags r:id="rId23"/>
            </p:custDataLst>
          </p:nvPr>
        </p:nvSpPr>
        <p:spPr bwMode="gray">
          <a:xfrm>
            <a:off x="5930900" y="4786313"/>
            <a:ext cx="2476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sz="1400" dirty="0"/>
              <a:t>27</a:t>
            </a:r>
          </a:p>
        </p:txBody>
      </p:sp>
      <p:sp>
        <p:nvSpPr>
          <p:cNvPr id="33" name="Text Placeholder 10">
            <a:extLst>
              <a:ext uri="{FF2B5EF4-FFF2-40B4-BE49-F238E27FC236}">
                <a16:creationId xmlns:a16="http://schemas.microsoft.com/office/drawing/2014/main" id="{574A8A46-8C3C-DD0E-15F2-2A5F34586582}"/>
              </a:ext>
            </a:extLst>
          </p:cNvPr>
          <p:cNvSpPr txBox="1">
            <a:spLocks/>
          </p:cNvSpPr>
          <p:nvPr>
            <p:custDataLst>
              <p:tags r:id="rId24"/>
            </p:custDataLst>
          </p:nvPr>
        </p:nvSpPr>
        <p:spPr bwMode="gray">
          <a:xfrm>
            <a:off x="6754813" y="4527550"/>
            <a:ext cx="2476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E253B5AB-7E8A-4B15-A865-0C06B6B97E17}" type="datetime'''''''''''''''''''''''3''''''''''''''''''''1'''''''''">
              <a:rPr lang="en-US" altLang="en-US" sz="1400" smtClean="0"/>
              <a:pPr marL="0" indent="0" algn="ctr">
                <a:spcBef>
                  <a:spcPct val="0"/>
                </a:spcBef>
                <a:spcAft>
                  <a:spcPct val="0"/>
                </a:spcAft>
                <a:buNone/>
              </a:pPr>
              <a:t>31</a:t>
            </a:fld>
            <a:endParaRPr lang="en-US" sz="1400" dirty="0"/>
          </a:p>
        </p:txBody>
      </p:sp>
      <p:sp>
        <p:nvSpPr>
          <p:cNvPr id="34" name="Text Placeholder 10">
            <a:extLst>
              <a:ext uri="{FF2B5EF4-FFF2-40B4-BE49-F238E27FC236}">
                <a16:creationId xmlns:a16="http://schemas.microsoft.com/office/drawing/2014/main" id="{21F9DBA6-2E37-2137-E8CF-1F7E7441E6DA}"/>
              </a:ext>
            </a:extLst>
          </p:cNvPr>
          <p:cNvSpPr txBox="1">
            <a:spLocks/>
          </p:cNvSpPr>
          <p:nvPr>
            <p:custDataLst>
              <p:tags r:id="rId25"/>
            </p:custDataLst>
          </p:nvPr>
        </p:nvSpPr>
        <p:spPr bwMode="gray">
          <a:xfrm>
            <a:off x="8401050" y="3073400"/>
            <a:ext cx="2476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3B78F643-D837-4CD2-A2E8-E1A27DEB6ABF}" type="datetime'''''''''''6''4'''''''''''''''''''''''''''''''''''''''''''''">
              <a:rPr lang="en-US" altLang="en-US" sz="1400" smtClean="0"/>
              <a:pPr marL="0" indent="0" algn="ctr">
                <a:spcBef>
                  <a:spcPct val="0"/>
                </a:spcBef>
                <a:spcAft>
                  <a:spcPct val="0"/>
                </a:spcAft>
                <a:buNone/>
              </a:pPr>
              <a:t>64</a:t>
            </a:fld>
            <a:endParaRPr lang="en-US" sz="1400" dirty="0"/>
          </a:p>
        </p:txBody>
      </p:sp>
      <p:sp>
        <p:nvSpPr>
          <p:cNvPr id="35" name="Text Placeholder 10">
            <a:extLst>
              <a:ext uri="{FF2B5EF4-FFF2-40B4-BE49-F238E27FC236}">
                <a16:creationId xmlns:a16="http://schemas.microsoft.com/office/drawing/2014/main" id="{8D9E2999-9D83-B962-6E6A-11149E9B00E6}"/>
              </a:ext>
            </a:extLst>
          </p:cNvPr>
          <p:cNvSpPr>
            <a:spLocks/>
          </p:cNvSpPr>
          <p:nvPr>
            <p:custDataLst>
              <p:tags r:id="rId26"/>
            </p:custDataLst>
          </p:nvPr>
        </p:nvSpPr>
        <p:spPr bwMode="auto">
          <a:xfrm>
            <a:off x="7013575" y="2732088"/>
            <a:ext cx="1374775" cy="301625"/>
          </a:xfrm>
          <a:prstGeom prst="ellipse">
            <a:avLst/>
          </a:prstGeom>
          <a:solidFill>
            <a:schemeClr val="bg1"/>
          </a:solidFill>
          <a:ln w="9525" cmpd="sng" algn="ctr">
            <a:solidFill>
              <a:schemeClr val="tx1"/>
            </a:solidFill>
          </a:ln>
          <a:effec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r>
              <a:rPr lang="en-US" altLang="en-US" sz="1400" b="1" dirty="0"/>
              <a:t>+3.5%/ year</a:t>
            </a:r>
            <a:endParaRPr lang="en-US" sz="1400" b="1" dirty="0"/>
          </a:p>
        </p:txBody>
      </p:sp>
      <p:sp>
        <p:nvSpPr>
          <p:cNvPr id="36" name="Rectangle 35">
            <a:extLst>
              <a:ext uri="{FF2B5EF4-FFF2-40B4-BE49-F238E27FC236}">
                <a16:creationId xmlns:a16="http://schemas.microsoft.com/office/drawing/2014/main" id="{821DB451-C2D1-F9D7-32DB-BBAAA46A2DFF}"/>
              </a:ext>
            </a:extLst>
          </p:cNvPr>
          <p:cNvSpPr/>
          <p:nvPr>
            <p:custDataLst>
              <p:tags r:id="rId27"/>
            </p:custDataLst>
          </p:nvPr>
        </p:nvSpPr>
        <p:spPr bwMode="auto">
          <a:xfrm>
            <a:off x="4814888" y="2322513"/>
            <a:ext cx="142875" cy="106363"/>
          </a:xfrm>
          <a:prstGeom prst="rect">
            <a:avLst/>
          </a:prstGeom>
          <a:solidFill>
            <a:schemeClr val="accent2"/>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7" name="Rectangle 36">
            <a:extLst>
              <a:ext uri="{FF2B5EF4-FFF2-40B4-BE49-F238E27FC236}">
                <a16:creationId xmlns:a16="http://schemas.microsoft.com/office/drawing/2014/main" id="{60566699-D779-68E4-DC0B-291194E8C7AC}"/>
              </a:ext>
            </a:extLst>
          </p:cNvPr>
          <p:cNvSpPr/>
          <p:nvPr>
            <p:custDataLst>
              <p:tags r:id="rId28"/>
            </p:custDataLst>
          </p:nvPr>
        </p:nvSpPr>
        <p:spPr bwMode="auto">
          <a:xfrm>
            <a:off x="4814888" y="2495550"/>
            <a:ext cx="142875" cy="106363"/>
          </a:xfrm>
          <a:prstGeom prst="rect">
            <a:avLst/>
          </a:prstGeom>
          <a:solidFill>
            <a:schemeClr val="accent1"/>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8" name="Rectangle 37">
            <a:extLst>
              <a:ext uri="{FF2B5EF4-FFF2-40B4-BE49-F238E27FC236}">
                <a16:creationId xmlns:a16="http://schemas.microsoft.com/office/drawing/2014/main" id="{A51F69C8-86E1-56A5-4C1F-7B06EB71ED8A}"/>
              </a:ext>
            </a:extLst>
          </p:cNvPr>
          <p:cNvSpPr/>
          <p:nvPr>
            <p:custDataLst>
              <p:tags r:id="rId29"/>
            </p:custDataLst>
          </p:nvPr>
        </p:nvSpPr>
        <p:spPr bwMode="auto">
          <a:xfrm>
            <a:off x="5524500" y="2322513"/>
            <a:ext cx="142875" cy="106363"/>
          </a:xfrm>
          <a:prstGeom prst="rect">
            <a:avLst/>
          </a:prstGeom>
          <a:solidFill>
            <a:schemeClr val="accent3"/>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9" name="Rectangle 38">
            <a:extLst>
              <a:ext uri="{FF2B5EF4-FFF2-40B4-BE49-F238E27FC236}">
                <a16:creationId xmlns:a16="http://schemas.microsoft.com/office/drawing/2014/main" id="{6444FE9F-7E55-4F67-DAE0-6501CF0F5FC5}"/>
              </a:ext>
            </a:extLst>
          </p:cNvPr>
          <p:cNvSpPr/>
          <p:nvPr>
            <p:custDataLst>
              <p:tags r:id="rId30"/>
            </p:custDataLst>
          </p:nvPr>
        </p:nvSpPr>
        <p:spPr bwMode="auto">
          <a:xfrm>
            <a:off x="5524500" y="2495550"/>
            <a:ext cx="142875" cy="106363"/>
          </a:xfrm>
          <a:prstGeom prst="rect">
            <a:avLst/>
          </a:prstGeom>
          <a:solidFill>
            <a:schemeClr val="accent4"/>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0" name="Rectangle 39">
            <a:extLst>
              <a:ext uri="{FF2B5EF4-FFF2-40B4-BE49-F238E27FC236}">
                <a16:creationId xmlns:a16="http://schemas.microsoft.com/office/drawing/2014/main" id="{199F624B-24EE-FE02-0C8A-DB862F9F2C95}"/>
              </a:ext>
            </a:extLst>
          </p:cNvPr>
          <p:cNvSpPr/>
          <p:nvPr>
            <p:custDataLst>
              <p:tags r:id="rId31"/>
            </p:custDataLst>
          </p:nvPr>
        </p:nvSpPr>
        <p:spPr bwMode="auto">
          <a:xfrm>
            <a:off x="6570663" y="2322513"/>
            <a:ext cx="142875" cy="106363"/>
          </a:xfrm>
          <a:prstGeom prst="rect">
            <a:avLst/>
          </a:prstGeom>
          <a:solidFill>
            <a:schemeClr val="accent6"/>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1" name="Text Placeholder 10">
            <a:extLst>
              <a:ext uri="{FF2B5EF4-FFF2-40B4-BE49-F238E27FC236}">
                <a16:creationId xmlns:a16="http://schemas.microsoft.com/office/drawing/2014/main" id="{0DB94C63-AFF2-9142-69E1-9316A5EBCE9B}"/>
              </a:ext>
            </a:extLst>
          </p:cNvPr>
          <p:cNvSpPr txBox="1">
            <a:spLocks/>
          </p:cNvSpPr>
          <p:nvPr>
            <p:custDataLst>
              <p:tags r:id="rId32"/>
            </p:custDataLst>
          </p:nvPr>
        </p:nvSpPr>
        <p:spPr bwMode="auto">
          <a:xfrm>
            <a:off x="5008563" y="2317750"/>
            <a:ext cx="363538"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1EE9AA57-33A5-4169-BC96-B8649D7C06FE}" type="datetime'''''''I''''''''''''nd''''''u''''s''''''''''t''''''''''''r''y'">
              <a:rPr lang="en-US" altLang="en-US" sz="800" smtClean="0"/>
              <a:pPr/>
              <a:t>Industry</a:t>
            </a:fld>
            <a:endParaRPr lang="en-US" sz="800" dirty="0"/>
          </a:p>
        </p:txBody>
      </p:sp>
      <p:sp>
        <p:nvSpPr>
          <p:cNvPr id="42" name="Text Placeholder 10">
            <a:extLst>
              <a:ext uri="{FF2B5EF4-FFF2-40B4-BE49-F238E27FC236}">
                <a16:creationId xmlns:a16="http://schemas.microsoft.com/office/drawing/2014/main" id="{77E5F56F-FA97-ECD6-D389-2F9423A14DE6}"/>
              </a:ext>
            </a:extLst>
          </p:cNvPr>
          <p:cNvSpPr txBox="1">
            <a:spLocks/>
          </p:cNvSpPr>
          <p:nvPr>
            <p:custDataLst>
              <p:tags r:id="rId33"/>
            </p:custDataLst>
          </p:nvPr>
        </p:nvSpPr>
        <p:spPr bwMode="auto">
          <a:xfrm>
            <a:off x="5008563" y="2490788"/>
            <a:ext cx="414338"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E2BAB81D-A531-4788-97B1-56352A394824}" type="datetime'''Bu''''''''i''''l''d''i''''''n''''''''''g''''''''s'">
              <a:rPr lang="en-US" altLang="en-US" sz="800" smtClean="0"/>
              <a:pPr/>
              <a:t>Buildings</a:t>
            </a:fld>
            <a:endParaRPr lang="en-US" sz="800" dirty="0"/>
          </a:p>
        </p:txBody>
      </p:sp>
      <p:sp>
        <p:nvSpPr>
          <p:cNvPr id="43" name="Text Placeholder 10">
            <a:extLst>
              <a:ext uri="{FF2B5EF4-FFF2-40B4-BE49-F238E27FC236}">
                <a16:creationId xmlns:a16="http://schemas.microsoft.com/office/drawing/2014/main" id="{33A4BAA3-07CB-3ACC-40DF-44D6C39E8F26}"/>
              </a:ext>
            </a:extLst>
          </p:cNvPr>
          <p:cNvSpPr txBox="1">
            <a:spLocks/>
          </p:cNvSpPr>
          <p:nvPr>
            <p:custDataLst>
              <p:tags r:id="rId34"/>
            </p:custDataLst>
          </p:nvPr>
        </p:nvSpPr>
        <p:spPr bwMode="auto">
          <a:xfrm>
            <a:off x="5718175" y="2317750"/>
            <a:ext cx="750888"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892247A4-CF3F-48E7-A34E-4ADBA0C72BE0}" type="datetime'''H2 ''''''''''a''''''''''''n''d ''''S''y''''''nf''''ue''ls'''">
              <a:rPr lang="en-US" altLang="en-US" sz="800" smtClean="0"/>
              <a:pPr/>
              <a:t>H2 and Synfuels</a:t>
            </a:fld>
            <a:endParaRPr lang="en-US" sz="800" dirty="0"/>
          </a:p>
        </p:txBody>
      </p:sp>
      <p:sp>
        <p:nvSpPr>
          <p:cNvPr id="44" name="Text Placeholder 10">
            <a:extLst>
              <a:ext uri="{FF2B5EF4-FFF2-40B4-BE49-F238E27FC236}">
                <a16:creationId xmlns:a16="http://schemas.microsoft.com/office/drawing/2014/main" id="{16050FD8-DB05-BB74-2155-F9D2CB2C16F3}"/>
              </a:ext>
            </a:extLst>
          </p:cNvPr>
          <p:cNvSpPr txBox="1">
            <a:spLocks/>
          </p:cNvSpPr>
          <p:nvPr>
            <p:custDataLst>
              <p:tags r:id="rId35"/>
            </p:custDataLst>
          </p:nvPr>
        </p:nvSpPr>
        <p:spPr bwMode="auto">
          <a:xfrm>
            <a:off x="5718175" y="2490788"/>
            <a:ext cx="601663"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C2A135EA-583F-4752-8951-B56D75F0A2AA}" type="datetime'''D''at''''''''''a'''''''' ''Ce''''''''n''t''e''''r''s'''''">
              <a:rPr lang="en-US" altLang="en-US" sz="800" smtClean="0"/>
              <a:pPr/>
              <a:t>Data Centers</a:t>
            </a:fld>
            <a:endParaRPr lang="en-US" sz="800" dirty="0"/>
          </a:p>
        </p:txBody>
      </p:sp>
      <p:sp>
        <p:nvSpPr>
          <p:cNvPr id="45" name="Text Placeholder 10">
            <a:extLst>
              <a:ext uri="{FF2B5EF4-FFF2-40B4-BE49-F238E27FC236}">
                <a16:creationId xmlns:a16="http://schemas.microsoft.com/office/drawing/2014/main" id="{548A2CCF-727E-7CAC-852D-907C933BCAD3}"/>
              </a:ext>
            </a:extLst>
          </p:cNvPr>
          <p:cNvSpPr txBox="1">
            <a:spLocks/>
          </p:cNvSpPr>
          <p:nvPr>
            <p:custDataLst>
              <p:tags r:id="rId36"/>
            </p:custDataLst>
          </p:nvPr>
        </p:nvSpPr>
        <p:spPr bwMode="auto">
          <a:xfrm>
            <a:off x="6764338" y="2317750"/>
            <a:ext cx="436563"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92DA11A2-C6D9-4F5F-89FA-CB1A5C5BAC56}" type="datetime'''''T''''''''''r''''''''''''''''a''''''n''s''''''p''o''r''t'">
              <a:rPr lang="en-US" altLang="en-US" sz="800" smtClean="0"/>
              <a:pPr/>
              <a:t>Transport</a:t>
            </a:fld>
            <a:endParaRPr lang="en-US" sz="800" dirty="0"/>
          </a:p>
        </p:txBody>
      </p:sp>
      <p:sp>
        <p:nvSpPr>
          <p:cNvPr id="46" name="TextBox 45">
            <a:extLst>
              <a:ext uri="{FF2B5EF4-FFF2-40B4-BE49-F238E27FC236}">
                <a16:creationId xmlns:a16="http://schemas.microsoft.com/office/drawing/2014/main" id="{835DCF2B-2B0D-F386-F673-EE5D3637FFFA}"/>
              </a:ext>
            </a:extLst>
          </p:cNvPr>
          <p:cNvSpPr txBox="1"/>
          <p:nvPr/>
        </p:nvSpPr>
        <p:spPr bwMode="gray">
          <a:xfrm>
            <a:off x="4797291" y="2081993"/>
            <a:ext cx="3759822" cy="241980"/>
          </a:xfrm>
          <a:prstGeom prst="rect">
            <a:avLst/>
          </a:prstGeom>
          <a:noFill/>
        </p:spPr>
        <p:txBody>
          <a:bodyPr wrap="square" lIns="36000" tIns="36000" rIns="36000" bIns="36000" rtlCol="0">
            <a:spAutoFit/>
          </a:bodyPr>
          <a:lstStyle/>
          <a:p>
            <a:pPr marL="0" indent="0">
              <a:buNone/>
            </a:pPr>
            <a:r>
              <a:rPr lang="en-US" sz="1100" dirty="0"/>
              <a:t>Global power consumption by sector (thousands of TWh)</a:t>
            </a:r>
          </a:p>
        </p:txBody>
      </p:sp>
      <p:sp>
        <p:nvSpPr>
          <p:cNvPr id="47" name="TextBox 46">
            <a:extLst>
              <a:ext uri="{FF2B5EF4-FFF2-40B4-BE49-F238E27FC236}">
                <a16:creationId xmlns:a16="http://schemas.microsoft.com/office/drawing/2014/main" id="{2D043DDF-311E-01A7-2661-4B58B8120E01}"/>
              </a:ext>
            </a:extLst>
          </p:cNvPr>
          <p:cNvSpPr txBox="1"/>
          <p:nvPr/>
        </p:nvSpPr>
        <p:spPr bwMode="gray">
          <a:xfrm>
            <a:off x="329184" y="2075804"/>
            <a:ext cx="3559167" cy="241980"/>
          </a:xfrm>
          <a:prstGeom prst="rect">
            <a:avLst/>
          </a:prstGeom>
          <a:noFill/>
        </p:spPr>
        <p:txBody>
          <a:bodyPr wrap="square" lIns="36000" tIns="36000" rIns="36000" bIns="36000" rtlCol="0">
            <a:spAutoFit/>
          </a:bodyPr>
          <a:lstStyle/>
          <a:p>
            <a:pPr marL="0" indent="0">
              <a:buNone/>
            </a:pPr>
            <a:r>
              <a:rPr lang="en-US" sz="1100" dirty="0"/>
              <a:t>Global primary energy demand (million TJ)</a:t>
            </a:r>
          </a:p>
        </p:txBody>
      </p:sp>
      <p:sp>
        <p:nvSpPr>
          <p:cNvPr id="48" name="Rectangle 47">
            <a:extLst>
              <a:ext uri="{FF2B5EF4-FFF2-40B4-BE49-F238E27FC236}">
                <a16:creationId xmlns:a16="http://schemas.microsoft.com/office/drawing/2014/main" id="{446B46F7-9C5D-8342-1A2B-D532D6355148}"/>
              </a:ext>
            </a:extLst>
          </p:cNvPr>
          <p:cNvSpPr/>
          <p:nvPr>
            <p:custDataLst>
              <p:tags r:id="rId37"/>
            </p:custDataLst>
          </p:nvPr>
        </p:nvSpPr>
        <p:spPr bwMode="auto">
          <a:xfrm>
            <a:off x="582613" y="2322513"/>
            <a:ext cx="142875" cy="106363"/>
          </a:xfrm>
          <a:prstGeom prst="rect">
            <a:avLst/>
          </a:prstGeom>
          <a:solidFill>
            <a:srgbClr val="BDEEFF"/>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9" name="Rectangle 48">
            <a:extLst>
              <a:ext uri="{FF2B5EF4-FFF2-40B4-BE49-F238E27FC236}">
                <a16:creationId xmlns:a16="http://schemas.microsoft.com/office/drawing/2014/main" id="{6520FF32-3F97-E029-E5F7-83DC02C5C919}"/>
              </a:ext>
            </a:extLst>
          </p:cNvPr>
          <p:cNvSpPr/>
          <p:nvPr>
            <p:custDataLst>
              <p:tags r:id="rId38"/>
            </p:custDataLst>
          </p:nvPr>
        </p:nvSpPr>
        <p:spPr bwMode="auto">
          <a:xfrm>
            <a:off x="582613" y="2495550"/>
            <a:ext cx="142875" cy="106363"/>
          </a:xfrm>
          <a:prstGeom prst="rect">
            <a:avLst/>
          </a:prstGeom>
          <a:solidFill>
            <a:srgbClr val="87DBEB"/>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50" name="Rectangle 49">
            <a:extLst>
              <a:ext uri="{FF2B5EF4-FFF2-40B4-BE49-F238E27FC236}">
                <a16:creationId xmlns:a16="http://schemas.microsoft.com/office/drawing/2014/main" id="{669D8D53-EFDD-CE4B-E49A-65C47CDE82F9}"/>
              </a:ext>
            </a:extLst>
          </p:cNvPr>
          <p:cNvSpPr/>
          <p:nvPr>
            <p:custDataLst>
              <p:tags r:id="rId39"/>
            </p:custDataLst>
          </p:nvPr>
        </p:nvSpPr>
        <p:spPr bwMode="auto">
          <a:xfrm>
            <a:off x="582613" y="2668588"/>
            <a:ext cx="142875" cy="106363"/>
          </a:xfrm>
          <a:prstGeom prst="rect">
            <a:avLst/>
          </a:prstGeom>
          <a:solidFill>
            <a:srgbClr val="187BDB"/>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51" name="Rectangle 50">
            <a:extLst>
              <a:ext uri="{FF2B5EF4-FFF2-40B4-BE49-F238E27FC236}">
                <a16:creationId xmlns:a16="http://schemas.microsoft.com/office/drawing/2014/main" id="{00B9CDB1-FD5C-DC75-D7BE-585C7DF97E4D}"/>
              </a:ext>
            </a:extLst>
          </p:cNvPr>
          <p:cNvSpPr/>
          <p:nvPr>
            <p:custDataLst>
              <p:tags r:id="rId40"/>
            </p:custDataLst>
          </p:nvPr>
        </p:nvSpPr>
        <p:spPr bwMode="auto">
          <a:xfrm>
            <a:off x="1223963" y="2322513"/>
            <a:ext cx="142875" cy="106363"/>
          </a:xfrm>
          <a:prstGeom prst="rect">
            <a:avLst/>
          </a:prstGeom>
          <a:solidFill>
            <a:srgbClr val="84ADFF"/>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52" name="Rectangle 51">
            <a:extLst>
              <a:ext uri="{FF2B5EF4-FFF2-40B4-BE49-F238E27FC236}">
                <a16:creationId xmlns:a16="http://schemas.microsoft.com/office/drawing/2014/main" id="{6B97128E-96D1-46E5-776B-7B2DC4AAA2FF}"/>
              </a:ext>
            </a:extLst>
          </p:cNvPr>
          <p:cNvSpPr/>
          <p:nvPr>
            <p:custDataLst>
              <p:tags r:id="rId41"/>
            </p:custDataLst>
          </p:nvPr>
        </p:nvSpPr>
        <p:spPr bwMode="auto">
          <a:xfrm>
            <a:off x="1223963" y="2495550"/>
            <a:ext cx="142875" cy="106363"/>
          </a:xfrm>
          <a:prstGeom prst="rect">
            <a:avLst/>
          </a:prstGeom>
          <a:solidFill>
            <a:srgbClr val="2FAEDB"/>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53" name="Rectangle 52">
            <a:extLst>
              <a:ext uri="{FF2B5EF4-FFF2-40B4-BE49-F238E27FC236}">
                <a16:creationId xmlns:a16="http://schemas.microsoft.com/office/drawing/2014/main" id="{DC263E28-B806-B83F-C1B8-C07C9B6DC805}"/>
              </a:ext>
            </a:extLst>
          </p:cNvPr>
          <p:cNvSpPr/>
          <p:nvPr>
            <p:custDataLst>
              <p:tags r:id="rId42"/>
            </p:custDataLst>
          </p:nvPr>
        </p:nvSpPr>
        <p:spPr bwMode="auto">
          <a:xfrm>
            <a:off x="1223963" y="2668588"/>
            <a:ext cx="142875" cy="106363"/>
          </a:xfrm>
          <a:prstGeom prst="rect">
            <a:avLst/>
          </a:prstGeom>
          <a:solidFill>
            <a:srgbClr val="90C2DB"/>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54" name="Rectangle 53">
            <a:extLst>
              <a:ext uri="{FF2B5EF4-FFF2-40B4-BE49-F238E27FC236}">
                <a16:creationId xmlns:a16="http://schemas.microsoft.com/office/drawing/2014/main" id="{1E37246B-66AF-91D3-9F54-D59967ACF5A7}"/>
              </a:ext>
            </a:extLst>
          </p:cNvPr>
          <p:cNvSpPr/>
          <p:nvPr>
            <p:custDataLst>
              <p:tags r:id="rId43"/>
            </p:custDataLst>
          </p:nvPr>
        </p:nvSpPr>
        <p:spPr bwMode="auto">
          <a:xfrm>
            <a:off x="2143125" y="2322513"/>
            <a:ext cx="142875" cy="106363"/>
          </a:xfrm>
          <a:prstGeom prst="rect">
            <a:avLst/>
          </a:prstGeom>
          <a:solidFill>
            <a:schemeClr val="accent1"/>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55" name="Rectangle 54">
            <a:extLst>
              <a:ext uri="{FF2B5EF4-FFF2-40B4-BE49-F238E27FC236}">
                <a16:creationId xmlns:a16="http://schemas.microsoft.com/office/drawing/2014/main" id="{0B2B2D3F-BC33-1F03-04E9-2C99CBA01845}"/>
              </a:ext>
            </a:extLst>
          </p:cNvPr>
          <p:cNvSpPr/>
          <p:nvPr>
            <p:custDataLst>
              <p:tags r:id="rId44"/>
            </p:custDataLst>
          </p:nvPr>
        </p:nvSpPr>
        <p:spPr bwMode="auto">
          <a:xfrm>
            <a:off x="2143125" y="2495550"/>
            <a:ext cx="142875" cy="106363"/>
          </a:xfrm>
          <a:prstGeom prst="rect">
            <a:avLst/>
          </a:prstGeom>
          <a:solidFill>
            <a:srgbClr val="C0C0C0"/>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56" name="Rectangle 55">
            <a:extLst>
              <a:ext uri="{FF2B5EF4-FFF2-40B4-BE49-F238E27FC236}">
                <a16:creationId xmlns:a16="http://schemas.microsoft.com/office/drawing/2014/main" id="{C5D2172A-60F2-2023-5CA7-79C119E217F2}"/>
              </a:ext>
            </a:extLst>
          </p:cNvPr>
          <p:cNvSpPr/>
          <p:nvPr>
            <p:custDataLst>
              <p:tags r:id="rId45"/>
            </p:custDataLst>
          </p:nvPr>
        </p:nvSpPr>
        <p:spPr bwMode="auto">
          <a:xfrm>
            <a:off x="2143125" y="2668588"/>
            <a:ext cx="142875" cy="106363"/>
          </a:xfrm>
          <a:prstGeom prst="rect">
            <a:avLst/>
          </a:prstGeom>
          <a:solidFill>
            <a:srgbClr val="969696"/>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57" name="Rectangle 56">
            <a:extLst>
              <a:ext uri="{FF2B5EF4-FFF2-40B4-BE49-F238E27FC236}">
                <a16:creationId xmlns:a16="http://schemas.microsoft.com/office/drawing/2014/main" id="{C7D6B4AA-4F7B-5CB2-7AAE-CFEA2915A1ED}"/>
              </a:ext>
            </a:extLst>
          </p:cNvPr>
          <p:cNvSpPr/>
          <p:nvPr>
            <p:custDataLst>
              <p:tags r:id="rId46"/>
            </p:custDataLst>
          </p:nvPr>
        </p:nvSpPr>
        <p:spPr bwMode="auto">
          <a:xfrm>
            <a:off x="3090863" y="2322513"/>
            <a:ext cx="142875" cy="106363"/>
          </a:xfrm>
          <a:prstGeom prst="rect">
            <a:avLst/>
          </a:prstGeom>
          <a:solidFill>
            <a:schemeClr val="bg2"/>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58" name="Text Placeholder 10">
            <a:extLst>
              <a:ext uri="{FF2B5EF4-FFF2-40B4-BE49-F238E27FC236}">
                <a16:creationId xmlns:a16="http://schemas.microsoft.com/office/drawing/2014/main" id="{05AAED47-0138-0A4B-EFAD-292DC3579659}"/>
              </a:ext>
            </a:extLst>
          </p:cNvPr>
          <p:cNvSpPr txBox="1">
            <a:spLocks/>
          </p:cNvSpPr>
          <p:nvPr>
            <p:custDataLst>
              <p:tags r:id="rId47"/>
            </p:custDataLst>
          </p:nvPr>
        </p:nvSpPr>
        <p:spPr bwMode="auto">
          <a:xfrm>
            <a:off x="776288" y="2317750"/>
            <a:ext cx="22225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C716EF11-D264-458C-A03F-FAB9A114E11F}" type="datetime'''''''''''I''''''''''''n''''d''''''''''''''''''''ia'''''''">
              <a:rPr lang="en-US" altLang="en-US" sz="800" smtClean="0"/>
              <a:pPr/>
              <a:t>India</a:t>
            </a:fld>
            <a:endParaRPr lang="en-US" sz="800" dirty="0"/>
          </a:p>
        </p:txBody>
      </p:sp>
      <p:sp>
        <p:nvSpPr>
          <p:cNvPr id="59" name="Text Placeholder 10">
            <a:extLst>
              <a:ext uri="{FF2B5EF4-FFF2-40B4-BE49-F238E27FC236}">
                <a16:creationId xmlns:a16="http://schemas.microsoft.com/office/drawing/2014/main" id="{F02603D5-78D9-A0A3-63F1-7FD959279E8F}"/>
              </a:ext>
            </a:extLst>
          </p:cNvPr>
          <p:cNvSpPr txBox="1">
            <a:spLocks/>
          </p:cNvSpPr>
          <p:nvPr>
            <p:custDataLst>
              <p:tags r:id="rId48"/>
            </p:custDataLst>
          </p:nvPr>
        </p:nvSpPr>
        <p:spPr bwMode="auto">
          <a:xfrm>
            <a:off x="776288" y="2490788"/>
            <a:ext cx="34607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097547F9-92EF-437A-960D-00CD9D0C3DBA}" type="datetime'''A''''''''''SE''''''''''''''''''''''''''''AN'''">
              <a:rPr lang="en-US" altLang="en-US" sz="800" smtClean="0"/>
              <a:pPr/>
              <a:t>ASEAN</a:t>
            </a:fld>
            <a:endParaRPr lang="en-US" sz="800" dirty="0"/>
          </a:p>
        </p:txBody>
      </p:sp>
      <p:sp>
        <p:nvSpPr>
          <p:cNvPr id="60" name="Text Placeholder 10">
            <a:extLst>
              <a:ext uri="{FF2B5EF4-FFF2-40B4-BE49-F238E27FC236}">
                <a16:creationId xmlns:a16="http://schemas.microsoft.com/office/drawing/2014/main" id="{9BEEC258-9B3A-B3A1-E80A-380DA341632F}"/>
              </a:ext>
            </a:extLst>
          </p:cNvPr>
          <p:cNvSpPr txBox="1">
            <a:spLocks/>
          </p:cNvSpPr>
          <p:nvPr>
            <p:custDataLst>
              <p:tags r:id="rId49"/>
            </p:custDataLst>
          </p:nvPr>
        </p:nvSpPr>
        <p:spPr bwMode="auto">
          <a:xfrm>
            <a:off x="776288" y="2663825"/>
            <a:ext cx="26035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7BAF3315-2569-4578-9C0D-97E9BB91090B}" type="datetime'''''''''''''''''''A''''''f''''r''i''''''c''''''a'''''''''">
              <a:rPr lang="en-US" altLang="en-US" sz="800" smtClean="0"/>
              <a:pPr/>
              <a:t>Africa</a:t>
            </a:fld>
            <a:endParaRPr lang="en-US" sz="800" dirty="0"/>
          </a:p>
        </p:txBody>
      </p:sp>
      <p:sp>
        <p:nvSpPr>
          <p:cNvPr id="61" name="Text Placeholder 10">
            <a:extLst>
              <a:ext uri="{FF2B5EF4-FFF2-40B4-BE49-F238E27FC236}">
                <a16:creationId xmlns:a16="http://schemas.microsoft.com/office/drawing/2014/main" id="{69A9C142-1926-8E0A-16E4-12BE8A361158}"/>
              </a:ext>
            </a:extLst>
          </p:cNvPr>
          <p:cNvSpPr txBox="1">
            <a:spLocks/>
          </p:cNvSpPr>
          <p:nvPr>
            <p:custDataLst>
              <p:tags r:id="rId50"/>
            </p:custDataLst>
          </p:nvPr>
        </p:nvSpPr>
        <p:spPr bwMode="auto">
          <a:xfrm>
            <a:off x="1417638" y="2317750"/>
            <a:ext cx="53340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2E967CAB-5764-496F-A7DD-FF4D6ADBFB6F}" type="datetime'''M''''i''''''''d''d''''''''l''e'' ''E''a''''''''''''s''t'">
              <a:rPr lang="en-US" altLang="en-US" sz="800" smtClean="0"/>
              <a:pPr/>
              <a:t>Middle East</a:t>
            </a:fld>
            <a:endParaRPr lang="en-US" sz="800" dirty="0"/>
          </a:p>
        </p:txBody>
      </p:sp>
      <p:sp>
        <p:nvSpPr>
          <p:cNvPr id="62" name="Text Placeholder 10">
            <a:extLst>
              <a:ext uri="{FF2B5EF4-FFF2-40B4-BE49-F238E27FC236}">
                <a16:creationId xmlns:a16="http://schemas.microsoft.com/office/drawing/2014/main" id="{63C4D456-2B85-B179-AE3D-7E48F2227A51}"/>
              </a:ext>
            </a:extLst>
          </p:cNvPr>
          <p:cNvSpPr txBox="1">
            <a:spLocks/>
          </p:cNvSpPr>
          <p:nvPr>
            <p:custDataLst>
              <p:tags r:id="rId51"/>
            </p:custDataLst>
          </p:nvPr>
        </p:nvSpPr>
        <p:spPr bwMode="auto">
          <a:xfrm>
            <a:off x="1417638" y="2490788"/>
            <a:ext cx="617538"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113FAEE4-800B-484D-AA6C-3AF7D19BC3AE}" type="datetime'''''R''''es''''t ''''''''''of ''''''''''W''o''''''r''l''d'''">
              <a:rPr lang="en-US" altLang="en-US" sz="800" smtClean="0"/>
              <a:pPr/>
              <a:t>Rest of World</a:t>
            </a:fld>
            <a:endParaRPr lang="en-US" sz="800" dirty="0"/>
          </a:p>
        </p:txBody>
      </p:sp>
      <p:sp>
        <p:nvSpPr>
          <p:cNvPr id="63" name="Text Placeholder 10">
            <a:extLst>
              <a:ext uri="{FF2B5EF4-FFF2-40B4-BE49-F238E27FC236}">
                <a16:creationId xmlns:a16="http://schemas.microsoft.com/office/drawing/2014/main" id="{D95117F4-ECE4-D4B6-D512-048AA760E3FA}"/>
              </a:ext>
            </a:extLst>
          </p:cNvPr>
          <p:cNvSpPr txBox="1">
            <a:spLocks/>
          </p:cNvSpPr>
          <p:nvPr>
            <p:custDataLst>
              <p:tags r:id="rId52"/>
            </p:custDataLst>
          </p:nvPr>
        </p:nvSpPr>
        <p:spPr bwMode="auto">
          <a:xfrm>
            <a:off x="1417638" y="2663825"/>
            <a:ext cx="623888"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FD735889-F326-4671-A869-D0C99632581E}" type="datetime'''''''L''''''''atin'' Am''''''''''''e''r''''i''''c''''''a'''''">
              <a:rPr lang="en-US" altLang="en-US" sz="800" smtClean="0"/>
              <a:pPr/>
              <a:t>Latin America</a:t>
            </a:fld>
            <a:endParaRPr lang="en-US" sz="800" dirty="0"/>
          </a:p>
        </p:txBody>
      </p:sp>
      <p:sp>
        <p:nvSpPr>
          <p:cNvPr id="64" name="Text Placeholder 10">
            <a:extLst>
              <a:ext uri="{FF2B5EF4-FFF2-40B4-BE49-F238E27FC236}">
                <a16:creationId xmlns:a16="http://schemas.microsoft.com/office/drawing/2014/main" id="{211D1605-F374-9273-AC7F-92011284D6AA}"/>
              </a:ext>
            </a:extLst>
          </p:cNvPr>
          <p:cNvSpPr txBox="1">
            <a:spLocks/>
          </p:cNvSpPr>
          <p:nvPr>
            <p:custDataLst>
              <p:tags r:id="rId53"/>
            </p:custDataLst>
          </p:nvPr>
        </p:nvSpPr>
        <p:spPr bwMode="auto">
          <a:xfrm>
            <a:off x="2336800" y="2317750"/>
            <a:ext cx="26670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0CA56957-44F4-43C4-9959-F4C4A6AF6325}" type="datetime'''''''''''''''''Ch''''''''''''''''''i''n''a'''''''''''">
              <a:rPr lang="en-US" altLang="en-US" sz="800" smtClean="0"/>
              <a:pPr/>
              <a:t>China</a:t>
            </a:fld>
            <a:endParaRPr lang="en-US" sz="800" dirty="0"/>
          </a:p>
        </p:txBody>
      </p:sp>
      <p:sp>
        <p:nvSpPr>
          <p:cNvPr id="65" name="Text Placeholder 10">
            <a:extLst>
              <a:ext uri="{FF2B5EF4-FFF2-40B4-BE49-F238E27FC236}">
                <a16:creationId xmlns:a16="http://schemas.microsoft.com/office/drawing/2014/main" id="{47841378-905B-C09C-CC08-0CA4D3F54217}"/>
              </a:ext>
            </a:extLst>
          </p:cNvPr>
          <p:cNvSpPr txBox="1">
            <a:spLocks/>
          </p:cNvSpPr>
          <p:nvPr>
            <p:custDataLst>
              <p:tags r:id="rId54"/>
            </p:custDataLst>
          </p:nvPr>
        </p:nvSpPr>
        <p:spPr bwMode="auto">
          <a:xfrm>
            <a:off x="2336800" y="2490788"/>
            <a:ext cx="65087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E5D61D2A-DF7C-418C-9CB8-58E7F3872CB7}" type="datetime'No''''''r''''t''''''''''h'' ''''''Ame''''''ric''a'''''''''''''">
              <a:rPr lang="en-US" altLang="en-US" sz="800" smtClean="0"/>
              <a:pPr/>
              <a:t>North America</a:t>
            </a:fld>
            <a:endParaRPr lang="en-US" sz="800" dirty="0"/>
          </a:p>
        </p:txBody>
      </p:sp>
      <p:sp>
        <p:nvSpPr>
          <p:cNvPr id="66" name="Text Placeholder 10">
            <a:extLst>
              <a:ext uri="{FF2B5EF4-FFF2-40B4-BE49-F238E27FC236}">
                <a16:creationId xmlns:a16="http://schemas.microsoft.com/office/drawing/2014/main" id="{35C02E70-6F24-C26A-5CFB-9A533F9739F3}"/>
              </a:ext>
            </a:extLst>
          </p:cNvPr>
          <p:cNvSpPr txBox="1">
            <a:spLocks/>
          </p:cNvSpPr>
          <p:nvPr>
            <p:custDataLst>
              <p:tags r:id="rId55"/>
            </p:custDataLst>
          </p:nvPr>
        </p:nvSpPr>
        <p:spPr bwMode="auto">
          <a:xfrm>
            <a:off x="2336800" y="2663825"/>
            <a:ext cx="652463"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47B0E2D5-9992-402E-BCBA-B7CB08944312}" type="datetime'''O''''''''''''C''''''''''''''''ED Eur''''''''o''''''p''e'">
              <a:rPr lang="en-US" altLang="en-US" sz="800" smtClean="0"/>
              <a:pPr/>
              <a:t>OCED Europe</a:t>
            </a:fld>
            <a:endParaRPr lang="en-US" sz="800" dirty="0"/>
          </a:p>
        </p:txBody>
      </p:sp>
      <p:sp>
        <p:nvSpPr>
          <p:cNvPr id="67" name="Text Placeholder 10">
            <a:extLst>
              <a:ext uri="{FF2B5EF4-FFF2-40B4-BE49-F238E27FC236}">
                <a16:creationId xmlns:a16="http://schemas.microsoft.com/office/drawing/2014/main" id="{7CFCDA0F-2619-0F5B-85C3-E731FC2A3AED}"/>
              </a:ext>
            </a:extLst>
          </p:cNvPr>
          <p:cNvSpPr txBox="1">
            <a:spLocks/>
          </p:cNvSpPr>
          <p:nvPr>
            <p:custDataLst>
              <p:tags r:id="rId56"/>
            </p:custDataLst>
          </p:nvPr>
        </p:nvSpPr>
        <p:spPr bwMode="auto">
          <a:xfrm>
            <a:off x="3284538" y="2317750"/>
            <a:ext cx="849313"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sz="800" dirty="0">
                <a:effectLst/>
              </a:rPr>
              <a:t>OECD Asia Pacific</a:t>
            </a:r>
            <a:endParaRPr lang="en-US" sz="800" dirty="0"/>
          </a:p>
        </p:txBody>
      </p:sp>
      <p:cxnSp>
        <p:nvCxnSpPr>
          <p:cNvPr id="68" name="Straight Connector 67">
            <a:extLst>
              <a:ext uri="{FF2B5EF4-FFF2-40B4-BE49-F238E27FC236}">
                <a16:creationId xmlns:a16="http://schemas.microsoft.com/office/drawing/2014/main" id="{6207696A-04BA-330D-4718-1188F5852D5F}"/>
              </a:ext>
            </a:extLst>
          </p:cNvPr>
          <p:cNvCxnSpPr>
            <a:cxnSpLocks/>
          </p:cNvCxnSpPr>
          <p:nvPr/>
        </p:nvCxnSpPr>
        <p:spPr bwMode="gray">
          <a:xfrm>
            <a:off x="2693066" y="2847444"/>
            <a:ext cx="0" cy="3291840"/>
          </a:xfrm>
          <a:prstGeom prst="line">
            <a:avLst/>
          </a:prstGeom>
          <a:ln>
            <a:solidFill>
              <a:schemeClr val="tx1"/>
            </a:solidFill>
            <a:prstDash val="dash"/>
            <a:headEnd type="none" w="med" len="med"/>
            <a:tailEnd type="none" w="med" len="med"/>
          </a:ln>
        </p:spPr>
        <p:style>
          <a:lnRef idx="2">
            <a:schemeClr val="accent3"/>
          </a:lnRef>
          <a:fillRef idx="0">
            <a:schemeClr val="accent3"/>
          </a:fillRef>
          <a:effectRef idx="1">
            <a:schemeClr val="accent3"/>
          </a:effectRef>
          <a:fontRef idx="minor">
            <a:schemeClr val="tx1"/>
          </a:fontRef>
        </p:style>
      </p:cxnSp>
      <p:sp>
        <p:nvSpPr>
          <p:cNvPr id="69" name="Triangle 68">
            <a:extLst>
              <a:ext uri="{FF2B5EF4-FFF2-40B4-BE49-F238E27FC236}">
                <a16:creationId xmlns:a16="http://schemas.microsoft.com/office/drawing/2014/main" id="{A133E172-F9C1-D1F5-CAF1-8EDF484B74CA}"/>
              </a:ext>
            </a:extLst>
          </p:cNvPr>
          <p:cNvSpPr/>
          <p:nvPr/>
        </p:nvSpPr>
        <p:spPr bwMode="gray">
          <a:xfrm rot="15344332">
            <a:off x="3447680" y="2232131"/>
            <a:ext cx="184201" cy="1741212"/>
          </a:xfrm>
          <a:prstGeom prst="triangle">
            <a:avLst/>
          </a:prstGeom>
          <a:solidFill>
            <a:schemeClr val="tx2">
              <a:alpha val="50000"/>
            </a:schemeClr>
          </a:solidFill>
          <a:ln>
            <a:solidFill>
              <a:schemeClr val="tx2">
                <a:lumMod val="90000"/>
              </a:schemeClr>
            </a:solidFill>
            <a:prstDash val="dash"/>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70" name="Rectangle 69">
            <a:extLst>
              <a:ext uri="{FF2B5EF4-FFF2-40B4-BE49-F238E27FC236}">
                <a16:creationId xmlns:a16="http://schemas.microsoft.com/office/drawing/2014/main" id="{AEE57F20-E8C1-5E03-D453-0EACC97A9667}"/>
              </a:ext>
            </a:extLst>
          </p:cNvPr>
          <p:cNvSpPr/>
          <p:nvPr/>
        </p:nvSpPr>
        <p:spPr bwMode="gray">
          <a:xfrm>
            <a:off x="4334455" y="2758481"/>
            <a:ext cx="416193" cy="14418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spcBef>
                <a:spcPts val="0"/>
              </a:spcBef>
              <a:buNone/>
            </a:pPr>
            <a:r>
              <a:rPr lang="en-US" sz="600" dirty="0">
                <a:solidFill>
                  <a:schemeClr val="tx1"/>
                </a:solidFill>
              </a:rPr>
              <a:t>~10-20%</a:t>
            </a:r>
          </a:p>
          <a:p>
            <a:pPr marL="0" indent="0" algn="ctr">
              <a:spcBef>
                <a:spcPts val="0"/>
              </a:spcBef>
              <a:buNone/>
            </a:pPr>
            <a:r>
              <a:rPr lang="en-US" sz="600" dirty="0">
                <a:solidFill>
                  <a:schemeClr val="tx1"/>
                </a:solidFill>
              </a:rPr>
              <a:t>Growth</a:t>
            </a:r>
          </a:p>
        </p:txBody>
      </p:sp>
    </p:spTree>
    <p:extLst>
      <p:ext uri="{BB962C8B-B14F-4D97-AF65-F5344CB8AC3E}">
        <p14:creationId xmlns:p14="http://schemas.microsoft.com/office/powerpoint/2010/main" val="3428289805"/>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00C5646-90A2-78FF-CC5D-9AC7E9AE15C9}"/>
            </a:ext>
          </a:extLst>
        </p:cNvPr>
        <p:cNvGrpSpPr/>
        <p:nvPr/>
      </p:nvGrpSpPr>
      <p:grpSpPr>
        <a:xfrm>
          <a:off x="0" y="0"/>
          <a:ext cx="0" cy="0"/>
          <a:chOff x="0" y="0"/>
          <a:chExt cx="0" cy="0"/>
        </a:xfrm>
      </p:grpSpPr>
      <p:sp>
        <p:nvSpPr>
          <p:cNvPr id="2" name="Picture Placeholder 1">
            <a:extLst>
              <a:ext uri="{FF2B5EF4-FFF2-40B4-BE49-F238E27FC236}">
                <a16:creationId xmlns:a16="http://schemas.microsoft.com/office/drawing/2014/main" id="{90851A98-3492-E9E9-2393-37022AE58C02}"/>
              </a:ext>
            </a:extLst>
          </p:cNvPr>
          <p:cNvSpPr>
            <a:spLocks noGrp="1"/>
          </p:cNvSpPr>
          <p:nvPr>
            <p:ph type="pic" sz="quarter" idx="13"/>
          </p:nvPr>
        </p:nvSpPr>
        <p:spPr/>
        <p:txBody>
          <a:bodyPr/>
          <a:lstStyle/>
          <a:p>
            <a:endParaRPr lang="en-US"/>
          </a:p>
        </p:txBody>
      </p:sp>
      <p:sp>
        <p:nvSpPr>
          <p:cNvPr id="4" name="Text Placeholder 3">
            <a:extLst>
              <a:ext uri="{FF2B5EF4-FFF2-40B4-BE49-F238E27FC236}">
                <a16:creationId xmlns:a16="http://schemas.microsoft.com/office/drawing/2014/main" id="{E0D61A07-6038-0230-163A-261D68A78CB6}"/>
              </a:ext>
            </a:extLst>
          </p:cNvPr>
          <p:cNvSpPr>
            <a:spLocks noGrp="1"/>
          </p:cNvSpPr>
          <p:nvPr>
            <p:ph type="body" sz="quarter" idx="17"/>
          </p:nvPr>
        </p:nvSpPr>
        <p:spPr/>
        <p:txBody>
          <a:bodyPr/>
          <a:lstStyle/>
          <a:p>
            <a:endParaRPr lang="en-US"/>
          </a:p>
        </p:txBody>
      </p:sp>
      <p:pic>
        <p:nvPicPr>
          <p:cNvPr id="14" name="Picture Placeholder 13" descr="Medium shot of a person smiling&#10;&#10;AI-generated content may be incorrect.">
            <a:extLst>
              <a:ext uri="{FF2B5EF4-FFF2-40B4-BE49-F238E27FC236}">
                <a16:creationId xmlns:a16="http://schemas.microsoft.com/office/drawing/2014/main" id="{D5865978-48BE-7E06-FF39-FC86CB01FF39}"/>
              </a:ext>
            </a:extLst>
          </p:cNvPr>
          <p:cNvPicPr>
            <a:picLocks noGrp="1" noChangeAspect="1"/>
          </p:cNvPicPr>
          <p:nvPr>
            <p:ph type="pic" sz="quarter" idx="22"/>
          </p:nvPr>
        </p:nvPicPr>
        <p:blipFill>
          <a:blip r:embed="rId2"/>
          <a:srcRect/>
          <a:stretch>
            <a:fillRect/>
          </a:stretch>
        </p:blipFill>
        <p:spPr>
          <a:prstGeom prst="ellipse">
            <a:avLst/>
          </a:prstGeom>
        </p:spPr>
      </p:pic>
      <p:sp>
        <p:nvSpPr>
          <p:cNvPr id="8" name="Text Placeholder 7">
            <a:extLst>
              <a:ext uri="{FF2B5EF4-FFF2-40B4-BE49-F238E27FC236}">
                <a16:creationId xmlns:a16="http://schemas.microsoft.com/office/drawing/2014/main" id="{B1948229-5151-A8B6-5B17-BF7F2CAE2395}"/>
              </a:ext>
            </a:extLst>
          </p:cNvPr>
          <p:cNvSpPr>
            <a:spLocks noGrp="1"/>
          </p:cNvSpPr>
          <p:nvPr>
            <p:ph type="body" sz="quarter" idx="23"/>
          </p:nvPr>
        </p:nvSpPr>
        <p:spPr/>
        <p:txBody>
          <a:bodyPr/>
          <a:lstStyle/>
          <a:p>
            <a:r>
              <a:rPr lang="en-US" b="1" dirty="0" err="1"/>
              <a:t>Hyae</a:t>
            </a:r>
            <a:r>
              <a:rPr lang="en-US" b="1" dirty="0"/>
              <a:t> Ryung (Helen) Kim</a:t>
            </a:r>
          </a:p>
          <a:p>
            <a:r>
              <a:rPr lang="en-US" dirty="0"/>
              <a:t>PhD in Sustainable Development</a:t>
            </a:r>
          </a:p>
          <a:p>
            <a:r>
              <a:rPr lang="en-US" dirty="0"/>
              <a:t>Former Senior Research Fellow</a:t>
            </a:r>
          </a:p>
        </p:txBody>
      </p:sp>
      <p:sp>
        <p:nvSpPr>
          <p:cNvPr id="9" name="Picture Placeholder 8">
            <a:extLst>
              <a:ext uri="{FF2B5EF4-FFF2-40B4-BE49-F238E27FC236}">
                <a16:creationId xmlns:a16="http://schemas.microsoft.com/office/drawing/2014/main" id="{5076498E-8562-8C3D-0C33-81716B4A999B}"/>
              </a:ext>
            </a:extLst>
          </p:cNvPr>
          <p:cNvSpPr>
            <a:spLocks noGrp="1"/>
          </p:cNvSpPr>
          <p:nvPr>
            <p:ph type="pic" sz="quarter" idx="24"/>
          </p:nvPr>
        </p:nvSpPr>
        <p:spPr/>
        <p:txBody>
          <a:bodyPr/>
          <a:lstStyle/>
          <a:p>
            <a:endParaRPr lang="en-US"/>
          </a:p>
        </p:txBody>
      </p:sp>
      <p:sp>
        <p:nvSpPr>
          <p:cNvPr id="10" name="Text Placeholder 9">
            <a:extLst>
              <a:ext uri="{FF2B5EF4-FFF2-40B4-BE49-F238E27FC236}">
                <a16:creationId xmlns:a16="http://schemas.microsoft.com/office/drawing/2014/main" id="{C7334AC3-930D-61BD-67A5-3E89B5A24249}"/>
              </a:ext>
            </a:extLst>
          </p:cNvPr>
          <p:cNvSpPr>
            <a:spLocks noGrp="1"/>
          </p:cNvSpPr>
          <p:nvPr>
            <p:ph type="body" sz="quarter" idx="25"/>
          </p:nvPr>
        </p:nvSpPr>
        <p:spPr/>
        <p:txBody>
          <a:bodyPr/>
          <a:lstStyle/>
          <a:p>
            <a:endParaRPr lang="en-US"/>
          </a:p>
        </p:txBody>
      </p:sp>
      <p:sp>
        <p:nvSpPr>
          <p:cNvPr id="11" name="Text Placeholder 10">
            <a:extLst>
              <a:ext uri="{FF2B5EF4-FFF2-40B4-BE49-F238E27FC236}">
                <a16:creationId xmlns:a16="http://schemas.microsoft.com/office/drawing/2014/main" id="{C88DD326-0EEA-FD7F-BC1B-CE7052BD6DAC}"/>
              </a:ext>
            </a:extLst>
          </p:cNvPr>
          <p:cNvSpPr>
            <a:spLocks noGrp="1"/>
          </p:cNvSpPr>
          <p:nvPr>
            <p:ph type="body" sz="quarter" idx="26"/>
          </p:nvPr>
        </p:nvSpPr>
        <p:spPr/>
        <p:txBody>
          <a:bodyPr/>
          <a:lstStyle/>
          <a:p>
            <a:r>
              <a:rPr lang="en-US" dirty="0"/>
              <a:t>CKI Team Staff, Faculty, and Alumna</a:t>
            </a:r>
          </a:p>
        </p:txBody>
      </p:sp>
      <p:sp>
        <p:nvSpPr>
          <p:cNvPr id="12" name="Footer Placeholder 4">
            <a:extLst>
              <a:ext uri="{FF2B5EF4-FFF2-40B4-BE49-F238E27FC236}">
                <a16:creationId xmlns:a16="http://schemas.microsoft.com/office/drawing/2014/main" id="{C22211C8-DAAF-7212-A297-F60FC30443C7}"/>
              </a:ext>
            </a:extLst>
          </p:cNvPr>
          <p:cNvSpPr>
            <a:spLocks noGrp="1"/>
          </p:cNvSpPr>
          <p:nvPr>
            <p:ph type="ftr" sz="quarter" idx="3"/>
          </p:nvPr>
        </p:nvSpPr>
        <p:spPr>
          <a:xfrm>
            <a:off x="334962" y="6435873"/>
            <a:ext cx="9147241" cy="216706"/>
          </a:xfrm>
        </p:spPr>
        <p:txBody>
          <a:bodyPr/>
          <a:lstStyle/>
          <a:p>
            <a:r>
              <a:rPr lang="en-US" dirty="0">
                <a:hlinkClick r:id="rId3"/>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chemeClr val="tx1"/>
              </a:solidFill>
            </a:endParaRPr>
          </a:p>
        </p:txBody>
      </p:sp>
    </p:spTree>
    <p:extLst>
      <p:ext uri="{BB962C8B-B14F-4D97-AF65-F5344CB8AC3E}">
        <p14:creationId xmlns:p14="http://schemas.microsoft.com/office/powerpoint/2010/main" val="3294727706"/>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bg>
      <p:bgPr>
        <a:solidFill>
          <a:srgbClr val="687078"/>
        </a:solidFill>
        <a:effectLst/>
      </p:bgPr>
    </p:bg>
    <p:spTree>
      <p:nvGrpSpPr>
        <p:cNvPr id="1" name="">
          <a:extLst>
            <a:ext uri="{FF2B5EF4-FFF2-40B4-BE49-F238E27FC236}">
              <a16:creationId xmlns:a16="http://schemas.microsoft.com/office/drawing/2014/main" id="{619B646E-0582-6D50-D211-702C810E23E2}"/>
            </a:ext>
          </a:extLst>
        </p:cNvPr>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C6020792-56A4-3D95-A170-5B71ADAC9852}"/>
              </a:ext>
            </a:extLst>
          </p:cNvPr>
          <p:cNvGraphicFramePr>
            <a:graphicFrameLocks/>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3" name="think-cell data - do not delete" hidden="1">
                        <a:extLst>
                          <a:ext uri="{FF2B5EF4-FFF2-40B4-BE49-F238E27FC236}">
                            <a16:creationId xmlns:a16="http://schemas.microsoft.com/office/drawing/2014/main" id="{C6020792-56A4-3D95-A170-5B71ADAC9852}"/>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1CF8D0C6-BE62-E234-32DE-761089350F34}"/>
              </a:ext>
            </a:extLst>
          </p:cNvPr>
          <p:cNvSpPr>
            <a:spLocks noGrp="1"/>
          </p:cNvSpPr>
          <p:nvPr>
            <p:ph type="title"/>
          </p:nvPr>
        </p:nvSpPr>
        <p:spPr/>
        <p:txBody>
          <a:bodyPr vert="horz" rIns="91440"/>
          <a:lstStyle/>
          <a:p>
            <a:r>
              <a:rPr lang="en-US" dirty="0"/>
              <a:t>Appendix</a:t>
            </a:r>
          </a:p>
        </p:txBody>
      </p:sp>
    </p:spTree>
    <p:extLst>
      <p:ext uri="{BB962C8B-B14F-4D97-AF65-F5344CB8AC3E}">
        <p14:creationId xmlns:p14="http://schemas.microsoft.com/office/powerpoint/2010/main" val="396392460"/>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F575915C-C35D-2632-9F7A-D5A97BE17EE1}"/>
              </a:ext>
            </a:extLst>
          </p:cNvPr>
          <p:cNvGraphicFramePr>
            <a:graphicFrameLocks/>
          </p:cNvGraphicFramePr>
          <p:nvPr>
            <p:custDataLst>
              <p:tags r:id="rId1"/>
            </p:custDataLst>
            <p:extLst>
              <p:ext uri="{D42A27DB-BD31-4B8C-83A1-F6EECF244321}">
                <p14:modId xmlns:p14="http://schemas.microsoft.com/office/powerpoint/2010/main" val="1188087078"/>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6" name="think-cell data - do not delete" hidden="1">
                        <a:extLst>
                          <a:ext uri="{FF2B5EF4-FFF2-40B4-BE49-F238E27FC236}">
                            <a16:creationId xmlns:a16="http://schemas.microsoft.com/office/drawing/2014/main" id="{F575915C-C35D-2632-9F7A-D5A97BE17EE1}"/>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ext Placeholder 1">
            <a:extLst>
              <a:ext uri="{FF2B5EF4-FFF2-40B4-BE49-F238E27FC236}">
                <a16:creationId xmlns:a16="http://schemas.microsoft.com/office/drawing/2014/main" id="{E818030D-5F10-08C2-0843-B3AB7E153EAC}"/>
              </a:ext>
            </a:extLst>
          </p:cNvPr>
          <p:cNvSpPr>
            <a:spLocks noGrp="1"/>
          </p:cNvSpPr>
          <p:nvPr>
            <p:ph type="body" sz="quarter" idx="13"/>
          </p:nvPr>
        </p:nvSpPr>
        <p:spPr/>
        <p:txBody>
          <a:bodyPr/>
          <a:lstStyle/>
          <a:p>
            <a:r>
              <a:rPr lang="en-US" dirty="0">
                <a:solidFill>
                  <a:srgbClr val="000000"/>
                </a:solidFill>
              </a:rPr>
              <a:t>CKI Guideline for Geothermal Terms</a:t>
            </a:r>
          </a:p>
        </p:txBody>
      </p:sp>
      <p:sp>
        <p:nvSpPr>
          <p:cNvPr id="3" name="Title 2">
            <a:extLst>
              <a:ext uri="{FF2B5EF4-FFF2-40B4-BE49-F238E27FC236}">
                <a16:creationId xmlns:a16="http://schemas.microsoft.com/office/drawing/2014/main" id="{73D33081-8631-CEFF-7286-F64806669FA9}"/>
              </a:ext>
            </a:extLst>
          </p:cNvPr>
          <p:cNvSpPr>
            <a:spLocks noGrp="1"/>
          </p:cNvSpPr>
          <p:nvPr>
            <p:ph type="title"/>
          </p:nvPr>
        </p:nvSpPr>
        <p:spPr/>
        <p:txBody>
          <a:bodyPr vert="horz" rIns="91440"/>
          <a:lstStyle/>
          <a:p>
            <a:r>
              <a:rPr lang="en-US" dirty="0"/>
              <a:t>Glossary (1/2)</a:t>
            </a:r>
          </a:p>
        </p:txBody>
      </p:sp>
      <p:sp>
        <p:nvSpPr>
          <p:cNvPr id="5" name="Footer Placeholder 4">
            <a:extLst>
              <a:ext uri="{FF2B5EF4-FFF2-40B4-BE49-F238E27FC236}">
                <a16:creationId xmlns:a16="http://schemas.microsoft.com/office/drawing/2014/main" id="{AA43739F-D3CC-AB6B-B9D9-2F06C204F70D}"/>
              </a:ext>
            </a:extLst>
          </p:cNvPr>
          <p:cNvSpPr>
            <a:spLocks noGrp="1"/>
          </p:cNvSpPr>
          <p:nvPr>
            <p:ph type="ftr" sz="quarter" idx="3"/>
          </p:nvPr>
        </p:nvSpPr>
        <p:spPr/>
        <p:txBody>
          <a:bodyPr/>
          <a:lstStyle/>
          <a:p>
            <a:r>
              <a:rPr lang="en-US" dirty="0">
                <a:solidFill>
                  <a:srgbClr val="000000"/>
                </a:solidFill>
              </a:rPr>
              <a:t>Sources: CKI analysis in accordance with IEA guidelines (2025).</a:t>
            </a:r>
          </a:p>
          <a:p>
            <a:r>
              <a:rPr lang="en-US" dirty="0">
                <a:solidFill>
                  <a:srgbClr val="000000"/>
                </a:solidFill>
              </a:rPr>
              <a:t>Credit: Pia Doris Morrow, and </a:t>
            </a:r>
            <a:r>
              <a:rPr lang="en-US" dirty="0">
                <a:solidFill>
                  <a:srgbClr val="000000"/>
                </a:solidFill>
                <a:hlinkClick r:id="rId5"/>
              </a:rPr>
              <a:t>Gernot Wagner</a:t>
            </a:r>
            <a:r>
              <a:rPr lang="en-US" dirty="0">
                <a:solidFill>
                  <a:srgbClr val="000000"/>
                </a:solidFill>
              </a:rPr>
              <a:t>. </a:t>
            </a:r>
            <a:r>
              <a:rPr lang="en-US" dirty="0">
                <a:hlinkClick r:id="rId6"/>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chemeClr val="tx1"/>
              </a:solidFill>
            </a:endParaRPr>
          </a:p>
        </p:txBody>
      </p:sp>
      <p:graphicFrame>
        <p:nvGraphicFramePr>
          <p:cNvPr id="7" name="Table 6">
            <a:extLst>
              <a:ext uri="{FF2B5EF4-FFF2-40B4-BE49-F238E27FC236}">
                <a16:creationId xmlns:a16="http://schemas.microsoft.com/office/drawing/2014/main" id="{80FDE734-8B7F-B4E2-8BBF-440FC5932E47}"/>
              </a:ext>
            </a:extLst>
          </p:cNvPr>
          <p:cNvGraphicFramePr>
            <a:graphicFrameLocks noGrp="1"/>
          </p:cNvGraphicFramePr>
          <p:nvPr>
            <p:extLst>
              <p:ext uri="{D42A27DB-BD31-4B8C-83A1-F6EECF244321}">
                <p14:modId xmlns:p14="http://schemas.microsoft.com/office/powerpoint/2010/main" val="1604555601"/>
              </p:ext>
            </p:extLst>
          </p:nvPr>
        </p:nvGraphicFramePr>
        <p:xfrm>
          <a:off x="334962" y="2439901"/>
          <a:ext cx="5577840" cy="3596640"/>
        </p:xfrm>
        <a:graphic>
          <a:graphicData uri="http://schemas.openxmlformats.org/drawingml/2006/table">
            <a:tbl>
              <a:tblPr firstRow="1" bandRow="1">
                <a:tableStyleId>{5940675A-B579-460E-94D1-54222C63F5DA}</a:tableStyleId>
              </a:tblPr>
              <a:tblGrid>
                <a:gridCol w="2166500">
                  <a:extLst>
                    <a:ext uri="{9D8B030D-6E8A-4147-A177-3AD203B41FA5}">
                      <a16:colId xmlns:a16="http://schemas.microsoft.com/office/drawing/2014/main" val="1416577915"/>
                    </a:ext>
                  </a:extLst>
                </a:gridCol>
                <a:gridCol w="3411340">
                  <a:extLst>
                    <a:ext uri="{9D8B030D-6E8A-4147-A177-3AD203B41FA5}">
                      <a16:colId xmlns:a16="http://schemas.microsoft.com/office/drawing/2014/main" val="512235268"/>
                    </a:ext>
                  </a:extLst>
                </a:gridCol>
              </a:tblGrid>
              <a:tr h="370840">
                <a:tc>
                  <a:txBody>
                    <a:bodyPr/>
                    <a:lstStyle/>
                    <a:p>
                      <a:pPr marL="0" indent="0">
                        <a:buFont typeface="+mj-lt"/>
                        <a:buNone/>
                      </a:pPr>
                      <a:r>
                        <a:rPr lang="en-US" sz="1000" b="1" dirty="0"/>
                        <a:t>Baseload power</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indent="0" algn="l" defTabSz="711200" rtl="0" eaLnBrk="1" fontAlgn="auto" latinLnBrk="0" hangingPunct="1">
                        <a:lnSpc>
                          <a:spcPct val="100000"/>
                        </a:lnSpc>
                        <a:spcBef>
                          <a:spcPts val="1200"/>
                        </a:spcBef>
                        <a:spcAft>
                          <a:spcPts val="0"/>
                        </a:spcAft>
                        <a:buClrTx/>
                        <a:buSzTx/>
                        <a:buFont typeface="+mj-lt"/>
                        <a:buNone/>
                        <a:tabLst/>
                        <a:defRPr/>
                      </a:pPr>
                      <a:r>
                        <a:rPr lang="en-US" sz="1000" dirty="0"/>
                        <a:t>Electricity supplied consistently over time to satisfy the minimum level of demand</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876894619"/>
                  </a:ext>
                </a:extLst>
              </a:tr>
              <a:tr h="370840">
                <a:tc>
                  <a:txBody>
                    <a:bodyPr/>
                    <a:lstStyle/>
                    <a:p>
                      <a:pPr marL="0" indent="0">
                        <a:buFont typeface="+mj-lt"/>
                        <a:buNone/>
                      </a:pPr>
                      <a:r>
                        <a:rPr lang="en-US" sz="1000" b="1" dirty="0"/>
                        <a:t>Peaker plant</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indent="0" algn="l" defTabSz="711200" rtl="0" eaLnBrk="1" fontAlgn="auto" latinLnBrk="0" hangingPunct="1">
                        <a:lnSpc>
                          <a:spcPct val="100000"/>
                        </a:lnSpc>
                        <a:spcBef>
                          <a:spcPts val="1200"/>
                        </a:spcBef>
                        <a:spcAft>
                          <a:spcPts val="0"/>
                        </a:spcAft>
                        <a:buClrTx/>
                        <a:buSzTx/>
                        <a:buFont typeface="+mj-lt"/>
                        <a:buNone/>
                        <a:tabLst/>
                        <a:defRPr/>
                      </a:pPr>
                      <a:r>
                        <a:rPr lang="en-US" sz="1000" dirty="0"/>
                        <a:t>A power-generation facility that is used only during periods of high electricity demand (peak loads) rather than continuously</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228990566"/>
                  </a:ext>
                </a:extLst>
              </a:tr>
              <a:tr h="370840">
                <a:tc>
                  <a:txBody>
                    <a:bodyPr/>
                    <a:lstStyle/>
                    <a:p>
                      <a:pPr marL="0" indent="0">
                        <a:buFont typeface="+mj-lt"/>
                        <a:buNone/>
                      </a:pPr>
                      <a:r>
                        <a:rPr lang="en-US" sz="1000" b="1" dirty="0"/>
                        <a:t>Hydrothermal: Conventional geothermal</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indent="0" algn="l" defTabSz="711200" rtl="0" eaLnBrk="1" fontAlgn="auto" latinLnBrk="0" hangingPunct="1">
                        <a:lnSpc>
                          <a:spcPct val="100000"/>
                        </a:lnSpc>
                        <a:spcBef>
                          <a:spcPts val="1200"/>
                        </a:spcBef>
                        <a:spcAft>
                          <a:spcPts val="0"/>
                        </a:spcAft>
                        <a:buClrTx/>
                        <a:buSzTx/>
                        <a:buFont typeface="+mj-lt"/>
                        <a:buNone/>
                        <a:tabLst/>
                        <a:defRPr/>
                      </a:pPr>
                      <a:r>
                        <a:rPr lang="en-US" sz="1000" dirty="0"/>
                        <a:t>A geothermal system in which naturally occurring heat, fluid, and rock permeability are present, allowing heat extraction without major engineering of the reservoir</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3615000375"/>
                  </a:ext>
                </a:extLst>
              </a:tr>
              <a:tr h="370840">
                <a:tc>
                  <a:txBody>
                    <a:bodyPr/>
                    <a:lstStyle/>
                    <a:p>
                      <a:pPr marL="0" indent="0">
                        <a:buFont typeface="+mj-lt"/>
                        <a:buNone/>
                      </a:pPr>
                      <a:r>
                        <a:rPr lang="en-US" sz="1000" b="1" dirty="0"/>
                        <a:t>Dry steam power plants</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indent="0" algn="l" defTabSz="711200" rtl="0" eaLnBrk="1" fontAlgn="auto" latinLnBrk="0" hangingPunct="1">
                        <a:lnSpc>
                          <a:spcPct val="100000"/>
                        </a:lnSpc>
                        <a:spcBef>
                          <a:spcPts val="1200"/>
                        </a:spcBef>
                        <a:spcAft>
                          <a:spcPts val="0"/>
                        </a:spcAft>
                        <a:buClrTx/>
                        <a:buSzTx/>
                        <a:buFont typeface="+mj-lt"/>
                        <a:buNone/>
                        <a:tabLst/>
                        <a:defRPr/>
                      </a:pPr>
                      <a:r>
                        <a:rPr lang="en-US" sz="1000" dirty="0"/>
                        <a:t>A geothermal plant type in which steam (rather than hot water) from the reservoir is piped directly to a turbine to generate electricity</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866533305"/>
                  </a:ext>
                </a:extLst>
              </a:tr>
              <a:tr h="370840">
                <a:tc>
                  <a:txBody>
                    <a:bodyPr/>
                    <a:lstStyle/>
                    <a:p>
                      <a:pPr marL="0" indent="0">
                        <a:buFont typeface="+mj-lt"/>
                        <a:buNone/>
                      </a:pPr>
                      <a:r>
                        <a:rPr lang="en-US" sz="1000" b="1" dirty="0"/>
                        <a:t>Flash steam power plants</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indent="0" algn="l" defTabSz="711200" rtl="0" eaLnBrk="1" fontAlgn="auto" latinLnBrk="0" hangingPunct="1">
                        <a:lnSpc>
                          <a:spcPct val="100000"/>
                        </a:lnSpc>
                        <a:spcBef>
                          <a:spcPts val="1200"/>
                        </a:spcBef>
                        <a:spcAft>
                          <a:spcPts val="0"/>
                        </a:spcAft>
                        <a:buClrTx/>
                        <a:buSzTx/>
                        <a:buFont typeface="+mj-lt"/>
                        <a:buNone/>
                        <a:tabLst/>
                        <a:defRPr/>
                      </a:pPr>
                      <a:r>
                        <a:rPr lang="en-US" sz="1000" dirty="0"/>
                        <a:t>A geothermal plant type in which high-pressure hot water from underground is brought to the surface, the pressure drops, water “flashes” into steam that drives a turbine, and remaining fluid is often reinjected</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635290184"/>
                  </a:ext>
                </a:extLst>
              </a:tr>
              <a:tr h="370840">
                <a:tc>
                  <a:txBody>
                    <a:bodyPr/>
                    <a:lstStyle/>
                    <a:p>
                      <a:pPr marL="0" indent="0">
                        <a:buFont typeface="+mj-lt"/>
                        <a:buNone/>
                      </a:pPr>
                      <a:r>
                        <a:rPr lang="en-US" sz="1000" b="1" dirty="0"/>
                        <a:t>Binary cycle power plants</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indent="0" algn="l" defTabSz="711200" rtl="0" eaLnBrk="1" fontAlgn="auto" latinLnBrk="0" hangingPunct="1">
                        <a:lnSpc>
                          <a:spcPct val="100000"/>
                        </a:lnSpc>
                        <a:spcBef>
                          <a:spcPts val="1200"/>
                        </a:spcBef>
                        <a:spcAft>
                          <a:spcPts val="0"/>
                        </a:spcAft>
                        <a:buClrTx/>
                        <a:buSzTx/>
                        <a:buFont typeface="+mj-lt"/>
                        <a:buNone/>
                        <a:tabLst/>
                        <a:defRPr/>
                      </a:pPr>
                      <a:r>
                        <a:rPr lang="en-US" sz="1000" dirty="0"/>
                        <a:t>A geothermal plant in which geothermal fluid (often lower temperature) transfers heat to a secondary “working fluid” via a heat exchanger; the working fluid vaporizes and drives a turbine, while the geothermal fluid remains in a closed loop and is reinjected</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144833738"/>
                  </a:ext>
                </a:extLst>
              </a:tr>
            </a:tbl>
          </a:graphicData>
        </a:graphic>
      </p:graphicFrame>
      <p:graphicFrame>
        <p:nvGraphicFramePr>
          <p:cNvPr id="8" name="Table 7">
            <a:extLst>
              <a:ext uri="{FF2B5EF4-FFF2-40B4-BE49-F238E27FC236}">
                <a16:creationId xmlns:a16="http://schemas.microsoft.com/office/drawing/2014/main" id="{B9D11BAE-D21B-5E77-60B3-5BFD50A5D8A9}"/>
              </a:ext>
            </a:extLst>
          </p:cNvPr>
          <p:cNvGraphicFramePr>
            <a:graphicFrameLocks noGrp="1"/>
          </p:cNvGraphicFramePr>
          <p:nvPr>
            <p:extLst>
              <p:ext uri="{D42A27DB-BD31-4B8C-83A1-F6EECF244321}">
                <p14:modId xmlns:p14="http://schemas.microsoft.com/office/powerpoint/2010/main" val="2304128624"/>
              </p:ext>
            </p:extLst>
          </p:nvPr>
        </p:nvGraphicFramePr>
        <p:xfrm>
          <a:off x="6287772" y="2439901"/>
          <a:ext cx="5577840" cy="3505200"/>
        </p:xfrm>
        <a:graphic>
          <a:graphicData uri="http://schemas.openxmlformats.org/drawingml/2006/table">
            <a:tbl>
              <a:tblPr firstRow="1" bandRow="1">
                <a:tableStyleId>{5940675A-B579-460E-94D1-54222C63F5DA}</a:tableStyleId>
              </a:tblPr>
              <a:tblGrid>
                <a:gridCol w="2167128">
                  <a:extLst>
                    <a:ext uri="{9D8B030D-6E8A-4147-A177-3AD203B41FA5}">
                      <a16:colId xmlns:a16="http://schemas.microsoft.com/office/drawing/2014/main" val="1416577915"/>
                    </a:ext>
                  </a:extLst>
                </a:gridCol>
                <a:gridCol w="3410712">
                  <a:extLst>
                    <a:ext uri="{9D8B030D-6E8A-4147-A177-3AD203B41FA5}">
                      <a16:colId xmlns:a16="http://schemas.microsoft.com/office/drawing/2014/main" val="512235268"/>
                    </a:ext>
                  </a:extLst>
                </a:gridCol>
              </a:tblGrid>
              <a:tr h="370840">
                <a:tc>
                  <a:txBody>
                    <a:bodyPr/>
                    <a:lstStyle/>
                    <a:p>
                      <a:pPr marL="0" indent="0">
                        <a:buFont typeface="+mj-lt"/>
                        <a:buNone/>
                      </a:pPr>
                      <a:r>
                        <a:rPr lang="en-US" sz="1000" b="1" dirty="0"/>
                        <a:t>Next-generation geothermal</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indent="0" algn="l" defTabSz="711200" rtl="0" eaLnBrk="1" fontAlgn="auto" latinLnBrk="0" hangingPunct="1">
                        <a:lnSpc>
                          <a:spcPct val="100000"/>
                        </a:lnSpc>
                        <a:spcBef>
                          <a:spcPts val="1200"/>
                        </a:spcBef>
                        <a:spcAft>
                          <a:spcPts val="0"/>
                        </a:spcAft>
                        <a:buClrTx/>
                        <a:buSzTx/>
                        <a:buFont typeface="+mj-lt"/>
                        <a:buNone/>
                        <a:tabLst/>
                        <a:defRPr/>
                      </a:pPr>
                      <a:r>
                        <a:rPr lang="en-US" sz="1000" dirty="0"/>
                        <a:t>An umbrella term for geothermal approaches beyond conventional hydrothermal resources; that is, systems using engineered reservoirs, closed loops, or other technologies to expand geothermal potential</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3205154451"/>
                  </a:ext>
                </a:extLst>
              </a:tr>
              <a:tr h="370840">
                <a:tc>
                  <a:txBody>
                    <a:bodyPr/>
                    <a:lstStyle/>
                    <a:p>
                      <a:pPr marL="0" indent="0">
                        <a:buFont typeface="+mj-lt"/>
                        <a:buNone/>
                      </a:pPr>
                      <a:r>
                        <a:rPr lang="en-US" sz="1000" b="1" dirty="0"/>
                        <a:t>Closed-loop geothermal systems (CLGS)</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indent="0" algn="l" defTabSz="711200" rtl="0" eaLnBrk="1" fontAlgn="auto" latinLnBrk="0" hangingPunct="1">
                        <a:lnSpc>
                          <a:spcPct val="100000"/>
                        </a:lnSpc>
                        <a:spcBef>
                          <a:spcPts val="1200"/>
                        </a:spcBef>
                        <a:spcAft>
                          <a:spcPts val="0"/>
                        </a:spcAft>
                        <a:buClrTx/>
                        <a:buSzTx/>
                        <a:buFont typeface="+mj-lt"/>
                        <a:buNone/>
                        <a:tabLst/>
                        <a:defRPr/>
                      </a:pPr>
                      <a:r>
                        <a:rPr lang="en-US" sz="1000" dirty="0"/>
                        <a:t>Geothermal systems in which the working fluid is circulated through sealed loops of pipe drilled into hot rock, extracting heat by conduction rather than relying on natural rock permeability or fluid pathways</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666256550"/>
                  </a:ext>
                </a:extLst>
              </a:tr>
              <a:tr h="370840">
                <a:tc>
                  <a:txBody>
                    <a:bodyPr/>
                    <a:lstStyle/>
                    <a:p>
                      <a:pPr marL="0" indent="0">
                        <a:buFont typeface="+mj-lt"/>
                        <a:buNone/>
                      </a:pPr>
                      <a:r>
                        <a:rPr lang="en-US" sz="1000" b="1" dirty="0"/>
                        <a:t>Enhanced geothermal      systems (EGS)</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indent="0" algn="l" defTabSz="711200" rtl="0" eaLnBrk="1" fontAlgn="auto" latinLnBrk="0" hangingPunct="1">
                        <a:lnSpc>
                          <a:spcPct val="100000"/>
                        </a:lnSpc>
                        <a:spcBef>
                          <a:spcPts val="1200"/>
                        </a:spcBef>
                        <a:spcAft>
                          <a:spcPts val="0"/>
                        </a:spcAft>
                        <a:buClrTx/>
                        <a:buSzTx/>
                        <a:buFont typeface="+mj-lt"/>
                        <a:buNone/>
                        <a:tabLst/>
                        <a:defRPr/>
                      </a:pPr>
                      <a:r>
                        <a:rPr lang="en-US" sz="1000" dirty="0"/>
                        <a:t>A method to develop geothermal energy in hot but low-permeability rock by artificially creating or improving the permeability (for example via hydraulic stimulation) so that fluid can circulate and extract heat</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841625496"/>
                  </a:ext>
                </a:extLst>
              </a:tr>
              <a:tr h="370840">
                <a:tc>
                  <a:txBody>
                    <a:bodyPr/>
                    <a:lstStyle/>
                    <a:p>
                      <a:pPr marL="0" indent="0">
                        <a:buFont typeface="+mj-lt"/>
                        <a:buNone/>
                      </a:pPr>
                      <a:r>
                        <a:rPr lang="en-US" sz="1000" b="1" dirty="0"/>
                        <a:t>Advanced geothermal      systems (AGS)</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indent="0" algn="l" defTabSz="711200" rtl="0" eaLnBrk="1" fontAlgn="auto" latinLnBrk="0" hangingPunct="1">
                        <a:lnSpc>
                          <a:spcPct val="100000"/>
                        </a:lnSpc>
                        <a:spcBef>
                          <a:spcPts val="1200"/>
                        </a:spcBef>
                        <a:spcAft>
                          <a:spcPts val="0"/>
                        </a:spcAft>
                        <a:buClrTx/>
                        <a:buSzTx/>
                        <a:buFont typeface="+mj-lt"/>
                        <a:buNone/>
                        <a:tabLst/>
                        <a:defRPr/>
                      </a:pPr>
                      <a:r>
                        <a:rPr lang="en-US" sz="1000" dirty="0"/>
                        <a:t>Often used interchangeably with closed-loop systems, geothermal systems that are engineered and do not depend on naturally favorable permeability or hydrothermal fluids</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3613747138"/>
                  </a:ext>
                </a:extLst>
              </a:tr>
              <a:tr h="370840">
                <a:tc>
                  <a:txBody>
                    <a:bodyPr/>
                    <a:lstStyle/>
                    <a:p>
                      <a:pPr marL="0" indent="0">
                        <a:buNone/>
                      </a:pPr>
                      <a:r>
                        <a:rPr lang="en-US" sz="1000" b="1" dirty="0"/>
                        <a:t>Superhot rock geothermal</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indent="0" algn="l" defTabSz="711200" rtl="0" eaLnBrk="1" fontAlgn="auto" latinLnBrk="0" hangingPunct="1">
                        <a:lnSpc>
                          <a:spcPct val="100000"/>
                        </a:lnSpc>
                        <a:spcBef>
                          <a:spcPts val="1200"/>
                        </a:spcBef>
                        <a:spcAft>
                          <a:spcPts val="0"/>
                        </a:spcAft>
                        <a:buClrTx/>
                        <a:buSzTx/>
                        <a:buFontTx/>
                        <a:buNone/>
                        <a:tabLst/>
                        <a:defRPr/>
                      </a:pPr>
                      <a:r>
                        <a:rPr lang="en-US" sz="1000" dirty="0"/>
                        <a:t>Geothermal systems operating at very high temperatures (for example &gt;400°C), often in rock that may reach or exceed super-critical conditions, thus offering a high-potential energy yield per well</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755125806"/>
                  </a:ext>
                </a:extLst>
              </a:tr>
            </a:tbl>
          </a:graphicData>
        </a:graphic>
      </p:graphicFrame>
      <p:cxnSp>
        <p:nvCxnSpPr>
          <p:cNvPr id="13" name="Straight Connector 12">
            <a:extLst>
              <a:ext uri="{FF2B5EF4-FFF2-40B4-BE49-F238E27FC236}">
                <a16:creationId xmlns:a16="http://schemas.microsoft.com/office/drawing/2014/main" id="{C79D5C5B-0964-AA79-636F-22FDACCB933E}"/>
              </a:ext>
            </a:extLst>
          </p:cNvPr>
          <p:cNvCxnSpPr>
            <a:cxnSpLocks/>
          </p:cNvCxnSpPr>
          <p:nvPr/>
        </p:nvCxnSpPr>
        <p:spPr bwMode="gray">
          <a:xfrm>
            <a:off x="2259724" y="2306122"/>
            <a:ext cx="0" cy="3912553"/>
          </a:xfrm>
          <a:prstGeom prst="line">
            <a:avLst/>
          </a:prstGeom>
          <a:ln w="12700" cap="flat">
            <a:solidFill>
              <a:schemeClr val="accent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31DEC93-BB21-6B0A-93E5-73B5B94657B2}"/>
              </a:ext>
            </a:extLst>
          </p:cNvPr>
          <p:cNvCxnSpPr>
            <a:cxnSpLocks/>
          </p:cNvCxnSpPr>
          <p:nvPr/>
        </p:nvCxnSpPr>
        <p:spPr bwMode="gray">
          <a:xfrm>
            <a:off x="8259671" y="2306122"/>
            <a:ext cx="0" cy="3912553"/>
          </a:xfrm>
          <a:prstGeom prst="line">
            <a:avLst/>
          </a:prstGeom>
          <a:ln w="12700" cap="flat">
            <a:solidFill>
              <a:schemeClr val="accent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4" name="Rectangle 3">
            <a:extLst>
              <a:ext uri="{FF2B5EF4-FFF2-40B4-BE49-F238E27FC236}">
                <a16:creationId xmlns:a16="http://schemas.microsoft.com/office/drawing/2014/main" id="{1010A5A5-A63E-3272-082C-0A3857753D92}"/>
              </a:ext>
            </a:extLst>
          </p:cNvPr>
          <p:cNvSpPr/>
          <p:nvPr/>
        </p:nvSpPr>
        <p:spPr bwMode="gray">
          <a:xfrm>
            <a:off x="11312434" y="248194"/>
            <a:ext cx="544604" cy="22618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err="1">
              <a:solidFill>
                <a:schemeClr val="tx1"/>
              </a:solidFill>
            </a:endParaRPr>
          </a:p>
        </p:txBody>
      </p:sp>
    </p:spTree>
    <p:extLst>
      <p:ext uri="{BB962C8B-B14F-4D97-AF65-F5344CB8AC3E}">
        <p14:creationId xmlns:p14="http://schemas.microsoft.com/office/powerpoint/2010/main" val="325917216"/>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74CAF293-E828-CCF3-C56C-558ED57B719B}"/>
              </a:ext>
            </a:extLst>
          </p:cNvPr>
          <p:cNvGraphicFramePr>
            <a:graphicFrameLocks/>
          </p:cNvGraphicFramePr>
          <p:nvPr>
            <p:custDataLst>
              <p:tags r:id="rId1"/>
            </p:custDataLst>
            <p:extLst>
              <p:ext uri="{D42A27DB-BD31-4B8C-83A1-F6EECF244321}">
                <p14:modId xmlns:p14="http://schemas.microsoft.com/office/powerpoint/2010/main" val="2679862914"/>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6" name="think-cell data - do not delete" hidden="1">
                        <a:extLst>
                          <a:ext uri="{FF2B5EF4-FFF2-40B4-BE49-F238E27FC236}">
                            <a16:creationId xmlns:a16="http://schemas.microsoft.com/office/drawing/2014/main" id="{74CAF293-E828-CCF3-C56C-558ED57B719B}"/>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ext Placeholder 1">
            <a:extLst>
              <a:ext uri="{FF2B5EF4-FFF2-40B4-BE49-F238E27FC236}">
                <a16:creationId xmlns:a16="http://schemas.microsoft.com/office/drawing/2014/main" id="{D253A6E3-DCC7-4F05-D3A2-092993E69954}"/>
              </a:ext>
            </a:extLst>
          </p:cNvPr>
          <p:cNvSpPr>
            <a:spLocks noGrp="1"/>
          </p:cNvSpPr>
          <p:nvPr>
            <p:ph type="body" sz="quarter" idx="13"/>
          </p:nvPr>
        </p:nvSpPr>
        <p:spPr/>
        <p:txBody>
          <a:bodyPr/>
          <a:lstStyle/>
          <a:p>
            <a:r>
              <a:rPr lang="en-US" dirty="0">
                <a:solidFill>
                  <a:srgbClr val="000000"/>
                </a:solidFill>
              </a:rPr>
              <a:t>CKI Guideline for Geothermal Terms</a:t>
            </a:r>
          </a:p>
        </p:txBody>
      </p:sp>
      <p:sp>
        <p:nvSpPr>
          <p:cNvPr id="3" name="Title 2">
            <a:extLst>
              <a:ext uri="{FF2B5EF4-FFF2-40B4-BE49-F238E27FC236}">
                <a16:creationId xmlns:a16="http://schemas.microsoft.com/office/drawing/2014/main" id="{2A2B9844-A370-1DA8-62B7-B2F28BC894EE}"/>
              </a:ext>
            </a:extLst>
          </p:cNvPr>
          <p:cNvSpPr>
            <a:spLocks noGrp="1"/>
          </p:cNvSpPr>
          <p:nvPr>
            <p:ph type="title"/>
          </p:nvPr>
        </p:nvSpPr>
        <p:spPr/>
        <p:txBody>
          <a:bodyPr vert="horz" rIns="91440"/>
          <a:lstStyle/>
          <a:p>
            <a:r>
              <a:rPr lang="en-US" dirty="0"/>
              <a:t>Glossary (2/2)</a:t>
            </a:r>
          </a:p>
        </p:txBody>
      </p:sp>
      <p:sp>
        <p:nvSpPr>
          <p:cNvPr id="5" name="Footer Placeholder 4">
            <a:extLst>
              <a:ext uri="{FF2B5EF4-FFF2-40B4-BE49-F238E27FC236}">
                <a16:creationId xmlns:a16="http://schemas.microsoft.com/office/drawing/2014/main" id="{01FFAC50-D1CE-F28D-3708-FA8826FF90C0}"/>
              </a:ext>
            </a:extLst>
          </p:cNvPr>
          <p:cNvSpPr>
            <a:spLocks noGrp="1"/>
          </p:cNvSpPr>
          <p:nvPr>
            <p:ph type="ftr" sz="quarter" idx="3"/>
          </p:nvPr>
        </p:nvSpPr>
        <p:spPr/>
        <p:txBody>
          <a:bodyPr/>
          <a:lstStyle/>
          <a:p>
            <a:r>
              <a:rPr lang="en-US" dirty="0">
                <a:solidFill>
                  <a:srgbClr val="000000"/>
                </a:solidFill>
              </a:rPr>
              <a:t>Sources: CKI analysis in accordance with IEA guidelines (2025).</a:t>
            </a:r>
          </a:p>
          <a:p>
            <a:r>
              <a:rPr lang="en-US" dirty="0">
                <a:solidFill>
                  <a:srgbClr val="000000"/>
                </a:solidFill>
              </a:rPr>
              <a:t>Credit: Pia Doris Morrow, and </a:t>
            </a:r>
            <a:r>
              <a:rPr lang="en-US" dirty="0">
                <a:solidFill>
                  <a:srgbClr val="000000"/>
                </a:solidFill>
                <a:hlinkClick r:id="rId5"/>
              </a:rPr>
              <a:t>Gernot Wagner</a:t>
            </a:r>
            <a:r>
              <a:rPr lang="en-US" dirty="0">
                <a:solidFill>
                  <a:srgbClr val="000000"/>
                </a:solidFill>
              </a:rPr>
              <a:t>. </a:t>
            </a:r>
            <a:r>
              <a:rPr lang="en-US" dirty="0">
                <a:hlinkClick r:id="rId6"/>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Heating and Cooling,” Columbia Business School Climate Knowledge Initiative (10 March 2026).</a:t>
            </a:r>
            <a:endParaRPr lang="en-US" dirty="0">
              <a:solidFill>
                <a:schemeClr val="tx1"/>
              </a:solidFill>
            </a:endParaRPr>
          </a:p>
        </p:txBody>
      </p:sp>
      <p:graphicFrame>
        <p:nvGraphicFramePr>
          <p:cNvPr id="9" name="Table 8">
            <a:extLst>
              <a:ext uri="{FF2B5EF4-FFF2-40B4-BE49-F238E27FC236}">
                <a16:creationId xmlns:a16="http://schemas.microsoft.com/office/drawing/2014/main" id="{0313D2E8-59B8-5D4F-B9B1-0D523373AD20}"/>
              </a:ext>
            </a:extLst>
          </p:cNvPr>
          <p:cNvGraphicFramePr>
            <a:graphicFrameLocks noGrp="1"/>
          </p:cNvGraphicFramePr>
          <p:nvPr>
            <p:extLst>
              <p:ext uri="{D42A27DB-BD31-4B8C-83A1-F6EECF244321}">
                <p14:modId xmlns:p14="http://schemas.microsoft.com/office/powerpoint/2010/main" val="1123389111"/>
              </p:ext>
            </p:extLst>
          </p:nvPr>
        </p:nvGraphicFramePr>
        <p:xfrm>
          <a:off x="6287772" y="2439901"/>
          <a:ext cx="5577840" cy="2956560"/>
        </p:xfrm>
        <a:graphic>
          <a:graphicData uri="http://schemas.openxmlformats.org/drawingml/2006/table">
            <a:tbl>
              <a:tblPr firstRow="1" bandRow="1">
                <a:tableStyleId>{5940675A-B579-460E-94D1-54222C63F5DA}</a:tableStyleId>
              </a:tblPr>
              <a:tblGrid>
                <a:gridCol w="2167128">
                  <a:extLst>
                    <a:ext uri="{9D8B030D-6E8A-4147-A177-3AD203B41FA5}">
                      <a16:colId xmlns:a16="http://schemas.microsoft.com/office/drawing/2014/main" val="1416577915"/>
                    </a:ext>
                  </a:extLst>
                </a:gridCol>
                <a:gridCol w="3410712">
                  <a:extLst>
                    <a:ext uri="{9D8B030D-6E8A-4147-A177-3AD203B41FA5}">
                      <a16:colId xmlns:a16="http://schemas.microsoft.com/office/drawing/2014/main" val="512235268"/>
                    </a:ext>
                  </a:extLst>
                </a:gridCol>
              </a:tblGrid>
              <a:tr h="370840">
                <a:tc>
                  <a:txBody>
                    <a:bodyPr/>
                    <a:lstStyle/>
                    <a:p>
                      <a:pPr marL="0" indent="0">
                        <a:buNone/>
                      </a:pPr>
                      <a:r>
                        <a:rPr lang="en-US" sz="1000" b="1" dirty="0"/>
                        <a:t>Plasma drilling</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indent="0" algn="l" defTabSz="711200" rtl="0" eaLnBrk="1" fontAlgn="auto" latinLnBrk="0" hangingPunct="1">
                        <a:lnSpc>
                          <a:spcPct val="100000"/>
                        </a:lnSpc>
                        <a:spcBef>
                          <a:spcPts val="1200"/>
                        </a:spcBef>
                        <a:spcAft>
                          <a:spcPts val="0"/>
                        </a:spcAft>
                        <a:buClrTx/>
                        <a:buSzTx/>
                        <a:buFontTx/>
                        <a:buNone/>
                        <a:tabLst/>
                        <a:defRPr/>
                      </a:pPr>
                      <a:r>
                        <a:rPr lang="en-US" sz="1000" dirty="0"/>
                        <a:t>A drilling method under development in which plasma (ionized gas) is used to erode or vaporize rock ahead of the drill bit, aiming for faster penetration in very hot or hard rock</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530374951"/>
                  </a:ext>
                </a:extLst>
              </a:tr>
              <a:tr h="370840">
                <a:tc>
                  <a:txBody>
                    <a:bodyPr/>
                    <a:lstStyle/>
                    <a:p>
                      <a:pPr marL="0" indent="0">
                        <a:buNone/>
                      </a:pPr>
                      <a:r>
                        <a:rPr lang="en-US" sz="1000" b="1" dirty="0"/>
                        <a:t>Thermal spallation</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indent="0" algn="l" defTabSz="711200" rtl="0" eaLnBrk="1" fontAlgn="auto" latinLnBrk="0" hangingPunct="1">
                        <a:lnSpc>
                          <a:spcPct val="100000"/>
                        </a:lnSpc>
                        <a:spcBef>
                          <a:spcPts val="1200"/>
                        </a:spcBef>
                        <a:spcAft>
                          <a:spcPts val="0"/>
                        </a:spcAft>
                        <a:buClrTx/>
                        <a:buSzTx/>
                        <a:buFontTx/>
                        <a:buNone/>
                        <a:tabLst/>
                        <a:defRPr/>
                      </a:pPr>
                      <a:r>
                        <a:rPr lang="en-US" sz="1000" dirty="0"/>
                        <a:t>A drilling technique under development in which rapid heating of rock causes spalling, rapid flaking, or fracturing of the rock surface, to assist borehole advancement in high-temperature conditions</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3428498892"/>
                  </a:ext>
                </a:extLst>
              </a:tr>
              <a:tr h="370840">
                <a:tc>
                  <a:txBody>
                    <a:bodyPr/>
                    <a:lstStyle/>
                    <a:p>
                      <a:pPr marL="0" indent="0">
                        <a:buNone/>
                      </a:pPr>
                      <a:r>
                        <a:rPr lang="en-US" sz="1000" b="1" dirty="0"/>
                        <a:t>Millimeter-wave drilling (Gyrotron)</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indent="0" algn="l" defTabSz="711200" rtl="0" eaLnBrk="1" fontAlgn="auto" latinLnBrk="0" hangingPunct="1">
                        <a:lnSpc>
                          <a:spcPct val="100000"/>
                        </a:lnSpc>
                        <a:spcBef>
                          <a:spcPts val="1200"/>
                        </a:spcBef>
                        <a:spcAft>
                          <a:spcPts val="0"/>
                        </a:spcAft>
                        <a:buClrTx/>
                        <a:buSzTx/>
                        <a:buFontTx/>
                        <a:buNone/>
                        <a:tabLst/>
                        <a:defRPr/>
                      </a:pPr>
                      <a:r>
                        <a:rPr lang="en-US" sz="1000" dirty="0"/>
                        <a:t>A drilling technique under research using high-power electromagnetic waves at millimeter wavelengths (often from a gyrotron) to heat or vaporize rock ahead of the drill, to enable drilling in extreme rock/temperature environments</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3564362278"/>
                  </a:ext>
                </a:extLst>
              </a:tr>
              <a:tr h="370840">
                <a:tc>
                  <a:txBody>
                    <a:bodyPr/>
                    <a:lstStyle/>
                    <a:p>
                      <a:pPr marL="0" indent="0">
                        <a:buNone/>
                      </a:pPr>
                      <a:r>
                        <a:rPr lang="en-US" sz="1000" b="1" dirty="0"/>
                        <a:t>Laser-assisted drilling</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indent="0" algn="l" defTabSz="711200" rtl="0" eaLnBrk="1" fontAlgn="auto" latinLnBrk="0" hangingPunct="1">
                        <a:lnSpc>
                          <a:spcPct val="100000"/>
                        </a:lnSpc>
                        <a:spcBef>
                          <a:spcPts val="1200"/>
                        </a:spcBef>
                        <a:spcAft>
                          <a:spcPts val="0"/>
                        </a:spcAft>
                        <a:buClrTx/>
                        <a:buSzTx/>
                        <a:buFontTx/>
                        <a:buNone/>
                        <a:tabLst/>
                        <a:defRPr/>
                      </a:pPr>
                      <a:r>
                        <a:rPr lang="en-US" sz="1000" dirty="0"/>
                        <a:t>A drilling technique under development in which lasers are used to ablate or weaken rock ahead of the drill bit, thereby improving the drilling rate or reducing bit wear in hard/high-temperature formations</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3769202689"/>
                  </a:ext>
                </a:extLst>
              </a:tr>
            </a:tbl>
          </a:graphicData>
        </a:graphic>
      </p:graphicFrame>
      <p:graphicFrame>
        <p:nvGraphicFramePr>
          <p:cNvPr id="10" name="Table 9">
            <a:extLst>
              <a:ext uri="{FF2B5EF4-FFF2-40B4-BE49-F238E27FC236}">
                <a16:creationId xmlns:a16="http://schemas.microsoft.com/office/drawing/2014/main" id="{EE0A8C11-00C1-5417-8C96-05E0D09FFD5E}"/>
              </a:ext>
            </a:extLst>
          </p:cNvPr>
          <p:cNvGraphicFramePr>
            <a:graphicFrameLocks noGrp="1"/>
          </p:cNvGraphicFramePr>
          <p:nvPr>
            <p:extLst>
              <p:ext uri="{D42A27DB-BD31-4B8C-83A1-F6EECF244321}">
                <p14:modId xmlns:p14="http://schemas.microsoft.com/office/powerpoint/2010/main" val="1614961012"/>
              </p:ext>
            </p:extLst>
          </p:nvPr>
        </p:nvGraphicFramePr>
        <p:xfrm>
          <a:off x="334962" y="2439901"/>
          <a:ext cx="5577840" cy="3505200"/>
        </p:xfrm>
        <a:graphic>
          <a:graphicData uri="http://schemas.openxmlformats.org/drawingml/2006/table">
            <a:tbl>
              <a:tblPr firstRow="1" bandRow="1">
                <a:tableStyleId>{5940675A-B579-460E-94D1-54222C63F5DA}</a:tableStyleId>
              </a:tblPr>
              <a:tblGrid>
                <a:gridCol w="2167128">
                  <a:extLst>
                    <a:ext uri="{9D8B030D-6E8A-4147-A177-3AD203B41FA5}">
                      <a16:colId xmlns:a16="http://schemas.microsoft.com/office/drawing/2014/main" val="1416577915"/>
                    </a:ext>
                  </a:extLst>
                </a:gridCol>
                <a:gridCol w="3410712">
                  <a:extLst>
                    <a:ext uri="{9D8B030D-6E8A-4147-A177-3AD203B41FA5}">
                      <a16:colId xmlns:a16="http://schemas.microsoft.com/office/drawing/2014/main" val="512235268"/>
                    </a:ext>
                  </a:extLst>
                </a:gridCol>
              </a:tblGrid>
              <a:tr h="370840">
                <a:tc>
                  <a:txBody>
                    <a:bodyPr/>
                    <a:lstStyle/>
                    <a:p>
                      <a:pPr marL="0" indent="0">
                        <a:buNone/>
                      </a:pPr>
                      <a:r>
                        <a:rPr lang="en-US" sz="1000" b="1" dirty="0"/>
                        <a:t>Frontier technologies</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indent="0" algn="l" defTabSz="711200" rtl="0" eaLnBrk="1" fontAlgn="auto" latinLnBrk="0" hangingPunct="1">
                        <a:lnSpc>
                          <a:spcPct val="100000"/>
                        </a:lnSpc>
                        <a:spcBef>
                          <a:spcPts val="1200"/>
                        </a:spcBef>
                        <a:spcAft>
                          <a:spcPts val="0"/>
                        </a:spcAft>
                        <a:buClrTx/>
                        <a:buSzTx/>
                        <a:buFontTx/>
                        <a:buNone/>
                        <a:tabLst/>
                        <a:defRPr/>
                      </a:pPr>
                      <a:r>
                        <a:rPr lang="en-US" sz="1000" dirty="0"/>
                        <a:t>Emerging and experimental geothermal technologies beyond current commercial practice, including advanced drilling, novel stimulation techniques, and reservoir-creation methods </a:t>
                      </a:r>
                      <a:r>
                        <a:rPr lang="en-US" sz="1000" i="1" dirty="0"/>
                        <a:t>(please refer to technologies below)</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767354207"/>
                  </a:ext>
                </a:extLst>
              </a:tr>
              <a:tr h="370840">
                <a:tc>
                  <a:txBody>
                    <a:bodyPr/>
                    <a:lstStyle/>
                    <a:p>
                      <a:pPr marL="0" indent="0">
                        <a:buNone/>
                      </a:pPr>
                      <a:r>
                        <a:rPr lang="en-US" sz="1000" b="1" dirty="0"/>
                        <a:t>Magma-based geothermal</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indent="0" algn="l" defTabSz="711200" rtl="0" eaLnBrk="1" fontAlgn="auto" latinLnBrk="0" hangingPunct="1">
                        <a:lnSpc>
                          <a:spcPct val="100000"/>
                        </a:lnSpc>
                        <a:spcBef>
                          <a:spcPts val="1200"/>
                        </a:spcBef>
                        <a:spcAft>
                          <a:spcPts val="0"/>
                        </a:spcAft>
                        <a:buClrTx/>
                        <a:buSzTx/>
                        <a:buFontTx/>
                        <a:buNone/>
                        <a:tabLst/>
                        <a:defRPr/>
                      </a:pPr>
                      <a:r>
                        <a:rPr lang="en-US" sz="1000" dirty="0"/>
                        <a:t>Geothermal systems that aim to extract heat directly from molten or partially molten rock (magma) or adjacent high-temperature zones; a higher-risk/higher-reward approach in the geothermal field</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3324996612"/>
                  </a:ext>
                </a:extLst>
              </a:tr>
              <a:tr h="370840">
                <a:tc>
                  <a:txBody>
                    <a:bodyPr/>
                    <a:lstStyle/>
                    <a:p>
                      <a:pPr marL="0" indent="0">
                        <a:buNone/>
                      </a:pPr>
                      <a:r>
                        <a:rPr lang="en-US" sz="1000" b="1" dirty="0"/>
                        <a:t>Geopressured geothermal</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indent="0" algn="l" defTabSz="711200" rtl="0" eaLnBrk="1" fontAlgn="auto" latinLnBrk="0" hangingPunct="1">
                        <a:lnSpc>
                          <a:spcPct val="100000"/>
                        </a:lnSpc>
                        <a:spcBef>
                          <a:spcPts val="1200"/>
                        </a:spcBef>
                        <a:spcAft>
                          <a:spcPts val="0"/>
                        </a:spcAft>
                        <a:buClrTx/>
                        <a:buSzTx/>
                        <a:buFontTx/>
                        <a:buNone/>
                        <a:tabLst/>
                        <a:defRPr/>
                      </a:pPr>
                      <a:r>
                        <a:rPr lang="en-US" sz="1000" dirty="0"/>
                        <a:t>Geothermal systems in sedimentary basins where hot fluids are under high pressure (geopressure), sometimes containing dissolved gas (e.g., methane), which can provide combined heat and gas resource potential</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3275905648"/>
                  </a:ext>
                </a:extLst>
              </a:tr>
              <a:tr h="370840">
                <a:tc>
                  <a:txBody>
                    <a:bodyPr/>
                    <a:lstStyle/>
                    <a:p>
                      <a:pPr marL="0" indent="0">
                        <a:buNone/>
                      </a:pPr>
                      <a:r>
                        <a:rPr lang="en-US" sz="1000" b="1" dirty="0"/>
                        <a:t>Directional drilling</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indent="0" algn="l" defTabSz="711200" rtl="0" eaLnBrk="1" fontAlgn="auto" latinLnBrk="0" hangingPunct="1">
                        <a:lnSpc>
                          <a:spcPct val="100000"/>
                        </a:lnSpc>
                        <a:spcBef>
                          <a:spcPts val="1200"/>
                        </a:spcBef>
                        <a:spcAft>
                          <a:spcPts val="0"/>
                        </a:spcAft>
                        <a:buClrTx/>
                        <a:buSzTx/>
                        <a:buFontTx/>
                        <a:buNone/>
                        <a:tabLst/>
                        <a:defRPr/>
                      </a:pPr>
                      <a:r>
                        <a:rPr lang="en-US" sz="1000" dirty="0"/>
                        <a:t>A drilling technique in which the wellbore is steered off vertical (horizontal or angled) to reach target zones of heat, fluid, or permeability that are not directly beneath the surface well pad</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246785743"/>
                  </a:ext>
                </a:extLst>
              </a:tr>
              <a:tr h="370840">
                <a:tc>
                  <a:txBody>
                    <a:bodyPr/>
                    <a:lstStyle/>
                    <a:p>
                      <a:pPr marL="0" indent="0">
                        <a:buNone/>
                      </a:pPr>
                      <a:r>
                        <a:rPr lang="en-US" sz="1000" b="1" dirty="0"/>
                        <a:t>Hydraulic fracturing</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indent="0" algn="l" defTabSz="711200" rtl="0" eaLnBrk="1" fontAlgn="auto" latinLnBrk="0" hangingPunct="1">
                        <a:lnSpc>
                          <a:spcPct val="100000"/>
                        </a:lnSpc>
                        <a:spcBef>
                          <a:spcPts val="1200"/>
                        </a:spcBef>
                        <a:spcAft>
                          <a:spcPts val="0"/>
                        </a:spcAft>
                        <a:buClrTx/>
                        <a:buSzTx/>
                        <a:buFontTx/>
                        <a:buNone/>
                        <a:tabLst/>
                        <a:defRPr/>
                      </a:pPr>
                      <a:r>
                        <a:rPr lang="en-US" sz="1000" dirty="0"/>
                        <a:t>A stimulation technique in which fluid is injected at high pressure into rock to open or expand fractures, thereby creating or enhancing permeability so that fluid can circulate; used in EGS development</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769052947"/>
                  </a:ext>
                </a:extLst>
              </a:tr>
            </a:tbl>
          </a:graphicData>
        </a:graphic>
      </p:graphicFrame>
      <p:cxnSp>
        <p:nvCxnSpPr>
          <p:cNvPr id="11" name="Straight Connector 10">
            <a:extLst>
              <a:ext uri="{FF2B5EF4-FFF2-40B4-BE49-F238E27FC236}">
                <a16:creationId xmlns:a16="http://schemas.microsoft.com/office/drawing/2014/main" id="{64C346FF-F08D-8F14-F820-A8743C4BC7EF}"/>
              </a:ext>
            </a:extLst>
          </p:cNvPr>
          <p:cNvCxnSpPr>
            <a:cxnSpLocks/>
          </p:cNvCxnSpPr>
          <p:nvPr/>
        </p:nvCxnSpPr>
        <p:spPr bwMode="gray">
          <a:xfrm>
            <a:off x="2259724" y="2306122"/>
            <a:ext cx="0" cy="3912553"/>
          </a:xfrm>
          <a:prstGeom prst="line">
            <a:avLst/>
          </a:prstGeom>
          <a:ln w="12700" cap="flat">
            <a:solidFill>
              <a:schemeClr val="accent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5AE60AE7-AB9D-29F2-23A4-8A4FC805EBFC}"/>
              </a:ext>
            </a:extLst>
          </p:cNvPr>
          <p:cNvCxnSpPr>
            <a:cxnSpLocks/>
          </p:cNvCxnSpPr>
          <p:nvPr/>
        </p:nvCxnSpPr>
        <p:spPr bwMode="gray">
          <a:xfrm>
            <a:off x="8259671" y="2306122"/>
            <a:ext cx="0" cy="3912553"/>
          </a:xfrm>
          <a:prstGeom prst="line">
            <a:avLst/>
          </a:prstGeom>
          <a:ln w="12700" cap="flat">
            <a:solidFill>
              <a:schemeClr val="accent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4" name="Rectangle 3">
            <a:extLst>
              <a:ext uri="{FF2B5EF4-FFF2-40B4-BE49-F238E27FC236}">
                <a16:creationId xmlns:a16="http://schemas.microsoft.com/office/drawing/2014/main" id="{DB1EAB4E-0801-A85D-CB53-3672C0ACBC34}"/>
              </a:ext>
            </a:extLst>
          </p:cNvPr>
          <p:cNvSpPr/>
          <p:nvPr/>
        </p:nvSpPr>
        <p:spPr bwMode="gray">
          <a:xfrm>
            <a:off x="11312434" y="248194"/>
            <a:ext cx="544604" cy="22618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err="1">
              <a:solidFill>
                <a:schemeClr val="tx1"/>
              </a:solidFill>
            </a:endParaRPr>
          </a:p>
        </p:txBody>
      </p:sp>
    </p:spTree>
    <p:extLst>
      <p:ext uri="{BB962C8B-B14F-4D97-AF65-F5344CB8AC3E}">
        <p14:creationId xmlns:p14="http://schemas.microsoft.com/office/powerpoint/2010/main" val="487396400"/>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PRESENTATIONDONOTDELETE" val="&lt;?xml version=&quot;1.0&quot; encoding=&quot;UTF-16&quot; standalone=&quot;yes&quot;?&gt;&lt;root reqver=&quot;32687&quot;&gt;&lt;version val=&quot;38551&quot;/&gt;&lt;CPresentation id=&quot;1&quot;&gt;&lt;m_precDefaultOrdinal&gt;&lt;m_bNumberIsYear val=&quot;1&quot;/&gt;&lt;m_chMinusSymbol&gt;-&lt;/m_chMinusSymbol&gt;&lt;m_chDecimalSymbol17909&gt;.&lt;/m_chDecimalSymbol17909&gt;&lt;m_nGroupingDigits17909 val=&quot;3&quot;/&gt;&lt;m_chGroupingSymbol17909&gt;,&lt;/m_chGroupingSymbol17909&gt;&lt;m_yearfmt&gt;&lt;begin val=&quot;0&quot;/&gt;&lt;end val=&quot;4&quot;/&gt;&lt;/m_yearfmt&gt;&lt;/m_precDefaultOrdinal&gt;&lt;m_precDefaultNumber&gt;&lt;m_bNumberIsYear val=&quot;1&quot;/&gt;&lt;m_chMinusSymbol&gt;-&lt;/m_chMinusSymbol&gt;&lt;m_chDecimalSymbol17909&gt;.&lt;/m_chDecimalSymbol17909&gt;&lt;m_nGroupingDigits17909 val=&quot;3&quot;/&gt;&lt;m_chGroupingSymbol17909&gt;,&lt;/m_chGroupingSymbol17909&gt;&lt;m_yearfmt&gt;&lt;begin val=&quot;0&quot;/&gt;&lt;end val=&quot;4&quot;/&gt;&lt;/m_yearfmt&gt;&lt;/m_precDefaultNumber&gt;&lt;m_precDefaultPercent&gt;&lt;m_bNumberIsYear val=&quot;1&quot;/&gt;&lt;m_chMinusSymbol&gt;-&lt;/m_chMinusSymbol&gt;&lt;m_chDecimalSymbol17909&gt;.&lt;/m_chDecimalSymbol17909&gt;&lt;m_nGroupingDigits17909 val=&quot;3&quot;/&gt;&lt;m_chGroupingSymbol17909&gt;,&lt;/m_chGroupingSymbol17909&gt;&lt;m_yearfmt&gt;&lt;begin val=&quot;0&quot;/&gt;&lt;end val=&quot;4&quot;/&gt;&lt;/m_yearfmt&gt;&lt;/m_precDefaultPercent&gt;&lt;m_precDefaultDate&gt;&lt;m_yearfmt&gt;&lt;begin val=&quot;0&quot;/&gt;&lt;end val=&quot;4&quot;/&gt;&lt;/m_yearfmt&gt;&lt;/m_precDefaultDate&gt;&lt;m_precDefaultDay&gt;&lt;m_yearfmt&gt;&lt;begin val=&quot;0&quot;/&gt;&lt;end val=&quot;4&quot;/&gt;&lt;/m_yearfmt&gt;&lt;/m_precDefaultDay&gt;&lt;m_precDefaultWeek&gt;&lt;m_yearfmt&gt;&lt;begin val=&quot;0&quot;/&gt;&lt;end val=&quot;4&quot;/&gt;&lt;/m_yearfmt&gt;&lt;/m_precDefaultWeek&gt;&lt;m_precDefaultMonth&gt;&lt;m_yearfmt&gt;&lt;begin val=&quot;0&quot;/&gt;&lt;end val=&quot;4&quot;/&gt;&lt;/m_yearfmt&gt;&lt;/m_precDefaultMonth&gt;&lt;m_precDefaultQuarter&gt;&lt;m_yearfmt&gt;&lt;begin val=&quot;0&quot;/&gt;&lt;end val=&quot;4&quot;/&gt;&lt;/m_yearfmt&gt;&lt;/m_precDefaultQuarter&gt;&lt;m_precDefaultYear&gt;&lt;m_yearfmt&gt;&lt;begin val=&quot;0&quot;/&gt;&lt;end val=&quot;4&quot;/&gt;&lt;/m_yearfmt&gt;&lt;/m_precDefaultYear&gt;&lt;m_precDefaultFYDay&gt;&lt;m_yearfmt&gt;&lt;begin val=&quot;0&quot;/&gt;&lt;end val=&quot;4&quot;/&gt;&lt;/m_yearfmt&gt;&lt;/m_precDefaultFYDay&gt;&lt;m_precDefaultFYWeek&gt;&lt;m_yearfmt&gt;&lt;begin val=&quot;0&quot;/&gt;&lt;end val=&quot;4&quot;/&gt;&lt;/m_yearfmt&gt;&lt;/m_precDefaultFYWeek&gt;&lt;m_precDefaultFYMonth&gt;&lt;m_yearfmt&gt;&lt;begin val=&quot;0&quot;/&gt;&lt;end val=&quot;4&quot;/&gt;&lt;/m_yearfmt&gt;&lt;/m_precDefaultFYMonth&gt;&lt;m_precDefaultFYQuarter&gt;&lt;m_yearfmt&gt;&lt;begin val=&quot;0&quot;/&gt;&lt;end val=&quot;4&quot;/&gt;&lt;/m_yearfmt&gt;&lt;/m_precDefaultFYQuarter&gt;&lt;m_precDefaultFYYear&gt;&lt;m_yearfmt&gt;&lt;begin val=&quot;0&quot;/&gt;&lt;end val=&quot;4&quot;/&gt;&lt;/m_yearfmt&gt;&lt;/m_precDefaultFYYear&gt;&lt;m_mruColor&gt;&lt;m_vecMRU length=&quot;0&quot;/&gt;&lt;/m_mruColor&gt;&lt;m_eweekdayFirstOfWeek val=&quot;1&quot;/&gt;&lt;m_eweekdayFirstOfWorkweek val=&quot;2&quot;/&gt;&lt;m_eweekdayFirstOfWeekend val=&quot;7&quot;/&gt;&lt;/CPresentation&gt;&lt;/root&gt;"/>
  <p:tag name="THINKCELLUNDODONOTDELETE" val="0"/>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0.xml><?xml version="1.0" encoding="utf-8"?>
<p:tagLst xmlns:a="http://schemas.openxmlformats.org/drawingml/2006/main" xmlns:r="http://schemas.openxmlformats.org/officeDocument/2006/relationships" xmlns:p="http://schemas.openxmlformats.org/presentationml/2006/main">
  <p:tag name="THINKCELLSHAPEDONOTDELETE" val="tCJXxy1Dn59ESTSbpfG455g"/>
</p:tagLst>
</file>

<file path=ppt/tags/tag101.xml><?xml version="1.0" encoding="utf-8"?>
<p:tagLst xmlns:a="http://schemas.openxmlformats.org/drawingml/2006/main" xmlns:r="http://schemas.openxmlformats.org/officeDocument/2006/relationships" xmlns:p="http://schemas.openxmlformats.org/presentationml/2006/main">
  <p:tag name="THINKCELLSHAPEDONOTDELETE" val="tGDoS3jjptfZHTkKOtBIVcQ"/>
</p:tagLst>
</file>

<file path=ppt/tags/tag102.xml><?xml version="1.0" encoding="utf-8"?>
<p:tagLst xmlns:a="http://schemas.openxmlformats.org/drawingml/2006/main" xmlns:r="http://schemas.openxmlformats.org/officeDocument/2006/relationships" xmlns:p="http://schemas.openxmlformats.org/presentationml/2006/main">
  <p:tag name="THINKCELLSHAPEDONOTDELETE" val="t20ZJw.DiolPmMOmNsjSouw"/>
</p:tagLst>
</file>

<file path=ppt/tags/tag103.xml><?xml version="1.0" encoding="utf-8"?>
<p:tagLst xmlns:a="http://schemas.openxmlformats.org/drawingml/2006/main" xmlns:r="http://schemas.openxmlformats.org/officeDocument/2006/relationships" xmlns:p="http://schemas.openxmlformats.org/presentationml/2006/main">
  <p:tag name="THINKCELLSHAPEDONOTDELETE" val="tLTDGo.9oR0qDqCHkls_nvg"/>
</p:tagLst>
</file>

<file path=ppt/tags/tag104.xml><?xml version="1.0" encoding="utf-8"?>
<p:tagLst xmlns:a="http://schemas.openxmlformats.org/drawingml/2006/main" xmlns:r="http://schemas.openxmlformats.org/officeDocument/2006/relationships" xmlns:p="http://schemas.openxmlformats.org/presentationml/2006/main">
  <p:tag name="THINKCELLSHAPEDONOTDELETE" val="td7FAtf5ZkDpeTQYbA7MN9w"/>
</p:tagLst>
</file>

<file path=ppt/tags/tag105.xml><?xml version="1.0" encoding="utf-8"?>
<p:tagLst xmlns:a="http://schemas.openxmlformats.org/drawingml/2006/main" xmlns:r="http://schemas.openxmlformats.org/officeDocument/2006/relationships" xmlns:p="http://schemas.openxmlformats.org/presentationml/2006/main">
  <p:tag name="THINKCELLSHAPEDONOTDELETE" val="txxIc2KABKnKrm7nLonf20w"/>
</p:tagLst>
</file>

<file path=ppt/tags/tag106.xml><?xml version="1.0" encoding="utf-8"?>
<p:tagLst xmlns:a="http://schemas.openxmlformats.org/drawingml/2006/main" xmlns:r="http://schemas.openxmlformats.org/officeDocument/2006/relationships" xmlns:p="http://schemas.openxmlformats.org/presentationml/2006/main">
  <p:tag name="THINKCELLSHAPEDONOTDELETE" val="t_96_SyxQ3M4rOdsEKYOlyw"/>
</p:tagLst>
</file>

<file path=ppt/tags/tag107.xml><?xml version="1.0" encoding="utf-8"?>
<p:tagLst xmlns:a="http://schemas.openxmlformats.org/drawingml/2006/main" xmlns:r="http://schemas.openxmlformats.org/officeDocument/2006/relationships" xmlns:p="http://schemas.openxmlformats.org/presentationml/2006/main">
  <p:tag name="THINKCELLSHAPEDONOTDELETE" val="to1_II82n1egT4wcNmdmb2g"/>
</p:tagLst>
</file>

<file path=ppt/tags/tag108.xml><?xml version="1.0" encoding="utf-8"?>
<p:tagLst xmlns:a="http://schemas.openxmlformats.org/drawingml/2006/main" xmlns:r="http://schemas.openxmlformats.org/officeDocument/2006/relationships" xmlns:p="http://schemas.openxmlformats.org/presentationml/2006/main">
  <p:tag name="THINKCELLSHAPEDONOTDELETE" val="td2dnCiCSjFsxMV824WxyxA"/>
</p:tagLst>
</file>

<file path=ppt/tags/tag109.xml><?xml version="1.0" encoding="utf-8"?>
<p:tagLst xmlns:a="http://schemas.openxmlformats.org/drawingml/2006/main" xmlns:r="http://schemas.openxmlformats.org/officeDocument/2006/relationships" xmlns:p="http://schemas.openxmlformats.org/presentationml/2006/main">
  <p:tag name="THINKCELLSHAPEDONOTDELETE" val="tn0JqVLKbkp9R543nWZkJMg"/>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0.xml><?xml version="1.0" encoding="utf-8"?>
<p:tagLst xmlns:a="http://schemas.openxmlformats.org/drawingml/2006/main" xmlns:r="http://schemas.openxmlformats.org/officeDocument/2006/relationships" xmlns:p="http://schemas.openxmlformats.org/presentationml/2006/main">
  <p:tag name="THINKCELLSHAPEDONOTDELETE" val="tIdHkR_iVCSHxgTuwid6PFw"/>
</p:tagLst>
</file>

<file path=ppt/tags/tag111.xml><?xml version="1.0" encoding="utf-8"?>
<p:tagLst xmlns:a="http://schemas.openxmlformats.org/drawingml/2006/main" xmlns:r="http://schemas.openxmlformats.org/officeDocument/2006/relationships" xmlns:p="http://schemas.openxmlformats.org/presentationml/2006/main">
  <p:tag name="THINKCELLSHAPEDONOTDELETE" val="t01rKhKD.VVPR8E5NtMhgVg"/>
</p:tagLst>
</file>

<file path=ppt/tags/tag112.xml><?xml version="1.0" encoding="utf-8"?>
<p:tagLst xmlns:a="http://schemas.openxmlformats.org/drawingml/2006/main" xmlns:r="http://schemas.openxmlformats.org/officeDocument/2006/relationships" xmlns:p="http://schemas.openxmlformats.org/presentationml/2006/main">
  <p:tag name="THINKCELLSHAPEDONOTDELETE" val="t9tQ1El_DcUjJHkFqPPDo4g"/>
</p:tagLst>
</file>

<file path=ppt/tags/tag113.xml><?xml version="1.0" encoding="utf-8"?>
<p:tagLst xmlns:a="http://schemas.openxmlformats.org/drawingml/2006/main" xmlns:r="http://schemas.openxmlformats.org/officeDocument/2006/relationships" xmlns:p="http://schemas.openxmlformats.org/presentationml/2006/main">
  <p:tag name="THINKCELLSHAPEDONOTDELETE" val="tz3B4Zul_Q39NnpgOJKE9WQ"/>
</p:tagLst>
</file>

<file path=ppt/tags/tag114.xml><?xml version="1.0" encoding="utf-8"?>
<p:tagLst xmlns:a="http://schemas.openxmlformats.org/drawingml/2006/main" xmlns:r="http://schemas.openxmlformats.org/officeDocument/2006/relationships" xmlns:p="http://schemas.openxmlformats.org/presentationml/2006/main">
  <p:tag name="THINKCELLSHAPEDONOTDELETE" val="t_Kmph1_2F8MWQQjAOYJyxg"/>
</p:tagLst>
</file>

<file path=ppt/tags/tag1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7.xml><?xml version="1.0" encoding="utf-8"?>
<p:tagLst xmlns:a="http://schemas.openxmlformats.org/drawingml/2006/main" xmlns:r="http://schemas.openxmlformats.org/officeDocument/2006/relationships" xmlns:p="http://schemas.openxmlformats.org/presentationml/2006/main">
  <p:tag name="THINKCELLSHAPEDONOTDELETE" val="tsY1bLcFPJ3ywcTD1JXqkIg"/>
</p:tagLst>
</file>

<file path=ppt/tags/tag118.xml><?xml version="1.0" encoding="utf-8"?>
<p:tagLst xmlns:a="http://schemas.openxmlformats.org/drawingml/2006/main" xmlns:r="http://schemas.openxmlformats.org/officeDocument/2006/relationships" xmlns:p="http://schemas.openxmlformats.org/presentationml/2006/main">
  <p:tag name="THINKCELLSHAPEDONOTDELETE" val="to7c5gYszv1_xdRufiaOAgA"/>
</p:tagLst>
</file>

<file path=ppt/tags/tag119.xml><?xml version="1.0" encoding="utf-8"?>
<p:tagLst xmlns:a="http://schemas.openxmlformats.org/drawingml/2006/main" xmlns:r="http://schemas.openxmlformats.org/officeDocument/2006/relationships" xmlns:p="http://schemas.openxmlformats.org/presentationml/2006/main">
  <p:tag name="THINKCELLSHAPEDONOTDELETE" val="tN9eiHVGVD0rcpRaJOAgPNQ"/>
</p:tagLst>
</file>

<file path=ppt/tags/tag12.xml><?xml version="1.0" encoding="utf-8"?>
<p:tagLst xmlns:a="http://schemas.openxmlformats.org/drawingml/2006/main" xmlns:r="http://schemas.openxmlformats.org/officeDocument/2006/relationships" xmlns:p="http://schemas.openxmlformats.org/presentationml/2006/main">
  <p:tag name="BTFPLAYOUTENABLED" val="1"/>
  <p:tag name="BTFPLAYOUTCOLUMNS" val="1"/>
</p:tagLst>
</file>

<file path=ppt/tags/tag120.xml><?xml version="1.0" encoding="utf-8"?>
<p:tagLst xmlns:a="http://schemas.openxmlformats.org/drawingml/2006/main" xmlns:r="http://schemas.openxmlformats.org/officeDocument/2006/relationships" xmlns:p="http://schemas.openxmlformats.org/presentationml/2006/main">
  <p:tag name="THINKCELLSHAPEDONOTDELETE" val="tEtyDADrY8R5d_.ECAxMWiA"/>
</p:tagLst>
</file>

<file path=ppt/tags/tag121.xml><?xml version="1.0" encoding="utf-8"?>
<p:tagLst xmlns:a="http://schemas.openxmlformats.org/drawingml/2006/main" xmlns:r="http://schemas.openxmlformats.org/officeDocument/2006/relationships" xmlns:p="http://schemas.openxmlformats.org/presentationml/2006/main">
  <p:tag name="THINKCELLSHAPEDONOTDELETE" val="tzxctQGgAAiDC_tnu3YMEVA"/>
</p:tagLst>
</file>

<file path=ppt/tags/tag122.xml><?xml version="1.0" encoding="utf-8"?>
<p:tagLst xmlns:a="http://schemas.openxmlformats.org/drawingml/2006/main" xmlns:r="http://schemas.openxmlformats.org/officeDocument/2006/relationships" xmlns:p="http://schemas.openxmlformats.org/presentationml/2006/main">
  <p:tag name="THINKCELLSHAPEDONOTDELETE" val="t6FS91pdKco87GxqAMQn8QA"/>
</p:tagLst>
</file>

<file path=ppt/tags/tag123.xml><?xml version="1.0" encoding="utf-8"?>
<p:tagLst xmlns:a="http://schemas.openxmlformats.org/drawingml/2006/main" xmlns:r="http://schemas.openxmlformats.org/officeDocument/2006/relationships" xmlns:p="http://schemas.openxmlformats.org/presentationml/2006/main">
  <p:tag name="THINKCELLSHAPEDONOTDELETE" val="t1L82XWVQtIpq.kuP2t6wKQ"/>
</p:tagLst>
</file>

<file path=ppt/tags/tag124.xml><?xml version="1.0" encoding="utf-8"?>
<p:tagLst xmlns:a="http://schemas.openxmlformats.org/drawingml/2006/main" xmlns:r="http://schemas.openxmlformats.org/officeDocument/2006/relationships" xmlns:p="http://schemas.openxmlformats.org/presentationml/2006/main">
  <p:tag name="THINKCELLSHAPEDONOTDELETE" val="tp9Zzp.yyMmruqF3XgON6vg"/>
</p:tagLst>
</file>

<file path=ppt/tags/tag125.xml><?xml version="1.0" encoding="utf-8"?>
<p:tagLst xmlns:a="http://schemas.openxmlformats.org/drawingml/2006/main" xmlns:r="http://schemas.openxmlformats.org/officeDocument/2006/relationships" xmlns:p="http://schemas.openxmlformats.org/presentationml/2006/main">
  <p:tag name="THINKCELLSHAPEDONOTDELETE" val="taK84cCSEqpzSV5Zc8BBztw"/>
</p:tagLst>
</file>

<file path=ppt/tags/tag126.xml><?xml version="1.0" encoding="utf-8"?>
<p:tagLst xmlns:a="http://schemas.openxmlformats.org/drawingml/2006/main" xmlns:r="http://schemas.openxmlformats.org/officeDocument/2006/relationships" xmlns:p="http://schemas.openxmlformats.org/presentationml/2006/main">
  <p:tag name="THINKCELLSHAPEDONOTDELETE" val="tbmXfFEpTlysSUcq.Xpf4dQ"/>
</p:tagLst>
</file>

<file path=ppt/tags/tag12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8.xml><?xml version="1.0" encoding="utf-8"?>
<p:tagLst xmlns:a="http://schemas.openxmlformats.org/drawingml/2006/main" xmlns:r="http://schemas.openxmlformats.org/officeDocument/2006/relationships" xmlns:p="http://schemas.openxmlformats.org/presentationml/2006/main">
  <p:tag name="THINKCELLSHAPEDONOTDELETE" val="tlJ.eExE4iAINy3uf7VWyVw"/>
</p:tagLst>
</file>

<file path=ppt/tags/tag129.xml><?xml version="1.0" encoding="utf-8"?>
<p:tagLst xmlns:a="http://schemas.openxmlformats.org/drawingml/2006/main" xmlns:r="http://schemas.openxmlformats.org/officeDocument/2006/relationships" xmlns:p="http://schemas.openxmlformats.org/presentationml/2006/main">
  <p:tag name="THINKCELLSHAPEDONOTDELETE" val="tQJnA_pYN.RXAq7_F1TgeIA"/>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0.xml><?xml version="1.0" encoding="utf-8"?>
<p:tagLst xmlns:a="http://schemas.openxmlformats.org/drawingml/2006/main" xmlns:r="http://schemas.openxmlformats.org/officeDocument/2006/relationships" xmlns:p="http://schemas.openxmlformats.org/presentationml/2006/main">
  <p:tag name="THINKCELLSHAPEDONOTDELETE" val="tUp61cxLg8MllSQ9IHMUtRg"/>
</p:tagLst>
</file>

<file path=ppt/tags/tag131.xml><?xml version="1.0" encoding="utf-8"?>
<p:tagLst xmlns:a="http://schemas.openxmlformats.org/drawingml/2006/main" xmlns:r="http://schemas.openxmlformats.org/officeDocument/2006/relationships" xmlns:p="http://schemas.openxmlformats.org/presentationml/2006/main">
  <p:tag name="THINKCELLSHAPEDONOTDELETE" val="tBeBllSN8BxYIH2gSJwJRWQ"/>
</p:tagLst>
</file>

<file path=ppt/tags/tag132.xml><?xml version="1.0" encoding="utf-8"?>
<p:tagLst xmlns:a="http://schemas.openxmlformats.org/drawingml/2006/main" xmlns:r="http://schemas.openxmlformats.org/officeDocument/2006/relationships" xmlns:p="http://schemas.openxmlformats.org/presentationml/2006/main">
  <p:tag name="THINKCELLSHAPEDONOTDELETE" val="tJUHB_p7sBXyxHQa82gzjyQ"/>
</p:tagLst>
</file>

<file path=ppt/tags/tag133.xml><?xml version="1.0" encoding="utf-8"?>
<p:tagLst xmlns:a="http://schemas.openxmlformats.org/drawingml/2006/main" xmlns:r="http://schemas.openxmlformats.org/officeDocument/2006/relationships" xmlns:p="http://schemas.openxmlformats.org/presentationml/2006/main">
  <p:tag name="THINKCELLSHAPEDONOTDELETE" val="t_kQ7pAvMZMvlvk5snYKMJw"/>
</p:tagLst>
</file>

<file path=ppt/tags/tag134.xml><?xml version="1.0" encoding="utf-8"?>
<p:tagLst xmlns:a="http://schemas.openxmlformats.org/drawingml/2006/main" xmlns:r="http://schemas.openxmlformats.org/officeDocument/2006/relationships" xmlns:p="http://schemas.openxmlformats.org/presentationml/2006/main">
  <p:tag name="THINKCELLSHAPEDONOTDELETE" val="tez28CNoypvtpH0yKEkWN8g"/>
</p:tagLst>
</file>

<file path=ppt/tags/tag135.xml><?xml version="1.0" encoding="utf-8"?>
<p:tagLst xmlns:a="http://schemas.openxmlformats.org/drawingml/2006/main" xmlns:r="http://schemas.openxmlformats.org/officeDocument/2006/relationships" xmlns:p="http://schemas.openxmlformats.org/presentationml/2006/main">
  <p:tag name="THINKCELLSHAPEDONOTDELETE" val="t0ez47HexRrwMW1OUldjDnw"/>
</p:tagLst>
</file>

<file path=ppt/tags/tag136.xml><?xml version="1.0" encoding="utf-8"?>
<p:tagLst xmlns:a="http://schemas.openxmlformats.org/drawingml/2006/main" xmlns:r="http://schemas.openxmlformats.org/officeDocument/2006/relationships" xmlns:p="http://schemas.openxmlformats.org/presentationml/2006/main">
  <p:tag name="THINKCELLSHAPEDONOTDELETE" val="t1OLoKzrWt4GycRTrXgix3w"/>
</p:tagLst>
</file>

<file path=ppt/tags/tag137.xml><?xml version="1.0" encoding="utf-8"?>
<p:tagLst xmlns:a="http://schemas.openxmlformats.org/drawingml/2006/main" xmlns:r="http://schemas.openxmlformats.org/officeDocument/2006/relationships" xmlns:p="http://schemas.openxmlformats.org/presentationml/2006/main">
  <p:tag name="THINKCELLSHAPEDONOTDELETE" val="tjp.AW27C2BzhnYHnhl2Npw"/>
</p:tagLst>
</file>

<file path=ppt/tags/tag138.xml><?xml version="1.0" encoding="utf-8"?>
<p:tagLst xmlns:a="http://schemas.openxmlformats.org/drawingml/2006/main" xmlns:r="http://schemas.openxmlformats.org/officeDocument/2006/relationships" xmlns:p="http://schemas.openxmlformats.org/presentationml/2006/main">
  <p:tag name="THINKCELLSHAPEDONOTDELETE" val="tww0iQI6EZXD5oV5BDSAsPg"/>
</p:tagLst>
</file>

<file path=ppt/tags/tag139.xml><?xml version="1.0" encoding="utf-8"?>
<p:tagLst xmlns:a="http://schemas.openxmlformats.org/drawingml/2006/main" xmlns:r="http://schemas.openxmlformats.org/officeDocument/2006/relationships" xmlns:p="http://schemas.openxmlformats.org/presentationml/2006/main">
  <p:tag name="THINKCELLSHAPEDONOTDELETE" val="trbsEXftb_9nVRx5Yv_a_iA"/>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0.xml><?xml version="1.0" encoding="utf-8"?>
<p:tagLst xmlns:a="http://schemas.openxmlformats.org/drawingml/2006/main" xmlns:r="http://schemas.openxmlformats.org/officeDocument/2006/relationships" xmlns:p="http://schemas.openxmlformats.org/presentationml/2006/main">
  <p:tag name="THINKCELLSHAPEDONOTDELETE" val="tdsaoehjZOXi0tj6XEyuMCw"/>
</p:tagLst>
</file>

<file path=ppt/tags/tag141.xml><?xml version="1.0" encoding="utf-8"?>
<p:tagLst xmlns:a="http://schemas.openxmlformats.org/drawingml/2006/main" xmlns:r="http://schemas.openxmlformats.org/officeDocument/2006/relationships" xmlns:p="http://schemas.openxmlformats.org/presentationml/2006/main">
  <p:tag name="THINKCELLSHAPEDONOTDELETE" val="tuqP.PNlyVIhjNSO.qYA3sQ"/>
</p:tagLst>
</file>

<file path=ppt/tags/tag142.xml><?xml version="1.0" encoding="utf-8"?>
<p:tagLst xmlns:a="http://schemas.openxmlformats.org/drawingml/2006/main" xmlns:r="http://schemas.openxmlformats.org/officeDocument/2006/relationships" xmlns:p="http://schemas.openxmlformats.org/presentationml/2006/main">
  <p:tag name="THINKCELLSHAPEDONOTDELETE" val="tCj_ze1i4I9Qph2ol9G62RA"/>
</p:tagLst>
</file>

<file path=ppt/tags/tag143.xml><?xml version="1.0" encoding="utf-8"?>
<p:tagLst xmlns:a="http://schemas.openxmlformats.org/drawingml/2006/main" xmlns:r="http://schemas.openxmlformats.org/officeDocument/2006/relationships" xmlns:p="http://schemas.openxmlformats.org/presentationml/2006/main">
  <p:tag name="THINKCELLSHAPEDONOTDELETE" val="t6s2cQICZjeiCLDtOzthyuQ"/>
</p:tagLst>
</file>

<file path=ppt/tags/tag144.xml><?xml version="1.0" encoding="utf-8"?>
<p:tagLst xmlns:a="http://schemas.openxmlformats.org/drawingml/2006/main" xmlns:r="http://schemas.openxmlformats.org/officeDocument/2006/relationships" xmlns:p="http://schemas.openxmlformats.org/presentationml/2006/main">
  <p:tag name="THINKCELLSHAPEDONOTDELETE" val="tR8g_i23q0vD7y4_l_XK3Og"/>
</p:tagLst>
</file>

<file path=ppt/tags/tag145.xml><?xml version="1.0" encoding="utf-8"?>
<p:tagLst xmlns:a="http://schemas.openxmlformats.org/drawingml/2006/main" xmlns:r="http://schemas.openxmlformats.org/officeDocument/2006/relationships" xmlns:p="http://schemas.openxmlformats.org/presentationml/2006/main">
  <p:tag name="THINKCELLSHAPEDONOTDELETE" val="t9VNBp4_inWx3mFqUqjPdxg"/>
</p:tagLst>
</file>

<file path=ppt/tags/tag146.xml><?xml version="1.0" encoding="utf-8"?>
<p:tagLst xmlns:a="http://schemas.openxmlformats.org/drawingml/2006/main" xmlns:r="http://schemas.openxmlformats.org/officeDocument/2006/relationships" xmlns:p="http://schemas.openxmlformats.org/presentationml/2006/main">
  <p:tag name="THINKCELLSHAPEDONOTDELETE" val="tSeaQ4y527vJIX5bbSjzNkg"/>
</p:tagLst>
</file>

<file path=ppt/tags/tag147.xml><?xml version="1.0" encoding="utf-8"?>
<p:tagLst xmlns:a="http://schemas.openxmlformats.org/drawingml/2006/main" xmlns:r="http://schemas.openxmlformats.org/officeDocument/2006/relationships" xmlns:p="http://schemas.openxmlformats.org/presentationml/2006/main">
  <p:tag name="THINKCELLSHAPEDONOTDELETE" val="tiNs18bb3ZjzSUaAkhhIFGw"/>
</p:tagLst>
</file>

<file path=ppt/tags/tag148.xml><?xml version="1.0" encoding="utf-8"?>
<p:tagLst xmlns:a="http://schemas.openxmlformats.org/drawingml/2006/main" xmlns:r="http://schemas.openxmlformats.org/officeDocument/2006/relationships" xmlns:p="http://schemas.openxmlformats.org/presentationml/2006/main">
  <p:tag name="THINKCELLSHAPEDONOTDELETE" val="tg_mCvgg_SSITvGdK1wD.Ug"/>
</p:tagLst>
</file>

<file path=ppt/tags/tag149.xml><?xml version="1.0" encoding="utf-8"?>
<p:tagLst xmlns:a="http://schemas.openxmlformats.org/drawingml/2006/main" xmlns:r="http://schemas.openxmlformats.org/officeDocument/2006/relationships" xmlns:p="http://schemas.openxmlformats.org/presentationml/2006/main">
  <p:tag name="THINKCELLSHAPEDONOTDELETE" val="tuqZlcNH_PUiMIIRYCL7lDw"/>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0.xml><?xml version="1.0" encoding="utf-8"?>
<p:tagLst xmlns:a="http://schemas.openxmlformats.org/drawingml/2006/main" xmlns:r="http://schemas.openxmlformats.org/officeDocument/2006/relationships" xmlns:p="http://schemas.openxmlformats.org/presentationml/2006/main">
  <p:tag name="THINKCELLSHAPEDONOTDELETE" val="tylMkpAdGsdK94Bb3pPHYtg"/>
</p:tagLst>
</file>

<file path=ppt/tags/tag151.xml><?xml version="1.0" encoding="utf-8"?>
<p:tagLst xmlns:a="http://schemas.openxmlformats.org/drawingml/2006/main" xmlns:r="http://schemas.openxmlformats.org/officeDocument/2006/relationships" xmlns:p="http://schemas.openxmlformats.org/presentationml/2006/main">
  <p:tag name="THINKCELLSHAPEDONOTDELETE" val="tGdgTG9eBPsrKcIe9YnmrLA"/>
</p:tagLst>
</file>

<file path=ppt/tags/tag152.xml><?xml version="1.0" encoding="utf-8"?>
<p:tagLst xmlns:a="http://schemas.openxmlformats.org/drawingml/2006/main" xmlns:r="http://schemas.openxmlformats.org/officeDocument/2006/relationships" xmlns:p="http://schemas.openxmlformats.org/presentationml/2006/main">
  <p:tag name="THINKCELLSHAPEDONOTDELETE" val="tWIKG6OHnFBmLTDrw.Kq0sA"/>
</p:tagLst>
</file>

<file path=ppt/tags/tag153.xml><?xml version="1.0" encoding="utf-8"?>
<p:tagLst xmlns:a="http://schemas.openxmlformats.org/drawingml/2006/main" xmlns:r="http://schemas.openxmlformats.org/officeDocument/2006/relationships" xmlns:p="http://schemas.openxmlformats.org/presentationml/2006/main">
  <p:tag name="THINKCELLSHAPEDONOTDELETE" val="ts1Y1GmAnAG2QgtM3YkRJGw"/>
</p:tagLst>
</file>

<file path=ppt/tags/tag154.xml><?xml version="1.0" encoding="utf-8"?>
<p:tagLst xmlns:a="http://schemas.openxmlformats.org/drawingml/2006/main" xmlns:r="http://schemas.openxmlformats.org/officeDocument/2006/relationships" xmlns:p="http://schemas.openxmlformats.org/presentationml/2006/main">
  <p:tag name="THINKCELLSHAPEDONOTDELETE" val="t2CmMIb1G20UpWzxL1cTyjw"/>
</p:tagLst>
</file>

<file path=ppt/tags/tag155.xml><?xml version="1.0" encoding="utf-8"?>
<p:tagLst xmlns:a="http://schemas.openxmlformats.org/drawingml/2006/main" xmlns:r="http://schemas.openxmlformats.org/officeDocument/2006/relationships" xmlns:p="http://schemas.openxmlformats.org/presentationml/2006/main">
  <p:tag name="THINKCELLSHAPEDONOTDELETE" val="tiCopDu_nqIjzKzX6ql2mxw"/>
</p:tagLst>
</file>

<file path=ppt/tags/tag156.xml><?xml version="1.0" encoding="utf-8"?>
<p:tagLst xmlns:a="http://schemas.openxmlformats.org/drawingml/2006/main" xmlns:r="http://schemas.openxmlformats.org/officeDocument/2006/relationships" xmlns:p="http://schemas.openxmlformats.org/presentationml/2006/main">
  <p:tag name="THINKCELLSHAPEDONOTDELETE" val="toj8vYAEKvpv8Gqvy_7Bdmw"/>
</p:tagLst>
</file>

<file path=ppt/tags/tag157.xml><?xml version="1.0" encoding="utf-8"?>
<p:tagLst xmlns:a="http://schemas.openxmlformats.org/drawingml/2006/main" xmlns:r="http://schemas.openxmlformats.org/officeDocument/2006/relationships" xmlns:p="http://schemas.openxmlformats.org/presentationml/2006/main">
  <p:tag name="THINKCELLSHAPEDONOTDELETE" val="tq659ulQmmswyiGMc8eqmyg"/>
</p:tagLst>
</file>

<file path=ppt/tags/tag158.xml><?xml version="1.0" encoding="utf-8"?>
<p:tagLst xmlns:a="http://schemas.openxmlformats.org/drawingml/2006/main" xmlns:r="http://schemas.openxmlformats.org/officeDocument/2006/relationships" xmlns:p="http://schemas.openxmlformats.org/presentationml/2006/main">
  <p:tag name="THINKCELLSHAPEDONOTDELETE" val="tIJulZudUiIMCVOUZ9HYUrA"/>
</p:tagLst>
</file>

<file path=ppt/tags/tag159.xml><?xml version="1.0" encoding="utf-8"?>
<p:tagLst xmlns:a="http://schemas.openxmlformats.org/drawingml/2006/main" xmlns:r="http://schemas.openxmlformats.org/officeDocument/2006/relationships" xmlns:p="http://schemas.openxmlformats.org/presentationml/2006/main">
  <p:tag name="THINKCELLSHAPEDONOTDELETE" val="twoDuL1u463csnjIyzC3cuw"/>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0.xml><?xml version="1.0" encoding="utf-8"?>
<p:tagLst xmlns:a="http://schemas.openxmlformats.org/drawingml/2006/main" xmlns:r="http://schemas.openxmlformats.org/officeDocument/2006/relationships" xmlns:p="http://schemas.openxmlformats.org/presentationml/2006/main">
  <p:tag name="THINKCELLSHAPEDONOTDELETE" val="tYVqsbPxiQnAOyTLnJwmPug"/>
</p:tagLst>
</file>

<file path=ppt/tags/tag161.xml><?xml version="1.0" encoding="utf-8"?>
<p:tagLst xmlns:a="http://schemas.openxmlformats.org/drawingml/2006/main" xmlns:r="http://schemas.openxmlformats.org/officeDocument/2006/relationships" xmlns:p="http://schemas.openxmlformats.org/presentationml/2006/main">
  <p:tag name="THINKCELLSHAPEDONOTDELETE" val="tiZdWXpPQ1si6gm38ZbKdqQ"/>
</p:tagLst>
</file>

<file path=ppt/tags/tag162.xml><?xml version="1.0" encoding="utf-8"?>
<p:tagLst xmlns:a="http://schemas.openxmlformats.org/drawingml/2006/main" xmlns:r="http://schemas.openxmlformats.org/officeDocument/2006/relationships" xmlns:p="http://schemas.openxmlformats.org/presentationml/2006/main">
  <p:tag name="THINKCELLSHAPEDONOTDELETE" val="tGotjVYxzvUe2gXZmzfSAig"/>
</p:tagLst>
</file>

<file path=ppt/tags/tag163.xml><?xml version="1.0" encoding="utf-8"?>
<p:tagLst xmlns:a="http://schemas.openxmlformats.org/drawingml/2006/main" xmlns:r="http://schemas.openxmlformats.org/officeDocument/2006/relationships" xmlns:p="http://schemas.openxmlformats.org/presentationml/2006/main">
  <p:tag name="THINKCELLSHAPEDONOTDELETE" val="t6698VTXHhYUqhk7JUekfwA"/>
</p:tagLst>
</file>

<file path=ppt/tags/tag164.xml><?xml version="1.0" encoding="utf-8"?>
<p:tagLst xmlns:a="http://schemas.openxmlformats.org/drawingml/2006/main" xmlns:r="http://schemas.openxmlformats.org/officeDocument/2006/relationships" xmlns:p="http://schemas.openxmlformats.org/presentationml/2006/main">
  <p:tag name="THINKCELLSHAPEDONOTDELETE" val="tv531fCaXOa8ws7m4x7oBgQ"/>
</p:tagLst>
</file>

<file path=ppt/tags/tag165.xml><?xml version="1.0" encoding="utf-8"?>
<p:tagLst xmlns:a="http://schemas.openxmlformats.org/drawingml/2006/main" xmlns:r="http://schemas.openxmlformats.org/officeDocument/2006/relationships" xmlns:p="http://schemas.openxmlformats.org/presentationml/2006/main">
  <p:tag name="THINKCELLSHAPEDONOTDELETE" val="tujFr.8G.0M7QG1l4pPkByA"/>
</p:tagLst>
</file>

<file path=ppt/tags/tag166.xml><?xml version="1.0" encoding="utf-8"?>
<p:tagLst xmlns:a="http://schemas.openxmlformats.org/drawingml/2006/main" xmlns:r="http://schemas.openxmlformats.org/officeDocument/2006/relationships" xmlns:p="http://schemas.openxmlformats.org/presentationml/2006/main">
  <p:tag name="THINKCELLSHAPEDONOTDELETE" val="t2VYBYtFFqcM7jAuiR74AmA"/>
</p:tagLst>
</file>

<file path=ppt/tags/tag167.xml><?xml version="1.0" encoding="utf-8"?>
<p:tagLst xmlns:a="http://schemas.openxmlformats.org/drawingml/2006/main" xmlns:r="http://schemas.openxmlformats.org/officeDocument/2006/relationships" xmlns:p="http://schemas.openxmlformats.org/presentationml/2006/main">
  <p:tag name="THINKCELLSHAPEDONOTDELETE" val="t47ssApSWfCKYuAT6eGgwIw"/>
</p:tagLst>
</file>

<file path=ppt/tags/tag168.xml><?xml version="1.0" encoding="utf-8"?>
<p:tagLst xmlns:a="http://schemas.openxmlformats.org/drawingml/2006/main" xmlns:r="http://schemas.openxmlformats.org/officeDocument/2006/relationships" xmlns:p="http://schemas.openxmlformats.org/presentationml/2006/main">
  <p:tag name="THINKCELLSHAPEDONOTDELETE" val="tOpteTafZuJQBs4qtucLOTg"/>
</p:tagLst>
</file>

<file path=ppt/tags/tag169.xml><?xml version="1.0" encoding="utf-8"?>
<p:tagLst xmlns:a="http://schemas.openxmlformats.org/drawingml/2006/main" xmlns:r="http://schemas.openxmlformats.org/officeDocument/2006/relationships" xmlns:p="http://schemas.openxmlformats.org/presentationml/2006/main">
  <p:tag name="THINKCELLSHAPEDONOTDELETE" val="tHHamU9Wcv3GItxvfVyi2rA"/>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0.xml><?xml version="1.0" encoding="utf-8"?>
<p:tagLst xmlns:a="http://schemas.openxmlformats.org/drawingml/2006/main" xmlns:r="http://schemas.openxmlformats.org/officeDocument/2006/relationships" xmlns:p="http://schemas.openxmlformats.org/presentationml/2006/main">
  <p:tag name="THINKCELLSHAPEDONOTDELETE" val="tUFL5dLOJy2tPKiqx5p0qFQ"/>
</p:tagLst>
</file>

<file path=ppt/tags/tag171.xml><?xml version="1.0" encoding="utf-8"?>
<p:tagLst xmlns:a="http://schemas.openxmlformats.org/drawingml/2006/main" xmlns:r="http://schemas.openxmlformats.org/officeDocument/2006/relationships" xmlns:p="http://schemas.openxmlformats.org/presentationml/2006/main">
  <p:tag name="THINKCELLSHAPEDONOTDELETE" val="t1japvQCMB9QOO1YNWYbMQQ"/>
</p:tagLst>
</file>

<file path=ppt/tags/tag172.xml><?xml version="1.0" encoding="utf-8"?>
<p:tagLst xmlns:a="http://schemas.openxmlformats.org/drawingml/2006/main" xmlns:r="http://schemas.openxmlformats.org/officeDocument/2006/relationships" xmlns:p="http://schemas.openxmlformats.org/presentationml/2006/main">
  <p:tag name="THINKCELLSHAPEDONOTDELETE" val="tGuVASH1RYotfcf8E8sfCJQ"/>
</p:tagLst>
</file>

<file path=ppt/tags/tag173.xml><?xml version="1.0" encoding="utf-8"?>
<p:tagLst xmlns:a="http://schemas.openxmlformats.org/drawingml/2006/main" xmlns:r="http://schemas.openxmlformats.org/officeDocument/2006/relationships" xmlns:p="http://schemas.openxmlformats.org/presentationml/2006/main">
  <p:tag name="THINKCELLSHAPEDONOTDELETE" val="tBOBLhZ_1i.3oZHyvLlst6Q"/>
</p:tagLst>
</file>

<file path=ppt/tags/tag174.xml><?xml version="1.0" encoding="utf-8"?>
<p:tagLst xmlns:a="http://schemas.openxmlformats.org/drawingml/2006/main" xmlns:r="http://schemas.openxmlformats.org/officeDocument/2006/relationships" xmlns:p="http://schemas.openxmlformats.org/presentationml/2006/main">
  <p:tag name="THINKCELLSHAPEDONOTDELETE" val="tJgQVTLTxd9feTS7BdQqHsg"/>
</p:tagLst>
</file>

<file path=ppt/tags/tag175.xml><?xml version="1.0" encoding="utf-8"?>
<p:tagLst xmlns:a="http://schemas.openxmlformats.org/drawingml/2006/main" xmlns:r="http://schemas.openxmlformats.org/officeDocument/2006/relationships" xmlns:p="http://schemas.openxmlformats.org/presentationml/2006/main">
  <p:tag name="THINKCELLSHAPEDONOTDELETE" val="teNn3MWK5gz4lGNvfJjcdiw"/>
</p:tagLst>
</file>

<file path=ppt/tags/tag176.xml><?xml version="1.0" encoding="utf-8"?>
<p:tagLst xmlns:a="http://schemas.openxmlformats.org/drawingml/2006/main" xmlns:r="http://schemas.openxmlformats.org/officeDocument/2006/relationships" xmlns:p="http://schemas.openxmlformats.org/presentationml/2006/main">
  <p:tag name="THINKCELLSHAPEDONOTDELETE" val="tZpBF6m4njmvojhdASu2r9g"/>
</p:tagLst>
</file>

<file path=ppt/tags/tag177.xml><?xml version="1.0" encoding="utf-8"?>
<p:tagLst xmlns:a="http://schemas.openxmlformats.org/drawingml/2006/main" xmlns:r="http://schemas.openxmlformats.org/officeDocument/2006/relationships" xmlns:p="http://schemas.openxmlformats.org/presentationml/2006/main">
  <p:tag name="THINKCELLSHAPEDONOTDELETE" val="tc5fK9pu4oJii2mOvPNLA5Q"/>
</p:tagLst>
</file>

<file path=ppt/tags/tag178.xml><?xml version="1.0" encoding="utf-8"?>
<p:tagLst xmlns:a="http://schemas.openxmlformats.org/drawingml/2006/main" xmlns:r="http://schemas.openxmlformats.org/officeDocument/2006/relationships" xmlns:p="http://schemas.openxmlformats.org/presentationml/2006/main">
  <p:tag name="THINKCELLSHAPEDONOTDELETE" val="tupo3_UJ_72TZz2VVIFiQ7Q"/>
</p:tagLst>
</file>

<file path=ppt/tags/tag179.xml><?xml version="1.0" encoding="utf-8"?>
<p:tagLst xmlns:a="http://schemas.openxmlformats.org/drawingml/2006/main" xmlns:r="http://schemas.openxmlformats.org/officeDocument/2006/relationships" xmlns:p="http://schemas.openxmlformats.org/presentationml/2006/main">
  <p:tag name="THINKCELLSHAPEDONOTDELETE" val="tvFGUS959Yt9YZ9WPsDLw2Q"/>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0.xml><?xml version="1.0" encoding="utf-8"?>
<p:tagLst xmlns:a="http://schemas.openxmlformats.org/drawingml/2006/main" xmlns:r="http://schemas.openxmlformats.org/officeDocument/2006/relationships" xmlns:p="http://schemas.openxmlformats.org/presentationml/2006/main">
  <p:tag name="THINKCELLSHAPEDONOTDELETE" val="tJzqLMnoxfpNv3MAIzaVTLg"/>
</p:tagLst>
</file>

<file path=ppt/tags/tag181.xml><?xml version="1.0" encoding="utf-8"?>
<p:tagLst xmlns:a="http://schemas.openxmlformats.org/drawingml/2006/main" xmlns:r="http://schemas.openxmlformats.org/officeDocument/2006/relationships" xmlns:p="http://schemas.openxmlformats.org/presentationml/2006/main">
  <p:tag name="THINKCELLSHAPEDONOTDELETE" val="t3gJBsmuhi3VB6gKr.SZsmg"/>
</p:tagLst>
</file>

<file path=ppt/tags/tag182.xml><?xml version="1.0" encoding="utf-8"?>
<p:tagLst xmlns:a="http://schemas.openxmlformats.org/drawingml/2006/main" xmlns:r="http://schemas.openxmlformats.org/officeDocument/2006/relationships" xmlns:p="http://schemas.openxmlformats.org/presentationml/2006/main">
  <p:tag name="THINKCELLSHAPEDONOTDELETE" val="tQx4RcFH7UBCy0oktFj5wkQ"/>
</p:tagLst>
</file>

<file path=ppt/tags/tag18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4.xml><?xml version="1.0" encoding="utf-8"?>
<p:tagLst xmlns:a="http://schemas.openxmlformats.org/drawingml/2006/main" xmlns:r="http://schemas.openxmlformats.org/officeDocument/2006/relationships" xmlns:p="http://schemas.openxmlformats.org/presentationml/2006/main">
  <p:tag name="THINKCELLSHAPEDONOTDELETE" val="t2zra.YdBf.dFuFM3FwyloA"/>
</p:tagLst>
</file>

<file path=ppt/tags/tag185.xml><?xml version="1.0" encoding="utf-8"?>
<p:tagLst xmlns:a="http://schemas.openxmlformats.org/drawingml/2006/main" xmlns:r="http://schemas.openxmlformats.org/officeDocument/2006/relationships" xmlns:p="http://schemas.openxmlformats.org/presentationml/2006/main">
  <p:tag name="THINKCELLSHAPEDONOTDELETE" val="tJKnLWA071CXOk53neTgVVA"/>
</p:tagLst>
</file>

<file path=ppt/tags/tag186.xml><?xml version="1.0" encoding="utf-8"?>
<p:tagLst xmlns:a="http://schemas.openxmlformats.org/drawingml/2006/main" xmlns:r="http://schemas.openxmlformats.org/officeDocument/2006/relationships" xmlns:p="http://schemas.openxmlformats.org/presentationml/2006/main">
  <p:tag name="THINKCELLSHAPEDONOTDELETE" val="tw5GWYFLau4NncvSY5iiTmQ"/>
</p:tagLst>
</file>

<file path=ppt/tags/tag187.xml><?xml version="1.0" encoding="utf-8"?>
<p:tagLst xmlns:a="http://schemas.openxmlformats.org/drawingml/2006/main" xmlns:r="http://schemas.openxmlformats.org/officeDocument/2006/relationships" xmlns:p="http://schemas.openxmlformats.org/presentationml/2006/main">
  <p:tag name="THINKCELLSHAPEDONOTDELETE" val="tln8358a.48NuhnEIUi02jw"/>
</p:tagLst>
</file>

<file path=ppt/tags/tag188.xml><?xml version="1.0" encoding="utf-8"?>
<p:tagLst xmlns:a="http://schemas.openxmlformats.org/drawingml/2006/main" xmlns:r="http://schemas.openxmlformats.org/officeDocument/2006/relationships" xmlns:p="http://schemas.openxmlformats.org/presentationml/2006/main">
  <p:tag name="THINKCELLSHAPEDONOTDELETE" val="tyxatRs6zjZs8vXye44MJeQ"/>
</p:tagLst>
</file>

<file path=ppt/tags/tag189.xml><?xml version="1.0" encoding="utf-8"?>
<p:tagLst xmlns:a="http://schemas.openxmlformats.org/drawingml/2006/main" xmlns:r="http://schemas.openxmlformats.org/officeDocument/2006/relationships" xmlns:p="http://schemas.openxmlformats.org/presentationml/2006/main">
  <p:tag name="THINKCELLSHAPEDONOTDELETE" val="t.oDSHrTYWfJLPglRLCdErQ"/>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0.xml><?xml version="1.0" encoding="utf-8"?>
<p:tagLst xmlns:a="http://schemas.openxmlformats.org/drawingml/2006/main" xmlns:r="http://schemas.openxmlformats.org/officeDocument/2006/relationships" xmlns:p="http://schemas.openxmlformats.org/presentationml/2006/main">
  <p:tag name="THINKCELLSHAPEDONOTDELETE" val="tkZ29Z727Pfz9VYiavp.u1A"/>
</p:tagLst>
</file>

<file path=ppt/tags/tag191.xml><?xml version="1.0" encoding="utf-8"?>
<p:tagLst xmlns:a="http://schemas.openxmlformats.org/drawingml/2006/main" xmlns:r="http://schemas.openxmlformats.org/officeDocument/2006/relationships" xmlns:p="http://schemas.openxmlformats.org/presentationml/2006/main">
  <p:tag name="THINKCELLSHAPEDONOTDELETE" val="tIrYNHxrs4DrrQqPw47DcnQ"/>
</p:tagLst>
</file>

<file path=ppt/tags/tag192.xml><?xml version="1.0" encoding="utf-8"?>
<p:tagLst xmlns:a="http://schemas.openxmlformats.org/drawingml/2006/main" xmlns:r="http://schemas.openxmlformats.org/officeDocument/2006/relationships" xmlns:p="http://schemas.openxmlformats.org/presentationml/2006/main">
  <p:tag name="THINKCELLSHAPEDONOTDELETE" val="tKvxGhHxtdSnGloB4Cu79_A"/>
</p:tagLst>
</file>

<file path=ppt/tags/tag193.xml><?xml version="1.0" encoding="utf-8"?>
<p:tagLst xmlns:a="http://schemas.openxmlformats.org/drawingml/2006/main" xmlns:r="http://schemas.openxmlformats.org/officeDocument/2006/relationships" xmlns:p="http://schemas.openxmlformats.org/presentationml/2006/main">
  <p:tag name="THINKCELLSHAPEDONOTDELETE" val="tIWmB2kF4EsJyyqAU0deGpQ"/>
</p:tagLst>
</file>

<file path=ppt/tags/tag194.xml><?xml version="1.0" encoding="utf-8"?>
<p:tagLst xmlns:a="http://schemas.openxmlformats.org/drawingml/2006/main" xmlns:r="http://schemas.openxmlformats.org/officeDocument/2006/relationships" xmlns:p="http://schemas.openxmlformats.org/presentationml/2006/main">
  <p:tag name="THINKCELLSHAPEDONOTDELETE" val="tu_0q3DgdEoglxnA8K12P5A"/>
</p:tagLst>
</file>

<file path=ppt/tags/tag195.xml><?xml version="1.0" encoding="utf-8"?>
<p:tagLst xmlns:a="http://schemas.openxmlformats.org/drawingml/2006/main" xmlns:r="http://schemas.openxmlformats.org/officeDocument/2006/relationships" xmlns:p="http://schemas.openxmlformats.org/presentationml/2006/main">
  <p:tag name="THINKCELLSHAPEDONOTDELETE" val="tFT02gFK3LT1zW_LPALudLg"/>
</p:tagLst>
</file>

<file path=ppt/tags/tag196.xml><?xml version="1.0" encoding="utf-8"?>
<p:tagLst xmlns:a="http://schemas.openxmlformats.org/drawingml/2006/main" xmlns:r="http://schemas.openxmlformats.org/officeDocument/2006/relationships" xmlns:p="http://schemas.openxmlformats.org/presentationml/2006/main">
  <p:tag name="THINKCELLSHAPEDONOTDELETE" val="tX6GXFnczFwDWj5iDzl0K6w"/>
</p:tagLst>
</file>

<file path=ppt/tags/tag197.xml><?xml version="1.0" encoding="utf-8"?>
<p:tagLst xmlns:a="http://schemas.openxmlformats.org/drawingml/2006/main" xmlns:r="http://schemas.openxmlformats.org/officeDocument/2006/relationships" xmlns:p="http://schemas.openxmlformats.org/presentationml/2006/main">
  <p:tag name="THINKCELLSHAPEDONOTDELETE" val="tYgNjkeS0UOBXTl5OwXm3sQ"/>
</p:tagLst>
</file>

<file path=ppt/tags/tag198.xml><?xml version="1.0" encoding="utf-8"?>
<p:tagLst xmlns:a="http://schemas.openxmlformats.org/drawingml/2006/main" xmlns:r="http://schemas.openxmlformats.org/officeDocument/2006/relationships" xmlns:p="http://schemas.openxmlformats.org/presentationml/2006/main">
  <p:tag name="THINKCELLSHAPEDONOTDELETE" val="tp0R3xpinH93Tm_d69BB_RQ"/>
</p:tagLst>
</file>

<file path=ppt/tags/tag199.xml><?xml version="1.0" encoding="utf-8"?>
<p:tagLst xmlns:a="http://schemas.openxmlformats.org/drawingml/2006/main" xmlns:r="http://schemas.openxmlformats.org/officeDocument/2006/relationships" xmlns:p="http://schemas.openxmlformats.org/presentationml/2006/main">
  <p:tag name="THINKCELLSHAPEDONOTDELETE" val="trE9dj7_xNBK9KlrNxmchKg"/>
</p:tagLst>
</file>

<file path=ppt/tags/tag2.xml><?xml version="1.0" encoding="utf-8"?>
<p:tagLst xmlns:a="http://schemas.openxmlformats.org/drawingml/2006/main" xmlns:r="http://schemas.openxmlformats.org/officeDocument/2006/relationships" xmlns:p="http://schemas.openxmlformats.org/presentationml/2006/main">
  <p:tag name="BTFPLAYOUTENABLED" val="1"/>
  <p:tag name="BTFPLAYOUTCOLUMNS" val="1"/>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0.xml><?xml version="1.0" encoding="utf-8"?>
<p:tagLst xmlns:a="http://schemas.openxmlformats.org/drawingml/2006/main" xmlns:r="http://schemas.openxmlformats.org/officeDocument/2006/relationships" xmlns:p="http://schemas.openxmlformats.org/presentationml/2006/main">
  <p:tag name="THINKCELLSHAPEDONOTDELETE" val="tRRvvRl6zlB24X4ptEDZ5wA"/>
</p:tagLst>
</file>

<file path=ppt/tags/tag201.xml><?xml version="1.0" encoding="utf-8"?>
<p:tagLst xmlns:a="http://schemas.openxmlformats.org/drawingml/2006/main" xmlns:r="http://schemas.openxmlformats.org/officeDocument/2006/relationships" xmlns:p="http://schemas.openxmlformats.org/presentationml/2006/main">
  <p:tag name="THINKCELLSHAPEDONOTDELETE" val="tLDss.wka5cdlVQgbVsn1wg"/>
</p:tagLst>
</file>

<file path=ppt/tags/tag202.xml><?xml version="1.0" encoding="utf-8"?>
<p:tagLst xmlns:a="http://schemas.openxmlformats.org/drawingml/2006/main" xmlns:r="http://schemas.openxmlformats.org/officeDocument/2006/relationships" xmlns:p="http://schemas.openxmlformats.org/presentationml/2006/main">
  <p:tag name="THINKCELLSHAPEDONOTDELETE" val="tfRK0i6U6X.12WILjfDjghA"/>
</p:tagLst>
</file>

<file path=ppt/tags/tag203.xml><?xml version="1.0" encoding="utf-8"?>
<p:tagLst xmlns:a="http://schemas.openxmlformats.org/drawingml/2006/main" xmlns:r="http://schemas.openxmlformats.org/officeDocument/2006/relationships" xmlns:p="http://schemas.openxmlformats.org/presentationml/2006/main">
  <p:tag name="THINKCELLSHAPEDONOTDELETE" val="t7qAj8Ok.CxBT5LcW1ImdWA"/>
</p:tagLst>
</file>

<file path=ppt/tags/tag204.xml><?xml version="1.0" encoding="utf-8"?>
<p:tagLst xmlns:a="http://schemas.openxmlformats.org/drawingml/2006/main" xmlns:r="http://schemas.openxmlformats.org/officeDocument/2006/relationships" xmlns:p="http://schemas.openxmlformats.org/presentationml/2006/main">
  <p:tag name="THINKCELLSHAPEDONOTDELETE" val="tRgoe068Y6zBbGALoe_w6uA"/>
</p:tagLst>
</file>

<file path=ppt/tags/tag205.xml><?xml version="1.0" encoding="utf-8"?>
<p:tagLst xmlns:a="http://schemas.openxmlformats.org/drawingml/2006/main" xmlns:r="http://schemas.openxmlformats.org/officeDocument/2006/relationships" xmlns:p="http://schemas.openxmlformats.org/presentationml/2006/main">
  <p:tag name="THINKCELLSHAPEDONOTDELETE" val="tvT8vkbt3jfO4j.dYsVbN9g"/>
</p:tagLst>
</file>

<file path=ppt/tags/tag206.xml><?xml version="1.0" encoding="utf-8"?>
<p:tagLst xmlns:a="http://schemas.openxmlformats.org/drawingml/2006/main" xmlns:r="http://schemas.openxmlformats.org/officeDocument/2006/relationships" xmlns:p="http://schemas.openxmlformats.org/presentationml/2006/main">
  <p:tag name="THINKCELLSHAPEDONOTDELETE" val="tk6r6CwNOBRKODufyy4ACTg"/>
</p:tagLst>
</file>

<file path=ppt/tags/tag207.xml><?xml version="1.0" encoding="utf-8"?>
<p:tagLst xmlns:a="http://schemas.openxmlformats.org/drawingml/2006/main" xmlns:r="http://schemas.openxmlformats.org/officeDocument/2006/relationships" xmlns:p="http://schemas.openxmlformats.org/presentationml/2006/main">
  <p:tag name="THINKCELLSHAPEDONOTDELETE" val="tzEN4zkTlEbr26n.Gf99WhA"/>
</p:tagLst>
</file>

<file path=ppt/tags/tag208.xml><?xml version="1.0" encoding="utf-8"?>
<p:tagLst xmlns:a="http://schemas.openxmlformats.org/drawingml/2006/main" xmlns:r="http://schemas.openxmlformats.org/officeDocument/2006/relationships" xmlns:p="http://schemas.openxmlformats.org/presentationml/2006/main">
  <p:tag name="THINKCELLSHAPEDONOTDELETE" val="tflLuhB0GF.u0z1NXZCqvpg"/>
</p:tagLst>
</file>

<file path=ppt/tags/tag209.xml><?xml version="1.0" encoding="utf-8"?>
<p:tagLst xmlns:a="http://schemas.openxmlformats.org/drawingml/2006/main" xmlns:r="http://schemas.openxmlformats.org/officeDocument/2006/relationships" xmlns:p="http://schemas.openxmlformats.org/presentationml/2006/main">
  <p:tag name="THINKCELLSHAPEDONOTDELETE" val="tR93BtSdXTLBVPqulWW8FxA"/>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0.xml><?xml version="1.0" encoding="utf-8"?>
<p:tagLst xmlns:a="http://schemas.openxmlformats.org/drawingml/2006/main" xmlns:r="http://schemas.openxmlformats.org/officeDocument/2006/relationships" xmlns:p="http://schemas.openxmlformats.org/presentationml/2006/main">
  <p:tag name="THINKCELLSHAPEDONOTDELETE" val="tv6VnXDhz6yTVA8NIhtt21g"/>
</p:tagLst>
</file>

<file path=ppt/tags/tag211.xml><?xml version="1.0" encoding="utf-8"?>
<p:tagLst xmlns:a="http://schemas.openxmlformats.org/drawingml/2006/main" xmlns:r="http://schemas.openxmlformats.org/officeDocument/2006/relationships" xmlns:p="http://schemas.openxmlformats.org/presentationml/2006/main">
  <p:tag name="THINKCELLSHAPEDONOTDELETE" val="tu26hDUAie5F0F6DR1tu3tA"/>
</p:tagLst>
</file>

<file path=ppt/tags/tag212.xml><?xml version="1.0" encoding="utf-8"?>
<p:tagLst xmlns:a="http://schemas.openxmlformats.org/drawingml/2006/main" xmlns:r="http://schemas.openxmlformats.org/officeDocument/2006/relationships" xmlns:p="http://schemas.openxmlformats.org/presentationml/2006/main">
  <p:tag name="THINKCELLSHAPEDONOTDELETE" val="trtnS89e._cYSHbOEkDNzZQ"/>
</p:tagLst>
</file>

<file path=ppt/tags/tag213.xml><?xml version="1.0" encoding="utf-8"?>
<p:tagLst xmlns:a="http://schemas.openxmlformats.org/drawingml/2006/main" xmlns:r="http://schemas.openxmlformats.org/officeDocument/2006/relationships" xmlns:p="http://schemas.openxmlformats.org/presentationml/2006/main">
  <p:tag name="THINKCELLSHAPEDONOTDELETE" val="tgwLG0dhuVE13T2lK03QXiw"/>
</p:tagLst>
</file>

<file path=ppt/tags/tag214.xml><?xml version="1.0" encoding="utf-8"?>
<p:tagLst xmlns:a="http://schemas.openxmlformats.org/drawingml/2006/main" xmlns:r="http://schemas.openxmlformats.org/officeDocument/2006/relationships" xmlns:p="http://schemas.openxmlformats.org/presentationml/2006/main">
  <p:tag name="THINKCELLSHAPEDONOTDELETE" val="t60bN5PNXVwXyUANcZebrnw"/>
</p:tagLst>
</file>

<file path=ppt/tags/tag215.xml><?xml version="1.0" encoding="utf-8"?>
<p:tagLst xmlns:a="http://schemas.openxmlformats.org/drawingml/2006/main" xmlns:r="http://schemas.openxmlformats.org/officeDocument/2006/relationships" xmlns:p="http://schemas.openxmlformats.org/presentationml/2006/main">
  <p:tag name="THINKCELLSHAPEDONOTDELETE" val="tV2.wu8WRynCC80ZY4yKtSw"/>
</p:tagLst>
</file>

<file path=ppt/tags/tag216.xml><?xml version="1.0" encoding="utf-8"?>
<p:tagLst xmlns:a="http://schemas.openxmlformats.org/drawingml/2006/main" xmlns:r="http://schemas.openxmlformats.org/officeDocument/2006/relationships" xmlns:p="http://schemas.openxmlformats.org/presentationml/2006/main">
  <p:tag name="THINKCELLSHAPEDONOTDELETE" val="t25AM4VK.Rh9Pd7GdZIZGQw"/>
</p:tagLst>
</file>

<file path=ppt/tags/tag217.xml><?xml version="1.0" encoding="utf-8"?>
<p:tagLst xmlns:a="http://schemas.openxmlformats.org/drawingml/2006/main" xmlns:r="http://schemas.openxmlformats.org/officeDocument/2006/relationships" xmlns:p="http://schemas.openxmlformats.org/presentationml/2006/main">
  <p:tag name="THINKCELLSHAPEDONOTDELETE" val="t99OJ6xkA3grt7uL9a3yo6w"/>
</p:tagLst>
</file>

<file path=ppt/tags/tag218.xml><?xml version="1.0" encoding="utf-8"?>
<p:tagLst xmlns:a="http://schemas.openxmlformats.org/drawingml/2006/main" xmlns:r="http://schemas.openxmlformats.org/officeDocument/2006/relationships" xmlns:p="http://schemas.openxmlformats.org/presentationml/2006/main">
  <p:tag name="THINKCELLSHAPEDONOTDELETE" val="tdg.RuzS9W3FJGgmjw2_hIA"/>
</p:tagLst>
</file>

<file path=ppt/tags/tag219.xml><?xml version="1.0" encoding="utf-8"?>
<p:tagLst xmlns:a="http://schemas.openxmlformats.org/drawingml/2006/main" xmlns:r="http://schemas.openxmlformats.org/officeDocument/2006/relationships" xmlns:p="http://schemas.openxmlformats.org/presentationml/2006/main">
  <p:tag name="THINKCELLSHAPEDONOTDELETE" val="tUQaiGzA3MDfRk4qo1GqNaA"/>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0.xml><?xml version="1.0" encoding="utf-8"?>
<p:tagLst xmlns:a="http://schemas.openxmlformats.org/drawingml/2006/main" xmlns:r="http://schemas.openxmlformats.org/officeDocument/2006/relationships" xmlns:p="http://schemas.openxmlformats.org/presentationml/2006/main">
  <p:tag name="THINKCELLSHAPEDONOTDELETE" val="tL9G06Jt.7dpnI9HVc6V5jQ"/>
</p:tagLst>
</file>

<file path=ppt/tags/tag221.xml><?xml version="1.0" encoding="utf-8"?>
<p:tagLst xmlns:a="http://schemas.openxmlformats.org/drawingml/2006/main" xmlns:r="http://schemas.openxmlformats.org/officeDocument/2006/relationships" xmlns:p="http://schemas.openxmlformats.org/presentationml/2006/main">
  <p:tag name="THINKCELLSHAPEDONOTDELETE" val="tLcAIBWa7xxbmrD1jLE7gsA"/>
</p:tagLst>
</file>

<file path=ppt/tags/tag222.xml><?xml version="1.0" encoding="utf-8"?>
<p:tagLst xmlns:a="http://schemas.openxmlformats.org/drawingml/2006/main" xmlns:r="http://schemas.openxmlformats.org/officeDocument/2006/relationships" xmlns:p="http://schemas.openxmlformats.org/presentationml/2006/main">
  <p:tag name="THINKCELLSHAPEDONOTDELETE" val="tYwq2FSd9MAea8WUxeYkLog"/>
</p:tagLst>
</file>

<file path=ppt/tags/tag223.xml><?xml version="1.0" encoding="utf-8"?>
<p:tagLst xmlns:a="http://schemas.openxmlformats.org/drawingml/2006/main" xmlns:r="http://schemas.openxmlformats.org/officeDocument/2006/relationships" xmlns:p="http://schemas.openxmlformats.org/presentationml/2006/main">
  <p:tag name="THINKCELLSHAPEDONOTDELETE" val="t_4gO4.jZIM0Dit0P.MgE1A"/>
</p:tagLst>
</file>

<file path=ppt/tags/tag224.xml><?xml version="1.0" encoding="utf-8"?>
<p:tagLst xmlns:a="http://schemas.openxmlformats.org/drawingml/2006/main" xmlns:r="http://schemas.openxmlformats.org/officeDocument/2006/relationships" xmlns:p="http://schemas.openxmlformats.org/presentationml/2006/main">
  <p:tag name="THINKCELLSHAPEDONOTDELETE" val="tgNWXBjHneArF2QLLeYf_TQ"/>
</p:tagLst>
</file>

<file path=ppt/tags/tag225.xml><?xml version="1.0" encoding="utf-8"?>
<p:tagLst xmlns:a="http://schemas.openxmlformats.org/drawingml/2006/main" xmlns:r="http://schemas.openxmlformats.org/officeDocument/2006/relationships" xmlns:p="http://schemas.openxmlformats.org/presentationml/2006/main">
  <p:tag name="THINKCELLSHAPEDONOTDELETE" val="ta8m8CRkGRE6S0QX0g2mvmA"/>
</p:tagLst>
</file>

<file path=ppt/tags/tag226.xml><?xml version="1.0" encoding="utf-8"?>
<p:tagLst xmlns:a="http://schemas.openxmlformats.org/drawingml/2006/main" xmlns:r="http://schemas.openxmlformats.org/officeDocument/2006/relationships" xmlns:p="http://schemas.openxmlformats.org/presentationml/2006/main">
  <p:tag name="THINKCELLSHAPEDONOTDELETE" val="tIii478OdEJIql4PzGYsiiA"/>
</p:tagLst>
</file>

<file path=ppt/tags/tag227.xml><?xml version="1.0" encoding="utf-8"?>
<p:tagLst xmlns:a="http://schemas.openxmlformats.org/drawingml/2006/main" xmlns:r="http://schemas.openxmlformats.org/officeDocument/2006/relationships" xmlns:p="http://schemas.openxmlformats.org/presentationml/2006/main">
  <p:tag name="THINKCELLSHAPEDONOTDELETE" val="t5S_dz_fBpPg12N9GLqIz3A"/>
</p:tagLst>
</file>

<file path=ppt/tags/tag228.xml><?xml version="1.0" encoding="utf-8"?>
<p:tagLst xmlns:a="http://schemas.openxmlformats.org/drawingml/2006/main" xmlns:r="http://schemas.openxmlformats.org/officeDocument/2006/relationships" xmlns:p="http://schemas.openxmlformats.org/presentationml/2006/main">
  <p:tag name="THINKCELLSHAPEDONOTDELETE" val="tEecugb8VH0m0gKZiWNwCnw"/>
</p:tagLst>
</file>

<file path=ppt/tags/tag229.xml><?xml version="1.0" encoding="utf-8"?>
<p:tagLst xmlns:a="http://schemas.openxmlformats.org/drawingml/2006/main" xmlns:r="http://schemas.openxmlformats.org/officeDocument/2006/relationships" xmlns:p="http://schemas.openxmlformats.org/presentationml/2006/main">
  <p:tag name="THINKCELLSHAPEDONOTDELETE" val="t5CAm2JJR4swtbJ8BzHcSkg"/>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0.xml><?xml version="1.0" encoding="utf-8"?>
<p:tagLst xmlns:a="http://schemas.openxmlformats.org/drawingml/2006/main" xmlns:r="http://schemas.openxmlformats.org/officeDocument/2006/relationships" xmlns:p="http://schemas.openxmlformats.org/presentationml/2006/main">
  <p:tag name="THINKCELLSHAPEDONOTDELETE" val="t0nFiN0ti0cUQwyHsS1.Uzw"/>
</p:tagLst>
</file>

<file path=ppt/tags/tag231.xml><?xml version="1.0" encoding="utf-8"?>
<p:tagLst xmlns:a="http://schemas.openxmlformats.org/drawingml/2006/main" xmlns:r="http://schemas.openxmlformats.org/officeDocument/2006/relationships" xmlns:p="http://schemas.openxmlformats.org/presentationml/2006/main">
  <p:tag name="THINKCELLSHAPEDONOTDELETE" val="tXxoq549bKxEbDmbm9.2p1A"/>
</p:tagLst>
</file>

<file path=ppt/tags/tag232.xml><?xml version="1.0" encoding="utf-8"?>
<p:tagLst xmlns:a="http://schemas.openxmlformats.org/drawingml/2006/main" xmlns:r="http://schemas.openxmlformats.org/officeDocument/2006/relationships" xmlns:p="http://schemas.openxmlformats.org/presentationml/2006/main">
  <p:tag name="THINKCELLSHAPEDONOTDELETE" val="tXLVal94y8GoOcRdd.Y3AvQ"/>
</p:tagLst>
</file>

<file path=ppt/tags/tag233.xml><?xml version="1.0" encoding="utf-8"?>
<p:tagLst xmlns:a="http://schemas.openxmlformats.org/drawingml/2006/main" xmlns:r="http://schemas.openxmlformats.org/officeDocument/2006/relationships" xmlns:p="http://schemas.openxmlformats.org/presentationml/2006/main">
  <p:tag name="THINKCELLSHAPEDONOTDELETE" val="tBbfMRMx2dPGBBVX55k9q0A"/>
</p:tagLst>
</file>

<file path=ppt/tags/tag234.xml><?xml version="1.0" encoding="utf-8"?>
<p:tagLst xmlns:a="http://schemas.openxmlformats.org/drawingml/2006/main" xmlns:r="http://schemas.openxmlformats.org/officeDocument/2006/relationships" xmlns:p="http://schemas.openxmlformats.org/presentationml/2006/main">
  <p:tag name="THINKCELLSHAPEDONOTDELETE" val="tSu6sDc8wh6CbsvoOiAa5HQ"/>
</p:tagLst>
</file>

<file path=ppt/tags/tag235.xml><?xml version="1.0" encoding="utf-8"?>
<p:tagLst xmlns:a="http://schemas.openxmlformats.org/drawingml/2006/main" xmlns:r="http://schemas.openxmlformats.org/officeDocument/2006/relationships" xmlns:p="http://schemas.openxmlformats.org/presentationml/2006/main">
  <p:tag name="THINKCELLSHAPEDONOTDELETE" val="tsFAJTrO9gjNHkc_Fo8R8aw"/>
</p:tagLst>
</file>

<file path=ppt/tags/tag236.xml><?xml version="1.0" encoding="utf-8"?>
<p:tagLst xmlns:a="http://schemas.openxmlformats.org/drawingml/2006/main" xmlns:r="http://schemas.openxmlformats.org/officeDocument/2006/relationships" xmlns:p="http://schemas.openxmlformats.org/presentationml/2006/main">
  <p:tag name="THINKCELLSHAPEDONOTDELETE" val="tPVcENVAbxQcYlT0_iSAmrg"/>
</p:tagLst>
</file>

<file path=ppt/tags/tag237.xml><?xml version="1.0" encoding="utf-8"?>
<p:tagLst xmlns:a="http://schemas.openxmlformats.org/drawingml/2006/main" xmlns:r="http://schemas.openxmlformats.org/officeDocument/2006/relationships" xmlns:p="http://schemas.openxmlformats.org/presentationml/2006/main">
  <p:tag name="THINKCELLSHAPEDONOTDELETE" val="tpjIBIlyUPiqusEEpPRvzgg"/>
</p:tagLst>
</file>

<file path=ppt/tags/tag238.xml><?xml version="1.0" encoding="utf-8"?>
<p:tagLst xmlns:a="http://schemas.openxmlformats.org/drawingml/2006/main" xmlns:r="http://schemas.openxmlformats.org/officeDocument/2006/relationships" xmlns:p="http://schemas.openxmlformats.org/presentationml/2006/main">
  <p:tag name="THINKCELLSHAPEDONOTDELETE" val="tzEywaKCT115mJMm4ctMxvA"/>
</p:tagLst>
</file>

<file path=ppt/tags/tag239.xml><?xml version="1.0" encoding="utf-8"?>
<p:tagLst xmlns:a="http://schemas.openxmlformats.org/drawingml/2006/main" xmlns:r="http://schemas.openxmlformats.org/officeDocument/2006/relationships" xmlns:p="http://schemas.openxmlformats.org/presentationml/2006/main">
  <p:tag name="THINKCELLSHAPEDONOTDELETE" val="t93F4AuvDiqfr6UTFwyp7ZQ"/>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0.xml><?xml version="1.0" encoding="utf-8"?>
<p:tagLst xmlns:a="http://schemas.openxmlformats.org/drawingml/2006/main" xmlns:r="http://schemas.openxmlformats.org/officeDocument/2006/relationships" xmlns:p="http://schemas.openxmlformats.org/presentationml/2006/main">
  <p:tag name="THINKCELLSHAPEDONOTDELETE" val="tMFl2BfuoLzRv07c42MiuaA"/>
</p:tagLst>
</file>

<file path=ppt/tags/tag241.xml><?xml version="1.0" encoding="utf-8"?>
<p:tagLst xmlns:a="http://schemas.openxmlformats.org/drawingml/2006/main" xmlns:r="http://schemas.openxmlformats.org/officeDocument/2006/relationships" xmlns:p="http://schemas.openxmlformats.org/presentationml/2006/main">
  <p:tag name="THINKCELLSHAPEDONOTDELETE" val="t1yKllEgsPUoVAaD5ZSxxWA"/>
</p:tagLst>
</file>

<file path=ppt/tags/tag242.xml><?xml version="1.0" encoding="utf-8"?>
<p:tagLst xmlns:a="http://schemas.openxmlformats.org/drawingml/2006/main" xmlns:r="http://schemas.openxmlformats.org/officeDocument/2006/relationships" xmlns:p="http://schemas.openxmlformats.org/presentationml/2006/main">
  <p:tag name="THINKCELLSHAPEDONOTDELETE" val="tqKMLxLh8MCY_oXr9NL3UCA"/>
</p:tagLst>
</file>

<file path=ppt/tags/tag243.xml><?xml version="1.0" encoding="utf-8"?>
<p:tagLst xmlns:a="http://schemas.openxmlformats.org/drawingml/2006/main" xmlns:r="http://schemas.openxmlformats.org/officeDocument/2006/relationships" xmlns:p="http://schemas.openxmlformats.org/presentationml/2006/main">
  <p:tag name="THINKCELLSHAPEDONOTDELETE" val="td8HCUHu.n.ON1y8zkKkbmg"/>
</p:tagLst>
</file>

<file path=ppt/tags/tag244.xml><?xml version="1.0" encoding="utf-8"?>
<p:tagLst xmlns:a="http://schemas.openxmlformats.org/drawingml/2006/main" xmlns:r="http://schemas.openxmlformats.org/officeDocument/2006/relationships" xmlns:p="http://schemas.openxmlformats.org/presentationml/2006/main">
  <p:tag name="THINKCELLSHAPEDONOTDELETE" val="tSKt8cKtJdaLyrWOauNWgYw"/>
</p:tagLst>
</file>

<file path=ppt/tags/tag245.xml><?xml version="1.0" encoding="utf-8"?>
<p:tagLst xmlns:a="http://schemas.openxmlformats.org/drawingml/2006/main" xmlns:r="http://schemas.openxmlformats.org/officeDocument/2006/relationships" xmlns:p="http://schemas.openxmlformats.org/presentationml/2006/main">
  <p:tag name="THINKCELLSHAPEDONOTDELETE" val="tyND88JH_Ue88rvtB1kvpiA"/>
</p:tagLst>
</file>

<file path=ppt/tags/tag246.xml><?xml version="1.0" encoding="utf-8"?>
<p:tagLst xmlns:a="http://schemas.openxmlformats.org/drawingml/2006/main" xmlns:r="http://schemas.openxmlformats.org/officeDocument/2006/relationships" xmlns:p="http://schemas.openxmlformats.org/presentationml/2006/main">
  <p:tag name="THINKCELLSHAPEDONOTDELETE" val="t2LHJzTZEAYjJfGQAHTjL5w"/>
</p:tagLst>
</file>

<file path=ppt/tags/tag247.xml><?xml version="1.0" encoding="utf-8"?>
<p:tagLst xmlns:a="http://schemas.openxmlformats.org/drawingml/2006/main" xmlns:r="http://schemas.openxmlformats.org/officeDocument/2006/relationships" xmlns:p="http://schemas.openxmlformats.org/presentationml/2006/main">
  <p:tag name="THINKCELLSHAPEDONOTDELETE" val="t0XKry0bnXVJxydTu7cp7qw"/>
</p:tagLst>
</file>

<file path=ppt/tags/tag248.xml><?xml version="1.0" encoding="utf-8"?>
<p:tagLst xmlns:a="http://schemas.openxmlformats.org/drawingml/2006/main" xmlns:r="http://schemas.openxmlformats.org/officeDocument/2006/relationships" xmlns:p="http://schemas.openxmlformats.org/presentationml/2006/main">
  <p:tag name="THINKCELLSHAPEDONOTDELETE" val="tCnqO3MW.dO_NxxARMjRn1w"/>
</p:tagLst>
</file>

<file path=ppt/tags/tag249.xml><?xml version="1.0" encoding="utf-8"?>
<p:tagLst xmlns:a="http://schemas.openxmlformats.org/drawingml/2006/main" xmlns:r="http://schemas.openxmlformats.org/officeDocument/2006/relationships" xmlns:p="http://schemas.openxmlformats.org/presentationml/2006/main">
  <p:tag name="THINKCELLSHAPEDONOTDELETE" val="tqFI9LdGKMPJjMbOzaiIEjg"/>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0.xml><?xml version="1.0" encoding="utf-8"?>
<p:tagLst xmlns:a="http://schemas.openxmlformats.org/drawingml/2006/main" xmlns:r="http://schemas.openxmlformats.org/officeDocument/2006/relationships" xmlns:p="http://schemas.openxmlformats.org/presentationml/2006/main">
  <p:tag name="THINKCELLSHAPEDONOTDELETE" val="tCD7ARR3TPGPj1Ln.70gpmg"/>
</p:tagLst>
</file>

<file path=ppt/tags/tag251.xml><?xml version="1.0" encoding="utf-8"?>
<p:tagLst xmlns:a="http://schemas.openxmlformats.org/drawingml/2006/main" xmlns:r="http://schemas.openxmlformats.org/officeDocument/2006/relationships" xmlns:p="http://schemas.openxmlformats.org/presentationml/2006/main">
  <p:tag name="THINKCELLSHAPEDONOTDELETE" val="te0KesLsqC.CU5I1JNU4bzA"/>
</p:tagLst>
</file>

<file path=ppt/tags/tag252.xml><?xml version="1.0" encoding="utf-8"?>
<p:tagLst xmlns:a="http://schemas.openxmlformats.org/drawingml/2006/main" xmlns:r="http://schemas.openxmlformats.org/officeDocument/2006/relationships" xmlns:p="http://schemas.openxmlformats.org/presentationml/2006/main">
  <p:tag name="THINKCELLSHAPEDONOTDELETE" val="t57f8m1oUdajEoLCgHrxnjw"/>
</p:tagLst>
</file>

<file path=ppt/tags/tag25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6.xml><?xml version="1.0" encoding="utf-8"?>
<p:tagLst xmlns:a="http://schemas.openxmlformats.org/drawingml/2006/main" xmlns:r="http://schemas.openxmlformats.org/officeDocument/2006/relationships" xmlns:p="http://schemas.openxmlformats.org/presentationml/2006/main">
  <p:tag name="THINKCELLSHAPEDONOTDELETE" val="tXJVGOeuNLiqnLYJMWO41_A"/>
</p:tagLst>
</file>

<file path=ppt/tags/tag257.xml><?xml version="1.0" encoding="utf-8"?>
<p:tagLst xmlns:a="http://schemas.openxmlformats.org/drawingml/2006/main" xmlns:r="http://schemas.openxmlformats.org/officeDocument/2006/relationships" xmlns:p="http://schemas.openxmlformats.org/presentationml/2006/main">
  <p:tag name="THINKCELLSHAPEDONOTDELETE" val="tkDEUBamnnd_7QXSaGCj4Fg"/>
</p:tagLst>
</file>

<file path=ppt/tags/tag258.xml><?xml version="1.0" encoding="utf-8"?>
<p:tagLst xmlns:a="http://schemas.openxmlformats.org/drawingml/2006/main" xmlns:r="http://schemas.openxmlformats.org/officeDocument/2006/relationships" xmlns:p="http://schemas.openxmlformats.org/presentationml/2006/main">
  <p:tag name="THINKCELLSHAPEDONOTDELETE" val="tUTL1fFKygXtVKJzXzY5.7g"/>
</p:tagLst>
</file>

<file path=ppt/tags/tag259.xml><?xml version="1.0" encoding="utf-8"?>
<p:tagLst xmlns:a="http://schemas.openxmlformats.org/drawingml/2006/main" xmlns:r="http://schemas.openxmlformats.org/officeDocument/2006/relationships" xmlns:p="http://schemas.openxmlformats.org/presentationml/2006/main">
  <p:tag name="THINKCELLSHAPEDONOTDELETE" val="tYjuc7MlHEjltgGIDnl1c_g"/>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0.xml><?xml version="1.0" encoding="utf-8"?>
<p:tagLst xmlns:a="http://schemas.openxmlformats.org/drawingml/2006/main" xmlns:r="http://schemas.openxmlformats.org/officeDocument/2006/relationships" xmlns:p="http://schemas.openxmlformats.org/presentationml/2006/main">
  <p:tag name="THINKCELLSHAPEDONOTDELETE" val="thL.NiiLMFS.slMgMkQF28w"/>
</p:tagLst>
</file>

<file path=ppt/tags/tag261.xml><?xml version="1.0" encoding="utf-8"?>
<p:tagLst xmlns:a="http://schemas.openxmlformats.org/drawingml/2006/main" xmlns:r="http://schemas.openxmlformats.org/officeDocument/2006/relationships" xmlns:p="http://schemas.openxmlformats.org/presentationml/2006/main">
  <p:tag name="THINKCELLSHAPEDONOTDELETE" val="tWVWVnhBJqGKsTxKHVIxHDg"/>
</p:tagLst>
</file>

<file path=ppt/tags/tag262.xml><?xml version="1.0" encoding="utf-8"?>
<p:tagLst xmlns:a="http://schemas.openxmlformats.org/drawingml/2006/main" xmlns:r="http://schemas.openxmlformats.org/officeDocument/2006/relationships" xmlns:p="http://schemas.openxmlformats.org/presentationml/2006/main">
  <p:tag name="THINKCELLSHAPEDONOTDELETE" val="t.zhrLrvGfJqTPKHo8WUigg"/>
</p:tagLst>
</file>

<file path=ppt/tags/tag263.xml><?xml version="1.0" encoding="utf-8"?>
<p:tagLst xmlns:a="http://schemas.openxmlformats.org/drawingml/2006/main" xmlns:r="http://schemas.openxmlformats.org/officeDocument/2006/relationships" xmlns:p="http://schemas.openxmlformats.org/presentationml/2006/main">
  <p:tag name="THINKCELLSHAPEDONOTDELETE" val="tJLxIhe5bxW_PoVIdCqtHug"/>
</p:tagLst>
</file>

<file path=ppt/tags/tag264.xml><?xml version="1.0" encoding="utf-8"?>
<p:tagLst xmlns:a="http://schemas.openxmlformats.org/drawingml/2006/main" xmlns:r="http://schemas.openxmlformats.org/officeDocument/2006/relationships" xmlns:p="http://schemas.openxmlformats.org/presentationml/2006/main">
  <p:tag name="THINKCELLSHAPEDONOTDELETE" val="tJayF1siHg6r4ogLIf6BPCw"/>
</p:tagLst>
</file>

<file path=ppt/tags/tag265.xml><?xml version="1.0" encoding="utf-8"?>
<p:tagLst xmlns:a="http://schemas.openxmlformats.org/drawingml/2006/main" xmlns:r="http://schemas.openxmlformats.org/officeDocument/2006/relationships" xmlns:p="http://schemas.openxmlformats.org/presentationml/2006/main">
  <p:tag name="THINKCELLSHAPEDONOTDELETE" val="tLlrr9NQJ3HR9C.csh6i4DA"/>
</p:tagLst>
</file>

<file path=ppt/tags/tag266.xml><?xml version="1.0" encoding="utf-8"?>
<p:tagLst xmlns:a="http://schemas.openxmlformats.org/drawingml/2006/main" xmlns:r="http://schemas.openxmlformats.org/officeDocument/2006/relationships" xmlns:p="http://schemas.openxmlformats.org/presentationml/2006/main">
  <p:tag name="THINKCELLSHAPEDONOTDELETE" val="tGW8U3RC2rIIVaW2xml5edw"/>
</p:tagLst>
</file>

<file path=ppt/tags/tag267.xml><?xml version="1.0" encoding="utf-8"?>
<p:tagLst xmlns:a="http://schemas.openxmlformats.org/drawingml/2006/main" xmlns:r="http://schemas.openxmlformats.org/officeDocument/2006/relationships" xmlns:p="http://schemas.openxmlformats.org/presentationml/2006/main">
  <p:tag name="THINKCELLSHAPEDONOTDELETE" val="t9ViZktCgZuyuJW82x9I15Q"/>
</p:tagLst>
</file>

<file path=ppt/tags/tag268.xml><?xml version="1.0" encoding="utf-8"?>
<p:tagLst xmlns:a="http://schemas.openxmlformats.org/drawingml/2006/main" xmlns:r="http://schemas.openxmlformats.org/officeDocument/2006/relationships" xmlns:p="http://schemas.openxmlformats.org/presentationml/2006/main">
  <p:tag name="THINKCELLSHAPEDONOTDELETE" val="t7k8cXnHiZHlNNwT0jNCzlA"/>
</p:tagLst>
</file>

<file path=ppt/tags/tag269.xml><?xml version="1.0" encoding="utf-8"?>
<p:tagLst xmlns:a="http://schemas.openxmlformats.org/drawingml/2006/main" xmlns:r="http://schemas.openxmlformats.org/officeDocument/2006/relationships" xmlns:p="http://schemas.openxmlformats.org/presentationml/2006/main">
  <p:tag name="THINKCELLSHAPEDONOTDELETE" val="tyqxVwUOuvB2tFfyHjNLMAg"/>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0.xml><?xml version="1.0" encoding="utf-8"?>
<p:tagLst xmlns:a="http://schemas.openxmlformats.org/drawingml/2006/main" xmlns:r="http://schemas.openxmlformats.org/officeDocument/2006/relationships" xmlns:p="http://schemas.openxmlformats.org/presentationml/2006/main">
  <p:tag name="THINKCELLSHAPEDONOTDELETE" val="t.kQnMguHdLYs0ZGaCYSDJw"/>
</p:tagLst>
</file>

<file path=ppt/tags/tag271.xml><?xml version="1.0" encoding="utf-8"?>
<p:tagLst xmlns:a="http://schemas.openxmlformats.org/drawingml/2006/main" xmlns:r="http://schemas.openxmlformats.org/officeDocument/2006/relationships" xmlns:p="http://schemas.openxmlformats.org/presentationml/2006/main">
  <p:tag name="THINKCELLSHAPEDONOTDELETE" val="t1KXr0vKehnb._ccS6Rxmvw"/>
</p:tagLst>
</file>

<file path=ppt/tags/tag272.xml><?xml version="1.0" encoding="utf-8"?>
<p:tagLst xmlns:a="http://schemas.openxmlformats.org/drawingml/2006/main" xmlns:r="http://schemas.openxmlformats.org/officeDocument/2006/relationships" xmlns:p="http://schemas.openxmlformats.org/presentationml/2006/main">
  <p:tag name="THINKCELLSHAPEDONOTDELETE" val="tgUCo5PJN4bq3rfuutmT9aA"/>
</p:tagLst>
</file>

<file path=ppt/tags/tag273.xml><?xml version="1.0" encoding="utf-8"?>
<p:tagLst xmlns:a="http://schemas.openxmlformats.org/drawingml/2006/main" xmlns:r="http://schemas.openxmlformats.org/officeDocument/2006/relationships" xmlns:p="http://schemas.openxmlformats.org/presentationml/2006/main">
  <p:tag name="THINKCELLSHAPEDONOTDELETE" val="t_HsRGdVUeAg4pZ.fd.SkAw"/>
</p:tagLst>
</file>

<file path=ppt/tags/tag274.xml><?xml version="1.0" encoding="utf-8"?>
<p:tagLst xmlns:a="http://schemas.openxmlformats.org/drawingml/2006/main" xmlns:r="http://schemas.openxmlformats.org/officeDocument/2006/relationships" xmlns:p="http://schemas.openxmlformats.org/presentationml/2006/main">
  <p:tag name="THINKCELLSHAPEDONOTDELETE" val="ttGFxX.D4o96WTRphGDlg3w"/>
</p:tagLst>
</file>

<file path=ppt/tags/tag275.xml><?xml version="1.0" encoding="utf-8"?>
<p:tagLst xmlns:a="http://schemas.openxmlformats.org/drawingml/2006/main" xmlns:r="http://schemas.openxmlformats.org/officeDocument/2006/relationships" xmlns:p="http://schemas.openxmlformats.org/presentationml/2006/main">
  <p:tag name="THINKCELLSHAPEDONOTDELETE" val="thsOf_Y1wTH5v0pY6Esan1w"/>
</p:tagLst>
</file>

<file path=ppt/tags/tag276.xml><?xml version="1.0" encoding="utf-8"?>
<p:tagLst xmlns:a="http://schemas.openxmlformats.org/drawingml/2006/main" xmlns:r="http://schemas.openxmlformats.org/officeDocument/2006/relationships" xmlns:p="http://schemas.openxmlformats.org/presentationml/2006/main">
  <p:tag name="THINKCELLSHAPEDONOTDELETE" val="tNn3WUCfP.a7Knw3sHBVPiQ"/>
</p:tagLst>
</file>

<file path=ppt/tags/tag277.xml><?xml version="1.0" encoding="utf-8"?>
<p:tagLst xmlns:a="http://schemas.openxmlformats.org/drawingml/2006/main" xmlns:r="http://schemas.openxmlformats.org/officeDocument/2006/relationships" xmlns:p="http://schemas.openxmlformats.org/presentationml/2006/main">
  <p:tag name="THINKCELLSHAPEDONOTDELETE" val="tW2AGgCPADczyq_td8ibuYg"/>
</p:tagLst>
</file>

<file path=ppt/tags/tag278.xml><?xml version="1.0" encoding="utf-8"?>
<p:tagLst xmlns:a="http://schemas.openxmlformats.org/drawingml/2006/main" xmlns:r="http://schemas.openxmlformats.org/officeDocument/2006/relationships" xmlns:p="http://schemas.openxmlformats.org/presentationml/2006/main">
  <p:tag name="THINKCELLSHAPEDONOTDELETE" val="tfCVyE2l4Hf9SLJdux.XSbA"/>
</p:tagLst>
</file>

<file path=ppt/tags/tag279.xml><?xml version="1.0" encoding="utf-8"?>
<p:tagLst xmlns:a="http://schemas.openxmlformats.org/drawingml/2006/main" xmlns:r="http://schemas.openxmlformats.org/officeDocument/2006/relationships" xmlns:p="http://schemas.openxmlformats.org/presentationml/2006/main">
  <p:tag name="THINKCELLSHAPEDONOTDELETE" val="t_SgrfKrjfFHO.bvovnYi5A"/>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0.xml><?xml version="1.0" encoding="utf-8"?>
<p:tagLst xmlns:a="http://schemas.openxmlformats.org/drawingml/2006/main" xmlns:r="http://schemas.openxmlformats.org/officeDocument/2006/relationships" xmlns:p="http://schemas.openxmlformats.org/presentationml/2006/main">
  <p:tag name="THINKCELLSHAPEDONOTDELETE" val="t8sqWX_vLXZt4Wy79sfI1Mg"/>
</p:tagLst>
</file>

<file path=ppt/tags/tag281.xml><?xml version="1.0" encoding="utf-8"?>
<p:tagLst xmlns:a="http://schemas.openxmlformats.org/drawingml/2006/main" xmlns:r="http://schemas.openxmlformats.org/officeDocument/2006/relationships" xmlns:p="http://schemas.openxmlformats.org/presentationml/2006/main">
  <p:tag name="THINKCELLSHAPEDONOTDELETE" val="tXs11VjozfvD5qBYPFjxiOg"/>
</p:tagLst>
</file>

<file path=ppt/tags/tag282.xml><?xml version="1.0" encoding="utf-8"?>
<p:tagLst xmlns:a="http://schemas.openxmlformats.org/drawingml/2006/main" xmlns:r="http://schemas.openxmlformats.org/officeDocument/2006/relationships" xmlns:p="http://schemas.openxmlformats.org/presentationml/2006/main">
  <p:tag name="THINKCELLSHAPEDONOTDELETE" val="toVEpV7FeqxmM2D1PSnX9kg"/>
</p:tagLst>
</file>

<file path=ppt/tags/tag283.xml><?xml version="1.0" encoding="utf-8"?>
<p:tagLst xmlns:a="http://schemas.openxmlformats.org/drawingml/2006/main" xmlns:r="http://schemas.openxmlformats.org/officeDocument/2006/relationships" xmlns:p="http://schemas.openxmlformats.org/presentationml/2006/main">
  <p:tag name="THINKCELLSHAPEDONOTDELETE" val="tA0QE7gIaVgKeTFnl8CEuuQ"/>
</p:tagLst>
</file>

<file path=ppt/tags/tag284.xml><?xml version="1.0" encoding="utf-8"?>
<p:tagLst xmlns:a="http://schemas.openxmlformats.org/drawingml/2006/main" xmlns:r="http://schemas.openxmlformats.org/officeDocument/2006/relationships" xmlns:p="http://schemas.openxmlformats.org/presentationml/2006/main">
  <p:tag name="THINKCELLSHAPEDONOTDELETE" val="tlnD1kbyJ77LDovZXAMIutw"/>
</p:tagLst>
</file>

<file path=ppt/tags/tag285.xml><?xml version="1.0" encoding="utf-8"?>
<p:tagLst xmlns:a="http://schemas.openxmlformats.org/drawingml/2006/main" xmlns:r="http://schemas.openxmlformats.org/officeDocument/2006/relationships" xmlns:p="http://schemas.openxmlformats.org/presentationml/2006/main">
  <p:tag name="THINKCELLSHAPEDONOTDELETE" val="tP6q1kmTQOdwM_4uCy7vLcw"/>
</p:tagLst>
</file>

<file path=ppt/tags/tag286.xml><?xml version="1.0" encoding="utf-8"?>
<p:tagLst xmlns:a="http://schemas.openxmlformats.org/drawingml/2006/main" xmlns:r="http://schemas.openxmlformats.org/officeDocument/2006/relationships" xmlns:p="http://schemas.openxmlformats.org/presentationml/2006/main">
  <p:tag name="THINKCELLSHAPEDONOTDELETE" val="t4EjO4FAZCMQm0o1IUs9SOg"/>
</p:tagLst>
</file>

<file path=ppt/tags/tag287.xml><?xml version="1.0" encoding="utf-8"?>
<p:tagLst xmlns:a="http://schemas.openxmlformats.org/drawingml/2006/main" xmlns:r="http://schemas.openxmlformats.org/officeDocument/2006/relationships" xmlns:p="http://schemas.openxmlformats.org/presentationml/2006/main">
  <p:tag name="THINKCELLSHAPEDONOTDELETE" val="t_JIucCswDF8xVHsV6AHDtQ"/>
</p:tagLst>
</file>

<file path=ppt/tags/tag288.xml><?xml version="1.0" encoding="utf-8"?>
<p:tagLst xmlns:a="http://schemas.openxmlformats.org/drawingml/2006/main" xmlns:r="http://schemas.openxmlformats.org/officeDocument/2006/relationships" xmlns:p="http://schemas.openxmlformats.org/presentationml/2006/main">
  <p:tag name="THINKCELLSHAPEDONOTDELETE" val="tZb0padgVpguoMoC6PmYU0A"/>
</p:tagLst>
</file>

<file path=ppt/tags/tag289.xml><?xml version="1.0" encoding="utf-8"?>
<p:tagLst xmlns:a="http://schemas.openxmlformats.org/drawingml/2006/main" xmlns:r="http://schemas.openxmlformats.org/officeDocument/2006/relationships" xmlns:p="http://schemas.openxmlformats.org/presentationml/2006/main">
  <p:tag name="THINKCELLSHAPEDONOTDELETE" val="tDbYUOsbDMNDYIxWrCMBHYA"/>
</p:tagLst>
</file>

<file path=ppt/tags/tag2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0.xml><?xml version="1.0" encoding="utf-8"?>
<p:tagLst xmlns:a="http://schemas.openxmlformats.org/drawingml/2006/main" xmlns:r="http://schemas.openxmlformats.org/officeDocument/2006/relationships" xmlns:p="http://schemas.openxmlformats.org/presentationml/2006/main">
  <p:tag name="THINKCELLSHAPEDONOTDELETE" val="tfk6sFMEwDOhEeU.xOdHmVg"/>
</p:tagLst>
</file>

<file path=ppt/tags/tag291.xml><?xml version="1.0" encoding="utf-8"?>
<p:tagLst xmlns:a="http://schemas.openxmlformats.org/drawingml/2006/main" xmlns:r="http://schemas.openxmlformats.org/officeDocument/2006/relationships" xmlns:p="http://schemas.openxmlformats.org/presentationml/2006/main">
  <p:tag name="THINKCELLSHAPEDONOTDELETE" val="tGcAPJEUfYqwtcEZt9kyAiA"/>
</p:tagLst>
</file>

<file path=ppt/tags/tag292.xml><?xml version="1.0" encoding="utf-8"?>
<p:tagLst xmlns:a="http://schemas.openxmlformats.org/drawingml/2006/main" xmlns:r="http://schemas.openxmlformats.org/officeDocument/2006/relationships" xmlns:p="http://schemas.openxmlformats.org/presentationml/2006/main">
  <p:tag name="THINKCELLSHAPEDONOTDELETE" val="t_oIywQQMQF.gcyn9VH0S.A"/>
</p:tagLst>
</file>

<file path=ppt/tags/tag293.xml><?xml version="1.0" encoding="utf-8"?>
<p:tagLst xmlns:a="http://schemas.openxmlformats.org/drawingml/2006/main" xmlns:r="http://schemas.openxmlformats.org/officeDocument/2006/relationships" xmlns:p="http://schemas.openxmlformats.org/presentationml/2006/main">
  <p:tag name="THINKCELLSHAPEDONOTDELETE" val="tvHngve4O.vBd8eiOEYv4gw"/>
</p:tagLst>
</file>

<file path=ppt/tags/tag294.xml><?xml version="1.0" encoding="utf-8"?>
<p:tagLst xmlns:a="http://schemas.openxmlformats.org/drawingml/2006/main" xmlns:r="http://schemas.openxmlformats.org/officeDocument/2006/relationships" xmlns:p="http://schemas.openxmlformats.org/presentationml/2006/main">
  <p:tag name="THINKCELLSHAPEDONOTDELETE" val="tttxBESd44c46YDm2bG2scA"/>
</p:tagLst>
</file>

<file path=ppt/tags/tag295.xml><?xml version="1.0" encoding="utf-8"?>
<p:tagLst xmlns:a="http://schemas.openxmlformats.org/drawingml/2006/main" xmlns:r="http://schemas.openxmlformats.org/officeDocument/2006/relationships" xmlns:p="http://schemas.openxmlformats.org/presentationml/2006/main">
  <p:tag name="THINKCELLSHAPEDONOTDELETE" val="tYtvI7XXCtFZXZbd1nRxzag"/>
</p:tagLst>
</file>

<file path=ppt/tags/tag296.xml><?xml version="1.0" encoding="utf-8"?>
<p:tagLst xmlns:a="http://schemas.openxmlformats.org/drawingml/2006/main" xmlns:r="http://schemas.openxmlformats.org/officeDocument/2006/relationships" xmlns:p="http://schemas.openxmlformats.org/presentationml/2006/main">
  <p:tag name="THINKCELLSHAPEDONOTDELETE" val="tq1HYujtdtqPZqDk._Qx12w"/>
</p:tagLst>
</file>

<file path=ppt/tags/tag297.xml><?xml version="1.0" encoding="utf-8"?>
<p:tagLst xmlns:a="http://schemas.openxmlformats.org/drawingml/2006/main" xmlns:r="http://schemas.openxmlformats.org/officeDocument/2006/relationships" xmlns:p="http://schemas.openxmlformats.org/presentationml/2006/main">
  <p:tag name="THINKCELLSHAPEDONOTDELETE" val="tv4uDlF1uH.3aorm.qnoLQA"/>
</p:tagLst>
</file>

<file path=ppt/tags/tag298.xml><?xml version="1.0" encoding="utf-8"?>
<p:tagLst xmlns:a="http://schemas.openxmlformats.org/drawingml/2006/main" xmlns:r="http://schemas.openxmlformats.org/officeDocument/2006/relationships" xmlns:p="http://schemas.openxmlformats.org/presentationml/2006/main">
  <p:tag name="THINKCELLSHAPEDONOTDELETE" val="tDpfkGtdpji_cD7.Pv1b49A"/>
</p:tagLst>
</file>

<file path=ppt/tags/tag299.xml><?xml version="1.0" encoding="utf-8"?>
<p:tagLst xmlns:a="http://schemas.openxmlformats.org/drawingml/2006/main" xmlns:r="http://schemas.openxmlformats.org/officeDocument/2006/relationships" xmlns:p="http://schemas.openxmlformats.org/presentationml/2006/main">
  <p:tag name="THINKCELLSHAPEDONOTDELETE" val="tNJS.n9oct6x169lnphxObA"/>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1.xml><?xml version="1.0" encoding="utf-8"?>
<p:tagLst xmlns:a="http://schemas.openxmlformats.org/drawingml/2006/main" xmlns:r="http://schemas.openxmlformats.org/officeDocument/2006/relationships" xmlns:p="http://schemas.openxmlformats.org/presentationml/2006/main">
  <p:tag name="THINKCELLSHAPEDONOTDELETE" val="tq.JYZIcjE32NnJFG0N1uew"/>
</p:tagLst>
</file>

<file path=ppt/tags/tag302.xml><?xml version="1.0" encoding="utf-8"?>
<p:tagLst xmlns:a="http://schemas.openxmlformats.org/drawingml/2006/main" xmlns:r="http://schemas.openxmlformats.org/officeDocument/2006/relationships" xmlns:p="http://schemas.openxmlformats.org/presentationml/2006/main">
  <p:tag name="THINKCELLSHAPEDONOTDELETE" val="trRDdLL0LHQDUbVAnDjWlmA"/>
</p:tagLst>
</file>

<file path=ppt/tags/tag303.xml><?xml version="1.0" encoding="utf-8"?>
<p:tagLst xmlns:a="http://schemas.openxmlformats.org/drawingml/2006/main" xmlns:r="http://schemas.openxmlformats.org/officeDocument/2006/relationships" xmlns:p="http://schemas.openxmlformats.org/presentationml/2006/main">
  <p:tag name="THINKCELLSHAPEDONOTDELETE" val="t5rO2O4a6AMFsVDdbvzyMhA"/>
</p:tagLst>
</file>

<file path=ppt/tags/tag304.xml><?xml version="1.0" encoding="utf-8"?>
<p:tagLst xmlns:a="http://schemas.openxmlformats.org/drawingml/2006/main" xmlns:r="http://schemas.openxmlformats.org/officeDocument/2006/relationships" xmlns:p="http://schemas.openxmlformats.org/presentationml/2006/main">
  <p:tag name="THINKCELLSHAPEDONOTDELETE" val="tKz.R_uopjRee9wEYcm9xWw"/>
</p:tagLst>
</file>

<file path=ppt/tags/tag305.xml><?xml version="1.0" encoding="utf-8"?>
<p:tagLst xmlns:a="http://schemas.openxmlformats.org/drawingml/2006/main" xmlns:r="http://schemas.openxmlformats.org/officeDocument/2006/relationships" xmlns:p="http://schemas.openxmlformats.org/presentationml/2006/main">
  <p:tag name="THINKCELLSHAPEDONOTDELETE" val="tdEgfzobTxBBtP_2br4i1Jg"/>
</p:tagLst>
</file>

<file path=ppt/tags/tag306.xml><?xml version="1.0" encoding="utf-8"?>
<p:tagLst xmlns:a="http://schemas.openxmlformats.org/drawingml/2006/main" xmlns:r="http://schemas.openxmlformats.org/officeDocument/2006/relationships" xmlns:p="http://schemas.openxmlformats.org/presentationml/2006/main">
  <p:tag name="THINKCELLSHAPEDONOTDELETE" val="t_yZ.8JXTlBwUktMzqDX2RA"/>
</p:tagLst>
</file>

<file path=ppt/tags/tag307.xml><?xml version="1.0" encoding="utf-8"?>
<p:tagLst xmlns:a="http://schemas.openxmlformats.org/drawingml/2006/main" xmlns:r="http://schemas.openxmlformats.org/officeDocument/2006/relationships" xmlns:p="http://schemas.openxmlformats.org/presentationml/2006/main">
  <p:tag name="THINKCELLSHAPEDONOTDELETE" val="tK0zhuXn6UicfIzTuyrumeQ"/>
</p:tagLst>
</file>

<file path=ppt/tags/tag308.xml><?xml version="1.0" encoding="utf-8"?>
<p:tagLst xmlns:a="http://schemas.openxmlformats.org/drawingml/2006/main" xmlns:r="http://schemas.openxmlformats.org/officeDocument/2006/relationships" xmlns:p="http://schemas.openxmlformats.org/presentationml/2006/main">
  <p:tag name="THINKCELLSHAPEDONOTDELETE" val="tJ0rrTay2s8d5SSRmW6wnyg"/>
</p:tagLst>
</file>

<file path=ppt/tags/tag309.xml><?xml version="1.0" encoding="utf-8"?>
<p:tagLst xmlns:a="http://schemas.openxmlformats.org/drawingml/2006/main" xmlns:r="http://schemas.openxmlformats.org/officeDocument/2006/relationships" xmlns:p="http://schemas.openxmlformats.org/presentationml/2006/main">
  <p:tag name="THINKCELLSHAPEDONOTDELETE" val="tFs2R23Aj0aq_kxO49k_zRQ"/>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t1o_bohHzgWcW99aIg5tVEw"/>
</p:tagLst>
</file>

<file path=ppt/tags/tag310.xml><?xml version="1.0" encoding="utf-8"?>
<p:tagLst xmlns:a="http://schemas.openxmlformats.org/drawingml/2006/main" xmlns:r="http://schemas.openxmlformats.org/officeDocument/2006/relationships" xmlns:p="http://schemas.openxmlformats.org/presentationml/2006/main">
  <p:tag name="THINKCELLSHAPEDONOTDELETE" val="tRt4A6H2V7EtlKGgS5NsCvg"/>
</p:tagLst>
</file>

<file path=ppt/tags/tag311.xml><?xml version="1.0" encoding="utf-8"?>
<p:tagLst xmlns:a="http://schemas.openxmlformats.org/drawingml/2006/main" xmlns:r="http://schemas.openxmlformats.org/officeDocument/2006/relationships" xmlns:p="http://schemas.openxmlformats.org/presentationml/2006/main">
  <p:tag name="THINKCELLSHAPEDONOTDELETE" val="tIWjO3qYqXknj2OtrfMv44Q"/>
</p:tagLst>
</file>

<file path=ppt/tags/tag312.xml><?xml version="1.0" encoding="utf-8"?>
<p:tagLst xmlns:a="http://schemas.openxmlformats.org/drawingml/2006/main" xmlns:r="http://schemas.openxmlformats.org/officeDocument/2006/relationships" xmlns:p="http://schemas.openxmlformats.org/presentationml/2006/main">
  <p:tag name="THINKCELLSHAPEDONOTDELETE" val="t6UmuT2gP0Hz5peWBkrvtwg"/>
</p:tagLst>
</file>

<file path=ppt/tags/tag313.xml><?xml version="1.0" encoding="utf-8"?>
<p:tagLst xmlns:a="http://schemas.openxmlformats.org/drawingml/2006/main" xmlns:r="http://schemas.openxmlformats.org/officeDocument/2006/relationships" xmlns:p="http://schemas.openxmlformats.org/presentationml/2006/main">
  <p:tag name="THINKCELLSHAPEDONOTDELETE" val="tdY2ZjJJVUgeTGIVaGMqzzg"/>
</p:tagLst>
</file>

<file path=ppt/tags/tag314.xml><?xml version="1.0" encoding="utf-8"?>
<p:tagLst xmlns:a="http://schemas.openxmlformats.org/drawingml/2006/main" xmlns:r="http://schemas.openxmlformats.org/officeDocument/2006/relationships" xmlns:p="http://schemas.openxmlformats.org/presentationml/2006/main">
  <p:tag name="THINKCELLSHAPEDONOTDELETE" val="t.8bcd7g0L.fzHouF7vIjPA"/>
</p:tagLst>
</file>

<file path=ppt/tags/tag315.xml><?xml version="1.0" encoding="utf-8"?>
<p:tagLst xmlns:a="http://schemas.openxmlformats.org/drawingml/2006/main" xmlns:r="http://schemas.openxmlformats.org/officeDocument/2006/relationships" xmlns:p="http://schemas.openxmlformats.org/presentationml/2006/main">
  <p:tag name="THINKCELLSHAPEDONOTDELETE" val="tZulDEC3BVtEomIYbx5_L9A"/>
</p:tagLst>
</file>

<file path=ppt/tags/tag316.xml><?xml version="1.0" encoding="utf-8"?>
<p:tagLst xmlns:a="http://schemas.openxmlformats.org/drawingml/2006/main" xmlns:r="http://schemas.openxmlformats.org/officeDocument/2006/relationships" xmlns:p="http://schemas.openxmlformats.org/presentationml/2006/main">
  <p:tag name="THINKCELLSHAPEDONOTDELETE" val="tHj3aqmegFg1QMjHZA0n7qA"/>
</p:tagLst>
</file>

<file path=ppt/tags/tag317.xml><?xml version="1.0" encoding="utf-8"?>
<p:tagLst xmlns:a="http://schemas.openxmlformats.org/drawingml/2006/main" xmlns:r="http://schemas.openxmlformats.org/officeDocument/2006/relationships" xmlns:p="http://schemas.openxmlformats.org/presentationml/2006/main">
  <p:tag name="THINKCELLSHAPEDONOTDELETE" val="tOOSgbMpRD1eeZjSBPVf2TA"/>
</p:tagLst>
</file>

<file path=ppt/tags/tag318.xml><?xml version="1.0" encoding="utf-8"?>
<p:tagLst xmlns:a="http://schemas.openxmlformats.org/drawingml/2006/main" xmlns:r="http://schemas.openxmlformats.org/officeDocument/2006/relationships" xmlns:p="http://schemas.openxmlformats.org/presentationml/2006/main">
  <p:tag name="THINKCELLSHAPEDONOTDELETE" val="t2YhegezsIY.VB0ACKNbLmw"/>
</p:tagLst>
</file>

<file path=ppt/tags/tag319.xml><?xml version="1.0" encoding="utf-8"?>
<p:tagLst xmlns:a="http://schemas.openxmlformats.org/drawingml/2006/main" xmlns:r="http://schemas.openxmlformats.org/officeDocument/2006/relationships" xmlns:p="http://schemas.openxmlformats.org/presentationml/2006/main">
  <p:tag name="THINKCELLSHAPEDONOTDELETE" val="t2o3XY_NBZ3jhXV6WZ7ofHQ"/>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tfv6_tlRnXWuddyHT5EhwtA"/>
</p:tagLst>
</file>

<file path=ppt/tags/tag320.xml><?xml version="1.0" encoding="utf-8"?>
<p:tagLst xmlns:a="http://schemas.openxmlformats.org/drawingml/2006/main" xmlns:r="http://schemas.openxmlformats.org/officeDocument/2006/relationships" xmlns:p="http://schemas.openxmlformats.org/presentationml/2006/main">
  <p:tag name="THINKCELLSHAPEDONOTDELETE" val="t3.Po_QmKKL8tu9tF3PY3Jg"/>
</p:tagLst>
</file>

<file path=ppt/tags/tag321.xml><?xml version="1.0" encoding="utf-8"?>
<p:tagLst xmlns:a="http://schemas.openxmlformats.org/drawingml/2006/main" xmlns:r="http://schemas.openxmlformats.org/officeDocument/2006/relationships" xmlns:p="http://schemas.openxmlformats.org/presentationml/2006/main">
  <p:tag name="THINKCELLSHAPEDONOTDELETE" val="t_iftduLvg5AsxnUy2HMphA"/>
</p:tagLst>
</file>

<file path=ppt/tags/tag322.xml><?xml version="1.0" encoding="utf-8"?>
<p:tagLst xmlns:a="http://schemas.openxmlformats.org/drawingml/2006/main" xmlns:r="http://schemas.openxmlformats.org/officeDocument/2006/relationships" xmlns:p="http://schemas.openxmlformats.org/presentationml/2006/main">
  <p:tag name="THINKCELLSHAPEDONOTDELETE" val="tX5Rrs5bF2jYhGuy_pTs7xA"/>
</p:tagLst>
</file>

<file path=ppt/tags/tag3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6.xml><?xml version="1.0" encoding="utf-8"?>
<p:tagLst xmlns:a="http://schemas.openxmlformats.org/drawingml/2006/main" xmlns:r="http://schemas.openxmlformats.org/officeDocument/2006/relationships" xmlns:p="http://schemas.openxmlformats.org/presentationml/2006/main">
  <p:tag name="THINKCELLSHAPEDONOTDELETE" val="twpESzaS7NikV6aSIkSfs6Q"/>
</p:tagLst>
</file>

<file path=ppt/tags/tag327.xml><?xml version="1.0" encoding="utf-8"?>
<p:tagLst xmlns:a="http://schemas.openxmlformats.org/drawingml/2006/main" xmlns:r="http://schemas.openxmlformats.org/officeDocument/2006/relationships" xmlns:p="http://schemas.openxmlformats.org/presentationml/2006/main">
  <p:tag name="THINKCELLSHAPEDONOTDELETE" val="tQDaTMzzBBRpLlyIyZDaL2w"/>
</p:tagLst>
</file>

<file path=ppt/tags/tag328.xml><?xml version="1.0" encoding="utf-8"?>
<p:tagLst xmlns:a="http://schemas.openxmlformats.org/drawingml/2006/main" xmlns:r="http://schemas.openxmlformats.org/officeDocument/2006/relationships" xmlns:p="http://schemas.openxmlformats.org/presentationml/2006/main">
  <p:tag name="THINKCELLSHAPEDONOTDELETE" val="tod4MCpKQdm1GlV.Lv3vovA"/>
</p:tagLst>
</file>

<file path=ppt/tags/tag329.xml><?xml version="1.0" encoding="utf-8"?>
<p:tagLst xmlns:a="http://schemas.openxmlformats.org/drawingml/2006/main" xmlns:r="http://schemas.openxmlformats.org/officeDocument/2006/relationships" xmlns:p="http://schemas.openxmlformats.org/presentationml/2006/main">
  <p:tag name="THINKCELLSHAPEDONOTDELETE" val="tCCUK95FLjbBX6vP4u9bQQg"/>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tDyrkI4rbKCyJjL5.CdOWqg"/>
</p:tagLst>
</file>

<file path=ppt/tags/tag330.xml><?xml version="1.0" encoding="utf-8"?>
<p:tagLst xmlns:a="http://schemas.openxmlformats.org/drawingml/2006/main" xmlns:r="http://schemas.openxmlformats.org/officeDocument/2006/relationships" xmlns:p="http://schemas.openxmlformats.org/presentationml/2006/main">
  <p:tag name="THINKCELLSHAPEDONOTDELETE" val="tKbh0OXotFVebRFW2CjmV9g"/>
</p:tagLst>
</file>

<file path=ppt/tags/tag331.xml><?xml version="1.0" encoding="utf-8"?>
<p:tagLst xmlns:a="http://schemas.openxmlformats.org/drawingml/2006/main" xmlns:r="http://schemas.openxmlformats.org/officeDocument/2006/relationships" xmlns:p="http://schemas.openxmlformats.org/presentationml/2006/main">
  <p:tag name="THINKCELLSHAPEDONOTDELETE" val="tscYVnjsxmLrNoR6laxfwNQ"/>
</p:tagLst>
</file>

<file path=ppt/tags/tag332.xml><?xml version="1.0" encoding="utf-8"?>
<p:tagLst xmlns:a="http://schemas.openxmlformats.org/drawingml/2006/main" xmlns:r="http://schemas.openxmlformats.org/officeDocument/2006/relationships" xmlns:p="http://schemas.openxmlformats.org/presentationml/2006/main">
  <p:tag name="THINKCELLSHAPEDONOTDELETE" val="tD7g1gRA23walBBBp818J7Q"/>
</p:tagLst>
</file>

<file path=ppt/tags/tag333.xml><?xml version="1.0" encoding="utf-8"?>
<p:tagLst xmlns:a="http://schemas.openxmlformats.org/drawingml/2006/main" xmlns:r="http://schemas.openxmlformats.org/officeDocument/2006/relationships" xmlns:p="http://schemas.openxmlformats.org/presentationml/2006/main">
  <p:tag name="THINKCELLSHAPEDONOTDELETE" val="tHLkP9AP6SPHfffekDAIbGQ"/>
</p:tagLst>
</file>

<file path=ppt/tags/tag334.xml><?xml version="1.0" encoding="utf-8"?>
<p:tagLst xmlns:a="http://schemas.openxmlformats.org/drawingml/2006/main" xmlns:r="http://schemas.openxmlformats.org/officeDocument/2006/relationships" xmlns:p="http://schemas.openxmlformats.org/presentationml/2006/main">
  <p:tag name="THINKCELLSHAPEDONOTDELETE" val="tgkG1cPjVM0xj2nBlp7eDYQ"/>
</p:tagLst>
</file>

<file path=ppt/tags/tag335.xml><?xml version="1.0" encoding="utf-8"?>
<p:tagLst xmlns:a="http://schemas.openxmlformats.org/drawingml/2006/main" xmlns:r="http://schemas.openxmlformats.org/officeDocument/2006/relationships" xmlns:p="http://schemas.openxmlformats.org/presentationml/2006/main">
  <p:tag name="THINKCELLSHAPEDONOTDELETE" val="tce0K62kfmkMlbZVK0Csv1w"/>
</p:tagLst>
</file>

<file path=ppt/tags/tag336.xml><?xml version="1.0" encoding="utf-8"?>
<p:tagLst xmlns:a="http://schemas.openxmlformats.org/drawingml/2006/main" xmlns:r="http://schemas.openxmlformats.org/officeDocument/2006/relationships" xmlns:p="http://schemas.openxmlformats.org/presentationml/2006/main">
  <p:tag name="THINKCELLSHAPEDONOTDELETE" val="tS2y3OYZxM6EbwdzuMeO8JA"/>
</p:tagLst>
</file>

<file path=ppt/tags/tag337.xml><?xml version="1.0" encoding="utf-8"?>
<p:tagLst xmlns:a="http://schemas.openxmlformats.org/drawingml/2006/main" xmlns:r="http://schemas.openxmlformats.org/officeDocument/2006/relationships" xmlns:p="http://schemas.openxmlformats.org/presentationml/2006/main">
  <p:tag name="THINKCELLSHAPEDONOTDELETE" val="tFW6cv2E0lUehwetQ1ZOVrw"/>
</p:tagLst>
</file>

<file path=ppt/tags/tag338.xml><?xml version="1.0" encoding="utf-8"?>
<p:tagLst xmlns:a="http://schemas.openxmlformats.org/drawingml/2006/main" xmlns:r="http://schemas.openxmlformats.org/officeDocument/2006/relationships" xmlns:p="http://schemas.openxmlformats.org/presentationml/2006/main">
  <p:tag name="THINKCELLSHAPEDONOTDELETE" val="tlJwg7RYbaohqkOJMQtJm2A"/>
</p:tagLst>
</file>

<file path=ppt/tags/tag339.xml><?xml version="1.0" encoding="utf-8"?>
<p:tagLst xmlns:a="http://schemas.openxmlformats.org/drawingml/2006/main" xmlns:r="http://schemas.openxmlformats.org/officeDocument/2006/relationships" xmlns:p="http://schemas.openxmlformats.org/presentationml/2006/main">
  <p:tag name="THINKCELLSHAPEDONOTDELETE" val="tcmwUPiCW7x62XwTtT22EYA"/>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tqOeaWd86KsFUkDVQMu5aDg"/>
</p:tagLst>
</file>

<file path=ppt/tags/tag340.xml><?xml version="1.0" encoding="utf-8"?>
<p:tagLst xmlns:a="http://schemas.openxmlformats.org/drawingml/2006/main" xmlns:r="http://schemas.openxmlformats.org/officeDocument/2006/relationships" xmlns:p="http://schemas.openxmlformats.org/presentationml/2006/main">
  <p:tag name="THINKCELLSHAPEDONOTDELETE" val="ti.DJsGRag71u6PAwv3jhxA"/>
</p:tagLst>
</file>

<file path=ppt/tags/tag341.xml><?xml version="1.0" encoding="utf-8"?>
<p:tagLst xmlns:a="http://schemas.openxmlformats.org/drawingml/2006/main" xmlns:r="http://schemas.openxmlformats.org/officeDocument/2006/relationships" xmlns:p="http://schemas.openxmlformats.org/presentationml/2006/main">
  <p:tag name="THINKCELLSHAPEDONOTDELETE" val="txwH91XkTWfrtd5P5i2fkVw"/>
</p:tagLst>
</file>

<file path=ppt/tags/tag342.xml><?xml version="1.0" encoding="utf-8"?>
<p:tagLst xmlns:a="http://schemas.openxmlformats.org/drawingml/2006/main" xmlns:r="http://schemas.openxmlformats.org/officeDocument/2006/relationships" xmlns:p="http://schemas.openxmlformats.org/presentationml/2006/main">
  <p:tag name="THINKCELLSHAPEDONOTDELETE" val="t98a5yeRBiXBNfRm6MzZa.Q"/>
</p:tagLst>
</file>

<file path=ppt/tags/tag343.xml><?xml version="1.0" encoding="utf-8"?>
<p:tagLst xmlns:a="http://schemas.openxmlformats.org/drawingml/2006/main" xmlns:r="http://schemas.openxmlformats.org/officeDocument/2006/relationships" xmlns:p="http://schemas.openxmlformats.org/presentationml/2006/main">
  <p:tag name="THINKCELLSHAPEDONOTDELETE" val="tvLSQ7t1r79E0hwuLzq5n5w"/>
</p:tagLst>
</file>

<file path=ppt/tags/tag344.xml><?xml version="1.0" encoding="utf-8"?>
<p:tagLst xmlns:a="http://schemas.openxmlformats.org/drawingml/2006/main" xmlns:r="http://schemas.openxmlformats.org/officeDocument/2006/relationships" xmlns:p="http://schemas.openxmlformats.org/presentationml/2006/main">
  <p:tag name="THINKCELLSHAPEDONOTDELETE" val="t5MLjD8.tg1R20n..YApiBA"/>
</p:tagLst>
</file>

<file path=ppt/tags/tag345.xml><?xml version="1.0" encoding="utf-8"?>
<p:tagLst xmlns:a="http://schemas.openxmlformats.org/drawingml/2006/main" xmlns:r="http://schemas.openxmlformats.org/officeDocument/2006/relationships" xmlns:p="http://schemas.openxmlformats.org/presentationml/2006/main">
  <p:tag name="THINKCELLSHAPEDONOTDELETE" val="tlr492wFC7C84Z0ElON8J.g"/>
</p:tagLst>
</file>

<file path=ppt/tags/tag346.xml><?xml version="1.0" encoding="utf-8"?>
<p:tagLst xmlns:a="http://schemas.openxmlformats.org/drawingml/2006/main" xmlns:r="http://schemas.openxmlformats.org/officeDocument/2006/relationships" xmlns:p="http://schemas.openxmlformats.org/presentationml/2006/main">
  <p:tag name="THINKCELLSHAPEDONOTDELETE" val="tYF_z5609PMIzVL98ZXCRMw"/>
</p:tagLst>
</file>

<file path=ppt/tags/tag347.xml><?xml version="1.0" encoding="utf-8"?>
<p:tagLst xmlns:a="http://schemas.openxmlformats.org/drawingml/2006/main" xmlns:r="http://schemas.openxmlformats.org/officeDocument/2006/relationships" xmlns:p="http://schemas.openxmlformats.org/presentationml/2006/main">
  <p:tag name="THINKCELLSHAPEDONOTDELETE" val="tiK5f1HvZQnvAnpRBG3A4NA"/>
</p:tagLst>
</file>

<file path=ppt/tags/tag348.xml><?xml version="1.0" encoding="utf-8"?>
<p:tagLst xmlns:a="http://schemas.openxmlformats.org/drawingml/2006/main" xmlns:r="http://schemas.openxmlformats.org/officeDocument/2006/relationships" xmlns:p="http://schemas.openxmlformats.org/presentationml/2006/main">
  <p:tag name="THINKCELLSHAPEDONOTDELETE" val="tPpuufMRj6sUSnz34PcJWnQ"/>
</p:tagLst>
</file>

<file path=ppt/tags/tag349.xml><?xml version="1.0" encoding="utf-8"?>
<p:tagLst xmlns:a="http://schemas.openxmlformats.org/drawingml/2006/main" xmlns:r="http://schemas.openxmlformats.org/officeDocument/2006/relationships" xmlns:p="http://schemas.openxmlformats.org/presentationml/2006/main">
  <p:tag name="THINKCELLSHAPEDONOTDELETE" val="t8E_Le5NqXa09dn626P7JCw"/>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tNQ2eD38.ohL00h7hBvWqjw"/>
</p:tagLst>
</file>

<file path=ppt/tags/tag350.xml><?xml version="1.0" encoding="utf-8"?>
<p:tagLst xmlns:a="http://schemas.openxmlformats.org/drawingml/2006/main" xmlns:r="http://schemas.openxmlformats.org/officeDocument/2006/relationships" xmlns:p="http://schemas.openxmlformats.org/presentationml/2006/main">
  <p:tag name="THINKCELLSHAPEDONOTDELETE" val="tJ7dG6WY4V4OGbxWo81J_gg"/>
</p:tagLst>
</file>

<file path=ppt/tags/tag351.xml><?xml version="1.0" encoding="utf-8"?>
<p:tagLst xmlns:a="http://schemas.openxmlformats.org/drawingml/2006/main" xmlns:r="http://schemas.openxmlformats.org/officeDocument/2006/relationships" xmlns:p="http://schemas.openxmlformats.org/presentationml/2006/main">
  <p:tag name="THINKCELLSHAPEDONOTDELETE" val="tsq5378T2Sd.Eq_6TMaLxJg"/>
</p:tagLst>
</file>

<file path=ppt/tags/tag352.xml><?xml version="1.0" encoding="utf-8"?>
<p:tagLst xmlns:a="http://schemas.openxmlformats.org/drawingml/2006/main" xmlns:r="http://schemas.openxmlformats.org/officeDocument/2006/relationships" xmlns:p="http://schemas.openxmlformats.org/presentationml/2006/main">
  <p:tag name="THINKCELLSHAPEDONOTDELETE" val="tR3PtmtnM6ci7F3dxnFTUCw"/>
</p:tagLst>
</file>

<file path=ppt/tags/tag353.xml><?xml version="1.0" encoding="utf-8"?>
<p:tagLst xmlns:a="http://schemas.openxmlformats.org/drawingml/2006/main" xmlns:r="http://schemas.openxmlformats.org/officeDocument/2006/relationships" xmlns:p="http://schemas.openxmlformats.org/presentationml/2006/main">
  <p:tag name="THINKCELLSHAPEDONOTDELETE" val="t8KKxx_BHWRqb4fTPBLHOHA"/>
</p:tagLst>
</file>

<file path=ppt/tags/tag354.xml><?xml version="1.0" encoding="utf-8"?>
<p:tagLst xmlns:a="http://schemas.openxmlformats.org/drawingml/2006/main" xmlns:r="http://schemas.openxmlformats.org/officeDocument/2006/relationships" xmlns:p="http://schemas.openxmlformats.org/presentationml/2006/main">
  <p:tag name="THINKCELLSHAPEDONOTDELETE" val="tKfeXQS66n5ucIxy003E6EQ"/>
</p:tagLst>
</file>

<file path=ppt/tags/tag355.xml><?xml version="1.0" encoding="utf-8"?>
<p:tagLst xmlns:a="http://schemas.openxmlformats.org/drawingml/2006/main" xmlns:r="http://schemas.openxmlformats.org/officeDocument/2006/relationships" xmlns:p="http://schemas.openxmlformats.org/presentationml/2006/main">
  <p:tag name="THINKCELLSHAPEDONOTDELETE" val="tzExPMMgsQSu.HBR9O2au9w"/>
</p:tagLst>
</file>

<file path=ppt/tags/tag356.xml><?xml version="1.0" encoding="utf-8"?>
<p:tagLst xmlns:a="http://schemas.openxmlformats.org/drawingml/2006/main" xmlns:r="http://schemas.openxmlformats.org/officeDocument/2006/relationships" xmlns:p="http://schemas.openxmlformats.org/presentationml/2006/main">
  <p:tag name="THINKCELLSHAPEDONOTDELETE" val="twBdg3FYbKSRsOCUZv.WYcA"/>
</p:tagLst>
</file>

<file path=ppt/tags/tag357.xml><?xml version="1.0" encoding="utf-8"?>
<p:tagLst xmlns:a="http://schemas.openxmlformats.org/drawingml/2006/main" xmlns:r="http://schemas.openxmlformats.org/officeDocument/2006/relationships" xmlns:p="http://schemas.openxmlformats.org/presentationml/2006/main">
  <p:tag name="THINKCELLSHAPEDONOTDELETE" val="tTW_qgHBANH1FbbxRUFkmaQ"/>
</p:tagLst>
</file>

<file path=ppt/tags/tag358.xml><?xml version="1.0" encoding="utf-8"?>
<p:tagLst xmlns:a="http://schemas.openxmlformats.org/drawingml/2006/main" xmlns:r="http://schemas.openxmlformats.org/officeDocument/2006/relationships" xmlns:p="http://schemas.openxmlformats.org/presentationml/2006/main">
  <p:tag name="THINKCELLSHAPEDONOTDELETE" val="tiomvvUp24jELjL83K_ecVg"/>
</p:tagLst>
</file>

<file path=ppt/tags/tag359.xml><?xml version="1.0" encoding="utf-8"?>
<p:tagLst xmlns:a="http://schemas.openxmlformats.org/drawingml/2006/main" xmlns:r="http://schemas.openxmlformats.org/officeDocument/2006/relationships" xmlns:p="http://schemas.openxmlformats.org/presentationml/2006/main">
  <p:tag name="THINKCELLSHAPEDONOTDELETE" val="tKIKYGmJD0Jq2PyVYvmCdSA"/>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tUGSlrHnhcwPlFUhFAGrBpw"/>
</p:tagLst>
</file>

<file path=ppt/tags/tag360.xml><?xml version="1.0" encoding="utf-8"?>
<p:tagLst xmlns:a="http://schemas.openxmlformats.org/drawingml/2006/main" xmlns:r="http://schemas.openxmlformats.org/officeDocument/2006/relationships" xmlns:p="http://schemas.openxmlformats.org/presentationml/2006/main">
  <p:tag name="THINKCELLSHAPEDONOTDELETE" val="tRSCvipN_Pdi9sshDGeBlIA"/>
</p:tagLst>
</file>

<file path=ppt/tags/tag361.xml><?xml version="1.0" encoding="utf-8"?>
<p:tagLst xmlns:a="http://schemas.openxmlformats.org/drawingml/2006/main" xmlns:r="http://schemas.openxmlformats.org/officeDocument/2006/relationships" xmlns:p="http://schemas.openxmlformats.org/presentationml/2006/main">
  <p:tag name="THINKCELLSHAPEDONOTDELETE" val="t0nHuBcNyurr3cMkClC4Htg"/>
</p:tagLst>
</file>

<file path=ppt/tags/tag362.xml><?xml version="1.0" encoding="utf-8"?>
<p:tagLst xmlns:a="http://schemas.openxmlformats.org/drawingml/2006/main" xmlns:r="http://schemas.openxmlformats.org/officeDocument/2006/relationships" xmlns:p="http://schemas.openxmlformats.org/presentationml/2006/main">
  <p:tag name="THINKCELLSHAPEDONOTDELETE" val="tpF2WCl9B55gyKqXNFOoVmA"/>
</p:tagLst>
</file>

<file path=ppt/tags/tag363.xml><?xml version="1.0" encoding="utf-8"?>
<p:tagLst xmlns:a="http://schemas.openxmlformats.org/drawingml/2006/main" xmlns:r="http://schemas.openxmlformats.org/officeDocument/2006/relationships" xmlns:p="http://schemas.openxmlformats.org/presentationml/2006/main">
  <p:tag name="THINKCELLSHAPEDONOTDELETE" val="tQ0CtejH4d6xABTfVnCBM2g"/>
</p:tagLst>
</file>

<file path=ppt/tags/tag364.xml><?xml version="1.0" encoding="utf-8"?>
<p:tagLst xmlns:a="http://schemas.openxmlformats.org/drawingml/2006/main" xmlns:r="http://schemas.openxmlformats.org/officeDocument/2006/relationships" xmlns:p="http://schemas.openxmlformats.org/presentationml/2006/main">
  <p:tag name="THINKCELLSHAPEDONOTDELETE" val="tgxb3rHSctMa7kuQTCTxoaw"/>
</p:tagLst>
</file>

<file path=ppt/tags/tag365.xml><?xml version="1.0" encoding="utf-8"?>
<p:tagLst xmlns:a="http://schemas.openxmlformats.org/drawingml/2006/main" xmlns:r="http://schemas.openxmlformats.org/officeDocument/2006/relationships" xmlns:p="http://schemas.openxmlformats.org/presentationml/2006/main">
  <p:tag name="THINKCELLSHAPEDONOTDELETE" val="ts61GocaJWkXA4.gNlcKCyg"/>
</p:tagLst>
</file>

<file path=ppt/tags/tag366.xml><?xml version="1.0" encoding="utf-8"?>
<p:tagLst xmlns:a="http://schemas.openxmlformats.org/drawingml/2006/main" xmlns:r="http://schemas.openxmlformats.org/officeDocument/2006/relationships" xmlns:p="http://schemas.openxmlformats.org/presentationml/2006/main">
  <p:tag name="THINKCELLSHAPEDONOTDELETE" val="tvslne8Sf_NGmwCdsg7eWzA"/>
</p:tagLst>
</file>

<file path=ppt/tags/tag367.xml><?xml version="1.0" encoding="utf-8"?>
<p:tagLst xmlns:a="http://schemas.openxmlformats.org/drawingml/2006/main" xmlns:r="http://schemas.openxmlformats.org/officeDocument/2006/relationships" xmlns:p="http://schemas.openxmlformats.org/presentationml/2006/main">
  <p:tag name="THINKCELLSHAPEDONOTDELETE" val="t_Aw3MI6BOAvm.7Mf7QpBkA"/>
</p:tagLst>
</file>

<file path=ppt/tags/tag368.xml><?xml version="1.0" encoding="utf-8"?>
<p:tagLst xmlns:a="http://schemas.openxmlformats.org/drawingml/2006/main" xmlns:r="http://schemas.openxmlformats.org/officeDocument/2006/relationships" xmlns:p="http://schemas.openxmlformats.org/presentationml/2006/main">
  <p:tag name="THINKCELLSHAPEDONOTDELETE" val="tV4BfDXcxUqndSEyBFA0mOA"/>
</p:tagLst>
</file>

<file path=ppt/tags/tag369.xml><?xml version="1.0" encoding="utf-8"?>
<p:tagLst xmlns:a="http://schemas.openxmlformats.org/drawingml/2006/main" xmlns:r="http://schemas.openxmlformats.org/officeDocument/2006/relationships" xmlns:p="http://schemas.openxmlformats.org/presentationml/2006/main">
  <p:tag name="THINKCELLSHAPEDONOTDELETE" val="tI48BHgWVMUsPcNHloDq.aQ"/>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tJWy_4gWKRRX9OehgMeOYIg"/>
</p:tagLst>
</file>

<file path=ppt/tags/tag370.xml><?xml version="1.0" encoding="utf-8"?>
<p:tagLst xmlns:a="http://schemas.openxmlformats.org/drawingml/2006/main" xmlns:r="http://schemas.openxmlformats.org/officeDocument/2006/relationships" xmlns:p="http://schemas.openxmlformats.org/presentationml/2006/main">
  <p:tag name="THINKCELLSHAPEDONOTDELETE" val="tUsTz1vaQ6nhWf1.VgoL78Q"/>
</p:tagLst>
</file>

<file path=ppt/tags/tag371.xml><?xml version="1.0" encoding="utf-8"?>
<p:tagLst xmlns:a="http://schemas.openxmlformats.org/drawingml/2006/main" xmlns:r="http://schemas.openxmlformats.org/officeDocument/2006/relationships" xmlns:p="http://schemas.openxmlformats.org/presentationml/2006/main">
  <p:tag name="THINKCELLSHAPEDONOTDELETE" val="trZgT0wv2jk8x8IJk3uxdgA"/>
</p:tagLst>
</file>

<file path=ppt/tags/tag372.xml><?xml version="1.0" encoding="utf-8"?>
<p:tagLst xmlns:a="http://schemas.openxmlformats.org/drawingml/2006/main" xmlns:r="http://schemas.openxmlformats.org/officeDocument/2006/relationships" xmlns:p="http://schemas.openxmlformats.org/presentationml/2006/main">
  <p:tag name="THINKCELLSHAPEDONOTDELETE" val="tkrKdpGkid6ES3QCKE2Yl6g"/>
</p:tagLst>
</file>

<file path=ppt/tags/tag373.xml><?xml version="1.0" encoding="utf-8"?>
<p:tagLst xmlns:a="http://schemas.openxmlformats.org/drawingml/2006/main" xmlns:r="http://schemas.openxmlformats.org/officeDocument/2006/relationships" xmlns:p="http://schemas.openxmlformats.org/presentationml/2006/main">
  <p:tag name="THINKCELLSHAPEDONOTDELETE" val="ta1iM49psdu.cEmQvG_maBA"/>
</p:tagLst>
</file>

<file path=ppt/tags/tag374.xml><?xml version="1.0" encoding="utf-8"?>
<p:tagLst xmlns:a="http://schemas.openxmlformats.org/drawingml/2006/main" xmlns:r="http://schemas.openxmlformats.org/officeDocument/2006/relationships" xmlns:p="http://schemas.openxmlformats.org/presentationml/2006/main">
  <p:tag name="THINKCELLSHAPEDONOTDELETE" val="tw5jcXM7sDZmx4D6LQagNyQ"/>
</p:tagLst>
</file>

<file path=ppt/tags/tag375.xml><?xml version="1.0" encoding="utf-8"?>
<p:tagLst xmlns:a="http://schemas.openxmlformats.org/drawingml/2006/main" xmlns:r="http://schemas.openxmlformats.org/officeDocument/2006/relationships" xmlns:p="http://schemas.openxmlformats.org/presentationml/2006/main">
  <p:tag name="THINKCELLSHAPEDONOTDELETE" val="trlThGY.2y860qqU.wK_c7w"/>
</p:tagLst>
</file>

<file path=ppt/tags/tag376.xml><?xml version="1.0" encoding="utf-8"?>
<p:tagLst xmlns:a="http://schemas.openxmlformats.org/drawingml/2006/main" xmlns:r="http://schemas.openxmlformats.org/officeDocument/2006/relationships" xmlns:p="http://schemas.openxmlformats.org/presentationml/2006/main">
  <p:tag name="THINKCELLSHAPEDONOTDELETE" val="t6dND0GBQBbVpYjEJsJHs8Q"/>
</p:tagLst>
</file>

<file path=ppt/tags/tag377.xml><?xml version="1.0" encoding="utf-8"?>
<p:tagLst xmlns:a="http://schemas.openxmlformats.org/drawingml/2006/main" xmlns:r="http://schemas.openxmlformats.org/officeDocument/2006/relationships" xmlns:p="http://schemas.openxmlformats.org/presentationml/2006/main">
  <p:tag name="THINKCELLSHAPEDONOTDELETE" val="pVlSVcd8KbvrUh9s.9jydcw"/>
</p:tagLst>
</file>

<file path=ppt/tags/tag378.xml><?xml version="1.0" encoding="utf-8"?>
<p:tagLst xmlns:a="http://schemas.openxmlformats.org/drawingml/2006/main" xmlns:r="http://schemas.openxmlformats.org/officeDocument/2006/relationships" xmlns:p="http://schemas.openxmlformats.org/presentationml/2006/main">
  <p:tag name="THINKCELLSHAPEDONOTDELETE" val="pU_KqUqWMNMhTzMTLQtAVLA"/>
</p:tagLst>
</file>

<file path=ppt/tags/tag379.xml><?xml version="1.0" encoding="utf-8"?>
<p:tagLst xmlns:a="http://schemas.openxmlformats.org/drawingml/2006/main" xmlns:r="http://schemas.openxmlformats.org/officeDocument/2006/relationships" xmlns:p="http://schemas.openxmlformats.org/presentationml/2006/main">
  <p:tag name="THINKCELLSHAPEDONOTDELETE" val="piOo8yNo8NSx8f7Evb.c9Pg"/>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tdFwrBBAC.Hw8bD3Nr.sMhA"/>
</p:tagLst>
</file>

<file path=ppt/tags/tag38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8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8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8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8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8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86.xml><?xml version="1.0" encoding="utf-8"?>
<p:tagLst xmlns:a="http://schemas.openxmlformats.org/drawingml/2006/main" xmlns:r="http://schemas.openxmlformats.org/officeDocument/2006/relationships" xmlns:p="http://schemas.openxmlformats.org/presentationml/2006/main">
  <p:tag name="THINKCELLSHAPEDONOTDELETE" val="tkhGImzPd1pon92J9IHyQug"/>
</p:tagLst>
</file>

<file path=ppt/tags/tag387.xml><?xml version="1.0" encoding="utf-8"?>
<p:tagLst xmlns:a="http://schemas.openxmlformats.org/drawingml/2006/main" xmlns:r="http://schemas.openxmlformats.org/officeDocument/2006/relationships" xmlns:p="http://schemas.openxmlformats.org/presentationml/2006/main">
  <p:tag name="THINKCELLSHAPEDONOTDELETE" val="tE7oOa.jdvFnXL8Fp4UNLCQ"/>
</p:tagLst>
</file>

<file path=ppt/tags/tag388.xml><?xml version="1.0" encoding="utf-8"?>
<p:tagLst xmlns:a="http://schemas.openxmlformats.org/drawingml/2006/main" xmlns:r="http://schemas.openxmlformats.org/officeDocument/2006/relationships" xmlns:p="http://schemas.openxmlformats.org/presentationml/2006/main">
  <p:tag name="THINKCELLSHAPEDONOTDELETE" val="tXnzq.HHIPMOO.cVZv1LHsg"/>
</p:tagLst>
</file>

<file path=ppt/tags/tag389.xml><?xml version="1.0" encoding="utf-8"?>
<p:tagLst xmlns:a="http://schemas.openxmlformats.org/drawingml/2006/main" xmlns:r="http://schemas.openxmlformats.org/officeDocument/2006/relationships" xmlns:p="http://schemas.openxmlformats.org/presentationml/2006/main">
  <p:tag name="THINKCELLSHAPEDONOTDELETE" val="ttVBhU9_nNItHVCyQeDoJww"/>
</p:tagLst>
</file>

<file path=ppt/tags/tag39.xml><?xml version="1.0" encoding="utf-8"?>
<p:tagLst xmlns:a="http://schemas.openxmlformats.org/drawingml/2006/main" xmlns:r="http://schemas.openxmlformats.org/officeDocument/2006/relationships" xmlns:p="http://schemas.openxmlformats.org/presentationml/2006/main">
  <p:tag name="THINKCELLSHAPEDONOTDELETE" val="tfr88qEeQ0RddjsXjmc_UhA"/>
</p:tagLst>
</file>

<file path=ppt/tags/tag390.xml><?xml version="1.0" encoding="utf-8"?>
<p:tagLst xmlns:a="http://schemas.openxmlformats.org/drawingml/2006/main" xmlns:r="http://schemas.openxmlformats.org/officeDocument/2006/relationships" xmlns:p="http://schemas.openxmlformats.org/presentationml/2006/main">
  <p:tag name="THINKCELLSHAPEDONOTDELETE" val="txFbDwMc3HejCOUzRglyzqQ"/>
</p:tagLst>
</file>

<file path=ppt/tags/tag391.xml><?xml version="1.0" encoding="utf-8"?>
<p:tagLst xmlns:a="http://schemas.openxmlformats.org/drawingml/2006/main" xmlns:r="http://schemas.openxmlformats.org/officeDocument/2006/relationships" xmlns:p="http://schemas.openxmlformats.org/presentationml/2006/main">
  <p:tag name="THINKCELLSHAPEDONOTDELETE" val="t3Gfjjzsj7Yyn4lieBI7bYg"/>
</p:tagLst>
</file>

<file path=ppt/tags/tag392.xml><?xml version="1.0" encoding="utf-8"?>
<p:tagLst xmlns:a="http://schemas.openxmlformats.org/drawingml/2006/main" xmlns:r="http://schemas.openxmlformats.org/officeDocument/2006/relationships" xmlns:p="http://schemas.openxmlformats.org/presentationml/2006/main">
  <p:tag name="THINKCELLSHAPEDONOTDELETE" val="tm1rzbtY3h43o3CqFR6GMBw"/>
</p:tagLst>
</file>

<file path=ppt/tags/tag393.xml><?xml version="1.0" encoding="utf-8"?>
<p:tagLst xmlns:a="http://schemas.openxmlformats.org/drawingml/2006/main" xmlns:r="http://schemas.openxmlformats.org/officeDocument/2006/relationships" xmlns:p="http://schemas.openxmlformats.org/presentationml/2006/main">
  <p:tag name="THINKCELLSHAPEDONOTDELETE" val="tQ8ituIRgxBc1gAu4QqoWnA"/>
</p:tagLst>
</file>

<file path=ppt/tags/tag394.xml><?xml version="1.0" encoding="utf-8"?>
<p:tagLst xmlns:a="http://schemas.openxmlformats.org/drawingml/2006/main" xmlns:r="http://schemas.openxmlformats.org/officeDocument/2006/relationships" xmlns:p="http://schemas.openxmlformats.org/presentationml/2006/main">
  <p:tag name="THINKCELLSHAPEDONOTDELETE" val="tqZYS2S6tTD15cdisiBhJ3Q"/>
</p:tagLst>
</file>

<file path=ppt/tags/tag395.xml><?xml version="1.0" encoding="utf-8"?>
<p:tagLst xmlns:a="http://schemas.openxmlformats.org/drawingml/2006/main" xmlns:r="http://schemas.openxmlformats.org/officeDocument/2006/relationships" xmlns:p="http://schemas.openxmlformats.org/presentationml/2006/main">
  <p:tag name="THINKCELLSHAPEDONOTDELETE" val="tpmDgTClSx1G1_8WPKHXSWw"/>
</p:tagLst>
</file>

<file path=ppt/tags/tag396.xml><?xml version="1.0" encoding="utf-8"?>
<p:tagLst xmlns:a="http://schemas.openxmlformats.org/drawingml/2006/main" xmlns:r="http://schemas.openxmlformats.org/officeDocument/2006/relationships" xmlns:p="http://schemas.openxmlformats.org/presentationml/2006/main">
  <p:tag name="THINKCELLSHAPEDONOTDELETE" val="tkau8FIUrmiEAYF_3ORgFzg"/>
</p:tagLst>
</file>

<file path=ppt/tags/tag397.xml><?xml version="1.0" encoding="utf-8"?>
<p:tagLst xmlns:a="http://schemas.openxmlformats.org/drawingml/2006/main" xmlns:r="http://schemas.openxmlformats.org/officeDocument/2006/relationships" xmlns:p="http://schemas.openxmlformats.org/presentationml/2006/main">
  <p:tag name="THINKCELLSHAPEDONOTDELETE" val="tUHIhTWDGwEnVwlXB2j7Pow"/>
</p:tagLst>
</file>

<file path=ppt/tags/tag398.xml><?xml version="1.0" encoding="utf-8"?>
<p:tagLst xmlns:a="http://schemas.openxmlformats.org/drawingml/2006/main" xmlns:r="http://schemas.openxmlformats.org/officeDocument/2006/relationships" xmlns:p="http://schemas.openxmlformats.org/presentationml/2006/main">
  <p:tag name="THINKCELLSHAPEDONOTDELETE" val="tDaIYeV5dAldkO7f.sapnTQ"/>
</p:tagLst>
</file>

<file path=ppt/tags/tag399.xml><?xml version="1.0" encoding="utf-8"?>
<p:tagLst xmlns:a="http://schemas.openxmlformats.org/drawingml/2006/main" xmlns:r="http://schemas.openxmlformats.org/officeDocument/2006/relationships" xmlns:p="http://schemas.openxmlformats.org/presentationml/2006/main">
  <p:tag name="THINKCELLSHAPEDONOTDELETE" val="tB502vMDqTT6z_Xxc6pw1Qg"/>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xml><?xml version="1.0" encoding="utf-8"?>
<p:tagLst xmlns:a="http://schemas.openxmlformats.org/drawingml/2006/main" xmlns:r="http://schemas.openxmlformats.org/officeDocument/2006/relationships" xmlns:p="http://schemas.openxmlformats.org/presentationml/2006/main">
  <p:tag name="THINKCELLSHAPEDONOTDELETE" val="tchNYRKekEa0z.s3BRscSjA"/>
</p:tagLst>
</file>

<file path=ppt/tags/tag400.xml><?xml version="1.0" encoding="utf-8"?>
<p:tagLst xmlns:a="http://schemas.openxmlformats.org/drawingml/2006/main" xmlns:r="http://schemas.openxmlformats.org/officeDocument/2006/relationships" xmlns:p="http://schemas.openxmlformats.org/presentationml/2006/main">
  <p:tag name="THINKCELLSHAPEDONOTDELETE" val="t_22Pr43dfN2.GLnm0JXO7Q"/>
</p:tagLst>
</file>

<file path=ppt/tags/tag401.xml><?xml version="1.0" encoding="utf-8"?>
<p:tagLst xmlns:a="http://schemas.openxmlformats.org/drawingml/2006/main" xmlns:r="http://schemas.openxmlformats.org/officeDocument/2006/relationships" xmlns:p="http://schemas.openxmlformats.org/presentationml/2006/main">
  <p:tag name="THINKCELLSHAPEDONOTDELETE" val="txCvaPcTAXldDp7wqACEBTg"/>
</p:tagLst>
</file>

<file path=ppt/tags/tag402.xml><?xml version="1.0" encoding="utf-8"?>
<p:tagLst xmlns:a="http://schemas.openxmlformats.org/drawingml/2006/main" xmlns:r="http://schemas.openxmlformats.org/officeDocument/2006/relationships" xmlns:p="http://schemas.openxmlformats.org/presentationml/2006/main">
  <p:tag name="THINKCELLSHAPEDONOTDELETE" val="t6OcUW5mo1woaBcuXcDjEOA"/>
</p:tagLst>
</file>

<file path=ppt/tags/tag403.xml><?xml version="1.0" encoding="utf-8"?>
<p:tagLst xmlns:a="http://schemas.openxmlformats.org/drawingml/2006/main" xmlns:r="http://schemas.openxmlformats.org/officeDocument/2006/relationships" xmlns:p="http://schemas.openxmlformats.org/presentationml/2006/main">
  <p:tag name="BTFPLAYOUTENABLED" val="1"/>
</p:tagLst>
</file>

<file path=ppt/tags/tag404.xml><?xml version="1.0" encoding="utf-8"?>
<p:tagLst xmlns:a="http://schemas.openxmlformats.org/drawingml/2006/main" xmlns:r="http://schemas.openxmlformats.org/officeDocument/2006/relationships" xmlns:p="http://schemas.openxmlformats.org/presentationml/2006/main">
  <p:tag name="BTFPLAYOUTENABLED" val="1"/>
</p:tagLst>
</file>

<file path=ppt/tags/tag405.xml><?xml version="1.0" encoding="utf-8"?>
<p:tagLst xmlns:a="http://schemas.openxmlformats.org/drawingml/2006/main" xmlns:r="http://schemas.openxmlformats.org/officeDocument/2006/relationships" xmlns:p="http://schemas.openxmlformats.org/presentationml/2006/main">
  <p:tag name="BTFPLAYOUTENABLED" val="1"/>
</p:tagLst>
</file>

<file path=ppt/tags/tag406.xml><?xml version="1.0" encoding="utf-8"?>
<p:tagLst xmlns:a="http://schemas.openxmlformats.org/drawingml/2006/main" xmlns:r="http://schemas.openxmlformats.org/officeDocument/2006/relationships" xmlns:p="http://schemas.openxmlformats.org/presentationml/2006/main">
  <p:tag name="BTFPLAYOUTENABLED" val="1"/>
</p:tagLst>
</file>

<file path=ppt/tags/tag40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8.xml><?xml version="1.0" encoding="utf-8"?>
<p:tagLst xmlns:a="http://schemas.openxmlformats.org/drawingml/2006/main" xmlns:r="http://schemas.openxmlformats.org/officeDocument/2006/relationships" xmlns:p="http://schemas.openxmlformats.org/presentationml/2006/main">
  <p:tag name="BTFPLAYOUTENABLED" val="1"/>
  <p:tag name="BTFPROTATION" val="0"/>
</p:tagLst>
</file>

<file path=ppt/tags/tag409.xml><?xml version="1.0" encoding="utf-8"?>
<p:tagLst xmlns:a="http://schemas.openxmlformats.org/drawingml/2006/main" xmlns:r="http://schemas.openxmlformats.org/officeDocument/2006/relationships" xmlns:p="http://schemas.openxmlformats.org/presentationml/2006/main">
  <p:tag name="BTFPLAYOUTENABLED" val="1"/>
  <p:tag name="BTFPROTATION" val="0"/>
</p:tagLst>
</file>

<file path=ppt/tags/tag41.xml><?xml version="1.0" encoding="utf-8"?>
<p:tagLst xmlns:a="http://schemas.openxmlformats.org/drawingml/2006/main" xmlns:r="http://schemas.openxmlformats.org/officeDocument/2006/relationships" xmlns:p="http://schemas.openxmlformats.org/presentationml/2006/main">
  <p:tag name="THINKCELLSHAPEDONOTDELETE" val="tD02yS4Stco4klD9.3_wfIQ"/>
</p:tagLst>
</file>

<file path=ppt/tags/tag410.xml><?xml version="1.0" encoding="utf-8"?>
<p:tagLst xmlns:a="http://schemas.openxmlformats.org/drawingml/2006/main" xmlns:r="http://schemas.openxmlformats.org/officeDocument/2006/relationships" xmlns:p="http://schemas.openxmlformats.org/presentationml/2006/main">
  <p:tag name="BTFPLAYOUTENABLED" val="1"/>
</p:tagLst>
</file>

<file path=ppt/tags/tag411.xml><?xml version="1.0" encoding="utf-8"?>
<p:tagLst xmlns:a="http://schemas.openxmlformats.org/drawingml/2006/main" xmlns:r="http://schemas.openxmlformats.org/officeDocument/2006/relationships" xmlns:p="http://schemas.openxmlformats.org/presentationml/2006/main">
  <p:tag name="BTFPLAYOUTENABLED" val="1"/>
</p:tagLst>
</file>

<file path=ppt/tags/tag412.xml><?xml version="1.0" encoding="utf-8"?>
<p:tagLst xmlns:a="http://schemas.openxmlformats.org/drawingml/2006/main" xmlns:r="http://schemas.openxmlformats.org/officeDocument/2006/relationships" xmlns:p="http://schemas.openxmlformats.org/presentationml/2006/main">
  <p:tag name="BTFPLAYOUTENABLED" val="1"/>
</p:tagLst>
</file>

<file path=ppt/tags/tag4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14.xml><?xml version="1.0" encoding="utf-8"?>
<p:tagLst xmlns:a="http://schemas.openxmlformats.org/drawingml/2006/main" xmlns:r="http://schemas.openxmlformats.org/officeDocument/2006/relationships" xmlns:p="http://schemas.openxmlformats.org/presentationml/2006/main">
  <p:tag name="THINKCELLSHAPEDONOTDELETE" val="ptaG70nghnrWDGQYEShYlLQ"/>
</p:tagLst>
</file>

<file path=ppt/tags/tag415.xml><?xml version="1.0" encoding="utf-8"?>
<p:tagLst xmlns:a="http://schemas.openxmlformats.org/drawingml/2006/main" xmlns:r="http://schemas.openxmlformats.org/officeDocument/2006/relationships" xmlns:p="http://schemas.openxmlformats.org/presentationml/2006/main">
  <p:tag name="THINKCELLSHAPEDONOTDELETE" val="ptaG70nghnrWDGQYEShYlLQ"/>
</p:tagLst>
</file>

<file path=ppt/tags/tag416.xml><?xml version="1.0" encoding="utf-8"?>
<p:tagLst xmlns:a="http://schemas.openxmlformats.org/drawingml/2006/main" xmlns:r="http://schemas.openxmlformats.org/officeDocument/2006/relationships" xmlns:p="http://schemas.openxmlformats.org/presentationml/2006/main">
  <p:tag name="THINKCELLSHAPEDONOTDELETE" val="ptaG70nghnrWDGQYEShYlLQ"/>
</p:tagLst>
</file>

<file path=ppt/tags/tag417.xml><?xml version="1.0" encoding="utf-8"?>
<p:tagLst xmlns:a="http://schemas.openxmlformats.org/drawingml/2006/main" xmlns:r="http://schemas.openxmlformats.org/officeDocument/2006/relationships" xmlns:p="http://schemas.openxmlformats.org/presentationml/2006/main">
  <p:tag name="THINKCELLSHAPEDONOTDELETE" val="ptaG70nghnrWDGQYEShYlLQ"/>
</p:tagLst>
</file>

<file path=ppt/tags/tag418.xml><?xml version="1.0" encoding="utf-8"?>
<p:tagLst xmlns:a="http://schemas.openxmlformats.org/drawingml/2006/main" xmlns:r="http://schemas.openxmlformats.org/officeDocument/2006/relationships" xmlns:p="http://schemas.openxmlformats.org/presentationml/2006/main">
  <p:tag name="THINKCELLSHAPEDONOTDELETE" val="py_CegApNIzunR2TPdUqv5Q"/>
</p:tagLst>
</file>

<file path=ppt/tags/tag419.xml><?xml version="1.0" encoding="utf-8"?>
<p:tagLst xmlns:a="http://schemas.openxmlformats.org/drawingml/2006/main" xmlns:r="http://schemas.openxmlformats.org/officeDocument/2006/relationships" xmlns:p="http://schemas.openxmlformats.org/presentationml/2006/main">
  <p:tag name="THINKCELLSHAPEDONOTDELETE" val="pjevXbbZ91HK5WeRn9IMNwA"/>
</p:tagLst>
</file>

<file path=ppt/tags/tag42.xml><?xml version="1.0" encoding="utf-8"?>
<p:tagLst xmlns:a="http://schemas.openxmlformats.org/drawingml/2006/main" xmlns:r="http://schemas.openxmlformats.org/officeDocument/2006/relationships" xmlns:p="http://schemas.openxmlformats.org/presentationml/2006/main">
  <p:tag name="THINKCELLSHAPEDONOTDELETE" val="tFoL0kVDM8ajhi_yLMFVi4w"/>
</p:tagLst>
</file>

<file path=ppt/tags/tag4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21.xml><?xml version="1.0" encoding="utf-8"?>
<p:tagLst xmlns:a="http://schemas.openxmlformats.org/drawingml/2006/main" xmlns:r="http://schemas.openxmlformats.org/officeDocument/2006/relationships" xmlns:p="http://schemas.openxmlformats.org/presentationml/2006/main">
  <p:tag name="THINKCELLSHAPEDONOTDELETE" val="toxYCwbErwFw_qQQLzjiuBQ"/>
</p:tagLst>
</file>

<file path=ppt/tags/tag422.xml><?xml version="1.0" encoding="utf-8"?>
<p:tagLst xmlns:a="http://schemas.openxmlformats.org/drawingml/2006/main" xmlns:r="http://schemas.openxmlformats.org/officeDocument/2006/relationships" xmlns:p="http://schemas.openxmlformats.org/presentationml/2006/main">
  <p:tag name="THINKCELLSHAPEDONOTDELETE" val="te65ijA.U9CbpqiyUf016mg"/>
</p:tagLst>
</file>

<file path=ppt/tags/tag423.xml><?xml version="1.0" encoding="utf-8"?>
<p:tagLst xmlns:a="http://schemas.openxmlformats.org/drawingml/2006/main" xmlns:r="http://schemas.openxmlformats.org/officeDocument/2006/relationships" xmlns:p="http://schemas.openxmlformats.org/presentationml/2006/main">
  <p:tag name="THINKCELLSHAPEDONOTDELETE" val="tMMCIvSL5sd27d6uqsRe5Xg"/>
</p:tagLst>
</file>

<file path=ppt/tags/tag424.xml><?xml version="1.0" encoding="utf-8"?>
<p:tagLst xmlns:a="http://schemas.openxmlformats.org/drawingml/2006/main" xmlns:r="http://schemas.openxmlformats.org/officeDocument/2006/relationships" xmlns:p="http://schemas.openxmlformats.org/presentationml/2006/main">
  <p:tag name="THINKCELLSHAPEDONOTDELETE" val="tH3m_gvlkhqu.nsMh1nWD1Q"/>
</p:tagLst>
</file>

<file path=ppt/tags/tag425.xml><?xml version="1.0" encoding="utf-8"?>
<p:tagLst xmlns:a="http://schemas.openxmlformats.org/drawingml/2006/main" xmlns:r="http://schemas.openxmlformats.org/officeDocument/2006/relationships" xmlns:p="http://schemas.openxmlformats.org/presentationml/2006/main">
  <p:tag name="THINKCELLSHAPEDONOTDELETE" val="tafCnglVMnDMX2LhRIbsZ1Q"/>
</p:tagLst>
</file>

<file path=ppt/tags/tag426.xml><?xml version="1.0" encoding="utf-8"?>
<p:tagLst xmlns:a="http://schemas.openxmlformats.org/drawingml/2006/main" xmlns:r="http://schemas.openxmlformats.org/officeDocument/2006/relationships" xmlns:p="http://schemas.openxmlformats.org/presentationml/2006/main">
  <p:tag name="THINKCELLSHAPEDONOTDELETE" val="tR5qsS8jiWY84azlLv7ntFA"/>
</p:tagLst>
</file>

<file path=ppt/tags/tag427.xml><?xml version="1.0" encoding="utf-8"?>
<p:tagLst xmlns:a="http://schemas.openxmlformats.org/drawingml/2006/main" xmlns:r="http://schemas.openxmlformats.org/officeDocument/2006/relationships" xmlns:p="http://schemas.openxmlformats.org/presentationml/2006/main">
  <p:tag name="THINKCELLSHAPEDONOTDELETE" val="te4HKWbAGBljFXw34AtBVvA"/>
</p:tagLst>
</file>

<file path=ppt/tags/tag428.xml><?xml version="1.0" encoding="utf-8"?>
<p:tagLst xmlns:a="http://schemas.openxmlformats.org/drawingml/2006/main" xmlns:r="http://schemas.openxmlformats.org/officeDocument/2006/relationships" xmlns:p="http://schemas.openxmlformats.org/presentationml/2006/main">
  <p:tag name="THINKCELLSHAPEDONOTDELETE" val="tUcMbOOE913FI0A7_pZ9WkA"/>
</p:tagLst>
</file>

<file path=ppt/tags/tag429.xml><?xml version="1.0" encoding="utf-8"?>
<p:tagLst xmlns:a="http://schemas.openxmlformats.org/drawingml/2006/main" xmlns:r="http://schemas.openxmlformats.org/officeDocument/2006/relationships" xmlns:p="http://schemas.openxmlformats.org/presentationml/2006/main">
  <p:tag name="THINKCELLSHAPEDONOTDELETE" val="tY9fHdrjexQRWCzNNetLVLw"/>
</p:tagLst>
</file>

<file path=ppt/tags/tag43.xml><?xml version="1.0" encoding="utf-8"?>
<p:tagLst xmlns:a="http://schemas.openxmlformats.org/drawingml/2006/main" xmlns:r="http://schemas.openxmlformats.org/officeDocument/2006/relationships" xmlns:p="http://schemas.openxmlformats.org/presentationml/2006/main">
  <p:tag name="THINKCELLSHAPEDONOTDELETE" val="tDb6SjpoYYf6sbWLKU_s2tQ"/>
</p:tagLst>
</file>

<file path=ppt/tags/tag430.xml><?xml version="1.0" encoding="utf-8"?>
<p:tagLst xmlns:a="http://schemas.openxmlformats.org/drawingml/2006/main" xmlns:r="http://schemas.openxmlformats.org/officeDocument/2006/relationships" xmlns:p="http://schemas.openxmlformats.org/presentationml/2006/main">
  <p:tag name="THINKCELLSHAPEDONOTDELETE" val="tHIoWt2jgCWYvzrsKN3PZwA"/>
</p:tagLst>
</file>

<file path=ppt/tags/tag431.xml><?xml version="1.0" encoding="utf-8"?>
<p:tagLst xmlns:a="http://schemas.openxmlformats.org/drawingml/2006/main" xmlns:r="http://schemas.openxmlformats.org/officeDocument/2006/relationships" xmlns:p="http://schemas.openxmlformats.org/presentationml/2006/main">
  <p:tag name="THINKCELLSHAPEDONOTDELETE" val="tqClMh5Ht7CXONdEhHrsCAg"/>
</p:tagLst>
</file>

<file path=ppt/tags/tag432.xml><?xml version="1.0" encoding="utf-8"?>
<p:tagLst xmlns:a="http://schemas.openxmlformats.org/drawingml/2006/main" xmlns:r="http://schemas.openxmlformats.org/officeDocument/2006/relationships" xmlns:p="http://schemas.openxmlformats.org/presentationml/2006/main">
  <p:tag name="THINKCELLSHAPEDONOTDELETE" val="t8AiWie0L1O8VFapUYrPo0g"/>
</p:tagLst>
</file>

<file path=ppt/tags/tag433.xml><?xml version="1.0" encoding="utf-8"?>
<p:tagLst xmlns:a="http://schemas.openxmlformats.org/drawingml/2006/main" xmlns:r="http://schemas.openxmlformats.org/officeDocument/2006/relationships" xmlns:p="http://schemas.openxmlformats.org/presentationml/2006/main">
  <p:tag name="THINKCELLSHAPEDONOTDELETE" val="tlaj9suUVVvPtQKsapUM_VA"/>
</p:tagLst>
</file>

<file path=ppt/tags/tag434.xml><?xml version="1.0" encoding="utf-8"?>
<p:tagLst xmlns:a="http://schemas.openxmlformats.org/drawingml/2006/main" xmlns:r="http://schemas.openxmlformats.org/officeDocument/2006/relationships" xmlns:p="http://schemas.openxmlformats.org/presentationml/2006/main">
  <p:tag name="THINKCELLSHAPEDONOTDELETE" val="tUPzNQ._xSu5QJZ2sRKSS2A"/>
</p:tagLst>
</file>

<file path=ppt/tags/tag435.xml><?xml version="1.0" encoding="utf-8"?>
<p:tagLst xmlns:a="http://schemas.openxmlformats.org/drawingml/2006/main" xmlns:r="http://schemas.openxmlformats.org/officeDocument/2006/relationships" xmlns:p="http://schemas.openxmlformats.org/presentationml/2006/main">
  <p:tag name="THINKCELLSHAPEDONOTDELETE" val="t0UacaT15Qj2bI5NtW5h7NA"/>
</p:tagLst>
</file>

<file path=ppt/tags/tag436.xml><?xml version="1.0" encoding="utf-8"?>
<p:tagLst xmlns:a="http://schemas.openxmlformats.org/drawingml/2006/main" xmlns:r="http://schemas.openxmlformats.org/officeDocument/2006/relationships" xmlns:p="http://schemas.openxmlformats.org/presentationml/2006/main">
  <p:tag name="THINKCELLSHAPEDONOTDELETE" val="tK4aKdgIBq7zud0x7wew8NA"/>
</p:tagLst>
</file>

<file path=ppt/tags/tag437.xml><?xml version="1.0" encoding="utf-8"?>
<p:tagLst xmlns:a="http://schemas.openxmlformats.org/drawingml/2006/main" xmlns:r="http://schemas.openxmlformats.org/officeDocument/2006/relationships" xmlns:p="http://schemas.openxmlformats.org/presentationml/2006/main">
  <p:tag name="THINKCELLSHAPEDONOTDELETE" val="tIf6yhaFjVaKA.uZnkAO8Hw"/>
</p:tagLst>
</file>

<file path=ppt/tags/tag438.xml><?xml version="1.0" encoding="utf-8"?>
<p:tagLst xmlns:a="http://schemas.openxmlformats.org/drawingml/2006/main" xmlns:r="http://schemas.openxmlformats.org/officeDocument/2006/relationships" xmlns:p="http://schemas.openxmlformats.org/presentationml/2006/main">
  <p:tag name="THINKCELLSHAPEDONOTDELETE" val="tRbMSSh6QypttjNMtGscgVQ"/>
</p:tagLst>
</file>

<file path=ppt/tags/tag439.xml><?xml version="1.0" encoding="utf-8"?>
<p:tagLst xmlns:a="http://schemas.openxmlformats.org/drawingml/2006/main" xmlns:r="http://schemas.openxmlformats.org/officeDocument/2006/relationships" xmlns:p="http://schemas.openxmlformats.org/presentationml/2006/main">
  <p:tag name="THINKCELLSHAPEDONOTDELETE" val="t86.f9hy2Eqdkv9iPmCWenA"/>
</p:tagLst>
</file>

<file path=ppt/tags/tag44.xml><?xml version="1.0" encoding="utf-8"?>
<p:tagLst xmlns:a="http://schemas.openxmlformats.org/drawingml/2006/main" xmlns:r="http://schemas.openxmlformats.org/officeDocument/2006/relationships" xmlns:p="http://schemas.openxmlformats.org/presentationml/2006/main">
  <p:tag name="THINKCELLSHAPEDONOTDELETE" val="tRVjIG39LbyfqC2mznjVOMA"/>
</p:tagLst>
</file>

<file path=ppt/tags/tag440.xml><?xml version="1.0" encoding="utf-8"?>
<p:tagLst xmlns:a="http://schemas.openxmlformats.org/drawingml/2006/main" xmlns:r="http://schemas.openxmlformats.org/officeDocument/2006/relationships" xmlns:p="http://schemas.openxmlformats.org/presentationml/2006/main">
  <p:tag name="THINKCELLSHAPEDONOTDELETE" val="tmd64uvJCGyChZIy43n15xA"/>
</p:tagLst>
</file>

<file path=ppt/tags/tag441.xml><?xml version="1.0" encoding="utf-8"?>
<p:tagLst xmlns:a="http://schemas.openxmlformats.org/drawingml/2006/main" xmlns:r="http://schemas.openxmlformats.org/officeDocument/2006/relationships" xmlns:p="http://schemas.openxmlformats.org/presentationml/2006/main">
  <p:tag name="THINKCELLSHAPEDONOTDELETE" val="t8VvE8jjTV4eEOqX9FLD3Vg"/>
</p:tagLst>
</file>

<file path=ppt/tags/tag442.xml><?xml version="1.0" encoding="utf-8"?>
<p:tagLst xmlns:a="http://schemas.openxmlformats.org/drawingml/2006/main" xmlns:r="http://schemas.openxmlformats.org/officeDocument/2006/relationships" xmlns:p="http://schemas.openxmlformats.org/presentationml/2006/main">
  <p:tag name="THINKCELLSHAPEDONOTDELETE" val="tcrBQiJE7z_tlYollxm_n.w"/>
</p:tagLst>
</file>

<file path=ppt/tags/tag44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44.xml><?xml version="1.0" encoding="utf-8"?>
<p:tagLst xmlns:a="http://schemas.openxmlformats.org/drawingml/2006/main" xmlns:r="http://schemas.openxmlformats.org/officeDocument/2006/relationships" xmlns:p="http://schemas.openxmlformats.org/presentationml/2006/main">
  <p:tag name="BTFPLAYOUTENABLED" val="1"/>
</p:tagLst>
</file>

<file path=ppt/tags/tag445.xml><?xml version="1.0" encoding="utf-8"?>
<p:tagLst xmlns:a="http://schemas.openxmlformats.org/drawingml/2006/main" xmlns:r="http://schemas.openxmlformats.org/officeDocument/2006/relationships" xmlns:p="http://schemas.openxmlformats.org/presentationml/2006/main">
  <p:tag name="BTFPLAYOUTENABLED" val="1"/>
</p:tagLst>
</file>

<file path=ppt/tags/tag446.xml><?xml version="1.0" encoding="utf-8"?>
<p:tagLst xmlns:a="http://schemas.openxmlformats.org/drawingml/2006/main" xmlns:r="http://schemas.openxmlformats.org/officeDocument/2006/relationships" xmlns:p="http://schemas.openxmlformats.org/presentationml/2006/main">
  <p:tag name="BTFPLAYOUTENABLED" val="1"/>
</p:tagLst>
</file>

<file path=ppt/tags/tag44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4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5.xml><?xml version="1.0" encoding="utf-8"?>
<p:tagLst xmlns:a="http://schemas.openxmlformats.org/drawingml/2006/main" xmlns:r="http://schemas.openxmlformats.org/officeDocument/2006/relationships" xmlns:p="http://schemas.openxmlformats.org/presentationml/2006/main">
  <p:tag name="THINKCELLSHAPEDONOTDELETE" val="tyuJm9bpyJtEYjbWSEdVyUg"/>
</p:tagLst>
</file>

<file path=ppt/tags/tag45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51.xml><?xml version="1.0" encoding="utf-8"?>
<p:tagLst xmlns:a="http://schemas.openxmlformats.org/drawingml/2006/main" xmlns:r="http://schemas.openxmlformats.org/officeDocument/2006/relationships" xmlns:p="http://schemas.openxmlformats.org/presentationml/2006/main">
  <p:tag name="THINKCELLSHAPEDONOTDELETE" val="twpbMGiTIvaehkdqazCLtrw"/>
</p:tagLst>
</file>

<file path=ppt/tags/tag452.xml><?xml version="1.0" encoding="utf-8"?>
<p:tagLst xmlns:a="http://schemas.openxmlformats.org/drawingml/2006/main" xmlns:r="http://schemas.openxmlformats.org/officeDocument/2006/relationships" xmlns:p="http://schemas.openxmlformats.org/presentationml/2006/main">
  <p:tag name="THINKCELLSHAPEDONOTDELETE" val="tgZvqeW8mGZlHkUpciYaHdw"/>
</p:tagLst>
</file>

<file path=ppt/tags/tag453.xml><?xml version="1.0" encoding="utf-8"?>
<p:tagLst xmlns:a="http://schemas.openxmlformats.org/drawingml/2006/main" xmlns:r="http://schemas.openxmlformats.org/officeDocument/2006/relationships" xmlns:p="http://schemas.openxmlformats.org/presentationml/2006/main">
  <p:tag name="THINKCELLSHAPEDONOTDELETE" val="tCFyU.LAzd8aKh3CQ_bD9vA"/>
</p:tagLst>
</file>

<file path=ppt/tags/tag454.xml><?xml version="1.0" encoding="utf-8"?>
<p:tagLst xmlns:a="http://schemas.openxmlformats.org/drawingml/2006/main" xmlns:r="http://schemas.openxmlformats.org/officeDocument/2006/relationships" xmlns:p="http://schemas.openxmlformats.org/presentationml/2006/main">
  <p:tag name="THINKCELLSHAPEDONOTDELETE" val="tGtZi0R1mOOppVIrG3I6SgA"/>
</p:tagLst>
</file>

<file path=ppt/tags/tag455.xml><?xml version="1.0" encoding="utf-8"?>
<p:tagLst xmlns:a="http://schemas.openxmlformats.org/drawingml/2006/main" xmlns:r="http://schemas.openxmlformats.org/officeDocument/2006/relationships" xmlns:p="http://schemas.openxmlformats.org/presentationml/2006/main">
  <p:tag name="THINKCELLSHAPEDONOTDELETE" val="tt._PnUrHullXvpl.m0Gdcg"/>
</p:tagLst>
</file>

<file path=ppt/tags/tag456.xml><?xml version="1.0" encoding="utf-8"?>
<p:tagLst xmlns:a="http://schemas.openxmlformats.org/drawingml/2006/main" xmlns:r="http://schemas.openxmlformats.org/officeDocument/2006/relationships" xmlns:p="http://schemas.openxmlformats.org/presentationml/2006/main">
  <p:tag name="THINKCELLSHAPEDONOTDELETE" val="t4PlsspTD.S047iar0I59SQ"/>
</p:tagLst>
</file>

<file path=ppt/tags/tag457.xml><?xml version="1.0" encoding="utf-8"?>
<p:tagLst xmlns:a="http://schemas.openxmlformats.org/drawingml/2006/main" xmlns:r="http://schemas.openxmlformats.org/officeDocument/2006/relationships" xmlns:p="http://schemas.openxmlformats.org/presentationml/2006/main">
  <p:tag name="THINKCELLSHAPEDONOTDELETE" val="t2PRY7G6Dy3_YsSJ2bCpSmQ"/>
</p:tagLst>
</file>

<file path=ppt/tags/tag45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5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6.xml><?xml version="1.0" encoding="utf-8"?>
<p:tagLst xmlns:a="http://schemas.openxmlformats.org/drawingml/2006/main" xmlns:r="http://schemas.openxmlformats.org/officeDocument/2006/relationships" xmlns:p="http://schemas.openxmlformats.org/presentationml/2006/main">
  <p:tag name="THINKCELLSHAPEDONOTDELETE" val="t5xWz8n.ikLyK9.JYTyZWdQ"/>
</p:tagLst>
</file>

<file path=ppt/tags/tag460.xml><?xml version="1.0" encoding="utf-8"?>
<p:tagLst xmlns:a="http://schemas.openxmlformats.org/drawingml/2006/main" xmlns:r="http://schemas.openxmlformats.org/officeDocument/2006/relationships" xmlns:p="http://schemas.openxmlformats.org/presentationml/2006/main">
  <p:tag name="THINKCELLSHAPEDONOTDELETE" val="teQ987GUfs8qd7fqd3Jr.Qw"/>
</p:tagLst>
</file>

<file path=ppt/tags/tag461.xml><?xml version="1.0" encoding="utf-8"?>
<p:tagLst xmlns:a="http://schemas.openxmlformats.org/drawingml/2006/main" xmlns:r="http://schemas.openxmlformats.org/officeDocument/2006/relationships" xmlns:p="http://schemas.openxmlformats.org/presentationml/2006/main">
  <p:tag name="THINKCELLSHAPEDONOTDELETE" val="tQF2vT1j9fTKSas3.EMJ2vQ"/>
</p:tagLst>
</file>

<file path=ppt/tags/tag462.xml><?xml version="1.0" encoding="utf-8"?>
<p:tagLst xmlns:a="http://schemas.openxmlformats.org/drawingml/2006/main" xmlns:r="http://schemas.openxmlformats.org/officeDocument/2006/relationships" xmlns:p="http://schemas.openxmlformats.org/presentationml/2006/main">
  <p:tag name="THINKCELLSHAPEDONOTDELETE" val="ttnd7TWKzVfjO1S1voKLuBg"/>
</p:tagLst>
</file>

<file path=ppt/tags/tag46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6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65.xml><?xml version="1.0" encoding="utf-8"?>
<p:tagLst xmlns:a="http://schemas.openxmlformats.org/drawingml/2006/main" xmlns:r="http://schemas.openxmlformats.org/officeDocument/2006/relationships" xmlns:p="http://schemas.openxmlformats.org/presentationml/2006/main">
  <p:tag name="THINKCELLSHAPEDONOTDELETE" val="teakVIARlCglBpklOo5Kgtw"/>
</p:tagLst>
</file>

<file path=ppt/tags/tag466.xml><?xml version="1.0" encoding="utf-8"?>
<p:tagLst xmlns:a="http://schemas.openxmlformats.org/drawingml/2006/main" xmlns:r="http://schemas.openxmlformats.org/officeDocument/2006/relationships" xmlns:p="http://schemas.openxmlformats.org/presentationml/2006/main">
  <p:tag name="THINKCELLSHAPEDONOTDELETE" val="tlHyNR0YhSY41cR.VipzyxQ"/>
</p:tagLst>
</file>

<file path=ppt/tags/tag46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68.xml><?xml version="1.0" encoding="utf-8"?>
<p:tagLst xmlns:a="http://schemas.openxmlformats.org/drawingml/2006/main" xmlns:r="http://schemas.openxmlformats.org/officeDocument/2006/relationships" xmlns:p="http://schemas.openxmlformats.org/presentationml/2006/main">
  <p:tag name="THINKCELLSHAPEDONOTDELETE" val="ttB8CB1B9h6LP0i7riKvMTA"/>
</p:tagLst>
</file>

<file path=ppt/tags/tag469.xml><?xml version="1.0" encoding="utf-8"?>
<p:tagLst xmlns:a="http://schemas.openxmlformats.org/drawingml/2006/main" xmlns:r="http://schemas.openxmlformats.org/officeDocument/2006/relationships" xmlns:p="http://schemas.openxmlformats.org/presentationml/2006/main">
  <p:tag name="THINKCELLSHAPEDONOTDELETE" val="tZoS23X6pyi5iYV.bZUhCJw"/>
</p:tagLst>
</file>

<file path=ppt/tags/tag47.xml><?xml version="1.0" encoding="utf-8"?>
<p:tagLst xmlns:a="http://schemas.openxmlformats.org/drawingml/2006/main" xmlns:r="http://schemas.openxmlformats.org/officeDocument/2006/relationships" xmlns:p="http://schemas.openxmlformats.org/presentationml/2006/main">
  <p:tag name="THINKCELLSHAPEDONOTDELETE" val="t3DSfZq8GKvJi4E4DHtLbBg"/>
</p:tagLst>
</file>

<file path=ppt/tags/tag470.xml><?xml version="1.0" encoding="utf-8"?>
<p:tagLst xmlns:a="http://schemas.openxmlformats.org/drawingml/2006/main" xmlns:r="http://schemas.openxmlformats.org/officeDocument/2006/relationships" xmlns:p="http://schemas.openxmlformats.org/presentationml/2006/main">
  <p:tag name="THINKCELLSHAPEDONOTDELETE" val="t.gEq0qSMHpd7PcEI5901sg"/>
</p:tagLst>
</file>

<file path=ppt/tags/tag471.xml><?xml version="1.0" encoding="utf-8"?>
<p:tagLst xmlns:a="http://schemas.openxmlformats.org/drawingml/2006/main" xmlns:r="http://schemas.openxmlformats.org/officeDocument/2006/relationships" xmlns:p="http://schemas.openxmlformats.org/presentationml/2006/main">
  <p:tag name="THINKCELLSHAPEDONOTDELETE" val="tNxUOhm_jdwCokpShCZFmPg"/>
</p:tagLst>
</file>

<file path=ppt/tags/tag472.xml><?xml version="1.0" encoding="utf-8"?>
<p:tagLst xmlns:a="http://schemas.openxmlformats.org/drawingml/2006/main" xmlns:r="http://schemas.openxmlformats.org/officeDocument/2006/relationships" xmlns:p="http://schemas.openxmlformats.org/presentationml/2006/main">
  <p:tag name="THINKCELLSHAPEDONOTDELETE" val="t4CWqAcSTHOA7.ptR3eyRCQ"/>
</p:tagLst>
</file>

<file path=ppt/tags/tag473.xml><?xml version="1.0" encoding="utf-8"?>
<p:tagLst xmlns:a="http://schemas.openxmlformats.org/drawingml/2006/main" xmlns:r="http://schemas.openxmlformats.org/officeDocument/2006/relationships" xmlns:p="http://schemas.openxmlformats.org/presentationml/2006/main">
  <p:tag name="THINKCELLSHAPEDONOTDELETE" val="tCzCfw5Tk2ukVCWqwFlbmaw"/>
</p:tagLst>
</file>

<file path=ppt/tags/tag474.xml><?xml version="1.0" encoding="utf-8"?>
<p:tagLst xmlns:a="http://schemas.openxmlformats.org/drawingml/2006/main" xmlns:r="http://schemas.openxmlformats.org/officeDocument/2006/relationships" xmlns:p="http://schemas.openxmlformats.org/presentationml/2006/main">
  <p:tag name="THINKCELLSHAPEDONOTDELETE" val="t9mFygGV_V1vcaj6t0fjx4w"/>
</p:tagLst>
</file>

<file path=ppt/tags/tag475.xml><?xml version="1.0" encoding="utf-8"?>
<p:tagLst xmlns:a="http://schemas.openxmlformats.org/drawingml/2006/main" xmlns:r="http://schemas.openxmlformats.org/officeDocument/2006/relationships" xmlns:p="http://schemas.openxmlformats.org/presentationml/2006/main">
  <p:tag name="THINKCELLSHAPEDONOTDELETE" val="tKQcdosVIvVXfuGr6Kb4_Cw"/>
</p:tagLst>
</file>

<file path=ppt/tags/tag476.xml><?xml version="1.0" encoding="utf-8"?>
<p:tagLst xmlns:a="http://schemas.openxmlformats.org/drawingml/2006/main" xmlns:r="http://schemas.openxmlformats.org/officeDocument/2006/relationships" xmlns:p="http://schemas.openxmlformats.org/presentationml/2006/main">
  <p:tag name="THINKCELLSHAPEDONOTDELETE" val="tKeQ_qmwovSPFydJ.9i62Sg"/>
</p:tagLst>
</file>

<file path=ppt/tags/tag477.xml><?xml version="1.0" encoding="utf-8"?>
<p:tagLst xmlns:a="http://schemas.openxmlformats.org/drawingml/2006/main" xmlns:r="http://schemas.openxmlformats.org/officeDocument/2006/relationships" xmlns:p="http://schemas.openxmlformats.org/presentationml/2006/main">
  <p:tag name="THINKCELLSHAPEDONOTDELETE" val="tUvJofQZ2jnNJXkpKToPfDQ"/>
</p:tagLst>
</file>

<file path=ppt/tags/tag478.xml><?xml version="1.0" encoding="utf-8"?>
<p:tagLst xmlns:a="http://schemas.openxmlformats.org/drawingml/2006/main" xmlns:r="http://schemas.openxmlformats.org/officeDocument/2006/relationships" xmlns:p="http://schemas.openxmlformats.org/presentationml/2006/main">
  <p:tag name="THINKCELLSHAPEDONOTDELETE" val="tAbX3c.BA1WM6mmPLkDo8oQ"/>
</p:tagLst>
</file>

<file path=ppt/tags/tag479.xml><?xml version="1.0" encoding="utf-8"?>
<p:tagLst xmlns:a="http://schemas.openxmlformats.org/drawingml/2006/main" xmlns:r="http://schemas.openxmlformats.org/officeDocument/2006/relationships" xmlns:p="http://schemas.openxmlformats.org/presentationml/2006/main">
  <p:tag name="THINKCELLSHAPEDONOTDELETE" val="t1rjS78fS5.3jDjSa4DZ7Vg"/>
</p:tagLst>
</file>

<file path=ppt/tags/tag48.xml><?xml version="1.0" encoding="utf-8"?>
<p:tagLst xmlns:a="http://schemas.openxmlformats.org/drawingml/2006/main" xmlns:r="http://schemas.openxmlformats.org/officeDocument/2006/relationships" xmlns:p="http://schemas.openxmlformats.org/presentationml/2006/main">
  <p:tag name="THINKCELLSHAPEDONOTDELETE" val="tSuadJ1Q0GA1EpXE2x7EICQ"/>
</p:tagLst>
</file>

<file path=ppt/tags/tag480.xml><?xml version="1.0" encoding="utf-8"?>
<p:tagLst xmlns:a="http://schemas.openxmlformats.org/drawingml/2006/main" xmlns:r="http://schemas.openxmlformats.org/officeDocument/2006/relationships" xmlns:p="http://schemas.openxmlformats.org/presentationml/2006/main">
  <p:tag name="THINKCELLSHAPEDONOTDELETE" val="tDvJDRfBDv9tsvYmnnaKMag"/>
</p:tagLst>
</file>

<file path=ppt/tags/tag481.xml><?xml version="1.0" encoding="utf-8"?>
<p:tagLst xmlns:a="http://schemas.openxmlformats.org/drawingml/2006/main" xmlns:r="http://schemas.openxmlformats.org/officeDocument/2006/relationships" xmlns:p="http://schemas.openxmlformats.org/presentationml/2006/main">
  <p:tag name="THINKCELLSHAPEDONOTDELETE" val="tmgUGbOAJ1Bk7rHYb2Gy11w"/>
</p:tagLst>
</file>

<file path=ppt/tags/tag48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8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8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8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8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8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8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8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9.xml><?xml version="1.0" encoding="utf-8"?>
<p:tagLst xmlns:a="http://schemas.openxmlformats.org/drawingml/2006/main" xmlns:r="http://schemas.openxmlformats.org/officeDocument/2006/relationships" xmlns:p="http://schemas.openxmlformats.org/presentationml/2006/main">
  <p:tag name="THINKCELLSHAPEDONOTDELETE" val="ty7769KvqnvbjgrYbgjPPTQ"/>
</p:tagLst>
</file>

<file path=ppt/tags/tag490.xml><?xml version="1.0" encoding="utf-8"?>
<p:tagLst xmlns:a="http://schemas.openxmlformats.org/drawingml/2006/main" xmlns:r="http://schemas.openxmlformats.org/officeDocument/2006/relationships" xmlns:p="http://schemas.openxmlformats.org/presentationml/2006/main">
  <p:tag name="BTFPLAYOUTENABLED" val="1"/>
</p:tagLst>
</file>

<file path=ppt/tags/tag49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92.xml><?xml version="1.0" encoding="utf-8"?>
<p:tagLst xmlns:a="http://schemas.openxmlformats.org/drawingml/2006/main" xmlns:r="http://schemas.openxmlformats.org/officeDocument/2006/relationships" xmlns:p="http://schemas.openxmlformats.org/presentationml/2006/main">
  <p:tag name="THINKCELLSHAPEDONOTDELETE" val="tQzCjrLEgWPo3X0RLQ2pK_A"/>
</p:tagLst>
</file>

<file path=ppt/tags/tag493.xml><?xml version="1.0" encoding="utf-8"?>
<p:tagLst xmlns:a="http://schemas.openxmlformats.org/drawingml/2006/main" xmlns:r="http://schemas.openxmlformats.org/officeDocument/2006/relationships" xmlns:p="http://schemas.openxmlformats.org/presentationml/2006/main">
  <p:tag name="THINKCELLSHAPEDONOTDELETE" val="tWNBySDsmSM6fZ5ZmqS77ew"/>
</p:tagLst>
</file>

<file path=ppt/tags/tag494.xml><?xml version="1.0" encoding="utf-8"?>
<p:tagLst xmlns:a="http://schemas.openxmlformats.org/drawingml/2006/main" xmlns:r="http://schemas.openxmlformats.org/officeDocument/2006/relationships" xmlns:p="http://schemas.openxmlformats.org/presentationml/2006/main">
  <p:tag name="THINKCELLSHAPEDONOTDELETE" val="tzkPt3.xyB3bg4tsyH.qGCg"/>
</p:tagLst>
</file>

<file path=ppt/tags/tag495.xml><?xml version="1.0" encoding="utf-8"?>
<p:tagLst xmlns:a="http://schemas.openxmlformats.org/drawingml/2006/main" xmlns:r="http://schemas.openxmlformats.org/officeDocument/2006/relationships" xmlns:p="http://schemas.openxmlformats.org/presentationml/2006/main">
  <p:tag name="THINKCELLSHAPEDONOTDELETE" val="trlFQz.5Qb31SciRsA_GFPA"/>
</p:tagLst>
</file>

<file path=ppt/tags/tag496.xml><?xml version="1.0" encoding="utf-8"?>
<p:tagLst xmlns:a="http://schemas.openxmlformats.org/drawingml/2006/main" xmlns:r="http://schemas.openxmlformats.org/officeDocument/2006/relationships" xmlns:p="http://schemas.openxmlformats.org/presentationml/2006/main">
  <p:tag name="THINKCELLSHAPEDONOTDELETE" val="t0uNu9dufigjp2Qsc6QzoEg"/>
</p:tagLst>
</file>

<file path=ppt/tags/tag497.xml><?xml version="1.0" encoding="utf-8"?>
<p:tagLst xmlns:a="http://schemas.openxmlformats.org/drawingml/2006/main" xmlns:r="http://schemas.openxmlformats.org/officeDocument/2006/relationships" xmlns:p="http://schemas.openxmlformats.org/presentationml/2006/main">
  <p:tag name="THINKCELLSHAPEDONOTDELETE" val="tdTC.YZON6xpLYX5V_CNbMg"/>
</p:tagLst>
</file>

<file path=ppt/tags/tag498.xml><?xml version="1.0" encoding="utf-8"?>
<p:tagLst xmlns:a="http://schemas.openxmlformats.org/drawingml/2006/main" xmlns:r="http://schemas.openxmlformats.org/officeDocument/2006/relationships" xmlns:p="http://schemas.openxmlformats.org/presentationml/2006/main">
  <p:tag name="THINKCELLSHAPEDONOTDELETE" val="tvtaGZP5h.61kRbx7TvM7yQ"/>
</p:tagLst>
</file>

<file path=ppt/tags/tag499.xml><?xml version="1.0" encoding="utf-8"?>
<p:tagLst xmlns:a="http://schemas.openxmlformats.org/drawingml/2006/main" xmlns:r="http://schemas.openxmlformats.org/officeDocument/2006/relationships" xmlns:p="http://schemas.openxmlformats.org/presentationml/2006/main">
  <p:tag name="THINKCELLSHAPEDONOTDELETE" val="tK3zLDdwU6f4er7LL_PdyRA"/>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0.xml><?xml version="1.0" encoding="utf-8"?>
<p:tagLst xmlns:a="http://schemas.openxmlformats.org/drawingml/2006/main" xmlns:r="http://schemas.openxmlformats.org/officeDocument/2006/relationships" xmlns:p="http://schemas.openxmlformats.org/presentationml/2006/main">
  <p:tag name="THINKCELLSHAPEDONOTDELETE" val="tm03eOsQflnSnxos1xPfbMQ"/>
</p:tagLst>
</file>

<file path=ppt/tags/tag500.xml><?xml version="1.0" encoding="utf-8"?>
<p:tagLst xmlns:a="http://schemas.openxmlformats.org/drawingml/2006/main" xmlns:r="http://schemas.openxmlformats.org/officeDocument/2006/relationships" xmlns:p="http://schemas.openxmlformats.org/presentationml/2006/main">
  <p:tag name="THINKCELLSHAPEDONOTDELETE" val="t9otdtJV4sJ_NLow_dEqCHg"/>
</p:tagLst>
</file>

<file path=ppt/tags/tag501.xml><?xml version="1.0" encoding="utf-8"?>
<p:tagLst xmlns:a="http://schemas.openxmlformats.org/drawingml/2006/main" xmlns:r="http://schemas.openxmlformats.org/officeDocument/2006/relationships" xmlns:p="http://schemas.openxmlformats.org/presentationml/2006/main">
  <p:tag name="THINKCELLSHAPEDONOTDELETE" val="t7gAL3MY8uZrpnf6UDjUn6Q"/>
</p:tagLst>
</file>

<file path=ppt/tags/tag502.xml><?xml version="1.0" encoding="utf-8"?>
<p:tagLst xmlns:a="http://schemas.openxmlformats.org/drawingml/2006/main" xmlns:r="http://schemas.openxmlformats.org/officeDocument/2006/relationships" xmlns:p="http://schemas.openxmlformats.org/presentationml/2006/main">
  <p:tag name="THINKCELLSHAPEDONOTDELETE" val="tUKj5SEeVJWcuw98RMHvn9g"/>
</p:tagLst>
</file>

<file path=ppt/tags/tag503.xml><?xml version="1.0" encoding="utf-8"?>
<p:tagLst xmlns:a="http://schemas.openxmlformats.org/drawingml/2006/main" xmlns:r="http://schemas.openxmlformats.org/officeDocument/2006/relationships" xmlns:p="http://schemas.openxmlformats.org/presentationml/2006/main">
  <p:tag name="THINKCELLSHAPEDONOTDELETE" val="tSSpRQIhaN.ADlgfEKd.SPw"/>
</p:tagLst>
</file>

<file path=ppt/tags/tag504.xml><?xml version="1.0" encoding="utf-8"?>
<p:tagLst xmlns:a="http://schemas.openxmlformats.org/drawingml/2006/main" xmlns:r="http://schemas.openxmlformats.org/officeDocument/2006/relationships" xmlns:p="http://schemas.openxmlformats.org/presentationml/2006/main">
  <p:tag name="THINKCELLSHAPEDONOTDELETE" val="tMCugR1pdEIXYTBsXrWrciA"/>
</p:tagLst>
</file>

<file path=ppt/tags/tag505.xml><?xml version="1.0" encoding="utf-8"?>
<p:tagLst xmlns:a="http://schemas.openxmlformats.org/drawingml/2006/main" xmlns:r="http://schemas.openxmlformats.org/officeDocument/2006/relationships" xmlns:p="http://schemas.openxmlformats.org/presentationml/2006/main">
  <p:tag name="THINKCELLSHAPEDONOTDELETE" val="tf6cdWzha.Plt7pQp1B7oTg"/>
</p:tagLst>
</file>

<file path=ppt/tags/tag506.xml><?xml version="1.0" encoding="utf-8"?>
<p:tagLst xmlns:a="http://schemas.openxmlformats.org/drawingml/2006/main" xmlns:r="http://schemas.openxmlformats.org/officeDocument/2006/relationships" xmlns:p="http://schemas.openxmlformats.org/presentationml/2006/main">
  <p:tag name="THINKCELLSHAPEDONOTDELETE" val="tw4ADYcdO6WDYXrrcbAxPmA"/>
</p:tagLst>
</file>

<file path=ppt/tags/tag507.xml><?xml version="1.0" encoding="utf-8"?>
<p:tagLst xmlns:a="http://schemas.openxmlformats.org/drawingml/2006/main" xmlns:r="http://schemas.openxmlformats.org/officeDocument/2006/relationships" xmlns:p="http://schemas.openxmlformats.org/presentationml/2006/main">
  <p:tag name="THINKCELLSHAPEDONOTDELETE" val="tUUdf39eAMfq17M1wzkpDGA"/>
</p:tagLst>
</file>

<file path=ppt/tags/tag508.xml><?xml version="1.0" encoding="utf-8"?>
<p:tagLst xmlns:a="http://schemas.openxmlformats.org/drawingml/2006/main" xmlns:r="http://schemas.openxmlformats.org/officeDocument/2006/relationships" xmlns:p="http://schemas.openxmlformats.org/presentationml/2006/main">
  <p:tag name="THINKCELLSHAPEDONOTDELETE" val="teP2M4dwAebL7WZshDt.ZxA"/>
</p:tagLst>
</file>

<file path=ppt/tags/tag509.xml><?xml version="1.0" encoding="utf-8"?>
<p:tagLst xmlns:a="http://schemas.openxmlformats.org/drawingml/2006/main" xmlns:r="http://schemas.openxmlformats.org/officeDocument/2006/relationships" xmlns:p="http://schemas.openxmlformats.org/presentationml/2006/main">
  <p:tag name="THINKCELLSHAPEDONOTDELETE" val="tP072XlMxohemnteZiw7v_w"/>
</p:tagLst>
</file>

<file path=ppt/tags/tag51.xml><?xml version="1.0" encoding="utf-8"?>
<p:tagLst xmlns:a="http://schemas.openxmlformats.org/drawingml/2006/main" xmlns:r="http://schemas.openxmlformats.org/officeDocument/2006/relationships" xmlns:p="http://schemas.openxmlformats.org/presentationml/2006/main">
  <p:tag name="THINKCELLSHAPEDONOTDELETE" val="tn7PBJ7NXYgQu1Xy1OvCWvA"/>
</p:tagLst>
</file>

<file path=ppt/tags/tag510.xml><?xml version="1.0" encoding="utf-8"?>
<p:tagLst xmlns:a="http://schemas.openxmlformats.org/drawingml/2006/main" xmlns:r="http://schemas.openxmlformats.org/officeDocument/2006/relationships" xmlns:p="http://schemas.openxmlformats.org/presentationml/2006/main">
  <p:tag name="THINKCELLSHAPEDONOTDELETE" val="twLx8squubQoN2Lpa6xMcqQ"/>
</p:tagLst>
</file>

<file path=ppt/tags/tag511.xml><?xml version="1.0" encoding="utf-8"?>
<p:tagLst xmlns:a="http://schemas.openxmlformats.org/drawingml/2006/main" xmlns:r="http://schemas.openxmlformats.org/officeDocument/2006/relationships" xmlns:p="http://schemas.openxmlformats.org/presentationml/2006/main">
  <p:tag name="THINKCELLSHAPEDONOTDELETE" val="tblRBMoK4oceLBQkTpq5o5g"/>
</p:tagLst>
</file>

<file path=ppt/tags/tag512.xml><?xml version="1.0" encoding="utf-8"?>
<p:tagLst xmlns:a="http://schemas.openxmlformats.org/drawingml/2006/main" xmlns:r="http://schemas.openxmlformats.org/officeDocument/2006/relationships" xmlns:p="http://schemas.openxmlformats.org/presentationml/2006/main">
  <p:tag name="THINKCELLSHAPEDONOTDELETE" val="t1614crr5KjBzOJiZHqxhbA"/>
</p:tagLst>
</file>

<file path=ppt/tags/tag513.xml><?xml version="1.0" encoding="utf-8"?>
<p:tagLst xmlns:a="http://schemas.openxmlformats.org/drawingml/2006/main" xmlns:r="http://schemas.openxmlformats.org/officeDocument/2006/relationships" xmlns:p="http://schemas.openxmlformats.org/presentationml/2006/main">
  <p:tag name="THINKCELLSHAPEDONOTDELETE" val="t9ITi28ZobF8CY831oB14Bw"/>
</p:tagLst>
</file>

<file path=ppt/tags/tag514.xml><?xml version="1.0" encoding="utf-8"?>
<p:tagLst xmlns:a="http://schemas.openxmlformats.org/drawingml/2006/main" xmlns:r="http://schemas.openxmlformats.org/officeDocument/2006/relationships" xmlns:p="http://schemas.openxmlformats.org/presentationml/2006/main">
  <p:tag name="THINKCELLSHAPEDONOTDELETE" val="tdVaQkRhUKDAQsKuFZKsSYw"/>
</p:tagLst>
</file>

<file path=ppt/tags/tag515.xml><?xml version="1.0" encoding="utf-8"?>
<p:tagLst xmlns:a="http://schemas.openxmlformats.org/drawingml/2006/main" xmlns:r="http://schemas.openxmlformats.org/officeDocument/2006/relationships" xmlns:p="http://schemas.openxmlformats.org/presentationml/2006/main">
  <p:tag name="THINKCELLSHAPEDONOTDELETE" val="tmocMZR_WLlNrc8gdR0R2aA"/>
</p:tagLst>
</file>

<file path=ppt/tags/tag516.xml><?xml version="1.0" encoding="utf-8"?>
<p:tagLst xmlns:a="http://schemas.openxmlformats.org/drawingml/2006/main" xmlns:r="http://schemas.openxmlformats.org/officeDocument/2006/relationships" xmlns:p="http://schemas.openxmlformats.org/presentationml/2006/main">
  <p:tag name="THINKCELLSHAPEDONOTDELETE" val="tpP7YzNGxQZN0E4KDKI2cMQ"/>
</p:tagLst>
</file>

<file path=ppt/tags/tag517.xml><?xml version="1.0" encoding="utf-8"?>
<p:tagLst xmlns:a="http://schemas.openxmlformats.org/drawingml/2006/main" xmlns:r="http://schemas.openxmlformats.org/officeDocument/2006/relationships" xmlns:p="http://schemas.openxmlformats.org/presentationml/2006/main">
  <p:tag name="THINKCELLSHAPEDONOTDELETE" val="tgJl84j5H4P87UYbwQJ0oSQ"/>
</p:tagLst>
</file>

<file path=ppt/tags/tag518.xml><?xml version="1.0" encoding="utf-8"?>
<p:tagLst xmlns:a="http://schemas.openxmlformats.org/drawingml/2006/main" xmlns:r="http://schemas.openxmlformats.org/officeDocument/2006/relationships" xmlns:p="http://schemas.openxmlformats.org/presentationml/2006/main">
  <p:tag name="THINKCELLSHAPEDONOTDELETE" val="ts2z4cIRHhHXfwvqDZl_hKw"/>
</p:tagLst>
</file>

<file path=ppt/tags/tag519.xml><?xml version="1.0" encoding="utf-8"?>
<p:tagLst xmlns:a="http://schemas.openxmlformats.org/drawingml/2006/main" xmlns:r="http://schemas.openxmlformats.org/officeDocument/2006/relationships" xmlns:p="http://schemas.openxmlformats.org/presentationml/2006/main">
  <p:tag name="THINKCELLSHAPEDONOTDELETE" val="t75TptJP.UopKP9MhyhQGKg"/>
</p:tagLst>
</file>

<file path=ppt/tags/tag52.xml><?xml version="1.0" encoding="utf-8"?>
<p:tagLst xmlns:a="http://schemas.openxmlformats.org/drawingml/2006/main" xmlns:r="http://schemas.openxmlformats.org/officeDocument/2006/relationships" xmlns:p="http://schemas.openxmlformats.org/presentationml/2006/main">
  <p:tag name="THINKCELLSHAPEDONOTDELETE" val="twnVWBw0WlbBOx5MnZ_3VMg"/>
</p:tagLst>
</file>

<file path=ppt/tags/tag520.xml><?xml version="1.0" encoding="utf-8"?>
<p:tagLst xmlns:a="http://schemas.openxmlformats.org/drawingml/2006/main" xmlns:r="http://schemas.openxmlformats.org/officeDocument/2006/relationships" xmlns:p="http://schemas.openxmlformats.org/presentationml/2006/main">
  <p:tag name="THINKCELLSHAPEDONOTDELETE" val="t4fTC0GjEP_CcxjVhgLxSbQ"/>
</p:tagLst>
</file>

<file path=ppt/tags/tag521.xml><?xml version="1.0" encoding="utf-8"?>
<p:tagLst xmlns:a="http://schemas.openxmlformats.org/drawingml/2006/main" xmlns:r="http://schemas.openxmlformats.org/officeDocument/2006/relationships" xmlns:p="http://schemas.openxmlformats.org/presentationml/2006/main">
  <p:tag name="THINKCELLSHAPEDONOTDELETE" val="tSent8R2w__IJKDQMIsz3vg"/>
</p:tagLst>
</file>

<file path=ppt/tags/tag522.xml><?xml version="1.0" encoding="utf-8"?>
<p:tagLst xmlns:a="http://schemas.openxmlformats.org/drawingml/2006/main" xmlns:r="http://schemas.openxmlformats.org/officeDocument/2006/relationships" xmlns:p="http://schemas.openxmlformats.org/presentationml/2006/main">
  <p:tag name="THINKCELLSHAPEDONOTDELETE" val="tZTbiXDtpuVKmW.4f6Vlbgg"/>
</p:tagLst>
</file>

<file path=ppt/tags/tag523.xml><?xml version="1.0" encoding="utf-8"?>
<p:tagLst xmlns:a="http://schemas.openxmlformats.org/drawingml/2006/main" xmlns:r="http://schemas.openxmlformats.org/officeDocument/2006/relationships" xmlns:p="http://schemas.openxmlformats.org/presentationml/2006/main">
  <p:tag name="THINKCELLSHAPEDONOTDELETE" val="tQcdEGIXYmDHzacqAOdFMAw"/>
</p:tagLst>
</file>

<file path=ppt/tags/tag524.xml><?xml version="1.0" encoding="utf-8"?>
<p:tagLst xmlns:a="http://schemas.openxmlformats.org/drawingml/2006/main" xmlns:r="http://schemas.openxmlformats.org/officeDocument/2006/relationships" xmlns:p="http://schemas.openxmlformats.org/presentationml/2006/main">
  <p:tag name="THINKCELLSHAPEDONOTDELETE" val="t3yH01KVS.3b02Z8Z3qH26w"/>
</p:tagLst>
</file>

<file path=ppt/tags/tag525.xml><?xml version="1.0" encoding="utf-8"?>
<p:tagLst xmlns:a="http://schemas.openxmlformats.org/drawingml/2006/main" xmlns:r="http://schemas.openxmlformats.org/officeDocument/2006/relationships" xmlns:p="http://schemas.openxmlformats.org/presentationml/2006/main">
  <p:tag name="THINKCELLSHAPEDONOTDELETE" val="tmAbHJebTh24sk1vRhFv6.A"/>
</p:tagLst>
</file>

<file path=ppt/tags/tag526.xml><?xml version="1.0" encoding="utf-8"?>
<p:tagLst xmlns:a="http://schemas.openxmlformats.org/drawingml/2006/main" xmlns:r="http://schemas.openxmlformats.org/officeDocument/2006/relationships" xmlns:p="http://schemas.openxmlformats.org/presentationml/2006/main">
  <p:tag name="THINKCELLSHAPEDONOTDELETE" val="tTRzPWSJq5q.al1LcchvO0g"/>
</p:tagLst>
</file>

<file path=ppt/tags/tag52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28.xml><?xml version="1.0" encoding="utf-8"?>
<p:tagLst xmlns:a="http://schemas.openxmlformats.org/drawingml/2006/main" xmlns:r="http://schemas.openxmlformats.org/officeDocument/2006/relationships" xmlns:p="http://schemas.openxmlformats.org/presentationml/2006/main">
  <p:tag name="BTFPLAYOUTENABLED" val="1"/>
</p:tagLst>
</file>

<file path=ppt/tags/tag529.xml><?xml version="1.0" encoding="utf-8"?>
<p:tagLst xmlns:a="http://schemas.openxmlformats.org/drawingml/2006/main" xmlns:r="http://schemas.openxmlformats.org/officeDocument/2006/relationships" xmlns:p="http://schemas.openxmlformats.org/presentationml/2006/main">
  <p:tag name="BTFPLAYOUTENABLED" val="1"/>
</p:tagLst>
</file>

<file path=ppt/tags/tag53.xml><?xml version="1.0" encoding="utf-8"?>
<p:tagLst xmlns:a="http://schemas.openxmlformats.org/drawingml/2006/main" xmlns:r="http://schemas.openxmlformats.org/officeDocument/2006/relationships" xmlns:p="http://schemas.openxmlformats.org/presentationml/2006/main">
  <p:tag name="THINKCELLSHAPEDONOTDELETE" val="tvh6YJkwc0IkuCfvD7QeWBQ"/>
</p:tagLst>
</file>

<file path=ppt/tags/tag530.xml><?xml version="1.0" encoding="utf-8"?>
<p:tagLst xmlns:a="http://schemas.openxmlformats.org/drawingml/2006/main" xmlns:r="http://schemas.openxmlformats.org/officeDocument/2006/relationships" xmlns:p="http://schemas.openxmlformats.org/presentationml/2006/main">
  <p:tag name="BTFPLAYOUTENABLED" val="1"/>
</p:tagLst>
</file>

<file path=ppt/tags/tag531.xml><?xml version="1.0" encoding="utf-8"?>
<p:tagLst xmlns:a="http://schemas.openxmlformats.org/drawingml/2006/main" xmlns:r="http://schemas.openxmlformats.org/officeDocument/2006/relationships" xmlns:p="http://schemas.openxmlformats.org/presentationml/2006/main">
  <p:tag name="BTFPLAYOUTENABLED" val="1"/>
</p:tagLst>
</file>

<file path=ppt/tags/tag5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33.xml><?xml version="1.0" encoding="utf-8"?>
<p:tagLst xmlns:a="http://schemas.openxmlformats.org/drawingml/2006/main" xmlns:r="http://schemas.openxmlformats.org/officeDocument/2006/relationships" xmlns:p="http://schemas.openxmlformats.org/presentationml/2006/main">
  <p:tag name="THINKCELLSHAPEDONOTDELETE" val="t10e3FU5pwmiGeQidiSabzQ"/>
</p:tagLst>
</file>

<file path=ppt/tags/tag534.xml><?xml version="1.0" encoding="utf-8"?>
<p:tagLst xmlns:a="http://schemas.openxmlformats.org/drawingml/2006/main" xmlns:r="http://schemas.openxmlformats.org/officeDocument/2006/relationships" xmlns:p="http://schemas.openxmlformats.org/presentationml/2006/main">
  <p:tag name="THINKCELLSHAPEDONOTDELETE" val="tSQyagALHNaFqUhE_vwLs3w"/>
</p:tagLst>
</file>

<file path=ppt/tags/tag535.xml><?xml version="1.0" encoding="utf-8"?>
<p:tagLst xmlns:a="http://schemas.openxmlformats.org/drawingml/2006/main" xmlns:r="http://schemas.openxmlformats.org/officeDocument/2006/relationships" xmlns:p="http://schemas.openxmlformats.org/presentationml/2006/main">
  <p:tag name="THINKCELLSHAPEDONOTDELETE" val="tLopNq6uj29NFO1PikU.1bQ"/>
</p:tagLst>
</file>

<file path=ppt/tags/tag536.xml><?xml version="1.0" encoding="utf-8"?>
<p:tagLst xmlns:a="http://schemas.openxmlformats.org/drawingml/2006/main" xmlns:r="http://schemas.openxmlformats.org/officeDocument/2006/relationships" xmlns:p="http://schemas.openxmlformats.org/presentationml/2006/main">
  <p:tag name="THINKCELLSHAPEDONOTDELETE" val="t8_v_UiqMJaiaYh_sBS4ahg"/>
</p:tagLst>
</file>

<file path=ppt/tags/tag537.xml><?xml version="1.0" encoding="utf-8"?>
<p:tagLst xmlns:a="http://schemas.openxmlformats.org/drawingml/2006/main" xmlns:r="http://schemas.openxmlformats.org/officeDocument/2006/relationships" xmlns:p="http://schemas.openxmlformats.org/presentationml/2006/main">
  <p:tag name="THINKCELLSHAPEDONOTDELETE" val="t1nQ4CoH1jSzuEuZD2Xr7aA"/>
</p:tagLst>
</file>

<file path=ppt/tags/tag538.xml><?xml version="1.0" encoding="utf-8"?>
<p:tagLst xmlns:a="http://schemas.openxmlformats.org/drawingml/2006/main" xmlns:r="http://schemas.openxmlformats.org/officeDocument/2006/relationships" xmlns:p="http://schemas.openxmlformats.org/presentationml/2006/main">
  <p:tag name="THINKCELLSHAPEDONOTDELETE" val="tKqeZJT7YvlEFY88sow5Wdg"/>
</p:tagLst>
</file>

<file path=ppt/tags/tag539.xml><?xml version="1.0" encoding="utf-8"?>
<p:tagLst xmlns:a="http://schemas.openxmlformats.org/drawingml/2006/main" xmlns:r="http://schemas.openxmlformats.org/officeDocument/2006/relationships" xmlns:p="http://schemas.openxmlformats.org/presentationml/2006/main">
  <p:tag name="BTFPLAYOUTENABLED" val="1"/>
</p:tagLst>
</file>

<file path=ppt/tags/tag54.xml><?xml version="1.0" encoding="utf-8"?>
<p:tagLst xmlns:a="http://schemas.openxmlformats.org/drawingml/2006/main" xmlns:r="http://schemas.openxmlformats.org/officeDocument/2006/relationships" xmlns:p="http://schemas.openxmlformats.org/presentationml/2006/main">
  <p:tag name="THINKCELLSHAPEDONOTDELETE" val="txNxMqhYhQaqFeV0fHUOkfg"/>
</p:tagLst>
</file>

<file path=ppt/tags/tag540.xml><?xml version="1.0" encoding="utf-8"?>
<p:tagLst xmlns:a="http://schemas.openxmlformats.org/drawingml/2006/main" xmlns:r="http://schemas.openxmlformats.org/officeDocument/2006/relationships" xmlns:p="http://schemas.openxmlformats.org/presentationml/2006/main">
  <p:tag name="BTFPLAYOUTENABLED" val="1"/>
</p:tagLst>
</file>

<file path=ppt/tags/tag54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4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44.xml><?xml version="1.0" encoding="utf-8"?>
<p:tagLst xmlns:a="http://schemas.openxmlformats.org/drawingml/2006/main" xmlns:r="http://schemas.openxmlformats.org/officeDocument/2006/relationships" xmlns:p="http://schemas.openxmlformats.org/presentationml/2006/main">
  <p:tag name="THINKCELLSHAPEDONOTDELETE" val="tF6iPTZDqVPxFXoGqW0.M4A"/>
</p:tagLst>
</file>

<file path=ppt/tags/tag545.xml><?xml version="1.0" encoding="utf-8"?>
<p:tagLst xmlns:a="http://schemas.openxmlformats.org/drawingml/2006/main" xmlns:r="http://schemas.openxmlformats.org/officeDocument/2006/relationships" xmlns:p="http://schemas.openxmlformats.org/presentationml/2006/main">
  <p:tag name="THINKCELLSHAPEDONOTDELETE" val="tnOlIu6UM06CI9OtAoXZEmA"/>
</p:tagLst>
</file>

<file path=ppt/tags/tag546.xml><?xml version="1.0" encoding="utf-8"?>
<p:tagLst xmlns:a="http://schemas.openxmlformats.org/drawingml/2006/main" xmlns:r="http://schemas.openxmlformats.org/officeDocument/2006/relationships" xmlns:p="http://schemas.openxmlformats.org/presentationml/2006/main">
  <p:tag name="THINKCELLSHAPEDONOTDELETE" val="tolnhU50.8fy01KIirPDQgA"/>
</p:tagLst>
</file>

<file path=ppt/tags/tag547.xml><?xml version="1.0" encoding="utf-8"?>
<p:tagLst xmlns:a="http://schemas.openxmlformats.org/drawingml/2006/main" xmlns:r="http://schemas.openxmlformats.org/officeDocument/2006/relationships" xmlns:p="http://schemas.openxmlformats.org/presentationml/2006/main">
  <p:tag name="THINKCELLSHAPEDONOTDELETE" val="tx_x6xud.xn5MVTbKbHeFKQ"/>
</p:tagLst>
</file>

<file path=ppt/tags/tag548.xml><?xml version="1.0" encoding="utf-8"?>
<p:tagLst xmlns:a="http://schemas.openxmlformats.org/drawingml/2006/main" xmlns:r="http://schemas.openxmlformats.org/officeDocument/2006/relationships" xmlns:p="http://schemas.openxmlformats.org/presentationml/2006/main">
  <p:tag name="BTFPLAYOUTENABLED" val="1"/>
</p:tagLst>
</file>

<file path=ppt/tags/tag54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5.xml><?xml version="1.0" encoding="utf-8"?>
<p:tagLst xmlns:a="http://schemas.openxmlformats.org/drawingml/2006/main" xmlns:r="http://schemas.openxmlformats.org/officeDocument/2006/relationships" xmlns:p="http://schemas.openxmlformats.org/presentationml/2006/main">
  <p:tag name="THINKCELLSHAPEDONOTDELETE" val="tUg5DCnsQwnb.7Fv.qEZlBA"/>
</p:tagLst>
</file>

<file path=ppt/tags/tag550.xml><?xml version="1.0" encoding="utf-8"?>
<p:tagLst xmlns:a="http://schemas.openxmlformats.org/drawingml/2006/main" xmlns:r="http://schemas.openxmlformats.org/officeDocument/2006/relationships" xmlns:p="http://schemas.openxmlformats.org/presentationml/2006/main">
  <p:tag name="THINKCELLSHAPEDONOTDELETE" val="tw.HnZexiGQq6cVOgEXCdSA"/>
</p:tagLst>
</file>

<file path=ppt/tags/tag551.xml><?xml version="1.0" encoding="utf-8"?>
<p:tagLst xmlns:a="http://schemas.openxmlformats.org/drawingml/2006/main" xmlns:r="http://schemas.openxmlformats.org/officeDocument/2006/relationships" xmlns:p="http://schemas.openxmlformats.org/presentationml/2006/main">
  <p:tag name="THINKCELLSHAPEDONOTDELETE" val="tjIM9Rjz2PMtf1lXMEC868A"/>
</p:tagLst>
</file>

<file path=ppt/tags/tag552.xml><?xml version="1.0" encoding="utf-8"?>
<p:tagLst xmlns:a="http://schemas.openxmlformats.org/drawingml/2006/main" xmlns:r="http://schemas.openxmlformats.org/officeDocument/2006/relationships" xmlns:p="http://schemas.openxmlformats.org/presentationml/2006/main">
  <p:tag name="THINKCELLSHAPEDONOTDELETE" val="tb9YoUlDm6.wwhHABwuZjgA"/>
</p:tagLst>
</file>

<file path=ppt/tags/tag553.xml><?xml version="1.0" encoding="utf-8"?>
<p:tagLst xmlns:a="http://schemas.openxmlformats.org/drawingml/2006/main" xmlns:r="http://schemas.openxmlformats.org/officeDocument/2006/relationships" xmlns:p="http://schemas.openxmlformats.org/presentationml/2006/main">
  <p:tag name="THINKCELLSHAPEDONOTDELETE" val="tOW5GNfK4cvLBL1uyd975eA"/>
</p:tagLst>
</file>

<file path=ppt/tags/tag55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55.xml><?xml version="1.0" encoding="utf-8"?>
<p:tagLst xmlns:a="http://schemas.openxmlformats.org/drawingml/2006/main" xmlns:r="http://schemas.openxmlformats.org/officeDocument/2006/relationships" xmlns:p="http://schemas.openxmlformats.org/presentationml/2006/main">
  <p:tag name="THINKCELLSHAPEDONOTDELETE" val="tsP15weT1KOKboGJfVw8oSw"/>
</p:tagLst>
</file>

<file path=ppt/tags/tag556.xml><?xml version="1.0" encoding="utf-8"?>
<p:tagLst xmlns:a="http://schemas.openxmlformats.org/drawingml/2006/main" xmlns:r="http://schemas.openxmlformats.org/officeDocument/2006/relationships" xmlns:p="http://schemas.openxmlformats.org/presentationml/2006/main">
  <p:tag name="THINKCELLSHAPEDONOTDELETE" val="tvLfSFRXSaiuc_Q8p7E9BGA"/>
</p:tagLst>
</file>

<file path=ppt/tags/tag557.xml><?xml version="1.0" encoding="utf-8"?>
<p:tagLst xmlns:a="http://schemas.openxmlformats.org/drawingml/2006/main" xmlns:r="http://schemas.openxmlformats.org/officeDocument/2006/relationships" xmlns:p="http://schemas.openxmlformats.org/presentationml/2006/main">
  <p:tag name="THINKCELLSHAPEDONOTDELETE" val="tu37erwq.XxW4aHtKscpIQw"/>
</p:tagLst>
</file>

<file path=ppt/tags/tag55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5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6.xml><?xml version="1.0" encoding="utf-8"?>
<p:tagLst xmlns:a="http://schemas.openxmlformats.org/drawingml/2006/main" xmlns:r="http://schemas.openxmlformats.org/officeDocument/2006/relationships" xmlns:p="http://schemas.openxmlformats.org/presentationml/2006/main">
  <p:tag name="THINKCELLSHAPEDONOTDELETE" val="tyP2R0_DPfg9Zs6VfGwm4Sg"/>
</p:tagLst>
</file>

<file path=ppt/tags/tag56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61.xml><?xml version="1.0" encoding="utf-8"?>
<p:tagLst xmlns:a="http://schemas.openxmlformats.org/drawingml/2006/main" xmlns:r="http://schemas.openxmlformats.org/officeDocument/2006/relationships" xmlns:p="http://schemas.openxmlformats.org/presentationml/2006/main">
  <p:tag name="THINKCELLSHAPEDONOTDELETE" val="tFVCeGiXQdxPmd1slA_XHrA"/>
</p:tagLst>
</file>

<file path=ppt/tags/tag562.xml><?xml version="1.0" encoding="utf-8"?>
<p:tagLst xmlns:a="http://schemas.openxmlformats.org/drawingml/2006/main" xmlns:r="http://schemas.openxmlformats.org/officeDocument/2006/relationships" xmlns:p="http://schemas.openxmlformats.org/presentationml/2006/main">
  <p:tag name="THINKCELLSHAPEDONOTDELETE" val="t9qE1xifEL9QMzEbcoxrNnQ"/>
</p:tagLst>
</file>

<file path=ppt/tags/tag563.xml><?xml version="1.0" encoding="utf-8"?>
<p:tagLst xmlns:a="http://schemas.openxmlformats.org/drawingml/2006/main" xmlns:r="http://schemas.openxmlformats.org/officeDocument/2006/relationships" xmlns:p="http://schemas.openxmlformats.org/presentationml/2006/main">
  <p:tag name="THINKCELLSHAPEDONOTDELETE" val="tJTm1YtAd.BdAoU3KDv1Q_A"/>
</p:tagLst>
</file>

<file path=ppt/tags/tag564.xml><?xml version="1.0" encoding="utf-8"?>
<p:tagLst xmlns:a="http://schemas.openxmlformats.org/drawingml/2006/main" xmlns:r="http://schemas.openxmlformats.org/officeDocument/2006/relationships" xmlns:p="http://schemas.openxmlformats.org/presentationml/2006/main">
  <p:tag name="THINKCELLSHAPEDONOTDELETE" val="twDAEFR1TZcpLFMA383JT6A"/>
</p:tagLst>
</file>

<file path=ppt/tags/tag565.xml><?xml version="1.0" encoding="utf-8"?>
<p:tagLst xmlns:a="http://schemas.openxmlformats.org/drawingml/2006/main" xmlns:r="http://schemas.openxmlformats.org/officeDocument/2006/relationships" xmlns:p="http://schemas.openxmlformats.org/presentationml/2006/main">
  <p:tag name="THINKCELLSHAPEDONOTDELETE" val="tq8r.nw3XJGHCPih8uh9Z8Q"/>
</p:tagLst>
</file>

<file path=ppt/tags/tag566.xml><?xml version="1.0" encoding="utf-8"?>
<p:tagLst xmlns:a="http://schemas.openxmlformats.org/drawingml/2006/main" xmlns:r="http://schemas.openxmlformats.org/officeDocument/2006/relationships" xmlns:p="http://schemas.openxmlformats.org/presentationml/2006/main">
  <p:tag name="THINKCELLSHAPEDONOTDELETE" val="t3eYDvT6dKjdC9HcHGRW6nQ"/>
</p:tagLst>
</file>

<file path=ppt/tags/tag56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68.xml><?xml version="1.0" encoding="utf-8"?>
<p:tagLst xmlns:a="http://schemas.openxmlformats.org/drawingml/2006/main" xmlns:r="http://schemas.openxmlformats.org/officeDocument/2006/relationships" xmlns:p="http://schemas.openxmlformats.org/presentationml/2006/main">
  <p:tag name="BTFPLAYOUTENABLED" val="1"/>
</p:tagLst>
</file>

<file path=ppt/tags/tag569.xml><?xml version="1.0" encoding="utf-8"?>
<p:tagLst xmlns:a="http://schemas.openxmlformats.org/drawingml/2006/main" xmlns:r="http://schemas.openxmlformats.org/officeDocument/2006/relationships" xmlns:p="http://schemas.openxmlformats.org/presentationml/2006/main">
  <p:tag name="BTFPLAYOUTENABLED" val="1"/>
</p:tagLst>
</file>

<file path=ppt/tags/tag57.xml><?xml version="1.0" encoding="utf-8"?>
<p:tagLst xmlns:a="http://schemas.openxmlformats.org/drawingml/2006/main" xmlns:r="http://schemas.openxmlformats.org/officeDocument/2006/relationships" xmlns:p="http://schemas.openxmlformats.org/presentationml/2006/main">
  <p:tag name="THINKCELLSHAPEDONOTDELETE" val="t7qZieoHm5LYveMsSRUriBg"/>
</p:tagLst>
</file>

<file path=ppt/tags/tag570.xml><?xml version="1.0" encoding="utf-8"?>
<p:tagLst xmlns:a="http://schemas.openxmlformats.org/drawingml/2006/main" xmlns:r="http://schemas.openxmlformats.org/officeDocument/2006/relationships" xmlns:p="http://schemas.openxmlformats.org/presentationml/2006/main">
  <p:tag name="BTFPLAYOUTENABLED" val="1"/>
</p:tagLst>
</file>

<file path=ppt/tags/tag571.xml><?xml version="1.0" encoding="utf-8"?>
<p:tagLst xmlns:a="http://schemas.openxmlformats.org/drawingml/2006/main" xmlns:r="http://schemas.openxmlformats.org/officeDocument/2006/relationships" xmlns:p="http://schemas.openxmlformats.org/presentationml/2006/main">
  <p:tag name="BTFPLAYOUTENABLED" val="1"/>
</p:tagLst>
</file>

<file path=ppt/tags/tag57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7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74.xml><?xml version="1.0" encoding="utf-8"?>
<p:tagLst xmlns:a="http://schemas.openxmlformats.org/drawingml/2006/main" xmlns:r="http://schemas.openxmlformats.org/officeDocument/2006/relationships" xmlns:p="http://schemas.openxmlformats.org/presentationml/2006/main">
  <p:tag name="BTFPLAYOUTENABLED" val="1"/>
</p:tagLst>
</file>

<file path=ppt/tags/tag575.xml><?xml version="1.0" encoding="utf-8"?>
<p:tagLst xmlns:a="http://schemas.openxmlformats.org/drawingml/2006/main" xmlns:r="http://schemas.openxmlformats.org/officeDocument/2006/relationships" xmlns:p="http://schemas.openxmlformats.org/presentationml/2006/main">
  <p:tag name="BTFPLAYOUTENABLED" val="1"/>
</p:tagLst>
</file>

<file path=ppt/tags/tag576.xml><?xml version="1.0" encoding="utf-8"?>
<p:tagLst xmlns:a="http://schemas.openxmlformats.org/drawingml/2006/main" xmlns:r="http://schemas.openxmlformats.org/officeDocument/2006/relationships" xmlns:p="http://schemas.openxmlformats.org/presentationml/2006/main">
  <p:tag name="BTFPLAYOUTENABLED" val="1"/>
</p:tagLst>
</file>

<file path=ppt/tags/tag577.xml><?xml version="1.0" encoding="utf-8"?>
<p:tagLst xmlns:a="http://schemas.openxmlformats.org/drawingml/2006/main" xmlns:r="http://schemas.openxmlformats.org/officeDocument/2006/relationships" xmlns:p="http://schemas.openxmlformats.org/presentationml/2006/main">
  <p:tag name="BTFPLAYOUTENABLED" val="1"/>
</p:tagLst>
</file>

<file path=ppt/tags/tag578.xml><?xml version="1.0" encoding="utf-8"?>
<p:tagLst xmlns:a="http://schemas.openxmlformats.org/drawingml/2006/main" xmlns:r="http://schemas.openxmlformats.org/officeDocument/2006/relationships" xmlns:p="http://schemas.openxmlformats.org/presentationml/2006/main">
  <p:tag name="BTFPLAYOUTENABLED" val="1"/>
</p:tagLst>
</file>

<file path=ppt/tags/tag579.xml><?xml version="1.0" encoding="utf-8"?>
<p:tagLst xmlns:a="http://schemas.openxmlformats.org/drawingml/2006/main" xmlns:r="http://schemas.openxmlformats.org/officeDocument/2006/relationships" xmlns:p="http://schemas.openxmlformats.org/presentationml/2006/main">
  <p:tag name="BTFPLAYOUTENABLED" val="1"/>
</p:tagLst>
</file>

<file path=ppt/tags/tag58.xml><?xml version="1.0" encoding="utf-8"?>
<p:tagLst xmlns:a="http://schemas.openxmlformats.org/drawingml/2006/main" xmlns:r="http://schemas.openxmlformats.org/officeDocument/2006/relationships" xmlns:p="http://schemas.openxmlformats.org/presentationml/2006/main">
  <p:tag name="THINKCELLSHAPEDONOTDELETE" val="tQmRRABYMlXKz_RRfSOQZeg"/>
</p:tagLst>
</file>

<file path=ppt/tags/tag580.xml><?xml version="1.0" encoding="utf-8"?>
<p:tagLst xmlns:a="http://schemas.openxmlformats.org/drawingml/2006/main" xmlns:r="http://schemas.openxmlformats.org/officeDocument/2006/relationships" xmlns:p="http://schemas.openxmlformats.org/presentationml/2006/main">
  <p:tag name="BTFPLAYOUTENABLED" val="1"/>
</p:tagLst>
</file>

<file path=ppt/tags/tag581.xml><?xml version="1.0" encoding="utf-8"?>
<p:tagLst xmlns:a="http://schemas.openxmlformats.org/drawingml/2006/main" xmlns:r="http://schemas.openxmlformats.org/officeDocument/2006/relationships" xmlns:p="http://schemas.openxmlformats.org/presentationml/2006/main">
  <p:tag name="BTFPLAYOUTENABLED" val="1"/>
</p:tagLst>
</file>

<file path=ppt/tags/tag58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8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8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8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86.xml><?xml version="1.0" encoding="utf-8"?>
<p:tagLst xmlns:a="http://schemas.openxmlformats.org/drawingml/2006/main" xmlns:r="http://schemas.openxmlformats.org/officeDocument/2006/relationships" xmlns:p="http://schemas.openxmlformats.org/presentationml/2006/main">
  <p:tag name="THINKCELLSHAPEDONOTDELETE" val="twTLbSHHGU4UOJ7eJ5e9Qww"/>
</p:tagLst>
</file>

<file path=ppt/tags/tag587.xml><?xml version="1.0" encoding="utf-8"?>
<p:tagLst xmlns:a="http://schemas.openxmlformats.org/drawingml/2006/main" xmlns:r="http://schemas.openxmlformats.org/officeDocument/2006/relationships" xmlns:p="http://schemas.openxmlformats.org/presentationml/2006/main">
  <p:tag name="THINKCELLSHAPEDONOTDELETE" val="txlmiXf6Sfra2gZV.p1XulQ"/>
</p:tagLst>
</file>

<file path=ppt/tags/tag588.xml><?xml version="1.0" encoding="utf-8"?>
<p:tagLst xmlns:a="http://schemas.openxmlformats.org/drawingml/2006/main" xmlns:r="http://schemas.openxmlformats.org/officeDocument/2006/relationships" xmlns:p="http://schemas.openxmlformats.org/presentationml/2006/main">
  <p:tag name="THINKCELLSHAPEDONOTDELETE" val="t8FjNoRFTJkDtA6NqKFM7hQ"/>
</p:tagLst>
</file>

<file path=ppt/tags/tag589.xml><?xml version="1.0" encoding="utf-8"?>
<p:tagLst xmlns:a="http://schemas.openxmlformats.org/drawingml/2006/main" xmlns:r="http://schemas.openxmlformats.org/officeDocument/2006/relationships" xmlns:p="http://schemas.openxmlformats.org/presentationml/2006/main">
  <p:tag name="THINKCELLSHAPEDONOTDELETE" val="tA.C1V1COhghTQU4cQK_LUA"/>
</p:tagLst>
</file>

<file path=ppt/tags/tag59.xml><?xml version="1.0" encoding="utf-8"?>
<p:tagLst xmlns:a="http://schemas.openxmlformats.org/drawingml/2006/main" xmlns:r="http://schemas.openxmlformats.org/officeDocument/2006/relationships" xmlns:p="http://schemas.openxmlformats.org/presentationml/2006/main">
  <p:tag name="THINKCELLSHAPEDONOTDELETE" val="tau8Hqe04KLpwhgWPQ0M29Q"/>
</p:tagLst>
</file>

<file path=ppt/tags/tag590.xml><?xml version="1.0" encoding="utf-8"?>
<p:tagLst xmlns:a="http://schemas.openxmlformats.org/drawingml/2006/main" xmlns:r="http://schemas.openxmlformats.org/officeDocument/2006/relationships" xmlns:p="http://schemas.openxmlformats.org/presentationml/2006/main">
  <p:tag name="THINKCELLSHAPEDONOTDELETE" val="tzSB5vM_i8avZtZ6BuTVtpw"/>
</p:tagLst>
</file>

<file path=ppt/tags/tag591.xml><?xml version="1.0" encoding="utf-8"?>
<p:tagLst xmlns:a="http://schemas.openxmlformats.org/drawingml/2006/main" xmlns:r="http://schemas.openxmlformats.org/officeDocument/2006/relationships" xmlns:p="http://schemas.openxmlformats.org/presentationml/2006/main">
  <p:tag name="THINKCELLSHAPEDONOTDELETE" val="tC1TIQVlcwV7b5TPDH6RqzQ"/>
</p:tagLst>
</file>

<file path=ppt/tags/tag592.xml><?xml version="1.0" encoding="utf-8"?>
<p:tagLst xmlns:a="http://schemas.openxmlformats.org/drawingml/2006/main" xmlns:r="http://schemas.openxmlformats.org/officeDocument/2006/relationships" xmlns:p="http://schemas.openxmlformats.org/presentationml/2006/main">
  <p:tag name="THINKCELLSHAPEDONOTDELETE" val="txZANkppKKivIZ934M9RLTw"/>
</p:tagLst>
</file>

<file path=ppt/tags/tag593.xml><?xml version="1.0" encoding="utf-8"?>
<p:tagLst xmlns:a="http://schemas.openxmlformats.org/drawingml/2006/main" xmlns:r="http://schemas.openxmlformats.org/officeDocument/2006/relationships" xmlns:p="http://schemas.openxmlformats.org/presentationml/2006/main">
  <p:tag name="THINKCELLSHAPEDONOTDELETE" val="tTlVzHVCaSraKzLti4VoN1Q"/>
</p:tagLst>
</file>

<file path=ppt/tags/tag594.xml><?xml version="1.0" encoding="utf-8"?>
<p:tagLst xmlns:a="http://schemas.openxmlformats.org/drawingml/2006/main" xmlns:r="http://schemas.openxmlformats.org/officeDocument/2006/relationships" xmlns:p="http://schemas.openxmlformats.org/presentationml/2006/main">
  <p:tag name="THINKCELLSHAPEDONOTDELETE" val="t3xPNHqJ8I1ohGdzIjsuKQA"/>
</p:tagLst>
</file>

<file path=ppt/tags/tag595.xml><?xml version="1.0" encoding="utf-8"?>
<p:tagLst xmlns:a="http://schemas.openxmlformats.org/drawingml/2006/main" xmlns:r="http://schemas.openxmlformats.org/officeDocument/2006/relationships" xmlns:p="http://schemas.openxmlformats.org/presentationml/2006/main">
  <p:tag name="THINKCELLSHAPEDONOTDELETE" val="t63QQPmNN.9xLYpPktMZRgA"/>
</p:tagLst>
</file>

<file path=ppt/tags/tag596.xml><?xml version="1.0" encoding="utf-8"?>
<p:tagLst xmlns:a="http://schemas.openxmlformats.org/drawingml/2006/main" xmlns:r="http://schemas.openxmlformats.org/officeDocument/2006/relationships" xmlns:p="http://schemas.openxmlformats.org/presentationml/2006/main">
  <p:tag name="THINKCELLSHAPEDONOTDELETE" val="tZC_2ReRp5mZXnX_C6LhbGg"/>
</p:tagLst>
</file>

<file path=ppt/tags/tag597.xml><?xml version="1.0" encoding="utf-8"?>
<p:tagLst xmlns:a="http://schemas.openxmlformats.org/drawingml/2006/main" xmlns:r="http://schemas.openxmlformats.org/officeDocument/2006/relationships" xmlns:p="http://schemas.openxmlformats.org/presentationml/2006/main">
  <p:tag name="THINKCELLSHAPEDONOTDELETE" val="tr3fFkh5c0lO9c3FrGk8iJA"/>
</p:tagLst>
</file>

<file path=ppt/tags/tag598.xml><?xml version="1.0" encoding="utf-8"?>
<p:tagLst xmlns:a="http://schemas.openxmlformats.org/drawingml/2006/main" xmlns:r="http://schemas.openxmlformats.org/officeDocument/2006/relationships" xmlns:p="http://schemas.openxmlformats.org/presentationml/2006/main">
  <p:tag name="THINKCELLSHAPEDONOTDELETE" val="t8sckUU7vsPG1ZM7EhnAZRQ"/>
</p:tagLst>
</file>

<file path=ppt/tags/tag599.xml><?xml version="1.0" encoding="utf-8"?>
<p:tagLst xmlns:a="http://schemas.openxmlformats.org/drawingml/2006/main" xmlns:r="http://schemas.openxmlformats.org/officeDocument/2006/relationships" xmlns:p="http://schemas.openxmlformats.org/presentationml/2006/main">
  <p:tag name="THINKCELLSHAPEDONOTDELETE" val="tOFB3ZtKuLLPDeqLf70HG4g"/>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0.xml><?xml version="1.0" encoding="utf-8"?>
<p:tagLst xmlns:a="http://schemas.openxmlformats.org/drawingml/2006/main" xmlns:r="http://schemas.openxmlformats.org/officeDocument/2006/relationships" xmlns:p="http://schemas.openxmlformats.org/presentationml/2006/main">
  <p:tag name="THINKCELLSHAPEDONOTDELETE" val="tAeTXvhIMecJ.oRsdumoqvg"/>
</p:tagLst>
</file>

<file path=ppt/tags/tag600.xml><?xml version="1.0" encoding="utf-8"?>
<p:tagLst xmlns:a="http://schemas.openxmlformats.org/drawingml/2006/main" xmlns:r="http://schemas.openxmlformats.org/officeDocument/2006/relationships" xmlns:p="http://schemas.openxmlformats.org/presentationml/2006/main">
  <p:tag name="THINKCELLSHAPEDONOTDELETE" val="tPQqM.g8Ln4GQP7wZ0tXrVw"/>
</p:tagLst>
</file>

<file path=ppt/tags/tag601.xml><?xml version="1.0" encoding="utf-8"?>
<p:tagLst xmlns:a="http://schemas.openxmlformats.org/drawingml/2006/main" xmlns:r="http://schemas.openxmlformats.org/officeDocument/2006/relationships" xmlns:p="http://schemas.openxmlformats.org/presentationml/2006/main">
  <p:tag name="THINKCELLSHAPEDONOTDELETE" val="tGT0fKWakamqRZFxw5CyYEA"/>
</p:tagLst>
</file>

<file path=ppt/tags/tag602.xml><?xml version="1.0" encoding="utf-8"?>
<p:tagLst xmlns:a="http://schemas.openxmlformats.org/drawingml/2006/main" xmlns:r="http://schemas.openxmlformats.org/officeDocument/2006/relationships" xmlns:p="http://schemas.openxmlformats.org/presentationml/2006/main">
  <p:tag name="THINKCELLSHAPEDONOTDELETE" val="tbktUQijUj6pGYbKvEzQrZg"/>
</p:tagLst>
</file>

<file path=ppt/tags/tag603.xml><?xml version="1.0" encoding="utf-8"?>
<p:tagLst xmlns:a="http://schemas.openxmlformats.org/drawingml/2006/main" xmlns:r="http://schemas.openxmlformats.org/officeDocument/2006/relationships" xmlns:p="http://schemas.openxmlformats.org/presentationml/2006/main">
  <p:tag name="THINKCELLSHAPEDONOTDELETE" val="tCBIk2qmNVg.uUSXzDJ7e3g"/>
</p:tagLst>
</file>

<file path=ppt/tags/tag604.xml><?xml version="1.0" encoding="utf-8"?>
<p:tagLst xmlns:a="http://schemas.openxmlformats.org/drawingml/2006/main" xmlns:r="http://schemas.openxmlformats.org/officeDocument/2006/relationships" xmlns:p="http://schemas.openxmlformats.org/presentationml/2006/main">
  <p:tag name="THINKCELLSHAPEDONOTDELETE" val="tt6nqT690unnWPklj1gPyaA"/>
</p:tagLst>
</file>

<file path=ppt/tags/tag605.xml><?xml version="1.0" encoding="utf-8"?>
<p:tagLst xmlns:a="http://schemas.openxmlformats.org/drawingml/2006/main" xmlns:r="http://schemas.openxmlformats.org/officeDocument/2006/relationships" xmlns:p="http://schemas.openxmlformats.org/presentationml/2006/main">
  <p:tag name="THINKCELLSHAPEDONOTDELETE" val="twBvMeL_W8AEZ9fyGzte6VQ"/>
</p:tagLst>
</file>

<file path=ppt/tags/tag606.xml><?xml version="1.0" encoding="utf-8"?>
<p:tagLst xmlns:a="http://schemas.openxmlformats.org/drawingml/2006/main" xmlns:r="http://schemas.openxmlformats.org/officeDocument/2006/relationships" xmlns:p="http://schemas.openxmlformats.org/presentationml/2006/main">
  <p:tag name="THINKCELLSHAPEDONOTDELETE" val="tk7aF2WiiST.28kmSsngdYw"/>
</p:tagLst>
</file>

<file path=ppt/tags/tag607.xml><?xml version="1.0" encoding="utf-8"?>
<p:tagLst xmlns:a="http://schemas.openxmlformats.org/drawingml/2006/main" xmlns:r="http://schemas.openxmlformats.org/officeDocument/2006/relationships" xmlns:p="http://schemas.openxmlformats.org/presentationml/2006/main">
  <p:tag name="THINKCELLSHAPEDONOTDELETE" val="tF9TD1LSlTEMxa19O7tcZaQ"/>
</p:tagLst>
</file>

<file path=ppt/tags/tag608.xml><?xml version="1.0" encoding="utf-8"?>
<p:tagLst xmlns:a="http://schemas.openxmlformats.org/drawingml/2006/main" xmlns:r="http://schemas.openxmlformats.org/officeDocument/2006/relationships" xmlns:p="http://schemas.openxmlformats.org/presentationml/2006/main">
  <p:tag name="THINKCELLSHAPEDONOTDELETE" val="tHKYmMuB64NGmyJ.8JNmqrg"/>
</p:tagLst>
</file>

<file path=ppt/tags/tag609.xml><?xml version="1.0" encoding="utf-8"?>
<p:tagLst xmlns:a="http://schemas.openxmlformats.org/drawingml/2006/main" xmlns:r="http://schemas.openxmlformats.org/officeDocument/2006/relationships" xmlns:p="http://schemas.openxmlformats.org/presentationml/2006/main">
  <p:tag name="THINKCELLSHAPEDONOTDELETE" val="t9zNEweyCEzJQdj5UtPurYg"/>
</p:tagLst>
</file>

<file path=ppt/tags/tag61.xml><?xml version="1.0" encoding="utf-8"?>
<p:tagLst xmlns:a="http://schemas.openxmlformats.org/drawingml/2006/main" xmlns:r="http://schemas.openxmlformats.org/officeDocument/2006/relationships" xmlns:p="http://schemas.openxmlformats.org/presentationml/2006/main">
  <p:tag name="THINKCELLSHAPEDONOTDELETE" val="tZM0h94rXAcZH7H25.Zby4w"/>
</p:tagLst>
</file>

<file path=ppt/tags/tag610.xml><?xml version="1.0" encoding="utf-8"?>
<p:tagLst xmlns:a="http://schemas.openxmlformats.org/drawingml/2006/main" xmlns:r="http://schemas.openxmlformats.org/officeDocument/2006/relationships" xmlns:p="http://schemas.openxmlformats.org/presentationml/2006/main">
  <p:tag name="THINKCELLSHAPEDONOTDELETE" val="t3oYxeP5AWrghlwvhjtWfsA"/>
</p:tagLst>
</file>

<file path=ppt/tags/tag611.xml><?xml version="1.0" encoding="utf-8"?>
<p:tagLst xmlns:a="http://schemas.openxmlformats.org/drawingml/2006/main" xmlns:r="http://schemas.openxmlformats.org/officeDocument/2006/relationships" xmlns:p="http://schemas.openxmlformats.org/presentationml/2006/main">
  <p:tag name="THINKCELLSHAPEDONOTDELETE" val="tfmDwN8WzbusXak8I40aPGw"/>
</p:tagLst>
</file>

<file path=ppt/tags/tag612.xml><?xml version="1.0" encoding="utf-8"?>
<p:tagLst xmlns:a="http://schemas.openxmlformats.org/drawingml/2006/main" xmlns:r="http://schemas.openxmlformats.org/officeDocument/2006/relationships" xmlns:p="http://schemas.openxmlformats.org/presentationml/2006/main">
  <p:tag name="THINKCELLSHAPEDONOTDELETE" val="tyzysgLkZYc3uHzYayExPcw"/>
</p:tagLst>
</file>

<file path=ppt/tags/tag613.xml><?xml version="1.0" encoding="utf-8"?>
<p:tagLst xmlns:a="http://schemas.openxmlformats.org/drawingml/2006/main" xmlns:r="http://schemas.openxmlformats.org/officeDocument/2006/relationships" xmlns:p="http://schemas.openxmlformats.org/presentationml/2006/main">
  <p:tag name="THINKCELLSHAPEDONOTDELETE" val="t9W4fcsx3wHp3cHg4CAXeVA"/>
</p:tagLst>
</file>

<file path=ppt/tags/tag6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17.xml><?xml version="1.0" encoding="utf-8"?>
<p:tagLst xmlns:a="http://schemas.openxmlformats.org/drawingml/2006/main" xmlns:r="http://schemas.openxmlformats.org/officeDocument/2006/relationships" xmlns:p="http://schemas.openxmlformats.org/presentationml/2006/main">
  <p:tag name="THINKCELLSHAPEDONOTDELETE" val="tKIlPuSFTiJBSPjMNUZlthg"/>
</p:tagLst>
</file>

<file path=ppt/tags/tag618.xml><?xml version="1.0" encoding="utf-8"?>
<p:tagLst xmlns:a="http://schemas.openxmlformats.org/drawingml/2006/main" xmlns:r="http://schemas.openxmlformats.org/officeDocument/2006/relationships" xmlns:p="http://schemas.openxmlformats.org/presentationml/2006/main">
  <p:tag name="THINKCELLSHAPEDONOTDELETE" val="tRxDiZcv9I6jyem05H82m2A"/>
</p:tagLst>
</file>

<file path=ppt/tags/tag619.xml><?xml version="1.0" encoding="utf-8"?>
<p:tagLst xmlns:a="http://schemas.openxmlformats.org/drawingml/2006/main" xmlns:r="http://schemas.openxmlformats.org/officeDocument/2006/relationships" xmlns:p="http://schemas.openxmlformats.org/presentationml/2006/main">
  <p:tag name="THINKCELLSHAPEDONOTDELETE" val="t92ycgImfRZge5msjWWVA9g"/>
</p:tagLst>
</file>

<file path=ppt/tags/tag62.xml><?xml version="1.0" encoding="utf-8"?>
<p:tagLst xmlns:a="http://schemas.openxmlformats.org/drawingml/2006/main" xmlns:r="http://schemas.openxmlformats.org/officeDocument/2006/relationships" xmlns:p="http://schemas.openxmlformats.org/presentationml/2006/main">
  <p:tag name="THINKCELLSHAPEDONOTDELETE" val="tXyp8if9d2WdTlSHqwSfGJA"/>
</p:tagLst>
</file>

<file path=ppt/tags/tag620.xml><?xml version="1.0" encoding="utf-8"?>
<p:tagLst xmlns:a="http://schemas.openxmlformats.org/drawingml/2006/main" xmlns:r="http://schemas.openxmlformats.org/officeDocument/2006/relationships" xmlns:p="http://schemas.openxmlformats.org/presentationml/2006/main">
  <p:tag name="THINKCELLSHAPEDONOTDELETE" val="twZkBO6500yy6zykfxaSTCQ"/>
</p:tagLst>
</file>

<file path=ppt/tags/tag621.xml><?xml version="1.0" encoding="utf-8"?>
<p:tagLst xmlns:a="http://schemas.openxmlformats.org/drawingml/2006/main" xmlns:r="http://schemas.openxmlformats.org/officeDocument/2006/relationships" xmlns:p="http://schemas.openxmlformats.org/presentationml/2006/main">
  <p:tag name="THINKCELLSHAPEDONOTDELETE" val="tLxe9lGWf0HvDp_qtIIJqng"/>
</p:tagLst>
</file>

<file path=ppt/tags/tag622.xml><?xml version="1.0" encoding="utf-8"?>
<p:tagLst xmlns:a="http://schemas.openxmlformats.org/drawingml/2006/main" xmlns:r="http://schemas.openxmlformats.org/officeDocument/2006/relationships" xmlns:p="http://schemas.openxmlformats.org/presentationml/2006/main">
  <p:tag name="THINKCELLSHAPEDONOTDELETE" val="tsabqhHgDlOCbZRAKAl_Egg"/>
</p:tagLst>
</file>

<file path=ppt/tags/tag623.xml><?xml version="1.0" encoding="utf-8"?>
<p:tagLst xmlns:a="http://schemas.openxmlformats.org/drawingml/2006/main" xmlns:r="http://schemas.openxmlformats.org/officeDocument/2006/relationships" xmlns:p="http://schemas.openxmlformats.org/presentationml/2006/main">
  <p:tag name="THINKCELLSHAPEDONOTDELETE" val="tBQgEmnz0x3n5WVV3a7qbzw"/>
</p:tagLst>
</file>

<file path=ppt/tags/tag624.xml><?xml version="1.0" encoding="utf-8"?>
<p:tagLst xmlns:a="http://schemas.openxmlformats.org/drawingml/2006/main" xmlns:r="http://schemas.openxmlformats.org/officeDocument/2006/relationships" xmlns:p="http://schemas.openxmlformats.org/presentationml/2006/main">
  <p:tag name="THINKCELLSHAPEDONOTDELETE" val="t5VI0uJ0wYZkniYYoxOKqRA"/>
</p:tagLst>
</file>

<file path=ppt/tags/tag625.xml><?xml version="1.0" encoding="utf-8"?>
<p:tagLst xmlns:a="http://schemas.openxmlformats.org/drawingml/2006/main" xmlns:r="http://schemas.openxmlformats.org/officeDocument/2006/relationships" xmlns:p="http://schemas.openxmlformats.org/presentationml/2006/main">
  <p:tag name="THINKCELLSHAPEDONOTDELETE" val="tKRLHmcx.ULuWZ5w8IOhyjQ"/>
</p:tagLst>
</file>

<file path=ppt/tags/tag626.xml><?xml version="1.0" encoding="utf-8"?>
<p:tagLst xmlns:a="http://schemas.openxmlformats.org/drawingml/2006/main" xmlns:r="http://schemas.openxmlformats.org/officeDocument/2006/relationships" xmlns:p="http://schemas.openxmlformats.org/presentationml/2006/main">
  <p:tag name="THINKCELLSHAPEDONOTDELETE" val="tpA7HC1XgccNyaYrpB_79Pw"/>
</p:tagLst>
</file>

<file path=ppt/tags/tag62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2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3.xml><?xml version="1.0" encoding="utf-8"?>
<p:tagLst xmlns:a="http://schemas.openxmlformats.org/drawingml/2006/main" xmlns:r="http://schemas.openxmlformats.org/officeDocument/2006/relationships" xmlns:p="http://schemas.openxmlformats.org/presentationml/2006/main">
  <p:tag name="THINKCELLSHAPEDONOTDELETE" val="tEjSxz4GCjRg_GoXNfv4WTw"/>
</p:tagLst>
</file>

<file path=ppt/tags/tag630.xml><?xml version="1.0" encoding="utf-8"?>
<p:tagLst xmlns:a="http://schemas.openxmlformats.org/drawingml/2006/main" xmlns:r="http://schemas.openxmlformats.org/officeDocument/2006/relationships" xmlns:p="http://schemas.openxmlformats.org/presentationml/2006/main">
  <p:tag name="EE4P_FORMATWIZARD_TAG" val="White"/>
</p:tagLst>
</file>

<file path=ppt/tags/tag631.xml><?xml version="1.0" encoding="utf-8"?>
<p:tagLst xmlns:a="http://schemas.openxmlformats.org/drawingml/2006/main" xmlns:r="http://schemas.openxmlformats.org/officeDocument/2006/relationships" xmlns:p="http://schemas.openxmlformats.org/presentationml/2006/main">
  <p:tag name="EE4P_FORMATWIZARD_TAG" val="White"/>
</p:tagLst>
</file>

<file path=ppt/tags/tag632.xml><?xml version="1.0" encoding="utf-8"?>
<p:tagLst xmlns:a="http://schemas.openxmlformats.org/drawingml/2006/main" xmlns:r="http://schemas.openxmlformats.org/officeDocument/2006/relationships" xmlns:p="http://schemas.openxmlformats.org/presentationml/2006/main">
  <p:tag name="EE4P_FORMATWIZARD_TAG" val="White"/>
</p:tagLst>
</file>

<file path=ppt/tags/tag633.xml><?xml version="1.0" encoding="utf-8"?>
<p:tagLst xmlns:a="http://schemas.openxmlformats.org/drawingml/2006/main" xmlns:r="http://schemas.openxmlformats.org/officeDocument/2006/relationships" xmlns:p="http://schemas.openxmlformats.org/presentationml/2006/main">
  <p:tag name="EE4P_FORMATWIZARD_TAG" val="White"/>
</p:tagLst>
</file>

<file path=ppt/tags/tag6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3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3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3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4.xml><?xml version="1.0" encoding="utf-8"?>
<p:tagLst xmlns:a="http://schemas.openxmlformats.org/drawingml/2006/main" xmlns:r="http://schemas.openxmlformats.org/officeDocument/2006/relationships" xmlns:p="http://schemas.openxmlformats.org/presentationml/2006/main">
  <p:tag name="THINKCELLSHAPEDONOTDELETE" val="tAstw90IheLhTZTBKD0wi5A"/>
</p:tagLst>
</file>

<file path=ppt/tags/tag64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41.xml><?xml version="1.0" encoding="utf-8"?>
<p:tagLst xmlns:a="http://schemas.openxmlformats.org/drawingml/2006/main" xmlns:r="http://schemas.openxmlformats.org/officeDocument/2006/relationships" xmlns:p="http://schemas.openxmlformats.org/presentationml/2006/main">
  <p:tag name="THINKCELLSHAPEDONOTDELETE" val="t575grlcFStbJgRyN4PCnyQ"/>
</p:tagLst>
</file>

<file path=ppt/tags/tag642.xml><?xml version="1.0" encoding="utf-8"?>
<p:tagLst xmlns:a="http://schemas.openxmlformats.org/drawingml/2006/main" xmlns:r="http://schemas.openxmlformats.org/officeDocument/2006/relationships" xmlns:p="http://schemas.openxmlformats.org/presentationml/2006/main">
  <p:tag name="THINKCELLSHAPEDONOTDELETE" val="t_IY2BBzYf_l3Edvfegx3mg"/>
</p:tagLst>
</file>

<file path=ppt/tags/tag643.xml><?xml version="1.0" encoding="utf-8"?>
<p:tagLst xmlns:a="http://schemas.openxmlformats.org/drawingml/2006/main" xmlns:r="http://schemas.openxmlformats.org/officeDocument/2006/relationships" xmlns:p="http://schemas.openxmlformats.org/presentationml/2006/main">
  <p:tag name="THINKCELLSHAPEDONOTDELETE" val="tyjLENVYZ4tlad.v4NdoLHg"/>
</p:tagLst>
</file>

<file path=ppt/tags/tag644.xml><?xml version="1.0" encoding="utf-8"?>
<p:tagLst xmlns:a="http://schemas.openxmlformats.org/drawingml/2006/main" xmlns:r="http://schemas.openxmlformats.org/officeDocument/2006/relationships" xmlns:p="http://schemas.openxmlformats.org/presentationml/2006/main">
  <p:tag name="THINKCELLSHAPEDONOTDELETE" val="tsmWhztBOTIripP7rh6g2mQ"/>
</p:tagLst>
</file>

<file path=ppt/tags/tag645.xml><?xml version="1.0" encoding="utf-8"?>
<p:tagLst xmlns:a="http://schemas.openxmlformats.org/drawingml/2006/main" xmlns:r="http://schemas.openxmlformats.org/officeDocument/2006/relationships" xmlns:p="http://schemas.openxmlformats.org/presentationml/2006/main">
  <p:tag name="THINKCELLSHAPEDONOTDELETE" val="tc0fCZNb4xnhjDH6z3VNL5w"/>
</p:tagLst>
</file>

<file path=ppt/tags/tag646.xml><?xml version="1.0" encoding="utf-8"?>
<p:tagLst xmlns:a="http://schemas.openxmlformats.org/drawingml/2006/main" xmlns:r="http://schemas.openxmlformats.org/officeDocument/2006/relationships" xmlns:p="http://schemas.openxmlformats.org/presentationml/2006/main">
  <p:tag name="THINKCELLSHAPEDONOTDELETE" val="tSO1dpCZF_Gn2VrwmQKx6tw"/>
</p:tagLst>
</file>

<file path=ppt/tags/tag647.xml><?xml version="1.0" encoding="utf-8"?>
<p:tagLst xmlns:a="http://schemas.openxmlformats.org/drawingml/2006/main" xmlns:r="http://schemas.openxmlformats.org/officeDocument/2006/relationships" xmlns:p="http://schemas.openxmlformats.org/presentationml/2006/main">
  <p:tag name="THINKCELLSHAPEDONOTDELETE" val="tjdZFvYNEsRRj4IbqyLdE9A"/>
</p:tagLst>
</file>

<file path=ppt/tags/tag648.xml><?xml version="1.0" encoding="utf-8"?>
<p:tagLst xmlns:a="http://schemas.openxmlformats.org/drawingml/2006/main" xmlns:r="http://schemas.openxmlformats.org/officeDocument/2006/relationships" xmlns:p="http://schemas.openxmlformats.org/presentationml/2006/main">
  <p:tag name="THINKCELLSHAPEDONOTDELETE" val="toxA1JdAGQkAlg2Q2w5eBlg"/>
</p:tagLst>
</file>

<file path=ppt/tags/tag649.xml><?xml version="1.0" encoding="utf-8"?>
<p:tagLst xmlns:a="http://schemas.openxmlformats.org/drawingml/2006/main" xmlns:r="http://schemas.openxmlformats.org/officeDocument/2006/relationships" xmlns:p="http://schemas.openxmlformats.org/presentationml/2006/main">
  <p:tag name="THINKCELLSHAPEDONOTDELETE" val="tRtswfAvabijO2xN7re6R_A"/>
</p:tagLst>
</file>

<file path=ppt/tags/tag65.xml><?xml version="1.0" encoding="utf-8"?>
<p:tagLst xmlns:a="http://schemas.openxmlformats.org/drawingml/2006/main" xmlns:r="http://schemas.openxmlformats.org/officeDocument/2006/relationships" xmlns:p="http://schemas.openxmlformats.org/presentationml/2006/main">
  <p:tag name="THINKCELLSHAPEDONOTDELETE" val="t55_aAD9zYNDmviHiJuXKaw"/>
</p:tagLst>
</file>

<file path=ppt/tags/tag650.xml><?xml version="1.0" encoding="utf-8"?>
<p:tagLst xmlns:a="http://schemas.openxmlformats.org/drawingml/2006/main" xmlns:r="http://schemas.openxmlformats.org/officeDocument/2006/relationships" xmlns:p="http://schemas.openxmlformats.org/presentationml/2006/main">
  <p:tag name="THINKCELLSHAPEDONOTDELETE" val="tQOAMXS7AkgCz6mYgd.eXtQ"/>
</p:tagLst>
</file>

<file path=ppt/tags/tag65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52.xml><?xml version="1.0" encoding="utf-8"?>
<p:tagLst xmlns:a="http://schemas.openxmlformats.org/drawingml/2006/main" xmlns:r="http://schemas.openxmlformats.org/officeDocument/2006/relationships" xmlns:p="http://schemas.openxmlformats.org/presentationml/2006/main">
  <p:tag name="THINKCELLSHAPEDONOTDELETE" val="t8y6tfR8iJ8rxzb9FPVGZcQ"/>
</p:tagLst>
</file>

<file path=ppt/tags/tag653.xml><?xml version="1.0" encoding="utf-8"?>
<p:tagLst xmlns:a="http://schemas.openxmlformats.org/drawingml/2006/main" xmlns:r="http://schemas.openxmlformats.org/officeDocument/2006/relationships" xmlns:p="http://schemas.openxmlformats.org/presentationml/2006/main">
  <p:tag name="THINKCELLSHAPEDONOTDELETE" val="tKnBmebfjjiX3fkgFTixpxA"/>
</p:tagLst>
</file>

<file path=ppt/tags/tag654.xml><?xml version="1.0" encoding="utf-8"?>
<p:tagLst xmlns:a="http://schemas.openxmlformats.org/drawingml/2006/main" xmlns:r="http://schemas.openxmlformats.org/officeDocument/2006/relationships" xmlns:p="http://schemas.openxmlformats.org/presentationml/2006/main">
  <p:tag name="THINKCELLSHAPEDONOTDELETE" val="tp25YMaOkatNxaIwZRfZnxA"/>
</p:tagLst>
</file>

<file path=ppt/tags/tag655.xml><?xml version="1.0" encoding="utf-8"?>
<p:tagLst xmlns:a="http://schemas.openxmlformats.org/drawingml/2006/main" xmlns:r="http://schemas.openxmlformats.org/officeDocument/2006/relationships" xmlns:p="http://schemas.openxmlformats.org/presentationml/2006/main">
  <p:tag name="THINKCELLSHAPEDONOTDELETE" val="tT9KE8KHNCdxd3rCt5YUYZw"/>
</p:tagLst>
</file>

<file path=ppt/tags/tag656.xml><?xml version="1.0" encoding="utf-8"?>
<p:tagLst xmlns:a="http://schemas.openxmlformats.org/drawingml/2006/main" xmlns:r="http://schemas.openxmlformats.org/officeDocument/2006/relationships" xmlns:p="http://schemas.openxmlformats.org/presentationml/2006/main">
  <p:tag name="THINKCELLSHAPEDONOTDELETE" val="tQU8ATxSVYLGPTWThG0GGEA"/>
</p:tagLst>
</file>

<file path=ppt/tags/tag657.xml><?xml version="1.0" encoding="utf-8"?>
<p:tagLst xmlns:a="http://schemas.openxmlformats.org/drawingml/2006/main" xmlns:r="http://schemas.openxmlformats.org/officeDocument/2006/relationships" xmlns:p="http://schemas.openxmlformats.org/presentationml/2006/main">
  <p:tag name="THINKCELLSHAPEDONOTDELETE" val="tqKNWXsO0vRQSeHZzO0SxMQ"/>
</p:tagLst>
</file>

<file path=ppt/tags/tag658.xml><?xml version="1.0" encoding="utf-8"?>
<p:tagLst xmlns:a="http://schemas.openxmlformats.org/drawingml/2006/main" xmlns:r="http://schemas.openxmlformats.org/officeDocument/2006/relationships" xmlns:p="http://schemas.openxmlformats.org/presentationml/2006/main">
  <p:tag name="THINKCELLSHAPEDONOTDELETE" val="tIbwGqdFF2eRY4W0q0Oj5SA"/>
</p:tagLst>
</file>

<file path=ppt/tags/tag659.xml><?xml version="1.0" encoding="utf-8"?>
<p:tagLst xmlns:a="http://schemas.openxmlformats.org/drawingml/2006/main" xmlns:r="http://schemas.openxmlformats.org/officeDocument/2006/relationships" xmlns:p="http://schemas.openxmlformats.org/presentationml/2006/main">
  <p:tag name="THINKCELLSHAPEDONOTDELETE" val="tk4E8.ZvNge2JvAPpsi7HhQ"/>
</p:tagLst>
</file>

<file path=ppt/tags/tag66.xml><?xml version="1.0" encoding="utf-8"?>
<p:tagLst xmlns:a="http://schemas.openxmlformats.org/drawingml/2006/main" xmlns:r="http://schemas.openxmlformats.org/officeDocument/2006/relationships" xmlns:p="http://schemas.openxmlformats.org/presentationml/2006/main">
  <p:tag name="THINKCELLSHAPEDONOTDELETE" val="teS7gK5ZsoocijnxLzEUb_g"/>
</p:tagLst>
</file>

<file path=ppt/tags/tag660.xml><?xml version="1.0" encoding="utf-8"?>
<p:tagLst xmlns:a="http://schemas.openxmlformats.org/drawingml/2006/main" xmlns:r="http://schemas.openxmlformats.org/officeDocument/2006/relationships" xmlns:p="http://schemas.openxmlformats.org/presentationml/2006/main">
  <p:tag name="THINKCELLSHAPEDONOTDELETE" val="tDj2apZDAJxomMTHCGVt34A"/>
</p:tagLst>
</file>

<file path=ppt/tags/tag661.xml><?xml version="1.0" encoding="utf-8"?>
<p:tagLst xmlns:a="http://schemas.openxmlformats.org/drawingml/2006/main" xmlns:r="http://schemas.openxmlformats.org/officeDocument/2006/relationships" xmlns:p="http://schemas.openxmlformats.org/presentationml/2006/main">
  <p:tag name="THINKCELLSHAPEDONOTDELETE" val="tawJTR6GxdO.oP8_vH8FxNw"/>
</p:tagLst>
</file>

<file path=ppt/tags/tag662.xml><?xml version="1.0" encoding="utf-8"?>
<p:tagLst xmlns:a="http://schemas.openxmlformats.org/drawingml/2006/main" xmlns:r="http://schemas.openxmlformats.org/officeDocument/2006/relationships" xmlns:p="http://schemas.openxmlformats.org/presentationml/2006/main">
  <p:tag name="THINKCELLSHAPEDONOTDELETE" val="tryeBw432vgm00HbuKdJasw"/>
</p:tagLst>
</file>

<file path=ppt/tags/tag663.xml><?xml version="1.0" encoding="utf-8"?>
<p:tagLst xmlns:a="http://schemas.openxmlformats.org/drawingml/2006/main" xmlns:r="http://schemas.openxmlformats.org/officeDocument/2006/relationships" xmlns:p="http://schemas.openxmlformats.org/presentationml/2006/main">
  <p:tag name="THINKCELLSHAPEDONOTDELETE" val="tCKu0H9UZi668SFpNRbkUEQ"/>
</p:tagLst>
</file>

<file path=ppt/tags/tag664.xml><?xml version="1.0" encoding="utf-8"?>
<p:tagLst xmlns:a="http://schemas.openxmlformats.org/drawingml/2006/main" xmlns:r="http://schemas.openxmlformats.org/officeDocument/2006/relationships" xmlns:p="http://schemas.openxmlformats.org/presentationml/2006/main">
  <p:tag name="THINKCELLSHAPEDONOTDELETE" val="t4uq4dGXIgGxMcGoiWSSCqQ"/>
</p:tagLst>
</file>

<file path=ppt/tags/tag665.xml><?xml version="1.0" encoding="utf-8"?>
<p:tagLst xmlns:a="http://schemas.openxmlformats.org/drawingml/2006/main" xmlns:r="http://schemas.openxmlformats.org/officeDocument/2006/relationships" xmlns:p="http://schemas.openxmlformats.org/presentationml/2006/main">
  <p:tag name="THINKCELLSHAPEDONOTDELETE" val="tJYlfJSqj0RVhphYCCuJ3ug"/>
</p:tagLst>
</file>

<file path=ppt/tags/tag666.xml><?xml version="1.0" encoding="utf-8"?>
<p:tagLst xmlns:a="http://schemas.openxmlformats.org/drawingml/2006/main" xmlns:r="http://schemas.openxmlformats.org/officeDocument/2006/relationships" xmlns:p="http://schemas.openxmlformats.org/presentationml/2006/main">
  <p:tag name="THINKCELLSHAPEDONOTDELETE" val="twwJFigXX8kKsGEJaaPicrQ"/>
</p:tagLst>
</file>

<file path=ppt/tags/tag667.xml><?xml version="1.0" encoding="utf-8"?>
<p:tagLst xmlns:a="http://schemas.openxmlformats.org/drawingml/2006/main" xmlns:r="http://schemas.openxmlformats.org/officeDocument/2006/relationships" xmlns:p="http://schemas.openxmlformats.org/presentationml/2006/main">
  <p:tag name="THINKCELLSHAPEDONOTDELETE" val="toPN9JzS7Hk1NjDzLQk5rzA"/>
</p:tagLst>
</file>

<file path=ppt/tags/tag668.xml><?xml version="1.0" encoding="utf-8"?>
<p:tagLst xmlns:a="http://schemas.openxmlformats.org/drawingml/2006/main" xmlns:r="http://schemas.openxmlformats.org/officeDocument/2006/relationships" xmlns:p="http://schemas.openxmlformats.org/presentationml/2006/main">
  <p:tag name="THINKCELLSHAPEDONOTDELETE" val="tQv6J14SxZCo3GX0afjAUHQ"/>
</p:tagLst>
</file>

<file path=ppt/tags/tag669.xml><?xml version="1.0" encoding="utf-8"?>
<p:tagLst xmlns:a="http://schemas.openxmlformats.org/drawingml/2006/main" xmlns:r="http://schemas.openxmlformats.org/officeDocument/2006/relationships" xmlns:p="http://schemas.openxmlformats.org/presentationml/2006/main">
  <p:tag name="THINKCELLSHAPEDONOTDELETE" val="tQlMFmwVPZNVYHwqnoiJzVw"/>
</p:tagLst>
</file>

<file path=ppt/tags/tag67.xml><?xml version="1.0" encoding="utf-8"?>
<p:tagLst xmlns:a="http://schemas.openxmlformats.org/drawingml/2006/main" xmlns:r="http://schemas.openxmlformats.org/officeDocument/2006/relationships" xmlns:p="http://schemas.openxmlformats.org/presentationml/2006/main">
  <p:tag name="THINKCELLSHAPEDONOTDELETE" val="tCKYTAivR0KQW61DekLnUwg"/>
</p:tagLst>
</file>

<file path=ppt/tags/tag670.xml><?xml version="1.0" encoding="utf-8"?>
<p:tagLst xmlns:a="http://schemas.openxmlformats.org/drawingml/2006/main" xmlns:r="http://schemas.openxmlformats.org/officeDocument/2006/relationships" xmlns:p="http://schemas.openxmlformats.org/presentationml/2006/main">
  <p:tag name="THINKCELLSHAPEDONOTDELETE" val="tJ27zcoH_a2n29JEPk8xvSA"/>
</p:tagLst>
</file>

<file path=ppt/tags/tag67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7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7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7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75.xml><?xml version="1.0" encoding="utf-8"?>
<p:tagLst xmlns:a="http://schemas.openxmlformats.org/drawingml/2006/main" xmlns:r="http://schemas.openxmlformats.org/officeDocument/2006/relationships" xmlns:p="http://schemas.openxmlformats.org/presentationml/2006/main">
  <p:tag name="THINKCELLSHAPEDONOTDELETE" val="tf4Kr2HzZLWSBtCjT67eV5Q"/>
</p:tagLst>
</file>

<file path=ppt/tags/tag676.xml><?xml version="1.0" encoding="utf-8"?>
<p:tagLst xmlns:a="http://schemas.openxmlformats.org/drawingml/2006/main" xmlns:r="http://schemas.openxmlformats.org/officeDocument/2006/relationships" xmlns:p="http://schemas.openxmlformats.org/presentationml/2006/main">
  <p:tag name="THINKCELLSHAPEDONOTDELETE" val="t3P7HWSkWqaa2.QyLVsXWeQ"/>
</p:tagLst>
</file>

<file path=ppt/tags/tag677.xml><?xml version="1.0" encoding="utf-8"?>
<p:tagLst xmlns:a="http://schemas.openxmlformats.org/drawingml/2006/main" xmlns:r="http://schemas.openxmlformats.org/officeDocument/2006/relationships" xmlns:p="http://schemas.openxmlformats.org/presentationml/2006/main">
  <p:tag name="THINKCELLSHAPEDONOTDELETE" val="tqVZkzNMFyICmo09pmSpjjg"/>
</p:tagLst>
</file>

<file path=ppt/tags/tag678.xml><?xml version="1.0" encoding="utf-8"?>
<p:tagLst xmlns:a="http://schemas.openxmlformats.org/drawingml/2006/main" xmlns:r="http://schemas.openxmlformats.org/officeDocument/2006/relationships" xmlns:p="http://schemas.openxmlformats.org/presentationml/2006/main">
  <p:tag name="THINKCELLSHAPEDONOTDELETE" val="thgUrD.jyrPbq8ORz3LAGVg"/>
</p:tagLst>
</file>

<file path=ppt/tags/tag679.xml><?xml version="1.0" encoding="utf-8"?>
<p:tagLst xmlns:a="http://schemas.openxmlformats.org/drawingml/2006/main" xmlns:r="http://schemas.openxmlformats.org/officeDocument/2006/relationships" xmlns:p="http://schemas.openxmlformats.org/presentationml/2006/main">
  <p:tag name="THINKCELLSHAPEDONOTDELETE" val="t_omsRXCF7DVvNFGdNwBUyw"/>
</p:tagLst>
</file>

<file path=ppt/tags/tag68.xml><?xml version="1.0" encoding="utf-8"?>
<p:tagLst xmlns:a="http://schemas.openxmlformats.org/drawingml/2006/main" xmlns:r="http://schemas.openxmlformats.org/officeDocument/2006/relationships" xmlns:p="http://schemas.openxmlformats.org/presentationml/2006/main">
  <p:tag name="THINKCELLSHAPEDONOTDELETE" val="tt7JIe1Kni5lJhDUef9VXCQ"/>
</p:tagLst>
</file>

<file path=ppt/tags/tag680.xml><?xml version="1.0" encoding="utf-8"?>
<p:tagLst xmlns:a="http://schemas.openxmlformats.org/drawingml/2006/main" xmlns:r="http://schemas.openxmlformats.org/officeDocument/2006/relationships" xmlns:p="http://schemas.openxmlformats.org/presentationml/2006/main">
  <p:tag name="THINKCELLSHAPEDONOTDELETE" val="t0KVenm6qviKJySzUoW6xOw"/>
</p:tagLst>
</file>

<file path=ppt/tags/tag681.xml><?xml version="1.0" encoding="utf-8"?>
<p:tagLst xmlns:a="http://schemas.openxmlformats.org/drawingml/2006/main" xmlns:r="http://schemas.openxmlformats.org/officeDocument/2006/relationships" xmlns:p="http://schemas.openxmlformats.org/presentationml/2006/main">
  <p:tag name="THINKCELLSHAPEDONOTDELETE" val="tPDotsOZpX1AhcyiVR4AGog"/>
</p:tagLst>
</file>

<file path=ppt/tags/tag682.xml><?xml version="1.0" encoding="utf-8"?>
<p:tagLst xmlns:a="http://schemas.openxmlformats.org/drawingml/2006/main" xmlns:r="http://schemas.openxmlformats.org/officeDocument/2006/relationships" xmlns:p="http://schemas.openxmlformats.org/presentationml/2006/main">
  <p:tag name="THINKCELLSHAPEDONOTDELETE" val="teSSqej4imyX0rwjvUivWxQ"/>
</p:tagLst>
</file>

<file path=ppt/tags/tag683.xml><?xml version="1.0" encoding="utf-8"?>
<p:tagLst xmlns:a="http://schemas.openxmlformats.org/drawingml/2006/main" xmlns:r="http://schemas.openxmlformats.org/officeDocument/2006/relationships" xmlns:p="http://schemas.openxmlformats.org/presentationml/2006/main">
  <p:tag name="THINKCELLSHAPEDONOTDELETE" val="ttcUN4c.H7kIwuCvl4KwCPQ"/>
</p:tagLst>
</file>

<file path=ppt/tags/tag68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8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8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8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8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8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9.xml><?xml version="1.0" encoding="utf-8"?>
<p:tagLst xmlns:a="http://schemas.openxmlformats.org/drawingml/2006/main" xmlns:r="http://schemas.openxmlformats.org/officeDocument/2006/relationships" xmlns:p="http://schemas.openxmlformats.org/presentationml/2006/main">
  <p:tag name="THINKCELLSHAPEDONOTDELETE" val="tNDzTrPqWG5_jpbHYkOzBPA"/>
</p:tagLst>
</file>

<file path=ppt/tags/tag69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0.xml><?xml version="1.0" encoding="utf-8"?>
<p:tagLst xmlns:a="http://schemas.openxmlformats.org/drawingml/2006/main" xmlns:r="http://schemas.openxmlformats.org/officeDocument/2006/relationships" xmlns:p="http://schemas.openxmlformats.org/presentationml/2006/main">
  <p:tag name="THINKCELLSHAPEDONOTDELETE" val="ttrcydqAp80PV3hbf7dsSCw"/>
</p:tagLst>
</file>

<file path=ppt/tags/tag71.xml><?xml version="1.0" encoding="utf-8"?>
<p:tagLst xmlns:a="http://schemas.openxmlformats.org/drawingml/2006/main" xmlns:r="http://schemas.openxmlformats.org/officeDocument/2006/relationships" xmlns:p="http://schemas.openxmlformats.org/presentationml/2006/main">
  <p:tag name="THINKCELLSHAPEDONOTDELETE" val="txwg2ra_26BicNilgWUjJQg"/>
</p:tagLst>
</file>

<file path=ppt/tags/tag72.xml><?xml version="1.0" encoding="utf-8"?>
<p:tagLst xmlns:a="http://schemas.openxmlformats.org/drawingml/2006/main" xmlns:r="http://schemas.openxmlformats.org/officeDocument/2006/relationships" xmlns:p="http://schemas.openxmlformats.org/presentationml/2006/main">
  <p:tag name="THINKCELLSHAPEDONOTDELETE" val="t48EGdiilWAJcBv9k0GMY_A"/>
</p:tagLst>
</file>

<file path=ppt/tags/tag73.xml><?xml version="1.0" encoding="utf-8"?>
<p:tagLst xmlns:a="http://schemas.openxmlformats.org/drawingml/2006/main" xmlns:r="http://schemas.openxmlformats.org/officeDocument/2006/relationships" xmlns:p="http://schemas.openxmlformats.org/presentationml/2006/main">
  <p:tag name="THINKCELLSHAPEDONOTDELETE" val="twXcC8BrmP_r1bmbXqONpKQ"/>
</p:tagLst>
</file>

<file path=ppt/tags/tag74.xml><?xml version="1.0" encoding="utf-8"?>
<p:tagLst xmlns:a="http://schemas.openxmlformats.org/drawingml/2006/main" xmlns:r="http://schemas.openxmlformats.org/officeDocument/2006/relationships" xmlns:p="http://schemas.openxmlformats.org/presentationml/2006/main">
  <p:tag name="THINKCELLSHAPEDONOTDELETE" val="tQ9.QHnbW3TA7SXNkyJliOw"/>
</p:tagLst>
</file>

<file path=ppt/tags/tag75.xml><?xml version="1.0" encoding="utf-8"?>
<p:tagLst xmlns:a="http://schemas.openxmlformats.org/drawingml/2006/main" xmlns:r="http://schemas.openxmlformats.org/officeDocument/2006/relationships" xmlns:p="http://schemas.openxmlformats.org/presentationml/2006/main">
  <p:tag name="THINKCELLSHAPEDONOTDELETE" val="tDv.IMTVN7HHkzLm4slOKnA"/>
</p:tagLst>
</file>

<file path=ppt/tags/tag76.xml><?xml version="1.0" encoding="utf-8"?>
<p:tagLst xmlns:a="http://schemas.openxmlformats.org/drawingml/2006/main" xmlns:r="http://schemas.openxmlformats.org/officeDocument/2006/relationships" xmlns:p="http://schemas.openxmlformats.org/presentationml/2006/main">
  <p:tag name="THINKCELLSHAPEDONOTDELETE" val="tsUCPvYZ9yVHWQN1wMcalpg"/>
</p:tagLst>
</file>

<file path=ppt/tags/tag77.xml><?xml version="1.0" encoding="utf-8"?>
<p:tagLst xmlns:a="http://schemas.openxmlformats.org/drawingml/2006/main" xmlns:r="http://schemas.openxmlformats.org/officeDocument/2006/relationships" xmlns:p="http://schemas.openxmlformats.org/presentationml/2006/main">
  <p:tag name="THINKCELLSHAPEDONOTDELETE" val="t.utwqPOjkM.rG4Gauv5Ctg"/>
</p:tagLst>
</file>

<file path=ppt/tags/tag78.xml><?xml version="1.0" encoding="utf-8"?>
<p:tagLst xmlns:a="http://schemas.openxmlformats.org/drawingml/2006/main" xmlns:r="http://schemas.openxmlformats.org/officeDocument/2006/relationships" xmlns:p="http://schemas.openxmlformats.org/presentationml/2006/main">
  <p:tag name="THINKCELLSHAPEDONOTDELETE" val="tVJwGOk6ntuGgYkYmYUBoKQ"/>
</p:tagLst>
</file>

<file path=ppt/tags/tag79.xml><?xml version="1.0" encoding="utf-8"?>
<p:tagLst xmlns:a="http://schemas.openxmlformats.org/drawingml/2006/main" xmlns:r="http://schemas.openxmlformats.org/officeDocument/2006/relationships" xmlns:p="http://schemas.openxmlformats.org/presentationml/2006/main">
  <p:tag name="THINKCELLSHAPEDONOTDELETE" val="t0ITvjI1R0XR9IJhmBB.45Q"/>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0.xml><?xml version="1.0" encoding="utf-8"?>
<p:tagLst xmlns:a="http://schemas.openxmlformats.org/drawingml/2006/main" xmlns:r="http://schemas.openxmlformats.org/officeDocument/2006/relationships" xmlns:p="http://schemas.openxmlformats.org/presentationml/2006/main">
  <p:tag name="THINKCELLSHAPEDONOTDELETE" val="t_Z28C2ZndJZjWwFHpzPwSw"/>
</p:tagLst>
</file>

<file path=ppt/tags/tag81.xml><?xml version="1.0" encoding="utf-8"?>
<p:tagLst xmlns:a="http://schemas.openxmlformats.org/drawingml/2006/main" xmlns:r="http://schemas.openxmlformats.org/officeDocument/2006/relationships" xmlns:p="http://schemas.openxmlformats.org/presentationml/2006/main">
  <p:tag name="THINKCELLSHAPEDONOTDELETE" val="tOFB3ZtKuLLPDeqLf70HG4g"/>
</p:tagLst>
</file>

<file path=ppt/tags/tag8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3.xml><?xml version="1.0" encoding="utf-8"?>
<p:tagLst xmlns:a="http://schemas.openxmlformats.org/drawingml/2006/main" xmlns:r="http://schemas.openxmlformats.org/officeDocument/2006/relationships" xmlns:p="http://schemas.openxmlformats.org/presentationml/2006/main">
  <p:tag name="THINKCELLSHAPEDONOTDELETE" val="thMZxDIA.W7xjIPRml0pVSg"/>
</p:tagLst>
</file>

<file path=ppt/tags/tag84.xml><?xml version="1.0" encoding="utf-8"?>
<p:tagLst xmlns:a="http://schemas.openxmlformats.org/drawingml/2006/main" xmlns:r="http://schemas.openxmlformats.org/officeDocument/2006/relationships" xmlns:p="http://schemas.openxmlformats.org/presentationml/2006/main">
  <p:tag name="THINKCELLSHAPEDONOTDELETE" val="t2qbGjAU4VeSxbF20OyacgQ"/>
</p:tagLst>
</file>

<file path=ppt/tags/tag85.xml><?xml version="1.0" encoding="utf-8"?>
<p:tagLst xmlns:a="http://schemas.openxmlformats.org/drawingml/2006/main" xmlns:r="http://schemas.openxmlformats.org/officeDocument/2006/relationships" xmlns:p="http://schemas.openxmlformats.org/presentationml/2006/main">
  <p:tag name="THINKCELLSHAPEDONOTDELETE" val="tI00Scuvo36VIswK3lI6lyg"/>
</p:tagLst>
</file>

<file path=ppt/tags/tag86.xml><?xml version="1.0" encoding="utf-8"?>
<p:tagLst xmlns:a="http://schemas.openxmlformats.org/drawingml/2006/main" xmlns:r="http://schemas.openxmlformats.org/officeDocument/2006/relationships" xmlns:p="http://schemas.openxmlformats.org/presentationml/2006/main">
  <p:tag name="THINKCELLSHAPEDONOTDELETE" val="tGwbsfyg807KDqhXW8G8VAA"/>
</p:tagLst>
</file>

<file path=ppt/tags/tag87.xml><?xml version="1.0" encoding="utf-8"?>
<p:tagLst xmlns:a="http://schemas.openxmlformats.org/drawingml/2006/main" xmlns:r="http://schemas.openxmlformats.org/officeDocument/2006/relationships" xmlns:p="http://schemas.openxmlformats.org/presentationml/2006/main">
  <p:tag name="THINKCELLSHAPEDONOTDELETE" val="tYm6uGWsAtS100hZvUJ42sg"/>
</p:tagLst>
</file>

<file path=ppt/tags/tag88.xml><?xml version="1.0" encoding="utf-8"?>
<p:tagLst xmlns:a="http://schemas.openxmlformats.org/drawingml/2006/main" xmlns:r="http://schemas.openxmlformats.org/officeDocument/2006/relationships" xmlns:p="http://schemas.openxmlformats.org/presentationml/2006/main">
  <p:tag name="THINKCELLSHAPEDONOTDELETE" val="txkBqc8GLrOIg1.noXIElNg"/>
</p:tagLst>
</file>

<file path=ppt/tags/tag89.xml><?xml version="1.0" encoding="utf-8"?>
<p:tagLst xmlns:a="http://schemas.openxmlformats.org/drawingml/2006/main" xmlns:r="http://schemas.openxmlformats.org/officeDocument/2006/relationships" xmlns:p="http://schemas.openxmlformats.org/presentationml/2006/main">
  <p:tag name="THINKCELLSHAPEDONOTDELETE" val="tcD.GwS6A9YhywautLzc.GA"/>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0.xml><?xml version="1.0" encoding="utf-8"?>
<p:tagLst xmlns:a="http://schemas.openxmlformats.org/drawingml/2006/main" xmlns:r="http://schemas.openxmlformats.org/officeDocument/2006/relationships" xmlns:p="http://schemas.openxmlformats.org/presentationml/2006/main">
  <p:tag name="THINKCELLSHAPEDONOTDELETE" val="t6rfBdFMUq_tTPNnqtuNc9w"/>
</p:tagLst>
</file>

<file path=ppt/tags/tag91.xml><?xml version="1.0" encoding="utf-8"?>
<p:tagLst xmlns:a="http://schemas.openxmlformats.org/drawingml/2006/main" xmlns:r="http://schemas.openxmlformats.org/officeDocument/2006/relationships" xmlns:p="http://schemas.openxmlformats.org/presentationml/2006/main">
  <p:tag name="THINKCELLSHAPEDONOTDELETE" val="ti.U8vmXpzYT4VpAoPJd7Lw"/>
</p:tagLst>
</file>

<file path=ppt/tags/tag92.xml><?xml version="1.0" encoding="utf-8"?>
<p:tagLst xmlns:a="http://schemas.openxmlformats.org/drawingml/2006/main" xmlns:r="http://schemas.openxmlformats.org/officeDocument/2006/relationships" xmlns:p="http://schemas.openxmlformats.org/presentationml/2006/main">
  <p:tag name="THINKCELLSHAPEDONOTDELETE" val="tG5paP_mAMFJBhNIMYItnWg"/>
</p:tagLst>
</file>

<file path=ppt/tags/tag93.xml><?xml version="1.0" encoding="utf-8"?>
<p:tagLst xmlns:a="http://schemas.openxmlformats.org/drawingml/2006/main" xmlns:r="http://schemas.openxmlformats.org/officeDocument/2006/relationships" xmlns:p="http://schemas.openxmlformats.org/presentationml/2006/main">
  <p:tag name="THINKCELLSHAPEDONOTDELETE" val="tasql4MpywnzdIHrEqSeJ3w"/>
</p:tagLst>
</file>

<file path=ppt/tags/tag94.xml><?xml version="1.0" encoding="utf-8"?>
<p:tagLst xmlns:a="http://schemas.openxmlformats.org/drawingml/2006/main" xmlns:r="http://schemas.openxmlformats.org/officeDocument/2006/relationships" xmlns:p="http://schemas.openxmlformats.org/presentationml/2006/main">
  <p:tag name="THINKCELLSHAPEDONOTDELETE" val="thiT6EYINeLGLM5K6hgfYuA"/>
</p:tagLst>
</file>

<file path=ppt/tags/tag95.xml><?xml version="1.0" encoding="utf-8"?>
<p:tagLst xmlns:a="http://schemas.openxmlformats.org/drawingml/2006/main" xmlns:r="http://schemas.openxmlformats.org/officeDocument/2006/relationships" xmlns:p="http://schemas.openxmlformats.org/presentationml/2006/main">
  <p:tag name="THINKCELLSHAPEDONOTDELETE" val="tyLbtvjSLX0P4ZHrESMHe9w"/>
</p:tagLst>
</file>

<file path=ppt/tags/tag96.xml><?xml version="1.0" encoding="utf-8"?>
<p:tagLst xmlns:a="http://schemas.openxmlformats.org/drawingml/2006/main" xmlns:r="http://schemas.openxmlformats.org/officeDocument/2006/relationships" xmlns:p="http://schemas.openxmlformats.org/presentationml/2006/main">
  <p:tag name="THINKCELLSHAPEDONOTDELETE" val="tIIdNfM0jH71iA63DVTOfaQ"/>
</p:tagLst>
</file>

<file path=ppt/tags/tag97.xml><?xml version="1.0" encoding="utf-8"?>
<p:tagLst xmlns:a="http://schemas.openxmlformats.org/drawingml/2006/main" xmlns:r="http://schemas.openxmlformats.org/officeDocument/2006/relationships" xmlns:p="http://schemas.openxmlformats.org/presentationml/2006/main">
  <p:tag name="THINKCELLSHAPEDONOTDELETE" val="tXij6qIQ6Pf4SqMhSiGlIGg"/>
</p:tagLst>
</file>

<file path=ppt/tags/tag98.xml><?xml version="1.0" encoding="utf-8"?>
<p:tagLst xmlns:a="http://schemas.openxmlformats.org/drawingml/2006/main" xmlns:r="http://schemas.openxmlformats.org/officeDocument/2006/relationships" xmlns:p="http://schemas.openxmlformats.org/presentationml/2006/main">
  <p:tag name="THINKCELLSHAPEDONOTDELETE" val="th4R23Jky6mhsqFaAm094Yg"/>
</p:tagLst>
</file>

<file path=ppt/tags/tag99.xml><?xml version="1.0" encoding="utf-8"?>
<p:tagLst xmlns:a="http://schemas.openxmlformats.org/drawingml/2006/main" xmlns:r="http://schemas.openxmlformats.org/officeDocument/2006/relationships" xmlns:p="http://schemas.openxmlformats.org/presentationml/2006/main">
  <p:tag name="THINKCELLSHAPEDONOTDELETE" val="tutIRKkI7FVTp.V0ZZ5kv6g"/>
</p:tagLst>
</file>

<file path=ppt/theme/theme1.xml><?xml version="1.0" encoding="utf-8"?>
<a:theme xmlns:a="http://schemas.openxmlformats.org/drawingml/2006/main" name="CKI Titles and Dividers">
  <a:themeElements>
    <a:clrScheme name="CKI Colors">
      <a:dk1>
        <a:srgbClr val="000000"/>
      </a:dk1>
      <a:lt1>
        <a:srgbClr val="FFFFFF"/>
      </a:lt1>
      <a:dk2>
        <a:srgbClr val="D6D6D6"/>
      </a:dk2>
      <a:lt2>
        <a:srgbClr val="5C5C5C"/>
      </a:lt2>
      <a:accent1>
        <a:srgbClr val="009BDB"/>
      </a:accent1>
      <a:accent2>
        <a:srgbClr val="002230"/>
      </a:accent2>
      <a:accent3>
        <a:srgbClr val="805BC9"/>
      </a:accent3>
      <a:accent4>
        <a:srgbClr val="A73DA7"/>
      </a:accent4>
      <a:accent5>
        <a:srgbClr val="D0227C"/>
      </a:accent5>
      <a:accent6>
        <a:srgbClr val="34A398"/>
      </a:accent6>
      <a:hlink>
        <a:srgbClr val="46647B"/>
      </a:hlink>
      <a:folHlink>
        <a:srgbClr val="7891AA"/>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gray">
        <a:solidFill>
          <a:schemeClr val="bg1"/>
        </a:solidFill>
        <a:ln w="9525">
          <a:solidFill>
            <a:schemeClr val="tx1"/>
          </a:solidFill>
        </a:ln>
      </a:spPr>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defPPr marL="0" indent="0" algn="ctr">
          <a:buNone/>
          <a:defRPr sz="1600" dirty="0" err="1" smtClean="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bwMode="gray">
        <a:ln w="9525" cap="flat">
          <a:solidFill>
            <a:schemeClr val="tx1"/>
          </a:solidFill>
          <a:miter lim="800000"/>
          <a:tailEnd type="none" w="med" len="lg"/>
        </a:ln>
      </a:spPr>
      <a:bodyPr/>
      <a:lstStyle/>
      <a:style>
        <a:lnRef idx="1">
          <a:schemeClr val="accent1"/>
        </a:lnRef>
        <a:fillRef idx="0">
          <a:schemeClr val="accent1"/>
        </a:fillRef>
        <a:effectRef idx="0">
          <a:schemeClr val="accent1"/>
        </a:effectRef>
        <a:fontRef idx="minor">
          <a:schemeClr val="tx1"/>
        </a:fontRef>
      </a:style>
    </a:lnDef>
    <a:txDef>
      <a:spPr bwMode="gray">
        <a:solidFill>
          <a:srgbClr val="E3E8EE"/>
        </a:solidFill>
      </a:spPr>
      <a:bodyPr wrap="square" lIns="137160" tIns="137160" rIns="274320" bIns="137160" rtlCol="0">
        <a:spAutoFit/>
      </a:bodyPr>
      <a:lstStyle>
        <a:defPPr marL="0" indent="0" algn="l">
          <a:spcBef>
            <a:spcPts val="600"/>
          </a:spcBef>
          <a:spcAft>
            <a:spcPts val="600"/>
          </a:spcAft>
          <a:buNone/>
          <a:defRPr sz="1250" b="1" dirty="0"/>
        </a:defPPr>
      </a:lstStyle>
    </a:txDef>
  </a:objectDefaults>
  <a:extraClrSchemeLst/>
  <a:extLst>
    <a:ext uri="{05A4C25C-085E-4340-85A3-A5531E510DB2}">
      <thm15:themeFamily xmlns:thm15="http://schemas.microsoft.com/office/thememl/2012/main" name="260209_CKI Slide Master Template_Blank" id="{3AE3FECB-E4B3-1943-B5F9-C3C8FB75BC91}" vid="{5E17AC61-1C3F-3E45-B48E-CB11955F1081}"/>
    </a:ext>
  </a:extLst>
</a:theme>
</file>

<file path=ppt/theme/theme2.xml><?xml version="1.0" encoding="utf-8"?>
<a:theme xmlns:a="http://schemas.openxmlformats.org/drawingml/2006/main" name="CKI Content Slides">
  <a:themeElements>
    <a:clrScheme name="CKI Colors">
      <a:dk1>
        <a:srgbClr val="000000"/>
      </a:dk1>
      <a:lt1>
        <a:srgbClr val="FFFFFF"/>
      </a:lt1>
      <a:dk2>
        <a:srgbClr val="D6D6D6"/>
      </a:dk2>
      <a:lt2>
        <a:srgbClr val="5C5C5C"/>
      </a:lt2>
      <a:accent1>
        <a:srgbClr val="009BDB"/>
      </a:accent1>
      <a:accent2>
        <a:srgbClr val="002230"/>
      </a:accent2>
      <a:accent3>
        <a:srgbClr val="805BC9"/>
      </a:accent3>
      <a:accent4>
        <a:srgbClr val="A73DA7"/>
      </a:accent4>
      <a:accent5>
        <a:srgbClr val="D0227C"/>
      </a:accent5>
      <a:accent6>
        <a:srgbClr val="34A398"/>
      </a:accent6>
      <a:hlink>
        <a:srgbClr val="46647B"/>
      </a:hlink>
      <a:folHlink>
        <a:srgbClr val="7891AA"/>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gray">
        <a:solidFill>
          <a:schemeClr val="bg1"/>
        </a:solidFill>
        <a:ln w="9525">
          <a:solidFill>
            <a:schemeClr val="tx1"/>
          </a:solidFill>
        </a:ln>
      </a:spPr>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defPPr marL="0" indent="0" algn="ctr">
          <a:buNone/>
          <a:defRPr sz="1600" dirty="0" err="1" smtClean="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bwMode="gray">
        <a:ln w="9525" cap="flat">
          <a:solidFill>
            <a:schemeClr val="tx1"/>
          </a:solidFill>
          <a:miter lim="800000"/>
          <a:tailEnd type="none" w="med" len="lg"/>
        </a:ln>
      </a:spPr>
      <a:bodyPr/>
      <a:lstStyle/>
      <a:style>
        <a:lnRef idx="1">
          <a:schemeClr val="accent1"/>
        </a:lnRef>
        <a:fillRef idx="0">
          <a:schemeClr val="accent1"/>
        </a:fillRef>
        <a:effectRef idx="0">
          <a:schemeClr val="accent1"/>
        </a:effectRef>
        <a:fontRef idx="minor">
          <a:schemeClr val="tx1"/>
        </a:fontRef>
      </a:style>
    </a:lnDef>
    <a:txDef>
      <a:spPr bwMode="gray">
        <a:solidFill>
          <a:srgbClr val="E3E8EE"/>
        </a:solidFill>
      </a:spPr>
      <a:bodyPr wrap="square" lIns="137160" tIns="137160" rIns="274320" bIns="137160" rtlCol="0">
        <a:spAutoFit/>
      </a:bodyPr>
      <a:lstStyle>
        <a:defPPr marL="0" indent="0" algn="l">
          <a:spcBef>
            <a:spcPts val="600"/>
          </a:spcBef>
          <a:spcAft>
            <a:spcPts val="600"/>
          </a:spcAft>
          <a:buNone/>
          <a:defRPr sz="1250" b="1" dirty="0"/>
        </a:defPPr>
      </a:lstStyle>
    </a:txDef>
  </a:objectDefaults>
  <a:extraClrSchemeLst/>
  <a:extLst>
    <a:ext uri="{05A4C25C-085E-4340-85A3-A5531E510DB2}">
      <thm15:themeFamily xmlns:thm15="http://schemas.microsoft.com/office/thememl/2012/main" name="260209_CKI Slide Master Template_Blank" id="{3AE3FECB-E4B3-1943-B5F9-C3C8FB75BC91}" vid="{F551DEC2-CDEC-944A-BD8A-37EF3D09811E}"/>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docProps/app.xml><?xml version="1.0" encoding="utf-8"?>
<Properties xmlns="http://schemas.openxmlformats.org/officeDocument/2006/extended-properties" xmlns:vt="http://schemas.openxmlformats.org/officeDocument/2006/docPropsVTypes">
  <Template>CKI Titles and Dividers</Template>
  <TotalTime>40137</TotalTime>
  <Words>26950</Words>
  <Application>Microsoft Macintosh PowerPoint</Application>
  <PresentationFormat>Widescreen</PresentationFormat>
  <Paragraphs>2875</Paragraphs>
  <Slides>93</Slides>
  <Notes>2</Notes>
  <HiddenSlides>0</HiddenSlides>
  <MMClips>0</MMClips>
  <ScaleCrop>false</ScaleCrop>
  <HeadingPairs>
    <vt:vector size="8" baseType="variant">
      <vt:variant>
        <vt:lpstr>Fonts Used</vt:lpstr>
      </vt:variant>
      <vt:variant>
        <vt:i4>13</vt:i4>
      </vt:variant>
      <vt:variant>
        <vt:lpstr>Theme</vt:lpstr>
      </vt:variant>
      <vt:variant>
        <vt:i4>2</vt:i4>
      </vt:variant>
      <vt:variant>
        <vt:lpstr>Embedded OLE Servers</vt:lpstr>
      </vt:variant>
      <vt:variant>
        <vt:i4>1</vt:i4>
      </vt:variant>
      <vt:variant>
        <vt:lpstr>Slide Titles</vt:lpstr>
      </vt:variant>
      <vt:variant>
        <vt:i4>93</vt:i4>
      </vt:variant>
    </vt:vector>
  </HeadingPairs>
  <TitlesOfParts>
    <vt:vector size="109" baseType="lpstr">
      <vt:lpstr>Aptos</vt:lpstr>
      <vt:lpstr>Arial</vt:lpstr>
      <vt:lpstr>Arial,Sans-Serif</vt:lpstr>
      <vt:lpstr>Calibri</vt:lpstr>
      <vt:lpstr>Helvetica Neue</vt:lpstr>
      <vt:lpstr>Lato</vt:lpstr>
      <vt:lpstr>Open Sans</vt:lpstr>
      <vt:lpstr>Poppins</vt:lpstr>
      <vt:lpstr>Roboto</vt:lpstr>
      <vt:lpstr>Segoe UI</vt:lpstr>
      <vt:lpstr>Times New Roman</vt:lpstr>
      <vt:lpstr>Trebuchet MS</vt:lpstr>
      <vt:lpstr>Wingdings</vt:lpstr>
      <vt:lpstr>CKI Titles and Dividers</vt:lpstr>
      <vt:lpstr>CKI Content Slides</vt:lpstr>
      <vt:lpstr>think-cell Slide</vt:lpstr>
      <vt:lpstr>Geothermal Heating and Cooling</vt:lpstr>
      <vt:lpstr>Geothermal Opportunity</vt:lpstr>
      <vt:lpstr>PowerPoint Presentation</vt:lpstr>
      <vt:lpstr>Geothermal energy technologies span heating &amp; cooling and power generation, with conventional approaches most widely deployed</vt:lpstr>
      <vt:lpstr>Today, 10 countries consume 90% of global geothermal energy, with almost 80% of end use for heating and cooling</vt:lpstr>
      <vt:lpstr>By 2050, geothermal heating use is projected to almost double, driven largely by China and building and district heating</vt:lpstr>
      <vt:lpstr>Global geothermal heating and cooling capacity is ~173,300 MWth, with over 50% of global installed capacity in China</vt:lpstr>
      <vt:lpstr>GSHPs could reach millions of U.S. homes by 2050, enabled by tax incentives, business innovation, and workforce development</vt:lpstr>
      <vt:lpstr>Global energy demand expected to grow ~10-20% by 2050, largely driven by emerging economies, electrification, and data centers</vt:lpstr>
      <vt:lpstr>With vast untapped thermal resources and emerging technological advancements, geothermal power is primed for a breakout decade</vt:lpstr>
      <vt:lpstr>Conventional geothermal power installations have reached  ~16 GW but remain constrained to key geographic areas</vt:lpstr>
      <vt:lpstr>Next-generation technologies enable deeper drilling to unlock greater power potential</vt:lpstr>
      <vt:lpstr>Next-generation drilling unlocks globalized clean energy access, with notable overlap in emerging economies by 2050</vt:lpstr>
      <vt:lpstr>Geothermal power offers clean baseload capacity to replace retiring coal plants and prevent overreliance on peaker plants</vt:lpstr>
      <vt:lpstr>Key barriers limiting geothermal deployment include exploration risks, drilling technology limits, and heat flow variability</vt:lpstr>
      <vt:lpstr>Exploratory drilling carries the highest project development risk, which can be reduced through advanced subsurface modeling</vt:lpstr>
      <vt:lpstr>Technological, policy, and financial synergies with the oil &amp; gas industry can drive down geothermal costs and scale deployment</vt:lpstr>
      <vt:lpstr>Underground thermal energy storage offers greater capacity potential than battery alternatives and natural gas</vt:lpstr>
      <vt:lpstr>Geothermal Heating and Cooling Technology</vt:lpstr>
      <vt:lpstr>PowerPoint Presentation</vt:lpstr>
      <vt:lpstr>Geothermal heating &amp; cooling technologies are proven, deployable solutions for decarbonizing building thermal loads</vt:lpstr>
      <vt:lpstr>Geothermal heat pumps can be closed loop, open loop, or hybrid, and are most often used in residential or commercial settings</vt:lpstr>
      <vt:lpstr>Underground thermal energy storage supports renewable energy integration, but adoption is limited by infrastructure needs</vt:lpstr>
      <vt:lpstr>Drilling currently drives ~54% of next-gen geothermal LCOE; investments to reduce that share target heat resistance, permeability, and drill-bit life</vt:lpstr>
      <vt:lpstr>Eavor-LiteTM demonstrates the potential of leveraging oil &amp; gas sector knowledge for next-generation geothermal heating</vt:lpstr>
      <vt:lpstr>Eavor-LiteTM demonstrates the potential of leveraging oil &amp; gas sector knowledge for next-generation geothermal heating</vt:lpstr>
      <vt:lpstr>Next-generation geothermal may bypass resource-related limitations of conventional geothermal, opening new avenues for scaling the industry </vt:lpstr>
      <vt:lpstr>For industrial applications, geothermal energy is viable for temperature applications &lt;200ºC; New Zealand has harnessed this potential since 1957</vt:lpstr>
      <vt:lpstr>Geothermal Heating and Cooling Supply Chain</vt:lpstr>
      <vt:lpstr>PowerPoint Presentation</vt:lpstr>
      <vt:lpstr>Geothermal heat pump systems comprise four core components that consist of a significant share of common raw materials</vt:lpstr>
      <vt:lpstr>Geothermal heating and energy storage face significant challenges across the value chain — specifically for raw materials</vt:lpstr>
      <vt:lpstr>High copper intensity of renewable energies and electric vehicles are propelling copper demand and price surges</vt:lpstr>
      <vt:lpstr>Clustered along the U.S. Gulf Coast, HDPE resin facilities face natural disaster disruptions, leading to supply shortages</vt:lpstr>
      <vt:lpstr>While shallow geothermal heating rigs are readily available, deep drilling rigs remain largely controlled by the oil &amp; gas industry</vt:lpstr>
      <vt:lpstr>Drilling for sustainable heat: OMV and Wien Energie join forces to tap deep geothermal for Vienna</vt:lpstr>
      <vt:lpstr>The increasing adoption of ASHPs is shifting manufacturing and investment priorities away from geothermal heating and cooling</vt:lpstr>
      <vt:lpstr>To stay competitive, geothermal must grow its workforce through investments in education, automation, oil &amp; gas talent migration</vt:lpstr>
      <vt:lpstr>Connecticut leads by example, tackling workforce shortages and supply chain bottlenecks with strategic and targeted solutions</vt:lpstr>
      <vt:lpstr>Responsible disposal protects full lifecycle sustainability of geothermal heating and cooling systems</vt:lpstr>
      <vt:lpstr>Responsible disposal protects full lifecycle sustainability of geothermal heating and cooling systems</vt:lpstr>
      <vt:lpstr>Emerging supply chain trends emphasize cost reduction through modular design, predictive maintenance, and circularity</vt:lpstr>
      <vt:lpstr>Geothermal Heating and Cooling Global Policy</vt:lpstr>
      <vt:lpstr>PowerPoint Presentation</vt:lpstr>
      <vt:lpstr>Four key policy priorities can help scale geothermal heating &amp; cooling deployment and drive down costs</vt:lpstr>
      <vt:lpstr>Global collaboration favors geothermal power production, leaving room for growth in heating and cooling expansion</vt:lpstr>
      <vt:lpstr>Leveraging oil &amp; gas capabilities can lower geothermal power costs and accelerate deployment</vt:lpstr>
      <vt:lpstr>High workforce needs in the geothermal industry create room for skill development and workforce transition from fossil fuel sectors</vt:lpstr>
      <vt:lpstr>Field testing, cross-sector collaboration, and specialized research facilities are key to strengthening R&amp;D</vt:lpstr>
      <vt:lpstr>Successful geothermal risk mitigation policies target early-stage resource and exploration risks; grant schemes lead in nascent geothermal markets</vt:lpstr>
      <vt:lpstr>Europe leads in geothermal heating &amp; cooling regional policy adoption and collaboration; rest of the world lags behind</vt:lpstr>
      <vt:lpstr>While strong policy support is concentrated in China and Europe, installed capacity grows even in subpar policy landscapes</vt:lpstr>
      <vt:lpstr>China leads in domestic policy and capacity addition; Europe has scaled domestic and regional policy support</vt:lpstr>
      <vt:lpstr>Emerging players across Europe and Asia have scaled geothermal H&amp;C policies to advance energy security and clean energy targets</vt:lpstr>
      <vt:lpstr>Through research and development policy integration, Sinopec doubled its geothermal H&amp;C installed capacity in four years</vt:lpstr>
      <vt:lpstr>Despite common geothermal barriers, China has scaled low- to medium-temperature resources for clean urban heating</vt:lpstr>
      <vt:lpstr>Xiongxian Field shows how geothermal success can drive national momentum through local innovation and private-public partnership</vt:lpstr>
      <vt:lpstr>Europe is the third-largest growth market for geothermal H&amp;C with policy leadership fueled by security concerns and transition goals</vt:lpstr>
      <vt:lpstr>Through its global leadership on workforce development, Iceland punches above its weight in the geothermal H&amp;C sector</vt:lpstr>
      <vt:lpstr>France’s risk mitigation schemes have helped scale conventional geothermal capacity in recent decades</vt:lpstr>
      <vt:lpstr>Germany’s investments in deep geothermal align with its heating transition goals; streamlined permitting enables faster growth</vt:lpstr>
      <vt:lpstr>In the Netherlands, streamlining permitting processes is a priority as strong policy frameworks for geothermal energy use emerge</vt:lpstr>
      <vt:lpstr>Geothermal Heating and Cooling Finance</vt:lpstr>
      <vt:lpstr>PowerPoint Presentation</vt:lpstr>
      <vt:lpstr>Not one size fits all: Geothermal projects globally leverage different financing options</vt:lpstr>
      <vt:lpstr>GHPs require incentives to overcome high upfront costs — but deliver long-term returns that pay for systems over their lifetime</vt:lpstr>
      <vt:lpstr>Different incentives created to overcome structural barriers of GHP installation at residential scale</vt:lpstr>
      <vt:lpstr>GHP district heating &amp; cooling is moving from pilot campus use to community-scale clean infrastructure</vt:lpstr>
      <vt:lpstr>Successful district-scale GHP pilots demonstrate strong performance, resulting in cost savings and emission reductions</vt:lpstr>
      <vt:lpstr>Overcoming challenges and barriers to GHP adoption on a district scale requires more than financial incentives</vt:lpstr>
      <vt:lpstr>Rising geothermal startups with innovations and scalable technologies have attracted the most funding</vt:lpstr>
      <vt:lpstr>Dandelion Energy aims to make residential GHPs mainstream</vt:lpstr>
      <vt:lpstr>Geothermal Heating and Cooling Deployment</vt:lpstr>
      <vt:lpstr>PowerPoint Presentation</vt:lpstr>
      <vt:lpstr>Identifying key stakeholders is crucial to successful deployment  of a geothermal heating &amp; cooling project</vt:lpstr>
      <vt:lpstr>Requirements for site suitability and risk avoidance</vt:lpstr>
      <vt:lpstr>The key to community acceptance lies in educating stakeholders about the benefits of geothermal energy</vt:lpstr>
      <vt:lpstr>Several site-specific factors dictate the design and economics of a GHP system</vt:lpstr>
      <vt:lpstr>COMSOL Geothermal Heat Transfer Models can predict temperature profiles of geothermal heat sources</vt:lpstr>
      <vt:lpstr>Utilizing effective siting and design methodologies to design a CapEx-efficient geothermal system</vt:lpstr>
      <vt:lpstr>The average permitting process in the U.S. takes 45 months on average and includes 14+ responsible agencies</vt:lpstr>
      <vt:lpstr>Permitting leaders are streamlining processes, while challenges arise for countries with fragmented processes</vt:lpstr>
      <vt:lpstr>Alongside nuclear energy, geothermal power has the longest permitting timelines among all renewable energy sources</vt:lpstr>
      <vt:lpstr>Geothermal installation workers face hazards including drilling accidents, heat exposure, and confined space risks</vt:lpstr>
      <vt:lpstr>Critical parameters like temperatures, system pressure, and flow rates need to be monitored</vt:lpstr>
      <vt:lpstr>Consistent maintenance checklists can help minimize lifetime OpEx</vt:lpstr>
      <vt:lpstr>Adhering to guidelines prevents groundwater contamination and ensures quality of land and reuse</vt:lpstr>
      <vt:lpstr>Team</vt:lpstr>
      <vt:lpstr>PowerPoint Presentation</vt:lpstr>
      <vt:lpstr>PowerPoint Presentation</vt:lpstr>
      <vt:lpstr>Appendix</vt:lpstr>
      <vt:lpstr>Glossary (1/2)</vt:lpstr>
      <vt:lpstr>Glossary (2/2)</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Pia Morrow</dc:creator>
  <cp:lastModifiedBy>Pia Morrow</cp:lastModifiedBy>
  <cp:revision>117</cp:revision>
  <dcterms:created xsi:type="dcterms:W3CDTF">2026-02-10T03:48:10Z</dcterms:created>
  <dcterms:modified xsi:type="dcterms:W3CDTF">2026-03-11T16:14:39Z</dcterms:modified>
</cp:coreProperties>
</file>